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4.xml" ContentType="application/vnd.openxmlformats-officedocument.drawingml.chart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notesSlides/notesSlide24.xml" ContentType="application/vnd.openxmlformats-officedocument.presentationml.notesSlid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charts/chart25.xml" ContentType="application/vnd.openxmlformats-officedocument.drawingml.chart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1"/>
  </p:sldMasterIdLst>
  <p:notesMasterIdLst>
    <p:notesMasterId r:id="rId79"/>
  </p:notesMasterIdLst>
  <p:handoutMasterIdLst>
    <p:handoutMasterId r:id="rId80"/>
  </p:handoutMasterIdLst>
  <p:sldIdLst>
    <p:sldId id="256" r:id="rId2"/>
    <p:sldId id="257" r:id="rId3"/>
    <p:sldId id="328" r:id="rId4"/>
    <p:sldId id="258" r:id="rId5"/>
    <p:sldId id="412" r:id="rId6"/>
    <p:sldId id="327" r:id="rId7"/>
    <p:sldId id="280" r:id="rId8"/>
    <p:sldId id="271" r:id="rId9"/>
    <p:sldId id="286" r:id="rId10"/>
    <p:sldId id="316" r:id="rId11"/>
    <p:sldId id="381" r:id="rId12"/>
    <p:sldId id="329" r:id="rId13"/>
    <p:sldId id="272" r:id="rId14"/>
    <p:sldId id="353" r:id="rId15"/>
    <p:sldId id="392" r:id="rId16"/>
    <p:sldId id="393" r:id="rId17"/>
    <p:sldId id="376" r:id="rId18"/>
    <p:sldId id="267" r:id="rId19"/>
    <p:sldId id="401" r:id="rId20"/>
    <p:sldId id="424" r:id="rId21"/>
    <p:sldId id="264" r:id="rId22"/>
    <p:sldId id="400" r:id="rId23"/>
    <p:sldId id="398" r:id="rId24"/>
    <p:sldId id="395" r:id="rId25"/>
    <p:sldId id="396" r:id="rId26"/>
    <p:sldId id="397" r:id="rId27"/>
    <p:sldId id="368" r:id="rId28"/>
    <p:sldId id="402" r:id="rId29"/>
    <p:sldId id="261" r:id="rId30"/>
    <p:sldId id="323" r:id="rId31"/>
    <p:sldId id="265" r:id="rId32"/>
    <p:sldId id="360" r:id="rId33"/>
    <p:sldId id="315" r:id="rId34"/>
    <p:sldId id="262" r:id="rId35"/>
    <p:sldId id="279" r:id="rId36"/>
    <p:sldId id="344" r:id="rId37"/>
    <p:sldId id="345" r:id="rId38"/>
    <p:sldId id="288" r:id="rId39"/>
    <p:sldId id="289" r:id="rId40"/>
    <p:sldId id="389" r:id="rId41"/>
    <p:sldId id="313" r:id="rId42"/>
    <p:sldId id="260" r:id="rId43"/>
    <p:sldId id="413" r:id="rId44"/>
    <p:sldId id="414" r:id="rId45"/>
    <p:sldId id="415" r:id="rId46"/>
    <p:sldId id="416" r:id="rId47"/>
    <p:sldId id="417" r:id="rId48"/>
    <p:sldId id="418" r:id="rId49"/>
    <p:sldId id="419" r:id="rId50"/>
    <p:sldId id="357" r:id="rId51"/>
    <p:sldId id="361" r:id="rId52"/>
    <p:sldId id="384" r:id="rId53"/>
    <p:sldId id="356" r:id="rId54"/>
    <p:sldId id="383" r:id="rId55"/>
    <p:sldId id="385" r:id="rId56"/>
    <p:sldId id="386" r:id="rId57"/>
    <p:sldId id="387" r:id="rId58"/>
    <p:sldId id="367" r:id="rId59"/>
    <p:sldId id="287" r:id="rId60"/>
    <p:sldId id="309" r:id="rId61"/>
    <p:sldId id="296" r:id="rId62"/>
    <p:sldId id="362" r:id="rId63"/>
    <p:sldId id="363" r:id="rId64"/>
    <p:sldId id="364" r:id="rId65"/>
    <p:sldId id="336" r:id="rId66"/>
    <p:sldId id="359" r:id="rId67"/>
    <p:sldId id="390" r:id="rId68"/>
    <p:sldId id="374" r:id="rId69"/>
    <p:sldId id="299" r:id="rId70"/>
    <p:sldId id="377" r:id="rId71"/>
    <p:sldId id="375" r:id="rId72"/>
    <p:sldId id="320" r:id="rId73"/>
    <p:sldId id="379" r:id="rId74"/>
    <p:sldId id="420" r:id="rId75"/>
    <p:sldId id="421" r:id="rId76"/>
    <p:sldId id="422" r:id="rId77"/>
    <p:sldId id="423" r:id="rId78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547" autoAdjust="0"/>
    <p:restoredTop sz="72545" autoAdjust="0"/>
  </p:normalViewPr>
  <p:slideViewPr>
    <p:cSldViewPr>
      <p:cViewPr>
        <p:scale>
          <a:sx n="57" d="100"/>
          <a:sy n="57" d="100"/>
        </p:scale>
        <p:origin x="-1710" y="-10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16740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>
      <p:cViewPr varScale="1">
        <p:scale>
          <a:sx n="77" d="100"/>
          <a:sy n="77" d="100"/>
        </p:scale>
        <p:origin x="3228" y="102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tableStyles" Target="tableStyle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EtOH_00_50_70_100_F1AndChi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EtOH_00_50_70_100_F1AndChi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EtOH_00_50_70_100_F1AndChi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gmongell\Documents\Doctoral%20Research\GuyFMongelli_Mass%25XOH_Packmol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gmongell\Documents\GlennMirror\HbNumEtOHMix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OrderEtOHMix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OrderEtOHMix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OrderEtOHMix.xlsx" TargetMode="Externa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OrderEtOHMix.xlsx" TargetMode="External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OrderEtOHMix.xlsx" TargetMode="External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HbNum_EtOH_POH_MeOH_AMC_DMK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gmongell\Documents\GROMACsOutputs\3.25.2013\GuyFMongelli_DF_Summary_4.7.2013.xlsx" TargetMode="Externa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gmongell\Documents\GlennMirror\EtOHMix70_PE10_RDF_Gyrate_MSD.xlsx" TargetMode="Externa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gmongell\Documents\GlennMirror\EtOHMix70_PE10_RDF_Gyrate_MSD.xlsx" TargetMode="External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gmongell\Documents\GlennMirror\EtOHMix70_PE10_RDF_Gyrate_MSD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lacklslab\Documents\GlennMirror\GuyFMongelli_r_AlkaneSeriesAll_50EtOH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PE surface parameter (f) as a function of chain length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PE surface parameter 00% EtOH</c:v>
          </c:tx>
          <c:spPr>
            <a:ln w="28575">
              <a:noFill/>
            </a:ln>
          </c:spPr>
          <c:xVal>
            <c:numRef>
              <c:f>CorrectEtOHTop!$R$12:$R$20</c:f>
              <c:numCache>
                <c:formatCode>General</c:formatCode>
                <c:ptCount val="9"/>
                <c:pt idx="0">
                  <c:v>4</c:v>
                </c:pt>
                <c:pt idx="1">
                  <c:v>5</c:v>
                </c:pt>
                <c:pt idx="2" formatCode="0.00">
                  <c:v>6</c:v>
                </c:pt>
                <c:pt idx="3" formatCode="0.00">
                  <c:v>8</c:v>
                </c:pt>
                <c:pt idx="4" formatCode="0.00">
                  <c:v>10</c:v>
                </c:pt>
                <c:pt idx="5">
                  <c:v>12</c:v>
                </c:pt>
                <c:pt idx="6" formatCode="0.00">
                  <c:v>14</c:v>
                </c:pt>
                <c:pt idx="7">
                  <c:v>18</c:v>
                </c:pt>
                <c:pt idx="8" formatCode="0.00">
                  <c:v>24</c:v>
                </c:pt>
              </c:numCache>
            </c:numRef>
          </c:xVal>
          <c:yVal>
            <c:numRef>
              <c:f>CorrectEtOHTop!$B$12:$B$20</c:f>
              <c:numCache>
                <c:formatCode>General</c:formatCode>
                <c:ptCount val="9"/>
                <c:pt idx="0">
                  <c:v>0.99099999999999999</c:v>
                </c:pt>
                <c:pt idx="1">
                  <c:v>0.99</c:v>
                </c:pt>
                <c:pt idx="2">
                  <c:v>0.98899999999999999</c:v>
                </c:pt>
                <c:pt idx="3">
                  <c:v>0.98899999999999999</c:v>
                </c:pt>
                <c:pt idx="4">
                  <c:v>0.98899999999999999</c:v>
                </c:pt>
                <c:pt idx="5">
                  <c:v>0.98899999999999999</c:v>
                </c:pt>
                <c:pt idx="6">
                  <c:v>0.99</c:v>
                </c:pt>
                <c:pt idx="7">
                  <c:v>0.99099999999999999</c:v>
                </c:pt>
                <c:pt idx="8">
                  <c:v>0.99099999999999999</c:v>
                </c:pt>
              </c:numCache>
            </c:numRef>
          </c:yVal>
          <c:smooth val="0"/>
        </c:ser>
        <c:ser>
          <c:idx val="1"/>
          <c:order val="1"/>
          <c:tx>
            <c:v>PE Surface parameter 50%EtOH</c:v>
          </c:tx>
          <c:spPr>
            <a:ln w="28575">
              <a:noFill/>
            </a:ln>
          </c:spPr>
          <c:xVal>
            <c:numRef>
              <c:f>CorrectEtOHTop!$R$12:$R$20</c:f>
              <c:numCache>
                <c:formatCode>General</c:formatCode>
                <c:ptCount val="9"/>
                <c:pt idx="0">
                  <c:v>4</c:v>
                </c:pt>
                <c:pt idx="1">
                  <c:v>5</c:v>
                </c:pt>
                <c:pt idx="2" formatCode="0.00">
                  <c:v>6</c:v>
                </c:pt>
                <c:pt idx="3" formatCode="0.00">
                  <c:v>8</c:v>
                </c:pt>
                <c:pt idx="4" formatCode="0.00">
                  <c:v>10</c:v>
                </c:pt>
                <c:pt idx="5">
                  <c:v>12</c:v>
                </c:pt>
                <c:pt idx="6" formatCode="0.00">
                  <c:v>14</c:v>
                </c:pt>
                <c:pt idx="7">
                  <c:v>18</c:v>
                </c:pt>
                <c:pt idx="8" formatCode="0.00">
                  <c:v>24</c:v>
                </c:pt>
              </c:numCache>
            </c:numRef>
          </c:xVal>
          <c:yVal>
            <c:numRef>
              <c:f>CorrectEtOHTop!$E$12:$E$20</c:f>
              <c:numCache>
                <c:formatCode>General</c:formatCode>
                <c:ptCount val="9"/>
                <c:pt idx="0">
                  <c:v>0.89700000000000002</c:v>
                </c:pt>
                <c:pt idx="1">
                  <c:v>0.73499999999999999</c:v>
                </c:pt>
                <c:pt idx="2">
                  <c:v>0.93799999999999994</c:v>
                </c:pt>
                <c:pt idx="3">
                  <c:v>0.94399999999999995</c:v>
                </c:pt>
                <c:pt idx="4">
                  <c:v>0.94</c:v>
                </c:pt>
                <c:pt idx="5">
                  <c:v>0.93799999999999994</c:v>
                </c:pt>
                <c:pt idx="6">
                  <c:v>0.93899999999999995</c:v>
                </c:pt>
                <c:pt idx="7">
                  <c:v>0.93400000000000005</c:v>
                </c:pt>
                <c:pt idx="8">
                  <c:v>0.93700000000000006</c:v>
                </c:pt>
              </c:numCache>
            </c:numRef>
          </c:yVal>
          <c:smooth val="0"/>
        </c:ser>
        <c:ser>
          <c:idx val="2"/>
          <c:order val="2"/>
          <c:tx>
            <c:v>PE surface parameter 70% EtOH</c:v>
          </c:tx>
          <c:spPr>
            <a:ln w="28575">
              <a:noFill/>
            </a:ln>
          </c:spPr>
          <c:xVal>
            <c:numRef>
              <c:f>CorrectEtOHTop!$R$12:$R$20</c:f>
              <c:numCache>
                <c:formatCode>General</c:formatCode>
                <c:ptCount val="9"/>
                <c:pt idx="0">
                  <c:v>4</c:v>
                </c:pt>
                <c:pt idx="1">
                  <c:v>5</c:v>
                </c:pt>
                <c:pt idx="2" formatCode="0.00">
                  <c:v>6</c:v>
                </c:pt>
                <c:pt idx="3" formatCode="0.00">
                  <c:v>8</c:v>
                </c:pt>
                <c:pt idx="4" formatCode="0.00">
                  <c:v>10</c:v>
                </c:pt>
                <c:pt idx="5">
                  <c:v>12</c:v>
                </c:pt>
                <c:pt idx="6" formatCode="0.00">
                  <c:v>14</c:v>
                </c:pt>
                <c:pt idx="7">
                  <c:v>18</c:v>
                </c:pt>
                <c:pt idx="8" formatCode="0.00">
                  <c:v>24</c:v>
                </c:pt>
              </c:numCache>
            </c:numRef>
          </c:xVal>
          <c:yVal>
            <c:numRef>
              <c:f>CorrectEtOHTop!$H$12:$H$20</c:f>
              <c:numCache>
                <c:formatCode>General</c:formatCode>
                <c:ptCount val="9"/>
                <c:pt idx="0">
                  <c:v>0.90200000000000002</c:v>
                </c:pt>
                <c:pt idx="1">
                  <c:v>0.84499999999999997</c:v>
                </c:pt>
                <c:pt idx="2">
                  <c:v>0.81399999999999995</c:v>
                </c:pt>
                <c:pt idx="3">
                  <c:v>0.84699999999999998</c:v>
                </c:pt>
                <c:pt idx="4">
                  <c:v>0.86899999999999999</c:v>
                </c:pt>
                <c:pt idx="5">
                  <c:v>0.88400000000000001</c:v>
                </c:pt>
                <c:pt idx="6">
                  <c:v>0.878</c:v>
                </c:pt>
                <c:pt idx="7">
                  <c:v>0.86</c:v>
                </c:pt>
                <c:pt idx="8">
                  <c:v>0.80600000000000005</c:v>
                </c:pt>
              </c:numCache>
            </c:numRef>
          </c:yVal>
          <c:smooth val="0"/>
        </c:ser>
        <c:ser>
          <c:idx val="3"/>
          <c:order val="3"/>
          <c:tx>
            <c:v>PE Surface Parameter 80% EtOH</c:v>
          </c:tx>
          <c:spPr>
            <a:ln w="28575">
              <a:noFill/>
            </a:ln>
          </c:spPr>
          <c:xVal>
            <c:numRef>
              <c:f>CorrectEtOHTop!$R$12:$R$20</c:f>
              <c:numCache>
                <c:formatCode>General</c:formatCode>
                <c:ptCount val="9"/>
                <c:pt idx="0">
                  <c:v>4</c:v>
                </c:pt>
                <c:pt idx="1">
                  <c:v>5</c:v>
                </c:pt>
                <c:pt idx="2" formatCode="0.00">
                  <c:v>6</c:v>
                </c:pt>
                <c:pt idx="3" formatCode="0.00">
                  <c:v>8</c:v>
                </c:pt>
                <c:pt idx="4" formatCode="0.00">
                  <c:v>10</c:v>
                </c:pt>
                <c:pt idx="5">
                  <c:v>12</c:v>
                </c:pt>
                <c:pt idx="6" formatCode="0.00">
                  <c:v>14</c:v>
                </c:pt>
                <c:pt idx="7">
                  <c:v>18</c:v>
                </c:pt>
                <c:pt idx="8" formatCode="0.00">
                  <c:v>24</c:v>
                </c:pt>
              </c:numCache>
            </c:numRef>
          </c:xVal>
          <c:yVal>
            <c:numRef>
              <c:f>CorrectEtOHTop!$K$12:$K$19</c:f>
              <c:numCache>
                <c:formatCode>General</c:formatCode>
                <c:ptCount val="8"/>
                <c:pt idx="0">
                  <c:v>0.91800000000000004</c:v>
                </c:pt>
                <c:pt idx="1">
                  <c:v>0.873</c:v>
                </c:pt>
                <c:pt idx="2">
                  <c:v>0.85299999999999998</c:v>
                </c:pt>
                <c:pt idx="3">
                  <c:v>0.76300000000000001</c:v>
                </c:pt>
                <c:pt idx="4">
                  <c:v>0.80400000000000005</c:v>
                </c:pt>
                <c:pt idx="5">
                  <c:v>0.68</c:v>
                </c:pt>
                <c:pt idx="6">
                  <c:v>0.73399999999999999</c:v>
                </c:pt>
                <c:pt idx="7">
                  <c:v>0.80700000000000005</c:v>
                </c:pt>
              </c:numCache>
            </c:numRef>
          </c:yVal>
          <c:smooth val="0"/>
        </c:ser>
        <c:ser>
          <c:idx val="4"/>
          <c:order val="4"/>
          <c:tx>
            <c:v>PE Surface Parameter 100%</c:v>
          </c:tx>
          <c:spPr>
            <a:ln w="28575">
              <a:noFill/>
            </a:ln>
          </c:spPr>
          <c:xVal>
            <c:numRef>
              <c:f>CorrectEtOHTop!$R$12:$R$20</c:f>
              <c:numCache>
                <c:formatCode>General</c:formatCode>
                <c:ptCount val="9"/>
                <c:pt idx="0">
                  <c:v>4</c:v>
                </c:pt>
                <c:pt idx="1">
                  <c:v>5</c:v>
                </c:pt>
                <c:pt idx="2" formatCode="0.00">
                  <c:v>6</c:v>
                </c:pt>
                <c:pt idx="3" formatCode="0.00">
                  <c:v>8</c:v>
                </c:pt>
                <c:pt idx="4" formatCode="0.00">
                  <c:v>10</c:v>
                </c:pt>
                <c:pt idx="5">
                  <c:v>12</c:v>
                </c:pt>
                <c:pt idx="6" formatCode="0.00">
                  <c:v>14</c:v>
                </c:pt>
                <c:pt idx="7">
                  <c:v>18</c:v>
                </c:pt>
                <c:pt idx="8" formatCode="0.00">
                  <c:v>24</c:v>
                </c:pt>
              </c:numCache>
            </c:numRef>
          </c:xVal>
          <c:yVal>
            <c:numRef>
              <c:f>CorrectEtOHTop!$N$12:$N$19</c:f>
              <c:numCache>
                <c:formatCode>General</c:formatCode>
                <c:ptCount val="8"/>
                <c:pt idx="0">
                  <c:v>0.53100000000000003</c:v>
                </c:pt>
                <c:pt idx="1">
                  <c:v>0.501</c:v>
                </c:pt>
                <c:pt idx="2" formatCode="0.000">
                  <c:v>0.51</c:v>
                </c:pt>
                <c:pt idx="3">
                  <c:v>0.503</c:v>
                </c:pt>
                <c:pt idx="4">
                  <c:v>0.39700000000000002</c:v>
                </c:pt>
                <c:pt idx="5">
                  <c:v>0.35099999999999998</c:v>
                </c:pt>
                <c:pt idx="6">
                  <c:v>0.40799999999999997</c:v>
                </c:pt>
                <c:pt idx="7">
                  <c:v>0.191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1749184"/>
        <c:axId val="31749760"/>
      </c:scatterChart>
      <c:valAx>
        <c:axId val="3174918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number of carbons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31749760"/>
        <c:crosses val="autoZero"/>
        <c:crossBetween val="midCat"/>
      </c:valAx>
      <c:valAx>
        <c:axId val="31749760"/>
        <c:scaling>
          <c:orientation val="minMax"/>
          <c:max val="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surface parameter (f)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31749184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8444604176802237"/>
          <c:y val="0.13704068241469816"/>
          <c:w val="0.29850158417002604"/>
          <c:h val="0.86295931758530187"/>
        </c:manualLayout>
      </c:layout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PP surface parameter (f) as a function of chain length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PP surface parameter 00% EtOH</c:v>
          </c:tx>
          <c:spPr>
            <a:ln w="28575">
              <a:noFill/>
            </a:ln>
          </c:spPr>
          <c:xVal>
            <c:numRef>
              <c:f>CorrectEtOHTop!$R$22:$R$27</c:f>
              <c:numCache>
                <c:formatCode>0.00</c:formatCode>
                <c:ptCount val="6"/>
                <c:pt idx="0">
                  <c:v>6</c:v>
                </c:pt>
                <c:pt idx="1">
                  <c:v>9</c:v>
                </c:pt>
                <c:pt idx="2">
                  <c:v>12</c:v>
                </c:pt>
                <c:pt idx="3">
                  <c:v>15</c:v>
                </c:pt>
                <c:pt idx="4" formatCode="General">
                  <c:v>18</c:v>
                </c:pt>
                <c:pt idx="5" formatCode="General">
                  <c:v>24</c:v>
                </c:pt>
              </c:numCache>
            </c:numRef>
          </c:xVal>
          <c:yVal>
            <c:numRef>
              <c:f>CorrectEtOHTop!$B$22:$B$27</c:f>
              <c:numCache>
                <c:formatCode>General</c:formatCode>
                <c:ptCount val="6"/>
                <c:pt idx="0">
                  <c:v>0.98899999999999999</c:v>
                </c:pt>
                <c:pt idx="1">
                  <c:v>0.98699999999999999</c:v>
                </c:pt>
                <c:pt idx="2">
                  <c:v>0.98299999999999998</c:v>
                </c:pt>
                <c:pt idx="3">
                  <c:v>0.98799999999999999</c:v>
                </c:pt>
                <c:pt idx="4">
                  <c:v>0.98899999999999999</c:v>
                </c:pt>
                <c:pt idx="5">
                  <c:v>0.98899999999999999</c:v>
                </c:pt>
              </c:numCache>
            </c:numRef>
          </c:yVal>
          <c:smooth val="0"/>
        </c:ser>
        <c:ser>
          <c:idx val="1"/>
          <c:order val="1"/>
          <c:tx>
            <c:v>PP Surface parameter 50%EtOH</c:v>
          </c:tx>
          <c:spPr>
            <a:ln w="28575">
              <a:noFill/>
            </a:ln>
          </c:spPr>
          <c:xVal>
            <c:numRef>
              <c:f>CorrectEtOHTop!$R$22:$R$27</c:f>
              <c:numCache>
                <c:formatCode>0.00</c:formatCode>
                <c:ptCount val="6"/>
                <c:pt idx="0">
                  <c:v>6</c:v>
                </c:pt>
                <c:pt idx="1">
                  <c:v>9</c:v>
                </c:pt>
                <c:pt idx="2">
                  <c:v>12</c:v>
                </c:pt>
                <c:pt idx="3">
                  <c:v>15</c:v>
                </c:pt>
                <c:pt idx="4" formatCode="General">
                  <c:v>18</c:v>
                </c:pt>
                <c:pt idx="5" formatCode="General">
                  <c:v>24</c:v>
                </c:pt>
              </c:numCache>
            </c:numRef>
          </c:xVal>
          <c:yVal>
            <c:numRef>
              <c:f>CorrectEtOHTop!$E$22:$E$27</c:f>
              <c:numCache>
                <c:formatCode>General</c:formatCode>
                <c:ptCount val="6"/>
                <c:pt idx="0">
                  <c:v>0.94299999999999995</c:v>
                </c:pt>
                <c:pt idx="1">
                  <c:v>0.93500000000000005</c:v>
                </c:pt>
                <c:pt idx="2">
                  <c:v>0.91200000000000003</c:v>
                </c:pt>
                <c:pt idx="3">
                  <c:v>0.92900000000000005</c:v>
                </c:pt>
                <c:pt idx="4">
                  <c:v>0.92500000000000004</c:v>
                </c:pt>
                <c:pt idx="5">
                  <c:v>0.92600000000000005</c:v>
                </c:pt>
              </c:numCache>
            </c:numRef>
          </c:yVal>
          <c:smooth val="0"/>
        </c:ser>
        <c:ser>
          <c:idx val="2"/>
          <c:order val="2"/>
          <c:tx>
            <c:v>PP surface parameter 70% EtOH</c:v>
          </c:tx>
          <c:spPr>
            <a:ln w="28575">
              <a:noFill/>
            </a:ln>
          </c:spPr>
          <c:xVal>
            <c:numRef>
              <c:f>CorrectEtOHTop!$R$22:$R$27</c:f>
              <c:numCache>
                <c:formatCode>0.00</c:formatCode>
                <c:ptCount val="6"/>
                <c:pt idx="0">
                  <c:v>6</c:v>
                </c:pt>
                <c:pt idx="1">
                  <c:v>9</c:v>
                </c:pt>
                <c:pt idx="2">
                  <c:v>12</c:v>
                </c:pt>
                <c:pt idx="3">
                  <c:v>15</c:v>
                </c:pt>
                <c:pt idx="4" formatCode="General">
                  <c:v>18</c:v>
                </c:pt>
                <c:pt idx="5" formatCode="General">
                  <c:v>24</c:v>
                </c:pt>
              </c:numCache>
            </c:numRef>
          </c:xVal>
          <c:yVal>
            <c:numRef>
              <c:f>CorrectEtOHTop!$H$22:$H$27</c:f>
              <c:numCache>
                <c:formatCode>General</c:formatCode>
                <c:ptCount val="6"/>
                <c:pt idx="0">
                  <c:v>0.79500000000000004</c:v>
                </c:pt>
                <c:pt idx="1">
                  <c:v>0.90100000000000002</c:v>
                </c:pt>
                <c:pt idx="2">
                  <c:v>0.60599999999999998</c:v>
                </c:pt>
                <c:pt idx="3">
                  <c:v>0.86499999999999999</c:v>
                </c:pt>
                <c:pt idx="4">
                  <c:v>0.878</c:v>
                </c:pt>
                <c:pt idx="5">
                  <c:v>0.88100000000000001</c:v>
                </c:pt>
              </c:numCache>
            </c:numRef>
          </c:yVal>
          <c:smooth val="0"/>
        </c:ser>
        <c:ser>
          <c:idx val="3"/>
          <c:order val="3"/>
          <c:tx>
            <c:v>PP Surface Parameter 80% EtOH</c:v>
          </c:tx>
          <c:spPr>
            <a:ln w="28575">
              <a:noFill/>
            </a:ln>
          </c:spPr>
          <c:xVal>
            <c:numRef>
              <c:f>CorrectEtOHTop!$R$22:$R$27</c:f>
              <c:numCache>
                <c:formatCode>0.00</c:formatCode>
                <c:ptCount val="6"/>
                <c:pt idx="0">
                  <c:v>6</c:v>
                </c:pt>
                <c:pt idx="1">
                  <c:v>9</c:v>
                </c:pt>
                <c:pt idx="2">
                  <c:v>12</c:v>
                </c:pt>
                <c:pt idx="3">
                  <c:v>15</c:v>
                </c:pt>
                <c:pt idx="4" formatCode="General">
                  <c:v>18</c:v>
                </c:pt>
                <c:pt idx="5" formatCode="General">
                  <c:v>24</c:v>
                </c:pt>
              </c:numCache>
            </c:numRef>
          </c:xVal>
          <c:yVal>
            <c:numRef>
              <c:f>CorrectEtOHTop!$K$22:$K$27</c:f>
              <c:numCache>
                <c:formatCode>0.000</c:formatCode>
                <c:ptCount val="6"/>
                <c:pt idx="0">
                  <c:v>0.53100000000000003</c:v>
                </c:pt>
                <c:pt idx="1">
                  <c:v>0.81100000000000005</c:v>
                </c:pt>
                <c:pt idx="2">
                  <c:v>0.55800000000000005</c:v>
                </c:pt>
                <c:pt idx="3">
                  <c:v>0.81299999999999994</c:v>
                </c:pt>
                <c:pt idx="4">
                  <c:v>0.65700000000000003</c:v>
                </c:pt>
                <c:pt idx="5">
                  <c:v>0.80300000000000005</c:v>
                </c:pt>
              </c:numCache>
            </c:numRef>
          </c:yVal>
          <c:smooth val="0"/>
        </c:ser>
        <c:ser>
          <c:idx val="4"/>
          <c:order val="4"/>
          <c:tx>
            <c:v>PP surface Parameter 100% EtOH</c:v>
          </c:tx>
          <c:spPr>
            <a:ln w="28575">
              <a:noFill/>
            </a:ln>
          </c:spPr>
          <c:xVal>
            <c:numRef>
              <c:f>CorrectEtOHTop!$R$22:$R$27</c:f>
              <c:numCache>
                <c:formatCode>0.00</c:formatCode>
                <c:ptCount val="6"/>
                <c:pt idx="0">
                  <c:v>6</c:v>
                </c:pt>
                <c:pt idx="1">
                  <c:v>9</c:v>
                </c:pt>
                <c:pt idx="2">
                  <c:v>12</c:v>
                </c:pt>
                <c:pt idx="3">
                  <c:v>15</c:v>
                </c:pt>
                <c:pt idx="4" formatCode="General">
                  <c:v>18</c:v>
                </c:pt>
                <c:pt idx="5" formatCode="General">
                  <c:v>24</c:v>
                </c:pt>
              </c:numCache>
            </c:numRef>
          </c:xVal>
          <c:yVal>
            <c:numRef>
              <c:f>CorrectEtOHTop!$N$22:$N$27</c:f>
              <c:numCache>
                <c:formatCode>General</c:formatCode>
                <c:ptCount val="6"/>
                <c:pt idx="0">
                  <c:v>0.35199999999999998</c:v>
                </c:pt>
                <c:pt idx="1">
                  <c:v>0.30299999999999999</c:v>
                </c:pt>
                <c:pt idx="2">
                  <c:v>0.184</c:v>
                </c:pt>
                <c:pt idx="3">
                  <c:v>0.443</c:v>
                </c:pt>
                <c:pt idx="4" formatCode="0.000">
                  <c:v>0.25</c:v>
                </c:pt>
                <c:pt idx="5">
                  <c:v>0.39500000000000002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0766400"/>
        <c:axId val="50766976"/>
      </c:scatterChart>
      <c:valAx>
        <c:axId val="5076640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number of carbons</a:t>
                </a:r>
              </a:p>
            </c:rich>
          </c:tx>
          <c:overlay val="0"/>
        </c:title>
        <c:numFmt formatCode="0" sourceLinked="0"/>
        <c:majorTickMark val="out"/>
        <c:minorTickMark val="none"/>
        <c:tickLblPos val="nextTo"/>
        <c:crossAx val="50766976"/>
        <c:crosses val="autoZero"/>
        <c:crossBetween val="midCat"/>
        <c:majorUnit val="5"/>
        <c:minorUnit val="1"/>
      </c:valAx>
      <c:valAx>
        <c:axId val="50766976"/>
        <c:scaling>
          <c:orientation val="minMax"/>
          <c:max val="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surface parameter (f)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5076640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49059079879166"/>
          <c:y val="0.10289915031807463"/>
          <c:w val="0.33388860000990445"/>
          <c:h val="0.87895102095288935"/>
        </c:manualLayout>
      </c:layout>
      <c:overlay val="0"/>
      <c:txPr>
        <a:bodyPr/>
        <a:lstStyle/>
        <a:p>
          <a:pPr>
            <a:defRPr b="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PIB surface parameter (f) as a function of chain length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PIB surface parameter 00% EtOH</c:v>
          </c:tx>
          <c:spPr>
            <a:ln w="28575">
              <a:noFill/>
            </a:ln>
          </c:spPr>
          <c:xVal>
            <c:numRef>
              <c:f>CorrectEtOHTop!$R$29:$R$31</c:f>
              <c:numCache>
                <c:formatCode>General</c:formatCode>
                <c:ptCount val="3"/>
                <c:pt idx="0">
                  <c:v>12</c:v>
                </c:pt>
                <c:pt idx="1">
                  <c:v>24</c:v>
                </c:pt>
                <c:pt idx="2">
                  <c:v>36</c:v>
                </c:pt>
              </c:numCache>
            </c:numRef>
          </c:xVal>
          <c:yVal>
            <c:numRef>
              <c:f>CorrectEtOHTop!$B$29:$B$31</c:f>
              <c:numCache>
                <c:formatCode>General</c:formatCode>
                <c:ptCount val="3"/>
                <c:pt idx="0">
                  <c:v>0.98399999999999999</c:v>
                </c:pt>
                <c:pt idx="1">
                  <c:v>0.98799999999999999</c:v>
                </c:pt>
                <c:pt idx="2">
                  <c:v>0.99099999999999999</c:v>
                </c:pt>
              </c:numCache>
            </c:numRef>
          </c:yVal>
          <c:smooth val="0"/>
        </c:ser>
        <c:ser>
          <c:idx val="1"/>
          <c:order val="1"/>
          <c:tx>
            <c:v>PIB Surface parameter 50%EtOH</c:v>
          </c:tx>
          <c:spPr>
            <a:ln w="28575">
              <a:noFill/>
            </a:ln>
          </c:spPr>
          <c:xVal>
            <c:numRef>
              <c:f>CorrectEtOHTop!$R$29:$R$31</c:f>
              <c:numCache>
                <c:formatCode>General</c:formatCode>
                <c:ptCount val="3"/>
                <c:pt idx="0">
                  <c:v>12</c:v>
                </c:pt>
                <c:pt idx="1">
                  <c:v>24</c:v>
                </c:pt>
                <c:pt idx="2">
                  <c:v>36</c:v>
                </c:pt>
              </c:numCache>
            </c:numRef>
          </c:xVal>
          <c:yVal>
            <c:numRef>
              <c:f>CorrectEtOHTop!$E$29:$E$31</c:f>
              <c:numCache>
                <c:formatCode>General</c:formatCode>
                <c:ptCount val="3"/>
                <c:pt idx="0">
                  <c:v>0.93600000000000005</c:v>
                </c:pt>
                <c:pt idx="1">
                  <c:v>0.63400000000000001</c:v>
                </c:pt>
                <c:pt idx="2">
                  <c:v>0.91100000000000003</c:v>
                </c:pt>
              </c:numCache>
            </c:numRef>
          </c:yVal>
          <c:smooth val="0"/>
        </c:ser>
        <c:ser>
          <c:idx val="2"/>
          <c:order val="2"/>
          <c:tx>
            <c:v>PIB surface parameter 70% EtOH</c:v>
          </c:tx>
          <c:spPr>
            <a:ln w="28575">
              <a:noFill/>
            </a:ln>
          </c:spPr>
          <c:xVal>
            <c:numRef>
              <c:f>CorrectEtOHTop!$R$29:$R$31</c:f>
              <c:numCache>
                <c:formatCode>General</c:formatCode>
                <c:ptCount val="3"/>
                <c:pt idx="0">
                  <c:v>12</c:v>
                </c:pt>
                <c:pt idx="1">
                  <c:v>24</c:v>
                </c:pt>
                <c:pt idx="2">
                  <c:v>36</c:v>
                </c:pt>
              </c:numCache>
            </c:numRef>
          </c:xVal>
          <c:yVal>
            <c:numRef>
              <c:f>CorrectEtOHTop!$H$29:$H$31</c:f>
              <c:numCache>
                <c:formatCode>General</c:formatCode>
                <c:ptCount val="3"/>
                <c:pt idx="0">
                  <c:v>0.85599999999999998</c:v>
                </c:pt>
                <c:pt idx="1">
                  <c:v>0.72</c:v>
                </c:pt>
                <c:pt idx="2">
                  <c:v>0.93200000000000005</c:v>
                </c:pt>
              </c:numCache>
            </c:numRef>
          </c:yVal>
          <c:smooth val="0"/>
        </c:ser>
        <c:ser>
          <c:idx val="3"/>
          <c:order val="3"/>
          <c:tx>
            <c:v>PIB Surface Parameter 80% EtOH</c:v>
          </c:tx>
          <c:spPr>
            <a:ln w="28575">
              <a:noFill/>
            </a:ln>
          </c:spPr>
          <c:xVal>
            <c:numRef>
              <c:f>CorrectEtOHTop!$R$29:$R$31</c:f>
              <c:numCache>
                <c:formatCode>General</c:formatCode>
                <c:ptCount val="3"/>
                <c:pt idx="0">
                  <c:v>12</c:v>
                </c:pt>
                <c:pt idx="1">
                  <c:v>24</c:v>
                </c:pt>
                <c:pt idx="2">
                  <c:v>36</c:v>
                </c:pt>
              </c:numCache>
            </c:numRef>
          </c:xVal>
          <c:yVal>
            <c:numRef>
              <c:f>CorrectEtOHTop!$K$29:$K$31</c:f>
              <c:numCache>
                <c:formatCode>General</c:formatCode>
                <c:ptCount val="3"/>
                <c:pt idx="0">
                  <c:v>0.84599999999999997</c:v>
                </c:pt>
                <c:pt idx="1">
                  <c:v>0.79600000000000004</c:v>
                </c:pt>
                <c:pt idx="2">
                  <c:v>0.748</c:v>
                </c:pt>
              </c:numCache>
            </c:numRef>
          </c:yVal>
          <c:smooth val="0"/>
        </c:ser>
        <c:ser>
          <c:idx val="4"/>
          <c:order val="4"/>
          <c:tx>
            <c:v>PIB Surface Parameter 100% EtOH</c:v>
          </c:tx>
          <c:spPr>
            <a:ln w="28575">
              <a:noFill/>
            </a:ln>
          </c:spPr>
          <c:xVal>
            <c:numRef>
              <c:f>CorrectEtOHTop!$R$29:$R$31</c:f>
              <c:numCache>
                <c:formatCode>General</c:formatCode>
                <c:ptCount val="3"/>
                <c:pt idx="0">
                  <c:v>12</c:v>
                </c:pt>
                <c:pt idx="1">
                  <c:v>24</c:v>
                </c:pt>
                <c:pt idx="2">
                  <c:v>36</c:v>
                </c:pt>
              </c:numCache>
            </c:numRef>
          </c:xVal>
          <c:yVal>
            <c:numRef>
              <c:f>CorrectEtOHTop!$N$29:$N$31</c:f>
              <c:numCache>
                <c:formatCode>General</c:formatCode>
                <c:ptCount val="3"/>
                <c:pt idx="0">
                  <c:v>0.36699999999999999</c:v>
                </c:pt>
                <c:pt idx="1">
                  <c:v>0.184</c:v>
                </c:pt>
                <c:pt idx="2">
                  <c:v>0.156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0769856"/>
        <c:axId val="50770432"/>
      </c:scatterChart>
      <c:valAx>
        <c:axId val="5076985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number of carbons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50770432"/>
        <c:crosses val="autoZero"/>
        <c:crossBetween val="midCat"/>
      </c:valAx>
      <c:valAx>
        <c:axId val="50770432"/>
        <c:scaling>
          <c:orientation val="minMax"/>
          <c:max val="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surface parameter (f)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50769856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8707506132812468"/>
          <c:y val="0.10495188101487316"/>
          <c:w val="0.30724081398455799"/>
          <c:h val="0.85248607082009498"/>
        </c:manualLayout>
      </c:layout>
      <c:overlay val="0"/>
      <c:txPr>
        <a:bodyPr/>
        <a:lstStyle/>
        <a:p>
          <a:pPr>
            <a:defRPr sz="180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500"/>
            </a:pPr>
            <a:r>
              <a:rPr lang="en-US" sz="2000" dirty="0"/>
              <a:t>Molecules of Alcohol &amp; Water vs.</a:t>
            </a:r>
            <a:r>
              <a:rPr lang="en-US" sz="2000" baseline="0" dirty="0"/>
              <a:t> Mass Percent Alcohol</a:t>
            </a:r>
            <a:endParaRPr lang="en-US" sz="2000" dirty="0"/>
          </a:p>
        </c:rich>
      </c:tx>
      <c:layout>
        <c:manualLayout>
          <c:xMode val="edge"/>
          <c:yMode val="edge"/>
          <c:x val="6.4488179716472721E-3"/>
          <c:y val="2.0963789592881556E-2"/>
        </c:manualLayout>
      </c:layout>
      <c:overlay val="1"/>
    </c:title>
    <c:autoTitleDeleted val="0"/>
    <c:plotArea>
      <c:layout>
        <c:manualLayout>
          <c:layoutTarget val="inner"/>
          <c:xMode val="edge"/>
          <c:yMode val="edge"/>
          <c:x val="0.17618957440446525"/>
          <c:y val="0.20618008400008914"/>
          <c:w val="0.57367736469650166"/>
          <c:h val="0.58267289120896548"/>
        </c:manualLayout>
      </c:layout>
      <c:scatterChart>
        <c:scatterStyle val="lineMarker"/>
        <c:varyColors val="0"/>
        <c:ser>
          <c:idx val="0"/>
          <c:order val="0"/>
          <c:tx>
            <c:v>H2O-2POH</c:v>
          </c:tx>
          <c:spPr>
            <a:ln w="28575">
              <a:noFill/>
            </a:ln>
          </c:spPr>
          <c:marker>
            <c:spPr>
              <a:solidFill>
                <a:schemeClr val="accent6">
                  <a:lumMod val="50000"/>
                </a:schemeClr>
              </a:solidFill>
              <a:ln>
                <a:solidFill>
                  <a:schemeClr val="accent6">
                    <a:lumMod val="50000"/>
                  </a:schemeClr>
                </a:solidFill>
              </a:ln>
            </c:spPr>
          </c:marker>
          <c:trendline>
            <c:spPr>
              <a:ln>
                <a:prstDash val="dash"/>
              </a:ln>
            </c:spPr>
            <c:trendlineType val="poly"/>
            <c:order val="2"/>
            <c:intercept val="3000"/>
            <c:dispRSqr val="1"/>
            <c:dispEq val="1"/>
            <c:trendlineLbl>
              <c:layout>
                <c:manualLayout>
                  <c:x val="0.26279128874713448"/>
                  <c:y val="-3.295046350204088E-2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b="1">
                      <a:solidFill>
                        <a:schemeClr val="accent6">
                          <a:lumMod val="50000"/>
                        </a:schemeClr>
                      </a:solidFill>
                    </a:defRPr>
                  </a:pPr>
                  <a:endParaRPr lang="en-US"/>
                </a:p>
              </c:txPr>
            </c:trendlineLbl>
          </c:trendline>
          <c:xVal>
            <c:numRef>
              <c:f>Sheet1!$H$67:$H$77</c:f>
              <c:numCache>
                <c:formatCode>0.00</c:formatCode>
                <c:ptCount val="11"/>
                <c:pt idx="0">
                  <c:v>90.0000584604323</c:v>
                </c:pt>
                <c:pt idx="1">
                  <c:v>80.000016598977979</c:v>
                </c:pt>
                <c:pt idx="2">
                  <c:v>70.000025604747123</c:v>
                </c:pt>
                <c:pt idx="3">
                  <c:v>60.000167857892947</c:v>
                </c:pt>
                <c:pt idx="4">
                  <c:v>50.190666356186441</c:v>
                </c:pt>
                <c:pt idx="5">
                  <c:v>39.999934908216794</c:v>
                </c:pt>
                <c:pt idx="6">
                  <c:v>29.999930111788021</c:v>
                </c:pt>
                <c:pt idx="7">
                  <c:v>19.999974265966916</c:v>
                </c:pt>
                <c:pt idx="8">
                  <c:v>9.999924170601572</c:v>
                </c:pt>
                <c:pt idx="9">
                  <c:v>0</c:v>
                </c:pt>
                <c:pt idx="10">
                  <c:v>100</c:v>
                </c:pt>
              </c:numCache>
            </c:numRef>
          </c:xVal>
          <c:yVal>
            <c:numRef>
              <c:f>Sheet1!$A$67:$A$77</c:f>
              <c:numCache>
                <c:formatCode>General</c:formatCode>
                <c:ptCount val="11"/>
                <c:pt idx="0">
                  <c:v>811.79264185289594</c:v>
                </c:pt>
                <c:pt idx="1">
                  <c:v>1364.8743228620797</c:v>
                </c:pt>
                <c:pt idx="2">
                  <c:v>1765.914883137265</c:v>
                </c:pt>
                <c:pt idx="3">
                  <c:v>2070.0299551507997</c:v>
                </c:pt>
                <c:pt idx="4">
                  <c:v>2304.5124971332793</c:v>
                </c:pt>
                <c:pt idx="5">
                  <c:v>2500.6946100866494</c:v>
                </c:pt>
                <c:pt idx="6">
                  <c:v>2658.7328371754115</c:v>
                </c:pt>
                <c:pt idx="7">
                  <c:v>2791.0219845288607</c:v>
                </c:pt>
                <c:pt idx="8">
                  <c:v>2903.382430350895</c:v>
                </c:pt>
                <c:pt idx="9">
                  <c:v>3000</c:v>
                </c:pt>
                <c:pt idx="10">
                  <c:v>0</c:v>
                </c:pt>
              </c:numCache>
            </c:numRef>
          </c:yVal>
          <c:smooth val="0"/>
        </c:ser>
        <c:ser>
          <c:idx val="1"/>
          <c:order val="1"/>
          <c:tx>
            <c:v>2POH</c:v>
          </c:tx>
          <c:spPr>
            <a:ln w="28575">
              <a:noFill/>
            </a:ln>
          </c:spPr>
          <c:marker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trendline>
            <c:spPr>
              <a:ln cmpd="sng">
                <a:solidFill>
                  <a:srgbClr val="00B050"/>
                </a:solidFill>
                <a:prstDash val="dash"/>
              </a:ln>
            </c:spPr>
            <c:trendlineType val="poly"/>
            <c:order val="2"/>
            <c:intercept val="0"/>
            <c:dispRSqr val="1"/>
            <c:dispEq val="1"/>
            <c:trendlineLbl>
              <c:layout>
                <c:manualLayout>
                  <c:x val="0.36990001552943019"/>
                  <c:y val="0.62772368420123736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b="0">
                      <a:solidFill>
                        <a:srgbClr val="00B050"/>
                      </a:solidFill>
                    </a:defRPr>
                  </a:pPr>
                  <a:endParaRPr lang="en-US"/>
                </a:p>
              </c:txPr>
            </c:trendlineLbl>
          </c:trendline>
          <c:xVal>
            <c:numRef>
              <c:f>Sheet1!$H$28:$H$38</c:f>
              <c:numCache>
                <c:formatCode>0.00</c:formatCode>
                <c:ptCount val="11"/>
                <c:pt idx="0">
                  <c:v>90.000000000003354</c:v>
                </c:pt>
                <c:pt idx="1">
                  <c:v>80.479141475211605</c:v>
                </c:pt>
                <c:pt idx="2">
                  <c:v>70.507399577167007</c:v>
                </c:pt>
                <c:pt idx="3">
                  <c:v>59.999979779674362</c:v>
                </c:pt>
                <c:pt idx="4">
                  <c:v>50.000086532668838</c:v>
                </c:pt>
                <c:pt idx="5">
                  <c:v>40.000032914538323</c:v>
                </c:pt>
                <c:pt idx="6">
                  <c:v>30.00059333027118</c:v>
                </c:pt>
                <c:pt idx="7">
                  <c:v>19.999980514954942</c:v>
                </c:pt>
                <c:pt idx="8">
                  <c:v>10.000072941799584</c:v>
                </c:pt>
                <c:pt idx="9">
                  <c:v>0</c:v>
                </c:pt>
                <c:pt idx="10">
                  <c:v>100</c:v>
                </c:pt>
              </c:numCache>
            </c:numRef>
          </c:xVal>
          <c:yVal>
            <c:numRef>
              <c:f>Sheet1!$B$28:$B$38</c:f>
              <c:numCache>
                <c:formatCode>General</c:formatCode>
                <c:ptCount val="11"/>
                <c:pt idx="0">
                  <c:v>2336.5384615386542</c:v>
                </c:pt>
                <c:pt idx="1">
                  <c:v>1852</c:v>
                </c:pt>
                <c:pt idx="2">
                  <c:v>1450</c:v>
                </c:pt>
                <c:pt idx="3">
                  <c:v>1109.5884520163356</c:v>
                </c:pt>
                <c:pt idx="4">
                  <c:v>843.75209909484511</c:v>
                </c:pt>
                <c:pt idx="5">
                  <c:v>620.69033029243337</c:v>
                </c:pt>
                <c:pt idx="6">
                  <c:v>430.86148878809445</c:v>
                </c:pt>
                <c:pt idx="7">
                  <c:v>267.32643612853281</c:v>
                </c:pt>
                <c:pt idx="8">
                  <c:v>125.00097086931919</c:v>
                </c:pt>
                <c:pt idx="9">
                  <c:v>0</c:v>
                </c:pt>
                <c:pt idx="10">
                  <c:v>3000</c:v>
                </c:pt>
              </c:numCache>
            </c:numRef>
          </c:yVal>
          <c:smooth val="0"/>
        </c:ser>
        <c:ser>
          <c:idx val="2"/>
          <c:order val="2"/>
          <c:tx>
            <c:v>H2O-MeOH</c:v>
          </c:tx>
          <c:spPr>
            <a:ln w="28575">
              <a:noFill/>
            </a:ln>
          </c:spPr>
          <c:trendline>
            <c:spPr>
              <a:ln>
                <a:solidFill>
                  <a:srgbClr val="FF0000"/>
                </a:solidFill>
              </a:ln>
            </c:spPr>
            <c:trendlineType val="poly"/>
            <c:order val="2"/>
            <c:intercept val="3000"/>
            <c:dispRSqr val="1"/>
            <c:dispEq val="1"/>
            <c:trendlineLbl>
              <c:layout>
                <c:manualLayout>
                  <c:x val="0.26279128874713448"/>
                  <c:y val="-0.17079807495750302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b="0">
                      <a:solidFill>
                        <a:srgbClr val="FF0000"/>
                      </a:solidFill>
                    </a:defRPr>
                  </a:pPr>
                  <a:endParaRPr lang="en-US"/>
                </a:p>
              </c:txPr>
            </c:trendlineLbl>
          </c:trendline>
          <c:xVal>
            <c:numRef>
              <c:f>Sheet1!$H$47:$H$57</c:f>
              <c:numCache>
                <c:formatCode>0.00</c:formatCode>
                <c:ptCount val="11"/>
                <c:pt idx="0">
                  <c:v>90.000016361244434</c:v>
                </c:pt>
                <c:pt idx="1">
                  <c:v>80.000014980081843</c:v>
                </c:pt>
                <c:pt idx="2">
                  <c:v>70.000001793210814</c:v>
                </c:pt>
                <c:pt idx="3">
                  <c:v>60.000000567307666</c:v>
                </c:pt>
                <c:pt idx="4">
                  <c:v>50.000024873377939</c:v>
                </c:pt>
                <c:pt idx="5">
                  <c:v>40.00006346262608</c:v>
                </c:pt>
                <c:pt idx="6">
                  <c:v>30.000017047721091</c:v>
                </c:pt>
                <c:pt idx="7">
                  <c:v>20.00004248186556</c:v>
                </c:pt>
                <c:pt idx="8">
                  <c:v>10.000065120304752</c:v>
                </c:pt>
                <c:pt idx="9">
                  <c:v>0</c:v>
                </c:pt>
                <c:pt idx="10">
                  <c:v>100</c:v>
                </c:pt>
              </c:numCache>
            </c:numRef>
          </c:xVal>
          <c:yVal>
            <c:numRef>
              <c:f>Sheet1!$A$47:$A$57</c:f>
              <c:numCache>
                <c:formatCode>General</c:formatCode>
                <c:ptCount val="11"/>
                <c:pt idx="0">
                  <c:v>494.84460962286857</c:v>
                </c:pt>
                <c:pt idx="1">
                  <c:v>923.07632475998412</c:v>
                </c:pt>
                <c:pt idx="2">
                  <c:v>1297.2972344235789</c:v>
                </c:pt>
                <c:pt idx="3">
                  <c:v>1627.1186264667544</c:v>
                </c:pt>
                <c:pt idx="4">
                  <c:v>1919.9993123007509</c:v>
                </c:pt>
                <c:pt idx="5">
                  <c:v>2181.8166083641131</c:v>
                </c:pt>
                <c:pt idx="6">
                  <c:v>2417.2658058787774</c:v>
                </c:pt>
                <c:pt idx="7">
                  <c:v>2630.136125343889</c:v>
                </c:pt>
                <c:pt idx="8">
                  <c:v>2823.528210005552</c:v>
                </c:pt>
                <c:pt idx="9">
                  <c:v>3000</c:v>
                </c:pt>
                <c:pt idx="10">
                  <c:v>0</c:v>
                </c:pt>
              </c:numCache>
            </c:numRef>
          </c:yVal>
          <c:smooth val="0"/>
        </c:ser>
        <c:ser>
          <c:idx val="3"/>
          <c:order val="3"/>
          <c:tx>
            <c:v>MeOH</c:v>
          </c:tx>
          <c:spPr>
            <a:ln w="28575">
              <a:noFill/>
            </a:ln>
          </c:spPr>
          <c:trendline>
            <c:spPr>
              <a:ln>
                <a:solidFill>
                  <a:schemeClr val="tx2">
                    <a:lumMod val="50000"/>
                  </a:schemeClr>
                </a:solidFill>
              </a:ln>
            </c:spPr>
            <c:trendlineType val="poly"/>
            <c:order val="2"/>
            <c:intercept val="0"/>
            <c:dispRSqr val="1"/>
            <c:dispEq val="1"/>
            <c:trendlineLbl>
              <c:layout>
                <c:manualLayout>
                  <c:x val="0.25290740556164659"/>
                  <c:y val="0.52510352138537453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>
                      <a:solidFill>
                        <a:schemeClr val="tx2">
                          <a:lumMod val="50000"/>
                        </a:schemeClr>
                      </a:solidFill>
                    </a:defRPr>
                  </a:pPr>
                  <a:endParaRPr lang="en-US"/>
                </a:p>
              </c:txPr>
            </c:trendlineLbl>
          </c:trendline>
          <c:xVal>
            <c:numRef>
              <c:f>Sheet1!$H$47:$H$57</c:f>
              <c:numCache>
                <c:formatCode>0.00</c:formatCode>
                <c:ptCount val="11"/>
                <c:pt idx="0">
                  <c:v>90.000016361244434</c:v>
                </c:pt>
                <c:pt idx="1">
                  <c:v>80.000014980081843</c:v>
                </c:pt>
                <c:pt idx="2">
                  <c:v>70.000001793210814</c:v>
                </c:pt>
                <c:pt idx="3">
                  <c:v>60.000000567307666</c:v>
                </c:pt>
                <c:pt idx="4">
                  <c:v>50.000024873377939</c:v>
                </c:pt>
                <c:pt idx="5">
                  <c:v>40.00006346262608</c:v>
                </c:pt>
                <c:pt idx="6">
                  <c:v>30.000017047721091</c:v>
                </c:pt>
                <c:pt idx="7">
                  <c:v>20.00004248186556</c:v>
                </c:pt>
                <c:pt idx="8">
                  <c:v>10.000065120304752</c:v>
                </c:pt>
                <c:pt idx="9">
                  <c:v>0</c:v>
                </c:pt>
                <c:pt idx="10">
                  <c:v>100</c:v>
                </c:pt>
              </c:numCache>
            </c:numRef>
          </c:xVal>
          <c:yVal>
            <c:numRef>
              <c:f>Sheet1!$B$47:$B$57</c:f>
              <c:numCache>
                <c:formatCode>General</c:formatCode>
                <c:ptCount val="11"/>
                <c:pt idx="0">
                  <c:v>2505.1553903771314</c:v>
                </c:pt>
                <c:pt idx="1">
                  <c:v>2076.9236752400157</c:v>
                </c:pt>
                <c:pt idx="2">
                  <c:v>1702.7027655764211</c:v>
                </c:pt>
                <c:pt idx="3">
                  <c:v>1372.8813735332456</c:v>
                </c:pt>
                <c:pt idx="4">
                  <c:v>1080.0006876992491</c:v>
                </c:pt>
                <c:pt idx="5">
                  <c:v>818.18339163588689</c:v>
                </c:pt>
                <c:pt idx="6">
                  <c:v>582.73419412122257</c:v>
                </c:pt>
                <c:pt idx="7">
                  <c:v>369.86387465611097</c:v>
                </c:pt>
                <c:pt idx="8">
                  <c:v>176.47178999444805</c:v>
                </c:pt>
                <c:pt idx="9">
                  <c:v>0</c:v>
                </c:pt>
                <c:pt idx="10">
                  <c:v>3000</c:v>
                </c:pt>
              </c:numCache>
            </c:numRef>
          </c:yVal>
          <c:smooth val="0"/>
        </c:ser>
        <c:ser>
          <c:idx val="4"/>
          <c:order val="4"/>
          <c:tx>
            <c:v>H2O-EtOH</c:v>
          </c:tx>
          <c:spPr>
            <a:ln w="28575">
              <a:noFill/>
            </a:ln>
          </c:spPr>
          <c:trendline>
            <c:spPr>
              <a:ln>
                <a:solidFill>
                  <a:srgbClr val="7030A0"/>
                </a:solidFill>
              </a:ln>
            </c:spPr>
            <c:trendlineType val="poly"/>
            <c:order val="2"/>
            <c:intercept val="3000"/>
            <c:dispRSqr val="1"/>
            <c:dispEq val="1"/>
            <c:trendlineLbl>
              <c:layout>
                <c:manualLayout>
                  <c:x val="0.26279128874713448"/>
                  <c:y val="-0.27418378354909961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b="1">
                      <a:solidFill>
                        <a:srgbClr val="7030A0"/>
                      </a:solidFill>
                    </a:defRPr>
                  </a:pPr>
                  <a:endParaRPr lang="en-US"/>
                </a:p>
              </c:txPr>
            </c:trendlineLbl>
          </c:trendline>
          <c:xVal>
            <c:numRef>
              <c:f>Sheet1!$H$28:$H$38</c:f>
              <c:numCache>
                <c:formatCode>0.00</c:formatCode>
                <c:ptCount val="11"/>
                <c:pt idx="0">
                  <c:v>90.000000000003354</c:v>
                </c:pt>
                <c:pt idx="1">
                  <c:v>80.479141475211605</c:v>
                </c:pt>
                <c:pt idx="2">
                  <c:v>70.507399577167007</c:v>
                </c:pt>
                <c:pt idx="3">
                  <c:v>59.999979779674362</c:v>
                </c:pt>
                <c:pt idx="4">
                  <c:v>50.000086532668838</c:v>
                </c:pt>
                <c:pt idx="5">
                  <c:v>40.000032914538323</c:v>
                </c:pt>
                <c:pt idx="6">
                  <c:v>30.00059333027118</c:v>
                </c:pt>
                <c:pt idx="7">
                  <c:v>19.999980514954942</c:v>
                </c:pt>
                <c:pt idx="8">
                  <c:v>10.000072941799584</c:v>
                </c:pt>
                <c:pt idx="9">
                  <c:v>0</c:v>
                </c:pt>
                <c:pt idx="10">
                  <c:v>100</c:v>
                </c:pt>
              </c:numCache>
            </c:numRef>
          </c:xVal>
          <c:yVal>
            <c:numRef>
              <c:f>Sheet1!$A$28:$A$38</c:f>
              <c:numCache>
                <c:formatCode>General</c:formatCode>
                <c:ptCount val="11"/>
                <c:pt idx="0">
                  <c:v>663.46153846134575</c:v>
                </c:pt>
                <c:pt idx="1">
                  <c:v>1148</c:v>
                </c:pt>
                <c:pt idx="2">
                  <c:v>1550</c:v>
                </c:pt>
                <c:pt idx="3">
                  <c:v>1890.4115479836644</c:v>
                </c:pt>
                <c:pt idx="4">
                  <c:v>2156.2479009051549</c:v>
                </c:pt>
                <c:pt idx="5">
                  <c:v>2379.3096697075666</c:v>
                </c:pt>
                <c:pt idx="6">
                  <c:v>2569.1385112119056</c:v>
                </c:pt>
                <c:pt idx="7">
                  <c:v>2732.6735638714672</c:v>
                </c:pt>
                <c:pt idx="8">
                  <c:v>2874.9990291306808</c:v>
                </c:pt>
                <c:pt idx="9">
                  <c:v>3000</c:v>
                </c:pt>
                <c:pt idx="10">
                  <c:v>0</c:v>
                </c:pt>
              </c:numCache>
            </c:numRef>
          </c:yVal>
          <c:smooth val="0"/>
        </c:ser>
        <c:ser>
          <c:idx val="5"/>
          <c:order val="5"/>
          <c:tx>
            <c:v>EtOH</c:v>
          </c:tx>
          <c:spPr>
            <a:ln w="28575">
              <a:noFill/>
            </a:ln>
          </c:spPr>
          <c:trendline>
            <c:spPr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c:spPr>
            <c:trendlineType val="poly"/>
            <c:order val="2"/>
            <c:intercept val="0"/>
            <c:dispRSqr val="1"/>
            <c:dispEq val="1"/>
            <c:trendlineLbl>
              <c:layout>
                <c:manualLayout>
                  <c:x val="0.26295359714651051"/>
                  <c:y val="5.3436407770885166E-2"/>
                </c:manualLayout>
              </c:layout>
              <c:numFmt formatCode="General" sourceLinked="0"/>
            </c:trendlineLbl>
          </c:trendline>
          <c:xVal>
            <c:numRef>
              <c:f>Sheet1!$H$28:$H$38</c:f>
              <c:numCache>
                <c:formatCode>0.00</c:formatCode>
                <c:ptCount val="11"/>
                <c:pt idx="0">
                  <c:v>90.000000000003354</c:v>
                </c:pt>
                <c:pt idx="1">
                  <c:v>80.479141475211605</c:v>
                </c:pt>
                <c:pt idx="2">
                  <c:v>70.507399577167007</c:v>
                </c:pt>
                <c:pt idx="3">
                  <c:v>59.999979779674362</c:v>
                </c:pt>
                <c:pt idx="4">
                  <c:v>50.000086532668838</c:v>
                </c:pt>
                <c:pt idx="5">
                  <c:v>40.000032914538323</c:v>
                </c:pt>
                <c:pt idx="6">
                  <c:v>30.00059333027118</c:v>
                </c:pt>
                <c:pt idx="7">
                  <c:v>19.999980514954942</c:v>
                </c:pt>
                <c:pt idx="8">
                  <c:v>10.000072941799584</c:v>
                </c:pt>
                <c:pt idx="9">
                  <c:v>0</c:v>
                </c:pt>
                <c:pt idx="10">
                  <c:v>100</c:v>
                </c:pt>
              </c:numCache>
            </c:numRef>
          </c:xVal>
          <c:yVal>
            <c:numRef>
              <c:f>Sheet1!$B$28:$B$38</c:f>
              <c:numCache>
                <c:formatCode>General</c:formatCode>
                <c:ptCount val="11"/>
                <c:pt idx="0">
                  <c:v>2336.5384615386542</c:v>
                </c:pt>
                <c:pt idx="1">
                  <c:v>1852</c:v>
                </c:pt>
                <c:pt idx="2">
                  <c:v>1450</c:v>
                </c:pt>
                <c:pt idx="3">
                  <c:v>1109.5884520163356</c:v>
                </c:pt>
                <c:pt idx="4">
                  <c:v>843.75209909484511</c:v>
                </c:pt>
                <c:pt idx="5">
                  <c:v>620.69033029243337</c:v>
                </c:pt>
                <c:pt idx="6">
                  <c:v>430.86148878809445</c:v>
                </c:pt>
                <c:pt idx="7">
                  <c:v>267.32643612853281</c:v>
                </c:pt>
                <c:pt idx="8">
                  <c:v>125.00097086931919</c:v>
                </c:pt>
                <c:pt idx="9">
                  <c:v>0</c:v>
                </c:pt>
                <c:pt idx="10">
                  <c:v>3000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1886080"/>
        <c:axId val="91901888"/>
      </c:scatterChart>
      <c:valAx>
        <c:axId val="91886080"/>
        <c:scaling>
          <c:orientation val="minMax"/>
          <c:max val="100"/>
        </c:scaling>
        <c:delete val="0"/>
        <c:axPos val="b"/>
        <c:title>
          <c:tx>
            <c:rich>
              <a:bodyPr/>
              <a:lstStyle/>
              <a:p>
                <a:pPr>
                  <a:defRPr sz="2000"/>
                </a:pPr>
                <a:r>
                  <a:rPr lang="en-US" sz="2000" dirty="0" err="1" smtClean="0"/>
                  <a:t>Wt</a:t>
                </a:r>
                <a:r>
                  <a:rPr lang="en-US" sz="2000" dirty="0" smtClean="0"/>
                  <a:t> % Alcohol</a:t>
                </a:r>
                <a:endParaRPr lang="en-US" sz="2000" dirty="0"/>
              </a:p>
            </c:rich>
          </c:tx>
          <c:layout>
            <c:manualLayout>
              <c:xMode val="edge"/>
              <c:yMode val="edge"/>
              <c:x val="0.20450181708055723"/>
              <c:y val="0.88471831251045363"/>
            </c:manualLayout>
          </c:layout>
          <c:overlay val="0"/>
        </c:title>
        <c:numFmt formatCode="0.00" sourceLinked="1"/>
        <c:majorTickMark val="out"/>
        <c:minorTickMark val="none"/>
        <c:tickLblPos val="nextTo"/>
        <c:txPr>
          <a:bodyPr/>
          <a:lstStyle/>
          <a:p>
            <a:pPr>
              <a:defRPr sz="2000"/>
            </a:pPr>
            <a:endParaRPr lang="en-US"/>
          </a:p>
        </c:txPr>
        <c:crossAx val="91901888"/>
        <c:crosses val="autoZero"/>
        <c:crossBetween val="midCat"/>
      </c:valAx>
      <c:valAx>
        <c:axId val="9190188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2000"/>
                </a:pPr>
                <a:r>
                  <a:rPr lang="en-US" sz="2000" dirty="0" smtClean="0"/>
                  <a:t>Molecules</a:t>
                </a:r>
                <a:endParaRPr lang="en-US" sz="2000" dirty="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2000"/>
            </a:pPr>
            <a:endParaRPr lang="en-US"/>
          </a:p>
        </c:txPr>
        <c:crossAx val="91886080"/>
        <c:crosses val="autoZero"/>
        <c:crossBetween val="midCat"/>
      </c:valAx>
    </c:plotArea>
    <c:legend>
      <c:legendPos val="r"/>
      <c:legendEntry>
        <c:idx val="0"/>
        <c:delete val="1"/>
      </c:legendEntry>
      <c:legendEntry>
        <c:idx val="1"/>
        <c:delete val="1"/>
      </c:legendEntry>
      <c:legendEntry>
        <c:idx val="2"/>
        <c:delete val="1"/>
      </c:legendEntry>
      <c:legendEntry>
        <c:idx val="3"/>
        <c:delete val="1"/>
      </c:legendEntry>
      <c:legendEntry>
        <c:idx val="4"/>
        <c:delete val="1"/>
      </c:legendEntry>
      <c:legendEntry>
        <c:idx val="5"/>
        <c:delete val="1"/>
      </c:legendEntry>
      <c:layout>
        <c:manualLayout>
          <c:xMode val="edge"/>
          <c:yMode val="edge"/>
          <c:x val="0.80097510427598184"/>
          <c:y val="2.5533455539571413E-3"/>
          <c:w val="0.18156840157106702"/>
          <c:h val="0.32425193474382691"/>
        </c:manualLayout>
      </c:layout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Total H-bonds vs. Mass Percent X-OH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Total H-bonds EtOH</c:v>
          </c:tx>
          <c:spPr>
            <a:ln w="28575">
              <a:noFill/>
            </a:ln>
          </c:spP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Summary!$E$9:$E$12</c:f>
              <c:numCache>
                <c:formatCode>0</c:formatCode>
                <c:ptCount val="4"/>
                <c:pt idx="0">
                  <c:v>4860.9144834206636</c:v>
                </c:pt>
                <c:pt idx="1">
                  <c:v>4319.2407199999998</c:v>
                </c:pt>
                <c:pt idx="2">
                  <c:v>3818.5776399999995</c:v>
                </c:pt>
                <c:pt idx="3">
                  <c:v>2549.0518354175069</c:v>
                </c:pt>
              </c:numCache>
            </c:numRef>
          </c:yVal>
          <c:smooth val="0"/>
        </c:ser>
        <c:ser>
          <c:idx val="1"/>
          <c:order val="1"/>
          <c:tx>
            <c:v>Total H-bongs POH</c:v>
          </c:tx>
          <c:spPr>
            <a:ln w="28575">
              <a:noFill/>
            </a:ln>
          </c:spP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Summary!$E$17:$E$20</c:f>
              <c:numCache>
                <c:formatCode>0</c:formatCode>
                <c:ptCount val="4"/>
                <c:pt idx="0">
                  <c:v>4860.9144834206636</c:v>
                </c:pt>
                <c:pt idx="1">
                  <c:v>4322.7370800000008</c:v>
                </c:pt>
                <c:pt idx="2">
                  <c:v>3780.23468</c:v>
                </c:pt>
                <c:pt idx="3">
                  <c:v>2035.5582089552238</c:v>
                </c:pt>
              </c:numCache>
            </c:numRef>
          </c:yVal>
          <c:smooth val="0"/>
        </c:ser>
        <c:ser>
          <c:idx val="2"/>
          <c:order val="2"/>
          <c:tx>
            <c:v>Total H-bonds MeOH</c:v>
          </c:tx>
          <c:spPr>
            <a:ln w="28575">
              <a:noFill/>
            </a:ln>
          </c:spP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Summary!$E$25:$E$28</c:f>
              <c:numCache>
                <c:formatCode>0</c:formatCode>
                <c:ptCount val="4"/>
                <c:pt idx="0">
                  <c:v>4860.9144834206636</c:v>
                </c:pt>
                <c:pt idx="1">
                  <c:v>4124.0710800000006</c:v>
                </c:pt>
                <c:pt idx="2">
                  <c:v>3617.5791199999999</c:v>
                </c:pt>
                <c:pt idx="3">
                  <c:v>2522.7085921742637</c:v>
                </c:pt>
              </c:numCache>
            </c:numRef>
          </c:yVal>
          <c:smooth val="0"/>
        </c:ser>
        <c:ser>
          <c:idx val="3"/>
          <c:order val="3"/>
          <c:tx>
            <c:v>Total H-Bonds AMC</c:v>
          </c:tx>
          <c:spPr>
            <a:ln w="28575">
              <a:noFill/>
            </a:ln>
          </c:spP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Summary!$E$41:$E$44</c:f>
              <c:numCache>
                <c:formatCode>0</c:formatCode>
                <c:ptCount val="4"/>
                <c:pt idx="0">
                  <c:v>4860.9144834206636</c:v>
                </c:pt>
                <c:pt idx="1">
                  <c:v>4048.3710800000003</c:v>
                </c:pt>
                <c:pt idx="2">
                  <c:v>3307.5960800000003</c:v>
                </c:pt>
                <c:pt idx="3">
                  <c:v>736.25695845098835</c:v>
                </c:pt>
              </c:numCache>
            </c:numRef>
          </c:yVal>
          <c:smooth val="0"/>
        </c:ser>
        <c:ser>
          <c:idx val="4"/>
          <c:order val="4"/>
          <c:tx>
            <c:v>Total H-Bonds DMK</c:v>
          </c:tx>
          <c:spPr>
            <a:ln w="28575">
              <a:noFill/>
            </a:ln>
          </c:spP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Summary!$E$33:$E$36</c:f>
              <c:numCache>
                <c:formatCode>0</c:formatCode>
                <c:ptCount val="4"/>
                <c:pt idx="0">
                  <c:v>4860.9144834206636</c:v>
                </c:pt>
                <c:pt idx="1">
                  <c:v>3856.1416799999997</c:v>
                </c:pt>
                <c:pt idx="2">
                  <c:v>2942.7100399999999</c:v>
                </c:pt>
                <c:pt idx="3">
                  <c:v>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7186880"/>
        <c:axId val="97187456"/>
      </c:scatterChart>
      <c:valAx>
        <c:axId val="9718688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97187456"/>
        <c:crosses val="autoZero"/>
        <c:crossBetween val="midCat"/>
      </c:valAx>
      <c:valAx>
        <c:axId val="97187456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Total H-bonds XOH</a:t>
                </a:r>
              </a:p>
            </c:rich>
          </c:tx>
          <c:overlay val="0"/>
        </c:title>
        <c:numFmt formatCode="0" sourceLinked="1"/>
        <c:majorTickMark val="out"/>
        <c:minorTickMark val="none"/>
        <c:tickLblPos val="nextTo"/>
        <c:crossAx val="9718688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5261358996792063"/>
          <c:y val="0.22867979002624672"/>
          <c:w val="0.33627529892096819"/>
          <c:h val="0.77132020997375328"/>
        </c:manualLayout>
      </c:layout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/>
            </a:pPr>
            <a:r>
              <a:rPr lang="en-US"/>
              <a:t>Average Number of HOH-HOH H-bonds per 2783 molecules</a:t>
            </a:r>
          </a:p>
          <a:p>
            <a:pPr algn="ctr" rtl="0">
              <a:defRPr/>
            </a:pPr>
            <a:r>
              <a:rPr lang="en-US"/>
              <a:t>vs. Mass percent XOH</a:t>
            </a:r>
          </a:p>
        </c:rich>
      </c:tx>
      <c:layout>
        <c:manualLayout>
          <c:xMode val="edge"/>
          <c:yMode val="edge"/>
          <c:x val="0.17464536061321634"/>
          <c:y val="2.3748268355432416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27468031387117769"/>
          <c:y val="0.2069561664073428"/>
          <c:w val="0.58631168628673902"/>
          <c:h val="0.41911232775590557"/>
        </c:manualLayout>
      </c:layout>
      <c:scatterChart>
        <c:scatterStyle val="lineMarker"/>
        <c:varyColors val="0"/>
        <c:ser>
          <c:idx val="7"/>
          <c:order val="0"/>
          <c:tx>
            <c:v>MeOH Co-solvated</c:v>
          </c:tx>
          <c:spPr>
            <a:ln w="28575">
              <a:noFill/>
            </a:ln>
          </c:spPr>
          <c:marker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Summary!$C$25:$C$28</c:f>
              <c:numCache>
                <c:formatCode>0</c:formatCode>
                <c:ptCount val="4"/>
                <c:pt idx="0">
                  <c:v>4860.9144834206636</c:v>
                </c:pt>
                <c:pt idx="1">
                  <c:v>2282.7744400000001</c:v>
                </c:pt>
                <c:pt idx="2">
                  <c:v>1111.82088</c:v>
                </c:pt>
                <c:pt idx="3">
                  <c:v>0</c:v>
                </c:pt>
              </c:numCache>
            </c:numRef>
          </c:yVal>
          <c:smooth val="0"/>
        </c:ser>
        <c:ser>
          <c:idx val="1"/>
          <c:order val="1"/>
          <c:tx>
            <c:v>EtOH Co-solvated</c:v>
          </c:tx>
          <c:spPr>
            <a:ln w="28575">
              <a:noFill/>
            </a:ln>
          </c:spPr>
          <c:marker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c:spPr>
          </c:marke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Summary!$C$9:$C$12</c:f>
              <c:numCache>
                <c:formatCode>0</c:formatCode>
                <c:ptCount val="4"/>
                <c:pt idx="0">
                  <c:v>4860.9144834206636</c:v>
                </c:pt>
                <c:pt idx="1">
                  <c:v>2820.3815199999999</c:v>
                </c:pt>
                <c:pt idx="2">
                  <c:v>1585.2490399999999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4"/>
          <c:order val="2"/>
          <c:tx>
            <c:v>POH Co-solvated</c:v>
          </c:tx>
          <c:spPr>
            <a:ln w="28575">
              <a:noFill/>
            </a:ln>
            <a:effectLst/>
          </c:spPr>
          <c:marker>
            <c:spPr>
              <a:ln>
                <a:solidFill>
                  <a:schemeClr val="tx1"/>
                </a:solidFill>
              </a:ln>
              <a:effectLst/>
            </c:spPr>
          </c:marke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Summary!$C$17:$C$20</c:f>
              <c:numCache>
                <c:formatCode>0</c:formatCode>
                <c:ptCount val="4"/>
                <c:pt idx="0">
                  <c:v>4860.9144834206636</c:v>
                </c:pt>
                <c:pt idx="1">
                  <c:v>2850.8058000000001</c:v>
                </c:pt>
                <c:pt idx="2">
                  <c:v>1592.2175199999999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0"/>
          <c:order val="3"/>
          <c:tx>
            <c:v>DMK Co-solvated</c:v>
          </c:tx>
          <c:spPr>
            <a:ln w="28575">
              <a:noFill/>
            </a:ln>
          </c:spPr>
          <c:marker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Summary!$C$33:$C$36</c:f>
              <c:numCache>
                <c:formatCode>0</c:formatCode>
                <c:ptCount val="4"/>
                <c:pt idx="0">
                  <c:v>4860.9144834206636</c:v>
                </c:pt>
                <c:pt idx="1">
                  <c:v>3394.6233999999999</c:v>
                </c:pt>
                <c:pt idx="2">
                  <c:v>2284.2566000000002</c:v>
                </c:pt>
                <c:pt idx="3">
                  <c:v>0</c:v>
                </c:pt>
              </c:numCache>
            </c:numRef>
          </c:yVal>
          <c:smooth val="0"/>
        </c:ser>
        <c:ser>
          <c:idx val="2"/>
          <c:order val="4"/>
          <c:tx>
            <c:v>Acetone Co-solvated</c:v>
          </c:tx>
          <c:spPr>
            <a:ln w="28575">
              <a:noFill/>
            </a:ln>
          </c:spP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Summary!$C$41:$C$44</c:f>
              <c:numCache>
                <c:formatCode>0</c:formatCode>
                <c:ptCount val="4"/>
                <c:pt idx="0">
                  <c:v>4860.9144834206636</c:v>
                </c:pt>
                <c:pt idx="1">
                  <c:v>3281.7330000000002</c:v>
                </c:pt>
                <c:pt idx="2">
                  <c:v>1886.8325600000001</c:v>
                </c:pt>
                <c:pt idx="3">
                  <c:v>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7633408"/>
        <c:axId val="97633984"/>
      </c:scatterChart>
      <c:valAx>
        <c:axId val="97633408"/>
        <c:scaling>
          <c:orientation val="minMax"/>
          <c:max val="75"/>
          <c:min val="5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layout>
            <c:manualLayout>
              <c:xMode val="edge"/>
              <c:yMode val="edge"/>
              <c:x val="0.42595085886541412"/>
              <c:y val="0.65630741469816278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crossAx val="97633984"/>
        <c:crosses val="autoZero"/>
        <c:crossBetween val="midCat"/>
        <c:majorUnit val="25"/>
      </c:valAx>
      <c:valAx>
        <c:axId val="97633984"/>
        <c:scaling>
          <c:orientation val="minMax"/>
          <c:max val="3500"/>
          <c:min val="1000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Number of HOH-HOH H bonds </a:t>
                </a:r>
              </a:p>
            </c:rich>
          </c:tx>
          <c:layout>
            <c:manualLayout>
              <c:xMode val="edge"/>
              <c:yMode val="edge"/>
              <c:x val="3.4515971407829346E-2"/>
              <c:y val="0.19662973043306978"/>
            </c:manualLayout>
          </c:layout>
          <c:overlay val="0"/>
        </c:title>
        <c:numFmt formatCode="0" sourceLinked="1"/>
        <c:majorTickMark val="out"/>
        <c:minorTickMark val="none"/>
        <c:tickLblPos val="nextTo"/>
        <c:crossAx val="97633408"/>
        <c:crosses val="autoZero"/>
        <c:crossBetween val="midCat"/>
      </c:valAx>
    </c:plotArea>
    <c:legend>
      <c:legendPos val="b"/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/>
            </a:pPr>
            <a:r>
              <a:rPr lang="en-US"/>
              <a:t>Number of XOH-XOH H-bonds per 2783 molecules vs. Mass percent XOH</a:t>
            </a:r>
          </a:p>
        </c:rich>
      </c:tx>
      <c:layout>
        <c:manualLayout>
          <c:xMode val="edge"/>
          <c:yMode val="edge"/>
          <c:x val="0.22206266174770117"/>
          <c:y val="1.4354925533823793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20286750248792629"/>
          <c:y val="0.1812561971420239"/>
          <c:w val="0.75376436479304965"/>
          <c:h val="0.32936969275899342"/>
        </c:manualLayout>
      </c:layout>
      <c:scatterChart>
        <c:scatterStyle val="lineMarker"/>
        <c:varyColors val="0"/>
        <c:ser>
          <c:idx val="2"/>
          <c:order val="0"/>
          <c:tx>
            <c:strRef>
              <c:f>Summary!$D$8</c:f>
              <c:strCache>
                <c:ptCount val="1"/>
                <c:pt idx="0">
                  <c:v>EtOH-EtOH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Summary!$D$9:$D$12</c:f>
              <c:numCache>
                <c:formatCode>0</c:formatCode>
                <c:ptCount val="4"/>
                <c:pt idx="0">
                  <c:v>0</c:v>
                </c:pt>
                <c:pt idx="1">
                  <c:v>216.63756000000001</c:v>
                </c:pt>
                <c:pt idx="2">
                  <c:v>551.29831999999999</c:v>
                </c:pt>
                <c:pt idx="3">
                  <c:v>2549.0518354175069</c:v>
                </c:pt>
              </c:numCache>
            </c:numRef>
          </c:yVal>
          <c:smooth val="0"/>
        </c:ser>
        <c:ser>
          <c:idx val="5"/>
          <c:order val="1"/>
          <c:tx>
            <c:strRef>
              <c:f>Summary!$D$16</c:f>
              <c:strCache>
                <c:ptCount val="1"/>
                <c:pt idx="0">
                  <c:v>POH-POH Hydrogen bonds</c:v>
                </c:pt>
              </c:strCache>
            </c:strRef>
          </c:tx>
          <c:spPr>
            <a:ln w="28575">
              <a:noFill/>
            </a:ln>
          </c:spPr>
          <c:marker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Summary!$D$17:$D$20</c:f>
              <c:numCache>
                <c:formatCode>0</c:formatCode>
                <c:ptCount val="4"/>
                <c:pt idx="0">
                  <c:v>0</c:v>
                </c:pt>
                <c:pt idx="1">
                  <c:v>97.118719999999996</c:v>
                </c:pt>
                <c:pt idx="2">
                  <c:v>325.35899999999998</c:v>
                </c:pt>
                <c:pt idx="3">
                  <c:v>2035.5582089552238</c:v>
                </c:pt>
              </c:numCache>
            </c:numRef>
          </c:yVal>
          <c:smooth val="0"/>
        </c:ser>
        <c:ser>
          <c:idx val="8"/>
          <c:order val="2"/>
          <c:tx>
            <c:strRef>
              <c:f>Summary!$D$24</c:f>
              <c:strCache>
                <c:ptCount val="1"/>
                <c:pt idx="0">
                  <c:v>MeOH-MeOH Hydrogen bonds</c:v>
                </c:pt>
              </c:strCache>
            </c:strRef>
          </c:tx>
          <c:spPr>
            <a:ln w="28575">
              <a:noFill/>
            </a:ln>
          </c:spPr>
          <c:marker>
            <c:symbol val="dash"/>
            <c:size val="14"/>
            <c:spPr>
              <a:solidFill>
                <a:schemeClr val="tx1">
                  <a:alpha val="99000"/>
                </a:schemeClr>
              </a:solidFill>
            </c:spPr>
          </c:marke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Summary!$D$25:$D$28</c:f>
              <c:numCache>
                <c:formatCode>0</c:formatCode>
                <c:ptCount val="4"/>
                <c:pt idx="0">
                  <c:v>0</c:v>
                </c:pt>
                <c:pt idx="1">
                  <c:v>305.76139999999998</c:v>
                </c:pt>
                <c:pt idx="2">
                  <c:v>736.96651999999995</c:v>
                </c:pt>
                <c:pt idx="3">
                  <c:v>2522.7085921742637</c:v>
                </c:pt>
              </c:numCache>
            </c:numRef>
          </c:yVal>
          <c:smooth val="0"/>
        </c:ser>
        <c:ser>
          <c:idx val="0"/>
          <c:order val="3"/>
          <c:tx>
            <c:v>DMK-DMK Hydrogen Bonds</c:v>
          </c:tx>
          <c:spPr>
            <a:ln w="28575">
              <a:noFill/>
            </a:ln>
          </c:spPr>
          <c:marker>
            <c:spPr>
              <a:solidFill>
                <a:schemeClr val="tx1"/>
              </a:solidFill>
            </c:spPr>
          </c:marke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Summary!$D$33:$D$36</c:f>
              <c:numCache>
                <c:formatCode>0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yVal>
          <c:smooth val="0"/>
        </c:ser>
        <c:ser>
          <c:idx val="1"/>
          <c:order val="4"/>
          <c:tx>
            <c:v>AMC-AMC H bonds</c:v>
          </c:tx>
          <c:spPr>
            <a:ln w="28575">
              <a:noFill/>
            </a:ln>
          </c:spPr>
          <c:marker>
            <c:spPr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c:spPr>
          </c:marke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Summary!$D$41:$D$44</c:f>
              <c:numCache>
                <c:formatCode>0</c:formatCode>
                <c:ptCount val="4"/>
                <c:pt idx="0">
                  <c:v>0</c:v>
                </c:pt>
                <c:pt idx="1">
                  <c:v>16.762039999999999</c:v>
                </c:pt>
                <c:pt idx="2">
                  <c:v>46.803359999999998</c:v>
                </c:pt>
                <c:pt idx="3">
                  <c:v>736.25695845098835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7635712"/>
        <c:axId val="97636288"/>
      </c:scatterChart>
      <c:valAx>
        <c:axId val="97635712"/>
        <c:scaling>
          <c:orientation val="minMax"/>
          <c:max val="105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layout>
            <c:manualLayout>
              <c:xMode val="edge"/>
              <c:yMode val="edge"/>
              <c:x val="0.41180561046164021"/>
              <c:y val="0.62646981627296583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crossAx val="97636288"/>
        <c:crosses val="autoZero"/>
        <c:crossBetween val="midCat"/>
        <c:majorUnit val="25"/>
      </c:valAx>
      <c:valAx>
        <c:axId val="9763628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Number of XOH-XOH H bonds</a:t>
                </a:r>
              </a:p>
            </c:rich>
          </c:tx>
          <c:layout>
            <c:manualLayout>
              <c:xMode val="edge"/>
              <c:yMode val="edge"/>
              <c:x val="3.2613126783530372E-2"/>
              <c:y val="0.23056608664657655"/>
            </c:manualLayout>
          </c:layout>
          <c:overlay val="0"/>
        </c:title>
        <c:numFmt formatCode="0" sourceLinked="1"/>
        <c:majorTickMark val="out"/>
        <c:minorTickMark val="none"/>
        <c:tickLblPos val="nextTo"/>
        <c:crossAx val="97635712"/>
        <c:crosses val="autoZero"/>
        <c:crossBetween val="midCat"/>
      </c:valAx>
    </c:plotArea>
    <c:legend>
      <c:legendPos val="b"/>
      <c:layout>
        <c:manualLayout>
          <c:xMode val="edge"/>
          <c:yMode val="edge"/>
          <c:x val="0.14299417599815992"/>
          <c:y val="0.6900117724255056"/>
          <c:w val="0.78641027031653998"/>
          <c:h val="0.29504052802223252"/>
        </c:manualLayout>
      </c:layout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Average Number of HOH-XOH H-bonds per 2783 molecules vs. Mass percent XOH</a:t>
            </a:r>
          </a:p>
        </c:rich>
      </c:tx>
      <c:overlay val="0"/>
    </c:title>
    <c:autoTitleDeleted val="0"/>
    <c:plotArea>
      <c:layout>
        <c:manualLayout>
          <c:layoutTarget val="inner"/>
          <c:xMode val="edge"/>
          <c:yMode val="edge"/>
          <c:x val="0.19061299301301318"/>
          <c:y val="0.33382832384601518"/>
          <c:w val="0.48804686500633526"/>
          <c:h val="0.46298326504297554"/>
        </c:manualLayout>
      </c:layout>
      <c:scatterChart>
        <c:scatterStyle val="lineMarker"/>
        <c:varyColors val="0"/>
        <c:ser>
          <c:idx val="0"/>
          <c:order val="0"/>
          <c:tx>
            <c:strRef>
              <c:f>Summary!$B$8</c:f>
              <c:strCache>
                <c:ptCount val="1"/>
                <c:pt idx="0">
                  <c:v>HOH-EtOH Hydrogen bonds</c:v>
                </c:pt>
              </c:strCache>
            </c:strRef>
          </c:tx>
          <c:spPr>
            <a:ln w="28575">
              <a:noFill/>
            </a:ln>
          </c:spPr>
          <c:marker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Summary!$B$9:$B$12</c:f>
              <c:numCache>
                <c:formatCode>0</c:formatCode>
                <c:ptCount val="4"/>
                <c:pt idx="0">
                  <c:v>0</c:v>
                </c:pt>
                <c:pt idx="1">
                  <c:v>1282.22164</c:v>
                </c:pt>
                <c:pt idx="2">
                  <c:v>1682.0302799999999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3"/>
          <c:order val="1"/>
          <c:tx>
            <c:strRef>
              <c:f>Summary!$B$16</c:f>
              <c:strCache>
                <c:ptCount val="1"/>
                <c:pt idx="0">
                  <c:v>HOH-POH Hydrogen bonds</c:v>
                </c:pt>
              </c:strCache>
            </c:strRef>
          </c:tx>
          <c:spPr>
            <a:ln w="28575">
              <a:noFill/>
            </a:ln>
          </c:spPr>
          <c:marker>
            <c:spPr>
              <a:ln>
                <a:solidFill>
                  <a:schemeClr val="tx1"/>
                </a:solidFill>
              </a:ln>
            </c:spPr>
          </c:marke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Summary!$B$17:$B$20</c:f>
              <c:numCache>
                <c:formatCode>0</c:formatCode>
                <c:ptCount val="4"/>
                <c:pt idx="0">
                  <c:v>0</c:v>
                </c:pt>
                <c:pt idx="1">
                  <c:v>1374.8125600000001</c:v>
                </c:pt>
                <c:pt idx="2">
                  <c:v>1862.65816</c:v>
                </c:pt>
                <c:pt idx="3">
                  <c:v>0</c:v>
                </c:pt>
              </c:numCache>
            </c:numRef>
          </c:yVal>
          <c:smooth val="0"/>
        </c:ser>
        <c:ser>
          <c:idx val="6"/>
          <c:order val="2"/>
          <c:tx>
            <c:strRef>
              <c:f>Summary!$B$24</c:f>
              <c:strCache>
                <c:ptCount val="1"/>
                <c:pt idx="0">
                  <c:v>HOH-MeOH Hydrogen bonds</c:v>
                </c:pt>
              </c:strCache>
            </c:strRef>
          </c:tx>
          <c:spPr>
            <a:ln w="28575">
              <a:noFill/>
            </a:ln>
          </c:spPr>
          <c:marker>
            <c:symbol val="plus"/>
            <c:size val="13"/>
            <c:spPr>
              <a:ln>
                <a:solidFill>
                  <a:schemeClr val="tx1"/>
                </a:solidFill>
              </a:ln>
            </c:spPr>
          </c:marke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Summary!$B$25:$B$28</c:f>
              <c:numCache>
                <c:formatCode>0</c:formatCode>
                <c:ptCount val="4"/>
                <c:pt idx="0">
                  <c:v>0</c:v>
                </c:pt>
                <c:pt idx="1">
                  <c:v>1535.5352399999999</c:v>
                </c:pt>
                <c:pt idx="2">
                  <c:v>1768.7917199999999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1"/>
          <c:order val="3"/>
          <c:tx>
            <c:v>DMK-HOH H bonds</c:v>
          </c:tx>
          <c:spPr>
            <a:ln w="28575">
              <a:noFill/>
            </a:ln>
          </c:spPr>
          <c:marker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Summary!$B$33:$B$36</c:f>
              <c:numCache>
                <c:formatCode>0</c:formatCode>
                <c:ptCount val="4"/>
                <c:pt idx="0">
                  <c:v>0</c:v>
                </c:pt>
                <c:pt idx="1">
                  <c:v>461.51828</c:v>
                </c:pt>
                <c:pt idx="2">
                  <c:v>658.45344</c:v>
                </c:pt>
                <c:pt idx="3">
                  <c:v>0</c:v>
                </c:pt>
              </c:numCache>
            </c:numRef>
          </c:yVal>
          <c:smooth val="0"/>
        </c:ser>
        <c:ser>
          <c:idx val="2"/>
          <c:order val="4"/>
          <c:tx>
            <c:v>Acetone-HOH H bonds</c:v>
          </c:tx>
          <c:spPr>
            <a:ln w="28575">
              <a:noFill/>
            </a:ln>
          </c:spP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Summary!$B$41:$B$44</c:f>
              <c:numCache>
                <c:formatCode>0</c:formatCode>
                <c:ptCount val="4"/>
                <c:pt idx="0">
                  <c:v>0</c:v>
                </c:pt>
                <c:pt idx="1">
                  <c:v>749.87603999999999</c:v>
                </c:pt>
                <c:pt idx="2">
                  <c:v>1373.9601600000001</c:v>
                </c:pt>
                <c:pt idx="3">
                  <c:v>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7638592"/>
        <c:axId val="97639168"/>
      </c:scatterChart>
      <c:valAx>
        <c:axId val="97638592"/>
        <c:scaling>
          <c:orientation val="minMax"/>
          <c:max val="75"/>
          <c:min val="45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97639168"/>
        <c:crosses val="autoZero"/>
        <c:crossBetween val="midCat"/>
        <c:majorUnit val="25"/>
        <c:minorUnit val="5"/>
      </c:valAx>
      <c:valAx>
        <c:axId val="9763916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Number of XOH-HOH H bonds</a:t>
                </a:r>
              </a:p>
            </c:rich>
          </c:tx>
          <c:layout>
            <c:manualLayout>
              <c:xMode val="edge"/>
              <c:yMode val="edge"/>
              <c:x val="3.7243947858473E-2"/>
              <c:y val="0.24457725671369074"/>
            </c:manualLayout>
          </c:layout>
          <c:overlay val="0"/>
        </c:title>
        <c:numFmt formatCode="0" sourceLinked="1"/>
        <c:majorTickMark val="out"/>
        <c:minorTickMark val="none"/>
        <c:tickLblPos val="nextTo"/>
        <c:crossAx val="97638592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7318613145384798"/>
          <c:y val="0.34124707054225906"/>
          <c:w val="0.3230891522664161"/>
          <c:h val="0.49183632313713987"/>
        </c:manualLayout>
      </c:layout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sz="2000" dirty="0"/>
              <a:t>Hydrogen</a:t>
            </a:r>
            <a:r>
              <a:rPr lang="en-US" dirty="0"/>
              <a:t> bonds in</a:t>
            </a:r>
            <a:r>
              <a:rPr lang="en-US" baseline="0" dirty="0"/>
              <a:t> pure water vs. time (</a:t>
            </a:r>
            <a:r>
              <a:rPr lang="en-US" baseline="0" dirty="0" err="1"/>
              <a:t>ps</a:t>
            </a:r>
            <a:r>
              <a:rPr lang="en-US" baseline="0" dirty="0"/>
              <a:t>)</a:t>
            </a:r>
            <a:endParaRPr lang="en-US" dirty="0"/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xVal>
            <c:numRef>
              <c:f>EtOHMix00!$B$22:$B$25022</c:f>
              <c:numCache>
                <c:formatCode>General</c:formatCode>
                <c:ptCount val="2500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  <c:pt idx="7271">
                  <c:v>7271</c:v>
                </c:pt>
                <c:pt idx="7272">
                  <c:v>7272</c:v>
                </c:pt>
                <c:pt idx="7273">
                  <c:v>7273</c:v>
                </c:pt>
                <c:pt idx="7274">
                  <c:v>7274</c:v>
                </c:pt>
                <c:pt idx="7275">
                  <c:v>7275</c:v>
                </c:pt>
                <c:pt idx="7276">
                  <c:v>7276</c:v>
                </c:pt>
                <c:pt idx="7277">
                  <c:v>7277</c:v>
                </c:pt>
                <c:pt idx="7278">
                  <c:v>7278</c:v>
                </c:pt>
                <c:pt idx="7279">
                  <c:v>7279</c:v>
                </c:pt>
                <c:pt idx="7280">
                  <c:v>7280</c:v>
                </c:pt>
                <c:pt idx="7281">
                  <c:v>7281</c:v>
                </c:pt>
                <c:pt idx="7282">
                  <c:v>7282</c:v>
                </c:pt>
                <c:pt idx="7283">
                  <c:v>7283</c:v>
                </c:pt>
                <c:pt idx="7284">
                  <c:v>7284</c:v>
                </c:pt>
                <c:pt idx="7285">
                  <c:v>7285</c:v>
                </c:pt>
                <c:pt idx="7286">
                  <c:v>7286</c:v>
                </c:pt>
                <c:pt idx="7287">
                  <c:v>7287</c:v>
                </c:pt>
                <c:pt idx="7288">
                  <c:v>7288</c:v>
                </c:pt>
                <c:pt idx="7289">
                  <c:v>7289</c:v>
                </c:pt>
                <c:pt idx="7290">
                  <c:v>7290</c:v>
                </c:pt>
                <c:pt idx="7291">
                  <c:v>7291</c:v>
                </c:pt>
                <c:pt idx="7292">
                  <c:v>7292</c:v>
                </c:pt>
                <c:pt idx="7293">
                  <c:v>7293</c:v>
                </c:pt>
                <c:pt idx="7294">
                  <c:v>7294</c:v>
                </c:pt>
                <c:pt idx="7295">
                  <c:v>7295</c:v>
                </c:pt>
                <c:pt idx="7296">
                  <c:v>7296</c:v>
                </c:pt>
                <c:pt idx="7297">
                  <c:v>7297</c:v>
                </c:pt>
                <c:pt idx="7298">
                  <c:v>7298</c:v>
                </c:pt>
                <c:pt idx="7299">
                  <c:v>7299</c:v>
                </c:pt>
                <c:pt idx="7300">
                  <c:v>7300</c:v>
                </c:pt>
                <c:pt idx="7301">
                  <c:v>7301</c:v>
                </c:pt>
                <c:pt idx="7302">
                  <c:v>7302</c:v>
                </c:pt>
                <c:pt idx="7303">
                  <c:v>7303</c:v>
                </c:pt>
                <c:pt idx="7304">
                  <c:v>7304</c:v>
                </c:pt>
                <c:pt idx="7305">
                  <c:v>7305</c:v>
                </c:pt>
                <c:pt idx="7306">
                  <c:v>7306</c:v>
                </c:pt>
                <c:pt idx="7307">
                  <c:v>7307</c:v>
                </c:pt>
                <c:pt idx="7308">
                  <c:v>7308</c:v>
                </c:pt>
                <c:pt idx="7309">
                  <c:v>7309</c:v>
                </c:pt>
                <c:pt idx="7310">
                  <c:v>7310</c:v>
                </c:pt>
                <c:pt idx="7311">
                  <c:v>7311</c:v>
                </c:pt>
                <c:pt idx="7312">
                  <c:v>7312</c:v>
                </c:pt>
                <c:pt idx="7313">
                  <c:v>7313</c:v>
                </c:pt>
                <c:pt idx="7314">
                  <c:v>7314</c:v>
                </c:pt>
                <c:pt idx="7315">
                  <c:v>7315</c:v>
                </c:pt>
                <c:pt idx="7316">
                  <c:v>7316</c:v>
                </c:pt>
                <c:pt idx="7317">
                  <c:v>7317</c:v>
                </c:pt>
                <c:pt idx="7318">
                  <c:v>7318</c:v>
                </c:pt>
                <c:pt idx="7319">
                  <c:v>7319</c:v>
                </c:pt>
                <c:pt idx="7320">
                  <c:v>7320</c:v>
                </c:pt>
                <c:pt idx="7321">
                  <c:v>7321</c:v>
                </c:pt>
                <c:pt idx="7322">
                  <c:v>7322</c:v>
                </c:pt>
                <c:pt idx="7323">
                  <c:v>7323</c:v>
                </c:pt>
                <c:pt idx="7324">
                  <c:v>7324</c:v>
                </c:pt>
                <c:pt idx="7325">
                  <c:v>7325</c:v>
                </c:pt>
                <c:pt idx="7326">
                  <c:v>7326</c:v>
                </c:pt>
                <c:pt idx="7327">
                  <c:v>7327</c:v>
                </c:pt>
                <c:pt idx="7328">
                  <c:v>7328</c:v>
                </c:pt>
                <c:pt idx="7329">
                  <c:v>7329</c:v>
                </c:pt>
                <c:pt idx="7330">
                  <c:v>7330</c:v>
                </c:pt>
                <c:pt idx="7331">
                  <c:v>7331</c:v>
                </c:pt>
                <c:pt idx="7332">
                  <c:v>7332</c:v>
                </c:pt>
                <c:pt idx="7333">
                  <c:v>7333</c:v>
                </c:pt>
                <c:pt idx="7334">
                  <c:v>7334</c:v>
                </c:pt>
                <c:pt idx="7335">
                  <c:v>7335</c:v>
                </c:pt>
                <c:pt idx="7336">
                  <c:v>7336</c:v>
                </c:pt>
                <c:pt idx="7337">
                  <c:v>7337</c:v>
                </c:pt>
                <c:pt idx="7338">
                  <c:v>7338</c:v>
                </c:pt>
                <c:pt idx="7339">
                  <c:v>7339</c:v>
                </c:pt>
                <c:pt idx="7340">
                  <c:v>7340</c:v>
                </c:pt>
                <c:pt idx="7341">
                  <c:v>7341</c:v>
                </c:pt>
                <c:pt idx="7342">
                  <c:v>7342</c:v>
                </c:pt>
                <c:pt idx="7343">
                  <c:v>7343</c:v>
                </c:pt>
                <c:pt idx="7344">
                  <c:v>7344</c:v>
                </c:pt>
                <c:pt idx="7345">
                  <c:v>7345</c:v>
                </c:pt>
                <c:pt idx="7346">
                  <c:v>7346</c:v>
                </c:pt>
                <c:pt idx="7347">
                  <c:v>7347</c:v>
                </c:pt>
                <c:pt idx="7348">
                  <c:v>7348</c:v>
                </c:pt>
                <c:pt idx="7349">
                  <c:v>7349</c:v>
                </c:pt>
                <c:pt idx="7350">
                  <c:v>7350</c:v>
                </c:pt>
                <c:pt idx="7351">
                  <c:v>7351</c:v>
                </c:pt>
                <c:pt idx="7352">
                  <c:v>7352</c:v>
                </c:pt>
                <c:pt idx="7353">
                  <c:v>7353</c:v>
                </c:pt>
                <c:pt idx="7354">
                  <c:v>7354</c:v>
                </c:pt>
                <c:pt idx="7355">
                  <c:v>7355</c:v>
                </c:pt>
                <c:pt idx="7356">
                  <c:v>7356</c:v>
                </c:pt>
                <c:pt idx="7357">
                  <c:v>7357</c:v>
                </c:pt>
                <c:pt idx="7358">
                  <c:v>7358</c:v>
                </c:pt>
                <c:pt idx="7359">
                  <c:v>7359</c:v>
                </c:pt>
                <c:pt idx="7360">
                  <c:v>7360</c:v>
                </c:pt>
                <c:pt idx="7361">
                  <c:v>7361</c:v>
                </c:pt>
                <c:pt idx="7362">
                  <c:v>7362</c:v>
                </c:pt>
                <c:pt idx="7363">
                  <c:v>7363</c:v>
                </c:pt>
                <c:pt idx="7364">
                  <c:v>7364</c:v>
                </c:pt>
                <c:pt idx="7365">
                  <c:v>7365</c:v>
                </c:pt>
                <c:pt idx="7366">
                  <c:v>7366</c:v>
                </c:pt>
                <c:pt idx="7367">
                  <c:v>7367</c:v>
                </c:pt>
                <c:pt idx="7368">
                  <c:v>7368</c:v>
                </c:pt>
                <c:pt idx="7369">
                  <c:v>7369</c:v>
                </c:pt>
                <c:pt idx="7370">
                  <c:v>7370</c:v>
                </c:pt>
                <c:pt idx="7371">
                  <c:v>7371</c:v>
                </c:pt>
                <c:pt idx="7372">
                  <c:v>7372</c:v>
                </c:pt>
                <c:pt idx="7373">
                  <c:v>7373</c:v>
                </c:pt>
                <c:pt idx="7374">
                  <c:v>7374</c:v>
                </c:pt>
                <c:pt idx="7375">
                  <c:v>7375</c:v>
                </c:pt>
                <c:pt idx="7376">
                  <c:v>7376</c:v>
                </c:pt>
                <c:pt idx="7377">
                  <c:v>7377</c:v>
                </c:pt>
                <c:pt idx="7378">
                  <c:v>7378</c:v>
                </c:pt>
                <c:pt idx="7379">
                  <c:v>7379</c:v>
                </c:pt>
                <c:pt idx="7380">
                  <c:v>7380</c:v>
                </c:pt>
                <c:pt idx="7381">
                  <c:v>7381</c:v>
                </c:pt>
                <c:pt idx="7382">
                  <c:v>7382</c:v>
                </c:pt>
                <c:pt idx="7383">
                  <c:v>7383</c:v>
                </c:pt>
                <c:pt idx="7384">
                  <c:v>7384</c:v>
                </c:pt>
                <c:pt idx="7385">
                  <c:v>7385</c:v>
                </c:pt>
                <c:pt idx="7386">
                  <c:v>7386</c:v>
                </c:pt>
                <c:pt idx="7387">
                  <c:v>7387</c:v>
                </c:pt>
                <c:pt idx="7388">
                  <c:v>7388</c:v>
                </c:pt>
                <c:pt idx="7389">
                  <c:v>7389</c:v>
                </c:pt>
                <c:pt idx="7390">
                  <c:v>7390</c:v>
                </c:pt>
                <c:pt idx="7391">
                  <c:v>7391</c:v>
                </c:pt>
                <c:pt idx="7392">
                  <c:v>7392</c:v>
                </c:pt>
                <c:pt idx="7393">
                  <c:v>7393</c:v>
                </c:pt>
                <c:pt idx="7394">
                  <c:v>7394</c:v>
                </c:pt>
                <c:pt idx="7395">
                  <c:v>7395</c:v>
                </c:pt>
                <c:pt idx="7396">
                  <c:v>7396</c:v>
                </c:pt>
                <c:pt idx="7397">
                  <c:v>7397</c:v>
                </c:pt>
                <c:pt idx="7398">
                  <c:v>7398</c:v>
                </c:pt>
                <c:pt idx="7399">
                  <c:v>7399</c:v>
                </c:pt>
                <c:pt idx="7400">
                  <c:v>7400</c:v>
                </c:pt>
                <c:pt idx="7401">
                  <c:v>7401</c:v>
                </c:pt>
                <c:pt idx="7402">
                  <c:v>7402</c:v>
                </c:pt>
                <c:pt idx="7403">
                  <c:v>7403</c:v>
                </c:pt>
                <c:pt idx="7404">
                  <c:v>7404</c:v>
                </c:pt>
                <c:pt idx="7405">
                  <c:v>7405</c:v>
                </c:pt>
                <c:pt idx="7406">
                  <c:v>7406</c:v>
                </c:pt>
                <c:pt idx="7407">
                  <c:v>7407</c:v>
                </c:pt>
                <c:pt idx="7408">
                  <c:v>7408</c:v>
                </c:pt>
                <c:pt idx="7409">
                  <c:v>7409</c:v>
                </c:pt>
                <c:pt idx="7410">
                  <c:v>7410</c:v>
                </c:pt>
                <c:pt idx="7411">
                  <c:v>7411</c:v>
                </c:pt>
                <c:pt idx="7412">
                  <c:v>7412</c:v>
                </c:pt>
                <c:pt idx="7413">
                  <c:v>7413</c:v>
                </c:pt>
                <c:pt idx="7414">
                  <c:v>7414</c:v>
                </c:pt>
                <c:pt idx="7415">
                  <c:v>7415</c:v>
                </c:pt>
                <c:pt idx="7416">
                  <c:v>7416</c:v>
                </c:pt>
                <c:pt idx="7417">
                  <c:v>7417</c:v>
                </c:pt>
                <c:pt idx="7418">
                  <c:v>7418</c:v>
                </c:pt>
                <c:pt idx="7419">
                  <c:v>7419</c:v>
                </c:pt>
                <c:pt idx="7420">
                  <c:v>7420</c:v>
                </c:pt>
                <c:pt idx="7421">
                  <c:v>7421</c:v>
                </c:pt>
                <c:pt idx="7422">
                  <c:v>7422</c:v>
                </c:pt>
                <c:pt idx="7423">
                  <c:v>7423</c:v>
                </c:pt>
                <c:pt idx="7424">
                  <c:v>7424</c:v>
                </c:pt>
                <c:pt idx="7425">
                  <c:v>7425</c:v>
                </c:pt>
                <c:pt idx="7426">
                  <c:v>7426</c:v>
                </c:pt>
                <c:pt idx="7427">
                  <c:v>7427</c:v>
                </c:pt>
                <c:pt idx="7428">
                  <c:v>7428</c:v>
                </c:pt>
                <c:pt idx="7429">
                  <c:v>7429</c:v>
                </c:pt>
                <c:pt idx="7430">
                  <c:v>7430</c:v>
                </c:pt>
                <c:pt idx="7431">
                  <c:v>7431</c:v>
                </c:pt>
                <c:pt idx="7432">
                  <c:v>7432</c:v>
                </c:pt>
                <c:pt idx="7433">
                  <c:v>7433</c:v>
                </c:pt>
                <c:pt idx="7434">
                  <c:v>7434</c:v>
                </c:pt>
                <c:pt idx="7435">
                  <c:v>7435</c:v>
                </c:pt>
                <c:pt idx="7436">
                  <c:v>7436</c:v>
                </c:pt>
                <c:pt idx="7437">
                  <c:v>7437</c:v>
                </c:pt>
                <c:pt idx="7438">
                  <c:v>7438</c:v>
                </c:pt>
                <c:pt idx="7439">
                  <c:v>7439</c:v>
                </c:pt>
                <c:pt idx="7440">
                  <c:v>7440</c:v>
                </c:pt>
                <c:pt idx="7441">
                  <c:v>7441</c:v>
                </c:pt>
                <c:pt idx="7442">
                  <c:v>7442</c:v>
                </c:pt>
                <c:pt idx="7443">
                  <c:v>7443</c:v>
                </c:pt>
                <c:pt idx="7444">
                  <c:v>7444</c:v>
                </c:pt>
                <c:pt idx="7445">
                  <c:v>7445</c:v>
                </c:pt>
                <c:pt idx="7446">
                  <c:v>7446</c:v>
                </c:pt>
                <c:pt idx="7447">
                  <c:v>7447</c:v>
                </c:pt>
                <c:pt idx="7448">
                  <c:v>7448</c:v>
                </c:pt>
                <c:pt idx="7449">
                  <c:v>7449</c:v>
                </c:pt>
                <c:pt idx="7450">
                  <c:v>7450</c:v>
                </c:pt>
                <c:pt idx="7451">
                  <c:v>7451</c:v>
                </c:pt>
                <c:pt idx="7452">
                  <c:v>7452</c:v>
                </c:pt>
                <c:pt idx="7453">
                  <c:v>7453</c:v>
                </c:pt>
                <c:pt idx="7454">
                  <c:v>7454</c:v>
                </c:pt>
                <c:pt idx="7455">
                  <c:v>7455</c:v>
                </c:pt>
                <c:pt idx="7456">
                  <c:v>7456</c:v>
                </c:pt>
                <c:pt idx="7457">
                  <c:v>7457</c:v>
                </c:pt>
                <c:pt idx="7458">
                  <c:v>7458</c:v>
                </c:pt>
                <c:pt idx="7459">
                  <c:v>7459</c:v>
                </c:pt>
                <c:pt idx="7460">
                  <c:v>7460</c:v>
                </c:pt>
                <c:pt idx="7461">
                  <c:v>7461</c:v>
                </c:pt>
                <c:pt idx="7462">
                  <c:v>7462</c:v>
                </c:pt>
                <c:pt idx="7463">
                  <c:v>7463</c:v>
                </c:pt>
                <c:pt idx="7464">
                  <c:v>7464</c:v>
                </c:pt>
                <c:pt idx="7465">
                  <c:v>7465</c:v>
                </c:pt>
                <c:pt idx="7466">
                  <c:v>7466</c:v>
                </c:pt>
                <c:pt idx="7467">
                  <c:v>7467</c:v>
                </c:pt>
                <c:pt idx="7468">
                  <c:v>7468</c:v>
                </c:pt>
                <c:pt idx="7469">
                  <c:v>7469</c:v>
                </c:pt>
                <c:pt idx="7470">
                  <c:v>7470</c:v>
                </c:pt>
                <c:pt idx="7471">
                  <c:v>7471</c:v>
                </c:pt>
                <c:pt idx="7472">
                  <c:v>7472</c:v>
                </c:pt>
                <c:pt idx="7473">
                  <c:v>7473</c:v>
                </c:pt>
                <c:pt idx="7474">
                  <c:v>7474</c:v>
                </c:pt>
                <c:pt idx="7475">
                  <c:v>7475</c:v>
                </c:pt>
                <c:pt idx="7476">
                  <c:v>7476</c:v>
                </c:pt>
                <c:pt idx="7477">
                  <c:v>7477</c:v>
                </c:pt>
                <c:pt idx="7478">
                  <c:v>7478</c:v>
                </c:pt>
                <c:pt idx="7479">
                  <c:v>7479</c:v>
                </c:pt>
                <c:pt idx="7480">
                  <c:v>7480</c:v>
                </c:pt>
                <c:pt idx="7481">
                  <c:v>7481</c:v>
                </c:pt>
                <c:pt idx="7482">
                  <c:v>7482</c:v>
                </c:pt>
                <c:pt idx="7483">
                  <c:v>7483</c:v>
                </c:pt>
                <c:pt idx="7484">
                  <c:v>7484</c:v>
                </c:pt>
                <c:pt idx="7485">
                  <c:v>7485</c:v>
                </c:pt>
                <c:pt idx="7486">
                  <c:v>7486</c:v>
                </c:pt>
                <c:pt idx="7487">
                  <c:v>7487</c:v>
                </c:pt>
                <c:pt idx="7488">
                  <c:v>7488</c:v>
                </c:pt>
                <c:pt idx="7489">
                  <c:v>7489</c:v>
                </c:pt>
                <c:pt idx="7490">
                  <c:v>7490</c:v>
                </c:pt>
                <c:pt idx="7491">
                  <c:v>7491</c:v>
                </c:pt>
                <c:pt idx="7492">
                  <c:v>7492</c:v>
                </c:pt>
                <c:pt idx="7493">
                  <c:v>7493</c:v>
                </c:pt>
                <c:pt idx="7494">
                  <c:v>7494</c:v>
                </c:pt>
                <c:pt idx="7495">
                  <c:v>7495</c:v>
                </c:pt>
                <c:pt idx="7496">
                  <c:v>7496</c:v>
                </c:pt>
                <c:pt idx="7497">
                  <c:v>7497</c:v>
                </c:pt>
                <c:pt idx="7498">
                  <c:v>7498</c:v>
                </c:pt>
                <c:pt idx="7499">
                  <c:v>7499</c:v>
                </c:pt>
                <c:pt idx="7500">
                  <c:v>7500</c:v>
                </c:pt>
                <c:pt idx="7501">
                  <c:v>7501</c:v>
                </c:pt>
                <c:pt idx="7502">
                  <c:v>7502</c:v>
                </c:pt>
                <c:pt idx="7503">
                  <c:v>7503</c:v>
                </c:pt>
                <c:pt idx="7504">
                  <c:v>7504</c:v>
                </c:pt>
                <c:pt idx="7505">
                  <c:v>7505</c:v>
                </c:pt>
                <c:pt idx="7506">
                  <c:v>7506</c:v>
                </c:pt>
                <c:pt idx="7507">
                  <c:v>7507</c:v>
                </c:pt>
                <c:pt idx="7508">
                  <c:v>7508</c:v>
                </c:pt>
                <c:pt idx="7509">
                  <c:v>7509</c:v>
                </c:pt>
                <c:pt idx="7510">
                  <c:v>7510</c:v>
                </c:pt>
                <c:pt idx="7511">
                  <c:v>7511</c:v>
                </c:pt>
                <c:pt idx="7512">
                  <c:v>7512</c:v>
                </c:pt>
                <c:pt idx="7513">
                  <c:v>7513</c:v>
                </c:pt>
                <c:pt idx="7514">
                  <c:v>7514</c:v>
                </c:pt>
                <c:pt idx="7515">
                  <c:v>7515</c:v>
                </c:pt>
                <c:pt idx="7516">
                  <c:v>7516</c:v>
                </c:pt>
                <c:pt idx="7517">
                  <c:v>7517</c:v>
                </c:pt>
                <c:pt idx="7518">
                  <c:v>7518</c:v>
                </c:pt>
                <c:pt idx="7519">
                  <c:v>7519</c:v>
                </c:pt>
                <c:pt idx="7520">
                  <c:v>7520</c:v>
                </c:pt>
                <c:pt idx="7521">
                  <c:v>7521</c:v>
                </c:pt>
                <c:pt idx="7522">
                  <c:v>7522</c:v>
                </c:pt>
                <c:pt idx="7523">
                  <c:v>7523</c:v>
                </c:pt>
                <c:pt idx="7524">
                  <c:v>7524</c:v>
                </c:pt>
                <c:pt idx="7525">
                  <c:v>7525</c:v>
                </c:pt>
                <c:pt idx="7526">
                  <c:v>7526</c:v>
                </c:pt>
                <c:pt idx="7527">
                  <c:v>7527</c:v>
                </c:pt>
                <c:pt idx="7528">
                  <c:v>7528</c:v>
                </c:pt>
                <c:pt idx="7529">
                  <c:v>7529</c:v>
                </c:pt>
                <c:pt idx="7530">
                  <c:v>7530</c:v>
                </c:pt>
                <c:pt idx="7531">
                  <c:v>7531</c:v>
                </c:pt>
                <c:pt idx="7532">
                  <c:v>7532</c:v>
                </c:pt>
                <c:pt idx="7533">
                  <c:v>7533</c:v>
                </c:pt>
                <c:pt idx="7534">
                  <c:v>7534</c:v>
                </c:pt>
                <c:pt idx="7535">
                  <c:v>7535</c:v>
                </c:pt>
                <c:pt idx="7536">
                  <c:v>7536</c:v>
                </c:pt>
                <c:pt idx="7537">
                  <c:v>7537</c:v>
                </c:pt>
                <c:pt idx="7538">
                  <c:v>7538</c:v>
                </c:pt>
                <c:pt idx="7539">
                  <c:v>7539</c:v>
                </c:pt>
                <c:pt idx="7540">
                  <c:v>7540</c:v>
                </c:pt>
                <c:pt idx="7541">
                  <c:v>7541</c:v>
                </c:pt>
                <c:pt idx="7542">
                  <c:v>7542</c:v>
                </c:pt>
                <c:pt idx="7543">
                  <c:v>7543</c:v>
                </c:pt>
                <c:pt idx="7544">
                  <c:v>7544</c:v>
                </c:pt>
                <c:pt idx="7545">
                  <c:v>7545</c:v>
                </c:pt>
                <c:pt idx="7546">
                  <c:v>7546</c:v>
                </c:pt>
                <c:pt idx="7547">
                  <c:v>7547</c:v>
                </c:pt>
                <c:pt idx="7548">
                  <c:v>7548</c:v>
                </c:pt>
                <c:pt idx="7549">
                  <c:v>7549</c:v>
                </c:pt>
                <c:pt idx="7550">
                  <c:v>7550</c:v>
                </c:pt>
                <c:pt idx="7551">
                  <c:v>7551</c:v>
                </c:pt>
                <c:pt idx="7552">
                  <c:v>7552</c:v>
                </c:pt>
                <c:pt idx="7553">
                  <c:v>7553</c:v>
                </c:pt>
                <c:pt idx="7554">
                  <c:v>7554</c:v>
                </c:pt>
                <c:pt idx="7555">
                  <c:v>7555</c:v>
                </c:pt>
                <c:pt idx="7556">
                  <c:v>7556</c:v>
                </c:pt>
                <c:pt idx="7557">
                  <c:v>7557</c:v>
                </c:pt>
                <c:pt idx="7558">
                  <c:v>7558</c:v>
                </c:pt>
                <c:pt idx="7559">
                  <c:v>7559</c:v>
                </c:pt>
                <c:pt idx="7560">
                  <c:v>7560</c:v>
                </c:pt>
                <c:pt idx="7561">
                  <c:v>7561</c:v>
                </c:pt>
                <c:pt idx="7562">
                  <c:v>7562</c:v>
                </c:pt>
                <c:pt idx="7563">
                  <c:v>7563</c:v>
                </c:pt>
                <c:pt idx="7564">
                  <c:v>7564</c:v>
                </c:pt>
                <c:pt idx="7565">
                  <c:v>7565</c:v>
                </c:pt>
                <c:pt idx="7566">
                  <c:v>7566</c:v>
                </c:pt>
                <c:pt idx="7567">
                  <c:v>7567</c:v>
                </c:pt>
                <c:pt idx="7568">
                  <c:v>7568</c:v>
                </c:pt>
                <c:pt idx="7569">
                  <c:v>7569</c:v>
                </c:pt>
                <c:pt idx="7570">
                  <c:v>7570</c:v>
                </c:pt>
                <c:pt idx="7571">
                  <c:v>7571</c:v>
                </c:pt>
                <c:pt idx="7572">
                  <c:v>7572</c:v>
                </c:pt>
                <c:pt idx="7573">
                  <c:v>7573</c:v>
                </c:pt>
                <c:pt idx="7574">
                  <c:v>7574</c:v>
                </c:pt>
                <c:pt idx="7575">
                  <c:v>7575</c:v>
                </c:pt>
                <c:pt idx="7576">
                  <c:v>7576</c:v>
                </c:pt>
                <c:pt idx="7577">
                  <c:v>7577</c:v>
                </c:pt>
                <c:pt idx="7578">
                  <c:v>7578</c:v>
                </c:pt>
                <c:pt idx="7579">
                  <c:v>7579</c:v>
                </c:pt>
                <c:pt idx="7580">
                  <c:v>7580</c:v>
                </c:pt>
                <c:pt idx="7581">
                  <c:v>7581</c:v>
                </c:pt>
                <c:pt idx="7582">
                  <c:v>7582</c:v>
                </c:pt>
                <c:pt idx="7583">
                  <c:v>7583</c:v>
                </c:pt>
                <c:pt idx="7584">
                  <c:v>7584</c:v>
                </c:pt>
                <c:pt idx="7585">
                  <c:v>7585</c:v>
                </c:pt>
                <c:pt idx="7586">
                  <c:v>7586</c:v>
                </c:pt>
                <c:pt idx="7587">
                  <c:v>7587</c:v>
                </c:pt>
                <c:pt idx="7588">
                  <c:v>7588</c:v>
                </c:pt>
                <c:pt idx="7589">
                  <c:v>7589</c:v>
                </c:pt>
                <c:pt idx="7590">
                  <c:v>7590</c:v>
                </c:pt>
                <c:pt idx="7591">
                  <c:v>7591</c:v>
                </c:pt>
                <c:pt idx="7592">
                  <c:v>7592</c:v>
                </c:pt>
                <c:pt idx="7593">
                  <c:v>7593</c:v>
                </c:pt>
                <c:pt idx="7594">
                  <c:v>7594</c:v>
                </c:pt>
                <c:pt idx="7595">
                  <c:v>7595</c:v>
                </c:pt>
                <c:pt idx="7596">
                  <c:v>7596</c:v>
                </c:pt>
                <c:pt idx="7597">
                  <c:v>7597</c:v>
                </c:pt>
                <c:pt idx="7598">
                  <c:v>7598</c:v>
                </c:pt>
                <c:pt idx="7599">
                  <c:v>7599</c:v>
                </c:pt>
                <c:pt idx="7600">
                  <c:v>7600</c:v>
                </c:pt>
                <c:pt idx="7601">
                  <c:v>7601</c:v>
                </c:pt>
                <c:pt idx="7602">
                  <c:v>7602</c:v>
                </c:pt>
                <c:pt idx="7603">
                  <c:v>7603</c:v>
                </c:pt>
                <c:pt idx="7604">
                  <c:v>7604</c:v>
                </c:pt>
                <c:pt idx="7605">
                  <c:v>7605</c:v>
                </c:pt>
                <c:pt idx="7606">
                  <c:v>7606</c:v>
                </c:pt>
                <c:pt idx="7607">
                  <c:v>7607</c:v>
                </c:pt>
                <c:pt idx="7608">
                  <c:v>7608</c:v>
                </c:pt>
                <c:pt idx="7609">
                  <c:v>7609</c:v>
                </c:pt>
                <c:pt idx="7610">
                  <c:v>7610</c:v>
                </c:pt>
                <c:pt idx="7611">
                  <c:v>7611</c:v>
                </c:pt>
                <c:pt idx="7612">
                  <c:v>7612</c:v>
                </c:pt>
                <c:pt idx="7613">
                  <c:v>7613</c:v>
                </c:pt>
                <c:pt idx="7614">
                  <c:v>7614</c:v>
                </c:pt>
                <c:pt idx="7615">
                  <c:v>7615</c:v>
                </c:pt>
                <c:pt idx="7616">
                  <c:v>7616</c:v>
                </c:pt>
                <c:pt idx="7617">
                  <c:v>7617</c:v>
                </c:pt>
                <c:pt idx="7618">
                  <c:v>7618</c:v>
                </c:pt>
                <c:pt idx="7619">
                  <c:v>7619</c:v>
                </c:pt>
                <c:pt idx="7620">
                  <c:v>7620</c:v>
                </c:pt>
                <c:pt idx="7621">
                  <c:v>7621</c:v>
                </c:pt>
                <c:pt idx="7622">
                  <c:v>7622</c:v>
                </c:pt>
                <c:pt idx="7623">
                  <c:v>7623</c:v>
                </c:pt>
                <c:pt idx="7624">
                  <c:v>7624</c:v>
                </c:pt>
                <c:pt idx="7625">
                  <c:v>7625</c:v>
                </c:pt>
                <c:pt idx="7626">
                  <c:v>7626</c:v>
                </c:pt>
                <c:pt idx="7627">
                  <c:v>7627</c:v>
                </c:pt>
                <c:pt idx="7628">
                  <c:v>7628</c:v>
                </c:pt>
                <c:pt idx="7629">
                  <c:v>7629</c:v>
                </c:pt>
                <c:pt idx="7630">
                  <c:v>7630</c:v>
                </c:pt>
                <c:pt idx="7631">
                  <c:v>7631</c:v>
                </c:pt>
                <c:pt idx="7632">
                  <c:v>7632</c:v>
                </c:pt>
                <c:pt idx="7633">
                  <c:v>7633</c:v>
                </c:pt>
                <c:pt idx="7634">
                  <c:v>7634</c:v>
                </c:pt>
                <c:pt idx="7635">
                  <c:v>7635</c:v>
                </c:pt>
                <c:pt idx="7636">
                  <c:v>7636</c:v>
                </c:pt>
                <c:pt idx="7637">
                  <c:v>7637</c:v>
                </c:pt>
                <c:pt idx="7638">
                  <c:v>7638</c:v>
                </c:pt>
                <c:pt idx="7639">
                  <c:v>7639</c:v>
                </c:pt>
                <c:pt idx="7640">
                  <c:v>7640</c:v>
                </c:pt>
                <c:pt idx="7641">
                  <c:v>7641</c:v>
                </c:pt>
                <c:pt idx="7642">
                  <c:v>7642</c:v>
                </c:pt>
                <c:pt idx="7643">
                  <c:v>7643</c:v>
                </c:pt>
                <c:pt idx="7644">
                  <c:v>7644</c:v>
                </c:pt>
                <c:pt idx="7645">
                  <c:v>7645</c:v>
                </c:pt>
                <c:pt idx="7646">
                  <c:v>7646</c:v>
                </c:pt>
                <c:pt idx="7647">
                  <c:v>7647</c:v>
                </c:pt>
                <c:pt idx="7648">
                  <c:v>7648</c:v>
                </c:pt>
                <c:pt idx="7649">
                  <c:v>7649</c:v>
                </c:pt>
                <c:pt idx="7650">
                  <c:v>7650</c:v>
                </c:pt>
                <c:pt idx="7651">
                  <c:v>7651</c:v>
                </c:pt>
                <c:pt idx="7652">
                  <c:v>7652</c:v>
                </c:pt>
                <c:pt idx="7653">
                  <c:v>7653</c:v>
                </c:pt>
                <c:pt idx="7654">
                  <c:v>7654</c:v>
                </c:pt>
                <c:pt idx="7655">
                  <c:v>7655</c:v>
                </c:pt>
                <c:pt idx="7656">
                  <c:v>7656</c:v>
                </c:pt>
                <c:pt idx="7657">
                  <c:v>7657</c:v>
                </c:pt>
                <c:pt idx="7658">
                  <c:v>7658</c:v>
                </c:pt>
                <c:pt idx="7659">
                  <c:v>7659</c:v>
                </c:pt>
                <c:pt idx="7660">
                  <c:v>7660</c:v>
                </c:pt>
                <c:pt idx="7661">
                  <c:v>7661</c:v>
                </c:pt>
                <c:pt idx="7662">
                  <c:v>7662</c:v>
                </c:pt>
                <c:pt idx="7663">
                  <c:v>7663</c:v>
                </c:pt>
                <c:pt idx="7664">
                  <c:v>7664</c:v>
                </c:pt>
                <c:pt idx="7665">
                  <c:v>7665</c:v>
                </c:pt>
                <c:pt idx="7666">
                  <c:v>7666</c:v>
                </c:pt>
                <c:pt idx="7667">
                  <c:v>7667</c:v>
                </c:pt>
                <c:pt idx="7668">
                  <c:v>7668</c:v>
                </c:pt>
                <c:pt idx="7669">
                  <c:v>7669</c:v>
                </c:pt>
                <c:pt idx="7670">
                  <c:v>7670</c:v>
                </c:pt>
                <c:pt idx="7671">
                  <c:v>7671</c:v>
                </c:pt>
                <c:pt idx="7672">
                  <c:v>7672</c:v>
                </c:pt>
                <c:pt idx="7673">
                  <c:v>7673</c:v>
                </c:pt>
                <c:pt idx="7674">
                  <c:v>7674</c:v>
                </c:pt>
                <c:pt idx="7675">
                  <c:v>7675</c:v>
                </c:pt>
                <c:pt idx="7676">
                  <c:v>7676</c:v>
                </c:pt>
                <c:pt idx="7677">
                  <c:v>7677</c:v>
                </c:pt>
                <c:pt idx="7678">
                  <c:v>7678</c:v>
                </c:pt>
                <c:pt idx="7679">
                  <c:v>7679</c:v>
                </c:pt>
                <c:pt idx="7680">
                  <c:v>7680</c:v>
                </c:pt>
                <c:pt idx="7681">
                  <c:v>7681</c:v>
                </c:pt>
                <c:pt idx="7682">
                  <c:v>7682</c:v>
                </c:pt>
                <c:pt idx="7683">
                  <c:v>7683</c:v>
                </c:pt>
                <c:pt idx="7684">
                  <c:v>7684</c:v>
                </c:pt>
                <c:pt idx="7685">
                  <c:v>7685</c:v>
                </c:pt>
                <c:pt idx="7686">
                  <c:v>7686</c:v>
                </c:pt>
                <c:pt idx="7687">
                  <c:v>7687</c:v>
                </c:pt>
                <c:pt idx="7688">
                  <c:v>7688</c:v>
                </c:pt>
                <c:pt idx="7689">
                  <c:v>7689</c:v>
                </c:pt>
                <c:pt idx="7690">
                  <c:v>7690</c:v>
                </c:pt>
                <c:pt idx="7691">
                  <c:v>7691</c:v>
                </c:pt>
                <c:pt idx="7692">
                  <c:v>7692</c:v>
                </c:pt>
                <c:pt idx="7693">
                  <c:v>7693</c:v>
                </c:pt>
                <c:pt idx="7694">
                  <c:v>7694</c:v>
                </c:pt>
                <c:pt idx="7695">
                  <c:v>7695</c:v>
                </c:pt>
                <c:pt idx="7696">
                  <c:v>7696</c:v>
                </c:pt>
                <c:pt idx="7697">
                  <c:v>7697</c:v>
                </c:pt>
                <c:pt idx="7698">
                  <c:v>7698</c:v>
                </c:pt>
                <c:pt idx="7699">
                  <c:v>7699</c:v>
                </c:pt>
                <c:pt idx="7700">
                  <c:v>7700</c:v>
                </c:pt>
                <c:pt idx="7701">
                  <c:v>7701</c:v>
                </c:pt>
                <c:pt idx="7702">
                  <c:v>7702</c:v>
                </c:pt>
                <c:pt idx="7703">
                  <c:v>7703</c:v>
                </c:pt>
                <c:pt idx="7704">
                  <c:v>7704</c:v>
                </c:pt>
                <c:pt idx="7705">
                  <c:v>7705</c:v>
                </c:pt>
                <c:pt idx="7706">
                  <c:v>7706</c:v>
                </c:pt>
                <c:pt idx="7707">
                  <c:v>7707</c:v>
                </c:pt>
                <c:pt idx="7708">
                  <c:v>7708</c:v>
                </c:pt>
                <c:pt idx="7709">
                  <c:v>7709</c:v>
                </c:pt>
                <c:pt idx="7710">
                  <c:v>7710</c:v>
                </c:pt>
                <c:pt idx="7711">
                  <c:v>7711</c:v>
                </c:pt>
                <c:pt idx="7712">
                  <c:v>7712</c:v>
                </c:pt>
                <c:pt idx="7713">
                  <c:v>7713</c:v>
                </c:pt>
                <c:pt idx="7714">
                  <c:v>7714</c:v>
                </c:pt>
                <c:pt idx="7715">
                  <c:v>7715</c:v>
                </c:pt>
                <c:pt idx="7716">
                  <c:v>7716</c:v>
                </c:pt>
                <c:pt idx="7717">
                  <c:v>7717</c:v>
                </c:pt>
                <c:pt idx="7718">
                  <c:v>7718</c:v>
                </c:pt>
                <c:pt idx="7719">
                  <c:v>7719</c:v>
                </c:pt>
                <c:pt idx="7720">
                  <c:v>7720</c:v>
                </c:pt>
                <c:pt idx="7721">
                  <c:v>7721</c:v>
                </c:pt>
                <c:pt idx="7722">
                  <c:v>7722</c:v>
                </c:pt>
                <c:pt idx="7723">
                  <c:v>7723</c:v>
                </c:pt>
                <c:pt idx="7724">
                  <c:v>7724</c:v>
                </c:pt>
                <c:pt idx="7725">
                  <c:v>7725</c:v>
                </c:pt>
                <c:pt idx="7726">
                  <c:v>7726</c:v>
                </c:pt>
                <c:pt idx="7727">
                  <c:v>7727</c:v>
                </c:pt>
                <c:pt idx="7728">
                  <c:v>7728</c:v>
                </c:pt>
                <c:pt idx="7729">
                  <c:v>7729</c:v>
                </c:pt>
                <c:pt idx="7730">
                  <c:v>7730</c:v>
                </c:pt>
                <c:pt idx="7731">
                  <c:v>7731</c:v>
                </c:pt>
                <c:pt idx="7732">
                  <c:v>7732</c:v>
                </c:pt>
                <c:pt idx="7733">
                  <c:v>7733</c:v>
                </c:pt>
                <c:pt idx="7734">
                  <c:v>7734</c:v>
                </c:pt>
                <c:pt idx="7735">
                  <c:v>7735</c:v>
                </c:pt>
                <c:pt idx="7736">
                  <c:v>7736</c:v>
                </c:pt>
                <c:pt idx="7737">
                  <c:v>7737</c:v>
                </c:pt>
                <c:pt idx="7738">
                  <c:v>7738</c:v>
                </c:pt>
                <c:pt idx="7739">
                  <c:v>7739</c:v>
                </c:pt>
                <c:pt idx="7740">
                  <c:v>7740</c:v>
                </c:pt>
                <c:pt idx="7741">
                  <c:v>7741</c:v>
                </c:pt>
                <c:pt idx="7742">
                  <c:v>7742</c:v>
                </c:pt>
                <c:pt idx="7743">
                  <c:v>7743</c:v>
                </c:pt>
                <c:pt idx="7744">
                  <c:v>7744</c:v>
                </c:pt>
                <c:pt idx="7745">
                  <c:v>7745</c:v>
                </c:pt>
                <c:pt idx="7746">
                  <c:v>7746</c:v>
                </c:pt>
                <c:pt idx="7747">
                  <c:v>7747</c:v>
                </c:pt>
                <c:pt idx="7748">
                  <c:v>7748</c:v>
                </c:pt>
                <c:pt idx="7749">
                  <c:v>7749</c:v>
                </c:pt>
                <c:pt idx="7750">
                  <c:v>7750</c:v>
                </c:pt>
                <c:pt idx="7751">
                  <c:v>7751</c:v>
                </c:pt>
                <c:pt idx="7752">
                  <c:v>7752</c:v>
                </c:pt>
                <c:pt idx="7753">
                  <c:v>7753</c:v>
                </c:pt>
                <c:pt idx="7754">
                  <c:v>7754</c:v>
                </c:pt>
                <c:pt idx="7755">
                  <c:v>7755</c:v>
                </c:pt>
                <c:pt idx="7756">
                  <c:v>7756</c:v>
                </c:pt>
                <c:pt idx="7757">
                  <c:v>7757</c:v>
                </c:pt>
                <c:pt idx="7758">
                  <c:v>7758</c:v>
                </c:pt>
                <c:pt idx="7759">
                  <c:v>7759</c:v>
                </c:pt>
                <c:pt idx="7760">
                  <c:v>7760</c:v>
                </c:pt>
                <c:pt idx="7761">
                  <c:v>7761</c:v>
                </c:pt>
                <c:pt idx="7762">
                  <c:v>7762</c:v>
                </c:pt>
                <c:pt idx="7763">
                  <c:v>7763</c:v>
                </c:pt>
                <c:pt idx="7764">
                  <c:v>7764</c:v>
                </c:pt>
                <c:pt idx="7765">
                  <c:v>7765</c:v>
                </c:pt>
                <c:pt idx="7766">
                  <c:v>7766</c:v>
                </c:pt>
                <c:pt idx="7767">
                  <c:v>7767</c:v>
                </c:pt>
                <c:pt idx="7768">
                  <c:v>7768</c:v>
                </c:pt>
                <c:pt idx="7769">
                  <c:v>7769</c:v>
                </c:pt>
                <c:pt idx="7770">
                  <c:v>7770</c:v>
                </c:pt>
                <c:pt idx="7771">
                  <c:v>7771</c:v>
                </c:pt>
                <c:pt idx="7772">
                  <c:v>7772</c:v>
                </c:pt>
                <c:pt idx="7773">
                  <c:v>7773</c:v>
                </c:pt>
                <c:pt idx="7774">
                  <c:v>7774</c:v>
                </c:pt>
                <c:pt idx="7775">
                  <c:v>7775</c:v>
                </c:pt>
                <c:pt idx="7776">
                  <c:v>7776</c:v>
                </c:pt>
                <c:pt idx="7777">
                  <c:v>7777</c:v>
                </c:pt>
                <c:pt idx="7778">
                  <c:v>7778</c:v>
                </c:pt>
                <c:pt idx="7779">
                  <c:v>7779</c:v>
                </c:pt>
                <c:pt idx="7780">
                  <c:v>7780</c:v>
                </c:pt>
                <c:pt idx="7781">
                  <c:v>7781</c:v>
                </c:pt>
                <c:pt idx="7782">
                  <c:v>7782</c:v>
                </c:pt>
                <c:pt idx="7783">
                  <c:v>7783</c:v>
                </c:pt>
                <c:pt idx="7784">
                  <c:v>7784</c:v>
                </c:pt>
                <c:pt idx="7785">
                  <c:v>7785</c:v>
                </c:pt>
                <c:pt idx="7786">
                  <c:v>7786</c:v>
                </c:pt>
                <c:pt idx="7787">
                  <c:v>7787</c:v>
                </c:pt>
                <c:pt idx="7788">
                  <c:v>7788</c:v>
                </c:pt>
                <c:pt idx="7789">
                  <c:v>7789</c:v>
                </c:pt>
                <c:pt idx="7790">
                  <c:v>7790</c:v>
                </c:pt>
                <c:pt idx="7791">
                  <c:v>7791</c:v>
                </c:pt>
                <c:pt idx="7792">
                  <c:v>7792</c:v>
                </c:pt>
                <c:pt idx="7793">
                  <c:v>7793</c:v>
                </c:pt>
                <c:pt idx="7794">
                  <c:v>7794</c:v>
                </c:pt>
                <c:pt idx="7795">
                  <c:v>7795</c:v>
                </c:pt>
                <c:pt idx="7796">
                  <c:v>7796</c:v>
                </c:pt>
                <c:pt idx="7797">
                  <c:v>7797</c:v>
                </c:pt>
                <c:pt idx="7798">
                  <c:v>7798</c:v>
                </c:pt>
                <c:pt idx="7799">
                  <c:v>7799</c:v>
                </c:pt>
                <c:pt idx="7800">
                  <c:v>7800</c:v>
                </c:pt>
                <c:pt idx="7801">
                  <c:v>7801</c:v>
                </c:pt>
                <c:pt idx="7802">
                  <c:v>7802</c:v>
                </c:pt>
                <c:pt idx="7803">
                  <c:v>7803</c:v>
                </c:pt>
                <c:pt idx="7804">
                  <c:v>7804</c:v>
                </c:pt>
                <c:pt idx="7805">
                  <c:v>7805</c:v>
                </c:pt>
                <c:pt idx="7806">
                  <c:v>7806</c:v>
                </c:pt>
                <c:pt idx="7807">
                  <c:v>7807</c:v>
                </c:pt>
                <c:pt idx="7808">
                  <c:v>7808</c:v>
                </c:pt>
                <c:pt idx="7809">
                  <c:v>7809</c:v>
                </c:pt>
                <c:pt idx="7810">
                  <c:v>7810</c:v>
                </c:pt>
                <c:pt idx="7811">
                  <c:v>7811</c:v>
                </c:pt>
                <c:pt idx="7812">
                  <c:v>7812</c:v>
                </c:pt>
                <c:pt idx="7813">
                  <c:v>7813</c:v>
                </c:pt>
                <c:pt idx="7814">
                  <c:v>7814</c:v>
                </c:pt>
                <c:pt idx="7815">
                  <c:v>7815</c:v>
                </c:pt>
                <c:pt idx="7816">
                  <c:v>7816</c:v>
                </c:pt>
                <c:pt idx="7817">
                  <c:v>7817</c:v>
                </c:pt>
                <c:pt idx="7818">
                  <c:v>7818</c:v>
                </c:pt>
                <c:pt idx="7819">
                  <c:v>7819</c:v>
                </c:pt>
                <c:pt idx="7820">
                  <c:v>7820</c:v>
                </c:pt>
                <c:pt idx="7821">
                  <c:v>7821</c:v>
                </c:pt>
                <c:pt idx="7822">
                  <c:v>7822</c:v>
                </c:pt>
                <c:pt idx="7823">
                  <c:v>7823</c:v>
                </c:pt>
                <c:pt idx="7824">
                  <c:v>7824</c:v>
                </c:pt>
                <c:pt idx="7825">
                  <c:v>7825</c:v>
                </c:pt>
                <c:pt idx="7826">
                  <c:v>7826</c:v>
                </c:pt>
                <c:pt idx="7827">
                  <c:v>7827</c:v>
                </c:pt>
                <c:pt idx="7828">
                  <c:v>7828</c:v>
                </c:pt>
                <c:pt idx="7829">
                  <c:v>7829</c:v>
                </c:pt>
                <c:pt idx="7830">
                  <c:v>7830</c:v>
                </c:pt>
                <c:pt idx="7831">
                  <c:v>7831</c:v>
                </c:pt>
                <c:pt idx="7832">
                  <c:v>7832</c:v>
                </c:pt>
                <c:pt idx="7833">
                  <c:v>7833</c:v>
                </c:pt>
                <c:pt idx="7834">
                  <c:v>7834</c:v>
                </c:pt>
                <c:pt idx="7835">
                  <c:v>7835</c:v>
                </c:pt>
                <c:pt idx="7836">
                  <c:v>7836</c:v>
                </c:pt>
                <c:pt idx="7837">
                  <c:v>7837</c:v>
                </c:pt>
                <c:pt idx="7838">
                  <c:v>7838</c:v>
                </c:pt>
                <c:pt idx="7839">
                  <c:v>7839</c:v>
                </c:pt>
                <c:pt idx="7840">
                  <c:v>7840</c:v>
                </c:pt>
                <c:pt idx="7841">
                  <c:v>7841</c:v>
                </c:pt>
                <c:pt idx="7842">
                  <c:v>7842</c:v>
                </c:pt>
                <c:pt idx="7843">
                  <c:v>7843</c:v>
                </c:pt>
                <c:pt idx="7844">
                  <c:v>7844</c:v>
                </c:pt>
                <c:pt idx="7845">
                  <c:v>7845</c:v>
                </c:pt>
                <c:pt idx="7846">
                  <c:v>7846</c:v>
                </c:pt>
                <c:pt idx="7847">
                  <c:v>7847</c:v>
                </c:pt>
                <c:pt idx="7848">
                  <c:v>7848</c:v>
                </c:pt>
                <c:pt idx="7849">
                  <c:v>7849</c:v>
                </c:pt>
                <c:pt idx="7850">
                  <c:v>7850</c:v>
                </c:pt>
                <c:pt idx="7851">
                  <c:v>7851</c:v>
                </c:pt>
                <c:pt idx="7852">
                  <c:v>7852</c:v>
                </c:pt>
                <c:pt idx="7853">
                  <c:v>7853</c:v>
                </c:pt>
                <c:pt idx="7854">
                  <c:v>7854</c:v>
                </c:pt>
                <c:pt idx="7855">
                  <c:v>7855</c:v>
                </c:pt>
                <c:pt idx="7856">
                  <c:v>7856</c:v>
                </c:pt>
                <c:pt idx="7857">
                  <c:v>7857</c:v>
                </c:pt>
                <c:pt idx="7858">
                  <c:v>7858</c:v>
                </c:pt>
                <c:pt idx="7859">
                  <c:v>7859</c:v>
                </c:pt>
                <c:pt idx="7860">
                  <c:v>7860</c:v>
                </c:pt>
                <c:pt idx="7861">
                  <c:v>7861</c:v>
                </c:pt>
                <c:pt idx="7862">
                  <c:v>7862</c:v>
                </c:pt>
                <c:pt idx="7863">
                  <c:v>7863</c:v>
                </c:pt>
                <c:pt idx="7864">
                  <c:v>7864</c:v>
                </c:pt>
                <c:pt idx="7865">
                  <c:v>7865</c:v>
                </c:pt>
                <c:pt idx="7866">
                  <c:v>7866</c:v>
                </c:pt>
                <c:pt idx="7867">
                  <c:v>7867</c:v>
                </c:pt>
                <c:pt idx="7868">
                  <c:v>7868</c:v>
                </c:pt>
                <c:pt idx="7869">
                  <c:v>7869</c:v>
                </c:pt>
                <c:pt idx="7870">
                  <c:v>7870</c:v>
                </c:pt>
                <c:pt idx="7871">
                  <c:v>7871</c:v>
                </c:pt>
                <c:pt idx="7872">
                  <c:v>7872</c:v>
                </c:pt>
                <c:pt idx="7873">
                  <c:v>7873</c:v>
                </c:pt>
                <c:pt idx="7874">
                  <c:v>7874</c:v>
                </c:pt>
                <c:pt idx="7875">
                  <c:v>7875</c:v>
                </c:pt>
                <c:pt idx="7876">
                  <c:v>7876</c:v>
                </c:pt>
                <c:pt idx="7877">
                  <c:v>7877</c:v>
                </c:pt>
                <c:pt idx="7878">
                  <c:v>7878</c:v>
                </c:pt>
                <c:pt idx="7879">
                  <c:v>7879</c:v>
                </c:pt>
                <c:pt idx="7880">
                  <c:v>7880</c:v>
                </c:pt>
                <c:pt idx="7881">
                  <c:v>7881</c:v>
                </c:pt>
                <c:pt idx="7882">
                  <c:v>7882</c:v>
                </c:pt>
                <c:pt idx="7883">
                  <c:v>7883</c:v>
                </c:pt>
                <c:pt idx="7884">
                  <c:v>7884</c:v>
                </c:pt>
                <c:pt idx="7885">
                  <c:v>7885</c:v>
                </c:pt>
                <c:pt idx="7886">
                  <c:v>7886</c:v>
                </c:pt>
                <c:pt idx="7887">
                  <c:v>7887</c:v>
                </c:pt>
                <c:pt idx="7888">
                  <c:v>7888</c:v>
                </c:pt>
                <c:pt idx="7889">
                  <c:v>7889</c:v>
                </c:pt>
                <c:pt idx="7890">
                  <c:v>7890</c:v>
                </c:pt>
                <c:pt idx="7891">
                  <c:v>7891</c:v>
                </c:pt>
                <c:pt idx="7892">
                  <c:v>7892</c:v>
                </c:pt>
                <c:pt idx="7893">
                  <c:v>7893</c:v>
                </c:pt>
                <c:pt idx="7894">
                  <c:v>7894</c:v>
                </c:pt>
                <c:pt idx="7895">
                  <c:v>7895</c:v>
                </c:pt>
                <c:pt idx="7896">
                  <c:v>7896</c:v>
                </c:pt>
                <c:pt idx="7897">
                  <c:v>7897</c:v>
                </c:pt>
                <c:pt idx="7898">
                  <c:v>7898</c:v>
                </c:pt>
                <c:pt idx="7899">
                  <c:v>7899</c:v>
                </c:pt>
                <c:pt idx="7900">
                  <c:v>7900</c:v>
                </c:pt>
                <c:pt idx="7901">
                  <c:v>7901</c:v>
                </c:pt>
                <c:pt idx="7902">
                  <c:v>7902</c:v>
                </c:pt>
                <c:pt idx="7903">
                  <c:v>7903</c:v>
                </c:pt>
                <c:pt idx="7904">
                  <c:v>7904</c:v>
                </c:pt>
                <c:pt idx="7905">
                  <c:v>7905</c:v>
                </c:pt>
                <c:pt idx="7906">
                  <c:v>7906</c:v>
                </c:pt>
                <c:pt idx="7907">
                  <c:v>7907</c:v>
                </c:pt>
                <c:pt idx="7908">
                  <c:v>7908</c:v>
                </c:pt>
                <c:pt idx="7909">
                  <c:v>7909</c:v>
                </c:pt>
                <c:pt idx="7910">
                  <c:v>7910</c:v>
                </c:pt>
                <c:pt idx="7911">
                  <c:v>7911</c:v>
                </c:pt>
                <c:pt idx="7912">
                  <c:v>7912</c:v>
                </c:pt>
                <c:pt idx="7913">
                  <c:v>7913</c:v>
                </c:pt>
                <c:pt idx="7914">
                  <c:v>7914</c:v>
                </c:pt>
                <c:pt idx="7915">
                  <c:v>7915</c:v>
                </c:pt>
                <c:pt idx="7916">
                  <c:v>7916</c:v>
                </c:pt>
                <c:pt idx="7917">
                  <c:v>7917</c:v>
                </c:pt>
                <c:pt idx="7918">
                  <c:v>7918</c:v>
                </c:pt>
                <c:pt idx="7919">
                  <c:v>7919</c:v>
                </c:pt>
                <c:pt idx="7920">
                  <c:v>7920</c:v>
                </c:pt>
                <c:pt idx="7921">
                  <c:v>7921</c:v>
                </c:pt>
                <c:pt idx="7922">
                  <c:v>7922</c:v>
                </c:pt>
                <c:pt idx="7923">
                  <c:v>7923</c:v>
                </c:pt>
                <c:pt idx="7924">
                  <c:v>7924</c:v>
                </c:pt>
                <c:pt idx="7925">
                  <c:v>7925</c:v>
                </c:pt>
                <c:pt idx="7926">
                  <c:v>7926</c:v>
                </c:pt>
                <c:pt idx="7927">
                  <c:v>7927</c:v>
                </c:pt>
                <c:pt idx="7928">
                  <c:v>7928</c:v>
                </c:pt>
                <c:pt idx="7929">
                  <c:v>7929</c:v>
                </c:pt>
                <c:pt idx="7930">
                  <c:v>7930</c:v>
                </c:pt>
                <c:pt idx="7931">
                  <c:v>7931</c:v>
                </c:pt>
                <c:pt idx="7932">
                  <c:v>7932</c:v>
                </c:pt>
                <c:pt idx="7933">
                  <c:v>7933</c:v>
                </c:pt>
                <c:pt idx="7934">
                  <c:v>7934</c:v>
                </c:pt>
                <c:pt idx="7935">
                  <c:v>7935</c:v>
                </c:pt>
                <c:pt idx="7936">
                  <c:v>7936</c:v>
                </c:pt>
                <c:pt idx="7937">
                  <c:v>7937</c:v>
                </c:pt>
                <c:pt idx="7938">
                  <c:v>7938</c:v>
                </c:pt>
                <c:pt idx="7939">
                  <c:v>7939</c:v>
                </c:pt>
                <c:pt idx="7940">
                  <c:v>7940</c:v>
                </c:pt>
                <c:pt idx="7941">
                  <c:v>7941</c:v>
                </c:pt>
                <c:pt idx="7942">
                  <c:v>7942</c:v>
                </c:pt>
                <c:pt idx="7943">
                  <c:v>7943</c:v>
                </c:pt>
                <c:pt idx="7944">
                  <c:v>7944</c:v>
                </c:pt>
                <c:pt idx="7945">
                  <c:v>7945</c:v>
                </c:pt>
                <c:pt idx="7946">
                  <c:v>7946</c:v>
                </c:pt>
                <c:pt idx="7947">
                  <c:v>7947</c:v>
                </c:pt>
                <c:pt idx="7948">
                  <c:v>7948</c:v>
                </c:pt>
                <c:pt idx="7949">
                  <c:v>7949</c:v>
                </c:pt>
                <c:pt idx="7950">
                  <c:v>7950</c:v>
                </c:pt>
                <c:pt idx="7951">
                  <c:v>7951</c:v>
                </c:pt>
                <c:pt idx="7952">
                  <c:v>7952</c:v>
                </c:pt>
                <c:pt idx="7953">
                  <c:v>7953</c:v>
                </c:pt>
                <c:pt idx="7954">
                  <c:v>7954</c:v>
                </c:pt>
                <c:pt idx="7955">
                  <c:v>7955</c:v>
                </c:pt>
                <c:pt idx="7956">
                  <c:v>7956</c:v>
                </c:pt>
                <c:pt idx="7957">
                  <c:v>7957</c:v>
                </c:pt>
                <c:pt idx="7958">
                  <c:v>7958</c:v>
                </c:pt>
                <c:pt idx="7959">
                  <c:v>7959</c:v>
                </c:pt>
                <c:pt idx="7960">
                  <c:v>7960</c:v>
                </c:pt>
                <c:pt idx="7961">
                  <c:v>7961</c:v>
                </c:pt>
                <c:pt idx="7962">
                  <c:v>7962</c:v>
                </c:pt>
                <c:pt idx="7963">
                  <c:v>7963</c:v>
                </c:pt>
                <c:pt idx="7964">
                  <c:v>7964</c:v>
                </c:pt>
                <c:pt idx="7965">
                  <c:v>7965</c:v>
                </c:pt>
                <c:pt idx="7966">
                  <c:v>7966</c:v>
                </c:pt>
                <c:pt idx="7967">
                  <c:v>7967</c:v>
                </c:pt>
                <c:pt idx="7968">
                  <c:v>7968</c:v>
                </c:pt>
                <c:pt idx="7969">
                  <c:v>7969</c:v>
                </c:pt>
                <c:pt idx="7970">
                  <c:v>7970</c:v>
                </c:pt>
                <c:pt idx="7971">
                  <c:v>7971</c:v>
                </c:pt>
                <c:pt idx="7972">
                  <c:v>7972</c:v>
                </c:pt>
                <c:pt idx="7973">
                  <c:v>7973</c:v>
                </c:pt>
                <c:pt idx="7974">
                  <c:v>7974</c:v>
                </c:pt>
                <c:pt idx="7975">
                  <c:v>7975</c:v>
                </c:pt>
                <c:pt idx="7976">
                  <c:v>7976</c:v>
                </c:pt>
                <c:pt idx="7977">
                  <c:v>7977</c:v>
                </c:pt>
                <c:pt idx="7978">
                  <c:v>7978</c:v>
                </c:pt>
                <c:pt idx="7979">
                  <c:v>7979</c:v>
                </c:pt>
                <c:pt idx="7980">
                  <c:v>7980</c:v>
                </c:pt>
                <c:pt idx="7981">
                  <c:v>7981</c:v>
                </c:pt>
                <c:pt idx="7982">
                  <c:v>7982</c:v>
                </c:pt>
                <c:pt idx="7983">
                  <c:v>7983</c:v>
                </c:pt>
                <c:pt idx="7984">
                  <c:v>7984</c:v>
                </c:pt>
                <c:pt idx="7985">
                  <c:v>7985</c:v>
                </c:pt>
                <c:pt idx="7986">
                  <c:v>7986</c:v>
                </c:pt>
                <c:pt idx="7987">
                  <c:v>7987</c:v>
                </c:pt>
                <c:pt idx="7988">
                  <c:v>7988</c:v>
                </c:pt>
                <c:pt idx="7989">
                  <c:v>7989</c:v>
                </c:pt>
                <c:pt idx="7990">
                  <c:v>7990</c:v>
                </c:pt>
                <c:pt idx="7991">
                  <c:v>7991</c:v>
                </c:pt>
                <c:pt idx="7992">
                  <c:v>7992</c:v>
                </c:pt>
                <c:pt idx="7993">
                  <c:v>7993</c:v>
                </c:pt>
                <c:pt idx="7994">
                  <c:v>7994</c:v>
                </c:pt>
                <c:pt idx="7995">
                  <c:v>7995</c:v>
                </c:pt>
                <c:pt idx="7996">
                  <c:v>7996</c:v>
                </c:pt>
                <c:pt idx="7997">
                  <c:v>7997</c:v>
                </c:pt>
                <c:pt idx="7998">
                  <c:v>7998</c:v>
                </c:pt>
                <c:pt idx="7999">
                  <c:v>7999</c:v>
                </c:pt>
                <c:pt idx="8000">
                  <c:v>8000</c:v>
                </c:pt>
                <c:pt idx="8001">
                  <c:v>8001</c:v>
                </c:pt>
                <c:pt idx="8002">
                  <c:v>8002</c:v>
                </c:pt>
                <c:pt idx="8003">
                  <c:v>8003</c:v>
                </c:pt>
                <c:pt idx="8004">
                  <c:v>8004</c:v>
                </c:pt>
                <c:pt idx="8005">
                  <c:v>8005</c:v>
                </c:pt>
                <c:pt idx="8006">
                  <c:v>8006</c:v>
                </c:pt>
                <c:pt idx="8007">
                  <c:v>8007</c:v>
                </c:pt>
                <c:pt idx="8008">
                  <c:v>8008</c:v>
                </c:pt>
                <c:pt idx="8009">
                  <c:v>8009</c:v>
                </c:pt>
                <c:pt idx="8010">
                  <c:v>8010</c:v>
                </c:pt>
                <c:pt idx="8011">
                  <c:v>8011</c:v>
                </c:pt>
                <c:pt idx="8012">
                  <c:v>8012</c:v>
                </c:pt>
                <c:pt idx="8013">
                  <c:v>8013</c:v>
                </c:pt>
                <c:pt idx="8014">
                  <c:v>8014</c:v>
                </c:pt>
                <c:pt idx="8015">
                  <c:v>8015</c:v>
                </c:pt>
                <c:pt idx="8016">
                  <c:v>8016</c:v>
                </c:pt>
                <c:pt idx="8017">
                  <c:v>8017</c:v>
                </c:pt>
                <c:pt idx="8018">
                  <c:v>8018</c:v>
                </c:pt>
                <c:pt idx="8019">
                  <c:v>8019</c:v>
                </c:pt>
                <c:pt idx="8020">
                  <c:v>8020</c:v>
                </c:pt>
                <c:pt idx="8021">
                  <c:v>8021</c:v>
                </c:pt>
                <c:pt idx="8022">
                  <c:v>8022</c:v>
                </c:pt>
                <c:pt idx="8023">
                  <c:v>8023</c:v>
                </c:pt>
                <c:pt idx="8024">
                  <c:v>8024</c:v>
                </c:pt>
                <c:pt idx="8025">
                  <c:v>8025</c:v>
                </c:pt>
                <c:pt idx="8026">
                  <c:v>8026</c:v>
                </c:pt>
                <c:pt idx="8027">
                  <c:v>8027</c:v>
                </c:pt>
                <c:pt idx="8028">
                  <c:v>8028</c:v>
                </c:pt>
                <c:pt idx="8029">
                  <c:v>8029</c:v>
                </c:pt>
                <c:pt idx="8030">
                  <c:v>8030</c:v>
                </c:pt>
                <c:pt idx="8031">
                  <c:v>8031</c:v>
                </c:pt>
                <c:pt idx="8032">
                  <c:v>8032</c:v>
                </c:pt>
                <c:pt idx="8033">
                  <c:v>8033</c:v>
                </c:pt>
                <c:pt idx="8034">
                  <c:v>8034</c:v>
                </c:pt>
                <c:pt idx="8035">
                  <c:v>8035</c:v>
                </c:pt>
                <c:pt idx="8036">
                  <c:v>8036</c:v>
                </c:pt>
                <c:pt idx="8037">
                  <c:v>8037</c:v>
                </c:pt>
                <c:pt idx="8038">
                  <c:v>8038</c:v>
                </c:pt>
                <c:pt idx="8039">
                  <c:v>8039</c:v>
                </c:pt>
                <c:pt idx="8040">
                  <c:v>8040</c:v>
                </c:pt>
                <c:pt idx="8041">
                  <c:v>8041</c:v>
                </c:pt>
                <c:pt idx="8042">
                  <c:v>8042</c:v>
                </c:pt>
                <c:pt idx="8043">
                  <c:v>8043</c:v>
                </c:pt>
                <c:pt idx="8044">
                  <c:v>8044</c:v>
                </c:pt>
                <c:pt idx="8045">
                  <c:v>8045</c:v>
                </c:pt>
                <c:pt idx="8046">
                  <c:v>8046</c:v>
                </c:pt>
                <c:pt idx="8047">
                  <c:v>8047</c:v>
                </c:pt>
                <c:pt idx="8048">
                  <c:v>8048</c:v>
                </c:pt>
                <c:pt idx="8049">
                  <c:v>8049</c:v>
                </c:pt>
                <c:pt idx="8050">
                  <c:v>8050</c:v>
                </c:pt>
                <c:pt idx="8051">
                  <c:v>8051</c:v>
                </c:pt>
                <c:pt idx="8052">
                  <c:v>8052</c:v>
                </c:pt>
                <c:pt idx="8053">
                  <c:v>8053</c:v>
                </c:pt>
                <c:pt idx="8054">
                  <c:v>8054</c:v>
                </c:pt>
                <c:pt idx="8055">
                  <c:v>8055</c:v>
                </c:pt>
                <c:pt idx="8056">
                  <c:v>8056</c:v>
                </c:pt>
                <c:pt idx="8057">
                  <c:v>8057</c:v>
                </c:pt>
                <c:pt idx="8058">
                  <c:v>8058</c:v>
                </c:pt>
                <c:pt idx="8059">
                  <c:v>8059</c:v>
                </c:pt>
                <c:pt idx="8060">
                  <c:v>8060</c:v>
                </c:pt>
                <c:pt idx="8061">
                  <c:v>8061</c:v>
                </c:pt>
                <c:pt idx="8062">
                  <c:v>8062</c:v>
                </c:pt>
                <c:pt idx="8063">
                  <c:v>8063</c:v>
                </c:pt>
                <c:pt idx="8064">
                  <c:v>8064</c:v>
                </c:pt>
                <c:pt idx="8065">
                  <c:v>8065</c:v>
                </c:pt>
                <c:pt idx="8066">
                  <c:v>8066</c:v>
                </c:pt>
                <c:pt idx="8067">
                  <c:v>8067</c:v>
                </c:pt>
                <c:pt idx="8068">
                  <c:v>8068</c:v>
                </c:pt>
                <c:pt idx="8069">
                  <c:v>8069</c:v>
                </c:pt>
                <c:pt idx="8070">
                  <c:v>8070</c:v>
                </c:pt>
                <c:pt idx="8071">
                  <c:v>8071</c:v>
                </c:pt>
                <c:pt idx="8072">
                  <c:v>8072</c:v>
                </c:pt>
                <c:pt idx="8073">
                  <c:v>8073</c:v>
                </c:pt>
                <c:pt idx="8074">
                  <c:v>8074</c:v>
                </c:pt>
                <c:pt idx="8075">
                  <c:v>8075</c:v>
                </c:pt>
                <c:pt idx="8076">
                  <c:v>8076</c:v>
                </c:pt>
                <c:pt idx="8077">
                  <c:v>8077</c:v>
                </c:pt>
                <c:pt idx="8078">
                  <c:v>8078</c:v>
                </c:pt>
                <c:pt idx="8079">
                  <c:v>8079</c:v>
                </c:pt>
                <c:pt idx="8080">
                  <c:v>8080</c:v>
                </c:pt>
                <c:pt idx="8081">
                  <c:v>8081</c:v>
                </c:pt>
                <c:pt idx="8082">
                  <c:v>8082</c:v>
                </c:pt>
                <c:pt idx="8083">
                  <c:v>8083</c:v>
                </c:pt>
                <c:pt idx="8084">
                  <c:v>8084</c:v>
                </c:pt>
                <c:pt idx="8085">
                  <c:v>8085</c:v>
                </c:pt>
                <c:pt idx="8086">
                  <c:v>8086</c:v>
                </c:pt>
                <c:pt idx="8087">
                  <c:v>8087</c:v>
                </c:pt>
                <c:pt idx="8088">
                  <c:v>8088</c:v>
                </c:pt>
                <c:pt idx="8089">
                  <c:v>8089</c:v>
                </c:pt>
                <c:pt idx="8090">
                  <c:v>8090</c:v>
                </c:pt>
                <c:pt idx="8091">
                  <c:v>8091</c:v>
                </c:pt>
                <c:pt idx="8092">
                  <c:v>8092</c:v>
                </c:pt>
                <c:pt idx="8093">
                  <c:v>8093</c:v>
                </c:pt>
                <c:pt idx="8094">
                  <c:v>8094</c:v>
                </c:pt>
                <c:pt idx="8095">
                  <c:v>8095</c:v>
                </c:pt>
                <c:pt idx="8096">
                  <c:v>8096</c:v>
                </c:pt>
                <c:pt idx="8097">
                  <c:v>8097</c:v>
                </c:pt>
                <c:pt idx="8098">
                  <c:v>8098</c:v>
                </c:pt>
                <c:pt idx="8099">
                  <c:v>8099</c:v>
                </c:pt>
                <c:pt idx="8100">
                  <c:v>8100</c:v>
                </c:pt>
                <c:pt idx="8101">
                  <c:v>8101</c:v>
                </c:pt>
                <c:pt idx="8102">
                  <c:v>8102</c:v>
                </c:pt>
                <c:pt idx="8103">
                  <c:v>8103</c:v>
                </c:pt>
                <c:pt idx="8104">
                  <c:v>8104</c:v>
                </c:pt>
                <c:pt idx="8105">
                  <c:v>8105</c:v>
                </c:pt>
                <c:pt idx="8106">
                  <c:v>8106</c:v>
                </c:pt>
                <c:pt idx="8107">
                  <c:v>8107</c:v>
                </c:pt>
                <c:pt idx="8108">
                  <c:v>8108</c:v>
                </c:pt>
                <c:pt idx="8109">
                  <c:v>8109</c:v>
                </c:pt>
                <c:pt idx="8110">
                  <c:v>8110</c:v>
                </c:pt>
                <c:pt idx="8111">
                  <c:v>8111</c:v>
                </c:pt>
                <c:pt idx="8112">
                  <c:v>8112</c:v>
                </c:pt>
                <c:pt idx="8113">
                  <c:v>8113</c:v>
                </c:pt>
                <c:pt idx="8114">
                  <c:v>8114</c:v>
                </c:pt>
                <c:pt idx="8115">
                  <c:v>8115</c:v>
                </c:pt>
                <c:pt idx="8116">
                  <c:v>8116</c:v>
                </c:pt>
                <c:pt idx="8117">
                  <c:v>8117</c:v>
                </c:pt>
                <c:pt idx="8118">
                  <c:v>8118</c:v>
                </c:pt>
                <c:pt idx="8119">
                  <c:v>8119</c:v>
                </c:pt>
                <c:pt idx="8120">
                  <c:v>8120</c:v>
                </c:pt>
                <c:pt idx="8121">
                  <c:v>8121</c:v>
                </c:pt>
                <c:pt idx="8122">
                  <c:v>8122</c:v>
                </c:pt>
                <c:pt idx="8123">
                  <c:v>8123</c:v>
                </c:pt>
                <c:pt idx="8124">
                  <c:v>8124</c:v>
                </c:pt>
                <c:pt idx="8125">
                  <c:v>8125</c:v>
                </c:pt>
                <c:pt idx="8126">
                  <c:v>8126</c:v>
                </c:pt>
                <c:pt idx="8127">
                  <c:v>8127</c:v>
                </c:pt>
                <c:pt idx="8128">
                  <c:v>8128</c:v>
                </c:pt>
                <c:pt idx="8129">
                  <c:v>8129</c:v>
                </c:pt>
                <c:pt idx="8130">
                  <c:v>8130</c:v>
                </c:pt>
                <c:pt idx="8131">
                  <c:v>8131</c:v>
                </c:pt>
                <c:pt idx="8132">
                  <c:v>8132</c:v>
                </c:pt>
                <c:pt idx="8133">
                  <c:v>8133</c:v>
                </c:pt>
                <c:pt idx="8134">
                  <c:v>8134</c:v>
                </c:pt>
                <c:pt idx="8135">
                  <c:v>8135</c:v>
                </c:pt>
                <c:pt idx="8136">
                  <c:v>8136</c:v>
                </c:pt>
                <c:pt idx="8137">
                  <c:v>8137</c:v>
                </c:pt>
                <c:pt idx="8138">
                  <c:v>8138</c:v>
                </c:pt>
                <c:pt idx="8139">
                  <c:v>8139</c:v>
                </c:pt>
                <c:pt idx="8140">
                  <c:v>8140</c:v>
                </c:pt>
                <c:pt idx="8141">
                  <c:v>8141</c:v>
                </c:pt>
                <c:pt idx="8142">
                  <c:v>8142</c:v>
                </c:pt>
                <c:pt idx="8143">
                  <c:v>8143</c:v>
                </c:pt>
                <c:pt idx="8144">
                  <c:v>8144</c:v>
                </c:pt>
                <c:pt idx="8145">
                  <c:v>8145</c:v>
                </c:pt>
                <c:pt idx="8146">
                  <c:v>8146</c:v>
                </c:pt>
                <c:pt idx="8147">
                  <c:v>8147</c:v>
                </c:pt>
                <c:pt idx="8148">
                  <c:v>8148</c:v>
                </c:pt>
                <c:pt idx="8149">
                  <c:v>8149</c:v>
                </c:pt>
                <c:pt idx="8150">
                  <c:v>8150</c:v>
                </c:pt>
                <c:pt idx="8151">
                  <c:v>8151</c:v>
                </c:pt>
                <c:pt idx="8152">
                  <c:v>8152</c:v>
                </c:pt>
                <c:pt idx="8153">
                  <c:v>8153</c:v>
                </c:pt>
                <c:pt idx="8154">
                  <c:v>8154</c:v>
                </c:pt>
                <c:pt idx="8155">
                  <c:v>8155</c:v>
                </c:pt>
                <c:pt idx="8156">
                  <c:v>8156</c:v>
                </c:pt>
                <c:pt idx="8157">
                  <c:v>8157</c:v>
                </c:pt>
                <c:pt idx="8158">
                  <c:v>8158</c:v>
                </c:pt>
                <c:pt idx="8159">
                  <c:v>8159</c:v>
                </c:pt>
                <c:pt idx="8160">
                  <c:v>8160</c:v>
                </c:pt>
                <c:pt idx="8161">
                  <c:v>8161</c:v>
                </c:pt>
                <c:pt idx="8162">
                  <c:v>8162</c:v>
                </c:pt>
                <c:pt idx="8163">
                  <c:v>8163</c:v>
                </c:pt>
                <c:pt idx="8164">
                  <c:v>8164</c:v>
                </c:pt>
                <c:pt idx="8165">
                  <c:v>8165</c:v>
                </c:pt>
                <c:pt idx="8166">
                  <c:v>8166</c:v>
                </c:pt>
                <c:pt idx="8167">
                  <c:v>8167</c:v>
                </c:pt>
                <c:pt idx="8168">
                  <c:v>8168</c:v>
                </c:pt>
                <c:pt idx="8169">
                  <c:v>8169</c:v>
                </c:pt>
                <c:pt idx="8170">
                  <c:v>8170</c:v>
                </c:pt>
                <c:pt idx="8171">
                  <c:v>8171</c:v>
                </c:pt>
                <c:pt idx="8172">
                  <c:v>8172</c:v>
                </c:pt>
                <c:pt idx="8173">
                  <c:v>8173</c:v>
                </c:pt>
                <c:pt idx="8174">
                  <c:v>8174</c:v>
                </c:pt>
                <c:pt idx="8175">
                  <c:v>8175</c:v>
                </c:pt>
                <c:pt idx="8176">
                  <c:v>8176</c:v>
                </c:pt>
                <c:pt idx="8177">
                  <c:v>8177</c:v>
                </c:pt>
                <c:pt idx="8178">
                  <c:v>8178</c:v>
                </c:pt>
                <c:pt idx="8179">
                  <c:v>8179</c:v>
                </c:pt>
                <c:pt idx="8180">
                  <c:v>8180</c:v>
                </c:pt>
                <c:pt idx="8181">
                  <c:v>8181</c:v>
                </c:pt>
                <c:pt idx="8182">
                  <c:v>8182</c:v>
                </c:pt>
                <c:pt idx="8183">
                  <c:v>8183</c:v>
                </c:pt>
                <c:pt idx="8184">
                  <c:v>8184</c:v>
                </c:pt>
                <c:pt idx="8185">
                  <c:v>8185</c:v>
                </c:pt>
                <c:pt idx="8186">
                  <c:v>8186</c:v>
                </c:pt>
                <c:pt idx="8187">
                  <c:v>8187</c:v>
                </c:pt>
                <c:pt idx="8188">
                  <c:v>8188</c:v>
                </c:pt>
                <c:pt idx="8189">
                  <c:v>8189</c:v>
                </c:pt>
                <c:pt idx="8190">
                  <c:v>8190</c:v>
                </c:pt>
                <c:pt idx="8191">
                  <c:v>8191</c:v>
                </c:pt>
                <c:pt idx="8192">
                  <c:v>8192</c:v>
                </c:pt>
                <c:pt idx="8193">
                  <c:v>8193</c:v>
                </c:pt>
                <c:pt idx="8194">
                  <c:v>8194</c:v>
                </c:pt>
                <c:pt idx="8195">
                  <c:v>8195</c:v>
                </c:pt>
                <c:pt idx="8196">
                  <c:v>8196</c:v>
                </c:pt>
                <c:pt idx="8197">
                  <c:v>8197</c:v>
                </c:pt>
                <c:pt idx="8198">
                  <c:v>8198</c:v>
                </c:pt>
                <c:pt idx="8199">
                  <c:v>8199</c:v>
                </c:pt>
                <c:pt idx="8200">
                  <c:v>8200</c:v>
                </c:pt>
                <c:pt idx="8201">
                  <c:v>8201</c:v>
                </c:pt>
                <c:pt idx="8202">
                  <c:v>8202</c:v>
                </c:pt>
                <c:pt idx="8203">
                  <c:v>8203</c:v>
                </c:pt>
                <c:pt idx="8204">
                  <c:v>8204</c:v>
                </c:pt>
                <c:pt idx="8205">
                  <c:v>8205</c:v>
                </c:pt>
                <c:pt idx="8206">
                  <c:v>8206</c:v>
                </c:pt>
                <c:pt idx="8207">
                  <c:v>8207</c:v>
                </c:pt>
                <c:pt idx="8208">
                  <c:v>8208</c:v>
                </c:pt>
                <c:pt idx="8209">
                  <c:v>8209</c:v>
                </c:pt>
                <c:pt idx="8210">
                  <c:v>8210</c:v>
                </c:pt>
                <c:pt idx="8211">
                  <c:v>8211</c:v>
                </c:pt>
                <c:pt idx="8212">
                  <c:v>8212</c:v>
                </c:pt>
                <c:pt idx="8213">
                  <c:v>8213</c:v>
                </c:pt>
                <c:pt idx="8214">
                  <c:v>8214</c:v>
                </c:pt>
                <c:pt idx="8215">
                  <c:v>8215</c:v>
                </c:pt>
                <c:pt idx="8216">
                  <c:v>8216</c:v>
                </c:pt>
                <c:pt idx="8217">
                  <c:v>8217</c:v>
                </c:pt>
                <c:pt idx="8218">
                  <c:v>8218</c:v>
                </c:pt>
                <c:pt idx="8219">
                  <c:v>8219</c:v>
                </c:pt>
                <c:pt idx="8220">
                  <c:v>8220</c:v>
                </c:pt>
                <c:pt idx="8221">
                  <c:v>8221</c:v>
                </c:pt>
                <c:pt idx="8222">
                  <c:v>8222</c:v>
                </c:pt>
                <c:pt idx="8223">
                  <c:v>8223</c:v>
                </c:pt>
                <c:pt idx="8224">
                  <c:v>8224</c:v>
                </c:pt>
                <c:pt idx="8225">
                  <c:v>8225</c:v>
                </c:pt>
                <c:pt idx="8226">
                  <c:v>8226</c:v>
                </c:pt>
                <c:pt idx="8227">
                  <c:v>8227</c:v>
                </c:pt>
                <c:pt idx="8228">
                  <c:v>8228</c:v>
                </c:pt>
                <c:pt idx="8229">
                  <c:v>8229</c:v>
                </c:pt>
                <c:pt idx="8230">
                  <c:v>8230</c:v>
                </c:pt>
                <c:pt idx="8231">
                  <c:v>8231</c:v>
                </c:pt>
                <c:pt idx="8232">
                  <c:v>8232</c:v>
                </c:pt>
                <c:pt idx="8233">
                  <c:v>8233</c:v>
                </c:pt>
                <c:pt idx="8234">
                  <c:v>8234</c:v>
                </c:pt>
                <c:pt idx="8235">
                  <c:v>8235</c:v>
                </c:pt>
                <c:pt idx="8236">
                  <c:v>8236</c:v>
                </c:pt>
                <c:pt idx="8237">
                  <c:v>8237</c:v>
                </c:pt>
                <c:pt idx="8238">
                  <c:v>8238</c:v>
                </c:pt>
                <c:pt idx="8239">
                  <c:v>8239</c:v>
                </c:pt>
                <c:pt idx="8240">
                  <c:v>8240</c:v>
                </c:pt>
                <c:pt idx="8241">
                  <c:v>8241</c:v>
                </c:pt>
                <c:pt idx="8242">
                  <c:v>8242</c:v>
                </c:pt>
                <c:pt idx="8243">
                  <c:v>8243</c:v>
                </c:pt>
                <c:pt idx="8244">
                  <c:v>8244</c:v>
                </c:pt>
                <c:pt idx="8245">
                  <c:v>8245</c:v>
                </c:pt>
                <c:pt idx="8246">
                  <c:v>8246</c:v>
                </c:pt>
                <c:pt idx="8247">
                  <c:v>8247</c:v>
                </c:pt>
                <c:pt idx="8248">
                  <c:v>8248</c:v>
                </c:pt>
                <c:pt idx="8249">
                  <c:v>8249</c:v>
                </c:pt>
                <c:pt idx="8250">
                  <c:v>8250</c:v>
                </c:pt>
                <c:pt idx="8251">
                  <c:v>8251</c:v>
                </c:pt>
                <c:pt idx="8252">
                  <c:v>8252</c:v>
                </c:pt>
                <c:pt idx="8253">
                  <c:v>8253</c:v>
                </c:pt>
                <c:pt idx="8254">
                  <c:v>8254</c:v>
                </c:pt>
                <c:pt idx="8255">
                  <c:v>8255</c:v>
                </c:pt>
                <c:pt idx="8256">
                  <c:v>8256</c:v>
                </c:pt>
                <c:pt idx="8257">
                  <c:v>8257</c:v>
                </c:pt>
                <c:pt idx="8258">
                  <c:v>8258</c:v>
                </c:pt>
                <c:pt idx="8259">
                  <c:v>8259</c:v>
                </c:pt>
                <c:pt idx="8260">
                  <c:v>8260</c:v>
                </c:pt>
                <c:pt idx="8261">
                  <c:v>8261</c:v>
                </c:pt>
                <c:pt idx="8262">
                  <c:v>8262</c:v>
                </c:pt>
                <c:pt idx="8263">
                  <c:v>8263</c:v>
                </c:pt>
                <c:pt idx="8264">
                  <c:v>8264</c:v>
                </c:pt>
                <c:pt idx="8265">
                  <c:v>8265</c:v>
                </c:pt>
                <c:pt idx="8266">
                  <c:v>8266</c:v>
                </c:pt>
                <c:pt idx="8267">
                  <c:v>8267</c:v>
                </c:pt>
                <c:pt idx="8268">
                  <c:v>8268</c:v>
                </c:pt>
                <c:pt idx="8269">
                  <c:v>8269</c:v>
                </c:pt>
                <c:pt idx="8270">
                  <c:v>8270</c:v>
                </c:pt>
                <c:pt idx="8271">
                  <c:v>8271</c:v>
                </c:pt>
                <c:pt idx="8272">
                  <c:v>8272</c:v>
                </c:pt>
                <c:pt idx="8273">
                  <c:v>8273</c:v>
                </c:pt>
                <c:pt idx="8274">
                  <c:v>8274</c:v>
                </c:pt>
                <c:pt idx="8275">
                  <c:v>8275</c:v>
                </c:pt>
                <c:pt idx="8276">
                  <c:v>8276</c:v>
                </c:pt>
                <c:pt idx="8277">
                  <c:v>8277</c:v>
                </c:pt>
                <c:pt idx="8278">
                  <c:v>8278</c:v>
                </c:pt>
                <c:pt idx="8279">
                  <c:v>8279</c:v>
                </c:pt>
                <c:pt idx="8280">
                  <c:v>8280</c:v>
                </c:pt>
                <c:pt idx="8281">
                  <c:v>8281</c:v>
                </c:pt>
                <c:pt idx="8282">
                  <c:v>8282</c:v>
                </c:pt>
                <c:pt idx="8283">
                  <c:v>8283</c:v>
                </c:pt>
                <c:pt idx="8284">
                  <c:v>8284</c:v>
                </c:pt>
                <c:pt idx="8285">
                  <c:v>8285</c:v>
                </c:pt>
                <c:pt idx="8286">
                  <c:v>8286</c:v>
                </c:pt>
                <c:pt idx="8287">
                  <c:v>8287</c:v>
                </c:pt>
                <c:pt idx="8288">
                  <c:v>8288</c:v>
                </c:pt>
                <c:pt idx="8289">
                  <c:v>8289</c:v>
                </c:pt>
                <c:pt idx="8290">
                  <c:v>8290</c:v>
                </c:pt>
                <c:pt idx="8291">
                  <c:v>8291</c:v>
                </c:pt>
                <c:pt idx="8292">
                  <c:v>8292</c:v>
                </c:pt>
                <c:pt idx="8293">
                  <c:v>8293</c:v>
                </c:pt>
                <c:pt idx="8294">
                  <c:v>8294</c:v>
                </c:pt>
                <c:pt idx="8295">
                  <c:v>8295</c:v>
                </c:pt>
                <c:pt idx="8296">
                  <c:v>8296</c:v>
                </c:pt>
                <c:pt idx="8297">
                  <c:v>8297</c:v>
                </c:pt>
                <c:pt idx="8298">
                  <c:v>8298</c:v>
                </c:pt>
                <c:pt idx="8299">
                  <c:v>8299</c:v>
                </c:pt>
                <c:pt idx="8300">
                  <c:v>8300</c:v>
                </c:pt>
                <c:pt idx="8301">
                  <c:v>8301</c:v>
                </c:pt>
                <c:pt idx="8302">
                  <c:v>8302</c:v>
                </c:pt>
                <c:pt idx="8303">
                  <c:v>8303</c:v>
                </c:pt>
                <c:pt idx="8304">
                  <c:v>8304</c:v>
                </c:pt>
                <c:pt idx="8305">
                  <c:v>8305</c:v>
                </c:pt>
                <c:pt idx="8306">
                  <c:v>8306</c:v>
                </c:pt>
                <c:pt idx="8307">
                  <c:v>8307</c:v>
                </c:pt>
                <c:pt idx="8308">
                  <c:v>8308</c:v>
                </c:pt>
                <c:pt idx="8309">
                  <c:v>8309</c:v>
                </c:pt>
                <c:pt idx="8310">
                  <c:v>8310</c:v>
                </c:pt>
                <c:pt idx="8311">
                  <c:v>8311</c:v>
                </c:pt>
                <c:pt idx="8312">
                  <c:v>8312</c:v>
                </c:pt>
                <c:pt idx="8313">
                  <c:v>8313</c:v>
                </c:pt>
                <c:pt idx="8314">
                  <c:v>8314</c:v>
                </c:pt>
                <c:pt idx="8315">
                  <c:v>8315</c:v>
                </c:pt>
                <c:pt idx="8316">
                  <c:v>8316</c:v>
                </c:pt>
                <c:pt idx="8317">
                  <c:v>8317</c:v>
                </c:pt>
                <c:pt idx="8318">
                  <c:v>8318</c:v>
                </c:pt>
                <c:pt idx="8319">
                  <c:v>8319</c:v>
                </c:pt>
                <c:pt idx="8320">
                  <c:v>8320</c:v>
                </c:pt>
                <c:pt idx="8321">
                  <c:v>8321</c:v>
                </c:pt>
                <c:pt idx="8322">
                  <c:v>8322</c:v>
                </c:pt>
                <c:pt idx="8323">
                  <c:v>8323</c:v>
                </c:pt>
                <c:pt idx="8324">
                  <c:v>8324</c:v>
                </c:pt>
                <c:pt idx="8325">
                  <c:v>8325</c:v>
                </c:pt>
                <c:pt idx="8326">
                  <c:v>8326</c:v>
                </c:pt>
                <c:pt idx="8327">
                  <c:v>8327</c:v>
                </c:pt>
                <c:pt idx="8328">
                  <c:v>8328</c:v>
                </c:pt>
                <c:pt idx="8329">
                  <c:v>8329</c:v>
                </c:pt>
                <c:pt idx="8330">
                  <c:v>8330</c:v>
                </c:pt>
                <c:pt idx="8331">
                  <c:v>8331</c:v>
                </c:pt>
                <c:pt idx="8332">
                  <c:v>8332</c:v>
                </c:pt>
                <c:pt idx="8333">
                  <c:v>8333</c:v>
                </c:pt>
                <c:pt idx="8334">
                  <c:v>8334</c:v>
                </c:pt>
                <c:pt idx="8335">
                  <c:v>8335</c:v>
                </c:pt>
                <c:pt idx="8336">
                  <c:v>8336</c:v>
                </c:pt>
                <c:pt idx="8337">
                  <c:v>8337</c:v>
                </c:pt>
                <c:pt idx="8338">
                  <c:v>8338</c:v>
                </c:pt>
                <c:pt idx="8339">
                  <c:v>8339</c:v>
                </c:pt>
                <c:pt idx="8340">
                  <c:v>8340</c:v>
                </c:pt>
                <c:pt idx="8341">
                  <c:v>8341</c:v>
                </c:pt>
                <c:pt idx="8342">
                  <c:v>8342</c:v>
                </c:pt>
                <c:pt idx="8343">
                  <c:v>8343</c:v>
                </c:pt>
                <c:pt idx="8344">
                  <c:v>8344</c:v>
                </c:pt>
                <c:pt idx="8345">
                  <c:v>8345</c:v>
                </c:pt>
                <c:pt idx="8346">
                  <c:v>8346</c:v>
                </c:pt>
                <c:pt idx="8347">
                  <c:v>8347</c:v>
                </c:pt>
                <c:pt idx="8348">
                  <c:v>8348</c:v>
                </c:pt>
                <c:pt idx="8349">
                  <c:v>8349</c:v>
                </c:pt>
                <c:pt idx="8350">
                  <c:v>8350</c:v>
                </c:pt>
                <c:pt idx="8351">
                  <c:v>8351</c:v>
                </c:pt>
                <c:pt idx="8352">
                  <c:v>8352</c:v>
                </c:pt>
                <c:pt idx="8353">
                  <c:v>8353</c:v>
                </c:pt>
                <c:pt idx="8354">
                  <c:v>8354</c:v>
                </c:pt>
                <c:pt idx="8355">
                  <c:v>8355</c:v>
                </c:pt>
                <c:pt idx="8356">
                  <c:v>8356</c:v>
                </c:pt>
                <c:pt idx="8357">
                  <c:v>8357</c:v>
                </c:pt>
                <c:pt idx="8358">
                  <c:v>8358</c:v>
                </c:pt>
                <c:pt idx="8359">
                  <c:v>8359</c:v>
                </c:pt>
                <c:pt idx="8360">
                  <c:v>8360</c:v>
                </c:pt>
                <c:pt idx="8361">
                  <c:v>8361</c:v>
                </c:pt>
                <c:pt idx="8362">
                  <c:v>8362</c:v>
                </c:pt>
                <c:pt idx="8363">
                  <c:v>8363</c:v>
                </c:pt>
                <c:pt idx="8364">
                  <c:v>8364</c:v>
                </c:pt>
                <c:pt idx="8365">
                  <c:v>8365</c:v>
                </c:pt>
                <c:pt idx="8366">
                  <c:v>8366</c:v>
                </c:pt>
                <c:pt idx="8367">
                  <c:v>8367</c:v>
                </c:pt>
                <c:pt idx="8368">
                  <c:v>8368</c:v>
                </c:pt>
                <c:pt idx="8369">
                  <c:v>8369</c:v>
                </c:pt>
                <c:pt idx="8370">
                  <c:v>8370</c:v>
                </c:pt>
                <c:pt idx="8371">
                  <c:v>8371</c:v>
                </c:pt>
                <c:pt idx="8372">
                  <c:v>8372</c:v>
                </c:pt>
                <c:pt idx="8373">
                  <c:v>8373</c:v>
                </c:pt>
                <c:pt idx="8374">
                  <c:v>8374</c:v>
                </c:pt>
                <c:pt idx="8375">
                  <c:v>8375</c:v>
                </c:pt>
                <c:pt idx="8376">
                  <c:v>8376</c:v>
                </c:pt>
                <c:pt idx="8377">
                  <c:v>8377</c:v>
                </c:pt>
                <c:pt idx="8378">
                  <c:v>8378</c:v>
                </c:pt>
                <c:pt idx="8379">
                  <c:v>8379</c:v>
                </c:pt>
                <c:pt idx="8380">
                  <c:v>8380</c:v>
                </c:pt>
                <c:pt idx="8381">
                  <c:v>8381</c:v>
                </c:pt>
                <c:pt idx="8382">
                  <c:v>8382</c:v>
                </c:pt>
                <c:pt idx="8383">
                  <c:v>8383</c:v>
                </c:pt>
                <c:pt idx="8384">
                  <c:v>8384</c:v>
                </c:pt>
                <c:pt idx="8385">
                  <c:v>8385</c:v>
                </c:pt>
                <c:pt idx="8386">
                  <c:v>8386</c:v>
                </c:pt>
                <c:pt idx="8387">
                  <c:v>8387</c:v>
                </c:pt>
                <c:pt idx="8388">
                  <c:v>8388</c:v>
                </c:pt>
                <c:pt idx="8389">
                  <c:v>8389</c:v>
                </c:pt>
                <c:pt idx="8390">
                  <c:v>8390</c:v>
                </c:pt>
                <c:pt idx="8391">
                  <c:v>8391</c:v>
                </c:pt>
                <c:pt idx="8392">
                  <c:v>8392</c:v>
                </c:pt>
                <c:pt idx="8393">
                  <c:v>8393</c:v>
                </c:pt>
                <c:pt idx="8394">
                  <c:v>8394</c:v>
                </c:pt>
                <c:pt idx="8395">
                  <c:v>8395</c:v>
                </c:pt>
                <c:pt idx="8396">
                  <c:v>8396</c:v>
                </c:pt>
                <c:pt idx="8397">
                  <c:v>8397</c:v>
                </c:pt>
                <c:pt idx="8398">
                  <c:v>8398</c:v>
                </c:pt>
                <c:pt idx="8399">
                  <c:v>8399</c:v>
                </c:pt>
                <c:pt idx="8400">
                  <c:v>8400</c:v>
                </c:pt>
                <c:pt idx="8401">
                  <c:v>8401</c:v>
                </c:pt>
                <c:pt idx="8402">
                  <c:v>8402</c:v>
                </c:pt>
                <c:pt idx="8403">
                  <c:v>8403</c:v>
                </c:pt>
                <c:pt idx="8404">
                  <c:v>8404</c:v>
                </c:pt>
                <c:pt idx="8405">
                  <c:v>8405</c:v>
                </c:pt>
                <c:pt idx="8406">
                  <c:v>8406</c:v>
                </c:pt>
                <c:pt idx="8407">
                  <c:v>8407</c:v>
                </c:pt>
                <c:pt idx="8408">
                  <c:v>8408</c:v>
                </c:pt>
                <c:pt idx="8409">
                  <c:v>8409</c:v>
                </c:pt>
                <c:pt idx="8410">
                  <c:v>8410</c:v>
                </c:pt>
                <c:pt idx="8411">
                  <c:v>8411</c:v>
                </c:pt>
                <c:pt idx="8412">
                  <c:v>8412</c:v>
                </c:pt>
                <c:pt idx="8413">
                  <c:v>8413</c:v>
                </c:pt>
                <c:pt idx="8414">
                  <c:v>8414</c:v>
                </c:pt>
                <c:pt idx="8415">
                  <c:v>8415</c:v>
                </c:pt>
                <c:pt idx="8416">
                  <c:v>8416</c:v>
                </c:pt>
                <c:pt idx="8417">
                  <c:v>8417</c:v>
                </c:pt>
                <c:pt idx="8418">
                  <c:v>8418</c:v>
                </c:pt>
                <c:pt idx="8419">
                  <c:v>8419</c:v>
                </c:pt>
                <c:pt idx="8420">
                  <c:v>8420</c:v>
                </c:pt>
                <c:pt idx="8421">
                  <c:v>8421</c:v>
                </c:pt>
                <c:pt idx="8422">
                  <c:v>8422</c:v>
                </c:pt>
                <c:pt idx="8423">
                  <c:v>8423</c:v>
                </c:pt>
                <c:pt idx="8424">
                  <c:v>8424</c:v>
                </c:pt>
                <c:pt idx="8425">
                  <c:v>8425</c:v>
                </c:pt>
                <c:pt idx="8426">
                  <c:v>8426</c:v>
                </c:pt>
                <c:pt idx="8427">
                  <c:v>8427</c:v>
                </c:pt>
                <c:pt idx="8428">
                  <c:v>8428</c:v>
                </c:pt>
                <c:pt idx="8429">
                  <c:v>8429</c:v>
                </c:pt>
                <c:pt idx="8430">
                  <c:v>8430</c:v>
                </c:pt>
                <c:pt idx="8431">
                  <c:v>8431</c:v>
                </c:pt>
                <c:pt idx="8432">
                  <c:v>8432</c:v>
                </c:pt>
                <c:pt idx="8433">
                  <c:v>8433</c:v>
                </c:pt>
                <c:pt idx="8434">
                  <c:v>8434</c:v>
                </c:pt>
                <c:pt idx="8435">
                  <c:v>8435</c:v>
                </c:pt>
                <c:pt idx="8436">
                  <c:v>8436</c:v>
                </c:pt>
                <c:pt idx="8437">
                  <c:v>8437</c:v>
                </c:pt>
                <c:pt idx="8438">
                  <c:v>8438</c:v>
                </c:pt>
                <c:pt idx="8439">
                  <c:v>8439</c:v>
                </c:pt>
                <c:pt idx="8440">
                  <c:v>8440</c:v>
                </c:pt>
                <c:pt idx="8441">
                  <c:v>8441</c:v>
                </c:pt>
                <c:pt idx="8442">
                  <c:v>8442</c:v>
                </c:pt>
                <c:pt idx="8443">
                  <c:v>8443</c:v>
                </c:pt>
                <c:pt idx="8444">
                  <c:v>8444</c:v>
                </c:pt>
                <c:pt idx="8445">
                  <c:v>8445</c:v>
                </c:pt>
                <c:pt idx="8446">
                  <c:v>8446</c:v>
                </c:pt>
                <c:pt idx="8447">
                  <c:v>8447</c:v>
                </c:pt>
                <c:pt idx="8448">
                  <c:v>8448</c:v>
                </c:pt>
                <c:pt idx="8449">
                  <c:v>8449</c:v>
                </c:pt>
                <c:pt idx="8450">
                  <c:v>8450</c:v>
                </c:pt>
                <c:pt idx="8451">
                  <c:v>8451</c:v>
                </c:pt>
                <c:pt idx="8452">
                  <c:v>8452</c:v>
                </c:pt>
                <c:pt idx="8453">
                  <c:v>8453</c:v>
                </c:pt>
                <c:pt idx="8454">
                  <c:v>8454</c:v>
                </c:pt>
                <c:pt idx="8455">
                  <c:v>8455</c:v>
                </c:pt>
                <c:pt idx="8456">
                  <c:v>8456</c:v>
                </c:pt>
                <c:pt idx="8457">
                  <c:v>8457</c:v>
                </c:pt>
                <c:pt idx="8458">
                  <c:v>8458</c:v>
                </c:pt>
                <c:pt idx="8459">
                  <c:v>8459</c:v>
                </c:pt>
                <c:pt idx="8460">
                  <c:v>8460</c:v>
                </c:pt>
                <c:pt idx="8461">
                  <c:v>8461</c:v>
                </c:pt>
                <c:pt idx="8462">
                  <c:v>8462</c:v>
                </c:pt>
                <c:pt idx="8463">
                  <c:v>8463</c:v>
                </c:pt>
                <c:pt idx="8464">
                  <c:v>8464</c:v>
                </c:pt>
                <c:pt idx="8465">
                  <c:v>8465</c:v>
                </c:pt>
                <c:pt idx="8466">
                  <c:v>8466</c:v>
                </c:pt>
                <c:pt idx="8467">
                  <c:v>8467</c:v>
                </c:pt>
                <c:pt idx="8468">
                  <c:v>8468</c:v>
                </c:pt>
                <c:pt idx="8469">
                  <c:v>8469</c:v>
                </c:pt>
                <c:pt idx="8470">
                  <c:v>8470</c:v>
                </c:pt>
                <c:pt idx="8471">
                  <c:v>8471</c:v>
                </c:pt>
                <c:pt idx="8472">
                  <c:v>8472</c:v>
                </c:pt>
                <c:pt idx="8473">
                  <c:v>8473</c:v>
                </c:pt>
                <c:pt idx="8474">
                  <c:v>8474</c:v>
                </c:pt>
                <c:pt idx="8475">
                  <c:v>8475</c:v>
                </c:pt>
                <c:pt idx="8476">
                  <c:v>8476</c:v>
                </c:pt>
                <c:pt idx="8477">
                  <c:v>8477</c:v>
                </c:pt>
                <c:pt idx="8478">
                  <c:v>8478</c:v>
                </c:pt>
                <c:pt idx="8479">
                  <c:v>8479</c:v>
                </c:pt>
                <c:pt idx="8480">
                  <c:v>8480</c:v>
                </c:pt>
                <c:pt idx="8481">
                  <c:v>8481</c:v>
                </c:pt>
                <c:pt idx="8482">
                  <c:v>8482</c:v>
                </c:pt>
                <c:pt idx="8483">
                  <c:v>8483</c:v>
                </c:pt>
                <c:pt idx="8484">
                  <c:v>8484</c:v>
                </c:pt>
                <c:pt idx="8485">
                  <c:v>8485</c:v>
                </c:pt>
                <c:pt idx="8486">
                  <c:v>8486</c:v>
                </c:pt>
                <c:pt idx="8487">
                  <c:v>8487</c:v>
                </c:pt>
                <c:pt idx="8488">
                  <c:v>8488</c:v>
                </c:pt>
                <c:pt idx="8489">
                  <c:v>8489</c:v>
                </c:pt>
                <c:pt idx="8490">
                  <c:v>8490</c:v>
                </c:pt>
                <c:pt idx="8491">
                  <c:v>8491</c:v>
                </c:pt>
                <c:pt idx="8492">
                  <c:v>8492</c:v>
                </c:pt>
                <c:pt idx="8493">
                  <c:v>8493</c:v>
                </c:pt>
                <c:pt idx="8494">
                  <c:v>8494</c:v>
                </c:pt>
                <c:pt idx="8495">
                  <c:v>8495</c:v>
                </c:pt>
                <c:pt idx="8496">
                  <c:v>8496</c:v>
                </c:pt>
                <c:pt idx="8497">
                  <c:v>8497</c:v>
                </c:pt>
                <c:pt idx="8498">
                  <c:v>8498</c:v>
                </c:pt>
                <c:pt idx="8499">
                  <c:v>8499</c:v>
                </c:pt>
                <c:pt idx="8500">
                  <c:v>8500</c:v>
                </c:pt>
                <c:pt idx="8501">
                  <c:v>8501</c:v>
                </c:pt>
                <c:pt idx="8502">
                  <c:v>8502</c:v>
                </c:pt>
                <c:pt idx="8503">
                  <c:v>8503</c:v>
                </c:pt>
                <c:pt idx="8504">
                  <c:v>8504</c:v>
                </c:pt>
                <c:pt idx="8505">
                  <c:v>8505</c:v>
                </c:pt>
                <c:pt idx="8506">
                  <c:v>8506</c:v>
                </c:pt>
                <c:pt idx="8507">
                  <c:v>8507</c:v>
                </c:pt>
                <c:pt idx="8508">
                  <c:v>8508</c:v>
                </c:pt>
                <c:pt idx="8509">
                  <c:v>8509</c:v>
                </c:pt>
                <c:pt idx="8510">
                  <c:v>8510</c:v>
                </c:pt>
                <c:pt idx="8511">
                  <c:v>8511</c:v>
                </c:pt>
                <c:pt idx="8512">
                  <c:v>8512</c:v>
                </c:pt>
                <c:pt idx="8513">
                  <c:v>8513</c:v>
                </c:pt>
                <c:pt idx="8514">
                  <c:v>8514</c:v>
                </c:pt>
                <c:pt idx="8515">
                  <c:v>8515</c:v>
                </c:pt>
                <c:pt idx="8516">
                  <c:v>8516</c:v>
                </c:pt>
                <c:pt idx="8517">
                  <c:v>8517</c:v>
                </c:pt>
                <c:pt idx="8518">
                  <c:v>8518</c:v>
                </c:pt>
                <c:pt idx="8519">
                  <c:v>8519</c:v>
                </c:pt>
                <c:pt idx="8520">
                  <c:v>8520</c:v>
                </c:pt>
                <c:pt idx="8521">
                  <c:v>8521</c:v>
                </c:pt>
                <c:pt idx="8522">
                  <c:v>8522</c:v>
                </c:pt>
                <c:pt idx="8523">
                  <c:v>8523</c:v>
                </c:pt>
                <c:pt idx="8524">
                  <c:v>8524</c:v>
                </c:pt>
                <c:pt idx="8525">
                  <c:v>8525</c:v>
                </c:pt>
                <c:pt idx="8526">
                  <c:v>8526</c:v>
                </c:pt>
                <c:pt idx="8527">
                  <c:v>8527</c:v>
                </c:pt>
                <c:pt idx="8528">
                  <c:v>8528</c:v>
                </c:pt>
                <c:pt idx="8529">
                  <c:v>8529</c:v>
                </c:pt>
                <c:pt idx="8530">
                  <c:v>8530</c:v>
                </c:pt>
                <c:pt idx="8531">
                  <c:v>8531</c:v>
                </c:pt>
                <c:pt idx="8532">
                  <c:v>8532</c:v>
                </c:pt>
                <c:pt idx="8533">
                  <c:v>8533</c:v>
                </c:pt>
                <c:pt idx="8534">
                  <c:v>8534</c:v>
                </c:pt>
                <c:pt idx="8535">
                  <c:v>8535</c:v>
                </c:pt>
                <c:pt idx="8536">
                  <c:v>8536</c:v>
                </c:pt>
                <c:pt idx="8537">
                  <c:v>8537</c:v>
                </c:pt>
                <c:pt idx="8538">
                  <c:v>8538</c:v>
                </c:pt>
                <c:pt idx="8539">
                  <c:v>8539</c:v>
                </c:pt>
                <c:pt idx="8540">
                  <c:v>8540</c:v>
                </c:pt>
                <c:pt idx="8541">
                  <c:v>8541</c:v>
                </c:pt>
                <c:pt idx="8542">
                  <c:v>8542</c:v>
                </c:pt>
                <c:pt idx="8543">
                  <c:v>8543</c:v>
                </c:pt>
                <c:pt idx="8544">
                  <c:v>8544</c:v>
                </c:pt>
                <c:pt idx="8545">
                  <c:v>8545</c:v>
                </c:pt>
                <c:pt idx="8546">
                  <c:v>8546</c:v>
                </c:pt>
                <c:pt idx="8547">
                  <c:v>8547</c:v>
                </c:pt>
                <c:pt idx="8548">
                  <c:v>8548</c:v>
                </c:pt>
                <c:pt idx="8549">
                  <c:v>8549</c:v>
                </c:pt>
                <c:pt idx="8550">
                  <c:v>8550</c:v>
                </c:pt>
                <c:pt idx="8551">
                  <c:v>8551</c:v>
                </c:pt>
                <c:pt idx="8552">
                  <c:v>8552</c:v>
                </c:pt>
                <c:pt idx="8553">
                  <c:v>8553</c:v>
                </c:pt>
                <c:pt idx="8554">
                  <c:v>8554</c:v>
                </c:pt>
                <c:pt idx="8555">
                  <c:v>8555</c:v>
                </c:pt>
                <c:pt idx="8556">
                  <c:v>8556</c:v>
                </c:pt>
                <c:pt idx="8557">
                  <c:v>8557</c:v>
                </c:pt>
                <c:pt idx="8558">
                  <c:v>8558</c:v>
                </c:pt>
                <c:pt idx="8559">
                  <c:v>8559</c:v>
                </c:pt>
                <c:pt idx="8560">
                  <c:v>8560</c:v>
                </c:pt>
                <c:pt idx="8561">
                  <c:v>8561</c:v>
                </c:pt>
                <c:pt idx="8562">
                  <c:v>8562</c:v>
                </c:pt>
                <c:pt idx="8563">
                  <c:v>8563</c:v>
                </c:pt>
                <c:pt idx="8564">
                  <c:v>8564</c:v>
                </c:pt>
                <c:pt idx="8565">
                  <c:v>8565</c:v>
                </c:pt>
                <c:pt idx="8566">
                  <c:v>8566</c:v>
                </c:pt>
                <c:pt idx="8567">
                  <c:v>8567</c:v>
                </c:pt>
                <c:pt idx="8568">
                  <c:v>8568</c:v>
                </c:pt>
                <c:pt idx="8569">
                  <c:v>8569</c:v>
                </c:pt>
                <c:pt idx="8570">
                  <c:v>8570</c:v>
                </c:pt>
                <c:pt idx="8571">
                  <c:v>8571</c:v>
                </c:pt>
                <c:pt idx="8572">
                  <c:v>8572</c:v>
                </c:pt>
                <c:pt idx="8573">
                  <c:v>8573</c:v>
                </c:pt>
                <c:pt idx="8574">
                  <c:v>8574</c:v>
                </c:pt>
                <c:pt idx="8575">
                  <c:v>8575</c:v>
                </c:pt>
                <c:pt idx="8576">
                  <c:v>8576</c:v>
                </c:pt>
                <c:pt idx="8577">
                  <c:v>8577</c:v>
                </c:pt>
                <c:pt idx="8578">
                  <c:v>8578</c:v>
                </c:pt>
                <c:pt idx="8579">
                  <c:v>8579</c:v>
                </c:pt>
                <c:pt idx="8580">
                  <c:v>8580</c:v>
                </c:pt>
                <c:pt idx="8581">
                  <c:v>8581</c:v>
                </c:pt>
                <c:pt idx="8582">
                  <c:v>8582</c:v>
                </c:pt>
                <c:pt idx="8583">
                  <c:v>8583</c:v>
                </c:pt>
                <c:pt idx="8584">
                  <c:v>8584</c:v>
                </c:pt>
                <c:pt idx="8585">
                  <c:v>8585</c:v>
                </c:pt>
                <c:pt idx="8586">
                  <c:v>8586</c:v>
                </c:pt>
                <c:pt idx="8587">
                  <c:v>8587</c:v>
                </c:pt>
                <c:pt idx="8588">
                  <c:v>8588</c:v>
                </c:pt>
                <c:pt idx="8589">
                  <c:v>8589</c:v>
                </c:pt>
                <c:pt idx="8590">
                  <c:v>8590</c:v>
                </c:pt>
                <c:pt idx="8591">
                  <c:v>8591</c:v>
                </c:pt>
                <c:pt idx="8592">
                  <c:v>8592</c:v>
                </c:pt>
                <c:pt idx="8593">
                  <c:v>8593</c:v>
                </c:pt>
                <c:pt idx="8594">
                  <c:v>8594</c:v>
                </c:pt>
                <c:pt idx="8595">
                  <c:v>8595</c:v>
                </c:pt>
                <c:pt idx="8596">
                  <c:v>8596</c:v>
                </c:pt>
                <c:pt idx="8597">
                  <c:v>8597</c:v>
                </c:pt>
                <c:pt idx="8598">
                  <c:v>8598</c:v>
                </c:pt>
                <c:pt idx="8599">
                  <c:v>8599</c:v>
                </c:pt>
                <c:pt idx="8600">
                  <c:v>8600</c:v>
                </c:pt>
                <c:pt idx="8601">
                  <c:v>8601</c:v>
                </c:pt>
                <c:pt idx="8602">
                  <c:v>8602</c:v>
                </c:pt>
                <c:pt idx="8603">
                  <c:v>8603</c:v>
                </c:pt>
                <c:pt idx="8604">
                  <c:v>8604</c:v>
                </c:pt>
                <c:pt idx="8605">
                  <c:v>8605</c:v>
                </c:pt>
                <c:pt idx="8606">
                  <c:v>8606</c:v>
                </c:pt>
                <c:pt idx="8607">
                  <c:v>8607</c:v>
                </c:pt>
                <c:pt idx="8608">
                  <c:v>8608</c:v>
                </c:pt>
                <c:pt idx="8609">
                  <c:v>8609</c:v>
                </c:pt>
                <c:pt idx="8610">
                  <c:v>8610</c:v>
                </c:pt>
                <c:pt idx="8611">
                  <c:v>8611</c:v>
                </c:pt>
                <c:pt idx="8612">
                  <c:v>8612</c:v>
                </c:pt>
                <c:pt idx="8613">
                  <c:v>8613</c:v>
                </c:pt>
                <c:pt idx="8614">
                  <c:v>8614</c:v>
                </c:pt>
                <c:pt idx="8615">
                  <c:v>8615</c:v>
                </c:pt>
                <c:pt idx="8616">
                  <c:v>8616</c:v>
                </c:pt>
                <c:pt idx="8617">
                  <c:v>8617</c:v>
                </c:pt>
                <c:pt idx="8618">
                  <c:v>8618</c:v>
                </c:pt>
                <c:pt idx="8619">
                  <c:v>8619</c:v>
                </c:pt>
                <c:pt idx="8620">
                  <c:v>8620</c:v>
                </c:pt>
                <c:pt idx="8621">
                  <c:v>8621</c:v>
                </c:pt>
                <c:pt idx="8622">
                  <c:v>8622</c:v>
                </c:pt>
                <c:pt idx="8623">
                  <c:v>8623</c:v>
                </c:pt>
                <c:pt idx="8624">
                  <c:v>8624</c:v>
                </c:pt>
                <c:pt idx="8625">
                  <c:v>8625</c:v>
                </c:pt>
                <c:pt idx="8626">
                  <c:v>8626</c:v>
                </c:pt>
                <c:pt idx="8627">
                  <c:v>8627</c:v>
                </c:pt>
                <c:pt idx="8628">
                  <c:v>8628</c:v>
                </c:pt>
                <c:pt idx="8629">
                  <c:v>8629</c:v>
                </c:pt>
                <c:pt idx="8630">
                  <c:v>8630</c:v>
                </c:pt>
                <c:pt idx="8631">
                  <c:v>8631</c:v>
                </c:pt>
                <c:pt idx="8632">
                  <c:v>8632</c:v>
                </c:pt>
                <c:pt idx="8633">
                  <c:v>8633</c:v>
                </c:pt>
                <c:pt idx="8634">
                  <c:v>8634</c:v>
                </c:pt>
                <c:pt idx="8635">
                  <c:v>8635</c:v>
                </c:pt>
                <c:pt idx="8636">
                  <c:v>8636</c:v>
                </c:pt>
                <c:pt idx="8637">
                  <c:v>8637</c:v>
                </c:pt>
                <c:pt idx="8638">
                  <c:v>8638</c:v>
                </c:pt>
                <c:pt idx="8639">
                  <c:v>8639</c:v>
                </c:pt>
                <c:pt idx="8640">
                  <c:v>8640</c:v>
                </c:pt>
                <c:pt idx="8641">
                  <c:v>8641</c:v>
                </c:pt>
                <c:pt idx="8642">
                  <c:v>8642</c:v>
                </c:pt>
                <c:pt idx="8643">
                  <c:v>8643</c:v>
                </c:pt>
                <c:pt idx="8644">
                  <c:v>8644</c:v>
                </c:pt>
                <c:pt idx="8645">
                  <c:v>8645</c:v>
                </c:pt>
                <c:pt idx="8646">
                  <c:v>8646</c:v>
                </c:pt>
                <c:pt idx="8647">
                  <c:v>8647</c:v>
                </c:pt>
                <c:pt idx="8648">
                  <c:v>8648</c:v>
                </c:pt>
                <c:pt idx="8649">
                  <c:v>8649</c:v>
                </c:pt>
                <c:pt idx="8650">
                  <c:v>8650</c:v>
                </c:pt>
                <c:pt idx="8651">
                  <c:v>8651</c:v>
                </c:pt>
                <c:pt idx="8652">
                  <c:v>8652</c:v>
                </c:pt>
                <c:pt idx="8653">
                  <c:v>8653</c:v>
                </c:pt>
                <c:pt idx="8654">
                  <c:v>8654</c:v>
                </c:pt>
                <c:pt idx="8655">
                  <c:v>8655</c:v>
                </c:pt>
                <c:pt idx="8656">
                  <c:v>8656</c:v>
                </c:pt>
                <c:pt idx="8657">
                  <c:v>8657</c:v>
                </c:pt>
                <c:pt idx="8658">
                  <c:v>8658</c:v>
                </c:pt>
                <c:pt idx="8659">
                  <c:v>8659</c:v>
                </c:pt>
                <c:pt idx="8660">
                  <c:v>8660</c:v>
                </c:pt>
                <c:pt idx="8661">
                  <c:v>8661</c:v>
                </c:pt>
                <c:pt idx="8662">
                  <c:v>8662</c:v>
                </c:pt>
                <c:pt idx="8663">
                  <c:v>8663</c:v>
                </c:pt>
                <c:pt idx="8664">
                  <c:v>8664</c:v>
                </c:pt>
                <c:pt idx="8665">
                  <c:v>8665</c:v>
                </c:pt>
                <c:pt idx="8666">
                  <c:v>8666</c:v>
                </c:pt>
                <c:pt idx="8667">
                  <c:v>8667</c:v>
                </c:pt>
                <c:pt idx="8668">
                  <c:v>8668</c:v>
                </c:pt>
                <c:pt idx="8669">
                  <c:v>8669</c:v>
                </c:pt>
                <c:pt idx="8670">
                  <c:v>8670</c:v>
                </c:pt>
                <c:pt idx="8671">
                  <c:v>8671</c:v>
                </c:pt>
                <c:pt idx="8672">
                  <c:v>8672</c:v>
                </c:pt>
                <c:pt idx="8673">
                  <c:v>8673</c:v>
                </c:pt>
                <c:pt idx="8674">
                  <c:v>8674</c:v>
                </c:pt>
                <c:pt idx="8675">
                  <c:v>8675</c:v>
                </c:pt>
                <c:pt idx="8676">
                  <c:v>8676</c:v>
                </c:pt>
                <c:pt idx="8677">
                  <c:v>8677</c:v>
                </c:pt>
                <c:pt idx="8678">
                  <c:v>8678</c:v>
                </c:pt>
                <c:pt idx="8679">
                  <c:v>8679</c:v>
                </c:pt>
                <c:pt idx="8680">
                  <c:v>8680</c:v>
                </c:pt>
                <c:pt idx="8681">
                  <c:v>8681</c:v>
                </c:pt>
                <c:pt idx="8682">
                  <c:v>8682</c:v>
                </c:pt>
                <c:pt idx="8683">
                  <c:v>8683</c:v>
                </c:pt>
                <c:pt idx="8684">
                  <c:v>8684</c:v>
                </c:pt>
                <c:pt idx="8685">
                  <c:v>8685</c:v>
                </c:pt>
                <c:pt idx="8686">
                  <c:v>8686</c:v>
                </c:pt>
                <c:pt idx="8687">
                  <c:v>8687</c:v>
                </c:pt>
                <c:pt idx="8688">
                  <c:v>8688</c:v>
                </c:pt>
                <c:pt idx="8689">
                  <c:v>8689</c:v>
                </c:pt>
                <c:pt idx="8690">
                  <c:v>8690</c:v>
                </c:pt>
                <c:pt idx="8691">
                  <c:v>8691</c:v>
                </c:pt>
                <c:pt idx="8692">
                  <c:v>8692</c:v>
                </c:pt>
                <c:pt idx="8693">
                  <c:v>8693</c:v>
                </c:pt>
                <c:pt idx="8694">
                  <c:v>8694</c:v>
                </c:pt>
                <c:pt idx="8695">
                  <c:v>8695</c:v>
                </c:pt>
                <c:pt idx="8696">
                  <c:v>8696</c:v>
                </c:pt>
                <c:pt idx="8697">
                  <c:v>8697</c:v>
                </c:pt>
                <c:pt idx="8698">
                  <c:v>8698</c:v>
                </c:pt>
                <c:pt idx="8699">
                  <c:v>8699</c:v>
                </c:pt>
                <c:pt idx="8700">
                  <c:v>8700</c:v>
                </c:pt>
                <c:pt idx="8701">
                  <c:v>8701</c:v>
                </c:pt>
                <c:pt idx="8702">
                  <c:v>8702</c:v>
                </c:pt>
                <c:pt idx="8703">
                  <c:v>8703</c:v>
                </c:pt>
                <c:pt idx="8704">
                  <c:v>8704</c:v>
                </c:pt>
                <c:pt idx="8705">
                  <c:v>8705</c:v>
                </c:pt>
                <c:pt idx="8706">
                  <c:v>8706</c:v>
                </c:pt>
                <c:pt idx="8707">
                  <c:v>8707</c:v>
                </c:pt>
                <c:pt idx="8708">
                  <c:v>8708</c:v>
                </c:pt>
                <c:pt idx="8709">
                  <c:v>8709</c:v>
                </c:pt>
                <c:pt idx="8710">
                  <c:v>8710</c:v>
                </c:pt>
                <c:pt idx="8711">
                  <c:v>8711</c:v>
                </c:pt>
                <c:pt idx="8712">
                  <c:v>8712</c:v>
                </c:pt>
                <c:pt idx="8713">
                  <c:v>8713</c:v>
                </c:pt>
                <c:pt idx="8714">
                  <c:v>8714</c:v>
                </c:pt>
                <c:pt idx="8715">
                  <c:v>8715</c:v>
                </c:pt>
                <c:pt idx="8716">
                  <c:v>8716</c:v>
                </c:pt>
                <c:pt idx="8717">
                  <c:v>8717</c:v>
                </c:pt>
                <c:pt idx="8718">
                  <c:v>8718</c:v>
                </c:pt>
                <c:pt idx="8719">
                  <c:v>8719</c:v>
                </c:pt>
                <c:pt idx="8720">
                  <c:v>8720</c:v>
                </c:pt>
                <c:pt idx="8721">
                  <c:v>8721</c:v>
                </c:pt>
                <c:pt idx="8722">
                  <c:v>8722</c:v>
                </c:pt>
                <c:pt idx="8723">
                  <c:v>8723</c:v>
                </c:pt>
                <c:pt idx="8724">
                  <c:v>8724</c:v>
                </c:pt>
                <c:pt idx="8725">
                  <c:v>8725</c:v>
                </c:pt>
                <c:pt idx="8726">
                  <c:v>8726</c:v>
                </c:pt>
                <c:pt idx="8727">
                  <c:v>8727</c:v>
                </c:pt>
                <c:pt idx="8728">
                  <c:v>8728</c:v>
                </c:pt>
                <c:pt idx="8729">
                  <c:v>8729</c:v>
                </c:pt>
                <c:pt idx="8730">
                  <c:v>8730</c:v>
                </c:pt>
                <c:pt idx="8731">
                  <c:v>8731</c:v>
                </c:pt>
                <c:pt idx="8732">
                  <c:v>8732</c:v>
                </c:pt>
                <c:pt idx="8733">
                  <c:v>8733</c:v>
                </c:pt>
                <c:pt idx="8734">
                  <c:v>8734</c:v>
                </c:pt>
                <c:pt idx="8735">
                  <c:v>8735</c:v>
                </c:pt>
                <c:pt idx="8736">
                  <c:v>8736</c:v>
                </c:pt>
                <c:pt idx="8737">
                  <c:v>8737</c:v>
                </c:pt>
                <c:pt idx="8738">
                  <c:v>8738</c:v>
                </c:pt>
                <c:pt idx="8739">
                  <c:v>8739</c:v>
                </c:pt>
                <c:pt idx="8740">
                  <c:v>8740</c:v>
                </c:pt>
                <c:pt idx="8741">
                  <c:v>8741</c:v>
                </c:pt>
                <c:pt idx="8742">
                  <c:v>8742</c:v>
                </c:pt>
                <c:pt idx="8743">
                  <c:v>8743</c:v>
                </c:pt>
                <c:pt idx="8744">
                  <c:v>8744</c:v>
                </c:pt>
                <c:pt idx="8745">
                  <c:v>8745</c:v>
                </c:pt>
                <c:pt idx="8746">
                  <c:v>8746</c:v>
                </c:pt>
                <c:pt idx="8747">
                  <c:v>8747</c:v>
                </c:pt>
                <c:pt idx="8748">
                  <c:v>8748</c:v>
                </c:pt>
                <c:pt idx="8749">
                  <c:v>8749</c:v>
                </c:pt>
                <c:pt idx="8750">
                  <c:v>8750</c:v>
                </c:pt>
                <c:pt idx="8751">
                  <c:v>8751</c:v>
                </c:pt>
                <c:pt idx="8752">
                  <c:v>8752</c:v>
                </c:pt>
                <c:pt idx="8753">
                  <c:v>8753</c:v>
                </c:pt>
                <c:pt idx="8754">
                  <c:v>8754</c:v>
                </c:pt>
                <c:pt idx="8755">
                  <c:v>8755</c:v>
                </c:pt>
                <c:pt idx="8756">
                  <c:v>8756</c:v>
                </c:pt>
                <c:pt idx="8757">
                  <c:v>8757</c:v>
                </c:pt>
                <c:pt idx="8758">
                  <c:v>8758</c:v>
                </c:pt>
                <c:pt idx="8759">
                  <c:v>8759</c:v>
                </c:pt>
                <c:pt idx="8760">
                  <c:v>8760</c:v>
                </c:pt>
                <c:pt idx="8761">
                  <c:v>8761</c:v>
                </c:pt>
                <c:pt idx="8762">
                  <c:v>8762</c:v>
                </c:pt>
                <c:pt idx="8763">
                  <c:v>8763</c:v>
                </c:pt>
                <c:pt idx="8764">
                  <c:v>8764</c:v>
                </c:pt>
                <c:pt idx="8765">
                  <c:v>8765</c:v>
                </c:pt>
                <c:pt idx="8766">
                  <c:v>8766</c:v>
                </c:pt>
                <c:pt idx="8767">
                  <c:v>8767</c:v>
                </c:pt>
                <c:pt idx="8768">
                  <c:v>8768</c:v>
                </c:pt>
                <c:pt idx="8769">
                  <c:v>8769</c:v>
                </c:pt>
                <c:pt idx="8770">
                  <c:v>8770</c:v>
                </c:pt>
                <c:pt idx="8771">
                  <c:v>8771</c:v>
                </c:pt>
                <c:pt idx="8772">
                  <c:v>8772</c:v>
                </c:pt>
                <c:pt idx="8773">
                  <c:v>8773</c:v>
                </c:pt>
                <c:pt idx="8774">
                  <c:v>8774</c:v>
                </c:pt>
                <c:pt idx="8775">
                  <c:v>8775</c:v>
                </c:pt>
                <c:pt idx="8776">
                  <c:v>8776</c:v>
                </c:pt>
                <c:pt idx="8777">
                  <c:v>8777</c:v>
                </c:pt>
                <c:pt idx="8778">
                  <c:v>8778</c:v>
                </c:pt>
                <c:pt idx="8779">
                  <c:v>8779</c:v>
                </c:pt>
                <c:pt idx="8780">
                  <c:v>8780</c:v>
                </c:pt>
                <c:pt idx="8781">
                  <c:v>8781</c:v>
                </c:pt>
                <c:pt idx="8782">
                  <c:v>8782</c:v>
                </c:pt>
                <c:pt idx="8783">
                  <c:v>8783</c:v>
                </c:pt>
                <c:pt idx="8784">
                  <c:v>8784</c:v>
                </c:pt>
                <c:pt idx="8785">
                  <c:v>8785</c:v>
                </c:pt>
                <c:pt idx="8786">
                  <c:v>8786</c:v>
                </c:pt>
                <c:pt idx="8787">
                  <c:v>8787</c:v>
                </c:pt>
                <c:pt idx="8788">
                  <c:v>8788</c:v>
                </c:pt>
                <c:pt idx="8789">
                  <c:v>8789</c:v>
                </c:pt>
                <c:pt idx="8790">
                  <c:v>8790</c:v>
                </c:pt>
                <c:pt idx="8791">
                  <c:v>8791</c:v>
                </c:pt>
                <c:pt idx="8792">
                  <c:v>8792</c:v>
                </c:pt>
                <c:pt idx="8793">
                  <c:v>8793</c:v>
                </c:pt>
                <c:pt idx="8794">
                  <c:v>8794</c:v>
                </c:pt>
                <c:pt idx="8795">
                  <c:v>8795</c:v>
                </c:pt>
                <c:pt idx="8796">
                  <c:v>8796</c:v>
                </c:pt>
                <c:pt idx="8797">
                  <c:v>8797</c:v>
                </c:pt>
                <c:pt idx="8798">
                  <c:v>8798</c:v>
                </c:pt>
                <c:pt idx="8799">
                  <c:v>8799</c:v>
                </c:pt>
                <c:pt idx="8800">
                  <c:v>8800</c:v>
                </c:pt>
                <c:pt idx="8801">
                  <c:v>8801</c:v>
                </c:pt>
                <c:pt idx="8802">
                  <c:v>8802</c:v>
                </c:pt>
                <c:pt idx="8803">
                  <c:v>8803</c:v>
                </c:pt>
                <c:pt idx="8804">
                  <c:v>8804</c:v>
                </c:pt>
                <c:pt idx="8805">
                  <c:v>8805</c:v>
                </c:pt>
                <c:pt idx="8806">
                  <c:v>8806</c:v>
                </c:pt>
                <c:pt idx="8807">
                  <c:v>8807</c:v>
                </c:pt>
                <c:pt idx="8808">
                  <c:v>8808</c:v>
                </c:pt>
                <c:pt idx="8809">
                  <c:v>8809</c:v>
                </c:pt>
                <c:pt idx="8810">
                  <c:v>8810</c:v>
                </c:pt>
                <c:pt idx="8811">
                  <c:v>8811</c:v>
                </c:pt>
                <c:pt idx="8812">
                  <c:v>8812</c:v>
                </c:pt>
                <c:pt idx="8813">
                  <c:v>8813</c:v>
                </c:pt>
                <c:pt idx="8814">
                  <c:v>8814</c:v>
                </c:pt>
                <c:pt idx="8815">
                  <c:v>8815</c:v>
                </c:pt>
                <c:pt idx="8816">
                  <c:v>8816</c:v>
                </c:pt>
                <c:pt idx="8817">
                  <c:v>8817</c:v>
                </c:pt>
                <c:pt idx="8818">
                  <c:v>8818</c:v>
                </c:pt>
                <c:pt idx="8819">
                  <c:v>8819</c:v>
                </c:pt>
                <c:pt idx="8820">
                  <c:v>8820</c:v>
                </c:pt>
                <c:pt idx="8821">
                  <c:v>8821</c:v>
                </c:pt>
                <c:pt idx="8822">
                  <c:v>8822</c:v>
                </c:pt>
                <c:pt idx="8823">
                  <c:v>8823</c:v>
                </c:pt>
                <c:pt idx="8824">
                  <c:v>8824</c:v>
                </c:pt>
                <c:pt idx="8825">
                  <c:v>8825</c:v>
                </c:pt>
                <c:pt idx="8826">
                  <c:v>8826</c:v>
                </c:pt>
                <c:pt idx="8827">
                  <c:v>8827</c:v>
                </c:pt>
                <c:pt idx="8828">
                  <c:v>8828</c:v>
                </c:pt>
                <c:pt idx="8829">
                  <c:v>8829</c:v>
                </c:pt>
                <c:pt idx="8830">
                  <c:v>8830</c:v>
                </c:pt>
                <c:pt idx="8831">
                  <c:v>8831</c:v>
                </c:pt>
                <c:pt idx="8832">
                  <c:v>8832</c:v>
                </c:pt>
                <c:pt idx="8833">
                  <c:v>8833</c:v>
                </c:pt>
                <c:pt idx="8834">
                  <c:v>8834</c:v>
                </c:pt>
                <c:pt idx="8835">
                  <c:v>8835</c:v>
                </c:pt>
                <c:pt idx="8836">
                  <c:v>8836</c:v>
                </c:pt>
                <c:pt idx="8837">
                  <c:v>8837</c:v>
                </c:pt>
                <c:pt idx="8838">
                  <c:v>8838</c:v>
                </c:pt>
                <c:pt idx="8839">
                  <c:v>8839</c:v>
                </c:pt>
                <c:pt idx="8840">
                  <c:v>8840</c:v>
                </c:pt>
                <c:pt idx="8841">
                  <c:v>8841</c:v>
                </c:pt>
                <c:pt idx="8842">
                  <c:v>8842</c:v>
                </c:pt>
                <c:pt idx="8843">
                  <c:v>8843</c:v>
                </c:pt>
                <c:pt idx="8844">
                  <c:v>8844</c:v>
                </c:pt>
                <c:pt idx="8845">
                  <c:v>8845</c:v>
                </c:pt>
                <c:pt idx="8846">
                  <c:v>8846</c:v>
                </c:pt>
                <c:pt idx="8847">
                  <c:v>8847</c:v>
                </c:pt>
                <c:pt idx="8848">
                  <c:v>8848</c:v>
                </c:pt>
                <c:pt idx="8849">
                  <c:v>8849</c:v>
                </c:pt>
                <c:pt idx="8850">
                  <c:v>8850</c:v>
                </c:pt>
                <c:pt idx="8851">
                  <c:v>8851</c:v>
                </c:pt>
                <c:pt idx="8852">
                  <c:v>8852</c:v>
                </c:pt>
                <c:pt idx="8853">
                  <c:v>8853</c:v>
                </c:pt>
                <c:pt idx="8854">
                  <c:v>8854</c:v>
                </c:pt>
                <c:pt idx="8855">
                  <c:v>8855</c:v>
                </c:pt>
                <c:pt idx="8856">
                  <c:v>8856</c:v>
                </c:pt>
                <c:pt idx="8857">
                  <c:v>8857</c:v>
                </c:pt>
                <c:pt idx="8858">
                  <c:v>8858</c:v>
                </c:pt>
                <c:pt idx="8859">
                  <c:v>8859</c:v>
                </c:pt>
                <c:pt idx="8860">
                  <c:v>8860</c:v>
                </c:pt>
                <c:pt idx="8861">
                  <c:v>8861</c:v>
                </c:pt>
                <c:pt idx="8862">
                  <c:v>8862</c:v>
                </c:pt>
                <c:pt idx="8863">
                  <c:v>8863</c:v>
                </c:pt>
                <c:pt idx="8864">
                  <c:v>8864</c:v>
                </c:pt>
                <c:pt idx="8865">
                  <c:v>8865</c:v>
                </c:pt>
                <c:pt idx="8866">
                  <c:v>8866</c:v>
                </c:pt>
                <c:pt idx="8867">
                  <c:v>8867</c:v>
                </c:pt>
                <c:pt idx="8868">
                  <c:v>8868</c:v>
                </c:pt>
                <c:pt idx="8869">
                  <c:v>8869</c:v>
                </c:pt>
                <c:pt idx="8870">
                  <c:v>8870</c:v>
                </c:pt>
                <c:pt idx="8871">
                  <c:v>8871</c:v>
                </c:pt>
                <c:pt idx="8872">
                  <c:v>8872</c:v>
                </c:pt>
                <c:pt idx="8873">
                  <c:v>8873</c:v>
                </c:pt>
                <c:pt idx="8874">
                  <c:v>8874</c:v>
                </c:pt>
                <c:pt idx="8875">
                  <c:v>8875</c:v>
                </c:pt>
                <c:pt idx="8876">
                  <c:v>8876</c:v>
                </c:pt>
                <c:pt idx="8877">
                  <c:v>8877</c:v>
                </c:pt>
                <c:pt idx="8878">
                  <c:v>8878</c:v>
                </c:pt>
                <c:pt idx="8879">
                  <c:v>8879</c:v>
                </c:pt>
                <c:pt idx="8880">
                  <c:v>8880</c:v>
                </c:pt>
                <c:pt idx="8881">
                  <c:v>8881</c:v>
                </c:pt>
                <c:pt idx="8882">
                  <c:v>8882</c:v>
                </c:pt>
                <c:pt idx="8883">
                  <c:v>8883</c:v>
                </c:pt>
                <c:pt idx="8884">
                  <c:v>8884</c:v>
                </c:pt>
                <c:pt idx="8885">
                  <c:v>8885</c:v>
                </c:pt>
                <c:pt idx="8886">
                  <c:v>8886</c:v>
                </c:pt>
                <c:pt idx="8887">
                  <c:v>8887</c:v>
                </c:pt>
                <c:pt idx="8888">
                  <c:v>8888</c:v>
                </c:pt>
                <c:pt idx="8889">
                  <c:v>8889</c:v>
                </c:pt>
                <c:pt idx="8890">
                  <c:v>8890</c:v>
                </c:pt>
                <c:pt idx="8891">
                  <c:v>8891</c:v>
                </c:pt>
                <c:pt idx="8892">
                  <c:v>8892</c:v>
                </c:pt>
                <c:pt idx="8893">
                  <c:v>8893</c:v>
                </c:pt>
                <c:pt idx="8894">
                  <c:v>8894</c:v>
                </c:pt>
                <c:pt idx="8895">
                  <c:v>8895</c:v>
                </c:pt>
                <c:pt idx="8896">
                  <c:v>8896</c:v>
                </c:pt>
                <c:pt idx="8897">
                  <c:v>8897</c:v>
                </c:pt>
                <c:pt idx="8898">
                  <c:v>8898</c:v>
                </c:pt>
                <c:pt idx="8899">
                  <c:v>8899</c:v>
                </c:pt>
                <c:pt idx="8900">
                  <c:v>8900</c:v>
                </c:pt>
                <c:pt idx="8901">
                  <c:v>8901</c:v>
                </c:pt>
                <c:pt idx="8902">
                  <c:v>8902</c:v>
                </c:pt>
                <c:pt idx="8903">
                  <c:v>8903</c:v>
                </c:pt>
                <c:pt idx="8904">
                  <c:v>8904</c:v>
                </c:pt>
                <c:pt idx="8905">
                  <c:v>8905</c:v>
                </c:pt>
                <c:pt idx="8906">
                  <c:v>8906</c:v>
                </c:pt>
                <c:pt idx="8907">
                  <c:v>8907</c:v>
                </c:pt>
                <c:pt idx="8908">
                  <c:v>8908</c:v>
                </c:pt>
                <c:pt idx="8909">
                  <c:v>8909</c:v>
                </c:pt>
                <c:pt idx="8910">
                  <c:v>8910</c:v>
                </c:pt>
                <c:pt idx="8911">
                  <c:v>8911</c:v>
                </c:pt>
                <c:pt idx="8912">
                  <c:v>8912</c:v>
                </c:pt>
                <c:pt idx="8913">
                  <c:v>8913</c:v>
                </c:pt>
                <c:pt idx="8914">
                  <c:v>8914</c:v>
                </c:pt>
                <c:pt idx="8915">
                  <c:v>8915</c:v>
                </c:pt>
                <c:pt idx="8916">
                  <c:v>8916</c:v>
                </c:pt>
                <c:pt idx="8917">
                  <c:v>8917</c:v>
                </c:pt>
                <c:pt idx="8918">
                  <c:v>8918</c:v>
                </c:pt>
                <c:pt idx="8919">
                  <c:v>8919</c:v>
                </c:pt>
                <c:pt idx="8920">
                  <c:v>8920</c:v>
                </c:pt>
                <c:pt idx="8921">
                  <c:v>8921</c:v>
                </c:pt>
                <c:pt idx="8922">
                  <c:v>8922</c:v>
                </c:pt>
                <c:pt idx="8923">
                  <c:v>8923</c:v>
                </c:pt>
                <c:pt idx="8924">
                  <c:v>8924</c:v>
                </c:pt>
                <c:pt idx="8925">
                  <c:v>8925</c:v>
                </c:pt>
                <c:pt idx="8926">
                  <c:v>8926</c:v>
                </c:pt>
                <c:pt idx="8927">
                  <c:v>8927</c:v>
                </c:pt>
                <c:pt idx="8928">
                  <c:v>8928</c:v>
                </c:pt>
                <c:pt idx="8929">
                  <c:v>8929</c:v>
                </c:pt>
                <c:pt idx="8930">
                  <c:v>8930</c:v>
                </c:pt>
                <c:pt idx="8931">
                  <c:v>8931</c:v>
                </c:pt>
                <c:pt idx="8932">
                  <c:v>8932</c:v>
                </c:pt>
                <c:pt idx="8933">
                  <c:v>8933</c:v>
                </c:pt>
                <c:pt idx="8934">
                  <c:v>8934</c:v>
                </c:pt>
                <c:pt idx="8935">
                  <c:v>8935</c:v>
                </c:pt>
                <c:pt idx="8936">
                  <c:v>8936</c:v>
                </c:pt>
                <c:pt idx="8937">
                  <c:v>8937</c:v>
                </c:pt>
                <c:pt idx="8938">
                  <c:v>8938</c:v>
                </c:pt>
                <c:pt idx="8939">
                  <c:v>8939</c:v>
                </c:pt>
                <c:pt idx="8940">
                  <c:v>8940</c:v>
                </c:pt>
                <c:pt idx="8941">
                  <c:v>8941</c:v>
                </c:pt>
                <c:pt idx="8942">
                  <c:v>8942</c:v>
                </c:pt>
                <c:pt idx="8943">
                  <c:v>8943</c:v>
                </c:pt>
                <c:pt idx="8944">
                  <c:v>8944</c:v>
                </c:pt>
                <c:pt idx="8945">
                  <c:v>8945</c:v>
                </c:pt>
                <c:pt idx="8946">
                  <c:v>8946</c:v>
                </c:pt>
                <c:pt idx="8947">
                  <c:v>8947</c:v>
                </c:pt>
                <c:pt idx="8948">
                  <c:v>8948</c:v>
                </c:pt>
                <c:pt idx="8949">
                  <c:v>8949</c:v>
                </c:pt>
                <c:pt idx="8950">
                  <c:v>8950</c:v>
                </c:pt>
                <c:pt idx="8951">
                  <c:v>8951</c:v>
                </c:pt>
                <c:pt idx="8952">
                  <c:v>8952</c:v>
                </c:pt>
                <c:pt idx="8953">
                  <c:v>8953</c:v>
                </c:pt>
                <c:pt idx="8954">
                  <c:v>8954</c:v>
                </c:pt>
                <c:pt idx="8955">
                  <c:v>8955</c:v>
                </c:pt>
                <c:pt idx="8956">
                  <c:v>8956</c:v>
                </c:pt>
                <c:pt idx="8957">
                  <c:v>8957</c:v>
                </c:pt>
                <c:pt idx="8958">
                  <c:v>8958</c:v>
                </c:pt>
                <c:pt idx="8959">
                  <c:v>8959</c:v>
                </c:pt>
                <c:pt idx="8960">
                  <c:v>8960</c:v>
                </c:pt>
                <c:pt idx="8961">
                  <c:v>8961</c:v>
                </c:pt>
                <c:pt idx="8962">
                  <c:v>8962</c:v>
                </c:pt>
                <c:pt idx="8963">
                  <c:v>8963</c:v>
                </c:pt>
                <c:pt idx="8964">
                  <c:v>8964</c:v>
                </c:pt>
                <c:pt idx="8965">
                  <c:v>8965</c:v>
                </c:pt>
                <c:pt idx="8966">
                  <c:v>8966</c:v>
                </c:pt>
                <c:pt idx="8967">
                  <c:v>8967</c:v>
                </c:pt>
                <c:pt idx="8968">
                  <c:v>8968</c:v>
                </c:pt>
                <c:pt idx="8969">
                  <c:v>8969</c:v>
                </c:pt>
                <c:pt idx="8970">
                  <c:v>8970</c:v>
                </c:pt>
                <c:pt idx="8971">
                  <c:v>8971</c:v>
                </c:pt>
                <c:pt idx="8972">
                  <c:v>8972</c:v>
                </c:pt>
                <c:pt idx="8973">
                  <c:v>8973</c:v>
                </c:pt>
                <c:pt idx="8974">
                  <c:v>8974</c:v>
                </c:pt>
                <c:pt idx="8975">
                  <c:v>8975</c:v>
                </c:pt>
                <c:pt idx="8976">
                  <c:v>8976</c:v>
                </c:pt>
                <c:pt idx="8977">
                  <c:v>8977</c:v>
                </c:pt>
                <c:pt idx="8978">
                  <c:v>8978</c:v>
                </c:pt>
                <c:pt idx="8979">
                  <c:v>8979</c:v>
                </c:pt>
                <c:pt idx="8980">
                  <c:v>8980</c:v>
                </c:pt>
                <c:pt idx="8981">
                  <c:v>8981</c:v>
                </c:pt>
                <c:pt idx="8982">
                  <c:v>8982</c:v>
                </c:pt>
                <c:pt idx="8983">
                  <c:v>8983</c:v>
                </c:pt>
                <c:pt idx="8984">
                  <c:v>8984</c:v>
                </c:pt>
                <c:pt idx="8985">
                  <c:v>8985</c:v>
                </c:pt>
                <c:pt idx="8986">
                  <c:v>8986</c:v>
                </c:pt>
                <c:pt idx="8987">
                  <c:v>8987</c:v>
                </c:pt>
                <c:pt idx="8988">
                  <c:v>8988</c:v>
                </c:pt>
                <c:pt idx="8989">
                  <c:v>8989</c:v>
                </c:pt>
                <c:pt idx="8990">
                  <c:v>8990</c:v>
                </c:pt>
                <c:pt idx="8991">
                  <c:v>8991</c:v>
                </c:pt>
                <c:pt idx="8992">
                  <c:v>8992</c:v>
                </c:pt>
                <c:pt idx="8993">
                  <c:v>8993</c:v>
                </c:pt>
                <c:pt idx="8994">
                  <c:v>8994</c:v>
                </c:pt>
                <c:pt idx="8995">
                  <c:v>8995</c:v>
                </c:pt>
                <c:pt idx="8996">
                  <c:v>8996</c:v>
                </c:pt>
                <c:pt idx="8997">
                  <c:v>8997</c:v>
                </c:pt>
                <c:pt idx="8998">
                  <c:v>8998</c:v>
                </c:pt>
                <c:pt idx="8999">
                  <c:v>8999</c:v>
                </c:pt>
                <c:pt idx="9000">
                  <c:v>9000</c:v>
                </c:pt>
                <c:pt idx="9001">
                  <c:v>9001</c:v>
                </c:pt>
                <c:pt idx="9002">
                  <c:v>9002</c:v>
                </c:pt>
                <c:pt idx="9003">
                  <c:v>9003</c:v>
                </c:pt>
                <c:pt idx="9004">
                  <c:v>9004</c:v>
                </c:pt>
                <c:pt idx="9005">
                  <c:v>9005</c:v>
                </c:pt>
                <c:pt idx="9006">
                  <c:v>9006</c:v>
                </c:pt>
                <c:pt idx="9007">
                  <c:v>9007</c:v>
                </c:pt>
                <c:pt idx="9008">
                  <c:v>9008</c:v>
                </c:pt>
                <c:pt idx="9009">
                  <c:v>9009</c:v>
                </c:pt>
                <c:pt idx="9010">
                  <c:v>9010</c:v>
                </c:pt>
                <c:pt idx="9011">
                  <c:v>9011</c:v>
                </c:pt>
                <c:pt idx="9012">
                  <c:v>9012</c:v>
                </c:pt>
                <c:pt idx="9013">
                  <c:v>9013</c:v>
                </c:pt>
                <c:pt idx="9014">
                  <c:v>9014</c:v>
                </c:pt>
                <c:pt idx="9015">
                  <c:v>9015</c:v>
                </c:pt>
                <c:pt idx="9016">
                  <c:v>9016</c:v>
                </c:pt>
                <c:pt idx="9017">
                  <c:v>9017</c:v>
                </c:pt>
                <c:pt idx="9018">
                  <c:v>9018</c:v>
                </c:pt>
                <c:pt idx="9019">
                  <c:v>9019</c:v>
                </c:pt>
                <c:pt idx="9020">
                  <c:v>9020</c:v>
                </c:pt>
                <c:pt idx="9021">
                  <c:v>9021</c:v>
                </c:pt>
                <c:pt idx="9022">
                  <c:v>9022</c:v>
                </c:pt>
                <c:pt idx="9023">
                  <c:v>9023</c:v>
                </c:pt>
                <c:pt idx="9024">
                  <c:v>9024</c:v>
                </c:pt>
                <c:pt idx="9025">
                  <c:v>9025</c:v>
                </c:pt>
                <c:pt idx="9026">
                  <c:v>9026</c:v>
                </c:pt>
                <c:pt idx="9027">
                  <c:v>9027</c:v>
                </c:pt>
                <c:pt idx="9028">
                  <c:v>9028</c:v>
                </c:pt>
                <c:pt idx="9029">
                  <c:v>9029</c:v>
                </c:pt>
                <c:pt idx="9030">
                  <c:v>9030</c:v>
                </c:pt>
                <c:pt idx="9031">
                  <c:v>9031</c:v>
                </c:pt>
                <c:pt idx="9032">
                  <c:v>9032</c:v>
                </c:pt>
                <c:pt idx="9033">
                  <c:v>9033</c:v>
                </c:pt>
                <c:pt idx="9034">
                  <c:v>9034</c:v>
                </c:pt>
                <c:pt idx="9035">
                  <c:v>9035</c:v>
                </c:pt>
                <c:pt idx="9036">
                  <c:v>9036</c:v>
                </c:pt>
                <c:pt idx="9037">
                  <c:v>9037</c:v>
                </c:pt>
                <c:pt idx="9038">
                  <c:v>9038</c:v>
                </c:pt>
                <c:pt idx="9039">
                  <c:v>9039</c:v>
                </c:pt>
                <c:pt idx="9040">
                  <c:v>9040</c:v>
                </c:pt>
                <c:pt idx="9041">
                  <c:v>9041</c:v>
                </c:pt>
                <c:pt idx="9042">
                  <c:v>9042</c:v>
                </c:pt>
                <c:pt idx="9043">
                  <c:v>9043</c:v>
                </c:pt>
                <c:pt idx="9044">
                  <c:v>9044</c:v>
                </c:pt>
                <c:pt idx="9045">
                  <c:v>9045</c:v>
                </c:pt>
                <c:pt idx="9046">
                  <c:v>9046</c:v>
                </c:pt>
                <c:pt idx="9047">
                  <c:v>9047</c:v>
                </c:pt>
                <c:pt idx="9048">
                  <c:v>9048</c:v>
                </c:pt>
                <c:pt idx="9049">
                  <c:v>9049</c:v>
                </c:pt>
                <c:pt idx="9050">
                  <c:v>9050</c:v>
                </c:pt>
                <c:pt idx="9051">
                  <c:v>9051</c:v>
                </c:pt>
                <c:pt idx="9052">
                  <c:v>9052</c:v>
                </c:pt>
                <c:pt idx="9053">
                  <c:v>9053</c:v>
                </c:pt>
                <c:pt idx="9054">
                  <c:v>9054</c:v>
                </c:pt>
                <c:pt idx="9055">
                  <c:v>9055</c:v>
                </c:pt>
                <c:pt idx="9056">
                  <c:v>9056</c:v>
                </c:pt>
                <c:pt idx="9057">
                  <c:v>9057</c:v>
                </c:pt>
                <c:pt idx="9058">
                  <c:v>9058</c:v>
                </c:pt>
                <c:pt idx="9059">
                  <c:v>9059</c:v>
                </c:pt>
                <c:pt idx="9060">
                  <c:v>9060</c:v>
                </c:pt>
                <c:pt idx="9061">
                  <c:v>9061</c:v>
                </c:pt>
                <c:pt idx="9062">
                  <c:v>9062</c:v>
                </c:pt>
                <c:pt idx="9063">
                  <c:v>9063</c:v>
                </c:pt>
                <c:pt idx="9064">
                  <c:v>9064</c:v>
                </c:pt>
                <c:pt idx="9065">
                  <c:v>9065</c:v>
                </c:pt>
                <c:pt idx="9066">
                  <c:v>9066</c:v>
                </c:pt>
                <c:pt idx="9067">
                  <c:v>9067</c:v>
                </c:pt>
                <c:pt idx="9068">
                  <c:v>9068</c:v>
                </c:pt>
                <c:pt idx="9069">
                  <c:v>9069</c:v>
                </c:pt>
                <c:pt idx="9070">
                  <c:v>9070</c:v>
                </c:pt>
                <c:pt idx="9071">
                  <c:v>9071</c:v>
                </c:pt>
                <c:pt idx="9072">
                  <c:v>9072</c:v>
                </c:pt>
                <c:pt idx="9073">
                  <c:v>9073</c:v>
                </c:pt>
                <c:pt idx="9074">
                  <c:v>9074</c:v>
                </c:pt>
                <c:pt idx="9075">
                  <c:v>9075</c:v>
                </c:pt>
                <c:pt idx="9076">
                  <c:v>9076</c:v>
                </c:pt>
                <c:pt idx="9077">
                  <c:v>9077</c:v>
                </c:pt>
                <c:pt idx="9078">
                  <c:v>9078</c:v>
                </c:pt>
                <c:pt idx="9079">
                  <c:v>9079</c:v>
                </c:pt>
                <c:pt idx="9080">
                  <c:v>9080</c:v>
                </c:pt>
                <c:pt idx="9081">
                  <c:v>9081</c:v>
                </c:pt>
                <c:pt idx="9082">
                  <c:v>9082</c:v>
                </c:pt>
                <c:pt idx="9083">
                  <c:v>9083</c:v>
                </c:pt>
                <c:pt idx="9084">
                  <c:v>9084</c:v>
                </c:pt>
                <c:pt idx="9085">
                  <c:v>9085</c:v>
                </c:pt>
                <c:pt idx="9086">
                  <c:v>9086</c:v>
                </c:pt>
                <c:pt idx="9087">
                  <c:v>9087</c:v>
                </c:pt>
                <c:pt idx="9088">
                  <c:v>9088</c:v>
                </c:pt>
                <c:pt idx="9089">
                  <c:v>9089</c:v>
                </c:pt>
                <c:pt idx="9090">
                  <c:v>9090</c:v>
                </c:pt>
                <c:pt idx="9091">
                  <c:v>9091</c:v>
                </c:pt>
                <c:pt idx="9092">
                  <c:v>9092</c:v>
                </c:pt>
                <c:pt idx="9093">
                  <c:v>9093</c:v>
                </c:pt>
                <c:pt idx="9094">
                  <c:v>9094</c:v>
                </c:pt>
                <c:pt idx="9095">
                  <c:v>9095</c:v>
                </c:pt>
                <c:pt idx="9096">
                  <c:v>9096</c:v>
                </c:pt>
                <c:pt idx="9097">
                  <c:v>9097</c:v>
                </c:pt>
                <c:pt idx="9098">
                  <c:v>9098</c:v>
                </c:pt>
                <c:pt idx="9099">
                  <c:v>9099</c:v>
                </c:pt>
                <c:pt idx="9100">
                  <c:v>9100</c:v>
                </c:pt>
                <c:pt idx="9101">
                  <c:v>9101</c:v>
                </c:pt>
                <c:pt idx="9102">
                  <c:v>9102</c:v>
                </c:pt>
                <c:pt idx="9103">
                  <c:v>9103</c:v>
                </c:pt>
                <c:pt idx="9104">
                  <c:v>9104</c:v>
                </c:pt>
                <c:pt idx="9105">
                  <c:v>9105</c:v>
                </c:pt>
                <c:pt idx="9106">
                  <c:v>9106</c:v>
                </c:pt>
                <c:pt idx="9107">
                  <c:v>9107</c:v>
                </c:pt>
                <c:pt idx="9108">
                  <c:v>9108</c:v>
                </c:pt>
                <c:pt idx="9109">
                  <c:v>9109</c:v>
                </c:pt>
                <c:pt idx="9110">
                  <c:v>9110</c:v>
                </c:pt>
                <c:pt idx="9111">
                  <c:v>9111</c:v>
                </c:pt>
                <c:pt idx="9112">
                  <c:v>9112</c:v>
                </c:pt>
                <c:pt idx="9113">
                  <c:v>9113</c:v>
                </c:pt>
                <c:pt idx="9114">
                  <c:v>9114</c:v>
                </c:pt>
                <c:pt idx="9115">
                  <c:v>9115</c:v>
                </c:pt>
                <c:pt idx="9116">
                  <c:v>9116</c:v>
                </c:pt>
                <c:pt idx="9117">
                  <c:v>9117</c:v>
                </c:pt>
                <c:pt idx="9118">
                  <c:v>9118</c:v>
                </c:pt>
                <c:pt idx="9119">
                  <c:v>9119</c:v>
                </c:pt>
                <c:pt idx="9120">
                  <c:v>9120</c:v>
                </c:pt>
                <c:pt idx="9121">
                  <c:v>9121</c:v>
                </c:pt>
                <c:pt idx="9122">
                  <c:v>9122</c:v>
                </c:pt>
                <c:pt idx="9123">
                  <c:v>9123</c:v>
                </c:pt>
                <c:pt idx="9124">
                  <c:v>9124</c:v>
                </c:pt>
                <c:pt idx="9125">
                  <c:v>9125</c:v>
                </c:pt>
                <c:pt idx="9126">
                  <c:v>9126</c:v>
                </c:pt>
                <c:pt idx="9127">
                  <c:v>9127</c:v>
                </c:pt>
                <c:pt idx="9128">
                  <c:v>9128</c:v>
                </c:pt>
                <c:pt idx="9129">
                  <c:v>9129</c:v>
                </c:pt>
                <c:pt idx="9130">
                  <c:v>9130</c:v>
                </c:pt>
                <c:pt idx="9131">
                  <c:v>9131</c:v>
                </c:pt>
                <c:pt idx="9132">
                  <c:v>9132</c:v>
                </c:pt>
                <c:pt idx="9133">
                  <c:v>9133</c:v>
                </c:pt>
                <c:pt idx="9134">
                  <c:v>9134</c:v>
                </c:pt>
                <c:pt idx="9135">
                  <c:v>9135</c:v>
                </c:pt>
                <c:pt idx="9136">
                  <c:v>9136</c:v>
                </c:pt>
                <c:pt idx="9137">
                  <c:v>9137</c:v>
                </c:pt>
                <c:pt idx="9138">
                  <c:v>9138</c:v>
                </c:pt>
                <c:pt idx="9139">
                  <c:v>9139</c:v>
                </c:pt>
                <c:pt idx="9140">
                  <c:v>9140</c:v>
                </c:pt>
                <c:pt idx="9141">
                  <c:v>9141</c:v>
                </c:pt>
                <c:pt idx="9142">
                  <c:v>9142</c:v>
                </c:pt>
                <c:pt idx="9143">
                  <c:v>9143</c:v>
                </c:pt>
                <c:pt idx="9144">
                  <c:v>9144</c:v>
                </c:pt>
                <c:pt idx="9145">
                  <c:v>9145</c:v>
                </c:pt>
                <c:pt idx="9146">
                  <c:v>9146</c:v>
                </c:pt>
                <c:pt idx="9147">
                  <c:v>9147</c:v>
                </c:pt>
                <c:pt idx="9148">
                  <c:v>9148</c:v>
                </c:pt>
                <c:pt idx="9149">
                  <c:v>9149</c:v>
                </c:pt>
                <c:pt idx="9150">
                  <c:v>9150</c:v>
                </c:pt>
                <c:pt idx="9151">
                  <c:v>9151</c:v>
                </c:pt>
                <c:pt idx="9152">
                  <c:v>9152</c:v>
                </c:pt>
                <c:pt idx="9153">
                  <c:v>9153</c:v>
                </c:pt>
                <c:pt idx="9154">
                  <c:v>9154</c:v>
                </c:pt>
                <c:pt idx="9155">
                  <c:v>9155</c:v>
                </c:pt>
                <c:pt idx="9156">
                  <c:v>9156</c:v>
                </c:pt>
                <c:pt idx="9157">
                  <c:v>9157</c:v>
                </c:pt>
                <c:pt idx="9158">
                  <c:v>9158</c:v>
                </c:pt>
                <c:pt idx="9159">
                  <c:v>9159</c:v>
                </c:pt>
                <c:pt idx="9160">
                  <c:v>9160</c:v>
                </c:pt>
                <c:pt idx="9161">
                  <c:v>9161</c:v>
                </c:pt>
                <c:pt idx="9162">
                  <c:v>9162</c:v>
                </c:pt>
                <c:pt idx="9163">
                  <c:v>9163</c:v>
                </c:pt>
                <c:pt idx="9164">
                  <c:v>9164</c:v>
                </c:pt>
                <c:pt idx="9165">
                  <c:v>9165</c:v>
                </c:pt>
                <c:pt idx="9166">
                  <c:v>9166</c:v>
                </c:pt>
                <c:pt idx="9167">
                  <c:v>9167</c:v>
                </c:pt>
                <c:pt idx="9168">
                  <c:v>9168</c:v>
                </c:pt>
                <c:pt idx="9169">
                  <c:v>9169</c:v>
                </c:pt>
                <c:pt idx="9170">
                  <c:v>9170</c:v>
                </c:pt>
                <c:pt idx="9171">
                  <c:v>9171</c:v>
                </c:pt>
                <c:pt idx="9172">
                  <c:v>9172</c:v>
                </c:pt>
                <c:pt idx="9173">
                  <c:v>9173</c:v>
                </c:pt>
                <c:pt idx="9174">
                  <c:v>9174</c:v>
                </c:pt>
                <c:pt idx="9175">
                  <c:v>9175</c:v>
                </c:pt>
                <c:pt idx="9176">
                  <c:v>9176</c:v>
                </c:pt>
                <c:pt idx="9177">
                  <c:v>9177</c:v>
                </c:pt>
                <c:pt idx="9178">
                  <c:v>9178</c:v>
                </c:pt>
                <c:pt idx="9179">
                  <c:v>9179</c:v>
                </c:pt>
                <c:pt idx="9180">
                  <c:v>9180</c:v>
                </c:pt>
                <c:pt idx="9181">
                  <c:v>9181</c:v>
                </c:pt>
                <c:pt idx="9182">
                  <c:v>9182</c:v>
                </c:pt>
                <c:pt idx="9183">
                  <c:v>9183</c:v>
                </c:pt>
                <c:pt idx="9184">
                  <c:v>9184</c:v>
                </c:pt>
                <c:pt idx="9185">
                  <c:v>9185</c:v>
                </c:pt>
                <c:pt idx="9186">
                  <c:v>9186</c:v>
                </c:pt>
                <c:pt idx="9187">
                  <c:v>9187</c:v>
                </c:pt>
                <c:pt idx="9188">
                  <c:v>9188</c:v>
                </c:pt>
                <c:pt idx="9189">
                  <c:v>9189</c:v>
                </c:pt>
                <c:pt idx="9190">
                  <c:v>9190</c:v>
                </c:pt>
                <c:pt idx="9191">
                  <c:v>9191</c:v>
                </c:pt>
                <c:pt idx="9192">
                  <c:v>9192</c:v>
                </c:pt>
                <c:pt idx="9193">
                  <c:v>9193</c:v>
                </c:pt>
                <c:pt idx="9194">
                  <c:v>9194</c:v>
                </c:pt>
                <c:pt idx="9195">
                  <c:v>9195</c:v>
                </c:pt>
                <c:pt idx="9196">
                  <c:v>9196</c:v>
                </c:pt>
                <c:pt idx="9197">
                  <c:v>9197</c:v>
                </c:pt>
                <c:pt idx="9198">
                  <c:v>9198</c:v>
                </c:pt>
                <c:pt idx="9199">
                  <c:v>9199</c:v>
                </c:pt>
                <c:pt idx="9200">
                  <c:v>9200</c:v>
                </c:pt>
                <c:pt idx="9201">
                  <c:v>9201</c:v>
                </c:pt>
                <c:pt idx="9202">
                  <c:v>9202</c:v>
                </c:pt>
                <c:pt idx="9203">
                  <c:v>9203</c:v>
                </c:pt>
                <c:pt idx="9204">
                  <c:v>9204</c:v>
                </c:pt>
                <c:pt idx="9205">
                  <c:v>9205</c:v>
                </c:pt>
                <c:pt idx="9206">
                  <c:v>9206</c:v>
                </c:pt>
                <c:pt idx="9207">
                  <c:v>9207</c:v>
                </c:pt>
                <c:pt idx="9208">
                  <c:v>9208</c:v>
                </c:pt>
                <c:pt idx="9209">
                  <c:v>9209</c:v>
                </c:pt>
                <c:pt idx="9210">
                  <c:v>9210</c:v>
                </c:pt>
                <c:pt idx="9211">
                  <c:v>9211</c:v>
                </c:pt>
                <c:pt idx="9212">
                  <c:v>9212</c:v>
                </c:pt>
                <c:pt idx="9213">
                  <c:v>9213</c:v>
                </c:pt>
                <c:pt idx="9214">
                  <c:v>9214</c:v>
                </c:pt>
                <c:pt idx="9215">
                  <c:v>9215</c:v>
                </c:pt>
                <c:pt idx="9216">
                  <c:v>9216</c:v>
                </c:pt>
                <c:pt idx="9217">
                  <c:v>9217</c:v>
                </c:pt>
                <c:pt idx="9218">
                  <c:v>9218</c:v>
                </c:pt>
                <c:pt idx="9219">
                  <c:v>9219</c:v>
                </c:pt>
                <c:pt idx="9220">
                  <c:v>9220</c:v>
                </c:pt>
                <c:pt idx="9221">
                  <c:v>9221</c:v>
                </c:pt>
                <c:pt idx="9222">
                  <c:v>9222</c:v>
                </c:pt>
                <c:pt idx="9223">
                  <c:v>9223</c:v>
                </c:pt>
                <c:pt idx="9224">
                  <c:v>9224</c:v>
                </c:pt>
                <c:pt idx="9225">
                  <c:v>9225</c:v>
                </c:pt>
                <c:pt idx="9226">
                  <c:v>9226</c:v>
                </c:pt>
                <c:pt idx="9227">
                  <c:v>9227</c:v>
                </c:pt>
                <c:pt idx="9228">
                  <c:v>9228</c:v>
                </c:pt>
                <c:pt idx="9229">
                  <c:v>9229</c:v>
                </c:pt>
                <c:pt idx="9230">
                  <c:v>9230</c:v>
                </c:pt>
                <c:pt idx="9231">
                  <c:v>9231</c:v>
                </c:pt>
                <c:pt idx="9232">
                  <c:v>9232</c:v>
                </c:pt>
                <c:pt idx="9233">
                  <c:v>9233</c:v>
                </c:pt>
                <c:pt idx="9234">
                  <c:v>9234</c:v>
                </c:pt>
                <c:pt idx="9235">
                  <c:v>9235</c:v>
                </c:pt>
                <c:pt idx="9236">
                  <c:v>9236</c:v>
                </c:pt>
                <c:pt idx="9237">
                  <c:v>9237</c:v>
                </c:pt>
                <c:pt idx="9238">
                  <c:v>9238</c:v>
                </c:pt>
                <c:pt idx="9239">
                  <c:v>9239</c:v>
                </c:pt>
                <c:pt idx="9240">
                  <c:v>9240</c:v>
                </c:pt>
                <c:pt idx="9241">
                  <c:v>9241</c:v>
                </c:pt>
                <c:pt idx="9242">
                  <c:v>9242</c:v>
                </c:pt>
                <c:pt idx="9243">
                  <c:v>9243</c:v>
                </c:pt>
                <c:pt idx="9244">
                  <c:v>9244</c:v>
                </c:pt>
                <c:pt idx="9245">
                  <c:v>9245</c:v>
                </c:pt>
                <c:pt idx="9246">
                  <c:v>9246</c:v>
                </c:pt>
                <c:pt idx="9247">
                  <c:v>9247</c:v>
                </c:pt>
                <c:pt idx="9248">
                  <c:v>9248</c:v>
                </c:pt>
                <c:pt idx="9249">
                  <c:v>9249</c:v>
                </c:pt>
                <c:pt idx="9250">
                  <c:v>9250</c:v>
                </c:pt>
                <c:pt idx="9251">
                  <c:v>9251</c:v>
                </c:pt>
                <c:pt idx="9252">
                  <c:v>9252</c:v>
                </c:pt>
                <c:pt idx="9253">
                  <c:v>9253</c:v>
                </c:pt>
                <c:pt idx="9254">
                  <c:v>9254</c:v>
                </c:pt>
                <c:pt idx="9255">
                  <c:v>9255</c:v>
                </c:pt>
                <c:pt idx="9256">
                  <c:v>9256</c:v>
                </c:pt>
                <c:pt idx="9257">
                  <c:v>9257</c:v>
                </c:pt>
                <c:pt idx="9258">
                  <c:v>9258</c:v>
                </c:pt>
                <c:pt idx="9259">
                  <c:v>9259</c:v>
                </c:pt>
                <c:pt idx="9260">
                  <c:v>9260</c:v>
                </c:pt>
                <c:pt idx="9261">
                  <c:v>9261</c:v>
                </c:pt>
                <c:pt idx="9262">
                  <c:v>9262</c:v>
                </c:pt>
                <c:pt idx="9263">
                  <c:v>9263</c:v>
                </c:pt>
                <c:pt idx="9264">
                  <c:v>9264</c:v>
                </c:pt>
                <c:pt idx="9265">
                  <c:v>9265</c:v>
                </c:pt>
                <c:pt idx="9266">
                  <c:v>9266</c:v>
                </c:pt>
                <c:pt idx="9267">
                  <c:v>9267</c:v>
                </c:pt>
                <c:pt idx="9268">
                  <c:v>9268</c:v>
                </c:pt>
                <c:pt idx="9269">
                  <c:v>9269</c:v>
                </c:pt>
                <c:pt idx="9270">
                  <c:v>9270</c:v>
                </c:pt>
                <c:pt idx="9271">
                  <c:v>9271</c:v>
                </c:pt>
                <c:pt idx="9272">
                  <c:v>9272</c:v>
                </c:pt>
                <c:pt idx="9273">
                  <c:v>9273</c:v>
                </c:pt>
                <c:pt idx="9274">
                  <c:v>9274</c:v>
                </c:pt>
                <c:pt idx="9275">
                  <c:v>9275</c:v>
                </c:pt>
                <c:pt idx="9276">
                  <c:v>9276</c:v>
                </c:pt>
                <c:pt idx="9277">
                  <c:v>9277</c:v>
                </c:pt>
                <c:pt idx="9278">
                  <c:v>9278</c:v>
                </c:pt>
                <c:pt idx="9279">
                  <c:v>9279</c:v>
                </c:pt>
                <c:pt idx="9280">
                  <c:v>9280</c:v>
                </c:pt>
                <c:pt idx="9281">
                  <c:v>9281</c:v>
                </c:pt>
                <c:pt idx="9282">
                  <c:v>9282</c:v>
                </c:pt>
                <c:pt idx="9283">
                  <c:v>9283</c:v>
                </c:pt>
                <c:pt idx="9284">
                  <c:v>9284</c:v>
                </c:pt>
                <c:pt idx="9285">
                  <c:v>9285</c:v>
                </c:pt>
                <c:pt idx="9286">
                  <c:v>9286</c:v>
                </c:pt>
                <c:pt idx="9287">
                  <c:v>9287</c:v>
                </c:pt>
                <c:pt idx="9288">
                  <c:v>9288</c:v>
                </c:pt>
                <c:pt idx="9289">
                  <c:v>9289</c:v>
                </c:pt>
                <c:pt idx="9290">
                  <c:v>9290</c:v>
                </c:pt>
                <c:pt idx="9291">
                  <c:v>9291</c:v>
                </c:pt>
                <c:pt idx="9292">
                  <c:v>9292</c:v>
                </c:pt>
                <c:pt idx="9293">
                  <c:v>9293</c:v>
                </c:pt>
                <c:pt idx="9294">
                  <c:v>9294</c:v>
                </c:pt>
                <c:pt idx="9295">
                  <c:v>9295</c:v>
                </c:pt>
                <c:pt idx="9296">
                  <c:v>9296</c:v>
                </c:pt>
                <c:pt idx="9297">
                  <c:v>9297</c:v>
                </c:pt>
                <c:pt idx="9298">
                  <c:v>9298</c:v>
                </c:pt>
                <c:pt idx="9299">
                  <c:v>9299</c:v>
                </c:pt>
                <c:pt idx="9300">
                  <c:v>9300</c:v>
                </c:pt>
                <c:pt idx="9301">
                  <c:v>9301</c:v>
                </c:pt>
                <c:pt idx="9302">
                  <c:v>9302</c:v>
                </c:pt>
                <c:pt idx="9303">
                  <c:v>9303</c:v>
                </c:pt>
                <c:pt idx="9304">
                  <c:v>9304</c:v>
                </c:pt>
                <c:pt idx="9305">
                  <c:v>9305</c:v>
                </c:pt>
                <c:pt idx="9306">
                  <c:v>9306</c:v>
                </c:pt>
                <c:pt idx="9307">
                  <c:v>9307</c:v>
                </c:pt>
                <c:pt idx="9308">
                  <c:v>9308</c:v>
                </c:pt>
                <c:pt idx="9309">
                  <c:v>9309</c:v>
                </c:pt>
                <c:pt idx="9310">
                  <c:v>9310</c:v>
                </c:pt>
                <c:pt idx="9311">
                  <c:v>9311</c:v>
                </c:pt>
                <c:pt idx="9312">
                  <c:v>9312</c:v>
                </c:pt>
                <c:pt idx="9313">
                  <c:v>9313</c:v>
                </c:pt>
                <c:pt idx="9314">
                  <c:v>9314</c:v>
                </c:pt>
                <c:pt idx="9315">
                  <c:v>9315</c:v>
                </c:pt>
                <c:pt idx="9316">
                  <c:v>9316</c:v>
                </c:pt>
                <c:pt idx="9317">
                  <c:v>9317</c:v>
                </c:pt>
                <c:pt idx="9318">
                  <c:v>9318</c:v>
                </c:pt>
                <c:pt idx="9319">
                  <c:v>9319</c:v>
                </c:pt>
                <c:pt idx="9320">
                  <c:v>9320</c:v>
                </c:pt>
                <c:pt idx="9321">
                  <c:v>9321</c:v>
                </c:pt>
                <c:pt idx="9322">
                  <c:v>9322</c:v>
                </c:pt>
                <c:pt idx="9323">
                  <c:v>9323</c:v>
                </c:pt>
                <c:pt idx="9324">
                  <c:v>9324</c:v>
                </c:pt>
                <c:pt idx="9325">
                  <c:v>9325</c:v>
                </c:pt>
                <c:pt idx="9326">
                  <c:v>9326</c:v>
                </c:pt>
                <c:pt idx="9327">
                  <c:v>9327</c:v>
                </c:pt>
                <c:pt idx="9328">
                  <c:v>9328</c:v>
                </c:pt>
                <c:pt idx="9329">
                  <c:v>9329</c:v>
                </c:pt>
                <c:pt idx="9330">
                  <c:v>9330</c:v>
                </c:pt>
                <c:pt idx="9331">
                  <c:v>9331</c:v>
                </c:pt>
                <c:pt idx="9332">
                  <c:v>9332</c:v>
                </c:pt>
                <c:pt idx="9333">
                  <c:v>9333</c:v>
                </c:pt>
                <c:pt idx="9334">
                  <c:v>9334</c:v>
                </c:pt>
                <c:pt idx="9335">
                  <c:v>9335</c:v>
                </c:pt>
                <c:pt idx="9336">
                  <c:v>9336</c:v>
                </c:pt>
                <c:pt idx="9337">
                  <c:v>9337</c:v>
                </c:pt>
                <c:pt idx="9338">
                  <c:v>9338</c:v>
                </c:pt>
                <c:pt idx="9339">
                  <c:v>9339</c:v>
                </c:pt>
                <c:pt idx="9340">
                  <c:v>9340</c:v>
                </c:pt>
                <c:pt idx="9341">
                  <c:v>9341</c:v>
                </c:pt>
                <c:pt idx="9342">
                  <c:v>9342</c:v>
                </c:pt>
                <c:pt idx="9343">
                  <c:v>9343</c:v>
                </c:pt>
                <c:pt idx="9344">
                  <c:v>9344</c:v>
                </c:pt>
                <c:pt idx="9345">
                  <c:v>9345</c:v>
                </c:pt>
                <c:pt idx="9346">
                  <c:v>9346</c:v>
                </c:pt>
                <c:pt idx="9347">
                  <c:v>9347</c:v>
                </c:pt>
                <c:pt idx="9348">
                  <c:v>9348</c:v>
                </c:pt>
                <c:pt idx="9349">
                  <c:v>9349</c:v>
                </c:pt>
                <c:pt idx="9350">
                  <c:v>9350</c:v>
                </c:pt>
                <c:pt idx="9351">
                  <c:v>9351</c:v>
                </c:pt>
                <c:pt idx="9352">
                  <c:v>9352</c:v>
                </c:pt>
                <c:pt idx="9353">
                  <c:v>9353</c:v>
                </c:pt>
                <c:pt idx="9354">
                  <c:v>9354</c:v>
                </c:pt>
                <c:pt idx="9355">
                  <c:v>9355</c:v>
                </c:pt>
                <c:pt idx="9356">
                  <c:v>9356</c:v>
                </c:pt>
                <c:pt idx="9357">
                  <c:v>9357</c:v>
                </c:pt>
                <c:pt idx="9358">
                  <c:v>9358</c:v>
                </c:pt>
                <c:pt idx="9359">
                  <c:v>9359</c:v>
                </c:pt>
                <c:pt idx="9360">
                  <c:v>9360</c:v>
                </c:pt>
                <c:pt idx="9361">
                  <c:v>9361</c:v>
                </c:pt>
                <c:pt idx="9362">
                  <c:v>9362</c:v>
                </c:pt>
                <c:pt idx="9363">
                  <c:v>9363</c:v>
                </c:pt>
                <c:pt idx="9364">
                  <c:v>9364</c:v>
                </c:pt>
                <c:pt idx="9365">
                  <c:v>9365</c:v>
                </c:pt>
                <c:pt idx="9366">
                  <c:v>9366</c:v>
                </c:pt>
                <c:pt idx="9367">
                  <c:v>9367</c:v>
                </c:pt>
                <c:pt idx="9368">
                  <c:v>9368</c:v>
                </c:pt>
                <c:pt idx="9369">
                  <c:v>9369</c:v>
                </c:pt>
                <c:pt idx="9370">
                  <c:v>9370</c:v>
                </c:pt>
                <c:pt idx="9371">
                  <c:v>9371</c:v>
                </c:pt>
                <c:pt idx="9372">
                  <c:v>9372</c:v>
                </c:pt>
                <c:pt idx="9373">
                  <c:v>9373</c:v>
                </c:pt>
                <c:pt idx="9374">
                  <c:v>9374</c:v>
                </c:pt>
                <c:pt idx="9375">
                  <c:v>9375</c:v>
                </c:pt>
                <c:pt idx="9376">
                  <c:v>9376</c:v>
                </c:pt>
                <c:pt idx="9377">
                  <c:v>9377</c:v>
                </c:pt>
                <c:pt idx="9378">
                  <c:v>9378</c:v>
                </c:pt>
                <c:pt idx="9379">
                  <c:v>9379</c:v>
                </c:pt>
                <c:pt idx="9380">
                  <c:v>9380</c:v>
                </c:pt>
                <c:pt idx="9381">
                  <c:v>9381</c:v>
                </c:pt>
                <c:pt idx="9382">
                  <c:v>9382</c:v>
                </c:pt>
                <c:pt idx="9383">
                  <c:v>9383</c:v>
                </c:pt>
                <c:pt idx="9384">
                  <c:v>9384</c:v>
                </c:pt>
                <c:pt idx="9385">
                  <c:v>9385</c:v>
                </c:pt>
                <c:pt idx="9386">
                  <c:v>9386</c:v>
                </c:pt>
                <c:pt idx="9387">
                  <c:v>9387</c:v>
                </c:pt>
                <c:pt idx="9388">
                  <c:v>9388</c:v>
                </c:pt>
                <c:pt idx="9389">
                  <c:v>9389</c:v>
                </c:pt>
                <c:pt idx="9390">
                  <c:v>9390</c:v>
                </c:pt>
                <c:pt idx="9391">
                  <c:v>9391</c:v>
                </c:pt>
                <c:pt idx="9392">
                  <c:v>9392</c:v>
                </c:pt>
                <c:pt idx="9393">
                  <c:v>9393</c:v>
                </c:pt>
                <c:pt idx="9394">
                  <c:v>9394</c:v>
                </c:pt>
                <c:pt idx="9395">
                  <c:v>9395</c:v>
                </c:pt>
                <c:pt idx="9396">
                  <c:v>9396</c:v>
                </c:pt>
                <c:pt idx="9397">
                  <c:v>9397</c:v>
                </c:pt>
                <c:pt idx="9398">
                  <c:v>9398</c:v>
                </c:pt>
                <c:pt idx="9399">
                  <c:v>9399</c:v>
                </c:pt>
                <c:pt idx="9400">
                  <c:v>9400</c:v>
                </c:pt>
                <c:pt idx="9401">
                  <c:v>9401</c:v>
                </c:pt>
                <c:pt idx="9402">
                  <c:v>9402</c:v>
                </c:pt>
                <c:pt idx="9403">
                  <c:v>9403</c:v>
                </c:pt>
                <c:pt idx="9404">
                  <c:v>9404</c:v>
                </c:pt>
                <c:pt idx="9405">
                  <c:v>9405</c:v>
                </c:pt>
                <c:pt idx="9406">
                  <c:v>9406</c:v>
                </c:pt>
                <c:pt idx="9407">
                  <c:v>9407</c:v>
                </c:pt>
                <c:pt idx="9408">
                  <c:v>9408</c:v>
                </c:pt>
                <c:pt idx="9409">
                  <c:v>9409</c:v>
                </c:pt>
                <c:pt idx="9410">
                  <c:v>9410</c:v>
                </c:pt>
                <c:pt idx="9411">
                  <c:v>9411</c:v>
                </c:pt>
                <c:pt idx="9412">
                  <c:v>9412</c:v>
                </c:pt>
                <c:pt idx="9413">
                  <c:v>9413</c:v>
                </c:pt>
                <c:pt idx="9414">
                  <c:v>9414</c:v>
                </c:pt>
                <c:pt idx="9415">
                  <c:v>9415</c:v>
                </c:pt>
                <c:pt idx="9416">
                  <c:v>9416</c:v>
                </c:pt>
                <c:pt idx="9417">
                  <c:v>9417</c:v>
                </c:pt>
                <c:pt idx="9418">
                  <c:v>9418</c:v>
                </c:pt>
                <c:pt idx="9419">
                  <c:v>9419</c:v>
                </c:pt>
                <c:pt idx="9420">
                  <c:v>9420</c:v>
                </c:pt>
                <c:pt idx="9421">
                  <c:v>9421</c:v>
                </c:pt>
                <c:pt idx="9422">
                  <c:v>9422</c:v>
                </c:pt>
                <c:pt idx="9423">
                  <c:v>9423</c:v>
                </c:pt>
                <c:pt idx="9424">
                  <c:v>9424</c:v>
                </c:pt>
                <c:pt idx="9425">
                  <c:v>9425</c:v>
                </c:pt>
                <c:pt idx="9426">
                  <c:v>9426</c:v>
                </c:pt>
                <c:pt idx="9427">
                  <c:v>9427</c:v>
                </c:pt>
                <c:pt idx="9428">
                  <c:v>9428</c:v>
                </c:pt>
                <c:pt idx="9429">
                  <c:v>9429</c:v>
                </c:pt>
                <c:pt idx="9430">
                  <c:v>9430</c:v>
                </c:pt>
                <c:pt idx="9431">
                  <c:v>9431</c:v>
                </c:pt>
                <c:pt idx="9432">
                  <c:v>9432</c:v>
                </c:pt>
                <c:pt idx="9433">
                  <c:v>9433</c:v>
                </c:pt>
                <c:pt idx="9434">
                  <c:v>9434</c:v>
                </c:pt>
                <c:pt idx="9435">
                  <c:v>9435</c:v>
                </c:pt>
                <c:pt idx="9436">
                  <c:v>9436</c:v>
                </c:pt>
                <c:pt idx="9437">
                  <c:v>9437</c:v>
                </c:pt>
                <c:pt idx="9438">
                  <c:v>9438</c:v>
                </c:pt>
                <c:pt idx="9439">
                  <c:v>9439</c:v>
                </c:pt>
                <c:pt idx="9440">
                  <c:v>9440</c:v>
                </c:pt>
                <c:pt idx="9441">
                  <c:v>9441</c:v>
                </c:pt>
                <c:pt idx="9442">
                  <c:v>9442</c:v>
                </c:pt>
                <c:pt idx="9443">
                  <c:v>9443</c:v>
                </c:pt>
                <c:pt idx="9444">
                  <c:v>9444</c:v>
                </c:pt>
                <c:pt idx="9445">
                  <c:v>9445</c:v>
                </c:pt>
                <c:pt idx="9446">
                  <c:v>9446</c:v>
                </c:pt>
                <c:pt idx="9447">
                  <c:v>9447</c:v>
                </c:pt>
                <c:pt idx="9448">
                  <c:v>9448</c:v>
                </c:pt>
                <c:pt idx="9449">
                  <c:v>9449</c:v>
                </c:pt>
                <c:pt idx="9450">
                  <c:v>9450</c:v>
                </c:pt>
                <c:pt idx="9451">
                  <c:v>9451</c:v>
                </c:pt>
                <c:pt idx="9452">
                  <c:v>9452</c:v>
                </c:pt>
                <c:pt idx="9453">
                  <c:v>9453</c:v>
                </c:pt>
                <c:pt idx="9454">
                  <c:v>9454</c:v>
                </c:pt>
                <c:pt idx="9455">
                  <c:v>9455</c:v>
                </c:pt>
                <c:pt idx="9456">
                  <c:v>9456</c:v>
                </c:pt>
                <c:pt idx="9457">
                  <c:v>9457</c:v>
                </c:pt>
                <c:pt idx="9458">
                  <c:v>9458</c:v>
                </c:pt>
                <c:pt idx="9459">
                  <c:v>9459</c:v>
                </c:pt>
                <c:pt idx="9460">
                  <c:v>9460</c:v>
                </c:pt>
                <c:pt idx="9461">
                  <c:v>9461</c:v>
                </c:pt>
                <c:pt idx="9462">
                  <c:v>9462</c:v>
                </c:pt>
                <c:pt idx="9463">
                  <c:v>9463</c:v>
                </c:pt>
                <c:pt idx="9464">
                  <c:v>9464</c:v>
                </c:pt>
                <c:pt idx="9465">
                  <c:v>9465</c:v>
                </c:pt>
                <c:pt idx="9466">
                  <c:v>9466</c:v>
                </c:pt>
                <c:pt idx="9467">
                  <c:v>9467</c:v>
                </c:pt>
                <c:pt idx="9468">
                  <c:v>9468</c:v>
                </c:pt>
                <c:pt idx="9469">
                  <c:v>9469</c:v>
                </c:pt>
                <c:pt idx="9470">
                  <c:v>9470</c:v>
                </c:pt>
                <c:pt idx="9471">
                  <c:v>9471</c:v>
                </c:pt>
                <c:pt idx="9472">
                  <c:v>9472</c:v>
                </c:pt>
                <c:pt idx="9473">
                  <c:v>9473</c:v>
                </c:pt>
                <c:pt idx="9474">
                  <c:v>9474</c:v>
                </c:pt>
                <c:pt idx="9475">
                  <c:v>9475</c:v>
                </c:pt>
                <c:pt idx="9476">
                  <c:v>9476</c:v>
                </c:pt>
                <c:pt idx="9477">
                  <c:v>9477</c:v>
                </c:pt>
                <c:pt idx="9478">
                  <c:v>9478</c:v>
                </c:pt>
                <c:pt idx="9479">
                  <c:v>9479</c:v>
                </c:pt>
                <c:pt idx="9480">
                  <c:v>9480</c:v>
                </c:pt>
                <c:pt idx="9481">
                  <c:v>9481</c:v>
                </c:pt>
                <c:pt idx="9482">
                  <c:v>9482</c:v>
                </c:pt>
                <c:pt idx="9483">
                  <c:v>9483</c:v>
                </c:pt>
                <c:pt idx="9484">
                  <c:v>9484</c:v>
                </c:pt>
                <c:pt idx="9485">
                  <c:v>9485</c:v>
                </c:pt>
                <c:pt idx="9486">
                  <c:v>9486</c:v>
                </c:pt>
                <c:pt idx="9487">
                  <c:v>9487</c:v>
                </c:pt>
                <c:pt idx="9488">
                  <c:v>9488</c:v>
                </c:pt>
                <c:pt idx="9489">
                  <c:v>9489</c:v>
                </c:pt>
                <c:pt idx="9490">
                  <c:v>9490</c:v>
                </c:pt>
                <c:pt idx="9491">
                  <c:v>9491</c:v>
                </c:pt>
                <c:pt idx="9492">
                  <c:v>9492</c:v>
                </c:pt>
                <c:pt idx="9493">
                  <c:v>9493</c:v>
                </c:pt>
                <c:pt idx="9494">
                  <c:v>9494</c:v>
                </c:pt>
                <c:pt idx="9495">
                  <c:v>9495</c:v>
                </c:pt>
                <c:pt idx="9496">
                  <c:v>9496</c:v>
                </c:pt>
                <c:pt idx="9497">
                  <c:v>9497</c:v>
                </c:pt>
                <c:pt idx="9498">
                  <c:v>9498</c:v>
                </c:pt>
                <c:pt idx="9499">
                  <c:v>9499</c:v>
                </c:pt>
                <c:pt idx="9500">
                  <c:v>9500</c:v>
                </c:pt>
                <c:pt idx="9501">
                  <c:v>9501</c:v>
                </c:pt>
                <c:pt idx="9502">
                  <c:v>9502</c:v>
                </c:pt>
                <c:pt idx="9503">
                  <c:v>9503</c:v>
                </c:pt>
                <c:pt idx="9504">
                  <c:v>9504</c:v>
                </c:pt>
                <c:pt idx="9505">
                  <c:v>9505</c:v>
                </c:pt>
                <c:pt idx="9506">
                  <c:v>9506</c:v>
                </c:pt>
                <c:pt idx="9507">
                  <c:v>9507</c:v>
                </c:pt>
                <c:pt idx="9508">
                  <c:v>9508</c:v>
                </c:pt>
                <c:pt idx="9509">
                  <c:v>9509</c:v>
                </c:pt>
                <c:pt idx="9510">
                  <c:v>9510</c:v>
                </c:pt>
                <c:pt idx="9511">
                  <c:v>9511</c:v>
                </c:pt>
                <c:pt idx="9512">
                  <c:v>9512</c:v>
                </c:pt>
                <c:pt idx="9513">
                  <c:v>9513</c:v>
                </c:pt>
                <c:pt idx="9514">
                  <c:v>9514</c:v>
                </c:pt>
                <c:pt idx="9515">
                  <c:v>9515</c:v>
                </c:pt>
                <c:pt idx="9516">
                  <c:v>9516</c:v>
                </c:pt>
                <c:pt idx="9517">
                  <c:v>9517</c:v>
                </c:pt>
                <c:pt idx="9518">
                  <c:v>9518</c:v>
                </c:pt>
                <c:pt idx="9519">
                  <c:v>9519</c:v>
                </c:pt>
                <c:pt idx="9520">
                  <c:v>9520</c:v>
                </c:pt>
                <c:pt idx="9521">
                  <c:v>9521</c:v>
                </c:pt>
                <c:pt idx="9522">
                  <c:v>9522</c:v>
                </c:pt>
                <c:pt idx="9523">
                  <c:v>9523</c:v>
                </c:pt>
                <c:pt idx="9524">
                  <c:v>9524</c:v>
                </c:pt>
                <c:pt idx="9525">
                  <c:v>9525</c:v>
                </c:pt>
                <c:pt idx="9526">
                  <c:v>9526</c:v>
                </c:pt>
                <c:pt idx="9527">
                  <c:v>9527</c:v>
                </c:pt>
                <c:pt idx="9528">
                  <c:v>9528</c:v>
                </c:pt>
                <c:pt idx="9529">
                  <c:v>9529</c:v>
                </c:pt>
                <c:pt idx="9530">
                  <c:v>9530</c:v>
                </c:pt>
                <c:pt idx="9531">
                  <c:v>9531</c:v>
                </c:pt>
                <c:pt idx="9532">
                  <c:v>9532</c:v>
                </c:pt>
                <c:pt idx="9533">
                  <c:v>9533</c:v>
                </c:pt>
                <c:pt idx="9534">
                  <c:v>9534</c:v>
                </c:pt>
                <c:pt idx="9535">
                  <c:v>9535</c:v>
                </c:pt>
                <c:pt idx="9536">
                  <c:v>9536</c:v>
                </c:pt>
                <c:pt idx="9537">
                  <c:v>9537</c:v>
                </c:pt>
                <c:pt idx="9538">
                  <c:v>9538</c:v>
                </c:pt>
                <c:pt idx="9539">
                  <c:v>9539</c:v>
                </c:pt>
                <c:pt idx="9540">
                  <c:v>9540</c:v>
                </c:pt>
                <c:pt idx="9541">
                  <c:v>9541</c:v>
                </c:pt>
                <c:pt idx="9542">
                  <c:v>9542</c:v>
                </c:pt>
                <c:pt idx="9543">
                  <c:v>9543</c:v>
                </c:pt>
                <c:pt idx="9544">
                  <c:v>9544</c:v>
                </c:pt>
                <c:pt idx="9545">
                  <c:v>9545</c:v>
                </c:pt>
                <c:pt idx="9546">
                  <c:v>9546</c:v>
                </c:pt>
                <c:pt idx="9547">
                  <c:v>9547</c:v>
                </c:pt>
                <c:pt idx="9548">
                  <c:v>9548</c:v>
                </c:pt>
                <c:pt idx="9549">
                  <c:v>9549</c:v>
                </c:pt>
                <c:pt idx="9550">
                  <c:v>9550</c:v>
                </c:pt>
                <c:pt idx="9551">
                  <c:v>9551</c:v>
                </c:pt>
                <c:pt idx="9552">
                  <c:v>9552</c:v>
                </c:pt>
                <c:pt idx="9553">
                  <c:v>9553</c:v>
                </c:pt>
                <c:pt idx="9554">
                  <c:v>9554</c:v>
                </c:pt>
                <c:pt idx="9555">
                  <c:v>9555</c:v>
                </c:pt>
                <c:pt idx="9556">
                  <c:v>9556</c:v>
                </c:pt>
                <c:pt idx="9557">
                  <c:v>9557</c:v>
                </c:pt>
                <c:pt idx="9558">
                  <c:v>9558</c:v>
                </c:pt>
                <c:pt idx="9559">
                  <c:v>9559</c:v>
                </c:pt>
                <c:pt idx="9560">
                  <c:v>9560</c:v>
                </c:pt>
                <c:pt idx="9561">
                  <c:v>9561</c:v>
                </c:pt>
                <c:pt idx="9562">
                  <c:v>9562</c:v>
                </c:pt>
                <c:pt idx="9563">
                  <c:v>9563</c:v>
                </c:pt>
                <c:pt idx="9564">
                  <c:v>9564</c:v>
                </c:pt>
                <c:pt idx="9565">
                  <c:v>9565</c:v>
                </c:pt>
                <c:pt idx="9566">
                  <c:v>9566</c:v>
                </c:pt>
                <c:pt idx="9567">
                  <c:v>9567</c:v>
                </c:pt>
                <c:pt idx="9568">
                  <c:v>9568</c:v>
                </c:pt>
                <c:pt idx="9569">
                  <c:v>9569</c:v>
                </c:pt>
                <c:pt idx="9570">
                  <c:v>9570</c:v>
                </c:pt>
                <c:pt idx="9571">
                  <c:v>9571</c:v>
                </c:pt>
                <c:pt idx="9572">
                  <c:v>9572</c:v>
                </c:pt>
                <c:pt idx="9573">
                  <c:v>9573</c:v>
                </c:pt>
                <c:pt idx="9574">
                  <c:v>9574</c:v>
                </c:pt>
                <c:pt idx="9575">
                  <c:v>9575</c:v>
                </c:pt>
                <c:pt idx="9576">
                  <c:v>9576</c:v>
                </c:pt>
                <c:pt idx="9577">
                  <c:v>9577</c:v>
                </c:pt>
                <c:pt idx="9578">
                  <c:v>9578</c:v>
                </c:pt>
                <c:pt idx="9579">
                  <c:v>9579</c:v>
                </c:pt>
                <c:pt idx="9580">
                  <c:v>9580</c:v>
                </c:pt>
                <c:pt idx="9581">
                  <c:v>9581</c:v>
                </c:pt>
                <c:pt idx="9582">
                  <c:v>9582</c:v>
                </c:pt>
                <c:pt idx="9583">
                  <c:v>9583</c:v>
                </c:pt>
                <c:pt idx="9584">
                  <c:v>9584</c:v>
                </c:pt>
                <c:pt idx="9585">
                  <c:v>9585</c:v>
                </c:pt>
                <c:pt idx="9586">
                  <c:v>9586</c:v>
                </c:pt>
                <c:pt idx="9587">
                  <c:v>9587</c:v>
                </c:pt>
                <c:pt idx="9588">
                  <c:v>9588</c:v>
                </c:pt>
                <c:pt idx="9589">
                  <c:v>9589</c:v>
                </c:pt>
                <c:pt idx="9590">
                  <c:v>9590</c:v>
                </c:pt>
                <c:pt idx="9591">
                  <c:v>9591</c:v>
                </c:pt>
                <c:pt idx="9592">
                  <c:v>9592</c:v>
                </c:pt>
                <c:pt idx="9593">
                  <c:v>9593</c:v>
                </c:pt>
                <c:pt idx="9594">
                  <c:v>9594</c:v>
                </c:pt>
                <c:pt idx="9595">
                  <c:v>9595</c:v>
                </c:pt>
                <c:pt idx="9596">
                  <c:v>9596</c:v>
                </c:pt>
                <c:pt idx="9597">
                  <c:v>9597</c:v>
                </c:pt>
                <c:pt idx="9598">
                  <c:v>9598</c:v>
                </c:pt>
                <c:pt idx="9599">
                  <c:v>9599</c:v>
                </c:pt>
                <c:pt idx="9600">
                  <c:v>9600</c:v>
                </c:pt>
                <c:pt idx="9601">
                  <c:v>9601</c:v>
                </c:pt>
                <c:pt idx="9602">
                  <c:v>9602</c:v>
                </c:pt>
                <c:pt idx="9603">
                  <c:v>9603</c:v>
                </c:pt>
                <c:pt idx="9604">
                  <c:v>9604</c:v>
                </c:pt>
                <c:pt idx="9605">
                  <c:v>9605</c:v>
                </c:pt>
                <c:pt idx="9606">
                  <c:v>9606</c:v>
                </c:pt>
                <c:pt idx="9607">
                  <c:v>9607</c:v>
                </c:pt>
                <c:pt idx="9608">
                  <c:v>9608</c:v>
                </c:pt>
                <c:pt idx="9609">
                  <c:v>9609</c:v>
                </c:pt>
                <c:pt idx="9610">
                  <c:v>9610</c:v>
                </c:pt>
                <c:pt idx="9611">
                  <c:v>9611</c:v>
                </c:pt>
                <c:pt idx="9612">
                  <c:v>9612</c:v>
                </c:pt>
                <c:pt idx="9613">
                  <c:v>9613</c:v>
                </c:pt>
                <c:pt idx="9614">
                  <c:v>9614</c:v>
                </c:pt>
                <c:pt idx="9615">
                  <c:v>9615</c:v>
                </c:pt>
                <c:pt idx="9616">
                  <c:v>9616</c:v>
                </c:pt>
                <c:pt idx="9617">
                  <c:v>9617</c:v>
                </c:pt>
                <c:pt idx="9618">
                  <c:v>9618</c:v>
                </c:pt>
                <c:pt idx="9619">
                  <c:v>9619</c:v>
                </c:pt>
                <c:pt idx="9620">
                  <c:v>9620</c:v>
                </c:pt>
                <c:pt idx="9621">
                  <c:v>9621</c:v>
                </c:pt>
                <c:pt idx="9622">
                  <c:v>9622</c:v>
                </c:pt>
                <c:pt idx="9623">
                  <c:v>9623</c:v>
                </c:pt>
                <c:pt idx="9624">
                  <c:v>9624</c:v>
                </c:pt>
                <c:pt idx="9625">
                  <c:v>9625</c:v>
                </c:pt>
                <c:pt idx="9626">
                  <c:v>9626</c:v>
                </c:pt>
                <c:pt idx="9627">
                  <c:v>9627</c:v>
                </c:pt>
                <c:pt idx="9628">
                  <c:v>9628</c:v>
                </c:pt>
                <c:pt idx="9629">
                  <c:v>9629</c:v>
                </c:pt>
                <c:pt idx="9630">
                  <c:v>9630</c:v>
                </c:pt>
                <c:pt idx="9631">
                  <c:v>9631</c:v>
                </c:pt>
                <c:pt idx="9632">
                  <c:v>9632</c:v>
                </c:pt>
                <c:pt idx="9633">
                  <c:v>9633</c:v>
                </c:pt>
                <c:pt idx="9634">
                  <c:v>9634</c:v>
                </c:pt>
                <c:pt idx="9635">
                  <c:v>9635</c:v>
                </c:pt>
                <c:pt idx="9636">
                  <c:v>9636</c:v>
                </c:pt>
                <c:pt idx="9637">
                  <c:v>9637</c:v>
                </c:pt>
                <c:pt idx="9638">
                  <c:v>9638</c:v>
                </c:pt>
                <c:pt idx="9639">
                  <c:v>9639</c:v>
                </c:pt>
                <c:pt idx="9640">
                  <c:v>9640</c:v>
                </c:pt>
                <c:pt idx="9641">
                  <c:v>9641</c:v>
                </c:pt>
                <c:pt idx="9642">
                  <c:v>9642</c:v>
                </c:pt>
                <c:pt idx="9643">
                  <c:v>9643</c:v>
                </c:pt>
                <c:pt idx="9644">
                  <c:v>9644</c:v>
                </c:pt>
                <c:pt idx="9645">
                  <c:v>9645</c:v>
                </c:pt>
                <c:pt idx="9646">
                  <c:v>9646</c:v>
                </c:pt>
                <c:pt idx="9647">
                  <c:v>9647</c:v>
                </c:pt>
                <c:pt idx="9648">
                  <c:v>9648</c:v>
                </c:pt>
                <c:pt idx="9649">
                  <c:v>9649</c:v>
                </c:pt>
                <c:pt idx="9650">
                  <c:v>9650</c:v>
                </c:pt>
                <c:pt idx="9651">
                  <c:v>9651</c:v>
                </c:pt>
                <c:pt idx="9652">
                  <c:v>9652</c:v>
                </c:pt>
                <c:pt idx="9653">
                  <c:v>9653</c:v>
                </c:pt>
                <c:pt idx="9654">
                  <c:v>9654</c:v>
                </c:pt>
                <c:pt idx="9655">
                  <c:v>9655</c:v>
                </c:pt>
                <c:pt idx="9656">
                  <c:v>9656</c:v>
                </c:pt>
                <c:pt idx="9657">
                  <c:v>9657</c:v>
                </c:pt>
                <c:pt idx="9658">
                  <c:v>9658</c:v>
                </c:pt>
                <c:pt idx="9659">
                  <c:v>9659</c:v>
                </c:pt>
                <c:pt idx="9660">
                  <c:v>9660</c:v>
                </c:pt>
                <c:pt idx="9661">
                  <c:v>9661</c:v>
                </c:pt>
                <c:pt idx="9662">
                  <c:v>9662</c:v>
                </c:pt>
                <c:pt idx="9663">
                  <c:v>9663</c:v>
                </c:pt>
                <c:pt idx="9664">
                  <c:v>9664</c:v>
                </c:pt>
                <c:pt idx="9665">
                  <c:v>9665</c:v>
                </c:pt>
                <c:pt idx="9666">
                  <c:v>9666</c:v>
                </c:pt>
                <c:pt idx="9667">
                  <c:v>9667</c:v>
                </c:pt>
                <c:pt idx="9668">
                  <c:v>9668</c:v>
                </c:pt>
                <c:pt idx="9669">
                  <c:v>9669</c:v>
                </c:pt>
                <c:pt idx="9670">
                  <c:v>9670</c:v>
                </c:pt>
                <c:pt idx="9671">
                  <c:v>9671</c:v>
                </c:pt>
                <c:pt idx="9672">
                  <c:v>9672</c:v>
                </c:pt>
                <c:pt idx="9673">
                  <c:v>9673</c:v>
                </c:pt>
                <c:pt idx="9674">
                  <c:v>9674</c:v>
                </c:pt>
                <c:pt idx="9675">
                  <c:v>9675</c:v>
                </c:pt>
                <c:pt idx="9676">
                  <c:v>9676</c:v>
                </c:pt>
                <c:pt idx="9677">
                  <c:v>9677</c:v>
                </c:pt>
                <c:pt idx="9678">
                  <c:v>9678</c:v>
                </c:pt>
                <c:pt idx="9679">
                  <c:v>9679</c:v>
                </c:pt>
                <c:pt idx="9680">
                  <c:v>9680</c:v>
                </c:pt>
                <c:pt idx="9681">
                  <c:v>9681</c:v>
                </c:pt>
                <c:pt idx="9682">
                  <c:v>9682</c:v>
                </c:pt>
                <c:pt idx="9683">
                  <c:v>9683</c:v>
                </c:pt>
                <c:pt idx="9684">
                  <c:v>9684</c:v>
                </c:pt>
                <c:pt idx="9685">
                  <c:v>9685</c:v>
                </c:pt>
                <c:pt idx="9686">
                  <c:v>9686</c:v>
                </c:pt>
                <c:pt idx="9687">
                  <c:v>9687</c:v>
                </c:pt>
                <c:pt idx="9688">
                  <c:v>9688</c:v>
                </c:pt>
                <c:pt idx="9689">
                  <c:v>9689</c:v>
                </c:pt>
                <c:pt idx="9690">
                  <c:v>9690</c:v>
                </c:pt>
                <c:pt idx="9691">
                  <c:v>9691</c:v>
                </c:pt>
                <c:pt idx="9692">
                  <c:v>9692</c:v>
                </c:pt>
                <c:pt idx="9693">
                  <c:v>9693</c:v>
                </c:pt>
                <c:pt idx="9694">
                  <c:v>9694</c:v>
                </c:pt>
                <c:pt idx="9695">
                  <c:v>9695</c:v>
                </c:pt>
                <c:pt idx="9696">
                  <c:v>9696</c:v>
                </c:pt>
                <c:pt idx="9697">
                  <c:v>9697</c:v>
                </c:pt>
                <c:pt idx="9698">
                  <c:v>9698</c:v>
                </c:pt>
                <c:pt idx="9699">
                  <c:v>9699</c:v>
                </c:pt>
                <c:pt idx="9700">
                  <c:v>9700</c:v>
                </c:pt>
                <c:pt idx="9701">
                  <c:v>9701</c:v>
                </c:pt>
                <c:pt idx="9702">
                  <c:v>9702</c:v>
                </c:pt>
                <c:pt idx="9703">
                  <c:v>9703</c:v>
                </c:pt>
                <c:pt idx="9704">
                  <c:v>9704</c:v>
                </c:pt>
                <c:pt idx="9705">
                  <c:v>9705</c:v>
                </c:pt>
                <c:pt idx="9706">
                  <c:v>9706</c:v>
                </c:pt>
                <c:pt idx="9707">
                  <c:v>9707</c:v>
                </c:pt>
                <c:pt idx="9708">
                  <c:v>9708</c:v>
                </c:pt>
                <c:pt idx="9709">
                  <c:v>9709</c:v>
                </c:pt>
                <c:pt idx="9710">
                  <c:v>9710</c:v>
                </c:pt>
                <c:pt idx="9711">
                  <c:v>9711</c:v>
                </c:pt>
                <c:pt idx="9712">
                  <c:v>9712</c:v>
                </c:pt>
                <c:pt idx="9713">
                  <c:v>9713</c:v>
                </c:pt>
                <c:pt idx="9714">
                  <c:v>9714</c:v>
                </c:pt>
                <c:pt idx="9715">
                  <c:v>9715</c:v>
                </c:pt>
                <c:pt idx="9716">
                  <c:v>9716</c:v>
                </c:pt>
                <c:pt idx="9717">
                  <c:v>9717</c:v>
                </c:pt>
                <c:pt idx="9718">
                  <c:v>9718</c:v>
                </c:pt>
                <c:pt idx="9719">
                  <c:v>9719</c:v>
                </c:pt>
                <c:pt idx="9720">
                  <c:v>9720</c:v>
                </c:pt>
                <c:pt idx="9721">
                  <c:v>9721</c:v>
                </c:pt>
                <c:pt idx="9722">
                  <c:v>9722</c:v>
                </c:pt>
                <c:pt idx="9723">
                  <c:v>9723</c:v>
                </c:pt>
                <c:pt idx="9724">
                  <c:v>9724</c:v>
                </c:pt>
                <c:pt idx="9725">
                  <c:v>9725</c:v>
                </c:pt>
                <c:pt idx="9726">
                  <c:v>9726</c:v>
                </c:pt>
                <c:pt idx="9727">
                  <c:v>9727</c:v>
                </c:pt>
                <c:pt idx="9728">
                  <c:v>9728</c:v>
                </c:pt>
                <c:pt idx="9729">
                  <c:v>9729</c:v>
                </c:pt>
                <c:pt idx="9730">
                  <c:v>9730</c:v>
                </c:pt>
                <c:pt idx="9731">
                  <c:v>9731</c:v>
                </c:pt>
                <c:pt idx="9732">
                  <c:v>9732</c:v>
                </c:pt>
                <c:pt idx="9733">
                  <c:v>9733</c:v>
                </c:pt>
                <c:pt idx="9734">
                  <c:v>9734</c:v>
                </c:pt>
                <c:pt idx="9735">
                  <c:v>9735</c:v>
                </c:pt>
                <c:pt idx="9736">
                  <c:v>9736</c:v>
                </c:pt>
                <c:pt idx="9737">
                  <c:v>9737</c:v>
                </c:pt>
                <c:pt idx="9738">
                  <c:v>9738</c:v>
                </c:pt>
                <c:pt idx="9739">
                  <c:v>9739</c:v>
                </c:pt>
                <c:pt idx="9740">
                  <c:v>9740</c:v>
                </c:pt>
                <c:pt idx="9741">
                  <c:v>9741</c:v>
                </c:pt>
                <c:pt idx="9742">
                  <c:v>9742</c:v>
                </c:pt>
                <c:pt idx="9743">
                  <c:v>9743</c:v>
                </c:pt>
                <c:pt idx="9744">
                  <c:v>9744</c:v>
                </c:pt>
                <c:pt idx="9745">
                  <c:v>9745</c:v>
                </c:pt>
                <c:pt idx="9746">
                  <c:v>9746</c:v>
                </c:pt>
                <c:pt idx="9747">
                  <c:v>9747</c:v>
                </c:pt>
                <c:pt idx="9748">
                  <c:v>9748</c:v>
                </c:pt>
                <c:pt idx="9749">
                  <c:v>9749</c:v>
                </c:pt>
                <c:pt idx="9750">
                  <c:v>9750</c:v>
                </c:pt>
                <c:pt idx="9751">
                  <c:v>9751</c:v>
                </c:pt>
                <c:pt idx="9752">
                  <c:v>9752</c:v>
                </c:pt>
                <c:pt idx="9753">
                  <c:v>9753</c:v>
                </c:pt>
                <c:pt idx="9754">
                  <c:v>9754</c:v>
                </c:pt>
                <c:pt idx="9755">
                  <c:v>9755</c:v>
                </c:pt>
                <c:pt idx="9756">
                  <c:v>9756</c:v>
                </c:pt>
                <c:pt idx="9757">
                  <c:v>9757</c:v>
                </c:pt>
                <c:pt idx="9758">
                  <c:v>9758</c:v>
                </c:pt>
                <c:pt idx="9759">
                  <c:v>9759</c:v>
                </c:pt>
                <c:pt idx="9760">
                  <c:v>9760</c:v>
                </c:pt>
                <c:pt idx="9761">
                  <c:v>9761</c:v>
                </c:pt>
                <c:pt idx="9762">
                  <c:v>9762</c:v>
                </c:pt>
                <c:pt idx="9763">
                  <c:v>9763</c:v>
                </c:pt>
                <c:pt idx="9764">
                  <c:v>9764</c:v>
                </c:pt>
                <c:pt idx="9765">
                  <c:v>9765</c:v>
                </c:pt>
                <c:pt idx="9766">
                  <c:v>9766</c:v>
                </c:pt>
                <c:pt idx="9767">
                  <c:v>9767</c:v>
                </c:pt>
                <c:pt idx="9768">
                  <c:v>9768</c:v>
                </c:pt>
                <c:pt idx="9769">
                  <c:v>9769</c:v>
                </c:pt>
                <c:pt idx="9770">
                  <c:v>9770</c:v>
                </c:pt>
                <c:pt idx="9771">
                  <c:v>9771</c:v>
                </c:pt>
                <c:pt idx="9772">
                  <c:v>9772</c:v>
                </c:pt>
                <c:pt idx="9773">
                  <c:v>9773</c:v>
                </c:pt>
                <c:pt idx="9774">
                  <c:v>9774</c:v>
                </c:pt>
                <c:pt idx="9775">
                  <c:v>9775</c:v>
                </c:pt>
                <c:pt idx="9776">
                  <c:v>9776</c:v>
                </c:pt>
                <c:pt idx="9777">
                  <c:v>9777</c:v>
                </c:pt>
                <c:pt idx="9778">
                  <c:v>9778</c:v>
                </c:pt>
                <c:pt idx="9779">
                  <c:v>9779</c:v>
                </c:pt>
                <c:pt idx="9780">
                  <c:v>9780</c:v>
                </c:pt>
                <c:pt idx="9781">
                  <c:v>9781</c:v>
                </c:pt>
                <c:pt idx="9782">
                  <c:v>9782</c:v>
                </c:pt>
                <c:pt idx="9783">
                  <c:v>9783</c:v>
                </c:pt>
                <c:pt idx="9784">
                  <c:v>9784</c:v>
                </c:pt>
                <c:pt idx="9785">
                  <c:v>9785</c:v>
                </c:pt>
                <c:pt idx="9786">
                  <c:v>9786</c:v>
                </c:pt>
                <c:pt idx="9787">
                  <c:v>9787</c:v>
                </c:pt>
                <c:pt idx="9788">
                  <c:v>9788</c:v>
                </c:pt>
                <c:pt idx="9789">
                  <c:v>9789</c:v>
                </c:pt>
                <c:pt idx="9790">
                  <c:v>9790</c:v>
                </c:pt>
                <c:pt idx="9791">
                  <c:v>9791</c:v>
                </c:pt>
                <c:pt idx="9792">
                  <c:v>9792</c:v>
                </c:pt>
                <c:pt idx="9793">
                  <c:v>9793</c:v>
                </c:pt>
                <c:pt idx="9794">
                  <c:v>9794</c:v>
                </c:pt>
                <c:pt idx="9795">
                  <c:v>9795</c:v>
                </c:pt>
                <c:pt idx="9796">
                  <c:v>9796</c:v>
                </c:pt>
                <c:pt idx="9797">
                  <c:v>9797</c:v>
                </c:pt>
                <c:pt idx="9798">
                  <c:v>9798</c:v>
                </c:pt>
                <c:pt idx="9799">
                  <c:v>9799</c:v>
                </c:pt>
                <c:pt idx="9800">
                  <c:v>9800</c:v>
                </c:pt>
                <c:pt idx="9801">
                  <c:v>9801</c:v>
                </c:pt>
                <c:pt idx="9802">
                  <c:v>9802</c:v>
                </c:pt>
                <c:pt idx="9803">
                  <c:v>9803</c:v>
                </c:pt>
                <c:pt idx="9804">
                  <c:v>9804</c:v>
                </c:pt>
                <c:pt idx="9805">
                  <c:v>9805</c:v>
                </c:pt>
                <c:pt idx="9806">
                  <c:v>9806</c:v>
                </c:pt>
                <c:pt idx="9807">
                  <c:v>9807</c:v>
                </c:pt>
                <c:pt idx="9808">
                  <c:v>9808</c:v>
                </c:pt>
                <c:pt idx="9809">
                  <c:v>9809</c:v>
                </c:pt>
                <c:pt idx="9810">
                  <c:v>9810</c:v>
                </c:pt>
                <c:pt idx="9811">
                  <c:v>9811</c:v>
                </c:pt>
                <c:pt idx="9812">
                  <c:v>9812</c:v>
                </c:pt>
                <c:pt idx="9813">
                  <c:v>9813</c:v>
                </c:pt>
                <c:pt idx="9814">
                  <c:v>9814</c:v>
                </c:pt>
                <c:pt idx="9815">
                  <c:v>9815</c:v>
                </c:pt>
                <c:pt idx="9816">
                  <c:v>9816</c:v>
                </c:pt>
                <c:pt idx="9817">
                  <c:v>9817</c:v>
                </c:pt>
                <c:pt idx="9818">
                  <c:v>9818</c:v>
                </c:pt>
                <c:pt idx="9819">
                  <c:v>9819</c:v>
                </c:pt>
                <c:pt idx="9820">
                  <c:v>9820</c:v>
                </c:pt>
                <c:pt idx="9821">
                  <c:v>9821</c:v>
                </c:pt>
                <c:pt idx="9822">
                  <c:v>9822</c:v>
                </c:pt>
                <c:pt idx="9823">
                  <c:v>9823</c:v>
                </c:pt>
                <c:pt idx="9824">
                  <c:v>9824</c:v>
                </c:pt>
                <c:pt idx="9825">
                  <c:v>9825</c:v>
                </c:pt>
                <c:pt idx="9826">
                  <c:v>9826</c:v>
                </c:pt>
                <c:pt idx="9827">
                  <c:v>9827</c:v>
                </c:pt>
                <c:pt idx="9828">
                  <c:v>9828</c:v>
                </c:pt>
                <c:pt idx="9829">
                  <c:v>9829</c:v>
                </c:pt>
                <c:pt idx="9830">
                  <c:v>9830</c:v>
                </c:pt>
                <c:pt idx="9831">
                  <c:v>9831</c:v>
                </c:pt>
                <c:pt idx="9832">
                  <c:v>9832</c:v>
                </c:pt>
                <c:pt idx="9833">
                  <c:v>9833</c:v>
                </c:pt>
                <c:pt idx="9834">
                  <c:v>9834</c:v>
                </c:pt>
                <c:pt idx="9835">
                  <c:v>9835</c:v>
                </c:pt>
                <c:pt idx="9836">
                  <c:v>9836</c:v>
                </c:pt>
                <c:pt idx="9837">
                  <c:v>9837</c:v>
                </c:pt>
                <c:pt idx="9838">
                  <c:v>9838</c:v>
                </c:pt>
                <c:pt idx="9839">
                  <c:v>9839</c:v>
                </c:pt>
                <c:pt idx="9840">
                  <c:v>9840</c:v>
                </c:pt>
                <c:pt idx="9841">
                  <c:v>9841</c:v>
                </c:pt>
                <c:pt idx="9842">
                  <c:v>9842</c:v>
                </c:pt>
                <c:pt idx="9843">
                  <c:v>9843</c:v>
                </c:pt>
                <c:pt idx="9844">
                  <c:v>9844</c:v>
                </c:pt>
                <c:pt idx="9845">
                  <c:v>9845</c:v>
                </c:pt>
                <c:pt idx="9846">
                  <c:v>9846</c:v>
                </c:pt>
                <c:pt idx="9847">
                  <c:v>9847</c:v>
                </c:pt>
                <c:pt idx="9848">
                  <c:v>9848</c:v>
                </c:pt>
                <c:pt idx="9849">
                  <c:v>9849</c:v>
                </c:pt>
                <c:pt idx="9850">
                  <c:v>9850</c:v>
                </c:pt>
                <c:pt idx="9851">
                  <c:v>9851</c:v>
                </c:pt>
                <c:pt idx="9852">
                  <c:v>9852</c:v>
                </c:pt>
                <c:pt idx="9853">
                  <c:v>9853</c:v>
                </c:pt>
                <c:pt idx="9854">
                  <c:v>9854</c:v>
                </c:pt>
                <c:pt idx="9855">
                  <c:v>9855</c:v>
                </c:pt>
                <c:pt idx="9856">
                  <c:v>9856</c:v>
                </c:pt>
                <c:pt idx="9857">
                  <c:v>9857</c:v>
                </c:pt>
                <c:pt idx="9858">
                  <c:v>9858</c:v>
                </c:pt>
                <c:pt idx="9859">
                  <c:v>9859</c:v>
                </c:pt>
                <c:pt idx="9860">
                  <c:v>9860</c:v>
                </c:pt>
                <c:pt idx="9861">
                  <c:v>9861</c:v>
                </c:pt>
                <c:pt idx="9862">
                  <c:v>9862</c:v>
                </c:pt>
                <c:pt idx="9863">
                  <c:v>9863</c:v>
                </c:pt>
                <c:pt idx="9864">
                  <c:v>9864</c:v>
                </c:pt>
                <c:pt idx="9865">
                  <c:v>9865</c:v>
                </c:pt>
                <c:pt idx="9866">
                  <c:v>9866</c:v>
                </c:pt>
                <c:pt idx="9867">
                  <c:v>9867</c:v>
                </c:pt>
                <c:pt idx="9868">
                  <c:v>9868</c:v>
                </c:pt>
                <c:pt idx="9869">
                  <c:v>9869</c:v>
                </c:pt>
                <c:pt idx="9870">
                  <c:v>9870</c:v>
                </c:pt>
                <c:pt idx="9871">
                  <c:v>9871</c:v>
                </c:pt>
                <c:pt idx="9872">
                  <c:v>9872</c:v>
                </c:pt>
                <c:pt idx="9873">
                  <c:v>9873</c:v>
                </c:pt>
                <c:pt idx="9874">
                  <c:v>9874</c:v>
                </c:pt>
                <c:pt idx="9875">
                  <c:v>9875</c:v>
                </c:pt>
                <c:pt idx="9876">
                  <c:v>9876</c:v>
                </c:pt>
                <c:pt idx="9877">
                  <c:v>9877</c:v>
                </c:pt>
                <c:pt idx="9878">
                  <c:v>9878</c:v>
                </c:pt>
                <c:pt idx="9879">
                  <c:v>9879</c:v>
                </c:pt>
                <c:pt idx="9880">
                  <c:v>9880</c:v>
                </c:pt>
                <c:pt idx="9881">
                  <c:v>9881</c:v>
                </c:pt>
                <c:pt idx="9882">
                  <c:v>9882</c:v>
                </c:pt>
                <c:pt idx="9883">
                  <c:v>9883</c:v>
                </c:pt>
                <c:pt idx="9884">
                  <c:v>9884</c:v>
                </c:pt>
                <c:pt idx="9885">
                  <c:v>9885</c:v>
                </c:pt>
                <c:pt idx="9886">
                  <c:v>9886</c:v>
                </c:pt>
                <c:pt idx="9887">
                  <c:v>9887</c:v>
                </c:pt>
                <c:pt idx="9888">
                  <c:v>9888</c:v>
                </c:pt>
                <c:pt idx="9889">
                  <c:v>9889</c:v>
                </c:pt>
                <c:pt idx="9890">
                  <c:v>9890</c:v>
                </c:pt>
                <c:pt idx="9891">
                  <c:v>9891</c:v>
                </c:pt>
                <c:pt idx="9892">
                  <c:v>9892</c:v>
                </c:pt>
                <c:pt idx="9893">
                  <c:v>9893</c:v>
                </c:pt>
                <c:pt idx="9894">
                  <c:v>9894</c:v>
                </c:pt>
                <c:pt idx="9895">
                  <c:v>9895</c:v>
                </c:pt>
                <c:pt idx="9896">
                  <c:v>9896</c:v>
                </c:pt>
                <c:pt idx="9897">
                  <c:v>9897</c:v>
                </c:pt>
                <c:pt idx="9898">
                  <c:v>9898</c:v>
                </c:pt>
                <c:pt idx="9899">
                  <c:v>9899</c:v>
                </c:pt>
                <c:pt idx="9900">
                  <c:v>9900</c:v>
                </c:pt>
                <c:pt idx="9901">
                  <c:v>9901</c:v>
                </c:pt>
                <c:pt idx="9902">
                  <c:v>9902</c:v>
                </c:pt>
                <c:pt idx="9903">
                  <c:v>9903</c:v>
                </c:pt>
                <c:pt idx="9904">
                  <c:v>9904</c:v>
                </c:pt>
                <c:pt idx="9905">
                  <c:v>9905</c:v>
                </c:pt>
                <c:pt idx="9906">
                  <c:v>9906</c:v>
                </c:pt>
                <c:pt idx="9907">
                  <c:v>9907</c:v>
                </c:pt>
                <c:pt idx="9908">
                  <c:v>9908</c:v>
                </c:pt>
                <c:pt idx="9909">
                  <c:v>9909</c:v>
                </c:pt>
                <c:pt idx="9910">
                  <c:v>9910</c:v>
                </c:pt>
                <c:pt idx="9911">
                  <c:v>9911</c:v>
                </c:pt>
                <c:pt idx="9912">
                  <c:v>9912</c:v>
                </c:pt>
                <c:pt idx="9913">
                  <c:v>9913</c:v>
                </c:pt>
                <c:pt idx="9914">
                  <c:v>9914</c:v>
                </c:pt>
                <c:pt idx="9915">
                  <c:v>9915</c:v>
                </c:pt>
                <c:pt idx="9916">
                  <c:v>9916</c:v>
                </c:pt>
                <c:pt idx="9917">
                  <c:v>9917</c:v>
                </c:pt>
                <c:pt idx="9918">
                  <c:v>9918</c:v>
                </c:pt>
                <c:pt idx="9919">
                  <c:v>9919</c:v>
                </c:pt>
                <c:pt idx="9920">
                  <c:v>9920</c:v>
                </c:pt>
                <c:pt idx="9921">
                  <c:v>9921</c:v>
                </c:pt>
                <c:pt idx="9922">
                  <c:v>9922</c:v>
                </c:pt>
                <c:pt idx="9923">
                  <c:v>9923</c:v>
                </c:pt>
                <c:pt idx="9924">
                  <c:v>9924</c:v>
                </c:pt>
                <c:pt idx="9925">
                  <c:v>9925</c:v>
                </c:pt>
                <c:pt idx="9926">
                  <c:v>9926</c:v>
                </c:pt>
                <c:pt idx="9927">
                  <c:v>9927</c:v>
                </c:pt>
                <c:pt idx="9928">
                  <c:v>9928</c:v>
                </c:pt>
                <c:pt idx="9929">
                  <c:v>9929</c:v>
                </c:pt>
                <c:pt idx="9930">
                  <c:v>9930</c:v>
                </c:pt>
                <c:pt idx="9931">
                  <c:v>9931</c:v>
                </c:pt>
                <c:pt idx="9932">
                  <c:v>9932</c:v>
                </c:pt>
                <c:pt idx="9933">
                  <c:v>9933</c:v>
                </c:pt>
                <c:pt idx="9934">
                  <c:v>9934</c:v>
                </c:pt>
                <c:pt idx="9935">
                  <c:v>9935</c:v>
                </c:pt>
                <c:pt idx="9936">
                  <c:v>9936</c:v>
                </c:pt>
                <c:pt idx="9937">
                  <c:v>9937</c:v>
                </c:pt>
                <c:pt idx="9938">
                  <c:v>9938</c:v>
                </c:pt>
                <c:pt idx="9939">
                  <c:v>9939</c:v>
                </c:pt>
                <c:pt idx="9940">
                  <c:v>9940</c:v>
                </c:pt>
                <c:pt idx="9941">
                  <c:v>9941</c:v>
                </c:pt>
                <c:pt idx="9942">
                  <c:v>9942</c:v>
                </c:pt>
                <c:pt idx="9943">
                  <c:v>9943</c:v>
                </c:pt>
                <c:pt idx="9944">
                  <c:v>9944</c:v>
                </c:pt>
                <c:pt idx="9945">
                  <c:v>9945</c:v>
                </c:pt>
                <c:pt idx="9946">
                  <c:v>9946</c:v>
                </c:pt>
                <c:pt idx="9947">
                  <c:v>9947</c:v>
                </c:pt>
                <c:pt idx="9948">
                  <c:v>9948</c:v>
                </c:pt>
                <c:pt idx="9949">
                  <c:v>9949</c:v>
                </c:pt>
                <c:pt idx="9950">
                  <c:v>9950</c:v>
                </c:pt>
                <c:pt idx="9951">
                  <c:v>9951</c:v>
                </c:pt>
                <c:pt idx="9952">
                  <c:v>9952</c:v>
                </c:pt>
                <c:pt idx="9953">
                  <c:v>9953</c:v>
                </c:pt>
                <c:pt idx="9954">
                  <c:v>9954</c:v>
                </c:pt>
                <c:pt idx="9955">
                  <c:v>9955</c:v>
                </c:pt>
                <c:pt idx="9956">
                  <c:v>9956</c:v>
                </c:pt>
                <c:pt idx="9957">
                  <c:v>9957</c:v>
                </c:pt>
                <c:pt idx="9958">
                  <c:v>9958</c:v>
                </c:pt>
                <c:pt idx="9959">
                  <c:v>9959</c:v>
                </c:pt>
                <c:pt idx="9960">
                  <c:v>9960</c:v>
                </c:pt>
                <c:pt idx="9961">
                  <c:v>9961</c:v>
                </c:pt>
                <c:pt idx="9962">
                  <c:v>9962</c:v>
                </c:pt>
                <c:pt idx="9963">
                  <c:v>9963</c:v>
                </c:pt>
                <c:pt idx="9964">
                  <c:v>9964</c:v>
                </c:pt>
                <c:pt idx="9965">
                  <c:v>9965</c:v>
                </c:pt>
                <c:pt idx="9966">
                  <c:v>9966</c:v>
                </c:pt>
                <c:pt idx="9967">
                  <c:v>9967</c:v>
                </c:pt>
                <c:pt idx="9968">
                  <c:v>9968</c:v>
                </c:pt>
                <c:pt idx="9969">
                  <c:v>9969</c:v>
                </c:pt>
                <c:pt idx="9970">
                  <c:v>9970</c:v>
                </c:pt>
                <c:pt idx="9971">
                  <c:v>9971</c:v>
                </c:pt>
                <c:pt idx="9972">
                  <c:v>9972</c:v>
                </c:pt>
                <c:pt idx="9973">
                  <c:v>9973</c:v>
                </c:pt>
                <c:pt idx="9974">
                  <c:v>9974</c:v>
                </c:pt>
                <c:pt idx="9975">
                  <c:v>9975</c:v>
                </c:pt>
                <c:pt idx="9976">
                  <c:v>9976</c:v>
                </c:pt>
                <c:pt idx="9977">
                  <c:v>9977</c:v>
                </c:pt>
                <c:pt idx="9978">
                  <c:v>9978</c:v>
                </c:pt>
                <c:pt idx="9979">
                  <c:v>9979</c:v>
                </c:pt>
                <c:pt idx="9980">
                  <c:v>9980</c:v>
                </c:pt>
                <c:pt idx="9981">
                  <c:v>9981</c:v>
                </c:pt>
                <c:pt idx="9982">
                  <c:v>9982</c:v>
                </c:pt>
                <c:pt idx="9983">
                  <c:v>9983</c:v>
                </c:pt>
                <c:pt idx="9984">
                  <c:v>9984</c:v>
                </c:pt>
                <c:pt idx="9985">
                  <c:v>9985</c:v>
                </c:pt>
                <c:pt idx="9986">
                  <c:v>9986</c:v>
                </c:pt>
                <c:pt idx="9987">
                  <c:v>9987</c:v>
                </c:pt>
                <c:pt idx="9988">
                  <c:v>9988</c:v>
                </c:pt>
                <c:pt idx="9989">
                  <c:v>9989</c:v>
                </c:pt>
                <c:pt idx="9990">
                  <c:v>9990</c:v>
                </c:pt>
                <c:pt idx="9991">
                  <c:v>9991</c:v>
                </c:pt>
                <c:pt idx="9992">
                  <c:v>9992</c:v>
                </c:pt>
                <c:pt idx="9993">
                  <c:v>9993</c:v>
                </c:pt>
                <c:pt idx="9994">
                  <c:v>9994</c:v>
                </c:pt>
                <c:pt idx="9995">
                  <c:v>9995</c:v>
                </c:pt>
                <c:pt idx="9996">
                  <c:v>9996</c:v>
                </c:pt>
                <c:pt idx="9997">
                  <c:v>9997</c:v>
                </c:pt>
                <c:pt idx="9998">
                  <c:v>9998</c:v>
                </c:pt>
                <c:pt idx="9999">
                  <c:v>9999</c:v>
                </c:pt>
                <c:pt idx="10000">
                  <c:v>10000</c:v>
                </c:pt>
                <c:pt idx="10001">
                  <c:v>10001</c:v>
                </c:pt>
                <c:pt idx="10002">
                  <c:v>10002</c:v>
                </c:pt>
                <c:pt idx="10003">
                  <c:v>10003</c:v>
                </c:pt>
                <c:pt idx="10004">
                  <c:v>10004</c:v>
                </c:pt>
                <c:pt idx="10005">
                  <c:v>10005</c:v>
                </c:pt>
                <c:pt idx="10006">
                  <c:v>10006</c:v>
                </c:pt>
                <c:pt idx="10007">
                  <c:v>10007</c:v>
                </c:pt>
                <c:pt idx="10008">
                  <c:v>10008</c:v>
                </c:pt>
                <c:pt idx="10009">
                  <c:v>10009</c:v>
                </c:pt>
                <c:pt idx="10010">
                  <c:v>10010</c:v>
                </c:pt>
                <c:pt idx="10011">
                  <c:v>10011</c:v>
                </c:pt>
                <c:pt idx="10012">
                  <c:v>10012</c:v>
                </c:pt>
                <c:pt idx="10013">
                  <c:v>10013</c:v>
                </c:pt>
                <c:pt idx="10014">
                  <c:v>10014</c:v>
                </c:pt>
                <c:pt idx="10015">
                  <c:v>10015</c:v>
                </c:pt>
                <c:pt idx="10016">
                  <c:v>10016</c:v>
                </c:pt>
                <c:pt idx="10017">
                  <c:v>10017</c:v>
                </c:pt>
                <c:pt idx="10018">
                  <c:v>10018</c:v>
                </c:pt>
                <c:pt idx="10019">
                  <c:v>10019</c:v>
                </c:pt>
                <c:pt idx="10020">
                  <c:v>10020</c:v>
                </c:pt>
                <c:pt idx="10021">
                  <c:v>10021</c:v>
                </c:pt>
                <c:pt idx="10022">
                  <c:v>10022</c:v>
                </c:pt>
                <c:pt idx="10023">
                  <c:v>10023</c:v>
                </c:pt>
                <c:pt idx="10024">
                  <c:v>10024</c:v>
                </c:pt>
                <c:pt idx="10025">
                  <c:v>10025</c:v>
                </c:pt>
                <c:pt idx="10026">
                  <c:v>10026</c:v>
                </c:pt>
                <c:pt idx="10027">
                  <c:v>10027</c:v>
                </c:pt>
                <c:pt idx="10028">
                  <c:v>10028</c:v>
                </c:pt>
                <c:pt idx="10029">
                  <c:v>10029</c:v>
                </c:pt>
                <c:pt idx="10030">
                  <c:v>10030</c:v>
                </c:pt>
                <c:pt idx="10031">
                  <c:v>10031</c:v>
                </c:pt>
                <c:pt idx="10032">
                  <c:v>10032</c:v>
                </c:pt>
                <c:pt idx="10033">
                  <c:v>10033</c:v>
                </c:pt>
                <c:pt idx="10034">
                  <c:v>10034</c:v>
                </c:pt>
                <c:pt idx="10035">
                  <c:v>10035</c:v>
                </c:pt>
                <c:pt idx="10036">
                  <c:v>10036</c:v>
                </c:pt>
                <c:pt idx="10037">
                  <c:v>10037</c:v>
                </c:pt>
                <c:pt idx="10038">
                  <c:v>10038</c:v>
                </c:pt>
                <c:pt idx="10039">
                  <c:v>10039</c:v>
                </c:pt>
                <c:pt idx="10040">
                  <c:v>10040</c:v>
                </c:pt>
                <c:pt idx="10041">
                  <c:v>10041</c:v>
                </c:pt>
                <c:pt idx="10042">
                  <c:v>10042</c:v>
                </c:pt>
                <c:pt idx="10043">
                  <c:v>10043</c:v>
                </c:pt>
                <c:pt idx="10044">
                  <c:v>10044</c:v>
                </c:pt>
                <c:pt idx="10045">
                  <c:v>10045</c:v>
                </c:pt>
                <c:pt idx="10046">
                  <c:v>10046</c:v>
                </c:pt>
                <c:pt idx="10047">
                  <c:v>10047</c:v>
                </c:pt>
                <c:pt idx="10048">
                  <c:v>10048</c:v>
                </c:pt>
                <c:pt idx="10049">
                  <c:v>10049</c:v>
                </c:pt>
                <c:pt idx="10050">
                  <c:v>10050</c:v>
                </c:pt>
                <c:pt idx="10051">
                  <c:v>10051</c:v>
                </c:pt>
                <c:pt idx="10052">
                  <c:v>10052</c:v>
                </c:pt>
                <c:pt idx="10053">
                  <c:v>10053</c:v>
                </c:pt>
                <c:pt idx="10054">
                  <c:v>10054</c:v>
                </c:pt>
                <c:pt idx="10055">
                  <c:v>10055</c:v>
                </c:pt>
                <c:pt idx="10056">
                  <c:v>10056</c:v>
                </c:pt>
                <c:pt idx="10057">
                  <c:v>10057</c:v>
                </c:pt>
                <c:pt idx="10058">
                  <c:v>10058</c:v>
                </c:pt>
                <c:pt idx="10059">
                  <c:v>10059</c:v>
                </c:pt>
                <c:pt idx="10060">
                  <c:v>10060</c:v>
                </c:pt>
                <c:pt idx="10061">
                  <c:v>10061</c:v>
                </c:pt>
                <c:pt idx="10062">
                  <c:v>10062</c:v>
                </c:pt>
                <c:pt idx="10063">
                  <c:v>10063</c:v>
                </c:pt>
                <c:pt idx="10064">
                  <c:v>10064</c:v>
                </c:pt>
                <c:pt idx="10065">
                  <c:v>10065</c:v>
                </c:pt>
                <c:pt idx="10066">
                  <c:v>10066</c:v>
                </c:pt>
                <c:pt idx="10067">
                  <c:v>10067</c:v>
                </c:pt>
                <c:pt idx="10068">
                  <c:v>10068</c:v>
                </c:pt>
                <c:pt idx="10069">
                  <c:v>10069</c:v>
                </c:pt>
                <c:pt idx="10070">
                  <c:v>10070</c:v>
                </c:pt>
                <c:pt idx="10071">
                  <c:v>10071</c:v>
                </c:pt>
                <c:pt idx="10072">
                  <c:v>10072</c:v>
                </c:pt>
                <c:pt idx="10073">
                  <c:v>10073</c:v>
                </c:pt>
                <c:pt idx="10074">
                  <c:v>10074</c:v>
                </c:pt>
                <c:pt idx="10075">
                  <c:v>10075</c:v>
                </c:pt>
                <c:pt idx="10076">
                  <c:v>10076</c:v>
                </c:pt>
                <c:pt idx="10077">
                  <c:v>10077</c:v>
                </c:pt>
                <c:pt idx="10078">
                  <c:v>10078</c:v>
                </c:pt>
                <c:pt idx="10079">
                  <c:v>10079</c:v>
                </c:pt>
                <c:pt idx="10080">
                  <c:v>10080</c:v>
                </c:pt>
                <c:pt idx="10081">
                  <c:v>10081</c:v>
                </c:pt>
                <c:pt idx="10082">
                  <c:v>10082</c:v>
                </c:pt>
                <c:pt idx="10083">
                  <c:v>10083</c:v>
                </c:pt>
                <c:pt idx="10084">
                  <c:v>10084</c:v>
                </c:pt>
                <c:pt idx="10085">
                  <c:v>10085</c:v>
                </c:pt>
                <c:pt idx="10086">
                  <c:v>10086</c:v>
                </c:pt>
                <c:pt idx="10087">
                  <c:v>10087</c:v>
                </c:pt>
                <c:pt idx="10088">
                  <c:v>10088</c:v>
                </c:pt>
                <c:pt idx="10089">
                  <c:v>10089</c:v>
                </c:pt>
                <c:pt idx="10090">
                  <c:v>10090</c:v>
                </c:pt>
                <c:pt idx="10091">
                  <c:v>10091</c:v>
                </c:pt>
                <c:pt idx="10092">
                  <c:v>10092</c:v>
                </c:pt>
                <c:pt idx="10093">
                  <c:v>10093</c:v>
                </c:pt>
                <c:pt idx="10094">
                  <c:v>10094</c:v>
                </c:pt>
                <c:pt idx="10095">
                  <c:v>10095</c:v>
                </c:pt>
                <c:pt idx="10096">
                  <c:v>10096</c:v>
                </c:pt>
                <c:pt idx="10097">
                  <c:v>10097</c:v>
                </c:pt>
                <c:pt idx="10098">
                  <c:v>10098</c:v>
                </c:pt>
                <c:pt idx="10099">
                  <c:v>10099</c:v>
                </c:pt>
                <c:pt idx="10100">
                  <c:v>10100</c:v>
                </c:pt>
                <c:pt idx="10101">
                  <c:v>10101</c:v>
                </c:pt>
                <c:pt idx="10102">
                  <c:v>10102</c:v>
                </c:pt>
                <c:pt idx="10103">
                  <c:v>10103</c:v>
                </c:pt>
                <c:pt idx="10104">
                  <c:v>10104</c:v>
                </c:pt>
                <c:pt idx="10105">
                  <c:v>10105</c:v>
                </c:pt>
                <c:pt idx="10106">
                  <c:v>10106</c:v>
                </c:pt>
                <c:pt idx="10107">
                  <c:v>10107</c:v>
                </c:pt>
                <c:pt idx="10108">
                  <c:v>10108</c:v>
                </c:pt>
                <c:pt idx="10109">
                  <c:v>10109</c:v>
                </c:pt>
                <c:pt idx="10110">
                  <c:v>10110</c:v>
                </c:pt>
                <c:pt idx="10111">
                  <c:v>10111</c:v>
                </c:pt>
                <c:pt idx="10112">
                  <c:v>10112</c:v>
                </c:pt>
                <c:pt idx="10113">
                  <c:v>10113</c:v>
                </c:pt>
                <c:pt idx="10114">
                  <c:v>10114</c:v>
                </c:pt>
                <c:pt idx="10115">
                  <c:v>10115</c:v>
                </c:pt>
                <c:pt idx="10116">
                  <c:v>10116</c:v>
                </c:pt>
                <c:pt idx="10117">
                  <c:v>10117</c:v>
                </c:pt>
                <c:pt idx="10118">
                  <c:v>10118</c:v>
                </c:pt>
                <c:pt idx="10119">
                  <c:v>10119</c:v>
                </c:pt>
                <c:pt idx="10120">
                  <c:v>10120</c:v>
                </c:pt>
                <c:pt idx="10121">
                  <c:v>10121</c:v>
                </c:pt>
                <c:pt idx="10122">
                  <c:v>10122</c:v>
                </c:pt>
                <c:pt idx="10123">
                  <c:v>10123</c:v>
                </c:pt>
                <c:pt idx="10124">
                  <c:v>10124</c:v>
                </c:pt>
                <c:pt idx="10125">
                  <c:v>10125</c:v>
                </c:pt>
                <c:pt idx="10126">
                  <c:v>10126</c:v>
                </c:pt>
                <c:pt idx="10127">
                  <c:v>10127</c:v>
                </c:pt>
                <c:pt idx="10128">
                  <c:v>10128</c:v>
                </c:pt>
                <c:pt idx="10129">
                  <c:v>10129</c:v>
                </c:pt>
                <c:pt idx="10130">
                  <c:v>10130</c:v>
                </c:pt>
                <c:pt idx="10131">
                  <c:v>10131</c:v>
                </c:pt>
                <c:pt idx="10132">
                  <c:v>10132</c:v>
                </c:pt>
                <c:pt idx="10133">
                  <c:v>10133</c:v>
                </c:pt>
                <c:pt idx="10134">
                  <c:v>10134</c:v>
                </c:pt>
                <c:pt idx="10135">
                  <c:v>10135</c:v>
                </c:pt>
                <c:pt idx="10136">
                  <c:v>10136</c:v>
                </c:pt>
                <c:pt idx="10137">
                  <c:v>10137</c:v>
                </c:pt>
                <c:pt idx="10138">
                  <c:v>10138</c:v>
                </c:pt>
                <c:pt idx="10139">
                  <c:v>10139</c:v>
                </c:pt>
                <c:pt idx="10140">
                  <c:v>10140</c:v>
                </c:pt>
                <c:pt idx="10141">
                  <c:v>10141</c:v>
                </c:pt>
                <c:pt idx="10142">
                  <c:v>10142</c:v>
                </c:pt>
                <c:pt idx="10143">
                  <c:v>10143</c:v>
                </c:pt>
                <c:pt idx="10144">
                  <c:v>10144</c:v>
                </c:pt>
                <c:pt idx="10145">
                  <c:v>10145</c:v>
                </c:pt>
                <c:pt idx="10146">
                  <c:v>10146</c:v>
                </c:pt>
                <c:pt idx="10147">
                  <c:v>10147</c:v>
                </c:pt>
                <c:pt idx="10148">
                  <c:v>10148</c:v>
                </c:pt>
                <c:pt idx="10149">
                  <c:v>10149</c:v>
                </c:pt>
                <c:pt idx="10150">
                  <c:v>10150</c:v>
                </c:pt>
                <c:pt idx="10151">
                  <c:v>10151</c:v>
                </c:pt>
                <c:pt idx="10152">
                  <c:v>10152</c:v>
                </c:pt>
                <c:pt idx="10153">
                  <c:v>10153</c:v>
                </c:pt>
                <c:pt idx="10154">
                  <c:v>10154</c:v>
                </c:pt>
                <c:pt idx="10155">
                  <c:v>10155</c:v>
                </c:pt>
                <c:pt idx="10156">
                  <c:v>10156</c:v>
                </c:pt>
                <c:pt idx="10157">
                  <c:v>10157</c:v>
                </c:pt>
                <c:pt idx="10158">
                  <c:v>10158</c:v>
                </c:pt>
                <c:pt idx="10159">
                  <c:v>10159</c:v>
                </c:pt>
                <c:pt idx="10160">
                  <c:v>10160</c:v>
                </c:pt>
                <c:pt idx="10161">
                  <c:v>10161</c:v>
                </c:pt>
                <c:pt idx="10162">
                  <c:v>10162</c:v>
                </c:pt>
                <c:pt idx="10163">
                  <c:v>10163</c:v>
                </c:pt>
                <c:pt idx="10164">
                  <c:v>10164</c:v>
                </c:pt>
                <c:pt idx="10165">
                  <c:v>10165</c:v>
                </c:pt>
                <c:pt idx="10166">
                  <c:v>10166</c:v>
                </c:pt>
                <c:pt idx="10167">
                  <c:v>10167</c:v>
                </c:pt>
                <c:pt idx="10168">
                  <c:v>10168</c:v>
                </c:pt>
                <c:pt idx="10169">
                  <c:v>10169</c:v>
                </c:pt>
                <c:pt idx="10170">
                  <c:v>10170</c:v>
                </c:pt>
                <c:pt idx="10171">
                  <c:v>10171</c:v>
                </c:pt>
                <c:pt idx="10172">
                  <c:v>10172</c:v>
                </c:pt>
                <c:pt idx="10173">
                  <c:v>10173</c:v>
                </c:pt>
                <c:pt idx="10174">
                  <c:v>10174</c:v>
                </c:pt>
                <c:pt idx="10175">
                  <c:v>10175</c:v>
                </c:pt>
                <c:pt idx="10176">
                  <c:v>10176</c:v>
                </c:pt>
                <c:pt idx="10177">
                  <c:v>10177</c:v>
                </c:pt>
                <c:pt idx="10178">
                  <c:v>10178</c:v>
                </c:pt>
                <c:pt idx="10179">
                  <c:v>10179</c:v>
                </c:pt>
                <c:pt idx="10180">
                  <c:v>10180</c:v>
                </c:pt>
                <c:pt idx="10181">
                  <c:v>10181</c:v>
                </c:pt>
                <c:pt idx="10182">
                  <c:v>10182</c:v>
                </c:pt>
                <c:pt idx="10183">
                  <c:v>10183</c:v>
                </c:pt>
                <c:pt idx="10184">
                  <c:v>10184</c:v>
                </c:pt>
                <c:pt idx="10185">
                  <c:v>10185</c:v>
                </c:pt>
                <c:pt idx="10186">
                  <c:v>10186</c:v>
                </c:pt>
                <c:pt idx="10187">
                  <c:v>10187</c:v>
                </c:pt>
                <c:pt idx="10188">
                  <c:v>10188</c:v>
                </c:pt>
                <c:pt idx="10189">
                  <c:v>10189</c:v>
                </c:pt>
                <c:pt idx="10190">
                  <c:v>10190</c:v>
                </c:pt>
                <c:pt idx="10191">
                  <c:v>10191</c:v>
                </c:pt>
                <c:pt idx="10192">
                  <c:v>10192</c:v>
                </c:pt>
                <c:pt idx="10193">
                  <c:v>10193</c:v>
                </c:pt>
                <c:pt idx="10194">
                  <c:v>10194</c:v>
                </c:pt>
                <c:pt idx="10195">
                  <c:v>10195</c:v>
                </c:pt>
                <c:pt idx="10196">
                  <c:v>10196</c:v>
                </c:pt>
                <c:pt idx="10197">
                  <c:v>10197</c:v>
                </c:pt>
                <c:pt idx="10198">
                  <c:v>10198</c:v>
                </c:pt>
                <c:pt idx="10199">
                  <c:v>10199</c:v>
                </c:pt>
                <c:pt idx="10200">
                  <c:v>10200</c:v>
                </c:pt>
                <c:pt idx="10201">
                  <c:v>10201</c:v>
                </c:pt>
                <c:pt idx="10202">
                  <c:v>10202</c:v>
                </c:pt>
                <c:pt idx="10203">
                  <c:v>10203</c:v>
                </c:pt>
                <c:pt idx="10204">
                  <c:v>10204</c:v>
                </c:pt>
                <c:pt idx="10205">
                  <c:v>10205</c:v>
                </c:pt>
                <c:pt idx="10206">
                  <c:v>10206</c:v>
                </c:pt>
                <c:pt idx="10207">
                  <c:v>10207</c:v>
                </c:pt>
                <c:pt idx="10208">
                  <c:v>10208</c:v>
                </c:pt>
                <c:pt idx="10209">
                  <c:v>10209</c:v>
                </c:pt>
                <c:pt idx="10210">
                  <c:v>10210</c:v>
                </c:pt>
                <c:pt idx="10211">
                  <c:v>10211</c:v>
                </c:pt>
                <c:pt idx="10212">
                  <c:v>10212</c:v>
                </c:pt>
                <c:pt idx="10213">
                  <c:v>10213</c:v>
                </c:pt>
                <c:pt idx="10214">
                  <c:v>10214</c:v>
                </c:pt>
                <c:pt idx="10215">
                  <c:v>10215</c:v>
                </c:pt>
                <c:pt idx="10216">
                  <c:v>10216</c:v>
                </c:pt>
                <c:pt idx="10217">
                  <c:v>10217</c:v>
                </c:pt>
                <c:pt idx="10218">
                  <c:v>10218</c:v>
                </c:pt>
                <c:pt idx="10219">
                  <c:v>10219</c:v>
                </c:pt>
                <c:pt idx="10220">
                  <c:v>10220</c:v>
                </c:pt>
                <c:pt idx="10221">
                  <c:v>10221</c:v>
                </c:pt>
                <c:pt idx="10222">
                  <c:v>10222</c:v>
                </c:pt>
                <c:pt idx="10223">
                  <c:v>10223</c:v>
                </c:pt>
                <c:pt idx="10224">
                  <c:v>10224</c:v>
                </c:pt>
                <c:pt idx="10225">
                  <c:v>10225</c:v>
                </c:pt>
                <c:pt idx="10226">
                  <c:v>10226</c:v>
                </c:pt>
                <c:pt idx="10227">
                  <c:v>10227</c:v>
                </c:pt>
                <c:pt idx="10228">
                  <c:v>10228</c:v>
                </c:pt>
                <c:pt idx="10229">
                  <c:v>10229</c:v>
                </c:pt>
                <c:pt idx="10230">
                  <c:v>10230</c:v>
                </c:pt>
                <c:pt idx="10231">
                  <c:v>10231</c:v>
                </c:pt>
                <c:pt idx="10232">
                  <c:v>10232</c:v>
                </c:pt>
                <c:pt idx="10233">
                  <c:v>10233</c:v>
                </c:pt>
                <c:pt idx="10234">
                  <c:v>10234</c:v>
                </c:pt>
                <c:pt idx="10235">
                  <c:v>10235</c:v>
                </c:pt>
                <c:pt idx="10236">
                  <c:v>10236</c:v>
                </c:pt>
                <c:pt idx="10237">
                  <c:v>10237</c:v>
                </c:pt>
                <c:pt idx="10238">
                  <c:v>10238</c:v>
                </c:pt>
                <c:pt idx="10239">
                  <c:v>10239</c:v>
                </c:pt>
                <c:pt idx="10240">
                  <c:v>10240</c:v>
                </c:pt>
                <c:pt idx="10241">
                  <c:v>10241</c:v>
                </c:pt>
                <c:pt idx="10242">
                  <c:v>10242</c:v>
                </c:pt>
                <c:pt idx="10243">
                  <c:v>10243</c:v>
                </c:pt>
                <c:pt idx="10244">
                  <c:v>10244</c:v>
                </c:pt>
                <c:pt idx="10245">
                  <c:v>10245</c:v>
                </c:pt>
                <c:pt idx="10246">
                  <c:v>10246</c:v>
                </c:pt>
                <c:pt idx="10247">
                  <c:v>10247</c:v>
                </c:pt>
                <c:pt idx="10248">
                  <c:v>10248</c:v>
                </c:pt>
                <c:pt idx="10249">
                  <c:v>10249</c:v>
                </c:pt>
                <c:pt idx="10250">
                  <c:v>10250</c:v>
                </c:pt>
                <c:pt idx="10251">
                  <c:v>10251</c:v>
                </c:pt>
                <c:pt idx="10252">
                  <c:v>10252</c:v>
                </c:pt>
                <c:pt idx="10253">
                  <c:v>10253</c:v>
                </c:pt>
                <c:pt idx="10254">
                  <c:v>10254</c:v>
                </c:pt>
                <c:pt idx="10255">
                  <c:v>10255</c:v>
                </c:pt>
                <c:pt idx="10256">
                  <c:v>10256</c:v>
                </c:pt>
                <c:pt idx="10257">
                  <c:v>10257</c:v>
                </c:pt>
                <c:pt idx="10258">
                  <c:v>10258</c:v>
                </c:pt>
                <c:pt idx="10259">
                  <c:v>10259</c:v>
                </c:pt>
                <c:pt idx="10260">
                  <c:v>10260</c:v>
                </c:pt>
                <c:pt idx="10261">
                  <c:v>10261</c:v>
                </c:pt>
                <c:pt idx="10262">
                  <c:v>10262</c:v>
                </c:pt>
                <c:pt idx="10263">
                  <c:v>10263</c:v>
                </c:pt>
                <c:pt idx="10264">
                  <c:v>10264</c:v>
                </c:pt>
                <c:pt idx="10265">
                  <c:v>10265</c:v>
                </c:pt>
                <c:pt idx="10266">
                  <c:v>10266</c:v>
                </c:pt>
                <c:pt idx="10267">
                  <c:v>10267</c:v>
                </c:pt>
                <c:pt idx="10268">
                  <c:v>10268</c:v>
                </c:pt>
                <c:pt idx="10269">
                  <c:v>10269</c:v>
                </c:pt>
                <c:pt idx="10270">
                  <c:v>10270</c:v>
                </c:pt>
                <c:pt idx="10271">
                  <c:v>10271</c:v>
                </c:pt>
                <c:pt idx="10272">
                  <c:v>10272</c:v>
                </c:pt>
                <c:pt idx="10273">
                  <c:v>10273</c:v>
                </c:pt>
                <c:pt idx="10274">
                  <c:v>10274</c:v>
                </c:pt>
                <c:pt idx="10275">
                  <c:v>10275</c:v>
                </c:pt>
                <c:pt idx="10276">
                  <c:v>10276</c:v>
                </c:pt>
                <c:pt idx="10277">
                  <c:v>10277</c:v>
                </c:pt>
                <c:pt idx="10278">
                  <c:v>10278</c:v>
                </c:pt>
                <c:pt idx="10279">
                  <c:v>10279</c:v>
                </c:pt>
                <c:pt idx="10280">
                  <c:v>10280</c:v>
                </c:pt>
                <c:pt idx="10281">
                  <c:v>10281</c:v>
                </c:pt>
                <c:pt idx="10282">
                  <c:v>10282</c:v>
                </c:pt>
                <c:pt idx="10283">
                  <c:v>10283</c:v>
                </c:pt>
                <c:pt idx="10284">
                  <c:v>10284</c:v>
                </c:pt>
                <c:pt idx="10285">
                  <c:v>10285</c:v>
                </c:pt>
                <c:pt idx="10286">
                  <c:v>10286</c:v>
                </c:pt>
                <c:pt idx="10287">
                  <c:v>10287</c:v>
                </c:pt>
                <c:pt idx="10288">
                  <c:v>10288</c:v>
                </c:pt>
                <c:pt idx="10289">
                  <c:v>10289</c:v>
                </c:pt>
                <c:pt idx="10290">
                  <c:v>10290</c:v>
                </c:pt>
                <c:pt idx="10291">
                  <c:v>10291</c:v>
                </c:pt>
                <c:pt idx="10292">
                  <c:v>10292</c:v>
                </c:pt>
                <c:pt idx="10293">
                  <c:v>10293</c:v>
                </c:pt>
                <c:pt idx="10294">
                  <c:v>10294</c:v>
                </c:pt>
                <c:pt idx="10295">
                  <c:v>10295</c:v>
                </c:pt>
                <c:pt idx="10296">
                  <c:v>10296</c:v>
                </c:pt>
                <c:pt idx="10297">
                  <c:v>10297</c:v>
                </c:pt>
                <c:pt idx="10298">
                  <c:v>10298</c:v>
                </c:pt>
                <c:pt idx="10299">
                  <c:v>10299</c:v>
                </c:pt>
                <c:pt idx="10300">
                  <c:v>10300</c:v>
                </c:pt>
                <c:pt idx="10301">
                  <c:v>10301</c:v>
                </c:pt>
                <c:pt idx="10302">
                  <c:v>10302</c:v>
                </c:pt>
                <c:pt idx="10303">
                  <c:v>10303</c:v>
                </c:pt>
                <c:pt idx="10304">
                  <c:v>10304</c:v>
                </c:pt>
                <c:pt idx="10305">
                  <c:v>10305</c:v>
                </c:pt>
                <c:pt idx="10306">
                  <c:v>10306</c:v>
                </c:pt>
                <c:pt idx="10307">
                  <c:v>10307</c:v>
                </c:pt>
                <c:pt idx="10308">
                  <c:v>10308</c:v>
                </c:pt>
                <c:pt idx="10309">
                  <c:v>10309</c:v>
                </c:pt>
                <c:pt idx="10310">
                  <c:v>10310</c:v>
                </c:pt>
                <c:pt idx="10311">
                  <c:v>10311</c:v>
                </c:pt>
                <c:pt idx="10312">
                  <c:v>10312</c:v>
                </c:pt>
                <c:pt idx="10313">
                  <c:v>10313</c:v>
                </c:pt>
                <c:pt idx="10314">
                  <c:v>10314</c:v>
                </c:pt>
                <c:pt idx="10315">
                  <c:v>10315</c:v>
                </c:pt>
                <c:pt idx="10316">
                  <c:v>10316</c:v>
                </c:pt>
                <c:pt idx="10317">
                  <c:v>10317</c:v>
                </c:pt>
                <c:pt idx="10318">
                  <c:v>10318</c:v>
                </c:pt>
                <c:pt idx="10319">
                  <c:v>10319</c:v>
                </c:pt>
                <c:pt idx="10320">
                  <c:v>10320</c:v>
                </c:pt>
                <c:pt idx="10321">
                  <c:v>10321</c:v>
                </c:pt>
                <c:pt idx="10322">
                  <c:v>10322</c:v>
                </c:pt>
                <c:pt idx="10323">
                  <c:v>10323</c:v>
                </c:pt>
                <c:pt idx="10324">
                  <c:v>10324</c:v>
                </c:pt>
                <c:pt idx="10325">
                  <c:v>10325</c:v>
                </c:pt>
                <c:pt idx="10326">
                  <c:v>10326</c:v>
                </c:pt>
                <c:pt idx="10327">
                  <c:v>10327</c:v>
                </c:pt>
                <c:pt idx="10328">
                  <c:v>10328</c:v>
                </c:pt>
                <c:pt idx="10329">
                  <c:v>10329</c:v>
                </c:pt>
                <c:pt idx="10330">
                  <c:v>10330</c:v>
                </c:pt>
                <c:pt idx="10331">
                  <c:v>10331</c:v>
                </c:pt>
                <c:pt idx="10332">
                  <c:v>10332</c:v>
                </c:pt>
                <c:pt idx="10333">
                  <c:v>10333</c:v>
                </c:pt>
                <c:pt idx="10334">
                  <c:v>10334</c:v>
                </c:pt>
                <c:pt idx="10335">
                  <c:v>10335</c:v>
                </c:pt>
                <c:pt idx="10336">
                  <c:v>10336</c:v>
                </c:pt>
                <c:pt idx="10337">
                  <c:v>10337</c:v>
                </c:pt>
                <c:pt idx="10338">
                  <c:v>10338</c:v>
                </c:pt>
                <c:pt idx="10339">
                  <c:v>10339</c:v>
                </c:pt>
                <c:pt idx="10340">
                  <c:v>10340</c:v>
                </c:pt>
                <c:pt idx="10341">
                  <c:v>10341</c:v>
                </c:pt>
                <c:pt idx="10342">
                  <c:v>10342</c:v>
                </c:pt>
                <c:pt idx="10343">
                  <c:v>10343</c:v>
                </c:pt>
                <c:pt idx="10344">
                  <c:v>10344</c:v>
                </c:pt>
                <c:pt idx="10345">
                  <c:v>10345</c:v>
                </c:pt>
                <c:pt idx="10346">
                  <c:v>10346</c:v>
                </c:pt>
                <c:pt idx="10347">
                  <c:v>10347</c:v>
                </c:pt>
                <c:pt idx="10348">
                  <c:v>10348</c:v>
                </c:pt>
                <c:pt idx="10349">
                  <c:v>10349</c:v>
                </c:pt>
                <c:pt idx="10350">
                  <c:v>10350</c:v>
                </c:pt>
                <c:pt idx="10351">
                  <c:v>10351</c:v>
                </c:pt>
                <c:pt idx="10352">
                  <c:v>10352</c:v>
                </c:pt>
                <c:pt idx="10353">
                  <c:v>10353</c:v>
                </c:pt>
                <c:pt idx="10354">
                  <c:v>10354</c:v>
                </c:pt>
                <c:pt idx="10355">
                  <c:v>10355</c:v>
                </c:pt>
                <c:pt idx="10356">
                  <c:v>10356</c:v>
                </c:pt>
                <c:pt idx="10357">
                  <c:v>10357</c:v>
                </c:pt>
                <c:pt idx="10358">
                  <c:v>10358</c:v>
                </c:pt>
                <c:pt idx="10359">
                  <c:v>10359</c:v>
                </c:pt>
                <c:pt idx="10360">
                  <c:v>10360</c:v>
                </c:pt>
                <c:pt idx="10361">
                  <c:v>10361</c:v>
                </c:pt>
                <c:pt idx="10362">
                  <c:v>10362</c:v>
                </c:pt>
                <c:pt idx="10363">
                  <c:v>10363</c:v>
                </c:pt>
                <c:pt idx="10364">
                  <c:v>10364</c:v>
                </c:pt>
                <c:pt idx="10365">
                  <c:v>10365</c:v>
                </c:pt>
                <c:pt idx="10366">
                  <c:v>10366</c:v>
                </c:pt>
                <c:pt idx="10367">
                  <c:v>10367</c:v>
                </c:pt>
                <c:pt idx="10368">
                  <c:v>10368</c:v>
                </c:pt>
                <c:pt idx="10369">
                  <c:v>10369</c:v>
                </c:pt>
                <c:pt idx="10370">
                  <c:v>10370</c:v>
                </c:pt>
                <c:pt idx="10371">
                  <c:v>10371</c:v>
                </c:pt>
                <c:pt idx="10372">
                  <c:v>10372</c:v>
                </c:pt>
                <c:pt idx="10373">
                  <c:v>10373</c:v>
                </c:pt>
                <c:pt idx="10374">
                  <c:v>10374</c:v>
                </c:pt>
                <c:pt idx="10375">
                  <c:v>10375</c:v>
                </c:pt>
                <c:pt idx="10376">
                  <c:v>10376</c:v>
                </c:pt>
                <c:pt idx="10377">
                  <c:v>10377</c:v>
                </c:pt>
                <c:pt idx="10378">
                  <c:v>10378</c:v>
                </c:pt>
                <c:pt idx="10379">
                  <c:v>10379</c:v>
                </c:pt>
                <c:pt idx="10380">
                  <c:v>10380</c:v>
                </c:pt>
                <c:pt idx="10381">
                  <c:v>10381</c:v>
                </c:pt>
                <c:pt idx="10382">
                  <c:v>10382</c:v>
                </c:pt>
                <c:pt idx="10383">
                  <c:v>10383</c:v>
                </c:pt>
                <c:pt idx="10384">
                  <c:v>10384</c:v>
                </c:pt>
                <c:pt idx="10385">
                  <c:v>10385</c:v>
                </c:pt>
                <c:pt idx="10386">
                  <c:v>10386</c:v>
                </c:pt>
                <c:pt idx="10387">
                  <c:v>10387</c:v>
                </c:pt>
                <c:pt idx="10388">
                  <c:v>10388</c:v>
                </c:pt>
                <c:pt idx="10389">
                  <c:v>10389</c:v>
                </c:pt>
                <c:pt idx="10390">
                  <c:v>10390</c:v>
                </c:pt>
                <c:pt idx="10391">
                  <c:v>10391</c:v>
                </c:pt>
                <c:pt idx="10392">
                  <c:v>10392</c:v>
                </c:pt>
                <c:pt idx="10393">
                  <c:v>10393</c:v>
                </c:pt>
                <c:pt idx="10394">
                  <c:v>10394</c:v>
                </c:pt>
                <c:pt idx="10395">
                  <c:v>10395</c:v>
                </c:pt>
                <c:pt idx="10396">
                  <c:v>10396</c:v>
                </c:pt>
                <c:pt idx="10397">
                  <c:v>10397</c:v>
                </c:pt>
                <c:pt idx="10398">
                  <c:v>10398</c:v>
                </c:pt>
                <c:pt idx="10399">
                  <c:v>10399</c:v>
                </c:pt>
                <c:pt idx="10400">
                  <c:v>10400</c:v>
                </c:pt>
                <c:pt idx="10401">
                  <c:v>10401</c:v>
                </c:pt>
                <c:pt idx="10402">
                  <c:v>10402</c:v>
                </c:pt>
                <c:pt idx="10403">
                  <c:v>10403</c:v>
                </c:pt>
                <c:pt idx="10404">
                  <c:v>10404</c:v>
                </c:pt>
                <c:pt idx="10405">
                  <c:v>10405</c:v>
                </c:pt>
                <c:pt idx="10406">
                  <c:v>10406</c:v>
                </c:pt>
                <c:pt idx="10407">
                  <c:v>10407</c:v>
                </c:pt>
                <c:pt idx="10408">
                  <c:v>10408</c:v>
                </c:pt>
                <c:pt idx="10409">
                  <c:v>10409</c:v>
                </c:pt>
                <c:pt idx="10410">
                  <c:v>10410</c:v>
                </c:pt>
                <c:pt idx="10411">
                  <c:v>10411</c:v>
                </c:pt>
                <c:pt idx="10412">
                  <c:v>10412</c:v>
                </c:pt>
                <c:pt idx="10413">
                  <c:v>10413</c:v>
                </c:pt>
                <c:pt idx="10414">
                  <c:v>10414</c:v>
                </c:pt>
                <c:pt idx="10415">
                  <c:v>10415</c:v>
                </c:pt>
                <c:pt idx="10416">
                  <c:v>10416</c:v>
                </c:pt>
                <c:pt idx="10417">
                  <c:v>10417</c:v>
                </c:pt>
                <c:pt idx="10418">
                  <c:v>10418</c:v>
                </c:pt>
                <c:pt idx="10419">
                  <c:v>10419</c:v>
                </c:pt>
                <c:pt idx="10420">
                  <c:v>10420</c:v>
                </c:pt>
                <c:pt idx="10421">
                  <c:v>10421</c:v>
                </c:pt>
                <c:pt idx="10422">
                  <c:v>10422</c:v>
                </c:pt>
                <c:pt idx="10423">
                  <c:v>10423</c:v>
                </c:pt>
                <c:pt idx="10424">
                  <c:v>10424</c:v>
                </c:pt>
                <c:pt idx="10425">
                  <c:v>10425</c:v>
                </c:pt>
                <c:pt idx="10426">
                  <c:v>10426</c:v>
                </c:pt>
                <c:pt idx="10427">
                  <c:v>10427</c:v>
                </c:pt>
                <c:pt idx="10428">
                  <c:v>10428</c:v>
                </c:pt>
                <c:pt idx="10429">
                  <c:v>10429</c:v>
                </c:pt>
                <c:pt idx="10430">
                  <c:v>10430</c:v>
                </c:pt>
                <c:pt idx="10431">
                  <c:v>10431</c:v>
                </c:pt>
                <c:pt idx="10432">
                  <c:v>10432</c:v>
                </c:pt>
                <c:pt idx="10433">
                  <c:v>10433</c:v>
                </c:pt>
                <c:pt idx="10434">
                  <c:v>10434</c:v>
                </c:pt>
                <c:pt idx="10435">
                  <c:v>10435</c:v>
                </c:pt>
                <c:pt idx="10436">
                  <c:v>10436</c:v>
                </c:pt>
                <c:pt idx="10437">
                  <c:v>10437</c:v>
                </c:pt>
                <c:pt idx="10438">
                  <c:v>10438</c:v>
                </c:pt>
                <c:pt idx="10439">
                  <c:v>10439</c:v>
                </c:pt>
                <c:pt idx="10440">
                  <c:v>10440</c:v>
                </c:pt>
                <c:pt idx="10441">
                  <c:v>10441</c:v>
                </c:pt>
                <c:pt idx="10442">
                  <c:v>10442</c:v>
                </c:pt>
                <c:pt idx="10443">
                  <c:v>10443</c:v>
                </c:pt>
                <c:pt idx="10444">
                  <c:v>10444</c:v>
                </c:pt>
                <c:pt idx="10445">
                  <c:v>10445</c:v>
                </c:pt>
                <c:pt idx="10446">
                  <c:v>10446</c:v>
                </c:pt>
                <c:pt idx="10447">
                  <c:v>10447</c:v>
                </c:pt>
                <c:pt idx="10448">
                  <c:v>10448</c:v>
                </c:pt>
                <c:pt idx="10449">
                  <c:v>10449</c:v>
                </c:pt>
                <c:pt idx="10450">
                  <c:v>10450</c:v>
                </c:pt>
                <c:pt idx="10451">
                  <c:v>10451</c:v>
                </c:pt>
                <c:pt idx="10452">
                  <c:v>10452</c:v>
                </c:pt>
                <c:pt idx="10453">
                  <c:v>10453</c:v>
                </c:pt>
                <c:pt idx="10454">
                  <c:v>10454</c:v>
                </c:pt>
                <c:pt idx="10455">
                  <c:v>10455</c:v>
                </c:pt>
                <c:pt idx="10456">
                  <c:v>10456</c:v>
                </c:pt>
                <c:pt idx="10457">
                  <c:v>10457</c:v>
                </c:pt>
                <c:pt idx="10458">
                  <c:v>10458</c:v>
                </c:pt>
                <c:pt idx="10459">
                  <c:v>10459</c:v>
                </c:pt>
                <c:pt idx="10460">
                  <c:v>10460</c:v>
                </c:pt>
                <c:pt idx="10461">
                  <c:v>10461</c:v>
                </c:pt>
                <c:pt idx="10462">
                  <c:v>10462</c:v>
                </c:pt>
                <c:pt idx="10463">
                  <c:v>10463</c:v>
                </c:pt>
                <c:pt idx="10464">
                  <c:v>10464</c:v>
                </c:pt>
                <c:pt idx="10465">
                  <c:v>10465</c:v>
                </c:pt>
                <c:pt idx="10466">
                  <c:v>10466</c:v>
                </c:pt>
                <c:pt idx="10467">
                  <c:v>10467</c:v>
                </c:pt>
                <c:pt idx="10468">
                  <c:v>10468</c:v>
                </c:pt>
                <c:pt idx="10469">
                  <c:v>10469</c:v>
                </c:pt>
                <c:pt idx="10470">
                  <c:v>10470</c:v>
                </c:pt>
                <c:pt idx="10471">
                  <c:v>10471</c:v>
                </c:pt>
                <c:pt idx="10472">
                  <c:v>10472</c:v>
                </c:pt>
                <c:pt idx="10473">
                  <c:v>10473</c:v>
                </c:pt>
                <c:pt idx="10474">
                  <c:v>10474</c:v>
                </c:pt>
                <c:pt idx="10475">
                  <c:v>10475</c:v>
                </c:pt>
                <c:pt idx="10476">
                  <c:v>10476</c:v>
                </c:pt>
                <c:pt idx="10477">
                  <c:v>10477</c:v>
                </c:pt>
                <c:pt idx="10478">
                  <c:v>10478</c:v>
                </c:pt>
                <c:pt idx="10479">
                  <c:v>10479</c:v>
                </c:pt>
                <c:pt idx="10480">
                  <c:v>10480</c:v>
                </c:pt>
                <c:pt idx="10481">
                  <c:v>10481</c:v>
                </c:pt>
                <c:pt idx="10482">
                  <c:v>10482</c:v>
                </c:pt>
                <c:pt idx="10483">
                  <c:v>10483</c:v>
                </c:pt>
                <c:pt idx="10484">
                  <c:v>10484</c:v>
                </c:pt>
                <c:pt idx="10485">
                  <c:v>10485</c:v>
                </c:pt>
                <c:pt idx="10486">
                  <c:v>10486</c:v>
                </c:pt>
                <c:pt idx="10487">
                  <c:v>10487</c:v>
                </c:pt>
                <c:pt idx="10488">
                  <c:v>10488</c:v>
                </c:pt>
                <c:pt idx="10489">
                  <c:v>10489</c:v>
                </c:pt>
                <c:pt idx="10490">
                  <c:v>10490</c:v>
                </c:pt>
                <c:pt idx="10491">
                  <c:v>10491</c:v>
                </c:pt>
                <c:pt idx="10492">
                  <c:v>10492</c:v>
                </c:pt>
                <c:pt idx="10493">
                  <c:v>10493</c:v>
                </c:pt>
                <c:pt idx="10494">
                  <c:v>10494</c:v>
                </c:pt>
                <c:pt idx="10495">
                  <c:v>10495</c:v>
                </c:pt>
                <c:pt idx="10496">
                  <c:v>10496</c:v>
                </c:pt>
                <c:pt idx="10497">
                  <c:v>10497</c:v>
                </c:pt>
                <c:pt idx="10498">
                  <c:v>10498</c:v>
                </c:pt>
                <c:pt idx="10499">
                  <c:v>10499</c:v>
                </c:pt>
                <c:pt idx="10500">
                  <c:v>10500</c:v>
                </c:pt>
                <c:pt idx="10501">
                  <c:v>10501</c:v>
                </c:pt>
                <c:pt idx="10502">
                  <c:v>10502</c:v>
                </c:pt>
                <c:pt idx="10503">
                  <c:v>10503</c:v>
                </c:pt>
                <c:pt idx="10504">
                  <c:v>10504</c:v>
                </c:pt>
                <c:pt idx="10505">
                  <c:v>10505</c:v>
                </c:pt>
                <c:pt idx="10506">
                  <c:v>10506</c:v>
                </c:pt>
                <c:pt idx="10507">
                  <c:v>10507</c:v>
                </c:pt>
                <c:pt idx="10508">
                  <c:v>10508</c:v>
                </c:pt>
                <c:pt idx="10509">
                  <c:v>10509</c:v>
                </c:pt>
                <c:pt idx="10510">
                  <c:v>10510</c:v>
                </c:pt>
                <c:pt idx="10511">
                  <c:v>10511</c:v>
                </c:pt>
                <c:pt idx="10512">
                  <c:v>10512</c:v>
                </c:pt>
                <c:pt idx="10513">
                  <c:v>10513</c:v>
                </c:pt>
                <c:pt idx="10514">
                  <c:v>10514</c:v>
                </c:pt>
                <c:pt idx="10515">
                  <c:v>10515</c:v>
                </c:pt>
                <c:pt idx="10516">
                  <c:v>10516</c:v>
                </c:pt>
                <c:pt idx="10517">
                  <c:v>10517</c:v>
                </c:pt>
                <c:pt idx="10518">
                  <c:v>10518</c:v>
                </c:pt>
                <c:pt idx="10519">
                  <c:v>10519</c:v>
                </c:pt>
                <c:pt idx="10520">
                  <c:v>10520</c:v>
                </c:pt>
                <c:pt idx="10521">
                  <c:v>10521</c:v>
                </c:pt>
                <c:pt idx="10522">
                  <c:v>10522</c:v>
                </c:pt>
                <c:pt idx="10523">
                  <c:v>10523</c:v>
                </c:pt>
                <c:pt idx="10524">
                  <c:v>10524</c:v>
                </c:pt>
                <c:pt idx="10525">
                  <c:v>10525</c:v>
                </c:pt>
                <c:pt idx="10526">
                  <c:v>10526</c:v>
                </c:pt>
                <c:pt idx="10527">
                  <c:v>10527</c:v>
                </c:pt>
                <c:pt idx="10528">
                  <c:v>10528</c:v>
                </c:pt>
                <c:pt idx="10529">
                  <c:v>10529</c:v>
                </c:pt>
                <c:pt idx="10530">
                  <c:v>10530</c:v>
                </c:pt>
                <c:pt idx="10531">
                  <c:v>10531</c:v>
                </c:pt>
                <c:pt idx="10532">
                  <c:v>10532</c:v>
                </c:pt>
                <c:pt idx="10533">
                  <c:v>10533</c:v>
                </c:pt>
                <c:pt idx="10534">
                  <c:v>10534</c:v>
                </c:pt>
                <c:pt idx="10535">
                  <c:v>10535</c:v>
                </c:pt>
                <c:pt idx="10536">
                  <c:v>10536</c:v>
                </c:pt>
                <c:pt idx="10537">
                  <c:v>10537</c:v>
                </c:pt>
                <c:pt idx="10538">
                  <c:v>10538</c:v>
                </c:pt>
                <c:pt idx="10539">
                  <c:v>10539</c:v>
                </c:pt>
                <c:pt idx="10540">
                  <c:v>10540</c:v>
                </c:pt>
                <c:pt idx="10541">
                  <c:v>10541</c:v>
                </c:pt>
                <c:pt idx="10542">
                  <c:v>10542</c:v>
                </c:pt>
                <c:pt idx="10543">
                  <c:v>10543</c:v>
                </c:pt>
                <c:pt idx="10544">
                  <c:v>10544</c:v>
                </c:pt>
                <c:pt idx="10545">
                  <c:v>10545</c:v>
                </c:pt>
                <c:pt idx="10546">
                  <c:v>10546</c:v>
                </c:pt>
                <c:pt idx="10547">
                  <c:v>10547</c:v>
                </c:pt>
                <c:pt idx="10548">
                  <c:v>10548</c:v>
                </c:pt>
                <c:pt idx="10549">
                  <c:v>10549</c:v>
                </c:pt>
                <c:pt idx="10550">
                  <c:v>10550</c:v>
                </c:pt>
                <c:pt idx="10551">
                  <c:v>10551</c:v>
                </c:pt>
                <c:pt idx="10552">
                  <c:v>10552</c:v>
                </c:pt>
                <c:pt idx="10553">
                  <c:v>10553</c:v>
                </c:pt>
                <c:pt idx="10554">
                  <c:v>10554</c:v>
                </c:pt>
                <c:pt idx="10555">
                  <c:v>10555</c:v>
                </c:pt>
                <c:pt idx="10556">
                  <c:v>10556</c:v>
                </c:pt>
                <c:pt idx="10557">
                  <c:v>10557</c:v>
                </c:pt>
                <c:pt idx="10558">
                  <c:v>10558</c:v>
                </c:pt>
                <c:pt idx="10559">
                  <c:v>10559</c:v>
                </c:pt>
                <c:pt idx="10560">
                  <c:v>10560</c:v>
                </c:pt>
                <c:pt idx="10561">
                  <c:v>10561</c:v>
                </c:pt>
                <c:pt idx="10562">
                  <c:v>10562</c:v>
                </c:pt>
                <c:pt idx="10563">
                  <c:v>10563</c:v>
                </c:pt>
                <c:pt idx="10564">
                  <c:v>10564</c:v>
                </c:pt>
                <c:pt idx="10565">
                  <c:v>10565</c:v>
                </c:pt>
                <c:pt idx="10566">
                  <c:v>10566</c:v>
                </c:pt>
                <c:pt idx="10567">
                  <c:v>10567</c:v>
                </c:pt>
                <c:pt idx="10568">
                  <c:v>10568</c:v>
                </c:pt>
                <c:pt idx="10569">
                  <c:v>10569</c:v>
                </c:pt>
                <c:pt idx="10570">
                  <c:v>10570</c:v>
                </c:pt>
                <c:pt idx="10571">
                  <c:v>10571</c:v>
                </c:pt>
                <c:pt idx="10572">
                  <c:v>10572</c:v>
                </c:pt>
                <c:pt idx="10573">
                  <c:v>10573</c:v>
                </c:pt>
                <c:pt idx="10574">
                  <c:v>10574</c:v>
                </c:pt>
                <c:pt idx="10575">
                  <c:v>10575</c:v>
                </c:pt>
                <c:pt idx="10576">
                  <c:v>10576</c:v>
                </c:pt>
                <c:pt idx="10577">
                  <c:v>10577</c:v>
                </c:pt>
                <c:pt idx="10578">
                  <c:v>10578</c:v>
                </c:pt>
                <c:pt idx="10579">
                  <c:v>10579</c:v>
                </c:pt>
                <c:pt idx="10580">
                  <c:v>10580</c:v>
                </c:pt>
                <c:pt idx="10581">
                  <c:v>10581</c:v>
                </c:pt>
                <c:pt idx="10582">
                  <c:v>10582</c:v>
                </c:pt>
                <c:pt idx="10583">
                  <c:v>10583</c:v>
                </c:pt>
                <c:pt idx="10584">
                  <c:v>10584</c:v>
                </c:pt>
                <c:pt idx="10585">
                  <c:v>10585</c:v>
                </c:pt>
                <c:pt idx="10586">
                  <c:v>10586</c:v>
                </c:pt>
                <c:pt idx="10587">
                  <c:v>10587</c:v>
                </c:pt>
                <c:pt idx="10588">
                  <c:v>10588</c:v>
                </c:pt>
                <c:pt idx="10589">
                  <c:v>10589</c:v>
                </c:pt>
                <c:pt idx="10590">
                  <c:v>10590</c:v>
                </c:pt>
                <c:pt idx="10591">
                  <c:v>10591</c:v>
                </c:pt>
                <c:pt idx="10592">
                  <c:v>10592</c:v>
                </c:pt>
                <c:pt idx="10593">
                  <c:v>10593</c:v>
                </c:pt>
                <c:pt idx="10594">
                  <c:v>10594</c:v>
                </c:pt>
                <c:pt idx="10595">
                  <c:v>10595</c:v>
                </c:pt>
                <c:pt idx="10596">
                  <c:v>10596</c:v>
                </c:pt>
                <c:pt idx="10597">
                  <c:v>10597</c:v>
                </c:pt>
                <c:pt idx="10598">
                  <c:v>10598</c:v>
                </c:pt>
                <c:pt idx="10599">
                  <c:v>10599</c:v>
                </c:pt>
                <c:pt idx="10600">
                  <c:v>10600</c:v>
                </c:pt>
                <c:pt idx="10601">
                  <c:v>10601</c:v>
                </c:pt>
                <c:pt idx="10602">
                  <c:v>10602</c:v>
                </c:pt>
                <c:pt idx="10603">
                  <c:v>10603</c:v>
                </c:pt>
                <c:pt idx="10604">
                  <c:v>10604</c:v>
                </c:pt>
                <c:pt idx="10605">
                  <c:v>10605</c:v>
                </c:pt>
                <c:pt idx="10606">
                  <c:v>10606</c:v>
                </c:pt>
                <c:pt idx="10607">
                  <c:v>10607</c:v>
                </c:pt>
                <c:pt idx="10608">
                  <c:v>10608</c:v>
                </c:pt>
                <c:pt idx="10609">
                  <c:v>10609</c:v>
                </c:pt>
                <c:pt idx="10610">
                  <c:v>10610</c:v>
                </c:pt>
                <c:pt idx="10611">
                  <c:v>10611</c:v>
                </c:pt>
                <c:pt idx="10612">
                  <c:v>10612</c:v>
                </c:pt>
                <c:pt idx="10613">
                  <c:v>10613</c:v>
                </c:pt>
                <c:pt idx="10614">
                  <c:v>10614</c:v>
                </c:pt>
                <c:pt idx="10615">
                  <c:v>10615</c:v>
                </c:pt>
                <c:pt idx="10616">
                  <c:v>10616</c:v>
                </c:pt>
                <c:pt idx="10617">
                  <c:v>10617</c:v>
                </c:pt>
                <c:pt idx="10618">
                  <c:v>10618</c:v>
                </c:pt>
                <c:pt idx="10619">
                  <c:v>10619</c:v>
                </c:pt>
                <c:pt idx="10620">
                  <c:v>10620</c:v>
                </c:pt>
                <c:pt idx="10621">
                  <c:v>10621</c:v>
                </c:pt>
                <c:pt idx="10622">
                  <c:v>10622</c:v>
                </c:pt>
                <c:pt idx="10623">
                  <c:v>10623</c:v>
                </c:pt>
                <c:pt idx="10624">
                  <c:v>10624</c:v>
                </c:pt>
                <c:pt idx="10625">
                  <c:v>10625</c:v>
                </c:pt>
                <c:pt idx="10626">
                  <c:v>10626</c:v>
                </c:pt>
                <c:pt idx="10627">
                  <c:v>10627</c:v>
                </c:pt>
                <c:pt idx="10628">
                  <c:v>10628</c:v>
                </c:pt>
                <c:pt idx="10629">
                  <c:v>10629</c:v>
                </c:pt>
                <c:pt idx="10630">
                  <c:v>10630</c:v>
                </c:pt>
                <c:pt idx="10631">
                  <c:v>10631</c:v>
                </c:pt>
                <c:pt idx="10632">
                  <c:v>10632</c:v>
                </c:pt>
                <c:pt idx="10633">
                  <c:v>10633</c:v>
                </c:pt>
                <c:pt idx="10634">
                  <c:v>10634</c:v>
                </c:pt>
                <c:pt idx="10635">
                  <c:v>10635</c:v>
                </c:pt>
                <c:pt idx="10636">
                  <c:v>10636</c:v>
                </c:pt>
                <c:pt idx="10637">
                  <c:v>10637</c:v>
                </c:pt>
                <c:pt idx="10638">
                  <c:v>10638</c:v>
                </c:pt>
                <c:pt idx="10639">
                  <c:v>10639</c:v>
                </c:pt>
                <c:pt idx="10640">
                  <c:v>10640</c:v>
                </c:pt>
                <c:pt idx="10641">
                  <c:v>10641</c:v>
                </c:pt>
                <c:pt idx="10642">
                  <c:v>10642</c:v>
                </c:pt>
                <c:pt idx="10643">
                  <c:v>10643</c:v>
                </c:pt>
                <c:pt idx="10644">
                  <c:v>10644</c:v>
                </c:pt>
                <c:pt idx="10645">
                  <c:v>10645</c:v>
                </c:pt>
                <c:pt idx="10646">
                  <c:v>10646</c:v>
                </c:pt>
                <c:pt idx="10647">
                  <c:v>10647</c:v>
                </c:pt>
                <c:pt idx="10648">
                  <c:v>10648</c:v>
                </c:pt>
                <c:pt idx="10649">
                  <c:v>10649</c:v>
                </c:pt>
                <c:pt idx="10650">
                  <c:v>10650</c:v>
                </c:pt>
                <c:pt idx="10651">
                  <c:v>10651</c:v>
                </c:pt>
                <c:pt idx="10652">
                  <c:v>10652</c:v>
                </c:pt>
                <c:pt idx="10653">
                  <c:v>10653</c:v>
                </c:pt>
                <c:pt idx="10654">
                  <c:v>10654</c:v>
                </c:pt>
                <c:pt idx="10655">
                  <c:v>10655</c:v>
                </c:pt>
                <c:pt idx="10656">
                  <c:v>10656</c:v>
                </c:pt>
                <c:pt idx="10657">
                  <c:v>10657</c:v>
                </c:pt>
                <c:pt idx="10658">
                  <c:v>10658</c:v>
                </c:pt>
                <c:pt idx="10659">
                  <c:v>10659</c:v>
                </c:pt>
                <c:pt idx="10660">
                  <c:v>10660</c:v>
                </c:pt>
                <c:pt idx="10661">
                  <c:v>10661</c:v>
                </c:pt>
                <c:pt idx="10662">
                  <c:v>10662</c:v>
                </c:pt>
                <c:pt idx="10663">
                  <c:v>10663</c:v>
                </c:pt>
                <c:pt idx="10664">
                  <c:v>10664</c:v>
                </c:pt>
                <c:pt idx="10665">
                  <c:v>10665</c:v>
                </c:pt>
                <c:pt idx="10666">
                  <c:v>10666</c:v>
                </c:pt>
                <c:pt idx="10667">
                  <c:v>10667</c:v>
                </c:pt>
                <c:pt idx="10668">
                  <c:v>10668</c:v>
                </c:pt>
                <c:pt idx="10669">
                  <c:v>10669</c:v>
                </c:pt>
                <c:pt idx="10670">
                  <c:v>10670</c:v>
                </c:pt>
                <c:pt idx="10671">
                  <c:v>10671</c:v>
                </c:pt>
                <c:pt idx="10672">
                  <c:v>10672</c:v>
                </c:pt>
                <c:pt idx="10673">
                  <c:v>10673</c:v>
                </c:pt>
                <c:pt idx="10674">
                  <c:v>10674</c:v>
                </c:pt>
                <c:pt idx="10675">
                  <c:v>10675</c:v>
                </c:pt>
                <c:pt idx="10676">
                  <c:v>10676</c:v>
                </c:pt>
                <c:pt idx="10677">
                  <c:v>10677</c:v>
                </c:pt>
                <c:pt idx="10678">
                  <c:v>10678</c:v>
                </c:pt>
                <c:pt idx="10679">
                  <c:v>10679</c:v>
                </c:pt>
                <c:pt idx="10680">
                  <c:v>10680</c:v>
                </c:pt>
                <c:pt idx="10681">
                  <c:v>10681</c:v>
                </c:pt>
                <c:pt idx="10682">
                  <c:v>10682</c:v>
                </c:pt>
                <c:pt idx="10683">
                  <c:v>10683</c:v>
                </c:pt>
                <c:pt idx="10684">
                  <c:v>10684</c:v>
                </c:pt>
                <c:pt idx="10685">
                  <c:v>10685</c:v>
                </c:pt>
                <c:pt idx="10686">
                  <c:v>10686</c:v>
                </c:pt>
                <c:pt idx="10687">
                  <c:v>10687</c:v>
                </c:pt>
                <c:pt idx="10688">
                  <c:v>10688</c:v>
                </c:pt>
                <c:pt idx="10689">
                  <c:v>10689</c:v>
                </c:pt>
                <c:pt idx="10690">
                  <c:v>10690</c:v>
                </c:pt>
                <c:pt idx="10691">
                  <c:v>10691</c:v>
                </c:pt>
                <c:pt idx="10692">
                  <c:v>10692</c:v>
                </c:pt>
                <c:pt idx="10693">
                  <c:v>10693</c:v>
                </c:pt>
                <c:pt idx="10694">
                  <c:v>10694</c:v>
                </c:pt>
                <c:pt idx="10695">
                  <c:v>10695</c:v>
                </c:pt>
                <c:pt idx="10696">
                  <c:v>10696</c:v>
                </c:pt>
                <c:pt idx="10697">
                  <c:v>10697</c:v>
                </c:pt>
                <c:pt idx="10698">
                  <c:v>10698</c:v>
                </c:pt>
                <c:pt idx="10699">
                  <c:v>10699</c:v>
                </c:pt>
                <c:pt idx="10700">
                  <c:v>10700</c:v>
                </c:pt>
                <c:pt idx="10701">
                  <c:v>10701</c:v>
                </c:pt>
                <c:pt idx="10702">
                  <c:v>10702</c:v>
                </c:pt>
                <c:pt idx="10703">
                  <c:v>10703</c:v>
                </c:pt>
                <c:pt idx="10704">
                  <c:v>10704</c:v>
                </c:pt>
                <c:pt idx="10705">
                  <c:v>10705</c:v>
                </c:pt>
                <c:pt idx="10706">
                  <c:v>10706</c:v>
                </c:pt>
                <c:pt idx="10707">
                  <c:v>10707</c:v>
                </c:pt>
                <c:pt idx="10708">
                  <c:v>10708</c:v>
                </c:pt>
                <c:pt idx="10709">
                  <c:v>10709</c:v>
                </c:pt>
                <c:pt idx="10710">
                  <c:v>10710</c:v>
                </c:pt>
                <c:pt idx="10711">
                  <c:v>10711</c:v>
                </c:pt>
                <c:pt idx="10712">
                  <c:v>10712</c:v>
                </c:pt>
                <c:pt idx="10713">
                  <c:v>10713</c:v>
                </c:pt>
                <c:pt idx="10714">
                  <c:v>10714</c:v>
                </c:pt>
                <c:pt idx="10715">
                  <c:v>10715</c:v>
                </c:pt>
                <c:pt idx="10716">
                  <c:v>10716</c:v>
                </c:pt>
                <c:pt idx="10717">
                  <c:v>10717</c:v>
                </c:pt>
                <c:pt idx="10718">
                  <c:v>10718</c:v>
                </c:pt>
                <c:pt idx="10719">
                  <c:v>10719</c:v>
                </c:pt>
                <c:pt idx="10720">
                  <c:v>10720</c:v>
                </c:pt>
                <c:pt idx="10721">
                  <c:v>10721</c:v>
                </c:pt>
                <c:pt idx="10722">
                  <c:v>10722</c:v>
                </c:pt>
                <c:pt idx="10723">
                  <c:v>10723</c:v>
                </c:pt>
                <c:pt idx="10724">
                  <c:v>10724</c:v>
                </c:pt>
                <c:pt idx="10725">
                  <c:v>10725</c:v>
                </c:pt>
                <c:pt idx="10726">
                  <c:v>10726</c:v>
                </c:pt>
                <c:pt idx="10727">
                  <c:v>10727</c:v>
                </c:pt>
                <c:pt idx="10728">
                  <c:v>10728</c:v>
                </c:pt>
                <c:pt idx="10729">
                  <c:v>10729</c:v>
                </c:pt>
                <c:pt idx="10730">
                  <c:v>10730</c:v>
                </c:pt>
                <c:pt idx="10731">
                  <c:v>10731</c:v>
                </c:pt>
                <c:pt idx="10732">
                  <c:v>10732</c:v>
                </c:pt>
                <c:pt idx="10733">
                  <c:v>10733</c:v>
                </c:pt>
                <c:pt idx="10734">
                  <c:v>10734</c:v>
                </c:pt>
                <c:pt idx="10735">
                  <c:v>10735</c:v>
                </c:pt>
                <c:pt idx="10736">
                  <c:v>10736</c:v>
                </c:pt>
                <c:pt idx="10737">
                  <c:v>10737</c:v>
                </c:pt>
                <c:pt idx="10738">
                  <c:v>10738</c:v>
                </c:pt>
                <c:pt idx="10739">
                  <c:v>10739</c:v>
                </c:pt>
                <c:pt idx="10740">
                  <c:v>10740</c:v>
                </c:pt>
                <c:pt idx="10741">
                  <c:v>10741</c:v>
                </c:pt>
                <c:pt idx="10742">
                  <c:v>10742</c:v>
                </c:pt>
                <c:pt idx="10743">
                  <c:v>10743</c:v>
                </c:pt>
                <c:pt idx="10744">
                  <c:v>10744</c:v>
                </c:pt>
                <c:pt idx="10745">
                  <c:v>10745</c:v>
                </c:pt>
                <c:pt idx="10746">
                  <c:v>10746</c:v>
                </c:pt>
                <c:pt idx="10747">
                  <c:v>10747</c:v>
                </c:pt>
                <c:pt idx="10748">
                  <c:v>10748</c:v>
                </c:pt>
                <c:pt idx="10749">
                  <c:v>10749</c:v>
                </c:pt>
                <c:pt idx="10750">
                  <c:v>10750</c:v>
                </c:pt>
                <c:pt idx="10751">
                  <c:v>10751</c:v>
                </c:pt>
                <c:pt idx="10752">
                  <c:v>10752</c:v>
                </c:pt>
                <c:pt idx="10753">
                  <c:v>10753</c:v>
                </c:pt>
                <c:pt idx="10754">
                  <c:v>10754</c:v>
                </c:pt>
                <c:pt idx="10755">
                  <c:v>10755</c:v>
                </c:pt>
                <c:pt idx="10756">
                  <c:v>10756</c:v>
                </c:pt>
                <c:pt idx="10757">
                  <c:v>10757</c:v>
                </c:pt>
                <c:pt idx="10758">
                  <c:v>10758</c:v>
                </c:pt>
                <c:pt idx="10759">
                  <c:v>10759</c:v>
                </c:pt>
                <c:pt idx="10760">
                  <c:v>10760</c:v>
                </c:pt>
                <c:pt idx="10761">
                  <c:v>10761</c:v>
                </c:pt>
                <c:pt idx="10762">
                  <c:v>10762</c:v>
                </c:pt>
                <c:pt idx="10763">
                  <c:v>10763</c:v>
                </c:pt>
                <c:pt idx="10764">
                  <c:v>10764</c:v>
                </c:pt>
                <c:pt idx="10765">
                  <c:v>10765</c:v>
                </c:pt>
                <c:pt idx="10766">
                  <c:v>10766</c:v>
                </c:pt>
                <c:pt idx="10767">
                  <c:v>10767</c:v>
                </c:pt>
                <c:pt idx="10768">
                  <c:v>10768</c:v>
                </c:pt>
                <c:pt idx="10769">
                  <c:v>10769</c:v>
                </c:pt>
                <c:pt idx="10770">
                  <c:v>10770</c:v>
                </c:pt>
                <c:pt idx="10771">
                  <c:v>10771</c:v>
                </c:pt>
                <c:pt idx="10772">
                  <c:v>10772</c:v>
                </c:pt>
                <c:pt idx="10773">
                  <c:v>10773</c:v>
                </c:pt>
                <c:pt idx="10774">
                  <c:v>10774</c:v>
                </c:pt>
                <c:pt idx="10775">
                  <c:v>10775</c:v>
                </c:pt>
                <c:pt idx="10776">
                  <c:v>10776</c:v>
                </c:pt>
                <c:pt idx="10777">
                  <c:v>10777</c:v>
                </c:pt>
                <c:pt idx="10778">
                  <c:v>10778</c:v>
                </c:pt>
                <c:pt idx="10779">
                  <c:v>10779</c:v>
                </c:pt>
                <c:pt idx="10780">
                  <c:v>10780</c:v>
                </c:pt>
                <c:pt idx="10781">
                  <c:v>10781</c:v>
                </c:pt>
                <c:pt idx="10782">
                  <c:v>10782</c:v>
                </c:pt>
                <c:pt idx="10783">
                  <c:v>10783</c:v>
                </c:pt>
                <c:pt idx="10784">
                  <c:v>10784</c:v>
                </c:pt>
                <c:pt idx="10785">
                  <c:v>10785</c:v>
                </c:pt>
                <c:pt idx="10786">
                  <c:v>10786</c:v>
                </c:pt>
                <c:pt idx="10787">
                  <c:v>10787</c:v>
                </c:pt>
                <c:pt idx="10788">
                  <c:v>10788</c:v>
                </c:pt>
                <c:pt idx="10789">
                  <c:v>10789</c:v>
                </c:pt>
                <c:pt idx="10790">
                  <c:v>10790</c:v>
                </c:pt>
                <c:pt idx="10791">
                  <c:v>10791</c:v>
                </c:pt>
                <c:pt idx="10792">
                  <c:v>10792</c:v>
                </c:pt>
                <c:pt idx="10793">
                  <c:v>10793</c:v>
                </c:pt>
                <c:pt idx="10794">
                  <c:v>10794</c:v>
                </c:pt>
                <c:pt idx="10795">
                  <c:v>10795</c:v>
                </c:pt>
                <c:pt idx="10796">
                  <c:v>10796</c:v>
                </c:pt>
                <c:pt idx="10797">
                  <c:v>10797</c:v>
                </c:pt>
                <c:pt idx="10798">
                  <c:v>10798</c:v>
                </c:pt>
                <c:pt idx="10799">
                  <c:v>10799</c:v>
                </c:pt>
                <c:pt idx="10800">
                  <c:v>10800</c:v>
                </c:pt>
                <c:pt idx="10801">
                  <c:v>10801</c:v>
                </c:pt>
                <c:pt idx="10802">
                  <c:v>10802</c:v>
                </c:pt>
                <c:pt idx="10803">
                  <c:v>10803</c:v>
                </c:pt>
                <c:pt idx="10804">
                  <c:v>10804</c:v>
                </c:pt>
                <c:pt idx="10805">
                  <c:v>10805</c:v>
                </c:pt>
                <c:pt idx="10806">
                  <c:v>10806</c:v>
                </c:pt>
                <c:pt idx="10807">
                  <c:v>10807</c:v>
                </c:pt>
                <c:pt idx="10808">
                  <c:v>10808</c:v>
                </c:pt>
                <c:pt idx="10809">
                  <c:v>10809</c:v>
                </c:pt>
                <c:pt idx="10810">
                  <c:v>10810</c:v>
                </c:pt>
                <c:pt idx="10811">
                  <c:v>10811</c:v>
                </c:pt>
                <c:pt idx="10812">
                  <c:v>10812</c:v>
                </c:pt>
                <c:pt idx="10813">
                  <c:v>10813</c:v>
                </c:pt>
                <c:pt idx="10814">
                  <c:v>10814</c:v>
                </c:pt>
                <c:pt idx="10815">
                  <c:v>10815</c:v>
                </c:pt>
                <c:pt idx="10816">
                  <c:v>10816</c:v>
                </c:pt>
                <c:pt idx="10817">
                  <c:v>10817</c:v>
                </c:pt>
                <c:pt idx="10818">
                  <c:v>10818</c:v>
                </c:pt>
                <c:pt idx="10819">
                  <c:v>10819</c:v>
                </c:pt>
                <c:pt idx="10820">
                  <c:v>10820</c:v>
                </c:pt>
                <c:pt idx="10821">
                  <c:v>10821</c:v>
                </c:pt>
                <c:pt idx="10822">
                  <c:v>10822</c:v>
                </c:pt>
                <c:pt idx="10823">
                  <c:v>10823</c:v>
                </c:pt>
                <c:pt idx="10824">
                  <c:v>10824</c:v>
                </c:pt>
                <c:pt idx="10825">
                  <c:v>10825</c:v>
                </c:pt>
                <c:pt idx="10826">
                  <c:v>10826</c:v>
                </c:pt>
                <c:pt idx="10827">
                  <c:v>10827</c:v>
                </c:pt>
                <c:pt idx="10828">
                  <c:v>10828</c:v>
                </c:pt>
                <c:pt idx="10829">
                  <c:v>10829</c:v>
                </c:pt>
                <c:pt idx="10830">
                  <c:v>10830</c:v>
                </c:pt>
                <c:pt idx="10831">
                  <c:v>10831</c:v>
                </c:pt>
                <c:pt idx="10832">
                  <c:v>10832</c:v>
                </c:pt>
                <c:pt idx="10833">
                  <c:v>10833</c:v>
                </c:pt>
                <c:pt idx="10834">
                  <c:v>10834</c:v>
                </c:pt>
                <c:pt idx="10835">
                  <c:v>10835</c:v>
                </c:pt>
                <c:pt idx="10836">
                  <c:v>10836</c:v>
                </c:pt>
                <c:pt idx="10837">
                  <c:v>10837</c:v>
                </c:pt>
                <c:pt idx="10838">
                  <c:v>10838</c:v>
                </c:pt>
                <c:pt idx="10839">
                  <c:v>10839</c:v>
                </c:pt>
                <c:pt idx="10840">
                  <c:v>10840</c:v>
                </c:pt>
                <c:pt idx="10841">
                  <c:v>10841</c:v>
                </c:pt>
                <c:pt idx="10842">
                  <c:v>10842</c:v>
                </c:pt>
                <c:pt idx="10843">
                  <c:v>10843</c:v>
                </c:pt>
                <c:pt idx="10844">
                  <c:v>10844</c:v>
                </c:pt>
                <c:pt idx="10845">
                  <c:v>10845</c:v>
                </c:pt>
                <c:pt idx="10846">
                  <c:v>10846</c:v>
                </c:pt>
                <c:pt idx="10847">
                  <c:v>10847</c:v>
                </c:pt>
                <c:pt idx="10848">
                  <c:v>10848</c:v>
                </c:pt>
                <c:pt idx="10849">
                  <c:v>10849</c:v>
                </c:pt>
                <c:pt idx="10850">
                  <c:v>10850</c:v>
                </c:pt>
                <c:pt idx="10851">
                  <c:v>10851</c:v>
                </c:pt>
                <c:pt idx="10852">
                  <c:v>10852</c:v>
                </c:pt>
                <c:pt idx="10853">
                  <c:v>10853</c:v>
                </c:pt>
                <c:pt idx="10854">
                  <c:v>10854</c:v>
                </c:pt>
                <c:pt idx="10855">
                  <c:v>10855</c:v>
                </c:pt>
                <c:pt idx="10856">
                  <c:v>10856</c:v>
                </c:pt>
                <c:pt idx="10857">
                  <c:v>10857</c:v>
                </c:pt>
                <c:pt idx="10858">
                  <c:v>10858</c:v>
                </c:pt>
                <c:pt idx="10859">
                  <c:v>10859</c:v>
                </c:pt>
                <c:pt idx="10860">
                  <c:v>10860</c:v>
                </c:pt>
                <c:pt idx="10861">
                  <c:v>10861</c:v>
                </c:pt>
                <c:pt idx="10862">
                  <c:v>10862</c:v>
                </c:pt>
                <c:pt idx="10863">
                  <c:v>10863</c:v>
                </c:pt>
                <c:pt idx="10864">
                  <c:v>10864</c:v>
                </c:pt>
                <c:pt idx="10865">
                  <c:v>10865</c:v>
                </c:pt>
                <c:pt idx="10866">
                  <c:v>10866</c:v>
                </c:pt>
                <c:pt idx="10867">
                  <c:v>10867</c:v>
                </c:pt>
                <c:pt idx="10868">
                  <c:v>10868</c:v>
                </c:pt>
                <c:pt idx="10869">
                  <c:v>10869</c:v>
                </c:pt>
                <c:pt idx="10870">
                  <c:v>10870</c:v>
                </c:pt>
                <c:pt idx="10871">
                  <c:v>10871</c:v>
                </c:pt>
                <c:pt idx="10872">
                  <c:v>10872</c:v>
                </c:pt>
                <c:pt idx="10873">
                  <c:v>10873</c:v>
                </c:pt>
                <c:pt idx="10874">
                  <c:v>10874</c:v>
                </c:pt>
                <c:pt idx="10875">
                  <c:v>10875</c:v>
                </c:pt>
                <c:pt idx="10876">
                  <c:v>10876</c:v>
                </c:pt>
                <c:pt idx="10877">
                  <c:v>10877</c:v>
                </c:pt>
                <c:pt idx="10878">
                  <c:v>10878</c:v>
                </c:pt>
                <c:pt idx="10879">
                  <c:v>10879</c:v>
                </c:pt>
                <c:pt idx="10880">
                  <c:v>10880</c:v>
                </c:pt>
                <c:pt idx="10881">
                  <c:v>10881</c:v>
                </c:pt>
                <c:pt idx="10882">
                  <c:v>10882</c:v>
                </c:pt>
                <c:pt idx="10883">
                  <c:v>10883</c:v>
                </c:pt>
                <c:pt idx="10884">
                  <c:v>10884</c:v>
                </c:pt>
                <c:pt idx="10885">
                  <c:v>10885</c:v>
                </c:pt>
                <c:pt idx="10886">
                  <c:v>10886</c:v>
                </c:pt>
                <c:pt idx="10887">
                  <c:v>10887</c:v>
                </c:pt>
                <c:pt idx="10888">
                  <c:v>10888</c:v>
                </c:pt>
                <c:pt idx="10889">
                  <c:v>10889</c:v>
                </c:pt>
                <c:pt idx="10890">
                  <c:v>10890</c:v>
                </c:pt>
                <c:pt idx="10891">
                  <c:v>10891</c:v>
                </c:pt>
                <c:pt idx="10892">
                  <c:v>10892</c:v>
                </c:pt>
                <c:pt idx="10893">
                  <c:v>10893</c:v>
                </c:pt>
                <c:pt idx="10894">
                  <c:v>10894</c:v>
                </c:pt>
                <c:pt idx="10895">
                  <c:v>10895</c:v>
                </c:pt>
                <c:pt idx="10896">
                  <c:v>10896</c:v>
                </c:pt>
                <c:pt idx="10897">
                  <c:v>10897</c:v>
                </c:pt>
                <c:pt idx="10898">
                  <c:v>10898</c:v>
                </c:pt>
                <c:pt idx="10899">
                  <c:v>10899</c:v>
                </c:pt>
                <c:pt idx="10900">
                  <c:v>10900</c:v>
                </c:pt>
                <c:pt idx="10901">
                  <c:v>10901</c:v>
                </c:pt>
                <c:pt idx="10902">
                  <c:v>10902</c:v>
                </c:pt>
                <c:pt idx="10903">
                  <c:v>10903</c:v>
                </c:pt>
                <c:pt idx="10904">
                  <c:v>10904</c:v>
                </c:pt>
                <c:pt idx="10905">
                  <c:v>10905</c:v>
                </c:pt>
                <c:pt idx="10906">
                  <c:v>10906</c:v>
                </c:pt>
                <c:pt idx="10907">
                  <c:v>10907</c:v>
                </c:pt>
                <c:pt idx="10908">
                  <c:v>10908</c:v>
                </c:pt>
                <c:pt idx="10909">
                  <c:v>10909</c:v>
                </c:pt>
                <c:pt idx="10910">
                  <c:v>10910</c:v>
                </c:pt>
                <c:pt idx="10911">
                  <c:v>10911</c:v>
                </c:pt>
                <c:pt idx="10912">
                  <c:v>10912</c:v>
                </c:pt>
                <c:pt idx="10913">
                  <c:v>10913</c:v>
                </c:pt>
                <c:pt idx="10914">
                  <c:v>10914</c:v>
                </c:pt>
                <c:pt idx="10915">
                  <c:v>10915</c:v>
                </c:pt>
                <c:pt idx="10916">
                  <c:v>10916</c:v>
                </c:pt>
                <c:pt idx="10917">
                  <c:v>10917</c:v>
                </c:pt>
                <c:pt idx="10918">
                  <c:v>10918</c:v>
                </c:pt>
                <c:pt idx="10919">
                  <c:v>10919</c:v>
                </c:pt>
                <c:pt idx="10920">
                  <c:v>10920</c:v>
                </c:pt>
                <c:pt idx="10921">
                  <c:v>10921</c:v>
                </c:pt>
                <c:pt idx="10922">
                  <c:v>10922</c:v>
                </c:pt>
                <c:pt idx="10923">
                  <c:v>10923</c:v>
                </c:pt>
                <c:pt idx="10924">
                  <c:v>10924</c:v>
                </c:pt>
                <c:pt idx="10925">
                  <c:v>10925</c:v>
                </c:pt>
                <c:pt idx="10926">
                  <c:v>10926</c:v>
                </c:pt>
                <c:pt idx="10927">
                  <c:v>10927</c:v>
                </c:pt>
                <c:pt idx="10928">
                  <c:v>10928</c:v>
                </c:pt>
                <c:pt idx="10929">
                  <c:v>10929</c:v>
                </c:pt>
                <c:pt idx="10930">
                  <c:v>10930</c:v>
                </c:pt>
                <c:pt idx="10931">
                  <c:v>10931</c:v>
                </c:pt>
                <c:pt idx="10932">
                  <c:v>10932</c:v>
                </c:pt>
                <c:pt idx="10933">
                  <c:v>10933</c:v>
                </c:pt>
                <c:pt idx="10934">
                  <c:v>10934</c:v>
                </c:pt>
                <c:pt idx="10935">
                  <c:v>10935</c:v>
                </c:pt>
                <c:pt idx="10936">
                  <c:v>10936</c:v>
                </c:pt>
                <c:pt idx="10937">
                  <c:v>10937</c:v>
                </c:pt>
                <c:pt idx="10938">
                  <c:v>10938</c:v>
                </c:pt>
                <c:pt idx="10939">
                  <c:v>10939</c:v>
                </c:pt>
                <c:pt idx="10940">
                  <c:v>10940</c:v>
                </c:pt>
                <c:pt idx="10941">
                  <c:v>10941</c:v>
                </c:pt>
                <c:pt idx="10942">
                  <c:v>10942</c:v>
                </c:pt>
                <c:pt idx="10943">
                  <c:v>10943</c:v>
                </c:pt>
                <c:pt idx="10944">
                  <c:v>10944</c:v>
                </c:pt>
                <c:pt idx="10945">
                  <c:v>10945</c:v>
                </c:pt>
                <c:pt idx="10946">
                  <c:v>10946</c:v>
                </c:pt>
                <c:pt idx="10947">
                  <c:v>10947</c:v>
                </c:pt>
                <c:pt idx="10948">
                  <c:v>10948</c:v>
                </c:pt>
                <c:pt idx="10949">
                  <c:v>10949</c:v>
                </c:pt>
                <c:pt idx="10950">
                  <c:v>10950</c:v>
                </c:pt>
                <c:pt idx="10951">
                  <c:v>10951</c:v>
                </c:pt>
                <c:pt idx="10952">
                  <c:v>10952</c:v>
                </c:pt>
                <c:pt idx="10953">
                  <c:v>10953</c:v>
                </c:pt>
                <c:pt idx="10954">
                  <c:v>10954</c:v>
                </c:pt>
                <c:pt idx="10955">
                  <c:v>10955</c:v>
                </c:pt>
                <c:pt idx="10956">
                  <c:v>10956</c:v>
                </c:pt>
                <c:pt idx="10957">
                  <c:v>10957</c:v>
                </c:pt>
                <c:pt idx="10958">
                  <c:v>10958</c:v>
                </c:pt>
                <c:pt idx="10959">
                  <c:v>10959</c:v>
                </c:pt>
                <c:pt idx="10960">
                  <c:v>10960</c:v>
                </c:pt>
                <c:pt idx="10961">
                  <c:v>10961</c:v>
                </c:pt>
                <c:pt idx="10962">
                  <c:v>10962</c:v>
                </c:pt>
                <c:pt idx="10963">
                  <c:v>10963</c:v>
                </c:pt>
                <c:pt idx="10964">
                  <c:v>10964</c:v>
                </c:pt>
                <c:pt idx="10965">
                  <c:v>10965</c:v>
                </c:pt>
                <c:pt idx="10966">
                  <c:v>10966</c:v>
                </c:pt>
                <c:pt idx="10967">
                  <c:v>10967</c:v>
                </c:pt>
                <c:pt idx="10968">
                  <c:v>10968</c:v>
                </c:pt>
                <c:pt idx="10969">
                  <c:v>10969</c:v>
                </c:pt>
                <c:pt idx="10970">
                  <c:v>10970</c:v>
                </c:pt>
                <c:pt idx="10971">
                  <c:v>10971</c:v>
                </c:pt>
                <c:pt idx="10972">
                  <c:v>10972</c:v>
                </c:pt>
                <c:pt idx="10973">
                  <c:v>10973</c:v>
                </c:pt>
                <c:pt idx="10974">
                  <c:v>10974</c:v>
                </c:pt>
                <c:pt idx="10975">
                  <c:v>10975</c:v>
                </c:pt>
                <c:pt idx="10976">
                  <c:v>10976</c:v>
                </c:pt>
                <c:pt idx="10977">
                  <c:v>10977</c:v>
                </c:pt>
                <c:pt idx="10978">
                  <c:v>10978</c:v>
                </c:pt>
                <c:pt idx="10979">
                  <c:v>10979</c:v>
                </c:pt>
                <c:pt idx="10980">
                  <c:v>10980</c:v>
                </c:pt>
                <c:pt idx="10981">
                  <c:v>10981</c:v>
                </c:pt>
                <c:pt idx="10982">
                  <c:v>10982</c:v>
                </c:pt>
                <c:pt idx="10983">
                  <c:v>10983</c:v>
                </c:pt>
                <c:pt idx="10984">
                  <c:v>10984</c:v>
                </c:pt>
                <c:pt idx="10985">
                  <c:v>10985</c:v>
                </c:pt>
                <c:pt idx="10986">
                  <c:v>10986</c:v>
                </c:pt>
                <c:pt idx="10987">
                  <c:v>10987</c:v>
                </c:pt>
                <c:pt idx="10988">
                  <c:v>10988</c:v>
                </c:pt>
                <c:pt idx="10989">
                  <c:v>10989</c:v>
                </c:pt>
                <c:pt idx="10990">
                  <c:v>10990</c:v>
                </c:pt>
                <c:pt idx="10991">
                  <c:v>10991</c:v>
                </c:pt>
                <c:pt idx="10992">
                  <c:v>10992</c:v>
                </c:pt>
                <c:pt idx="10993">
                  <c:v>10993</c:v>
                </c:pt>
                <c:pt idx="10994">
                  <c:v>10994</c:v>
                </c:pt>
                <c:pt idx="10995">
                  <c:v>10995</c:v>
                </c:pt>
                <c:pt idx="10996">
                  <c:v>10996</c:v>
                </c:pt>
                <c:pt idx="10997">
                  <c:v>10997</c:v>
                </c:pt>
                <c:pt idx="10998">
                  <c:v>10998</c:v>
                </c:pt>
                <c:pt idx="10999">
                  <c:v>10999</c:v>
                </c:pt>
                <c:pt idx="11000">
                  <c:v>11000</c:v>
                </c:pt>
                <c:pt idx="11001">
                  <c:v>11001</c:v>
                </c:pt>
                <c:pt idx="11002">
                  <c:v>11002</c:v>
                </c:pt>
                <c:pt idx="11003">
                  <c:v>11003</c:v>
                </c:pt>
                <c:pt idx="11004">
                  <c:v>11004</c:v>
                </c:pt>
                <c:pt idx="11005">
                  <c:v>11005</c:v>
                </c:pt>
                <c:pt idx="11006">
                  <c:v>11006</c:v>
                </c:pt>
                <c:pt idx="11007">
                  <c:v>11007</c:v>
                </c:pt>
                <c:pt idx="11008">
                  <c:v>11008</c:v>
                </c:pt>
                <c:pt idx="11009">
                  <c:v>11009</c:v>
                </c:pt>
                <c:pt idx="11010">
                  <c:v>11010</c:v>
                </c:pt>
                <c:pt idx="11011">
                  <c:v>11011</c:v>
                </c:pt>
                <c:pt idx="11012">
                  <c:v>11012</c:v>
                </c:pt>
                <c:pt idx="11013">
                  <c:v>11013</c:v>
                </c:pt>
                <c:pt idx="11014">
                  <c:v>11014</c:v>
                </c:pt>
                <c:pt idx="11015">
                  <c:v>11015</c:v>
                </c:pt>
                <c:pt idx="11016">
                  <c:v>11016</c:v>
                </c:pt>
                <c:pt idx="11017">
                  <c:v>11017</c:v>
                </c:pt>
                <c:pt idx="11018">
                  <c:v>11018</c:v>
                </c:pt>
                <c:pt idx="11019">
                  <c:v>11019</c:v>
                </c:pt>
                <c:pt idx="11020">
                  <c:v>11020</c:v>
                </c:pt>
                <c:pt idx="11021">
                  <c:v>11021</c:v>
                </c:pt>
                <c:pt idx="11022">
                  <c:v>11022</c:v>
                </c:pt>
                <c:pt idx="11023">
                  <c:v>11023</c:v>
                </c:pt>
                <c:pt idx="11024">
                  <c:v>11024</c:v>
                </c:pt>
                <c:pt idx="11025">
                  <c:v>11025</c:v>
                </c:pt>
                <c:pt idx="11026">
                  <c:v>11026</c:v>
                </c:pt>
                <c:pt idx="11027">
                  <c:v>11027</c:v>
                </c:pt>
                <c:pt idx="11028">
                  <c:v>11028</c:v>
                </c:pt>
                <c:pt idx="11029">
                  <c:v>11029</c:v>
                </c:pt>
                <c:pt idx="11030">
                  <c:v>11030</c:v>
                </c:pt>
                <c:pt idx="11031">
                  <c:v>11031</c:v>
                </c:pt>
                <c:pt idx="11032">
                  <c:v>11032</c:v>
                </c:pt>
                <c:pt idx="11033">
                  <c:v>11033</c:v>
                </c:pt>
                <c:pt idx="11034">
                  <c:v>11034</c:v>
                </c:pt>
                <c:pt idx="11035">
                  <c:v>11035</c:v>
                </c:pt>
                <c:pt idx="11036">
                  <c:v>11036</c:v>
                </c:pt>
                <c:pt idx="11037">
                  <c:v>11037</c:v>
                </c:pt>
                <c:pt idx="11038">
                  <c:v>11038</c:v>
                </c:pt>
                <c:pt idx="11039">
                  <c:v>11039</c:v>
                </c:pt>
                <c:pt idx="11040">
                  <c:v>11040</c:v>
                </c:pt>
                <c:pt idx="11041">
                  <c:v>11041</c:v>
                </c:pt>
                <c:pt idx="11042">
                  <c:v>11042</c:v>
                </c:pt>
                <c:pt idx="11043">
                  <c:v>11043</c:v>
                </c:pt>
                <c:pt idx="11044">
                  <c:v>11044</c:v>
                </c:pt>
                <c:pt idx="11045">
                  <c:v>11045</c:v>
                </c:pt>
                <c:pt idx="11046">
                  <c:v>11046</c:v>
                </c:pt>
                <c:pt idx="11047">
                  <c:v>11047</c:v>
                </c:pt>
                <c:pt idx="11048">
                  <c:v>11048</c:v>
                </c:pt>
                <c:pt idx="11049">
                  <c:v>11049</c:v>
                </c:pt>
                <c:pt idx="11050">
                  <c:v>11050</c:v>
                </c:pt>
                <c:pt idx="11051">
                  <c:v>11051</c:v>
                </c:pt>
                <c:pt idx="11052">
                  <c:v>11052</c:v>
                </c:pt>
                <c:pt idx="11053">
                  <c:v>11053</c:v>
                </c:pt>
                <c:pt idx="11054">
                  <c:v>11054</c:v>
                </c:pt>
                <c:pt idx="11055">
                  <c:v>11055</c:v>
                </c:pt>
                <c:pt idx="11056">
                  <c:v>11056</c:v>
                </c:pt>
                <c:pt idx="11057">
                  <c:v>11057</c:v>
                </c:pt>
                <c:pt idx="11058">
                  <c:v>11058</c:v>
                </c:pt>
                <c:pt idx="11059">
                  <c:v>11059</c:v>
                </c:pt>
                <c:pt idx="11060">
                  <c:v>11060</c:v>
                </c:pt>
                <c:pt idx="11061">
                  <c:v>11061</c:v>
                </c:pt>
                <c:pt idx="11062">
                  <c:v>11062</c:v>
                </c:pt>
                <c:pt idx="11063">
                  <c:v>11063</c:v>
                </c:pt>
                <c:pt idx="11064">
                  <c:v>11064</c:v>
                </c:pt>
                <c:pt idx="11065">
                  <c:v>11065</c:v>
                </c:pt>
                <c:pt idx="11066">
                  <c:v>11066</c:v>
                </c:pt>
                <c:pt idx="11067">
                  <c:v>11067</c:v>
                </c:pt>
                <c:pt idx="11068">
                  <c:v>11068</c:v>
                </c:pt>
                <c:pt idx="11069">
                  <c:v>11069</c:v>
                </c:pt>
                <c:pt idx="11070">
                  <c:v>11070</c:v>
                </c:pt>
                <c:pt idx="11071">
                  <c:v>11071</c:v>
                </c:pt>
                <c:pt idx="11072">
                  <c:v>11072</c:v>
                </c:pt>
                <c:pt idx="11073">
                  <c:v>11073</c:v>
                </c:pt>
                <c:pt idx="11074">
                  <c:v>11074</c:v>
                </c:pt>
                <c:pt idx="11075">
                  <c:v>11075</c:v>
                </c:pt>
                <c:pt idx="11076">
                  <c:v>11076</c:v>
                </c:pt>
                <c:pt idx="11077">
                  <c:v>11077</c:v>
                </c:pt>
                <c:pt idx="11078">
                  <c:v>11078</c:v>
                </c:pt>
                <c:pt idx="11079">
                  <c:v>11079</c:v>
                </c:pt>
                <c:pt idx="11080">
                  <c:v>11080</c:v>
                </c:pt>
                <c:pt idx="11081">
                  <c:v>11081</c:v>
                </c:pt>
                <c:pt idx="11082">
                  <c:v>11082</c:v>
                </c:pt>
                <c:pt idx="11083">
                  <c:v>11083</c:v>
                </c:pt>
                <c:pt idx="11084">
                  <c:v>11084</c:v>
                </c:pt>
                <c:pt idx="11085">
                  <c:v>11085</c:v>
                </c:pt>
                <c:pt idx="11086">
                  <c:v>11086</c:v>
                </c:pt>
                <c:pt idx="11087">
                  <c:v>11087</c:v>
                </c:pt>
                <c:pt idx="11088">
                  <c:v>11088</c:v>
                </c:pt>
                <c:pt idx="11089">
                  <c:v>11089</c:v>
                </c:pt>
                <c:pt idx="11090">
                  <c:v>11090</c:v>
                </c:pt>
                <c:pt idx="11091">
                  <c:v>11091</c:v>
                </c:pt>
                <c:pt idx="11092">
                  <c:v>11092</c:v>
                </c:pt>
                <c:pt idx="11093">
                  <c:v>11093</c:v>
                </c:pt>
                <c:pt idx="11094">
                  <c:v>11094</c:v>
                </c:pt>
                <c:pt idx="11095">
                  <c:v>11095</c:v>
                </c:pt>
                <c:pt idx="11096">
                  <c:v>11096</c:v>
                </c:pt>
                <c:pt idx="11097">
                  <c:v>11097</c:v>
                </c:pt>
                <c:pt idx="11098">
                  <c:v>11098</c:v>
                </c:pt>
                <c:pt idx="11099">
                  <c:v>11099</c:v>
                </c:pt>
                <c:pt idx="11100">
                  <c:v>11100</c:v>
                </c:pt>
                <c:pt idx="11101">
                  <c:v>11101</c:v>
                </c:pt>
                <c:pt idx="11102">
                  <c:v>11102</c:v>
                </c:pt>
                <c:pt idx="11103">
                  <c:v>11103</c:v>
                </c:pt>
                <c:pt idx="11104">
                  <c:v>11104</c:v>
                </c:pt>
                <c:pt idx="11105">
                  <c:v>11105</c:v>
                </c:pt>
                <c:pt idx="11106">
                  <c:v>11106</c:v>
                </c:pt>
                <c:pt idx="11107">
                  <c:v>11107</c:v>
                </c:pt>
                <c:pt idx="11108">
                  <c:v>11108</c:v>
                </c:pt>
                <c:pt idx="11109">
                  <c:v>11109</c:v>
                </c:pt>
                <c:pt idx="11110">
                  <c:v>11110</c:v>
                </c:pt>
                <c:pt idx="11111">
                  <c:v>11111</c:v>
                </c:pt>
                <c:pt idx="11112">
                  <c:v>11112</c:v>
                </c:pt>
                <c:pt idx="11113">
                  <c:v>11113</c:v>
                </c:pt>
                <c:pt idx="11114">
                  <c:v>11114</c:v>
                </c:pt>
                <c:pt idx="11115">
                  <c:v>11115</c:v>
                </c:pt>
                <c:pt idx="11116">
                  <c:v>11116</c:v>
                </c:pt>
                <c:pt idx="11117">
                  <c:v>11117</c:v>
                </c:pt>
                <c:pt idx="11118">
                  <c:v>11118</c:v>
                </c:pt>
                <c:pt idx="11119">
                  <c:v>11119</c:v>
                </c:pt>
                <c:pt idx="11120">
                  <c:v>11120</c:v>
                </c:pt>
                <c:pt idx="11121">
                  <c:v>11121</c:v>
                </c:pt>
                <c:pt idx="11122">
                  <c:v>11122</c:v>
                </c:pt>
                <c:pt idx="11123">
                  <c:v>11123</c:v>
                </c:pt>
                <c:pt idx="11124">
                  <c:v>11124</c:v>
                </c:pt>
                <c:pt idx="11125">
                  <c:v>11125</c:v>
                </c:pt>
                <c:pt idx="11126">
                  <c:v>11126</c:v>
                </c:pt>
                <c:pt idx="11127">
                  <c:v>11127</c:v>
                </c:pt>
                <c:pt idx="11128">
                  <c:v>11128</c:v>
                </c:pt>
                <c:pt idx="11129">
                  <c:v>11129</c:v>
                </c:pt>
                <c:pt idx="11130">
                  <c:v>11130</c:v>
                </c:pt>
                <c:pt idx="11131">
                  <c:v>11131</c:v>
                </c:pt>
                <c:pt idx="11132">
                  <c:v>11132</c:v>
                </c:pt>
                <c:pt idx="11133">
                  <c:v>11133</c:v>
                </c:pt>
                <c:pt idx="11134">
                  <c:v>11134</c:v>
                </c:pt>
                <c:pt idx="11135">
                  <c:v>11135</c:v>
                </c:pt>
                <c:pt idx="11136">
                  <c:v>11136</c:v>
                </c:pt>
                <c:pt idx="11137">
                  <c:v>11137</c:v>
                </c:pt>
                <c:pt idx="11138">
                  <c:v>11138</c:v>
                </c:pt>
                <c:pt idx="11139">
                  <c:v>11139</c:v>
                </c:pt>
                <c:pt idx="11140">
                  <c:v>11140</c:v>
                </c:pt>
                <c:pt idx="11141">
                  <c:v>11141</c:v>
                </c:pt>
                <c:pt idx="11142">
                  <c:v>11142</c:v>
                </c:pt>
                <c:pt idx="11143">
                  <c:v>11143</c:v>
                </c:pt>
                <c:pt idx="11144">
                  <c:v>11144</c:v>
                </c:pt>
                <c:pt idx="11145">
                  <c:v>11145</c:v>
                </c:pt>
                <c:pt idx="11146">
                  <c:v>11146</c:v>
                </c:pt>
                <c:pt idx="11147">
                  <c:v>11147</c:v>
                </c:pt>
                <c:pt idx="11148">
                  <c:v>11148</c:v>
                </c:pt>
                <c:pt idx="11149">
                  <c:v>11149</c:v>
                </c:pt>
                <c:pt idx="11150">
                  <c:v>11150</c:v>
                </c:pt>
                <c:pt idx="11151">
                  <c:v>11151</c:v>
                </c:pt>
                <c:pt idx="11152">
                  <c:v>11152</c:v>
                </c:pt>
                <c:pt idx="11153">
                  <c:v>11153</c:v>
                </c:pt>
                <c:pt idx="11154">
                  <c:v>11154</c:v>
                </c:pt>
                <c:pt idx="11155">
                  <c:v>11155</c:v>
                </c:pt>
                <c:pt idx="11156">
                  <c:v>11156</c:v>
                </c:pt>
                <c:pt idx="11157">
                  <c:v>11157</c:v>
                </c:pt>
                <c:pt idx="11158">
                  <c:v>11158</c:v>
                </c:pt>
                <c:pt idx="11159">
                  <c:v>11159</c:v>
                </c:pt>
                <c:pt idx="11160">
                  <c:v>11160</c:v>
                </c:pt>
                <c:pt idx="11161">
                  <c:v>11161</c:v>
                </c:pt>
                <c:pt idx="11162">
                  <c:v>11162</c:v>
                </c:pt>
                <c:pt idx="11163">
                  <c:v>11163</c:v>
                </c:pt>
                <c:pt idx="11164">
                  <c:v>11164</c:v>
                </c:pt>
                <c:pt idx="11165">
                  <c:v>11165</c:v>
                </c:pt>
                <c:pt idx="11166">
                  <c:v>11166</c:v>
                </c:pt>
                <c:pt idx="11167">
                  <c:v>11167</c:v>
                </c:pt>
                <c:pt idx="11168">
                  <c:v>11168</c:v>
                </c:pt>
                <c:pt idx="11169">
                  <c:v>11169</c:v>
                </c:pt>
                <c:pt idx="11170">
                  <c:v>11170</c:v>
                </c:pt>
                <c:pt idx="11171">
                  <c:v>11171</c:v>
                </c:pt>
                <c:pt idx="11172">
                  <c:v>11172</c:v>
                </c:pt>
                <c:pt idx="11173">
                  <c:v>11173</c:v>
                </c:pt>
                <c:pt idx="11174">
                  <c:v>11174</c:v>
                </c:pt>
                <c:pt idx="11175">
                  <c:v>11175</c:v>
                </c:pt>
                <c:pt idx="11176">
                  <c:v>11176</c:v>
                </c:pt>
                <c:pt idx="11177">
                  <c:v>11177</c:v>
                </c:pt>
                <c:pt idx="11178">
                  <c:v>11178</c:v>
                </c:pt>
                <c:pt idx="11179">
                  <c:v>11179</c:v>
                </c:pt>
                <c:pt idx="11180">
                  <c:v>11180</c:v>
                </c:pt>
                <c:pt idx="11181">
                  <c:v>11181</c:v>
                </c:pt>
                <c:pt idx="11182">
                  <c:v>11182</c:v>
                </c:pt>
                <c:pt idx="11183">
                  <c:v>11183</c:v>
                </c:pt>
                <c:pt idx="11184">
                  <c:v>11184</c:v>
                </c:pt>
                <c:pt idx="11185">
                  <c:v>11185</c:v>
                </c:pt>
                <c:pt idx="11186">
                  <c:v>11186</c:v>
                </c:pt>
                <c:pt idx="11187">
                  <c:v>11187</c:v>
                </c:pt>
                <c:pt idx="11188">
                  <c:v>11188</c:v>
                </c:pt>
                <c:pt idx="11189">
                  <c:v>11189</c:v>
                </c:pt>
                <c:pt idx="11190">
                  <c:v>11190</c:v>
                </c:pt>
                <c:pt idx="11191">
                  <c:v>11191</c:v>
                </c:pt>
                <c:pt idx="11192">
                  <c:v>11192</c:v>
                </c:pt>
                <c:pt idx="11193">
                  <c:v>11193</c:v>
                </c:pt>
                <c:pt idx="11194">
                  <c:v>11194</c:v>
                </c:pt>
                <c:pt idx="11195">
                  <c:v>11195</c:v>
                </c:pt>
                <c:pt idx="11196">
                  <c:v>11196</c:v>
                </c:pt>
                <c:pt idx="11197">
                  <c:v>11197</c:v>
                </c:pt>
                <c:pt idx="11198">
                  <c:v>11198</c:v>
                </c:pt>
                <c:pt idx="11199">
                  <c:v>11199</c:v>
                </c:pt>
                <c:pt idx="11200">
                  <c:v>11200</c:v>
                </c:pt>
                <c:pt idx="11201">
                  <c:v>11201</c:v>
                </c:pt>
                <c:pt idx="11202">
                  <c:v>11202</c:v>
                </c:pt>
                <c:pt idx="11203">
                  <c:v>11203</c:v>
                </c:pt>
                <c:pt idx="11204">
                  <c:v>11204</c:v>
                </c:pt>
                <c:pt idx="11205">
                  <c:v>11205</c:v>
                </c:pt>
                <c:pt idx="11206">
                  <c:v>11206</c:v>
                </c:pt>
                <c:pt idx="11207">
                  <c:v>11207</c:v>
                </c:pt>
                <c:pt idx="11208">
                  <c:v>11208</c:v>
                </c:pt>
                <c:pt idx="11209">
                  <c:v>11209</c:v>
                </c:pt>
                <c:pt idx="11210">
                  <c:v>11210</c:v>
                </c:pt>
                <c:pt idx="11211">
                  <c:v>11211</c:v>
                </c:pt>
                <c:pt idx="11212">
                  <c:v>11212</c:v>
                </c:pt>
                <c:pt idx="11213">
                  <c:v>11213</c:v>
                </c:pt>
                <c:pt idx="11214">
                  <c:v>11214</c:v>
                </c:pt>
                <c:pt idx="11215">
                  <c:v>11215</c:v>
                </c:pt>
                <c:pt idx="11216">
                  <c:v>11216</c:v>
                </c:pt>
                <c:pt idx="11217">
                  <c:v>11217</c:v>
                </c:pt>
                <c:pt idx="11218">
                  <c:v>11218</c:v>
                </c:pt>
                <c:pt idx="11219">
                  <c:v>11219</c:v>
                </c:pt>
                <c:pt idx="11220">
                  <c:v>11220</c:v>
                </c:pt>
                <c:pt idx="11221">
                  <c:v>11221</c:v>
                </c:pt>
                <c:pt idx="11222">
                  <c:v>11222</c:v>
                </c:pt>
                <c:pt idx="11223">
                  <c:v>11223</c:v>
                </c:pt>
                <c:pt idx="11224">
                  <c:v>11224</c:v>
                </c:pt>
                <c:pt idx="11225">
                  <c:v>11225</c:v>
                </c:pt>
                <c:pt idx="11226">
                  <c:v>11226</c:v>
                </c:pt>
                <c:pt idx="11227">
                  <c:v>11227</c:v>
                </c:pt>
                <c:pt idx="11228">
                  <c:v>11228</c:v>
                </c:pt>
                <c:pt idx="11229">
                  <c:v>11229</c:v>
                </c:pt>
                <c:pt idx="11230">
                  <c:v>11230</c:v>
                </c:pt>
                <c:pt idx="11231">
                  <c:v>11231</c:v>
                </c:pt>
                <c:pt idx="11232">
                  <c:v>11232</c:v>
                </c:pt>
                <c:pt idx="11233">
                  <c:v>11233</c:v>
                </c:pt>
                <c:pt idx="11234">
                  <c:v>11234</c:v>
                </c:pt>
                <c:pt idx="11235">
                  <c:v>11235</c:v>
                </c:pt>
                <c:pt idx="11236">
                  <c:v>11236</c:v>
                </c:pt>
                <c:pt idx="11237">
                  <c:v>11237</c:v>
                </c:pt>
                <c:pt idx="11238">
                  <c:v>11238</c:v>
                </c:pt>
                <c:pt idx="11239">
                  <c:v>11239</c:v>
                </c:pt>
                <c:pt idx="11240">
                  <c:v>11240</c:v>
                </c:pt>
                <c:pt idx="11241">
                  <c:v>11241</c:v>
                </c:pt>
                <c:pt idx="11242">
                  <c:v>11242</c:v>
                </c:pt>
                <c:pt idx="11243">
                  <c:v>11243</c:v>
                </c:pt>
                <c:pt idx="11244">
                  <c:v>11244</c:v>
                </c:pt>
                <c:pt idx="11245">
                  <c:v>11245</c:v>
                </c:pt>
                <c:pt idx="11246">
                  <c:v>11246</c:v>
                </c:pt>
                <c:pt idx="11247">
                  <c:v>11247</c:v>
                </c:pt>
                <c:pt idx="11248">
                  <c:v>11248</c:v>
                </c:pt>
                <c:pt idx="11249">
                  <c:v>11249</c:v>
                </c:pt>
                <c:pt idx="11250">
                  <c:v>11250</c:v>
                </c:pt>
                <c:pt idx="11251">
                  <c:v>11251</c:v>
                </c:pt>
                <c:pt idx="11252">
                  <c:v>11252</c:v>
                </c:pt>
                <c:pt idx="11253">
                  <c:v>11253</c:v>
                </c:pt>
                <c:pt idx="11254">
                  <c:v>11254</c:v>
                </c:pt>
                <c:pt idx="11255">
                  <c:v>11255</c:v>
                </c:pt>
                <c:pt idx="11256">
                  <c:v>11256</c:v>
                </c:pt>
                <c:pt idx="11257">
                  <c:v>11257</c:v>
                </c:pt>
                <c:pt idx="11258">
                  <c:v>11258</c:v>
                </c:pt>
                <c:pt idx="11259">
                  <c:v>11259</c:v>
                </c:pt>
                <c:pt idx="11260">
                  <c:v>11260</c:v>
                </c:pt>
                <c:pt idx="11261">
                  <c:v>11261</c:v>
                </c:pt>
                <c:pt idx="11262">
                  <c:v>11262</c:v>
                </c:pt>
                <c:pt idx="11263">
                  <c:v>11263</c:v>
                </c:pt>
                <c:pt idx="11264">
                  <c:v>11264</c:v>
                </c:pt>
                <c:pt idx="11265">
                  <c:v>11265</c:v>
                </c:pt>
                <c:pt idx="11266">
                  <c:v>11266</c:v>
                </c:pt>
                <c:pt idx="11267">
                  <c:v>11267</c:v>
                </c:pt>
                <c:pt idx="11268">
                  <c:v>11268</c:v>
                </c:pt>
                <c:pt idx="11269">
                  <c:v>11269</c:v>
                </c:pt>
                <c:pt idx="11270">
                  <c:v>11270</c:v>
                </c:pt>
                <c:pt idx="11271">
                  <c:v>11271</c:v>
                </c:pt>
                <c:pt idx="11272">
                  <c:v>11272</c:v>
                </c:pt>
                <c:pt idx="11273">
                  <c:v>11273</c:v>
                </c:pt>
                <c:pt idx="11274">
                  <c:v>11274</c:v>
                </c:pt>
                <c:pt idx="11275">
                  <c:v>11275</c:v>
                </c:pt>
                <c:pt idx="11276">
                  <c:v>11276</c:v>
                </c:pt>
                <c:pt idx="11277">
                  <c:v>11277</c:v>
                </c:pt>
                <c:pt idx="11278">
                  <c:v>11278</c:v>
                </c:pt>
                <c:pt idx="11279">
                  <c:v>11279</c:v>
                </c:pt>
                <c:pt idx="11280">
                  <c:v>11280</c:v>
                </c:pt>
                <c:pt idx="11281">
                  <c:v>11281</c:v>
                </c:pt>
                <c:pt idx="11282">
                  <c:v>11282</c:v>
                </c:pt>
                <c:pt idx="11283">
                  <c:v>11283</c:v>
                </c:pt>
                <c:pt idx="11284">
                  <c:v>11284</c:v>
                </c:pt>
                <c:pt idx="11285">
                  <c:v>11285</c:v>
                </c:pt>
                <c:pt idx="11286">
                  <c:v>11286</c:v>
                </c:pt>
                <c:pt idx="11287">
                  <c:v>11287</c:v>
                </c:pt>
                <c:pt idx="11288">
                  <c:v>11288</c:v>
                </c:pt>
                <c:pt idx="11289">
                  <c:v>11289</c:v>
                </c:pt>
                <c:pt idx="11290">
                  <c:v>11290</c:v>
                </c:pt>
                <c:pt idx="11291">
                  <c:v>11291</c:v>
                </c:pt>
                <c:pt idx="11292">
                  <c:v>11292</c:v>
                </c:pt>
                <c:pt idx="11293">
                  <c:v>11293</c:v>
                </c:pt>
                <c:pt idx="11294">
                  <c:v>11294</c:v>
                </c:pt>
                <c:pt idx="11295">
                  <c:v>11295</c:v>
                </c:pt>
                <c:pt idx="11296">
                  <c:v>11296</c:v>
                </c:pt>
                <c:pt idx="11297">
                  <c:v>11297</c:v>
                </c:pt>
                <c:pt idx="11298">
                  <c:v>11298</c:v>
                </c:pt>
                <c:pt idx="11299">
                  <c:v>11299</c:v>
                </c:pt>
                <c:pt idx="11300">
                  <c:v>11300</c:v>
                </c:pt>
                <c:pt idx="11301">
                  <c:v>11301</c:v>
                </c:pt>
                <c:pt idx="11302">
                  <c:v>11302</c:v>
                </c:pt>
                <c:pt idx="11303">
                  <c:v>11303</c:v>
                </c:pt>
                <c:pt idx="11304">
                  <c:v>11304</c:v>
                </c:pt>
                <c:pt idx="11305">
                  <c:v>11305</c:v>
                </c:pt>
                <c:pt idx="11306">
                  <c:v>11306</c:v>
                </c:pt>
                <c:pt idx="11307">
                  <c:v>11307</c:v>
                </c:pt>
                <c:pt idx="11308">
                  <c:v>11308</c:v>
                </c:pt>
                <c:pt idx="11309">
                  <c:v>11309</c:v>
                </c:pt>
                <c:pt idx="11310">
                  <c:v>11310</c:v>
                </c:pt>
                <c:pt idx="11311">
                  <c:v>11311</c:v>
                </c:pt>
                <c:pt idx="11312">
                  <c:v>11312</c:v>
                </c:pt>
                <c:pt idx="11313">
                  <c:v>11313</c:v>
                </c:pt>
                <c:pt idx="11314">
                  <c:v>11314</c:v>
                </c:pt>
                <c:pt idx="11315">
                  <c:v>11315</c:v>
                </c:pt>
                <c:pt idx="11316">
                  <c:v>11316</c:v>
                </c:pt>
                <c:pt idx="11317">
                  <c:v>11317</c:v>
                </c:pt>
                <c:pt idx="11318">
                  <c:v>11318</c:v>
                </c:pt>
                <c:pt idx="11319">
                  <c:v>11319</c:v>
                </c:pt>
                <c:pt idx="11320">
                  <c:v>11320</c:v>
                </c:pt>
                <c:pt idx="11321">
                  <c:v>11321</c:v>
                </c:pt>
                <c:pt idx="11322">
                  <c:v>11322</c:v>
                </c:pt>
                <c:pt idx="11323">
                  <c:v>11323</c:v>
                </c:pt>
                <c:pt idx="11324">
                  <c:v>11324</c:v>
                </c:pt>
                <c:pt idx="11325">
                  <c:v>11325</c:v>
                </c:pt>
                <c:pt idx="11326">
                  <c:v>11326</c:v>
                </c:pt>
                <c:pt idx="11327">
                  <c:v>11327</c:v>
                </c:pt>
                <c:pt idx="11328">
                  <c:v>11328</c:v>
                </c:pt>
                <c:pt idx="11329">
                  <c:v>11329</c:v>
                </c:pt>
                <c:pt idx="11330">
                  <c:v>11330</c:v>
                </c:pt>
                <c:pt idx="11331">
                  <c:v>11331</c:v>
                </c:pt>
                <c:pt idx="11332">
                  <c:v>11332</c:v>
                </c:pt>
                <c:pt idx="11333">
                  <c:v>11333</c:v>
                </c:pt>
                <c:pt idx="11334">
                  <c:v>11334</c:v>
                </c:pt>
                <c:pt idx="11335">
                  <c:v>11335</c:v>
                </c:pt>
                <c:pt idx="11336">
                  <c:v>11336</c:v>
                </c:pt>
                <c:pt idx="11337">
                  <c:v>11337</c:v>
                </c:pt>
                <c:pt idx="11338">
                  <c:v>11338</c:v>
                </c:pt>
                <c:pt idx="11339">
                  <c:v>11339</c:v>
                </c:pt>
                <c:pt idx="11340">
                  <c:v>11340</c:v>
                </c:pt>
                <c:pt idx="11341">
                  <c:v>11341</c:v>
                </c:pt>
                <c:pt idx="11342">
                  <c:v>11342</c:v>
                </c:pt>
                <c:pt idx="11343">
                  <c:v>11343</c:v>
                </c:pt>
                <c:pt idx="11344">
                  <c:v>11344</c:v>
                </c:pt>
                <c:pt idx="11345">
                  <c:v>11345</c:v>
                </c:pt>
                <c:pt idx="11346">
                  <c:v>11346</c:v>
                </c:pt>
                <c:pt idx="11347">
                  <c:v>11347</c:v>
                </c:pt>
                <c:pt idx="11348">
                  <c:v>11348</c:v>
                </c:pt>
                <c:pt idx="11349">
                  <c:v>11349</c:v>
                </c:pt>
                <c:pt idx="11350">
                  <c:v>11350</c:v>
                </c:pt>
                <c:pt idx="11351">
                  <c:v>11351</c:v>
                </c:pt>
                <c:pt idx="11352">
                  <c:v>11352</c:v>
                </c:pt>
                <c:pt idx="11353">
                  <c:v>11353</c:v>
                </c:pt>
                <c:pt idx="11354">
                  <c:v>11354</c:v>
                </c:pt>
                <c:pt idx="11355">
                  <c:v>11355</c:v>
                </c:pt>
                <c:pt idx="11356">
                  <c:v>11356</c:v>
                </c:pt>
                <c:pt idx="11357">
                  <c:v>11357</c:v>
                </c:pt>
                <c:pt idx="11358">
                  <c:v>11358</c:v>
                </c:pt>
                <c:pt idx="11359">
                  <c:v>11359</c:v>
                </c:pt>
                <c:pt idx="11360">
                  <c:v>11360</c:v>
                </c:pt>
                <c:pt idx="11361">
                  <c:v>11361</c:v>
                </c:pt>
                <c:pt idx="11362">
                  <c:v>11362</c:v>
                </c:pt>
                <c:pt idx="11363">
                  <c:v>11363</c:v>
                </c:pt>
                <c:pt idx="11364">
                  <c:v>11364</c:v>
                </c:pt>
                <c:pt idx="11365">
                  <c:v>11365</c:v>
                </c:pt>
                <c:pt idx="11366">
                  <c:v>11366</c:v>
                </c:pt>
                <c:pt idx="11367">
                  <c:v>11367</c:v>
                </c:pt>
                <c:pt idx="11368">
                  <c:v>11368</c:v>
                </c:pt>
                <c:pt idx="11369">
                  <c:v>11369</c:v>
                </c:pt>
                <c:pt idx="11370">
                  <c:v>11370</c:v>
                </c:pt>
                <c:pt idx="11371">
                  <c:v>11371</c:v>
                </c:pt>
                <c:pt idx="11372">
                  <c:v>11372</c:v>
                </c:pt>
                <c:pt idx="11373">
                  <c:v>11373</c:v>
                </c:pt>
                <c:pt idx="11374">
                  <c:v>11374</c:v>
                </c:pt>
                <c:pt idx="11375">
                  <c:v>11375</c:v>
                </c:pt>
                <c:pt idx="11376">
                  <c:v>11376</c:v>
                </c:pt>
                <c:pt idx="11377">
                  <c:v>11377</c:v>
                </c:pt>
                <c:pt idx="11378">
                  <c:v>11378</c:v>
                </c:pt>
                <c:pt idx="11379">
                  <c:v>11379</c:v>
                </c:pt>
                <c:pt idx="11380">
                  <c:v>11380</c:v>
                </c:pt>
                <c:pt idx="11381">
                  <c:v>11381</c:v>
                </c:pt>
                <c:pt idx="11382">
                  <c:v>11382</c:v>
                </c:pt>
                <c:pt idx="11383">
                  <c:v>11383</c:v>
                </c:pt>
                <c:pt idx="11384">
                  <c:v>11384</c:v>
                </c:pt>
                <c:pt idx="11385">
                  <c:v>11385</c:v>
                </c:pt>
                <c:pt idx="11386">
                  <c:v>11386</c:v>
                </c:pt>
                <c:pt idx="11387">
                  <c:v>11387</c:v>
                </c:pt>
                <c:pt idx="11388">
                  <c:v>11388</c:v>
                </c:pt>
                <c:pt idx="11389">
                  <c:v>11389</c:v>
                </c:pt>
                <c:pt idx="11390">
                  <c:v>11390</c:v>
                </c:pt>
                <c:pt idx="11391">
                  <c:v>11391</c:v>
                </c:pt>
                <c:pt idx="11392">
                  <c:v>11392</c:v>
                </c:pt>
                <c:pt idx="11393">
                  <c:v>11393</c:v>
                </c:pt>
                <c:pt idx="11394">
                  <c:v>11394</c:v>
                </c:pt>
                <c:pt idx="11395">
                  <c:v>11395</c:v>
                </c:pt>
                <c:pt idx="11396">
                  <c:v>11396</c:v>
                </c:pt>
                <c:pt idx="11397">
                  <c:v>11397</c:v>
                </c:pt>
                <c:pt idx="11398">
                  <c:v>11398</c:v>
                </c:pt>
                <c:pt idx="11399">
                  <c:v>11399</c:v>
                </c:pt>
                <c:pt idx="11400">
                  <c:v>11400</c:v>
                </c:pt>
                <c:pt idx="11401">
                  <c:v>11401</c:v>
                </c:pt>
                <c:pt idx="11402">
                  <c:v>11402</c:v>
                </c:pt>
                <c:pt idx="11403">
                  <c:v>11403</c:v>
                </c:pt>
                <c:pt idx="11404">
                  <c:v>11404</c:v>
                </c:pt>
                <c:pt idx="11405">
                  <c:v>11405</c:v>
                </c:pt>
                <c:pt idx="11406">
                  <c:v>11406</c:v>
                </c:pt>
                <c:pt idx="11407">
                  <c:v>11407</c:v>
                </c:pt>
                <c:pt idx="11408">
                  <c:v>11408</c:v>
                </c:pt>
                <c:pt idx="11409">
                  <c:v>11409</c:v>
                </c:pt>
                <c:pt idx="11410">
                  <c:v>11410</c:v>
                </c:pt>
                <c:pt idx="11411">
                  <c:v>11411</c:v>
                </c:pt>
                <c:pt idx="11412">
                  <c:v>11412</c:v>
                </c:pt>
                <c:pt idx="11413">
                  <c:v>11413</c:v>
                </c:pt>
                <c:pt idx="11414">
                  <c:v>11414</c:v>
                </c:pt>
                <c:pt idx="11415">
                  <c:v>11415</c:v>
                </c:pt>
                <c:pt idx="11416">
                  <c:v>11416</c:v>
                </c:pt>
                <c:pt idx="11417">
                  <c:v>11417</c:v>
                </c:pt>
                <c:pt idx="11418">
                  <c:v>11418</c:v>
                </c:pt>
                <c:pt idx="11419">
                  <c:v>11419</c:v>
                </c:pt>
                <c:pt idx="11420">
                  <c:v>11420</c:v>
                </c:pt>
                <c:pt idx="11421">
                  <c:v>11421</c:v>
                </c:pt>
                <c:pt idx="11422">
                  <c:v>11422</c:v>
                </c:pt>
                <c:pt idx="11423">
                  <c:v>11423</c:v>
                </c:pt>
                <c:pt idx="11424">
                  <c:v>11424</c:v>
                </c:pt>
                <c:pt idx="11425">
                  <c:v>11425</c:v>
                </c:pt>
                <c:pt idx="11426">
                  <c:v>11426</c:v>
                </c:pt>
                <c:pt idx="11427">
                  <c:v>11427</c:v>
                </c:pt>
                <c:pt idx="11428">
                  <c:v>11428</c:v>
                </c:pt>
                <c:pt idx="11429">
                  <c:v>11429</c:v>
                </c:pt>
                <c:pt idx="11430">
                  <c:v>11430</c:v>
                </c:pt>
                <c:pt idx="11431">
                  <c:v>11431</c:v>
                </c:pt>
                <c:pt idx="11432">
                  <c:v>11432</c:v>
                </c:pt>
                <c:pt idx="11433">
                  <c:v>11433</c:v>
                </c:pt>
                <c:pt idx="11434">
                  <c:v>11434</c:v>
                </c:pt>
                <c:pt idx="11435">
                  <c:v>11435</c:v>
                </c:pt>
                <c:pt idx="11436">
                  <c:v>11436</c:v>
                </c:pt>
                <c:pt idx="11437">
                  <c:v>11437</c:v>
                </c:pt>
                <c:pt idx="11438">
                  <c:v>11438</c:v>
                </c:pt>
                <c:pt idx="11439">
                  <c:v>11439</c:v>
                </c:pt>
                <c:pt idx="11440">
                  <c:v>11440</c:v>
                </c:pt>
                <c:pt idx="11441">
                  <c:v>11441</c:v>
                </c:pt>
                <c:pt idx="11442">
                  <c:v>11442</c:v>
                </c:pt>
                <c:pt idx="11443">
                  <c:v>11443</c:v>
                </c:pt>
                <c:pt idx="11444">
                  <c:v>11444</c:v>
                </c:pt>
                <c:pt idx="11445">
                  <c:v>11445</c:v>
                </c:pt>
                <c:pt idx="11446">
                  <c:v>11446</c:v>
                </c:pt>
                <c:pt idx="11447">
                  <c:v>11447</c:v>
                </c:pt>
                <c:pt idx="11448">
                  <c:v>11448</c:v>
                </c:pt>
                <c:pt idx="11449">
                  <c:v>11449</c:v>
                </c:pt>
                <c:pt idx="11450">
                  <c:v>11450</c:v>
                </c:pt>
                <c:pt idx="11451">
                  <c:v>11451</c:v>
                </c:pt>
                <c:pt idx="11452">
                  <c:v>11452</c:v>
                </c:pt>
                <c:pt idx="11453">
                  <c:v>11453</c:v>
                </c:pt>
                <c:pt idx="11454">
                  <c:v>11454</c:v>
                </c:pt>
                <c:pt idx="11455">
                  <c:v>11455</c:v>
                </c:pt>
                <c:pt idx="11456">
                  <c:v>11456</c:v>
                </c:pt>
                <c:pt idx="11457">
                  <c:v>11457</c:v>
                </c:pt>
                <c:pt idx="11458">
                  <c:v>11458</c:v>
                </c:pt>
                <c:pt idx="11459">
                  <c:v>11459</c:v>
                </c:pt>
                <c:pt idx="11460">
                  <c:v>11460</c:v>
                </c:pt>
                <c:pt idx="11461">
                  <c:v>11461</c:v>
                </c:pt>
                <c:pt idx="11462">
                  <c:v>11462</c:v>
                </c:pt>
                <c:pt idx="11463">
                  <c:v>11463</c:v>
                </c:pt>
                <c:pt idx="11464">
                  <c:v>11464</c:v>
                </c:pt>
                <c:pt idx="11465">
                  <c:v>11465</c:v>
                </c:pt>
                <c:pt idx="11466">
                  <c:v>11466</c:v>
                </c:pt>
                <c:pt idx="11467">
                  <c:v>11467</c:v>
                </c:pt>
                <c:pt idx="11468">
                  <c:v>11468</c:v>
                </c:pt>
                <c:pt idx="11469">
                  <c:v>11469</c:v>
                </c:pt>
                <c:pt idx="11470">
                  <c:v>11470</c:v>
                </c:pt>
                <c:pt idx="11471">
                  <c:v>11471</c:v>
                </c:pt>
                <c:pt idx="11472">
                  <c:v>11472</c:v>
                </c:pt>
                <c:pt idx="11473">
                  <c:v>11473</c:v>
                </c:pt>
                <c:pt idx="11474">
                  <c:v>11474</c:v>
                </c:pt>
                <c:pt idx="11475">
                  <c:v>11475</c:v>
                </c:pt>
                <c:pt idx="11476">
                  <c:v>11476</c:v>
                </c:pt>
                <c:pt idx="11477">
                  <c:v>11477</c:v>
                </c:pt>
                <c:pt idx="11478">
                  <c:v>11478</c:v>
                </c:pt>
                <c:pt idx="11479">
                  <c:v>11479</c:v>
                </c:pt>
                <c:pt idx="11480">
                  <c:v>11480</c:v>
                </c:pt>
                <c:pt idx="11481">
                  <c:v>11481</c:v>
                </c:pt>
                <c:pt idx="11482">
                  <c:v>11482</c:v>
                </c:pt>
                <c:pt idx="11483">
                  <c:v>11483</c:v>
                </c:pt>
                <c:pt idx="11484">
                  <c:v>11484</c:v>
                </c:pt>
                <c:pt idx="11485">
                  <c:v>11485</c:v>
                </c:pt>
                <c:pt idx="11486">
                  <c:v>11486</c:v>
                </c:pt>
                <c:pt idx="11487">
                  <c:v>11487</c:v>
                </c:pt>
                <c:pt idx="11488">
                  <c:v>11488</c:v>
                </c:pt>
                <c:pt idx="11489">
                  <c:v>11489</c:v>
                </c:pt>
                <c:pt idx="11490">
                  <c:v>11490</c:v>
                </c:pt>
                <c:pt idx="11491">
                  <c:v>11491</c:v>
                </c:pt>
                <c:pt idx="11492">
                  <c:v>11492</c:v>
                </c:pt>
                <c:pt idx="11493">
                  <c:v>11493</c:v>
                </c:pt>
                <c:pt idx="11494">
                  <c:v>11494</c:v>
                </c:pt>
                <c:pt idx="11495">
                  <c:v>11495</c:v>
                </c:pt>
                <c:pt idx="11496">
                  <c:v>11496</c:v>
                </c:pt>
                <c:pt idx="11497">
                  <c:v>11497</c:v>
                </c:pt>
                <c:pt idx="11498">
                  <c:v>11498</c:v>
                </c:pt>
                <c:pt idx="11499">
                  <c:v>11499</c:v>
                </c:pt>
                <c:pt idx="11500">
                  <c:v>11500</c:v>
                </c:pt>
                <c:pt idx="11501">
                  <c:v>11501</c:v>
                </c:pt>
                <c:pt idx="11502">
                  <c:v>11502</c:v>
                </c:pt>
                <c:pt idx="11503">
                  <c:v>11503</c:v>
                </c:pt>
                <c:pt idx="11504">
                  <c:v>11504</c:v>
                </c:pt>
                <c:pt idx="11505">
                  <c:v>11505</c:v>
                </c:pt>
                <c:pt idx="11506">
                  <c:v>11506</c:v>
                </c:pt>
                <c:pt idx="11507">
                  <c:v>11507</c:v>
                </c:pt>
                <c:pt idx="11508">
                  <c:v>11508</c:v>
                </c:pt>
                <c:pt idx="11509">
                  <c:v>11509</c:v>
                </c:pt>
                <c:pt idx="11510">
                  <c:v>11510</c:v>
                </c:pt>
                <c:pt idx="11511">
                  <c:v>11511</c:v>
                </c:pt>
                <c:pt idx="11512">
                  <c:v>11512</c:v>
                </c:pt>
                <c:pt idx="11513">
                  <c:v>11513</c:v>
                </c:pt>
                <c:pt idx="11514">
                  <c:v>11514</c:v>
                </c:pt>
                <c:pt idx="11515">
                  <c:v>11515</c:v>
                </c:pt>
                <c:pt idx="11516">
                  <c:v>11516</c:v>
                </c:pt>
                <c:pt idx="11517">
                  <c:v>11517</c:v>
                </c:pt>
                <c:pt idx="11518">
                  <c:v>11518</c:v>
                </c:pt>
                <c:pt idx="11519">
                  <c:v>11519</c:v>
                </c:pt>
                <c:pt idx="11520">
                  <c:v>11520</c:v>
                </c:pt>
                <c:pt idx="11521">
                  <c:v>11521</c:v>
                </c:pt>
                <c:pt idx="11522">
                  <c:v>11522</c:v>
                </c:pt>
                <c:pt idx="11523">
                  <c:v>11523</c:v>
                </c:pt>
                <c:pt idx="11524">
                  <c:v>11524</c:v>
                </c:pt>
                <c:pt idx="11525">
                  <c:v>11525</c:v>
                </c:pt>
                <c:pt idx="11526">
                  <c:v>11526</c:v>
                </c:pt>
                <c:pt idx="11527">
                  <c:v>11527</c:v>
                </c:pt>
                <c:pt idx="11528">
                  <c:v>11528</c:v>
                </c:pt>
                <c:pt idx="11529">
                  <c:v>11529</c:v>
                </c:pt>
                <c:pt idx="11530">
                  <c:v>11530</c:v>
                </c:pt>
                <c:pt idx="11531">
                  <c:v>11531</c:v>
                </c:pt>
                <c:pt idx="11532">
                  <c:v>11532</c:v>
                </c:pt>
                <c:pt idx="11533">
                  <c:v>11533</c:v>
                </c:pt>
                <c:pt idx="11534">
                  <c:v>11534</c:v>
                </c:pt>
                <c:pt idx="11535">
                  <c:v>11535</c:v>
                </c:pt>
                <c:pt idx="11536">
                  <c:v>11536</c:v>
                </c:pt>
                <c:pt idx="11537">
                  <c:v>11537</c:v>
                </c:pt>
                <c:pt idx="11538">
                  <c:v>11538</c:v>
                </c:pt>
                <c:pt idx="11539">
                  <c:v>11539</c:v>
                </c:pt>
                <c:pt idx="11540">
                  <c:v>11540</c:v>
                </c:pt>
                <c:pt idx="11541">
                  <c:v>11541</c:v>
                </c:pt>
                <c:pt idx="11542">
                  <c:v>11542</c:v>
                </c:pt>
                <c:pt idx="11543">
                  <c:v>11543</c:v>
                </c:pt>
                <c:pt idx="11544">
                  <c:v>11544</c:v>
                </c:pt>
                <c:pt idx="11545">
                  <c:v>11545</c:v>
                </c:pt>
                <c:pt idx="11546">
                  <c:v>11546</c:v>
                </c:pt>
                <c:pt idx="11547">
                  <c:v>11547</c:v>
                </c:pt>
                <c:pt idx="11548">
                  <c:v>11548</c:v>
                </c:pt>
                <c:pt idx="11549">
                  <c:v>11549</c:v>
                </c:pt>
                <c:pt idx="11550">
                  <c:v>11550</c:v>
                </c:pt>
                <c:pt idx="11551">
                  <c:v>11551</c:v>
                </c:pt>
                <c:pt idx="11552">
                  <c:v>11552</c:v>
                </c:pt>
                <c:pt idx="11553">
                  <c:v>11553</c:v>
                </c:pt>
                <c:pt idx="11554">
                  <c:v>11554</c:v>
                </c:pt>
                <c:pt idx="11555">
                  <c:v>11555</c:v>
                </c:pt>
                <c:pt idx="11556">
                  <c:v>11556</c:v>
                </c:pt>
                <c:pt idx="11557">
                  <c:v>11557</c:v>
                </c:pt>
                <c:pt idx="11558">
                  <c:v>11558</c:v>
                </c:pt>
                <c:pt idx="11559">
                  <c:v>11559</c:v>
                </c:pt>
                <c:pt idx="11560">
                  <c:v>11560</c:v>
                </c:pt>
                <c:pt idx="11561">
                  <c:v>11561</c:v>
                </c:pt>
                <c:pt idx="11562">
                  <c:v>11562</c:v>
                </c:pt>
                <c:pt idx="11563">
                  <c:v>11563</c:v>
                </c:pt>
                <c:pt idx="11564">
                  <c:v>11564</c:v>
                </c:pt>
                <c:pt idx="11565">
                  <c:v>11565</c:v>
                </c:pt>
                <c:pt idx="11566">
                  <c:v>11566</c:v>
                </c:pt>
                <c:pt idx="11567">
                  <c:v>11567</c:v>
                </c:pt>
                <c:pt idx="11568">
                  <c:v>11568</c:v>
                </c:pt>
                <c:pt idx="11569">
                  <c:v>11569</c:v>
                </c:pt>
                <c:pt idx="11570">
                  <c:v>11570</c:v>
                </c:pt>
                <c:pt idx="11571">
                  <c:v>11571</c:v>
                </c:pt>
                <c:pt idx="11572">
                  <c:v>11572</c:v>
                </c:pt>
                <c:pt idx="11573">
                  <c:v>11573</c:v>
                </c:pt>
                <c:pt idx="11574">
                  <c:v>11574</c:v>
                </c:pt>
                <c:pt idx="11575">
                  <c:v>11575</c:v>
                </c:pt>
                <c:pt idx="11576">
                  <c:v>11576</c:v>
                </c:pt>
                <c:pt idx="11577">
                  <c:v>11577</c:v>
                </c:pt>
                <c:pt idx="11578">
                  <c:v>11578</c:v>
                </c:pt>
                <c:pt idx="11579">
                  <c:v>11579</c:v>
                </c:pt>
                <c:pt idx="11580">
                  <c:v>11580</c:v>
                </c:pt>
                <c:pt idx="11581">
                  <c:v>11581</c:v>
                </c:pt>
                <c:pt idx="11582">
                  <c:v>11582</c:v>
                </c:pt>
                <c:pt idx="11583">
                  <c:v>11583</c:v>
                </c:pt>
                <c:pt idx="11584">
                  <c:v>11584</c:v>
                </c:pt>
                <c:pt idx="11585">
                  <c:v>11585</c:v>
                </c:pt>
                <c:pt idx="11586">
                  <c:v>11586</c:v>
                </c:pt>
                <c:pt idx="11587">
                  <c:v>11587</c:v>
                </c:pt>
                <c:pt idx="11588">
                  <c:v>11588</c:v>
                </c:pt>
                <c:pt idx="11589">
                  <c:v>11589</c:v>
                </c:pt>
                <c:pt idx="11590">
                  <c:v>11590</c:v>
                </c:pt>
                <c:pt idx="11591">
                  <c:v>11591</c:v>
                </c:pt>
                <c:pt idx="11592">
                  <c:v>11592</c:v>
                </c:pt>
                <c:pt idx="11593">
                  <c:v>11593</c:v>
                </c:pt>
                <c:pt idx="11594">
                  <c:v>11594</c:v>
                </c:pt>
                <c:pt idx="11595">
                  <c:v>11595</c:v>
                </c:pt>
                <c:pt idx="11596">
                  <c:v>11596</c:v>
                </c:pt>
                <c:pt idx="11597">
                  <c:v>11597</c:v>
                </c:pt>
                <c:pt idx="11598">
                  <c:v>11598</c:v>
                </c:pt>
                <c:pt idx="11599">
                  <c:v>11599</c:v>
                </c:pt>
                <c:pt idx="11600">
                  <c:v>11600</c:v>
                </c:pt>
                <c:pt idx="11601">
                  <c:v>11601</c:v>
                </c:pt>
                <c:pt idx="11602">
                  <c:v>11602</c:v>
                </c:pt>
                <c:pt idx="11603">
                  <c:v>11603</c:v>
                </c:pt>
                <c:pt idx="11604">
                  <c:v>11604</c:v>
                </c:pt>
                <c:pt idx="11605">
                  <c:v>11605</c:v>
                </c:pt>
                <c:pt idx="11606">
                  <c:v>11606</c:v>
                </c:pt>
                <c:pt idx="11607">
                  <c:v>11607</c:v>
                </c:pt>
                <c:pt idx="11608">
                  <c:v>11608</c:v>
                </c:pt>
                <c:pt idx="11609">
                  <c:v>11609</c:v>
                </c:pt>
                <c:pt idx="11610">
                  <c:v>11610</c:v>
                </c:pt>
                <c:pt idx="11611">
                  <c:v>11611</c:v>
                </c:pt>
                <c:pt idx="11612">
                  <c:v>11612</c:v>
                </c:pt>
                <c:pt idx="11613">
                  <c:v>11613</c:v>
                </c:pt>
                <c:pt idx="11614">
                  <c:v>11614</c:v>
                </c:pt>
                <c:pt idx="11615">
                  <c:v>11615</c:v>
                </c:pt>
                <c:pt idx="11616">
                  <c:v>11616</c:v>
                </c:pt>
                <c:pt idx="11617">
                  <c:v>11617</c:v>
                </c:pt>
                <c:pt idx="11618">
                  <c:v>11618</c:v>
                </c:pt>
                <c:pt idx="11619">
                  <c:v>11619</c:v>
                </c:pt>
                <c:pt idx="11620">
                  <c:v>11620</c:v>
                </c:pt>
                <c:pt idx="11621">
                  <c:v>11621</c:v>
                </c:pt>
                <c:pt idx="11622">
                  <c:v>11622</c:v>
                </c:pt>
                <c:pt idx="11623">
                  <c:v>11623</c:v>
                </c:pt>
                <c:pt idx="11624">
                  <c:v>11624</c:v>
                </c:pt>
                <c:pt idx="11625">
                  <c:v>11625</c:v>
                </c:pt>
                <c:pt idx="11626">
                  <c:v>11626</c:v>
                </c:pt>
                <c:pt idx="11627">
                  <c:v>11627</c:v>
                </c:pt>
                <c:pt idx="11628">
                  <c:v>11628</c:v>
                </c:pt>
                <c:pt idx="11629">
                  <c:v>11629</c:v>
                </c:pt>
                <c:pt idx="11630">
                  <c:v>11630</c:v>
                </c:pt>
                <c:pt idx="11631">
                  <c:v>11631</c:v>
                </c:pt>
                <c:pt idx="11632">
                  <c:v>11632</c:v>
                </c:pt>
                <c:pt idx="11633">
                  <c:v>11633</c:v>
                </c:pt>
                <c:pt idx="11634">
                  <c:v>11634</c:v>
                </c:pt>
                <c:pt idx="11635">
                  <c:v>11635</c:v>
                </c:pt>
                <c:pt idx="11636">
                  <c:v>11636</c:v>
                </c:pt>
                <c:pt idx="11637">
                  <c:v>11637</c:v>
                </c:pt>
                <c:pt idx="11638">
                  <c:v>11638</c:v>
                </c:pt>
                <c:pt idx="11639">
                  <c:v>11639</c:v>
                </c:pt>
                <c:pt idx="11640">
                  <c:v>11640</c:v>
                </c:pt>
                <c:pt idx="11641">
                  <c:v>11641</c:v>
                </c:pt>
                <c:pt idx="11642">
                  <c:v>11642</c:v>
                </c:pt>
                <c:pt idx="11643">
                  <c:v>11643</c:v>
                </c:pt>
                <c:pt idx="11644">
                  <c:v>11644</c:v>
                </c:pt>
                <c:pt idx="11645">
                  <c:v>11645</c:v>
                </c:pt>
                <c:pt idx="11646">
                  <c:v>11646</c:v>
                </c:pt>
                <c:pt idx="11647">
                  <c:v>11647</c:v>
                </c:pt>
                <c:pt idx="11648">
                  <c:v>11648</c:v>
                </c:pt>
                <c:pt idx="11649">
                  <c:v>11649</c:v>
                </c:pt>
                <c:pt idx="11650">
                  <c:v>11650</c:v>
                </c:pt>
                <c:pt idx="11651">
                  <c:v>11651</c:v>
                </c:pt>
                <c:pt idx="11652">
                  <c:v>11652</c:v>
                </c:pt>
                <c:pt idx="11653">
                  <c:v>11653</c:v>
                </c:pt>
                <c:pt idx="11654">
                  <c:v>11654</c:v>
                </c:pt>
                <c:pt idx="11655">
                  <c:v>11655</c:v>
                </c:pt>
                <c:pt idx="11656">
                  <c:v>11656</c:v>
                </c:pt>
                <c:pt idx="11657">
                  <c:v>11657</c:v>
                </c:pt>
                <c:pt idx="11658">
                  <c:v>11658</c:v>
                </c:pt>
                <c:pt idx="11659">
                  <c:v>11659</c:v>
                </c:pt>
                <c:pt idx="11660">
                  <c:v>11660</c:v>
                </c:pt>
                <c:pt idx="11661">
                  <c:v>11661</c:v>
                </c:pt>
                <c:pt idx="11662">
                  <c:v>11662</c:v>
                </c:pt>
                <c:pt idx="11663">
                  <c:v>11663</c:v>
                </c:pt>
                <c:pt idx="11664">
                  <c:v>11664</c:v>
                </c:pt>
                <c:pt idx="11665">
                  <c:v>11665</c:v>
                </c:pt>
                <c:pt idx="11666">
                  <c:v>11666</c:v>
                </c:pt>
                <c:pt idx="11667">
                  <c:v>11667</c:v>
                </c:pt>
                <c:pt idx="11668">
                  <c:v>11668</c:v>
                </c:pt>
                <c:pt idx="11669">
                  <c:v>11669</c:v>
                </c:pt>
                <c:pt idx="11670">
                  <c:v>11670</c:v>
                </c:pt>
                <c:pt idx="11671">
                  <c:v>11671</c:v>
                </c:pt>
                <c:pt idx="11672">
                  <c:v>11672</c:v>
                </c:pt>
                <c:pt idx="11673">
                  <c:v>11673</c:v>
                </c:pt>
                <c:pt idx="11674">
                  <c:v>11674</c:v>
                </c:pt>
                <c:pt idx="11675">
                  <c:v>11675</c:v>
                </c:pt>
                <c:pt idx="11676">
                  <c:v>11676</c:v>
                </c:pt>
                <c:pt idx="11677">
                  <c:v>11677</c:v>
                </c:pt>
                <c:pt idx="11678">
                  <c:v>11678</c:v>
                </c:pt>
                <c:pt idx="11679">
                  <c:v>11679</c:v>
                </c:pt>
                <c:pt idx="11680">
                  <c:v>11680</c:v>
                </c:pt>
                <c:pt idx="11681">
                  <c:v>11681</c:v>
                </c:pt>
                <c:pt idx="11682">
                  <c:v>11682</c:v>
                </c:pt>
                <c:pt idx="11683">
                  <c:v>11683</c:v>
                </c:pt>
                <c:pt idx="11684">
                  <c:v>11684</c:v>
                </c:pt>
                <c:pt idx="11685">
                  <c:v>11685</c:v>
                </c:pt>
                <c:pt idx="11686">
                  <c:v>11686</c:v>
                </c:pt>
                <c:pt idx="11687">
                  <c:v>11687</c:v>
                </c:pt>
                <c:pt idx="11688">
                  <c:v>11688</c:v>
                </c:pt>
                <c:pt idx="11689">
                  <c:v>11689</c:v>
                </c:pt>
                <c:pt idx="11690">
                  <c:v>11690</c:v>
                </c:pt>
                <c:pt idx="11691">
                  <c:v>11691</c:v>
                </c:pt>
                <c:pt idx="11692">
                  <c:v>11692</c:v>
                </c:pt>
                <c:pt idx="11693">
                  <c:v>11693</c:v>
                </c:pt>
                <c:pt idx="11694">
                  <c:v>11694</c:v>
                </c:pt>
                <c:pt idx="11695">
                  <c:v>11695</c:v>
                </c:pt>
                <c:pt idx="11696">
                  <c:v>11696</c:v>
                </c:pt>
                <c:pt idx="11697">
                  <c:v>11697</c:v>
                </c:pt>
                <c:pt idx="11698">
                  <c:v>11698</c:v>
                </c:pt>
                <c:pt idx="11699">
                  <c:v>11699</c:v>
                </c:pt>
                <c:pt idx="11700">
                  <c:v>11700</c:v>
                </c:pt>
                <c:pt idx="11701">
                  <c:v>11701</c:v>
                </c:pt>
                <c:pt idx="11702">
                  <c:v>11702</c:v>
                </c:pt>
                <c:pt idx="11703">
                  <c:v>11703</c:v>
                </c:pt>
                <c:pt idx="11704">
                  <c:v>11704</c:v>
                </c:pt>
                <c:pt idx="11705">
                  <c:v>11705</c:v>
                </c:pt>
                <c:pt idx="11706">
                  <c:v>11706</c:v>
                </c:pt>
                <c:pt idx="11707">
                  <c:v>11707</c:v>
                </c:pt>
                <c:pt idx="11708">
                  <c:v>11708</c:v>
                </c:pt>
                <c:pt idx="11709">
                  <c:v>11709</c:v>
                </c:pt>
                <c:pt idx="11710">
                  <c:v>11710</c:v>
                </c:pt>
                <c:pt idx="11711">
                  <c:v>11711</c:v>
                </c:pt>
                <c:pt idx="11712">
                  <c:v>11712</c:v>
                </c:pt>
                <c:pt idx="11713">
                  <c:v>11713</c:v>
                </c:pt>
                <c:pt idx="11714">
                  <c:v>11714</c:v>
                </c:pt>
                <c:pt idx="11715">
                  <c:v>11715</c:v>
                </c:pt>
                <c:pt idx="11716">
                  <c:v>11716</c:v>
                </c:pt>
                <c:pt idx="11717">
                  <c:v>11717</c:v>
                </c:pt>
                <c:pt idx="11718">
                  <c:v>11718</c:v>
                </c:pt>
                <c:pt idx="11719">
                  <c:v>11719</c:v>
                </c:pt>
                <c:pt idx="11720">
                  <c:v>11720</c:v>
                </c:pt>
                <c:pt idx="11721">
                  <c:v>11721</c:v>
                </c:pt>
                <c:pt idx="11722">
                  <c:v>11722</c:v>
                </c:pt>
                <c:pt idx="11723">
                  <c:v>11723</c:v>
                </c:pt>
                <c:pt idx="11724">
                  <c:v>11724</c:v>
                </c:pt>
                <c:pt idx="11725">
                  <c:v>11725</c:v>
                </c:pt>
                <c:pt idx="11726">
                  <c:v>11726</c:v>
                </c:pt>
                <c:pt idx="11727">
                  <c:v>11727</c:v>
                </c:pt>
                <c:pt idx="11728">
                  <c:v>11728</c:v>
                </c:pt>
                <c:pt idx="11729">
                  <c:v>11729</c:v>
                </c:pt>
                <c:pt idx="11730">
                  <c:v>11730</c:v>
                </c:pt>
                <c:pt idx="11731">
                  <c:v>11731</c:v>
                </c:pt>
                <c:pt idx="11732">
                  <c:v>11732</c:v>
                </c:pt>
                <c:pt idx="11733">
                  <c:v>11733</c:v>
                </c:pt>
                <c:pt idx="11734">
                  <c:v>11734</c:v>
                </c:pt>
                <c:pt idx="11735">
                  <c:v>11735</c:v>
                </c:pt>
                <c:pt idx="11736">
                  <c:v>11736</c:v>
                </c:pt>
                <c:pt idx="11737">
                  <c:v>11737</c:v>
                </c:pt>
                <c:pt idx="11738">
                  <c:v>11738</c:v>
                </c:pt>
                <c:pt idx="11739">
                  <c:v>11739</c:v>
                </c:pt>
                <c:pt idx="11740">
                  <c:v>11740</c:v>
                </c:pt>
                <c:pt idx="11741">
                  <c:v>11741</c:v>
                </c:pt>
                <c:pt idx="11742">
                  <c:v>11742</c:v>
                </c:pt>
                <c:pt idx="11743">
                  <c:v>11743</c:v>
                </c:pt>
                <c:pt idx="11744">
                  <c:v>11744</c:v>
                </c:pt>
                <c:pt idx="11745">
                  <c:v>11745</c:v>
                </c:pt>
                <c:pt idx="11746">
                  <c:v>11746</c:v>
                </c:pt>
                <c:pt idx="11747">
                  <c:v>11747</c:v>
                </c:pt>
                <c:pt idx="11748">
                  <c:v>11748</c:v>
                </c:pt>
                <c:pt idx="11749">
                  <c:v>11749</c:v>
                </c:pt>
                <c:pt idx="11750">
                  <c:v>11750</c:v>
                </c:pt>
                <c:pt idx="11751">
                  <c:v>11751</c:v>
                </c:pt>
                <c:pt idx="11752">
                  <c:v>11752</c:v>
                </c:pt>
                <c:pt idx="11753">
                  <c:v>11753</c:v>
                </c:pt>
                <c:pt idx="11754">
                  <c:v>11754</c:v>
                </c:pt>
                <c:pt idx="11755">
                  <c:v>11755</c:v>
                </c:pt>
                <c:pt idx="11756">
                  <c:v>11756</c:v>
                </c:pt>
                <c:pt idx="11757">
                  <c:v>11757</c:v>
                </c:pt>
                <c:pt idx="11758">
                  <c:v>11758</c:v>
                </c:pt>
                <c:pt idx="11759">
                  <c:v>11759</c:v>
                </c:pt>
                <c:pt idx="11760">
                  <c:v>11760</c:v>
                </c:pt>
                <c:pt idx="11761">
                  <c:v>11761</c:v>
                </c:pt>
                <c:pt idx="11762">
                  <c:v>11762</c:v>
                </c:pt>
                <c:pt idx="11763">
                  <c:v>11763</c:v>
                </c:pt>
                <c:pt idx="11764">
                  <c:v>11764</c:v>
                </c:pt>
                <c:pt idx="11765">
                  <c:v>11765</c:v>
                </c:pt>
                <c:pt idx="11766">
                  <c:v>11766</c:v>
                </c:pt>
                <c:pt idx="11767">
                  <c:v>11767</c:v>
                </c:pt>
                <c:pt idx="11768">
                  <c:v>11768</c:v>
                </c:pt>
                <c:pt idx="11769">
                  <c:v>11769</c:v>
                </c:pt>
                <c:pt idx="11770">
                  <c:v>11770</c:v>
                </c:pt>
                <c:pt idx="11771">
                  <c:v>11771</c:v>
                </c:pt>
                <c:pt idx="11772">
                  <c:v>11772</c:v>
                </c:pt>
                <c:pt idx="11773">
                  <c:v>11773</c:v>
                </c:pt>
                <c:pt idx="11774">
                  <c:v>11774</c:v>
                </c:pt>
                <c:pt idx="11775">
                  <c:v>11775</c:v>
                </c:pt>
                <c:pt idx="11776">
                  <c:v>11776</c:v>
                </c:pt>
                <c:pt idx="11777">
                  <c:v>11777</c:v>
                </c:pt>
                <c:pt idx="11778">
                  <c:v>11778</c:v>
                </c:pt>
                <c:pt idx="11779">
                  <c:v>11779</c:v>
                </c:pt>
                <c:pt idx="11780">
                  <c:v>11780</c:v>
                </c:pt>
                <c:pt idx="11781">
                  <c:v>11781</c:v>
                </c:pt>
                <c:pt idx="11782">
                  <c:v>11782</c:v>
                </c:pt>
                <c:pt idx="11783">
                  <c:v>11783</c:v>
                </c:pt>
                <c:pt idx="11784">
                  <c:v>11784</c:v>
                </c:pt>
                <c:pt idx="11785">
                  <c:v>11785</c:v>
                </c:pt>
                <c:pt idx="11786">
                  <c:v>11786</c:v>
                </c:pt>
                <c:pt idx="11787">
                  <c:v>11787</c:v>
                </c:pt>
                <c:pt idx="11788">
                  <c:v>11788</c:v>
                </c:pt>
                <c:pt idx="11789">
                  <c:v>11789</c:v>
                </c:pt>
                <c:pt idx="11790">
                  <c:v>11790</c:v>
                </c:pt>
                <c:pt idx="11791">
                  <c:v>11791</c:v>
                </c:pt>
                <c:pt idx="11792">
                  <c:v>11792</c:v>
                </c:pt>
                <c:pt idx="11793">
                  <c:v>11793</c:v>
                </c:pt>
                <c:pt idx="11794">
                  <c:v>11794</c:v>
                </c:pt>
                <c:pt idx="11795">
                  <c:v>11795</c:v>
                </c:pt>
                <c:pt idx="11796">
                  <c:v>11796</c:v>
                </c:pt>
                <c:pt idx="11797">
                  <c:v>11797</c:v>
                </c:pt>
                <c:pt idx="11798">
                  <c:v>11798</c:v>
                </c:pt>
                <c:pt idx="11799">
                  <c:v>11799</c:v>
                </c:pt>
                <c:pt idx="11800">
                  <c:v>11800</c:v>
                </c:pt>
                <c:pt idx="11801">
                  <c:v>11801</c:v>
                </c:pt>
                <c:pt idx="11802">
                  <c:v>11802</c:v>
                </c:pt>
                <c:pt idx="11803">
                  <c:v>11803</c:v>
                </c:pt>
                <c:pt idx="11804">
                  <c:v>11804</c:v>
                </c:pt>
                <c:pt idx="11805">
                  <c:v>11805</c:v>
                </c:pt>
                <c:pt idx="11806">
                  <c:v>11806</c:v>
                </c:pt>
                <c:pt idx="11807">
                  <c:v>11807</c:v>
                </c:pt>
                <c:pt idx="11808">
                  <c:v>11808</c:v>
                </c:pt>
                <c:pt idx="11809">
                  <c:v>11809</c:v>
                </c:pt>
                <c:pt idx="11810">
                  <c:v>11810</c:v>
                </c:pt>
                <c:pt idx="11811">
                  <c:v>11811</c:v>
                </c:pt>
                <c:pt idx="11812">
                  <c:v>11812</c:v>
                </c:pt>
                <c:pt idx="11813">
                  <c:v>11813</c:v>
                </c:pt>
                <c:pt idx="11814">
                  <c:v>11814</c:v>
                </c:pt>
                <c:pt idx="11815">
                  <c:v>11815</c:v>
                </c:pt>
                <c:pt idx="11816">
                  <c:v>11816</c:v>
                </c:pt>
                <c:pt idx="11817">
                  <c:v>11817</c:v>
                </c:pt>
                <c:pt idx="11818">
                  <c:v>11818</c:v>
                </c:pt>
                <c:pt idx="11819">
                  <c:v>11819</c:v>
                </c:pt>
                <c:pt idx="11820">
                  <c:v>11820</c:v>
                </c:pt>
                <c:pt idx="11821">
                  <c:v>11821</c:v>
                </c:pt>
                <c:pt idx="11822">
                  <c:v>11822</c:v>
                </c:pt>
                <c:pt idx="11823">
                  <c:v>11823</c:v>
                </c:pt>
                <c:pt idx="11824">
                  <c:v>11824</c:v>
                </c:pt>
                <c:pt idx="11825">
                  <c:v>11825</c:v>
                </c:pt>
                <c:pt idx="11826">
                  <c:v>11826</c:v>
                </c:pt>
                <c:pt idx="11827">
                  <c:v>11827</c:v>
                </c:pt>
                <c:pt idx="11828">
                  <c:v>11828</c:v>
                </c:pt>
                <c:pt idx="11829">
                  <c:v>11829</c:v>
                </c:pt>
                <c:pt idx="11830">
                  <c:v>11830</c:v>
                </c:pt>
                <c:pt idx="11831">
                  <c:v>11831</c:v>
                </c:pt>
                <c:pt idx="11832">
                  <c:v>11832</c:v>
                </c:pt>
                <c:pt idx="11833">
                  <c:v>11833</c:v>
                </c:pt>
                <c:pt idx="11834">
                  <c:v>11834</c:v>
                </c:pt>
                <c:pt idx="11835">
                  <c:v>11835</c:v>
                </c:pt>
                <c:pt idx="11836">
                  <c:v>11836</c:v>
                </c:pt>
                <c:pt idx="11837">
                  <c:v>11837</c:v>
                </c:pt>
                <c:pt idx="11838">
                  <c:v>11838</c:v>
                </c:pt>
                <c:pt idx="11839">
                  <c:v>11839</c:v>
                </c:pt>
                <c:pt idx="11840">
                  <c:v>11840</c:v>
                </c:pt>
                <c:pt idx="11841">
                  <c:v>11841</c:v>
                </c:pt>
                <c:pt idx="11842">
                  <c:v>11842</c:v>
                </c:pt>
                <c:pt idx="11843">
                  <c:v>11843</c:v>
                </c:pt>
                <c:pt idx="11844">
                  <c:v>11844</c:v>
                </c:pt>
                <c:pt idx="11845">
                  <c:v>11845</c:v>
                </c:pt>
                <c:pt idx="11846">
                  <c:v>11846</c:v>
                </c:pt>
                <c:pt idx="11847">
                  <c:v>11847</c:v>
                </c:pt>
                <c:pt idx="11848">
                  <c:v>11848</c:v>
                </c:pt>
                <c:pt idx="11849">
                  <c:v>11849</c:v>
                </c:pt>
                <c:pt idx="11850">
                  <c:v>11850</c:v>
                </c:pt>
                <c:pt idx="11851">
                  <c:v>11851</c:v>
                </c:pt>
                <c:pt idx="11852">
                  <c:v>11852</c:v>
                </c:pt>
                <c:pt idx="11853">
                  <c:v>11853</c:v>
                </c:pt>
                <c:pt idx="11854">
                  <c:v>11854</c:v>
                </c:pt>
                <c:pt idx="11855">
                  <c:v>11855</c:v>
                </c:pt>
                <c:pt idx="11856">
                  <c:v>11856</c:v>
                </c:pt>
                <c:pt idx="11857">
                  <c:v>11857</c:v>
                </c:pt>
                <c:pt idx="11858">
                  <c:v>11858</c:v>
                </c:pt>
                <c:pt idx="11859">
                  <c:v>11859</c:v>
                </c:pt>
                <c:pt idx="11860">
                  <c:v>11860</c:v>
                </c:pt>
                <c:pt idx="11861">
                  <c:v>11861</c:v>
                </c:pt>
                <c:pt idx="11862">
                  <c:v>11862</c:v>
                </c:pt>
                <c:pt idx="11863">
                  <c:v>11863</c:v>
                </c:pt>
                <c:pt idx="11864">
                  <c:v>11864</c:v>
                </c:pt>
                <c:pt idx="11865">
                  <c:v>11865</c:v>
                </c:pt>
                <c:pt idx="11866">
                  <c:v>11866</c:v>
                </c:pt>
                <c:pt idx="11867">
                  <c:v>11867</c:v>
                </c:pt>
                <c:pt idx="11868">
                  <c:v>11868</c:v>
                </c:pt>
                <c:pt idx="11869">
                  <c:v>11869</c:v>
                </c:pt>
                <c:pt idx="11870">
                  <c:v>11870</c:v>
                </c:pt>
                <c:pt idx="11871">
                  <c:v>11871</c:v>
                </c:pt>
                <c:pt idx="11872">
                  <c:v>11872</c:v>
                </c:pt>
                <c:pt idx="11873">
                  <c:v>11873</c:v>
                </c:pt>
                <c:pt idx="11874">
                  <c:v>11874</c:v>
                </c:pt>
                <c:pt idx="11875">
                  <c:v>11875</c:v>
                </c:pt>
                <c:pt idx="11876">
                  <c:v>11876</c:v>
                </c:pt>
                <c:pt idx="11877">
                  <c:v>11877</c:v>
                </c:pt>
                <c:pt idx="11878">
                  <c:v>11878</c:v>
                </c:pt>
                <c:pt idx="11879">
                  <c:v>11879</c:v>
                </c:pt>
                <c:pt idx="11880">
                  <c:v>11880</c:v>
                </c:pt>
                <c:pt idx="11881">
                  <c:v>11881</c:v>
                </c:pt>
                <c:pt idx="11882">
                  <c:v>11882</c:v>
                </c:pt>
                <c:pt idx="11883">
                  <c:v>11883</c:v>
                </c:pt>
                <c:pt idx="11884">
                  <c:v>11884</c:v>
                </c:pt>
                <c:pt idx="11885">
                  <c:v>11885</c:v>
                </c:pt>
                <c:pt idx="11886">
                  <c:v>11886</c:v>
                </c:pt>
                <c:pt idx="11887">
                  <c:v>11887</c:v>
                </c:pt>
                <c:pt idx="11888">
                  <c:v>11888</c:v>
                </c:pt>
                <c:pt idx="11889">
                  <c:v>11889</c:v>
                </c:pt>
                <c:pt idx="11890">
                  <c:v>11890</c:v>
                </c:pt>
                <c:pt idx="11891">
                  <c:v>11891</c:v>
                </c:pt>
                <c:pt idx="11892">
                  <c:v>11892</c:v>
                </c:pt>
                <c:pt idx="11893">
                  <c:v>11893</c:v>
                </c:pt>
                <c:pt idx="11894">
                  <c:v>11894</c:v>
                </c:pt>
                <c:pt idx="11895">
                  <c:v>11895</c:v>
                </c:pt>
                <c:pt idx="11896">
                  <c:v>11896</c:v>
                </c:pt>
                <c:pt idx="11897">
                  <c:v>11897</c:v>
                </c:pt>
                <c:pt idx="11898">
                  <c:v>11898</c:v>
                </c:pt>
                <c:pt idx="11899">
                  <c:v>11899</c:v>
                </c:pt>
                <c:pt idx="11900">
                  <c:v>11900</c:v>
                </c:pt>
                <c:pt idx="11901">
                  <c:v>11901</c:v>
                </c:pt>
                <c:pt idx="11902">
                  <c:v>11902</c:v>
                </c:pt>
                <c:pt idx="11903">
                  <c:v>11903</c:v>
                </c:pt>
                <c:pt idx="11904">
                  <c:v>11904</c:v>
                </c:pt>
                <c:pt idx="11905">
                  <c:v>11905</c:v>
                </c:pt>
                <c:pt idx="11906">
                  <c:v>11906</c:v>
                </c:pt>
                <c:pt idx="11907">
                  <c:v>11907</c:v>
                </c:pt>
                <c:pt idx="11908">
                  <c:v>11908</c:v>
                </c:pt>
                <c:pt idx="11909">
                  <c:v>11909</c:v>
                </c:pt>
                <c:pt idx="11910">
                  <c:v>11910</c:v>
                </c:pt>
                <c:pt idx="11911">
                  <c:v>11911</c:v>
                </c:pt>
                <c:pt idx="11912">
                  <c:v>11912</c:v>
                </c:pt>
                <c:pt idx="11913">
                  <c:v>11913</c:v>
                </c:pt>
                <c:pt idx="11914">
                  <c:v>11914</c:v>
                </c:pt>
                <c:pt idx="11915">
                  <c:v>11915</c:v>
                </c:pt>
                <c:pt idx="11916">
                  <c:v>11916</c:v>
                </c:pt>
                <c:pt idx="11917">
                  <c:v>11917</c:v>
                </c:pt>
                <c:pt idx="11918">
                  <c:v>11918</c:v>
                </c:pt>
                <c:pt idx="11919">
                  <c:v>11919</c:v>
                </c:pt>
                <c:pt idx="11920">
                  <c:v>11920</c:v>
                </c:pt>
                <c:pt idx="11921">
                  <c:v>11921</c:v>
                </c:pt>
                <c:pt idx="11922">
                  <c:v>11922</c:v>
                </c:pt>
                <c:pt idx="11923">
                  <c:v>11923</c:v>
                </c:pt>
                <c:pt idx="11924">
                  <c:v>11924</c:v>
                </c:pt>
                <c:pt idx="11925">
                  <c:v>11925</c:v>
                </c:pt>
                <c:pt idx="11926">
                  <c:v>11926</c:v>
                </c:pt>
                <c:pt idx="11927">
                  <c:v>11927</c:v>
                </c:pt>
                <c:pt idx="11928">
                  <c:v>11928</c:v>
                </c:pt>
                <c:pt idx="11929">
                  <c:v>11929</c:v>
                </c:pt>
                <c:pt idx="11930">
                  <c:v>11930</c:v>
                </c:pt>
                <c:pt idx="11931">
                  <c:v>11931</c:v>
                </c:pt>
                <c:pt idx="11932">
                  <c:v>11932</c:v>
                </c:pt>
                <c:pt idx="11933">
                  <c:v>11933</c:v>
                </c:pt>
                <c:pt idx="11934">
                  <c:v>11934</c:v>
                </c:pt>
                <c:pt idx="11935">
                  <c:v>11935</c:v>
                </c:pt>
                <c:pt idx="11936">
                  <c:v>11936</c:v>
                </c:pt>
                <c:pt idx="11937">
                  <c:v>11937</c:v>
                </c:pt>
                <c:pt idx="11938">
                  <c:v>11938</c:v>
                </c:pt>
                <c:pt idx="11939">
                  <c:v>11939</c:v>
                </c:pt>
                <c:pt idx="11940">
                  <c:v>11940</c:v>
                </c:pt>
                <c:pt idx="11941">
                  <c:v>11941</c:v>
                </c:pt>
                <c:pt idx="11942">
                  <c:v>11942</c:v>
                </c:pt>
                <c:pt idx="11943">
                  <c:v>11943</c:v>
                </c:pt>
                <c:pt idx="11944">
                  <c:v>11944</c:v>
                </c:pt>
                <c:pt idx="11945">
                  <c:v>11945</c:v>
                </c:pt>
                <c:pt idx="11946">
                  <c:v>11946</c:v>
                </c:pt>
                <c:pt idx="11947">
                  <c:v>11947</c:v>
                </c:pt>
                <c:pt idx="11948">
                  <c:v>11948</c:v>
                </c:pt>
                <c:pt idx="11949">
                  <c:v>11949</c:v>
                </c:pt>
                <c:pt idx="11950">
                  <c:v>11950</c:v>
                </c:pt>
                <c:pt idx="11951">
                  <c:v>11951</c:v>
                </c:pt>
                <c:pt idx="11952">
                  <c:v>11952</c:v>
                </c:pt>
                <c:pt idx="11953">
                  <c:v>11953</c:v>
                </c:pt>
                <c:pt idx="11954">
                  <c:v>11954</c:v>
                </c:pt>
                <c:pt idx="11955">
                  <c:v>11955</c:v>
                </c:pt>
                <c:pt idx="11956">
                  <c:v>11956</c:v>
                </c:pt>
                <c:pt idx="11957">
                  <c:v>11957</c:v>
                </c:pt>
                <c:pt idx="11958">
                  <c:v>11958</c:v>
                </c:pt>
                <c:pt idx="11959">
                  <c:v>11959</c:v>
                </c:pt>
                <c:pt idx="11960">
                  <c:v>11960</c:v>
                </c:pt>
                <c:pt idx="11961">
                  <c:v>11961</c:v>
                </c:pt>
                <c:pt idx="11962">
                  <c:v>11962</c:v>
                </c:pt>
                <c:pt idx="11963">
                  <c:v>11963</c:v>
                </c:pt>
                <c:pt idx="11964">
                  <c:v>11964</c:v>
                </c:pt>
                <c:pt idx="11965">
                  <c:v>11965</c:v>
                </c:pt>
                <c:pt idx="11966">
                  <c:v>11966</c:v>
                </c:pt>
                <c:pt idx="11967">
                  <c:v>11967</c:v>
                </c:pt>
                <c:pt idx="11968">
                  <c:v>11968</c:v>
                </c:pt>
                <c:pt idx="11969">
                  <c:v>11969</c:v>
                </c:pt>
                <c:pt idx="11970">
                  <c:v>11970</c:v>
                </c:pt>
                <c:pt idx="11971">
                  <c:v>11971</c:v>
                </c:pt>
                <c:pt idx="11972">
                  <c:v>11972</c:v>
                </c:pt>
                <c:pt idx="11973">
                  <c:v>11973</c:v>
                </c:pt>
                <c:pt idx="11974">
                  <c:v>11974</c:v>
                </c:pt>
                <c:pt idx="11975">
                  <c:v>11975</c:v>
                </c:pt>
                <c:pt idx="11976">
                  <c:v>11976</c:v>
                </c:pt>
                <c:pt idx="11977">
                  <c:v>11977</c:v>
                </c:pt>
                <c:pt idx="11978">
                  <c:v>11978</c:v>
                </c:pt>
                <c:pt idx="11979">
                  <c:v>11979</c:v>
                </c:pt>
                <c:pt idx="11980">
                  <c:v>11980</c:v>
                </c:pt>
                <c:pt idx="11981">
                  <c:v>11981</c:v>
                </c:pt>
                <c:pt idx="11982">
                  <c:v>11982</c:v>
                </c:pt>
                <c:pt idx="11983">
                  <c:v>11983</c:v>
                </c:pt>
                <c:pt idx="11984">
                  <c:v>11984</c:v>
                </c:pt>
                <c:pt idx="11985">
                  <c:v>11985</c:v>
                </c:pt>
                <c:pt idx="11986">
                  <c:v>11986</c:v>
                </c:pt>
                <c:pt idx="11987">
                  <c:v>11987</c:v>
                </c:pt>
                <c:pt idx="11988">
                  <c:v>11988</c:v>
                </c:pt>
                <c:pt idx="11989">
                  <c:v>11989</c:v>
                </c:pt>
                <c:pt idx="11990">
                  <c:v>11990</c:v>
                </c:pt>
                <c:pt idx="11991">
                  <c:v>11991</c:v>
                </c:pt>
                <c:pt idx="11992">
                  <c:v>11992</c:v>
                </c:pt>
                <c:pt idx="11993">
                  <c:v>11993</c:v>
                </c:pt>
                <c:pt idx="11994">
                  <c:v>11994</c:v>
                </c:pt>
                <c:pt idx="11995">
                  <c:v>11995</c:v>
                </c:pt>
                <c:pt idx="11996">
                  <c:v>11996</c:v>
                </c:pt>
                <c:pt idx="11997">
                  <c:v>11997</c:v>
                </c:pt>
                <c:pt idx="11998">
                  <c:v>11998</c:v>
                </c:pt>
                <c:pt idx="11999">
                  <c:v>11999</c:v>
                </c:pt>
                <c:pt idx="12000">
                  <c:v>12000</c:v>
                </c:pt>
                <c:pt idx="12001">
                  <c:v>12001</c:v>
                </c:pt>
                <c:pt idx="12002">
                  <c:v>12002</c:v>
                </c:pt>
                <c:pt idx="12003">
                  <c:v>12003</c:v>
                </c:pt>
                <c:pt idx="12004">
                  <c:v>12004</c:v>
                </c:pt>
                <c:pt idx="12005">
                  <c:v>12005</c:v>
                </c:pt>
                <c:pt idx="12006">
                  <c:v>12006</c:v>
                </c:pt>
                <c:pt idx="12007">
                  <c:v>12007</c:v>
                </c:pt>
                <c:pt idx="12008">
                  <c:v>12008</c:v>
                </c:pt>
                <c:pt idx="12009">
                  <c:v>12009</c:v>
                </c:pt>
                <c:pt idx="12010">
                  <c:v>12010</c:v>
                </c:pt>
                <c:pt idx="12011">
                  <c:v>12011</c:v>
                </c:pt>
                <c:pt idx="12012">
                  <c:v>12012</c:v>
                </c:pt>
                <c:pt idx="12013">
                  <c:v>12013</c:v>
                </c:pt>
                <c:pt idx="12014">
                  <c:v>12014</c:v>
                </c:pt>
                <c:pt idx="12015">
                  <c:v>12015</c:v>
                </c:pt>
                <c:pt idx="12016">
                  <c:v>12016</c:v>
                </c:pt>
                <c:pt idx="12017">
                  <c:v>12017</c:v>
                </c:pt>
                <c:pt idx="12018">
                  <c:v>12018</c:v>
                </c:pt>
                <c:pt idx="12019">
                  <c:v>12019</c:v>
                </c:pt>
                <c:pt idx="12020">
                  <c:v>12020</c:v>
                </c:pt>
                <c:pt idx="12021">
                  <c:v>12021</c:v>
                </c:pt>
                <c:pt idx="12022">
                  <c:v>12022</c:v>
                </c:pt>
                <c:pt idx="12023">
                  <c:v>12023</c:v>
                </c:pt>
                <c:pt idx="12024">
                  <c:v>12024</c:v>
                </c:pt>
                <c:pt idx="12025">
                  <c:v>12025</c:v>
                </c:pt>
                <c:pt idx="12026">
                  <c:v>12026</c:v>
                </c:pt>
                <c:pt idx="12027">
                  <c:v>12027</c:v>
                </c:pt>
                <c:pt idx="12028">
                  <c:v>12028</c:v>
                </c:pt>
                <c:pt idx="12029">
                  <c:v>12029</c:v>
                </c:pt>
                <c:pt idx="12030">
                  <c:v>12030</c:v>
                </c:pt>
                <c:pt idx="12031">
                  <c:v>12031</c:v>
                </c:pt>
                <c:pt idx="12032">
                  <c:v>12032</c:v>
                </c:pt>
                <c:pt idx="12033">
                  <c:v>12033</c:v>
                </c:pt>
                <c:pt idx="12034">
                  <c:v>12034</c:v>
                </c:pt>
                <c:pt idx="12035">
                  <c:v>12035</c:v>
                </c:pt>
                <c:pt idx="12036">
                  <c:v>12036</c:v>
                </c:pt>
                <c:pt idx="12037">
                  <c:v>12037</c:v>
                </c:pt>
                <c:pt idx="12038">
                  <c:v>12038</c:v>
                </c:pt>
                <c:pt idx="12039">
                  <c:v>12039</c:v>
                </c:pt>
                <c:pt idx="12040">
                  <c:v>12040</c:v>
                </c:pt>
                <c:pt idx="12041">
                  <c:v>12041</c:v>
                </c:pt>
                <c:pt idx="12042">
                  <c:v>12042</c:v>
                </c:pt>
                <c:pt idx="12043">
                  <c:v>12043</c:v>
                </c:pt>
                <c:pt idx="12044">
                  <c:v>12044</c:v>
                </c:pt>
                <c:pt idx="12045">
                  <c:v>12045</c:v>
                </c:pt>
                <c:pt idx="12046">
                  <c:v>12046</c:v>
                </c:pt>
                <c:pt idx="12047">
                  <c:v>12047</c:v>
                </c:pt>
                <c:pt idx="12048">
                  <c:v>12048</c:v>
                </c:pt>
                <c:pt idx="12049">
                  <c:v>12049</c:v>
                </c:pt>
                <c:pt idx="12050">
                  <c:v>12050</c:v>
                </c:pt>
                <c:pt idx="12051">
                  <c:v>12051</c:v>
                </c:pt>
                <c:pt idx="12052">
                  <c:v>12052</c:v>
                </c:pt>
                <c:pt idx="12053">
                  <c:v>12053</c:v>
                </c:pt>
                <c:pt idx="12054">
                  <c:v>12054</c:v>
                </c:pt>
                <c:pt idx="12055">
                  <c:v>12055</c:v>
                </c:pt>
                <c:pt idx="12056">
                  <c:v>12056</c:v>
                </c:pt>
                <c:pt idx="12057">
                  <c:v>12057</c:v>
                </c:pt>
                <c:pt idx="12058">
                  <c:v>12058</c:v>
                </c:pt>
                <c:pt idx="12059">
                  <c:v>12059</c:v>
                </c:pt>
                <c:pt idx="12060">
                  <c:v>12060</c:v>
                </c:pt>
                <c:pt idx="12061">
                  <c:v>12061</c:v>
                </c:pt>
                <c:pt idx="12062">
                  <c:v>12062</c:v>
                </c:pt>
                <c:pt idx="12063">
                  <c:v>12063</c:v>
                </c:pt>
                <c:pt idx="12064">
                  <c:v>12064</c:v>
                </c:pt>
                <c:pt idx="12065">
                  <c:v>12065</c:v>
                </c:pt>
                <c:pt idx="12066">
                  <c:v>12066</c:v>
                </c:pt>
                <c:pt idx="12067">
                  <c:v>12067</c:v>
                </c:pt>
                <c:pt idx="12068">
                  <c:v>12068</c:v>
                </c:pt>
                <c:pt idx="12069">
                  <c:v>12069</c:v>
                </c:pt>
                <c:pt idx="12070">
                  <c:v>12070</c:v>
                </c:pt>
                <c:pt idx="12071">
                  <c:v>12071</c:v>
                </c:pt>
                <c:pt idx="12072">
                  <c:v>12072</c:v>
                </c:pt>
                <c:pt idx="12073">
                  <c:v>12073</c:v>
                </c:pt>
                <c:pt idx="12074">
                  <c:v>12074</c:v>
                </c:pt>
                <c:pt idx="12075">
                  <c:v>12075</c:v>
                </c:pt>
                <c:pt idx="12076">
                  <c:v>12076</c:v>
                </c:pt>
                <c:pt idx="12077">
                  <c:v>12077</c:v>
                </c:pt>
                <c:pt idx="12078">
                  <c:v>12078</c:v>
                </c:pt>
                <c:pt idx="12079">
                  <c:v>12079</c:v>
                </c:pt>
                <c:pt idx="12080">
                  <c:v>12080</c:v>
                </c:pt>
                <c:pt idx="12081">
                  <c:v>12081</c:v>
                </c:pt>
                <c:pt idx="12082">
                  <c:v>12082</c:v>
                </c:pt>
                <c:pt idx="12083">
                  <c:v>12083</c:v>
                </c:pt>
                <c:pt idx="12084">
                  <c:v>12084</c:v>
                </c:pt>
                <c:pt idx="12085">
                  <c:v>12085</c:v>
                </c:pt>
                <c:pt idx="12086">
                  <c:v>12086</c:v>
                </c:pt>
                <c:pt idx="12087">
                  <c:v>12087</c:v>
                </c:pt>
                <c:pt idx="12088">
                  <c:v>12088</c:v>
                </c:pt>
                <c:pt idx="12089">
                  <c:v>12089</c:v>
                </c:pt>
                <c:pt idx="12090">
                  <c:v>12090</c:v>
                </c:pt>
                <c:pt idx="12091">
                  <c:v>12091</c:v>
                </c:pt>
                <c:pt idx="12092">
                  <c:v>12092</c:v>
                </c:pt>
                <c:pt idx="12093">
                  <c:v>12093</c:v>
                </c:pt>
                <c:pt idx="12094">
                  <c:v>12094</c:v>
                </c:pt>
                <c:pt idx="12095">
                  <c:v>12095</c:v>
                </c:pt>
                <c:pt idx="12096">
                  <c:v>12096</c:v>
                </c:pt>
                <c:pt idx="12097">
                  <c:v>12097</c:v>
                </c:pt>
                <c:pt idx="12098">
                  <c:v>12098</c:v>
                </c:pt>
                <c:pt idx="12099">
                  <c:v>12099</c:v>
                </c:pt>
                <c:pt idx="12100">
                  <c:v>12100</c:v>
                </c:pt>
                <c:pt idx="12101">
                  <c:v>12101</c:v>
                </c:pt>
                <c:pt idx="12102">
                  <c:v>12102</c:v>
                </c:pt>
                <c:pt idx="12103">
                  <c:v>12103</c:v>
                </c:pt>
                <c:pt idx="12104">
                  <c:v>12104</c:v>
                </c:pt>
                <c:pt idx="12105">
                  <c:v>12105</c:v>
                </c:pt>
                <c:pt idx="12106">
                  <c:v>12106</c:v>
                </c:pt>
                <c:pt idx="12107">
                  <c:v>12107</c:v>
                </c:pt>
                <c:pt idx="12108">
                  <c:v>12108</c:v>
                </c:pt>
                <c:pt idx="12109">
                  <c:v>12109</c:v>
                </c:pt>
                <c:pt idx="12110">
                  <c:v>12110</c:v>
                </c:pt>
                <c:pt idx="12111">
                  <c:v>12111</c:v>
                </c:pt>
                <c:pt idx="12112">
                  <c:v>12112</c:v>
                </c:pt>
                <c:pt idx="12113">
                  <c:v>12113</c:v>
                </c:pt>
                <c:pt idx="12114">
                  <c:v>12114</c:v>
                </c:pt>
                <c:pt idx="12115">
                  <c:v>12115</c:v>
                </c:pt>
                <c:pt idx="12116">
                  <c:v>12116</c:v>
                </c:pt>
                <c:pt idx="12117">
                  <c:v>12117</c:v>
                </c:pt>
                <c:pt idx="12118">
                  <c:v>12118</c:v>
                </c:pt>
                <c:pt idx="12119">
                  <c:v>12119</c:v>
                </c:pt>
                <c:pt idx="12120">
                  <c:v>12120</c:v>
                </c:pt>
                <c:pt idx="12121">
                  <c:v>12121</c:v>
                </c:pt>
                <c:pt idx="12122">
                  <c:v>12122</c:v>
                </c:pt>
                <c:pt idx="12123">
                  <c:v>12123</c:v>
                </c:pt>
                <c:pt idx="12124">
                  <c:v>12124</c:v>
                </c:pt>
                <c:pt idx="12125">
                  <c:v>12125</c:v>
                </c:pt>
                <c:pt idx="12126">
                  <c:v>12126</c:v>
                </c:pt>
                <c:pt idx="12127">
                  <c:v>12127</c:v>
                </c:pt>
                <c:pt idx="12128">
                  <c:v>12128</c:v>
                </c:pt>
                <c:pt idx="12129">
                  <c:v>12129</c:v>
                </c:pt>
                <c:pt idx="12130">
                  <c:v>12130</c:v>
                </c:pt>
                <c:pt idx="12131">
                  <c:v>12131</c:v>
                </c:pt>
                <c:pt idx="12132">
                  <c:v>12132</c:v>
                </c:pt>
                <c:pt idx="12133">
                  <c:v>12133</c:v>
                </c:pt>
                <c:pt idx="12134">
                  <c:v>12134</c:v>
                </c:pt>
                <c:pt idx="12135">
                  <c:v>12135</c:v>
                </c:pt>
                <c:pt idx="12136">
                  <c:v>12136</c:v>
                </c:pt>
                <c:pt idx="12137">
                  <c:v>12137</c:v>
                </c:pt>
                <c:pt idx="12138">
                  <c:v>12138</c:v>
                </c:pt>
                <c:pt idx="12139">
                  <c:v>12139</c:v>
                </c:pt>
                <c:pt idx="12140">
                  <c:v>12140</c:v>
                </c:pt>
                <c:pt idx="12141">
                  <c:v>12141</c:v>
                </c:pt>
                <c:pt idx="12142">
                  <c:v>12142</c:v>
                </c:pt>
                <c:pt idx="12143">
                  <c:v>12143</c:v>
                </c:pt>
                <c:pt idx="12144">
                  <c:v>12144</c:v>
                </c:pt>
                <c:pt idx="12145">
                  <c:v>12145</c:v>
                </c:pt>
                <c:pt idx="12146">
                  <c:v>12146</c:v>
                </c:pt>
                <c:pt idx="12147">
                  <c:v>12147</c:v>
                </c:pt>
                <c:pt idx="12148">
                  <c:v>12148</c:v>
                </c:pt>
                <c:pt idx="12149">
                  <c:v>12149</c:v>
                </c:pt>
                <c:pt idx="12150">
                  <c:v>12150</c:v>
                </c:pt>
                <c:pt idx="12151">
                  <c:v>12151</c:v>
                </c:pt>
                <c:pt idx="12152">
                  <c:v>12152</c:v>
                </c:pt>
                <c:pt idx="12153">
                  <c:v>12153</c:v>
                </c:pt>
                <c:pt idx="12154">
                  <c:v>12154</c:v>
                </c:pt>
                <c:pt idx="12155">
                  <c:v>12155</c:v>
                </c:pt>
                <c:pt idx="12156">
                  <c:v>12156</c:v>
                </c:pt>
                <c:pt idx="12157">
                  <c:v>12157</c:v>
                </c:pt>
                <c:pt idx="12158">
                  <c:v>12158</c:v>
                </c:pt>
                <c:pt idx="12159">
                  <c:v>12159</c:v>
                </c:pt>
                <c:pt idx="12160">
                  <c:v>12160</c:v>
                </c:pt>
                <c:pt idx="12161">
                  <c:v>12161</c:v>
                </c:pt>
                <c:pt idx="12162">
                  <c:v>12162</c:v>
                </c:pt>
                <c:pt idx="12163">
                  <c:v>12163</c:v>
                </c:pt>
                <c:pt idx="12164">
                  <c:v>12164</c:v>
                </c:pt>
                <c:pt idx="12165">
                  <c:v>12165</c:v>
                </c:pt>
                <c:pt idx="12166">
                  <c:v>12166</c:v>
                </c:pt>
                <c:pt idx="12167">
                  <c:v>12167</c:v>
                </c:pt>
                <c:pt idx="12168">
                  <c:v>12168</c:v>
                </c:pt>
                <c:pt idx="12169">
                  <c:v>12169</c:v>
                </c:pt>
                <c:pt idx="12170">
                  <c:v>12170</c:v>
                </c:pt>
                <c:pt idx="12171">
                  <c:v>12171</c:v>
                </c:pt>
                <c:pt idx="12172">
                  <c:v>12172</c:v>
                </c:pt>
                <c:pt idx="12173">
                  <c:v>12173</c:v>
                </c:pt>
                <c:pt idx="12174">
                  <c:v>12174</c:v>
                </c:pt>
                <c:pt idx="12175">
                  <c:v>12175</c:v>
                </c:pt>
                <c:pt idx="12176">
                  <c:v>12176</c:v>
                </c:pt>
                <c:pt idx="12177">
                  <c:v>12177</c:v>
                </c:pt>
                <c:pt idx="12178">
                  <c:v>12178</c:v>
                </c:pt>
                <c:pt idx="12179">
                  <c:v>12179</c:v>
                </c:pt>
                <c:pt idx="12180">
                  <c:v>12180</c:v>
                </c:pt>
                <c:pt idx="12181">
                  <c:v>12181</c:v>
                </c:pt>
                <c:pt idx="12182">
                  <c:v>12182</c:v>
                </c:pt>
                <c:pt idx="12183">
                  <c:v>12183</c:v>
                </c:pt>
                <c:pt idx="12184">
                  <c:v>12184</c:v>
                </c:pt>
                <c:pt idx="12185">
                  <c:v>12185</c:v>
                </c:pt>
                <c:pt idx="12186">
                  <c:v>12186</c:v>
                </c:pt>
                <c:pt idx="12187">
                  <c:v>12187</c:v>
                </c:pt>
                <c:pt idx="12188">
                  <c:v>12188</c:v>
                </c:pt>
                <c:pt idx="12189">
                  <c:v>12189</c:v>
                </c:pt>
                <c:pt idx="12190">
                  <c:v>12190</c:v>
                </c:pt>
                <c:pt idx="12191">
                  <c:v>12191</c:v>
                </c:pt>
                <c:pt idx="12192">
                  <c:v>12192</c:v>
                </c:pt>
                <c:pt idx="12193">
                  <c:v>12193</c:v>
                </c:pt>
                <c:pt idx="12194">
                  <c:v>12194</c:v>
                </c:pt>
                <c:pt idx="12195">
                  <c:v>12195</c:v>
                </c:pt>
                <c:pt idx="12196">
                  <c:v>12196</c:v>
                </c:pt>
                <c:pt idx="12197">
                  <c:v>12197</c:v>
                </c:pt>
                <c:pt idx="12198">
                  <c:v>12198</c:v>
                </c:pt>
                <c:pt idx="12199">
                  <c:v>12199</c:v>
                </c:pt>
                <c:pt idx="12200">
                  <c:v>12200</c:v>
                </c:pt>
                <c:pt idx="12201">
                  <c:v>12201</c:v>
                </c:pt>
                <c:pt idx="12202">
                  <c:v>12202</c:v>
                </c:pt>
                <c:pt idx="12203">
                  <c:v>12203</c:v>
                </c:pt>
                <c:pt idx="12204">
                  <c:v>12204</c:v>
                </c:pt>
                <c:pt idx="12205">
                  <c:v>12205</c:v>
                </c:pt>
                <c:pt idx="12206">
                  <c:v>12206</c:v>
                </c:pt>
                <c:pt idx="12207">
                  <c:v>12207</c:v>
                </c:pt>
                <c:pt idx="12208">
                  <c:v>12208</c:v>
                </c:pt>
                <c:pt idx="12209">
                  <c:v>12209</c:v>
                </c:pt>
                <c:pt idx="12210">
                  <c:v>12210</c:v>
                </c:pt>
                <c:pt idx="12211">
                  <c:v>12211</c:v>
                </c:pt>
                <c:pt idx="12212">
                  <c:v>12212</c:v>
                </c:pt>
                <c:pt idx="12213">
                  <c:v>12213</c:v>
                </c:pt>
                <c:pt idx="12214">
                  <c:v>12214</c:v>
                </c:pt>
                <c:pt idx="12215">
                  <c:v>12215</c:v>
                </c:pt>
                <c:pt idx="12216">
                  <c:v>12216</c:v>
                </c:pt>
                <c:pt idx="12217">
                  <c:v>12217</c:v>
                </c:pt>
                <c:pt idx="12218">
                  <c:v>12218</c:v>
                </c:pt>
                <c:pt idx="12219">
                  <c:v>12219</c:v>
                </c:pt>
                <c:pt idx="12220">
                  <c:v>12220</c:v>
                </c:pt>
                <c:pt idx="12221">
                  <c:v>12221</c:v>
                </c:pt>
                <c:pt idx="12222">
                  <c:v>12222</c:v>
                </c:pt>
                <c:pt idx="12223">
                  <c:v>12223</c:v>
                </c:pt>
                <c:pt idx="12224">
                  <c:v>12224</c:v>
                </c:pt>
                <c:pt idx="12225">
                  <c:v>12225</c:v>
                </c:pt>
                <c:pt idx="12226">
                  <c:v>12226</c:v>
                </c:pt>
                <c:pt idx="12227">
                  <c:v>12227</c:v>
                </c:pt>
                <c:pt idx="12228">
                  <c:v>12228</c:v>
                </c:pt>
                <c:pt idx="12229">
                  <c:v>12229</c:v>
                </c:pt>
                <c:pt idx="12230">
                  <c:v>12230</c:v>
                </c:pt>
                <c:pt idx="12231">
                  <c:v>12231</c:v>
                </c:pt>
                <c:pt idx="12232">
                  <c:v>12232</c:v>
                </c:pt>
                <c:pt idx="12233">
                  <c:v>12233</c:v>
                </c:pt>
                <c:pt idx="12234">
                  <c:v>12234</c:v>
                </c:pt>
                <c:pt idx="12235">
                  <c:v>12235</c:v>
                </c:pt>
                <c:pt idx="12236">
                  <c:v>12236</c:v>
                </c:pt>
                <c:pt idx="12237">
                  <c:v>12237</c:v>
                </c:pt>
                <c:pt idx="12238">
                  <c:v>12238</c:v>
                </c:pt>
                <c:pt idx="12239">
                  <c:v>12239</c:v>
                </c:pt>
                <c:pt idx="12240">
                  <c:v>12240</c:v>
                </c:pt>
                <c:pt idx="12241">
                  <c:v>12241</c:v>
                </c:pt>
                <c:pt idx="12242">
                  <c:v>12242</c:v>
                </c:pt>
                <c:pt idx="12243">
                  <c:v>12243</c:v>
                </c:pt>
                <c:pt idx="12244">
                  <c:v>12244</c:v>
                </c:pt>
                <c:pt idx="12245">
                  <c:v>12245</c:v>
                </c:pt>
                <c:pt idx="12246">
                  <c:v>12246</c:v>
                </c:pt>
                <c:pt idx="12247">
                  <c:v>12247</c:v>
                </c:pt>
                <c:pt idx="12248">
                  <c:v>12248</c:v>
                </c:pt>
                <c:pt idx="12249">
                  <c:v>12249</c:v>
                </c:pt>
                <c:pt idx="12250">
                  <c:v>12250</c:v>
                </c:pt>
                <c:pt idx="12251">
                  <c:v>12251</c:v>
                </c:pt>
                <c:pt idx="12252">
                  <c:v>12252</c:v>
                </c:pt>
                <c:pt idx="12253">
                  <c:v>12253</c:v>
                </c:pt>
                <c:pt idx="12254">
                  <c:v>12254</c:v>
                </c:pt>
                <c:pt idx="12255">
                  <c:v>12255</c:v>
                </c:pt>
                <c:pt idx="12256">
                  <c:v>12256</c:v>
                </c:pt>
                <c:pt idx="12257">
                  <c:v>12257</c:v>
                </c:pt>
                <c:pt idx="12258">
                  <c:v>12258</c:v>
                </c:pt>
                <c:pt idx="12259">
                  <c:v>12259</c:v>
                </c:pt>
                <c:pt idx="12260">
                  <c:v>12260</c:v>
                </c:pt>
                <c:pt idx="12261">
                  <c:v>12261</c:v>
                </c:pt>
                <c:pt idx="12262">
                  <c:v>12262</c:v>
                </c:pt>
                <c:pt idx="12263">
                  <c:v>12263</c:v>
                </c:pt>
                <c:pt idx="12264">
                  <c:v>12264</c:v>
                </c:pt>
                <c:pt idx="12265">
                  <c:v>12265</c:v>
                </c:pt>
                <c:pt idx="12266">
                  <c:v>12266</c:v>
                </c:pt>
                <c:pt idx="12267">
                  <c:v>12267</c:v>
                </c:pt>
                <c:pt idx="12268">
                  <c:v>12268</c:v>
                </c:pt>
                <c:pt idx="12269">
                  <c:v>12269</c:v>
                </c:pt>
                <c:pt idx="12270">
                  <c:v>12270</c:v>
                </c:pt>
                <c:pt idx="12271">
                  <c:v>12271</c:v>
                </c:pt>
                <c:pt idx="12272">
                  <c:v>12272</c:v>
                </c:pt>
                <c:pt idx="12273">
                  <c:v>12273</c:v>
                </c:pt>
                <c:pt idx="12274">
                  <c:v>12274</c:v>
                </c:pt>
                <c:pt idx="12275">
                  <c:v>12275</c:v>
                </c:pt>
                <c:pt idx="12276">
                  <c:v>12276</c:v>
                </c:pt>
                <c:pt idx="12277">
                  <c:v>12277</c:v>
                </c:pt>
                <c:pt idx="12278">
                  <c:v>12278</c:v>
                </c:pt>
                <c:pt idx="12279">
                  <c:v>12279</c:v>
                </c:pt>
                <c:pt idx="12280">
                  <c:v>12280</c:v>
                </c:pt>
                <c:pt idx="12281">
                  <c:v>12281</c:v>
                </c:pt>
                <c:pt idx="12282">
                  <c:v>12282</c:v>
                </c:pt>
                <c:pt idx="12283">
                  <c:v>12283</c:v>
                </c:pt>
                <c:pt idx="12284">
                  <c:v>12284</c:v>
                </c:pt>
                <c:pt idx="12285">
                  <c:v>12285</c:v>
                </c:pt>
                <c:pt idx="12286">
                  <c:v>12286</c:v>
                </c:pt>
                <c:pt idx="12287">
                  <c:v>12287</c:v>
                </c:pt>
                <c:pt idx="12288">
                  <c:v>12288</c:v>
                </c:pt>
                <c:pt idx="12289">
                  <c:v>12289</c:v>
                </c:pt>
                <c:pt idx="12290">
                  <c:v>12290</c:v>
                </c:pt>
                <c:pt idx="12291">
                  <c:v>12291</c:v>
                </c:pt>
                <c:pt idx="12292">
                  <c:v>12292</c:v>
                </c:pt>
                <c:pt idx="12293">
                  <c:v>12293</c:v>
                </c:pt>
                <c:pt idx="12294">
                  <c:v>12294</c:v>
                </c:pt>
                <c:pt idx="12295">
                  <c:v>12295</c:v>
                </c:pt>
                <c:pt idx="12296">
                  <c:v>12296</c:v>
                </c:pt>
                <c:pt idx="12297">
                  <c:v>12297</c:v>
                </c:pt>
                <c:pt idx="12298">
                  <c:v>12298</c:v>
                </c:pt>
                <c:pt idx="12299">
                  <c:v>12299</c:v>
                </c:pt>
                <c:pt idx="12300">
                  <c:v>12300</c:v>
                </c:pt>
                <c:pt idx="12301">
                  <c:v>12301</c:v>
                </c:pt>
                <c:pt idx="12302">
                  <c:v>12302</c:v>
                </c:pt>
                <c:pt idx="12303">
                  <c:v>12303</c:v>
                </c:pt>
                <c:pt idx="12304">
                  <c:v>12304</c:v>
                </c:pt>
                <c:pt idx="12305">
                  <c:v>12305</c:v>
                </c:pt>
                <c:pt idx="12306">
                  <c:v>12306</c:v>
                </c:pt>
                <c:pt idx="12307">
                  <c:v>12307</c:v>
                </c:pt>
                <c:pt idx="12308">
                  <c:v>12308</c:v>
                </c:pt>
                <c:pt idx="12309">
                  <c:v>12309</c:v>
                </c:pt>
                <c:pt idx="12310">
                  <c:v>12310</c:v>
                </c:pt>
                <c:pt idx="12311">
                  <c:v>12311</c:v>
                </c:pt>
                <c:pt idx="12312">
                  <c:v>12312</c:v>
                </c:pt>
                <c:pt idx="12313">
                  <c:v>12313</c:v>
                </c:pt>
                <c:pt idx="12314">
                  <c:v>12314</c:v>
                </c:pt>
                <c:pt idx="12315">
                  <c:v>12315</c:v>
                </c:pt>
                <c:pt idx="12316">
                  <c:v>12316</c:v>
                </c:pt>
                <c:pt idx="12317">
                  <c:v>12317</c:v>
                </c:pt>
                <c:pt idx="12318">
                  <c:v>12318</c:v>
                </c:pt>
                <c:pt idx="12319">
                  <c:v>12319</c:v>
                </c:pt>
                <c:pt idx="12320">
                  <c:v>12320</c:v>
                </c:pt>
                <c:pt idx="12321">
                  <c:v>12321</c:v>
                </c:pt>
                <c:pt idx="12322">
                  <c:v>12322</c:v>
                </c:pt>
                <c:pt idx="12323">
                  <c:v>12323</c:v>
                </c:pt>
                <c:pt idx="12324">
                  <c:v>12324</c:v>
                </c:pt>
                <c:pt idx="12325">
                  <c:v>12325</c:v>
                </c:pt>
                <c:pt idx="12326">
                  <c:v>12326</c:v>
                </c:pt>
                <c:pt idx="12327">
                  <c:v>12327</c:v>
                </c:pt>
                <c:pt idx="12328">
                  <c:v>12328</c:v>
                </c:pt>
                <c:pt idx="12329">
                  <c:v>12329</c:v>
                </c:pt>
                <c:pt idx="12330">
                  <c:v>12330</c:v>
                </c:pt>
                <c:pt idx="12331">
                  <c:v>12331</c:v>
                </c:pt>
                <c:pt idx="12332">
                  <c:v>12332</c:v>
                </c:pt>
                <c:pt idx="12333">
                  <c:v>12333</c:v>
                </c:pt>
                <c:pt idx="12334">
                  <c:v>12334</c:v>
                </c:pt>
                <c:pt idx="12335">
                  <c:v>12335</c:v>
                </c:pt>
                <c:pt idx="12336">
                  <c:v>12336</c:v>
                </c:pt>
                <c:pt idx="12337">
                  <c:v>12337</c:v>
                </c:pt>
                <c:pt idx="12338">
                  <c:v>12338</c:v>
                </c:pt>
                <c:pt idx="12339">
                  <c:v>12339</c:v>
                </c:pt>
                <c:pt idx="12340">
                  <c:v>12340</c:v>
                </c:pt>
                <c:pt idx="12341">
                  <c:v>12341</c:v>
                </c:pt>
                <c:pt idx="12342">
                  <c:v>12342</c:v>
                </c:pt>
                <c:pt idx="12343">
                  <c:v>12343</c:v>
                </c:pt>
                <c:pt idx="12344">
                  <c:v>12344</c:v>
                </c:pt>
                <c:pt idx="12345">
                  <c:v>12345</c:v>
                </c:pt>
                <c:pt idx="12346">
                  <c:v>12346</c:v>
                </c:pt>
                <c:pt idx="12347">
                  <c:v>12347</c:v>
                </c:pt>
                <c:pt idx="12348">
                  <c:v>12348</c:v>
                </c:pt>
                <c:pt idx="12349">
                  <c:v>12349</c:v>
                </c:pt>
                <c:pt idx="12350">
                  <c:v>12350</c:v>
                </c:pt>
                <c:pt idx="12351">
                  <c:v>12351</c:v>
                </c:pt>
                <c:pt idx="12352">
                  <c:v>12352</c:v>
                </c:pt>
                <c:pt idx="12353">
                  <c:v>12353</c:v>
                </c:pt>
                <c:pt idx="12354">
                  <c:v>12354</c:v>
                </c:pt>
                <c:pt idx="12355">
                  <c:v>12355</c:v>
                </c:pt>
                <c:pt idx="12356">
                  <c:v>12356</c:v>
                </c:pt>
                <c:pt idx="12357">
                  <c:v>12357</c:v>
                </c:pt>
                <c:pt idx="12358">
                  <c:v>12358</c:v>
                </c:pt>
                <c:pt idx="12359">
                  <c:v>12359</c:v>
                </c:pt>
                <c:pt idx="12360">
                  <c:v>12360</c:v>
                </c:pt>
                <c:pt idx="12361">
                  <c:v>12361</c:v>
                </c:pt>
                <c:pt idx="12362">
                  <c:v>12362</c:v>
                </c:pt>
                <c:pt idx="12363">
                  <c:v>12363</c:v>
                </c:pt>
                <c:pt idx="12364">
                  <c:v>12364</c:v>
                </c:pt>
                <c:pt idx="12365">
                  <c:v>12365</c:v>
                </c:pt>
                <c:pt idx="12366">
                  <c:v>12366</c:v>
                </c:pt>
                <c:pt idx="12367">
                  <c:v>12367</c:v>
                </c:pt>
                <c:pt idx="12368">
                  <c:v>12368</c:v>
                </c:pt>
                <c:pt idx="12369">
                  <c:v>12369</c:v>
                </c:pt>
                <c:pt idx="12370">
                  <c:v>12370</c:v>
                </c:pt>
                <c:pt idx="12371">
                  <c:v>12371</c:v>
                </c:pt>
                <c:pt idx="12372">
                  <c:v>12372</c:v>
                </c:pt>
                <c:pt idx="12373">
                  <c:v>12373</c:v>
                </c:pt>
                <c:pt idx="12374">
                  <c:v>12374</c:v>
                </c:pt>
                <c:pt idx="12375">
                  <c:v>12375</c:v>
                </c:pt>
                <c:pt idx="12376">
                  <c:v>12376</c:v>
                </c:pt>
                <c:pt idx="12377">
                  <c:v>12377</c:v>
                </c:pt>
                <c:pt idx="12378">
                  <c:v>12378</c:v>
                </c:pt>
                <c:pt idx="12379">
                  <c:v>12379</c:v>
                </c:pt>
                <c:pt idx="12380">
                  <c:v>12380</c:v>
                </c:pt>
                <c:pt idx="12381">
                  <c:v>12381</c:v>
                </c:pt>
                <c:pt idx="12382">
                  <c:v>12382</c:v>
                </c:pt>
                <c:pt idx="12383">
                  <c:v>12383</c:v>
                </c:pt>
                <c:pt idx="12384">
                  <c:v>12384</c:v>
                </c:pt>
                <c:pt idx="12385">
                  <c:v>12385</c:v>
                </c:pt>
                <c:pt idx="12386">
                  <c:v>12386</c:v>
                </c:pt>
                <c:pt idx="12387">
                  <c:v>12387</c:v>
                </c:pt>
                <c:pt idx="12388">
                  <c:v>12388</c:v>
                </c:pt>
                <c:pt idx="12389">
                  <c:v>12389</c:v>
                </c:pt>
                <c:pt idx="12390">
                  <c:v>12390</c:v>
                </c:pt>
                <c:pt idx="12391">
                  <c:v>12391</c:v>
                </c:pt>
                <c:pt idx="12392">
                  <c:v>12392</c:v>
                </c:pt>
                <c:pt idx="12393">
                  <c:v>12393</c:v>
                </c:pt>
                <c:pt idx="12394">
                  <c:v>12394</c:v>
                </c:pt>
                <c:pt idx="12395">
                  <c:v>12395</c:v>
                </c:pt>
                <c:pt idx="12396">
                  <c:v>12396</c:v>
                </c:pt>
                <c:pt idx="12397">
                  <c:v>12397</c:v>
                </c:pt>
                <c:pt idx="12398">
                  <c:v>12398</c:v>
                </c:pt>
                <c:pt idx="12399">
                  <c:v>12399</c:v>
                </c:pt>
                <c:pt idx="12400">
                  <c:v>12400</c:v>
                </c:pt>
                <c:pt idx="12401">
                  <c:v>12401</c:v>
                </c:pt>
                <c:pt idx="12402">
                  <c:v>12402</c:v>
                </c:pt>
                <c:pt idx="12403">
                  <c:v>12403</c:v>
                </c:pt>
                <c:pt idx="12404">
                  <c:v>12404</c:v>
                </c:pt>
                <c:pt idx="12405">
                  <c:v>12405</c:v>
                </c:pt>
                <c:pt idx="12406">
                  <c:v>12406</c:v>
                </c:pt>
                <c:pt idx="12407">
                  <c:v>12407</c:v>
                </c:pt>
                <c:pt idx="12408">
                  <c:v>12408</c:v>
                </c:pt>
                <c:pt idx="12409">
                  <c:v>12409</c:v>
                </c:pt>
                <c:pt idx="12410">
                  <c:v>12410</c:v>
                </c:pt>
                <c:pt idx="12411">
                  <c:v>12411</c:v>
                </c:pt>
                <c:pt idx="12412">
                  <c:v>12412</c:v>
                </c:pt>
                <c:pt idx="12413">
                  <c:v>12413</c:v>
                </c:pt>
                <c:pt idx="12414">
                  <c:v>12414</c:v>
                </c:pt>
                <c:pt idx="12415">
                  <c:v>12415</c:v>
                </c:pt>
                <c:pt idx="12416">
                  <c:v>12416</c:v>
                </c:pt>
                <c:pt idx="12417">
                  <c:v>12417</c:v>
                </c:pt>
                <c:pt idx="12418">
                  <c:v>12418</c:v>
                </c:pt>
                <c:pt idx="12419">
                  <c:v>12419</c:v>
                </c:pt>
                <c:pt idx="12420">
                  <c:v>12420</c:v>
                </c:pt>
                <c:pt idx="12421">
                  <c:v>12421</c:v>
                </c:pt>
                <c:pt idx="12422">
                  <c:v>12422</c:v>
                </c:pt>
                <c:pt idx="12423">
                  <c:v>12423</c:v>
                </c:pt>
                <c:pt idx="12424">
                  <c:v>12424</c:v>
                </c:pt>
                <c:pt idx="12425">
                  <c:v>12425</c:v>
                </c:pt>
                <c:pt idx="12426">
                  <c:v>12426</c:v>
                </c:pt>
                <c:pt idx="12427">
                  <c:v>12427</c:v>
                </c:pt>
                <c:pt idx="12428">
                  <c:v>12428</c:v>
                </c:pt>
                <c:pt idx="12429">
                  <c:v>12429</c:v>
                </c:pt>
                <c:pt idx="12430">
                  <c:v>12430</c:v>
                </c:pt>
                <c:pt idx="12431">
                  <c:v>12431</c:v>
                </c:pt>
                <c:pt idx="12432">
                  <c:v>12432</c:v>
                </c:pt>
                <c:pt idx="12433">
                  <c:v>12433</c:v>
                </c:pt>
                <c:pt idx="12434">
                  <c:v>12434</c:v>
                </c:pt>
                <c:pt idx="12435">
                  <c:v>12435</c:v>
                </c:pt>
                <c:pt idx="12436">
                  <c:v>12436</c:v>
                </c:pt>
                <c:pt idx="12437">
                  <c:v>12437</c:v>
                </c:pt>
                <c:pt idx="12438">
                  <c:v>12438</c:v>
                </c:pt>
                <c:pt idx="12439">
                  <c:v>12439</c:v>
                </c:pt>
                <c:pt idx="12440">
                  <c:v>12440</c:v>
                </c:pt>
                <c:pt idx="12441">
                  <c:v>12441</c:v>
                </c:pt>
                <c:pt idx="12442">
                  <c:v>12442</c:v>
                </c:pt>
                <c:pt idx="12443">
                  <c:v>12443</c:v>
                </c:pt>
                <c:pt idx="12444">
                  <c:v>12444</c:v>
                </c:pt>
                <c:pt idx="12445">
                  <c:v>12445</c:v>
                </c:pt>
                <c:pt idx="12446">
                  <c:v>12446</c:v>
                </c:pt>
                <c:pt idx="12447">
                  <c:v>12447</c:v>
                </c:pt>
                <c:pt idx="12448">
                  <c:v>12448</c:v>
                </c:pt>
                <c:pt idx="12449">
                  <c:v>12449</c:v>
                </c:pt>
                <c:pt idx="12450">
                  <c:v>12450</c:v>
                </c:pt>
                <c:pt idx="12451">
                  <c:v>12451</c:v>
                </c:pt>
                <c:pt idx="12452">
                  <c:v>12452</c:v>
                </c:pt>
                <c:pt idx="12453">
                  <c:v>12453</c:v>
                </c:pt>
                <c:pt idx="12454">
                  <c:v>12454</c:v>
                </c:pt>
                <c:pt idx="12455">
                  <c:v>12455</c:v>
                </c:pt>
                <c:pt idx="12456">
                  <c:v>12456</c:v>
                </c:pt>
                <c:pt idx="12457">
                  <c:v>12457</c:v>
                </c:pt>
                <c:pt idx="12458">
                  <c:v>12458</c:v>
                </c:pt>
                <c:pt idx="12459">
                  <c:v>12459</c:v>
                </c:pt>
                <c:pt idx="12460">
                  <c:v>12460</c:v>
                </c:pt>
                <c:pt idx="12461">
                  <c:v>12461</c:v>
                </c:pt>
                <c:pt idx="12462">
                  <c:v>12462</c:v>
                </c:pt>
                <c:pt idx="12463">
                  <c:v>12463</c:v>
                </c:pt>
                <c:pt idx="12464">
                  <c:v>12464</c:v>
                </c:pt>
                <c:pt idx="12465">
                  <c:v>12465</c:v>
                </c:pt>
                <c:pt idx="12466">
                  <c:v>12466</c:v>
                </c:pt>
                <c:pt idx="12467">
                  <c:v>12467</c:v>
                </c:pt>
                <c:pt idx="12468">
                  <c:v>12468</c:v>
                </c:pt>
                <c:pt idx="12469">
                  <c:v>12469</c:v>
                </c:pt>
                <c:pt idx="12470">
                  <c:v>12470</c:v>
                </c:pt>
                <c:pt idx="12471">
                  <c:v>12471</c:v>
                </c:pt>
                <c:pt idx="12472">
                  <c:v>12472</c:v>
                </c:pt>
                <c:pt idx="12473">
                  <c:v>12473</c:v>
                </c:pt>
                <c:pt idx="12474">
                  <c:v>12474</c:v>
                </c:pt>
                <c:pt idx="12475">
                  <c:v>12475</c:v>
                </c:pt>
                <c:pt idx="12476">
                  <c:v>12476</c:v>
                </c:pt>
                <c:pt idx="12477">
                  <c:v>12477</c:v>
                </c:pt>
                <c:pt idx="12478">
                  <c:v>12478</c:v>
                </c:pt>
                <c:pt idx="12479">
                  <c:v>12479</c:v>
                </c:pt>
                <c:pt idx="12480">
                  <c:v>12480</c:v>
                </c:pt>
                <c:pt idx="12481">
                  <c:v>12481</c:v>
                </c:pt>
                <c:pt idx="12482">
                  <c:v>12482</c:v>
                </c:pt>
                <c:pt idx="12483">
                  <c:v>12483</c:v>
                </c:pt>
                <c:pt idx="12484">
                  <c:v>12484</c:v>
                </c:pt>
                <c:pt idx="12485">
                  <c:v>12485</c:v>
                </c:pt>
                <c:pt idx="12486">
                  <c:v>12486</c:v>
                </c:pt>
                <c:pt idx="12487">
                  <c:v>12487</c:v>
                </c:pt>
                <c:pt idx="12488">
                  <c:v>12488</c:v>
                </c:pt>
                <c:pt idx="12489">
                  <c:v>12489</c:v>
                </c:pt>
                <c:pt idx="12490">
                  <c:v>12490</c:v>
                </c:pt>
                <c:pt idx="12491">
                  <c:v>12491</c:v>
                </c:pt>
                <c:pt idx="12492">
                  <c:v>12492</c:v>
                </c:pt>
                <c:pt idx="12493">
                  <c:v>12493</c:v>
                </c:pt>
                <c:pt idx="12494">
                  <c:v>12494</c:v>
                </c:pt>
                <c:pt idx="12495">
                  <c:v>12495</c:v>
                </c:pt>
                <c:pt idx="12496">
                  <c:v>12496</c:v>
                </c:pt>
                <c:pt idx="12497">
                  <c:v>12497</c:v>
                </c:pt>
                <c:pt idx="12498">
                  <c:v>12498</c:v>
                </c:pt>
                <c:pt idx="12499">
                  <c:v>12499</c:v>
                </c:pt>
                <c:pt idx="12500">
                  <c:v>12500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EtOHMix00!$C$22:$C$25022</c:f>
              <c:numCache>
                <c:formatCode>General</c:formatCode>
                <c:ptCount val="25001"/>
                <c:pt idx="0">
                  <c:v>1871</c:v>
                </c:pt>
                <c:pt idx="1">
                  <c:v>3576</c:v>
                </c:pt>
                <c:pt idx="2">
                  <c:v>3976</c:v>
                </c:pt>
                <c:pt idx="3">
                  <c:v>4196</c:v>
                </c:pt>
                <c:pt idx="4">
                  <c:v>4368</c:v>
                </c:pt>
                <c:pt idx="5">
                  <c:v>4467</c:v>
                </c:pt>
                <c:pt idx="6">
                  <c:v>4514</c:v>
                </c:pt>
                <c:pt idx="7">
                  <c:v>4594</c:v>
                </c:pt>
                <c:pt idx="8">
                  <c:v>4642</c:v>
                </c:pt>
                <c:pt idx="9">
                  <c:v>4753</c:v>
                </c:pt>
                <c:pt idx="10">
                  <c:v>4724</c:v>
                </c:pt>
                <c:pt idx="11">
                  <c:v>4755</c:v>
                </c:pt>
                <c:pt idx="12">
                  <c:v>4809</c:v>
                </c:pt>
                <c:pt idx="13">
                  <c:v>4798</c:v>
                </c:pt>
                <c:pt idx="14">
                  <c:v>4833</c:v>
                </c:pt>
                <c:pt idx="15">
                  <c:v>4817</c:v>
                </c:pt>
                <c:pt idx="16">
                  <c:v>4867</c:v>
                </c:pt>
                <c:pt idx="17">
                  <c:v>4843</c:v>
                </c:pt>
                <c:pt idx="18">
                  <c:v>4857</c:v>
                </c:pt>
                <c:pt idx="19">
                  <c:v>4820</c:v>
                </c:pt>
                <c:pt idx="20">
                  <c:v>4832</c:v>
                </c:pt>
                <c:pt idx="21">
                  <c:v>4846</c:v>
                </c:pt>
                <c:pt idx="22">
                  <c:v>4834</c:v>
                </c:pt>
                <c:pt idx="23">
                  <c:v>4855</c:v>
                </c:pt>
                <c:pt idx="24">
                  <c:v>4852</c:v>
                </c:pt>
                <c:pt idx="25">
                  <c:v>4857</c:v>
                </c:pt>
                <c:pt idx="26">
                  <c:v>4871</c:v>
                </c:pt>
                <c:pt idx="27">
                  <c:v>4802</c:v>
                </c:pt>
                <c:pt idx="28">
                  <c:v>4862</c:v>
                </c:pt>
                <c:pt idx="29">
                  <c:v>4890</c:v>
                </c:pt>
                <c:pt idx="30">
                  <c:v>4858</c:v>
                </c:pt>
                <c:pt idx="31">
                  <c:v>4886</c:v>
                </c:pt>
                <c:pt idx="32">
                  <c:v>4805</c:v>
                </c:pt>
                <c:pt idx="33">
                  <c:v>4882</c:v>
                </c:pt>
                <c:pt idx="34">
                  <c:v>4849</c:v>
                </c:pt>
                <c:pt idx="35">
                  <c:v>4892</c:v>
                </c:pt>
                <c:pt idx="36">
                  <c:v>4887</c:v>
                </c:pt>
                <c:pt idx="37">
                  <c:v>4831</c:v>
                </c:pt>
                <c:pt idx="38">
                  <c:v>4870</c:v>
                </c:pt>
                <c:pt idx="39">
                  <c:v>4879</c:v>
                </c:pt>
                <c:pt idx="40">
                  <c:v>4869</c:v>
                </c:pt>
                <c:pt idx="41">
                  <c:v>4909</c:v>
                </c:pt>
                <c:pt idx="42">
                  <c:v>4852</c:v>
                </c:pt>
                <c:pt idx="43">
                  <c:v>4832</c:v>
                </c:pt>
                <c:pt idx="44">
                  <c:v>4828</c:v>
                </c:pt>
                <c:pt idx="45">
                  <c:v>4863</c:v>
                </c:pt>
                <c:pt idx="46">
                  <c:v>4849</c:v>
                </c:pt>
                <c:pt idx="47">
                  <c:v>4854</c:v>
                </c:pt>
                <c:pt idx="48">
                  <c:v>4865</c:v>
                </c:pt>
                <c:pt idx="49">
                  <c:v>4872</c:v>
                </c:pt>
                <c:pt idx="50">
                  <c:v>4853</c:v>
                </c:pt>
                <c:pt idx="51">
                  <c:v>4861</c:v>
                </c:pt>
                <c:pt idx="52">
                  <c:v>4905</c:v>
                </c:pt>
                <c:pt idx="53">
                  <c:v>4867</c:v>
                </c:pt>
                <c:pt idx="54">
                  <c:v>4844</c:v>
                </c:pt>
                <c:pt idx="55">
                  <c:v>4875</c:v>
                </c:pt>
                <c:pt idx="56">
                  <c:v>4877</c:v>
                </c:pt>
                <c:pt idx="57">
                  <c:v>4876</c:v>
                </c:pt>
                <c:pt idx="58">
                  <c:v>4857</c:v>
                </c:pt>
                <c:pt idx="59">
                  <c:v>4862</c:v>
                </c:pt>
                <c:pt idx="60">
                  <c:v>4868</c:v>
                </c:pt>
                <c:pt idx="61">
                  <c:v>4868</c:v>
                </c:pt>
                <c:pt idx="62">
                  <c:v>4867</c:v>
                </c:pt>
                <c:pt idx="63">
                  <c:v>4829</c:v>
                </c:pt>
                <c:pt idx="64">
                  <c:v>4855</c:v>
                </c:pt>
                <c:pt idx="65">
                  <c:v>4863</c:v>
                </c:pt>
                <c:pt idx="66">
                  <c:v>4857</c:v>
                </c:pt>
                <c:pt idx="67">
                  <c:v>4837</c:v>
                </c:pt>
                <c:pt idx="68">
                  <c:v>4878</c:v>
                </c:pt>
                <c:pt idx="69">
                  <c:v>4871</c:v>
                </c:pt>
                <c:pt idx="70">
                  <c:v>4847</c:v>
                </c:pt>
                <c:pt idx="71">
                  <c:v>4887</c:v>
                </c:pt>
                <c:pt idx="72">
                  <c:v>4821</c:v>
                </c:pt>
                <c:pt idx="73">
                  <c:v>4888</c:v>
                </c:pt>
                <c:pt idx="74">
                  <c:v>4873</c:v>
                </c:pt>
                <c:pt idx="75">
                  <c:v>4873</c:v>
                </c:pt>
                <c:pt idx="76">
                  <c:v>4831</c:v>
                </c:pt>
                <c:pt idx="77">
                  <c:v>4843</c:v>
                </c:pt>
                <c:pt idx="78">
                  <c:v>4876</c:v>
                </c:pt>
                <c:pt idx="79">
                  <c:v>4896</c:v>
                </c:pt>
                <c:pt idx="80">
                  <c:v>4873</c:v>
                </c:pt>
                <c:pt idx="81">
                  <c:v>4884</c:v>
                </c:pt>
                <c:pt idx="82">
                  <c:v>4835</c:v>
                </c:pt>
                <c:pt idx="83">
                  <c:v>4887</c:v>
                </c:pt>
                <c:pt idx="84">
                  <c:v>4861</c:v>
                </c:pt>
                <c:pt idx="85">
                  <c:v>4874</c:v>
                </c:pt>
                <c:pt idx="86">
                  <c:v>4839</c:v>
                </c:pt>
                <c:pt idx="87">
                  <c:v>4879</c:v>
                </c:pt>
                <c:pt idx="88">
                  <c:v>4806</c:v>
                </c:pt>
                <c:pt idx="89">
                  <c:v>4879</c:v>
                </c:pt>
                <c:pt idx="90">
                  <c:v>4863</c:v>
                </c:pt>
                <c:pt idx="91">
                  <c:v>4877</c:v>
                </c:pt>
                <c:pt idx="92">
                  <c:v>4873</c:v>
                </c:pt>
                <c:pt idx="93">
                  <c:v>4868</c:v>
                </c:pt>
                <c:pt idx="94">
                  <c:v>4859</c:v>
                </c:pt>
                <c:pt idx="95">
                  <c:v>4841</c:v>
                </c:pt>
                <c:pt idx="96">
                  <c:v>4891</c:v>
                </c:pt>
                <c:pt idx="97">
                  <c:v>4915</c:v>
                </c:pt>
                <c:pt idx="98">
                  <c:v>4921</c:v>
                </c:pt>
                <c:pt idx="99">
                  <c:v>4898</c:v>
                </c:pt>
                <c:pt idx="100">
                  <c:v>4877</c:v>
                </c:pt>
                <c:pt idx="101">
                  <c:v>4855</c:v>
                </c:pt>
                <c:pt idx="102">
                  <c:v>4856</c:v>
                </c:pt>
                <c:pt idx="103">
                  <c:v>4866</c:v>
                </c:pt>
                <c:pt idx="104">
                  <c:v>4894</c:v>
                </c:pt>
                <c:pt idx="105">
                  <c:v>4849</c:v>
                </c:pt>
                <c:pt idx="106">
                  <c:v>4902</c:v>
                </c:pt>
                <c:pt idx="107">
                  <c:v>4907</c:v>
                </c:pt>
                <c:pt idx="108">
                  <c:v>4908</c:v>
                </c:pt>
                <c:pt idx="109">
                  <c:v>4900</c:v>
                </c:pt>
                <c:pt idx="110">
                  <c:v>4881</c:v>
                </c:pt>
                <c:pt idx="111">
                  <c:v>4866</c:v>
                </c:pt>
                <c:pt idx="112">
                  <c:v>4842</c:v>
                </c:pt>
                <c:pt idx="113">
                  <c:v>4883</c:v>
                </c:pt>
                <c:pt idx="114">
                  <c:v>4876</c:v>
                </c:pt>
                <c:pt idx="115">
                  <c:v>4863</c:v>
                </c:pt>
                <c:pt idx="116">
                  <c:v>4857</c:v>
                </c:pt>
                <c:pt idx="117">
                  <c:v>4840</c:v>
                </c:pt>
                <c:pt idx="118">
                  <c:v>4852</c:v>
                </c:pt>
                <c:pt idx="119">
                  <c:v>4876</c:v>
                </c:pt>
                <c:pt idx="120">
                  <c:v>4878</c:v>
                </c:pt>
                <c:pt idx="121">
                  <c:v>4872</c:v>
                </c:pt>
                <c:pt idx="122">
                  <c:v>4893</c:v>
                </c:pt>
                <c:pt idx="123">
                  <c:v>4864</c:v>
                </c:pt>
                <c:pt idx="124">
                  <c:v>4863</c:v>
                </c:pt>
                <c:pt idx="125">
                  <c:v>4850</c:v>
                </c:pt>
                <c:pt idx="126">
                  <c:v>4845</c:v>
                </c:pt>
                <c:pt idx="127">
                  <c:v>4877</c:v>
                </c:pt>
                <c:pt idx="128">
                  <c:v>4852</c:v>
                </c:pt>
                <c:pt idx="129">
                  <c:v>4886</c:v>
                </c:pt>
                <c:pt idx="130">
                  <c:v>4875</c:v>
                </c:pt>
                <c:pt idx="131">
                  <c:v>4847</c:v>
                </c:pt>
                <c:pt idx="132">
                  <c:v>4831</c:v>
                </c:pt>
                <c:pt idx="133">
                  <c:v>4869</c:v>
                </c:pt>
                <c:pt idx="134">
                  <c:v>4857</c:v>
                </c:pt>
                <c:pt idx="135">
                  <c:v>4859</c:v>
                </c:pt>
                <c:pt idx="136">
                  <c:v>4882</c:v>
                </c:pt>
                <c:pt idx="137">
                  <c:v>4879</c:v>
                </c:pt>
                <c:pt idx="138">
                  <c:v>4836</c:v>
                </c:pt>
                <c:pt idx="139">
                  <c:v>4846</c:v>
                </c:pt>
                <c:pt idx="140">
                  <c:v>4838</c:v>
                </c:pt>
                <c:pt idx="141">
                  <c:v>4855</c:v>
                </c:pt>
                <c:pt idx="142">
                  <c:v>4862</c:v>
                </c:pt>
                <c:pt idx="143">
                  <c:v>4818</c:v>
                </c:pt>
                <c:pt idx="144">
                  <c:v>4878</c:v>
                </c:pt>
                <c:pt idx="145">
                  <c:v>4878</c:v>
                </c:pt>
                <c:pt idx="146">
                  <c:v>4869</c:v>
                </c:pt>
                <c:pt idx="147">
                  <c:v>4904</c:v>
                </c:pt>
                <c:pt idx="148">
                  <c:v>4871</c:v>
                </c:pt>
                <c:pt idx="149">
                  <c:v>4847</c:v>
                </c:pt>
                <c:pt idx="150">
                  <c:v>4828</c:v>
                </c:pt>
                <c:pt idx="151">
                  <c:v>4860</c:v>
                </c:pt>
                <c:pt idx="152">
                  <c:v>4843</c:v>
                </c:pt>
                <c:pt idx="153">
                  <c:v>4872</c:v>
                </c:pt>
                <c:pt idx="154">
                  <c:v>4919</c:v>
                </c:pt>
                <c:pt idx="155">
                  <c:v>4869</c:v>
                </c:pt>
                <c:pt idx="156">
                  <c:v>4875</c:v>
                </c:pt>
                <c:pt idx="157">
                  <c:v>4907</c:v>
                </c:pt>
                <c:pt idx="158">
                  <c:v>4855</c:v>
                </c:pt>
                <c:pt idx="159">
                  <c:v>4856</c:v>
                </c:pt>
                <c:pt idx="160">
                  <c:v>4843</c:v>
                </c:pt>
                <c:pt idx="161">
                  <c:v>4881</c:v>
                </c:pt>
                <c:pt idx="162">
                  <c:v>4856</c:v>
                </c:pt>
                <c:pt idx="163">
                  <c:v>4924</c:v>
                </c:pt>
                <c:pt idx="164">
                  <c:v>4883</c:v>
                </c:pt>
                <c:pt idx="165">
                  <c:v>4867</c:v>
                </c:pt>
                <c:pt idx="166">
                  <c:v>4845</c:v>
                </c:pt>
                <c:pt idx="167">
                  <c:v>4843</c:v>
                </c:pt>
                <c:pt idx="168">
                  <c:v>4892</c:v>
                </c:pt>
                <c:pt idx="169">
                  <c:v>4888</c:v>
                </c:pt>
                <c:pt idx="170">
                  <c:v>4898</c:v>
                </c:pt>
                <c:pt idx="171">
                  <c:v>4896</c:v>
                </c:pt>
                <c:pt idx="172">
                  <c:v>4879</c:v>
                </c:pt>
                <c:pt idx="173">
                  <c:v>4857</c:v>
                </c:pt>
                <c:pt idx="174">
                  <c:v>4877</c:v>
                </c:pt>
                <c:pt idx="175">
                  <c:v>4911</c:v>
                </c:pt>
                <c:pt idx="176">
                  <c:v>4888</c:v>
                </c:pt>
                <c:pt idx="177">
                  <c:v>4879</c:v>
                </c:pt>
                <c:pt idx="178">
                  <c:v>4849</c:v>
                </c:pt>
                <c:pt idx="179">
                  <c:v>4884</c:v>
                </c:pt>
                <c:pt idx="180">
                  <c:v>4875</c:v>
                </c:pt>
                <c:pt idx="181">
                  <c:v>4881</c:v>
                </c:pt>
                <c:pt idx="182">
                  <c:v>4879</c:v>
                </c:pt>
                <c:pt idx="183">
                  <c:v>4881</c:v>
                </c:pt>
                <c:pt idx="184">
                  <c:v>4845</c:v>
                </c:pt>
                <c:pt idx="185">
                  <c:v>4877</c:v>
                </c:pt>
                <c:pt idx="186">
                  <c:v>4849</c:v>
                </c:pt>
                <c:pt idx="187">
                  <c:v>4895</c:v>
                </c:pt>
                <c:pt idx="188">
                  <c:v>4874</c:v>
                </c:pt>
                <c:pt idx="189">
                  <c:v>4861</c:v>
                </c:pt>
                <c:pt idx="190">
                  <c:v>4871</c:v>
                </c:pt>
                <c:pt idx="191">
                  <c:v>4837</c:v>
                </c:pt>
                <c:pt idx="192">
                  <c:v>4872</c:v>
                </c:pt>
                <c:pt idx="193">
                  <c:v>4811</c:v>
                </c:pt>
                <c:pt idx="194">
                  <c:v>4865</c:v>
                </c:pt>
                <c:pt idx="195">
                  <c:v>4863</c:v>
                </c:pt>
                <c:pt idx="196">
                  <c:v>4877</c:v>
                </c:pt>
                <c:pt idx="197">
                  <c:v>4847</c:v>
                </c:pt>
                <c:pt idx="198">
                  <c:v>4828</c:v>
                </c:pt>
                <c:pt idx="199">
                  <c:v>4853</c:v>
                </c:pt>
                <c:pt idx="200">
                  <c:v>4879</c:v>
                </c:pt>
                <c:pt idx="201">
                  <c:v>4861</c:v>
                </c:pt>
                <c:pt idx="202">
                  <c:v>4854</c:v>
                </c:pt>
                <c:pt idx="203">
                  <c:v>4883</c:v>
                </c:pt>
                <c:pt idx="204">
                  <c:v>4835</c:v>
                </c:pt>
                <c:pt idx="205">
                  <c:v>4880</c:v>
                </c:pt>
                <c:pt idx="206">
                  <c:v>4855</c:v>
                </c:pt>
                <c:pt idx="207">
                  <c:v>4834</c:v>
                </c:pt>
                <c:pt idx="208">
                  <c:v>4851</c:v>
                </c:pt>
                <c:pt idx="209">
                  <c:v>4875</c:v>
                </c:pt>
                <c:pt idx="210">
                  <c:v>4863</c:v>
                </c:pt>
                <c:pt idx="211">
                  <c:v>4907</c:v>
                </c:pt>
                <c:pt idx="212">
                  <c:v>4815</c:v>
                </c:pt>
                <c:pt idx="213">
                  <c:v>4842</c:v>
                </c:pt>
                <c:pt idx="214">
                  <c:v>4849</c:v>
                </c:pt>
                <c:pt idx="215">
                  <c:v>4881</c:v>
                </c:pt>
                <c:pt idx="216">
                  <c:v>4866</c:v>
                </c:pt>
                <c:pt idx="217">
                  <c:v>4869</c:v>
                </c:pt>
                <c:pt idx="218">
                  <c:v>4856</c:v>
                </c:pt>
                <c:pt idx="219">
                  <c:v>4864</c:v>
                </c:pt>
                <c:pt idx="220">
                  <c:v>4862</c:v>
                </c:pt>
                <c:pt idx="221">
                  <c:v>4878</c:v>
                </c:pt>
                <c:pt idx="222">
                  <c:v>4863</c:v>
                </c:pt>
                <c:pt idx="223">
                  <c:v>4845</c:v>
                </c:pt>
                <c:pt idx="224">
                  <c:v>4901</c:v>
                </c:pt>
                <c:pt idx="225">
                  <c:v>4841</c:v>
                </c:pt>
                <c:pt idx="226">
                  <c:v>4880</c:v>
                </c:pt>
                <c:pt idx="227">
                  <c:v>4882</c:v>
                </c:pt>
                <c:pt idx="228">
                  <c:v>4887</c:v>
                </c:pt>
                <c:pt idx="229">
                  <c:v>4857</c:v>
                </c:pt>
                <c:pt idx="230">
                  <c:v>4851</c:v>
                </c:pt>
                <c:pt idx="231">
                  <c:v>4893</c:v>
                </c:pt>
                <c:pt idx="232">
                  <c:v>4850</c:v>
                </c:pt>
                <c:pt idx="233">
                  <c:v>4816</c:v>
                </c:pt>
                <c:pt idx="234">
                  <c:v>4864</c:v>
                </c:pt>
                <c:pt idx="235">
                  <c:v>4874</c:v>
                </c:pt>
                <c:pt idx="236">
                  <c:v>4865</c:v>
                </c:pt>
                <c:pt idx="237">
                  <c:v>4860</c:v>
                </c:pt>
                <c:pt idx="238">
                  <c:v>4892</c:v>
                </c:pt>
                <c:pt idx="239">
                  <c:v>4817</c:v>
                </c:pt>
                <c:pt idx="240">
                  <c:v>4862</c:v>
                </c:pt>
                <c:pt idx="241">
                  <c:v>4838</c:v>
                </c:pt>
                <c:pt idx="242">
                  <c:v>4852</c:v>
                </c:pt>
                <c:pt idx="243">
                  <c:v>4833</c:v>
                </c:pt>
                <c:pt idx="244">
                  <c:v>4853</c:v>
                </c:pt>
                <c:pt idx="245">
                  <c:v>4844</c:v>
                </c:pt>
                <c:pt idx="246">
                  <c:v>4824</c:v>
                </c:pt>
                <c:pt idx="247">
                  <c:v>4827</c:v>
                </c:pt>
                <c:pt idx="248">
                  <c:v>4823</c:v>
                </c:pt>
                <c:pt idx="249">
                  <c:v>4832</c:v>
                </c:pt>
                <c:pt idx="250">
                  <c:v>4818</c:v>
                </c:pt>
                <c:pt idx="251">
                  <c:v>4849</c:v>
                </c:pt>
                <c:pt idx="252">
                  <c:v>4877</c:v>
                </c:pt>
                <c:pt idx="253">
                  <c:v>4876</c:v>
                </c:pt>
                <c:pt idx="254">
                  <c:v>4857</c:v>
                </c:pt>
                <c:pt idx="255">
                  <c:v>4857</c:v>
                </c:pt>
                <c:pt idx="256">
                  <c:v>4881</c:v>
                </c:pt>
                <c:pt idx="257">
                  <c:v>4905</c:v>
                </c:pt>
                <c:pt idx="258">
                  <c:v>4875</c:v>
                </c:pt>
                <c:pt idx="259">
                  <c:v>4898</c:v>
                </c:pt>
                <c:pt idx="260">
                  <c:v>4842</c:v>
                </c:pt>
                <c:pt idx="261">
                  <c:v>4873</c:v>
                </c:pt>
                <c:pt idx="262">
                  <c:v>4865</c:v>
                </c:pt>
                <c:pt idx="263">
                  <c:v>4855</c:v>
                </c:pt>
                <c:pt idx="264">
                  <c:v>4905</c:v>
                </c:pt>
                <c:pt idx="265">
                  <c:v>4848</c:v>
                </c:pt>
                <c:pt idx="266">
                  <c:v>4836</c:v>
                </c:pt>
                <c:pt idx="267">
                  <c:v>4896</c:v>
                </c:pt>
                <c:pt idx="268">
                  <c:v>4867</c:v>
                </c:pt>
                <c:pt idx="269">
                  <c:v>4899</c:v>
                </c:pt>
                <c:pt idx="270">
                  <c:v>4850</c:v>
                </c:pt>
                <c:pt idx="271">
                  <c:v>4888</c:v>
                </c:pt>
                <c:pt idx="272">
                  <c:v>4882</c:v>
                </c:pt>
                <c:pt idx="273">
                  <c:v>4885</c:v>
                </c:pt>
                <c:pt idx="274">
                  <c:v>4867</c:v>
                </c:pt>
                <c:pt idx="275">
                  <c:v>4862</c:v>
                </c:pt>
                <c:pt idx="276">
                  <c:v>4837</c:v>
                </c:pt>
                <c:pt idx="277">
                  <c:v>4829</c:v>
                </c:pt>
                <c:pt idx="278">
                  <c:v>4840</c:v>
                </c:pt>
                <c:pt idx="279">
                  <c:v>4893</c:v>
                </c:pt>
                <c:pt idx="280">
                  <c:v>4885</c:v>
                </c:pt>
                <c:pt idx="281">
                  <c:v>4867</c:v>
                </c:pt>
                <c:pt idx="282">
                  <c:v>4860</c:v>
                </c:pt>
                <c:pt idx="283">
                  <c:v>4856</c:v>
                </c:pt>
                <c:pt idx="284">
                  <c:v>4838</c:v>
                </c:pt>
                <c:pt idx="285">
                  <c:v>4872</c:v>
                </c:pt>
                <c:pt idx="286">
                  <c:v>4864</c:v>
                </c:pt>
                <c:pt idx="287">
                  <c:v>4839</c:v>
                </c:pt>
                <c:pt idx="288">
                  <c:v>4889</c:v>
                </c:pt>
                <c:pt idx="289">
                  <c:v>4886</c:v>
                </c:pt>
                <c:pt idx="290">
                  <c:v>4828</c:v>
                </c:pt>
                <c:pt idx="291">
                  <c:v>4863</c:v>
                </c:pt>
                <c:pt idx="292">
                  <c:v>4888</c:v>
                </c:pt>
                <c:pt idx="293">
                  <c:v>4899</c:v>
                </c:pt>
                <c:pt idx="294">
                  <c:v>4866</c:v>
                </c:pt>
                <c:pt idx="295">
                  <c:v>4860</c:v>
                </c:pt>
                <c:pt idx="296">
                  <c:v>4894</c:v>
                </c:pt>
                <c:pt idx="297">
                  <c:v>4855</c:v>
                </c:pt>
                <c:pt idx="298">
                  <c:v>4885</c:v>
                </c:pt>
                <c:pt idx="299">
                  <c:v>4854</c:v>
                </c:pt>
                <c:pt idx="300">
                  <c:v>4906</c:v>
                </c:pt>
                <c:pt idx="301">
                  <c:v>4828</c:v>
                </c:pt>
                <c:pt idx="302">
                  <c:v>4864</c:v>
                </c:pt>
                <c:pt idx="303">
                  <c:v>4936</c:v>
                </c:pt>
                <c:pt idx="304">
                  <c:v>4844</c:v>
                </c:pt>
                <c:pt idx="305">
                  <c:v>4856</c:v>
                </c:pt>
                <c:pt idx="306">
                  <c:v>4836</c:v>
                </c:pt>
                <c:pt idx="307">
                  <c:v>4848</c:v>
                </c:pt>
                <c:pt idx="308">
                  <c:v>4826</c:v>
                </c:pt>
                <c:pt idx="309">
                  <c:v>4858</c:v>
                </c:pt>
                <c:pt idx="310">
                  <c:v>4864</c:v>
                </c:pt>
                <c:pt idx="311">
                  <c:v>4866</c:v>
                </c:pt>
                <c:pt idx="312">
                  <c:v>4861</c:v>
                </c:pt>
                <c:pt idx="313">
                  <c:v>4880</c:v>
                </c:pt>
                <c:pt idx="314">
                  <c:v>4848</c:v>
                </c:pt>
                <c:pt idx="315">
                  <c:v>4835</c:v>
                </c:pt>
                <c:pt idx="316">
                  <c:v>4868</c:v>
                </c:pt>
                <c:pt idx="317">
                  <c:v>4862</c:v>
                </c:pt>
                <c:pt idx="318">
                  <c:v>4865</c:v>
                </c:pt>
                <c:pt idx="319">
                  <c:v>4843</c:v>
                </c:pt>
                <c:pt idx="320">
                  <c:v>4835</c:v>
                </c:pt>
                <c:pt idx="321">
                  <c:v>4837</c:v>
                </c:pt>
                <c:pt idx="322">
                  <c:v>4838</c:v>
                </c:pt>
                <c:pt idx="323">
                  <c:v>4858</c:v>
                </c:pt>
                <c:pt idx="324">
                  <c:v>4856</c:v>
                </c:pt>
                <c:pt idx="325">
                  <c:v>4813</c:v>
                </c:pt>
                <c:pt idx="326">
                  <c:v>4889</c:v>
                </c:pt>
                <c:pt idx="327">
                  <c:v>4894</c:v>
                </c:pt>
                <c:pt idx="328">
                  <c:v>4875</c:v>
                </c:pt>
                <c:pt idx="329">
                  <c:v>4911</c:v>
                </c:pt>
                <c:pt idx="330">
                  <c:v>4877</c:v>
                </c:pt>
                <c:pt idx="331">
                  <c:v>4879</c:v>
                </c:pt>
                <c:pt idx="332">
                  <c:v>4863</c:v>
                </c:pt>
                <c:pt idx="333">
                  <c:v>4868</c:v>
                </c:pt>
                <c:pt idx="334">
                  <c:v>4891</c:v>
                </c:pt>
                <c:pt idx="335">
                  <c:v>4847</c:v>
                </c:pt>
                <c:pt idx="336">
                  <c:v>4891</c:v>
                </c:pt>
                <c:pt idx="337">
                  <c:v>4888</c:v>
                </c:pt>
                <c:pt idx="338">
                  <c:v>4847</c:v>
                </c:pt>
                <c:pt idx="339">
                  <c:v>4893</c:v>
                </c:pt>
                <c:pt idx="340">
                  <c:v>4884</c:v>
                </c:pt>
                <c:pt idx="341">
                  <c:v>4893</c:v>
                </c:pt>
                <c:pt idx="342">
                  <c:v>4838</c:v>
                </c:pt>
                <c:pt idx="343">
                  <c:v>4825</c:v>
                </c:pt>
                <c:pt idx="344">
                  <c:v>4875</c:v>
                </c:pt>
                <c:pt idx="345">
                  <c:v>4861</c:v>
                </c:pt>
                <c:pt idx="346">
                  <c:v>4835</c:v>
                </c:pt>
                <c:pt idx="347">
                  <c:v>4860</c:v>
                </c:pt>
                <c:pt idx="348">
                  <c:v>4878</c:v>
                </c:pt>
                <c:pt idx="349">
                  <c:v>4855</c:v>
                </c:pt>
                <c:pt idx="350">
                  <c:v>4892</c:v>
                </c:pt>
                <c:pt idx="351">
                  <c:v>4846</c:v>
                </c:pt>
                <c:pt idx="352">
                  <c:v>4831</c:v>
                </c:pt>
                <c:pt idx="353">
                  <c:v>4870</c:v>
                </c:pt>
                <c:pt idx="354">
                  <c:v>4836</c:v>
                </c:pt>
                <c:pt idx="355">
                  <c:v>4845</c:v>
                </c:pt>
                <c:pt idx="356">
                  <c:v>4868</c:v>
                </c:pt>
                <c:pt idx="357">
                  <c:v>4873</c:v>
                </c:pt>
                <c:pt idx="358">
                  <c:v>4904</c:v>
                </c:pt>
                <c:pt idx="359">
                  <c:v>4852</c:v>
                </c:pt>
                <c:pt idx="360">
                  <c:v>4912</c:v>
                </c:pt>
                <c:pt idx="361">
                  <c:v>4872</c:v>
                </c:pt>
                <c:pt idx="362">
                  <c:v>4880</c:v>
                </c:pt>
                <c:pt idx="363">
                  <c:v>4837</c:v>
                </c:pt>
                <c:pt idx="364">
                  <c:v>4846</c:v>
                </c:pt>
                <c:pt idx="365">
                  <c:v>4882</c:v>
                </c:pt>
                <c:pt idx="366">
                  <c:v>4866</c:v>
                </c:pt>
                <c:pt idx="367">
                  <c:v>4836</c:v>
                </c:pt>
                <c:pt idx="368">
                  <c:v>4882</c:v>
                </c:pt>
                <c:pt idx="369">
                  <c:v>4856</c:v>
                </c:pt>
                <c:pt idx="370">
                  <c:v>4862</c:v>
                </c:pt>
                <c:pt idx="371">
                  <c:v>4852</c:v>
                </c:pt>
                <c:pt idx="372">
                  <c:v>4849</c:v>
                </c:pt>
                <c:pt idx="373">
                  <c:v>4857</c:v>
                </c:pt>
                <c:pt idx="374">
                  <c:v>4875</c:v>
                </c:pt>
                <c:pt idx="375">
                  <c:v>4868</c:v>
                </c:pt>
                <c:pt idx="376">
                  <c:v>4863</c:v>
                </c:pt>
                <c:pt idx="377">
                  <c:v>4835</c:v>
                </c:pt>
                <c:pt idx="378">
                  <c:v>4853</c:v>
                </c:pt>
                <c:pt idx="379">
                  <c:v>4861</c:v>
                </c:pt>
                <c:pt idx="380">
                  <c:v>4870</c:v>
                </c:pt>
                <c:pt idx="381">
                  <c:v>4879</c:v>
                </c:pt>
                <c:pt idx="382">
                  <c:v>4866</c:v>
                </c:pt>
                <c:pt idx="383">
                  <c:v>4867</c:v>
                </c:pt>
                <c:pt idx="384">
                  <c:v>4852</c:v>
                </c:pt>
                <c:pt idx="385">
                  <c:v>4888</c:v>
                </c:pt>
                <c:pt idx="386">
                  <c:v>4886</c:v>
                </c:pt>
                <c:pt idx="387">
                  <c:v>4867</c:v>
                </c:pt>
                <c:pt idx="388">
                  <c:v>4875</c:v>
                </c:pt>
                <c:pt idx="389">
                  <c:v>4856</c:v>
                </c:pt>
                <c:pt idx="390">
                  <c:v>4873</c:v>
                </c:pt>
                <c:pt idx="391">
                  <c:v>4849</c:v>
                </c:pt>
                <c:pt idx="392">
                  <c:v>4882</c:v>
                </c:pt>
                <c:pt idx="393">
                  <c:v>4874</c:v>
                </c:pt>
                <c:pt idx="394">
                  <c:v>4857</c:v>
                </c:pt>
                <c:pt idx="395">
                  <c:v>4842</c:v>
                </c:pt>
                <c:pt idx="396">
                  <c:v>4863</c:v>
                </c:pt>
                <c:pt idx="397">
                  <c:v>4884</c:v>
                </c:pt>
                <c:pt idx="398">
                  <c:v>4873</c:v>
                </c:pt>
                <c:pt idx="399">
                  <c:v>4876</c:v>
                </c:pt>
                <c:pt idx="400">
                  <c:v>4852</c:v>
                </c:pt>
                <c:pt idx="401">
                  <c:v>4865</c:v>
                </c:pt>
                <c:pt idx="402">
                  <c:v>4839</c:v>
                </c:pt>
                <c:pt idx="403">
                  <c:v>4885</c:v>
                </c:pt>
                <c:pt idx="404">
                  <c:v>4866</c:v>
                </c:pt>
                <c:pt idx="405">
                  <c:v>4847</c:v>
                </c:pt>
                <c:pt idx="406">
                  <c:v>4835</c:v>
                </c:pt>
                <c:pt idx="407">
                  <c:v>4870</c:v>
                </c:pt>
                <c:pt idx="408">
                  <c:v>4821</c:v>
                </c:pt>
                <c:pt idx="409">
                  <c:v>4870</c:v>
                </c:pt>
                <c:pt idx="410">
                  <c:v>4880</c:v>
                </c:pt>
                <c:pt idx="411">
                  <c:v>4836</c:v>
                </c:pt>
                <c:pt idx="412">
                  <c:v>4852</c:v>
                </c:pt>
                <c:pt idx="413">
                  <c:v>4816</c:v>
                </c:pt>
                <c:pt idx="414">
                  <c:v>4874</c:v>
                </c:pt>
                <c:pt idx="415">
                  <c:v>4874</c:v>
                </c:pt>
                <c:pt idx="416">
                  <c:v>4848</c:v>
                </c:pt>
                <c:pt idx="417">
                  <c:v>4868</c:v>
                </c:pt>
                <c:pt idx="418">
                  <c:v>4869</c:v>
                </c:pt>
                <c:pt idx="419">
                  <c:v>4869</c:v>
                </c:pt>
                <c:pt idx="420">
                  <c:v>4818</c:v>
                </c:pt>
                <c:pt idx="421">
                  <c:v>4831</c:v>
                </c:pt>
                <c:pt idx="422">
                  <c:v>4868</c:v>
                </c:pt>
                <c:pt idx="423">
                  <c:v>4825</c:v>
                </c:pt>
                <c:pt idx="424">
                  <c:v>4858</c:v>
                </c:pt>
                <c:pt idx="425">
                  <c:v>4853</c:v>
                </c:pt>
                <c:pt idx="426">
                  <c:v>4888</c:v>
                </c:pt>
                <c:pt idx="427">
                  <c:v>4883</c:v>
                </c:pt>
                <c:pt idx="428">
                  <c:v>4882</c:v>
                </c:pt>
                <c:pt idx="429">
                  <c:v>4855</c:v>
                </c:pt>
                <c:pt idx="430">
                  <c:v>4854</c:v>
                </c:pt>
                <c:pt idx="431">
                  <c:v>4859</c:v>
                </c:pt>
                <c:pt idx="432">
                  <c:v>4854</c:v>
                </c:pt>
                <c:pt idx="433">
                  <c:v>4887</c:v>
                </c:pt>
                <c:pt idx="434">
                  <c:v>4908</c:v>
                </c:pt>
                <c:pt idx="435">
                  <c:v>4883</c:v>
                </c:pt>
                <c:pt idx="436">
                  <c:v>4811</c:v>
                </c:pt>
                <c:pt idx="437">
                  <c:v>4852</c:v>
                </c:pt>
                <c:pt idx="438">
                  <c:v>4863</c:v>
                </c:pt>
                <c:pt idx="439">
                  <c:v>4842</c:v>
                </c:pt>
                <c:pt idx="440">
                  <c:v>4826</c:v>
                </c:pt>
                <c:pt idx="441">
                  <c:v>4838</c:v>
                </c:pt>
                <c:pt idx="442">
                  <c:v>4868</c:v>
                </c:pt>
                <c:pt idx="443">
                  <c:v>4842</c:v>
                </c:pt>
                <c:pt idx="444">
                  <c:v>4853</c:v>
                </c:pt>
                <c:pt idx="445">
                  <c:v>4895</c:v>
                </c:pt>
                <c:pt idx="446">
                  <c:v>4893</c:v>
                </c:pt>
                <c:pt idx="447">
                  <c:v>4817</c:v>
                </c:pt>
                <c:pt idx="448">
                  <c:v>4840</c:v>
                </c:pt>
                <c:pt idx="449">
                  <c:v>4877</c:v>
                </c:pt>
                <c:pt idx="450">
                  <c:v>4886</c:v>
                </c:pt>
                <c:pt idx="451">
                  <c:v>4859</c:v>
                </c:pt>
                <c:pt idx="452">
                  <c:v>4840</c:v>
                </c:pt>
                <c:pt idx="453">
                  <c:v>4869</c:v>
                </c:pt>
                <c:pt idx="454">
                  <c:v>4872</c:v>
                </c:pt>
                <c:pt idx="455">
                  <c:v>4841</c:v>
                </c:pt>
                <c:pt idx="456">
                  <c:v>4890</c:v>
                </c:pt>
                <c:pt idx="457">
                  <c:v>4917</c:v>
                </c:pt>
                <c:pt idx="458">
                  <c:v>4879</c:v>
                </c:pt>
                <c:pt idx="459">
                  <c:v>4862</c:v>
                </c:pt>
                <c:pt idx="460">
                  <c:v>4853</c:v>
                </c:pt>
                <c:pt idx="461">
                  <c:v>4891</c:v>
                </c:pt>
                <c:pt idx="462">
                  <c:v>4866</c:v>
                </c:pt>
                <c:pt idx="463">
                  <c:v>4863</c:v>
                </c:pt>
                <c:pt idx="464">
                  <c:v>4852</c:v>
                </c:pt>
                <c:pt idx="465">
                  <c:v>4861</c:v>
                </c:pt>
                <c:pt idx="466">
                  <c:v>4876</c:v>
                </c:pt>
                <c:pt idx="467">
                  <c:v>4878</c:v>
                </c:pt>
                <c:pt idx="468">
                  <c:v>4815</c:v>
                </c:pt>
                <c:pt idx="469">
                  <c:v>4871</c:v>
                </c:pt>
                <c:pt idx="470">
                  <c:v>4880</c:v>
                </c:pt>
                <c:pt idx="471">
                  <c:v>4823</c:v>
                </c:pt>
                <c:pt idx="472">
                  <c:v>4851</c:v>
                </c:pt>
                <c:pt idx="473">
                  <c:v>4877</c:v>
                </c:pt>
                <c:pt idx="474">
                  <c:v>4855</c:v>
                </c:pt>
                <c:pt idx="475">
                  <c:v>4853</c:v>
                </c:pt>
                <c:pt idx="476">
                  <c:v>4849</c:v>
                </c:pt>
                <c:pt idx="477">
                  <c:v>4885</c:v>
                </c:pt>
                <c:pt idx="478">
                  <c:v>4808</c:v>
                </c:pt>
                <c:pt idx="479">
                  <c:v>4864</c:v>
                </c:pt>
                <c:pt idx="480">
                  <c:v>4830</c:v>
                </c:pt>
                <c:pt idx="481">
                  <c:v>4887</c:v>
                </c:pt>
                <c:pt idx="482">
                  <c:v>4832</c:v>
                </c:pt>
                <c:pt idx="483">
                  <c:v>4881</c:v>
                </c:pt>
                <c:pt idx="484">
                  <c:v>4877</c:v>
                </c:pt>
                <c:pt idx="485">
                  <c:v>4853</c:v>
                </c:pt>
                <c:pt idx="486">
                  <c:v>4829</c:v>
                </c:pt>
                <c:pt idx="487">
                  <c:v>4862</c:v>
                </c:pt>
                <c:pt idx="488">
                  <c:v>4865</c:v>
                </c:pt>
                <c:pt idx="489">
                  <c:v>4853</c:v>
                </c:pt>
                <c:pt idx="490">
                  <c:v>4835</c:v>
                </c:pt>
                <c:pt idx="491">
                  <c:v>4860</c:v>
                </c:pt>
                <c:pt idx="492">
                  <c:v>4858</c:v>
                </c:pt>
                <c:pt idx="493">
                  <c:v>4863</c:v>
                </c:pt>
                <c:pt idx="494">
                  <c:v>4884</c:v>
                </c:pt>
                <c:pt idx="495">
                  <c:v>4852</c:v>
                </c:pt>
                <c:pt idx="496">
                  <c:v>4842</c:v>
                </c:pt>
                <c:pt idx="497">
                  <c:v>4875</c:v>
                </c:pt>
                <c:pt idx="498">
                  <c:v>4876</c:v>
                </c:pt>
                <c:pt idx="499">
                  <c:v>4854</c:v>
                </c:pt>
                <c:pt idx="500">
                  <c:v>4818</c:v>
                </c:pt>
                <c:pt idx="501">
                  <c:v>4872</c:v>
                </c:pt>
                <c:pt idx="502">
                  <c:v>4862</c:v>
                </c:pt>
                <c:pt idx="503">
                  <c:v>4850</c:v>
                </c:pt>
                <c:pt idx="504">
                  <c:v>4854</c:v>
                </c:pt>
                <c:pt idx="505">
                  <c:v>4878</c:v>
                </c:pt>
                <c:pt idx="506">
                  <c:v>4857</c:v>
                </c:pt>
                <c:pt idx="507">
                  <c:v>4851</c:v>
                </c:pt>
                <c:pt idx="508">
                  <c:v>4891</c:v>
                </c:pt>
                <c:pt idx="509">
                  <c:v>4872</c:v>
                </c:pt>
                <c:pt idx="510">
                  <c:v>4907</c:v>
                </c:pt>
                <c:pt idx="511">
                  <c:v>4896</c:v>
                </c:pt>
                <c:pt idx="512">
                  <c:v>4902</c:v>
                </c:pt>
                <c:pt idx="513">
                  <c:v>4857</c:v>
                </c:pt>
                <c:pt idx="514">
                  <c:v>4842</c:v>
                </c:pt>
                <c:pt idx="515">
                  <c:v>4858</c:v>
                </c:pt>
                <c:pt idx="516">
                  <c:v>4867</c:v>
                </c:pt>
                <c:pt idx="517">
                  <c:v>4855</c:v>
                </c:pt>
                <c:pt idx="518">
                  <c:v>4877</c:v>
                </c:pt>
                <c:pt idx="519">
                  <c:v>4882</c:v>
                </c:pt>
                <c:pt idx="520">
                  <c:v>4892</c:v>
                </c:pt>
                <c:pt idx="521">
                  <c:v>4886</c:v>
                </c:pt>
                <c:pt idx="522">
                  <c:v>4893</c:v>
                </c:pt>
                <c:pt idx="523">
                  <c:v>4828</c:v>
                </c:pt>
                <c:pt idx="524">
                  <c:v>4863</c:v>
                </c:pt>
                <c:pt idx="525">
                  <c:v>4883</c:v>
                </c:pt>
                <c:pt idx="526">
                  <c:v>4859</c:v>
                </c:pt>
                <c:pt idx="527">
                  <c:v>4857</c:v>
                </c:pt>
                <c:pt idx="528">
                  <c:v>4889</c:v>
                </c:pt>
                <c:pt idx="529">
                  <c:v>4834</c:v>
                </c:pt>
                <c:pt idx="530">
                  <c:v>4856</c:v>
                </c:pt>
                <c:pt idx="531">
                  <c:v>4870</c:v>
                </c:pt>
                <c:pt idx="532">
                  <c:v>4850</c:v>
                </c:pt>
                <c:pt idx="533">
                  <c:v>4850</c:v>
                </c:pt>
                <c:pt idx="534">
                  <c:v>4897</c:v>
                </c:pt>
                <c:pt idx="535">
                  <c:v>4891</c:v>
                </c:pt>
                <c:pt idx="536">
                  <c:v>4872</c:v>
                </c:pt>
                <c:pt idx="537">
                  <c:v>4872</c:v>
                </c:pt>
                <c:pt idx="538">
                  <c:v>4872</c:v>
                </c:pt>
                <c:pt idx="539">
                  <c:v>4878</c:v>
                </c:pt>
                <c:pt idx="540">
                  <c:v>4843</c:v>
                </c:pt>
                <c:pt idx="541">
                  <c:v>4884</c:v>
                </c:pt>
                <c:pt idx="542">
                  <c:v>4871</c:v>
                </c:pt>
                <c:pt idx="543">
                  <c:v>4893</c:v>
                </c:pt>
                <c:pt idx="544">
                  <c:v>4885</c:v>
                </c:pt>
                <c:pt idx="545">
                  <c:v>4851</c:v>
                </c:pt>
                <c:pt idx="546">
                  <c:v>4866</c:v>
                </c:pt>
                <c:pt idx="547">
                  <c:v>4844</c:v>
                </c:pt>
                <c:pt idx="548">
                  <c:v>4845</c:v>
                </c:pt>
                <c:pt idx="549">
                  <c:v>4827</c:v>
                </c:pt>
                <c:pt idx="550">
                  <c:v>4901</c:v>
                </c:pt>
                <c:pt idx="551">
                  <c:v>4842</c:v>
                </c:pt>
                <c:pt idx="552">
                  <c:v>4862</c:v>
                </c:pt>
                <c:pt idx="553">
                  <c:v>4873</c:v>
                </c:pt>
                <c:pt idx="554">
                  <c:v>4833</c:v>
                </c:pt>
                <c:pt idx="555">
                  <c:v>4847</c:v>
                </c:pt>
                <c:pt idx="556">
                  <c:v>4844</c:v>
                </c:pt>
                <c:pt idx="557">
                  <c:v>4849</c:v>
                </c:pt>
                <c:pt idx="558">
                  <c:v>4827</c:v>
                </c:pt>
                <c:pt idx="559">
                  <c:v>4866</c:v>
                </c:pt>
                <c:pt idx="560">
                  <c:v>4890</c:v>
                </c:pt>
                <c:pt idx="561">
                  <c:v>4885</c:v>
                </c:pt>
                <c:pt idx="562">
                  <c:v>4910</c:v>
                </c:pt>
                <c:pt idx="563">
                  <c:v>4861</c:v>
                </c:pt>
                <c:pt idx="564">
                  <c:v>4829</c:v>
                </c:pt>
                <c:pt idx="565">
                  <c:v>4839</c:v>
                </c:pt>
                <c:pt idx="566">
                  <c:v>4883</c:v>
                </c:pt>
                <c:pt idx="567">
                  <c:v>4904</c:v>
                </c:pt>
                <c:pt idx="568">
                  <c:v>4834</c:v>
                </c:pt>
                <c:pt idx="569">
                  <c:v>4868</c:v>
                </c:pt>
                <c:pt idx="570">
                  <c:v>4877</c:v>
                </c:pt>
                <c:pt idx="571">
                  <c:v>4833</c:v>
                </c:pt>
                <c:pt idx="572">
                  <c:v>4860</c:v>
                </c:pt>
                <c:pt idx="573">
                  <c:v>4814</c:v>
                </c:pt>
                <c:pt idx="574">
                  <c:v>4877</c:v>
                </c:pt>
                <c:pt idx="575">
                  <c:v>4847</c:v>
                </c:pt>
                <c:pt idx="576">
                  <c:v>4866</c:v>
                </c:pt>
                <c:pt idx="577">
                  <c:v>4851</c:v>
                </c:pt>
                <c:pt idx="578">
                  <c:v>4863</c:v>
                </c:pt>
                <c:pt idx="579">
                  <c:v>4847</c:v>
                </c:pt>
                <c:pt idx="580">
                  <c:v>4867</c:v>
                </c:pt>
                <c:pt idx="581">
                  <c:v>4859</c:v>
                </c:pt>
                <c:pt idx="582">
                  <c:v>4885</c:v>
                </c:pt>
                <c:pt idx="583">
                  <c:v>4878</c:v>
                </c:pt>
                <c:pt idx="584">
                  <c:v>4874</c:v>
                </c:pt>
                <c:pt idx="585">
                  <c:v>4844</c:v>
                </c:pt>
                <c:pt idx="586">
                  <c:v>4888</c:v>
                </c:pt>
                <c:pt idx="587">
                  <c:v>4884</c:v>
                </c:pt>
                <c:pt idx="588">
                  <c:v>4879</c:v>
                </c:pt>
                <c:pt idx="589">
                  <c:v>4865</c:v>
                </c:pt>
                <c:pt idx="590">
                  <c:v>4870</c:v>
                </c:pt>
                <c:pt idx="591">
                  <c:v>4842</c:v>
                </c:pt>
                <c:pt idx="592">
                  <c:v>4862</c:v>
                </c:pt>
                <c:pt idx="593">
                  <c:v>4884</c:v>
                </c:pt>
                <c:pt idx="594">
                  <c:v>4860</c:v>
                </c:pt>
                <c:pt idx="595">
                  <c:v>4904</c:v>
                </c:pt>
                <c:pt idx="596">
                  <c:v>4879</c:v>
                </c:pt>
                <c:pt idx="597">
                  <c:v>4877</c:v>
                </c:pt>
                <c:pt idx="598">
                  <c:v>4877</c:v>
                </c:pt>
                <c:pt idx="599">
                  <c:v>4853</c:v>
                </c:pt>
                <c:pt idx="600">
                  <c:v>4845</c:v>
                </c:pt>
                <c:pt idx="601">
                  <c:v>4875</c:v>
                </c:pt>
                <c:pt idx="602">
                  <c:v>4850</c:v>
                </c:pt>
                <c:pt idx="603">
                  <c:v>4852</c:v>
                </c:pt>
                <c:pt idx="604">
                  <c:v>4874</c:v>
                </c:pt>
                <c:pt idx="605">
                  <c:v>4823</c:v>
                </c:pt>
                <c:pt idx="606">
                  <c:v>4848</c:v>
                </c:pt>
                <c:pt idx="607">
                  <c:v>4847</c:v>
                </c:pt>
                <c:pt idx="608">
                  <c:v>4867</c:v>
                </c:pt>
                <c:pt idx="609">
                  <c:v>4853</c:v>
                </c:pt>
                <c:pt idx="610">
                  <c:v>4858</c:v>
                </c:pt>
                <c:pt idx="611">
                  <c:v>4852</c:v>
                </c:pt>
                <c:pt idx="612">
                  <c:v>4841</c:v>
                </c:pt>
                <c:pt idx="613">
                  <c:v>4871</c:v>
                </c:pt>
                <c:pt idx="614">
                  <c:v>4900</c:v>
                </c:pt>
                <c:pt idx="615">
                  <c:v>4868</c:v>
                </c:pt>
                <c:pt idx="616">
                  <c:v>4871</c:v>
                </c:pt>
                <c:pt idx="617">
                  <c:v>4812</c:v>
                </c:pt>
                <c:pt idx="618">
                  <c:v>4872</c:v>
                </c:pt>
                <c:pt idx="619">
                  <c:v>4879</c:v>
                </c:pt>
                <c:pt idx="620">
                  <c:v>4867</c:v>
                </c:pt>
                <c:pt idx="621">
                  <c:v>4825</c:v>
                </c:pt>
                <c:pt idx="622">
                  <c:v>4858</c:v>
                </c:pt>
                <c:pt idx="623">
                  <c:v>4850</c:v>
                </c:pt>
                <c:pt idx="624">
                  <c:v>4855</c:v>
                </c:pt>
                <c:pt idx="625">
                  <c:v>4848</c:v>
                </c:pt>
                <c:pt idx="626">
                  <c:v>4892</c:v>
                </c:pt>
                <c:pt idx="627">
                  <c:v>4889</c:v>
                </c:pt>
                <c:pt idx="628">
                  <c:v>4859</c:v>
                </c:pt>
                <c:pt idx="629">
                  <c:v>4864</c:v>
                </c:pt>
                <c:pt idx="630">
                  <c:v>4859</c:v>
                </c:pt>
                <c:pt idx="631">
                  <c:v>4877</c:v>
                </c:pt>
                <c:pt idx="632">
                  <c:v>4842</c:v>
                </c:pt>
                <c:pt idx="633">
                  <c:v>4831</c:v>
                </c:pt>
                <c:pt idx="634">
                  <c:v>4846</c:v>
                </c:pt>
                <c:pt idx="635">
                  <c:v>4891</c:v>
                </c:pt>
                <c:pt idx="636">
                  <c:v>4841</c:v>
                </c:pt>
                <c:pt idx="637">
                  <c:v>4840</c:v>
                </c:pt>
                <c:pt idx="638">
                  <c:v>4882</c:v>
                </c:pt>
                <c:pt idx="639">
                  <c:v>4897</c:v>
                </c:pt>
                <c:pt idx="640">
                  <c:v>4864</c:v>
                </c:pt>
                <c:pt idx="641">
                  <c:v>4874</c:v>
                </c:pt>
                <c:pt idx="642">
                  <c:v>4862</c:v>
                </c:pt>
                <c:pt idx="643">
                  <c:v>4882</c:v>
                </c:pt>
                <c:pt idx="644">
                  <c:v>4874</c:v>
                </c:pt>
                <c:pt idx="645">
                  <c:v>4832</c:v>
                </c:pt>
                <c:pt idx="646">
                  <c:v>4824</c:v>
                </c:pt>
                <c:pt idx="647">
                  <c:v>4920</c:v>
                </c:pt>
                <c:pt idx="648">
                  <c:v>4877</c:v>
                </c:pt>
                <c:pt idx="649">
                  <c:v>4862</c:v>
                </c:pt>
                <c:pt idx="650">
                  <c:v>4876</c:v>
                </c:pt>
                <c:pt idx="651">
                  <c:v>4862</c:v>
                </c:pt>
                <c:pt idx="652">
                  <c:v>4829</c:v>
                </c:pt>
                <c:pt idx="653">
                  <c:v>4869</c:v>
                </c:pt>
                <c:pt idx="654">
                  <c:v>4852</c:v>
                </c:pt>
                <c:pt idx="655">
                  <c:v>4859</c:v>
                </c:pt>
                <c:pt idx="656">
                  <c:v>4883</c:v>
                </c:pt>
                <c:pt idx="657">
                  <c:v>4848</c:v>
                </c:pt>
                <c:pt idx="658">
                  <c:v>4902</c:v>
                </c:pt>
                <c:pt idx="659">
                  <c:v>4854</c:v>
                </c:pt>
                <c:pt idx="660">
                  <c:v>4874</c:v>
                </c:pt>
                <c:pt idx="661">
                  <c:v>4867</c:v>
                </c:pt>
                <c:pt idx="662">
                  <c:v>4874</c:v>
                </c:pt>
                <c:pt idx="663">
                  <c:v>4864</c:v>
                </c:pt>
                <c:pt idx="664">
                  <c:v>4865</c:v>
                </c:pt>
                <c:pt idx="665">
                  <c:v>4798</c:v>
                </c:pt>
                <c:pt idx="666">
                  <c:v>4871</c:v>
                </c:pt>
                <c:pt idx="667">
                  <c:v>4847</c:v>
                </c:pt>
                <c:pt idx="668">
                  <c:v>4862</c:v>
                </c:pt>
                <c:pt idx="669">
                  <c:v>4840</c:v>
                </c:pt>
                <c:pt idx="670">
                  <c:v>4849</c:v>
                </c:pt>
                <c:pt idx="671">
                  <c:v>4864</c:v>
                </c:pt>
                <c:pt idx="672">
                  <c:v>4805</c:v>
                </c:pt>
                <c:pt idx="673">
                  <c:v>4861</c:v>
                </c:pt>
                <c:pt idx="674">
                  <c:v>4862</c:v>
                </c:pt>
                <c:pt idx="675">
                  <c:v>4873</c:v>
                </c:pt>
                <c:pt idx="676">
                  <c:v>4844</c:v>
                </c:pt>
                <c:pt idx="677">
                  <c:v>4839</c:v>
                </c:pt>
                <c:pt idx="678">
                  <c:v>4851</c:v>
                </c:pt>
                <c:pt idx="679">
                  <c:v>4886</c:v>
                </c:pt>
                <c:pt idx="680">
                  <c:v>4823</c:v>
                </c:pt>
                <c:pt idx="681">
                  <c:v>4827</c:v>
                </c:pt>
                <c:pt idx="682">
                  <c:v>4846</c:v>
                </c:pt>
                <c:pt idx="683">
                  <c:v>4848</c:v>
                </c:pt>
                <c:pt idx="684">
                  <c:v>4862</c:v>
                </c:pt>
                <c:pt idx="685">
                  <c:v>4853</c:v>
                </c:pt>
                <c:pt idx="686">
                  <c:v>4861</c:v>
                </c:pt>
                <c:pt idx="687">
                  <c:v>4912</c:v>
                </c:pt>
                <c:pt idx="688">
                  <c:v>4830</c:v>
                </c:pt>
                <c:pt idx="689">
                  <c:v>4846</c:v>
                </c:pt>
                <c:pt idx="690">
                  <c:v>4862</c:v>
                </c:pt>
                <c:pt idx="691">
                  <c:v>4854</c:v>
                </c:pt>
                <c:pt idx="692">
                  <c:v>4879</c:v>
                </c:pt>
                <c:pt idx="693">
                  <c:v>4845</c:v>
                </c:pt>
                <c:pt idx="694">
                  <c:v>4877</c:v>
                </c:pt>
                <c:pt idx="695">
                  <c:v>4860</c:v>
                </c:pt>
                <c:pt idx="696">
                  <c:v>4811</c:v>
                </c:pt>
                <c:pt idx="697">
                  <c:v>4861</c:v>
                </c:pt>
                <c:pt idx="698">
                  <c:v>4851</c:v>
                </c:pt>
                <c:pt idx="699">
                  <c:v>4901</c:v>
                </c:pt>
                <c:pt idx="700">
                  <c:v>4894</c:v>
                </c:pt>
                <c:pt idx="701">
                  <c:v>4855</c:v>
                </c:pt>
                <c:pt idx="702">
                  <c:v>4841</c:v>
                </c:pt>
                <c:pt idx="703">
                  <c:v>4861</c:v>
                </c:pt>
                <c:pt idx="704">
                  <c:v>4930</c:v>
                </c:pt>
                <c:pt idx="705">
                  <c:v>4887</c:v>
                </c:pt>
                <c:pt idx="706">
                  <c:v>4876</c:v>
                </c:pt>
                <c:pt idx="707">
                  <c:v>4880</c:v>
                </c:pt>
                <c:pt idx="708">
                  <c:v>4877</c:v>
                </c:pt>
                <c:pt idx="709">
                  <c:v>4865</c:v>
                </c:pt>
                <c:pt idx="710">
                  <c:v>4883</c:v>
                </c:pt>
                <c:pt idx="711">
                  <c:v>4828</c:v>
                </c:pt>
                <c:pt idx="712">
                  <c:v>4846</c:v>
                </c:pt>
                <c:pt idx="713">
                  <c:v>4900</c:v>
                </c:pt>
                <c:pt idx="714">
                  <c:v>4876</c:v>
                </c:pt>
                <c:pt idx="715">
                  <c:v>4881</c:v>
                </c:pt>
                <c:pt idx="716">
                  <c:v>4869</c:v>
                </c:pt>
                <c:pt idx="717">
                  <c:v>4897</c:v>
                </c:pt>
                <c:pt idx="718">
                  <c:v>4840</c:v>
                </c:pt>
                <c:pt idx="719">
                  <c:v>4849</c:v>
                </c:pt>
                <c:pt idx="720">
                  <c:v>4876</c:v>
                </c:pt>
                <c:pt idx="721">
                  <c:v>4868</c:v>
                </c:pt>
                <c:pt idx="722">
                  <c:v>4842</c:v>
                </c:pt>
                <c:pt idx="723">
                  <c:v>4857</c:v>
                </c:pt>
                <c:pt idx="724">
                  <c:v>4880</c:v>
                </c:pt>
                <c:pt idx="725">
                  <c:v>4848</c:v>
                </c:pt>
                <c:pt idx="726">
                  <c:v>4832</c:v>
                </c:pt>
                <c:pt idx="727">
                  <c:v>4870</c:v>
                </c:pt>
                <c:pt idx="728">
                  <c:v>4884</c:v>
                </c:pt>
                <c:pt idx="729">
                  <c:v>4897</c:v>
                </c:pt>
                <c:pt idx="730">
                  <c:v>4876</c:v>
                </c:pt>
                <c:pt idx="731">
                  <c:v>4856</c:v>
                </c:pt>
                <c:pt idx="732">
                  <c:v>4840</c:v>
                </c:pt>
                <c:pt idx="733">
                  <c:v>4862</c:v>
                </c:pt>
                <c:pt idx="734">
                  <c:v>4861</c:v>
                </c:pt>
                <c:pt idx="735">
                  <c:v>4854</c:v>
                </c:pt>
                <c:pt idx="736">
                  <c:v>4854</c:v>
                </c:pt>
                <c:pt idx="737">
                  <c:v>4874</c:v>
                </c:pt>
                <c:pt idx="738">
                  <c:v>4857</c:v>
                </c:pt>
                <c:pt idx="739">
                  <c:v>4884</c:v>
                </c:pt>
                <c:pt idx="740">
                  <c:v>4800</c:v>
                </c:pt>
                <c:pt idx="741">
                  <c:v>4846</c:v>
                </c:pt>
                <c:pt idx="742">
                  <c:v>4889</c:v>
                </c:pt>
                <c:pt idx="743">
                  <c:v>4882</c:v>
                </c:pt>
                <c:pt idx="744">
                  <c:v>4836</c:v>
                </c:pt>
                <c:pt idx="745">
                  <c:v>4878</c:v>
                </c:pt>
                <c:pt idx="746">
                  <c:v>4858</c:v>
                </c:pt>
                <c:pt idx="747">
                  <c:v>4871</c:v>
                </c:pt>
                <c:pt idx="748">
                  <c:v>4858</c:v>
                </c:pt>
                <c:pt idx="749">
                  <c:v>4858</c:v>
                </c:pt>
                <c:pt idx="750">
                  <c:v>4855</c:v>
                </c:pt>
                <c:pt idx="751">
                  <c:v>4832</c:v>
                </c:pt>
                <c:pt idx="752">
                  <c:v>4884</c:v>
                </c:pt>
                <c:pt idx="753">
                  <c:v>4832</c:v>
                </c:pt>
                <c:pt idx="754">
                  <c:v>4908</c:v>
                </c:pt>
                <c:pt idx="755">
                  <c:v>4846</c:v>
                </c:pt>
                <c:pt idx="756">
                  <c:v>4846</c:v>
                </c:pt>
                <c:pt idx="757">
                  <c:v>4847</c:v>
                </c:pt>
                <c:pt idx="758">
                  <c:v>4826</c:v>
                </c:pt>
                <c:pt idx="759">
                  <c:v>4899</c:v>
                </c:pt>
                <c:pt idx="760">
                  <c:v>4900</c:v>
                </c:pt>
                <c:pt idx="761">
                  <c:v>4836</c:v>
                </c:pt>
                <c:pt idx="762">
                  <c:v>4885</c:v>
                </c:pt>
                <c:pt idx="763">
                  <c:v>4845</c:v>
                </c:pt>
                <c:pt idx="764">
                  <c:v>4858</c:v>
                </c:pt>
                <c:pt idx="765">
                  <c:v>4840</c:v>
                </c:pt>
                <c:pt idx="766">
                  <c:v>4846</c:v>
                </c:pt>
                <c:pt idx="767">
                  <c:v>4882</c:v>
                </c:pt>
                <c:pt idx="768">
                  <c:v>4819</c:v>
                </c:pt>
                <c:pt idx="769">
                  <c:v>4839</c:v>
                </c:pt>
                <c:pt idx="770">
                  <c:v>4891</c:v>
                </c:pt>
                <c:pt idx="771">
                  <c:v>4851</c:v>
                </c:pt>
                <c:pt idx="772">
                  <c:v>4885</c:v>
                </c:pt>
                <c:pt idx="773">
                  <c:v>4865</c:v>
                </c:pt>
                <c:pt idx="774">
                  <c:v>4863</c:v>
                </c:pt>
                <c:pt idx="775">
                  <c:v>4815</c:v>
                </c:pt>
                <c:pt idx="776">
                  <c:v>4836</c:v>
                </c:pt>
                <c:pt idx="777">
                  <c:v>4870</c:v>
                </c:pt>
                <c:pt idx="778">
                  <c:v>4817</c:v>
                </c:pt>
                <c:pt idx="779">
                  <c:v>4857</c:v>
                </c:pt>
                <c:pt idx="780">
                  <c:v>4814</c:v>
                </c:pt>
                <c:pt idx="781">
                  <c:v>4864</c:v>
                </c:pt>
                <c:pt idx="782">
                  <c:v>4847</c:v>
                </c:pt>
                <c:pt idx="783">
                  <c:v>4858</c:v>
                </c:pt>
                <c:pt idx="784">
                  <c:v>4864</c:v>
                </c:pt>
                <c:pt idx="785">
                  <c:v>4857</c:v>
                </c:pt>
                <c:pt idx="786">
                  <c:v>4882</c:v>
                </c:pt>
                <c:pt idx="787">
                  <c:v>4871</c:v>
                </c:pt>
                <c:pt idx="788">
                  <c:v>4831</c:v>
                </c:pt>
                <c:pt idx="789">
                  <c:v>4907</c:v>
                </c:pt>
                <c:pt idx="790">
                  <c:v>4845</c:v>
                </c:pt>
                <c:pt idx="791">
                  <c:v>4837</c:v>
                </c:pt>
                <c:pt idx="792">
                  <c:v>4881</c:v>
                </c:pt>
                <c:pt idx="793">
                  <c:v>4871</c:v>
                </c:pt>
                <c:pt idx="794">
                  <c:v>4830</c:v>
                </c:pt>
                <c:pt idx="795">
                  <c:v>4875</c:v>
                </c:pt>
                <c:pt idx="796">
                  <c:v>4890</c:v>
                </c:pt>
                <c:pt idx="797">
                  <c:v>4867</c:v>
                </c:pt>
                <c:pt idx="798">
                  <c:v>4851</c:v>
                </c:pt>
                <c:pt idx="799">
                  <c:v>4872</c:v>
                </c:pt>
                <c:pt idx="800">
                  <c:v>4901</c:v>
                </c:pt>
                <c:pt idx="801">
                  <c:v>4836</c:v>
                </c:pt>
                <c:pt idx="802">
                  <c:v>4873</c:v>
                </c:pt>
                <c:pt idx="803">
                  <c:v>4810</c:v>
                </c:pt>
                <c:pt idx="804">
                  <c:v>4847</c:v>
                </c:pt>
                <c:pt idx="805">
                  <c:v>4875</c:v>
                </c:pt>
                <c:pt idx="806">
                  <c:v>4864</c:v>
                </c:pt>
                <c:pt idx="807">
                  <c:v>4877</c:v>
                </c:pt>
                <c:pt idx="808">
                  <c:v>4887</c:v>
                </c:pt>
                <c:pt idx="809">
                  <c:v>4884</c:v>
                </c:pt>
                <c:pt idx="810">
                  <c:v>4837</c:v>
                </c:pt>
                <c:pt idx="811">
                  <c:v>4853</c:v>
                </c:pt>
                <c:pt idx="812">
                  <c:v>4839</c:v>
                </c:pt>
                <c:pt idx="813">
                  <c:v>4848</c:v>
                </c:pt>
                <c:pt idx="814">
                  <c:v>4841</c:v>
                </c:pt>
                <c:pt idx="815">
                  <c:v>4868</c:v>
                </c:pt>
                <c:pt idx="816">
                  <c:v>4847</c:v>
                </c:pt>
                <c:pt idx="817">
                  <c:v>4913</c:v>
                </c:pt>
                <c:pt idx="818">
                  <c:v>4897</c:v>
                </c:pt>
                <c:pt idx="819">
                  <c:v>4884</c:v>
                </c:pt>
                <c:pt idx="820">
                  <c:v>4870</c:v>
                </c:pt>
                <c:pt idx="821">
                  <c:v>4852</c:v>
                </c:pt>
                <c:pt idx="822">
                  <c:v>4908</c:v>
                </c:pt>
                <c:pt idx="823">
                  <c:v>4852</c:v>
                </c:pt>
                <c:pt idx="824">
                  <c:v>4865</c:v>
                </c:pt>
                <c:pt idx="825">
                  <c:v>4863</c:v>
                </c:pt>
                <c:pt idx="826">
                  <c:v>4831</c:v>
                </c:pt>
                <c:pt idx="827">
                  <c:v>4847</c:v>
                </c:pt>
                <c:pt idx="828">
                  <c:v>4828</c:v>
                </c:pt>
                <c:pt idx="829">
                  <c:v>4846</c:v>
                </c:pt>
                <c:pt idx="830">
                  <c:v>4840</c:v>
                </c:pt>
                <c:pt idx="831">
                  <c:v>4893</c:v>
                </c:pt>
                <c:pt idx="832">
                  <c:v>4880</c:v>
                </c:pt>
                <c:pt idx="833">
                  <c:v>4842</c:v>
                </c:pt>
                <c:pt idx="834">
                  <c:v>4852</c:v>
                </c:pt>
                <c:pt idx="835">
                  <c:v>4806</c:v>
                </c:pt>
                <c:pt idx="836">
                  <c:v>4850</c:v>
                </c:pt>
                <c:pt idx="837">
                  <c:v>4861</c:v>
                </c:pt>
                <c:pt idx="838">
                  <c:v>4852</c:v>
                </c:pt>
                <c:pt idx="839">
                  <c:v>4837</c:v>
                </c:pt>
                <c:pt idx="840">
                  <c:v>4857</c:v>
                </c:pt>
                <c:pt idx="841">
                  <c:v>4863</c:v>
                </c:pt>
                <c:pt idx="842">
                  <c:v>4863</c:v>
                </c:pt>
                <c:pt idx="843">
                  <c:v>4855</c:v>
                </c:pt>
                <c:pt idx="844">
                  <c:v>4848</c:v>
                </c:pt>
                <c:pt idx="845">
                  <c:v>4844</c:v>
                </c:pt>
                <c:pt idx="846">
                  <c:v>4867</c:v>
                </c:pt>
                <c:pt idx="847">
                  <c:v>4829</c:v>
                </c:pt>
                <c:pt idx="848">
                  <c:v>4872</c:v>
                </c:pt>
                <c:pt idx="849">
                  <c:v>4868</c:v>
                </c:pt>
                <c:pt idx="850">
                  <c:v>4850</c:v>
                </c:pt>
                <c:pt idx="851">
                  <c:v>4884</c:v>
                </c:pt>
                <c:pt idx="852">
                  <c:v>4870</c:v>
                </c:pt>
                <c:pt idx="853">
                  <c:v>4871</c:v>
                </c:pt>
                <c:pt idx="854">
                  <c:v>4882</c:v>
                </c:pt>
                <c:pt idx="855">
                  <c:v>4845</c:v>
                </c:pt>
                <c:pt idx="856">
                  <c:v>4850</c:v>
                </c:pt>
                <c:pt idx="857">
                  <c:v>4876</c:v>
                </c:pt>
                <c:pt idx="858">
                  <c:v>4837</c:v>
                </c:pt>
                <c:pt idx="859">
                  <c:v>4881</c:v>
                </c:pt>
                <c:pt idx="860">
                  <c:v>4862</c:v>
                </c:pt>
                <c:pt idx="861">
                  <c:v>4879</c:v>
                </c:pt>
                <c:pt idx="862">
                  <c:v>4863</c:v>
                </c:pt>
                <c:pt idx="863">
                  <c:v>4843</c:v>
                </c:pt>
                <c:pt idx="864">
                  <c:v>4864</c:v>
                </c:pt>
                <c:pt idx="865">
                  <c:v>4839</c:v>
                </c:pt>
                <c:pt idx="866">
                  <c:v>4888</c:v>
                </c:pt>
                <c:pt idx="867">
                  <c:v>4872</c:v>
                </c:pt>
                <c:pt idx="868">
                  <c:v>4891</c:v>
                </c:pt>
                <c:pt idx="869">
                  <c:v>4846</c:v>
                </c:pt>
                <c:pt idx="870">
                  <c:v>4862</c:v>
                </c:pt>
                <c:pt idx="871">
                  <c:v>4885</c:v>
                </c:pt>
                <c:pt idx="872">
                  <c:v>4849</c:v>
                </c:pt>
                <c:pt idx="873">
                  <c:v>4863</c:v>
                </c:pt>
                <c:pt idx="874">
                  <c:v>4851</c:v>
                </c:pt>
                <c:pt idx="875">
                  <c:v>4853</c:v>
                </c:pt>
                <c:pt idx="876">
                  <c:v>4829</c:v>
                </c:pt>
                <c:pt idx="877">
                  <c:v>4872</c:v>
                </c:pt>
                <c:pt idx="878">
                  <c:v>4872</c:v>
                </c:pt>
                <c:pt idx="879">
                  <c:v>4853</c:v>
                </c:pt>
                <c:pt idx="880">
                  <c:v>4862</c:v>
                </c:pt>
                <c:pt idx="881">
                  <c:v>4866</c:v>
                </c:pt>
                <c:pt idx="882">
                  <c:v>4855</c:v>
                </c:pt>
                <c:pt idx="883">
                  <c:v>4869</c:v>
                </c:pt>
                <c:pt idx="884">
                  <c:v>4861</c:v>
                </c:pt>
                <c:pt idx="885">
                  <c:v>4874</c:v>
                </c:pt>
                <c:pt idx="886">
                  <c:v>4881</c:v>
                </c:pt>
                <c:pt idx="887">
                  <c:v>4826</c:v>
                </c:pt>
                <c:pt idx="888">
                  <c:v>4878</c:v>
                </c:pt>
                <c:pt idx="889">
                  <c:v>4889</c:v>
                </c:pt>
                <c:pt idx="890">
                  <c:v>4913</c:v>
                </c:pt>
                <c:pt idx="891">
                  <c:v>4880</c:v>
                </c:pt>
                <c:pt idx="892">
                  <c:v>4869</c:v>
                </c:pt>
                <c:pt idx="893">
                  <c:v>4871</c:v>
                </c:pt>
                <c:pt idx="894">
                  <c:v>4874</c:v>
                </c:pt>
                <c:pt idx="895">
                  <c:v>4826</c:v>
                </c:pt>
                <c:pt idx="896">
                  <c:v>4845</c:v>
                </c:pt>
                <c:pt idx="897">
                  <c:v>4866</c:v>
                </c:pt>
                <c:pt idx="898">
                  <c:v>4855</c:v>
                </c:pt>
                <c:pt idx="899">
                  <c:v>4829</c:v>
                </c:pt>
                <c:pt idx="900">
                  <c:v>4826</c:v>
                </c:pt>
                <c:pt idx="901">
                  <c:v>4826</c:v>
                </c:pt>
                <c:pt idx="902">
                  <c:v>4893</c:v>
                </c:pt>
                <c:pt idx="903">
                  <c:v>4888</c:v>
                </c:pt>
                <c:pt idx="904">
                  <c:v>4852</c:v>
                </c:pt>
                <c:pt idx="905">
                  <c:v>4871</c:v>
                </c:pt>
                <c:pt idx="906">
                  <c:v>4843</c:v>
                </c:pt>
                <c:pt idx="907">
                  <c:v>4887</c:v>
                </c:pt>
                <c:pt idx="908">
                  <c:v>4841</c:v>
                </c:pt>
                <c:pt idx="909">
                  <c:v>4863</c:v>
                </c:pt>
                <c:pt idx="910">
                  <c:v>4863</c:v>
                </c:pt>
                <c:pt idx="911">
                  <c:v>4879</c:v>
                </c:pt>
                <c:pt idx="912">
                  <c:v>4889</c:v>
                </c:pt>
                <c:pt idx="913">
                  <c:v>4834</c:v>
                </c:pt>
                <c:pt idx="914">
                  <c:v>4865</c:v>
                </c:pt>
                <c:pt idx="915">
                  <c:v>4871</c:v>
                </c:pt>
                <c:pt idx="916">
                  <c:v>4839</c:v>
                </c:pt>
                <c:pt idx="917">
                  <c:v>4857</c:v>
                </c:pt>
                <c:pt idx="918">
                  <c:v>4849</c:v>
                </c:pt>
                <c:pt idx="919">
                  <c:v>4875</c:v>
                </c:pt>
                <c:pt idx="920">
                  <c:v>4847</c:v>
                </c:pt>
                <c:pt idx="921">
                  <c:v>4848</c:v>
                </c:pt>
                <c:pt idx="922">
                  <c:v>4847</c:v>
                </c:pt>
                <c:pt idx="923">
                  <c:v>4840</c:v>
                </c:pt>
                <c:pt idx="924">
                  <c:v>4866</c:v>
                </c:pt>
                <c:pt idx="925">
                  <c:v>4847</c:v>
                </c:pt>
                <c:pt idx="926">
                  <c:v>4867</c:v>
                </c:pt>
                <c:pt idx="927">
                  <c:v>4864</c:v>
                </c:pt>
                <c:pt idx="928">
                  <c:v>4847</c:v>
                </c:pt>
                <c:pt idx="929">
                  <c:v>4844</c:v>
                </c:pt>
                <c:pt idx="930">
                  <c:v>4863</c:v>
                </c:pt>
                <c:pt idx="931">
                  <c:v>4866</c:v>
                </c:pt>
                <c:pt idx="932">
                  <c:v>4826</c:v>
                </c:pt>
                <c:pt idx="933">
                  <c:v>4860</c:v>
                </c:pt>
                <c:pt idx="934">
                  <c:v>4882</c:v>
                </c:pt>
                <c:pt idx="935">
                  <c:v>4818</c:v>
                </c:pt>
                <c:pt idx="936">
                  <c:v>4855</c:v>
                </c:pt>
                <c:pt idx="937">
                  <c:v>4841</c:v>
                </c:pt>
                <c:pt idx="938">
                  <c:v>4833</c:v>
                </c:pt>
                <c:pt idx="939">
                  <c:v>4831</c:v>
                </c:pt>
                <c:pt idx="940">
                  <c:v>4843</c:v>
                </c:pt>
                <c:pt idx="941">
                  <c:v>4843</c:v>
                </c:pt>
                <c:pt idx="942">
                  <c:v>4857</c:v>
                </c:pt>
                <c:pt idx="943">
                  <c:v>4819</c:v>
                </c:pt>
                <c:pt idx="944">
                  <c:v>4852</c:v>
                </c:pt>
                <c:pt idx="945">
                  <c:v>4853</c:v>
                </c:pt>
                <c:pt idx="946">
                  <c:v>4850</c:v>
                </c:pt>
                <c:pt idx="947">
                  <c:v>4850</c:v>
                </c:pt>
                <c:pt idx="948">
                  <c:v>4862</c:v>
                </c:pt>
                <c:pt idx="949">
                  <c:v>4879</c:v>
                </c:pt>
                <c:pt idx="950">
                  <c:v>4867</c:v>
                </c:pt>
                <c:pt idx="951">
                  <c:v>4842</c:v>
                </c:pt>
                <c:pt idx="952">
                  <c:v>4863</c:v>
                </c:pt>
                <c:pt idx="953">
                  <c:v>4856</c:v>
                </c:pt>
                <c:pt idx="954">
                  <c:v>4869</c:v>
                </c:pt>
                <c:pt idx="955">
                  <c:v>4856</c:v>
                </c:pt>
                <c:pt idx="956">
                  <c:v>4851</c:v>
                </c:pt>
                <c:pt idx="957">
                  <c:v>4835</c:v>
                </c:pt>
                <c:pt idx="958">
                  <c:v>4847</c:v>
                </c:pt>
                <c:pt idx="959">
                  <c:v>4854</c:v>
                </c:pt>
                <c:pt idx="960">
                  <c:v>4874</c:v>
                </c:pt>
                <c:pt idx="961">
                  <c:v>4832</c:v>
                </c:pt>
                <c:pt idx="962">
                  <c:v>4857</c:v>
                </c:pt>
                <c:pt idx="963">
                  <c:v>4858</c:v>
                </c:pt>
                <c:pt idx="964">
                  <c:v>4855</c:v>
                </c:pt>
                <c:pt idx="965">
                  <c:v>4862</c:v>
                </c:pt>
                <c:pt idx="966">
                  <c:v>4841</c:v>
                </c:pt>
                <c:pt idx="967">
                  <c:v>4872</c:v>
                </c:pt>
                <c:pt idx="968">
                  <c:v>4862</c:v>
                </c:pt>
                <c:pt idx="969">
                  <c:v>4877</c:v>
                </c:pt>
                <c:pt idx="970">
                  <c:v>4896</c:v>
                </c:pt>
                <c:pt idx="971">
                  <c:v>4868</c:v>
                </c:pt>
                <c:pt idx="972">
                  <c:v>4838</c:v>
                </c:pt>
                <c:pt idx="973">
                  <c:v>4826</c:v>
                </c:pt>
                <c:pt idx="974">
                  <c:v>4841</c:v>
                </c:pt>
                <c:pt idx="975">
                  <c:v>4836</c:v>
                </c:pt>
                <c:pt idx="976">
                  <c:v>4872</c:v>
                </c:pt>
                <c:pt idx="977">
                  <c:v>4888</c:v>
                </c:pt>
                <c:pt idx="978">
                  <c:v>4845</c:v>
                </c:pt>
                <c:pt idx="979">
                  <c:v>4866</c:v>
                </c:pt>
                <c:pt idx="980">
                  <c:v>4886</c:v>
                </c:pt>
                <c:pt idx="981">
                  <c:v>4846</c:v>
                </c:pt>
                <c:pt idx="982">
                  <c:v>4864</c:v>
                </c:pt>
                <c:pt idx="983">
                  <c:v>4874</c:v>
                </c:pt>
                <c:pt idx="984">
                  <c:v>4895</c:v>
                </c:pt>
                <c:pt idx="985">
                  <c:v>4861</c:v>
                </c:pt>
                <c:pt idx="986">
                  <c:v>4860</c:v>
                </c:pt>
                <c:pt idx="987">
                  <c:v>4865</c:v>
                </c:pt>
                <c:pt idx="988">
                  <c:v>4841</c:v>
                </c:pt>
                <c:pt idx="989">
                  <c:v>4858</c:v>
                </c:pt>
                <c:pt idx="990">
                  <c:v>4871</c:v>
                </c:pt>
                <c:pt idx="991">
                  <c:v>4858</c:v>
                </c:pt>
                <c:pt idx="992">
                  <c:v>4830</c:v>
                </c:pt>
                <c:pt idx="993">
                  <c:v>4811</c:v>
                </c:pt>
                <c:pt idx="994">
                  <c:v>4856</c:v>
                </c:pt>
                <c:pt idx="995">
                  <c:v>4842</c:v>
                </c:pt>
                <c:pt idx="996">
                  <c:v>4868</c:v>
                </c:pt>
                <c:pt idx="997">
                  <c:v>4918</c:v>
                </c:pt>
                <c:pt idx="998">
                  <c:v>4861</c:v>
                </c:pt>
                <c:pt idx="999">
                  <c:v>4840</c:v>
                </c:pt>
                <c:pt idx="1000">
                  <c:v>4895</c:v>
                </c:pt>
                <c:pt idx="1001">
                  <c:v>4881</c:v>
                </c:pt>
                <c:pt idx="1002">
                  <c:v>4918</c:v>
                </c:pt>
                <c:pt idx="1003">
                  <c:v>4877</c:v>
                </c:pt>
                <c:pt idx="1004">
                  <c:v>4883</c:v>
                </c:pt>
                <c:pt idx="1005">
                  <c:v>4828</c:v>
                </c:pt>
                <c:pt idx="1006">
                  <c:v>4900</c:v>
                </c:pt>
                <c:pt idx="1007">
                  <c:v>4881</c:v>
                </c:pt>
                <c:pt idx="1008">
                  <c:v>4873</c:v>
                </c:pt>
                <c:pt idx="1009">
                  <c:v>4823</c:v>
                </c:pt>
                <c:pt idx="1010">
                  <c:v>4875</c:v>
                </c:pt>
                <c:pt idx="1011">
                  <c:v>4837</c:v>
                </c:pt>
                <c:pt idx="1012">
                  <c:v>4823</c:v>
                </c:pt>
                <c:pt idx="1013">
                  <c:v>4824</c:v>
                </c:pt>
                <c:pt idx="1014">
                  <c:v>4874</c:v>
                </c:pt>
                <c:pt idx="1015">
                  <c:v>4883</c:v>
                </c:pt>
                <c:pt idx="1016">
                  <c:v>4875</c:v>
                </c:pt>
                <c:pt idx="1017">
                  <c:v>4839</c:v>
                </c:pt>
                <c:pt idx="1018">
                  <c:v>4874</c:v>
                </c:pt>
                <c:pt idx="1019">
                  <c:v>4892</c:v>
                </c:pt>
                <c:pt idx="1020">
                  <c:v>4841</c:v>
                </c:pt>
                <c:pt idx="1021">
                  <c:v>4875</c:v>
                </c:pt>
                <c:pt idx="1022">
                  <c:v>4885</c:v>
                </c:pt>
                <c:pt idx="1023">
                  <c:v>4824</c:v>
                </c:pt>
                <c:pt idx="1024">
                  <c:v>4883</c:v>
                </c:pt>
                <c:pt idx="1025">
                  <c:v>4849</c:v>
                </c:pt>
                <c:pt idx="1026">
                  <c:v>4869</c:v>
                </c:pt>
                <c:pt idx="1027">
                  <c:v>4840</c:v>
                </c:pt>
                <c:pt idx="1028">
                  <c:v>4859</c:v>
                </c:pt>
                <c:pt idx="1029">
                  <c:v>4862</c:v>
                </c:pt>
                <c:pt idx="1030">
                  <c:v>4856</c:v>
                </c:pt>
                <c:pt idx="1031">
                  <c:v>4850</c:v>
                </c:pt>
                <c:pt idx="1032">
                  <c:v>4894</c:v>
                </c:pt>
                <c:pt idx="1033">
                  <c:v>4832</c:v>
                </c:pt>
                <c:pt idx="1034">
                  <c:v>4891</c:v>
                </c:pt>
                <c:pt idx="1035">
                  <c:v>4833</c:v>
                </c:pt>
                <c:pt idx="1036">
                  <c:v>4867</c:v>
                </c:pt>
                <c:pt idx="1037">
                  <c:v>4878</c:v>
                </c:pt>
                <c:pt idx="1038">
                  <c:v>4849</c:v>
                </c:pt>
                <c:pt idx="1039">
                  <c:v>4840</c:v>
                </c:pt>
                <c:pt idx="1040">
                  <c:v>4838</c:v>
                </c:pt>
                <c:pt idx="1041">
                  <c:v>4898</c:v>
                </c:pt>
                <c:pt idx="1042">
                  <c:v>4856</c:v>
                </c:pt>
                <c:pt idx="1043">
                  <c:v>4857</c:v>
                </c:pt>
                <c:pt idx="1044">
                  <c:v>4848</c:v>
                </c:pt>
                <c:pt idx="1045">
                  <c:v>4929</c:v>
                </c:pt>
                <c:pt idx="1046">
                  <c:v>4896</c:v>
                </c:pt>
                <c:pt idx="1047">
                  <c:v>4872</c:v>
                </c:pt>
                <c:pt idx="1048">
                  <c:v>4860</c:v>
                </c:pt>
                <c:pt idx="1049">
                  <c:v>4846</c:v>
                </c:pt>
                <c:pt idx="1050">
                  <c:v>4852</c:v>
                </c:pt>
                <c:pt idx="1051">
                  <c:v>4835</c:v>
                </c:pt>
                <c:pt idx="1052">
                  <c:v>4872</c:v>
                </c:pt>
                <c:pt idx="1053">
                  <c:v>4840</c:v>
                </c:pt>
                <c:pt idx="1054">
                  <c:v>4870</c:v>
                </c:pt>
                <c:pt idx="1055">
                  <c:v>4851</c:v>
                </c:pt>
                <c:pt idx="1056">
                  <c:v>4877</c:v>
                </c:pt>
                <c:pt idx="1057">
                  <c:v>4845</c:v>
                </c:pt>
                <c:pt idx="1058">
                  <c:v>4875</c:v>
                </c:pt>
                <c:pt idx="1059">
                  <c:v>4857</c:v>
                </c:pt>
                <c:pt idx="1060">
                  <c:v>4900</c:v>
                </c:pt>
                <c:pt idx="1061">
                  <c:v>4860</c:v>
                </c:pt>
                <c:pt idx="1062">
                  <c:v>4871</c:v>
                </c:pt>
                <c:pt idx="1063">
                  <c:v>4909</c:v>
                </c:pt>
                <c:pt idx="1064">
                  <c:v>4876</c:v>
                </c:pt>
                <c:pt idx="1065">
                  <c:v>4857</c:v>
                </c:pt>
                <c:pt idx="1066">
                  <c:v>4883</c:v>
                </c:pt>
                <c:pt idx="1067">
                  <c:v>4918</c:v>
                </c:pt>
                <c:pt idx="1068">
                  <c:v>4856</c:v>
                </c:pt>
                <c:pt idx="1069">
                  <c:v>4865</c:v>
                </c:pt>
                <c:pt idx="1070">
                  <c:v>4863</c:v>
                </c:pt>
                <c:pt idx="1071">
                  <c:v>4867</c:v>
                </c:pt>
                <c:pt idx="1072">
                  <c:v>4866</c:v>
                </c:pt>
                <c:pt idx="1073">
                  <c:v>4861</c:v>
                </c:pt>
                <c:pt idx="1074">
                  <c:v>4876</c:v>
                </c:pt>
                <c:pt idx="1075">
                  <c:v>4842</c:v>
                </c:pt>
                <c:pt idx="1076">
                  <c:v>4869</c:v>
                </c:pt>
                <c:pt idx="1077">
                  <c:v>4865</c:v>
                </c:pt>
                <c:pt idx="1078">
                  <c:v>4889</c:v>
                </c:pt>
                <c:pt idx="1079">
                  <c:v>4835</c:v>
                </c:pt>
                <c:pt idx="1080">
                  <c:v>4887</c:v>
                </c:pt>
                <c:pt idx="1081">
                  <c:v>4848</c:v>
                </c:pt>
                <c:pt idx="1082">
                  <c:v>4859</c:v>
                </c:pt>
                <c:pt idx="1083">
                  <c:v>4851</c:v>
                </c:pt>
                <c:pt idx="1084">
                  <c:v>4865</c:v>
                </c:pt>
                <c:pt idx="1085">
                  <c:v>4860</c:v>
                </c:pt>
                <c:pt idx="1086">
                  <c:v>4875</c:v>
                </c:pt>
                <c:pt idx="1087">
                  <c:v>4848</c:v>
                </c:pt>
                <c:pt idx="1088">
                  <c:v>4852</c:v>
                </c:pt>
                <c:pt idx="1089">
                  <c:v>4859</c:v>
                </c:pt>
                <c:pt idx="1090">
                  <c:v>4873</c:v>
                </c:pt>
                <c:pt idx="1091">
                  <c:v>4847</c:v>
                </c:pt>
                <c:pt idx="1092">
                  <c:v>4868</c:v>
                </c:pt>
                <c:pt idx="1093">
                  <c:v>4858</c:v>
                </c:pt>
                <c:pt idx="1094">
                  <c:v>4871</c:v>
                </c:pt>
                <c:pt idx="1095">
                  <c:v>4829</c:v>
                </c:pt>
                <c:pt idx="1096">
                  <c:v>4842</c:v>
                </c:pt>
                <c:pt idx="1097">
                  <c:v>4868</c:v>
                </c:pt>
                <c:pt idx="1098">
                  <c:v>4838</c:v>
                </c:pt>
                <c:pt idx="1099">
                  <c:v>4869</c:v>
                </c:pt>
                <c:pt idx="1100">
                  <c:v>4845</c:v>
                </c:pt>
                <c:pt idx="1101">
                  <c:v>4866</c:v>
                </c:pt>
                <c:pt idx="1102">
                  <c:v>4847</c:v>
                </c:pt>
                <c:pt idx="1103">
                  <c:v>4846</c:v>
                </c:pt>
                <c:pt idx="1104">
                  <c:v>4854</c:v>
                </c:pt>
                <c:pt idx="1105">
                  <c:v>4850</c:v>
                </c:pt>
                <c:pt idx="1106">
                  <c:v>4839</c:v>
                </c:pt>
                <c:pt idx="1107">
                  <c:v>4870</c:v>
                </c:pt>
                <c:pt idx="1108">
                  <c:v>4855</c:v>
                </c:pt>
                <c:pt idx="1109">
                  <c:v>4848</c:v>
                </c:pt>
                <c:pt idx="1110">
                  <c:v>4856</c:v>
                </c:pt>
                <c:pt idx="1111">
                  <c:v>4881</c:v>
                </c:pt>
                <c:pt idx="1112">
                  <c:v>4887</c:v>
                </c:pt>
                <c:pt idx="1113">
                  <c:v>4838</c:v>
                </c:pt>
                <c:pt idx="1114">
                  <c:v>4824</c:v>
                </c:pt>
                <c:pt idx="1115">
                  <c:v>4826</c:v>
                </c:pt>
                <c:pt idx="1116">
                  <c:v>4842</c:v>
                </c:pt>
                <c:pt idx="1117">
                  <c:v>4845</c:v>
                </c:pt>
                <c:pt idx="1118">
                  <c:v>4873</c:v>
                </c:pt>
                <c:pt idx="1119">
                  <c:v>4863</c:v>
                </c:pt>
                <c:pt idx="1120">
                  <c:v>4871</c:v>
                </c:pt>
                <c:pt idx="1121">
                  <c:v>4869</c:v>
                </c:pt>
                <c:pt idx="1122">
                  <c:v>4845</c:v>
                </c:pt>
                <c:pt idx="1123">
                  <c:v>4856</c:v>
                </c:pt>
                <c:pt idx="1124">
                  <c:v>4870</c:v>
                </c:pt>
                <c:pt idx="1125">
                  <c:v>4830</c:v>
                </c:pt>
                <c:pt idx="1126">
                  <c:v>4853</c:v>
                </c:pt>
                <c:pt idx="1127">
                  <c:v>4909</c:v>
                </c:pt>
                <c:pt idx="1128">
                  <c:v>4846</c:v>
                </c:pt>
                <c:pt idx="1129">
                  <c:v>4859</c:v>
                </c:pt>
                <c:pt idx="1130">
                  <c:v>4839</c:v>
                </c:pt>
                <c:pt idx="1131">
                  <c:v>4833</c:v>
                </c:pt>
                <c:pt idx="1132">
                  <c:v>4866</c:v>
                </c:pt>
                <c:pt idx="1133">
                  <c:v>4845</c:v>
                </c:pt>
                <c:pt idx="1134">
                  <c:v>4848</c:v>
                </c:pt>
                <c:pt idx="1135">
                  <c:v>4828</c:v>
                </c:pt>
                <c:pt idx="1136">
                  <c:v>4854</c:v>
                </c:pt>
                <c:pt idx="1137">
                  <c:v>4886</c:v>
                </c:pt>
                <c:pt idx="1138">
                  <c:v>4843</c:v>
                </c:pt>
                <c:pt idx="1139">
                  <c:v>4840</c:v>
                </c:pt>
                <c:pt idx="1140">
                  <c:v>4841</c:v>
                </c:pt>
                <c:pt idx="1141">
                  <c:v>4850</c:v>
                </c:pt>
                <c:pt idx="1142">
                  <c:v>4825</c:v>
                </c:pt>
                <c:pt idx="1143">
                  <c:v>4838</c:v>
                </c:pt>
                <c:pt idx="1144">
                  <c:v>4858</c:v>
                </c:pt>
                <c:pt idx="1145">
                  <c:v>4811</c:v>
                </c:pt>
                <c:pt idx="1146">
                  <c:v>4867</c:v>
                </c:pt>
                <c:pt idx="1147">
                  <c:v>4854</c:v>
                </c:pt>
                <c:pt idx="1148">
                  <c:v>4836</c:v>
                </c:pt>
                <c:pt idx="1149">
                  <c:v>4865</c:v>
                </c:pt>
                <c:pt idx="1150">
                  <c:v>4886</c:v>
                </c:pt>
                <c:pt idx="1151">
                  <c:v>4835</c:v>
                </c:pt>
                <c:pt idx="1152">
                  <c:v>4881</c:v>
                </c:pt>
                <c:pt idx="1153">
                  <c:v>4858</c:v>
                </c:pt>
                <c:pt idx="1154">
                  <c:v>4856</c:v>
                </c:pt>
                <c:pt idx="1155">
                  <c:v>4841</c:v>
                </c:pt>
                <c:pt idx="1156">
                  <c:v>4845</c:v>
                </c:pt>
                <c:pt idx="1157">
                  <c:v>4889</c:v>
                </c:pt>
                <c:pt idx="1158">
                  <c:v>4894</c:v>
                </c:pt>
                <c:pt idx="1159">
                  <c:v>4815</c:v>
                </c:pt>
                <c:pt idx="1160">
                  <c:v>4898</c:v>
                </c:pt>
                <c:pt idx="1161">
                  <c:v>4858</c:v>
                </c:pt>
                <c:pt idx="1162">
                  <c:v>4884</c:v>
                </c:pt>
                <c:pt idx="1163">
                  <c:v>4847</c:v>
                </c:pt>
                <c:pt idx="1164">
                  <c:v>4879</c:v>
                </c:pt>
                <c:pt idx="1165">
                  <c:v>4887</c:v>
                </c:pt>
                <c:pt idx="1166">
                  <c:v>4845</c:v>
                </c:pt>
                <c:pt idx="1167">
                  <c:v>4858</c:v>
                </c:pt>
                <c:pt idx="1168">
                  <c:v>4880</c:v>
                </c:pt>
                <c:pt idx="1169">
                  <c:v>4882</c:v>
                </c:pt>
                <c:pt idx="1170">
                  <c:v>4886</c:v>
                </c:pt>
                <c:pt idx="1171">
                  <c:v>4848</c:v>
                </c:pt>
                <c:pt idx="1172">
                  <c:v>4844</c:v>
                </c:pt>
                <c:pt idx="1173">
                  <c:v>4867</c:v>
                </c:pt>
                <c:pt idx="1174">
                  <c:v>4834</c:v>
                </c:pt>
                <c:pt idx="1175">
                  <c:v>4883</c:v>
                </c:pt>
                <c:pt idx="1176">
                  <c:v>4847</c:v>
                </c:pt>
                <c:pt idx="1177">
                  <c:v>4868</c:v>
                </c:pt>
                <c:pt idx="1178">
                  <c:v>4851</c:v>
                </c:pt>
                <c:pt idx="1179">
                  <c:v>4860</c:v>
                </c:pt>
                <c:pt idx="1180">
                  <c:v>4897</c:v>
                </c:pt>
                <c:pt idx="1181">
                  <c:v>4821</c:v>
                </c:pt>
                <c:pt idx="1182">
                  <c:v>4844</c:v>
                </c:pt>
                <c:pt idx="1183">
                  <c:v>4882</c:v>
                </c:pt>
                <c:pt idx="1184">
                  <c:v>4879</c:v>
                </c:pt>
                <c:pt idx="1185">
                  <c:v>4850</c:v>
                </c:pt>
                <c:pt idx="1186">
                  <c:v>4849</c:v>
                </c:pt>
                <c:pt idx="1187">
                  <c:v>4853</c:v>
                </c:pt>
                <c:pt idx="1188">
                  <c:v>4888</c:v>
                </c:pt>
                <c:pt idx="1189">
                  <c:v>4883</c:v>
                </c:pt>
                <c:pt idx="1190">
                  <c:v>4893</c:v>
                </c:pt>
                <c:pt idx="1191">
                  <c:v>4879</c:v>
                </c:pt>
                <c:pt idx="1192">
                  <c:v>4877</c:v>
                </c:pt>
                <c:pt idx="1193">
                  <c:v>4830</c:v>
                </c:pt>
                <c:pt idx="1194">
                  <c:v>4836</c:v>
                </c:pt>
                <c:pt idx="1195">
                  <c:v>4855</c:v>
                </c:pt>
                <c:pt idx="1196">
                  <c:v>4837</c:v>
                </c:pt>
                <c:pt idx="1197">
                  <c:v>4857</c:v>
                </c:pt>
                <c:pt idx="1198">
                  <c:v>4840</c:v>
                </c:pt>
                <c:pt idx="1199">
                  <c:v>4823</c:v>
                </c:pt>
                <c:pt idx="1200">
                  <c:v>4857</c:v>
                </c:pt>
                <c:pt idx="1201">
                  <c:v>4847</c:v>
                </c:pt>
                <c:pt idx="1202">
                  <c:v>4868</c:v>
                </c:pt>
                <c:pt idx="1203">
                  <c:v>4872</c:v>
                </c:pt>
                <c:pt idx="1204">
                  <c:v>4891</c:v>
                </c:pt>
                <c:pt idx="1205">
                  <c:v>4856</c:v>
                </c:pt>
                <c:pt idx="1206">
                  <c:v>4883</c:v>
                </c:pt>
                <c:pt idx="1207">
                  <c:v>4862</c:v>
                </c:pt>
                <c:pt idx="1208">
                  <c:v>4879</c:v>
                </c:pt>
                <c:pt idx="1209">
                  <c:v>4839</c:v>
                </c:pt>
                <c:pt idx="1210">
                  <c:v>4871</c:v>
                </c:pt>
                <c:pt idx="1211">
                  <c:v>4871</c:v>
                </c:pt>
                <c:pt idx="1212">
                  <c:v>4853</c:v>
                </c:pt>
                <c:pt idx="1213">
                  <c:v>4841</c:v>
                </c:pt>
                <c:pt idx="1214">
                  <c:v>4858</c:v>
                </c:pt>
                <c:pt idx="1215">
                  <c:v>4841</c:v>
                </c:pt>
                <c:pt idx="1216">
                  <c:v>4805</c:v>
                </c:pt>
                <c:pt idx="1217">
                  <c:v>4838</c:v>
                </c:pt>
                <c:pt idx="1218">
                  <c:v>4849</c:v>
                </c:pt>
                <c:pt idx="1219">
                  <c:v>4854</c:v>
                </c:pt>
                <c:pt idx="1220">
                  <c:v>4823</c:v>
                </c:pt>
                <c:pt idx="1221">
                  <c:v>4878</c:v>
                </c:pt>
                <c:pt idx="1222">
                  <c:v>4875</c:v>
                </c:pt>
                <c:pt idx="1223">
                  <c:v>4884</c:v>
                </c:pt>
                <c:pt idx="1224">
                  <c:v>4873</c:v>
                </c:pt>
                <c:pt idx="1225">
                  <c:v>4889</c:v>
                </c:pt>
                <c:pt idx="1226">
                  <c:v>4873</c:v>
                </c:pt>
                <c:pt idx="1227">
                  <c:v>4903</c:v>
                </c:pt>
                <c:pt idx="1228">
                  <c:v>4874</c:v>
                </c:pt>
                <c:pt idx="1229">
                  <c:v>4888</c:v>
                </c:pt>
                <c:pt idx="1230">
                  <c:v>4889</c:v>
                </c:pt>
                <c:pt idx="1231">
                  <c:v>4868</c:v>
                </c:pt>
                <c:pt idx="1232">
                  <c:v>4898</c:v>
                </c:pt>
                <c:pt idx="1233">
                  <c:v>4879</c:v>
                </c:pt>
                <c:pt idx="1234">
                  <c:v>4858</c:v>
                </c:pt>
                <c:pt idx="1235">
                  <c:v>4900</c:v>
                </c:pt>
                <c:pt idx="1236">
                  <c:v>4898</c:v>
                </c:pt>
                <c:pt idx="1237">
                  <c:v>4878</c:v>
                </c:pt>
                <c:pt idx="1238">
                  <c:v>4904</c:v>
                </c:pt>
                <c:pt idx="1239">
                  <c:v>4858</c:v>
                </c:pt>
                <c:pt idx="1240">
                  <c:v>4877</c:v>
                </c:pt>
                <c:pt idx="1241">
                  <c:v>4880</c:v>
                </c:pt>
                <c:pt idx="1242">
                  <c:v>4861</c:v>
                </c:pt>
                <c:pt idx="1243">
                  <c:v>4862</c:v>
                </c:pt>
                <c:pt idx="1244">
                  <c:v>4868</c:v>
                </c:pt>
                <c:pt idx="1245">
                  <c:v>4866</c:v>
                </c:pt>
                <c:pt idx="1246">
                  <c:v>4868</c:v>
                </c:pt>
                <c:pt idx="1247">
                  <c:v>4871</c:v>
                </c:pt>
                <c:pt idx="1248">
                  <c:v>4902</c:v>
                </c:pt>
                <c:pt idx="1249">
                  <c:v>4821</c:v>
                </c:pt>
                <c:pt idx="1250">
                  <c:v>4856</c:v>
                </c:pt>
                <c:pt idx="1251">
                  <c:v>4843</c:v>
                </c:pt>
                <c:pt idx="1252">
                  <c:v>4855</c:v>
                </c:pt>
                <c:pt idx="1253">
                  <c:v>4825</c:v>
                </c:pt>
                <c:pt idx="1254">
                  <c:v>4878</c:v>
                </c:pt>
                <c:pt idx="1255">
                  <c:v>4887</c:v>
                </c:pt>
                <c:pt idx="1256">
                  <c:v>4905</c:v>
                </c:pt>
                <c:pt idx="1257">
                  <c:v>4893</c:v>
                </c:pt>
                <c:pt idx="1258">
                  <c:v>4865</c:v>
                </c:pt>
                <c:pt idx="1259">
                  <c:v>4843</c:v>
                </c:pt>
                <c:pt idx="1260">
                  <c:v>4883</c:v>
                </c:pt>
                <c:pt idx="1261">
                  <c:v>4880</c:v>
                </c:pt>
                <c:pt idx="1262">
                  <c:v>4871</c:v>
                </c:pt>
                <c:pt idx="1263">
                  <c:v>4870</c:v>
                </c:pt>
                <c:pt idx="1264">
                  <c:v>4870</c:v>
                </c:pt>
                <c:pt idx="1265">
                  <c:v>4828</c:v>
                </c:pt>
                <c:pt idx="1266">
                  <c:v>4870</c:v>
                </c:pt>
                <c:pt idx="1267">
                  <c:v>4857</c:v>
                </c:pt>
                <c:pt idx="1268">
                  <c:v>4861</c:v>
                </c:pt>
                <c:pt idx="1269">
                  <c:v>4827</c:v>
                </c:pt>
                <c:pt idx="1270">
                  <c:v>4863</c:v>
                </c:pt>
                <c:pt idx="1271">
                  <c:v>4863</c:v>
                </c:pt>
                <c:pt idx="1272">
                  <c:v>4844</c:v>
                </c:pt>
                <c:pt idx="1273">
                  <c:v>4877</c:v>
                </c:pt>
                <c:pt idx="1274">
                  <c:v>4872</c:v>
                </c:pt>
                <c:pt idx="1275">
                  <c:v>4877</c:v>
                </c:pt>
                <c:pt idx="1276">
                  <c:v>4878</c:v>
                </c:pt>
                <c:pt idx="1277">
                  <c:v>4853</c:v>
                </c:pt>
                <c:pt idx="1278">
                  <c:v>4884</c:v>
                </c:pt>
                <c:pt idx="1279">
                  <c:v>4890</c:v>
                </c:pt>
                <c:pt idx="1280">
                  <c:v>4887</c:v>
                </c:pt>
                <c:pt idx="1281">
                  <c:v>4852</c:v>
                </c:pt>
                <c:pt idx="1282">
                  <c:v>4862</c:v>
                </c:pt>
                <c:pt idx="1283">
                  <c:v>4848</c:v>
                </c:pt>
                <c:pt idx="1284">
                  <c:v>4882</c:v>
                </c:pt>
                <c:pt idx="1285">
                  <c:v>4875</c:v>
                </c:pt>
                <c:pt idx="1286">
                  <c:v>4834</c:v>
                </c:pt>
                <c:pt idx="1287">
                  <c:v>4859</c:v>
                </c:pt>
                <c:pt idx="1288">
                  <c:v>4843</c:v>
                </c:pt>
                <c:pt idx="1289">
                  <c:v>4846</c:v>
                </c:pt>
                <c:pt idx="1290">
                  <c:v>4864</c:v>
                </c:pt>
                <c:pt idx="1291">
                  <c:v>4860</c:v>
                </c:pt>
                <c:pt idx="1292">
                  <c:v>4883</c:v>
                </c:pt>
                <c:pt idx="1293">
                  <c:v>4864</c:v>
                </c:pt>
                <c:pt idx="1294">
                  <c:v>4827</c:v>
                </c:pt>
                <c:pt idx="1295">
                  <c:v>4887</c:v>
                </c:pt>
                <c:pt idx="1296">
                  <c:v>4878</c:v>
                </c:pt>
                <c:pt idx="1297">
                  <c:v>4842</c:v>
                </c:pt>
                <c:pt idx="1298">
                  <c:v>4869</c:v>
                </c:pt>
                <c:pt idx="1299">
                  <c:v>4879</c:v>
                </c:pt>
                <c:pt idx="1300">
                  <c:v>4943</c:v>
                </c:pt>
                <c:pt idx="1301">
                  <c:v>4851</c:v>
                </c:pt>
                <c:pt idx="1302">
                  <c:v>4796</c:v>
                </c:pt>
                <c:pt idx="1303">
                  <c:v>4839</c:v>
                </c:pt>
                <c:pt idx="1304">
                  <c:v>4847</c:v>
                </c:pt>
                <c:pt idx="1305">
                  <c:v>4856</c:v>
                </c:pt>
                <c:pt idx="1306">
                  <c:v>4898</c:v>
                </c:pt>
                <c:pt idx="1307">
                  <c:v>4877</c:v>
                </c:pt>
                <c:pt idx="1308">
                  <c:v>4858</c:v>
                </c:pt>
                <c:pt idx="1309">
                  <c:v>4823</c:v>
                </c:pt>
                <c:pt idx="1310">
                  <c:v>4870</c:v>
                </c:pt>
                <c:pt idx="1311">
                  <c:v>4878</c:v>
                </c:pt>
                <c:pt idx="1312">
                  <c:v>4843</c:v>
                </c:pt>
                <c:pt idx="1313">
                  <c:v>4871</c:v>
                </c:pt>
                <c:pt idx="1314">
                  <c:v>4806</c:v>
                </c:pt>
                <c:pt idx="1315">
                  <c:v>4867</c:v>
                </c:pt>
                <c:pt idx="1316">
                  <c:v>4879</c:v>
                </c:pt>
                <c:pt idx="1317">
                  <c:v>4839</c:v>
                </c:pt>
                <c:pt idx="1318">
                  <c:v>4852</c:v>
                </c:pt>
                <c:pt idx="1319">
                  <c:v>4862</c:v>
                </c:pt>
                <c:pt idx="1320">
                  <c:v>4852</c:v>
                </c:pt>
                <c:pt idx="1321">
                  <c:v>4846</c:v>
                </c:pt>
                <c:pt idx="1322">
                  <c:v>4863</c:v>
                </c:pt>
                <c:pt idx="1323">
                  <c:v>4843</c:v>
                </c:pt>
                <c:pt idx="1324">
                  <c:v>4875</c:v>
                </c:pt>
                <c:pt idx="1325">
                  <c:v>4888</c:v>
                </c:pt>
                <c:pt idx="1326">
                  <c:v>4831</c:v>
                </c:pt>
                <c:pt idx="1327">
                  <c:v>4877</c:v>
                </c:pt>
                <c:pt idx="1328">
                  <c:v>4878</c:v>
                </c:pt>
                <c:pt idx="1329">
                  <c:v>4898</c:v>
                </c:pt>
                <c:pt idx="1330">
                  <c:v>4856</c:v>
                </c:pt>
                <c:pt idx="1331">
                  <c:v>4839</c:v>
                </c:pt>
                <c:pt idx="1332">
                  <c:v>4837</c:v>
                </c:pt>
                <c:pt idx="1333">
                  <c:v>4885</c:v>
                </c:pt>
                <c:pt idx="1334">
                  <c:v>4866</c:v>
                </c:pt>
                <c:pt idx="1335">
                  <c:v>4874</c:v>
                </c:pt>
                <c:pt idx="1336">
                  <c:v>4833</c:v>
                </c:pt>
                <c:pt idx="1337">
                  <c:v>4874</c:v>
                </c:pt>
                <c:pt idx="1338">
                  <c:v>4875</c:v>
                </c:pt>
                <c:pt idx="1339">
                  <c:v>4849</c:v>
                </c:pt>
                <c:pt idx="1340">
                  <c:v>4858</c:v>
                </c:pt>
                <c:pt idx="1341">
                  <c:v>4876</c:v>
                </c:pt>
                <c:pt idx="1342">
                  <c:v>4848</c:v>
                </c:pt>
                <c:pt idx="1343">
                  <c:v>4835</c:v>
                </c:pt>
                <c:pt idx="1344">
                  <c:v>4854</c:v>
                </c:pt>
                <c:pt idx="1345">
                  <c:v>4872</c:v>
                </c:pt>
                <c:pt idx="1346">
                  <c:v>4867</c:v>
                </c:pt>
                <c:pt idx="1347">
                  <c:v>4860</c:v>
                </c:pt>
                <c:pt idx="1348">
                  <c:v>4868</c:v>
                </c:pt>
                <c:pt idx="1349">
                  <c:v>4868</c:v>
                </c:pt>
                <c:pt idx="1350">
                  <c:v>4896</c:v>
                </c:pt>
                <c:pt idx="1351">
                  <c:v>4845</c:v>
                </c:pt>
                <c:pt idx="1352">
                  <c:v>4864</c:v>
                </c:pt>
                <c:pt idx="1353">
                  <c:v>4841</c:v>
                </c:pt>
                <c:pt idx="1354">
                  <c:v>4902</c:v>
                </c:pt>
                <c:pt idx="1355">
                  <c:v>4871</c:v>
                </c:pt>
                <c:pt idx="1356">
                  <c:v>4911</c:v>
                </c:pt>
                <c:pt idx="1357">
                  <c:v>4882</c:v>
                </c:pt>
                <c:pt idx="1358">
                  <c:v>4847</c:v>
                </c:pt>
                <c:pt idx="1359">
                  <c:v>4875</c:v>
                </c:pt>
                <c:pt idx="1360">
                  <c:v>4894</c:v>
                </c:pt>
                <c:pt idx="1361">
                  <c:v>4886</c:v>
                </c:pt>
                <c:pt idx="1362">
                  <c:v>4869</c:v>
                </c:pt>
                <c:pt idx="1363">
                  <c:v>4854</c:v>
                </c:pt>
                <c:pt idx="1364">
                  <c:v>4865</c:v>
                </c:pt>
                <c:pt idx="1365">
                  <c:v>4861</c:v>
                </c:pt>
                <c:pt idx="1366">
                  <c:v>4855</c:v>
                </c:pt>
                <c:pt idx="1367">
                  <c:v>4899</c:v>
                </c:pt>
                <c:pt idx="1368">
                  <c:v>4885</c:v>
                </c:pt>
                <c:pt idx="1369">
                  <c:v>4875</c:v>
                </c:pt>
                <c:pt idx="1370">
                  <c:v>4835</c:v>
                </c:pt>
                <c:pt idx="1371">
                  <c:v>4886</c:v>
                </c:pt>
                <c:pt idx="1372">
                  <c:v>4880</c:v>
                </c:pt>
                <c:pt idx="1373">
                  <c:v>4861</c:v>
                </c:pt>
                <c:pt idx="1374">
                  <c:v>4845</c:v>
                </c:pt>
                <c:pt idx="1375">
                  <c:v>4866</c:v>
                </c:pt>
                <c:pt idx="1376">
                  <c:v>4899</c:v>
                </c:pt>
                <c:pt idx="1377">
                  <c:v>4861</c:v>
                </c:pt>
                <c:pt idx="1378">
                  <c:v>4892</c:v>
                </c:pt>
                <c:pt idx="1379">
                  <c:v>4865</c:v>
                </c:pt>
                <c:pt idx="1380">
                  <c:v>4857</c:v>
                </c:pt>
                <c:pt idx="1381">
                  <c:v>4859</c:v>
                </c:pt>
                <c:pt idx="1382">
                  <c:v>4908</c:v>
                </c:pt>
                <c:pt idx="1383">
                  <c:v>4893</c:v>
                </c:pt>
                <c:pt idx="1384">
                  <c:v>4867</c:v>
                </c:pt>
                <c:pt idx="1385">
                  <c:v>4877</c:v>
                </c:pt>
                <c:pt idx="1386">
                  <c:v>4873</c:v>
                </c:pt>
                <c:pt idx="1387">
                  <c:v>4851</c:v>
                </c:pt>
                <c:pt idx="1388">
                  <c:v>4858</c:v>
                </c:pt>
                <c:pt idx="1389">
                  <c:v>4874</c:v>
                </c:pt>
                <c:pt idx="1390">
                  <c:v>4829</c:v>
                </c:pt>
                <c:pt idx="1391">
                  <c:v>4874</c:v>
                </c:pt>
                <c:pt idx="1392">
                  <c:v>4895</c:v>
                </c:pt>
                <c:pt idx="1393">
                  <c:v>4862</c:v>
                </c:pt>
                <c:pt idx="1394">
                  <c:v>4850</c:v>
                </c:pt>
                <c:pt idx="1395">
                  <c:v>4856</c:v>
                </c:pt>
                <c:pt idx="1396">
                  <c:v>4909</c:v>
                </c:pt>
                <c:pt idx="1397">
                  <c:v>4868</c:v>
                </c:pt>
                <c:pt idx="1398">
                  <c:v>4901</c:v>
                </c:pt>
                <c:pt idx="1399">
                  <c:v>4854</c:v>
                </c:pt>
                <c:pt idx="1400">
                  <c:v>4901</c:v>
                </c:pt>
                <c:pt idx="1401">
                  <c:v>4854</c:v>
                </c:pt>
                <c:pt idx="1402">
                  <c:v>4834</c:v>
                </c:pt>
                <c:pt idx="1403">
                  <c:v>4855</c:v>
                </c:pt>
                <c:pt idx="1404">
                  <c:v>4868</c:v>
                </c:pt>
                <c:pt idx="1405">
                  <c:v>4893</c:v>
                </c:pt>
                <c:pt idx="1406">
                  <c:v>4888</c:v>
                </c:pt>
                <c:pt idx="1407">
                  <c:v>4862</c:v>
                </c:pt>
                <c:pt idx="1408">
                  <c:v>4845</c:v>
                </c:pt>
                <c:pt idx="1409">
                  <c:v>4828</c:v>
                </c:pt>
                <c:pt idx="1410">
                  <c:v>4868</c:v>
                </c:pt>
                <c:pt idx="1411">
                  <c:v>4866</c:v>
                </c:pt>
                <c:pt idx="1412">
                  <c:v>4868</c:v>
                </c:pt>
                <c:pt idx="1413">
                  <c:v>4821</c:v>
                </c:pt>
                <c:pt idx="1414">
                  <c:v>4845</c:v>
                </c:pt>
                <c:pt idx="1415">
                  <c:v>4850</c:v>
                </c:pt>
                <c:pt idx="1416">
                  <c:v>4875</c:v>
                </c:pt>
                <c:pt idx="1417">
                  <c:v>4873</c:v>
                </c:pt>
                <c:pt idx="1418">
                  <c:v>4863</c:v>
                </c:pt>
                <c:pt idx="1419">
                  <c:v>4873</c:v>
                </c:pt>
                <c:pt idx="1420">
                  <c:v>4858</c:v>
                </c:pt>
                <c:pt idx="1421">
                  <c:v>4871</c:v>
                </c:pt>
                <c:pt idx="1422">
                  <c:v>4837</c:v>
                </c:pt>
                <c:pt idx="1423">
                  <c:v>4869</c:v>
                </c:pt>
                <c:pt idx="1424">
                  <c:v>4864</c:v>
                </c:pt>
                <c:pt idx="1425">
                  <c:v>4867</c:v>
                </c:pt>
                <c:pt idx="1426">
                  <c:v>4854</c:v>
                </c:pt>
                <c:pt idx="1427">
                  <c:v>4813</c:v>
                </c:pt>
                <c:pt idx="1428">
                  <c:v>4849</c:v>
                </c:pt>
                <c:pt idx="1429">
                  <c:v>4846</c:v>
                </c:pt>
                <c:pt idx="1430">
                  <c:v>4877</c:v>
                </c:pt>
                <c:pt idx="1431">
                  <c:v>4846</c:v>
                </c:pt>
                <c:pt idx="1432">
                  <c:v>4836</c:v>
                </c:pt>
                <c:pt idx="1433">
                  <c:v>4845</c:v>
                </c:pt>
                <c:pt idx="1434">
                  <c:v>4864</c:v>
                </c:pt>
                <c:pt idx="1435">
                  <c:v>4868</c:v>
                </c:pt>
                <c:pt idx="1436">
                  <c:v>4876</c:v>
                </c:pt>
                <c:pt idx="1437">
                  <c:v>4831</c:v>
                </c:pt>
                <c:pt idx="1438">
                  <c:v>4842</c:v>
                </c:pt>
                <c:pt idx="1439">
                  <c:v>4815</c:v>
                </c:pt>
                <c:pt idx="1440">
                  <c:v>4881</c:v>
                </c:pt>
                <c:pt idx="1441">
                  <c:v>4855</c:v>
                </c:pt>
                <c:pt idx="1442">
                  <c:v>4824</c:v>
                </c:pt>
                <c:pt idx="1443">
                  <c:v>4864</c:v>
                </c:pt>
                <c:pt idx="1444">
                  <c:v>4825</c:v>
                </c:pt>
                <c:pt idx="1445">
                  <c:v>4862</c:v>
                </c:pt>
                <c:pt idx="1446">
                  <c:v>4841</c:v>
                </c:pt>
                <c:pt idx="1447">
                  <c:v>4851</c:v>
                </c:pt>
                <c:pt idx="1448">
                  <c:v>4868</c:v>
                </c:pt>
                <c:pt idx="1449">
                  <c:v>4870</c:v>
                </c:pt>
                <c:pt idx="1450">
                  <c:v>4878</c:v>
                </c:pt>
                <c:pt idx="1451">
                  <c:v>4832</c:v>
                </c:pt>
                <c:pt idx="1452">
                  <c:v>4869</c:v>
                </c:pt>
                <c:pt idx="1453">
                  <c:v>4865</c:v>
                </c:pt>
                <c:pt idx="1454">
                  <c:v>4867</c:v>
                </c:pt>
                <c:pt idx="1455">
                  <c:v>4838</c:v>
                </c:pt>
                <c:pt idx="1456">
                  <c:v>4874</c:v>
                </c:pt>
                <c:pt idx="1457">
                  <c:v>4879</c:v>
                </c:pt>
                <c:pt idx="1458">
                  <c:v>4866</c:v>
                </c:pt>
                <c:pt idx="1459">
                  <c:v>4871</c:v>
                </c:pt>
                <c:pt idx="1460">
                  <c:v>4845</c:v>
                </c:pt>
                <c:pt idx="1461">
                  <c:v>4878</c:v>
                </c:pt>
                <c:pt idx="1462">
                  <c:v>4870</c:v>
                </c:pt>
                <c:pt idx="1463">
                  <c:v>4879</c:v>
                </c:pt>
                <c:pt idx="1464">
                  <c:v>4833</c:v>
                </c:pt>
                <c:pt idx="1465">
                  <c:v>4889</c:v>
                </c:pt>
                <c:pt idx="1466">
                  <c:v>4839</c:v>
                </c:pt>
                <c:pt idx="1467">
                  <c:v>4851</c:v>
                </c:pt>
                <c:pt idx="1468">
                  <c:v>4882</c:v>
                </c:pt>
                <c:pt idx="1469">
                  <c:v>4855</c:v>
                </c:pt>
                <c:pt idx="1470">
                  <c:v>4851</c:v>
                </c:pt>
                <c:pt idx="1471">
                  <c:v>4876</c:v>
                </c:pt>
                <c:pt idx="1472">
                  <c:v>4853</c:v>
                </c:pt>
                <c:pt idx="1473">
                  <c:v>4875</c:v>
                </c:pt>
                <c:pt idx="1474">
                  <c:v>4873</c:v>
                </c:pt>
                <c:pt idx="1475">
                  <c:v>4853</c:v>
                </c:pt>
                <c:pt idx="1476">
                  <c:v>4844</c:v>
                </c:pt>
                <c:pt idx="1477">
                  <c:v>4851</c:v>
                </c:pt>
                <c:pt idx="1478">
                  <c:v>4849</c:v>
                </c:pt>
                <c:pt idx="1479">
                  <c:v>4861</c:v>
                </c:pt>
                <c:pt idx="1480">
                  <c:v>4868</c:v>
                </c:pt>
                <c:pt idx="1481">
                  <c:v>4854</c:v>
                </c:pt>
                <c:pt idx="1482">
                  <c:v>4859</c:v>
                </c:pt>
                <c:pt idx="1483">
                  <c:v>4852</c:v>
                </c:pt>
                <c:pt idx="1484">
                  <c:v>4850</c:v>
                </c:pt>
                <c:pt idx="1485">
                  <c:v>4866</c:v>
                </c:pt>
                <c:pt idx="1486">
                  <c:v>4833</c:v>
                </c:pt>
                <c:pt idx="1487">
                  <c:v>4843</c:v>
                </c:pt>
                <c:pt idx="1488">
                  <c:v>4847</c:v>
                </c:pt>
                <c:pt idx="1489">
                  <c:v>4857</c:v>
                </c:pt>
                <c:pt idx="1490">
                  <c:v>4855</c:v>
                </c:pt>
                <c:pt idx="1491">
                  <c:v>4854</c:v>
                </c:pt>
                <c:pt idx="1492">
                  <c:v>4835</c:v>
                </c:pt>
                <c:pt idx="1493">
                  <c:v>4876</c:v>
                </c:pt>
                <c:pt idx="1494">
                  <c:v>4825</c:v>
                </c:pt>
                <c:pt idx="1495">
                  <c:v>4862</c:v>
                </c:pt>
                <c:pt idx="1496">
                  <c:v>4878</c:v>
                </c:pt>
                <c:pt idx="1497">
                  <c:v>4850</c:v>
                </c:pt>
                <c:pt idx="1498">
                  <c:v>4857</c:v>
                </c:pt>
                <c:pt idx="1499">
                  <c:v>4847</c:v>
                </c:pt>
                <c:pt idx="1500">
                  <c:v>4871</c:v>
                </c:pt>
                <c:pt idx="1501">
                  <c:v>4902</c:v>
                </c:pt>
                <c:pt idx="1502">
                  <c:v>4854</c:v>
                </c:pt>
                <c:pt idx="1503">
                  <c:v>4855</c:v>
                </c:pt>
                <c:pt idx="1504">
                  <c:v>4876</c:v>
                </c:pt>
                <c:pt idx="1505">
                  <c:v>4885</c:v>
                </c:pt>
                <c:pt idx="1506">
                  <c:v>4898</c:v>
                </c:pt>
                <c:pt idx="1507">
                  <c:v>4911</c:v>
                </c:pt>
                <c:pt idx="1508">
                  <c:v>4890</c:v>
                </c:pt>
                <c:pt idx="1509">
                  <c:v>4888</c:v>
                </c:pt>
                <c:pt idx="1510">
                  <c:v>4906</c:v>
                </c:pt>
                <c:pt idx="1511">
                  <c:v>4876</c:v>
                </c:pt>
                <c:pt idx="1512">
                  <c:v>4905</c:v>
                </c:pt>
                <c:pt idx="1513">
                  <c:v>4883</c:v>
                </c:pt>
                <c:pt idx="1514">
                  <c:v>4859</c:v>
                </c:pt>
                <c:pt idx="1515">
                  <c:v>4849</c:v>
                </c:pt>
                <c:pt idx="1516">
                  <c:v>4843</c:v>
                </c:pt>
                <c:pt idx="1517">
                  <c:v>4851</c:v>
                </c:pt>
                <c:pt idx="1518">
                  <c:v>4881</c:v>
                </c:pt>
                <c:pt idx="1519">
                  <c:v>4855</c:v>
                </c:pt>
                <c:pt idx="1520">
                  <c:v>4836</c:v>
                </c:pt>
                <c:pt idx="1521">
                  <c:v>4854</c:v>
                </c:pt>
                <c:pt idx="1522">
                  <c:v>4874</c:v>
                </c:pt>
                <c:pt idx="1523">
                  <c:v>4856</c:v>
                </c:pt>
                <c:pt idx="1524">
                  <c:v>4858</c:v>
                </c:pt>
                <c:pt idx="1525">
                  <c:v>4893</c:v>
                </c:pt>
                <c:pt idx="1526">
                  <c:v>4862</c:v>
                </c:pt>
                <c:pt idx="1527">
                  <c:v>4847</c:v>
                </c:pt>
                <c:pt idx="1528">
                  <c:v>4857</c:v>
                </c:pt>
                <c:pt idx="1529">
                  <c:v>4892</c:v>
                </c:pt>
                <c:pt idx="1530">
                  <c:v>4896</c:v>
                </c:pt>
                <c:pt idx="1531">
                  <c:v>4851</c:v>
                </c:pt>
                <c:pt idx="1532">
                  <c:v>4885</c:v>
                </c:pt>
                <c:pt idx="1533">
                  <c:v>4874</c:v>
                </c:pt>
                <c:pt idx="1534">
                  <c:v>4878</c:v>
                </c:pt>
                <c:pt idx="1535">
                  <c:v>4917</c:v>
                </c:pt>
                <c:pt idx="1536">
                  <c:v>4893</c:v>
                </c:pt>
                <c:pt idx="1537">
                  <c:v>4887</c:v>
                </c:pt>
                <c:pt idx="1538">
                  <c:v>4889</c:v>
                </c:pt>
                <c:pt idx="1539">
                  <c:v>4851</c:v>
                </c:pt>
                <c:pt idx="1540">
                  <c:v>4889</c:v>
                </c:pt>
                <c:pt idx="1541">
                  <c:v>4881</c:v>
                </c:pt>
                <c:pt idx="1542">
                  <c:v>4861</c:v>
                </c:pt>
                <c:pt idx="1543">
                  <c:v>4849</c:v>
                </c:pt>
                <c:pt idx="1544">
                  <c:v>4845</c:v>
                </c:pt>
                <c:pt idx="1545">
                  <c:v>4872</c:v>
                </c:pt>
                <c:pt idx="1546">
                  <c:v>4839</c:v>
                </c:pt>
                <c:pt idx="1547">
                  <c:v>4812</c:v>
                </c:pt>
                <c:pt idx="1548">
                  <c:v>4875</c:v>
                </c:pt>
                <c:pt idx="1549">
                  <c:v>4873</c:v>
                </c:pt>
                <c:pt idx="1550">
                  <c:v>4891</c:v>
                </c:pt>
                <c:pt idx="1551">
                  <c:v>4855</c:v>
                </c:pt>
                <c:pt idx="1552">
                  <c:v>4868</c:v>
                </c:pt>
                <c:pt idx="1553">
                  <c:v>4885</c:v>
                </c:pt>
                <c:pt idx="1554">
                  <c:v>4855</c:v>
                </c:pt>
                <c:pt idx="1555">
                  <c:v>4849</c:v>
                </c:pt>
                <c:pt idx="1556">
                  <c:v>4890</c:v>
                </c:pt>
                <c:pt idx="1557">
                  <c:v>4848</c:v>
                </c:pt>
                <c:pt idx="1558">
                  <c:v>4827</c:v>
                </c:pt>
                <c:pt idx="1559">
                  <c:v>4873</c:v>
                </c:pt>
                <c:pt idx="1560">
                  <c:v>4826</c:v>
                </c:pt>
                <c:pt idx="1561">
                  <c:v>4863</c:v>
                </c:pt>
                <c:pt idx="1562">
                  <c:v>4843</c:v>
                </c:pt>
                <c:pt idx="1563">
                  <c:v>4877</c:v>
                </c:pt>
                <c:pt idx="1564">
                  <c:v>4860</c:v>
                </c:pt>
                <c:pt idx="1565">
                  <c:v>4864</c:v>
                </c:pt>
                <c:pt idx="1566">
                  <c:v>4840</c:v>
                </c:pt>
                <c:pt idx="1567">
                  <c:v>4846</c:v>
                </c:pt>
                <c:pt idx="1568">
                  <c:v>4875</c:v>
                </c:pt>
                <c:pt idx="1569">
                  <c:v>4836</c:v>
                </c:pt>
                <c:pt idx="1570">
                  <c:v>4851</c:v>
                </c:pt>
                <c:pt idx="1571">
                  <c:v>4883</c:v>
                </c:pt>
                <c:pt idx="1572">
                  <c:v>4852</c:v>
                </c:pt>
                <c:pt idx="1573">
                  <c:v>4873</c:v>
                </c:pt>
                <c:pt idx="1574">
                  <c:v>4837</c:v>
                </c:pt>
                <c:pt idx="1575">
                  <c:v>4865</c:v>
                </c:pt>
                <c:pt idx="1576">
                  <c:v>4805</c:v>
                </c:pt>
                <c:pt idx="1577">
                  <c:v>4879</c:v>
                </c:pt>
                <c:pt idx="1578">
                  <c:v>4877</c:v>
                </c:pt>
                <c:pt idx="1579">
                  <c:v>4859</c:v>
                </c:pt>
                <c:pt idx="1580">
                  <c:v>4887</c:v>
                </c:pt>
                <c:pt idx="1581">
                  <c:v>4853</c:v>
                </c:pt>
                <c:pt idx="1582">
                  <c:v>4879</c:v>
                </c:pt>
                <c:pt idx="1583">
                  <c:v>4863</c:v>
                </c:pt>
                <c:pt idx="1584">
                  <c:v>4845</c:v>
                </c:pt>
                <c:pt idx="1585">
                  <c:v>4884</c:v>
                </c:pt>
                <c:pt idx="1586">
                  <c:v>4856</c:v>
                </c:pt>
                <c:pt idx="1587">
                  <c:v>4864</c:v>
                </c:pt>
                <c:pt idx="1588">
                  <c:v>4862</c:v>
                </c:pt>
                <c:pt idx="1589">
                  <c:v>4874</c:v>
                </c:pt>
                <c:pt idx="1590">
                  <c:v>4881</c:v>
                </c:pt>
                <c:pt idx="1591">
                  <c:v>4871</c:v>
                </c:pt>
                <c:pt idx="1592">
                  <c:v>4892</c:v>
                </c:pt>
                <c:pt idx="1593">
                  <c:v>4864</c:v>
                </c:pt>
                <c:pt idx="1594">
                  <c:v>4838</c:v>
                </c:pt>
                <c:pt idx="1595">
                  <c:v>4845</c:v>
                </c:pt>
                <c:pt idx="1596">
                  <c:v>4829</c:v>
                </c:pt>
                <c:pt idx="1597">
                  <c:v>4803</c:v>
                </c:pt>
                <c:pt idx="1598">
                  <c:v>4840</c:v>
                </c:pt>
                <c:pt idx="1599">
                  <c:v>4851</c:v>
                </c:pt>
                <c:pt idx="1600">
                  <c:v>4863</c:v>
                </c:pt>
                <c:pt idx="1601">
                  <c:v>4887</c:v>
                </c:pt>
                <c:pt idx="1602">
                  <c:v>4838</c:v>
                </c:pt>
                <c:pt idx="1603">
                  <c:v>4829</c:v>
                </c:pt>
                <c:pt idx="1604">
                  <c:v>4871</c:v>
                </c:pt>
                <c:pt idx="1605">
                  <c:v>4889</c:v>
                </c:pt>
                <c:pt idx="1606">
                  <c:v>4858</c:v>
                </c:pt>
                <c:pt idx="1607">
                  <c:v>4850</c:v>
                </c:pt>
                <c:pt idx="1608">
                  <c:v>4828</c:v>
                </c:pt>
                <c:pt idx="1609">
                  <c:v>4857</c:v>
                </c:pt>
                <c:pt idx="1610">
                  <c:v>4871</c:v>
                </c:pt>
                <c:pt idx="1611">
                  <c:v>4834</c:v>
                </c:pt>
                <c:pt idx="1612">
                  <c:v>4903</c:v>
                </c:pt>
                <c:pt idx="1613">
                  <c:v>4831</c:v>
                </c:pt>
                <c:pt idx="1614">
                  <c:v>4878</c:v>
                </c:pt>
                <c:pt idx="1615">
                  <c:v>4887</c:v>
                </c:pt>
                <c:pt idx="1616">
                  <c:v>4852</c:v>
                </c:pt>
                <c:pt idx="1617">
                  <c:v>4899</c:v>
                </c:pt>
                <c:pt idx="1618">
                  <c:v>4877</c:v>
                </c:pt>
                <c:pt idx="1619">
                  <c:v>4858</c:v>
                </c:pt>
                <c:pt idx="1620">
                  <c:v>4828</c:v>
                </c:pt>
                <c:pt idx="1621">
                  <c:v>4845</c:v>
                </c:pt>
                <c:pt idx="1622">
                  <c:v>4847</c:v>
                </c:pt>
                <c:pt idx="1623">
                  <c:v>4847</c:v>
                </c:pt>
                <c:pt idx="1624">
                  <c:v>4857</c:v>
                </c:pt>
                <c:pt idx="1625">
                  <c:v>4879</c:v>
                </c:pt>
                <c:pt idx="1626">
                  <c:v>4837</c:v>
                </c:pt>
                <c:pt idx="1627">
                  <c:v>4848</c:v>
                </c:pt>
                <c:pt idx="1628">
                  <c:v>4847</c:v>
                </c:pt>
                <c:pt idx="1629">
                  <c:v>4883</c:v>
                </c:pt>
                <c:pt idx="1630">
                  <c:v>4837</c:v>
                </c:pt>
                <c:pt idx="1631">
                  <c:v>4880</c:v>
                </c:pt>
                <c:pt idx="1632">
                  <c:v>4845</c:v>
                </c:pt>
                <c:pt idx="1633">
                  <c:v>4842</c:v>
                </c:pt>
                <c:pt idx="1634">
                  <c:v>4851</c:v>
                </c:pt>
                <c:pt idx="1635">
                  <c:v>4862</c:v>
                </c:pt>
                <c:pt idx="1636">
                  <c:v>4835</c:v>
                </c:pt>
                <c:pt idx="1637">
                  <c:v>4863</c:v>
                </c:pt>
                <c:pt idx="1638">
                  <c:v>4867</c:v>
                </c:pt>
                <c:pt idx="1639">
                  <c:v>4865</c:v>
                </c:pt>
                <c:pt idx="1640">
                  <c:v>4868</c:v>
                </c:pt>
                <c:pt idx="1641">
                  <c:v>4863</c:v>
                </c:pt>
                <c:pt idx="1642">
                  <c:v>4890</c:v>
                </c:pt>
                <c:pt idx="1643">
                  <c:v>4854</c:v>
                </c:pt>
                <c:pt idx="1644">
                  <c:v>4879</c:v>
                </c:pt>
                <c:pt idx="1645">
                  <c:v>4886</c:v>
                </c:pt>
                <c:pt idx="1646">
                  <c:v>4871</c:v>
                </c:pt>
                <c:pt idx="1647">
                  <c:v>4863</c:v>
                </c:pt>
                <c:pt idx="1648">
                  <c:v>4845</c:v>
                </c:pt>
                <c:pt idx="1649">
                  <c:v>4840</c:v>
                </c:pt>
                <c:pt idx="1650">
                  <c:v>4854</c:v>
                </c:pt>
                <c:pt idx="1651">
                  <c:v>4846</c:v>
                </c:pt>
                <c:pt idx="1652">
                  <c:v>4817</c:v>
                </c:pt>
                <c:pt idx="1653">
                  <c:v>4828</c:v>
                </c:pt>
                <c:pt idx="1654">
                  <c:v>4879</c:v>
                </c:pt>
                <c:pt idx="1655">
                  <c:v>4902</c:v>
                </c:pt>
                <c:pt idx="1656">
                  <c:v>4899</c:v>
                </c:pt>
                <c:pt idx="1657">
                  <c:v>4842</c:v>
                </c:pt>
                <c:pt idx="1658">
                  <c:v>4855</c:v>
                </c:pt>
                <c:pt idx="1659">
                  <c:v>4860</c:v>
                </c:pt>
                <c:pt idx="1660">
                  <c:v>4866</c:v>
                </c:pt>
                <c:pt idx="1661">
                  <c:v>4852</c:v>
                </c:pt>
                <c:pt idx="1662">
                  <c:v>4861</c:v>
                </c:pt>
                <c:pt idx="1663">
                  <c:v>4848</c:v>
                </c:pt>
                <c:pt idx="1664">
                  <c:v>4885</c:v>
                </c:pt>
                <c:pt idx="1665">
                  <c:v>4874</c:v>
                </c:pt>
                <c:pt idx="1666">
                  <c:v>4898</c:v>
                </c:pt>
                <c:pt idx="1667">
                  <c:v>4868</c:v>
                </c:pt>
                <c:pt idx="1668">
                  <c:v>4845</c:v>
                </c:pt>
                <c:pt idx="1669">
                  <c:v>4890</c:v>
                </c:pt>
                <c:pt idx="1670">
                  <c:v>4863</c:v>
                </c:pt>
                <c:pt idx="1671">
                  <c:v>4838</c:v>
                </c:pt>
                <c:pt idx="1672">
                  <c:v>4849</c:v>
                </c:pt>
                <c:pt idx="1673">
                  <c:v>4875</c:v>
                </c:pt>
                <c:pt idx="1674">
                  <c:v>4806</c:v>
                </c:pt>
                <c:pt idx="1675">
                  <c:v>4859</c:v>
                </c:pt>
                <c:pt idx="1676">
                  <c:v>4883</c:v>
                </c:pt>
                <c:pt idx="1677">
                  <c:v>4824</c:v>
                </c:pt>
                <c:pt idx="1678">
                  <c:v>4846</c:v>
                </c:pt>
                <c:pt idx="1679">
                  <c:v>4822</c:v>
                </c:pt>
                <c:pt idx="1680">
                  <c:v>4856</c:v>
                </c:pt>
                <c:pt idx="1681">
                  <c:v>4840</c:v>
                </c:pt>
                <c:pt idx="1682">
                  <c:v>4824</c:v>
                </c:pt>
                <c:pt idx="1683">
                  <c:v>4892</c:v>
                </c:pt>
                <c:pt idx="1684">
                  <c:v>4837</c:v>
                </c:pt>
                <c:pt idx="1685">
                  <c:v>4849</c:v>
                </c:pt>
                <c:pt idx="1686">
                  <c:v>4851</c:v>
                </c:pt>
                <c:pt idx="1687">
                  <c:v>4851</c:v>
                </c:pt>
                <c:pt idx="1688">
                  <c:v>4860</c:v>
                </c:pt>
                <c:pt idx="1689">
                  <c:v>4851</c:v>
                </c:pt>
                <c:pt idx="1690">
                  <c:v>4852</c:v>
                </c:pt>
                <c:pt idx="1691">
                  <c:v>4849</c:v>
                </c:pt>
                <c:pt idx="1692">
                  <c:v>4882</c:v>
                </c:pt>
                <c:pt idx="1693">
                  <c:v>4856</c:v>
                </c:pt>
                <c:pt idx="1694">
                  <c:v>4873</c:v>
                </c:pt>
                <c:pt idx="1695">
                  <c:v>4904</c:v>
                </c:pt>
                <c:pt idx="1696">
                  <c:v>4845</c:v>
                </c:pt>
                <c:pt idx="1697">
                  <c:v>4853</c:v>
                </c:pt>
                <c:pt idx="1698">
                  <c:v>4864</c:v>
                </c:pt>
                <c:pt idx="1699">
                  <c:v>4869</c:v>
                </c:pt>
                <c:pt idx="1700">
                  <c:v>4842</c:v>
                </c:pt>
                <c:pt idx="1701">
                  <c:v>4862</c:v>
                </c:pt>
                <c:pt idx="1702">
                  <c:v>4864</c:v>
                </c:pt>
                <c:pt idx="1703">
                  <c:v>4879</c:v>
                </c:pt>
                <c:pt idx="1704">
                  <c:v>4876</c:v>
                </c:pt>
                <c:pt idx="1705">
                  <c:v>4837</c:v>
                </c:pt>
                <c:pt idx="1706">
                  <c:v>4836</c:v>
                </c:pt>
                <c:pt idx="1707">
                  <c:v>4857</c:v>
                </c:pt>
                <c:pt idx="1708">
                  <c:v>4859</c:v>
                </c:pt>
                <c:pt idx="1709">
                  <c:v>4875</c:v>
                </c:pt>
                <c:pt idx="1710">
                  <c:v>4867</c:v>
                </c:pt>
                <c:pt idx="1711">
                  <c:v>4889</c:v>
                </c:pt>
                <c:pt idx="1712">
                  <c:v>4883</c:v>
                </c:pt>
                <c:pt idx="1713">
                  <c:v>4891</c:v>
                </c:pt>
                <c:pt idx="1714">
                  <c:v>4917</c:v>
                </c:pt>
                <c:pt idx="1715">
                  <c:v>4863</c:v>
                </c:pt>
                <c:pt idx="1716">
                  <c:v>4853</c:v>
                </c:pt>
                <c:pt idx="1717">
                  <c:v>4848</c:v>
                </c:pt>
                <c:pt idx="1718">
                  <c:v>4864</c:v>
                </c:pt>
                <c:pt idx="1719">
                  <c:v>4857</c:v>
                </c:pt>
                <c:pt idx="1720">
                  <c:v>4845</c:v>
                </c:pt>
                <c:pt idx="1721">
                  <c:v>4873</c:v>
                </c:pt>
                <c:pt idx="1722">
                  <c:v>4877</c:v>
                </c:pt>
                <c:pt idx="1723">
                  <c:v>4860</c:v>
                </c:pt>
                <c:pt idx="1724">
                  <c:v>4861</c:v>
                </c:pt>
                <c:pt idx="1725">
                  <c:v>4833</c:v>
                </c:pt>
                <c:pt idx="1726">
                  <c:v>4881</c:v>
                </c:pt>
                <c:pt idx="1727">
                  <c:v>4826</c:v>
                </c:pt>
                <c:pt idx="1728">
                  <c:v>4857</c:v>
                </c:pt>
                <c:pt idx="1729">
                  <c:v>4860</c:v>
                </c:pt>
                <c:pt idx="1730">
                  <c:v>4867</c:v>
                </c:pt>
                <c:pt idx="1731">
                  <c:v>4862</c:v>
                </c:pt>
                <c:pt idx="1732">
                  <c:v>4852</c:v>
                </c:pt>
                <c:pt idx="1733">
                  <c:v>4849</c:v>
                </c:pt>
                <c:pt idx="1734">
                  <c:v>4824</c:v>
                </c:pt>
                <c:pt idx="1735">
                  <c:v>4864</c:v>
                </c:pt>
                <c:pt idx="1736">
                  <c:v>4853</c:v>
                </c:pt>
                <c:pt idx="1737">
                  <c:v>4900</c:v>
                </c:pt>
                <c:pt idx="1738">
                  <c:v>4892</c:v>
                </c:pt>
                <c:pt idx="1739">
                  <c:v>4862</c:v>
                </c:pt>
                <c:pt idx="1740">
                  <c:v>4852</c:v>
                </c:pt>
                <c:pt idx="1741">
                  <c:v>4848</c:v>
                </c:pt>
                <c:pt idx="1742">
                  <c:v>4873</c:v>
                </c:pt>
                <c:pt idx="1743">
                  <c:v>4842</c:v>
                </c:pt>
                <c:pt idx="1744">
                  <c:v>4859</c:v>
                </c:pt>
                <c:pt idx="1745">
                  <c:v>4882</c:v>
                </c:pt>
                <c:pt idx="1746">
                  <c:v>4837</c:v>
                </c:pt>
                <c:pt idx="1747">
                  <c:v>4841</c:v>
                </c:pt>
                <c:pt idx="1748">
                  <c:v>4840</c:v>
                </c:pt>
                <c:pt idx="1749">
                  <c:v>4869</c:v>
                </c:pt>
                <c:pt idx="1750">
                  <c:v>4879</c:v>
                </c:pt>
                <c:pt idx="1751">
                  <c:v>4870</c:v>
                </c:pt>
                <c:pt idx="1752">
                  <c:v>4868</c:v>
                </c:pt>
                <c:pt idx="1753">
                  <c:v>4898</c:v>
                </c:pt>
                <c:pt idx="1754">
                  <c:v>4848</c:v>
                </c:pt>
                <c:pt idx="1755">
                  <c:v>4852</c:v>
                </c:pt>
                <c:pt idx="1756">
                  <c:v>4861</c:v>
                </c:pt>
                <c:pt idx="1757">
                  <c:v>4884</c:v>
                </c:pt>
                <c:pt idx="1758">
                  <c:v>4862</c:v>
                </c:pt>
                <c:pt idx="1759">
                  <c:v>4877</c:v>
                </c:pt>
                <c:pt idx="1760">
                  <c:v>4845</c:v>
                </c:pt>
                <c:pt idx="1761">
                  <c:v>4863</c:v>
                </c:pt>
                <c:pt idx="1762">
                  <c:v>4858</c:v>
                </c:pt>
                <c:pt idx="1763">
                  <c:v>4829</c:v>
                </c:pt>
                <c:pt idx="1764">
                  <c:v>4832</c:v>
                </c:pt>
                <c:pt idx="1765">
                  <c:v>4848</c:v>
                </c:pt>
                <c:pt idx="1766">
                  <c:v>4875</c:v>
                </c:pt>
                <c:pt idx="1767">
                  <c:v>4837</c:v>
                </c:pt>
                <c:pt idx="1768">
                  <c:v>4878</c:v>
                </c:pt>
                <c:pt idx="1769">
                  <c:v>4864</c:v>
                </c:pt>
                <c:pt idx="1770">
                  <c:v>4867</c:v>
                </c:pt>
                <c:pt idx="1771">
                  <c:v>4860</c:v>
                </c:pt>
                <c:pt idx="1772">
                  <c:v>4843</c:v>
                </c:pt>
                <c:pt idx="1773">
                  <c:v>4858</c:v>
                </c:pt>
                <c:pt idx="1774">
                  <c:v>4853</c:v>
                </c:pt>
                <c:pt idx="1775">
                  <c:v>4846</c:v>
                </c:pt>
                <c:pt idx="1776">
                  <c:v>4832</c:v>
                </c:pt>
                <c:pt idx="1777">
                  <c:v>4884</c:v>
                </c:pt>
                <c:pt idx="1778">
                  <c:v>4851</c:v>
                </c:pt>
                <c:pt idx="1779">
                  <c:v>4894</c:v>
                </c:pt>
                <c:pt idx="1780">
                  <c:v>4873</c:v>
                </c:pt>
                <c:pt idx="1781">
                  <c:v>4855</c:v>
                </c:pt>
                <c:pt idx="1782">
                  <c:v>4849</c:v>
                </c:pt>
                <c:pt idx="1783">
                  <c:v>4862</c:v>
                </c:pt>
                <c:pt idx="1784">
                  <c:v>4887</c:v>
                </c:pt>
                <c:pt idx="1785">
                  <c:v>4871</c:v>
                </c:pt>
                <c:pt idx="1786">
                  <c:v>4872</c:v>
                </c:pt>
                <c:pt idx="1787">
                  <c:v>4869</c:v>
                </c:pt>
                <c:pt idx="1788">
                  <c:v>4876</c:v>
                </c:pt>
                <c:pt idx="1789">
                  <c:v>4861</c:v>
                </c:pt>
                <c:pt idx="1790">
                  <c:v>4876</c:v>
                </c:pt>
                <c:pt idx="1791">
                  <c:v>4913</c:v>
                </c:pt>
                <c:pt idx="1792">
                  <c:v>4877</c:v>
                </c:pt>
                <c:pt idx="1793">
                  <c:v>4856</c:v>
                </c:pt>
                <c:pt idx="1794">
                  <c:v>4871</c:v>
                </c:pt>
                <c:pt idx="1795">
                  <c:v>4874</c:v>
                </c:pt>
                <c:pt idx="1796">
                  <c:v>4900</c:v>
                </c:pt>
                <c:pt idx="1797">
                  <c:v>4868</c:v>
                </c:pt>
                <c:pt idx="1798">
                  <c:v>4851</c:v>
                </c:pt>
                <c:pt idx="1799">
                  <c:v>4842</c:v>
                </c:pt>
                <c:pt idx="1800">
                  <c:v>4824</c:v>
                </c:pt>
                <c:pt idx="1801">
                  <c:v>4804</c:v>
                </c:pt>
                <c:pt idx="1802">
                  <c:v>4842</c:v>
                </c:pt>
                <c:pt idx="1803">
                  <c:v>4851</c:v>
                </c:pt>
                <c:pt idx="1804">
                  <c:v>4882</c:v>
                </c:pt>
                <c:pt idx="1805">
                  <c:v>4876</c:v>
                </c:pt>
                <c:pt idx="1806">
                  <c:v>4850</c:v>
                </c:pt>
                <c:pt idx="1807">
                  <c:v>4878</c:v>
                </c:pt>
                <c:pt idx="1808">
                  <c:v>4928</c:v>
                </c:pt>
                <c:pt idx="1809">
                  <c:v>4880</c:v>
                </c:pt>
                <c:pt idx="1810">
                  <c:v>4894</c:v>
                </c:pt>
                <c:pt idx="1811">
                  <c:v>4815</c:v>
                </c:pt>
                <c:pt idx="1812">
                  <c:v>4866</c:v>
                </c:pt>
                <c:pt idx="1813">
                  <c:v>4908</c:v>
                </c:pt>
                <c:pt idx="1814">
                  <c:v>4856</c:v>
                </c:pt>
                <c:pt idx="1815">
                  <c:v>4854</c:v>
                </c:pt>
                <c:pt idx="1816">
                  <c:v>4843</c:v>
                </c:pt>
                <c:pt idx="1817">
                  <c:v>4830</c:v>
                </c:pt>
                <c:pt idx="1818">
                  <c:v>4829</c:v>
                </c:pt>
                <c:pt idx="1819">
                  <c:v>4833</c:v>
                </c:pt>
                <c:pt idx="1820">
                  <c:v>4893</c:v>
                </c:pt>
                <c:pt idx="1821">
                  <c:v>4868</c:v>
                </c:pt>
                <c:pt idx="1822">
                  <c:v>4854</c:v>
                </c:pt>
                <c:pt idx="1823">
                  <c:v>4867</c:v>
                </c:pt>
                <c:pt idx="1824">
                  <c:v>4810</c:v>
                </c:pt>
                <c:pt idx="1825">
                  <c:v>4854</c:v>
                </c:pt>
                <c:pt idx="1826">
                  <c:v>4875</c:v>
                </c:pt>
                <c:pt idx="1827">
                  <c:v>4874</c:v>
                </c:pt>
                <c:pt idx="1828">
                  <c:v>4873</c:v>
                </c:pt>
                <c:pt idx="1829">
                  <c:v>4864</c:v>
                </c:pt>
                <c:pt idx="1830">
                  <c:v>4832</c:v>
                </c:pt>
                <c:pt idx="1831">
                  <c:v>4911</c:v>
                </c:pt>
                <c:pt idx="1832">
                  <c:v>4866</c:v>
                </c:pt>
                <c:pt idx="1833">
                  <c:v>4874</c:v>
                </c:pt>
                <c:pt idx="1834">
                  <c:v>4874</c:v>
                </c:pt>
                <c:pt idx="1835">
                  <c:v>4873</c:v>
                </c:pt>
                <c:pt idx="1836">
                  <c:v>4849</c:v>
                </c:pt>
                <c:pt idx="1837">
                  <c:v>4856</c:v>
                </c:pt>
                <c:pt idx="1838">
                  <c:v>4855</c:v>
                </c:pt>
                <c:pt idx="1839">
                  <c:v>4868</c:v>
                </c:pt>
                <c:pt idx="1840">
                  <c:v>4870</c:v>
                </c:pt>
                <c:pt idx="1841">
                  <c:v>4918</c:v>
                </c:pt>
                <c:pt idx="1842">
                  <c:v>4853</c:v>
                </c:pt>
                <c:pt idx="1843">
                  <c:v>4891</c:v>
                </c:pt>
                <c:pt idx="1844">
                  <c:v>4858</c:v>
                </c:pt>
                <c:pt idx="1845">
                  <c:v>4860</c:v>
                </c:pt>
                <c:pt idx="1846">
                  <c:v>4864</c:v>
                </c:pt>
                <c:pt idx="1847">
                  <c:v>4848</c:v>
                </c:pt>
                <c:pt idx="1848">
                  <c:v>4864</c:v>
                </c:pt>
                <c:pt idx="1849">
                  <c:v>4858</c:v>
                </c:pt>
                <c:pt idx="1850">
                  <c:v>4887</c:v>
                </c:pt>
                <c:pt idx="1851">
                  <c:v>4817</c:v>
                </c:pt>
                <c:pt idx="1852">
                  <c:v>4873</c:v>
                </c:pt>
                <c:pt idx="1853">
                  <c:v>4855</c:v>
                </c:pt>
                <c:pt idx="1854">
                  <c:v>4851</c:v>
                </c:pt>
                <c:pt idx="1855">
                  <c:v>4890</c:v>
                </c:pt>
                <c:pt idx="1856">
                  <c:v>4854</c:v>
                </c:pt>
                <c:pt idx="1857">
                  <c:v>4851</c:v>
                </c:pt>
                <c:pt idx="1858">
                  <c:v>4825</c:v>
                </c:pt>
                <c:pt idx="1859">
                  <c:v>4858</c:v>
                </c:pt>
                <c:pt idx="1860">
                  <c:v>4862</c:v>
                </c:pt>
                <c:pt idx="1861">
                  <c:v>4859</c:v>
                </c:pt>
                <c:pt idx="1862">
                  <c:v>4877</c:v>
                </c:pt>
                <c:pt idx="1863">
                  <c:v>4873</c:v>
                </c:pt>
                <c:pt idx="1864">
                  <c:v>4856</c:v>
                </c:pt>
                <c:pt idx="1865">
                  <c:v>4849</c:v>
                </c:pt>
                <c:pt idx="1866">
                  <c:v>4842</c:v>
                </c:pt>
                <c:pt idx="1867">
                  <c:v>4830</c:v>
                </c:pt>
                <c:pt idx="1868">
                  <c:v>4853</c:v>
                </c:pt>
                <c:pt idx="1869">
                  <c:v>4892</c:v>
                </c:pt>
                <c:pt idx="1870">
                  <c:v>4858</c:v>
                </c:pt>
                <c:pt idx="1871">
                  <c:v>4875</c:v>
                </c:pt>
                <c:pt idx="1872">
                  <c:v>4851</c:v>
                </c:pt>
                <c:pt idx="1873">
                  <c:v>4864</c:v>
                </c:pt>
                <c:pt idx="1874">
                  <c:v>4886</c:v>
                </c:pt>
                <c:pt idx="1875">
                  <c:v>4871</c:v>
                </c:pt>
                <c:pt idx="1876">
                  <c:v>4883</c:v>
                </c:pt>
                <c:pt idx="1877">
                  <c:v>4846</c:v>
                </c:pt>
                <c:pt idx="1878">
                  <c:v>4873</c:v>
                </c:pt>
                <c:pt idx="1879">
                  <c:v>4840</c:v>
                </c:pt>
                <c:pt idx="1880">
                  <c:v>4855</c:v>
                </c:pt>
                <c:pt idx="1881">
                  <c:v>4866</c:v>
                </c:pt>
                <c:pt idx="1882">
                  <c:v>4816</c:v>
                </c:pt>
                <c:pt idx="1883">
                  <c:v>4893</c:v>
                </c:pt>
                <c:pt idx="1884">
                  <c:v>4859</c:v>
                </c:pt>
                <c:pt idx="1885">
                  <c:v>4883</c:v>
                </c:pt>
                <c:pt idx="1886">
                  <c:v>4836</c:v>
                </c:pt>
                <c:pt idx="1887">
                  <c:v>4857</c:v>
                </c:pt>
                <c:pt idx="1888">
                  <c:v>4833</c:v>
                </c:pt>
                <c:pt idx="1889">
                  <c:v>4840</c:v>
                </c:pt>
                <c:pt idx="1890">
                  <c:v>4860</c:v>
                </c:pt>
                <c:pt idx="1891">
                  <c:v>4869</c:v>
                </c:pt>
                <c:pt idx="1892">
                  <c:v>4837</c:v>
                </c:pt>
                <c:pt idx="1893">
                  <c:v>4861</c:v>
                </c:pt>
                <c:pt idx="1894">
                  <c:v>4899</c:v>
                </c:pt>
                <c:pt idx="1895">
                  <c:v>4863</c:v>
                </c:pt>
                <c:pt idx="1896">
                  <c:v>4881</c:v>
                </c:pt>
                <c:pt idx="1897">
                  <c:v>4885</c:v>
                </c:pt>
                <c:pt idx="1898">
                  <c:v>4855</c:v>
                </c:pt>
                <c:pt idx="1899">
                  <c:v>4870</c:v>
                </c:pt>
                <c:pt idx="1900">
                  <c:v>4812</c:v>
                </c:pt>
                <c:pt idx="1901">
                  <c:v>4848</c:v>
                </c:pt>
                <c:pt idx="1902">
                  <c:v>4857</c:v>
                </c:pt>
                <c:pt idx="1903">
                  <c:v>4833</c:v>
                </c:pt>
                <c:pt idx="1904">
                  <c:v>4864</c:v>
                </c:pt>
                <c:pt idx="1905">
                  <c:v>4839</c:v>
                </c:pt>
                <c:pt idx="1906">
                  <c:v>4855</c:v>
                </c:pt>
                <c:pt idx="1907">
                  <c:v>4862</c:v>
                </c:pt>
                <c:pt idx="1908">
                  <c:v>4843</c:v>
                </c:pt>
                <c:pt idx="1909">
                  <c:v>4851</c:v>
                </c:pt>
                <c:pt idx="1910">
                  <c:v>4893</c:v>
                </c:pt>
                <c:pt idx="1911">
                  <c:v>4896</c:v>
                </c:pt>
                <c:pt idx="1912">
                  <c:v>4861</c:v>
                </c:pt>
                <c:pt idx="1913">
                  <c:v>4843</c:v>
                </c:pt>
                <c:pt idx="1914">
                  <c:v>4866</c:v>
                </c:pt>
                <c:pt idx="1915">
                  <c:v>4880</c:v>
                </c:pt>
                <c:pt idx="1916">
                  <c:v>4872</c:v>
                </c:pt>
                <c:pt idx="1917">
                  <c:v>4868</c:v>
                </c:pt>
                <c:pt idx="1918">
                  <c:v>4855</c:v>
                </c:pt>
                <c:pt idx="1919">
                  <c:v>4894</c:v>
                </c:pt>
                <c:pt idx="1920">
                  <c:v>4838</c:v>
                </c:pt>
                <c:pt idx="1921">
                  <c:v>4863</c:v>
                </c:pt>
                <c:pt idx="1922">
                  <c:v>4842</c:v>
                </c:pt>
                <c:pt idx="1923">
                  <c:v>4822</c:v>
                </c:pt>
                <c:pt idx="1924">
                  <c:v>4860</c:v>
                </c:pt>
                <c:pt idx="1925">
                  <c:v>4818</c:v>
                </c:pt>
                <c:pt idx="1926">
                  <c:v>4855</c:v>
                </c:pt>
                <c:pt idx="1927">
                  <c:v>4864</c:v>
                </c:pt>
                <c:pt idx="1928">
                  <c:v>4825</c:v>
                </c:pt>
                <c:pt idx="1929">
                  <c:v>4892</c:v>
                </c:pt>
                <c:pt idx="1930">
                  <c:v>4934</c:v>
                </c:pt>
                <c:pt idx="1931">
                  <c:v>4854</c:v>
                </c:pt>
                <c:pt idx="1932">
                  <c:v>4838</c:v>
                </c:pt>
                <c:pt idx="1933">
                  <c:v>4860</c:v>
                </c:pt>
                <c:pt idx="1934">
                  <c:v>4872</c:v>
                </c:pt>
                <c:pt idx="1935">
                  <c:v>4880</c:v>
                </c:pt>
                <c:pt idx="1936">
                  <c:v>4808</c:v>
                </c:pt>
                <c:pt idx="1937">
                  <c:v>4839</c:v>
                </c:pt>
                <c:pt idx="1938">
                  <c:v>4855</c:v>
                </c:pt>
                <c:pt idx="1939">
                  <c:v>4852</c:v>
                </c:pt>
                <c:pt idx="1940">
                  <c:v>4853</c:v>
                </c:pt>
                <c:pt idx="1941">
                  <c:v>4874</c:v>
                </c:pt>
                <c:pt idx="1942">
                  <c:v>4851</c:v>
                </c:pt>
                <c:pt idx="1943">
                  <c:v>4822</c:v>
                </c:pt>
                <c:pt idx="1944">
                  <c:v>4881</c:v>
                </c:pt>
                <c:pt idx="1945">
                  <c:v>4825</c:v>
                </c:pt>
                <c:pt idx="1946">
                  <c:v>4904</c:v>
                </c:pt>
                <c:pt idx="1947">
                  <c:v>4867</c:v>
                </c:pt>
                <c:pt idx="1948">
                  <c:v>4881</c:v>
                </c:pt>
                <c:pt idx="1949">
                  <c:v>4866</c:v>
                </c:pt>
                <c:pt idx="1950">
                  <c:v>4865</c:v>
                </c:pt>
                <c:pt idx="1951">
                  <c:v>4848</c:v>
                </c:pt>
                <c:pt idx="1952">
                  <c:v>4845</c:v>
                </c:pt>
                <c:pt idx="1953">
                  <c:v>4861</c:v>
                </c:pt>
                <c:pt idx="1954">
                  <c:v>4829</c:v>
                </c:pt>
                <c:pt idx="1955">
                  <c:v>4808</c:v>
                </c:pt>
                <c:pt idx="1956">
                  <c:v>4894</c:v>
                </c:pt>
                <c:pt idx="1957">
                  <c:v>4891</c:v>
                </c:pt>
                <c:pt idx="1958">
                  <c:v>4826</c:v>
                </c:pt>
                <c:pt idx="1959">
                  <c:v>4849</c:v>
                </c:pt>
                <c:pt idx="1960">
                  <c:v>4865</c:v>
                </c:pt>
                <c:pt idx="1961">
                  <c:v>4853</c:v>
                </c:pt>
                <c:pt idx="1962">
                  <c:v>4887</c:v>
                </c:pt>
                <c:pt idx="1963">
                  <c:v>4839</c:v>
                </c:pt>
                <c:pt idx="1964">
                  <c:v>4864</c:v>
                </c:pt>
                <c:pt idx="1965">
                  <c:v>4821</c:v>
                </c:pt>
                <c:pt idx="1966">
                  <c:v>4906</c:v>
                </c:pt>
                <c:pt idx="1967">
                  <c:v>4884</c:v>
                </c:pt>
                <c:pt idx="1968">
                  <c:v>4881</c:v>
                </c:pt>
                <c:pt idx="1969">
                  <c:v>4845</c:v>
                </c:pt>
                <c:pt idx="1970">
                  <c:v>4856</c:v>
                </c:pt>
                <c:pt idx="1971">
                  <c:v>4851</c:v>
                </c:pt>
                <c:pt idx="1972">
                  <c:v>4848</c:v>
                </c:pt>
                <c:pt idx="1973">
                  <c:v>4817</c:v>
                </c:pt>
                <c:pt idx="1974">
                  <c:v>4862</c:v>
                </c:pt>
                <c:pt idx="1975">
                  <c:v>4832</c:v>
                </c:pt>
                <c:pt idx="1976">
                  <c:v>4886</c:v>
                </c:pt>
                <c:pt idx="1977">
                  <c:v>4851</c:v>
                </c:pt>
                <c:pt idx="1978">
                  <c:v>4854</c:v>
                </c:pt>
                <c:pt idx="1979">
                  <c:v>4833</c:v>
                </c:pt>
                <c:pt idx="1980">
                  <c:v>4876</c:v>
                </c:pt>
                <c:pt idx="1981">
                  <c:v>4843</c:v>
                </c:pt>
                <c:pt idx="1982">
                  <c:v>4850</c:v>
                </c:pt>
                <c:pt idx="1983">
                  <c:v>4853</c:v>
                </c:pt>
                <c:pt idx="1984">
                  <c:v>4875</c:v>
                </c:pt>
                <c:pt idx="1985">
                  <c:v>4866</c:v>
                </c:pt>
                <c:pt idx="1986">
                  <c:v>4857</c:v>
                </c:pt>
                <c:pt idx="1987">
                  <c:v>4892</c:v>
                </c:pt>
                <c:pt idx="1988">
                  <c:v>4862</c:v>
                </c:pt>
                <c:pt idx="1989">
                  <c:v>4864</c:v>
                </c:pt>
                <c:pt idx="1990">
                  <c:v>4902</c:v>
                </c:pt>
                <c:pt idx="1991">
                  <c:v>4849</c:v>
                </c:pt>
                <c:pt idx="1992">
                  <c:v>4868</c:v>
                </c:pt>
                <c:pt idx="1993">
                  <c:v>4871</c:v>
                </c:pt>
                <c:pt idx="1994">
                  <c:v>4876</c:v>
                </c:pt>
                <c:pt idx="1995">
                  <c:v>4862</c:v>
                </c:pt>
                <c:pt idx="1996">
                  <c:v>4879</c:v>
                </c:pt>
                <c:pt idx="1997">
                  <c:v>4849</c:v>
                </c:pt>
                <c:pt idx="1998">
                  <c:v>4861</c:v>
                </c:pt>
                <c:pt idx="1999">
                  <c:v>4864</c:v>
                </c:pt>
                <c:pt idx="2000">
                  <c:v>4822</c:v>
                </c:pt>
                <c:pt idx="2001">
                  <c:v>4830</c:v>
                </c:pt>
                <c:pt idx="2002">
                  <c:v>4841</c:v>
                </c:pt>
                <c:pt idx="2003">
                  <c:v>4862</c:v>
                </c:pt>
                <c:pt idx="2004">
                  <c:v>4811</c:v>
                </c:pt>
                <c:pt idx="2005">
                  <c:v>4857</c:v>
                </c:pt>
                <c:pt idx="2006">
                  <c:v>4889</c:v>
                </c:pt>
                <c:pt idx="2007">
                  <c:v>4856</c:v>
                </c:pt>
                <c:pt idx="2008">
                  <c:v>4831</c:v>
                </c:pt>
                <c:pt idx="2009">
                  <c:v>4864</c:v>
                </c:pt>
                <c:pt idx="2010">
                  <c:v>4851</c:v>
                </c:pt>
                <c:pt idx="2011">
                  <c:v>4872</c:v>
                </c:pt>
                <c:pt idx="2012">
                  <c:v>4845</c:v>
                </c:pt>
                <c:pt idx="2013">
                  <c:v>4835</c:v>
                </c:pt>
                <c:pt idx="2014">
                  <c:v>4855</c:v>
                </c:pt>
                <c:pt idx="2015">
                  <c:v>4898</c:v>
                </c:pt>
                <c:pt idx="2016">
                  <c:v>4852</c:v>
                </c:pt>
                <c:pt idx="2017">
                  <c:v>4866</c:v>
                </c:pt>
                <c:pt idx="2018">
                  <c:v>4839</c:v>
                </c:pt>
                <c:pt idx="2019">
                  <c:v>4834</c:v>
                </c:pt>
                <c:pt idx="2020">
                  <c:v>4893</c:v>
                </c:pt>
                <c:pt idx="2021">
                  <c:v>4843</c:v>
                </c:pt>
                <c:pt idx="2022">
                  <c:v>4861</c:v>
                </c:pt>
                <c:pt idx="2023">
                  <c:v>4862</c:v>
                </c:pt>
                <c:pt idx="2024">
                  <c:v>4899</c:v>
                </c:pt>
                <c:pt idx="2025">
                  <c:v>4865</c:v>
                </c:pt>
                <c:pt idx="2026">
                  <c:v>4857</c:v>
                </c:pt>
                <c:pt idx="2027">
                  <c:v>4871</c:v>
                </c:pt>
                <c:pt idx="2028">
                  <c:v>4891</c:v>
                </c:pt>
                <c:pt idx="2029">
                  <c:v>4862</c:v>
                </c:pt>
                <c:pt idx="2030">
                  <c:v>4880</c:v>
                </c:pt>
                <c:pt idx="2031">
                  <c:v>4878</c:v>
                </c:pt>
                <c:pt idx="2032">
                  <c:v>4860</c:v>
                </c:pt>
                <c:pt idx="2033">
                  <c:v>4830</c:v>
                </c:pt>
                <c:pt idx="2034">
                  <c:v>4870</c:v>
                </c:pt>
                <c:pt idx="2035">
                  <c:v>4875</c:v>
                </c:pt>
                <c:pt idx="2036">
                  <c:v>4864</c:v>
                </c:pt>
                <c:pt idx="2037">
                  <c:v>4887</c:v>
                </c:pt>
                <c:pt idx="2038">
                  <c:v>4879</c:v>
                </c:pt>
                <c:pt idx="2039">
                  <c:v>4850</c:v>
                </c:pt>
                <c:pt idx="2040">
                  <c:v>4880</c:v>
                </c:pt>
                <c:pt idx="2041">
                  <c:v>4878</c:v>
                </c:pt>
                <c:pt idx="2042">
                  <c:v>4857</c:v>
                </c:pt>
                <c:pt idx="2043">
                  <c:v>4807</c:v>
                </c:pt>
                <c:pt idx="2044">
                  <c:v>4847</c:v>
                </c:pt>
                <c:pt idx="2045">
                  <c:v>4856</c:v>
                </c:pt>
                <c:pt idx="2046">
                  <c:v>4891</c:v>
                </c:pt>
                <c:pt idx="2047">
                  <c:v>4891</c:v>
                </c:pt>
                <c:pt idx="2048">
                  <c:v>4897</c:v>
                </c:pt>
                <c:pt idx="2049">
                  <c:v>4872</c:v>
                </c:pt>
                <c:pt idx="2050">
                  <c:v>4871</c:v>
                </c:pt>
                <c:pt idx="2051">
                  <c:v>4911</c:v>
                </c:pt>
                <c:pt idx="2052">
                  <c:v>4818</c:v>
                </c:pt>
                <c:pt idx="2053">
                  <c:v>4857</c:v>
                </c:pt>
                <c:pt idx="2054">
                  <c:v>4888</c:v>
                </c:pt>
                <c:pt idx="2055">
                  <c:v>4850</c:v>
                </c:pt>
                <c:pt idx="2056">
                  <c:v>4851</c:v>
                </c:pt>
                <c:pt idx="2057">
                  <c:v>4866</c:v>
                </c:pt>
                <c:pt idx="2058">
                  <c:v>4843</c:v>
                </c:pt>
                <c:pt idx="2059">
                  <c:v>4874</c:v>
                </c:pt>
                <c:pt idx="2060">
                  <c:v>4871</c:v>
                </c:pt>
                <c:pt idx="2061">
                  <c:v>4857</c:v>
                </c:pt>
                <c:pt idx="2062">
                  <c:v>4885</c:v>
                </c:pt>
                <c:pt idx="2063">
                  <c:v>4825</c:v>
                </c:pt>
                <c:pt idx="2064">
                  <c:v>4861</c:v>
                </c:pt>
                <c:pt idx="2065">
                  <c:v>4830</c:v>
                </c:pt>
                <c:pt idx="2066">
                  <c:v>4841</c:v>
                </c:pt>
                <c:pt idx="2067">
                  <c:v>4888</c:v>
                </c:pt>
                <c:pt idx="2068">
                  <c:v>4872</c:v>
                </c:pt>
                <c:pt idx="2069">
                  <c:v>4881</c:v>
                </c:pt>
                <c:pt idx="2070">
                  <c:v>4891</c:v>
                </c:pt>
                <c:pt idx="2071">
                  <c:v>4863</c:v>
                </c:pt>
                <c:pt idx="2072">
                  <c:v>4869</c:v>
                </c:pt>
                <c:pt idx="2073">
                  <c:v>4883</c:v>
                </c:pt>
                <c:pt idx="2074">
                  <c:v>4859</c:v>
                </c:pt>
                <c:pt idx="2075">
                  <c:v>4861</c:v>
                </c:pt>
                <c:pt idx="2076">
                  <c:v>4885</c:v>
                </c:pt>
                <c:pt idx="2077">
                  <c:v>4855</c:v>
                </c:pt>
                <c:pt idx="2078">
                  <c:v>4827</c:v>
                </c:pt>
                <c:pt idx="2079">
                  <c:v>4867</c:v>
                </c:pt>
                <c:pt idx="2080">
                  <c:v>4888</c:v>
                </c:pt>
                <c:pt idx="2081">
                  <c:v>4869</c:v>
                </c:pt>
                <c:pt idx="2082">
                  <c:v>4909</c:v>
                </c:pt>
                <c:pt idx="2083">
                  <c:v>4845</c:v>
                </c:pt>
                <c:pt idx="2084">
                  <c:v>4872</c:v>
                </c:pt>
                <c:pt idx="2085">
                  <c:v>4863</c:v>
                </c:pt>
                <c:pt idx="2086">
                  <c:v>4888</c:v>
                </c:pt>
                <c:pt idx="2087">
                  <c:v>4914</c:v>
                </c:pt>
                <c:pt idx="2088">
                  <c:v>4847</c:v>
                </c:pt>
                <c:pt idx="2089">
                  <c:v>4837</c:v>
                </c:pt>
                <c:pt idx="2090">
                  <c:v>4857</c:v>
                </c:pt>
                <c:pt idx="2091">
                  <c:v>4864</c:v>
                </c:pt>
                <c:pt idx="2092">
                  <c:v>4883</c:v>
                </c:pt>
                <c:pt idx="2093">
                  <c:v>4849</c:v>
                </c:pt>
                <c:pt idx="2094">
                  <c:v>4840</c:v>
                </c:pt>
                <c:pt idx="2095">
                  <c:v>4823</c:v>
                </c:pt>
                <c:pt idx="2096">
                  <c:v>4860</c:v>
                </c:pt>
                <c:pt idx="2097">
                  <c:v>4884</c:v>
                </c:pt>
                <c:pt idx="2098">
                  <c:v>4859</c:v>
                </c:pt>
                <c:pt idx="2099">
                  <c:v>4870</c:v>
                </c:pt>
                <c:pt idx="2100">
                  <c:v>4829</c:v>
                </c:pt>
                <c:pt idx="2101">
                  <c:v>4887</c:v>
                </c:pt>
                <c:pt idx="2102">
                  <c:v>4861</c:v>
                </c:pt>
                <c:pt idx="2103">
                  <c:v>4893</c:v>
                </c:pt>
                <c:pt idx="2104">
                  <c:v>4901</c:v>
                </c:pt>
                <c:pt idx="2105">
                  <c:v>4865</c:v>
                </c:pt>
                <c:pt idx="2106">
                  <c:v>4835</c:v>
                </c:pt>
                <c:pt idx="2107">
                  <c:v>4876</c:v>
                </c:pt>
                <c:pt idx="2108">
                  <c:v>4887</c:v>
                </c:pt>
                <c:pt idx="2109">
                  <c:v>4829</c:v>
                </c:pt>
                <c:pt idx="2110">
                  <c:v>4859</c:v>
                </c:pt>
                <c:pt idx="2111">
                  <c:v>4865</c:v>
                </c:pt>
                <c:pt idx="2112">
                  <c:v>4853</c:v>
                </c:pt>
                <c:pt idx="2113">
                  <c:v>4836</c:v>
                </c:pt>
                <c:pt idx="2114">
                  <c:v>4856</c:v>
                </c:pt>
                <c:pt idx="2115">
                  <c:v>4853</c:v>
                </c:pt>
                <c:pt idx="2116">
                  <c:v>4859</c:v>
                </c:pt>
                <c:pt idx="2117">
                  <c:v>4843</c:v>
                </c:pt>
                <c:pt idx="2118">
                  <c:v>4872</c:v>
                </c:pt>
                <c:pt idx="2119">
                  <c:v>4858</c:v>
                </c:pt>
                <c:pt idx="2120">
                  <c:v>4863</c:v>
                </c:pt>
                <c:pt idx="2121">
                  <c:v>4862</c:v>
                </c:pt>
                <c:pt idx="2122">
                  <c:v>4896</c:v>
                </c:pt>
                <c:pt idx="2123">
                  <c:v>4876</c:v>
                </c:pt>
                <c:pt idx="2124">
                  <c:v>4867</c:v>
                </c:pt>
                <c:pt idx="2125">
                  <c:v>4863</c:v>
                </c:pt>
                <c:pt idx="2126">
                  <c:v>4859</c:v>
                </c:pt>
                <c:pt idx="2127">
                  <c:v>4839</c:v>
                </c:pt>
                <c:pt idx="2128">
                  <c:v>4830</c:v>
                </c:pt>
                <c:pt idx="2129">
                  <c:v>4866</c:v>
                </c:pt>
                <c:pt idx="2130">
                  <c:v>4891</c:v>
                </c:pt>
                <c:pt idx="2131">
                  <c:v>4871</c:v>
                </c:pt>
                <c:pt idx="2132">
                  <c:v>4896</c:v>
                </c:pt>
                <c:pt idx="2133">
                  <c:v>4841</c:v>
                </c:pt>
                <c:pt idx="2134">
                  <c:v>4835</c:v>
                </c:pt>
                <c:pt idx="2135">
                  <c:v>4878</c:v>
                </c:pt>
                <c:pt idx="2136">
                  <c:v>4827</c:v>
                </c:pt>
                <c:pt idx="2137">
                  <c:v>4844</c:v>
                </c:pt>
                <c:pt idx="2138">
                  <c:v>4854</c:v>
                </c:pt>
                <c:pt idx="2139">
                  <c:v>4878</c:v>
                </c:pt>
                <c:pt idx="2140">
                  <c:v>4889</c:v>
                </c:pt>
                <c:pt idx="2141">
                  <c:v>4883</c:v>
                </c:pt>
                <c:pt idx="2142">
                  <c:v>4861</c:v>
                </c:pt>
                <c:pt idx="2143">
                  <c:v>4868</c:v>
                </c:pt>
                <c:pt idx="2144">
                  <c:v>4889</c:v>
                </c:pt>
                <c:pt idx="2145">
                  <c:v>4870</c:v>
                </c:pt>
                <c:pt idx="2146">
                  <c:v>4871</c:v>
                </c:pt>
                <c:pt idx="2147">
                  <c:v>4854</c:v>
                </c:pt>
                <c:pt idx="2148">
                  <c:v>4830</c:v>
                </c:pt>
                <c:pt idx="2149">
                  <c:v>4890</c:v>
                </c:pt>
                <c:pt idx="2150">
                  <c:v>4844</c:v>
                </c:pt>
                <c:pt idx="2151">
                  <c:v>4861</c:v>
                </c:pt>
                <c:pt idx="2152">
                  <c:v>4878</c:v>
                </c:pt>
                <c:pt idx="2153">
                  <c:v>4854</c:v>
                </c:pt>
                <c:pt idx="2154">
                  <c:v>4850</c:v>
                </c:pt>
                <c:pt idx="2155">
                  <c:v>4835</c:v>
                </c:pt>
                <c:pt idx="2156">
                  <c:v>4840</c:v>
                </c:pt>
                <c:pt idx="2157">
                  <c:v>4814</c:v>
                </c:pt>
                <c:pt idx="2158">
                  <c:v>4843</c:v>
                </c:pt>
                <c:pt idx="2159">
                  <c:v>4838</c:v>
                </c:pt>
                <c:pt idx="2160">
                  <c:v>4855</c:v>
                </c:pt>
                <c:pt idx="2161">
                  <c:v>4880</c:v>
                </c:pt>
                <c:pt idx="2162">
                  <c:v>4845</c:v>
                </c:pt>
                <c:pt idx="2163">
                  <c:v>4878</c:v>
                </c:pt>
                <c:pt idx="2164">
                  <c:v>4871</c:v>
                </c:pt>
                <c:pt idx="2165">
                  <c:v>4864</c:v>
                </c:pt>
                <c:pt idx="2166">
                  <c:v>4919</c:v>
                </c:pt>
                <c:pt idx="2167">
                  <c:v>4873</c:v>
                </c:pt>
                <c:pt idx="2168">
                  <c:v>4859</c:v>
                </c:pt>
                <c:pt idx="2169">
                  <c:v>4857</c:v>
                </c:pt>
                <c:pt idx="2170">
                  <c:v>4887</c:v>
                </c:pt>
                <c:pt idx="2171">
                  <c:v>4831</c:v>
                </c:pt>
                <c:pt idx="2172">
                  <c:v>4860</c:v>
                </c:pt>
                <c:pt idx="2173">
                  <c:v>4846</c:v>
                </c:pt>
                <c:pt idx="2174">
                  <c:v>4872</c:v>
                </c:pt>
                <c:pt idx="2175">
                  <c:v>4877</c:v>
                </c:pt>
                <c:pt idx="2176">
                  <c:v>4854</c:v>
                </c:pt>
                <c:pt idx="2177">
                  <c:v>4872</c:v>
                </c:pt>
                <c:pt idx="2178">
                  <c:v>4828</c:v>
                </c:pt>
                <c:pt idx="2179">
                  <c:v>4867</c:v>
                </c:pt>
                <c:pt idx="2180">
                  <c:v>4897</c:v>
                </c:pt>
                <c:pt idx="2181">
                  <c:v>4869</c:v>
                </c:pt>
                <c:pt idx="2182">
                  <c:v>4907</c:v>
                </c:pt>
                <c:pt idx="2183">
                  <c:v>4868</c:v>
                </c:pt>
                <c:pt idx="2184">
                  <c:v>4834</c:v>
                </c:pt>
                <c:pt idx="2185">
                  <c:v>4853</c:v>
                </c:pt>
                <c:pt idx="2186">
                  <c:v>4883</c:v>
                </c:pt>
                <c:pt idx="2187">
                  <c:v>4858</c:v>
                </c:pt>
                <c:pt idx="2188">
                  <c:v>4876</c:v>
                </c:pt>
                <c:pt idx="2189">
                  <c:v>4835</c:v>
                </c:pt>
                <c:pt idx="2190">
                  <c:v>4840</c:v>
                </c:pt>
                <c:pt idx="2191">
                  <c:v>4892</c:v>
                </c:pt>
                <c:pt idx="2192">
                  <c:v>4829</c:v>
                </c:pt>
                <c:pt idx="2193">
                  <c:v>4881</c:v>
                </c:pt>
                <c:pt idx="2194">
                  <c:v>4864</c:v>
                </c:pt>
                <c:pt idx="2195">
                  <c:v>4853</c:v>
                </c:pt>
                <c:pt idx="2196">
                  <c:v>4866</c:v>
                </c:pt>
                <c:pt idx="2197">
                  <c:v>4854</c:v>
                </c:pt>
                <c:pt idx="2198">
                  <c:v>4857</c:v>
                </c:pt>
                <c:pt idx="2199">
                  <c:v>4873</c:v>
                </c:pt>
                <c:pt idx="2200">
                  <c:v>4839</c:v>
                </c:pt>
                <c:pt idx="2201">
                  <c:v>4871</c:v>
                </c:pt>
                <c:pt idx="2202">
                  <c:v>4832</c:v>
                </c:pt>
                <c:pt idx="2203">
                  <c:v>4831</c:v>
                </c:pt>
                <c:pt idx="2204">
                  <c:v>4853</c:v>
                </c:pt>
                <c:pt idx="2205">
                  <c:v>4871</c:v>
                </c:pt>
                <c:pt idx="2206">
                  <c:v>4898</c:v>
                </c:pt>
                <c:pt idx="2207">
                  <c:v>4857</c:v>
                </c:pt>
                <c:pt idx="2208">
                  <c:v>4849</c:v>
                </c:pt>
                <c:pt idx="2209">
                  <c:v>4892</c:v>
                </c:pt>
                <c:pt idx="2210">
                  <c:v>4882</c:v>
                </c:pt>
                <c:pt idx="2211">
                  <c:v>4870</c:v>
                </c:pt>
                <c:pt idx="2212">
                  <c:v>4844</c:v>
                </c:pt>
                <c:pt idx="2213">
                  <c:v>4843</c:v>
                </c:pt>
                <c:pt idx="2214">
                  <c:v>4856</c:v>
                </c:pt>
                <c:pt idx="2215">
                  <c:v>4852</c:v>
                </c:pt>
                <c:pt idx="2216">
                  <c:v>4860</c:v>
                </c:pt>
                <c:pt idx="2217">
                  <c:v>4861</c:v>
                </c:pt>
                <c:pt idx="2218">
                  <c:v>4859</c:v>
                </c:pt>
                <c:pt idx="2219">
                  <c:v>4862</c:v>
                </c:pt>
                <c:pt idx="2220">
                  <c:v>4887</c:v>
                </c:pt>
                <c:pt idx="2221">
                  <c:v>4896</c:v>
                </c:pt>
                <c:pt idx="2222">
                  <c:v>4871</c:v>
                </c:pt>
                <c:pt idx="2223">
                  <c:v>4873</c:v>
                </c:pt>
                <c:pt idx="2224">
                  <c:v>4894</c:v>
                </c:pt>
                <c:pt idx="2225">
                  <c:v>4904</c:v>
                </c:pt>
                <c:pt idx="2226">
                  <c:v>4903</c:v>
                </c:pt>
                <c:pt idx="2227">
                  <c:v>4856</c:v>
                </c:pt>
                <c:pt idx="2228">
                  <c:v>4884</c:v>
                </c:pt>
                <c:pt idx="2229">
                  <c:v>4861</c:v>
                </c:pt>
                <c:pt idx="2230">
                  <c:v>4844</c:v>
                </c:pt>
                <c:pt idx="2231">
                  <c:v>4884</c:v>
                </c:pt>
                <c:pt idx="2232">
                  <c:v>4870</c:v>
                </c:pt>
                <c:pt idx="2233">
                  <c:v>4861</c:v>
                </c:pt>
                <c:pt idx="2234">
                  <c:v>4856</c:v>
                </c:pt>
                <c:pt idx="2235">
                  <c:v>4852</c:v>
                </c:pt>
                <c:pt idx="2236">
                  <c:v>4869</c:v>
                </c:pt>
                <c:pt idx="2237">
                  <c:v>4907</c:v>
                </c:pt>
                <c:pt idx="2238">
                  <c:v>4885</c:v>
                </c:pt>
                <c:pt idx="2239">
                  <c:v>4875</c:v>
                </c:pt>
                <c:pt idx="2240">
                  <c:v>4852</c:v>
                </c:pt>
                <c:pt idx="2241">
                  <c:v>4862</c:v>
                </c:pt>
                <c:pt idx="2242">
                  <c:v>4835</c:v>
                </c:pt>
                <c:pt idx="2243">
                  <c:v>4838</c:v>
                </c:pt>
                <c:pt idx="2244">
                  <c:v>4884</c:v>
                </c:pt>
                <c:pt idx="2245">
                  <c:v>4877</c:v>
                </c:pt>
                <c:pt idx="2246">
                  <c:v>4847</c:v>
                </c:pt>
                <c:pt idx="2247">
                  <c:v>4860</c:v>
                </c:pt>
                <c:pt idx="2248">
                  <c:v>4846</c:v>
                </c:pt>
                <c:pt idx="2249">
                  <c:v>4842</c:v>
                </c:pt>
                <c:pt idx="2250">
                  <c:v>4866</c:v>
                </c:pt>
                <c:pt idx="2251">
                  <c:v>4858</c:v>
                </c:pt>
                <c:pt idx="2252">
                  <c:v>4855</c:v>
                </c:pt>
                <c:pt idx="2253">
                  <c:v>4893</c:v>
                </c:pt>
                <c:pt idx="2254">
                  <c:v>4871</c:v>
                </c:pt>
                <c:pt idx="2255">
                  <c:v>4846</c:v>
                </c:pt>
                <c:pt idx="2256">
                  <c:v>4881</c:v>
                </c:pt>
                <c:pt idx="2257">
                  <c:v>4875</c:v>
                </c:pt>
                <c:pt idx="2258">
                  <c:v>4838</c:v>
                </c:pt>
                <c:pt idx="2259">
                  <c:v>4878</c:v>
                </c:pt>
                <c:pt idx="2260">
                  <c:v>4817</c:v>
                </c:pt>
                <c:pt idx="2261">
                  <c:v>4844</c:v>
                </c:pt>
                <c:pt idx="2262">
                  <c:v>4864</c:v>
                </c:pt>
                <c:pt idx="2263">
                  <c:v>4848</c:v>
                </c:pt>
                <c:pt idx="2264">
                  <c:v>4828</c:v>
                </c:pt>
                <c:pt idx="2265">
                  <c:v>4879</c:v>
                </c:pt>
                <c:pt idx="2266">
                  <c:v>4870</c:v>
                </c:pt>
                <c:pt idx="2267">
                  <c:v>4835</c:v>
                </c:pt>
                <c:pt idx="2268">
                  <c:v>4875</c:v>
                </c:pt>
                <c:pt idx="2269">
                  <c:v>4884</c:v>
                </c:pt>
                <c:pt idx="2270">
                  <c:v>4886</c:v>
                </c:pt>
                <c:pt idx="2271">
                  <c:v>4903</c:v>
                </c:pt>
                <c:pt idx="2272">
                  <c:v>4911</c:v>
                </c:pt>
                <c:pt idx="2273">
                  <c:v>4858</c:v>
                </c:pt>
                <c:pt idx="2274">
                  <c:v>4863</c:v>
                </c:pt>
                <c:pt idx="2275">
                  <c:v>4879</c:v>
                </c:pt>
                <c:pt idx="2276">
                  <c:v>4904</c:v>
                </c:pt>
                <c:pt idx="2277">
                  <c:v>4866</c:v>
                </c:pt>
                <c:pt idx="2278">
                  <c:v>4866</c:v>
                </c:pt>
                <c:pt idx="2279">
                  <c:v>4842</c:v>
                </c:pt>
                <c:pt idx="2280">
                  <c:v>4862</c:v>
                </c:pt>
                <c:pt idx="2281">
                  <c:v>4828</c:v>
                </c:pt>
                <c:pt idx="2282">
                  <c:v>4843</c:v>
                </c:pt>
                <c:pt idx="2283">
                  <c:v>4877</c:v>
                </c:pt>
                <c:pt idx="2284">
                  <c:v>4861</c:v>
                </c:pt>
                <c:pt idx="2285">
                  <c:v>4838</c:v>
                </c:pt>
                <c:pt idx="2286">
                  <c:v>4876</c:v>
                </c:pt>
                <c:pt idx="2287">
                  <c:v>4907</c:v>
                </c:pt>
                <c:pt idx="2288">
                  <c:v>4859</c:v>
                </c:pt>
                <c:pt idx="2289">
                  <c:v>4871</c:v>
                </c:pt>
                <c:pt idx="2290">
                  <c:v>4869</c:v>
                </c:pt>
                <c:pt idx="2291">
                  <c:v>4844</c:v>
                </c:pt>
                <c:pt idx="2292">
                  <c:v>4846</c:v>
                </c:pt>
                <c:pt idx="2293">
                  <c:v>4846</c:v>
                </c:pt>
                <c:pt idx="2294">
                  <c:v>4838</c:v>
                </c:pt>
                <c:pt idx="2295">
                  <c:v>4879</c:v>
                </c:pt>
                <c:pt idx="2296">
                  <c:v>4830</c:v>
                </c:pt>
                <c:pt idx="2297">
                  <c:v>4906</c:v>
                </c:pt>
                <c:pt idx="2298">
                  <c:v>4887</c:v>
                </c:pt>
                <c:pt idx="2299">
                  <c:v>4869</c:v>
                </c:pt>
                <c:pt idx="2300">
                  <c:v>4858</c:v>
                </c:pt>
                <c:pt idx="2301">
                  <c:v>4862</c:v>
                </c:pt>
                <c:pt idx="2302">
                  <c:v>4849</c:v>
                </c:pt>
                <c:pt idx="2303">
                  <c:v>4852</c:v>
                </c:pt>
                <c:pt idx="2304">
                  <c:v>4855</c:v>
                </c:pt>
                <c:pt idx="2305">
                  <c:v>4849</c:v>
                </c:pt>
                <c:pt idx="2306">
                  <c:v>4838</c:v>
                </c:pt>
                <c:pt idx="2307">
                  <c:v>4835</c:v>
                </c:pt>
                <c:pt idx="2308">
                  <c:v>4834</c:v>
                </c:pt>
                <c:pt idx="2309">
                  <c:v>4832</c:v>
                </c:pt>
                <c:pt idx="2310">
                  <c:v>4883</c:v>
                </c:pt>
                <c:pt idx="2311">
                  <c:v>4875</c:v>
                </c:pt>
                <c:pt idx="2312">
                  <c:v>4894</c:v>
                </c:pt>
                <c:pt idx="2313">
                  <c:v>4838</c:v>
                </c:pt>
                <c:pt idx="2314">
                  <c:v>4857</c:v>
                </c:pt>
                <c:pt idx="2315">
                  <c:v>4825</c:v>
                </c:pt>
                <c:pt idx="2316">
                  <c:v>4872</c:v>
                </c:pt>
                <c:pt idx="2317">
                  <c:v>4877</c:v>
                </c:pt>
                <c:pt idx="2318">
                  <c:v>4882</c:v>
                </c:pt>
                <c:pt idx="2319">
                  <c:v>4879</c:v>
                </c:pt>
                <c:pt idx="2320">
                  <c:v>4871</c:v>
                </c:pt>
                <c:pt idx="2321">
                  <c:v>4860</c:v>
                </c:pt>
                <c:pt idx="2322">
                  <c:v>4868</c:v>
                </c:pt>
                <c:pt idx="2323">
                  <c:v>4899</c:v>
                </c:pt>
                <c:pt idx="2324">
                  <c:v>4848</c:v>
                </c:pt>
                <c:pt idx="2325">
                  <c:v>4864</c:v>
                </c:pt>
                <c:pt idx="2326">
                  <c:v>4856</c:v>
                </c:pt>
                <c:pt idx="2327">
                  <c:v>4848</c:v>
                </c:pt>
                <c:pt idx="2328">
                  <c:v>4871</c:v>
                </c:pt>
                <c:pt idx="2329">
                  <c:v>4870</c:v>
                </c:pt>
                <c:pt idx="2330">
                  <c:v>4907</c:v>
                </c:pt>
                <c:pt idx="2331">
                  <c:v>4861</c:v>
                </c:pt>
                <c:pt idx="2332">
                  <c:v>4846</c:v>
                </c:pt>
                <c:pt idx="2333">
                  <c:v>4825</c:v>
                </c:pt>
                <c:pt idx="2334">
                  <c:v>4825</c:v>
                </c:pt>
                <c:pt idx="2335">
                  <c:v>4898</c:v>
                </c:pt>
                <c:pt idx="2336">
                  <c:v>4892</c:v>
                </c:pt>
                <c:pt idx="2337">
                  <c:v>4877</c:v>
                </c:pt>
                <c:pt idx="2338">
                  <c:v>4873</c:v>
                </c:pt>
                <c:pt idx="2339">
                  <c:v>4851</c:v>
                </c:pt>
                <c:pt idx="2340">
                  <c:v>4867</c:v>
                </c:pt>
                <c:pt idx="2341">
                  <c:v>4864</c:v>
                </c:pt>
                <c:pt idx="2342">
                  <c:v>4840</c:v>
                </c:pt>
                <c:pt idx="2343">
                  <c:v>4860</c:v>
                </c:pt>
                <c:pt idx="2344">
                  <c:v>4824</c:v>
                </c:pt>
                <c:pt idx="2345">
                  <c:v>4858</c:v>
                </c:pt>
                <c:pt idx="2346">
                  <c:v>4868</c:v>
                </c:pt>
                <c:pt idx="2347">
                  <c:v>4869</c:v>
                </c:pt>
                <c:pt idx="2348">
                  <c:v>4879</c:v>
                </c:pt>
                <c:pt idx="2349">
                  <c:v>4861</c:v>
                </c:pt>
                <c:pt idx="2350">
                  <c:v>4832</c:v>
                </c:pt>
                <c:pt idx="2351">
                  <c:v>4868</c:v>
                </c:pt>
                <c:pt idx="2352">
                  <c:v>4830</c:v>
                </c:pt>
                <c:pt idx="2353">
                  <c:v>4873</c:v>
                </c:pt>
                <c:pt idx="2354">
                  <c:v>4850</c:v>
                </c:pt>
                <c:pt idx="2355">
                  <c:v>4826</c:v>
                </c:pt>
                <c:pt idx="2356">
                  <c:v>4865</c:v>
                </c:pt>
                <c:pt idx="2357">
                  <c:v>4850</c:v>
                </c:pt>
                <c:pt idx="2358">
                  <c:v>4848</c:v>
                </c:pt>
                <c:pt idx="2359">
                  <c:v>4881</c:v>
                </c:pt>
                <c:pt idx="2360">
                  <c:v>4882</c:v>
                </c:pt>
                <c:pt idx="2361">
                  <c:v>4849</c:v>
                </c:pt>
                <c:pt idx="2362">
                  <c:v>4849</c:v>
                </c:pt>
                <c:pt idx="2363">
                  <c:v>4841</c:v>
                </c:pt>
                <c:pt idx="2364">
                  <c:v>4866</c:v>
                </c:pt>
                <c:pt idx="2365">
                  <c:v>4858</c:v>
                </c:pt>
                <c:pt idx="2366">
                  <c:v>4860</c:v>
                </c:pt>
                <c:pt idx="2367">
                  <c:v>4831</c:v>
                </c:pt>
                <c:pt idx="2368">
                  <c:v>4818</c:v>
                </c:pt>
                <c:pt idx="2369">
                  <c:v>4873</c:v>
                </c:pt>
                <c:pt idx="2370">
                  <c:v>4870</c:v>
                </c:pt>
                <c:pt idx="2371">
                  <c:v>4881</c:v>
                </c:pt>
                <c:pt idx="2372">
                  <c:v>4904</c:v>
                </c:pt>
                <c:pt idx="2373">
                  <c:v>4851</c:v>
                </c:pt>
                <c:pt idx="2374">
                  <c:v>4889</c:v>
                </c:pt>
                <c:pt idx="2375">
                  <c:v>4881</c:v>
                </c:pt>
                <c:pt idx="2376">
                  <c:v>4846</c:v>
                </c:pt>
                <c:pt idx="2377">
                  <c:v>4926</c:v>
                </c:pt>
                <c:pt idx="2378">
                  <c:v>4896</c:v>
                </c:pt>
                <c:pt idx="2379">
                  <c:v>4845</c:v>
                </c:pt>
                <c:pt idx="2380">
                  <c:v>4858</c:v>
                </c:pt>
                <c:pt idx="2381">
                  <c:v>4868</c:v>
                </c:pt>
                <c:pt idx="2382">
                  <c:v>4886</c:v>
                </c:pt>
                <c:pt idx="2383">
                  <c:v>4870</c:v>
                </c:pt>
                <c:pt idx="2384">
                  <c:v>4841</c:v>
                </c:pt>
                <c:pt idx="2385">
                  <c:v>4849</c:v>
                </c:pt>
                <c:pt idx="2386">
                  <c:v>4831</c:v>
                </c:pt>
                <c:pt idx="2387">
                  <c:v>4884</c:v>
                </c:pt>
                <c:pt idx="2388">
                  <c:v>4819</c:v>
                </c:pt>
                <c:pt idx="2389">
                  <c:v>4885</c:v>
                </c:pt>
                <c:pt idx="2390">
                  <c:v>4867</c:v>
                </c:pt>
                <c:pt idx="2391">
                  <c:v>4861</c:v>
                </c:pt>
                <c:pt idx="2392">
                  <c:v>4913</c:v>
                </c:pt>
                <c:pt idx="2393">
                  <c:v>4889</c:v>
                </c:pt>
                <c:pt idx="2394">
                  <c:v>4864</c:v>
                </c:pt>
                <c:pt idx="2395">
                  <c:v>4884</c:v>
                </c:pt>
                <c:pt idx="2396">
                  <c:v>4877</c:v>
                </c:pt>
                <c:pt idx="2397">
                  <c:v>4867</c:v>
                </c:pt>
                <c:pt idx="2398">
                  <c:v>4880</c:v>
                </c:pt>
                <c:pt idx="2399">
                  <c:v>4855</c:v>
                </c:pt>
                <c:pt idx="2400">
                  <c:v>4868</c:v>
                </c:pt>
                <c:pt idx="2401">
                  <c:v>4861</c:v>
                </c:pt>
                <c:pt idx="2402">
                  <c:v>4893</c:v>
                </c:pt>
                <c:pt idx="2403">
                  <c:v>4837</c:v>
                </c:pt>
                <c:pt idx="2404">
                  <c:v>4894</c:v>
                </c:pt>
                <c:pt idx="2405">
                  <c:v>4866</c:v>
                </c:pt>
                <c:pt idx="2406">
                  <c:v>4842</c:v>
                </c:pt>
                <c:pt idx="2407">
                  <c:v>4844</c:v>
                </c:pt>
                <c:pt idx="2408">
                  <c:v>4837</c:v>
                </c:pt>
                <c:pt idx="2409">
                  <c:v>4859</c:v>
                </c:pt>
                <c:pt idx="2410">
                  <c:v>4832</c:v>
                </c:pt>
                <c:pt idx="2411">
                  <c:v>4848</c:v>
                </c:pt>
                <c:pt idx="2412">
                  <c:v>4870</c:v>
                </c:pt>
                <c:pt idx="2413">
                  <c:v>4869</c:v>
                </c:pt>
                <c:pt idx="2414">
                  <c:v>4876</c:v>
                </c:pt>
                <c:pt idx="2415">
                  <c:v>4888</c:v>
                </c:pt>
                <c:pt idx="2416">
                  <c:v>4853</c:v>
                </c:pt>
                <c:pt idx="2417">
                  <c:v>4887</c:v>
                </c:pt>
                <c:pt idx="2418">
                  <c:v>4858</c:v>
                </c:pt>
                <c:pt idx="2419">
                  <c:v>4870</c:v>
                </c:pt>
                <c:pt idx="2420">
                  <c:v>4939</c:v>
                </c:pt>
                <c:pt idx="2421">
                  <c:v>4837</c:v>
                </c:pt>
                <c:pt idx="2422">
                  <c:v>4866</c:v>
                </c:pt>
                <c:pt idx="2423">
                  <c:v>4869</c:v>
                </c:pt>
                <c:pt idx="2424">
                  <c:v>4861</c:v>
                </c:pt>
                <c:pt idx="2425">
                  <c:v>4856</c:v>
                </c:pt>
                <c:pt idx="2426">
                  <c:v>4830</c:v>
                </c:pt>
                <c:pt idx="2427">
                  <c:v>4865</c:v>
                </c:pt>
                <c:pt idx="2428">
                  <c:v>4865</c:v>
                </c:pt>
                <c:pt idx="2429">
                  <c:v>4851</c:v>
                </c:pt>
                <c:pt idx="2430">
                  <c:v>4863</c:v>
                </c:pt>
                <c:pt idx="2431">
                  <c:v>4791</c:v>
                </c:pt>
                <c:pt idx="2432">
                  <c:v>4864</c:v>
                </c:pt>
                <c:pt idx="2433">
                  <c:v>4863</c:v>
                </c:pt>
                <c:pt idx="2434">
                  <c:v>4869</c:v>
                </c:pt>
                <c:pt idx="2435">
                  <c:v>4857</c:v>
                </c:pt>
                <c:pt idx="2436">
                  <c:v>4849</c:v>
                </c:pt>
                <c:pt idx="2437">
                  <c:v>4851</c:v>
                </c:pt>
                <c:pt idx="2438">
                  <c:v>4851</c:v>
                </c:pt>
                <c:pt idx="2439">
                  <c:v>4891</c:v>
                </c:pt>
                <c:pt idx="2440">
                  <c:v>4849</c:v>
                </c:pt>
                <c:pt idx="2441">
                  <c:v>4868</c:v>
                </c:pt>
                <c:pt idx="2442">
                  <c:v>4864</c:v>
                </c:pt>
                <c:pt idx="2443">
                  <c:v>4817</c:v>
                </c:pt>
                <c:pt idx="2444">
                  <c:v>4831</c:v>
                </c:pt>
                <c:pt idx="2445">
                  <c:v>4809</c:v>
                </c:pt>
                <c:pt idx="2446">
                  <c:v>4827</c:v>
                </c:pt>
                <c:pt idx="2447">
                  <c:v>4844</c:v>
                </c:pt>
                <c:pt idx="2448">
                  <c:v>4837</c:v>
                </c:pt>
                <c:pt idx="2449">
                  <c:v>4870</c:v>
                </c:pt>
                <c:pt idx="2450">
                  <c:v>4865</c:v>
                </c:pt>
                <c:pt idx="2451">
                  <c:v>4855</c:v>
                </c:pt>
                <c:pt idx="2452">
                  <c:v>4859</c:v>
                </c:pt>
                <c:pt idx="2453">
                  <c:v>4859</c:v>
                </c:pt>
                <c:pt idx="2454">
                  <c:v>4879</c:v>
                </c:pt>
                <c:pt idx="2455">
                  <c:v>4872</c:v>
                </c:pt>
                <c:pt idx="2456">
                  <c:v>4843</c:v>
                </c:pt>
                <c:pt idx="2457">
                  <c:v>4853</c:v>
                </c:pt>
                <c:pt idx="2458">
                  <c:v>4843</c:v>
                </c:pt>
                <c:pt idx="2459">
                  <c:v>4893</c:v>
                </c:pt>
                <c:pt idx="2460">
                  <c:v>4879</c:v>
                </c:pt>
                <c:pt idx="2461">
                  <c:v>4868</c:v>
                </c:pt>
                <c:pt idx="2462">
                  <c:v>4840</c:v>
                </c:pt>
                <c:pt idx="2463">
                  <c:v>4827</c:v>
                </c:pt>
                <c:pt idx="2464">
                  <c:v>4903</c:v>
                </c:pt>
                <c:pt idx="2465">
                  <c:v>4871</c:v>
                </c:pt>
                <c:pt idx="2466">
                  <c:v>4848</c:v>
                </c:pt>
                <c:pt idx="2467">
                  <c:v>4834</c:v>
                </c:pt>
                <c:pt idx="2468">
                  <c:v>4837</c:v>
                </c:pt>
                <c:pt idx="2469">
                  <c:v>4881</c:v>
                </c:pt>
                <c:pt idx="2470">
                  <c:v>4867</c:v>
                </c:pt>
                <c:pt idx="2471">
                  <c:v>4875</c:v>
                </c:pt>
                <c:pt idx="2472">
                  <c:v>4860</c:v>
                </c:pt>
                <c:pt idx="2473">
                  <c:v>4811</c:v>
                </c:pt>
                <c:pt idx="2474">
                  <c:v>4854</c:v>
                </c:pt>
                <c:pt idx="2475">
                  <c:v>4892</c:v>
                </c:pt>
                <c:pt idx="2476">
                  <c:v>4878</c:v>
                </c:pt>
                <c:pt idx="2477">
                  <c:v>4859</c:v>
                </c:pt>
                <c:pt idx="2478">
                  <c:v>4845</c:v>
                </c:pt>
                <c:pt idx="2479">
                  <c:v>4844</c:v>
                </c:pt>
                <c:pt idx="2480">
                  <c:v>4846</c:v>
                </c:pt>
                <c:pt idx="2481">
                  <c:v>4910</c:v>
                </c:pt>
                <c:pt idx="2482">
                  <c:v>4866</c:v>
                </c:pt>
                <c:pt idx="2483">
                  <c:v>4859</c:v>
                </c:pt>
                <c:pt idx="2484">
                  <c:v>4857</c:v>
                </c:pt>
                <c:pt idx="2485">
                  <c:v>4862</c:v>
                </c:pt>
                <c:pt idx="2486">
                  <c:v>4856</c:v>
                </c:pt>
                <c:pt idx="2487">
                  <c:v>4876</c:v>
                </c:pt>
                <c:pt idx="2488">
                  <c:v>4818</c:v>
                </c:pt>
                <c:pt idx="2489">
                  <c:v>4871</c:v>
                </c:pt>
                <c:pt idx="2490">
                  <c:v>4849</c:v>
                </c:pt>
                <c:pt idx="2491">
                  <c:v>4846</c:v>
                </c:pt>
                <c:pt idx="2492">
                  <c:v>4874</c:v>
                </c:pt>
                <c:pt idx="2493">
                  <c:v>4874</c:v>
                </c:pt>
                <c:pt idx="2494">
                  <c:v>4875</c:v>
                </c:pt>
                <c:pt idx="2495">
                  <c:v>4882</c:v>
                </c:pt>
                <c:pt idx="2496">
                  <c:v>4893</c:v>
                </c:pt>
                <c:pt idx="2497">
                  <c:v>4872</c:v>
                </c:pt>
                <c:pt idx="2498">
                  <c:v>4862</c:v>
                </c:pt>
                <c:pt idx="2499">
                  <c:v>4847</c:v>
                </c:pt>
                <c:pt idx="2500">
                  <c:v>4850</c:v>
                </c:pt>
                <c:pt idx="2501">
                  <c:v>4865</c:v>
                </c:pt>
                <c:pt idx="2502">
                  <c:v>4862</c:v>
                </c:pt>
                <c:pt idx="2503">
                  <c:v>4821</c:v>
                </c:pt>
                <c:pt idx="2504">
                  <c:v>4868</c:v>
                </c:pt>
                <c:pt idx="2505">
                  <c:v>4860</c:v>
                </c:pt>
                <c:pt idx="2506">
                  <c:v>4857</c:v>
                </c:pt>
                <c:pt idx="2507">
                  <c:v>4866</c:v>
                </c:pt>
                <c:pt idx="2508">
                  <c:v>4826</c:v>
                </c:pt>
                <c:pt idx="2509">
                  <c:v>4841</c:v>
                </c:pt>
                <c:pt idx="2510">
                  <c:v>4861</c:v>
                </c:pt>
                <c:pt idx="2511">
                  <c:v>4875</c:v>
                </c:pt>
                <c:pt idx="2512">
                  <c:v>4862</c:v>
                </c:pt>
                <c:pt idx="2513">
                  <c:v>4835</c:v>
                </c:pt>
                <c:pt idx="2514">
                  <c:v>4857</c:v>
                </c:pt>
                <c:pt idx="2515">
                  <c:v>4813</c:v>
                </c:pt>
                <c:pt idx="2516">
                  <c:v>4821</c:v>
                </c:pt>
                <c:pt idx="2517">
                  <c:v>4847</c:v>
                </c:pt>
                <c:pt idx="2518">
                  <c:v>4867</c:v>
                </c:pt>
                <c:pt idx="2519">
                  <c:v>4847</c:v>
                </c:pt>
                <c:pt idx="2520">
                  <c:v>4771</c:v>
                </c:pt>
                <c:pt idx="2521">
                  <c:v>4846</c:v>
                </c:pt>
                <c:pt idx="2522">
                  <c:v>4890</c:v>
                </c:pt>
                <c:pt idx="2523">
                  <c:v>4859</c:v>
                </c:pt>
                <c:pt idx="2524">
                  <c:v>4836</c:v>
                </c:pt>
                <c:pt idx="2525">
                  <c:v>4839</c:v>
                </c:pt>
                <c:pt idx="2526">
                  <c:v>4880</c:v>
                </c:pt>
                <c:pt idx="2527">
                  <c:v>4853</c:v>
                </c:pt>
                <c:pt idx="2528">
                  <c:v>4862</c:v>
                </c:pt>
                <c:pt idx="2529">
                  <c:v>4864</c:v>
                </c:pt>
                <c:pt idx="2530">
                  <c:v>4861</c:v>
                </c:pt>
                <c:pt idx="2531">
                  <c:v>4847</c:v>
                </c:pt>
                <c:pt idx="2532">
                  <c:v>4844</c:v>
                </c:pt>
                <c:pt idx="2533">
                  <c:v>4814</c:v>
                </c:pt>
                <c:pt idx="2534">
                  <c:v>4876</c:v>
                </c:pt>
                <c:pt idx="2535">
                  <c:v>4876</c:v>
                </c:pt>
                <c:pt idx="2536">
                  <c:v>4844</c:v>
                </c:pt>
                <c:pt idx="2537">
                  <c:v>4887</c:v>
                </c:pt>
                <c:pt idx="2538">
                  <c:v>4831</c:v>
                </c:pt>
                <c:pt idx="2539">
                  <c:v>4841</c:v>
                </c:pt>
                <c:pt idx="2540">
                  <c:v>4882</c:v>
                </c:pt>
                <c:pt idx="2541">
                  <c:v>4861</c:v>
                </c:pt>
                <c:pt idx="2542">
                  <c:v>4874</c:v>
                </c:pt>
                <c:pt idx="2543">
                  <c:v>4877</c:v>
                </c:pt>
                <c:pt idx="2544">
                  <c:v>4864</c:v>
                </c:pt>
                <c:pt idx="2545">
                  <c:v>4857</c:v>
                </c:pt>
                <c:pt idx="2546">
                  <c:v>4855</c:v>
                </c:pt>
                <c:pt idx="2547">
                  <c:v>4871</c:v>
                </c:pt>
                <c:pt idx="2548">
                  <c:v>4876</c:v>
                </c:pt>
                <c:pt idx="2549">
                  <c:v>4860</c:v>
                </c:pt>
                <c:pt idx="2550">
                  <c:v>4876</c:v>
                </c:pt>
                <c:pt idx="2551">
                  <c:v>4838</c:v>
                </c:pt>
                <c:pt idx="2552">
                  <c:v>4862</c:v>
                </c:pt>
                <c:pt idx="2553">
                  <c:v>4850</c:v>
                </c:pt>
                <c:pt idx="2554">
                  <c:v>4833</c:v>
                </c:pt>
                <c:pt idx="2555">
                  <c:v>4872</c:v>
                </c:pt>
                <c:pt idx="2556">
                  <c:v>4848</c:v>
                </c:pt>
                <c:pt idx="2557">
                  <c:v>4881</c:v>
                </c:pt>
                <c:pt idx="2558">
                  <c:v>4857</c:v>
                </c:pt>
                <c:pt idx="2559">
                  <c:v>4844</c:v>
                </c:pt>
                <c:pt idx="2560">
                  <c:v>4860</c:v>
                </c:pt>
                <c:pt idx="2561">
                  <c:v>4888</c:v>
                </c:pt>
                <c:pt idx="2562">
                  <c:v>4876</c:v>
                </c:pt>
                <c:pt idx="2563">
                  <c:v>4865</c:v>
                </c:pt>
                <c:pt idx="2564">
                  <c:v>4839</c:v>
                </c:pt>
                <c:pt idx="2565">
                  <c:v>4882</c:v>
                </c:pt>
                <c:pt idx="2566">
                  <c:v>4854</c:v>
                </c:pt>
                <c:pt idx="2567">
                  <c:v>4843</c:v>
                </c:pt>
                <c:pt idx="2568">
                  <c:v>4858</c:v>
                </c:pt>
                <c:pt idx="2569">
                  <c:v>4860</c:v>
                </c:pt>
                <c:pt idx="2570">
                  <c:v>4852</c:v>
                </c:pt>
                <c:pt idx="2571">
                  <c:v>4883</c:v>
                </c:pt>
                <c:pt idx="2572">
                  <c:v>4918</c:v>
                </c:pt>
                <c:pt idx="2573">
                  <c:v>4866</c:v>
                </c:pt>
                <c:pt idx="2574">
                  <c:v>4883</c:v>
                </c:pt>
                <c:pt idx="2575">
                  <c:v>4865</c:v>
                </c:pt>
                <c:pt idx="2576">
                  <c:v>4892</c:v>
                </c:pt>
                <c:pt idx="2577">
                  <c:v>4867</c:v>
                </c:pt>
                <c:pt idx="2578">
                  <c:v>4823</c:v>
                </c:pt>
                <c:pt idx="2579">
                  <c:v>4845</c:v>
                </c:pt>
                <c:pt idx="2580">
                  <c:v>4822</c:v>
                </c:pt>
                <c:pt idx="2581">
                  <c:v>4879</c:v>
                </c:pt>
                <c:pt idx="2582">
                  <c:v>4852</c:v>
                </c:pt>
                <c:pt idx="2583">
                  <c:v>4855</c:v>
                </c:pt>
                <c:pt idx="2584">
                  <c:v>4864</c:v>
                </c:pt>
                <c:pt idx="2585">
                  <c:v>4891</c:v>
                </c:pt>
                <c:pt idx="2586">
                  <c:v>4858</c:v>
                </c:pt>
                <c:pt idx="2587">
                  <c:v>4850</c:v>
                </c:pt>
                <c:pt idx="2588">
                  <c:v>4874</c:v>
                </c:pt>
                <c:pt idx="2589">
                  <c:v>4851</c:v>
                </c:pt>
                <c:pt idx="2590">
                  <c:v>4867</c:v>
                </c:pt>
                <c:pt idx="2591">
                  <c:v>4852</c:v>
                </c:pt>
                <c:pt idx="2592">
                  <c:v>4870</c:v>
                </c:pt>
                <c:pt idx="2593">
                  <c:v>4896</c:v>
                </c:pt>
                <c:pt idx="2594">
                  <c:v>4876</c:v>
                </c:pt>
                <c:pt idx="2595">
                  <c:v>4854</c:v>
                </c:pt>
                <c:pt idx="2596">
                  <c:v>4875</c:v>
                </c:pt>
                <c:pt idx="2597">
                  <c:v>4868</c:v>
                </c:pt>
                <c:pt idx="2598">
                  <c:v>4808</c:v>
                </c:pt>
                <c:pt idx="2599">
                  <c:v>4830</c:v>
                </c:pt>
                <c:pt idx="2600">
                  <c:v>4889</c:v>
                </c:pt>
                <c:pt idx="2601">
                  <c:v>4853</c:v>
                </c:pt>
                <c:pt idx="2602">
                  <c:v>4850</c:v>
                </c:pt>
                <c:pt idx="2603">
                  <c:v>4865</c:v>
                </c:pt>
                <c:pt idx="2604">
                  <c:v>4863</c:v>
                </c:pt>
                <c:pt idx="2605">
                  <c:v>4831</c:v>
                </c:pt>
                <c:pt idx="2606">
                  <c:v>4848</c:v>
                </c:pt>
                <c:pt idx="2607">
                  <c:v>4843</c:v>
                </c:pt>
                <c:pt idx="2608">
                  <c:v>4872</c:v>
                </c:pt>
                <c:pt idx="2609">
                  <c:v>4835</c:v>
                </c:pt>
                <c:pt idx="2610">
                  <c:v>4847</c:v>
                </c:pt>
                <c:pt idx="2611">
                  <c:v>4885</c:v>
                </c:pt>
                <c:pt idx="2612">
                  <c:v>4855</c:v>
                </c:pt>
                <c:pt idx="2613">
                  <c:v>4818</c:v>
                </c:pt>
                <c:pt idx="2614">
                  <c:v>4846</c:v>
                </c:pt>
                <c:pt idx="2615">
                  <c:v>4840</c:v>
                </c:pt>
                <c:pt idx="2616">
                  <c:v>4866</c:v>
                </c:pt>
                <c:pt idx="2617">
                  <c:v>4858</c:v>
                </c:pt>
                <c:pt idx="2618">
                  <c:v>4904</c:v>
                </c:pt>
                <c:pt idx="2619">
                  <c:v>4868</c:v>
                </c:pt>
                <c:pt idx="2620">
                  <c:v>4852</c:v>
                </c:pt>
                <c:pt idx="2621">
                  <c:v>4881</c:v>
                </c:pt>
                <c:pt idx="2622">
                  <c:v>4861</c:v>
                </c:pt>
                <c:pt idx="2623">
                  <c:v>4860</c:v>
                </c:pt>
                <c:pt idx="2624">
                  <c:v>4846</c:v>
                </c:pt>
                <c:pt idx="2625">
                  <c:v>4837</c:v>
                </c:pt>
                <c:pt idx="2626">
                  <c:v>4890</c:v>
                </c:pt>
                <c:pt idx="2627">
                  <c:v>4838</c:v>
                </c:pt>
                <c:pt idx="2628">
                  <c:v>4863</c:v>
                </c:pt>
                <c:pt idx="2629">
                  <c:v>4877</c:v>
                </c:pt>
                <c:pt idx="2630">
                  <c:v>4866</c:v>
                </c:pt>
                <c:pt idx="2631">
                  <c:v>4848</c:v>
                </c:pt>
                <c:pt idx="2632">
                  <c:v>4826</c:v>
                </c:pt>
                <c:pt idx="2633">
                  <c:v>4838</c:v>
                </c:pt>
                <c:pt idx="2634">
                  <c:v>4852</c:v>
                </c:pt>
                <c:pt idx="2635">
                  <c:v>4891</c:v>
                </c:pt>
                <c:pt idx="2636">
                  <c:v>4834</c:v>
                </c:pt>
                <c:pt idx="2637">
                  <c:v>4905</c:v>
                </c:pt>
                <c:pt idx="2638">
                  <c:v>4860</c:v>
                </c:pt>
                <c:pt idx="2639">
                  <c:v>4846</c:v>
                </c:pt>
                <c:pt idx="2640">
                  <c:v>4874</c:v>
                </c:pt>
                <c:pt idx="2641">
                  <c:v>4853</c:v>
                </c:pt>
                <c:pt idx="2642">
                  <c:v>4872</c:v>
                </c:pt>
                <c:pt idx="2643">
                  <c:v>4835</c:v>
                </c:pt>
                <c:pt idx="2644">
                  <c:v>4869</c:v>
                </c:pt>
                <c:pt idx="2645">
                  <c:v>4830</c:v>
                </c:pt>
                <c:pt idx="2646">
                  <c:v>4838</c:v>
                </c:pt>
                <c:pt idx="2647">
                  <c:v>4829</c:v>
                </c:pt>
                <c:pt idx="2648">
                  <c:v>4855</c:v>
                </c:pt>
                <c:pt idx="2649">
                  <c:v>4827</c:v>
                </c:pt>
                <c:pt idx="2650">
                  <c:v>4880</c:v>
                </c:pt>
                <c:pt idx="2651">
                  <c:v>4870</c:v>
                </c:pt>
                <c:pt idx="2652">
                  <c:v>4837</c:v>
                </c:pt>
                <c:pt idx="2653">
                  <c:v>4898</c:v>
                </c:pt>
                <c:pt idx="2654">
                  <c:v>4890</c:v>
                </c:pt>
                <c:pt idx="2655">
                  <c:v>4862</c:v>
                </c:pt>
                <c:pt idx="2656">
                  <c:v>4836</c:v>
                </c:pt>
                <c:pt idx="2657">
                  <c:v>4832</c:v>
                </c:pt>
                <c:pt idx="2658">
                  <c:v>4867</c:v>
                </c:pt>
                <c:pt idx="2659">
                  <c:v>4891</c:v>
                </c:pt>
                <c:pt idx="2660">
                  <c:v>4857</c:v>
                </c:pt>
                <c:pt idx="2661">
                  <c:v>4900</c:v>
                </c:pt>
                <c:pt idx="2662">
                  <c:v>4852</c:v>
                </c:pt>
                <c:pt idx="2663">
                  <c:v>4889</c:v>
                </c:pt>
                <c:pt idx="2664">
                  <c:v>4879</c:v>
                </c:pt>
                <c:pt idx="2665">
                  <c:v>4884</c:v>
                </c:pt>
                <c:pt idx="2666">
                  <c:v>4848</c:v>
                </c:pt>
                <c:pt idx="2667">
                  <c:v>4864</c:v>
                </c:pt>
                <c:pt idx="2668">
                  <c:v>4842</c:v>
                </c:pt>
                <c:pt idx="2669">
                  <c:v>4855</c:v>
                </c:pt>
                <c:pt idx="2670">
                  <c:v>4850</c:v>
                </c:pt>
                <c:pt idx="2671">
                  <c:v>4884</c:v>
                </c:pt>
                <c:pt idx="2672">
                  <c:v>4909</c:v>
                </c:pt>
                <c:pt idx="2673">
                  <c:v>4873</c:v>
                </c:pt>
                <c:pt idx="2674">
                  <c:v>4853</c:v>
                </c:pt>
                <c:pt idx="2675">
                  <c:v>4845</c:v>
                </c:pt>
                <c:pt idx="2676">
                  <c:v>4834</c:v>
                </c:pt>
                <c:pt idx="2677">
                  <c:v>4867</c:v>
                </c:pt>
                <c:pt idx="2678">
                  <c:v>4848</c:v>
                </c:pt>
                <c:pt idx="2679">
                  <c:v>4842</c:v>
                </c:pt>
                <c:pt idx="2680">
                  <c:v>4881</c:v>
                </c:pt>
                <c:pt idx="2681">
                  <c:v>4879</c:v>
                </c:pt>
                <c:pt idx="2682">
                  <c:v>4895</c:v>
                </c:pt>
                <c:pt idx="2683">
                  <c:v>4868</c:v>
                </c:pt>
                <c:pt idx="2684">
                  <c:v>4897</c:v>
                </c:pt>
                <c:pt idx="2685">
                  <c:v>4862</c:v>
                </c:pt>
                <c:pt idx="2686">
                  <c:v>4878</c:v>
                </c:pt>
                <c:pt idx="2687">
                  <c:v>4874</c:v>
                </c:pt>
                <c:pt idx="2688">
                  <c:v>4877</c:v>
                </c:pt>
                <c:pt idx="2689">
                  <c:v>4778</c:v>
                </c:pt>
                <c:pt idx="2690">
                  <c:v>4862</c:v>
                </c:pt>
                <c:pt idx="2691">
                  <c:v>4840</c:v>
                </c:pt>
                <c:pt idx="2692">
                  <c:v>4813</c:v>
                </c:pt>
                <c:pt idx="2693">
                  <c:v>4893</c:v>
                </c:pt>
                <c:pt idx="2694">
                  <c:v>4853</c:v>
                </c:pt>
                <c:pt idx="2695">
                  <c:v>4864</c:v>
                </c:pt>
                <c:pt idx="2696">
                  <c:v>4859</c:v>
                </c:pt>
                <c:pt idx="2697">
                  <c:v>4843</c:v>
                </c:pt>
                <c:pt idx="2698">
                  <c:v>4867</c:v>
                </c:pt>
                <c:pt idx="2699">
                  <c:v>4873</c:v>
                </c:pt>
                <c:pt idx="2700">
                  <c:v>4866</c:v>
                </c:pt>
                <c:pt idx="2701">
                  <c:v>4901</c:v>
                </c:pt>
                <c:pt idx="2702">
                  <c:v>4838</c:v>
                </c:pt>
                <c:pt idx="2703">
                  <c:v>4854</c:v>
                </c:pt>
                <c:pt idx="2704">
                  <c:v>4855</c:v>
                </c:pt>
                <c:pt idx="2705">
                  <c:v>4861</c:v>
                </c:pt>
                <c:pt idx="2706">
                  <c:v>4817</c:v>
                </c:pt>
                <c:pt idx="2707">
                  <c:v>4806</c:v>
                </c:pt>
                <c:pt idx="2708">
                  <c:v>4845</c:v>
                </c:pt>
                <c:pt idx="2709">
                  <c:v>4870</c:v>
                </c:pt>
                <c:pt idx="2710">
                  <c:v>4833</c:v>
                </c:pt>
                <c:pt idx="2711">
                  <c:v>4824</c:v>
                </c:pt>
                <c:pt idx="2712">
                  <c:v>4848</c:v>
                </c:pt>
                <c:pt idx="2713">
                  <c:v>4849</c:v>
                </c:pt>
                <c:pt idx="2714">
                  <c:v>4832</c:v>
                </c:pt>
                <c:pt idx="2715">
                  <c:v>4838</c:v>
                </c:pt>
                <c:pt idx="2716">
                  <c:v>4828</c:v>
                </c:pt>
                <c:pt idx="2717">
                  <c:v>4854</c:v>
                </c:pt>
                <c:pt idx="2718">
                  <c:v>4861</c:v>
                </c:pt>
                <c:pt idx="2719">
                  <c:v>4897</c:v>
                </c:pt>
                <c:pt idx="2720">
                  <c:v>4871</c:v>
                </c:pt>
                <c:pt idx="2721">
                  <c:v>4848</c:v>
                </c:pt>
                <c:pt idx="2722">
                  <c:v>4839</c:v>
                </c:pt>
                <c:pt idx="2723">
                  <c:v>4884</c:v>
                </c:pt>
                <c:pt idx="2724">
                  <c:v>4859</c:v>
                </c:pt>
                <c:pt idx="2725">
                  <c:v>4842</c:v>
                </c:pt>
                <c:pt idx="2726">
                  <c:v>4873</c:v>
                </c:pt>
                <c:pt idx="2727">
                  <c:v>4806</c:v>
                </c:pt>
                <c:pt idx="2728">
                  <c:v>4828</c:v>
                </c:pt>
                <c:pt idx="2729">
                  <c:v>4822</c:v>
                </c:pt>
                <c:pt idx="2730">
                  <c:v>4837</c:v>
                </c:pt>
                <c:pt idx="2731">
                  <c:v>4844</c:v>
                </c:pt>
                <c:pt idx="2732">
                  <c:v>4868</c:v>
                </c:pt>
                <c:pt idx="2733">
                  <c:v>4853</c:v>
                </c:pt>
                <c:pt idx="2734">
                  <c:v>4841</c:v>
                </c:pt>
                <c:pt idx="2735">
                  <c:v>4841</c:v>
                </c:pt>
                <c:pt idx="2736">
                  <c:v>4845</c:v>
                </c:pt>
                <c:pt idx="2737">
                  <c:v>4858</c:v>
                </c:pt>
                <c:pt idx="2738">
                  <c:v>4847</c:v>
                </c:pt>
                <c:pt idx="2739">
                  <c:v>4900</c:v>
                </c:pt>
                <c:pt idx="2740">
                  <c:v>4829</c:v>
                </c:pt>
                <c:pt idx="2741">
                  <c:v>4881</c:v>
                </c:pt>
                <c:pt idx="2742">
                  <c:v>4839</c:v>
                </c:pt>
                <c:pt idx="2743">
                  <c:v>4896</c:v>
                </c:pt>
                <c:pt idx="2744">
                  <c:v>4854</c:v>
                </c:pt>
                <c:pt idx="2745">
                  <c:v>4866</c:v>
                </c:pt>
                <c:pt idx="2746">
                  <c:v>4864</c:v>
                </c:pt>
                <c:pt idx="2747">
                  <c:v>4879</c:v>
                </c:pt>
                <c:pt idx="2748">
                  <c:v>4877</c:v>
                </c:pt>
                <c:pt idx="2749">
                  <c:v>4906</c:v>
                </c:pt>
                <c:pt idx="2750">
                  <c:v>4893</c:v>
                </c:pt>
                <c:pt idx="2751">
                  <c:v>4872</c:v>
                </c:pt>
                <c:pt idx="2752">
                  <c:v>4886</c:v>
                </c:pt>
                <c:pt idx="2753">
                  <c:v>4881</c:v>
                </c:pt>
                <c:pt idx="2754">
                  <c:v>4874</c:v>
                </c:pt>
                <c:pt idx="2755">
                  <c:v>4855</c:v>
                </c:pt>
                <c:pt idx="2756">
                  <c:v>4830</c:v>
                </c:pt>
                <c:pt idx="2757">
                  <c:v>4839</c:v>
                </c:pt>
                <c:pt idx="2758">
                  <c:v>4864</c:v>
                </c:pt>
                <c:pt idx="2759">
                  <c:v>4829</c:v>
                </c:pt>
                <c:pt idx="2760">
                  <c:v>4867</c:v>
                </c:pt>
                <c:pt idx="2761">
                  <c:v>4906</c:v>
                </c:pt>
                <c:pt idx="2762">
                  <c:v>4859</c:v>
                </c:pt>
                <c:pt idx="2763">
                  <c:v>4838</c:v>
                </c:pt>
                <c:pt idx="2764">
                  <c:v>4868</c:v>
                </c:pt>
                <c:pt idx="2765">
                  <c:v>4831</c:v>
                </c:pt>
                <c:pt idx="2766">
                  <c:v>4828</c:v>
                </c:pt>
                <c:pt idx="2767">
                  <c:v>4863</c:v>
                </c:pt>
                <c:pt idx="2768">
                  <c:v>4867</c:v>
                </c:pt>
                <c:pt idx="2769">
                  <c:v>4848</c:v>
                </c:pt>
                <c:pt idx="2770">
                  <c:v>4882</c:v>
                </c:pt>
                <c:pt idx="2771">
                  <c:v>4838</c:v>
                </c:pt>
                <c:pt idx="2772">
                  <c:v>4857</c:v>
                </c:pt>
                <c:pt idx="2773">
                  <c:v>4880</c:v>
                </c:pt>
                <c:pt idx="2774">
                  <c:v>4846</c:v>
                </c:pt>
                <c:pt idx="2775">
                  <c:v>4884</c:v>
                </c:pt>
                <c:pt idx="2776">
                  <c:v>4868</c:v>
                </c:pt>
                <c:pt idx="2777">
                  <c:v>4858</c:v>
                </c:pt>
                <c:pt idx="2778">
                  <c:v>4910</c:v>
                </c:pt>
                <c:pt idx="2779">
                  <c:v>4867</c:v>
                </c:pt>
                <c:pt idx="2780">
                  <c:v>4887</c:v>
                </c:pt>
                <c:pt idx="2781">
                  <c:v>4865</c:v>
                </c:pt>
                <c:pt idx="2782">
                  <c:v>4838</c:v>
                </c:pt>
                <c:pt idx="2783">
                  <c:v>4891</c:v>
                </c:pt>
                <c:pt idx="2784">
                  <c:v>4840</c:v>
                </c:pt>
                <c:pt idx="2785">
                  <c:v>4790</c:v>
                </c:pt>
                <c:pt idx="2786">
                  <c:v>4880</c:v>
                </c:pt>
                <c:pt idx="2787">
                  <c:v>4839</c:v>
                </c:pt>
                <c:pt idx="2788">
                  <c:v>4901</c:v>
                </c:pt>
                <c:pt idx="2789">
                  <c:v>4849</c:v>
                </c:pt>
                <c:pt idx="2790">
                  <c:v>4865</c:v>
                </c:pt>
                <c:pt idx="2791">
                  <c:v>4876</c:v>
                </c:pt>
                <c:pt idx="2792">
                  <c:v>4828</c:v>
                </c:pt>
                <c:pt idx="2793">
                  <c:v>4856</c:v>
                </c:pt>
                <c:pt idx="2794">
                  <c:v>4850</c:v>
                </c:pt>
                <c:pt idx="2795">
                  <c:v>4820</c:v>
                </c:pt>
                <c:pt idx="2796">
                  <c:v>4853</c:v>
                </c:pt>
                <c:pt idx="2797">
                  <c:v>4887</c:v>
                </c:pt>
                <c:pt idx="2798">
                  <c:v>4872</c:v>
                </c:pt>
                <c:pt idx="2799">
                  <c:v>4859</c:v>
                </c:pt>
                <c:pt idx="2800">
                  <c:v>4891</c:v>
                </c:pt>
                <c:pt idx="2801">
                  <c:v>4857</c:v>
                </c:pt>
                <c:pt idx="2802">
                  <c:v>4865</c:v>
                </c:pt>
                <c:pt idx="2803">
                  <c:v>4841</c:v>
                </c:pt>
                <c:pt idx="2804">
                  <c:v>4888</c:v>
                </c:pt>
                <c:pt idx="2805">
                  <c:v>4835</c:v>
                </c:pt>
                <c:pt idx="2806">
                  <c:v>4850</c:v>
                </c:pt>
                <c:pt idx="2807">
                  <c:v>4828</c:v>
                </c:pt>
                <c:pt idx="2808">
                  <c:v>4836</c:v>
                </c:pt>
                <c:pt idx="2809">
                  <c:v>4874</c:v>
                </c:pt>
                <c:pt idx="2810">
                  <c:v>4867</c:v>
                </c:pt>
                <c:pt idx="2811">
                  <c:v>4870</c:v>
                </c:pt>
                <c:pt idx="2812">
                  <c:v>4799</c:v>
                </c:pt>
                <c:pt idx="2813">
                  <c:v>4854</c:v>
                </c:pt>
                <c:pt idx="2814">
                  <c:v>4884</c:v>
                </c:pt>
                <c:pt idx="2815">
                  <c:v>4889</c:v>
                </c:pt>
                <c:pt idx="2816">
                  <c:v>4915</c:v>
                </c:pt>
                <c:pt idx="2817">
                  <c:v>4864</c:v>
                </c:pt>
                <c:pt idx="2818">
                  <c:v>4848</c:v>
                </c:pt>
                <c:pt idx="2819">
                  <c:v>4845</c:v>
                </c:pt>
                <c:pt idx="2820">
                  <c:v>4854</c:v>
                </c:pt>
                <c:pt idx="2821">
                  <c:v>4880</c:v>
                </c:pt>
                <c:pt idx="2822">
                  <c:v>4829</c:v>
                </c:pt>
                <c:pt idx="2823">
                  <c:v>4833</c:v>
                </c:pt>
                <c:pt idx="2824">
                  <c:v>4883</c:v>
                </c:pt>
                <c:pt idx="2825">
                  <c:v>4849</c:v>
                </c:pt>
                <c:pt idx="2826">
                  <c:v>4854</c:v>
                </c:pt>
                <c:pt idx="2827">
                  <c:v>4833</c:v>
                </c:pt>
                <c:pt idx="2828">
                  <c:v>4874</c:v>
                </c:pt>
                <c:pt idx="2829">
                  <c:v>4891</c:v>
                </c:pt>
                <c:pt idx="2830">
                  <c:v>4826</c:v>
                </c:pt>
                <c:pt idx="2831">
                  <c:v>4816</c:v>
                </c:pt>
                <c:pt idx="2832">
                  <c:v>4836</c:v>
                </c:pt>
                <c:pt idx="2833">
                  <c:v>4857</c:v>
                </c:pt>
                <c:pt idx="2834">
                  <c:v>4869</c:v>
                </c:pt>
                <c:pt idx="2835">
                  <c:v>4828</c:v>
                </c:pt>
                <c:pt idx="2836">
                  <c:v>4833</c:v>
                </c:pt>
                <c:pt idx="2837">
                  <c:v>4851</c:v>
                </c:pt>
                <c:pt idx="2838">
                  <c:v>4894</c:v>
                </c:pt>
                <c:pt idx="2839">
                  <c:v>4857</c:v>
                </c:pt>
                <c:pt idx="2840">
                  <c:v>4852</c:v>
                </c:pt>
                <c:pt idx="2841">
                  <c:v>4862</c:v>
                </c:pt>
                <c:pt idx="2842">
                  <c:v>4848</c:v>
                </c:pt>
                <c:pt idx="2843">
                  <c:v>4872</c:v>
                </c:pt>
                <c:pt idx="2844">
                  <c:v>4844</c:v>
                </c:pt>
                <c:pt idx="2845">
                  <c:v>4903</c:v>
                </c:pt>
                <c:pt idx="2846">
                  <c:v>4891</c:v>
                </c:pt>
                <c:pt idx="2847">
                  <c:v>4898</c:v>
                </c:pt>
                <c:pt idx="2848">
                  <c:v>4845</c:v>
                </c:pt>
                <c:pt idx="2849">
                  <c:v>4834</c:v>
                </c:pt>
                <c:pt idx="2850">
                  <c:v>4866</c:v>
                </c:pt>
                <c:pt idx="2851">
                  <c:v>4852</c:v>
                </c:pt>
                <c:pt idx="2852">
                  <c:v>4850</c:v>
                </c:pt>
                <c:pt idx="2853">
                  <c:v>4842</c:v>
                </c:pt>
                <c:pt idx="2854">
                  <c:v>4850</c:v>
                </c:pt>
                <c:pt idx="2855">
                  <c:v>4899</c:v>
                </c:pt>
                <c:pt idx="2856">
                  <c:v>4857</c:v>
                </c:pt>
                <c:pt idx="2857">
                  <c:v>4810</c:v>
                </c:pt>
                <c:pt idx="2858">
                  <c:v>4831</c:v>
                </c:pt>
                <c:pt idx="2859">
                  <c:v>4851</c:v>
                </c:pt>
                <c:pt idx="2860">
                  <c:v>4825</c:v>
                </c:pt>
                <c:pt idx="2861">
                  <c:v>4880</c:v>
                </c:pt>
                <c:pt idx="2862">
                  <c:v>4834</c:v>
                </c:pt>
                <c:pt idx="2863">
                  <c:v>4892</c:v>
                </c:pt>
                <c:pt idx="2864">
                  <c:v>4808</c:v>
                </c:pt>
                <c:pt idx="2865">
                  <c:v>4896</c:v>
                </c:pt>
                <c:pt idx="2866">
                  <c:v>4871</c:v>
                </c:pt>
                <c:pt idx="2867">
                  <c:v>4872</c:v>
                </c:pt>
                <c:pt idx="2868">
                  <c:v>4862</c:v>
                </c:pt>
                <c:pt idx="2869">
                  <c:v>4844</c:v>
                </c:pt>
                <c:pt idx="2870">
                  <c:v>4818</c:v>
                </c:pt>
                <c:pt idx="2871">
                  <c:v>4853</c:v>
                </c:pt>
                <c:pt idx="2872">
                  <c:v>4857</c:v>
                </c:pt>
                <c:pt idx="2873">
                  <c:v>4866</c:v>
                </c:pt>
                <c:pt idx="2874">
                  <c:v>4876</c:v>
                </c:pt>
                <c:pt idx="2875">
                  <c:v>4887</c:v>
                </c:pt>
                <c:pt idx="2876">
                  <c:v>4869</c:v>
                </c:pt>
                <c:pt idx="2877">
                  <c:v>4872</c:v>
                </c:pt>
                <c:pt idx="2878">
                  <c:v>4909</c:v>
                </c:pt>
                <c:pt idx="2879">
                  <c:v>4879</c:v>
                </c:pt>
                <c:pt idx="2880">
                  <c:v>4858</c:v>
                </c:pt>
                <c:pt idx="2881">
                  <c:v>4902</c:v>
                </c:pt>
                <c:pt idx="2882">
                  <c:v>4861</c:v>
                </c:pt>
                <c:pt idx="2883">
                  <c:v>4848</c:v>
                </c:pt>
                <c:pt idx="2884">
                  <c:v>4861</c:v>
                </c:pt>
                <c:pt idx="2885">
                  <c:v>4893</c:v>
                </c:pt>
                <c:pt idx="2886">
                  <c:v>4830</c:v>
                </c:pt>
                <c:pt idx="2887">
                  <c:v>4809</c:v>
                </c:pt>
                <c:pt idx="2888">
                  <c:v>4855</c:v>
                </c:pt>
                <c:pt idx="2889">
                  <c:v>4841</c:v>
                </c:pt>
                <c:pt idx="2890">
                  <c:v>4873</c:v>
                </c:pt>
                <c:pt idx="2891">
                  <c:v>4871</c:v>
                </c:pt>
                <c:pt idx="2892">
                  <c:v>4868</c:v>
                </c:pt>
                <c:pt idx="2893">
                  <c:v>4857</c:v>
                </c:pt>
                <c:pt idx="2894">
                  <c:v>4838</c:v>
                </c:pt>
                <c:pt idx="2895">
                  <c:v>4874</c:v>
                </c:pt>
                <c:pt idx="2896">
                  <c:v>4828</c:v>
                </c:pt>
                <c:pt idx="2897">
                  <c:v>4883</c:v>
                </c:pt>
                <c:pt idx="2898">
                  <c:v>4851</c:v>
                </c:pt>
                <c:pt idx="2899">
                  <c:v>4882</c:v>
                </c:pt>
                <c:pt idx="2900">
                  <c:v>4862</c:v>
                </c:pt>
                <c:pt idx="2901">
                  <c:v>4878</c:v>
                </c:pt>
                <c:pt idx="2902">
                  <c:v>4892</c:v>
                </c:pt>
                <c:pt idx="2903">
                  <c:v>4843</c:v>
                </c:pt>
                <c:pt idx="2904">
                  <c:v>4909</c:v>
                </c:pt>
                <c:pt idx="2905">
                  <c:v>4831</c:v>
                </c:pt>
                <c:pt idx="2906">
                  <c:v>4845</c:v>
                </c:pt>
                <c:pt idx="2907">
                  <c:v>4861</c:v>
                </c:pt>
                <c:pt idx="2908">
                  <c:v>4867</c:v>
                </c:pt>
                <c:pt idx="2909">
                  <c:v>4901</c:v>
                </c:pt>
                <c:pt idx="2910">
                  <c:v>4895</c:v>
                </c:pt>
                <c:pt idx="2911">
                  <c:v>4831</c:v>
                </c:pt>
                <c:pt idx="2912">
                  <c:v>4885</c:v>
                </c:pt>
                <c:pt idx="2913">
                  <c:v>4830</c:v>
                </c:pt>
                <c:pt idx="2914">
                  <c:v>4859</c:v>
                </c:pt>
                <c:pt idx="2915">
                  <c:v>4885</c:v>
                </c:pt>
                <c:pt idx="2916">
                  <c:v>4826</c:v>
                </c:pt>
                <c:pt idx="2917">
                  <c:v>4867</c:v>
                </c:pt>
                <c:pt idx="2918">
                  <c:v>4895</c:v>
                </c:pt>
                <c:pt idx="2919">
                  <c:v>4875</c:v>
                </c:pt>
                <c:pt idx="2920">
                  <c:v>4878</c:v>
                </c:pt>
                <c:pt idx="2921">
                  <c:v>4850</c:v>
                </c:pt>
                <c:pt idx="2922">
                  <c:v>4857</c:v>
                </c:pt>
                <c:pt idx="2923">
                  <c:v>4840</c:v>
                </c:pt>
                <c:pt idx="2924">
                  <c:v>4816</c:v>
                </c:pt>
                <c:pt idx="2925">
                  <c:v>4837</c:v>
                </c:pt>
                <c:pt idx="2926">
                  <c:v>4916</c:v>
                </c:pt>
                <c:pt idx="2927">
                  <c:v>4923</c:v>
                </c:pt>
                <c:pt idx="2928">
                  <c:v>4879</c:v>
                </c:pt>
                <c:pt idx="2929">
                  <c:v>4854</c:v>
                </c:pt>
                <c:pt idx="2930">
                  <c:v>4833</c:v>
                </c:pt>
                <c:pt idx="2931">
                  <c:v>4876</c:v>
                </c:pt>
                <c:pt idx="2932">
                  <c:v>4887</c:v>
                </c:pt>
                <c:pt idx="2933">
                  <c:v>4877</c:v>
                </c:pt>
                <c:pt idx="2934">
                  <c:v>4877</c:v>
                </c:pt>
                <c:pt idx="2935">
                  <c:v>4864</c:v>
                </c:pt>
                <c:pt idx="2936">
                  <c:v>4873</c:v>
                </c:pt>
                <c:pt idx="2937">
                  <c:v>4876</c:v>
                </c:pt>
                <c:pt idx="2938">
                  <c:v>4866</c:v>
                </c:pt>
                <c:pt idx="2939">
                  <c:v>4848</c:v>
                </c:pt>
                <c:pt idx="2940">
                  <c:v>4863</c:v>
                </c:pt>
                <c:pt idx="2941">
                  <c:v>4869</c:v>
                </c:pt>
                <c:pt idx="2942">
                  <c:v>4861</c:v>
                </c:pt>
                <c:pt idx="2943">
                  <c:v>4874</c:v>
                </c:pt>
                <c:pt idx="2944">
                  <c:v>4869</c:v>
                </c:pt>
                <c:pt idx="2945">
                  <c:v>4852</c:v>
                </c:pt>
                <c:pt idx="2946">
                  <c:v>4848</c:v>
                </c:pt>
                <c:pt idx="2947">
                  <c:v>4871</c:v>
                </c:pt>
                <c:pt idx="2948">
                  <c:v>4871</c:v>
                </c:pt>
                <c:pt idx="2949">
                  <c:v>4830</c:v>
                </c:pt>
                <c:pt idx="2950">
                  <c:v>4881</c:v>
                </c:pt>
                <c:pt idx="2951">
                  <c:v>4860</c:v>
                </c:pt>
                <c:pt idx="2952">
                  <c:v>4868</c:v>
                </c:pt>
                <c:pt idx="2953">
                  <c:v>4839</c:v>
                </c:pt>
                <c:pt idx="2954">
                  <c:v>4903</c:v>
                </c:pt>
                <c:pt idx="2955">
                  <c:v>4850</c:v>
                </c:pt>
                <c:pt idx="2956">
                  <c:v>4854</c:v>
                </c:pt>
                <c:pt idx="2957">
                  <c:v>4861</c:v>
                </c:pt>
                <c:pt idx="2958">
                  <c:v>4862</c:v>
                </c:pt>
                <c:pt idx="2959">
                  <c:v>4851</c:v>
                </c:pt>
                <c:pt idx="2960">
                  <c:v>4894</c:v>
                </c:pt>
                <c:pt idx="2961">
                  <c:v>4863</c:v>
                </c:pt>
                <c:pt idx="2962">
                  <c:v>4914</c:v>
                </c:pt>
                <c:pt idx="2963">
                  <c:v>4859</c:v>
                </c:pt>
                <c:pt idx="2964">
                  <c:v>4870</c:v>
                </c:pt>
                <c:pt idx="2965">
                  <c:v>4837</c:v>
                </c:pt>
                <c:pt idx="2966">
                  <c:v>4876</c:v>
                </c:pt>
                <c:pt idx="2967">
                  <c:v>4873</c:v>
                </c:pt>
                <c:pt idx="2968">
                  <c:v>4908</c:v>
                </c:pt>
                <c:pt idx="2969">
                  <c:v>4867</c:v>
                </c:pt>
                <c:pt idx="2970">
                  <c:v>4880</c:v>
                </c:pt>
                <c:pt idx="2971">
                  <c:v>4845</c:v>
                </c:pt>
                <c:pt idx="2972">
                  <c:v>4886</c:v>
                </c:pt>
                <c:pt idx="2973">
                  <c:v>4868</c:v>
                </c:pt>
                <c:pt idx="2974">
                  <c:v>4823</c:v>
                </c:pt>
                <c:pt idx="2975">
                  <c:v>4854</c:v>
                </c:pt>
                <c:pt idx="2976">
                  <c:v>4845</c:v>
                </c:pt>
                <c:pt idx="2977">
                  <c:v>4875</c:v>
                </c:pt>
                <c:pt idx="2978">
                  <c:v>4875</c:v>
                </c:pt>
                <c:pt idx="2979">
                  <c:v>4873</c:v>
                </c:pt>
                <c:pt idx="2980">
                  <c:v>4834</c:v>
                </c:pt>
                <c:pt idx="2981">
                  <c:v>4842</c:v>
                </c:pt>
                <c:pt idx="2982">
                  <c:v>4829</c:v>
                </c:pt>
                <c:pt idx="2983">
                  <c:v>4859</c:v>
                </c:pt>
                <c:pt idx="2984">
                  <c:v>4837</c:v>
                </c:pt>
                <c:pt idx="2985">
                  <c:v>4887</c:v>
                </c:pt>
                <c:pt idx="2986">
                  <c:v>4818</c:v>
                </c:pt>
                <c:pt idx="2987">
                  <c:v>4870</c:v>
                </c:pt>
                <c:pt idx="2988">
                  <c:v>4827</c:v>
                </c:pt>
                <c:pt idx="2989">
                  <c:v>4825</c:v>
                </c:pt>
                <c:pt idx="2990">
                  <c:v>4823</c:v>
                </c:pt>
                <c:pt idx="2991">
                  <c:v>4847</c:v>
                </c:pt>
                <c:pt idx="2992">
                  <c:v>4886</c:v>
                </c:pt>
                <c:pt idx="2993">
                  <c:v>4847</c:v>
                </c:pt>
                <c:pt idx="2994">
                  <c:v>4845</c:v>
                </c:pt>
                <c:pt idx="2995">
                  <c:v>4841</c:v>
                </c:pt>
                <c:pt idx="2996">
                  <c:v>4873</c:v>
                </c:pt>
                <c:pt idx="2997">
                  <c:v>4854</c:v>
                </c:pt>
                <c:pt idx="2998">
                  <c:v>4892</c:v>
                </c:pt>
                <c:pt idx="2999">
                  <c:v>4899</c:v>
                </c:pt>
                <c:pt idx="3000">
                  <c:v>4903</c:v>
                </c:pt>
                <c:pt idx="3001">
                  <c:v>4859</c:v>
                </c:pt>
                <c:pt idx="3002">
                  <c:v>4807</c:v>
                </c:pt>
                <c:pt idx="3003">
                  <c:v>4848</c:v>
                </c:pt>
                <c:pt idx="3004">
                  <c:v>4873</c:v>
                </c:pt>
                <c:pt idx="3005">
                  <c:v>4908</c:v>
                </c:pt>
                <c:pt idx="3006">
                  <c:v>4837</c:v>
                </c:pt>
                <c:pt idx="3007">
                  <c:v>4891</c:v>
                </c:pt>
                <c:pt idx="3008">
                  <c:v>4881</c:v>
                </c:pt>
                <c:pt idx="3009">
                  <c:v>4839</c:v>
                </c:pt>
                <c:pt idx="3010">
                  <c:v>4829</c:v>
                </c:pt>
                <c:pt idx="3011">
                  <c:v>4889</c:v>
                </c:pt>
                <c:pt idx="3012">
                  <c:v>4884</c:v>
                </c:pt>
                <c:pt idx="3013">
                  <c:v>4890</c:v>
                </c:pt>
                <c:pt idx="3014">
                  <c:v>4861</c:v>
                </c:pt>
                <c:pt idx="3015">
                  <c:v>4861</c:v>
                </c:pt>
                <c:pt idx="3016">
                  <c:v>4872</c:v>
                </c:pt>
                <c:pt idx="3017">
                  <c:v>4888</c:v>
                </c:pt>
                <c:pt idx="3018">
                  <c:v>4876</c:v>
                </c:pt>
                <c:pt idx="3019">
                  <c:v>4869</c:v>
                </c:pt>
                <c:pt idx="3020">
                  <c:v>4880</c:v>
                </c:pt>
                <c:pt idx="3021">
                  <c:v>4833</c:v>
                </c:pt>
                <c:pt idx="3022">
                  <c:v>4873</c:v>
                </c:pt>
                <c:pt idx="3023">
                  <c:v>4848</c:v>
                </c:pt>
                <c:pt idx="3024">
                  <c:v>4855</c:v>
                </c:pt>
                <c:pt idx="3025">
                  <c:v>4826</c:v>
                </c:pt>
                <c:pt idx="3026">
                  <c:v>4878</c:v>
                </c:pt>
                <c:pt idx="3027">
                  <c:v>4875</c:v>
                </c:pt>
                <c:pt idx="3028">
                  <c:v>4873</c:v>
                </c:pt>
                <c:pt idx="3029">
                  <c:v>4870</c:v>
                </c:pt>
                <c:pt idx="3030">
                  <c:v>4912</c:v>
                </c:pt>
                <c:pt idx="3031">
                  <c:v>4887</c:v>
                </c:pt>
                <c:pt idx="3032">
                  <c:v>4866</c:v>
                </c:pt>
                <c:pt idx="3033">
                  <c:v>4888</c:v>
                </c:pt>
                <c:pt idx="3034">
                  <c:v>4849</c:v>
                </c:pt>
                <c:pt idx="3035">
                  <c:v>4841</c:v>
                </c:pt>
                <c:pt idx="3036">
                  <c:v>4859</c:v>
                </c:pt>
                <c:pt idx="3037">
                  <c:v>4890</c:v>
                </c:pt>
                <c:pt idx="3038">
                  <c:v>4834</c:v>
                </c:pt>
                <c:pt idx="3039">
                  <c:v>4865</c:v>
                </c:pt>
                <c:pt idx="3040">
                  <c:v>4880</c:v>
                </c:pt>
                <c:pt idx="3041">
                  <c:v>4865</c:v>
                </c:pt>
                <c:pt idx="3042">
                  <c:v>4869</c:v>
                </c:pt>
                <c:pt idx="3043">
                  <c:v>4869</c:v>
                </c:pt>
                <c:pt idx="3044">
                  <c:v>4855</c:v>
                </c:pt>
                <c:pt idx="3045">
                  <c:v>4861</c:v>
                </c:pt>
                <c:pt idx="3046">
                  <c:v>4872</c:v>
                </c:pt>
                <c:pt idx="3047">
                  <c:v>4870</c:v>
                </c:pt>
                <c:pt idx="3048">
                  <c:v>4855</c:v>
                </c:pt>
                <c:pt idx="3049">
                  <c:v>4914</c:v>
                </c:pt>
                <c:pt idx="3050">
                  <c:v>4896</c:v>
                </c:pt>
                <c:pt idx="3051">
                  <c:v>4820</c:v>
                </c:pt>
                <c:pt idx="3052">
                  <c:v>4879</c:v>
                </c:pt>
                <c:pt idx="3053">
                  <c:v>4847</c:v>
                </c:pt>
                <c:pt idx="3054">
                  <c:v>4851</c:v>
                </c:pt>
                <c:pt idx="3055">
                  <c:v>4861</c:v>
                </c:pt>
                <c:pt idx="3056">
                  <c:v>4813</c:v>
                </c:pt>
                <c:pt idx="3057">
                  <c:v>4894</c:v>
                </c:pt>
                <c:pt idx="3058">
                  <c:v>4891</c:v>
                </c:pt>
                <c:pt idx="3059">
                  <c:v>4853</c:v>
                </c:pt>
                <c:pt idx="3060">
                  <c:v>4890</c:v>
                </c:pt>
                <c:pt idx="3061">
                  <c:v>4849</c:v>
                </c:pt>
                <c:pt idx="3062">
                  <c:v>4816</c:v>
                </c:pt>
                <c:pt idx="3063">
                  <c:v>4877</c:v>
                </c:pt>
                <c:pt idx="3064">
                  <c:v>4854</c:v>
                </c:pt>
                <c:pt idx="3065">
                  <c:v>4858</c:v>
                </c:pt>
                <c:pt idx="3066">
                  <c:v>4846</c:v>
                </c:pt>
                <c:pt idx="3067">
                  <c:v>4867</c:v>
                </c:pt>
                <c:pt idx="3068">
                  <c:v>4845</c:v>
                </c:pt>
                <c:pt idx="3069">
                  <c:v>4874</c:v>
                </c:pt>
                <c:pt idx="3070">
                  <c:v>4837</c:v>
                </c:pt>
                <c:pt idx="3071">
                  <c:v>4820</c:v>
                </c:pt>
                <c:pt idx="3072">
                  <c:v>4856</c:v>
                </c:pt>
                <c:pt idx="3073">
                  <c:v>4849</c:v>
                </c:pt>
                <c:pt idx="3074">
                  <c:v>4907</c:v>
                </c:pt>
                <c:pt idx="3075">
                  <c:v>4845</c:v>
                </c:pt>
                <c:pt idx="3076">
                  <c:v>4872</c:v>
                </c:pt>
                <c:pt idx="3077">
                  <c:v>4859</c:v>
                </c:pt>
                <c:pt idx="3078">
                  <c:v>4844</c:v>
                </c:pt>
                <c:pt idx="3079">
                  <c:v>4859</c:v>
                </c:pt>
                <c:pt idx="3080">
                  <c:v>4846</c:v>
                </c:pt>
                <c:pt idx="3081">
                  <c:v>4875</c:v>
                </c:pt>
                <c:pt idx="3082">
                  <c:v>4847</c:v>
                </c:pt>
                <c:pt idx="3083">
                  <c:v>4799</c:v>
                </c:pt>
                <c:pt idx="3084">
                  <c:v>4813</c:v>
                </c:pt>
                <c:pt idx="3085">
                  <c:v>4860</c:v>
                </c:pt>
                <c:pt idx="3086">
                  <c:v>4875</c:v>
                </c:pt>
                <c:pt idx="3087">
                  <c:v>4852</c:v>
                </c:pt>
                <c:pt idx="3088">
                  <c:v>4866</c:v>
                </c:pt>
                <c:pt idx="3089">
                  <c:v>4852</c:v>
                </c:pt>
                <c:pt idx="3090">
                  <c:v>4854</c:v>
                </c:pt>
                <c:pt idx="3091">
                  <c:v>4851</c:v>
                </c:pt>
                <c:pt idx="3092">
                  <c:v>4851</c:v>
                </c:pt>
                <c:pt idx="3093">
                  <c:v>4833</c:v>
                </c:pt>
                <c:pt idx="3094">
                  <c:v>4898</c:v>
                </c:pt>
                <c:pt idx="3095">
                  <c:v>4872</c:v>
                </c:pt>
                <c:pt idx="3096">
                  <c:v>4871</c:v>
                </c:pt>
                <c:pt idx="3097">
                  <c:v>4870</c:v>
                </c:pt>
                <c:pt idx="3098">
                  <c:v>4886</c:v>
                </c:pt>
                <c:pt idx="3099">
                  <c:v>4863</c:v>
                </c:pt>
                <c:pt idx="3100">
                  <c:v>4848</c:v>
                </c:pt>
                <c:pt idx="3101">
                  <c:v>4876</c:v>
                </c:pt>
                <c:pt idx="3102">
                  <c:v>4854</c:v>
                </c:pt>
                <c:pt idx="3103">
                  <c:v>4894</c:v>
                </c:pt>
                <c:pt idx="3104">
                  <c:v>4882</c:v>
                </c:pt>
                <c:pt idx="3105">
                  <c:v>4880</c:v>
                </c:pt>
                <c:pt idx="3106">
                  <c:v>4850</c:v>
                </c:pt>
                <c:pt idx="3107">
                  <c:v>4835</c:v>
                </c:pt>
                <c:pt idx="3108">
                  <c:v>4807</c:v>
                </c:pt>
                <c:pt idx="3109">
                  <c:v>4884</c:v>
                </c:pt>
                <c:pt idx="3110">
                  <c:v>4845</c:v>
                </c:pt>
                <c:pt idx="3111">
                  <c:v>4873</c:v>
                </c:pt>
                <c:pt idx="3112">
                  <c:v>4851</c:v>
                </c:pt>
                <c:pt idx="3113">
                  <c:v>4889</c:v>
                </c:pt>
                <c:pt idx="3114">
                  <c:v>4823</c:v>
                </c:pt>
                <c:pt idx="3115">
                  <c:v>4853</c:v>
                </c:pt>
                <c:pt idx="3116">
                  <c:v>4846</c:v>
                </c:pt>
                <c:pt idx="3117">
                  <c:v>4827</c:v>
                </c:pt>
                <c:pt idx="3118">
                  <c:v>4842</c:v>
                </c:pt>
                <c:pt idx="3119">
                  <c:v>4884</c:v>
                </c:pt>
                <c:pt idx="3120">
                  <c:v>4908</c:v>
                </c:pt>
                <c:pt idx="3121">
                  <c:v>4829</c:v>
                </c:pt>
                <c:pt idx="3122">
                  <c:v>4859</c:v>
                </c:pt>
                <c:pt idx="3123">
                  <c:v>4823</c:v>
                </c:pt>
                <c:pt idx="3124">
                  <c:v>4866</c:v>
                </c:pt>
                <c:pt idx="3125">
                  <c:v>4847</c:v>
                </c:pt>
                <c:pt idx="3126">
                  <c:v>4844</c:v>
                </c:pt>
                <c:pt idx="3127">
                  <c:v>4839</c:v>
                </c:pt>
                <c:pt idx="3128">
                  <c:v>4858</c:v>
                </c:pt>
                <c:pt idx="3129">
                  <c:v>4891</c:v>
                </c:pt>
                <c:pt idx="3130">
                  <c:v>4821</c:v>
                </c:pt>
                <c:pt idx="3131">
                  <c:v>4848</c:v>
                </c:pt>
                <c:pt idx="3132">
                  <c:v>4856</c:v>
                </c:pt>
                <c:pt idx="3133">
                  <c:v>4871</c:v>
                </c:pt>
                <c:pt idx="3134">
                  <c:v>4864</c:v>
                </c:pt>
                <c:pt idx="3135">
                  <c:v>4855</c:v>
                </c:pt>
                <c:pt idx="3136">
                  <c:v>4831</c:v>
                </c:pt>
                <c:pt idx="3137">
                  <c:v>4847</c:v>
                </c:pt>
                <c:pt idx="3138">
                  <c:v>4845</c:v>
                </c:pt>
                <c:pt idx="3139">
                  <c:v>4819</c:v>
                </c:pt>
                <c:pt idx="3140">
                  <c:v>4860</c:v>
                </c:pt>
                <c:pt idx="3141">
                  <c:v>4890</c:v>
                </c:pt>
                <c:pt idx="3142">
                  <c:v>4894</c:v>
                </c:pt>
                <c:pt idx="3143">
                  <c:v>4875</c:v>
                </c:pt>
                <c:pt idx="3144">
                  <c:v>4896</c:v>
                </c:pt>
                <c:pt idx="3145">
                  <c:v>4820</c:v>
                </c:pt>
                <c:pt idx="3146">
                  <c:v>4824</c:v>
                </c:pt>
                <c:pt idx="3147">
                  <c:v>4852</c:v>
                </c:pt>
                <c:pt idx="3148">
                  <c:v>4864</c:v>
                </c:pt>
                <c:pt idx="3149">
                  <c:v>4857</c:v>
                </c:pt>
                <c:pt idx="3150">
                  <c:v>4897</c:v>
                </c:pt>
                <c:pt idx="3151">
                  <c:v>4853</c:v>
                </c:pt>
                <c:pt idx="3152">
                  <c:v>4925</c:v>
                </c:pt>
                <c:pt idx="3153">
                  <c:v>4855</c:v>
                </c:pt>
                <c:pt idx="3154">
                  <c:v>4831</c:v>
                </c:pt>
                <c:pt idx="3155">
                  <c:v>4853</c:v>
                </c:pt>
                <c:pt idx="3156">
                  <c:v>4881</c:v>
                </c:pt>
                <c:pt idx="3157">
                  <c:v>4824</c:v>
                </c:pt>
                <c:pt idx="3158">
                  <c:v>4887</c:v>
                </c:pt>
                <c:pt idx="3159">
                  <c:v>4821</c:v>
                </c:pt>
                <c:pt idx="3160">
                  <c:v>4863</c:v>
                </c:pt>
                <c:pt idx="3161">
                  <c:v>4853</c:v>
                </c:pt>
                <c:pt idx="3162">
                  <c:v>4858</c:v>
                </c:pt>
                <c:pt idx="3163">
                  <c:v>4869</c:v>
                </c:pt>
                <c:pt idx="3164">
                  <c:v>4859</c:v>
                </c:pt>
                <c:pt idx="3165">
                  <c:v>4849</c:v>
                </c:pt>
                <c:pt idx="3166">
                  <c:v>4855</c:v>
                </c:pt>
                <c:pt idx="3167">
                  <c:v>4845</c:v>
                </c:pt>
                <c:pt idx="3168">
                  <c:v>4852</c:v>
                </c:pt>
                <c:pt idx="3169">
                  <c:v>4838</c:v>
                </c:pt>
                <c:pt idx="3170">
                  <c:v>4870</c:v>
                </c:pt>
                <c:pt idx="3171">
                  <c:v>4875</c:v>
                </c:pt>
                <c:pt idx="3172">
                  <c:v>4872</c:v>
                </c:pt>
                <c:pt idx="3173">
                  <c:v>4878</c:v>
                </c:pt>
                <c:pt idx="3174">
                  <c:v>4896</c:v>
                </c:pt>
                <c:pt idx="3175">
                  <c:v>4875</c:v>
                </c:pt>
                <c:pt idx="3176">
                  <c:v>4873</c:v>
                </c:pt>
                <c:pt idx="3177">
                  <c:v>4920</c:v>
                </c:pt>
                <c:pt idx="3178">
                  <c:v>4833</c:v>
                </c:pt>
                <c:pt idx="3179">
                  <c:v>4894</c:v>
                </c:pt>
                <c:pt idx="3180">
                  <c:v>4883</c:v>
                </c:pt>
                <c:pt idx="3181">
                  <c:v>4856</c:v>
                </c:pt>
                <c:pt idx="3182">
                  <c:v>4863</c:v>
                </c:pt>
                <c:pt idx="3183">
                  <c:v>4900</c:v>
                </c:pt>
                <c:pt idx="3184">
                  <c:v>4865</c:v>
                </c:pt>
                <c:pt idx="3185">
                  <c:v>4849</c:v>
                </c:pt>
                <c:pt idx="3186">
                  <c:v>4847</c:v>
                </c:pt>
                <c:pt idx="3187">
                  <c:v>4858</c:v>
                </c:pt>
                <c:pt idx="3188">
                  <c:v>4873</c:v>
                </c:pt>
                <c:pt idx="3189">
                  <c:v>4850</c:v>
                </c:pt>
                <c:pt idx="3190">
                  <c:v>4858</c:v>
                </c:pt>
                <c:pt idx="3191">
                  <c:v>4875</c:v>
                </c:pt>
                <c:pt idx="3192">
                  <c:v>4877</c:v>
                </c:pt>
                <c:pt idx="3193">
                  <c:v>4876</c:v>
                </c:pt>
                <c:pt idx="3194">
                  <c:v>4871</c:v>
                </c:pt>
                <c:pt idx="3195">
                  <c:v>4874</c:v>
                </c:pt>
                <c:pt idx="3196">
                  <c:v>4885</c:v>
                </c:pt>
                <c:pt idx="3197">
                  <c:v>4863</c:v>
                </c:pt>
                <c:pt idx="3198">
                  <c:v>4876</c:v>
                </c:pt>
                <c:pt idx="3199">
                  <c:v>4876</c:v>
                </c:pt>
                <c:pt idx="3200">
                  <c:v>4843</c:v>
                </c:pt>
                <c:pt idx="3201">
                  <c:v>4866</c:v>
                </c:pt>
                <c:pt idx="3202">
                  <c:v>4846</c:v>
                </c:pt>
                <c:pt idx="3203">
                  <c:v>4832</c:v>
                </c:pt>
                <c:pt idx="3204">
                  <c:v>4876</c:v>
                </c:pt>
                <c:pt idx="3205">
                  <c:v>4840</c:v>
                </c:pt>
                <c:pt idx="3206">
                  <c:v>4893</c:v>
                </c:pt>
                <c:pt idx="3207">
                  <c:v>4890</c:v>
                </c:pt>
                <c:pt idx="3208">
                  <c:v>4881</c:v>
                </c:pt>
                <c:pt idx="3209">
                  <c:v>4862</c:v>
                </c:pt>
                <c:pt idx="3210">
                  <c:v>4839</c:v>
                </c:pt>
                <c:pt idx="3211">
                  <c:v>4870</c:v>
                </c:pt>
                <c:pt idx="3212">
                  <c:v>4845</c:v>
                </c:pt>
                <c:pt idx="3213">
                  <c:v>4857</c:v>
                </c:pt>
                <c:pt idx="3214">
                  <c:v>4841</c:v>
                </c:pt>
                <c:pt idx="3215">
                  <c:v>4821</c:v>
                </c:pt>
                <c:pt idx="3216">
                  <c:v>4816</c:v>
                </c:pt>
                <c:pt idx="3217">
                  <c:v>4853</c:v>
                </c:pt>
                <c:pt idx="3218">
                  <c:v>4820</c:v>
                </c:pt>
                <c:pt idx="3219">
                  <c:v>4873</c:v>
                </c:pt>
                <c:pt idx="3220">
                  <c:v>4865</c:v>
                </c:pt>
                <c:pt idx="3221">
                  <c:v>4879</c:v>
                </c:pt>
                <c:pt idx="3222">
                  <c:v>4897</c:v>
                </c:pt>
                <c:pt idx="3223">
                  <c:v>4879</c:v>
                </c:pt>
                <c:pt idx="3224">
                  <c:v>4856</c:v>
                </c:pt>
                <c:pt idx="3225">
                  <c:v>4824</c:v>
                </c:pt>
                <c:pt idx="3226">
                  <c:v>4849</c:v>
                </c:pt>
                <c:pt idx="3227">
                  <c:v>4825</c:v>
                </c:pt>
                <c:pt idx="3228">
                  <c:v>4883</c:v>
                </c:pt>
                <c:pt idx="3229">
                  <c:v>4852</c:v>
                </c:pt>
                <c:pt idx="3230">
                  <c:v>4865</c:v>
                </c:pt>
                <c:pt idx="3231">
                  <c:v>4867</c:v>
                </c:pt>
                <c:pt idx="3232">
                  <c:v>4840</c:v>
                </c:pt>
                <c:pt idx="3233">
                  <c:v>4882</c:v>
                </c:pt>
                <c:pt idx="3234">
                  <c:v>4845</c:v>
                </c:pt>
                <c:pt idx="3235">
                  <c:v>4874</c:v>
                </c:pt>
                <c:pt idx="3236">
                  <c:v>4839</c:v>
                </c:pt>
                <c:pt idx="3237">
                  <c:v>4877</c:v>
                </c:pt>
                <c:pt idx="3238">
                  <c:v>4859</c:v>
                </c:pt>
                <c:pt idx="3239">
                  <c:v>4856</c:v>
                </c:pt>
                <c:pt idx="3240">
                  <c:v>4819</c:v>
                </c:pt>
                <c:pt idx="3241">
                  <c:v>4848</c:v>
                </c:pt>
                <c:pt idx="3242">
                  <c:v>4880</c:v>
                </c:pt>
                <c:pt idx="3243">
                  <c:v>4872</c:v>
                </c:pt>
                <c:pt idx="3244">
                  <c:v>4875</c:v>
                </c:pt>
                <c:pt idx="3245">
                  <c:v>4891</c:v>
                </c:pt>
                <c:pt idx="3246">
                  <c:v>4851</c:v>
                </c:pt>
                <c:pt idx="3247">
                  <c:v>4831</c:v>
                </c:pt>
                <c:pt idx="3248">
                  <c:v>4857</c:v>
                </c:pt>
                <c:pt idx="3249">
                  <c:v>4843</c:v>
                </c:pt>
                <c:pt idx="3250">
                  <c:v>4880</c:v>
                </c:pt>
                <c:pt idx="3251">
                  <c:v>4860</c:v>
                </c:pt>
                <c:pt idx="3252">
                  <c:v>4845</c:v>
                </c:pt>
                <c:pt idx="3253">
                  <c:v>4849</c:v>
                </c:pt>
                <c:pt idx="3254">
                  <c:v>4865</c:v>
                </c:pt>
                <c:pt idx="3255">
                  <c:v>4844</c:v>
                </c:pt>
                <c:pt idx="3256">
                  <c:v>4833</c:v>
                </c:pt>
                <c:pt idx="3257">
                  <c:v>4892</c:v>
                </c:pt>
                <c:pt idx="3258">
                  <c:v>4863</c:v>
                </c:pt>
                <c:pt idx="3259">
                  <c:v>4859</c:v>
                </c:pt>
                <c:pt idx="3260">
                  <c:v>4878</c:v>
                </c:pt>
                <c:pt idx="3261">
                  <c:v>4858</c:v>
                </c:pt>
                <c:pt idx="3262">
                  <c:v>4828</c:v>
                </c:pt>
                <c:pt idx="3263">
                  <c:v>4849</c:v>
                </c:pt>
                <c:pt idx="3264">
                  <c:v>4858</c:v>
                </c:pt>
                <c:pt idx="3265">
                  <c:v>4887</c:v>
                </c:pt>
                <c:pt idx="3266">
                  <c:v>4925</c:v>
                </c:pt>
                <c:pt idx="3267">
                  <c:v>4869</c:v>
                </c:pt>
                <c:pt idx="3268">
                  <c:v>4865</c:v>
                </c:pt>
                <c:pt idx="3269">
                  <c:v>4846</c:v>
                </c:pt>
                <c:pt idx="3270">
                  <c:v>4885</c:v>
                </c:pt>
                <c:pt idx="3271">
                  <c:v>4866</c:v>
                </c:pt>
                <c:pt idx="3272">
                  <c:v>4886</c:v>
                </c:pt>
                <c:pt idx="3273">
                  <c:v>4892</c:v>
                </c:pt>
                <c:pt idx="3274">
                  <c:v>4850</c:v>
                </c:pt>
                <c:pt idx="3275">
                  <c:v>4849</c:v>
                </c:pt>
                <c:pt idx="3276">
                  <c:v>4831</c:v>
                </c:pt>
                <c:pt idx="3277">
                  <c:v>4847</c:v>
                </c:pt>
                <c:pt idx="3278">
                  <c:v>4867</c:v>
                </c:pt>
                <c:pt idx="3279">
                  <c:v>4843</c:v>
                </c:pt>
                <c:pt idx="3280">
                  <c:v>4849</c:v>
                </c:pt>
                <c:pt idx="3281">
                  <c:v>4875</c:v>
                </c:pt>
                <c:pt idx="3282">
                  <c:v>4889</c:v>
                </c:pt>
                <c:pt idx="3283">
                  <c:v>4845</c:v>
                </c:pt>
                <c:pt idx="3284">
                  <c:v>4835</c:v>
                </c:pt>
                <c:pt idx="3285">
                  <c:v>4873</c:v>
                </c:pt>
                <c:pt idx="3286">
                  <c:v>4845</c:v>
                </c:pt>
                <c:pt idx="3287">
                  <c:v>4869</c:v>
                </c:pt>
                <c:pt idx="3288">
                  <c:v>4891</c:v>
                </c:pt>
                <c:pt idx="3289">
                  <c:v>4869</c:v>
                </c:pt>
                <c:pt idx="3290">
                  <c:v>4863</c:v>
                </c:pt>
                <c:pt idx="3291">
                  <c:v>4847</c:v>
                </c:pt>
                <c:pt idx="3292">
                  <c:v>4876</c:v>
                </c:pt>
                <c:pt idx="3293">
                  <c:v>4807</c:v>
                </c:pt>
                <c:pt idx="3294">
                  <c:v>4884</c:v>
                </c:pt>
                <c:pt idx="3295">
                  <c:v>4845</c:v>
                </c:pt>
                <c:pt idx="3296">
                  <c:v>4859</c:v>
                </c:pt>
                <c:pt idx="3297">
                  <c:v>4855</c:v>
                </c:pt>
                <c:pt idx="3298">
                  <c:v>4813</c:v>
                </c:pt>
                <c:pt idx="3299">
                  <c:v>4838</c:v>
                </c:pt>
                <c:pt idx="3300">
                  <c:v>4828</c:v>
                </c:pt>
                <c:pt idx="3301">
                  <c:v>4842</c:v>
                </c:pt>
                <c:pt idx="3302">
                  <c:v>4879</c:v>
                </c:pt>
                <c:pt idx="3303">
                  <c:v>4907</c:v>
                </c:pt>
                <c:pt idx="3304">
                  <c:v>4860</c:v>
                </c:pt>
                <c:pt idx="3305">
                  <c:v>4852</c:v>
                </c:pt>
                <c:pt idx="3306">
                  <c:v>4900</c:v>
                </c:pt>
                <c:pt idx="3307">
                  <c:v>4837</c:v>
                </c:pt>
                <c:pt idx="3308">
                  <c:v>4844</c:v>
                </c:pt>
                <c:pt idx="3309">
                  <c:v>4855</c:v>
                </c:pt>
                <c:pt idx="3310">
                  <c:v>4865</c:v>
                </c:pt>
                <c:pt idx="3311">
                  <c:v>4858</c:v>
                </c:pt>
                <c:pt idx="3312">
                  <c:v>4855</c:v>
                </c:pt>
                <c:pt idx="3313">
                  <c:v>4883</c:v>
                </c:pt>
                <c:pt idx="3314">
                  <c:v>4870</c:v>
                </c:pt>
                <c:pt idx="3315">
                  <c:v>4875</c:v>
                </c:pt>
                <c:pt idx="3316">
                  <c:v>4863</c:v>
                </c:pt>
                <c:pt idx="3317">
                  <c:v>4879</c:v>
                </c:pt>
                <c:pt idx="3318">
                  <c:v>4883</c:v>
                </c:pt>
                <c:pt idx="3319">
                  <c:v>4849</c:v>
                </c:pt>
                <c:pt idx="3320">
                  <c:v>4854</c:v>
                </c:pt>
                <c:pt idx="3321">
                  <c:v>4822</c:v>
                </c:pt>
                <c:pt idx="3322">
                  <c:v>4829</c:v>
                </c:pt>
                <c:pt idx="3323">
                  <c:v>4856</c:v>
                </c:pt>
                <c:pt idx="3324">
                  <c:v>4867</c:v>
                </c:pt>
                <c:pt idx="3325">
                  <c:v>4856</c:v>
                </c:pt>
                <c:pt idx="3326">
                  <c:v>4890</c:v>
                </c:pt>
                <c:pt idx="3327">
                  <c:v>4852</c:v>
                </c:pt>
                <c:pt idx="3328">
                  <c:v>4864</c:v>
                </c:pt>
                <c:pt idx="3329">
                  <c:v>4860</c:v>
                </c:pt>
                <c:pt idx="3330">
                  <c:v>4820</c:v>
                </c:pt>
                <c:pt idx="3331">
                  <c:v>4848</c:v>
                </c:pt>
                <c:pt idx="3332">
                  <c:v>4830</c:v>
                </c:pt>
                <c:pt idx="3333">
                  <c:v>4841</c:v>
                </c:pt>
                <c:pt idx="3334">
                  <c:v>4852</c:v>
                </c:pt>
                <c:pt idx="3335">
                  <c:v>4821</c:v>
                </c:pt>
                <c:pt idx="3336">
                  <c:v>4821</c:v>
                </c:pt>
                <c:pt idx="3337">
                  <c:v>4872</c:v>
                </c:pt>
                <c:pt idx="3338">
                  <c:v>4855</c:v>
                </c:pt>
                <c:pt idx="3339">
                  <c:v>4867</c:v>
                </c:pt>
                <c:pt idx="3340">
                  <c:v>4878</c:v>
                </c:pt>
                <c:pt idx="3341">
                  <c:v>4841</c:v>
                </c:pt>
                <c:pt idx="3342">
                  <c:v>4864</c:v>
                </c:pt>
                <c:pt idx="3343">
                  <c:v>4903</c:v>
                </c:pt>
                <c:pt idx="3344">
                  <c:v>4845</c:v>
                </c:pt>
                <c:pt idx="3345">
                  <c:v>4861</c:v>
                </c:pt>
                <c:pt idx="3346">
                  <c:v>4921</c:v>
                </c:pt>
                <c:pt idx="3347">
                  <c:v>4860</c:v>
                </c:pt>
                <c:pt idx="3348">
                  <c:v>4898</c:v>
                </c:pt>
                <c:pt idx="3349">
                  <c:v>4858</c:v>
                </c:pt>
                <c:pt idx="3350">
                  <c:v>4877</c:v>
                </c:pt>
                <c:pt idx="3351">
                  <c:v>4835</c:v>
                </c:pt>
                <c:pt idx="3352">
                  <c:v>4846</c:v>
                </c:pt>
                <c:pt idx="3353">
                  <c:v>4817</c:v>
                </c:pt>
                <c:pt idx="3354">
                  <c:v>4831</c:v>
                </c:pt>
                <c:pt idx="3355">
                  <c:v>4864</c:v>
                </c:pt>
                <c:pt idx="3356">
                  <c:v>4862</c:v>
                </c:pt>
                <c:pt idx="3357">
                  <c:v>4873</c:v>
                </c:pt>
                <c:pt idx="3358">
                  <c:v>4828</c:v>
                </c:pt>
                <c:pt idx="3359">
                  <c:v>4870</c:v>
                </c:pt>
                <c:pt idx="3360">
                  <c:v>4844</c:v>
                </c:pt>
                <c:pt idx="3361">
                  <c:v>4867</c:v>
                </c:pt>
                <c:pt idx="3362">
                  <c:v>4860</c:v>
                </c:pt>
                <c:pt idx="3363">
                  <c:v>4861</c:v>
                </c:pt>
                <c:pt idx="3364">
                  <c:v>4841</c:v>
                </c:pt>
                <c:pt idx="3365">
                  <c:v>4872</c:v>
                </c:pt>
                <c:pt idx="3366">
                  <c:v>4874</c:v>
                </c:pt>
                <c:pt idx="3367">
                  <c:v>4843</c:v>
                </c:pt>
                <c:pt idx="3368">
                  <c:v>4858</c:v>
                </c:pt>
                <c:pt idx="3369">
                  <c:v>4887</c:v>
                </c:pt>
                <c:pt idx="3370">
                  <c:v>4868</c:v>
                </c:pt>
                <c:pt idx="3371">
                  <c:v>4829</c:v>
                </c:pt>
                <c:pt idx="3372">
                  <c:v>4897</c:v>
                </c:pt>
                <c:pt idx="3373">
                  <c:v>4889</c:v>
                </c:pt>
                <c:pt idx="3374">
                  <c:v>4889</c:v>
                </c:pt>
                <c:pt idx="3375">
                  <c:v>4897</c:v>
                </c:pt>
                <c:pt idx="3376">
                  <c:v>4843</c:v>
                </c:pt>
                <c:pt idx="3377">
                  <c:v>4857</c:v>
                </c:pt>
                <c:pt idx="3378">
                  <c:v>4834</c:v>
                </c:pt>
                <c:pt idx="3379">
                  <c:v>4866</c:v>
                </c:pt>
                <c:pt idx="3380">
                  <c:v>4871</c:v>
                </c:pt>
                <c:pt idx="3381">
                  <c:v>4851</c:v>
                </c:pt>
                <c:pt idx="3382">
                  <c:v>4865</c:v>
                </c:pt>
                <c:pt idx="3383">
                  <c:v>4867</c:v>
                </c:pt>
                <c:pt idx="3384">
                  <c:v>4879</c:v>
                </c:pt>
                <c:pt idx="3385">
                  <c:v>4903</c:v>
                </c:pt>
                <c:pt idx="3386">
                  <c:v>4862</c:v>
                </c:pt>
                <c:pt idx="3387">
                  <c:v>4895</c:v>
                </c:pt>
                <c:pt idx="3388">
                  <c:v>4854</c:v>
                </c:pt>
                <c:pt idx="3389">
                  <c:v>4868</c:v>
                </c:pt>
                <c:pt idx="3390">
                  <c:v>4876</c:v>
                </c:pt>
                <c:pt idx="3391">
                  <c:v>4818</c:v>
                </c:pt>
                <c:pt idx="3392">
                  <c:v>4855</c:v>
                </c:pt>
                <c:pt idx="3393">
                  <c:v>4861</c:v>
                </c:pt>
                <c:pt idx="3394">
                  <c:v>4850</c:v>
                </c:pt>
                <c:pt idx="3395">
                  <c:v>4852</c:v>
                </c:pt>
                <c:pt idx="3396">
                  <c:v>4863</c:v>
                </c:pt>
                <c:pt idx="3397">
                  <c:v>4888</c:v>
                </c:pt>
                <c:pt idx="3398">
                  <c:v>4876</c:v>
                </c:pt>
                <c:pt idx="3399">
                  <c:v>4876</c:v>
                </c:pt>
                <c:pt idx="3400">
                  <c:v>4853</c:v>
                </c:pt>
                <c:pt idx="3401">
                  <c:v>4873</c:v>
                </c:pt>
                <c:pt idx="3402">
                  <c:v>4895</c:v>
                </c:pt>
                <c:pt idx="3403">
                  <c:v>4857</c:v>
                </c:pt>
                <c:pt idx="3404">
                  <c:v>4872</c:v>
                </c:pt>
                <c:pt idx="3405">
                  <c:v>4860</c:v>
                </c:pt>
                <c:pt idx="3406">
                  <c:v>4874</c:v>
                </c:pt>
                <c:pt idx="3407">
                  <c:v>4882</c:v>
                </c:pt>
                <c:pt idx="3408">
                  <c:v>4873</c:v>
                </c:pt>
                <c:pt idx="3409">
                  <c:v>4876</c:v>
                </c:pt>
                <c:pt idx="3410">
                  <c:v>4872</c:v>
                </c:pt>
                <c:pt idx="3411">
                  <c:v>4870</c:v>
                </c:pt>
                <c:pt idx="3412">
                  <c:v>4887</c:v>
                </c:pt>
                <c:pt idx="3413">
                  <c:v>4862</c:v>
                </c:pt>
                <c:pt idx="3414">
                  <c:v>4883</c:v>
                </c:pt>
                <c:pt idx="3415">
                  <c:v>4879</c:v>
                </c:pt>
                <c:pt idx="3416">
                  <c:v>4889</c:v>
                </c:pt>
                <c:pt idx="3417">
                  <c:v>4901</c:v>
                </c:pt>
                <c:pt idx="3418">
                  <c:v>4876</c:v>
                </c:pt>
                <c:pt idx="3419">
                  <c:v>4848</c:v>
                </c:pt>
                <c:pt idx="3420">
                  <c:v>4859</c:v>
                </c:pt>
                <c:pt idx="3421">
                  <c:v>4817</c:v>
                </c:pt>
                <c:pt idx="3422">
                  <c:v>4846</c:v>
                </c:pt>
                <c:pt idx="3423">
                  <c:v>4878</c:v>
                </c:pt>
                <c:pt idx="3424">
                  <c:v>4853</c:v>
                </c:pt>
                <c:pt idx="3425">
                  <c:v>4871</c:v>
                </c:pt>
                <c:pt idx="3426">
                  <c:v>4880</c:v>
                </c:pt>
                <c:pt idx="3427">
                  <c:v>4856</c:v>
                </c:pt>
                <c:pt idx="3428">
                  <c:v>4845</c:v>
                </c:pt>
                <c:pt idx="3429">
                  <c:v>4871</c:v>
                </c:pt>
                <c:pt idx="3430">
                  <c:v>4871</c:v>
                </c:pt>
                <c:pt idx="3431">
                  <c:v>4874</c:v>
                </c:pt>
                <c:pt idx="3432">
                  <c:v>4871</c:v>
                </c:pt>
                <c:pt idx="3433">
                  <c:v>4865</c:v>
                </c:pt>
                <c:pt idx="3434">
                  <c:v>4845</c:v>
                </c:pt>
                <c:pt idx="3435">
                  <c:v>4856</c:v>
                </c:pt>
                <c:pt idx="3436">
                  <c:v>4853</c:v>
                </c:pt>
                <c:pt idx="3437">
                  <c:v>4857</c:v>
                </c:pt>
                <c:pt idx="3438">
                  <c:v>4884</c:v>
                </c:pt>
                <c:pt idx="3439">
                  <c:v>4861</c:v>
                </c:pt>
                <c:pt idx="3440">
                  <c:v>4865</c:v>
                </c:pt>
                <c:pt idx="3441">
                  <c:v>4840</c:v>
                </c:pt>
                <c:pt idx="3442">
                  <c:v>4874</c:v>
                </c:pt>
                <c:pt idx="3443">
                  <c:v>4868</c:v>
                </c:pt>
                <c:pt idx="3444">
                  <c:v>4878</c:v>
                </c:pt>
                <c:pt idx="3445">
                  <c:v>4877</c:v>
                </c:pt>
                <c:pt idx="3446">
                  <c:v>4869</c:v>
                </c:pt>
                <c:pt idx="3447">
                  <c:v>4892</c:v>
                </c:pt>
                <c:pt idx="3448">
                  <c:v>4897</c:v>
                </c:pt>
                <c:pt idx="3449">
                  <c:v>4883</c:v>
                </c:pt>
                <c:pt idx="3450">
                  <c:v>4825</c:v>
                </c:pt>
                <c:pt idx="3451">
                  <c:v>4879</c:v>
                </c:pt>
                <c:pt idx="3452">
                  <c:v>4888</c:v>
                </c:pt>
                <c:pt idx="3453">
                  <c:v>4853</c:v>
                </c:pt>
                <c:pt idx="3454">
                  <c:v>4880</c:v>
                </c:pt>
                <c:pt idx="3455">
                  <c:v>4856</c:v>
                </c:pt>
                <c:pt idx="3456">
                  <c:v>4866</c:v>
                </c:pt>
                <c:pt idx="3457">
                  <c:v>4843</c:v>
                </c:pt>
                <c:pt idx="3458">
                  <c:v>4855</c:v>
                </c:pt>
                <c:pt idx="3459">
                  <c:v>4852</c:v>
                </c:pt>
                <c:pt idx="3460">
                  <c:v>4863</c:v>
                </c:pt>
                <c:pt idx="3461">
                  <c:v>4883</c:v>
                </c:pt>
                <c:pt idx="3462">
                  <c:v>4837</c:v>
                </c:pt>
                <c:pt idx="3463">
                  <c:v>4846</c:v>
                </c:pt>
                <c:pt idx="3464">
                  <c:v>4874</c:v>
                </c:pt>
                <c:pt idx="3465">
                  <c:v>4851</c:v>
                </c:pt>
                <c:pt idx="3466">
                  <c:v>4837</c:v>
                </c:pt>
                <c:pt idx="3467">
                  <c:v>4865</c:v>
                </c:pt>
                <c:pt idx="3468">
                  <c:v>4864</c:v>
                </c:pt>
                <c:pt idx="3469">
                  <c:v>4887</c:v>
                </c:pt>
                <c:pt idx="3470">
                  <c:v>4894</c:v>
                </c:pt>
                <c:pt idx="3471">
                  <c:v>4862</c:v>
                </c:pt>
                <c:pt idx="3472">
                  <c:v>4893</c:v>
                </c:pt>
                <c:pt idx="3473">
                  <c:v>4897</c:v>
                </c:pt>
                <c:pt idx="3474">
                  <c:v>4899</c:v>
                </c:pt>
                <c:pt idx="3475">
                  <c:v>4843</c:v>
                </c:pt>
                <c:pt idx="3476">
                  <c:v>4866</c:v>
                </c:pt>
                <c:pt idx="3477">
                  <c:v>4852</c:v>
                </c:pt>
                <c:pt idx="3478">
                  <c:v>4871</c:v>
                </c:pt>
                <c:pt idx="3479">
                  <c:v>4866</c:v>
                </c:pt>
                <c:pt idx="3480">
                  <c:v>4831</c:v>
                </c:pt>
                <c:pt idx="3481">
                  <c:v>4814</c:v>
                </c:pt>
                <c:pt idx="3482">
                  <c:v>4840</c:v>
                </c:pt>
                <c:pt idx="3483">
                  <c:v>4844</c:v>
                </c:pt>
                <c:pt idx="3484">
                  <c:v>4805</c:v>
                </c:pt>
                <c:pt idx="3485">
                  <c:v>4858</c:v>
                </c:pt>
                <c:pt idx="3486">
                  <c:v>4867</c:v>
                </c:pt>
                <c:pt idx="3487">
                  <c:v>4855</c:v>
                </c:pt>
                <c:pt idx="3488">
                  <c:v>4833</c:v>
                </c:pt>
                <c:pt idx="3489">
                  <c:v>4854</c:v>
                </c:pt>
                <c:pt idx="3490">
                  <c:v>4874</c:v>
                </c:pt>
                <c:pt idx="3491">
                  <c:v>4839</c:v>
                </c:pt>
                <c:pt idx="3492">
                  <c:v>4870</c:v>
                </c:pt>
                <c:pt idx="3493">
                  <c:v>4892</c:v>
                </c:pt>
                <c:pt idx="3494">
                  <c:v>4873</c:v>
                </c:pt>
                <c:pt idx="3495">
                  <c:v>4850</c:v>
                </c:pt>
                <c:pt idx="3496">
                  <c:v>4881</c:v>
                </c:pt>
                <c:pt idx="3497">
                  <c:v>4863</c:v>
                </c:pt>
                <c:pt idx="3498">
                  <c:v>4879</c:v>
                </c:pt>
                <c:pt idx="3499">
                  <c:v>4872</c:v>
                </c:pt>
                <c:pt idx="3500">
                  <c:v>4852</c:v>
                </c:pt>
                <c:pt idx="3501">
                  <c:v>4871</c:v>
                </c:pt>
                <c:pt idx="3502">
                  <c:v>4881</c:v>
                </c:pt>
                <c:pt idx="3503">
                  <c:v>4864</c:v>
                </c:pt>
                <c:pt idx="3504">
                  <c:v>4879</c:v>
                </c:pt>
                <c:pt idx="3505">
                  <c:v>4878</c:v>
                </c:pt>
                <c:pt idx="3506">
                  <c:v>4851</c:v>
                </c:pt>
                <c:pt idx="3507">
                  <c:v>4860</c:v>
                </c:pt>
                <c:pt idx="3508">
                  <c:v>4856</c:v>
                </c:pt>
                <c:pt idx="3509">
                  <c:v>4866</c:v>
                </c:pt>
                <c:pt idx="3510">
                  <c:v>4871</c:v>
                </c:pt>
                <c:pt idx="3511">
                  <c:v>4860</c:v>
                </c:pt>
                <c:pt idx="3512">
                  <c:v>4868</c:v>
                </c:pt>
                <c:pt idx="3513">
                  <c:v>4858</c:v>
                </c:pt>
                <c:pt idx="3514">
                  <c:v>4865</c:v>
                </c:pt>
                <c:pt idx="3515">
                  <c:v>4846</c:v>
                </c:pt>
                <c:pt idx="3516">
                  <c:v>4840</c:v>
                </c:pt>
                <c:pt idx="3517">
                  <c:v>4811</c:v>
                </c:pt>
                <c:pt idx="3518">
                  <c:v>4847</c:v>
                </c:pt>
                <c:pt idx="3519">
                  <c:v>4862</c:v>
                </c:pt>
                <c:pt idx="3520">
                  <c:v>4867</c:v>
                </c:pt>
                <c:pt idx="3521">
                  <c:v>4862</c:v>
                </c:pt>
                <c:pt idx="3522">
                  <c:v>4843</c:v>
                </c:pt>
                <c:pt idx="3523">
                  <c:v>4857</c:v>
                </c:pt>
                <c:pt idx="3524">
                  <c:v>4885</c:v>
                </c:pt>
                <c:pt idx="3525">
                  <c:v>4825</c:v>
                </c:pt>
                <c:pt idx="3526">
                  <c:v>4834</c:v>
                </c:pt>
                <c:pt idx="3527">
                  <c:v>4899</c:v>
                </c:pt>
                <c:pt idx="3528">
                  <c:v>4853</c:v>
                </c:pt>
                <c:pt idx="3529">
                  <c:v>4875</c:v>
                </c:pt>
                <c:pt idx="3530">
                  <c:v>4845</c:v>
                </c:pt>
                <c:pt idx="3531">
                  <c:v>4829</c:v>
                </c:pt>
                <c:pt idx="3532">
                  <c:v>4837</c:v>
                </c:pt>
                <c:pt idx="3533">
                  <c:v>4864</c:v>
                </c:pt>
                <c:pt idx="3534">
                  <c:v>4831</c:v>
                </c:pt>
                <c:pt idx="3535">
                  <c:v>4859</c:v>
                </c:pt>
                <c:pt idx="3536">
                  <c:v>4850</c:v>
                </c:pt>
                <c:pt idx="3537">
                  <c:v>4859</c:v>
                </c:pt>
                <c:pt idx="3538">
                  <c:v>4849</c:v>
                </c:pt>
                <c:pt idx="3539">
                  <c:v>4868</c:v>
                </c:pt>
                <c:pt idx="3540">
                  <c:v>4823</c:v>
                </c:pt>
                <c:pt idx="3541">
                  <c:v>4877</c:v>
                </c:pt>
                <c:pt idx="3542">
                  <c:v>4828</c:v>
                </c:pt>
                <c:pt idx="3543">
                  <c:v>4854</c:v>
                </c:pt>
                <c:pt idx="3544">
                  <c:v>4856</c:v>
                </c:pt>
                <c:pt idx="3545">
                  <c:v>4849</c:v>
                </c:pt>
                <c:pt idx="3546">
                  <c:v>4843</c:v>
                </c:pt>
                <c:pt idx="3547">
                  <c:v>4883</c:v>
                </c:pt>
                <c:pt idx="3548">
                  <c:v>4887</c:v>
                </c:pt>
                <c:pt idx="3549">
                  <c:v>4891</c:v>
                </c:pt>
                <c:pt idx="3550">
                  <c:v>4873</c:v>
                </c:pt>
                <c:pt idx="3551">
                  <c:v>4845</c:v>
                </c:pt>
                <c:pt idx="3552">
                  <c:v>4856</c:v>
                </c:pt>
                <c:pt idx="3553">
                  <c:v>4875</c:v>
                </c:pt>
                <c:pt idx="3554">
                  <c:v>4883</c:v>
                </c:pt>
                <c:pt idx="3555">
                  <c:v>4861</c:v>
                </c:pt>
                <c:pt idx="3556">
                  <c:v>4887</c:v>
                </c:pt>
                <c:pt idx="3557">
                  <c:v>4853</c:v>
                </c:pt>
                <c:pt idx="3558">
                  <c:v>4893</c:v>
                </c:pt>
                <c:pt idx="3559">
                  <c:v>4866</c:v>
                </c:pt>
                <c:pt idx="3560">
                  <c:v>4821</c:v>
                </c:pt>
                <c:pt idx="3561">
                  <c:v>4866</c:v>
                </c:pt>
                <c:pt idx="3562">
                  <c:v>4879</c:v>
                </c:pt>
                <c:pt idx="3563">
                  <c:v>4919</c:v>
                </c:pt>
                <c:pt idx="3564">
                  <c:v>4846</c:v>
                </c:pt>
                <c:pt idx="3565">
                  <c:v>4849</c:v>
                </c:pt>
                <c:pt idx="3566">
                  <c:v>4841</c:v>
                </c:pt>
                <c:pt idx="3567">
                  <c:v>4877</c:v>
                </c:pt>
                <c:pt idx="3568">
                  <c:v>4905</c:v>
                </c:pt>
                <c:pt idx="3569">
                  <c:v>4882</c:v>
                </c:pt>
                <c:pt idx="3570">
                  <c:v>4863</c:v>
                </c:pt>
                <c:pt idx="3571">
                  <c:v>4870</c:v>
                </c:pt>
                <c:pt idx="3572">
                  <c:v>4862</c:v>
                </c:pt>
                <c:pt idx="3573">
                  <c:v>4841</c:v>
                </c:pt>
                <c:pt idx="3574">
                  <c:v>4869</c:v>
                </c:pt>
                <c:pt idx="3575">
                  <c:v>4851</c:v>
                </c:pt>
                <c:pt idx="3576">
                  <c:v>4864</c:v>
                </c:pt>
                <c:pt idx="3577">
                  <c:v>4866</c:v>
                </c:pt>
                <c:pt idx="3578">
                  <c:v>4835</c:v>
                </c:pt>
                <c:pt idx="3579">
                  <c:v>4858</c:v>
                </c:pt>
                <c:pt idx="3580">
                  <c:v>4845</c:v>
                </c:pt>
                <c:pt idx="3581">
                  <c:v>4861</c:v>
                </c:pt>
                <c:pt idx="3582">
                  <c:v>4885</c:v>
                </c:pt>
                <c:pt idx="3583">
                  <c:v>4850</c:v>
                </c:pt>
                <c:pt idx="3584">
                  <c:v>4853</c:v>
                </c:pt>
                <c:pt idx="3585">
                  <c:v>4799</c:v>
                </c:pt>
                <c:pt idx="3586">
                  <c:v>4867</c:v>
                </c:pt>
                <c:pt idx="3587">
                  <c:v>4859</c:v>
                </c:pt>
                <c:pt idx="3588">
                  <c:v>4834</c:v>
                </c:pt>
                <c:pt idx="3589">
                  <c:v>4844</c:v>
                </c:pt>
                <c:pt idx="3590">
                  <c:v>4862</c:v>
                </c:pt>
                <c:pt idx="3591">
                  <c:v>4855</c:v>
                </c:pt>
                <c:pt idx="3592">
                  <c:v>4841</c:v>
                </c:pt>
                <c:pt idx="3593">
                  <c:v>4854</c:v>
                </c:pt>
                <c:pt idx="3594">
                  <c:v>4850</c:v>
                </c:pt>
                <c:pt idx="3595">
                  <c:v>4883</c:v>
                </c:pt>
                <c:pt idx="3596">
                  <c:v>4855</c:v>
                </c:pt>
                <c:pt idx="3597">
                  <c:v>4843</c:v>
                </c:pt>
                <c:pt idx="3598">
                  <c:v>4850</c:v>
                </c:pt>
                <c:pt idx="3599">
                  <c:v>4835</c:v>
                </c:pt>
                <c:pt idx="3600">
                  <c:v>4842</c:v>
                </c:pt>
                <c:pt idx="3601">
                  <c:v>4836</c:v>
                </c:pt>
                <c:pt idx="3602">
                  <c:v>4854</c:v>
                </c:pt>
                <c:pt idx="3603">
                  <c:v>4867</c:v>
                </c:pt>
                <c:pt idx="3604">
                  <c:v>4891</c:v>
                </c:pt>
                <c:pt idx="3605">
                  <c:v>4817</c:v>
                </c:pt>
                <c:pt idx="3606">
                  <c:v>4844</c:v>
                </c:pt>
                <c:pt idx="3607">
                  <c:v>4875</c:v>
                </c:pt>
                <c:pt idx="3608">
                  <c:v>4852</c:v>
                </c:pt>
                <c:pt idx="3609">
                  <c:v>4857</c:v>
                </c:pt>
                <c:pt idx="3610">
                  <c:v>4874</c:v>
                </c:pt>
                <c:pt idx="3611">
                  <c:v>4844</c:v>
                </c:pt>
                <c:pt idx="3612">
                  <c:v>4847</c:v>
                </c:pt>
                <c:pt idx="3613">
                  <c:v>4852</c:v>
                </c:pt>
                <c:pt idx="3614">
                  <c:v>4870</c:v>
                </c:pt>
                <c:pt idx="3615">
                  <c:v>4882</c:v>
                </c:pt>
                <c:pt idx="3616">
                  <c:v>4865</c:v>
                </c:pt>
                <c:pt idx="3617">
                  <c:v>4850</c:v>
                </c:pt>
                <c:pt idx="3618">
                  <c:v>4898</c:v>
                </c:pt>
                <c:pt idx="3619">
                  <c:v>4855</c:v>
                </c:pt>
                <c:pt idx="3620">
                  <c:v>4836</c:v>
                </c:pt>
                <c:pt idx="3621">
                  <c:v>4856</c:v>
                </c:pt>
                <c:pt idx="3622">
                  <c:v>4890</c:v>
                </c:pt>
                <c:pt idx="3623">
                  <c:v>4850</c:v>
                </c:pt>
                <c:pt idx="3624">
                  <c:v>4869</c:v>
                </c:pt>
                <c:pt idx="3625">
                  <c:v>4840</c:v>
                </c:pt>
                <c:pt idx="3626">
                  <c:v>4867</c:v>
                </c:pt>
                <c:pt idx="3627">
                  <c:v>4895</c:v>
                </c:pt>
                <c:pt idx="3628">
                  <c:v>4864</c:v>
                </c:pt>
                <c:pt idx="3629">
                  <c:v>4870</c:v>
                </c:pt>
                <c:pt idx="3630">
                  <c:v>4886</c:v>
                </c:pt>
                <c:pt idx="3631">
                  <c:v>4835</c:v>
                </c:pt>
                <c:pt idx="3632">
                  <c:v>4864</c:v>
                </c:pt>
                <c:pt idx="3633">
                  <c:v>4840</c:v>
                </c:pt>
                <c:pt idx="3634">
                  <c:v>4855</c:v>
                </c:pt>
                <c:pt idx="3635">
                  <c:v>4864</c:v>
                </c:pt>
                <c:pt idx="3636">
                  <c:v>4898</c:v>
                </c:pt>
                <c:pt idx="3637">
                  <c:v>4823</c:v>
                </c:pt>
                <c:pt idx="3638">
                  <c:v>4858</c:v>
                </c:pt>
                <c:pt idx="3639">
                  <c:v>4851</c:v>
                </c:pt>
                <c:pt idx="3640">
                  <c:v>4878</c:v>
                </c:pt>
                <c:pt idx="3641">
                  <c:v>4846</c:v>
                </c:pt>
                <c:pt idx="3642">
                  <c:v>4886</c:v>
                </c:pt>
                <c:pt idx="3643">
                  <c:v>4874</c:v>
                </c:pt>
                <c:pt idx="3644">
                  <c:v>4887</c:v>
                </c:pt>
                <c:pt idx="3645">
                  <c:v>4872</c:v>
                </c:pt>
                <c:pt idx="3646">
                  <c:v>4874</c:v>
                </c:pt>
                <c:pt idx="3647">
                  <c:v>4871</c:v>
                </c:pt>
                <c:pt idx="3648">
                  <c:v>4877</c:v>
                </c:pt>
                <c:pt idx="3649">
                  <c:v>4862</c:v>
                </c:pt>
                <c:pt idx="3650">
                  <c:v>4864</c:v>
                </c:pt>
                <c:pt idx="3651">
                  <c:v>4867</c:v>
                </c:pt>
                <c:pt idx="3652">
                  <c:v>4870</c:v>
                </c:pt>
                <c:pt idx="3653">
                  <c:v>4881</c:v>
                </c:pt>
                <c:pt idx="3654">
                  <c:v>4841</c:v>
                </c:pt>
                <c:pt idx="3655">
                  <c:v>4875</c:v>
                </c:pt>
                <c:pt idx="3656">
                  <c:v>4859</c:v>
                </c:pt>
                <c:pt idx="3657">
                  <c:v>4872</c:v>
                </c:pt>
                <c:pt idx="3658">
                  <c:v>4856</c:v>
                </c:pt>
                <c:pt idx="3659">
                  <c:v>4879</c:v>
                </c:pt>
                <c:pt idx="3660">
                  <c:v>4882</c:v>
                </c:pt>
                <c:pt idx="3661">
                  <c:v>4819</c:v>
                </c:pt>
                <c:pt idx="3662">
                  <c:v>4854</c:v>
                </c:pt>
                <c:pt idx="3663">
                  <c:v>4841</c:v>
                </c:pt>
                <c:pt idx="3664">
                  <c:v>4875</c:v>
                </c:pt>
                <c:pt idx="3665">
                  <c:v>4857</c:v>
                </c:pt>
                <c:pt idx="3666">
                  <c:v>4839</c:v>
                </c:pt>
                <c:pt idx="3667">
                  <c:v>4827</c:v>
                </c:pt>
                <c:pt idx="3668">
                  <c:v>4869</c:v>
                </c:pt>
                <c:pt idx="3669">
                  <c:v>4836</c:v>
                </c:pt>
                <c:pt idx="3670">
                  <c:v>4851</c:v>
                </c:pt>
                <c:pt idx="3671">
                  <c:v>4848</c:v>
                </c:pt>
                <c:pt idx="3672">
                  <c:v>4894</c:v>
                </c:pt>
                <c:pt idx="3673">
                  <c:v>4880</c:v>
                </c:pt>
                <c:pt idx="3674">
                  <c:v>4852</c:v>
                </c:pt>
                <c:pt idx="3675">
                  <c:v>4887</c:v>
                </c:pt>
                <c:pt idx="3676">
                  <c:v>4853</c:v>
                </c:pt>
                <c:pt idx="3677">
                  <c:v>4890</c:v>
                </c:pt>
                <c:pt idx="3678">
                  <c:v>4868</c:v>
                </c:pt>
                <c:pt idx="3679">
                  <c:v>4878</c:v>
                </c:pt>
                <c:pt idx="3680">
                  <c:v>4867</c:v>
                </c:pt>
                <c:pt idx="3681">
                  <c:v>4856</c:v>
                </c:pt>
                <c:pt idx="3682">
                  <c:v>4862</c:v>
                </c:pt>
                <c:pt idx="3683">
                  <c:v>4829</c:v>
                </c:pt>
                <c:pt idx="3684">
                  <c:v>4858</c:v>
                </c:pt>
                <c:pt idx="3685">
                  <c:v>4899</c:v>
                </c:pt>
                <c:pt idx="3686">
                  <c:v>4854</c:v>
                </c:pt>
                <c:pt idx="3687">
                  <c:v>4870</c:v>
                </c:pt>
                <c:pt idx="3688">
                  <c:v>4865</c:v>
                </c:pt>
                <c:pt idx="3689">
                  <c:v>4884</c:v>
                </c:pt>
                <c:pt idx="3690">
                  <c:v>4837</c:v>
                </c:pt>
                <c:pt idx="3691">
                  <c:v>4886</c:v>
                </c:pt>
                <c:pt idx="3692">
                  <c:v>4904</c:v>
                </c:pt>
                <c:pt idx="3693">
                  <c:v>4866</c:v>
                </c:pt>
                <c:pt idx="3694">
                  <c:v>4871</c:v>
                </c:pt>
                <c:pt idx="3695">
                  <c:v>4881</c:v>
                </c:pt>
                <c:pt idx="3696">
                  <c:v>4878</c:v>
                </c:pt>
                <c:pt idx="3697">
                  <c:v>4874</c:v>
                </c:pt>
                <c:pt idx="3698">
                  <c:v>4879</c:v>
                </c:pt>
                <c:pt idx="3699">
                  <c:v>4845</c:v>
                </c:pt>
                <c:pt idx="3700">
                  <c:v>4873</c:v>
                </c:pt>
                <c:pt idx="3701">
                  <c:v>4832</c:v>
                </c:pt>
                <c:pt idx="3702">
                  <c:v>4856</c:v>
                </c:pt>
                <c:pt idx="3703">
                  <c:v>4839</c:v>
                </c:pt>
                <c:pt idx="3704">
                  <c:v>4820</c:v>
                </c:pt>
                <c:pt idx="3705">
                  <c:v>4881</c:v>
                </c:pt>
                <c:pt idx="3706">
                  <c:v>4884</c:v>
                </c:pt>
                <c:pt idx="3707">
                  <c:v>4842</c:v>
                </c:pt>
                <c:pt idx="3708">
                  <c:v>4869</c:v>
                </c:pt>
                <c:pt idx="3709">
                  <c:v>4874</c:v>
                </c:pt>
                <c:pt idx="3710">
                  <c:v>4841</c:v>
                </c:pt>
                <c:pt idx="3711">
                  <c:v>4909</c:v>
                </c:pt>
                <c:pt idx="3712">
                  <c:v>4848</c:v>
                </c:pt>
                <c:pt idx="3713">
                  <c:v>4858</c:v>
                </c:pt>
                <c:pt idx="3714">
                  <c:v>4895</c:v>
                </c:pt>
                <c:pt idx="3715">
                  <c:v>4856</c:v>
                </c:pt>
                <c:pt idx="3716">
                  <c:v>4896</c:v>
                </c:pt>
                <c:pt idx="3717">
                  <c:v>4863</c:v>
                </c:pt>
                <c:pt idx="3718">
                  <c:v>4844</c:v>
                </c:pt>
                <c:pt idx="3719">
                  <c:v>4837</c:v>
                </c:pt>
                <c:pt idx="3720">
                  <c:v>4894</c:v>
                </c:pt>
                <c:pt idx="3721">
                  <c:v>4910</c:v>
                </c:pt>
                <c:pt idx="3722">
                  <c:v>4859</c:v>
                </c:pt>
                <c:pt idx="3723">
                  <c:v>4884</c:v>
                </c:pt>
                <c:pt idx="3724">
                  <c:v>4878</c:v>
                </c:pt>
                <c:pt idx="3725">
                  <c:v>4859</c:v>
                </c:pt>
                <c:pt idx="3726">
                  <c:v>4868</c:v>
                </c:pt>
                <c:pt idx="3727">
                  <c:v>4847</c:v>
                </c:pt>
                <c:pt idx="3728">
                  <c:v>4832</c:v>
                </c:pt>
                <c:pt idx="3729">
                  <c:v>4921</c:v>
                </c:pt>
                <c:pt idx="3730">
                  <c:v>4873</c:v>
                </c:pt>
                <c:pt idx="3731">
                  <c:v>4816</c:v>
                </c:pt>
                <c:pt idx="3732">
                  <c:v>4843</c:v>
                </c:pt>
                <c:pt idx="3733">
                  <c:v>4849</c:v>
                </c:pt>
                <c:pt idx="3734">
                  <c:v>4868</c:v>
                </c:pt>
                <c:pt idx="3735">
                  <c:v>4870</c:v>
                </c:pt>
                <c:pt idx="3736">
                  <c:v>4850</c:v>
                </c:pt>
                <c:pt idx="3737">
                  <c:v>4872</c:v>
                </c:pt>
                <c:pt idx="3738">
                  <c:v>4838</c:v>
                </c:pt>
                <c:pt idx="3739">
                  <c:v>4884</c:v>
                </c:pt>
                <c:pt idx="3740">
                  <c:v>4826</c:v>
                </c:pt>
                <c:pt idx="3741">
                  <c:v>4844</c:v>
                </c:pt>
                <c:pt idx="3742">
                  <c:v>4855</c:v>
                </c:pt>
                <c:pt idx="3743">
                  <c:v>4891</c:v>
                </c:pt>
                <c:pt idx="3744">
                  <c:v>4854</c:v>
                </c:pt>
                <c:pt idx="3745">
                  <c:v>4845</c:v>
                </c:pt>
                <c:pt idx="3746">
                  <c:v>4870</c:v>
                </c:pt>
                <c:pt idx="3747">
                  <c:v>4826</c:v>
                </c:pt>
                <c:pt idx="3748">
                  <c:v>4870</c:v>
                </c:pt>
                <c:pt idx="3749">
                  <c:v>4843</c:v>
                </c:pt>
                <c:pt idx="3750">
                  <c:v>4866</c:v>
                </c:pt>
                <c:pt idx="3751">
                  <c:v>4875</c:v>
                </c:pt>
                <c:pt idx="3752">
                  <c:v>4901</c:v>
                </c:pt>
                <c:pt idx="3753">
                  <c:v>4870</c:v>
                </c:pt>
                <c:pt idx="3754">
                  <c:v>4854</c:v>
                </c:pt>
                <c:pt idx="3755">
                  <c:v>4859</c:v>
                </c:pt>
                <c:pt idx="3756">
                  <c:v>4887</c:v>
                </c:pt>
                <c:pt idx="3757">
                  <c:v>4926</c:v>
                </c:pt>
                <c:pt idx="3758">
                  <c:v>4851</c:v>
                </c:pt>
                <c:pt idx="3759">
                  <c:v>4871</c:v>
                </c:pt>
                <c:pt idx="3760">
                  <c:v>4877</c:v>
                </c:pt>
                <c:pt idx="3761">
                  <c:v>4903</c:v>
                </c:pt>
                <c:pt idx="3762">
                  <c:v>4876</c:v>
                </c:pt>
                <c:pt idx="3763">
                  <c:v>4878</c:v>
                </c:pt>
                <c:pt idx="3764">
                  <c:v>4815</c:v>
                </c:pt>
                <c:pt idx="3765">
                  <c:v>4864</c:v>
                </c:pt>
                <c:pt idx="3766">
                  <c:v>4880</c:v>
                </c:pt>
                <c:pt idx="3767">
                  <c:v>4853</c:v>
                </c:pt>
                <c:pt idx="3768">
                  <c:v>4858</c:v>
                </c:pt>
                <c:pt idx="3769">
                  <c:v>4868</c:v>
                </c:pt>
                <c:pt idx="3770">
                  <c:v>4874</c:v>
                </c:pt>
                <c:pt idx="3771">
                  <c:v>4876</c:v>
                </c:pt>
                <c:pt idx="3772">
                  <c:v>4889</c:v>
                </c:pt>
                <c:pt idx="3773">
                  <c:v>4869</c:v>
                </c:pt>
                <c:pt idx="3774">
                  <c:v>4860</c:v>
                </c:pt>
                <c:pt idx="3775">
                  <c:v>4843</c:v>
                </c:pt>
                <c:pt idx="3776">
                  <c:v>4847</c:v>
                </c:pt>
                <c:pt idx="3777">
                  <c:v>4854</c:v>
                </c:pt>
                <c:pt idx="3778">
                  <c:v>4856</c:v>
                </c:pt>
                <c:pt idx="3779">
                  <c:v>4870</c:v>
                </c:pt>
                <c:pt idx="3780">
                  <c:v>4861</c:v>
                </c:pt>
                <c:pt idx="3781">
                  <c:v>4832</c:v>
                </c:pt>
                <c:pt idx="3782">
                  <c:v>4808</c:v>
                </c:pt>
                <c:pt idx="3783">
                  <c:v>4854</c:v>
                </c:pt>
                <c:pt idx="3784">
                  <c:v>4869</c:v>
                </c:pt>
                <c:pt idx="3785">
                  <c:v>4850</c:v>
                </c:pt>
                <c:pt idx="3786">
                  <c:v>4890</c:v>
                </c:pt>
                <c:pt idx="3787">
                  <c:v>4905</c:v>
                </c:pt>
                <c:pt idx="3788">
                  <c:v>4886</c:v>
                </c:pt>
                <c:pt idx="3789">
                  <c:v>4887</c:v>
                </c:pt>
                <c:pt idx="3790">
                  <c:v>4831</c:v>
                </c:pt>
                <c:pt idx="3791">
                  <c:v>4886</c:v>
                </c:pt>
                <c:pt idx="3792">
                  <c:v>4895</c:v>
                </c:pt>
                <c:pt idx="3793">
                  <c:v>4839</c:v>
                </c:pt>
                <c:pt idx="3794">
                  <c:v>4825</c:v>
                </c:pt>
                <c:pt idx="3795">
                  <c:v>4810</c:v>
                </c:pt>
                <c:pt idx="3796">
                  <c:v>4875</c:v>
                </c:pt>
                <c:pt idx="3797">
                  <c:v>4894</c:v>
                </c:pt>
                <c:pt idx="3798">
                  <c:v>4840</c:v>
                </c:pt>
                <c:pt idx="3799">
                  <c:v>4895</c:v>
                </c:pt>
                <c:pt idx="3800">
                  <c:v>4863</c:v>
                </c:pt>
                <c:pt idx="3801">
                  <c:v>4844</c:v>
                </c:pt>
                <c:pt idx="3802">
                  <c:v>4856</c:v>
                </c:pt>
                <c:pt idx="3803">
                  <c:v>4871</c:v>
                </c:pt>
                <c:pt idx="3804">
                  <c:v>4861</c:v>
                </c:pt>
                <c:pt idx="3805">
                  <c:v>4870</c:v>
                </c:pt>
                <c:pt idx="3806">
                  <c:v>4874</c:v>
                </c:pt>
                <c:pt idx="3807">
                  <c:v>4847</c:v>
                </c:pt>
                <c:pt idx="3808">
                  <c:v>4844</c:v>
                </c:pt>
                <c:pt idx="3809">
                  <c:v>4914</c:v>
                </c:pt>
                <c:pt idx="3810">
                  <c:v>4852</c:v>
                </c:pt>
                <c:pt idx="3811">
                  <c:v>4881</c:v>
                </c:pt>
                <c:pt idx="3812">
                  <c:v>4874</c:v>
                </c:pt>
                <c:pt idx="3813">
                  <c:v>4858</c:v>
                </c:pt>
                <c:pt idx="3814">
                  <c:v>4895</c:v>
                </c:pt>
                <c:pt idx="3815">
                  <c:v>4819</c:v>
                </c:pt>
                <c:pt idx="3816">
                  <c:v>4865</c:v>
                </c:pt>
                <c:pt idx="3817">
                  <c:v>4847</c:v>
                </c:pt>
                <c:pt idx="3818">
                  <c:v>4832</c:v>
                </c:pt>
                <c:pt idx="3819">
                  <c:v>4872</c:v>
                </c:pt>
                <c:pt idx="3820">
                  <c:v>4875</c:v>
                </c:pt>
                <c:pt idx="3821">
                  <c:v>4854</c:v>
                </c:pt>
                <c:pt idx="3822">
                  <c:v>4876</c:v>
                </c:pt>
                <c:pt idx="3823">
                  <c:v>4854</c:v>
                </c:pt>
                <c:pt idx="3824">
                  <c:v>4849</c:v>
                </c:pt>
                <c:pt idx="3825">
                  <c:v>4830</c:v>
                </c:pt>
                <c:pt idx="3826">
                  <c:v>4830</c:v>
                </c:pt>
                <c:pt idx="3827">
                  <c:v>4851</c:v>
                </c:pt>
                <c:pt idx="3828">
                  <c:v>4873</c:v>
                </c:pt>
                <c:pt idx="3829">
                  <c:v>4829</c:v>
                </c:pt>
                <c:pt idx="3830">
                  <c:v>4867</c:v>
                </c:pt>
                <c:pt idx="3831">
                  <c:v>4867</c:v>
                </c:pt>
                <c:pt idx="3832">
                  <c:v>4892</c:v>
                </c:pt>
                <c:pt idx="3833">
                  <c:v>4844</c:v>
                </c:pt>
                <c:pt idx="3834">
                  <c:v>4850</c:v>
                </c:pt>
                <c:pt idx="3835">
                  <c:v>4845</c:v>
                </c:pt>
                <c:pt idx="3836">
                  <c:v>4859</c:v>
                </c:pt>
                <c:pt idx="3837">
                  <c:v>4858</c:v>
                </c:pt>
                <c:pt idx="3838">
                  <c:v>4853</c:v>
                </c:pt>
                <c:pt idx="3839">
                  <c:v>4872</c:v>
                </c:pt>
                <c:pt idx="3840">
                  <c:v>4881</c:v>
                </c:pt>
                <c:pt idx="3841">
                  <c:v>4886</c:v>
                </c:pt>
                <c:pt idx="3842">
                  <c:v>4849</c:v>
                </c:pt>
                <c:pt idx="3843">
                  <c:v>4866</c:v>
                </c:pt>
                <c:pt idx="3844">
                  <c:v>4830</c:v>
                </c:pt>
                <c:pt idx="3845">
                  <c:v>4880</c:v>
                </c:pt>
                <c:pt idx="3846">
                  <c:v>4840</c:v>
                </c:pt>
                <c:pt idx="3847">
                  <c:v>4866</c:v>
                </c:pt>
                <c:pt idx="3848">
                  <c:v>4878</c:v>
                </c:pt>
                <c:pt idx="3849">
                  <c:v>4849</c:v>
                </c:pt>
                <c:pt idx="3850">
                  <c:v>4862</c:v>
                </c:pt>
                <c:pt idx="3851">
                  <c:v>4864</c:v>
                </c:pt>
                <c:pt idx="3852">
                  <c:v>4858</c:v>
                </c:pt>
                <c:pt idx="3853">
                  <c:v>4837</c:v>
                </c:pt>
                <c:pt idx="3854">
                  <c:v>4878</c:v>
                </c:pt>
                <c:pt idx="3855">
                  <c:v>4866</c:v>
                </c:pt>
                <c:pt idx="3856">
                  <c:v>4841</c:v>
                </c:pt>
                <c:pt idx="3857">
                  <c:v>4897</c:v>
                </c:pt>
                <c:pt idx="3858">
                  <c:v>4876</c:v>
                </c:pt>
                <c:pt idx="3859">
                  <c:v>4904</c:v>
                </c:pt>
                <c:pt idx="3860">
                  <c:v>4824</c:v>
                </c:pt>
                <c:pt idx="3861">
                  <c:v>4842</c:v>
                </c:pt>
                <c:pt idx="3862">
                  <c:v>4895</c:v>
                </c:pt>
                <c:pt idx="3863">
                  <c:v>4891</c:v>
                </c:pt>
                <c:pt idx="3864">
                  <c:v>4886</c:v>
                </c:pt>
                <c:pt idx="3865">
                  <c:v>4821</c:v>
                </c:pt>
                <c:pt idx="3866">
                  <c:v>4866</c:v>
                </c:pt>
                <c:pt idx="3867">
                  <c:v>4870</c:v>
                </c:pt>
                <c:pt idx="3868">
                  <c:v>4891</c:v>
                </c:pt>
                <c:pt idx="3869">
                  <c:v>4856</c:v>
                </c:pt>
                <c:pt idx="3870">
                  <c:v>4844</c:v>
                </c:pt>
                <c:pt idx="3871">
                  <c:v>4838</c:v>
                </c:pt>
                <c:pt idx="3872">
                  <c:v>4855</c:v>
                </c:pt>
                <c:pt idx="3873">
                  <c:v>4835</c:v>
                </c:pt>
                <c:pt idx="3874">
                  <c:v>4870</c:v>
                </c:pt>
                <c:pt idx="3875">
                  <c:v>4846</c:v>
                </c:pt>
                <c:pt idx="3876">
                  <c:v>4877</c:v>
                </c:pt>
                <c:pt idx="3877">
                  <c:v>4868</c:v>
                </c:pt>
                <c:pt idx="3878">
                  <c:v>4855</c:v>
                </c:pt>
                <c:pt idx="3879">
                  <c:v>4843</c:v>
                </c:pt>
                <c:pt idx="3880">
                  <c:v>4850</c:v>
                </c:pt>
                <c:pt idx="3881">
                  <c:v>4882</c:v>
                </c:pt>
                <c:pt idx="3882">
                  <c:v>4882</c:v>
                </c:pt>
                <c:pt idx="3883">
                  <c:v>4930</c:v>
                </c:pt>
                <c:pt idx="3884">
                  <c:v>4861</c:v>
                </c:pt>
                <c:pt idx="3885">
                  <c:v>4859</c:v>
                </c:pt>
                <c:pt idx="3886">
                  <c:v>4885</c:v>
                </c:pt>
                <c:pt idx="3887">
                  <c:v>4875</c:v>
                </c:pt>
                <c:pt idx="3888">
                  <c:v>4848</c:v>
                </c:pt>
                <c:pt idx="3889">
                  <c:v>4843</c:v>
                </c:pt>
                <c:pt idx="3890">
                  <c:v>4848</c:v>
                </c:pt>
                <c:pt idx="3891">
                  <c:v>4861</c:v>
                </c:pt>
                <c:pt idx="3892">
                  <c:v>4877</c:v>
                </c:pt>
                <c:pt idx="3893">
                  <c:v>4839</c:v>
                </c:pt>
                <c:pt idx="3894">
                  <c:v>4856</c:v>
                </c:pt>
                <c:pt idx="3895">
                  <c:v>4833</c:v>
                </c:pt>
                <c:pt idx="3896">
                  <c:v>4826</c:v>
                </c:pt>
                <c:pt idx="3897">
                  <c:v>4846</c:v>
                </c:pt>
                <c:pt idx="3898">
                  <c:v>4844</c:v>
                </c:pt>
                <c:pt idx="3899">
                  <c:v>4878</c:v>
                </c:pt>
                <c:pt idx="3900">
                  <c:v>4840</c:v>
                </c:pt>
                <c:pt idx="3901">
                  <c:v>4862</c:v>
                </c:pt>
                <c:pt idx="3902">
                  <c:v>4858</c:v>
                </c:pt>
                <c:pt idx="3903">
                  <c:v>4855</c:v>
                </c:pt>
                <c:pt idx="3904">
                  <c:v>4855</c:v>
                </c:pt>
                <c:pt idx="3905">
                  <c:v>4872</c:v>
                </c:pt>
                <c:pt idx="3906">
                  <c:v>4869</c:v>
                </c:pt>
                <c:pt idx="3907">
                  <c:v>4849</c:v>
                </c:pt>
                <c:pt idx="3908">
                  <c:v>4862</c:v>
                </c:pt>
                <c:pt idx="3909">
                  <c:v>4887</c:v>
                </c:pt>
                <c:pt idx="3910">
                  <c:v>4834</c:v>
                </c:pt>
                <c:pt idx="3911">
                  <c:v>4819</c:v>
                </c:pt>
                <c:pt idx="3912">
                  <c:v>4857</c:v>
                </c:pt>
                <c:pt idx="3913">
                  <c:v>4852</c:v>
                </c:pt>
                <c:pt idx="3914">
                  <c:v>4857</c:v>
                </c:pt>
                <c:pt idx="3915">
                  <c:v>4885</c:v>
                </c:pt>
                <c:pt idx="3916">
                  <c:v>4876</c:v>
                </c:pt>
                <c:pt idx="3917">
                  <c:v>4871</c:v>
                </c:pt>
                <c:pt idx="3918">
                  <c:v>4842</c:v>
                </c:pt>
                <c:pt idx="3919">
                  <c:v>4879</c:v>
                </c:pt>
                <c:pt idx="3920">
                  <c:v>4878</c:v>
                </c:pt>
                <c:pt idx="3921">
                  <c:v>4888</c:v>
                </c:pt>
                <c:pt idx="3922">
                  <c:v>4846</c:v>
                </c:pt>
                <c:pt idx="3923">
                  <c:v>4869</c:v>
                </c:pt>
                <c:pt idx="3924">
                  <c:v>4848</c:v>
                </c:pt>
                <c:pt idx="3925">
                  <c:v>4870</c:v>
                </c:pt>
                <c:pt idx="3926">
                  <c:v>4858</c:v>
                </c:pt>
                <c:pt idx="3927">
                  <c:v>4880</c:v>
                </c:pt>
                <c:pt idx="3928">
                  <c:v>4846</c:v>
                </c:pt>
                <c:pt idx="3929">
                  <c:v>4852</c:v>
                </c:pt>
                <c:pt idx="3930">
                  <c:v>4875</c:v>
                </c:pt>
                <c:pt idx="3931">
                  <c:v>4882</c:v>
                </c:pt>
                <c:pt idx="3932">
                  <c:v>4830</c:v>
                </c:pt>
                <c:pt idx="3933">
                  <c:v>4819</c:v>
                </c:pt>
                <c:pt idx="3934">
                  <c:v>4852</c:v>
                </c:pt>
                <c:pt idx="3935">
                  <c:v>4905</c:v>
                </c:pt>
                <c:pt idx="3936">
                  <c:v>4880</c:v>
                </c:pt>
                <c:pt idx="3937">
                  <c:v>4801</c:v>
                </c:pt>
                <c:pt idx="3938">
                  <c:v>4868</c:v>
                </c:pt>
                <c:pt idx="3939">
                  <c:v>4876</c:v>
                </c:pt>
                <c:pt idx="3940">
                  <c:v>4859</c:v>
                </c:pt>
                <c:pt idx="3941">
                  <c:v>4845</c:v>
                </c:pt>
                <c:pt idx="3942">
                  <c:v>4832</c:v>
                </c:pt>
                <c:pt idx="3943">
                  <c:v>4834</c:v>
                </c:pt>
                <c:pt idx="3944">
                  <c:v>4861</c:v>
                </c:pt>
                <c:pt idx="3945">
                  <c:v>4855</c:v>
                </c:pt>
                <c:pt idx="3946">
                  <c:v>4859</c:v>
                </c:pt>
                <c:pt idx="3947">
                  <c:v>4862</c:v>
                </c:pt>
                <c:pt idx="3948">
                  <c:v>4876</c:v>
                </c:pt>
                <c:pt idx="3949">
                  <c:v>4870</c:v>
                </c:pt>
                <c:pt idx="3950">
                  <c:v>4835</c:v>
                </c:pt>
                <c:pt idx="3951">
                  <c:v>4855</c:v>
                </c:pt>
                <c:pt idx="3952">
                  <c:v>4863</c:v>
                </c:pt>
                <c:pt idx="3953">
                  <c:v>4868</c:v>
                </c:pt>
                <c:pt idx="3954">
                  <c:v>4878</c:v>
                </c:pt>
                <c:pt idx="3955">
                  <c:v>4887</c:v>
                </c:pt>
                <c:pt idx="3956">
                  <c:v>4852</c:v>
                </c:pt>
                <c:pt idx="3957">
                  <c:v>4882</c:v>
                </c:pt>
                <c:pt idx="3958">
                  <c:v>4869</c:v>
                </c:pt>
                <c:pt idx="3959">
                  <c:v>4906</c:v>
                </c:pt>
                <c:pt idx="3960">
                  <c:v>4830</c:v>
                </c:pt>
                <c:pt idx="3961">
                  <c:v>4877</c:v>
                </c:pt>
                <c:pt idx="3962">
                  <c:v>4833</c:v>
                </c:pt>
                <c:pt idx="3963">
                  <c:v>4856</c:v>
                </c:pt>
                <c:pt idx="3964">
                  <c:v>4853</c:v>
                </c:pt>
                <c:pt idx="3965">
                  <c:v>4848</c:v>
                </c:pt>
                <c:pt idx="3966">
                  <c:v>4880</c:v>
                </c:pt>
                <c:pt idx="3967">
                  <c:v>4836</c:v>
                </c:pt>
                <c:pt idx="3968">
                  <c:v>4848</c:v>
                </c:pt>
                <c:pt idx="3969">
                  <c:v>4871</c:v>
                </c:pt>
                <c:pt idx="3970">
                  <c:v>4847</c:v>
                </c:pt>
                <c:pt idx="3971">
                  <c:v>4876</c:v>
                </c:pt>
                <c:pt idx="3972">
                  <c:v>4853</c:v>
                </c:pt>
                <c:pt idx="3973">
                  <c:v>4878</c:v>
                </c:pt>
                <c:pt idx="3974">
                  <c:v>4891</c:v>
                </c:pt>
                <c:pt idx="3975">
                  <c:v>4859</c:v>
                </c:pt>
                <c:pt idx="3976">
                  <c:v>4860</c:v>
                </c:pt>
                <c:pt idx="3977">
                  <c:v>4868</c:v>
                </c:pt>
                <c:pt idx="3978">
                  <c:v>4884</c:v>
                </c:pt>
                <c:pt idx="3979">
                  <c:v>4849</c:v>
                </c:pt>
                <c:pt idx="3980">
                  <c:v>4866</c:v>
                </c:pt>
                <c:pt idx="3981">
                  <c:v>4850</c:v>
                </c:pt>
                <c:pt idx="3982">
                  <c:v>4860</c:v>
                </c:pt>
                <c:pt idx="3983">
                  <c:v>4861</c:v>
                </c:pt>
                <c:pt idx="3984">
                  <c:v>4910</c:v>
                </c:pt>
                <c:pt idx="3985">
                  <c:v>4853</c:v>
                </c:pt>
                <c:pt idx="3986">
                  <c:v>4862</c:v>
                </c:pt>
                <c:pt idx="3987">
                  <c:v>4877</c:v>
                </c:pt>
                <c:pt idx="3988">
                  <c:v>4875</c:v>
                </c:pt>
                <c:pt idx="3989">
                  <c:v>4887</c:v>
                </c:pt>
                <c:pt idx="3990">
                  <c:v>4854</c:v>
                </c:pt>
                <c:pt idx="3991">
                  <c:v>4928</c:v>
                </c:pt>
                <c:pt idx="3992">
                  <c:v>4857</c:v>
                </c:pt>
                <c:pt idx="3993">
                  <c:v>4889</c:v>
                </c:pt>
                <c:pt idx="3994">
                  <c:v>4883</c:v>
                </c:pt>
                <c:pt idx="3995">
                  <c:v>4900</c:v>
                </c:pt>
                <c:pt idx="3996">
                  <c:v>4875</c:v>
                </c:pt>
                <c:pt idx="3997">
                  <c:v>4888</c:v>
                </c:pt>
                <c:pt idx="3998">
                  <c:v>4864</c:v>
                </c:pt>
                <c:pt idx="3999">
                  <c:v>4843</c:v>
                </c:pt>
                <c:pt idx="4000">
                  <c:v>4870</c:v>
                </c:pt>
                <c:pt idx="4001">
                  <c:v>4873</c:v>
                </c:pt>
                <c:pt idx="4002">
                  <c:v>4838</c:v>
                </c:pt>
                <c:pt idx="4003">
                  <c:v>4870</c:v>
                </c:pt>
                <c:pt idx="4004">
                  <c:v>4838</c:v>
                </c:pt>
                <c:pt idx="4005">
                  <c:v>4869</c:v>
                </c:pt>
                <c:pt idx="4006">
                  <c:v>4851</c:v>
                </c:pt>
                <c:pt idx="4007">
                  <c:v>4854</c:v>
                </c:pt>
                <c:pt idx="4008">
                  <c:v>4866</c:v>
                </c:pt>
                <c:pt idx="4009">
                  <c:v>4835</c:v>
                </c:pt>
                <c:pt idx="4010">
                  <c:v>4813</c:v>
                </c:pt>
                <c:pt idx="4011">
                  <c:v>4893</c:v>
                </c:pt>
                <c:pt idx="4012">
                  <c:v>4868</c:v>
                </c:pt>
                <c:pt idx="4013">
                  <c:v>4893</c:v>
                </c:pt>
                <c:pt idx="4014">
                  <c:v>4876</c:v>
                </c:pt>
                <c:pt idx="4015">
                  <c:v>4877</c:v>
                </c:pt>
                <c:pt idx="4016">
                  <c:v>4884</c:v>
                </c:pt>
                <c:pt idx="4017">
                  <c:v>4819</c:v>
                </c:pt>
                <c:pt idx="4018">
                  <c:v>4838</c:v>
                </c:pt>
                <c:pt idx="4019">
                  <c:v>4855</c:v>
                </c:pt>
                <c:pt idx="4020">
                  <c:v>4890</c:v>
                </c:pt>
                <c:pt idx="4021">
                  <c:v>4874</c:v>
                </c:pt>
                <c:pt idx="4022">
                  <c:v>4875</c:v>
                </c:pt>
                <c:pt idx="4023">
                  <c:v>4880</c:v>
                </c:pt>
                <c:pt idx="4024">
                  <c:v>4876</c:v>
                </c:pt>
                <c:pt idx="4025">
                  <c:v>4862</c:v>
                </c:pt>
                <c:pt idx="4026">
                  <c:v>4870</c:v>
                </c:pt>
                <c:pt idx="4027">
                  <c:v>4834</c:v>
                </c:pt>
                <c:pt idx="4028">
                  <c:v>4872</c:v>
                </c:pt>
                <c:pt idx="4029">
                  <c:v>4868</c:v>
                </c:pt>
                <c:pt idx="4030">
                  <c:v>4861</c:v>
                </c:pt>
                <c:pt idx="4031">
                  <c:v>4851</c:v>
                </c:pt>
                <c:pt idx="4032">
                  <c:v>4852</c:v>
                </c:pt>
                <c:pt idx="4033">
                  <c:v>4855</c:v>
                </c:pt>
                <c:pt idx="4034">
                  <c:v>4857</c:v>
                </c:pt>
                <c:pt idx="4035">
                  <c:v>4900</c:v>
                </c:pt>
                <c:pt idx="4036">
                  <c:v>4909</c:v>
                </c:pt>
                <c:pt idx="4037">
                  <c:v>4857</c:v>
                </c:pt>
                <c:pt idx="4038">
                  <c:v>4860</c:v>
                </c:pt>
                <c:pt idx="4039">
                  <c:v>4876</c:v>
                </c:pt>
                <c:pt idx="4040">
                  <c:v>4894</c:v>
                </c:pt>
                <c:pt idx="4041">
                  <c:v>4873</c:v>
                </c:pt>
                <c:pt idx="4042">
                  <c:v>4842</c:v>
                </c:pt>
                <c:pt idx="4043">
                  <c:v>4886</c:v>
                </c:pt>
                <c:pt idx="4044">
                  <c:v>4851</c:v>
                </c:pt>
                <c:pt idx="4045">
                  <c:v>4863</c:v>
                </c:pt>
                <c:pt idx="4046">
                  <c:v>4842</c:v>
                </c:pt>
                <c:pt idx="4047">
                  <c:v>4856</c:v>
                </c:pt>
                <c:pt idx="4048">
                  <c:v>4877</c:v>
                </c:pt>
                <c:pt idx="4049">
                  <c:v>4837</c:v>
                </c:pt>
                <c:pt idx="4050">
                  <c:v>4862</c:v>
                </c:pt>
                <c:pt idx="4051">
                  <c:v>4844</c:v>
                </c:pt>
                <c:pt idx="4052">
                  <c:v>4817</c:v>
                </c:pt>
                <c:pt idx="4053">
                  <c:v>4853</c:v>
                </c:pt>
                <c:pt idx="4054">
                  <c:v>4837</c:v>
                </c:pt>
                <c:pt idx="4055">
                  <c:v>4847</c:v>
                </c:pt>
                <c:pt idx="4056">
                  <c:v>4835</c:v>
                </c:pt>
                <c:pt idx="4057">
                  <c:v>4869</c:v>
                </c:pt>
                <c:pt idx="4058">
                  <c:v>4872</c:v>
                </c:pt>
                <c:pt idx="4059">
                  <c:v>4838</c:v>
                </c:pt>
                <c:pt idx="4060">
                  <c:v>4867</c:v>
                </c:pt>
                <c:pt idx="4061">
                  <c:v>4868</c:v>
                </c:pt>
                <c:pt idx="4062">
                  <c:v>4900</c:v>
                </c:pt>
                <c:pt idx="4063">
                  <c:v>4862</c:v>
                </c:pt>
                <c:pt idx="4064">
                  <c:v>4832</c:v>
                </c:pt>
                <c:pt idx="4065">
                  <c:v>4868</c:v>
                </c:pt>
                <c:pt idx="4066">
                  <c:v>4863</c:v>
                </c:pt>
                <c:pt idx="4067">
                  <c:v>4854</c:v>
                </c:pt>
                <c:pt idx="4068">
                  <c:v>4888</c:v>
                </c:pt>
                <c:pt idx="4069">
                  <c:v>4847</c:v>
                </c:pt>
                <c:pt idx="4070">
                  <c:v>4862</c:v>
                </c:pt>
                <c:pt idx="4071">
                  <c:v>4872</c:v>
                </c:pt>
                <c:pt idx="4072">
                  <c:v>4850</c:v>
                </c:pt>
                <c:pt idx="4073">
                  <c:v>4862</c:v>
                </c:pt>
                <c:pt idx="4074">
                  <c:v>4863</c:v>
                </c:pt>
                <c:pt idx="4075">
                  <c:v>4819</c:v>
                </c:pt>
                <c:pt idx="4076">
                  <c:v>4836</c:v>
                </c:pt>
                <c:pt idx="4077">
                  <c:v>4863</c:v>
                </c:pt>
                <c:pt idx="4078">
                  <c:v>4850</c:v>
                </c:pt>
                <c:pt idx="4079">
                  <c:v>4857</c:v>
                </c:pt>
                <c:pt idx="4080">
                  <c:v>4871</c:v>
                </c:pt>
                <c:pt idx="4081">
                  <c:v>4883</c:v>
                </c:pt>
                <c:pt idx="4082">
                  <c:v>4908</c:v>
                </c:pt>
                <c:pt idx="4083">
                  <c:v>4844</c:v>
                </c:pt>
                <c:pt idx="4084">
                  <c:v>4861</c:v>
                </c:pt>
                <c:pt idx="4085">
                  <c:v>4842</c:v>
                </c:pt>
                <c:pt idx="4086">
                  <c:v>4858</c:v>
                </c:pt>
                <c:pt idx="4087">
                  <c:v>4874</c:v>
                </c:pt>
                <c:pt idx="4088">
                  <c:v>4867</c:v>
                </c:pt>
                <c:pt idx="4089">
                  <c:v>4865</c:v>
                </c:pt>
                <c:pt idx="4090">
                  <c:v>4879</c:v>
                </c:pt>
                <c:pt idx="4091">
                  <c:v>4839</c:v>
                </c:pt>
                <c:pt idx="4092">
                  <c:v>4800</c:v>
                </c:pt>
                <c:pt idx="4093">
                  <c:v>4847</c:v>
                </c:pt>
                <c:pt idx="4094">
                  <c:v>4911</c:v>
                </c:pt>
                <c:pt idx="4095">
                  <c:v>4851</c:v>
                </c:pt>
                <c:pt idx="4096">
                  <c:v>4904</c:v>
                </c:pt>
                <c:pt idx="4097">
                  <c:v>4882</c:v>
                </c:pt>
                <c:pt idx="4098">
                  <c:v>4879</c:v>
                </c:pt>
                <c:pt idx="4099">
                  <c:v>4849</c:v>
                </c:pt>
                <c:pt idx="4100">
                  <c:v>4850</c:v>
                </c:pt>
                <c:pt idx="4101">
                  <c:v>4880</c:v>
                </c:pt>
                <c:pt idx="4102">
                  <c:v>4902</c:v>
                </c:pt>
                <c:pt idx="4103">
                  <c:v>4871</c:v>
                </c:pt>
                <c:pt idx="4104">
                  <c:v>4833</c:v>
                </c:pt>
                <c:pt idx="4105">
                  <c:v>4812</c:v>
                </c:pt>
                <c:pt idx="4106">
                  <c:v>4864</c:v>
                </c:pt>
                <c:pt idx="4107">
                  <c:v>4851</c:v>
                </c:pt>
                <c:pt idx="4108">
                  <c:v>4855</c:v>
                </c:pt>
                <c:pt idx="4109">
                  <c:v>4822</c:v>
                </c:pt>
                <c:pt idx="4110">
                  <c:v>4871</c:v>
                </c:pt>
                <c:pt idx="4111">
                  <c:v>4856</c:v>
                </c:pt>
                <c:pt idx="4112">
                  <c:v>4899</c:v>
                </c:pt>
                <c:pt idx="4113">
                  <c:v>4854</c:v>
                </c:pt>
                <c:pt idx="4114">
                  <c:v>4925</c:v>
                </c:pt>
                <c:pt idx="4115">
                  <c:v>4888</c:v>
                </c:pt>
                <c:pt idx="4116">
                  <c:v>4856</c:v>
                </c:pt>
                <c:pt idx="4117">
                  <c:v>4850</c:v>
                </c:pt>
                <c:pt idx="4118">
                  <c:v>4838</c:v>
                </c:pt>
                <c:pt idx="4119">
                  <c:v>4876</c:v>
                </c:pt>
                <c:pt idx="4120">
                  <c:v>4881</c:v>
                </c:pt>
                <c:pt idx="4121">
                  <c:v>4864</c:v>
                </c:pt>
                <c:pt idx="4122">
                  <c:v>4878</c:v>
                </c:pt>
                <c:pt idx="4123">
                  <c:v>4860</c:v>
                </c:pt>
                <c:pt idx="4124">
                  <c:v>4812</c:v>
                </c:pt>
                <c:pt idx="4125">
                  <c:v>4854</c:v>
                </c:pt>
                <c:pt idx="4126">
                  <c:v>4828</c:v>
                </c:pt>
                <c:pt idx="4127">
                  <c:v>4875</c:v>
                </c:pt>
                <c:pt idx="4128">
                  <c:v>4877</c:v>
                </c:pt>
                <c:pt idx="4129">
                  <c:v>4870</c:v>
                </c:pt>
                <c:pt idx="4130">
                  <c:v>4887</c:v>
                </c:pt>
                <c:pt idx="4131">
                  <c:v>4865</c:v>
                </c:pt>
                <c:pt idx="4132">
                  <c:v>4860</c:v>
                </c:pt>
                <c:pt idx="4133">
                  <c:v>4861</c:v>
                </c:pt>
                <c:pt idx="4134">
                  <c:v>4808</c:v>
                </c:pt>
                <c:pt idx="4135">
                  <c:v>4872</c:v>
                </c:pt>
                <c:pt idx="4136">
                  <c:v>4843</c:v>
                </c:pt>
                <c:pt idx="4137">
                  <c:v>4819</c:v>
                </c:pt>
                <c:pt idx="4138">
                  <c:v>4829</c:v>
                </c:pt>
                <c:pt idx="4139">
                  <c:v>4856</c:v>
                </c:pt>
                <c:pt idx="4140">
                  <c:v>4869</c:v>
                </c:pt>
                <c:pt idx="4141">
                  <c:v>4835</c:v>
                </c:pt>
                <c:pt idx="4142">
                  <c:v>4837</c:v>
                </c:pt>
                <c:pt idx="4143">
                  <c:v>4849</c:v>
                </c:pt>
                <c:pt idx="4144">
                  <c:v>4811</c:v>
                </c:pt>
                <c:pt idx="4145">
                  <c:v>4888</c:v>
                </c:pt>
                <c:pt idx="4146">
                  <c:v>4858</c:v>
                </c:pt>
                <c:pt idx="4147">
                  <c:v>4851</c:v>
                </c:pt>
                <c:pt idx="4148">
                  <c:v>4862</c:v>
                </c:pt>
                <c:pt idx="4149">
                  <c:v>4863</c:v>
                </c:pt>
                <c:pt idx="4150">
                  <c:v>4852</c:v>
                </c:pt>
                <c:pt idx="4151">
                  <c:v>4875</c:v>
                </c:pt>
                <c:pt idx="4152">
                  <c:v>4853</c:v>
                </c:pt>
                <c:pt idx="4153">
                  <c:v>4872</c:v>
                </c:pt>
                <c:pt idx="4154">
                  <c:v>4843</c:v>
                </c:pt>
                <c:pt idx="4155">
                  <c:v>4828</c:v>
                </c:pt>
                <c:pt idx="4156">
                  <c:v>4873</c:v>
                </c:pt>
                <c:pt idx="4157">
                  <c:v>4844</c:v>
                </c:pt>
                <c:pt idx="4158">
                  <c:v>4898</c:v>
                </c:pt>
                <c:pt idx="4159">
                  <c:v>4852</c:v>
                </c:pt>
                <c:pt idx="4160">
                  <c:v>4838</c:v>
                </c:pt>
                <c:pt idx="4161">
                  <c:v>4848</c:v>
                </c:pt>
                <c:pt idx="4162">
                  <c:v>4899</c:v>
                </c:pt>
                <c:pt idx="4163">
                  <c:v>4869</c:v>
                </c:pt>
                <c:pt idx="4164">
                  <c:v>4886</c:v>
                </c:pt>
                <c:pt idx="4165">
                  <c:v>4893</c:v>
                </c:pt>
                <c:pt idx="4166">
                  <c:v>4820</c:v>
                </c:pt>
                <c:pt idx="4167">
                  <c:v>4848</c:v>
                </c:pt>
                <c:pt idx="4168">
                  <c:v>4855</c:v>
                </c:pt>
                <c:pt idx="4169">
                  <c:v>4800</c:v>
                </c:pt>
                <c:pt idx="4170">
                  <c:v>4879</c:v>
                </c:pt>
                <c:pt idx="4171">
                  <c:v>4873</c:v>
                </c:pt>
                <c:pt idx="4172">
                  <c:v>4870</c:v>
                </c:pt>
                <c:pt idx="4173">
                  <c:v>4849</c:v>
                </c:pt>
                <c:pt idx="4174">
                  <c:v>4865</c:v>
                </c:pt>
                <c:pt idx="4175">
                  <c:v>4881</c:v>
                </c:pt>
                <c:pt idx="4176">
                  <c:v>4858</c:v>
                </c:pt>
                <c:pt idx="4177">
                  <c:v>4888</c:v>
                </c:pt>
                <c:pt idx="4178">
                  <c:v>4894</c:v>
                </c:pt>
                <c:pt idx="4179">
                  <c:v>4840</c:v>
                </c:pt>
                <c:pt idx="4180">
                  <c:v>4855</c:v>
                </c:pt>
                <c:pt idx="4181">
                  <c:v>4862</c:v>
                </c:pt>
                <c:pt idx="4182">
                  <c:v>4857</c:v>
                </c:pt>
                <c:pt idx="4183">
                  <c:v>4905</c:v>
                </c:pt>
                <c:pt idx="4184">
                  <c:v>4835</c:v>
                </c:pt>
                <c:pt idx="4185">
                  <c:v>4830</c:v>
                </c:pt>
                <c:pt idx="4186">
                  <c:v>4804</c:v>
                </c:pt>
                <c:pt idx="4187">
                  <c:v>4853</c:v>
                </c:pt>
                <c:pt idx="4188">
                  <c:v>4892</c:v>
                </c:pt>
                <c:pt idx="4189">
                  <c:v>4844</c:v>
                </c:pt>
                <c:pt idx="4190">
                  <c:v>4842</c:v>
                </c:pt>
                <c:pt idx="4191">
                  <c:v>4854</c:v>
                </c:pt>
                <c:pt idx="4192">
                  <c:v>4905</c:v>
                </c:pt>
                <c:pt idx="4193">
                  <c:v>4857</c:v>
                </c:pt>
                <c:pt idx="4194">
                  <c:v>4844</c:v>
                </c:pt>
                <c:pt idx="4195">
                  <c:v>4829</c:v>
                </c:pt>
                <c:pt idx="4196">
                  <c:v>4855</c:v>
                </c:pt>
                <c:pt idx="4197">
                  <c:v>4860</c:v>
                </c:pt>
                <c:pt idx="4198">
                  <c:v>4891</c:v>
                </c:pt>
                <c:pt idx="4199">
                  <c:v>4901</c:v>
                </c:pt>
                <c:pt idx="4200">
                  <c:v>4883</c:v>
                </c:pt>
                <c:pt idx="4201">
                  <c:v>4878</c:v>
                </c:pt>
                <c:pt idx="4202">
                  <c:v>4899</c:v>
                </c:pt>
                <c:pt idx="4203">
                  <c:v>4830</c:v>
                </c:pt>
                <c:pt idx="4204">
                  <c:v>4864</c:v>
                </c:pt>
                <c:pt idx="4205">
                  <c:v>4812</c:v>
                </c:pt>
                <c:pt idx="4206">
                  <c:v>4866</c:v>
                </c:pt>
                <c:pt idx="4207">
                  <c:v>4831</c:v>
                </c:pt>
                <c:pt idx="4208">
                  <c:v>4876</c:v>
                </c:pt>
                <c:pt idx="4209">
                  <c:v>4846</c:v>
                </c:pt>
                <c:pt idx="4210">
                  <c:v>4865</c:v>
                </c:pt>
                <c:pt idx="4211">
                  <c:v>4823</c:v>
                </c:pt>
                <c:pt idx="4212">
                  <c:v>4884</c:v>
                </c:pt>
                <c:pt idx="4213">
                  <c:v>4854</c:v>
                </c:pt>
                <c:pt idx="4214">
                  <c:v>4847</c:v>
                </c:pt>
                <c:pt idx="4215">
                  <c:v>4844</c:v>
                </c:pt>
                <c:pt idx="4216">
                  <c:v>4878</c:v>
                </c:pt>
                <c:pt idx="4217">
                  <c:v>4872</c:v>
                </c:pt>
                <c:pt idx="4218">
                  <c:v>4858</c:v>
                </c:pt>
                <c:pt idx="4219">
                  <c:v>4829</c:v>
                </c:pt>
                <c:pt idx="4220">
                  <c:v>4843</c:v>
                </c:pt>
                <c:pt idx="4221">
                  <c:v>4866</c:v>
                </c:pt>
                <c:pt idx="4222">
                  <c:v>4880</c:v>
                </c:pt>
                <c:pt idx="4223">
                  <c:v>4827</c:v>
                </c:pt>
                <c:pt idx="4224">
                  <c:v>4853</c:v>
                </c:pt>
                <c:pt idx="4225">
                  <c:v>4860</c:v>
                </c:pt>
                <c:pt idx="4226">
                  <c:v>4849</c:v>
                </c:pt>
                <c:pt idx="4227">
                  <c:v>4857</c:v>
                </c:pt>
                <c:pt idx="4228">
                  <c:v>4814</c:v>
                </c:pt>
                <c:pt idx="4229">
                  <c:v>4890</c:v>
                </c:pt>
                <c:pt idx="4230">
                  <c:v>4852</c:v>
                </c:pt>
                <c:pt idx="4231">
                  <c:v>4876</c:v>
                </c:pt>
                <c:pt idx="4232">
                  <c:v>4869</c:v>
                </c:pt>
                <c:pt idx="4233">
                  <c:v>4868</c:v>
                </c:pt>
                <c:pt idx="4234">
                  <c:v>4855</c:v>
                </c:pt>
                <c:pt idx="4235">
                  <c:v>4905</c:v>
                </c:pt>
                <c:pt idx="4236">
                  <c:v>4883</c:v>
                </c:pt>
                <c:pt idx="4237">
                  <c:v>4845</c:v>
                </c:pt>
                <c:pt idx="4238">
                  <c:v>4877</c:v>
                </c:pt>
                <c:pt idx="4239">
                  <c:v>4872</c:v>
                </c:pt>
                <c:pt idx="4240">
                  <c:v>4842</c:v>
                </c:pt>
                <c:pt idx="4241">
                  <c:v>4814</c:v>
                </c:pt>
                <c:pt idx="4242">
                  <c:v>4857</c:v>
                </c:pt>
                <c:pt idx="4243">
                  <c:v>4834</c:v>
                </c:pt>
                <c:pt idx="4244">
                  <c:v>4867</c:v>
                </c:pt>
                <c:pt idx="4245">
                  <c:v>4860</c:v>
                </c:pt>
                <c:pt idx="4246">
                  <c:v>4835</c:v>
                </c:pt>
                <c:pt idx="4247">
                  <c:v>4872</c:v>
                </c:pt>
                <c:pt idx="4248">
                  <c:v>4877</c:v>
                </c:pt>
                <c:pt idx="4249">
                  <c:v>4829</c:v>
                </c:pt>
                <c:pt idx="4250">
                  <c:v>4856</c:v>
                </c:pt>
                <c:pt idx="4251">
                  <c:v>4875</c:v>
                </c:pt>
                <c:pt idx="4252">
                  <c:v>4883</c:v>
                </c:pt>
                <c:pt idx="4253">
                  <c:v>4874</c:v>
                </c:pt>
                <c:pt idx="4254">
                  <c:v>4887</c:v>
                </c:pt>
                <c:pt idx="4255">
                  <c:v>4868</c:v>
                </c:pt>
                <c:pt idx="4256">
                  <c:v>4864</c:v>
                </c:pt>
                <c:pt idx="4257">
                  <c:v>4906</c:v>
                </c:pt>
                <c:pt idx="4258">
                  <c:v>4889</c:v>
                </c:pt>
                <c:pt idx="4259">
                  <c:v>4869</c:v>
                </c:pt>
                <c:pt idx="4260">
                  <c:v>4847</c:v>
                </c:pt>
                <c:pt idx="4261">
                  <c:v>4818</c:v>
                </c:pt>
                <c:pt idx="4262">
                  <c:v>4895</c:v>
                </c:pt>
                <c:pt idx="4263">
                  <c:v>4842</c:v>
                </c:pt>
                <c:pt idx="4264">
                  <c:v>4882</c:v>
                </c:pt>
                <c:pt idx="4265">
                  <c:v>4882</c:v>
                </c:pt>
                <c:pt idx="4266">
                  <c:v>4865</c:v>
                </c:pt>
                <c:pt idx="4267">
                  <c:v>4836</c:v>
                </c:pt>
                <c:pt idx="4268">
                  <c:v>4856</c:v>
                </c:pt>
                <c:pt idx="4269">
                  <c:v>4888</c:v>
                </c:pt>
                <c:pt idx="4270">
                  <c:v>4863</c:v>
                </c:pt>
                <c:pt idx="4271">
                  <c:v>4813</c:v>
                </c:pt>
                <c:pt idx="4272">
                  <c:v>4879</c:v>
                </c:pt>
                <c:pt idx="4273">
                  <c:v>4821</c:v>
                </c:pt>
                <c:pt idx="4274">
                  <c:v>4859</c:v>
                </c:pt>
                <c:pt idx="4275">
                  <c:v>4820</c:v>
                </c:pt>
                <c:pt idx="4276">
                  <c:v>4869</c:v>
                </c:pt>
                <c:pt idx="4277">
                  <c:v>4852</c:v>
                </c:pt>
                <c:pt idx="4278">
                  <c:v>4880</c:v>
                </c:pt>
                <c:pt idx="4279">
                  <c:v>4866</c:v>
                </c:pt>
                <c:pt idx="4280">
                  <c:v>4872</c:v>
                </c:pt>
                <c:pt idx="4281">
                  <c:v>4896</c:v>
                </c:pt>
                <c:pt idx="4282">
                  <c:v>4899</c:v>
                </c:pt>
                <c:pt idx="4283">
                  <c:v>4836</c:v>
                </c:pt>
                <c:pt idx="4284">
                  <c:v>4834</c:v>
                </c:pt>
                <c:pt idx="4285">
                  <c:v>4877</c:v>
                </c:pt>
                <c:pt idx="4286">
                  <c:v>4858</c:v>
                </c:pt>
                <c:pt idx="4287">
                  <c:v>4890</c:v>
                </c:pt>
                <c:pt idx="4288">
                  <c:v>4884</c:v>
                </c:pt>
                <c:pt idx="4289">
                  <c:v>4850</c:v>
                </c:pt>
                <c:pt idx="4290">
                  <c:v>4894</c:v>
                </c:pt>
                <c:pt idx="4291">
                  <c:v>4887</c:v>
                </c:pt>
                <c:pt idx="4292">
                  <c:v>4828</c:v>
                </c:pt>
                <c:pt idx="4293">
                  <c:v>4814</c:v>
                </c:pt>
                <c:pt idx="4294">
                  <c:v>4881</c:v>
                </c:pt>
                <c:pt idx="4295">
                  <c:v>4844</c:v>
                </c:pt>
                <c:pt idx="4296">
                  <c:v>4826</c:v>
                </c:pt>
                <c:pt idx="4297">
                  <c:v>4860</c:v>
                </c:pt>
                <c:pt idx="4298">
                  <c:v>4874</c:v>
                </c:pt>
                <c:pt idx="4299">
                  <c:v>4879</c:v>
                </c:pt>
                <c:pt idx="4300">
                  <c:v>4885</c:v>
                </c:pt>
                <c:pt idx="4301">
                  <c:v>4894</c:v>
                </c:pt>
                <c:pt idx="4302">
                  <c:v>4829</c:v>
                </c:pt>
                <c:pt idx="4303">
                  <c:v>4880</c:v>
                </c:pt>
                <c:pt idx="4304">
                  <c:v>4856</c:v>
                </c:pt>
                <c:pt idx="4305">
                  <c:v>4854</c:v>
                </c:pt>
                <c:pt idx="4306">
                  <c:v>4852</c:v>
                </c:pt>
                <c:pt idx="4307">
                  <c:v>4886</c:v>
                </c:pt>
                <c:pt idx="4308">
                  <c:v>4849</c:v>
                </c:pt>
                <c:pt idx="4309">
                  <c:v>4901</c:v>
                </c:pt>
                <c:pt idx="4310">
                  <c:v>4881</c:v>
                </c:pt>
                <c:pt idx="4311">
                  <c:v>4844</c:v>
                </c:pt>
                <c:pt idx="4312">
                  <c:v>4848</c:v>
                </c:pt>
                <c:pt idx="4313">
                  <c:v>4846</c:v>
                </c:pt>
                <c:pt idx="4314">
                  <c:v>4856</c:v>
                </c:pt>
                <c:pt idx="4315">
                  <c:v>4916</c:v>
                </c:pt>
                <c:pt idx="4316">
                  <c:v>4864</c:v>
                </c:pt>
                <c:pt idx="4317">
                  <c:v>4857</c:v>
                </c:pt>
                <c:pt idx="4318">
                  <c:v>4846</c:v>
                </c:pt>
                <c:pt idx="4319">
                  <c:v>4850</c:v>
                </c:pt>
                <c:pt idx="4320">
                  <c:v>4856</c:v>
                </c:pt>
                <c:pt idx="4321">
                  <c:v>4872</c:v>
                </c:pt>
                <c:pt idx="4322">
                  <c:v>4878</c:v>
                </c:pt>
                <c:pt idx="4323">
                  <c:v>4834</c:v>
                </c:pt>
                <c:pt idx="4324">
                  <c:v>4845</c:v>
                </c:pt>
                <c:pt idx="4325">
                  <c:v>4873</c:v>
                </c:pt>
                <c:pt idx="4326">
                  <c:v>4863</c:v>
                </c:pt>
                <c:pt idx="4327">
                  <c:v>4898</c:v>
                </c:pt>
                <c:pt idx="4328">
                  <c:v>4828</c:v>
                </c:pt>
                <c:pt idx="4329">
                  <c:v>4838</c:v>
                </c:pt>
                <c:pt idx="4330">
                  <c:v>4853</c:v>
                </c:pt>
                <c:pt idx="4331">
                  <c:v>4839</c:v>
                </c:pt>
                <c:pt idx="4332">
                  <c:v>4845</c:v>
                </c:pt>
                <c:pt idx="4333">
                  <c:v>4838</c:v>
                </c:pt>
                <c:pt idx="4334">
                  <c:v>4852</c:v>
                </c:pt>
                <c:pt idx="4335">
                  <c:v>4836</c:v>
                </c:pt>
                <c:pt idx="4336">
                  <c:v>4839</c:v>
                </c:pt>
                <c:pt idx="4337">
                  <c:v>4853</c:v>
                </c:pt>
                <c:pt idx="4338">
                  <c:v>4878</c:v>
                </c:pt>
                <c:pt idx="4339">
                  <c:v>4887</c:v>
                </c:pt>
                <c:pt idx="4340">
                  <c:v>4855</c:v>
                </c:pt>
                <c:pt idx="4341">
                  <c:v>4867</c:v>
                </c:pt>
                <c:pt idx="4342">
                  <c:v>4870</c:v>
                </c:pt>
                <c:pt idx="4343">
                  <c:v>4835</c:v>
                </c:pt>
                <c:pt idx="4344">
                  <c:v>4854</c:v>
                </c:pt>
                <c:pt idx="4345">
                  <c:v>4844</c:v>
                </c:pt>
                <c:pt idx="4346">
                  <c:v>4839</c:v>
                </c:pt>
                <c:pt idx="4347">
                  <c:v>4866</c:v>
                </c:pt>
                <c:pt idx="4348">
                  <c:v>4827</c:v>
                </c:pt>
                <c:pt idx="4349">
                  <c:v>4889</c:v>
                </c:pt>
                <c:pt idx="4350">
                  <c:v>4880</c:v>
                </c:pt>
                <c:pt idx="4351">
                  <c:v>4847</c:v>
                </c:pt>
                <c:pt idx="4352">
                  <c:v>4841</c:v>
                </c:pt>
                <c:pt idx="4353">
                  <c:v>4928</c:v>
                </c:pt>
                <c:pt idx="4354">
                  <c:v>4870</c:v>
                </c:pt>
                <c:pt idx="4355">
                  <c:v>4854</c:v>
                </c:pt>
                <c:pt idx="4356">
                  <c:v>4905</c:v>
                </c:pt>
                <c:pt idx="4357">
                  <c:v>4870</c:v>
                </c:pt>
                <c:pt idx="4358">
                  <c:v>4869</c:v>
                </c:pt>
                <c:pt idx="4359">
                  <c:v>4867</c:v>
                </c:pt>
                <c:pt idx="4360">
                  <c:v>4831</c:v>
                </c:pt>
                <c:pt idx="4361">
                  <c:v>4892</c:v>
                </c:pt>
                <c:pt idx="4362">
                  <c:v>4859</c:v>
                </c:pt>
                <c:pt idx="4363">
                  <c:v>4861</c:v>
                </c:pt>
                <c:pt idx="4364">
                  <c:v>4859</c:v>
                </c:pt>
                <c:pt idx="4365">
                  <c:v>4839</c:v>
                </c:pt>
                <c:pt idx="4366">
                  <c:v>4869</c:v>
                </c:pt>
                <c:pt idx="4367">
                  <c:v>4804</c:v>
                </c:pt>
                <c:pt idx="4368">
                  <c:v>4869</c:v>
                </c:pt>
                <c:pt idx="4369">
                  <c:v>4889</c:v>
                </c:pt>
                <c:pt idx="4370">
                  <c:v>4875</c:v>
                </c:pt>
                <c:pt idx="4371">
                  <c:v>4829</c:v>
                </c:pt>
                <c:pt idx="4372">
                  <c:v>4838</c:v>
                </c:pt>
                <c:pt idx="4373">
                  <c:v>4844</c:v>
                </c:pt>
                <c:pt idx="4374">
                  <c:v>4884</c:v>
                </c:pt>
                <c:pt idx="4375">
                  <c:v>4834</c:v>
                </c:pt>
                <c:pt idx="4376">
                  <c:v>4892</c:v>
                </c:pt>
                <c:pt idx="4377">
                  <c:v>4852</c:v>
                </c:pt>
                <c:pt idx="4378">
                  <c:v>4881</c:v>
                </c:pt>
                <c:pt idx="4379">
                  <c:v>4874</c:v>
                </c:pt>
                <c:pt idx="4380">
                  <c:v>4834</c:v>
                </c:pt>
                <c:pt idx="4381">
                  <c:v>4848</c:v>
                </c:pt>
                <c:pt idx="4382">
                  <c:v>4813</c:v>
                </c:pt>
                <c:pt idx="4383">
                  <c:v>4900</c:v>
                </c:pt>
                <c:pt idx="4384">
                  <c:v>4861</c:v>
                </c:pt>
                <c:pt idx="4385">
                  <c:v>4885</c:v>
                </c:pt>
                <c:pt idx="4386">
                  <c:v>4868</c:v>
                </c:pt>
                <c:pt idx="4387">
                  <c:v>4854</c:v>
                </c:pt>
                <c:pt idx="4388">
                  <c:v>4838</c:v>
                </c:pt>
                <c:pt idx="4389">
                  <c:v>4855</c:v>
                </c:pt>
                <c:pt idx="4390">
                  <c:v>4842</c:v>
                </c:pt>
                <c:pt idx="4391">
                  <c:v>4840</c:v>
                </c:pt>
                <c:pt idx="4392">
                  <c:v>4883</c:v>
                </c:pt>
                <c:pt idx="4393">
                  <c:v>4819</c:v>
                </c:pt>
                <c:pt idx="4394">
                  <c:v>4863</c:v>
                </c:pt>
                <c:pt idx="4395">
                  <c:v>4839</c:v>
                </c:pt>
                <c:pt idx="4396">
                  <c:v>4868</c:v>
                </c:pt>
                <c:pt idx="4397">
                  <c:v>4841</c:v>
                </c:pt>
                <c:pt idx="4398">
                  <c:v>4878</c:v>
                </c:pt>
                <c:pt idx="4399">
                  <c:v>4842</c:v>
                </c:pt>
                <c:pt idx="4400">
                  <c:v>4826</c:v>
                </c:pt>
                <c:pt idx="4401">
                  <c:v>4847</c:v>
                </c:pt>
                <c:pt idx="4402">
                  <c:v>4878</c:v>
                </c:pt>
                <c:pt idx="4403">
                  <c:v>4856</c:v>
                </c:pt>
                <c:pt idx="4404">
                  <c:v>4871</c:v>
                </c:pt>
                <c:pt idx="4405">
                  <c:v>4870</c:v>
                </c:pt>
                <c:pt idx="4406">
                  <c:v>4836</c:v>
                </c:pt>
                <c:pt idx="4407">
                  <c:v>4881</c:v>
                </c:pt>
                <c:pt idx="4408">
                  <c:v>4866</c:v>
                </c:pt>
                <c:pt idx="4409">
                  <c:v>4880</c:v>
                </c:pt>
                <c:pt idx="4410">
                  <c:v>4863</c:v>
                </c:pt>
                <c:pt idx="4411">
                  <c:v>4856</c:v>
                </c:pt>
                <c:pt idx="4412">
                  <c:v>4842</c:v>
                </c:pt>
                <c:pt idx="4413">
                  <c:v>4837</c:v>
                </c:pt>
                <c:pt idx="4414">
                  <c:v>4874</c:v>
                </c:pt>
                <c:pt idx="4415">
                  <c:v>4881</c:v>
                </c:pt>
                <c:pt idx="4416">
                  <c:v>4858</c:v>
                </c:pt>
                <c:pt idx="4417">
                  <c:v>4886</c:v>
                </c:pt>
                <c:pt idx="4418">
                  <c:v>4904</c:v>
                </c:pt>
                <c:pt idx="4419">
                  <c:v>4882</c:v>
                </c:pt>
                <c:pt idx="4420">
                  <c:v>4845</c:v>
                </c:pt>
                <c:pt idx="4421">
                  <c:v>4928</c:v>
                </c:pt>
                <c:pt idx="4422">
                  <c:v>4845</c:v>
                </c:pt>
                <c:pt idx="4423">
                  <c:v>4867</c:v>
                </c:pt>
                <c:pt idx="4424">
                  <c:v>4872</c:v>
                </c:pt>
                <c:pt idx="4425">
                  <c:v>4871</c:v>
                </c:pt>
                <c:pt idx="4426">
                  <c:v>4864</c:v>
                </c:pt>
                <c:pt idx="4427">
                  <c:v>4877</c:v>
                </c:pt>
                <c:pt idx="4428">
                  <c:v>4846</c:v>
                </c:pt>
                <c:pt idx="4429">
                  <c:v>4828</c:v>
                </c:pt>
                <c:pt idx="4430">
                  <c:v>4872</c:v>
                </c:pt>
                <c:pt idx="4431">
                  <c:v>4832</c:v>
                </c:pt>
                <c:pt idx="4432">
                  <c:v>4859</c:v>
                </c:pt>
                <c:pt idx="4433">
                  <c:v>4866</c:v>
                </c:pt>
                <c:pt idx="4434">
                  <c:v>4813</c:v>
                </c:pt>
                <c:pt idx="4435">
                  <c:v>4854</c:v>
                </c:pt>
                <c:pt idx="4436">
                  <c:v>4855</c:v>
                </c:pt>
                <c:pt idx="4437">
                  <c:v>4885</c:v>
                </c:pt>
                <c:pt idx="4438">
                  <c:v>4878</c:v>
                </c:pt>
                <c:pt idx="4439">
                  <c:v>4836</c:v>
                </c:pt>
                <c:pt idx="4440">
                  <c:v>4841</c:v>
                </c:pt>
                <c:pt idx="4441">
                  <c:v>4839</c:v>
                </c:pt>
                <c:pt idx="4442">
                  <c:v>4896</c:v>
                </c:pt>
                <c:pt idx="4443">
                  <c:v>4863</c:v>
                </c:pt>
                <c:pt idx="4444">
                  <c:v>4848</c:v>
                </c:pt>
                <c:pt idx="4445">
                  <c:v>4842</c:v>
                </c:pt>
                <c:pt idx="4446">
                  <c:v>4911</c:v>
                </c:pt>
                <c:pt idx="4447">
                  <c:v>4864</c:v>
                </c:pt>
                <c:pt idx="4448">
                  <c:v>4856</c:v>
                </c:pt>
                <c:pt idx="4449">
                  <c:v>4834</c:v>
                </c:pt>
                <c:pt idx="4450">
                  <c:v>4842</c:v>
                </c:pt>
                <c:pt idx="4451">
                  <c:v>4861</c:v>
                </c:pt>
                <c:pt idx="4452">
                  <c:v>4867</c:v>
                </c:pt>
                <c:pt idx="4453">
                  <c:v>4900</c:v>
                </c:pt>
                <c:pt idx="4454">
                  <c:v>4868</c:v>
                </c:pt>
                <c:pt idx="4455">
                  <c:v>4874</c:v>
                </c:pt>
                <c:pt idx="4456">
                  <c:v>4844</c:v>
                </c:pt>
                <c:pt idx="4457">
                  <c:v>4852</c:v>
                </c:pt>
                <c:pt idx="4458">
                  <c:v>4836</c:v>
                </c:pt>
                <c:pt idx="4459">
                  <c:v>4864</c:v>
                </c:pt>
                <c:pt idx="4460">
                  <c:v>4864</c:v>
                </c:pt>
                <c:pt idx="4461">
                  <c:v>4861</c:v>
                </c:pt>
                <c:pt idx="4462">
                  <c:v>4836</c:v>
                </c:pt>
                <c:pt idx="4463">
                  <c:v>4854</c:v>
                </c:pt>
                <c:pt idx="4464">
                  <c:v>4896</c:v>
                </c:pt>
                <c:pt idx="4465">
                  <c:v>4851</c:v>
                </c:pt>
                <c:pt idx="4466">
                  <c:v>4860</c:v>
                </c:pt>
                <c:pt idx="4467">
                  <c:v>4869</c:v>
                </c:pt>
                <c:pt idx="4468">
                  <c:v>4857</c:v>
                </c:pt>
                <c:pt idx="4469">
                  <c:v>4855</c:v>
                </c:pt>
                <c:pt idx="4470">
                  <c:v>4875</c:v>
                </c:pt>
                <c:pt idx="4471">
                  <c:v>4823</c:v>
                </c:pt>
                <c:pt idx="4472">
                  <c:v>4877</c:v>
                </c:pt>
                <c:pt idx="4473">
                  <c:v>4841</c:v>
                </c:pt>
                <c:pt idx="4474">
                  <c:v>4845</c:v>
                </c:pt>
                <c:pt idx="4475">
                  <c:v>4868</c:v>
                </c:pt>
                <c:pt idx="4476">
                  <c:v>4866</c:v>
                </c:pt>
                <c:pt idx="4477">
                  <c:v>4845</c:v>
                </c:pt>
                <c:pt idx="4478">
                  <c:v>4863</c:v>
                </c:pt>
                <c:pt idx="4479">
                  <c:v>4824</c:v>
                </c:pt>
                <c:pt idx="4480">
                  <c:v>4845</c:v>
                </c:pt>
                <c:pt idx="4481">
                  <c:v>4830</c:v>
                </c:pt>
                <c:pt idx="4482">
                  <c:v>4857</c:v>
                </c:pt>
                <c:pt idx="4483">
                  <c:v>4875</c:v>
                </c:pt>
                <c:pt idx="4484">
                  <c:v>4874</c:v>
                </c:pt>
                <c:pt idx="4485">
                  <c:v>4880</c:v>
                </c:pt>
                <c:pt idx="4486">
                  <c:v>4850</c:v>
                </c:pt>
                <c:pt idx="4487">
                  <c:v>4867</c:v>
                </c:pt>
                <c:pt idx="4488">
                  <c:v>4877</c:v>
                </c:pt>
                <c:pt idx="4489">
                  <c:v>4874</c:v>
                </c:pt>
                <c:pt idx="4490">
                  <c:v>4858</c:v>
                </c:pt>
                <c:pt idx="4491">
                  <c:v>4884</c:v>
                </c:pt>
                <c:pt idx="4492">
                  <c:v>4888</c:v>
                </c:pt>
                <c:pt idx="4493">
                  <c:v>4872</c:v>
                </c:pt>
                <c:pt idx="4494">
                  <c:v>4867</c:v>
                </c:pt>
                <c:pt idx="4495">
                  <c:v>4851</c:v>
                </c:pt>
                <c:pt idx="4496">
                  <c:v>4876</c:v>
                </c:pt>
                <c:pt idx="4497">
                  <c:v>4886</c:v>
                </c:pt>
                <c:pt idx="4498">
                  <c:v>4854</c:v>
                </c:pt>
                <c:pt idx="4499">
                  <c:v>4880</c:v>
                </c:pt>
                <c:pt idx="4500">
                  <c:v>4868</c:v>
                </c:pt>
                <c:pt idx="4501">
                  <c:v>4866</c:v>
                </c:pt>
                <c:pt idx="4502">
                  <c:v>4854</c:v>
                </c:pt>
                <c:pt idx="4503">
                  <c:v>4862</c:v>
                </c:pt>
                <c:pt idx="4504">
                  <c:v>4848</c:v>
                </c:pt>
                <c:pt idx="4505">
                  <c:v>4893</c:v>
                </c:pt>
                <c:pt idx="4506">
                  <c:v>4852</c:v>
                </c:pt>
                <c:pt idx="4507">
                  <c:v>4884</c:v>
                </c:pt>
                <c:pt idx="4508">
                  <c:v>4845</c:v>
                </c:pt>
                <c:pt idx="4509">
                  <c:v>4870</c:v>
                </c:pt>
                <c:pt idx="4510">
                  <c:v>4879</c:v>
                </c:pt>
                <c:pt idx="4511">
                  <c:v>4831</c:v>
                </c:pt>
                <c:pt idx="4512">
                  <c:v>4868</c:v>
                </c:pt>
                <c:pt idx="4513">
                  <c:v>4863</c:v>
                </c:pt>
                <c:pt idx="4514">
                  <c:v>4863</c:v>
                </c:pt>
                <c:pt idx="4515">
                  <c:v>4869</c:v>
                </c:pt>
                <c:pt idx="4516">
                  <c:v>4866</c:v>
                </c:pt>
                <c:pt idx="4517">
                  <c:v>4859</c:v>
                </c:pt>
                <c:pt idx="4518">
                  <c:v>4852</c:v>
                </c:pt>
                <c:pt idx="4519">
                  <c:v>4848</c:v>
                </c:pt>
                <c:pt idx="4520">
                  <c:v>4911</c:v>
                </c:pt>
                <c:pt idx="4521">
                  <c:v>4878</c:v>
                </c:pt>
                <c:pt idx="4522">
                  <c:v>4887</c:v>
                </c:pt>
                <c:pt idx="4523">
                  <c:v>4855</c:v>
                </c:pt>
                <c:pt idx="4524">
                  <c:v>4841</c:v>
                </c:pt>
                <c:pt idx="4525">
                  <c:v>4872</c:v>
                </c:pt>
                <c:pt idx="4526">
                  <c:v>4845</c:v>
                </c:pt>
                <c:pt idx="4527">
                  <c:v>4911</c:v>
                </c:pt>
                <c:pt idx="4528">
                  <c:v>4860</c:v>
                </c:pt>
                <c:pt idx="4529">
                  <c:v>4874</c:v>
                </c:pt>
                <c:pt idx="4530">
                  <c:v>4875</c:v>
                </c:pt>
                <c:pt idx="4531">
                  <c:v>4864</c:v>
                </c:pt>
                <c:pt idx="4532">
                  <c:v>4829</c:v>
                </c:pt>
                <c:pt idx="4533">
                  <c:v>4885</c:v>
                </c:pt>
                <c:pt idx="4534">
                  <c:v>4855</c:v>
                </c:pt>
                <c:pt idx="4535">
                  <c:v>4844</c:v>
                </c:pt>
                <c:pt idx="4536">
                  <c:v>4854</c:v>
                </c:pt>
                <c:pt idx="4537">
                  <c:v>4849</c:v>
                </c:pt>
                <c:pt idx="4538">
                  <c:v>4823</c:v>
                </c:pt>
                <c:pt idx="4539">
                  <c:v>4859</c:v>
                </c:pt>
                <c:pt idx="4540">
                  <c:v>4852</c:v>
                </c:pt>
                <c:pt idx="4541">
                  <c:v>4857</c:v>
                </c:pt>
                <c:pt idx="4542">
                  <c:v>4840</c:v>
                </c:pt>
                <c:pt idx="4543">
                  <c:v>4878</c:v>
                </c:pt>
                <c:pt idx="4544">
                  <c:v>4869</c:v>
                </c:pt>
                <c:pt idx="4545">
                  <c:v>4847</c:v>
                </c:pt>
                <c:pt idx="4546">
                  <c:v>4845</c:v>
                </c:pt>
                <c:pt idx="4547">
                  <c:v>4846</c:v>
                </c:pt>
                <c:pt idx="4548">
                  <c:v>4873</c:v>
                </c:pt>
                <c:pt idx="4549">
                  <c:v>4858</c:v>
                </c:pt>
                <c:pt idx="4550">
                  <c:v>4869</c:v>
                </c:pt>
                <c:pt idx="4551">
                  <c:v>4856</c:v>
                </c:pt>
                <c:pt idx="4552">
                  <c:v>4844</c:v>
                </c:pt>
                <c:pt idx="4553">
                  <c:v>4839</c:v>
                </c:pt>
                <c:pt idx="4554">
                  <c:v>4855</c:v>
                </c:pt>
                <c:pt idx="4555">
                  <c:v>4875</c:v>
                </c:pt>
                <c:pt idx="4556">
                  <c:v>4812</c:v>
                </c:pt>
                <c:pt idx="4557">
                  <c:v>4841</c:v>
                </c:pt>
                <c:pt idx="4558">
                  <c:v>4852</c:v>
                </c:pt>
                <c:pt idx="4559">
                  <c:v>4845</c:v>
                </c:pt>
                <c:pt idx="4560">
                  <c:v>4825</c:v>
                </c:pt>
                <c:pt idx="4561">
                  <c:v>4829</c:v>
                </c:pt>
                <c:pt idx="4562">
                  <c:v>4888</c:v>
                </c:pt>
                <c:pt idx="4563">
                  <c:v>4919</c:v>
                </c:pt>
                <c:pt idx="4564">
                  <c:v>4891</c:v>
                </c:pt>
                <c:pt idx="4565">
                  <c:v>4886</c:v>
                </c:pt>
                <c:pt idx="4566">
                  <c:v>4853</c:v>
                </c:pt>
                <c:pt idx="4567">
                  <c:v>4871</c:v>
                </c:pt>
                <c:pt idx="4568">
                  <c:v>4821</c:v>
                </c:pt>
                <c:pt idx="4569">
                  <c:v>4868</c:v>
                </c:pt>
                <c:pt idx="4570">
                  <c:v>4870</c:v>
                </c:pt>
                <c:pt idx="4571">
                  <c:v>4879</c:v>
                </c:pt>
                <c:pt idx="4572">
                  <c:v>4829</c:v>
                </c:pt>
                <c:pt idx="4573">
                  <c:v>4849</c:v>
                </c:pt>
                <c:pt idx="4574">
                  <c:v>4877</c:v>
                </c:pt>
                <c:pt idx="4575">
                  <c:v>4863</c:v>
                </c:pt>
                <c:pt idx="4576">
                  <c:v>4872</c:v>
                </c:pt>
                <c:pt idx="4577">
                  <c:v>4880</c:v>
                </c:pt>
                <c:pt idx="4578">
                  <c:v>4841</c:v>
                </c:pt>
                <c:pt idx="4579">
                  <c:v>4866</c:v>
                </c:pt>
                <c:pt idx="4580">
                  <c:v>4845</c:v>
                </c:pt>
                <c:pt idx="4581">
                  <c:v>4850</c:v>
                </c:pt>
                <c:pt idx="4582">
                  <c:v>4884</c:v>
                </c:pt>
                <c:pt idx="4583">
                  <c:v>4842</c:v>
                </c:pt>
                <c:pt idx="4584">
                  <c:v>4844</c:v>
                </c:pt>
                <c:pt idx="4585">
                  <c:v>4874</c:v>
                </c:pt>
                <c:pt idx="4586">
                  <c:v>4898</c:v>
                </c:pt>
                <c:pt idx="4587">
                  <c:v>4868</c:v>
                </c:pt>
                <c:pt idx="4588">
                  <c:v>4874</c:v>
                </c:pt>
                <c:pt idx="4589">
                  <c:v>4829</c:v>
                </c:pt>
                <c:pt idx="4590">
                  <c:v>4870</c:v>
                </c:pt>
                <c:pt idx="4591">
                  <c:v>4905</c:v>
                </c:pt>
                <c:pt idx="4592">
                  <c:v>4865</c:v>
                </c:pt>
                <c:pt idx="4593">
                  <c:v>4845</c:v>
                </c:pt>
                <c:pt idx="4594">
                  <c:v>4857</c:v>
                </c:pt>
                <c:pt idx="4595">
                  <c:v>4885</c:v>
                </c:pt>
                <c:pt idx="4596">
                  <c:v>4873</c:v>
                </c:pt>
                <c:pt idx="4597">
                  <c:v>4897</c:v>
                </c:pt>
                <c:pt idx="4598">
                  <c:v>4852</c:v>
                </c:pt>
                <c:pt idx="4599">
                  <c:v>4889</c:v>
                </c:pt>
                <c:pt idx="4600">
                  <c:v>4844</c:v>
                </c:pt>
                <c:pt idx="4601">
                  <c:v>4868</c:v>
                </c:pt>
                <c:pt idx="4602">
                  <c:v>4850</c:v>
                </c:pt>
                <c:pt idx="4603">
                  <c:v>4853</c:v>
                </c:pt>
                <c:pt idx="4604">
                  <c:v>4911</c:v>
                </c:pt>
                <c:pt idx="4605">
                  <c:v>4837</c:v>
                </c:pt>
                <c:pt idx="4606">
                  <c:v>4825</c:v>
                </c:pt>
                <c:pt idx="4607">
                  <c:v>4828</c:v>
                </c:pt>
                <c:pt idx="4608">
                  <c:v>4842</c:v>
                </c:pt>
                <c:pt idx="4609">
                  <c:v>4883</c:v>
                </c:pt>
                <c:pt idx="4610">
                  <c:v>4837</c:v>
                </c:pt>
                <c:pt idx="4611">
                  <c:v>4872</c:v>
                </c:pt>
                <c:pt idx="4612">
                  <c:v>4854</c:v>
                </c:pt>
                <c:pt idx="4613">
                  <c:v>4831</c:v>
                </c:pt>
                <c:pt idx="4614">
                  <c:v>4869</c:v>
                </c:pt>
                <c:pt idx="4615">
                  <c:v>4883</c:v>
                </c:pt>
                <c:pt idx="4616">
                  <c:v>4877</c:v>
                </c:pt>
                <c:pt idx="4617">
                  <c:v>4843</c:v>
                </c:pt>
                <c:pt idx="4618">
                  <c:v>4844</c:v>
                </c:pt>
                <c:pt idx="4619">
                  <c:v>4871</c:v>
                </c:pt>
                <c:pt idx="4620">
                  <c:v>4833</c:v>
                </c:pt>
                <c:pt idx="4621">
                  <c:v>4883</c:v>
                </c:pt>
                <c:pt idx="4622">
                  <c:v>4860</c:v>
                </c:pt>
                <c:pt idx="4623">
                  <c:v>4831</c:v>
                </c:pt>
                <c:pt idx="4624">
                  <c:v>4803</c:v>
                </c:pt>
                <c:pt idx="4625">
                  <c:v>4851</c:v>
                </c:pt>
                <c:pt idx="4626">
                  <c:v>4890</c:v>
                </c:pt>
                <c:pt idx="4627">
                  <c:v>4881</c:v>
                </c:pt>
                <c:pt idx="4628">
                  <c:v>4819</c:v>
                </c:pt>
                <c:pt idx="4629">
                  <c:v>4866</c:v>
                </c:pt>
                <c:pt idx="4630">
                  <c:v>4853</c:v>
                </c:pt>
                <c:pt idx="4631">
                  <c:v>4858</c:v>
                </c:pt>
                <c:pt idx="4632">
                  <c:v>4883</c:v>
                </c:pt>
                <c:pt idx="4633">
                  <c:v>4817</c:v>
                </c:pt>
                <c:pt idx="4634">
                  <c:v>4852</c:v>
                </c:pt>
                <c:pt idx="4635">
                  <c:v>4833</c:v>
                </c:pt>
                <c:pt idx="4636">
                  <c:v>4841</c:v>
                </c:pt>
                <c:pt idx="4637">
                  <c:v>4869</c:v>
                </c:pt>
                <c:pt idx="4638">
                  <c:v>4842</c:v>
                </c:pt>
                <c:pt idx="4639">
                  <c:v>4860</c:v>
                </c:pt>
                <c:pt idx="4640">
                  <c:v>4845</c:v>
                </c:pt>
                <c:pt idx="4641">
                  <c:v>4845</c:v>
                </c:pt>
                <c:pt idx="4642">
                  <c:v>4889</c:v>
                </c:pt>
                <c:pt idx="4643">
                  <c:v>4831</c:v>
                </c:pt>
                <c:pt idx="4644">
                  <c:v>4793</c:v>
                </c:pt>
                <c:pt idx="4645">
                  <c:v>4876</c:v>
                </c:pt>
                <c:pt idx="4646">
                  <c:v>4827</c:v>
                </c:pt>
                <c:pt idx="4647">
                  <c:v>4854</c:v>
                </c:pt>
                <c:pt idx="4648">
                  <c:v>4858</c:v>
                </c:pt>
                <c:pt idx="4649">
                  <c:v>4821</c:v>
                </c:pt>
                <c:pt idx="4650">
                  <c:v>4835</c:v>
                </c:pt>
                <c:pt idx="4651">
                  <c:v>4867</c:v>
                </c:pt>
                <c:pt idx="4652">
                  <c:v>4836</c:v>
                </c:pt>
                <c:pt idx="4653">
                  <c:v>4838</c:v>
                </c:pt>
                <c:pt idx="4654">
                  <c:v>4857</c:v>
                </c:pt>
                <c:pt idx="4655">
                  <c:v>4860</c:v>
                </c:pt>
                <c:pt idx="4656">
                  <c:v>4872</c:v>
                </c:pt>
                <c:pt idx="4657">
                  <c:v>4875</c:v>
                </c:pt>
                <c:pt idx="4658">
                  <c:v>4872</c:v>
                </c:pt>
                <c:pt idx="4659">
                  <c:v>4829</c:v>
                </c:pt>
                <c:pt idx="4660">
                  <c:v>4849</c:v>
                </c:pt>
                <c:pt idx="4661">
                  <c:v>4841</c:v>
                </c:pt>
                <c:pt idx="4662">
                  <c:v>4837</c:v>
                </c:pt>
                <c:pt idx="4663">
                  <c:v>4902</c:v>
                </c:pt>
                <c:pt idx="4664">
                  <c:v>4886</c:v>
                </c:pt>
                <c:pt idx="4665">
                  <c:v>4863</c:v>
                </c:pt>
                <c:pt idx="4666">
                  <c:v>4808</c:v>
                </c:pt>
                <c:pt idx="4667">
                  <c:v>4845</c:v>
                </c:pt>
                <c:pt idx="4668">
                  <c:v>4842</c:v>
                </c:pt>
                <c:pt idx="4669">
                  <c:v>4848</c:v>
                </c:pt>
                <c:pt idx="4670">
                  <c:v>4870</c:v>
                </c:pt>
                <c:pt idx="4671">
                  <c:v>4810</c:v>
                </c:pt>
                <c:pt idx="4672">
                  <c:v>4868</c:v>
                </c:pt>
                <c:pt idx="4673">
                  <c:v>4833</c:v>
                </c:pt>
                <c:pt idx="4674">
                  <c:v>4859</c:v>
                </c:pt>
                <c:pt idx="4675">
                  <c:v>4862</c:v>
                </c:pt>
                <c:pt idx="4676">
                  <c:v>4882</c:v>
                </c:pt>
                <c:pt idx="4677">
                  <c:v>4846</c:v>
                </c:pt>
                <c:pt idx="4678">
                  <c:v>4839</c:v>
                </c:pt>
                <c:pt idx="4679">
                  <c:v>4861</c:v>
                </c:pt>
                <c:pt idx="4680">
                  <c:v>4805</c:v>
                </c:pt>
                <c:pt idx="4681">
                  <c:v>4866</c:v>
                </c:pt>
                <c:pt idx="4682">
                  <c:v>4879</c:v>
                </c:pt>
                <c:pt idx="4683">
                  <c:v>4874</c:v>
                </c:pt>
                <c:pt idx="4684">
                  <c:v>4877</c:v>
                </c:pt>
                <c:pt idx="4685">
                  <c:v>4833</c:v>
                </c:pt>
                <c:pt idx="4686">
                  <c:v>4847</c:v>
                </c:pt>
                <c:pt idx="4687">
                  <c:v>4873</c:v>
                </c:pt>
                <c:pt idx="4688">
                  <c:v>4876</c:v>
                </c:pt>
                <c:pt idx="4689">
                  <c:v>4863</c:v>
                </c:pt>
                <c:pt idx="4690">
                  <c:v>4840</c:v>
                </c:pt>
                <c:pt idx="4691">
                  <c:v>4874</c:v>
                </c:pt>
                <c:pt idx="4692">
                  <c:v>4886</c:v>
                </c:pt>
                <c:pt idx="4693">
                  <c:v>4907</c:v>
                </c:pt>
                <c:pt idx="4694">
                  <c:v>4837</c:v>
                </c:pt>
                <c:pt idx="4695">
                  <c:v>4887</c:v>
                </c:pt>
                <c:pt idx="4696">
                  <c:v>4857</c:v>
                </c:pt>
                <c:pt idx="4697">
                  <c:v>4896</c:v>
                </c:pt>
                <c:pt idx="4698">
                  <c:v>4882</c:v>
                </c:pt>
                <c:pt idx="4699">
                  <c:v>4842</c:v>
                </c:pt>
                <c:pt idx="4700">
                  <c:v>4840</c:v>
                </c:pt>
                <c:pt idx="4701">
                  <c:v>4849</c:v>
                </c:pt>
                <c:pt idx="4702">
                  <c:v>4865</c:v>
                </c:pt>
                <c:pt idx="4703">
                  <c:v>4892</c:v>
                </c:pt>
                <c:pt idx="4704">
                  <c:v>4809</c:v>
                </c:pt>
                <c:pt idx="4705">
                  <c:v>4814</c:v>
                </c:pt>
                <c:pt idx="4706">
                  <c:v>4846</c:v>
                </c:pt>
                <c:pt idx="4707">
                  <c:v>4858</c:v>
                </c:pt>
                <c:pt idx="4708">
                  <c:v>4830</c:v>
                </c:pt>
                <c:pt idx="4709">
                  <c:v>4875</c:v>
                </c:pt>
                <c:pt idx="4710">
                  <c:v>4873</c:v>
                </c:pt>
                <c:pt idx="4711">
                  <c:v>4851</c:v>
                </c:pt>
                <c:pt idx="4712">
                  <c:v>4861</c:v>
                </c:pt>
                <c:pt idx="4713">
                  <c:v>4868</c:v>
                </c:pt>
                <c:pt idx="4714">
                  <c:v>4887</c:v>
                </c:pt>
                <c:pt idx="4715">
                  <c:v>4897</c:v>
                </c:pt>
                <c:pt idx="4716">
                  <c:v>4837</c:v>
                </c:pt>
                <c:pt idx="4717">
                  <c:v>4856</c:v>
                </c:pt>
                <c:pt idx="4718">
                  <c:v>4870</c:v>
                </c:pt>
                <c:pt idx="4719">
                  <c:v>4832</c:v>
                </c:pt>
                <c:pt idx="4720">
                  <c:v>4896</c:v>
                </c:pt>
                <c:pt idx="4721">
                  <c:v>4862</c:v>
                </c:pt>
                <c:pt idx="4722">
                  <c:v>4849</c:v>
                </c:pt>
                <c:pt idx="4723">
                  <c:v>4889</c:v>
                </c:pt>
                <c:pt idx="4724">
                  <c:v>4848</c:v>
                </c:pt>
                <c:pt idx="4725">
                  <c:v>4852</c:v>
                </c:pt>
                <c:pt idx="4726">
                  <c:v>4819</c:v>
                </c:pt>
                <c:pt idx="4727">
                  <c:v>4832</c:v>
                </c:pt>
                <c:pt idx="4728">
                  <c:v>4896</c:v>
                </c:pt>
                <c:pt idx="4729">
                  <c:v>4915</c:v>
                </c:pt>
                <c:pt idx="4730">
                  <c:v>4877</c:v>
                </c:pt>
                <c:pt idx="4731">
                  <c:v>4876</c:v>
                </c:pt>
                <c:pt idx="4732">
                  <c:v>4906</c:v>
                </c:pt>
                <c:pt idx="4733">
                  <c:v>4834</c:v>
                </c:pt>
                <c:pt idx="4734">
                  <c:v>4820</c:v>
                </c:pt>
                <c:pt idx="4735">
                  <c:v>4843</c:v>
                </c:pt>
                <c:pt idx="4736">
                  <c:v>4874</c:v>
                </c:pt>
                <c:pt idx="4737">
                  <c:v>4881</c:v>
                </c:pt>
                <c:pt idx="4738">
                  <c:v>4852</c:v>
                </c:pt>
                <c:pt idx="4739">
                  <c:v>4851</c:v>
                </c:pt>
                <c:pt idx="4740">
                  <c:v>4856</c:v>
                </c:pt>
                <c:pt idx="4741">
                  <c:v>4849</c:v>
                </c:pt>
                <c:pt idx="4742">
                  <c:v>4869</c:v>
                </c:pt>
                <c:pt idx="4743">
                  <c:v>4803</c:v>
                </c:pt>
                <c:pt idx="4744">
                  <c:v>4882</c:v>
                </c:pt>
                <c:pt idx="4745">
                  <c:v>4865</c:v>
                </c:pt>
                <c:pt idx="4746">
                  <c:v>4890</c:v>
                </c:pt>
                <c:pt idx="4747">
                  <c:v>4858</c:v>
                </c:pt>
                <c:pt idx="4748">
                  <c:v>4835</c:v>
                </c:pt>
                <c:pt idx="4749">
                  <c:v>4851</c:v>
                </c:pt>
                <c:pt idx="4750">
                  <c:v>4862</c:v>
                </c:pt>
                <c:pt idx="4751">
                  <c:v>4855</c:v>
                </c:pt>
                <c:pt idx="4752">
                  <c:v>4872</c:v>
                </c:pt>
                <c:pt idx="4753">
                  <c:v>4886</c:v>
                </c:pt>
                <c:pt idx="4754">
                  <c:v>4856</c:v>
                </c:pt>
                <c:pt idx="4755">
                  <c:v>4863</c:v>
                </c:pt>
                <c:pt idx="4756">
                  <c:v>4877</c:v>
                </c:pt>
                <c:pt idx="4757">
                  <c:v>4877</c:v>
                </c:pt>
                <c:pt idx="4758">
                  <c:v>4862</c:v>
                </c:pt>
                <c:pt idx="4759">
                  <c:v>4845</c:v>
                </c:pt>
                <c:pt idx="4760">
                  <c:v>4853</c:v>
                </c:pt>
                <c:pt idx="4761">
                  <c:v>4915</c:v>
                </c:pt>
                <c:pt idx="4762">
                  <c:v>4861</c:v>
                </c:pt>
                <c:pt idx="4763">
                  <c:v>4829</c:v>
                </c:pt>
                <c:pt idx="4764">
                  <c:v>4846</c:v>
                </c:pt>
                <c:pt idx="4765">
                  <c:v>4828</c:v>
                </c:pt>
                <c:pt idx="4766">
                  <c:v>4826</c:v>
                </c:pt>
                <c:pt idx="4767">
                  <c:v>4840</c:v>
                </c:pt>
                <c:pt idx="4768">
                  <c:v>4846</c:v>
                </c:pt>
                <c:pt idx="4769">
                  <c:v>4856</c:v>
                </c:pt>
                <c:pt idx="4770">
                  <c:v>4871</c:v>
                </c:pt>
                <c:pt idx="4771">
                  <c:v>4854</c:v>
                </c:pt>
                <c:pt idx="4772">
                  <c:v>4824</c:v>
                </c:pt>
                <c:pt idx="4773">
                  <c:v>4841</c:v>
                </c:pt>
                <c:pt idx="4774">
                  <c:v>4888</c:v>
                </c:pt>
                <c:pt idx="4775">
                  <c:v>4844</c:v>
                </c:pt>
                <c:pt idx="4776">
                  <c:v>4829</c:v>
                </c:pt>
                <c:pt idx="4777">
                  <c:v>4894</c:v>
                </c:pt>
                <c:pt idx="4778">
                  <c:v>4825</c:v>
                </c:pt>
                <c:pt idx="4779">
                  <c:v>4852</c:v>
                </c:pt>
                <c:pt idx="4780">
                  <c:v>4872</c:v>
                </c:pt>
                <c:pt idx="4781">
                  <c:v>4897</c:v>
                </c:pt>
                <c:pt idx="4782">
                  <c:v>4863</c:v>
                </c:pt>
                <c:pt idx="4783">
                  <c:v>4838</c:v>
                </c:pt>
                <c:pt idx="4784">
                  <c:v>4862</c:v>
                </c:pt>
                <c:pt idx="4785">
                  <c:v>4868</c:v>
                </c:pt>
                <c:pt idx="4786">
                  <c:v>4876</c:v>
                </c:pt>
                <c:pt idx="4787">
                  <c:v>4877</c:v>
                </c:pt>
                <c:pt idx="4788">
                  <c:v>4847</c:v>
                </c:pt>
                <c:pt idx="4789">
                  <c:v>4854</c:v>
                </c:pt>
                <c:pt idx="4790">
                  <c:v>4875</c:v>
                </c:pt>
                <c:pt idx="4791">
                  <c:v>4850</c:v>
                </c:pt>
                <c:pt idx="4792">
                  <c:v>4853</c:v>
                </c:pt>
                <c:pt idx="4793">
                  <c:v>4851</c:v>
                </c:pt>
                <c:pt idx="4794">
                  <c:v>4832</c:v>
                </c:pt>
                <c:pt idx="4795">
                  <c:v>4884</c:v>
                </c:pt>
                <c:pt idx="4796">
                  <c:v>4842</c:v>
                </c:pt>
                <c:pt idx="4797">
                  <c:v>4843</c:v>
                </c:pt>
                <c:pt idx="4798">
                  <c:v>4874</c:v>
                </c:pt>
                <c:pt idx="4799">
                  <c:v>4887</c:v>
                </c:pt>
                <c:pt idx="4800">
                  <c:v>4821</c:v>
                </c:pt>
                <c:pt idx="4801">
                  <c:v>4891</c:v>
                </c:pt>
                <c:pt idx="4802">
                  <c:v>4884</c:v>
                </c:pt>
                <c:pt idx="4803">
                  <c:v>4850</c:v>
                </c:pt>
                <c:pt idx="4804">
                  <c:v>4889</c:v>
                </c:pt>
                <c:pt idx="4805">
                  <c:v>4887</c:v>
                </c:pt>
                <c:pt idx="4806">
                  <c:v>4854</c:v>
                </c:pt>
                <c:pt idx="4807">
                  <c:v>4844</c:v>
                </c:pt>
                <c:pt idx="4808">
                  <c:v>4899</c:v>
                </c:pt>
                <c:pt idx="4809">
                  <c:v>4852</c:v>
                </c:pt>
                <c:pt idx="4810">
                  <c:v>4855</c:v>
                </c:pt>
                <c:pt idx="4811">
                  <c:v>4869</c:v>
                </c:pt>
                <c:pt idx="4812">
                  <c:v>4874</c:v>
                </c:pt>
                <c:pt idx="4813">
                  <c:v>4863</c:v>
                </c:pt>
                <c:pt idx="4814">
                  <c:v>4892</c:v>
                </c:pt>
                <c:pt idx="4815">
                  <c:v>4839</c:v>
                </c:pt>
                <c:pt idx="4816">
                  <c:v>4860</c:v>
                </c:pt>
                <c:pt idx="4817">
                  <c:v>4877</c:v>
                </c:pt>
                <c:pt idx="4818">
                  <c:v>4864</c:v>
                </c:pt>
                <c:pt idx="4819">
                  <c:v>4831</c:v>
                </c:pt>
                <c:pt idx="4820">
                  <c:v>4873</c:v>
                </c:pt>
                <c:pt idx="4821">
                  <c:v>4872</c:v>
                </c:pt>
                <c:pt idx="4822">
                  <c:v>4879</c:v>
                </c:pt>
                <c:pt idx="4823">
                  <c:v>4898</c:v>
                </c:pt>
                <c:pt idx="4824">
                  <c:v>4844</c:v>
                </c:pt>
                <c:pt idx="4825">
                  <c:v>4880</c:v>
                </c:pt>
                <c:pt idx="4826">
                  <c:v>4871</c:v>
                </c:pt>
                <c:pt idx="4827">
                  <c:v>4859</c:v>
                </c:pt>
                <c:pt idx="4828">
                  <c:v>4898</c:v>
                </c:pt>
                <c:pt idx="4829">
                  <c:v>4842</c:v>
                </c:pt>
                <c:pt idx="4830">
                  <c:v>4893</c:v>
                </c:pt>
                <c:pt idx="4831">
                  <c:v>4816</c:v>
                </c:pt>
                <c:pt idx="4832">
                  <c:v>4867</c:v>
                </c:pt>
                <c:pt idx="4833">
                  <c:v>4862</c:v>
                </c:pt>
                <c:pt idx="4834">
                  <c:v>4844</c:v>
                </c:pt>
                <c:pt idx="4835">
                  <c:v>4824</c:v>
                </c:pt>
                <c:pt idx="4836">
                  <c:v>4861</c:v>
                </c:pt>
                <c:pt idx="4837">
                  <c:v>4889</c:v>
                </c:pt>
                <c:pt idx="4838">
                  <c:v>4884</c:v>
                </c:pt>
                <c:pt idx="4839">
                  <c:v>4849</c:v>
                </c:pt>
                <c:pt idx="4840">
                  <c:v>4848</c:v>
                </c:pt>
                <c:pt idx="4841">
                  <c:v>4914</c:v>
                </c:pt>
                <c:pt idx="4842">
                  <c:v>4824</c:v>
                </c:pt>
                <c:pt idx="4843">
                  <c:v>4840</c:v>
                </c:pt>
                <c:pt idx="4844">
                  <c:v>4855</c:v>
                </c:pt>
                <c:pt idx="4845">
                  <c:v>4835</c:v>
                </c:pt>
                <c:pt idx="4846">
                  <c:v>4870</c:v>
                </c:pt>
                <c:pt idx="4847">
                  <c:v>4867</c:v>
                </c:pt>
                <c:pt idx="4848">
                  <c:v>4837</c:v>
                </c:pt>
                <c:pt idx="4849">
                  <c:v>4859</c:v>
                </c:pt>
                <c:pt idx="4850">
                  <c:v>4887</c:v>
                </c:pt>
                <c:pt idx="4851">
                  <c:v>4860</c:v>
                </c:pt>
                <c:pt idx="4852">
                  <c:v>4833</c:v>
                </c:pt>
                <c:pt idx="4853">
                  <c:v>4876</c:v>
                </c:pt>
                <c:pt idx="4854">
                  <c:v>4853</c:v>
                </c:pt>
                <c:pt idx="4855">
                  <c:v>4848</c:v>
                </c:pt>
                <c:pt idx="4856">
                  <c:v>4876</c:v>
                </c:pt>
                <c:pt idx="4857">
                  <c:v>4851</c:v>
                </c:pt>
                <c:pt idx="4858">
                  <c:v>4878</c:v>
                </c:pt>
                <c:pt idx="4859">
                  <c:v>4868</c:v>
                </c:pt>
                <c:pt idx="4860">
                  <c:v>4857</c:v>
                </c:pt>
                <c:pt idx="4861">
                  <c:v>4853</c:v>
                </c:pt>
                <c:pt idx="4862">
                  <c:v>4848</c:v>
                </c:pt>
                <c:pt idx="4863">
                  <c:v>4864</c:v>
                </c:pt>
                <c:pt idx="4864">
                  <c:v>4829</c:v>
                </c:pt>
                <c:pt idx="4865">
                  <c:v>4915</c:v>
                </c:pt>
                <c:pt idx="4866">
                  <c:v>4887</c:v>
                </c:pt>
                <c:pt idx="4867">
                  <c:v>4848</c:v>
                </c:pt>
                <c:pt idx="4868">
                  <c:v>4872</c:v>
                </c:pt>
                <c:pt idx="4869">
                  <c:v>4854</c:v>
                </c:pt>
                <c:pt idx="4870">
                  <c:v>4882</c:v>
                </c:pt>
                <c:pt idx="4871">
                  <c:v>4850</c:v>
                </c:pt>
                <c:pt idx="4872">
                  <c:v>4873</c:v>
                </c:pt>
                <c:pt idx="4873">
                  <c:v>4868</c:v>
                </c:pt>
                <c:pt idx="4874">
                  <c:v>4841</c:v>
                </c:pt>
                <c:pt idx="4875">
                  <c:v>4828</c:v>
                </c:pt>
                <c:pt idx="4876">
                  <c:v>4864</c:v>
                </c:pt>
                <c:pt idx="4877">
                  <c:v>4859</c:v>
                </c:pt>
                <c:pt idx="4878">
                  <c:v>4898</c:v>
                </c:pt>
                <c:pt idx="4879">
                  <c:v>4832</c:v>
                </c:pt>
                <c:pt idx="4880">
                  <c:v>4863</c:v>
                </c:pt>
                <c:pt idx="4881">
                  <c:v>4872</c:v>
                </c:pt>
                <c:pt idx="4882">
                  <c:v>4866</c:v>
                </c:pt>
                <c:pt idx="4883">
                  <c:v>4843</c:v>
                </c:pt>
                <c:pt idx="4884">
                  <c:v>4895</c:v>
                </c:pt>
                <c:pt idx="4885">
                  <c:v>4863</c:v>
                </c:pt>
                <c:pt idx="4886">
                  <c:v>4865</c:v>
                </c:pt>
                <c:pt idx="4887">
                  <c:v>4868</c:v>
                </c:pt>
                <c:pt idx="4888">
                  <c:v>4854</c:v>
                </c:pt>
                <c:pt idx="4889">
                  <c:v>4850</c:v>
                </c:pt>
                <c:pt idx="4890">
                  <c:v>4840</c:v>
                </c:pt>
                <c:pt idx="4891">
                  <c:v>4863</c:v>
                </c:pt>
                <c:pt idx="4892">
                  <c:v>4837</c:v>
                </c:pt>
                <c:pt idx="4893">
                  <c:v>4867</c:v>
                </c:pt>
                <c:pt idx="4894">
                  <c:v>4847</c:v>
                </c:pt>
                <c:pt idx="4895">
                  <c:v>4837</c:v>
                </c:pt>
                <c:pt idx="4896">
                  <c:v>4886</c:v>
                </c:pt>
                <c:pt idx="4897">
                  <c:v>4855</c:v>
                </c:pt>
                <c:pt idx="4898">
                  <c:v>4861</c:v>
                </c:pt>
                <c:pt idx="4899">
                  <c:v>4924</c:v>
                </c:pt>
                <c:pt idx="4900">
                  <c:v>4877</c:v>
                </c:pt>
                <c:pt idx="4901">
                  <c:v>4849</c:v>
                </c:pt>
                <c:pt idx="4902">
                  <c:v>4878</c:v>
                </c:pt>
                <c:pt idx="4903">
                  <c:v>4853</c:v>
                </c:pt>
                <c:pt idx="4904">
                  <c:v>4886</c:v>
                </c:pt>
                <c:pt idx="4905">
                  <c:v>4879</c:v>
                </c:pt>
                <c:pt idx="4906">
                  <c:v>4879</c:v>
                </c:pt>
                <c:pt idx="4907">
                  <c:v>4833</c:v>
                </c:pt>
                <c:pt idx="4908">
                  <c:v>4827</c:v>
                </c:pt>
                <c:pt idx="4909">
                  <c:v>4848</c:v>
                </c:pt>
                <c:pt idx="4910">
                  <c:v>4856</c:v>
                </c:pt>
                <c:pt idx="4911">
                  <c:v>4881</c:v>
                </c:pt>
                <c:pt idx="4912">
                  <c:v>4860</c:v>
                </c:pt>
                <c:pt idx="4913">
                  <c:v>4890</c:v>
                </c:pt>
                <c:pt idx="4914">
                  <c:v>4836</c:v>
                </c:pt>
                <c:pt idx="4915">
                  <c:v>4850</c:v>
                </c:pt>
                <c:pt idx="4916">
                  <c:v>4853</c:v>
                </c:pt>
                <c:pt idx="4917">
                  <c:v>4868</c:v>
                </c:pt>
                <c:pt idx="4918">
                  <c:v>4856</c:v>
                </c:pt>
                <c:pt idx="4919">
                  <c:v>4862</c:v>
                </c:pt>
                <c:pt idx="4920">
                  <c:v>4881</c:v>
                </c:pt>
                <c:pt idx="4921">
                  <c:v>4861</c:v>
                </c:pt>
                <c:pt idx="4922">
                  <c:v>4854</c:v>
                </c:pt>
                <c:pt idx="4923">
                  <c:v>4876</c:v>
                </c:pt>
                <c:pt idx="4924">
                  <c:v>4851</c:v>
                </c:pt>
                <c:pt idx="4925">
                  <c:v>4906</c:v>
                </c:pt>
                <c:pt idx="4926">
                  <c:v>4856</c:v>
                </c:pt>
                <c:pt idx="4927">
                  <c:v>4858</c:v>
                </c:pt>
                <c:pt idx="4928">
                  <c:v>4909</c:v>
                </c:pt>
                <c:pt idx="4929">
                  <c:v>4834</c:v>
                </c:pt>
                <c:pt idx="4930">
                  <c:v>4885</c:v>
                </c:pt>
                <c:pt idx="4931">
                  <c:v>4870</c:v>
                </c:pt>
                <c:pt idx="4932">
                  <c:v>4851</c:v>
                </c:pt>
                <c:pt idx="4933">
                  <c:v>4858</c:v>
                </c:pt>
                <c:pt idx="4934">
                  <c:v>4845</c:v>
                </c:pt>
                <c:pt idx="4935">
                  <c:v>4865</c:v>
                </c:pt>
                <c:pt idx="4936">
                  <c:v>4819</c:v>
                </c:pt>
                <c:pt idx="4937">
                  <c:v>4850</c:v>
                </c:pt>
                <c:pt idx="4938">
                  <c:v>4885</c:v>
                </c:pt>
                <c:pt idx="4939">
                  <c:v>4905</c:v>
                </c:pt>
                <c:pt idx="4940">
                  <c:v>4846</c:v>
                </c:pt>
                <c:pt idx="4941">
                  <c:v>4844</c:v>
                </c:pt>
                <c:pt idx="4942">
                  <c:v>4849</c:v>
                </c:pt>
                <c:pt idx="4943">
                  <c:v>4855</c:v>
                </c:pt>
                <c:pt idx="4944">
                  <c:v>4895</c:v>
                </c:pt>
                <c:pt idx="4945">
                  <c:v>4875</c:v>
                </c:pt>
                <c:pt idx="4946">
                  <c:v>4871</c:v>
                </c:pt>
                <c:pt idx="4947">
                  <c:v>4860</c:v>
                </c:pt>
                <c:pt idx="4948">
                  <c:v>4826</c:v>
                </c:pt>
                <c:pt idx="4949">
                  <c:v>4850</c:v>
                </c:pt>
                <c:pt idx="4950">
                  <c:v>4853</c:v>
                </c:pt>
                <c:pt idx="4951">
                  <c:v>4888</c:v>
                </c:pt>
                <c:pt idx="4952">
                  <c:v>4813</c:v>
                </c:pt>
                <c:pt idx="4953">
                  <c:v>4817</c:v>
                </c:pt>
                <c:pt idx="4954">
                  <c:v>4877</c:v>
                </c:pt>
                <c:pt idx="4955">
                  <c:v>4858</c:v>
                </c:pt>
                <c:pt idx="4956">
                  <c:v>4823</c:v>
                </c:pt>
                <c:pt idx="4957">
                  <c:v>4862</c:v>
                </c:pt>
                <c:pt idx="4958">
                  <c:v>4862</c:v>
                </c:pt>
                <c:pt idx="4959">
                  <c:v>4847</c:v>
                </c:pt>
                <c:pt idx="4960">
                  <c:v>4868</c:v>
                </c:pt>
                <c:pt idx="4961">
                  <c:v>4865</c:v>
                </c:pt>
                <c:pt idx="4962">
                  <c:v>4836</c:v>
                </c:pt>
                <c:pt idx="4963">
                  <c:v>4825</c:v>
                </c:pt>
                <c:pt idx="4964">
                  <c:v>4844</c:v>
                </c:pt>
                <c:pt idx="4965">
                  <c:v>4855</c:v>
                </c:pt>
                <c:pt idx="4966">
                  <c:v>4855</c:v>
                </c:pt>
                <c:pt idx="4967">
                  <c:v>4845</c:v>
                </c:pt>
                <c:pt idx="4968">
                  <c:v>4884</c:v>
                </c:pt>
                <c:pt idx="4969">
                  <c:v>4871</c:v>
                </c:pt>
                <c:pt idx="4970">
                  <c:v>4846</c:v>
                </c:pt>
                <c:pt idx="4971">
                  <c:v>4897</c:v>
                </c:pt>
                <c:pt idx="4972">
                  <c:v>4858</c:v>
                </c:pt>
                <c:pt idx="4973">
                  <c:v>4837</c:v>
                </c:pt>
                <c:pt idx="4974">
                  <c:v>4901</c:v>
                </c:pt>
                <c:pt idx="4975">
                  <c:v>4874</c:v>
                </c:pt>
                <c:pt idx="4976">
                  <c:v>4873</c:v>
                </c:pt>
                <c:pt idx="4977">
                  <c:v>4852</c:v>
                </c:pt>
                <c:pt idx="4978">
                  <c:v>4869</c:v>
                </c:pt>
                <c:pt idx="4979">
                  <c:v>4853</c:v>
                </c:pt>
                <c:pt idx="4980">
                  <c:v>4834</c:v>
                </c:pt>
                <c:pt idx="4981">
                  <c:v>4863</c:v>
                </c:pt>
                <c:pt idx="4982">
                  <c:v>4814</c:v>
                </c:pt>
                <c:pt idx="4983">
                  <c:v>4837</c:v>
                </c:pt>
                <c:pt idx="4984">
                  <c:v>4862</c:v>
                </c:pt>
                <c:pt idx="4985">
                  <c:v>4896</c:v>
                </c:pt>
                <c:pt idx="4986">
                  <c:v>4866</c:v>
                </c:pt>
                <c:pt idx="4987">
                  <c:v>4835</c:v>
                </c:pt>
                <c:pt idx="4988">
                  <c:v>4827</c:v>
                </c:pt>
                <c:pt idx="4989">
                  <c:v>4856</c:v>
                </c:pt>
                <c:pt idx="4990">
                  <c:v>4848</c:v>
                </c:pt>
                <c:pt idx="4991">
                  <c:v>4862</c:v>
                </c:pt>
                <c:pt idx="4992">
                  <c:v>4923</c:v>
                </c:pt>
                <c:pt idx="4993">
                  <c:v>4840</c:v>
                </c:pt>
                <c:pt idx="4994">
                  <c:v>4915</c:v>
                </c:pt>
                <c:pt idx="4995">
                  <c:v>4869</c:v>
                </c:pt>
                <c:pt idx="4996">
                  <c:v>4862</c:v>
                </c:pt>
                <c:pt idx="4997">
                  <c:v>4883</c:v>
                </c:pt>
                <c:pt idx="4998">
                  <c:v>4904</c:v>
                </c:pt>
                <c:pt idx="4999">
                  <c:v>4817</c:v>
                </c:pt>
                <c:pt idx="5000">
                  <c:v>4867</c:v>
                </c:pt>
                <c:pt idx="5001">
                  <c:v>4858</c:v>
                </c:pt>
                <c:pt idx="5002">
                  <c:v>4858</c:v>
                </c:pt>
                <c:pt idx="5003">
                  <c:v>4852</c:v>
                </c:pt>
                <c:pt idx="5004">
                  <c:v>4856</c:v>
                </c:pt>
                <c:pt idx="5005">
                  <c:v>4891</c:v>
                </c:pt>
                <c:pt idx="5006">
                  <c:v>4918</c:v>
                </c:pt>
                <c:pt idx="5007">
                  <c:v>4877</c:v>
                </c:pt>
                <c:pt idx="5008">
                  <c:v>4828</c:v>
                </c:pt>
                <c:pt idx="5009">
                  <c:v>4879</c:v>
                </c:pt>
                <c:pt idx="5010">
                  <c:v>4857</c:v>
                </c:pt>
                <c:pt idx="5011">
                  <c:v>4874</c:v>
                </c:pt>
                <c:pt idx="5012">
                  <c:v>4849</c:v>
                </c:pt>
                <c:pt idx="5013">
                  <c:v>4881</c:v>
                </c:pt>
                <c:pt idx="5014">
                  <c:v>4882</c:v>
                </c:pt>
                <c:pt idx="5015">
                  <c:v>4885</c:v>
                </c:pt>
                <c:pt idx="5016">
                  <c:v>4859</c:v>
                </c:pt>
                <c:pt idx="5017">
                  <c:v>4847</c:v>
                </c:pt>
                <c:pt idx="5018">
                  <c:v>4856</c:v>
                </c:pt>
                <c:pt idx="5019">
                  <c:v>4869</c:v>
                </c:pt>
                <c:pt idx="5020">
                  <c:v>4867</c:v>
                </c:pt>
                <c:pt idx="5021">
                  <c:v>4838</c:v>
                </c:pt>
                <c:pt idx="5022">
                  <c:v>4869</c:v>
                </c:pt>
                <c:pt idx="5023">
                  <c:v>4842</c:v>
                </c:pt>
                <c:pt idx="5024">
                  <c:v>4874</c:v>
                </c:pt>
                <c:pt idx="5025">
                  <c:v>4887</c:v>
                </c:pt>
                <c:pt idx="5026">
                  <c:v>4837</c:v>
                </c:pt>
                <c:pt idx="5027">
                  <c:v>4863</c:v>
                </c:pt>
                <c:pt idx="5028">
                  <c:v>4878</c:v>
                </c:pt>
                <c:pt idx="5029">
                  <c:v>4867</c:v>
                </c:pt>
                <c:pt idx="5030">
                  <c:v>4875</c:v>
                </c:pt>
                <c:pt idx="5031">
                  <c:v>4862</c:v>
                </c:pt>
                <c:pt idx="5032">
                  <c:v>4870</c:v>
                </c:pt>
                <c:pt idx="5033">
                  <c:v>4844</c:v>
                </c:pt>
                <c:pt idx="5034">
                  <c:v>4811</c:v>
                </c:pt>
                <c:pt idx="5035">
                  <c:v>4895</c:v>
                </c:pt>
                <c:pt idx="5036">
                  <c:v>4863</c:v>
                </c:pt>
                <c:pt idx="5037">
                  <c:v>4846</c:v>
                </c:pt>
                <c:pt idx="5038">
                  <c:v>4841</c:v>
                </c:pt>
                <c:pt idx="5039">
                  <c:v>4814</c:v>
                </c:pt>
                <c:pt idx="5040">
                  <c:v>4843</c:v>
                </c:pt>
                <c:pt idx="5041">
                  <c:v>4864</c:v>
                </c:pt>
                <c:pt idx="5042">
                  <c:v>4897</c:v>
                </c:pt>
                <c:pt idx="5043">
                  <c:v>4853</c:v>
                </c:pt>
                <c:pt idx="5044">
                  <c:v>4841</c:v>
                </c:pt>
                <c:pt idx="5045">
                  <c:v>4846</c:v>
                </c:pt>
                <c:pt idx="5046">
                  <c:v>4858</c:v>
                </c:pt>
                <c:pt idx="5047">
                  <c:v>4838</c:v>
                </c:pt>
                <c:pt idx="5048">
                  <c:v>4857</c:v>
                </c:pt>
                <c:pt idx="5049">
                  <c:v>4872</c:v>
                </c:pt>
                <c:pt idx="5050">
                  <c:v>4869</c:v>
                </c:pt>
                <c:pt idx="5051">
                  <c:v>4875</c:v>
                </c:pt>
                <c:pt idx="5052">
                  <c:v>4841</c:v>
                </c:pt>
                <c:pt idx="5053">
                  <c:v>4880</c:v>
                </c:pt>
                <c:pt idx="5054">
                  <c:v>4889</c:v>
                </c:pt>
                <c:pt idx="5055">
                  <c:v>4857</c:v>
                </c:pt>
                <c:pt idx="5056">
                  <c:v>4901</c:v>
                </c:pt>
                <c:pt idx="5057">
                  <c:v>4863</c:v>
                </c:pt>
                <c:pt idx="5058">
                  <c:v>4877</c:v>
                </c:pt>
                <c:pt idx="5059">
                  <c:v>4869</c:v>
                </c:pt>
                <c:pt idx="5060">
                  <c:v>4854</c:v>
                </c:pt>
                <c:pt idx="5061">
                  <c:v>4839</c:v>
                </c:pt>
                <c:pt idx="5062">
                  <c:v>4863</c:v>
                </c:pt>
                <c:pt idx="5063">
                  <c:v>4884</c:v>
                </c:pt>
                <c:pt idx="5064">
                  <c:v>4831</c:v>
                </c:pt>
                <c:pt idx="5065">
                  <c:v>4846</c:v>
                </c:pt>
                <c:pt idx="5066">
                  <c:v>4832</c:v>
                </c:pt>
                <c:pt idx="5067">
                  <c:v>4853</c:v>
                </c:pt>
                <c:pt idx="5068">
                  <c:v>4878</c:v>
                </c:pt>
                <c:pt idx="5069">
                  <c:v>4850</c:v>
                </c:pt>
                <c:pt idx="5070">
                  <c:v>4850</c:v>
                </c:pt>
                <c:pt idx="5071">
                  <c:v>4870</c:v>
                </c:pt>
                <c:pt idx="5072">
                  <c:v>4886</c:v>
                </c:pt>
                <c:pt idx="5073">
                  <c:v>4891</c:v>
                </c:pt>
                <c:pt idx="5074">
                  <c:v>4850</c:v>
                </c:pt>
                <c:pt idx="5075">
                  <c:v>4887</c:v>
                </c:pt>
                <c:pt idx="5076">
                  <c:v>4858</c:v>
                </c:pt>
                <c:pt idx="5077">
                  <c:v>4860</c:v>
                </c:pt>
                <c:pt idx="5078">
                  <c:v>4866</c:v>
                </c:pt>
                <c:pt idx="5079">
                  <c:v>4881</c:v>
                </c:pt>
                <c:pt idx="5080">
                  <c:v>4855</c:v>
                </c:pt>
                <c:pt idx="5081">
                  <c:v>4872</c:v>
                </c:pt>
                <c:pt idx="5082">
                  <c:v>4854</c:v>
                </c:pt>
                <c:pt idx="5083">
                  <c:v>4865</c:v>
                </c:pt>
                <c:pt idx="5084">
                  <c:v>4834</c:v>
                </c:pt>
                <c:pt idx="5085">
                  <c:v>4845</c:v>
                </c:pt>
                <c:pt idx="5086">
                  <c:v>4879</c:v>
                </c:pt>
                <c:pt idx="5087">
                  <c:v>4857</c:v>
                </c:pt>
                <c:pt idx="5088">
                  <c:v>4834</c:v>
                </c:pt>
                <c:pt idx="5089">
                  <c:v>4851</c:v>
                </c:pt>
                <c:pt idx="5090">
                  <c:v>4841</c:v>
                </c:pt>
                <c:pt idx="5091">
                  <c:v>4871</c:v>
                </c:pt>
                <c:pt idx="5092">
                  <c:v>4855</c:v>
                </c:pt>
                <c:pt idx="5093">
                  <c:v>4860</c:v>
                </c:pt>
                <c:pt idx="5094">
                  <c:v>4879</c:v>
                </c:pt>
                <c:pt idx="5095">
                  <c:v>4897</c:v>
                </c:pt>
                <c:pt idx="5096">
                  <c:v>4829</c:v>
                </c:pt>
                <c:pt idx="5097">
                  <c:v>4846</c:v>
                </c:pt>
                <c:pt idx="5098">
                  <c:v>4829</c:v>
                </c:pt>
                <c:pt idx="5099">
                  <c:v>4880</c:v>
                </c:pt>
                <c:pt idx="5100">
                  <c:v>4878</c:v>
                </c:pt>
                <c:pt idx="5101">
                  <c:v>4849</c:v>
                </c:pt>
                <c:pt idx="5102">
                  <c:v>4837</c:v>
                </c:pt>
                <c:pt idx="5103">
                  <c:v>4823</c:v>
                </c:pt>
                <c:pt idx="5104">
                  <c:v>4849</c:v>
                </c:pt>
                <c:pt idx="5105">
                  <c:v>4866</c:v>
                </c:pt>
                <c:pt idx="5106">
                  <c:v>4861</c:v>
                </c:pt>
                <c:pt idx="5107">
                  <c:v>4914</c:v>
                </c:pt>
                <c:pt idx="5108">
                  <c:v>4889</c:v>
                </c:pt>
                <c:pt idx="5109">
                  <c:v>4861</c:v>
                </c:pt>
                <c:pt idx="5110">
                  <c:v>4814</c:v>
                </c:pt>
                <c:pt idx="5111">
                  <c:v>4868</c:v>
                </c:pt>
                <c:pt idx="5112">
                  <c:v>4881</c:v>
                </c:pt>
                <c:pt idx="5113">
                  <c:v>4861</c:v>
                </c:pt>
                <c:pt idx="5114">
                  <c:v>4881</c:v>
                </c:pt>
                <c:pt idx="5115">
                  <c:v>4848</c:v>
                </c:pt>
                <c:pt idx="5116">
                  <c:v>4891</c:v>
                </c:pt>
                <c:pt idx="5117">
                  <c:v>4872</c:v>
                </c:pt>
                <c:pt idx="5118">
                  <c:v>4865</c:v>
                </c:pt>
                <c:pt idx="5119">
                  <c:v>4852</c:v>
                </c:pt>
                <c:pt idx="5120">
                  <c:v>4865</c:v>
                </c:pt>
                <c:pt idx="5121">
                  <c:v>4850</c:v>
                </c:pt>
                <c:pt idx="5122">
                  <c:v>4868</c:v>
                </c:pt>
                <c:pt idx="5123">
                  <c:v>4847</c:v>
                </c:pt>
                <c:pt idx="5124">
                  <c:v>4836</c:v>
                </c:pt>
                <c:pt idx="5125">
                  <c:v>4857</c:v>
                </c:pt>
                <c:pt idx="5126">
                  <c:v>4880</c:v>
                </c:pt>
                <c:pt idx="5127">
                  <c:v>4839</c:v>
                </c:pt>
                <c:pt idx="5128">
                  <c:v>4839</c:v>
                </c:pt>
                <c:pt idx="5129">
                  <c:v>4863</c:v>
                </c:pt>
                <c:pt idx="5130">
                  <c:v>4839</c:v>
                </c:pt>
                <c:pt idx="5131">
                  <c:v>4898</c:v>
                </c:pt>
                <c:pt idx="5132">
                  <c:v>4873</c:v>
                </c:pt>
                <c:pt idx="5133">
                  <c:v>4878</c:v>
                </c:pt>
                <c:pt idx="5134">
                  <c:v>4848</c:v>
                </c:pt>
                <c:pt idx="5135">
                  <c:v>4870</c:v>
                </c:pt>
                <c:pt idx="5136">
                  <c:v>4864</c:v>
                </c:pt>
                <c:pt idx="5137">
                  <c:v>4878</c:v>
                </c:pt>
                <c:pt idx="5138">
                  <c:v>4866</c:v>
                </c:pt>
                <c:pt idx="5139">
                  <c:v>4877</c:v>
                </c:pt>
                <c:pt idx="5140">
                  <c:v>4870</c:v>
                </c:pt>
                <c:pt idx="5141">
                  <c:v>4840</c:v>
                </c:pt>
                <c:pt idx="5142">
                  <c:v>4885</c:v>
                </c:pt>
                <c:pt idx="5143">
                  <c:v>4875</c:v>
                </c:pt>
                <c:pt idx="5144">
                  <c:v>4866</c:v>
                </c:pt>
                <c:pt idx="5145">
                  <c:v>4822</c:v>
                </c:pt>
                <c:pt idx="5146">
                  <c:v>4859</c:v>
                </c:pt>
                <c:pt idx="5147">
                  <c:v>4865</c:v>
                </c:pt>
                <c:pt idx="5148">
                  <c:v>4825</c:v>
                </c:pt>
                <c:pt idx="5149">
                  <c:v>4862</c:v>
                </c:pt>
                <c:pt idx="5150">
                  <c:v>4848</c:v>
                </c:pt>
                <c:pt idx="5151">
                  <c:v>4815</c:v>
                </c:pt>
                <c:pt idx="5152">
                  <c:v>4860</c:v>
                </c:pt>
                <c:pt idx="5153">
                  <c:v>4887</c:v>
                </c:pt>
                <c:pt idx="5154">
                  <c:v>4864</c:v>
                </c:pt>
                <c:pt idx="5155">
                  <c:v>4885</c:v>
                </c:pt>
                <c:pt idx="5156">
                  <c:v>4897</c:v>
                </c:pt>
                <c:pt idx="5157">
                  <c:v>4860</c:v>
                </c:pt>
                <c:pt idx="5158">
                  <c:v>4832</c:v>
                </c:pt>
                <c:pt idx="5159">
                  <c:v>4861</c:v>
                </c:pt>
                <c:pt idx="5160">
                  <c:v>4861</c:v>
                </c:pt>
                <c:pt idx="5161">
                  <c:v>4848</c:v>
                </c:pt>
                <c:pt idx="5162">
                  <c:v>4882</c:v>
                </c:pt>
                <c:pt idx="5163">
                  <c:v>4855</c:v>
                </c:pt>
                <c:pt idx="5164">
                  <c:v>4875</c:v>
                </c:pt>
                <c:pt idx="5165">
                  <c:v>4832</c:v>
                </c:pt>
                <c:pt idx="5166">
                  <c:v>4921</c:v>
                </c:pt>
                <c:pt idx="5167">
                  <c:v>4862</c:v>
                </c:pt>
                <c:pt idx="5168">
                  <c:v>4853</c:v>
                </c:pt>
                <c:pt idx="5169">
                  <c:v>4854</c:v>
                </c:pt>
                <c:pt idx="5170">
                  <c:v>4833</c:v>
                </c:pt>
                <c:pt idx="5171">
                  <c:v>4848</c:v>
                </c:pt>
                <c:pt idx="5172">
                  <c:v>4848</c:v>
                </c:pt>
                <c:pt idx="5173">
                  <c:v>4841</c:v>
                </c:pt>
                <c:pt idx="5174">
                  <c:v>4904</c:v>
                </c:pt>
                <c:pt idx="5175">
                  <c:v>4858</c:v>
                </c:pt>
                <c:pt idx="5176">
                  <c:v>4872</c:v>
                </c:pt>
                <c:pt idx="5177">
                  <c:v>4827</c:v>
                </c:pt>
                <c:pt idx="5178">
                  <c:v>4837</c:v>
                </c:pt>
                <c:pt idx="5179">
                  <c:v>4890</c:v>
                </c:pt>
                <c:pt idx="5180">
                  <c:v>4888</c:v>
                </c:pt>
                <c:pt idx="5181">
                  <c:v>4868</c:v>
                </c:pt>
                <c:pt idx="5182">
                  <c:v>4875</c:v>
                </c:pt>
                <c:pt idx="5183">
                  <c:v>4883</c:v>
                </c:pt>
                <c:pt idx="5184">
                  <c:v>4886</c:v>
                </c:pt>
                <c:pt idx="5185">
                  <c:v>4840</c:v>
                </c:pt>
                <c:pt idx="5186">
                  <c:v>4774</c:v>
                </c:pt>
                <c:pt idx="5187">
                  <c:v>4917</c:v>
                </c:pt>
                <c:pt idx="5188">
                  <c:v>4877</c:v>
                </c:pt>
                <c:pt idx="5189">
                  <c:v>4868</c:v>
                </c:pt>
                <c:pt idx="5190">
                  <c:v>4889</c:v>
                </c:pt>
                <c:pt idx="5191">
                  <c:v>4863</c:v>
                </c:pt>
                <c:pt idx="5192">
                  <c:v>4892</c:v>
                </c:pt>
                <c:pt idx="5193">
                  <c:v>4851</c:v>
                </c:pt>
                <c:pt idx="5194">
                  <c:v>4861</c:v>
                </c:pt>
                <c:pt idx="5195">
                  <c:v>4853</c:v>
                </c:pt>
                <c:pt idx="5196">
                  <c:v>4880</c:v>
                </c:pt>
                <c:pt idx="5197">
                  <c:v>4838</c:v>
                </c:pt>
                <c:pt idx="5198">
                  <c:v>4855</c:v>
                </c:pt>
                <c:pt idx="5199">
                  <c:v>4883</c:v>
                </c:pt>
                <c:pt idx="5200">
                  <c:v>4817</c:v>
                </c:pt>
                <c:pt idx="5201">
                  <c:v>4893</c:v>
                </c:pt>
                <c:pt idx="5202">
                  <c:v>4849</c:v>
                </c:pt>
                <c:pt idx="5203">
                  <c:v>4852</c:v>
                </c:pt>
                <c:pt idx="5204">
                  <c:v>4871</c:v>
                </c:pt>
                <c:pt idx="5205">
                  <c:v>4863</c:v>
                </c:pt>
                <c:pt idx="5206">
                  <c:v>4851</c:v>
                </c:pt>
                <c:pt idx="5207">
                  <c:v>4859</c:v>
                </c:pt>
                <c:pt idx="5208">
                  <c:v>4869</c:v>
                </c:pt>
                <c:pt idx="5209">
                  <c:v>4860</c:v>
                </c:pt>
                <c:pt idx="5210">
                  <c:v>4853</c:v>
                </c:pt>
                <c:pt idx="5211">
                  <c:v>4882</c:v>
                </c:pt>
                <c:pt idx="5212">
                  <c:v>4850</c:v>
                </c:pt>
                <c:pt idx="5213">
                  <c:v>4846</c:v>
                </c:pt>
                <c:pt idx="5214">
                  <c:v>4853</c:v>
                </c:pt>
                <c:pt idx="5215">
                  <c:v>4853</c:v>
                </c:pt>
                <c:pt idx="5216">
                  <c:v>4891</c:v>
                </c:pt>
                <c:pt idx="5217">
                  <c:v>4859</c:v>
                </c:pt>
                <c:pt idx="5218">
                  <c:v>4842</c:v>
                </c:pt>
                <c:pt idx="5219">
                  <c:v>4904</c:v>
                </c:pt>
                <c:pt idx="5220">
                  <c:v>4887</c:v>
                </c:pt>
                <c:pt idx="5221">
                  <c:v>4847</c:v>
                </c:pt>
                <c:pt idx="5222">
                  <c:v>4856</c:v>
                </c:pt>
                <c:pt idx="5223">
                  <c:v>4851</c:v>
                </c:pt>
                <c:pt idx="5224">
                  <c:v>4851</c:v>
                </c:pt>
                <c:pt idx="5225">
                  <c:v>4849</c:v>
                </c:pt>
                <c:pt idx="5226">
                  <c:v>4859</c:v>
                </c:pt>
                <c:pt idx="5227">
                  <c:v>4853</c:v>
                </c:pt>
                <c:pt idx="5228">
                  <c:v>4834</c:v>
                </c:pt>
                <c:pt idx="5229">
                  <c:v>4826</c:v>
                </c:pt>
                <c:pt idx="5230">
                  <c:v>4863</c:v>
                </c:pt>
                <c:pt idx="5231">
                  <c:v>4842</c:v>
                </c:pt>
                <c:pt idx="5232">
                  <c:v>4868</c:v>
                </c:pt>
                <c:pt idx="5233">
                  <c:v>4864</c:v>
                </c:pt>
                <c:pt idx="5234">
                  <c:v>4873</c:v>
                </c:pt>
                <c:pt idx="5235">
                  <c:v>4864</c:v>
                </c:pt>
                <c:pt idx="5236">
                  <c:v>4815</c:v>
                </c:pt>
                <c:pt idx="5237">
                  <c:v>4850</c:v>
                </c:pt>
                <c:pt idx="5238">
                  <c:v>4825</c:v>
                </c:pt>
                <c:pt idx="5239">
                  <c:v>4873</c:v>
                </c:pt>
                <c:pt idx="5240">
                  <c:v>4831</c:v>
                </c:pt>
                <c:pt idx="5241">
                  <c:v>4859</c:v>
                </c:pt>
                <c:pt idx="5242">
                  <c:v>4866</c:v>
                </c:pt>
                <c:pt idx="5243">
                  <c:v>4868</c:v>
                </c:pt>
                <c:pt idx="5244">
                  <c:v>4848</c:v>
                </c:pt>
                <c:pt idx="5245">
                  <c:v>4888</c:v>
                </c:pt>
                <c:pt idx="5246">
                  <c:v>4904</c:v>
                </c:pt>
                <c:pt idx="5247">
                  <c:v>4857</c:v>
                </c:pt>
                <c:pt idx="5248">
                  <c:v>4834</c:v>
                </c:pt>
                <c:pt idx="5249">
                  <c:v>4882</c:v>
                </c:pt>
                <c:pt idx="5250">
                  <c:v>4848</c:v>
                </c:pt>
                <c:pt idx="5251">
                  <c:v>4844</c:v>
                </c:pt>
                <c:pt idx="5252">
                  <c:v>4847</c:v>
                </c:pt>
                <c:pt idx="5253">
                  <c:v>4885</c:v>
                </c:pt>
                <c:pt idx="5254">
                  <c:v>4898</c:v>
                </c:pt>
                <c:pt idx="5255">
                  <c:v>4836</c:v>
                </c:pt>
                <c:pt idx="5256">
                  <c:v>4837</c:v>
                </c:pt>
                <c:pt idx="5257">
                  <c:v>4838</c:v>
                </c:pt>
                <c:pt idx="5258">
                  <c:v>4851</c:v>
                </c:pt>
                <c:pt idx="5259">
                  <c:v>4796</c:v>
                </c:pt>
                <c:pt idx="5260">
                  <c:v>4857</c:v>
                </c:pt>
                <c:pt idx="5261">
                  <c:v>4877</c:v>
                </c:pt>
                <c:pt idx="5262">
                  <c:v>4832</c:v>
                </c:pt>
                <c:pt idx="5263">
                  <c:v>4833</c:v>
                </c:pt>
                <c:pt idx="5264">
                  <c:v>4872</c:v>
                </c:pt>
                <c:pt idx="5265">
                  <c:v>4831</c:v>
                </c:pt>
                <c:pt idx="5266">
                  <c:v>4830</c:v>
                </c:pt>
                <c:pt idx="5267">
                  <c:v>4869</c:v>
                </c:pt>
                <c:pt idx="5268">
                  <c:v>4856</c:v>
                </c:pt>
                <c:pt idx="5269">
                  <c:v>4874</c:v>
                </c:pt>
                <c:pt idx="5270">
                  <c:v>4840</c:v>
                </c:pt>
                <c:pt idx="5271">
                  <c:v>4849</c:v>
                </c:pt>
                <c:pt idx="5272">
                  <c:v>4856</c:v>
                </c:pt>
                <c:pt idx="5273">
                  <c:v>4901</c:v>
                </c:pt>
                <c:pt idx="5274">
                  <c:v>4873</c:v>
                </c:pt>
                <c:pt idx="5275">
                  <c:v>4896</c:v>
                </c:pt>
                <c:pt idx="5276">
                  <c:v>4889</c:v>
                </c:pt>
                <c:pt idx="5277">
                  <c:v>4848</c:v>
                </c:pt>
                <c:pt idx="5278">
                  <c:v>4813</c:v>
                </c:pt>
                <c:pt idx="5279">
                  <c:v>4869</c:v>
                </c:pt>
                <c:pt idx="5280">
                  <c:v>4842</c:v>
                </c:pt>
                <c:pt idx="5281">
                  <c:v>4867</c:v>
                </c:pt>
                <c:pt idx="5282">
                  <c:v>4863</c:v>
                </c:pt>
                <c:pt idx="5283">
                  <c:v>4846</c:v>
                </c:pt>
                <c:pt idx="5284">
                  <c:v>4836</c:v>
                </c:pt>
                <c:pt idx="5285">
                  <c:v>4855</c:v>
                </c:pt>
                <c:pt idx="5286">
                  <c:v>4870</c:v>
                </c:pt>
                <c:pt idx="5287">
                  <c:v>4904</c:v>
                </c:pt>
                <c:pt idx="5288">
                  <c:v>4881</c:v>
                </c:pt>
                <c:pt idx="5289">
                  <c:v>4859</c:v>
                </c:pt>
                <c:pt idx="5290">
                  <c:v>4853</c:v>
                </c:pt>
                <c:pt idx="5291">
                  <c:v>4872</c:v>
                </c:pt>
                <c:pt idx="5292">
                  <c:v>4884</c:v>
                </c:pt>
                <c:pt idx="5293">
                  <c:v>4876</c:v>
                </c:pt>
                <c:pt idx="5294">
                  <c:v>4837</c:v>
                </c:pt>
                <c:pt idx="5295">
                  <c:v>4846</c:v>
                </c:pt>
                <c:pt idx="5296">
                  <c:v>4836</c:v>
                </c:pt>
                <c:pt idx="5297">
                  <c:v>4813</c:v>
                </c:pt>
                <c:pt idx="5298">
                  <c:v>4881</c:v>
                </c:pt>
                <c:pt idx="5299">
                  <c:v>4834</c:v>
                </c:pt>
                <c:pt idx="5300">
                  <c:v>4838</c:v>
                </c:pt>
                <c:pt idx="5301">
                  <c:v>4904</c:v>
                </c:pt>
                <c:pt idx="5302">
                  <c:v>4884</c:v>
                </c:pt>
                <c:pt idx="5303">
                  <c:v>4885</c:v>
                </c:pt>
                <c:pt idx="5304">
                  <c:v>4824</c:v>
                </c:pt>
                <c:pt idx="5305">
                  <c:v>4844</c:v>
                </c:pt>
                <c:pt idx="5306">
                  <c:v>4829</c:v>
                </c:pt>
                <c:pt idx="5307">
                  <c:v>4880</c:v>
                </c:pt>
                <c:pt idx="5308">
                  <c:v>4837</c:v>
                </c:pt>
                <c:pt idx="5309">
                  <c:v>4842</c:v>
                </c:pt>
                <c:pt idx="5310">
                  <c:v>4872</c:v>
                </c:pt>
                <c:pt idx="5311">
                  <c:v>4885</c:v>
                </c:pt>
                <c:pt idx="5312">
                  <c:v>4826</c:v>
                </c:pt>
                <c:pt idx="5313">
                  <c:v>4846</c:v>
                </c:pt>
                <c:pt idx="5314">
                  <c:v>4897</c:v>
                </c:pt>
                <c:pt idx="5315">
                  <c:v>4891</c:v>
                </c:pt>
                <c:pt idx="5316">
                  <c:v>4853</c:v>
                </c:pt>
                <c:pt idx="5317">
                  <c:v>4866</c:v>
                </c:pt>
                <c:pt idx="5318">
                  <c:v>4875</c:v>
                </c:pt>
                <c:pt idx="5319">
                  <c:v>4837</c:v>
                </c:pt>
                <c:pt idx="5320">
                  <c:v>4850</c:v>
                </c:pt>
                <c:pt idx="5321">
                  <c:v>4857</c:v>
                </c:pt>
                <c:pt idx="5322">
                  <c:v>4847</c:v>
                </c:pt>
                <c:pt idx="5323">
                  <c:v>4830</c:v>
                </c:pt>
                <c:pt idx="5324">
                  <c:v>4862</c:v>
                </c:pt>
                <c:pt idx="5325">
                  <c:v>4844</c:v>
                </c:pt>
                <c:pt idx="5326">
                  <c:v>4821</c:v>
                </c:pt>
                <c:pt idx="5327">
                  <c:v>4848</c:v>
                </c:pt>
                <c:pt idx="5328">
                  <c:v>4876</c:v>
                </c:pt>
                <c:pt idx="5329">
                  <c:v>4867</c:v>
                </c:pt>
                <c:pt idx="5330">
                  <c:v>4856</c:v>
                </c:pt>
                <c:pt idx="5331">
                  <c:v>4875</c:v>
                </c:pt>
                <c:pt idx="5332">
                  <c:v>4896</c:v>
                </c:pt>
                <c:pt idx="5333">
                  <c:v>4877</c:v>
                </c:pt>
                <c:pt idx="5334">
                  <c:v>4865</c:v>
                </c:pt>
                <c:pt idx="5335">
                  <c:v>4848</c:v>
                </c:pt>
                <c:pt idx="5336">
                  <c:v>4854</c:v>
                </c:pt>
                <c:pt idx="5337">
                  <c:v>4827</c:v>
                </c:pt>
                <c:pt idx="5338">
                  <c:v>4908</c:v>
                </c:pt>
                <c:pt idx="5339">
                  <c:v>4886</c:v>
                </c:pt>
                <c:pt idx="5340">
                  <c:v>4862</c:v>
                </c:pt>
                <c:pt idx="5341">
                  <c:v>4898</c:v>
                </c:pt>
                <c:pt idx="5342">
                  <c:v>4833</c:v>
                </c:pt>
                <c:pt idx="5343">
                  <c:v>4904</c:v>
                </c:pt>
                <c:pt idx="5344">
                  <c:v>4874</c:v>
                </c:pt>
                <c:pt idx="5345">
                  <c:v>4844</c:v>
                </c:pt>
                <c:pt idx="5346">
                  <c:v>4852</c:v>
                </c:pt>
                <c:pt idx="5347">
                  <c:v>4843</c:v>
                </c:pt>
                <c:pt idx="5348">
                  <c:v>4842</c:v>
                </c:pt>
                <c:pt idx="5349">
                  <c:v>4873</c:v>
                </c:pt>
                <c:pt idx="5350">
                  <c:v>4886</c:v>
                </c:pt>
                <c:pt idx="5351">
                  <c:v>4886</c:v>
                </c:pt>
                <c:pt idx="5352">
                  <c:v>4854</c:v>
                </c:pt>
                <c:pt idx="5353">
                  <c:v>4828</c:v>
                </c:pt>
                <c:pt idx="5354">
                  <c:v>4796</c:v>
                </c:pt>
                <c:pt idx="5355">
                  <c:v>4836</c:v>
                </c:pt>
                <c:pt idx="5356">
                  <c:v>4902</c:v>
                </c:pt>
                <c:pt idx="5357">
                  <c:v>4848</c:v>
                </c:pt>
                <c:pt idx="5358">
                  <c:v>4855</c:v>
                </c:pt>
                <c:pt idx="5359">
                  <c:v>4837</c:v>
                </c:pt>
                <c:pt idx="5360">
                  <c:v>4886</c:v>
                </c:pt>
                <c:pt idx="5361">
                  <c:v>4888</c:v>
                </c:pt>
                <c:pt idx="5362">
                  <c:v>4878</c:v>
                </c:pt>
                <c:pt idx="5363">
                  <c:v>4854</c:v>
                </c:pt>
                <c:pt idx="5364">
                  <c:v>4820</c:v>
                </c:pt>
                <c:pt idx="5365">
                  <c:v>4873</c:v>
                </c:pt>
                <c:pt idx="5366">
                  <c:v>4857</c:v>
                </c:pt>
                <c:pt idx="5367">
                  <c:v>4866</c:v>
                </c:pt>
                <c:pt idx="5368">
                  <c:v>4861</c:v>
                </c:pt>
                <c:pt idx="5369">
                  <c:v>4850</c:v>
                </c:pt>
                <c:pt idx="5370">
                  <c:v>4877</c:v>
                </c:pt>
                <c:pt idx="5371">
                  <c:v>4866</c:v>
                </c:pt>
                <c:pt idx="5372">
                  <c:v>4848</c:v>
                </c:pt>
                <c:pt idx="5373">
                  <c:v>4854</c:v>
                </c:pt>
                <c:pt idx="5374">
                  <c:v>4862</c:v>
                </c:pt>
                <c:pt idx="5375">
                  <c:v>4827</c:v>
                </c:pt>
                <c:pt idx="5376">
                  <c:v>4858</c:v>
                </c:pt>
                <c:pt idx="5377">
                  <c:v>4853</c:v>
                </c:pt>
                <c:pt idx="5378">
                  <c:v>4862</c:v>
                </c:pt>
                <c:pt idx="5379">
                  <c:v>4835</c:v>
                </c:pt>
                <c:pt idx="5380">
                  <c:v>4855</c:v>
                </c:pt>
                <c:pt idx="5381">
                  <c:v>4864</c:v>
                </c:pt>
                <c:pt idx="5382">
                  <c:v>4841</c:v>
                </c:pt>
                <c:pt idx="5383">
                  <c:v>4879</c:v>
                </c:pt>
                <c:pt idx="5384">
                  <c:v>4880</c:v>
                </c:pt>
                <c:pt idx="5385">
                  <c:v>4882</c:v>
                </c:pt>
                <c:pt idx="5386">
                  <c:v>4841</c:v>
                </c:pt>
                <c:pt idx="5387">
                  <c:v>4848</c:v>
                </c:pt>
                <c:pt idx="5388">
                  <c:v>4838</c:v>
                </c:pt>
                <c:pt idx="5389">
                  <c:v>4836</c:v>
                </c:pt>
                <c:pt idx="5390">
                  <c:v>4833</c:v>
                </c:pt>
                <c:pt idx="5391">
                  <c:v>4872</c:v>
                </c:pt>
                <c:pt idx="5392">
                  <c:v>4909</c:v>
                </c:pt>
                <c:pt idx="5393">
                  <c:v>4889</c:v>
                </c:pt>
                <c:pt idx="5394">
                  <c:v>4878</c:v>
                </c:pt>
                <c:pt idx="5395">
                  <c:v>4860</c:v>
                </c:pt>
                <c:pt idx="5396">
                  <c:v>4845</c:v>
                </c:pt>
                <c:pt idx="5397">
                  <c:v>4857</c:v>
                </c:pt>
                <c:pt idx="5398">
                  <c:v>4865</c:v>
                </c:pt>
                <c:pt idx="5399">
                  <c:v>4854</c:v>
                </c:pt>
                <c:pt idx="5400">
                  <c:v>4857</c:v>
                </c:pt>
                <c:pt idx="5401">
                  <c:v>4837</c:v>
                </c:pt>
                <c:pt idx="5402">
                  <c:v>4865</c:v>
                </c:pt>
                <c:pt idx="5403">
                  <c:v>4854</c:v>
                </c:pt>
                <c:pt idx="5404">
                  <c:v>4860</c:v>
                </c:pt>
                <c:pt idx="5405">
                  <c:v>4870</c:v>
                </c:pt>
                <c:pt idx="5406">
                  <c:v>4837</c:v>
                </c:pt>
                <c:pt idx="5407">
                  <c:v>4820</c:v>
                </c:pt>
                <c:pt idx="5408">
                  <c:v>4824</c:v>
                </c:pt>
                <c:pt idx="5409">
                  <c:v>4885</c:v>
                </c:pt>
                <c:pt idx="5410">
                  <c:v>4875</c:v>
                </c:pt>
                <c:pt idx="5411">
                  <c:v>4847</c:v>
                </c:pt>
                <c:pt idx="5412">
                  <c:v>4850</c:v>
                </c:pt>
                <c:pt idx="5413">
                  <c:v>4846</c:v>
                </c:pt>
                <c:pt idx="5414">
                  <c:v>4858</c:v>
                </c:pt>
                <c:pt idx="5415">
                  <c:v>4898</c:v>
                </c:pt>
                <c:pt idx="5416">
                  <c:v>4840</c:v>
                </c:pt>
                <c:pt idx="5417">
                  <c:v>4827</c:v>
                </c:pt>
                <c:pt idx="5418">
                  <c:v>4831</c:v>
                </c:pt>
                <c:pt idx="5419">
                  <c:v>4821</c:v>
                </c:pt>
                <c:pt idx="5420">
                  <c:v>4894</c:v>
                </c:pt>
                <c:pt idx="5421">
                  <c:v>4843</c:v>
                </c:pt>
                <c:pt idx="5422">
                  <c:v>4871</c:v>
                </c:pt>
                <c:pt idx="5423">
                  <c:v>4861</c:v>
                </c:pt>
                <c:pt idx="5424">
                  <c:v>4856</c:v>
                </c:pt>
                <c:pt idx="5425">
                  <c:v>4877</c:v>
                </c:pt>
                <c:pt idx="5426">
                  <c:v>4860</c:v>
                </c:pt>
                <c:pt idx="5427">
                  <c:v>4882</c:v>
                </c:pt>
                <c:pt idx="5428">
                  <c:v>4870</c:v>
                </c:pt>
                <c:pt idx="5429">
                  <c:v>4856</c:v>
                </c:pt>
                <c:pt idx="5430">
                  <c:v>4861</c:v>
                </c:pt>
                <c:pt idx="5431">
                  <c:v>4830</c:v>
                </c:pt>
                <c:pt idx="5432">
                  <c:v>4868</c:v>
                </c:pt>
                <c:pt idx="5433">
                  <c:v>4831</c:v>
                </c:pt>
                <c:pt idx="5434">
                  <c:v>4850</c:v>
                </c:pt>
                <c:pt idx="5435">
                  <c:v>4851</c:v>
                </c:pt>
                <c:pt idx="5436">
                  <c:v>4866</c:v>
                </c:pt>
                <c:pt idx="5437">
                  <c:v>4871</c:v>
                </c:pt>
                <c:pt idx="5438">
                  <c:v>4850</c:v>
                </c:pt>
                <c:pt idx="5439">
                  <c:v>4862</c:v>
                </c:pt>
                <c:pt idx="5440">
                  <c:v>4865</c:v>
                </c:pt>
                <c:pt idx="5441">
                  <c:v>4823</c:v>
                </c:pt>
                <c:pt idx="5442">
                  <c:v>4862</c:v>
                </c:pt>
                <c:pt idx="5443">
                  <c:v>4864</c:v>
                </c:pt>
                <c:pt idx="5444">
                  <c:v>4852</c:v>
                </c:pt>
                <c:pt idx="5445">
                  <c:v>4846</c:v>
                </c:pt>
                <c:pt idx="5446">
                  <c:v>4851</c:v>
                </c:pt>
                <c:pt idx="5447">
                  <c:v>4831</c:v>
                </c:pt>
                <c:pt idx="5448">
                  <c:v>4833</c:v>
                </c:pt>
                <c:pt idx="5449">
                  <c:v>4856</c:v>
                </c:pt>
                <c:pt idx="5450">
                  <c:v>4843</c:v>
                </c:pt>
                <c:pt idx="5451">
                  <c:v>4825</c:v>
                </c:pt>
                <c:pt idx="5452">
                  <c:v>4879</c:v>
                </c:pt>
                <c:pt idx="5453">
                  <c:v>4831</c:v>
                </c:pt>
                <c:pt idx="5454">
                  <c:v>4874</c:v>
                </c:pt>
                <c:pt idx="5455">
                  <c:v>4839</c:v>
                </c:pt>
                <c:pt idx="5456">
                  <c:v>4837</c:v>
                </c:pt>
                <c:pt idx="5457">
                  <c:v>4866</c:v>
                </c:pt>
                <c:pt idx="5458">
                  <c:v>4841</c:v>
                </c:pt>
                <c:pt idx="5459">
                  <c:v>4879</c:v>
                </c:pt>
                <c:pt idx="5460">
                  <c:v>4853</c:v>
                </c:pt>
                <c:pt idx="5461">
                  <c:v>4862</c:v>
                </c:pt>
                <c:pt idx="5462">
                  <c:v>4874</c:v>
                </c:pt>
                <c:pt idx="5463">
                  <c:v>4841</c:v>
                </c:pt>
                <c:pt idx="5464">
                  <c:v>4860</c:v>
                </c:pt>
                <c:pt idx="5465">
                  <c:v>4867</c:v>
                </c:pt>
                <c:pt idx="5466">
                  <c:v>4877</c:v>
                </c:pt>
                <c:pt idx="5467">
                  <c:v>4903</c:v>
                </c:pt>
                <c:pt idx="5468">
                  <c:v>4829</c:v>
                </c:pt>
                <c:pt idx="5469">
                  <c:v>4841</c:v>
                </c:pt>
                <c:pt idx="5470">
                  <c:v>4881</c:v>
                </c:pt>
                <c:pt idx="5471">
                  <c:v>4832</c:v>
                </c:pt>
                <c:pt idx="5472">
                  <c:v>4835</c:v>
                </c:pt>
                <c:pt idx="5473">
                  <c:v>4870</c:v>
                </c:pt>
                <c:pt idx="5474">
                  <c:v>4867</c:v>
                </c:pt>
                <c:pt idx="5475">
                  <c:v>4851</c:v>
                </c:pt>
                <c:pt idx="5476">
                  <c:v>4888</c:v>
                </c:pt>
                <c:pt idx="5477">
                  <c:v>4850</c:v>
                </c:pt>
                <c:pt idx="5478">
                  <c:v>4881</c:v>
                </c:pt>
                <c:pt idx="5479">
                  <c:v>4874</c:v>
                </c:pt>
                <c:pt idx="5480">
                  <c:v>4860</c:v>
                </c:pt>
                <c:pt idx="5481">
                  <c:v>4871</c:v>
                </c:pt>
                <c:pt idx="5482">
                  <c:v>4851</c:v>
                </c:pt>
                <c:pt idx="5483">
                  <c:v>4881</c:v>
                </c:pt>
                <c:pt idx="5484">
                  <c:v>4848</c:v>
                </c:pt>
                <c:pt idx="5485">
                  <c:v>4852</c:v>
                </c:pt>
                <c:pt idx="5486">
                  <c:v>4847</c:v>
                </c:pt>
                <c:pt idx="5487">
                  <c:v>4840</c:v>
                </c:pt>
                <c:pt idx="5488">
                  <c:v>4878</c:v>
                </c:pt>
                <c:pt idx="5489">
                  <c:v>4843</c:v>
                </c:pt>
                <c:pt idx="5490">
                  <c:v>4883</c:v>
                </c:pt>
                <c:pt idx="5491">
                  <c:v>4864</c:v>
                </c:pt>
                <c:pt idx="5492">
                  <c:v>4905</c:v>
                </c:pt>
                <c:pt idx="5493">
                  <c:v>4891</c:v>
                </c:pt>
                <c:pt idx="5494">
                  <c:v>4902</c:v>
                </c:pt>
                <c:pt idx="5495">
                  <c:v>4904</c:v>
                </c:pt>
                <c:pt idx="5496">
                  <c:v>4898</c:v>
                </c:pt>
                <c:pt idx="5497">
                  <c:v>4870</c:v>
                </c:pt>
                <c:pt idx="5498">
                  <c:v>4891</c:v>
                </c:pt>
                <c:pt idx="5499">
                  <c:v>4909</c:v>
                </c:pt>
                <c:pt idx="5500">
                  <c:v>4869</c:v>
                </c:pt>
                <c:pt idx="5501">
                  <c:v>4832</c:v>
                </c:pt>
                <c:pt idx="5502">
                  <c:v>4826</c:v>
                </c:pt>
                <c:pt idx="5503">
                  <c:v>4860</c:v>
                </c:pt>
                <c:pt idx="5504">
                  <c:v>4816</c:v>
                </c:pt>
                <c:pt idx="5505">
                  <c:v>4851</c:v>
                </c:pt>
                <c:pt idx="5506">
                  <c:v>4855</c:v>
                </c:pt>
                <c:pt idx="5507">
                  <c:v>4906</c:v>
                </c:pt>
                <c:pt idx="5508">
                  <c:v>4858</c:v>
                </c:pt>
                <c:pt idx="5509">
                  <c:v>4853</c:v>
                </c:pt>
                <c:pt idx="5510">
                  <c:v>4874</c:v>
                </c:pt>
                <c:pt idx="5511">
                  <c:v>4847</c:v>
                </c:pt>
                <c:pt idx="5512">
                  <c:v>4903</c:v>
                </c:pt>
                <c:pt idx="5513">
                  <c:v>4870</c:v>
                </c:pt>
                <c:pt idx="5514">
                  <c:v>4919</c:v>
                </c:pt>
                <c:pt idx="5515">
                  <c:v>4865</c:v>
                </c:pt>
                <c:pt idx="5516">
                  <c:v>4888</c:v>
                </c:pt>
                <c:pt idx="5517">
                  <c:v>4891</c:v>
                </c:pt>
                <c:pt idx="5518">
                  <c:v>4885</c:v>
                </c:pt>
                <c:pt idx="5519">
                  <c:v>4861</c:v>
                </c:pt>
                <c:pt idx="5520">
                  <c:v>4886</c:v>
                </c:pt>
                <c:pt idx="5521">
                  <c:v>4845</c:v>
                </c:pt>
                <c:pt idx="5522">
                  <c:v>4857</c:v>
                </c:pt>
                <c:pt idx="5523">
                  <c:v>4858</c:v>
                </c:pt>
                <c:pt idx="5524">
                  <c:v>4825</c:v>
                </c:pt>
                <c:pt idx="5525">
                  <c:v>4848</c:v>
                </c:pt>
                <c:pt idx="5526">
                  <c:v>4910</c:v>
                </c:pt>
                <c:pt idx="5527">
                  <c:v>4898</c:v>
                </c:pt>
                <c:pt idx="5528">
                  <c:v>4900</c:v>
                </c:pt>
                <c:pt idx="5529">
                  <c:v>4884</c:v>
                </c:pt>
                <c:pt idx="5530">
                  <c:v>4910</c:v>
                </c:pt>
                <c:pt idx="5531">
                  <c:v>4856</c:v>
                </c:pt>
                <c:pt idx="5532">
                  <c:v>4851</c:v>
                </c:pt>
                <c:pt idx="5533">
                  <c:v>4866</c:v>
                </c:pt>
                <c:pt idx="5534">
                  <c:v>4900</c:v>
                </c:pt>
                <c:pt idx="5535">
                  <c:v>4879</c:v>
                </c:pt>
                <c:pt idx="5536">
                  <c:v>4846</c:v>
                </c:pt>
                <c:pt idx="5537">
                  <c:v>4861</c:v>
                </c:pt>
                <c:pt idx="5538">
                  <c:v>4893</c:v>
                </c:pt>
                <c:pt idx="5539">
                  <c:v>4898</c:v>
                </c:pt>
                <c:pt idx="5540">
                  <c:v>4830</c:v>
                </c:pt>
                <c:pt idx="5541">
                  <c:v>4861</c:v>
                </c:pt>
                <c:pt idx="5542">
                  <c:v>4897</c:v>
                </c:pt>
                <c:pt idx="5543">
                  <c:v>4884</c:v>
                </c:pt>
                <c:pt idx="5544">
                  <c:v>4857</c:v>
                </c:pt>
                <c:pt idx="5545">
                  <c:v>4900</c:v>
                </c:pt>
                <c:pt idx="5546">
                  <c:v>4823</c:v>
                </c:pt>
                <c:pt idx="5547">
                  <c:v>4824</c:v>
                </c:pt>
                <c:pt idx="5548">
                  <c:v>4857</c:v>
                </c:pt>
                <c:pt idx="5549">
                  <c:v>4809</c:v>
                </c:pt>
                <c:pt idx="5550">
                  <c:v>4838</c:v>
                </c:pt>
                <c:pt idx="5551">
                  <c:v>4850</c:v>
                </c:pt>
                <c:pt idx="5552">
                  <c:v>4862</c:v>
                </c:pt>
                <c:pt idx="5553">
                  <c:v>4839</c:v>
                </c:pt>
                <c:pt idx="5554">
                  <c:v>4834</c:v>
                </c:pt>
                <c:pt idx="5555">
                  <c:v>4860</c:v>
                </c:pt>
                <c:pt idx="5556">
                  <c:v>4868</c:v>
                </c:pt>
                <c:pt idx="5557">
                  <c:v>4882</c:v>
                </c:pt>
                <c:pt idx="5558">
                  <c:v>4880</c:v>
                </c:pt>
                <c:pt idx="5559">
                  <c:v>4877</c:v>
                </c:pt>
                <c:pt idx="5560">
                  <c:v>4845</c:v>
                </c:pt>
                <c:pt idx="5561">
                  <c:v>4832</c:v>
                </c:pt>
                <c:pt idx="5562">
                  <c:v>4872</c:v>
                </c:pt>
                <c:pt idx="5563">
                  <c:v>4829</c:v>
                </c:pt>
                <c:pt idx="5564">
                  <c:v>4869</c:v>
                </c:pt>
                <c:pt idx="5565">
                  <c:v>4848</c:v>
                </c:pt>
                <c:pt idx="5566">
                  <c:v>4867</c:v>
                </c:pt>
                <c:pt idx="5567">
                  <c:v>4878</c:v>
                </c:pt>
                <c:pt idx="5568">
                  <c:v>4872</c:v>
                </c:pt>
                <c:pt idx="5569">
                  <c:v>4862</c:v>
                </c:pt>
                <c:pt idx="5570">
                  <c:v>4847</c:v>
                </c:pt>
                <c:pt idx="5571">
                  <c:v>4865</c:v>
                </c:pt>
                <c:pt idx="5572">
                  <c:v>4851</c:v>
                </c:pt>
                <c:pt idx="5573">
                  <c:v>4845</c:v>
                </c:pt>
                <c:pt idx="5574">
                  <c:v>4871</c:v>
                </c:pt>
                <c:pt idx="5575">
                  <c:v>4880</c:v>
                </c:pt>
                <c:pt idx="5576">
                  <c:v>4845</c:v>
                </c:pt>
                <c:pt idx="5577">
                  <c:v>4839</c:v>
                </c:pt>
                <c:pt idx="5578">
                  <c:v>4825</c:v>
                </c:pt>
                <c:pt idx="5579">
                  <c:v>4854</c:v>
                </c:pt>
                <c:pt idx="5580">
                  <c:v>4836</c:v>
                </c:pt>
                <c:pt idx="5581">
                  <c:v>4870</c:v>
                </c:pt>
                <c:pt idx="5582">
                  <c:v>4858</c:v>
                </c:pt>
                <c:pt idx="5583">
                  <c:v>4857</c:v>
                </c:pt>
                <c:pt idx="5584">
                  <c:v>4837</c:v>
                </c:pt>
                <c:pt idx="5585">
                  <c:v>4852</c:v>
                </c:pt>
                <c:pt idx="5586">
                  <c:v>4810</c:v>
                </c:pt>
                <c:pt idx="5587">
                  <c:v>4862</c:v>
                </c:pt>
                <c:pt idx="5588">
                  <c:v>4847</c:v>
                </c:pt>
                <c:pt idx="5589">
                  <c:v>4893</c:v>
                </c:pt>
                <c:pt idx="5590">
                  <c:v>4807</c:v>
                </c:pt>
                <c:pt idx="5591">
                  <c:v>4845</c:v>
                </c:pt>
                <c:pt idx="5592">
                  <c:v>4869</c:v>
                </c:pt>
                <c:pt idx="5593">
                  <c:v>4881</c:v>
                </c:pt>
                <c:pt idx="5594">
                  <c:v>4837</c:v>
                </c:pt>
                <c:pt idx="5595">
                  <c:v>4889</c:v>
                </c:pt>
                <c:pt idx="5596">
                  <c:v>4878</c:v>
                </c:pt>
                <c:pt idx="5597">
                  <c:v>4875</c:v>
                </c:pt>
                <c:pt idx="5598">
                  <c:v>4837</c:v>
                </c:pt>
                <c:pt idx="5599">
                  <c:v>4822</c:v>
                </c:pt>
                <c:pt idx="5600">
                  <c:v>4823</c:v>
                </c:pt>
                <c:pt idx="5601">
                  <c:v>4824</c:v>
                </c:pt>
                <c:pt idx="5602">
                  <c:v>4882</c:v>
                </c:pt>
                <c:pt idx="5603">
                  <c:v>4869</c:v>
                </c:pt>
                <c:pt idx="5604">
                  <c:v>4865</c:v>
                </c:pt>
                <c:pt idx="5605">
                  <c:v>4877</c:v>
                </c:pt>
                <c:pt idx="5606">
                  <c:v>4888</c:v>
                </c:pt>
                <c:pt idx="5607">
                  <c:v>4917</c:v>
                </c:pt>
                <c:pt idx="5608">
                  <c:v>4836</c:v>
                </c:pt>
                <c:pt idx="5609">
                  <c:v>4864</c:v>
                </c:pt>
                <c:pt idx="5610">
                  <c:v>4853</c:v>
                </c:pt>
                <c:pt idx="5611">
                  <c:v>4868</c:v>
                </c:pt>
                <c:pt idx="5612">
                  <c:v>4839</c:v>
                </c:pt>
                <c:pt idx="5613">
                  <c:v>4902</c:v>
                </c:pt>
                <c:pt idx="5614">
                  <c:v>4868</c:v>
                </c:pt>
                <c:pt idx="5615">
                  <c:v>4854</c:v>
                </c:pt>
                <c:pt idx="5616">
                  <c:v>4842</c:v>
                </c:pt>
                <c:pt idx="5617">
                  <c:v>4828</c:v>
                </c:pt>
                <c:pt idx="5618">
                  <c:v>4833</c:v>
                </c:pt>
                <c:pt idx="5619">
                  <c:v>4867</c:v>
                </c:pt>
                <c:pt idx="5620">
                  <c:v>4830</c:v>
                </c:pt>
                <c:pt idx="5621">
                  <c:v>4846</c:v>
                </c:pt>
                <c:pt idx="5622">
                  <c:v>4850</c:v>
                </c:pt>
                <c:pt idx="5623">
                  <c:v>4880</c:v>
                </c:pt>
                <c:pt idx="5624">
                  <c:v>4841</c:v>
                </c:pt>
                <c:pt idx="5625">
                  <c:v>4855</c:v>
                </c:pt>
                <c:pt idx="5626">
                  <c:v>4853</c:v>
                </c:pt>
                <c:pt idx="5627">
                  <c:v>4844</c:v>
                </c:pt>
                <c:pt idx="5628">
                  <c:v>4858</c:v>
                </c:pt>
                <c:pt idx="5629">
                  <c:v>4824</c:v>
                </c:pt>
                <c:pt idx="5630">
                  <c:v>4900</c:v>
                </c:pt>
                <c:pt idx="5631">
                  <c:v>4871</c:v>
                </c:pt>
                <c:pt idx="5632">
                  <c:v>4853</c:v>
                </c:pt>
                <c:pt idx="5633">
                  <c:v>4905</c:v>
                </c:pt>
                <c:pt idx="5634">
                  <c:v>4893</c:v>
                </c:pt>
                <c:pt idx="5635">
                  <c:v>4849</c:v>
                </c:pt>
                <c:pt idx="5636">
                  <c:v>4849</c:v>
                </c:pt>
                <c:pt idx="5637">
                  <c:v>4846</c:v>
                </c:pt>
                <c:pt idx="5638">
                  <c:v>4868</c:v>
                </c:pt>
                <c:pt idx="5639">
                  <c:v>4867</c:v>
                </c:pt>
                <c:pt idx="5640">
                  <c:v>4860</c:v>
                </c:pt>
                <c:pt idx="5641">
                  <c:v>4842</c:v>
                </c:pt>
                <c:pt idx="5642">
                  <c:v>4844</c:v>
                </c:pt>
                <c:pt idx="5643">
                  <c:v>4854</c:v>
                </c:pt>
                <c:pt idx="5644">
                  <c:v>4826</c:v>
                </c:pt>
                <c:pt idx="5645">
                  <c:v>4889</c:v>
                </c:pt>
                <c:pt idx="5646">
                  <c:v>4862</c:v>
                </c:pt>
                <c:pt idx="5647">
                  <c:v>4838</c:v>
                </c:pt>
                <c:pt idx="5648">
                  <c:v>4828</c:v>
                </c:pt>
                <c:pt idx="5649">
                  <c:v>4832</c:v>
                </c:pt>
                <c:pt idx="5650">
                  <c:v>4894</c:v>
                </c:pt>
                <c:pt idx="5651">
                  <c:v>4867</c:v>
                </c:pt>
                <c:pt idx="5652">
                  <c:v>4862</c:v>
                </c:pt>
                <c:pt idx="5653">
                  <c:v>4859</c:v>
                </c:pt>
                <c:pt idx="5654">
                  <c:v>4857</c:v>
                </c:pt>
                <c:pt idx="5655">
                  <c:v>4873</c:v>
                </c:pt>
                <c:pt idx="5656">
                  <c:v>4830</c:v>
                </c:pt>
                <c:pt idx="5657">
                  <c:v>4875</c:v>
                </c:pt>
                <c:pt idx="5658">
                  <c:v>4856</c:v>
                </c:pt>
                <c:pt idx="5659">
                  <c:v>4867</c:v>
                </c:pt>
                <c:pt idx="5660">
                  <c:v>4864</c:v>
                </c:pt>
                <c:pt idx="5661">
                  <c:v>4789</c:v>
                </c:pt>
                <c:pt idx="5662">
                  <c:v>4848</c:v>
                </c:pt>
                <c:pt idx="5663">
                  <c:v>4823</c:v>
                </c:pt>
                <c:pt idx="5664">
                  <c:v>4882</c:v>
                </c:pt>
                <c:pt idx="5665">
                  <c:v>4877</c:v>
                </c:pt>
                <c:pt idx="5666">
                  <c:v>4867</c:v>
                </c:pt>
                <c:pt idx="5667">
                  <c:v>4844</c:v>
                </c:pt>
                <c:pt idx="5668">
                  <c:v>4849</c:v>
                </c:pt>
                <c:pt idx="5669">
                  <c:v>4853</c:v>
                </c:pt>
                <c:pt idx="5670">
                  <c:v>4845</c:v>
                </c:pt>
                <c:pt idx="5671">
                  <c:v>4842</c:v>
                </c:pt>
                <c:pt idx="5672">
                  <c:v>4884</c:v>
                </c:pt>
                <c:pt idx="5673">
                  <c:v>4839</c:v>
                </c:pt>
                <c:pt idx="5674">
                  <c:v>4880</c:v>
                </c:pt>
                <c:pt idx="5675">
                  <c:v>4863</c:v>
                </c:pt>
                <c:pt idx="5676">
                  <c:v>4872</c:v>
                </c:pt>
                <c:pt idx="5677">
                  <c:v>4869</c:v>
                </c:pt>
                <c:pt idx="5678">
                  <c:v>4828</c:v>
                </c:pt>
                <c:pt idx="5679">
                  <c:v>4880</c:v>
                </c:pt>
                <c:pt idx="5680">
                  <c:v>4896</c:v>
                </c:pt>
                <c:pt idx="5681">
                  <c:v>4848</c:v>
                </c:pt>
                <c:pt idx="5682">
                  <c:v>4835</c:v>
                </c:pt>
                <c:pt idx="5683">
                  <c:v>4846</c:v>
                </c:pt>
                <c:pt idx="5684">
                  <c:v>4853</c:v>
                </c:pt>
                <c:pt idx="5685">
                  <c:v>4861</c:v>
                </c:pt>
                <c:pt idx="5686">
                  <c:v>4837</c:v>
                </c:pt>
                <c:pt idx="5687">
                  <c:v>4898</c:v>
                </c:pt>
                <c:pt idx="5688">
                  <c:v>4862</c:v>
                </c:pt>
                <c:pt idx="5689">
                  <c:v>4875</c:v>
                </c:pt>
                <c:pt idx="5690">
                  <c:v>4808</c:v>
                </c:pt>
                <c:pt idx="5691">
                  <c:v>4877</c:v>
                </c:pt>
                <c:pt idx="5692">
                  <c:v>4854</c:v>
                </c:pt>
                <c:pt idx="5693">
                  <c:v>4892</c:v>
                </c:pt>
                <c:pt idx="5694">
                  <c:v>4839</c:v>
                </c:pt>
                <c:pt idx="5695">
                  <c:v>4830</c:v>
                </c:pt>
                <c:pt idx="5696">
                  <c:v>4860</c:v>
                </c:pt>
                <c:pt idx="5697">
                  <c:v>4893</c:v>
                </c:pt>
                <c:pt idx="5698">
                  <c:v>4847</c:v>
                </c:pt>
                <c:pt idx="5699">
                  <c:v>4884</c:v>
                </c:pt>
                <c:pt idx="5700">
                  <c:v>4894</c:v>
                </c:pt>
                <c:pt idx="5701">
                  <c:v>4840</c:v>
                </c:pt>
                <c:pt idx="5702">
                  <c:v>4878</c:v>
                </c:pt>
                <c:pt idx="5703">
                  <c:v>4824</c:v>
                </c:pt>
                <c:pt idx="5704">
                  <c:v>4880</c:v>
                </c:pt>
                <c:pt idx="5705">
                  <c:v>4824</c:v>
                </c:pt>
                <c:pt idx="5706">
                  <c:v>4865</c:v>
                </c:pt>
                <c:pt idx="5707">
                  <c:v>4828</c:v>
                </c:pt>
                <c:pt idx="5708">
                  <c:v>4875</c:v>
                </c:pt>
                <c:pt idx="5709">
                  <c:v>4839</c:v>
                </c:pt>
                <c:pt idx="5710">
                  <c:v>4883</c:v>
                </c:pt>
                <c:pt idx="5711">
                  <c:v>4883</c:v>
                </c:pt>
                <c:pt idx="5712">
                  <c:v>4836</c:v>
                </c:pt>
                <c:pt idx="5713">
                  <c:v>4845</c:v>
                </c:pt>
                <c:pt idx="5714">
                  <c:v>4859</c:v>
                </c:pt>
                <c:pt idx="5715">
                  <c:v>4869</c:v>
                </c:pt>
                <c:pt idx="5716">
                  <c:v>4824</c:v>
                </c:pt>
                <c:pt idx="5717">
                  <c:v>4782</c:v>
                </c:pt>
                <c:pt idx="5718">
                  <c:v>4853</c:v>
                </c:pt>
                <c:pt idx="5719">
                  <c:v>4892</c:v>
                </c:pt>
                <c:pt idx="5720">
                  <c:v>4872</c:v>
                </c:pt>
                <c:pt idx="5721">
                  <c:v>4842</c:v>
                </c:pt>
                <c:pt idx="5722">
                  <c:v>4888</c:v>
                </c:pt>
                <c:pt idx="5723">
                  <c:v>4860</c:v>
                </c:pt>
                <c:pt idx="5724">
                  <c:v>4890</c:v>
                </c:pt>
                <c:pt idx="5725">
                  <c:v>4853</c:v>
                </c:pt>
                <c:pt idx="5726">
                  <c:v>4833</c:v>
                </c:pt>
                <c:pt idx="5727">
                  <c:v>4849</c:v>
                </c:pt>
                <c:pt idx="5728">
                  <c:v>4844</c:v>
                </c:pt>
                <c:pt idx="5729">
                  <c:v>4868</c:v>
                </c:pt>
                <c:pt idx="5730">
                  <c:v>4857</c:v>
                </c:pt>
                <c:pt idx="5731">
                  <c:v>4873</c:v>
                </c:pt>
                <c:pt idx="5732">
                  <c:v>4849</c:v>
                </c:pt>
                <c:pt idx="5733">
                  <c:v>4856</c:v>
                </c:pt>
                <c:pt idx="5734">
                  <c:v>4870</c:v>
                </c:pt>
                <c:pt idx="5735">
                  <c:v>4894</c:v>
                </c:pt>
                <c:pt idx="5736">
                  <c:v>4851</c:v>
                </c:pt>
                <c:pt idx="5737">
                  <c:v>4862</c:v>
                </c:pt>
                <c:pt idx="5738">
                  <c:v>4810</c:v>
                </c:pt>
                <c:pt idx="5739">
                  <c:v>4850</c:v>
                </c:pt>
                <c:pt idx="5740">
                  <c:v>4875</c:v>
                </c:pt>
                <c:pt idx="5741">
                  <c:v>4854</c:v>
                </c:pt>
                <c:pt idx="5742">
                  <c:v>4875</c:v>
                </c:pt>
                <c:pt idx="5743">
                  <c:v>4851</c:v>
                </c:pt>
                <c:pt idx="5744">
                  <c:v>4881</c:v>
                </c:pt>
                <c:pt idx="5745">
                  <c:v>4847</c:v>
                </c:pt>
                <c:pt idx="5746">
                  <c:v>4853</c:v>
                </c:pt>
                <c:pt idx="5747">
                  <c:v>4863</c:v>
                </c:pt>
                <c:pt idx="5748">
                  <c:v>4904</c:v>
                </c:pt>
                <c:pt idx="5749">
                  <c:v>4869</c:v>
                </c:pt>
                <c:pt idx="5750">
                  <c:v>4849</c:v>
                </c:pt>
                <c:pt idx="5751">
                  <c:v>4827</c:v>
                </c:pt>
                <c:pt idx="5752">
                  <c:v>4886</c:v>
                </c:pt>
                <c:pt idx="5753">
                  <c:v>4842</c:v>
                </c:pt>
                <c:pt idx="5754">
                  <c:v>4840</c:v>
                </c:pt>
                <c:pt idx="5755">
                  <c:v>4871</c:v>
                </c:pt>
                <c:pt idx="5756">
                  <c:v>4854</c:v>
                </c:pt>
                <c:pt idx="5757">
                  <c:v>4858</c:v>
                </c:pt>
                <c:pt idx="5758">
                  <c:v>4858</c:v>
                </c:pt>
                <c:pt idx="5759">
                  <c:v>4887</c:v>
                </c:pt>
                <c:pt idx="5760">
                  <c:v>4885</c:v>
                </c:pt>
                <c:pt idx="5761">
                  <c:v>4865</c:v>
                </c:pt>
                <c:pt idx="5762">
                  <c:v>4838</c:v>
                </c:pt>
                <c:pt idx="5763">
                  <c:v>4857</c:v>
                </c:pt>
                <c:pt idx="5764">
                  <c:v>4854</c:v>
                </c:pt>
                <c:pt idx="5765">
                  <c:v>4931</c:v>
                </c:pt>
                <c:pt idx="5766">
                  <c:v>4858</c:v>
                </c:pt>
                <c:pt idx="5767">
                  <c:v>4858</c:v>
                </c:pt>
                <c:pt idx="5768">
                  <c:v>4880</c:v>
                </c:pt>
                <c:pt idx="5769">
                  <c:v>4868</c:v>
                </c:pt>
                <c:pt idx="5770">
                  <c:v>4817</c:v>
                </c:pt>
                <c:pt idx="5771">
                  <c:v>4881</c:v>
                </c:pt>
                <c:pt idx="5772">
                  <c:v>4844</c:v>
                </c:pt>
                <c:pt idx="5773">
                  <c:v>4858</c:v>
                </c:pt>
                <c:pt idx="5774">
                  <c:v>4878</c:v>
                </c:pt>
                <c:pt idx="5775">
                  <c:v>4849</c:v>
                </c:pt>
                <c:pt idx="5776">
                  <c:v>4878</c:v>
                </c:pt>
                <c:pt idx="5777">
                  <c:v>4891</c:v>
                </c:pt>
                <c:pt idx="5778">
                  <c:v>4853</c:v>
                </c:pt>
                <c:pt idx="5779">
                  <c:v>4843</c:v>
                </c:pt>
                <c:pt idx="5780">
                  <c:v>4890</c:v>
                </c:pt>
                <c:pt idx="5781">
                  <c:v>4914</c:v>
                </c:pt>
                <c:pt idx="5782">
                  <c:v>4872</c:v>
                </c:pt>
                <c:pt idx="5783">
                  <c:v>4889</c:v>
                </c:pt>
                <c:pt idx="5784">
                  <c:v>4875</c:v>
                </c:pt>
                <c:pt idx="5785">
                  <c:v>4845</c:v>
                </c:pt>
                <c:pt idx="5786">
                  <c:v>4842</c:v>
                </c:pt>
                <c:pt idx="5787">
                  <c:v>4876</c:v>
                </c:pt>
                <c:pt idx="5788">
                  <c:v>4849</c:v>
                </c:pt>
                <c:pt idx="5789">
                  <c:v>4888</c:v>
                </c:pt>
                <c:pt idx="5790">
                  <c:v>4833</c:v>
                </c:pt>
                <c:pt idx="5791">
                  <c:v>4871</c:v>
                </c:pt>
                <c:pt idx="5792">
                  <c:v>4813</c:v>
                </c:pt>
                <c:pt idx="5793">
                  <c:v>4870</c:v>
                </c:pt>
                <c:pt idx="5794">
                  <c:v>4834</c:v>
                </c:pt>
                <c:pt idx="5795">
                  <c:v>4884</c:v>
                </c:pt>
                <c:pt idx="5796">
                  <c:v>4900</c:v>
                </c:pt>
                <c:pt idx="5797">
                  <c:v>4874</c:v>
                </c:pt>
                <c:pt idx="5798">
                  <c:v>4880</c:v>
                </c:pt>
                <c:pt idx="5799">
                  <c:v>4829</c:v>
                </c:pt>
                <c:pt idx="5800">
                  <c:v>4839</c:v>
                </c:pt>
                <c:pt idx="5801">
                  <c:v>4844</c:v>
                </c:pt>
                <c:pt idx="5802">
                  <c:v>4869</c:v>
                </c:pt>
                <c:pt idx="5803">
                  <c:v>4855</c:v>
                </c:pt>
                <c:pt idx="5804">
                  <c:v>4902</c:v>
                </c:pt>
                <c:pt idx="5805">
                  <c:v>4877</c:v>
                </c:pt>
                <c:pt idx="5806">
                  <c:v>4861</c:v>
                </c:pt>
                <c:pt idx="5807">
                  <c:v>4860</c:v>
                </c:pt>
                <c:pt idx="5808">
                  <c:v>4896</c:v>
                </c:pt>
                <c:pt idx="5809">
                  <c:v>4866</c:v>
                </c:pt>
                <c:pt idx="5810">
                  <c:v>4829</c:v>
                </c:pt>
                <c:pt idx="5811">
                  <c:v>4871</c:v>
                </c:pt>
                <c:pt idx="5812">
                  <c:v>4849</c:v>
                </c:pt>
                <c:pt idx="5813">
                  <c:v>4885</c:v>
                </c:pt>
                <c:pt idx="5814">
                  <c:v>4891</c:v>
                </c:pt>
                <c:pt idx="5815">
                  <c:v>4835</c:v>
                </c:pt>
                <c:pt idx="5816">
                  <c:v>4881</c:v>
                </c:pt>
                <c:pt idx="5817">
                  <c:v>4881</c:v>
                </c:pt>
                <c:pt idx="5818">
                  <c:v>4889</c:v>
                </c:pt>
                <c:pt idx="5819">
                  <c:v>4857</c:v>
                </c:pt>
                <c:pt idx="5820">
                  <c:v>4864</c:v>
                </c:pt>
                <c:pt idx="5821">
                  <c:v>4818</c:v>
                </c:pt>
                <c:pt idx="5822">
                  <c:v>4833</c:v>
                </c:pt>
                <c:pt idx="5823">
                  <c:v>4878</c:v>
                </c:pt>
                <c:pt idx="5824">
                  <c:v>4839</c:v>
                </c:pt>
                <c:pt idx="5825">
                  <c:v>4903</c:v>
                </c:pt>
                <c:pt idx="5826">
                  <c:v>4843</c:v>
                </c:pt>
                <c:pt idx="5827">
                  <c:v>4859</c:v>
                </c:pt>
                <c:pt idx="5828">
                  <c:v>4881</c:v>
                </c:pt>
                <c:pt idx="5829">
                  <c:v>4854</c:v>
                </c:pt>
                <c:pt idx="5830">
                  <c:v>4905</c:v>
                </c:pt>
                <c:pt idx="5831">
                  <c:v>4856</c:v>
                </c:pt>
                <c:pt idx="5832">
                  <c:v>4857</c:v>
                </c:pt>
                <c:pt idx="5833">
                  <c:v>4866</c:v>
                </c:pt>
                <c:pt idx="5834">
                  <c:v>4891</c:v>
                </c:pt>
                <c:pt idx="5835">
                  <c:v>4880</c:v>
                </c:pt>
                <c:pt idx="5836">
                  <c:v>4897</c:v>
                </c:pt>
                <c:pt idx="5837">
                  <c:v>4898</c:v>
                </c:pt>
                <c:pt idx="5838">
                  <c:v>4888</c:v>
                </c:pt>
                <c:pt idx="5839">
                  <c:v>4908</c:v>
                </c:pt>
                <c:pt idx="5840">
                  <c:v>4850</c:v>
                </c:pt>
                <c:pt idx="5841">
                  <c:v>4856</c:v>
                </c:pt>
                <c:pt idx="5842">
                  <c:v>4844</c:v>
                </c:pt>
                <c:pt idx="5843">
                  <c:v>4876</c:v>
                </c:pt>
                <c:pt idx="5844">
                  <c:v>4874</c:v>
                </c:pt>
                <c:pt idx="5845">
                  <c:v>4869</c:v>
                </c:pt>
                <c:pt idx="5846">
                  <c:v>4917</c:v>
                </c:pt>
                <c:pt idx="5847">
                  <c:v>4842</c:v>
                </c:pt>
                <c:pt idx="5848">
                  <c:v>4879</c:v>
                </c:pt>
                <c:pt idx="5849">
                  <c:v>4822</c:v>
                </c:pt>
                <c:pt idx="5850">
                  <c:v>4884</c:v>
                </c:pt>
                <c:pt idx="5851">
                  <c:v>4903</c:v>
                </c:pt>
                <c:pt idx="5852">
                  <c:v>4872</c:v>
                </c:pt>
                <c:pt idx="5853">
                  <c:v>4882</c:v>
                </c:pt>
                <c:pt idx="5854">
                  <c:v>4885</c:v>
                </c:pt>
                <c:pt idx="5855">
                  <c:v>4879</c:v>
                </c:pt>
                <c:pt idx="5856">
                  <c:v>4846</c:v>
                </c:pt>
                <c:pt idx="5857">
                  <c:v>4858</c:v>
                </c:pt>
                <c:pt idx="5858">
                  <c:v>4860</c:v>
                </c:pt>
                <c:pt idx="5859">
                  <c:v>4894</c:v>
                </c:pt>
                <c:pt idx="5860">
                  <c:v>4829</c:v>
                </c:pt>
                <c:pt idx="5861">
                  <c:v>4865</c:v>
                </c:pt>
                <c:pt idx="5862">
                  <c:v>4869</c:v>
                </c:pt>
                <c:pt idx="5863">
                  <c:v>4868</c:v>
                </c:pt>
                <c:pt idx="5864">
                  <c:v>4884</c:v>
                </c:pt>
                <c:pt idx="5865">
                  <c:v>4875</c:v>
                </c:pt>
                <c:pt idx="5866">
                  <c:v>4881</c:v>
                </c:pt>
                <c:pt idx="5867">
                  <c:v>4851</c:v>
                </c:pt>
                <c:pt idx="5868">
                  <c:v>4871</c:v>
                </c:pt>
                <c:pt idx="5869">
                  <c:v>4844</c:v>
                </c:pt>
                <c:pt idx="5870">
                  <c:v>4858</c:v>
                </c:pt>
                <c:pt idx="5871">
                  <c:v>4862</c:v>
                </c:pt>
                <c:pt idx="5872">
                  <c:v>4855</c:v>
                </c:pt>
                <c:pt idx="5873">
                  <c:v>4861</c:v>
                </c:pt>
                <c:pt idx="5874">
                  <c:v>4873</c:v>
                </c:pt>
                <c:pt idx="5875">
                  <c:v>4889</c:v>
                </c:pt>
                <c:pt idx="5876">
                  <c:v>4866</c:v>
                </c:pt>
                <c:pt idx="5877">
                  <c:v>4852</c:v>
                </c:pt>
                <c:pt idx="5878">
                  <c:v>4868</c:v>
                </c:pt>
                <c:pt idx="5879">
                  <c:v>4826</c:v>
                </c:pt>
                <c:pt idx="5880">
                  <c:v>4842</c:v>
                </c:pt>
                <c:pt idx="5881">
                  <c:v>4838</c:v>
                </c:pt>
                <c:pt idx="5882">
                  <c:v>4892</c:v>
                </c:pt>
                <c:pt idx="5883">
                  <c:v>4893</c:v>
                </c:pt>
                <c:pt idx="5884">
                  <c:v>4852</c:v>
                </c:pt>
                <c:pt idx="5885">
                  <c:v>4907</c:v>
                </c:pt>
                <c:pt idx="5886">
                  <c:v>4842</c:v>
                </c:pt>
                <c:pt idx="5887">
                  <c:v>4847</c:v>
                </c:pt>
                <c:pt idx="5888">
                  <c:v>4850</c:v>
                </c:pt>
                <c:pt idx="5889">
                  <c:v>4874</c:v>
                </c:pt>
                <c:pt idx="5890">
                  <c:v>4872</c:v>
                </c:pt>
                <c:pt idx="5891">
                  <c:v>4876</c:v>
                </c:pt>
                <c:pt idx="5892">
                  <c:v>4858</c:v>
                </c:pt>
                <c:pt idx="5893">
                  <c:v>4869</c:v>
                </c:pt>
                <c:pt idx="5894">
                  <c:v>4857</c:v>
                </c:pt>
                <c:pt idx="5895">
                  <c:v>4863</c:v>
                </c:pt>
                <c:pt idx="5896">
                  <c:v>4877</c:v>
                </c:pt>
                <c:pt idx="5897">
                  <c:v>4913</c:v>
                </c:pt>
                <c:pt idx="5898">
                  <c:v>4895</c:v>
                </c:pt>
                <c:pt idx="5899">
                  <c:v>4893</c:v>
                </c:pt>
                <c:pt idx="5900">
                  <c:v>4872</c:v>
                </c:pt>
                <c:pt idx="5901">
                  <c:v>4877</c:v>
                </c:pt>
                <c:pt idx="5902">
                  <c:v>4840</c:v>
                </c:pt>
                <c:pt idx="5903">
                  <c:v>4831</c:v>
                </c:pt>
                <c:pt idx="5904">
                  <c:v>4894</c:v>
                </c:pt>
                <c:pt idx="5905">
                  <c:v>4832</c:v>
                </c:pt>
                <c:pt idx="5906">
                  <c:v>4867</c:v>
                </c:pt>
                <c:pt idx="5907">
                  <c:v>4882</c:v>
                </c:pt>
                <c:pt idx="5908">
                  <c:v>4839</c:v>
                </c:pt>
                <c:pt idx="5909">
                  <c:v>4897</c:v>
                </c:pt>
                <c:pt idx="5910">
                  <c:v>4848</c:v>
                </c:pt>
                <c:pt idx="5911">
                  <c:v>4869</c:v>
                </c:pt>
                <c:pt idx="5912">
                  <c:v>4847</c:v>
                </c:pt>
                <c:pt idx="5913">
                  <c:v>4861</c:v>
                </c:pt>
                <c:pt idx="5914">
                  <c:v>4865</c:v>
                </c:pt>
                <c:pt idx="5915">
                  <c:v>4897</c:v>
                </c:pt>
                <c:pt idx="5916">
                  <c:v>4844</c:v>
                </c:pt>
                <c:pt idx="5917">
                  <c:v>4884</c:v>
                </c:pt>
                <c:pt idx="5918">
                  <c:v>4872</c:v>
                </c:pt>
                <c:pt idx="5919">
                  <c:v>4858</c:v>
                </c:pt>
                <c:pt idx="5920">
                  <c:v>4877</c:v>
                </c:pt>
                <c:pt idx="5921">
                  <c:v>4881</c:v>
                </c:pt>
                <c:pt idx="5922">
                  <c:v>4862</c:v>
                </c:pt>
                <c:pt idx="5923">
                  <c:v>4850</c:v>
                </c:pt>
                <c:pt idx="5924">
                  <c:v>4804</c:v>
                </c:pt>
                <c:pt idx="5925">
                  <c:v>4866</c:v>
                </c:pt>
                <c:pt idx="5926">
                  <c:v>4837</c:v>
                </c:pt>
                <c:pt idx="5927">
                  <c:v>4866</c:v>
                </c:pt>
                <c:pt idx="5928">
                  <c:v>4890</c:v>
                </c:pt>
                <c:pt idx="5929">
                  <c:v>4852</c:v>
                </c:pt>
                <c:pt idx="5930">
                  <c:v>4840</c:v>
                </c:pt>
                <c:pt idx="5931">
                  <c:v>4883</c:v>
                </c:pt>
                <c:pt idx="5932">
                  <c:v>4863</c:v>
                </c:pt>
                <c:pt idx="5933">
                  <c:v>4845</c:v>
                </c:pt>
                <c:pt idx="5934">
                  <c:v>4839</c:v>
                </c:pt>
                <c:pt idx="5935">
                  <c:v>4855</c:v>
                </c:pt>
                <c:pt idx="5936">
                  <c:v>4905</c:v>
                </c:pt>
                <c:pt idx="5937">
                  <c:v>4874</c:v>
                </c:pt>
                <c:pt idx="5938">
                  <c:v>4850</c:v>
                </c:pt>
                <c:pt idx="5939">
                  <c:v>4880</c:v>
                </c:pt>
                <c:pt idx="5940">
                  <c:v>4876</c:v>
                </c:pt>
                <c:pt idx="5941">
                  <c:v>4866</c:v>
                </c:pt>
                <c:pt idx="5942">
                  <c:v>4863</c:v>
                </c:pt>
                <c:pt idx="5943">
                  <c:v>4845</c:v>
                </c:pt>
                <c:pt idx="5944">
                  <c:v>4885</c:v>
                </c:pt>
                <c:pt idx="5945">
                  <c:v>4878</c:v>
                </c:pt>
                <c:pt idx="5946">
                  <c:v>4866</c:v>
                </c:pt>
                <c:pt idx="5947">
                  <c:v>4886</c:v>
                </c:pt>
                <c:pt idx="5948">
                  <c:v>4873</c:v>
                </c:pt>
                <c:pt idx="5949">
                  <c:v>4871</c:v>
                </c:pt>
                <c:pt idx="5950">
                  <c:v>4853</c:v>
                </c:pt>
                <c:pt idx="5951">
                  <c:v>4873</c:v>
                </c:pt>
                <c:pt idx="5952">
                  <c:v>4906</c:v>
                </c:pt>
                <c:pt idx="5953">
                  <c:v>4887</c:v>
                </c:pt>
                <c:pt idx="5954">
                  <c:v>4884</c:v>
                </c:pt>
                <c:pt idx="5955">
                  <c:v>4876</c:v>
                </c:pt>
                <c:pt idx="5956">
                  <c:v>4864</c:v>
                </c:pt>
                <c:pt idx="5957">
                  <c:v>4879</c:v>
                </c:pt>
                <c:pt idx="5958">
                  <c:v>4874</c:v>
                </c:pt>
                <c:pt idx="5959">
                  <c:v>4889</c:v>
                </c:pt>
                <c:pt idx="5960">
                  <c:v>4836</c:v>
                </c:pt>
                <c:pt idx="5961">
                  <c:v>4888</c:v>
                </c:pt>
                <c:pt idx="5962">
                  <c:v>4848</c:v>
                </c:pt>
                <c:pt idx="5963">
                  <c:v>4877</c:v>
                </c:pt>
                <c:pt idx="5964">
                  <c:v>4893</c:v>
                </c:pt>
                <c:pt idx="5965">
                  <c:v>4872</c:v>
                </c:pt>
                <c:pt idx="5966">
                  <c:v>4869</c:v>
                </c:pt>
                <c:pt idx="5967">
                  <c:v>4891</c:v>
                </c:pt>
                <c:pt idx="5968">
                  <c:v>4876</c:v>
                </c:pt>
                <c:pt idx="5969">
                  <c:v>4858</c:v>
                </c:pt>
                <c:pt idx="5970">
                  <c:v>4872</c:v>
                </c:pt>
                <c:pt idx="5971">
                  <c:v>4850</c:v>
                </c:pt>
                <c:pt idx="5972">
                  <c:v>4846</c:v>
                </c:pt>
                <c:pt idx="5973">
                  <c:v>4878</c:v>
                </c:pt>
                <c:pt idx="5974">
                  <c:v>4842</c:v>
                </c:pt>
                <c:pt idx="5975">
                  <c:v>4866</c:v>
                </c:pt>
                <c:pt idx="5976">
                  <c:v>4860</c:v>
                </c:pt>
                <c:pt idx="5977">
                  <c:v>4877</c:v>
                </c:pt>
                <c:pt idx="5978">
                  <c:v>4869</c:v>
                </c:pt>
                <c:pt idx="5979">
                  <c:v>4892</c:v>
                </c:pt>
                <c:pt idx="5980">
                  <c:v>4835</c:v>
                </c:pt>
                <c:pt idx="5981">
                  <c:v>4865</c:v>
                </c:pt>
                <c:pt idx="5982">
                  <c:v>4872</c:v>
                </c:pt>
                <c:pt idx="5983">
                  <c:v>4886</c:v>
                </c:pt>
                <c:pt idx="5984">
                  <c:v>4879</c:v>
                </c:pt>
                <c:pt idx="5985">
                  <c:v>4877</c:v>
                </c:pt>
                <c:pt idx="5986">
                  <c:v>4845</c:v>
                </c:pt>
                <c:pt idx="5987">
                  <c:v>4856</c:v>
                </c:pt>
                <c:pt idx="5988">
                  <c:v>4843</c:v>
                </c:pt>
                <c:pt idx="5989">
                  <c:v>4887</c:v>
                </c:pt>
                <c:pt idx="5990">
                  <c:v>4862</c:v>
                </c:pt>
                <c:pt idx="5991">
                  <c:v>4863</c:v>
                </c:pt>
                <c:pt idx="5992">
                  <c:v>4873</c:v>
                </c:pt>
                <c:pt idx="5993">
                  <c:v>4862</c:v>
                </c:pt>
                <c:pt idx="5994">
                  <c:v>4848</c:v>
                </c:pt>
                <c:pt idx="5995">
                  <c:v>4849</c:v>
                </c:pt>
                <c:pt idx="5996">
                  <c:v>4901</c:v>
                </c:pt>
                <c:pt idx="5997">
                  <c:v>4884</c:v>
                </c:pt>
                <c:pt idx="5998">
                  <c:v>4855</c:v>
                </c:pt>
                <c:pt idx="5999">
                  <c:v>4858</c:v>
                </c:pt>
                <c:pt idx="6000">
                  <c:v>4882</c:v>
                </c:pt>
                <c:pt idx="6001">
                  <c:v>4852</c:v>
                </c:pt>
                <c:pt idx="6002">
                  <c:v>4852</c:v>
                </c:pt>
                <c:pt idx="6003">
                  <c:v>4851</c:v>
                </c:pt>
                <c:pt idx="6004">
                  <c:v>4871</c:v>
                </c:pt>
                <c:pt idx="6005">
                  <c:v>4837</c:v>
                </c:pt>
                <c:pt idx="6006">
                  <c:v>4856</c:v>
                </c:pt>
                <c:pt idx="6007">
                  <c:v>4863</c:v>
                </c:pt>
                <c:pt idx="6008">
                  <c:v>4898</c:v>
                </c:pt>
                <c:pt idx="6009">
                  <c:v>4862</c:v>
                </c:pt>
                <c:pt idx="6010">
                  <c:v>4896</c:v>
                </c:pt>
                <c:pt idx="6011">
                  <c:v>4874</c:v>
                </c:pt>
                <c:pt idx="6012">
                  <c:v>4867</c:v>
                </c:pt>
                <c:pt idx="6013">
                  <c:v>4884</c:v>
                </c:pt>
                <c:pt idx="6014">
                  <c:v>4862</c:v>
                </c:pt>
                <c:pt idx="6015">
                  <c:v>4817</c:v>
                </c:pt>
                <c:pt idx="6016">
                  <c:v>4872</c:v>
                </c:pt>
                <c:pt idx="6017">
                  <c:v>4888</c:v>
                </c:pt>
                <c:pt idx="6018">
                  <c:v>4843</c:v>
                </c:pt>
                <c:pt idx="6019">
                  <c:v>4810</c:v>
                </c:pt>
                <c:pt idx="6020">
                  <c:v>4851</c:v>
                </c:pt>
                <c:pt idx="6021">
                  <c:v>4854</c:v>
                </c:pt>
                <c:pt idx="6022">
                  <c:v>4834</c:v>
                </c:pt>
                <c:pt idx="6023">
                  <c:v>4863</c:v>
                </c:pt>
                <c:pt idx="6024">
                  <c:v>4847</c:v>
                </c:pt>
                <c:pt idx="6025">
                  <c:v>4852</c:v>
                </c:pt>
                <c:pt idx="6026">
                  <c:v>4833</c:v>
                </c:pt>
                <c:pt idx="6027">
                  <c:v>4861</c:v>
                </c:pt>
                <c:pt idx="6028">
                  <c:v>4868</c:v>
                </c:pt>
                <c:pt idx="6029">
                  <c:v>4866</c:v>
                </c:pt>
                <c:pt idx="6030">
                  <c:v>4862</c:v>
                </c:pt>
                <c:pt idx="6031">
                  <c:v>4882</c:v>
                </c:pt>
                <c:pt idx="6032">
                  <c:v>4830</c:v>
                </c:pt>
                <c:pt idx="6033">
                  <c:v>4825</c:v>
                </c:pt>
                <c:pt idx="6034">
                  <c:v>4841</c:v>
                </c:pt>
                <c:pt idx="6035">
                  <c:v>4845</c:v>
                </c:pt>
                <c:pt idx="6036">
                  <c:v>4853</c:v>
                </c:pt>
                <c:pt idx="6037">
                  <c:v>4860</c:v>
                </c:pt>
                <c:pt idx="6038">
                  <c:v>4878</c:v>
                </c:pt>
                <c:pt idx="6039">
                  <c:v>4827</c:v>
                </c:pt>
                <c:pt idx="6040">
                  <c:v>4889</c:v>
                </c:pt>
                <c:pt idx="6041">
                  <c:v>4902</c:v>
                </c:pt>
                <c:pt idx="6042">
                  <c:v>4894</c:v>
                </c:pt>
                <c:pt idx="6043">
                  <c:v>4881</c:v>
                </c:pt>
                <c:pt idx="6044">
                  <c:v>4851</c:v>
                </c:pt>
                <c:pt idx="6045">
                  <c:v>4832</c:v>
                </c:pt>
                <c:pt idx="6046">
                  <c:v>4860</c:v>
                </c:pt>
                <c:pt idx="6047">
                  <c:v>4865</c:v>
                </c:pt>
                <c:pt idx="6048">
                  <c:v>4842</c:v>
                </c:pt>
                <c:pt idx="6049">
                  <c:v>4848</c:v>
                </c:pt>
                <c:pt idx="6050">
                  <c:v>4879</c:v>
                </c:pt>
                <c:pt idx="6051">
                  <c:v>4861</c:v>
                </c:pt>
                <c:pt idx="6052">
                  <c:v>4859</c:v>
                </c:pt>
                <c:pt idx="6053">
                  <c:v>4878</c:v>
                </c:pt>
                <c:pt idx="6054">
                  <c:v>4816</c:v>
                </c:pt>
                <c:pt idx="6055">
                  <c:v>4843</c:v>
                </c:pt>
                <c:pt idx="6056">
                  <c:v>4868</c:v>
                </c:pt>
                <c:pt idx="6057">
                  <c:v>4860</c:v>
                </c:pt>
                <c:pt idx="6058">
                  <c:v>4869</c:v>
                </c:pt>
                <c:pt idx="6059">
                  <c:v>4871</c:v>
                </c:pt>
                <c:pt idx="6060">
                  <c:v>4872</c:v>
                </c:pt>
                <c:pt idx="6061">
                  <c:v>4848</c:v>
                </c:pt>
                <c:pt idx="6062">
                  <c:v>4841</c:v>
                </c:pt>
                <c:pt idx="6063">
                  <c:v>4893</c:v>
                </c:pt>
                <c:pt idx="6064">
                  <c:v>4863</c:v>
                </c:pt>
                <c:pt idx="6065">
                  <c:v>4861</c:v>
                </c:pt>
                <c:pt idx="6066">
                  <c:v>4861</c:v>
                </c:pt>
                <c:pt idx="6067">
                  <c:v>4881</c:v>
                </c:pt>
                <c:pt idx="6068">
                  <c:v>4882</c:v>
                </c:pt>
                <c:pt idx="6069">
                  <c:v>4907</c:v>
                </c:pt>
                <c:pt idx="6070">
                  <c:v>4853</c:v>
                </c:pt>
                <c:pt idx="6071">
                  <c:v>4865</c:v>
                </c:pt>
                <c:pt idx="6072">
                  <c:v>4852</c:v>
                </c:pt>
                <c:pt idx="6073">
                  <c:v>4848</c:v>
                </c:pt>
                <c:pt idx="6074">
                  <c:v>4825</c:v>
                </c:pt>
                <c:pt idx="6075">
                  <c:v>4844</c:v>
                </c:pt>
                <c:pt idx="6076">
                  <c:v>4845</c:v>
                </c:pt>
                <c:pt idx="6077">
                  <c:v>4841</c:v>
                </c:pt>
                <c:pt idx="6078">
                  <c:v>4843</c:v>
                </c:pt>
                <c:pt idx="6079">
                  <c:v>4856</c:v>
                </c:pt>
                <c:pt idx="6080">
                  <c:v>4877</c:v>
                </c:pt>
                <c:pt idx="6081">
                  <c:v>4887</c:v>
                </c:pt>
                <c:pt idx="6082">
                  <c:v>4836</c:v>
                </c:pt>
                <c:pt idx="6083">
                  <c:v>4825</c:v>
                </c:pt>
                <c:pt idx="6084">
                  <c:v>4871</c:v>
                </c:pt>
                <c:pt idx="6085">
                  <c:v>4865</c:v>
                </c:pt>
                <c:pt idx="6086">
                  <c:v>4842</c:v>
                </c:pt>
                <c:pt idx="6087">
                  <c:v>4875</c:v>
                </c:pt>
                <c:pt idx="6088">
                  <c:v>4877</c:v>
                </c:pt>
                <c:pt idx="6089">
                  <c:v>4883</c:v>
                </c:pt>
                <c:pt idx="6090">
                  <c:v>4837</c:v>
                </c:pt>
                <c:pt idx="6091">
                  <c:v>4881</c:v>
                </c:pt>
                <c:pt idx="6092">
                  <c:v>4818</c:v>
                </c:pt>
                <c:pt idx="6093">
                  <c:v>4859</c:v>
                </c:pt>
                <c:pt idx="6094">
                  <c:v>4838</c:v>
                </c:pt>
                <c:pt idx="6095">
                  <c:v>4855</c:v>
                </c:pt>
                <c:pt idx="6096">
                  <c:v>4855</c:v>
                </c:pt>
                <c:pt idx="6097">
                  <c:v>4880</c:v>
                </c:pt>
                <c:pt idx="6098">
                  <c:v>4857</c:v>
                </c:pt>
                <c:pt idx="6099">
                  <c:v>4867</c:v>
                </c:pt>
                <c:pt idx="6100">
                  <c:v>4885</c:v>
                </c:pt>
                <c:pt idx="6101">
                  <c:v>4860</c:v>
                </c:pt>
                <c:pt idx="6102">
                  <c:v>4871</c:v>
                </c:pt>
                <c:pt idx="6103">
                  <c:v>4854</c:v>
                </c:pt>
                <c:pt idx="6104">
                  <c:v>4832</c:v>
                </c:pt>
                <c:pt idx="6105">
                  <c:v>4806</c:v>
                </c:pt>
                <c:pt idx="6106">
                  <c:v>4872</c:v>
                </c:pt>
                <c:pt idx="6107">
                  <c:v>4849</c:v>
                </c:pt>
                <c:pt idx="6108">
                  <c:v>4843</c:v>
                </c:pt>
                <c:pt idx="6109">
                  <c:v>4832</c:v>
                </c:pt>
                <c:pt idx="6110">
                  <c:v>4842</c:v>
                </c:pt>
                <c:pt idx="6111">
                  <c:v>4879</c:v>
                </c:pt>
                <c:pt idx="6112">
                  <c:v>4872</c:v>
                </c:pt>
                <c:pt idx="6113">
                  <c:v>4881</c:v>
                </c:pt>
                <c:pt idx="6114">
                  <c:v>4823</c:v>
                </c:pt>
                <c:pt idx="6115">
                  <c:v>4908</c:v>
                </c:pt>
                <c:pt idx="6116">
                  <c:v>4866</c:v>
                </c:pt>
                <c:pt idx="6117">
                  <c:v>4862</c:v>
                </c:pt>
                <c:pt idx="6118">
                  <c:v>4816</c:v>
                </c:pt>
                <c:pt idx="6119">
                  <c:v>4848</c:v>
                </c:pt>
                <c:pt idx="6120">
                  <c:v>4860</c:v>
                </c:pt>
                <c:pt idx="6121">
                  <c:v>4891</c:v>
                </c:pt>
                <c:pt idx="6122">
                  <c:v>4848</c:v>
                </c:pt>
                <c:pt idx="6123">
                  <c:v>4898</c:v>
                </c:pt>
                <c:pt idx="6124">
                  <c:v>4844</c:v>
                </c:pt>
                <c:pt idx="6125">
                  <c:v>4854</c:v>
                </c:pt>
                <c:pt idx="6126">
                  <c:v>4880</c:v>
                </c:pt>
                <c:pt idx="6127">
                  <c:v>4908</c:v>
                </c:pt>
                <c:pt idx="6128">
                  <c:v>4893</c:v>
                </c:pt>
                <c:pt idx="6129">
                  <c:v>4844</c:v>
                </c:pt>
                <c:pt idx="6130">
                  <c:v>4799</c:v>
                </c:pt>
                <c:pt idx="6131">
                  <c:v>4843</c:v>
                </c:pt>
                <c:pt idx="6132">
                  <c:v>4884</c:v>
                </c:pt>
                <c:pt idx="6133">
                  <c:v>4895</c:v>
                </c:pt>
                <c:pt idx="6134">
                  <c:v>4872</c:v>
                </c:pt>
                <c:pt idx="6135">
                  <c:v>4864</c:v>
                </c:pt>
                <c:pt idx="6136">
                  <c:v>4894</c:v>
                </c:pt>
                <c:pt idx="6137">
                  <c:v>4839</c:v>
                </c:pt>
                <c:pt idx="6138">
                  <c:v>4850</c:v>
                </c:pt>
                <c:pt idx="6139">
                  <c:v>4878</c:v>
                </c:pt>
                <c:pt idx="6140">
                  <c:v>4854</c:v>
                </c:pt>
                <c:pt idx="6141">
                  <c:v>4862</c:v>
                </c:pt>
                <c:pt idx="6142">
                  <c:v>4868</c:v>
                </c:pt>
                <c:pt idx="6143">
                  <c:v>4833</c:v>
                </c:pt>
                <c:pt idx="6144">
                  <c:v>4883</c:v>
                </c:pt>
                <c:pt idx="6145">
                  <c:v>4820</c:v>
                </c:pt>
                <c:pt idx="6146">
                  <c:v>4849</c:v>
                </c:pt>
                <c:pt idx="6147">
                  <c:v>4838</c:v>
                </c:pt>
                <c:pt idx="6148">
                  <c:v>4879</c:v>
                </c:pt>
                <c:pt idx="6149">
                  <c:v>4852</c:v>
                </c:pt>
                <c:pt idx="6150">
                  <c:v>4880</c:v>
                </c:pt>
                <c:pt idx="6151">
                  <c:v>4903</c:v>
                </c:pt>
                <c:pt idx="6152">
                  <c:v>4883</c:v>
                </c:pt>
                <c:pt idx="6153">
                  <c:v>4915</c:v>
                </c:pt>
                <c:pt idx="6154">
                  <c:v>4915</c:v>
                </c:pt>
                <c:pt idx="6155">
                  <c:v>4841</c:v>
                </c:pt>
                <c:pt idx="6156">
                  <c:v>4904</c:v>
                </c:pt>
                <c:pt idx="6157">
                  <c:v>4836</c:v>
                </c:pt>
                <c:pt idx="6158">
                  <c:v>4890</c:v>
                </c:pt>
                <c:pt idx="6159">
                  <c:v>4903</c:v>
                </c:pt>
                <c:pt idx="6160">
                  <c:v>4846</c:v>
                </c:pt>
                <c:pt idx="6161">
                  <c:v>4871</c:v>
                </c:pt>
                <c:pt idx="6162">
                  <c:v>4887</c:v>
                </c:pt>
                <c:pt idx="6163">
                  <c:v>4851</c:v>
                </c:pt>
                <c:pt idx="6164">
                  <c:v>4878</c:v>
                </c:pt>
                <c:pt idx="6165">
                  <c:v>4850</c:v>
                </c:pt>
                <c:pt idx="6166">
                  <c:v>4846</c:v>
                </c:pt>
                <c:pt idx="6167">
                  <c:v>4892</c:v>
                </c:pt>
                <c:pt idx="6168">
                  <c:v>4859</c:v>
                </c:pt>
                <c:pt idx="6169">
                  <c:v>4882</c:v>
                </c:pt>
                <c:pt idx="6170">
                  <c:v>4856</c:v>
                </c:pt>
                <c:pt idx="6171">
                  <c:v>4842</c:v>
                </c:pt>
                <c:pt idx="6172">
                  <c:v>4857</c:v>
                </c:pt>
                <c:pt idx="6173">
                  <c:v>4866</c:v>
                </c:pt>
                <c:pt idx="6174">
                  <c:v>4855</c:v>
                </c:pt>
                <c:pt idx="6175">
                  <c:v>4871</c:v>
                </c:pt>
                <c:pt idx="6176">
                  <c:v>4893</c:v>
                </c:pt>
                <c:pt idx="6177">
                  <c:v>4848</c:v>
                </c:pt>
                <c:pt idx="6178">
                  <c:v>4854</c:v>
                </c:pt>
                <c:pt idx="6179">
                  <c:v>4868</c:v>
                </c:pt>
                <c:pt idx="6180">
                  <c:v>4880</c:v>
                </c:pt>
                <c:pt idx="6181">
                  <c:v>4824</c:v>
                </c:pt>
                <c:pt idx="6182">
                  <c:v>4878</c:v>
                </c:pt>
                <c:pt idx="6183">
                  <c:v>4824</c:v>
                </c:pt>
                <c:pt idx="6184">
                  <c:v>4895</c:v>
                </c:pt>
                <c:pt idx="6185">
                  <c:v>4860</c:v>
                </c:pt>
                <c:pt idx="6186">
                  <c:v>4843</c:v>
                </c:pt>
                <c:pt idx="6187">
                  <c:v>4823</c:v>
                </c:pt>
                <c:pt idx="6188">
                  <c:v>4877</c:v>
                </c:pt>
                <c:pt idx="6189">
                  <c:v>4826</c:v>
                </c:pt>
                <c:pt idx="6190">
                  <c:v>4834</c:v>
                </c:pt>
                <c:pt idx="6191">
                  <c:v>4879</c:v>
                </c:pt>
                <c:pt idx="6192">
                  <c:v>4874</c:v>
                </c:pt>
                <c:pt idx="6193">
                  <c:v>4842</c:v>
                </c:pt>
                <c:pt idx="6194">
                  <c:v>4855</c:v>
                </c:pt>
                <c:pt idx="6195">
                  <c:v>4867</c:v>
                </c:pt>
                <c:pt idx="6196">
                  <c:v>4863</c:v>
                </c:pt>
                <c:pt idx="6197">
                  <c:v>4885</c:v>
                </c:pt>
                <c:pt idx="6198">
                  <c:v>4873</c:v>
                </c:pt>
                <c:pt idx="6199">
                  <c:v>4908</c:v>
                </c:pt>
                <c:pt idx="6200">
                  <c:v>4848</c:v>
                </c:pt>
                <c:pt idx="6201">
                  <c:v>4884</c:v>
                </c:pt>
                <c:pt idx="6202">
                  <c:v>4852</c:v>
                </c:pt>
                <c:pt idx="6203">
                  <c:v>4829</c:v>
                </c:pt>
                <c:pt idx="6204">
                  <c:v>4872</c:v>
                </c:pt>
                <c:pt idx="6205">
                  <c:v>4873</c:v>
                </c:pt>
                <c:pt idx="6206">
                  <c:v>4902</c:v>
                </c:pt>
                <c:pt idx="6207">
                  <c:v>4889</c:v>
                </c:pt>
                <c:pt idx="6208">
                  <c:v>4865</c:v>
                </c:pt>
                <c:pt idx="6209">
                  <c:v>4852</c:v>
                </c:pt>
                <c:pt idx="6210">
                  <c:v>4826</c:v>
                </c:pt>
                <c:pt idx="6211">
                  <c:v>4820</c:v>
                </c:pt>
                <c:pt idx="6212">
                  <c:v>4871</c:v>
                </c:pt>
                <c:pt idx="6213">
                  <c:v>4872</c:v>
                </c:pt>
                <c:pt idx="6214">
                  <c:v>4857</c:v>
                </c:pt>
                <c:pt idx="6215">
                  <c:v>4886</c:v>
                </c:pt>
                <c:pt idx="6216">
                  <c:v>4872</c:v>
                </c:pt>
                <c:pt idx="6217">
                  <c:v>4871</c:v>
                </c:pt>
                <c:pt idx="6218">
                  <c:v>4849</c:v>
                </c:pt>
                <c:pt idx="6219">
                  <c:v>4879</c:v>
                </c:pt>
                <c:pt idx="6220">
                  <c:v>4846</c:v>
                </c:pt>
                <c:pt idx="6221">
                  <c:v>4851</c:v>
                </c:pt>
                <c:pt idx="6222">
                  <c:v>4866</c:v>
                </c:pt>
                <c:pt idx="6223">
                  <c:v>4885</c:v>
                </c:pt>
                <c:pt idx="6224">
                  <c:v>4882</c:v>
                </c:pt>
                <c:pt idx="6225">
                  <c:v>4877</c:v>
                </c:pt>
                <c:pt idx="6226">
                  <c:v>4850</c:v>
                </c:pt>
                <c:pt idx="6227">
                  <c:v>4855</c:v>
                </c:pt>
                <c:pt idx="6228">
                  <c:v>4832</c:v>
                </c:pt>
                <c:pt idx="6229">
                  <c:v>4832</c:v>
                </c:pt>
                <c:pt idx="6230">
                  <c:v>4833</c:v>
                </c:pt>
                <c:pt idx="6231">
                  <c:v>4849</c:v>
                </c:pt>
                <c:pt idx="6232">
                  <c:v>4875</c:v>
                </c:pt>
                <c:pt idx="6233">
                  <c:v>4867</c:v>
                </c:pt>
                <c:pt idx="6234">
                  <c:v>4876</c:v>
                </c:pt>
                <c:pt idx="6235">
                  <c:v>4854</c:v>
                </c:pt>
                <c:pt idx="6236">
                  <c:v>4867</c:v>
                </c:pt>
                <c:pt idx="6237">
                  <c:v>4872</c:v>
                </c:pt>
                <c:pt idx="6238">
                  <c:v>4866</c:v>
                </c:pt>
                <c:pt idx="6239">
                  <c:v>4882</c:v>
                </c:pt>
                <c:pt idx="6240">
                  <c:v>4851</c:v>
                </c:pt>
                <c:pt idx="6241">
                  <c:v>4868</c:v>
                </c:pt>
                <c:pt idx="6242">
                  <c:v>4901</c:v>
                </c:pt>
                <c:pt idx="6243">
                  <c:v>4903</c:v>
                </c:pt>
                <c:pt idx="6244">
                  <c:v>4868</c:v>
                </c:pt>
                <c:pt idx="6245">
                  <c:v>4883</c:v>
                </c:pt>
                <c:pt idx="6246">
                  <c:v>4856</c:v>
                </c:pt>
                <c:pt idx="6247">
                  <c:v>4849</c:v>
                </c:pt>
                <c:pt idx="6248">
                  <c:v>4860</c:v>
                </c:pt>
                <c:pt idx="6249">
                  <c:v>4901</c:v>
                </c:pt>
                <c:pt idx="6250">
                  <c:v>4878</c:v>
                </c:pt>
                <c:pt idx="6251">
                  <c:v>4824</c:v>
                </c:pt>
                <c:pt idx="6252">
                  <c:v>4851</c:v>
                </c:pt>
                <c:pt idx="6253">
                  <c:v>4835</c:v>
                </c:pt>
                <c:pt idx="6254">
                  <c:v>4856</c:v>
                </c:pt>
                <c:pt idx="6255">
                  <c:v>4825</c:v>
                </c:pt>
                <c:pt idx="6256">
                  <c:v>4820</c:v>
                </c:pt>
                <c:pt idx="6257">
                  <c:v>4887</c:v>
                </c:pt>
                <c:pt idx="6258">
                  <c:v>4872</c:v>
                </c:pt>
                <c:pt idx="6259">
                  <c:v>4847</c:v>
                </c:pt>
                <c:pt idx="6260">
                  <c:v>4877</c:v>
                </c:pt>
                <c:pt idx="6261">
                  <c:v>4849</c:v>
                </c:pt>
                <c:pt idx="6262">
                  <c:v>4867</c:v>
                </c:pt>
                <c:pt idx="6263">
                  <c:v>4849</c:v>
                </c:pt>
                <c:pt idx="6264">
                  <c:v>4803</c:v>
                </c:pt>
                <c:pt idx="6265">
                  <c:v>4874</c:v>
                </c:pt>
                <c:pt idx="6266">
                  <c:v>4817</c:v>
                </c:pt>
                <c:pt idx="6267">
                  <c:v>4833</c:v>
                </c:pt>
                <c:pt idx="6268">
                  <c:v>4842</c:v>
                </c:pt>
                <c:pt idx="6269">
                  <c:v>4881</c:v>
                </c:pt>
                <c:pt idx="6270">
                  <c:v>4859</c:v>
                </c:pt>
                <c:pt idx="6271">
                  <c:v>4853</c:v>
                </c:pt>
                <c:pt idx="6272">
                  <c:v>4888</c:v>
                </c:pt>
                <c:pt idx="6273">
                  <c:v>4875</c:v>
                </c:pt>
                <c:pt idx="6274">
                  <c:v>4864</c:v>
                </c:pt>
                <c:pt idx="6275">
                  <c:v>4886</c:v>
                </c:pt>
                <c:pt idx="6276">
                  <c:v>4874</c:v>
                </c:pt>
                <c:pt idx="6277">
                  <c:v>4896</c:v>
                </c:pt>
                <c:pt idx="6278">
                  <c:v>4894</c:v>
                </c:pt>
                <c:pt idx="6279">
                  <c:v>4878</c:v>
                </c:pt>
                <c:pt idx="6280">
                  <c:v>4830</c:v>
                </c:pt>
                <c:pt idx="6281">
                  <c:v>4827</c:v>
                </c:pt>
                <c:pt idx="6282">
                  <c:v>4850</c:v>
                </c:pt>
                <c:pt idx="6283">
                  <c:v>4879</c:v>
                </c:pt>
                <c:pt idx="6284">
                  <c:v>4845</c:v>
                </c:pt>
                <c:pt idx="6285">
                  <c:v>4859</c:v>
                </c:pt>
                <c:pt idx="6286">
                  <c:v>4841</c:v>
                </c:pt>
                <c:pt idx="6287">
                  <c:v>4884</c:v>
                </c:pt>
                <c:pt idx="6288">
                  <c:v>4867</c:v>
                </c:pt>
                <c:pt idx="6289">
                  <c:v>4882</c:v>
                </c:pt>
                <c:pt idx="6290">
                  <c:v>4874</c:v>
                </c:pt>
                <c:pt idx="6291">
                  <c:v>4867</c:v>
                </c:pt>
                <c:pt idx="6292">
                  <c:v>4845</c:v>
                </c:pt>
                <c:pt idx="6293">
                  <c:v>4855</c:v>
                </c:pt>
                <c:pt idx="6294">
                  <c:v>4876</c:v>
                </c:pt>
                <c:pt idx="6295">
                  <c:v>4883</c:v>
                </c:pt>
                <c:pt idx="6296">
                  <c:v>4834</c:v>
                </c:pt>
                <c:pt idx="6297">
                  <c:v>4870</c:v>
                </c:pt>
                <c:pt idx="6298">
                  <c:v>4874</c:v>
                </c:pt>
                <c:pt idx="6299">
                  <c:v>4879</c:v>
                </c:pt>
                <c:pt idx="6300">
                  <c:v>4830</c:v>
                </c:pt>
                <c:pt idx="6301">
                  <c:v>4877</c:v>
                </c:pt>
                <c:pt idx="6302">
                  <c:v>4879</c:v>
                </c:pt>
                <c:pt idx="6303">
                  <c:v>4892</c:v>
                </c:pt>
                <c:pt idx="6304">
                  <c:v>4880</c:v>
                </c:pt>
                <c:pt idx="6305">
                  <c:v>4886</c:v>
                </c:pt>
                <c:pt idx="6306">
                  <c:v>4904</c:v>
                </c:pt>
                <c:pt idx="6307">
                  <c:v>4875</c:v>
                </c:pt>
                <c:pt idx="6308">
                  <c:v>4871</c:v>
                </c:pt>
                <c:pt idx="6309">
                  <c:v>4868</c:v>
                </c:pt>
                <c:pt idx="6310">
                  <c:v>4838</c:v>
                </c:pt>
                <c:pt idx="6311">
                  <c:v>4910</c:v>
                </c:pt>
                <c:pt idx="6312">
                  <c:v>4878</c:v>
                </c:pt>
                <c:pt idx="6313">
                  <c:v>4902</c:v>
                </c:pt>
                <c:pt idx="6314">
                  <c:v>4844</c:v>
                </c:pt>
                <c:pt idx="6315">
                  <c:v>4894</c:v>
                </c:pt>
                <c:pt idx="6316">
                  <c:v>4867</c:v>
                </c:pt>
                <c:pt idx="6317">
                  <c:v>4871</c:v>
                </c:pt>
                <c:pt idx="6318">
                  <c:v>4869</c:v>
                </c:pt>
                <c:pt idx="6319">
                  <c:v>4874</c:v>
                </c:pt>
                <c:pt idx="6320">
                  <c:v>4914</c:v>
                </c:pt>
                <c:pt idx="6321">
                  <c:v>4837</c:v>
                </c:pt>
                <c:pt idx="6322">
                  <c:v>4828</c:v>
                </c:pt>
                <c:pt idx="6323">
                  <c:v>4832</c:v>
                </c:pt>
                <c:pt idx="6324">
                  <c:v>4834</c:v>
                </c:pt>
                <c:pt idx="6325">
                  <c:v>4841</c:v>
                </c:pt>
                <c:pt idx="6326">
                  <c:v>4848</c:v>
                </c:pt>
                <c:pt idx="6327">
                  <c:v>4871</c:v>
                </c:pt>
                <c:pt idx="6328">
                  <c:v>4862</c:v>
                </c:pt>
                <c:pt idx="6329">
                  <c:v>4860</c:v>
                </c:pt>
                <c:pt idx="6330">
                  <c:v>4862</c:v>
                </c:pt>
                <c:pt idx="6331">
                  <c:v>4867</c:v>
                </c:pt>
                <c:pt idx="6332">
                  <c:v>4896</c:v>
                </c:pt>
                <c:pt idx="6333">
                  <c:v>4878</c:v>
                </c:pt>
                <c:pt idx="6334">
                  <c:v>4887</c:v>
                </c:pt>
                <c:pt idx="6335">
                  <c:v>4855</c:v>
                </c:pt>
                <c:pt idx="6336">
                  <c:v>4784</c:v>
                </c:pt>
                <c:pt idx="6337">
                  <c:v>4861</c:v>
                </c:pt>
                <c:pt idx="6338">
                  <c:v>4857</c:v>
                </c:pt>
                <c:pt idx="6339">
                  <c:v>4884</c:v>
                </c:pt>
                <c:pt idx="6340">
                  <c:v>4886</c:v>
                </c:pt>
                <c:pt idx="6341">
                  <c:v>4867</c:v>
                </c:pt>
                <c:pt idx="6342">
                  <c:v>4893</c:v>
                </c:pt>
                <c:pt idx="6343">
                  <c:v>4872</c:v>
                </c:pt>
                <c:pt idx="6344">
                  <c:v>4845</c:v>
                </c:pt>
                <c:pt idx="6345">
                  <c:v>4857</c:v>
                </c:pt>
                <c:pt idx="6346">
                  <c:v>4854</c:v>
                </c:pt>
                <c:pt idx="6347">
                  <c:v>4837</c:v>
                </c:pt>
                <c:pt idx="6348">
                  <c:v>4807</c:v>
                </c:pt>
                <c:pt idx="6349">
                  <c:v>4866</c:v>
                </c:pt>
                <c:pt idx="6350">
                  <c:v>4890</c:v>
                </c:pt>
                <c:pt idx="6351">
                  <c:v>4836</c:v>
                </c:pt>
                <c:pt idx="6352">
                  <c:v>4849</c:v>
                </c:pt>
                <c:pt idx="6353">
                  <c:v>4862</c:v>
                </c:pt>
                <c:pt idx="6354">
                  <c:v>4897</c:v>
                </c:pt>
                <c:pt idx="6355">
                  <c:v>4911</c:v>
                </c:pt>
                <c:pt idx="6356">
                  <c:v>4871</c:v>
                </c:pt>
                <c:pt idx="6357">
                  <c:v>4914</c:v>
                </c:pt>
                <c:pt idx="6358">
                  <c:v>4853</c:v>
                </c:pt>
                <c:pt idx="6359">
                  <c:v>4860</c:v>
                </c:pt>
                <c:pt idx="6360">
                  <c:v>4881</c:v>
                </c:pt>
                <c:pt idx="6361">
                  <c:v>4843</c:v>
                </c:pt>
                <c:pt idx="6362">
                  <c:v>4869</c:v>
                </c:pt>
                <c:pt idx="6363">
                  <c:v>4810</c:v>
                </c:pt>
                <c:pt idx="6364">
                  <c:v>4860</c:v>
                </c:pt>
                <c:pt idx="6365">
                  <c:v>4860</c:v>
                </c:pt>
                <c:pt idx="6366">
                  <c:v>4856</c:v>
                </c:pt>
                <c:pt idx="6367">
                  <c:v>4833</c:v>
                </c:pt>
                <c:pt idx="6368">
                  <c:v>4870</c:v>
                </c:pt>
                <c:pt idx="6369">
                  <c:v>4881</c:v>
                </c:pt>
                <c:pt idx="6370">
                  <c:v>4852</c:v>
                </c:pt>
                <c:pt idx="6371">
                  <c:v>4867</c:v>
                </c:pt>
                <c:pt idx="6372">
                  <c:v>4855</c:v>
                </c:pt>
                <c:pt idx="6373">
                  <c:v>4819</c:v>
                </c:pt>
                <c:pt idx="6374">
                  <c:v>4842</c:v>
                </c:pt>
                <c:pt idx="6375">
                  <c:v>4834</c:v>
                </c:pt>
                <c:pt idx="6376">
                  <c:v>4837</c:v>
                </c:pt>
                <c:pt idx="6377">
                  <c:v>4882</c:v>
                </c:pt>
                <c:pt idx="6378">
                  <c:v>4863</c:v>
                </c:pt>
                <c:pt idx="6379">
                  <c:v>4859</c:v>
                </c:pt>
                <c:pt idx="6380">
                  <c:v>4862</c:v>
                </c:pt>
                <c:pt idx="6381">
                  <c:v>4883</c:v>
                </c:pt>
                <c:pt idx="6382">
                  <c:v>4840</c:v>
                </c:pt>
                <c:pt idx="6383">
                  <c:v>4871</c:v>
                </c:pt>
                <c:pt idx="6384">
                  <c:v>4864</c:v>
                </c:pt>
                <c:pt idx="6385">
                  <c:v>4844</c:v>
                </c:pt>
                <c:pt idx="6386">
                  <c:v>4877</c:v>
                </c:pt>
                <c:pt idx="6387">
                  <c:v>4867</c:v>
                </c:pt>
                <c:pt idx="6388">
                  <c:v>4838</c:v>
                </c:pt>
                <c:pt idx="6389">
                  <c:v>4897</c:v>
                </c:pt>
                <c:pt idx="6390">
                  <c:v>4867</c:v>
                </c:pt>
                <c:pt idx="6391">
                  <c:v>4838</c:v>
                </c:pt>
                <c:pt idx="6392">
                  <c:v>4849</c:v>
                </c:pt>
                <c:pt idx="6393">
                  <c:v>4835</c:v>
                </c:pt>
                <c:pt idx="6394">
                  <c:v>4889</c:v>
                </c:pt>
                <c:pt idx="6395">
                  <c:v>4832</c:v>
                </c:pt>
                <c:pt idx="6396">
                  <c:v>4852</c:v>
                </c:pt>
                <c:pt idx="6397">
                  <c:v>4865</c:v>
                </c:pt>
                <c:pt idx="6398">
                  <c:v>4868</c:v>
                </c:pt>
                <c:pt idx="6399">
                  <c:v>4853</c:v>
                </c:pt>
                <c:pt idx="6400">
                  <c:v>4860</c:v>
                </c:pt>
                <c:pt idx="6401">
                  <c:v>4795</c:v>
                </c:pt>
                <c:pt idx="6402">
                  <c:v>4858</c:v>
                </c:pt>
                <c:pt idx="6403">
                  <c:v>4881</c:v>
                </c:pt>
                <c:pt idx="6404">
                  <c:v>4906</c:v>
                </c:pt>
                <c:pt idx="6405">
                  <c:v>4893</c:v>
                </c:pt>
                <c:pt idx="6406">
                  <c:v>4828</c:v>
                </c:pt>
                <c:pt idx="6407">
                  <c:v>4841</c:v>
                </c:pt>
                <c:pt idx="6408">
                  <c:v>4819</c:v>
                </c:pt>
                <c:pt idx="6409">
                  <c:v>4867</c:v>
                </c:pt>
                <c:pt idx="6410">
                  <c:v>4888</c:v>
                </c:pt>
                <c:pt idx="6411">
                  <c:v>4838</c:v>
                </c:pt>
                <c:pt idx="6412">
                  <c:v>4850</c:v>
                </c:pt>
                <c:pt idx="6413">
                  <c:v>4911</c:v>
                </c:pt>
                <c:pt idx="6414">
                  <c:v>4851</c:v>
                </c:pt>
                <c:pt idx="6415">
                  <c:v>4853</c:v>
                </c:pt>
                <c:pt idx="6416">
                  <c:v>4902</c:v>
                </c:pt>
                <c:pt idx="6417">
                  <c:v>4879</c:v>
                </c:pt>
                <c:pt idx="6418">
                  <c:v>4896</c:v>
                </c:pt>
                <c:pt idx="6419">
                  <c:v>4845</c:v>
                </c:pt>
                <c:pt idx="6420">
                  <c:v>4856</c:v>
                </c:pt>
                <c:pt idx="6421">
                  <c:v>4836</c:v>
                </c:pt>
                <c:pt idx="6422">
                  <c:v>4876</c:v>
                </c:pt>
                <c:pt idx="6423">
                  <c:v>4859</c:v>
                </c:pt>
                <c:pt idx="6424">
                  <c:v>4839</c:v>
                </c:pt>
                <c:pt idx="6425">
                  <c:v>4862</c:v>
                </c:pt>
                <c:pt idx="6426">
                  <c:v>4858</c:v>
                </c:pt>
                <c:pt idx="6427">
                  <c:v>4867</c:v>
                </c:pt>
                <c:pt idx="6428">
                  <c:v>4863</c:v>
                </c:pt>
                <c:pt idx="6429">
                  <c:v>4879</c:v>
                </c:pt>
                <c:pt idx="6430">
                  <c:v>4863</c:v>
                </c:pt>
                <c:pt idx="6431">
                  <c:v>4865</c:v>
                </c:pt>
                <c:pt idx="6432">
                  <c:v>4852</c:v>
                </c:pt>
                <c:pt idx="6433">
                  <c:v>4884</c:v>
                </c:pt>
                <c:pt idx="6434">
                  <c:v>4876</c:v>
                </c:pt>
                <c:pt idx="6435">
                  <c:v>4865</c:v>
                </c:pt>
                <c:pt idx="6436">
                  <c:v>4823</c:v>
                </c:pt>
                <c:pt idx="6437">
                  <c:v>4855</c:v>
                </c:pt>
                <c:pt idx="6438">
                  <c:v>4821</c:v>
                </c:pt>
                <c:pt idx="6439">
                  <c:v>4905</c:v>
                </c:pt>
                <c:pt idx="6440">
                  <c:v>4828</c:v>
                </c:pt>
                <c:pt idx="6441">
                  <c:v>4832</c:v>
                </c:pt>
                <c:pt idx="6442">
                  <c:v>4899</c:v>
                </c:pt>
                <c:pt idx="6443">
                  <c:v>4804</c:v>
                </c:pt>
                <c:pt idx="6444">
                  <c:v>4856</c:v>
                </c:pt>
                <c:pt idx="6445">
                  <c:v>4841</c:v>
                </c:pt>
                <c:pt idx="6446">
                  <c:v>4836</c:v>
                </c:pt>
                <c:pt idx="6447">
                  <c:v>4873</c:v>
                </c:pt>
                <c:pt idx="6448">
                  <c:v>4867</c:v>
                </c:pt>
                <c:pt idx="6449">
                  <c:v>4851</c:v>
                </c:pt>
                <c:pt idx="6450">
                  <c:v>4913</c:v>
                </c:pt>
                <c:pt idx="6451">
                  <c:v>4839</c:v>
                </c:pt>
                <c:pt idx="6452">
                  <c:v>4845</c:v>
                </c:pt>
                <c:pt idx="6453">
                  <c:v>4862</c:v>
                </c:pt>
                <c:pt idx="6454">
                  <c:v>4875</c:v>
                </c:pt>
                <c:pt idx="6455">
                  <c:v>4854</c:v>
                </c:pt>
                <c:pt idx="6456">
                  <c:v>4889</c:v>
                </c:pt>
                <c:pt idx="6457">
                  <c:v>4879</c:v>
                </c:pt>
                <c:pt idx="6458">
                  <c:v>4840</c:v>
                </c:pt>
                <c:pt idx="6459">
                  <c:v>4851</c:v>
                </c:pt>
                <c:pt idx="6460">
                  <c:v>4866</c:v>
                </c:pt>
                <c:pt idx="6461">
                  <c:v>4841</c:v>
                </c:pt>
                <c:pt idx="6462">
                  <c:v>4831</c:v>
                </c:pt>
                <c:pt idx="6463">
                  <c:v>4831</c:v>
                </c:pt>
                <c:pt idx="6464">
                  <c:v>4820</c:v>
                </c:pt>
                <c:pt idx="6465">
                  <c:v>4837</c:v>
                </c:pt>
                <c:pt idx="6466">
                  <c:v>4892</c:v>
                </c:pt>
                <c:pt idx="6467">
                  <c:v>4833</c:v>
                </c:pt>
                <c:pt idx="6468">
                  <c:v>4893</c:v>
                </c:pt>
                <c:pt idx="6469">
                  <c:v>4862</c:v>
                </c:pt>
                <c:pt idx="6470">
                  <c:v>4884</c:v>
                </c:pt>
                <c:pt idx="6471">
                  <c:v>4891</c:v>
                </c:pt>
                <c:pt idx="6472">
                  <c:v>4845</c:v>
                </c:pt>
                <c:pt idx="6473">
                  <c:v>4877</c:v>
                </c:pt>
                <c:pt idx="6474">
                  <c:v>4881</c:v>
                </c:pt>
                <c:pt idx="6475">
                  <c:v>4858</c:v>
                </c:pt>
                <c:pt idx="6476">
                  <c:v>4836</c:v>
                </c:pt>
                <c:pt idx="6477">
                  <c:v>4875</c:v>
                </c:pt>
                <c:pt idx="6478">
                  <c:v>4894</c:v>
                </c:pt>
                <c:pt idx="6479">
                  <c:v>4855</c:v>
                </c:pt>
                <c:pt idx="6480">
                  <c:v>4893</c:v>
                </c:pt>
                <c:pt idx="6481">
                  <c:v>4839</c:v>
                </c:pt>
                <c:pt idx="6482">
                  <c:v>4867</c:v>
                </c:pt>
                <c:pt idx="6483">
                  <c:v>4864</c:v>
                </c:pt>
                <c:pt idx="6484">
                  <c:v>4880</c:v>
                </c:pt>
                <c:pt idx="6485">
                  <c:v>4886</c:v>
                </c:pt>
                <c:pt idx="6486">
                  <c:v>4857</c:v>
                </c:pt>
                <c:pt idx="6487">
                  <c:v>4866</c:v>
                </c:pt>
                <c:pt idx="6488">
                  <c:v>4846</c:v>
                </c:pt>
                <c:pt idx="6489">
                  <c:v>4893</c:v>
                </c:pt>
                <c:pt idx="6490">
                  <c:v>4855</c:v>
                </c:pt>
                <c:pt idx="6491">
                  <c:v>4813</c:v>
                </c:pt>
                <c:pt idx="6492">
                  <c:v>4851</c:v>
                </c:pt>
                <c:pt idx="6493">
                  <c:v>4884</c:v>
                </c:pt>
                <c:pt idx="6494">
                  <c:v>4876</c:v>
                </c:pt>
                <c:pt idx="6495">
                  <c:v>4893</c:v>
                </c:pt>
                <c:pt idx="6496">
                  <c:v>4874</c:v>
                </c:pt>
                <c:pt idx="6497">
                  <c:v>4869</c:v>
                </c:pt>
                <c:pt idx="6498">
                  <c:v>4847</c:v>
                </c:pt>
                <c:pt idx="6499">
                  <c:v>4868</c:v>
                </c:pt>
                <c:pt idx="6500">
                  <c:v>4886</c:v>
                </c:pt>
                <c:pt idx="6501">
                  <c:v>4866</c:v>
                </c:pt>
                <c:pt idx="6502">
                  <c:v>4854</c:v>
                </c:pt>
                <c:pt idx="6503">
                  <c:v>4856</c:v>
                </c:pt>
                <c:pt idx="6504">
                  <c:v>4836</c:v>
                </c:pt>
                <c:pt idx="6505">
                  <c:v>4883</c:v>
                </c:pt>
                <c:pt idx="6506">
                  <c:v>4867</c:v>
                </c:pt>
                <c:pt idx="6507">
                  <c:v>4852</c:v>
                </c:pt>
                <c:pt idx="6508">
                  <c:v>4857</c:v>
                </c:pt>
                <c:pt idx="6509">
                  <c:v>4829</c:v>
                </c:pt>
                <c:pt idx="6510">
                  <c:v>4852</c:v>
                </c:pt>
                <c:pt idx="6511">
                  <c:v>4859</c:v>
                </c:pt>
                <c:pt idx="6512">
                  <c:v>4844</c:v>
                </c:pt>
                <c:pt idx="6513">
                  <c:v>4824</c:v>
                </c:pt>
                <c:pt idx="6514">
                  <c:v>4839</c:v>
                </c:pt>
                <c:pt idx="6515">
                  <c:v>4813</c:v>
                </c:pt>
                <c:pt idx="6516">
                  <c:v>4894</c:v>
                </c:pt>
                <c:pt idx="6517">
                  <c:v>4884</c:v>
                </c:pt>
                <c:pt idx="6518">
                  <c:v>4898</c:v>
                </c:pt>
                <c:pt idx="6519">
                  <c:v>4828</c:v>
                </c:pt>
                <c:pt idx="6520">
                  <c:v>4850</c:v>
                </c:pt>
                <c:pt idx="6521">
                  <c:v>4838</c:v>
                </c:pt>
                <c:pt idx="6522">
                  <c:v>4840</c:v>
                </c:pt>
                <c:pt idx="6523">
                  <c:v>4879</c:v>
                </c:pt>
                <c:pt idx="6524">
                  <c:v>4888</c:v>
                </c:pt>
                <c:pt idx="6525">
                  <c:v>4837</c:v>
                </c:pt>
                <c:pt idx="6526">
                  <c:v>4859</c:v>
                </c:pt>
                <c:pt idx="6527">
                  <c:v>4873</c:v>
                </c:pt>
                <c:pt idx="6528">
                  <c:v>4862</c:v>
                </c:pt>
                <c:pt idx="6529">
                  <c:v>4924</c:v>
                </c:pt>
                <c:pt idx="6530">
                  <c:v>4872</c:v>
                </c:pt>
                <c:pt idx="6531">
                  <c:v>4876</c:v>
                </c:pt>
                <c:pt idx="6532">
                  <c:v>4884</c:v>
                </c:pt>
                <c:pt idx="6533">
                  <c:v>4884</c:v>
                </c:pt>
                <c:pt idx="6534">
                  <c:v>4837</c:v>
                </c:pt>
                <c:pt idx="6535">
                  <c:v>4820</c:v>
                </c:pt>
                <c:pt idx="6536">
                  <c:v>4853</c:v>
                </c:pt>
                <c:pt idx="6537">
                  <c:v>4861</c:v>
                </c:pt>
                <c:pt idx="6538">
                  <c:v>4852</c:v>
                </c:pt>
                <c:pt idx="6539">
                  <c:v>4879</c:v>
                </c:pt>
                <c:pt idx="6540">
                  <c:v>4851</c:v>
                </c:pt>
                <c:pt idx="6541">
                  <c:v>4862</c:v>
                </c:pt>
                <c:pt idx="6542">
                  <c:v>4868</c:v>
                </c:pt>
                <c:pt idx="6543">
                  <c:v>4862</c:v>
                </c:pt>
                <c:pt idx="6544">
                  <c:v>4873</c:v>
                </c:pt>
                <c:pt idx="6545">
                  <c:v>4866</c:v>
                </c:pt>
                <c:pt idx="6546">
                  <c:v>4864</c:v>
                </c:pt>
                <c:pt idx="6547">
                  <c:v>4845</c:v>
                </c:pt>
                <c:pt idx="6548">
                  <c:v>4882</c:v>
                </c:pt>
                <c:pt idx="6549">
                  <c:v>4870</c:v>
                </c:pt>
                <c:pt idx="6550">
                  <c:v>4862</c:v>
                </c:pt>
                <c:pt idx="6551">
                  <c:v>4876</c:v>
                </c:pt>
                <c:pt idx="6552">
                  <c:v>4852</c:v>
                </c:pt>
                <c:pt idx="6553">
                  <c:v>4897</c:v>
                </c:pt>
                <c:pt idx="6554">
                  <c:v>4847</c:v>
                </c:pt>
                <c:pt idx="6555">
                  <c:v>4837</c:v>
                </c:pt>
                <c:pt idx="6556">
                  <c:v>4825</c:v>
                </c:pt>
                <c:pt idx="6557">
                  <c:v>4849</c:v>
                </c:pt>
                <c:pt idx="6558">
                  <c:v>4853</c:v>
                </c:pt>
                <c:pt idx="6559">
                  <c:v>4876</c:v>
                </c:pt>
                <c:pt idx="6560">
                  <c:v>4866</c:v>
                </c:pt>
                <c:pt idx="6561">
                  <c:v>4826</c:v>
                </c:pt>
                <c:pt idx="6562">
                  <c:v>4839</c:v>
                </c:pt>
                <c:pt idx="6563">
                  <c:v>4851</c:v>
                </c:pt>
                <c:pt idx="6564">
                  <c:v>4868</c:v>
                </c:pt>
                <c:pt idx="6565">
                  <c:v>4881</c:v>
                </c:pt>
                <c:pt idx="6566">
                  <c:v>4905</c:v>
                </c:pt>
                <c:pt idx="6567">
                  <c:v>4869</c:v>
                </c:pt>
                <c:pt idx="6568">
                  <c:v>4873</c:v>
                </c:pt>
                <c:pt idx="6569">
                  <c:v>4901</c:v>
                </c:pt>
                <c:pt idx="6570">
                  <c:v>4892</c:v>
                </c:pt>
                <c:pt idx="6571">
                  <c:v>4890</c:v>
                </c:pt>
                <c:pt idx="6572">
                  <c:v>4895</c:v>
                </c:pt>
                <c:pt idx="6573">
                  <c:v>4904</c:v>
                </c:pt>
                <c:pt idx="6574">
                  <c:v>4908</c:v>
                </c:pt>
                <c:pt idx="6575">
                  <c:v>4835</c:v>
                </c:pt>
                <c:pt idx="6576">
                  <c:v>4843</c:v>
                </c:pt>
                <c:pt idx="6577">
                  <c:v>4857</c:v>
                </c:pt>
                <c:pt idx="6578">
                  <c:v>4867</c:v>
                </c:pt>
                <c:pt idx="6579">
                  <c:v>4806</c:v>
                </c:pt>
                <c:pt idx="6580">
                  <c:v>4858</c:v>
                </c:pt>
                <c:pt idx="6581">
                  <c:v>4890</c:v>
                </c:pt>
                <c:pt idx="6582">
                  <c:v>4898</c:v>
                </c:pt>
                <c:pt idx="6583">
                  <c:v>4939</c:v>
                </c:pt>
                <c:pt idx="6584">
                  <c:v>4824</c:v>
                </c:pt>
                <c:pt idx="6585">
                  <c:v>4842</c:v>
                </c:pt>
                <c:pt idx="6586">
                  <c:v>4825</c:v>
                </c:pt>
                <c:pt idx="6587">
                  <c:v>4875</c:v>
                </c:pt>
                <c:pt idx="6588">
                  <c:v>4887</c:v>
                </c:pt>
                <c:pt idx="6589">
                  <c:v>4889</c:v>
                </c:pt>
                <c:pt idx="6590">
                  <c:v>4886</c:v>
                </c:pt>
                <c:pt idx="6591">
                  <c:v>4873</c:v>
                </c:pt>
                <c:pt idx="6592">
                  <c:v>4863</c:v>
                </c:pt>
                <c:pt idx="6593">
                  <c:v>4876</c:v>
                </c:pt>
                <c:pt idx="6594">
                  <c:v>4901</c:v>
                </c:pt>
                <c:pt idx="6595">
                  <c:v>4908</c:v>
                </c:pt>
                <c:pt idx="6596">
                  <c:v>4856</c:v>
                </c:pt>
                <c:pt idx="6597">
                  <c:v>4865</c:v>
                </c:pt>
                <c:pt idx="6598">
                  <c:v>4849</c:v>
                </c:pt>
                <c:pt idx="6599">
                  <c:v>4879</c:v>
                </c:pt>
                <c:pt idx="6600">
                  <c:v>4891</c:v>
                </c:pt>
                <c:pt idx="6601">
                  <c:v>4874</c:v>
                </c:pt>
                <c:pt idx="6602">
                  <c:v>4862</c:v>
                </c:pt>
                <c:pt idx="6603">
                  <c:v>4836</c:v>
                </c:pt>
                <c:pt idx="6604">
                  <c:v>4828</c:v>
                </c:pt>
                <c:pt idx="6605">
                  <c:v>4875</c:v>
                </c:pt>
                <c:pt idx="6606">
                  <c:v>4860</c:v>
                </c:pt>
                <c:pt idx="6607">
                  <c:v>4855</c:v>
                </c:pt>
                <c:pt idx="6608">
                  <c:v>4866</c:v>
                </c:pt>
                <c:pt idx="6609">
                  <c:v>4849</c:v>
                </c:pt>
                <c:pt idx="6610">
                  <c:v>4868</c:v>
                </c:pt>
                <c:pt idx="6611">
                  <c:v>4888</c:v>
                </c:pt>
                <c:pt idx="6612">
                  <c:v>4914</c:v>
                </c:pt>
                <c:pt idx="6613">
                  <c:v>4873</c:v>
                </c:pt>
                <c:pt idx="6614">
                  <c:v>4868</c:v>
                </c:pt>
                <c:pt idx="6615">
                  <c:v>4854</c:v>
                </c:pt>
                <c:pt idx="6616">
                  <c:v>4876</c:v>
                </c:pt>
                <c:pt idx="6617">
                  <c:v>4829</c:v>
                </c:pt>
                <c:pt idx="6618">
                  <c:v>4819</c:v>
                </c:pt>
                <c:pt idx="6619">
                  <c:v>4869</c:v>
                </c:pt>
                <c:pt idx="6620">
                  <c:v>4851</c:v>
                </c:pt>
                <c:pt idx="6621">
                  <c:v>4879</c:v>
                </c:pt>
                <c:pt idx="6622">
                  <c:v>4859</c:v>
                </c:pt>
                <c:pt idx="6623">
                  <c:v>4819</c:v>
                </c:pt>
                <c:pt idx="6624">
                  <c:v>4889</c:v>
                </c:pt>
                <c:pt idx="6625">
                  <c:v>4887</c:v>
                </c:pt>
                <c:pt idx="6626">
                  <c:v>4868</c:v>
                </c:pt>
                <c:pt idx="6627">
                  <c:v>4844</c:v>
                </c:pt>
                <c:pt idx="6628">
                  <c:v>4836</c:v>
                </c:pt>
                <c:pt idx="6629">
                  <c:v>4844</c:v>
                </c:pt>
                <c:pt idx="6630">
                  <c:v>4862</c:v>
                </c:pt>
                <c:pt idx="6631">
                  <c:v>4822</c:v>
                </c:pt>
                <c:pt idx="6632">
                  <c:v>4832</c:v>
                </c:pt>
                <c:pt idx="6633">
                  <c:v>4830</c:v>
                </c:pt>
                <c:pt idx="6634">
                  <c:v>4883</c:v>
                </c:pt>
                <c:pt idx="6635">
                  <c:v>4854</c:v>
                </c:pt>
                <c:pt idx="6636">
                  <c:v>4823</c:v>
                </c:pt>
                <c:pt idx="6637">
                  <c:v>4817</c:v>
                </c:pt>
                <c:pt idx="6638">
                  <c:v>4848</c:v>
                </c:pt>
                <c:pt idx="6639">
                  <c:v>4849</c:v>
                </c:pt>
                <c:pt idx="6640">
                  <c:v>4830</c:v>
                </c:pt>
                <c:pt idx="6641">
                  <c:v>4911</c:v>
                </c:pt>
                <c:pt idx="6642">
                  <c:v>4888</c:v>
                </c:pt>
                <c:pt idx="6643">
                  <c:v>4847</c:v>
                </c:pt>
                <c:pt idx="6644">
                  <c:v>4882</c:v>
                </c:pt>
                <c:pt idx="6645">
                  <c:v>4833</c:v>
                </c:pt>
                <c:pt idx="6646">
                  <c:v>4844</c:v>
                </c:pt>
                <c:pt idx="6647">
                  <c:v>4846</c:v>
                </c:pt>
                <c:pt idx="6648">
                  <c:v>4853</c:v>
                </c:pt>
                <c:pt idx="6649">
                  <c:v>4869</c:v>
                </c:pt>
                <c:pt idx="6650">
                  <c:v>4824</c:v>
                </c:pt>
                <c:pt idx="6651">
                  <c:v>4827</c:v>
                </c:pt>
                <c:pt idx="6652">
                  <c:v>4852</c:v>
                </c:pt>
                <c:pt idx="6653">
                  <c:v>4897</c:v>
                </c:pt>
                <c:pt idx="6654">
                  <c:v>4849</c:v>
                </c:pt>
                <c:pt idx="6655">
                  <c:v>4839</c:v>
                </c:pt>
                <c:pt idx="6656">
                  <c:v>4845</c:v>
                </c:pt>
                <c:pt idx="6657">
                  <c:v>4846</c:v>
                </c:pt>
                <c:pt idx="6658">
                  <c:v>4891</c:v>
                </c:pt>
                <c:pt idx="6659">
                  <c:v>4901</c:v>
                </c:pt>
                <c:pt idx="6660">
                  <c:v>4878</c:v>
                </c:pt>
                <c:pt idx="6661">
                  <c:v>4843</c:v>
                </c:pt>
                <c:pt idx="6662">
                  <c:v>4855</c:v>
                </c:pt>
                <c:pt idx="6663">
                  <c:v>4911</c:v>
                </c:pt>
                <c:pt idx="6664">
                  <c:v>4826</c:v>
                </c:pt>
                <c:pt idx="6665">
                  <c:v>4876</c:v>
                </c:pt>
                <c:pt idx="6666">
                  <c:v>4872</c:v>
                </c:pt>
                <c:pt idx="6667">
                  <c:v>4860</c:v>
                </c:pt>
                <c:pt idx="6668">
                  <c:v>4841</c:v>
                </c:pt>
                <c:pt idx="6669">
                  <c:v>4894</c:v>
                </c:pt>
                <c:pt idx="6670">
                  <c:v>4823</c:v>
                </c:pt>
                <c:pt idx="6671">
                  <c:v>4841</c:v>
                </c:pt>
                <c:pt idx="6672">
                  <c:v>4849</c:v>
                </c:pt>
                <c:pt idx="6673">
                  <c:v>4871</c:v>
                </c:pt>
                <c:pt idx="6674">
                  <c:v>4870</c:v>
                </c:pt>
                <c:pt idx="6675">
                  <c:v>4842</c:v>
                </c:pt>
                <c:pt idx="6676">
                  <c:v>4838</c:v>
                </c:pt>
                <c:pt idx="6677">
                  <c:v>4864</c:v>
                </c:pt>
                <c:pt idx="6678">
                  <c:v>4865</c:v>
                </c:pt>
                <c:pt idx="6679">
                  <c:v>4879</c:v>
                </c:pt>
                <c:pt idx="6680">
                  <c:v>4850</c:v>
                </c:pt>
                <c:pt idx="6681">
                  <c:v>4869</c:v>
                </c:pt>
                <c:pt idx="6682">
                  <c:v>4840</c:v>
                </c:pt>
                <c:pt idx="6683">
                  <c:v>4892</c:v>
                </c:pt>
                <c:pt idx="6684">
                  <c:v>4856</c:v>
                </c:pt>
                <c:pt idx="6685">
                  <c:v>4869</c:v>
                </c:pt>
                <c:pt idx="6686">
                  <c:v>4860</c:v>
                </c:pt>
                <c:pt idx="6687">
                  <c:v>4853</c:v>
                </c:pt>
                <c:pt idx="6688">
                  <c:v>4874</c:v>
                </c:pt>
                <c:pt idx="6689">
                  <c:v>4871</c:v>
                </c:pt>
                <c:pt idx="6690">
                  <c:v>4888</c:v>
                </c:pt>
                <c:pt idx="6691">
                  <c:v>4845</c:v>
                </c:pt>
                <c:pt idx="6692">
                  <c:v>4866</c:v>
                </c:pt>
                <c:pt idx="6693">
                  <c:v>4853</c:v>
                </c:pt>
                <c:pt idx="6694">
                  <c:v>4881</c:v>
                </c:pt>
                <c:pt idx="6695">
                  <c:v>4865</c:v>
                </c:pt>
                <c:pt idx="6696">
                  <c:v>4826</c:v>
                </c:pt>
                <c:pt idx="6697">
                  <c:v>4857</c:v>
                </c:pt>
                <c:pt idx="6698">
                  <c:v>4854</c:v>
                </c:pt>
                <c:pt idx="6699">
                  <c:v>4865</c:v>
                </c:pt>
                <c:pt idx="6700">
                  <c:v>4863</c:v>
                </c:pt>
                <c:pt idx="6701">
                  <c:v>4872</c:v>
                </c:pt>
                <c:pt idx="6702">
                  <c:v>4892</c:v>
                </c:pt>
                <c:pt idx="6703">
                  <c:v>4863</c:v>
                </c:pt>
                <c:pt idx="6704">
                  <c:v>4834</c:v>
                </c:pt>
                <c:pt idx="6705">
                  <c:v>4828</c:v>
                </c:pt>
                <c:pt idx="6706">
                  <c:v>4887</c:v>
                </c:pt>
                <c:pt idx="6707">
                  <c:v>4877</c:v>
                </c:pt>
                <c:pt idx="6708">
                  <c:v>4861</c:v>
                </c:pt>
                <c:pt idx="6709">
                  <c:v>4881</c:v>
                </c:pt>
                <c:pt idx="6710">
                  <c:v>4920</c:v>
                </c:pt>
                <c:pt idx="6711">
                  <c:v>4862</c:v>
                </c:pt>
                <c:pt idx="6712">
                  <c:v>4819</c:v>
                </c:pt>
                <c:pt idx="6713">
                  <c:v>4864</c:v>
                </c:pt>
                <c:pt idx="6714">
                  <c:v>4859</c:v>
                </c:pt>
                <c:pt idx="6715">
                  <c:v>4818</c:v>
                </c:pt>
                <c:pt idx="6716">
                  <c:v>4850</c:v>
                </c:pt>
                <c:pt idx="6717">
                  <c:v>4808</c:v>
                </c:pt>
                <c:pt idx="6718">
                  <c:v>4821</c:v>
                </c:pt>
                <c:pt idx="6719">
                  <c:v>4866</c:v>
                </c:pt>
                <c:pt idx="6720">
                  <c:v>4856</c:v>
                </c:pt>
                <c:pt idx="6721">
                  <c:v>4854</c:v>
                </c:pt>
                <c:pt idx="6722">
                  <c:v>4849</c:v>
                </c:pt>
                <c:pt idx="6723">
                  <c:v>4878</c:v>
                </c:pt>
                <c:pt idx="6724">
                  <c:v>4851</c:v>
                </c:pt>
                <c:pt idx="6725">
                  <c:v>4904</c:v>
                </c:pt>
                <c:pt idx="6726">
                  <c:v>4873</c:v>
                </c:pt>
                <c:pt idx="6727">
                  <c:v>4825</c:v>
                </c:pt>
                <c:pt idx="6728">
                  <c:v>4850</c:v>
                </c:pt>
                <c:pt idx="6729">
                  <c:v>4869</c:v>
                </c:pt>
                <c:pt idx="6730">
                  <c:v>4784</c:v>
                </c:pt>
                <c:pt idx="6731">
                  <c:v>4841</c:v>
                </c:pt>
                <c:pt idx="6732">
                  <c:v>4878</c:v>
                </c:pt>
                <c:pt idx="6733">
                  <c:v>4871</c:v>
                </c:pt>
                <c:pt idx="6734">
                  <c:v>4866</c:v>
                </c:pt>
                <c:pt idx="6735">
                  <c:v>4837</c:v>
                </c:pt>
                <c:pt idx="6736">
                  <c:v>4860</c:v>
                </c:pt>
                <c:pt idx="6737">
                  <c:v>4825</c:v>
                </c:pt>
                <c:pt idx="6738">
                  <c:v>4871</c:v>
                </c:pt>
                <c:pt idx="6739">
                  <c:v>4834</c:v>
                </c:pt>
                <c:pt idx="6740">
                  <c:v>4852</c:v>
                </c:pt>
                <c:pt idx="6741">
                  <c:v>4861</c:v>
                </c:pt>
                <c:pt idx="6742">
                  <c:v>4862</c:v>
                </c:pt>
                <c:pt idx="6743">
                  <c:v>4904</c:v>
                </c:pt>
                <c:pt idx="6744">
                  <c:v>4829</c:v>
                </c:pt>
                <c:pt idx="6745">
                  <c:v>4863</c:v>
                </c:pt>
                <c:pt idx="6746">
                  <c:v>4877</c:v>
                </c:pt>
                <c:pt idx="6747">
                  <c:v>4873</c:v>
                </c:pt>
                <c:pt idx="6748">
                  <c:v>4854</c:v>
                </c:pt>
                <c:pt idx="6749">
                  <c:v>4837</c:v>
                </c:pt>
                <c:pt idx="6750">
                  <c:v>4835</c:v>
                </c:pt>
                <c:pt idx="6751">
                  <c:v>4840</c:v>
                </c:pt>
                <c:pt idx="6752">
                  <c:v>4869</c:v>
                </c:pt>
                <c:pt idx="6753">
                  <c:v>4844</c:v>
                </c:pt>
                <c:pt idx="6754">
                  <c:v>4869</c:v>
                </c:pt>
                <c:pt idx="6755">
                  <c:v>4886</c:v>
                </c:pt>
                <c:pt idx="6756">
                  <c:v>4862</c:v>
                </c:pt>
                <c:pt idx="6757">
                  <c:v>4826</c:v>
                </c:pt>
                <c:pt idx="6758">
                  <c:v>4849</c:v>
                </c:pt>
                <c:pt idx="6759">
                  <c:v>4819</c:v>
                </c:pt>
                <c:pt idx="6760">
                  <c:v>4882</c:v>
                </c:pt>
                <c:pt idx="6761">
                  <c:v>4889</c:v>
                </c:pt>
                <c:pt idx="6762">
                  <c:v>4807</c:v>
                </c:pt>
                <c:pt idx="6763">
                  <c:v>4863</c:v>
                </c:pt>
                <c:pt idx="6764">
                  <c:v>4834</c:v>
                </c:pt>
                <c:pt idx="6765">
                  <c:v>4839</c:v>
                </c:pt>
                <c:pt idx="6766">
                  <c:v>4883</c:v>
                </c:pt>
                <c:pt idx="6767">
                  <c:v>4873</c:v>
                </c:pt>
                <c:pt idx="6768">
                  <c:v>4854</c:v>
                </c:pt>
                <c:pt idx="6769">
                  <c:v>4883</c:v>
                </c:pt>
                <c:pt idx="6770">
                  <c:v>4872</c:v>
                </c:pt>
                <c:pt idx="6771">
                  <c:v>4882</c:v>
                </c:pt>
                <c:pt idx="6772">
                  <c:v>4868</c:v>
                </c:pt>
                <c:pt idx="6773">
                  <c:v>4866</c:v>
                </c:pt>
                <c:pt idx="6774">
                  <c:v>4838</c:v>
                </c:pt>
                <c:pt idx="6775">
                  <c:v>4871</c:v>
                </c:pt>
                <c:pt idx="6776">
                  <c:v>4850</c:v>
                </c:pt>
                <c:pt idx="6777">
                  <c:v>4838</c:v>
                </c:pt>
                <c:pt idx="6778">
                  <c:v>4849</c:v>
                </c:pt>
                <c:pt idx="6779">
                  <c:v>4836</c:v>
                </c:pt>
                <c:pt idx="6780">
                  <c:v>4859</c:v>
                </c:pt>
                <c:pt idx="6781">
                  <c:v>4894</c:v>
                </c:pt>
                <c:pt idx="6782">
                  <c:v>4853</c:v>
                </c:pt>
                <c:pt idx="6783">
                  <c:v>4850</c:v>
                </c:pt>
                <c:pt idx="6784">
                  <c:v>4802</c:v>
                </c:pt>
                <c:pt idx="6785">
                  <c:v>4880</c:v>
                </c:pt>
                <c:pt idx="6786">
                  <c:v>4858</c:v>
                </c:pt>
                <c:pt idx="6787">
                  <c:v>4890</c:v>
                </c:pt>
                <c:pt idx="6788">
                  <c:v>4874</c:v>
                </c:pt>
                <c:pt idx="6789">
                  <c:v>4861</c:v>
                </c:pt>
                <c:pt idx="6790">
                  <c:v>4886</c:v>
                </c:pt>
                <c:pt idx="6791">
                  <c:v>4892</c:v>
                </c:pt>
                <c:pt idx="6792">
                  <c:v>4873</c:v>
                </c:pt>
                <c:pt idx="6793">
                  <c:v>4813</c:v>
                </c:pt>
                <c:pt idx="6794">
                  <c:v>4853</c:v>
                </c:pt>
                <c:pt idx="6795">
                  <c:v>4854</c:v>
                </c:pt>
                <c:pt idx="6796">
                  <c:v>4830</c:v>
                </c:pt>
                <c:pt idx="6797">
                  <c:v>4873</c:v>
                </c:pt>
                <c:pt idx="6798">
                  <c:v>4857</c:v>
                </c:pt>
                <c:pt idx="6799">
                  <c:v>4838</c:v>
                </c:pt>
                <c:pt idx="6800">
                  <c:v>4879</c:v>
                </c:pt>
                <c:pt idx="6801">
                  <c:v>4886</c:v>
                </c:pt>
                <c:pt idx="6802">
                  <c:v>4850</c:v>
                </c:pt>
                <c:pt idx="6803">
                  <c:v>4844</c:v>
                </c:pt>
                <c:pt idx="6804">
                  <c:v>4895</c:v>
                </c:pt>
                <c:pt idx="6805">
                  <c:v>4850</c:v>
                </c:pt>
                <c:pt idx="6806">
                  <c:v>4825</c:v>
                </c:pt>
                <c:pt idx="6807">
                  <c:v>4830</c:v>
                </c:pt>
                <c:pt idx="6808">
                  <c:v>4803</c:v>
                </c:pt>
                <c:pt idx="6809">
                  <c:v>4901</c:v>
                </c:pt>
                <c:pt idx="6810">
                  <c:v>4844</c:v>
                </c:pt>
                <c:pt idx="6811">
                  <c:v>4881</c:v>
                </c:pt>
                <c:pt idx="6812">
                  <c:v>4845</c:v>
                </c:pt>
                <c:pt idx="6813">
                  <c:v>4874</c:v>
                </c:pt>
                <c:pt idx="6814">
                  <c:v>4846</c:v>
                </c:pt>
                <c:pt idx="6815">
                  <c:v>4861</c:v>
                </c:pt>
                <c:pt idx="6816">
                  <c:v>4843</c:v>
                </c:pt>
                <c:pt idx="6817">
                  <c:v>4851</c:v>
                </c:pt>
                <c:pt idx="6818">
                  <c:v>4876</c:v>
                </c:pt>
                <c:pt idx="6819">
                  <c:v>4841</c:v>
                </c:pt>
                <c:pt idx="6820">
                  <c:v>4879</c:v>
                </c:pt>
                <c:pt idx="6821">
                  <c:v>4900</c:v>
                </c:pt>
                <c:pt idx="6822">
                  <c:v>4857</c:v>
                </c:pt>
                <c:pt idx="6823">
                  <c:v>4847</c:v>
                </c:pt>
                <c:pt idx="6824">
                  <c:v>4836</c:v>
                </c:pt>
                <c:pt idx="6825">
                  <c:v>4854</c:v>
                </c:pt>
                <c:pt idx="6826">
                  <c:v>4866</c:v>
                </c:pt>
                <c:pt idx="6827">
                  <c:v>4849</c:v>
                </c:pt>
                <c:pt idx="6828">
                  <c:v>4825</c:v>
                </c:pt>
                <c:pt idx="6829">
                  <c:v>4885</c:v>
                </c:pt>
                <c:pt idx="6830">
                  <c:v>4906</c:v>
                </c:pt>
                <c:pt idx="6831">
                  <c:v>4846</c:v>
                </c:pt>
                <c:pt idx="6832">
                  <c:v>4852</c:v>
                </c:pt>
                <c:pt idx="6833">
                  <c:v>4830</c:v>
                </c:pt>
                <c:pt idx="6834">
                  <c:v>4840</c:v>
                </c:pt>
                <c:pt idx="6835">
                  <c:v>4847</c:v>
                </c:pt>
                <c:pt idx="6836">
                  <c:v>4868</c:v>
                </c:pt>
                <c:pt idx="6837">
                  <c:v>4866</c:v>
                </c:pt>
                <c:pt idx="6838">
                  <c:v>4845</c:v>
                </c:pt>
                <c:pt idx="6839">
                  <c:v>4831</c:v>
                </c:pt>
                <c:pt idx="6840">
                  <c:v>4831</c:v>
                </c:pt>
                <c:pt idx="6841">
                  <c:v>4855</c:v>
                </c:pt>
                <c:pt idx="6842">
                  <c:v>4876</c:v>
                </c:pt>
                <c:pt idx="6843">
                  <c:v>4884</c:v>
                </c:pt>
                <c:pt idx="6844">
                  <c:v>4862</c:v>
                </c:pt>
                <c:pt idx="6845">
                  <c:v>4814</c:v>
                </c:pt>
                <c:pt idx="6846">
                  <c:v>4844</c:v>
                </c:pt>
                <c:pt idx="6847">
                  <c:v>4878</c:v>
                </c:pt>
                <c:pt idx="6848">
                  <c:v>4888</c:v>
                </c:pt>
                <c:pt idx="6849">
                  <c:v>4847</c:v>
                </c:pt>
                <c:pt idx="6850">
                  <c:v>4877</c:v>
                </c:pt>
                <c:pt idx="6851">
                  <c:v>4836</c:v>
                </c:pt>
                <c:pt idx="6852">
                  <c:v>4855</c:v>
                </c:pt>
                <c:pt idx="6853">
                  <c:v>4821</c:v>
                </c:pt>
                <c:pt idx="6854">
                  <c:v>4882</c:v>
                </c:pt>
                <c:pt idx="6855">
                  <c:v>4851</c:v>
                </c:pt>
                <c:pt idx="6856">
                  <c:v>4871</c:v>
                </c:pt>
                <c:pt idx="6857">
                  <c:v>4848</c:v>
                </c:pt>
                <c:pt idx="6858">
                  <c:v>4853</c:v>
                </c:pt>
                <c:pt idx="6859">
                  <c:v>4895</c:v>
                </c:pt>
                <c:pt idx="6860">
                  <c:v>4901</c:v>
                </c:pt>
                <c:pt idx="6861">
                  <c:v>4905</c:v>
                </c:pt>
                <c:pt idx="6862">
                  <c:v>4884</c:v>
                </c:pt>
                <c:pt idx="6863">
                  <c:v>4825</c:v>
                </c:pt>
                <c:pt idx="6864">
                  <c:v>4840</c:v>
                </c:pt>
                <c:pt idx="6865">
                  <c:v>4859</c:v>
                </c:pt>
                <c:pt idx="6866">
                  <c:v>4824</c:v>
                </c:pt>
                <c:pt idx="6867">
                  <c:v>4890</c:v>
                </c:pt>
                <c:pt idx="6868">
                  <c:v>4877</c:v>
                </c:pt>
                <c:pt idx="6869">
                  <c:v>4876</c:v>
                </c:pt>
                <c:pt idx="6870">
                  <c:v>4871</c:v>
                </c:pt>
                <c:pt idx="6871">
                  <c:v>4877</c:v>
                </c:pt>
                <c:pt idx="6872">
                  <c:v>4905</c:v>
                </c:pt>
                <c:pt idx="6873">
                  <c:v>4869</c:v>
                </c:pt>
                <c:pt idx="6874">
                  <c:v>4884</c:v>
                </c:pt>
                <c:pt idx="6875">
                  <c:v>4911</c:v>
                </c:pt>
                <c:pt idx="6876">
                  <c:v>4868</c:v>
                </c:pt>
                <c:pt idx="6877">
                  <c:v>4846</c:v>
                </c:pt>
                <c:pt idx="6878">
                  <c:v>4875</c:v>
                </c:pt>
                <c:pt idx="6879">
                  <c:v>4874</c:v>
                </c:pt>
                <c:pt idx="6880">
                  <c:v>4851</c:v>
                </c:pt>
                <c:pt idx="6881">
                  <c:v>4913</c:v>
                </c:pt>
                <c:pt idx="6882">
                  <c:v>4854</c:v>
                </c:pt>
                <c:pt idx="6883">
                  <c:v>4877</c:v>
                </c:pt>
                <c:pt idx="6884">
                  <c:v>4862</c:v>
                </c:pt>
                <c:pt idx="6885">
                  <c:v>4858</c:v>
                </c:pt>
                <c:pt idx="6886">
                  <c:v>4873</c:v>
                </c:pt>
                <c:pt idx="6887">
                  <c:v>4830</c:v>
                </c:pt>
                <c:pt idx="6888">
                  <c:v>4853</c:v>
                </c:pt>
                <c:pt idx="6889">
                  <c:v>4848</c:v>
                </c:pt>
                <c:pt idx="6890">
                  <c:v>4838</c:v>
                </c:pt>
                <c:pt idx="6891">
                  <c:v>4866</c:v>
                </c:pt>
                <c:pt idx="6892">
                  <c:v>4836</c:v>
                </c:pt>
                <c:pt idx="6893">
                  <c:v>4848</c:v>
                </c:pt>
                <c:pt idx="6894">
                  <c:v>4847</c:v>
                </c:pt>
                <c:pt idx="6895">
                  <c:v>4843</c:v>
                </c:pt>
                <c:pt idx="6896">
                  <c:v>4881</c:v>
                </c:pt>
                <c:pt idx="6897">
                  <c:v>4848</c:v>
                </c:pt>
                <c:pt idx="6898">
                  <c:v>4858</c:v>
                </c:pt>
                <c:pt idx="6899">
                  <c:v>4833</c:v>
                </c:pt>
                <c:pt idx="6900">
                  <c:v>4864</c:v>
                </c:pt>
                <c:pt idx="6901">
                  <c:v>4854</c:v>
                </c:pt>
                <c:pt idx="6902">
                  <c:v>4832</c:v>
                </c:pt>
                <c:pt idx="6903">
                  <c:v>4844</c:v>
                </c:pt>
                <c:pt idx="6904">
                  <c:v>4889</c:v>
                </c:pt>
                <c:pt idx="6905">
                  <c:v>4839</c:v>
                </c:pt>
                <c:pt idx="6906">
                  <c:v>4845</c:v>
                </c:pt>
                <c:pt idx="6907">
                  <c:v>4868</c:v>
                </c:pt>
                <c:pt idx="6908">
                  <c:v>4874</c:v>
                </c:pt>
                <c:pt idx="6909">
                  <c:v>4878</c:v>
                </c:pt>
                <c:pt idx="6910">
                  <c:v>4839</c:v>
                </c:pt>
                <c:pt idx="6911">
                  <c:v>4877</c:v>
                </c:pt>
                <c:pt idx="6912">
                  <c:v>4881</c:v>
                </c:pt>
                <c:pt idx="6913">
                  <c:v>4856</c:v>
                </c:pt>
                <c:pt idx="6914">
                  <c:v>4898</c:v>
                </c:pt>
                <c:pt idx="6915">
                  <c:v>4861</c:v>
                </c:pt>
                <c:pt idx="6916">
                  <c:v>4848</c:v>
                </c:pt>
                <c:pt idx="6917">
                  <c:v>4878</c:v>
                </c:pt>
                <c:pt idx="6918">
                  <c:v>4888</c:v>
                </c:pt>
                <c:pt idx="6919">
                  <c:v>4857</c:v>
                </c:pt>
                <c:pt idx="6920">
                  <c:v>4922</c:v>
                </c:pt>
                <c:pt idx="6921">
                  <c:v>4901</c:v>
                </c:pt>
                <c:pt idx="6922">
                  <c:v>4862</c:v>
                </c:pt>
                <c:pt idx="6923">
                  <c:v>4829</c:v>
                </c:pt>
                <c:pt idx="6924">
                  <c:v>4845</c:v>
                </c:pt>
                <c:pt idx="6925">
                  <c:v>4846</c:v>
                </c:pt>
                <c:pt idx="6926">
                  <c:v>4851</c:v>
                </c:pt>
                <c:pt idx="6927">
                  <c:v>4859</c:v>
                </c:pt>
                <c:pt idx="6928">
                  <c:v>4814</c:v>
                </c:pt>
                <c:pt idx="6929">
                  <c:v>4859</c:v>
                </c:pt>
                <c:pt idx="6930">
                  <c:v>4883</c:v>
                </c:pt>
                <c:pt idx="6931">
                  <c:v>4849</c:v>
                </c:pt>
                <c:pt idx="6932">
                  <c:v>4869</c:v>
                </c:pt>
                <c:pt idx="6933">
                  <c:v>4896</c:v>
                </c:pt>
                <c:pt idx="6934">
                  <c:v>4830</c:v>
                </c:pt>
                <c:pt idx="6935">
                  <c:v>4866</c:v>
                </c:pt>
                <c:pt idx="6936">
                  <c:v>4883</c:v>
                </c:pt>
                <c:pt idx="6937">
                  <c:v>4857</c:v>
                </c:pt>
                <c:pt idx="6938">
                  <c:v>4869</c:v>
                </c:pt>
                <c:pt idx="6939">
                  <c:v>4876</c:v>
                </c:pt>
                <c:pt idx="6940">
                  <c:v>4887</c:v>
                </c:pt>
                <c:pt idx="6941">
                  <c:v>4845</c:v>
                </c:pt>
                <c:pt idx="6942">
                  <c:v>4861</c:v>
                </c:pt>
                <c:pt idx="6943">
                  <c:v>4867</c:v>
                </c:pt>
                <c:pt idx="6944">
                  <c:v>4874</c:v>
                </c:pt>
                <c:pt idx="6945">
                  <c:v>4853</c:v>
                </c:pt>
                <c:pt idx="6946">
                  <c:v>4855</c:v>
                </c:pt>
                <c:pt idx="6947">
                  <c:v>4829</c:v>
                </c:pt>
                <c:pt idx="6948">
                  <c:v>4834</c:v>
                </c:pt>
                <c:pt idx="6949">
                  <c:v>4879</c:v>
                </c:pt>
                <c:pt idx="6950">
                  <c:v>4866</c:v>
                </c:pt>
                <c:pt idx="6951">
                  <c:v>4872</c:v>
                </c:pt>
                <c:pt idx="6952">
                  <c:v>4865</c:v>
                </c:pt>
                <c:pt idx="6953">
                  <c:v>4859</c:v>
                </c:pt>
                <c:pt idx="6954">
                  <c:v>4903</c:v>
                </c:pt>
                <c:pt idx="6955">
                  <c:v>4885</c:v>
                </c:pt>
                <c:pt idx="6956">
                  <c:v>4876</c:v>
                </c:pt>
                <c:pt idx="6957">
                  <c:v>4866</c:v>
                </c:pt>
                <c:pt idx="6958">
                  <c:v>4884</c:v>
                </c:pt>
                <c:pt idx="6959">
                  <c:v>4854</c:v>
                </c:pt>
                <c:pt idx="6960">
                  <c:v>4878</c:v>
                </c:pt>
                <c:pt idx="6961">
                  <c:v>4861</c:v>
                </c:pt>
                <c:pt idx="6962">
                  <c:v>4864</c:v>
                </c:pt>
                <c:pt idx="6963">
                  <c:v>4893</c:v>
                </c:pt>
                <c:pt idx="6964">
                  <c:v>4887</c:v>
                </c:pt>
                <c:pt idx="6965">
                  <c:v>4840</c:v>
                </c:pt>
                <c:pt idx="6966">
                  <c:v>4860</c:v>
                </c:pt>
                <c:pt idx="6967">
                  <c:v>4857</c:v>
                </c:pt>
                <c:pt idx="6968">
                  <c:v>4851</c:v>
                </c:pt>
                <c:pt idx="6969">
                  <c:v>4851</c:v>
                </c:pt>
                <c:pt idx="6970">
                  <c:v>4825</c:v>
                </c:pt>
                <c:pt idx="6971">
                  <c:v>4859</c:v>
                </c:pt>
                <c:pt idx="6972">
                  <c:v>4869</c:v>
                </c:pt>
                <c:pt idx="6973">
                  <c:v>4864</c:v>
                </c:pt>
                <c:pt idx="6974">
                  <c:v>4899</c:v>
                </c:pt>
                <c:pt idx="6975">
                  <c:v>4871</c:v>
                </c:pt>
                <c:pt idx="6976">
                  <c:v>4893</c:v>
                </c:pt>
                <c:pt idx="6977">
                  <c:v>4844</c:v>
                </c:pt>
                <c:pt idx="6978">
                  <c:v>4841</c:v>
                </c:pt>
                <c:pt idx="6979">
                  <c:v>4862</c:v>
                </c:pt>
                <c:pt idx="6980">
                  <c:v>4862</c:v>
                </c:pt>
                <c:pt idx="6981">
                  <c:v>4845</c:v>
                </c:pt>
                <c:pt idx="6982">
                  <c:v>4814</c:v>
                </c:pt>
                <c:pt idx="6983">
                  <c:v>4852</c:v>
                </c:pt>
                <c:pt idx="6984">
                  <c:v>4882</c:v>
                </c:pt>
                <c:pt idx="6985">
                  <c:v>4860</c:v>
                </c:pt>
                <c:pt idx="6986">
                  <c:v>4867</c:v>
                </c:pt>
                <c:pt idx="6987">
                  <c:v>4885</c:v>
                </c:pt>
                <c:pt idx="6988">
                  <c:v>4880</c:v>
                </c:pt>
                <c:pt idx="6989">
                  <c:v>4841</c:v>
                </c:pt>
                <c:pt idx="6990">
                  <c:v>4895</c:v>
                </c:pt>
                <c:pt idx="6991">
                  <c:v>4830</c:v>
                </c:pt>
                <c:pt idx="6992">
                  <c:v>4829</c:v>
                </c:pt>
                <c:pt idx="6993">
                  <c:v>4856</c:v>
                </c:pt>
                <c:pt idx="6994">
                  <c:v>4862</c:v>
                </c:pt>
                <c:pt idx="6995">
                  <c:v>4848</c:v>
                </c:pt>
                <c:pt idx="6996">
                  <c:v>4861</c:v>
                </c:pt>
                <c:pt idx="6997">
                  <c:v>4829</c:v>
                </c:pt>
                <c:pt idx="6998">
                  <c:v>4849</c:v>
                </c:pt>
                <c:pt idx="6999">
                  <c:v>4856</c:v>
                </c:pt>
                <c:pt idx="7000">
                  <c:v>4854</c:v>
                </c:pt>
                <c:pt idx="7001">
                  <c:v>4847</c:v>
                </c:pt>
                <c:pt idx="7002">
                  <c:v>4881</c:v>
                </c:pt>
                <c:pt idx="7003">
                  <c:v>4865</c:v>
                </c:pt>
                <c:pt idx="7004">
                  <c:v>4859</c:v>
                </c:pt>
                <c:pt idx="7005">
                  <c:v>4871</c:v>
                </c:pt>
                <c:pt idx="7006">
                  <c:v>4905</c:v>
                </c:pt>
                <c:pt idx="7007">
                  <c:v>4818</c:v>
                </c:pt>
                <c:pt idx="7008">
                  <c:v>4850</c:v>
                </c:pt>
                <c:pt idx="7009">
                  <c:v>4834</c:v>
                </c:pt>
                <c:pt idx="7010">
                  <c:v>4840</c:v>
                </c:pt>
                <c:pt idx="7011">
                  <c:v>4822</c:v>
                </c:pt>
                <c:pt idx="7012">
                  <c:v>4861</c:v>
                </c:pt>
                <c:pt idx="7013">
                  <c:v>4837</c:v>
                </c:pt>
                <c:pt idx="7014">
                  <c:v>4869</c:v>
                </c:pt>
                <c:pt idx="7015">
                  <c:v>4872</c:v>
                </c:pt>
                <c:pt idx="7016">
                  <c:v>4843</c:v>
                </c:pt>
                <c:pt idx="7017">
                  <c:v>4879</c:v>
                </c:pt>
                <c:pt idx="7018">
                  <c:v>4832</c:v>
                </c:pt>
                <c:pt idx="7019">
                  <c:v>4852</c:v>
                </c:pt>
                <c:pt idx="7020">
                  <c:v>4854</c:v>
                </c:pt>
                <c:pt idx="7021">
                  <c:v>4816</c:v>
                </c:pt>
                <c:pt idx="7022">
                  <c:v>4882</c:v>
                </c:pt>
                <c:pt idx="7023">
                  <c:v>4858</c:v>
                </c:pt>
                <c:pt idx="7024">
                  <c:v>4861</c:v>
                </c:pt>
                <c:pt idx="7025">
                  <c:v>4863</c:v>
                </c:pt>
                <c:pt idx="7026">
                  <c:v>4824</c:v>
                </c:pt>
                <c:pt idx="7027">
                  <c:v>4881</c:v>
                </c:pt>
                <c:pt idx="7028">
                  <c:v>4861</c:v>
                </c:pt>
                <c:pt idx="7029">
                  <c:v>4878</c:v>
                </c:pt>
                <c:pt idx="7030">
                  <c:v>4870</c:v>
                </c:pt>
                <c:pt idx="7031">
                  <c:v>4875</c:v>
                </c:pt>
                <c:pt idx="7032">
                  <c:v>4833</c:v>
                </c:pt>
                <c:pt idx="7033">
                  <c:v>4845</c:v>
                </c:pt>
                <c:pt idx="7034">
                  <c:v>4826</c:v>
                </c:pt>
                <c:pt idx="7035">
                  <c:v>4852</c:v>
                </c:pt>
                <c:pt idx="7036">
                  <c:v>4928</c:v>
                </c:pt>
                <c:pt idx="7037">
                  <c:v>4867</c:v>
                </c:pt>
                <c:pt idx="7038">
                  <c:v>4853</c:v>
                </c:pt>
                <c:pt idx="7039">
                  <c:v>4887</c:v>
                </c:pt>
                <c:pt idx="7040">
                  <c:v>4883</c:v>
                </c:pt>
                <c:pt idx="7041">
                  <c:v>4847</c:v>
                </c:pt>
                <c:pt idx="7042">
                  <c:v>4805</c:v>
                </c:pt>
                <c:pt idx="7043">
                  <c:v>4854</c:v>
                </c:pt>
                <c:pt idx="7044">
                  <c:v>4849</c:v>
                </c:pt>
                <c:pt idx="7045">
                  <c:v>4871</c:v>
                </c:pt>
                <c:pt idx="7046">
                  <c:v>4821</c:v>
                </c:pt>
                <c:pt idx="7047">
                  <c:v>4853</c:v>
                </c:pt>
                <c:pt idx="7048">
                  <c:v>4878</c:v>
                </c:pt>
                <c:pt idx="7049">
                  <c:v>4889</c:v>
                </c:pt>
                <c:pt idx="7050">
                  <c:v>4872</c:v>
                </c:pt>
                <c:pt idx="7051">
                  <c:v>4857</c:v>
                </c:pt>
                <c:pt idx="7052">
                  <c:v>4821</c:v>
                </c:pt>
                <c:pt idx="7053">
                  <c:v>4876</c:v>
                </c:pt>
                <c:pt idx="7054">
                  <c:v>4840</c:v>
                </c:pt>
                <c:pt idx="7055">
                  <c:v>4852</c:v>
                </c:pt>
                <c:pt idx="7056">
                  <c:v>4874</c:v>
                </c:pt>
                <c:pt idx="7057">
                  <c:v>4896</c:v>
                </c:pt>
                <c:pt idx="7058">
                  <c:v>4879</c:v>
                </c:pt>
                <c:pt idx="7059">
                  <c:v>4829</c:v>
                </c:pt>
                <c:pt idx="7060">
                  <c:v>4830</c:v>
                </c:pt>
                <c:pt idx="7061">
                  <c:v>4836</c:v>
                </c:pt>
                <c:pt idx="7062">
                  <c:v>4851</c:v>
                </c:pt>
                <c:pt idx="7063">
                  <c:v>4847</c:v>
                </c:pt>
                <c:pt idx="7064">
                  <c:v>4859</c:v>
                </c:pt>
                <c:pt idx="7065">
                  <c:v>4888</c:v>
                </c:pt>
                <c:pt idx="7066">
                  <c:v>4869</c:v>
                </c:pt>
                <c:pt idx="7067">
                  <c:v>4851</c:v>
                </c:pt>
                <c:pt idx="7068">
                  <c:v>4853</c:v>
                </c:pt>
                <c:pt idx="7069">
                  <c:v>4863</c:v>
                </c:pt>
                <c:pt idx="7070">
                  <c:v>4861</c:v>
                </c:pt>
                <c:pt idx="7071">
                  <c:v>4881</c:v>
                </c:pt>
                <c:pt idx="7072">
                  <c:v>4834</c:v>
                </c:pt>
                <c:pt idx="7073">
                  <c:v>4852</c:v>
                </c:pt>
                <c:pt idx="7074">
                  <c:v>4831</c:v>
                </c:pt>
                <c:pt idx="7075">
                  <c:v>4897</c:v>
                </c:pt>
                <c:pt idx="7076">
                  <c:v>4846</c:v>
                </c:pt>
                <c:pt idx="7077">
                  <c:v>4848</c:v>
                </c:pt>
                <c:pt idx="7078">
                  <c:v>4897</c:v>
                </c:pt>
                <c:pt idx="7079">
                  <c:v>4882</c:v>
                </c:pt>
                <c:pt idx="7080">
                  <c:v>4844</c:v>
                </c:pt>
                <c:pt idx="7081">
                  <c:v>4854</c:v>
                </c:pt>
                <c:pt idx="7082">
                  <c:v>4899</c:v>
                </c:pt>
                <c:pt idx="7083">
                  <c:v>4834</c:v>
                </c:pt>
                <c:pt idx="7084">
                  <c:v>4866</c:v>
                </c:pt>
                <c:pt idx="7085">
                  <c:v>4848</c:v>
                </c:pt>
                <c:pt idx="7086">
                  <c:v>4866</c:v>
                </c:pt>
                <c:pt idx="7087">
                  <c:v>4884</c:v>
                </c:pt>
                <c:pt idx="7088">
                  <c:v>4862</c:v>
                </c:pt>
                <c:pt idx="7089">
                  <c:v>4894</c:v>
                </c:pt>
                <c:pt idx="7090">
                  <c:v>4900</c:v>
                </c:pt>
                <c:pt idx="7091">
                  <c:v>4869</c:v>
                </c:pt>
                <c:pt idx="7092">
                  <c:v>4905</c:v>
                </c:pt>
                <c:pt idx="7093">
                  <c:v>4861</c:v>
                </c:pt>
                <c:pt idx="7094">
                  <c:v>4866</c:v>
                </c:pt>
                <c:pt idx="7095">
                  <c:v>4864</c:v>
                </c:pt>
                <c:pt idx="7096">
                  <c:v>4826</c:v>
                </c:pt>
                <c:pt idx="7097">
                  <c:v>4807</c:v>
                </c:pt>
                <c:pt idx="7098">
                  <c:v>4863</c:v>
                </c:pt>
                <c:pt idx="7099">
                  <c:v>4853</c:v>
                </c:pt>
                <c:pt idx="7100">
                  <c:v>4828</c:v>
                </c:pt>
                <c:pt idx="7101">
                  <c:v>4863</c:v>
                </c:pt>
                <c:pt idx="7102">
                  <c:v>4836</c:v>
                </c:pt>
                <c:pt idx="7103">
                  <c:v>4857</c:v>
                </c:pt>
                <c:pt idx="7104">
                  <c:v>4858</c:v>
                </c:pt>
                <c:pt idx="7105">
                  <c:v>4844</c:v>
                </c:pt>
                <c:pt idx="7106">
                  <c:v>4841</c:v>
                </c:pt>
                <c:pt idx="7107">
                  <c:v>4834</c:v>
                </c:pt>
                <c:pt idx="7108">
                  <c:v>4892</c:v>
                </c:pt>
                <c:pt idx="7109">
                  <c:v>4893</c:v>
                </c:pt>
                <c:pt idx="7110">
                  <c:v>4873</c:v>
                </c:pt>
                <c:pt idx="7111">
                  <c:v>4872</c:v>
                </c:pt>
                <c:pt idx="7112">
                  <c:v>4882</c:v>
                </c:pt>
                <c:pt idx="7113">
                  <c:v>4897</c:v>
                </c:pt>
                <c:pt idx="7114">
                  <c:v>4874</c:v>
                </c:pt>
                <c:pt idx="7115">
                  <c:v>4904</c:v>
                </c:pt>
                <c:pt idx="7116">
                  <c:v>4815</c:v>
                </c:pt>
                <c:pt idx="7117">
                  <c:v>4833</c:v>
                </c:pt>
                <c:pt idx="7118">
                  <c:v>4909</c:v>
                </c:pt>
                <c:pt idx="7119">
                  <c:v>4905</c:v>
                </c:pt>
                <c:pt idx="7120">
                  <c:v>4867</c:v>
                </c:pt>
                <c:pt idx="7121">
                  <c:v>4871</c:v>
                </c:pt>
                <c:pt idx="7122">
                  <c:v>4852</c:v>
                </c:pt>
                <c:pt idx="7123">
                  <c:v>4846</c:v>
                </c:pt>
                <c:pt idx="7124">
                  <c:v>4852</c:v>
                </c:pt>
                <c:pt idx="7125">
                  <c:v>4866</c:v>
                </c:pt>
                <c:pt idx="7126">
                  <c:v>4873</c:v>
                </c:pt>
                <c:pt idx="7127">
                  <c:v>4861</c:v>
                </c:pt>
                <c:pt idx="7128">
                  <c:v>4867</c:v>
                </c:pt>
                <c:pt idx="7129">
                  <c:v>4838</c:v>
                </c:pt>
                <c:pt idx="7130">
                  <c:v>4889</c:v>
                </c:pt>
                <c:pt idx="7131">
                  <c:v>4874</c:v>
                </c:pt>
                <c:pt idx="7132">
                  <c:v>4904</c:v>
                </c:pt>
                <c:pt idx="7133">
                  <c:v>4855</c:v>
                </c:pt>
                <c:pt idx="7134">
                  <c:v>4862</c:v>
                </c:pt>
                <c:pt idx="7135">
                  <c:v>4893</c:v>
                </c:pt>
                <c:pt idx="7136">
                  <c:v>4843</c:v>
                </c:pt>
                <c:pt idx="7137">
                  <c:v>4842</c:v>
                </c:pt>
                <c:pt idx="7138">
                  <c:v>4886</c:v>
                </c:pt>
                <c:pt idx="7139">
                  <c:v>4846</c:v>
                </c:pt>
                <c:pt idx="7140">
                  <c:v>4871</c:v>
                </c:pt>
                <c:pt idx="7141">
                  <c:v>4854</c:v>
                </c:pt>
                <c:pt idx="7142">
                  <c:v>4852</c:v>
                </c:pt>
                <c:pt idx="7143">
                  <c:v>4857</c:v>
                </c:pt>
                <c:pt idx="7144">
                  <c:v>4843</c:v>
                </c:pt>
                <c:pt idx="7145">
                  <c:v>4857</c:v>
                </c:pt>
                <c:pt idx="7146">
                  <c:v>4871</c:v>
                </c:pt>
                <c:pt idx="7147">
                  <c:v>4870</c:v>
                </c:pt>
                <c:pt idx="7148">
                  <c:v>4858</c:v>
                </c:pt>
                <c:pt idx="7149">
                  <c:v>4878</c:v>
                </c:pt>
                <c:pt idx="7150">
                  <c:v>4873</c:v>
                </c:pt>
                <c:pt idx="7151">
                  <c:v>4867</c:v>
                </c:pt>
                <c:pt idx="7152">
                  <c:v>4870</c:v>
                </c:pt>
                <c:pt idx="7153">
                  <c:v>4859</c:v>
                </c:pt>
                <c:pt idx="7154">
                  <c:v>4895</c:v>
                </c:pt>
                <c:pt idx="7155">
                  <c:v>4855</c:v>
                </c:pt>
                <c:pt idx="7156">
                  <c:v>4852</c:v>
                </c:pt>
                <c:pt idx="7157">
                  <c:v>4868</c:v>
                </c:pt>
                <c:pt idx="7158">
                  <c:v>4840</c:v>
                </c:pt>
                <c:pt idx="7159">
                  <c:v>4855</c:v>
                </c:pt>
                <c:pt idx="7160">
                  <c:v>4881</c:v>
                </c:pt>
                <c:pt idx="7161">
                  <c:v>4873</c:v>
                </c:pt>
                <c:pt idx="7162">
                  <c:v>4834</c:v>
                </c:pt>
                <c:pt idx="7163">
                  <c:v>4860</c:v>
                </c:pt>
                <c:pt idx="7164">
                  <c:v>4831</c:v>
                </c:pt>
                <c:pt idx="7165">
                  <c:v>4869</c:v>
                </c:pt>
                <c:pt idx="7166">
                  <c:v>4843</c:v>
                </c:pt>
                <c:pt idx="7167">
                  <c:v>4848</c:v>
                </c:pt>
                <c:pt idx="7168">
                  <c:v>4832</c:v>
                </c:pt>
                <c:pt idx="7169">
                  <c:v>4851</c:v>
                </c:pt>
                <c:pt idx="7170">
                  <c:v>4833</c:v>
                </c:pt>
                <c:pt idx="7171">
                  <c:v>4901</c:v>
                </c:pt>
                <c:pt idx="7172">
                  <c:v>4834</c:v>
                </c:pt>
                <c:pt idx="7173">
                  <c:v>4850</c:v>
                </c:pt>
                <c:pt idx="7174">
                  <c:v>4865</c:v>
                </c:pt>
                <c:pt idx="7175">
                  <c:v>4844</c:v>
                </c:pt>
                <c:pt idx="7176">
                  <c:v>4879</c:v>
                </c:pt>
                <c:pt idx="7177">
                  <c:v>4874</c:v>
                </c:pt>
                <c:pt idx="7178">
                  <c:v>4859</c:v>
                </c:pt>
                <c:pt idx="7179">
                  <c:v>4866</c:v>
                </c:pt>
                <c:pt idx="7180">
                  <c:v>4889</c:v>
                </c:pt>
                <c:pt idx="7181">
                  <c:v>4836</c:v>
                </c:pt>
                <c:pt idx="7182">
                  <c:v>4842</c:v>
                </c:pt>
                <c:pt idx="7183">
                  <c:v>4876</c:v>
                </c:pt>
                <c:pt idx="7184">
                  <c:v>4848</c:v>
                </c:pt>
                <c:pt idx="7185">
                  <c:v>4908</c:v>
                </c:pt>
                <c:pt idx="7186">
                  <c:v>4861</c:v>
                </c:pt>
                <c:pt idx="7187">
                  <c:v>4876</c:v>
                </c:pt>
                <c:pt idx="7188">
                  <c:v>4833</c:v>
                </c:pt>
                <c:pt idx="7189">
                  <c:v>4879</c:v>
                </c:pt>
                <c:pt idx="7190">
                  <c:v>4882</c:v>
                </c:pt>
                <c:pt idx="7191">
                  <c:v>4912</c:v>
                </c:pt>
                <c:pt idx="7192">
                  <c:v>4891</c:v>
                </c:pt>
                <c:pt idx="7193">
                  <c:v>4854</c:v>
                </c:pt>
                <c:pt idx="7194">
                  <c:v>4882</c:v>
                </c:pt>
                <c:pt idx="7195">
                  <c:v>4823</c:v>
                </c:pt>
                <c:pt idx="7196">
                  <c:v>4874</c:v>
                </c:pt>
                <c:pt idx="7197">
                  <c:v>4886</c:v>
                </c:pt>
                <c:pt idx="7198">
                  <c:v>4859</c:v>
                </c:pt>
                <c:pt idx="7199">
                  <c:v>4922</c:v>
                </c:pt>
                <c:pt idx="7200">
                  <c:v>4861</c:v>
                </c:pt>
                <c:pt idx="7201">
                  <c:v>4862</c:v>
                </c:pt>
                <c:pt idx="7202">
                  <c:v>4856</c:v>
                </c:pt>
                <c:pt idx="7203">
                  <c:v>4849</c:v>
                </c:pt>
                <c:pt idx="7204">
                  <c:v>4850</c:v>
                </c:pt>
                <c:pt idx="7205">
                  <c:v>4859</c:v>
                </c:pt>
                <c:pt idx="7206">
                  <c:v>4873</c:v>
                </c:pt>
                <c:pt idx="7207">
                  <c:v>4842</c:v>
                </c:pt>
                <c:pt idx="7208">
                  <c:v>4869</c:v>
                </c:pt>
                <c:pt idx="7209">
                  <c:v>4860</c:v>
                </c:pt>
                <c:pt idx="7210">
                  <c:v>4882</c:v>
                </c:pt>
                <c:pt idx="7211">
                  <c:v>4860</c:v>
                </c:pt>
                <c:pt idx="7212">
                  <c:v>4838</c:v>
                </c:pt>
                <c:pt idx="7213">
                  <c:v>4870</c:v>
                </c:pt>
                <c:pt idx="7214">
                  <c:v>4851</c:v>
                </c:pt>
                <c:pt idx="7215">
                  <c:v>4879</c:v>
                </c:pt>
                <c:pt idx="7216">
                  <c:v>4853</c:v>
                </c:pt>
                <c:pt idx="7217">
                  <c:v>4873</c:v>
                </c:pt>
                <c:pt idx="7218">
                  <c:v>4893</c:v>
                </c:pt>
                <c:pt idx="7219">
                  <c:v>4883</c:v>
                </c:pt>
                <c:pt idx="7220">
                  <c:v>4835</c:v>
                </c:pt>
                <c:pt idx="7221">
                  <c:v>4894</c:v>
                </c:pt>
                <c:pt idx="7222">
                  <c:v>4873</c:v>
                </c:pt>
                <c:pt idx="7223">
                  <c:v>4882</c:v>
                </c:pt>
                <c:pt idx="7224">
                  <c:v>4867</c:v>
                </c:pt>
                <c:pt idx="7225">
                  <c:v>4865</c:v>
                </c:pt>
                <c:pt idx="7226">
                  <c:v>4851</c:v>
                </c:pt>
                <c:pt idx="7227">
                  <c:v>4852</c:v>
                </c:pt>
                <c:pt idx="7228">
                  <c:v>4835</c:v>
                </c:pt>
                <c:pt idx="7229">
                  <c:v>4855</c:v>
                </c:pt>
                <c:pt idx="7230">
                  <c:v>4815</c:v>
                </c:pt>
                <c:pt idx="7231">
                  <c:v>4887</c:v>
                </c:pt>
                <c:pt idx="7232">
                  <c:v>4886</c:v>
                </c:pt>
                <c:pt idx="7233">
                  <c:v>4896</c:v>
                </c:pt>
                <c:pt idx="7234">
                  <c:v>4900</c:v>
                </c:pt>
                <c:pt idx="7235">
                  <c:v>4822</c:v>
                </c:pt>
                <c:pt idx="7236">
                  <c:v>4854</c:v>
                </c:pt>
                <c:pt idx="7237">
                  <c:v>4872</c:v>
                </c:pt>
                <c:pt idx="7238">
                  <c:v>4882</c:v>
                </c:pt>
                <c:pt idx="7239">
                  <c:v>4863</c:v>
                </c:pt>
                <c:pt idx="7240">
                  <c:v>4848</c:v>
                </c:pt>
                <c:pt idx="7241">
                  <c:v>4833</c:v>
                </c:pt>
                <c:pt idx="7242">
                  <c:v>4875</c:v>
                </c:pt>
                <c:pt idx="7243">
                  <c:v>4865</c:v>
                </c:pt>
                <c:pt idx="7244">
                  <c:v>4847</c:v>
                </c:pt>
                <c:pt idx="7245">
                  <c:v>4846</c:v>
                </c:pt>
                <c:pt idx="7246">
                  <c:v>4863</c:v>
                </c:pt>
                <c:pt idx="7247">
                  <c:v>4828</c:v>
                </c:pt>
                <c:pt idx="7248">
                  <c:v>4810</c:v>
                </c:pt>
                <c:pt idx="7249">
                  <c:v>4877</c:v>
                </c:pt>
                <c:pt idx="7250">
                  <c:v>4821</c:v>
                </c:pt>
                <c:pt idx="7251">
                  <c:v>4880</c:v>
                </c:pt>
                <c:pt idx="7252">
                  <c:v>4893</c:v>
                </c:pt>
                <c:pt idx="7253">
                  <c:v>4871</c:v>
                </c:pt>
                <c:pt idx="7254">
                  <c:v>4881</c:v>
                </c:pt>
                <c:pt idx="7255">
                  <c:v>4832</c:v>
                </c:pt>
                <c:pt idx="7256">
                  <c:v>4869</c:v>
                </c:pt>
                <c:pt idx="7257">
                  <c:v>4887</c:v>
                </c:pt>
                <c:pt idx="7258">
                  <c:v>4893</c:v>
                </c:pt>
                <c:pt idx="7259">
                  <c:v>4847</c:v>
                </c:pt>
                <c:pt idx="7260">
                  <c:v>4847</c:v>
                </c:pt>
                <c:pt idx="7261">
                  <c:v>4861</c:v>
                </c:pt>
                <c:pt idx="7262">
                  <c:v>4844</c:v>
                </c:pt>
                <c:pt idx="7263">
                  <c:v>4834</c:v>
                </c:pt>
                <c:pt idx="7264">
                  <c:v>4817</c:v>
                </c:pt>
                <c:pt idx="7265">
                  <c:v>4822</c:v>
                </c:pt>
                <c:pt idx="7266">
                  <c:v>4880</c:v>
                </c:pt>
                <c:pt idx="7267">
                  <c:v>4880</c:v>
                </c:pt>
                <c:pt idx="7268">
                  <c:v>4865</c:v>
                </c:pt>
                <c:pt idx="7269">
                  <c:v>4861</c:v>
                </c:pt>
                <c:pt idx="7270">
                  <c:v>4847</c:v>
                </c:pt>
                <c:pt idx="7271">
                  <c:v>4865</c:v>
                </c:pt>
                <c:pt idx="7272">
                  <c:v>4878</c:v>
                </c:pt>
                <c:pt idx="7273">
                  <c:v>4858</c:v>
                </c:pt>
                <c:pt idx="7274">
                  <c:v>4869</c:v>
                </c:pt>
                <c:pt idx="7275">
                  <c:v>4835</c:v>
                </c:pt>
                <c:pt idx="7276">
                  <c:v>4861</c:v>
                </c:pt>
                <c:pt idx="7277">
                  <c:v>4854</c:v>
                </c:pt>
                <c:pt idx="7278">
                  <c:v>4853</c:v>
                </c:pt>
                <c:pt idx="7279">
                  <c:v>4865</c:v>
                </c:pt>
                <c:pt idx="7280">
                  <c:v>4810</c:v>
                </c:pt>
                <c:pt idx="7281">
                  <c:v>4860</c:v>
                </c:pt>
                <c:pt idx="7282">
                  <c:v>4883</c:v>
                </c:pt>
                <c:pt idx="7283">
                  <c:v>4836</c:v>
                </c:pt>
                <c:pt idx="7284">
                  <c:v>4843</c:v>
                </c:pt>
                <c:pt idx="7285">
                  <c:v>4848</c:v>
                </c:pt>
                <c:pt idx="7286">
                  <c:v>4881</c:v>
                </c:pt>
                <c:pt idx="7287">
                  <c:v>4869</c:v>
                </c:pt>
                <c:pt idx="7288">
                  <c:v>4895</c:v>
                </c:pt>
                <c:pt idx="7289">
                  <c:v>4872</c:v>
                </c:pt>
                <c:pt idx="7290">
                  <c:v>4867</c:v>
                </c:pt>
                <c:pt idx="7291">
                  <c:v>4851</c:v>
                </c:pt>
                <c:pt idx="7292">
                  <c:v>4833</c:v>
                </c:pt>
                <c:pt idx="7293">
                  <c:v>4824</c:v>
                </c:pt>
                <c:pt idx="7294">
                  <c:v>4847</c:v>
                </c:pt>
                <c:pt idx="7295">
                  <c:v>4848</c:v>
                </c:pt>
                <c:pt idx="7296">
                  <c:v>4829</c:v>
                </c:pt>
                <c:pt idx="7297">
                  <c:v>4858</c:v>
                </c:pt>
                <c:pt idx="7298">
                  <c:v>4882</c:v>
                </c:pt>
                <c:pt idx="7299">
                  <c:v>4852</c:v>
                </c:pt>
                <c:pt idx="7300">
                  <c:v>4868</c:v>
                </c:pt>
                <c:pt idx="7301">
                  <c:v>4864</c:v>
                </c:pt>
                <c:pt idx="7302">
                  <c:v>4876</c:v>
                </c:pt>
                <c:pt idx="7303">
                  <c:v>4866</c:v>
                </c:pt>
                <c:pt idx="7304">
                  <c:v>4866</c:v>
                </c:pt>
                <c:pt idx="7305">
                  <c:v>4900</c:v>
                </c:pt>
                <c:pt idx="7306">
                  <c:v>4871</c:v>
                </c:pt>
                <c:pt idx="7307">
                  <c:v>4905</c:v>
                </c:pt>
                <c:pt idx="7308">
                  <c:v>4863</c:v>
                </c:pt>
                <c:pt idx="7309">
                  <c:v>4849</c:v>
                </c:pt>
                <c:pt idx="7310">
                  <c:v>4842</c:v>
                </c:pt>
                <c:pt idx="7311">
                  <c:v>4862</c:v>
                </c:pt>
                <c:pt idx="7312">
                  <c:v>4880</c:v>
                </c:pt>
                <c:pt idx="7313">
                  <c:v>4868</c:v>
                </c:pt>
                <c:pt idx="7314">
                  <c:v>4854</c:v>
                </c:pt>
                <c:pt idx="7315">
                  <c:v>4902</c:v>
                </c:pt>
                <c:pt idx="7316">
                  <c:v>4828</c:v>
                </c:pt>
                <c:pt idx="7317">
                  <c:v>4851</c:v>
                </c:pt>
                <c:pt idx="7318">
                  <c:v>4862</c:v>
                </c:pt>
                <c:pt idx="7319">
                  <c:v>4886</c:v>
                </c:pt>
                <c:pt idx="7320">
                  <c:v>4850</c:v>
                </c:pt>
                <c:pt idx="7321">
                  <c:v>4860</c:v>
                </c:pt>
                <c:pt idx="7322">
                  <c:v>4836</c:v>
                </c:pt>
                <c:pt idx="7323">
                  <c:v>4894</c:v>
                </c:pt>
                <c:pt idx="7324">
                  <c:v>4844</c:v>
                </c:pt>
                <c:pt idx="7325">
                  <c:v>4844</c:v>
                </c:pt>
                <c:pt idx="7326">
                  <c:v>4874</c:v>
                </c:pt>
                <c:pt idx="7327">
                  <c:v>4880</c:v>
                </c:pt>
                <c:pt idx="7328">
                  <c:v>4906</c:v>
                </c:pt>
                <c:pt idx="7329">
                  <c:v>4837</c:v>
                </c:pt>
                <c:pt idx="7330">
                  <c:v>4869</c:v>
                </c:pt>
                <c:pt idx="7331">
                  <c:v>4855</c:v>
                </c:pt>
                <c:pt idx="7332">
                  <c:v>4879</c:v>
                </c:pt>
                <c:pt idx="7333">
                  <c:v>4912</c:v>
                </c:pt>
                <c:pt idx="7334">
                  <c:v>4900</c:v>
                </c:pt>
                <c:pt idx="7335">
                  <c:v>4911</c:v>
                </c:pt>
                <c:pt idx="7336">
                  <c:v>4837</c:v>
                </c:pt>
                <c:pt idx="7337">
                  <c:v>4822</c:v>
                </c:pt>
                <c:pt idx="7338">
                  <c:v>4862</c:v>
                </c:pt>
                <c:pt idx="7339">
                  <c:v>4833</c:v>
                </c:pt>
                <c:pt idx="7340">
                  <c:v>4857</c:v>
                </c:pt>
                <c:pt idx="7341">
                  <c:v>4824</c:v>
                </c:pt>
                <c:pt idx="7342">
                  <c:v>4861</c:v>
                </c:pt>
                <c:pt idx="7343">
                  <c:v>4862</c:v>
                </c:pt>
                <c:pt idx="7344">
                  <c:v>4825</c:v>
                </c:pt>
                <c:pt idx="7345">
                  <c:v>4872</c:v>
                </c:pt>
                <c:pt idx="7346">
                  <c:v>4856</c:v>
                </c:pt>
                <c:pt idx="7347">
                  <c:v>4850</c:v>
                </c:pt>
                <c:pt idx="7348">
                  <c:v>4845</c:v>
                </c:pt>
                <c:pt idx="7349">
                  <c:v>4852</c:v>
                </c:pt>
                <c:pt idx="7350">
                  <c:v>4867</c:v>
                </c:pt>
                <c:pt idx="7351">
                  <c:v>4868</c:v>
                </c:pt>
                <c:pt idx="7352">
                  <c:v>4808</c:v>
                </c:pt>
                <c:pt idx="7353">
                  <c:v>4868</c:v>
                </c:pt>
                <c:pt idx="7354">
                  <c:v>4928</c:v>
                </c:pt>
                <c:pt idx="7355">
                  <c:v>4878</c:v>
                </c:pt>
                <c:pt idx="7356">
                  <c:v>4842</c:v>
                </c:pt>
                <c:pt idx="7357">
                  <c:v>4843</c:v>
                </c:pt>
                <c:pt idx="7358">
                  <c:v>4868</c:v>
                </c:pt>
                <c:pt idx="7359">
                  <c:v>4887</c:v>
                </c:pt>
                <c:pt idx="7360">
                  <c:v>4827</c:v>
                </c:pt>
                <c:pt idx="7361">
                  <c:v>4824</c:v>
                </c:pt>
                <c:pt idx="7362">
                  <c:v>4879</c:v>
                </c:pt>
                <c:pt idx="7363">
                  <c:v>4887</c:v>
                </c:pt>
                <c:pt idx="7364">
                  <c:v>4850</c:v>
                </c:pt>
                <c:pt idx="7365">
                  <c:v>4883</c:v>
                </c:pt>
                <c:pt idx="7366">
                  <c:v>4842</c:v>
                </c:pt>
                <c:pt idx="7367">
                  <c:v>4892</c:v>
                </c:pt>
                <c:pt idx="7368">
                  <c:v>4854</c:v>
                </c:pt>
                <c:pt idx="7369">
                  <c:v>4890</c:v>
                </c:pt>
                <c:pt idx="7370">
                  <c:v>4864</c:v>
                </c:pt>
                <c:pt idx="7371">
                  <c:v>4855</c:v>
                </c:pt>
                <c:pt idx="7372">
                  <c:v>4854</c:v>
                </c:pt>
                <c:pt idx="7373">
                  <c:v>4872</c:v>
                </c:pt>
                <c:pt idx="7374">
                  <c:v>4806</c:v>
                </c:pt>
                <c:pt idx="7375">
                  <c:v>4851</c:v>
                </c:pt>
                <c:pt idx="7376">
                  <c:v>4826</c:v>
                </c:pt>
                <c:pt idx="7377">
                  <c:v>4838</c:v>
                </c:pt>
                <c:pt idx="7378">
                  <c:v>4866</c:v>
                </c:pt>
                <c:pt idx="7379">
                  <c:v>4837</c:v>
                </c:pt>
                <c:pt idx="7380">
                  <c:v>4837</c:v>
                </c:pt>
                <c:pt idx="7381">
                  <c:v>4847</c:v>
                </c:pt>
                <c:pt idx="7382">
                  <c:v>4830</c:v>
                </c:pt>
                <c:pt idx="7383">
                  <c:v>4855</c:v>
                </c:pt>
                <c:pt idx="7384">
                  <c:v>4887</c:v>
                </c:pt>
                <c:pt idx="7385">
                  <c:v>4848</c:v>
                </c:pt>
                <c:pt idx="7386">
                  <c:v>4910</c:v>
                </c:pt>
                <c:pt idx="7387">
                  <c:v>4832</c:v>
                </c:pt>
                <c:pt idx="7388">
                  <c:v>4845</c:v>
                </c:pt>
                <c:pt idx="7389">
                  <c:v>4880</c:v>
                </c:pt>
                <c:pt idx="7390">
                  <c:v>4871</c:v>
                </c:pt>
                <c:pt idx="7391">
                  <c:v>4886</c:v>
                </c:pt>
                <c:pt idx="7392">
                  <c:v>4873</c:v>
                </c:pt>
                <c:pt idx="7393">
                  <c:v>4848</c:v>
                </c:pt>
                <c:pt idx="7394">
                  <c:v>4868</c:v>
                </c:pt>
                <c:pt idx="7395">
                  <c:v>4851</c:v>
                </c:pt>
                <c:pt idx="7396">
                  <c:v>4836</c:v>
                </c:pt>
                <c:pt idx="7397">
                  <c:v>4871</c:v>
                </c:pt>
                <c:pt idx="7398">
                  <c:v>4872</c:v>
                </c:pt>
                <c:pt idx="7399">
                  <c:v>4887</c:v>
                </c:pt>
                <c:pt idx="7400">
                  <c:v>4881</c:v>
                </c:pt>
                <c:pt idx="7401">
                  <c:v>4858</c:v>
                </c:pt>
                <c:pt idx="7402">
                  <c:v>4830</c:v>
                </c:pt>
                <c:pt idx="7403">
                  <c:v>4854</c:v>
                </c:pt>
                <c:pt idx="7404">
                  <c:v>4869</c:v>
                </c:pt>
                <c:pt idx="7405">
                  <c:v>4817</c:v>
                </c:pt>
                <c:pt idx="7406">
                  <c:v>4860</c:v>
                </c:pt>
                <c:pt idx="7407">
                  <c:v>4848</c:v>
                </c:pt>
                <c:pt idx="7408">
                  <c:v>4864</c:v>
                </c:pt>
                <c:pt idx="7409">
                  <c:v>4837</c:v>
                </c:pt>
                <c:pt idx="7410">
                  <c:v>4823</c:v>
                </c:pt>
                <c:pt idx="7411">
                  <c:v>4851</c:v>
                </c:pt>
                <c:pt idx="7412">
                  <c:v>4885</c:v>
                </c:pt>
                <c:pt idx="7413">
                  <c:v>4882</c:v>
                </c:pt>
                <c:pt idx="7414">
                  <c:v>4851</c:v>
                </c:pt>
                <c:pt idx="7415">
                  <c:v>4851</c:v>
                </c:pt>
                <c:pt idx="7416">
                  <c:v>4873</c:v>
                </c:pt>
                <c:pt idx="7417">
                  <c:v>4890</c:v>
                </c:pt>
                <c:pt idx="7418">
                  <c:v>4886</c:v>
                </c:pt>
                <c:pt idx="7419">
                  <c:v>4850</c:v>
                </c:pt>
                <c:pt idx="7420">
                  <c:v>4839</c:v>
                </c:pt>
                <c:pt idx="7421">
                  <c:v>4834</c:v>
                </c:pt>
                <c:pt idx="7422">
                  <c:v>4849</c:v>
                </c:pt>
                <c:pt idx="7423">
                  <c:v>4841</c:v>
                </c:pt>
                <c:pt idx="7424">
                  <c:v>4845</c:v>
                </c:pt>
                <c:pt idx="7425">
                  <c:v>4886</c:v>
                </c:pt>
                <c:pt idx="7426">
                  <c:v>4862</c:v>
                </c:pt>
                <c:pt idx="7427">
                  <c:v>4886</c:v>
                </c:pt>
                <c:pt idx="7428">
                  <c:v>4862</c:v>
                </c:pt>
                <c:pt idx="7429">
                  <c:v>4847</c:v>
                </c:pt>
                <c:pt idx="7430">
                  <c:v>4888</c:v>
                </c:pt>
                <c:pt idx="7431">
                  <c:v>4853</c:v>
                </c:pt>
                <c:pt idx="7432">
                  <c:v>4868</c:v>
                </c:pt>
                <c:pt idx="7433">
                  <c:v>4862</c:v>
                </c:pt>
                <c:pt idx="7434">
                  <c:v>4889</c:v>
                </c:pt>
                <c:pt idx="7435">
                  <c:v>4883</c:v>
                </c:pt>
                <c:pt idx="7436">
                  <c:v>4844</c:v>
                </c:pt>
                <c:pt idx="7437">
                  <c:v>4814</c:v>
                </c:pt>
                <c:pt idx="7438">
                  <c:v>4850</c:v>
                </c:pt>
                <c:pt idx="7439">
                  <c:v>4854</c:v>
                </c:pt>
                <c:pt idx="7440">
                  <c:v>4853</c:v>
                </c:pt>
                <c:pt idx="7441">
                  <c:v>4839</c:v>
                </c:pt>
                <c:pt idx="7442">
                  <c:v>4860</c:v>
                </c:pt>
                <c:pt idx="7443">
                  <c:v>4852</c:v>
                </c:pt>
                <c:pt idx="7444">
                  <c:v>4863</c:v>
                </c:pt>
                <c:pt idx="7445">
                  <c:v>4858</c:v>
                </c:pt>
                <c:pt idx="7446">
                  <c:v>4874</c:v>
                </c:pt>
                <c:pt idx="7447">
                  <c:v>4879</c:v>
                </c:pt>
                <c:pt idx="7448">
                  <c:v>4842</c:v>
                </c:pt>
                <c:pt idx="7449">
                  <c:v>4857</c:v>
                </c:pt>
                <c:pt idx="7450">
                  <c:v>4872</c:v>
                </c:pt>
                <c:pt idx="7451">
                  <c:v>4833</c:v>
                </c:pt>
                <c:pt idx="7452">
                  <c:v>4823</c:v>
                </c:pt>
                <c:pt idx="7453">
                  <c:v>4853</c:v>
                </c:pt>
                <c:pt idx="7454">
                  <c:v>4843</c:v>
                </c:pt>
                <c:pt idx="7455">
                  <c:v>4867</c:v>
                </c:pt>
                <c:pt idx="7456">
                  <c:v>4864</c:v>
                </c:pt>
                <c:pt idx="7457">
                  <c:v>4876</c:v>
                </c:pt>
                <c:pt idx="7458">
                  <c:v>4900</c:v>
                </c:pt>
                <c:pt idx="7459">
                  <c:v>4838</c:v>
                </c:pt>
                <c:pt idx="7460">
                  <c:v>4878</c:v>
                </c:pt>
                <c:pt idx="7461">
                  <c:v>4884</c:v>
                </c:pt>
                <c:pt idx="7462">
                  <c:v>4827</c:v>
                </c:pt>
                <c:pt idx="7463">
                  <c:v>4833</c:v>
                </c:pt>
                <c:pt idx="7464">
                  <c:v>4828</c:v>
                </c:pt>
                <c:pt idx="7465">
                  <c:v>4840</c:v>
                </c:pt>
                <c:pt idx="7466">
                  <c:v>4862</c:v>
                </c:pt>
                <c:pt idx="7467">
                  <c:v>4844</c:v>
                </c:pt>
                <c:pt idx="7468">
                  <c:v>4829</c:v>
                </c:pt>
                <c:pt idx="7469">
                  <c:v>4859</c:v>
                </c:pt>
                <c:pt idx="7470">
                  <c:v>4814</c:v>
                </c:pt>
                <c:pt idx="7471">
                  <c:v>4873</c:v>
                </c:pt>
                <c:pt idx="7472">
                  <c:v>4868</c:v>
                </c:pt>
                <c:pt idx="7473">
                  <c:v>4867</c:v>
                </c:pt>
                <c:pt idx="7474">
                  <c:v>4866</c:v>
                </c:pt>
                <c:pt idx="7475">
                  <c:v>4901</c:v>
                </c:pt>
                <c:pt idx="7476">
                  <c:v>4869</c:v>
                </c:pt>
                <c:pt idx="7477">
                  <c:v>4832</c:v>
                </c:pt>
                <c:pt idx="7478">
                  <c:v>4877</c:v>
                </c:pt>
                <c:pt idx="7479">
                  <c:v>4875</c:v>
                </c:pt>
                <c:pt idx="7480">
                  <c:v>4898</c:v>
                </c:pt>
                <c:pt idx="7481">
                  <c:v>4879</c:v>
                </c:pt>
                <c:pt idx="7482">
                  <c:v>4911</c:v>
                </c:pt>
                <c:pt idx="7483">
                  <c:v>4902</c:v>
                </c:pt>
                <c:pt idx="7484">
                  <c:v>4876</c:v>
                </c:pt>
                <c:pt idx="7485">
                  <c:v>4870</c:v>
                </c:pt>
                <c:pt idx="7486">
                  <c:v>4877</c:v>
                </c:pt>
                <c:pt idx="7487">
                  <c:v>4876</c:v>
                </c:pt>
                <c:pt idx="7488">
                  <c:v>4885</c:v>
                </c:pt>
                <c:pt idx="7489">
                  <c:v>4849</c:v>
                </c:pt>
                <c:pt idx="7490">
                  <c:v>4878</c:v>
                </c:pt>
                <c:pt idx="7491">
                  <c:v>4854</c:v>
                </c:pt>
                <c:pt idx="7492">
                  <c:v>4852</c:v>
                </c:pt>
                <c:pt idx="7493">
                  <c:v>4899</c:v>
                </c:pt>
                <c:pt idx="7494">
                  <c:v>4861</c:v>
                </c:pt>
                <c:pt idx="7495">
                  <c:v>4853</c:v>
                </c:pt>
                <c:pt idx="7496">
                  <c:v>4879</c:v>
                </c:pt>
                <c:pt idx="7497">
                  <c:v>4840</c:v>
                </c:pt>
                <c:pt idx="7498">
                  <c:v>4875</c:v>
                </c:pt>
                <c:pt idx="7499">
                  <c:v>4896</c:v>
                </c:pt>
                <c:pt idx="7500">
                  <c:v>4872</c:v>
                </c:pt>
                <c:pt idx="7501">
                  <c:v>4876</c:v>
                </c:pt>
                <c:pt idx="7502">
                  <c:v>4789</c:v>
                </c:pt>
                <c:pt idx="7503">
                  <c:v>4858</c:v>
                </c:pt>
                <c:pt idx="7504">
                  <c:v>4882</c:v>
                </c:pt>
                <c:pt idx="7505">
                  <c:v>4867</c:v>
                </c:pt>
                <c:pt idx="7506">
                  <c:v>4899</c:v>
                </c:pt>
                <c:pt idx="7507">
                  <c:v>4866</c:v>
                </c:pt>
                <c:pt idx="7508">
                  <c:v>4822</c:v>
                </c:pt>
                <c:pt idx="7509">
                  <c:v>4821</c:v>
                </c:pt>
                <c:pt idx="7510">
                  <c:v>4823</c:v>
                </c:pt>
                <c:pt idx="7511">
                  <c:v>4898</c:v>
                </c:pt>
                <c:pt idx="7512">
                  <c:v>4833</c:v>
                </c:pt>
                <c:pt idx="7513">
                  <c:v>4853</c:v>
                </c:pt>
                <c:pt idx="7514">
                  <c:v>4871</c:v>
                </c:pt>
                <c:pt idx="7515">
                  <c:v>4842</c:v>
                </c:pt>
                <c:pt idx="7516">
                  <c:v>4839</c:v>
                </c:pt>
                <c:pt idx="7517">
                  <c:v>4826</c:v>
                </c:pt>
                <c:pt idx="7518">
                  <c:v>4833</c:v>
                </c:pt>
                <c:pt idx="7519">
                  <c:v>4871</c:v>
                </c:pt>
                <c:pt idx="7520">
                  <c:v>4886</c:v>
                </c:pt>
                <c:pt idx="7521">
                  <c:v>4885</c:v>
                </c:pt>
                <c:pt idx="7522">
                  <c:v>4910</c:v>
                </c:pt>
                <c:pt idx="7523">
                  <c:v>4882</c:v>
                </c:pt>
                <c:pt idx="7524">
                  <c:v>4893</c:v>
                </c:pt>
                <c:pt idx="7525">
                  <c:v>4888</c:v>
                </c:pt>
                <c:pt idx="7526">
                  <c:v>4905</c:v>
                </c:pt>
                <c:pt idx="7527">
                  <c:v>4836</c:v>
                </c:pt>
                <c:pt idx="7528">
                  <c:v>4874</c:v>
                </c:pt>
                <c:pt idx="7529">
                  <c:v>4843</c:v>
                </c:pt>
                <c:pt idx="7530">
                  <c:v>4844</c:v>
                </c:pt>
                <c:pt idx="7531">
                  <c:v>4830</c:v>
                </c:pt>
                <c:pt idx="7532">
                  <c:v>4872</c:v>
                </c:pt>
                <c:pt idx="7533">
                  <c:v>4847</c:v>
                </c:pt>
                <c:pt idx="7534">
                  <c:v>4836</c:v>
                </c:pt>
                <c:pt idx="7535">
                  <c:v>4900</c:v>
                </c:pt>
                <c:pt idx="7536">
                  <c:v>4853</c:v>
                </c:pt>
                <c:pt idx="7537">
                  <c:v>4853</c:v>
                </c:pt>
                <c:pt idx="7538">
                  <c:v>4877</c:v>
                </c:pt>
                <c:pt idx="7539">
                  <c:v>4871</c:v>
                </c:pt>
                <c:pt idx="7540">
                  <c:v>4815</c:v>
                </c:pt>
                <c:pt idx="7541">
                  <c:v>4838</c:v>
                </c:pt>
                <c:pt idx="7542">
                  <c:v>4864</c:v>
                </c:pt>
                <c:pt idx="7543">
                  <c:v>4852</c:v>
                </c:pt>
                <c:pt idx="7544">
                  <c:v>4838</c:v>
                </c:pt>
                <c:pt idx="7545">
                  <c:v>4834</c:v>
                </c:pt>
                <c:pt idx="7546">
                  <c:v>4864</c:v>
                </c:pt>
                <c:pt idx="7547">
                  <c:v>4877</c:v>
                </c:pt>
                <c:pt idx="7548">
                  <c:v>4818</c:v>
                </c:pt>
                <c:pt idx="7549">
                  <c:v>4860</c:v>
                </c:pt>
                <c:pt idx="7550">
                  <c:v>4846</c:v>
                </c:pt>
                <c:pt idx="7551">
                  <c:v>4861</c:v>
                </c:pt>
                <c:pt idx="7552">
                  <c:v>4873</c:v>
                </c:pt>
                <c:pt idx="7553">
                  <c:v>4874</c:v>
                </c:pt>
                <c:pt idx="7554">
                  <c:v>4847</c:v>
                </c:pt>
                <c:pt idx="7555">
                  <c:v>4847</c:v>
                </c:pt>
                <c:pt idx="7556">
                  <c:v>4867</c:v>
                </c:pt>
                <c:pt idx="7557">
                  <c:v>4822</c:v>
                </c:pt>
                <c:pt idx="7558">
                  <c:v>4826</c:v>
                </c:pt>
                <c:pt idx="7559">
                  <c:v>4902</c:v>
                </c:pt>
                <c:pt idx="7560">
                  <c:v>4830</c:v>
                </c:pt>
                <c:pt idx="7561">
                  <c:v>4843</c:v>
                </c:pt>
                <c:pt idx="7562">
                  <c:v>4857</c:v>
                </c:pt>
                <c:pt idx="7563">
                  <c:v>4862</c:v>
                </c:pt>
                <c:pt idx="7564">
                  <c:v>4867</c:v>
                </c:pt>
                <c:pt idx="7565">
                  <c:v>4835</c:v>
                </c:pt>
                <c:pt idx="7566">
                  <c:v>4897</c:v>
                </c:pt>
                <c:pt idx="7567">
                  <c:v>4822</c:v>
                </c:pt>
                <c:pt idx="7568">
                  <c:v>4817</c:v>
                </c:pt>
                <c:pt idx="7569">
                  <c:v>4841</c:v>
                </c:pt>
                <c:pt idx="7570">
                  <c:v>4876</c:v>
                </c:pt>
                <c:pt idx="7571">
                  <c:v>4837</c:v>
                </c:pt>
                <c:pt idx="7572">
                  <c:v>4861</c:v>
                </c:pt>
                <c:pt idx="7573">
                  <c:v>4861</c:v>
                </c:pt>
                <c:pt idx="7574">
                  <c:v>4865</c:v>
                </c:pt>
                <c:pt idx="7575">
                  <c:v>4859</c:v>
                </c:pt>
                <c:pt idx="7576">
                  <c:v>4883</c:v>
                </c:pt>
                <c:pt idx="7577">
                  <c:v>4866</c:v>
                </c:pt>
                <c:pt idx="7578">
                  <c:v>4883</c:v>
                </c:pt>
                <c:pt idx="7579">
                  <c:v>4872</c:v>
                </c:pt>
                <c:pt idx="7580">
                  <c:v>4856</c:v>
                </c:pt>
                <c:pt idx="7581">
                  <c:v>4827</c:v>
                </c:pt>
                <c:pt idx="7582">
                  <c:v>4818</c:v>
                </c:pt>
                <c:pt idx="7583">
                  <c:v>4862</c:v>
                </c:pt>
                <c:pt idx="7584">
                  <c:v>4846</c:v>
                </c:pt>
                <c:pt idx="7585">
                  <c:v>4862</c:v>
                </c:pt>
                <c:pt idx="7586">
                  <c:v>4839</c:v>
                </c:pt>
                <c:pt idx="7587">
                  <c:v>4862</c:v>
                </c:pt>
                <c:pt idx="7588">
                  <c:v>4852</c:v>
                </c:pt>
                <c:pt idx="7589">
                  <c:v>4819</c:v>
                </c:pt>
                <c:pt idx="7590">
                  <c:v>4831</c:v>
                </c:pt>
                <c:pt idx="7591">
                  <c:v>4843</c:v>
                </c:pt>
                <c:pt idx="7592">
                  <c:v>4837</c:v>
                </c:pt>
                <c:pt idx="7593">
                  <c:v>4841</c:v>
                </c:pt>
                <c:pt idx="7594">
                  <c:v>4834</c:v>
                </c:pt>
                <c:pt idx="7595">
                  <c:v>4847</c:v>
                </c:pt>
                <c:pt idx="7596">
                  <c:v>4851</c:v>
                </c:pt>
                <c:pt idx="7597">
                  <c:v>4848</c:v>
                </c:pt>
                <c:pt idx="7598">
                  <c:v>4839</c:v>
                </c:pt>
                <c:pt idx="7599">
                  <c:v>4839</c:v>
                </c:pt>
                <c:pt idx="7600">
                  <c:v>4874</c:v>
                </c:pt>
                <c:pt idx="7601">
                  <c:v>4846</c:v>
                </c:pt>
                <c:pt idx="7602">
                  <c:v>4841</c:v>
                </c:pt>
                <c:pt idx="7603">
                  <c:v>4868</c:v>
                </c:pt>
                <c:pt idx="7604">
                  <c:v>4869</c:v>
                </c:pt>
                <c:pt idx="7605">
                  <c:v>4863</c:v>
                </c:pt>
                <c:pt idx="7606">
                  <c:v>4874</c:v>
                </c:pt>
                <c:pt idx="7607">
                  <c:v>4838</c:v>
                </c:pt>
                <c:pt idx="7608">
                  <c:v>4852</c:v>
                </c:pt>
                <c:pt idx="7609">
                  <c:v>4894</c:v>
                </c:pt>
                <c:pt idx="7610">
                  <c:v>4885</c:v>
                </c:pt>
                <c:pt idx="7611">
                  <c:v>4930</c:v>
                </c:pt>
                <c:pt idx="7612">
                  <c:v>4874</c:v>
                </c:pt>
                <c:pt idx="7613">
                  <c:v>4838</c:v>
                </c:pt>
                <c:pt idx="7614">
                  <c:v>4859</c:v>
                </c:pt>
                <c:pt idx="7615">
                  <c:v>4841</c:v>
                </c:pt>
                <c:pt idx="7616">
                  <c:v>4850</c:v>
                </c:pt>
                <c:pt idx="7617">
                  <c:v>4863</c:v>
                </c:pt>
                <c:pt idx="7618">
                  <c:v>4849</c:v>
                </c:pt>
                <c:pt idx="7619">
                  <c:v>4848</c:v>
                </c:pt>
                <c:pt idx="7620">
                  <c:v>4850</c:v>
                </c:pt>
                <c:pt idx="7621">
                  <c:v>4834</c:v>
                </c:pt>
                <c:pt idx="7622">
                  <c:v>4870</c:v>
                </c:pt>
                <c:pt idx="7623">
                  <c:v>4844</c:v>
                </c:pt>
                <c:pt idx="7624">
                  <c:v>4840</c:v>
                </c:pt>
                <c:pt idx="7625">
                  <c:v>4836</c:v>
                </c:pt>
                <c:pt idx="7626">
                  <c:v>4837</c:v>
                </c:pt>
                <c:pt idx="7627">
                  <c:v>4837</c:v>
                </c:pt>
                <c:pt idx="7628">
                  <c:v>4798</c:v>
                </c:pt>
                <c:pt idx="7629">
                  <c:v>4850</c:v>
                </c:pt>
                <c:pt idx="7630">
                  <c:v>4859</c:v>
                </c:pt>
                <c:pt idx="7631">
                  <c:v>4854</c:v>
                </c:pt>
                <c:pt idx="7632">
                  <c:v>4875</c:v>
                </c:pt>
                <c:pt idx="7633">
                  <c:v>4850</c:v>
                </c:pt>
                <c:pt idx="7634">
                  <c:v>4913</c:v>
                </c:pt>
                <c:pt idx="7635">
                  <c:v>4827</c:v>
                </c:pt>
                <c:pt idx="7636">
                  <c:v>4795</c:v>
                </c:pt>
                <c:pt idx="7637">
                  <c:v>4851</c:v>
                </c:pt>
                <c:pt idx="7638">
                  <c:v>4877</c:v>
                </c:pt>
                <c:pt idx="7639">
                  <c:v>4846</c:v>
                </c:pt>
                <c:pt idx="7640">
                  <c:v>4872</c:v>
                </c:pt>
                <c:pt idx="7641">
                  <c:v>4842</c:v>
                </c:pt>
                <c:pt idx="7642">
                  <c:v>4841</c:v>
                </c:pt>
                <c:pt idx="7643">
                  <c:v>4851</c:v>
                </c:pt>
                <c:pt idx="7644">
                  <c:v>4827</c:v>
                </c:pt>
                <c:pt idx="7645">
                  <c:v>4852</c:v>
                </c:pt>
                <c:pt idx="7646">
                  <c:v>4861</c:v>
                </c:pt>
                <c:pt idx="7647">
                  <c:v>4848</c:v>
                </c:pt>
                <c:pt idx="7648">
                  <c:v>4858</c:v>
                </c:pt>
                <c:pt idx="7649">
                  <c:v>4861</c:v>
                </c:pt>
                <c:pt idx="7650">
                  <c:v>4861</c:v>
                </c:pt>
                <c:pt idx="7651">
                  <c:v>4862</c:v>
                </c:pt>
                <c:pt idx="7652">
                  <c:v>4898</c:v>
                </c:pt>
                <c:pt idx="7653">
                  <c:v>4838</c:v>
                </c:pt>
                <c:pt idx="7654">
                  <c:v>4851</c:v>
                </c:pt>
                <c:pt idx="7655">
                  <c:v>4880</c:v>
                </c:pt>
                <c:pt idx="7656">
                  <c:v>4847</c:v>
                </c:pt>
                <c:pt idx="7657">
                  <c:v>4873</c:v>
                </c:pt>
                <c:pt idx="7658">
                  <c:v>4908</c:v>
                </c:pt>
                <c:pt idx="7659">
                  <c:v>4819</c:v>
                </c:pt>
                <c:pt idx="7660">
                  <c:v>4886</c:v>
                </c:pt>
                <c:pt idx="7661">
                  <c:v>4862</c:v>
                </c:pt>
                <c:pt idx="7662">
                  <c:v>4878</c:v>
                </c:pt>
                <c:pt idx="7663">
                  <c:v>4884</c:v>
                </c:pt>
                <c:pt idx="7664">
                  <c:v>4864</c:v>
                </c:pt>
                <c:pt idx="7665">
                  <c:v>4859</c:v>
                </c:pt>
                <c:pt idx="7666">
                  <c:v>4886</c:v>
                </c:pt>
                <c:pt idx="7667">
                  <c:v>4860</c:v>
                </c:pt>
                <c:pt idx="7668">
                  <c:v>4864</c:v>
                </c:pt>
                <c:pt idx="7669">
                  <c:v>4843</c:v>
                </c:pt>
                <c:pt idx="7670">
                  <c:v>4864</c:v>
                </c:pt>
                <c:pt idx="7671">
                  <c:v>4849</c:v>
                </c:pt>
                <c:pt idx="7672">
                  <c:v>4896</c:v>
                </c:pt>
                <c:pt idx="7673">
                  <c:v>4865</c:v>
                </c:pt>
                <c:pt idx="7674">
                  <c:v>4865</c:v>
                </c:pt>
                <c:pt idx="7675">
                  <c:v>4839</c:v>
                </c:pt>
                <c:pt idx="7676">
                  <c:v>4841</c:v>
                </c:pt>
                <c:pt idx="7677">
                  <c:v>4854</c:v>
                </c:pt>
                <c:pt idx="7678">
                  <c:v>4859</c:v>
                </c:pt>
                <c:pt idx="7679">
                  <c:v>4854</c:v>
                </c:pt>
                <c:pt idx="7680">
                  <c:v>4849</c:v>
                </c:pt>
                <c:pt idx="7681">
                  <c:v>4875</c:v>
                </c:pt>
                <c:pt idx="7682">
                  <c:v>4890</c:v>
                </c:pt>
                <c:pt idx="7683">
                  <c:v>4885</c:v>
                </c:pt>
                <c:pt idx="7684">
                  <c:v>4844</c:v>
                </c:pt>
                <c:pt idx="7685">
                  <c:v>4828</c:v>
                </c:pt>
                <c:pt idx="7686">
                  <c:v>4836</c:v>
                </c:pt>
                <c:pt idx="7687">
                  <c:v>4841</c:v>
                </c:pt>
                <c:pt idx="7688">
                  <c:v>4876</c:v>
                </c:pt>
                <c:pt idx="7689">
                  <c:v>4835</c:v>
                </c:pt>
                <c:pt idx="7690">
                  <c:v>4879</c:v>
                </c:pt>
                <c:pt idx="7691">
                  <c:v>4872</c:v>
                </c:pt>
                <c:pt idx="7692">
                  <c:v>4875</c:v>
                </c:pt>
                <c:pt idx="7693">
                  <c:v>4877</c:v>
                </c:pt>
                <c:pt idx="7694">
                  <c:v>4829</c:v>
                </c:pt>
                <c:pt idx="7695">
                  <c:v>4864</c:v>
                </c:pt>
                <c:pt idx="7696">
                  <c:v>4841</c:v>
                </c:pt>
                <c:pt idx="7697">
                  <c:v>4859</c:v>
                </c:pt>
                <c:pt idx="7698">
                  <c:v>4864</c:v>
                </c:pt>
                <c:pt idx="7699">
                  <c:v>4854</c:v>
                </c:pt>
                <c:pt idx="7700">
                  <c:v>4886</c:v>
                </c:pt>
                <c:pt idx="7701">
                  <c:v>4874</c:v>
                </c:pt>
                <c:pt idx="7702">
                  <c:v>4856</c:v>
                </c:pt>
                <c:pt idx="7703">
                  <c:v>4881</c:v>
                </c:pt>
                <c:pt idx="7704">
                  <c:v>4847</c:v>
                </c:pt>
                <c:pt idx="7705">
                  <c:v>4868</c:v>
                </c:pt>
                <c:pt idx="7706">
                  <c:v>4838</c:v>
                </c:pt>
                <c:pt idx="7707">
                  <c:v>4915</c:v>
                </c:pt>
                <c:pt idx="7708">
                  <c:v>4891</c:v>
                </c:pt>
                <c:pt idx="7709">
                  <c:v>4909</c:v>
                </c:pt>
                <c:pt idx="7710">
                  <c:v>4886</c:v>
                </c:pt>
                <c:pt idx="7711">
                  <c:v>4826</c:v>
                </c:pt>
                <c:pt idx="7712">
                  <c:v>4868</c:v>
                </c:pt>
                <c:pt idx="7713">
                  <c:v>4861</c:v>
                </c:pt>
                <c:pt idx="7714">
                  <c:v>4866</c:v>
                </c:pt>
                <c:pt idx="7715">
                  <c:v>4824</c:v>
                </c:pt>
                <c:pt idx="7716">
                  <c:v>4917</c:v>
                </c:pt>
                <c:pt idx="7717">
                  <c:v>4862</c:v>
                </c:pt>
                <c:pt idx="7718">
                  <c:v>4896</c:v>
                </c:pt>
                <c:pt idx="7719">
                  <c:v>4840</c:v>
                </c:pt>
                <c:pt idx="7720">
                  <c:v>4824</c:v>
                </c:pt>
                <c:pt idx="7721">
                  <c:v>4886</c:v>
                </c:pt>
                <c:pt idx="7722">
                  <c:v>4883</c:v>
                </c:pt>
                <c:pt idx="7723">
                  <c:v>4828</c:v>
                </c:pt>
                <c:pt idx="7724">
                  <c:v>4859</c:v>
                </c:pt>
                <c:pt idx="7725">
                  <c:v>4856</c:v>
                </c:pt>
                <c:pt idx="7726">
                  <c:v>4858</c:v>
                </c:pt>
                <c:pt idx="7727">
                  <c:v>4852</c:v>
                </c:pt>
                <c:pt idx="7728">
                  <c:v>4883</c:v>
                </c:pt>
                <c:pt idx="7729">
                  <c:v>4854</c:v>
                </c:pt>
                <c:pt idx="7730">
                  <c:v>4838</c:v>
                </c:pt>
                <c:pt idx="7731">
                  <c:v>4889</c:v>
                </c:pt>
                <c:pt idx="7732">
                  <c:v>4847</c:v>
                </c:pt>
                <c:pt idx="7733">
                  <c:v>4850</c:v>
                </c:pt>
                <c:pt idx="7734">
                  <c:v>4882</c:v>
                </c:pt>
                <c:pt idx="7735">
                  <c:v>4847</c:v>
                </c:pt>
                <c:pt idx="7736">
                  <c:v>4840</c:v>
                </c:pt>
                <c:pt idx="7737">
                  <c:v>4862</c:v>
                </c:pt>
                <c:pt idx="7738">
                  <c:v>4839</c:v>
                </c:pt>
                <c:pt idx="7739">
                  <c:v>4828</c:v>
                </c:pt>
                <c:pt idx="7740">
                  <c:v>4866</c:v>
                </c:pt>
                <c:pt idx="7741">
                  <c:v>4887</c:v>
                </c:pt>
                <c:pt idx="7742">
                  <c:v>4900</c:v>
                </c:pt>
                <c:pt idx="7743">
                  <c:v>4886</c:v>
                </c:pt>
                <c:pt idx="7744">
                  <c:v>4878</c:v>
                </c:pt>
                <c:pt idx="7745">
                  <c:v>4886</c:v>
                </c:pt>
                <c:pt idx="7746">
                  <c:v>4892</c:v>
                </c:pt>
                <c:pt idx="7747">
                  <c:v>4872</c:v>
                </c:pt>
                <c:pt idx="7748">
                  <c:v>4884</c:v>
                </c:pt>
                <c:pt idx="7749">
                  <c:v>4883</c:v>
                </c:pt>
                <c:pt idx="7750">
                  <c:v>4870</c:v>
                </c:pt>
                <c:pt idx="7751">
                  <c:v>4912</c:v>
                </c:pt>
                <c:pt idx="7752">
                  <c:v>4873</c:v>
                </c:pt>
                <c:pt idx="7753">
                  <c:v>4897</c:v>
                </c:pt>
                <c:pt idx="7754">
                  <c:v>4872</c:v>
                </c:pt>
                <c:pt idx="7755">
                  <c:v>4913</c:v>
                </c:pt>
                <c:pt idx="7756">
                  <c:v>4882</c:v>
                </c:pt>
                <c:pt idx="7757">
                  <c:v>4831</c:v>
                </c:pt>
                <c:pt idx="7758">
                  <c:v>4851</c:v>
                </c:pt>
                <c:pt idx="7759">
                  <c:v>4874</c:v>
                </c:pt>
                <c:pt idx="7760">
                  <c:v>4838</c:v>
                </c:pt>
                <c:pt idx="7761">
                  <c:v>4872</c:v>
                </c:pt>
                <c:pt idx="7762">
                  <c:v>4862</c:v>
                </c:pt>
                <c:pt idx="7763">
                  <c:v>4882</c:v>
                </c:pt>
                <c:pt idx="7764">
                  <c:v>4889</c:v>
                </c:pt>
                <c:pt idx="7765">
                  <c:v>4864</c:v>
                </c:pt>
                <c:pt idx="7766">
                  <c:v>4861</c:v>
                </c:pt>
                <c:pt idx="7767">
                  <c:v>4872</c:v>
                </c:pt>
                <c:pt idx="7768">
                  <c:v>4856</c:v>
                </c:pt>
                <c:pt idx="7769">
                  <c:v>4808</c:v>
                </c:pt>
                <c:pt idx="7770">
                  <c:v>4835</c:v>
                </c:pt>
                <c:pt idx="7771">
                  <c:v>4874</c:v>
                </c:pt>
                <c:pt idx="7772">
                  <c:v>4863</c:v>
                </c:pt>
                <c:pt idx="7773">
                  <c:v>4904</c:v>
                </c:pt>
                <c:pt idx="7774">
                  <c:v>4858</c:v>
                </c:pt>
                <c:pt idx="7775">
                  <c:v>4881</c:v>
                </c:pt>
                <c:pt idx="7776">
                  <c:v>4897</c:v>
                </c:pt>
                <c:pt idx="7777">
                  <c:v>4890</c:v>
                </c:pt>
                <c:pt idx="7778">
                  <c:v>4895</c:v>
                </c:pt>
                <c:pt idx="7779">
                  <c:v>4887</c:v>
                </c:pt>
                <c:pt idx="7780">
                  <c:v>4868</c:v>
                </c:pt>
                <c:pt idx="7781">
                  <c:v>4867</c:v>
                </c:pt>
                <c:pt idx="7782">
                  <c:v>4886</c:v>
                </c:pt>
                <c:pt idx="7783">
                  <c:v>4887</c:v>
                </c:pt>
                <c:pt idx="7784">
                  <c:v>4858</c:v>
                </c:pt>
                <c:pt idx="7785">
                  <c:v>4853</c:v>
                </c:pt>
                <c:pt idx="7786">
                  <c:v>4855</c:v>
                </c:pt>
                <c:pt idx="7787">
                  <c:v>4871</c:v>
                </c:pt>
                <c:pt idx="7788">
                  <c:v>4849</c:v>
                </c:pt>
                <c:pt idx="7789">
                  <c:v>4842</c:v>
                </c:pt>
                <c:pt idx="7790">
                  <c:v>4887</c:v>
                </c:pt>
                <c:pt idx="7791">
                  <c:v>4907</c:v>
                </c:pt>
                <c:pt idx="7792">
                  <c:v>4841</c:v>
                </c:pt>
                <c:pt idx="7793">
                  <c:v>4875</c:v>
                </c:pt>
                <c:pt idx="7794">
                  <c:v>4858</c:v>
                </c:pt>
                <c:pt idx="7795">
                  <c:v>4867</c:v>
                </c:pt>
                <c:pt idx="7796">
                  <c:v>4864</c:v>
                </c:pt>
                <c:pt idx="7797">
                  <c:v>4869</c:v>
                </c:pt>
                <c:pt idx="7798">
                  <c:v>4847</c:v>
                </c:pt>
                <c:pt idx="7799">
                  <c:v>4868</c:v>
                </c:pt>
                <c:pt idx="7800">
                  <c:v>4866</c:v>
                </c:pt>
                <c:pt idx="7801">
                  <c:v>4850</c:v>
                </c:pt>
                <c:pt idx="7802">
                  <c:v>4898</c:v>
                </c:pt>
                <c:pt idx="7803">
                  <c:v>4884</c:v>
                </c:pt>
                <c:pt idx="7804">
                  <c:v>4822</c:v>
                </c:pt>
                <c:pt idx="7805">
                  <c:v>4852</c:v>
                </c:pt>
                <c:pt idx="7806">
                  <c:v>4906</c:v>
                </c:pt>
                <c:pt idx="7807">
                  <c:v>4841</c:v>
                </c:pt>
                <c:pt idx="7808">
                  <c:v>4853</c:v>
                </c:pt>
                <c:pt idx="7809">
                  <c:v>4856</c:v>
                </c:pt>
                <c:pt idx="7810">
                  <c:v>4855</c:v>
                </c:pt>
                <c:pt idx="7811">
                  <c:v>4864</c:v>
                </c:pt>
                <c:pt idx="7812">
                  <c:v>4875</c:v>
                </c:pt>
                <c:pt idx="7813">
                  <c:v>4840</c:v>
                </c:pt>
                <c:pt idx="7814">
                  <c:v>4890</c:v>
                </c:pt>
                <c:pt idx="7815">
                  <c:v>4843</c:v>
                </c:pt>
                <c:pt idx="7816">
                  <c:v>4832</c:v>
                </c:pt>
                <c:pt idx="7817">
                  <c:v>4873</c:v>
                </c:pt>
                <c:pt idx="7818">
                  <c:v>4883</c:v>
                </c:pt>
                <c:pt idx="7819">
                  <c:v>4852</c:v>
                </c:pt>
                <c:pt idx="7820">
                  <c:v>4865</c:v>
                </c:pt>
                <c:pt idx="7821">
                  <c:v>4893</c:v>
                </c:pt>
                <c:pt idx="7822">
                  <c:v>4817</c:v>
                </c:pt>
                <c:pt idx="7823">
                  <c:v>4840</c:v>
                </c:pt>
                <c:pt idx="7824">
                  <c:v>4844</c:v>
                </c:pt>
                <c:pt idx="7825">
                  <c:v>4883</c:v>
                </c:pt>
                <c:pt idx="7826">
                  <c:v>4886</c:v>
                </c:pt>
                <c:pt idx="7827">
                  <c:v>4864</c:v>
                </c:pt>
                <c:pt idx="7828">
                  <c:v>4862</c:v>
                </c:pt>
                <c:pt idx="7829">
                  <c:v>4863</c:v>
                </c:pt>
                <c:pt idx="7830">
                  <c:v>4826</c:v>
                </c:pt>
                <c:pt idx="7831">
                  <c:v>4817</c:v>
                </c:pt>
                <c:pt idx="7832">
                  <c:v>4896</c:v>
                </c:pt>
                <c:pt idx="7833">
                  <c:v>4810</c:v>
                </c:pt>
                <c:pt idx="7834">
                  <c:v>4887</c:v>
                </c:pt>
                <c:pt idx="7835">
                  <c:v>4869</c:v>
                </c:pt>
                <c:pt idx="7836">
                  <c:v>4876</c:v>
                </c:pt>
                <c:pt idx="7837">
                  <c:v>4869</c:v>
                </c:pt>
                <c:pt idx="7838">
                  <c:v>4860</c:v>
                </c:pt>
                <c:pt idx="7839">
                  <c:v>4857</c:v>
                </c:pt>
                <c:pt idx="7840">
                  <c:v>4860</c:v>
                </c:pt>
                <c:pt idx="7841">
                  <c:v>4899</c:v>
                </c:pt>
                <c:pt idx="7842">
                  <c:v>4866</c:v>
                </c:pt>
                <c:pt idx="7843">
                  <c:v>4856</c:v>
                </c:pt>
                <c:pt idx="7844">
                  <c:v>4860</c:v>
                </c:pt>
                <c:pt idx="7845">
                  <c:v>4865</c:v>
                </c:pt>
                <c:pt idx="7846">
                  <c:v>4821</c:v>
                </c:pt>
                <c:pt idx="7847">
                  <c:v>4868</c:v>
                </c:pt>
                <c:pt idx="7848">
                  <c:v>4821</c:v>
                </c:pt>
                <c:pt idx="7849">
                  <c:v>4825</c:v>
                </c:pt>
                <c:pt idx="7850">
                  <c:v>4851</c:v>
                </c:pt>
                <c:pt idx="7851">
                  <c:v>4864</c:v>
                </c:pt>
                <c:pt idx="7852">
                  <c:v>4835</c:v>
                </c:pt>
                <c:pt idx="7853">
                  <c:v>4880</c:v>
                </c:pt>
                <c:pt idx="7854">
                  <c:v>4908</c:v>
                </c:pt>
                <c:pt idx="7855">
                  <c:v>4879</c:v>
                </c:pt>
                <c:pt idx="7856">
                  <c:v>4881</c:v>
                </c:pt>
                <c:pt idx="7857">
                  <c:v>4872</c:v>
                </c:pt>
                <c:pt idx="7858">
                  <c:v>4867</c:v>
                </c:pt>
                <c:pt idx="7859">
                  <c:v>4838</c:v>
                </c:pt>
                <c:pt idx="7860">
                  <c:v>4860</c:v>
                </c:pt>
                <c:pt idx="7861">
                  <c:v>4854</c:v>
                </c:pt>
                <c:pt idx="7862">
                  <c:v>4842</c:v>
                </c:pt>
                <c:pt idx="7863">
                  <c:v>4871</c:v>
                </c:pt>
                <c:pt idx="7864">
                  <c:v>4891</c:v>
                </c:pt>
                <c:pt idx="7865">
                  <c:v>4866</c:v>
                </c:pt>
                <c:pt idx="7866">
                  <c:v>4844</c:v>
                </c:pt>
                <c:pt idx="7867">
                  <c:v>4864</c:v>
                </c:pt>
                <c:pt idx="7868">
                  <c:v>4857</c:v>
                </c:pt>
                <c:pt idx="7869">
                  <c:v>4851</c:v>
                </c:pt>
                <c:pt idx="7870">
                  <c:v>4878</c:v>
                </c:pt>
                <c:pt idx="7871">
                  <c:v>4859</c:v>
                </c:pt>
                <c:pt idx="7872">
                  <c:v>4887</c:v>
                </c:pt>
                <c:pt idx="7873">
                  <c:v>4927</c:v>
                </c:pt>
                <c:pt idx="7874">
                  <c:v>4856</c:v>
                </c:pt>
                <c:pt idx="7875">
                  <c:v>4839</c:v>
                </c:pt>
                <c:pt idx="7876">
                  <c:v>4881</c:v>
                </c:pt>
                <c:pt idx="7877">
                  <c:v>4838</c:v>
                </c:pt>
                <c:pt idx="7878">
                  <c:v>4864</c:v>
                </c:pt>
                <c:pt idx="7879">
                  <c:v>4874</c:v>
                </c:pt>
                <c:pt idx="7880">
                  <c:v>4896</c:v>
                </c:pt>
                <c:pt idx="7881">
                  <c:v>4836</c:v>
                </c:pt>
                <c:pt idx="7882">
                  <c:v>4869</c:v>
                </c:pt>
                <c:pt idx="7883">
                  <c:v>4831</c:v>
                </c:pt>
                <c:pt idx="7884">
                  <c:v>4840</c:v>
                </c:pt>
                <c:pt idx="7885">
                  <c:v>4910</c:v>
                </c:pt>
                <c:pt idx="7886">
                  <c:v>4838</c:v>
                </c:pt>
                <c:pt idx="7887">
                  <c:v>4850</c:v>
                </c:pt>
                <c:pt idx="7888">
                  <c:v>4861</c:v>
                </c:pt>
                <c:pt idx="7889">
                  <c:v>4885</c:v>
                </c:pt>
                <c:pt idx="7890">
                  <c:v>4899</c:v>
                </c:pt>
                <c:pt idx="7891">
                  <c:v>4863</c:v>
                </c:pt>
                <c:pt idx="7892">
                  <c:v>4869</c:v>
                </c:pt>
                <c:pt idx="7893">
                  <c:v>4854</c:v>
                </c:pt>
                <c:pt idx="7894">
                  <c:v>4883</c:v>
                </c:pt>
                <c:pt idx="7895">
                  <c:v>4870</c:v>
                </c:pt>
                <c:pt idx="7896">
                  <c:v>4875</c:v>
                </c:pt>
                <c:pt idx="7897">
                  <c:v>4922</c:v>
                </c:pt>
                <c:pt idx="7898">
                  <c:v>4830</c:v>
                </c:pt>
                <c:pt idx="7899">
                  <c:v>4834</c:v>
                </c:pt>
                <c:pt idx="7900">
                  <c:v>4855</c:v>
                </c:pt>
                <c:pt idx="7901">
                  <c:v>4832</c:v>
                </c:pt>
                <c:pt idx="7902">
                  <c:v>4855</c:v>
                </c:pt>
                <c:pt idx="7903">
                  <c:v>4880</c:v>
                </c:pt>
                <c:pt idx="7904">
                  <c:v>4817</c:v>
                </c:pt>
                <c:pt idx="7905">
                  <c:v>4847</c:v>
                </c:pt>
                <c:pt idx="7906">
                  <c:v>4880</c:v>
                </c:pt>
                <c:pt idx="7907">
                  <c:v>4854</c:v>
                </c:pt>
                <c:pt idx="7908">
                  <c:v>4878</c:v>
                </c:pt>
                <c:pt idx="7909">
                  <c:v>4887</c:v>
                </c:pt>
                <c:pt idx="7910">
                  <c:v>4903</c:v>
                </c:pt>
                <c:pt idx="7911">
                  <c:v>4880</c:v>
                </c:pt>
                <c:pt idx="7912">
                  <c:v>4848</c:v>
                </c:pt>
                <c:pt idx="7913">
                  <c:v>4904</c:v>
                </c:pt>
                <c:pt idx="7914">
                  <c:v>4879</c:v>
                </c:pt>
                <c:pt idx="7915">
                  <c:v>4833</c:v>
                </c:pt>
                <c:pt idx="7916">
                  <c:v>4824</c:v>
                </c:pt>
                <c:pt idx="7917">
                  <c:v>4855</c:v>
                </c:pt>
                <c:pt idx="7918">
                  <c:v>4864</c:v>
                </c:pt>
                <c:pt idx="7919">
                  <c:v>4855</c:v>
                </c:pt>
                <c:pt idx="7920">
                  <c:v>4821</c:v>
                </c:pt>
                <c:pt idx="7921">
                  <c:v>4865</c:v>
                </c:pt>
                <c:pt idx="7922">
                  <c:v>4852</c:v>
                </c:pt>
                <c:pt idx="7923">
                  <c:v>4854</c:v>
                </c:pt>
                <c:pt idx="7924">
                  <c:v>4910</c:v>
                </c:pt>
                <c:pt idx="7925">
                  <c:v>4857</c:v>
                </c:pt>
                <c:pt idx="7926">
                  <c:v>4863</c:v>
                </c:pt>
                <c:pt idx="7927">
                  <c:v>4877</c:v>
                </c:pt>
                <c:pt idx="7928">
                  <c:v>4878</c:v>
                </c:pt>
                <c:pt idx="7929">
                  <c:v>4854</c:v>
                </c:pt>
                <c:pt idx="7930">
                  <c:v>4848</c:v>
                </c:pt>
                <c:pt idx="7931">
                  <c:v>4836</c:v>
                </c:pt>
                <c:pt idx="7932">
                  <c:v>4855</c:v>
                </c:pt>
                <c:pt idx="7933">
                  <c:v>4853</c:v>
                </c:pt>
                <c:pt idx="7934">
                  <c:v>4858</c:v>
                </c:pt>
                <c:pt idx="7935">
                  <c:v>4861</c:v>
                </c:pt>
                <c:pt idx="7936">
                  <c:v>4844</c:v>
                </c:pt>
                <c:pt idx="7937">
                  <c:v>4877</c:v>
                </c:pt>
                <c:pt idx="7938">
                  <c:v>4882</c:v>
                </c:pt>
                <c:pt idx="7939">
                  <c:v>4883</c:v>
                </c:pt>
                <c:pt idx="7940">
                  <c:v>4824</c:v>
                </c:pt>
                <c:pt idx="7941">
                  <c:v>4845</c:v>
                </c:pt>
                <c:pt idx="7942">
                  <c:v>4864</c:v>
                </c:pt>
                <c:pt idx="7943">
                  <c:v>4870</c:v>
                </c:pt>
                <c:pt idx="7944">
                  <c:v>4894</c:v>
                </c:pt>
                <c:pt idx="7945">
                  <c:v>4859</c:v>
                </c:pt>
                <c:pt idx="7946">
                  <c:v>4839</c:v>
                </c:pt>
                <c:pt idx="7947">
                  <c:v>4858</c:v>
                </c:pt>
                <c:pt idx="7948">
                  <c:v>4859</c:v>
                </c:pt>
                <c:pt idx="7949">
                  <c:v>4860</c:v>
                </c:pt>
                <c:pt idx="7950">
                  <c:v>4847</c:v>
                </c:pt>
                <c:pt idx="7951">
                  <c:v>4859</c:v>
                </c:pt>
                <c:pt idx="7952">
                  <c:v>4851</c:v>
                </c:pt>
                <c:pt idx="7953">
                  <c:v>4847</c:v>
                </c:pt>
                <c:pt idx="7954">
                  <c:v>4808</c:v>
                </c:pt>
                <c:pt idx="7955">
                  <c:v>4882</c:v>
                </c:pt>
                <c:pt idx="7956">
                  <c:v>4874</c:v>
                </c:pt>
                <c:pt idx="7957">
                  <c:v>4863</c:v>
                </c:pt>
                <c:pt idx="7958">
                  <c:v>4885</c:v>
                </c:pt>
                <c:pt idx="7959">
                  <c:v>4849</c:v>
                </c:pt>
                <c:pt idx="7960">
                  <c:v>4830</c:v>
                </c:pt>
                <c:pt idx="7961">
                  <c:v>4869</c:v>
                </c:pt>
                <c:pt idx="7962">
                  <c:v>4894</c:v>
                </c:pt>
                <c:pt idx="7963">
                  <c:v>4857</c:v>
                </c:pt>
                <c:pt idx="7964">
                  <c:v>4880</c:v>
                </c:pt>
                <c:pt idx="7965">
                  <c:v>4873</c:v>
                </c:pt>
                <c:pt idx="7966">
                  <c:v>4837</c:v>
                </c:pt>
                <c:pt idx="7967">
                  <c:v>4872</c:v>
                </c:pt>
                <c:pt idx="7968">
                  <c:v>4875</c:v>
                </c:pt>
                <c:pt idx="7969">
                  <c:v>4863</c:v>
                </c:pt>
                <c:pt idx="7970">
                  <c:v>4896</c:v>
                </c:pt>
                <c:pt idx="7971">
                  <c:v>4855</c:v>
                </c:pt>
                <c:pt idx="7972">
                  <c:v>4879</c:v>
                </c:pt>
                <c:pt idx="7973">
                  <c:v>4838</c:v>
                </c:pt>
                <c:pt idx="7974">
                  <c:v>4851</c:v>
                </c:pt>
                <c:pt idx="7975">
                  <c:v>4832</c:v>
                </c:pt>
                <c:pt idx="7976">
                  <c:v>4808</c:v>
                </c:pt>
                <c:pt idx="7977">
                  <c:v>4866</c:v>
                </c:pt>
                <c:pt idx="7978">
                  <c:v>4847</c:v>
                </c:pt>
                <c:pt idx="7979">
                  <c:v>4865</c:v>
                </c:pt>
                <c:pt idx="7980">
                  <c:v>4832</c:v>
                </c:pt>
                <c:pt idx="7981">
                  <c:v>4824</c:v>
                </c:pt>
                <c:pt idx="7982">
                  <c:v>4795</c:v>
                </c:pt>
                <c:pt idx="7983">
                  <c:v>4857</c:v>
                </c:pt>
                <c:pt idx="7984">
                  <c:v>4909</c:v>
                </c:pt>
                <c:pt idx="7985">
                  <c:v>4859</c:v>
                </c:pt>
                <c:pt idx="7986">
                  <c:v>4877</c:v>
                </c:pt>
                <c:pt idx="7987">
                  <c:v>4880</c:v>
                </c:pt>
                <c:pt idx="7988">
                  <c:v>4861</c:v>
                </c:pt>
                <c:pt idx="7989">
                  <c:v>4822</c:v>
                </c:pt>
                <c:pt idx="7990">
                  <c:v>4862</c:v>
                </c:pt>
                <c:pt idx="7991">
                  <c:v>4866</c:v>
                </c:pt>
                <c:pt idx="7992">
                  <c:v>4845</c:v>
                </c:pt>
                <c:pt idx="7993">
                  <c:v>4848</c:v>
                </c:pt>
                <c:pt idx="7994">
                  <c:v>4841</c:v>
                </c:pt>
                <c:pt idx="7995">
                  <c:v>4902</c:v>
                </c:pt>
                <c:pt idx="7996">
                  <c:v>4886</c:v>
                </c:pt>
                <c:pt idx="7997">
                  <c:v>4901</c:v>
                </c:pt>
                <c:pt idx="7998">
                  <c:v>4861</c:v>
                </c:pt>
                <c:pt idx="7999">
                  <c:v>4865</c:v>
                </c:pt>
                <c:pt idx="8000">
                  <c:v>4854</c:v>
                </c:pt>
                <c:pt idx="8001">
                  <c:v>4878</c:v>
                </c:pt>
                <c:pt idx="8002">
                  <c:v>4831</c:v>
                </c:pt>
                <c:pt idx="8003">
                  <c:v>4876</c:v>
                </c:pt>
                <c:pt idx="8004">
                  <c:v>4842</c:v>
                </c:pt>
                <c:pt idx="8005">
                  <c:v>4891</c:v>
                </c:pt>
                <c:pt idx="8006">
                  <c:v>4868</c:v>
                </c:pt>
                <c:pt idx="8007">
                  <c:v>4867</c:v>
                </c:pt>
                <c:pt idx="8008">
                  <c:v>4824</c:v>
                </c:pt>
                <c:pt idx="8009">
                  <c:v>4852</c:v>
                </c:pt>
                <c:pt idx="8010">
                  <c:v>4849</c:v>
                </c:pt>
                <c:pt idx="8011">
                  <c:v>4887</c:v>
                </c:pt>
                <c:pt idx="8012">
                  <c:v>4838</c:v>
                </c:pt>
                <c:pt idx="8013">
                  <c:v>4855</c:v>
                </c:pt>
                <c:pt idx="8014">
                  <c:v>4846</c:v>
                </c:pt>
                <c:pt idx="8015">
                  <c:v>4850</c:v>
                </c:pt>
                <c:pt idx="8016">
                  <c:v>4850</c:v>
                </c:pt>
                <c:pt idx="8017">
                  <c:v>4852</c:v>
                </c:pt>
                <c:pt idx="8018">
                  <c:v>4864</c:v>
                </c:pt>
                <c:pt idx="8019">
                  <c:v>4834</c:v>
                </c:pt>
                <c:pt idx="8020">
                  <c:v>4847</c:v>
                </c:pt>
                <c:pt idx="8021">
                  <c:v>4849</c:v>
                </c:pt>
                <c:pt idx="8022">
                  <c:v>4885</c:v>
                </c:pt>
                <c:pt idx="8023">
                  <c:v>4883</c:v>
                </c:pt>
                <c:pt idx="8024">
                  <c:v>4856</c:v>
                </c:pt>
                <c:pt idx="8025">
                  <c:v>4878</c:v>
                </c:pt>
                <c:pt idx="8026">
                  <c:v>4888</c:v>
                </c:pt>
                <c:pt idx="8027">
                  <c:v>4851</c:v>
                </c:pt>
                <c:pt idx="8028">
                  <c:v>4850</c:v>
                </c:pt>
                <c:pt idx="8029">
                  <c:v>4858</c:v>
                </c:pt>
                <c:pt idx="8030">
                  <c:v>4853</c:v>
                </c:pt>
                <c:pt idx="8031">
                  <c:v>4855</c:v>
                </c:pt>
                <c:pt idx="8032">
                  <c:v>4862</c:v>
                </c:pt>
                <c:pt idx="8033">
                  <c:v>4915</c:v>
                </c:pt>
                <c:pt idx="8034">
                  <c:v>4821</c:v>
                </c:pt>
                <c:pt idx="8035">
                  <c:v>4888</c:v>
                </c:pt>
                <c:pt idx="8036">
                  <c:v>4857</c:v>
                </c:pt>
                <c:pt idx="8037">
                  <c:v>4824</c:v>
                </c:pt>
                <c:pt idx="8038">
                  <c:v>4868</c:v>
                </c:pt>
                <c:pt idx="8039">
                  <c:v>4821</c:v>
                </c:pt>
                <c:pt idx="8040">
                  <c:v>4817</c:v>
                </c:pt>
                <c:pt idx="8041">
                  <c:v>4861</c:v>
                </c:pt>
                <c:pt idx="8042">
                  <c:v>4854</c:v>
                </c:pt>
                <c:pt idx="8043">
                  <c:v>4873</c:v>
                </c:pt>
                <c:pt idx="8044">
                  <c:v>4905</c:v>
                </c:pt>
                <c:pt idx="8045">
                  <c:v>4855</c:v>
                </c:pt>
                <c:pt idx="8046">
                  <c:v>4857</c:v>
                </c:pt>
                <c:pt idx="8047">
                  <c:v>4824</c:v>
                </c:pt>
                <c:pt idx="8048">
                  <c:v>4839</c:v>
                </c:pt>
                <c:pt idx="8049">
                  <c:v>4837</c:v>
                </c:pt>
                <c:pt idx="8050">
                  <c:v>4844</c:v>
                </c:pt>
                <c:pt idx="8051">
                  <c:v>4876</c:v>
                </c:pt>
                <c:pt idx="8052">
                  <c:v>4834</c:v>
                </c:pt>
                <c:pt idx="8053">
                  <c:v>4881</c:v>
                </c:pt>
                <c:pt idx="8054">
                  <c:v>4852</c:v>
                </c:pt>
                <c:pt idx="8055">
                  <c:v>4884</c:v>
                </c:pt>
                <c:pt idx="8056">
                  <c:v>4889</c:v>
                </c:pt>
                <c:pt idx="8057">
                  <c:v>4858</c:v>
                </c:pt>
                <c:pt idx="8058">
                  <c:v>4862</c:v>
                </c:pt>
                <c:pt idx="8059">
                  <c:v>4833</c:v>
                </c:pt>
                <c:pt idx="8060">
                  <c:v>4894</c:v>
                </c:pt>
                <c:pt idx="8061">
                  <c:v>4828</c:v>
                </c:pt>
                <c:pt idx="8062">
                  <c:v>4880</c:v>
                </c:pt>
                <c:pt idx="8063">
                  <c:v>4863</c:v>
                </c:pt>
                <c:pt idx="8064">
                  <c:v>4895</c:v>
                </c:pt>
                <c:pt idx="8065">
                  <c:v>4908</c:v>
                </c:pt>
                <c:pt idx="8066">
                  <c:v>4845</c:v>
                </c:pt>
                <c:pt idx="8067">
                  <c:v>4851</c:v>
                </c:pt>
                <c:pt idx="8068">
                  <c:v>4858</c:v>
                </c:pt>
                <c:pt idx="8069">
                  <c:v>4914</c:v>
                </c:pt>
                <c:pt idx="8070">
                  <c:v>4868</c:v>
                </c:pt>
                <c:pt idx="8071">
                  <c:v>4853</c:v>
                </c:pt>
                <c:pt idx="8072">
                  <c:v>4814</c:v>
                </c:pt>
                <c:pt idx="8073">
                  <c:v>4871</c:v>
                </c:pt>
                <c:pt idx="8074">
                  <c:v>4863</c:v>
                </c:pt>
                <c:pt idx="8075">
                  <c:v>4868</c:v>
                </c:pt>
                <c:pt idx="8076">
                  <c:v>4865</c:v>
                </c:pt>
                <c:pt idx="8077">
                  <c:v>4853</c:v>
                </c:pt>
                <c:pt idx="8078">
                  <c:v>4870</c:v>
                </c:pt>
                <c:pt idx="8079">
                  <c:v>4841</c:v>
                </c:pt>
                <c:pt idx="8080">
                  <c:v>4915</c:v>
                </c:pt>
                <c:pt idx="8081">
                  <c:v>4843</c:v>
                </c:pt>
                <c:pt idx="8082">
                  <c:v>4864</c:v>
                </c:pt>
                <c:pt idx="8083">
                  <c:v>4898</c:v>
                </c:pt>
                <c:pt idx="8084">
                  <c:v>4842</c:v>
                </c:pt>
                <c:pt idx="8085">
                  <c:v>4875</c:v>
                </c:pt>
                <c:pt idx="8086">
                  <c:v>4860</c:v>
                </c:pt>
                <c:pt idx="8087">
                  <c:v>4828</c:v>
                </c:pt>
                <c:pt idx="8088">
                  <c:v>4870</c:v>
                </c:pt>
                <c:pt idx="8089">
                  <c:v>4837</c:v>
                </c:pt>
                <c:pt idx="8090">
                  <c:v>4853</c:v>
                </c:pt>
                <c:pt idx="8091">
                  <c:v>4870</c:v>
                </c:pt>
                <c:pt idx="8092">
                  <c:v>4886</c:v>
                </c:pt>
                <c:pt idx="8093">
                  <c:v>4877</c:v>
                </c:pt>
                <c:pt idx="8094">
                  <c:v>4840</c:v>
                </c:pt>
                <c:pt idx="8095">
                  <c:v>4835</c:v>
                </c:pt>
                <c:pt idx="8096">
                  <c:v>4838</c:v>
                </c:pt>
                <c:pt idx="8097">
                  <c:v>4853</c:v>
                </c:pt>
                <c:pt idx="8098">
                  <c:v>4862</c:v>
                </c:pt>
                <c:pt idx="8099">
                  <c:v>4876</c:v>
                </c:pt>
                <c:pt idx="8100">
                  <c:v>4840</c:v>
                </c:pt>
                <c:pt idx="8101">
                  <c:v>4870</c:v>
                </c:pt>
                <c:pt idx="8102">
                  <c:v>4872</c:v>
                </c:pt>
                <c:pt idx="8103">
                  <c:v>4832</c:v>
                </c:pt>
                <c:pt idx="8104">
                  <c:v>4863</c:v>
                </c:pt>
                <c:pt idx="8105">
                  <c:v>4841</c:v>
                </c:pt>
                <c:pt idx="8106">
                  <c:v>4878</c:v>
                </c:pt>
                <c:pt idx="8107">
                  <c:v>4871</c:v>
                </c:pt>
                <c:pt idx="8108">
                  <c:v>4878</c:v>
                </c:pt>
                <c:pt idx="8109">
                  <c:v>4885</c:v>
                </c:pt>
                <c:pt idx="8110">
                  <c:v>4911</c:v>
                </c:pt>
                <c:pt idx="8111">
                  <c:v>4893</c:v>
                </c:pt>
                <c:pt idx="8112">
                  <c:v>4864</c:v>
                </c:pt>
                <c:pt idx="8113">
                  <c:v>4863</c:v>
                </c:pt>
                <c:pt idx="8114">
                  <c:v>4862</c:v>
                </c:pt>
                <c:pt idx="8115">
                  <c:v>4864</c:v>
                </c:pt>
                <c:pt idx="8116">
                  <c:v>4820</c:v>
                </c:pt>
                <c:pt idx="8117">
                  <c:v>4854</c:v>
                </c:pt>
                <c:pt idx="8118">
                  <c:v>4814</c:v>
                </c:pt>
                <c:pt idx="8119">
                  <c:v>4818</c:v>
                </c:pt>
                <c:pt idx="8120">
                  <c:v>4863</c:v>
                </c:pt>
                <c:pt idx="8121">
                  <c:v>4819</c:v>
                </c:pt>
                <c:pt idx="8122">
                  <c:v>4868</c:v>
                </c:pt>
                <c:pt idx="8123">
                  <c:v>4854</c:v>
                </c:pt>
                <c:pt idx="8124">
                  <c:v>4859</c:v>
                </c:pt>
                <c:pt idx="8125">
                  <c:v>4853</c:v>
                </c:pt>
                <c:pt idx="8126">
                  <c:v>4877</c:v>
                </c:pt>
                <c:pt idx="8127">
                  <c:v>4892</c:v>
                </c:pt>
                <c:pt idx="8128">
                  <c:v>4870</c:v>
                </c:pt>
                <c:pt idx="8129">
                  <c:v>4850</c:v>
                </c:pt>
                <c:pt idx="8130">
                  <c:v>4829</c:v>
                </c:pt>
                <c:pt idx="8131">
                  <c:v>4892</c:v>
                </c:pt>
                <c:pt idx="8132">
                  <c:v>4899</c:v>
                </c:pt>
                <c:pt idx="8133">
                  <c:v>4880</c:v>
                </c:pt>
                <c:pt idx="8134">
                  <c:v>4846</c:v>
                </c:pt>
                <c:pt idx="8135">
                  <c:v>4865</c:v>
                </c:pt>
                <c:pt idx="8136">
                  <c:v>4825</c:v>
                </c:pt>
                <c:pt idx="8137">
                  <c:v>4902</c:v>
                </c:pt>
                <c:pt idx="8138">
                  <c:v>4851</c:v>
                </c:pt>
                <c:pt idx="8139">
                  <c:v>4863</c:v>
                </c:pt>
                <c:pt idx="8140">
                  <c:v>4838</c:v>
                </c:pt>
                <c:pt idx="8141">
                  <c:v>4871</c:v>
                </c:pt>
                <c:pt idx="8142">
                  <c:v>4905</c:v>
                </c:pt>
                <c:pt idx="8143">
                  <c:v>4879</c:v>
                </c:pt>
                <c:pt idx="8144">
                  <c:v>4883</c:v>
                </c:pt>
                <c:pt idx="8145">
                  <c:v>4865</c:v>
                </c:pt>
                <c:pt idx="8146">
                  <c:v>4861</c:v>
                </c:pt>
                <c:pt idx="8147">
                  <c:v>4847</c:v>
                </c:pt>
                <c:pt idx="8148">
                  <c:v>4828</c:v>
                </c:pt>
                <c:pt idx="8149">
                  <c:v>4825</c:v>
                </c:pt>
                <c:pt idx="8150">
                  <c:v>4823</c:v>
                </c:pt>
                <c:pt idx="8151">
                  <c:v>4829</c:v>
                </c:pt>
                <c:pt idx="8152">
                  <c:v>4865</c:v>
                </c:pt>
                <c:pt idx="8153">
                  <c:v>4835</c:v>
                </c:pt>
                <c:pt idx="8154">
                  <c:v>4862</c:v>
                </c:pt>
                <c:pt idx="8155">
                  <c:v>4872</c:v>
                </c:pt>
                <c:pt idx="8156">
                  <c:v>4850</c:v>
                </c:pt>
                <c:pt idx="8157">
                  <c:v>4852</c:v>
                </c:pt>
                <c:pt idx="8158">
                  <c:v>4864</c:v>
                </c:pt>
                <c:pt idx="8159">
                  <c:v>4846</c:v>
                </c:pt>
                <c:pt idx="8160">
                  <c:v>4881</c:v>
                </c:pt>
                <c:pt idx="8161">
                  <c:v>4906</c:v>
                </c:pt>
                <c:pt idx="8162">
                  <c:v>4871</c:v>
                </c:pt>
                <c:pt idx="8163">
                  <c:v>4868</c:v>
                </c:pt>
                <c:pt idx="8164">
                  <c:v>4894</c:v>
                </c:pt>
                <c:pt idx="8165">
                  <c:v>4850</c:v>
                </c:pt>
                <c:pt idx="8166">
                  <c:v>4836</c:v>
                </c:pt>
                <c:pt idx="8167">
                  <c:v>4839</c:v>
                </c:pt>
                <c:pt idx="8168">
                  <c:v>4874</c:v>
                </c:pt>
                <c:pt idx="8169">
                  <c:v>4854</c:v>
                </c:pt>
                <c:pt idx="8170">
                  <c:v>4852</c:v>
                </c:pt>
                <c:pt idx="8171">
                  <c:v>4861</c:v>
                </c:pt>
                <c:pt idx="8172">
                  <c:v>4887</c:v>
                </c:pt>
                <c:pt idx="8173">
                  <c:v>4823</c:v>
                </c:pt>
                <c:pt idx="8174">
                  <c:v>4898</c:v>
                </c:pt>
                <c:pt idx="8175">
                  <c:v>4859</c:v>
                </c:pt>
                <c:pt idx="8176">
                  <c:v>4862</c:v>
                </c:pt>
                <c:pt idx="8177">
                  <c:v>4819</c:v>
                </c:pt>
                <c:pt idx="8178">
                  <c:v>4852</c:v>
                </c:pt>
                <c:pt idx="8179">
                  <c:v>4856</c:v>
                </c:pt>
                <c:pt idx="8180">
                  <c:v>4842</c:v>
                </c:pt>
                <c:pt idx="8181">
                  <c:v>4794</c:v>
                </c:pt>
                <c:pt idx="8182">
                  <c:v>4845</c:v>
                </c:pt>
                <c:pt idx="8183">
                  <c:v>4866</c:v>
                </c:pt>
                <c:pt idx="8184">
                  <c:v>4882</c:v>
                </c:pt>
                <c:pt idx="8185">
                  <c:v>4870</c:v>
                </c:pt>
                <c:pt idx="8186">
                  <c:v>4864</c:v>
                </c:pt>
                <c:pt idx="8187">
                  <c:v>4890</c:v>
                </c:pt>
                <c:pt idx="8188">
                  <c:v>4865</c:v>
                </c:pt>
                <c:pt idx="8189">
                  <c:v>4883</c:v>
                </c:pt>
                <c:pt idx="8190">
                  <c:v>4889</c:v>
                </c:pt>
                <c:pt idx="8191">
                  <c:v>4867</c:v>
                </c:pt>
                <c:pt idx="8192">
                  <c:v>4880</c:v>
                </c:pt>
                <c:pt idx="8193">
                  <c:v>4873</c:v>
                </c:pt>
                <c:pt idx="8194">
                  <c:v>4818</c:v>
                </c:pt>
                <c:pt idx="8195">
                  <c:v>4868</c:v>
                </c:pt>
                <c:pt idx="8196">
                  <c:v>4878</c:v>
                </c:pt>
                <c:pt idx="8197">
                  <c:v>4892</c:v>
                </c:pt>
                <c:pt idx="8198">
                  <c:v>4819</c:v>
                </c:pt>
                <c:pt idx="8199">
                  <c:v>4821</c:v>
                </c:pt>
                <c:pt idx="8200">
                  <c:v>4838</c:v>
                </c:pt>
                <c:pt idx="8201">
                  <c:v>4877</c:v>
                </c:pt>
                <c:pt idx="8202">
                  <c:v>4830</c:v>
                </c:pt>
                <c:pt idx="8203">
                  <c:v>4850</c:v>
                </c:pt>
                <c:pt idx="8204">
                  <c:v>4874</c:v>
                </c:pt>
                <c:pt idx="8205">
                  <c:v>4838</c:v>
                </c:pt>
                <c:pt idx="8206">
                  <c:v>4875</c:v>
                </c:pt>
                <c:pt idx="8207">
                  <c:v>4853</c:v>
                </c:pt>
                <c:pt idx="8208">
                  <c:v>4864</c:v>
                </c:pt>
                <c:pt idx="8209">
                  <c:v>4852</c:v>
                </c:pt>
                <c:pt idx="8210">
                  <c:v>4877</c:v>
                </c:pt>
                <c:pt idx="8211">
                  <c:v>4894</c:v>
                </c:pt>
                <c:pt idx="8212">
                  <c:v>4852</c:v>
                </c:pt>
                <c:pt idx="8213">
                  <c:v>4882</c:v>
                </c:pt>
                <c:pt idx="8214">
                  <c:v>4870</c:v>
                </c:pt>
                <c:pt idx="8215">
                  <c:v>4837</c:v>
                </c:pt>
                <c:pt idx="8216">
                  <c:v>4882</c:v>
                </c:pt>
                <c:pt idx="8217">
                  <c:v>4852</c:v>
                </c:pt>
                <c:pt idx="8218">
                  <c:v>4881</c:v>
                </c:pt>
                <c:pt idx="8219">
                  <c:v>4836</c:v>
                </c:pt>
                <c:pt idx="8220">
                  <c:v>4872</c:v>
                </c:pt>
                <c:pt idx="8221">
                  <c:v>4834</c:v>
                </c:pt>
                <c:pt idx="8222">
                  <c:v>4807</c:v>
                </c:pt>
                <c:pt idx="8223">
                  <c:v>4885</c:v>
                </c:pt>
                <c:pt idx="8224">
                  <c:v>4886</c:v>
                </c:pt>
                <c:pt idx="8225">
                  <c:v>4871</c:v>
                </c:pt>
                <c:pt idx="8226">
                  <c:v>4883</c:v>
                </c:pt>
                <c:pt idx="8227">
                  <c:v>4847</c:v>
                </c:pt>
                <c:pt idx="8228">
                  <c:v>4898</c:v>
                </c:pt>
                <c:pt idx="8229">
                  <c:v>4871</c:v>
                </c:pt>
                <c:pt idx="8230">
                  <c:v>4853</c:v>
                </c:pt>
                <c:pt idx="8231">
                  <c:v>4853</c:v>
                </c:pt>
                <c:pt idx="8232">
                  <c:v>4880</c:v>
                </c:pt>
                <c:pt idx="8233">
                  <c:v>4869</c:v>
                </c:pt>
                <c:pt idx="8234">
                  <c:v>4852</c:v>
                </c:pt>
                <c:pt idx="8235">
                  <c:v>4850</c:v>
                </c:pt>
                <c:pt idx="8236">
                  <c:v>4828</c:v>
                </c:pt>
                <c:pt idx="8237">
                  <c:v>4845</c:v>
                </c:pt>
                <c:pt idx="8238">
                  <c:v>4832</c:v>
                </c:pt>
                <c:pt idx="8239">
                  <c:v>4899</c:v>
                </c:pt>
                <c:pt idx="8240">
                  <c:v>4845</c:v>
                </c:pt>
                <c:pt idx="8241">
                  <c:v>4845</c:v>
                </c:pt>
                <c:pt idx="8242">
                  <c:v>4872</c:v>
                </c:pt>
                <c:pt idx="8243">
                  <c:v>4882</c:v>
                </c:pt>
                <c:pt idx="8244">
                  <c:v>4869</c:v>
                </c:pt>
                <c:pt idx="8245">
                  <c:v>4845</c:v>
                </c:pt>
                <c:pt idx="8246">
                  <c:v>4864</c:v>
                </c:pt>
                <c:pt idx="8247">
                  <c:v>4857</c:v>
                </c:pt>
                <c:pt idx="8248">
                  <c:v>4838</c:v>
                </c:pt>
                <c:pt idx="8249">
                  <c:v>4854</c:v>
                </c:pt>
                <c:pt idx="8250">
                  <c:v>4846</c:v>
                </c:pt>
                <c:pt idx="8251">
                  <c:v>4849</c:v>
                </c:pt>
                <c:pt idx="8252">
                  <c:v>4855</c:v>
                </c:pt>
                <c:pt idx="8253">
                  <c:v>4834</c:v>
                </c:pt>
                <c:pt idx="8254">
                  <c:v>4856</c:v>
                </c:pt>
                <c:pt idx="8255">
                  <c:v>4889</c:v>
                </c:pt>
                <c:pt idx="8256">
                  <c:v>4891</c:v>
                </c:pt>
                <c:pt idx="8257">
                  <c:v>4875</c:v>
                </c:pt>
                <c:pt idx="8258">
                  <c:v>4875</c:v>
                </c:pt>
                <c:pt idx="8259">
                  <c:v>4883</c:v>
                </c:pt>
                <c:pt idx="8260">
                  <c:v>4879</c:v>
                </c:pt>
                <c:pt idx="8261">
                  <c:v>4882</c:v>
                </c:pt>
                <c:pt idx="8262">
                  <c:v>4880</c:v>
                </c:pt>
                <c:pt idx="8263">
                  <c:v>4845</c:v>
                </c:pt>
                <c:pt idx="8264">
                  <c:v>4864</c:v>
                </c:pt>
                <c:pt idx="8265">
                  <c:v>4865</c:v>
                </c:pt>
                <c:pt idx="8266">
                  <c:v>4879</c:v>
                </c:pt>
                <c:pt idx="8267">
                  <c:v>4892</c:v>
                </c:pt>
                <c:pt idx="8268">
                  <c:v>4870</c:v>
                </c:pt>
                <c:pt idx="8269">
                  <c:v>4874</c:v>
                </c:pt>
                <c:pt idx="8270">
                  <c:v>4869</c:v>
                </c:pt>
                <c:pt idx="8271">
                  <c:v>4840</c:v>
                </c:pt>
                <c:pt idx="8272">
                  <c:v>4861</c:v>
                </c:pt>
                <c:pt idx="8273">
                  <c:v>4877</c:v>
                </c:pt>
                <c:pt idx="8274">
                  <c:v>4840</c:v>
                </c:pt>
                <c:pt idx="8275">
                  <c:v>4865</c:v>
                </c:pt>
                <c:pt idx="8276">
                  <c:v>4847</c:v>
                </c:pt>
                <c:pt idx="8277">
                  <c:v>4863</c:v>
                </c:pt>
                <c:pt idx="8278">
                  <c:v>4873</c:v>
                </c:pt>
                <c:pt idx="8279">
                  <c:v>4829</c:v>
                </c:pt>
                <c:pt idx="8280">
                  <c:v>4863</c:v>
                </c:pt>
                <c:pt idx="8281">
                  <c:v>4853</c:v>
                </c:pt>
                <c:pt idx="8282">
                  <c:v>4819</c:v>
                </c:pt>
                <c:pt idx="8283">
                  <c:v>4841</c:v>
                </c:pt>
                <c:pt idx="8284">
                  <c:v>4879</c:v>
                </c:pt>
                <c:pt idx="8285">
                  <c:v>4858</c:v>
                </c:pt>
                <c:pt idx="8286">
                  <c:v>4847</c:v>
                </c:pt>
                <c:pt idx="8287">
                  <c:v>4901</c:v>
                </c:pt>
                <c:pt idx="8288">
                  <c:v>4856</c:v>
                </c:pt>
                <c:pt idx="8289">
                  <c:v>4868</c:v>
                </c:pt>
                <c:pt idx="8290">
                  <c:v>4837</c:v>
                </c:pt>
                <c:pt idx="8291">
                  <c:v>4803</c:v>
                </c:pt>
                <c:pt idx="8292">
                  <c:v>4844</c:v>
                </c:pt>
                <c:pt idx="8293">
                  <c:v>4854</c:v>
                </c:pt>
                <c:pt idx="8294">
                  <c:v>4856</c:v>
                </c:pt>
                <c:pt idx="8295">
                  <c:v>4846</c:v>
                </c:pt>
                <c:pt idx="8296">
                  <c:v>4919</c:v>
                </c:pt>
                <c:pt idx="8297">
                  <c:v>4873</c:v>
                </c:pt>
                <c:pt idx="8298">
                  <c:v>4887</c:v>
                </c:pt>
                <c:pt idx="8299">
                  <c:v>4864</c:v>
                </c:pt>
                <c:pt idx="8300">
                  <c:v>4878</c:v>
                </c:pt>
                <c:pt idx="8301">
                  <c:v>4898</c:v>
                </c:pt>
                <c:pt idx="8302">
                  <c:v>4879</c:v>
                </c:pt>
                <c:pt idx="8303">
                  <c:v>4857</c:v>
                </c:pt>
                <c:pt idx="8304">
                  <c:v>4848</c:v>
                </c:pt>
                <c:pt idx="8305">
                  <c:v>4848</c:v>
                </c:pt>
                <c:pt idx="8306">
                  <c:v>4884</c:v>
                </c:pt>
                <c:pt idx="8307">
                  <c:v>4873</c:v>
                </c:pt>
                <c:pt idx="8308">
                  <c:v>4867</c:v>
                </c:pt>
                <c:pt idx="8309">
                  <c:v>4850</c:v>
                </c:pt>
                <c:pt idx="8310">
                  <c:v>4833</c:v>
                </c:pt>
                <c:pt idx="8311">
                  <c:v>4831</c:v>
                </c:pt>
                <c:pt idx="8312">
                  <c:v>4836</c:v>
                </c:pt>
                <c:pt idx="8313">
                  <c:v>4819</c:v>
                </c:pt>
                <c:pt idx="8314">
                  <c:v>4865</c:v>
                </c:pt>
                <c:pt idx="8315">
                  <c:v>4892</c:v>
                </c:pt>
                <c:pt idx="8316">
                  <c:v>4866</c:v>
                </c:pt>
                <c:pt idx="8317">
                  <c:v>4847</c:v>
                </c:pt>
                <c:pt idx="8318">
                  <c:v>4844</c:v>
                </c:pt>
                <c:pt idx="8319">
                  <c:v>4838</c:v>
                </c:pt>
                <c:pt idx="8320">
                  <c:v>4864</c:v>
                </c:pt>
                <c:pt idx="8321">
                  <c:v>4855</c:v>
                </c:pt>
                <c:pt idx="8322">
                  <c:v>4875</c:v>
                </c:pt>
                <c:pt idx="8323">
                  <c:v>4875</c:v>
                </c:pt>
                <c:pt idx="8324">
                  <c:v>4853</c:v>
                </c:pt>
                <c:pt idx="8325">
                  <c:v>4840</c:v>
                </c:pt>
                <c:pt idx="8326">
                  <c:v>4857</c:v>
                </c:pt>
                <c:pt idx="8327">
                  <c:v>4895</c:v>
                </c:pt>
                <c:pt idx="8328">
                  <c:v>4861</c:v>
                </c:pt>
                <c:pt idx="8329">
                  <c:v>4879</c:v>
                </c:pt>
                <c:pt idx="8330">
                  <c:v>4848</c:v>
                </c:pt>
                <c:pt idx="8331">
                  <c:v>4866</c:v>
                </c:pt>
                <c:pt idx="8332">
                  <c:v>4823</c:v>
                </c:pt>
                <c:pt idx="8333">
                  <c:v>4859</c:v>
                </c:pt>
                <c:pt idx="8334">
                  <c:v>4855</c:v>
                </c:pt>
                <c:pt idx="8335">
                  <c:v>4890</c:v>
                </c:pt>
                <c:pt idx="8336">
                  <c:v>4892</c:v>
                </c:pt>
                <c:pt idx="8337">
                  <c:v>4861</c:v>
                </c:pt>
                <c:pt idx="8338">
                  <c:v>4852</c:v>
                </c:pt>
                <c:pt idx="8339">
                  <c:v>4853</c:v>
                </c:pt>
                <c:pt idx="8340">
                  <c:v>4869</c:v>
                </c:pt>
                <c:pt idx="8341">
                  <c:v>4910</c:v>
                </c:pt>
                <c:pt idx="8342">
                  <c:v>4870</c:v>
                </c:pt>
                <c:pt idx="8343">
                  <c:v>4843</c:v>
                </c:pt>
                <c:pt idx="8344">
                  <c:v>4867</c:v>
                </c:pt>
                <c:pt idx="8345">
                  <c:v>4865</c:v>
                </c:pt>
                <c:pt idx="8346">
                  <c:v>4876</c:v>
                </c:pt>
                <c:pt idx="8347">
                  <c:v>4852</c:v>
                </c:pt>
                <c:pt idx="8348">
                  <c:v>4831</c:v>
                </c:pt>
                <c:pt idx="8349">
                  <c:v>4839</c:v>
                </c:pt>
                <c:pt idx="8350">
                  <c:v>4853</c:v>
                </c:pt>
                <c:pt idx="8351">
                  <c:v>4826</c:v>
                </c:pt>
                <c:pt idx="8352">
                  <c:v>4886</c:v>
                </c:pt>
                <c:pt idx="8353">
                  <c:v>4854</c:v>
                </c:pt>
                <c:pt idx="8354">
                  <c:v>4852</c:v>
                </c:pt>
                <c:pt idx="8355">
                  <c:v>4889</c:v>
                </c:pt>
                <c:pt idx="8356">
                  <c:v>4860</c:v>
                </c:pt>
                <c:pt idx="8357">
                  <c:v>4833</c:v>
                </c:pt>
                <c:pt idx="8358">
                  <c:v>4878</c:v>
                </c:pt>
                <c:pt idx="8359">
                  <c:v>4833</c:v>
                </c:pt>
                <c:pt idx="8360">
                  <c:v>4869</c:v>
                </c:pt>
                <c:pt idx="8361">
                  <c:v>4873</c:v>
                </c:pt>
                <c:pt idx="8362">
                  <c:v>4853</c:v>
                </c:pt>
                <c:pt idx="8363">
                  <c:v>4860</c:v>
                </c:pt>
                <c:pt idx="8364">
                  <c:v>4857</c:v>
                </c:pt>
                <c:pt idx="8365">
                  <c:v>4890</c:v>
                </c:pt>
                <c:pt idx="8366">
                  <c:v>4802</c:v>
                </c:pt>
                <c:pt idx="8367">
                  <c:v>4851</c:v>
                </c:pt>
                <c:pt idx="8368">
                  <c:v>4874</c:v>
                </c:pt>
                <c:pt idx="8369">
                  <c:v>4893</c:v>
                </c:pt>
                <c:pt idx="8370">
                  <c:v>4880</c:v>
                </c:pt>
                <c:pt idx="8371">
                  <c:v>4850</c:v>
                </c:pt>
                <c:pt idx="8372">
                  <c:v>4857</c:v>
                </c:pt>
                <c:pt idx="8373">
                  <c:v>4867</c:v>
                </c:pt>
                <c:pt idx="8374">
                  <c:v>4882</c:v>
                </c:pt>
                <c:pt idx="8375">
                  <c:v>4836</c:v>
                </c:pt>
                <c:pt idx="8376">
                  <c:v>4863</c:v>
                </c:pt>
                <c:pt idx="8377">
                  <c:v>4843</c:v>
                </c:pt>
                <c:pt idx="8378">
                  <c:v>4848</c:v>
                </c:pt>
                <c:pt idx="8379">
                  <c:v>4869</c:v>
                </c:pt>
                <c:pt idx="8380">
                  <c:v>4862</c:v>
                </c:pt>
                <c:pt idx="8381">
                  <c:v>4874</c:v>
                </c:pt>
                <c:pt idx="8382">
                  <c:v>4845</c:v>
                </c:pt>
                <c:pt idx="8383">
                  <c:v>4895</c:v>
                </c:pt>
                <c:pt idx="8384">
                  <c:v>4903</c:v>
                </c:pt>
                <c:pt idx="8385">
                  <c:v>4856</c:v>
                </c:pt>
                <c:pt idx="8386">
                  <c:v>4845</c:v>
                </c:pt>
                <c:pt idx="8387">
                  <c:v>4833</c:v>
                </c:pt>
                <c:pt idx="8388">
                  <c:v>4856</c:v>
                </c:pt>
                <c:pt idx="8389">
                  <c:v>4877</c:v>
                </c:pt>
                <c:pt idx="8390">
                  <c:v>4868</c:v>
                </c:pt>
                <c:pt idx="8391">
                  <c:v>4847</c:v>
                </c:pt>
                <c:pt idx="8392">
                  <c:v>4868</c:v>
                </c:pt>
                <c:pt idx="8393">
                  <c:v>4888</c:v>
                </c:pt>
                <c:pt idx="8394">
                  <c:v>4882</c:v>
                </c:pt>
                <c:pt idx="8395">
                  <c:v>4885</c:v>
                </c:pt>
                <c:pt idx="8396">
                  <c:v>4848</c:v>
                </c:pt>
                <c:pt idx="8397">
                  <c:v>4860</c:v>
                </c:pt>
                <c:pt idx="8398">
                  <c:v>4834</c:v>
                </c:pt>
                <c:pt idx="8399">
                  <c:v>4853</c:v>
                </c:pt>
                <c:pt idx="8400">
                  <c:v>4836</c:v>
                </c:pt>
                <c:pt idx="8401">
                  <c:v>4876</c:v>
                </c:pt>
                <c:pt idx="8402">
                  <c:v>4887</c:v>
                </c:pt>
                <c:pt idx="8403">
                  <c:v>4888</c:v>
                </c:pt>
                <c:pt idx="8404">
                  <c:v>4863</c:v>
                </c:pt>
                <c:pt idx="8405">
                  <c:v>4845</c:v>
                </c:pt>
                <c:pt idx="8406">
                  <c:v>4848</c:v>
                </c:pt>
                <c:pt idx="8407">
                  <c:v>4855</c:v>
                </c:pt>
                <c:pt idx="8408">
                  <c:v>4836</c:v>
                </c:pt>
                <c:pt idx="8409">
                  <c:v>4878</c:v>
                </c:pt>
                <c:pt idx="8410">
                  <c:v>4834</c:v>
                </c:pt>
                <c:pt idx="8411">
                  <c:v>4897</c:v>
                </c:pt>
                <c:pt idx="8412">
                  <c:v>4877</c:v>
                </c:pt>
                <c:pt idx="8413">
                  <c:v>4886</c:v>
                </c:pt>
                <c:pt idx="8414">
                  <c:v>4853</c:v>
                </c:pt>
                <c:pt idx="8415">
                  <c:v>4840</c:v>
                </c:pt>
                <c:pt idx="8416">
                  <c:v>4866</c:v>
                </c:pt>
                <c:pt idx="8417">
                  <c:v>4812</c:v>
                </c:pt>
                <c:pt idx="8418">
                  <c:v>4872</c:v>
                </c:pt>
                <c:pt idx="8419">
                  <c:v>4865</c:v>
                </c:pt>
                <c:pt idx="8420">
                  <c:v>4810</c:v>
                </c:pt>
                <c:pt idx="8421">
                  <c:v>4883</c:v>
                </c:pt>
                <c:pt idx="8422">
                  <c:v>4866</c:v>
                </c:pt>
                <c:pt idx="8423">
                  <c:v>4844</c:v>
                </c:pt>
                <c:pt idx="8424">
                  <c:v>4858</c:v>
                </c:pt>
                <c:pt idx="8425">
                  <c:v>4859</c:v>
                </c:pt>
                <c:pt idx="8426">
                  <c:v>4843</c:v>
                </c:pt>
                <c:pt idx="8427">
                  <c:v>4812</c:v>
                </c:pt>
                <c:pt idx="8428">
                  <c:v>4837</c:v>
                </c:pt>
                <c:pt idx="8429">
                  <c:v>4883</c:v>
                </c:pt>
                <c:pt idx="8430">
                  <c:v>4827</c:v>
                </c:pt>
                <c:pt idx="8431">
                  <c:v>4850</c:v>
                </c:pt>
                <c:pt idx="8432">
                  <c:v>4790</c:v>
                </c:pt>
                <c:pt idx="8433">
                  <c:v>4887</c:v>
                </c:pt>
                <c:pt idx="8434">
                  <c:v>4852</c:v>
                </c:pt>
                <c:pt idx="8435">
                  <c:v>4881</c:v>
                </c:pt>
                <c:pt idx="8436">
                  <c:v>4850</c:v>
                </c:pt>
                <c:pt idx="8437">
                  <c:v>4839</c:v>
                </c:pt>
                <c:pt idx="8438">
                  <c:v>4882</c:v>
                </c:pt>
                <c:pt idx="8439">
                  <c:v>4837</c:v>
                </c:pt>
                <c:pt idx="8440">
                  <c:v>4849</c:v>
                </c:pt>
                <c:pt idx="8441">
                  <c:v>4878</c:v>
                </c:pt>
                <c:pt idx="8442">
                  <c:v>4857</c:v>
                </c:pt>
                <c:pt idx="8443">
                  <c:v>4849</c:v>
                </c:pt>
                <c:pt idx="8444">
                  <c:v>4861</c:v>
                </c:pt>
                <c:pt idx="8445">
                  <c:v>4858</c:v>
                </c:pt>
                <c:pt idx="8446">
                  <c:v>4913</c:v>
                </c:pt>
                <c:pt idx="8447">
                  <c:v>4859</c:v>
                </c:pt>
                <c:pt idx="8448">
                  <c:v>4824</c:v>
                </c:pt>
                <c:pt idx="8449">
                  <c:v>4861</c:v>
                </c:pt>
                <c:pt idx="8450">
                  <c:v>4831</c:v>
                </c:pt>
                <c:pt idx="8451">
                  <c:v>4841</c:v>
                </c:pt>
                <c:pt idx="8452">
                  <c:v>4853</c:v>
                </c:pt>
                <c:pt idx="8453">
                  <c:v>4893</c:v>
                </c:pt>
                <c:pt idx="8454">
                  <c:v>4865</c:v>
                </c:pt>
                <c:pt idx="8455">
                  <c:v>4840</c:v>
                </c:pt>
                <c:pt idx="8456">
                  <c:v>4848</c:v>
                </c:pt>
                <c:pt idx="8457">
                  <c:v>4883</c:v>
                </c:pt>
                <c:pt idx="8458">
                  <c:v>4847</c:v>
                </c:pt>
                <c:pt idx="8459">
                  <c:v>4851</c:v>
                </c:pt>
                <c:pt idx="8460">
                  <c:v>4869</c:v>
                </c:pt>
                <c:pt idx="8461">
                  <c:v>4872</c:v>
                </c:pt>
                <c:pt idx="8462">
                  <c:v>4880</c:v>
                </c:pt>
                <c:pt idx="8463">
                  <c:v>4875</c:v>
                </c:pt>
                <c:pt idx="8464">
                  <c:v>4846</c:v>
                </c:pt>
                <c:pt idx="8465">
                  <c:v>4867</c:v>
                </c:pt>
                <c:pt idx="8466">
                  <c:v>4884</c:v>
                </c:pt>
                <c:pt idx="8467">
                  <c:v>4881</c:v>
                </c:pt>
                <c:pt idx="8468">
                  <c:v>4858</c:v>
                </c:pt>
                <c:pt idx="8469">
                  <c:v>4873</c:v>
                </c:pt>
                <c:pt idx="8470">
                  <c:v>4815</c:v>
                </c:pt>
                <c:pt idx="8471">
                  <c:v>4858</c:v>
                </c:pt>
                <c:pt idx="8472">
                  <c:v>4872</c:v>
                </c:pt>
                <c:pt idx="8473">
                  <c:v>4899</c:v>
                </c:pt>
                <c:pt idx="8474">
                  <c:v>4847</c:v>
                </c:pt>
                <c:pt idx="8475">
                  <c:v>4903</c:v>
                </c:pt>
                <c:pt idx="8476">
                  <c:v>4872</c:v>
                </c:pt>
                <c:pt idx="8477">
                  <c:v>4859</c:v>
                </c:pt>
                <c:pt idx="8478">
                  <c:v>4866</c:v>
                </c:pt>
                <c:pt idx="8479">
                  <c:v>4876</c:v>
                </c:pt>
                <c:pt idx="8480">
                  <c:v>4849</c:v>
                </c:pt>
                <c:pt idx="8481">
                  <c:v>4838</c:v>
                </c:pt>
                <c:pt idx="8482">
                  <c:v>4867</c:v>
                </c:pt>
                <c:pt idx="8483">
                  <c:v>4865</c:v>
                </c:pt>
                <c:pt idx="8484">
                  <c:v>4824</c:v>
                </c:pt>
                <c:pt idx="8485">
                  <c:v>4841</c:v>
                </c:pt>
                <c:pt idx="8486">
                  <c:v>4866</c:v>
                </c:pt>
                <c:pt idx="8487">
                  <c:v>4873</c:v>
                </c:pt>
                <c:pt idx="8488">
                  <c:v>4889</c:v>
                </c:pt>
                <c:pt idx="8489">
                  <c:v>4894</c:v>
                </c:pt>
                <c:pt idx="8490">
                  <c:v>4865</c:v>
                </c:pt>
                <c:pt idx="8491">
                  <c:v>4877</c:v>
                </c:pt>
                <c:pt idx="8492">
                  <c:v>4839</c:v>
                </c:pt>
                <c:pt idx="8493">
                  <c:v>4846</c:v>
                </c:pt>
                <c:pt idx="8494">
                  <c:v>4844</c:v>
                </c:pt>
                <c:pt idx="8495">
                  <c:v>4829</c:v>
                </c:pt>
                <c:pt idx="8496">
                  <c:v>4847</c:v>
                </c:pt>
                <c:pt idx="8497">
                  <c:v>4857</c:v>
                </c:pt>
                <c:pt idx="8498">
                  <c:v>4886</c:v>
                </c:pt>
                <c:pt idx="8499">
                  <c:v>4833</c:v>
                </c:pt>
                <c:pt idx="8500">
                  <c:v>4864</c:v>
                </c:pt>
                <c:pt idx="8501">
                  <c:v>4871</c:v>
                </c:pt>
                <c:pt idx="8502">
                  <c:v>4851</c:v>
                </c:pt>
                <c:pt idx="8503">
                  <c:v>4854</c:v>
                </c:pt>
                <c:pt idx="8504">
                  <c:v>4852</c:v>
                </c:pt>
                <c:pt idx="8505">
                  <c:v>4819</c:v>
                </c:pt>
                <c:pt idx="8506">
                  <c:v>4853</c:v>
                </c:pt>
                <c:pt idx="8507">
                  <c:v>4885</c:v>
                </c:pt>
                <c:pt idx="8508">
                  <c:v>4867</c:v>
                </c:pt>
                <c:pt idx="8509">
                  <c:v>4845</c:v>
                </c:pt>
                <c:pt idx="8510">
                  <c:v>4880</c:v>
                </c:pt>
                <c:pt idx="8511">
                  <c:v>4863</c:v>
                </c:pt>
                <c:pt idx="8512">
                  <c:v>4863</c:v>
                </c:pt>
                <c:pt idx="8513">
                  <c:v>4873</c:v>
                </c:pt>
                <c:pt idx="8514">
                  <c:v>4891</c:v>
                </c:pt>
                <c:pt idx="8515">
                  <c:v>4883</c:v>
                </c:pt>
                <c:pt idx="8516">
                  <c:v>4851</c:v>
                </c:pt>
                <c:pt idx="8517">
                  <c:v>4863</c:v>
                </c:pt>
                <c:pt idx="8518">
                  <c:v>4869</c:v>
                </c:pt>
                <c:pt idx="8519">
                  <c:v>4859</c:v>
                </c:pt>
                <c:pt idx="8520">
                  <c:v>4894</c:v>
                </c:pt>
                <c:pt idx="8521">
                  <c:v>4884</c:v>
                </c:pt>
                <c:pt idx="8522">
                  <c:v>4913</c:v>
                </c:pt>
                <c:pt idx="8523">
                  <c:v>4848</c:v>
                </c:pt>
                <c:pt idx="8524">
                  <c:v>4853</c:v>
                </c:pt>
                <c:pt idx="8525">
                  <c:v>4880</c:v>
                </c:pt>
                <c:pt idx="8526">
                  <c:v>4858</c:v>
                </c:pt>
                <c:pt idx="8527">
                  <c:v>4893</c:v>
                </c:pt>
                <c:pt idx="8528">
                  <c:v>4842</c:v>
                </c:pt>
                <c:pt idx="8529">
                  <c:v>4872</c:v>
                </c:pt>
                <c:pt idx="8530">
                  <c:v>4866</c:v>
                </c:pt>
                <c:pt idx="8531">
                  <c:v>4851</c:v>
                </c:pt>
                <c:pt idx="8532">
                  <c:v>4867</c:v>
                </c:pt>
                <c:pt idx="8533">
                  <c:v>4870</c:v>
                </c:pt>
                <c:pt idx="8534">
                  <c:v>4877</c:v>
                </c:pt>
                <c:pt idx="8535">
                  <c:v>4839</c:v>
                </c:pt>
                <c:pt idx="8536">
                  <c:v>4887</c:v>
                </c:pt>
                <c:pt idx="8537">
                  <c:v>4825</c:v>
                </c:pt>
                <c:pt idx="8538">
                  <c:v>4874</c:v>
                </c:pt>
                <c:pt idx="8539">
                  <c:v>4849</c:v>
                </c:pt>
                <c:pt idx="8540">
                  <c:v>4883</c:v>
                </c:pt>
                <c:pt idx="8541">
                  <c:v>4862</c:v>
                </c:pt>
                <c:pt idx="8542">
                  <c:v>4873</c:v>
                </c:pt>
                <c:pt idx="8543">
                  <c:v>4862</c:v>
                </c:pt>
                <c:pt idx="8544">
                  <c:v>4890</c:v>
                </c:pt>
                <c:pt idx="8545">
                  <c:v>4862</c:v>
                </c:pt>
                <c:pt idx="8546">
                  <c:v>4867</c:v>
                </c:pt>
                <c:pt idx="8547">
                  <c:v>4817</c:v>
                </c:pt>
                <c:pt idx="8548">
                  <c:v>4860</c:v>
                </c:pt>
                <c:pt idx="8549">
                  <c:v>4860</c:v>
                </c:pt>
                <c:pt idx="8550">
                  <c:v>4835</c:v>
                </c:pt>
                <c:pt idx="8551">
                  <c:v>4842</c:v>
                </c:pt>
                <c:pt idx="8552">
                  <c:v>4842</c:v>
                </c:pt>
                <c:pt idx="8553">
                  <c:v>4868</c:v>
                </c:pt>
                <c:pt idx="8554">
                  <c:v>4873</c:v>
                </c:pt>
                <c:pt idx="8555">
                  <c:v>4898</c:v>
                </c:pt>
                <c:pt idx="8556">
                  <c:v>4890</c:v>
                </c:pt>
                <c:pt idx="8557">
                  <c:v>4890</c:v>
                </c:pt>
                <c:pt idx="8558">
                  <c:v>4839</c:v>
                </c:pt>
                <c:pt idx="8559">
                  <c:v>4839</c:v>
                </c:pt>
                <c:pt idx="8560">
                  <c:v>4914</c:v>
                </c:pt>
                <c:pt idx="8561">
                  <c:v>4840</c:v>
                </c:pt>
                <c:pt idx="8562">
                  <c:v>4894</c:v>
                </c:pt>
                <c:pt idx="8563">
                  <c:v>4889</c:v>
                </c:pt>
                <c:pt idx="8564">
                  <c:v>4871</c:v>
                </c:pt>
                <c:pt idx="8565">
                  <c:v>4851</c:v>
                </c:pt>
                <c:pt idx="8566">
                  <c:v>4885</c:v>
                </c:pt>
                <c:pt idx="8567">
                  <c:v>4828</c:v>
                </c:pt>
                <c:pt idx="8568">
                  <c:v>4869</c:v>
                </c:pt>
                <c:pt idx="8569">
                  <c:v>4888</c:v>
                </c:pt>
                <c:pt idx="8570">
                  <c:v>4886</c:v>
                </c:pt>
                <c:pt idx="8571">
                  <c:v>4887</c:v>
                </c:pt>
                <c:pt idx="8572">
                  <c:v>4894</c:v>
                </c:pt>
                <c:pt idx="8573">
                  <c:v>4870</c:v>
                </c:pt>
                <c:pt idx="8574">
                  <c:v>4866</c:v>
                </c:pt>
                <c:pt idx="8575">
                  <c:v>4876</c:v>
                </c:pt>
                <c:pt idx="8576">
                  <c:v>4845</c:v>
                </c:pt>
                <c:pt idx="8577">
                  <c:v>4893</c:v>
                </c:pt>
                <c:pt idx="8578">
                  <c:v>4854</c:v>
                </c:pt>
                <c:pt idx="8579">
                  <c:v>4878</c:v>
                </c:pt>
                <c:pt idx="8580">
                  <c:v>4852</c:v>
                </c:pt>
                <c:pt idx="8581">
                  <c:v>4841</c:v>
                </c:pt>
                <c:pt idx="8582">
                  <c:v>4897</c:v>
                </c:pt>
                <c:pt idx="8583">
                  <c:v>4868</c:v>
                </c:pt>
                <c:pt idx="8584">
                  <c:v>4835</c:v>
                </c:pt>
                <c:pt idx="8585">
                  <c:v>4847</c:v>
                </c:pt>
                <c:pt idx="8586">
                  <c:v>4866</c:v>
                </c:pt>
                <c:pt idx="8587">
                  <c:v>4854</c:v>
                </c:pt>
                <c:pt idx="8588">
                  <c:v>4854</c:v>
                </c:pt>
                <c:pt idx="8589">
                  <c:v>4852</c:v>
                </c:pt>
                <c:pt idx="8590">
                  <c:v>4856</c:v>
                </c:pt>
                <c:pt idx="8591">
                  <c:v>4878</c:v>
                </c:pt>
                <c:pt idx="8592">
                  <c:v>4861</c:v>
                </c:pt>
                <c:pt idx="8593">
                  <c:v>4870</c:v>
                </c:pt>
                <c:pt idx="8594">
                  <c:v>4890</c:v>
                </c:pt>
                <c:pt idx="8595">
                  <c:v>4867</c:v>
                </c:pt>
                <c:pt idx="8596">
                  <c:v>4888</c:v>
                </c:pt>
                <c:pt idx="8597">
                  <c:v>4867</c:v>
                </c:pt>
                <c:pt idx="8598">
                  <c:v>4882</c:v>
                </c:pt>
                <c:pt idx="8599">
                  <c:v>4880</c:v>
                </c:pt>
                <c:pt idx="8600">
                  <c:v>4822</c:v>
                </c:pt>
                <c:pt idx="8601">
                  <c:v>4863</c:v>
                </c:pt>
                <c:pt idx="8602">
                  <c:v>4851</c:v>
                </c:pt>
                <c:pt idx="8603">
                  <c:v>4840</c:v>
                </c:pt>
                <c:pt idx="8604">
                  <c:v>4892</c:v>
                </c:pt>
                <c:pt idx="8605">
                  <c:v>4824</c:v>
                </c:pt>
                <c:pt idx="8606">
                  <c:v>4837</c:v>
                </c:pt>
                <c:pt idx="8607">
                  <c:v>4813</c:v>
                </c:pt>
                <c:pt idx="8608">
                  <c:v>4841</c:v>
                </c:pt>
                <c:pt idx="8609">
                  <c:v>4815</c:v>
                </c:pt>
                <c:pt idx="8610">
                  <c:v>4890</c:v>
                </c:pt>
                <c:pt idx="8611">
                  <c:v>4841</c:v>
                </c:pt>
                <c:pt idx="8612">
                  <c:v>4868</c:v>
                </c:pt>
                <c:pt idx="8613">
                  <c:v>4862</c:v>
                </c:pt>
                <c:pt idx="8614">
                  <c:v>4837</c:v>
                </c:pt>
                <c:pt idx="8615">
                  <c:v>4817</c:v>
                </c:pt>
                <c:pt idx="8616">
                  <c:v>4864</c:v>
                </c:pt>
                <c:pt idx="8617">
                  <c:v>4844</c:v>
                </c:pt>
                <c:pt idx="8618">
                  <c:v>4819</c:v>
                </c:pt>
                <c:pt idx="8619">
                  <c:v>4858</c:v>
                </c:pt>
                <c:pt idx="8620">
                  <c:v>4874</c:v>
                </c:pt>
                <c:pt idx="8621">
                  <c:v>4869</c:v>
                </c:pt>
                <c:pt idx="8622">
                  <c:v>4857</c:v>
                </c:pt>
                <c:pt idx="8623">
                  <c:v>4862</c:v>
                </c:pt>
                <c:pt idx="8624">
                  <c:v>4865</c:v>
                </c:pt>
                <c:pt idx="8625">
                  <c:v>4868</c:v>
                </c:pt>
                <c:pt idx="8626">
                  <c:v>4842</c:v>
                </c:pt>
                <c:pt idx="8627">
                  <c:v>4865</c:v>
                </c:pt>
                <c:pt idx="8628">
                  <c:v>4836</c:v>
                </c:pt>
                <c:pt idx="8629">
                  <c:v>4851</c:v>
                </c:pt>
                <c:pt idx="8630">
                  <c:v>4852</c:v>
                </c:pt>
                <c:pt idx="8631">
                  <c:v>4862</c:v>
                </c:pt>
                <c:pt idx="8632">
                  <c:v>4838</c:v>
                </c:pt>
                <c:pt idx="8633">
                  <c:v>4891</c:v>
                </c:pt>
                <c:pt idx="8634">
                  <c:v>4891</c:v>
                </c:pt>
                <c:pt idx="8635">
                  <c:v>4883</c:v>
                </c:pt>
                <c:pt idx="8636">
                  <c:v>4870</c:v>
                </c:pt>
                <c:pt idx="8637">
                  <c:v>4847</c:v>
                </c:pt>
                <c:pt idx="8638">
                  <c:v>4829</c:v>
                </c:pt>
                <c:pt idx="8639">
                  <c:v>4864</c:v>
                </c:pt>
                <c:pt idx="8640">
                  <c:v>4892</c:v>
                </c:pt>
                <c:pt idx="8641">
                  <c:v>4865</c:v>
                </c:pt>
                <c:pt idx="8642">
                  <c:v>4886</c:v>
                </c:pt>
                <c:pt idx="8643">
                  <c:v>4863</c:v>
                </c:pt>
                <c:pt idx="8644">
                  <c:v>4851</c:v>
                </c:pt>
                <c:pt idx="8645">
                  <c:v>4870</c:v>
                </c:pt>
                <c:pt idx="8646">
                  <c:v>4849</c:v>
                </c:pt>
                <c:pt idx="8647">
                  <c:v>4806</c:v>
                </c:pt>
                <c:pt idx="8648">
                  <c:v>4826</c:v>
                </c:pt>
                <c:pt idx="8649">
                  <c:v>4799</c:v>
                </c:pt>
                <c:pt idx="8650">
                  <c:v>4874</c:v>
                </c:pt>
                <c:pt idx="8651">
                  <c:v>4874</c:v>
                </c:pt>
                <c:pt idx="8652">
                  <c:v>4857</c:v>
                </c:pt>
                <c:pt idx="8653">
                  <c:v>4865</c:v>
                </c:pt>
                <c:pt idx="8654">
                  <c:v>4871</c:v>
                </c:pt>
                <c:pt idx="8655">
                  <c:v>4849</c:v>
                </c:pt>
                <c:pt idx="8656">
                  <c:v>4874</c:v>
                </c:pt>
                <c:pt idx="8657">
                  <c:v>4891</c:v>
                </c:pt>
                <c:pt idx="8658">
                  <c:v>4858</c:v>
                </c:pt>
                <c:pt idx="8659">
                  <c:v>4844</c:v>
                </c:pt>
                <c:pt idx="8660">
                  <c:v>4861</c:v>
                </c:pt>
                <c:pt idx="8661">
                  <c:v>4839</c:v>
                </c:pt>
                <c:pt idx="8662">
                  <c:v>4852</c:v>
                </c:pt>
                <c:pt idx="8663">
                  <c:v>4878</c:v>
                </c:pt>
                <c:pt idx="8664">
                  <c:v>4849</c:v>
                </c:pt>
                <c:pt idx="8665">
                  <c:v>4844</c:v>
                </c:pt>
                <c:pt idx="8666">
                  <c:v>4831</c:v>
                </c:pt>
                <c:pt idx="8667">
                  <c:v>4871</c:v>
                </c:pt>
                <c:pt idx="8668">
                  <c:v>4893</c:v>
                </c:pt>
                <c:pt idx="8669">
                  <c:v>4872</c:v>
                </c:pt>
                <c:pt idx="8670">
                  <c:v>4880</c:v>
                </c:pt>
                <c:pt idx="8671">
                  <c:v>4866</c:v>
                </c:pt>
                <c:pt idx="8672">
                  <c:v>4857</c:v>
                </c:pt>
                <c:pt idx="8673">
                  <c:v>4886</c:v>
                </c:pt>
                <c:pt idx="8674">
                  <c:v>4840</c:v>
                </c:pt>
                <c:pt idx="8675">
                  <c:v>4881</c:v>
                </c:pt>
                <c:pt idx="8676">
                  <c:v>4884</c:v>
                </c:pt>
                <c:pt idx="8677">
                  <c:v>4865</c:v>
                </c:pt>
                <c:pt idx="8678">
                  <c:v>4834</c:v>
                </c:pt>
                <c:pt idx="8679">
                  <c:v>4846</c:v>
                </c:pt>
                <c:pt idx="8680">
                  <c:v>4859</c:v>
                </c:pt>
                <c:pt idx="8681">
                  <c:v>4857</c:v>
                </c:pt>
                <c:pt idx="8682">
                  <c:v>4856</c:v>
                </c:pt>
                <c:pt idx="8683">
                  <c:v>4877</c:v>
                </c:pt>
                <c:pt idx="8684">
                  <c:v>4893</c:v>
                </c:pt>
                <c:pt idx="8685">
                  <c:v>4859</c:v>
                </c:pt>
                <c:pt idx="8686">
                  <c:v>4905</c:v>
                </c:pt>
                <c:pt idx="8687">
                  <c:v>4881</c:v>
                </c:pt>
                <c:pt idx="8688">
                  <c:v>4859</c:v>
                </c:pt>
                <c:pt idx="8689">
                  <c:v>4810</c:v>
                </c:pt>
                <c:pt idx="8690">
                  <c:v>4860</c:v>
                </c:pt>
                <c:pt idx="8691">
                  <c:v>4867</c:v>
                </c:pt>
                <c:pt idx="8692">
                  <c:v>4857</c:v>
                </c:pt>
                <c:pt idx="8693">
                  <c:v>4826</c:v>
                </c:pt>
                <c:pt idx="8694">
                  <c:v>4898</c:v>
                </c:pt>
                <c:pt idx="8695">
                  <c:v>4860</c:v>
                </c:pt>
                <c:pt idx="8696">
                  <c:v>4898</c:v>
                </c:pt>
                <c:pt idx="8697">
                  <c:v>4866</c:v>
                </c:pt>
                <c:pt idx="8698">
                  <c:v>4877</c:v>
                </c:pt>
                <c:pt idx="8699">
                  <c:v>4919</c:v>
                </c:pt>
                <c:pt idx="8700">
                  <c:v>4874</c:v>
                </c:pt>
                <c:pt idx="8701">
                  <c:v>4855</c:v>
                </c:pt>
                <c:pt idx="8702">
                  <c:v>4866</c:v>
                </c:pt>
                <c:pt idx="8703">
                  <c:v>4867</c:v>
                </c:pt>
                <c:pt idx="8704">
                  <c:v>4853</c:v>
                </c:pt>
                <c:pt idx="8705">
                  <c:v>4870</c:v>
                </c:pt>
                <c:pt idx="8706">
                  <c:v>4827</c:v>
                </c:pt>
                <c:pt idx="8707">
                  <c:v>4859</c:v>
                </c:pt>
                <c:pt idx="8708">
                  <c:v>4904</c:v>
                </c:pt>
                <c:pt idx="8709">
                  <c:v>4917</c:v>
                </c:pt>
                <c:pt idx="8710">
                  <c:v>4853</c:v>
                </c:pt>
                <c:pt idx="8711">
                  <c:v>4865</c:v>
                </c:pt>
                <c:pt idx="8712">
                  <c:v>4854</c:v>
                </c:pt>
                <c:pt idx="8713">
                  <c:v>4842</c:v>
                </c:pt>
                <c:pt idx="8714">
                  <c:v>4820</c:v>
                </c:pt>
                <c:pt idx="8715">
                  <c:v>4809</c:v>
                </c:pt>
                <c:pt idx="8716">
                  <c:v>4856</c:v>
                </c:pt>
                <c:pt idx="8717">
                  <c:v>4847</c:v>
                </c:pt>
                <c:pt idx="8718">
                  <c:v>4905</c:v>
                </c:pt>
                <c:pt idx="8719">
                  <c:v>4864</c:v>
                </c:pt>
                <c:pt idx="8720">
                  <c:v>4855</c:v>
                </c:pt>
                <c:pt idx="8721">
                  <c:v>4896</c:v>
                </c:pt>
                <c:pt idx="8722">
                  <c:v>4867</c:v>
                </c:pt>
                <c:pt idx="8723">
                  <c:v>4816</c:v>
                </c:pt>
                <c:pt idx="8724">
                  <c:v>4895</c:v>
                </c:pt>
                <c:pt idx="8725">
                  <c:v>4914</c:v>
                </c:pt>
                <c:pt idx="8726">
                  <c:v>4934</c:v>
                </c:pt>
                <c:pt idx="8727">
                  <c:v>4892</c:v>
                </c:pt>
                <c:pt idx="8728">
                  <c:v>4877</c:v>
                </c:pt>
                <c:pt idx="8729">
                  <c:v>4888</c:v>
                </c:pt>
                <c:pt idx="8730">
                  <c:v>4826</c:v>
                </c:pt>
                <c:pt idx="8731">
                  <c:v>4859</c:v>
                </c:pt>
                <c:pt idx="8732">
                  <c:v>4826</c:v>
                </c:pt>
                <c:pt idx="8733">
                  <c:v>4858</c:v>
                </c:pt>
                <c:pt idx="8734">
                  <c:v>4827</c:v>
                </c:pt>
                <c:pt idx="8735">
                  <c:v>4888</c:v>
                </c:pt>
                <c:pt idx="8736">
                  <c:v>4832</c:v>
                </c:pt>
                <c:pt idx="8737">
                  <c:v>4851</c:v>
                </c:pt>
                <c:pt idx="8738">
                  <c:v>4863</c:v>
                </c:pt>
                <c:pt idx="8739">
                  <c:v>4825</c:v>
                </c:pt>
                <c:pt idx="8740">
                  <c:v>4845</c:v>
                </c:pt>
                <c:pt idx="8741">
                  <c:v>4855</c:v>
                </c:pt>
                <c:pt idx="8742">
                  <c:v>4893</c:v>
                </c:pt>
                <c:pt idx="8743">
                  <c:v>4898</c:v>
                </c:pt>
                <c:pt idx="8744">
                  <c:v>4851</c:v>
                </c:pt>
                <c:pt idx="8745">
                  <c:v>4852</c:v>
                </c:pt>
                <c:pt idx="8746">
                  <c:v>4828</c:v>
                </c:pt>
                <c:pt idx="8747">
                  <c:v>4865</c:v>
                </c:pt>
                <c:pt idx="8748">
                  <c:v>4875</c:v>
                </c:pt>
                <c:pt idx="8749">
                  <c:v>4888</c:v>
                </c:pt>
                <c:pt idx="8750">
                  <c:v>4853</c:v>
                </c:pt>
                <c:pt idx="8751">
                  <c:v>4853</c:v>
                </c:pt>
                <c:pt idx="8752">
                  <c:v>4846</c:v>
                </c:pt>
                <c:pt idx="8753">
                  <c:v>4841</c:v>
                </c:pt>
                <c:pt idx="8754">
                  <c:v>4853</c:v>
                </c:pt>
                <c:pt idx="8755">
                  <c:v>4866</c:v>
                </c:pt>
                <c:pt idx="8756">
                  <c:v>4875</c:v>
                </c:pt>
                <c:pt idx="8757">
                  <c:v>4876</c:v>
                </c:pt>
                <c:pt idx="8758">
                  <c:v>4873</c:v>
                </c:pt>
                <c:pt idx="8759">
                  <c:v>4852</c:v>
                </c:pt>
                <c:pt idx="8760">
                  <c:v>4865</c:v>
                </c:pt>
                <c:pt idx="8761">
                  <c:v>4874</c:v>
                </c:pt>
                <c:pt idx="8762">
                  <c:v>4867</c:v>
                </c:pt>
                <c:pt idx="8763">
                  <c:v>4870</c:v>
                </c:pt>
                <c:pt idx="8764">
                  <c:v>4891</c:v>
                </c:pt>
                <c:pt idx="8765">
                  <c:v>4848</c:v>
                </c:pt>
                <c:pt idx="8766">
                  <c:v>4850</c:v>
                </c:pt>
                <c:pt idx="8767">
                  <c:v>4860</c:v>
                </c:pt>
                <c:pt idx="8768">
                  <c:v>4882</c:v>
                </c:pt>
                <c:pt idx="8769">
                  <c:v>4817</c:v>
                </c:pt>
                <c:pt idx="8770">
                  <c:v>4896</c:v>
                </c:pt>
                <c:pt idx="8771">
                  <c:v>4833</c:v>
                </c:pt>
                <c:pt idx="8772">
                  <c:v>4900</c:v>
                </c:pt>
                <c:pt idx="8773">
                  <c:v>4845</c:v>
                </c:pt>
                <c:pt idx="8774">
                  <c:v>4878</c:v>
                </c:pt>
                <c:pt idx="8775">
                  <c:v>4858</c:v>
                </c:pt>
                <c:pt idx="8776">
                  <c:v>4842</c:v>
                </c:pt>
                <c:pt idx="8777">
                  <c:v>4879</c:v>
                </c:pt>
                <c:pt idx="8778">
                  <c:v>4848</c:v>
                </c:pt>
                <c:pt idx="8779">
                  <c:v>4880</c:v>
                </c:pt>
                <c:pt idx="8780">
                  <c:v>4860</c:v>
                </c:pt>
                <c:pt idx="8781">
                  <c:v>4887</c:v>
                </c:pt>
                <c:pt idx="8782">
                  <c:v>4875</c:v>
                </c:pt>
                <c:pt idx="8783">
                  <c:v>4862</c:v>
                </c:pt>
                <c:pt idx="8784">
                  <c:v>4875</c:v>
                </c:pt>
                <c:pt idx="8785">
                  <c:v>4891</c:v>
                </c:pt>
                <c:pt idx="8786">
                  <c:v>4908</c:v>
                </c:pt>
                <c:pt idx="8787">
                  <c:v>4867</c:v>
                </c:pt>
                <c:pt idx="8788">
                  <c:v>4869</c:v>
                </c:pt>
                <c:pt idx="8789">
                  <c:v>4849</c:v>
                </c:pt>
                <c:pt idx="8790">
                  <c:v>4855</c:v>
                </c:pt>
                <c:pt idx="8791">
                  <c:v>4861</c:v>
                </c:pt>
                <c:pt idx="8792">
                  <c:v>4857</c:v>
                </c:pt>
                <c:pt idx="8793">
                  <c:v>4812</c:v>
                </c:pt>
                <c:pt idx="8794">
                  <c:v>4854</c:v>
                </c:pt>
                <c:pt idx="8795">
                  <c:v>4822</c:v>
                </c:pt>
                <c:pt idx="8796">
                  <c:v>4852</c:v>
                </c:pt>
                <c:pt idx="8797">
                  <c:v>4860</c:v>
                </c:pt>
                <c:pt idx="8798">
                  <c:v>4877</c:v>
                </c:pt>
                <c:pt idx="8799">
                  <c:v>4861</c:v>
                </c:pt>
                <c:pt idx="8800">
                  <c:v>4862</c:v>
                </c:pt>
                <c:pt idx="8801">
                  <c:v>4872</c:v>
                </c:pt>
                <c:pt idx="8802">
                  <c:v>4832</c:v>
                </c:pt>
                <c:pt idx="8803">
                  <c:v>4894</c:v>
                </c:pt>
                <c:pt idx="8804">
                  <c:v>4905</c:v>
                </c:pt>
                <c:pt idx="8805">
                  <c:v>4863</c:v>
                </c:pt>
                <c:pt idx="8806">
                  <c:v>4909</c:v>
                </c:pt>
                <c:pt idx="8807">
                  <c:v>4856</c:v>
                </c:pt>
                <c:pt idx="8808">
                  <c:v>4862</c:v>
                </c:pt>
                <c:pt idx="8809">
                  <c:v>4883</c:v>
                </c:pt>
                <c:pt idx="8810">
                  <c:v>4856</c:v>
                </c:pt>
                <c:pt idx="8811">
                  <c:v>4830</c:v>
                </c:pt>
                <c:pt idx="8812">
                  <c:v>4831</c:v>
                </c:pt>
                <c:pt idx="8813">
                  <c:v>4888</c:v>
                </c:pt>
                <c:pt idx="8814">
                  <c:v>4877</c:v>
                </c:pt>
                <c:pt idx="8815">
                  <c:v>4818</c:v>
                </c:pt>
                <c:pt idx="8816">
                  <c:v>4857</c:v>
                </c:pt>
                <c:pt idx="8817">
                  <c:v>4861</c:v>
                </c:pt>
                <c:pt idx="8818">
                  <c:v>4841</c:v>
                </c:pt>
                <c:pt idx="8819">
                  <c:v>4825</c:v>
                </c:pt>
                <c:pt idx="8820">
                  <c:v>4874</c:v>
                </c:pt>
                <c:pt idx="8821">
                  <c:v>4834</c:v>
                </c:pt>
                <c:pt idx="8822">
                  <c:v>4862</c:v>
                </c:pt>
                <c:pt idx="8823">
                  <c:v>4863</c:v>
                </c:pt>
                <c:pt idx="8824">
                  <c:v>4877</c:v>
                </c:pt>
                <c:pt idx="8825">
                  <c:v>4879</c:v>
                </c:pt>
                <c:pt idx="8826">
                  <c:v>4878</c:v>
                </c:pt>
                <c:pt idx="8827">
                  <c:v>4850</c:v>
                </c:pt>
                <c:pt idx="8828">
                  <c:v>4823</c:v>
                </c:pt>
                <c:pt idx="8829">
                  <c:v>4819</c:v>
                </c:pt>
                <c:pt idx="8830">
                  <c:v>4877</c:v>
                </c:pt>
                <c:pt idx="8831">
                  <c:v>4834</c:v>
                </c:pt>
                <c:pt idx="8832">
                  <c:v>4882</c:v>
                </c:pt>
                <c:pt idx="8833">
                  <c:v>4877</c:v>
                </c:pt>
                <c:pt idx="8834">
                  <c:v>4851</c:v>
                </c:pt>
                <c:pt idx="8835">
                  <c:v>4855</c:v>
                </c:pt>
                <c:pt idx="8836">
                  <c:v>4873</c:v>
                </c:pt>
                <c:pt idx="8837">
                  <c:v>4867</c:v>
                </c:pt>
                <c:pt idx="8838">
                  <c:v>4856</c:v>
                </c:pt>
                <c:pt idx="8839">
                  <c:v>4893</c:v>
                </c:pt>
                <c:pt idx="8840">
                  <c:v>4863</c:v>
                </c:pt>
                <c:pt idx="8841">
                  <c:v>4816</c:v>
                </c:pt>
                <c:pt idx="8842">
                  <c:v>4848</c:v>
                </c:pt>
                <c:pt idx="8843">
                  <c:v>4842</c:v>
                </c:pt>
                <c:pt idx="8844">
                  <c:v>4856</c:v>
                </c:pt>
                <c:pt idx="8845">
                  <c:v>4898</c:v>
                </c:pt>
                <c:pt idx="8846">
                  <c:v>4869</c:v>
                </c:pt>
                <c:pt idx="8847">
                  <c:v>4858</c:v>
                </c:pt>
                <c:pt idx="8848">
                  <c:v>4888</c:v>
                </c:pt>
                <c:pt idx="8849">
                  <c:v>4827</c:v>
                </c:pt>
                <c:pt idx="8850">
                  <c:v>4859</c:v>
                </c:pt>
                <c:pt idx="8851">
                  <c:v>4831</c:v>
                </c:pt>
                <c:pt idx="8852">
                  <c:v>4854</c:v>
                </c:pt>
                <c:pt idx="8853">
                  <c:v>4859</c:v>
                </c:pt>
                <c:pt idx="8854">
                  <c:v>4880</c:v>
                </c:pt>
                <c:pt idx="8855">
                  <c:v>4866</c:v>
                </c:pt>
                <c:pt idx="8856">
                  <c:v>4862</c:v>
                </c:pt>
                <c:pt idx="8857">
                  <c:v>4866</c:v>
                </c:pt>
                <c:pt idx="8858">
                  <c:v>4850</c:v>
                </c:pt>
                <c:pt idx="8859">
                  <c:v>4828</c:v>
                </c:pt>
                <c:pt idx="8860">
                  <c:v>4858</c:v>
                </c:pt>
                <c:pt idx="8861">
                  <c:v>4836</c:v>
                </c:pt>
                <c:pt idx="8862">
                  <c:v>4869</c:v>
                </c:pt>
                <c:pt idx="8863">
                  <c:v>4855</c:v>
                </c:pt>
                <c:pt idx="8864">
                  <c:v>4868</c:v>
                </c:pt>
                <c:pt idx="8865">
                  <c:v>4855</c:v>
                </c:pt>
                <c:pt idx="8866">
                  <c:v>4899</c:v>
                </c:pt>
                <c:pt idx="8867">
                  <c:v>4849</c:v>
                </c:pt>
                <c:pt idx="8868">
                  <c:v>4840</c:v>
                </c:pt>
                <c:pt idx="8869">
                  <c:v>4862</c:v>
                </c:pt>
                <c:pt idx="8870">
                  <c:v>4901</c:v>
                </c:pt>
                <c:pt idx="8871">
                  <c:v>4924</c:v>
                </c:pt>
                <c:pt idx="8872">
                  <c:v>4815</c:v>
                </c:pt>
                <c:pt idx="8873">
                  <c:v>4857</c:v>
                </c:pt>
                <c:pt idx="8874">
                  <c:v>4853</c:v>
                </c:pt>
                <c:pt idx="8875">
                  <c:v>4841</c:v>
                </c:pt>
                <c:pt idx="8876">
                  <c:v>4893</c:v>
                </c:pt>
                <c:pt idx="8877">
                  <c:v>4831</c:v>
                </c:pt>
                <c:pt idx="8878">
                  <c:v>4875</c:v>
                </c:pt>
                <c:pt idx="8879">
                  <c:v>4866</c:v>
                </c:pt>
                <c:pt idx="8880">
                  <c:v>4814</c:v>
                </c:pt>
                <c:pt idx="8881">
                  <c:v>4879</c:v>
                </c:pt>
                <c:pt idx="8882">
                  <c:v>4846</c:v>
                </c:pt>
                <c:pt idx="8883">
                  <c:v>4789</c:v>
                </c:pt>
                <c:pt idx="8884">
                  <c:v>4875</c:v>
                </c:pt>
                <c:pt idx="8885">
                  <c:v>4872</c:v>
                </c:pt>
                <c:pt idx="8886">
                  <c:v>4878</c:v>
                </c:pt>
                <c:pt idx="8887">
                  <c:v>4845</c:v>
                </c:pt>
                <c:pt idx="8888">
                  <c:v>4881</c:v>
                </c:pt>
                <c:pt idx="8889">
                  <c:v>4856</c:v>
                </c:pt>
                <c:pt idx="8890">
                  <c:v>4877</c:v>
                </c:pt>
                <c:pt idx="8891">
                  <c:v>4877</c:v>
                </c:pt>
                <c:pt idx="8892">
                  <c:v>4872</c:v>
                </c:pt>
                <c:pt idx="8893">
                  <c:v>4840</c:v>
                </c:pt>
                <c:pt idx="8894">
                  <c:v>4866</c:v>
                </c:pt>
                <c:pt idx="8895">
                  <c:v>4802</c:v>
                </c:pt>
                <c:pt idx="8896">
                  <c:v>4836</c:v>
                </c:pt>
                <c:pt idx="8897">
                  <c:v>4845</c:v>
                </c:pt>
                <c:pt idx="8898">
                  <c:v>4842</c:v>
                </c:pt>
                <c:pt idx="8899">
                  <c:v>4865</c:v>
                </c:pt>
                <c:pt idx="8900">
                  <c:v>4853</c:v>
                </c:pt>
                <c:pt idx="8901">
                  <c:v>4882</c:v>
                </c:pt>
                <c:pt idx="8902">
                  <c:v>4873</c:v>
                </c:pt>
                <c:pt idx="8903">
                  <c:v>4851</c:v>
                </c:pt>
                <c:pt idx="8904">
                  <c:v>4833</c:v>
                </c:pt>
                <c:pt idx="8905">
                  <c:v>4866</c:v>
                </c:pt>
                <c:pt idx="8906">
                  <c:v>4869</c:v>
                </c:pt>
                <c:pt idx="8907">
                  <c:v>4894</c:v>
                </c:pt>
                <c:pt idx="8908">
                  <c:v>4878</c:v>
                </c:pt>
                <c:pt idx="8909">
                  <c:v>4845</c:v>
                </c:pt>
                <c:pt idx="8910">
                  <c:v>4869</c:v>
                </c:pt>
                <c:pt idx="8911">
                  <c:v>4841</c:v>
                </c:pt>
                <c:pt idx="8912">
                  <c:v>4823</c:v>
                </c:pt>
                <c:pt idx="8913">
                  <c:v>4861</c:v>
                </c:pt>
                <c:pt idx="8914">
                  <c:v>4885</c:v>
                </c:pt>
                <c:pt idx="8915">
                  <c:v>4829</c:v>
                </c:pt>
                <c:pt idx="8916">
                  <c:v>4845</c:v>
                </c:pt>
                <c:pt idx="8917">
                  <c:v>4857</c:v>
                </c:pt>
                <c:pt idx="8918">
                  <c:v>4891</c:v>
                </c:pt>
                <c:pt idx="8919">
                  <c:v>4844</c:v>
                </c:pt>
                <c:pt idx="8920">
                  <c:v>4811</c:v>
                </c:pt>
                <c:pt idx="8921">
                  <c:v>4879</c:v>
                </c:pt>
                <c:pt idx="8922">
                  <c:v>4847</c:v>
                </c:pt>
                <c:pt idx="8923">
                  <c:v>4878</c:v>
                </c:pt>
                <c:pt idx="8924">
                  <c:v>4863</c:v>
                </c:pt>
                <c:pt idx="8925">
                  <c:v>4826</c:v>
                </c:pt>
                <c:pt idx="8926">
                  <c:v>4858</c:v>
                </c:pt>
                <c:pt idx="8927">
                  <c:v>4863</c:v>
                </c:pt>
                <c:pt idx="8928">
                  <c:v>4880</c:v>
                </c:pt>
                <c:pt idx="8929">
                  <c:v>4857</c:v>
                </c:pt>
                <c:pt idx="8930">
                  <c:v>4817</c:v>
                </c:pt>
                <c:pt idx="8931">
                  <c:v>4850</c:v>
                </c:pt>
                <c:pt idx="8932">
                  <c:v>4844</c:v>
                </c:pt>
                <c:pt idx="8933">
                  <c:v>4881</c:v>
                </c:pt>
                <c:pt idx="8934">
                  <c:v>4853</c:v>
                </c:pt>
                <c:pt idx="8935">
                  <c:v>4834</c:v>
                </c:pt>
                <c:pt idx="8936">
                  <c:v>4856</c:v>
                </c:pt>
                <c:pt idx="8937">
                  <c:v>4867</c:v>
                </c:pt>
                <c:pt idx="8938">
                  <c:v>4847</c:v>
                </c:pt>
                <c:pt idx="8939">
                  <c:v>4908</c:v>
                </c:pt>
                <c:pt idx="8940">
                  <c:v>4827</c:v>
                </c:pt>
                <c:pt idx="8941">
                  <c:v>4852</c:v>
                </c:pt>
                <c:pt idx="8942">
                  <c:v>4831</c:v>
                </c:pt>
                <c:pt idx="8943">
                  <c:v>4882</c:v>
                </c:pt>
                <c:pt idx="8944">
                  <c:v>4908</c:v>
                </c:pt>
                <c:pt idx="8945">
                  <c:v>4825</c:v>
                </c:pt>
                <c:pt idx="8946">
                  <c:v>4888</c:v>
                </c:pt>
                <c:pt idx="8947">
                  <c:v>4890</c:v>
                </c:pt>
                <c:pt idx="8948">
                  <c:v>4875</c:v>
                </c:pt>
                <c:pt idx="8949">
                  <c:v>4861</c:v>
                </c:pt>
                <c:pt idx="8950">
                  <c:v>4877</c:v>
                </c:pt>
                <c:pt idx="8951">
                  <c:v>4891</c:v>
                </c:pt>
                <c:pt idx="8952">
                  <c:v>4890</c:v>
                </c:pt>
                <c:pt idx="8953">
                  <c:v>4908</c:v>
                </c:pt>
                <c:pt idx="8954">
                  <c:v>4849</c:v>
                </c:pt>
                <c:pt idx="8955">
                  <c:v>4851</c:v>
                </c:pt>
                <c:pt idx="8956">
                  <c:v>4870</c:v>
                </c:pt>
                <c:pt idx="8957">
                  <c:v>4884</c:v>
                </c:pt>
                <c:pt idx="8958">
                  <c:v>4872</c:v>
                </c:pt>
                <c:pt idx="8959">
                  <c:v>4873</c:v>
                </c:pt>
                <c:pt idx="8960">
                  <c:v>4865</c:v>
                </c:pt>
                <c:pt idx="8961">
                  <c:v>4857</c:v>
                </c:pt>
                <c:pt idx="8962">
                  <c:v>4848</c:v>
                </c:pt>
                <c:pt idx="8963">
                  <c:v>4856</c:v>
                </c:pt>
                <c:pt idx="8964">
                  <c:v>4880</c:v>
                </c:pt>
                <c:pt idx="8965">
                  <c:v>4842</c:v>
                </c:pt>
                <c:pt idx="8966">
                  <c:v>4825</c:v>
                </c:pt>
                <c:pt idx="8967">
                  <c:v>4876</c:v>
                </c:pt>
                <c:pt idx="8968">
                  <c:v>4860</c:v>
                </c:pt>
                <c:pt idx="8969">
                  <c:v>4865</c:v>
                </c:pt>
                <c:pt idx="8970">
                  <c:v>4907</c:v>
                </c:pt>
                <c:pt idx="8971">
                  <c:v>4849</c:v>
                </c:pt>
                <c:pt idx="8972">
                  <c:v>4864</c:v>
                </c:pt>
                <c:pt idx="8973">
                  <c:v>4824</c:v>
                </c:pt>
                <c:pt idx="8974">
                  <c:v>4857</c:v>
                </c:pt>
                <c:pt idx="8975">
                  <c:v>4863</c:v>
                </c:pt>
                <c:pt idx="8976">
                  <c:v>4837</c:v>
                </c:pt>
                <c:pt idx="8977">
                  <c:v>4882</c:v>
                </c:pt>
                <c:pt idx="8978">
                  <c:v>4855</c:v>
                </c:pt>
                <c:pt idx="8979">
                  <c:v>4870</c:v>
                </c:pt>
                <c:pt idx="8980">
                  <c:v>4836</c:v>
                </c:pt>
                <c:pt idx="8981">
                  <c:v>4870</c:v>
                </c:pt>
                <c:pt idx="8982">
                  <c:v>4839</c:v>
                </c:pt>
                <c:pt idx="8983">
                  <c:v>4838</c:v>
                </c:pt>
                <c:pt idx="8984">
                  <c:v>4864</c:v>
                </c:pt>
                <c:pt idx="8985">
                  <c:v>4817</c:v>
                </c:pt>
                <c:pt idx="8986">
                  <c:v>4857</c:v>
                </c:pt>
                <c:pt idx="8987">
                  <c:v>4899</c:v>
                </c:pt>
                <c:pt idx="8988">
                  <c:v>4889</c:v>
                </c:pt>
                <c:pt idx="8989">
                  <c:v>4859</c:v>
                </c:pt>
                <c:pt idx="8990">
                  <c:v>4872</c:v>
                </c:pt>
                <c:pt idx="8991">
                  <c:v>4864</c:v>
                </c:pt>
                <c:pt idx="8992">
                  <c:v>4846</c:v>
                </c:pt>
                <c:pt idx="8993">
                  <c:v>4826</c:v>
                </c:pt>
                <c:pt idx="8994">
                  <c:v>4838</c:v>
                </c:pt>
                <c:pt idx="8995">
                  <c:v>4869</c:v>
                </c:pt>
                <c:pt idx="8996">
                  <c:v>4848</c:v>
                </c:pt>
                <c:pt idx="8997">
                  <c:v>4850</c:v>
                </c:pt>
                <c:pt idx="8998">
                  <c:v>4839</c:v>
                </c:pt>
                <c:pt idx="8999">
                  <c:v>4840</c:v>
                </c:pt>
                <c:pt idx="9000">
                  <c:v>4853</c:v>
                </c:pt>
                <c:pt idx="9001">
                  <c:v>4873</c:v>
                </c:pt>
                <c:pt idx="9002">
                  <c:v>4871</c:v>
                </c:pt>
                <c:pt idx="9003">
                  <c:v>4845</c:v>
                </c:pt>
                <c:pt idx="9004">
                  <c:v>4814</c:v>
                </c:pt>
                <c:pt idx="9005">
                  <c:v>4853</c:v>
                </c:pt>
                <c:pt idx="9006">
                  <c:v>4860</c:v>
                </c:pt>
                <c:pt idx="9007">
                  <c:v>4861</c:v>
                </c:pt>
                <c:pt idx="9008">
                  <c:v>4888</c:v>
                </c:pt>
                <c:pt idx="9009">
                  <c:v>4856</c:v>
                </c:pt>
                <c:pt idx="9010">
                  <c:v>4884</c:v>
                </c:pt>
                <c:pt idx="9011">
                  <c:v>4893</c:v>
                </c:pt>
                <c:pt idx="9012">
                  <c:v>4857</c:v>
                </c:pt>
                <c:pt idx="9013">
                  <c:v>4890</c:v>
                </c:pt>
                <c:pt idx="9014">
                  <c:v>4874</c:v>
                </c:pt>
                <c:pt idx="9015">
                  <c:v>4879</c:v>
                </c:pt>
                <c:pt idx="9016">
                  <c:v>4867</c:v>
                </c:pt>
                <c:pt idx="9017">
                  <c:v>4848</c:v>
                </c:pt>
                <c:pt idx="9018">
                  <c:v>4864</c:v>
                </c:pt>
                <c:pt idx="9019">
                  <c:v>4875</c:v>
                </c:pt>
                <c:pt idx="9020">
                  <c:v>4858</c:v>
                </c:pt>
                <c:pt idx="9021">
                  <c:v>4837</c:v>
                </c:pt>
                <c:pt idx="9022">
                  <c:v>4834</c:v>
                </c:pt>
                <c:pt idx="9023">
                  <c:v>4826</c:v>
                </c:pt>
                <c:pt idx="9024">
                  <c:v>4852</c:v>
                </c:pt>
                <c:pt idx="9025">
                  <c:v>4876</c:v>
                </c:pt>
                <c:pt idx="9026">
                  <c:v>4855</c:v>
                </c:pt>
                <c:pt idx="9027">
                  <c:v>4895</c:v>
                </c:pt>
                <c:pt idx="9028">
                  <c:v>4824</c:v>
                </c:pt>
                <c:pt idx="9029">
                  <c:v>4855</c:v>
                </c:pt>
                <c:pt idx="9030">
                  <c:v>4823</c:v>
                </c:pt>
                <c:pt idx="9031">
                  <c:v>4881</c:v>
                </c:pt>
                <c:pt idx="9032">
                  <c:v>4835</c:v>
                </c:pt>
                <c:pt idx="9033">
                  <c:v>4862</c:v>
                </c:pt>
                <c:pt idx="9034">
                  <c:v>4876</c:v>
                </c:pt>
                <c:pt idx="9035">
                  <c:v>4843</c:v>
                </c:pt>
                <c:pt idx="9036">
                  <c:v>4890</c:v>
                </c:pt>
                <c:pt idx="9037">
                  <c:v>4860</c:v>
                </c:pt>
                <c:pt idx="9038">
                  <c:v>4863</c:v>
                </c:pt>
                <c:pt idx="9039">
                  <c:v>4867</c:v>
                </c:pt>
                <c:pt idx="9040">
                  <c:v>4879</c:v>
                </c:pt>
                <c:pt idx="9041">
                  <c:v>4851</c:v>
                </c:pt>
                <c:pt idx="9042">
                  <c:v>4858</c:v>
                </c:pt>
                <c:pt idx="9043">
                  <c:v>4853</c:v>
                </c:pt>
                <c:pt idx="9044">
                  <c:v>4867</c:v>
                </c:pt>
                <c:pt idx="9045">
                  <c:v>4875</c:v>
                </c:pt>
                <c:pt idx="9046">
                  <c:v>4826</c:v>
                </c:pt>
                <c:pt idx="9047">
                  <c:v>4861</c:v>
                </c:pt>
                <c:pt idx="9048">
                  <c:v>4869</c:v>
                </c:pt>
                <c:pt idx="9049">
                  <c:v>4873</c:v>
                </c:pt>
                <c:pt idx="9050">
                  <c:v>4833</c:v>
                </c:pt>
                <c:pt idx="9051">
                  <c:v>4832</c:v>
                </c:pt>
                <c:pt idx="9052">
                  <c:v>4859</c:v>
                </c:pt>
                <c:pt idx="9053">
                  <c:v>4871</c:v>
                </c:pt>
                <c:pt idx="9054">
                  <c:v>4857</c:v>
                </c:pt>
                <c:pt idx="9055">
                  <c:v>4863</c:v>
                </c:pt>
                <c:pt idx="9056">
                  <c:v>4884</c:v>
                </c:pt>
                <c:pt idx="9057">
                  <c:v>4842</c:v>
                </c:pt>
                <c:pt idx="9058">
                  <c:v>4889</c:v>
                </c:pt>
                <c:pt idx="9059">
                  <c:v>4854</c:v>
                </c:pt>
                <c:pt idx="9060">
                  <c:v>4842</c:v>
                </c:pt>
                <c:pt idx="9061">
                  <c:v>4853</c:v>
                </c:pt>
                <c:pt idx="9062">
                  <c:v>4820</c:v>
                </c:pt>
                <c:pt idx="9063">
                  <c:v>4851</c:v>
                </c:pt>
                <c:pt idx="9064">
                  <c:v>4835</c:v>
                </c:pt>
                <c:pt idx="9065">
                  <c:v>4841</c:v>
                </c:pt>
                <c:pt idx="9066">
                  <c:v>4823</c:v>
                </c:pt>
                <c:pt idx="9067">
                  <c:v>4854</c:v>
                </c:pt>
                <c:pt idx="9068">
                  <c:v>4891</c:v>
                </c:pt>
                <c:pt idx="9069">
                  <c:v>4866</c:v>
                </c:pt>
                <c:pt idx="9070">
                  <c:v>4861</c:v>
                </c:pt>
                <c:pt idx="9071">
                  <c:v>4855</c:v>
                </c:pt>
                <c:pt idx="9072">
                  <c:v>4874</c:v>
                </c:pt>
                <c:pt idx="9073">
                  <c:v>4900</c:v>
                </c:pt>
                <c:pt idx="9074">
                  <c:v>4868</c:v>
                </c:pt>
                <c:pt idx="9075">
                  <c:v>4881</c:v>
                </c:pt>
                <c:pt idx="9076">
                  <c:v>4853</c:v>
                </c:pt>
                <c:pt idx="9077">
                  <c:v>4895</c:v>
                </c:pt>
                <c:pt idx="9078">
                  <c:v>4852</c:v>
                </c:pt>
                <c:pt idx="9079">
                  <c:v>4880</c:v>
                </c:pt>
                <c:pt idx="9080">
                  <c:v>4824</c:v>
                </c:pt>
                <c:pt idx="9081">
                  <c:v>4838</c:v>
                </c:pt>
                <c:pt idx="9082">
                  <c:v>4849</c:v>
                </c:pt>
                <c:pt idx="9083">
                  <c:v>4837</c:v>
                </c:pt>
                <c:pt idx="9084">
                  <c:v>4863</c:v>
                </c:pt>
                <c:pt idx="9085">
                  <c:v>4876</c:v>
                </c:pt>
                <c:pt idx="9086">
                  <c:v>4860</c:v>
                </c:pt>
                <c:pt idx="9087">
                  <c:v>4890</c:v>
                </c:pt>
                <c:pt idx="9088">
                  <c:v>4877</c:v>
                </c:pt>
                <c:pt idx="9089">
                  <c:v>4876</c:v>
                </c:pt>
                <c:pt idx="9090">
                  <c:v>4823</c:v>
                </c:pt>
                <c:pt idx="9091">
                  <c:v>4864</c:v>
                </c:pt>
                <c:pt idx="9092">
                  <c:v>4876</c:v>
                </c:pt>
                <c:pt idx="9093">
                  <c:v>4879</c:v>
                </c:pt>
                <c:pt idx="9094">
                  <c:v>4887</c:v>
                </c:pt>
                <c:pt idx="9095">
                  <c:v>4884</c:v>
                </c:pt>
                <c:pt idx="9096">
                  <c:v>4869</c:v>
                </c:pt>
                <c:pt idx="9097">
                  <c:v>4845</c:v>
                </c:pt>
                <c:pt idx="9098">
                  <c:v>4893</c:v>
                </c:pt>
                <c:pt idx="9099">
                  <c:v>4845</c:v>
                </c:pt>
                <c:pt idx="9100">
                  <c:v>4857</c:v>
                </c:pt>
                <c:pt idx="9101">
                  <c:v>4858</c:v>
                </c:pt>
                <c:pt idx="9102">
                  <c:v>4881</c:v>
                </c:pt>
                <c:pt idx="9103">
                  <c:v>4865</c:v>
                </c:pt>
                <c:pt idx="9104">
                  <c:v>4861</c:v>
                </c:pt>
                <c:pt idx="9105">
                  <c:v>4866</c:v>
                </c:pt>
                <c:pt idx="9106">
                  <c:v>4838</c:v>
                </c:pt>
                <c:pt idx="9107">
                  <c:v>4837</c:v>
                </c:pt>
                <c:pt idx="9108">
                  <c:v>4848</c:v>
                </c:pt>
                <c:pt idx="9109">
                  <c:v>4917</c:v>
                </c:pt>
                <c:pt idx="9110">
                  <c:v>4853</c:v>
                </c:pt>
                <c:pt idx="9111">
                  <c:v>4859</c:v>
                </c:pt>
                <c:pt idx="9112">
                  <c:v>4887</c:v>
                </c:pt>
                <c:pt idx="9113">
                  <c:v>4838</c:v>
                </c:pt>
                <c:pt idx="9114">
                  <c:v>4895</c:v>
                </c:pt>
                <c:pt idx="9115">
                  <c:v>4858</c:v>
                </c:pt>
                <c:pt idx="9116">
                  <c:v>4861</c:v>
                </c:pt>
                <c:pt idx="9117">
                  <c:v>4839</c:v>
                </c:pt>
                <c:pt idx="9118">
                  <c:v>4841</c:v>
                </c:pt>
                <c:pt idx="9119">
                  <c:v>4868</c:v>
                </c:pt>
                <c:pt idx="9120">
                  <c:v>4849</c:v>
                </c:pt>
                <c:pt idx="9121">
                  <c:v>4831</c:v>
                </c:pt>
                <c:pt idx="9122">
                  <c:v>4883</c:v>
                </c:pt>
                <c:pt idx="9123">
                  <c:v>4853</c:v>
                </c:pt>
                <c:pt idx="9124">
                  <c:v>4842</c:v>
                </c:pt>
                <c:pt idx="9125">
                  <c:v>4836</c:v>
                </c:pt>
                <c:pt idx="9126">
                  <c:v>4841</c:v>
                </c:pt>
                <c:pt idx="9127">
                  <c:v>4865</c:v>
                </c:pt>
                <c:pt idx="9128">
                  <c:v>4879</c:v>
                </c:pt>
                <c:pt idx="9129">
                  <c:v>4845</c:v>
                </c:pt>
                <c:pt idx="9130">
                  <c:v>4819</c:v>
                </c:pt>
                <c:pt idx="9131">
                  <c:v>4858</c:v>
                </c:pt>
                <c:pt idx="9132">
                  <c:v>4855</c:v>
                </c:pt>
                <c:pt idx="9133">
                  <c:v>4860</c:v>
                </c:pt>
                <c:pt idx="9134">
                  <c:v>4875</c:v>
                </c:pt>
                <c:pt idx="9135">
                  <c:v>4863</c:v>
                </c:pt>
                <c:pt idx="9136">
                  <c:v>4850</c:v>
                </c:pt>
                <c:pt idx="9137">
                  <c:v>4898</c:v>
                </c:pt>
                <c:pt idx="9138">
                  <c:v>4856</c:v>
                </c:pt>
                <c:pt idx="9139">
                  <c:v>4834</c:v>
                </c:pt>
                <c:pt idx="9140">
                  <c:v>4834</c:v>
                </c:pt>
                <c:pt idx="9141">
                  <c:v>4900</c:v>
                </c:pt>
                <c:pt idx="9142">
                  <c:v>4862</c:v>
                </c:pt>
                <c:pt idx="9143">
                  <c:v>4867</c:v>
                </c:pt>
                <c:pt idx="9144">
                  <c:v>4852</c:v>
                </c:pt>
                <c:pt idx="9145">
                  <c:v>4868</c:v>
                </c:pt>
                <c:pt idx="9146">
                  <c:v>4881</c:v>
                </c:pt>
                <c:pt idx="9147">
                  <c:v>4863</c:v>
                </c:pt>
                <c:pt idx="9148">
                  <c:v>4845</c:v>
                </c:pt>
                <c:pt idx="9149">
                  <c:v>4841</c:v>
                </c:pt>
                <c:pt idx="9150">
                  <c:v>4849</c:v>
                </c:pt>
                <c:pt idx="9151">
                  <c:v>4816</c:v>
                </c:pt>
                <c:pt idx="9152">
                  <c:v>4860</c:v>
                </c:pt>
                <c:pt idx="9153">
                  <c:v>4836</c:v>
                </c:pt>
                <c:pt idx="9154">
                  <c:v>4883</c:v>
                </c:pt>
                <c:pt idx="9155">
                  <c:v>4879</c:v>
                </c:pt>
                <c:pt idx="9156">
                  <c:v>4882</c:v>
                </c:pt>
                <c:pt idx="9157">
                  <c:v>4861</c:v>
                </c:pt>
                <c:pt idx="9158">
                  <c:v>4860</c:v>
                </c:pt>
                <c:pt idx="9159">
                  <c:v>4825</c:v>
                </c:pt>
                <c:pt idx="9160">
                  <c:v>4901</c:v>
                </c:pt>
                <c:pt idx="9161">
                  <c:v>4855</c:v>
                </c:pt>
                <c:pt idx="9162">
                  <c:v>4863</c:v>
                </c:pt>
                <c:pt idx="9163">
                  <c:v>4868</c:v>
                </c:pt>
                <c:pt idx="9164">
                  <c:v>4888</c:v>
                </c:pt>
                <c:pt idx="9165">
                  <c:v>4896</c:v>
                </c:pt>
                <c:pt idx="9166">
                  <c:v>4850</c:v>
                </c:pt>
                <c:pt idx="9167">
                  <c:v>4859</c:v>
                </c:pt>
                <c:pt idx="9168">
                  <c:v>4869</c:v>
                </c:pt>
                <c:pt idx="9169">
                  <c:v>4841</c:v>
                </c:pt>
                <c:pt idx="9170">
                  <c:v>4832</c:v>
                </c:pt>
                <c:pt idx="9171">
                  <c:v>4860</c:v>
                </c:pt>
                <c:pt idx="9172">
                  <c:v>4862</c:v>
                </c:pt>
                <c:pt idx="9173">
                  <c:v>4831</c:v>
                </c:pt>
                <c:pt idx="9174">
                  <c:v>4880</c:v>
                </c:pt>
                <c:pt idx="9175">
                  <c:v>4827</c:v>
                </c:pt>
                <c:pt idx="9176">
                  <c:v>4822</c:v>
                </c:pt>
                <c:pt idx="9177">
                  <c:v>4820</c:v>
                </c:pt>
                <c:pt idx="9178">
                  <c:v>4891</c:v>
                </c:pt>
                <c:pt idx="9179">
                  <c:v>4850</c:v>
                </c:pt>
                <c:pt idx="9180">
                  <c:v>4912</c:v>
                </c:pt>
                <c:pt idx="9181">
                  <c:v>4869</c:v>
                </c:pt>
                <c:pt idx="9182">
                  <c:v>4881</c:v>
                </c:pt>
                <c:pt idx="9183">
                  <c:v>4854</c:v>
                </c:pt>
                <c:pt idx="9184">
                  <c:v>4858</c:v>
                </c:pt>
                <c:pt idx="9185">
                  <c:v>4890</c:v>
                </c:pt>
                <c:pt idx="9186">
                  <c:v>4891</c:v>
                </c:pt>
                <c:pt idx="9187">
                  <c:v>4865</c:v>
                </c:pt>
                <c:pt idx="9188">
                  <c:v>4803</c:v>
                </c:pt>
                <c:pt idx="9189">
                  <c:v>4833</c:v>
                </c:pt>
                <c:pt idx="9190">
                  <c:v>4885</c:v>
                </c:pt>
                <c:pt idx="9191">
                  <c:v>4878</c:v>
                </c:pt>
                <c:pt idx="9192">
                  <c:v>4881</c:v>
                </c:pt>
                <c:pt idx="9193">
                  <c:v>4868</c:v>
                </c:pt>
                <c:pt idx="9194">
                  <c:v>4911</c:v>
                </c:pt>
                <c:pt idx="9195">
                  <c:v>4845</c:v>
                </c:pt>
                <c:pt idx="9196">
                  <c:v>4862</c:v>
                </c:pt>
                <c:pt idx="9197">
                  <c:v>4827</c:v>
                </c:pt>
                <c:pt idx="9198">
                  <c:v>4898</c:v>
                </c:pt>
                <c:pt idx="9199">
                  <c:v>4844</c:v>
                </c:pt>
                <c:pt idx="9200">
                  <c:v>4856</c:v>
                </c:pt>
                <c:pt idx="9201">
                  <c:v>4897</c:v>
                </c:pt>
                <c:pt idx="9202">
                  <c:v>4895</c:v>
                </c:pt>
                <c:pt idx="9203">
                  <c:v>4846</c:v>
                </c:pt>
                <c:pt idx="9204">
                  <c:v>4882</c:v>
                </c:pt>
                <c:pt idx="9205">
                  <c:v>4849</c:v>
                </c:pt>
                <c:pt idx="9206">
                  <c:v>4857</c:v>
                </c:pt>
                <c:pt idx="9207">
                  <c:v>4890</c:v>
                </c:pt>
                <c:pt idx="9208">
                  <c:v>4895</c:v>
                </c:pt>
                <c:pt idx="9209">
                  <c:v>4850</c:v>
                </c:pt>
                <c:pt idx="9210">
                  <c:v>4869</c:v>
                </c:pt>
                <c:pt idx="9211">
                  <c:v>4888</c:v>
                </c:pt>
                <c:pt idx="9212">
                  <c:v>4875</c:v>
                </c:pt>
                <c:pt idx="9213">
                  <c:v>4888</c:v>
                </c:pt>
                <c:pt idx="9214">
                  <c:v>4875</c:v>
                </c:pt>
                <c:pt idx="9215">
                  <c:v>4875</c:v>
                </c:pt>
                <c:pt idx="9216">
                  <c:v>4869</c:v>
                </c:pt>
                <c:pt idx="9217">
                  <c:v>4839</c:v>
                </c:pt>
                <c:pt idx="9218">
                  <c:v>4836</c:v>
                </c:pt>
                <c:pt idx="9219">
                  <c:v>4838</c:v>
                </c:pt>
                <c:pt idx="9220">
                  <c:v>4842</c:v>
                </c:pt>
                <c:pt idx="9221">
                  <c:v>4889</c:v>
                </c:pt>
                <c:pt idx="9222">
                  <c:v>4878</c:v>
                </c:pt>
                <c:pt idx="9223">
                  <c:v>4878</c:v>
                </c:pt>
                <c:pt idx="9224">
                  <c:v>4863</c:v>
                </c:pt>
                <c:pt idx="9225">
                  <c:v>4887</c:v>
                </c:pt>
                <c:pt idx="9226">
                  <c:v>4855</c:v>
                </c:pt>
                <c:pt idx="9227">
                  <c:v>4853</c:v>
                </c:pt>
                <c:pt idx="9228">
                  <c:v>4858</c:v>
                </c:pt>
                <c:pt idx="9229">
                  <c:v>4846</c:v>
                </c:pt>
                <c:pt idx="9230">
                  <c:v>4894</c:v>
                </c:pt>
                <c:pt idx="9231">
                  <c:v>4850</c:v>
                </c:pt>
                <c:pt idx="9232">
                  <c:v>4878</c:v>
                </c:pt>
                <c:pt idx="9233">
                  <c:v>4866</c:v>
                </c:pt>
                <c:pt idx="9234">
                  <c:v>4880</c:v>
                </c:pt>
                <c:pt idx="9235">
                  <c:v>4874</c:v>
                </c:pt>
                <c:pt idx="9236">
                  <c:v>4863</c:v>
                </c:pt>
                <c:pt idx="9237">
                  <c:v>4865</c:v>
                </c:pt>
                <c:pt idx="9238">
                  <c:v>4888</c:v>
                </c:pt>
                <c:pt idx="9239">
                  <c:v>4882</c:v>
                </c:pt>
                <c:pt idx="9240">
                  <c:v>4877</c:v>
                </c:pt>
                <c:pt idx="9241">
                  <c:v>4878</c:v>
                </c:pt>
                <c:pt idx="9242">
                  <c:v>4865</c:v>
                </c:pt>
                <c:pt idx="9243">
                  <c:v>4864</c:v>
                </c:pt>
                <c:pt idx="9244">
                  <c:v>4848</c:v>
                </c:pt>
                <c:pt idx="9245">
                  <c:v>4872</c:v>
                </c:pt>
                <c:pt idx="9246">
                  <c:v>4828</c:v>
                </c:pt>
                <c:pt idx="9247">
                  <c:v>4904</c:v>
                </c:pt>
                <c:pt idx="9248">
                  <c:v>4850</c:v>
                </c:pt>
                <c:pt idx="9249">
                  <c:v>4870</c:v>
                </c:pt>
                <c:pt idx="9250">
                  <c:v>4882</c:v>
                </c:pt>
                <c:pt idx="9251">
                  <c:v>4877</c:v>
                </c:pt>
                <c:pt idx="9252">
                  <c:v>4860</c:v>
                </c:pt>
                <c:pt idx="9253">
                  <c:v>4844</c:v>
                </c:pt>
                <c:pt idx="9254">
                  <c:v>4905</c:v>
                </c:pt>
                <c:pt idx="9255">
                  <c:v>4852</c:v>
                </c:pt>
                <c:pt idx="9256">
                  <c:v>4841</c:v>
                </c:pt>
                <c:pt idx="9257">
                  <c:v>4878</c:v>
                </c:pt>
                <c:pt idx="9258">
                  <c:v>4862</c:v>
                </c:pt>
                <c:pt idx="9259">
                  <c:v>4848</c:v>
                </c:pt>
                <c:pt idx="9260">
                  <c:v>4877</c:v>
                </c:pt>
                <c:pt idx="9261">
                  <c:v>4856</c:v>
                </c:pt>
                <c:pt idx="9262">
                  <c:v>4839</c:v>
                </c:pt>
                <c:pt idx="9263">
                  <c:v>4809</c:v>
                </c:pt>
                <c:pt idx="9264">
                  <c:v>4885</c:v>
                </c:pt>
                <c:pt idx="9265">
                  <c:v>4921</c:v>
                </c:pt>
                <c:pt idx="9266">
                  <c:v>4874</c:v>
                </c:pt>
                <c:pt idx="9267">
                  <c:v>4813</c:v>
                </c:pt>
                <c:pt idx="9268">
                  <c:v>4868</c:v>
                </c:pt>
                <c:pt idx="9269">
                  <c:v>4895</c:v>
                </c:pt>
                <c:pt idx="9270">
                  <c:v>4882</c:v>
                </c:pt>
                <c:pt idx="9271">
                  <c:v>4863</c:v>
                </c:pt>
                <c:pt idx="9272">
                  <c:v>4873</c:v>
                </c:pt>
                <c:pt idx="9273">
                  <c:v>4818</c:v>
                </c:pt>
                <c:pt idx="9274">
                  <c:v>4870</c:v>
                </c:pt>
                <c:pt idx="9275">
                  <c:v>4873</c:v>
                </c:pt>
                <c:pt idx="9276">
                  <c:v>4886</c:v>
                </c:pt>
                <c:pt idx="9277">
                  <c:v>4875</c:v>
                </c:pt>
                <c:pt idx="9278">
                  <c:v>4857</c:v>
                </c:pt>
                <c:pt idx="9279">
                  <c:v>4834</c:v>
                </c:pt>
                <c:pt idx="9280">
                  <c:v>4863</c:v>
                </c:pt>
                <c:pt idx="9281">
                  <c:v>4861</c:v>
                </c:pt>
                <c:pt idx="9282">
                  <c:v>4876</c:v>
                </c:pt>
                <c:pt idx="9283">
                  <c:v>4865</c:v>
                </c:pt>
                <c:pt idx="9284">
                  <c:v>4887</c:v>
                </c:pt>
                <c:pt idx="9285">
                  <c:v>4882</c:v>
                </c:pt>
                <c:pt idx="9286">
                  <c:v>4841</c:v>
                </c:pt>
                <c:pt idx="9287">
                  <c:v>4864</c:v>
                </c:pt>
                <c:pt idx="9288">
                  <c:v>4863</c:v>
                </c:pt>
                <c:pt idx="9289">
                  <c:v>4856</c:v>
                </c:pt>
                <c:pt idx="9290">
                  <c:v>4864</c:v>
                </c:pt>
                <c:pt idx="9291">
                  <c:v>4826</c:v>
                </c:pt>
                <c:pt idx="9292">
                  <c:v>4868</c:v>
                </c:pt>
                <c:pt idx="9293">
                  <c:v>4839</c:v>
                </c:pt>
                <c:pt idx="9294">
                  <c:v>4823</c:v>
                </c:pt>
                <c:pt idx="9295">
                  <c:v>4872</c:v>
                </c:pt>
                <c:pt idx="9296">
                  <c:v>4852</c:v>
                </c:pt>
                <c:pt idx="9297">
                  <c:v>4884</c:v>
                </c:pt>
                <c:pt idx="9298">
                  <c:v>4872</c:v>
                </c:pt>
                <c:pt idx="9299">
                  <c:v>4888</c:v>
                </c:pt>
                <c:pt idx="9300">
                  <c:v>4858</c:v>
                </c:pt>
                <c:pt idx="9301">
                  <c:v>4911</c:v>
                </c:pt>
                <c:pt idx="9302">
                  <c:v>4862</c:v>
                </c:pt>
                <c:pt idx="9303">
                  <c:v>4869</c:v>
                </c:pt>
                <c:pt idx="9304">
                  <c:v>4833</c:v>
                </c:pt>
                <c:pt idx="9305">
                  <c:v>4886</c:v>
                </c:pt>
                <c:pt idx="9306">
                  <c:v>4818</c:v>
                </c:pt>
                <c:pt idx="9307">
                  <c:v>4842</c:v>
                </c:pt>
                <c:pt idx="9308">
                  <c:v>4830</c:v>
                </c:pt>
                <c:pt idx="9309">
                  <c:v>4896</c:v>
                </c:pt>
                <c:pt idx="9310">
                  <c:v>4873</c:v>
                </c:pt>
                <c:pt idx="9311">
                  <c:v>4898</c:v>
                </c:pt>
                <c:pt idx="9312">
                  <c:v>4873</c:v>
                </c:pt>
                <c:pt idx="9313">
                  <c:v>4863</c:v>
                </c:pt>
                <c:pt idx="9314">
                  <c:v>4889</c:v>
                </c:pt>
                <c:pt idx="9315">
                  <c:v>4896</c:v>
                </c:pt>
                <c:pt idx="9316">
                  <c:v>4875</c:v>
                </c:pt>
                <c:pt idx="9317">
                  <c:v>4925</c:v>
                </c:pt>
                <c:pt idx="9318">
                  <c:v>4882</c:v>
                </c:pt>
                <c:pt idx="9319">
                  <c:v>4857</c:v>
                </c:pt>
                <c:pt idx="9320">
                  <c:v>4867</c:v>
                </c:pt>
                <c:pt idx="9321">
                  <c:v>4854</c:v>
                </c:pt>
                <c:pt idx="9322">
                  <c:v>4868</c:v>
                </c:pt>
                <c:pt idx="9323">
                  <c:v>4865</c:v>
                </c:pt>
                <c:pt idx="9324">
                  <c:v>4853</c:v>
                </c:pt>
                <c:pt idx="9325">
                  <c:v>4833</c:v>
                </c:pt>
                <c:pt idx="9326">
                  <c:v>4849</c:v>
                </c:pt>
                <c:pt idx="9327">
                  <c:v>4857</c:v>
                </c:pt>
                <c:pt idx="9328">
                  <c:v>4869</c:v>
                </c:pt>
                <c:pt idx="9329">
                  <c:v>4828</c:v>
                </c:pt>
                <c:pt idx="9330">
                  <c:v>4887</c:v>
                </c:pt>
                <c:pt idx="9331">
                  <c:v>4862</c:v>
                </c:pt>
                <c:pt idx="9332">
                  <c:v>4867</c:v>
                </c:pt>
                <c:pt idx="9333">
                  <c:v>4892</c:v>
                </c:pt>
                <c:pt idx="9334">
                  <c:v>4848</c:v>
                </c:pt>
                <c:pt idx="9335">
                  <c:v>4853</c:v>
                </c:pt>
                <c:pt idx="9336">
                  <c:v>4872</c:v>
                </c:pt>
                <c:pt idx="9337">
                  <c:v>4937</c:v>
                </c:pt>
                <c:pt idx="9338">
                  <c:v>4896</c:v>
                </c:pt>
                <c:pt idx="9339">
                  <c:v>4898</c:v>
                </c:pt>
                <c:pt idx="9340">
                  <c:v>4872</c:v>
                </c:pt>
                <c:pt idx="9341">
                  <c:v>4861</c:v>
                </c:pt>
                <c:pt idx="9342">
                  <c:v>4822</c:v>
                </c:pt>
                <c:pt idx="9343">
                  <c:v>4860</c:v>
                </c:pt>
                <c:pt idx="9344">
                  <c:v>4843</c:v>
                </c:pt>
                <c:pt idx="9345">
                  <c:v>4872</c:v>
                </c:pt>
                <c:pt idx="9346">
                  <c:v>4836</c:v>
                </c:pt>
                <c:pt idx="9347">
                  <c:v>4869</c:v>
                </c:pt>
                <c:pt idx="9348">
                  <c:v>4825</c:v>
                </c:pt>
                <c:pt idx="9349">
                  <c:v>4867</c:v>
                </c:pt>
                <c:pt idx="9350">
                  <c:v>4840</c:v>
                </c:pt>
                <c:pt idx="9351">
                  <c:v>4859</c:v>
                </c:pt>
                <c:pt idx="9352">
                  <c:v>4820</c:v>
                </c:pt>
                <c:pt idx="9353">
                  <c:v>4794</c:v>
                </c:pt>
                <c:pt idx="9354">
                  <c:v>4833</c:v>
                </c:pt>
                <c:pt idx="9355">
                  <c:v>4846</c:v>
                </c:pt>
                <c:pt idx="9356">
                  <c:v>4874</c:v>
                </c:pt>
                <c:pt idx="9357">
                  <c:v>4842</c:v>
                </c:pt>
                <c:pt idx="9358">
                  <c:v>4849</c:v>
                </c:pt>
                <c:pt idx="9359">
                  <c:v>4849</c:v>
                </c:pt>
                <c:pt idx="9360">
                  <c:v>4855</c:v>
                </c:pt>
                <c:pt idx="9361">
                  <c:v>4874</c:v>
                </c:pt>
                <c:pt idx="9362">
                  <c:v>4851</c:v>
                </c:pt>
                <c:pt idx="9363">
                  <c:v>4849</c:v>
                </c:pt>
                <c:pt idx="9364">
                  <c:v>4913</c:v>
                </c:pt>
                <c:pt idx="9365">
                  <c:v>4856</c:v>
                </c:pt>
                <c:pt idx="9366">
                  <c:v>4849</c:v>
                </c:pt>
                <c:pt idx="9367">
                  <c:v>4865</c:v>
                </c:pt>
                <c:pt idx="9368">
                  <c:v>4863</c:v>
                </c:pt>
                <c:pt idx="9369">
                  <c:v>4841</c:v>
                </c:pt>
                <c:pt idx="9370">
                  <c:v>4856</c:v>
                </c:pt>
                <c:pt idx="9371">
                  <c:v>4840</c:v>
                </c:pt>
                <c:pt idx="9372">
                  <c:v>4831</c:v>
                </c:pt>
                <c:pt idx="9373">
                  <c:v>4836</c:v>
                </c:pt>
                <c:pt idx="9374">
                  <c:v>4857</c:v>
                </c:pt>
                <c:pt idx="9375">
                  <c:v>4857</c:v>
                </c:pt>
                <c:pt idx="9376">
                  <c:v>4849</c:v>
                </c:pt>
                <c:pt idx="9377">
                  <c:v>4847</c:v>
                </c:pt>
                <c:pt idx="9378">
                  <c:v>4854</c:v>
                </c:pt>
                <c:pt idx="9379">
                  <c:v>4848</c:v>
                </c:pt>
                <c:pt idx="9380">
                  <c:v>4814</c:v>
                </c:pt>
                <c:pt idx="9381">
                  <c:v>4848</c:v>
                </c:pt>
                <c:pt idx="9382">
                  <c:v>4805</c:v>
                </c:pt>
                <c:pt idx="9383">
                  <c:v>4822</c:v>
                </c:pt>
                <c:pt idx="9384">
                  <c:v>4837</c:v>
                </c:pt>
                <c:pt idx="9385">
                  <c:v>4901</c:v>
                </c:pt>
                <c:pt idx="9386">
                  <c:v>4880</c:v>
                </c:pt>
                <c:pt idx="9387">
                  <c:v>4858</c:v>
                </c:pt>
                <c:pt idx="9388">
                  <c:v>4852</c:v>
                </c:pt>
                <c:pt idx="9389">
                  <c:v>4851</c:v>
                </c:pt>
                <c:pt idx="9390">
                  <c:v>4828</c:v>
                </c:pt>
                <c:pt idx="9391">
                  <c:v>4867</c:v>
                </c:pt>
                <c:pt idx="9392">
                  <c:v>4892</c:v>
                </c:pt>
                <c:pt idx="9393">
                  <c:v>4884</c:v>
                </c:pt>
                <c:pt idx="9394">
                  <c:v>4855</c:v>
                </c:pt>
                <c:pt idx="9395">
                  <c:v>4859</c:v>
                </c:pt>
                <c:pt idx="9396">
                  <c:v>4870</c:v>
                </c:pt>
                <c:pt idx="9397">
                  <c:v>4891</c:v>
                </c:pt>
                <c:pt idx="9398">
                  <c:v>4850</c:v>
                </c:pt>
                <c:pt idx="9399">
                  <c:v>4854</c:v>
                </c:pt>
                <c:pt idx="9400">
                  <c:v>4838</c:v>
                </c:pt>
                <c:pt idx="9401">
                  <c:v>4850</c:v>
                </c:pt>
                <c:pt idx="9402">
                  <c:v>4874</c:v>
                </c:pt>
                <c:pt idx="9403">
                  <c:v>4894</c:v>
                </c:pt>
                <c:pt idx="9404">
                  <c:v>4858</c:v>
                </c:pt>
                <c:pt idx="9405">
                  <c:v>4842</c:v>
                </c:pt>
                <c:pt idx="9406">
                  <c:v>4872</c:v>
                </c:pt>
                <c:pt idx="9407">
                  <c:v>4876</c:v>
                </c:pt>
                <c:pt idx="9408">
                  <c:v>4840</c:v>
                </c:pt>
                <c:pt idx="9409">
                  <c:v>4844</c:v>
                </c:pt>
                <c:pt idx="9410">
                  <c:v>4842</c:v>
                </c:pt>
                <c:pt idx="9411">
                  <c:v>4864</c:v>
                </c:pt>
                <c:pt idx="9412">
                  <c:v>4823</c:v>
                </c:pt>
                <c:pt idx="9413">
                  <c:v>4871</c:v>
                </c:pt>
                <c:pt idx="9414">
                  <c:v>4853</c:v>
                </c:pt>
                <c:pt idx="9415">
                  <c:v>4855</c:v>
                </c:pt>
                <c:pt idx="9416">
                  <c:v>4895</c:v>
                </c:pt>
                <c:pt idx="9417">
                  <c:v>4850</c:v>
                </c:pt>
                <c:pt idx="9418">
                  <c:v>4878</c:v>
                </c:pt>
                <c:pt idx="9419">
                  <c:v>4927</c:v>
                </c:pt>
                <c:pt idx="9420">
                  <c:v>4852</c:v>
                </c:pt>
                <c:pt idx="9421">
                  <c:v>4850</c:v>
                </c:pt>
                <c:pt idx="9422">
                  <c:v>4860</c:v>
                </c:pt>
                <c:pt idx="9423">
                  <c:v>4872</c:v>
                </c:pt>
                <c:pt idx="9424">
                  <c:v>4861</c:v>
                </c:pt>
                <c:pt idx="9425">
                  <c:v>4851</c:v>
                </c:pt>
                <c:pt idx="9426">
                  <c:v>4850</c:v>
                </c:pt>
                <c:pt idx="9427">
                  <c:v>4834</c:v>
                </c:pt>
                <c:pt idx="9428">
                  <c:v>4849</c:v>
                </c:pt>
                <c:pt idx="9429">
                  <c:v>4868</c:v>
                </c:pt>
                <c:pt idx="9430">
                  <c:v>4840</c:v>
                </c:pt>
                <c:pt idx="9431">
                  <c:v>4871</c:v>
                </c:pt>
                <c:pt idx="9432">
                  <c:v>4865</c:v>
                </c:pt>
                <c:pt idx="9433">
                  <c:v>4848</c:v>
                </c:pt>
                <c:pt idx="9434">
                  <c:v>4893</c:v>
                </c:pt>
                <c:pt idx="9435">
                  <c:v>4817</c:v>
                </c:pt>
                <c:pt idx="9436">
                  <c:v>4795</c:v>
                </c:pt>
                <c:pt idx="9437">
                  <c:v>4896</c:v>
                </c:pt>
                <c:pt idx="9438">
                  <c:v>4866</c:v>
                </c:pt>
                <c:pt idx="9439">
                  <c:v>4882</c:v>
                </c:pt>
                <c:pt idx="9440">
                  <c:v>4843</c:v>
                </c:pt>
                <c:pt idx="9441">
                  <c:v>4854</c:v>
                </c:pt>
                <c:pt idx="9442">
                  <c:v>4843</c:v>
                </c:pt>
                <c:pt idx="9443">
                  <c:v>4862</c:v>
                </c:pt>
                <c:pt idx="9444">
                  <c:v>4840</c:v>
                </c:pt>
                <c:pt idx="9445">
                  <c:v>4842</c:v>
                </c:pt>
                <c:pt idx="9446">
                  <c:v>4828</c:v>
                </c:pt>
                <c:pt idx="9447">
                  <c:v>4871</c:v>
                </c:pt>
                <c:pt idx="9448">
                  <c:v>4877</c:v>
                </c:pt>
                <c:pt idx="9449">
                  <c:v>4849</c:v>
                </c:pt>
                <c:pt idx="9450">
                  <c:v>4845</c:v>
                </c:pt>
                <c:pt idx="9451">
                  <c:v>4887</c:v>
                </c:pt>
                <c:pt idx="9452">
                  <c:v>4850</c:v>
                </c:pt>
                <c:pt idx="9453">
                  <c:v>4855</c:v>
                </c:pt>
                <c:pt idx="9454">
                  <c:v>4900</c:v>
                </c:pt>
                <c:pt idx="9455">
                  <c:v>4843</c:v>
                </c:pt>
                <c:pt idx="9456">
                  <c:v>4869</c:v>
                </c:pt>
                <c:pt idx="9457">
                  <c:v>4856</c:v>
                </c:pt>
                <c:pt idx="9458">
                  <c:v>4872</c:v>
                </c:pt>
                <c:pt idx="9459">
                  <c:v>4851</c:v>
                </c:pt>
                <c:pt idx="9460">
                  <c:v>4857</c:v>
                </c:pt>
                <c:pt idx="9461">
                  <c:v>4847</c:v>
                </c:pt>
                <c:pt idx="9462">
                  <c:v>4826</c:v>
                </c:pt>
                <c:pt idx="9463">
                  <c:v>4841</c:v>
                </c:pt>
                <c:pt idx="9464">
                  <c:v>4848</c:v>
                </c:pt>
                <c:pt idx="9465">
                  <c:v>4860</c:v>
                </c:pt>
                <c:pt idx="9466">
                  <c:v>4862</c:v>
                </c:pt>
                <c:pt idx="9467">
                  <c:v>4878</c:v>
                </c:pt>
                <c:pt idx="9468">
                  <c:v>4873</c:v>
                </c:pt>
                <c:pt idx="9469">
                  <c:v>4823</c:v>
                </c:pt>
                <c:pt idx="9470">
                  <c:v>4908</c:v>
                </c:pt>
                <c:pt idx="9471">
                  <c:v>4877</c:v>
                </c:pt>
                <c:pt idx="9472">
                  <c:v>4881</c:v>
                </c:pt>
                <c:pt idx="9473">
                  <c:v>4894</c:v>
                </c:pt>
                <c:pt idx="9474">
                  <c:v>4892</c:v>
                </c:pt>
                <c:pt idx="9475">
                  <c:v>4847</c:v>
                </c:pt>
                <c:pt idx="9476">
                  <c:v>4855</c:v>
                </c:pt>
                <c:pt idx="9477">
                  <c:v>4887</c:v>
                </c:pt>
                <c:pt idx="9478">
                  <c:v>4848</c:v>
                </c:pt>
                <c:pt idx="9479">
                  <c:v>4894</c:v>
                </c:pt>
                <c:pt idx="9480">
                  <c:v>4842</c:v>
                </c:pt>
                <c:pt idx="9481">
                  <c:v>4896</c:v>
                </c:pt>
                <c:pt idx="9482">
                  <c:v>4872</c:v>
                </c:pt>
                <c:pt idx="9483">
                  <c:v>4875</c:v>
                </c:pt>
                <c:pt idx="9484">
                  <c:v>4871</c:v>
                </c:pt>
                <c:pt idx="9485">
                  <c:v>4842</c:v>
                </c:pt>
                <c:pt idx="9486">
                  <c:v>4882</c:v>
                </c:pt>
                <c:pt idx="9487">
                  <c:v>4863</c:v>
                </c:pt>
                <c:pt idx="9488">
                  <c:v>4833</c:v>
                </c:pt>
                <c:pt idx="9489">
                  <c:v>4824</c:v>
                </c:pt>
                <c:pt idx="9490">
                  <c:v>4910</c:v>
                </c:pt>
                <c:pt idx="9491">
                  <c:v>4834</c:v>
                </c:pt>
                <c:pt idx="9492">
                  <c:v>4914</c:v>
                </c:pt>
                <c:pt idx="9493">
                  <c:v>4842</c:v>
                </c:pt>
                <c:pt idx="9494">
                  <c:v>4873</c:v>
                </c:pt>
                <c:pt idx="9495">
                  <c:v>4920</c:v>
                </c:pt>
                <c:pt idx="9496">
                  <c:v>4842</c:v>
                </c:pt>
                <c:pt idx="9497">
                  <c:v>4869</c:v>
                </c:pt>
                <c:pt idx="9498">
                  <c:v>4814</c:v>
                </c:pt>
                <c:pt idx="9499">
                  <c:v>4864</c:v>
                </c:pt>
                <c:pt idx="9500">
                  <c:v>4873</c:v>
                </c:pt>
                <c:pt idx="9501">
                  <c:v>4828</c:v>
                </c:pt>
                <c:pt idx="9502">
                  <c:v>4834</c:v>
                </c:pt>
                <c:pt idx="9503">
                  <c:v>4853</c:v>
                </c:pt>
                <c:pt idx="9504">
                  <c:v>4837</c:v>
                </c:pt>
                <c:pt idx="9505">
                  <c:v>4885</c:v>
                </c:pt>
                <c:pt idx="9506">
                  <c:v>4867</c:v>
                </c:pt>
                <c:pt idx="9507">
                  <c:v>4925</c:v>
                </c:pt>
                <c:pt idx="9508">
                  <c:v>4832</c:v>
                </c:pt>
                <c:pt idx="9509">
                  <c:v>4809</c:v>
                </c:pt>
                <c:pt idx="9510">
                  <c:v>4856</c:v>
                </c:pt>
                <c:pt idx="9511">
                  <c:v>4866</c:v>
                </c:pt>
                <c:pt idx="9512">
                  <c:v>4884</c:v>
                </c:pt>
                <c:pt idx="9513">
                  <c:v>4859</c:v>
                </c:pt>
                <c:pt idx="9514">
                  <c:v>4828</c:v>
                </c:pt>
                <c:pt idx="9515">
                  <c:v>4847</c:v>
                </c:pt>
                <c:pt idx="9516">
                  <c:v>4879</c:v>
                </c:pt>
                <c:pt idx="9517">
                  <c:v>4882</c:v>
                </c:pt>
                <c:pt idx="9518">
                  <c:v>4894</c:v>
                </c:pt>
                <c:pt idx="9519">
                  <c:v>4818</c:v>
                </c:pt>
                <c:pt idx="9520">
                  <c:v>4878</c:v>
                </c:pt>
                <c:pt idx="9521">
                  <c:v>4899</c:v>
                </c:pt>
                <c:pt idx="9522">
                  <c:v>4871</c:v>
                </c:pt>
                <c:pt idx="9523">
                  <c:v>4849</c:v>
                </c:pt>
                <c:pt idx="9524">
                  <c:v>4836</c:v>
                </c:pt>
                <c:pt idx="9525">
                  <c:v>4844</c:v>
                </c:pt>
                <c:pt idx="9526">
                  <c:v>4851</c:v>
                </c:pt>
                <c:pt idx="9527">
                  <c:v>4865</c:v>
                </c:pt>
                <c:pt idx="9528">
                  <c:v>4865</c:v>
                </c:pt>
                <c:pt idx="9529">
                  <c:v>4878</c:v>
                </c:pt>
                <c:pt idx="9530">
                  <c:v>4858</c:v>
                </c:pt>
                <c:pt idx="9531">
                  <c:v>4863</c:v>
                </c:pt>
                <c:pt idx="9532">
                  <c:v>4887</c:v>
                </c:pt>
                <c:pt idx="9533">
                  <c:v>4886</c:v>
                </c:pt>
                <c:pt idx="9534">
                  <c:v>4841</c:v>
                </c:pt>
                <c:pt idx="9535">
                  <c:v>4871</c:v>
                </c:pt>
                <c:pt idx="9536">
                  <c:v>4915</c:v>
                </c:pt>
                <c:pt idx="9537">
                  <c:v>4856</c:v>
                </c:pt>
                <c:pt idx="9538">
                  <c:v>4894</c:v>
                </c:pt>
                <c:pt idx="9539">
                  <c:v>4871</c:v>
                </c:pt>
                <c:pt idx="9540">
                  <c:v>4878</c:v>
                </c:pt>
                <c:pt idx="9541">
                  <c:v>4874</c:v>
                </c:pt>
                <c:pt idx="9542">
                  <c:v>4896</c:v>
                </c:pt>
                <c:pt idx="9543">
                  <c:v>4907</c:v>
                </c:pt>
                <c:pt idx="9544">
                  <c:v>4837</c:v>
                </c:pt>
                <c:pt idx="9545">
                  <c:v>4864</c:v>
                </c:pt>
                <c:pt idx="9546">
                  <c:v>4855</c:v>
                </c:pt>
                <c:pt idx="9547">
                  <c:v>4874</c:v>
                </c:pt>
                <c:pt idx="9548">
                  <c:v>4857</c:v>
                </c:pt>
                <c:pt idx="9549">
                  <c:v>4867</c:v>
                </c:pt>
                <c:pt idx="9550">
                  <c:v>4881</c:v>
                </c:pt>
                <c:pt idx="9551">
                  <c:v>4873</c:v>
                </c:pt>
                <c:pt idx="9552">
                  <c:v>4882</c:v>
                </c:pt>
                <c:pt idx="9553">
                  <c:v>4867</c:v>
                </c:pt>
                <c:pt idx="9554">
                  <c:v>4876</c:v>
                </c:pt>
                <c:pt idx="9555">
                  <c:v>4845</c:v>
                </c:pt>
                <c:pt idx="9556">
                  <c:v>4874</c:v>
                </c:pt>
                <c:pt idx="9557">
                  <c:v>4839</c:v>
                </c:pt>
                <c:pt idx="9558">
                  <c:v>4842</c:v>
                </c:pt>
                <c:pt idx="9559">
                  <c:v>4868</c:v>
                </c:pt>
                <c:pt idx="9560">
                  <c:v>4831</c:v>
                </c:pt>
                <c:pt idx="9561">
                  <c:v>4858</c:v>
                </c:pt>
                <c:pt idx="9562">
                  <c:v>4866</c:v>
                </c:pt>
                <c:pt idx="9563">
                  <c:v>4858</c:v>
                </c:pt>
                <c:pt idx="9564">
                  <c:v>4860</c:v>
                </c:pt>
                <c:pt idx="9565">
                  <c:v>4852</c:v>
                </c:pt>
                <c:pt idx="9566">
                  <c:v>4843</c:v>
                </c:pt>
                <c:pt idx="9567">
                  <c:v>4889</c:v>
                </c:pt>
                <c:pt idx="9568">
                  <c:v>4862</c:v>
                </c:pt>
                <c:pt idx="9569">
                  <c:v>4876</c:v>
                </c:pt>
                <c:pt idx="9570">
                  <c:v>4839</c:v>
                </c:pt>
                <c:pt idx="9571">
                  <c:v>4845</c:v>
                </c:pt>
                <c:pt idx="9572">
                  <c:v>4831</c:v>
                </c:pt>
                <c:pt idx="9573">
                  <c:v>4844</c:v>
                </c:pt>
                <c:pt idx="9574">
                  <c:v>4880</c:v>
                </c:pt>
                <c:pt idx="9575">
                  <c:v>4849</c:v>
                </c:pt>
                <c:pt idx="9576">
                  <c:v>4923</c:v>
                </c:pt>
                <c:pt idx="9577">
                  <c:v>4887</c:v>
                </c:pt>
                <c:pt idx="9578">
                  <c:v>4877</c:v>
                </c:pt>
                <c:pt idx="9579">
                  <c:v>4865</c:v>
                </c:pt>
                <c:pt idx="9580">
                  <c:v>4881</c:v>
                </c:pt>
                <c:pt idx="9581">
                  <c:v>4887</c:v>
                </c:pt>
                <c:pt idx="9582">
                  <c:v>4878</c:v>
                </c:pt>
                <c:pt idx="9583">
                  <c:v>4862</c:v>
                </c:pt>
                <c:pt idx="9584">
                  <c:v>4880</c:v>
                </c:pt>
                <c:pt idx="9585">
                  <c:v>4891</c:v>
                </c:pt>
                <c:pt idx="9586">
                  <c:v>4851</c:v>
                </c:pt>
                <c:pt idx="9587">
                  <c:v>4839</c:v>
                </c:pt>
                <c:pt idx="9588">
                  <c:v>4890</c:v>
                </c:pt>
                <c:pt idx="9589">
                  <c:v>4878</c:v>
                </c:pt>
                <c:pt idx="9590">
                  <c:v>4913</c:v>
                </c:pt>
                <c:pt idx="9591">
                  <c:v>4860</c:v>
                </c:pt>
                <c:pt idx="9592">
                  <c:v>4861</c:v>
                </c:pt>
                <c:pt idx="9593">
                  <c:v>4869</c:v>
                </c:pt>
                <c:pt idx="9594">
                  <c:v>4894</c:v>
                </c:pt>
                <c:pt idx="9595">
                  <c:v>4824</c:v>
                </c:pt>
                <c:pt idx="9596">
                  <c:v>4840</c:v>
                </c:pt>
                <c:pt idx="9597">
                  <c:v>4870</c:v>
                </c:pt>
                <c:pt idx="9598">
                  <c:v>4859</c:v>
                </c:pt>
                <c:pt idx="9599">
                  <c:v>4878</c:v>
                </c:pt>
                <c:pt idx="9600">
                  <c:v>4841</c:v>
                </c:pt>
                <c:pt idx="9601">
                  <c:v>4833</c:v>
                </c:pt>
                <c:pt idx="9602">
                  <c:v>4859</c:v>
                </c:pt>
                <c:pt idx="9603">
                  <c:v>4849</c:v>
                </c:pt>
                <c:pt idx="9604">
                  <c:v>4836</c:v>
                </c:pt>
                <c:pt idx="9605">
                  <c:v>4821</c:v>
                </c:pt>
                <c:pt idx="9606">
                  <c:v>4841</c:v>
                </c:pt>
                <c:pt idx="9607">
                  <c:v>4859</c:v>
                </c:pt>
                <c:pt idx="9608">
                  <c:v>4898</c:v>
                </c:pt>
                <c:pt idx="9609">
                  <c:v>4875</c:v>
                </c:pt>
                <c:pt idx="9610">
                  <c:v>4847</c:v>
                </c:pt>
                <c:pt idx="9611">
                  <c:v>4851</c:v>
                </c:pt>
                <c:pt idx="9612">
                  <c:v>4885</c:v>
                </c:pt>
                <c:pt idx="9613">
                  <c:v>4854</c:v>
                </c:pt>
                <c:pt idx="9614">
                  <c:v>4848</c:v>
                </c:pt>
                <c:pt idx="9615">
                  <c:v>4863</c:v>
                </c:pt>
                <c:pt idx="9616">
                  <c:v>4824</c:v>
                </c:pt>
                <c:pt idx="9617">
                  <c:v>4862</c:v>
                </c:pt>
                <c:pt idx="9618">
                  <c:v>4903</c:v>
                </c:pt>
                <c:pt idx="9619">
                  <c:v>4858</c:v>
                </c:pt>
                <c:pt idx="9620">
                  <c:v>4867</c:v>
                </c:pt>
                <c:pt idx="9621">
                  <c:v>4877</c:v>
                </c:pt>
                <c:pt idx="9622">
                  <c:v>4836</c:v>
                </c:pt>
                <c:pt idx="9623">
                  <c:v>4843</c:v>
                </c:pt>
                <c:pt idx="9624">
                  <c:v>4836</c:v>
                </c:pt>
                <c:pt idx="9625">
                  <c:v>4852</c:v>
                </c:pt>
                <c:pt idx="9626">
                  <c:v>4849</c:v>
                </c:pt>
                <c:pt idx="9627">
                  <c:v>4852</c:v>
                </c:pt>
                <c:pt idx="9628">
                  <c:v>4866</c:v>
                </c:pt>
                <c:pt idx="9629">
                  <c:v>4898</c:v>
                </c:pt>
                <c:pt idx="9630">
                  <c:v>4866</c:v>
                </c:pt>
                <c:pt idx="9631">
                  <c:v>4868</c:v>
                </c:pt>
                <c:pt idx="9632">
                  <c:v>4867</c:v>
                </c:pt>
                <c:pt idx="9633">
                  <c:v>4854</c:v>
                </c:pt>
                <c:pt idx="9634">
                  <c:v>4877</c:v>
                </c:pt>
                <c:pt idx="9635">
                  <c:v>4848</c:v>
                </c:pt>
                <c:pt idx="9636">
                  <c:v>4849</c:v>
                </c:pt>
                <c:pt idx="9637">
                  <c:v>4881</c:v>
                </c:pt>
                <c:pt idx="9638">
                  <c:v>4869</c:v>
                </c:pt>
                <c:pt idx="9639">
                  <c:v>4868</c:v>
                </c:pt>
                <c:pt idx="9640">
                  <c:v>4859</c:v>
                </c:pt>
                <c:pt idx="9641">
                  <c:v>4877</c:v>
                </c:pt>
                <c:pt idx="9642">
                  <c:v>4924</c:v>
                </c:pt>
                <c:pt idx="9643">
                  <c:v>4853</c:v>
                </c:pt>
                <c:pt idx="9644">
                  <c:v>4854</c:v>
                </c:pt>
                <c:pt idx="9645">
                  <c:v>4866</c:v>
                </c:pt>
                <c:pt idx="9646">
                  <c:v>4875</c:v>
                </c:pt>
                <c:pt idx="9647">
                  <c:v>4880</c:v>
                </c:pt>
                <c:pt idx="9648">
                  <c:v>4865</c:v>
                </c:pt>
                <c:pt idx="9649">
                  <c:v>4811</c:v>
                </c:pt>
                <c:pt idx="9650">
                  <c:v>4848</c:v>
                </c:pt>
                <c:pt idx="9651">
                  <c:v>4865</c:v>
                </c:pt>
                <c:pt idx="9652">
                  <c:v>4836</c:v>
                </c:pt>
                <c:pt idx="9653">
                  <c:v>4833</c:v>
                </c:pt>
                <c:pt idx="9654">
                  <c:v>4846</c:v>
                </c:pt>
                <c:pt idx="9655">
                  <c:v>4875</c:v>
                </c:pt>
                <c:pt idx="9656">
                  <c:v>4836</c:v>
                </c:pt>
                <c:pt idx="9657">
                  <c:v>4866</c:v>
                </c:pt>
                <c:pt idx="9658">
                  <c:v>4857</c:v>
                </c:pt>
                <c:pt idx="9659">
                  <c:v>4837</c:v>
                </c:pt>
                <c:pt idx="9660">
                  <c:v>4863</c:v>
                </c:pt>
                <c:pt idx="9661">
                  <c:v>4869</c:v>
                </c:pt>
                <c:pt idx="9662">
                  <c:v>4866</c:v>
                </c:pt>
                <c:pt idx="9663">
                  <c:v>4860</c:v>
                </c:pt>
                <c:pt idx="9664">
                  <c:v>4831</c:v>
                </c:pt>
                <c:pt idx="9665">
                  <c:v>4889</c:v>
                </c:pt>
                <c:pt idx="9666">
                  <c:v>4890</c:v>
                </c:pt>
                <c:pt idx="9667">
                  <c:v>4883</c:v>
                </c:pt>
                <c:pt idx="9668">
                  <c:v>4864</c:v>
                </c:pt>
                <c:pt idx="9669">
                  <c:v>4895</c:v>
                </c:pt>
                <c:pt idx="9670">
                  <c:v>4880</c:v>
                </c:pt>
                <c:pt idx="9671">
                  <c:v>4871</c:v>
                </c:pt>
                <c:pt idx="9672">
                  <c:v>4880</c:v>
                </c:pt>
                <c:pt idx="9673">
                  <c:v>4837</c:v>
                </c:pt>
                <c:pt idx="9674">
                  <c:v>4822</c:v>
                </c:pt>
                <c:pt idx="9675">
                  <c:v>4842</c:v>
                </c:pt>
                <c:pt idx="9676">
                  <c:v>4877</c:v>
                </c:pt>
                <c:pt idx="9677">
                  <c:v>4852</c:v>
                </c:pt>
                <c:pt idx="9678">
                  <c:v>4860</c:v>
                </c:pt>
                <c:pt idx="9679">
                  <c:v>4851</c:v>
                </c:pt>
                <c:pt idx="9680">
                  <c:v>4801</c:v>
                </c:pt>
                <c:pt idx="9681">
                  <c:v>4833</c:v>
                </c:pt>
                <c:pt idx="9682">
                  <c:v>4869</c:v>
                </c:pt>
                <c:pt idx="9683">
                  <c:v>4858</c:v>
                </c:pt>
                <c:pt idx="9684">
                  <c:v>4915</c:v>
                </c:pt>
                <c:pt idx="9685">
                  <c:v>4885</c:v>
                </c:pt>
                <c:pt idx="9686">
                  <c:v>4844</c:v>
                </c:pt>
                <c:pt idx="9687">
                  <c:v>4865</c:v>
                </c:pt>
                <c:pt idx="9688">
                  <c:v>4862</c:v>
                </c:pt>
                <c:pt idx="9689">
                  <c:v>4874</c:v>
                </c:pt>
                <c:pt idx="9690">
                  <c:v>4843</c:v>
                </c:pt>
                <c:pt idx="9691">
                  <c:v>4813</c:v>
                </c:pt>
                <c:pt idx="9692">
                  <c:v>4846</c:v>
                </c:pt>
                <c:pt idx="9693">
                  <c:v>4804</c:v>
                </c:pt>
                <c:pt idx="9694">
                  <c:v>4847</c:v>
                </c:pt>
                <c:pt idx="9695">
                  <c:v>4872</c:v>
                </c:pt>
                <c:pt idx="9696">
                  <c:v>4862</c:v>
                </c:pt>
                <c:pt idx="9697">
                  <c:v>4895</c:v>
                </c:pt>
                <c:pt idx="9698">
                  <c:v>4884</c:v>
                </c:pt>
                <c:pt idx="9699">
                  <c:v>4861</c:v>
                </c:pt>
                <c:pt idx="9700">
                  <c:v>4861</c:v>
                </c:pt>
                <c:pt idx="9701">
                  <c:v>4872</c:v>
                </c:pt>
                <c:pt idx="9702">
                  <c:v>4901</c:v>
                </c:pt>
                <c:pt idx="9703">
                  <c:v>4857</c:v>
                </c:pt>
                <c:pt idx="9704">
                  <c:v>4873</c:v>
                </c:pt>
                <c:pt idx="9705">
                  <c:v>4882</c:v>
                </c:pt>
                <c:pt idx="9706">
                  <c:v>4812</c:v>
                </c:pt>
                <c:pt idx="9707">
                  <c:v>4854</c:v>
                </c:pt>
                <c:pt idx="9708">
                  <c:v>4852</c:v>
                </c:pt>
                <c:pt idx="9709">
                  <c:v>4888</c:v>
                </c:pt>
                <c:pt idx="9710">
                  <c:v>4866</c:v>
                </c:pt>
                <c:pt idx="9711">
                  <c:v>4845</c:v>
                </c:pt>
                <c:pt idx="9712">
                  <c:v>4874</c:v>
                </c:pt>
                <c:pt idx="9713">
                  <c:v>4845</c:v>
                </c:pt>
                <c:pt idx="9714">
                  <c:v>4832</c:v>
                </c:pt>
                <c:pt idx="9715">
                  <c:v>4845</c:v>
                </c:pt>
                <c:pt idx="9716">
                  <c:v>4865</c:v>
                </c:pt>
                <c:pt idx="9717">
                  <c:v>4876</c:v>
                </c:pt>
                <c:pt idx="9718">
                  <c:v>4889</c:v>
                </c:pt>
                <c:pt idx="9719">
                  <c:v>4824</c:v>
                </c:pt>
                <c:pt idx="9720">
                  <c:v>4819</c:v>
                </c:pt>
                <c:pt idx="9721">
                  <c:v>4897</c:v>
                </c:pt>
                <c:pt idx="9722">
                  <c:v>4863</c:v>
                </c:pt>
                <c:pt idx="9723">
                  <c:v>4856</c:v>
                </c:pt>
                <c:pt idx="9724">
                  <c:v>4810</c:v>
                </c:pt>
                <c:pt idx="9725">
                  <c:v>4859</c:v>
                </c:pt>
                <c:pt idx="9726">
                  <c:v>4907</c:v>
                </c:pt>
                <c:pt idx="9727">
                  <c:v>4904</c:v>
                </c:pt>
                <c:pt idx="9728">
                  <c:v>4838</c:v>
                </c:pt>
                <c:pt idx="9729">
                  <c:v>4853</c:v>
                </c:pt>
                <c:pt idx="9730">
                  <c:v>4874</c:v>
                </c:pt>
                <c:pt idx="9731">
                  <c:v>4847</c:v>
                </c:pt>
                <c:pt idx="9732">
                  <c:v>4858</c:v>
                </c:pt>
                <c:pt idx="9733">
                  <c:v>4845</c:v>
                </c:pt>
                <c:pt idx="9734">
                  <c:v>4839</c:v>
                </c:pt>
                <c:pt idx="9735">
                  <c:v>4867</c:v>
                </c:pt>
                <c:pt idx="9736">
                  <c:v>4853</c:v>
                </c:pt>
                <c:pt idx="9737">
                  <c:v>4863</c:v>
                </c:pt>
                <c:pt idx="9738">
                  <c:v>4903</c:v>
                </c:pt>
                <c:pt idx="9739">
                  <c:v>4839</c:v>
                </c:pt>
                <c:pt idx="9740">
                  <c:v>4894</c:v>
                </c:pt>
                <c:pt idx="9741">
                  <c:v>4887</c:v>
                </c:pt>
                <c:pt idx="9742">
                  <c:v>4872</c:v>
                </c:pt>
                <c:pt idx="9743">
                  <c:v>4867</c:v>
                </c:pt>
                <c:pt idx="9744">
                  <c:v>4872</c:v>
                </c:pt>
                <c:pt idx="9745">
                  <c:v>4862</c:v>
                </c:pt>
                <c:pt idx="9746">
                  <c:v>4848</c:v>
                </c:pt>
                <c:pt idx="9747">
                  <c:v>4878</c:v>
                </c:pt>
                <c:pt idx="9748">
                  <c:v>4826</c:v>
                </c:pt>
                <c:pt idx="9749">
                  <c:v>4862</c:v>
                </c:pt>
                <c:pt idx="9750">
                  <c:v>4857</c:v>
                </c:pt>
                <c:pt idx="9751">
                  <c:v>4877</c:v>
                </c:pt>
                <c:pt idx="9752">
                  <c:v>4833</c:v>
                </c:pt>
                <c:pt idx="9753">
                  <c:v>4850</c:v>
                </c:pt>
                <c:pt idx="9754">
                  <c:v>4864</c:v>
                </c:pt>
                <c:pt idx="9755">
                  <c:v>4853</c:v>
                </c:pt>
                <c:pt idx="9756">
                  <c:v>4838</c:v>
                </c:pt>
                <c:pt idx="9757">
                  <c:v>4846</c:v>
                </c:pt>
                <c:pt idx="9758">
                  <c:v>4871</c:v>
                </c:pt>
                <c:pt idx="9759">
                  <c:v>4847</c:v>
                </c:pt>
                <c:pt idx="9760">
                  <c:v>4837</c:v>
                </c:pt>
                <c:pt idx="9761">
                  <c:v>4875</c:v>
                </c:pt>
                <c:pt idx="9762">
                  <c:v>4864</c:v>
                </c:pt>
                <c:pt idx="9763">
                  <c:v>4924</c:v>
                </c:pt>
                <c:pt idx="9764">
                  <c:v>4862</c:v>
                </c:pt>
                <c:pt idx="9765">
                  <c:v>4853</c:v>
                </c:pt>
                <c:pt idx="9766">
                  <c:v>4875</c:v>
                </c:pt>
                <c:pt idx="9767">
                  <c:v>4829</c:v>
                </c:pt>
                <c:pt idx="9768">
                  <c:v>4875</c:v>
                </c:pt>
                <c:pt idx="9769">
                  <c:v>4882</c:v>
                </c:pt>
                <c:pt idx="9770">
                  <c:v>4842</c:v>
                </c:pt>
                <c:pt idx="9771">
                  <c:v>4919</c:v>
                </c:pt>
                <c:pt idx="9772">
                  <c:v>4814</c:v>
                </c:pt>
                <c:pt idx="9773">
                  <c:v>4868</c:v>
                </c:pt>
                <c:pt idx="9774">
                  <c:v>4887</c:v>
                </c:pt>
                <c:pt idx="9775">
                  <c:v>4878</c:v>
                </c:pt>
                <c:pt idx="9776">
                  <c:v>4847</c:v>
                </c:pt>
                <c:pt idx="9777">
                  <c:v>4842</c:v>
                </c:pt>
                <c:pt idx="9778">
                  <c:v>4847</c:v>
                </c:pt>
                <c:pt idx="9779">
                  <c:v>4877</c:v>
                </c:pt>
                <c:pt idx="9780">
                  <c:v>4846</c:v>
                </c:pt>
                <c:pt idx="9781">
                  <c:v>4901</c:v>
                </c:pt>
                <c:pt idx="9782">
                  <c:v>4856</c:v>
                </c:pt>
                <c:pt idx="9783">
                  <c:v>4889</c:v>
                </c:pt>
                <c:pt idx="9784">
                  <c:v>4840</c:v>
                </c:pt>
                <c:pt idx="9785">
                  <c:v>4834</c:v>
                </c:pt>
                <c:pt idx="9786">
                  <c:v>4900</c:v>
                </c:pt>
                <c:pt idx="9787">
                  <c:v>4873</c:v>
                </c:pt>
                <c:pt idx="9788">
                  <c:v>4892</c:v>
                </c:pt>
                <c:pt idx="9789">
                  <c:v>4902</c:v>
                </c:pt>
                <c:pt idx="9790">
                  <c:v>4915</c:v>
                </c:pt>
                <c:pt idx="9791">
                  <c:v>4882</c:v>
                </c:pt>
                <c:pt idx="9792">
                  <c:v>4880</c:v>
                </c:pt>
                <c:pt idx="9793">
                  <c:v>4834</c:v>
                </c:pt>
                <c:pt idx="9794">
                  <c:v>4855</c:v>
                </c:pt>
                <c:pt idx="9795">
                  <c:v>4853</c:v>
                </c:pt>
                <c:pt idx="9796">
                  <c:v>4843</c:v>
                </c:pt>
                <c:pt idx="9797">
                  <c:v>4880</c:v>
                </c:pt>
                <c:pt idx="9798">
                  <c:v>4837</c:v>
                </c:pt>
                <c:pt idx="9799">
                  <c:v>4841</c:v>
                </c:pt>
                <c:pt idx="9800">
                  <c:v>4863</c:v>
                </c:pt>
                <c:pt idx="9801">
                  <c:v>4840</c:v>
                </c:pt>
                <c:pt idx="9802">
                  <c:v>4878</c:v>
                </c:pt>
                <c:pt idx="9803">
                  <c:v>4852</c:v>
                </c:pt>
                <c:pt idx="9804">
                  <c:v>4860</c:v>
                </c:pt>
                <c:pt idx="9805">
                  <c:v>4876</c:v>
                </c:pt>
                <c:pt idx="9806">
                  <c:v>4882</c:v>
                </c:pt>
                <c:pt idx="9807">
                  <c:v>4845</c:v>
                </c:pt>
                <c:pt idx="9808">
                  <c:v>4846</c:v>
                </c:pt>
                <c:pt idx="9809">
                  <c:v>4861</c:v>
                </c:pt>
                <c:pt idx="9810">
                  <c:v>4856</c:v>
                </c:pt>
                <c:pt idx="9811">
                  <c:v>4874</c:v>
                </c:pt>
                <c:pt idx="9812">
                  <c:v>4860</c:v>
                </c:pt>
                <c:pt idx="9813">
                  <c:v>4854</c:v>
                </c:pt>
                <c:pt idx="9814">
                  <c:v>4852</c:v>
                </c:pt>
                <c:pt idx="9815">
                  <c:v>4893</c:v>
                </c:pt>
                <c:pt idx="9816">
                  <c:v>4878</c:v>
                </c:pt>
                <c:pt idx="9817">
                  <c:v>4876</c:v>
                </c:pt>
                <c:pt idx="9818">
                  <c:v>4879</c:v>
                </c:pt>
                <c:pt idx="9819">
                  <c:v>4896</c:v>
                </c:pt>
                <c:pt idx="9820">
                  <c:v>4849</c:v>
                </c:pt>
                <c:pt idx="9821">
                  <c:v>4869</c:v>
                </c:pt>
                <c:pt idx="9822">
                  <c:v>4820</c:v>
                </c:pt>
                <c:pt idx="9823">
                  <c:v>4848</c:v>
                </c:pt>
                <c:pt idx="9824">
                  <c:v>4858</c:v>
                </c:pt>
                <c:pt idx="9825">
                  <c:v>4870</c:v>
                </c:pt>
                <c:pt idx="9826">
                  <c:v>4837</c:v>
                </c:pt>
                <c:pt idx="9827">
                  <c:v>4873</c:v>
                </c:pt>
                <c:pt idx="9828">
                  <c:v>4921</c:v>
                </c:pt>
                <c:pt idx="9829">
                  <c:v>4880</c:v>
                </c:pt>
                <c:pt idx="9830">
                  <c:v>4851</c:v>
                </c:pt>
                <c:pt idx="9831">
                  <c:v>4862</c:v>
                </c:pt>
                <c:pt idx="9832">
                  <c:v>4853</c:v>
                </c:pt>
                <c:pt idx="9833">
                  <c:v>4923</c:v>
                </c:pt>
                <c:pt idx="9834">
                  <c:v>4861</c:v>
                </c:pt>
                <c:pt idx="9835">
                  <c:v>4864</c:v>
                </c:pt>
                <c:pt idx="9836">
                  <c:v>4832</c:v>
                </c:pt>
                <c:pt idx="9837">
                  <c:v>4842</c:v>
                </c:pt>
                <c:pt idx="9838">
                  <c:v>4863</c:v>
                </c:pt>
                <c:pt idx="9839">
                  <c:v>4875</c:v>
                </c:pt>
                <c:pt idx="9840">
                  <c:v>4843</c:v>
                </c:pt>
                <c:pt idx="9841">
                  <c:v>4849</c:v>
                </c:pt>
                <c:pt idx="9842">
                  <c:v>4850</c:v>
                </c:pt>
                <c:pt idx="9843">
                  <c:v>4856</c:v>
                </c:pt>
                <c:pt idx="9844">
                  <c:v>4873</c:v>
                </c:pt>
                <c:pt idx="9845">
                  <c:v>4860</c:v>
                </c:pt>
                <c:pt idx="9846">
                  <c:v>4888</c:v>
                </c:pt>
                <c:pt idx="9847">
                  <c:v>4847</c:v>
                </c:pt>
                <c:pt idx="9848">
                  <c:v>4859</c:v>
                </c:pt>
                <c:pt idx="9849">
                  <c:v>4886</c:v>
                </c:pt>
                <c:pt idx="9850">
                  <c:v>4863</c:v>
                </c:pt>
                <c:pt idx="9851">
                  <c:v>4851</c:v>
                </c:pt>
                <c:pt idx="9852">
                  <c:v>4866</c:v>
                </c:pt>
                <c:pt idx="9853">
                  <c:v>4866</c:v>
                </c:pt>
                <c:pt idx="9854">
                  <c:v>4854</c:v>
                </c:pt>
                <c:pt idx="9855">
                  <c:v>4849</c:v>
                </c:pt>
                <c:pt idx="9856">
                  <c:v>4871</c:v>
                </c:pt>
                <c:pt idx="9857">
                  <c:v>4901</c:v>
                </c:pt>
                <c:pt idx="9858">
                  <c:v>4878</c:v>
                </c:pt>
                <c:pt idx="9859">
                  <c:v>4881</c:v>
                </c:pt>
                <c:pt idx="9860">
                  <c:v>4892</c:v>
                </c:pt>
                <c:pt idx="9861">
                  <c:v>4853</c:v>
                </c:pt>
                <c:pt idx="9862">
                  <c:v>4890</c:v>
                </c:pt>
                <c:pt idx="9863">
                  <c:v>4849</c:v>
                </c:pt>
                <c:pt idx="9864">
                  <c:v>4881</c:v>
                </c:pt>
                <c:pt idx="9865">
                  <c:v>4839</c:v>
                </c:pt>
                <c:pt idx="9866">
                  <c:v>4891</c:v>
                </c:pt>
                <c:pt idx="9867">
                  <c:v>4872</c:v>
                </c:pt>
                <c:pt idx="9868">
                  <c:v>4891</c:v>
                </c:pt>
                <c:pt idx="9869">
                  <c:v>4820</c:v>
                </c:pt>
                <c:pt idx="9870">
                  <c:v>4859</c:v>
                </c:pt>
                <c:pt idx="9871">
                  <c:v>4863</c:v>
                </c:pt>
                <c:pt idx="9872">
                  <c:v>4851</c:v>
                </c:pt>
                <c:pt idx="9873">
                  <c:v>4856</c:v>
                </c:pt>
                <c:pt idx="9874">
                  <c:v>4859</c:v>
                </c:pt>
                <c:pt idx="9875">
                  <c:v>4874</c:v>
                </c:pt>
                <c:pt idx="9876">
                  <c:v>4874</c:v>
                </c:pt>
                <c:pt idx="9877">
                  <c:v>4854</c:v>
                </c:pt>
                <c:pt idx="9878">
                  <c:v>4841</c:v>
                </c:pt>
                <c:pt idx="9879">
                  <c:v>4843</c:v>
                </c:pt>
                <c:pt idx="9880">
                  <c:v>4867</c:v>
                </c:pt>
                <c:pt idx="9881">
                  <c:v>4896</c:v>
                </c:pt>
                <c:pt idx="9882">
                  <c:v>4865</c:v>
                </c:pt>
                <c:pt idx="9883">
                  <c:v>4871</c:v>
                </c:pt>
                <c:pt idx="9884">
                  <c:v>4846</c:v>
                </c:pt>
                <c:pt idx="9885">
                  <c:v>4876</c:v>
                </c:pt>
                <c:pt idx="9886">
                  <c:v>4917</c:v>
                </c:pt>
                <c:pt idx="9887">
                  <c:v>4897</c:v>
                </c:pt>
                <c:pt idx="9888">
                  <c:v>4881</c:v>
                </c:pt>
                <c:pt idx="9889">
                  <c:v>4852</c:v>
                </c:pt>
                <c:pt idx="9890">
                  <c:v>4884</c:v>
                </c:pt>
                <c:pt idx="9891">
                  <c:v>4857</c:v>
                </c:pt>
                <c:pt idx="9892">
                  <c:v>4877</c:v>
                </c:pt>
                <c:pt idx="9893">
                  <c:v>4824</c:v>
                </c:pt>
                <c:pt idx="9894">
                  <c:v>4848</c:v>
                </c:pt>
                <c:pt idx="9895">
                  <c:v>4860</c:v>
                </c:pt>
                <c:pt idx="9896">
                  <c:v>4865</c:v>
                </c:pt>
                <c:pt idx="9897">
                  <c:v>4839</c:v>
                </c:pt>
                <c:pt idx="9898">
                  <c:v>4860</c:v>
                </c:pt>
                <c:pt idx="9899">
                  <c:v>4871</c:v>
                </c:pt>
                <c:pt idx="9900">
                  <c:v>4848</c:v>
                </c:pt>
                <c:pt idx="9901">
                  <c:v>4851</c:v>
                </c:pt>
                <c:pt idx="9902">
                  <c:v>4891</c:v>
                </c:pt>
                <c:pt idx="9903">
                  <c:v>4865</c:v>
                </c:pt>
                <c:pt idx="9904">
                  <c:v>4861</c:v>
                </c:pt>
                <c:pt idx="9905">
                  <c:v>4857</c:v>
                </c:pt>
                <c:pt idx="9906">
                  <c:v>4875</c:v>
                </c:pt>
                <c:pt idx="9907">
                  <c:v>4883</c:v>
                </c:pt>
                <c:pt idx="9908">
                  <c:v>4876</c:v>
                </c:pt>
                <c:pt idx="9909">
                  <c:v>4862</c:v>
                </c:pt>
                <c:pt idx="9910">
                  <c:v>4844</c:v>
                </c:pt>
                <c:pt idx="9911">
                  <c:v>4865</c:v>
                </c:pt>
                <c:pt idx="9912">
                  <c:v>4849</c:v>
                </c:pt>
                <c:pt idx="9913">
                  <c:v>4855</c:v>
                </c:pt>
                <c:pt idx="9914">
                  <c:v>4840</c:v>
                </c:pt>
                <c:pt idx="9915">
                  <c:v>4850</c:v>
                </c:pt>
                <c:pt idx="9916">
                  <c:v>4867</c:v>
                </c:pt>
                <c:pt idx="9917">
                  <c:v>4813</c:v>
                </c:pt>
                <c:pt idx="9918">
                  <c:v>4862</c:v>
                </c:pt>
                <c:pt idx="9919">
                  <c:v>4883</c:v>
                </c:pt>
                <c:pt idx="9920">
                  <c:v>4885</c:v>
                </c:pt>
                <c:pt idx="9921">
                  <c:v>4876</c:v>
                </c:pt>
                <c:pt idx="9922">
                  <c:v>4821</c:v>
                </c:pt>
                <c:pt idx="9923">
                  <c:v>4864</c:v>
                </c:pt>
                <c:pt idx="9924">
                  <c:v>4861</c:v>
                </c:pt>
                <c:pt idx="9925">
                  <c:v>4861</c:v>
                </c:pt>
                <c:pt idx="9926">
                  <c:v>4821</c:v>
                </c:pt>
                <c:pt idx="9927">
                  <c:v>4881</c:v>
                </c:pt>
                <c:pt idx="9928">
                  <c:v>4883</c:v>
                </c:pt>
                <c:pt idx="9929">
                  <c:v>4890</c:v>
                </c:pt>
                <c:pt idx="9930">
                  <c:v>4826</c:v>
                </c:pt>
                <c:pt idx="9931">
                  <c:v>4905</c:v>
                </c:pt>
                <c:pt idx="9932">
                  <c:v>4857</c:v>
                </c:pt>
                <c:pt idx="9933">
                  <c:v>4873</c:v>
                </c:pt>
                <c:pt idx="9934">
                  <c:v>4860</c:v>
                </c:pt>
                <c:pt idx="9935">
                  <c:v>4869</c:v>
                </c:pt>
                <c:pt idx="9936">
                  <c:v>4887</c:v>
                </c:pt>
                <c:pt idx="9937">
                  <c:v>4870</c:v>
                </c:pt>
                <c:pt idx="9938">
                  <c:v>4838</c:v>
                </c:pt>
                <c:pt idx="9939">
                  <c:v>4853</c:v>
                </c:pt>
                <c:pt idx="9940">
                  <c:v>4886</c:v>
                </c:pt>
                <c:pt idx="9941">
                  <c:v>4891</c:v>
                </c:pt>
                <c:pt idx="9942">
                  <c:v>4852</c:v>
                </c:pt>
                <c:pt idx="9943">
                  <c:v>4857</c:v>
                </c:pt>
                <c:pt idx="9944">
                  <c:v>4885</c:v>
                </c:pt>
                <c:pt idx="9945">
                  <c:v>4841</c:v>
                </c:pt>
                <c:pt idx="9946">
                  <c:v>4900</c:v>
                </c:pt>
                <c:pt idx="9947">
                  <c:v>4857</c:v>
                </c:pt>
                <c:pt idx="9948">
                  <c:v>4872</c:v>
                </c:pt>
                <c:pt idx="9949">
                  <c:v>4841</c:v>
                </c:pt>
                <c:pt idx="9950">
                  <c:v>4835</c:v>
                </c:pt>
                <c:pt idx="9951">
                  <c:v>4862</c:v>
                </c:pt>
                <c:pt idx="9952">
                  <c:v>4867</c:v>
                </c:pt>
                <c:pt idx="9953">
                  <c:v>4904</c:v>
                </c:pt>
                <c:pt idx="9954">
                  <c:v>4816</c:v>
                </c:pt>
                <c:pt idx="9955">
                  <c:v>4843</c:v>
                </c:pt>
                <c:pt idx="9956">
                  <c:v>4895</c:v>
                </c:pt>
                <c:pt idx="9957">
                  <c:v>4881</c:v>
                </c:pt>
                <c:pt idx="9958">
                  <c:v>4869</c:v>
                </c:pt>
                <c:pt idx="9959">
                  <c:v>4811</c:v>
                </c:pt>
                <c:pt idx="9960">
                  <c:v>4853</c:v>
                </c:pt>
                <c:pt idx="9961">
                  <c:v>4868</c:v>
                </c:pt>
                <c:pt idx="9962">
                  <c:v>4843</c:v>
                </c:pt>
                <c:pt idx="9963">
                  <c:v>4879</c:v>
                </c:pt>
                <c:pt idx="9964">
                  <c:v>4834</c:v>
                </c:pt>
                <c:pt idx="9965">
                  <c:v>4894</c:v>
                </c:pt>
                <c:pt idx="9966">
                  <c:v>4861</c:v>
                </c:pt>
                <c:pt idx="9967">
                  <c:v>4860</c:v>
                </c:pt>
                <c:pt idx="9968">
                  <c:v>4841</c:v>
                </c:pt>
                <c:pt idx="9969">
                  <c:v>4839</c:v>
                </c:pt>
                <c:pt idx="9970">
                  <c:v>4880</c:v>
                </c:pt>
                <c:pt idx="9971">
                  <c:v>4875</c:v>
                </c:pt>
                <c:pt idx="9972">
                  <c:v>4857</c:v>
                </c:pt>
                <c:pt idx="9973">
                  <c:v>4870</c:v>
                </c:pt>
                <c:pt idx="9974">
                  <c:v>4848</c:v>
                </c:pt>
                <c:pt idx="9975">
                  <c:v>4844</c:v>
                </c:pt>
                <c:pt idx="9976">
                  <c:v>4907</c:v>
                </c:pt>
                <c:pt idx="9977">
                  <c:v>4871</c:v>
                </c:pt>
                <c:pt idx="9978">
                  <c:v>4858</c:v>
                </c:pt>
                <c:pt idx="9979">
                  <c:v>4864</c:v>
                </c:pt>
                <c:pt idx="9980">
                  <c:v>4873</c:v>
                </c:pt>
                <c:pt idx="9981">
                  <c:v>4878</c:v>
                </c:pt>
                <c:pt idx="9982">
                  <c:v>4838</c:v>
                </c:pt>
                <c:pt idx="9983">
                  <c:v>4864</c:v>
                </c:pt>
                <c:pt idx="9984">
                  <c:v>4856</c:v>
                </c:pt>
                <c:pt idx="9985">
                  <c:v>4863</c:v>
                </c:pt>
                <c:pt idx="9986">
                  <c:v>4836</c:v>
                </c:pt>
                <c:pt idx="9987">
                  <c:v>4880</c:v>
                </c:pt>
                <c:pt idx="9988">
                  <c:v>4867</c:v>
                </c:pt>
                <c:pt idx="9989">
                  <c:v>4868</c:v>
                </c:pt>
                <c:pt idx="9990">
                  <c:v>4864</c:v>
                </c:pt>
                <c:pt idx="9991">
                  <c:v>4854</c:v>
                </c:pt>
                <c:pt idx="9992">
                  <c:v>4849</c:v>
                </c:pt>
                <c:pt idx="9993">
                  <c:v>4889</c:v>
                </c:pt>
                <c:pt idx="9994">
                  <c:v>4853</c:v>
                </c:pt>
                <c:pt idx="9995">
                  <c:v>4866</c:v>
                </c:pt>
                <c:pt idx="9996">
                  <c:v>4859</c:v>
                </c:pt>
                <c:pt idx="9997">
                  <c:v>4815</c:v>
                </c:pt>
                <c:pt idx="9998">
                  <c:v>4849</c:v>
                </c:pt>
                <c:pt idx="9999">
                  <c:v>4919</c:v>
                </c:pt>
                <c:pt idx="10000">
                  <c:v>4881</c:v>
                </c:pt>
                <c:pt idx="10001">
                  <c:v>4886</c:v>
                </c:pt>
                <c:pt idx="10002">
                  <c:v>4841</c:v>
                </c:pt>
                <c:pt idx="10003">
                  <c:v>4858</c:v>
                </c:pt>
                <c:pt idx="10004">
                  <c:v>4864</c:v>
                </c:pt>
                <c:pt idx="10005">
                  <c:v>4828</c:v>
                </c:pt>
                <c:pt idx="10006">
                  <c:v>4849</c:v>
                </c:pt>
                <c:pt idx="10007">
                  <c:v>4879</c:v>
                </c:pt>
                <c:pt idx="10008">
                  <c:v>4862</c:v>
                </c:pt>
                <c:pt idx="10009">
                  <c:v>4868</c:v>
                </c:pt>
                <c:pt idx="10010">
                  <c:v>4859</c:v>
                </c:pt>
                <c:pt idx="10011">
                  <c:v>4874</c:v>
                </c:pt>
                <c:pt idx="10012">
                  <c:v>4886</c:v>
                </c:pt>
                <c:pt idx="10013">
                  <c:v>4882</c:v>
                </c:pt>
                <c:pt idx="10014">
                  <c:v>4849</c:v>
                </c:pt>
                <c:pt idx="10015">
                  <c:v>4866</c:v>
                </c:pt>
                <c:pt idx="10016">
                  <c:v>4854</c:v>
                </c:pt>
                <c:pt idx="10017">
                  <c:v>4902</c:v>
                </c:pt>
                <c:pt idx="10018">
                  <c:v>4805</c:v>
                </c:pt>
                <c:pt idx="10019">
                  <c:v>4847</c:v>
                </c:pt>
                <c:pt idx="10020">
                  <c:v>4868</c:v>
                </c:pt>
                <c:pt idx="10021">
                  <c:v>4844</c:v>
                </c:pt>
                <c:pt idx="10022">
                  <c:v>4839</c:v>
                </c:pt>
                <c:pt idx="10023">
                  <c:v>4850</c:v>
                </c:pt>
                <c:pt idx="10024">
                  <c:v>4865</c:v>
                </c:pt>
                <c:pt idx="10025">
                  <c:v>4898</c:v>
                </c:pt>
                <c:pt idx="10026">
                  <c:v>4871</c:v>
                </c:pt>
                <c:pt idx="10027">
                  <c:v>4850</c:v>
                </c:pt>
                <c:pt idx="10028">
                  <c:v>4864</c:v>
                </c:pt>
                <c:pt idx="10029">
                  <c:v>4853</c:v>
                </c:pt>
                <c:pt idx="10030">
                  <c:v>4877</c:v>
                </c:pt>
                <c:pt idx="10031">
                  <c:v>4828</c:v>
                </c:pt>
                <c:pt idx="10032">
                  <c:v>4860</c:v>
                </c:pt>
                <c:pt idx="10033">
                  <c:v>4872</c:v>
                </c:pt>
                <c:pt idx="10034">
                  <c:v>4830</c:v>
                </c:pt>
                <c:pt idx="10035">
                  <c:v>4847</c:v>
                </c:pt>
                <c:pt idx="10036">
                  <c:v>4861</c:v>
                </c:pt>
                <c:pt idx="10037">
                  <c:v>4874</c:v>
                </c:pt>
                <c:pt idx="10038">
                  <c:v>4862</c:v>
                </c:pt>
                <c:pt idx="10039">
                  <c:v>4860</c:v>
                </c:pt>
                <c:pt idx="10040">
                  <c:v>4867</c:v>
                </c:pt>
                <c:pt idx="10041">
                  <c:v>4884</c:v>
                </c:pt>
                <c:pt idx="10042">
                  <c:v>4872</c:v>
                </c:pt>
                <c:pt idx="10043">
                  <c:v>4821</c:v>
                </c:pt>
                <c:pt idx="10044">
                  <c:v>4824</c:v>
                </c:pt>
                <c:pt idx="10045">
                  <c:v>4868</c:v>
                </c:pt>
                <c:pt idx="10046">
                  <c:v>4882</c:v>
                </c:pt>
                <c:pt idx="10047">
                  <c:v>4862</c:v>
                </c:pt>
                <c:pt idx="10048">
                  <c:v>4873</c:v>
                </c:pt>
                <c:pt idx="10049">
                  <c:v>4892</c:v>
                </c:pt>
                <c:pt idx="10050">
                  <c:v>4873</c:v>
                </c:pt>
                <c:pt idx="10051">
                  <c:v>4868</c:v>
                </c:pt>
                <c:pt idx="10052">
                  <c:v>4847</c:v>
                </c:pt>
                <c:pt idx="10053">
                  <c:v>4854</c:v>
                </c:pt>
                <c:pt idx="10054">
                  <c:v>4894</c:v>
                </c:pt>
                <c:pt idx="10055">
                  <c:v>4865</c:v>
                </c:pt>
                <c:pt idx="10056">
                  <c:v>4865</c:v>
                </c:pt>
                <c:pt idx="10057">
                  <c:v>4846</c:v>
                </c:pt>
                <c:pt idx="10058">
                  <c:v>4854</c:v>
                </c:pt>
                <c:pt idx="10059">
                  <c:v>4858</c:v>
                </c:pt>
                <c:pt idx="10060">
                  <c:v>4858</c:v>
                </c:pt>
                <c:pt idx="10061">
                  <c:v>4853</c:v>
                </c:pt>
                <c:pt idx="10062">
                  <c:v>4877</c:v>
                </c:pt>
                <c:pt idx="10063">
                  <c:v>4868</c:v>
                </c:pt>
                <c:pt idx="10064">
                  <c:v>4876</c:v>
                </c:pt>
                <c:pt idx="10065">
                  <c:v>4858</c:v>
                </c:pt>
                <c:pt idx="10066">
                  <c:v>4872</c:v>
                </c:pt>
                <c:pt idx="10067">
                  <c:v>4877</c:v>
                </c:pt>
                <c:pt idx="10068">
                  <c:v>4902</c:v>
                </c:pt>
                <c:pt idx="10069">
                  <c:v>4849</c:v>
                </c:pt>
                <c:pt idx="10070">
                  <c:v>4890</c:v>
                </c:pt>
                <c:pt idx="10071">
                  <c:v>4873</c:v>
                </c:pt>
                <c:pt idx="10072">
                  <c:v>4886</c:v>
                </c:pt>
                <c:pt idx="10073">
                  <c:v>4844</c:v>
                </c:pt>
                <c:pt idx="10074">
                  <c:v>4846</c:v>
                </c:pt>
                <c:pt idx="10075">
                  <c:v>4820</c:v>
                </c:pt>
                <c:pt idx="10076">
                  <c:v>4866</c:v>
                </c:pt>
                <c:pt idx="10077">
                  <c:v>4841</c:v>
                </c:pt>
                <c:pt idx="10078">
                  <c:v>4835</c:v>
                </c:pt>
                <c:pt idx="10079">
                  <c:v>4847</c:v>
                </c:pt>
                <c:pt idx="10080">
                  <c:v>4827</c:v>
                </c:pt>
                <c:pt idx="10081">
                  <c:v>4864</c:v>
                </c:pt>
                <c:pt idx="10082">
                  <c:v>4881</c:v>
                </c:pt>
                <c:pt idx="10083">
                  <c:v>4913</c:v>
                </c:pt>
                <c:pt idx="10084">
                  <c:v>4910</c:v>
                </c:pt>
                <c:pt idx="10085">
                  <c:v>4878</c:v>
                </c:pt>
                <c:pt idx="10086">
                  <c:v>4876</c:v>
                </c:pt>
                <c:pt idx="10087">
                  <c:v>4824</c:v>
                </c:pt>
                <c:pt idx="10088">
                  <c:v>4879</c:v>
                </c:pt>
                <c:pt idx="10089">
                  <c:v>4868</c:v>
                </c:pt>
                <c:pt idx="10090">
                  <c:v>4907</c:v>
                </c:pt>
                <c:pt idx="10091">
                  <c:v>4885</c:v>
                </c:pt>
                <c:pt idx="10092">
                  <c:v>4855</c:v>
                </c:pt>
                <c:pt idx="10093">
                  <c:v>4907</c:v>
                </c:pt>
                <c:pt idx="10094">
                  <c:v>4855</c:v>
                </c:pt>
                <c:pt idx="10095">
                  <c:v>4885</c:v>
                </c:pt>
                <c:pt idx="10096">
                  <c:v>4882</c:v>
                </c:pt>
                <c:pt idx="10097">
                  <c:v>4826</c:v>
                </c:pt>
                <c:pt idx="10098">
                  <c:v>4828</c:v>
                </c:pt>
                <c:pt idx="10099">
                  <c:v>4834</c:v>
                </c:pt>
                <c:pt idx="10100">
                  <c:v>4823</c:v>
                </c:pt>
                <c:pt idx="10101">
                  <c:v>4832</c:v>
                </c:pt>
                <c:pt idx="10102">
                  <c:v>4818</c:v>
                </c:pt>
                <c:pt idx="10103">
                  <c:v>4843</c:v>
                </c:pt>
                <c:pt idx="10104">
                  <c:v>4872</c:v>
                </c:pt>
                <c:pt idx="10105">
                  <c:v>4864</c:v>
                </c:pt>
                <c:pt idx="10106">
                  <c:v>4875</c:v>
                </c:pt>
                <c:pt idx="10107">
                  <c:v>4838</c:v>
                </c:pt>
                <c:pt idx="10108">
                  <c:v>4845</c:v>
                </c:pt>
                <c:pt idx="10109">
                  <c:v>4870</c:v>
                </c:pt>
                <c:pt idx="10110">
                  <c:v>4855</c:v>
                </c:pt>
                <c:pt idx="10111">
                  <c:v>4861</c:v>
                </c:pt>
                <c:pt idx="10112">
                  <c:v>4889</c:v>
                </c:pt>
                <c:pt idx="10113">
                  <c:v>4861</c:v>
                </c:pt>
                <c:pt idx="10114">
                  <c:v>4886</c:v>
                </c:pt>
                <c:pt idx="10115">
                  <c:v>4894</c:v>
                </c:pt>
                <c:pt idx="10116">
                  <c:v>4841</c:v>
                </c:pt>
                <c:pt idx="10117">
                  <c:v>4865</c:v>
                </c:pt>
                <c:pt idx="10118">
                  <c:v>4882</c:v>
                </c:pt>
                <c:pt idx="10119">
                  <c:v>4838</c:v>
                </c:pt>
                <c:pt idx="10120">
                  <c:v>4847</c:v>
                </c:pt>
                <c:pt idx="10121">
                  <c:v>4837</c:v>
                </c:pt>
                <c:pt idx="10122">
                  <c:v>4839</c:v>
                </c:pt>
                <c:pt idx="10123">
                  <c:v>4854</c:v>
                </c:pt>
                <c:pt idx="10124">
                  <c:v>4871</c:v>
                </c:pt>
                <c:pt idx="10125">
                  <c:v>4884</c:v>
                </c:pt>
                <c:pt idx="10126">
                  <c:v>4860</c:v>
                </c:pt>
                <c:pt idx="10127">
                  <c:v>4850</c:v>
                </c:pt>
                <c:pt idx="10128">
                  <c:v>4864</c:v>
                </c:pt>
                <c:pt idx="10129">
                  <c:v>4845</c:v>
                </c:pt>
                <c:pt idx="10130">
                  <c:v>4849</c:v>
                </c:pt>
                <c:pt idx="10131">
                  <c:v>4848</c:v>
                </c:pt>
                <c:pt idx="10132">
                  <c:v>4867</c:v>
                </c:pt>
                <c:pt idx="10133">
                  <c:v>4899</c:v>
                </c:pt>
                <c:pt idx="10134">
                  <c:v>4835</c:v>
                </c:pt>
                <c:pt idx="10135">
                  <c:v>4878</c:v>
                </c:pt>
                <c:pt idx="10136">
                  <c:v>4884</c:v>
                </c:pt>
                <c:pt idx="10137">
                  <c:v>4874</c:v>
                </c:pt>
                <c:pt idx="10138">
                  <c:v>4879</c:v>
                </c:pt>
                <c:pt idx="10139">
                  <c:v>4880</c:v>
                </c:pt>
                <c:pt idx="10140">
                  <c:v>4887</c:v>
                </c:pt>
                <c:pt idx="10141">
                  <c:v>4839</c:v>
                </c:pt>
                <c:pt idx="10142">
                  <c:v>4881</c:v>
                </c:pt>
                <c:pt idx="10143">
                  <c:v>4830</c:v>
                </c:pt>
                <c:pt idx="10144">
                  <c:v>4833</c:v>
                </c:pt>
                <c:pt idx="10145">
                  <c:v>4819</c:v>
                </c:pt>
                <c:pt idx="10146">
                  <c:v>4815</c:v>
                </c:pt>
                <c:pt idx="10147">
                  <c:v>4917</c:v>
                </c:pt>
                <c:pt idx="10148">
                  <c:v>4876</c:v>
                </c:pt>
                <c:pt idx="10149">
                  <c:v>4911</c:v>
                </c:pt>
                <c:pt idx="10150">
                  <c:v>4865</c:v>
                </c:pt>
                <c:pt idx="10151">
                  <c:v>4874</c:v>
                </c:pt>
                <c:pt idx="10152">
                  <c:v>4866</c:v>
                </c:pt>
                <c:pt idx="10153">
                  <c:v>4842</c:v>
                </c:pt>
                <c:pt idx="10154">
                  <c:v>4812</c:v>
                </c:pt>
                <c:pt idx="10155">
                  <c:v>4839</c:v>
                </c:pt>
                <c:pt idx="10156">
                  <c:v>4842</c:v>
                </c:pt>
                <c:pt idx="10157">
                  <c:v>4847</c:v>
                </c:pt>
                <c:pt idx="10158">
                  <c:v>4885</c:v>
                </c:pt>
                <c:pt idx="10159">
                  <c:v>4886</c:v>
                </c:pt>
                <c:pt idx="10160">
                  <c:v>4883</c:v>
                </c:pt>
                <c:pt idx="10161">
                  <c:v>4862</c:v>
                </c:pt>
                <c:pt idx="10162">
                  <c:v>4861</c:v>
                </c:pt>
                <c:pt idx="10163">
                  <c:v>4880</c:v>
                </c:pt>
                <c:pt idx="10164">
                  <c:v>4891</c:v>
                </c:pt>
                <c:pt idx="10165">
                  <c:v>4870</c:v>
                </c:pt>
                <c:pt idx="10166">
                  <c:v>4868</c:v>
                </c:pt>
                <c:pt idx="10167">
                  <c:v>4866</c:v>
                </c:pt>
                <c:pt idx="10168">
                  <c:v>4860</c:v>
                </c:pt>
                <c:pt idx="10169">
                  <c:v>4833</c:v>
                </c:pt>
                <c:pt idx="10170">
                  <c:v>4907</c:v>
                </c:pt>
                <c:pt idx="10171">
                  <c:v>4879</c:v>
                </c:pt>
                <c:pt idx="10172">
                  <c:v>4876</c:v>
                </c:pt>
                <c:pt idx="10173">
                  <c:v>4889</c:v>
                </c:pt>
                <c:pt idx="10174">
                  <c:v>4855</c:v>
                </c:pt>
                <c:pt idx="10175">
                  <c:v>4842</c:v>
                </c:pt>
                <c:pt idx="10176">
                  <c:v>4860</c:v>
                </c:pt>
                <c:pt idx="10177">
                  <c:v>4905</c:v>
                </c:pt>
                <c:pt idx="10178">
                  <c:v>4853</c:v>
                </c:pt>
                <c:pt idx="10179">
                  <c:v>4861</c:v>
                </c:pt>
                <c:pt idx="10180">
                  <c:v>4898</c:v>
                </c:pt>
                <c:pt idx="10181">
                  <c:v>4840</c:v>
                </c:pt>
                <c:pt idx="10182">
                  <c:v>4870</c:v>
                </c:pt>
                <c:pt idx="10183">
                  <c:v>4845</c:v>
                </c:pt>
                <c:pt idx="10184">
                  <c:v>4893</c:v>
                </c:pt>
                <c:pt idx="10185">
                  <c:v>4822</c:v>
                </c:pt>
                <c:pt idx="10186">
                  <c:v>4856</c:v>
                </c:pt>
                <c:pt idx="10187">
                  <c:v>4869</c:v>
                </c:pt>
                <c:pt idx="10188">
                  <c:v>4872</c:v>
                </c:pt>
                <c:pt idx="10189">
                  <c:v>4869</c:v>
                </c:pt>
                <c:pt idx="10190">
                  <c:v>4890</c:v>
                </c:pt>
                <c:pt idx="10191">
                  <c:v>4897</c:v>
                </c:pt>
                <c:pt idx="10192">
                  <c:v>4874</c:v>
                </c:pt>
                <c:pt idx="10193">
                  <c:v>4843</c:v>
                </c:pt>
                <c:pt idx="10194">
                  <c:v>4827</c:v>
                </c:pt>
                <c:pt idx="10195">
                  <c:v>4826</c:v>
                </c:pt>
                <c:pt idx="10196">
                  <c:v>4843</c:v>
                </c:pt>
                <c:pt idx="10197">
                  <c:v>4859</c:v>
                </c:pt>
                <c:pt idx="10198">
                  <c:v>4873</c:v>
                </c:pt>
                <c:pt idx="10199">
                  <c:v>4890</c:v>
                </c:pt>
                <c:pt idx="10200">
                  <c:v>4812</c:v>
                </c:pt>
                <c:pt idx="10201">
                  <c:v>4904</c:v>
                </c:pt>
                <c:pt idx="10202">
                  <c:v>4835</c:v>
                </c:pt>
                <c:pt idx="10203">
                  <c:v>4856</c:v>
                </c:pt>
                <c:pt idx="10204">
                  <c:v>4845</c:v>
                </c:pt>
                <c:pt idx="10205">
                  <c:v>4824</c:v>
                </c:pt>
                <c:pt idx="10206">
                  <c:v>4837</c:v>
                </c:pt>
                <c:pt idx="10207">
                  <c:v>4887</c:v>
                </c:pt>
                <c:pt idx="10208">
                  <c:v>4849</c:v>
                </c:pt>
                <c:pt idx="10209">
                  <c:v>4853</c:v>
                </c:pt>
                <c:pt idx="10210">
                  <c:v>4901</c:v>
                </c:pt>
                <c:pt idx="10211">
                  <c:v>4862</c:v>
                </c:pt>
                <c:pt idx="10212">
                  <c:v>4854</c:v>
                </c:pt>
                <c:pt idx="10213">
                  <c:v>4895</c:v>
                </c:pt>
                <c:pt idx="10214">
                  <c:v>4863</c:v>
                </c:pt>
                <c:pt idx="10215">
                  <c:v>4902</c:v>
                </c:pt>
                <c:pt idx="10216">
                  <c:v>4859</c:v>
                </c:pt>
                <c:pt idx="10217">
                  <c:v>4838</c:v>
                </c:pt>
                <c:pt idx="10218">
                  <c:v>4867</c:v>
                </c:pt>
                <c:pt idx="10219">
                  <c:v>4863</c:v>
                </c:pt>
                <c:pt idx="10220">
                  <c:v>4850</c:v>
                </c:pt>
                <c:pt idx="10221">
                  <c:v>4825</c:v>
                </c:pt>
                <c:pt idx="10222">
                  <c:v>4848</c:v>
                </c:pt>
                <c:pt idx="10223">
                  <c:v>4856</c:v>
                </c:pt>
                <c:pt idx="10224">
                  <c:v>4870</c:v>
                </c:pt>
                <c:pt idx="10225">
                  <c:v>4903</c:v>
                </c:pt>
                <c:pt idx="10226">
                  <c:v>4847</c:v>
                </c:pt>
                <c:pt idx="10227">
                  <c:v>4862</c:v>
                </c:pt>
                <c:pt idx="10228">
                  <c:v>4794</c:v>
                </c:pt>
                <c:pt idx="10229">
                  <c:v>4861</c:v>
                </c:pt>
                <c:pt idx="10230">
                  <c:v>4875</c:v>
                </c:pt>
                <c:pt idx="10231">
                  <c:v>4834</c:v>
                </c:pt>
                <c:pt idx="10232">
                  <c:v>4864</c:v>
                </c:pt>
                <c:pt idx="10233">
                  <c:v>4857</c:v>
                </c:pt>
                <c:pt idx="10234">
                  <c:v>4830</c:v>
                </c:pt>
                <c:pt idx="10235">
                  <c:v>4846</c:v>
                </c:pt>
                <c:pt idx="10236">
                  <c:v>4848</c:v>
                </c:pt>
                <c:pt idx="10237">
                  <c:v>4880</c:v>
                </c:pt>
                <c:pt idx="10238">
                  <c:v>4863</c:v>
                </c:pt>
                <c:pt idx="10239">
                  <c:v>4881</c:v>
                </c:pt>
                <c:pt idx="10240">
                  <c:v>4866</c:v>
                </c:pt>
                <c:pt idx="10241">
                  <c:v>4846</c:v>
                </c:pt>
                <c:pt idx="10242">
                  <c:v>4822</c:v>
                </c:pt>
                <c:pt idx="10243">
                  <c:v>4886</c:v>
                </c:pt>
                <c:pt idx="10244">
                  <c:v>4835</c:v>
                </c:pt>
                <c:pt idx="10245">
                  <c:v>4921</c:v>
                </c:pt>
                <c:pt idx="10246">
                  <c:v>4905</c:v>
                </c:pt>
                <c:pt idx="10247">
                  <c:v>4858</c:v>
                </c:pt>
                <c:pt idx="10248">
                  <c:v>4836</c:v>
                </c:pt>
                <c:pt idx="10249">
                  <c:v>4874</c:v>
                </c:pt>
                <c:pt idx="10250">
                  <c:v>4856</c:v>
                </c:pt>
                <c:pt idx="10251">
                  <c:v>4837</c:v>
                </c:pt>
                <c:pt idx="10252">
                  <c:v>4879</c:v>
                </c:pt>
                <c:pt idx="10253">
                  <c:v>4856</c:v>
                </c:pt>
                <c:pt idx="10254">
                  <c:v>4861</c:v>
                </c:pt>
                <c:pt idx="10255">
                  <c:v>4858</c:v>
                </c:pt>
                <c:pt idx="10256">
                  <c:v>4819</c:v>
                </c:pt>
                <c:pt idx="10257">
                  <c:v>4846</c:v>
                </c:pt>
                <c:pt idx="10258">
                  <c:v>4857</c:v>
                </c:pt>
                <c:pt idx="10259">
                  <c:v>4886</c:v>
                </c:pt>
                <c:pt idx="10260">
                  <c:v>4842</c:v>
                </c:pt>
                <c:pt idx="10261">
                  <c:v>4859</c:v>
                </c:pt>
                <c:pt idx="10262">
                  <c:v>4869</c:v>
                </c:pt>
                <c:pt idx="10263">
                  <c:v>4838</c:v>
                </c:pt>
                <c:pt idx="10264">
                  <c:v>4873</c:v>
                </c:pt>
                <c:pt idx="10265">
                  <c:v>4874</c:v>
                </c:pt>
                <c:pt idx="10266">
                  <c:v>4870</c:v>
                </c:pt>
                <c:pt idx="10267">
                  <c:v>4880</c:v>
                </c:pt>
                <c:pt idx="10268">
                  <c:v>4869</c:v>
                </c:pt>
                <c:pt idx="10269">
                  <c:v>4883</c:v>
                </c:pt>
                <c:pt idx="10270">
                  <c:v>4858</c:v>
                </c:pt>
                <c:pt idx="10271">
                  <c:v>4870</c:v>
                </c:pt>
                <c:pt idx="10272">
                  <c:v>4842</c:v>
                </c:pt>
                <c:pt idx="10273">
                  <c:v>4824</c:v>
                </c:pt>
                <c:pt idx="10274">
                  <c:v>4853</c:v>
                </c:pt>
                <c:pt idx="10275">
                  <c:v>4879</c:v>
                </c:pt>
                <c:pt idx="10276">
                  <c:v>4858</c:v>
                </c:pt>
                <c:pt idx="10277">
                  <c:v>4876</c:v>
                </c:pt>
                <c:pt idx="10278">
                  <c:v>4851</c:v>
                </c:pt>
                <c:pt idx="10279">
                  <c:v>4845</c:v>
                </c:pt>
                <c:pt idx="10280">
                  <c:v>4844</c:v>
                </c:pt>
                <c:pt idx="10281">
                  <c:v>4822</c:v>
                </c:pt>
                <c:pt idx="10282">
                  <c:v>4873</c:v>
                </c:pt>
                <c:pt idx="10283">
                  <c:v>4880</c:v>
                </c:pt>
                <c:pt idx="10284">
                  <c:v>4869</c:v>
                </c:pt>
                <c:pt idx="10285">
                  <c:v>4854</c:v>
                </c:pt>
                <c:pt idx="10286">
                  <c:v>4825</c:v>
                </c:pt>
                <c:pt idx="10287">
                  <c:v>4913</c:v>
                </c:pt>
                <c:pt idx="10288">
                  <c:v>4860</c:v>
                </c:pt>
                <c:pt idx="10289">
                  <c:v>4872</c:v>
                </c:pt>
                <c:pt idx="10290">
                  <c:v>4865</c:v>
                </c:pt>
                <c:pt idx="10291">
                  <c:v>4861</c:v>
                </c:pt>
                <c:pt idx="10292">
                  <c:v>4861</c:v>
                </c:pt>
                <c:pt idx="10293">
                  <c:v>4846</c:v>
                </c:pt>
                <c:pt idx="10294">
                  <c:v>4875</c:v>
                </c:pt>
                <c:pt idx="10295">
                  <c:v>4864</c:v>
                </c:pt>
                <c:pt idx="10296">
                  <c:v>4862</c:v>
                </c:pt>
                <c:pt idx="10297">
                  <c:v>4847</c:v>
                </c:pt>
                <c:pt idx="10298">
                  <c:v>4851</c:v>
                </c:pt>
                <c:pt idx="10299">
                  <c:v>4858</c:v>
                </c:pt>
                <c:pt idx="10300">
                  <c:v>4856</c:v>
                </c:pt>
                <c:pt idx="10301">
                  <c:v>4838</c:v>
                </c:pt>
                <c:pt idx="10302">
                  <c:v>4844</c:v>
                </c:pt>
                <c:pt idx="10303">
                  <c:v>4857</c:v>
                </c:pt>
                <c:pt idx="10304">
                  <c:v>4854</c:v>
                </c:pt>
                <c:pt idx="10305">
                  <c:v>4851</c:v>
                </c:pt>
                <c:pt idx="10306">
                  <c:v>4894</c:v>
                </c:pt>
                <c:pt idx="10307">
                  <c:v>4865</c:v>
                </c:pt>
                <c:pt idx="10308">
                  <c:v>4855</c:v>
                </c:pt>
                <c:pt idx="10309">
                  <c:v>4843</c:v>
                </c:pt>
                <c:pt idx="10310">
                  <c:v>4822</c:v>
                </c:pt>
                <c:pt idx="10311">
                  <c:v>4899</c:v>
                </c:pt>
                <c:pt idx="10312">
                  <c:v>4879</c:v>
                </c:pt>
                <c:pt idx="10313">
                  <c:v>4885</c:v>
                </c:pt>
                <c:pt idx="10314">
                  <c:v>4863</c:v>
                </c:pt>
                <c:pt idx="10315">
                  <c:v>4894</c:v>
                </c:pt>
                <c:pt idx="10316">
                  <c:v>4836</c:v>
                </c:pt>
                <c:pt idx="10317">
                  <c:v>4862</c:v>
                </c:pt>
                <c:pt idx="10318">
                  <c:v>4833</c:v>
                </c:pt>
                <c:pt idx="10319">
                  <c:v>4886</c:v>
                </c:pt>
                <c:pt idx="10320">
                  <c:v>4827</c:v>
                </c:pt>
                <c:pt idx="10321">
                  <c:v>4868</c:v>
                </c:pt>
                <c:pt idx="10322">
                  <c:v>4869</c:v>
                </c:pt>
                <c:pt idx="10323">
                  <c:v>4905</c:v>
                </c:pt>
                <c:pt idx="10324">
                  <c:v>4896</c:v>
                </c:pt>
                <c:pt idx="10325">
                  <c:v>4900</c:v>
                </c:pt>
                <c:pt idx="10326">
                  <c:v>4849</c:v>
                </c:pt>
                <c:pt idx="10327">
                  <c:v>4884</c:v>
                </c:pt>
                <c:pt idx="10328">
                  <c:v>4880</c:v>
                </c:pt>
                <c:pt idx="10329">
                  <c:v>4848</c:v>
                </c:pt>
                <c:pt idx="10330">
                  <c:v>4869</c:v>
                </c:pt>
                <c:pt idx="10331">
                  <c:v>4883</c:v>
                </c:pt>
                <c:pt idx="10332">
                  <c:v>4908</c:v>
                </c:pt>
                <c:pt idx="10333">
                  <c:v>4886</c:v>
                </c:pt>
                <c:pt idx="10334">
                  <c:v>4903</c:v>
                </c:pt>
                <c:pt idx="10335">
                  <c:v>4870</c:v>
                </c:pt>
                <c:pt idx="10336">
                  <c:v>4874</c:v>
                </c:pt>
                <c:pt idx="10337">
                  <c:v>4873</c:v>
                </c:pt>
                <c:pt idx="10338">
                  <c:v>4822</c:v>
                </c:pt>
                <c:pt idx="10339">
                  <c:v>4840</c:v>
                </c:pt>
                <c:pt idx="10340">
                  <c:v>4856</c:v>
                </c:pt>
                <c:pt idx="10341">
                  <c:v>4820</c:v>
                </c:pt>
                <c:pt idx="10342">
                  <c:v>4836</c:v>
                </c:pt>
                <c:pt idx="10343">
                  <c:v>4844</c:v>
                </c:pt>
                <c:pt idx="10344">
                  <c:v>4835</c:v>
                </c:pt>
                <c:pt idx="10345">
                  <c:v>4840</c:v>
                </c:pt>
                <c:pt idx="10346">
                  <c:v>4855</c:v>
                </c:pt>
                <c:pt idx="10347">
                  <c:v>4868</c:v>
                </c:pt>
                <c:pt idx="10348">
                  <c:v>4870</c:v>
                </c:pt>
                <c:pt idx="10349">
                  <c:v>4854</c:v>
                </c:pt>
                <c:pt idx="10350">
                  <c:v>4849</c:v>
                </c:pt>
                <c:pt idx="10351">
                  <c:v>4847</c:v>
                </c:pt>
                <c:pt idx="10352">
                  <c:v>4855</c:v>
                </c:pt>
                <c:pt idx="10353">
                  <c:v>4876</c:v>
                </c:pt>
                <c:pt idx="10354">
                  <c:v>4862</c:v>
                </c:pt>
                <c:pt idx="10355">
                  <c:v>4894</c:v>
                </c:pt>
                <c:pt idx="10356">
                  <c:v>4874</c:v>
                </c:pt>
                <c:pt idx="10357">
                  <c:v>4840</c:v>
                </c:pt>
                <c:pt idx="10358">
                  <c:v>4898</c:v>
                </c:pt>
                <c:pt idx="10359">
                  <c:v>4858</c:v>
                </c:pt>
                <c:pt idx="10360">
                  <c:v>4873</c:v>
                </c:pt>
                <c:pt idx="10361">
                  <c:v>4836</c:v>
                </c:pt>
                <c:pt idx="10362">
                  <c:v>4831</c:v>
                </c:pt>
                <c:pt idx="10363">
                  <c:v>4843</c:v>
                </c:pt>
                <c:pt idx="10364">
                  <c:v>4847</c:v>
                </c:pt>
                <c:pt idx="10365">
                  <c:v>4844</c:v>
                </c:pt>
                <c:pt idx="10366">
                  <c:v>4864</c:v>
                </c:pt>
                <c:pt idx="10367">
                  <c:v>4842</c:v>
                </c:pt>
                <c:pt idx="10368">
                  <c:v>4881</c:v>
                </c:pt>
                <c:pt idx="10369">
                  <c:v>4841</c:v>
                </c:pt>
                <c:pt idx="10370">
                  <c:v>4923</c:v>
                </c:pt>
                <c:pt idx="10371">
                  <c:v>4914</c:v>
                </c:pt>
                <c:pt idx="10372">
                  <c:v>4863</c:v>
                </c:pt>
                <c:pt idx="10373">
                  <c:v>4890</c:v>
                </c:pt>
                <c:pt idx="10374">
                  <c:v>4896</c:v>
                </c:pt>
                <c:pt idx="10375">
                  <c:v>4856</c:v>
                </c:pt>
                <c:pt idx="10376">
                  <c:v>4834</c:v>
                </c:pt>
                <c:pt idx="10377">
                  <c:v>4859</c:v>
                </c:pt>
                <c:pt idx="10378">
                  <c:v>4839</c:v>
                </c:pt>
                <c:pt idx="10379">
                  <c:v>4817</c:v>
                </c:pt>
                <c:pt idx="10380">
                  <c:v>4901</c:v>
                </c:pt>
                <c:pt idx="10381">
                  <c:v>4866</c:v>
                </c:pt>
                <c:pt idx="10382">
                  <c:v>4865</c:v>
                </c:pt>
                <c:pt idx="10383">
                  <c:v>4878</c:v>
                </c:pt>
                <c:pt idx="10384">
                  <c:v>4861</c:v>
                </c:pt>
                <c:pt idx="10385">
                  <c:v>4854</c:v>
                </c:pt>
                <c:pt idx="10386">
                  <c:v>4887</c:v>
                </c:pt>
                <c:pt idx="10387">
                  <c:v>4844</c:v>
                </c:pt>
                <c:pt idx="10388">
                  <c:v>4895</c:v>
                </c:pt>
                <c:pt idx="10389">
                  <c:v>4872</c:v>
                </c:pt>
                <c:pt idx="10390">
                  <c:v>4881</c:v>
                </c:pt>
                <c:pt idx="10391">
                  <c:v>4863</c:v>
                </c:pt>
                <c:pt idx="10392">
                  <c:v>4864</c:v>
                </c:pt>
                <c:pt idx="10393">
                  <c:v>4871</c:v>
                </c:pt>
                <c:pt idx="10394">
                  <c:v>4890</c:v>
                </c:pt>
                <c:pt idx="10395">
                  <c:v>4846</c:v>
                </c:pt>
                <c:pt idx="10396">
                  <c:v>4828</c:v>
                </c:pt>
                <c:pt idx="10397">
                  <c:v>4896</c:v>
                </c:pt>
                <c:pt idx="10398">
                  <c:v>4873</c:v>
                </c:pt>
                <c:pt idx="10399">
                  <c:v>4880</c:v>
                </c:pt>
                <c:pt idx="10400">
                  <c:v>4862</c:v>
                </c:pt>
                <c:pt idx="10401">
                  <c:v>4881</c:v>
                </c:pt>
                <c:pt idx="10402">
                  <c:v>4934</c:v>
                </c:pt>
                <c:pt idx="10403">
                  <c:v>4877</c:v>
                </c:pt>
                <c:pt idx="10404">
                  <c:v>4880</c:v>
                </c:pt>
                <c:pt idx="10405">
                  <c:v>4884</c:v>
                </c:pt>
                <c:pt idx="10406">
                  <c:v>4851</c:v>
                </c:pt>
                <c:pt idx="10407">
                  <c:v>4854</c:v>
                </c:pt>
                <c:pt idx="10408">
                  <c:v>4857</c:v>
                </c:pt>
                <c:pt idx="10409">
                  <c:v>4841</c:v>
                </c:pt>
                <c:pt idx="10410">
                  <c:v>4830</c:v>
                </c:pt>
                <c:pt idx="10411">
                  <c:v>4904</c:v>
                </c:pt>
                <c:pt idx="10412">
                  <c:v>4870</c:v>
                </c:pt>
                <c:pt idx="10413">
                  <c:v>4887</c:v>
                </c:pt>
                <c:pt idx="10414">
                  <c:v>4881</c:v>
                </c:pt>
                <c:pt idx="10415">
                  <c:v>4865</c:v>
                </c:pt>
                <c:pt idx="10416">
                  <c:v>4888</c:v>
                </c:pt>
                <c:pt idx="10417">
                  <c:v>4896</c:v>
                </c:pt>
                <c:pt idx="10418">
                  <c:v>4844</c:v>
                </c:pt>
                <c:pt idx="10419">
                  <c:v>4869</c:v>
                </c:pt>
                <c:pt idx="10420">
                  <c:v>4898</c:v>
                </c:pt>
                <c:pt idx="10421">
                  <c:v>4815</c:v>
                </c:pt>
                <c:pt idx="10422">
                  <c:v>4902</c:v>
                </c:pt>
                <c:pt idx="10423">
                  <c:v>4853</c:v>
                </c:pt>
                <c:pt idx="10424">
                  <c:v>4837</c:v>
                </c:pt>
                <c:pt idx="10425">
                  <c:v>4878</c:v>
                </c:pt>
                <c:pt idx="10426">
                  <c:v>4865</c:v>
                </c:pt>
                <c:pt idx="10427">
                  <c:v>4835</c:v>
                </c:pt>
                <c:pt idx="10428">
                  <c:v>4877</c:v>
                </c:pt>
                <c:pt idx="10429">
                  <c:v>4867</c:v>
                </c:pt>
                <c:pt idx="10430">
                  <c:v>4880</c:v>
                </c:pt>
                <c:pt idx="10431">
                  <c:v>4885</c:v>
                </c:pt>
                <c:pt idx="10432">
                  <c:v>4873</c:v>
                </c:pt>
                <c:pt idx="10433">
                  <c:v>4842</c:v>
                </c:pt>
                <c:pt idx="10434">
                  <c:v>4811</c:v>
                </c:pt>
                <c:pt idx="10435">
                  <c:v>4894</c:v>
                </c:pt>
                <c:pt idx="10436">
                  <c:v>4857</c:v>
                </c:pt>
                <c:pt idx="10437">
                  <c:v>4896</c:v>
                </c:pt>
                <c:pt idx="10438">
                  <c:v>4886</c:v>
                </c:pt>
                <c:pt idx="10439">
                  <c:v>4853</c:v>
                </c:pt>
                <c:pt idx="10440">
                  <c:v>4861</c:v>
                </c:pt>
                <c:pt idx="10441">
                  <c:v>4873</c:v>
                </c:pt>
                <c:pt idx="10442">
                  <c:v>4842</c:v>
                </c:pt>
                <c:pt idx="10443">
                  <c:v>4856</c:v>
                </c:pt>
                <c:pt idx="10444">
                  <c:v>4848</c:v>
                </c:pt>
                <c:pt idx="10445">
                  <c:v>4874</c:v>
                </c:pt>
                <c:pt idx="10446">
                  <c:v>4891</c:v>
                </c:pt>
                <c:pt idx="10447">
                  <c:v>4866</c:v>
                </c:pt>
                <c:pt idx="10448">
                  <c:v>4850</c:v>
                </c:pt>
                <c:pt idx="10449">
                  <c:v>4847</c:v>
                </c:pt>
                <c:pt idx="10450">
                  <c:v>4846</c:v>
                </c:pt>
                <c:pt idx="10451">
                  <c:v>4872</c:v>
                </c:pt>
                <c:pt idx="10452">
                  <c:v>4851</c:v>
                </c:pt>
                <c:pt idx="10453">
                  <c:v>4862</c:v>
                </c:pt>
                <c:pt idx="10454">
                  <c:v>4850</c:v>
                </c:pt>
                <c:pt idx="10455">
                  <c:v>4853</c:v>
                </c:pt>
                <c:pt idx="10456">
                  <c:v>4876</c:v>
                </c:pt>
                <c:pt idx="10457">
                  <c:v>4856</c:v>
                </c:pt>
                <c:pt idx="10458">
                  <c:v>4868</c:v>
                </c:pt>
                <c:pt idx="10459">
                  <c:v>4911</c:v>
                </c:pt>
                <c:pt idx="10460">
                  <c:v>4870</c:v>
                </c:pt>
                <c:pt idx="10461">
                  <c:v>4847</c:v>
                </c:pt>
                <c:pt idx="10462">
                  <c:v>4836</c:v>
                </c:pt>
                <c:pt idx="10463">
                  <c:v>4881</c:v>
                </c:pt>
                <c:pt idx="10464">
                  <c:v>4878</c:v>
                </c:pt>
                <c:pt idx="10465">
                  <c:v>4876</c:v>
                </c:pt>
                <c:pt idx="10466">
                  <c:v>4859</c:v>
                </c:pt>
                <c:pt idx="10467">
                  <c:v>4867</c:v>
                </c:pt>
                <c:pt idx="10468">
                  <c:v>4888</c:v>
                </c:pt>
                <c:pt idx="10469">
                  <c:v>4839</c:v>
                </c:pt>
                <c:pt idx="10470">
                  <c:v>4879</c:v>
                </c:pt>
                <c:pt idx="10471">
                  <c:v>4860</c:v>
                </c:pt>
                <c:pt idx="10472">
                  <c:v>4862</c:v>
                </c:pt>
                <c:pt idx="10473">
                  <c:v>4837</c:v>
                </c:pt>
                <c:pt idx="10474">
                  <c:v>4833</c:v>
                </c:pt>
                <c:pt idx="10475">
                  <c:v>4869</c:v>
                </c:pt>
                <c:pt idx="10476">
                  <c:v>4875</c:v>
                </c:pt>
                <c:pt idx="10477">
                  <c:v>4861</c:v>
                </c:pt>
                <c:pt idx="10478">
                  <c:v>4867</c:v>
                </c:pt>
                <c:pt idx="10479">
                  <c:v>4846</c:v>
                </c:pt>
                <c:pt idx="10480">
                  <c:v>4852</c:v>
                </c:pt>
                <c:pt idx="10481">
                  <c:v>4863</c:v>
                </c:pt>
                <c:pt idx="10482">
                  <c:v>4840</c:v>
                </c:pt>
                <c:pt idx="10483">
                  <c:v>4872</c:v>
                </c:pt>
                <c:pt idx="10484">
                  <c:v>4816</c:v>
                </c:pt>
                <c:pt idx="10485">
                  <c:v>4887</c:v>
                </c:pt>
                <c:pt idx="10486">
                  <c:v>4882</c:v>
                </c:pt>
                <c:pt idx="10487">
                  <c:v>4838</c:v>
                </c:pt>
                <c:pt idx="10488">
                  <c:v>4835</c:v>
                </c:pt>
                <c:pt idx="10489">
                  <c:v>4851</c:v>
                </c:pt>
                <c:pt idx="10490">
                  <c:v>4849</c:v>
                </c:pt>
                <c:pt idx="10491">
                  <c:v>4889</c:v>
                </c:pt>
                <c:pt idx="10492">
                  <c:v>4872</c:v>
                </c:pt>
                <c:pt idx="10493">
                  <c:v>4841</c:v>
                </c:pt>
                <c:pt idx="10494">
                  <c:v>4891</c:v>
                </c:pt>
                <c:pt idx="10495">
                  <c:v>4866</c:v>
                </c:pt>
                <c:pt idx="10496">
                  <c:v>4869</c:v>
                </c:pt>
                <c:pt idx="10497">
                  <c:v>4821</c:v>
                </c:pt>
                <c:pt idx="10498">
                  <c:v>4868</c:v>
                </c:pt>
                <c:pt idx="10499">
                  <c:v>4902</c:v>
                </c:pt>
                <c:pt idx="10500">
                  <c:v>4848</c:v>
                </c:pt>
                <c:pt idx="10501">
                  <c:v>4871</c:v>
                </c:pt>
                <c:pt idx="10502">
                  <c:v>4855</c:v>
                </c:pt>
                <c:pt idx="10503">
                  <c:v>4840</c:v>
                </c:pt>
                <c:pt idx="10504">
                  <c:v>4885</c:v>
                </c:pt>
                <c:pt idx="10505">
                  <c:v>4866</c:v>
                </c:pt>
                <c:pt idx="10506">
                  <c:v>4824</c:v>
                </c:pt>
                <c:pt idx="10507">
                  <c:v>4877</c:v>
                </c:pt>
                <c:pt idx="10508">
                  <c:v>4867</c:v>
                </c:pt>
                <c:pt idx="10509">
                  <c:v>4840</c:v>
                </c:pt>
                <c:pt idx="10510">
                  <c:v>4859</c:v>
                </c:pt>
                <c:pt idx="10511">
                  <c:v>4899</c:v>
                </c:pt>
                <c:pt idx="10512">
                  <c:v>4834</c:v>
                </c:pt>
                <c:pt idx="10513">
                  <c:v>4876</c:v>
                </c:pt>
                <c:pt idx="10514">
                  <c:v>4854</c:v>
                </c:pt>
                <c:pt idx="10515">
                  <c:v>4882</c:v>
                </c:pt>
                <c:pt idx="10516">
                  <c:v>4864</c:v>
                </c:pt>
                <c:pt idx="10517">
                  <c:v>4832</c:v>
                </c:pt>
                <c:pt idx="10518">
                  <c:v>4836</c:v>
                </c:pt>
                <c:pt idx="10519">
                  <c:v>4879</c:v>
                </c:pt>
                <c:pt idx="10520">
                  <c:v>4851</c:v>
                </c:pt>
                <c:pt idx="10521">
                  <c:v>4896</c:v>
                </c:pt>
                <c:pt idx="10522">
                  <c:v>4873</c:v>
                </c:pt>
                <c:pt idx="10523">
                  <c:v>4813</c:v>
                </c:pt>
                <c:pt idx="10524">
                  <c:v>4859</c:v>
                </c:pt>
                <c:pt idx="10525">
                  <c:v>4878</c:v>
                </c:pt>
                <c:pt idx="10526">
                  <c:v>4866</c:v>
                </c:pt>
                <c:pt idx="10527">
                  <c:v>4840</c:v>
                </c:pt>
                <c:pt idx="10528">
                  <c:v>4915</c:v>
                </c:pt>
                <c:pt idx="10529">
                  <c:v>4859</c:v>
                </c:pt>
                <c:pt idx="10530">
                  <c:v>4868</c:v>
                </c:pt>
                <c:pt idx="10531">
                  <c:v>4834</c:v>
                </c:pt>
                <c:pt idx="10532">
                  <c:v>4886</c:v>
                </c:pt>
                <c:pt idx="10533">
                  <c:v>4849</c:v>
                </c:pt>
                <c:pt idx="10534">
                  <c:v>4880</c:v>
                </c:pt>
                <c:pt idx="10535">
                  <c:v>4875</c:v>
                </c:pt>
                <c:pt idx="10536">
                  <c:v>4863</c:v>
                </c:pt>
                <c:pt idx="10537">
                  <c:v>4871</c:v>
                </c:pt>
                <c:pt idx="10538">
                  <c:v>4861</c:v>
                </c:pt>
                <c:pt idx="10539">
                  <c:v>4874</c:v>
                </c:pt>
                <c:pt idx="10540">
                  <c:v>4857</c:v>
                </c:pt>
                <c:pt idx="10541">
                  <c:v>4849</c:v>
                </c:pt>
                <c:pt idx="10542">
                  <c:v>4897</c:v>
                </c:pt>
                <c:pt idx="10543">
                  <c:v>4860</c:v>
                </c:pt>
                <c:pt idx="10544">
                  <c:v>4814</c:v>
                </c:pt>
                <c:pt idx="10545">
                  <c:v>4908</c:v>
                </c:pt>
                <c:pt idx="10546">
                  <c:v>4866</c:v>
                </c:pt>
                <c:pt idx="10547">
                  <c:v>4923</c:v>
                </c:pt>
                <c:pt idx="10548">
                  <c:v>4836</c:v>
                </c:pt>
                <c:pt idx="10549">
                  <c:v>4855</c:v>
                </c:pt>
                <c:pt idx="10550">
                  <c:v>4914</c:v>
                </c:pt>
                <c:pt idx="10551">
                  <c:v>4869</c:v>
                </c:pt>
                <c:pt idx="10552">
                  <c:v>4837</c:v>
                </c:pt>
                <c:pt idx="10553">
                  <c:v>4882</c:v>
                </c:pt>
                <c:pt idx="10554">
                  <c:v>4878</c:v>
                </c:pt>
                <c:pt idx="10555">
                  <c:v>4883</c:v>
                </c:pt>
                <c:pt idx="10556">
                  <c:v>4887</c:v>
                </c:pt>
                <c:pt idx="10557">
                  <c:v>4912</c:v>
                </c:pt>
                <c:pt idx="10558">
                  <c:v>4888</c:v>
                </c:pt>
                <c:pt idx="10559">
                  <c:v>4893</c:v>
                </c:pt>
                <c:pt idx="10560">
                  <c:v>4902</c:v>
                </c:pt>
                <c:pt idx="10561">
                  <c:v>4866</c:v>
                </c:pt>
                <c:pt idx="10562">
                  <c:v>4866</c:v>
                </c:pt>
                <c:pt idx="10563">
                  <c:v>4878</c:v>
                </c:pt>
                <c:pt idx="10564">
                  <c:v>4873</c:v>
                </c:pt>
                <c:pt idx="10565">
                  <c:v>4883</c:v>
                </c:pt>
                <c:pt idx="10566">
                  <c:v>4856</c:v>
                </c:pt>
                <c:pt idx="10567">
                  <c:v>4848</c:v>
                </c:pt>
                <c:pt idx="10568">
                  <c:v>4877</c:v>
                </c:pt>
                <c:pt idx="10569">
                  <c:v>4867</c:v>
                </c:pt>
                <c:pt idx="10570">
                  <c:v>4865</c:v>
                </c:pt>
                <c:pt idx="10571">
                  <c:v>4862</c:v>
                </c:pt>
                <c:pt idx="10572">
                  <c:v>4857</c:v>
                </c:pt>
                <c:pt idx="10573">
                  <c:v>4828</c:v>
                </c:pt>
                <c:pt idx="10574">
                  <c:v>4879</c:v>
                </c:pt>
                <c:pt idx="10575">
                  <c:v>4848</c:v>
                </c:pt>
                <c:pt idx="10576">
                  <c:v>4850</c:v>
                </c:pt>
                <c:pt idx="10577">
                  <c:v>4841</c:v>
                </c:pt>
                <c:pt idx="10578">
                  <c:v>4869</c:v>
                </c:pt>
                <c:pt idx="10579">
                  <c:v>4901</c:v>
                </c:pt>
                <c:pt idx="10580">
                  <c:v>4870</c:v>
                </c:pt>
                <c:pt idx="10581">
                  <c:v>4868</c:v>
                </c:pt>
                <c:pt idx="10582">
                  <c:v>4849</c:v>
                </c:pt>
                <c:pt idx="10583">
                  <c:v>4862</c:v>
                </c:pt>
                <c:pt idx="10584">
                  <c:v>4856</c:v>
                </c:pt>
                <c:pt idx="10585">
                  <c:v>4863</c:v>
                </c:pt>
                <c:pt idx="10586">
                  <c:v>4839</c:v>
                </c:pt>
                <c:pt idx="10587">
                  <c:v>4852</c:v>
                </c:pt>
                <c:pt idx="10588">
                  <c:v>4865</c:v>
                </c:pt>
                <c:pt idx="10589">
                  <c:v>4830</c:v>
                </c:pt>
                <c:pt idx="10590">
                  <c:v>4852</c:v>
                </c:pt>
                <c:pt idx="10591">
                  <c:v>4847</c:v>
                </c:pt>
                <c:pt idx="10592">
                  <c:v>4882</c:v>
                </c:pt>
                <c:pt idx="10593">
                  <c:v>4873</c:v>
                </c:pt>
                <c:pt idx="10594">
                  <c:v>4887</c:v>
                </c:pt>
                <c:pt idx="10595">
                  <c:v>4885</c:v>
                </c:pt>
                <c:pt idx="10596">
                  <c:v>4881</c:v>
                </c:pt>
                <c:pt idx="10597">
                  <c:v>4877</c:v>
                </c:pt>
                <c:pt idx="10598">
                  <c:v>4873</c:v>
                </c:pt>
                <c:pt idx="10599">
                  <c:v>4857</c:v>
                </c:pt>
                <c:pt idx="10600">
                  <c:v>4902</c:v>
                </c:pt>
                <c:pt idx="10601">
                  <c:v>4837</c:v>
                </c:pt>
                <c:pt idx="10602">
                  <c:v>4847</c:v>
                </c:pt>
                <c:pt idx="10603">
                  <c:v>4881</c:v>
                </c:pt>
                <c:pt idx="10604">
                  <c:v>4859</c:v>
                </c:pt>
                <c:pt idx="10605">
                  <c:v>4836</c:v>
                </c:pt>
                <c:pt idx="10606">
                  <c:v>4859</c:v>
                </c:pt>
                <c:pt idx="10607">
                  <c:v>4848</c:v>
                </c:pt>
                <c:pt idx="10608">
                  <c:v>4840</c:v>
                </c:pt>
                <c:pt idx="10609">
                  <c:v>4889</c:v>
                </c:pt>
                <c:pt idx="10610">
                  <c:v>4863</c:v>
                </c:pt>
                <c:pt idx="10611">
                  <c:v>4861</c:v>
                </c:pt>
                <c:pt idx="10612">
                  <c:v>4823</c:v>
                </c:pt>
                <c:pt idx="10613">
                  <c:v>4872</c:v>
                </c:pt>
                <c:pt idx="10614">
                  <c:v>4876</c:v>
                </c:pt>
                <c:pt idx="10615">
                  <c:v>4812</c:v>
                </c:pt>
                <c:pt idx="10616">
                  <c:v>4883</c:v>
                </c:pt>
                <c:pt idx="10617">
                  <c:v>4827</c:v>
                </c:pt>
                <c:pt idx="10618">
                  <c:v>4828</c:v>
                </c:pt>
                <c:pt idx="10619">
                  <c:v>4835</c:v>
                </c:pt>
                <c:pt idx="10620">
                  <c:v>4856</c:v>
                </c:pt>
                <c:pt idx="10621">
                  <c:v>4826</c:v>
                </c:pt>
                <c:pt idx="10622">
                  <c:v>4840</c:v>
                </c:pt>
                <c:pt idx="10623">
                  <c:v>4901</c:v>
                </c:pt>
                <c:pt idx="10624">
                  <c:v>4883</c:v>
                </c:pt>
                <c:pt idx="10625">
                  <c:v>4859</c:v>
                </c:pt>
                <c:pt idx="10626">
                  <c:v>4848</c:v>
                </c:pt>
                <c:pt idx="10627">
                  <c:v>4858</c:v>
                </c:pt>
                <c:pt idx="10628">
                  <c:v>4846</c:v>
                </c:pt>
                <c:pt idx="10629">
                  <c:v>4837</c:v>
                </c:pt>
                <c:pt idx="10630">
                  <c:v>4877</c:v>
                </c:pt>
                <c:pt idx="10631">
                  <c:v>4855</c:v>
                </c:pt>
                <c:pt idx="10632">
                  <c:v>4859</c:v>
                </c:pt>
                <c:pt idx="10633">
                  <c:v>4834</c:v>
                </c:pt>
                <c:pt idx="10634">
                  <c:v>4860</c:v>
                </c:pt>
                <c:pt idx="10635">
                  <c:v>4866</c:v>
                </c:pt>
                <c:pt idx="10636">
                  <c:v>4872</c:v>
                </c:pt>
                <c:pt idx="10637">
                  <c:v>4860</c:v>
                </c:pt>
                <c:pt idx="10638">
                  <c:v>4841</c:v>
                </c:pt>
                <c:pt idx="10639">
                  <c:v>4848</c:v>
                </c:pt>
                <c:pt idx="10640">
                  <c:v>4889</c:v>
                </c:pt>
                <c:pt idx="10641">
                  <c:v>4875</c:v>
                </c:pt>
                <c:pt idx="10642">
                  <c:v>4864</c:v>
                </c:pt>
                <c:pt idx="10643">
                  <c:v>4868</c:v>
                </c:pt>
                <c:pt idx="10644">
                  <c:v>4894</c:v>
                </c:pt>
                <c:pt idx="10645">
                  <c:v>4895</c:v>
                </c:pt>
                <c:pt idx="10646">
                  <c:v>4925</c:v>
                </c:pt>
                <c:pt idx="10647">
                  <c:v>4879</c:v>
                </c:pt>
                <c:pt idx="10648">
                  <c:v>4837</c:v>
                </c:pt>
                <c:pt idx="10649">
                  <c:v>4889</c:v>
                </c:pt>
                <c:pt idx="10650">
                  <c:v>4836</c:v>
                </c:pt>
                <c:pt idx="10651">
                  <c:v>4869</c:v>
                </c:pt>
                <c:pt idx="10652">
                  <c:v>4850</c:v>
                </c:pt>
                <c:pt idx="10653">
                  <c:v>4883</c:v>
                </c:pt>
                <c:pt idx="10654">
                  <c:v>4870</c:v>
                </c:pt>
                <c:pt idx="10655">
                  <c:v>4862</c:v>
                </c:pt>
                <c:pt idx="10656">
                  <c:v>4846</c:v>
                </c:pt>
                <c:pt idx="10657">
                  <c:v>4843</c:v>
                </c:pt>
                <c:pt idx="10658">
                  <c:v>4866</c:v>
                </c:pt>
                <c:pt idx="10659">
                  <c:v>4882</c:v>
                </c:pt>
                <c:pt idx="10660">
                  <c:v>4836</c:v>
                </c:pt>
                <c:pt idx="10661">
                  <c:v>4854</c:v>
                </c:pt>
                <c:pt idx="10662">
                  <c:v>4889</c:v>
                </c:pt>
                <c:pt idx="10663">
                  <c:v>4840</c:v>
                </c:pt>
                <c:pt idx="10664">
                  <c:v>4865</c:v>
                </c:pt>
                <c:pt idx="10665">
                  <c:v>4886</c:v>
                </c:pt>
                <c:pt idx="10666">
                  <c:v>4892</c:v>
                </c:pt>
                <c:pt idx="10667">
                  <c:v>4868</c:v>
                </c:pt>
                <c:pt idx="10668">
                  <c:v>4886</c:v>
                </c:pt>
                <c:pt idx="10669">
                  <c:v>4852</c:v>
                </c:pt>
                <c:pt idx="10670">
                  <c:v>4886</c:v>
                </c:pt>
                <c:pt idx="10671">
                  <c:v>4873</c:v>
                </c:pt>
                <c:pt idx="10672">
                  <c:v>4865</c:v>
                </c:pt>
                <c:pt idx="10673">
                  <c:v>4882</c:v>
                </c:pt>
                <c:pt idx="10674">
                  <c:v>4847</c:v>
                </c:pt>
                <c:pt idx="10675">
                  <c:v>4839</c:v>
                </c:pt>
                <c:pt idx="10676">
                  <c:v>4888</c:v>
                </c:pt>
                <c:pt idx="10677">
                  <c:v>4876</c:v>
                </c:pt>
                <c:pt idx="10678">
                  <c:v>4851</c:v>
                </c:pt>
                <c:pt idx="10679">
                  <c:v>4869</c:v>
                </c:pt>
                <c:pt idx="10680">
                  <c:v>4852</c:v>
                </c:pt>
                <c:pt idx="10681">
                  <c:v>4863</c:v>
                </c:pt>
                <c:pt idx="10682">
                  <c:v>4867</c:v>
                </c:pt>
                <c:pt idx="10683">
                  <c:v>4892</c:v>
                </c:pt>
                <c:pt idx="10684">
                  <c:v>4882</c:v>
                </c:pt>
                <c:pt idx="10685">
                  <c:v>4862</c:v>
                </c:pt>
                <c:pt idx="10686">
                  <c:v>4882</c:v>
                </c:pt>
                <c:pt idx="10687">
                  <c:v>4871</c:v>
                </c:pt>
                <c:pt idx="10688">
                  <c:v>4902</c:v>
                </c:pt>
                <c:pt idx="10689">
                  <c:v>4890</c:v>
                </c:pt>
                <c:pt idx="10690">
                  <c:v>4897</c:v>
                </c:pt>
                <c:pt idx="10691">
                  <c:v>4890</c:v>
                </c:pt>
                <c:pt idx="10692">
                  <c:v>4897</c:v>
                </c:pt>
                <c:pt idx="10693">
                  <c:v>4880</c:v>
                </c:pt>
                <c:pt idx="10694">
                  <c:v>4896</c:v>
                </c:pt>
                <c:pt idx="10695">
                  <c:v>4875</c:v>
                </c:pt>
                <c:pt idx="10696">
                  <c:v>4871</c:v>
                </c:pt>
                <c:pt idx="10697">
                  <c:v>4868</c:v>
                </c:pt>
                <c:pt idx="10698">
                  <c:v>4836</c:v>
                </c:pt>
                <c:pt idx="10699">
                  <c:v>4870</c:v>
                </c:pt>
                <c:pt idx="10700">
                  <c:v>4855</c:v>
                </c:pt>
                <c:pt idx="10701">
                  <c:v>4886</c:v>
                </c:pt>
                <c:pt idx="10702">
                  <c:v>4866</c:v>
                </c:pt>
                <c:pt idx="10703">
                  <c:v>4856</c:v>
                </c:pt>
                <c:pt idx="10704">
                  <c:v>4868</c:v>
                </c:pt>
                <c:pt idx="10705">
                  <c:v>4888</c:v>
                </c:pt>
                <c:pt idx="10706">
                  <c:v>4842</c:v>
                </c:pt>
                <c:pt idx="10707">
                  <c:v>4845</c:v>
                </c:pt>
                <c:pt idx="10708">
                  <c:v>4838</c:v>
                </c:pt>
                <c:pt idx="10709">
                  <c:v>4874</c:v>
                </c:pt>
                <c:pt idx="10710">
                  <c:v>4830</c:v>
                </c:pt>
                <c:pt idx="10711">
                  <c:v>4870</c:v>
                </c:pt>
                <c:pt idx="10712">
                  <c:v>4850</c:v>
                </c:pt>
                <c:pt idx="10713">
                  <c:v>4872</c:v>
                </c:pt>
                <c:pt idx="10714">
                  <c:v>4842</c:v>
                </c:pt>
                <c:pt idx="10715">
                  <c:v>4867</c:v>
                </c:pt>
                <c:pt idx="10716">
                  <c:v>4875</c:v>
                </c:pt>
                <c:pt idx="10717">
                  <c:v>4845</c:v>
                </c:pt>
                <c:pt idx="10718">
                  <c:v>4834</c:v>
                </c:pt>
                <c:pt idx="10719">
                  <c:v>4860</c:v>
                </c:pt>
                <c:pt idx="10720">
                  <c:v>4871</c:v>
                </c:pt>
                <c:pt idx="10721">
                  <c:v>4831</c:v>
                </c:pt>
                <c:pt idx="10722">
                  <c:v>4846</c:v>
                </c:pt>
                <c:pt idx="10723">
                  <c:v>4816</c:v>
                </c:pt>
                <c:pt idx="10724">
                  <c:v>4864</c:v>
                </c:pt>
                <c:pt idx="10725">
                  <c:v>4870</c:v>
                </c:pt>
                <c:pt idx="10726">
                  <c:v>4892</c:v>
                </c:pt>
                <c:pt idx="10727">
                  <c:v>4840</c:v>
                </c:pt>
                <c:pt idx="10728">
                  <c:v>4865</c:v>
                </c:pt>
                <c:pt idx="10729">
                  <c:v>4886</c:v>
                </c:pt>
                <c:pt idx="10730">
                  <c:v>4895</c:v>
                </c:pt>
                <c:pt idx="10731">
                  <c:v>4875</c:v>
                </c:pt>
                <c:pt idx="10732">
                  <c:v>4877</c:v>
                </c:pt>
                <c:pt idx="10733">
                  <c:v>4900</c:v>
                </c:pt>
                <c:pt idx="10734">
                  <c:v>4821</c:v>
                </c:pt>
                <c:pt idx="10735">
                  <c:v>4870</c:v>
                </c:pt>
                <c:pt idx="10736">
                  <c:v>4863</c:v>
                </c:pt>
                <c:pt idx="10737">
                  <c:v>4885</c:v>
                </c:pt>
                <c:pt idx="10738">
                  <c:v>4841</c:v>
                </c:pt>
                <c:pt idx="10739">
                  <c:v>4844</c:v>
                </c:pt>
                <c:pt idx="10740">
                  <c:v>4872</c:v>
                </c:pt>
                <c:pt idx="10741">
                  <c:v>4840</c:v>
                </c:pt>
                <c:pt idx="10742">
                  <c:v>4859</c:v>
                </c:pt>
                <c:pt idx="10743">
                  <c:v>4860</c:v>
                </c:pt>
                <c:pt idx="10744">
                  <c:v>4861</c:v>
                </c:pt>
                <c:pt idx="10745">
                  <c:v>4840</c:v>
                </c:pt>
                <c:pt idx="10746">
                  <c:v>4889</c:v>
                </c:pt>
                <c:pt idx="10747">
                  <c:v>4894</c:v>
                </c:pt>
                <c:pt idx="10748">
                  <c:v>4867</c:v>
                </c:pt>
                <c:pt idx="10749">
                  <c:v>4871</c:v>
                </c:pt>
                <c:pt idx="10750">
                  <c:v>4827</c:v>
                </c:pt>
                <c:pt idx="10751">
                  <c:v>4888</c:v>
                </c:pt>
                <c:pt idx="10752">
                  <c:v>4876</c:v>
                </c:pt>
                <c:pt idx="10753">
                  <c:v>4861</c:v>
                </c:pt>
                <c:pt idx="10754">
                  <c:v>4873</c:v>
                </c:pt>
                <c:pt idx="10755">
                  <c:v>4864</c:v>
                </c:pt>
                <c:pt idx="10756">
                  <c:v>4870</c:v>
                </c:pt>
                <c:pt idx="10757">
                  <c:v>4871</c:v>
                </c:pt>
                <c:pt idx="10758">
                  <c:v>4870</c:v>
                </c:pt>
                <c:pt idx="10759">
                  <c:v>4839</c:v>
                </c:pt>
                <c:pt idx="10760">
                  <c:v>4835</c:v>
                </c:pt>
                <c:pt idx="10761">
                  <c:v>4825</c:v>
                </c:pt>
                <c:pt idx="10762">
                  <c:v>4850</c:v>
                </c:pt>
                <c:pt idx="10763">
                  <c:v>4853</c:v>
                </c:pt>
                <c:pt idx="10764">
                  <c:v>4883</c:v>
                </c:pt>
                <c:pt idx="10765">
                  <c:v>4840</c:v>
                </c:pt>
                <c:pt idx="10766">
                  <c:v>4886</c:v>
                </c:pt>
                <c:pt idx="10767">
                  <c:v>4868</c:v>
                </c:pt>
                <c:pt idx="10768">
                  <c:v>4848</c:v>
                </c:pt>
                <c:pt idx="10769">
                  <c:v>4831</c:v>
                </c:pt>
                <c:pt idx="10770">
                  <c:v>4816</c:v>
                </c:pt>
                <c:pt idx="10771">
                  <c:v>4872</c:v>
                </c:pt>
                <c:pt idx="10772">
                  <c:v>4878</c:v>
                </c:pt>
                <c:pt idx="10773">
                  <c:v>4894</c:v>
                </c:pt>
                <c:pt idx="10774">
                  <c:v>4887</c:v>
                </c:pt>
                <c:pt idx="10775">
                  <c:v>4897</c:v>
                </c:pt>
                <c:pt idx="10776">
                  <c:v>4881</c:v>
                </c:pt>
                <c:pt idx="10777">
                  <c:v>4912</c:v>
                </c:pt>
                <c:pt idx="10778">
                  <c:v>4850</c:v>
                </c:pt>
                <c:pt idx="10779">
                  <c:v>4872</c:v>
                </c:pt>
                <c:pt idx="10780">
                  <c:v>4879</c:v>
                </c:pt>
                <c:pt idx="10781">
                  <c:v>4882</c:v>
                </c:pt>
                <c:pt idx="10782">
                  <c:v>4829</c:v>
                </c:pt>
                <c:pt idx="10783">
                  <c:v>4876</c:v>
                </c:pt>
                <c:pt idx="10784">
                  <c:v>4845</c:v>
                </c:pt>
                <c:pt idx="10785">
                  <c:v>4823</c:v>
                </c:pt>
                <c:pt idx="10786">
                  <c:v>4844</c:v>
                </c:pt>
                <c:pt idx="10787">
                  <c:v>4861</c:v>
                </c:pt>
                <c:pt idx="10788">
                  <c:v>4910</c:v>
                </c:pt>
                <c:pt idx="10789">
                  <c:v>4829</c:v>
                </c:pt>
                <c:pt idx="10790">
                  <c:v>4857</c:v>
                </c:pt>
                <c:pt idx="10791">
                  <c:v>4879</c:v>
                </c:pt>
                <c:pt idx="10792">
                  <c:v>4837</c:v>
                </c:pt>
                <c:pt idx="10793">
                  <c:v>4860</c:v>
                </c:pt>
                <c:pt idx="10794">
                  <c:v>4845</c:v>
                </c:pt>
                <c:pt idx="10795">
                  <c:v>4832</c:v>
                </c:pt>
                <c:pt idx="10796">
                  <c:v>4872</c:v>
                </c:pt>
                <c:pt idx="10797">
                  <c:v>4886</c:v>
                </c:pt>
                <c:pt idx="10798">
                  <c:v>4873</c:v>
                </c:pt>
                <c:pt idx="10799">
                  <c:v>4871</c:v>
                </c:pt>
                <c:pt idx="10800">
                  <c:v>4845</c:v>
                </c:pt>
                <c:pt idx="10801">
                  <c:v>4860</c:v>
                </c:pt>
                <c:pt idx="10802">
                  <c:v>4862</c:v>
                </c:pt>
                <c:pt idx="10803">
                  <c:v>4847</c:v>
                </c:pt>
                <c:pt idx="10804">
                  <c:v>4838</c:v>
                </c:pt>
                <c:pt idx="10805">
                  <c:v>4853</c:v>
                </c:pt>
                <c:pt idx="10806">
                  <c:v>4854</c:v>
                </c:pt>
                <c:pt idx="10807">
                  <c:v>4841</c:v>
                </c:pt>
                <c:pt idx="10808">
                  <c:v>4861</c:v>
                </c:pt>
                <c:pt idx="10809">
                  <c:v>4884</c:v>
                </c:pt>
                <c:pt idx="10810">
                  <c:v>4849</c:v>
                </c:pt>
                <c:pt idx="10811">
                  <c:v>4872</c:v>
                </c:pt>
                <c:pt idx="10812">
                  <c:v>4844</c:v>
                </c:pt>
                <c:pt idx="10813">
                  <c:v>4861</c:v>
                </c:pt>
                <c:pt idx="10814">
                  <c:v>4852</c:v>
                </c:pt>
                <c:pt idx="10815">
                  <c:v>4875</c:v>
                </c:pt>
                <c:pt idx="10816">
                  <c:v>4854</c:v>
                </c:pt>
                <c:pt idx="10817">
                  <c:v>4876</c:v>
                </c:pt>
                <c:pt idx="10818">
                  <c:v>4894</c:v>
                </c:pt>
                <c:pt idx="10819">
                  <c:v>4876</c:v>
                </c:pt>
                <c:pt idx="10820">
                  <c:v>4842</c:v>
                </c:pt>
                <c:pt idx="10821">
                  <c:v>4841</c:v>
                </c:pt>
                <c:pt idx="10822">
                  <c:v>4886</c:v>
                </c:pt>
                <c:pt idx="10823">
                  <c:v>4850</c:v>
                </c:pt>
                <c:pt idx="10824">
                  <c:v>4838</c:v>
                </c:pt>
                <c:pt idx="10825">
                  <c:v>4865</c:v>
                </c:pt>
                <c:pt idx="10826">
                  <c:v>4879</c:v>
                </c:pt>
                <c:pt idx="10827">
                  <c:v>4808</c:v>
                </c:pt>
                <c:pt idx="10828">
                  <c:v>4885</c:v>
                </c:pt>
                <c:pt idx="10829">
                  <c:v>4885</c:v>
                </c:pt>
                <c:pt idx="10830">
                  <c:v>4862</c:v>
                </c:pt>
                <c:pt idx="10831">
                  <c:v>4842</c:v>
                </c:pt>
                <c:pt idx="10832">
                  <c:v>4860</c:v>
                </c:pt>
                <c:pt idx="10833">
                  <c:v>4866</c:v>
                </c:pt>
                <c:pt idx="10834">
                  <c:v>4833</c:v>
                </c:pt>
                <c:pt idx="10835">
                  <c:v>4833</c:v>
                </c:pt>
                <c:pt idx="10836">
                  <c:v>4864</c:v>
                </c:pt>
                <c:pt idx="10837">
                  <c:v>4866</c:v>
                </c:pt>
                <c:pt idx="10838">
                  <c:v>4832</c:v>
                </c:pt>
                <c:pt idx="10839">
                  <c:v>4853</c:v>
                </c:pt>
                <c:pt idx="10840">
                  <c:v>4816</c:v>
                </c:pt>
                <c:pt idx="10841">
                  <c:v>4871</c:v>
                </c:pt>
                <c:pt idx="10842">
                  <c:v>4844</c:v>
                </c:pt>
                <c:pt idx="10843">
                  <c:v>4874</c:v>
                </c:pt>
                <c:pt idx="10844">
                  <c:v>4841</c:v>
                </c:pt>
                <c:pt idx="10845">
                  <c:v>4855</c:v>
                </c:pt>
                <c:pt idx="10846">
                  <c:v>4833</c:v>
                </c:pt>
                <c:pt idx="10847">
                  <c:v>4856</c:v>
                </c:pt>
                <c:pt idx="10848">
                  <c:v>4841</c:v>
                </c:pt>
                <c:pt idx="10849">
                  <c:v>4869</c:v>
                </c:pt>
                <c:pt idx="10850">
                  <c:v>4882</c:v>
                </c:pt>
                <c:pt idx="10851">
                  <c:v>4865</c:v>
                </c:pt>
                <c:pt idx="10852">
                  <c:v>4855</c:v>
                </c:pt>
                <c:pt idx="10853">
                  <c:v>4877</c:v>
                </c:pt>
                <c:pt idx="10854">
                  <c:v>4850</c:v>
                </c:pt>
                <c:pt idx="10855">
                  <c:v>4826</c:v>
                </c:pt>
                <c:pt idx="10856">
                  <c:v>4850</c:v>
                </c:pt>
                <c:pt idx="10857">
                  <c:v>4844</c:v>
                </c:pt>
                <c:pt idx="10858">
                  <c:v>4852</c:v>
                </c:pt>
                <c:pt idx="10859">
                  <c:v>4862</c:v>
                </c:pt>
                <c:pt idx="10860">
                  <c:v>4845</c:v>
                </c:pt>
                <c:pt idx="10861">
                  <c:v>4897</c:v>
                </c:pt>
                <c:pt idx="10862">
                  <c:v>4862</c:v>
                </c:pt>
                <c:pt idx="10863">
                  <c:v>4848</c:v>
                </c:pt>
                <c:pt idx="10864">
                  <c:v>4855</c:v>
                </c:pt>
                <c:pt idx="10865">
                  <c:v>4849</c:v>
                </c:pt>
                <c:pt idx="10866">
                  <c:v>4848</c:v>
                </c:pt>
                <c:pt idx="10867">
                  <c:v>4862</c:v>
                </c:pt>
                <c:pt idx="10868">
                  <c:v>4884</c:v>
                </c:pt>
                <c:pt idx="10869">
                  <c:v>4888</c:v>
                </c:pt>
                <c:pt idx="10870">
                  <c:v>4823</c:v>
                </c:pt>
                <c:pt idx="10871">
                  <c:v>4855</c:v>
                </c:pt>
                <c:pt idx="10872">
                  <c:v>4841</c:v>
                </c:pt>
                <c:pt idx="10873">
                  <c:v>4871</c:v>
                </c:pt>
                <c:pt idx="10874">
                  <c:v>4801</c:v>
                </c:pt>
                <c:pt idx="10875">
                  <c:v>4865</c:v>
                </c:pt>
                <c:pt idx="10876">
                  <c:v>4871</c:v>
                </c:pt>
                <c:pt idx="10877">
                  <c:v>4858</c:v>
                </c:pt>
                <c:pt idx="10878">
                  <c:v>4870</c:v>
                </c:pt>
                <c:pt idx="10879">
                  <c:v>4859</c:v>
                </c:pt>
                <c:pt idx="10880">
                  <c:v>4870</c:v>
                </c:pt>
                <c:pt idx="10881">
                  <c:v>4879</c:v>
                </c:pt>
                <c:pt idx="10882">
                  <c:v>4856</c:v>
                </c:pt>
                <c:pt idx="10883">
                  <c:v>4874</c:v>
                </c:pt>
                <c:pt idx="10884">
                  <c:v>4825</c:v>
                </c:pt>
                <c:pt idx="10885">
                  <c:v>4835</c:v>
                </c:pt>
                <c:pt idx="10886">
                  <c:v>4879</c:v>
                </c:pt>
                <c:pt idx="10887">
                  <c:v>4824</c:v>
                </c:pt>
                <c:pt idx="10888">
                  <c:v>4840</c:v>
                </c:pt>
                <c:pt idx="10889">
                  <c:v>4843</c:v>
                </c:pt>
                <c:pt idx="10890">
                  <c:v>4876</c:v>
                </c:pt>
                <c:pt idx="10891">
                  <c:v>4855</c:v>
                </c:pt>
                <c:pt idx="10892">
                  <c:v>4887</c:v>
                </c:pt>
                <c:pt idx="10893">
                  <c:v>4848</c:v>
                </c:pt>
                <c:pt idx="10894">
                  <c:v>4858</c:v>
                </c:pt>
                <c:pt idx="10895">
                  <c:v>4878</c:v>
                </c:pt>
                <c:pt idx="10896">
                  <c:v>4887</c:v>
                </c:pt>
                <c:pt idx="10897">
                  <c:v>4848</c:v>
                </c:pt>
                <c:pt idx="10898">
                  <c:v>4843</c:v>
                </c:pt>
                <c:pt idx="10899">
                  <c:v>4862</c:v>
                </c:pt>
                <c:pt idx="10900">
                  <c:v>4856</c:v>
                </c:pt>
                <c:pt idx="10901">
                  <c:v>4857</c:v>
                </c:pt>
                <c:pt idx="10902">
                  <c:v>4842</c:v>
                </c:pt>
                <c:pt idx="10903">
                  <c:v>4845</c:v>
                </c:pt>
                <c:pt idx="10904">
                  <c:v>4887</c:v>
                </c:pt>
                <c:pt idx="10905">
                  <c:v>4845</c:v>
                </c:pt>
                <c:pt idx="10906">
                  <c:v>4826</c:v>
                </c:pt>
                <c:pt idx="10907">
                  <c:v>4831</c:v>
                </c:pt>
                <c:pt idx="10908">
                  <c:v>4851</c:v>
                </c:pt>
                <c:pt idx="10909">
                  <c:v>4852</c:v>
                </c:pt>
                <c:pt idx="10910">
                  <c:v>4882</c:v>
                </c:pt>
                <c:pt idx="10911">
                  <c:v>4846</c:v>
                </c:pt>
                <c:pt idx="10912">
                  <c:v>4865</c:v>
                </c:pt>
                <c:pt idx="10913">
                  <c:v>4880</c:v>
                </c:pt>
                <c:pt idx="10914">
                  <c:v>4873</c:v>
                </c:pt>
                <c:pt idx="10915">
                  <c:v>4854</c:v>
                </c:pt>
                <c:pt idx="10916">
                  <c:v>4835</c:v>
                </c:pt>
                <c:pt idx="10917">
                  <c:v>4872</c:v>
                </c:pt>
                <c:pt idx="10918">
                  <c:v>4854</c:v>
                </c:pt>
                <c:pt idx="10919">
                  <c:v>4830</c:v>
                </c:pt>
                <c:pt idx="10920">
                  <c:v>4907</c:v>
                </c:pt>
                <c:pt idx="10921">
                  <c:v>4872</c:v>
                </c:pt>
                <c:pt idx="10922">
                  <c:v>4851</c:v>
                </c:pt>
                <c:pt idx="10923">
                  <c:v>4902</c:v>
                </c:pt>
                <c:pt idx="10924">
                  <c:v>4882</c:v>
                </c:pt>
                <c:pt idx="10925">
                  <c:v>4867</c:v>
                </c:pt>
                <c:pt idx="10926">
                  <c:v>4818</c:v>
                </c:pt>
                <c:pt idx="10927">
                  <c:v>4862</c:v>
                </c:pt>
                <c:pt idx="10928">
                  <c:v>4837</c:v>
                </c:pt>
                <c:pt idx="10929">
                  <c:v>4871</c:v>
                </c:pt>
                <c:pt idx="10930">
                  <c:v>4869</c:v>
                </c:pt>
                <c:pt idx="10931">
                  <c:v>4876</c:v>
                </c:pt>
                <c:pt idx="10932">
                  <c:v>4846</c:v>
                </c:pt>
                <c:pt idx="10933">
                  <c:v>4850</c:v>
                </c:pt>
                <c:pt idx="10934">
                  <c:v>4838</c:v>
                </c:pt>
                <c:pt idx="10935">
                  <c:v>4885</c:v>
                </c:pt>
                <c:pt idx="10936">
                  <c:v>4864</c:v>
                </c:pt>
                <c:pt idx="10937">
                  <c:v>4860</c:v>
                </c:pt>
                <c:pt idx="10938">
                  <c:v>4818</c:v>
                </c:pt>
                <c:pt idx="10939">
                  <c:v>4868</c:v>
                </c:pt>
                <c:pt idx="10940">
                  <c:v>4852</c:v>
                </c:pt>
                <c:pt idx="10941">
                  <c:v>4872</c:v>
                </c:pt>
                <c:pt idx="10942">
                  <c:v>4860</c:v>
                </c:pt>
                <c:pt idx="10943">
                  <c:v>4921</c:v>
                </c:pt>
                <c:pt idx="10944">
                  <c:v>4852</c:v>
                </c:pt>
                <c:pt idx="10945">
                  <c:v>4875</c:v>
                </c:pt>
                <c:pt idx="10946">
                  <c:v>4864</c:v>
                </c:pt>
                <c:pt idx="10947">
                  <c:v>4844</c:v>
                </c:pt>
                <c:pt idx="10948">
                  <c:v>4889</c:v>
                </c:pt>
                <c:pt idx="10949">
                  <c:v>4880</c:v>
                </c:pt>
                <c:pt idx="10950">
                  <c:v>4904</c:v>
                </c:pt>
                <c:pt idx="10951">
                  <c:v>4842</c:v>
                </c:pt>
                <c:pt idx="10952">
                  <c:v>4846</c:v>
                </c:pt>
                <c:pt idx="10953">
                  <c:v>4875</c:v>
                </c:pt>
                <c:pt idx="10954">
                  <c:v>4886</c:v>
                </c:pt>
                <c:pt idx="10955">
                  <c:v>4848</c:v>
                </c:pt>
                <c:pt idx="10956">
                  <c:v>4837</c:v>
                </c:pt>
                <c:pt idx="10957">
                  <c:v>4883</c:v>
                </c:pt>
                <c:pt idx="10958">
                  <c:v>4889</c:v>
                </c:pt>
                <c:pt idx="10959">
                  <c:v>4894</c:v>
                </c:pt>
                <c:pt idx="10960">
                  <c:v>4834</c:v>
                </c:pt>
                <c:pt idx="10961">
                  <c:v>4877</c:v>
                </c:pt>
                <c:pt idx="10962">
                  <c:v>4874</c:v>
                </c:pt>
                <c:pt idx="10963">
                  <c:v>4875</c:v>
                </c:pt>
                <c:pt idx="10964">
                  <c:v>4857</c:v>
                </c:pt>
                <c:pt idx="10965">
                  <c:v>4864</c:v>
                </c:pt>
                <c:pt idx="10966">
                  <c:v>4855</c:v>
                </c:pt>
                <c:pt idx="10967">
                  <c:v>4889</c:v>
                </c:pt>
                <c:pt idx="10968">
                  <c:v>4837</c:v>
                </c:pt>
                <c:pt idx="10969">
                  <c:v>4848</c:v>
                </c:pt>
                <c:pt idx="10970">
                  <c:v>4868</c:v>
                </c:pt>
                <c:pt idx="10971">
                  <c:v>4822</c:v>
                </c:pt>
                <c:pt idx="10972">
                  <c:v>4840</c:v>
                </c:pt>
                <c:pt idx="10973">
                  <c:v>4834</c:v>
                </c:pt>
                <c:pt idx="10974">
                  <c:v>4844</c:v>
                </c:pt>
                <c:pt idx="10975">
                  <c:v>4839</c:v>
                </c:pt>
                <c:pt idx="10976">
                  <c:v>4847</c:v>
                </c:pt>
                <c:pt idx="10977">
                  <c:v>4861</c:v>
                </c:pt>
                <c:pt idx="10978">
                  <c:v>4893</c:v>
                </c:pt>
                <c:pt idx="10979">
                  <c:v>4865</c:v>
                </c:pt>
                <c:pt idx="10980">
                  <c:v>4877</c:v>
                </c:pt>
                <c:pt idx="10981">
                  <c:v>4847</c:v>
                </c:pt>
                <c:pt idx="10982">
                  <c:v>4853</c:v>
                </c:pt>
                <c:pt idx="10983">
                  <c:v>4828</c:v>
                </c:pt>
                <c:pt idx="10984">
                  <c:v>4841</c:v>
                </c:pt>
                <c:pt idx="10985">
                  <c:v>4880</c:v>
                </c:pt>
                <c:pt idx="10986">
                  <c:v>4841</c:v>
                </c:pt>
                <c:pt idx="10987">
                  <c:v>4811</c:v>
                </c:pt>
                <c:pt idx="10988">
                  <c:v>4874</c:v>
                </c:pt>
                <c:pt idx="10989">
                  <c:v>4872</c:v>
                </c:pt>
                <c:pt idx="10990">
                  <c:v>4844</c:v>
                </c:pt>
                <c:pt idx="10991">
                  <c:v>4859</c:v>
                </c:pt>
                <c:pt idx="10992">
                  <c:v>4864</c:v>
                </c:pt>
                <c:pt idx="10993">
                  <c:v>4853</c:v>
                </c:pt>
                <c:pt idx="10994">
                  <c:v>4832</c:v>
                </c:pt>
                <c:pt idx="10995">
                  <c:v>4857</c:v>
                </c:pt>
                <c:pt idx="10996">
                  <c:v>4862</c:v>
                </c:pt>
                <c:pt idx="10997">
                  <c:v>4851</c:v>
                </c:pt>
                <c:pt idx="10998">
                  <c:v>4852</c:v>
                </c:pt>
                <c:pt idx="10999">
                  <c:v>4837</c:v>
                </c:pt>
                <c:pt idx="11000">
                  <c:v>4834</c:v>
                </c:pt>
                <c:pt idx="11001">
                  <c:v>4853</c:v>
                </c:pt>
                <c:pt idx="11002">
                  <c:v>4896</c:v>
                </c:pt>
                <c:pt idx="11003">
                  <c:v>4865</c:v>
                </c:pt>
                <c:pt idx="11004">
                  <c:v>4872</c:v>
                </c:pt>
                <c:pt idx="11005">
                  <c:v>4864</c:v>
                </c:pt>
                <c:pt idx="11006">
                  <c:v>4887</c:v>
                </c:pt>
                <c:pt idx="11007">
                  <c:v>4862</c:v>
                </c:pt>
                <c:pt idx="11008">
                  <c:v>4897</c:v>
                </c:pt>
                <c:pt idx="11009">
                  <c:v>4838</c:v>
                </c:pt>
                <c:pt idx="11010">
                  <c:v>4858</c:v>
                </c:pt>
                <c:pt idx="11011">
                  <c:v>4851</c:v>
                </c:pt>
                <c:pt idx="11012">
                  <c:v>4883</c:v>
                </c:pt>
                <c:pt idx="11013">
                  <c:v>4849</c:v>
                </c:pt>
                <c:pt idx="11014">
                  <c:v>4876</c:v>
                </c:pt>
                <c:pt idx="11015">
                  <c:v>4881</c:v>
                </c:pt>
                <c:pt idx="11016">
                  <c:v>4883</c:v>
                </c:pt>
                <c:pt idx="11017">
                  <c:v>4843</c:v>
                </c:pt>
                <c:pt idx="11018">
                  <c:v>4843</c:v>
                </c:pt>
                <c:pt idx="11019">
                  <c:v>4843</c:v>
                </c:pt>
                <c:pt idx="11020">
                  <c:v>4827</c:v>
                </c:pt>
                <c:pt idx="11021">
                  <c:v>4850</c:v>
                </c:pt>
                <c:pt idx="11022">
                  <c:v>4858</c:v>
                </c:pt>
                <c:pt idx="11023">
                  <c:v>4870</c:v>
                </c:pt>
                <c:pt idx="11024">
                  <c:v>4862</c:v>
                </c:pt>
                <c:pt idx="11025">
                  <c:v>4876</c:v>
                </c:pt>
                <c:pt idx="11026">
                  <c:v>4846</c:v>
                </c:pt>
                <c:pt idx="11027">
                  <c:v>4860</c:v>
                </c:pt>
                <c:pt idx="11028">
                  <c:v>4876</c:v>
                </c:pt>
                <c:pt idx="11029">
                  <c:v>4849</c:v>
                </c:pt>
                <c:pt idx="11030">
                  <c:v>4824</c:v>
                </c:pt>
                <c:pt idx="11031">
                  <c:v>4899</c:v>
                </c:pt>
                <c:pt idx="11032">
                  <c:v>4834</c:v>
                </c:pt>
                <c:pt idx="11033">
                  <c:v>4854</c:v>
                </c:pt>
                <c:pt idx="11034">
                  <c:v>4883</c:v>
                </c:pt>
                <c:pt idx="11035">
                  <c:v>4886</c:v>
                </c:pt>
                <c:pt idx="11036">
                  <c:v>4857</c:v>
                </c:pt>
                <c:pt idx="11037">
                  <c:v>4881</c:v>
                </c:pt>
                <c:pt idx="11038">
                  <c:v>4865</c:v>
                </c:pt>
                <c:pt idx="11039">
                  <c:v>4857</c:v>
                </c:pt>
                <c:pt idx="11040">
                  <c:v>4866</c:v>
                </c:pt>
                <c:pt idx="11041">
                  <c:v>4873</c:v>
                </c:pt>
                <c:pt idx="11042">
                  <c:v>4873</c:v>
                </c:pt>
                <c:pt idx="11043">
                  <c:v>4899</c:v>
                </c:pt>
                <c:pt idx="11044">
                  <c:v>4848</c:v>
                </c:pt>
                <c:pt idx="11045">
                  <c:v>4851</c:v>
                </c:pt>
                <c:pt idx="11046">
                  <c:v>4866</c:v>
                </c:pt>
                <c:pt idx="11047">
                  <c:v>4847</c:v>
                </c:pt>
                <c:pt idx="11048">
                  <c:v>4881</c:v>
                </c:pt>
                <c:pt idx="11049">
                  <c:v>4857</c:v>
                </c:pt>
                <c:pt idx="11050">
                  <c:v>4878</c:v>
                </c:pt>
                <c:pt idx="11051">
                  <c:v>4848</c:v>
                </c:pt>
                <c:pt idx="11052">
                  <c:v>4900</c:v>
                </c:pt>
                <c:pt idx="11053">
                  <c:v>4889</c:v>
                </c:pt>
                <c:pt idx="11054">
                  <c:v>4838</c:v>
                </c:pt>
                <c:pt idx="11055">
                  <c:v>4854</c:v>
                </c:pt>
                <c:pt idx="11056">
                  <c:v>4849</c:v>
                </c:pt>
                <c:pt idx="11057">
                  <c:v>4876</c:v>
                </c:pt>
                <c:pt idx="11058">
                  <c:v>4867</c:v>
                </c:pt>
                <c:pt idx="11059">
                  <c:v>4898</c:v>
                </c:pt>
                <c:pt idx="11060">
                  <c:v>4875</c:v>
                </c:pt>
                <c:pt idx="11061">
                  <c:v>4827</c:v>
                </c:pt>
                <c:pt idx="11062">
                  <c:v>4872</c:v>
                </c:pt>
                <c:pt idx="11063">
                  <c:v>4892</c:v>
                </c:pt>
                <c:pt idx="11064">
                  <c:v>4923</c:v>
                </c:pt>
                <c:pt idx="11065">
                  <c:v>4841</c:v>
                </c:pt>
                <c:pt idx="11066">
                  <c:v>4881</c:v>
                </c:pt>
                <c:pt idx="11067">
                  <c:v>4837</c:v>
                </c:pt>
                <c:pt idx="11068">
                  <c:v>4849</c:v>
                </c:pt>
                <c:pt idx="11069">
                  <c:v>4823</c:v>
                </c:pt>
                <c:pt idx="11070">
                  <c:v>4842</c:v>
                </c:pt>
                <c:pt idx="11071">
                  <c:v>4839</c:v>
                </c:pt>
                <c:pt idx="11072">
                  <c:v>4889</c:v>
                </c:pt>
                <c:pt idx="11073">
                  <c:v>4866</c:v>
                </c:pt>
                <c:pt idx="11074">
                  <c:v>4886</c:v>
                </c:pt>
                <c:pt idx="11075">
                  <c:v>4881</c:v>
                </c:pt>
                <c:pt idx="11076">
                  <c:v>4898</c:v>
                </c:pt>
                <c:pt idx="11077">
                  <c:v>4844</c:v>
                </c:pt>
                <c:pt idx="11078">
                  <c:v>4862</c:v>
                </c:pt>
                <c:pt idx="11079">
                  <c:v>4841</c:v>
                </c:pt>
                <c:pt idx="11080">
                  <c:v>4859</c:v>
                </c:pt>
                <c:pt idx="11081">
                  <c:v>4845</c:v>
                </c:pt>
                <c:pt idx="11082">
                  <c:v>4876</c:v>
                </c:pt>
                <c:pt idx="11083">
                  <c:v>4851</c:v>
                </c:pt>
                <c:pt idx="11084">
                  <c:v>4877</c:v>
                </c:pt>
                <c:pt idx="11085">
                  <c:v>4875</c:v>
                </c:pt>
                <c:pt idx="11086">
                  <c:v>4890</c:v>
                </c:pt>
                <c:pt idx="11087">
                  <c:v>4917</c:v>
                </c:pt>
                <c:pt idx="11088">
                  <c:v>4866</c:v>
                </c:pt>
                <c:pt idx="11089">
                  <c:v>4867</c:v>
                </c:pt>
                <c:pt idx="11090">
                  <c:v>4849</c:v>
                </c:pt>
                <c:pt idx="11091">
                  <c:v>4871</c:v>
                </c:pt>
                <c:pt idx="11092">
                  <c:v>4817</c:v>
                </c:pt>
                <c:pt idx="11093">
                  <c:v>4885</c:v>
                </c:pt>
                <c:pt idx="11094">
                  <c:v>4868</c:v>
                </c:pt>
                <c:pt idx="11095">
                  <c:v>4855</c:v>
                </c:pt>
                <c:pt idx="11096">
                  <c:v>4843</c:v>
                </c:pt>
                <c:pt idx="11097">
                  <c:v>4872</c:v>
                </c:pt>
                <c:pt idx="11098">
                  <c:v>4833</c:v>
                </c:pt>
                <c:pt idx="11099">
                  <c:v>4889</c:v>
                </c:pt>
                <c:pt idx="11100">
                  <c:v>4853</c:v>
                </c:pt>
                <c:pt idx="11101">
                  <c:v>4875</c:v>
                </c:pt>
                <c:pt idx="11102">
                  <c:v>4844</c:v>
                </c:pt>
                <c:pt idx="11103">
                  <c:v>4880</c:v>
                </c:pt>
                <c:pt idx="11104">
                  <c:v>4833</c:v>
                </c:pt>
                <c:pt idx="11105">
                  <c:v>4854</c:v>
                </c:pt>
                <c:pt idx="11106">
                  <c:v>4837</c:v>
                </c:pt>
                <c:pt idx="11107">
                  <c:v>4860</c:v>
                </c:pt>
                <c:pt idx="11108">
                  <c:v>4848</c:v>
                </c:pt>
                <c:pt idx="11109">
                  <c:v>4862</c:v>
                </c:pt>
                <c:pt idx="11110">
                  <c:v>4846</c:v>
                </c:pt>
                <c:pt idx="11111">
                  <c:v>4866</c:v>
                </c:pt>
                <c:pt idx="11112">
                  <c:v>4870</c:v>
                </c:pt>
                <c:pt idx="11113">
                  <c:v>4870</c:v>
                </c:pt>
                <c:pt idx="11114">
                  <c:v>4881</c:v>
                </c:pt>
                <c:pt idx="11115">
                  <c:v>4854</c:v>
                </c:pt>
                <c:pt idx="11116">
                  <c:v>4845</c:v>
                </c:pt>
                <c:pt idx="11117">
                  <c:v>4858</c:v>
                </c:pt>
                <c:pt idx="11118">
                  <c:v>4855</c:v>
                </c:pt>
                <c:pt idx="11119">
                  <c:v>4851</c:v>
                </c:pt>
                <c:pt idx="11120">
                  <c:v>4854</c:v>
                </c:pt>
                <c:pt idx="11121">
                  <c:v>4861</c:v>
                </c:pt>
                <c:pt idx="11122">
                  <c:v>4888</c:v>
                </c:pt>
                <c:pt idx="11123">
                  <c:v>4862</c:v>
                </c:pt>
                <c:pt idx="11124">
                  <c:v>4897</c:v>
                </c:pt>
                <c:pt idx="11125">
                  <c:v>4879</c:v>
                </c:pt>
                <c:pt idx="11126">
                  <c:v>4857</c:v>
                </c:pt>
                <c:pt idx="11127">
                  <c:v>4871</c:v>
                </c:pt>
                <c:pt idx="11128">
                  <c:v>4867</c:v>
                </c:pt>
                <c:pt idx="11129">
                  <c:v>4861</c:v>
                </c:pt>
                <c:pt idx="11130">
                  <c:v>4844</c:v>
                </c:pt>
                <c:pt idx="11131">
                  <c:v>4835</c:v>
                </c:pt>
                <c:pt idx="11132">
                  <c:v>4811</c:v>
                </c:pt>
                <c:pt idx="11133">
                  <c:v>4893</c:v>
                </c:pt>
                <c:pt idx="11134">
                  <c:v>4876</c:v>
                </c:pt>
                <c:pt idx="11135">
                  <c:v>4867</c:v>
                </c:pt>
                <c:pt idx="11136">
                  <c:v>4850</c:v>
                </c:pt>
                <c:pt idx="11137">
                  <c:v>4873</c:v>
                </c:pt>
                <c:pt idx="11138">
                  <c:v>4857</c:v>
                </c:pt>
                <c:pt idx="11139">
                  <c:v>4860</c:v>
                </c:pt>
                <c:pt idx="11140">
                  <c:v>4857</c:v>
                </c:pt>
                <c:pt idx="11141">
                  <c:v>4894</c:v>
                </c:pt>
                <c:pt idx="11142">
                  <c:v>4841</c:v>
                </c:pt>
                <c:pt idx="11143">
                  <c:v>4896</c:v>
                </c:pt>
                <c:pt idx="11144">
                  <c:v>4835</c:v>
                </c:pt>
                <c:pt idx="11145">
                  <c:v>4838</c:v>
                </c:pt>
                <c:pt idx="11146">
                  <c:v>4821</c:v>
                </c:pt>
                <c:pt idx="11147">
                  <c:v>4860</c:v>
                </c:pt>
                <c:pt idx="11148">
                  <c:v>4841</c:v>
                </c:pt>
                <c:pt idx="11149">
                  <c:v>4873</c:v>
                </c:pt>
                <c:pt idx="11150">
                  <c:v>4869</c:v>
                </c:pt>
                <c:pt idx="11151">
                  <c:v>4862</c:v>
                </c:pt>
                <c:pt idx="11152">
                  <c:v>4875</c:v>
                </c:pt>
                <c:pt idx="11153">
                  <c:v>4836</c:v>
                </c:pt>
                <c:pt idx="11154">
                  <c:v>4845</c:v>
                </c:pt>
                <c:pt idx="11155">
                  <c:v>4847</c:v>
                </c:pt>
                <c:pt idx="11156">
                  <c:v>4875</c:v>
                </c:pt>
                <c:pt idx="11157">
                  <c:v>4829</c:v>
                </c:pt>
                <c:pt idx="11158">
                  <c:v>4870</c:v>
                </c:pt>
                <c:pt idx="11159">
                  <c:v>4867</c:v>
                </c:pt>
                <c:pt idx="11160">
                  <c:v>4860</c:v>
                </c:pt>
                <c:pt idx="11161">
                  <c:v>4817</c:v>
                </c:pt>
                <c:pt idx="11162">
                  <c:v>4829</c:v>
                </c:pt>
                <c:pt idx="11163">
                  <c:v>4916</c:v>
                </c:pt>
                <c:pt idx="11164">
                  <c:v>4913</c:v>
                </c:pt>
                <c:pt idx="11165">
                  <c:v>4875</c:v>
                </c:pt>
                <c:pt idx="11166">
                  <c:v>4847</c:v>
                </c:pt>
                <c:pt idx="11167">
                  <c:v>4863</c:v>
                </c:pt>
                <c:pt idx="11168">
                  <c:v>4877</c:v>
                </c:pt>
                <c:pt idx="11169">
                  <c:v>4880</c:v>
                </c:pt>
                <c:pt idx="11170">
                  <c:v>4853</c:v>
                </c:pt>
                <c:pt idx="11171">
                  <c:v>4853</c:v>
                </c:pt>
                <c:pt idx="11172">
                  <c:v>4859</c:v>
                </c:pt>
                <c:pt idx="11173">
                  <c:v>4847</c:v>
                </c:pt>
                <c:pt idx="11174">
                  <c:v>4870</c:v>
                </c:pt>
                <c:pt idx="11175">
                  <c:v>4885</c:v>
                </c:pt>
                <c:pt idx="11176">
                  <c:v>4892</c:v>
                </c:pt>
                <c:pt idx="11177">
                  <c:v>4856</c:v>
                </c:pt>
                <c:pt idx="11178">
                  <c:v>4851</c:v>
                </c:pt>
                <c:pt idx="11179">
                  <c:v>4868</c:v>
                </c:pt>
                <c:pt idx="11180">
                  <c:v>4868</c:v>
                </c:pt>
                <c:pt idx="11181">
                  <c:v>4879</c:v>
                </c:pt>
                <c:pt idx="11182">
                  <c:v>4880</c:v>
                </c:pt>
                <c:pt idx="11183">
                  <c:v>4878</c:v>
                </c:pt>
                <c:pt idx="11184">
                  <c:v>4901</c:v>
                </c:pt>
                <c:pt idx="11185">
                  <c:v>4871</c:v>
                </c:pt>
                <c:pt idx="11186">
                  <c:v>4887</c:v>
                </c:pt>
                <c:pt idx="11187">
                  <c:v>4876</c:v>
                </c:pt>
                <c:pt idx="11188">
                  <c:v>4873</c:v>
                </c:pt>
                <c:pt idx="11189">
                  <c:v>4885</c:v>
                </c:pt>
                <c:pt idx="11190">
                  <c:v>4856</c:v>
                </c:pt>
                <c:pt idx="11191">
                  <c:v>4863</c:v>
                </c:pt>
                <c:pt idx="11192">
                  <c:v>4828</c:v>
                </c:pt>
                <c:pt idx="11193">
                  <c:v>4841</c:v>
                </c:pt>
                <c:pt idx="11194">
                  <c:v>4827</c:v>
                </c:pt>
                <c:pt idx="11195">
                  <c:v>4834</c:v>
                </c:pt>
                <c:pt idx="11196">
                  <c:v>4879</c:v>
                </c:pt>
                <c:pt idx="11197">
                  <c:v>4840</c:v>
                </c:pt>
                <c:pt idx="11198">
                  <c:v>4873</c:v>
                </c:pt>
                <c:pt idx="11199">
                  <c:v>4880</c:v>
                </c:pt>
                <c:pt idx="11200">
                  <c:v>4859</c:v>
                </c:pt>
                <c:pt idx="11201">
                  <c:v>4833</c:v>
                </c:pt>
                <c:pt idx="11202">
                  <c:v>4840</c:v>
                </c:pt>
                <c:pt idx="11203">
                  <c:v>4875</c:v>
                </c:pt>
                <c:pt idx="11204">
                  <c:v>4868</c:v>
                </c:pt>
                <c:pt idx="11205">
                  <c:v>4856</c:v>
                </c:pt>
                <c:pt idx="11206">
                  <c:v>4872</c:v>
                </c:pt>
                <c:pt idx="11207">
                  <c:v>4850</c:v>
                </c:pt>
                <c:pt idx="11208">
                  <c:v>4852</c:v>
                </c:pt>
                <c:pt idx="11209">
                  <c:v>4824</c:v>
                </c:pt>
                <c:pt idx="11210">
                  <c:v>4831</c:v>
                </c:pt>
                <c:pt idx="11211">
                  <c:v>4841</c:v>
                </c:pt>
                <c:pt idx="11212">
                  <c:v>4838</c:v>
                </c:pt>
                <c:pt idx="11213">
                  <c:v>4844</c:v>
                </c:pt>
                <c:pt idx="11214">
                  <c:v>4848</c:v>
                </c:pt>
                <c:pt idx="11215">
                  <c:v>4858</c:v>
                </c:pt>
                <c:pt idx="11216">
                  <c:v>4883</c:v>
                </c:pt>
                <c:pt idx="11217">
                  <c:v>4840</c:v>
                </c:pt>
                <c:pt idx="11218">
                  <c:v>4893</c:v>
                </c:pt>
                <c:pt idx="11219">
                  <c:v>4869</c:v>
                </c:pt>
                <c:pt idx="11220">
                  <c:v>4878</c:v>
                </c:pt>
                <c:pt idx="11221">
                  <c:v>4856</c:v>
                </c:pt>
                <c:pt idx="11222">
                  <c:v>4913</c:v>
                </c:pt>
                <c:pt idx="11223">
                  <c:v>4856</c:v>
                </c:pt>
                <c:pt idx="11224">
                  <c:v>4869</c:v>
                </c:pt>
                <c:pt idx="11225">
                  <c:v>4851</c:v>
                </c:pt>
                <c:pt idx="11226">
                  <c:v>4841</c:v>
                </c:pt>
                <c:pt idx="11227">
                  <c:v>4852</c:v>
                </c:pt>
                <c:pt idx="11228">
                  <c:v>4841</c:v>
                </c:pt>
                <c:pt idx="11229">
                  <c:v>4851</c:v>
                </c:pt>
                <c:pt idx="11230">
                  <c:v>4803</c:v>
                </c:pt>
                <c:pt idx="11231">
                  <c:v>4856</c:v>
                </c:pt>
                <c:pt idx="11232">
                  <c:v>4872</c:v>
                </c:pt>
                <c:pt idx="11233">
                  <c:v>4867</c:v>
                </c:pt>
                <c:pt idx="11234">
                  <c:v>4879</c:v>
                </c:pt>
                <c:pt idx="11235">
                  <c:v>4860</c:v>
                </c:pt>
                <c:pt idx="11236">
                  <c:v>4826</c:v>
                </c:pt>
                <c:pt idx="11237">
                  <c:v>4841</c:v>
                </c:pt>
                <c:pt idx="11238">
                  <c:v>4904</c:v>
                </c:pt>
                <c:pt idx="11239">
                  <c:v>4903</c:v>
                </c:pt>
                <c:pt idx="11240">
                  <c:v>4906</c:v>
                </c:pt>
                <c:pt idx="11241">
                  <c:v>4840</c:v>
                </c:pt>
                <c:pt idx="11242">
                  <c:v>4844</c:v>
                </c:pt>
                <c:pt idx="11243">
                  <c:v>4864</c:v>
                </c:pt>
                <c:pt idx="11244">
                  <c:v>4850</c:v>
                </c:pt>
                <c:pt idx="11245">
                  <c:v>4846</c:v>
                </c:pt>
                <c:pt idx="11246">
                  <c:v>4803</c:v>
                </c:pt>
                <c:pt idx="11247">
                  <c:v>4799</c:v>
                </c:pt>
                <c:pt idx="11248">
                  <c:v>4864</c:v>
                </c:pt>
                <c:pt idx="11249">
                  <c:v>4807</c:v>
                </c:pt>
                <c:pt idx="11250">
                  <c:v>4851</c:v>
                </c:pt>
                <c:pt idx="11251">
                  <c:v>4822</c:v>
                </c:pt>
                <c:pt idx="11252">
                  <c:v>4888</c:v>
                </c:pt>
                <c:pt idx="11253">
                  <c:v>4866</c:v>
                </c:pt>
                <c:pt idx="11254">
                  <c:v>4855</c:v>
                </c:pt>
                <c:pt idx="11255">
                  <c:v>4821</c:v>
                </c:pt>
                <c:pt idx="11256">
                  <c:v>4843</c:v>
                </c:pt>
                <c:pt idx="11257">
                  <c:v>4856</c:v>
                </c:pt>
                <c:pt idx="11258">
                  <c:v>4879</c:v>
                </c:pt>
                <c:pt idx="11259">
                  <c:v>4891</c:v>
                </c:pt>
                <c:pt idx="11260">
                  <c:v>4890</c:v>
                </c:pt>
                <c:pt idx="11261">
                  <c:v>4895</c:v>
                </c:pt>
                <c:pt idx="11262">
                  <c:v>4881</c:v>
                </c:pt>
                <c:pt idx="11263">
                  <c:v>4892</c:v>
                </c:pt>
                <c:pt idx="11264">
                  <c:v>4871</c:v>
                </c:pt>
                <c:pt idx="11265">
                  <c:v>4885</c:v>
                </c:pt>
                <c:pt idx="11266">
                  <c:v>4873</c:v>
                </c:pt>
                <c:pt idx="11267">
                  <c:v>4869</c:v>
                </c:pt>
                <c:pt idx="11268">
                  <c:v>4893</c:v>
                </c:pt>
                <c:pt idx="11269">
                  <c:v>4873</c:v>
                </c:pt>
                <c:pt idx="11270">
                  <c:v>4905</c:v>
                </c:pt>
                <c:pt idx="11271">
                  <c:v>4842</c:v>
                </c:pt>
                <c:pt idx="11272">
                  <c:v>4872</c:v>
                </c:pt>
                <c:pt idx="11273">
                  <c:v>4832</c:v>
                </c:pt>
                <c:pt idx="11274">
                  <c:v>4850</c:v>
                </c:pt>
                <c:pt idx="11275">
                  <c:v>4844</c:v>
                </c:pt>
                <c:pt idx="11276">
                  <c:v>4822</c:v>
                </c:pt>
                <c:pt idx="11277">
                  <c:v>4839</c:v>
                </c:pt>
                <c:pt idx="11278">
                  <c:v>4871</c:v>
                </c:pt>
                <c:pt idx="11279">
                  <c:v>4837</c:v>
                </c:pt>
                <c:pt idx="11280">
                  <c:v>4871</c:v>
                </c:pt>
                <c:pt idx="11281">
                  <c:v>4858</c:v>
                </c:pt>
                <c:pt idx="11282">
                  <c:v>4853</c:v>
                </c:pt>
                <c:pt idx="11283">
                  <c:v>4837</c:v>
                </c:pt>
                <c:pt idx="11284">
                  <c:v>4818</c:v>
                </c:pt>
                <c:pt idx="11285">
                  <c:v>4874</c:v>
                </c:pt>
                <c:pt idx="11286">
                  <c:v>4827</c:v>
                </c:pt>
                <c:pt idx="11287">
                  <c:v>4874</c:v>
                </c:pt>
                <c:pt idx="11288">
                  <c:v>4870</c:v>
                </c:pt>
                <c:pt idx="11289">
                  <c:v>4850</c:v>
                </c:pt>
                <c:pt idx="11290">
                  <c:v>4859</c:v>
                </c:pt>
                <c:pt idx="11291">
                  <c:v>4858</c:v>
                </c:pt>
                <c:pt idx="11292">
                  <c:v>4839</c:v>
                </c:pt>
                <c:pt idx="11293">
                  <c:v>4838</c:v>
                </c:pt>
                <c:pt idx="11294">
                  <c:v>4859</c:v>
                </c:pt>
                <c:pt idx="11295">
                  <c:v>4865</c:v>
                </c:pt>
                <c:pt idx="11296">
                  <c:v>4877</c:v>
                </c:pt>
                <c:pt idx="11297">
                  <c:v>4903</c:v>
                </c:pt>
                <c:pt idx="11298">
                  <c:v>4842</c:v>
                </c:pt>
                <c:pt idx="11299">
                  <c:v>4861</c:v>
                </c:pt>
                <c:pt idx="11300">
                  <c:v>4876</c:v>
                </c:pt>
                <c:pt idx="11301">
                  <c:v>4844</c:v>
                </c:pt>
                <c:pt idx="11302">
                  <c:v>4867</c:v>
                </c:pt>
                <c:pt idx="11303">
                  <c:v>4832</c:v>
                </c:pt>
                <c:pt idx="11304">
                  <c:v>4827</c:v>
                </c:pt>
                <c:pt idx="11305">
                  <c:v>4841</c:v>
                </c:pt>
                <c:pt idx="11306">
                  <c:v>4845</c:v>
                </c:pt>
                <c:pt idx="11307">
                  <c:v>4856</c:v>
                </c:pt>
                <c:pt idx="11308">
                  <c:v>4845</c:v>
                </c:pt>
                <c:pt idx="11309">
                  <c:v>4834</c:v>
                </c:pt>
                <c:pt idx="11310">
                  <c:v>4875</c:v>
                </c:pt>
                <c:pt idx="11311">
                  <c:v>4894</c:v>
                </c:pt>
                <c:pt idx="11312">
                  <c:v>4857</c:v>
                </c:pt>
                <c:pt idx="11313">
                  <c:v>4825</c:v>
                </c:pt>
                <c:pt idx="11314">
                  <c:v>4871</c:v>
                </c:pt>
                <c:pt idx="11315">
                  <c:v>4835</c:v>
                </c:pt>
                <c:pt idx="11316">
                  <c:v>4829</c:v>
                </c:pt>
                <c:pt idx="11317">
                  <c:v>4870</c:v>
                </c:pt>
                <c:pt idx="11318">
                  <c:v>4825</c:v>
                </c:pt>
                <c:pt idx="11319">
                  <c:v>4860</c:v>
                </c:pt>
                <c:pt idx="11320">
                  <c:v>4855</c:v>
                </c:pt>
                <c:pt idx="11321">
                  <c:v>4854</c:v>
                </c:pt>
                <c:pt idx="11322">
                  <c:v>4844</c:v>
                </c:pt>
                <c:pt idx="11323">
                  <c:v>4885</c:v>
                </c:pt>
                <c:pt idx="11324">
                  <c:v>4860</c:v>
                </c:pt>
                <c:pt idx="11325">
                  <c:v>4829</c:v>
                </c:pt>
                <c:pt idx="11326">
                  <c:v>4875</c:v>
                </c:pt>
                <c:pt idx="11327">
                  <c:v>4871</c:v>
                </c:pt>
                <c:pt idx="11328">
                  <c:v>4854</c:v>
                </c:pt>
                <c:pt idx="11329">
                  <c:v>4879</c:v>
                </c:pt>
                <c:pt idx="11330">
                  <c:v>4829</c:v>
                </c:pt>
                <c:pt idx="11331">
                  <c:v>4885</c:v>
                </c:pt>
                <c:pt idx="11332">
                  <c:v>4835</c:v>
                </c:pt>
                <c:pt idx="11333">
                  <c:v>4853</c:v>
                </c:pt>
                <c:pt idx="11334">
                  <c:v>4885</c:v>
                </c:pt>
                <c:pt idx="11335">
                  <c:v>4856</c:v>
                </c:pt>
                <c:pt idx="11336">
                  <c:v>4877</c:v>
                </c:pt>
                <c:pt idx="11337">
                  <c:v>4892</c:v>
                </c:pt>
                <c:pt idx="11338">
                  <c:v>4847</c:v>
                </c:pt>
                <c:pt idx="11339">
                  <c:v>4843</c:v>
                </c:pt>
                <c:pt idx="11340">
                  <c:v>4853</c:v>
                </c:pt>
                <c:pt idx="11341">
                  <c:v>4861</c:v>
                </c:pt>
                <c:pt idx="11342">
                  <c:v>4863</c:v>
                </c:pt>
                <c:pt idx="11343">
                  <c:v>4860</c:v>
                </c:pt>
                <c:pt idx="11344">
                  <c:v>4835</c:v>
                </c:pt>
                <c:pt idx="11345">
                  <c:v>4850</c:v>
                </c:pt>
                <c:pt idx="11346">
                  <c:v>4858</c:v>
                </c:pt>
                <c:pt idx="11347">
                  <c:v>4877</c:v>
                </c:pt>
                <c:pt idx="11348">
                  <c:v>4870</c:v>
                </c:pt>
                <c:pt idx="11349">
                  <c:v>4875</c:v>
                </c:pt>
                <c:pt idx="11350">
                  <c:v>4886</c:v>
                </c:pt>
                <c:pt idx="11351">
                  <c:v>4881</c:v>
                </c:pt>
                <c:pt idx="11352">
                  <c:v>4905</c:v>
                </c:pt>
                <c:pt idx="11353">
                  <c:v>4841</c:v>
                </c:pt>
                <c:pt idx="11354">
                  <c:v>4873</c:v>
                </c:pt>
                <c:pt idx="11355">
                  <c:v>4858</c:v>
                </c:pt>
                <c:pt idx="11356">
                  <c:v>4866</c:v>
                </c:pt>
                <c:pt idx="11357">
                  <c:v>4853</c:v>
                </c:pt>
                <c:pt idx="11358">
                  <c:v>4878</c:v>
                </c:pt>
                <c:pt idx="11359">
                  <c:v>4838</c:v>
                </c:pt>
                <c:pt idx="11360">
                  <c:v>4826</c:v>
                </c:pt>
                <c:pt idx="11361">
                  <c:v>4856</c:v>
                </c:pt>
                <c:pt idx="11362">
                  <c:v>4852</c:v>
                </c:pt>
                <c:pt idx="11363">
                  <c:v>4853</c:v>
                </c:pt>
                <c:pt idx="11364">
                  <c:v>4838</c:v>
                </c:pt>
                <c:pt idx="11365">
                  <c:v>4889</c:v>
                </c:pt>
                <c:pt idx="11366">
                  <c:v>4888</c:v>
                </c:pt>
                <c:pt idx="11367">
                  <c:v>4876</c:v>
                </c:pt>
                <c:pt idx="11368">
                  <c:v>4873</c:v>
                </c:pt>
                <c:pt idx="11369">
                  <c:v>4887</c:v>
                </c:pt>
                <c:pt idx="11370">
                  <c:v>4873</c:v>
                </c:pt>
                <c:pt idx="11371">
                  <c:v>4858</c:v>
                </c:pt>
                <c:pt idx="11372">
                  <c:v>4846</c:v>
                </c:pt>
                <c:pt idx="11373">
                  <c:v>4824</c:v>
                </c:pt>
                <c:pt idx="11374">
                  <c:v>4863</c:v>
                </c:pt>
                <c:pt idx="11375">
                  <c:v>4874</c:v>
                </c:pt>
                <c:pt idx="11376">
                  <c:v>4865</c:v>
                </c:pt>
                <c:pt idx="11377">
                  <c:v>4870</c:v>
                </c:pt>
                <c:pt idx="11378">
                  <c:v>4863</c:v>
                </c:pt>
                <c:pt idx="11379">
                  <c:v>4849</c:v>
                </c:pt>
                <c:pt idx="11380">
                  <c:v>4906</c:v>
                </c:pt>
                <c:pt idx="11381">
                  <c:v>4853</c:v>
                </c:pt>
                <c:pt idx="11382">
                  <c:v>4848</c:v>
                </c:pt>
                <c:pt idx="11383">
                  <c:v>4856</c:v>
                </c:pt>
                <c:pt idx="11384">
                  <c:v>4860</c:v>
                </c:pt>
                <c:pt idx="11385">
                  <c:v>4832</c:v>
                </c:pt>
                <c:pt idx="11386">
                  <c:v>4852</c:v>
                </c:pt>
                <c:pt idx="11387">
                  <c:v>4848</c:v>
                </c:pt>
                <c:pt idx="11388">
                  <c:v>4865</c:v>
                </c:pt>
                <c:pt idx="11389">
                  <c:v>4843</c:v>
                </c:pt>
                <c:pt idx="11390">
                  <c:v>4838</c:v>
                </c:pt>
                <c:pt idx="11391">
                  <c:v>4876</c:v>
                </c:pt>
                <c:pt idx="11392">
                  <c:v>4833</c:v>
                </c:pt>
                <c:pt idx="11393">
                  <c:v>4856</c:v>
                </c:pt>
                <c:pt idx="11394">
                  <c:v>4887</c:v>
                </c:pt>
                <c:pt idx="11395">
                  <c:v>4875</c:v>
                </c:pt>
                <c:pt idx="11396">
                  <c:v>4857</c:v>
                </c:pt>
                <c:pt idx="11397">
                  <c:v>4875</c:v>
                </c:pt>
                <c:pt idx="11398">
                  <c:v>4846</c:v>
                </c:pt>
                <c:pt idx="11399">
                  <c:v>4820</c:v>
                </c:pt>
                <c:pt idx="11400">
                  <c:v>4872</c:v>
                </c:pt>
                <c:pt idx="11401">
                  <c:v>4828</c:v>
                </c:pt>
                <c:pt idx="11402">
                  <c:v>4879</c:v>
                </c:pt>
                <c:pt idx="11403">
                  <c:v>4840</c:v>
                </c:pt>
                <c:pt idx="11404">
                  <c:v>4856</c:v>
                </c:pt>
                <c:pt idx="11405">
                  <c:v>4870</c:v>
                </c:pt>
                <c:pt idx="11406">
                  <c:v>4859</c:v>
                </c:pt>
                <c:pt idx="11407">
                  <c:v>4861</c:v>
                </c:pt>
                <c:pt idx="11408">
                  <c:v>4901</c:v>
                </c:pt>
                <c:pt idx="11409">
                  <c:v>4841</c:v>
                </c:pt>
                <c:pt idx="11410">
                  <c:v>4852</c:v>
                </c:pt>
                <c:pt idx="11411">
                  <c:v>4856</c:v>
                </c:pt>
                <c:pt idx="11412">
                  <c:v>4873</c:v>
                </c:pt>
                <c:pt idx="11413">
                  <c:v>4881</c:v>
                </c:pt>
                <c:pt idx="11414">
                  <c:v>4852</c:v>
                </c:pt>
                <c:pt idx="11415">
                  <c:v>4845</c:v>
                </c:pt>
                <c:pt idx="11416">
                  <c:v>4846</c:v>
                </c:pt>
                <c:pt idx="11417">
                  <c:v>4863</c:v>
                </c:pt>
                <c:pt idx="11418">
                  <c:v>4847</c:v>
                </c:pt>
                <c:pt idx="11419">
                  <c:v>4892</c:v>
                </c:pt>
                <c:pt idx="11420">
                  <c:v>4866</c:v>
                </c:pt>
                <c:pt idx="11421">
                  <c:v>4872</c:v>
                </c:pt>
                <c:pt idx="11422">
                  <c:v>4884</c:v>
                </c:pt>
                <c:pt idx="11423">
                  <c:v>4909</c:v>
                </c:pt>
                <c:pt idx="11424">
                  <c:v>4803</c:v>
                </c:pt>
                <c:pt idx="11425">
                  <c:v>4835</c:v>
                </c:pt>
                <c:pt idx="11426">
                  <c:v>4858</c:v>
                </c:pt>
                <c:pt idx="11427">
                  <c:v>4845</c:v>
                </c:pt>
                <c:pt idx="11428">
                  <c:v>4846</c:v>
                </c:pt>
                <c:pt idx="11429">
                  <c:v>4806</c:v>
                </c:pt>
                <c:pt idx="11430">
                  <c:v>4863</c:v>
                </c:pt>
                <c:pt idx="11431">
                  <c:v>4868</c:v>
                </c:pt>
                <c:pt idx="11432">
                  <c:v>4844</c:v>
                </c:pt>
                <c:pt idx="11433">
                  <c:v>4843</c:v>
                </c:pt>
                <c:pt idx="11434">
                  <c:v>4838</c:v>
                </c:pt>
                <c:pt idx="11435">
                  <c:v>4863</c:v>
                </c:pt>
                <c:pt idx="11436">
                  <c:v>4847</c:v>
                </c:pt>
                <c:pt idx="11437">
                  <c:v>4855</c:v>
                </c:pt>
                <c:pt idx="11438">
                  <c:v>4834</c:v>
                </c:pt>
                <c:pt idx="11439">
                  <c:v>4819</c:v>
                </c:pt>
                <c:pt idx="11440">
                  <c:v>4889</c:v>
                </c:pt>
                <c:pt idx="11441">
                  <c:v>4828</c:v>
                </c:pt>
                <c:pt idx="11442">
                  <c:v>4849</c:v>
                </c:pt>
                <c:pt idx="11443">
                  <c:v>4838</c:v>
                </c:pt>
                <c:pt idx="11444">
                  <c:v>4836</c:v>
                </c:pt>
                <c:pt idx="11445">
                  <c:v>4846</c:v>
                </c:pt>
                <c:pt idx="11446">
                  <c:v>4878</c:v>
                </c:pt>
                <c:pt idx="11447">
                  <c:v>4846</c:v>
                </c:pt>
                <c:pt idx="11448">
                  <c:v>4840</c:v>
                </c:pt>
                <c:pt idx="11449">
                  <c:v>4827</c:v>
                </c:pt>
                <c:pt idx="11450">
                  <c:v>4898</c:v>
                </c:pt>
                <c:pt idx="11451">
                  <c:v>4837</c:v>
                </c:pt>
                <c:pt idx="11452">
                  <c:v>4851</c:v>
                </c:pt>
                <c:pt idx="11453">
                  <c:v>4839</c:v>
                </c:pt>
                <c:pt idx="11454">
                  <c:v>4866</c:v>
                </c:pt>
                <c:pt idx="11455">
                  <c:v>4881</c:v>
                </c:pt>
                <c:pt idx="11456">
                  <c:v>4848</c:v>
                </c:pt>
                <c:pt idx="11457">
                  <c:v>4836</c:v>
                </c:pt>
                <c:pt idx="11458">
                  <c:v>4848</c:v>
                </c:pt>
                <c:pt idx="11459">
                  <c:v>4868</c:v>
                </c:pt>
                <c:pt idx="11460">
                  <c:v>4855</c:v>
                </c:pt>
                <c:pt idx="11461">
                  <c:v>4868</c:v>
                </c:pt>
                <c:pt idx="11462">
                  <c:v>4878</c:v>
                </c:pt>
                <c:pt idx="11463">
                  <c:v>4859</c:v>
                </c:pt>
                <c:pt idx="11464">
                  <c:v>4870</c:v>
                </c:pt>
                <c:pt idx="11465">
                  <c:v>4864</c:v>
                </c:pt>
                <c:pt idx="11466">
                  <c:v>4868</c:v>
                </c:pt>
                <c:pt idx="11467">
                  <c:v>4831</c:v>
                </c:pt>
                <c:pt idx="11468">
                  <c:v>4842</c:v>
                </c:pt>
                <c:pt idx="11469">
                  <c:v>4898</c:v>
                </c:pt>
                <c:pt idx="11470">
                  <c:v>4868</c:v>
                </c:pt>
                <c:pt idx="11471">
                  <c:v>4864</c:v>
                </c:pt>
                <c:pt idx="11472">
                  <c:v>4866</c:v>
                </c:pt>
                <c:pt idx="11473">
                  <c:v>4846</c:v>
                </c:pt>
                <c:pt idx="11474">
                  <c:v>4870</c:v>
                </c:pt>
                <c:pt idx="11475">
                  <c:v>4886</c:v>
                </c:pt>
                <c:pt idx="11476">
                  <c:v>4915</c:v>
                </c:pt>
                <c:pt idx="11477">
                  <c:v>4847</c:v>
                </c:pt>
                <c:pt idx="11478">
                  <c:v>4869</c:v>
                </c:pt>
                <c:pt idx="11479">
                  <c:v>4861</c:v>
                </c:pt>
                <c:pt idx="11480">
                  <c:v>4839</c:v>
                </c:pt>
                <c:pt idx="11481">
                  <c:v>4860</c:v>
                </c:pt>
                <c:pt idx="11482">
                  <c:v>4852</c:v>
                </c:pt>
                <c:pt idx="11483">
                  <c:v>4858</c:v>
                </c:pt>
                <c:pt idx="11484">
                  <c:v>4860</c:v>
                </c:pt>
                <c:pt idx="11485">
                  <c:v>4825</c:v>
                </c:pt>
                <c:pt idx="11486">
                  <c:v>4874</c:v>
                </c:pt>
                <c:pt idx="11487">
                  <c:v>4880</c:v>
                </c:pt>
                <c:pt idx="11488">
                  <c:v>4849</c:v>
                </c:pt>
                <c:pt idx="11489">
                  <c:v>4879</c:v>
                </c:pt>
                <c:pt idx="11490">
                  <c:v>4827</c:v>
                </c:pt>
                <c:pt idx="11491">
                  <c:v>4890</c:v>
                </c:pt>
                <c:pt idx="11492">
                  <c:v>4885</c:v>
                </c:pt>
                <c:pt idx="11493">
                  <c:v>4876</c:v>
                </c:pt>
                <c:pt idx="11494">
                  <c:v>4872</c:v>
                </c:pt>
                <c:pt idx="11495">
                  <c:v>4873</c:v>
                </c:pt>
                <c:pt idx="11496">
                  <c:v>4842</c:v>
                </c:pt>
                <c:pt idx="11497">
                  <c:v>4863</c:v>
                </c:pt>
                <c:pt idx="11498">
                  <c:v>4897</c:v>
                </c:pt>
                <c:pt idx="11499">
                  <c:v>4871</c:v>
                </c:pt>
                <c:pt idx="11500">
                  <c:v>4845</c:v>
                </c:pt>
                <c:pt idx="11501">
                  <c:v>4826</c:v>
                </c:pt>
                <c:pt idx="11502">
                  <c:v>4853</c:v>
                </c:pt>
                <c:pt idx="11503">
                  <c:v>4845</c:v>
                </c:pt>
                <c:pt idx="11504">
                  <c:v>4838</c:v>
                </c:pt>
                <c:pt idx="11505">
                  <c:v>4872</c:v>
                </c:pt>
                <c:pt idx="11506">
                  <c:v>4871</c:v>
                </c:pt>
                <c:pt idx="11507">
                  <c:v>4870</c:v>
                </c:pt>
                <c:pt idx="11508">
                  <c:v>4832</c:v>
                </c:pt>
                <c:pt idx="11509">
                  <c:v>4856</c:v>
                </c:pt>
                <c:pt idx="11510">
                  <c:v>4818</c:v>
                </c:pt>
                <c:pt idx="11511">
                  <c:v>4837</c:v>
                </c:pt>
                <c:pt idx="11512">
                  <c:v>4813</c:v>
                </c:pt>
                <c:pt idx="11513">
                  <c:v>4839</c:v>
                </c:pt>
                <c:pt idx="11514">
                  <c:v>4869</c:v>
                </c:pt>
                <c:pt idx="11515">
                  <c:v>4828</c:v>
                </c:pt>
                <c:pt idx="11516">
                  <c:v>4892</c:v>
                </c:pt>
                <c:pt idx="11517">
                  <c:v>4839</c:v>
                </c:pt>
                <c:pt idx="11518">
                  <c:v>4871</c:v>
                </c:pt>
                <c:pt idx="11519">
                  <c:v>4829</c:v>
                </c:pt>
                <c:pt idx="11520">
                  <c:v>4859</c:v>
                </c:pt>
                <c:pt idx="11521">
                  <c:v>4889</c:v>
                </c:pt>
                <c:pt idx="11522">
                  <c:v>4903</c:v>
                </c:pt>
                <c:pt idx="11523">
                  <c:v>4880</c:v>
                </c:pt>
                <c:pt idx="11524">
                  <c:v>4836</c:v>
                </c:pt>
                <c:pt idx="11525">
                  <c:v>4835</c:v>
                </c:pt>
                <c:pt idx="11526">
                  <c:v>4851</c:v>
                </c:pt>
                <c:pt idx="11527">
                  <c:v>4868</c:v>
                </c:pt>
                <c:pt idx="11528">
                  <c:v>4869</c:v>
                </c:pt>
                <c:pt idx="11529">
                  <c:v>4826</c:v>
                </c:pt>
                <c:pt idx="11530">
                  <c:v>4867</c:v>
                </c:pt>
                <c:pt idx="11531">
                  <c:v>4860</c:v>
                </c:pt>
                <c:pt idx="11532">
                  <c:v>4900</c:v>
                </c:pt>
                <c:pt idx="11533">
                  <c:v>4875</c:v>
                </c:pt>
                <c:pt idx="11534">
                  <c:v>4875</c:v>
                </c:pt>
                <c:pt idx="11535">
                  <c:v>4832</c:v>
                </c:pt>
                <c:pt idx="11536">
                  <c:v>4887</c:v>
                </c:pt>
                <c:pt idx="11537">
                  <c:v>4850</c:v>
                </c:pt>
                <c:pt idx="11538">
                  <c:v>4836</c:v>
                </c:pt>
                <c:pt idx="11539">
                  <c:v>4879</c:v>
                </c:pt>
                <c:pt idx="11540">
                  <c:v>4836</c:v>
                </c:pt>
                <c:pt idx="11541">
                  <c:v>4886</c:v>
                </c:pt>
                <c:pt idx="11542">
                  <c:v>4869</c:v>
                </c:pt>
                <c:pt idx="11543">
                  <c:v>4883</c:v>
                </c:pt>
                <c:pt idx="11544">
                  <c:v>4894</c:v>
                </c:pt>
                <c:pt idx="11545">
                  <c:v>4862</c:v>
                </c:pt>
                <c:pt idx="11546">
                  <c:v>4878</c:v>
                </c:pt>
                <c:pt idx="11547">
                  <c:v>4864</c:v>
                </c:pt>
                <c:pt idx="11548">
                  <c:v>4842</c:v>
                </c:pt>
                <c:pt idx="11549">
                  <c:v>4837</c:v>
                </c:pt>
                <c:pt idx="11550">
                  <c:v>4870</c:v>
                </c:pt>
                <c:pt idx="11551">
                  <c:v>4876</c:v>
                </c:pt>
                <c:pt idx="11552">
                  <c:v>4839</c:v>
                </c:pt>
                <c:pt idx="11553">
                  <c:v>4867</c:v>
                </c:pt>
                <c:pt idx="11554">
                  <c:v>4887</c:v>
                </c:pt>
                <c:pt idx="11555">
                  <c:v>4855</c:v>
                </c:pt>
                <c:pt idx="11556">
                  <c:v>4842</c:v>
                </c:pt>
                <c:pt idx="11557">
                  <c:v>4826</c:v>
                </c:pt>
                <c:pt idx="11558">
                  <c:v>4875</c:v>
                </c:pt>
                <c:pt idx="11559">
                  <c:v>4848</c:v>
                </c:pt>
                <c:pt idx="11560">
                  <c:v>4879</c:v>
                </c:pt>
                <c:pt idx="11561">
                  <c:v>4871</c:v>
                </c:pt>
                <c:pt idx="11562">
                  <c:v>4848</c:v>
                </c:pt>
                <c:pt idx="11563">
                  <c:v>4838</c:v>
                </c:pt>
                <c:pt idx="11564">
                  <c:v>4911</c:v>
                </c:pt>
                <c:pt idx="11565">
                  <c:v>4856</c:v>
                </c:pt>
                <c:pt idx="11566">
                  <c:v>4875</c:v>
                </c:pt>
                <c:pt idx="11567">
                  <c:v>4845</c:v>
                </c:pt>
                <c:pt idx="11568">
                  <c:v>4867</c:v>
                </c:pt>
                <c:pt idx="11569">
                  <c:v>4860</c:v>
                </c:pt>
                <c:pt idx="11570">
                  <c:v>4860</c:v>
                </c:pt>
                <c:pt idx="11571">
                  <c:v>4875</c:v>
                </c:pt>
                <c:pt idx="11572">
                  <c:v>4868</c:v>
                </c:pt>
                <c:pt idx="11573">
                  <c:v>4893</c:v>
                </c:pt>
                <c:pt idx="11574">
                  <c:v>4833</c:v>
                </c:pt>
                <c:pt idx="11575">
                  <c:v>4868</c:v>
                </c:pt>
                <c:pt idx="11576">
                  <c:v>4852</c:v>
                </c:pt>
                <c:pt idx="11577">
                  <c:v>4904</c:v>
                </c:pt>
                <c:pt idx="11578">
                  <c:v>4868</c:v>
                </c:pt>
                <c:pt idx="11579">
                  <c:v>4874</c:v>
                </c:pt>
                <c:pt idx="11580">
                  <c:v>4855</c:v>
                </c:pt>
                <c:pt idx="11581">
                  <c:v>4893</c:v>
                </c:pt>
                <c:pt idx="11582">
                  <c:v>4851</c:v>
                </c:pt>
                <c:pt idx="11583">
                  <c:v>4829</c:v>
                </c:pt>
                <c:pt idx="11584">
                  <c:v>4839</c:v>
                </c:pt>
                <c:pt idx="11585">
                  <c:v>4890</c:v>
                </c:pt>
                <c:pt idx="11586">
                  <c:v>4855</c:v>
                </c:pt>
                <c:pt idx="11587">
                  <c:v>4886</c:v>
                </c:pt>
                <c:pt idx="11588">
                  <c:v>4858</c:v>
                </c:pt>
                <c:pt idx="11589">
                  <c:v>4847</c:v>
                </c:pt>
                <c:pt idx="11590">
                  <c:v>4843</c:v>
                </c:pt>
                <c:pt idx="11591">
                  <c:v>4850</c:v>
                </c:pt>
                <c:pt idx="11592">
                  <c:v>4815</c:v>
                </c:pt>
                <c:pt idx="11593">
                  <c:v>4836</c:v>
                </c:pt>
                <c:pt idx="11594">
                  <c:v>4873</c:v>
                </c:pt>
                <c:pt idx="11595">
                  <c:v>4871</c:v>
                </c:pt>
                <c:pt idx="11596">
                  <c:v>4881</c:v>
                </c:pt>
                <c:pt idx="11597">
                  <c:v>4868</c:v>
                </c:pt>
                <c:pt idx="11598">
                  <c:v>4845</c:v>
                </c:pt>
                <c:pt idx="11599">
                  <c:v>4860</c:v>
                </c:pt>
                <c:pt idx="11600">
                  <c:v>4885</c:v>
                </c:pt>
                <c:pt idx="11601">
                  <c:v>4857</c:v>
                </c:pt>
                <c:pt idx="11602">
                  <c:v>4860</c:v>
                </c:pt>
                <c:pt idx="11603">
                  <c:v>4838</c:v>
                </c:pt>
                <c:pt idx="11604">
                  <c:v>4863</c:v>
                </c:pt>
                <c:pt idx="11605">
                  <c:v>4842</c:v>
                </c:pt>
                <c:pt idx="11606">
                  <c:v>4840</c:v>
                </c:pt>
                <c:pt idx="11607">
                  <c:v>4856</c:v>
                </c:pt>
                <c:pt idx="11608">
                  <c:v>4891</c:v>
                </c:pt>
                <c:pt idx="11609">
                  <c:v>4901</c:v>
                </c:pt>
                <c:pt idx="11610">
                  <c:v>4863</c:v>
                </c:pt>
                <c:pt idx="11611">
                  <c:v>4871</c:v>
                </c:pt>
                <c:pt idx="11612">
                  <c:v>4863</c:v>
                </c:pt>
                <c:pt idx="11613">
                  <c:v>4846</c:v>
                </c:pt>
                <c:pt idx="11614">
                  <c:v>4863</c:v>
                </c:pt>
                <c:pt idx="11615">
                  <c:v>4825</c:v>
                </c:pt>
                <c:pt idx="11616">
                  <c:v>4851</c:v>
                </c:pt>
                <c:pt idx="11617">
                  <c:v>4855</c:v>
                </c:pt>
                <c:pt idx="11618">
                  <c:v>4815</c:v>
                </c:pt>
                <c:pt idx="11619">
                  <c:v>4860</c:v>
                </c:pt>
                <c:pt idx="11620">
                  <c:v>4855</c:v>
                </c:pt>
                <c:pt idx="11621">
                  <c:v>4856</c:v>
                </c:pt>
                <c:pt idx="11622">
                  <c:v>4846</c:v>
                </c:pt>
                <c:pt idx="11623">
                  <c:v>4840</c:v>
                </c:pt>
                <c:pt idx="11624">
                  <c:v>4865</c:v>
                </c:pt>
                <c:pt idx="11625">
                  <c:v>4854</c:v>
                </c:pt>
                <c:pt idx="11626">
                  <c:v>4855</c:v>
                </c:pt>
                <c:pt idx="11627">
                  <c:v>4820</c:v>
                </c:pt>
                <c:pt idx="11628">
                  <c:v>4884</c:v>
                </c:pt>
                <c:pt idx="11629">
                  <c:v>4873</c:v>
                </c:pt>
                <c:pt idx="11630">
                  <c:v>4863</c:v>
                </c:pt>
                <c:pt idx="11631">
                  <c:v>4882</c:v>
                </c:pt>
                <c:pt idx="11632">
                  <c:v>4870</c:v>
                </c:pt>
                <c:pt idx="11633">
                  <c:v>4861</c:v>
                </c:pt>
                <c:pt idx="11634">
                  <c:v>4850</c:v>
                </c:pt>
                <c:pt idx="11635">
                  <c:v>4866</c:v>
                </c:pt>
                <c:pt idx="11636">
                  <c:v>4819</c:v>
                </c:pt>
                <c:pt idx="11637">
                  <c:v>4838</c:v>
                </c:pt>
                <c:pt idx="11638">
                  <c:v>4877</c:v>
                </c:pt>
                <c:pt idx="11639">
                  <c:v>4806</c:v>
                </c:pt>
                <c:pt idx="11640">
                  <c:v>4862</c:v>
                </c:pt>
                <c:pt idx="11641">
                  <c:v>4875</c:v>
                </c:pt>
                <c:pt idx="11642">
                  <c:v>4827</c:v>
                </c:pt>
                <c:pt idx="11643">
                  <c:v>4824</c:v>
                </c:pt>
                <c:pt idx="11644">
                  <c:v>4841</c:v>
                </c:pt>
                <c:pt idx="11645">
                  <c:v>4864</c:v>
                </c:pt>
                <c:pt idx="11646">
                  <c:v>4871</c:v>
                </c:pt>
                <c:pt idx="11647">
                  <c:v>4856</c:v>
                </c:pt>
                <c:pt idx="11648">
                  <c:v>4864</c:v>
                </c:pt>
                <c:pt idx="11649">
                  <c:v>4898</c:v>
                </c:pt>
                <c:pt idx="11650">
                  <c:v>4883</c:v>
                </c:pt>
                <c:pt idx="11651">
                  <c:v>4878</c:v>
                </c:pt>
                <c:pt idx="11652">
                  <c:v>4876</c:v>
                </c:pt>
                <c:pt idx="11653">
                  <c:v>4868</c:v>
                </c:pt>
                <c:pt idx="11654">
                  <c:v>4878</c:v>
                </c:pt>
                <c:pt idx="11655">
                  <c:v>4873</c:v>
                </c:pt>
                <c:pt idx="11656">
                  <c:v>4864</c:v>
                </c:pt>
                <c:pt idx="11657">
                  <c:v>4859</c:v>
                </c:pt>
                <c:pt idx="11658">
                  <c:v>4852</c:v>
                </c:pt>
                <c:pt idx="11659">
                  <c:v>4838</c:v>
                </c:pt>
                <c:pt idx="11660">
                  <c:v>4840</c:v>
                </c:pt>
                <c:pt idx="11661">
                  <c:v>4910</c:v>
                </c:pt>
                <c:pt idx="11662">
                  <c:v>4836</c:v>
                </c:pt>
                <c:pt idx="11663">
                  <c:v>4875</c:v>
                </c:pt>
                <c:pt idx="11664">
                  <c:v>4886</c:v>
                </c:pt>
                <c:pt idx="11665">
                  <c:v>4819</c:v>
                </c:pt>
                <c:pt idx="11666">
                  <c:v>4902</c:v>
                </c:pt>
                <c:pt idx="11667">
                  <c:v>4880</c:v>
                </c:pt>
                <c:pt idx="11668">
                  <c:v>4896</c:v>
                </c:pt>
                <c:pt idx="11669">
                  <c:v>4871</c:v>
                </c:pt>
                <c:pt idx="11670">
                  <c:v>4834</c:v>
                </c:pt>
                <c:pt idx="11671">
                  <c:v>4876</c:v>
                </c:pt>
                <c:pt idx="11672">
                  <c:v>4812</c:v>
                </c:pt>
                <c:pt idx="11673">
                  <c:v>4856</c:v>
                </c:pt>
                <c:pt idx="11674">
                  <c:v>4841</c:v>
                </c:pt>
                <c:pt idx="11675">
                  <c:v>4854</c:v>
                </c:pt>
                <c:pt idx="11676">
                  <c:v>4836</c:v>
                </c:pt>
                <c:pt idx="11677">
                  <c:v>4871</c:v>
                </c:pt>
                <c:pt idx="11678">
                  <c:v>4852</c:v>
                </c:pt>
                <c:pt idx="11679">
                  <c:v>4781</c:v>
                </c:pt>
                <c:pt idx="11680">
                  <c:v>4857</c:v>
                </c:pt>
                <c:pt idx="11681">
                  <c:v>4842</c:v>
                </c:pt>
                <c:pt idx="11682">
                  <c:v>4872</c:v>
                </c:pt>
                <c:pt idx="11683">
                  <c:v>4849</c:v>
                </c:pt>
                <c:pt idx="11684">
                  <c:v>4855</c:v>
                </c:pt>
                <c:pt idx="11685">
                  <c:v>4851</c:v>
                </c:pt>
                <c:pt idx="11686">
                  <c:v>4866</c:v>
                </c:pt>
                <c:pt idx="11687">
                  <c:v>4859</c:v>
                </c:pt>
                <c:pt idx="11688">
                  <c:v>4875</c:v>
                </c:pt>
                <c:pt idx="11689">
                  <c:v>4900</c:v>
                </c:pt>
                <c:pt idx="11690">
                  <c:v>4877</c:v>
                </c:pt>
                <c:pt idx="11691">
                  <c:v>4879</c:v>
                </c:pt>
                <c:pt idx="11692">
                  <c:v>4835</c:v>
                </c:pt>
                <c:pt idx="11693">
                  <c:v>4860</c:v>
                </c:pt>
                <c:pt idx="11694">
                  <c:v>4865</c:v>
                </c:pt>
                <c:pt idx="11695">
                  <c:v>4881</c:v>
                </c:pt>
                <c:pt idx="11696">
                  <c:v>4848</c:v>
                </c:pt>
                <c:pt idx="11697">
                  <c:v>4877</c:v>
                </c:pt>
                <c:pt idx="11698">
                  <c:v>4849</c:v>
                </c:pt>
                <c:pt idx="11699">
                  <c:v>4853</c:v>
                </c:pt>
                <c:pt idx="11700">
                  <c:v>4820</c:v>
                </c:pt>
                <c:pt idx="11701">
                  <c:v>4828</c:v>
                </c:pt>
                <c:pt idx="11702">
                  <c:v>4841</c:v>
                </c:pt>
                <c:pt idx="11703">
                  <c:v>4867</c:v>
                </c:pt>
                <c:pt idx="11704">
                  <c:v>4894</c:v>
                </c:pt>
                <c:pt idx="11705">
                  <c:v>4864</c:v>
                </c:pt>
                <c:pt idx="11706">
                  <c:v>4871</c:v>
                </c:pt>
                <c:pt idx="11707">
                  <c:v>4835</c:v>
                </c:pt>
                <c:pt idx="11708">
                  <c:v>4907</c:v>
                </c:pt>
                <c:pt idx="11709">
                  <c:v>4897</c:v>
                </c:pt>
                <c:pt idx="11710">
                  <c:v>4858</c:v>
                </c:pt>
                <c:pt idx="11711">
                  <c:v>4875</c:v>
                </c:pt>
                <c:pt idx="11712">
                  <c:v>4861</c:v>
                </c:pt>
                <c:pt idx="11713">
                  <c:v>4880</c:v>
                </c:pt>
                <c:pt idx="11714">
                  <c:v>4841</c:v>
                </c:pt>
                <c:pt idx="11715">
                  <c:v>4858</c:v>
                </c:pt>
                <c:pt idx="11716">
                  <c:v>4872</c:v>
                </c:pt>
                <c:pt idx="11717">
                  <c:v>4840</c:v>
                </c:pt>
                <c:pt idx="11718">
                  <c:v>4858</c:v>
                </c:pt>
                <c:pt idx="11719">
                  <c:v>4857</c:v>
                </c:pt>
                <c:pt idx="11720">
                  <c:v>4820</c:v>
                </c:pt>
                <c:pt idx="11721">
                  <c:v>4833</c:v>
                </c:pt>
                <c:pt idx="11722">
                  <c:v>4861</c:v>
                </c:pt>
                <c:pt idx="11723">
                  <c:v>4858</c:v>
                </c:pt>
                <c:pt idx="11724">
                  <c:v>4866</c:v>
                </c:pt>
                <c:pt idx="11725">
                  <c:v>4870</c:v>
                </c:pt>
                <c:pt idx="11726">
                  <c:v>4846</c:v>
                </c:pt>
                <c:pt idx="11727">
                  <c:v>4873</c:v>
                </c:pt>
                <c:pt idx="11728">
                  <c:v>4850</c:v>
                </c:pt>
                <c:pt idx="11729">
                  <c:v>4863</c:v>
                </c:pt>
                <c:pt idx="11730">
                  <c:v>4835</c:v>
                </c:pt>
                <c:pt idx="11731">
                  <c:v>4868</c:v>
                </c:pt>
                <c:pt idx="11732">
                  <c:v>4857</c:v>
                </c:pt>
                <c:pt idx="11733">
                  <c:v>4837</c:v>
                </c:pt>
                <c:pt idx="11734">
                  <c:v>4827</c:v>
                </c:pt>
                <c:pt idx="11735">
                  <c:v>4864</c:v>
                </c:pt>
                <c:pt idx="11736">
                  <c:v>4839</c:v>
                </c:pt>
                <c:pt idx="11737">
                  <c:v>4883</c:v>
                </c:pt>
                <c:pt idx="11738">
                  <c:v>4853</c:v>
                </c:pt>
                <c:pt idx="11739">
                  <c:v>4852</c:v>
                </c:pt>
                <c:pt idx="11740">
                  <c:v>4900</c:v>
                </c:pt>
                <c:pt idx="11741">
                  <c:v>4872</c:v>
                </c:pt>
                <c:pt idx="11742">
                  <c:v>4853</c:v>
                </c:pt>
                <c:pt idx="11743">
                  <c:v>4880</c:v>
                </c:pt>
                <c:pt idx="11744">
                  <c:v>4836</c:v>
                </c:pt>
                <c:pt idx="11745">
                  <c:v>4845</c:v>
                </c:pt>
                <c:pt idx="11746">
                  <c:v>4856</c:v>
                </c:pt>
                <c:pt idx="11747">
                  <c:v>4891</c:v>
                </c:pt>
                <c:pt idx="11748">
                  <c:v>4865</c:v>
                </c:pt>
                <c:pt idx="11749">
                  <c:v>4855</c:v>
                </c:pt>
                <c:pt idx="11750">
                  <c:v>4856</c:v>
                </c:pt>
                <c:pt idx="11751">
                  <c:v>4860</c:v>
                </c:pt>
                <c:pt idx="11752">
                  <c:v>4830</c:v>
                </c:pt>
                <c:pt idx="11753">
                  <c:v>4851</c:v>
                </c:pt>
                <c:pt idx="11754">
                  <c:v>4825</c:v>
                </c:pt>
                <c:pt idx="11755">
                  <c:v>4870</c:v>
                </c:pt>
                <c:pt idx="11756">
                  <c:v>4857</c:v>
                </c:pt>
                <c:pt idx="11757">
                  <c:v>4849</c:v>
                </c:pt>
                <c:pt idx="11758">
                  <c:v>4886</c:v>
                </c:pt>
                <c:pt idx="11759">
                  <c:v>4878</c:v>
                </c:pt>
                <c:pt idx="11760">
                  <c:v>4844</c:v>
                </c:pt>
                <c:pt idx="11761">
                  <c:v>4861</c:v>
                </c:pt>
                <c:pt idx="11762">
                  <c:v>4876</c:v>
                </c:pt>
                <c:pt idx="11763">
                  <c:v>4877</c:v>
                </c:pt>
                <c:pt idx="11764">
                  <c:v>4856</c:v>
                </c:pt>
                <c:pt idx="11765">
                  <c:v>4823</c:v>
                </c:pt>
                <c:pt idx="11766">
                  <c:v>4844</c:v>
                </c:pt>
                <c:pt idx="11767">
                  <c:v>4868</c:v>
                </c:pt>
                <c:pt idx="11768">
                  <c:v>4855</c:v>
                </c:pt>
                <c:pt idx="11769">
                  <c:v>4879</c:v>
                </c:pt>
                <c:pt idx="11770">
                  <c:v>4886</c:v>
                </c:pt>
                <c:pt idx="11771">
                  <c:v>4859</c:v>
                </c:pt>
                <c:pt idx="11772">
                  <c:v>4882</c:v>
                </c:pt>
                <c:pt idx="11773">
                  <c:v>4826</c:v>
                </c:pt>
                <c:pt idx="11774">
                  <c:v>4880</c:v>
                </c:pt>
                <c:pt idx="11775">
                  <c:v>4857</c:v>
                </c:pt>
                <c:pt idx="11776">
                  <c:v>4851</c:v>
                </c:pt>
                <c:pt idx="11777">
                  <c:v>4837</c:v>
                </c:pt>
                <c:pt idx="11778">
                  <c:v>4873</c:v>
                </c:pt>
                <c:pt idx="11779">
                  <c:v>4872</c:v>
                </c:pt>
                <c:pt idx="11780">
                  <c:v>4853</c:v>
                </c:pt>
                <c:pt idx="11781">
                  <c:v>4840</c:v>
                </c:pt>
                <c:pt idx="11782">
                  <c:v>4837</c:v>
                </c:pt>
                <c:pt idx="11783">
                  <c:v>4859</c:v>
                </c:pt>
                <c:pt idx="11784">
                  <c:v>4858</c:v>
                </c:pt>
                <c:pt idx="11785">
                  <c:v>4845</c:v>
                </c:pt>
                <c:pt idx="11786">
                  <c:v>4868</c:v>
                </c:pt>
                <c:pt idx="11787">
                  <c:v>4822</c:v>
                </c:pt>
                <c:pt idx="11788">
                  <c:v>4848</c:v>
                </c:pt>
                <c:pt idx="11789">
                  <c:v>4848</c:v>
                </c:pt>
                <c:pt idx="11790">
                  <c:v>4865</c:v>
                </c:pt>
                <c:pt idx="11791">
                  <c:v>4849</c:v>
                </c:pt>
                <c:pt idx="11792">
                  <c:v>4847</c:v>
                </c:pt>
                <c:pt idx="11793">
                  <c:v>4851</c:v>
                </c:pt>
                <c:pt idx="11794">
                  <c:v>4836</c:v>
                </c:pt>
                <c:pt idx="11795">
                  <c:v>4865</c:v>
                </c:pt>
                <c:pt idx="11796">
                  <c:v>4861</c:v>
                </c:pt>
                <c:pt idx="11797">
                  <c:v>4823</c:v>
                </c:pt>
                <c:pt idx="11798">
                  <c:v>4884</c:v>
                </c:pt>
                <c:pt idx="11799">
                  <c:v>4862</c:v>
                </c:pt>
                <c:pt idx="11800">
                  <c:v>4889</c:v>
                </c:pt>
                <c:pt idx="11801">
                  <c:v>4855</c:v>
                </c:pt>
                <c:pt idx="11802">
                  <c:v>4885</c:v>
                </c:pt>
                <c:pt idx="11803">
                  <c:v>4865</c:v>
                </c:pt>
                <c:pt idx="11804">
                  <c:v>4881</c:v>
                </c:pt>
                <c:pt idx="11805">
                  <c:v>4887</c:v>
                </c:pt>
                <c:pt idx="11806">
                  <c:v>4882</c:v>
                </c:pt>
                <c:pt idx="11807">
                  <c:v>4869</c:v>
                </c:pt>
                <c:pt idx="11808">
                  <c:v>4864</c:v>
                </c:pt>
                <c:pt idx="11809">
                  <c:v>4864</c:v>
                </c:pt>
                <c:pt idx="11810">
                  <c:v>4866</c:v>
                </c:pt>
                <c:pt idx="11811">
                  <c:v>4839</c:v>
                </c:pt>
                <c:pt idx="11812">
                  <c:v>4860</c:v>
                </c:pt>
                <c:pt idx="11813">
                  <c:v>4871</c:v>
                </c:pt>
                <c:pt idx="11814">
                  <c:v>4866</c:v>
                </c:pt>
                <c:pt idx="11815">
                  <c:v>4900</c:v>
                </c:pt>
                <c:pt idx="11816">
                  <c:v>4843</c:v>
                </c:pt>
                <c:pt idx="11817">
                  <c:v>4841</c:v>
                </c:pt>
                <c:pt idx="11818">
                  <c:v>4883</c:v>
                </c:pt>
                <c:pt idx="11819">
                  <c:v>4881</c:v>
                </c:pt>
                <c:pt idx="11820">
                  <c:v>4817</c:v>
                </c:pt>
                <c:pt idx="11821">
                  <c:v>4844</c:v>
                </c:pt>
                <c:pt idx="11822">
                  <c:v>4871</c:v>
                </c:pt>
                <c:pt idx="11823">
                  <c:v>4909</c:v>
                </c:pt>
                <c:pt idx="11824">
                  <c:v>4858</c:v>
                </c:pt>
                <c:pt idx="11825">
                  <c:v>4856</c:v>
                </c:pt>
                <c:pt idx="11826">
                  <c:v>4849</c:v>
                </c:pt>
                <c:pt idx="11827">
                  <c:v>4832</c:v>
                </c:pt>
                <c:pt idx="11828">
                  <c:v>4842</c:v>
                </c:pt>
                <c:pt idx="11829">
                  <c:v>4866</c:v>
                </c:pt>
                <c:pt idx="11830">
                  <c:v>4851</c:v>
                </c:pt>
                <c:pt idx="11831">
                  <c:v>4848</c:v>
                </c:pt>
                <c:pt idx="11832">
                  <c:v>4891</c:v>
                </c:pt>
                <c:pt idx="11833">
                  <c:v>4869</c:v>
                </c:pt>
                <c:pt idx="11834">
                  <c:v>4865</c:v>
                </c:pt>
                <c:pt idx="11835">
                  <c:v>4862</c:v>
                </c:pt>
                <c:pt idx="11836">
                  <c:v>4844</c:v>
                </c:pt>
                <c:pt idx="11837">
                  <c:v>4872</c:v>
                </c:pt>
                <c:pt idx="11838">
                  <c:v>4841</c:v>
                </c:pt>
                <c:pt idx="11839">
                  <c:v>4861</c:v>
                </c:pt>
                <c:pt idx="11840">
                  <c:v>4867</c:v>
                </c:pt>
                <c:pt idx="11841">
                  <c:v>4862</c:v>
                </c:pt>
                <c:pt idx="11842">
                  <c:v>4854</c:v>
                </c:pt>
                <c:pt idx="11843">
                  <c:v>4856</c:v>
                </c:pt>
                <c:pt idx="11844">
                  <c:v>4890</c:v>
                </c:pt>
                <c:pt idx="11845">
                  <c:v>4911</c:v>
                </c:pt>
                <c:pt idx="11846">
                  <c:v>4820</c:v>
                </c:pt>
                <c:pt idx="11847">
                  <c:v>4856</c:v>
                </c:pt>
                <c:pt idx="11848">
                  <c:v>4861</c:v>
                </c:pt>
                <c:pt idx="11849">
                  <c:v>4881</c:v>
                </c:pt>
                <c:pt idx="11850">
                  <c:v>4851</c:v>
                </c:pt>
                <c:pt idx="11851">
                  <c:v>4892</c:v>
                </c:pt>
                <c:pt idx="11852">
                  <c:v>4857</c:v>
                </c:pt>
                <c:pt idx="11853">
                  <c:v>4913</c:v>
                </c:pt>
                <c:pt idx="11854">
                  <c:v>4865</c:v>
                </c:pt>
                <c:pt idx="11855">
                  <c:v>4874</c:v>
                </c:pt>
                <c:pt idx="11856">
                  <c:v>4865</c:v>
                </c:pt>
                <c:pt idx="11857">
                  <c:v>4868</c:v>
                </c:pt>
                <c:pt idx="11858">
                  <c:v>4868</c:v>
                </c:pt>
                <c:pt idx="11859">
                  <c:v>4855</c:v>
                </c:pt>
                <c:pt idx="11860">
                  <c:v>4863</c:v>
                </c:pt>
                <c:pt idx="11861">
                  <c:v>4901</c:v>
                </c:pt>
                <c:pt idx="11862">
                  <c:v>4851</c:v>
                </c:pt>
                <c:pt idx="11863">
                  <c:v>4878</c:v>
                </c:pt>
                <c:pt idx="11864">
                  <c:v>4861</c:v>
                </c:pt>
                <c:pt idx="11865">
                  <c:v>4844</c:v>
                </c:pt>
                <c:pt idx="11866">
                  <c:v>4882</c:v>
                </c:pt>
                <c:pt idx="11867">
                  <c:v>4827</c:v>
                </c:pt>
                <c:pt idx="11868">
                  <c:v>4877</c:v>
                </c:pt>
                <c:pt idx="11869">
                  <c:v>4909</c:v>
                </c:pt>
                <c:pt idx="11870">
                  <c:v>4870</c:v>
                </c:pt>
                <c:pt idx="11871">
                  <c:v>4869</c:v>
                </c:pt>
                <c:pt idx="11872">
                  <c:v>4866</c:v>
                </c:pt>
                <c:pt idx="11873">
                  <c:v>4855</c:v>
                </c:pt>
                <c:pt idx="11874">
                  <c:v>4864</c:v>
                </c:pt>
                <c:pt idx="11875">
                  <c:v>4841</c:v>
                </c:pt>
                <c:pt idx="11876">
                  <c:v>4846</c:v>
                </c:pt>
                <c:pt idx="11877">
                  <c:v>4857</c:v>
                </c:pt>
                <c:pt idx="11878">
                  <c:v>4863</c:v>
                </c:pt>
                <c:pt idx="11879">
                  <c:v>4839</c:v>
                </c:pt>
                <c:pt idx="11880">
                  <c:v>4878</c:v>
                </c:pt>
                <c:pt idx="11881">
                  <c:v>4892</c:v>
                </c:pt>
                <c:pt idx="11882">
                  <c:v>4853</c:v>
                </c:pt>
                <c:pt idx="11883">
                  <c:v>4869</c:v>
                </c:pt>
                <c:pt idx="11884">
                  <c:v>4866</c:v>
                </c:pt>
                <c:pt idx="11885">
                  <c:v>4867</c:v>
                </c:pt>
                <c:pt idx="11886">
                  <c:v>4865</c:v>
                </c:pt>
                <c:pt idx="11887">
                  <c:v>4873</c:v>
                </c:pt>
                <c:pt idx="11888">
                  <c:v>4872</c:v>
                </c:pt>
                <c:pt idx="11889">
                  <c:v>4886</c:v>
                </c:pt>
                <c:pt idx="11890">
                  <c:v>4852</c:v>
                </c:pt>
                <c:pt idx="11891">
                  <c:v>4871</c:v>
                </c:pt>
                <c:pt idx="11892">
                  <c:v>4851</c:v>
                </c:pt>
                <c:pt idx="11893">
                  <c:v>4894</c:v>
                </c:pt>
                <c:pt idx="11894">
                  <c:v>4881</c:v>
                </c:pt>
                <c:pt idx="11895">
                  <c:v>4829</c:v>
                </c:pt>
                <c:pt idx="11896">
                  <c:v>4848</c:v>
                </c:pt>
                <c:pt idx="11897">
                  <c:v>4843</c:v>
                </c:pt>
                <c:pt idx="11898">
                  <c:v>4814</c:v>
                </c:pt>
                <c:pt idx="11899">
                  <c:v>4859</c:v>
                </c:pt>
                <c:pt idx="11900">
                  <c:v>4843</c:v>
                </c:pt>
                <c:pt idx="11901">
                  <c:v>4846</c:v>
                </c:pt>
                <c:pt idx="11902">
                  <c:v>4872</c:v>
                </c:pt>
                <c:pt idx="11903">
                  <c:v>4854</c:v>
                </c:pt>
                <c:pt idx="11904">
                  <c:v>4863</c:v>
                </c:pt>
                <c:pt idx="11905">
                  <c:v>4875</c:v>
                </c:pt>
                <c:pt idx="11906">
                  <c:v>4855</c:v>
                </c:pt>
                <c:pt idx="11907">
                  <c:v>4842</c:v>
                </c:pt>
                <c:pt idx="11908">
                  <c:v>4882</c:v>
                </c:pt>
                <c:pt idx="11909">
                  <c:v>4866</c:v>
                </c:pt>
                <c:pt idx="11910">
                  <c:v>4829</c:v>
                </c:pt>
                <c:pt idx="11911">
                  <c:v>4870</c:v>
                </c:pt>
                <c:pt idx="11912">
                  <c:v>4855</c:v>
                </c:pt>
                <c:pt idx="11913">
                  <c:v>4862</c:v>
                </c:pt>
                <c:pt idx="11914">
                  <c:v>4858</c:v>
                </c:pt>
                <c:pt idx="11915">
                  <c:v>4865</c:v>
                </c:pt>
                <c:pt idx="11916">
                  <c:v>4864</c:v>
                </c:pt>
                <c:pt idx="11917">
                  <c:v>4877</c:v>
                </c:pt>
                <c:pt idx="11918">
                  <c:v>4837</c:v>
                </c:pt>
                <c:pt idx="11919">
                  <c:v>4856</c:v>
                </c:pt>
                <c:pt idx="11920">
                  <c:v>4867</c:v>
                </c:pt>
                <c:pt idx="11921">
                  <c:v>4839</c:v>
                </c:pt>
                <c:pt idx="11922">
                  <c:v>4855</c:v>
                </c:pt>
                <c:pt idx="11923">
                  <c:v>4863</c:v>
                </c:pt>
                <c:pt idx="11924">
                  <c:v>4882</c:v>
                </c:pt>
                <c:pt idx="11925">
                  <c:v>4823</c:v>
                </c:pt>
                <c:pt idx="11926">
                  <c:v>4858</c:v>
                </c:pt>
                <c:pt idx="11927">
                  <c:v>4861</c:v>
                </c:pt>
                <c:pt idx="11928">
                  <c:v>4871</c:v>
                </c:pt>
                <c:pt idx="11929">
                  <c:v>4866</c:v>
                </c:pt>
                <c:pt idx="11930">
                  <c:v>4871</c:v>
                </c:pt>
                <c:pt idx="11931">
                  <c:v>4856</c:v>
                </c:pt>
                <c:pt idx="11932">
                  <c:v>4857</c:v>
                </c:pt>
                <c:pt idx="11933">
                  <c:v>4926</c:v>
                </c:pt>
                <c:pt idx="11934">
                  <c:v>4886</c:v>
                </c:pt>
                <c:pt idx="11935">
                  <c:v>4890</c:v>
                </c:pt>
                <c:pt idx="11936">
                  <c:v>4857</c:v>
                </c:pt>
                <c:pt idx="11937">
                  <c:v>4870</c:v>
                </c:pt>
                <c:pt idx="11938">
                  <c:v>4861</c:v>
                </c:pt>
                <c:pt idx="11939">
                  <c:v>4866</c:v>
                </c:pt>
                <c:pt idx="11940">
                  <c:v>4866</c:v>
                </c:pt>
                <c:pt idx="11941">
                  <c:v>4875</c:v>
                </c:pt>
                <c:pt idx="11942">
                  <c:v>4877</c:v>
                </c:pt>
                <c:pt idx="11943">
                  <c:v>4887</c:v>
                </c:pt>
                <c:pt idx="11944">
                  <c:v>4831</c:v>
                </c:pt>
                <c:pt idx="11945">
                  <c:v>4853</c:v>
                </c:pt>
                <c:pt idx="11946">
                  <c:v>4851</c:v>
                </c:pt>
                <c:pt idx="11947">
                  <c:v>4885</c:v>
                </c:pt>
                <c:pt idx="11948">
                  <c:v>4877</c:v>
                </c:pt>
                <c:pt idx="11949">
                  <c:v>4859</c:v>
                </c:pt>
                <c:pt idx="11950">
                  <c:v>4908</c:v>
                </c:pt>
                <c:pt idx="11951">
                  <c:v>4822</c:v>
                </c:pt>
                <c:pt idx="11952">
                  <c:v>4882</c:v>
                </c:pt>
                <c:pt idx="11953">
                  <c:v>4852</c:v>
                </c:pt>
                <c:pt idx="11954">
                  <c:v>4845</c:v>
                </c:pt>
                <c:pt idx="11955">
                  <c:v>4909</c:v>
                </c:pt>
                <c:pt idx="11956">
                  <c:v>4863</c:v>
                </c:pt>
                <c:pt idx="11957">
                  <c:v>4864</c:v>
                </c:pt>
                <c:pt idx="11958">
                  <c:v>4882</c:v>
                </c:pt>
                <c:pt idx="11959">
                  <c:v>4866</c:v>
                </c:pt>
                <c:pt idx="11960">
                  <c:v>4860</c:v>
                </c:pt>
                <c:pt idx="11961">
                  <c:v>4886</c:v>
                </c:pt>
                <c:pt idx="11962">
                  <c:v>4890</c:v>
                </c:pt>
                <c:pt idx="11963">
                  <c:v>4852</c:v>
                </c:pt>
                <c:pt idx="11964">
                  <c:v>4869</c:v>
                </c:pt>
                <c:pt idx="11965">
                  <c:v>4822</c:v>
                </c:pt>
                <c:pt idx="11966">
                  <c:v>4871</c:v>
                </c:pt>
                <c:pt idx="11967">
                  <c:v>4859</c:v>
                </c:pt>
                <c:pt idx="11968">
                  <c:v>4852</c:v>
                </c:pt>
                <c:pt idx="11969">
                  <c:v>4839</c:v>
                </c:pt>
                <c:pt idx="11970">
                  <c:v>4892</c:v>
                </c:pt>
                <c:pt idx="11971">
                  <c:v>4861</c:v>
                </c:pt>
                <c:pt idx="11972">
                  <c:v>4885</c:v>
                </c:pt>
                <c:pt idx="11973">
                  <c:v>4858</c:v>
                </c:pt>
                <c:pt idx="11974">
                  <c:v>4877</c:v>
                </c:pt>
                <c:pt idx="11975">
                  <c:v>4867</c:v>
                </c:pt>
                <c:pt idx="11976">
                  <c:v>4861</c:v>
                </c:pt>
                <c:pt idx="11977">
                  <c:v>4866</c:v>
                </c:pt>
                <c:pt idx="11978">
                  <c:v>4849</c:v>
                </c:pt>
                <c:pt idx="11979">
                  <c:v>4874</c:v>
                </c:pt>
                <c:pt idx="11980">
                  <c:v>4902</c:v>
                </c:pt>
                <c:pt idx="11981">
                  <c:v>4858</c:v>
                </c:pt>
                <c:pt idx="11982">
                  <c:v>4858</c:v>
                </c:pt>
                <c:pt idx="11983">
                  <c:v>4868</c:v>
                </c:pt>
                <c:pt idx="11984">
                  <c:v>4860</c:v>
                </c:pt>
                <c:pt idx="11985">
                  <c:v>4865</c:v>
                </c:pt>
                <c:pt idx="11986">
                  <c:v>4867</c:v>
                </c:pt>
                <c:pt idx="11987">
                  <c:v>4864</c:v>
                </c:pt>
                <c:pt idx="11988">
                  <c:v>4819</c:v>
                </c:pt>
                <c:pt idx="11989">
                  <c:v>4854</c:v>
                </c:pt>
                <c:pt idx="11990">
                  <c:v>4880</c:v>
                </c:pt>
                <c:pt idx="11991">
                  <c:v>4821</c:v>
                </c:pt>
                <c:pt idx="11992">
                  <c:v>4897</c:v>
                </c:pt>
                <c:pt idx="11993">
                  <c:v>4854</c:v>
                </c:pt>
                <c:pt idx="11994">
                  <c:v>4864</c:v>
                </c:pt>
                <c:pt idx="11995">
                  <c:v>4885</c:v>
                </c:pt>
                <c:pt idx="11996">
                  <c:v>4849</c:v>
                </c:pt>
                <c:pt idx="11997">
                  <c:v>4861</c:v>
                </c:pt>
                <c:pt idx="11998">
                  <c:v>4833</c:v>
                </c:pt>
                <c:pt idx="11999">
                  <c:v>4830</c:v>
                </c:pt>
                <c:pt idx="12000">
                  <c:v>4832</c:v>
                </c:pt>
                <c:pt idx="12001">
                  <c:v>4837</c:v>
                </c:pt>
                <c:pt idx="12002">
                  <c:v>4889</c:v>
                </c:pt>
                <c:pt idx="12003">
                  <c:v>4810</c:v>
                </c:pt>
                <c:pt idx="12004">
                  <c:v>4848</c:v>
                </c:pt>
                <c:pt idx="12005">
                  <c:v>4864</c:v>
                </c:pt>
                <c:pt idx="12006">
                  <c:v>4854</c:v>
                </c:pt>
                <c:pt idx="12007">
                  <c:v>4825</c:v>
                </c:pt>
                <c:pt idx="12008">
                  <c:v>4892</c:v>
                </c:pt>
                <c:pt idx="12009">
                  <c:v>4871</c:v>
                </c:pt>
                <c:pt idx="12010">
                  <c:v>4866</c:v>
                </c:pt>
                <c:pt idx="12011">
                  <c:v>4858</c:v>
                </c:pt>
                <c:pt idx="12012">
                  <c:v>4833</c:v>
                </c:pt>
                <c:pt idx="12013">
                  <c:v>4858</c:v>
                </c:pt>
                <c:pt idx="12014">
                  <c:v>4834</c:v>
                </c:pt>
                <c:pt idx="12015">
                  <c:v>4851</c:v>
                </c:pt>
                <c:pt idx="12016">
                  <c:v>4844</c:v>
                </c:pt>
                <c:pt idx="12017">
                  <c:v>4840</c:v>
                </c:pt>
                <c:pt idx="12018">
                  <c:v>4864</c:v>
                </c:pt>
                <c:pt idx="12019">
                  <c:v>4834</c:v>
                </c:pt>
                <c:pt idx="12020">
                  <c:v>4855</c:v>
                </c:pt>
                <c:pt idx="12021">
                  <c:v>4860</c:v>
                </c:pt>
                <c:pt idx="12022">
                  <c:v>4864</c:v>
                </c:pt>
                <c:pt idx="12023">
                  <c:v>4844</c:v>
                </c:pt>
                <c:pt idx="12024">
                  <c:v>4817</c:v>
                </c:pt>
                <c:pt idx="12025">
                  <c:v>4853</c:v>
                </c:pt>
                <c:pt idx="12026">
                  <c:v>4859</c:v>
                </c:pt>
                <c:pt idx="12027">
                  <c:v>4890</c:v>
                </c:pt>
                <c:pt idx="12028">
                  <c:v>4855</c:v>
                </c:pt>
                <c:pt idx="12029">
                  <c:v>4848</c:v>
                </c:pt>
                <c:pt idx="12030">
                  <c:v>4889</c:v>
                </c:pt>
                <c:pt idx="12031">
                  <c:v>4857</c:v>
                </c:pt>
                <c:pt idx="12032">
                  <c:v>4861</c:v>
                </c:pt>
                <c:pt idx="12033">
                  <c:v>4825</c:v>
                </c:pt>
                <c:pt idx="12034">
                  <c:v>4854</c:v>
                </c:pt>
                <c:pt idx="12035">
                  <c:v>4843</c:v>
                </c:pt>
                <c:pt idx="12036">
                  <c:v>4861</c:v>
                </c:pt>
                <c:pt idx="12037">
                  <c:v>4879</c:v>
                </c:pt>
                <c:pt idx="12038">
                  <c:v>4873</c:v>
                </c:pt>
                <c:pt idx="12039">
                  <c:v>4853</c:v>
                </c:pt>
                <c:pt idx="12040">
                  <c:v>4882</c:v>
                </c:pt>
                <c:pt idx="12041">
                  <c:v>4850</c:v>
                </c:pt>
                <c:pt idx="12042">
                  <c:v>4874</c:v>
                </c:pt>
                <c:pt idx="12043">
                  <c:v>4874</c:v>
                </c:pt>
                <c:pt idx="12044">
                  <c:v>4863</c:v>
                </c:pt>
                <c:pt idx="12045">
                  <c:v>4836</c:v>
                </c:pt>
                <c:pt idx="12046">
                  <c:v>4890</c:v>
                </c:pt>
                <c:pt idx="12047">
                  <c:v>4853</c:v>
                </c:pt>
                <c:pt idx="12048">
                  <c:v>4841</c:v>
                </c:pt>
                <c:pt idx="12049">
                  <c:v>4871</c:v>
                </c:pt>
                <c:pt idx="12050">
                  <c:v>4846</c:v>
                </c:pt>
                <c:pt idx="12051">
                  <c:v>4845</c:v>
                </c:pt>
                <c:pt idx="12052">
                  <c:v>4869</c:v>
                </c:pt>
                <c:pt idx="12053">
                  <c:v>4900</c:v>
                </c:pt>
                <c:pt idx="12054">
                  <c:v>4825</c:v>
                </c:pt>
                <c:pt idx="12055">
                  <c:v>4836</c:v>
                </c:pt>
                <c:pt idx="12056">
                  <c:v>4831</c:v>
                </c:pt>
                <c:pt idx="12057">
                  <c:v>4850</c:v>
                </c:pt>
                <c:pt idx="12058">
                  <c:v>4813</c:v>
                </c:pt>
                <c:pt idx="12059">
                  <c:v>4821</c:v>
                </c:pt>
                <c:pt idx="12060">
                  <c:v>4847</c:v>
                </c:pt>
                <c:pt idx="12061">
                  <c:v>4849</c:v>
                </c:pt>
                <c:pt idx="12062">
                  <c:v>4847</c:v>
                </c:pt>
                <c:pt idx="12063">
                  <c:v>4840</c:v>
                </c:pt>
                <c:pt idx="12064">
                  <c:v>4839</c:v>
                </c:pt>
                <c:pt idx="12065">
                  <c:v>4845</c:v>
                </c:pt>
                <c:pt idx="12066">
                  <c:v>4874</c:v>
                </c:pt>
                <c:pt idx="12067">
                  <c:v>4883</c:v>
                </c:pt>
                <c:pt idx="12068">
                  <c:v>4861</c:v>
                </c:pt>
                <c:pt idx="12069">
                  <c:v>4896</c:v>
                </c:pt>
                <c:pt idx="12070">
                  <c:v>4887</c:v>
                </c:pt>
                <c:pt idx="12071">
                  <c:v>4878</c:v>
                </c:pt>
                <c:pt idx="12072">
                  <c:v>4882</c:v>
                </c:pt>
                <c:pt idx="12073">
                  <c:v>4842</c:v>
                </c:pt>
                <c:pt idx="12074">
                  <c:v>4841</c:v>
                </c:pt>
                <c:pt idx="12075">
                  <c:v>4861</c:v>
                </c:pt>
                <c:pt idx="12076">
                  <c:v>4891</c:v>
                </c:pt>
                <c:pt idx="12077">
                  <c:v>4880</c:v>
                </c:pt>
                <c:pt idx="12078">
                  <c:v>4852</c:v>
                </c:pt>
                <c:pt idx="12079">
                  <c:v>4834</c:v>
                </c:pt>
                <c:pt idx="12080">
                  <c:v>4877</c:v>
                </c:pt>
                <c:pt idx="12081">
                  <c:v>4871</c:v>
                </c:pt>
                <c:pt idx="12082">
                  <c:v>4857</c:v>
                </c:pt>
                <c:pt idx="12083">
                  <c:v>4879</c:v>
                </c:pt>
                <c:pt idx="12084">
                  <c:v>4892</c:v>
                </c:pt>
                <c:pt idx="12085">
                  <c:v>4856</c:v>
                </c:pt>
                <c:pt idx="12086">
                  <c:v>4841</c:v>
                </c:pt>
                <c:pt idx="12087">
                  <c:v>4840</c:v>
                </c:pt>
                <c:pt idx="12088">
                  <c:v>4890</c:v>
                </c:pt>
                <c:pt idx="12089">
                  <c:v>4871</c:v>
                </c:pt>
                <c:pt idx="12090">
                  <c:v>4898</c:v>
                </c:pt>
                <c:pt idx="12091">
                  <c:v>4871</c:v>
                </c:pt>
                <c:pt idx="12092">
                  <c:v>4856</c:v>
                </c:pt>
                <c:pt idx="12093">
                  <c:v>4864</c:v>
                </c:pt>
                <c:pt idx="12094">
                  <c:v>4868</c:v>
                </c:pt>
                <c:pt idx="12095">
                  <c:v>4907</c:v>
                </c:pt>
                <c:pt idx="12096">
                  <c:v>4844</c:v>
                </c:pt>
                <c:pt idx="12097">
                  <c:v>4896</c:v>
                </c:pt>
                <c:pt idx="12098">
                  <c:v>4868</c:v>
                </c:pt>
                <c:pt idx="12099">
                  <c:v>4879</c:v>
                </c:pt>
                <c:pt idx="12100">
                  <c:v>4847</c:v>
                </c:pt>
                <c:pt idx="12101">
                  <c:v>4861</c:v>
                </c:pt>
                <c:pt idx="12102">
                  <c:v>4863</c:v>
                </c:pt>
                <c:pt idx="12103">
                  <c:v>4800</c:v>
                </c:pt>
                <c:pt idx="12104">
                  <c:v>4875</c:v>
                </c:pt>
                <c:pt idx="12105">
                  <c:v>4882</c:v>
                </c:pt>
                <c:pt idx="12106">
                  <c:v>4881</c:v>
                </c:pt>
                <c:pt idx="12107">
                  <c:v>4869</c:v>
                </c:pt>
                <c:pt idx="12108">
                  <c:v>4874</c:v>
                </c:pt>
                <c:pt idx="12109">
                  <c:v>4880</c:v>
                </c:pt>
                <c:pt idx="12110">
                  <c:v>4806</c:v>
                </c:pt>
                <c:pt idx="12111">
                  <c:v>4868</c:v>
                </c:pt>
                <c:pt idx="12112">
                  <c:v>4873</c:v>
                </c:pt>
                <c:pt idx="12113">
                  <c:v>4898</c:v>
                </c:pt>
                <c:pt idx="12114">
                  <c:v>4879</c:v>
                </c:pt>
                <c:pt idx="12115">
                  <c:v>4886</c:v>
                </c:pt>
                <c:pt idx="12116">
                  <c:v>4851</c:v>
                </c:pt>
                <c:pt idx="12117">
                  <c:v>4854</c:v>
                </c:pt>
                <c:pt idx="12118">
                  <c:v>4854</c:v>
                </c:pt>
                <c:pt idx="12119">
                  <c:v>4857</c:v>
                </c:pt>
                <c:pt idx="12120">
                  <c:v>4856</c:v>
                </c:pt>
                <c:pt idx="12121">
                  <c:v>4874</c:v>
                </c:pt>
                <c:pt idx="12122">
                  <c:v>4900</c:v>
                </c:pt>
                <c:pt idx="12123">
                  <c:v>4838</c:v>
                </c:pt>
                <c:pt idx="12124">
                  <c:v>4856</c:v>
                </c:pt>
                <c:pt idx="12125">
                  <c:v>4861</c:v>
                </c:pt>
                <c:pt idx="12126">
                  <c:v>4859</c:v>
                </c:pt>
                <c:pt idx="12127">
                  <c:v>4871</c:v>
                </c:pt>
                <c:pt idx="12128">
                  <c:v>4862</c:v>
                </c:pt>
                <c:pt idx="12129">
                  <c:v>4866</c:v>
                </c:pt>
                <c:pt idx="12130">
                  <c:v>4880</c:v>
                </c:pt>
                <c:pt idx="12131">
                  <c:v>4885</c:v>
                </c:pt>
                <c:pt idx="12132">
                  <c:v>4864</c:v>
                </c:pt>
                <c:pt idx="12133">
                  <c:v>4860</c:v>
                </c:pt>
                <c:pt idx="12134">
                  <c:v>4847</c:v>
                </c:pt>
                <c:pt idx="12135">
                  <c:v>4872</c:v>
                </c:pt>
                <c:pt idx="12136">
                  <c:v>4879</c:v>
                </c:pt>
                <c:pt idx="12137">
                  <c:v>4881</c:v>
                </c:pt>
                <c:pt idx="12138">
                  <c:v>4880</c:v>
                </c:pt>
                <c:pt idx="12139">
                  <c:v>4889</c:v>
                </c:pt>
                <c:pt idx="12140">
                  <c:v>4865</c:v>
                </c:pt>
                <c:pt idx="12141">
                  <c:v>4830</c:v>
                </c:pt>
                <c:pt idx="12142">
                  <c:v>4838</c:v>
                </c:pt>
                <c:pt idx="12143">
                  <c:v>4897</c:v>
                </c:pt>
                <c:pt idx="12144">
                  <c:v>4876</c:v>
                </c:pt>
                <c:pt idx="12145">
                  <c:v>4859</c:v>
                </c:pt>
                <c:pt idx="12146">
                  <c:v>4871</c:v>
                </c:pt>
                <c:pt idx="12147">
                  <c:v>4838</c:v>
                </c:pt>
                <c:pt idx="12148">
                  <c:v>4814</c:v>
                </c:pt>
                <c:pt idx="12149">
                  <c:v>4882</c:v>
                </c:pt>
                <c:pt idx="12150">
                  <c:v>4841</c:v>
                </c:pt>
                <c:pt idx="12151">
                  <c:v>4849</c:v>
                </c:pt>
                <c:pt idx="12152">
                  <c:v>4842</c:v>
                </c:pt>
                <c:pt idx="12153">
                  <c:v>4864</c:v>
                </c:pt>
                <c:pt idx="12154">
                  <c:v>4851</c:v>
                </c:pt>
                <c:pt idx="12155">
                  <c:v>4853</c:v>
                </c:pt>
                <c:pt idx="12156">
                  <c:v>4889</c:v>
                </c:pt>
                <c:pt idx="12157">
                  <c:v>4883</c:v>
                </c:pt>
                <c:pt idx="12158">
                  <c:v>4894</c:v>
                </c:pt>
                <c:pt idx="12159">
                  <c:v>4824</c:v>
                </c:pt>
                <c:pt idx="12160">
                  <c:v>4894</c:v>
                </c:pt>
                <c:pt idx="12161">
                  <c:v>4868</c:v>
                </c:pt>
                <c:pt idx="12162">
                  <c:v>4893</c:v>
                </c:pt>
                <c:pt idx="12163">
                  <c:v>4899</c:v>
                </c:pt>
                <c:pt idx="12164">
                  <c:v>4847</c:v>
                </c:pt>
                <c:pt idx="12165">
                  <c:v>4848</c:v>
                </c:pt>
                <c:pt idx="12166">
                  <c:v>4866</c:v>
                </c:pt>
                <c:pt idx="12167">
                  <c:v>4840</c:v>
                </c:pt>
                <c:pt idx="12168">
                  <c:v>4822</c:v>
                </c:pt>
                <c:pt idx="12169">
                  <c:v>4869</c:v>
                </c:pt>
                <c:pt idx="12170">
                  <c:v>4864</c:v>
                </c:pt>
                <c:pt idx="12171">
                  <c:v>4855</c:v>
                </c:pt>
                <c:pt idx="12172">
                  <c:v>4886</c:v>
                </c:pt>
                <c:pt idx="12173">
                  <c:v>4857</c:v>
                </c:pt>
                <c:pt idx="12174">
                  <c:v>4845</c:v>
                </c:pt>
                <c:pt idx="12175">
                  <c:v>4861</c:v>
                </c:pt>
                <c:pt idx="12176">
                  <c:v>4889</c:v>
                </c:pt>
                <c:pt idx="12177">
                  <c:v>4829</c:v>
                </c:pt>
                <c:pt idx="12178">
                  <c:v>4860</c:v>
                </c:pt>
                <c:pt idx="12179">
                  <c:v>4859</c:v>
                </c:pt>
                <c:pt idx="12180">
                  <c:v>4890</c:v>
                </c:pt>
                <c:pt idx="12181">
                  <c:v>4871</c:v>
                </c:pt>
                <c:pt idx="12182">
                  <c:v>4883</c:v>
                </c:pt>
                <c:pt idx="12183">
                  <c:v>4847</c:v>
                </c:pt>
                <c:pt idx="12184">
                  <c:v>4837</c:v>
                </c:pt>
                <c:pt idx="12185">
                  <c:v>4871</c:v>
                </c:pt>
                <c:pt idx="12186">
                  <c:v>4868</c:v>
                </c:pt>
                <c:pt idx="12187">
                  <c:v>4863</c:v>
                </c:pt>
                <c:pt idx="12188">
                  <c:v>4848</c:v>
                </c:pt>
                <c:pt idx="12189">
                  <c:v>4848</c:v>
                </c:pt>
                <c:pt idx="12190">
                  <c:v>4910</c:v>
                </c:pt>
                <c:pt idx="12191">
                  <c:v>4869</c:v>
                </c:pt>
                <c:pt idx="12192">
                  <c:v>4875</c:v>
                </c:pt>
                <c:pt idx="12193">
                  <c:v>4875</c:v>
                </c:pt>
                <c:pt idx="12194">
                  <c:v>4891</c:v>
                </c:pt>
                <c:pt idx="12195">
                  <c:v>4878</c:v>
                </c:pt>
                <c:pt idx="12196">
                  <c:v>4831</c:v>
                </c:pt>
                <c:pt idx="12197">
                  <c:v>4900</c:v>
                </c:pt>
                <c:pt idx="12198">
                  <c:v>4857</c:v>
                </c:pt>
                <c:pt idx="12199">
                  <c:v>4882</c:v>
                </c:pt>
                <c:pt idx="12200">
                  <c:v>4857</c:v>
                </c:pt>
                <c:pt idx="12201">
                  <c:v>4857</c:v>
                </c:pt>
                <c:pt idx="12202">
                  <c:v>4846</c:v>
                </c:pt>
                <c:pt idx="12203">
                  <c:v>4867</c:v>
                </c:pt>
                <c:pt idx="12204">
                  <c:v>4855</c:v>
                </c:pt>
                <c:pt idx="12205">
                  <c:v>4884</c:v>
                </c:pt>
                <c:pt idx="12206">
                  <c:v>4871</c:v>
                </c:pt>
                <c:pt idx="12207">
                  <c:v>4880</c:v>
                </c:pt>
                <c:pt idx="12208">
                  <c:v>4854</c:v>
                </c:pt>
                <c:pt idx="12209">
                  <c:v>4857</c:v>
                </c:pt>
                <c:pt idx="12210">
                  <c:v>4846</c:v>
                </c:pt>
                <c:pt idx="12211">
                  <c:v>4792</c:v>
                </c:pt>
                <c:pt idx="12212">
                  <c:v>4823</c:v>
                </c:pt>
                <c:pt idx="12213">
                  <c:v>4865</c:v>
                </c:pt>
                <c:pt idx="12214">
                  <c:v>4832</c:v>
                </c:pt>
                <c:pt idx="12215">
                  <c:v>4896</c:v>
                </c:pt>
                <c:pt idx="12216">
                  <c:v>4868</c:v>
                </c:pt>
                <c:pt idx="12217">
                  <c:v>4856</c:v>
                </c:pt>
                <c:pt idx="12218">
                  <c:v>4870</c:v>
                </c:pt>
                <c:pt idx="12219">
                  <c:v>4851</c:v>
                </c:pt>
                <c:pt idx="12220">
                  <c:v>4886</c:v>
                </c:pt>
                <c:pt idx="12221">
                  <c:v>4874</c:v>
                </c:pt>
                <c:pt idx="12222">
                  <c:v>4837</c:v>
                </c:pt>
                <c:pt idx="12223">
                  <c:v>4870</c:v>
                </c:pt>
                <c:pt idx="12224">
                  <c:v>4846</c:v>
                </c:pt>
                <c:pt idx="12225">
                  <c:v>4893</c:v>
                </c:pt>
                <c:pt idx="12226">
                  <c:v>4874</c:v>
                </c:pt>
                <c:pt idx="12227">
                  <c:v>4880</c:v>
                </c:pt>
                <c:pt idx="12228">
                  <c:v>4853</c:v>
                </c:pt>
                <c:pt idx="12229">
                  <c:v>4879</c:v>
                </c:pt>
                <c:pt idx="12230">
                  <c:v>4896</c:v>
                </c:pt>
                <c:pt idx="12231">
                  <c:v>4856</c:v>
                </c:pt>
                <c:pt idx="12232">
                  <c:v>4885</c:v>
                </c:pt>
                <c:pt idx="12233">
                  <c:v>4835</c:v>
                </c:pt>
                <c:pt idx="12234">
                  <c:v>4855</c:v>
                </c:pt>
                <c:pt idx="12235">
                  <c:v>4897</c:v>
                </c:pt>
                <c:pt idx="12236">
                  <c:v>4885</c:v>
                </c:pt>
                <c:pt idx="12237">
                  <c:v>4837</c:v>
                </c:pt>
                <c:pt idx="12238">
                  <c:v>4868</c:v>
                </c:pt>
                <c:pt idx="12239">
                  <c:v>4855</c:v>
                </c:pt>
                <c:pt idx="12240">
                  <c:v>4852</c:v>
                </c:pt>
                <c:pt idx="12241">
                  <c:v>4880</c:v>
                </c:pt>
                <c:pt idx="12242">
                  <c:v>4844</c:v>
                </c:pt>
                <c:pt idx="12243">
                  <c:v>4836</c:v>
                </c:pt>
                <c:pt idx="12244">
                  <c:v>4860</c:v>
                </c:pt>
                <c:pt idx="12245">
                  <c:v>4847</c:v>
                </c:pt>
                <c:pt idx="12246">
                  <c:v>4870</c:v>
                </c:pt>
                <c:pt idx="12247">
                  <c:v>4867</c:v>
                </c:pt>
                <c:pt idx="12248">
                  <c:v>4884</c:v>
                </c:pt>
                <c:pt idx="12249">
                  <c:v>4891</c:v>
                </c:pt>
                <c:pt idx="12250">
                  <c:v>4890</c:v>
                </c:pt>
                <c:pt idx="12251">
                  <c:v>4849</c:v>
                </c:pt>
                <c:pt idx="12252">
                  <c:v>4858</c:v>
                </c:pt>
                <c:pt idx="12253">
                  <c:v>4873</c:v>
                </c:pt>
                <c:pt idx="12254">
                  <c:v>4854</c:v>
                </c:pt>
                <c:pt idx="12255">
                  <c:v>4794</c:v>
                </c:pt>
                <c:pt idx="12256">
                  <c:v>4867</c:v>
                </c:pt>
                <c:pt idx="12257">
                  <c:v>4863</c:v>
                </c:pt>
                <c:pt idx="12258">
                  <c:v>4857</c:v>
                </c:pt>
                <c:pt idx="12259">
                  <c:v>4861</c:v>
                </c:pt>
                <c:pt idx="12260">
                  <c:v>4846</c:v>
                </c:pt>
                <c:pt idx="12261">
                  <c:v>4858</c:v>
                </c:pt>
                <c:pt idx="12262">
                  <c:v>4855</c:v>
                </c:pt>
                <c:pt idx="12263">
                  <c:v>4859</c:v>
                </c:pt>
                <c:pt idx="12264">
                  <c:v>4867</c:v>
                </c:pt>
                <c:pt idx="12265">
                  <c:v>4876</c:v>
                </c:pt>
                <c:pt idx="12266">
                  <c:v>4828</c:v>
                </c:pt>
                <c:pt idx="12267">
                  <c:v>4887</c:v>
                </c:pt>
                <c:pt idx="12268">
                  <c:v>4838</c:v>
                </c:pt>
                <c:pt idx="12269">
                  <c:v>4853</c:v>
                </c:pt>
                <c:pt idx="12270">
                  <c:v>4864</c:v>
                </c:pt>
                <c:pt idx="12271">
                  <c:v>4845</c:v>
                </c:pt>
                <c:pt idx="12272">
                  <c:v>4862</c:v>
                </c:pt>
                <c:pt idx="12273">
                  <c:v>4854</c:v>
                </c:pt>
                <c:pt idx="12274">
                  <c:v>4868</c:v>
                </c:pt>
                <c:pt idx="12275">
                  <c:v>4882</c:v>
                </c:pt>
                <c:pt idx="12276">
                  <c:v>4867</c:v>
                </c:pt>
                <c:pt idx="12277">
                  <c:v>4908</c:v>
                </c:pt>
                <c:pt idx="12278">
                  <c:v>4835</c:v>
                </c:pt>
                <c:pt idx="12279">
                  <c:v>4896</c:v>
                </c:pt>
                <c:pt idx="12280">
                  <c:v>4844</c:v>
                </c:pt>
                <c:pt idx="12281">
                  <c:v>4829</c:v>
                </c:pt>
                <c:pt idx="12282">
                  <c:v>4853</c:v>
                </c:pt>
                <c:pt idx="12283">
                  <c:v>4845</c:v>
                </c:pt>
                <c:pt idx="12284">
                  <c:v>4858</c:v>
                </c:pt>
                <c:pt idx="12285">
                  <c:v>4856</c:v>
                </c:pt>
                <c:pt idx="12286">
                  <c:v>4855</c:v>
                </c:pt>
                <c:pt idx="12287">
                  <c:v>4820</c:v>
                </c:pt>
                <c:pt idx="12288">
                  <c:v>4864</c:v>
                </c:pt>
                <c:pt idx="12289">
                  <c:v>4824</c:v>
                </c:pt>
                <c:pt idx="12290">
                  <c:v>4889</c:v>
                </c:pt>
                <c:pt idx="12291">
                  <c:v>4865</c:v>
                </c:pt>
                <c:pt idx="12292">
                  <c:v>4893</c:v>
                </c:pt>
                <c:pt idx="12293">
                  <c:v>4870</c:v>
                </c:pt>
                <c:pt idx="12294">
                  <c:v>4884</c:v>
                </c:pt>
                <c:pt idx="12295">
                  <c:v>4825</c:v>
                </c:pt>
                <c:pt idx="12296">
                  <c:v>4860</c:v>
                </c:pt>
                <c:pt idx="12297">
                  <c:v>4799</c:v>
                </c:pt>
                <c:pt idx="12298">
                  <c:v>4818</c:v>
                </c:pt>
                <c:pt idx="12299">
                  <c:v>4840</c:v>
                </c:pt>
                <c:pt idx="12300">
                  <c:v>4839</c:v>
                </c:pt>
                <c:pt idx="12301">
                  <c:v>4850</c:v>
                </c:pt>
                <c:pt idx="12302">
                  <c:v>4843</c:v>
                </c:pt>
                <c:pt idx="12303">
                  <c:v>4828</c:v>
                </c:pt>
                <c:pt idx="12304">
                  <c:v>4866</c:v>
                </c:pt>
                <c:pt idx="12305">
                  <c:v>4833</c:v>
                </c:pt>
                <c:pt idx="12306">
                  <c:v>4877</c:v>
                </c:pt>
                <c:pt idx="12307">
                  <c:v>4904</c:v>
                </c:pt>
                <c:pt idx="12308">
                  <c:v>4842</c:v>
                </c:pt>
                <c:pt idx="12309">
                  <c:v>4860</c:v>
                </c:pt>
                <c:pt idx="12310">
                  <c:v>4862</c:v>
                </c:pt>
                <c:pt idx="12311">
                  <c:v>4895</c:v>
                </c:pt>
                <c:pt idx="12312">
                  <c:v>4829</c:v>
                </c:pt>
                <c:pt idx="12313">
                  <c:v>4871</c:v>
                </c:pt>
                <c:pt idx="12314">
                  <c:v>4824</c:v>
                </c:pt>
                <c:pt idx="12315">
                  <c:v>4865</c:v>
                </c:pt>
                <c:pt idx="12316">
                  <c:v>4857</c:v>
                </c:pt>
                <c:pt idx="12317">
                  <c:v>4908</c:v>
                </c:pt>
                <c:pt idx="12318">
                  <c:v>4859</c:v>
                </c:pt>
                <c:pt idx="12319">
                  <c:v>4894</c:v>
                </c:pt>
                <c:pt idx="12320">
                  <c:v>4881</c:v>
                </c:pt>
                <c:pt idx="12321">
                  <c:v>4884</c:v>
                </c:pt>
                <c:pt idx="12322">
                  <c:v>4856</c:v>
                </c:pt>
                <c:pt idx="12323">
                  <c:v>4858</c:v>
                </c:pt>
                <c:pt idx="12324">
                  <c:v>4877</c:v>
                </c:pt>
                <c:pt idx="12325">
                  <c:v>4895</c:v>
                </c:pt>
                <c:pt idx="12326">
                  <c:v>4892</c:v>
                </c:pt>
                <c:pt idx="12327">
                  <c:v>4874</c:v>
                </c:pt>
                <c:pt idx="12328">
                  <c:v>4882</c:v>
                </c:pt>
                <c:pt idx="12329">
                  <c:v>4853</c:v>
                </c:pt>
                <c:pt idx="12330">
                  <c:v>4845</c:v>
                </c:pt>
                <c:pt idx="12331">
                  <c:v>4885</c:v>
                </c:pt>
                <c:pt idx="12332">
                  <c:v>4846</c:v>
                </c:pt>
                <c:pt idx="12333">
                  <c:v>4888</c:v>
                </c:pt>
                <c:pt idx="12334">
                  <c:v>4879</c:v>
                </c:pt>
                <c:pt idx="12335">
                  <c:v>4908</c:v>
                </c:pt>
                <c:pt idx="12336">
                  <c:v>4840</c:v>
                </c:pt>
                <c:pt idx="12337">
                  <c:v>4897</c:v>
                </c:pt>
                <c:pt idx="12338">
                  <c:v>4868</c:v>
                </c:pt>
                <c:pt idx="12339">
                  <c:v>4852</c:v>
                </c:pt>
                <c:pt idx="12340">
                  <c:v>4891</c:v>
                </c:pt>
                <c:pt idx="12341">
                  <c:v>4837</c:v>
                </c:pt>
                <c:pt idx="12342">
                  <c:v>4851</c:v>
                </c:pt>
                <c:pt idx="12343">
                  <c:v>4873</c:v>
                </c:pt>
                <c:pt idx="12344">
                  <c:v>4872</c:v>
                </c:pt>
                <c:pt idx="12345">
                  <c:v>4845</c:v>
                </c:pt>
                <c:pt idx="12346">
                  <c:v>4830</c:v>
                </c:pt>
                <c:pt idx="12347">
                  <c:v>4888</c:v>
                </c:pt>
                <c:pt idx="12348">
                  <c:v>4877</c:v>
                </c:pt>
                <c:pt idx="12349">
                  <c:v>4854</c:v>
                </c:pt>
                <c:pt idx="12350">
                  <c:v>4855</c:v>
                </c:pt>
                <c:pt idx="12351">
                  <c:v>4820</c:v>
                </c:pt>
                <c:pt idx="12352">
                  <c:v>4851</c:v>
                </c:pt>
                <c:pt idx="12353">
                  <c:v>4868</c:v>
                </c:pt>
                <c:pt idx="12354">
                  <c:v>4826</c:v>
                </c:pt>
                <c:pt idx="12355">
                  <c:v>4881</c:v>
                </c:pt>
                <c:pt idx="12356">
                  <c:v>4842</c:v>
                </c:pt>
                <c:pt idx="12357">
                  <c:v>4835</c:v>
                </c:pt>
                <c:pt idx="12358">
                  <c:v>4883</c:v>
                </c:pt>
                <c:pt idx="12359">
                  <c:v>4819</c:v>
                </c:pt>
                <c:pt idx="12360">
                  <c:v>4881</c:v>
                </c:pt>
                <c:pt idx="12361">
                  <c:v>4842</c:v>
                </c:pt>
                <c:pt idx="12362">
                  <c:v>4836</c:v>
                </c:pt>
                <c:pt idx="12363">
                  <c:v>4877</c:v>
                </c:pt>
                <c:pt idx="12364">
                  <c:v>4860</c:v>
                </c:pt>
                <c:pt idx="12365">
                  <c:v>4872</c:v>
                </c:pt>
                <c:pt idx="12366">
                  <c:v>4851</c:v>
                </c:pt>
                <c:pt idx="12367">
                  <c:v>4869</c:v>
                </c:pt>
                <c:pt idx="12368">
                  <c:v>4870</c:v>
                </c:pt>
                <c:pt idx="12369">
                  <c:v>4841</c:v>
                </c:pt>
                <c:pt idx="12370">
                  <c:v>4836</c:v>
                </c:pt>
                <c:pt idx="12371">
                  <c:v>4836</c:v>
                </c:pt>
                <c:pt idx="12372">
                  <c:v>4898</c:v>
                </c:pt>
                <c:pt idx="12373">
                  <c:v>4871</c:v>
                </c:pt>
                <c:pt idx="12374">
                  <c:v>4871</c:v>
                </c:pt>
                <c:pt idx="12375">
                  <c:v>4889</c:v>
                </c:pt>
                <c:pt idx="12376">
                  <c:v>4841</c:v>
                </c:pt>
                <c:pt idx="12377">
                  <c:v>4826</c:v>
                </c:pt>
                <c:pt idx="12378">
                  <c:v>4877</c:v>
                </c:pt>
                <c:pt idx="12379">
                  <c:v>4829</c:v>
                </c:pt>
                <c:pt idx="12380">
                  <c:v>4864</c:v>
                </c:pt>
                <c:pt idx="12381">
                  <c:v>4881</c:v>
                </c:pt>
                <c:pt idx="12382">
                  <c:v>4866</c:v>
                </c:pt>
                <c:pt idx="12383">
                  <c:v>4842</c:v>
                </c:pt>
                <c:pt idx="12384">
                  <c:v>4857</c:v>
                </c:pt>
                <c:pt idx="12385">
                  <c:v>4847</c:v>
                </c:pt>
                <c:pt idx="12386">
                  <c:v>4853</c:v>
                </c:pt>
                <c:pt idx="12387">
                  <c:v>4840</c:v>
                </c:pt>
                <c:pt idx="12388">
                  <c:v>4893</c:v>
                </c:pt>
                <c:pt idx="12389">
                  <c:v>4876</c:v>
                </c:pt>
                <c:pt idx="12390">
                  <c:v>4852</c:v>
                </c:pt>
                <c:pt idx="12391">
                  <c:v>4852</c:v>
                </c:pt>
                <c:pt idx="12392">
                  <c:v>4853</c:v>
                </c:pt>
                <c:pt idx="12393">
                  <c:v>4847</c:v>
                </c:pt>
                <c:pt idx="12394">
                  <c:v>4879</c:v>
                </c:pt>
                <c:pt idx="12395">
                  <c:v>4812</c:v>
                </c:pt>
                <c:pt idx="12396">
                  <c:v>4893</c:v>
                </c:pt>
                <c:pt idx="12397">
                  <c:v>4880</c:v>
                </c:pt>
                <c:pt idx="12398">
                  <c:v>4879</c:v>
                </c:pt>
                <c:pt idx="12399">
                  <c:v>4868</c:v>
                </c:pt>
                <c:pt idx="12400">
                  <c:v>4868</c:v>
                </c:pt>
                <c:pt idx="12401">
                  <c:v>4877</c:v>
                </c:pt>
                <c:pt idx="12402">
                  <c:v>4882</c:v>
                </c:pt>
                <c:pt idx="12403">
                  <c:v>4853</c:v>
                </c:pt>
                <c:pt idx="12404">
                  <c:v>4827</c:v>
                </c:pt>
                <c:pt idx="12405">
                  <c:v>4865</c:v>
                </c:pt>
                <c:pt idx="12406">
                  <c:v>4859</c:v>
                </c:pt>
                <c:pt idx="12407">
                  <c:v>4852</c:v>
                </c:pt>
                <c:pt idx="12408">
                  <c:v>4892</c:v>
                </c:pt>
                <c:pt idx="12409">
                  <c:v>4854</c:v>
                </c:pt>
                <c:pt idx="12410">
                  <c:v>4871</c:v>
                </c:pt>
                <c:pt idx="12411">
                  <c:v>4878</c:v>
                </c:pt>
                <c:pt idx="12412">
                  <c:v>4867</c:v>
                </c:pt>
                <c:pt idx="12413">
                  <c:v>4866</c:v>
                </c:pt>
                <c:pt idx="12414">
                  <c:v>4882</c:v>
                </c:pt>
                <c:pt idx="12415">
                  <c:v>4860</c:v>
                </c:pt>
                <c:pt idx="12416">
                  <c:v>4899</c:v>
                </c:pt>
                <c:pt idx="12417">
                  <c:v>4859</c:v>
                </c:pt>
                <c:pt idx="12418">
                  <c:v>4836</c:v>
                </c:pt>
                <c:pt idx="12419">
                  <c:v>4858</c:v>
                </c:pt>
                <c:pt idx="12420">
                  <c:v>4880</c:v>
                </c:pt>
                <c:pt idx="12421">
                  <c:v>4877</c:v>
                </c:pt>
                <c:pt idx="12422">
                  <c:v>4879</c:v>
                </c:pt>
                <c:pt idx="12423">
                  <c:v>4886</c:v>
                </c:pt>
                <c:pt idx="12424">
                  <c:v>4850</c:v>
                </c:pt>
                <c:pt idx="12425">
                  <c:v>4825</c:v>
                </c:pt>
                <c:pt idx="12426">
                  <c:v>4894</c:v>
                </c:pt>
                <c:pt idx="12427">
                  <c:v>4879</c:v>
                </c:pt>
                <c:pt idx="12428">
                  <c:v>4873</c:v>
                </c:pt>
                <c:pt idx="12429">
                  <c:v>4820</c:v>
                </c:pt>
                <c:pt idx="12430">
                  <c:v>4873</c:v>
                </c:pt>
                <c:pt idx="12431">
                  <c:v>4840</c:v>
                </c:pt>
                <c:pt idx="12432">
                  <c:v>4868</c:v>
                </c:pt>
                <c:pt idx="12433">
                  <c:v>4849</c:v>
                </c:pt>
                <c:pt idx="12434">
                  <c:v>4863</c:v>
                </c:pt>
                <c:pt idx="12435">
                  <c:v>4864</c:v>
                </c:pt>
                <c:pt idx="12436">
                  <c:v>4871</c:v>
                </c:pt>
                <c:pt idx="12437">
                  <c:v>4853</c:v>
                </c:pt>
                <c:pt idx="12438">
                  <c:v>4837</c:v>
                </c:pt>
                <c:pt idx="12439">
                  <c:v>4858</c:v>
                </c:pt>
                <c:pt idx="12440">
                  <c:v>4884</c:v>
                </c:pt>
                <c:pt idx="12441">
                  <c:v>4877</c:v>
                </c:pt>
                <c:pt idx="12442">
                  <c:v>4863</c:v>
                </c:pt>
                <c:pt idx="12443">
                  <c:v>4895</c:v>
                </c:pt>
                <c:pt idx="12444">
                  <c:v>4869</c:v>
                </c:pt>
                <c:pt idx="12445">
                  <c:v>4886</c:v>
                </c:pt>
                <c:pt idx="12446">
                  <c:v>4906</c:v>
                </c:pt>
                <c:pt idx="12447">
                  <c:v>4840</c:v>
                </c:pt>
                <c:pt idx="12448">
                  <c:v>4867</c:v>
                </c:pt>
                <c:pt idx="12449">
                  <c:v>4867</c:v>
                </c:pt>
                <c:pt idx="12450">
                  <c:v>4891</c:v>
                </c:pt>
                <c:pt idx="12451">
                  <c:v>4854</c:v>
                </c:pt>
                <c:pt idx="12452">
                  <c:v>4830</c:v>
                </c:pt>
                <c:pt idx="12453">
                  <c:v>4902</c:v>
                </c:pt>
                <c:pt idx="12454">
                  <c:v>4826</c:v>
                </c:pt>
                <c:pt idx="12455">
                  <c:v>4878</c:v>
                </c:pt>
                <c:pt idx="12456">
                  <c:v>4869</c:v>
                </c:pt>
                <c:pt idx="12457">
                  <c:v>4873</c:v>
                </c:pt>
                <c:pt idx="12458">
                  <c:v>4911</c:v>
                </c:pt>
                <c:pt idx="12459">
                  <c:v>4841</c:v>
                </c:pt>
                <c:pt idx="12460">
                  <c:v>4878</c:v>
                </c:pt>
                <c:pt idx="12461">
                  <c:v>4821</c:v>
                </c:pt>
                <c:pt idx="12462">
                  <c:v>4844</c:v>
                </c:pt>
                <c:pt idx="12463">
                  <c:v>4838</c:v>
                </c:pt>
                <c:pt idx="12464">
                  <c:v>4856</c:v>
                </c:pt>
                <c:pt idx="12465">
                  <c:v>4833</c:v>
                </c:pt>
                <c:pt idx="12466">
                  <c:v>4861</c:v>
                </c:pt>
                <c:pt idx="12467">
                  <c:v>4818</c:v>
                </c:pt>
                <c:pt idx="12468">
                  <c:v>4891</c:v>
                </c:pt>
                <c:pt idx="12469">
                  <c:v>4891</c:v>
                </c:pt>
                <c:pt idx="12470">
                  <c:v>4876</c:v>
                </c:pt>
                <c:pt idx="12471">
                  <c:v>4874</c:v>
                </c:pt>
                <c:pt idx="12472">
                  <c:v>4847</c:v>
                </c:pt>
                <c:pt idx="12473">
                  <c:v>4859</c:v>
                </c:pt>
                <c:pt idx="12474">
                  <c:v>4888</c:v>
                </c:pt>
                <c:pt idx="12475">
                  <c:v>4876</c:v>
                </c:pt>
                <c:pt idx="12476">
                  <c:v>4854</c:v>
                </c:pt>
                <c:pt idx="12477">
                  <c:v>4856</c:v>
                </c:pt>
                <c:pt idx="12478">
                  <c:v>4864</c:v>
                </c:pt>
                <c:pt idx="12479">
                  <c:v>4899</c:v>
                </c:pt>
                <c:pt idx="12480">
                  <c:v>4874</c:v>
                </c:pt>
                <c:pt idx="12481">
                  <c:v>4887</c:v>
                </c:pt>
                <c:pt idx="12482">
                  <c:v>4878</c:v>
                </c:pt>
                <c:pt idx="12483">
                  <c:v>4863</c:v>
                </c:pt>
                <c:pt idx="12484">
                  <c:v>4881</c:v>
                </c:pt>
                <c:pt idx="12485">
                  <c:v>4832</c:v>
                </c:pt>
                <c:pt idx="12486">
                  <c:v>4860</c:v>
                </c:pt>
                <c:pt idx="12487">
                  <c:v>4885</c:v>
                </c:pt>
                <c:pt idx="12488">
                  <c:v>4866</c:v>
                </c:pt>
                <c:pt idx="12489">
                  <c:v>4882</c:v>
                </c:pt>
                <c:pt idx="12490">
                  <c:v>4830</c:v>
                </c:pt>
                <c:pt idx="12491">
                  <c:v>4864</c:v>
                </c:pt>
                <c:pt idx="12492">
                  <c:v>4873</c:v>
                </c:pt>
                <c:pt idx="12493">
                  <c:v>4861</c:v>
                </c:pt>
                <c:pt idx="12494">
                  <c:v>4874</c:v>
                </c:pt>
                <c:pt idx="12495">
                  <c:v>4877</c:v>
                </c:pt>
                <c:pt idx="12496">
                  <c:v>4824</c:v>
                </c:pt>
                <c:pt idx="12497">
                  <c:v>4874</c:v>
                </c:pt>
                <c:pt idx="12498">
                  <c:v>4867</c:v>
                </c:pt>
                <c:pt idx="12499">
                  <c:v>4856</c:v>
                </c:pt>
                <c:pt idx="12500">
                  <c:v>4859</c:v>
                </c:pt>
                <c:pt idx="12501">
                  <c:v>4883</c:v>
                </c:pt>
                <c:pt idx="12502">
                  <c:v>4850</c:v>
                </c:pt>
                <c:pt idx="12503">
                  <c:v>4884</c:v>
                </c:pt>
                <c:pt idx="12504">
                  <c:v>4872</c:v>
                </c:pt>
                <c:pt idx="12505">
                  <c:v>4868</c:v>
                </c:pt>
                <c:pt idx="12506">
                  <c:v>4887</c:v>
                </c:pt>
                <c:pt idx="12507">
                  <c:v>4853</c:v>
                </c:pt>
                <c:pt idx="12508">
                  <c:v>4866</c:v>
                </c:pt>
                <c:pt idx="12509">
                  <c:v>4873</c:v>
                </c:pt>
                <c:pt idx="12510">
                  <c:v>4868</c:v>
                </c:pt>
                <c:pt idx="12511">
                  <c:v>4907</c:v>
                </c:pt>
                <c:pt idx="12512">
                  <c:v>4889</c:v>
                </c:pt>
                <c:pt idx="12513">
                  <c:v>4835</c:v>
                </c:pt>
                <c:pt idx="12514">
                  <c:v>4849</c:v>
                </c:pt>
                <c:pt idx="12515">
                  <c:v>4864</c:v>
                </c:pt>
                <c:pt idx="12516">
                  <c:v>4861</c:v>
                </c:pt>
                <c:pt idx="12517">
                  <c:v>4838</c:v>
                </c:pt>
                <c:pt idx="12518">
                  <c:v>4841</c:v>
                </c:pt>
                <c:pt idx="12519">
                  <c:v>4860</c:v>
                </c:pt>
                <c:pt idx="12520">
                  <c:v>4855</c:v>
                </c:pt>
                <c:pt idx="12521">
                  <c:v>4877</c:v>
                </c:pt>
                <c:pt idx="12522">
                  <c:v>4860</c:v>
                </c:pt>
                <c:pt idx="12523">
                  <c:v>4874</c:v>
                </c:pt>
                <c:pt idx="12524">
                  <c:v>4833</c:v>
                </c:pt>
                <c:pt idx="12525">
                  <c:v>4860</c:v>
                </c:pt>
                <c:pt idx="12526">
                  <c:v>4846</c:v>
                </c:pt>
                <c:pt idx="12527">
                  <c:v>4873</c:v>
                </c:pt>
                <c:pt idx="12528">
                  <c:v>4859</c:v>
                </c:pt>
                <c:pt idx="12529">
                  <c:v>4888</c:v>
                </c:pt>
                <c:pt idx="12530">
                  <c:v>4878</c:v>
                </c:pt>
                <c:pt idx="12531">
                  <c:v>4843</c:v>
                </c:pt>
                <c:pt idx="12532">
                  <c:v>4853</c:v>
                </c:pt>
                <c:pt idx="12533">
                  <c:v>4863</c:v>
                </c:pt>
                <c:pt idx="12534">
                  <c:v>4847</c:v>
                </c:pt>
                <c:pt idx="12535">
                  <c:v>4856</c:v>
                </c:pt>
                <c:pt idx="12536">
                  <c:v>4878</c:v>
                </c:pt>
                <c:pt idx="12537">
                  <c:v>4869</c:v>
                </c:pt>
                <c:pt idx="12538">
                  <c:v>4845</c:v>
                </c:pt>
                <c:pt idx="12539">
                  <c:v>4880</c:v>
                </c:pt>
                <c:pt idx="12540">
                  <c:v>4840</c:v>
                </c:pt>
                <c:pt idx="12541">
                  <c:v>4856</c:v>
                </c:pt>
                <c:pt idx="12542">
                  <c:v>4860</c:v>
                </c:pt>
                <c:pt idx="12543">
                  <c:v>4853</c:v>
                </c:pt>
                <c:pt idx="12544">
                  <c:v>4854</c:v>
                </c:pt>
                <c:pt idx="12545">
                  <c:v>4831</c:v>
                </c:pt>
                <c:pt idx="12546">
                  <c:v>4884</c:v>
                </c:pt>
                <c:pt idx="12547">
                  <c:v>4856</c:v>
                </c:pt>
                <c:pt idx="12548">
                  <c:v>4828</c:v>
                </c:pt>
                <c:pt idx="12549">
                  <c:v>4844</c:v>
                </c:pt>
                <c:pt idx="12550">
                  <c:v>4853</c:v>
                </c:pt>
                <c:pt idx="12551">
                  <c:v>4884</c:v>
                </c:pt>
                <c:pt idx="12552">
                  <c:v>4870</c:v>
                </c:pt>
                <c:pt idx="12553">
                  <c:v>4846</c:v>
                </c:pt>
                <c:pt idx="12554">
                  <c:v>4844</c:v>
                </c:pt>
                <c:pt idx="12555">
                  <c:v>4834</c:v>
                </c:pt>
                <c:pt idx="12556">
                  <c:v>4902</c:v>
                </c:pt>
                <c:pt idx="12557">
                  <c:v>4852</c:v>
                </c:pt>
                <c:pt idx="12558">
                  <c:v>4874</c:v>
                </c:pt>
                <c:pt idx="12559">
                  <c:v>4877</c:v>
                </c:pt>
                <c:pt idx="12560">
                  <c:v>4815</c:v>
                </c:pt>
                <c:pt idx="12561">
                  <c:v>4872</c:v>
                </c:pt>
                <c:pt idx="12562">
                  <c:v>4862</c:v>
                </c:pt>
                <c:pt idx="12563">
                  <c:v>4834</c:v>
                </c:pt>
                <c:pt idx="12564">
                  <c:v>4909</c:v>
                </c:pt>
                <c:pt idx="12565">
                  <c:v>4869</c:v>
                </c:pt>
                <c:pt idx="12566">
                  <c:v>4879</c:v>
                </c:pt>
                <c:pt idx="12567">
                  <c:v>4870</c:v>
                </c:pt>
                <c:pt idx="12568">
                  <c:v>4838</c:v>
                </c:pt>
                <c:pt idx="12569">
                  <c:v>4830</c:v>
                </c:pt>
                <c:pt idx="12570">
                  <c:v>4887</c:v>
                </c:pt>
                <c:pt idx="12571">
                  <c:v>4906</c:v>
                </c:pt>
                <c:pt idx="12572">
                  <c:v>4870</c:v>
                </c:pt>
                <c:pt idx="12573">
                  <c:v>4883</c:v>
                </c:pt>
                <c:pt idx="12574">
                  <c:v>4875</c:v>
                </c:pt>
                <c:pt idx="12575">
                  <c:v>4849</c:v>
                </c:pt>
                <c:pt idx="12576">
                  <c:v>4862</c:v>
                </c:pt>
                <c:pt idx="12577">
                  <c:v>4839</c:v>
                </c:pt>
                <c:pt idx="12578">
                  <c:v>4921</c:v>
                </c:pt>
                <c:pt idx="12579">
                  <c:v>4877</c:v>
                </c:pt>
                <c:pt idx="12580">
                  <c:v>4893</c:v>
                </c:pt>
                <c:pt idx="12581">
                  <c:v>4877</c:v>
                </c:pt>
                <c:pt idx="12582">
                  <c:v>4818</c:v>
                </c:pt>
                <c:pt idx="12583">
                  <c:v>4872</c:v>
                </c:pt>
                <c:pt idx="12584">
                  <c:v>4858</c:v>
                </c:pt>
                <c:pt idx="12585">
                  <c:v>4822</c:v>
                </c:pt>
                <c:pt idx="12586">
                  <c:v>4901</c:v>
                </c:pt>
                <c:pt idx="12587">
                  <c:v>4877</c:v>
                </c:pt>
                <c:pt idx="12588">
                  <c:v>4884</c:v>
                </c:pt>
                <c:pt idx="12589">
                  <c:v>4865</c:v>
                </c:pt>
                <c:pt idx="12590">
                  <c:v>4826</c:v>
                </c:pt>
                <c:pt idx="12591">
                  <c:v>4870</c:v>
                </c:pt>
                <c:pt idx="12592">
                  <c:v>4825</c:v>
                </c:pt>
                <c:pt idx="12593">
                  <c:v>4867</c:v>
                </c:pt>
                <c:pt idx="12594">
                  <c:v>4880</c:v>
                </c:pt>
                <c:pt idx="12595">
                  <c:v>4835</c:v>
                </c:pt>
                <c:pt idx="12596">
                  <c:v>4824</c:v>
                </c:pt>
                <c:pt idx="12597">
                  <c:v>4843</c:v>
                </c:pt>
                <c:pt idx="12598">
                  <c:v>4844</c:v>
                </c:pt>
                <c:pt idx="12599">
                  <c:v>4877</c:v>
                </c:pt>
                <c:pt idx="12600">
                  <c:v>4889</c:v>
                </c:pt>
                <c:pt idx="12601">
                  <c:v>4893</c:v>
                </c:pt>
                <c:pt idx="12602">
                  <c:v>4854</c:v>
                </c:pt>
                <c:pt idx="12603">
                  <c:v>4825</c:v>
                </c:pt>
                <c:pt idx="12604">
                  <c:v>4849</c:v>
                </c:pt>
                <c:pt idx="12605">
                  <c:v>4854</c:v>
                </c:pt>
                <c:pt idx="12606">
                  <c:v>4855</c:v>
                </c:pt>
                <c:pt idx="12607">
                  <c:v>4866</c:v>
                </c:pt>
                <c:pt idx="12608">
                  <c:v>4896</c:v>
                </c:pt>
                <c:pt idx="12609">
                  <c:v>4857</c:v>
                </c:pt>
                <c:pt idx="12610">
                  <c:v>4849</c:v>
                </c:pt>
                <c:pt idx="12611">
                  <c:v>4855</c:v>
                </c:pt>
                <c:pt idx="12612">
                  <c:v>4871</c:v>
                </c:pt>
                <c:pt idx="12613">
                  <c:v>4849</c:v>
                </c:pt>
                <c:pt idx="12614">
                  <c:v>4848</c:v>
                </c:pt>
                <c:pt idx="12615">
                  <c:v>4875</c:v>
                </c:pt>
                <c:pt idx="12616">
                  <c:v>4861</c:v>
                </c:pt>
                <c:pt idx="12617">
                  <c:v>4857</c:v>
                </c:pt>
                <c:pt idx="12618">
                  <c:v>4860</c:v>
                </c:pt>
                <c:pt idx="12619">
                  <c:v>4860</c:v>
                </c:pt>
                <c:pt idx="12620">
                  <c:v>4875</c:v>
                </c:pt>
                <c:pt idx="12621">
                  <c:v>4828</c:v>
                </c:pt>
                <c:pt idx="12622">
                  <c:v>4886</c:v>
                </c:pt>
                <c:pt idx="12623">
                  <c:v>4890</c:v>
                </c:pt>
                <c:pt idx="12624">
                  <c:v>4864</c:v>
                </c:pt>
                <c:pt idx="12625">
                  <c:v>4854</c:v>
                </c:pt>
                <c:pt idx="12626">
                  <c:v>4848</c:v>
                </c:pt>
                <c:pt idx="12627">
                  <c:v>4906</c:v>
                </c:pt>
                <c:pt idx="12628">
                  <c:v>4833</c:v>
                </c:pt>
                <c:pt idx="12629">
                  <c:v>4871</c:v>
                </c:pt>
                <c:pt idx="12630">
                  <c:v>4879</c:v>
                </c:pt>
                <c:pt idx="12631">
                  <c:v>4866</c:v>
                </c:pt>
                <c:pt idx="12632">
                  <c:v>4838</c:v>
                </c:pt>
                <c:pt idx="12633">
                  <c:v>4876</c:v>
                </c:pt>
                <c:pt idx="12634">
                  <c:v>4838</c:v>
                </c:pt>
                <c:pt idx="12635">
                  <c:v>4844</c:v>
                </c:pt>
                <c:pt idx="12636">
                  <c:v>4836</c:v>
                </c:pt>
                <c:pt idx="12637">
                  <c:v>4858</c:v>
                </c:pt>
                <c:pt idx="12638">
                  <c:v>4851</c:v>
                </c:pt>
                <c:pt idx="12639">
                  <c:v>4876</c:v>
                </c:pt>
                <c:pt idx="12640">
                  <c:v>4836</c:v>
                </c:pt>
                <c:pt idx="12641">
                  <c:v>4879</c:v>
                </c:pt>
                <c:pt idx="12642">
                  <c:v>4884</c:v>
                </c:pt>
                <c:pt idx="12643">
                  <c:v>4857</c:v>
                </c:pt>
                <c:pt idx="12644">
                  <c:v>4839</c:v>
                </c:pt>
                <c:pt idx="12645">
                  <c:v>4870</c:v>
                </c:pt>
                <c:pt idx="12646">
                  <c:v>4896</c:v>
                </c:pt>
                <c:pt idx="12647">
                  <c:v>4849</c:v>
                </c:pt>
                <c:pt idx="12648">
                  <c:v>4866</c:v>
                </c:pt>
                <c:pt idx="12649">
                  <c:v>4859</c:v>
                </c:pt>
                <c:pt idx="12650">
                  <c:v>4873</c:v>
                </c:pt>
                <c:pt idx="12651">
                  <c:v>4845</c:v>
                </c:pt>
                <c:pt idx="12652">
                  <c:v>4870</c:v>
                </c:pt>
                <c:pt idx="12653">
                  <c:v>4853</c:v>
                </c:pt>
                <c:pt idx="12654">
                  <c:v>4878</c:v>
                </c:pt>
                <c:pt idx="12655">
                  <c:v>4874</c:v>
                </c:pt>
                <c:pt idx="12656">
                  <c:v>4877</c:v>
                </c:pt>
                <c:pt idx="12657">
                  <c:v>4886</c:v>
                </c:pt>
                <c:pt idx="12658">
                  <c:v>4886</c:v>
                </c:pt>
                <c:pt idx="12659">
                  <c:v>4903</c:v>
                </c:pt>
                <c:pt idx="12660">
                  <c:v>4832</c:v>
                </c:pt>
                <c:pt idx="12661">
                  <c:v>4864</c:v>
                </c:pt>
                <c:pt idx="12662">
                  <c:v>4864</c:v>
                </c:pt>
                <c:pt idx="12663">
                  <c:v>4875</c:v>
                </c:pt>
                <c:pt idx="12664">
                  <c:v>4836</c:v>
                </c:pt>
                <c:pt idx="12665">
                  <c:v>4870</c:v>
                </c:pt>
                <c:pt idx="12666">
                  <c:v>4867</c:v>
                </c:pt>
                <c:pt idx="12667">
                  <c:v>4880</c:v>
                </c:pt>
                <c:pt idx="12668">
                  <c:v>4882</c:v>
                </c:pt>
                <c:pt idx="12669">
                  <c:v>4856</c:v>
                </c:pt>
                <c:pt idx="12670">
                  <c:v>4869</c:v>
                </c:pt>
                <c:pt idx="12671">
                  <c:v>4838</c:v>
                </c:pt>
                <c:pt idx="12672">
                  <c:v>4831</c:v>
                </c:pt>
                <c:pt idx="12673">
                  <c:v>4873</c:v>
                </c:pt>
                <c:pt idx="12674">
                  <c:v>4873</c:v>
                </c:pt>
                <c:pt idx="12675">
                  <c:v>4861</c:v>
                </c:pt>
                <c:pt idx="12676">
                  <c:v>4888</c:v>
                </c:pt>
                <c:pt idx="12677">
                  <c:v>4871</c:v>
                </c:pt>
                <c:pt idx="12678">
                  <c:v>4864</c:v>
                </c:pt>
                <c:pt idx="12679">
                  <c:v>4836</c:v>
                </c:pt>
                <c:pt idx="12680">
                  <c:v>4871</c:v>
                </c:pt>
                <c:pt idx="12681">
                  <c:v>4850</c:v>
                </c:pt>
                <c:pt idx="12682">
                  <c:v>4865</c:v>
                </c:pt>
                <c:pt idx="12683">
                  <c:v>4887</c:v>
                </c:pt>
                <c:pt idx="12684">
                  <c:v>4882</c:v>
                </c:pt>
                <c:pt idx="12685">
                  <c:v>4894</c:v>
                </c:pt>
                <c:pt idx="12686">
                  <c:v>4839</c:v>
                </c:pt>
                <c:pt idx="12687">
                  <c:v>4859</c:v>
                </c:pt>
                <c:pt idx="12688">
                  <c:v>4862</c:v>
                </c:pt>
                <c:pt idx="12689">
                  <c:v>4847</c:v>
                </c:pt>
                <c:pt idx="12690">
                  <c:v>4856</c:v>
                </c:pt>
                <c:pt idx="12691">
                  <c:v>4855</c:v>
                </c:pt>
                <c:pt idx="12692">
                  <c:v>4876</c:v>
                </c:pt>
                <c:pt idx="12693">
                  <c:v>4842</c:v>
                </c:pt>
                <c:pt idx="12694">
                  <c:v>4850</c:v>
                </c:pt>
                <c:pt idx="12695">
                  <c:v>4869</c:v>
                </c:pt>
                <c:pt idx="12696">
                  <c:v>4806</c:v>
                </c:pt>
                <c:pt idx="12697">
                  <c:v>4854</c:v>
                </c:pt>
                <c:pt idx="12698">
                  <c:v>4845</c:v>
                </c:pt>
                <c:pt idx="12699">
                  <c:v>4835</c:v>
                </c:pt>
                <c:pt idx="12700">
                  <c:v>4872</c:v>
                </c:pt>
                <c:pt idx="12701">
                  <c:v>4890</c:v>
                </c:pt>
                <c:pt idx="12702">
                  <c:v>4862</c:v>
                </c:pt>
                <c:pt idx="12703">
                  <c:v>4875</c:v>
                </c:pt>
                <c:pt idx="12704">
                  <c:v>4849</c:v>
                </c:pt>
                <c:pt idx="12705">
                  <c:v>4890</c:v>
                </c:pt>
                <c:pt idx="12706">
                  <c:v>4873</c:v>
                </c:pt>
                <c:pt idx="12707">
                  <c:v>4877</c:v>
                </c:pt>
                <c:pt idx="12708">
                  <c:v>4894</c:v>
                </c:pt>
                <c:pt idx="12709">
                  <c:v>4853</c:v>
                </c:pt>
                <c:pt idx="12710">
                  <c:v>4855</c:v>
                </c:pt>
                <c:pt idx="12711">
                  <c:v>4876</c:v>
                </c:pt>
                <c:pt idx="12712">
                  <c:v>4871</c:v>
                </c:pt>
                <c:pt idx="12713">
                  <c:v>4886</c:v>
                </c:pt>
                <c:pt idx="12714">
                  <c:v>4845</c:v>
                </c:pt>
                <c:pt idx="12715">
                  <c:v>4879</c:v>
                </c:pt>
                <c:pt idx="12716">
                  <c:v>4882</c:v>
                </c:pt>
                <c:pt idx="12717">
                  <c:v>4830</c:v>
                </c:pt>
                <c:pt idx="12718">
                  <c:v>4870</c:v>
                </c:pt>
                <c:pt idx="12719">
                  <c:v>4838</c:v>
                </c:pt>
                <c:pt idx="12720">
                  <c:v>4842</c:v>
                </c:pt>
                <c:pt idx="12721">
                  <c:v>4806</c:v>
                </c:pt>
                <c:pt idx="12722">
                  <c:v>4835</c:v>
                </c:pt>
                <c:pt idx="12723">
                  <c:v>4826</c:v>
                </c:pt>
                <c:pt idx="12724">
                  <c:v>4896</c:v>
                </c:pt>
                <c:pt idx="12725">
                  <c:v>4849</c:v>
                </c:pt>
                <c:pt idx="12726">
                  <c:v>4858</c:v>
                </c:pt>
                <c:pt idx="12727">
                  <c:v>4816</c:v>
                </c:pt>
                <c:pt idx="12728">
                  <c:v>4896</c:v>
                </c:pt>
                <c:pt idx="12729">
                  <c:v>4862</c:v>
                </c:pt>
                <c:pt idx="12730">
                  <c:v>4884</c:v>
                </c:pt>
                <c:pt idx="12731">
                  <c:v>4851</c:v>
                </c:pt>
                <c:pt idx="12732">
                  <c:v>4877</c:v>
                </c:pt>
                <c:pt idx="12733">
                  <c:v>4862</c:v>
                </c:pt>
                <c:pt idx="12734">
                  <c:v>4862</c:v>
                </c:pt>
                <c:pt idx="12735">
                  <c:v>4892</c:v>
                </c:pt>
                <c:pt idx="12736">
                  <c:v>4840</c:v>
                </c:pt>
                <c:pt idx="12737">
                  <c:v>4869</c:v>
                </c:pt>
                <c:pt idx="12738">
                  <c:v>4890</c:v>
                </c:pt>
                <c:pt idx="12739">
                  <c:v>4886</c:v>
                </c:pt>
                <c:pt idx="12740">
                  <c:v>4825</c:v>
                </c:pt>
                <c:pt idx="12741">
                  <c:v>4890</c:v>
                </c:pt>
                <c:pt idx="12742">
                  <c:v>4848</c:v>
                </c:pt>
                <c:pt idx="12743">
                  <c:v>4870</c:v>
                </c:pt>
                <c:pt idx="12744">
                  <c:v>4893</c:v>
                </c:pt>
                <c:pt idx="12745">
                  <c:v>4872</c:v>
                </c:pt>
                <c:pt idx="12746">
                  <c:v>4811</c:v>
                </c:pt>
                <c:pt idx="12747">
                  <c:v>4847</c:v>
                </c:pt>
                <c:pt idx="12748">
                  <c:v>4832</c:v>
                </c:pt>
                <c:pt idx="12749">
                  <c:v>4842</c:v>
                </c:pt>
                <c:pt idx="12750">
                  <c:v>4851</c:v>
                </c:pt>
                <c:pt idx="12751">
                  <c:v>4852</c:v>
                </c:pt>
                <c:pt idx="12752">
                  <c:v>4839</c:v>
                </c:pt>
                <c:pt idx="12753">
                  <c:v>4903</c:v>
                </c:pt>
                <c:pt idx="12754">
                  <c:v>4864</c:v>
                </c:pt>
                <c:pt idx="12755">
                  <c:v>4894</c:v>
                </c:pt>
                <c:pt idx="12756">
                  <c:v>4873</c:v>
                </c:pt>
                <c:pt idx="12757">
                  <c:v>4841</c:v>
                </c:pt>
                <c:pt idx="12758">
                  <c:v>4835</c:v>
                </c:pt>
                <c:pt idx="12759">
                  <c:v>4835</c:v>
                </c:pt>
                <c:pt idx="12760">
                  <c:v>4820</c:v>
                </c:pt>
                <c:pt idx="12761">
                  <c:v>4858</c:v>
                </c:pt>
                <c:pt idx="12762">
                  <c:v>4896</c:v>
                </c:pt>
                <c:pt idx="12763">
                  <c:v>4868</c:v>
                </c:pt>
                <c:pt idx="12764">
                  <c:v>4876</c:v>
                </c:pt>
                <c:pt idx="12765">
                  <c:v>4844</c:v>
                </c:pt>
                <c:pt idx="12766">
                  <c:v>4856</c:v>
                </c:pt>
                <c:pt idx="12767">
                  <c:v>4827</c:v>
                </c:pt>
                <c:pt idx="12768">
                  <c:v>4814</c:v>
                </c:pt>
                <c:pt idx="12769">
                  <c:v>4900</c:v>
                </c:pt>
                <c:pt idx="12770">
                  <c:v>4841</c:v>
                </c:pt>
                <c:pt idx="12771">
                  <c:v>4872</c:v>
                </c:pt>
                <c:pt idx="12772">
                  <c:v>4884</c:v>
                </c:pt>
                <c:pt idx="12773">
                  <c:v>4842</c:v>
                </c:pt>
                <c:pt idx="12774">
                  <c:v>4871</c:v>
                </c:pt>
                <c:pt idx="12775">
                  <c:v>4855</c:v>
                </c:pt>
                <c:pt idx="12776">
                  <c:v>4880</c:v>
                </c:pt>
                <c:pt idx="12777">
                  <c:v>4868</c:v>
                </c:pt>
                <c:pt idx="12778">
                  <c:v>4892</c:v>
                </c:pt>
                <c:pt idx="12779">
                  <c:v>4866</c:v>
                </c:pt>
                <c:pt idx="12780">
                  <c:v>4876</c:v>
                </c:pt>
                <c:pt idx="12781">
                  <c:v>4892</c:v>
                </c:pt>
                <c:pt idx="12782">
                  <c:v>4852</c:v>
                </c:pt>
                <c:pt idx="12783">
                  <c:v>4870</c:v>
                </c:pt>
                <c:pt idx="12784">
                  <c:v>4821</c:v>
                </c:pt>
                <c:pt idx="12785">
                  <c:v>4842</c:v>
                </c:pt>
                <c:pt idx="12786">
                  <c:v>4852</c:v>
                </c:pt>
                <c:pt idx="12787">
                  <c:v>4861</c:v>
                </c:pt>
                <c:pt idx="12788">
                  <c:v>4860</c:v>
                </c:pt>
                <c:pt idx="12789">
                  <c:v>4872</c:v>
                </c:pt>
                <c:pt idx="12790">
                  <c:v>4867</c:v>
                </c:pt>
                <c:pt idx="12791">
                  <c:v>4866</c:v>
                </c:pt>
                <c:pt idx="12792">
                  <c:v>4835</c:v>
                </c:pt>
                <c:pt idx="12793">
                  <c:v>4869</c:v>
                </c:pt>
                <c:pt idx="12794">
                  <c:v>4834</c:v>
                </c:pt>
                <c:pt idx="12795">
                  <c:v>4825</c:v>
                </c:pt>
                <c:pt idx="12796">
                  <c:v>4894</c:v>
                </c:pt>
                <c:pt idx="12797">
                  <c:v>4867</c:v>
                </c:pt>
                <c:pt idx="12798">
                  <c:v>4864</c:v>
                </c:pt>
                <c:pt idx="12799">
                  <c:v>4876</c:v>
                </c:pt>
                <c:pt idx="12800">
                  <c:v>4871</c:v>
                </c:pt>
                <c:pt idx="12801">
                  <c:v>4815</c:v>
                </c:pt>
                <c:pt idx="12802">
                  <c:v>4862</c:v>
                </c:pt>
                <c:pt idx="12803">
                  <c:v>4843</c:v>
                </c:pt>
                <c:pt idx="12804">
                  <c:v>4872</c:v>
                </c:pt>
                <c:pt idx="12805">
                  <c:v>4834</c:v>
                </c:pt>
                <c:pt idx="12806">
                  <c:v>4837</c:v>
                </c:pt>
                <c:pt idx="12807">
                  <c:v>4858</c:v>
                </c:pt>
                <c:pt idx="12808">
                  <c:v>4868</c:v>
                </c:pt>
                <c:pt idx="12809">
                  <c:v>4841</c:v>
                </c:pt>
                <c:pt idx="12810">
                  <c:v>4856</c:v>
                </c:pt>
                <c:pt idx="12811">
                  <c:v>4891</c:v>
                </c:pt>
                <c:pt idx="12812">
                  <c:v>4870</c:v>
                </c:pt>
                <c:pt idx="12813">
                  <c:v>4858</c:v>
                </c:pt>
                <c:pt idx="12814">
                  <c:v>4854</c:v>
                </c:pt>
                <c:pt idx="12815">
                  <c:v>4897</c:v>
                </c:pt>
                <c:pt idx="12816">
                  <c:v>4857</c:v>
                </c:pt>
                <c:pt idx="12817">
                  <c:v>4837</c:v>
                </c:pt>
                <c:pt idx="12818">
                  <c:v>4840</c:v>
                </c:pt>
                <c:pt idx="12819">
                  <c:v>4886</c:v>
                </c:pt>
                <c:pt idx="12820">
                  <c:v>4863</c:v>
                </c:pt>
                <c:pt idx="12821">
                  <c:v>4842</c:v>
                </c:pt>
                <c:pt idx="12822">
                  <c:v>4820</c:v>
                </c:pt>
                <c:pt idx="12823">
                  <c:v>4877</c:v>
                </c:pt>
                <c:pt idx="12824">
                  <c:v>4843</c:v>
                </c:pt>
                <c:pt idx="12825">
                  <c:v>4892</c:v>
                </c:pt>
                <c:pt idx="12826">
                  <c:v>4821</c:v>
                </c:pt>
                <c:pt idx="12827">
                  <c:v>4866</c:v>
                </c:pt>
                <c:pt idx="12828">
                  <c:v>4873</c:v>
                </c:pt>
                <c:pt idx="12829">
                  <c:v>4856</c:v>
                </c:pt>
                <c:pt idx="12830">
                  <c:v>4840</c:v>
                </c:pt>
                <c:pt idx="12831">
                  <c:v>4851</c:v>
                </c:pt>
                <c:pt idx="12832">
                  <c:v>4834</c:v>
                </c:pt>
                <c:pt idx="12833">
                  <c:v>4858</c:v>
                </c:pt>
                <c:pt idx="12834">
                  <c:v>4818</c:v>
                </c:pt>
                <c:pt idx="12835">
                  <c:v>4829</c:v>
                </c:pt>
                <c:pt idx="12836">
                  <c:v>4862</c:v>
                </c:pt>
                <c:pt idx="12837">
                  <c:v>4890</c:v>
                </c:pt>
                <c:pt idx="12838">
                  <c:v>4886</c:v>
                </c:pt>
                <c:pt idx="12839">
                  <c:v>4857</c:v>
                </c:pt>
                <c:pt idx="12840">
                  <c:v>4886</c:v>
                </c:pt>
                <c:pt idx="12841">
                  <c:v>4869</c:v>
                </c:pt>
                <c:pt idx="12842">
                  <c:v>4865</c:v>
                </c:pt>
                <c:pt idx="12843">
                  <c:v>4849</c:v>
                </c:pt>
                <c:pt idx="12844">
                  <c:v>4860</c:v>
                </c:pt>
                <c:pt idx="12845">
                  <c:v>4901</c:v>
                </c:pt>
                <c:pt idx="12846">
                  <c:v>4857</c:v>
                </c:pt>
                <c:pt idx="12847">
                  <c:v>4909</c:v>
                </c:pt>
                <c:pt idx="12848">
                  <c:v>4853</c:v>
                </c:pt>
                <c:pt idx="12849">
                  <c:v>4859</c:v>
                </c:pt>
                <c:pt idx="12850">
                  <c:v>4851</c:v>
                </c:pt>
                <c:pt idx="12851">
                  <c:v>4879</c:v>
                </c:pt>
                <c:pt idx="12852">
                  <c:v>4879</c:v>
                </c:pt>
                <c:pt idx="12853">
                  <c:v>4873</c:v>
                </c:pt>
                <c:pt idx="12854">
                  <c:v>4868</c:v>
                </c:pt>
                <c:pt idx="12855">
                  <c:v>4886</c:v>
                </c:pt>
                <c:pt idx="12856">
                  <c:v>4843</c:v>
                </c:pt>
                <c:pt idx="12857">
                  <c:v>4864</c:v>
                </c:pt>
                <c:pt idx="12858">
                  <c:v>4846</c:v>
                </c:pt>
                <c:pt idx="12859">
                  <c:v>4856</c:v>
                </c:pt>
                <c:pt idx="12860">
                  <c:v>4885</c:v>
                </c:pt>
                <c:pt idx="12861">
                  <c:v>4855</c:v>
                </c:pt>
                <c:pt idx="12862">
                  <c:v>4865</c:v>
                </c:pt>
                <c:pt idx="12863">
                  <c:v>4893</c:v>
                </c:pt>
                <c:pt idx="12864">
                  <c:v>4845</c:v>
                </c:pt>
                <c:pt idx="12865">
                  <c:v>4880</c:v>
                </c:pt>
                <c:pt idx="12866">
                  <c:v>4862</c:v>
                </c:pt>
                <c:pt idx="12867">
                  <c:v>4861</c:v>
                </c:pt>
                <c:pt idx="12868">
                  <c:v>4877</c:v>
                </c:pt>
                <c:pt idx="12869">
                  <c:v>4858</c:v>
                </c:pt>
                <c:pt idx="12870">
                  <c:v>4865</c:v>
                </c:pt>
                <c:pt idx="12871">
                  <c:v>4868</c:v>
                </c:pt>
                <c:pt idx="12872">
                  <c:v>4851</c:v>
                </c:pt>
                <c:pt idx="12873">
                  <c:v>4829</c:v>
                </c:pt>
                <c:pt idx="12874">
                  <c:v>4834</c:v>
                </c:pt>
                <c:pt idx="12875">
                  <c:v>4862</c:v>
                </c:pt>
                <c:pt idx="12876">
                  <c:v>4898</c:v>
                </c:pt>
                <c:pt idx="12877">
                  <c:v>4871</c:v>
                </c:pt>
                <c:pt idx="12878">
                  <c:v>4867</c:v>
                </c:pt>
                <c:pt idx="12879">
                  <c:v>4864</c:v>
                </c:pt>
                <c:pt idx="12880">
                  <c:v>4878</c:v>
                </c:pt>
                <c:pt idx="12881">
                  <c:v>4869</c:v>
                </c:pt>
                <c:pt idx="12882">
                  <c:v>4852</c:v>
                </c:pt>
                <c:pt idx="12883">
                  <c:v>4842</c:v>
                </c:pt>
                <c:pt idx="12884">
                  <c:v>4892</c:v>
                </c:pt>
                <c:pt idx="12885">
                  <c:v>4875</c:v>
                </c:pt>
                <c:pt idx="12886">
                  <c:v>4858</c:v>
                </c:pt>
                <c:pt idx="12887">
                  <c:v>4851</c:v>
                </c:pt>
                <c:pt idx="12888">
                  <c:v>4832</c:v>
                </c:pt>
                <c:pt idx="12889">
                  <c:v>4836</c:v>
                </c:pt>
                <c:pt idx="12890">
                  <c:v>4853</c:v>
                </c:pt>
                <c:pt idx="12891">
                  <c:v>4850</c:v>
                </c:pt>
                <c:pt idx="12892">
                  <c:v>4886</c:v>
                </c:pt>
                <c:pt idx="12893">
                  <c:v>4839</c:v>
                </c:pt>
                <c:pt idx="12894">
                  <c:v>4860</c:v>
                </c:pt>
                <c:pt idx="12895">
                  <c:v>4835</c:v>
                </c:pt>
                <c:pt idx="12896">
                  <c:v>4893</c:v>
                </c:pt>
                <c:pt idx="12897">
                  <c:v>4901</c:v>
                </c:pt>
                <c:pt idx="12898">
                  <c:v>4857</c:v>
                </c:pt>
                <c:pt idx="12899">
                  <c:v>4865</c:v>
                </c:pt>
                <c:pt idx="12900">
                  <c:v>4901</c:v>
                </c:pt>
                <c:pt idx="12901">
                  <c:v>4898</c:v>
                </c:pt>
                <c:pt idx="12902">
                  <c:v>4894</c:v>
                </c:pt>
                <c:pt idx="12903">
                  <c:v>4857</c:v>
                </c:pt>
                <c:pt idx="12904">
                  <c:v>4879</c:v>
                </c:pt>
                <c:pt idx="12905">
                  <c:v>4858</c:v>
                </c:pt>
                <c:pt idx="12906">
                  <c:v>4859</c:v>
                </c:pt>
                <c:pt idx="12907">
                  <c:v>4853</c:v>
                </c:pt>
                <c:pt idx="12908">
                  <c:v>4871</c:v>
                </c:pt>
                <c:pt idx="12909">
                  <c:v>4862</c:v>
                </c:pt>
                <c:pt idx="12910">
                  <c:v>4834</c:v>
                </c:pt>
                <c:pt idx="12911">
                  <c:v>4813</c:v>
                </c:pt>
                <c:pt idx="12912">
                  <c:v>4879</c:v>
                </c:pt>
                <c:pt idx="12913">
                  <c:v>4865</c:v>
                </c:pt>
                <c:pt idx="12914">
                  <c:v>4883</c:v>
                </c:pt>
                <c:pt idx="12915">
                  <c:v>4860</c:v>
                </c:pt>
                <c:pt idx="12916">
                  <c:v>4854</c:v>
                </c:pt>
                <c:pt idx="12917">
                  <c:v>4847</c:v>
                </c:pt>
                <c:pt idx="12918">
                  <c:v>4831</c:v>
                </c:pt>
                <c:pt idx="12919">
                  <c:v>4844</c:v>
                </c:pt>
                <c:pt idx="12920">
                  <c:v>4874</c:v>
                </c:pt>
                <c:pt idx="12921">
                  <c:v>4846</c:v>
                </c:pt>
                <c:pt idx="12922">
                  <c:v>4885</c:v>
                </c:pt>
                <c:pt idx="12923">
                  <c:v>4843</c:v>
                </c:pt>
                <c:pt idx="12924">
                  <c:v>4893</c:v>
                </c:pt>
                <c:pt idx="12925">
                  <c:v>4806</c:v>
                </c:pt>
                <c:pt idx="12926">
                  <c:v>4886</c:v>
                </c:pt>
                <c:pt idx="12927">
                  <c:v>4875</c:v>
                </c:pt>
                <c:pt idx="12928">
                  <c:v>4869</c:v>
                </c:pt>
                <c:pt idx="12929">
                  <c:v>4884</c:v>
                </c:pt>
                <c:pt idx="12930">
                  <c:v>4849</c:v>
                </c:pt>
                <c:pt idx="12931">
                  <c:v>4856</c:v>
                </c:pt>
                <c:pt idx="12932">
                  <c:v>4862</c:v>
                </c:pt>
                <c:pt idx="12933">
                  <c:v>4869</c:v>
                </c:pt>
                <c:pt idx="12934">
                  <c:v>4902</c:v>
                </c:pt>
                <c:pt idx="12935">
                  <c:v>4868</c:v>
                </c:pt>
                <c:pt idx="12936">
                  <c:v>4859</c:v>
                </c:pt>
                <c:pt idx="12937">
                  <c:v>4868</c:v>
                </c:pt>
                <c:pt idx="12938">
                  <c:v>4849</c:v>
                </c:pt>
                <c:pt idx="12939">
                  <c:v>4880</c:v>
                </c:pt>
                <c:pt idx="12940">
                  <c:v>4824</c:v>
                </c:pt>
                <c:pt idx="12941">
                  <c:v>4844</c:v>
                </c:pt>
                <c:pt idx="12942">
                  <c:v>4863</c:v>
                </c:pt>
                <c:pt idx="12943">
                  <c:v>4887</c:v>
                </c:pt>
                <c:pt idx="12944">
                  <c:v>4847</c:v>
                </c:pt>
                <c:pt idx="12945">
                  <c:v>4873</c:v>
                </c:pt>
                <c:pt idx="12946">
                  <c:v>4848</c:v>
                </c:pt>
                <c:pt idx="12947">
                  <c:v>4871</c:v>
                </c:pt>
                <c:pt idx="12948">
                  <c:v>4854</c:v>
                </c:pt>
                <c:pt idx="12949">
                  <c:v>4860</c:v>
                </c:pt>
                <c:pt idx="12950">
                  <c:v>4833</c:v>
                </c:pt>
                <c:pt idx="12951">
                  <c:v>4851</c:v>
                </c:pt>
                <c:pt idx="12952">
                  <c:v>4891</c:v>
                </c:pt>
                <c:pt idx="12953">
                  <c:v>4875</c:v>
                </c:pt>
                <c:pt idx="12954">
                  <c:v>4887</c:v>
                </c:pt>
                <c:pt idx="12955">
                  <c:v>4880</c:v>
                </c:pt>
                <c:pt idx="12956">
                  <c:v>4830</c:v>
                </c:pt>
                <c:pt idx="12957">
                  <c:v>4885</c:v>
                </c:pt>
                <c:pt idx="12958">
                  <c:v>4870</c:v>
                </c:pt>
                <c:pt idx="12959">
                  <c:v>4827</c:v>
                </c:pt>
                <c:pt idx="12960">
                  <c:v>4852</c:v>
                </c:pt>
                <c:pt idx="12961">
                  <c:v>4877</c:v>
                </c:pt>
                <c:pt idx="12962">
                  <c:v>4895</c:v>
                </c:pt>
                <c:pt idx="12963">
                  <c:v>4861</c:v>
                </c:pt>
                <c:pt idx="12964">
                  <c:v>4848</c:v>
                </c:pt>
                <c:pt idx="12965">
                  <c:v>4854</c:v>
                </c:pt>
                <c:pt idx="12966">
                  <c:v>4861</c:v>
                </c:pt>
                <c:pt idx="12967">
                  <c:v>4859</c:v>
                </c:pt>
                <c:pt idx="12968">
                  <c:v>4890</c:v>
                </c:pt>
                <c:pt idx="12969">
                  <c:v>4857</c:v>
                </c:pt>
                <c:pt idx="12970">
                  <c:v>4859</c:v>
                </c:pt>
                <c:pt idx="12971">
                  <c:v>4833</c:v>
                </c:pt>
                <c:pt idx="12972">
                  <c:v>4869</c:v>
                </c:pt>
                <c:pt idx="12973">
                  <c:v>4884</c:v>
                </c:pt>
                <c:pt idx="12974">
                  <c:v>4854</c:v>
                </c:pt>
                <c:pt idx="12975">
                  <c:v>4860</c:v>
                </c:pt>
                <c:pt idx="12976">
                  <c:v>4856</c:v>
                </c:pt>
                <c:pt idx="12977">
                  <c:v>4880</c:v>
                </c:pt>
                <c:pt idx="12978">
                  <c:v>4857</c:v>
                </c:pt>
                <c:pt idx="12979">
                  <c:v>4858</c:v>
                </c:pt>
                <c:pt idx="12980">
                  <c:v>4859</c:v>
                </c:pt>
                <c:pt idx="12981">
                  <c:v>4872</c:v>
                </c:pt>
                <c:pt idx="12982">
                  <c:v>4846</c:v>
                </c:pt>
                <c:pt idx="12983">
                  <c:v>4877</c:v>
                </c:pt>
                <c:pt idx="12984">
                  <c:v>4857</c:v>
                </c:pt>
                <c:pt idx="12985">
                  <c:v>4886</c:v>
                </c:pt>
                <c:pt idx="12986">
                  <c:v>4839</c:v>
                </c:pt>
                <c:pt idx="12987">
                  <c:v>4864</c:v>
                </c:pt>
                <c:pt idx="12988">
                  <c:v>4857</c:v>
                </c:pt>
                <c:pt idx="12989">
                  <c:v>4851</c:v>
                </c:pt>
                <c:pt idx="12990">
                  <c:v>4830</c:v>
                </c:pt>
                <c:pt idx="12991">
                  <c:v>4849</c:v>
                </c:pt>
                <c:pt idx="12992">
                  <c:v>4880</c:v>
                </c:pt>
                <c:pt idx="12993">
                  <c:v>4827</c:v>
                </c:pt>
                <c:pt idx="12994">
                  <c:v>4902</c:v>
                </c:pt>
                <c:pt idx="12995">
                  <c:v>4858</c:v>
                </c:pt>
                <c:pt idx="12996">
                  <c:v>4849</c:v>
                </c:pt>
                <c:pt idx="12997">
                  <c:v>4885</c:v>
                </c:pt>
                <c:pt idx="12998">
                  <c:v>4828</c:v>
                </c:pt>
                <c:pt idx="12999">
                  <c:v>4887</c:v>
                </c:pt>
                <c:pt idx="13000">
                  <c:v>4856</c:v>
                </c:pt>
                <c:pt idx="13001">
                  <c:v>4868</c:v>
                </c:pt>
                <c:pt idx="13002">
                  <c:v>4885</c:v>
                </c:pt>
                <c:pt idx="13003">
                  <c:v>4862</c:v>
                </c:pt>
                <c:pt idx="13004">
                  <c:v>4885</c:v>
                </c:pt>
                <c:pt idx="13005">
                  <c:v>4868</c:v>
                </c:pt>
                <c:pt idx="13006">
                  <c:v>4797</c:v>
                </c:pt>
                <c:pt idx="13007">
                  <c:v>4854</c:v>
                </c:pt>
                <c:pt idx="13008">
                  <c:v>4852</c:v>
                </c:pt>
                <c:pt idx="13009">
                  <c:v>4890</c:v>
                </c:pt>
                <c:pt idx="13010">
                  <c:v>4863</c:v>
                </c:pt>
                <c:pt idx="13011">
                  <c:v>4846</c:v>
                </c:pt>
                <c:pt idx="13012">
                  <c:v>4866</c:v>
                </c:pt>
                <c:pt idx="13013">
                  <c:v>4849</c:v>
                </c:pt>
                <c:pt idx="13014">
                  <c:v>4889</c:v>
                </c:pt>
                <c:pt idx="13015">
                  <c:v>4865</c:v>
                </c:pt>
                <c:pt idx="13016">
                  <c:v>4893</c:v>
                </c:pt>
                <c:pt idx="13017">
                  <c:v>4885</c:v>
                </c:pt>
                <c:pt idx="13018">
                  <c:v>4856</c:v>
                </c:pt>
                <c:pt idx="13019">
                  <c:v>4849</c:v>
                </c:pt>
                <c:pt idx="13020">
                  <c:v>4883</c:v>
                </c:pt>
                <c:pt idx="13021">
                  <c:v>4857</c:v>
                </c:pt>
                <c:pt idx="13022">
                  <c:v>4836</c:v>
                </c:pt>
                <c:pt idx="13023">
                  <c:v>4838</c:v>
                </c:pt>
                <c:pt idx="13024">
                  <c:v>4860</c:v>
                </c:pt>
                <c:pt idx="13025">
                  <c:v>4840</c:v>
                </c:pt>
                <c:pt idx="13026">
                  <c:v>4851</c:v>
                </c:pt>
                <c:pt idx="13027">
                  <c:v>4866</c:v>
                </c:pt>
                <c:pt idx="13028">
                  <c:v>4872</c:v>
                </c:pt>
                <c:pt idx="13029">
                  <c:v>4846</c:v>
                </c:pt>
                <c:pt idx="13030">
                  <c:v>4850</c:v>
                </c:pt>
                <c:pt idx="13031">
                  <c:v>4860</c:v>
                </c:pt>
                <c:pt idx="13032">
                  <c:v>4845</c:v>
                </c:pt>
                <c:pt idx="13033">
                  <c:v>4835</c:v>
                </c:pt>
                <c:pt idx="13034">
                  <c:v>4872</c:v>
                </c:pt>
                <c:pt idx="13035">
                  <c:v>4835</c:v>
                </c:pt>
                <c:pt idx="13036">
                  <c:v>4890</c:v>
                </c:pt>
                <c:pt idx="13037">
                  <c:v>4872</c:v>
                </c:pt>
                <c:pt idx="13038">
                  <c:v>4863</c:v>
                </c:pt>
                <c:pt idx="13039">
                  <c:v>4868</c:v>
                </c:pt>
                <c:pt idx="13040">
                  <c:v>4855</c:v>
                </c:pt>
                <c:pt idx="13041">
                  <c:v>4832</c:v>
                </c:pt>
                <c:pt idx="13042">
                  <c:v>4841</c:v>
                </c:pt>
                <c:pt idx="13043">
                  <c:v>4861</c:v>
                </c:pt>
                <c:pt idx="13044">
                  <c:v>4860</c:v>
                </c:pt>
                <c:pt idx="13045">
                  <c:v>4841</c:v>
                </c:pt>
                <c:pt idx="13046">
                  <c:v>4883</c:v>
                </c:pt>
                <c:pt idx="13047">
                  <c:v>4868</c:v>
                </c:pt>
                <c:pt idx="13048">
                  <c:v>4823</c:v>
                </c:pt>
                <c:pt idx="13049">
                  <c:v>4852</c:v>
                </c:pt>
                <c:pt idx="13050">
                  <c:v>4821</c:v>
                </c:pt>
                <c:pt idx="13051">
                  <c:v>4872</c:v>
                </c:pt>
                <c:pt idx="13052">
                  <c:v>4829</c:v>
                </c:pt>
                <c:pt idx="13053">
                  <c:v>4875</c:v>
                </c:pt>
                <c:pt idx="13054">
                  <c:v>4892</c:v>
                </c:pt>
                <c:pt idx="13055">
                  <c:v>4883</c:v>
                </c:pt>
                <c:pt idx="13056">
                  <c:v>4861</c:v>
                </c:pt>
                <c:pt idx="13057">
                  <c:v>4846</c:v>
                </c:pt>
                <c:pt idx="13058">
                  <c:v>4833</c:v>
                </c:pt>
                <c:pt idx="13059">
                  <c:v>4877</c:v>
                </c:pt>
                <c:pt idx="13060">
                  <c:v>4850</c:v>
                </c:pt>
                <c:pt idx="13061">
                  <c:v>4832</c:v>
                </c:pt>
                <c:pt idx="13062">
                  <c:v>4873</c:v>
                </c:pt>
                <c:pt idx="13063">
                  <c:v>4846</c:v>
                </c:pt>
                <c:pt idx="13064">
                  <c:v>4874</c:v>
                </c:pt>
                <c:pt idx="13065">
                  <c:v>4883</c:v>
                </c:pt>
                <c:pt idx="13066">
                  <c:v>4885</c:v>
                </c:pt>
                <c:pt idx="13067">
                  <c:v>4878</c:v>
                </c:pt>
                <c:pt idx="13068">
                  <c:v>4859</c:v>
                </c:pt>
                <c:pt idx="13069">
                  <c:v>4881</c:v>
                </c:pt>
                <c:pt idx="13070">
                  <c:v>4866</c:v>
                </c:pt>
                <c:pt idx="13071">
                  <c:v>4890</c:v>
                </c:pt>
                <c:pt idx="13072">
                  <c:v>4821</c:v>
                </c:pt>
                <c:pt idx="13073">
                  <c:v>4848</c:v>
                </c:pt>
                <c:pt idx="13074">
                  <c:v>4842</c:v>
                </c:pt>
                <c:pt idx="13075">
                  <c:v>4872</c:v>
                </c:pt>
                <c:pt idx="13076">
                  <c:v>4832</c:v>
                </c:pt>
                <c:pt idx="13077">
                  <c:v>4836</c:v>
                </c:pt>
                <c:pt idx="13078">
                  <c:v>4897</c:v>
                </c:pt>
                <c:pt idx="13079">
                  <c:v>4876</c:v>
                </c:pt>
                <c:pt idx="13080">
                  <c:v>4845</c:v>
                </c:pt>
                <c:pt idx="13081">
                  <c:v>4870</c:v>
                </c:pt>
                <c:pt idx="13082">
                  <c:v>4900</c:v>
                </c:pt>
                <c:pt idx="13083">
                  <c:v>4832</c:v>
                </c:pt>
                <c:pt idx="13084">
                  <c:v>4854</c:v>
                </c:pt>
                <c:pt idx="13085">
                  <c:v>4882</c:v>
                </c:pt>
                <c:pt idx="13086">
                  <c:v>4879</c:v>
                </c:pt>
                <c:pt idx="13087">
                  <c:v>4883</c:v>
                </c:pt>
                <c:pt idx="13088">
                  <c:v>4881</c:v>
                </c:pt>
                <c:pt idx="13089">
                  <c:v>4845</c:v>
                </c:pt>
                <c:pt idx="13090">
                  <c:v>4857</c:v>
                </c:pt>
                <c:pt idx="13091">
                  <c:v>4843</c:v>
                </c:pt>
                <c:pt idx="13092">
                  <c:v>4878</c:v>
                </c:pt>
                <c:pt idx="13093">
                  <c:v>4851</c:v>
                </c:pt>
                <c:pt idx="13094">
                  <c:v>4856</c:v>
                </c:pt>
                <c:pt idx="13095">
                  <c:v>4909</c:v>
                </c:pt>
                <c:pt idx="13096">
                  <c:v>4845</c:v>
                </c:pt>
                <c:pt idx="13097">
                  <c:v>4854</c:v>
                </c:pt>
                <c:pt idx="13098">
                  <c:v>4816</c:v>
                </c:pt>
                <c:pt idx="13099">
                  <c:v>4846</c:v>
                </c:pt>
                <c:pt idx="13100">
                  <c:v>4875</c:v>
                </c:pt>
                <c:pt idx="13101">
                  <c:v>4880</c:v>
                </c:pt>
                <c:pt idx="13102">
                  <c:v>4876</c:v>
                </c:pt>
                <c:pt idx="13103">
                  <c:v>4845</c:v>
                </c:pt>
                <c:pt idx="13104">
                  <c:v>4864</c:v>
                </c:pt>
                <c:pt idx="13105">
                  <c:v>4866</c:v>
                </c:pt>
                <c:pt idx="13106">
                  <c:v>4857</c:v>
                </c:pt>
                <c:pt idx="13107">
                  <c:v>4845</c:v>
                </c:pt>
                <c:pt idx="13108">
                  <c:v>4868</c:v>
                </c:pt>
                <c:pt idx="13109">
                  <c:v>4851</c:v>
                </c:pt>
                <c:pt idx="13110">
                  <c:v>4845</c:v>
                </c:pt>
                <c:pt idx="13111">
                  <c:v>4832</c:v>
                </c:pt>
                <c:pt idx="13112">
                  <c:v>4867</c:v>
                </c:pt>
                <c:pt idx="13113">
                  <c:v>4846</c:v>
                </c:pt>
                <c:pt idx="13114">
                  <c:v>4884</c:v>
                </c:pt>
                <c:pt idx="13115">
                  <c:v>4837</c:v>
                </c:pt>
                <c:pt idx="13116">
                  <c:v>4877</c:v>
                </c:pt>
                <c:pt idx="13117">
                  <c:v>4836</c:v>
                </c:pt>
                <c:pt idx="13118">
                  <c:v>4870</c:v>
                </c:pt>
                <c:pt idx="13119">
                  <c:v>4873</c:v>
                </c:pt>
                <c:pt idx="13120">
                  <c:v>4855</c:v>
                </c:pt>
                <c:pt idx="13121">
                  <c:v>4865</c:v>
                </c:pt>
                <c:pt idx="13122">
                  <c:v>4866</c:v>
                </c:pt>
                <c:pt idx="13123">
                  <c:v>4874</c:v>
                </c:pt>
                <c:pt idx="13124">
                  <c:v>4839</c:v>
                </c:pt>
                <c:pt idx="13125">
                  <c:v>4837</c:v>
                </c:pt>
                <c:pt idx="13126">
                  <c:v>4836</c:v>
                </c:pt>
                <c:pt idx="13127">
                  <c:v>4811</c:v>
                </c:pt>
                <c:pt idx="13128">
                  <c:v>4866</c:v>
                </c:pt>
                <c:pt idx="13129">
                  <c:v>4857</c:v>
                </c:pt>
                <c:pt idx="13130">
                  <c:v>4848</c:v>
                </c:pt>
                <c:pt idx="13131">
                  <c:v>4877</c:v>
                </c:pt>
                <c:pt idx="13132">
                  <c:v>4821</c:v>
                </c:pt>
                <c:pt idx="13133">
                  <c:v>4843</c:v>
                </c:pt>
                <c:pt idx="13134">
                  <c:v>4815</c:v>
                </c:pt>
                <c:pt idx="13135">
                  <c:v>4859</c:v>
                </c:pt>
                <c:pt idx="13136">
                  <c:v>4850</c:v>
                </c:pt>
                <c:pt idx="13137">
                  <c:v>4869</c:v>
                </c:pt>
                <c:pt idx="13138">
                  <c:v>4884</c:v>
                </c:pt>
                <c:pt idx="13139">
                  <c:v>4856</c:v>
                </c:pt>
                <c:pt idx="13140">
                  <c:v>4869</c:v>
                </c:pt>
                <c:pt idx="13141">
                  <c:v>4896</c:v>
                </c:pt>
                <c:pt idx="13142">
                  <c:v>4835</c:v>
                </c:pt>
                <c:pt idx="13143">
                  <c:v>4863</c:v>
                </c:pt>
                <c:pt idx="13144">
                  <c:v>4831</c:v>
                </c:pt>
                <c:pt idx="13145">
                  <c:v>4882</c:v>
                </c:pt>
                <c:pt idx="13146">
                  <c:v>4874</c:v>
                </c:pt>
                <c:pt idx="13147">
                  <c:v>4873</c:v>
                </c:pt>
                <c:pt idx="13148">
                  <c:v>4856</c:v>
                </c:pt>
                <c:pt idx="13149">
                  <c:v>4848</c:v>
                </c:pt>
                <c:pt idx="13150">
                  <c:v>4850</c:v>
                </c:pt>
                <c:pt idx="13151">
                  <c:v>4870</c:v>
                </c:pt>
                <c:pt idx="13152">
                  <c:v>4894</c:v>
                </c:pt>
                <c:pt idx="13153">
                  <c:v>4865</c:v>
                </c:pt>
                <c:pt idx="13154">
                  <c:v>4879</c:v>
                </c:pt>
                <c:pt idx="13155">
                  <c:v>4915</c:v>
                </c:pt>
                <c:pt idx="13156">
                  <c:v>4897</c:v>
                </c:pt>
                <c:pt idx="13157">
                  <c:v>4910</c:v>
                </c:pt>
                <c:pt idx="13158">
                  <c:v>4879</c:v>
                </c:pt>
                <c:pt idx="13159">
                  <c:v>4835</c:v>
                </c:pt>
                <c:pt idx="13160">
                  <c:v>4852</c:v>
                </c:pt>
                <c:pt idx="13161">
                  <c:v>4826</c:v>
                </c:pt>
                <c:pt idx="13162">
                  <c:v>4858</c:v>
                </c:pt>
                <c:pt idx="13163">
                  <c:v>4860</c:v>
                </c:pt>
                <c:pt idx="13164">
                  <c:v>4859</c:v>
                </c:pt>
                <c:pt idx="13165">
                  <c:v>4875</c:v>
                </c:pt>
                <c:pt idx="13166">
                  <c:v>4872</c:v>
                </c:pt>
                <c:pt idx="13167">
                  <c:v>4863</c:v>
                </c:pt>
                <c:pt idx="13168">
                  <c:v>4872</c:v>
                </c:pt>
                <c:pt idx="13169">
                  <c:v>4881</c:v>
                </c:pt>
                <c:pt idx="13170">
                  <c:v>4856</c:v>
                </c:pt>
                <c:pt idx="13171">
                  <c:v>4864</c:v>
                </c:pt>
                <c:pt idx="13172">
                  <c:v>4877</c:v>
                </c:pt>
                <c:pt idx="13173">
                  <c:v>4865</c:v>
                </c:pt>
                <c:pt idx="13174">
                  <c:v>4886</c:v>
                </c:pt>
                <c:pt idx="13175">
                  <c:v>4887</c:v>
                </c:pt>
                <c:pt idx="13176">
                  <c:v>4900</c:v>
                </c:pt>
                <c:pt idx="13177">
                  <c:v>4877</c:v>
                </c:pt>
                <c:pt idx="13178">
                  <c:v>4872</c:v>
                </c:pt>
                <c:pt idx="13179">
                  <c:v>4879</c:v>
                </c:pt>
                <c:pt idx="13180">
                  <c:v>4840</c:v>
                </c:pt>
                <c:pt idx="13181">
                  <c:v>4845</c:v>
                </c:pt>
                <c:pt idx="13182">
                  <c:v>4923</c:v>
                </c:pt>
                <c:pt idx="13183">
                  <c:v>4842</c:v>
                </c:pt>
                <c:pt idx="13184">
                  <c:v>4877</c:v>
                </c:pt>
                <c:pt idx="13185">
                  <c:v>4865</c:v>
                </c:pt>
                <c:pt idx="13186">
                  <c:v>4854</c:v>
                </c:pt>
                <c:pt idx="13187">
                  <c:v>4860</c:v>
                </c:pt>
                <c:pt idx="13188">
                  <c:v>4902</c:v>
                </c:pt>
                <c:pt idx="13189">
                  <c:v>4871</c:v>
                </c:pt>
                <c:pt idx="13190">
                  <c:v>4874</c:v>
                </c:pt>
                <c:pt idx="13191">
                  <c:v>4867</c:v>
                </c:pt>
                <c:pt idx="13192">
                  <c:v>4929</c:v>
                </c:pt>
                <c:pt idx="13193">
                  <c:v>4873</c:v>
                </c:pt>
                <c:pt idx="13194">
                  <c:v>4854</c:v>
                </c:pt>
                <c:pt idx="13195">
                  <c:v>4843</c:v>
                </c:pt>
                <c:pt idx="13196">
                  <c:v>4858</c:v>
                </c:pt>
                <c:pt idx="13197">
                  <c:v>4878</c:v>
                </c:pt>
                <c:pt idx="13198">
                  <c:v>4890</c:v>
                </c:pt>
                <c:pt idx="13199">
                  <c:v>4864</c:v>
                </c:pt>
                <c:pt idx="13200">
                  <c:v>4887</c:v>
                </c:pt>
                <c:pt idx="13201">
                  <c:v>4864</c:v>
                </c:pt>
                <c:pt idx="13202">
                  <c:v>4868</c:v>
                </c:pt>
                <c:pt idx="13203">
                  <c:v>4879</c:v>
                </c:pt>
                <c:pt idx="13204">
                  <c:v>4864</c:v>
                </c:pt>
                <c:pt idx="13205">
                  <c:v>4894</c:v>
                </c:pt>
                <c:pt idx="13206">
                  <c:v>4843</c:v>
                </c:pt>
                <c:pt idx="13207">
                  <c:v>4904</c:v>
                </c:pt>
                <c:pt idx="13208">
                  <c:v>4858</c:v>
                </c:pt>
                <c:pt idx="13209">
                  <c:v>4874</c:v>
                </c:pt>
                <c:pt idx="13210">
                  <c:v>4894</c:v>
                </c:pt>
                <c:pt idx="13211">
                  <c:v>4859</c:v>
                </c:pt>
                <c:pt idx="13212">
                  <c:v>4859</c:v>
                </c:pt>
                <c:pt idx="13213">
                  <c:v>4837</c:v>
                </c:pt>
                <c:pt idx="13214">
                  <c:v>4910</c:v>
                </c:pt>
                <c:pt idx="13215">
                  <c:v>4843</c:v>
                </c:pt>
                <c:pt idx="13216">
                  <c:v>4842</c:v>
                </c:pt>
                <c:pt idx="13217">
                  <c:v>4858</c:v>
                </c:pt>
                <c:pt idx="13218">
                  <c:v>4893</c:v>
                </c:pt>
                <c:pt idx="13219">
                  <c:v>4884</c:v>
                </c:pt>
                <c:pt idx="13220">
                  <c:v>4844</c:v>
                </c:pt>
                <c:pt idx="13221">
                  <c:v>4823</c:v>
                </c:pt>
                <c:pt idx="13222">
                  <c:v>4881</c:v>
                </c:pt>
                <c:pt idx="13223">
                  <c:v>4849</c:v>
                </c:pt>
                <c:pt idx="13224">
                  <c:v>4868</c:v>
                </c:pt>
                <c:pt idx="13225">
                  <c:v>4852</c:v>
                </c:pt>
                <c:pt idx="13226">
                  <c:v>4868</c:v>
                </c:pt>
                <c:pt idx="13227">
                  <c:v>4843</c:v>
                </c:pt>
                <c:pt idx="13228">
                  <c:v>4853</c:v>
                </c:pt>
                <c:pt idx="13229">
                  <c:v>4921</c:v>
                </c:pt>
                <c:pt idx="13230">
                  <c:v>4856</c:v>
                </c:pt>
                <c:pt idx="13231">
                  <c:v>4880</c:v>
                </c:pt>
                <c:pt idx="13232">
                  <c:v>4862</c:v>
                </c:pt>
                <c:pt idx="13233">
                  <c:v>4870</c:v>
                </c:pt>
                <c:pt idx="13234">
                  <c:v>4840</c:v>
                </c:pt>
                <c:pt idx="13235">
                  <c:v>4852</c:v>
                </c:pt>
                <c:pt idx="13236">
                  <c:v>4864</c:v>
                </c:pt>
                <c:pt idx="13237">
                  <c:v>4854</c:v>
                </c:pt>
                <c:pt idx="13238">
                  <c:v>4848</c:v>
                </c:pt>
                <c:pt idx="13239">
                  <c:v>4855</c:v>
                </c:pt>
                <c:pt idx="13240">
                  <c:v>4880</c:v>
                </c:pt>
                <c:pt idx="13241">
                  <c:v>4846</c:v>
                </c:pt>
                <c:pt idx="13242">
                  <c:v>4895</c:v>
                </c:pt>
                <c:pt idx="13243">
                  <c:v>4853</c:v>
                </c:pt>
                <c:pt idx="13244">
                  <c:v>4847</c:v>
                </c:pt>
                <c:pt idx="13245">
                  <c:v>4864</c:v>
                </c:pt>
                <c:pt idx="13246">
                  <c:v>4894</c:v>
                </c:pt>
                <c:pt idx="13247">
                  <c:v>4841</c:v>
                </c:pt>
                <c:pt idx="13248">
                  <c:v>4845</c:v>
                </c:pt>
                <c:pt idx="13249">
                  <c:v>4814</c:v>
                </c:pt>
                <c:pt idx="13250">
                  <c:v>4880</c:v>
                </c:pt>
                <c:pt idx="13251">
                  <c:v>4880</c:v>
                </c:pt>
                <c:pt idx="13252">
                  <c:v>4866</c:v>
                </c:pt>
                <c:pt idx="13253">
                  <c:v>4905</c:v>
                </c:pt>
                <c:pt idx="13254">
                  <c:v>4852</c:v>
                </c:pt>
                <c:pt idx="13255">
                  <c:v>4876</c:v>
                </c:pt>
                <c:pt idx="13256">
                  <c:v>4837</c:v>
                </c:pt>
                <c:pt idx="13257">
                  <c:v>4847</c:v>
                </c:pt>
                <c:pt idx="13258">
                  <c:v>4846</c:v>
                </c:pt>
                <c:pt idx="13259">
                  <c:v>4871</c:v>
                </c:pt>
                <c:pt idx="13260">
                  <c:v>4833</c:v>
                </c:pt>
                <c:pt idx="13261">
                  <c:v>4889</c:v>
                </c:pt>
                <c:pt idx="13262">
                  <c:v>4859</c:v>
                </c:pt>
                <c:pt idx="13263">
                  <c:v>4869</c:v>
                </c:pt>
                <c:pt idx="13264">
                  <c:v>4830</c:v>
                </c:pt>
                <c:pt idx="13265">
                  <c:v>4827</c:v>
                </c:pt>
                <c:pt idx="13266">
                  <c:v>4872</c:v>
                </c:pt>
                <c:pt idx="13267">
                  <c:v>4842</c:v>
                </c:pt>
                <c:pt idx="13268">
                  <c:v>4841</c:v>
                </c:pt>
                <c:pt idx="13269">
                  <c:v>4830</c:v>
                </c:pt>
                <c:pt idx="13270">
                  <c:v>4901</c:v>
                </c:pt>
                <c:pt idx="13271">
                  <c:v>4873</c:v>
                </c:pt>
                <c:pt idx="13272">
                  <c:v>4886</c:v>
                </c:pt>
                <c:pt idx="13273">
                  <c:v>4833</c:v>
                </c:pt>
                <c:pt idx="13274">
                  <c:v>4848</c:v>
                </c:pt>
                <c:pt idx="13275">
                  <c:v>4846</c:v>
                </c:pt>
                <c:pt idx="13276">
                  <c:v>4834</c:v>
                </c:pt>
                <c:pt idx="13277">
                  <c:v>4852</c:v>
                </c:pt>
                <c:pt idx="13278">
                  <c:v>4849</c:v>
                </c:pt>
                <c:pt idx="13279">
                  <c:v>4896</c:v>
                </c:pt>
                <c:pt idx="13280">
                  <c:v>4871</c:v>
                </c:pt>
                <c:pt idx="13281">
                  <c:v>4846</c:v>
                </c:pt>
                <c:pt idx="13282">
                  <c:v>4856</c:v>
                </c:pt>
                <c:pt idx="13283">
                  <c:v>4875</c:v>
                </c:pt>
                <c:pt idx="13284">
                  <c:v>4835</c:v>
                </c:pt>
                <c:pt idx="13285">
                  <c:v>4844</c:v>
                </c:pt>
                <c:pt idx="13286">
                  <c:v>4871</c:v>
                </c:pt>
                <c:pt idx="13287">
                  <c:v>4868</c:v>
                </c:pt>
                <c:pt idx="13288">
                  <c:v>4871</c:v>
                </c:pt>
                <c:pt idx="13289">
                  <c:v>4850</c:v>
                </c:pt>
                <c:pt idx="13290">
                  <c:v>4872</c:v>
                </c:pt>
                <c:pt idx="13291">
                  <c:v>4899</c:v>
                </c:pt>
                <c:pt idx="13292">
                  <c:v>4858</c:v>
                </c:pt>
                <c:pt idx="13293">
                  <c:v>4858</c:v>
                </c:pt>
                <c:pt idx="13294">
                  <c:v>4827</c:v>
                </c:pt>
                <c:pt idx="13295">
                  <c:v>4857</c:v>
                </c:pt>
                <c:pt idx="13296">
                  <c:v>4856</c:v>
                </c:pt>
                <c:pt idx="13297">
                  <c:v>4875</c:v>
                </c:pt>
                <c:pt idx="13298">
                  <c:v>4847</c:v>
                </c:pt>
                <c:pt idx="13299">
                  <c:v>4859</c:v>
                </c:pt>
                <c:pt idx="13300">
                  <c:v>4858</c:v>
                </c:pt>
                <c:pt idx="13301">
                  <c:v>4839</c:v>
                </c:pt>
                <c:pt idx="13302">
                  <c:v>4898</c:v>
                </c:pt>
                <c:pt idx="13303">
                  <c:v>4878</c:v>
                </c:pt>
                <c:pt idx="13304">
                  <c:v>4820</c:v>
                </c:pt>
                <c:pt idx="13305">
                  <c:v>4834</c:v>
                </c:pt>
                <c:pt idx="13306">
                  <c:v>4884</c:v>
                </c:pt>
                <c:pt idx="13307">
                  <c:v>4850</c:v>
                </c:pt>
                <c:pt idx="13308">
                  <c:v>4881</c:v>
                </c:pt>
                <c:pt idx="13309">
                  <c:v>4880</c:v>
                </c:pt>
                <c:pt idx="13310">
                  <c:v>4878</c:v>
                </c:pt>
                <c:pt idx="13311">
                  <c:v>4858</c:v>
                </c:pt>
                <c:pt idx="13312">
                  <c:v>4895</c:v>
                </c:pt>
                <c:pt idx="13313">
                  <c:v>4854</c:v>
                </c:pt>
                <c:pt idx="13314">
                  <c:v>4850</c:v>
                </c:pt>
                <c:pt idx="13315">
                  <c:v>4882</c:v>
                </c:pt>
                <c:pt idx="13316">
                  <c:v>4864</c:v>
                </c:pt>
                <c:pt idx="13317">
                  <c:v>4898</c:v>
                </c:pt>
                <c:pt idx="13318">
                  <c:v>4881</c:v>
                </c:pt>
                <c:pt idx="13319">
                  <c:v>4877</c:v>
                </c:pt>
                <c:pt idx="13320">
                  <c:v>4895</c:v>
                </c:pt>
                <c:pt idx="13321">
                  <c:v>4870</c:v>
                </c:pt>
                <c:pt idx="13322">
                  <c:v>4844</c:v>
                </c:pt>
                <c:pt idx="13323">
                  <c:v>4867</c:v>
                </c:pt>
                <c:pt idx="13324">
                  <c:v>4898</c:v>
                </c:pt>
                <c:pt idx="13325">
                  <c:v>4851</c:v>
                </c:pt>
                <c:pt idx="13326">
                  <c:v>4862</c:v>
                </c:pt>
                <c:pt idx="13327">
                  <c:v>4844</c:v>
                </c:pt>
                <c:pt idx="13328">
                  <c:v>4903</c:v>
                </c:pt>
                <c:pt idx="13329">
                  <c:v>4889</c:v>
                </c:pt>
                <c:pt idx="13330">
                  <c:v>4832</c:v>
                </c:pt>
                <c:pt idx="13331">
                  <c:v>4860</c:v>
                </c:pt>
                <c:pt idx="13332">
                  <c:v>4864</c:v>
                </c:pt>
                <c:pt idx="13333">
                  <c:v>4844</c:v>
                </c:pt>
                <c:pt idx="13334">
                  <c:v>4827</c:v>
                </c:pt>
                <c:pt idx="13335">
                  <c:v>4854</c:v>
                </c:pt>
                <c:pt idx="13336">
                  <c:v>4868</c:v>
                </c:pt>
                <c:pt idx="13337">
                  <c:v>4845</c:v>
                </c:pt>
                <c:pt idx="13338">
                  <c:v>4890</c:v>
                </c:pt>
                <c:pt idx="13339">
                  <c:v>4867</c:v>
                </c:pt>
                <c:pt idx="13340">
                  <c:v>4881</c:v>
                </c:pt>
                <c:pt idx="13341">
                  <c:v>4861</c:v>
                </c:pt>
                <c:pt idx="13342">
                  <c:v>4876</c:v>
                </c:pt>
                <c:pt idx="13343">
                  <c:v>4850</c:v>
                </c:pt>
                <c:pt idx="13344">
                  <c:v>4876</c:v>
                </c:pt>
                <c:pt idx="13345">
                  <c:v>4887</c:v>
                </c:pt>
                <c:pt idx="13346">
                  <c:v>4840</c:v>
                </c:pt>
                <c:pt idx="13347">
                  <c:v>4817</c:v>
                </c:pt>
                <c:pt idx="13348">
                  <c:v>4836</c:v>
                </c:pt>
                <c:pt idx="13349">
                  <c:v>4884</c:v>
                </c:pt>
                <c:pt idx="13350">
                  <c:v>4868</c:v>
                </c:pt>
                <c:pt idx="13351">
                  <c:v>4897</c:v>
                </c:pt>
                <c:pt idx="13352">
                  <c:v>4893</c:v>
                </c:pt>
                <c:pt idx="13353">
                  <c:v>4883</c:v>
                </c:pt>
                <c:pt idx="13354">
                  <c:v>4870</c:v>
                </c:pt>
                <c:pt idx="13355">
                  <c:v>4844</c:v>
                </c:pt>
                <c:pt idx="13356">
                  <c:v>4885</c:v>
                </c:pt>
                <c:pt idx="13357">
                  <c:v>4867</c:v>
                </c:pt>
                <c:pt idx="13358">
                  <c:v>4855</c:v>
                </c:pt>
                <c:pt idx="13359">
                  <c:v>4857</c:v>
                </c:pt>
                <c:pt idx="13360">
                  <c:v>4867</c:v>
                </c:pt>
                <c:pt idx="13361">
                  <c:v>4901</c:v>
                </c:pt>
                <c:pt idx="13362">
                  <c:v>4867</c:v>
                </c:pt>
                <c:pt idx="13363">
                  <c:v>4852</c:v>
                </c:pt>
                <c:pt idx="13364">
                  <c:v>4885</c:v>
                </c:pt>
                <c:pt idx="13365">
                  <c:v>4843</c:v>
                </c:pt>
                <c:pt idx="13366">
                  <c:v>4858</c:v>
                </c:pt>
                <c:pt idx="13367">
                  <c:v>4879</c:v>
                </c:pt>
                <c:pt idx="13368">
                  <c:v>4899</c:v>
                </c:pt>
                <c:pt idx="13369">
                  <c:v>4855</c:v>
                </c:pt>
                <c:pt idx="13370">
                  <c:v>4887</c:v>
                </c:pt>
                <c:pt idx="13371">
                  <c:v>4826</c:v>
                </c:pt>
                <c:pt idx="13372">
                  <c:v>4856</c:v>
                </c:pt>
                <c:pt idx="13373">
                  <c:v>4857</c:v>
                </c:pt>
                <c:pt idx="13374">
                  <c:v>4843</c:v>
                </c:pt>
                <c:pt idx="13375">
                  <c:v>4854</c:v>
                </c:pt>
                <c:pt idx="13376">
                  <c:v>4807</c:v>
                </c:pt>
                <c:pt idx="13377">
                  <c:v>4860</c:v>
                </c:pt>
                <c:pt idx="13378">
                  <c:v>4882</c:v>
                </c:pt>
                <c:pt idx="13379">
                  <c:v>4855</c:v>
                </c:pt>
                <c:pt idx="13380">
                  <c:v>4862</c:v>
                </c:pt>
                <c:pt idx="13381">
                  <c:v>4867</c:v>
                </c:pt>
                <c:pt idx="13382">
                  <c:v>4871</c:v>
                </c:pt>
                <c:pt idx="13383">
                  <c:v>4837</c:v>
                </c:pt>
                <c:pt idx="13384">
                  <c:v>4858</c:v>
                </c:pt>
                <c:pt idx="13385">
                  <c:v>4921</c:v>
                </c:pt>
                <c:pt idx="13386">
                  <c:v>4869</c:v>
                </c:pt>
                <c:pt idx="13387">
                  <c:v>4859</c:v>
                </c:pt>
                <c:pt idx="13388">
                  <c:v>4869</c:v>
                </c:pt>
                <c:pt idx="13389">
                  <c:v>4844</c:v>
                </c:pt>
                <c:pt idx="13390">
                  <c:v>4856</c:v>
                </c:pt>
                <c:pt idx="13391">
                  <c:v>4890</c:v>
                </c:pt>
                <c:pt idx="13392">
                  <c:v>4857</c:v>
                </c:pt>
                <c:pt idx="13393">
                  <c:v>4830</c:v>
                </c:pt>
                <c:pt idx="13394">
                  <c:v>4873</c:v>
                </c:pt>
                <c:pt idx="13395">
                  <c:v>4873</c:v>
                </c:pt>
                <c:pt idx="13396">
                  <c:v>4854</c:v>
                </c:pt>
                <c:pt idx="13397">
                  <c:v>4865</c:v>
                </c:pt>
                <c:pt idx="13398">
                  <c:v>4852</c:v>
                </c:pt>
                <c:pt idx="13399">
                  <c:v>4850</c:v>
                </c:pt>
                <c:pt idx="13400">
                  <c:v>4882</c:v>
                </c:pt>
                <c:pt idx="13401">
                  <c:v>4847</c:v>
                </c:pt>
                <c:pt idx="13402">
                  <c:v>4859</c:v>
                </c:pt>
                <c:pt idx="13403">
                  <c:v>4863</c:v>
                </c:pt>
                <c:pt idx="13404">
                  <c:v>4861</c:v>
                </c:pt>
                <c:pt idx="13405">
                  <c:v>4876</c:v>
                </c:pt>
                <c:pt idx="13406">
                  <c:v>4836</c:v>
                </c:pt>
                <c:pt idx="13407">
                  <c:v>4822</c:v>
                </c:pt>
                <c:pt idx="13408">
                  <c:v>4887</c:v>
                </c:pt>
                <c:pt idx="13409">
                  <c:v>4791</c:v>
                </c:pt>
                <c:pt idx="13410">
                  <c:v>4833</c:v>
                </c:pt>
                <c:pt idx="13411">
                  <c:v>4868</c:v>
                </c:pt>
                <c:pt idx="13412">
                  <c:v>4841</c:v>
                </c:pt>
                <c:pt idx="13413">
                  <c:v>4882</c:v>
                </c:pt>
                <c:pt idx="13414">
                  <c:v>4871</c:v>
                </c:pt>
                <c:pt idx="13415">
                  <c:v>4840</c:v>
                </c:pt>
                <c:pt idx="13416">
                  <c:v>4867</c:v>
                </c:pt>
                <c:pt idx="13417">
                  <c:v>4884</c:v>
                </c:pt>
                <c:pt idx="13418">
                  <c:v>4858</c:v>
                </c:pt>
                <c:pt idx="13419">
                  <c:v>4836</c:v>
                </c:pt>
                <c:pt idx="13420">
                  <c:v>4875</c:v>
                </c:pt>
                <c:pt idx="13421">
                  <c:v>4865</c:v>
                </c:pt>
                <c:pt idx="13422">
                  <c:v>4875</c:v>
                </c:pt>
                <c:pt idx="13423">
                  <c:v>4833</c:v>
                </c:pt>
                <c:pt idx="13424">
                  <c:v>4847</c:v>
                </c:pt>
                <c:pt idx="13425">
                  <c:v>4843</c:v>
                </c:pt>
                <c:pt idx="13426">
                  <c:v>4884</c:v>
                </c:pt>
                <c:pt idx="13427">
                  <c:v>4882</c:v>
                </c:pt>
                <c:pt idx="13428">
                  <c:v>4866</c:v>
                </c:pt>
                <c:pt idx="13429">
                  <c:v>4840</c:v>
                </c:pt>
                <c:pt idx="13430">
                  <c:v>4856</c:v>
                </c:pt>
                <c:pt idx="13431">
                  <c:v>4849</c:v>
                </c:pt>
                <c:pt idx="13432">
                  <c:v>4829</c:v>
                </c:pt>
                <c:pt idx="13433">
                  <c:v>4858</c:v>
                </c:pt>
                <c:pt idx="13434">
                  <c:v>4888</c:v>
                </c:pt>
                <c:pt idx="13435">
                  <c:v>4841</c:v>
                </c:pt>
                <c:pt idx="13436">
                  <c:v>4852</c:v>
                </c:pt>
                <c:pt idx="13437">
                  <c:v>4868</c:v>
                </c:pt>
                <c:pt idx="13438">
                  <c:v>4860</c:v>
                </c:pt>
                <c:pt idx="13439">
                  <c:v>4881</c:v>
                </c:pt>
                <c:pt idx="13440">
                  <c:v>4874</c:v>
                </c:pt>
                <c:pt idx="13441">
                  <c:v>4866</c:v>
                </c:pt>
                <c:pt idx="13442">
                  <c:v>4849</c:v>
                </c:pt>
                <c:pt idx="13443">
                  <c:v>4846</c:v>
                </c:pt>
                <c:pt idx="13444">
                  <c:v>4823</c:v>
                </c:pt>
                <c:pt idx="13445">
                  <c:v>4856</c:v>
                </c:pt>
                <c:pt idx="13446">
                  <c:v>4842</c:v>
                </c:pt>
                <c:pt idx="13447">
                  <c:v>4842</c:v>
                </c:pt>
                <c:pt idx="13448">
                  <c:v>4868</c:v>
                </c:pt>
                <c:pt idx="13449">
                  <c:v>4878</c:v>
                </c:pt>
                <c:pt idx="13450">
                  <c:v>4854</c:v>
                </c:pt>
                <c:pt idx="13451">
                  <c:v>4857</c:v>
                </c:pt>
                <c:pt idx="13452">
                  <c:v>4856</c:v>
                </c:pt>
                <c:pt idx="13453">
                  <c:v>4866</c:v>
                </c:pt>
                <c:pt idx="13454">
                  <c:v>4840</c:v>
                </c:pt>
                <c:pt idx="13455">
                  <c:v>4864</c:v>
                </c:pt>
                <c:pt idx="13456">
                  <c:v>4850</c:v>
                </c:pt>
                <c:pt idx="13457">
                  <c:v>4856</c:v>
                </c:pt>
                <c:pt idx="13458">
                  <c:v>4860</c:v>
                </c:pt>
                <c:pt idx="13459">
                  <c:v>4829</c:v>
                </c:pt>
                <c:pt idx="13460">
                  <c:v>4836</c:v>
                </c:pt>
                <c:pt idx="13461">
                  <c:v>4866</c:v>
                </c:pt>
                <c:pt idx="13462">
                  <c:v>4848</c:v>
                </c:pt>
                <c:pt idx="13463">
                  <c:v>4810</c:v>
                </c:pt>
                <c:pt idx="13464">
                  <c:v>4891</c:v>
                </c:pt>
                <c:pt idx="13465">
                  <c:v>4877</c:v>
                </c:pt>
                <c:pt idx="13466">
                  <c:v>4880</c:v>
                </c:pt>
                <c:pt idx="13467">
                  <c:v>4830</c:v>
                </c:pt>
                <c:pt idx="13468">
                  <c:v>4883</c:v>
                </c:pt>
                <c:pt idx="13469">
                  <c:v>4891</c:v>
                </c:pt>
                <c:pt idx="13470">
                  <c:v>4862</c:v>
                </c:pt>
                <c:pt idx="13471">
                  <c:v>4883</c:v>
                </c:pt>
                <c:pt idx="13472">
                  <c:v>4841</c:v>
                </c:pt>
                <c:pt idx="13473">
                  <c:v>4847</c:v>
                </c:pt>
                <c:pt idx="13474">
                  <c:v>4856</c:v>
                </c:pt>
                <c:pt idx="13475">
                  <c:v>4893</c:v>
                </c:pt>
                <c:pt idx="13476">
                  <c:v>4842</c:v>
                </c:pt>
                <c:pt idx="13477">
                  <c:v>4872</c:v>
                </c:pt>
                <c:pt idx="13478">
                  <c:v>4861</c:v>
                </c:pt>
                <c:pt idx="13479">
                  <c:v>4836</c:v>
                </c:pt>
                <c:pt idx="13480">
                  <c:v>4869</c:v>
                </c:pt>
                <c:pt idx="13481">
                  <c:v>4841</c:v>
                </c:pt>
                <c:pt idx="13482">
                  <c:v>4881</c:v>
                </c:pt>
                <c:pt idx="13483">
                  <c:v>4879</c:v>
                </c:pt>
                <c:pt idx="13484">
                  <c:v>4874</c:v>
                </c:pt>
                <c:pt idx="13485">
                  <c:v>4846</c:v>
                </c:pt>
                <c:pt idx="13486">
                  <c:v>4881</c:v>
                </c:pt>
                <c:pt idx="13487">
                  <c:v>4858</c:v>
                </c:pt>
                <c:pt idx="13488">
                  <c:v>4864</c:v>
                </c:pt>
                <c:pt idx="13489">
                  <c:v>4862</c:v>
                </c:pt>
                <c:pt idx="13490">
                  <c:v>4886</c:v>
                </c:pt>
                <c:pt idx="13491">
                  <c:v>4824</c:v>
                </c:pt>
                <c:pt idx="13492">
                  <c:v>4822</c:v>
                </c:pt>
                <c:pt idx="13493">
                  <c:v>4885</c:v>
                </c:pt>
                <c:pt idx="13494">
                  <c:v>4859</c:v>
                </c:pt>
                <c:pt idx="13495">
                  <c:v>4846</c:v>
                </c:pt>
                <c:pt idx="13496">
                  <c:v>4870</c:v>
                </c:pt>
                <c:pt idx="13497">
                  <c:v>4867</c:v>
                </c:pt>
                <c:pt idx="13498">
                  <c:v>4852</c:v>
                </c:pt>
                <c:pt idx="13499">
                  <c:v>4831</c:v>
                </c:pt>
                <c:pt idx="13500">
                  <c:v>4831</c:v>
                </c:pt>
                <c:pt idx="13501">
                  <c:v>4881</c:v>
                </c:pt>
                <c:pt idx="13502">
                  <c:v>4857</c:v>
                </c:pt>
                <c:pt idx="13503">
                  <c:v>4874</c:v>
                </c:pt>
                <c:pt idx="13504">
                  <c:v>4886</c:v>
                </c:pt>
                <c:pt idx="13505">
                  <c:v>4900</c:v>
                </c:pt>
                <c:pt idx="13506">
                  <c:v>4828</c:v>
                </c:pt>
                <c:pt idx="13507">
                  <c:v>4841</c:v>
                </c:pt>
                <c:pt idx="13508">
                  <c:v>4861</c:v>
                </c:pt>
                <c:pt idx="13509">
                  <c:v>4810</c:v>
                </c:pt>
                <c:pt idx="13510">
                  <c:v>4900</c:v>
                </c:pt>
                <c:pt idx="13511">
                  <c:v>4847</c:v>
                </c:pt>
                <c:pt idx="13512">
                  <c:v>4888</c:v>
                </c:pt>
                <c:pt idx="13513">
                  <c:v>4861</c:v>
                </c:pt>
                <c:pt idx="13514">
                  <c:v>4879</c:v>
                </c:pt>
                <c:pt idx="13515">
                  <c:v>4825</c:v>
                </c:pt>
                <c:pt idx="13516">
                  <c:v>4858</c:v>
                </c:pt>
                <c:pt idx="13517">
                  <c:v>4856</c:v>
                </c:pt>
                <c:pt idx="13518">
                  <c:v>4879</c:v>
                </c:pt>
                <c:pt idx="13519">
                  <c:v>4855</c:v>
                </c:pt>
                <c:pt idx="13520">
                  <c:v>4841</c:v>
                </c:pt>
                <c:pt idx="13521">
                  <c:v>4871</c:v>
                </c:pt>
                <c:pt idx="13522">
                  <c:v>4891</c:v>
                </c:pt>
                <c:pt idx="13523">
                  <c:v>4845</c:v>
                </c:pt>
                <c:pt idx="13524">
                  <c:v>4853</c:v>
                </c:pt>
                <c:pt idx="13525">
                  <c:v>4861</c:v>
                </c:pt>
                <c:pt idx="13526">
                  <c:v>4876</c:v>
                </c:pt>
                <c:pt idx="13527">
                  <c:v>4901</c:v>
                </c:pt>
                <c:pt idx="13528">
                  <c:v>4869</c:v>
                </c:pt>
                <c:pt idx="13529">
                  <c:v>4845</c:v>
                </c:pt>
                <c:pt idx="13530">
                  <c:v>4848</c:v>
                </c:pt>
                <c:pt idx="13531">
                  <c:v>4843</c:v>
                </c:pt>
                <c:pt idx="13532">
                  <c:v>4835</c:v>
                </c:pt>
                <c:pt idx="13533">
                  <c:v>4851</c:v>
                </c:pt>
                <c:pt idx="13534">
                  <c:v>4860</c:v>
                </c:pt>
                <c:pt idx="13535">
                  <c:v>4855</c:v>
                </c:pt>
                <c:pt idx="13536">
                  <c:v>4836</c:v>
                </c:pt>
                <c:pt idx="13537">
                  <c:v>4849</c:v>
                </c:pt>
                <c:pt idx="13538">
                  <c:v>4879</c:v>
                </c:pt>
                <c:pt idx="13539">
                  <c:v>4863</c:v>
                </c:pt>
                <c:pt idx="13540">
                  <c:v>4855</c:v>
                </c:pt>
                <c:pt idx="13541">
                  <c:v>4884</c:v>
                </c:pt>
                <c:pt idx="13542">
                  <c:v>4875</c:v>
                </c:pt>
                <c:pt idx="13543">
                  <c:v>4908</c:v>
                </c:pt>
                <c:pt idx="13544">
                  <c:v>4840</c:v>
                </c:pt>
                <c:pt idx="13545">
                  <c:v>4850</c:v>
                </c:pt>
                <c:pt idx="13546">
                  <c:v>4884</c:v>
                </c:pt>
                <c:pt idx="13547">
                  <c:v>4849</c:v>
                </c:pt>
                <c:pt idx="13548">
                  <c:v>4845</c:v>
                </c:pt>
                <c:pt idx="13549">
                  <c:v>4881</c:v>
                </c:pt>
                <c:pt idx="13550">
                  <c:v>4860</c:v>
                </c:pt>
                <c:pt idx="13551">
                  <c:v>4833</c:v>
                </c:pt>
                <c:pt idx="13552">
                  <c:v>4870</c:v>
                </c:pt>
                <c:pt idx="13553">
                  <c:v>4849</c:v>
                </c:pt>
                <c:pt idx="13554">
                  <c:v>4857</c:v>
                </c:pt>
                <c:pt idx="13555">
                  <c:v>4864</c:v>
                </c:pt>
                <c:pt idx="13556">
                  <c:v>4887</c:v>
                </c:pt>
                <c:pt idx="13557">
                  <c:v>4851</c:v>
                </c:pt>
                <c:pt idx="13558">
                  <c:v>4898</c:v>
                </c:pt>
                <c:pt idx="13559">
                  <c:v>4881</c:v>
                </c:pt>
                <c:pt idx="13560">
                  <c:v>4835</c:v>
                </c:pt>
                <c:pt idx="13561">
                  <c:v>4863</c:v>
                </c:pt>
                <c:pt idx="13562">
                  <c:v>4863</c:v>
                </c:pt>
                <c:pt idx="13563">
                  <c:v>4835</c:v>
                </c:pt>
                <c:pt idx="13564">
                  <c:v>4862</c:v>
                </c:pt>
                <c:pt idx="13565">
                  <c:v>4850</c:v>
                </c:pt>
                <c:pt idx="13566">
                  <c:v>4878</c:v>
                </c:pt>
                <c:pt idx="13567">
                  <c:v>4834</c:v>
                </c:pt>
                <c:pt idx="13568">
                  <c:v>4808</c:v>
                </c:pt>
                <c:pt idx="13569">
                  <c:v>4853</c:v>
                </c:pt>
                <c:pt idx="13570">
                  <c:v>4858</c:v>
                </c:pt>
                <c:pt idx="13571">
                  <c:v>4856</c:v>
                </c:pt>
                <c:pt idx="13572">
                  <c:v>4869</c:v>
                </c:pt>
                <c:pt idx="13573">
                  <c:v>4871</c:v>
                </c:pt>
                <c:pt idx="13574">
                  <c:v>4844</c:v>
                </c:pt>
                <c:pt idx="13575">
                  <c:v>4857</c:v>
                </c:pt>
                <c:pt idx="13576">
                  <c:v>4846</c:v>
                </c:pt>
                <c:pt idx="13577">
                  <c:v>4789</c:v>
                </c:pt>
                <c:pt idx="13578">
                  <c:v>4844</c:v>
                </c:pt>
                <c:pt idx="13579">
                  <c:v>4820</c:v>
                </c:pt>
                <c:pt idx="13580">
                  <c:v>4854</c:v>
                </c:pt>
                <c:pt idx="13581">
                  <c:v>4831</c:v>
                </c:pt>
                <c:pt idx="13582">
                  <c:v>4858</c:v>
                </c:pt>
                <c:pt idx="13583">
                  <c:v>4879</c:v>
                </c:pt>
                <c:pt idx="13584">
                  <c:v>4826</c:v>
                </c:pt>
                <c:pt idx="13585">
                  <c:v>4838</c:v>
                </c:pt>
                <c:pt idx="13586">
                  <c:v>4848</c:v>
                </c:pt>
                <c:pt idx="13587">
                  <c:v>4910</c:v>
                </c:pt>
                <c:pt idx="13588">
                  <c:v>4876</c:v>
                </c:pt>
                <c:pt idx="13589">
                  <c:v>4848</c:v>
                </c:pt>
                <c:pt idx="13590">
                  <c:v>4834</c:v>
                </c:pt>
                <c:pt idx="13591">
                  <c:v>4857</c:v>
                </c:pt>
                <c:pt idx="13592">
                  <c:v>4888</c:v>
                </c:pt>
                <c:pt idx="13593">
                  <c:v>4884</c:v>
                </c:pt>
                <c:pt idx="13594">
                  <c:v>4884</c:v>
                </c:pt>
                <c:pt idx="13595">
                  <c:v>4811</c:v>
                </c:pt>
                <c:pt idx="13596">
                  <c:v>4834</c:v>
                </c:pt>
                <c:pt idx="13597">
                  <c:v>4883</c:v>
                </c:pt>
                <c:pt idx="13598">
                  <c:v>4881</c:v>
                </c:pt>
                <c:pt idx="13599">
                  <c:v>4888</c:v>
                </c:pt>
                <c:pt idx="13600">
                  <c:v>4872</c:v>
                </c:pt>
                <c:pt idx="13601">
                  <c:v>4891</c:v>
                </c:pt>
                <c:pt idx="13602">
                  <c:v>4845</c:v>
                </c:pt>
                <c:pt idx="13603">
                  <c:v>4854</c:v>
                </c:pt>
                <c:pt idx="13604">
                  <c:v>4864</c:v>
                </c:pt>
                <c:pt idx="13605">
                  <c:v>4881</c:v>
                </c:pt>
                <c:pt idx="13606">
                  <c:v>4867</c:v>
                </c:pt>
                <c:pt idx="13607">
                  <c:v>4856</c:v>
                </c:pt>
                <c:pt idx="13608">
                  <c:v>4890</c:v>
                </c:pt>
                <c:pt idx="13609">
                  <c:v>4898</c:v>
                </c:pt>
                <c:pt idx="13610">
                  <c:v>4853</c:v>
                </c:pt>
                <c:pt idx="13611">
                  <c:v>4895</c:v>
                </c:pt>
                <c:pt idx="13612">
                  <c:v>4865</c:v>
                </c:pt>
                <c:pt idx="13613">
                  <c:v>4884</c:v>
                </c:pt>
                <c:pt idx="13614">
                  <c:v>4831</c:v>
                </c:pt>
                <c:pt idx="13615">
                  <c:v>4867</c:v>
                </c:pt>
                <c:pt idx="13616">
                  <c:v>4849</c:v>
                </c:pt>
                <c:pt idx="13617">
                  <c:v>4837</c:v>
                </c:pt>
                <c:pt idx="13618">
                  <c:v>4842</c:v>
                </c:pt>
                <c:pt idx="13619">
                  <c:v>4898</c:v>
                </c:pt>
                <c:pt idx="13620">
                  <c:v>4863</c:v>
                </c:pt>
                <c:pt idx="13621">
                  <c:v>4898</c:v>
                </c:pt>
                <c:pt idx="13622">
                  <c:v>4864</c:v>
                </c:pt>
                <c:pt idx="13623">
                  <c:v>4873</c:v>
                </c:pt>
                <c:pt idx="13624">
                  <c:v>4826</c:v>
                </c:pt>
                <c:pt idx="13625">
                  <c:v>4874</c:v>
                </c:pt>
                <c:pt idx="13626">
                  <c:v>4854</c:v>
                </c:pt>
                <c:pt idx="13627">
                  <c:v>4896</c:v>
                </c:pt>
                <c:pt idx="13628">
                  <c:v>4920</c:v>
                </c:pt>
                <c:pt idx="13629">
                  <c:v>4866</c:v>
                </c:pt>
                <c:pt idx="13630">
                  <c:v>4830</c:v>
                </c:pt>
                <c:pt idx="13631">
                  <c:v>4903</c:v>
                </c:pt>
                <c:pt idx="13632">
                  <c:v>4893</c:v>
                </c:pt>
                <c:pt idx="13633">
                  <c:v>4859</c:v>
                </c:pt>
                <c:pt idx="13634">
                  <c:v>4861</c:v>
                </c:pt>
                <c:pt idx="13635">
                  <c:v>4864</c:v>
                </c:pt>
                <c:pt idx="13636">
                  <c:v>4856</c:v>
                </c:pt>
                <c:pt idx="13637">
                  <c:v>4847</c:v>
                </c:pt>
                <c:pt idx="13638">
                  <c:v>4903</c:v>
                </c:pt>
                <c:pt idx="13639">
                  <c:v>4827</c:v>
                </c:pt>
                <c:pt idx="13640">
                  <c:v>4889</c:v>
                </c:pt>
                <c:pt idx="13641">
                  <c:v>4879</c:v>
                </c:pt>
                <c:pt idx="13642">
                  <c:v>4858</c:v>
                </c:pt>
                <c:pt idx="13643">
                  <c:v>4888</c:v>
                </c:pt>
                <c:pt idx="13644">
                  <c:v>4872</c:v>
                </c:pt>
                <c:pt idx="13645">
                  <c:v>4879</c:v>
                </c:pt>
                <c:pt idx="13646">
                  <c:v>4900</c:v>
                </c:pt>
                <c:pt idx="13647">
                  <c:v>4883</c:v>
                </c:pt>
                <c:pt idx="13648">
                  <c:v>4899</c:v>
                </c:pt>
                <c:pt idx="13649">
                  <c:v>4846</c:v>
                </c:pt>
                <c:pt idx="13650">
                  <c:v>4820</c:v>
                </c:pt>
                <c:pt idx="13651">
                  <c:v>4888</c:v>
                </c:pt>
                <c:pt idx="13652">
                  <c:v>4846</c:v>
                </c:pt>
                <c:pt idx="13653">
                  <c:v>4864</c:v>
                </c:pt>
                <c:pt idx="13654">
                  <c:v>4886</c:v>
                </c:pt>
                <c:pt idx="13655">
                  <c:v>4872</c:v>
                </c:pt>
                <c:pt idx="13656">
                  <c:v>4840</c:v>
                </c:pt>
                <c:pt idx="13657">
                  <c:v>4862</c:v>
                </c:pt>
                <c:pt idx="13658">
                  <c:v>4856</c:v>
                </c:pt>
                <c:pt idx="13659">
                  <c:v>4886</c:v>
                </c:pt>
                <c:pt idx="13660">
                  <c:v>4854</c:v>
                </c:pt>
                <c:pt idx="13661">
                  <c:v>4855</c:v>
                </c:pt>
                <c:pt idx="13662">
                  <c:v>4873</c:v>
                </c:pt>
                <c:pt idx="13663">
                  <c:v>4871</c:v>
                </c:pt>
                <c:pt idx="13664">
                  <c:v>4838</c:v>
                </c:pt>
                <c:pt idx="13665">
                  <c:v>4848</c:v>
                </c:pt>
                <c:pt idx="13666">
                  <c:v>4824</c:v>
                </c:pt>
                <c:pt idx="13667">
                  <c:v>4852</c:v>
                </c:pt>
                <c:pt idx="13668">
                  <c:v>4847</c:v>
                </c:pt>
                <c:pt idx="13669">
                  <c:v>4880</c:v>
                </c:pt>
                <c:pt idx="13670">
                  <c:v>4845</c:v>
                </c:pt>
                <c:pt idx="13671">
                  <c:v>4843</c:v>
                </c:pt>
                <c:pt idx="13672">
                  <c:v>4853</c:v>
                </c:pt>
                <c:pt idx="13673">
                  <c:v>4879</c:v>
                </c:pt>
                <c:pt idx="13674">
                  <c:v>4870</c:v>
                </c:pt>
                <c:pt idx="13675">
                  <c:v>4857</c:v>
                </c:pt>
                <c:pt idx="13676">
                  <c:v>4873</c:v>
                </c:pt>
                <c:pt idx="13677">
                  <c:v>4832</c:v>
                </c:pt>
                <c:pt idx="13678">
                  <c:v>4854</c:v>
                </c:pt>
                <c:pt idx="13679">
                  <c:v>4852</c:v>
                </c:pt>
                <c:pt idx="13680">
                  <c:v>4850</c:v>
                </c:pt>
                <c:pt idx="13681">
                  <c:v>4894</c:v>
                </c:pt>
                <c:pt idx="13682">
                  <c:v>4821</c:v>
                </c:pt>
                <c:pt idx="13683">
                  <c:v>4876</c:v>
                </c:pt>
                <c:pt idx="13684">
                  <c:v>4885</c:v>
                </c:pt>
                <c:pt idx="13685">
                  <c:v>4874</c:v>
                </c:pt>
                <c:pt idx="13686">
                  <c:v>4902</c:v>
                </c:pt>
                <c:pt idx="13687">
                  <c:v>4869</c:v>
                </c:pt>
                <c:pt idx="13688">
                  <c:v>4891</c:v>
                </c:pt>
                <c:pt idx="13689">
                  <c:v>4886</c:v>
                </c:pt>
                <c:pt idx="13690">
                  <c:v>4838</c:v>
                </c:pt>
                <c:pt idx="13691">
                  <c:v>4870</c:v>
                </c:pt>
                <c:pt idx="13692">
                  <c:v>4873</c:v>
                </c:pt>
                <c:pt idx="13693">
                  <c:v>4863</c:v>
                </c:pt>
                <c:pt idx="13694">
                  <c:v>4855</c:v>
                </c:pt>
                <c:pt idx="13695">
                  <c:v>4849</c:v>
                </c:pt>
                <c:pt idx="13696">
                  <c:v>4860</c:v>
                </c:pt>
                <c:pt idx="13697">
                  <c:v>4869</c:v>
                </c:pt>
                <c:pt idx="13698">
                  <c:v>4893</c:v>
                </c:pt>
                <c:pt idx="13699">
                  <c:v>4883</c:v>
                </c:pt>
                <c:pt idx="13700">
                  <c:v>4862</c:v>
                </c:pt>
                <c:pt idx="13701">
                  <c:v>4844</c:v>
                </c:pt>
                <c:pt idx="13702">
                  <c:v>4850</c:v>
                </c:pt>
                <c:pt idx="13703">
                  <c:v>4863</c:v>
                </c:pt>
                <c:pt idx="13704">
                  <c:v>4822</c:v>
                </c:pt>
                <c:pt idx="13705">
                  <c:v>4862</c:v>
                </c:pt>
                <c:pt idx="13706">
                  <c:v>4827</c:v>
                </c:pt>
                <c:pt idx="13707">
                  <c:v>4853</c:v>
                </c:pt>
                <c:pt idx="13708">
                  <c:v>4868</c:v>
                </c:pt>
                <c:pt idx="13709">
                  <c:v>4849</c:v>
                </c:pt>
                <c:pt idx="13710">
                  <c:v>4865</c:v>
                </c:pt>
                <c:pt idx="13711">
                  <c:v>4876</c:v>
                </c:pt>
                <c:pt idx="13712">
                  <c:v>4879</c:v>
                </c:pt>
                <c:pt idx="13713">
                  <c:v>4889</c:v>
                </c:pt>
                <c:pt idx="13714">
                  <c:v>4906</c:v>
                </c:pt>
                <c:pt idx="13715">
                  <c:v>4833</c:v>
                </c:pt>
                <c:pt idx="13716">
                  <c:v>4836</c:v>
                </c:pt>
                <c:pt idx="13717">
                  <c:v>4878</c:v>
                </c:pt>
                <c:pt idx="13718">
                  <c:v>4831</c:v>
                </c:pt>
                <c:pt idx="13719">
                  <c:v>4841</c:v>
                </c:pt>
                <c:pt idx="13720">
                  <c:v>4849</c:v>
                </c:pt>
                <c:pt idx="13721">
                  <c:v>4872</c:v>
                </c:pt>
                <c:pt idx="13722">
                  <c:v>4866</c:v>
                </c:pt>
                <c:pt idx="13723">
                  <c:v>4856</c:v>
                </c:pt>
                <c:pt idx="13724">
                  <c:v>4847</c:v>
                </c:pt>
                <c:pt idx="13725">
                  <c:v>4848</c:v>
                </c:pt>
                <c:pt idx="13726">
                  <c:v>4874</c:v>
                </c:pt>
                <c:pt idx="13727">
                  <c:v>4873</c:v>
                </c:pt>
                <c:pt idx="13728">
                  <c:v>4921</c:v>
                </c:pt>
                <c:pt idx="13729">
                  <c:v>4848</c:v>
                </c:pt>
                <c:pt idx="13730">
                  <c:v>4835</c:v>
                </c:pt>
                <c:pt idx="13731">
                  <c:v>4858</c:v>
                </c:pt>
                <c:pt idx="13732">
                  <c:v>4873</c:v>
                </c:pt>
                <c:pt idx="13733">
                  <c:v>4921</c:v>
                </c:pt>
                <c:pt idx="13734">
                  <c:v>4876</c:v>
                </c:pt>
                <c:pt idx="13735">
                  <c:v>4874</c:v>
                </c:pt>
                <c:pt idx="13736">
                  <c:v>4916</c:v>
                </c:pt>
                <c:pt idx="13737">
                  <c:v>4862</c:v>
                </c:pt>
                <c:pt idx="13738">
                  <c:v>4850</c:v>
                </c:pt>
                <c:pt idx="13739">
                  <c:v>4850</c:v>
                </c:pt>
                <c:pt idx="13740">
                  <c:v>4848</c:v>
                </c:pt>
                <c:pt idx="13741">
                  <c:v>4859</c:v>
                </c:pt>
                <c:pt idx="13742">
                  <c:v>4904</c:v>
                </c:pt>
                <c:pt idx="13743">
                  <c:v>4863</c:v>
                </c:pt>
                <c:pt idx="13744">
                  <c:v>4828</c:v>
                </c:pt>
                <c:pt idx="13745">
                  <c:v>4846</c:v>
                </c:pt>
                <c:pt idx="13746">
                  <c:v>4839</c:v>
                </c:pt>
                <c:pt idx="13747">
                  <c:v>4814</c:v>
                </c:pt>
                <c:pt idx="13748">
                  <c:v>4838</c:v>
                </c:pt>
                <c:pt idx="13749">
                  <c:v>4893</c:v>
                </c:pt>
                <c:pt idx="13750">
                  <c:v>4863</c:v>
                </c:pt>
                <c:pt idx="13751">
                  <c:v>4845</c:v>
                </c:pt>
                <c:pt idx="13752">
                  <c:v>4873</c:v>
                </c:pt>
                <c:pt idx="13753">
                  <c:v>4850</c:v>
                </c:pt>
                <c:pt idx="13754">
                  <c:v>4906</c:v>
                </c:pt>
                <c:pt idx="13755">
                  <c:v>4860</c:v>
                </c:pt>
                <c:pt idx="13756">
                  <c:v>4867</c:v>
                </c:pt>
                <c:pt idx="13757">
                  <c:v>4815</c:v>
                </c:pt>
                <c:pt idx="13758">
                  <c:v>4859</c:v>
                </c:pt>
                <c:pt idx="13759">
                  <c:v>4861</c:v>
                </c:pt>
                <c:pt idx="13760">
                  <c:v>4886</c:v>
                </c:pt>
                <c:pt idx="13761">
                  <c:v>4835</c:v>
                </c:pt>
                <c:pt idx="13762">
                  <c:v>4894</c:v>
                </c:pt>
                <c:pt idx="13763">
                  <c:v>4861</c:v>
                </c:pt>
                <c:pt idx="13764">
                  <c:v>4843</c:v>
                </c:pt>
                <c:pt idx="13765">
                  <c:v>4843</c:v>
                </c:pt>
                <c:pt idx="13766">
                  <c:v>4859</c:v>
                </c:pt>
                <c:pt idx="13767">
                  <c:v>4880</c:v>
                </c:pt>
                <c:pt idx="13768">
                  <c:v>4856</c:v>
                </c:pt>
                <c:pt idx="13769">
                  <c:v>4854</c:v>
                </c:pt>
                <c:pt idx="13770">
                  <c:v>4860</c:v>
                </c:pt>
                <c:pt idx="13771">
                  <c:v>4875</c:v>
                </c:pt>
                <c:pt idx="13772">
                  <c:v>4841</c:v>
                </c:pt>
                <c:pt idx="13773">
                  <c:v>4861</c:v>
                </c:pt>
                <c:pt idx="13774">
                  <c:v>4844</c:v>
                </c:pt>
                <c:pt idx="13775">
                  <c:v>4861</c:v>
                </c:pt>
                <c:pt idx="13776">
                  <c:v>4859</c:v>
                </c:pt>
                <c:pt idx="13777">
                  <c:v>4835</c:v>
                </c:pt>
                <c:pt idx="13778">
                  <c:v>4862</c:v>
                </c:pt>
                <c:pt idx="13779">
                  <c:v>4851</c:v>
                </c:pt>
                <c:pt idx="13780">
                  <c:v>4854</c:v>
                </c:pt>
                <c:pt idx="13781">
                  <c:v>4846</c:v>
                </c:pt>
                <c:pt idx="13782">
                  <c:v>4869</c:v>
                </c:pt>
                <c:pt idx="13783">
                  <c:v>4870</c:v>
                </c:pt>
                <c:pt idx="13784">
                  <c:v>4821</c:v>
                </c:pt>
                <c:pt idx="13785">
                  <c:v>4839</c:v>
                </c:pt>
                <c:pt idx="13786">
                  <c:v>4833</c:v>
                </c:pt>
                <c:pt idx="13787">
                  <c:v>4883</c:v>
                </c:pt>
                <c:pt idx="13788">
                  <c:v>4852</c:v>
                </c:pt>
                <c:pt idx="13789">
                  <c:v>4839</c:v>
                </c:pt>
                <c:pt idx="13790">
                  <c:v>4863</c:v>
                </c:pt>
                <c:pt idx="13791">
                  <c:v>4837</c:v>
                </c:pt>
                <c:pt idx="13792">
                  <c:v>4875</c:v>
                </c:pt>
                <c:pt idx="13793">
                  <c:v>4881</c:v>
                </c:pt>
                <c:pt idx="13794">
                  <c:v>4863</c:v>
                </c:pt>
                <c:pt idx="13795">
                  <c:v>4861</c:v>
                </c:pt>
                <c:pt idx="13796">
                  <c:v>4875</c:v>
                </c:pt>
                <c:pt idx="13797">
                  <c:v>4849</c:v>
                </c:pt>
                <c:pt idx="13798">
                  <c:v>4854</c:v>
                </c:pt>
                <c:pt idx="13799">
                  <c:v>4858</c:v>
                </c:pt>
                <c:pt idx="13800">
                  <c:v>4853</c:v>
                </c:pt>
                <c:pt idx="13801">
                  <c:v>4907</c:v>
                </c:pt>
                <c:pt idx="13802">
                  <c:v>4852</c:v>
                </c:pt>
                <c:pt idx="13803">
                  <c:v>4906</c:v>
                </c:pt>
                <c:pt idx="13804">
                  <c:v>4895</c:v>
                </c:pt>
                <c:pt idx="13805">
                  <c:v>4878</c:v>
                </c:pt>
                <c:pt idx="13806">
                  <c:v>4890</c:v>
                </c:pt>
                <c:pt idx="13807">
                  <c:v>4906</c:v>
                </c:pt>
                <c:pt idx="13808">
                  <c:v>4846</c:v>
                </c:pt>
                <c:pt idx="13809">
                  <c:v>4887</c:v>
                </c:pt>
                <c:pt idx="13810">
                  <c:v>4920</c:v>
                </c:pt>
                <c:pt idx="13811">
                  <c:v>4854</c:v>
                </c:pt>
                <c:pt idx="13812">
                  <c:v>4823</c:v>
                </c:pt>
                <c:pt idx="13813">
                  <c:v>4856</c:v>
                </c:pt>
                <c:pt idx="13814">
                  <c:v>4858</c:v>
                </c:pt>
                <c:pt idx="13815">
                  <c:v>4873</c:v>
                </c:pt>
                <c:pt idx="13816">
                  <c:v>4880</c:v>
                </c:pt>
                <c:pt idx="13817">
                  <c:v>4930</c:v>
                </c:pt>
                <c:pt idx="13818">
                  <c:v>4841</c:v>
                </c:pt>
                <c:pt idx="13819">
                  <c:v>4847</c:v>
                </c:pt>
                <c:pt idx="13820">
                  <c:v>4834</c:v>
                </c:pt>
                <c:pt idx="13821">
                  <c:v>4842</c:v>
                </c:pt>
                <c:pt idx="13822">
                  <c:v>4900</c:v>
                </c:pt>
                <c:pt idx="13823">
                  <c:v>4834</c:v>
                </c:pt>
                <c:pt idx="13824">
                  <c:v>4843</c:v>
                </c:pt>
                <c:pt idx="13825">
                  <c:v>4831</c:v>
                </c:pt>
                <c:pt idx="13826">
                  <c:v>4832</c:v>
                </c:pt>
                <c:pt idx="13827">
                  <c:v>4858</c:v>
                </c:pt>
                <c:pt idx="13828">
                  <c:v>4929</c:v>
                </c:pt>
                <c:pt idx="13829">
                  <c:v>4838</c:v>
                </c:pt>
                <c:pt idx="13830">
                  <c:v>4845</c:v>
                </c:pt>
                <c:pt idx="13831">
                  <c:v>4912</c:v>
                </c:pt>
                <c:pt idx="13832">
                  <c:v>4840</c:v>
                </c:pt>
                <c:pt idx="13833">
                  <c:v>4865</c:v>
                </c:pt>
                <c:pt idx="13834">
                  <c:v>4859</c:v>
                </c:pt>
                <c:pt idx="13835">
                  <c:v>4881</c:v>
                </c:pt>
                <c:pt idx="13836">
                  <c:v>4856</c:v>
                </c:pt>
                <c:pt idx="13837">
                  <c:v>4855</c:v>
                </c:pt>
                <c:pt idx="13838">
                  <c:v>4825</c:v>
                </c:pt>
                <c:pt idx="13839">
                  <c:v>4861</c:v>
                </c:pt>
                <c:pt idx="13840">
                  <c:v>4862</c:v>
                </c:pt>
                <c:pt idx="13841">
                  <c:v>4832</c:v>
                </c:pt>
                <c:pt idx="13842">
                  <c:v>4824</c:v>
                </c:pt>
                <c:pt idx="13843">
                  <c:v>4842</c:v>
                </c:pt>
                <c:pt idx="13844">
                  <c:v>4872</c:v>
                </c:pt>
                <c:pt idx="13845">
                  <c:v>4846</c:v>
                </c:pt>
                <c:pt idx="13846">
                  <c:v>4816</c:v>
                </c:pt>
                <c:pt idx="13847">
                  <c:v>4858</c:v>
                </c:pt>
                <c:pt idx="13848">
                  <c:v>4880</c:v>
                </c:pt>
                <c:pt idx="13849">
                  <c:v>4855</c:v>
                </c:pt>
                <c:pt idx="13850">
                  <c:v>4862</c:v>
                </c:pt>
                <c:pt idx="13851">
                  <c:v>4878</c:v>
                </c:pt>
                <c:pt idx="13852">
                  <c:v>4837</c:v>
                </c:pt>
                <c:pt idx="13853">
                  <c:v>4867</c:v>
                </c:pt>
                <c:pt idx="13854">
                  <c:v>4871</c:v>
                </c:pt>
                <c:pt idx="13855">
                  <c:v>4841</c:v>
                </c:pt>
                <c:pt idx="13856">
                  <c:v>4844</c:v>
                </c:pt>
                <c:pt idx="13857">
                  <c:v>4850</c:v>
                </c:pt>
                <c:pt idx="13858">
                  <c:v>4856</c:v>
                </c:pt>
                <c:pt idx="13859">
                  <c:v>4845</c:v>
                </c:pt>
                <c:pt idx="13860">
                  <c:v>4825</c:v>
                </c:pt>
                <c:pt idx="13861">
                  <c:v>4834</c:v>
                </c:pt>
                <c:pt idx="13862">
                  <c:v>4841</c:v>
                </c:pt>
                <c:pt idx="13863">
                  <c:v>4839</c:v>
                </c:pt>
                <c:pt idx="13864">
                  <c:v>4872</c:v>
                </c:pt>
                <c:pt idx="13865">
                  <c:v>4839</c:v>
                </c:pt>
                <c:pt idx="13866">
                  <c:v>4824</c:v>
                </c:pt>
                <c:pt idx="13867">
                  <c:v>4883</c:v>
                </c:pt>
                <c:pt idx="13868">
                  <c:v>4886</c:v>
                </c:pt>
                <c:pt idx="13869">
                  <c:v>4822</c:v>
                </c:pt>
                <c:pt idx="13870">
                  <c:v>4888</c:v>
                </c:pt>
                <c:pt idx="13871">
                  <c:v>4899</c:v>
                </c:pt>
                <c:pt idx="13872">
                  <c:v>4870</c:v>
                </c:pt>
                <c:pt idx="13873">
                  <c:v>4857</c:v>
                </c:pt>
                <c:pt idx="13874">
                  <c:v>4873</c:v>
                </c:pt>
                <c:pt idx="13875">
                  <c:v>4893</c:v>
                </c:pt>
                <c:pt idx="13876">
                  <c:v>4858</c:v>
                </c:pt>
                <c:pt idx="13877">
                  <c:v>4874</c:v>
                </c:pt>
                <c:pt idx="13878">
                  <c:v>4897</c:v>
                </c:pt>
                <c:pt idx="13879">
                  <c:v>4862</c:v>
                </c:pt>
                <c:pt idx="13880">
                  <c:v>4829</c:v>
                </c:pt>
                <c:pt idx="13881">
                  <c:v>4865</c:v>
                </c:pt>
                <c:pt idx="13882">
                  <c:v>4881</c:v>
                </c:pt>
                <c:pt idx="13883">
                  <c:v>4849</c:v>
                </c:pt>
                <c:pt idx="13884">
                  <c:v>4852</c:v>
                </c:pt>
                <c:pt idx="13885">
                  <c:v>4888</c:v>
                </c:pt>
                <c:pt idx="13886">
                  <c:v>4870</c:v>
                </c:pt>
                <c:pt idx="13887">
                  <c:v>4838</c:v>
                </c:pt>
                <c:pt idx="13888">
                  <c:v>4873</c:v>
                </c:pt>
                <c:pt idx="13889">
                  <c:v>4870</c:v>
                </c:pt>
                <c:pt idx="13890">
                  <c:v>4886</c:v>
                </c:pt>
                <c:pt idx="13891">
                  <c:v>4849</c:v>
                </c:pt>
                <c:pt idx="13892">
                  <c:v>4883</c:v>
                </c:pt>
                <c:pt idx="13893">
                  <c:v>4834</c:v>
                </c:pt>
                <c:pt idx="13894">
                  <c:v>4859</c:v>
                </c:pt>
                <c:pt idx="13895">
                  <c:v>4900</c:v>
                </c:pt>
                <c:pt idx="13896">
                  <c:v>4819</c:v>
                </c:pt>
                <c:pt idx="13897">
                  <c:v>4869</c:v>
                </c:pt>
                <c:pt idx="13898">
                  <c:v>4871</c:v>
                </c:pt>
                <c:pt idx="13899">
                  <c:v>4832</c:v>
                </c:pt>
                <c:pt idx="13900">
                  <c:v>4889</c:v>
                </c:pt>
                <c:pt idx="13901">
                  <c:v>4898</c:v>
                </c:pt>
                <c:pt idx="13902">
                  <c:v>4864</c:v>
                </c:pt>
                <c:pt idx="13903">
                  <c:v>4835</c:v>
                </c:pt>
                <c:pt idx="13904">
                  <c:v>4866</c:v>
                </c:pt>
                <c:pt idx="13905">
                  <c:v>4899</c:v>
                </c:pt>
                <c:pt idx="13906">
                  <c:v>4863</c:v>
                </c:pt>
                <c:pt idx="13907">
                  <c:v>4843</c:v>
                </c:pt>
                <c:pt idx="13908">
                  <c:v>4861</c:v>
                </c:pt>
                <c:pt idx="13909">
                  <c:v>4839</c:v>
                </c:pt>
                <c:pt idx="13910">
                  <c:v>4874</c:v>
                </c:pt>
                <c:pt idx="13911">
                  <c:v>4871</c:v>
                </c:pt>
                <c:pt idx="13912">
                  <c:v>4883</c:v>
                </c:pt>
                <c:pt idx="13913">
                  <c:v>4887</c:v>
                </c:pt>
                <c:pt idx="13914">
                  <c:v>4870</c:v>
                </c:pt>
                <c:pt idx="13915">
                  <c:v>4866</c:v>
                </c:pt>
                <c:pt idx="13916">
                  <c:v>4870</c:v>
                </c:pt>
                <c:pt idx="13917">
                  <c:v>4852</c:v>
                </c:pt>
                <c:pt idx="13918">
                  <c:v>4832</c:v>
                </c:pt>
                <c:pt idx="13919">
                  <c:v>4910</c:v>
                </c:pt>
                <c:pt idx="13920">
                  <c:v>4837</c:v>
                </c:pt>
                <c:pt idx="13921">
                  <c:v>4846</c:v>
                </c:pt>
                <c:pt idx="13922">
                  <c:v>4816</c:v>
                </c:pt>
                <c:pt idx="13923">
                  <c:v>4844</c:v>
                </c:pt>
                <c:pt idx="13924">
                  <c:v>4881</c:v>
                </c:pt>
                <c:pt idx="13925">
                  <c:v>4874</c:v>
                </c:pt>
                <c:pt idx="13926">
                  <c:v>4874</c:v>
                </c:pt>
                <c:pt idx="13927">
                  <c:v>4856</c:v>
                </c:pt>
                <c:pt idx="13928">
                  <c:v>4825</c:v>
                </c:pt>
                <c:pt idx="13929">
                  <c:v>4834</c:v>
                </c:pt>
                <c:pt idx="13930">
                  <c:v>4857</c:v>
                </c:pt>
                <c:pt idx="13931">
                  <c:v>4849</c:v>
                </c:pt>
                <c:pt idx="13932">
                  <c:v>4861</c:v>
                </c:pt>
                <c:pt idx="13933">
                  <c:v>4878</c:v>
                </c:pt>
                <c:pt idx="13934">
                  <c:v>4918</c:v>
                </c:pt>
                <c:pt idx="13935">
                  <c:v>4844</c:v>
                </c:pt>
                <c:pt idx="13936">
                  <c:v>4866</c:v>
                </c:pt>
                <c:pt idx="13937">
                  <c:v>4897</c:v>
                </c:pt>
                <c:pt idx="13938">
                  <c:v>4845</c:v>
                </c:pt>
                <c:pt idx="13939">
                  <c:v>4861</c:v>
                </c:pt>
                <c:pt idx="13940">
                  <c:v>4859</c:v>
                </c:pt>
                <c:pt idx="13941">
                  <c:v>4850</c:v>
                </c:pt>
                <c:pt idx="13942">
                  <c:v>4855</c:v>
                </c:pt>
                <c:pt idx="13943">
                  <c:v>4847</c:v>
                </c:pt>
                <c:pt idx="13944">
                  <c:v>4904</c:v>
                </c:pt>
                <c:pt idx="13945">
                  <c:v>4872</c:v>
                </c:pt>
                <c:pt idx="13946">
                  <c:v>4874</c:v>
                </c:pt>
                <c:pt idx="13947">
                  <c:v>4894</c:v>
                </c:pt>
                <c:pt idx="13948">
                  <c:v>4875</c:v>
                </c:pt>
                <c:pt idx="13949">
                  <c:v>4805</c:v>
                </c:pt>
                <c:pt idx="13950">
                  <c:v>4845</c:v>
                </c:pt>
                <c:pt idx="13951">
                  <c:v>4884</c:v>
                </c:pt>
                <c:pt idx="13952">
                  <c:v>4863</c:v>
                </c:pt>
                <c:pt idx="13953">
                  <c:v>4851</c:v>
                </c:pt>
                <c:pt idx="13954">
                  <c:v>4876</c:v>
                </c:pt>
                <c:pt idx="13955">
                  <c:v>4907</c:v>
                </c:pt>
                <c:pt idx="13956">
                  <c:v>4878</c:v>
                </c:pt>
                <c:pt idx="13957">
                  <c:v>4852</c:v>
                </c:pt>
                <c:pt idx="13958">
                  <c:v>4856</c:v>
                </c:pt>
                <c:pt idx="13959">
                  <c:v>4837</c:v>
                </c:pt>
                <c:pt idx="13960">
                  <c:v>4869</c:v>
                </c:pt>
                <c:pt idx="13961">
                  <c:v>4836</c:v>
                </c:pt>
                <c:pt idx="13962">
                  <c:v>4873</c:v>
                </c:pt>
                <c:pt idx="13963">
                  <c:v>4839</c:v>
                </c:pt>
                <c:pt idx="13964">
                  <c:v>4833</c:v>
                </c:pt>
                <c:pt idx="13965">
                  <c:v>4865</c:v>
                </c:pt>
                <c:pt idx="13966">
                  <c:v>4878</c:v>
                </c:pt>
                <c:pt idx="13967">
                  <c:v>4862</c:v>
                </c:pt>
                <c:pt idx="13968">
                  <c:v>4867</c:v>
                </c:pt>
                <c:pt idx="13969">
                  <c:v>4868</c:v>
                </c:pt>
                <c:pt idx="13970">
                  <c:v>4843</c:v>
                </c:pt>
                <c:pt idx="13971">
                  <c:v>4882</c:v>
                </c:pt>
                <c:pt idx="13972">
                  <c:v>4846</c:v>
                </c:pt>
                <c:pt idx="13973">
                  <c:v>4887</c:v>
                </c:pt>
                <c:pt idx="13974">
                  <c:v>4809</c:v>
                </c:pt>
                <c:pt idx="13975">
                  <c:v>4837</c:v>
                </c:pt>
                <c:pt idx="13976">
                  <c:v>4865</c:v>
                </c:pt>
                <c:pt idx="13977">
                  <c:v>4858</c:v>
                </c:pt>
                <c:pt idx="13978">
                  <c:v>4819</c:v>
                </c:pt>
                <c:pt idx="13979">
                  <c:v>4861</c:v>
                </c:pt>
                <c:pt idx="13980">
                  <c:v>4859</c:v>
                </c:pt>
                <c:pt idx="13981">
                  <c:v>4863</c:v>
                </c:pt>
                <c:pt idx="13982">
                  <c:v>4873</c:v>
                </c:pt>
                <c:pt idx="13983">
                  <c:v>4855</c:v>
                </c:pt>
                <c:pt idx="13984">
                  <c:v>4864</c:v>
                </c:pt>
                <c:pt idx="13985">
                  <c:v>4869</c:v>
                </c:pt>
                <c:pt idx="13986">
                  <c:v>4860</c:v>
                </c:pt>
                <c:pt idx="13987">
                  <c:v>4871</c:v>
                </c:pt>
                <c:pt idx="13988">
                  <c:v>4836</c:v>
                </c:pt>
                <c:pt idx="13989">
                  <c:v>4859</c:v>
                </c:pt>
                <c:pt idx="13990">
                  <c:v>4844</c:v>
                </c:pt>
                <c:pt idx="13991">
                  <c:v>4861</c:v>
                </c:pt>
                <c:pt idx="13992">
                  <c:v>4855</c:v>
                </c:pt>
                <c:pt idx="13993">
                  <c:v>4927</c:v>
                </c:pt>
                <c:pt idx="13994">
                  <c:v>4867</c:v>
                </c:pt>
                <c:pt idx="13995">
                  <c:v>4863</c:v>
                </c:pt>
                <c:pt idx="13996">
                  <c:v>4814</c:v>
                </c:pt>
                <c:pt idx="13997">
                  <c:v>4865</c:v>
                </c:pt>
                <c:pt idx="13998">
                  <c:v>4871</c:v>
                </c:pt>
                <c:pt idx="13999">
                  <c:v>4863</c:v>
                </c:pt>
                <c:pt idx="14000">
                  <c:v>4847</c:v>
                </c:pt>
                <c:pt idx="14001">
                  <c:v>4882</c:v>
                </c:pt>
                <c:pt idx="14002">
                  <c:v>4876</c:v>
                </c:pt>
                <c:pt idx="14003">
                  <c:v>4877</c:v>
                </c:pt>
                <c:pt idx="14004">
                  <c:v>4862</c:v>
                </c:pt>
                <c:pt idx="14005">
                  <c:v>4869</c:v>
                </c:pt>
                <c:pt idx="14006">
                  <c:v>4866</c:v>
                </c:pt>
                <c:pt idx="14007">
                  <c:v>4820</c:v>
                </c:pt>
                <c:pt idx="14008">
                  <c:v>4855</c:v>
                </c:pt>
                <c:pt idx="14009">
                  <c:v>4870</c:v>
                </c:pt>
                <c:pt idx="14010">
                  <c:v>4889</c:v>
                </c:pt>
                <c:pt idx="14011">
                  <c:v>4850</c:v>
                </c:pt>
                <c:pt idx="14012">
                  <c:v>4870</c:v>
                </c:pt>
                <c:pt idx="14013">
                  <c:v>4852</c:v>
                </c:pt>
                <c:pt idx="14014">
                  <c:v>4843</c:v>
                </c:pt>
                <c:pt idx="14015">
                  <c:v>4865</c:v>
                </c:pt>
                <c:pt idx="14016">
                  <c:v>4821</c:v>
                </c:pt>
                <c:pt idx="14017">
                  <c:v>4855</c:v>
                </c:pt>
                <c:pt idx="14018">
                  <c:v>4880</c:v>
                </c:pt>
                <c:pt idx="14019">
                  <c:v>4860</c:v>
                </c:pt>
                <c:pt idx="14020">
                  <c:v>4861</c:v>
                </c:pt>
                <c:pt idx="14021">
                  <c:v>4841</c:v>
                </c:pt>
                <c:pt idx="14022">
                  <c:v>4840</c:v>
                </c:pt>
                <c:pt idx="14023">
                  <c:v>4803</c:v>
                </c:pt>
                <c:pt idx="14024">
                  <c:v>4870</c:v>
                </c:pt>
                <c:pt idx="14025">
                  <c:v>4869</c:v>
                </c:pt>
                <c:pt idx="14026">
                  <c:v>4906</c:v>
                </c:pt>
                <c:pt idx="14027">
                  <c:v>4901</c:v>
                </c:pt>
                <c:pt idx="14028">
                  <c:v>4857</c:v>
                </c:pt>
                <c:pt idx="14029">
                  <c:v>4878</c:v>
                </c:pt>
                <c:pt idx="14030">
                  <c:v>4851</c:v>
                </c:pt>
                <c:pt idx="14031">
                  <c:v>4871</c:v>
                </c:pt>
                <c:pt idx="14032">
                  <c:v>4846</c:v>
                </c:pt>
                <c:pt idx="14033">
                  <c:v>4867</c:v>
                </c:pt>
                <c:pt idx="14034">
                  <c:v>4845</c:v>
                </c:pt>
                <c:pt idx="14035">
                  <c:v>4854</c:v>
                </c:pt>
                <c:pt idx="14036">
                  <c:v>4858</c:v>
                </c:pt>
                <c:pt idx="14037">
                  <c:v>4900</c:v>
                </c:pt>
                <c:pt idx="14038">
                  <c:v>4865</c:v>
                </c:pt>
                <c:pt idx="14039">
                  <c:v>4827</c:v>
                </c:pt>
                <c:pt idx="14040">
                  <c:v>4842</c:v>
                </c:pt>
                <c:pt idx="14041">
                  <c:v>4872</c:v>
                </c:pt>
                <c:pt idx="14042">
                  <c:v>4886</c:v>
                </c:pt>
                <c:pt idx="14043">
                  <c:v>4864</c:v>
                </c:pt>
                <c:pt idx="14044">
                  <c:v>4878</c:v>
                </c:pt>
                <c:pt idx="14045">
                  <c:v>4885</c:v>
                </c:pt>
                <c:pt idx="14046">
                  <c:v>4837</c:v>
                </c:pt>
                <c:pt idx="14047">
                  <c:v>4846</c:v>
                </c:pt>
                <c:pt idx="14048">
                  <c:v>4855</c:v>
                </c:pt>
                <c:pt idx="14049">
                  <c:v>4860</c:v>
                </c:pt>
                <c:pt idx="14050">
                  <c:v>4908</c:v>
                </c:pt>
                <c:pt idx="14051">
                  <c:v>4900</c:v>
                </c:pt>
                <c:pt idx="14052">
                  <c:v>4866</c:v>
                </c:pt>
                <c:pt idx="14053">
                  <c:v>4873</c:v>
                </c:pt>
                <c:pt idx="14054">
                  <c:v>4847</c:v>
                </c:pt>
                <c:pt idx="14055">
                  <c:v>4859</c:v>
                </c:pt>
                <c:pt idx="14056">
                  <c:v>4859</c:v>
                </c:pt>
                <c:pt idx="14057">
                  <c:v>4838</c:v>
                </c:pt>
                <c:pt idx="14058">
                  <c:v>4873</c:v>
                </c:pt>
                <c:pt idx="14059">
                  <c:v>4844</c:v>
                </c:pt>
                <c:pt idx="14060">
                  <c:v>4891</c:v>
                </c:pt>
                <c:pt idx="14061">
                  <c:v>4891</c:v>
                </c:pt>
                <c:pt idx="14062">
                  <c:v>4843</c:v>
                </c:pt>
                <c:pt idx="14063">
                  <c:v>4866</c:v>
                </c:pt>
                <c:pt idx="14064">
                  <c:v>4826</c:v>
                </c:pt>
                <c:pt idx="14065">
                  <c:v>4879</c:v>
                </c:pt>
                <c:pt idx="14066">
                  <c:v>4867</c:v>
                </c:pt>
                <c:pt idx="14067">
                  <c:v>4880</c:v>
                </c:pt>
                <c:pt idx="14068">
                  <c:v>4837</c:v>
                </c:pt>
                <c:pt idx="14069">
                  <c:v>4859</c:v>
                </c:pt>
                <c:pt idx="14070">
                  <c:v>4840</c:v>
                </c:pt>
                <c:pt idx="14071">
                  <c:v>4868</c:v>
                </c:pt>
                <c:pt idx="14072">
                  <c:v>4875</c:v>
                </c:pt>
                <c:pt idx="14073">
                  <c:v>4859</c:v>
                </c:pt>
                <c:pt idx="14074">
                  <c:v>4876</c:v>
                </c:pt>
                <c:pt idx="14075">
                  <c:v>4842</c:v>
                </c:pt>
                <c:pt idx="14076">
                  <c:v>4839</c:v>
                </c:pt>
                <c:pt idx="14077">
                  <c:v>4836</c:v>
                </c:pt>
                <c:pt idx="14078">
                  <c:v>4838</c:v>
                </c:pt>
                <c:pt idx="14079">
                  <c:v>4862</c:v>
                </c:pt>
                <c:pt idx="14080">
                  <c:v>4838</c:v>
                </c:pt>
                <c:pt idx="14081">
                  <c:v>4899</c:v>
                </c:pt>
                <c:pt idx="14082">
                  <c:v>4864</c:v>
                </c:pt>
                <c:pt idx="14083">
                  <c:v>4879</c:v>
                </c:pt>
                <c:pt idx="14084">
                  <c:v>4896</c:v>
                </c:pt>
                <c:pt idx="14085">
                  <c:v>4881</c:v>
                </c:pt>
                <c:pt idx="14086">
                  <c:v>4870</c:v>
                </c:pt>
                <c:pt idx="14087">
                  <c:v>4866</c:v>
                </c:pt>
                <c:pt idx="14088">
                  <c:v>4842</c:v>
                </c:pt>
                <c:pt idx="14089">
                  <c:v>4860</c:v>
                </c:pt>
                <c:pt idx="14090">
                  <c:v>4885</c:v>
                </c:pt>
                <c:pt idx="14091">
                  <c:v>4841</c:v>
                </c:pt>
                <c:pt idx="14092">
                  <c:v>4880</c:v>
                </c:pt>
                <c:pt idx="14093">
                  <c:v>4887</c:v>
                </c:pt>
                <c:pt idx="14094">
                  <c:v>4835</c:v>
                </c:pt>
                <c:pt idx="14095">
                  <c:v>4861</c:v>
                </c:pt>
                <c:pt idx="14096">
                  <c:v>4834</c:v>
                </c:pt>
                <c:pt idx="14097">
                  <c:v>4857</c:v>
                </c:pt>
                <c:pt idx="14098">
                  <c:v>4862</c:v>
                </c:pt>
                <c:pt idx="14099">
                  <c:v>4843</c:v>
                </c:pt>
                <c:pt idx="14100">
                  <c:v>4844</c:v>
                </c:pt>
                <c:pt idx="14101">
                  <c:v>4862</c:v>
                </c:pt>
                <c:pt idx="14102">
                  <c:v>4882</c:v>
                </c:pt>
                <c:pt idx="14103">
                  <c:v>4883</c:v>
                </c:pt>
                <c:pt idx="14104">
                  <c:v>4851</c:v>
                </c:pt>
                <c:pt idx="14105">
                  <c:v>4867</c:v>
                </c:pt>
                <c:pt idx="14106">
                  <c:v>4912</c:v>
                </c:pt>
                <c:pt idx="14107">
                  <c:v>4858</c:v>
                </c:pt>
                <c:pt idx="14108">
                  <c:v>4889</c:v>
                </c:pt>
                <c:pt idx="14109">
                  <c:v>4878</c:v>
                </c:pt>
                <c:pt idx="14110">
                  <c:v>4892</c:v>
                </c:pt>
                <c:pt idx="14111">
                  <c:v>4872</c:v>
                </c:pt>
                <c:pt idx="14112">
                  <c:v>4869</c:v>
                </c:pt>
                <c:pt idx="14113">
                  <c:v>4861</c:v>
                </c:pt>
                <c:pt idx="14114">
                  <c:v>4869</c:v>
                </c:pt>
                <c:pt idx="14115">
                  <c:v>4861</c:v>
                </c:pt>
                <c:pt idx="14116">
                  <c:v>4892</c:v>
                </c:pt>
                <c:pt idx="14117">
                  <c:v>4867</c:v>
                </c:pt>
                <c:pt idx="14118">
                  <c:v>4861</c:v>
                </c:pt>
                <c:pt idx="14119">
                  <c:v>4877</c:v>
                </c:pt>
                <c:pt idx="14120">
                  <c:v>4847</c:v>
                </c:pt>
                <c:pt idx="14121">
                  <c:v>4895</c:v>
                </c:pt>
                <c:pt idx="14122">
                  <c:v>4871</c:v>
                </c:pt>
                <c:pt idx="14123">
                  <c:v>4901</c:v>
                </c:pt>
                <c:pt idx="14124">
                  <c:v>4891</c:v>
                </c:pt>
                <c:pt idx="14125">
                  <c:v>4840</c:v>
                </c:pt>
                <c:pt idx="14126">
                  <c:v>4868</c:v>
                </c:pt>
                <c:pt idx="14127">
                  <c:v>4839</c:v>
                </c:pt>
                <c:pt idx="14128">
                  <c:v>4905</c:v>
                </c:pt>
                <c:pt idx="14129">
                  <c:v>4817</c:v>
                </c:pt>
                <c:pt idx="14130">
                  <c:v>4848</c:v>
                </c:pt>
                <c:pt idx="14131">
                  <c:v>4857</c:v>
                </c:pt>
                <c:pt idx="14132">
                  <c:v>4878</c:v>
                </c:pt>
                <c:pt idx="14133">
                  <c:v>4856</c:v>
                </c:pt>
                <c:pt idx="14134">
                  <c:v>4845</c:v>
                </c:pt>
                <c:pt idx="14135">
                  <c:v>4851</c:v>
                </c:pt>
                <c:pt idx="14136">
                  <c:v>4888</c:v>
                </c:pt>
                <c:pt idx="14137">
                  <c:v>4878</c:v>
                </c:pt>
                <c:pt idx="14138">
                  <c:v>4870</c:v>
                </c:pt>
                <c:pt idx="14139">
                  <c:v>4886</c:v>
                </c:pt>
                <c:pt idx="14140">
                  <c:v>4843</c:v>
                </c:pt>
                <c:pt idx="14141">
                  <c:v>4885</c:v>
                </c:pt>
                <c:pt idx="14142">
                  <c:v>4838</c:v>
                </c:pt>
                <c:pt idx="14143">
                  <c:v>4906</c:v>
                </c:pt>
                <c:pt idx="14144">
                  <c:v>4842</c:v>
                </c:pt>
                <c:pt idx="14145">
                  <c:v>4861</c:v>
                </c:pt>
                <c:pt idx="14146">
                  <c:v>4851</c:v>
                </c:pt>
                <c:pt idx="14147">
                  <c:v>4865</c:v>
                </c:pt>
                <c:pt idx="14148">
                  <c:v>4857</c:v>
                </c:pt>
                <c:pt idx="14149">
                  <c:v>4850</c:v>
                </c:pt>
                <c:pt idx="14150">
                  <c:v>4831</c:v>
                </c:pt>
                <c:pt idx="14151">
                  <c:v>4862</c:v>
                </c:pt>
                <c:pt idx="14152">
                  <c:v>4861</c:v>
                </c:pt>
                <c:pt idx="14153">
                  <c:v>4839</c:v>
                </c:pt>
                <c:pt idx="14154">
                  <c:v>4829</c:v>
                </c:pt>
                <c:pt idx="14155">
                  <c:v>4859</c:v>
                </c:pt>
                <c:pt idx="14156">
                  <c:v>4842</c:v>
                </c:pt>
                <c:pt idx="14157">
                  <c:v>4862</c:v>
                </c:pt>
                <c:pt idx="14158">
                  <c:v>4870</c:v>
                </c:pt>
                <c:pt idx="14159">
                  <c:v>4889</c:v>
                </c:pt>
                <c:pt idx="14160">
                  <c:v>4862</c:v>
                </c:pt>
                <c:pt idx="14161">
                  <c:v>4886</c:v>
                </c:pt>
                <c:pt idx="14162">
                  <c:v>4870</c:v>
                </c:pt>
                <c:pt idx="14163">
                  <c:v>4843</c:v>
                </c:pt>
                <c:pt idx="14164">
                  <c:v>4839</c:v>
                </c:pt>
                <c:pt idx="14165">
                  <c:v>4851</c:v>
                </c:pt>
                <c:pt idx="14166">
                  <c:v>4833</c:v>
                </c:pt>
                <c:pt idx="14167">
                  <c:v>4829</c:v>
                </c:pt>
                <c:pt idx="14168">
                  <c:v>4858</c:v>
                </c:pt>
                <c:pt idx="14169">
                  <c:v>4902</c:v>
                </c:pt>
                <c:pt idx="14170">
                  <c:v>4848</c:v>
                </c:pt>
                <c:pt idx="14171">
                  <c:v>4867</c:v>
                </c:pt>
                <c:pt idx="14172">
                  <c:v>4868</c:v>
                </c:pt>
                <c:pt idx="14173">
                  <c:v>4827</c:v>
                </c:pt>
                <c:pt idx="14174">
                  <c:v>4847</c:v>
                </c:pt>
                <c:pt idx="14175">
                  <c:v>4833</c:v>
                </c:pt>
                <c:pt idx="14176">
                  <c:v>4855</c:v>
                </c:pt>
                <c:pt idx="14177">
                  <c:v>4854</c:v>
                </c:pt>
                <c:pt idx="14178">
                  <c:v>4834</c:v>
                </c:pt>
                <c:pt idx="14179">
                  <c:v>4875</c:v>
                </c:pt>
                <c:pt idx="14180">
                  <c:v>4877</c:v>
                </c:pt>
                <c:pt idx="14181">
                  <c:v>4819</c:v>
                </c:pt>
                <c:pt idx="14182">
                  <c:v>4848</c:v>
                </c:pt>
                <c:pt idx="14183">
                  <c:v>4823</c:v>
                </c:pt>
                <c:pt idx="14184">
                  <c:v>4876</c:v>
                </c:pt>
                <c:pt idx="14185">
                  <c:v>4840</c:v>
                </c:pt>
                <c:pt idx="14186">
                  <c:v>4852</c:v>
                </c:pt>
                <c:pt idx="14187">
                  <c:v>4846</c:v>
                </c:pt>
                <c:pt idx="14188">
                  <c:v>4879</c:v>
                </c:pt>
                <c:pt idx="14189">
                  <c:v>4842</c:v>
                </c:pt>
                <c:pt idx="14190">
                  <c:v>4856</c:v>
                </c:pt>
                <c:pt idx="14191">
                  <c:v>4836</c:v>
                </c:pt>
                <c:pt idx="14192">
                  <c:v>4855</c:v>
                </c:pt>
                <c:pt idx="14193">
                  <c:v>4865</c:v>
                </c:pt>
                <c:pt idx="14194">
                  <c:v>4811</c:v>
                </c:pt>
                <c:pt idx="14195">
                  <c:v>4853</c:v>
                </c:pt>
                <c:pt idx="14196">
                  <c:v>4848</c:v>
                </c:pt>
                <c:pt idx="14197">
                  <c:v>4836</c:v>
                </c:pt>
                <c:pt idx="14198">
                  <c:v>4878</c:v>
                </c:pt>
                <c:pt idx="14199">
                  <c:v>4862</c:v>
                </c:pt>
                <c:pt idx="14200">
                  <c:v>4900</c:v>
                </c:pt>
                <c:pt idx="14201">
                  <c:v>4860</c:v>
                </c:pt>
                <c:pt idx="14202">
                  <c:v>4833</c:v>
                </c:pt>
                <c:pt idx="14203">
                  <c:v>4853</c:v>
                </c:pt>
                <c:pt idx="14204">
                  <c:v>4920</c:v>
                </c:pt>
                <c:pt idx="14205">
                  <c:v>4840</c:v>
                </c:pt>
                <c:pt idx="14206">
                  <c:v>4863</c:v>
                </c:pt>
                <c:pt idx="14207">
                  <c:v>4842</c:v>
                </c:pt>
                <c:pt idx="14208">
                  <c:v>4850</c:v>
                </c:pt>
                <c:pt idx="14209">
                  <c:v>4844</c:v>
                </c:pt>
                <c:pt idx="14210">
                  <c:v>4882</c:v>
                </c:pt>
                <c:pt idx="14211">
                  <c:v>4890</c:v>
                </c:pt>
                <c:pt idx="14212">
                  <c:v>4854</c:v>
                </c:pt>
                <c:pt idx="14213">
                  <c:v>4867</c:v>
                </c:pt>
                <c:pt idx="14214">
                  <c:v>4886</c:v>
                </c:pt>
                <c:pt idx="14215">
                  <c:v>4871</c:v>
                </c:pt>
                <c:pt idx="14216">
                  <c:v>4864</c:v>
                </c:pt>
                <c:pt idx="14217">
                  <c:v>4866</c:v>
                </c:pt>
                <c:pt idx="14218">
                  <c:v>4876</c:v>
                </c:pt>
                <c:pt idx="14219">
                  <c:v>4866</c:v>
                </c:pt>
                <c:pt idx="14220">
                  <c:v>4871</c:v>
                </c:pt>
                <c:pt idx="14221">
                  <c:v>4878</c:v>
                </c:pt>
                <c:pt idx="14222">
                  <c:v>4861</c:v>
                </c:pt>
                <c:pt idx="14223">
                  <c:v>4873</c:v>
                </c:pt>
                <c:pt idx="14224">
                  <c:v>4872</c:v>
                </c:pt>
                <c:pt idx="14225">
                  <c:v>4847</c:v>
                </c:pt>
                <c:pt idx="14226">
                  <c:v>4877</c:v>
                </c:pt>
                <c:pt idx="14227">
                  <c:v>4832</c:v>
                </c:pt>
                <c:pt idx="14228">
                  <c:v>4865</c:v>
                </c:pt>
                <c:pt idx="14229">
                  <c:v>4845</c:v>
                </c:pt>
                <c:pt idx="14230">
                  <c:v>4848</c:v>
                </c:pt>
                <c:pt idx="14231">
                  <c:v>4879</c:v>
                </c:pt>
                <c:pt idx="14232">
                  <c:v>4864</c:v>
                </c:pt>
                <c:pt idx="14233">
                  <c:v>4808</c:v>
                </c:pt>
                <c:pt idx="14234">
                  <c:v>4875</c:v>
                </c:pt>
                <c:pt idx="14235">
                  <c:v>4828</c:v>
                </c:pt>
                <c:pt idx="14236">
                  <c:v>4849</c:v>
                </c:pt>
                <c:pt idx="14237">
                  <c:v>4863</c:v>
                </c:pt>
                <c:pt idx="14238">
                  <c:v>4865</c:v>
                </c:pt>
                <c:pt idx="14239">
                  <c:v>4879</c:v>
                </c:pt>
                <c:pt idx="14240">
                  <c:v>4860</c:v>
                </c:pt>
                <c:pt idx="14241">
                  <c:v>4876</c:v>
                </c:pt>
                <c:pt idx="14242">
                  <c:v>4872</c:v>
                </c:pt>
                <c:pt idx="14243">
                  <c:v>4825</c:v>
                </c:pt>
                <c:pt idx="14244">
                  <c:v>4870</c:v>
                </c:pt>
                <c:pt idx="14245">
                  <c:v>4867</c:v>
                </c:pt>
                <c:pt idx="14246">
                  <c:v>4817</c:v>
                </c:pt>
                <c:pt idx="14247">
                  <c:v>4890</c:v>
                </c:pt>
                <c:pt idx="14248">
                  <c:v>4848</c:v>
                </c:pt>
                <c:pt idx="14249">
                  <c:v>4881</c:v>
                </c:pt>
                <c:pt idx="14250">
                  <c:v>4831</c:v>
                </c:pt>
                <c:pt idx="14251">
                  <c:v>4893</c:v>
                </c:pt>
                <c:pt idx="14252">
                  <c:v>4841</c:v>
                </c:pt>
                <c:pt idx="14253">
                  <c:v>4840</c:v>
                </c:pt>
                <c:pt idx="14254">
                  <c:v>4843</c:v>
                </c:pt>
                <c:pt idx="14255">
                  <c:v>4822</c:v>
                </c:pt>
                <c:pt idx="14256">
                  <c:v>4892</c:v>
                </c:pt>
                <c:pt idx="14257">
                  <c:v>4817</c:v>
                </c:pt>
                <c:pt idx="14258">
                  <c:v>4893</c:v>
                </c:pt>
                <c:pt idx="14259">
                  <c:v>4886</c:v>
                </c:pt>
                <c:pt idx="14260">
                  <c:v>4870</c:v>
                </c:pt>
                <c:pt idx="14261">
                  <c:v>4883</c:v>
                </c:pt>
                <c:pt idx="14262">
                  <c:v>4909</c:v>
                </c:pt>
                <c:pt idx="14263">
                  <c:v>4860</c:v>
                </c:pt>
                <c:pt idx="14264">
                  <c:v>4856</c:v>
                </c:pt>
                <c:pt idx="14265">
                  <c:v>4854</c:v>
                </c:pt>
                <c:pt idx="14266">
                  <c:v>4874</c:v>
                </c:pt>
                <c:pt idx="14267">
                  <c:v>4878</c:v>
                </c:pt>
                <c:pt idx="14268">
                  <c:v>4882</c:v>
                </c:pt>
                <c:pt idx="14269">
                  <c:v>4874</c:v>
                </c:pt>
                <c:pt idx="14270">
                  <c:v>4909</c:v>
                </c:pt>
                <c:pt idx="14271">
                  <c:v>4833</c:v>
                </c:pt>
                <c:pt idx="14272">
                  <c:v>4864</c:v>
                </c:pt>
                <c:pt idx="14273">
                  <c:v>4850</c:v>
                </c:pt>
                <c:pt idx="14274">
                  <c:v>4845</c:v>
                </c:pt>
                <c:pt idx="14275">
                  <c:v>4868</c:v>
                </c:pt>
                <c:pt idx="14276">
                  <c:v>4878</c:v>
                </c:pt>
                <c:pt idx="14277">
                  <c:v>4879</c:v>
                </c:pt>
                <c:pt idx="14278">
                  <c:v>4866</c:v>
                </c:pt>
                <c:pt idx="14279">
                  <c:v>4901</c:v>
                </c:pt>
                <c:pt idx="14280">
                  <c:v>4876</c:v>
                </c:pt>
                <c:pt idx="14281">
                  <c:v>4866</c:v>
                </c:pt>
                <c:pt idx="14282">
                  <c:v>4867</c:v>
                </c:pt>
                <c:pt idx="14283">
                  <c:v>4852</c:v>
                </c:pt>
                <c:pt idx="14284">
                  <c:v>4854</c:v>
                </c:pt>
                <c:pt idx="14285">
                  <c:v>4847</c:v>
                </c:pt>
                <c:pt idx="14286">
                  <c:v>4873</c:v>
                </c:pt>
                <c:pt idx="14287">
                  <c:v>4871</c:v>
                </c:pt>
                <c:pt idx="14288">
                  <c:v>4860</c:v>
                </c:pt>
                <c:pt idx="14289">
                  <c:v>4871</c:v>
                </c:pt>
                <c:pt idx="14290">
                  <c:v>4888</c:v>
                </c:pt>
                <c:pt idx="14291">
                  <c:v>4864</c:v>
                </c:pt>
                <c:pt idx="14292">
                  <c:v>4865</c:v>
                </c:pt>
                <c:pt idx="14293">
                  <c:v>4848</c:v>
                </c:pt>
                <c:pt idx="14294">
                  <c:v>4874</c:v>
                </c:pt>
                <c:pt idx="14295">
                  <c:v>4852</c:v>
                </c:pt>
                <c:pt idx="14296">
                  <c:v>4851</c:v>
                </c:pt>
                <c:pt idx="14297">
                  <c:v>4852</c:v>
                </c:pt>
                <c:pt idx="14298">
                  <c:v>4894</c:v>
                </c:pt>
                <c:pt idx="14299">
                  <c:v>4879</c:v>
                </c:pt>
                <c:pt idx="14300">
                  <c:v>4852</c:v>
                </c:pt>
                <c:pt idx="14301">
                  <c:v>4886</c:v>
                </c:pt>
                <c:pt idx="14302">
                  <c:v>4901</c:v>
                </c:pt>
                <c:pt idx="14303">
                  <c:v>4881</c:v>
                </c:pt>
                <c:pt idx="14304">
                  <c:v>4895</c:v>
                </c:pt>
                <c:pt idx="14305">
                  <c:v>4887</c:v>
                </c:pt>
                <c:pt idx="14306">
                  <c:v>4897</c:v>
                </c:pt>
                <c:pt idx="14307">
                  <c:v>4885</c:v>
                </c:pt>
                <c:pt idx="14308">
                  <c:v>4836</c:v>
                </c:pt>
                <c:pt idx="14309">
                  <c:v>4876</c:v>
                </c:pt>
                <c:pt idx="14310">
                  <c:v>4880</c:v>
                </c:pt>
                <c:pt idx="14311">
                  <c:v>4871</c:v>
                </c:pt>
                <c:pt idx="14312">
                  <c:v>4851</c:v>
                </c:pt>
                <c:pt idx="14313">
                  <c:v>4818</c:v>
                </c:pt>
                <c:pt idx="14314">
                  <c:v>4875</c:v>
                </c:pt>
                <c:pt idx="14315">
                  <c:v>4867</c:v>
                </c:pt>
                <c:pt idx="14316">
                  <c:v>4870</c:v>
                </c:pt>
                <c:pt idx="14317">
                  <c:v>4843</c:v>
                </c:pt>
                <c:pt idx="14318">
                  <c:v>4825</c:v>
                </c:pt>
                <c:pt idx="14319">
                  <c:v>4860</c:v>
                </c:pt>
                <c:pt idx="14320">
                  <c:v>4864</c:v>
                </c:pt>
                <c:pt idx="14321">
                  <c:v>4845</c:v>
                </c:pt>
                <c:pt idx="14322">
                  <c:v>4846</c:v>
                </c:pt>
                <c:pt idx="14323">
                  <c:v>4866</c:v>
                </c:pt>
                <c:pt idx="14324">
                  <c:v>4867</c:v>
                </c:pt>
                <c:pt idx="14325">
                  <c:v>4850</c:v>
                </c:pt>
                <c:pt idx="14326">
                  <c:v>4856</c:v>
                </c:pt>
                <c:pt idx="14327">
                  <c:v>4862</c:v>
                </c:pt>
                <c:pt idx="14328">
                  <c:v>4870</c:v>
                </c:pt>
                <c:pt idx="14329">
                  <c:v>4843</c:v>
                </c:pt>
                <c:pt idx="14330">
                  <c:v>4872</c:v>
                </c:pt>
                <c:pt idx="14331">
                  <c:v>4835</c:v>
                </c:pt>
                <c:pt idx="14332">
                  <c:v>4856</c:v>
                </c:pt>
                <c:pt idx="14333">
                  <c:v>4839</c:v>
                </c:pt>
                <c:pt idx="14334">
                  <c:v>4884</c:v>
                </c:pt>
                <c:pt idx="14335">
                  <c:v>4873</c:v>
                </c:pt>
                <c:pt idx="14336">
                  <c:v>4873</c:v>
                </c:pt>
                <c:pt idx="14337">
                  <c:v>4863</c:v>
                </c:pt>
                <c:pt idx="14338">
                  <c:v>4879</c:v>
                </c:pt>
                <c:pt idx="14339">
                  <c:v>4865</c:v>
                </c:pt>
                <c:pt idx="14340">
                  <c:v>4878</c:v>
                </c:pt>
                <c:pt idx="14341">
                  <c:v>4883</c:v>
                </c:pt>
                <c:pt idx="14342">
                  <c:v>4872</c:v>
                </c:pt>
                <c:pt idx="14343">
                  <c:v>4832</c:v>
                </c:pt>
                <c:pt idx="14344">
                  <c:v>4860</c:v>
                </c:pt>
                <c:pt idx="14345">
                  <c:v>4890</c:v>
                </c:pt>
                <c:pt idx="14346">
                  <c:v>4859</c:v>
                </c:pt>
                <c:pt idx="14347">
                  <c:v>4836</c:v>
                </c:pt>
                <c:pt idx="14348">
                  <c:v>4872</c:v>
                </c:pt>
                <c:pt idx="14349">
                  <c:v>4846</c:v>
                </c:pt>
                <c:pt idx="14350">
                  <c:v>4853</c:v>
                </c:pt>
                <c:pt idx="14351">
                  <c:v>4872</c:v>
                </c:pt>
                <c:pt idx="14352">
                  <c:v>4892</c:v>
                </c:pt>
                <c:pt idx="14353">
                  <c:v>4840</c:v>
                </c:pt>
                <c:pt idx="14354">
                  <c:v>4862</c:v>
                </c:pt>
                <c:pt idx="14355">
                  <c:v>4819</c:v>
                </c:pt>
                <c:pt idx="14356">
                  <c:v>4877</c:v>
                </c:pt>
                <c:pt idx="14357">
                  <c:v>4900</c:v>
                </c:pt>
                <c:pt idx="14358">
                  <c:v>4862</c:v>
                </c:pt>
                <c:pt idx="14359">
                  <c:v>4861</c:v>
                </c:pt>
                <c:pt idx="14360">
                  <c:v>4847</c:v>
                </c:pt>
                <c:pt idx="14361">
                  <c:v>4876</c:v>
                </c:pt>
                <c:pt idx="14362">
                  <c:v>4855</c:v>
                </c:pt>
                <c:pt idx="14363">
                  <c:v>4843</c:v>
                </c:pt>
                <c:pt idx="14364">
                  <c:v>4834</c:v>
                </c:pt>
                <c:pt idx="14365">
                  <c:v>4823</c:v>
                </c:pt>
                <c:pt idx="14366">
                  <c:v>4864</c:v>
                </c:pt>
                <c:pt idx="14367">
                  <c:v>4879</c:v>
                </c:pt>
                <c:pt idx="14368">
                  <c:v>4874</c:v>
                </c:pt>
                <c:pt idx="14369">
                  <c:v>4829</c:v>
                </c:pt>
                <c:pt idx="14370">
                  <c:v>4861</c:v>
                </c:pt>
                <c:pt idx="14371">
                  <c:v>4877</c:v>
                </c:pt>
                <c:pt idx="14372">
                  <c:v>4829</c:v>
                </c:pt>
                <c:pt idx="14373">
                  <c:v>4847</c:v>
                </c:pt>
                <c:pt idx="14374">
                  <c:v>4854</c:v>
                </c:pt>
                <c:pt idx="14375">
                  <c:v>4854</c:v>
                </c:pt>
                <c:pt idx="14376">
                  <c:v>4874</c:v>
                </c:pt>
                <c:pt idx="14377">
                  <c:v>4835</c:v>
                </c:pt>
                <c:pt idx="14378">
                  <c:v>4909</c:v>
                </c:pt>
                <c:pt idx="14379">
                  <c:v>4866</c:v>
                </c:pt>
                <c:pt idx="14380">
                  <c:v>4861</c:v>
                </c:pt>
                <c:pt idx="14381">
                  <c:v>4905</c:v>
                </c:pt>
                <c:pt idx="14382">
                  <c:v>4840</c:v>
                </c:pt>
                <c:pt idx="14383">
                  <c:v>4878</c:v>
                </c:pt>
                <c:pt idx="14384">
                  <c:v>4855</c:v>
                </c:pt>
                <c:pt idx="14385">
                  <c:v>4851</c:v>
                </c:pt>
                <c:pt idx="14386">
                  <c:v>4883</c:v>
                </c:pt>
                <c:pt idx="14387">
                  <c:v>4875</c:v>
                </c:pt>
                <c:pt idx="14388">
                  <c:v>4844</c:v>
                </c:pt>
                <c:pt idx="14389">
                  <c:v>4845</c:v>
                </c:pt>
                <c:pt idx="14390">
                  <c:v>4868</c:v>
                </c:pt>
                <c:pt idx="14391">
                  <c:v>4843</c:v>
                </c:pt>
                <c:pt idx="14392">
                  <c:v>4871</c:v>
                </c:pt>
                <c:pt idx="14393">
                  <c:v>4844</c:v>
                </c:pt>
                <c:pt idx="14394">
                  <c:v>4878</c:v>
                </c:pt>
                <c:pt idx="14395">
                  <c:v>4880</c:v>
                </c:pt>
                <c:pt idx="14396">
                  <c:v>4838</c:v>
                </c:pt>
                <c:pt idx="14397">
                  <c:v>4838</c:v>
                </c:pt>
                <c:pt idx="14398">
                  <c:v>4843</c:v>
                </c:pt>
                <c:pt idx="14399">
                  <c:v>4847</c:v>
                </c:pt>
                <c:pt idx="14400">
                  <c:v>4848</c:v>
                </c:pt>
                <c:pt idx="14401">
                  <c:v>4868</c:v>
                </c:pt>
                <c:pt idx="14402">
                  <c:v>4894</c:v>
                </c:pt>
                <c:pt idx="14403">
                  <c:v>4867</c:v>
                </c:pt>
                <c:pt idx="14404">
                  <c:v>4879</c:v>
                </c:pt>
                <c:pt idx="14405">
                  <c:v>4880</c:v>
                </c:pt>
                <c:pt idx="14406">
                  <c:v>4883</c:v>
                </c:pt>
                <c:pt idx="14407">
                  <c:v>4853</c:v>
                </c:pt>
                <c:pt idx="14408">
                  <c:v>4879</c:v>
                </c:pt>
                <c:pt idx="14409">
                  <c:v>4858</c:v>
                </c:pt>
                <c:pt idx="14410">
                  <c:v>4847</c:v>
                </c:pt>
                <c:pt idx="14411">
                  <c:v>4870</c:v>
                </c:pt>
                <c:pt idx="14412">
                  <c:v>4844</c:v>
                </c:pt>
                <c:pt idx="14413">
                  <c:v>4870</c:v>
                </c:pt>
                <c:pt idx="14414">
                  <c:v>4839</c:v>
                </c:pt>
                <c:pt idx="14415">
                  <c:v>4894</c:v>
                </c:pt>
                <c:pt idx="14416">
                  <c:v>4876</c:v>
                </c:pt>
                <c:pt idx="14417">
                  <c:v>4868</c:v>
                </c:pt>
                <c:pt idx="14418">
                  <c:v>4835</c:v>
                </c:pt>
                <c:pt idx="14419">
                  <c:v>4838</c:v>
                </c:pt>
                <c:pt idx="14420">
                  <c:v>4839</c:v>
                </c:pt>
                <c:pt idx="14421">
                  <c:v>4848</c:v>
                </c:pt>
                <c:pt idx="14422">
                  <c:v>4854</c:v>
                </c:pt>
                <c:pt idx="14423">
                  <c:v>4842</c:v>
                </c:pt>
                <c:pt idx="14424">
                  <c:v>4860</c:v>
                </c:pt>
                <c:pt idx="14425">
                  <c:v>4876</c:v>
                </c:pt>
                <c:pt idx="14426">
                  <c:v>4840</c:v>
                </c:pt>
                <c:pt idx="14427">
                  <c:v>4854</c:v>
                </c:pt>
                <c:pt idx="14428">
                  <c:v>4890</c:v>
                </c:pt>
                <c:pt idx="14429">
                  <c:v>4892</c:v>
                </c:pt>
                <c:pt idx="14430">
                  <c:v>4841</c:v>
                </c:pt>
                <c:pt idx="14431">
                  <c:v>4860</c:v>
                </c:pt>
                <c:pt idx="14432">
                  <c:v>4874</c:v>
                </c:pt>
                <c:pt idx="14433">
                  <c:v>4881</c:v>
                </c:pt>
                <c:pt idx="14434">
                  <c:v>4903</c:v>
                </c:pt>
                <c:pt idx="14435">
                  <c:v>4841</c:v>
                </c:pt>
                <c:pt idx="14436">
                  <c:v>4862</c:v>
                </c:pt>
                <c:pt idx="14437">
                  <c:v>4870</c:v>
                </c:pt>
                <c:pt idx="14438">
                  <c:v>4876</c:v>
                </c:pt>
                <c:pt idx="14439">
                  <c:v>4879</c:v>
                </c:pt>
                <c:pt idx="14440">
                  <c:v>4867</c:v>
                </c:pt>
                <c:pt idx="14441">
                  <c:v>4838</c:v>
                </c:pt>
                <c:pt idx="14442">
                  <c:v>4861</c:v>
                </c:pt>
                <c:pt idx="14443">
                  <c:v>4865</c:v>
                </c:pt>
                <c:pt idx="14444">
                  <c:v>4891</c:v>
                </c:pt>
                <c:pt idx="14445">
                  <c:v>4848</c:v>
                </c:pt>
                <c:pt idx="14446">
                  <c:v>4859</c:v>
                </c:pt>
                <c:pt idx="14447">
                  <c:v>4872</c:v>
                </c:pt>
                <c:pt idx="14448">
                  <c:v>4888</c:v>
                </c:pt>
                <c:pt idx="14449">
                  <c:v>4842</c:v>
                </c:pt>
                <c:pt idx="14450">
                  <c:v>4840</c:v>
                </c:pt>
                <c:pt idx="14451">
                  <c:v>4855</c:v>
                </c:pt>
                <c:pt idx="14452">
                  <c:v>4874</c:v>
                </c:pt>
                <c:pt idx="14453">
                  <c:v>4877</c:v>
                </c:pt>
                <c:pt idx="14454">
                  <c:v>4843</c:v>
                </c:pt>
                <c:pt idx="14455">
                  <c:v>4854</c:v>
                </c:pt>
                <c:pt idx="14456">
                  <c:v>4840</c:v>
                </c:pt>
                <c:pt idx="14457">
                  <c:v>4884</c:v>
                </c:pt>
                <c:pt idx="14458">
                  <c:v>4845</c:v>
                </c:pt>
                <c:pt idx="14459">
                  <c:v>4892</c:v>
                </c:pt>
                <c:pt idx="14460">
                  <c:v>4832</c:v>
                </c:pt>
                <c:pt idx="14461">
                  <c:v>4914</c:v>
                </c:pt>
                <c:pt idx="14462">
                  <c:v>4813</c:v>
                </c:pt>
                <c:pt idx="14463">
                  <c:v>4842</c:v>
                </c:pt>
                <c:pt idx="14464">
                  <c:v>4846</c:v>
                </c:pt>
                <c:pt idx="14465">
                  <c:v>4862</c:v>
                </c:pt>
                <c:pt idx="14466">
                  <c:v>4883</c:v>
                </c:pt>
                <c:pt idx="14467">
                  <c:v>4824</c:v>
                </c:pt>
                <c:pt idx="14468">
                  <c:v>4848</c:v>
                </c:pt>
                <c:pt idx="14469">
                  <c:v>4878</c:v>
                </c:pt>
                <c:pt idx="14470">
                  <c:v>4844</c:v>
                </c:pt>
                <c:pt idx="14471">
                  <c:v>4860</c:v>
                </c:pt>
                <c:pt idx="14472">
                  <c:v>4852</c:v>
                </c:pt>
                <c:pt idx="14473">
                  <c:v>4872</c:v>
                </c:pt>
                <c:pt idx="14474">
                  <c:v>4871</c:v>
                </c:pt>
                <c:pt idx="14475">
                  <c:v>4903</c:v>
                </c:pt>
                <c:pt idx="14476">
                  <c:v>4898</c:v>
                </c:pt>
                <c:pt idx="14477">
                  <c:v>4886</c:v>
                </c:pt>
                <c:pt idx="14478">
                  <c:v>4856</c:v>
                </c:pt>
                <c:pt idx="14479">
                  <c:v>4862</c:v>
                </c:pt>
                <c:pt idx="14480">
                  <c:v>4863</c:v>
                </c:pt>
                <c:pt idx="14481">
                  <c:v>4865</c:v>
                </c:pt>
                <c:pt idx="14482">
                  <c:v>4868</c:v>
                </c:pt>
                <c:pt idx="14483">
                  <c:v>4866</c:v>
                </c:pt>
                <c:pt idx="14484">
                  <c:v>4881</c:v>
                </c:pt>
                <c:pt idx="14485">
                  <c:v>4859</c:v>
                </c:pt>
                <c:pt idx="14486">
                  <c:v>4839</c:v>
                </c:pt>
                <c:pt idx="14487">
                  <c:v>4852</c:v>
                </c:pt>
                <c:pt idx="14488">
                  <c:v>4859</c:v>
                </c:pt>
                <c:pt idx="14489">
                  <c:v>4910</c:v>
                </c:pt>
                <c:pt idx="14490">
                  <c:v>4873</c:v>
                </c:pt>
                <c:pt idx="14491">
                  <c:v>4868</c:v>
                </c:pt>
                <c:pt idx="14492">
                  <c:v>4866</c:v>
                </c:pt>
                <c:pt idx="14493">
                  <c:v>4860</c:v>
                </c:pt>
                <c:pt idx="14494">
                  <c:v>4836</c:v>
                </c:pt>
                <c:pt idx="14495">
                  <c:v>4847</c:v>
                </c:pt>
                <c:pt idx="14496">
                  <c:v>4859</c:v>
                </c:pt>
                <c:pt idx="14497">
                  <c:v>4870</c:v>
                </c:pt>
                <c:pt idx="14498">
                  <c:v>4857</c:v>
                </c:pt>
                <c:pt idx="14499">
                  <c:v>4853</c:v>
                </c:pt>
                <c:pt idx="14500">
                  <c:v>4874</c:v>
                </c:pt>
                <c:pt idx="14501">
                  <c:v>4895</c:v>
                </c:pt>
                <c:pt idx="14502">
                  <c:v>4873</c:v>
                </c:pt>
                <c:pt idx="14503">
                  <c:v>4820</c:v>
                </c:pt>
                <c:pt idx="14504">
                  <c:v>4830</c:v>
                </c:pt>
                <c:pt idx="14505">
                  <c:v>4850</c:v>
                </c:pt>
                <c:pt idx="14506">
                  <c:v>4861</c:v>
                </c:pt>
                <c:pt idx="14507">
                  <c:v>4860</c:v>
                </c:pt>
                <c:pt idx="14508">
                  <c:v>4858</c:v>
                </c:pt>
                <c:pt idx="14509">
                  <c:v>4840</c:v>
                </c:pt>
                <c:pt idx="14510">
                  <c:v>4863</c:v>
                </c:pt>
                <c:pt idx="14511">
                  <c:v>4846</c:v>
                </c:pt>
                <c:pt idx="14512">
                  <c:v>4855</c:v>
                </c:pt>
                <c:pt idx="14513">
                  <c:v>4891</c:v>
                </c:pt>
                <c:pt idx="14514">
                  <c:v>4908</c:v>
                </c:pt>
                <c:pt idx="14515">
                  <c:v>4859</c:v>
                </c:pt>
                <c:pt idx="14516">
                  <c:v>4852</c:v>
                </c:pt>
                <c:pt idx="14517">
                  <c:v>4870</c:v>
                </c:pt>
                <c:pt idx="14518">
                  <c:v>4841</c:v>
                </c:pt>
                <c:pt idx="14519">
                  <c:v>4876</c:v>
                </c:pt>
                <c:pt idx="14520">
                  <c:v>4889</c:v>
                </c:pt>
                <c:pt idx="14521">
                  <c:v>4855</c:v>
                </c:pt>
                <c:pt idx="14522">
                  <c:v>4864</c:v>
                </c:pt>
                <c:pt idx="14523">
                  <c:v>4848</c:v>
                </c:pt>
                <c:pt idx="14524">
                  <c:v>4842</c:v>
                </c:pt>
                <c:pt idx="14525">
                  <c:v>4869</c:v>
                </c:pt>
                <c:pt idx="14526">
                  <c:v>4867</c:v>
                </c:pt>
                <c:pt idx="14527">
                  <c:v>4853</c:v>
                </c:pt>
                <c:pt idx="14528">
                  <c:v>4898</c:v>
                </c:pt>
                <c:pt idx="14529">
                  <c:v>4861</c:v>
                </c:pt>
                <c:pt idx="14530">
                  <c:v>4850</c:v>
                </c:pt>
                <c:pt idx="14531">
                  <c:v>4829</c:v>
                </c:pt>
                <c:pt idx="14532">
                  <c:v>4883</c:v>
                </c:pt>
                <c:pt idx="14533">
                  <c:v>4827</c:v>
                </c:pt>
                <c:pt idx="14534">
                  <c:v>4870</c:v>
                </c:pt>
                <c:pt idx="14535">
                  <c:v>4847</c:v>
                </c:pt>
                <c:pt idx="14536">
                  <c:v>4880</c:v>
                </c:pt>
                <c:pt idx="14537">
                  <c:v>4869</c:v>
                </c:pt>
                <c:pt idx="14538">
                  <c:v>4870</c:v>
                </c:pt>
                <c:pt idx="14539">
                  <c:v>4852</c:v>
                </c:pt>
                <c:pt idx="14540">
                  <c:v>4828</c:v>
                </c:pt>
                <c:pt idx="14541">
                  <c:v>4837</c:v>
                </c:pt>
                <c:pt idx="14542">
                  <c:v>4830</c:v>
                </c:pt>
                <c:pt idx="14543">
                  <c:v>4879</c:v>
                </c:pt>
                <c:pt idx="14544">
                  <c:v>4847</c:v>
                </c:pt>
                <c:pt idx="14545">
                  <c:v>4816</c:v>
                </c:pt>
                <c:pt idx="14546">
                  <c:v>4845</c:v>
                </c:pt>
                <c:pt idx="14547">
                  <c:v>4866</c:v>
                </c:pt>
                <c:pt idx="14548">
                  <c:v>4852</c:v>
                </c:pt>
                <c:pt idx="14549">
                  <c:v>4871</c:v>
                </c:pt>
                <c:pt idx="14550">
                  <c:v>4893</c:v>
                </c:pt>
                <c:pt idx="14551">
                  <c:v>4857</c:v>
                </c:pt>
                <c:pt idx="14552">
                  <c:v>4855</c:v>
                </c:pt>
                <c:pt idx="14553">
                  <c:v>4887</c:v>
                </c:pt>
                <c:pt idx="14554">
                  <c:v>4907</c:v>
                </c:pt>
                <c:pt idx="14555">
                  <c:v>4876</c:v>
                </c:pt>
                <c:pt idx="14556">
                  <c:v>4861</c:v>
                </c:pt>
                <c:pt idx="14557">
                  <c:v>4837</c:v>
                </c:pt>
                <c:pt idx="14558">
                  <c:v>4867</c:v>
                </c:pt>
                <c:pt idx="14559">
                  <c:v>4870</c:v>
                </c:pt>
                <c:pt idx="14560">
                  <c:v>4868</c:v>
                </c:pt>
                <c:pt idx="14561">
                  <c:v>4884</c:v>
                </c:pt>
                <c:pt idx="14562">
                  <c:v>4840</c:v>
                </c:pt>
                <c:pt idx="14563">
                  <c:v>4884</c:v>
                </c:pt>
                <c:pt idx="14564">
                  <c:v>4903</c:v>
                </c:pt>
                <c:pt idx="14565">
                  <c:v>4858</c:v>
                </c:pt>
                <c:pt idx="14566">
                  <c:v>4876</c:v>
                </c:pt>
                <c:pt idx="14567">
                  <c:v>4849</c:v>
                </c:pt>
                <c:pt idx="14568">
                  <c:v>4854</c:v>
                </c:pt>
                <c:pt idx="14569">
                  <c:v>4878</c:v>
                </c:pt>
                <c:pt idx="14570">
                  <c:v>4863</c:v>
                </c:pt>
                <c:pt idx="14571">
                  <c:v>4854</c:v>
                </c:pt>
                <c:pt idx="14572">
                  <c:v>4885</c:v>
                </c:pt>
                <c:pt idx="14573">
                  <c:v>4849</c:v>
                </c:pt>
                <c:pt idx="14574">
                  <c:v>4903</c:v>
                </c:pt>
                <c:pt idx="14575">
                  <c:v>4896</c:v>
                </c:pt>
                <c:pt idx="14576">
                  <c:v>4878</c:v>
                </c:pt>
                <c:pt idx="14577">
                  <c:v>4829</c:v>
                </c:pt>
                <c:pt idx="14578">
                  <c:v>4782</c:v>
                </c:pt>
                <c:pt idx="14579">
                  <c:v>4866</c:v>
                </c:pt>
                <c:pt idx="14580">
                  <c:v>4848</c:v>
                </c:pt>
                <c:pt idx="14581">
                  <c:v>4846</c:v>
                </c:pt>
                <c:pt idx="14582">
                  <c:v>4891</c:v>
                </c:pt>
                <c:pt idx="14583">
                  <c:v>4827</c:v>
                </c:pt>
                <c:pt idx="14584">
                  <c:v>4838</c:v>
                </c:pt>
                <c:pt idx="14585">
                  <c:v>4857</c:v>
                </c:pt>
                <c:pt idx="14586">
                  <c:v>4861</c:v>
                </c:pt>
                <c:pt idx="14587">
                  <c:v>4859</c:v>
                </c:pt>
                <c:pt idx="14588">
                  <c:v>4879</c:v>
                </c:pt>
                <c:pt idx="14589">
                  <c:v>4869</c:v>
                </c:pt>
                <c:pt idx="14590">
                  <c:v>4851</c:v>
                </c:pt>
                <c:pt idx="14591">
                  <c:v>4850</c:v>
                </c:pt>
                <c:pt idx="14592">
                  <c:v>4845</c:v>
                </c:pt>
                <c:pt idx="14593">
                  <c:v>4871</c:v>
                </c:pt>
                <c:pt idx="14594">
                  <c:v>4850</c:v>
                </c:pt>
                <c:pt idx="14595">
                  <c:v>4829</c:v>
                </c:pt>
                <c:pt idx="14596">
                  <c:v>4847</c:v>
                </c:pt>
                <c:pt idx="14597">
                  <c:v>4864</c:v>
                </c:pt>
                <c:pt idx="14598">
                  <c:v>4858</c:v>
                </c:pt>
                <c:pt idx="14599">
                  <c:v>4869</c:v>
                </c:pt>
                <c:pt idx="14600">
                  <c:v>4825</c:v>
                </c:pt>
                <c:pt idx="14601">
                  <c:v>4858</c:v>
                </c:pt>
                <c:pt idx="14602">
                  <c:v>4843</c:v>
                </c:pt>
                <c:pt idx="14603">
                  <c:v>4863</c:v>
                </c:pt>
                <c:pt idx="14604">
                  <c:v>4840</c:v>
                </c:pt>
                <c:pt idx="14605">
                  <c:v>4837</c:v>
                </c:pt>
                <c:pt idx="14606">
                  <c:v>4870</c:v>
                </c:pt>
                <c:pt idx="14607">
                  <c:v>4876</c:v>
                </c:pt>
                <c:pt idx="14608">
                  <c:v>4871</c:v>
                </c:pt>
                <c:pt idx="14609">
                  <c:v>4866</c:v>
                </c:pt>
                <c:pt idx="14610">
                  <c:v>4838</c:v>
                </c:pt>
                <c:pt idx="14611">
                  <c:v>4866</c:v>
                </c:pt>
                <c:pt idx="14612">
                  <c:v>4859</c:v>
                </c:pt>
                <c:pt idx="14613">
                  <c:v>4873</c:v>
                </c:pt>
                <c:pt idx="14614">
                  <c:v>4857</c:v>
                </c:pt>
                <c:pt idx="14615">
                  <c:v>4862</c:v>
                </c:pt>
                <c:pt idx="14616">
                  <c:v>4880</c:v>
                </c:pt>
                <c:pt idx="14617">
                  <c:v>4860</c:v>
                </c:pt>
                <c:pt idx="14618">
                  <c:v>4876</c:v>
                </c:pt>
                <c:pt idx="14619">
                  <c:v>4863</c:v>
                </c:pt>
                <c:pt idx="14620">
                  <c:v>4875</c:v>
                </c:pt>
                <c:pt idx="14621">
                  <c:v>4864</c:v>
                </c:pt>
                <c:pt idx="14622">
                  <c:v>4863</c:v>
                </c:pt>
                <c:pt idx="14623">
                  <c:v>4882</c:v>
                </c:pt>
                <c:pt idx="14624">
                  <c:v>4834</c:v>
                </c:pt>
                <c:pt idx="14625">
                  <c:v>4839</c:v>
                </c:pt>
                <c:pt idx="14626">
                  <c:v>4807</c:v>
                </c:pt>
                <c:pt idx="14627">
                  <c:v>4826</c:v>
                </c:pt>
                <c:pt idx="14628">
                  <c:v>4867</c:v>
                </c:pt>
                <c:pt idx="14629">
                  <c:v>4876</c:v>
                </c:pt>
                <c:pt idx="14630">
                  <c:v>4828</c:v>
                </c:pt>
                <c:pt idx="14631">
                  <c:v>4882</c:v>
                </c:pt>
                <c:pt idx="14632">
                  <c:v>4862</c:v>
                </c:pt>
                <c:pt idx="14633">
                  <c:v>4848</c:v>
                </c:pt>
                <c:pt idx="14634">
                  <c:v>4842</c:v>
                </c:pt>
                <c:pt idx="14635">
                  <c:v>4852</c:v>
                </c:pt>
                <c:pt idx="14636">
                  <c:v>4864</c:v>
                </c:pt>
                <c:pt idx="14637">
                  <c:v>4879</c:v>
                </c:pt>
                <c:pt idx="14638">
                  <c:v>4874</c:v>
                </c:pt>
                <c:pt idx="14639">
                  <c:v>4858</c:v>
                </c:pt>
                <c:pt idx="14640">
                  <c:v>4862</c:v>
                </c:pt>
                <c:pt idx="14641">
                  <c:v>4859</c:v>
                </c:pt>
                <c:pt idx="14642">
                  <c:v>4871</c:v>
                </c:pt>
                <c:pt idx="14643">
                  <c:v>4846</c:v>
                </c:pt>
                <c:pt idx="14644">
                  <c:v>4893</c:v>
                </c:pt>
                <c:pt idx="14645">
                  <c:v>4881</c:v>
                </c:pt>
                <c:pt idx="14646">
                  <c:v>4869</c:v>
                </c:pt>
                <c:pt idx="14647">
                  <c:v>4846</c:v>
                </c:pt>
                <c:pt idx="14648">
                  <c:v>4844</c:v>
                </c:pt>
                <c:pt idx="14649">
                  <c:v>4850</c:v>
                </c:pt>
                <c:pt idx="14650">
                  <c:v>4849</c:v>
                </c:pt>
                <c:pt idx="14651">
                  <c:v>4867</c:v>
                </c:pt>
                <c:pt idx="14652">
                  <c:v>4855</c:v>
                </c:pt>
                <c:pt idx="14653">
                  <c:v>4851</c:v>
                </c:pt>
                <c:pt idx="14654">
                  <c:v>4844</c:v>
                </c:pt>
                <c:pt idx="14655">
                  <c:v>4858</c:v>
                </c:pt>
                <c:pt idx="14656">
                  <c:v>4864</c:v>
                </c:pt>
                <c:pt idx="14657">
                  <c:v>4860</c:v>
                </c:pt>
                <c:pt idx="14658">
                  <c:v>4878</c:v>
                </c:pt>
                <c:pt idx="14659">
                  <c:v>4845</c:v>
                </c:pt>
                <c:pt idx="14660">
                  <c:v>4853</c:v>
                </c:pt>
                <c:pt idx="14661">
                  <c:v>4866</c:v>
                </c:pt>
                <c:pt idx="14662">
                  <c:v>4887</c:v>
                </c:pt>
                <c:pt idx="14663">
                  <c:v>4891</c:v>
                </c:pt>
                <c:pt idx="14664">
                  <c:v>4839</c:v>
                </c:pt>
                <c:pt idx="14665">
                  <c:v>4819</c:v>
                </c:pt>
                <c:pt idx="14666">
                  <c:v>4873</c:v>
                </c:pt>
                <c:pt idx="14667">
                  <c:v>4889</c:v>
                </c:pt>
                <c:pt idx="14668">
                  <c:v>4814</c:v>
                </c:pt>
                <c:pt idx="14669">
                  <c:v>4836</c:v>
                </c:pt>
                <c:pt idx="14670">
                  <c:v>4899</c:v>
                </c:pt>
                <c:pt idx="14671">
                  <c:v>4876</c:v>
                </c:pt>
                <c:pt idx="14672">
                  <c:v>4852</c:v>
                </c:pt>
                <c:pt idx="14673">
                  <c:v>4863</c:v>
                </c:pt>
                <c:pt idx="14674">
                  <c:v>4857</c:v>
                </c:pt>
                <c:pt idx="14675">
                  <c:v>4846</c:v>
                </c:pt>
                <c:pt idx="14676">
                  <c:v>4843</c:v>
                </c:pt>
                <c:pt idx="14677">
                  <c:v>4872</c:v>
                </c:pt>
                <c:pt idx="14678">
                  <c:v>4861</c:v>
                </c:pt>
                <c:pt idx="14679">
                  <c:v>4867</c:v>
                </c:pt>
                <c:pt idx="14680">
                  <c:v>4908</c:v>
                </c:pt>
                <c:pt idx="14681">
                  <c:v>4886</c:v>
                </c:pt>
                <c:pt idx="14682">
                  <c:v>4867</c:v>
                </c:pt>
                <c:pt idx="14683">
                  <c:v>4882</c:v>
                </c:pt>
                <c:pt idx="14684">
                  <c:v>4859</c:v>
                </c:pt>
                <c:pt idx="14685">
                  <c:v>4857</c:v>
                </c:pt>
                <c:pt idx="14686">
                  <c:v>4871</c:v>
                </c:pt>
                <c:pt idx="14687">
                  <c:v>4875</c:v>
                </c:pt>
                <c:pt idx="14688">
                  <c:v>4851</c:v>
                </c:pt>
                <c:pt idx="14689">
                  <c:v>4804</c:v>
                </c:pt>
                <c:pt idx="14690">
                  <c:v>4864</c:v>
                </c:pt>
                <c:pt idx="14691">
                  <c:v>4857</c:v>
                </c:pt>
                <c:pt idx="14692">
                  <c:v>4839</c:v>
                </c:pt>
                <c:pt idx="14693">
                  <c:v>4867</c:v>
                </c:pt>
                <c:pt idx="14694">
                  <c:v>4846</c:v>
                </c:pt>
                <c:pt idx="14695">
                  <c:v>4814</c:v>
                </c:pt>
                <c:pt idx="14696">
                  <c:v>4852</c:v>
                </c:pt>
                <c:pt idx="14697">
                  <c:v>4873</c:v>
                </c:pt>
                <c:pt idx="14698">
                  <c:v>4819</c:v>
                </c:pt>
                <c:pt idx="14699">
                  <c:v>4867</c:v>
                </c:pt>
                <c:pt idx="14700">
                  <c:v>4898</c:v>
                </c:pt>
                <c:pt idx="14701">
                  <c:v>4847</c:v>
                </c:pt>
                <c:pt idx="14702">
                  <c:v>4853</c:v>
                </c:pt>
                <c:pt idx="14703">
                  <c:v>4801</c:v>
                </c:pt>
                <c:pt idx="14704">
                  <c:v>4873</c:v>
                </c:pt>
                <c:pt idx="14705">
                  <c:v>4902</c:v>
                </c:pt>
                <c:pt idx="14706">
                  <c:v>4862</c:v>
                </c:pt>
                <c:pt idx="14707">
                  <c:v>4883</c:v>
                </c:pt>
                <c:pt idx="14708">
                  <c:v>4870</c:v>
                </c:pt>
                <c:pt idx="14709">
                  <c:v>4886</c:v>
                </c:pt>
                <c:pt idx="14710">
                  <c:v>4850</c:v>
                </c:pt>
                <c:pt idx="14711">
                  <c:v>4859</c:v>
                </c:pt>
                <c:pt idx="14712">
                  <c:v>4874</c:v>
                </c:pt>
                <c:pt idx="14713">
                  <c:v>4858</c:v>
                </c:pt>
                <c:pt idx="14714">
                  <c:v>4838</c:v>
                </c:pt>
                <c:pt idx="14715">
                  <c:v>4864</c:v>
                </c:pt>
                <c:pt idx="14716">
                  <c:v>4846</c:v>
                </c:pt>
                <c:pt idx="14717">
                  <c:v>4870</c:v>
                </c:pt>
                <c:pt idx="14718">
                  <c:v>4864</c:v>
                </c:pt>
                <c:pt idx="14719">
                  <c:v>4877</c:v>
                </c:pt>
                <c:pt idx="14720">
                  <c:v>4880</c:v>
                </c:pt>
                <c:pt idx="14721">
                  <c:v>4846</c:v>
                </c:pt>
                <c:pt idx="14722">
                  <c:v>4822</c:v>
                </c:pt>
                <c:pt idx="14723">
                  <c:v>4870</c:v>
                </c:pt>
                <c:pt idx="14724">
                  <c:v>4853</c:v>
                </c:pt>
                <c:pt idx="14725">
                  <c:v>4872</c:v>
                </c:pt>
                <c:pt idx="14726">
                  <c:v>4864</c:v>
                </c:pt>
                <c:pt idx="14727">
                  <c:v>4881</c:v>
                </c:pt>
                <c:pt idx="14728">
                  <c:v>4832</c:v>
                </c:pt>
                <c:pt idx="14729">
                  <c:v>4897</c:v>
                </c:pt>
                <c:pt idx="14730">
                  <c:v>4835</c:v>
                </c:pt>
                <c:pt idx="14731">
                  <c:v>4840</c:v>
                </c:pt>
                <c:pt idx="14732">
                  <c:v>4873</c:v>
                </c:pt>
                <c:pt idx="14733">
                  <c:v>4841</c:v>
                </c:pt>
                <c:pt idx="14734">
                  <c:v>4847</c:v>
                </c:pt>
                <c:pt idx="14735">
                  <c:v>4874</c:v>
                </c:pt>
                <c:pt idx="14736">
                  <c:v>4914</c:v>
                </c:pt>
                <c:pt idx="14737">
                  <c:v>4888</c:v>
                </c:pt>
                <c:pt idx="14738">
                  <c:v>4883</c:v>
                </c:pt>
                <c:pt idx="14739">
                  <c:v>4877</c:v>
                </c:pt>
                <c:pt idx="14740">
                  <c:v>4827</c:v>
                </c:pt>
                <c:pt idx="14741">
                  <c:v>4872</c:v>
                </c:pt>
                <c:pt idx="14742">
                  <c:v>4866</c:v>
                </c:pt>
                <c:pt idx="14743">
                  <c:v>4869</c:v>
                </c:pt>
                <c:pt idx="14744">
                  <c:v>4830</c:v>
                </c:pt>
                <c:pt idx="14745">
                  <c:v>4867</c:v>
                </c:pt>
                <c:pt idx="14746">
                  <c:v>4911</c:v>
                </c:pt>
                <c:pt idx="14747">
                  <c:v>4878</c:v>
                </c:pt>
                <c:pt idx="14748">
                  <c:v>4869</c:v>
                </c:pt>
                <c:pt idx="14749">
                  <c:v>4853</c:v>
                </c:pt>
                <c:pt idx="14750">
                  <c:v>4845</c:v>
                </c:pt>
                <c:pt idx="14751">
                  <c:v>4873</c:v>
                </c:pt>
                <c:pt idx="14752">
                  <c:v>4882</c:v>
                </c:pt>
                <c:pt idx="14753">
                  <c:v>4896</c:v>
                </c:pt>
                <c:pt idx="14754">
                  <c:v>4875</c:v>
                </c:pt>
                <c:pt idx="14755">
                  <c:v>4860</c:v>
                </c:pt>
                <c:pt idx="14756">
                  <c:v>4860</c:v>
                </c:pt>
                <c:pt idx="14757">
                  <c:v>4858</c:v>
                </c:pt>
                <c:pt idx="14758">
                  <c:v>4859</c:v>
                </c:pt>
                <c:pt idx="14759">
                  <c:v>4874</c:v>
                </c:pt>
                <c:pt idx="14760">
                  <c:v>4848</c:v>
                </c:pt>
                <c:pt idx="14761">
                  <c:v>4823</c:v>
                </c:pt>
                <c:pt idx="14762">
                  <c:v>4877</c:v>
                </c:pt>
                <c:pt idx="14763">
                  <c:v>4859</c:v>
                </c:pt>
                <c:pt idx="14764">
                  <c:v>4851</c:v>
                </c:pt>
                <c:pt idx="14765">
                  <c:v>4878</c:v>
                </c:pt>
                <c:pt idx="14766">
                  <c:v>4883</c:v>
                </c:pt>
                <c:pt idx="14767">
                  <c:v>4833</c:v>
                </c:pt>
                <c:pt idx="14768">
                  <c:v>4832</c:v>
                </c:pt>
                <c:pt idx="14769">
                  <c:v>4857</c:v>
                </c:pt>
                <c:pt idx="14770">
                  <c:v>4889</c:v>
                </c:pt>
                <c:pt idx="14771">
                  <c:v>4843</c:v>
                </c:pt>
                <c:pt idx="14772">
                  <c:v>4872</c:v>
                </c:pt>
                <c:pt idx="14773">
                  <c:v>4846</c:v>
                </c:pt>
                <c:pt idx="14774">
                  <c:v>4813</c:v>
                </c:pt>
                <c:pt idx="14775">
                  <c:v>4849</c:v>
                </c:pt>
                <c:pt idx="14776">
                  <c:v>4869</c:v>
                </c:pt>
                <c:pt idx="14777">
                  <c:v>4860</c:v>
                </c:pt>
                <c:pt idx="14778">
                  <c:v>4826</c:v>
                </c:pt>
                <c:pt idx="14779">
                  <c:v>4856</c:v>
                </c:pt>
                <c:pt idx="14780">
                  <c:v>4871</c:v>
                </c:pt>
                <c:pt idx="14781">
                  <c:v>4848</c:v>
                </c:pt>
                <c:pt idx="14782">
                  <c:v>4883</c:v>
                </c:pt>
                <c:pt idx="14783">
                  <c:v>4853</c:v>
                </c:pt>
                <c:pt idx="14784">
                  <c:v>4817</c:v>
                </c:pt>
                <c:pt idx="14785">
                  <c:v>4872</c:v>
                </c:pt>
                <c:pt idx="14786">
                  <c:v>4871</c:v>
                </c:pt>
                <c:pt idx="14787">
                  <c:v>4876</c:v>
                </c:pt>
                <c:pt idx="14788">
                  <c:v>4880</c:v>
                </c:pt>
                <c:pt idx="14789">
                  <c:v>4813</c:v>
                </c:pt>
                <c:pt idx="14790">
                  <c:v>4872</c:v>
                </c:pt>
                <c:pt idx="14791">
                  <c:v>4883</c:v>
                </c:pt>
                <c:pt idx="14792">
                  <c:v>4863</c:v>
                </c:pt>
                <c:pt idx="14793">
                  <c:v>4850</c:v>
                </c:pt>
                <c:pt idx="14794">
                  <c:v>4870</c:v>
                </c:pt>
                <c:pt idx="14795">
                  <c:v>4885</c:v>
                </c:pt>
                <c:pt idx="14796">
                  <c:v>4893</c:v>
                </c:pt>
                <c:pt idx="14797">
                  <c:v>4825</c:v>
                </c:pt>
                <c:pt idx="14798">
                  <c:v>4819</c:v>
                </c:pt>
                <c:pt idx="14799">
                  <c:v>4855</c:v>
                </c:pt>
                <c:pt idx="14800">
                  <c:v>4829</c:v>
                </c:pt>
                <c:pt idx="14801">
                  <c:v>4863</c:v>
                </c:pt>
                <c:pt idx="14802">
                  <c:v>4880</c:v>
                </c:pt>
                <c:pt idx="14803">
                  <c:v>4823</c:v>
                </c:pt>
                <c:pt idx="14804">
                  <c:v>4843</c:v>
                </c:pt>
                <c:pt idx="14805">
                  <c:v>4843</c:v>
                </c:pt>
                <c:pt idx="14806">
                  <c:v>4840</c:v>
                </c:pt>
                <c:pt idx="14807">
                  <c:v>4848</c:v>
                </c:pt>
                <c:pt idx="14808">
                  <c:v>4850</c:v>
                </c:pt>
                <c:pt idx="14809">
                  <c:v>4867</c:v>
                </c:pt>
                <c:pt idx="14810">
                  <c:v>4901</c:v>
                </c:pt>
                <c:pt idx="14811">
                  <c:v>4862</c:v>
                </c:pt>
                <c:pt idx="14812">
                  <c:v>4842</c:v>
                </c:pt>
                <c:pt idx="14813">
                  <c:v>4847</c:v>
                </c:pt>
                <c:pt idx="14814">
                  <c:v>4876</c:v>
                </c:pt>
                <c:pt idx="14815">
                  <c:v>4871</c:v>
                </c:pt>
                <c:pt idx="14816">
                  <c:v>4856</c:v>
                </c:pt>
                <c:pt idx="14817">
                  <c:v>4870</c:v>
                </c:pt>
                <c:pt idx="14818">
                  <c:v>4886</c:v>
                </c:pt>
                <c:pt idx="14819">
                  <c:v>4884</c:v>
                </c:pt>
                <c:pt idx="14820">
                  <c:v>4919</c:v>
                </c:pt>
                <c:pt idx="14821">
                  <c:v>4883</c:v>
                </c:pt>
                <c:pt idx="14822">
                  <c:v>4887</c:v>
                </c:pt>
                <c:pt idx="14823">
                  <c:v>4835</c:v>
                </c:pt>
                <c:pt idx="14824">
                  <c:v>4866</c:v>
                </c:pt>
                <c:pt idx="14825">
                  <c:v>4867</c:v>
                </c:pt>
                <c:pt idx="14826">
                  <c:v>4860</c:v>
                </c:pt>
                <c:pt idx="14827">
                  <c:v>4863</c:v>
                </c:pt>
                <c:pt idx="14828">
                  <c:v>4837</c:v>
                </c:pt>
                <c:pt idx="14829">
                  <c:v>4830</c:v>
                </c:pt>
                <c:pt idx="14830">
                  <c:v>4866</c:v>
                </c:pt>
                <c:pt idx="14831">
                  <c:v>4866</c:v>
                </c:pt>
                <c:pt idx="14832">
                  <c:v>4823</c:v>
                </c:pt>
                <c:pt idx="14833">
                  <c:v>4874</c:v>
                </c:pt>
                <c:pt idx="14834">
                  <c:v>4874</c:v>
                </c:pt>
                <c:pt idx="14835">
                  <c:v>4835</c:v>
                </c:pt>
                <c:pt idx="14836">
                  <c:v>4839</c:v>
                </c:pt>
                <c:pt idx="14837">
                  <c:v>4836</c:v>
                </c:pt>
                <c:pt idx="14838">
                  <c:v>4855</c:v>
                </c:pt>
                <c:pt idx="14839">
                  <c:v>4861</c:v>
                </c:pt>
                <c:pt idx="14840">
                  <c:v>4867</c:v>
                </c:pt>
                <c:pt idx="14841">
                  <c:v>4861</c:v>
                </c:pt>
                <c:pt idx="14842">
                  <c:v>4840</c:v>
                </c:pt>
                <c:pt idx="14843">
                  <c:v>4846</c:v>
                </c:pt>
                <c:pt idx="14844">
                  <c:v>4859</c:v>
                </c:pt>
                <c:pt idx="14845">
                  <c:v>4845</c:v>
                </c:pt>
                <c:pt idx="14846">
                  <c:v>4859</c:v>
                </c:pt>
                <c:pt idx="14847">
                  <c:v>4860</c:v>
                </c:pt>
                <c:pt idx="14848">
                  <c:v>4840</c:v>
                </c:pt>
                <c:pt idx="14849">
                  <c:v>4856</c:v>
                </c:pt>
                <c:pt idx="14850">
                  <c:v>4824</c:v>
                </c:pt>
                <c:pt idx="14851">
                  <c:v>4861</c:v>
                </c:pt>
                <c:pt idx="14852">
                  <c:v>4844</c:v>
                </c:pt>
                <c:pt idx="14853">
                  <c:v>4846</c:v>
                </c:pt>
                <c:pt idx="14854">
                  <c:v>4852</c:v>
                </c:pt>
                <c:pt idx="14855">
                  <c:v>4896</c:v>
                </c:pt>
                <c:pt idx="14856">
                  <c:v>4826</c:v>
                </c:pt>
                <c:pt idx="14857">
                  <c:v>4854</c:v>
                </c:pt>
                <c:pt idx="14858">
                  <c:v>4835</c:v>
                </c:pt>
                <c:pt idx="14859">
                  <c:v>4858</c:v>
                </c:pt>
                <c:pt idx="14860">
                  <c:v>4856</c:v>
                </c:pt>
                <c:pt idx="14861">
                  <c:v>4886</c:v>
                </c:pt>
                <c:pt idx="14862">
                  <c:v>4866</c:v>
                </c:pt>
                <c:pt idx="14863">
                  <c:v>4864</c:v>
                </c:pt>
                <c:pt idx="14864">
                  <c:v>4842</c:v>
                </c:pt>
                <c:pt idx="14865">
                  <c:v>4881</c:v>
                </c:pt>
                <c:pt idx="14866">
                  <c:v>4869</c:v>
                </c:pt>
                <c:pt idx="14867">
                  <c:v>4897</c:v>
                </c:pt>
                <c:pt idx="14868">
                  <c:v>4865</c:v>
                </c:pt>
                <c:pt idx="14869">
                  <c:v>4865</c:v>
                </c:pt>
                <c:pt idx="14870">
                  <c:v>4845</c:v>
                </c:pt>
                <c:pt idx="14871">
                  <c:v>4863</c:v>
                </c:pt>
                <c:pt idx="14872">
                  <c:v>4876</c:v>
                </c:pt>
                <c:pt idx="14873">
                  <c:v>4870</c:v>
                </c:pt>
                <c:pt idx="14874">
                  <c:v>4837</c:v>
                </c:pt>
                <c:pt idx="14875">
                  <c:v>4870</c:v>
                </c:pt>
                <c:pt idx="14876">
                  <c:v>4878</c:v>
                </c:pt>
                <c:pt idx="14877">
                  <c:v>4841</c:v>
                </c:pt>
                <c:pt idx="14878">
                  <c:v>4821</c:v>
                </c:pt>
                <c:pt idx="14879">
                  <c:v>4841</c:v>
                </c:pt>
                <c:pt idx="14880">
                  <c:v>4850</c:v>
                </c:pt>
                <c:pt idx="14881">
                  <c:v>4855</c:v>
                </c:pt>
                <c:pt idx="14882">
                  <c:v>4887</c:v>
                </c:pt>
                <c:pt idx="14883">
                  <c:v>4868</c:v>
                </c:pt>
                <c:pt idx="14884">
                  <c:v>4870</c:v>
                </c:pt>
                <c:pt idx="14885">
                  <c:v>4892</c:v>
                </c:pt>
                <c:pt idx="14886">
                  <c:v>4863</c:v>
                </c:pt>
                <c:pt idx="14887">
                  <c:v>4863</c:v>
                </c:pt>
                <c:pt idx="14888">
                  <c:v>4877</c:v>
                </c:pt>
                <c:pt idx="14889">
                  <c:v>4869</c:v>
                </c:pt>
                <c:pt idx="14890">
                  <c:v>4882</c:v>
                </c:pt>
                <c:pt idx="14891">
                  <c:v>4839</c:v>
                </c:pt>
                <c:pt idx="14892">
                  <c:v>4840</c:v>
                </c:pt>
                <c:pt idx="14893">
                  <c:v>4873</c:v>
                </c:pt>
                <c:pt idx="14894">
                  <c:v>4880</c:v>
                </c:pt>
                <c:pt idx="14895">
                  <c:v>4927</c:v>
                </c:pt>
                <c:pt idx="14896">
                  <c:v>4848</c:v>
                </c:pt>
                <c:pt idx="14897">
                  <c:v>4835</c:v>
                </c:pt>
                <c:pt idx="14898">
                  <c:v>4855</c:v>
                </c:pt>
                <c:pt idx="14899">
                  <c:v>4856</c:v>
                </c:pt>
                <c:pt idx="14900">
                  <c:v>4859</c:v>
                </c:pt>
                <c:pt idx="14901">
                  <c:v>4866</c:v>
                </c:pt>
                <c:pt idx="14902">
                  <c:v>4875</c:v>
                </c:pt>
                <c:pt idx="14903">
                  <c:v>4855</c:v>
                </c:pt>
                <c:pt idx="14904">
                  <c:v>4905</c:v>
                </c:pt>
                <c:pt idx="14905">
                  <c:v>4873</c:v>
                </c:pt>
                <c:pt idx="14906">
                  <c:v>4827</c:v>
                </c:pt>
                <c:pt idx="14907">
                  <c:v>4900</c:v>
                </c:pt>
                <c:pt idx="14908">
                  <c:v>4843</c:v>
                </c:pt>
                <c:pt idx="14909">
                  <c:v>4860</c:v>
                </c:pt>
                <c:pt idx="14910">
                  <c:v>4872</c:v>
                </c:pt>
                <c:pt idx="14911">
                  <c:v>4870</c:v>
                </c:pt>
                <c:pt idx="14912">
                  <c:v>4828</c:v>
                </c:pt>
                <c:pt idx="14913">
                  <c:v>4850</c:v>
                </c:pt>
                <c:pt idx="14914">
                  <c:v>4839</c:v>
                </c:pt>
                <c:pt idx="14915">
                  <c:v>4830</c:v>
                </c:pt>
                <c:pt idx="14916">
                  <c:v>4866</c:v>
                </c:pt>
                <c:pt idx="14917">
                  <c:v>4861</c:v>
                </c:pt>
                <c:pt idx="14918">
                  <c:v>4887</c:v>
                </c:pt>
                <c:pt idx="14919">
                  <c:v>4887</c:v>
                </c:pt>
                <c:pt idx="14920">
                  <c:v>4894</c:v>
                </c:pt>
                <c:pt idx="14921">
                  <c:v>4888</c:v>
                </c:pt>
                <c:pt idx="14922">
                  <c:v>4881</c:v>
                </c:pt>
                <c:pt idx="14923">
                  <c:v>4887</c:v>
                </c:pt>
                <c:pt idx="14924">
                  <c:v>4869</c:v>
                </c:pt>
                <c:pt idx="14925">
                  <c:v>4865</c:v>
                </c:pt>
                <c:pt idx="14926">
                  <c:v>4888</c:v>
                </c:pt>
                <c:pt idx="14927">
                  <c:v>4886</c:v>
                </c:pt>
                <c:pt idx="14928">
                  <c:v>4853</c:v>
                </c:pt>
                <c:pt idx="14929">
                  <c:v>4859</c:v>
                </c:pt>
                <c:pt idx="14930">
                  <c:v>4852</c:v>
                </c:pt>
                <c:pt idx="14931">
                  <c:v>4846</c:v>
                </c:pt>
                <c:pt idx="14932">
                  <c:v>4886</c:v>
                </c:pt>
                <c:pt idx="14933">
                  <c:v>4848</c:v>
                </c:pt>
                <c:pt idx="14934">
                  <c:v>4876</c:v>
                </c:pt>
                <c:pt idx="14935">
                  <c:v>4904</c:v>
                </c:pt>
                <c:pt idx="14936">
                  <c:v>4851</c:v>
                </c:pt>
                <c:pt idx="14937">
                  <c:v>4846</c:v>
                </c:pt>
                <c:pt idx="14938">
                  <c:v>4865</c:v>
                </c:pt>
                <c:pt idx="14939">
                  <c:v>4890</c:v>
                </c:pt>
                <c:pt idx="14940">
                  <c:v>4888</c:v>
                </c:pt>
                <c:pt idx="14941">
                  <c:v>4835</c:v>
                </c:pt>
                <c:pt idx="14942">
                  <c:v>4828</c:v>
                </c:pt>
                <c:pt idx="14943">
                  <c:v>4847</c:v>
                </c:pt>
                <c:pt idx="14944">
                  <c:v>4860</c:v>
                </c:pt>
                <c:pt idx="14945">
                  <c:v>4841</c:v>
                </c:pt>
                <c:pt idx="14946">
                  <c:v>4857</c:v>
                </c:pt>
                <c:pt idx="14947">
                  <c:v>4836</c:v>
                </c:pt>
                <c:pt idx="14948">
                  <c:v>4838</c:v>
                </c:pt>
                <c:pt idx="14949">
                  <c:v>4852</c:v>
                </c:pt>
                <c:pt idx="14950">
                  <c:v>4877</c:v>
                </c:pt>
                <c:pt idx="14951">
                  <c:v>4846</c:v>
                </c:pt>
                <c:pt idx="14952">
                  <c:v>4856</c:v>
                </c:pt>
                <c:pt idx="14953">
                  <c:v>4852</c:v>
                </c:pt>
                <c:pt idx="14954">
                  <c:v>4825</c:v>
                </c:pt>
                <c:pt idx="14955">
                  <c:v>4841</c:v>
                </c:pt>
                <c:pt idx="14956">
                  <c:v>4836</c:v>
                </c:pt>
                <c:pt idx="14957">
                  <c:v>4843</c:v>
                </c:pt>
                <c:pt idx="14958">
                  <c:v>4854</c:v>
                </c:pt>
                <c:pt idx="14959">
                  <c:v>4828</c:v>
                </c:pt>
                <c:pt idx="14960">
                  <c:v>4926</c:v>
                </c:pt>
                <c:pt idx="14961">
                  <c:v>4846</c:v>
                </c:pt>
                <c:pt idx="14962">
                  <c:v>4895</c:v>
                </c:pt>
                <c:pt idx="14963">
                  <c:v>4883</c:v>
                </c:pt>
                <c:pt idx="14964">
                  <c:v>4853</c:v>
                </c:pt>
                <c:pt idx="14965">
                  <c:v>4853</c:v>
                </c:pt>
                <c:pt idx="14966">
                  <c:v>4886</c:v>
                </c:pt>
                <c:pt idx="14967">
                  <c:v>4888</c:v>
                </c:pt>
                <c:pt idx="14968">
                  <c:v>4867</c:v>
                </c:pt>
                <c:pt idx="14969">
                  <c:v>4876</c:v>
                </c:pt>
                <c:pt idx="14970">
                  <c:v>4847</c:v>
                </c:pt>
                <c:pt idx="14971">
                  <c:v>4861</c:v>
                </c:pt>
                <c:pt idx="14972">
                  <c:v>4868</c:v>
                </c:pt>
                <c:pt idx="14973">
                  <c:v>4868</c:v>
                </c:pt>
                <c:pt idx="14974">
                  <c:v>4871</c:v>
                </c:pt>
                <c:pt idx="14975">
                  <c:v>4860</c:v>
                </c:pt>
                <c:pt idx="14976">
                  <c:v>4881</c:v>
                </c:pt>
                <c:pt idx="14977">
                  <c:v>4843</c:v>
                </c:pt>
                <c:pt idx="14978">
                  <c:v>4838</c:v>
                </c:pt>
                <c:pt idx="14979">
                  <c:v>4898</c:v>
                </c:pt>
                <c:pt idx="14980">
                  <c:v>4897</c:v>
                </c:pt>
                <c:pt idx="14981">
                  <c:v>4870</c:v>
                </c:pt>
                <c:pt idx="14982">
                  <c:v>4839</c:v>
                </c:pt>
                <c:pt idx="14983">
                  <c:v>4840</c:v>
                </c:pt>
                <c:pt idx="14984">
                  <c:v>4855</c:v>
                </c:pt>
                <c:pt idx="14985">
                  <c:v>4907</c:v>
                </c:pt>
                <c:pt idx="14986">
                  <c:v>4841</c:v>
                </c:pt>
                <c:pt idx="14987">
                  <c:v>4864</c:v>
                </c:pt>
                <c:pt idx="14988">
                  <c:v>4872</c:v>
                </c:pt>
                <c:pt idx="14989">
                  <c:v>4876</c:v>
                </c:pt>
                <c:pt idx="14990">
                  <c:v>4877</c:v>
                </c:pt>
                <c:pt idx="14991">
                  <c:v>4841</c:v>
                </c:pt>
                <c:pt idx="14992">
                  <c:v>4844</c:v>
                </c:pt>
                <c:pt idx="14993">
                  <c:v>4875</c:v>
                </c:pt>
                <c:pt idx="14994">
                  <c:v>4882</c:v>
                </c:pt>
                <c:pt idx="14995">
                  <c:v>4880</c:v>
                </c:pt>
                <c:pt idx="14996">
                  <c:v>4874</c:v>
                </c:pt>
                <c:pt idx="14997">
                  <c:v>4864</c:v>
                </c:pt>
                <c:pt idx="14998">
                  <c:v>4843</c:v>
                </c:pt>
                <c:pt idx="14999">
                  <c:v>4912</c:v>
                </c:pt>
                <c:pt idx="15000">
                  <c:v>4859</c:v>
                </c:pt>
                <c:pt idx="15001">
                  <c:v>4877</c:v>
                </c:pt>
                <c:pt idx="15002">
                  <c:v>4846</c:v>
                </c:pt>
                <c:pt idx="15003">
                  <c:v>4849</c:v>
                </c:pt>
                <c:pt idx="15004">
                  <c:v>4834</c:v>
                </c:pt>
                <c:pt idx="15005">
                  <c:v>4883</c:v>
                </c:pt>
                <c:pt idx="15006">
                  <c:v>4843</c:v>
                </c:pt>
                <c:pt idx="15007">
                  <c:v>4900</c:v>
                </c:pt>
                <c:pt idx="15008">
                  <c:v>4853</c:v>
                </c:pt>
                <c:pt idx="15009">
                  <c:v>4849</c:v>
                </c:pt>
                <c:pt idx="15010">
                  <c:v>4858</c:v>
                </c:pt>
                <c:pt idx="15011">
                  <c:v>4847</c:v>
                </c:pt>
                <c:pt idx="15012">
                  <c:v>4869</c:v>
                </c:pt>
                <c:pt idx="15013">
                  <c:v>4829</c:v>
                </c:pt>
                <c:pt idx="15014">
                  <c:v>4872</c:v>
                </c:pt>
                <c:pt idx="15015">
                  <c:v>4863</c:v>
                </c:pt>
                <c:pt idx="15016">
                  <c:v>4854</c:v>
                </c:pt>
                <c:pt idx="15017">
                  <c:v>4877</c:v>
                </c:pt>
                <c:pt idx="15018">
                  <c:v>4865</c:v>
                </c:pt>
                <c:pt idx="15019">
                  <c:v>4825</c:v>
                </c:pt>
                <c:pt idx="15020">
                  <c:v>4905</c:v>
                </c:pt>
                <c:pt idx="15021">
                  <c:v>4832</c:v>
                </c:pt>
                <c:pt idx="15022">
                  <c:v>4851</c:v>
                </c:pt>
                <c:pt idx="15023">
                  <c:v>4884</c:v>
                </c:pt>
                <c:pt idx="15024">
                  <c:v>4864</c:v>
                </c:pt>
                <c:pt idx="15025">
                  <c:v>4810</c:v>
                </c:pt>
                <c:pt idx="15026">
                  <c:v>4860</c:v>
                </c:pt>
                <c:pt idx="15027">
                  <c:v>4877</c:v>
                </c:pt>
                <c:pt idx="15028">
                  <c:v>4878</c:v>
                </c:pt>
                <c:pt idx="15029">
                  <c:v>4847</c:v>
                </c:pt>
                <c:pt idx="15030">
                  <c:v>4845</c:v>
                </c:pt>
                <c:pt idx="15031">
                  <c:v>4862</c:v>
                </c:pt>
                <c:pt idx="15032">
                  <c:v>4881</c:v>
                </c:pt>
                <c:pt idx="15033">
                  <c:v>4890</c:v>
                </c:pt>
                <c:pt idx="15034">
                  <c:v>4859</c:v>
                </c:pt>
                <c:pt idx="15035">
                  <c:v>4839</c:v>
                </c:pt>
                <c:pt idx="15036">
                  <c:v>4885</c:v>
                </c:pt>
                <c:pt idx="15037">
                  <c:v>4893</c:v>
                </c:pt>
                <c:pt idx="15038">
                  <c:v>4874</c:v>
                </c:pt>
                <c:pt idx="15039">
                  <c:v>4844</c:v>
                </c:pt>
                <c:pt idx="15040">
                  <c:v>4920</c:v>
                </c:pt>
                <c:pt idx="15041">
                  <c:v>4842</c:v>
                </c:pt>
                <c:pt idx="15042">
                  <c:v>4838</c:v>
                </c:pt>
                <c:pt idx="15043">
                  <c:v>4837</c:v>
                </c:pt>
                <c:pt idx="15044">
                  <c:v>4913</c:v>
                </c:pt>
                <c:pt idx="15045">
                  <c:v>4852</c:v>
                </c:pt>
                <c:pt idx="15046">
                  <c:v>4854</c:v>
                </c:pt>
                <c:pt idx="15047">
                  <c:v>4838</c:v>
                </c:pt>
                <c:pt idx="15048">
                  <c:v>4857</c:v>
                </c:pt>
                <c:pt idx="15049">
                  <c:v>4857</c:v>
                </c:pt>
                <c:pt idx="15050">
                  <c:v>4840</c:v>
                </c:pt>
                <c:pt idx="15051">
                  <c:v>4843</c:v>
                </c:pt>
                <c:pt idx="15052">
                  <c:v>4883</c:v>
                </c:pt>
                <c:pt idx="15053">
                  <c:v>4892</c:v>
                </c:pt>
                <c:pt idx="15054">
                  <c:v>4883</c:v>
                </c:pt>
                <c:pt idx="15055">
                  <c:v>4838</c:v>
                </c:pt>
                <c:pt idx="15056">
                  <c:v>4883</c:v>
                </c:pt>
                <c:pt idx="15057">
                  <c:v>4857</c:v>
                </c:pt>
                <c:pt idx="15058">
                  <c:v>4863</c:v>
                </c:pt>
                <c:pt idx="15059">
                  <c:v>4872</c:v>
                </c:pt>
                <c:pt idx="15060">
                  <c:v>4817</c:v>
                </c:pt>
                <c:pt idx="15061">
                  <c:v>4830</c:v>
                </c:pt>
                <c:pt idx="15062">
                  <c:v>4826</c:v>
                </c:pt>
                <c:pt idx="15063">
                  <c:v>4907</c:v>
                </c:pt>
                <c:pt idx="15064">
                  <c:v>4839</c:v>
                </c:pt>
                <c:pt idx="15065">
                  <c:v>4856</c:v>
                </c:pt>
                <c:pt idx="15066">
                  <c:v>4883</c:v>
                </c:pt>
                <c:pt idx="15067">
                  <c:v>4859</c:v>
                </c:pt>
                <c:pt idx="15068">
                  <c:v>4849</c:v>
                </c:pt>
                <c:pt idx="15069">
                  <c:v>4888</c:v>
                </c:pt>
                <c:pt idx="15070">
                  <c:v>4881</c:v>
                </c:pt>
                <c:pt idx="15071">
                  <c:v>4824</c:v>
                </c:pt>
                <c:pt idx="15072">
                  <c:v>4824</c:v>
                </c:pt>
                <c:pt idx="15073">
                  <c:v>4847</c:v>
                </c:pt>
                <c:pt idx="15074">
                  <c:v>4878</c:v>
                </c:pt>
                <c:pt idx="15075">
                  <c:v>4849</c:v>
                </c:pt>
                <c:pt idx="15076">
                  <c:v>4874</c:v>
                </c:pt>
                <c:pt idx="15077">
                  <c:v>4834</c:v>
                </c:pt>
                <c:pt idx="15078">
                  <c:v>4820</c:v>
                </c:pt>
                <c:pt idx="15079">
                  <c:v>4859</c:v>
                </c:pt>
                <c:pt idx="15080">
                  <c:v>4861</c:v>
                </c:pt>
                <c:pt idx="15081">
                  <c:v>4858</c:v>
                </c:pt>
                <c:pt idx="15082">
                  <c:v>4882</c:v>
                </c:pt>
                <c:pt idx="15083">
                  <c:v>4917</c:v>
                </c:pt>
                <c:pt idx="15084">
                  <c:v>4833</c:v>
                </c:pt>
                <c:pt idx="15085">
                  <c:v>4882</c:v>
                </c:pt>
                <c:pt idx="15086">
                  <c:v>4874</c:v>
                </c:pt>
                <c:pt idx="15087">
                  <c:v>4829</c:v>
                </c:pt>
                <c:pt idx="15088">
                  <c:v>4853</c:v>
                </c:pt>
                <c:pt idx="15089">
                  <c:v>4812</c:v>
                </c:pt>
                <c:pt idx="15090">
                  <c:v>4867</c:v>
                </c:pt>
                <c:pt idx="15091">
                  <c:v>4851</c:v>
                </c:pt>
                <c:pt idx="15092">
                  <c:v>4881</c:v>
                </c:pt>
                <c:pt idx="15093">
                  <c:v>4870</c:v>
                </c:pt>
                <c:pt idx="15094">
                  <c:v>4857</c:v>
                </c:pt>
                <c:pt idx="15095">
                  <c:v>4839</c:v>
                </c:pt>
                <c:pt idx="15096">
                  <c:v>4851</c:v>
                </c:pt>
                <c:pt idx="15097">
                  <c:v>4841</c:v>
                </c:pt>
                <c:pt idx="15098">
                  <c:v>4849</c:v>
                </c:pt>
                <c:pt idx="15099">
                  <c:v>4860</c:v>
                </c:pt>
                <c:pt idx="15100">
                  <c:v>4854</c:v>
                </c:pt>
                <c:pt idx="15101">
                  <c:v>4868</c:v>
                </c:pt>
                <c:pt idx="15102">
                  <c:v>4905</c:v>
                </c:pt>
                <c:pt idx="15103">
                  <c:v>4861</c:v>
                </c:pt>
                <c:pt idx="15104">
                  <c:v>4867</c:v>
                </c:pt>
                <c:pt idx="15105">
                  <c:v>4856</c:v>
                </c:pt>
                <c:pt idx="15106">
                  <c:v>4841</c:v>
                </c:pt>
                <c:pt idx="15107">
                  <c:v>4909</c:v>
                </c:pt>
                <c:pt idx="15108">
                  <c:v>4885</c:v>
                </c:pt>
                <c:pt idx="15109">
                  <c:v>4916</c:v>
                </c:pt>
                <c:pt idx="15110">
                  <c:v>4862</c:v>
                </c:pt>
                <c:pt idx="15111">
                  <c:v>4842</c:v>
                </c:pt>
                <c:pt idx="15112">
                  <c:v>4894</c:v>
                </c:pt>
                <c:pt idx="15113">
                  <c:v>4918</c:v>
                </c:pt>
                <c:pt idx="15114">
                  <c:v>4861</c:v>
                </c:pt>
                <c:pt idx="15115">
                  <c:v>4815</c:v>
                </c:pt>
                <c:pt idx="15116">
                  <c:v>4877</c:v>
                </c:pt>
                <c:pt idx="15117">
                  <c:v>4879</c:v>
                </c:pt>
                <c:pt idx="15118">
                  <c:v>4891</c:v>
                </c:pt>
                <c:pt idx="15119">
                  <c:v>4898</c:v>
                </c:pt>
                <c:pt idx="15120">
                  <c:v>4861</c:v>
                </c:pt>
                <c:pt idx="15121">
                  <c:v>4864</c:v>
                </c:pt>
                <c:pt idx="15122">
                  <c:v>4869</c:v>
                </c:pt>
                <c:pt idx="15123">
                  <c:v>4884</c:v>
                </c:pt>
                <c:pt idx="15124">
                  <c:v>4856</c:v>
                </c:pt>
                <c:pt idx="15125">
                  <c:v>4875</c:v>
                </c:pt>
                <c:pt idx="15126">
                  <c:v>4853</c:v>
                </c:pt>
                <c:pt idx="15127">
                  <c:v>4831</c:v>
                </c:pt>
                <c:pt idx="15128">
                  <c:v>4878</c:v>
                </c:pt>
                <c:pt idx="15129">
                  <c:v>4869</c:v>
                </c:pt>
                <c:pt idx="15130">
                  <c:v>4884</c:v>
                </c:pt>
                <c:pt idx="15131">
                  <c:v>4850</c:v>
                </c:pt>
                <c:pt idx="15132">
                  <c:v>4883</c:v>
                </c:pt>
                <c:pt idx="15133">
                  <c:v>4862</c:v>
                </c:pt>
                <c:pt idx="15134">
                  <c:v>4847</c:v>
                </c:pt>
                <c:pt idx="15135">
                  <c:v>4869</c:v>
                </c:pt>
                <c:pt idx="15136">
                  <c:v>4833</c:v>
                </c:pt>
                <c:pt idx="15137">
                  <c:v>4849</c:v>
                </c:pt>
                <c:pt idx="15138">
                  <c:v>4862</c:v>
                </c:pt>
                <c:pt idx="15139">
                  <c:v>4881</c:v>
                </c:pt>
                <c:pt idx="15140">
                  <c:v>4847</c:v>
                </c:pt>
                <c:pt idx="15141">
                  <c:v>4855</c:v>
                </c:pt>
                <c:pt idx="15142">
                  <c:v>4831</c:v>
                </c:pt>
                <c:pt idx="15143">
                  <c:v>4876</c:v>
                </c:pt>
                <c:pt idx="15144">
                  <c:v>4877</c:v>
                </c:pt>
                <c:pt idx="15145">
                  <c:v>4860</c:v>
                </c:pt>
                <c:pt idx="15146">
                  <c:v>4893</c:v>
                </c:pt>
                <c:pt idx="15147">
                  <c:v>4866</c:v>
                </c:pt>
                <c:pt idx="15148">
                  <c:v>4854</c:v>
                </c:pt>
                <c:pt idx="15149">
                  <c:v>4875</c:v>
                </c:pt>
                <c:pt idx="15150">
                  <c:v>4838</c:v>
                </c:pt>
                <c:pt idx="15151">
                  <c:v>4913</c:v>
                </c:pt>
                <c:pt idx="15152">
                  <c:v>4869</c:v>
                </c:pt>
                <c:pt idx="15153">
                  <c:v>4873</c:v>
                </c:pt>
                <c:pt idx="15154">
                  <c:v>4852</c:v>
                </c:pt>
                <c:pt idx="15155">
                  <c:v>4861</c:v>
                </c:pt>
                <c:pt idx="15156">
                  <c:v>4884</c:v>
                </c:pt>
                <c:pt idx="15157">
                  <c:v>4872</c:v>
                </c:pt>
                <c:pt idx="15158">
                  <c:v>4877</c:v>
                </c:pt>
                <c:pt idx="15159">
                  <c:v>4875</c:v>
                </c:pt>
                <c:pt idx="15160">
                  <c:v>4833</c:v>
                </c:pt>
                <c:pt idx="15161">
                  <c:v>4843</c:v>
                </c:pt>
                <c:pt idx="15162">
                  <c:v>4882</c:v>
                </c:pt>
                <c:pt idx="15163">
                  <c:v>4870</c:v>
                </c:pt>
                <c:pt idx="15164">
                  <c:v>4822</c:v>
                </c:pt>
                <c:pt idx="15165">
                  <c:v>4878</c:v>
                </c:pt>
                <c:pt idx="15166">
                  <c:v>4866</c:v>
                </c:pt>
                <c:pt idx="15167">
                  <c:v>4848</c:v>
                </c:pt>
                <c:pt idx="15168">
                  <c:v>4845</c:v>
                </c:pt>
                <c:pt idx="15169">
                  <c:v>4878</c:v>
                </c:pt>
                <c:pt idx="15170">
                  <c:v>4888</c:v>
                </c:pt>
                <c:pt idx="15171">
                  <c:v>4892</c:v>
                </c:pt>
                <c:pt idx="15172">
                  <c:v>4843</c:v>
                </c:pt>
                <c:pt idx="15173">
                  <c:v>4903</c:v>
                </c:pt>
                <c:pt idx="15174">
                  <c:v>4863</c:v>
                </c:pt>
                <c:pt idx="15175">
                  <c:v>4855</c:v>
                </c:pt>
                <c:pt idx="15176">
                  <c:v>4858</c:v>
                </c:pt>
                <c:pt idx="15177">
                  <c:v>4876</c:v>
                </c:pt>
                <c:pt idx="15178">
                  <c:v>4840</c:v>
                </c:pt>
                <c:pt idx="15179">
                  <c:v>4850</c:v>
                </c:pt>
                <c:pt idx="15180">
                  <c:v>4861</c:v>
                </c:pt>
                <c:pt idx="15181">
                  <c:v>4868</c:v>
                </c:pt>
                <c:pt idx="15182">
                  <c:v>4862</c:v>
                </c:pt>
                <c:pt idx="15183">
                  <c:v>4871</c:v>
                </c:pt>
                <c:pt idx="15184">
                  <c:v>4860</c:v>
                </c:pt>
                <c:pt idx="15185">
                  <c:v>4820</c:v>
                </c:pt>
                <c:pt idx="15186">
                  <c:v>4841</c:v>
                </c:pt>
                <c:pt idx="15187">
                  <c:v>4862</c:v>
                </c:pt>
                <c:pt idx="15188">
                  <c:v>4858</c:v>
                </c:pt>
                <c:pt idx="15189">
                  <c:v>4854</c:v>
                </c:pt>
                <c:pt idx="15190">
                  <c:v>4878</c:v>
                </c:pt>
                <c:pt idx="15191">
                  <c:v>4877</c:v>
                </c:pt>
                <c:pt idx="15192">
                  <c:v>4886</c:v>
                </c:pt>
                <c:pt idx="15193">
                  <c:v>4862</c:v>
                </c:pt>
                <c:pt idx="15194">
                  <c:v>4852</c:v>
                </c:pt>
                <c:pt idx="15195">
                  <c:v>4863</c:v>
                </c:pt>
                <c:pt idx="15196">
                  <c:v>4853</c:v>
                </c:pt>
                <c:pt idx="15197">
                  <c:v>4817</c:v>
                </c:pt>
                <c:pt idx="15198">
                  <c:v>4817</c:v>
                </c:pt>
                <c:pt idx="15199">
                  <c:v>4853</c:v>
                </c:pt>
                <c:pt idx="15200">
                  <c:v>4857</c:v>
                </c:pt>
                <c:pt idx="15201">
                  <c:v>4869</c:v>
                </c:pt>
                <c:pt idx="15202">
                  <c:v>4841</c:v>
                </c:pt>
                <c:pt idx="15203">
                  <c:v>4865</c:v>
                </c:pt>
                <c:pt idx="15204">
                  <c:v>4873</c:v>
                </c:pt>
                <c:pt idx="15205">
                  <c:v>4853</c:v>
                </c:pt>
                <c:pt idx="15206">
                  <c:v>4862</c:v>
                </c:pt>
                <c:pt idx="15207">
                  <c:v>4871</c:v>
                </c:pt>
                <c:pt idx="15208">
                  <c:v>4860</c:v>
                </c:pt>
                <c:pt idx="15209">
                  <c:v>4883</c:v>
                </c:pt>
                <c:pt idx="15210">
                  <c:v>4891</c:v>
                </c:pt>
                <c:pt idx="15211">
                  <c:v>4852</c:v>
                </c:pt>
                <c:pt idx="15212">
                  <c:v>4848</c:v>
                </c:pt>
                <c:pt idx="15213">
                  <c:v>4846</c:v>
                </c:pt>
                <c:pt idx="15214">
                  <c:v>4821</c:v>
                </c:pt>
                <c:pt idx="15215">
                  <c:v>4888</c:v>
                </c:pt>
                <c:pt idx="15216">
                  <c:v>4827</c:v>
                </c:pt>
                <c:pt idx="15217">
                  <c:v>4889</c:v>
                </c:pt>
                <c:pt idx="15218">
                  <c:v>4859</c:v>
                </c:pt>
                <c:pt idx="15219">
                  <c:v>4860</c:v>
                </c:pt>
                <c:pt idx="15220">
                  <c:v>4868</c:v>
                </c:pt>
                <c:pt idx="15221">
                  <c:v>4871</c:v>
                </c:pt>
                <c:pt idx="15222">
                  <c:v>4839</c:v>
                </c:pt>
                <c:pt idx="15223">
                  <c:v>4882</c:v>
                </c:pt>
                <c:pt idx="15224">
                  <c:v>4905</c:v>
                </c:pt>
                <c:pt idx="15225">
                  <c:v>4879</c:v>
                </c:pt>
                <c:pt idx="15226">
                  <c:v>4890</c:v>
                </c:pt>
                <c:pt idx="15227">
                  <c:v>4860</c:v>
                </c:pt>
                <c:pt idx="15228">
                  <c:v>4810</c:v>
                </c:pt>
                <c:pt idx="15229">
                  <c:v>4890</c:v>
                </c:pt>
                <c:pt idx="15230">
                  <c:v>4820</c:v>
                </c:pt>
                <c:pt idx="15231">
                  <c:v>4854</c:v>
                </c:pt>
                <c:pt idx="15232">
                  <c:v>4860</c:v>
                </c:pt>
                <c:pt idx="15233">
                  <c:v>4819</c:v>
                </c:pt>
                <c:pt idx="15234">
                  <c:v>4849</c:v>
                </c:pt>
                <c:pt idx="15235">
                  <c:v>4872</c:v>
                </c:pt>
                <c:pt idx="15236">
                  <c:v>4854</c:v>
                </c:pt>
                <c:pt idx="15237">
                  <c:v>4844</c:v>
                </c:pt>
                <c:pt idx="15238">
                  <c:v>4866</c:v>
                </c:pt>
                <c:pt idx="15239">
                  <c:v>4849</c:v>
                </c:pt>
                <c:pt idx="15240">
                  <c:v>4838</c:v>
                </c:pt>
                <c:pt idx="15241">
                  <c:v>4853</c:v>
                </c:pt>
                <c:pt idx="15242">
                  <c:v>4862</c:v>
                </c:pt>
                <c:pt idx="15243">
                  <c:v>4873</c:v>
                </c:pt>
                <c:pt idx="15244">
                  <c:v>4882</c:v>
                </c:pt>
                <c:pt idx="15245">
                  <c:v>4862</c:v>
                </c:pt>
                <c:pt idx="15246">
                  <c:v>4875</c:v>
                </c:pt>
                <c:pt idx="15247">
                  <c:v>4843</c:v>
                </c:pt>
                <c:pt idx="15248">
                  <c:v>4889</c:v>
                </c:pt>
                <c:pt idx="15249">
                  <c:v>4866</c:v>
                </c:pt>
                <c:pt idx="15250">
                  <c:v>4918</c:v>
                </c:pt>
                <c:pt idx="15251">
                  <c:v>4840</c:v>
                </c:pt>
                <c:pt idx="15252">
                  <c:v>4867</c:v>
                </c:pt>
                <c:pt idx="15253">
                  <c:v>4854</c:v>
                </c:pt>
                <c:pt idx="15254">
                  <c:v>4848</c:v>
                </c:pt>
                <c:pt idx="15255">
                  <c:v>4864</c:v>
                </c:pt>
                <c:pt idx="15256">
                  <c:v>4848</c:v>
                </c:pt>
                <c:pt idx="15257">
                  <c:v>4868</c:v>
                </c:pt>
                <c:pt idx="15258">
                  <c:v>4881</c:v>
                </c:pt>
                <c:pt idx="15259">
                  <c:v>4831</c:v>
                </c:pt>
                <c:pt idx="15260">
                  <c:v>4808</c:v>
                </c:pt>
                <c:pt idx="15261">
                  <c:v>4869</c:v>
                </c:pt>
                <c:pt idx="15262">
                  <c:v>4886</c:v>
                </c:pt>
                <c:pt idx="15263">
                  <c:v>4876</c:v>
                </c:pt>
                <c:pt idx="15264">
                  <c:v>4846</c:v>
                </c:pt>
                <c:pt idx="15265">
                  <c:v>4879</c:v>
                </c:pt>
                <c:pt idx="15266">
                  <c:v>4833</c:v>
                </c:pt>
                <c:pt idx="15267">
                  <c:v>4856</c:v>
                </c:pt>
                <c:pt idx="15268">
                  <c:v>4891</c:v>
                </c:pt>
                <c:pt idx="15269">
                  <c:v>4822</c:v>
                </c:pt>
                <c:pt idx="15270">
                  <c:v>4871</c:v>
                </c:pt>
                <c:pt idx="15271">
                  <c:v>4843</c:v>
                </c:pt>
                <c:pt idx="15272">
                  <c:v>4893</c:v>
                </c:pt>
                <c:pt idx="15273">
                  <c:v>4831</c:v>
                </c:pt>
                <c:pt idx="15274">
                  <c:v>4836</c:v>
                </c:pt>
                <c:pt idx="15275">
                  <c:v>4877</c:v>
                </c:pt>
                <c:pt idx="15276">
                  <c:v>4857</c:v>
                </c:pt>
                <c:pt idx="15277">
                  <c:v>4874</c:v>
                </c:pt>
                <c:pt idx="15278">
                  <c:v>4905</c:v>
                </c:pt>
                <c:pt idx="15279">
                  <c:v>4825</c:v>
                </c:pt>
                <c:pt idx="15280">
                  <c:v>4838</c:v>
                </c:pt>
                <c:pt idx="15281">
                  <c:v>4815</c:v>
                </c:pt>
                <c:pt idx="15282">
                  <c:v>4865</c:v>
                </c:pt>
                <c:pt idx="15283">
                  <c:v>4832</c:v>
                </c:pt>
                <c:pt idx="15284">
                  <c:v>4883</c:v>
                </c:pt>
                <c:pt idx="15285">
                  <c:v>4883</c:v>
                </c:pt>
                <c:pt idx="15286">
                  <c:v>4856</c:v>
                </c:pt>
                <c:pt idx="15287">
                  <c:v>4806</c:v>
                </c:pt>
                <c:pt idx="15288">
                  <c:v>4872</c:v>
                </c:pt>
                <c:pt idx="15289">
                  <c:v>4869</c:v>
                </c:pt>
                <c:pt idx="15290">
                  <c:v>4912</c:v>
                </c:pt>
                <c:pt idx="15291">
                  <c:v>4879</c:v>
                </c:pt>
                <c:pt idx="15292">
                  <c:v>4876</c:v>
                </c:pt>
                <c:pt idx="15293">
                  <c:v>4840</c:v>
                </c:pt>
                <c:pt idx="15294">
                  <c:v>4852</c:v>
                </c:pt>
                <c:pt idx="15295">
                  <c:v>4884</c:v>
                </c:pt>
                <c:pt idx="15296">
                  <c:v>4860</c:v>
                </c:pt>
                <c:pt idx="15297">
                  <c:v>4894</c:v>
                </c:pt>
                <c:pt idx="15298">
                  <c:v>4877</c:v>
                </c:pt>
                <c:pt idx="15299">
                  <c:v>4872</c:v>
                </c:pt>
                <c:pt idx="15300">
                  <c:v>4878</c:v>
                </c:pt>
                <c:pt idx="15301">
                  <c:v>4872</c:v>
                </c:pt>
                <c:pt idx="15302">
                  <c:v>4883</c:v>
                </c:pt>
                <c:pt idx="15303">
                  <c:v>4830</c:v>
                </c:pt>
                <c:pt idx="15304">
                  <c:v>4821</c:v>
                </c:pt>
                <c:pt idx="15305">
                  <c:v>4883</c:v>
                </c:pt>
                <c:pt idx="15306">
                  <c:v>4888</c:v>
                </c:pt>
                <c:pt idx="15307">
                  <c:v>4857</c:v>
                </c:pt>
                <c:pt idx="15308">
                  <c:v>4838</c:v>
                </c:pt>
                <c:pt idx="15309">
                  <c:v>4881</c:v>
                </c:pt>
                <c:pt idx="15310">
                  <c:v>4886</c:v>
                </c:pt>
                <c:pt idx="15311">
                  <c:v>4825</c:v>
                </c:pt>
                <c:pt idx="15312">
                  <c:v>4829</c:v>
                </c:pt>
                <c:pt idx="15313">
                  <c:v>4866</c:v>
                </c:pt>
                <c:pt idx="15314">
                  <c:v>4866</c:v>
                </c:pt>
                <c:pt idx="15315">
                  <c:v>4890</c:v>
                </c:pt>
                <c:pt idx="15316">
                  <c:v>4896</c:v>
                </c:pt>
                <c:pt idx="15317">
                  <c:v>4861</c:v>
                </c:pt>
                <c:pt idx="15318">
                  <c:v>4870</c:v>
                </c:pt>
                <c:pt idx="15319">
                  <c:v>4846</c:v>
                </c:pt>
                <c:pt idx="15320">
                  <c:v>4879</c:v>
                </c:pt>
                <c:pt idx="15321">
                  <c:v>4885</c:v>
                </c:pt>
                <c:pt idx="15322">
                  <c:v>4847</c:v>
                </c:pt>
                <c:pt idx="15323">
                  <c:v>4863</c:v>
                </c:pt>
                <c:pt idx="15324">
                  <c:v>4893</c:v>
                </c:pt>
                <c:pt idx="15325">
                  <c:v>4893</c:v>
                </c:pt>
                <c:pt idx="15326">
                  <c:v>4788</c:v>
                </c:pt>
                <c:pt idx="15327">
                  <c:v>4834</c:v>
                </c:pt>
                <c:pt idx="15328">
                  <c:v>4843</c:v>
                </c:pt>
                <c:pt idx="15329">
                  <c:v>4850</c:v>
                </c:pt>
                <c:pt idx="15330">
                  <c:v>4852</c:v>
                </c:pt>
                <c:pt idx="15331">
                  <c:v>4911</c:v>
                </c:pt>
                <c:pt idx="15332">
                  <c:v>4865</c:v>
                </c:pt>
                <c:pt idx="15333">
                  <c:v>4871</c:v>
                </c:pt>
                <c:pt idx="15334">
                  <c:v>4869</c:v>
                </c:pt>
                <c:pt idx="15335">
                  <c:v>4871</c:v>
                </c:pt>
                <c:pt idx="15336">
                  <c:v>4849</c:v>
                </c:pt>
                <c:pt idx="15337">
                  <c:v>4809</c:v>
                </c:pt>
                <c:pt idx="15338">
                  <c:v>4859</c:v>
                </c:pt>
                <c:pt idx="15339">
                  <c:v>4855</c:v>
                </c:pt>
                <c:pt idx="15340">
                  <c:v>4840</c:v>
                </c:pt>
                <c:pt idx="15341">
                  <c:v>4827</c:v>
                </c:pt>
                <c:pt idx="15342">
                  <c:v>4869</c:v>
                </c:pt>
                <c:pt idx="15343">
                  <c:v>4868</c:v>
                </c:pt>
                <c:pt idx="15344">
                  <c:v>4850</c:v>
                </c:pt>
                <c:pt idx="15345">
                  <c:v>4902</c:v>
                </c:pt>
                <c:pt idx="15346">
                  <c:v>4885</c:v>
                </c:pt>
                <c:pt idx="15347">
                  <c:v>4829</c:v>
                </c:pt>
                <c:pt idx="15348">
                  <c:v>4867</c:v>
                </c:pt>
                <c:pt idx="15349">
                  <c:v>4863</c:v>
                </c:pt>
                <c:pt idx="15350">
                  <c:v>4844</c:v>
                </c:pt>
                <c:pt idx="15351">
                  <c:v>4866</c:v>
                </c:pt>
                <c:pt idx="15352">
                  <c:v>4862</c:v>
                </c:pt>
                <c:pt idx="15353">
                  <c:v>4841</c:v>
                </c:pt>
                <c:pt idx="15354">
                  <c:v>4879</c:v>
                </c:pt>
                <c:pt idx="15355">
                  <c:v>4888</c:v>
                </c:pt>
                <c:pt idx="15356">
                  <c:v>4889</c:v>
                </c:pt>
                <c:pt idx="15357">
                  <c:v>4867</c:v>
                </c:pt>
                <c:pt idx="15358">
                  <c:v>4877</c:v>
                </c:pt>
                <c:pt idx="15359">
                  <c:v>4883</c:v>
                </c:pt>
                <c:pt idx="15360">
                  <c:v>4867</c:v>
                </c:pt>
                <c:pt idx="15361">
                  <c:v>4881</c:v>
                </c:pt>
                <c:pt idx="15362">
                  <c:v>4857</c:v>
                </c:pt>
                <c:pt idx="15363">
                  <c:v>4826</c:v>
                </c:pt>
                <c:pt idx="15364">
                  <c:v>4878</c:v>
                </c:pt>
                <c:pt idx="15365">
                  <c:v>4883</c:v>
                </c:pt>
                <c:pt idx="15366">
                  <c:v>4881</c:v>
                </c:pt>
                <c:pt idx="15367">
                  <c:v>4862</c:v>
                </c:pt>
                <c:pt idx="15368">
                  <c:v>4890</c:v>
                </c:pt>
                <c:pt idx="15369">
                  <c:v>4895</c:v>
                </c:pt>
                <c:pt idx="15370">
                  <c:v>4888</c:v>
                </c:pt>
                <c:pt idx="15371">
                  <c:v>4856</c:v>
                </c:pt>
                <c:pt idx="15372">
                  <c:v>4872</c:v>
                </c:pt>
                <c:pt idx="15373">
                  <c:v>4848</c:v>
                </c:pt>
                <c:pt idx="15374">
                  <c:v>4842</c:v>
                </c:pt>
                <c:pt idx="15375">
                  <c:v>4849</c:v>
                </c:pt>
                <c:pt idx="15376">
                  <c:v>4877</c:v>
                </c:pt>
                <c:pt idx="15377">
                  <c:v>4840</c:v>
                </c:pt>
                <c:pt idx="15378">
                  <c:v>4840</c:v>
                </c:pt>
                <c:pt idx="15379">
                  <c:v>4883</c:v>
                </c:pt>
                <c:pt idx="15380">
                  <c:v>4844</c:v>
                </c:pt>
                <c:pt idx="15381">
                  <c:v>4881</c:v>
                </c:pt>
                <c:pt idx="15382">
                  <c:v>4830</c:v>
                </c:pt>
                <c:pt idx="15383">
                  <c:v>4860</c:v>
                </c:pt>
                <c:pt idx="15384">
                  <c:v>4854</c:v>
                </c:pt>
                <c:pt idx="15385">
                  <c:v>4838</c:v>
                </c:pt>
                <c:pt idx="15386">
                  <c:v>4882</c:v>
                </c:pt>
                <c:pt idx="15387">
                  <c:v>4852</c:v>
                </c:pt>
                <c:pt idx="15388">
                  <c:v>4908</c:v>
                </c:pt>
                <c:pt idx="15389">
                  <c:v>4879</c:v>
                </c:pt>
                <c:pt idx="15390">
                  <c:v>4854</c:v>
                </c:pt>
                <c:pt idx="15391">
                  <c:v>4842</c:v>
                </c:pt>
                <c:pt idx="15392">
                  <c:v>4835</c:v>
                </c:pt>
                <c:pt idx="15393">
                  <c:v>4862</c:v>
                </c:pt>
                <c:pt idx="15394">
                  <c:v>4865</c:v>
                </c:pt>
                <c:pt idx="15395">
                  <c:v>4849</c:v>
                </c:pt>
                <c:pt idx="15396">
                  <c:v>4886</c:v>
                </c:pt>
                <c:pt idx="15397">
                  <c:v>4852</c:v>
                </c:pt>
                <c:pt idx="15398">
                  <c:v>4829</c:v>
                </c:pt>
                <c:pt idx="15399">
                  <c:v>4852</c:v>
                </c:pt>
                <c:pt idx="15400">
                  <c:v>4860</c:v>
                </c:pt>
                <c:pt idx="15401">
                  <c:v>4892</c:v>
                </c:pt>
                <c:pt idx="15402">
                  <c:v>4830</c:v>
                </c:pt>
                <c:pt idx="15403">
                  <c:v>4903</c:v>
                </c:pt>
                <c:pt idx="15404">
                  <c:v>4828</c:v>
                </c:pt>
                <c:pt idx="15405">
                  <c:v>4851</c:v>
                </c:pt>
                <c:pt idx="15406">
                  <c:v>4816</c:v>
                </c:pt>
                <c:pt idx="15407">
                  <c:v>4874</c:v>
                </c:pt>
                <c:pt idx="15408">
                  <c:v>4830</c:v>
                </c:pt>
                <c:pt idx="15409">
                  <c:v>4876</c:v>
                </c:pt>
                <c:pt idx="15410">
                  <c:v>4892</c:v>
                </c:pt>
                <c:pt idx="15411">
                  <c:v>4859</c:v>
                </c:pt>
                <c:pt idx="15412">
                  <c:v>4857</c:v>
                </c:pt>
                <c:pt idx="15413">
                  <c:v>4865</c:v>
                </c:pt>
                <c:pt idx="15414">
                  <c:v>4854</c:v>
                </c:pt>
                <c:pt idx="15415">
                  <c:v>4858</c:v>
                </c:pt>
                <c:pt idx="15416">
                  <c:v>4876</c:v>
                </c:pt>
                <c:pt idx="15417">
                  <c:v>4889</c:v>
                </c:pt>
                <c:pt idx="15418">
                  <c:v>4886</c:v>
                </c:pt>
                <c:pt idx="15419">
                  <c:v>4882</c:v>
                </c:pt>
                <c:pt idx="15420">
                  <c:v>4823</c:v>
                </c:pt>
                <c:pt idx="15421">
                  <c:v>4838</c:v>
                </c:pt>
                <c:pt idx="15422">
                  <c:v>4851</c:v>
                </c:pt>
                <c:pt idx="15423">
                  <c:v>4867</c:v>
                </c:pt>
                <c:pt idx="15424">
                  <c:v>4837</c:v>
                </c:pt>
                <c:pt idx="15425">
                  <c:v>4867</c:v>
                </c:pt>
                <c:pt idx="15426">
                  <c:v>4842</c:v>
                </c:pt>
                <c:pt idx="15427">
                  <c:v>4859</c:v>
                </c:pt>
                <c:pt idx="15428">
                  <c:v>4840</c:v>
                </c:pt>
                <c:pt idx="15429">
                  <c:v>4849</c:v>
                </c:pt>
                <c:pt idx="15430">
                  <c:v>4852</c:v>
                </c:pt>
                <c:pt idx="15431">
                  <c:v>4850</c:v>
                </c:pt>
                <c:pt idx="15432">
                  <c:v>4840</c:v>
                </c:pt>
                <c:pt idx="15433">
                  <c:v>4891</c:v>
                </c:pt>
                <c:pt idx="15434">
                  <c:v>4880</c:v>
                </c:pt>
                <c:pt idx="15435">
                  <c:v>4847</c:v>
                </c:pt>
                <c:pt idx="15436">
                  <c:v>4834</c:v>
                </c:pt>
                <c:pt idx="15437">
                  <c:v>4894</c:v>
                </c:pt>
                <c:pt idx="15438">
                  <c:v>4867</c:v>
                </c:pt>
                <c:pt idx="15439">
                  <c:v>4861</c:v>
                </c:pt>
                <c:pt idx="15440">
                  <c:v>4885</c:v>
                </c:pt>
                <c:pt idx="15441">
                  <c:v>4922</c:v>
                </c:pt>
                <c:pt idx="15442">
                  <c:v>4859</c:v>
                </c:pt>
                <c:pt idx="15443">
                  <c:v>4847</c:v>
                </c:pt>
                <c:pt idx="15444">
                  <c:v>4869</c:v>
                </c:pt>
                <c:pt idx="15445">
                  <c:v>4861</c:v>
                </c:pt>
                <c:pt idx="15446">
                  <c:v>4897</c:v>
                </c:pt>
                <c:pt idx="15447">
                  <c:v>4878</c:v>
                </c:pt>
                <c:pt idx="15448">
                  <c:v>4885</c:v>
                </c:pt>
                <c:pt idx="15449">
                  <c:v>4866</c:v>
                </c:pt>
                <c:pt idx="15450">
                  <c:v>4868</c:v>
                </c:pt>
                <c:pt idx="15451">
                  <c:v>4882</c:v>
                </c:pt>
                <c:pt idx="15452">
                  <c:v>4889</c:v>
                </c:pt>
                <c:pt idx="15453">
                  <c:v>4895</c:v>
                </c:pt>
                <c:pt idx="15454">
                  <c:v>4900</c:v>
                </c:pt>
                <c:pt idx="15455">
                  <c:v>4852</c:v>
                </c:pt>
                <c:pt idx="15456">
                  <c:v>4894</c:v>
                </c:pt>
                <c:pt idx="15457">
                  <c:v>4899</c:v>
                </c:pt>
                <c:pt idx="15458">
                  <c:v>4862</c:v>
                </c:pt>
                <c:pt idx="15459">
                  <c:v>4885</c:v>
                </c:pt>
                <c:pt idx="15460">
                  <c:v>4869</c:v>
                </c:pt>
                <c:pt idx="15461">
                  <c:v>4898</c:v>
                </c:pt>
                <c:pt idx="15462">
                  <c:v>4843</c:v>
                </c:pt>
                <c:pt idx="15463">
                  <c:v>4885</c:v>
                </c:pt>
                <c:pt idx="15464">
                  <c:v>4883</c:v>
                </c:pt>
                <c:pt idx="15465">
                  <c:v>4869</c:v>
                </c:pt>
                <c:pt idx="15466">
                  <c:v>4882</c:v>
                </c:pt>
                <c:pt idx="15467">
                  <c:v>4861</c:v>
                </c:pt>
                <c:pt idx="15468">
                  <c:v>4897</c:v>
                </c:pt>
                <c:pt idx="15469">
                  <c:v>4895</c:v>
                </c:pt>
                <c:pt idx="15470">
                  <c:v>4844</c:v>
                </c:pt>
                <c:pt idx="15471">
                  <c:v>4849</c:v>
                </c:pt>
                <c:pt idx="15472">
                  <c:v>4812</c:v>
                </c:pt>
                <c:pt idx="15473">
                  <c:v>4853</c:v>
                </c:pt>
                <c:pt idx="15474">
                  <c:v>4824</c:v>
                </c:pt>
                <c:pt idx="15475">
                  <c:v>4851</c:v>
                </c:pt>
                <c:pt idx="15476">
                  <c:v>4872</c:v>
                </c:pt>
                <c:pt idx="15477">
                  <c:v>4884</c:v>
                </c:pt>
                <c:pt idx="15478">
                  <c:v>4877</c:v>
                </c:pt>
                <c:pt idx="15479">
                  <c:v>4879</c:v>
                </c:pt>
                <c:pt idx="15480">
                  <c:v>4862</c:v>
                </c:pt>
                <c:pt idx="15481">
                  <c:v>4854</c:v>
                </c:pt>
                <c:pt idx="15482">
                  <c:v>4843</c:v>
                </c:pt>
                <c:pt idx="15483">
                  <c:v>4847</c:v>
                </c:pt>
                <c:pt idx="15484">
                  <c:v>4883</c:v>
                </c:pt>
                <c:pt idx="15485">
                  <c:v>4887</c:v>
                </c:pt>
                <c:pt idx="15486">
                  <c:v>4857</c:v>
                </c:pt>
                <c:pt idx="15487">
                  <c:v>4833</c:v>
                </c:pt>
                <c:pt idx="15488">
                  <c:v>4859</c:v>
                </c:pt>
                <c:pt idx="15489">
                  <c:v>4841</c:v>
                </c:pt>
                <c:pt idx="15490">
                  <c:v>4830</c:v>
                </c:pt>
                <c:pt idx="15491">
                  <c:v>4874</c:v>
                </c:pt>
                <c:pt idx="15492">
                  <c:v>4863</c:v>
                </c:pt>
                <c:pt idx="15493">
                  <c:v>4838</c:v>
                </c:pt>
                <c:pt idx="15494">
                  <c:v>4833</c:v>
                </c:pt>
                <c:pt idx="15495">
                  <c:v>4792</c:v>
                </c:pt>
                <c:pt idx="15496">
                  <c:v>4819</c:v>
                </c:pt>
                <c:pt idx="15497">
                  <c:v>4810</c:v>
                </c:pt>
                <c:pt idx="15498">
                  <c:v>4842</c:v>
                </c:pt>
                <c:pt idx="15499">
                  <c:v>4844</c:v>
                </c:pt>
                <c:pt idx="15500">
                  <c:v>4851</c:v>
                </c:pt>
                <c:pt idx="15501">
                  <c:v>4869</c:v>
                </c:pt>
                <c:pt idx="15502">
                  <c:v>4861</c:v>
                </c:pt>
                <c:pt idx="15503">
                  <c:v>4863</c:v>
                </c:pt>
                <c:pt idx="15504">
                  <c:v>4852</c:v>
                </c:pt>
                <c:pt idx="15505">
                  <c:v>4871</c:v>
                </c:pt>
                <c:pt idx="15506">
                  <c:v>4908</c:v>
                </c:pt>
                <c:pt idx="15507">
                  <c:v>4876</c:v>
                </c:pt>
                <c:pt idx="15508">
                  <c:v>4894</c:v>
                </c:pt>
                <c:pt idx="15509">
                  <c:v>4869</c:v>
                </c:pt>
                <c:pt idx="15510">
                  <c:v>4811</c:v>
                </c:pt>
                <c:pt idx="15511">
                  <c:v>4860</c:v>
                </c:pt>
                <c:pt idx="15512">
                  <c:v>4859</c:v>
                </c:pt>
                <c:pt idx="15513">
                  <c:v>4850</c:v>
                </c:pt>
                <c:pt idx="15514">
                  <c:v>4868</c:v>
                </c:pt>
                <c:pt idx="15515">
                  <c:v>4837</c:v>
                </c:pt>
                <c:pt idx="15516">
                  <c:v>4904</c:v>
                </c:pt>
                <c:pt idx="15517">
                  <c:v>4895</c:v>
                </c:pt>
                <c:pt idx="15518">
                  <c:v>4825</c:v>
                </c:pt>
                <c:pt idx="15519">
                  <c:v>4862</c:v>
                </c:pt>
                <c:pt idx="15520">
                  <c:v>4870</c:v>
                </c:pt>
                <c:pt idx="15521">
                  <c:v>4891</c:v>
                </c:pt>
                <c:pt idx="15522">
                  <c:v>4886</c:v>
                </c:pt>
                <c:pt idx="15523">
                  <c:v>4836</c:v>
                </c:pt>
                <c:pt idx="15524">
                  <c:v>4851</c:v>
                </c:pt>
                <c:pt idx="15525">
                  <c:v>4861</c:v>
                </c:pt>
                <c:pt idx="15526">
                  <c:v>4883</c:v>
                </c:pt>
                <c:pt idx="15527">
                  <c:v>4872</c:v>
                </c:pt>
                <c:pt idx="15528">
                  <c:v>4882</c:v>
                </c:pt>
                <c:pt idx="15529">
                  <c:v>4859</c:v>
                </c:pt>
                <c:pt idx="15530">
                  <c:v>4893</c:v>
                </c:pt>
                <c:pt idx="15531">
                  <c:v>4871</c:v>
                </c:pt>
                <c:pt idx="15532">
                  <c:v>4865</c:v>
                </c:pt>
                <c:pt idx="15533">
                  <c:v>4891</c:v>
                </c:pt>
                <c:pt idx="15534">
                  <c:v>4865</c:v>
                </c:pt>
                <c:pt idx="15535">
                  <c:v>4819</c:v>
                </c:pt>
                <c:pt idx="15536">
                  <c:v>4845</c:v>
                </c:pt>
                <c:pt idx="15537">
                  <c:v>4834</c:v>
                </c:pt>
                <c:pt idx="15538">
                  <c:v>4865</c:v>
                </c:pt>
                <c:pt idx="15539">
                  <c:v>4884</c:v>
                </c:pt>
                <c:pt idx="15540">
                  <c:v>4815</c:v>
                </c:pt>
                <c:pt idx="15541">
                  <c:v>4817</c:v>
                </c:pt>
                <c:pt idx="15542">
                  <c:v>4868</c:v>
                </c:pt>
                <c:pt idx="15543">
                  <c:v>4834</c:v>
                </c:pt>
                <c:pt idx="15544">
                  <c:v>4835</c:v>
                </c:pt>
                <c:pt idx="15545">
                  <c:v>4858</c:v>
                </c:pt>
                <c:pt idx="15546">
                  <c:v>4837</c:v>
                </c:pt>
                <c:pt idx="15547">
                  <c:v>4904</c:v>
                </c:pt>
                <c:pt idx="15548">
                  <c:v>4854</c:v>
                </c:pt>
                <c:pt idx="15549">
                  <c:v>4885</c:v>
                </c:pt>
                <c:pt idx="15550">
                  <c:v>4860</c:v>
                </c:pt>
                <c:pt idx="15551">
                  <c:v>4830</c:v>
                </c:pt>
                <c:pt idx="15552">
                  <c:v>4902</c:v>
                </c:pt>
                <c:pt idx="15553">
                  <c:v>4886</c:v>
                </c:pt>
                <c:pt idx="15554">
                  <c:v>4828</c:v>
                </c:pt>
                <c:pt idx="15555">
                  <c:v>4846</c:v>
                </c:pt>
                <c:pt idx="15556">
                  <c:v>4887</c:v>
                </c:pt>
                <c:pt idx="15557">
                  <c:v>4885</c:v>
                </c:pt>
                <c:pt idx="15558">
                  <c:v>4851</c:v>
                </c:pt>
                <c:pt idx="15559">
                  <c:v>4885</c:v>
                </c:pt>
                <c:pt idx="15560">
                  <c:v>4844</c:v>
                </c:pt>
                <c:pt idx="15561">
                  <c:v>4900</c:v>
                </c:pt>
                <c:pt idx="15562">
                  <c:v>4882</c:v>
                </c:pt>
                <c:pt idx="15563">
                  <c:v>4847</c:v>
                </c:pt>
                <c:pt idx="15564">
                  <c:v>4884</c:v>
                </c:pt>
                <c:pt idx="15565">
                  <c:v>4908</c:v>
                </c:pt>
                <c:pt idx="15566">
                  <c:v>4841</c:v>
                </c:pt>
                <c:pt idx="15567">
                  <c:v>4857</c:v>
                </c:pt>
                <c:pt idx="15568">
                  <c:v>4856</c:v>
                </c:pt>
                <c:pt idx="15569">
                  <c:v>4879</c:v>
                </c:pt>
                <c:pt idx="15570">
                  <c:v>4849</c:v>
                </c:pt>
                <c:pt idx="15571">
                  <c:v>4857</c:v>
                </c:pt>
                <c:pt idx="15572">
                  <c:v>4895</c:v>
                </c:pt>
                <c:pt idx="15573">
                  <c:v>4889</c:v>
                </c:pt>
                <c:pt idx="15574">
                  <c:v>4866</c:v>
                </c:pt>
                <c:pt idx="15575">
                  <c:v>4879</c:v>
                </c:pt>
                <c:pt idx="15576">
                  <c:v>4865</c:v>
                </c:pt>
                <c:pt idx="15577">
                  <c:v>4870</c:v>
                </c:pt>
                <c:pt idx="15578">
                  <c:v>4860</c:v>
                </c:pt>
                <c:pt idx="15579">
                  <c:v>4867</c:v>
                </c:pt>
                <c:pt idx="15580">
                  <c:v>4857</c:v>
                </c:pt>
                <c:pt idx="15581">
                  <c:v>4910</c:v>
                </c:pt>
                <c:pt idx="15582">
                  <c:v>4888</c:v>
                </c:pt>
                <c:pt idx="15583">
                  <c:v>4893</c:v>
                </c:pt>
                <c:pt idx="15584">
                  <c:v>4902</c:v>
                </c:pt>
                <c:pt idx="15585">
                  <c:v>4871</c:v>
                </c:pt>
                <c:pt idx="15586">
                  <c:v>4899</c:v>
                </c:pt>
                <c:pt idx="15587">
                  <c:v>4893</c:v>
                </c:pt>
                <c:pt idx="15588">
                  <c:v>4871</c:v>
                </c:pt>
                <c:pt idx="15589">
                  <c:v>4842</c:v>
                </c:pt>
                <c:pt idx="15590">
                  <c:v>4863</c:v>
                </c:pt>
                <c:pt idx="15591">
                  <c:v>4881</c:v>
                </c:pt>
                <c:pt idx="15592">
                  <c:v>4826</c:v>
                </c:pt>
                <c:pt idx="15593">
                  <c:v>4839</c:v>
                </c:pt>
                <c:pt idx="15594">
                  <c:v>4851</c:v>
                </c:pt>
                <c:pt idx="15595">
                  <c:v>4836</c:v>
                </c:pt>
                <c:pt idx="15596">
                  <c:v>4840</c:v>
                </c:pt>
                <c:pt idx="15597">
                  <c:v>4842</c:v>
                </c:pt>
                <c:pt idx="15598">
                  <c:v>4851</c:v>
                </c:pt>
                <c:pt idx="15599">
                  <c:v>4851</c:v>
                </c:pt>
                <c:pt idx="15600">
                  <c:v>4781</c:v>
                </c:pt>
                <c:pt idx="15601">
                  <c:v>4872</c:v>
                </c:pt>
                <c:pt idx="15602">
                  <c:v>4839</c:v>
                </c:pt>
                <c:pt idx="15603">
                  <c:v>4920</c:v>
                </c:pt>
                <c:pt idx="15604">
                  <c:v>4861</c:v>
                </c:pt>
                <c:pt idx="15605">
                  <c:v>4862</c:v>
                </c:pt>
                <c:pt idx="15606">
                  <c:v>4836</c:v>
                </c:pt>
                <c:pt idx="15607">
                  <c:v>4859</c:v>
                </c:pt>
                <c:pt idx="15608">
                  <c:v>4793</c:v>
                </c:pt>
                <c:pt idx="15609">
                  <c:v>4865</c:v>
                </c:pt>
                <c:pt idx="15610">
                  <c:v>4842</c:v>
                </c:pt>
                <c:pt idx="15611">
                  <c:v>4862</c:v>
                </c:pt>
                <c:pt idx="15612">
                  <c:v>4870</c:v>
                </c:pt>
                <c:pt idx="15613">
                  <c:v>4839</c:v>
                </c:pt>
                <c:pt idx="15614">
                  <c:v>4869</c:v>
                </c:pt>
                <c:pt idx="15615">
                  <c:v>4854</c:v>
                </c:pt>
                <c:pt idx="15616">
                  <c:v>4896</c:v>
                </c:pt>
                <c:pt idx="15617">
                  <c:v>4859</c:v>
                </c:pt>
                <c:pt idx="15618">
                  <c:v>4834</c:v>
                </c:pt>
                <c:pt idx="15619">
                  <c:v>4851</c:v>
                </c:pt>
                <c:pt idx="15620">
                  <c:v>4868</c:v>
                </c:pt>
                <c:pt idx="15621">
                  <c:v>4849</c:v>
                </c:pt>
                <c:pt idx="15622">
                  <c:v>4859</c:v>
                </c:pt>
                <c:pt idx="15623">
                  <c:v>4857</c:v>
                </c:pt>
                <c:pt idx="15624">
                  <c:v>4816</c:v>
                </c:pt>
                <c:pt idx="15625">
                  <c:v>4850</c:v>
                </c:pt>
                <c:pt idx="15626">
                  <c:v>4883</c:v>
                </c:pt>
                <c:pt idx="15627">
                  <c:v>4873</c:v>
                </c:pt>
                <c:pt idx="15628">
                  <c:v>4856</c:v>
                </c:pt>
                <c:pt idx="15629">
                  <c:v>4868</c:v>
                </c:pt>
                <c:pt idx="15630">
                  <c:v>4855</c:v>
                </c:pt>
                <c:pt idx="15631">
                  <c:v>4873</c:v>
                </c:pt>
                <c:pt idx="15632">
                  <c:v>4892</c:v>
                </c:pt>
                <c:pt idx="15633">
                  <c:v>4850</c:v>
                </c:pt>
                <c:pt idx="15634">
                  <c:v>4849</c:v>
                </c:pt>
                <c:pt idx="15635">
                  <c:v>4859</c:v>
                </c:pt>
                <c:pt idx="15636">
                  <c:v>4877</c:v>
                </c:pt>
                <c:pt idx="15637">
                  <c:v>4855</c:v>
                </c:pt>
                <c:pt idx="15638">
                  <c:v>4852</c:v>
                </c:pt>
                <c:pt idx="15639">
                  <c:v>4862</c:v>
                </c:pt>
                <c:pt idx="15640">
                  <c:v>4878</c:v>
                </c:pt>
                <c:pt idx="15641">
                  <c:v>4843</c:v>
                </c:pt>
                <c:pt idx="15642">
                  <c:v>4840</c:v>
                </c:pt>
                <c:pt idx="15643">
                  <c:v>4876</c:v>
                </c:pt>
                <c:pt idx="15644">
                  <c:v>4873</c:v>
                </c:pt>
                <c:pt idx="15645">
                  <c:v>4890</c:v>
                </c:pt>
                <c:pt idx="15646">
                  <c:v>4871</c:v>
                </c:pt>
                <c:pt idx="15647">
                  <c:v>4859</c:v>
                </c:pt>
                <c:pt idx="15648">
                  <c:v>4875</c:v>
                </c:pt>
                <c:pt idx="15649">
                  <c:v>4860</c:v>
                </c:pt>
                <c:pt idx="15650">
                  <c:v>4836</c:v>
                </c:pt>
                <c:pt idx="15651">
                  <c:v>4849</c:v>
                </c:pt>
                <c:pt idx="15652">
                  <c:v>4857</c:v>
                </c:pt>
                <c:pt idx="15653">
                  <c:v>4882</c:v>
                </c:pt>
                <c:pt idx="15654">
                  <c:v>4850</c:v>
                </c:pt>
                <c:pt idx="15655">
                  <c:v>4846</c:v>
                </c:pt>
                <c:pt idx="15656">
                  <c:v>4840</c:v>
                </c:pt>
                <c:pt idx="15657">
                  <c:v>4831</c:v>
                </c:pt>
                <c:pt idx="15658">
                  <c:v>4847</c:v>
                </c:pt>
                <c:pt idx="15659">
                  <c:v>4819</c:v>
                </c:pt>
                <c:pt idx="15660">
                  <c:v>4841</c:v>
                </c:pt>
                <c:pt idx="15661">
                  <c:v>4846</c:v>
                </c:pt>
                <c:pt idx="15662">
                  <c:v>4872</c:v>
                </c:pt>
                <c:pt idx="15663">
                  <c:v>4881</c:v>
                </c:pt>
                <c:pt idx="15664">
                  <c:v>4876</c:v>
                </c:pt>
                <c:pt idx="15665">
                  <c:v>4850</c:v>
                </c:pt>
                <c:pt idx="15666">
                  <c:v>4882</c:v>
                </c:pt>
                <c:pt idx="15667">
                  <c:v>4874</c:v>
                </c:pt>
                <c:pt idx="15668">
                  <c:v>4863</c:v>
                </c:pt>
                <c:pt idx="15669">
                  <c:v>4896</c:v>
                </c:pt>
                <c:pt idx="15670">
                  <c:v>4821</c:v>
                </c:pt>
                <c:pt idx="15671">
                  <c:v>4820</c:v>
                </c:pt>
                <c:pt idx="15672">
                  <c:v>4812</c:v>
                </c:pt>
                <c:pt idx="15673">
                  <c:v>4837</c:v>
                </c:pt>
                <c:pt idx="15674">
                  <c:v>4853</c:v>
                </c:pt>
                <c:pt idx="15675">
                  <c:v>4887</c:v>
                </c:pt>
                <c:pt idx="15676">
                  <c:v>4859</c:v>
                </c:pt>
                <c:pt idx="15677">
                  <c:v>4845</c:v>
                </c:pt>
                <c:pt idx="15678">
                  <c:v>4867</c:v>
                </c:pt>
                <c:pt idx="15679">
                  <c:v>4887</c:v>
                </c:pt>
                <c:pt idx="15680">
                  <c:v>4868</c:v>
                </c:pt>
                <c:pt idx="15681">
                  <c:v>4801</c:v>
                </c:pt>
                <c:pt idx="15682">
                  <c:v>4905</c:v>
                </c:pt>
                <c:pt idx="15683">
                  <c:v>4886</c:v>
                </c:pt>
                <c:pt idx="15684">
                  <c:v>4884</c:v>
                </c:pt>
                <c:pt idx="15685">
                  <c:v>4849</c:v>
                </c:pt>
                <c:pt idx="15686">
                  <c:v>4879</c:v>
                </c:pt>
                <c:pt idx="15687">
                  <c:v>4887</c:v>
                </c:pt>
                <c:pt idx="15688">
                  <c:v>4859</c:v>
                </c:pt>
                <c:pt idx="15689">
                  <c:v>4842</c:v>
                </c:pt>
                <c:pt idx="15690">
                  <c:v>4888</c:v>
                </c:pt>
                <c:pt idx="15691">
                  <c:v>4840</c:v>
                </c:pt>
                <c:pt idx="15692">
                  <c:v>4871</c:v>
                </c:pt>
                <c:pt idx="15693">
                  <c:v>4832</c:v>
                </c:pt>
                <c:pt idx="15694">
                  <c:v>4831</c:v>
                </c:pt>
                <c:pt idx="15695">
                  <c:v>4860</c:v>
                </c:pt>
                <c:pt idx="15696">
                  <c:v>4840</c:v>
                </c:pt>
                <c:pt idx="15697">
                  <c:v>4854</c:v>
                </c:pt>
                <c:pt idx="15698">
                  <c:v>4854</c:v>
                </c:pt>
                <c:pt idx="15699">
                  <c:v>4854</c:v>
                </c:pt>
                <c:pt idx="15700">
                  <c:v>4844</c:v>
                </c:pt>
                <c:pt idx="15701">
                  <c:v>4850</c:v>
                </c:pt>
                <c:pt idx="15702">
                  <c:v>4875</c:v>
                </c:pt>
                <c:pt idx="15703">
                  <c:v>4873</c:v>
                </c:pt>
                <c:pt idx="15704">
                  <c:v>4869</c:v>
                </c:pt>
                <c:pt idx="15705">
                  <c:v>4866</c:v>
                </c:pt>
                <c:pt idx="15706">
                  <c:v>4851</c:v>
                </c:pt>
                <c:pt idx="15707">
                  <c:v>4888</c:v>
                </c:pt>
                <c:pt idx="15708">
                  <c:v>4883</c:v>
                </c:pt>
                <c:pt idx="15709">
                  <c:v>4884</c:v>
                </c:pt>
                <c:pt idx="15710">
                  <c:v>4858</c:v>
                </c:pt>
                <c:pt idx="15711">
                  <c:v>4848</c:v>
                </c:pt>
                <c:pt idx="15712">
                  <c:v>4871</c:v>
                </c:pt>
                <c:pt idx="15713">
                  <c:v>4871</c:v>
                </c:pt>
                <c:pt idx="15714">
                  <c:v>4897</c:v>
                </c:pt>
                <c:pt idx="15715">
                  <c:v>4885</c:v>
                </c:pt>
                <c:pt idx="15716">
                  <c:v>4873</c:v>
                </c:pt>
                <c:pt idx="15717">
                  <c:v>4859</c:v>
                </c:pt>
                <c:pt idx="15718">
                  <c:v>4889</c:v>
                </c:pt>
                <c:pt idx="15719">
                  <c:v>4873</c:v>
                </c:pt>
                <c:pt idx="15720">
                  <c:v>4890</c:v>
                </c:pt>
                <c:pt idx="15721">
                  <c:v>4852</c:v>
                </c:pt>
                <c:pt idx="15722">
                  <c:v>4883</c:v>
                </c:pt>
                <c:pt idx="15723">
                  <c:v>4876</c:v>
                </c:pt>
                <c:pt idx="15724">
                  <c:v>4904</c:v>
                </c:pt>
                <c:pt idx="15725">
                  <c:v>4906</c:v>
                </c:pt>
                <c:pt idx="15726">
                  <c:v>4829</c:v>
                </c:pt>
                <c:pt idx="15727">
                  <c:v>4895</c:v>
                </c:pt>
                <c:pt idx="15728">
                  <c:v>4873</c:v>
                </c:pt>
                <c:pt idx="15729">
                  <c:v>4851</c:v>
                </c:pt>
                <c:pt idx="15730">
                  <c:v>4878</c:v>
                </c:pt>
                <c:pt idx="15731">
                  <c:v>4920</c:v>
                </c:pt>
                <c:pt idx="15732">
                  <c:v>4882</c:v>
                </c:pt>
                <c:pt idx="15733">
                  <c:v>4839</c:v>
                </c:pt>
                <c:pt idx="15734">
                  <c:v>4857</c:v>
                </c:pt>
                <c:pt idx="15735">
                  <c:v>4882</c:v>
                </c:pt>
                <c:pt idx="15736">
                  <c:v>4859</c:v>
                </c:pt>
                <c:pt idx="15737">
                  <c:v>4899</c:v>
                </c:pt>
                <c:pt idx="15738">
                  <c:v>4843</c:v>
                </c:pt>
                <c:pt idx="15739">
                  <c:v>4832</c:v>
                </c:pt>
                <c:pt idx="15740">
                  <c:v>4837</c:v>
                </c:pt>
                <c:pt idx="15741">
                  <c:v>4874</c:v>
                </c:pt>
                <c:pt idx="15742">
                  <c:v>4881</c:v>
                </c:pt>
                <c:pt idx="15743">
                  <c:v>4876</c:v>
                </c:pt>
                <c:pt idx="15744">
                  <c:v>4845</c:v>
                </c:pt>
                <c:pt idx="15745">
                  <c:v>4866</c:v>
                </c:pt>
                <c:pt idx="15746">
                  <c:v>4915</c:v>
                </c:pt>
                <c:pt idx="15747">
                  <c:v>4880</c:v>
                </c:pt>
                <c:pt idx="15748">
                  <c:v>4883</c:v>
                </c:pt>
                <c:pt idx="15749">
                  <c:v>4869</c:v>
                </c:pt>
                <c:pt idx="15750">
                  <c:v>4845</c:v>
                </c:pt>
                <c:pt idx="15751">
                  <c:v>4886</c:v>
                </c:pt>
                <c:pt idx="15752">
                  <c:v>4866</c:v>
                </c:pt>
                <c:pt idx="15753">
                  <c:v>4864</c:v>
                </c:pt>
                <c:pt idx="15754">
                  <c:v>4872</c:v>
                </c:pt>
                <c:pt idx="15755">
                  <c:v>4864</c:v>
                </c:pt>
                <c:pt idx="15756">
                  <c:v>4828</c:v>
                </c:pt>
                <c:pt idx="15757">
                  <c:v>4851</c:v>
                </c:pt>
                <c:pt idx="15758">
                  <c:v>4862</c:v>
                </c:pt>
                <c:pt idx="15759">
                  <c:v>4898</c:v>
                </c:pt>
                <c:pt idx="15760">
                  <c:v>4848</c:v>
                </c:pt>
                <c:pt idx="15761">
                  <c:v>4870</c:v>
                </c:pt>
                <c:pt idx="15762">
                  <c:v>4847</c:v>
                </c:pt>
                <c:pt idx="15763">
                  <c:v>4825</c:v>
                </c:pt>
                <c:pt idx="15764">
                  <c:v>4856</c:v>
                </c:pt>
                <c:pt idx="15765">
                  <c:v>4828</c:v>
                </c:pt>
                <c:pt idx="15766">
                  <c:v>4852</c:v>
                </c:pt>
                <c:pt idx="15767">
                  <c:v>4937</c:v>
                </c:pt>
                <c:pt idx="15768">
                  <c:v>4842</c:v>
                </c:pt>
                <c:pt idx="15769">
                  <c:v>4884</c:v>
                </c:pt>
                <c:pt idx="15770">
                  <c:v>4869</c:v>
                </c:pt>
                <c:pt idx="15771">
                  <c:v>4834</c:v>
                </c:pt>
                <c:pt idx="15772">
                  <c:v>4884</c:v>
                </c:pt>
                <c:pt idx="15773">
                  <c:v>4873</c:v>
                </c:pt>
                <c:pt idx="15774">
                  <c:v>4873</c:v>
                </c:pt>
                <c:pt idx="15775">
                  <c:v>4865</c:v>
                </c:pt>
                <c:pt idx="15776">
                  <c:v>4851</c:v>
                </c:pt>
                <c:pt idx="15777">
                  <c:v>4824</c:v>
                </c:pt>
                <c:pt idx="15778">
                  <c:v>4853</c:v>
                </c:pt>
                <c:pt idx="15779">
                  <c:v>4866</c:v>
                </c:pt>
                <c:pt idx="15780">
                  <c:v>4886</c:v>
                </c:pt>
                <c:pt idx="15781">
                  <c:v>4854</c:v>
                </c:pt>
                <c:pt idx="15782">
                  <c:v>4837</c:v>
                </c:pt>
                <c:pt idx="15783">
                  <c:v>4880</c:v>
                </c:pt>
                <c:pt idx="15784">
                  <c:v>4888</c:v>
                </c:pt>
                <c:pt idx="15785">
                  <c:v>4867</c:v>
                </c:pt>
                <c:pt idx="15786">
                  <c:v>4865</c:v>
                </c:pt>
                <c:pt idx="15787">
                  <c:v>4886</c:v>
                </c:pt>
                <c:pt idx="15788">
                  <c:v>4887</c:v>
                </c:pt>
                <c:pt idx="15789">
                  <c:v>4847</c:v>
                </c:pt>
                <c:pt idx="15790">
                  <c:v>4866</c:v>
                </c:pt>
                <c:pt idx="15791">
                  <c:v>4848</c:v>
                </c:pt>
                <c:pt idx="15792">
                  <c:v>4885</c:v>
                </c:pt>
                <c:pt idx="15793">
                  <c:v>4878</c:v>
                </c:pt>
                <c:pt idx="15794">
                  <c:v>4860</c:v>
                </c:pt>
                <c:pt idx="15795">
                  <c:v>4834</c:v>
                </c:pt>
                <c:pt idx="15796">
                  <c:v>4839</c:v>
                </c:pt>
                <c:pt idx="15797">
                  <c:v>4851</c:v>
                </c:pt>
                <c:pt idx="15798">
                  <c:v>4847</c:v>
                </c:pt>
                <c:pt idx="15799">
                  <c:v>4865</c:v>
                </c:pt>
                <c:pt idx="15800">
                  <c:v>4834</c:v>
                </c:pt>
                <c:pt idx="15801">
                  <c:v>4865</c:v>
                </c:pt>
                <c:pt idx="15802">
                  <c:v>4832</c:v>
                </c:pt>
                <c:pt idx="15803">
                  <c:v>4864</c:v>
                </c:pt>
                <c:pt idx="15804">
                  <c:v>4898</c:v>
                </c:pt>
                <c:pt idx="15805">
                  <c:v>4854</c:v>
                </c:pt>
                <c:pt idx="15806">
                  <c:v>4877</c:v>
                </c:pt>
                <c:pt idx="15807">
                  <c:v>4821</c:v>
                </c:pt>
                <c:pt idx="15808">
                  <c:v>4864</c:v>
                </c:pt>
                <c:pt idx="15809">
                  <c:v>4888</c:v>
                </c:pt>
                <c:pt idx="15810">
                  <c:v>4847</c:v>
                </c:pt>
                <c:pt idx="15811">
                  <c:v>4842</c:v>
                </c:pt>
                <c:pt idx="15812">
                  <c:v>4865</c:v>
                </c:pt>
                <c:pt idx="15813">
                  <c:v>4936</c:v>
                </c:pt>
                <c:pt idx="15814">
                  <c:v>4911</c:v>
                </c:pt>
                <c:pt idx="15815">
                  <c:v>4855</c:v>
                </c:pt>
                <c:pt idx="15816">
                  <c:v>4841</c:v>
                </c:pt>
                <c:pt idx="15817">
                  <c:v>4878</c:v>
                </c:pt>
                <c:pt idx="15818">
                  <c:v>4868</c:v>
                </c:pt>
                <c:pt idx="15819">
                  <c:v>4862</c:v>
                </c:pt>
                <c:pt idx="15820">
                  <c:v>4888</c:v>
                </c:pt>
                <c:pt idx="15821">
                  <c:v>4864</c:v>
                </c:pt>
                <c:pt idx="15822">
                  <c:v>4894</c:v>
                </c:pt>
                <c:pt idx="15823">
                  <c:v>4879</c:v>
                </c:pt>
                <c:pt idx="15824">
                  <c:v>4864</c:v>
                </c:pt>
                <c:pt idx="15825">
                  <c:v>4911</c:v>
                </c:pt>
                <c:pt idx="15826">
                  <c:v>4871</c:v>
                </c:pt>
                <c:pt idx="15827">
                  <c:v>4882</c:v>
                </c:pt>
                <c:pt idx="15828">
                  <c:v>4871</c:v>
                </c:pt>
                <c:pt idx="15829">
                  <c:v>4842</c:v>
                </c:pt>
                <c:pt idx="15830">
                  <c:v>4874</c:v>
                </c:pt>
                <c:pt idx="15831">
                  <c:v>4889</c:v>
                </c:pt>
                <c:pt idx="15832">
                  <c:v>4874</c:v>
                </c:pt>
                <c:pt idx="15833">
                  <c:v>4848</c:v>
                </c:pt>
                <c:pt idx="15834">
                  <c:v>4863</c:v>
                </c:pt>
                <c:pt idx="15835">
                  <c:v>4888</c:v>
                </c:pt>
                <c:pt idx="15836">
                  <c:v>4870</c:v>
                </c:pt>
                <c:pt idx="15837">
                  <c:v>4878</c:v>
                </c:pt>
                <c:pt idx="15838">
                  <c:v>4893</c:v>
                </c:pt>
                <c:pt idx="15839">
                  <c:v>4837</c:v>
                </c:pt>
                <c:pt idx="15840">
                  <c:v>4876</c:v>
                </c:pt>
                <c:pt idx="15841">
                  <c:v>4850</c:v>
                </c:pt>
                <c:pt idx="15842">
                  <c:v>4856</c:v>
                </c:pt>
                <c:pt idx="15843">
                  <c:v>4911</c:v>
                </c:pt>
                <c:pt idx="15844">
                  <c:v>4825</c:v>
                </c:pt>
                <c:pt idx="15845">
                  <c:v>4872</c:v>
                </c:pt>
                <c:pt idx="15846">
                  <c:v>4840</c:v>
                </c:pt>
                <c:pt idx="15847">
                  <c:v>4829</c:v>
                </c:pt>
                <c:pt idx="15848">
                  <c:v>4873</c:v>
                </c:pt>
                <c:pt idx="15849">
                  <c:v>4918</c:v>
                </c:pt>
                <c:pt idx="15850">
                  <c:v>4853</c:v>
                </c:pt>
                <c:pt idx="15851">
                  <c:v>4894</c:v>
                </c:pt>
                <c:pt idx="15852">
                  <c:v>4860</c:v>
                </c:pt>
                <c:pt idx="15853">
                  <c:v>4841</c:v>
                </c:pt>
                <c:pt idx="15854">
                  <c:v>4874</c:v>
                </c:pt>
                <c:pt idx="15855">
                  <c:v>4844</c:v>
                </c:pt>
                <c:pt idx="15856">
                  <c:v>4845</c:v>
                </c:pt>
                <c:pt idx="15857">
                  <c:v>4870</c:v>
                </c:pt>
                <c:pt idx="15858">
                  <c:v>4873</c:v>
                </c:pt>
                <c:pt idx="15859">
                  <c:v>4879</c:v>
                </c:pt>
                <c:pt idx="15860">
                  <c:v>4860</c:v>
                </c:pt>
                <c:pt idx="15861">
                  <c:v>4858</c:v>
                </c:pt>
                <c:pt idx="15862">
                  <c:v>4847</c:v>
                </c:pt>
                <c:pt idx="15863">
                  <c:v>4847</c:v>
                </c:pt>
                <c:pt idx="15864">
                  <c:v>4848</c:v>
                </c:pt>
                <c:pt idx="15865">
                  <c:v>4844</c:v>
                </c:pt>
                <c:pt idx="15866">
                  <c:v>4898</c:v>
                </c:pt>
                <c:pt idx="15867">
                  <c:v>4820</c:v>
                </c:pt>
                <c:pt idx="15868">
                  <c:v>4855</c:v>
                </c:pt>
                <c:pt idx="15869">
                  <c:v>4861</c:v>
                </c:pt>
                <c:pt idx="15870">
                  <c:v>4825</c:v>
                </c:pt>
                <c:pt idx="15871">
                  <c:v>4850</c:v>
                </c:pt>
                <c:pt idx="15872">
                  <c:v>4880</c:v>
                </c:pt>
                <c:pt idx="15873">
                  <c:v>4829</c:v>
                </c:pt>
                <c:pt idx="15874">
                  <c:v>4860</c:v>
                </c:pt>
                <c:pt idx="15875">
                  <c:v>4867</c:v>
                </c:pt>
                <c:pt idx="15876">
                  <c:v>4869</c:v>
                </c:pt>
                <c:pt idx="15877">
                  <c:v>4864</c:v>
                </c:pt>
                <c:pt idx="15878">
                  <c:v>4871</c:v>
                </c:pt>
                <c:pt idx="15879">
                  <c:v>4875</c:v>
                </c:pt>
                <c:pt idx="15880">
                  <c:v>4874</c:v>
                </c:pt>
                <c:pt idx="15881">
                  <c:v>4856</c:v>
                </c:pt>
                <c:pt idx="15882">
                  <c:v>4883</c:v>
                </c:pt>
                <c:pt idx="15883">
                  <c:v>4858</c:v>
                </c:pt>
                <c:pt idx="15884">
                  <c:v>4850</c:v>
                </c:pt>
                <c:pt idx="15885">
                  <c:v>4872</c:v>
                </c:pt>
                <c:pt idx="15886">
                  <c:v>4849</c:v>
                </c:pt>
                <c:pt idx="15887">
                  <c:v>4865</c:v>
                </c:pt>
                <c:pt idx="15888">
                  <c:v>4866</c:v>
                </c:pt>
                <c:pt idx="15889">
                  <c:v>4862</c:v>
                </c:pt>
                <c:pt idx="15890">
                  <c:v>4888</c:v>
                </c:pt>
                <c:pt idx="15891">
                  <c:v>4860</c:v>
                </c:pt>
                <c:pt idx="15892">
                  <c:v>4852</c:v>
                </c:pt>
                <c:pt idx="15893">
                  <c:v>4845</c:v>
                </c:pt>
                <c:pt idx="15894">
                  <c:v>4829</c:v>
                </c:pt>
                <c:pt idx="15895">
                  <c:v>4861</c:v>
                </c:pt>
                <c:pt idx="15896">
                  <c:v>4884</c:v>
                </c:pt>
                <c:pt idx="15897">
                  <c:v>4840</c:v>
                </c:pt>
                <c:pt idx="15898">
                  <c:v>4853</c:v>
                </c:pt>
                <c:pt idx="15899">
                  <c:v>4865</c:v>
                </c:pt>
                <c:pt idx="15900">
                  <c:v>4865</c:v>
                </c:pt>
                <c:pt idx="15901">
                  <c:v>4850</c:v>
                </c:pt>
                <c:pt idx="15902">
                  <c:v>4868</c:v>
                </c:pt>
                <c:pt idx="15903">
                  <c:v>4841</c:v>
                </c:pt>
                <c:pt idx="15904">
                  <c:v>4836</c:v>
                </c:pt>
                <c:pt idx="15905">
                  <c:v>4880</c:v>
                </c:pt>
                <c:pt idx="15906">
                  <c:v>4875</c:v>
                </c:pt>
                <c:pt idx="15907">
                  <c:v>4836</c:v>
                </c:pt>
                <c:pt idx="15908">
                  <c:v>4866</c:v>
                </c:pt>
                <c:pt idx="15909">
                  <c:v>4879</c:v>
                </c:pt>
                <c:pt idx="15910">
                  <c:v>4843</c:v>
                </c:pt>
                <c:pt idx="15911">
                  <c:v>4840</c:v>
                </c:pt>
                <c:pt idx="15912">
                  <c:v>4874</c:v>
                </c:pt>
                <c:pt idx="15913">
                  <c:v>4886</c:v>
                </c:pt>
                <c:pt idx="15914">
                  <c:v>4851</c:v>
                </c:pt>
                <c:pt idx="15915">
                  <c:v>4871</c:v>
                </c:pt>
                <c:pt idx="15916">
                  <c:v>4864</c:v>
                </c:pt>
                <c:pt idx="15917">
                  <c:v>4865</c:v>
                </c:pt>
                <c:pt idx="15918">
                  <c:v>4854</c:v>
                </c:pt>
                <c:pt idx="15919">
                  <c:v>4852</c:v>
                </c:pt>
                <c:pt idx="15920">
                  <c:v>4842</c:v>
                </c:pt>
                <c:pt idx="15921">
                  <c:v>4810</c:v>
                </c:pt>
                <c:pt idx="15922">
                  <c:v>4851</c:v>
                </c:pt>
                <c:pt idx="15923">
                  <c:v>4861</c:v>
                </c:pt>
                <c:pt idx="15924">
                  <c:v>4901</c:v>
                </c:pt>
                <c:pt idx="15925">
                  <c:v>4825</c:v>
                </c:pt>
                <c:pt idx="15926">
                  <c:v>4866</c:v>
                </c:pt>
                <c:pt idx="15927">
                  <c:v>4838</c:v>
                </c:pt>
                <c:pt idx="15928">
                  <c:v>4861</c:v>
                </c:pt>
                <c:pt idx="15929">
                  <c:v>4821</c:v>
                </c:pt>
                <c:pt idx="15930">
                  <c:v>4836</c:v>
                </c:pt>
                <c:pt idx="15931">
                  <c:v>4852</c:v>
                </c:pt>
                <c:pt idx="15932">
                  <c:v>4873</c:v>
                </c:pt>
                <c:pt idx="15933">
                  <c:v>4849</c:v>
                </c:pt>
                <c:pt idx="15934">
                  <c:v>4875</c:v>
                </c:pt>
                <c:pt idx="15935">
                  <c:v>4857</c:v>
                </c:pt>
                <c:pt idx="15936">
                  <c:v>4869</c:v>
                </c:pt>
                <c:pt idx="15937">
                  <c:v>4872</c:v>
                </c:pt>
                <c:pt idx="15938">
                  <c:v>4842</c:v>
                </c:pt>
                <c:pt idx="15939">
                  <c:v>4890</c:v>
                </c:pt>
                <c:pt idx="15940">
                  <c:v>4822</c:v>
                </c:pt>
                <c:pt idx="15941">
                  <c:v>4840</c:v>
                </c:pt>
                <c:pt idx="15942">
                  <c:v>4856</c:v>
                </c:pt>
                <c:pt idx="15943">
                  <c:v>4862</c:v>
                </c:pt>
                <c:pt idx="15944">
                  <c:v>4905</c:v>
                </c:pt>
                <c:pt idx="15945">
                  <c:v>4878</c:v>
                </c:pt>
                <c:pt idx="15946">
                  <c:v>4857</c:v>
                </c:pt>
                <c:pt idx="15947">
                  <c:v>4877</c:v>
                </c:pt>
                <c:pt idx="15948">
                  <c:v>4886</c:v>
                </c:pt>
                <c:pt idx="15949">
                  <c:v>4871</c:v>
                </c:pt>
                <c:pt idx="15950">
                  <c:v>4866</c:v>
                </c:pt>
                <c:pt idx="15951">
                  <c:v>4880</c:v>
                </c:pt>
                <c:pt idx="15952">
                  <c:v>4874</c:v>
                </c:pt>
                <c:pt idx="15953">
                  <c:v>4884</c:v>
                </c:pt>
                <c:pt idx="15954">
                  <c:v>4883</c:v>
                </c:pt>
                <c:pt idx="15955">
                  <c:v>4853</c:v>
                </c:pt>
                <c:pt idx="15956">
                  <c:v>4824</c:v>
                </c:pt>
                <c:pt idx="15957">
                  <c:v>4861</c:v>
                </c:pt>
                <c:pt idx="15958">
                  <c:v>4901</c:v>
                </c:pt>
                <c:pt idx="15959">
                  <c:v>4854</c:v>
                </c:pt>
                <c:pt idx="15960">
                  <c:v>4847</c:v>
                </c:pt>
                <c:pt idx="15961">
                  <c:v>4874</c:v>
                </c:pt>
                <c:pt idx="15962">
                  <c:v>4870</c:v>
                </c:pt>
                <c:pt idx="15963">
                  <c:v>4851</c:v>
                </c:pt>
                <c:pt idx="15964">
                  <c:v>4871</c:v>
                </c:pt>
                <c:pt idx="15965">
                  <c:v>4880</c:v>
                </c:pt>
                <c:pt idx="15966">
                  <c:v>4881</c:v>
                </c:pt>
                <c:pt idx="15967">
                  <c:v>4857</c:v>
                </c:pt>
                <c:pt idx="15968">
                  <c:v>4880</c:v>
                </c:pt>
                <c:pt idx="15969">
                  <c:v>4855</c:v>
                </c:pt>
                <c:pt idx="15970">
                  <c:v>4823</c:v>
                </c:pt>
                <c:pt idx="15971">
                  <c:v>4809</c:v>
                </c:pt>
                <c:pt idx="15972">
                  <c:v>4855</c:v>
                </c:pt>
                <c:pt idx="15973">
                  <c:v>4902</c:v>
                </c:pt>
                <c:pt idx="15974">
                  <c:v>4876</c:v>
                </c:pt>
                <c:pt idx="15975">
                  <c:v>4850</c:v>
                </c:pt>
                <c:pt idx="15976">
                  <c:v>4878</c:v>
                </c:pt>
                <c:pt idx="15977">
                  <c:v>4871</c:v>
                </c:pt>
                <c:pt idx="15978">
                  <c:v>4868</c:v>
                </c:pt>
                <c:pt idx="15979">
                  <c:v>4833</c:v>
                </c:pt>
                <c:pt idx="15980">
                  <c:v>4884</c:v>
                </c:pt>
                <c:pt idx="15981">
                  <c:v>4898</c:v>
                </c:pt>
                <c:pt idx="15982">
                  <c:v>4885</c:v>
                </c:pt>
                <c:pt idx="15983">
                  <c:v>4845</c:v>
                </c:pt>
                <c:pt idx="15984">
                  <c:v>4869</c:v>
                </c:pt>
                <c:pt idx="15985">
                  <c:v>4848</c:v>
                </c:pt>
                <c:pt idx="15986">
                  <c:v>4851</c:v>
                </c:pt>
                <c:pt idx="15987">
                  <c:v>4867</c:v>
                </c:pt>
                <c:pt idx="15988">
                  <c:v>4881</c:v>
                </c:pt>
                <c:pt idx="15989">
                  <c:v>4870</c:v>
                </c:pt>
                <c:pt idx="15990">
                  <c:v>4865</c:v>
                </c:pt>
                <c:pt idx="15991">
                  <c:v>4881</c:v>
                </c:pt>
                <c:pt idx="15992">
                  <c:v>4877</c:v>
                </c:pt>
                <c:pt idx="15993">
                  <c:v>4805</c:v>
                </c:pt>
                <c:pt idx="15994">
                  <c:v>4866</c:v>
                </c:pt>
                <c:pt idx="15995">
                  <c:v>4820</c:v>
                </c:pt>
                <c:pt idx="15996">
                  <c:v>4841</c:v>
                </c:pt>
                <c:pt idx="15997">
                  <c:v>4887</c:v>
                </c:pt>
                <c:pt idx="15998">
                  <c:v>4860</c:v>
                </c:pt>
                <c:pt idx="15999">
                  <c:v>4894</c:v>
                </c:pt>
                <c:pt idx="16000">
                  <c:v>4865</c:v>
                </c:pt>
                <c:pt idx="16001">
                  <c:v>4844</c:v>
                </c:pt>
                <c:pt idx="16002">
                  <c:v>4898</c:v>
                </c:pt>
                <c:pt idx="16003">
                  <c:v>4894</c:v>
                </c:pt>
                <c:pt idx="16004">
                  <c:v>4864</c:v>
                </c:pt>
                <c:pt idx="16005">
                  <c:v>4889</c:v>
                </c:pt>
                <c:pt idx="16006">
                  <c:v>4868</c:v>
                </c:pt>
                <c:pt idx="16007">
                  <c:v>4890</c:v>
                </c:pt>
                <c:pt idx="16008">
                  <c:v>4880</c:v>
                </c:pt>
                <c:pt idx="16009">
                  <c:v>4867</c:v>
                </c:pt>
                <c:pt idx="16010">
                  <c:v>4874</c:v>
                </c:pt>
                <c:pt idx="16011">
                  <c:v>4848</c:v>
                </c:pt>
                <c:pt idx="16012">
                  <c:v>4824</c:v>
                </c:pt>
                <c:pt idx="16013">
                  <c:v>4866</c:v>
                </c:pt>
                <c:pt idx="16014">
                  <c:v>4883</c:v>
                </c:pt>
                <c:pt idx="16015">
                  <c:v>4852</c:v>
                </c:pt>
                <c:pt idx="16016">
                  <c:v>4873</c:v>
                </c:pt>
                <c:pt idx="16017">
                  <c:v>4900</c:v>
                </c:pt>
                <c:pt idx="16018">
                  <c:v>4894</c:v>
                </c:pt>
                <c:pt idx="16019">
                  <c:v>4896</c:v>
                </c:pt>
                <c:pt idx="16020">
                  <c:v>4876</c:v>
                </c:pt>
                <c:pt idx="16021">
                  <c:v>4885</c:v>
                </c:pt>
                <c:pt idx="16022">
                  <c:v>4856</c:v>
                </c:pt>
                <c:pt idx="16023">
                  <c:v>4837</c:v>
                </c:pt>
                <c:pt idx="16024">
                  <c:v>4873</c:v>
                </c:pt>
                <c:pt idx="16025">
                  <c:v>4901</c:v>
                </c:pt>
                <c:pt idx="16026">
                  <c:v>4868</c:v>
                </c:pt>
                <c:pt idx="16027">
                  <c:v>4855</c:v>
                </c:pt>
                <c:pt idx="16028">
                  <c:v>4889</c:v>
                </c:pt>
                <c:pt idx="16029">
                  <c:v>4848</c:v>
                </c:pt>
                <c:pt idx="16030">
                  <c:v>4884</c:v>
                </c:pt>
                <c:pt idx="16031">
                  <c:v>4871</c:v>
                </c:pt>
                <c:pt idx="16032">
                  <c:v>4933</c:v>
                </c:pt>
                <c:pt idx="16033">
                  <c:v>4864</c:v>
                </c:pt>
                <c:pt idx="16034">
                  <c:v>4892</c:v>
                </c:pt>
                <c:pt idx="16035">
                  <c:v>4883</c:v>
                </c:pt>
                <c:pt idx="16036">
                  <c:v>4852</c:v>
                </c:pt>
                <c:pt idx="16037">
                  <c:v>4869</c:v>
                </c:pt>
                <c:pt idx="16038">
                  <c:v>4835</c:v>
                </c:pt>
                <c:pt idx="16039">
                  <c:v>4877</c:v>
                </c:pt>
                <c:pt idx="16040">
                  <c:v>4874</c:v>
                </c:pt>
                <c:pt idx="16041">
                  <c:v>4875</c:v>
                </c:pt>
                <c:pt idx="16042">
                  <c:v>4858</c:v>
                </c:pt>
                <c:pt idx="16043">
                  <c:v>4868</c:v>
                </c:pt>
                <c:pt idx="16044">
                  <c:v>4863</c:v>
                </c:pt>
                <c:pt idx="16045">
                  <c:v>4885</c:v>
                </c:pt>
                <c:pt idx="16046">
                  <c:v>4887</c:v>
                </c:pt>
                <c:pt idx="16047">
                  <c:v>4842</c:v>
                </c:pt>
                <c:pt idx="16048">
                  <c:v>4820</c:v>
                </c:pt>
                <c:pt idx="16049">
                  <c:v>4800</c:v>
                </c:pt>
                <c:pt idx="16050">
                  <c:v>4886</c:v>
                </c:pt>
                <c:pt idx="16051">
                  <c:v>4851</c:v>
                </c:pt>
                <c:pt idx="16052">
                  <c:v>4870</c:v>
                </c:pt>
                <c:pt idx="16053">
                  <c:v>4842</c:v>
                </c:pt>
                <c:pt idx="16054">
                  <c:v>4830</c:v>
                </c:pt>
                <c:pt idx="16055">
                  <c:v>4884</c:v>
                </c:pt>
                <c:pt idx="16056">
                  <c:v>4875</c:v>
                </c:pt>
                <c:pt idx="16057">
                  <c:v>4879</c:v>
                </c:pt>
                <c:pt idx="16058">
                  <c:v>4849</c:v>
                </c:pt>
                <c:pt idx="16059">
                  <c:v>4874</c:v>
                </c:pt>
                <c:pt idx="16060">
                  <c:v>4874</c:v>
                </c:pt>
                <c:pt idx="16061">
                  <c:v>4854</c:v>
                </c:pt>
                <c:pt idx="16062">
                  <c:v>4826</c:v>
                </c:pt>
                <c:pt idx="16063">
                  <c:v>4817</c:v>
                </c:pt>
                <c:pt idx="16064">
                  <c:v>4876</c:v>
                </c:pt>
                <c:pt idx="16065">
                  <c:v>4842</c:v>
                </c:pt>
                <c:pt idx="16066">
                  <c:v>4864</c:v>
                </c:pt>
                <c:pt idx="16067">
                  <c:v>4874</c:v>
                </c:pt>
                <c:pt idx="16068">
                  <c:v>4914</c:v>
                </c:pt>
                <c:pt idx="16069">
                  <c:v>4878</c:v>
                </c:pt>
                <c:pt idx="16070">
                  <c:v>4811</c:v>
                </c:pt>
                <c:pt idx="16071">
                  <c:v>4841</c:v>
                </c:pt>
                <c:pt idx="16072">
                  <c:v>4862</c:v>
                </c:pt>
                <c:pt idx="16073">
                  <c:v>4891</c:v>
                </c:pt>
                <c:pt idx="16074">
                  <c:v>4863</c:v>
                </c:pt>
                <c:pt idx="16075">
                  <c:v>4850</c:v>
                </c:pt>
                <c:pt idx="16076">
                  <c:v>4873</c:v>
                </c:pt>
                <c:pt idx="16077">
                  <c:v>4797</c:v>
                </c:pt>
                <c:pt idx="16078">
                  <c:v>4807</c:v>
                </c:pt>
                <c:pt idx="16079">
                  <c:v>4881</c:v>
                </c:pt>
                <c:pt idx="16080">
                  <c:v>4898</c:v>
                </c:pt>
                <c:pt idx="16081">
                  <c:v>4864</c:v>
                </c:pt>
                <c:pt idx="16082">
                  <c:v>4870</c:v>
                </c:pt>
                <c:pt idx="16083">
                  <c:v>4831</c:v>
                </c:pt>
                <c:pt idx="16084">
                  <c:v>4835</c:v>
                </c:pt>
                <c:pt idx="16085">
                  <c:v>4798</c:v>
                </c:pt>
                <c:pt idx="16086">
                  <c:v>4837</c:v>
                </c:pt>
                <c:pt idx="16087">
                  <c:v>4880</c:v>
                </c:pt>
                <c:pt idx="16088">
                  <c:v>4808</c:v>
                </c:pt>
                <c:pt idx="16089">
                  <c:v>4845</c:v>
                </c:pt>
                <c:pt idx="16090">
                  <c:v>4851</c:v>
                </c:pt>
                <c:pt idx="16091">
                  <c:v>4855</c:v>
                </c:pt>
                <c:pt idx="16092">
                  <c:v>4836</c:v>
                </c:pt>
                <c:pt idx="16093">
                  <c:v>4843</c:v>
                </c:pt>
                <c:pt idx="16094">
                  <c:v>4845</c:v>
                </c:pt>
                <c:pt idx="16095">
                  <c:v>4854</c:v>
                </c:pt>
                <c:pt idx="16096">
                  <c:v>4854</c:v>
                </c:pt>
                <c:pt idx="16097">
                  <c:v>4855</c:v>
                </c:pt>
                <c:pt idx="16098">
                  <c:v>4845</c:v>
                </c:pt>
                <c:pt idx="16099">
                  <c:v>4848</c:v>
                </c:pt>
                <c:pt idx="16100">
                  <c:v>4872</c:v>
                </c:pt>
                <c:pt idx="16101">
                  <c:v>4848</c:v>
                </c:pt>
                <c:pt idx="16102">
                  <c:v>4859</c:v>
                </c:pt>
                <c:pt idx="16103">
                  <c:v>4832</c:v>
                </c:pt>
                <c:pt idx="16104">
                  <c:v>4844</c:v>
                </c:pt>
                <c:pt idx="16105">
                  <c:v>4855</c:v>
                </c:pt>
                <c:pt idx="16106">
                  <c:v>4837</c:v>
                </c:pt>
                <c:pt idx="16107">
                  <c:v>4857</c:v>
                </c:pt>
                <c:pt idx="16108">
                  <c:v>4853</c:v>
                </c:pt>
                <c:pt idx="16109">
                  <c:v>4889</c:v>
                </c:pt>
                <c:pt idx="16110">
                  <c:v>4852</c:v>
                </c:pt>
                <c:pt idx="16111">
                  <c:v>4883</c:v>
                </c:pt>
                <c:pt idx="16112">
                  <c:v>4846</c:v>
                </c:pt>
                <c:pt idx="16113">
                  <c:v>4817</c:v>
                </c:pt>
                <c:pt idx="16114">
                  <c:v>4803</c:v>
                </c:pt>
                <c:pt idx="16115">
                  <c:v>4850</c:v>
                </c:pt>
                <c:pt idx="16116">
                  <c:v>4857</c:v>
                </c:pt>
                <c:pt idx="16117">
                  <c:v>4874</c:v>
                </c:pt>
                <c:pt idx="16118">
                  <c:v>4865</c:v>
                </c:pt>
                <c:pt idx="16119">
                  <c:v>4829</c:v>
                </c:pt>
                <c:pt idx="16120">
                  <c:v>4872</c:v>
                </c:pt>
                <c:pt idx="16121">
                  <c:v>4888</c:v>
                </c:pt>
                <c:pt idx="16122">
                  <c:v>4914</c:v>
                </c:pt>
                <c:pt idx="16123">
                  <c:v>4867</c:v>
                </c:pt>
                <c:pt idx="16124">
                  <c:v>4867</c:v>
                </c:pt>
                <c:pt idx="16125">
                  <c:v>4880</c:v>
                </c:pt>
                <c:pt idx="16126">
                  <c:v>4801</c:v>
                </c:pt>
                <c:pt idx="16127">
                  <c:v>4814</c:v>
                </c:pt>
                <c:pt idx="16128">
                  <c:v>4870</c:v>
                </c:pt>
                <c:pt idx="16129">
                  <c:v>4860</c:v>
                </c:pt>
                <c:pt idx="16130">
                  <c:v>4864</c:v>
                </c:pt>
                <c:pt idx="16131">
                  <c:v>4837</c:v>
                </c:pt>
                <c:pt idx="16132">
                  <c:v>4881</c:v>
                </c:pt>
                <c:pt idx="16133">
                  <c:v>4824</c:v>
                </c:pt>
                <c:pt idx="16134">
                  <c:v>4867</c:v>
                </c:pt>
                <c:pt idx="16135">
                  <c:v>4813</c:v>
                </c:pt>
                <c:pt idx="16136">
                  <c:v>4865</c:v>
                </c:pt>
                <c:pt idx="16137">
                  <c:v>4898</c:v>
                </c:pt>
                <c:pt idx="16138">
                  <c:v>4849</c:v>
                </c:pt>
                <c:pt idx="16139">
                  <c:v>4838</c:v>
                </c:pt>
                <c:pt idx="16140">
                  <c:v>4883</c:v>
                </c:pt>
                <c:pt idx="16141">
                  <c:v>4899</c:v>
                </c:pt>
                <c:pt idx="16142">
                  <c:v>4886</c:v>
                </c:pt>
                <c:pt idx="16143">
                  <c:v>4880</c:v>
                </c:pt>
                <c:pt idx="16144">
                  <c:v>4842</c:v>
                </c:pt>
                <c:pt idx="16145">
                  <c:v>4858</c:v>
                </c:pt>
                <c:pt idx="16146">
                  <c:v>4899</c:v>
                </c:pt>
                <c:pt idx="16147">
                  <c:v>4866</c:v>
                </c:pt>
                <c:pt idx="16148">
                  <c:v>4904</c:v>
                </c:pt>
                <c:pt idx="16149">
                  <c:v>4871</c:v>
                </c:pt>
                <c:pt idx="16150">
                  <c:v>4847</c:v>
                </c:pt>
                <c:pt idx="16151">
                  <c:v>4869</c:v>
                </c:pt>
                <c:pt idx="16152">
                  <c:v>4863</c:v>
                </c:pt>
                <c:pt idx="16153">
                  <c:v>4842</c:v>
                </c:pt>
                <c:pt idx="16154">
                  <c:v>4842</c:v>
                </c:pt>
                <c:pt idx="16155">
                  <c:v>4866</c:v>
                </c:pt>
                <c:pt idx="16156">
                  <c:v>4860</c:v>
                </c:pt>
                <c:pt idx="16157">
                  <c:v>4842</c:v>
                </c:pt>
                <c:pt idx="16158">
                  <c:v>4868</c:v>
                </c:pt>
                <c:pt idx="16159">
                  <c:v>4857</c:v>
                </c:pt>
                <c:pt idx="16160">
                  <c:v>4877</c:v>
                </c:pt>
                <c:pt idx="16161">
                  <c:v>4871</c:v>
                </c:pt>
                <c:pt idx="16162">
                  <c:v>4832</c:v>
                </c:pt>
                <c:pt idx="16163">
                  <c:v>4858</c:v>
                </c:pt>
                <c:pt idx="16164">
                  <c:v>4833</c:v>
                </c:pt>
                <c:pt idx="16165">
                  <c:v>4880</c:v>
                </c:pt>
                <c:pt idx="16166">
                  <c:v>4876</c:v>
                </c:pt>
                <c:pt idx="16167">
                  <c:v>4887</c:v>
                </c:pt>
                <c:pt idx="16168">
                  <c:v>4888</c:v>
                </c:pt>
                <c:pt idx="16169">
                  <c:v>4849</c:v>
                </c:pt>
                <c:pt idx="16170">
                  <c:v>4873</c:v>
                </c:pt>
                <c:pt idx="16171">
                  <c:v>4841</c:v>
                </c:pt>
                <c:pt idx="16172">
                  <c:v>4858</c:v>
                </c:pt>
                <c:pt idx="16173">
                  <c:v>4846</c:v>
                </c:pt>
                <c:pt idx="16174">
                  <c:v>4882</c:v>
                </c:pt>
                <c:pt idx="16175">
                  <c:v>4830</c:v>
                </c:pt>
                <c:pt idx="16176">
                  <c:v>4854</c:v>
                </c:pt>
                <c:pt idx="16177">
                  <c:v>4855</c:v>
                </c:pt>
                <c:pt idx="16178">
                  <c:v>4862</c:v>
                </c:pt>
                <c:pt idx="16179">
                  <c:v>4825</c:v>
                </c:pt>
                <c:pt idx="16180">
                  <c:v>4854</c:v>
                </c:pt>
                <c:pt idx="16181">
                  <c:v>4840</c:v>
                </c:pt>
                <c:pt idx="16182">
                  <c:v>4892</c:v>
                </c:pt>
                <c:pt idx="16183">
                  <c:v>4892</c:v>
                </c:pt>
                <c:pt idx="16184">
                  <c:v>4835</c:v>
                </c:pt>
                <c:pt idx="16185">
                  <c:v>4811</c:v>
                </c:pt>
                <c:pt idx="16186">
                  <c:v>4869</c:v>
                </c:pt>
                <c:pt idx="16187">
                  <c:v>4875</c:v>
                </c:pt>
                <c:pt idx="16188">
                  <c:v>4857</c:v>
                </c:pt>
                <c:pt idx="16189">
                  <c:v>4854</c:v>
                </c:pt>
                <c:pt idx="16190">
                  <c:v>4808</c:v>
                </c:pt>
                <c:pt idx="16191">
                  <c:v>4861</c:v>
                </c:pt>
                <c:pt idx="16192">
                  <c:v>4870</c:v>
                </c:pt>
                <c:pt idx="16193">
                  <c:v>4835</c:v>
                </c:pt>
                <c:pt idx="16194">
                  <c:v>4844</c:v>
                </c:pt>
                <c:pt idx="16195">
                  <c:v>4861</c:v>
                </c:pt>
                <c:pt idx="16196">
                  <c:v>4851</c:v>
                </c:pt>
                <c:pt idx="16197">
                  <c:v>4852</c:v>
                </c:pt>
                <c:pt idx="16198">
                  <c:v>4850</c:v>
                </c:pt>
                <c:pt idx="16199">
                  <c:v>4879</c:v>
                </c:pt>
                <c:pt idx="16200">
                  <c:v>4869</c:v>
                </c:pt>
                <c:pt idx="16201">
                  <c:v>4859</c:v>
                </c:pt>
                <c:pt idx="16202">
                  <c:v>4874</c:v>
                </c:pt>
                <c:pt idx="16203">
                  <c:v>4874</c:v>
                </c:pt>
                <c:pt idx="16204">
                  <c:v>4861</c:v>
                </c:pt>
                <c:pt idx="16205">
                  <c:v>4884</c:v>
                </c:pt>
                <c:pt idx="16206">
                  <c:v>4893</c:v>
                </c:pt>
                <c:pt idx="16207">
                  <c:v>4879</c:v>
                </c:pt>
                <c:pt idx="16208">
                  <c:v>4875</c:v>
                </c:pt>
                <c:pt idx="16209">
                  <c:v>4893</c:v>
                </c:pt>
                <c:pt idx="16210">
                  <c:v>4878</c:v>
                </c:pt>
                <c:pt idx="16211">
                  <c:v>4879</c:v>
                </c:pt>
                <c:pt idx="16212">
                  <c:v>4833</c:v>
                </c:pt>
                <c:pt idx="16213">
                  <c:v>4861</c:v>
                </c:pt>
                <c:pt idx="16214">
                  <c:v>4841</c:v>
                </c:pt>
                <c:pt idx="16215">
                  <c:v>4864</c:v>
                </c:pt>
                <c:pt idx="16216">
                  <c:v>4851</c:v>
                </c:pt>
                <c:pt idx="16217">
                  <c:v>4802</c:v>
                </c:pt>
                <c:pt idx="16218">
                  <c:v>4861</c:v>
                </c:pt>
                <c:pt idx="16219">
                  <c:v>4842</c:v>
                </c:pt>
                <c:pt idx="16220">
                  <c:v>4864</c:v>
                </c:pt>
                <c:pt idx="16221">
                  <c:v>4921</c:v>
                </c:pt>
                <c:pt idx="16222">
                  <c:v>4879</c:v>
                </c:pt>
                <c:pt idx="16223">
                  <c:v>4884</c:v>
                </c:pt>
                <c:pt idx="16224">
                  <c:v>4864</c:v>
                </c:pt>
                <c:pt idx="16225">
                  <c:v>4852</c:v>
                </c:pt>
                <c:pt idx="16226">
                  <c:v>4913</c:v>
                </c:pt>
                <c:pt idx="16227">
                  <c:v>4853</c:v>
                </c:pt>
                <c:pt idx="16228">
                  <c:v>4834</c:v>
                </c:pt>
                <c:pt idx="16229">
                  <c:v>4859</c:v>
                </c:pt>
                <c:pt idx="16230">
                  <c:v>4867</c:v>
                </c:pt>
                <c:pt idx="16231">
                  <c:v>4855</c:v>
                </c:pt>
                <c:pt idx="16232">
                  <c:v>4828</c:v>
                </c:pt>
                <c:pt idx="16233">
                  <c:v>4816</c:v>
                </c:pt>
                <c:pt idx="16234">
                  <c:v>4857</c:v>
                </c:pt>
                <c:pt idx="16235">
                  <c:v>4842</c:v>
                </c:pt>
                <c:pt idx="16236">
                  <c:v>4849</c:v>
                </c:pt>
                <c:pt idx="16237">
                  <c:v>4876</c:v>
                </c:pt>
                <c:pt idx="16238">
                  <c:v>4844</c:v>
                </c:pt>
                <c:pt idx="16239">
                  <c:v>4838</c:v>
                </c:pt>
                <c:pt idx="16240">
                  <c:v>4835</c:v>
                </c:pt>
                <c:pt idx="16241">
                  <c:v>4871</c:v>
                </c:pt>
                <c:pt idx="16242">
                  <c:v>4867</c:v>
                </c:pt>
                <c:pt idx="16243">
                  <c:v>4889</c:v>
                </c:pt>
                <c:pt idx="16244">
                  <c:v>4904</c:v>
                </c:pt>
                <c:pt idx="16245">
                  <c:v>4876</c:v>
                </c:pt>
                <c:pt idx="16246">
                  <c:v>4857</c:v>
                </c:pt>
                <c:pt idx="16247">
                  <c:v>4862</c:v>
                </c:pt>
                <c:pt idx="16248">
                  <c:v>4862</c:v>
                </c:pt>
                <c:pt idx="16249">
                  <c:v>4845</c:v>
                </c:pt>
                <c:pt idx="16250">
                  <c:v>4837</c:v>
                </c:pt>
                <c:pt idx="16251">
                  <c:v>4870</c:v>
                </c:pt>
                <c:pt idx="16252">
                  <c:v>4842</c:v>
                </c:pt>
                <c:pt idx="16253">
                  <c:v>4862</c:v>
                </c:pt>
                <c:pt idx="16254">
                  <c:v>4872</c:v>
                </c:pt>
                <c:pt idx="16255">
                  <c:v>4848</c:v>
                </c:pt>
                <c:pt idx="16256">
                  <c:v>4845</c:v>
                </c:pt>
                <c:pt idx="16257">
                  <c:v>4858</c:v>
                </c:pt>
                <c:pt idx="16258">
                  <c:v>4858</c:v>
                </c:pt>
                <c:pt idx="16259">
                  <c:v>4860</c:v>
                </c:pt>
                <c:pt idx="16260">
                  <c:v>4824</c:v>
                </c:pt>
                <c:pt idx="16261">
                  <c:v>4907</c:v>
                </c:pt>
                <c:pt idx="16262">
                  <c:v>4899</c:v>
                </c:pt>
                <c:pt idx="16263">
                  <c:v>4867</c:v>
                </c:pt>
                <c:pt idx="16264">
                  <c:v>4833</c:v>
                </c:pt>
                <c:pt idx="16265">
                  <c:v>4863</c:v>
                </c:pt>
                <c:pt idx="16266">
                  <c:v>4901</c:v>
                </c:pt>
                <c:pt idx="16267">
                  <c:v>4853</c:v>
                </c:pt>
                <c:pt idx="16268">
                  <c:v>4828</c:v>
                </c:pt>
                <c:pt idx="16269">
                  <c:v>4873</c:v>
                </c:pt>
                <c:pt idx="16270">
                  <c:v>4849</c:v>
                </c:pt>
                <c:pt idx="16271">
                  <c:v>4868</c:v>
                </c:pt>
                <c:pt idx="16272">
                  <c:v>4864</c:v>
                </c:pt>
                <c:pt idx="16273">
                  <c:v>4868</c:v>
                </c:pt>
                <c:pt idx="16274">
                  <c:v>4880</c:v>
                </c:pt>
                <c:pt idx="16275">
                  <c:v>4889</c:v>
                </c:pt>
                <c:pt idx="16276">
                  <c:v>4886</c:v>
                </c:pt>
                <c:pt idx="16277">
                  <c:v>4863</c:v>
                </c:pt>
                <c:pt idx="16278">
                  <c:v>4863</c:v>
                </c:pt>
                <c:pt idx="16279">
                  <c:v>4810</c:v>
                </c:pt>
                <c:pt idx="16280">
                  <c:v>4870</c:v>
                </c:pt>
                <c:pt idx="16281">
                  <c:v>4848</c:v>
                </c:pt>
                <c:pt idx="16282">
                  <c:v>4844</c:v>
                </c:pt>
                <c:pt idx="16283">
                  <c:v>4825</c:v>
                </c:pt>
                <c:pt idx="16284">
                  <c:v>4908</c:v>
                </c:pt>
                <c:pt idx="16285">
                  <c:v>4919</c:v>
                </c:pt>
                <c:pt idx="16286">
                  <c:v>4855</c:v>
                </c:pt>
                <c:pt idx="16287">
                  <c:v>4822</c:v>
                </c:pt>
                <c:pt idx="16288">
                  <c:v>4898</c:v>
                </c:pt>
                <c:pt idx="16289">
                  <c:v>4868</c:v>
                </c:pt>
                <c:pt idx="16290">
                  <c:v>4870</c:v>
                </c:pt>
                <c:pt idx="16291">
                  <c:v>4904</c:v>
                </c:pt>
                <c:pt idx="16292">
                  <c:v>4860</c:v>
                </c:pt>
                <c:pt idx="16293">
                  <c:v>4855</c:v>
                </c:pt>
                <c:pt idx="16294">
                  <c:v>4852</c:v>
                </c:pt>
                <c:pt idx="16295">
                  <c:v>4861</c:v>
                </c:pt>
                <c:pt idx="16296">
                  <c:v>4847</c:v>
                </c:pt>
                <c:pt idx="16297">
                  <c:v>4898</c:v>
                </c:pt>
                <c:pt idx="16298">
                  <c:v>4836</c:v>
                </c:pt>
                <c:pt idx="16299">
                  <c:v>4882</c:v>
                </c:pt>
                <c:pt idx="16300">
                  <c:v>4857</c:v>
                </c:pt>
                <c:pt idx="16301">
                  <c:v>4896</c:v>
                </c:pt>
                <c:pt idx="16302">
                  <c:v>4871</c:v>
                </c:pt>
                <c:pt idx="16303">
                  <c:v>4857</c:v>
                </c:pt>
                <c:pt idx="16304">
                  <c:v>4892</c:v>
                </c:pt>
                <c:pt idx="16305">
                  <c:v>4846</c:v>
                </c:pt>
                <c:pt idx="16306">
                  <c:v>4849</c:v>
                </c:pt>
                <c:pt idx="16307">
                  <c:v>4885</c:v>
                </c:pt>
                <c:pt idx="16308">
                  <c:v>4850</c:v>
                </c:pt>
                <c:pt idx="16309">
                  <c:v>4852</c:v>
                </c:pt>
                <c:pt idx="16310">
                  <c:v>4849</c:v>
                </c:pt>
                <c:pt idx="16311">
                  <c:v>4833</c:v>
                </c:pt>
                <c:pt idx="16312">
                  <c:v>4868</c:v>
                </c:pt>
                <c:pt idx="16313">
                  <c:v>4865</c:v>
                </c:pt>
                <c:pt idx="16314">
                  <c:v>4849</c:v>
                </c:pt>
                <c:pt idx="16315">
                  <c:v>4857</c:v>
                </c:pt>
                <c:pt idx="16316">
                  <c:v>4826</c:v>
                </c:pt>
                <c:pt idx="16317">
                  <c:v>4894</c:v>
                </c:pt>
                <c:pt idx="16318">
                  <c:v>4879</c:v>
                </c:pt>
                <c:pt idx="16319">
                  <c:v>4856</c:v>
                </c:pt>
                <c:pt idx="16320">
                  <c:v>4856</c:v>
                </c:pt>
                <c:pt idx="16321">
                  <c:v>4823</c:v>
                </c:pt>
                <c:pt idx="16322">
                  <c:v>4871</c:v>
                </c:pt>
                <c:pt idx="16323">
                  <c:v>4850</c:v>
                </c:pt>
                <c:pt idx="16324">
                  <c:v>4812</c:v>
                </c:pt>
                <c:pt idx="16325">
                  <c:v>4821</c:v>
                </c:pt>
                <c:pt idx="16326">
                  <c:v>4860</c:v>
                </c:pt>
                <c:pt idx="16327">
                  <c:v>4867</c:v>
                </c:pt>
                <c:pt idx="16328">
                  <c:v>4868</c:v>
                </c:pt>
                <c:pt idx="16329">
                  <c:v>4838</c:v>
                </c:pt>
                <c:pt idx="16330">
                  <c:v>4849</c:v>
                </c:pt>
                <c:pt idx="16331">
                  <c:v>4863</c:v>
                </c:pt>
                <c:pt idx="16332">
                  <c:v>4832</c:v>
                </c:pt>
                <c:pt idx="16333">
                  <c:v>4854</c:v>
                </c:pt>
                <c:pt idx="16334">
                  <c:v>4851</c:v>
                </c:pt>
                <c:pt idx="16335">
                  <c:v>4850</c:v>
                </c:pt>
                <c:pt idx="16336">
                  <c:v>4899</c:v>
                </c:pt>
                <c:pt idx="16337">
                  <c:v>4862</c:v>
                </c:pt>
                <c:pt idx="16338">
                  <c:v>4838</c:v>
                </c:pt>
                <c:pt idx="16339">
                  <c:v>4861</c:v>
                </c:pt>
                <c:pt idx="16340">
                  <c:v>4868</c:v>
                </c:pt>
                <c:pt idx="16341">
                  <c:v>4858</c:v>
                </c:pt>
                <c:pt idx="16342">
                  <c:v>4876</c:v>
                </c:pt>
                <c:pt idx="16343">
                  <c:v>4901</c:v>
                </c:pt>
                <c:pt idx="16344">
                  <c:v>4852</c:v>
                </c:pt>
                <c:pt idx="16345">
                  <c:v>4814</c:v>
                </c:pt>
                <c:pt idx="16346">
                  <c:v>4899</c:v>
                </c:pt>
                <c:pt idx="16347">
                  <c:v>4870</c:v>
                </c:pt>
                <c:pt idx="16348">
                  <c:v>4843</c:v>
                </c:pt>
                <c:pt idx="16349">
                  <c:v>4891</c:v>
                </c:pt>
                <c:pt idx="16350">
                  <c:v>4851</c:v>
                </c:pt>
                <c:pt idx="16351">
                  <c:v>4861</c:v>
                </c:pt>
                <c:pt idx="16352">
                  <c:v>4873</c:v>
                </c:pt>
                <c:pt idx="16353">
                  <c:v>4839</c:v>
                </c:pt>
                <c:pt idx="16354">
                  <c:v>4896</c:v>
                </c:pt>
                <c:pt idx="16355">
                  <c:v>4838</c:v>
                </c:pt>
                <c:pt idx="16356">
                  <c:v>4823</c:v>
                </c:pt>
                <c:pt idx="16357">
                  <c:v>4824</c:v>
                </c:pt>
                <c:pt idx="16358">
                  <c:v>4812</c:v>
                </c:pt>
                <c:pt idx="16359">
                  <c:v>4851</c:v>
                </c:pt>
                <c:pt idx="16360">
                  <c:v>4884</c:v>
                </c:pt>
                <c:pt idx="16361">
                  <c:v>4882</c:v>
                </c:pt>
                <c:pt idx="16362">
                  <c:v>4875</c:v>
                </c:pt>
                <c:pt idx="16363">
                  <c:v>4844</c:v>
                </c:pt>
                <c:pt idx="16364">
                  <c:v>4870</c:v>
                </c:pt>
                <c:pt idx="16365">
                  <c:v>4859</c:v>
                </c:pt>
                <c:pt idx="16366">
                  <c:v>4843</c:v>
                </c:pt>
                <c:pt idx="16367">
                  <c:v>4852</c:v>
                </c:pt>
                <c:pt idx="16368">
                  <c:v>4873</c:v>
                </c:pt>
                <c:pt idx="16369">
                  <c:v>4850</c:v>
                </c:pt>
                <c:pt idx="16370">
                  <c:v>4858</c:v>
                </c:pt>
                <c:pt idx="16371">
                  <c:v>4852</c:v>
                </c:pt>
                <c:pt idx="16372">
                  <c:v>4859</c:v>
                </c:pt>
                <c:pt idx="16373">
                  <c:v>4845</c:v>
                </c:pt>
                <c:pt idx="16374">
                  <c:v>4850</c:v>
                </c:pt>
                <c:pt idx="16375">
                  <c:v>4856</c:v>
                </c:pt>
                <c:pt idx="16376">
                  <c:v>4855</c:v>
                </c:pt>
                <c:pt idx="16377">
                  <c:v>4843</c:v>
                </c:pt>
                <c:pt idx="16378">
                  <c:v>4872</c:v>
                </c:pt>
                <c:pt idx="16379">
                  <c:v>4874</c:v>
                </c:pt>
                <c:pt idx="16380">
                  <c:v>4896</c:v>
                </c:pt>
                <c:pt idx="16381">
                  <c:v>4862</c:v>
                </c:pt>
                <c:pt idx="16382">
                  <c:v>4863</c:v>
                </c:pt>
                <c:pt idx="16383">
                  <c:v>4822</c:v>
                </c:pt>
                <c:pt idx="16384">
                  <c:v>4814</c:v>
                </c:pt>
                <c:pt idx="16385">
                  <c:v>4863</c:v>
                </c:pt>
                <c:pt idx="16386">
                  <c:v>4890</c:v>
                </c:pt>
                <c:pt idx="16387">
                  <c:v>4883</c:v>
                </c:pt>
                <c:pt idx="16388">
                  <c:v>4858</c:v>
                </c:pt>
                <c:pt idx="16389">
                  <c:v>4880</c:v>
                </c:pt>
                <c:pt idx="16390">
                  <c:v>4870</c:v>
                </c:pt>
                <c:pt idx="16391">
                  <c:v>4833</c:v>
                </c:pt>
                <c:pt idx="16392">
                  <c:v>4855</c:v>
                </c:pt>
                <c:pt idx="16393">
                  <c:v>4846</c:v>
                </c:pt>
                <c:pt idx="16394">
                  <c:v>4872</c:v>
                </c:pt>
                <c:pt idx="16395">
                  <c:v>4838</c:v>
                </c:pt>
                <c:pt idx="16396">
                  <c:v>4841</c:v>
                </c:pt>
                <c:pt idx="16397">
                  <c:v>4831</c:v>
                </c:pt>
                <c:pt idx="16398">
                  <c:v>4897</c:v>
                </c:pt>
                <c:pt idx="16399">
                  <c:v>4869</c:v>
                </c:pt>
                <c:pt idx="16400">
                  <c:v>4869</c:v>
                </c:pt>
                <c:pt idx="16401">
                  <c:v>4880</c:v>
                </c:pt>
                <c:pt idx="16402">
                  <c:v>4885</c:v>
                </c:pt>
                <c:pt idx="16403">
                  <c:v>4848</c:v>
                </c:pt>
                <c:pt idx="16404">
                  <c:v>4855</c:v>
                </c:pt>
                <c:pt idx="16405">
                  <c:v>4891</c:v>
                </c:pt>
                <c:pt idx="16406">
                  <c:v>4874</c:v>
                </c:pt>
                <c:pt idx="16407">
                  <c:v>4825</c:v>
                </c:pt>
                <c:pt idx="16408">
                  <c:v>4851</c:v>
                </c:pt>
                <c:pt idx="16409">
                  <c:v>4817</c:v>
                </c:pt>
                <c:pt idx="16410">
                  <c:v>4834</c:v>
                </c:pt>
                <c:pt idx="16411">
                  <c:v>4869</c:v>
                </c:pt>
                <c:pt idx="16412">
                  <c:v>4849</c:v>
                </c:pt>
                <c:pt idx="16413">
                  <c:v>4866</c:v>
                </c:pt>
                <c:pt idx="16414">
                  <c:v>4874</c:v>
                </c:pt>
                <c:pt idx="16415">
                  <c:v>4874</c:v>
                </c:pt>
                <c:pt idx="16416">
                  <c:v>4875</c:v>
                </c:pt>
                <c:pt idx="16417">
                  <c:v>4823</c:v>
                </c:pt>
                <c:pt idx="16418">
                  <c:v>4843</c:v>
                </c:pt>
                <c:pt idx="16419">
                  <c:v>4913</c:v>
                </c:pt>
                <c:pt idx="16420">
                  <c:v>4878</c:v>
                </c:pt>
                <c:pt idx="16421">
                  <c:v>4831</c:v>
                </c:pt>
                <c:pt idx="16422">
                  <c:v>4849</c:v>
                </c:pt>
                <c:pt idx="16423">
                  <c:v>4851</c:v>
                </c:pt>
                <c:pt idx="16424">
                  <c:v>4883</c:v>
                </c:pt>
                <c:pt idx="16425">
                  <c:v>4865</c:v>
                </c:pt>
                <c:pt idx="16426">
                  <c:v>4878</c:v>
                </c:pt>
                <c:pt idx="16427">
                  <c:v>4865</c:v>
                </c:pt>
                <c:pt idx="16428">
                  <c:v>4850</c:v>
                </c:pt>
                <c:pt idx="16429">
                  <c:v>4821</c:v>
                </c:pt>
                <c:pt idx="16430">
                  <c:v>4887</c:v>
                </c:pt>
                <c:pt idx="16431">
                  <c:v>4889</c:v>
                </c:pt>
                <c:pt idx="16432">
                  <c:v>4904</c:v>
                </c:pt>
                <c:pt idx="16433">
                  <c:v>4856</c:v>
                </c:pt>
                <c:pt idx="16434">
                  <c:v>4882</c:v>
                </c:pt>
                <c:pt idx="16435">
                  <c:v>4871</c:v>
                </c:pt>
                <c:pt idx="16436">
                  <c:v>4866</c:v>
                </c:pt>
                <c:pt idx="16437">
                  <c:v>4845</c:v>
                </c:pt>
                <c:pt idx="16438">
                  <c:v>4899</c:v>
                </c:pt>
                <c:pt idx="16439">
                  <c:v>4825</c:v>
                </c:pt>
                <c:pt idx="16440">
                  <c:v>4873</c:v>
                </c:pt>
                <c:pt idx="16441">
                  <c:v>4883</c:v>
                </c:pt>
                <c:pt idx="16442">
                  <c:v>4875</c:v>
                </c:pt>
                <c:pt idx="16443">
                  <c:v>4844</c:v>
                </c:pt>
                <c:pt idx="16444">
                  <c:v>4843</c:v>
                </c:pt>
                <c:pt idx="16445">
                  <c:v>4838</c:v>
                </c:pt>
                <c:pt idx="16446">
                  <c:v>4865</c:v>
                </c:pt>
                <c:pt idx="16447">
                  <c:v>4885</c:v>
                </c:pt>
                <c:pt idx="16448">
                  <c:v>4880</c:v>
                </c:pt>
                <c:pt idx="16449">
                  <c:v>4884</c:v>
                </c:pt>
                <c:pt idx="16450">
                  <c:v>4901</c:v>
                </c:pt>
                <c:pt idx="16451">
                  <c:v>4827</c:v>
                </c:pt>
                <c:pt idx="16452">
                  <c:v>4885</c:v>
                </c:pt>
                <c:pt idx="16453">
                  <c:v>4858</c:v>
                </c:pt>
                <c:pt idx="16454">
                  <c:v>4853</c:v>
                </c:pt>
                <c:pt idx="16455">
                  <c:v>4871</c:v>
                </c:pt>
                <c:pt idx="16456">
                  <c:v>4839</c:v>
                </c:pt>
                <c:pt idx="16457">
                  <c:v>4884</c:v>
                </c:pt>
                <c:pt idx="16458">
                  <c:v>4866</c:v>
                </c:pt>
                <c:pt idx="16459">
                  <c:v>4894</c:v>
                </c:pt>
                <c:pt idx="16460">
                  <c:v>4860</c:v>
                </c:pt>
                <c:pt idx="16461">
                  <c:v>4877</c:v>
                </c:pt>
                <c:pt idx="16462">
                  <c:v>4847</c:v>
                </c:pt>
                <c:pt idx="16463">
                  <c:v>4884</c:v>
                </c:pt>
                <c:pt idx="16464">
                  <c:v>4903</c:v>
                </c:pt>
                <c:pt idx="16465">
                  <c:v>4867</c:v>
                </c:pt>
                <c:pt idx="16466">
                  <c:v>4849</c:v>
                </c:pt>
                <c:pt idx="16467">
                  <c:v>4879</c:v>
                </c:pt>
                <c:pt idx="16468">
                  <c:v>4848</c:v>
                </c:pt>
                <c:pt idx="16469">
                  <c:v>4861</c:v>
                </c:pt>
                <c:pt idx="16470">
                  <c:v>4857</c:v>
                </c:pt>
                <c:pt idx="16471">
                  <c:v>4840</c:v>
                </c:pt>
                <c:pt idx="16472">
                  <c:v>4878</c:v>
                </c:pt>
                <c:pt idx="16473">
                  <c:v>4840</c:v>
                </c:pt>
                <c:pt idx="16474">
                  <c:v>4853</c:v>
                </c:pt>
                <c:pt idx="16475">
                  <c:v>4830</c:v>
                </c:pt>
                <c:pt idx="16476">
                  <c:v>4850</c:v>
                </c:pt>
                <c:pt idx="16477">
                  <c:v>4879</c:v>
                </c:pt>
                <c:pt idx="16478">
                  <c:v>4863</c:v>
                </c:pt>
                <c:pt idx="16479">
                  <c:v>4855</c:v>
                </c:pt>
                <c:pt idx="16480">
                  <c:v>4850</c:v>
                </c:pt>
                <c:pt idx="16481">
                  <c:v>4875</c:v>
                </c:pt>
                <c:pt idx="16482">
                  <c:v>4794</c:v>
                </c:pt>
                <c:pt idx="16483">
                  <c:v>4868</c:v>
                </c:pt>
                <c:pt idx="16484">
                  <c:v>4855</c:v>
                </c:pt>
                <c:pt idx="16485">
                  <c:v>4841</c:v>
                </c:pt>
                <c:pt idx="16486">
                  <c:v>4857</c:v>
                </c:pt>
                <c:pt idx="16487">
                  <c:v>4855</c:v>
                </c:pt>
                <c:pt idx="16488">
                  <c:v>4858</c:v>
                </c:pt>
                <c:pt idx="16489">
                  <c:v>4874</c:v>
                </c:pt>
                <c:pt idx="16490">
                  <c:v>4837</c:v>
                </c:pt>
                <c:pt idx="16491">
                  <c:v>4824</c:v>
                </c:pt>
                <c:pt idx="16492">
                  <c:v>4849</c:v>
                </c:pt>
                <c:pt idx="16493">
                  <c:v>4863</c:v>
                </c:pt>
                <c:pt idx="16494">
                  <c:v>4832</c:v>
                </c:pt>
                <c:pt idx="16495">
                  <c:v>4870</c:v>
                </c:pt>
                <c:pt idx="16496">
                  <c:v>4830</c:v>
                </c:pt>
                <c:pt idx="16497">
                  <c:v>4861</c:v>
                </c:pt>
                <c:pt idx="16498">
                  <c:v>4853</c:v>
                </c:pt>
                <c:pt idx="16499">
                  <c:v>4857</c:v>
                </c:pt>
                <c:pt idx="16500">
                  <c:v>4813</c:v>
                </c:pt>
                <c:pt idx="16501">
                  <c:v>4838</c:v>
                </c:pt>
                <c:pt idx="16502">
                  <c:v>4879</c:v>
                </c:pt>
                <c:pt idx="16503">
                  <c:v>4881</c:v>
                </c:pt>
                <c:pt idx="16504">
                  <c:v>4843</c:v>
                </c:pt>
                <c:pt idx="16505">
                  <c:v>4863</c:v>
                </c:pt>
                <c:pt idx="16506">
                  <c:v>4809</c:v>
                </c:pt>
                <c:pt idx="16507">
                  <c:v>4887</c:v>
                </c:pt>
                <c:pt idx="16508">
                  <c:v>4868</c:v>
                </c:pt>
                <c:pt idx="16509">
                  <c:v>4813</c:v>
                </c:pt>
                <c:pt idx="16510">
                  <c:v>4862</c:v>
                </c:pt>
                <c:pt idx="16511">
                  <c:v>4862</c:v>
                </c:pt>
                <c:pt idx="16512">
                  <c:v>4865</c:v>
                </c:pt>
                <c:pt idx="16513">
                  <c:v>4844</c:v>
                </c:pt>
                <c:pt idx="16514">
                  <c:v>4872</c:v>
                </c:pt>
                <c:pt idx="16515">
                  <c:v>4832</c:v>
                </c:pt>
                <c:pt idx="16516">
                  <c:v>4860</c:v>
                </c:pt>
                <c:pt idx="16517">
                  <c:v>4858</c:v>
                </c:pt>
                <c:pt idx="16518">
                  <c:v>4857</c:v>
                </c:pt>
                <c:pt idx="16519">
                  <c:v>4878</c:v>
                </c:pt>
                <c:pt idx="16520">
                  <c:v>4845</c:v>
                </c:pt>
                <c:pt idx="16521">
                  <c:v>4871</c:v>
                </c:pt>
                <c:pt idx="16522">
                  <c:v>4842</c:v>
                </c:pt>
                <c:pt idx="16523">
                  <c:v>4819</c:v>
                </c:pt>
                <c:pt idx="16524">
                  <c:v>4869</c:v>
                </c:pt>
                <c:pt idx="16525">
                  <c:v>4865</c:v>
                </c:pt>
                <c:pt idx="16526">
                  <c:v>4852</c:v>
                </c:pt>
                <c:pt idx="16527">
                  <c:v>4862</c:v>
                </c:pt>
                <c:pt idx="16528">
                  <c:v>4863</c:v>
                </c:pt>
                <c:pt idx="16529">
                  <c:v>4861</c:v>
                </c:pt>
                <c:pt idx="16530">
                  <c:v>4848</c:v>
                </c:pt>
                <c:pt idx="16531">
                  <c:v>4872</c:v>
                </c:pt>
                <c:pt idx="16532">
                  <c:v>4847</c:v>
                </c:pt>
                <c:pt idx="16533">
                  <c:v>4839</c:v>
                </c:pt>
                <c:pt idx="16534">
                  <c:v>4859</c:v>
                </c:pt>
                <c:pt idx="16535">
                  <c:v>4876</c:v>
                </c:pt>
                <c:pt idx="16536">
                  <c:v>4849</c:v>
                </c:pt>
                <c:pt idx="16537">
                  <c:v>4853</c:v>
                </c:pt>
                <c:pt idx="16538">
                  <c:v>4880</c:v>
                </c:pt>
                <c:pt idx="16539">
                  <c:v>4860</c:v>
                </c:pt>
                <c:pt idx="16540">
                  <c:v>4897</c:v>
                </c:pt>
                <c:pt idx="16541">
                  <c:v>4865</c:v>
                </c:pt>
                <c:pt idx="16542">
                  <c:v>4869</c:v>
                </c:pt>
                <c:pt idx="16543">
                  <c:v>4846</c:v>
                </c:pt>
                <c:pt idx="16544">
                  <c:v>4850</c:v>
                </c:pt>
                <c:pt idx="16545">
                  <c:v>4869</c:v>
                </c:pt>
                <c:pt idx="16546">
                  <c:v>4851</c:v>
                </c:pt>
                <c:pt idx="16547">
                  <c:v>4832</c:v>
                </c:pt>
                <c:pt idx="16548">
                  <c:v>4877</c:v>
                </c:pt>
                <c:pt idx="16549">
                  <c:v>4874</c:v>
                </c:pt>
                <c:pt idx="16550">
                  <c:v>4852</c:v>
                </c:pt>
                <c:pt idx="16551">
                  <c:v>4863</c:v>
                </c:pt>
                <c:pt idx="16552">
                  <c:v>4881</c:v>
                </c:pt>
                <c:pt idx="16553">
                  <c:v>4879</c:v>
                </c:pt>
                <c:pt idx="16554">
                  <c:v>4853</c:v>
                </c:pt>
                <c:pt idx="16555">
                  <c:v>4858</c:v>
                </c:pt>
                <c:pt idx="16556">
                  <c:v>4868</c:v>
                </c:pt>
                <c:pt idx="16557">
                  <c:v>4896</c:v>
                </c:pt>
                <c:pt idx="16558">
                  <c:v>4888</c:v>
                </c:pt>
                <c:pt idx="16559">
                  <c:v>4870</c:v>
                </c:pt>
                <c:pt idx="16560">
                  <c:v>4905</c:v>
                </c:pt>
                <c:pt idx="16561">
                  <c:v>4898</c:v>
                </c:pt>
                <c:pt idx="16562">
                  <c:v>4820</c:v>
                </c:pt>
                <c:pt idx="16563">
                  <c:v>4866</c:v>
                </c:pt>
                <c:pt idx="16564">
                  <c:v>4817</c:v>
                </c:pt>
                <c:pt idx="16565">
                  <c:v>4874</c:v>
                </c:pt>
                <c:pt idx="16566">
                  <c:v>4878</c:v>
                </c:pt>
                <c:pt idx="16567">
                  <c:v>4849</c:v>
                </c:pt>
                <c:pt idx="16568">
                  <c:v>4822</c:v>
                </c:pt>
                <c:pt idx="16569">
                  <c:v>4834</c:v>
                </c:pt>
                <c:pt idx="16570">
                  <c:v>4856</c:v>
                </c:pt>
                <c:pt idx="16571">
                  <c:v>4844</c:v>
                </c:pt>
                <c:pt idx="16572">
                  <c:v>4828</c:v>
                </c:pt>
                <c:pt idx="16573">
                  <c:v>4914</c:v>
                </c:pt>
                <c:pt idx="16574">
                  <c:v>4913</c:v>
                </c:pt>
                <c:pt idx="16575">
                  <c:v>4877</c:v>
                </c:pt>
                <c:pt idx="16576">
                  <c:v>4866</c:v>
                </c:pt>
                <c:pt idx="16577">
                  <c:v>4872</c:v>
                </c:pt>
                <c:pt idx="16578">
                  <c:v>4858</c:v>
                </c:pt>
                <c:pt idx="16579">
                  <c:v>4873</c:v>
                </c:pt>
                <c:pt idx="16580">
                  <c:v>4849</c:v>
                </c:pt>
                <c:pt idx="16581">
                  <c:v>4874</c:v>
                </c:pt>
                <c:pt idx="16582">
                  <c:v>4872</c:v>
                </c:pt>
                <c:pt idx="16583">
                  <c:v>4851</c:v>
                </c:pt>
                <c:pt idx="16584">
                  <c:v>4858</c:v>
                </c:pt>
                <c:pt idx="16585">
                  <c:v>4830</c:v>
                </c:pt>
                <c:pt idx="16586">
                  <c:v>4898</c:v>
                </c:pt>
                <c:pt idx="16587">
                  <c:v>4885</c:v>
                </c:pt>
                <c:pt idx="16588">
                  <c:v>4865</c:v>
                </c:pt>
                <c:pt idx="16589">
                  <c:v>4844</c:v>
                </c:pt>
                <c:pt idx="16590">
                  <c:v>4832</c:v>
                </c:pt>
                <c:pt idx="16591">
                  <c:v>4863</c:v>
                </c:pt>
                <c:pt idx="16592">
                  <c:v>4862</c:v>
                </c:pt>
                <c:pt idx="16593">
                  <c:v>4845</c:v>
                </c:pt>
                <c:pt idx="16594">
                  <c:v>4841</c:v>
                </c:pt>
                <c:pt idx="16595">
                  <c:v>4860</c:v>
                </c:pt>
                <c:pt idx="16596">
                  <c:v>4863</c:v>
                </c:pt>
                <c:pt idx="16597">
                  <c:v>4879</c:v>
                </c:pt>
                <c:pt idx="16598">
                  <c:v>4836</c:v>
                </c:pt>
                <c:pt idx="16599">
                  <c:v>4868</c:v>
                </c:pt>
                <c:pt idx="16600">
                  <c:v>4822</c:v>
                </c:pt>
                <c:pt idx="16601">
                  <c:v>4861</c:v>
                </c:pt>
                <c:pt idx="16602">
                  <c:v>4877</c:v>
                </c:pt>
                <c:pt idx="16603">
                  <c:v>4869</c:v>
                </c:pt>
                <c:pt idx="16604">
                  <c:v>4839</c:v>
                </c:pt>
                <c:pt idx="16605">
                  <c:v>4844</c:v>
                </c:pt>
                <c:pt idx="16606">
                  <c:v>4859</c:v>
                </c:pt>
                <c:pt idx="16607">
                  <c:v>4885</c:v>
                </c:pt>
                <c:pt idx="16608">
                  <c:v>4867</c:v>
                </c:pt>
                <c:pt idx="16609">
                  <c:v>4860</c:v>
                </c:pt>
                <c:pt idx="16610">
                  <c:v>4854</c:v>
                </c:pt>
                <c:pt idx="16611">
                  <c:v>4854</c:v>
                </c:pt>
                <c:pt idx="16612">
                  <c:v>4850</c:v>
                </c:pt>
                <c:pt idx="16613">
                  <c:v>4857</c:v>
                </c:pt>
                <c:pt idx="16614">
                  <c:v>4842</c:v>
                </c:pt>
                <c:pt idx="16615">
                  <c:v>4823</c:v>
                </c:pt>
                <c:pt idx="16616">
                  <c:v>4827</c:v>
                </c:pt>
                <c:pt idx="16617">
                  <c:v>4839</c:v>
                </c:pt>
                <c:pt idx="16618">
                  <c:v>4841</c:v>
                </c:pt>
                <c:pt idx="16619">
                  <c:v>4866</c:v>
                </c:pt>
                <c:pt idx="16620">
                  <c:v>4897</c:v>
                </c:pt>
                <c:pt idx="16621">
                  <c:v>4857</c:v>
                </c:pt>
                <c:pt idx="16622">
                  <c:v>4828</c:v>
                </c:pt>
                <c:pt idx="16623">
                  <c:v>4854</c:v>
                </c:pt>
                <c:pt idx="16624">
                  <c:v>4853</c:v>
                </c:pt>
                <c:pt idx="16625">
                  <c:v>4834</c:v>
                </c:pt>
                <c:pt idx="16626">
                  <c:v>4843</c:v>
                </c:pt>
                <c:pt idx="16627">
                  <c:v>4890</c:v>
                </c:pt>
                <c:pt idx="16628">
                  <c:v>4849</c:v>
                </c:pt>
                <c:pt idx="16629">
                  <c:v>4869</c:v>
                </c:pt>
                <c:pt idx="16630">
                  <c:v>4862</c:v>
                </c:pt>
                <c:pt idx="16631">
                  <c:v>4843</c:v>
                </c:pt>
                <c:pt idx="16632">
                  <c:v>4864</c:v>
                </c:pt>
                <c:pt idx="16633">
                  <c:v>4843</c:v>
                </c:pt>
                <c:pt idx="16634">
                  <c:v>4858</c:v>
                </c:pt>
                <c:pt idx="16635">
                  <c:v>4902</c:v>
                </c:pt>
                <c:pt idx="16636">
                  <c:v>4868</c:v>
                </c:pt>
                <c:pt idx="16637">
                  <c:v>4876</c:v>
                </c:pt>
                <c:pt idx="16638">
                  <c:v>4841</c:v>
                </c:pt>
                <c:pt idx="16639">
                  <c:v>4878</c:v>
                </c:pt>
                <c:pt idx="16640">
                  <c:v>4887</c:v>
                </c:pt>
                <c:pt idx="16641">
                  <c:v>4880</c:v>
                </c:pt>
                <c:pt idx="16642">
                  <c:v>4893</c:v>
                </c:pt>
                <c:pt idx="16643">
                  <c:v>4867</c:v>
                </c:pt>
                <c:pt idx="16644">
                  <c:v>4853</c:v>
                </c:pt>
                <c:pt idx="16645">
                  <c:v>4877</c:v>
                </c:pt>
                <c:pt idx="16646">
                  <c:v>4852</c:v>
                </c:pt>
                <c:pt idx="16647">
                  <c:v>4857</c:v>
                </c:pt>
                <c:pt idx="16648">
                  <c:v>4865</c:v>
                </c:pt>
                <c:pt idx="16649">
                  <c:v>4856</c:v>
                </c:pt>
                <c:pt idx="16650">
                  <c:v>4869</c:v>
                </c:pt>
                <c:pt idx="16651">
                  <c:v>4865</c:v>
                </c:pt>
                <c:pt idx="16652">
                  <c:v>4880</c:v>
                </c:pt>
                <c:pt idx="16653">
                  <c:v>4881</c:v>
                </c:pt>
                <c:pt idx="16654">
                  <c:v>4884</c:v>
                </c:pt>
                <c:pt idx="16655">
                  <c:v>4867</c:v>
                </c:pt>
                <c:pt idx="16656">
                  <c:v>4914</c:v>
                </c:pt>
                <c:pt idx="16657">
                  <c:v>4862</c:v>
                </c:pt>
                <c:pt idx="16658">
                  <c:v>4876</c:v>
                </c:pt>
                <c:pt idx="16659">
                  <c:v>4872</c:v>
                </c:pt>
                <c:pt idx="16660">
                  <c:v>4882</c:v>
                </c:pt>
                <c:pt idx="16661">
                  <c:v>4836</c:v>
                </c:pt>
                <c:pt idx="16662">
                  <c:v>4853</c:v>
                </c:pt>
                <c:pt idx="16663">
                  <c:v>4847</c:v>
                </c:pt>
                <c:pt idx="16664">
                  <c:v>4849</c:v>
                </c:pt>
                <c:pt idx="16665">
                  <c:v>4870</c:v>
                </c:pt>
                <c:pt idx="16666">
                  <c:v>4895</c:v>
                </c:pt>
                <c:pt idx="16667">
                  <c:v>4836</c:v>
                </c:pt>
                <c:pt idx="16668">
                  <c:v>4848</c:v>
                </c:pt>
                <c:pt idx="16669">
                  <c:v>4834</c:v>
                </c:pt>
                <c:pt idx="16670">
                  <c:v>4861</c:v>
                </c:pt>
                <c:pt idx="16671">
                  <c:v>4841</c:v>
                </c:pt>
                <c:pt idx="16672">
                  <c:v>4857</c:v>
                </c:pt>
                <c:pt idx="16673">
                  <c:v>4857</c:v>
                </c:pt>
                <c:pt idx="16674">
                  <c:v>4852</c:v>
                </c:pt>
                <c:pt idx="16675">
                  <c:v>4867</c:v>
                </c:pt>
                <c:pt idx="16676">
                  <c:v>4885</c:v>
                </c:pt>
                <c:pt idx="16677">
                  <c:v>4850</c:v>
                </c:pt>
                <c:pt idx="16678">
                  <c:v>4848</c:v>
                </c:pt>
                <c:pt idx="16679">
                  <c:v>4822</c:v>
                </c:pt>
                <c:pt idx="16680">
                  <c:v>4847</c:v>
                </c:pt>
                <c:pt idx="16681">
                  <c:v>4844</c:v>
                </c:pt>
                <c:pt idx="16682">
                  <c:v>4854</c:v>
                </c:pt>
                <c:pt idx="16683">
                  <c:v>4893</c:v>
                </c:pt>
                <c:pt idx="16684">
                  <c:v>4851</c:v>
                </c:pt>
                <c:pt idx="16685">
                  <c:v>4831</c:v>
                </c:pt>
                <c:pt idx="16686">
                  <c:v>4859</c:v>
                </c:pt>
                <c:pt idx="16687">
                  <c:v>4894</c:v>
                </c:pt>
                <c:pt idx="16688">
                  <c:v>4860</c:v>
                </c:pt>
                <c:pt idx="16689">
                  <c:v>4869</c:v>
                </c:pt>
                <c:pt idx="16690">
                  <c:v>4855</c:v>
                </c:pt>
                <c:pt idx="16691">
                  <c:v>4866</c:v>
                </c:pt>
                <c:pt idx="16692">
                  <c:v>4898</c:v>
                </c:pt>
                <c:pt idx="16693">
                  <c:v>4842</c:v>
                </c:pt>
                <c:pt idx="16694">
                  <c:v>4881</c:v>
                </c:pt>
                <c:pt idx="16695">
                  <c:v>4864</c:v>
                </c:pt>
                <c:pt idx="16696">
                  <c:v>4869</c:v>
                </c:pt>
                <c:pt idx="16697">
                  <c:v>4860</c:v>
                </c:pt>
                <c:pt idx="16698">
                  <c:v>4877</c:v>
                </c:pt>
                <c:pt idx="16699">
                  <c:v>4869</c:v>
                </c:pt>
                <c:pt idx="16700">
                  <c:v>4858</c:v>
                </c:pt>
                <c:pt idx="16701">
                  <c:v>4848</c:v>
                </c:pt>
                <c:pt idx="16702">
                  <c:v>4816</c:v>
                </c:pt>
                <c:pt idx="16703">
                  <c:v>4859</c:v>
                </c:pt>
                <c:pt idx="16704">
                  <c:v>4873</c:v>
                </c:pt>
                <c:pt idx="16705">
                  <c:v>4884</c:v>
                </c:pt>
                <c:pt idx="16706">
                  <c:v>4897</c:v>
                </c:pt>
                <c:pt idx="16707">
                  <c:v>4874</c:v>
                </c:pt>
                <c:pt idx="16708">
                  <c:v>4842</c:v>
                </c:pt>
                <c:pt idx="16709">
                  <c:v>4854</c:v>
                </c:pt>
                <c:pt idx="16710">
                  <c:v>4824</c:v>
                </c:pt>
                <c:pt idx="16711">
                  <c:v>4880</c:v>
                </c:pt>
                <c:pt idx="16712">
                  <c:v>4883</c:v>
                </c:pt>
                <c:pt idx="16713">
                  <c:v>4869</c:v>
                </c:pt>
                <c:pt idx="16714">
                  <c:v>4847</c:v>
                </c:pt>
                <c:pt idx="16715">
                  <c:v>4826</c:v>
                </c:pt>
                <c:pt idx="16716">
                  <c:v>4854</c:v>
                </c:pt>
                <c:pt idx="16717">
                  <c:v>4828</c:v>
                </c:pt>
                <c:pt idx="16718">
                  <c:v>4854</c:v>
                </c:pt>
                <c:pt idx="16719">
                  <c:v>4770</c:v>
                </c:pt>
                <c:pt idx="16720">
                  <c:v>4841</c:v>
                </c:pt>
                <c:pt idx="16721">
                  <c:v>4824</c:v>
                </c:pt>
                <c:pt idx="16722">
                  <c:v>4838</c:v>
                </c:pt>
                <c:pt idx="16723">
                  <c:v>4798</c:v>
                </c:pt>
                <c:pt idx="16724">
                  <c:v>4802</c:v>
                </c:pt>
                <c:pt idx="16725">
                  <c:v>4834</c:v>
                </c:pt>
                <c:pt idx="16726">
                  <c:v>4838</c:v>
                </c:pt>
                <c:pt idx="16727">
                  <c:v>4874</c:v>
                </c:pt>
                <c:pt idx="16728">
                  <c:v>4862</c:v>
                </c:pt>
                <c:pt idx="16729">
                  <c:v>4840</c:v>
                </c:pt>
                <c:pt idx="16730">
                  <c:v>4867</c:v>
                </c:pt>
                <c:pt idx="16731">
                  <c:v>4851</c:v>
                </c:pt>
                <c:pt idx="16732">
                  <c:v>4826</c:v>
                </c:pt>
                <c:pt idx="16733">
                  <c:v>4865</c:v>
                </c:pt>
                <c:pt idx="16734">
                  <c:v>4837</c:v>
                </c:pt>
                <c:pt idx="16735">
                  <c:v>4829</c:v>
                </c:pt>
                <c:pt idx="16736">
                  <c:v>4871</c:v>
                </c:pt>
                <c:pt idx="16737">
                  <c:v>4906</c:v>
                </c:pt>
                <c:pt idx="16738">
                  <c:v>4882</c:v>
                </c:pt>
                <c:pt idx="16739">
                  <c:v>4826</c:v>
                </c:pt>
                <c:pt idx="16740">
                  <c:v>4832</c:v>
                </c:pt>
                <c:pt idx="16741">
                  <c:v>4844</c:v>
                </c:pt>
                <c:pt idx="16742">
                  <c:v>4875</c:v>
                </c:pt>
                <c:pt idx="16743">
                  <c:v>4837</c:v>
                </c:pt>
                <c:pt idx="16744">
                  <c:v>4869</c:v>
                </c:pt>
                <c:pt idx="16745">
                  <c:v>4858</c:v>
                </c:pt>
                <c:pt idx="16746">
                  <c:v>4843</c:v>
                </c:pt>
                <c:pt idx="16747">
                  <c:v>4887</c:v>
                </c:pt>
                <c:pt idx="16748">
                  <c:v>4858</c:v>
                </c:pt>
                <c:pt idx="16749">
                  <c:v>4880</c:v>
                </c:pt>
                <c:pt idx="16750">
                  <c:v>4876</c:v>
                </c:pt>
                <c:pt idx="16751">
                  <c:v>4811</c:v>
                </c:pt>
                <c:pt idx="16752">
                  <c:v>4803</c:v>
                </c:pt>
                <c:pt idx="16753">
                  <c:v>4852</c:v>
                </c:pt>
                <c:pt idx="16754">
                  <c:v>4857</c:v>
                </c:pt>
                <c:pt idx="16755">
                  <c:v>4885</c:v>
                </c:pt>
                <c:pt idx="16756">
                  <c:v>4850</c:v>
                </c:pt>
                <c:pt idx="16757">
                  <c:v>4863</c:v>
                </c:pt>
                <c:pt idx="16758">
                  <c:v>4878</c:v>
                </c:pt>
                <c:pt idx="16759">
                  <c:v>4842</c:v>
                </c:pt>
                <c:pt idx="16760">
                  <c:v>4824</c:v>
                </c:pt>
                <c:pt idx="16761">
                  <c:v>4874</c:v>
                </c:pt>
                <c:pt idx="16762">
                  <c:v>4879</c:v>
                </c:pt>
                <c:pt idx="16763">
                  <c:v>4810</c:v>
                </c:pt>
                <c:pt idx="16764">
                  <c:v>4836</c:v>
                </c:pt>
                <c:pt idx="16765">
                  <c:v>4883</c:v>
                </c:pt>
                <c:pt idx="16766">
                  <c:v>4849</c:v>
                </c:pt>
                <c:pt idx="16767">
                  <c:v>4854</c:v>
                </c:pt>
                <c:pt idx="16768">
                  <c:v>4883</c:v>
                </c:pt>
                <c:pt idx="16769">
                  <c:v>4894</c:v>
                </c:pt>
                <c:pt idx="16770">
                  <c:v>4820</c:v>
                </c:pt>
                <c:pt idx="16771">
                  <c:v>4838</c:v>
                </c:pt>
                <c:pt idx="16772">
                  <c:v>4833</c:v>
                </c:pt>
                <c:pt idx="16773">
                  <c:v>4823</c:v>
                </c:pt>
                <c:pt idx="16774">
                  <c:v>4860</c:v>
                </c:pt>
                <c:pt idx="16775">
                  <c:v>4905</c:v>
                </c:pt>
                <c:pt idx="16776">
                  <c:v>4844</c:v>
                </c:pt>
                <c:pt idx="16777">
                  <c:v>4863</c:v>
                </c:pt>
                <c:pt idx="16778">
                  <c:v>4884</c:v>
                </c:pt>
                <c:pt idx="16779">
                  <c:v>4836</c:v>
                </c:pt>
                <c:pt idx="16780">
                  <c:v>4863</c:v>
                </c:pt>
                <c:pt idx="16781">
                  <c:v>4872</c:v>
                </c:pt>
                <c:pt idx="16782">
                  <c:v>4862</c:v>
                </c:pt>
                <c:pt idx="16783">
                  <c:v>4884</c:v>
                </c:pt>
                <c:pt idx="16784">
                  <c:v>4865</c:v>
                </c:pt>
                <c:pt idx="16785">
                  <c:v>4896</c:v>
                </c:pt>
                <c:pt idx="16786">
                  <c:v>4830</c:v>
                </c:pt>
                <c:pt idx="16787">
                  <c:v>4832</c:v>
                </c:pt>
                <c:pt idx="16788">
                  <c:v>4849</c:v>
                </c:pt>
                <c:pt idx="16789">
                  <c:v>4876</c:v>
                </c:pt>
                <c:pt idx="16790">
                  <c:v>4888</c:v>
                </c:pt>
                <c:pt idx="16791">
                  <c:v>4865</c:v>
                </c:pt>
                <c:pt idx="16792">
                  <c:v>4907</c:v>
                </c:pt>
                <c:pt idx="16793">
                  <c:v>4883</c:v>
                </c:pt>
                <c:pt idx="16794">
                  <c:v>4889</c:v>
                </c:pt>
                <c:pt idx="16795">
                  <c:v>4836</c:v>
                </c:pt>
                <c:pt idx="16796">
                  <c:v>4873</c:v>
                </c:pt>
                <c:pt idx="16797">
                  <c:v>4827</c:v>
                </c:pt>
                <c:pt idx="16798">
                  <c:v>4872</c:v>
                </c:pt>
                <c:pt idx="16799">
                  <c:v>4818</c:v>
                </c:pt>
                <c:pt idx="16800">
                  <c:v>4808</c:v>
                </c:pt>
                <c:pt idx="16801">
                  <c:v>4863</c:v>
                </c:pt>
                <c:pt idx="16802">
                  <c:v>4873</c:v>
                </c:pt>
                <c:pt idx="16803">
                  <c:v>4895</c:v>
                </c:pt>
                <c:pt idx="16804">
                  <c:v>4877</c:v>
                </c:pt>
                <c:pt idx="16805">
                  <c:v>4861</c:v>
                </c:pt>
                <c:pt idx="16806">
                  <c:v>4894</c:v>
                </c:pt>
                <c:pt idx="16807">
                  <c:v>4831</c:v>
                </c:pt>
                <c:pt idx="16808">
                  <c:v>4873</c:v>
                </c:pt>
                <c:pt idx="16809">
                  <c:v>4873</c:v>
                </c:pt>
                <c:pt idx="16810">
                  <c:v>4867</c:v>
                </c:pt>
                <c:pt idx="16811">
                  <c:v>4855</c:v>
                </c:pt>
                <c:pt idx="16812">
                  <c:v>4833</c:v>
                </c:pt>
                <c:pt idx="16813">
                  <c:v>4878</c:v>
                </c:pt>
                <c:pt idx="16814">
                  <c:v>4854</c:v>
                </c:pt>
                <c:pt idx="16815">
                  <c:v>4898</c:v>
                </c:pt>
                <c:pt idx="16816">
                  <c:v>4863</c:v>
                </c:pt>
                <c:pt idx="16817">
                  <c:v>4828</c:v>
                </c:pt>
                <c:pt idx="16818">
                  <c:v>4864</c:v>
                </c:pt>
                <c:pt idx="16819">
                  <c:v>4860</c:v>
                </c:pt>
                <c:pt idx="16820">
                  <c:v>4862</c:v>
                </c:pt>
                <c:pt idx="16821">
                  <c:v>4853</c:v>
                </c:pt>
                <c:pt idx="16822">
                  <c:v>4838</c:v>
                </c:pt>
                <c:pt idx="16823">
                  <c:v>4844</c:v>
                </c:pt>
                <c:pt idx="16824">
                  <c:v>4837</c:v>
                </c:pt>
                <c:pt idx="16825">
                  <c:v>4853</c:v>
                </c:pt>
                <c:pt idx="16826">
                  <c:v>4908</c:v>
                </c:pt>
                <c:pt idx="16827">
                  <c:v>4841</c:v>
                </c:pt>
                <c:pt idx="16828">
                  <c:v>4879</c:v>
                </c:pt>
                <c:pt idx="16829">
                  <c:v>4850</c:v>
                </c:pt>
                <c:pt idx="16830">
                  <c:v>4836</c:v>
                </c:pt>
                <c:pt idx="16831">
                  <c:v>4864</c:v>
                </c:pt>
                <c:pt idx="16832">
                  <c:v>4830</c:v>
                </c:pt>
                <c:pt idx="16833">
                  <c:v>4900</c:v>
                </c:pt>
                <c:pt idx="16834">
                  <c:v>4850</c:v>
                </c:pt>
                <c:pt idx="16835">
                  <c:v>4887</c:v>
                </c:pt>
                <c:pt idx="16836">
                  <c:v>4852</c:v>
                </c:pt>
                <c:pt idx="16837">
                  <c:v>4877</c:v>
                </c:pt>
                <c:pt idx="16838">
                  <c:v>4867</c:v>
                </c:pt>
                <c:pt idx="16839">
                  <c:v>4846</c:v>
                </c:pt>
                <c:pt idx="16840">
                  <c:v>4888</c:v>
                </c:pt>
                <c:pt idx="16841">
                  <c:v>4866</c:v>
                </c:pt>
                <c:pt idx="16842">
                  <c:v>4852</c:v>
                </c:pt>
                <c:pt idx="16843">
                  <c:v>4866</c:v>
                </c:pt>
                <c:pt idx="16844">
                  <c:v>4848</c:v>
                </c:pt>
                <c:pt idx="16845">
                  <c:v>4839</c:v>
                </c:pt>
                <c:pt idx="16846">
                  <c:v>4866</c:v>
                </c:pt>
                <c:pt idx="16847">
                  <c:v>4850</c:v>
                </c:pt>
                <c:pt idx="16848">
                  <c:v>4856</c:v>
                </c:pt>
                <c:pt idx="16849">
                  <c:v>4883</c:v>
                </c:pt>
                <c:pt idx="16850">
                  <c:v>4872</c:v>
                </c:pt>
                <c:pt idx="16851">
                  <c:v>4869</c:v>
                </c:pt>
                <c:pt idx="16852">
                  <c:v>4839</c:v>
                </c:pt>
                <c:pt idx="16853">
                  <c:v>4844</c:v>
                </c:pt>
                <c:pt idx="16854">
                  <c:v>4858</c:v>
                </c:pt>
                <c:pt idx="16855">
                  <c:v>4848</c:v>
                </c:pt>
                <c:pt idx="16856">
                  <c:v>4872</c:v>
                </c:pt>
                <c:pt idx="16857">
                  <c:v>4868</c:v>
                </c:pt>
                <c:pt idx="16858">
                  <c:v>4903</c:v>
                </c:pt>
                <c:pt idx="16859">
                  <c:v>4830</c:v>
                </c:pt>
                <c:pt idx="16860">
                  <c:v>4870</c:v>
                </c:pt>
                <c:pt idx="16861">
                  <c:v>4876</c:v>
                </c:pt>
                <c:pt idx="16862">
                  <c:v>4870</c:v>
                </c:pt>
                <c:pt idx="16863">
                  <c:v>4870</c:v>
                </c:pt>
                <c:pt idx="16864">
                  <c:v>4856</c:v>
                </c:pt>
                <c:pt idx="16865">
                  <c:v>4851</c:v>
                </c:pt>
                <c:pt idx="16866">
                  <c:v>4857</c:v>
                </c:pt>
                <c:pt idx="16867">
                  <c:v>4875</c:v>
                </c:pt>
                <c:pt idx="16868">
                  <c:v>4843</c:v>
                </c:pt>
                <c:pt idx="16869">
                  <c:v>4866</c:v>
                </c:pt>
                <c:pt idx="16870">
                  <c:v>4844</c:v>
                </c:pt>
                <c:pt idx="16871">
                  <c:v>4834</c:v>
                </c:pt>
                <c:pt idx="16872">
                  <c:v>4831</c:v>
                </c:pt>
                <c:pt idx="16873">
                  <c:v>4858</c:v>
                </c:pt>
                <c:pt idx="16874">
                  <c:v>4840</c:v>
                </c:pt>
                <c:pt idx="16875">
                  <c:v>4871</c:v>
                </c:pt>
                <c:pt idx="16876">
                  <c:v>4869</c:v>
                </c:pt>
                <c:pt idx="16877">
                  <c:v>4901</c:v>
                </c:pt>
                <c:pt idx="16878">
                  <c:v>4865</c:v>
                </c:pt>
                <c:pt idx="16879">
                  <c:v>4861</c:v>
                </c:pt>
                <c:pt idx="16880">
                  <c:v>4856</c:v>
                </c:pt>
                <c:pt idx="16881">
                  <c:v>4872</c:v>
                </c:pt>
                <c:pt idx="16882">
                  <c:v>4865</c:v>
                </c:pt>
                <c:pt idx="16883">
                  <c:v>4904</c:v>
                </c:pt>
                <c:pt idx="16884">
                  <c:v>4859</c:v>
                </c:pt>
                <c:pt idx="16885">
                  <c:v>4841</c:v>
                </c:pt>
                <c:pt idx="16886">
                  <c:v>4862</c:v>
                </c:pt>
                <c:pt idx="16887">
                  <c:v>4869</c:v>
                </c:pt>
                <c:pt idx="16888">
                  <c:v>4869</c:v>
                </c:pt>
                <c:pt idx="16889">
                  <c:v>4892</c:v>
                </c:pt>
                <c:pt idx="16890">
                  <c:v>4883</c:v>
                </c:pt>
                <c:pt idx="16891">
                  <c:v>4868</c:v>
                </c:pt>
                <c:pt idx="16892">
                  <c:v>4865</c:v>
                </c:pt>
                <c:pt idx="16893">
                  <c:v>4875</c:v>
                </c:pt>
                <c:pt idx="16894">
                  <c:v>4854</c:v>
                </c:pt>
                <c:pt idx="16895">
                  <c:v>4892</c:v>
                </c:pt>
                <c:pt idx="16896">
                  <c:v>4866</c:v>
                </c:pt>
                <c:pt idx="16897">
                  <c:v>4845</c:v>
                </c:pt>
                <c:pt idx="16898">
                  <c:v>4852</c:v>
                </c:pt>
                <c:pt idx="16899">
                  <c:v>4863</c:v>
                </c:pt>
                <c:pt idx="16900">
                  <c:v>4844</c:v>
                </c:pt>
                <c:pt idx="16901">
                  <c:v>4848</c:v>
                </c:pt>
                <c:pt idx="16902">
                  <c:v>4824</c:v>
                </c:pt>
                <c:pt idx="16903">
                  <c:v>4855</c:v>
                </c:pt>
                <c:pt idx="16904">
                  <c:v>4901</c:v>
                </c:pt>
                <c:pt idx="16905">
                  <c:v>4897</c:v>
                </c:pt>
                <c:pt idx="16906">
                  <c:v>4894</c:v>
                </c:pt>
                <c:pt idx="16907">
                  <c:v>4877</c:v>
                </c:pt>
                <c:pt idx="16908">
                  <c:v>4886</c:v>
                </c:pt>
                <c:pt idx="16909">
                  <c:v>4909</c:v>
                </c:pt>
                <c:pt idx="16910">
                  <c:v>4871</c:v>
                </c:pt>
                <c:pt idx="16911">
                  <c:v>4850</c:v>
                </c:pt>
                <c:pt idx="16912">
                  <c:v>4870</c:v>
                </c:pt>
                <c:pt idx="16913">
                  <c:v>4877</c:v>
                </c:pt>
                <c:pt idx="16914">
                  <c:v>4873</c:v>
                </c:pt>
                <c:pt idx="16915">
                  <c:v>4874</c:v>
                </c:pt>
                <c:pt idx="16916">
                  <c:v>4886</c:v>
                </c:pt>
                <c:pt idx="16917">
                  <c:v>4856</c:v>
                </c:pt>
                <c:pt idx="16918">
                  <c:v>4862</c:v>
                </c:pt>
                <c:pt idx="16919">
                  <c:v>4850</c:v>
                </c:pt>
                <c:pt idx="16920">
                  <c:v>4833</c:v>
                </c:pt>
                <c:pt idx="16921">
                  <c:v>4856</c:v>
                </c:pt>
                <c:pt idx="16922">
                  <c:v>4889</c:v>
                </c:pt>
                <c:pt idx="16923">
                  <c:v>4849</c:v>
                </c:pt>
                <c:pt idx="16924">
                  <c:v>4860</c:v>
                </c:pt>
                <c:pt idx="16925">
                  <c:v>4863</c:v>
                </c:pt>
                <c:pt idx="16926">
                  <c:v>4870</c:v>
                </c:pt>
                <c:pt idx="16927">
                  <c:v>4866</c:v>
                </c:pt>
                <c:pt idx="16928">
                  <c:v>4847</c:v>
                </c:pt>
                <c:pt idx="16929">
                  <c:v>4873</c:v>
                </c:pt>
                <c:pt idx="16930">
                  <c:v>4841</c:v>
                </c:pt>
                <c:pt idx="16931">
                  <c:v>4865</c:v>
                </c:pt>
                <c:pt idx="16932">
                  <c:v>4846</c:v>
                </c:pt>
                <c:pt idx="16933">
                  <c:v>4836</c:v>
                </c:pt>
                <c:pt idx="16934">
                  <c:v>4852</c:v>
                </c:pt>
                <c:pt idx="16935">
                  <c:v>4879</c:v>
                </c:pt>
                <c:pt idx="16936">
                  <c:v>4842</c:v>
                </c:pt>
                <c:pt idx="16937">
                  <c:v>4888</c:v>
                </c:pt>
                <c:pt idx="16938">
                  <c:v>4834</c:v>
                </c:pt>
                <c:pt idx="16939">
                  <c:v>4852</c:v>
                </c:pt>
                <c:pt idx="16940">
                  <c:v>4886</c:v>
                </c:pt>
                <c:pt idx="16941">
                  <c:v>4889</c:v>
                </c:pt>
                <c:pt idx="16942">
                  <c:v>4866</c:v>
                </c:pt>
                <c:pt idx="16943">
                  <c:v>4895</c:v>
                </c:pt>
                <c:pt idx="16944">
                  <c:v>4892</c:v>
                </c:pt>
                <c:pt idx="16945">
                  <c:v>4853</c:v>
                </c:pt>
                <c:pt idx="16946">
                  <c:v>4872</c:v>
                </c:pt>
                <c:pt idx="16947">
                  <c:v>4882</c:v>
                </c:pt>
                <c:pt idx="16948">
                  <c:v>4855</c:v>
                </c:pt>
                <c:pt idx="16949">
                  <c:v>4843</c:v>
                </c:pt>
                <c:pt idx="16950">
                  <c:v>4787</c:v>
                </c:pt>
                <c:pt idx="16951">
                  <c:v>4811</c:v>
                </c:pt>
                <c:pt idx="16952">
                  <c:v>4854</c:v>
                </c:pt>
                <c:pt idx="16953">
                  <c:v>4854</c:v>
                </c:pt>
                <c:pt idx="16954">
                  <c:v>4829</c:v>
                </c:pt>
                <c:pt idx="16955">
                  <c:v>4858</c:v>
                </c:pt>
                <c:pt idx="16956">
                  <c:v>4872</c:v>
                </c:pt>
                <c:pt idx="16957">
                  <c:v>4877</c:v>
                </c:pt>
                <c:pt idx="16958">
                  <c:v>4863</c:v>
                </c:pt>
                <c:pt idx="16959">
                  <c:v>4865</c:v>
                </c:pt>
                <c:pt idx="16960">
                  <c:v>4884</c:v>
                </c:pt>
                <c:pt idx="16961">
                  <c:v>4870</c:v>
                </c:pt>
                <c:pt idx="16962">
                  <c:v>4829</c:v>
                </c:pt>
                <c:pt idx="16963">
                  <c:v>4836</c:v>
                </c:pt>
                <c:pt idx="16964">
                  <c:v>4807</c:v>
                </c:pt>
                <c:pt idx="16965">
                  <c:v>4891</c:v>
                </c:pt>
                <c:pt idx="16966">
                  <c:v>4878</c:v>
                </c:pt>
                <c:pt idx="16967">
                  <c:v>4871</c:v>
                </c:pt>
                <c:pt idx="16968">
                  <c:v>4878</c:v>
                </c:pt>
                <c:pt idx="16969">
                  <c:v>4843</c:v>
                </c:pt>
                <c:pt idx="16970">
                  <c:v>4844</c:v>
                </c:pt>
                <c:pt idx="16971">
                  <c:v>4879</c:v>
                </c:pt>
                <c:pt idx="16972">
                  <c:v>4857</c:v>
                </c:pt>
                <c:pt idx="16973">
                  <c:v>4847</c:v>
                </c:pt>
                <c:pt idx="16974">
                  <c:v>4879</c:v>
                </c:pt>
                <c:pt idx="16975">
                  <c:v>4849</c:v>
                </c:pt>
                <c:pt idx="16976">
                  <c:v>4840</c:v>
                </c:pt>
                <c:pt idx="16977">
                  <c:v>4862</c:v>
                </c:pt>
                <c:pt idx="16978">
                  <c:v>4880</c:v>
                </c:pt>
                <c:pt idx="16979">
                  <c:v>4866</c:v>
                </c:pt>
                <c:pt idx="16980">
                  <c:v>4885</c:v>
                </c:pt>
                <c:pt idx="16981">
                  <c:v>4854</c:v>
                </c:pt>
                <c:pt idx="16982">
                  <c:v>4902</c:v>
                </c:pt>
                <c:pt idx="16983">
                  <c:v>4873</c:v>
                </c:pt>
                <c:pt idx="16984">
                  <c:v>4887</c:v>
                </c:pt>
                <c:pt idx="16985">
                  <c:v>4852</c:v>
                </c:pt>
                <c:pt idx="16986">
                  <c:v>4876</c:v>
                </c:pt>
                <c:pt idx="16987">
                  <c:v>4882</c:v>
                </c:pt>
                <c:pt idx="16988">
                  <c:v>4883</c:v>
                </c:pt>
                <c:pt idx="16989">
                  <c:v>4864</c:v>
                </c:pt>
                <c:pt idx="16990">
                  <c:v>4862</c:v>
                </c:pt>
                <c:pt idx="16991">
                  <c:v>4845</c:v>
                </c:pt>
                <c:pt idx="16992">
                  <c:v>4845</c:v>
                </c:pt>
                <c:pt idx="16993">
                  <c:v>4861</c:v>
                </c:pt>
                <c:pt idx="16994">
                  <c:v>4862</c:v>
                </c:pt>
                <c:pt idx="16995">
                  <c:v>4859</c:v>
                </c:pt>
                <c:pt idx="16996">
                  <c:v>4864</c:v>
                </c:pt>
                <c:pt idx="16997">
                  <c:v>4830</c:v>
                </c:pt>
                <c:pt idx="16998">
                  <c:v>4859</c:v>
                </c:pt>
                <c:pt idx="16999">
                  <c:v>4855</c:v>
                </c:pt>
                <c:pt idx="17000">
                  <c:v>4816</c:v>
                </c:pt>
                <c:pt idx="17001">
                  <c:v>4879</c:v>
                </c:pt>
                <c:pt idx="17002">
                  <c:v>4839</c:v>
                </c:pt>
                <c:pt idx="17003">
                  <c:v>4850</c:v>
                </c:pt>
                <c:pt idx="17004">
                  <c:v>4905</c:v>
                </c:pt>
                <c:pt idx="17005">
                  <c:v>4860</c:v>
                </c:pt>
                <c:pt idx="17006">
                  <c:v>4863</c:v>
                </c:pt>
                <c:pt idx="17007">
                  <c:v>4888</c:v>
                </c:pt>
                <c:pt idx="17008">
                  <c:v>4847</c:v>
                </c:pt>
                <c:pt idx="17009">
                  <c:v>4857</c:v>
                </c:pt>
                <c:pt idx="17010">
                  <c:v>4913</c:v>
                </c:pt>
                <c:pt idx="17011">
                  <c:v>4855</c:v>
                </c:pt>
                <c:pt idx="17012">
                  <c:v>4840</c:v>
                </c:pt>
                <c:pt idx="17013">
                  <c:v>4849</c:v>
                </c:pt>
                <c:pt idx="17014">
                  <c:v>4866</c:v>
                </c:pt>
                <c:pt idx="17015">
                  <c:v>4860</c:v>
                </c:pt>
                <c:pt idx="17016">
                  <c:v>4882</c:v>
                </c:pt>
                <c:pt idx="17017">
                  <c:v>4846</c:v>
                </c:pt>
                <c:pt idx="17018">
                  <c:v>4805</c:v>
                </c:pt>
                <c:pt idx="17019">
                  <c:v>4872</c:v>
                </c:pt>
                <c:pt idx="17020">
                  <c:v>4867</c:v>
                </c:pt>
                <c:pt idx="17021">
                  <c:v>4870</c:v>
                </c:pt>
                <c:pt idx="17022">
                  <c:v>4853</c:v>
                </c:pt>
                <c:pt idx="17023">
                  <c:v>4884</c:v>
                </c:pt>
                <c:pt idx="17024">
                  <c:v>4855</c:v>
                </c:pt>
                <c:pt idx="17025">
                  <c:v>4880</c:v>
                </c:pt>
                <c:pt idx="17026">
                  <c:v>4870</c:v>
                </c:pt>
                <c:pt idx="17027">
                  <c:v>4875</c:v>
                </c:pt>
                <c:pt idx="17028">
                  <c:v>4861</c:v>
                </c:pt>
                <c:pt idx="17029">
                  <c:v>4890</c:v>
                </c:pt>
                <c:pt idx="17030">
                  <c:v>4875</c:v>
                </c:pt>
                <c:pt idx="17031">
                  <c:v>4874</c:v>
                </c:pt>
                <c:pt idx="17032">
                  <c:v>4832</c:v>
                </c:pt>
                <c:pt idx="17033">
                  <c:v>4880</c:v>
                </c:pt>
                <c:pt idx="17034">
                  <c:v>4853</c:v>
                </c:pt>
                <c:pt idx="17035">
                  <c:v>4872</c:v>
                </c:pt>
                <c:pt idx="17036">
                  <c:v>4816</c:v>
                </c:pt>
                <c:pt idx="17037">
                  <c:v>4841</c:v>
                </c:pt>
                <c:pt idx="17038">
                  <c:v>4859</c:v>
                </c:pt>
                <c:pt idx="17039">
                  <c:v>4863</c:v>
                </c:pt>
                <c:pt idx="17040">
                  <c:v>4869</c:v>
                </c:pt>
                <c:pt idx="17041">
                  <c:v>4859</c:v>
                </c:pt>
                <c:pt idx="17042">
                  <c:v>4874</c:v>
                </c:pt>
                <c:pt idx="17043">
                  <c:v>4862</c:v>
                </c:pt>
                <c:pt idx="17044">
                  <c:v>4873</c:v>
                </c:pt>
                <c:pt idx="17045">
                  <c:v>4892</c:v>
                </c:pt>
                <c:pt idx="17046">
                  <c:v>4901</c:v>
                </c:pt>
                <c:pt idx="17047">
                  <c:v>4876</c:v>
                </c:pt>
                <c:pt idx="17048">
                  <c:v>4873</c:v>
                </c:pt>
                <c:pt idx="17049">
                  <c:v>4886</c:v>
                </c:pt>
                <c:pt idx="17050">
                  <c:v>4880</c:v>
                </c:pt>
                <c:pt idx="17051">
                  <c:v>4873</c:v>
                </c:pt>
                <c:pt idx="17052">
                  <c:v>4885</c:v>
                </c:pt>
                <c:pt idx="17053">
                  <c:v>4862</c:v>
                </c:pt>
                <c:pt idx="17054">
                  <c:v>4933</c:v>
                </c:pt>
                <c:pt idx="17055">
                  <c:v>4842</c:v>
                </c:pt>
                <c:pt idx="17056">
                  <c:v>4849</c:v>
                </c:pt>
                <c:pt idx="17057">
                  <c:v>4881</c:v>
                </c:pt>
                <c:pt idx="17058">
                  <c:v>4827</c:v>
                </c:pt>
                <c:pt idx="17059">
                  <c:v>4879</c:v>
                </c:pt>
                <c:pt idx="17060">
                  <c:v>4865</c:v>
                </c:pt>
                <c:pt idx="17061">
                  <c:v>4885</c:v>
                </c:pt>
                <c:pt idx="17062">
                  <c:v>4895</c:v>
                </c:pt>
                <c:pt idx="17063">
                  <c:v>4874</c:v>
                </c:pt>
                <c:pt idx="17064">
                  <c:v>4890</c:v>
                </c:pt>
                <c:pt idx="17065">
                  <c:v>4873</c:v>
                </c:pt>
                <c:pt idx="17066">
                  <c:v>4873</c:v>
                </c:pt>
                <c:pt idx="17067">
                  <c:v>4867</c:v>
                </c:pt>
                <c:pt idx="17068">
                  <c:v>4833</c:v>
                </c:pt>
                <c:pt idx="17069">
                  <c:v>4850</c:v>
                </c:pt>
                <c:pt idx="17070">
                  <c:v>4852</c:v>
                </c:pt>
                <c:pt idx="17071">
                  <c:v>4892</c:v>
                </c:pt>
                <c:pt idx="17072">
                  <c:v>4859</c:v>
                </c:pt>
                <c:pt idx="17073">
                  <c:v>4840</c:v>
                </c:pt>
                <c:pt idx="17074">
                  <c:v>4853</c:v>
                </c:pt>
                <c:pt idx="17075">
                  <c:v>4890</c:v>
                </c:pt>
                <c:pt idx="17076">
                  <c:v>4904</c:v>
                </c:pt>
                <c:pt idx="17077">
                  <c:v>4838</c:v>
                </c:pt>
                <c:pt idx="17078">
                  <c:v>4869</c:v>
                </c:pt>
                <c:pt idx="17079">
                  <c:v>4868</c:v>
                </c:pt>
                <c:pt idx="17080">
                  <c:v>4854</c:v>
                </c:pt>
                <c:pt idx="17081">
                  <c:v>4865</c:v>
                </c:pt>
                <c:pt idx="17082">
                  <c:v>4859</c:v>
                </c:pt>
                <c:pt idx="17083">
                  <c:v>4874</c:v>
                </c:pt>
                <c:pt idx="17084">
                  <c:v>4878</c:v>
                </c:pt>
                <c:pt idx="17085">
                  <c:v>4865</c:v>
                </c:pt>
                <c:pt idx="17086">
                  <c:v>4835</c:v>
                </c:pt>
                <c:pt idx="17087">
                  <c:v>4849</c:v>
                </c:pt>
                <c:pt idx="17088">
                  <c:v>4902</c:v>
                </c:pt>
                <c:pt idx="17089">
                  <c:v>4853</c:v>
                </c:pt>
                <c:pt idx="17090">
                  <c:v>4843</c:v>
                </c:pt>
                <c:pt idx="17091">
                  <c:v>4897</c:v>
                </c:pt>
                <c:pt idx="17092">
                  <c:v>4885</c:v>
                </c:pt>
                <c:pt idx="17093">
                  <c:v>4892</c:v>
                </c:pt>
                <c:pt idx="17094">
                  <c:v>4873</c:v>
                </c:pt>
                <c:pt idx="17095">
                  <c:v>4871</c:v>
                </c:pt>
                <c:pt idx="17096">
                  <c:v>4846</c:v>
                </c:pt>
                <c:pt idx="17097">
                  <c:v>4833</c:v>
                </c:pt>
                <c:pt idx="17098">
                  <c:v>4822</c:v>
                </c:pt>
                <c:pt idx="17099">
                  <c:v>4897</c:v>
                </c:pt>
                <c:pt idx="17100">
                  <c:v>4857</c:v>
                </c:pt>
                <c:pt idx="17101">
                  <c:v>4852</c:v>
                </c:pt>
                <c:pt idx="17102">
                  <c:v>4836</c:v>
                </c:pt>
                <c:pt idx="17103">
                  <c:v>4849</c:v>
                </c:pt>
                <c:pt idx="17104">
                  <c:v>4859</c:v>
                </c:pt>
                <c:pt idx="17105">
                  <c:v>4870</c:v>
                </c:pt>
                <c:pt idx="17106">
                  <c:v>4855</c:v>
                </c:pt>
                <c:pt idx="17107">
                  <c:v>4874</c:v>
                </c:pt>
                <c:pt idx="17108">
                  <c:v>4872</c:v>
                </c:pt>
                <c:pt idx="17109">
                  <c:v>4854</c:v>
                </c:pt>
                <c:pt idx="17110">
                  <c:v>4842</c:v>
                </c:pt>
                <c:pt idx="17111">
                  <c:v>4889</c:v>
                </c:pt>
                <c:pt idx="17112">
                  <c:v>4850</c:v>
                </c:pt>
                <c:pt idx="17113">
                  <c:v>4878</c:v>
                </c:pt>
                <c:pt idx="17114">
                  <c:v>4850</c:v>
                </c:pt>
                <c:pt idx="17115">
                  <c:v>4887</c:v>
                </c:pt>
                <c:pt idx="17116">
                  <c:v>4873</c:v>
                </c:pt>
                <c:pt idx="17117">
                  <c:v>4857</c:v>
                </c:pt>
                <c:pt idx="17118">
                  <c:v>4834</c:v>
                </c:pt>
                <c:pt idx="17119">
                  <c:v>4865</c:v>
                </c:pt>
                <c:pt idx="17120">
                  <c:v>4826</c:v>
                </c:pt>
                <c:pt idx="17121">
                  <c:v>4880</c:v>
                </c:pt>
                <c:pt idx="17122">
                  <c:v>4878</c:v>
                </c:pt>
                <c:pt idx="17123">
                  <c:v>4906</c:v>
                </c:pt>
                <c:pt idx="17124">
                  <c:v>4846</c:v>
                </c:pt>
                <c:pt idx="17125">
                  <c:v>4888</c:v>
                </c:pt>
                <c:pt idx="17126">
                  <c:v>4880</c:v>
                </c:pt>
                <c:pt idx="17127">
                  <c:v>4867</c:v>
                </c:pt>
                <c:pt idx="17128">
                  <c:v>4835</c:v>
                </c:pt>
                <c:pt idx="17129">
                  <c:v>4862</c:v>
                </c:pt>
                <c:pt idx="17130">
                  <c:v>4884</c:v>
                </c:pt>
                <c:pt idx="17131">
                  <c:v>4847</c:v>
                </c:pt>
                <c:pt idx="17132">
                  <c:v>4892</c:v>
                </c:pt>
                <c:pt idx="17133">
                  <c:v>4857</c:v>
                </c:pt>
                <c:pt idx="17134">
                  <c:v>4856</c:v>
                </c:pt>
                <c:pt idx="17135">
                  <c:v>4856</c:v>
                </c:pt>
                <c:pt idx="17136">
                  <c:v>4884</c:v>
                </c:pt>
                <c:pt idx="17137">
                  <c:v>4887</c:v>
                </c:pt>
                <c:pt idx="17138">
                  <c:v>4878</c:v>
                </c:pt>
                <c:pt idx="17139">
                  <c:v>4850</c:v>
                </c:pt>
                <c:pt idx="17140">
                  <c:v>4871</c:v>
                </c:pt>
                <c:pt idx="17141">
                  <c:v>4854</c:v>
                </c:pt>
                <c:pt idx="17142">
                  <c:v>4852</c:v>
                </c:pt>
                <c:pt idx="17143">
                  <c:v>4864</c:v>
                </c:pt>
                <c:pt idx="17144">
                  <c:v>4846</c:v>
                </c:pt>
                <c:pt idx="17145">
                  <c:v>4830</c:v>
                </c:pt>
                <c:pt idx="17146">
                  <c:v>4862</c:v>
                </c:pt>
                <c:pt idx="17147">
                  <c:v>4854</c:v>
                </c:pt>
                <c:pt idx="17148">
                  <c:v>4874</c:v>
                </c:pt>
                <c:pt idx="17149">
                  <c:v>4856</c:v>
                </c:pt>
                <c:pt idx="17150">
                  <c:v>4859</c:v>
                </c:pt>
                <c:pt idx="17151">
                  <c:v>4871</c:v>
                </c:pt>
                <c:pt idx="17152">
                  <c:v>4883</c:v>
                </c:pt>
                <c:pt idx="17153">
                  <c:v>4856</c:v>
                </c:pt>
                <c:pt idx="17154">
                  <c:v>4917</c:v>
                </c:pt>
                <c:pt idx="17155">
                  <c:v>4819</c:v>
                </c:pt>
                <c:pt idx="17156">
                  <c:v>4834</c:v>
                </c:pt>
                <c:pt idx="17157">
                  <c:v>4837</c:v>
                </c:pt>
                <c:pt idx="17158">
                  <c:v>4842</c:v>
                </c:pt>
                <c:pt idx="17159">
                  <c:v>4894</c:v>
                </c:pt>
                <c:pt idx="17160">
                  <c:v>4888</c:v>
                </c:pt>
                <c:pt idx="17161">
                  <c:v>4880</c:v>
                </c:pt>
                <c:pt idx="17162">
                  <c:v>4832</c:v>
                </c:pt>
                <c:pt idx="17163">
                  <c:v>4848</c:v>
                </c:pt>
                <c:pt idx="17164">
                  <c:v>4860</c:v>
                </c:pt>
                <c:pt idx="17165">
                  <c:v>4871</c:v>
                </c:pt>
                <c:pt idx="17166">
                  <c:v>4859</c:v>
                </c:pt>
                <c:pt idx="17167">
                  <c:v>4892</c:v>
                </c:pt>
                <c:pt idx="17168">
                  <c:v>4837</c:v>
                </c:pt>
                <c:pt idx="17169">
                  <c:v>4928</c:v>
                </c:pt>
                <c:pt idx="17170">
                  <c:v>4852</c:v>
                </c:pt>
                <c:pt idx="17171">
                  <c:v>4877</c:v>
                </c:pt>
                <c:pt idx="17172">
                  <c:v>4872</c:v>
                </c:pt>
                <c:pt idx="17173">
                  <c:v>4882</c:v>
                </c:pt>
                <c:pt idx="17174">
                  <c:v>4913</c:v>
                </c:pt>
                <c:pt idx="17175">
                  <c:v>4859</c:v>
                </c:pt>
                <c:pt idx="17176">
                  <c:v>4877</c:v>
                </c:pt>
                <c:pt idx="17177">
                  <c:v>4850</c:v>
                </c:pt>
                <c:pt idx="17178">
                  <c:v>4864</c:v>
                </c:pt>
                <c:pt idx="17179">
                  <c:v>4855</c:v>
                </c:pt>
                <c:pt idx="17180">
                  <c:v>4891</c:v>
                </c:pt>
                <c:pt idx="17181">
                  <c:v>4836</c:v>
                </c:pt>
                <c:pt idx="17182">
                  <c:v>4857</c:v>
                </c:pt>
                <c:pt idx="17183">
                  <c:v>4873</c:v>
                </c:pt>
                <c:pt idx="17184">
                  <c:v>4869</c:v>
                </c:pt>
                <c:pt idx="17185">
                  <c:v>4837</c:v>
                </c:pt>
                <c:pt idx="17186">
                  <c:v>4878</c:v>
                </c:pt>
                <c:pt idx="17187">
                  <c:v>4836</c:v>
                </c:pt>
                <c:pt idx="17188">
                  <c:v>4889</c:v>
                </c:pt>
                <c:pt idx="17189">
                  <c:v>4829</c:v>
                </c:pt>
                <c:pt idx="17190">
                  <c:v>4865</c:v>
                </c:pt>
                <c:pt idx="17191">
                  <c:v>4875</c:v>
                </c:pt>
                <c:pt idx="17192">
                  <c:v>4855</c:v>
                </c:pt>
                <c:pt idx="17193">
                  <c:v>4879</c:v>
                </c:pt>
                <c:pt idx="17194">
                  <c:v>4893</c:v>
                </c:pt>
                <c:pt idx="17195">
                  <c:v>4903</c:v>
                </c:pt>
                <c:pt idx="17196">
                  <c:v>4859</c:v>
                </c:pt>
                <c:pt idx="17197">
                  <c:v>4856</c:v>
                </c:pt>
                <c:pt idx="17198">
                  <c:v>4881</c:v>
                </c:pt>
                <c:pt idx="17199">
                  <c:v>4807</c:v>
                </c:pt>
                <c:pt idx="17200">
                  <c:v>4853</c:v>
                </c:pt>
                <c:pt idx="17201">
                  <c:v>4853</c:v>
                </c:pt>
                <c:pt idx="17202">
                  <c:v>4896</c:v>
                </c:pt>
                <c:pt idx="17203">
                  <c:v>4844</c:v>
                </c:pt>
                <c:pt idx="17204">
                  <c:v>4870</c:v>
                </c:pt>
                <c:pt idx="17205">
                  <c:v>4857</c:v>
                </c:pt>
                <c:pt idx="17206">
                  <c:v>4900</c:v>
                </c:pt>
                <c:pt idx="17207">
                  <c:v>4878</c:v>
                </c:pt>
                <c:pt idx="17208">
                  <c:v>4860</c:v>
                </c:pt>
                <c:pt idx="17209">
                  <c:v>4918</c:v>
                </c:pt>
                <c:pt idx="17210">
                  <c:v>4921</c:v>
                </c:pt>
                <c:pt idx="17211">
                  <c:v>4863</c:v>
                </c:pt>
                <c:pt idx="17212">
                  <c:v>4865</c:v>
                </c:pt>
                <c:pt idx="17213">
                  <c:v>4850</c:v>
                </c:pt>
                <c:pt idx="17214">
                  <c:v>4864</c:v>
                </c:pt>
                <c:pt idx="17215">
                  <c:v>4860</c:v>
                </c:pt>
                <c:pt idx="17216">
                  <c:v>4845</c:v>
                </c:pt>
                <c:pt idx="17217">
                  <c:v>4864</c:v>
                </c:pt>
                <c:pt idx="17218">
                  <c:v>4890</c:v>
                </c:pt>
                <c:pt idx="17219">
                  <c:v>4863</c:v>
                </c:pt>
                <c:pt idx="17220">
                  <c:v>4854</c:v>
                </c:pt>
                <c:pt idx="17221">
                  <c:v>4876</c:v>
                </c:pt>
                <c:pt idx="17222">
                  <c:v>4831</c:v>
                </c:pt>
                <c:pt idx="17223">
                  <c:v>4865</c:v>
                </c:pt>
                <c:pt idx="17224">
                  <c:v>4826</c:v>
                </c:pt>
                <c:pt idx="17225">
                  <c:v>4858</c:v>
                </c:pt>
                <c:pt idx="17226">
                  <c:v>4839</c:v>
                </c:pt>
                <c:pt idx="17227">
                  <c:v>4894</c:v>
                </c:pt>
                <c:pt idx="17228">
                  <c:v>4855</c:v>
                </c:pt>
                <c:pt idx="17229">
                  <c:v>4899</c:v>
                </c:pt>
                <c:pt idx="17230">
                  <c:v>4890</c:v>
                </c:pt>
                <c:pt idx="17231">
                  <c:v>4896</c:v>
                </c:pt>
                <c:pt idx="17232">
                  <c:v>4830</c:v>
                </c:pt>
                <c:pt idx="17233">
                  <c:v>4840</c:v>
                </c:pt>
                <c:pt idx="17234">
                  <c:v>4864</c:v>
                </c:pt>
                <c:pt idx="17235">
                  <c:v>4895</c:v>
                </c:pt>
                <c:pt idx="17236">
                  <c:v>4848</c:v>
                </c:pt>
                <c:pt idx="17237">
                  <c:v>4847</c:v>
                </c:pt>
                <c:pt idx="17238">
                  <c:v>4894</c:v>
                </c:pt>
                <c:pt idx="17239">
                  <c:v>4837</c:v>
                </c:pt>
                <c:pt idx="17240">
                  <c:v>4833</c:v>
                </c:pt>
                <c:pt idx="17241">
                  <c:v>4865</c:v>
                </c:pt>
                <c:pt idx="17242">
                  <c:v>4862</c:v>
                </c:pt>
                <c:pt idx="17243">
                  <c:v>4839</c:v>
                </c:pt>
                <c:pt idx="17244">
                  <c:v>4875</c:v>
                </c:pt>
                <c:pt idx="17245">
                  <c:v>4854</c:v>
                </c:pt>
                <c:pt idx="17246">
                  <c:v>4895</c:v>
                </c:pt>
                <c:pt idx="17247">
                  <c:v>4891</c:v>
                </c:pt>
                <c:pt idx="17248">
                  <c:v>4845</c:v>
                </c:pt>
                <c:pt idx="17249">
                  <c:v>4861</c:v>
                </c:pt>
                <c:pt idx="17250">
                  <c:v>4851</c:v>
                </c:pt>
                <c:pt idx="17251">
                  <c:v>4885</c:v>
                </c:pt>
                <c:pt idx="17252">
                  <c:v>4864</c:v>
                </c:pt>
                <c:pt idx="17253">
                  <c:v>4886</c:v>
                </c:pt>
                <c:pt idx="17254">
                  <c:v>4851</c:v>
                </c:pt>
                <c:pt idx="17255">
                  <c:v>4877</c:v>
                </c:pt>
                <c:pt idx="17256">
                  <c:v>4905</c:v>
                </c:pt>
                <c:pt idx="17257">
                  <c:v>4887</c:v>
                </c:pt>
                <c:pt idx="17258">
                  <c:v>4832</c:v>
                </c:pt>
                <c:pt idx="17259">
                  <c:v>4866</c:v>
                </c:pt>
                <c:pt idx="17260">
                  <c:v>4852</c:v>
                </c:pt>
                <c:pt idx="17261">
                  <c:v>4819</c:v>
                </c:pt>
                <c:pt idx="17262">
                  <c:v>4835</c:v>
                </c:pt>
                <c:pt idx="17263">
                  <c:v>4860</c:v>
                </c:pt>
                <c:pt idx="17264">
                  <c:v>4837</c:v>
                </c:pt>
                <c:pt idx="17265">
                  <c:v>4816</c:v>
                </c:pt>
                <c:pt idx="17266">
                  <c:v>4858</c:v>
                </c:pt>
                <c:pt idx="17267">
                  <c:v>4833</c:v>
                </c:pt>
                <c:pt idx="17268">
                  <c:v>4870</c:v>
                </c:pt>
                <c:pt idx="17269">
                  <c:v>4885</c:v>
                </c:pt>
                <c:pt idx="17270">
                  <c:v>4851</c:v>
                </c:pt>
                <c:pt idx="17271">
                  <c:v>4881</c:v>
                </c:pt>
                <c:pt idx="17272">
                  <c:v>4896</c:v>
                </c:pt>
                <c:pt idx="17273">
                  <c:v>4894</c:v>
                </c:pt>
                <c:pt idx="17274">
                  <c:v>4883</c:v>
                </c:pt>
                <c:pt idx="17275">
                  <c:v>4871</c:v>
                </c:pt>
                <c:pt idx="17276">
                  <c:v>4874</c:v>
                </c:pt>
                <c:pt idx="17277">
                  <c:v>4848</c:v>
                </c:pt>
                <c:pt idx="17278">
                  <c:v>4854</c:v>
                </c:pt>
                <c:pt idx="17279">
                  <c:v>4823</c:v>
                </c:pt>
                <c:pt idx="17280">
                  <c:v>4852</c:v>
                </c:pt>
                <c:pt idx="17281">
                  <c:v>4837</c:v>
                </c:pt>
                <c:pt idx="17282">
                  <c:v>4855</c:v>
                </c:pt>
                <c:pt idx="17283">
                  <c:v>4814</c:v>
                </c:pt>
                <c:pt idx="17284">
                  <c:v>4841</c:v>
                </c:pt>
                <c:pt idx="17285">
                  <c:v>4860</c:v>
                </c:pt>
                <c:pt idx="17286">
                  <c:v>4870</c:v>
                </c:pt>
                <c:pt idx="17287">
                  <c:v>4880</c:v>
                </c:pt>
                <c:pt idx="17288">
                  <c:v>4875</c:v>
                </c:pt>
                <c:pt idx="17289">
                  <c:v>4859</c:v>
                </c:pt>
                <c:pt idx="17290">
                  <c:v>4889</c:v>
                </c:pt>
                <c:pt idx="17291">
                  <c:v>4809</c:v>
                </c:pt>
                <c:pt idx="17292">
                  <c:v>4839</c:v>
                </c:pt>
                <c:pt idx="17293">
                  <c:v>4823</c:v>
                </c:pt>
                <c:pt idx="17294">
                  <c:v>4834</c:v>
                </c:pt>
                <c:pt idx="17295">
                  <c:v>4865</c:v>
                </c:pt>
                <c:pt idx="17296">
                  <c:v>4825</c:v>
                </c:pt>
                <c:pt idx="17297">
                  <c:v>4861</c:v>
                </c:pt>
                <c:pt idx="17298">
                  <c:v>4857</c:v>
                </c:pt>
                <c:pt idx="17299">
                  <c:v>4873</c:v>
                </c:pt>
                <c:pt idx="17300">
                  <c:v>4852</c:v>
                </c:pt>
                <c:pt idx="17301">
                  <c:v>4883</c:v>
                </c:pt>
                <c:pt idx="17302">
                  <c:v>4829</c:v>
                </c:pt>
                <c:pt idx="17303">
                  <c:v>4879</c:v>
                </c:pt>
                <c:pt idx="17304">
                  <c:v>4883</c:v>
                </c:pt>
                <c:pt idx="17305">
                  <c:v>4883</c:v>
                </c:pt>
                <c:pt idx="17306">
                  <c:v>4839</c:v>
                </c:pt>
                <c:pt idx="17307">
                  <c:v>4861</c:v>
                </c:pt>
                <c:pt idx="17308">
                  <c:v>4852</c:v>
                </c:pt>
                <c:pt idx="17309">
                  <c:v>4875</c:v>
                </c:pt>
                <c:pt idx="17310">
                  <c:v>4848</c:v>
                </c:pt>
                <c:pt idx="17311">
                  <c:v>4874</c:v>
                </c:pt>
                <c:pt idx="17312">
                  <c:v>4864</c:v>
                </c:pt>
                <c:pt idx="17313">
                  <c:v>4860</c:v>
                </c:pt>
                <c:pt idx="17314">
                  <c:v>4859</c:v>
                </c:pt>
                <c:pt idx="17315">
                  <c:v>4896</c:v>
                </c:pt>
                <c:pt idx="17316">
                  <c:v>4871</c:v>
                </c:pt>
                <c:pt idx="17317">
                  <c:v>4876</c:v>
                </c:pt>
                <c:pt idx="17318">
                  <c:v>4846</c:v>
                </c:pt>
                <c:pt idx="17319">
                  <c:v>4867</c:v>
                </c:pt>
                <c:pt idx="17320">
                  <c:v>4878</c:v>
                </c:pt>
                <c:pt idx="17321">
                  <c:v>4834</c:v>
                </c:pt>
                <c:pt idx="17322">
                  <c:v>4852</c:v>
                </c:pt>
                <c:pt idx="17323">
                  <c:v>4847</c:v>
                </c:pt>
                <c:pt idx="17324">
                  <c:v>4883</c:v>
                </c:pt>
                <c:pt idx="17325">
                  <c:v>4921</c:v>
                </c:pt>
                <c:pt idx="17326">
                  <c:v>4861</c:v>
                </c:pt>
                <c:pt idx="17327">
                  <c:v>4884</c:v>
                </c:pt>
                <c:pt idx="17328">
                  <c:v>4840</c:v>
                </c:pt>
                <c:pt idx="17329">
                  <c:v>4828</c:v>
                </c:pt>
                <c:pt idx="17330">
                  <c:v>4830</c:v>
                </c:pt>
                <c:pt idx="17331">
                  <c:v>4878</c:v>
                </c:pt>
                <c:pt idx="17332">
                  <c:v>4843</c:v>
                </c:pt>
                <c:pt idx="17333">
                  <c:v>4865</c:v>
                </c:pt>
                <c:pt idx="17334">
                  <c:v>4825</c:v>
                </c:pt>
                <c:pt idx="17335">
                  <c:v>4842</c:v>
                </c:pt>
                <c:pt idx="17336">
                  <c:v>4869</c:v>
                </c:pt>
                <c:pt idx="17337">
                  <c:v>4856</c:v>
                </c:pt>
                <c:pt idx="17338">
                  <c:v>4847</c:v>
                </c:pt>
                <c:pt idx="17339">
                  <c:v>4884</c:v>
                </c:pt>
                <c:pt idx="17340">
                  <c:v>4869</c:v>
                </c:pt>
                <c:pt idx="17341">
                  <c:v>4872</c:v>
                </c:pt>
                <c:pt idx="17342">
                  <c:v>4882</c:v>
                </c:pt>
                <c:pt idx="17343">
                  <c:v>4849</c:v>
                </c:pt>
                <c:pt idx="17344">
                  <c:v>4827</c:v>
                </c:pt>
                <c:pt idx="17345">
                  <c:v>4862</c:v>
                </c:pt>
                <c:pt idx="17346">
                  <c:v>4896</c:v>
                </c:pt>
                <c:pt idx="17347">
                  <c:v>4846</c:v>
                </c:pt>
                <c:pt idx="17348">
                  <c:v>4867</c:v>
                </c:pt>
                <c:pt idx="17349">
                  <c:v>4897</c:v>
                </c:pt>
                <c:pt idx="17350">
                  <c:v>4864</c:v>
                </c:pt>
                <c:pt idx="17351">
                  <c:v>4864</c:v>
                </c:pt>
                <c:pt idx="17352">
                  <c:v>4845</c:v>
                </c:pt>
                <c:pt idx="17353">
                  <c:v>4873</c:v>
                </c:pt>
                <c:pt idx="17354">
                  <c:v>4885</c:v>
                </c:pt>
                <c:pt idx="17355">
                  <c:v>4850</c:v>
                </c:pt>
                <c:pt idx="17356">
                  <c:v>4855</c:v>
                </c:pt>
                <c:pt idx="17357">
                  <c:v>4866</c:v>
                </c:pt>
                <c:pt idx="17358">
                  <c:v>4844</c:v>
                </c:pt>
                <c:pt idx="17359">
                  <c:v>4835</c:v>
                </c:pt>
                <c:pt idx="17360">
                  <c:v>4838</c:v>
                </c:pt>
                <c:pt idx="17361">
                  <c:v>4871</c:v>
                </c:pt>
                <c:pt idx="17362">
                  <c:v>4883</c:v>
                </c:pt>
                <c:pt idx="17363">
                  <c:v>4836</c:v>
                </c:pt>
                <c:pt idx="17364">
                  <c:v>4845</c:v>
                </c:pt>
                <c:pt idx="17365">
                  <c:v>4877</c:v>
                </c:pt>
                <c:pt idx="17366">
                  <c:v>4906</c:v>
                </c:pt>
                <c:pt idx="17367">
                  <c:v>4900</c:v>
                </c:pt>
                <c:pt idx="17368">
                  <c:v>4889</c:v>
                </c:pt>
                <c:pt idx="17369">
                  <c:v>4912</c:v>
                </c:pt>
                <c:pt idx="17370">
                  <c:v>4907</c:v>
                </c:pt>
                <c:pt idx="17371">
                  <c:v>4871</c:v>
                </c:pt>
                <c:pt idx="17372">
                  <c:v>4850</c:v>
                </c:pt>
                <c:pt idx="17373">
                  <c:v>4886</c:v>
                </c:pt>
                <c:pt idx="17374">
                  <c:v>4875</c:v>
                </c:pt>
                <c:pt idx="17375">
                  <c:v>4885</c:v>
                </c:pt>
                <c:pt idx="17376">
                  <c:v>4848</c:v>
                </c:pt>
                <c:pt idx="17377">
                  <c:v>4867</c:v>
                </c:pt>
                <c:pt idx="17378">
                  <c:v>4858</c:v>
                </c:pt>
                <c:pt idx="17379">
                  <c:v>4869</c:v>
                </c:pt>
                <c:pt idx="17380">
                  <c:v>4852</c:v>
                </c:pt>
                <c:pt idx="17381">
                  <c:v>4832</c:v>
                </c:pt>
                <c:pt idx="17382">
                  <c:v>4831</c:v>
                </c:pt>
                <c:pt idx="17383">
                  <c:v>4835</c:v>
                </c:pt>
                <c:pt idx="17384">
                  <c:v>4872</c:v>
                </c:pt>
                <c:pt idx="17385">
                  <c:v>4867</c:v>
                </c:pt>
                <c:pt idx="17386">
                  <c:v>4844</c:v>
                </c:pt>
                <c:pt idx="17387">
                  <c:v>4872</c:v>
                </c:pt>
                <c:pt idx="17388">
                  <c:v>4877</c:v>
                </c:pt>
                <c:pt idx="17389">
                  <c:v>4870</c:v>
                </c:pt>
                <c:pt idx="17390">
                  <c:v>4890</c:v>
                </c:pt>
                <c:pt idx="17391">
                  <c:v>4856</c:v>
                </c:pt>
                <c:pt idx="17392">
                  <c:v>4834</c:v>
                </c:pt>
                <c:pt idx="17393">
                  <c:v>4872</c:v>
                </c:pt>
                <c:pt idx="17394">
                  <c:v>4891</c:v>
                </c:pt>
                <c:pt idx="17395">
                  <c:v>4865</c:v>
                </c:pt>
                <c:pt idx="17396">
                  <c:v>4864</c:v>
                </c:pt>
                <c:pt idx="17397">
                  <c:v>4877</c:v>
                </c:pt>
                <c:pt idx="17398">
                  <c:v>4863</c:v>
                </c:pt>
                <c:pt idx="17399">
                  <c:v>4840</c:v>
                </c:pt>
                <c:pt idx="17400">
                  <c:v>4821</c:v>
                </c:pt>
                <c:pt idx="17401">
                  <c:v>4875</c:v>
                </c:pt>
                <c:pt idx="17402">
                  <c:v>4873</c:v>
                </c:pt>
                <c:pt idx="17403">
                  <c:v>4840</c:v>
                </c:pt>
                <c:pt idx="17404">
                  <c:v>4882</c:v>
                </c:pt>
                <c:pt idx="17405">
                  <c:v>4838</c:v>
                </c:pt>
                <c:pt idx="17406">
                  <c:v>4858</c:v>
                </c:pt>
                <c:pt idx="17407">
                  <c:v>4870</c:v>
                </c:pt>
                <c:pt idx="17408">
                  <c:v>4857</c:v>
                </c:pt>
                <c:pt idx="17409">
                  <c:v>4842</c:v>
                </c:pt>
                <c:pt idx="17410">
                  <c:v>4931</c:v>
                </c:pt>
                <c:pt idx="17411">
                  <c:v>4857</c:v>
                </c:pt>
                <c:pt idx="17412">
                  <c:v>4862</c:v>
                </c:pt>
                <c:pt idx="17413">
                  <c:v>4832</c:v>
                </c:pt>
                <c:pt idx="17414">
                  <c:v>4826</c:v>
                </c:pt>
                <c:pt idx="17415">
                  <c:v>4839</c:v>
                </c:pt>
                <c:pt idx="17416">
                  <c:v>4865</c:v>
                </c:pt>
                <c:pt idx="17417">
                  <c:v>4868</c:v>
                </c:pt>
                <c:pt idx="17418">
                  <c:v>4862</c:v>
                </c:pt>
                <c:pt idx="17419">
                  <c:v>4895</c:v>
                </c:pt>
                <c:pt idx="17420">
                  <c:v>4860</c:v>
                </c:pt>
                <c:pt idx="17421">
                  <c:v>4883</c:v>
                </c:pt>
                <c:pt idx="17422">
                  <c:v>4910</c:v>
                </c:pt>
                <c:pt idx="17423">
                  <c:v>4856</c:v>
                </c:pt>
                <c:pt idx="17424">
                  <c:v>4860</c:v>
                </c:pt>
                <c:pt idx="17425">
                  <c:v>4844</c:v>
                </c:pt>
                <c:pt idx="17426">
                  <c:v>4848</c:v>
                </c:pt>
                <c:pt idx="17427">
                  <c:v>4839</c:v>
                </c:pt>
                <c:pt idx="17428">
                  <c:v>4846</c:v>
                </c:pt>
                <c:pt idx="17429">
                  <c:v>4855</c:v>
                </c:pt>
                <c:pt idx="17430">
                  <c:v>4837</c:v>
                </c:pt>
                <c:pt idx="17431">
                  <c:v>4871</c:v>
                </c:pt>
                <c:pt idx="17432">
                  <c:v>4872</c:v>
                </c:pt>
                <c:pt idx="17433">
                  <c:v>4848</c:v>
                </c:pt>
                <c:pt idx="17434">
                  <c:v>4833</c:v>
                </c:pt>
                <c:pt idx="17435">
                  <c:v>4884</c:v>
                </c:pt>
                <c:pt idx="17436">
                  <c:v>4864</c:v>
                </c:pt>
                <c:pt idx="17437">
                  <c:v>4848</c:v>
                </c:pt>
                <c:pt idx="17438">
                  <c:v>4848</c:v>
                </c:pt>
                <c:pt idx="17439">
                  <c:v>4854</c:v>
                </c:pt>
                <c:pt idx="17440">
                  <c:v>4907</c:v>
                </c:pt>
                <c:pt idx="17441">
                  <c:v>4850</c:v>
                </c:pt>
                <c:pt idx="17442">
                  <c:v>4888</c:v>
                </c:pt>
                <c:pt idx="17443">
                  <c:v>4886</c:v>
                </c:pt>
                <c:pt idx="17444">
                  <c:v>4836</c:v>
                </c:pt>
                <c:pt idx="17445">
                  <c:v>4865</c:v>
                </c:pt>
                <c:pt idx="17446">
                  <c:v>4850</c:v>
                </c:pt>
                <c:pt idx="17447">
                  <c:v>4835</c:v>
                </c:pt>
                <c:pt idx="17448">
                  <c:v>4826</c:v>
                </c:pt>
                <c:pt idx="17449">
                  <c:v>4857</c:v>
                </c:pt>
                <c:pt idx="17450">
                  <c:v>4866</c:v>
                </c:pt>
                <c:pt idx="17451">
                  <c:v>4833</c:v>
                </c:pt>
                <c:pt idx="17452">
                  <c:v>4878</c:v>
                </c:pt>
                <c:pt idx="17453">
                  <c:v>4877</c:v>
                </c:pt>
                <c:pt idx="17454">
                  <c:v>4837</c:v>
                </c:pt>
                <c:pt idx="17455">
                  <c:v>4864</c:v>
                </c:pt>
                <c:pt idx="17456">
                  <c:v>4859</c:v>
                </c:pt>
                <c:pt idx="17457">
                  <c:v>4838</c:v>
                </c:pt>
                <c:pt idx="17458">
                  <c:v>4872</c:v>
                </c:pt>
                <c:pt idx="17459">
                  <c:v>4858</c:v>
                </c:pt>
                <c:pt idx="17460">
                  <c:v>4877</c:v>
                </c:pt>
                <c:pt idx="17461">
                  <c:v>4850</c:v>
                </c:pt>
                <c:pt idx="17462">
                  <c:v>4816</c:v>
                </c:pt>
                <c:pt idx="17463">
                  <c:v>4841</c:v>
                </c:pt>
                <c:pt idx="17464">
                  <c:v>4839</c:v>
                </c:pt>
                <c:pt idx="17465">
                  <c:v>4844</c:v>
                </c:pt>
                <c:pt idx="17466">
                  <c:v>4851</c:v>
                </c:pt>
                <c:pt idx="17467">
                  <c:v>4835</c:v>
                </c:pt>
                <c:pt idx="17468">
                  <c:v>4820</c:v>
                </c:pt>
                <c:pt idx="17469">
                  <c:v>4857</c:v>
                </c:pt>
                <c:pt idx="17470">
                  <c:v>4875</c:v>
                </c:pt>
                <c:pt idx="17471">
                  <c:v>4870</c:v>
                </c:pt>
                <c:pt idx="17472">
                  <c:v>4861</c:v>
                </c:pt>
                <c:pt idx="17473">
                  <c:v>4855</c:v>
                </c:pt>
                <c:pt idx="17474">
                  <c:v>4875</c:v>
                </c:pt>
                <c:pt idx="17475">
                  <c:v>4886</c:v>
                </c:pt>
                <c:pt idx="17476">
                  <c:v>4835</c:v>
                </c:pt>
                <c:pt idx="17477">
                  <c:v>4857</c:v>
                </c:pt>
                <c:pt idx="17478">
                  <c:v>4863</c:v>
                </c:pt>
                <c:pt idx="17479">
                  <c:v>4873</c:v>
                </c:pt>
                <c:pt idx="17480">
                  <c:v>4881</c:v>
                </c:pt>
                <c:pt idx="17481">
                  <c:v>4857</c:v>
                </c:pt>
                <c:pt idx="17482">
                  <c:v>4848</c:v>
                </c:pt>
                <c:pt idx="17483">
                  <c:v>4818</c:v>
                </c:pt>
                <c:pt idx="17484">
                  <c:v>4867</c:v>
                </c:pt>
                <c:pt idx="17485">
                  <c:v>4887</c:v>
                </c:pt>
                <c:pt idx="17486">
                  <c:v>4834</c:v>
                </c:pt>
                <c:pt idx="17487">
                  <c:v>4838</c:v>
                </c:pt>
                <c:pt idx="17488">
                  <c:v>4874</c:v>
                </c:pt>
                <c:pt idx="17489">
                  <c:v>4869</c:v>
                </c:pt>
                <c:pt idx="17490">
                  <c:v>4895</c:v>
                </c:pt>
                <c:pt idx="17491">
                  <c:v>4859</c:v>
                </c:pt>
                <c:pt idx="17492">
                  <c:v>4864</c:v>
                </c:pt>
                <c:pt idx="17493">
                  <c:v>4825</c:v>
                </c:pt>
                <c:pt idx="17494">
                  <c:v>4869</c:v>
                </c:pt>
                <c:pt idx="17495">
                  <c:v>4820</c:v>
                </c:pt>
                <c:pt idx="17496">
                  <c:v>4835</c:v>
                </c:pt>
                <c:pt idx="17497">
                  <c:v>4829</c:v>
                </c:pt>
                <c:pt idx="17498">
                  <c:v>4864</c:v>
                </c:pt>
                <c:pt idx="17499">
                  <c:v>4827</c:v>
                </c:pt>
                <c:pt idx="17500">
                  <c:v>4849</c:v>
                </c:pt>
                <c:pt idx="17501">
                  <c:v>4868</c:v>
                </c:pt>
                <c:pt idx="17502">
                  <c:v>4859</c:v>
                </c:pt>
                <c:pt idx="17503">
                  <c:v>4862</c:v>
                </c:pt>
                <c:pt idx="17504">
                  <c:v>4870</c:v>
                </c:pt>
                <c:pt idx="17505">
                  <c:v>4879</c:v>
                </c:pt>
                <c:pt idx="17506">
                  <c:v>4879</c:v>
                </c:pt>
                <c:pt idx="17507">
                  <c:v>4865</c:v>
                </c:pt>
                <c:pt idx="17508">
                  <c:v>4891</c:v>
                </c:pt>
                <c:pt idx="17509">
                  <c:v>4859</c:v>
                </c:pt>
                <c:pt idx="17510">
                  <c:v>4837</c:v>
                </c:pt>
                <c:pt idx="17511">
                  <c:v>4870</c:v>
                </c:pt>
                <c:pt idx="17512">
                  <c:v>4832</c:v>
                </c:pt>
                <c:pt idx="17513">
                  <c:v>4857</c:v>
                </c:pt>
                <c:pt idx="17514">
                  <c:v>4854</c:v>
                </c:pt>
                <c:pt idx="17515">
                  <c:v>4907</c:v>
                </c:pt>
                <c:pt idx="17516">
                  <c:v>4893</c:v>
                </c:pt>
                <c:pt idx="17517">
                  <c:v>4856</c:v>
                </c:pt>
                <c:pt idx="17518">
                  <c:v>4839</c:v>
                </c:pt>
                <c:pt idx="17519">
                  <c:v>4882</c:v>
                </c:pt>
                <c:pt idx="17520">
                  <c:v>4875</c:v>
                </c:pt>
                <c:pt idx="17521">
                  <c:v>4876</c:v>
                </c:pt>
                <c:pt idx="17522">
                  <c:v>4850</c:v>
                </c:pt>
                <c:pt idx="17523">
                  <c:v>4841</c:v>
                </c:pt>
                <c:pt idx="17524">
                  <c:v>4813</c:v>
                </c:pt>
                <c:pt idx="17525">
                  <c:v>4820</c:v>
                </c:pt>
                <c:pt idx="17526">
                  <c:v>4813</c:v>
                </c:pt>
                <c:pt idx="17527">
                  <c:v>4875</c:v>
                </c:pt>
                <c:pt idx="17528">
                  <c:v>4856</c:v>
                </c:pt>
                <c:pt idx="17529">
                  <c:v>4871</c:v>
                </c:pt>
                <c:pt idx="17530">
                  <c:v>4870</c:v>
                </c:pt>
                <c:pt idx="17531">
                  <c:v>4825</c:v>
                </c:pt>
                <c:pt idx="17532">
                  <c:v>4866</c:v>
                </c:pt>
                <c:pt idx="17533">
                  <c:v>4875</c:v>
                </c:pt>
                <c:pt idx="17534">
                  <c:v>4839</c:v>
                </c:pt>
                <c:pt idx="17535">
                  <c:v>4857</c:v>
                </c:pt>
                <c:pt idx="17536">
                  <c:v>4836</c:v>
                </c:pt>
                <c:pt idx="17537">
                  <c:v>4808</c:v>
                </c:pt>
                <c:pt idx="17538">
                  <c:v>4848</c:v>
                </c:pt>
                <c:pt idx="17539">
                  <c:v>4861</c:v>
                </c:pt>
                <c:pt idx="17540">
                  <c:v>4846</c:v>
                </c:pt>
                <c:pt idx="17541">
                  <c:v>4856</c:v>
                </c:pt>
                <c:pt idx="17542">
                  <c:v>4837</c:v>
                </c:pt>
                <c:pt idx="17543">
                  <c:v>4840</c:v>
                </c:pt>
                <c:pt idx="17544">
                  <c:v>4876</c:v>
                </c:pt>
                <c:pt idx="17545">
                  <c:v>4864</c:v>
                </c:pt>
                <c:pt idx="17546">
                  <c:v>4850</c:v>
                </c:pt>
                <c:pt idx="17547">
                  <c:v>4901</c:v>
                </c:pt>
                <c:pt idx="17548">
                  <c:v>4883</c:v>
                </c:pt>
                <c:pt idx="17549">
                  <c:v>4871</c:v>
                </c:pt>
                <c:pt idx="17550">
                  <c:v>4850</c:v>
                </c:pt>
                <c:pt idx="17551">
                  <c:v>4871</c:v>
                </c:pt>
                <c:pt idx="17552">
                  <c:v>4852</c:v>
                </c:pt>
                <c:pt idx="17553">
                  <c:v>4876</c:v>
                </c:pt>
                <c:pt idx="17554">
                  <c:v>4827</c:v>
                </c:pt>
                <c:pt idx="17555">
                  <c:v>4863</c:v>
                </c:pt>
                <c:pt idx="17556">
                  <c:v>4888</c:v>
                </c:pt>
                <c:pt idx="17557">
                  <c:v>4839</c:v>
                </c:pt>
                <c:pt idx="17558">
                  <c:v>4848</c:v>
                </c:pt>
                <c:pt idx="17559">
                  <c:v>4855</c:v>
                </c:pt>
                <c:pt idx="17560">
                  <c:v>4823</c:v>
                </c:pt>
                <c:pt idx="17561">
                  <c:v>4841</c:v>
                </c:pt>
                <c:pt idx="17562">
                  <c:v>4845</c:v>
                </c:pt>
                <c:pt idx="17563">
                  <c:v>4880</c:v>
                </c:pt>
                <c:pt idx="17564">
                  <c:v>4843</c:v>
                </c:pt>
                <c:pt idx="17565">
                  <c:v>4868</c:v>
                </c:pt>
                <c:pt idx="17566">
                  <c:v>4867</c:v>
                </c:pt>
                <c:pt idx="17567">
                  <c:v>4847</c:v>
                </c:pt>
                <c:pt idx="17568">
                  <c:v>4851</c:v>
                </c:pt>
                <c:pt idx="17569">
                  <c:v>4890</c:v>
                </c:pt>
                <c:pt idx="17570">
                  <c:v>4846</c:v>
                </c:pt>
                <c:pt idx="17571">
                  <c:v>4853</c:v>
                </c:pt>
                <c:pt idx="17572">
                  <c:v>4856</c:v>
                </c:pt>
                <c:pt idx="17573">
                  <c:v>4870</c:v>
                </c:pt>
                <c:pt idx="17574">
                  <c:v>4840</c:v>
                </c:pt>
                <c:pt idx="17575">
                  <c:v>4868</c:v>
                </c:pt>
                <c:pt idx="17576">
                  <c:v>4841</c:v>
                </c:pt>
                <c:pt idx="17577">
                  <c:v>4876</c:v>
                </c:pt>
                <c:pt idx="17578">
                  <c:v>4844</c:v>
                </c:pt>
                <c:pt idx="17579">
                  <c:v>4858</c:v>
                </c:pt>
                <c:pt idx="17580">
                  <c:v>4847</c:v>
                </c:pt>
                <c:pt idx="17581">
                  <c:v>4823</c:v>
                </c:pt>
                <c:pt idx="17582">
                  <c:v>4854</c:v>
                </c:pt>
                <c:pt idx="17583">
                  <c:v>4868</c:v>
                </c:pt>
                <c:pt idx="17584">
                  <c:v>4890</c:v>
                </c:pt>
                <c:pt idx="17585">
                  <c:v>4868</c:v>
                </c:pt>
                <c:pt idx="17586">
                  <c:v>4860</c:v>
                </c:pt>
                <c:pt idx="17587">
                  <c:v>4872</c:v>
                </c:pt>
                <c:pt idx="17588">
                  <c:v>4868</c:v>
                </c:pt>
                <c:pt idx="17589">
                  <c:v>4869</c:v>
                </c:pt>
                <c:pt idx="17590">
                  <c:v>4861</c:v>
                </c:pt>
                <c:pt idx="17591">
                  <c:v>4856</c:v>
                </c:pt>
                <c:pt idx="17592">
                  <c:v>4875</c:v>
                </c:pt>
                <c:pt idx="17593">
                  <c:v>4834</c:v>
                </c:pt>
                <c:pt idx="17594">
                  <c:v>4860</c:v>
                </c:pt>
                <c:pt idx="17595">
                  <c:v>4856</c:v>
                </c:pt>
                <c:pt idx="17596">
                  <c:v>4883</c:v>
                </c:pt>
                <c:pt idx="17597">
                  <c:v>4855</c:v>
                </c:pt>
                <c:pt idx="17598">
                  <c:v>4859</c:v>
                </c:pt>
                <c:pt idx="17599">
                  <c:v>4863</c:v>
                </c:pt>
                <c:pt idx="17600">
                  <c:v>4853</c:v>
                </c:pt>
                <c:pt idx="17601">
                  <c:v>4847</c:v>
                </c:pt>
                <c:pt idx="17602">
                  <c:v>4874</c:v>
                </c:pt>
                <c:pt idx="17603">
                  <c:v>4855</c:v>
                </c:pt>
                <c:pt idx="17604">
                  <c:v>4863</c:v>
                </c:pt>
                <c:pt idx="17605">
                  <c:v>4894</c:v>
                </c:pt>
                <c:pt idx="17606">
                  <c:v>4865</c:v>
                </c:pt>
                <c:pt idx="17607">
                  <c:v>4863</c:v>
                </c:pt>
                <c:pt idx="17608">
                  <c:v>4872</c:v>
                </c:pt>
                <c:pt idx="17609">
                  <c:v>4869</c:v>
                </c:pt>
                <c:pt idx="17610">
                  <c:v>4846</c:v>
                </c:pt>
                <c:pt idx="17611">
                  <c:v>4878</c:v>
                </c:pt>
                <c:pt idx="17612">
                  <c:v>4832</c:v>
                </c:pt>
                <c:pt idx="17613">
                  <c:v>4892</c:v>
                </c:pt>
                <c:pt idx="17614">
                  <c:v>4879</c:v>
                </c:pt>
                <c:pt idx="17615">
                  <c:v>4894</c:v>
                </c:pt>
                <c:pt idx="17616">
                  <c:v>4865</c:v>
                </c:pt>
                <c:pt idx="17617">
                  <c:v>4902</c:v>
                </c:pt>
                <c:pt idx="17618">
                  <c:v>4896</c:v>
                </c:pt>
                <c:pt idx="17619">
                  <c:v>4905</c:v>
                </c:pt>
                <c:pt idx="17620">
                  <c:v>4864</c:v>
                </c:pt>
                <c:pt idx="17621">
                  <c:v>4861</c:v>
                </c:pt>
                <c:pt idx="17622">
                  <c:v>4901</c:v>
                </c:pt>
                <c:pt idx="17623">
                  <c:v>4809</c:v>
                </c:pt>
                <c:pt idx="17624">
                  <c:v>4869</c:v>
                </c:pt>
                <c:pt idx="17625">
                  <c:v>4844</c:v>
                </c:pt>
                <c:pt idx="17626">
                  <c:v>4889</c:v>
                </c:pt>
                <c:pt idx="17627">
                  <c:v>4848</c:v>
                </c:pt>
                <c:pt idx="17628">
                  <c:v>4893</c:v>
                </c:pt>
                <c:pt idx="17629">
                  <c:v>4896</c:v>
                </c:pt>
                <c:pt idx="17630">
                  <c:v>4861</c:v>
                </c:pt>
                <c:pt idx="17631">
                  <c:v>4811</c:v>
                </c:pt>
                <c:pt idx="17632">
                  <c:v>4852</c:v>
                </c:pt>
                <c:pt idx="17633">
                  <c:v>4860</c:v>
                </c:pt>
                <c:pt idx="17634">
                  <c:v>4875</c:v>
                </c:pt>
                <c:pt idx="17635">
                  <c:v>4877</c:v>
                </c:pt>
                <c:pt idx="17636">
                  <c:v>4827</c:v>
                </c:pt>
                <c:pt idx="17637">
                  <c:v>4867</c:v>
                </c:pt>
                <c:pt idx="17638">
                  <c:v>4837</c:v>
                </c:pt>
                <c:pt idx="17639">
                  <c:v>4872</c:v>
                </c:pt>
                <c:pt idx="17640">
                  <c:v>4839</c:v>
                </c:pt>
                <c:pt idx="17641">
                  <c:v>4819</c:v>
                </c:pt>
                <c:pt idx="17642">
                  <c:v>4851</c:v>
                </c:pt>
                <c:pt idx="17643">
                  <c:v>4829</c:v>
                </c:pt>
                <c:pt idx="17644">
                  <c:v>4875</c:v>
                </c:pt>
                <c:pt idx="17645">
                  <c:v>4874</c:v>
                </c:pt>
                <c:pt idx="17646">
                  <c:v>4868</c:v>
                </c:pt>
                <c:pt idx="17647">
                  <c:v>4878</c:v>
                </c:pt>
                <c:pt idx="17648">
                  <c:v>4865</c:v>
                </c:pt>
                <c:pt idx="17649">
                  <c:v>4881</c:v>
                </c:pt>
                <c:pt idx="17650">
                  <c:v>4881</c:v>
                </c:pt>
                <c:pt idx="17651">
                  <c:v>4845</c:v>
                </c:pt>
                <c:pt idx="17652">
                  <c:v>4845</c:v>
                </c:pt>
                <c:pt idx="17653">
                  <c:v>4898</c:v>
                </c:pt>
                <c:pt idx="17654">
                  <c:v>4828</c:v>
                </c:pt>
                <c:pt idx="17655">
                  <c:v>4865</c:v>
                </c:pt>
                <c:pt idx="17656">
                  <c:v>4886</c:v>
                </c:pt>
                <c:pt idx="17657">
                  <c:v>4830</c:v>
                </c:pt>
                <c:pt idx="17658">
                  <c:v>4848</c:v>
                </c:pt>
                <c:pt idx="17659">
                  <c:v>4871</c:v>
                </c:pt>
                <c:pt idx="17660">
                  <c:v>4879</c:v>
                </c:pt>
                <c:pt idx="17661">
                  <c:v>4879</c:v>
                </c:pt>
                <c:pt idx="17662">
                  <c:v>4869</c:v>
                </c:pt>
                <c:pt idx="17663">
                  <c:v>4865</c:v>
                </c:pt>
                <c:pt idx="17664">
                  <c:v>4859</c:v>
                </c:pt>
                <c:pt idx="17665">
                  <c:v>4861</c:v>
                </c:pt>
                <c:pt idx="17666">
                  <c:v>4830</c:v>
                </c:pt>
                <c:pt idx="17667">
                  <c:v>4838</c:v>
                </c:pt>
                <c:pt idx="17668">
                  <c:v>4833</c:v>
                </c:pt>
                <c:pt idx="17669">
                  <c:v>4846</c:v>
                </c:pt>
                <c:pt idx="17670">
                  <c:v>4909</c:v>
                </c:pt>
                <c:pt idx="17671">
                  <c:v>4842</c:v>
                </c:pt>
                <c:pt idx="17672">
                  <c:v>4831</c:v>
                </c:pt>
                <c:pt idx="17673">
                  <c:v>4832</c:v>
                </c:pt>
                <c:pt idx="17674">
                  <c:v>4879</c:v>
                </c:pt>
                <c:pt idx="17675">
                  <c:v>4873</c:v>
                </c:pt>
                <c:pt idx="17676">
                  <c:v>4850</c:v>
                </c:pt>
                <c:pt idx="17677">
                  <c:v>4859</c:v>
                </c:pt>
                <c:pt idx="17678">
                  <c:v>4868</c:v>
                </c:pt>
                <c:pt idx="17679">
                  <c:v>4843</c:v>
                </c:pt>
                <c:pt idx="17680">
                  <c:v>4872</c:v>
                </c:pt>
                <c:pt idx="17681">
                  <c:v>4884</c:v>
                </c:pt>
                <c:pt idx="17682">
                  <c:v>4871</c:v>
                </c:pt>
                <c:pt idx="17683">
                  <c:v>4887</c:v>
                </c:pt>
                <c:pt idx="17684">
                  <c:v>4839</c:v>
                </c:pt>
                <c:pt idx="17685">
                  <c:v>4863</c:v>
                </c:pt>
                <c:pt idx="17686">
                  <c:v>4852</c:v>
                </c:pt>
                <c:pt idx="17687">
                  <c:v>4879</c:v>
                </c:pt>
                <c:pt idx="17688">
                  <c:v>4866</c:v>
                </c:pt>
                <c:pt idx="17689">
                  <c:v>4854</c:v>
                </c:pt>
                <c:pt idx="17690">
                  <c:v>4831</c:v>
                </c:pt>
                <c:pt idx="17691">
                  <c:v>4872</c:v>
                </c:pt>
                <c:pt idx="17692">
                  <c:v>4888</c:v>
                </c:pt>
                <c:pt idx="17693">
                  <c:v>4878</c:v>
                </c:pt>
                <c:pt idx="17694">
                  <c:v>4832</c:v>
                </c:pt>
                <c:pt idx="17695">
                  <c:v>4863</c:v>
                </c:pt>
                <c:pt idx="17696">
                  <c:v>4887</c:v>
                </c:pt>
                <c:pt idx="17697">
                  <c:v>4847</c:v>
                </c:pt>
                <c:pt idx="17698">
                  <c:v>4855</c:v>
                </c:pt>
                <c:pt idx="17699">
                  <c:v>4862</c:v>
                </c:pt>
                <c:pt idx="17700">
                  <c:v>4870</c:v>
                </c:pt>
                <c:pt idx="17701">
                  <c:v>4847</c:v>
                </c:pt>
                <c:pt idx="17702">
                  <c:v>4843</c:v>
                </c:pt>
                <c:pt idx="17703">
                  <c:v>4855</c:v>
                </c:pt>
                <c:pt idx="17704">
                  <c:v>4849</c:v>
                </c:pt>
                <c:pt idx="17705">
                  <c:v>4892</c:v>
                </c:pt>
                <c:pt idx="17706">
                  <c:v>4874</c:v>
                </c:pt>
                <c:pt idx="17707">
                  <c:v>4908</c:v>
                </c:pt>
                <c:pt idx="17708">
                  <c:v>4920</c:v>
                </c:pt>
                <c:pt idx="17709">
                  <c:v>4878</c:v>
                </c:pt>
                <c:pt idx="17710">
                  <c:v>4873</c:v>
                </c:pt>
                <c:pt idx="17711">
                  <c:v>4840</c:v>
                </c:pt>
                <c:pt idx="17712">
                  <c:v>4828</c:v>
                </c:pt>
                <c:pt idx="17713">
                  <c:v>4907</c:v>
                </c:pt>
                <c:pt idx="17714">
                  <c:v>4863</c:v>
                </c:pt>
                <c:pt idx="17715">
                  <c:v>4851</c:v>
                </c:pt>
                <c:pt idx="17716">
                  <c:v>4880</c:v>
                </c:pt>
                <c:pt idx="17717">
                  <c:v>4862</c:v>
                </c:pt>
                <c:pt idx="17718">
                  <c:v>4845</c:v>
                </c:pt>
                <c:pt idx="17719">
                  <c:v>4871</c:v>
                </c:pt>
                <c:pt idx="17720">
                  <c:v>4832</c:v>
                </c:pt>
                <c:pt idx="17721">
                  <c:v>4871</c:v>
                </c:pt>
                <c:pt idx="17722">
                  <c:v>4850</c:v>
                </c:pt>
                <c:pt idx="17723">
                  <c:v>4897</c:v>
                </c:pt>
                <c:pt idx="17724">
                  <c:v>4844</c:v>
                </c:pt>
                <c:pt idx="17725">
                  <c:v>4824</c:v>
                </c:pt>
                <c:pt idx="17726">
                  <c:v>4855</c:v>
                </c:pt>
                <c:pt idx="17727">
                  <c:v>4877</c:v>
                </c:pt>
                <c:pt idx="17728">
                  <c:v>4874</c:v>
                </c:pt>
                <c:pt idx="17729">
                  <c:v>4813</c:v>
                </c:pt>
                <c:pt idx="17730">
                  <c:v>4905</c:v>
                </c:pt>
                <c:pt idx="17731">
                  <c:v>4887</c:v>
                </c:pt>
                <c:pt idx="17732">
                  <c:v>4906</c:v>
                </c:pt>
                <c:pt idx="17733">
                  <c:v>4896</c:v>
                </c:pt>
                <c:pt idx="17734">
                  <c:v>4836</c:v>
                </c:pt>
                <c:pt idx="17735">
                  <c:v>4859</c:v>
                </c:pt>
                <c:pt idx="17736">
                  <c:v>4855</c:v>
                </c:pt>
                <c:pt idx="17737">
                  <c:v>4842</c:v>
                </c:pt>
                <c:pt idx="17738">
                  <c:v>4892</c:v>
                </c:pt>
                <c:pt idx="17739">
                  <c:v>4863</c:v>
                </c:pt>
                <c:pt idx="17740">
                  <c:v>4866</c:v>
                </c:pt>
                <c:pt idx="17741">
                  <c:v>4823</c:v>
                </c:pt>
                <c:pt idx="17742">
                  <c:v>4838</c:v>
                </c:pt>
                <c:pt idx="17743">
                  <c:v>4908</c:v>
                </c:pt>
                <c:pt idx="17744">
                  <c:v>4842</c:v>
                </c:pt>
                <c:pt idx="17745">
                  <c:v>4881</c:v>
                </c:pt>
                <c:pt idx="17746">
                  <c:v>4879</c:v>
                </c:pt>
                <c:pt idx="17747">
                  <c:v>4860</c:v>
                </c:pt>
                <c:pt idx="17748">
                  <c:v>4871</c:v>
                </c:pt>
                <c:pt idx="17749">
                  <c:v>4851</c:v>
                </c:pt>
                <c:pt idx="17750">
                  <c:v>4882</c:v>
                </c:pt>
                <c:pt idx="17751">
                  <c:v>4807</c:v>
                </c:pt>
                <c:pt idx="17752">
                  <c:v>4859</c:v>
                </c:pt>
                <c:pt idx="17753">
                  <c:v>4856</c:v>
                </c:pt>
                <c:pt idx="17754">
                  <c:v>4879</c:v>
                </c:pt>
                <c:pt idx="17755">
                  <c:v>4868</c:v>
                </c:pt>
                <c:pt idx="17756">
                  <c:v>4885</c:v>
                </c:pt>
                <c:pt idx="17757">
                  <c:v>4876</c:v>
                </c:pt>
                <c:pt idx="17758">
                  <c:v>4850</c:v>
                </c:pt>
                <c:pt idx="17759">
                  <c:v>4850</c:v>
                </c:pt>
                <c:pt idx="17760">
                  <c:v>4869</c:v>
                </c:pt>
                <c:pt idx="17761">
                  <c:v>4878</c:v>
                </c:pt>
                <c:pt idx="17762">
                  <c:v>4851</c:v>
                </c:pt>
                <c:pt idx="17763">
                  <c:v>4851</c:v>
                </c:pt>
                <c:pt idx="17764">
                  <c:v>4894</c:v>
                </c:pt>
                <c:pt idx="17765">
                  <c:v>4886</c:v>
                </c:pt>
                <c:pt idx="17766">
                  <c:v>4889</c:v>
                </c:pt>
                <c:pt idx="17767">
                  <c:v>4861</c:v>
                </c:pt>
                <c:pt idx="17768">
                  <c:v>4871</c:v>
                </c:pt>
                <c:pt idx="17769">
                  <c:v>4856</c:v>
                </c:pt>
                <c:pt idx="17770">
                  <c:v>4858</c:v>
                </c:pt>
                <c:pt idx="17771">
                  <c:v>4883</c:v>
                </c:pt>
                <c:pt idx="17772">
                  <c:v>4864</c:v>
                </c:pt>
                <c:pt idx="17773">
                  <c:v>4848</c:v>
                </c:pt>
                <c:pt idx="17774">
                  <c:v>4873</c:v>
                </c:pt>
                <c:pt idx="17775">
                  <c:v>4855</c:v>
                </c:pt>
                <c:pt idx="17776">
                  <c:v>4838</c:v>
                </c:pt>
                <c:pt idx="17777">
                  <c:v>4844</c:v>
                </c:pt>
                <c:pt idx="17778">
                  <c:v>4885</c:v>
                </c:pt>
                <c:pt idx="17779">
                  <c:v>4882</c:v>
                </c:pt>
                <c:pt idx="17780">
                  <c:v>4814</c:v>
                </c:pt>
                <c:pt idx="17781">
                  <c:v>4835</c:v>
                </c:pt>
                <c:pt idx="17782">
                  <c:v>4861</c:v>
                </c:pt>
                <c:pt idx="17783">
                  <c:v>4854</c:v>
                </c:pt>
                <c:pt idx="17784">
                  <c:v>4852</c:v>
                </c:pt>
                <c:pt idx="17785">
                  <c:v>4855</c:v>
                </c:pt>
                <c:pt idx="17786">
                  <c:v>4881</c:v>
                </c:pt>
                <c:pt idx="17787">
                  <c:v>4828</c:v>
                </c:pt>
                <c:pt idx="17788">
                  <c:v>4889</c:v>
                </c:pt>
                <c:pt idx="17789">
                  <c:v>4857</c:v>
                </c:pt>
                <c:pt idx="17790">
                  <c:v>4873</c:v>
                </c:pt>
                <c:pt idx="17791">
                  <c:v>4820</c:v>
                </c:pt>
                <c:pt idx="17792">
                  <c:v>4869</c:v>
                </c:pt>
                <c:pt idx="17793">
                  <c:v>4863</c:v>
                </c:pt>
                <c:pt idx="17794">
                  <c:v>4831</c:v>
                </c:pt>
                <c:pt idx="17795">
                  <c:v>4853</c:v>
                </c:pt>
                <c:pt idx="17796">
                  <c:v>4878</c:v>
                </c:pt>
                <c:pt idx="17797">
                  <c:v>4808</c:v>
                </c:pt>
                <c:pt idx="17798">
                  <c:v>4911</c:v>
                </c:pt>
                <c:pt idx="17799">
                  <c:v>4839</c:v>
                </c:pt>
                <c:pt idx="17800">
                  <c:v>4850</c:v>
                </c:pt>
                <c:pt idx="17801">
                  <c:v>4850</c:v>
                </c:pt>
                <c:pt idx="17802">
                  <c:v>4845</c:v>
                </c:pt>
                <c:pt idx="17803">
                  <c:v>4870</c:v>
                </c:pt>
                <c:pt idx="17804">
                  <c:v>4882</c:v>
                </c:pt>
                <c:pt idx="17805">
                  <c:v>4896</c:v>
                </c:pt>
                <c:pt idx="17806">
                  <c:v>4866</c:v>
                </c:pt>
                <c:pt idx="17807">
                  <c:v>4837</c:v>
                </c:pt>
                <c:pt idx="17808">
                  <c:v>4868</c:v>
                </c:pt>
                <c:pt idx="17809">
                  <c:v>4894</c:v>
                </c:pt>
                <c:pt idx="17810">
                  <c:v>4860</c:v>
                </c:pt>
                <c:pt idx="17811">
                  <c:v>4853</c:v>
                </c:pt>
                <c:pt idx="17812">
                  <c:v>4839</c:v>
                </c:pt>
                <c:pt idx="17813">
                  <c:v>4816</c:v>
                </c:pt>
                <c:pt idx="17814">
                  <c:v>4841</c:v>
                </c:pt>
                <c:pt idx="17815">
                  <c:v>4807</c:v>
                </c:pt>
                <c:pt idx="17816">
                  <c:v>4859</c:v>
                </c:pt>
                <c:pt idx="17817">
                  <c:v>4893</c:v>
                </c:pt>
                <c:pt idx="17818">
                  <c:v>4874</c:v>
                </c:pt>
                <c:pt idx="17819">
                  <c:v>4866</c:v>
                </c:pt>
                <c:pt idx="17820">
                  <c:v>4837</c:v>
                </c:pt>
                <c:pt idx="17821">
                  <c:v>4871</c:v>
                </c:pt>
                <c:pt idx="17822">
                  <c:v>4848</c:v>
                </c:pt>
                <c:pt idx="17823">
                  <c:v>4875</c:v>
                </c:pt>
                <c:pt idx="17824">
                  <c:v>4848</c:v>
                </c:pt>
                <c:pt idx="17825">
                  <c:v>4861</c:v>
                </c:pt>
                <c:pt idx="17826">
                  <c:v>4894</c:v>
                </c:pt>
                <c:pt idx="17827">
                  <c:v>4839</c:v>
                </c:pt>
                <c:pt idx="17828">
                  <c:v>4859</c:v>
                </c:pt>
                <c:pt idx="17829">
                  <c:v>4836</c:v>
                </c:pt>
                <c:pt idx="17830">
                  <c:v>4830</c:v>
                </c:pt>
                <c:pt idx="17831">
                  <c:v>4808</c:v>
                </c:pt>
                <c:pt idx="17832">
                  <c:v>4896</c:v>
                </c:pt>
                <c:pt idx="17833">
                  <c:v>4859</c:v>
                </c:pt>
                <c:pt idx="17834">
                  <c:v>4865</c:v>
                </c:pt>
                <c:pt idx="17835">
                  <c:v>4872</c:v>
                </c:pt>
                <c:pt idx="17836">
                  <c:v>4875</c:v>
                </c:pt>
                <c:pt idx="17837">
                  <c:v>4828</c:v>
                </c:pt>
                <c:pt idx="17838">
                  <c:v>4856</c:v>
                </c:pt>
                <c:pt idx="17839">
                  <c:v>4850</c:v>
                </c:pt>
                <c:pt idx="17840">
                  <c:v>4872</c:v>
                </c:pt>
                <c:pt idx="17841">
                  <c:v>4855</c:v>
                </c:pt>
                <c:pt idx="17842">
                  <c:v>4855</c:v>
                </c:pt>
                <c:pt idx="17843">
                  <c:v>4874</c:v>
                </c:pt>
                <c:pt idx="17844">
                  <c:v>4836</c:v>
                </c:pt>
                <c:pt idx="17845">
                  <c:v>4939</c:v>
                </c:pt>
                <c:pt idx="17846">
                  <c:v>4852</c:v>
                </c:pt>
                <c:pt idx="17847">
                  <c:v>4892</c:v>
                </c:pt>
                <c:pt idx="17848">
                  <c:v>4890</c:v>
                </c:pt>
                <c:pt idx="17849">
                  <c:v>4871</c:v>
                </c:pt>
                <c:pt idx="17850">
                  <c:v>4863</c:v>
                </c:pt>
                <c:pt idx="17851">
                  <c:v>4818</c:v>
                </c:pt>
                <c:pt idx="17852">
                  <c:v>4851</c:v>
                </c:pt>
                <c:pt idx="17853">
                  <c:v>4871</c:v>
                </c:pt>
                <c:pt idx="17854">
                  <c:v>4874</c:v>
                </c:pt>
                <c:pt idx="17855">
                  <c:v>4909</c:v>
                </c:pt>
                <c:pt idx="17856">
                  <c:v>4857</c:v>
                </c:pt>
                <c:pt idx="17857">
                  <c:v>4871</c:v>
                </c:pt>
                <c:pt idx="17858">
                  <c:v>4852</c:v>
                </c:pt>
                <c:pt idx="17859">
                  <c:v>4858</c:v>
                </c:pt>
                <c:pt idx="17860">
                  <c:v>4868</c:v>
                </c:pt>
                <c:pt idx="17861">
                  <c:v>4883</c:v>
                </c:pt>
                <c:pt idx="17862">
                  <c:v>4834</c:v>
                </c:pt>
                <c:pt idx="17863">
                  <c:v>4892</c:v>
                </c:pt>
                <c:pt idx="17864">
                  <c:v>4829</c:v>
                </c:pt>
                <c:pt idx="17865">
                  <c:v>4856</c:v>
                </c:pt>
                <c:pt idx="17866">
                  <c:v>4861</c:v>
                </c:pt>
                <c:pt idx="17867">
                  <c:v>4864</c:v>
                </c:pt>
                <c:pt idx="17868">
                  <c:v>4873</c:v>
                </c:pt>
                <c:pt idx="17869">
                  <c:v>4840</c:v>
                </c:pt>
                <c:pt idx="17870">
                  <c:v>4897</c:v>
                </c:pt>
                <c:pt idx="17871">
                  <c:v>4834</c:v>
                </c:pt>
                <c:pt idx="17872">
                  <c:v>4879</c:v>
                </c:pt>
                <c:pt idx="17873">
                  <c:v>4856</c:v>
                </c:pt>
                <c:pt idx="17874">
                  <c:v>4861</c:v>
                </c:pt>
                <c:pt idx="17875">
                  <c:v>4842</c:v>
                </c:pt>
                <c:pt idx="17876">
                  <c:v>4852</c:v>
                </c:pt>
                <c:pt idx="17877">
                  <c:v>4896</c:v>
                </c:pt>
                <c:pt idx="17878">
                  <c:v>4862</c:v>
                </c:pt>
                <c:pt idx="17879">
                  <c:v>4865</c:v>
                </c:pt>
                <c:pt idx="17880">
                  <c:v>4838</c:v>
                </c:pt>
                <c:pt idx="17881">
                  <c:v>4867</c:v>
                </c:pt>
                <c:pt idx="17882">
                  <c:v>4898</c:v>
                </c:pt>
                <c:pt idx="17883">
                  <c:v>4872</c:v>
                </c:pt>
                <c:pt idx="17884">
                  <c:v>4851</c:v>
                </c:pt>
                <c:pt idx="17885">
                  <c:v>4902</c:v>
                </c:pt>
                <c:pt idx="17886">
                  <c:v>4888</c:v>
                </c:pt>
                <c:pt idx="17887">
                  <c:v>4875</c:v>
                </c:pt>
                <c:pt idx="17888">
                  <c:v>4855</c:v>
                </c:pt>
                <c:pt idx="17889">
                  <c:v>4875</c:v>
                </c:pt>
                <c:pt idx="17890">
                  <c:v>4837</c:v>
                </c:pt>
                <c:pt idx="17891">
                  <c:v>4883</c:v>
                </c:pt>
                <c:pt idx="17892">
                  <c:v>4898</c:v>
                </c:pt>
                <c:pt idx="17893">
                  <c:v>4915</c:v>
                </c:pt>
                <c:pt idx="17894">
                  <c:v>4874</c:v>
                </c:pt>
                <c:pt idx="17895">
                  <c:v>4879</c:v>
                </c:pt>
                <c:pt idx="17896">
                  <c:v>4855</c:v>
                </c:pt>
                <c:pt idx="17897">
                  <c:v>4816</c:v>
                </c:pt>
                <c:pt idx="17898">
                  <c:v>4846</c:v>
                </c:pt>
                <c:pt idx="17899">
                  <c:v>4855</c:v>
                </c:pt>
                <c:pt idx="17900">
                  <c:v>4852</c:v>
                </c:pt>
                <c:pt idx="17901">
                  <c:v>4810</c:v>
                </c:pt>
                <c:pt idx="17902">
                  <c:v>4836</c:v>
                </c:pt>
                <c:pt idx="17903">
                  <c:v>4858</c:v>
                </c:pt>
                <c:pt idx="17904">
                  <c:v>4832</c:v>
                </c:pt>
                <c:pt idx="17905">
                  <c:v>4869</c:v>
                </c:pt>
                <c:pt idx="17906">
                  <c:v>4875</c:v>
                </c:pt>
                <c:pt idx="17907">
                  <c:v>4865</c:v>
                </c:pt>
                <c:pt idx="17908">
                  <c:v>4883</c:v>
                </c:pt>
                <c:pt idx="17909">
                  <c:v>4878</c:v>
                </c:pt>
                <c:pt idx="17910">
                  <c:v>4860</c:v>
                </c:pt>
                <c:pt idx="17911">
                  <c:v>4861</c:v>
                </c:pt>
                <c:pt idx="17912">
                  <c:v>4883</c:v>
                </c:pt>
                <c:pt idx="17913">
                  <c:v>4825</c:v>
                </c:pt>
                <c:pt idx="17914">
                  <c:v>4879</c:v>
                </c:pt>
                <c:pt idx="17915">
                  <c:v>4842</c:v>
                </c:pt>
                <c:pt idx="17916">
                  <c:v>4869</c:v>
                </c:pt>
                <c:pt idx="17917">
                  <c:v>4861</c:v>
                </c:pt>
                <c:pt idx="17918">
                  <c:v>4866</c:v>
                </c:pt>
                <c:pt idx="17919">
                  <c:v>4842</c:v>
                </c:pt>
                <c:pt idx="17920">
                  <c:v>4840</c:v>
                </c:pt>
                <c:pt idx="17921">
                  <c:v>4850</c:v>
                </c:pt>
                <c:pt idx="17922">
                  <c:v>4841</c:v>
                </c:pt>
                <c:pt idx="17923">
                  <c:v>4841</c:v>
                </c:pt>
                <c:pt idx="17924">
                  <c:v>4837</c:v>
                </c:pt>
                <c:pt idx="17925">
                  <c:v>4850</c:v>
                </c:pt>
                <c:pt idx="17926">
                  <c:v>4833</c:v>
                </c:pt>
                <c:pt idx="17927">
                  <c:v>4861</c:v>
                </c:pt>
                <c:pt idx="17928">
                  <c:v>4831</c:v>
                </c:pt>
                <c:pt idx="17929">
                  <c:v>4860</c:v>
                </c:pt>
                <c:pt idx="17930">
                  <c:v>4902</c:v>
                </c:pt>
                <c:pt idx="17931">
                  <c:v>4863</c:v>
                </c:pt>
                <c:pt idx="17932">
                  <c:v>4825</c:v>
                </c:pt>
                <c:pt idx="17933">
                  <c:v>4835</c:v>
                </c:pt>
                <c:pt idx="17934">
                  <c:v>4833</c:v>
                </c:pt>
                <c:pt idx="17935">
                  <c:v>4844</c:v>
                </c:pt>
                <c:pt idx="17936">
                  <c:v>4843</c:v>
                </c:pt>
                <c:pt idx="17937">
                  <c:v>4837</c:v>
                </c:pt>
                <c:pt idx="17938">
                  <c:v>4826</c:v>
                </c:pt>
                <c:pt idx="17939">
                  <c:v>4825</c:v>
                </c:pt>
                <c:pt idx="17940">
                  <c:v>4825</c:v>
                </c:pt>
                <c:pt idx="17941">
                  <c:v>4865</c:v>
                </c:pt>
                <c:pt idx="17942">
                  <c:v>4839</c:v>
                </c:pt>
                <c:pt idx="17943">
                  <c:v>4867</c:v>
                </c:pt>
                <c:pt idx="17944">
                  <c:v>4850</c:v>
                </c:pt>
                <c:pt idx="17945">
                  <c:v>4824</c:v>
                </c:pt>
                <c:pt idx="17946">
                  <c:v>4883</c:v>
                </c:pt>
                <c:pt idx="17947">
                  <c:v>4873</c:v>
                </c:pt>
                <c:pt idx="17948">
                  <c:v>4873</c:v>
                </c:pt>
                <c:pt idx="17949">
                  <c:v>4862</c:v>
                </c:pt>
                <c:pt idx="17950">
                  <c:v>4868</c:v>
                </c:pt>
                <c:pt idx="17951">
                  <c:v>4859</c:v>
                </c:pt>
                <c:pt idx="17952">
                  <c:v>4874</c:v>
                </c:pt>
                <c:pt idx="17953">
                  <c:v>4857</c:v>
                </c:pt>
                <c:pt idx="17954">
                  <c:v>4869</c:v>
                </c:pt>
                <c:pt idx="17955">
                  <c:v>4841</c:v>
                </c:pt>
                <c:pt idx="17956">
                  <c:v>4887</c:v>
                </c:pt>
                <c:pt idx="17957">
                  <c:v>4887</c:v>
                </c:pt>
                <c:pt idx="17958">
                  <c:v>4869</c:v>
                </c:pt>
                <c:pt idx="17959">
                  <c:v>4881</c:v>
                </c:pt>
                <c:pt idx="17960">
                  <c:v>4877</c:v>
                </c:pt>
                <c:pt idx="17961">
                  <c:v>4854</c:v>
                </c:pt>
                <c:pt idx="17962">
                  <c:v>4859</c:v>
                </c:pt>
                <c:pt idx="17963">
                  <c:v>4831</c:v>
                </c:pt>
                <c:pt idx="17964">
                  <c:v>4817</c:v>
                </c:pt>
                <c:pt idx="17965">
                  <c:v>4838</c:v>
                </c:pt>
                <c:pt idx="17966">
                  <c:v>4846</c:v>
                </c:pt>
                <c:pt idx="17967">
                  <c:v>4824</c:v>
                </c:pt>
                <c:pt idx="17968">
                  <c:v>4861</c:v>
                </c:pt>
                <c:pt idx="17969">
                  <c:v>4828</c:v>
                </c:pt>
                <c:pt idx="17970">
                  <c:v>4877</c:v>
                </c:pt>
                <c:pt idx="17971">
                  <c:v>4879</c:v>
                </c:pt>
                <c:pt idx="17972">
                  <c:v>4856</c:v>
                </c:pt>
                <c:pt idx="17973">
                  <c:v>4883</c:v>
                </c:pt>
                <c:pt idx="17974">
                  <c:v>4863</c:v>
                </c:pt>
                <c:pt idx="17975">
                  <c:v>4896</c:v>
                </c:pt>
                <c:pt idx="17976">
                  <c:v>4846</c:v>
                </c:pt>
                <c:pt idx="17977">
                  <c:v>4828</c:v>
                </c:pt>
                <c:pt idx="17978">
                  <c:v>4849</c:v>
                </c:pt>
                <c:pt idx="17979">
                  <c:v>4800</c:v>
                </c:pt>
                <c:pt idx="17980">
                  <c:v>4909</c:v>
                </c:pt>
                <c:pt idx="17981">
                  <c:v>4846</c:v>
                </c:pt>
                <c:pt idx="17982">
                  <c:v>4871</c:v>
                </c:pt>
                <c:pt idx="17983">
                  <c:v>4830</c:v>
                </c:pt>
                <c:pt idx="17984">
                  <c:v>4889</c:v>
                </c:pt>
                <c:pt idx="17985">
                  <c:v>4811</c:v>
                </c:pt>
                <c:pt idx="17986">
                  <c:v>4845</c:v>
                </c:pt>
                <c:pt idx="17987">
                  <c:v>4863</c:v>
                </c:pt>
                <c:pt idx="17988">
                  <c:v>4853</c:v>
                </c:pt>
                <c:pt idx="17989">
                  <c:v>4849</c:v>
                </c:pt>
                <c:pt idx="17990">
                  <c:v>4861</c:v>
                </c:pt>
                <c:pt idx="17991">
                  <c:v>4891</c:v>
                </c:pt>
                <c:pt idx="17992">
                  <c:v>4880</c:v>
                </c:pt>
                <c:pt idx="17993">
                  <c:v>4870</c:v>
                </c:pt>
                <c:pt idx="17994">
                  <c:v>4861</c:v>
                </c:pt>
                <c:pt idx="17995">
                  <c:v>4904</c:v>
                </c:pt>
                <c:pt idx="17996">
                  <c:v>4851</c:v>
                </c:pt>
                <c:pt idx="17997">
                  <c:v>4859</c:v>
                </c:pt>
                <c:pt idx="17998">
                  <c:v>4846</c:v>
                </c:pt>
                <c:pt idx="17999">
                  <c:v>4856</c:v>
                </c:pt>
                <c:pt idx="18000">
                  <c:v>4834</c:v>
                </c:pt>
                <c:pt idx="18001">
                  <c:v>4833</c:v>
                </c:pt>
                <c:pt idx="18002">
                  <c:v>4887</c:v>
                </c:pt>
                <c:pt idx="18003">
                  <c:v>4844</c:v>
                </c:pt>
                <c:pt idx="18004">
                  <c:v>4852</c:v>
                </c:pt>
                <c:pt idx="18005">
                  <c:v>4853</c:v>
                </c:pt>
                <c:pt idx="18006">
                  <c:v>4878</c:v>
                </c:pt>
                <c:pt idx="18007">
                  <c:v>4864</c:v>
                </c:pt>
                <c:pt idx="18008">
                  <c:v>4869</c:v>
                </c:pt>
                <c:pt idx="18009">
                  <c:v>4871</c:v>
                </c:pt>
                <c:pt idx="18010">
                  <c:v>4857</c:v>
                </c:pt>
                <c:pt idx="18011">
                  <c:v>4875</c:v>
                </c:pt>
                <c:pt idx="18012">
                  <c:v>4876</c:v>
                </c:pt>
                <c:pt idx="18013">
                  <c:v>4897</c:v>
                </c:pt>
                <c:pt idx="18014">
                  <c:v>4861</c:v>
                </c:pt>
                <c:pt idx="18015">
                  <c:v>4873</c:v>
                </c:pt>
                <c:pt idx="18016">
                  <c:v>4859</c:v>
                </c:pt>
                <c:pt idx="18017">
                  <c:v>4901</c:v>
                </c:pt>
                <c:pt idx="18018">
                  <c:v>4890</c:v>
                </c:pt>
                <c:pt idx="18019">
                  <c:v>4879</c:v>
                </c:pt>
                <c:pt idx="18020">
                  <c:v>4888</c:v>
                </c:pt>
                <c:pt idx="18021">
                  <c:v>4870</c:v>
                </c:pt>
                <c:pt idx="18022">
                  <c:v>4892</c:v>
                </c:pt>
                <c:pt idx="18023">
                  <c:v>4821</c:v>
                </c:pt>
                <c:pt idx="18024">
                  <c:v>4844</c:v>
                </c:pt>
                <c:pt idx="18025">
                  <c:v>4850</c:v>
                </c:pt>
                <c:pt idx="18026">
                  <c:v>4843</c:v>
                </c:pt>
                <c:pt idx="18027">
                  <c:v>4855</c:v>
                </c:pt>
                <c:pt idx="18028">
                  <c:v>4850</c:v>
                </c:pt>
                <c:pt idx="18029">
                  <c:v>4865</c:v>
                </c:pt>
                <c:pt idx="18030">
                  <c:v>4846</c:v>
                </c:pt>
                <c:pt idx="18031">
                  <c:v>4839</c:v>
                </c:pt>
                <c:pt idx="18032">
                  <c:v>4868</c:v>
                </c:pt>
                <c:pt idx="18033">
                  <c:v>4865</c:v>
                </c:pt>
                <c:pt idx="18034">
                  <c:v>4842</c:v>
                </c:pt>
                <c:pt idx="18035">
                  <c:v>4846</c:v>
                </c:pt>
                <c:pt idx="18036">
                  <c:v>4833</c:v>
                </c:pt>
                <c:pt idx="18037">
                  <c:v>4855</c:v>
                </c:pt>
                <c:pt idx="18038">
                  <c:v>4888</c:v>
                </c:pt>
                <c:pt idx="18039">
                  <c:v>4871</c:v>
                </c:pt>
                <c:pt idx="18040">
                  <c:v>4849</c:v>
                </c:pt>
                <c:pt idx="18041">
                  <c:v>4874</c:v>
                </c:pt>
                <c:pt idx="18042">
                  <c:v>4882</c:v>
                </c:pt>
                <c:pt idx="18043">
                  <c:v>4866</c:v>
                </c:pt>
                <c:pt idx="18044">
                  <c:v>4838</c:v>
                </c:pt>
                <c:pt idx="18045">
                  <c:v>4904</c:v>
                </c:pt>
                <c:pt idx="18046">
                  <c:v>4857</c:v>
                </c:pt>
                <c:pt idx="18047">
                  <c:v>4812</c:v>
                </c:pt>
                <c:pt idx="18048">
                  <c:v>4824</c:v>
                </c:pt>
                <c:pt idx="18049">
                  <c:v>4824</c:v>
                </c:pt>
                <c:pt idx="18050">
                  <c:v>4865</c:v>
                </c:pt>
                <c:pt idx="18051">
                  <c:v>4880</c:v>
                </c:pt>
                <c:pt idx="18052">
                  <c:v>4908</c:v>
                </c:pt>
                <c:pt idx="18053">
                  <c:v>4880</c:v>
                </c:pt>
                <c:pt idx="18054">
                  <c:v>4870</c:v>
                </c:pt>
                <c:pt idx="18055">
                  <c:v>4866</c:v>
                </c:pt>
                <c:pt idx="18056">
                  <c:v>4847</c:v>
                </c:pt>
                <c:pt idx="18057">
                  <c:v>4840</c:v>
                </c:pt>
                <c:pt idx="18058">
                  <c:v>4859</c:v>
                </c:pt>
                <c:pt idx="18059">
                  <c:v>4844</c:v>
                </c:pt>
                <c:pt idx="18060">
                  <c:v>4891</c:v>
                </c:pt>
                <c:pt idx="18061">
                  <c:v>4881</c:v>
                </c:pt>
                <c:pt idx="18062">
                  <c:v>4875</c:v>
                </c:pt>
                <c:pt idx="18063">
                  <c:v>4900</c:v>
                </c:pt>
                <c:pt idx="18064">
                  <c:v>4850</c:v>
                </c:pt>
                <c:pt idx="18065">
                  <c:v>4850</c:v>
                </c:pt>
                <c:pt idx="18066">
                  <c:v>4893</c:v>
                </c:pt>
                <c:pt idx="18067">
                  <c:v>4862</c:v>
                </c:pt>
                <c:pt idx="18068">
                  <c:v>4845</c:v>
                </c:pt>
                <c:pt idx="18069">
                  <c:v>4898</c:v>
                </c:pt>
                <c:pt idx="18070">
                  <c:v>4873</c:v>
                </c:pt>
                <c:pt idx="18071">
                  <c:v>4876</c:v>
                </c:pt>
                <c:pt idx="18072">
                  <c:v>4871</c:v>
                </c:pt>
                <c:pt idx="18073">
                  <c:v>4840</c:v>
                </c:pt>
                <c:pt idx="18074">
                  <c:v>4864</c:v>
                </c:pt>
                <c:pt idx="18075">
                  <c:v>4869</c:v>
                </c:pt>
                <c:pt idx="18076">
                  <c:v>4852</c:v>
                </c:pt>
                <c:pt idx="18077">
                  <c:v>4877</c:v>
                </c:pt>
                <c:pt idx="18078">
                  <c:v>4851</c:v>
                </c:pt>
                <c:pt idx="18079">
                  <c:v>4903</c:v>
                </c:pt>
                <c:pt idx="18080">
                  <c:v>4888</c:v>
                </c:pt>
                <c:pt idx="18081">
                  <c:v>4872</c:v>
                </c:pt>
                <c:pt idx="18082">
                  <c:v>4861</c:v>
                </c:pt>
                <c:pt idx="18083">
                  <c:v>4877</c:v>
                </c:pt>
                <c:pt idx="18084">
                  <c:v>4863</c:v>
                </c:pt>
                <c:pt idx="18085">
                  <c:v>4875</c:v>
                </c:pt>
                <c:pt idx="18086">
                  <c:v>4864</c:v>
                </c:pt>
                <c:pt idx="18087">
                  <c:v>4861</c:v>
                </c:pt>
                <c:pt idx="18088">
                  <c:v>4854</c:v>
                </c:pt>
                <c:pt idx="18089">
                  <c:v>4842</c:v>
                </c:pt>
                <c:pt idx="18090">
                  <c:v>4895</c:v>
                </c:pt>
                <c:pt idx="18091">
                  <c:v>4878</c:v>
                </c:pt>
                <c:pt idx="18092">
                  <c:v>4885</c:v>
                </c:pt>
                <c:pt idx="18093">
                  <c:v>4866</c:v>
                </c:pt>
                <c:pt idx="18094">
                  <c:v>4874</c:v>
                </c:pt>
                <c:pt idx="18095">
                  <c:v>4850</c:v>
                </c:pt>
                <c:pt idx="18096">
                  <c:v>4852</c:v>
                </c:pt>
                <c:pt idx="18097">
                  <c:v>4913</c:v>
                </c:pt>
                <c:pt idx="18098">
                  <c:v>4859</c:v>
                </c:pt>
                <c:pt idx="18099">
                  <c:v>4853</c:v>
                </c:pt>
                <c:pt idx="18100">
                  <c:v>4855</c:v>
                </c:pt>
                <c:pt idx="18101">
                  <c:v>4849</c:v>
                </c:pt>
                <c:pt idx="18102">
                  <c:v>4845</c:v>
                </c:pt>
                <c:pt idx="18103">
                  <c:v>4867</c:v>
                </c:pt>
                <c:pt idx="18104">
                  <c:v>4862</c:v>
                </c:pt>
                <c:pt idx="18105">
                  <c:v>4838</c:v>
                </c:pt>
                <c:pt idx="18106">
                  <c:v>4860</c:v>
                </c:pt>
                <c:pt idx="18107">
                  <c:v>4826</c:v>
                </c:pt>
                <c:pt idx="18108">
                  <c:v>4833</c:v>
                </c:pt>
                <c:pt idx="18109">
                  <c:v>4859</c:v>
                </c:pt>
                <c:pt idx="18110">
                  <c:v>4865</c:v>
                </c:pt>
                <c:pt idx="18111">
                  <c:v>4864</c:v>
                </c:pt>
                <c:pt idx="18112">
                  <c:v>4872</c:v>
                </c:pt>
                <c:pt idx="18113">
                  <c:v>4885</c:v>
                </c:pt>
                <c:pt idx="18114">
                  <c:v>4855</c:v>
                </c:pt>
                <c:pt idx="18115">
                  <c:v>4854</c:v>
                </c:pt>
                <c:pt idx="18116">
                  <c:v>4854</c:v>
                </c:pt>
                <c:pt idx="18117">
                  <c:v>4866</c:v>
                </c:pt>
                <c:pt idx="18118">
                  <c:v>4842</c:v>
                </c:pt>
                <c:pt idx="18119">
                  <c:v>4855</c:v>
                </c:pt>
                <c:pt idx="18120">
                  <c:v>4824</c:v>
                </c:pt>
                <c:pt idx="18121">
                  <c:v>4845</c:v>
                </c:pt>
                <c:pt idx="18122">
                  <c:v>4873</c:v>
                </c:pt>
                <c:pt idx="18123">
                  <c:v>4851</c:v>
                </c:pt>
                <c:pt idx="18124">
                  <c:v>4874</c:v>
                </c:pt>
                <c:pt idx="18125">
                  <c:v>4848</c:v>
                </c:pt>
                <c:pt idx="18126">
                  <c:v>4863</c:v>
                </c:pt>
                <c:pt idx="18127">
                  <c:v>4854</c:v>
                </c:pt>
                <c:pt idx="18128">
                  <c:v>4842</c:v>
                </c:pt>
                <c:pt idx="18129">
                  <c:v>4822</c:v>
                </c:pt>
                <c:pt idx="18130">
                  <c:v>4856</c:v>
                </c:pt>
                <c:pt idx="18131">
                  <c:v>4885</c:v>
                </c:pt>
                <c:pt idx="18132">
                  <c:v>4861</c:v>
                </c:pt>
                <c:pt idx="18133">
                  <c:v>4856</c:v>
                </c:pt>
                <c:pt idx="18134">
                  <c:v>4862</c:v>
                </c:pt>
                <c:pt idx="18135">
                  <c:v>4798</c:v>
                </c:pt>
                <c:pt idx="18136">
                  <c:v>4871</c:v>
                </c:pt>
                <c:pt idx="18137">
                  <c:v>4815</c:v>
                </c:pt>
                <c:pt idx="18138">
                  <c:v>4854</c:v>
                </c:pt>
                <c:pt idx="18139">
                  <c:v>4866</c:v>
                </c:pt>
                <c:pt idx="18140">
                  <c:v>4884</c:v>
                </c:pt>
                <c:pt idx="18141">
                  <c:v>4877</c:v>
                </c:pt>
                <c:pt idx="18142">
                  <c:v>4855</c:v>
                </c:pt>
                <c:pt idx="18143">
                  <c:v>4860</c:v>
                </c:pt>
                <c:pt idx="18144">
                  <c:v>4862</c:v>
                </c:pt>
                <c:pt idx="18145">
                  <c:v>4839</c:v>
                </c:pt>
                <c:pt idx="18146">
                  <c:v>4853</c:v>
                </c:pt>
                <c:pt idx="18147">
                  <c:v>4889</c:v>
                </c:pt>
                <c:pt idx="18148">
                  <c:v>4813</c:v>
                </c:pt>
                <c:pt idx="18149">
                  <c:v>4849</c:v>
                </c:pt>
                <c:pt idx="18150">
                  <c:v>4851</c:v>
                </c:pt>
                <c:pt idx="18151">
                  <c:v>4885</c:v>
                </c:pt>
                <c:pt idx="18152">
                  <c:v>4856</c:v>
                </c:pt>
                <c:pt idx="18153">
                  <c:v>4879</c:v>
                </c:pt>
                <c:pt idx="18154">
                  <c:v>4901</c:v>
                </c:pt>
                <c:pt idx="18155">
                  <c:v>4875</c:v>
                </c:pt>
                <c:pt idx="18156">
                  <c:v>4860</c:v>
                </c:pt>
                <c:pt idx="18157">
                  <c:v>4855</c:v>
                </c:pt>
                <c:pt idx="18158">
                  <c:v>4862</c:v>
                </c:pt>
                <c:pt idx="18159">
                  <c:v>4884</c:v>
                </c:pt>
                <c:pt idx="18160">
                  <c:v>4857</c:v>
                </c:pt>
                <c:pt idx="18161">
                  <c:v>4879</c:v>
                </c:pt>
                <c:pt idx="18162">
                  <c:v>4840</c:v>
                </c:pt>
                <c:pt idx="18163">
                  <c:v>4843</c:v>
                </c:pt>
                <c:pt idx="18164">
                  <c:v>4858</c:v>
                </c:pt>
                <c:pt idx="18165">
                  <c:v>4857</c:v>
                </c:pt>
                <c:pt idx="18166">
                  <c:v>4862</c:v>
                </c:pt>
                <c:pt idx="18167">
                  <c:v>4870</c:v>
                </c:pt>
                <c:pt idx="18168">
                  <c:v>4838</c:v>
                </c:pt>
                <c:pt idx="18169">
                  <c:v>4849</c:v>
                </c:pt>
                <c:pt idx="18170">
                  <c:v>4858</c:v>
                </c:pt>
                <c:pt idx="18171">
                  <c:v>4896</c:v>
                </c:pt>
                <c:pt idx="18172">
                  <c:v>4875</c:v>
                </c:pt>
                <c:pt idx="18173">
                  <c:v>4844</c:v>
                </c:pt>
                <c:pt idx="18174">
                  <c:v>4857</c:v>
                </c:pt>
                <c:pt idx="18175">
                  <c:v>4830</c:v>
                </c:pt>
                <c:pt idx="18176">
                  <c:v>4867</c:v>
                </c:pt>
                <c:pt idx="18177">
                  <c:v>4868</c:v>
                </c:pt>
                <c:pt idx="18178">
                  <c:v>4848</c:v>
                </c:pt>
                <c:pt idx="18179">
                  <c:v>4815</c:v>
                </c:pt>
                <c:pt idx="18180">
                  <c:v>4817</c:v>
                </c:pt>
                <c:pt idx="18181">
                  <c:v>4838</c:v>
                </c:pt>
                <c:pt idx="18182">
                  <c:v>4831</c:v>
                </c:pt>
                <c:pt idx="18183">
                  <c:v>4804</c:v>
                </c:pt>
                <c:pt idx="18184">
                  <c:v>4847</c:v>
                </c:pt>
                <c:pt idx="18185">
                  <c:v>4855</c:v>
                </c:pt>
                <c:pt idx="18186">
                  <c:v>4886</c:v>
                </c:pt>
                <c:pt idx="18187">
                  <c:v>4823</c:v>
                </c:pt>
                <c:pt idx="18188">
                  <c:v>4855</c:v>
                </c:pt>
                <c:pt idx="18189">
                  <c:v>4846</c:v>
                </c:pt>
                <c:pt idx="18190">
                  <c:v>4898</c:v>
                </c:pt>
                <c:pt idx="18191">
                  <c:v>4901</c:v>
                </c:pt>
                <c:pt idx="18192">
                  <c:v>4863</c:v>
                </c:pt>
                <c:pt idx="18193">
                  <c:v>4864</c:v>
                </c:pt>
                <c:pt idx="18194">
                  <c:v>4898</c:v>
                </c:pt>
                <c:pt idx="18195">
                  <c:v>4826</c:v>
                </c:pt>
                <c:pt idx="18196">
                  <c:v>4854</c:v>
                </c:pt>
                <c:pt idx="18197">
                  <c:v>4841</c:v>
                </c:pt>
                <c:pt idx="18198">
                  <c:v>4914</c:v>
                </c:pt>
                <c:pt idx="18199">
                  <c:v>4864</c:v>
                </c:pt>
                <c:pt idx="18200">
                  <c:v>4830</c:v>
                </c:pt>
                <c:pt idx="18201">
                  <c:v>4884</c:v>
                </c:pt>
                <c:pt idx="18202">
                  <c:v>4827</c:v>
                </c:pt>
                <c:pt idx="18203">
                  <c:v>4847</c:v>
                </c:pt>
                <c:pt idx="18204">
                  <c:v>4878</c:v>
                </c:pt>
                <c:pt idx="18205">
                  <c:v>4850</c:v>
                </c:pt>
                <c:pt idx="18206">
                  <c:v>4847</c:v>
                </c:pt>
                <c:pt idx="18207">
                  <c:v>4822</c:v>
                </c:pt>
                <c:pt idx="18208">
                  <c:v>4872</c:v>
                </c:pt>
                <c:pt idx="18209">
                  <c:v>4887</c:v>
                </c:pt>
                <c:pt idx="18210">
                  <c:v>4838</c:v>
                </c:pt>
                <c:pt idx="18211">
                  <c:v>4879</c:v>
                </c:pt>
                <c:pt idx="18212">
                  <c:v>4879</c:v>
                </c:pt>
                <c:pt idx="18213">
                  <c:v>4861</c:v>
                </c:pt>
                <c:pt idx="18214">
                  <c:v>4818</c:v>
                </c:pt>
                <c:pt idx="18215">
                  <c:v>4846</c:v>
                </c:pt>
                <c:pt idx="18216">
                  <c:v>4857</c:v>
                </c:pt>
                <c:pt idx="18217">
                  <c:v>4828</c:v>
                </c:pt>
                <c:pt idx="18218">
                  <c:v>4843</c:v>
                </c:pt>
                <c:pt idx="18219">
                  <c:v>4826</c:v>
                </c:pt>
                <c:pt idx="18220">
                  <c:v>4859</c:v>
                </c:pt>
                <c:pt idx="18221">
                  <c:v>4830</c:v>
                </c:pt>
                <c:pt idx="18222">
                  <c:v>4877</c:v>
                </c:pt>
                <c:pt idx="18223">
                  <c:v>4878</c:v>
                </c:pt>
                <c:pt idx="18224">
                  <c:v>4865</c:v>
                </c:pt>
                <c:pt idx="18225">
                  <c:v>4874</c:v>
                </c:pt>
                <c:pt idx="18226">
                  <c:v>4880</c:v>
                </c:pt>
                <c:pt idx="18227">
                  <c:v>4888</c:v>
                </c:pt>
                <c:pt idx="18228">
                  <c:v>4818</c:v>
                </c:pt>
                <c:pt idx="18229">
                  <c:v>4857</c:v>
                </c:pt>
                <c:pt idx="18230">
                  <c:v>4858</c:v>
                </c:pt>
                <c:pt idx="18231">
                  <c:v>4886</c:v>
                </c:pt>
                <c:pt idx="18232">
                  <c:v>4869</c:v>
                </c:pt>
                <c:pt idx="18233">
                  <c:v>4857</c:v>
                </c:pt>
                <c:pt idx="18234">
                  <c:v>4862</c:v>
                </c:pt>
                <c:pt idx="18235">
                  <c:v>4886</c:v>
                </c:pt>
                <c:pt idx="18236">
                  <c:v>4874</c:v>
                </c:pt>
                <c:pt idx="18237">
                  <c:v>4922</c:v>
                </c:pt>
                <c:pt idx="18238">
                  <c:v>4882</c:v>
                </c:pt>
                <c:pt idx="18239">
                  <c:v>4867</c:v>
                </c:pt>
                <c:pt idx="18240">
                  <c:v>4882</c:v>
                </c:pt>
                <c:pt idx="18241">
                  <c:v>4845</c:v>
                </c:pt>
                <c:pt idx="18242">
                  <c:v>4861</c:v>
                </c:pt>
                <c:pt idx="18243">
                  <c:v>4855</c:v>
                </c:pt>
                <c:pt idx="18244">
                  <c:v>4836</c:v>
                </c:pt>
                <c:pt idx="18245">
                  <c:v>4835</c:v>
                </c:pt>
                <c:pt idx="18246">
                  <c:v>4844</c:v>
                </c:pt>
                <c:pt idx="18247">
                  <c:v>4849</c:v>
                </c:pt>
                <c:pt idx="18248">
                  <c:v>4901</c:v>
                </c:pt>
                <c:pt idx="18249">
                  <c:v>4868</c:v>
                </c:pt>
                <c:pt idx="18250">
                  <c:v>4894</c:v>
                </c:pt>
                <c:pt idx="18251">
                  <c:v>4874</c:v>
                </c:pt>
                <c:pt idx="18252">
                  <c:v>4836</c:v>
                </c:pt>
                <c:pt idx="18253">
                  <c:v>4876</c:v>
                </c:pt>
                <c:pt idx="18254">
                  <c:v>4845</c:v>
                </c:pt>
                <c:pt idx="18255">
                  <c:v>4886</c:v>
                </c:pt>
                <c:pt idx="18256">
                  <c:v>4851</c:v>
                </c:pt>
                <c:pt idx="18257">
                  <c:v>4865</c:v>
                </c:pt>
                <c:pt idx="18258">
                  <c:v>4848</c:v>
                </c:pt>
                <c:pt idx="18259">
                  <c:v>4885</c:v>
                </c:pt>
                <c:pt idx="18260">
                  <c:v>4866</c:v>
                </c:pt>
                <c:pt idx="18261">
                  <c:v>4859</c:v>
                </c:pt>
                <c:pt idx="18262">
                  <c:v>4880</c:v>
                </c:pt>
                <c:pt idx="18263">
                  <c:v>4873</c:v>
                </c:pt>
                <c:pt idx="18264">
                  <c:v>4877</c:v>
                </c:pt>
                <c:pt idx="18265">
                  <c:v>4849</c:v>
                </c:pt>
                <c:pt idx="18266">
                  <c:v>4879</c:v>
                </c:pt>
                <c:pt idx="18267">
                  <c:v>4846</c:v>
                </c:pt>
                <c:pt idx="18268">
                  <c:v>4842</c:v>
                </c:pt>
                <c:pt idx="18269">
                  <c:v>4904</c:v>
                </c:pt>
                <c:pt idx="18270">
                  <c:v>4857</c:v>
                </c:pt>
                <c:pt idx="18271">
                  <c:v>4847</c:v>
                </c:pt>
                <c:pt idx="18272">
                  <c:v>4878</c:v>
                </c:pt>
                <c:pt idx="18273">
                  <c:v>4858</c:v>
                </c:pt>
                <c:pt idx="18274">
                  <c:v>4903</c:v>
                </c:pt>
                <c:pt idx="18275">
                  <c:v>4917</c:v>
                </c:pt>
                <c:pt idx="18276">
                  <c:v>4846</c:v>
                </c:pt>
                <c:pt idx="18277">
                  <c:v>4896</c:v>
                </c:pt>
                <c:pt idx="18278">
                  <c:v>4895</c:v>
                </c:pt>
                <c:pt idx="18279">
                  <c:v>4891</c:v>
                </c:pt>
                <c:pt idx="18280">
                  <c:v>4843</c:v>
                </c:pt>
                <c:pt idx="18281">
                  <c:v>4830</c:v>
                </c:pt>
                <c:pt idx="18282">
                  <c:v>4835</c:v>
                </c:pt>
                <c:pt idx="18283">
                  <c:v>4835</c:v>
                </c:pt>
                <c:pt idx="18284">
                  <c:v>4877</c:v>
                </c:pt>
                <c:pt idx="18285">
                  <c:v>4858</c:v>
                </c:pt>
                <c:pt idx="18286">
                  <c:v>4882</c:v>
                </c:pt>
                <c:pt idx="18287">
                  <c:v>4865</c:v>
                </c:pt>
                <c:pt idx="18288">
                  <c:v>4902</c:v>
                </c:pt>
                <c:pt idx="18289">
                  <c:v>4859</c:v>
                </c:pt>
                <c:pt idx="18290">
                  <c:v>4829</c:v>
                </c:pt>
                <c:pt idx="18291">
                  <c:v>4839</c:v>
                </c:pt>
                <c:pt idx="18292">
                  <c:v>4869</c:v>
                </c:pt>
                <c:pt idx="18293">
                  <c:v>4817</c:v>
                </c:pt>
                <c:pt idx="18294">
                  <c:v>4884</c:v>
                </c:pt>
                <c:pt idx="18295">
                  <c:v>4862</c:v>
                </c:pt>
                <c:pt idx="18296">
                  <c:v>4856</c:v>
                </c:pt>
                <c:pt idx="18297">
                  <c:v>4843</c:v>
                </c:pt>
                <c:pt idx="18298">
                  <c:v>4869</c:v>
                </c:pt>
                <c:pt idx="18299">
                  <c:v>4884</c:v>
                </c:pt>
                <c:pt idx="18300">
                  <c:v>4871</c:v>
                </c:pt>
                <c:pt idx="18301">
                  <c:v>4889</c:v>
                </c:pt>
                <c:pt idx="18302">
                  <c:v>4845</c:v>
                </c:pt>
                <c:pt idx="18303">
                  <c:v>4845</c:v>
                </c:pt>
                <c:pt idx="18304">
                  <c:v>4845</c:v>
                </c:pt>
                <c:pt idx="18305">
                  <c:v>4852</c:v>
                </c:pt>
                <c:pt idx="18306">
                  <c:v>4833</c:v>
                </c:pt>
                <c:pt idx="18307">
                  <c:v>4819</c:v>
                </c:pt>
                <c:pt idx="18308">
                  <c:v>4823</c:v>
                </c:pt>
                <c:pt idx="18309">
                  <c:v>4868</c:v>
                </c:pt>
                <c:pt idx="18310">
                  <c:v>4871</c:v>
                </c:pt>
                <c:pt idx="18311">
                  <c:v>4834</c:v>
                </c:pt>
                <c:pt idx="18312">
                  <c:v>4871</c:v>
                </c:pt>
                <c:pt idx="18313">
                  <c:v>4882</c:v>
                </c:pt>
                <c:pt idx="18314">
                  <c:v>4860</c:v>
                </c:pt>
                <c:pt idx="18315">
                  <c:v>4826</c:v>
                </c:pt>
                <c:pt idx="18316">
                  <c:v>4856</c:v>
                </c:pt>
                <c:pt idx="18317">
                  <c:v>4894</c:v>
                </c:pt>
                <c:pt idx="18318">
                  <c:v>4859</c:v>
                </c:pt>
                <c:pt idx="18319">
                  <c:v>4865</c:v>
                </c:pt>
                <c:pt idx="18320">
                  <c:v>4840</c:v>
                </c:pt>
                <c:pt idx="18321">
                  <c:v>4851</c:v>
                </c:pt>
                <c:pt idx="18322">
                  <c:v>4820</c:v>
                </c:pt>
                <c:pt idx="18323">
                  <c:v>4863</c:v>
                </c:pt>
                <c:pt idx="18324">
                  <c:v>4858</c:v>
                </c:pt>
                <c:pt idx="18325">
                  <c:v>4872</c:v>
                </c:pt>
                <c:pt idx="18326">
                  <c:v>4906</c:v>
                </c:pt>
                <c:pt idx="18327">
                  <c:v>4857</c:v>
                </c:pt>
                <c:pt idx="18328">
                  <c:v>4861</c:v>
                </c:pt>
                <c:pt idx="18329">
                  <c:v>4859</c:v>
                </c:pt>
                <c:pt idx="18330">
                  <c:v>4876</c:v>
                </c:pt>
                <c:pt idx="18331">
                  <c:v>4865</c:v>
                </c:pt>
                <c:pt idx="18332">
                  <c:v>4874</c:v>
                </c:pt>
                <c:pt idx="18333">
                  <c:v>4867</c:v>
                </c:pt>
                <c:pt idx="18334">
                  <c:v>4882</c:v>
                </c:pt>
                <c:pt idx="18335">
                  <c:v>4860</c:v>
                </c:pt>
                <c:pt idx="18336">
                  <c:v>4881</c:v>
                </c:pt>
                <c:pt idx="18337">
                  <c:v>4877</c:v>
                </c:pt>
                <c:pt idx="18338">
                  <c:v>4843</c:v>
                </c:pt>
                <c:pt idx="18339">
                  <c:v>4852</c:v>
                </c:pt>
                <c:pt idx="18340">
                  <c:v>4864</c:v>
                </c:pt>
                <c:pt idx="18341">
                  <c:v>4883</c:v>
                </c:pt>
                <c:pt idx="18342">
                  <c:v>4814</c:v>
                </c:pt>
                <c:pt idx="18343">
                  <c:v>4834</c:v>
                </c:pt>
                <c:pt idx="18344">
                  <c:v>4874</c:v>
                </c:pt>
                <c:pt idx="18345">
                  <c:v>4854</c:v>
                </c:pt>
                <c:pt idx="18346">
                  <c:v>4884</c:v>
                </c:pt>
                <c:pt idx="18347">
                  <c:v>4879</c:v>
                </c:pt>
                <c:pt idx="18348">
                  <c:v>4866</c:v>
                </c:pt>
                <c:pt idx="18349">
                  <c:v>4907</c:v>
                </c:pt>
                <c:pt idx="18350">
                  <c:v>4903</c:v>
                </c:pt>
                <c:pt idx="18351">
                  <c:v>4874</c:v>
                </c:pt>
                <c:pt idx="18352">
                  <c:v>4913</c:v>
                </c:pt>
                <c:pt idx="18353">
                  <c:v>4877</c:v>
                </c:pt>
                <c:pt idx="18354">
                  <c:v>4847</c:v>
                </c:pt>
                <c:pt idx="18355">
                  <c:v>4877</c:v>
                </c:pt>
                <c:pt idx="18356">
                  <c:v>4875</c:v>
                </c:pt>
                <c:pt idx="18357">
                  <c:v>4871</c:v>
                </c:pt>
                <c:pt idx="18358">
                  <c:v>4853</c:v>
                </c:pt>
                <c:pt idx="18359">
                  <c:v>4859</c:v>
                </c:pt>
                <c:pt idx="18360">
                  <c:v>4852</c:v>
                </c:pt>
                <c:pt idx="18361">
                  <c:v>4841</c:v>
                </c:pt>
                <c:pt idx="18362">
                  <c:v>4871</c:v>
                </c:pt>
                <c:pt idx="18363">
                  <c:v>4879</c:v>
                </c:pt>
                <c:pt idx="18364">
                  <c:v>4871</c:v>
                </c:pt>
                <c:pt idx="18365">
                  <c:v>4880</c:v>
                </c:pt>
                <c:pt idx="18366">
                  <c:v>4909</c:v>
                </c:pt>
                <c:pt idx="18367">
                  <c:v>4887</c:v>
                </c:pt>
                <c:pt idx="18368">
                  <c:v>4862</c:v>
                </c:pt>
                <c:pt idx="18369">
                  <c:v>4862</c:v>
                </c:pt>
                <c:pt idx="18370">
                  <c:v>4875</c:v>
                </c:pt>
                <c:pt idx="18371">
                  <c:v>4876</c:v>
                </c:pt>
                <c:pt idx="18372">
                  <c:v>4897</c:v>
                </c:pt>
                <c:pt idx="18373">
                  <c:v>4861</c:v>
                </c:pt>
                <c:pt idx="18374">
                  <c:v>4855</c:v>
                </c:pt>
                <c:pt idx="18375">
                  <c:v>4871</c:v>
                </c:pt>
                <c:pt idx="18376">
                  <c:v>4881</c:v>
                </c:pt>
                <c:pt idx="18377">
                  <c:v>4870</c:v>
                </c:pt>
                <c:pt idx="18378">
                  <c:v>4835</c:v>
                </c:pt>
                <c:pt idx="18379">
                  <c:v>4870</c:v>
                </c:pt>
                <c:pt idx="18380">
                  <c:v>4828</c:v>
                </c:pt>
                <c:pt idx="18381">
                  <c:v>4875</c:v>
                </c:pt>
                <c:pt idx="18382">
                  <c:v>4900</c:v>
                </c:pt>
                <c:pt idx="18383">
                  <c:v>4884</c:v>
                </c:pt>
                <c:pt idx="18384">
                  <c:v>4856</c:v>
                </c:pt>
                <c:pt idx="18385">
                  <c:v>4843</c:v>
                </c:pt>
                <c:pt idx="18386">
                  <c:v>4903</c:v>
                </c:pt>
                <c:pt idx="18387">
                  <c:v>4882</c:v>
                </c:pt>
                <c:pt idx="18388">
                  <c:v>4879</c:v>
                </c:pt>
                <c:pt idx="18389">
                  <c:v>4852</c:v>
                </c:pt>
                <c:pt idx="18390">
                  <c:v>4838</c:v>
                </c:pt>
                <c:pt idx="18391">
                  <c:v>4858</c:v>
                </c:pt>
                <c:pt idx="18392">
                  <c:v>4857</c:v>
                </c:pt>
                <c:pt idx="18393">
                  <c:v>4864</c:v>
                </c:pt>
                <c:pt idx="18394">
                  <c:v>4881</c:v>
                </c:pt>
                <c:pt idx="18395">
                  <c:v>4886</c:v>
                </c:pt>
                <c:pt idx="18396">
                  <c:v>4892</c:v>
                </c:pt>
                <c:pt idx="18397">
                  <c:v>4845</c:v>
                </c:pt>
                <c:pt idx="18398">
                  <c:v>4865</c:v>
                </c:pt>
                <c:pt idx="18399">
                  <c:v>4891</c:v>
                </c:pt>
                <c:pt idx="18400">
                  <c:v>4851</c:v>
                </c:pt>
                <c:pt idx="18401">
                  <c:v>4861</c:v>
                </c:pt>
                <c:pt idx="18402">
                  <c:v>4877</c:v>
                </c:pt>
                <c:pt idx="18403">
                  <c:v>4834</c:v>
                </c:pt>
                <c:pt idx="18404">
                  <c:v>4824</c:v>
                </c:pt>
                <c:pt idx="18405">
                  <c:v>4837</c:v>
                </c:pt>
                <c:pt idx="18406">
                  <c:v>4903</c:v>
                </c:pt>
                <c:pt idx="18407">
                  <c:v>4843</c:v>
                </c:pt>
                <c:pt idx="18408">
                  <c:v>4838</c:v>
                </c:pt>
                <c:pt idx="18409">
                  <c:v>4881</c:v>
                </c:pt>
                <c:pt idx="18410">
                  <c:v>4831</c:v>
                </c:pt>
                <c:pt idx="18411">
                  <c:v>4844</c:v>
                </c:pt>
                <c:pt idx="18412">
                  <c:v>4847</c:v>
                </c:pt>
                <c:pt idx="18413">
                  <c:v>4875</c:v>
                </c:pt>
                <c:pt idx="18414">
                  <c:v>4845</c:v>
                </c:pt>
                <c:pt idx="18415">
                  <c:v>4882</c:v>
                </c:pt>
                <c:pt idx="18416">
                  <c:v>4854</c:v>
                </c:pt>
                <c:pt idx="18417">
                  <c:v>4907</c:v>
                </c:pt>
                <c:pt idx="18418">
                  <c:v>4863</c:v>
                </c:pt>
                <c:pt idx="18419">
                  <c:v>4887</c:v>
                </c:pt>
                <c:pt idx="18420">
                  <c:v>4874</c:v>
                </c:pt>
                <c:pt idx="18421">
                  <c:v>4838</c:v>
                </c:pt>
                <c:pt idx="18422">
                  <c:v>4877</c:v>
                </c:pt>
                <c:pt idx="18423">
                  <c:v>4854</c:v>
                </c:pt>
                <c:pt idx="18424">
                  <c:v>4864</c:v>
                </c:pt>
                <c:pt idx="18425">
                  <c:v>4820</c:v>
                </c:pt>
                <c:pt idx="18426">
                  <c:v>4878</c:v>
                </c:pt>
                <c:pt idx="18427">
                  <c:v>4873</c:v>
                </c:pt>
                <c:pt idx="18428">
                  <c:v>4833</c:v>
                </c:pt>
                <c:pt idx="18429">
                  <c:v>4849</c:v>
                </c:pt>
                <c:pt idx="18430">
                  <c:v>4862</c:v>
                </c:pt>
                <c:pt idx="18431">
                  <c:v>4843</c:v>
                </c:pt>
                <c:pt idx="18432">
                  <c:v>4899</c:v>
                </c:pt>
                <c:pt idx="18433">
                  <c:v>4868</c:v>
                </c:pt>
                <c:pt idx="18434">
                  <c:v>4857</c:v>
                </c:pt>
                <c:pt idx="18435">
                  <c:v>4836</c:v>
                </c:pt>
                <c:pt idx="18436">
                  <c:v>4867</c:v>
                </c:pt>
                <c:pt idx="18437">
                  <c:v>4874</c:v>
                </c:pt>
                <c:pt idx="18438">
                  <c:v>4839</c:v>
                </c:pt>
                <c:pt idx="18439">
                  <c:v>4859</c:v>
                </c:pt>
                <c:pt idx="18440">
                  <c:v>4869</c:v>
                </c:pt>
                <c:pt idx="18441">
                  <c:v>4874</c:v>
                </c:pt>
                <c:pt idx="18442">
                  <c:v>4879</c:v>
                </c:pt>
                <c:pt idx="18443">
                  <c:v>4861</c:v>
                </c:pt>
                <c:pt idx="18444">
                  <c:v>4817</c:v>
                </c:pt>
                <c:pt idx="18445">
                  <c:v>4875</c:v>
                </c:pt>
                <c:pt idx="18446">
                  <c:v>4847</c:v>
                </c:pt>
                <c:pt idx="18447">
                  <c:v>4862</c:v>
                </c:pt>
                <c:pt idx="18448">
                  <c:v>4868</c:v>
                </c:pt>
                <c:pt idx="18449">
                  <c:v>4833</c:v>
                </c:pt>
                <c:pt idx="18450">
                  <c:v>4861</c:v>
                </c:pt>
                <c:pt idx="18451">
                  <c:v>4872</c:v>
                </c:pt>
                <c:pt idx="18452">
                  <c:v>4841</c:v>
                </c:pt>
                <c:pt idx="18453">
                  <c:v>4878</c:v>
                </c:pt>
                <c:pt idx="18454">
                  <c:v>4844</c:v>
                </c:pt>
                <c:pt idx="18455">
                  <c:v>4859</c:v>
                </c:pt>
                <c:pt idx="18456">
                  <c:v>4864</c:v>
                </c:pt>
                <c:pt idx="18457">
                  <c:v>4865</c:v>
                </c:pt>
                <c:pt idx="18458">
                  <c:v>4885</c:v>
                </c:pt>
                <c:pt idx="18459">
                  <c:v>4870</c:v>
                </c:pt>
                <c:pt idx="18460">
                  <c:v>4828</c:v>
                </c:pt>
                <c:pt idx="18461">
                  <c:v>4868</c:v>
                </c:pt>
                <c:pt idx="18462">
                  <c:v>4886</c:v>
                </c:pt>
                <c:pt idx="18463">
                  <c:v>4885</c:v>
                </c:pt>
                <c:pt idx="18464">
                  <c:v>4867</c:v>
                </c:pt>
                <c:pt idx="18465">
                  <c:v>4863</c:v>
                </c:pt>
                <c:pt idx="18466">
                  <c:v>4864</c:v>
                </c:pt>
                <c:pt idx="18467">
                  <c:v>4842</c:v>
                </c:pt>
                <c:pt idx="18468">
                  <c:v>4877</c:v>
                </c:pt>
                <c:pt idx="18469">
                  <c:v>4830</c:v>
                </c:pt>
                <c:pt idx="18470">
                  <c:v>4855</c:v>
                </c:pt>
                <c:pt idx="18471">
                  <c:v>4850</c:v>
                </c:pt>
                <c:pt idx="18472">
                  <c:v>4851</c:v>
                </c:pt>
                <c:pt idx="18473">
                  <c:v>4841</c:v>
                </c:pt>
                <c:pt idx="18474">
                  <c:v>4877</c:v>
                </c:pt>
                <c:pt idx="18475">
                  <c:v>4859</c:v>
                </c:pt>
                <c:pt idx="18476">
                  <c:v>4878</c:v>
                </c:pt>
                <c:pt idx="18477">
                  <c:v>4870</c:v>
                </c:pt>
                <c:pt idx="18478">
                  <c:v>4882</c:v>
                </c:pt>
                <c:pt idx="18479">
                  <c:v>4853</c:v>
                </c:pt>
                <c:pt idx="18480">
                  <c:v>4827</c:v>
                </c:pt>
                <c:pt idx="18481">
                  <c:v>4837</c:v>
                </c:pt>
                <c:pt idx="18482">
                  <c:v>4832</c:v>
                </c:pt>
                <c:pt idx="18483">
                  <c:v>4866</c:v>
                </c:pt>
                <c:pt idx="18484">
                  <c:v>4860</c:v>
                </c:pt>
                <c:pt idx="18485">
                  <c:v>4838</c:v>
                </c:pt>
                <c:pt idx="18486">
                  <c:v>4867</c:v>
                </c:pt>
                <c:pt idx="18487">
                  <c:v>4878</c:v>
                </c:pt>
                <c:pt idx="18488">
                  <c:v>4855</c:v>
                </c:pt>
                <c:pt idx="18489">
                  <c:v>4852</c:v>
                </c:pt>
                <c:pt idx="18490">
                  <c:v>4857</c:v>
                </c:pt>
                <c:pt idx="18491">
                  <c:v>4863</c:v>
                </c:pt>
                <c:pt idx="18492">
                  <c:v>4877</c:v>
                </c:pt>
                <c:pt idx="18493">
                  <c:v>4881</c:v>
                </c:pt>
                <c:pt idx="18494">
                  <c:v>4860</c:v>
                </c:pt>
                <c:pt idx="18495">
                  <c:v>4841</c:v>
                </c:pt>
                <c:pt idx="18496">
                  <c:v>4856</c:v>
                </c:pt>
                <c:pt idx="18497">
                  <c:v>4846</c:v>
                </c:pt>
                <c:pt idx="18498">
                  <c:v>4853</c:v>
                </c:pt>
                <c:pt idx="18499">
                  <c:v>4867</c:v>
                </c:pt>
                <c:pt idx="18500">
                  <c:v>4859</c:v>
                </c:pt>
                <c:pt idx="18501">
                  <c:v>4861</c:v>
                </c:pt>
                <c:pt idx="18502">
                  <c:v>4848</c:v>
                </c:pt>
                <c:pt idx="18503">
                  <c:v>4849</c:v>
                </c:pt>
                <c:pt idx="18504">
                  <c:v>4841</c:v>
                </c:pt>
                <c:pt idx="18505">
                  <c:v>4853</c:v>
                </c:pt>
                <c:pt idx="18506">
                  <c:v>4846</c:v>
                </c:pt>
                <c:pt idx="18507">
                  <c:v>4855</c:v>
                </c:pt>
                <c:pt idx="18508">
                  <c:v>4858</c:v>
                </c:pt>
                <c:pt idx="18509">
                  <c:v>4869</c:v>
                </c:pt>
                <c:pt idx="18510">
                  <c:v>4863</c:v>
                </c:pt>
                <c:pt idx="18511">
                  <c:v>4886</c:v>
                </c:pt>
                <c:pt idx="18512">
                  <c:v>4891</c:v>
                </c:pt>
                <c:pt idx="18513">
                  <c:v>4905</c:v>
                </c:pt>
                <c:pt idx="18514">
                  <c:v>4878</c:v>
                </c:pt>
                <c:pt idx="18515">
                  <c:v>4899</c:v>
                </c:pt>
                <c:pt idx="18516">
                  <c:v>4854</c:v>
                </c:pt>
                <c:pt idx="18517">
                  <c:v>4812</c:v>
                </c:pt>
                <c:pt idx="18518">
                  <c:v>4864</c:v>
                </c:pt>
                <c:pt idx="18519">
                  <c:v>4882</c:v>
                </c:pt>
                <c:pt idx="18520">
                  <c:v>4866</c:v>
                </c:pt>
                <c:pt idx="18521">
                  <c:v>4883</c:v>
                </c:pt>
                <c:pt idx="18522">
                  <c:v>4859</c:v>
                </c:pt>
                <c:pt idx="18523">
                  <c:v>4852</c:v>
                </c:pt>
                <c:pt idx="18524">
                  <c:v>4918</c:v>
                </c:pt>
                <c:pt idx="18525">
                  <c:v>4871</c:v>
                </c:pt>
                <c:pt idx="18526">
                  <c:v>4854</c:v>
                </c:pt>
                <c:pt idx="18527">
                  <c:v>4863</c:v>
                </c:pt>
                <c:pt idx="18528">
                  <c:v>4890</c:v>
                </c:pt>
                <c:pt idx="18529">
                  <c:v>4883</c:v>
                </c:pt>
                <c:pt idx="18530">
                  <c:v>4875</c:v>
                </c:pt>
                <c:pt idx="18531">
                  <c:v>4848</c:v>
                </c:pt>
                <c:pt idx="18532">
                  <c:v>4896</c:v>
                </c:pt>
                <c:pt idx="18533">
                  <c:v>4881</c:v>
                </c:pt>
                <c:pt idx="18534">
                  <c:v>4868</c:v>
                </c:pt>
                <c:pt idx="18535">
                  <c:v>4836</c:v>
                </c:pt>
                <c:pt idx="18536">
                  <c:v>4817</c:v>
                </c:pt>
                <c:pt idx="18537">
                  <c:v>4916</c:v>
                </c:pt>
                <c:pt idx="18538">
                  <c:v>4869</c:v>
                </c:pt>
                <c:pt idx="18539">
                  <c:v>4893</c:v>
                </c:pt>
                <c:pt idx="18540">
                  <c:v>4861</c:v>
                </c:pt>
                <c:pt idx="18541">
                  <c:v>4834</c:v>
                </c:pt>
                <c:pt idx="18542">
                  <c:v>4846</c:v>
                </c:pt>
                <c:pt idx="18543">
                  <c:v>4839</c:v>
                </c:pt>
                <c:pt idx="18544">
                  <c:v>4849</c:v>
                </c:pt>
                <c:pt idx="18545">
                  <c:v>4851</c:v>
                </c:pt>
                <c:pt idx="18546">
                  <c:v>4860</c:v>
                </c:pt>
                <c:pt idx="18547">
                  <c:v>4852</c:v>
                </c:pt>
                <c:pt idx="18548">
                  <c:v>4887</c:v>
                </c:pt>
                <c:pt idx="18549">
                  <c:v>4883</c:v>
                </c:pt>
                <c:pt idx="18550">
                  <c:v>4847</c:v>
                </c:pt>
                <c:pt idx="18551">
                  <c:v>4854</c:v>
                </c:pt>
                <c:pt idx="18552">
                  <c:v>4869</c:v>
                </c:pt>
                <c:pt idx="18553">
                  <c:v>4845</c:v>
                </c:pt>
                <c:pt idx="18554">
                  <c:v>4834</c:v>
                </c:pt>
                <c:pt idx="18555">
                  <c:v>4877</c:v>
                </c:pt>
                <c:pt idx="18556">
                  <c:v>4839</c:v>
                </c:pt>
                <c:pt idx="18557">
                  <c:v>4879</c:v>
                </c:pt>
                <c:pt idx="18558">
                  <c:v>4877</c:v>
                </c:pt>
                <c:pt idx="18559">
                  <c:v>4854</c:v>
                </c:pt>
                <c:pt idx="18560">
                  <c:v>4897</c:v>
                </c:pt>
                <c:pt idx="18561">
                  <c:v>4882</c:v>
                </c:pt>
                <c:pt idx="18562">
                  <c:v>4851</c:v>
                </c:pt>
                <c:pt idx="18563">
                  <c:v>4837</c:v>
                </c:pt>
                <c:pt idx="18564">
                  <c:v>4855</c:v>
                </c:pt>
                <c:pt idx="18565">
                  <c:v>4893</c:v>
                </c:pt>
                <c:pt idx="18566">
                  <c:v>4850</c:v>
                </c:pt>
                <c:pt idx="18567">
                  <c:v>4840</c:v>
                </c:pt>
                <c:pt idx="18568">
                  <c:v>4845</c:v>
                </c:pt>
                <c:pt idx="18569">
                  <c:v>4817</c:v>
                </c:pt>
                <c:pt idx="18570">
                  <c:v>4839</c:v>
                </c:pt>
                <c:pt idx="18571">
                  <c:v>4887</c:v>
                </c:pt>
                <c:pt idx="18572">
                  <c:v>4877</c:v>
                </c:pt>
                <c:pt idx="18573">
                  <c:v>4870</c:v>
                </c:pt>
                <c:pt idx="18574">
                  <c:v>4862</c:v>
                </c:pt>
                <c:pt idx="18575">
                  <c:v>4864</c:v>
                </c:pt>
                <c:pt idx="18576">
                  <c:v>4824</c:v>
                </c:pt>
                <c:pt idx="18577">
                  <c:v>4836</c:v>
                </c:pt>
                <c:pt idx="18578">
                  <c:v>4852</c:v>
                </c:pt>
                <c:pt idx="18579">
                  <c:v>4867</c:v>
                </c:pt>
                <c:pt idx="18580">
                  <c:v>4861</c:v>
                </c:pt>
                <c:pt idx="18581">
                  <c:v>4841</c:v>
                </c:pt>
                <c:pt idx="18582">
                  <c:v>4847</c:v>
                </c:pt>
                <c:pt idx="18583">
                  <c:v>4862</c:v>
                </c:pt>
                <c:pt idx="18584">
                  <c:v>4874</c:v>
                </c:pt>
                <c:pt idx="18585">
                  <c:v>4846</c:v>
                </c:pt>
                <c:pt idx="18586">
                  <c:v>4849</c:v>
                </c:pt>
                <c:pt idx="18587">
                  <c:v>4863</c:v>
                </c:pt>
                <c:pt idx="18588">
                  <c:v>4850</c:v>
                </c:pt>
                <c:pt idx="18589">
                  <c:v>4824</c:v>
                </c:pt>
                <c:pt idx="18590">
                  <c:v>4894</c:v>
                </c:pt>
                <c:pt idx="18591">
                  <c:v>4881</c:v>
                </c:pt>
                <c:pt idx="18592">
                  <c:v>4833</c:v>
                </c:pt>
                <c:pt idx="18593">
                  <c:v>4869</c:v>
                </c:pt>
                <c:pt idx="18594">
                  <c:v>4869</c:v>
                </c:pt>
                <c:pt idx="18595">
                  <c:v>4867</c:v>
                </c:pt>
                <c:pt idx="18596">
                  <c:v>4821</c:v>
                </c:pt>
                <c:pt idx="18597">
                  <c:v>4880</c:v>
                </c:pt>
                <c:pt idx="18598">
                  <c:v>4832</c:v>
                </c:pt>
                <c:pt idx="18599">
                  <c:v>4827</c:v>
                </c:pt>
                <c:pt idx="18600">
                  <c:v>4854</c:v>
                </c:pt>
                <c:pt idx="18601">
                  <c:v>4872</c:v>
                </c:pt>
                <c:pt idx="18602">
                  <c:v>4832</c:v>
                </c:pt>
                <c:pt idx="18603">
                  <c:v>4867</c:v>
                </c:pt>
                <c:pt idx="18604">
                  <c:v>4835</c:v>
                </c:pt>
                <c:pt idx="18605">
                  <c:v>4863</c:v>
                </c:pt>
                <c:pt idx="18606">
                  <c:v>4843</c:v>
                </c:pt>
                <c:pt idx="18607">
                  <c:v>4876</c:v>
                </c:pt>
                <c:pt idx="18608">
                  <c:v>4842</c:v>
                </c:pt>
                <c:pt idx="18609">
                  <c:v>4845</c:v>
                </c:pt>
                <c:pt idx="18610">
                  <c:v>4874</c:v>
                </c:pt>
                <c:pt idx="18611">
                  <c:v>4864</c:v>
                </c:pt>
                <c:pt idx="18612">
                  <c:v>4860</c:v>
                </c:pt>
                <c:pt idx="18613">
                  <c:v>4846</c:v>
                </c:pt>
                <c:pt idx="18614">
                  <c:v>4861</c:v>
                </c:pt>
                <c:pt idx="18615">
                  <c:v>4887</c:v>
                </c:pt>
                <c:pt idx="18616">
                  <c:v>4825</c:v>
                </c:pt>
                <c:pt idx="18617">
                  <c:v>4852</c:v>
                </c:pt>
                <c:pt idx="18618">
                  <c:v>4854</c:v>
                </c:pt>
                <c:pt idx="18619">
                  <c:v>4878</c:v>
                </c:pt>
                <c:pt idx="18620">
                  <c:v>4855</c:v>
                </c:pt>
                <c:pt idx="18621">
                  <c:v>4856</c:v>
                </c:pt>
                <c:pt idx="18622">
                  <c:v>4861</c:v>
                </c:pt>
                <c:pt idx="18623">
                  <c:v>4870</c:v>
                </c:pt>
                <c:pt idx="18624">
                  <c:v>4871</c:v>
                </c:pt>
                <c:pt idx="18625">
                  <c:v>4872</c:v>
                </c:pt>
                <c:pt idx="18626">
                  <c:v>4904</c:v>
                </c:pt>
                <c:pt idx="18627">
                  <c:v>4900</c:v>
                </c:pt>
                <c:pt idx="18628">
                  <c:v>4873</c:v>
                </c:pt>
                <c:pt idx="18629">
                  <c:v>4858</c:v>
                </c:pt>
                <c:pt idx="18630">
                  <c:v>4874</c:v>
                </c:pt>
                <c:pt idx="18631">
                  <c:v>4862</c:v>
                </c:pt>
                <c:pt idx="18632">
                  <c:v>4862</c:v>
                </c:pt>
                <c:pt idx="18633">
                  <c:v>4844</c:v>
                </c:pt>
                <c:pt idx="18634">
                  <c:v>4854</c:v>
                </c:pt>
                <c:pt idx="18635">
                  <c:v>4865</c:v>
                </c:pt>
                <c:pt idx="18636">
                  <c:v>4847</c:v>
                </c:pt>
                <c:pt idx="18637">
                  <c:v>4843</c:v>
                </c:pt>
                <c:pt idx="18638">
                  <c:v>4854</c:v>
                </c:pt>
                <c:pt idx="18639">
                  <c:v>4884</c:v>
                </c:pt>
                <c:pt idx="18640">
                  <c:v>4861</c:v>
                </c:pt>
                <c:pt idx="18641">
                  <c:v>4879</c:v>
                </c:pt>
                <c:pt idx="18642">
                  <c:v>4882</c:v>
                </c:pt>
                <c:pt idx="18643">
                  <c:v>4846</c:v>
                </c:pt>
                <c:pt idx="18644">
                  <c:v>4852</c:v>
                </c:pt>
                <c:pt idx="18645">
                  <c:v>4869</c:v>
                </c:pt>
                <c:pt idx="18646">
                  <c:v>4884</c:v>
                </c:pt>
                <c:pt idx="18647">
                  <c:v>4892</c:v>
                </c:pt>
                <c:pt idx="18648">
                  <c:v>4879</c:v>
                </c:pt>
                <c:pt idx="18649">
                  <c:v>4860</c:v>
                </c:pt>
                <c:pt idx="18650">
                  <c:v>4877</c:v>
                </c:pt>
                <c:pt idx="18651">
                  <c:v>4874</c:v>
                </c:pt>
                <c:pt idx="18652">
                  <c:v>4867</c:v>
                </c:pt>
                <c:pt idx="18653">
                  <c:v>4867</c:v>
                </c:pt>
                <c:pt idx="18654">
                  <c:v>4909</c:v>
                </c:pt>
                <c:pt idx="18655">
                  <c:v>4889</c:v>
                </c:pt>
                <c:pt idx="18656">
                  <c:v>4858</c:v>
                </c:pt>
                <c:pt idx="18657">
                  <c:v>4882</c:v>
                </c:pt>
                <c:pt idx="18658">
                  <c:v>4852</c:v>
                </c:pt>
                <c:pt idx="18659">
                  <c:v>4870</c:v>
                </c:pt>
                <c:pt idx="18660">
                  <c:v>4868</c:v>
                </c:pt>
                <c:pt idx="18661">
                  <c:v>4802</c:v>
                </c:pt>
                <c:pt idx="18662">
                  <c:v>4862</c:v>
                </c:pt>
                <c:pt idx="18663">
                  <c:v>4874</c:v>
                </c:pt>
                <c:pt idx="18664">
                  <c:v>4822</c:v>
                </c:pt>
                <c:pt idx="18665">
                  <c:v>4845</c:v>
                </c:pt>
                <c:pt idx="18666">
                  <c:v>4870</c:v>
                </c:pt>
                <c:pt idx="18667">
                  <c:v>4874</c:v>
                </c:pt>
                <c:pt idx="18668">
                  <c:v>4859</c:v>
                </c:pt>
                <c:pt idx="18669">
                  <c:v>4869</c:v>
                </c:pt>
                <c:pt idx="18670">
                  <c:v>4874</c:v>
                </c:pt>
                <c:pt idx="18671">
                  <c:v>4875</c:v>
                </c:pt>
                <c:pt idx="18672">
                  <c:v>4844</c:v>
                </c:pt>
                <c:pt idx="18673">
                  <c:v>4813</c:v>
                </c:pt>
                <c:pt idx="18674">
                  <c:v>4815</c:v>
                </c:pt>
                <c:pt idx="18675">
                  <c:v>4858</c:v>
                </c:pt>
                <c:pt idx="18676">
                  <c:v>4873</c:v>
                </c:pt>
                <c:pt idx="18677">
                  <c:v>4887</c:v>
                </c:pt>
                <c:pt idx="18678">
                  <c:v>4836</c:v>
                </c:pt>
                <c:pt idx="18679">
                  <c:v>4872</c:v>
                </c:pt>
                <c:pt idx="18680">
                  <c:v>4862</c:v>
                </c:pt>
                <c:pt idx="18681">
                  <c:v>4865</c:v>
                </c:pt>
                <c:pt idx="18682">
                  <c:v>4855</c:v>
                </c:pt>
                <c:pt idx="18683">
                  <c:v>4814</c:v>
                </c:pt>
                <c:pt idx="18684">
                  <c:v>4845</c:v>
                </c:pt>
                <c:pt idx="18685">
                  <c:v>4896</c:v>
                </c:pt>
                <c:pt idx="18686">
                  <c:v>4879</c:v>
                </c:pt>
                <c:pt idx="18687">
                  <c:v>4828</c:v>
                </c:pt>
                <c:pt idx="18688">
                  <c:v>4853</c:v>
                </c:pt>
                <c:pt idx="18689">
                  <c:v>4882</c:v>
                </c:pt>
                <c:pt idx="18690">
                  <c:v>4832</c:v>
                </c:pt>
                <c:pt idx="18691">
                  <c:v>4863</c:v>
                </c:pt>
                <c:pt idx="18692">
                  <c:v>4858</c:v>
                </c:pt>
                <c:pt idx="18693">
                  <c:v>4860</c:v>
                </c:pt>
                <c:pt idx="18694">
                  <c:v>4859</c:v>
                </c:pt>
                <c:pt idx="18695">
                  <c:v>4839</c:v>
                </c:pt>
                <c:pt idx="18696">
                  <c:v>4862</c:v>
                </c:pt>
                <c:pt idx="18697">
                  <c:v>4864</c:v>
                </c:pt>
                <c:pt idx="18698">
                  <c:v>4891</c:v>
                </c:pt>
                <c:pt idx="18699">
                  <c:v>4863</c:v>
                </c:pt>
                <c:pt idx="18700">
                  <c:v>4874</c:v>
                </c:pt>
                <c:pt idx="18701">
                  <c:v>4844</c:v>
                </c:pt>
                <c:pt idx="18702">
                  <c:v>4868</c:v>
                </c:pt>
                <c:pt idx="18703">
                  <c:v>4842</c:v>
                </c:pt>
                <c:pt idx="18704">
                  <c:v>4848</c:v>
                </c:pt>
                <c:pt idx="18705">
                  <c:v>4828</c:v>
                </c:pt>
                <c:pt idx="18706">
                  <c:v>4869</c:v>
                </c:pt>
                <c:pt idx="18707">
                  <c:v>4864</c:v>
                </c:pt>
                <c:pt idx="18708">
                  <c:v>4852</c:v>
                </c:pt>
                <c:pt idx="18709">
                  <c:v>4844</c:v>
                </c:pt>
                <c:pt idx="18710">
                  <c:v>4828</c:v>
                </c:pt>
                <c:pt idx="18711">
                  <c:v>4858</c:v>
                </c:pt>
                <c:pt idx="18712">
                  <c:v>4865</c:v>
                </c:pt>
                <c:pt idx="18713">
                  <c:v>4873</c:v>
                </c:pt>
                <c:pt idx="18714">
                  <c:v>4894</c:v>
                </c:pt>
                <c:pt idx="18715">
                  <c:v>4880</c:v>
                </c:pt>
                <c:pt idx="18716">
                  <c:v>4855</c:v>
                </c:pt>
                <c:pt idx="18717">
                  <c:v>4869</c:v>
                </c:pt>
                <c:pt idx="18718">
                  <c:v>4877</c:v>
                </c:pt>
                <c:pt idx="18719">
                  <c:v>4844</c:v>
                </c:pt>
                <c:pt idx="18720">
                  <c:v>4829</c:v>
                </c:pt>
                <c:pt idx="18721">
                  <c:v>4842</c:v>
                </c:pt>
                <c:pt idx="18722">
                  <c:v>4867</c:v>
                </c:pt>
                <c:pt idx="18723">
                  <c:v>4865</c:v>
                </c:pt>
                <c:pt idx="18724">
                  <c:v>4832</c:v>
                </c:pt>
                <c:pt idx="18725">
                  <c:v>4837</c:v>
                </c:pt>
                <c:pt idx="18726">
                  <c:v>4870</c:v>
                </c:pt>
                <c:pt idx="18727">
                  <c:v>4862</c:v>
                </c:pt>
                <c:pt idx="18728">
                  <c:v>4857</c:v>
                </c:pt>
                <c:pt idx="18729">
                  <c:v>4877</c:v>
                </c:pt>
                <c:pt idx="18730">
                  <c:v>4886</c:v>
                </c:pt>
                <c:pt idx="18731">
                  <c:v>4808</c:v>
                </c:pt>
                <c:pt idx="18732">
                  <c:v>4872</c:v>
                </c:pt>
                <c:pt idx="18733">
                  <c:v>4873</c:v>
                </c:pt>
                <c:pt idx="18734">
                  <c:v>4865</c:v>
                </c:pt>
                <c:pt idx="18735">
                  <c:v>4892</c:v>
                </c:pt>
                <c:pt idx="18736">
                  <c:v>4875</c:v>
                </c:pt>
                <c:pt idx="18737">
                  <c:v>4862</c:v>
                </c:pt>
                <c:pt idx="18738">
                  <c:v>4853</c:v>
                </c:pt>
                <c:pt idx="18739">
                  <c:v>4838</c:v>
                </c:pt>
                <c:pt idx="18740">
                  <c:v>4857</c:v>
                </c:pt>
                <c:pt idx="18741">
                  <c:v>4838</c:v>
                </c:pt>
                <c:pt idx="18742">
                  <c:v>4827</c:v>
                </c:pt>
                <c:pt idx="18743">
                  <c:v>4884</c:v>
                </c:pt>
                <c:pt idx="18744">
                  <c:v>4858</c:v>
                </c:pt>
                <c:pt idx="18745">
                  <c:v>4863</c:v>
                </c:pt>
                <c:pt idx="18746">
                  <c:v>4864</c:v>
                </c:pt>
                <c:pt idx="18747">
                  <c:v>4864</c:v>
                </c:pt>
                <c:pt idx="18748">
                  <c:v>4864</c:v>
                </c:pt>
                <c:pt idx="18749">
                  <c:v>4858</c:v>
                </c:pt>
                <c:pt idx="18750">
                  <c:v>4823</c:v>
                </c:pt>
                <c:pt idx="18751">
                  <c:v>4854</c:v>
                </c:pt>
                <c:pt idx="18752">
                  <c:v>4879</c:v>
                </c:pt>
                <c:pt idx="18753">
                  <c:v>4871</c:v>
                </c:pt>
                <c:pt idx="18754">
                  <c:v>4837</c:v>
                </c:pt>
                <c:pt idx="18755">
                  <c:v>4789</c:v>
                </c:pt>
                <c:pt idx="18756">
                  <c:v>4859</c:v>
                </c:pt>
                <c:pt idx="18757">
                  <c:v>4857</c:v>
                </c:pt>
                <c:pt idx="18758">
                  <c:v>4880</c:v>
                </c:pt>
                <c:pt idx="18759">
                  <c:v>4856</c:v>
                </c:pt>
                <c:pt idx="18760">
                  <c:v>4867</c:v>
                </c:pt>
                <c:pt idx="18761">
                  <c:v>4816</c:v>
                </c:pt>
                <c:pt idx="18762">
                  <c:v>4887</c:v>
                </c:pt>
                <c:pt idx="18763">
                  <c:v>4913</c:v>
                </c:pt>
                <c:pt idx="18764">
                  <c:v>4903</c:v>
                </c:pt>
                <c:pt idx="18765">
                  <c:v>4866</c:v>
                </c:pt>
                <c:pt idx="18766">
                  <c:v>4908</c:v>
                </c:pt>
                <c:pt idx="18767">
                  <c:v>4848</c:v>
                </c:pt>
                <c:pt idx="18768">
                  <c:v>4851</c:v>
                </c:pt>
                <c:pt idx="18769">
                  <c:v>4857</c:v>
                </c:pt>
                <c:pt idx="18770">
                  <c:v>4910</c:v>
                </c:pt>
                <c:pt idx="18771">
                  <c:v>4862</c:v>
                </c:pt>
                <c:pt idx="18772">
                  <c:v>4873</c:v>
                </c:pt>
                <c:pt idx="18773">
                  <c:v>4855</c:v>
                </c:pt>
                <c:pt idx="18774">
                  <c:v>4840</c:v>
                </c:pt>
                <c:pt idx="18775">
                  <c:v>4865</c:v>
                </c:pt>
                <c:pt idx="18776">
                  <c:v>4892</c:v>
                </c:pt>
                <c:pt idx="18777">
                  <c:v>4847</c:v>
                </c:pt>
                <c:pt idx="18778">
                  <c:v>4837</c:v>
                </c:pt>
                <c:pt idx="18779">
                  <c:v>4842</c:v>
                </c:pt>
                <c:pt idx="18780">
                  <c:v>4849</c:v>
                </c:pt>
                <c:pt idx="18781">
                  <c:v>4862</c:v>
                </c:pt>
                <c:pt idx="18782">
                  <c:v>4912</c:v>
                </c:pt>
                <c:pt idx="18783">
                  <c:v>4886</c:v>
                </c:pt>
                <c:pt idx="18784">
                  <c:v>4871</c:v>
                </c:pt>
                <c:pt idx="18785">
                  <c:v>4872</c:v>
                </c:pt>
                <c:pt idx="18786">
                  <c:v>4848</c:v>
                </c:pt>
                <c:pt idx="18787">
                  <c:v>4875</c:v>
                </c:pt>
                <c:pt idx="18788">
                  <c:v>4902</c:v>
                </c:pt>
                <c:pt idx="18789">
                  <c:v>4872</c:v>
                </c:pt>
                <c:pt idx="18790">
                  <c:v>4847</c:v>
                </c:pt>
                <c:pt idx="18791">
                  <c:v>4864</c:v>
                </c:pt>
                <c:pt idx="18792">
                  <c:v>4886</c:v>
                </c:pt>
                <c:pt idx="18793">
                  <c:v>4875</c:v>
                </c:pt>
                <c:pt idx="18794">
                  <c:v>4869</c:v>
                </c:pt>
                <c:pt idx="18795">
                  <c:v>4870</c:v>
                </c:pt>
                <c:pt idx="18796">
                  <c:v>4860</c:v>
                </c:pt>
                <c:pt idx="18797">
                  <c:v>4878</c:v>
                </c:pt>
                <c:pt idx="18798">
                  <c:v>4874</c:v>
                </c:pt>
                <c:pt idx="18799">
                  <c:v>4871</c:v>
                </c:pt>
                <c:pt idx="18800">
                  <c:v>4859</c:v>
                </c:pt>
                <c:pt idx="18801">
                  <c:v>4848</c:v>
                </c:pt>
                <c:pt idx="18802">
                  <c:v>4874</c:v>
                </c:pt>
                <c:pt idx="18803">
                  <c:v>4856</c:v>
                </c:pt>
                <c:pt idx="18804">
                  <c:v>4852</c:v>
                </c:pt>
                <c:pt idx="18805">
                  <c:v>4835</c:v>
                </c:pt>
                <c:pt idx="18806">
                  <c:v>4845</c:v>
                </c:pt>
                <c:pt idx="18807">
                  <c:v>4822</c:v>
                </c:pt>
                <c:pt idx="18808">
                  <c:v>4854</c:v>
                </c:pt>
                <c:pt idx="18809">
                  <c:v>4821</c:v>
                </c:pt>
                <c:pt idx="18810">
                  <c:v>4837</c:v>
                </c:pt>
                <c:pt idx="18811">
                  <c:v>4851</c:v>
                </c:pt>
                <c:pt idx="18812">
                  <c:v>4858</c:v>
                </c:pt>
                <c:pt idx="18813">
                  <c:v>4863</c:v>
                </c:pt>
                <c:pt idx="18814">
                  <c:v>4839</c:v>
                </c:pt>
                <c:pt idx="18815">
                  <c:v>4843</c:v>
                </c:pt>
                <c:pt idx="18816">
                  <c:v>4840</c:v>
                </c:pt>
                <c:pt idx="18817">
                  <c:v>4843</c:v>
                </c:pt>
                <c:pt idx="18818">
                  <c:v>4834</c:v>
                </c:pt>
                <c:pt idx="18819">
                  <c:v>4869</c:v>
                </c:pt>
                <c:pt idx="18820">
                  <c:v>4872</c:v>
                </c:pt>
                <c:pt idx="18821">
                  <c:v>4868</c:v>
                </c:pt>
                <c:pt idx="18822">
                  <c:v>4869</c:v>
                </c:pt>
                <c:pt idx="18823">
                  <c:v>4842</c:v>
                </c:pt>
                <c:pt idx="18824">
                  <c:v>4849</c:v>
                </c:pt>
                <c:pt idx="18825">
                  <c:v>4859</c:v>
                </c:pt>
                <c:pt idx="18826">
                  <c:v>4893</c:v>
                </c:pt>
                <c:pt idx="18827">
                  <c:v>4828</c:v>
                </c:pt>
                <c:pt idx="18828">
                  <c:v>4842</c:v>
                </c:pt>
                <c:pt idx="18829">
                  <c:v>4874</c:v>
                </c:pt>
                <c:pt idx="18830">
                  <c:v>4848</c:v>
                </c:pt>
                <c:pt idx="18831">
                  <c:v>4876</c:v>
                </c:pt>
                <c:pt idx="18832">
                  <c:v>4836</c:v>
                </c:pt>
                <c:pt idx="18833">
                  <c:v>4822</c:v>
                </c:pt>
                <c:pt idx="18834">
                  <c:v>4845</c:v>
                </c:pt>
                <c:pt idx="18835">
                  <c:v>4854</c:v>
                </c:pt>
                <c:pt idx="18836">
                  <c:v>4879</c:v>
                </c:pt>
                <c:pt idx="18837">
                  <c:v>4897</c:v>
                </c:pt>
                <c:pt idx="18838">
                  <c:v>4897</c:v>
                </c:pt>
                <c:pt idx="18839">
                  <c:v>4864</c:v>
                </c:pt>
                <c:pt idx="18840">
                  <c:v>4864</c:v>
                </c:pt>
                <c:pt idx="18841">
                  <c:v>4850</c:v>
                </c:pt>
                <c:pt idx="18842">
                  <c:v>4858</c:v>
                </c:pt>
                <c:pt idx="18843">
                  <c:v>4864</c:v>
                </c:pt>
                <c:pt idx="18844">
                  <c:v>4873</c:v>
                </c:pt>
                <c:pt idx="18845">
                  <c:v>4854</c:v>
                </c:pt>
                <c:pt idx="18846">
                  <c:v>4877</c:v>
                </c:pt>
                <c:pt idx="18847">
                  <c:v>4856</c:v>
                </c:pt>
                <c:pt idx="18848">
                  <c:v>4843</c:v>
                </c:pt>
                <c:pt idx="18849">
                  <c:v>4855</c:v>
                </c:pt>
                <c:pt idx="18850">
                  <c:v>4842</c:v>
                </c:pt>
                <c:pt idx="18851">
                  <c:v>4846</c:v>
                </c:pt>
                <c:pt idx="18852">
                  <c:v>4814</c:v>
                </c:pt>
                <c:pt idx="18853">
                  <c:v>4825</c:v>
                </c:pt>
                <c:pt idx="18854">
                  <c:v>4857</c:v>
                </c:pt>
                <c:pt idx="18855">
                  <c:v>4859</c:v>
                </c:pt>
                <c:pt idx="18856">
                  <c:v>4859</c:v>
                </c:pt>
                <c:pt idx="18857">
                  <c:v>4852</c:v>
                </c:pt>
                <c:pt idx="18858">
                  <c:v>4846</c:v>
                </c:pt>
                <c:pt idx="18859">
                  <c:v>4844</c:v>
                </c:pt>
                <c:pt idx="18860">
                  <c:v>4834</c:v>
                </c:pt>
                <c:pt idx="18861">
                  <c:v>4890</c:v>
                </c:pt>
                <c:pt idx="18862">
                  <c:v>4869</c:v>
                </c:pt>
                <c:pt idx="18863">
                  <c:v>4840</c:v>
                </c:pt>
                <c:pt idx="18864">
                  <c:v>4862</c:v>
                </c:pt>
                <c:pt idx="18865">
                  <c:v>4870</c:v>
                </c:pt>
                <c:pt idx="18866">
                  <c:v>4863</c:v>
                </c:pt>
                <c:pt idx="18867">
                  <c:v>4850</c:v>
                </c:pt>
                <c:pt idx="18868">
                  <c:v>4863</c:v>
                </c:pt>
                <c:pt idx="18869">
                  <c:v>4854</c:v>
                </c:pt>
                <c:pt idx="18870">
                  <c:v>4826</c:v>
                </c:pt>
                <c:pt idx="18871">
                  <c:v>4871</c:v>
                </c:pt>
                <c:pt idx="18872">
                  <c:v>4896</c:v>
                </c:pt>
                <c:pt idx="18873">
                  <c:v>4892</c:v>
                </c:pt>
                <c:pt idx="18874">
                  <c:v>4865</c:v>
                </c:pt>
                <c:pt idx="18875">
                  <c:v>4894</c:v>
                </c:pt>
                <c:pt idx="18876">
                  <c:v>4852</c:v>
                </c:pt>
                <c:pt idx="18877">
                  <c:v>4859</c:v>
                </c:pt>
                <c:pt idx="18878">
                  <c:v>4860</c:v>
                </c:pt>
                <c:pt idx="18879">
                  <c:v>4911</c:v>
                </c:pt>
                <c:pt idx="18880">
                  <c:v>4852</c:v>
                </c:pt>
                <c:pt idx="18881">
                  <c:v>4834</c:v>
                </c:pt>
                <c:pt idx="18882">
                  <c:v>4896</c:v>
                </c:pt>
                <c:pt idx="18883">
                  <c:v>4857</c:v>
                </c:pt>
                <c:pt idx="18884">
                  <c:v>4870</c:v>
                </c:pt>
                <c:pt idx="18885">
                  <c:v>4855</c:v>
                </c:pt>
                <c:pt idx="18886">
                  <c:v>4901</c:v>
                </c:pt>
                <c:pt idx="18887">
                  <c:v>4867</c:v>
                </c:pt>
                <c:pt idx="18888">
                  <c:v>4879</c:v>
                </c:pt>
                <c:pt idx="18889">
                  <c:v>4899</c:v>
                </c:pt>
                <c:pt idx="18890">
                  <c:v>4904</c:v>
                </c:pt>
                <c:pt idx="18891">
                  <c:v>4835</c:v>
                </c:pt>
                <c:pt idx="18892">
                  <c:v>4876</c:v>
                </c:pt>
                <c:pt idx="18893">
                  <c:v>4827</c:v>
                </c:pt>
                <c:pt idx="18894">
                  <c:v>4822</c:v>
                </c:pt>
                <c:pt idx="18895">
                  <c:v>4870</c:v>
                </c:pt>
                <c:pt idx="18896">
                  <c:v>4858</c:v>
                </c:pt>
                <c:pt idx="18897">
                  <c:v>4912</c:v>
                </c:pt>
                <c:pt idx="18898">
                  <c:v>4819</c:v>
                </c:pt>
                <c:pt idx="18899">
                  <c:v>4845</c:v>
                </c:pt>
                <c:pt idx="18900">
                  <c:v>4855</c:v>
                </c:pt>
                <c:pt idx="18901">
                  <c:v>4871</c:v>
                </c:pt>
                <c:pt idx="18902">
                  <c:v>4805</c:v>
                </c:pt>
                <c:pt idx="18903">
                  <c:v>4854</c:v>
                </c:pt>
                <c:pt idx="18904">
                  <c:v>4835</c:v>
                </c:pt>
                <c:pt idx="18905">
                  <c:v>4890</c:v>
                </c:pt>
                <c:pt idx="18906">
                  <c:v>4842</c:v>
                </c:pt>
                <c:pt idx="18907">
                  <c:v>4855</c:v>
                </c:pt>
                <c:pt idx="18908">
                  <c:v>4876</c:v>
                </c:pt>
                <c:pt idx="18909">
                  <c:v>4837</c:v>
                </c:pt>
                <c:pt idx="18910">
                  <c:v>4899</c:v>
                </c:pt>
                <c:pt idx="18911">
                  <c:v>4853</c:v>
                </c:pt>
                <c:pt idx="18912">
                  <c:v>4854</c:v>
                </c:pt>
                <c:pt idx="18913">
                  <c:v>4858</c:v>
                </c:pt>
                <c:pt idx="18914">
                  <c:v>4829</c:v>
                </c:pt>
                <c:pt idx="18915">
                  <c:v>4832</c:v>
                </c:pt>
                <c:pt idx="18916">
                  <c:v>4868</c:v>
                </c:pt>
                <c:pt idx="18917">
                  <c:v>4848</c:v>
                </c:pt>
                <c:pt idx="18918">
                  <c:v>4862</c:v>
                </c:pt>
                <c:pt idx="18919">
                  <c:v>4835</c:v>
                </c:pt>
                <c:pt idx="18920">
                  <c:v>4827</c:v>
                </c:pt>
                <c:pt idx="18921">
                  <c:v>4865</c:v>
                </c:pt>
                <c:pt idx="18922">
                  <c:v>4897</c:v>
                </c:pt>
                <c:pt idx="18923">
                  <c:v>4863</c:v>
                </c:pt>
                <c:pt idx="18924">
                  <c:v>4821</c:v>
                </c:pt>
                <c:pt idx="18925">
                  <c:v>4825</c:v>
                </c:pt>
                <c:pt idx="18926">
                  <c:v>4852</c:v>
                </c:pt>
                <c:pt idx="18927">
                  <c:v>4873</c:v>
                </c:pt>
                <c:pt idx="18928">
                  <c:v>4890</c:v>
                </c:pt>
                <c:pt idx="18929">
                  <c:v>4848</c:v>
                </c:pt>
                <c:pt idx="18930">
                  <c:v>4840</c:v>
                </c:pt>
                <c:pt idx="18931">
                  <c:v>4850</c:v>
                </c:pt>
                <c:pt idx="18932">
                  <c:v>4869</c:v>
                </c:pt>
                <c:pt idx="18933">
                  <c:v>4849</c:v>
                </c:pt>
                <c:pt idx="18934">
                  <c:v>4847</c:v>
                </c:pt>
                <c:pt idx="18935">
                  <c:v>4859</c:v>
                </c:pt>
                <c:pt idx="18936">
                  <c:v>4820</c:v>
                </c:pt>
                <c:pt idx="18937">
                  <c:v>4878</c:v>
                </c:pt>
                <c:pt idx="18938">
                  <c:v>4879</c:v>
                </c:pt>
                <c:pt idx="18939">
                  <c:v>4849</c:v>
                </c:pt>
                <c:pt idx="18940">
                  <c:v>4874</c:v>
                </c:pt>
                <c:pt idx="18941">
                  <c:v>4850</c:v>
                </c:pt>
                <c:pt idx="18942">
                  <c:v>4873</c:v>
                </c:pt>
                <c:pt idx="18943">
                  <c:v>4868</c:v>
                </c:pt>
                <c:pt idx="18944">
                  <c:v>4841</c:v>
                </c:pt>
                <c:pt idx="18945">
                  <c:v>4881</c:v>
                </c:pt>
                <c:pt idx="18946">
                  <c:v>4848</c:v>
                </c:pt>
                <c:pt idx="18947">
                  <c:v>4866</c:v>
                </c:pt>
                <c:pt idx="18948">
                  <c:v>4854</c:v>
                </c:pt>
                <c:pt idx="18949">
                  <c:v>4854</c:v>
                </c:pt>
                <c:pt idx="18950">
                  <c:v>4883</c:v>
                </c:pt>
                <c:pt idx="18951">
                  <c:v>4830</c:v>
                </c:pt>
                <c:pt idx="18952">
                  <c:v>4880</c:v>
                </c:pt>
                <c:pt idx="18953">
                  <c:v>4875</c:v>
                </c:pt>
                <c:pt idx="18954">
                  <c:v>4856</c:v>
                </c:pt>
                <c:pt idx="18955">
                  <c:v>4823</c:v>
                </c:pt>
                <c:pt idx="18956">
                  <c:v>4873</c:v>
                </c:pt>
                <c:pt idx="18957">
                  <c:v>4841</c:v>
                </c:pt>
                <c:pt idx="18958">
                  <c:v>4868</c:v>
                </c:pt>
                <c:pt idx="18959">
                  <c:v>4875</c:v>
                </c:pt>
                <c:pt idx="18960">
                  <c:v>4858</c:v>
                </c:pt>
                <c:pt idx="18961">
                  <c:v>4900</c:v>
                </c:pt>
                <c:pt idx="18962">
                  <c:v>4848</c:v>
                </c:pt>
                <c:pt idx="18963">
                  <c:v>4865</c:v>
                </c:pt>
                <c:pt idx="18964">
                  <c:v>4864</c:v>
                </c:pt>
                <c:pt idx="18965">
                  <c:v>4859</c:v>
                </c:pt>
                <c:pt idx="18966">
                  <c:v>4926</c:v>
                </c:pt>
                <c:pt idx="18967">
                  <c:v>4871</c:v>
                </c:pt>
                <c:pt idx="18968">
                  <c:v>4840</c:v>
                </c:pt>
                <c:pt idx="18969">
                  <c:v>4870</c:v>
                </c:pt>
                <c:pt idx="18970">
                  <c:v>4851</c:v>
                </c:pt>
                <c:pt idx="18971">
                  <c:v>4868</c:v>
                </c:pt>
                <c:pt idx="18972">
                  <c:v>4828</c:v>
                </c:pt>
                <c:pt idx="18973">
                  <c:v>4861</c:v>
                </c:pt>
                <c:pt idx="18974">
                  <c:v>4854</c:v>
                </c:pt>
                <c:pt idx="18975">
                  <c:v>4856</c:v>
                </c:pt>
                <c:pt idx="18976">
                  <c:v>4858</c:v>
                </c:pt>
                <c:pt idx="18977">
                  <c:v>4891</c:v>
                </c:pt>
                <c:pt idx="18978">
                  <c:v>4854</c:v>
                </c:pt>
                <c:pt idx="18979">
                  <c:v>4846</c:v>
                </c:pt>
                <c:pt idx="18980">
                  <c:v>4836</c:v>
                </c:pt>
                <c:pt idx="18981">
                  <c:v>4885</c:v>
                </c:pt>
                <c:pt idx="18982">
                  <c:v>4857</c:v>
                </c:pt>
                <c:pt idx="18983">
                  <c:v>4844</c:v>
                </c:pt>
                <c:pt idx="18984">
                  <c:v>4901</c:v>
                </c:pt>
                <c:pt idx="18985">
                  <c:v>4886</c:v>
                </c:pt>
                <c:pt idx="18986">
                  <c:v>4865</c:v>
                </c:pt>
                <c:pt idx="18987">
                  <c:v>4814</c:v>
                </c:pt>
                <c:pt idx="18988">
                  <c:v>4863</c:v>
                </c:pt>
                <c:pt idx="18989">
                  <c:v>4838</c:v>
                </c:pt>
                <c:pt idx="18990">
                  <c:v>4834</c:v>
                </c:pt>
                <c:pt idx="18991">
                  <c:v>4820</c:v>
                </c:pt>
                <c:pt idx="18992">
                  <c:v>4800</c:v>
                </c:pt>
                <c:pt idx="18993">
                  <c:v>4858</c:v>
                </c:pt>
                <c:pt idx="18994">
                  <c:v>4831</c:v>
                </c:pt>
                <c:pt idx="18995">
                  <c:v>4858</c:v>
                </c:pt>
                <c:pt idx="18996">
                  <c:v>4873</c:v>
                </c:pt>
                <c:pt idx="18997">
                  <c:v>4856</c:v>
                </c:pt>
                <c:pt idx="18998">
                  <c:v>4872</c:v>
                </c:pt>
                <c:pt idx="18999">
                  <c:v>4878</c:v>
                </c:pt>
                <c:pt idx="19000">
                  <c:v>4872</c:v>
                </c:pt>
                <c:pt idx="19001">
                  <c:v>4874</c:v>
                </c:pt>
                <c:pt idx="19002">
                  <c:v>4880</c:v>
                </c:pt>
                <c:pt idx="19003">
                  <c:v>4850</c:v>
                </c:pt>
                <c:pt idx="19004">
                  <c:v>4855</c:v>
                </c:pt>
                <c:pt idx="19005">
                  <c:v>4872</c:v>
                </c:pt>
                <c:pt idx="19006">
                  <c:v>4879</c:v>
                </c:pt>
                <c:pt idx="19007">
                  <c:v>4855</c:v>
                </c:pt>
                <c:pt idx="19008">
                  <c:v>4847</c:v>
                </c:pt>
                <c:pt idx="19009">
                  <c:v>4856</c:v>
                </c:pt>
                <c:pt idx="19010">
                  <c:v>4869</c:v>
                </c:pt>
                <c:pt idx="19011">
                  <c:v>4869</c:v>
                </c:pt>
                <c:pt idx="19012">
                  <c:v>4843</c:v>
                </c:pt>
                <c:pt idx="19013">
                  <c:v>4858</c:v>
                </c:pt>
                <c:pt idx="19014">
                  <c:v>4893</c:v>
                </c:pt>
                <c:pt idx="19015">
                  <c:v>4883</c:v>
                </c:pt>
                <c:pt idx="19016">
                  <c:v>4902</c:v>
                </c:pt>
                <c:pt idx="19017">
                  <c:v>4847</c:v>
                </c:pt>
                <c:pt idx="19018">
                  <c:v>4847</c:v>
                </c:pt>
                <c:pt idx="19019">
                  <c:v>4839</c:v>
                </c:pt>
                <c:pt idx="19020">
                  <c:v>4867</c:v>
                </c:pt>
                <c:pt idx="19021">
                  <c:v>4874</c:v>
                </c:pt>
                <c:pt idx="19022">
                  <c:v>4857</c:v>
                </c:pt>
                <c:pt idx="19023">
                  <c:v>4824</c:v>
                </c:pt>
                <c:pt idx="19024">
                  <c:v>4895</c:v>
                </c:pt>
                <c:pt idx="19025">
                  <c:v>4828</c:v>
                </c:pt>
                <c:pt idx="19026">
                  <c:v>4875</c:v>
                </c:pt>
                <c:pt idx="19027">
                  <c:v>4880</c:v>
                </c:pt>
                <c:pt idx="19028">
                  <c:v>4842</c:v>
                </c:pt>
                <c:pt idx="19029">
                  <c:v>4882</c:v>
                </c:pt>
                <c:pt idx="19030">
                  <c:v>4862</c:v>
                </c:pt>
                <c:pt idx="19031">
                  <c:v>4866</c:v>
                </c:pt>
                <c:pt idx="19032">
                  <c:v>4872</c:v>
                </c:pt>
                <c:pt idx="19033">
                  <c:v>4872</c:v>
                </c:pt>
                <c:pt idx="19034">
                  <c:v>4837</c:v>
                </c:pt>
                <c:pt idx="19035">
                  <c:v>4852</c:v>
                </c:pt>
                <c:pt idx="19036">
                  <c:v>4887</c:v>
                </c:pt>
                <c:pt idx="19037">
                  <c:v>4835</c:v>
                </c:pt>
                <c:pt idx="19038">
                  <c:v>4895</c:v>
                </c:pt>
                <c:pt idx="19039">
                  <c:v>4851</c:v>
                </c:pt>
                <c:pt idx="19040">
                  <c:v>4865</c:v>
                </c:pt>
                <c:pt idx="19041">
                  <c:v>4858</c:v>
                </c:pt>
                <c:pt idx="19042">
                  <c:v>4806</c:v>
                </c:pt>
                <c:pt idx="19043">
                  <c:v>4837</c:v>
                </c:pt>
                <c:pt idx="19044">
                  <c:v>4847</c:v>
                </c:pt>
                <c:pt idx="19045">
                  <c:v>4860</c:v>
                </c:pt>
                <c:pt idx="19046">
                  <c:v>4827</c:v>
                </c:pt>
                <c:pt idx="19047">
                  <c:v>4845</c:v>
                </c:pt>
                <c:pt idx="19048">
                  <c:v>4877</c:v>
                </c:pt>
                <c:pt idx="19049">
                  <c:v>4866</c:v>
                </c:pt>
                <c:pt idx="19050">
                  <c:v>4888</c:v>
                </c:pt>
                <c:pt idx="19051">
                  <c:v>4880</c:v>
                </c:pt>
                <c:pt idx="19052">
                  <c:v>4867</c:v>
                </c:pt>
                <c:pt idx="19053">
                  <c:v>4871</c:v>
                </c:pt>
                <c:pt idx="19054">
                  <c:v>4846</c:v>
                </c:pt>
                <c:pt idx="19055">
                  <c:v>4865</c:v>
                </c:pt>
                <c:pt idx="19056">
                  <c:v>4884</c:v>
                </c:pt>
                <c:pt idx="19057">
                  <c:v>4903</c:v>
                </c:pt>
                <c:pt idx="19058">
                  <c:v>4844</c:v>
                </c:pt>
                <c:pt idx="19059">
                  <c:v>4852</c:v>
                </c:pt>
                <c:pt idx="19060">
                  <c:v>4865</c:v>
                </c:pt>
                <c:pt idx="19061">
                  <c:v>4838</c:v>
                </c:pt>
                <c:pt idx="19062">
                  <c:v>4834</c:v>
                </c:pt>
                <c:pt idx="19063">
                  <c:v>4858</c:v>
                </c:pt>
                <c:pt idx="19064">
                  <c:v>4856</c:v>
                </c:pt>
                <c:pt idx="19065">
                  <c:v>4802</c:v>
                </c:pt>
                <c:pt idx="19066">
                  <c:v>4829</c:v>
                </c:pt>
                <c:pt idx="19067">
                  <c:v>4840</c:v>
                </c:pt>
                <c:pt idx="19068">
                  <c:v>4825</c:v>
                </c:pt>
                <c:pt idx="19069">
                  <c:v>4862</c:v>
                </c:pt>
                <c:pt idx="19070">
                  <c:v>4860</c:v>
                </c:pt>
                <c:pt idx="19071">
                  <c:v>4838</c:v>
                </c:pt>
                <c:pt idx="19072">
                  <c:v>4855</c:v>
                </c:pt>
                <c:pt idx="19073">
                  <c:v>4846</c:v>
                </c:pt>
                <c:pt idx="19074">
                  <c:v>4873</c:v>
                </c:pt>
                <c:pt idx="19075">
                  <c:v>4907</c:v>
                </c:pt>
                <c:pt idx="19076">
                  <c:v>4860</c:v>
                </c:pt>
                <c:pt idx="19077">
                  <c:v>4873</c:v>
                </c:pt>
                <c:pt idx="19078">
                  <c:v>4892</c:v>
                </c:pt>
                <c:pt idx="19079">
                  <c:v>4876</c:v>
                </c:pt>
                <c:pt idx="19080">
                  <c:v>4851</c:v>
                </c:pt>
                <c:pt idx="19081">
                  <c:v>4880</c:v>
                </c:pt>
                <c:pt idx="19082">
                  <c:v>4866</c:v>
                </c:pt>
                <c:pt idx="19083">
                  <c:v>4806</c:v>
                </c:pt>
                <c:pt idx="19084">
                  <c:v>4889</c:v>
                </c:pt>
                <c:pt idx="19085">
                  <c:v>4859</c:v>
                </c:pt>
                <c:pt idx="19086">
                  <c:v>4847</c:v>
                </c:pt>
                <c:pt idx="19087">
                  <c:v>4862</c:v>
                </c:pt>
                <c:pt idx="19088">
                  <c:v>4865</c:v>
                </c:pt>
                <c:pt idx="19089">
                  <c:v>4868</c:v>
                </c:pt>
                <c:pt idx="19090">
                  <c:v>4866</c:v>
                </c:pt>
                <c:pt idx="19091">
                  <c:v>4835</c:v>
                </c:pt>
                <c:pt idx="19092">
                  <c:v>4866</c:v>
                </c:pt>
                <c:pt idx="19093">
                  <c:v>4833</c:v>
                </c:pt>
                <c:pt idx="19094">
                  <c:v>4874</c:v>
                </c:pt>
                <c:pt idx="19095">
                  <c:v>4844</c:v>
                </c:pt>
                <c:pt idx="19096">
                  <c:v>4908</c:v>
                </c:pt>
                <c:pt idx="19097">
                  <c:v>4833</c:v>
                </c:pt>
                <c:pt idx="19098">
                  <c:v>4843</c:v>
                </c:pt>
                <c:pt idx="19099">
                  <c:v>4843</c:v>
                </c:pt>
                <c:pt idx="19100">
                  <c:v>4854</c:v>
                </c:pt>
                <c:pt idx="19101">
                  <c:v>4899</c:v>
                </c:pt>
                <c:pt idx="19102">
                  <c:v>4859</c:v>
                </c:pt>
                <c:pt idx="19103">
                  <c:v>4877</c:v>
                </c:pt>
                <c:pt idx="19104">
                  <c:v>4867</c:v>
                </c:pt>
                <c:pt idx="19105">
                  <c:v>4850</c:v>
                </c:pt>
                <c:pt idx="19106">
                  <c:v>4896</c:v>
                </c:pt>
                <c:pt idx="19107">
                  <c:v>4873</c:v>
                </c:pt>
                <c:pt idx="19108">
                  <c:v>4861</c:v>
                </c:pt>
                <c:pt idx="19109">
                  <c:v>4888</c:v>
                </c:pt>
                <c:pt idx="19110">
                  <c:v>4863</c:v>
                </c:pt>
                <c:pt idx="19111">
                  <c:v>4845</c:v>
                </c:pt>
                <c:pt idx="19112">
                  <c:v>4896</c:v>
                </c:pt>
                <c:pt idx="19113">
                  <c:v>4911</c:v>
                </c:pt>
                <c:pt idx="19114">
                  <c:v>4849</c:v>
                </c:pt>
                <c:pt idx="19115">
                  <c:v>4838</c:v>
                </c:pt>
                <c:pt idx="19116">
                  <c:v>4837</c:v>
                </c:pt>
                <c:pt idx="19117">
                  <c:v>4854</c:v>
                </c:pt>
                <c:pt idx="19118">
                  <c:v>4877</c:v>
                </c:pt>
                <c:pt idx="19119">
                  <c:v>4839</c:v>
                </c:pt>
                <c:pt idx="19120">
                  <c:v>4869</c:v>
                </c:pt>
                <c:pt idx="19121">
                  <c:v>4851</c:v>
                </c:pt>
                <c:pt idx="19122">
                  <c:v>4861</c:v>
                </c:pt>
                <c:pt idx="19123">
                  <c:v>4851</c:v>
                </c:pt>
                <c:pt idx="19124">
                  <c:v>4857</c:v>
                </c:pt>
                <c:pt idx="19125">
                  <c:v>4892</c:v>
                </c:pt>
                <c:pt idx="19126">
                  <c:v>4850</c:v>
                </c:pt>
                <c:pt idx="19127">
                  <c:v>4875</c:v>
                </c:pt>
                <c:pt idx="19128">
                  <c:v>4876</c:v>
                </c:pt>
                <c:pt idx="19129">
                  <c:v>4877</c:v>
                </c:pt>
                <c:pt idx="19130">
                  <c:v>4842</c:v>
                </c:pt>
                <c:pt idx="19131">
                  <c:v>4884</c:v>
                </c:pt>
                <c:pt idx="19132">
                  <c:v>4852</c:v>
                </c:pt>
                <c:pt idx="19133">
                  <c:v>4877</c:v>
                </c:pt>
                <c:pt idx="19134">
                  <c:v>4865</c:v>
                </c:pt>
                <c:pt idx="19135">
                  <c:v>4866</c:v>
                </c:pt>
                <c:pt idx="19136">
                  <c:v>4855</c:v>
                </c:pt>
                <c:pt idx="19137">
                  <c:v>4818</c:v>
                </c:pt>
                <c:pt idx="19138">
                  <c:v>4870</c:v>
                </c:pt>
                <c:pt idx="19139">
                  <c:v>4865</c:v>
                </c:pt>
                <c:pt idx="19140">
                  <c:v>4878</c:v>
                </c:pt>
                <c:pt idx="19141">
                  <c:v>4904</c:v>
                </c:pt>
                <c:pt idx="19142">
                  <c:v>4945</c:v>
                </c:pt>
                <c:pt idx="19143">
                  <c:v>4873</c:v>
                </c:pt>
                <c:pt idx="19144">
                  <c:v>4897</c:v>
                </c:pt>
                <c:pt idx="19145">
                  <c:v>4899</c:v>
                </c:pt>
                <c:pt idx="19146">
                  <c:v>4862</c:v>
                </c:pt>
                <c:pt idx="19147">
                  <c:v>4839</c:v>
                </c:pt>
                <c:pt idx="19148">
                  <c:v>4844</c:v>
                </c:pt>
                <c:pt idx="19149">
                  <c:v>4839</c:v>
                </c:pt>
                <c:pt idx="19150">
                  <c:v>4866</c:v>
                </c:pt>
                <c:pt idx="19151">
                  <c:v>4837</c:v>
                </c:pt>
                <c:pt idx="19152">
                  <c:v>4873</c:v>
                </c:pt>
                <c:pt idx="19153">
                  <c:v>4858</c:v>
                </c:pt>
                <c:pt idx="19154">
                  <c:v>4886</c:v>
                </c:pt>
                <c:pt idx="19155">
                  <c:v>4835</c:v>
                </c:pt>
                <c:pt idx="19156">
                  <c:v>4881</c:v>
                </c:pt>
                <c:pt idx="19157">
                  <c:v>4887</c:v>
                </c:pt>
                <c:pt idx="19158">
                  <c:v>4865</c:v>
                </c:pt>
                <c:pt idx="19159">
                  <c:v>4827</c:v>
                </c:pt>
                <c:pt idx="19160">
                  <c:v>4879</c:v>
                </c:pt>
                <c:pt idx="19161">
                  <c:v>4852</c:v>
                </c:pt>
                <c:pt idx="19162">
                  <c:v>4835</c:v>
                </c:pt>
                <c:pt idx="19163">
                  <c:v>4876</c:v>
                </c:pt>
                <c:pt idx="19164">
                  <c:v>4865</c:v>
                </c:pt>
                <c:pt idx="19165">
                  <c:v>4816</c:v>
                </c:pt>
                <c:pt idx="19166">
                  <c:v>4884</c:v>
                </c:pt>
                <c:pt idx="19167">
                  <c:v>4849</c:v>
                </c:pt>
                <c:pt idx="19168">
                  <c:v>4863</c:v>
                </c:pt>
                <c:pt idx="19169">
                  <c:v>4849</c:v>
                </c:pt>
                <c:pt idx="19170">
                  <c:v>4849</c:v>
                </c:pt>
                <c:pt idx="19171">
                  <c:v>4861</c:v>
                </c:pt>
                <c:pt idx="19172">
                  <c:v>4872</c:v>
                </c:pt>
                <c:pt idx="19173">
                  <c:v>4884</c:v>
                </c:pt>
                <c:pt idx="19174">
                  <c:v>4853</c:v>
                </c:pt>
                <c:pt idx="19175">
                  <c:v>4887</c:v>
                </c:pt>
                <c:pt idx="19176">
                  <c:v>4823</c:v>
                </c:pt>
                <c:pt idx="19177">
                  <c:v>4836</c:v>
                </c:pt>
                <c:pt idx="19178">
                  <c:v>4878</c:v>
                </c:pt>
                <c:pt idx="19179">
                  <c:v>4884</c:v>
                </c:pt>
                <c:pt idx="19180">
                  <c:v>4813</c:v>
                </c:pt>
                <c:pt idx="19181">
                  <c:v>4849</c:v>
                </c:pt>
                <c:pt idx="19182">
                  <c:v>4845</c:v>
                </c:pt>
                <c:pt idx="19183">
                  <c:v>4850</c:v>
                </c:pt>
                <c:pt idx="19184">
                  <c:v>4865</c:v>
                </c:pt>
                <c:pt idx="19185">
                  <c:v>4880</c:v>
                </c:pt>
                <c:pt idx="19186">
                  <c:v>4895</c:v>
                </c:pt>
                <c:pt idx="19187">
                  <c:v>4867</c:v>
                </c:pt>
                <c:pt idx="19188">
                  <c:v>4881</c:v>
                </c:pt>
                <c:pt idx="19189">
                  <c:v>4833</c:v>
                </c:pt>
                <c:pt idx="19190">
                  <c:v>4834</c:v>
                </c:pt>
                <c:pt idx="19191">
                  <c:v>4884</c:v>
                </c:pt>
                <c:pt idx="19192">
                  <c:v>4877</c:v>
                </c:pt>
                <c:pt idx="19193">
                  <c:v>4883</c:v>
                </c:pt>
                <c:pt idx="19194">
                  <c:v>4874</c:v>
                </c:pt>
                <c:pt idx="19195">
                  <c:v>4849</c:v>
                </c:pt>
                <c:pt idx="19196">
                  <c:v>4848</c:v>
                </c:pt>
                <c:pt idx="19197">
                  <c:v>4837</c:v>
                </c:pt>
                <c:pt idx="19198">
                  <c:v>4848</c:v>
                </c:pt>
                <c:pt idx="19199">
                  <c:v>4844</c:v>
                </c:pt>
                <c:pt idx="19200">
                  <c:v>4824</c:v>
                </c:pt>
                <c:pt idx="19201">
                  <c:v>4884</c:v>
                </c:pt>
                <c:pt idx="19202">
                  <c:v>4862</c:v>
                </c:pt>
                <c:pt idx="19203">
                  <c:v>4811</c:v>
                </c:pt>
                <c:pt idx="19204">
                  <c:v>4844</c:v>
                </c:pt>
                <c:pt idx="19205">
                  <c:v>4869</c:v>
                </c:pt>
                <c:pt idx="19206">
                  <c:v>4853</c:v>
                </c:pt>
                <c:pt idx="19207">
                  <c:v>4881</c:v>
                </c:pt>
                <c:pt idx="19208">
                  <c:v>4892</c:v>
                </c:pt>
                <c:pt idx="19209">
                  <c:v>4876</c:v>
                </c:pt>
                <c:pt idx="19210">
                  <c:v>4829</c:v>
                </c:pt>
                <c:pt idx="19211">
                  <c:v>4848</c:v>
                </c:pt>
                <c:pt idx="19212">
                  <c:v>4838</c:v>
                </c:pt>
                <c:pt idx="19213">
                  <c:v>4860</c:v>
                </c:pt>
                <c:pt idx="19214">
                  <c:v>4862</c:v>
                </c:pt>
                <c:pt idx="19215">
                  <c:v>4844</c:v>
                </c:pt>
                <c:pt idx="19216">
                  <c:v>4864</c:v>
                </c:pt>
                <c:pt idx="19217">
                  <c:v>4894</c:v>
                </c:pt>
                <c:pt idx="19218">
                  <c:v>4837</c:v>
                </c:pt>
                <c:pt idx="19219">
                  <c:v>4889</c:v>
                </c:pt>
                <c:pt idx="19220">
                  <c:v>4857</c:v>
                </c:pt>
                <c:pt idx="19221">
                  <c:v>4818</c:v>
                </c:pt>
                <c:pt idx="19222">
                  <c:v>4861</c:v>
                </c:pt>
                <c:pt idx="19223">
                  <c:v>4885</c:v>
                </c:pt>
                <c:pt idx="19224">
                  <c:v>4846</c:v>
                </c:pt>
                <c:pt idx="19225">
                  <c:v>4860</c:v>
                </c:pt>
                <c:pt idx="19226">
                  <c:v>4880</c:v>
                </c:pt>
                <c:pt idx="19227">
                  <c:v>4863</c:v>
                </c:pt>
                <c:pt idx="19228">
                  <c:v>4876</c:v>
                </c:pt>
                <c:pt idx="19229">
                  <c:v>4844</c:v>
                </c:pt>
                <c:pt idx="19230">
                  <c:v>4829</c:v>
                </c:pt>
                <c:pt idx="19231">
                  <c:v>4884</c:v>
                </c:pt>
                <c:pt idx="19232">
                  <c:v>4865</c:v>
                </c:pt>
                <c:pt idx="19233">
                  <c:v>4888</c:v>
                </c:pt>
                <c:pt idx="19234">
                  <c:v>4857</c:v>
                </c:pt>
                <c:pt idx="19235">
                  <c:v>4881</c:v>
                </c:pt>
                <c:pt idx="19236">
                  <c:v>4863</c:v>
                </c:pt>
                <c:pt idx="19237">
                  <c:v>4869</c:v>
                </c:pt>
                <c:pt idx="19238">
                  <c:v>4841</c:v>
                </c:pt>
                <c:pt idx="19239">
                  <c:v>4875</c:v>
                </c:pt>
                <c:pt idx="19240">
                  <c:v>4884</c:v>
                </c:pt>
                <c:pt idx="19241">
                  <c:v>4843</c:v>
                </c:pt>
                <c:pt idx="19242">
                  <c:v>4867</c:v>
                </c:pt>
                <c:pt idx="19243">
                  <c:v>4850</c:v>
                </c:pt>
                <c:pt idx="19244">
                  <c:v>4850</c:v>
                </c:pt>
                <c:pt idx="19245">
                  <c:v>4875</c:v>
                </c:pt>
                <c:pt idx="19246">
                  <c:v>4841</c:v>
                </c:pt>
                <c:pt idx="19247">
                  <c:v>4881</c:v>
                </c:pt>
                <c:pt idx="19248">
                  <c:v>4878</c:v>
                </c:pt>
                <c:pt idx="19249">
                  <c:v>4871</c:v>
                </c:pt>
                <c:pt idx="19250">
                  <c:v>4863</c:v>
                </c:pt>
                <c:pt idx="19251">
                  <c:v>4872</c:v>
                </c:pt>
                <c:pt idx="19252">
                  <c:v>4885</c:v>
                </c:pt>
                <c:pt idx="19253">
                  <c:v>4860</c:v>
                </c:pt>
                <c:pt idx="19254">
                  <c:v>4843</c:v>
                </c:pt>
                <c:pt idx="19255">
                  <c:v>4859</c:v>
                </c:pt>
                <c:pt idx="19256">
                  <c:v>4866</c:v>
                </c:pt>
                <c:pt idx="19257">
                  <c:v>4873</c:v>
                </c:pt>
                <c:pt idx="19258">
                  <c:v>4865</c:v>
                </c:pt>
                <c:pt idx="19259">
                  <c:v>4872</c:v>
                </c:pt>
                <c:pt idx="19260">
                  <c:v>4824</c:v>
                </c:pt>
                <c:pt idx="19261">
                  <c:v>4854</c:v>
                </c:pt>
                <c:pt idx="19262">
                  <c:v>4870</c:v>
                </c:pt>
                <c:pt idx="19263">
                  <c:v>4825</c:v>
                </c:pt>
                <c:pt idx="19264">
                  <c:v>4878</c:v>
                </c:pt>
                <c:pt idx="19265">
                  <c:v>4863</c:v>
                </c:pt>
                <c:pt idx="19266">
                  <c:v>4862</c:v>
                </c:pt>
                <c:pt idx="19267">
                  <c:v>4901</c:v>
                </c:pt>
                <c:pt idx="19268">
                  <c:v>4837</c:v>
                </c:pt>
                <c:pt idx="19269">
                  <c:v>4873</c:v>
                </c:pt>
                <c:pt idx="19270">
                  <c:v>4890</c:v>
                </c:pt>
                <c:pt idx="19271">
                  <c:v>4916</c:v>
                </c:pt>
                <c:pt idx="19272">
                  <c:v>4898</c:v>
                </c:pt>
                <c:pt idx="19273">
                  <c:v>4852</c:v>
                </c:pt>
                <c:pt idx="19274">
                  <c:v>4895</c:v>
                </c:pt>
                <c:pt idx="19275">
                  <c:v>4862</c:v>
                </c:pt>
                <c:pt idx="19276">
                  <c:v>4828</c:v>
                </c:pt>
                <c:pt idx="19277">
                  <c:v>4888</c:v>
                </c:pt>
                <c:pt idx="19278">
                  <c:v>4839</c:v>
                </c:pt>
                <c:pt idx="19279">
                  <c:v>4850</c:v>
                </c:pt>
                <c:pt idx="19280">
                  <c:v>4842</c:v>
                </c:pt>
                <c:pt idx="19281">
                  <c:v>4831</c:v>
                </c:pt>
                <c:pt idx="19282">
                  <c:v>4824</c:v>
                </c:pt>
                <c:pt idx="19283">
                  <c:v>4867</c:v>
                </c:pt>
                <c:pt idx="19284">
                  <c:v>4854</c:v>
                </c:pt>
                <c:pt idx="19285">
                  <c:v>4877</c:v>
                </c:pt>
                <c:pt idx="19286">
                  <c:v>4856</c:v>
                </c:pt>
                <c:pt idx="19287">
                  <c:v>4861</c:v>
                </c:pt>
                <c:pt idx="19288">
                  <c:v>4887</c:v>
                </c:pt>
                <c:pt idx="19289">
                  <c:v>4909</c:v>
                </c:pt>
                <c:pt idx="19290">
                  <c:v>4891</c:v>
                </c:pt>
                <c:pt idx="19291">
                  <c:v>4856</c:v>
                </c:pt>
                <c:pt idx="19292">
                  <c:v>4872</c:v>
                </c:pt>
                <c:pt idx="19293">
                  <c:v>4852</c:v>
                </c:pt>
                <c:pt idx="19294">
                  <c:v>4889</c:v>
                </c:pt>
                <c:pt idx="19295">
                  <c:v>4852</c:v>
                </c:pt>
                <c:pt idx="19296">
                  <c:v>4844</c:v>
                </c:pt>
                <c:pt idx="19297">
                  <c:v>4884</c:v>
                </c:pt>
                <c:pt idx="19298">
                  <c:v>4889</c:v>
                </c:pt>
                <c:pt idx="19299">
                  <c:v>4820</c:v>
                </c:pt>
                <c:pt idx="19300">
                  <c:v>4842</c:v>
                </c:pt>
                <c:pt idx="19301">
                  <c:v>4871</c:v>
                </c:pt>
                <c:pt idx="19302">
                  <c:v>4874</c:v>
                </c:pt>
                <c:pt idx="19303">
                  <c:v>4849</c:v>
                </c:pt>
                <c:pt idx="19304">
                  <c:v>4860</c:v>
                </c:pt>
                <c:pt idx="19305">
                  <c:v>4839</c:v>
                </c:pt>
                <c:pt idx="19306">
                  <c:v>4849</c:v>
                </c:pt>
                <c:pt idx="19307">
                  <c:v>4876</c:v>
                </c:pt>
                <c:pt idx="19308">
                  <c:v>4883</c:v>
                </c:pt>
                <c:pt idx="19309">
                  <c:v>4889</c:v>
                </c:pt>
                <c:pt idx="19310">
                  <c:v>4858</c:v>
                </c:pt>
                <c:pt idx="19311">
                  <c:v>4893</c:v>
                </c:pt>
                <c:pt idx="19312">
                  <c:v>4880</c:v>
                </c:pt>
                <c:pt idx="19313">
                  <c:v>4859</c:v>
                </c:pt>
                <c:pt idx="19314">
                  <c:v>4871</c:v>
                </c:pt>
                <c:pt idx="19315">
                  <c:v>4842</c:v>
                </c:pt>
                <c:pt idx="19316">
                  <c:v>4838</c:v>
                </c:pt>
                <c:pt idx="19317">
                  <c:v>4844</c:v>
                </c:pt>
                <c:pt idx="19318">
                  <c:v>4861</c:v>
                </c:pt>
                <c:pt idx="19319">
                  <c:v>4857</c:v>
                </c:pt>
                <c:pt idx="19320">
                  <c:v>4872</c:v>
                </c:pt>
                <c:pt idx="19321">
                  <c:v>4830</c:v>
                </c:pt>
                <c:pt idx="19322">
                  <c:v>4865</c:v>
                </c:pt>
                <c:pt idx="19323">
                  <c:v>4857</c:v>
                </c:pt>
                <c:pt idx="19324">
                  <c:v>4794</c:v>
                </c:pt>
                <c:pt idx="19325">
                  <c:v>4843</c:v>
                </c:pt>
                <c:pt idx="19326">
                  <c:v>4871</c:v>
                </c:pt>
                <c:pt idx="19327">
                  <c:v>4846</c:v>
                </c:pt>
                <c:pt idx="19328">
                  <c:v>4886</c:v>
                </c:pt>
                <c:pt idx="19329">
                  <c:v>4907</c:v>
                </c:pt>
                <c:pt idx="19330">
                  <c:v>4851</c:v>
                </c:pt>
                <c:pt idx="19331">
                  <c:v>4847</c:v>
                </c:pt>
                <c:pt idx="19332">
                  <c:v>4849</c:v>
                </c:pt>
                <c:pt idx="19333">
                  <c:v>4858</c:v>
                </c:pt>
                <c:pt idx="19334">
                  <c:v>4827</c:v>
                </c:pt>
                <c:pt idx="19335">
                  <c:v>4825</c:v>
                </c:pt>
                <c:pt idx="19336">
                  <c:v>4845</c:v>
                </c:pt>
                <c:pt idx="19337">
                  <c:v>4856</c:v>
                </c:pt>
                <c:pt idx="19338">
                  <c:v>4869</c:v>
                </c:pt>
                <c:pt idx="19339">
                  <c:v>4887</c:v>
                </c:pt>
                <c:pt idx="19340">
                  <c:v>4856</c:v>
                </c:pt>
                <c:pt idx="19341">
                  <c:v>4842</c:v>
                </c:pt>
                <c:pt idx="19342">
                  <c:v>4851</c:v>
                </c:pt>
                <c:pt idx="19343">
                  <c:v>4860</c:v>
                </c:pt>
                <c:pt idx="19344">
                  <c:v>4859</c:v>
                </c:pt>
                <c:pt idx="19345">
                  <c:v>4829</c:v>
                </c:pt>
                <c:pt idx="19346">
                  <c:v>4858</c:v>
                </c:pt>
                <c:pt idx="19347">
                  <c:v>4877</c:v>
                </c:pt>
                <c:pt idx="19348">
                  <c:v>4841</c:v>
                </c:pt>
                <c:pt idx="19349">
                  <c:v>4857</c:v>
                </c:pt>
                <c:pt idx="19350">
                  <c:v>4850</c:v>
                </c:pt>
                <c:pt idx="19351">
                  <c:v>4876</c:v>
                </c:pt>
                <c:pt idx="19352">
                  <c:v>4891</c:v>
                </c:pt>
                <c:pt idx="19353">
                  <c:v>4893</c:v>
                </c:pt>
                <c:pt idx="19354">
                  <c:v>4865</c:v>
                </c:pt>
                <c:pt idx="19355">
                  <c:v>4871</c:v>
                </c:pt>
                <c:pt idx="19356">
                  <c:v>4894</c:v>
                </c:pt>
                <c:pt idx="19357">
                  <c:v>4849</c:v>
                </c:pt>
                <c:pt idx="19358">
                  <c:v>4846</c:v>
                </c:pt>
                <c:pt idx="19359">
                  <c:v>4833</c:v>
                </c:pt>
                <c:pt idx="19360">
                  <c:v>4860</c:v>
                </c:pt>
                <c:pt idx="19361">
                  <c:v>4862</c:v>
                </c:pt>
                <c:pt idx="19362">
                  <c:v>4819</c:v>
                </c:pt>
                <c:pt idx="19363">
                  <c:v>4878</c:v>
                </c:pt>
                <c:pt idx="19364">
                  <c:v>4871</c:v>
                </c:pt>
                <c:pt idx="19365">
                  <c:v>4887</c:v>
                </c:pt>
                <c:pt idx="19366">
                  <c:v>4848</c:v>
                </c:pt>
                <c:pt idx="19367">
                  <c:v>4857</c:v>
                </c:pt>
                <c:pt idx="19368">
                  <c:v>4888</c:v>
                </c:pt>
                <c:pt idx="19369">
                  <c:v>4823</c:v>
                </c:pt>
                <c:pt idx="19370">
                  <c:v>4862</c:v>
                </c:pt>
                <c:pt idx="19371">
                  <c:v>4857</c:v>
                </c:pt>
                <c:pt idx="19372">
                  <c:v>4853</c:v>
                </c:pt>
                <c:pt idx="19373">
                  <c:v>4851</c:v>
                </c:pt>
                <c:pt idx="19374">
                  <c:v>4863</c:v>
                </c:pt>
                <c:pt idx="19375">
                  <c:v>4852</c:v>
                </c:pt>
                <c:pt idx="19376">
                  <c:v>4881</c:v>
                </c:pt>
                <c:pt idx="19377">
                  <c:v>4848</c:v>
                </c:pt>
                <c:pt idx="19378">
                  <c:v>4848</c:v>
                </c:pt>
                <c:pt idx="19379">
                  <c:v>4856</c:v>
                </c:pt>
                <c:pt idx="19380">
                  <c:v>4886</c:v>
                </c:pt>
                <c:pt idx="19381">
                  <c:v>4856</c:v>
                </c:pt>
                <c:pt idx="19382">
                  <c:v>4872</c:v>
                </c:pt>
                <c:pt idx="19383">
                  <c:v>4877</c:v>
                </c:pt>
                <c:pt idx="19384">
                  <c:v>4907</c:v>
                </c:pt>
                <c:pt idx="19385">
                  <c:v>4839</c:v>
                </c:pt>
                <c:pt idx="19386">
                  <c:v>4834</c:v>
                </c:pt>
                <c:pt idx="19387">
                  <c:v>4863</c:v>
                </c:pt>
                <c:pt idx="19388">
                  <c:v>4859</c:v>
                </c:pt>
                <c:pt idx="19389">
                  <c:v>4880</c:v>
                </c:pt>
                <c:pt idx="19390">
                  <c:v>4867</c:v>
                </c:pt>
                <c:pt idx="19391">
                  <c:v>4879</c:v>
                </c:pt>
                <c:pt idx="19392">
                  <c:v>4871</c:v>
                </c:pt>
                <c:pt idx="19393">
                  <c:v>4831</c:v>
                </c:pt>
                <c:pt idx="19394">
                  <c:v>4828</c:v>
                </c:pt>
                <c:pt idx="19395">
                  <c:v>4861</c:v>
                </c:pt>
                <c:pt idx="19396">
                  <c:v>4885</c:v>
                </c:pt>
                <c:pt idx="19397">
                  <c:v>4841</c:v>
                </c:pt>
                <c:pt idx="19398">
                  <c:v>4893</c:v>
                </c:pt>
                <c:pt idx="19399">
                  <c:v>4887</c:v>
                </c:pt>
                <c:pt idx="19400">
                  <c:v>4869</c:v>
                </c:pt>
                <c:pt idx="19401">
                  <c:v>4881</c:v>
                </c:pt>
                <c:pt idx="19402">
                  <c:v>4825</c:v>
                </c:pt>
                <c:pt idx="19403">
                  <c:v>4849</c:v>
                </c:pt>
                <c:pt idx="19404">
                  <c:v>4862</c:v>
                </c:pt>
                <c:pt idx="19405">
                  <c:v>4834</c:v>
                </c:pt>
                <c:pt idx="19406">
                  <c:v>4859</c:v>
                </c:pt>
                <c:pt idx="19407">
                  <c:v>4840</c:v>
                </c:pt>
                <c:pt idx="19408">
                  <c:v>4870</c:v>
                </c:pt>
                <c:pt idx="19409">
                  <c:v>4898</c:v>
                </c:pt>
                <c:pt idx="19410">
                  <c:v>4829</c:v>
                </c:pt>
                <c:pt idx="19411">
                  <c:v>4856</c:v>
                </c:pt>
                <c:pt idx="19412">
                  <c:v>4918</c:v>
                </c:pt>
                <c:pt idx="19413">
                  <c:v>4851</c:v>
                </c:pt>
                <c:pt idx="19414">
                  <c:v>4833</c:v>
                </c:pt>
                <c:pt idx="19415">
                  <c:v>4888</c:v>
                </c:pt>
                <c:pt idx="19416">
                  <c:v>4872</c:v>
                </c:pt>
                <c:pt idx="19417">
                  <c:v>4872</c:v>
                </c:pt>
                <c:pt idx="19418">
                  <c:v>4842</c:v>
                </c:pt>
                <c:pt idx="19419">
                  <c:v>4855</c:v>
                </c:pt>
                <c:pt idx="19420">
                  <c:v>4908</c:v>
                </c:pt>
                <c:pt idx="19421">
                  <c:v>4915</c:v>
                </c:pt>
                <c:pt idx="19422">
                  <c:v>4877</c:v>
                </c:pt>
                <c:pt idx="19423">
                  <c:v>4854</c:v>
                </c:pt>
                <c:pt idx="19424">
                  <c:v>4850</c:v>
                </c:pt>
                <c:pt idx="19425">
                  <c:v>4838</c:v>
                </c:pt>
                <c:pt idx="19426">
                  <c:v>4845</c:v>
                </c:pt>
                <c:pt idx="19427">
                  <c:v>4864</c:v>
                </c:pt>
                <c:pt idx="19428">
                  <c:v>4817</c:v>
                </c:pt>
                <c:pt idx="19429">
                  <c:v>4887</c:v>
                </c:pt>
                <c:pt idx="19430">
                  <c:v>4820</c:v>
                </c:pt>
                <c:pt idx="19431">
                  <c:v>4865</c:v>
                </c:pt>
                <c:pt idx="19432">
                  <c:v>4862</c:v>
                </c:pt>
                <c:pt idx="19433">
                  <c:v>4853</c:v>
                </c:pt>
                <c:pt idx="19434">
                  <c:v>4834</c:v>
                </c:pt>
                <c:pt idx="19435">
                  <c:v>4873</c:v>
                </c:pt>
                <c:pt idx="19436">
                  <c:v>4868</c:v>
                </c:pt>
                <c:pt idx="19437">
                  <c:v>4887</c:v>
                </c:pt>
                <c:pt idx="19438">
                  <c:v>4820</c:v>
                </c:pt>
                <c:pt idx="19439">
                  <c:v>4856</c:v>
                </c:pt>
                <c:pt idx="19440">
                  <c:v>4865</c:v>
                </c:pt>
                <c:pt idx="19441">
                  <c:v>4857</c:v>
                </c:pt>
                <c:pt idx="19442">
                  <c:v>4859</c:v>
                </c:pt>
                <c:pt idx="19443">
                  <c:v>4868</c:v>
                </c:pt>
                <c:pt idx="19444">
                  <c:v>4835</c:v>
                </c:pt>
                <c:pt idx="19445">
                  <c:v>4870</c:v>
                </c:pt>
                <c:pt idx="19446">
                  <c:v>4842</c:v>
                </c:pt>
                <c:pt idx="19447">
                  <c:v>4820</c:v>
                </c:pt>
                <c:pt idx="19448">
                  <c:v>4832</c:v>
                </c:pt>
                <c:pt idx="19449">
                  <c:v>4833</c:v>
                </c:pt>
                <c:pt idx="19450">
                  <c:v>4860</c:v>
                </c:pt>
                <c:pt idx="19451">
                  <c:v>4873</c:v>
                </c:pt>
                <c:pt idx="19452">
                  <c:v>4876</c:v>
                </c:pt>
                <c:pt idx="19453">
                  <c:v>4862</c:v>
                </c:pt>
                <c:pt idx="19454">
                  <c:v>4850</c:v>
                </c:pt>
                <c:pt idx="19455">
                  <c:v>4895</c:v>
                </c:pt>
                <c:pt idx="19456">
                  <c:v>4848</c:v>
                </c:pt>
                <c:pt idx="19457">
                  <c:v>4856</c:v>
                </c:pt>
                <c:pt idx="19458">
                  <c:v>4856</c:v>
                </c:pt>
                <c:pt idx="19459">
                  <c:v>4849</c:v>
                </c:pt>
                <c:pt idx="19460">
                  <c:v>4847</c:v>
                </c:pt>
                <c:pt idx="19461">
                  <c:v>4833</c:v>
                </c:pt>
                <c:pt idx="19462">
                  <c:v>4872</c:v>
                </c:pt>
                <c:pt idx="19463">
                  <c:v>4878</c:v>
                </c:pt>
                <c:pt idx="19464">
                  <c:v>4848</c:v>
                </c:pt>
                <c:pt idx="19465">
                  <c:v>4865</c:v>
                </c:pt>
                <c:pt idx="19466">
                  <c:v>4876</c:v>
                </c:pt>
                <c:pt idx="19467">
                  <c:v>4875</c:v>
                </c:pt>
                <c:pt idx="19468">
                  <c:v>4877</c:v>
                </c:pt>
                <c:pt idx="19469">
                  <c:v>4842</c:v>
                </c:pt>
                <c:pt idx="19470">
                  <c:v>4859</c:v>
                </c:pt>
                <c:pt idx="19471">
                  <c:v>4857</c:v>
                </c:pt>
                <c:pt idx="19472">
                  <c:v>4881</c:v>
                </c:pt>
                <c:pt idx="19473">
                  <c:v>4889</c:v>
                </c:pt>
                <c:pt idx="19474">
                  <c:v>4888</c:v>
                </c:pt>
                <c:pt idx="19475">
                  <c:v>4838</c:v>
                </c:pt>
                <c:pt idx="19476">
                  <c:v>4838</c:v>
                </c:pt>
                <c:pt idx="19477">
                  <c:v>4863</c:v>
                </c:pt>
                <c:pt idx="19478">
                  <c:v>4897</c:v>
                </c:pt>
                <c:pt idx="19479">
                  <c:v>4873</c:v>
                </c:pt>
                <c:pt idx="19480">
                  <c:v>4877</c:v>
                </c:pt>
                <c:pt idx="19481">
                  <c:v>4836</c:v>
                </c:pt>
                <c:pt idx="19482">
                  <c:v>4818</c:v>
                </c:pt>
                <c:pt idx="19483">
                  <c:v>4860</c:v>
                </c:pt>
                <c:pt idx="19484">
                  <c:v>4855</c:v>
                </c:pt>
                <c:pt idx="19485">
                  <c:v>4837</c:v>
                </c:pt>
                <c:pt idx="19486">
                  <c:v>4850</c:v>
                </c:pt>
                <c:pt idx="19487">
                  <c:v>4879</c:v>
                </c:pt>
                <c:pt idx="19488">
                  <c:v>4851</c:v>
                </c:pt>
                <c:pt idx="19489">
                  <c:v>4825</c:v>
                </c:pt>
                <c:pt idx="19490">
                  <c:v>4873</c:v>
                </c:pt>
                <c:pt idx="19491">
                  <c:v>4897</c:v>
                </c:pt>
                <c:pt idx="19492">
                  <c:v>4883</c:v>
                </c:pt>
                <c:pt idx="19493">
                  <c:v>4900</c:v>
                </c:pt>
                <c:pt idx="19494">
                  <c:v>4851</c:v>
                </c:pt>
                <c:pt idx="19495">
                  <c:v>4860</c:v>
                </c:pt>
                <c:pt idx="19496">
                  <c:v>4858</c:v>
                </c:pt>
                <c:pt idx="19497">
                  <c:v>4857</c:v>
                </c:pt>
                <c:pt idx="19498">
                  <c:v>4900</c:v>
                </c:pt>
                <c:pt idx="19499">
                  <c:v>4875</c:v>
                </c:pt>
                <c:pt idx="19500">
                  <c:v>4864</c:v>
                </c:pt>
                <c:pt idx="19501">
                  <c:v>4861</c:v>
                </c:pt>
                <c:pt idx="19502">
                  <c:v>4876</c:v>
                </c:pt>
                <c:pt idx="19503">
                  <c:v>4919</c:v>
                </c:pt>
                <c:pt idx="19504">
                  <c:v>4867</c:v>
                </c:pt>
                <c:pt idx="19505">
                  <c:v>4863</c:v>
                </c:pt>
                <c:pt idx="19506">
                  <c:v>4915</c:v>
                </c:pt>
                <c:pt idx="19507">
                  <c:v>4846</c:v>
                </c:pt>
                <c:pt idx="19508">
                  <c:v>4808</c:v>
                </c:pt>
                <c:pt idx="19509">
                  <c:v>4868</c:v>
                </c:pt>
                <c:pt idx="19510">
                  <c:v>4837</c:v>
                </c:pt>
                <c:pt idx="19511">
                  <c:v>4831</c:v>
                </c:pt>
                <c:pt idx="19512">
                  <c:v>4834</c:v>
                </c:pt>
                <c:pt idx="19513">
                  <c:v>4832</c:v>
                </c:pt>
                <c:pt idx="19514">
                  <c:v>4835</c:v>
                </c:pt>
                <c:pt idx="19515">
                  <c:v>4827</c:v>
                </c:pt>
                <c:pt idx="19516">
                  <c:v>4821</c:v>
                </c:pt>
                <c:pt idx="19517">
                  <c:v>4825</c:v>
                </c:pt>
                <c:pt idx="19518">
                  <c:v>4862</c:v>
                </c:pt>
                <c:pt idx="19519">
                  <c:v>4887</c:v>
                </c:pt>
                <c:pt idx="19520">
                  <c:v>4883</c:v>
                </c:pt>
                <c:pt idx="19521">
                  <c:v>4885</c:v>
                </c:pt>
                <c:pt idx="19522">
                  <c:v>4893</c:v>
                </c:pt>
                <c:pt idx="19523">
                  <c:v>4872</c:v>
                </c:pt>
                <c:pt idx="19524">
                  <c:v>4884</c:v>
                </c:pt>
                <c:pt idx="19525">
                  <c:v>4899</c:v>
                </c:pt>
                <c:pt idx="19526">
                  <c:v>4865</c:v>
                </c:pt>
                <c:pt idx="19527">
                  <c:v>4858</c:v>
                </c:pt>
                <c:pt idx="19528">
                  <c:v>4875</c:v>
                </c:pt>
                <c:pt idx="19529">
                  <c:v>4882</c:v>
                </c:pt>
                <c:pt idx="19530">
                  <c:v>4826</c:v>
                </c:pt>
                <c:pt idx="19531">
                  <c:v>4869</c:v>
                </c:pt>
                <c:pt idx="19532">
                  <c:v>4899</c:v>
                </c:pt>
                <c:pt idx="19533">
                  <c:v>4907</c:v>
                </c:pt>
                <c:pt idx="19534">
                  <c:v>4854</c:v>
                </c:pt>
                <c:pt idx="19535">
                  <c:v>4840</c:v>
                </c:pt>
                <c:pt idx="19536">
                  <c:v>4855</c:v>
                </c:pt>
                <c:pt idx="19537">
                  <c:v>4809</c:v>
                </c:pt>
                <c:pt idx="19538">
                  <c:v>4855</c:v>
                </c:pt>
                <c:pt idx="19539">
                  <c:v>4881</c:v>
                </c:pt>
                <c:pt idx="19540">
                  <c:v>4851</c:v>
                </c:pt>
                <c:pt idx="19541">
                  <c:v>4812</c:v>
                </c:pt>
                <c:pt idx="19542">
                  <c:v>4820</c:v>
                </c:pt>
                <c:pt idx="19543">
                  <c:v>4847</c:v>
                </c:pt>
                <c:pt idx="19544">
                  <c:v>4828</c:v>
                </c:pt>
                <c:pt idx="19545">
                  <c:v>4873</c:v>
                </c:pt>
                <c:pt idx="19546">
                  <c:v>4859</c:v>
                </c:pt>
                <c:pt idx="19547">
                  <c:v>4845</c:v>
                </c:pt>
                <c:pt idx="19548">
                  <c:v>4836</c:v>
                </c:pt>
                <c:pt idx="19549">
                  <c:v>4848</c:v>
                </c:pt>
                <c:pt idx="19550">
                  <c:v>4865</c:v>
                </c:pt>
                <c:pt idx="19551">
                  <c:v>4838</c:v>
                </c:pt>
                <c:pt idx="19552">
                  <c:v>4881</c:v>
                </c:pt>
                <c:pt idx="19553">
                  <c:v>4826</c:v>
                </c:pt>
                <c:pt idx="19554">
                  <c:v>4848</c:v>
                </c:pt>
                <c:pt idx="19555">
                  <c:v>4831</c:v>
                </c:pt>
                <c:pt idx="19556">
                  <c:v>4881</c:v>
                </c:pt>
                <c:pt idx="19557">
                  <c:v>4897</c:v>
                </c:pt>
                <c:pt idx="19558">
                  <c:v>4861</c:v>
                </c:pt>
                <c:pt idx="19559">
                  <c:v>4895</c:v>
                </c:pt>
                <c:pt idx="19560">
                  <c:v>4861</c:v>
                </c:pt>
                <c:pt idx="19561">
                  <c:v>4846</c:v>
                </c:pt>
                <c:pt idx="19562">
                  <c:v>4901</c:v>
                </c:pt>
                <c:pt idx="19563">
                  <c:v>4874</c:v>
                </c:pt>
                <c:pt idx="19564">
                  <c:v>4827</c:v>
                </c:pt>
                <c:pt idx="19565">
                  <c:v>4813</c:v>
                </c:pt>
                <c:pt idx="19566">
                  <c:v>4868</c:v>
                </c:pt>
                <c:pt idx="19567">
                  <c:v>4883</c:v>
                </c:pt>
                <c:pt idx="19568">
                  <c:v>4872</c:v>
                </c:pt>
                <c:pt idx="19569">
                  <c:v>4890</c:v>
                </c:pt>
                <c:pt idx="19570">
                  <c:v>4858</c:v>
                </c:pt>
                <c:pt idx="19571">
                  <c:v>4873</c:v>
                </c:pt>
                <c:pt idx="19572">
                  <c:v>4872</c:v>
                </c:pt>
                <c:pt idx="19573">
                  <c:v>4918</c:v>
                </c:pt>
                <c:pt idx="19574">
                  <c:v>4889</c:v>
                </c:pt>
                <c:pt idx="19575">
                  <c:v>4840</c:v>
                </c:pt>
                <c:pt idx="19576">
                  <c:v>4872</c:v>
                </c:pt>
                <c:pt idx="19577">
                  <c:v>4851</c:v>
                </c:pt>
                <c:pt idx="19578">
                  <c:v>4888</c:v>
                </c:pt>
                <c:pt idx="19579">
                  <c:v>4818</c:v>
                </c:pt>
                <c:pt idx="19580">
                  <c:v>4849</c:v>
                </c:pt>
                <c:pt idx="19581">
                  <c:v>4881</c:v>
                </c:pt>
                <c:pt idx="19582">
                  <c:v>4876</c:v>
                </c:pt>
                <c:pt idx="19583">
                  <c:v>4893</c:v>
                </c:pt>
                <c:pt idx="19584">
                  <c:v>4888</c:v>
                </c:pt>
                <c:pt idx="19585">
                  <c:v>4909</c:v>
                </c:pt>
                <c:pt idx="19586">
                  <c:v>4821</c:v>
                </c:pt>
                <c:pt idx="19587">
                  <c:v>4905</c:v>
                </c:pt>
                <c:pt idx="19588">
                  <c:v>4877</c:v>
                </c:pt>
                <c:pt idx="19589">
                  <c:v>4854</c:v>
                </c:pt>
                <c:pt idx="19590">
                  <c:v>4867</c:v>
                </c:pt>
                <c:pt idx="19591">
                  <c:v>4881</c:v>
                </c:pt>
                <c:pt idx="19592">
                  <c:v>4868</c:v>
                </c:pt>
                <c:pt idx="19593">
                  <c:v>4854</c:v>
                </c:pt>
                <c:pt idx="19594">
                  <c:v>4875</c:v>
                </c:pt>
                <c:pt idx="19595">
                  <c:v>4841</c:v>
                </c:pt>
                <c:pt idx="19596">
                  <c:v>4838</c:v>
                </c:pt>
                <c:pt idx="19597">
                  <c:v>4851</c:v>
                </c:pt>
                <c:pt idx="19598">
                  <c:v>4888</c:v>
                </c:pt>
                <c:pt idx="19599">
                  <c:v>4856</c:v>
                </c:pt>
                <c:pt idx="19600">
                  <c:v>4877</c:v>
                </c:pt>
                <c:pt idx="19601">
                  <c:v>4867</c:v>
                </c:pt>
                <c:pt idx="19602">
                  <c:v>4853</c:v>
                </c:pt>
                <c:pt idx="19603">
                  <c:v>4829</c:v>
                </c:pt>
                <c:pt idx="19604">
                  <c:v>4816</c:v>
                </c:pt>
                <c:pt idx="19605">
                  <c:v>4871</c:v>
                </c:pt>
                <c:pt idx="19606">
                  <c:v>4847</c:v>
                </c:pt>
                <c:pt idx="19607">
                  <c:v>4872</c:v>
                </c:pt>
                <c:pt idx="19608">
                  <c:v>4854</c:v>
                </c:pt>
                <c:pt idx="19609">
                  <c:v>4846</c:v>
                </c:pt>
                <c:pt idx="19610">
                  <c:v>4875</c:v>
                </c:pt>
                <c:pt idx="19611">
                  <c:v>4859</c:v>
                </c:pt>
                <c:pt idx="19612">
                  <c:v>4858</c:v>
                </c:pt>
                <c:pt idx="19613">
                  <c:v>4857</c:v>
                </c:pt>
                <c:pt idx="19614">
                  <c:v>4829</c:v>
                </c:pt>
                <c:pt idx="19615">
                  <c:v>4847</c:v>
                </c:pt>
                <c:pt idx="19616">
                  <c:v>4892</c:v>
                </c:pt>
                <c:pt idx="19617">
                  <c:v>4853</c:v>
                </c:pt>
                <c:pt idx="19618">
                  <c:v>4818</c:v>
                </c:pt>
                <c:pt idx="19619">
                  <c:v>4819</c:v>
                </c:pt>
                <c:pt idx="19620">
                  <c:v>4841</c:v>
                </c:pt>
                <c:pt idx="19621">
                  <c:v>4878</c:v>
                </c:pt>
                <c:pt idx="19622">
                  <c:v>4844</c:v>
                </c:pt>
                <c:pt idx="19623">
                  <c:v>4849</c:v>
                </c:pt>
                <c:pt idx="19624">
                  <c:v>4897</c:v>
                </c:pt>
                <c:pt idx="19625">
                  <c:v>4870</c:v>
                </c:pt>
                <c:pt idx="19626">
                  <c:v>4883</c:v>
                </c:pt>
                <c:pt idx="19627">
                  <c:v>4813</c:v>
                </c:pt>
                <c:pt idx="19628">
                  <c:v>4841</c:v>
                </c:pt>
                <c:pt idx="19629">
                  <c:v>4863</c:v>
                </c:pt>
                <c:pt idx="19630">
                  <c:v>4817</c:v>
                </c:pt>
                <c:pt idx="19631">
                  <c:v>4875</c:v>
                </c:pt>
                <c:pt idx="19632">
                  <c:v>4842</c:v>
                </c:pt>
                <c:pt idx="19633">
                  <c:v>4829</c:v>
                </c:pt>
                <c:pt idx="19634">
                  <c:v>4843</c:v>
                </c:pt>
                <c:pt idx="19635">
                  <c:v>4867</c:v>
                </c:pt>
                <c:pt idx="19636">
                  <c:v>4887</c:v>
                </c:pt>
                <c:pt idx="19637">
                  <c:v>4869</c:v>
                </c:pt>
                <c:pt idx="19638">
                  <c:v>4869</c:v>
                </c:pt>
                <c:pt idx="19639">
                  <c:v>4890</c:v>
                </c:pt>
                <c:pt idx="19640">
                  <c:v>4881</c:v>
                </c:pt>
                <c:pt idx="19641">
                  <c:v>4862</c:v>
                </c:pt>
                <c:pt idx="19642">
                  <c:v>4875</c:v>
                </c:pt>
                <c:pt idx="19643">
                  <c:v>4879</c:v>
                </c:pt>
                <c:pt idx="19644">
                  <c:v>4863</c:v>
                </c:pt>
                <c:pt idx="19645">
                  <c:v>4873</c:v>
                </c:pt>
                <c:pt idx="19646">
                  <c:v>4873</c:v>
                </c:pt>
                <c:pt idx="19647">
                  <c:v>4851</c:v>
                </c:pt>
                <c:pt idx="19648">
                  <c:v>4855</c:v>
                </c:pt>
                <c:pt idx="19649">
                  <c:v>4894</c:v>
                </c:pt>
                <c:pt idx="19650">
                  <c:v>4869</c:v>
                </c:pt>
                <c:pt idx="19651">
                  <c:v>4876</c:v>
                </c:pt>
                <c:pt idx="19652">
                  <c:v>4852</c:v>
                </c:pt>
                <c:pt idx="19653">
                  <c:v>4889</c:v>
                </c:pt>
                <c:pt idx="19654">
                  <c:v>4872</c:v>
                </c:pt>
                <c:pt idx="19655">
                  <c:v>4849</c:v>
                </c:pt>
                <c:pt idx="19656">
                  <c:v>4872</c:v>
                </c:pt>
                <c:pt idx="19657">
                  <c:v>4868</c:v>
                </c:pt>
                <c:pt idx="19658">
                  <c:v>4882</c:v>
                </c:pt>
                <c:pt idx="19659">
                  <c:v>4870</c:v>
                </c:pt>
                <c:pt idx="19660">
                  <c:v>4883</c:v>
                </c:pt>
                <c:pt idx="19661">
                  <c:v>4887</c:v>
                </c:pt>
                <c:pt idx="19662">
                  <c:v>4903</c:v>
                </c:pt>
                <c:pt idx="19663">
                  <c:v>4895</c:v>
                </c:pt>
                <c:pt idx="19664">
                  <c:v>4862</c:v>
                </c:pt>
                <c:pt idx="19665">
                  <c:v>4898</c:v>
                </c:pt>
                <c:pt idx="19666">
                  <c:v>4896</c:v>
                </c:pt>
                <c:pt idx="19667">
                  <c:v>4876</c:v>
                </c:pt>
                <c:pt idx="19668">
                  <c:v>4909</c:v>
                </c:pt>
                <c:pt idx="19669">
                  <c:v>4859</c:v>
                </c:pt>
                <c:pt idx="19670">
                  <c:v>4898</c:v>
                </c:pt>
                <c:pt idx="19671">
                  <c:v>4869</c:v>
                </c:pt>
                <c:pt idx="19672">
                  <c:v>4848</c:v>
                </c:pt>
                <c:pt idx="19673">
                  <c:v>4871</c:v>
                </c:pt>
                <c:pt idx="19674">
                  <c:v>4883</c:v>
                </c:pt>
                <c:pt idx="19675">
                  <c:v>4852</c:v>
                </c:pt>
                <c:pt idx="19676">
                  <c:v>4859</c:v>
                </c:pt>
                <c:pt idx="19677">
                  <c:v>4893</c:v>
                </c:pt>
                <c:pt idx="19678">
                  <c:v>4824</c:v>
                </c:pt>
                <c:pt idx="19679">
                  <c:v>4847</c:v>
                </c:pt>
                <c:pt idx="19680">
                  <c:v>4863</c:v>
                </c:pt>
                <c:pt idx="19681">
                  <c:v>4835</c:v>
                </c:pt>
                <c:pt idx="19682">
                  <c:v>4835</c:v>
                </c:pt>
                <c:pt idx="19683">
                  <c:v>4866</c:v>
                </c:pt>
                <c:pt idx="19684">
                  <c:v>4870</c:v>
                </c:pt>
                <c:pt idx="19685">
                  <c:v>4869</c:v>
                </c:pt>
                <c:pt idx="19686">
                  <c:v>4813</c:v>
                </c:pt>
                <c:pt idx="19687">
                  <c:v>4845</c:v>
                </c:pt>
                <c:pt idx="19688">
                  <c:v>4826</c:v>
                </c:pt>
                <c:pt idx="19689">
                  <c:v>4828</c:v>
                </c:pt>
                <c:pt idx="19690">
                  <c:v>4905</c:v>
                </c:pt>
                <c:pt idx="19691">
                  <c:v>4880</c:v>
                </c:pt>
                <c:pt idx="19692">
                  <c:v>4825</c:v>
                </c:pt>
                <c:pt idx="19693">
                  <c:v>4828</c:v>
                </c:pt>
                <c:pt idx="19694">
                  <c:v>4791</c:v>
                </c:pt>
                <c:pt idx="19695">
                  <c:v>4836</c:v>
                </c:pt>
                <c:pt idx="19696">
                  <c:v>4904</c:v>
                </c:pt>
                <c:pt idx="19697">
                  <c:v>4903</c:v>
                </c:pt>
                <c:pt idx="19698">
                  <c:v>4847</c:v>
                </c:pt>
                <c:pt idx="19699">
                  <c:v>4840</c:v>
                </c:pt>
                <c:pt idx="19700">
                  <c:v>4886</c:v>
                </c:pt>
                <c:pt idx="19701">
                  <c:v>4864</c:v>
                </c:pt>
                <c:pt idx="19702">
                  <c:v>4866</c:v>
                </c:pt>
                <c:pt idx="19703">
                  <c:v>4872</c:v>
                </c:pt>
                <c:pt idx="19704">
                  <c:v>4851</c:v>
                </c:pt>
                <c:pt idx="19705">
                  <c:v>4883</c:v>
                </c:pt>
                <c:pt idx="19706">
                  <c:v>4842</c:v>
                </c:pt>
                <c:pt idx="19707">
                  <c:v>4849</c:v>
                </c:pt>
                <c:pt idx="19708">
                  <c:v>4828</c:v>
                </c:pt>
                <c:pt idx="19709">
                  <c:v>4910</c:v>
                </c:pt>
                <c:pt idx="19710">
                  <c:v>4864</c:v>
                </c:pt>
                <c:pt idx="19711">
                  <c:v>4907</c:v>
                </c:pt>
                <c:pt idx="19712">
                  <c:v>4898</c:v>
                </c:pt>
                <c:pt idx="19713">
                  <c:v>4843</c:v>
                </c:pt>
                <c:pt idx="19714">
                  <c:v>4868</c:v>
                </c:pt>
                <c:pt idx="19715">
                  <c:v>4874</c:v>
                </c:pt>
                <c:pt idx="19716">
                  <c:v>4855</c:v>
                </c:pt>
                <c:pt idx="19717">
                  <c:v>4857</c:v>
                </c:pt>
                <c:pt idx="19718">
                  <c:v>4902</c:v>
                </c:pt>
                <c:pt idx="19719">
                  <c:v>4825</c:v>
                </c:pt>
                <c:pt idx="19720">
                  <c:v>4876</c:v>
                </c:pt>
                <c:pt idx="19721">
                  <c:v>4835</c:v>
                </c:pt>
                <c:pt idx="19722">
                  <c:v>4850</c:v>
                </c:pt>
                <c:pt idx="19723">
                  <c:v>4876</c:v>
                </c:pt>
                <c:pt idx="19724">
                  <c:v>4861</c:v>
                </c:pt>
                <c:pt idx="19725">
                  <c:v>4845</c:v>
                </c:pt>
                <c:pt idx="19726">
                  <c:v>4811</c:v>
                </c:pt>
                <c:pt idx="19727">
                  <c:v>4816</c:v>
                </c:pt>
                <c:pt idx="19728">
                  <c:v>4854</c:v>
                </c:pt>
                <c:pt idx="19729">
                  <c:v>4857</c:v>
                </c:pt>
                <c:pt idx="19730">
                  <c:v>4821</c:v>
                </c:pt>
                <c:pt idx="19731">
                  <c:v>4830</c:v>
                </c:pt>
                <c:pt idx="19732">
                  <c:v>4829</c:v>
                </c:pt>
                <c:pt idx="19733">
                  <c:v>4820</c:v>
                </c:pt>
                <c:pt idx="19734">
                  <c:v>4844</c:v>
                </c:pt>
                <c:pt idx="19735">
                  <c:v>4875</c:v>
                </c:pt>
                <c:pt idx="19736">
                  <c:v>4851</c:v>
                </c:pt>
                <c:pt idx="19737">
                  <c:v>4877</c:v>
                </c:pt>
                <c:pt idx="19738">
                  <c:v>4851</c:v>
                </c:pt>
                <c:pt idx="19739">
                  <c:v>4872</c:v>
                </c:pt>
                <c:pt idx="19740">
                  <c:v>4912</c:v>
                </c:pt>
                <c:pt idx="19741">
                  <c:v>4861</c:v>
                </c:pt>
                <c:pt idx="19742">
                  <c:v>4884</c:v>
                </c:pt>
                <c:pt idx="19743">
                  <c:v>4870</c:v>
                </c:pt>
                <c:pt idx="19744">
                  <c:v>4886</c:v>
                </c:pt>
                <c:pt idx="19745">
                  <c:v>4856</c:v>
                </c:pt>
                <c:pt idx="19746">
                  <c:v>4852</c:v>
                </c:pt>
                <c:pt idx="19747">
                  <c:v>4861</c:v>
                </c:pt>
                <c:pt idx="19748">
                  <c:v>4852</c:v>
                </c:pt>
                <c:pt idx="19749">
                  <c:v>4839</c:v>
                </c:pt>
                <c:pt idx="19750">
                  <c:v>4864</c:v>
                </c:pt>
                <c:pt idx="19751">
                  <c:v>4887</c:v>
                </c:pt>
                <c:pt idx="19752">
                  <c:v>4872</c:v>
                </c:pt>
                <c:pt idx="19753">
                  <c:v>4856</c:v>
                </c:pt>
                <c:pt idx="19754">
                  <c:v>4851</c:v>
                </c:pt>
                <c:pt idx="19755">
                  <c:v>4857</c:v>
                </c:pt>
                <c:pt idx="19756">
                  <c:v>4871</c:v>
                </c:pt>
                <c:pt idx="19757">
                  <c:v>4852</c:v>
                </c:pt>
                <c:pt idx="19758">
                  <c:v>4883</c:v>
                </c:pt>
                <c:pt idx="19759">
                  <c:v>4858</c:v>
                </c:pt>
                <c:pt idx="19760">
                  <c:v>4837</c:v>
                </c:pt>
                <c:pt idx="19761">
                  <c:v>4872</c:v>
                </c:pt>
                <c:pt idx="19762">
                  <c:v>4876</c:v>
                </c:pt>
                <c:pt idx="19763">
                  <c:v>4867</c:v>
                </c:pt>
                <c:pt idx="19764">
                  <c:v>4857</c:v>
                </c:pt>
                <c:pt idx="19765">
                  <c:v>4889</c:v>
                </c:pt>
                <c:pt idx="19766">
                  <c:v>4863</c:v>
                </c:pt>
                <c:pt idx="19767">
                  <c:v>4874</c:v>
                </c:pt>
                <c:pt idx="19768">
                  <c:v>4846</c:v>
                </c:pt>
                <c:pt idx="19769">
                  <c:v>4877</c:v>
                </c:pt>
                <c:pt idx="19770">
                  <c:v>4862</c:v>
                </c:pt>
                <c:pt idx="19771">
                  <c:v>4828</c:v>
                </c:pt>
                <c:pt idx="19772">
                  <c:v>4882</c:v>
                </c:pt>
                <c:pt idx="19773">
                  <c:v>4814</c:v>
                </c:pt>
                <c:pt idx="19774">
                  <c:v>4899</c:v>
                </c:pt>
                <c:pt idx="19775">
                  <c:v>4817</c:v>
                </c:pt>
                <c:pt idx="19776">
                  <c:v>4860</c:v>
                </c:pt>
                <c:pt idx="19777">
                  <c:v>4881</c:v>
                </c:pt>
                <c:pt idx="19778">
                  <c:v>4873</c:v>
                </c:pt>
                <c:pt idx="19779">
                  <c:v>4814</c:v>
                </c:pt>
                <c:pt idx="19780">
                  <c:v>4839</c:v>
                </c:pt>
                <c:pt idx="19781">
                  <c:v>4881</c:v>
                </c:pt>
                <c:pt idx="19782">
                  <c:v>4833</c:v>
                </c:pt>
                <c:pt idx="19783">
                  <c:v>4809</c:v>
                </c:pt>
                <c:pt idx="19784">
                  <c:v>4855</c:v>
                </c:pt>
                <c:pt idx="19785">
                  <c:v>4837</c:v>
                </c:pt>
                <c:pt idx="19786">
                  <c:v>4848</c:v>
                </c:pt>
                <c:pt idx="19787">
                  <c:v>4838</c:v>
                </c:pt>
                <c:pt idx="19788">
                  <c:v>4865</c:v>
                </c:pt>
                <c:pt idx="19789">
                  <c:v>4910</c:v>
                </c:pt>
                <c:pt idx="19790">
                  <c:v>4888</c:v>
                </c:pt>
                <c:pt idx="19791">
                  <c:v>4850</c:v>
                </c:pt>
                <c:pt idx="19792">
                  <c:v>4846</c:v>
                </c:pt>
                <c:pt idx="19793">
                  <c:v>4858</c:v>
                </c:pt>
                <c:pt idx="19794">
                  <c:v>4859</c:v>
                </c:pt>
                <c:pt idx="19795">
                  <c:v>4900</c:v>
                </c:pt>
                <c:pt idx="19796">
                  <c:v>4897</c:v>
                </c:pt>
                <c:pt idx="19797">
                  <c:v>4879</c:v>
                </c:pt>
                <c:pt idx="19798">
                  <c:v>4898</c:v>
                </c:pt>
                <c:pt idx="19799">
                  <c:v>4905</c:v>
                </c:pt>
                <c:pt idx="19800">
                  <c:v>4883</c:v>
                </c:pt>
                <c:pt idx="19801">
                  <c:v>4893</c:v>
                </c:pt>
                <c:pt idx="19802">
                  <c:v>4902</c:v>
                </c:pt>
                <c:pt idx="19803">
                  <c:v>4882</c:v>
                </c:pt>
                <c:pt idx="19804">
                  <c:v>4893</c:v>
                </c:pt>
                <c:pt idx="19805">
                  <c:v>4858</c:v>
                </c:pt>
                <c:pt idx="19806">
                  <c:v>4819</c:v>
                </c:pt>
                <c:pt idx="19807">
                  <c:v>4890</c:v>
                </c:pt>
                <c:pt idx="19808">
                  <c:v>4873</c:v>
                </c:pt>
                <c:pt idx="19809">
                  <c:v>4860</c:v>
                </c:pt>
                <c:pt idx="19810">
                  <c:v>4831</c:v>
                </c:pt>
                <c:pt idx="19811">
                  <c:v>4862</c:v>
                </c:pt>
                <c:pt idx="19812">
                  <c:v>4858</c:v>
                </c:pt>
                <c:pt idx="19813">
                  <c:v>4872</c:v>
                </c:pt>
                <c:pt idx="19814">
                  <c:v>4906</c:v>
                </c:pt>
                <c:pt idx="19815">
                  <c:v>4842</c:v>
                </c:pt>
                <c:pt idx="19816">
                  <c:v>4829</c:v>
                </c:pt>
                <c:pt idx="19817">
                  <c:v>4841</c:v>
                </c:pt>
                <c:pt idx="19818">
                  <c:v>4875</c:v>
                </c:pt>
                <c:pt idx="19819">
                  <c:v>4848</c:v>
                </c:pt>
                <c:pt idx="19820">
                  <c:v>4824</c:v>
                </c:pt>
                <c:pt idx="19821">
                  <c:v>4864</c:v>
                </c:pt>
                <c:pt idx="19822">
                  <c:v>4882</c:v>
                </c:pt>
                <c:pt idx="19823">
                  <c:v>4859</c:v>
                </c:pt>
                <c:pt idx="19824">
                  <c:v>4856</c:v>
                </c:pt>
                <c:pt idx="19825">
                  <c:v>4882</c:v>
                </c:pt>
                <c:pt idx="19826">
                  <c:v>4878</c:v>
                </c:pt>
                <c:pt idx="19827">
                  <c:v>4881</c:v>
                </c:pt>
                <c:pt idx="19828">
                  <c:v>4847</c:v>
                </c:pt>
                <c:pt idx="19829">
                  <c:v>4882</c:v>
                </c:pt>
                <c:pt idx="19830">
                  <c:v>4859</c:v>
                </c:pt>
                <c:pt idx="19831">
                  <c:v>4877</c:v>
                </c:pt>
                <c:pt idx="19832">
                  <c:v>4860</c:v>
                </c:pt>
                <c:pt idx="19833">
                  <c:v>4816</c:v>
                </c:pt>
                <c:pt idx="19834">
                  <c:v>4869</c:v>
                </c:pt>
                <c:pt idx="19835">
                  <c:v>4854</c:v>
                </c:pt>
                <c:pt idx="19836">
                  <c:v>4851</c:v>
                </c:pt>
                <c:pt idx="19837">
                  <c:v>4833</c:v>
                </c:pt>
                <c:pt idx="19838">
                  <c:v>4848</c:v>
                </c:pt>
                <c:pt idx="19839">
                  <c:v>4830</c:v>
                </c:pt>
                <c:pt idx="19840">
                  <c:v>4845</c:v>
                </c:pt>
                <c:pt idx="19841">
                  <c:v>4858</c:v>
                </c:pt>
                <c:pt idx="19842">
                  <c:v>4884</c:v>
                </c:pt>
                <c:pt idx="19843">
                  <c:v>4895</c:v>
                </c:pt>
                <c:pt idx="19844">
                  <c:v>4873</c:v>
                </c:pt>
                <c:pt idx="19845">
                  <c:v>4831</c:v>
                </c:pt>
                <c:pt idx="19846">
                  <c:v>4888</c:v>
                </c:pt>
                <c:pt idx="19847">
                  <c:v>4846</c:v>
                </c:pt>
                <c:pt idx="19848">
                  <c:v>4854</c:v>
                </c:pt>
                <c:pt idx="19849">
                  <c:v>4849</c:v>
                </c:pt>
                <c:pt idx="19850">
                  <c:v>4871</c:v>
                </c:pt>
                <c:pt idx="19851">
                  <c:v>4839</c:v>
                </c:pt>
                <c:pt idx="19852">
                  <c:v>4887</c:v>
                </c:pt>
                <c:pt idx="19853">
                  <c:v>4858</c:v>
                </c:pt>
                <c:pt idx="19854">
                  <c:v>4908</c:v>
                </c:pt>
                <c:pt idx="19855">
                  <c:v>4896</c:v>
                </c:pt>
                <c:pt idx="19856">
                  <c:v>4886</c:v>
                </c:pt>
                <c:pt idx="19857">
                  <c:v>4865</c:v>
                </c:pt>
                <c:pt idx="19858">
                  <c:v>4846</c:v>
                </c:pt>
                <c:pt idx="19859">
                  <c:v>4884</c:v>
                </c:pt>
                <c:pt idx="19860">
                  <c:v>4851</c:v>
                </c:pt>
                <c:pt idx="19861">
                  <c:v>4872</c:v>
                </c:pt>
                <c:pt idx="19862">
                  <c:v>4845</c:v>
                </c:pt>
                <c:pt idx="19863">
                  <c:v>4859</c:v>
                </c:pt>
                <c:pt idx="19864">
                  <c:v>4836</c:v>
                </c:pt>
                <c:pt idx="19865">
                  <c:v>4901</c:v>
                </c:pt>
                <c:pt idx="19866">
                  <c:v>4835</c:v>
                </c:pt>
                <c:pt idx="19867">
                  <c:v>4892</c:v>
                </c:pt>
                <c:pt idx="19868">
                  <c:v>4829</c:v>
                </c:pt>
                <c:pt idx="19869">
                  <c:v>4889</c:v>
                </c:pt>
                <c:pt idx="19870">
                  <c:v>4864</c:v>
                </c:pt>
                <c:pt idx="19871">
                  <c:v>4895</c:v>
                </c:pt>
                <c:pt idx="19872">
                  <c:v>4864</c:v>
                </c:pt>
                <c:pt idx="19873">
                  <c:v>4838</c:v>
                </c:pt>
                <c:pt idx="19874">
                  <c:v>4882</c:v>
                </c:pt>
                <c:pt idx="19875">
                  <c:v>4863</c:v>
                </c:pt>
                <c:pt idx="19876">
                  <c:v>4895</c:v>
                </c:pt>
                <c:pt idx="19877">
                  <c:v>4834</c:v>
                </c:pt>
                <c:pt idx="19878">
                  <c:v>4863</c:v>
                </c:pt>
                <c:pt idx="19879">
                  <c:v>4869</c:v>
                </c:pt>
                <c:pt idx="19880">
                  <c:v>4873</c:v>
                </c:pt>
                <c:pt idx="19881">
                  <c:v>4836</c:v>
                </c:pt>
                <c:pt idx="19882">
                  <c:v>4887</c:v>
                </c:pt>
                <c:pt idx="19883">
                  <c:v>4847</c:v>
                </c:pt>
                <c:pt idx="19884">
                  <c:v>4817</c:v>
                </c:pt>
                <c:pt idx="19885">
                  <c:v>4816</c:v>
                </c:pt>
                <c:pt idx="19886">
                  <c:v>4826</c:v>
                </c:pt>
                <c:pt idx="19887">
                  <c:v>4879</c:v>
                </c:pt>
                <c:pt idx="19888">
                  <c:v>4880</c:v>
                </c:pt>
                <c:pt idx="19889">
                  <c:v>4871</c:v>
                </c:pt>
                <c:pt idx="19890">
                  <c:v>4857</c:v>
                </c:pt>
                <c:pt idx="19891">
                  <c:v>4901</c:v>
                </c:pt>
                <c:pt idx="19892">
                  <c:v>4851</c:v>
                </c:pt>
                <c:pt idx="19893">
                  <c:v>4858</c:v>
                </c:pt>
                <c:pt idx="19894">
                  <c:v>4893</c:v>
                </c:pt>
                <c:pt idx="19895">
                  <c:v>4843</c:v>
                </c:pt>
                <c:pt idx="19896">
                  <c:v>4871</c:v>
                </c:pt>
                <c:pt idx="19897">
                  <c:v>4877</c:v>
                </c:pt>
                <c:pt idx="19898">
                  <c:v>4856</c:v>
                </c:pt>
                <c:pt idx="19899">
                  <c:v>4873</c:v>
                </c:pt>
                <c:pt idx="19900">
                  <c:v>4837</c:v>
                </c:pt>
                <c:pt idx="19901">
                  <c:v>4878</c:v>
                </c:pt>
                <c:pt idx="19902">
                  <c:v>4882</c:v>
                </c:pt>
                <c:pt idx="19903">
                  <c:v>4887</c:v>
                </c:pt>
                <c:pt idx="19904">
                  <c:v>4868</c:v>
                </c:pt>
                <c:pt idx="19905">
                  <c:v>4919</c:v>
                </c:pt>
                <c:pt idx="19906">
                  <c:v>4816</c:v>
                </c:pt>
                <c:pt idx="19907">
                  <c:v>4833</c:v>
                </c:pt>
                <c:pt idx="19908">
                  <c:v>4852</c:v>
                </c:pt>
                <c:pt idx="19909">
                  <c:v>4835</c:v>
                </c:pt>
                <c:pt idx="19910">
                  <c:v>4832</c:v>
                </c:pt>
                <c:pt idx="19911">
                  <c:v>4888</c:v>
                </c:pt>
                <c:pt idx="19912">
                  <c:v>4867</c:v>
                </c:pt>
                <c:pt idx="19913">
                  <c:v>4854</c:v>
                </c:pt>
                <c:pt idx="19914">
                  <c:v>4852</c:v>
                </c:pt>
                <c:pt idx="19915">
                  <c:v>4875</c:v>
                </c:pt>
                <c:pt idx="19916">
                  <c:v>4864</c:v>
                </c:pt>
                <c:pt idx="19917">
                  <c:v>4858</c:v>
                </c:pt>
                <c:pt idx="19918">
                  <c:v>4863</c:v>
                </c:pt>
                <c:pt idx="19919">
                  <c:v>4877</c:v>
                </c:pt>
                <c:pt idx="19920">
                  <c:v>4875</c:v>
                </c:pt>
                <c:pt idx="19921">
                  <c:v>4843</c:v>
                </c:pt>
                <c:pt idx="19922">
                  <c:v>4884</c:v>
                </c:pt>
                <c:pt idx="19923">
                  <c:v>4867</c:v>
                </c:pt>
                <c:pt idx="19924">
                  <c:v>4846</c:v>
                </c:pt>
                <c:pt idx="19925">
                  <c:v>4873</c:v>
                </c:pt>
                <c:pt idx="19926">
                  <c:v>4877</c:v>
                </c:pt>
                <c:pt idx="19927">
                  <c:v>4817</c:v>
                </c:pt>
                <c:pt idx="19928">
                  <c:v>4852</c:v>
                </c:pt>
                <c:pt idx="19929">
                  <c:v>4854</c:v>
                </c:pt>
                <c:pt idx="19930">
                  <c:v>4876</c:v>
                </c:pt>
                <c:pt idx="19931">
                  <c:v>4848</c:v>
                </c:pt>
                <c:pt idx="19932">
                  <c:v>4874</c:v>
                </c:pt>
                <c:pt idx="19933">
                  <c:v>4853</c:v>
                </c:pt>
                <c:pt idx="19934">
                  <c:v>4869</c:v>
                </c:pt>
                <c:pt idx="19935">
                  <c:v>4842</c:v>
                </c:pt>
                <c:pt idx="19936">
                  <c:v>4859</c:v>
                </c:pt>
                <c:pt idx="19937">
                  <c:v>4849</c:v>
                </c:pt>
                <c:pt idx="19938">
                  <c:v>4847</c:v>
                </c:pt>
                <c:pt idx="19939">
                  <c:v>4876</c:v>
                </c:pt>
                <c:pt idx="19940">
                  <c:v>4857</c:v>
                </c:pt>
                <c:pt idx="19941">
                  <c:v>4866</c:v>
                </c:pt>
                <c:pt idx="19942">
                  <c:v>4834</c:v>
                </c:pt>
                <c:pt idx="19943">
                  <c:v>4854</c:v>
                </c:pt>
                <c:pt idx="19944">
                  <c:v>4865</c:v>
                </c:pt>
                <c:pt idx="19945">
                  <c:v>4867</c:v>
                </c:pt>
                <c:pt idx="19946">
                  <c:v>4883</c:v>
                </c:pt>
                <c:pt idx="19947">
                  <c:v>4853</c:v>
                </c:pt>
                <c:pt idx="19948">
                  <c:v>4891</c:v>
                </c:pt>
                <c:pt idx="19949">
                  <c:v>4893</c:v>
                </c:pt>
                <c:pt idx="19950">
                  <c:v>4861</c:v>
                </c:pt>
                <c:pt idx="19951">
                  <c:v>4904</c:v>
                </c:pt>
                <c:pt idx="19952">
                  <c:v>4863</c:v>
                </c:pt>
                <c:pt idx="19953">
                  <c:v>4867</c:v>
                </c:pt>
                <c:pt idx="19954">
                  <c:v>4900</c:v>
                </c:pt>
                <c:pt idx="19955">
                  <c:v>4857</c:v>
                </c:pt>
                <c:pt idx="19956">
                  <c:v>4895</c:v>
                </c:pt>
                <c:pt idx="19957">
                  <c:v>4839</c:v>
                </c:pt>
                <c:pt idx="19958">
                  <c:v>4875</c:v>
                </c:pt>
                <c:pt idx="19959">
                  <c:v>4883</c:v>
                </c:pt>
                <c:pt idx="19960">
                  <c:v>4869</c:v>
                </c:pt>
                <c:pt idx="19961">
                  <c:v>4901</c:v>
                </c:pt>
                <c:pt idx="19962">
                  <c:v>4886</c:v>
                </c:pt>
                <c:pt idx="19963">
                  <c:v>4897</c:v>
                </c:pt>
                <c:pt idx="19964">
                  <c:v>4894</c:v>
                </c:pt>
                <c:pt idx="19965">
                  <c:v>4865</c:v>
                </c:pt>
                <c:pt idx="19966">
                  <c:v>4866</c:v>
                </c:pt>
                <c:pt idx="19967">
                  <c:v>4847</c:v>
                </c:pt>
                <c:pt idx="19968">
                  <c:v>4843</c:v>
                </c:pt>
                <c:pt idx="19969">
                  <c:v>4865</c:v>
                </c:pt>
                <c:pt idx="19970">
                  <c:v>4836</c:v>
                </c:pt>
                <c:pt idx="19971">
                  <c:v>4847</c:v>
                </c:pt>
                <c:pt idx="19972">
                  <c:v>4847</c:v>
                </c:pt>
                <c:pt idx="19973">
                  <c:v>4822</c:v>
                </c:pt>
                <c:pt idx="19974">
                  <c:v>4856</c:v>
                </c:pt>
                <c:pt idx="19975">
                  <c:v>4852</c:v>
                </c:pt>
                <c:pt idx="19976">
                  <c:v>4859</c:v>
                </c:pt>
                <c:pt idx="19977">
                  <c:v>4873</c:v>
                </c:pt>
                <c:pt idx="19978">
                  <c:v>4786</c:v>
                </c:pt>
                <c:pt idx="19979">
                  <c:v>4865</c:v>
                </c:pt>
                <c:pt idx="19980">
                  <c:v>4890</c:v>
                </c:pt>
                <c:pt idx="19981">
                  <c:v>4840</c:v>
                </c:pt>
                <c:pt idx="19982">
                  <c:v>4826</c:v>
                </c:pt>
                <c:pt idx="19983">
                  <c:v>4851</c:v>
                </c:pt>
                <c:pt idx="19984">
                  <c:v>4854</c:v>
                </c:pt>
                <c:pt idx="19985">
                  <c:v>4885</c:v>
                </c:pt>
                <c:pt idx="19986">
                  <c:v>4867</c:v>
                </c:pt>
                <c:pt idx="19987">
                  <c:v>4864</c:v>
                </c:pt>
                <c:pt idx="19988">
                  <c:v>4873</c:v>
                </c:pt>
                <c:pt idx="19989">
                  <c:v>4851</c:v>
                </c:pt>
                <c:pt idx="19990">
                  <c:v>4843</c:v>
                </c:pt>
                <c:pt idx="19991">
                  <c:v>4864</c:v>
                </c:pt>
                <c:pt idx="19992">
                  <c:v>4861</c:v>
                </c:pt>
                <c:pt idx="19993">
                  <c:v>4878</c:v>
                </c:pt>
                <c:pt idx="19994">
                  <c:v>4860</c:v>
                </c:pt>
                <c:pt idx="19995">
                  <c:v>4899</c:v>
                </c:pt>
                <c:pt idx="19996">
                  <c:v>4866</c:v>
                </c:pt>
                <c:pt idx="19997">
                  <c:v>4840</c:v>
                </c:pt>
                <c:pt idx="19998">
                  <c:v>4845</c:v>
                </c:pt>
                <c:pt idx="19999">
                  <c:v>4836</c:v>
                </c:pt>
                <c:pt idx="20000">
                  <c:v>4823</c:v>
                </c:pt>
                <c:pt idx="20001">
                  <c:v>4878</c:v>
                </c:pt>
                <c:pt idx="20002">
                  <c:v>4858</c:v>
                </c:pt>
                <c:pt idx="20003">
                  <c:v>4839</c:v>
                </c:pt>
                <c:pt idx="20004">
                  <c:v>4831</c:v>
                </c:pt>
                <c:pt idx="20005">
                  <c:v>4875</c:v>
                </c:pt>
                <c:pt idx="20006">
                  <c:v>4873</c:v>
                </c:pt>
                <c:pt idx="20007">
                  <c:v>4873</c:v>
                </c:pt>
                <c:pt idx="20008">
                  <c:v>4874</c:v>
                </c:pt>
                <c:pt idx="20009">
                  <c:v>4842</c:v>
                </c:pt>
                <c:pt idx="20010">
                  <c:v>4870</c:v>
                </c:pt>
                <c:pt idx="20011">
                  <c:v>4874</c:v>
                </c:pt>
                <c:pt idx="20012">
                  <c:v>4863</c:v>
                </c:pt>
                <c:pt idx="20013">
                  <c:v>4831</c:v>
                </c:pt>
                <c:pt idx="20014">
                  <c:v>4842</c:v>
                </c:pt>
                <c:pt idx="20015">
                  <c:v>4830</c:v>
                </c:pt>
                <c:pt idx="20016">
                  <c:v>4852</c:v>
                </c:pt>
                <c:pt idx="20017">
                  <c:v>4874</c:v>
                </c:pt>
                <c:pt idx="20018">
                  <c:v>4830</c:v>
                </c:pt>
                <c:pt idx="20019">
                  <c:v>4872</c:v>
                </c:pt>
                <c:pt idx="20020">
                  <c:v>4919</c:v>
                </c:pt>
                <c:pt idx="20021">
                  <c:v>4877</c:v>
                </c:pt>
                <c:pt idx="20022">
                  <c:v>4832</c:v>
                </c:pt>
                <c:pt idx="20023">
                  <c:v>4850</c:v>
                </c:pt>
                <c:pt idx="20024">
                  <c:v>4843</c:v>
                </c:pt>
                <c:pt idx="20025">
                  <c:v>4884</c:v>
                </c:pt>
                <c:pt idx="20026">
                  <c:v>4874</c:v>
                </c:pt>
                <c:pt idx="20027">
                  <c:v>4859</c:v>
                </c:pt>
                <c:pt idx="20028">
                  <c:v>4899</c:v>
                </c:pt>
                <c:pt idx="20029">
                  <c:v>4884</c:v>
                </c:pt>
                <c:pt idx="20030">
                  <c:v>4827</c:v>
                </c:pt>
                <c:pt idx="20031">
                  <c:v>4881</c:v>
                </c:pt>
                <c:pt idx="20032">
                  <c:v>4854</c:v>
                </c:pt>
                <c:pt idx="20033">
                  <c:v>4824</c:v>
                </c:pt>
                <c:pt idx="20034">
                  <c:v>4841</c:v>
                </c:pt>
                <c:pt idx="20035">
                  <c:v>4869</c:v>
                </c:pt>
                <c:pt idx="20036">
                  <c:v>4829</c:v>
                </c:pt>
                <c:pt idx="20037">
                  <c:v>4835</c:v>
                </c:pt>
                <c:pt idx="20038">
                  <c:v>4847</c:v>
                </c:pt>
                <c:pt idx="20039">
                  <c:v>4866</c:v>
                </c:pt>
                <c:pt idx="20040">
                  <c:v>4848</c:v>
                </c:pt>
                <c:pt idx="20041">
                  <c:v>4865</c:v>
                </c:pt>
                <c:pt idx="20042">
                  <c:v>4843</c:v>
                </c:pt>
                <c:pt idx="20043">
                  <c:v>4925</c:v>
                </c:pt>
                <c:pt idx="20044">
                  <c:v>4848</c:v>
                </c:pt>
                <c:pt idx="20045">
                  <c:v>4879</c:v>
                </c:pt>
                <c:pt idx="20046">
                  <c:v>4880</c:v>
                </c:pt>
                <c:pt idx="20047">
                  <c:v>4900</c:v>
                </c:pt>
                <c:pt idx="20048">
                  <c:v>4837</c:v>
                </c:pt>
                <c:pt idx="20049">
                  <c:v>4861</c:v>
                </c:pt>
                <c:pt idx="20050">
                  <c:v>4843</c:v>
                </c:pt>
                <c:pt idx="20051">
                  <c:v>4858</c:v>
                </c:pt>
                <c:pt idx="20052">
                  <c:v>4856</c:v>
                </c:pt>
                <c:pt idx="20053">
                  <c:v>4859</c:v>
                </c:pt>
                <c:pt idx="20054">
                  <c:v>4873</c:v>
                </c:pt>
                <c:pt idx="20055">
                  <c:v>4884</c:v>
                </c:pt>
                <c:pt idx="20056">
                  <c:v>4865</c:v>
                </c:pt>
                <c:pt idx="20057">
                  <c:v>4864</c:v>
                </c:pt>
                <c:pt idx="20058">
                  <c:v>4813</c:v>
                </c:pt>
                <c:pt idx="20059">
                  <c:v>4855</c:v>
                </c:pt>
                <c:pt idx="20060">
                  <c:v>4853</c:v>
                </c:pt>
                <c:pt idx="20061">
                  <c:v>4855</c:v>
                </c:pt>
                <c:pt idx="20062">
                  <c:v>4923</c:v>
                </c:pt>
                <c:pt idx="20063">
                  <c:v>4827</c:v>
                </c:pt>
                <c:pt idx="20064">
                  <c:v>4852</c:v>
                </c:pt>
                <c:pt idx="20065">
                  <c:v>4883</c:v>
                </c:pt>
                <c:pt idx="20066">
                  <c:v>4884</c:v>
                </c:pt>
                <c:pt idx="20067">
                  <c:v>4854</c:v>
                </c:pt>
                <c:pt idx="20068">
                  <c:v>4865</c:v>
                </c:pt>
                <c:pt idx="20069">
                  <c:v>4815</c:v>
                </c:pt>
                <c:pt idx="20070">
                  <c:v>4886</c:v>
                </c:pt>
                <c:pt idx="20071">
                  <c:v>4873</c:v>
                </c:pt>
                <c:pt idx="20072">
                  <c:v>4844</c:v>
                </c:pt>
                <c:pt idx="20073">
                  <c:v>4910</c:v>
                </c:pt>
                <c:pt idx="20074">
                  <c:v>4863</c:v>
                </c:pt>
                <c:pt idx="20075">
                  <c:v>4852</c:v>
                </c:pt>
                <c:pt idx="20076">
                  <c:v>4861</c:v>
                </c:pt>
                <c:pt idx="20077">
                  <c:v>4886</c:v>
                </c:pt>
                <c:pt idx="20078">
                  <c:v>4890</c:v>
                </c:pt>
                <c:pt idx="20079">
                  <c:v>4868</c:v>
                </c:pt>
                <c:pt idx="20080">
                  <c:v>4866</c:v>
                </c:pt>
                <c:pt idx="20081">
                  <c:v>4885</c:v>
                </c:pt>
                <c:pt idx="20082">
                  <c:v>4895</c:v>
                </c:pt>
                <c:pt idx="20083">
                  <c:v>4872</c:v>
                </c:pt>
                <c:pt idx="20084">
                  <c:v>4858</c:v>
                </c:pt>
                <c:pt idx="20085">
                  <c:v>4874</c:v>
                </c:pt>
                <c:pt idx="20086">
                  <c:v>4861</c:v>
                </c:pt>
                <c:pt idx="20087">
                  <c:v>4908</c:v>
                </c:pt>
                <c:pt idx="20088">
                  <c:v>4865</c:v>
                </c:pt>
                <c:pt idx="20089">
                  <c:v>4869</c:v>
                </c:pt>
                <c:pt idx="20090">
                  <c:v>4855</c:v>
                </c:pt>
                <c:pt idx="20091">
                  <c:v>4833</c:v>
                </c:pt>
                <c:pt idx="20092">
                  <c:v>4808</c:v>
                </c:pt>
                <c:pt idx="20093">
                  <c:v>4895</c:v>
                </c:pt>
                <c:pt idx="20094">
                  <c:v>4832</c:v>
                </c:pt>
                <c:pt idx="20095">
                  <c:v>4884</c:v>
                </c:pt>
                <c:pt idx="20096">
                  <c:v>4846</c:v>
                </c:pt>
                <c:pt idx="20097">
                  <c:v>4860</c:v>
                </c:pt>
                <c:pt idx="20098">
                  <c:v>4856</c:v>
                </c:pt>
                <c:pt idx="20099">
                  <c:v>4850</c:v>
                </c:pt>
                <c:pt idx="20100">
                  <c:v>4902</c:v>
                </c:pt>
                <c:pt idx="20101">
                  <c:v>4865</c:v>
                </c:pt>
                <c:pt idx="20102">
                  <c:v>4845</c:v>
                </c:pt>
                <c:pt idx="20103">
                  <c:v>4854</c:v>
                </c:pt>
                <c:pt idx="20104">
                  <c:v>4850</c:v>
                </c:pt>
                <c:pt idx="20105">
                  <c:v>4885</c:v>
                </c:pt>
                <c:pt idx="20106">
                  <c:v>4857</c:v>
                </c:pt>
                <c:pt idx="20107">
                  <c:v>4836</c:v>
                </c:pt>
                <c:pt idx="20108">
                  <c:v>4898</c:v>
                </c:pt>
                <c:pt idx="20109">
                  <c:v>4853</c:v>
                </c:pt>
                <c:pt idx="20110">
                  <c:v>4839</c:v>
                </c:pt>
                <c:pt idx="20111">
                  <c:v>4874</c:v>
                </c:pt>
                <c:pt idx="20112">
                  <c:v>4853</c:v>
                </c:pt>
                <c:pt idx="20113">
                  <c:v>4851</c:v>
                </c:pt>
                <c:pt idx="20114">
                  <c:v>4814</c:v>
                </c:pt>
                <c:pt idx="20115">
                  <c:v>4832</c:v>
                </c:pt>
                <c:pt idx="20116">
                  <c:v>4863</c:v>
                </c:pt>
                <c:pt idx="20117">
                  <c:v>4853</c:v>
                </c:pt>
                <c:pt idx="20118">
                  <c:v>4839</c:v>
                </c:pt>
                <c:pt idx="20119">
                  <c:v>4862</c:v>
                </c:pt>
                <c:pt idx="20120">
                  <c:v>4828</c:v>
                </c:pt>
                <c:pt idx="20121">
                  <c:v>4821</c:v>
                </c:pt>
                <c:pt idx="20122">
                  <c:v>4863</c:v>
                </c:pt>
                <c:pt idx="20123">
                  <c:v>4852</c:v>
                </c:pt>
                <c:pt idx="20124">
                  <c:v>4874</c:v>
                </c:pt>
                <c:pt idx="20125">
                  <c:v>4891</c:v>
                </c:pt>
                <c:pt idx="20126">
                  <c:v>4901</c:v>
                </c:pt>
                <c:pt idx="20127">
                  <c:v>4886</c:v>
                </c:pt>
                <c:pt idx="20128">
                  <c:v>4870</c:v>
                </c:pt>
                <c:pt idx="20129">
                  <c:v>4884</c:v>
                </c:pt>
                <c:pt idx="20130">
                  <c:v>4830</c:v>
                </c:pt>
                <c:pt idx="20131">
                  <c:v>4830</c:v>
                </c:pt>
                <c:pt idx="20132">
                  <c:v>4878</c:v>
                </c:pt>
                <c:pt idx="20133">
                  <c:v>4832</c:v>
                </c:pt>
                <c:pt idx="20134">
                  <c:v>4877</c:v>
                </c:pt>
                <c:pt idx="20135">
                  <c:v>4866</c:v>
                </c:pt>
                <c:pt idx="20136">
                  <c:v>4852</c:v>
                </c:pt>
                <c:pt idx="20137">
                  <c:v>4873</c:v>
                </c:pt>
                <c:pt idx="20138">
                  <c:v>4862</c:v>
                </c:pt>
                <c:pt idx="20139">
                  <c:v>4915</c:v>
                </c:pt>
                <c:pt idx="20140">
                  <c:v>4880</c:v>
                </c:pt>
                <c:pt idx="20141">
                  <c:v>4873</c:v>
                </c:pt>
                <c:pt idx="20142">
                  <c:v>4855</c:v>
                </c:pt>
                <c:pt idx="20143">
                  <c:v>4848</c:v>
                </c:pt>
                <c:pt idx="20144">
                  <c:v>4843</c:v>
                </c:pt>
                <c:pt idx="20145">
                  <c:v>4835</c:v>
                </c:pt>
                <c:pt idx="20146">
                  <c:v>4870</c:v>
                </c:pt>
                <c:pt idx="20147">
                  <c:v>4846</c:v>
                </c:pt>
                <c:pt idx="20148">
                  <c:v>4845</c:v>
                </c:pt>
                <c:pt idx="20149">
                  <c:v>4850</c:v>
                </c:pt>
                <c:pt idx="20150">
                  <c:v>4839</c:v>
                </c:pt>
                <c:pt idx="20151">
                  <c:v>4848</c:v>
                </c:pt>
                <c:pt idx="20152">
                  <c:v>4811</c:v>
                </c:pt>
                <c:pt idx="20153">
                  <c:v>4878</c:v>
                </c:pt>
                <c:pt idx="20154">
                  <c:v>4812</c:v>
                </c:pt>
                <c:pt idx="20155">
                  <c:v>4882</c:v>
                </c:pt>
                <c:pt idx="20156">
                  <c:v>4873</c:v>
                </c:pt>
                <c:pt idx="20157">
                  <c:v>4838</c:v>
                </c:pt>
                <c:pt idx="20158">
                  <c:v>4842</c:v>
                </c:pt>
                <c:pt idx="20159">
                  <c:v>4873</c:v>
                </c:pt>
                <c:pt idx="20160">
                  <c:v>4874</c:v>
                </c:pt>
                <c:pt idx="20161">
                  <c:v>4854</c:v>
                </c:pt>
                <c:pt idx="20162">
                  <c:v>4852</c:v>
                </c:pt>
                <c:pt idx="20163">
                  <c:v>4806</c:v>
                </c:pt>
                <c:pt idx="20164">
                  <c:v>4857</c:v>
                </c:pt>
                <c:pt idx="20165">
                  <c:v>4871</c:v>
                </c:pt>
                <c:pt idx="20166">
                  <c:v>4868</c:v>
                </c:pt>
                <c:pt idx="20167">
                  <c:v>4825</c:v>
                </c:pt>
                <c:pt idx="20168">
                  <c:v>4857</c:v>
                </c:pt>
                <c:pt idx="20169">
                  <c:v>4864</c:v>
                </c:pt>
                <c:pt idx="20170">
                  <c:v>4827</c:v>
                </c:pt>
                <c:pt idx="20171">
                  <c:v>4837</c:v>
                </c:pt>
                <c:pt idx="20172">
                  <c:v>4879</c:v>
                </c:pt>
                <c:pt idx="20173">
                  <c:v>4844</c:v>
                </c:pt>
                <c:pt idx="20174">
                  <c:v>4845</c:v>
                </c:pt>
                <c:pt idx="20175">
                  <c:v>4890</c:v>
                </c:pt>
                <c:pt idx="20176">
                  <c:v>4868</c:v>
                </c:pt>
                <c:pt idx="20177">
                  <c:v>4871</c:v>
                </c:pt>
                <c:pt idx="20178">
                  <c:v>4866</c:v>
                </c:pt>
                <c:pt idx="20179">
                  <c:v>4858</c:v>
                </c:pt>
                <c:pt idx="20180">
                  <c:v>4837</c:v>
                </c:pt>
                <c:pt idx="20181">
                  <c:v>4837</c:v>
                </c:pt>
                <c:pt idx="20182">
                  <c:v>4833</c:v>
                </c:pt>
                <c:pt idx="20183">
                  <c:v>4843</c:v>
                </c:pt>
                <c:pt idx="20184">
                  <c:v>4838</c:v>
                </c:pt>
                <c:pt idx="20185">
                  <c:v>4897</c:v>
                </c:pt>
                <c:pt idx="20186">
                  <c:v>4840</c:v>
                </c:pt>
                <c:pt idx="20187">
                  <c:v>4865</c:v>
                </c:pt>
                <c:pt idx="20188">
                  <c:v>4860</c:v>
                </c:pt>
                <c:pt idx="20189">
                  <c:v>4904</c:v>
                </c:pt>
                <c:pt idx="20190">
                  <c:v>4862</c:v>
                </c:pt>
                <c:pt idx="20191">
                  <c:v>4865</c:v>
                </c:pt>
                <c:pt idx="20192">
                  <c:v>4879</c:v>
                </c:pt>
                <c:pt idx="20193">
                  <c:v>4857</c:v>
                </c:pt>
                <c:pt idx="20194">
                  <c:v>4845</c:v>
                </c:pt>
                <c:pt idx="20195">
                  <c:v>4872</c:v>
                </c:pt>
                <c:pt idx="20196">
                  <c:v>4835</c:v>
                </c:pt>
                <c:pt idx="20197">
                  <c:v>4898</c:v>
                </c:pt>
                <c:pt idx="20198">
                  <c:v>4876</c:v>
                </c:pt>
                <c:pt idx="20199">
                  <c:v>4884</c:v>
                </c:pt>
                <c:pt idx="20200">
                  <c:v>4870</c:v>
                </c:pt>
                <c:pt idx="20201">
                  <c:v>4850</c:v>
                </c:pt>
                <c:pt idx="20202">
                  <c:v>4856</c:v>
                </c:pt>
                <c:pt idx="20203">
                  <c:v>4815</c:v>
                </c:pt>
                <c:pt idx="20204">
                  <c:v>4837</c:v>
                </c:pt>
                <c:pt idx="20205">
                  <c:v>4868</c:v>
                </c:pt>
                <c:pt idx="20206">
                  <c:v>4831</c:v>
                </c:pt>
                <c:pt idx="20207">
                  <c:v>4850</c:v>
                </c:pt>
                <c:pt idx="20208">
                  <c:v>4831</c:v>
                </c:pt>
                <c:pt idx="20209">
                  <c:v>4865</c:v>
                </c:pt>
                <c:pt idx="20210">
                  <c:v>4883</c:v>
                </c:pt>
                <c:pt idx="20211">
                  <c:v>4855</c:v>
                </c:pt>
                <c:pt idx="20212">
                  <c:v>4882</c:v>
                </c:pt>
                <c:pt idx="20213">
                  <c:v>4863</c:v>
                </c:pt>
                <c:pt idx="20214">
                  <c:v>4859</c:v>
                </c:pt>
                <c:pt idx="20215">
                  <c:v>4818</c:v>
                </c:pt>
                <c:pt idx="20216">
                  <c:v>4867</c:v>
                </c:pt>
                <c:pt idx="20217">
                  <c:v>4908</c:v>
                </c:pt>
                <c:pt idx="20218">
                  <c:v>4857</c:v>
                </c:pt>
                <c:pt idx="20219">
                  <c:v>4901</c:v>
                </c:pt>
                <c:pt idx="20220">
                  <c:v>4878</c:v>
                </c:pt>
                <c:pt idx="20221">
                  <c:v>4858</c:v>
                </c:pt>
                <c:pt idx="20222">
                  <c:v>4884</c:v>
                </c:pt>
                <c:pt idx="20223">
                  <c:v>4878</c:v>
                </c:pt>
                <c:pt idx="20224">
                  <c:v>4843</c:v>
                </c:pt>
                <c:pt idx="20225">
                  <c:v>4819</c:v>
                </c:pt>
                <c:pt idx="20226">
                  <c:v>4824</c:v>
                </c:pt>
                <c:pt idx="20227">
                  <c:v>4885</c:v>
                </c:pt>
                <c:pt idx="20228">
                  <c:v>4843</c:v>
                </c:pt>
                <c:pt idx="20229">
                  <c:v>4864</c:v>
                </c:pt>
                <c:pt idx="20230">
                  <c:v>4883</c:v>
                </c:pt>
                <c:pt idx="20231">
                  <c:v>4893</c:v>
                </c:pt>
                <c:pt idx="20232">
                  <c:v>4854</c:v>
                </c:pt>
                <c:pt idx="20233">
                  <c:v>4867</c:v>
                </c:pt>
                <c:pt idx="20234">
                  <c:v>4867</c:v>
                </c:pt>
                <c:pt idx="20235">
                  <c:v>4895</c:v>
                </c:pt>
                <c:pt idx="20236">
                  <c:v>4856</c:v>
                </c:pt>
                <c:pt idx="20237">
                  <c:v>4859</c:v>
                </c:pt>
                <c:pt idx="20238">
                  <c:v>4878</c:v>
                </c:pt>
                <c:pt idx="20239">
                  <c:v>4863</c:v>
                </c:pt>
                <c:pt idx="20240">
                  <c:v>4871</c:v>
                </c:pt>
                <c:pt idx="20241">
                  <c:v>4859</c:v>
                </c:pt>
                <c:pt idx="20242">
                  <c:v>4847</c:v>
                </c:pt>
                <c:pt idx="20243">
                  <c:v>4856</c:v>
                </c:pt>
                <c:pt idx="20244">
                  <c:v>4830</c:v>
                </c:pt>
                <c:pt idx="20245">
                  <c:v>4897</c:v>
                </c:pt>
                <c:pt idx="20246">
                  <c:v>4825</c:v>
                </c:pt>
                <c:pt idx="20247">
                  <c:v>4875</c:v>
                </c:pt>
                <c:pt idx="20248">
                  <c:v>4859</c:v>
                </c:pt>
                <c:pt idx="20249">
                  <c:v>4864</c:v>
                </c:pt>
                <c:pt idx="20250">
                  <c:v>4888</c:v>
                </c:pt>
                <c:pt idx="20251">
                  <c:v>4858</c:v>
                </c:pt>
                <c:pt idx="20252">
                  <c:v>4839</c:v>
                </c:pt>
                <c:pt idx="20253">
                  <c:v>4832</c:v>
                </c:pt>
                <c:pt idx="20254">
                  <c:v>4851</c:v>
                </c:pt>
                <c:pt idx="20255">
                  <c:v>4886</c:v>
                </c:pt>
                <c:pt idx="20256">
                  <c:v>4873</c:v>
                </c:pt>
                <c:pt idx="20257">
                  <c:v>4863</c:v>
                </c:pt>
                <c:pt idx="20258">
                  <c:v>4834</c:v>
                </c:pt>
                <c:pt idx="20259">
                  <c:v>4871</c:v>
                </c:pt>
                <c:pt idx="20260">
                  <c:v>4865</c:v>
                </c:pt>
                <c:pt idx="20261">
                  <c:v>4860</c:v>
                </c:pt>
                <c:pt idx="20262">
                  <c:v>4837</c:v>
                </c:pt>
                <c:pt idx="20263">
                  <c:v>4811</c:v>
                </c:pt>
                <c:pt idx="20264">
                  <c:v>4876</c:v>
                </c:pt>
                <c:pt idx="20265">
                  <c:v>4853</c:v>
                </c:pt>
                <c:pt idx="20266">
                  <c:v>4826</c:v>
                </c:pt>
                <c:pt idx="20267">
                  <c:v>4825</c:v>
                </c:pt>
                <c:pt idx="20268">
                  <c:v>4884</c:v>
                </c:pt>
                <c:pt idx="20269">
                  <c:v>4872</c:v>
                </c:pt>
                <c:pt idx="20270">
                  <c:v>4920</c:v>
                </c:pt>
                <c:pt idx="20271">
                  <c:v>4896</c:v>
                </c:pt>
                <c:pt idx="20272">
                  <c:v>4830</c:v>
                </c:pt>
                <c:pt idx="20273">
                  <c:v>4869</c:v>
                </c:pt>
                <c:pt idx="20274">
                  <c:v>4866</c:v>
                </c:pt>
                <c:pt idx="20275">
                  <c:v>4858</c:v>
                </c:pt>
                <c:pt idx="20276">
                  <c:v>4867</c:v>
                </c:pt>
                <c:pt idx="20277">
                  <c:v>4868</c:v>
                </c:pt>
                <c:pt idx="20278">
                  <c:v>4853</c:v>
                </c:pt>
                <c:pt idx="20279">
                  <c:v>4859</c:v>
                </c:pt>
                <c:pt idx="20280">
                  <c:v>4864</c:v>
                </c:pt>
                <c:pt idx="20281">
                  <c:v>4905</c:v>
                </c:pt>
                <c:pt idx="20282">
                  <c:v>4862</c:v>
                </c:pt>
                <c:pt idx="20283">
                  <c:v>4846</c:v>
                </c:pt>
                <c:pt idx="20284">
                  <c:v>4871</c:v>
                </c:pt>
                <c:pt idx="20285">
                  <c:v>4877</c:v>
                </c:pt>
                <c:pt idx="20286">
                  <c:v>4858</c:v>
                </c:pt>
                <c:pt idx="20287">
                  <c:v>4876</c:v>
                </c:pt>
                <c:pt idx="20288">
                  <c:v>4880</c:v>
                </c:pt>
                <c:pt idx="20289">
                  <c:v>4841</c:v>
                </c:pt>
                <c:pt idx="20290">
                  <c:v>4884</c:v>
                </c:pt>
                <c:pt idx="20291">
                  <c:v>4915</c:v>
                </c:pt>
                <c:pt idx="20292">
                  <c:v>4881</c:v>
                </c:pt>
                <c:pt idx="20293">
                  <c:v>4878</c:v>
                </c:pt>
                <c:pt idx="20294">
                  <c:v>4827</c:v>
                </c:pt>
                <c:pt idx="20295">
                  <c:v>4880</c:v>
                </c:pt>
                <c:pt idx="20296">
                  <c:v>4847</c:v>
                </c:pt>
                <c:pt idx="20297">
                  <c:v>4873</c:v>
                </c:pt>
                <c:pt idx="20298">
                  <c:v>4845</c:v>
                </c:pt>
                <c:pt idx="20299">
                  <c:v>4857</c:v>
                </c:pt>
                <c:pt idx="20300">
                  <c:v>4881</c:v>
                </c:pt>
                <c:pt idx="20301">
                  <c:v>4847</c:v>
                </c:pt>
                <c:pt idx="20302">
                  <c:v>4877</c:v>
                </c:pt>
                <c:pt idx="20303">
                  <c:v>4855</c:v>
                </c:pt>
                <c:pt idx="20304">
                  <c:v>4893</c:v>
                </c:pt>
                <c:pt idx="20305">
                  <c:v>4870</c:v>
                </c:pt>
                <c:pt idx="20306">
                  <c:v>4883</c:v>
                </c:pt>
                <c:pt idx="20307">
                  <c:v>4847</c:v>
                </c:pt>
                <c:pt idx="20308">
                  <c:v>4888</c:v>
                </c:pt>
                <c:pt idx="20309">
                  <c:v>4871</c:v>
                </c:pt>
                <c:pt idx="20310">
                  <c:v>4912</c:v>
                </c:pt>
                <c:pt idx="20311">
                  <c:v>4847</c:v>
                </c:pt>
                <c:pt idx="20312">
                  <c:v>4877</c:v>
                </c:pt>
                <c:pt idx="20313">
                  <c:v>4891</c:v>
                </c:pt>
                <c:pt idx="20314">
                  <c:v>4861</c:v>
                </c:pt>
                <c:pt idx="20315">
                  <c:v>4868</c:v>
                </c:pt>
                <c:pt idx="20316">
                  <c:v>4879</c:v>
                </c:pt>
                <c:pt idx="20317">
                  <c:v>4845</c:v>
                </c:pt>
                <c:pt idx="20318">
                  <c:v>4863</c:v>
                </c:pt>
                <c:pt idx="20319">
                  <c:v>4892</c:v>
                </c:pt>
                <c:pt idx="20320">
                  <c:v>4841</c:v>
                </c:pt>
                <c:pt idx="20321">
                  <c:v>4794</c:v>
                </c:pt>
                <c:pt idx="20322">
                  <c:v>4855</c:v>
                </c:pt>
                <c:pt idx="20323">
                  <c:v>4832</c:v>
                </c:pt>
                <c:pt idx="20324">
                  <c:v>4838</c:v>
                </c:pt>
                <c:pt idx="20325">
                  <c:v>4842</c:v>
                </c:pt>
                <c:pt idx="20326">
                  <c:v>4858</c:v>
                </c:pt>
                <c:pt idx="20327">
                  <c:v>4848</c:v>
                </c:pt>
                <c:pt idx="20328">
                  <c:v>4909</c:v>
                </c:pt>
                <c:pt idx="20329">
                  <c:v>4853</c:v>
                </c:pt>
                <c:pt idx="20330">
                  <c:v>4852</c:v>
                </c:pt>
                <c:pt idx="20331">
                  <c:v>4891</c:v>
                </c:pt>
                <c:pt idx="20332">
                  <c:v>4834</c:v>
                </c:pt>
                <c:pt idx="20333">
                  <c:v>4876</c:v>
                </c:pt>
                <c:pt idx="20334">
                  <c:v>4874</c:v>
                </c:pt>
                <c:pt idx="20335">
                  <c:v>4873</c:v>
                </c:pt>
                <c:pt idx="20336">
                  <c:v>4840</c:v>
                </c:pt>
                <c:pt idx="20337">
                  <c:v>4862</c:v>
                </c:pt>
                <c:pt idx="20338">
                  <c:v>4891</c:v>
                </c:pt>
                <c:pt idx="20339">
                  <c:v>4855</c:v>
                </c:pt>
                <c:pt idx="20340">
                  <c:v>4846</c:v>
                </c:pt>
                <c:pt idx="20341">
                  <c:v>4855</c:v>
                </c:pt>
                <c:pt idx="20342">
                  <c:v>4870</c:v>
                </c:pt>
                <c:pt idx="20343">
                  <c:v>4881</c:v>
                </c:pt>
                <c:pt idx="20344">
                  <c:v>4828</c:v>
                </c:pt>
                <c:pt idx="20345">
                  <c:v>4867</c:v>
                </c:pt>
                <c:pt idx="20346">
                  <c:v>4842</c:v>
                </c:pt>
                <c:pt idx="20347">
                  <c:v>4860</c:v>
                </c:pt>
                <c:pt idx="20348">
                  <c:v>4806</c:v>
                </c:pt>
                <c:pt idx="20349">
                  <c:v>4843</c:v>
                </c:pt>
                <c:pt idx="20350">
                  <c:v>4844</c:v>
                </c:pt>
                <c:pt idx="20351">
                  <c:v>4848</c:v>
                </c:pt>
                <c:pt idx="20352">
                  <c:v>4865</c:v>
                </c:pt>
                <c:pt idx="20353">
                  <c:v>4838</c:v>
                </c:pt>
                <c:pt idx="20354">
                  <c:v>4858</c:v>
                </c:pt>
                <c:pt idx="20355">
                  <c:v>4857</c:v>
                </c:pt>
                <c:pt idx="20356">
                  <c:v>4803</c:v>
                </c:pt>
                <c:pt idx="20357">
                  <c:v>4885</c:v>
                </c:pt>
                <c:pt idx="20358">
                  <c:v>4861</c:v>
                </c:pt>
                <c:pt idx="20359">
                  <c:v>4857</c:v>
                </c:pt>
                <c:pt idx="20360">
                  <c:v>4890</c:v>
                </c:pt>
                <c:pt idx="20361">
                  <c:v>4860</c:v>
                </c:pt>
                <c:pt idx="20362">
                  <c:v>4862</c:v>
                </c:pt>
                <c:pt idx="20363">
                  <c:v>4852</c:v>
                </c:pt>
                <c:pt idx="20364">
                  <c:v>4829</c:v>
                </c:pt>
                <c:pt idx="20365">
                  <c:v>4818</c:v>
                </c:pt>
                <c:pt idx="20366">
                  <c:v>4852</c:v>
                </c:pt>
                <c:pt idx="20367">
                  <c:v>4889</c:v>
                </c:pt>
                <c:pt idx="20368">
                  <c:v>4838</c:v>
                </c:pt>
                <c:pt idx="20369">
                  <c:v>4879</c:v>
                </c:pt>
                <c:pt idx="20370">
                  <c:v>4857</c:v>
                </c:pt>
                <c:pt idx="20371">
                  <c:v>4837</c:v>
                </c:pt>
                <c:pt idx="20372">
                  <c:v>4883</c:v>
                </c:pt>
                <c:pt idx="20373">
                  <c:v>4892</c:v>
                </c:pt>
                <c:pt idx="20374">
                  <c:v>4869</c:v>
                </c:pt>
                <c:pt idx="20375">
                  <c:v>4870</c:v>
                </c:pt>
                <c:pt idx="20376">
                  <c:v>4812</c:v>
                </c:pt>
                <c:pt idx="20377">
                  <c:v>4856</c:v>
                </c:pt>
                <c:pt idx="20378">
                  <c:v>4864</c:v>
                </c:pt>
                <c:pt idx="20379">
                  <c:v>4853</c:v>
                </c:pt>
                <c:pt idx="20380">
                  <c:v>4861</c:v>
                </c:pt>
                <c:pt idx="20381">
                  <c:v>4857</c:v>
                </c:pt>
                <c:pt idx="20382">
                  <c:v>4895</c:v>
                </c:pt>
                <c:pt idx="20383">
                  <c:v>4876</c:v>
                </c:pt>
                <c:pt idx="20384">
                  <c:v>4872</c:v>
                </c:pt>
                <c:pt idx="20385">
                  <c:v>4843</c:v>
                </c:pt>
                <c:pt idx="20386">
                  <c:v>4844</c:v>
                </c:pt>
                <c:pt idx="20387">
                  <c:v>4832</c:v>
                </c:pt>
                <c:pt idx="20388">
                  <c:v>4891</c:v>
                </c:pt>
                <c:pt idx="20389">
                  <c:v>4871</c:v>
                </c:pt>
                <c:pt idx="20390">
                  <c:v>4862</c:v>
                </c:pt>
                <c:pt idx="20391">
                  <c:v>4879</c:v>
                </c:pt>
                <c:pt idx="20392">
                  <c:v>4843</c:v>
                </c:pt>
                <c:pt idx="20393">
                  <c:v>4866</c:v>
                </c:pt>
                <c:pt idx="20394">
                  <c:v>4880</c:v>
                </c:pt>
                <c:pt idx="20395">
                  <c:v>4852</c:v>
                </c:pt>
                <c:pt idx="20396">
                  <c:v>4873</c:v>
                </c:pt>
                <c:pt idx="20397">
                  <c:v>4839</c:v>
                </c:pt>
                <c:pt idx="20398">
                  <c:v>4878</c:v>
                </c:pt>
                <c:pt idx="20399">
                  <c:v>4841</c:v>
                </c:pt>
                <c:pt idx="20400">
                  <c:v>4862</c:v>
                </c:pt>
                <c:pt idx="20401">
                  <c:v>4856</c:v>
                </c:pt>
                <c:pt idx="20402">
                  <c:v>4847</c:v>
                </c:pt>
                <c:pt idx="20403">
                  <c:v>4860</c:v>
                </c:pt>
                <c:pt idx="20404">
                  <c:v>4870</c:v>
                </c:pt>
                <c:pt idx="20405">
                  <c:v>4874</c:v>
                </c:pt>
                <c:pt idx="20406">
                  <c:v>4840</c:v>
                </c:pt>
                <c:pt idx="20407">
                  <c:v>4889</c:v>
                </c:pt>
                <c:pt idx="20408">
                  <c:v>4858</c:v>
                </c:pt>
                <c:pt idx="20409">
                  <c:v>4862</c:v>
                </c:pt>
                <c:pt idx="20410">
                  <c:v>4830</c:v>
                </c:pt>
                <c:pt idx="20411">
                  <c:v>4875</c:v>
                </c:pt>
                <c:pt idx="20412">
                  <c:v>4833</c:v>
                </c:pt>
                <c:pt idx="20413">
                  <c:v>4852</c:v>
                </c:pt>
                <c:pt idx="20414">
                  <c:v>4860</c:v>
                </c:pt>
                <c:pt idx="20415">
                  <c:v>4894</c:v>
                </c:pt>
                <c:pt idx="20416">
                  <c:v>4875</c:v>
                </c:pt>
                <c:pt idx="20417">
                  <c:v>4844</c:v>
                </c:pt>
                <c:pt idx="20418">
                  <c:v>4843</c:v>
                </c:pt>
                <c:pt idx="20419">
                  <c:v>4882</c:v>
                </c:pt>
                <c:pt idx="20420">
                  <c:v>4856</c:v>
                </c:pt>
                <c:pt idx="20421">
                  <c:v>4924</c:v>
                </c:pt>
                <c:pt idx="20422">
                  <c:v>4851</c:v>
                </c:pt>
                <c:pt idx="20423">
                  <c:v>4866</c:v>
                </c:pt>
                <c:pt idx="20424">
                  <c:v>4856</c:v>
                </c:pt>
                <c:pt idx="20425">
                  <c:v>4819</c:v>
                </c:pt>
                <c:pt idx="20426">
                  <c:v>4828</c:v>
                </c:pt>
                <c:pt idx="20427">
                  <c:v>4872</c:v>
                </c:pt>
                <c:pt idx="20428">
                  <c:v>4864</c:v>
                </c:pt>
                <c:pt idx="20429">
                  <c:v>4869</c:v>
                </c:pt>
                <c:pt idx="20430">
                  <c:v>4901</c:v>
                </c:pt>
                <c:pt idx="20431">
                  <c:v>4861</c:v>
                </c:pt>
                <c:pt idx="20432">
                  <c:v>4825</c:v>
                </c:pt>
                <c:pt idx="20433">
                  <c:v>4847</c:v>
                </c:pt>
                <c:pt idx="20434">
                  <c:v>4867</c:v>
                </c:pt>
                <c:pt idx="20435">
                  <c:v>4873</c:v>
                </c:pt>
                <c:pt idx="20436">
                  <c:v>4902</c:v>
                </c:pt>
                <c:pt idx="20437">
                  <c:v>4886</c:v>
                </c:pt>
                <c:pt idx="20438">
                  <c:v>4864</c:v>
                </c:pt>
                <c:pt idx="20439">
                  <c:v>4874</c:v>
                </c:pt>
                <c:pt idx="20440">
                  <c:v>4850</c:v>
                </c:pt>
                <c:pt idx="20441">
                  <c:v>4838</c:v>
                </c:pt>
                <c:pt idx="20442">
                  <c:v>4838</c:v>
                </c:pt>
                <c:pt idx="20443">
                  <c:v>4829</c:v>
                </c:pt>
                <c:pt idx="20444">
                  <c:v>4844</c:v>
                </c:pt>
                <c:pt idx="20445">
                  <c:v>4877</c:v>
                </c:pt>
                <c:pt idx="20446">
                  <c:v>4842</c:v>
                </c:pt>
                <c:pt idx="20447">
                  <c:v>4863</c:v>
                </c:pt>
                <c:pt idx="20448">
                  <c:v>4851</c:v>
                </c:pt>
                <c:pt idx="20449">
                  <c:v>4781</c:v>
                </c:pt>
                <c:pt idx="20450">
                  <c:v>4867</c:v>
                </c:pt>
                <c:pt idx="20451">
                  <c:v>4857</c:v>
                </c:pt>
                <c:pt idx="20452">
                  <c:v>4834</c:v>
                </c:pt>
                <c:pt idx="20453">
                  <c:v>4812</c:v>
                </c:pt>
                <c:pt idx="20454">
                  <c:v>4888</c:v>
                </c:pt>
                <c:pt idx="20455">
                  <c:v>4875</c:v>
                </c:pt>
                <c:pt idx="20456">
                  <c:v>4884</c:v>
                </c:pt>
                <c:pt idx="20457">
                  <c:v>4864</c:v>
                </c:pt>
                <c:pt idx="20458">
                  <c:v>4861</c:v>
                </c:pt>
                <c:pt idx="20459">
                  <c:v>4836</c:v>
                </c:pt>
                <c:pt idx="20460">
                  <c:v>4873</c:v>
                </c:pt>
                <c:pt idx="20461">
                  <c:v>4899</c:v>
                </c:pt>
                <c:pt idx="20462">
                  <c:v>4833</c:v>
                </c:pt>
                <c:pt idx="20463">
                  <c:v>4798</c:v>
                </c:pt>
                <c:pt idx="20464">
                  <c:v>4868</c:v>
                </c:pt>
                <c:pt idx="20465">
                  <c:v>4859</c:v>
                </c:pt>
                <c:pt idx="20466">
                  <c:v>4867</c:v>
                </c:pt>
                <c:pt idx="20467">
                  <c:v>4885</c:v>
                </c:pt>
                <c:pt idx="20468">
                  <c:v>4850</c:v>
                </c:pt>
                <c:pt idx="20469">
                  <c:v>4869</c:v>
                </c:pt>
                <c:pt idx="20470">
                  <c:v>4864</c:v>
                </c:pt>
                <c:pt idx="20471">
                  <c:v>4827</c:v>
                </c:pt>
                <c:pt idx="20472">
                  <c:v>4861</c:v>
                </c:pt>
                <c:pt idx="20473">
                  <c:v>4880</c:v>
                </c:pt>
                <c:pt idx="20474">
                  <c:v>4883</c:v>
                </c:pt>
                <c:pt idx="20475">
                  <c:v>4861</c:v>
                </c:pt>
                <c:pt idx="20476">
                  <c:v>4836</c:v>
                </c:pt>
                <c:pt idx="20477">
                  <c:v>4909</c:v>
                </c:pt>
                <c:pt idx="20478">
                  <c:v>4852</c:v>
                </c:pt>
                <c:pt idx="20479">
                  <c:v>4846</c:v>
                </c:pt>
                <c:pt idx="20480">
                  <c:v>4878</c:v>
                </c:pt>
                <c:pt idx="20481">
                  <c:v>4872</c:v>
                </c:pt>
                <c:pt idx="20482">
                  <c:v>4848</c:v>
                </c:pt>
                <c:pt idx="20483">
                  <c:v>4870</c:v>
                </c:pt>
                <c:pt idx="20484">
                  <c:v>4845</c:v>
                </c:pt>
                <c:pt idx="20485">
                  <c:v>4842</c:v>
                </c:pt>
                <c:pt idx="20486">
                  <c:v>4846</c:v>
                </c:pt>
                <c:pt idx="20487">
                  <c:v>4872</c:v>
                </c:pt>
                <c:pt idx="20488">
                  <c:v>4856</c:v>
                </c:pt>
                <c:pt idx="20489">
                  <c:v>4861</c:v>
                </c:pt>
                <c:pt idx="20490">
                  <c:v>4841</c:v>
                </c:pt>
                <c:pt idx="20491">
                  <c:v>4885</c:v>
                </c:pt>
                <c:pt idx="20492">
                  <c:v>4851</c:v>
                </c:pt>
                <c:pt idx="20493">
                  <c:v>4889</c:v>
                </c:pt>
                <c:pt idx="20494">
                  <c:v>4858</c:v>
                </c:pt>
                <c:pt idx="20495">
                  <c:v>4897</c:v>
                </c:pt>
                <c:pt idx="20496">
                  <c:v>4865</c:v>
                </c:pt>
                <c:pt idx="20497">
                  <c:v>4858</c:v>
                </c:pt>
                <c:pt idx="20498">
                  <c:v>4860</c:v>
                </c:pt>
                <c:pt idx="20499">
                  <c:v>4841</c:v>
                </c:pt>
                <c:pt idx="20500">
                  <c:v>4855</c:v>
                </c:pt>
                <c:pt idx="20501">
                  <c:v>4845</c:v>
                </c:pt>
                <c:pt idx="20502">
                  <c:v>4844</c:v>
                </c:pt>
                <c:pt idx="20503">
                  <c:v>4850</c:v>
                </c:pt>
                <c:pt idx="20504">
                  <c:v>4814</c:v>
                </c:pt>
                <c:pt idx="20505">
                  <c:v>4868</c:v>
                </c:pt>
                <c:pt idx="20506">
                  <c:v>4872</c:v>
                </c:pt>
                <c:pt idx="20507">
                  <c:v>4899</c:v>
                </c:pt>
                <c:pt idx="20508">
                  <c:v>4848</c:v>
                </c:pt>
                <c:pt idx="20509">
                  <c:v>4829</c:v>
                </c:pt>
                <c:pt idx="20510">
                  <c:v>4832</c:v>
                </c:pt>
                <c:pt idx="20511">
                  <c:v>4842</c:v>
                </c:pt>
                <c:pt idx="20512">
                  <c:v>4842</c:v>
                </c:pt>
                <c:pt idx="20513">
                  <c:v>4867</c:v>
                </c:pt>
                <c:pt idx="20514">
                  <c:v>4858</c:v>
                </c:pt>
                <c:pt idx="20515">
                  <c:v>4910</c:v>
                </c:pt>
                <c:pt idx="20516">
                  <c:v>4913</c:v>
                </c:pt>
                <c:pt idx="20517">
                  <c:v>4843</c:v>
                </c:pt>
                <c:pt idx="20518">
                  <c:v>4851</c:v>
                </c:pt>
                <c:pt idx="20519">
                  <c:v>4867</c:v>
                </c:pt>
                <c:pt idx="20520">
                  <c:v>4825</c:v>
                </c:pt>
                <c:pt idx="20521">
                  <c:v>4863</c:v>
                </c:pt>
                <c:pt idx="20522">
                  <c:v>4845</c:v>
                </c:pt>
                <c:pt idx="20523">
                  <c:v>4891</c:v>
                </c:pt>
                <c:pt idx="20524">
                  <c:v>4861</c:v>
                </c:pt>
                <c:pt idx="20525">
                  <c:v>4880</c:v>
                </c:pt>
                <c:pt idx="20526">
                  <c:v>4839</c:v>
                </c:pt>
                <c:pt idx="20527">
                  <c:v>4852</c:v>
                </c:pt>
                <c:pt idx="20528">
                  <c:v>4849</c:v>
                </c:pt>
                <c:pt idx="20529">
                  <c:v>4870</c:v>
                </c:pt>
                <c:pt idx="20530">
                  <c:v>4858</c:v>
                </c:pt>
                <c:pt idx="20531">
                  <c:v>4826</c:v>
                </c:pt>
                <c:pt idx="20532">
                  <c:v>4861</c:v>
                </c:pt>
                <c:pt idx="20533">
                  <c:v>4891</c:v>
                </c:pt>
                <c:pt idx="20534">
                  <c:v>4829</c:v>
                </c:pt>
                <c:pt idx="20535">
                  <c:v>4874</c:v>
                </c:pt>
                <c:pt idx="20536">
                  <c:v>4926</c:v>
                </c:pt>
                <c:pt idx="20537">
                  <c:v>4901</c:v>
                </c:pt>
                <c:pt idx="20538">
                  <c:v>4855</c:v>
                </c:pt>
                <c:pt idx="20539">
                  <c:v>4811</c:v>
                </c:pt>
                <c:pt idx="20540">
                  <c:v>4890</c:v>
                </c:pt>
                <c:pt idx="20541">
                  <c:v>4840</c:v>
                </c:pt>
                <c:pt idx="20542">
                  <c:v>4830</c:v>
                </c:pt>
                <c:pt idx="20543">
                  <c:v>4845</c:v>
                </c:pt>
                <c:pt idx="20544">
                  <c:v>4834</c:v>
                </c:pt>
                <c:pt idx="20545">
                  <c:v>4875</c:v>
                </c:pt>
                <c:pt idx="20546">
                  <c:v>4881</c:v>
                </c:pt>
                <c:pt idx="20547">
                  <c:v>4872</c:v>
                </c:pt>
                <c:pt idx="20548">
                  <c:v>4877</c:v>
                </c:pt>
                <c:pt idx="20549">
                  <c:v>4870</c:v>
                </c:pt>
                <c:pt idx="20550">
                  <c:v>4909</c:v>
                </c:pt>
                <c:pt idx="20551">
                  <c:v>4874</c:v>
                </c:pt>
                <c:pt idx="20552">
                  <c:v>4842</c:v>
                </c:pt>
                <c:pt idx="20553">
                  <c:v>4850</c:v>
                </c:pt>
                <c:pt idx="20554">
                  <c:v>4854</c:v>
                </c:pt>
                <c:pt idx="20555">
                  <c:v>4860</c:v>
                </c:pt>
                <c:pt idx="20556">
                  <c:v>4860</c:v>
                </c:pt>
                <c:pt idx="20557">
                  <c:v>4869</c:v>
                </c:pt>
                <c:pt idx="20558">
                  <c:v>4860</c:v>
                </c:pt>
                <c:pt idx="20559">
                  <c:v>4902</c:v>
                </c:pt>
                <c:pt idx="20560">
                  <c:v>4871</c:v>
                </c:pt>
                <c:pt idx="20561">
                  <c:v>4860</c:v>
                </c:pt>
                <c:pt idx="20562">
                  <c:v>4818</c:v>
                </c:pt>
                <c:pt idx="20563">
                  <c:v>4903</c:v>
                </c:pt>
                <c:pt idx="20564">
                  <c:v>4846</c:v>
                </c:pt>
                <c:pt idx="20565">
                  <c:v>4859</c:v>
                </c:pt>
                <c:pt idx="20566">
                  <c:v>4864</c:v>
                </c:pt>
                <c:pt idx="20567">
                  <c:v>4861</c:v>
                </c:pt>
                <c:pt idx="20568">
                  <c:v>4866</c:v>
                </c:pt>
                <c:pt idx="20569">
                  <c:v>4809</c:v>
                </c:pt>
                <c:pt idx="20570">
                  <c:v>4851</c:v>
                </c:pt>
                <c:pt idx="20571">
                  <c:v>4812</c:v>
                </c:pt>
                <c:pt idx="20572">
                  <c:v>4877</c:v>
                </c:pt>
                <c:pt idx="20573">
                  <c:v>4877</c:v>
                </c:pt>
                <c:pt idx="20574">
                  <c:v>4841</c:v>
                </c:pt>
                <c:pt idx="20575">
                  <c:v>4875</c:v>
                </c:pt>
                <c:pt idx="20576">
                  <c:v>4862</c:v>
                </c:pt>
                <c:pt idx="20577">
                  <c:v>4837</c:v>
                </c:pt>
                <c:pt idx="20578">
                  <c:v>4871</c:v>
                </c:pt>
                <c:pt idx="20579">
                  <c:v>4835</c:v>
                </c:pt>
                <c:pt idx="20580">
                  <c:v>4858</c:v>
                </c:pt>
                <c:pt idx="20581">
                  <c:v>4861</c:v>
                </c:pt>
                <c:pt idx="20582">
                  <c:v>4824</c:v>
                </c:pt>
                <c:pt idx="20583">
                  <c:v>4857</c:v>
                </c:pt>
                <c:pt idx="20584">
                  <c:v>4836</c:v>
                </c:pt>
                <c:pt idx="20585">
                  <c:v>4849</c:v>
                </c:pt>
                <c:pt idx="20586">
                  <c:v>4871</c:v>
                </c:pt>
                <c:pt idx="20587">
                  <c:v>4856</c:v>
                </c:pt>
                <c:pt idx="20588">
                  <c:v>4856</c:v>
                </c:pt>
                <c:pt idx="20589">
                  <c:v>4859</c:v>
                </c:pt>
                <c:pt idx="20590">
                  <c:v>4852</c:v>
                </c:pt>
                <c:pt idx="20591">
                  <c:v>4869</c:v>
                </c:pt>
                <c:pt idx="20592">
                  <c:v>4841</c:v>
                </c:pt>
                <c:pt idx="20593">
                  <c:v>4863</c:v>
                </c:pt>
                <c:pt idx="20594">
                  <c:v>4890</c:v>
                </c:pt>
                <c:pt idx="20595">
                  <c:v>4870</c:v>
                </c:pt>
                <c:pt idx="20596">
                  <c:v>4847</c:v>
                </c:pt>
                <c:pt idx="20597">
                  <c:v>4880</c:v>
                </c:pt>
                <c:pt idx="20598">
                  <c:v>4880</c:v>
                </c:pt>
                <c:pt idx="20599">
                  <c:v>4845</c:v>
                </c:pt>
                <c:pt idx="20600">
                  <c:v>4846</c:v>
                </c:pt>
                <c:pt idx="20601">
                  <c:v>4885</c:v>
                </c:pt>
                <c:pt idx="20602">
                  <c:v>4866</c:v>
                </c:pt>
                <c:pt idx="20603">
                  <c:v>4834</c:v>
                </c:pt>
                <c:pt idx="20604">
                  <c:v>4894</c:v>
                </c:pt>
                <c:pt idx="20605">
                  <c:v>4868</c:v>
                </c:pt>
                <c:pt idx="20606">
                  <c:v>4844</c:v>
                </c:pt>
                <c:pt idx="20607">
                  <c:v>4881</c:v>
                </c:pt>
                <c:pt idx="20608">
                  <c:v>4852</c:v>
                </c:pt>
                <c:pt idx="20609">
                  <c:v>4875</c:v>
                </c:pt>
                <c:pt idx="20610">
                  <c:v>4872</c:v>
                </c:pt>
                <c:pt idx="20611">
                  <c:v>4838</c:v>
                </c:pt>
                <c:pt idx="20612">
                  <c:v>4861</c:v>
                </c:pt>
                <c:pt idx="20613">
                  <c:v>4859</c:v>
                </c:pt>
                <c:pt idx="20614">
                  <c:v>4868</c:v>
                </c:pt>
                <c:pt idx="20615">
                  <c:v>4853</c:v>
                </c:pt>
                <c:pt idx="20616">
                  <c:v>4889</c:v>
                </c:pt>
                <c:pt idx="20617">
                  <c:v>4873</c:v>
                </c:pt>
                <c:pt idx="20618">
                  <c:v>4859</c:v>
                </c:pt>
                <c:pt idx="20619">
                  <c:v>4857</c:v>
                </c:pt>
                <c:pt idx="20620">
                  <c:v>4852</c:v>
                </c:pt>
                <c:pt idx="20621">
                  <c:v>4895</c:v>
                </c:pt>
                <c:pt idx="20622">
                  <c:v>4872</c:v>
                </c:pt>
                <c:pt idx="20623">
                  <c:v>4871</c:v>
                </c:pt>
                <c:pt idx="20624">
                  <c:v>4870</c:v>
                </c:pt>
                <c:pt idx="20625">
                  <c:v>4858</c:v>
                </c:pt>
                <c:pt idx="20626">
                  <c:v>4884</c:v>
                </c:pt>
                <c:pt idx="20627">
                  <c:v>4880</c:v>
                </c:pt>
                <c:pt idx="20628">
                  <c:v>4847</c:v>
                </c:pt>
                <c:pt idx="20629">
                  <c:v>4869</c:v>
                </c:pt>
                <c:pt idx="20630">
                  <c:v>4865</c:v>
                </c:pt>
                <c:pt idx="20631">
                  <c:v>4835</c:v>
                </c:pt>
                <c:pt idx="20632">
                  <c:v>4875</c:v>
                </c:pt>
                <c:pt idx="20633">
                  <c:v>4860</c:v>
                </c:pt>
                <c:pt idx="20634">
                  <c:v>4891</c:v>
                </c:pt>
                <c:pt idx="20635">
                  <c:v>4905</c:v>
                </c:pt>
                <c:pt idx="20636">
                  <c:v>4845</c:v>
                </c:pt>
                <c:pt idx="20637">
                  <c:v>4836</c:v>
                </c:pt>
                <c:pt idx="20638">
                  <c:v>4849</c:v>
                </c:pt>
                <c:pt idx="20639">
                  <c:v>4866</c:v>
                </c:pt>
                <c:pt idx="20640">
                  <c:v>4827</c:v>
                </c:pt>
                <c:pt idx="20641">
                  <c:v>4853</c:v>
                </c:pt>
                <c:pt idx="20642">
                  <c:v>4852</c:v>
                </c:pt>
                <c:pt idx="20643">
                  <c:v>4850</c:v>
                </c:pt>
                <c:pt idx="20644">
                  <c:v>4879</c:v>
                </c:pt>
                <c:pt idx="20645">
                  <c:v>4883</c:v>
                </c:pt>
                <c:pt idx="20646">
                  <c:v>4917</c:v>
                </c:pt>
                <c:pt idx="20647">
                  <c:v>4891</c:v>
                </c:pt>
                <c:pt idx="20648">
                  <c:v>4841</c:v>
                </c:pt>
                <c:pt idx="20649">
                  <c:v>4878</c:v>
                </c:pt>
                <c:pt idx="20650">
                  <c:v>4848</c:v>
                </c:pt>
                <c:pt idx="20651">
                  <c:v>4808</c:v>
                </c:pt>
                <c:pt idx="20652">
                  <c:v>4865</c:v>
                </c:pt>
                <c:pt idx="20653">
                  <c:v>4823</c:v>
                </c:pt>
                <c:pt idx="20654">
                  <c:v>4868</c:v>
                </c:pt>
                <c:pt idx="20655">
                  <c:v>4866</c:v>
                </c:pt>
                <c:pt idx="20656">
                  <c:v>4871</c:v>
                </c:pt>
                <c:pt idx="20657">
                  <c:v>4872</c:v>
                </c:pt>
                <c:pt idx="20658">
                  <c:v>4878</c:v>
                </c:pt>
                <c:pt idx="20659">
                  <c:v>4881</c:v>
                </c:pt>
                <c:pt idx="20660">
                  <c:v>4880</c:v>
                </c:pt>
                <c:pt idx="20661">
                  <c:v>4868</c:v>
                </c:pt>
                <c:pt idx="20662">
                  <c:v>4856</c:v>
                </c:pt>
                <c:pt idx="20663">
                  <c:v>4897</c:v>
                </c:pt>
                <c:pt idx="20664">
                  <c:v>4873</c:v>
                </c:pt>
                <c:pt idx="20665">
                  <c:v>4847</c:v>
                </c:pt>
                <c:pt idx="20666">
                  <c:v>4869</c:v>
                </c:pt>
                <c:pt idx="20667">
                  <c:v>4844</c:v>
                </c:pt>
                <c:pt idx="20668">
                  <c:v>4830</c:v>
                </c:pt>
                <c:pt idx="20669">
                  <c:v>4855</c:v>
                </c:pt>
                <c:pt idx="20670">
                  <c:v>4876</c:v>
                </c:pt>
                <c:pt idx="20671">
                  <c:v>4854</c:v>
                </c:pt>
                <c:pt idx="20672">
                  <c:v>4851</c:v>
                </c:pt>
                <c:pt idx="20673">
                  <c:v>4853</c:v>
                </c:pt>
                <c:pt idx="20674">
                  <c:v>4850</c:v>
                </c:pt>
                <c:pt idx="20675">
                  <c:v>4882</c:v>
                </c:pt>
                <c:pt idx="20676">
                  <c:v>4869</c:v>
                </c:pt>
                <c:pt idx="20677">
                  <c:v>4835</c:v>
                </c:pt>
                <c:pt idx="20678">
                  <c:v>4875</c:v>
                </c:pt>
                <c:pt idx="20679">
                  <c:v>4884</c:v>
                </c:pt>
                <c:pt idx="20680">
                  <c:v>4827</c:v>
                </c:pt>
                <c:pt idx="20681">
                  <c:v>4826</c:v>
                </c:pt>
                <c:pt idx="20682">
                  <c:v>4813</c:v>
                </c:pt>
                <c:pt idx="20683">
                  <c:v>4825</c:v>
                </c:pt>
                <c:pt idx="20684">
                  <c:v>4903</c:v>
                </c:pt>
                <c:pt idx="20685">
                  <c:v>4847</c:v>
                </c:pt>
                <c:pt idx="20686">
                  <c:v>4888</c:v>
                </c:pt>
                <c:pt idx="20687">
                  <c:v>4834</c:v>
                </c:pt>
                <c:pt idx="20688">
                  <c:v>4891</c:v>
                </c:pt>
                <c:pt idx="20689">
                  <c:v>4864</c:v>
                </c:pt>
                <c:pt idx="20690">
                  <c:v>4857</c:v>
                </c:pt>
                <c:pt idx="20691">
                  <c:v>4874</c:v>
                </c:pt>
                <c:pt idx="20692">
                  <c:v>4836</c:v>
                </c:pt>
                <c:pt idx="20693">
                  <c:v>4861</c:v>
                </c:pt>
                <c:pt idx="20694">
                  <c:v>4861</c:v>
                </c:pt>
                <c:pt idx="20695">
                  <c:v>4848</c:v>
                </c:pt>
                <c:pt idx="20696">
                  <c:v>4849</c:v>
                </c:pt>
                <c:pt idx="20697">
                  <c:v>4866</c:v>
                </c:pt>
                <c:pt idx="20698">
                  <c:v>4868</c:v>
                </c:pt>
                <c:pt idx="20699">
                  <c:v>4876</c:v>
                </c:pt>
                <c:pt idx="20700">
                  <c:v>4836</c:v>
                </c:pt>
                <c:pt idx="20701">
                  <c:v>4854</c:v>
                </c:pt>
                <c:pt idx="20702">
                  <c:v>4864</c:v>
                </c:pt>
                <c:pt idx="20703">
                  <c:v>4841</c:v>
                </c:pt>
                <c:pt idx="20704">
                  <c:v>4859</c:v>
                </c:pt>
                <c:pt idx="20705">
                  <c:v>4852</c:v>
                </c:pt>
                <c:pt idx="20706">
                  <c:v>4829</c:v>
                </c:pt>
                <c:pt idx="20707">
                  <c:v>4887</c:v>
                </c:pt>
                <c:pt idx="20708">
                  <c:v>4881</c:v>
                </c:pt>
                <c:pt idx="20709">
                  <c:v>4891</c:v>
                </c:pt>
                <c:pt idx="20710">
                  <c:v>4895</c:v>
                </c:pt>
                <c:pt idx="20711">
                  <c:v>4883</c:v>
                </c:pt>
                <c:pt idx="20712">
                  <c:v>4882</c:v>
                </c:pt>
                <c:pt idx="20713">
                  <c:v>4902</c:v>
                </c:pt>
                <c:pt idx="20714">
                  <c:v>4863</c:v>
                </c:pt>
                <c:pt idx="20715">
                  <c:v>4882</c:v>
                </c:pt>
                <c:pt idx="20716">
                  <c:v>4916</c:v>
                </c:pt>
                <c:pt idx="20717">
                  <c:v>4840</c:v>
                </c:pt>
                <c:pt idx="20718">
                  <c:v>4838</c:v>
                </c:pt>
                <c:pt idx="20719">
                  <c:v>4860</c:v>
                </c:pt>
                <c:pt idx="20720">
                  <c:v>4870</c:v>
                </c:pt>
                <c:pt idx="20721">
                  <c:v>4883</c:v>
                </c:pt>
                <c:pt idx="20722">
                  <c:v>4861</c:v>
                </c:pt>
                <c:pt idx="20723">
                  <c:v>4862</c:v>
                </c:pt>
                <c:pt idx="20724">
                  <c:v>4875</c:v>
                </c:pt>
                <c:pt idx="20725">
                  <c:v>4872</c:v>
                </c:pt>
                <c:pt idx="20726">
                  <c:v>4843</c:v>
                </c:pt>
                <c:pt idx="20727">
                  <c:v>4868</c:v>
                </c:pt>
                <c:pt idx="20728">
                  <c:v>4840</c:v>
                </c:pt>
                <c:pt idx="20729">
                  <c:v>4871</c:v>
                </c:pt>
                <c:pt idx="20730">
                  <c:v>4897</c:v>
                </c:pt>
                <c:pt idx="20731">
                  <c:v>4890</c:v>
                </c:pt>
                <c:pt idx="20732">
                  <c:v>4876</c:v>
                </c:pt>
                <c:pt idx="20733">
                  <c:v>4874</c:v>
                </c:pt>
                <c:pt idx="20734">
                  <c:v>4859</c:v>
                </c:pt>
                <c:pt idx="20735">
                  <c:v>4868</c:v>
                </c:pt>
                <c:pt idx="20736">
                  <c:v>4859</c:v>
                </c:pt>
                <c:pt idx="20737">
                  <c:v>4851</c:v>
                </c:pt>
                <c:pt idx="20738">
                  <c:v>4870</c:v>
                </c:pt>
                <c:pt idx="20739">
                  <c:v>4862</c:v>
                </c:pt>
                <c:pt idx="20740">
                  <c:v>4868</c:v>
                </c:pt>
                <c:pt idx="20741">
                  <c:v>4844</c:v>
                </c:pt>
                <c:pt idx="20742">
                  <c:v>4872</c:v>
                </c:pt>
                <c:pt idx="20743">
                  <c:v>4864</c:v>
                </c:pt>
                <c:pt idx="20744">
                  <c:v>4891</c:v>
                </c:pt>
                <c:pt idx="20745">
                  <c:v>4898</c:v>
                </c:pt>
                <c:pt idx="20746">
                  <c:v>4823</c:v>
                </c:pt>
                <c:pt idx="20747">
                  <c:v>4914</c:v>
                </c:pt>
                <c:pt idx="20748">
                  <c:v>4870</c:v>
                </c:pt>
                <c:pt idx="20749">
                  <c:v>4826</c:v>
                </c:pt>
                <c:pt idx="20750">
                  <c:v>4867</c:v>
                </c:pt>
                <c:pt idx="20751">
                  <c:v>4903</c:v>
                </c:pt>
                <c:pt idx="20752">
                  <c:v>4861</c:v>
                </c:pt>
                <c:pt idx="20753">
                  <c:v>4868</c:v>
                </c:pt>
                <c:pt idx="20754">
                  <c:v>4881</c:v>
                </c:pt>
                <c:pt idx="20755">
                  <c:v>4848</c:v>
                </c:pt>
                <c:pt idx="20756">
                  <c:v>4891</c:v>
                </c:pt>
                <c:pt idx="20757">
                  <c:v>4844</c:v>
                </c:pt>
                <c:pt idx="20758">
                  <c:v>4854</c:v>
                </c:pt>
                <c:pt idx="20759">
                  <c:v>4859</c:v>
                </c:pt>
                <c:pt idx="20760">
                  <c:v>4867</c:v>
                </c:pt>
                <c:pt idx="20761">
                  <c:v>4864</c:v>
                </c:pt>
                <c:pt idx="20762">
                  <c:v>4874</c:v>
                </c:pt>
                <c:pt idx="20763">
                  <c:v>4864</c:v>
                </c:pt>
                <c:pt idx="20764">
                  <c:v>4871</c:v>
                </c:pt>
                <c:pt idx="20765">
                  <c:v>4856</c:v>
                </c:pt>
                <c:pt idx="20766">
                  <c:v>4875</c:v>
                </c:pt>
                <c:pt idx="20767">
                  <c:v>4850</c:v>
                </c:pt>
                <c:pt idx="20768">
                  <c:v>4841</c:v>
                </c:pt>
                <c:pt idx="20769">
                  <c:v>4838</c:v>
                </c:pt>
                <c:pt idx="20770">
                  <c:v>4873</c:v>
                </c:pt>
                <c:pt idx="20771">
                  <c:v>4881</c:v>
                </c:pt>
                <c:pt idx="20772">
                  <c:v>4861</c:v>
                </c:pt>
                <c:pt idx="20773">
                  <c:v>4843</c:v>
                </c:pt>
                <c:pt idx="20774">
                  <c:v>4859</c:v>
                </c:pt>
                <c:pt idx="20775">
                  <c:v>4814</c:v>
                </c:pt>
                <c:pt idx="20776">
                  <c:v>4845</c:v>
                </c:pt>
                <c:pt idx="20777">
                  <c:v>4821</c:v>
                </c:pt>
                <c:pt idx="20778">
                  <c:v>4872</c:v>
                </c:pt>
                <c:pt idx="20779">
                  <c:v>4823</c:v>
                </c:pt>
                <c:pt idx="20780">
                  <c:v>4852</c:v>
                </c:pt>
                <c:pt idx="20781">
                  <c:v>4860</c:v>
                </c:pt>
                <c:pt idx="20782">
                  <c:v>4889</c:v>
                </c:pt>
                <c:pt idx="20783">
                  <c:v>4857</c:v>
                </c:pt>
                <c:pt idx="20784">
                  <c:v>4891</c:v>
                </c:pt>
                <c:pt idx="20785">
                  <c:v>4879</c:v>
                </c:pt>
                <c:pt idx="20786">
                  <c:v>4872</c:v>
                </c:pt>
                <c:pt idx="20787">
                  <c:v>4860</c:v>
                </c:pt>
                <c:pt idx="20788">
                  <c:v>4860</c:v>
                </c:pt>
                <c:pt idx="20789">
                  <c:v>4862</c:v>
                </c:pt>
                <c:pt idx="20790">
                  <c:v>4838</c:v>
                </c:pt>
                <c:pt idx="20791">
                  <c:v>4863</c:v>
                </c:pt>
                <c:pt idx="20792">
                  <c:v>4855</c:v>
                </c:pt>
                <c:pt idx="20793">
                  <c:v>4865</c:v>
                </c:pt>
                <c:pt idx="20794">
                  <c:v>4883</c:v>
                </c:pt>
                <c:pt idx="20795">
                  <c:v>4834</c:v>
                </c:pt>
                <c:pt idx="20796">
                  <c:v>4857</c:v>
                </c:pt>
                <c:pt idx="20797">
                  <c:v>4848</c:v>
                </c:pt>
                <c:pt idx="20798">
                  <c:v>4874</c:v>
                </c:pt>
                <c:pt idx="20799">
                  <c:v>4888</c:v>
                </c:pt>
                <c:pt idx="20800">
                  <c:v>4854</c:v>
                </c:pt>
                <c:pt idx="20801">
                  <c:v>4881</c:v>
                </c:pt>
                <c:pt idx="20802">
                  <c:v>4864</c:v>
                </c:pt>
                <c:pt idx="20803">
                  <c:v>4871</c:v>
                </c:pt>
                <c:pt idx="20804">
                  <c:v>4877</c:v>
                </c:pt>
                <c:pt idx="20805">
                  <c:v>4846</c:v>
                </c:pt>
                <c:pt idx="20806">
                  <c:v>4820</c:v>
                </c:pt>
                <c:pt idx="20807">
                  <c:v>4860</c:v>
                </c:pt>
                <c:pt idx="20808">
                  <c:v>4879</c:v>
                </c:pt>
                <c:pt idx="20809">
                  <c:v>4845</c:v>
                </c:pt>
                <c:pt idx="20810">
                  <c:v>4874</c:v>
                </c:pt>
                <c:pt idx="20811">
                  <c:v>4853</c:v>
                </c:pt>
                <c:pt idx="20812">
                  <c:v>4855</c:v>
                </c:pt>
                <c:pt idx="20813">
                  <c:v>4819</c:v>
                </c:pt>
                <c:pt idx="20814">
                  <c:v>4851</c:v>
                </c:pt>
                <c:pt idx="20815">
                  <c:v>4846</c:v>
                </c:pt>
                <c:pt idx="20816">
                  <c:v>4871</c:v>
                </c:pt>
                <c:pt idx="20817">
                  <c:v>4861</c:v>
                </c:pt>
                <c:pt idx="20818">
                  <c:v>4849</c:v>
                </c:pt>
                <c:pt idx="20819">
                  <c:v>4905</c:v>
                </c:pt>
                <c:pt idx="20820">
                  <c:v>4838</c:v>
                </c:pt>
                <c:pt idx="20821">
                  <c:v>4846</c:v>
                </c:pt>
                <c:pt idx="20822">
                  <c:v>4856</c:v>
                </c:pt>
                <c:pt idx="20823">
                  <c:v>4883</c:v>
                </c:pt>
                <c:pt idx="20824">
                  <c:v>4835</c:v>
                </c:pt>
                <c:pt idx="20825">
                  <c:v>4853</c:v>
                </c:pt>
                <c:pt idx="20826">
                  <c:v>4813</c:v>
                </c:pt>
                <c:pt idx="20827">
                  <c:v>4857</c:v>
                </c:pt>
                <c:pt idx="20828">
                  <c:v>4859</c:v>
                </c:pt>
                <c:pt idx="20829">
                  <c:v>4869</c:v>
                </c:pt>
                <c:pt idx="20830">
                  <c:v>4853</c:v>
                </c:pt>
                <c:pt idx="20831">
                  <c:v>4844</c:v>
                </c:pt>
                <c:pt idx="20832">
                  <c:v>4848</c:v>
                </c:pt>
                <c:pt idx="20833">
                  <c:v>4823</c:v>
                </c:pt>
                <c:pt idx="20834">
                  <c:v>4856</c:v>
                </c:pt>
                <c:pt idx="20835">
                  <c:v>4829</c:v>
                </c:pt>
                <c:pt idx="20836">
                  <c:v>4848</c:v>
                </c:pt>
                <c:pt idx="20837">
                  <c:v>4840</c:v>
                </c:pt>
                <c:pt idx="20838">
                  <c:v>4845</c:v>
                </c:pt>
                <c:pt idx="20839">
                  <c:v>4879</c:v>
                </c:pt>
                <c:pt idx="20840">
                  <c:v>4869</c:v>
                </c:pt>
                <c:pt idx="20841">
                  <c:v>4871</c:v>
                </c:pt>
                <c:pt idx="20842">
                  <c:v>4848</c:v>
                </c:pt>
                <c:pt idx="20843">
                  <c:v>4819</c:v>
                </c:pt>
                <c:pt idx="20844">
                  <c:v>4854</c:v>
                </c:pt>
                <c:pt idx="20845">
                  <c:v>4852</c:v>
                </c:pt>
                <c:pt idx="20846">
                  <c:v>4855</c:v>
                </c:pt>
                <c:pt idx="20847">
                  <c:v>4886</c:v>
                </c:pt>
                <c:pt idx="20848">
                  <c:v>4853</c:v>
                </c:pt>
                <c:pt idx="20849">
                  <c:v>4879</c:v>
                </c:pt>
                <c:pt idx="20850">
                  <c:v>4853</c:v>
                </c:pt>
                <c:pt idx="20851">
                  <c:v>4883</c:v>
                </c:pt>
                <c:pt idx="20852">
                  <c:v>4817</c:v>
                </c:pt>
                <c:pt idx="20853">
                  <c:v>4856</c:v>
                </c:pt>
                <c:pt idx="20854">
                  <c:v>4878</c:v>
                </c:pt>
                <c:pt idx="20855">
                  <c:v>4880</c:v>
                </c:pt>
                <c:pt idx="20856">
                  <c:v>4877</c:v>
                </c:pt>
                <c:pt idx="20857">
                  <c:v>4869</c:v>
                </c:pt>
                <c:pt idx="20858">
                  <c:v>4860</c:v>
                </c:pt>
                <c:pt idx="20859">
                  <c:v>4854</c:v>
                </c:pt>
                <c:pt idx="20860">
                  <c:v>4846</c:v>
                </c:pt>
                <c:pt idx="20861">
                  <c:v>4841</c:v>
                </c:pt>
                <c:pt idx="20862">
                  <c:v>4868</c:v>
                </c:pt>
                <c:pt idx="20863">
                  <c:v>4868</c:v>
                </c:pt>
                <c:pt idx="20864">
                  <c:v>4837</c:v>
                </c:pt>
                <c:pt idx="20865">
                  <c:v>4893</c:v>
                </c:pt>
                <c:pt idx="20866">
                  <c:v>4897</c:v>
                </c:pt>
                <c:pt idx="20867">
                  <c:v>4855</c:v>
                </c:pt>
                <c:pt idx="20868">
                  <c:v>4901</c:v>
                </c:pt>
                <c:pt idx="20869">
                  <c:v>4863</c:v>
                </c:pt>
                <c:pt idx="20870">
                  <c:v>4862</c:v>
                </c:pt>
                <c:pt idx="20871">
                  <c:v>4875</c:v>
                </c:pt>
                <c:pt idx="20872">
                  <c:v>4897</c:v>
                </c:pt>
                <c:pt idx="20873">
                  <c:v>4831</c:v>
                </c:pt>
                <c:pt idx="20874">
                  <c:v>4857</c:v>
                </c:pt>
                <c:pt idx="20875">
                  <c:v>4859</c:v>
                </c:pt>
                <c:pt idx="20876">
                  <c:v>4823</c:v>
                </c:pt>
                <c:pt idx="20877">
                  <c:v>4857</c:v>
                </c:pt>
                <c:pt idx="20878">
                  <c:v>4862</c:v>
                </c:pt>
                <c:pt idx="20879">
                  <c:v>4877</c:v>
                </c:pt>
                <c:pt idx="20880">
                  <c:v>4814</c:v>
                </c:pt>
                <c:pt idx="20881">
                  <c:v>4857</c:v>
                </c:pt>
                <c:pt idx="20882">
                  <c:v>4855</c:v>
                </c:pt>
                <c:pt idx="20883">
                  <c:v>4863</c:v>
                </c:pt>
                <c:pt idx="20884">
                  <c:v>4833</c:v>
                </c:pt>
                <c:pt idx="20885">
                  <c:v>4874</c:v>
                </c:pt>
                <c:pt idx="20886">
                  <c:v>4859</c:v>
                </c:pt>
                <c:pt idx="20887">
                  <c:v>4888</c:v>
                </c:pt>
                <c:pt idx="20888">
                  <c:v>4852</c:v>
                </c:pt>
                <c:pt idx="20889">
                  <c:v>4866</c:v>
                </c:pt>
                <c:pt idx="20890">
                  <c:v>4832</c:v>
                </c:pt>
                <c:pt idx="20891">
                  <c:v>4845</c:v>
                </c:pt>
                <c:pt idx="20892">
                  <c:v>4827</c:v>
                </c:pt>
                <c:pt idx="20893">
                  <c:v>4813</c:v>
                </c:pt>
                <c:pt idx="20894">
                  <c:v>4859</c:v>
                </c:pt>
                <c:pt idx="20895">
                  <c:v>4861</c:v>
                </c:pt>
                <c:pt idx="20896">
                  <c:v>4876</c:v>
                </c:pt>
                <c:pt idx="20897">
                  <c:v>4885</c:v>
                </c:pt>
                <c:pt idx="20898">
                  <c:v>4857</c:v>
                </c:pt>
                <c:pt idx="20899">
                  <c:v>4849</c:v>
                </c:pt>
                <c:pt idx="20900">
                  <c:v>4836</c:v>
                </c:pt>
                <c:pt idx="20901">
                  <c:v>4885</c:v>
                </c:pt>
                <c:pt idx="20902">
                  <c:v>4866</c:v>
                </c:pt>
                <c:pt idx="20903">
                  <c:v>4922</c:v>
                </c:pt>
                <c:pt idx="20904">
                  <c:v>4824</c:v>
                </c:pt>
                <c:pt idx="20905">
                  <c:v>4840</c:v>
                </c:pt>
                <c:pt idx="20906">
                  <c:v>4884</c:v>
                </c:pt>
                <c:pt idx="20907">
                  <c:v>4887</c:v>
                </c:pt>
                <c:pt idx="20908">
                  <c:v>4890</c:v>
                </c:pt>
                <c:pt idx="20909">
                  <c:v>4862</c:v>
                </c:pt>
                <c:pt idx="20910">
                  <c:v>4832</c:v>
                </c:pt>
                <c:pt idx="20911">
                  <c:v>4842</c:v>
                </c:pt>
                <c:pt idx="20912">
                  <c:v>4852</c:v>
                </c:pt>
                <c:pt idx="20913">
                  <c:v>4882</c:v>
                </c:pt>
                <c:pt idx="20914">
                  <c:v>4881</c:v>
                </c:pt>
                <c:pt idx="20915">
                  <c:v>4874</c:v>
                </c:pt>
                <c:pt idx="20916">
                  <c:v>4849</c:v>
                </c:pt>
                <c:pt idx="20917">
                  <c:v>4847</c:v>
                </c:pt>
                <c:pt idx="20918">
                  <c:v>4828</c:v>
                </c:pt>
                <c:pt idx="20919">
                  <c:v>4847</c:v>
                </c:pt>
                <c:pt idx="20920">
                  <c:v>4862</c:v>
                </c:pt>
                <c:pt idx="20921">
                  <c:v>4842</c:v>
                </c:pt>
                <c:pt idx="20922">
                  <c:v>4857</c:v>
                </c:pt>
                <c:pt idx="20923">
                  <c:v>4891</c:v>
                </c:pt>
                <c:pt idx="20924">
                  <c:v>4859</c:v>
                </c:pt>
                <c:pt idx="20925">
                  <c:v>4866</c:v>
                </c:pt>
                <c:pt idx="20926">
                  <c:v>4925</c:v>
                </c:pt>
                <c:pt idx="20927">
                  <c:v>4890</c:v>
                </c:pt>
                <c:pt idx="20928">
                  <c:v>4900</c:v>
                </c:pt>
                <c:pt idx="20929">
                  <c:v>4868</c:v>
                </c:pt>
                <c:pt idx="20930">
                  <c:v>4854</c:v>
                </c:pt>
                <c:pt idx="20931">
                  <c:v>4920</c:v>
                </c:pt>
                <c:pt idx="20932">
                  <c:v>4859</c:v>
                </c:pt>
                <c:pt idx="20933">
                  <c:v>4853</c:v>
                </c:pt>
                <c:pt idx="20934">
                  <c:v>4865</c:v>
                </c:pt>
                <c:pt idx="20935">
                  <c:v>4849</c:v>
                </c:pt>
                <c:pt idx="20936">
                  <c:v>4845</c:v>
                </c:pt>
                <c:pt idx="20937">
                  <c:v>4889</c:v>
                </c:pt>
                <c:pt idx="20938">
                  <c:v>4867</c:v>
                </c:pt>
                <c:pt idx="20939">
                  <c:v>4872</c:v>
                </c:pt>
                <c:pt idx="20940">
                  <c:v>4874</c:v>
                </c:pt>
                <c:pt idx="20941">
                  <c:v>4864</c:v>
                </c:pt>
                <c:pt idx="20942">
                  <c:v>4892</c:v>
                </c:pt>
                <c:pt idx="20943">
                  <c:v>4888</c:v>
                </c:pt>
                <c:pt idx="20944">
                  <c:v>4867</c:v>
                </c:pt>
                <c:pt idx="20945">
                  <c:v>4869</c:v>
                </c:pt>
                <c:pt idx="20946">
                  <c:v>4884</c:v>
                </c:pt>
                <c:pt idx="20947">
                  <c:v>4840</c:v>
                </c:pt>
                <c:pt idx="20948">
                  <c:v>4837</c:v>
                </c:pt>
                <c:pt idx="20949">
                  <c:v>4899</c:v>
                </c:pt>
                <c:pt idx="20950">
                  <c:v>4857</c:v>
                </c:pt>
                <c:pt idx="20951">
                  <c:v>4847</c:v>
                </c:pt>
                <c:pt idx="20952">
                  <c:v>4831</c:v>
                </c:pt>
                <c:pt idx="20953">
                  <c:v>4866</c:v>
                </c:pt>
                <c:pt idx="20954">
                  <c:v>4827</c:v>
                </c:pt>
                <c:pt idx="20955">
                  <c:v>4853</c:v>
                </c:pt>
                <c:pt idx="20956">
                  <c:v>4885</c:v>
                </c:pt>
                <c:pt idx="20957">
                  <c:v>4832</c:v>
                </c:pt>
                <c:pt idx="20958">
                  <c:v>4860</c:v>
                </c:pt>
                <c:pt idx="20959">
                  <c:v>4848</c:v>
                </c:pt>
                <c:pt idx="20960">
                  <c:v>4856</c:v>
                </c:pt>
                <c:pt idx="20961">
                  <c:v>4833</c:v>
                </c:pt>
                <c:pt idx="20962">
                  <c:v>4858</c:v>
                </c:pt>
                <c:pt idx="20963">
                  <c:v>4857</c:v>
                </c:pt>
                <c:pt idx="20964">
                  <c:v>4850</c:v>
                </c:pt>
                <c:pt idx="20965">
                  <c:v>4898</c:v>
                </c:pt>
                <c:pt idx="20966">
                  <c:v>4832</c:v>
                </c:pt>
                <c:pt idx="20967">
                  <c:v>4916</c:v>
                </c:pt>
                <c:pt idx="20968">
                  <c:v>4874</c:v>
                </c:pt>
                <c:pt idx="20969">
                  <c:v>4885</c:v>
                </c:pt>
                <c:pt idx="20970">
                  <c:v>4869</c:v>
                </c:pt>
                <c:pt idx="20971">
                  <c:v>4843</c:v>
                </c:pt>
                <c:pt idx="20972">
                  <c:v>4869</c:v>
                </c:pt>
                <c:pt idx="20973">
                  <c:v>4833</c:v>
                </c:pt>
                <c:pt idx="20974">
                  <c:v>4854</c:v>
                </c:pt>
                <c:pt idx="20975">
                  <c:v>4846</c:v>
                </c:pt>
                <c:pt idx="20976">
                  <c:v>4888</c:v>
                </c:pt>
                <c:pt idx="20977">
                  <c:v>4844</c:v>
                </c:pt>
                <c:pt idx="20978">
                  <c:v>4889</c:v>
                </c:pt>
                <c:pt idx="20979">
                  <c:v>4883</c:v>
                </c:pt>
                <c:pt idx="20980">
                  <c:v>4847</c:v>
                </c:pt>
                <c:pt idx="20981">
                  <c:v>4868</c:v>
                </c:pt>
                <c:pt idx="20982">
                  <c:v>4888</c:v>
                </c:pt>
                <c:pt idx="20983">
                  <c:v>4874</c:v>
                </c:pt>
                <c:pt idx="20984">
                  <c:v>4865</c:v>
                </c:pt>
                <c:pt idx="20985">
                  <c:v>4867</c:v>
                </c:pt>
                <c:pt idx="20986">
                  <c:v>4850</c:v>
                </c:pt>
                <c:pt idx="20987">
                  <c:v>4859</c:v>
                </c:pt>
                <c:pt idx="20988">
                  <c:v>4888</c:v>
                </c:pt>
                <c:pt idx="20989">
                  <c:v>4882</c:v>
                </c:pt>
                <c:pt idx="20990">
                  <c:v>4852</c:v>
                </c:pt>
                <c:pt idx="20991">
                  <c:v>4874</c:v>
                </c:pt>
                <c:pt idx="20992">
                  <c:v>4831</c:v>
                </c:pt>
                <c:pt idx="20993">
                  <c:v>4893</c:v>
                </c:pt>
                <c:pt idx="20994">
                  <c:v>4864</c:v>
                </c:pt>
                <c:pt idx="20995">
                  <c:v>4860</c:v>
                </c:pt>
                <c:pt idx="20996">
                  <c:v>4876</c:v>
                </c:pt>
                <c:pt idx="20997">
                  <c:v>4883</c:v>
                </c:pt>
                <c:pt idx="20998">
                  <c:v>4885</c:v>
                </c:pt>
                <c:pt idx="20999">
                  <c:v>4870</c:v>
                </c:pt>
                <c:pt idx="21000">
                  <c:v>4833</c:v>
                </c:pt>
                <c:pt idx="21001">
                  <c:v>4868</c:v>
                </c:pt>
                <c:pt idx="21002">
                  <c:v>4841</c:v>
                </c:pt>
                <c:pt idx="21003">
                  <c:v>4898</c:v>
                </c:pt>
                <c:pt idx="21004">
                  <c:v>4854</c:v>
                </c:pt>
                <c:pt idx="21005">
                  <c:v>4856</c:v>
                </c:pt>
                <c:pt idx="21006">
                  <c:v>4851</c:v>
                </c:pt>
                <c:pt idx="21007">
                  <c:v>4881</c:v>
                </c:pt>
                <c:pt idx="21008">
                  <c:v>4836</c:v>
                </c:pt>
                <c:pt idx="21009">
                  <c:v>4874</c:v>
                </c:pt>
                <c:pt idx="21010">
                  <c:v>4840</c:v>
                </c:pt>
                <c:pt idx="21011">
                  <c:v>4869</c:v>
                </c:pt>
                <c:pt idx="21012">
                  <c:v>4883</c:v>
                </c:pt>
                <c:pt idx="21013">
                  <c:v>4863</c:v>
                </c:pt>
                <c:pt idx="21014">
                  <c:v>4893</c:v>
                </c:pt>
                <c:pt idx="21015">
                  <c:v>4867</c:v>
                </c:pt>
                <c:pt idx="21016">
                  <c:v>4888</c:v>
                </c:pt>
                <c:pt idx="21017">
                  <c:v>4852</c:v>
                </c:pt>
                <c:pt idx="21018">
                  <c:v>4834</c:v>
                </c:pt>
                <c:pt idx="21019">
                  <c:v>4901</c:v>
                </c:pt>
                <c:pt idx="21020">
                  <c:v>4848</c:v>
                </c:pt>
                <c:pt idx="21021">
                  <c:v>4830</c:v>
                </c:pt>
                <c:pt idx="21022">
                  <c:v>4833</c:v>
                </c:pt>
                <c:pt idx="21023">
                  <c:v>4876</c:v>
                </c:pt>
                <c:pt idx="21024">
                  <c:v>4869</c:v>
                </c:pt>
                <c:pt idx="21025">
                  <c:v>4840</c:v>
                </c:pt>
                <c:pt idx="21026">
                  <c:v>4854</c:v>
                </c:pt>
                <c:pt idx="21027">
                  <c:v>4876</c:v>
                </c:pt>
                <c:pt idx="21028">
                  <c:v>4844</c:v>
                </c:pt>
                <c:pt idx="21029">
                  <c:v>4857</c:v>
                </c:pt>
                <c:pt idx="21030">
                  <c:v>4827</c:v>
                </c:pt>
                <c:pt idx="21031">
                  <c:v>4866</c:v>
                </c:pt>
                <c:pt idx="21032">
                  <c:v>4830</c:v>
                </c:pt>
                <c:pt idx="21033">
                  <c:v>4851</c:v>
                </c:pt>
                <c:pt idx="21034">
                  <c:v>4906</c:v>
                </c:pt>
                <c:pt idx="21035">
                  <c:v>4869</c:v>
                </c:pt>
                <c:pt idx="21036">
                  <c:v>4887</c:v>
                </c:pt>
                <c:pt idx="21037">
                  <c:v>4879</c:v>
                </c:pt>
                <c:pt idx="21038">
                  <c:v>4840</c:v>
                </c:pt>
                <c:pt idx="21039">
                  <c:v>4872</c:v>
                </c:pt>
                <c:pt idx="21040">
                  <c:v>4845</c:v>
                </c:pt>
                <c:pt idx="21041">
                  <c:v>4904</c:v>
                </c:pt>
                <c:pt idx="21042">
                  <c:v>4829</c:v>
                </c:pt>
                <c:pt idx="21043">
                  <c:v>4873</c:v>
                </c:pt>
                <c:pt idx="21044">
                  <c:v>4844</c:v>
                </c:pt>
                <c:pt idx="21045">
                  <c:v>4867</c:v>
                </c:pt>
                <c:pt idx="21046">
                  <c:v>4886</c:v>
                </c:pt>
                <c:pt idx="21047">
                  <c:v>4892</c:v>
                </c:pt>
                <c:pt idx="21048">
                  <c:v>4852</c:v>
                </c:pt>
                <c:pt idx="21049">
                  <c:v>4879</c:v>
                </c:pt>
                <c:pt idx="21050">
                  <c:v>4822</c:v>
                </c:pt>
                <c:pt idx="21051">
                  <c:v>4850</c:v>
                </c:pt>
                <c:pt idx="21052">
                  <c:v>4861</c:v>
                </c:pt>
                <c:pt idx="21053">
                  <c:v>4878</c:v>
                </c:pt>
                <c:pt idx="21054">
                  <c:v>4830</c:v>
                </c:pt>
                <c:pt idx="21055">
                  <c:v>4836</c:v>
                </c:pt>
                <c:pt idx="21056">
                  <c:v>4873</c:v>
                </c:pt>
                <c:pt idx="21057">
                  <c:v>4829</c:v>
                </c:pt>
                <c:pt idx="21058">
                  <c:v>4839</c:v>
                </c:pt>
                <c:pt idx="21059">
                  <c:v>4838</c:v>
                </c:pt>
                <c:pt idx="21060">
                  <c:v>4837</c:v>
                </c:pt>
                <c:pt idx="21061">
                  <c:v>4853</c:v>
                </c:pt>
                <c:pt idx="21062">
                  <c:v>4855</c:v>
                </c:pt>
                <c:pt idx="21063">
                  <c:v>4843</c:v>
                </c:pt>
                <c:pt idx="21064">
                  <c:v>4861</c:v>
                </c:pt>
                <c:pt idx="21065">
                  <c:v>4863</c:v>
                </c:pt>
                <c:pt idx="21066">
                  <c:v>4848</c:v>
                </c:pt>
                <c:pt idx="21067">
                  <c:v>4847</c:v>
                </c:pt>
                <c:pt idx="21068">
                  <c:v>4891</c:v>
                </c:pt>
                <c:pt idx="21069">
                  <c:v>4895</c:v>
                </c:pt>
                <c:pt idx="21070">
                  <c:v>4839</c:v>
                </c:pt>
                <c:pt idx="21071">
                  <c:v>4869</c:v>
                </c:pt>
                <c:pt idx="21072">
                  <c:v>4824</c:v>
                </c:pt>
                <c:pt idx="21073">
                  <c:v>4881</c:v>
                </c:pt>
                <c:pt idx="21074">
                  <c:v>4818</c:v>
                </c:pt>
                <c:pt idx="21075">
                  <c:v>4867</c:v>
                </c:pt>
                <c:pt idx="21076">
                  <c:v>4853</c:v>
                </c:pt>
                <c:pt idx="21077">
                  <c:v>4897</c:v>
                </c:pt>
                <c:pt idx="21078">
                  <c:v>4860</c:v>
                </c:pt>
                <c:pt idx="21079">
                  <c:v>4870</c:v>
                </c:pt>
                <c:pt idx="21080">
                  <c:v>4819</c:v>
                </c:pt>
                <c:pt idx="21081">
                  <c:v>4839</c:v>
                </c:pt>
                <c:pt idx="21082">
                  <c:v>4858</c:v>
                </c:pt>
                <c:pt idx="21083">
                  <c:v>4883</c:v>
                </c:pt>
                <c:pt idx="21084">
                  <c:v>4843</c:v>
                </c:pt>
                <c:pt idx="21085">
                  <c:v>4865</c:v>
                </c:pt>
                <c:pt idx="21086">
                  <c:v>4868</c:v>
                </c:pt>
                <c:pt idx="21087">
                  <c:v>4890</c:v>
                </c:pt>
                <c:pt idx="21088">
                  <c:v>4828</c:v>
                </c:pt>
                <c:pt idx="21089">
                  <c:v>4872</c:v>
                </c:pt>
                <c:pt idx="21090">
                  <c:v>4903</c:v>
                </c:pt>
                <c:pt idx="21091">
                  <c:v>4873</c:v>
                </c:pt>
                <c:pt idx="21092">
                  <c:v>4855</c:v>
                </c:pt>
                <c:pt idx="21093">
                  <c:v>4823</c:v>
                </c:pt>
                <c:pt idx="21094">
                  <c:v>4917</c:v>
                </c:pt>
                <c:pt idx="21095">
                  <c:v>4868</c:v>
                </c:pt>
                <c:pt idx="21096">
                  <c:v>4871</c:v>
                </c:pt>
                <c:pt idx="21097">
                  <c:v>4873</c:v>
                </c:pt>
                <c:pt idx="21098">
                  <c:v>4854</c:v>
                </c:pt>
                <c:pt idx="21099">
                  <c:v>4871</c:v>
                </c:pt>
                <c:pt idx="21100">
                  <c:v>4847</c:v>
                </c:pt>
                <c:pt idx="21101">
                  <c:v>4887</c:v>
                </c:pt>
                <c:pt idx="21102">
                  <c:v>4883</c:v>
                </c:pt>
                <c:pt idx="21103">
                  <c:v>4867</c:v>
                </c:pt>
                <c:pt idx="21104">
                  <c:v>4846</c:v>
                </c:pt>
                <c:pt idx="21105">
                  <c:v>4894</c:v>
                </c:pt>
                <c:pt idx="21106">
                  <c:v>4856</c:v>
                </c:pt>
                <c:pt idx="21107">
                  <c:v>4842</c:v>
                </c:pt>
                <c:pt idx="21108">
                  <c:v>4842</c:v>
                </c:pt>
                <c:pt idx="21109">
                  <c:v>4880</c:v>
                </c:pt>
                <c:pt idx="21110">
                  <c:v>4857</c:v>
                </c:pt>
                <c:pt idx="21111">
                  <c:v>4869</c:v>
                </c:pt>
                <c:pt idx="21112">
                  <c:v>4866</c:v>
                </c:pt>
                <c:pt idx="21113">
                  <c:v>4874</c:v>
                </c:pt>
                <c:pt idx="21114">
                  <c:v>4842</c:v>
                </c:pt>
                <c:pt idx="21115">
                  <c:v>4890</c:v>
                </c:pt>
                <c:pt idx="21116">
                  <c:v>4876</c:v>
                </c:pt>
                <c:pt idx="21117">
                  <c:v>4883</c:v>
                </c:pt>
                <c:pt idx="21118">
                  <c:v>4849</c:v>
                </c:pt>
                <c:pt idx="21119">
                  <c:v>4876</c:v>
                </c:pt>
                <c:pt idx="21120">
                  <c:v>4860</c:v>
                </c:pt>
                <c:pt idx="21121">
                  <c:v>4869</c:v>
                </c:pt>
                <c:pt idx="21122">
                  <c:v>4883</c:v>
                </c:pt>
                <c:pt idx="21123">
                  <c:v>4842</c:v>
                </c:pt>
                <c:pt idx="21124">
                  <c:v>4902</c:v>
                </c:pt>
                <c:pt idx="21125">
                  <c:v>4889</c:v>
                </c:pt>
                <c:pt idx="21126">
                  <c:v>4855</c:v>
                </c:pt>
                <c:pt idx="21127">
                  <c:v>4843</c:v>
                </c:pt>
                <c:pt idx="21128">
                  <c:v>4848</c:v>
                </c:pt>
                <c:pt idx="21129">
                  <c:v>4855</c:v>
                </c:pt>
                <c:pt idx="21130">
                  <c:v>4875</c:v>
                </c:pt>
                <c:pt idx="21131">
                  <c:v>4884</c:v>
                </c:pt>
                <c:pt idx="21132">
                  <c:v>4890</c:v>
                </c:pt>
                <c:pt idx="21133">
                  <c:v>4898</c:v>
                </c:pt>
                <c:pt idx="21134">
                  <c:v>4843</c:v>
                </c:pt>
                <c:pt idx="21135">
                  <c:v>4881</c:v>
                </c:pt>
                <c:pt idx="21136">
                  <c:v>4822</c:v>
                </c:pt>
                <c:pt idx="21137">
                  <c:v>4837</c:v>
                </c:pt>
                <c:pt idx="21138">
                  <c:v>4887</c:v>
                </c:pt>
                <c:pt idx="21139">
                  <c:v>4847</c:v>
                </c:pt>
                <c:pt idx="21140">
                  <c:v>4871</c:v>
                </c:pt>
                <c:pt idx="21141">
                  <c:v>4838</c:v>
                </c:pt>
                <c:pt idx="21142">
                  <c:v>4864</c:v>
                </c:pt>
                <c:pt idx="21143">
                  <c:v>4845</c:v>
                </c:pt>
                <c:pt idx="21144">
                  <c:v>4872</c:v>
                </c:pt>
                <c:pt idx="21145">
                  <c:v>4861</c:v>
                </c:pt>
                <c:pt idx="21146">
                  <c:v>4866</c:v>
                </c:pt>
                <c:pt idx="21147">
                  <c:v>4848</c:v>
                </c:pt>
                <c:pt idx="21148">
                  <c:v>4870</c:v>
                </c:pt>
                <c:pt idx="21149">
                  <c:v>4863</c:v>
                </c:pt>
                <c:pt idx="21150">
                  <c:v>4848</c:v>
                </c:pt>
                <c:pt idx="21151">
                  <c:v>4826</c:v>
                </c:pt>
                <c:pt idx="21152">
                  <c:v>4895</c:v>
                </c:pt>
                <c:pt idx="21153">
                  <c:v>4841</c:v>
                </c:pt>
                <c:pt idx="21154">
                  <c:v>4843</c:v>
                </c:pt>
                <c:pt idx="21155">
                  <c:v>4852</c:v>
                </c:pt>
                <c:pt idx="21156">
                  <c:v>4864</c:v>
                </c:pt>
                <c:pt idx="21157">
                  <c:v>4866</c:v>
                </c:pt>
                <c:pt idx="21158">
                  <c:v>4864</c:v>
                </c:pt>
                <c:pt idx="21159">
                  <c:v>4863</c:v>
                </c:pt>
                <c:pt idx="21160">
                  <c:v>4849</c:v>
                </c:pt>
                <c:pt idx="21161">
                  <c:v>4843</c:v>
                </c:pt>
                <c:pt idx="21162">
                  <c:v>4851</c:v>
                </c:pt>
                <c:pt idx="21163">
                  <c:v>4857</c:v>
                </c:pt>
                <c:pt idx="21164">
                  <c:v>4878</c:v>
                </c:pt>
                <c:pt idx="21165">
                  <c:v>4851</c:v>
                </c:pt>
                <c:pt idx="21166">
                  <c:v>4881</c:v>
                </c:pt>
                <c:pt idx="21167">
                  <c:v>4859</c:v>
                </c:pt>
                <c:pt idx="21168">
                  <c:v>4865</c:v>
                </c:pt>
                <c:pt idx="21169">
                  <c:v>4898</c:v>
                </c:pt>
                <c:pt idx="21170">
                  <c:v>4843</c:v>
                </c:pt>
                <c:pt idx="21171">
                  <c:v>4900</c:v>
                </c:pt>
                <c:pt idx="21172">
                  <c:v>4888</c:v>
                </c:pt>
                <c:pt idx="21173">
                  <c:v>4851</c:v>
                </c:pt>
                <c:pt idx="21174">
                  <c:v>4821</c:v>
                </c:pt>
                <c:pt idx="21175">
                  <c:v>4845</c:v>
                </c:pt>
                <c:pt idx="21176">
                  <c:v>4842</c:v>
                </c:pt>
                <c:pt idx="21177">
                  <c:v>4848</c:v>
                </c:pt>
                <c:pt idx="21178">
                  <c:v>4871</c:v>
                </c:pt>
                <c:pt idx="21179">
                  <c:v>4872</c:v>
                </c:pt>
                <c:pt idx="21180">
                  <c:v>4829</c:v>
                </c:pt>
                <c:pt idx="21181">
                  <c:v>4846</c:v>
                </c:pt>
                <c:pt idx="21182">
                  <c:v>4840</c:v>
                </c:pt>
                <c:pt idx="21183">
                  <c:v>4859</c:v>
                </c:pt>
                <c:pt idx="21184">
                  <c:v>4846</c:v>
                </c:pt>
                <c:pt idx="21185">
                  <c:v>4868</c:v>
                </c:pt>
                <c:pt idx="21186">
                  <c:v>4877</c:v>
                </c:pt>
                <c:pt idx="21187">
                  <c:v>4861</c:v>
                </c:pt>
                <c:pt idx="21188">
                  <c:v>4851</c:v>
                </c:pt>
                <c:pt idx="21189">
                  <c:v>4839</c:v>
                </c:pt>
                <c:pt idx="21190">
                  <c:v>4833</c:v>
                </c:pt>
                <c:pt idx="21191">
                  <c:v>4825</c:v>
                </c:pt>
                <c:pt idx="21192">
                  <c:v>4852</c:v>
                </c:pt>
                <c:pt idx="21193">
                  <c:v>4854</c:v>
                </c:pt>
                <c:pt idx="21194">
                  <c:v>4880</c:v>
                </c:pt>
                <c:pt idx="21195">
                  <c:v>4893</c:v>
                </c:pt>
                <c:pt idx="21196">
                  <c:v>4869</c:v>
                </c:pt>
                <c:pt idx="21197">
                  <c:v>4836</c:v>
                </c:pt>
                <c:pt idx="21198">
                  <c:v>4845</c:v>
                </c:pt>
                <c:pt idx="21199">
                  <c:v>4882</c:v>
                </c:pt>
                <c:pt idx="21200">
                  <c:v>4874</c:v>
                </c:pt>
                <c:pt idx="21201">
                  <c:v>4869</c:v>
                </c:pt>
                <c:pt idx="21202">
                  <c:v>4872</c:v>
                </c:pt>
                <c:pt idx="21203">
                  <c:v>4855</c:v>
                </c:pt>
                <c:pt idx="21204">
                  <c:v>4878</c:v>
                </c:pt>
                <c:pt idx="21205">
                  <c:v>4905</c:v>
                </c:pt>
                <c:pt idx="21206">
                  <c:v>4822</c:v>
                </c:pt>
                <c:pt idx="21207">
                  <c:v>4837</c:v>
                </c:pt>
                <c:pt idx="21208">
                  <c:v>4863</c:v>
                </c:pt>
                <c:pt idx="21209">
                  <c:v>4846</c:v>
                </c:pt>
                <c:pt idx="21210">
                  <c:v>4898</c:v>
                </c:pt>
                <c:pt idx="21211">
                  <c:v>4858</c:v>
                </c:pt>
                <c:pt idx="21212">
                  <c:v>4858</c:v>
                </c:pt>
                <c:pt idx="21213">
                  <c:v>4839</c:v>
                </c:pt>
                <c:pt idx="21214">
                  <c:v>4827</c:v>
                </c:pt>
                <c:pt idx="21215">
                  <c:v>4866</c:v>
                </c:pt>
                <c:pt idx="21216">
                  <c:v>4850</c:v>
                </c:pt>
                <c:pt idx="21217">
                  <c:v>4859</c:v>
                </c:pt>
                <c:pt idx="21218">
                  <c:v>4873</c:v>
                </c:pt>
                <c:pt idx="21219">
                  <c:v>4840</c:v>
                </c:pt>
                <c:pt idx="21220">
                  <c:v>4894</c:v>
                </c:pt>
                <c:pt idx="21221">
                  <c:v>4879</c:v>
                </c:pt>
                <c:pt idx="21222">
                  <c:v>4883</c:v>
                </c:pt>
                <c:pt idx="21223">
                  <c:v>4858</c:v>
                </c:pt>
                <c:pt idx="21224">
                  <c:v>4858</c:v>
                </c:pt>
                <c:pt idx="21225">
                  <c:v>4882</c:v>
                </c:pt>
                <c:pt idx="21226">
                  <c:v>4878</c:v>
                </c:pt>
                <c:pt idx="21227">
                  <c:v>4840</c:v>
                </c:pt>
                <c:pt idx="21228">
                  <c:v>4844</c:v>
                </c:pt>
                <c:pt idx="21229">
                  <c:v>4834</c:v>
                </c:pt>
                <c:pt idx="21230">
                  <c:v>4880</c:v>
                </c:pt>
                <c:pt idx="21231">
                  <c:v>4875</c:v>
                </c:pt>
                <c:pt idx="21232">
                  <c:v>4829</c:v>
                </c:pt>
                <c:pt idx="21233">
                  <c:v>4875</c:v>
                </c:pt>
                <c:pt idx="21234">
                  <c:v>4875</c:v>
                </c:pt>
                <c:pt idx="21235">
                  <c:v>4894</c:v>
                </c:pt>
                <c:pt idx="21236">
                  <c:v>4854</c:v>
                </c:pt>
                <c:pt idx="21237">
                  <c:v>4866</c:v>
                </c:pt>
                <c:pt idx="21238">
                  <c:v>4862</c:v>
                </c:pt>
                <c:pt idx="21239">
                  <c:v>4852</c:v>
                </c:pt>
                <c:pt idx="21240">
                  <c:v>4876</c:v>
                </c:pt>
                <c:pt idx="21241">
                  <c:v>4911</c:v>
                </c:pt>
                <c:pt idx="21242">
                  <c:v>4852</c:v>
                </c:pt>
                <c:pt idx="21243">
                  <c:v>4822</c:v>
                </c:pt>
                <c:pt idx="21244">
                  <c:v>4872</c:v>
                </c:pt>
                <c:pt idx="21245">
                  <c:v>4895</c:v>
                </c:pt>
                <c:pt idx="21246">
                  <c:v>4873</c:v>
                </c:pt>
                <c:pt idx="21247">
                  <c:v>4863</c:v>
                </c:pt>
                <c:pt idx="21248">
                  <c:v>4847</c:v>
                </c:pt>
                <c:pt idx="21249">
                  <c:v>4847</c:v>
                </c:pt>
                <c:pt idx="21250">
                  <c:v>4843</c:v>
                </c:pt>
                <c:pt idx="21251">
                  <c:v>4870</c:v>
                </c:pt>
                <c:pt idx="21252">
                  <c:v>4854</c:v>
                </c:pt>
                <c:pt idx="21253">
                  <c:v>4846</c:v>
                </c:pt>
                <c:pt idx="21254">
                  <c:v>4878</c:v>
                </c:pt>
                <c:pt idx="21255">
                  <c:v>4819</c:v>
                </c:pt>
                <c:pt idx="21256">
                  <c:v>4892</c:v>
                </c:pt>
                <c:pt idx="21257">
                  <c:v>4864</c:v>
                </c:pt>
                <c:pt idx="21258">
                  <c:v>4813</c:v>
                </c:pt>
                <c:pt idx="21259">
                  <c:v>4842</c:v>
                </c:pt>
                <c:pt idx="21260">
                  <c:v>4924</c:v>
                </c:pt>
                <c:pt idx="21261">
                  <c:v>4870</c:v>
                </c:pt>
                <c:pt idx="21262">
                  <c:v>4889</c:v>
                </c:pt>
                <c:pt idx="21263">
                  <c:v>4855</c:v>
                </c:pt>
                <c:pt idx="21264">
                  <c:v>4866</c:v>
                </c:pt>
                <c:pt idx="21265">
                  <c:v>4907</c:v>
                </c:pt>
                <c:pt idx="21266">
                  <c:v>4853</c:v>
                </c:pt>
                <c:pt idx="21267">
                  <c:v>4921</c:v>
                </c:pt>
                <c:pt idx="21268">
                  <c:v>4852</c:v>
                </c:pt>
                <c:pt idx="21269">
                  <c:v>4833</c:v>
                </c:pt>
                <c:pt idx="21270">
                  <c:v>4860</c:v>
                </c:pt>
                <c:pt idx="21271">
                  <c:v>4816</c:v>
                </c:pt>
                <c:pt idx="21272">
                  <c:v>4883</c:v>
                </c:pt>
                <c:pt idx="21273">
                  <c:v>4871</c:v>
                </c:pt>
                <c:pt idx="21274">
                  <c:v>4883</c:v>
                </c:pt>
                <c:pt idx="21275">
                  <c:v>4869</c:v>
                </c:pt>
                <c:pt idx="21276">
                  <c:v>4858</c:v>
                </c:pt>
                <c:pt idx="21277">
                  <c:v>4837</c:v>
                </c:pt>
                <c:pt idx="21278">
                  <c:v>4834</c:v>
                </c:pt>
                <c:pt idx="21279">
                  <c:v>4901</c:v>
                </c:pt>
                <c:pt idx="21280">
                  <c:v>4866</c:v>
                </c:pt>
                <c:pt idx="21281">
                  <c:v>4851</c:v>
                </c:pt>
                <c:pt idx="21282">
                  <c:v>4858</c:v>
                </c:pt>
                <c:pt idx="21283">
                  <c:v>4893</c:v>
                </c:pt>
                <c:pt idx="21284">
                  <c:v>4835</c:v>
                </c:pt>
                <c:pt idx="21285">
                  <c:v>4885</c:v>
                </c:pt>
                <c:pt idx="21286">
                  <c:v>4871</c:v>
                </c:pt>
                <c:pt idx="21287">
                  <c:v>4838</c:v>
                </c:pt>
                <c:pt idx="21288">
                  <c:v>4852</c:v>
                </c:pt>
                <c:pt idx="21289">
                  <c:v>4868</c:v>
                </c:pt>
                <c:pt idx="21290">
                  <c:v>4818</c:v>
                </c:pt>
                <c:pt idx="21291">
                  <c:v>4851</c:v>
                </c:pt>
                <c:pt idx="21292">
                  <c:v>4876</c:v>
                </c:pt>
                <c:pt idx="21293">
                  <c:v>4836</c:v>
                </c:pt>
                <c:pt idx="21294">
                  <c:v>4849</c:v>
                </c:pt>
                <c:pt idx="21295">
                  <c:v>4867</c:v>
                </c:pt>
                <c:pt idx="21296">
                  <c:v>4874</c:v>
                </c:pt>
                <c:pt idx="21297">
                  <c:v>4886</c:v>
                </c:pt>
                <c:pt idx="21298">
                  <c:v>4849</c:v>
                </c:pt>
                <c:pt idx="21299">
                  <c:v>4824</c:v>
                </c:pt>
                <c:pt idx="21300">
                  <c:v>4914</c:v>
                </c:pt>
                <c:pt idx="21301">
                  <c:v>4888</c:v>
                </c:pt>
                <c:pt idx="21302">
                  <c:v>4791</c:v>
                </c:pt>
                <c:pt idx="21303">
                  <c:v>4820</c:v>
                </c:pt>
                <c:pt idx="21304">
                  <c:v>4880</c:v>
                </c:pt>
                <c:pt idx="21305">
                  <c:v>4877</c:v>
                </c:pt>
                <c:pt idx="21306">
                  <c:v>4886</c:v>
                </c:pt>
                <c:pt idx="21307">
                  <c:v>4875</c:v>
                </c:pt>
                <c:pt idx="21308">
                  <c:v>4874</c:v>
                </c:pt>
                <c:pt idx="21309">
                  <c:v>4829</c:v>
                </c:pt>
                <c:pt idx="21310">
                  <c:v>4815</c:v>
                </c:pt>
                <c:pt idx="21311">
                  <c:v>4887</c:v>
                </c:pt>
                <c:pt idx="21312">
                  <c:v>4873</c:v>
                </c:pt>
                <c:pt idx="21313">
                  <c:v>4809</c:v>
                </c:pt>
                <c:pt idx="21314">
                  <c:v>4835</c:v>
                </c:pt>
                <c:pt idx="21315">
                  <c:v>4842</c:v>
                </c:pt>
                <c:pt idx="21316">
                  <c:v>4860</c:v>
                </c:pt>
                <c:pt idx="21317">
                  <c:v>4877</c:v>
                </c:pt>
                <c:pt idx="21318">
                  <c:v>4866</c:v>
                </c:pt>
                <c:pt idx="21319">
                  <c:v>4873</c:v>
                </c:pt>
                <c:pt idx="21320">
                  <c:v>4880</c:v>
                </c:pt>
                <c:pt idx="21321">
                  <c:v>4831</c:v>
                </c:pt>
                <c:pt idx="21322">
                  <c:v>4834</c:v>
                </c:pt>
                <c:pt idx="21323">
                  <c:v>4886</c:v>
                </c:pt>
                <c:pt idx="21324">
                  <c:v>4833</c:v>
                </c:pt>
                <c:pt idx="21325">
                  <c:v>4806</c:v>
                </c:pt>
                <c:pt idx="21326">
                  <c:v>4860</c:v>
                </c:pt>
                <c:pt idx="21327">
                  <c:v>4862</c:v>
                </c:pt>
                <c:pt idx="21328">
                  <c:v>4833</c:v>
                </c:pt>
                <c:pt idx="21329">
                  <c:v>4851</c:v>
                </c:pt>
                <c:pt idx="21330">
                  <c:v>4876</c:v>
                </c:pt>
                <c:pt idx="21331">
                  <c:v>4859</c:v>
                </c:pt>
                <c:pt idx="21332">
                  <c:v>4872</c:v>
                </c:pt>
                <c:pt idx="21333">
                  <c:v>4864</c:v>
                </c:pt>
                <c:pt idx="21334">
                  <c:v>4835</c:v>
                </c:pt>
                <c:pt idx="21335">
                  <c:v>4841</c:v>
                </c:pt>
                <c:pt idx="21336">
                  <c:v>4888</c:v>
                </c:pt>
                <c:pt idx="21337">
                  <c:v>4855</c:v>
                </c:pt>
                <c:pt idx="21338">
                  <c:v>4817</c:v>
                </c:pt>
                <c:pt idx="21339">
                  <c:v>4861</c:v>
                </c:pt>
                <c:pt idx="21340">
                  <c:v>4857</c:v>
                </c:pt>
                <c:pt idx="21341">
                  <c:v>4881</c:v>
                </c:pt>
                <c:pt idx="21342">
                  <c:v>4865</c:v>
                </c:pt>
                <c:pt idx="21343">
                  <c:v>4887</c:v>
                </c:pt>
                <c:pt idx="21344">
                  <c:v>4874</c:v>
                </c:pt>
                <c:pt idx="21345">
                  <c:v>4864</c:v>
                </c:pt>
                <c:pt idx="21346">
                  <c:v>4877</c:v>
                </c:pt>
                <c:pt idx="21347">
                  <c:v>4890</c:v>
                </c:pt>
                <c:pt idx="21348">
                  <c:v>4831</c:v>
                </c:pt>
                <c:pt idx="21349">
                  <c:v>4844</c:v>
                </c:pt>
                <c:pt idx="21350">
                  <c:v>4895</c:v>
                </c:pt>
                <c:pt idx="21351">
                  <c:v>4852</c:v>
                </c:pt>
                <c:pt idx="21352">
                  <c:v>4863</c:v>
                </c:pt>
                <c:pt idx="21353">
                  <c:v>4881</c:v>
                </c:pt>
                <c:pt idx="21354">
                  <c:v>4885</c:v>
                </c:pt>
                <c:pt idx="21355">
                  <c:v>4850</c:v>
                </c:pt>
                <c:pt idx="21356">
                  <c:v>4875</c:v>
                </c:pt>
                <c:pt idx="21357">
                  <c:v>4868</c:v>
                </c:pt>
                <c:pt idx="21358">
                  <c:v>4833</c:v>
                </c:pt>
                <c:pt idx="21359">
                  <c:v>4848</c:v>
                </c:pt>
                <c:pt idx="21360">
                  <c:v>4875</c:v>
                </c:pt>
                <c:pt idx="21361">
                  <c:v>4845</c:v>
                </c:pt>
                <c:pt idx="21362">
                  <c:v>4830</c:v>
                </c:pt>
                <c:pt idx="21363">
                  <c:v>4838</c:v>
                </c:pt>
                <c:pt idx="21364">
                  <c:v>4807</c:v>
                </c:pt>
                <c:pt idx="21365">
                  <c:v>4854</c:v>
                </c:pt>
                <c:pt idx="21366">
                  <c:v>4913</c:v>
                </c:pt>
                <c:pt idx="21367">
                  <c:v>4850</c:v>
                </c:pt>
                <c:pt idx="21368">
                  <c:v>4871</c:v>
                </c:pt>
                <c:pt idx="21369">
                  <c:v>4844</c:v>
                </c:pt>
                <c:pt idx="21370">
                  <c:v>4863</c:v>
                </c:pt>
                <c:pt idx="21371">
                  <c:v>4854</c:v>
                </c:pt>
                <c:pt idx="21372">
                  <c:v>4863</c:v>
                </c:pt>
                <c:pt idx="21373">
                  <c:v>4830</c:v>
                </c:pt>
                <c:pt idx="21374">
                  <c:v>4855</c:v>
                </c:pt>
                <c:pt idx="21375">
                  <c:v>4866</c:v>
                </c:pt>
                <c:pt idx="21376">
                  <c:v>4872</c:v>
                </c:pt>
                <c:pt idx="21377">
                  <c:v>4841</c:v>
                </c:pt>
                <c:pt idx="21378">
                  <c:v>4883</c:v>
                </c:pt>
                <c:pt idx="21379">
                  <c:v>4870</c:v>
                </c:pt>
                <c:pt idx="21380">
                  <c:v>4856</c:v>
                </c:pt>
                <c:pt idx="21381">
                  <c:v>4864</c:v>
                </c:pt>
                <c:pt idx="21382">
                  <c:v>4858</c:v>
                </c:pt>
                <c:pt idx="21383">
                  <c:v>4877</c:v>
                </c:pt>
                <c:pt idx="21384">
                  <c:v>4863</c:v>
                </c:pt>
                <c:pt idx="21385">
                  <c:v>4873</c:v>
                </c:pt>
                <c:pt idx="21386">
                  <c:v>4882</c:v>
                </c:pt>
                <c:pt idx="21387">
                  <c:v>4839</c:v>
                </c:pt>
                <c:pt idx="21388">
                  <c:v>4823</c:v>
                </c:pt>
                <c:pt idx="21389">
                  <c:v>4875</c:v>
                </c:pt>
                <c:pt idx="21390">
                  <c:v>4864</c:v>
                </c:pt>
                <c:pt idx="21391">
                  <c:v>4892</c:v>
                </c:pt>
                <c:pt idx="21392">
                  <c:v>4819</c:v>
                </c:pt>
                <c:pt idx="21393">
                  <c:v>4846</c:v>
                </c:pt>
                <c:pt idx="21394">
                  <c:v>4825</c:v>
                </c:pt>
                <c:pt idx="21395">
                  <c:v>4907</c:v>
                </c:pt>
                <c:pt idx="21396">
                  <c:v>4865</c:v>
                </c:pt>
                <c:pt idx="21397">
                  <c:v>4884</c:v>
                </c:pt>
                <c:pt idx="21398">
                  <c:v>4852</c:v>
                </c:pt>
                <c:pt idx="21399">
                  <c:v>4917</c:v>
                </c:pt>
                <c:pt idx="21400">
                  <c:v>4880</c:v>
                </c:pt>
                <c:pt idx="21401">
                  <c:v>4870</c:v>
                </c:pt>
                <c:pt idx="21402">
                  <c:v>4830</c:v>
                </c:pt>
                <c:pt idx="21403">
                  <c:v>4868</c:v>
                </c:pt>
                <c:pt idx="21404">
                  <c:v>4905</c:v>
                </c:pt>
                <c:pt idx="21405">
                  <c:v>4876</c:v>
                </c:pt>
                <c:pt idx="21406">
                  <c:v>4855</c:v>
                </c:pt>
                <c:pt idx="21407">
                  <c:v>4825</c:v>
                </c:pt>
                <c:pt idx="21408">
                  <c:v>4839</c:v>
                </c:pt>
                <c:pt idx="21409">
                  <c:v>4853</c:v>
                </c:pt>
                <c:pt idx="21410">
                  <c:v>4838</c:v>
                </c:pt>
                <c:pt idx="21411">
                  <c:v>4855</c:v>
                </c:pt>
                <c:pt idx="21412">
                  <c:v>4876</c:v>
                </c:pt>
                <c:pt idx="21413">
                  <c:v>4835</c:v>
                </c:pt>
                <c:pt idx="21414">
                  <c:v>4883</c:v>
                </c:pt>
                <c:pt idx="21415">
                  <c:v>4889</c:v>
                </c:pt>
                <c:pt idx="21416">
                  <c:v>4867</c:v>
                </c:pt>
                <c:pt idx="21417">
                  <c:v>4860</c:v>
                </c:pt>
                <c:pt idx="21418">
                  <c:v>4876</c:v>
                </c:pt>
                <c:pt idx="21419">
                  <c:v>4849</c:v>
                </c:pt>
                <c:pt idx="21420">
                  <c:v>4821</c:v>
                </c:pt>
                <c:pt idx="21421">
                  <c:v>4830</c:v>
                </c:pt>
                <c:pt idx="21422">
                  <c:v>4868</c:v>
                </c:pt>
                <c:pt idx="21423">
                  <c:v>4862</c:v>
                </c:pt>
                <c:pt idx="21424">
                  <c:v>4869</c:v>
                </c:pt>
                <c:pt idx="21425">
                  <c:v>4899</c:v>
                </c:pt>
                <c:pt idx="21426">
                  <c:v>4877</c:v>
                </c:pt>
                <c:pt idx="21427">
                  <c:v>4832</c:v>
                </c:pt>
                <c:pt idx="21428">
                  <c:v>4843</c:v>
                </c:pt>
                <c:pt idx="21429">
                  <c:v>4875</c:v>
                </c:pt>
                <c:pt idx="21430">
                  <c:v>4831</c:v>
                </c:pt>
                <c:pt idx="21431">
                  <c:v>4850</c:v>
                </c:pt>
                <c:pt idx="21432">
                  <c:v>4873</c:v>
                </c:pt>
                <c:pt idx="21433">
                  <c:v>4881</c:v>
                </c:pt>
                <c:pt idx="21434">
                  <c:v>4878</c:v>
                </c:pt>
                <c:pt idx="21435">
                  <c:v>4873</c:v>
                </c:pt>
                <c:pt idx="21436">
                  <c:v>4859</c:v>
                </c:pt>
                <c:pt idx="21437">
                  <c:v>4857</c:v>
                </c:pt>
                <c:pt idx="21438">
                  <c:v>4856</c:v>
                </c:pt>
                <c:pt idx="21439">
                  <c:v>4896</c:v>
                </c:pt>
                <c:pt idx="21440">
                  <c:v>4837</c:v>
                </c:pt>
                <c:pt idx="21441">
                  <c:v>4901</c:v>
                </c:pt>
                <c:pt idx="21442">
                  <c:v>4859</c:v>
                </c:pt>
                <c:pt idx="21443">
                  <c:v>4934</c:v>
                </c:pt>
                <c:pt idx="21444">
                  <c:v>4893</c:v>
                </c:pt>
                <c:pt idx="21445">
                  <c:v>4875</c:v>
                </c:pt>
                <c:pt idx="21446">
                  <c:v>4902</c:v>
                </c:pt>
                <c:pt idx="21447">
                  <c:v>4907</c:v>
                </c:pt>
                <c:pt idx="21448">
                  <c:v>4900</c:v>
                </c:pt>
                <c:pt idx="21449">
                  <c:v>4872</c:v>
                </c:pt>
                <c:pt idx="21450">
                  <c:v>4861</c:v>
                </c:pt>
                <c:pt idx="21451">
                  <c:v>4845</c:v>
                </c:pt>
                <c:pt idx="21452">
                  <c:v>4844</c:v>
                </c:pt>
                <c:pt idx="21453">
                  <c:v>4818</c:v>
                </c:pt>
                <c:pt idx="21454">
                  <c:v>4854</c:v>
                </c:pt>
                <c:pt idx="21455">
                  <c:v>4885</c:v>
                </c:pt>
                <c:pt idx="21456">
                  <c:v>4836</c:v>
                </c:pt>
                <c:pt idx="21457">
                  <c:v>4868</c:v>
                </c:pt>
                <c:pt idx="21458">
                  <c:v>4823</c:v>
                </c:pt>
                <c:pt idx="21459">
                  <c:v>4840</c:v>
                </c:pt>
                <c:pt idx="21460">
                  <c:v>4846</c:v>
                </c:pt>
                <c:pt idx="21461">
                  <c:v>4851</c:v>
                </c:pt>
                <c:pt idx="21462">
                  <c:v>4858</c:v>
                </c:pt>
                <c:pt idx="21463">
                  <c:v>4851</c:v>
                </c:pt>
                <c:pt idx="21464">
                  <c:v>4849</c:v>
                </c:pt>
                <c:pt idx="21465">
                  <c:v>4867</c:v>
                </c:pt>
                <c:pt idx="21466">
                  <c:v>4869</c:v>
                </c:pt>
                <c:pt idx="21467">
                  <c:v>4867</c:v>
                </c:pt>
                <c:pt idx="21468">
                  <c:v>4883</c:v>
                </c:pt>
                <c:pt idx="21469">
                  <c:v>4821</c:v>
                </c:pt>
                <c:pt idx="21470">
                  <c:v>4882</c:v>
                </c:pt>
                <c:pt idx="21471">
                  <c:v>4884</c:v>
                </c:pt>
                <c:pt idx="21472">
                  <c:v>4849</c:v>
                </c:pt>
                <c:pt idx="21473">
                  <c:v>4886</c:v>
                </c:pt>
                <c:pt idx="21474">
                  <c:v>4862</c:v>
                </c:pt>
                <c:pt idx="21475">
                  <c:v>4830</c:v>
                </c:pt>
                <c:pt idx="21476">
                  <c:v>4859</c:v>
                </c:pt>
                <c:pt idx="21477">
                  <c:v>4869</c:v>
                </c:pt>
                <c:pt idx="21478">
                  <c:v>4883</c:v>
                </c:pt>
                <c:pt idx="21479">
                  <c:v>4844</c:v>
                </c:pt>
                <c:pt idx="21480">
                  <c:v>4837</c:v>
                </c:pt>
                <c:pt idx="21481">
                  <c:v>4862</c:v>
                </c:pt>
                <c:pt idx="21482">
                  <c:v>4881</c:v>
                </c:pt>
                <c:pt idx="21483">
                  <c:v>4869</c:v>
                </c:pt>
                <c:pt idx="21484">
                  <c:v>4891</c:v>
                </c:pt>
                <c:pt idx="21485">
                  <c:v>4882</c:v>
                </c:pt>
                <c:pt idx="21486">
                  <c:v>4848</c:v>
                </c:pt>
                <c:pt idx="21487">
                  <c:v>4870</c:v>
                </c:pt>
                <c:pt idx="21488">
                  <c:v>4886</c:v>
                </c:pt>
                <c:pt idx="21489">
                  <c:v>4859</c:v>
                </c:pt>
                <c:pt idx="21490">
                  <c:v>4855</c:v>
                </c:pt>
                <c:pt idx="21491">
                  <c:v>4855</c:v>
                </c:pt>
                <c:pt idx="21492">
                  <c:v>4851</c:v>
                </c:pt>
                <c:pt idx="21493">
                  <c:v>4891</c:v>
                </c:pt>
                <c:pt idx="21494">
                  <c:v>4820</c:v>
                </c:pt>
                <c:pt idx="21495">
                  <c:v>4873</c:v>
                </c:pt>
                <c:pt idx="21496">
                  <c:v>4819</c:v>
                </c:pt>
                <c:pt idx="21497">
                  <c:v>4822</c:v>
                </c:pt>
                <c:pt idx="21498">
                  <c:v>4842</c:v>
                </c:pt>
                <c:pt idx="21499">
                  <c:v>4846</c:v>
                </c:pt>
                <c:pt idx="21500">
                  <c:v>4918</c:v>
                </c:pt>
                <c:pt idx="21501">
                  <c:v>4856</c:v>
                </c:pt>
                <c:pt idx="21502">
                  <c:v>4821</c:v>
                </c:pt>
                <c:pt idx="21503">
                  <c:v>4828</c:v>
                </c:pt>
                <c:pt idx="21504">
                  <c:v>4835</c:v>
                </c:pt>
                <c:pt idx="21505">
                  <c:v>4824</c:v>
                </c:pt>
                <c:pt idx="21506">
                  <c:v>4870</c:v>
                </c:pt>
                <c:pt idx="21507">
                  <c:v>4820</c:v>
                </c:pt>
                <c:pt idx="21508">
                  <c:v>4826</c:v>
                </c:pt>
                <c:pt idx="21509">
                  <c:v>4883</c:v>
                </c:pt>
                <c:pt idx="21510">
                  <c:v>4850</c:v>
                </c:pt>
                <c:pt idx="21511">
                  <c:v>4881</c:v>
                </c:pt>
                <c:pt idx="21512">
                  <c:v>4851</c:v>
                </c:pt>
                <c:pt idx="21513">
                  <c:v>4843</c:v>
                </c:pt>
                <c:pt idx="21514">
                  <c:v>4885</c:v>
                </c:pt>
                <c:pt idx="21515">
                  <c:v>4886</c:v>
                </c:pt>
                <c:pt idx="21516">
                  <c:v>4872</c:v>
                </c:pt>
                <c:pt idx="21517">
                  <c:v>4861</c:v>
                </c:pt>
                <c:pt idx="21518">
                  <c:v>4848</c:v>
                </c:pt>
                <c:pt idx="21519">
                  <c:v>4826</c:v>
                </c:pt>
                <c:pt idx="21520">
                  <c:v>4900</c:v>
                </c:pt>
                <c:pt idx="21521">
                  <c:v>4854</c:v>
                </c:pt>
                <c:pt idx="21522">
                  <c:v>4885</c:v>
                </c:pt>
                <c:pt idx="21523">
                  <c:v>4848</c:v>
                </c:pt>
                <c:pt idx="21524">
                  <c:v>4852</c:v>
                </c:pt>
                <c:pt idx="21525">
                  <c:v>4884</c:v>
                </c:pt>
                <c:pt idx="21526">
                  <c:v>4878</c:v>
                </c:pt>
                <c:pt idx="21527">
                  <c:v>4889</c:v>
                </c:pt>
                <c:pt idx="21528">
                  <c:v>4836</c:v>
                </c:pt>
                <c:pt idx="21529">
                  <c:v>4883</c:v>
                </c:pt>
                <c:pt idx="21530">
                  <c:v>4836</c:v>
                </c:pt>
                <c:pt idx="21531">
                  <c:v>4863</c:v>
                </c:pt>
                <c:pt idx="21532">
                  <c:v>4899</c:v>
                </c:pt>
                <c:pt idx="21533">
                  <c:v>4872</c:v>
                </c:pt>
                <c:pt idx="21534">
                  <c:v>4848</c:v>
                </c:pt>
                <c:pt idx="21535">
                  <c:v>4850</c:v>
                </c:pt>
                <c:pt idx="21536">
                  <c:v>4869</c:v>
                </c:pt>
                <c:pt idx="21537">
                  <c:v>4852</c:v>
                </c:pt>
                <c:pt idx="21538">
                  <c:v>4877</c:v>
                </c:pt>
                <c:pt idx="21539">
                  <c:v>4877</c:v>
                </c:pt>
                <c:pt idx="21540">
                  <c:v>4893</c:v>
                </c:pt>
                <c:pt idx="21541">
                  <c:v>4852</c:v>
                </c:pt>
                <c:pt idx="21542">
                  <c:v>4864</c:v>
                </c:pt>
                <c:pt idx="21543">
                  <c:v>4893</c:v>
                </c:pt>
                <c:pt idx="21544">
                  <c:v>4851</c:v>
                </c:pt>
                <c:pt idx="21545">
                  <c:v>4878</c:v>
                </c:pt>
                <c:pt idx="21546">
                  <c:v>4863</c:v>
                </c:pt>
                <c:pt idx="21547">
                  <c:v>4879</c:v>
                </c:pt>
                <c:pt idx="21548">
                  <c:v>4822</c:v>
                </c:pt>
                <c:pt idx="21549">
                  <c:v>4808</c:v>
                </c:pt>
                <c:pt idx="21550">
                  <c:v>4848</c:v>
                </c:pt>
                <c:pt idx="21551">
                  <c:v>4880</c:v>
                </c:pt>
                <c:pt idx="21552">
                  <c:v>4834</c:v>
                </c:pt>
                <c:pt idx="21553">
                  <c:v>4820</c:v>
                </c:pt>
                <c:pt idx="21554">
                  <c:v>4848</c:v>
                </c:pt>
                <c:pt idx="21555">
                  <c:v>4877</c:v>
                </c:pt>
                <c:pt idx="21556">
                  <c:v>4876</c:v>
                </c:pt>
                <c:pt idx="21557">
                  <c:v>4858</c:v>
                </c:pt>
                <c:pt idx="21558">
                  <c:v>4850</c:v>
                </c:pt>
                <c:pt idx="21559">
                  <c:v>4851</c:v>
                </c:pt>
                <c:pt idx="21560">
                  <c:v>4879</c:v>
                </c:pt>
                <c:pt idx="21561">
                  <c:v>4839</c:v>
                </c:pt>
                <c:pt idx="21562">
                  <c:v>4838</c:v>
                </c:pt>
                <c:pt idx="21563">
                  <c:v>4849</c:v>
                </c:pt>
                <c:pt idx="21564">
                  <c:v>4818</c:v>
                </c:pt>
                <c:pt idx="21565">
                  <c:v>4860</c:v>
                </c:pt>
                <c:pt idx="21566">
                  <c:v>4865</c:v>
                </c:pt>
                <c:pt idx="21567">
                  <c:v>4897</c:v>
                </c:pt>
                <c:pt idx="21568">
                  <c:v>4854</c:v>
                </c:pt>
                <c:pt idx="21569">
                  <c:v>4892</c:v>
                </c:pt>
                <c:pt idx="21570">
                  <c:v>4884</c:v>
                </c:pt>
                <c:pt idx="21571">
                  <c:v>4827</c:v>
                </c:pt>
                <c:pt idx="21572">
                  <c:v>4857</c:v>
                </c:pt>
                <c:pt idx="21573">
                  <c:v>4853</c:v>
                </c:pt>
                <c:pt idx="21574">
                  <c:v>4826</c:v>
                </c:pt>
                <c:pt idx="21575">
                  <c:v>4836</c:v>
                </c:pt>
                <c:pt idx="21576">
                  <c:v>4894</c:v>
                </c:pt>
                <c:pt idx="21577">
                  <c:v>4890</c:v>
                </c:pt>
                <c:pt idx="21578">
                  <c:v>4871</c:v>
                </c:pt>
                <c:pt idx="21579">
                  <c:v>4915</c:v>
                </c:pt>
                <c:pt idx="21580">
                  <c:v>4867</c:v>
                </c:pt>
                <c:pt idx="21581">
                  <c:v>4864</c:v>
                </c:pt>
                <c:pt idx="21582">
                  <c:v>4860</c:v>
                </c:pt>
                <c:pt idx="21583">
                  <c:v>4865</c:v>
                </c:pt>
                <c:pt idx="21584">
                  <c:v>4886</c:v>
                </c:pt>
                <c:pt idx="21585">
                  <c:v>4889</c:v>
                </c:pt>
                <c:pt idx="21586">
                  <c:v>4887</c:v>
                </c:pt>
                <c:pt idx="21587">
                  <c:v>4867</c:v>
                </c:pt>
                <c:pt idx="21588">
                  <c:v>4866</c:v>
                </c:pt>
                <c:pt idx="21589">
                  <c:v>4880</c:v>
                </c:pt>
                <c:pt idx="21590">
                  <c:v>4872</c:v>
                </c:pt>
                <c:pt idx="21591">
                  <c:v>4901</c:v>
                </c:pt>
                <c:pt idx="21592">
                  <c:v>4874</c:v>
                </c:pt>
                <c:pt idx="21593">
                  <c:v>4845</c:v>
                </c:pt>
                <c:pt idx="21594">
                  <c:v>4829</c:v>
                </c:pt>
                <c:pt idx="21595">
                  <c:v>4861</c:v>
                </c:pt>
                <c:pt idx="21596">
                  <c:v>4853</c:v>
                </c:pt>
                <c:pt idx="21597">
                  <c:v>4902</c:v>
                </c:pt>
                <c:pt idx="21598">
                  <c:v>4888</c:v>
                </c:pt>
                <c:pt idx="21599">
                  <c:v>4879</c:v>
                </c:pt>
                <c:pt idx="21600">
                  <c:v>4858</c:v>
                </c:pt>
                <c:pt idx="21601">
                  <c:v>4856</c:v>
                </c:pt>
                <c:pt idx="21602">
                  <c:v>4839</c:v>
                </c:pt>
                <c:pt idx="21603">
                  <c:v>4817</c:v>
                </c:pt>
                <c:pt idx="21604">
                  <c:v>4860</c:v>
                </c:pt>
                <c:pt idx="21605">
                  <c:v>4879</c:v>
                </c:pt>
                <c:pt idx="21606">
                  <c:v>4857</c:v>
                </c:pt>
                <c:pt idx="21607">
                  <c:v>4841</c:v>
                </c:pt>
                <c:pt idx="21608">
                  <c:v>4875</c:v>
                </c:pt>
                <c:pt idx="21609">
                  <c:v>4846</c:v>
                </c:pt>
                <c:pt idx="21610">
                  <c:v>4858</c:v>
                </c:pt>
                <c:pt idx="21611">
                  <c:v>4854</c:v>
                </c:pt>
                <c:pt idx="21612">
                  <c:v>4857</c:v>
                </c:pt>
                <c:pt idx="21613">
                  <c:v>4839</c:v>
                </c:pt>
                <c:pt idx="21614">
                  <c:v>4871</c:v>
                </c:pt>
                <c:pt idx="21615">
                  <c:v>4858</c:v>
                </c:pt>
                <c:pt idx="21616">
                  <c:v>4851</c:v>
                </c:pt>
                <c:pt idx="21617">
                  <c:v>4834</c:v>
                </c:pt>
                <c:pt idx="21618">
                  <c:v>4869</c:v>
                </c:pt>
                <c:pt idx="21619">
                  <c:v>4914</c:v>
                </c:pt>
                <c:pt idx="21620">
                  <c:v>4843</c:v>
                </c:pt>
                <c:pt idx="21621">
                  <c:v>4876</c:v>
                </c:pt>
                <c:pt idx="21622">
                  <c:v>4884</c:v>
                </c:pt>
                <c:pt idx="21623">
                  <c:v>4885</c:v>
                </c:pt>
                <c:pt idx="21624">
                  <c:v>4860</c:v>
                </c:pt>
                <c:pt idx="21625">
                  <c:v>4871</c:v>
                </c:pt>
                <c:pt idx="21626">
                  <c:v>4840</c:v>
                </c:pt>
                <c:pt idx="21627">
                  <c:v>4838</c:v>
                </c:pt>
                <c:pt idx="21628">
                  <c:v>4869</c:v>
                </c:pt>
                <c:pt idx="21629">
                  <c:v>4877</c:v>
                </c:pt>
                <c:pt idx="21630">
                  <c:v>4887</c:v>
                </c:pt>
                <c:pt idx="21631">
                  <c:v>4855</c:v>
                </c:pt>
                <c:pt idx="21632">
                  <c:v>4888</c:v>
                </c:pt>
                <c:pt idx="21633">
                  <c:v>4860</c:v>
                </c:pt>
                <c:pt idx="21634">
                  <c:v>4855</c:v>
                </c:pt>
                <c:pt idx="21635">
                  <c:v>4837</c:v>
                </c:pt>
                <c:pt idx="21636">
                  <c:v>4850</c:v>
                </c:pt>
                <c:pt idx="21637">
                  <c:v>4866</c:v>
                </c:pt>
                <c:pt idx="21638">
                  <c:v>4861</c:v>
                </c:pt>
                <c:pt idx="21639">
                  <c:v>4876</c:v>
                </c:pt>
                <c:pt idx="21640">
                  <c:v>4891</c:v>
                </c:pt>
                <c:pt idx="21641">
                  <c:v>4871</c:v>
                </c:pt>
                <c:pt idx="21642">
                  <c:v>4818</c:v>
                </c:pt>
                <c:pt idx="21643">
                  <c:v>4855</c:v>
                </c:pt>
                <c:pt idx="21644">
                  <c:v>4853</c:v>
                </c:pt>
                <c:pt idx="21645">
                  <c:v>4879</c:v>
                </c:pt>
                <c:pt idx="21646">
                  <c:v>4842</c:v>
                </c:pt>
                <c:pt idx="21647">
                  <c:v>4867</c:v>
                </c:pt>
                <c:pt idx="21648">
                  <c:v>4860</c:v>
                </c:pt>
                <c:pt idx="21649">
                  <c:v>4887</c:v>
                </c:pt>
                <c:pt idx="21650">
                  <c:v>4891</c:v>
                </c:pt>
                <c:pt idx="21651">
                  <c:v>4871</c:v>
                </c:pt>
                <c:pt idx="21652">
                  <c:v>4861</c:v>
                </c:pt>
                <c:pt idx="21653">
                  <c:v>4871</c:v>
                </c:pt>
                <c:pt idx="21654">
                  <c:v>4836</c:v>
                </c:pt>
                <c:pt idx="21655">
                  <c:v>4879</c:v>
                </c:pt>
                <c:pt idx="21656">
                  <c:v>4914</c:v>
                </c:pt>
                <c:pt idx="21657">
                  <c:v>4865</c:v>
                </c:pt>
                <c:pt idx="21658">
                  <c:v>4830</c:v>
                </c:pt>
                <c:pt idx="21659">
                  <c:v>4886</c:v>
                </c:pt>
                <c:pt idx="21660">
                  <c:v>4814</c:v>
                </c:pt>
                <c:pt idx="21661">
                  <c:v>4855</c:v>
                </c:pt>
                <c:pt idx="21662">
                  <c:v>4848</c:v>
                </c:pt>
                <c:pt idx="21663">
                  <c:v>4877</c:v>
                </c:pt>
                <c:pt idx="21664">
                  <c:v>4844</c:v>
                </c:pt>
                <c:pt idx="21665">
                  <c:v>4883</c:v>
                </c:pt>
                <c:pt idx="21666">
                  <c:v>4828</c:v>
                </c:pt>
                <c:pt idx="21667">
                  <c:v>4860</c:v>
                </c:pt>
                <c:pt idx="21668">
                  <c:v>4809</c:v>
                </c:pt>
                <c:pt idx="21669">
                  <c:v>4882</c:v>
                </c:pt>
                <c:pt idx="21670">
                  <c:v>4800</c:v>
                </c:pt>
                <c:pt idx="21671">
                  <c:v>4877</c:v>
                </c:pt>
                <c:pt idx="21672">
                  <c:v>4868</c:v>
                </c:pt>
                <c:pt idx="21673">
                  <c:v>4848</c:v>
                </c:pt>
                <c:pt idx="21674">
                  <c:v>4859</c:v>
                </c:pt>
                <c:pt idx="21675">
                  <c:v>4827</c:v>
                </c:pt>
                <c:pt idx="21676">
                  <c:v>4865</c:v>
                </c:pt>
                <c:pt idx="21677">
                  <c:v>4897</c:v>
                </c:pt>
                <c:pt idx="21678">
                  <c:v>4874</c:v>
                </c:pt>
                <c:pt idx="21679">
                  <c:v>4894</c:v>
                </c:pt>
                <c:pt idx="21680">
                  <c:v>4845</c:v>
                </c:pt>
                <c:pt idx="21681">
                  <c:v>4864</c:v>
                </c:pt>
                <c:pt idx="21682">
                  <c:v>4876</c:v>
                </c:pt>
                <c:pt idx="21683">
                  <c:v>4866</c:v>
                </c:pt>
                <c:pt idx="21684">
                  <c:v>4924</c:v>
                </c:pt>
                <c:pt idx="21685">
                  <c:v>4825</c:v>
                </c:pt>
                <c:pt idx="21686">
                  <c:v>4840</c:v>
                </c:pt>
                <c:pt idx="21687">
                  <c:v>4882</c:v>
                </c:pt>
                <c:pt idx="21688">
                  <c:v>4877</c:v>
                </c:pt>
                <c:pt idx="21689">
                  <c:v>4876</c:v>
                </c:pt>
                <c:pt idx="21690">
                  <c:v>4828</c:v>
                </c:pt>
                <c:pt idx="21691">
                  <c:v>4853</c:v>
                </c:pt>
                <c:pt idx="21692">
                  <c:v>4888</c:v>
                </c:pt>
                <c:pt idx="21693">
                  <c:v>4843</c:v>
                </c:pt>
                <c:pt idx="21694">
                  <c:v>4820</c:v>
                </c:pt>
                <c:pt idx="21695">
                  <c:v>4869</c:v>
                </c:pt>
                <c:pt idx="21696">
                  <c:v>4857</c:v>
                </c:pt>
                <c:pt idx="21697">
                  <c:v>4856</c:v>
                </c:pt>
                <c:pt idx="21698">
                  <c:v>4868</c:v>
                </c:pt>
                <c:pt idx="21699">
                  <c:v>4848</c:v>
                </c:pt>
                <c:pt idx="21700">
                  <c:v>4865</c:v>
                </c:pt>
                <c:pt idx="21701">
                  <c:v>4858</c:v>
                </c:pt>
                <c:pt idx="21702">
                  <c:v>4839</c:v>
                </c:pt>
                <c:pt idx="21703">
                  <c:v>4839</c:v>
                </c:pt>
                <c:pt idx="21704">
                  <c:v>4836</c:v>
                </c:pt>
                <c:pt idx="21705">
                  <c:v>4902</c:v>
                </c:pt>
                <c:pt idx="21706">
                  <c:v>4862</c:v>
                </c:pt>
                <c:pt idx="21707">
                  <c:v>4875</c:v>
                </c:pt>
                <c:pt idx="21708">
                  <c:v>4862</c:v>
                </c:pt>
                <c:pt idx="21709">
                  <c:v>4873</c:v>
                </c:pt>
                <c:pt idx="21710">
                  <c:v>4849</c:v>
                </c:pt>
                <c:pt idx="21711">
                  <c:v>4894</c:v>
                </c:pt>
                <c:pt idx="21712">
                  <c:v>4882</c:v>
                </c:pt>
                <c:pt idx="21713">
                  <c:v>4858</c:v>
                </c:pt>
                <c:pt idx="21714">
                  <c:v>4856</c:v>
                </c:pt>
                <c:pt idx="21715">
                  <c:v>4845</c:v>
                </c:pt>
                <c:pt idx="21716">
                  <c:v>4856</c:v>
                </c:pt>
                <c:pt idx="21717">
                  <c:v>4878</c:v>
                </c:pt>
                <c:pt idx="21718">
                  <c:v>4869</c:v>
                </c:pt>
                <c:pt idx="21719">
                  <c:v>4831</c:v>
                </c:pt>
                <c:pt idx="21720">
                  <c:v>4885</c:v>
                </c:pt>
                <c:pt idx="21721">
                  <c:v>4858</c:v>
                </c:pt>
                <c:pt idx="21722">
                  <c:v>4840</c:v>
                </c:pt>
                <c:pt idx="21723">
                  <c:v>4882</c:v>
                </c:pt>
                <c:pt idx="21724">
                  <c:v>4859</c:v>
                </c:pt>
                <c:pt idx="21725">
                  <c:v>4866</c:v>
                </c:pt>
                <c:pt idx="21726">
                  <c:v>4881</c:v>
                </c:pt>
                <c:pt idx="21727">
                  <c:v>4928</c:v>
                </c:pt>
                <c:pt idx="21728">
                  <c:v>4868</c:v>
                </c:pt>
                <c:pt idx="21729">
                  <c:v>4883</c:v>
                </c:pt>
                <c:pt idx="21730">
                  <c:v>4882</c:v>
                </c:pt>
                <c:pt idx="21731">
                  <c:v>4867</c:v>
                </c:pt>
                <c:pt idx="21732">
                  <c:v>4850</c:v>
                </c:pt>
                <c:pt idx="21733">
                  <c:v>4821</c:v>
                </c:pt>
                <c:pt idx="21734">
                  <c:v>4866</c:v>
                </c:pt>
                <c:pt idx="21735">
                  <c:v>4864</c:v>
                </c:pt>
                <c:pt idx="21736">
                  <c:v>4856</c:v>
                </c:pt>
                <c:pt idx="21737">
                  <c:v>4826</c:v>
                </c:pt>
                <c:pt idx="21738">
                  <c:v>4833</c:v>
                </c:pt>
                <c:pt idx="21739">
                  <c:v>4840</c:v>
                </c:pt>
                <c:pt idx="21740">
                  <c:v>4863</c:v>
                </c:pt>
                <c:pt idx="21741">
                  <c:v>4870</c:v>
                </c:pt>
                <c:pt idx="21742">
                  <c:v>4847</c:v>
                </c:pt>
                <c:pt idx="21743">
                  <c:v>4867</c:v>
                </c:pt>
                <c:pt idx="21744">
                  <c:v>4853</c:v>
                </c:pt>
                <c:pt idx="21745">
                  <c:v>4848</c:v>
                </c:pt>
                <c:pt idx="21746">
                  <c:v>4855</c:v>
                </c:pt>
                <c:pt idx="21747">
                  <c:v>4858</c:v>
                </c:pt>
                <c:pt idx="21748">
                  <c:v>4831</c:v>
                </c:pt>
                <c:pt idx="21749">
                  <c:v>4856</c:v>
                </c:pt>
                <c:pt idx="21750">
                  <c:v>4876</c:v>
                </c:pt>
                <c:pt idx="21751">
                  <c:v>4890</c:v>
                </c:pt>
                <c:pt idx="21752">
                  <c:v>4826</c:v>
                </c:pt>
                <c:pt idx="21753">
                  <c:v>4861</c:v>
                </c:pt>
                <c:pt idx="21754">
                  <c:v>4899</c:v>
                </c:pt>
                <c:pt idx="21755">
                  <c:v>4888</c:v>
                </c:pt>
                <c:pt idx="21756">
                  <c:v>4903</c:v>
                </c:pt>
                <c:pt idx="21757">
                  <c:v>4881</c:v>
                </c:pt>
                <c:pt idx="21758">
                  <c:v>4870</c:v>
                </c:pt>
                <c:pt idx="21759">
                  <c:v>4880</c:v>
                </c:pt>
                <c:pt idx="21760">
                  <c:v>4850</c:v>
                </c:pt>
                <c:pt idx="21761">
                  <c:v>4817</c:v>
                </c:pt>
                <c:pt idx="21762">
                  <c:v>4900</c:v>
                </c:pt>
                <c:pt idx="21763">
                  <c:v>4831</c:v>
                </c:pt>
                <c:pt idx="21764">
                  <c:v>4873</c:v>
                </c:pt>
                <c:pt idx="21765">
                  <c:v>4836</c:v>
                </c:pt>
                <c:pt idx="21766">
                  <c:v>4838</c:v>
                </c:pt>
                <c:pt idx="21767">
                  <c:v>4851</c:v>
                </c:pt>
                <c:pt idx="21768">
                  <c:v>4863</c:v>
                </c:pt>
                <c:pt idx="21769">
                  <c:v>4845</c:v>
                </c:pt>
                <c:pt idx="21770">
                  <c:v>4852</c:v>
                </c:pt>
                <c:pt idx="21771">
                  <c:v>4865</c:v>
                </c:pt>
                <c:pt idx="21772">
                  <c:v>4856</c:v>
                </c:pt>
                <c:pt idx="21773">
                  <c:v>4858</c:v>
                </c:pt>
                <c:pt idx="21774">
                  <c:v>4885</c:v>
                </c:pt>
                <c:pt idx="21775">
                  <c:v>4896</c:v>
                </c:pt>
                <c:pt idx="21776">
                  <c:v>4850</c:v>
                </c:pt>
                <c:pt idx="21777">
                  <c:v>4849</c:v>
                </c:pt>
                <c:pt idx="21778">
                  <c:v>4869</c:v>
                </c:pt>
                <c:pt idx="21779">
                  <c:v>4894</c:v>
                </c:pt>
                <c:pt idx="21780">
                  <c:v>4863</c:v>
                </c:pt>
                <c:pt idx="21781">
                  <c:v>4805</c:v>
                </c:pt>
                <c:pt idx="21782">
                  <c:v>4842</c:v>
                </c:pt>
                <c:pt idx="21783">
                  <c:v>4862</c:v>
                </c:pt>
                <c:pt idx="21784">
                  <c:v>4864</c:v>
                </c:pt>
                <c:pt idx="21785">
                  <c:v>4895</c:v>
                </c:pt>
                <c:pt idx="21786">
                  <c:v>4874</c:v>
                </c:pt>
                <c:pt idx="21787">
                  <c:v>4845</c:v>
                </c:pt>
                <c:pt idx="21788">
                  <c:v>4863</c:v>
                </c:pt>
                <c:pt idx="21789">
                  <c:v>4863</c:v>
                </c:pt>
                <c:pt idx="21790">
                  <c:v>4900</c:v>
                </c:pt>
                <c:pt idx="21791">
                  <c:v>4860</c:v>
                </c:pt>
                <c:pt idx="21792">
                  <c:v>4855</c:v>
                </c:pt>
                <c:pt idx="21793">
                  <c:v>4869</c:v>
                </c:pt>
                <c:pt idx="21794">
                  <c:v>4837</c:v>
                </c:pt>
                <c:pt idx="21795">
                  <c:v>4817</c:v>
                </c:pt>
                <c:pt idx="21796">
                  <c:v>4872</c:v>
                </c:pt>
                <c:pt idx="21797">
                  <c:v>4886</c:v>
                </c:pt>
                <c:pt idx="21798">
                  <c:v>4849</c:v>
                </c:pt>
                <c:pt idx="21799">
                  <c:v>4844</c:v>
                </c:pt>
                <c:pt idx="21800">
                  <c:v>4923</c:v>
                </c:pt>
                <c:pt idx="21801">
                  <c:v>4832</c:v>
                </c:pt>
                <c:pt idx="21802">
                  <c:v>4864</c:v>
                </c:pt>
                <c:pt idx="21803">
                  <c:v>4821</c:v>
                </c:pt>
                <c:pt idx="21804">
                  <c:v>4913</c:v>
                </c:pt>
                <c:pt idx="21805">
                  <c:v>4865</c:v>
                </c:pt>
                <c:pt idx="21806">
                  <c:v>4879</c:v>
                </c:pt>
                <c:pt idx="21807">
                  <c:v>4855</c:v>
                </c:pt>
                <c:pt idx="21808">
                  <c:v>4850</c:v>
                </c:pt>
                <c:pt idx="21809">
                  <c:v>4859</c:v>
                </c:pt>
                <c:pt idx="21810">
                  <c:v>4854</c:v>
                </c:pt>
                <c:pt idx="21811">
                  <c:v>4858</c:v>
                </c:pt>
                <c:pt idx="21812">
                  <c:v>4849</c:v>
                </c:pt>
                <c:pt idx="21813">
                  <c:v>4856</c:v>
                </c:pt>
                <c:pt idx="21814">
                  <c:v>4868</c:v>
                </c:pt>
                <c:pt idx="21815">
                  <c:v>4885</c:v>
                </c:pt>
                <c:pt idx="21816">
                  <c:v>4855</c:v>
                </c:pt>
                <c:pt idx="21817">
                  <c:v>4868</c:v>
                </c:pt>
                <c:pt idx="21818">
                  <c:v>4875</c:v>
                </c:pt>
                <c:pt idx="21819">
                  <c:v>4854</c:v>
                </c:pt>
                <c:pt idx="21820">
                  <c:v>4855</c:v>
                </c:pt>
                <c:pt idx="21821">
                  <c:v>4848</c:v>
                </c:pt>
                <c:pt idx="21822">
                  <c:v>4861</c:v>
                </c:pt>
                <c:pt idx="21823">
                  <c:v>4865</c:v>
                </c:pt>
                <c:pt idx="21824">
                  <c:v>4857</c:v>
                </c:pt>
                <c:pt idx="21825">
                  <c:v>4849</c:v>
                </c:pt>
                <c:pt idx="21826">
                  <c:v>4846</c:v>
                </c:pt>
                <c:pt idx="21827">
                  <c:v>4834</c:v>
                </c:pt>
                <c:pt idx="21828">
                  <c:v>4889</c:v>
                </c:pt>
                <c:pt idx="21829">
                  <c:v>4839</c:v>
                </c:pt>
                <c:pt idx="21830">
                  <c:v>4867</c:v>
                </c:pt>
                <c:pt idx="21831">
                  <c:v>4871</c:v>
                </c:pt>
                <c:pt idx="21832">
                  <c:v>4891</c:v>
                </c:pt>
                <c:pt idx="21833">
                  <c:v>4841</c:v>
                </c:pt>
                <c:pt idx="21834">
                  <c:v>4867</c:v>
                </c:pt>
                <c:pt idx="21835">
                  <c:v>4892</c:v>
                </c:pt>
                <c:pt idx="21836">
                  <c:v>4875</c:v>
                </c:pt>
                <c:pt idx="21837">
                  <c:v>4832</c:v>
                </c:pt>
                <c:pt idx="21838">
                  <c:v>4829</c:v>
                </c:pt>
                <c:pt idx="21839">
                  <c:v>4869</c:v>
                </c:pt>
                <c:pt idx="21840">
                  <c:v>4862</c:v>
                </c:pt>
                <c:pt idx="21841">
                  <c:v>4836</c:v>
                </c:pt>
                <c:pt idx="21842">
                  <c:v>4854</c:v>
                </c:pt>
                <c:pt idx="21843">
                  <c:v>4858</c:v>
                </c:pt>
                <c:pt idx="21844">
                  <c:v>4840</c:v>
                </c:pt>
                <c:pt idx="21845">
                  <c:v>4867</c:v>
                </c:pt>
                <c:pt idx="21846">
                  <c:v>4855</c:v>
                </c:pt>
                <c:pt idx="21847">
                  <c:v>4891</c:v>
                </c:pt>
                <c:pt idx="21848">
                  <c:v>4879</c:v>
                </c:pt>
                <c:pt idx="21849">
                  <c:v>4842</c:v>
                </c:pt>
                <c:pt idx="21850">
                  <c:v>4872</c:v>
                </c:pt>
                <c:pt idx="21851">
                  <c:v>4888</c:v>
                </c:pt>
                <c:pt idx="21852">
                  <c:v>4862</c:v>
                </c:pt>
                <c:pt idx="21853">
                  <c:v>4863</c:v>
                </c:pt>
                <c:pt idx="21854">
                  <c:v>4907</c:v>
                </c:pt>
                <c:pt idx="21855">
                  <c:v>4880</c:v>
                </c:pt>
                <c:pt idx="21856">
                  <c:v>4869</c:v>
                </c:pt>
                <c:pt idx="21857">
                  <c:v>4845</c:v>
                </c:pt>
                <c:pt idx="21858">
                  <c:v>4869</c:v>
                </c:pt>
                <c:pt idx="21859">
                  <c:v>4848</c:v>
                </c:pt>
                <c:pt idx="21860">
                  <c:v>4894</c:v>
                </c:pt>
                <c:pt idx="21861">
                  <c:v>4865</c:v>
                </c:pt>
                <c:pt idx="21862">
                  <c:v>4878</c:v>
                </c:pt>
                <c:pt idx="21863">
                  <c:v>4876</c:v>
                </c:pt>
                <c:pt idx="21864">
                  <c:v>4835</c:v>
                </c:pt>
                <c:pt idx="21865">
                  <c:v>4848</c:v>
                </c:pt>
                <c:pt idx="21866">
                  <c:v>4864</c:v>
                </c:pt>
                <c:pt idx="21867">
                  <c:v>4839</c:v>
                </c:pt>
                <c:pt idx="21868">
                  <c:v>4870</c:v>
                </c:pt>
                <c:pt idx="21869">
                  <c:v>4839</c:v>
                </c:pt>
                <c:pt idx="21870">
                  <c:v>4845</c:v>
                </c:pt>
                <c:pt idx="21871">
                  <c:v>4865</c:v>
                </c:pt>
                <c:pt idx="21872">
                  <c:v>4889</c:v>
                </c:pt>
                <c:pt idx="21873">
                  <c:v>4879</c:v>
                </c:pt>
                <c:pt idx="21874">
                  <c:v>4817</c:v>
                </c:pt>
                <c:pt idx="21875">
                  <c:v>4878</c:v>
                </c:pt>
                <c:pt idx="21876">
                  <c:v>4866</c:v>
                </c:pt>
                <c:pt idx="21877">
                  <c:v>4867</c:v>
                </c:pt>
                <c:pt idx="21878">
                  <c:v>4842</c:v>
                </c:pt>
                <c:pt idx="21879">
                  <c:v>4906</c:v>
                </c:pt>
                <c:pt idx="21880">
                  <c:v>4895</c:v>
                </c:pt>
                <c:pt idx="21881">
                  <c:v>4888</c:v>
                </c:pt>
                <c:pt idx="21882">
                  <c:v>4899</c:v>
                </c:pt>
                <c:pt idx="21883">
                  <c:v>4842</c:v>
                </c:pt>
                <c:pt idx="21884">
                  <c:v>4830</c:v>
                </c:pt>
                <c:pt idx="21885">
                  <c:v>4859</c:v>
                </c:pt>
                <c:pt idx="21886">
                  <c:v>4860</c:v>
                </c:pt>
                <c:pt idx="21887">
                  <c:v>4822</c:v>
                </c:pt>
                <c:pt idx="21888">
                  <c:v>4838</c:v>
                </c:pt>
                <c:pt idx="21889">
                  <c:v>4870</c:v>
                </c:pt>
                <c:pt idx="21890">
                  <c:v>4882</c:v>
                </c:pt>
                <c:pt idx="21891">
                  <c:v>4850</c:v>
                </c:pt>
                <c:pt idx="21892">
                  <c:v>4872</c:v>
                </c:pt>
                <c:pt idx="21893">
                  <c:v>4860</c:v>
                </c:pt>
                <c:pt idx="21894">
                  <c:v>4878</c:v>
                </c:pt>
                <c:pt idx="21895">
                  <c:v>4851</c:v>
                </c:pt>
                <c:pt idx="21896">
                  <c:v>4856</c:v>
                </c:pt>
                <c:pt idx="21897">
                  <c:v>4846</c:v>
                </c:pt>
                <c:pt idx="21898">
                  <c:v>4859</c:v>
                </c:pt>
                <c:pt idx="21899">
                  <c:v>4837</c:v>
                </c:pt>
                <c:pt idx="21900">
                  <c:v>4850</c:v>
                </c:pt>
                <c:pt idx="21901">
                  <c:v>4869</c:v>
                </c:pt>
                <c:pt idx="21902">
                  <c:v>4828</c:v>
                </c:pt>
                <c:pt idx="21903">
                  <c:v>4855</c:v>
                </c:pt>
                <c:pt idx="21904">
                  <c:v>4871</c:v>
                </c:pt>
                <c:pt idx="21905">
                  <c:v>4871</c:v>
                </c:pt>
                <c:pt idx="21906">
                  <c:v>4862</c:v>
                </c:pt>
                <c:pt idx="21907">
                  <c:v>4855</c:v>
                </c:pt>
                <c:pt idx="21908">
                  <c:v>4867</c:v>
                </c:pt>
                <c:pt idx="21909">
                  <c:v>4829</c:v>
                </c:pt>
                <c:pt idx="21910">
                  <c:v>4837</c:v>
                </c:pt>
                <c:pt idx="21911">
                  <c:v>4936</c:v>
                </c:pt>
                <c:pt idx="21912">
                  <c:v>4877</c:v>
                </c:pt>
                <c:pt idx="21913">
                  <c:v>4894</c:v>
                </c:pt>
                <c:pt idx="21914">
                  <c:v>4866</c:v>
                </c:pt>
                <c:pt idx="21915">
                  <c:v>4875</c:v>
                </c:pt>
                <c:pt idx="21916">
                  <c:v>4863</c:v>
                </c:pt>
                <c:pt idx="21917">
                  <c:v>4863</c:v>
                </c:pt>
                <c:pt idx="21918">
                  <c:v>4876</c:v>
                </c:pt>
                <c:pt idx="21919">
                  <c:v>4877</c:v>
                </c:pt>
                <c:pt idx="21920">
                  <c:v>4846</c:v>
                </c:pt>
                <c:pt idx="21921">
                  <c:v>4852</c:v>
                </c:pt>
                <c:pt idx="21922">
                  <c:v>4859</c:v>
                </c:pt>
                <c:pt idx="21923">
                  <c:v>4865</c:v>
                </c:pt>
                <c:pt idx="21924">
                  <c:v>4816</c:v>
                </c:pt>
                <c:pt idx="21925">
                  <c:v>4857</c:v>
                </c:pt>
                <c:pt idx="21926">
                  <c:v>4876</c:v>
                </c:pt>
                <c:pt idx="21927">
                  <c:v>4861</c:v>
                </c:pt>
                <c:pt idx="21928">
                  <c:v>4869</c:v>
                </c:pt>
                <c:pt idx="21929">
                  <c:v>4886</c:v>
                </c:pt>
                <c:pt idx="21930">
                  <c:v>4859</c:v>
                </c:pt>
                <c:pt idx="21931">
                  <c:v>4883</c:v>
                </c:pt>
                <c:pt idx="21932">
                  <c:v>4915</c:v>
                </c:pt>
                <c:pt idx="21933">
                  <c:v>4856</c:v>
                </c:pt>
                <c:pt idx="21934">
                  <c:v>4874</c:v>
                </c:pt>
                <c:pt idx="21935">
                  <c:v>4871</c:v>
                </c:pt>
                <c:pt idx="21936">
                  <c:v>4822</c:v>
                </c:pt>
                <c:pt idx="21937">
                  <c:v>4848</c:v>
                </c:pt>
                <c:pt idx="21938">
                  <c:v>4895</c:v>
                </c:pt>
                <c:pt idx="21939">
                  <c:v>4836</c:v>
                </c:pt>
                <c:pt idx="21940">
                  <c:v>4875</c:v>
                </c:pt>
                <c:pt idx="21941">
                  <c:v>4856</c:v>
                </c:pt>
                <c:pt idx="21942">
                  <c:v>4881</c:v>
                </c:pt>
                <c:pt idx="21943">
                  <c:v>4905</c:v>
                </c:pt>
                <c:pt idx="21944">
                  <c:v>4829</c:v>
                </c:pt>
                <c:pt idx="21945">
                  <c:v>4870</c:v>
                </c:pt>
                <c:pt idx="21946">
                  <c:v>4838</c:v>
                </c:pt>
                <c:pt idx="21947">
                  <c:v>4868</c:v>
                </c:pt>
                <c:pt idx="21948">
                  <c:v>4856</c:v>
                </c:pt>
                <c:pt idx="21949">
                  <c:v>4872</c:v>
                </c:pt>
                <c:pt idx="21950">
                  <c:v>4842</c:v>
                </c:pt>
                <c:pt idx="21951">
                  <c:v>4863</c:v>
                </c:pt>
                <c:pt idx="21952">
                  <c:v>4807</c:v>
                </c:pt>
                <c:pt idx="21953">
                  <c:v>4880</c:v>
                </c:pt>
                <c:pt idx="21954">
                  <c:v>4847</c:v>
                </c:pt>
                <c:pt idx="21955">
                  <c:v>4874</c:v>
                </c:pt>
                <c:pt idx="21956">
                  <c:v>4860</c:v>
                </c:pt>
                <c:pt idx="21957">
                  <c:v>4872</c:v>
                </c:pt>
                <c:pt idx="21958">
                  <c:v>4879</c:v>
                </c:pt>
                <c:pt idx="21959">
                  <c:v>4886</c:v>
                </c:pt>
                <c:pt idx="21960">
                  <c:v>4900</c:v>
                </c:pt>
                <c:pt idx="21961">
                  <c:v>4855</c:v>
                </c:pt>
                <c:pt idx="21962">
                  <c:v>4872</c:v>
                </c:pt>
                <c:pt idx="21963">
                  <c:v>4845</c:v>
                </c:pt>
                <c:pt idx="21964">
                  <c:v>4872</c:v>
                </c:pt>
                <c:pt idx="21965">
                  <c:v>4862</c:v>
                </c:pt>
                <c:pt idx="21966">
                  <c:v>4878</c:v>
                </c:pt>
                <c:pt idx="21967">
                  <c:v>4878</c:v>
                </c:pt>
                <c:pt idx="21968">
                  <c:v>4870</c:v>
                </c:pt>
                <c:pt idx="21969">
                  <c:v>4830</c:v>
                </c:pt>
                <c:pt idx="21970">
                  <c:v>4868</c:v>
                </c:pt>
                <c:pt idx="21971">
                  <c:v>4843</c:v>
                </c:pt>
                <c:pt idx="21972">
                  <c:v>4836</c:v>
                </c:pt>
                <c:pt idx="21973">
                  <c:v>4860</c:v>
                </c:pt>
                <c:pt idx="21974">
                  <c:v>4850</c:v>
                </c:pt>
                <c:pt idx="21975">
                  <c:v>4842</c:v>
                </c:pt>
                <c:pt idx="21976">
                  <c:v>4849</c:v>
                </c:pt>
                <c:pt idx="21977">
                  <c:v>4857</c:v>
                </c:pt>
                <c:pt idx="21978">
                  <c:v>4835</c:v>
                </c:pt>
                <c:pt idx="21979">
                  <c:v>4850</c:v>
                </c:pt>
                <c:pt idx="21980">
                  <c:v>4856</c:v>
                </c:pt>
                <c:pt idx="21981">
                  <c:v>4896</c:v>
                </c:pt>
                <c:pt idx="21982">
                  <c:v>4864</c:v>
                </c:pt>
                <c:pt idx="21983">
                  <c:v>4851</c:v>
                </c:pt>
                <c:pt idx="21984">
                  <c:v>4849</c:v>
                </c:pt>
                <c:pt idx="21985">
                  <c:v>4852</c:v>
                </c:pt>
                <c:pt idx="21986">
                  <c:v>4884</c:v>
                </c:pt>
                <c:pt idx="21987">
                  <c:v>4841</c:v>
                </c:pt>
                <c:pt idx="21988">
                  <c:v>4853</c:v>
                </c:pt>
                <c:pt idx="21989">
                  <c:v>4848</c:v>
                </c:pt>
                <c:pt idx="21990">
                  <c:v>4838</c:v>
                </c:pt>
                <c:pt idx="21991">
                  <c:v>4874</c:v>
                </c:pt>
                <c:pt idx="21992">
                  <c:v>4821</c:v>
                </c:pt>
                <c:pt idx="21993">
                  <c:v>4862</c:v>
                </c:pt>
                <c:pt idx="21994">
                  <c:v>4834</c:v>
                </c:pt>
                <c:pt idx="21995">
                  <c:v>4847</c:v>
                </c:pt>
                <c:pt idx="21996">
                  <c:v>4855</c:v>
                </c:pt>
                <c:pt idx="21997">
                  <c:v>4856</c:v>
                </c:pt>
                <c:pt idx="21998">
                  <c:v>4834</c:v>
                </c:pt>
                <c:pt idx="21999">
                  <c:v>4856</c:v>
                </c:pt>
                <c:pt idx="22000">
                  <c:v>4858</c:v>
                </c:pt>
                <c:pt idx="22001">
                  <c:v>4918</c:v>
                </c:pt>
                <c:pt idx="22002">
                  <c:v>4837</c:v>
                </c:pt>
                <c:pt idx="22003">
                  <c:v>4854</c:v>
                </c:pt>
                <c:pt idx="22004">
                  <c:v>4864</c:v>
                </c:pt>
                <c:pt idx="22005">
                  <c:v>4828</c:v>
                </c:pt>
                <c:pt idx="22006">
                  <c:v>4849</c:v>
                </c:pt>
                <c:pt idx="22007">
                  <c:v>4878</c:v>
                </c:pt>
                <c:pt idx="22008">
                  <c:v>4882</c:v>
                </c:pt>
                <c:pt idx="22009">
                  <c:v>4863</c:v>
                </c:pt>
                <c:pt idx="22010">
                  <c:v>4851</c:v>
                </c:pt>
                <c:pt idx="22011">
                  <c:v>4898</c:v>
                </c:pt>
                <c:pt idx="22012">
                  <c:v>4900</c:v>
                </c:pt>
                <c:pt idx="22013">
                  <c:v>4887</c:v>
                </c:pt>
                <c:pt idx="22014">
                  <c:v>4830</c:v>
                </c:pt>
                <c:pt idx="22015">
                  <c:v>4886</c:v>
                </c:pt>
                <c:pt idx="22016">
                  <c:v>4836</c:v>
                </c:pt>
                <c:pt idx="22017">
                  <c:v>4861</c:v>
                </c:pt>
                <c:pt idx="22018">
                  <c:v>4848</c:v>
                </c:pt>
                <c:pt idx="22019">
                  <c:v>4869</c:v>
                </c:pt>
                <c:pt idx="22020">
                  <c:v>4870</c:v>
                </c:pt>
                <c:pt idx="22021">
                  <c:v>4890</c:v>
                </c:pt>
                <c:pt idx="22022">
                  <c:v>4876</c:v>
                </c:pt>
                <c:pt idx="22023">
                  <c:v>4865</c:v>
                </c:pt>
                <c:pt idx="22024">
                  <c:v>4859</c:v>
                </c:pt>
                <c:pt idx="22025">
                  <c:v>4840</c:v>
                </c:pt>
                <c:pt idx="22026">
                  <c:v>4859</c:v>
                </c:pt>
                <c:pt idx="22027">
                  <c:v>4837</c:v>
                </c:pt>
                <c:pt idx="22028">
                  <c:v>4827</c:v>
                </c:pt>
                <c:pt idx="22029">
                  <c:v>4853</c:v>
                </c:pt>
                <c:pt idx="22030">
                  <c:v>4831</c:v>
                </c:pt>
                <c:pt idx="22031">
                  <c:v>4882</c:v>
                </c:pt>
                <c:pt idx="22032">
                  <c:v>4897</c:v>
                </c:pt>
                <c:pt idx="22033">
                  <c:v>4855</c:v>
                </c:pt>
                <c:pt idx="22034">
                  <c:v>4872</c:v>
                </c:pt>
                <c:pt idx="22035">
                  <c:v>4894</c:v>
                </c:pt>
                <c:pt idx="22036">
                  <c:v>4894</c:v>
                </c:pt>
                <c:pt idx="22037">
                  <c:v>4919</c:v>
                </c:pt>
                <c:pt idx="22038">
                  <c:v>4899</c:v>
                </c:pt>
                <c:pt idx="22039">
                  <c:v>4839</c:v>
                </c:pt>
                <c:pt idx="22040">
                  <c:v>4859</c:v>
                </c:pt>
                <c:pt idx="22041">
                  <c:v>4857</c:v>
                </c:pt>
                <c:pt idx="22042">
                  <c:v>4849</c:v>
                </c:pt>
                <c:pt idx="22043">
                  <c:v>4859</c:v>
                </c:pt>
                <c:pt idx="22044">
                  <c:v>4862</c:v>
                </c:pt>
                <c:pt idx="22045">
                  <c:v>4915</c:v>
                </c:pt>
                <c:pt idx="22046">
                  <c:v>4891</c:v>
                </c:pt>
                <c:pt idx="22047">
                  <c:v>4882</c:v>
                </c:pt>
                <c:pt idx="22048">
                  <c:v>4863</c:v>
                </c:pt>
                <c:pt idx="22049">
                  <c:v>4833</c:v>
                </c:pt>
                <c:pt idx="22050">
                  <c:v>4876</c:v>
                </c:pt>
                <c:pt idx="22051">
                  <c:v>4847</c:v>
                </c:pt>
                <c:pt idx="22052">
                  <c:v>4878</c:v>
                </c:pt>
                <c:pt idx="22053">
                  <c:v>4858</c:v>
                </c:pt>
                <c:pt idx="22054">
                  <c:v>4886</c:v>
                </c:pt>
                <c:pt idx="22055">
                  <c:v>4855</c:v>
                </c:pt>
                <c:pt idx="22056">
                  <c:v>4883</c:v>
                </c:pt>
                <c:pt idx="22057">
                  <c:v>4852</c:v>
                </c:pt>
                <c:pt idx="22058">
                  <c:v>4888</c:v>
                </c:pt>
                <c:pt idx="22059">
                  <c:v>4827</c:v>
                </c:pt>
                <c:pt idx="22060">
                  <c:v>4862</c:v>
                </c:pt>
                <c:pt idx="22061">
                  <c:v>4870</c:v>
                </c:pt>
                <c:pt idx="22062">
                  <c:v>4868</c:v>
                </c:pt>
                <c:pt idx="22063">
                  <c:v>4855</c:v>
                </c:pt>
                <c:pt idx="22064">
                  <c:v>4905</c:v>
                </c:pt>
                <c:pt idx="22065">
                  <c:v>4888</c:v>
                </c:pt>
                <c:pt idx="22066">
                  <c:v>4838</c:v>
                </c:pt>
                <c:pt idx="22067">
                  <c:v>4853</c:v>
                </c:pt>
                <c:pt idx="22068">
                  <c:v>4858</c:v>
                </c:pt>
                <c:pt idx="22069">
                  <c:v>4841</c:v>
                </c:pt>
                <c:pt idx="22070">
                  <c:v>4897</c:v>
                </c:pt>
                <c:pt idx="22071">
                  <c:v>4863</c:v>
                </c:pt>
                <c:pt idx="22072">
                  <c:v>4856</c:v>
                </c:pt>
                <c:pt idx="22073">
                  <c:v>4854</c:v>
                </c:pt>
                <c:pt idx="22074">
                  <c:v>4830</c:v>
                </c:pt>
                <c:pt idx="22075">
                  <c:v>4892</c:v>
                </c:pt>
                <c:pt idx="22076">
                  <c:v>4875</c:v>
                </c:pt>
                <c:pt idx="22077">
                  <c:v>4871</c:v>
                </c:pt>
                <c:pt idx="22078">
                  <c:v>4854</c:v>
                </c:pt>
                <c:pt idx="22079">
                  <c:v>4845</c:v>
                </c:pt>
                <c:pt idx="22080">
                  <c:v>4825</c:v>
                </c:pt>
                <c:pt idx="22081">
                  <c:v>4835</c:v>
                </c:pt>
                <c:pt idx="22082">
                  <c:v>4848</c:v>
                </c:pt>
                <c:pt idx="22083">
                  <c:v>4872</c:v>
                </c:pt>
                <c:pt idx="22084">
                  <c:v>4835</c:v>
                </c:pt>
                <c:pt idx="22085">
                  <c:v>4871</c:v>
                </c:pt>
                <c:pt idx="22086">
                  <c:v>4853</c:v>
                </c:pt>
                <c:pt idx="22087">
                  <c:v>4837</c:v>
                </c:pt>
                <c:pt idx="22088">
                  <c:v>4862</c:v>
                </c:pt>
                <c:pt idx="22089">
                  <c:v>4891</c:v>
                </c:pt>
                <c:pt idx="22090">
                  <c:v>4852</c:v>
                </c:pt>
                <c:pt idx="22091">
                  <c:v>4823</c:v>
                </c:pt>
                <c:pt idx="22092">
                  <c:v>4830</c:v>
                </c:pt>
                <c:pt idx="22093">
                  <c:v>4870</c:v>
                </c:pt>
                <c:pt idx="22094">
                  <c:v>4834</c:v>
                </c:pt>
                <c:pt idx="22095">
                  <c:v>4864</c:v>
                </c:pt>
                <c:pt idx="22096">
                  <c:v>4843</c:v>
                </c:pt>
                <c:pt idx="22097">
                  <c:v>4857</c:v>
                </c:pt>
                <c:pt idx="22098">
                  <c:v>4823</c:v>
                </c:pt>
                <c:pt idx="22099">
                  <c:v>4854</c:v>
                </c:pt>
                <c:pt idx="22100">
                  <c:v>4867</c:v>
                </c:pt>
                <c:pt idx="22101">
                  <c:v>4838</c:v>
                </c:pt>
                <c:pt idx="22102">
                  <c:v>4875</c:v>
                </c:pt>
                <c:pt idx="22103">
                  <c:v>4908</c:v>
                </c:pt>
                <c:pt idx="22104">
                  <c:v>4836</c:v>
                </c:pt>
                <c:pt idx="22105">
                  <c:v>4888</c:v>
                </c:pt>
                <c:pt idx="22106">
                  <c:v>4881</c:v>
                </c:pt>
                <c:pt idx="22107">
                  <c:v>4894</c:v>
                </c:pt>
                <c:pt idx="22108">
                  <c:v>4913</c:v>
                </c:pt>
                <c:pt idx="22109">
                  <c:v>4856</c:v>
                </c:pt>
                <c:pt idx="22110">
                  <c:v>4890</c:v>
                </c:pt>
                <c:pt idx="22111">
                  <c:v>4887</c:v>
                </c:pt>
                <c:pt idx="22112">
                  <c:v>4839</c:v>
                </c:pt>
                <c:pt idx="22113">
                  <c:v>4873</c:v>
                </c:pt>
                <c:pt idx="22114">
                  <c:v>4859</c:v>
                </c:pt>
                <c:pt idx="22115">
                  <c:v>4834</c:v>
                </c:pt>
                <c:pt idx="22116">
                  <c:v>4855</c:v>
                </c:pt>
                <c:pt idx="22117">
                  <c:v>4855</c:v>
                </c:pt>
                <c:pt idx="22118">
                  <c:v>4867</c:v>
                </c:pt>
                <c:pt idx="22119">
                  <c:v>4889</c:v>
                </c:pt>
                <c:pt idx="22120">
                  <c:v>4891</c:v>
                </c:pt>
                <c:pt idx="22121">
                  <c:v>4865</c:v>
                </c:pt>
                <c:pt idx="22122">
                  <c:v>4883</c:v>
                </c:pt>
                <c:pt idx="22123">
                  <c:v>4867</c:v>
                </c:pt>
                <c:pt idx="22124">
                  <c:v>4827</c:v>
                </c:pt>
                <c:pt idx="22125">
                  <c:v>4878</c:v>
                </c:pt>
                <c:pt idx="22126">
                  <c:v>4874</c:v>
                </c:pt>
                <c:pt idx="22127">
                  <c:v>4872</c:v>
                </c:pt>
                <c:pt idx="22128">
                  <c:v>4898</c:v>
                </c:pt>
                <c:pt idx="22129">
                  <c:v>4857</c:v>
                </c:pt>
                <c:pt idx="22130">
                  <c:v>4863</c:v>
                </c:pt>
                <c:pt idx="22131">
                  <c:v>4834</c:v>
                </c:pt>
                <c:pt idx="22132">
                  <c:v>4841</c:v>
                </c:pt>
                <c:pt idx="22133">
                  <c:v>4854</c:v>
                </c:pt>
                <c:pt idx="22134">
                  <c:v>4890</c:v>
                </c:pt>
                <c:pt idx="22135">
                  <c:v>4846</c:v>
                </c:pt>
                <c:pt idx="22136">
                  <c:v>4876</c:v>
                </c:pt>
                <c:pt idx="22137">
                  <c:v>4900</c:v>
                </c:pt>
                <c:pt idx="22138">
                  <c:v>4867</c:v>
                </c:pt>
                <c:pt idx="22139">
                  <c:v>4859</c:v>
                </c:pt>
                <c:pt idx="22140">
                  <c:v>4864</c:v>
                </c:pt>
                <c:pt idx="22141">
                  <c:v>4835</c:v>
                </c:pt>
                <c:pt idx="22142">
                  <c:v>4893</c:v>
                </c:pt>
                <c:pt idx="22143">
                  <c:v>4890</c:v>
                </c:pt>
                <c:pt idx="22144">
                  <c:v>4843</c:v>
                </c:pt>
                <c:pt idx="22145">
                  <c:v>4859</c:v>
                </c:pt>
                <c:pt idx="22146">
                  <c:v>4884</c:v>
                </c:pt>
                <c:pt idx="22147">
                  <c:v>4897</c:v>
                </c:pt>
                <c:pt idx="22148">
                  <c:v>4887</c:v>
                </c:pt>
                <c:pt idx="22149">
                  <c:v>4838</c:v>
                </c:pt>
                <c:pt idx="22150">
                  <c:v>4883</c:v>
                </c:pt>
                <c:pt idx="22151">
                  <c:v>4791</c:v>
                </c:pt>
                <c:pt idx="22152">
                  <c:v>4846</c:v>
                </c:pt>
                <c:pt idx="22153">
                  <c:v>4860</c:v>
                </c:pt>
                <c:pt idx="22154">
                  <c:v>4838</c:v>
                </c:pt>
                <c:pt idx="22155">
                  <c:v>4857</c:v>
                </c:pt>
                <c:pt idx="22156">
                  <c:v>4856</c:v>
                </c:pt>
                <c:pt idx="22157">
                  <c:v>4847</c:v>
                </c:pt>
                <c:pt idx="22158">
                  <c:v>4833</c:v>
                </c:pt>
                <c:pt idx="22159">
                  <c:v>4866</c:v>
                </c:pt>
                <c:pt idx="22160">
                  <c:v>4886</c:v>
                </c:pt>
                <c:pt idx="22161">
                  <c:v>4861</c:v>
                </c:pt>
                <c:pt idx="22162">
                  <c:v>4839</c:v>
                </c:pt>
                <c:pt idx="22163">
                  <c:v>4891</c:v>
                </c:pt>
                <c:pt idx="22164">
                  <c:v>4881</c:v>
                </c:pt>
                <c:pt idx="22165">
                  <c:v>4828</c:v>
                </c:pt>
                <c:pt idx="22166">
                  <c:v>4886</c:v>
                </c:pt>
                <c:pt idx="22167">
                  <c:v>4832</c:v>
                </c:pt>
                <c:pt idx="22168">
                  <c:v>4851</c:v>
                </c:pt>
                <c:pt idx="22169">
                  <c:v>4829</c:v>
                </c:pt>
                <c:pt idx="22170">
                  <c:v>4872</c:v>
                </c:pt>
                <c:pt idx="22171">
                  <c:v>4857</c:v>
                </c:pt>
                <c:pt idx="22172">
                  <c:v>4890</c:v>
                </c:pt>
                <c:pt idx="22173">
                  <c:v>4848</c:v>
                </c:pt>
                <c:pt idx="22174">
                  <c:v>4880</c:v>
                </c:pt>
                <c:pt idx="22175">
                  <c:v>4871</c:v>
                </c:pt>
                <c:pt idx="22176">
                  <c:v>4852</c:v>
                </c:pt>
                <c:pt idx="22177">
                  <c:v>4836</c:v>
                </c:pt>
                <c:pt idx="22178">
                  <c:v>4832</c:v>
                </c:pt>
                <c:pt idx="22179">
                  <c:v>4860</c:v>
                </c:pt>
                <c:pt idx="22180">
                  <c:v>4816</c:v>
                </c:pt>
                <c:pt idx="22181">
                  <c:v>4842</c:v>
                </c:pt>
                <c:pt idx="22182">
                  <c:v>4835</c:v>
                </c:pt>
                <c:pt idx="22183">
                  <c:v>4853</c:v>
                </c:pt>
                <c:pt idx="22184">
                  <c:v>4880</c:v>
                </c:pt>
                <c:pt idx="22185">
                  <c:v>4841</c:v>
                </c:pt>
                <c:pt idx="22186">
                  <c:v>4851</c:v>
                </c:pt>
                <c:pt idx="22187">
                  <c:v>4858</c:v>
                </c:pt>
                <c:pt idx="22188">
                  <c:v>4882</c:v>
                </c:pt>
                <c:pt idx="22189">
                  <c:v>4871</c:v>
                </c:pt>
                <c:pt idx="22190">
                  <c:v>4839</c:v>
                </c:pt>
                <c:pt idx="22191">
                  <c:v>4873</c:v>
                </c:pt>
                <c:pt idx="22192">
                  <c:v>4847</c:v>
                </c:pt>
                <c:pt idx="22193">
                  <c:v>4864</c:v>
                </c:pt>
                <c:pt idx="22194">
                  <c:v>4873</c:v>
                </c:pt>
                <c:pt idx="22195">
                  <c:v>4853</c:v>
                </c:pt>
                <c:pt idx="22196">
                  <c:v>4869</c:v>
                </c:pt>
                <c:pt idx="22197">
                  <c:v>4862</c:v>
                </c:pt>
                <c:pt idx="22198">
                  <c:v>4887</c:v>
                </c:pt>
                <c:pt idx="22199">
                  <c:v>4839</c:v>
                </c:pt>
                <c:pt idx="22200">
                  <c:v>4915</c:v>
                </c:pt>
                <c:pt idx="22201">
                  <c:v>4871</c:v>
                </c:pt>
                <c:pt idx="22202">
                  <c:v>4875</c:v>
                </c:pt>
                <c:pt idx="22203">
                  <c:v>4891</c:v>
                </c:pt>
                <c:pt idx="22204">
                  <c:v>4827</c:v>
                </c:pt>
                <c:pt idx="22205">
                  <c:v>4892</c:v>
                </c:pt>
                <c:pt idx="22206">
                  <c:v>4847</c:v>
                </c:pt>
                <c:pt idx="22207">
                  <c:v>4839</c:v>
                </c:pt>
                <c:pt idx="22208">
                  <c:v>4860</c:v>
                </c:pt>
                <c:pt idx="22209">
                  <c:v>4850</c:v>
                </c:pt>
                <c:pt idx="22210">
                  <c:v>4849</c:v>
                </c:pt>
                <c:pt idx="22211">
                  <c:v>4854</c:v>
                </c:pt>
                <c:pt idx="22212">
                  <c:v>4866</c:v>
                </c:pt>
                <c:pt idx="22213">
                  <c:v>4874</c:v>
                </c:pt>
                <c:pt idx="22214">
                  <c:v>4854</c:v>
                </c:pt>
                <c:pt idx="22215">
                  <c:v>4873</c:v>
                </c:pt>
                <c:pt idx="22216">
                  <c:v>4866</c:v>
                </c:pt>
                <c:pt idx="22217">
                  <c:v>4883</c:v>
                </c:pt>
                <c:pt idx="22218">
                  <c:v>4881</c:v>
                </c:pt>
                <c:pt idx="22219">
                  <c:v>4846</c:v>
                </c:pt>
                <c:pt idx="22220">
                  <c:v>4858</c:v>
                </c:pt>
                <c:pt idx="22221">
                  <c:v>4856</c:v>
                </c:pt>
                <c:pt idx="22222">
                  <c:v>4830</c:v>
                </c:pt>
                <c:pt idx="22223">
                  <c:v>4859</c:v>
                </c:pt>
                <c:pt idx="22224">
                  <c:v>4830</c:v>
                </c:pt>
                <c:pt idx="22225">
                  <c:v>4940</c:v>
                </c:pt>
                <c:pt idx="22226">
                  <c:v>4846</c:v>
                </c:pt>
                <c:pt idx="22227">
                  <c:v>4874</c:v>
                </c:pt>
                <c:pt idx="22228">
                  <c:v>4842</c:v>
                </c:pt>
                <c:pt idx="22229">
                  <c:v>4841</c:v>
                </c:pt>
                <c:pt idx="22230">
                  <c:v>4875</c:v>
                </c:pt>
                <c:pt idx="22231">
                  <c:v>4879</c:v>
                </c:pt>
                <c:pt idx="22232">
                  <c:v>4848</c:v>
                </c:pt>
                <c:pt idx="22233">
                  <c:v>4866</c:v>
                </c:pt>
                <c:pt idx="22234">
                  <c:v>4873</c:v>
                </c:pt>
                <c:pt idx="22235">
                  <c:v>4876</c:v>
                </c:pt>
                <c:pt idx="22236">
                  <c:v>4867</c:v>
                </c:pt>
                <c:pt idx="22237">
                  <c:v>4863</c:v>
                </c:pt>
                <c:pt idx="22238">
                  <c:v>4844</c:v>
                </c:pt>
                <c:pt idx="22239">
                  <c:v>4833</c:v>
                </c:pt>
                <c:pt idx="22240">
                  <c:v>4849</c:v>
                </c:pt>
                <c:pt idx="22241">
                  <c:v>4875</c:v>
                </c:pt>
                <c:pt idx="22242">
                  <c:v>4880</c:v>
                </c:pt>
                <c:pt idx="22243">
                  <c:v>4893</c:v>
                </c:pt>
                <c:pt idx="22244">
                  <c:v>4879</c:v>
                </c:pt>
                <c:pt idx="22245">
                  <c:v>4851</c:v>
                </c:pt>
                <c:pt idx="22246">
                  <c:v>4884</c:v>
                </c:pt>
                <c:pt idx="22247">
                  <c:v>4875</c:v>
                </c:pt>
                <c:pt idx="22248">
                  <c:v>4829</c:v>
                </c:pt>
                <c:pt idx="22249">
                  <c:v>4853</c:v>
                </c:pt>
                <c:pt idx="22250">
                  <c:v>4825</c:v>
                </c:pt>
                <c:pt idx="22251">
                  <c:v>4887</c:v>
                </c:pt>
                <c:pt idx="22252">
                  <c:v>4855</c:v>
                </c:pt>
                <c:pt idx="22253">
                  <c:v>4865</c:v>
                </c:pt>
                <c:pt idx="22254">
                  <c:v>4875</c:v>
                </c:pt>
                <c:pt idx="22255">
                  <c:v>4863</c:v>
                </c:pt>
                <c:pt idx="22256">
                  <c:v>4813</c:v>
                </c:pt>
                <c:pt idx="22257">
                  <c:v>4821</c:v>
                </c:pt>
                <c:pt idx="22258">
                  <c:v>4839</c:v>
                </c:pt>
                <c:pt idx="22259">
                  <c:v>4834</c:v>
                </c:pt>
                <c:pt idx="22260">
                  <c:v>4874</c:v>
                </c:pt>
                <c:pt idx="22261">
                  <c:v>4895</c:v>
                </c:pt>
                <c:pt idx="22262">
                  <c:v>4875</c:v>
                </c:pt>
                <c:pt idx="22263">
                  <c:v>4908</c:v>
                </c:pt>
                <c:pt idx="22264">
                  <c:v>4824</c:v>
                </c:pt>
                <c:pt idx="22265">
                  <c:v>4864</c:v>
                </c:pt>
                <c:pt idx="22266">
                  <c:v>4822</c:v>
                </c:pt>
                <c:pt idx="22267">
                  <c:v>4869</c:v>
                </c:pt>
                <c:pt idx="22268">
                  <c:v>4858</c:v>
                </c:pt>
                <c:pt idx="22269">
                  <c:v>4901</c:v>
                </c:pt>
                <c:pt idx="22270">
                  <c:v>4847</c:v>
                </c:pt>
                <c:pt idx="22271">
                  <c:v>4830</c:v>
                </c:pt>
                <c:pt idx="22272">
                  <c:v>4867</c:v>
                </c:pt>
                <c:pt idx="22273">
                  <c:v>4818</c:v>
                </c:pt>
                <c:pt idx="22274">
                  <c:v>4831</c:v>
                </c:pt>
                <c:pt idx="22275">
                  <c:v>4860</c:v>
                </c:pt>
                <c:pt idx="22276">
                  <c:v>4839</c:v>
                </c:pt>
                <c:pt idx="22277">
                  <c:v>4858</c:v>
                </c:pt>
                <c:pt idx="22278">
                  <c:v>4888</c:v>
                </c:pt>
                <c:pt idx="22279">
                  <c:v>4901</c:v>
                </c:pt>
                <c:pt idx="22280">
                  <c:v>4893</c:v>
                </c:pt>
                <c:pt idx="22281">
                  <c:v>4878</c:v>
                </c:pt>
                <c:pt idx="22282">
                  <c:v>4891</c:v>
                </c:pt>
                <c:pt idx="22283">
                  <c:v>4882</c:v>
                </c:pt>
                <c:pt idx="22284">
                  <c:v>4873</c:v>
                </c:pt>
                <c:pt idx="22285">
                  <c:v>4888</c:v>
                </c:pt>
                <c:pt idx="22286">
                  <c:v>4886</c:v>
                </c:pt>
                <c:pt idx="22287">
                  <c:v>4865</c:v>
                </c:pt>
                <c:pt idx="22288">
                  <c:v>4874</c:v>
                </c:pt>
                <c:pt idx="22289">
                  <c:v>4885</c:v>
                </c:pt>
                <c:pt idx="22290">
                  <c:v>4901</c:v>
                </c:pt>
                <c:pt idx="22291">
                  <c:v>4886</c:v>
                </c:pt>
                <c:pt idx="22292">
                  <c:v>4865</c:v>
                </c:pt>
                <c:pt idx="22293">
                  <c:v>4830</c:v>
                </c:pt>
                <c:pt idx="22294">
                  <c:v>4867</c:v>
                </c:pt>
                <c:pt idx="22295">
                  <c:v>4842</c:v>
                </c:pt>
                <c:pt idx="22296">
                  <c:v>4867</c:v>
                </c:pt>
                <c:pt idx="22297">
                  <c:v>4853</c:v>
                </c:pt>
                <c:pt idx="22298">
                  <c:v>4814</c:v>
                </c:pt>
                <c:pt idx="22299">
                  <c:v>4863</c:v>
                </c:pt>
                <c:pt idx="22300">
                  <c:v>4863</c:v>
                </c:pt>
                <c:pt idx="22301">
                  <c:v>4887</c:v>
                </c:pt>
                <c:pt idx="22302">
                  <c:v>4822</c:v>
                </c:pt>
                <c:pt idx="22303">
                  <c:v>4850</c:v>
                </c:pt>
                <c:pt idx="22304">
                  <c:v>4847</c:v>
                </c:pt>
                <c:pt idx="22305">
                  <c:v>4879</c:v>
                </c:pt>
                <c:pt idx="22306">
                  <c:v>4859</c:v>
                </c:pt>
                <c:pt idx="22307">
                  <c:v>4812</c:v>
                </c:pt>
                <c:pt idx="22308">
                  <c:v>4830</c:v>
                </c:pt>
                <c:pt idx="22309">
                  <c:v>4853</c:v>
                </c:pt>
                <c:pt idx="22310">
                  <c:v>4884</c:v>
                </c:pt>
                <c:pt idx="22311">
                  <c:v>4879</c:v>
                </c:pt>
                <c:pt idx="22312">
                  <c:v>4867</c:v>
                </c:pt>
                <c:pt idx="22313">
                  <c:v>4908</c:v>
                </c:pt>
                <c:pt idx="22314">
                  <c:v>4856</c:v>
                </c:pt>
                <c:pt idx="22315">
                  <c:v>4836</c:v>
                </c:pt>
                <c:pt idx="22316">
                  <c:v>4839</c:v>
                </c:pt>
                <c:pt idx="22317">
                  <c:v>4879</c:v>
                </c:pt>
                <c:pt idx="22318">
                  <c:v>4821</c:v>
                </c:pt>
                <c:pt idx="22319">
                  <c:v>4880</c:v>
                </c:pt>
                <c:pt idx="22320">
                  <c:v>4860</c:v>
                </c:pt>
                <c:pt idx="22321">
                  <c:v>4883</c:v>
                </c:pt>
                <c:pt idx="22322">
                  <c:v>4866</c:v>
                </c:pt>
                <c:pt idx="22323">
                  <c:v>4849</c:v>
                </c:pt>
                <c:pt idx="22324">
                  <c:v>4841</c:v>
                </c:pt>
                <c:pt idx="22325">
                  <c:v>4841</c:v>
                </c:pt>
                <c:pt idx="22326">
                  <c:v>4878</c:v>
                </c:pt>
                <c:pt idx="22327">
                  <c:v>4847</c:v>
                </c:pt>
                <c:pt idx="22328">
                  <c:v>4873</c:v>
                </c:pt>
                <c:pt idx="22329">
                  <c:v>4848</c:v>
                </c:pt>
                <c:pt idx="22330">
                  <c:v>4816</c:v>
                </c:pt>
                <c:pt idx="22331">
                  <c:v>4858</c:v>
                </c:pt>
                <c:pt idx="22332">
                  <c:v>4820</c:v>
                </c:pt>
                <c:pt idx="22333">
                  <c:v>4841</c:v>
                </c:pt>
                <c:pt idx="22334">
                  <c:v>4851</c:v>
                </c:pt>
                <c:pt idx="22335">
                  <c:v>4873</c:v>
                </c:pt>
                <c:pt idx="22336">
                  <c:v>4885</c:v>
                </c:pt>
                <c:pt idx="22337">
                  <c:v>4849</c:v>
                </c:pt>
                <c:pt idx="22338">
                  <c:v>4847</c:v>
                </c:pt>
                <c:pt idx="22339">
                  <c:v>4860</c:v>
                </c:pt>
                <c:pt idx="22340">
                  <c:v>4862</c:v>
                </c:pt>
                <c:pt idx="22341">
                  <c:v>4913</c:v>
                </c:pt>
                <c:pt idx="22342">
                  <c:v>4886</c:v>
                </c:pt>
                <c:pt idx="22343">
                  <c:v>4863</c:v>
                </c:pt>
                <c:pt idx="22344">
                  <c:v>4840</c:v>
                </c:pt>
                <c:pt idx="22345">
                  <c:v>4875</c:v>
                </c:pt>
                <c:pt idx="22346">
                  <c:v>4853</c:v>
                </c:pt>
                <c:pt idx="22347">
                  <c:v>4865</c:v>
                </c:pt>
                <c:pt idx="22348">
                  <c:v>4866</c:v>
                </c:pt>
                <c:pt idx="22349">
                  <c:v>4852</c:v>
                </c:pt>
                <c:pt idx="22350">
                  <c:v>4860</c:v>
                </c:pt>
                <c:pt idx="22351">
                  <c:v>4847</c:v>
                </c:pt>
                <c:pt idx="22352">
                  <c:v>4848</c:v>
                </c:pt>
                <c:pt idx="22353">
                  <c:v>4871</c:v>
                </c:pt>
                <c:pt idx="22354">
                  <c:v>4829</c:v>
                </c:pt>
                <c:pt idx="22355">
                  <c:v>4835</c:v>
                </c:pt>
                <c:pt idx="22356">
                  <c:v>4909</c:v>
                </c:pt>
                <c:pt idx="22357">
                  <c:v>4906</c:v>
                </c:pt>
                <c:pt idx="22358">
                  <c:v>4833</c:v>
                </c:pt>
                <c:pt idx="22359">
                  <c:v>4853</c:v>
                </c:pt>
                <c:pt idx="22360">
                  <c:v>4871</c:v>
                </c:pt>
                <c:pt idx="22361">
                  <c:v>4865</c:v>
                </c:pt>
                <c:pt idx="22362">
                  <c:v>4854</c:v>
                </c:pt>
                <c:pt idx="22363">
                  <c:v>4883</c:v>
                </c:pt>
                <c:pt idx="22364">
                  <c:v>4878</c:v>
                </c:pt>
                <c:pt idx="22365">
                  <c:v>4863</c:v>
                </c:pt>
                <c:pt idx="22366">
                  <c:v>4859</c:v>
                </c:pt>
                <c:pt idx="22367">
                  <c:v>4884</c:v>
                </c:pt>
                <c:pt idx="22368">
                  <c:v>4865</c:v>
                </c:pt>
                <c:pt idx="22369">
                  <c:v>4879</c:v>
                </c:pt>
                <c:pt idx="22370">
                  <c:v>4876</c:v>
                </c:pt>
                <c:pt idx="22371">
                  <c:v>4852</c:v>
                </c:pt>
                <c:pt idx="22372">
                  <c:v>4858</c:v>
                </c:pt>
                <c:pt idx="22373">
                  <c:v>4883</c:v>
                </c:pt>
                <c:pt idx="22374">
                  <c:v>4823</c:v>
                </c:pt>
                <c:pt idx="22375">
                  <c:v>4850</c:v>
                </c:pt>
                <c:pt idx="22376">
                  <c:v>4860</c:v>
                </c:pt>
                <c:pt idx="22377">
                  <c:v>4838</c:v>
                </c:pt>
                <c:pt idx="22378">
                  <c:v>4883</c:v>
                </c:pt>
                <c:pt idx="22379">
                  <c:v>4867</c:v>
                </c:pt>
                <c:pt idx="22380">
                  <c:v>4816</c:v>
                </c:pt>
                <c:pt idx="22381">
                  <c:v>4871</c:v>
                </c:pt>
                <c:pt idx="22382">
                  <c:v>4869</c:v>
                </c:pt>
                <c:pt idx="22383">
                  <c:v>4877</c:v>
                </c:pt>
                <c:pt idx="22384">
                  <c:v>4886</c:v>
                </c:pt>
                <c:pt idx="22385">
                  <c:v>4869</c:v>
                </c:pt>
                <c:pt idx="22386">
                  <c:v>4866</c:v>
                </c:pt>
                <c:pt idx="22387">
                  <c:v>4845</c:v>
                </c:pt>
                <c:pt idx="22388">
                  <c:v>4863</c:v>
                </c:pt>
                <c:pt idx="22389">
                  <c:v>4847</c:v>
                </c:pt>
                <c:pt idx="22390">
                  <c:v>4831</c:v>
                </c:pt>
                <c:pt idx="22391">
                  <c:v>4880</c:v>
                </c:pt>
                <c:pt idx="22392">
                  <c:v>4862</c:v>
                </c:pt>
                <c:pt idx="22393">
                  <c:v>4846</c:v>
                </c:pt>
                <c:pt idx="22394">
                  <c:v>4849</c:v>
                </c:pt>
                <c:pt idx="22395">
                  <c:v>4903</c:v>
                </c:pt>
                <c:pt idx="22396">
                  <c:v>4891</c:v>
                </c:pt>
                <c:pt idx="22397">
                  <c:v>4880</c:v>
                </c:pt>
                <c:pt idx="22398">
                  <c:v>4892</c:v>
                </c:pt>
                <c:pt idx="22399">
                  <c:v>4875</c:v>
                </c:pt>
                <c:pt idx="22400">
                  <c:v>4884</c:v>
                </c:pt>
                <c:pt idx="22401">
                  <c:v>4889</c:v>
                </c:pt>
                <c:pt idx="22402">
                  <c:v>4885</c:v>
                </c:pt>
                <c:pt idx="22403">
                  <c:v>4858</c:v>
                </c:pt>
                <c:pt idx="22404">
                  <c:v>4885</c:v>
                </c:pt>
                <c:pt idx="22405">
                  <c:v>4851</c:v>
                </c:pt>
                <c:pt idx="22406">
                  <c:v>4869</c:v>
                </c:pt>
                <c:pt idx="22407">
                  <c:v>4833</c:v>
                </c:pt>
                <c:pt idx="22408">
                  <c:v>4880</c:v>
                </c:pt>
                <c:pt idx="22409">
                  <c:v>4858</c:v>
                </c:pt>
                <c:pt idx="22410">
                  <c:v>4865</c:v>
                </c:pt>
                <c:pt idx="22411">
                  <c:v>4868</c:v>
                </c:pt>
                <c:pt idx="22412">
                  <c:v>4866</c:v>
                </c:pt>
                <c:pt idx="22413">
                  <c:v>4892</c:v>
                </c:pt>
                <c:pt idx="22414">
                  <c:v>4888</c:v>
                </c:pt>
                <c:pt idx="22415">
                  <c:v>4849</c:v>
                </c:pt>
                <c:pt idx="22416">
                  <c:v>4833</c:v>
                </c:pt>
                <c:pt idx="22417">
                  <c:v>4834</c:v>
                </c:pt>
                <c:pt idx="22418">
                  <c:v>4859</c:v>
                </c:pt>
                <c:pt idx="22419">
                  <c:v>4876</c:v>
                </c:pt>
                <c:pt idx="22420">
                  <c:v>4874</c:v>
                </c:pt>
                <c:pt idx="22421">
                  <c:v>4876</c:v>
                </c:pt>
                <c:pt idx="22422">
                  <c:v>4885</c:v>
                </c:pt>
                <c:pt idx="22423">
                  <c:v>4893</c:v>
                </c:pt>
                <c:pt idx="22424">
                  <c:v>4858</c:v>
                </c:pt>
                <c:pt idx="22425">
                  <c:v>4844</c:v>
                </c:pt>
                <c:pt idx="22426">
                  <c:v>4857</c:v>
                </c:pt>
                <c:pt idx="22427">
                  <c:v>4867</c:v>
                </c:pt>
                <c:pt idx="22428">
                  <c:v>4863</c:v>
                </c:pt>
                <c:pt idx="22429">
                  <c:v>4881</c:v>
                </c:pt>
                <c:pt idx="22430">
                  <c:v>4871</c:v>
                </c:pt>
                <c:pt idx="22431">
                  <c:v>4838</c:v>
                </c:pt>
                <c:pt idx="22432">
                  <c:v>4888</c:v>
                </c:pt>
                <c:pt idx="22433">
                  <c:v>4843</c:v>
                </c:pt>
                <c:pt idx="22434">
                  <c:v>4847</c:v>
                </c:pt>
                <c:pt idx="22435">
                  <c:v>4871</c:v>
                </c:pt>
                <c:pt idx="22436">
                  <c:v>4838</c:v>
                </c:pt>
                <c:pt idx="22437">
                  <c:v>4855</c:v>
                </c:pt>
                <c:pt idx="22438">
                  <c:v>4891</c:v>
                </c:pt>
                <c:pt idx="22439">
                  <c:v>4866</c:v>
                </c:pt>
                <c:pt idx="22440">
                  <c:v>4879</c:v>
                </c:pt>
                <c:pt idx="22441">
                  <c:v>4864</c:v>
                </c:pt>
                <c:pt idx="22442">
                  <c:v>4850</c:v>
                </c:pt>
                <c:pt idx="22443">
                  <c:v>4872</c:v>
                </c:pt>
                <c:pt idx="22444">
                  <c:v>4877</c:v>
                </c:pt>
                <c:pt idx="22445">
                  <c:v>4890</c:v>
                </c:pt>
                <c:pt idx="22446">
                  <c:v>4849</c:v>
                </c:pt>
                <c:pt idx="22447">
                  <c:v>4876</c:v>
                </c:pt>
                <c:pt idx="22448">
                  <c:v>4815</c:v>
                </c:pt>
                <c:pt idx="22449">
                  <c:v>4866</c:v>
                </c:pt>
                <c:pt idx="22450">
                  <c:v>4848</c:v>
                </c:pt>
                <c:pt idx="22451">
                  <c:v>4865</c:v>
                </c:pt>
                <c:pt idx="22452">
                  <c:v>4860</c:v>
                </c:pt>
                <c:pt idx="22453">
                  <c:v>4863</c:v>
                </c:pt>
                <c:pt idx="22454">
                  <c:v>4836</c:v>
                </c:pt>
                <c:pt idx="22455">
                  <c:v>4890</c:v>
                </c:pt>
                <c:pt idx="22456">
                  <c:v>4858</c:v>
                </c:pt>
                <c:pt idx="22457">
                  <c:v>4908</c:v>
                </c:pt>
                <c:pt idx="22458">
                  <c:v>4911</c:v>
                </c:pt>
                <c:pt idx="22459">
                  <c:v>4843</c:v>
                </c:pt>
                <c:pt idx="22460">
                  <c:v>4866</c:v>
                </c:pt>
                <c:pt idx="22461">
                  <c:v>4862</c:v>
                </c:pt>
                <c:pt idx="22462">
                  <c:v>4855</c:v>
                </c:pt>
                <c:pt idx="22463">
                  <c:v>4854</c:v>
                </c:pt>
                <c:pt idx="22464">
                  <c:v>4833</c:v>
                </c:pt>
                <c:pt idx="22465">
                  <c:v>4817</c:v>
                </c:pt>
                <c:pt idx="22466">
                  <c:v>4864</c:v>
                </c:pt>
                <c:pt idx="22467">
                  <c:v>4861</c:v>
                </c:pt>
                <c:pt idx="22468">
                  <c:v>4826</c:v>
                </c:pt>
                <c:pt idx="22469">
                  <c:v>4851</c:v>
                </c:pt>
                <c:pt idx="22470">
                  <c:v>4862</c:v>
                </c:pt>
                <c:pt idx="22471">
                  <c:v>4870</c:v>
                </c:pt>
                <c:pt idx="22472">
                  <c:v>4866</c:v>
                </c:pt>
                <c:pt idx="22473">
                  <c:v>4857</c:v>
                </c:pt>
                <c:pt idx="22474">
                  <c:v>4864</c:v>
                </c:pt>
                <c:pt idx="22475">
                  <c:v>4901</c:v>
                </c:pt>
                <c:pt idx="22476">
                  <c:v>4849</c:v>
                </c:pt>
                <c:pt idx="22477">
                  <c:v>4826</c:v>
                </c:pt>
                <c:pt idx="22478">
                  <c:v>4838</c:v>
                </c:pt>
                <c:pt idx="22479">
                  <c:v>4841</c:v>
                </c:pt>
                <c:pt idx="22480">
                  <c:v>4879</c:v>
                </c:pt>
                <c:pt idx="22481">
                  <c:v>4919</c:v>
                </c:pt>
                <c:pt idx="22482">
                  <c:v>4854</c:v>
                </c:pt>
                <c:pt idx="22483">
                  <c:v>4851</c:v>
                </c:pt>
                <c:pt idx="22484">
                  <c:v>4872</c:v>
                </c:pt>
                <c:pt idx="22485">
                  <c:v>4889</c:v>
                </c:pt>
                <c:pt idx="22486">
                  <c:v>4892</c:v>
                </c:pt>
                <c:pt idx="22487">
                  <c:v>4882</c:v>
                </c:pt>
                <c:pt idx="22488">
                  <c:v>4885</c:v>
                </c:pt>
                <c:pt idx="22489">
                  <c:v>4903</c:v>
                </c:pt>
                <c:pt idx="22490">
                  <c:v>4861</c:v>
                </c:pt>
                <c:pt idx="22491">
                  <c:v>4874</c:v>
                </c:pt>
                <c:pt idx="22492">
                  <c:v>4866</c:v>
                </c:pt>
                <c:pt idx="22493">
                  <c:v>4852</c:v>
                </c:pt>
                <c:pt idx="22494">
                  <c:v>4851</c:v>
                </c:pt>
                <c:pt idx="22495">
                  <c:v>4878</c:v>
                </c:pt>
                <c:pt idx="22496">
                  <c:v>4887</c:v>
                </c:pt>
                <c:pt idx="22497">
                  <c:v>4849</c:v>
                </c:pt>
                <c:pt idx="22498">
                  <c:v>4823</c:v>
                </c:pt>
                <c:pt idx="22499">
                  <c:v>4888</c:v>
                </c:pt>
                <c:pt idx="22500">
                  <c:v>4871</c:v>
                </c:pt>
                <c:pt idx="22501">
                  <c:v>4834</c:v>
                </c:pt>
                <c:pt idx="22502">
                  <c:v>4857</c:v>
                </c:pt>
                <c:pt idx="22503">
                  <c:v>4914</c:v>
                </c:pt>
                <c:pt idx="22504">
                  <c:v>4858</c:v>
                </c:pt>
                <c:pt idx="22505">
                  <c:v>4867</c:v>
                </c:pt>
                <c:pt idx="22506">
                  <c:v>4862</c:v>
                </c:pt>
                <c:pt idx="22507">
                  <c:v>4864</c:v>
                </c:pt>
                <c:pt idx="22508">
                  <c:v>4873</c:v>
                </c:pt>
                <c:pt idx="22509">
                  <c:v>4865</c:v>
                </c:pt>
                <c:pt idx="22510">
                  <c:v>4870</c:v>
                </c:pt>
                <c:pt idx="22511">
                  <c:v>4847</c:v>
                </c:pt>
                <c:pt idx="22512">
                  <c:v>4900</c:v>
                </c:pt>
                <c:pt idx="22513">
                  <c:v>4873</c:v>
                </c:pt>
                <c:pt idx="22514">
                  <c:v>4892</c:v>
                </c:pt>
                <c:pt idx="22515">
                  <c:v>4854</c:v>
                </c:pt>
                <c:pt idx="22516">
                  <c:v>4862</c:v>
                </c:pt>
                <c:pt idx="22517">
                  <c:v>4848</c:v>
                </c:pt>
                <c:pt idx="22518">
                  <c:v>4882</c:v>
                </c:pt>
                <c:pt idx="22519">
                  <c:v>4870</c:v>
                </c:pt>
                <c:pt idx="22520">
                  <c:v>4868</c:v>
                </c:pt>
                <c:pt idx="22521">
                  <c:v>4839</c:v>
                </c:pt>
                <c:pt idx="22522">
                  <c:v>4820</c:v>
                </c:pt>
                <c:pt idx="22523">
                  <c:v>4856</c:v>
                </c:pt>
                <c:pt idx="22524">
                  <c:v>4808</c:v>
                </c:pt>
                <c:pt idx="22525">
                  <c:v>4842</c:v>
                </c:pt>
                <c:pt idx="22526">
                  <c:v>4864</c:v>
                </c:pt>
                <c:pt idx="22527">
                  <c:v>4852</c:v>
                </c:pt>
                <c:pt idx="22528">
                  <c:v>4881</c:v>
                </c:pt>
                <c:pt idx="22529">
                  <c:v>4867</c:v>
                </c:pt>
                <c:pt idx="22530">
                  <c:v>4886</c:v>
                </c:pt>
                <c:pt idx="22531">
                  <c:v>4875</c:v>
                </c:pt>
                <c:pt idx="22532">
                  <c:v>4871</c:v>
                </c:pt>
                <c:pt idx="22533">
                  <c:v>4872</c:v>
                </c:pt>
                <c:pt idx="22534">
                  <c:v>4883</c:v>
                </c:pt>
                <c:pt idx="22535">
                  <c:v>4858</c:v>
                </c:pt>
                <c:pt idx="22536">
                  <c:v>4864</c:v>
                </c:pt>
                <c:pt idx="22537">
                  <c:v>4816</c:v>
                </c:pt>
                <c:pt idx="22538">
                  <c:v>4853</c:v>
                </c:pt>
                <c:pt idx="22539">
                  <c:v>4876</c:v>
                </c:pt>
                <c:pt idx="22540">
                  <c:v>4811</c:v>
                </c:pt>
                <c:pt idx="22541">
                  <c:v>4847</c:v>
                </c:pt>
                <c:pt idx="22542">
                  <c:v>4871</c:v>
                </c:pt>
                <c:pt idx="22543">
                  <c:v>4905</c:v>
                </c:pt>
                <c:pt idx="22544">
                  <c:v>4843</c:v>
                </c:pt>
                <c:pt idx="22545">
                  <c:v>4835</c:v>
                </c:pt>
                <c:pt idx="22546">
                  <c:v>4868</c:v>
                </c:pt>
                <c:pt idx="22547">
                  <c:v>4847</c:v>
                </c:pt>
                <c:pt idx="22548">
                  <c:v>4885</c:v>
                </c:pt>
                <c:pt idx="22549">
                  <c:v>4851</c:v>
                </c:pt>
                <c:pt idx="22550">
                  <c:v>4857</c:v>
                </c:pt>
                <c:pt idx="22551">
                  <c:v>4831</c:v>
                </c:pt>
                <c:pt idx="22552">
                  <c:v>4850</c:v>
                </c:pt>
                <c:pt idx="22553">
                  <c:v>4812</c:v>
                </c:pt>
                <c:pt idx="22554">
                  <c:v>4889</c:v>
                </c:pt>
                <c:pt idx="22555">
                  <c:v>4869</c:v>
                </c:pt>
                <c:pt idx="22556">
                  <c:v>4842</c:v>
                </c:pt>
                <c:pt idx="22557">
                  <c:v>4897</c:v>
                </c:pt>
                <c:pt idx="22558">
                  <c:v>4873</c:v>
                </c:pt>
                <c:pt idx="22559">
                  <c:v>4814</c:v>
                </c:pt>
                <c:pt idx="22560">
                  <c:v>4896</c:v>
                </c:pt>
                <c:pt idx="22561">
                  <c:v>4860</c:v>
                </c:pt>
                <c:pt idx="22562">
                  <c:v>4881</c:v>
                </c:pt>
                <c:pt idx="22563">
                  <c:v>4865</c:v>
                </c:pt>
                <c:pt idx="22564">
                  <c:v>4872</c:v>
                </c:pt>
                <c:pt idx="22565">
                  <c:v>4842</c:v>
                </c:pt>
                <c:pt idx="22566">
                  <c:v>4864</c:v>
                </c:pt>
                <c:pt idx="22567">
                  <c:v>4836</c:v>
                </c:pt>
                <c:pt idx="22568">
                  <c:v>4838</c:v>
                </c:pt>
                <c:pt idx="22569">
                  <c:v>4836</c:v>
                </c:pt>
                <c:pt idx="22570">
                  <c:v>4908</c:v>
                </c:pt>
                <c:pt idx="22571">
                  <c:v>4865</c:v>
                </c:pt>
                <c:pt idx="22572">
                  <c:v>4853</c:v>
                </c:pt>
                <c:pt idx="22573">
                  <c:v>4850</c:v>
                </c:pt>
                <c:pt idx="22574">
                  <c:v>4884</c:v>
                </c:pt>
                <c:pt idx="22575">
                  <c:v>4885</c:v>
                </c:pt>
                <c:pt idx="22576">
                  <c:v>4839</c:v>
                </c:pt>
                <c:pt idx="22577">
                  <c:v>4848</c:v>
                </c:pt>
                <c:pt idx="22578">
                  <c:v>4857</c:v>
                </c:pt>
                <c:pt idx="22579">
                  <c:v>4851</c:v>
                </c:pt>
                <c:pt idx="22580">
                  <c:v>4851</c:v>
                </c:pt>
                <c:pt idx="22581">
                  <c:v>4872</c:v>
                </c:pt>
                <c:pt idx="22582">
                  <c:v>4891</c:v>
                </c:pt>
                <c:pt idx="22583">
                  <c:v>4887</c:v>
                </c:pt>
                <c:pt idx="22584">
                  <c:v>4830</c:v>
                </c:pt>
                <c:pt idx="22585">
                  <c:v>4885</c:v>
                </c:pt>
                <c:pt idx="22586">
                  <c:v>4883</c:v>
                </c:pt>
                <c:pt idx="22587">
                  <c:v>4855</c:v>
                </c:pt>
                <c:pt idx="22588">
                  <c:v>4887</c:v>
                </c:pt>
                <c:pt idx="22589">
                  <c:v>4905</c:v>
                </c:pt>
                <c:pt idx="22590">
                  <c:v>4865</c:v>
                </c:pt>
                <c:pt idx="22591">
                  <c:v>4863</c:v>
                </c:pt>
                <c:pt idx="22592">
                  <c:v>4854</c:v>
                </c:pt>
                <c:pt idx="22593">
                  <c:v>4856</c:v>
                </c:pt>
                <c:pt idx="22594">
                  <c:v>4823</c:v>
                </c:pt>
                <c:pt idx="22595">
                  <c:v>4844</c:v>
                </c:pt>
                <c:pt idx="22596">
                  <c:v>4854</c:v>
                </c:pt>
                <c:pt idx="22597">
                  <c:v>4854</c:v>
                </c:pt>
                <c:pt idx="22598">
                  <c:v>4858</c:v>
                </c:pt>
                <c:pt idx="22599">
                  <c:v>4881</c:v>
                </c:pt>
                <c:pt idx="22600">
                  <c:v>4827</c:v>
                </c:pt>
                <c:pt idx="22601">
                  <c:v>4864</c:v>
                </c:pt>
                <c:pt idx="22602">
                  <c:v>4878</c:v>
                </c:pt>
                <c:pt idx="22603">
                  <c:v>4865</c:v>
                </c:pt>
                <c:pt idx="22604">
                  <c:v>4887</c:v>
                </c:pt>
                <c:pt idx="22605">
                  <c:v>4865</c:v>
                </c:pt>
                <c:pt idx="22606">
                  <c:v>4893</c:v>
                </c:pt>
                <c:pt idx="22607">
                  <c:v>4884</c:v>
                </c:pt>
                <c:pt idx="22608">
                  <c:v>4885</c:v>
                </c:pt>
                <c:pt idx="22609">
                  <c:v>4868</c:v>
                </c:pt>
                <c:pt idx="22610">
                  <c:v>4894</c:v>
                </c:pt>
                <c:pt idx="22611">
                  <c:v>4877</c:v>
                </c:pt>
                <c:pt idx="22612">
                  <c:v>4888</c:v>
                </c:pt>
                <c:pt idx="22613">
                  <c:v>4848</c:v>
                </c:pt>
                <c:pt idx="22614">
                  <c:v>4861</c:v>
                </c:pt>
                <c:pt idx="22615">
                  <c:v>4902</c:v>
                </c:pt>
                <c:pt idx="22616">
                  <c:v>4881</c:v>
                </c:pt>
                <c:pt idx="22617">
                  <c:v>4868</c:v>
                </c:pt>
                <c:pt idx="22618">
                  <c:v>4870</c:v>
                </c:pt>
                <c:pt idx="22619">
                  <c:v>4866</c:v>
                </c:pt>
                <c:pt idx="22620">
                  <c:v>4857</c:v>
                </c:pt>
                <c:pt idx="22621">
                  <c:v>4874</c:v>
                </c:pt>
                <c:pt idx="22622">
                  <c:v>4842</c:v>
                </c:pt>
                <c:pt idx="22623">
                  <c:v>4836</c:v>
                </c:pt>
                <c:pt idx="22624">
                  <c:v>4865</c:v>
                </c:pt>
                <c:pt idx="22625">
                  <c:v>4887</c:v>
                </c:pt>
                <c:pt idx="22626">
                  <c:v>4860</c:v>
                </c:pt>
                <c:pt idx="22627">
                  <c:v>4834</c:v>
                </c:pt>
                <c:pt idx="22628">
                  <c:v>4863</c:v>
                </c:pt>
                <c:pt idx="22629">
                  <c:v>4866</c:v>
                </c:pt>
                <c:pt idx="22630">
                  <c:v>4838</c:v>
                </c:pt>
                <c:pt idx="22631">
                  <c:v>4837</c:v>
                </c:pt>
                <c:pt idx="22632">
                  <c:v>4897</c:v>
                </c:pt>
                <c:pt idx="22633">
                  <c:v>4859</c:v>
                </c:pt>
                <c:pt idx="22634">
                  <c:v>4895</c:v>
                </c:pt>
                <c:pt idx="22635">
                  <c:v>4889</c:v>
                </c:pt>
                <c:pt idx="22636">
                  <c:v>4857</c:v>
                </c:pt>
                <c:pt idx="22637">
                  <c:v>4823</c:v>
                </c:pt>
                <c:pt idx="22638">
                  <c:v>4876</c:v>
                </c:pt>
                <c:pt idx="22639">
                  <c:v>4882</c:v>
                </c:pt>
                <c:pt idx="22640">
                  <c:v>4851</c:v>
                </c:pt>
                <c:pt idx="22641">
                  <c:v>4865</c:v>
                </c:pt>
                <c:pt idx="22642">
                  <c:v>4857</c:v>
                </c:pt>
                <c:pt idx="22643">
                  <c:v>4861</c:v>
                </c:pt>
                <c:pt idx="22644">
                  <c:v>4874</c:v>
                </c:pt>
                <c:pt idx="22645">
                  <c:v>4861</c:v>
                </c:pt>
                <c:pt idx="22646">
                  <c:v>4866</c:v>
                </c:pt>
                <c:pt idx="22647">
                  <c:v>4897</c:v>
                </c:pt>
                <c:pt idx="22648">
                  <c:v>4865</c:v>
                </c:pt>
                <c:pt idx="22649">
                  <c:v>4862</c:v>
                </c:pt>
                <c:pt idx="22650">
                  <c:v>4882</c:v>
                </c:pt>
                <c:pt idx="22651">
                  <c:v>4844</c:v>
                </c:pt>
                <c:pt idx="22652">
                  <c:v>4881</c:v>
                </c:pt>
                <c:pt idx="22653">
                  <c:v>4900</c:v>
                </c:pt>
                <c:pt idx="22654">
                  <c:v>4872</c:v>
                </c:pt>
                <c:pt idx="22655">
                  <c:v>4848</c:v>
                </c:pt>
                <c:pt idx="22656">
                  <c:v>4876</c:v>
                </c:pt>
                <c:pt idx="22657">
                  <c:v>4854</c:v>
                </c:pt>
                <c:pt idx="22658">
                  <c:v>4869</c:v>
                </c:pt>
                <c:pt idx="22659">
                  <c:v>4888</c:v>
                </c:pt>
                <c:pt idx="22660">
                  <c:v>4880</c:v>
                </c:pt>
                <c:pt idx="22661">
                  <c:v>4828</c:v>
                </c:pt>
                <c:pt idx="22662">
                  <c:v>4889</c:v>
                </c:pt>
                <c:pt idx="22663">
                  <c:v>4859</c:v>
                </c:pt>
                <c:pt idx="22664">
                  <c:v>4885</c:v>
                </c:pt>
                <c:pt idx="22665">
                  <c:v>4900</c:v>
                </c:pt>
                <c:pt idx="22666">
                  <c:v>4827</c:v>
                </c:pt>
                <c:pt idx="22667">
                  <c:v>4879</c:v>
                </c:pt>
                <c:pt idx="22668">
                  <c:v>4870</c:v>
                </c:pt>
                <c:pt idx="22669">
                  <c:v>4890</c:v>
                </c:pt>
                <c:pt idx="22670">
                  <c:v>4886</c:v>
                </c:pt>
                <c:pt idx="22671">
                  <c:v>4851</c:v>
                </c:pt>
                <c:pt idx="22672">
                  <c:v>4886</c:v>
                </c:pt>
                <c:pt idx="22673">
                  <c:v>4853</c:v>
                </c:pt>
                <c:pt idx="22674">
                  <c:v>4829</c:v>
                </c:pt>
                <c:pt idx="22675">
                  <c:v>4878</c:v>
                </c:pt>
                <c:pt idx="22676">
                  <c:v>4871</c:v>
                </c:pt>
                <c:pt idx="22677">
                  <c:v>4869</c:v>
                </c:pt>
                <c:pt idx="22678">
                  <c:v>4839</c:v>
                </c:pt>
                <c:pt idx="22679">
                  <c:v>4827</c:v>
                </c:pt>
                <c:pt idx="22680">
                  <c:v>4831</c:v>
                </c:pt>
                <c:pt idx="22681">
                  <c:v>4859</c:v>
                </c:pt>
                <c:pt idx="22682">
                  <c:v>4896</c:v>
                </c:pt>
                <c:pt idx="22683">
                  <c:v>4850</c:v>
                </c:pt>
                <c:pt idx="22684">
                  <c:v>4859</c:v>
                </c:pt>
                <c:pt idx="22685">
                  <c:v>4859</c:v>
                </c:pt>
                <c:pt idx="22686">
                  <c:v>4857</c:v>
                </c:pt>
                <c:pt idx="22687">
                  <c:v>4852</c:v>
                </c:pt>
                <c:pt idx="22688">
                  <c:v>4841</c:v>
                </c:pt>
                <c:pt idx="22689">
                  <c:v>4824</c:v>
                </c:pt>
                <c:pt idx="22690">
                  <c:v>4866</c:v>
                </c:pt>
                <c:pt idx="22691">
                  <c:v>4892</c:v>
                </c:pt>
                <c:pt idx="22692">
                  <c:v>4866</c:v>
                </c:pt>
                <c:pt idx="22693">
                  <c:v>4836</c:v>
                </c:pt>
                <c:pt idx="22694">
                  <c:v>4879</c:v>
                </c:pt>
                <c:pt idx="22695">
                  <c:v>4858</c:v>
                </c:pt>
                <c:pt idx="22696">
                  <c:v>4888</c:v>
                </c:pt>
                <c:pt idx="22697">
                  <c:v>4816</c:v>
                </c:pt>
                <c:pt idx="22698">
                  <c:v>4829</c:v>
                </c:pt>
                <c:pt idx="22699">
                  <c:v>4805</c:v>
                </c:pt>
                <c:pt idx="22700">
                  <c:v>4866</c:v>
                </c:pt>
                <c:pt idx="22701">
                  <c:v>4868</c:v>
                </c:pt>
                <c:pt idx="22702">
                  <c:v>4861</c:v>
                </c:pt>
                <c:pt idx="22703">
                  <c:v>4866</c:v>
                </c:pt>
                <c:pt idx="22704">
                  <c:v>4847</c:v>
                </c:pt>
                <c:pt idx="22705">
                  <c:v>4832</c:v>
                </c:pt>
                <c:pt idx="22706">
                  <c:v>4857</c:v>
                </c:pt>
                <c:pt idx="22707">
                  <c:v>4810</c:v>
                </c:pt>
                <c:pt idx="22708">
                  <c:v>4877</c:v>
                </c:pt>
                <c:pt idx="22709">
                  <c:v>4879</c:v>
                </c:pt>
                <c:pt idx="22710">
                  <c:v>4864</c:v>
                </c:pt>
                <c:pt idx="22711">
                  <c:v>4841</c:v>
                </c:pt>
                <c:pt idx="22712">
                  <c:v>4908</c:v>
                </c:pt>
                <c:pt idx="22713">
                  <c:v>4894</c:v>
                </c:pt>
                <c:pt idx="22714">
                  <c:v>4876</c:v>
                </c:pt>
                <c:pt idx="22715">
                  <c:v>4887</c:v>
                </c:pt>
                <c:pt idx="22716">
                  <c:v>4903</c:v>
                </c:pt>
                <c:pt idx="22717">
                  <c:v>4905</c:v>
                </c:pt>
                <c:pt idx="22718">
                  <c:v>4833</c:v>
                </c:pt>
                <c:pt idx="22719">
                  <c:v>4875</c:v>
                </c:pt>
                <c:pt idx="22720">
                  <c:v>4881</c:v>
                </c:pt>
                <c:pt idx="22721">
                  <c:v>4883</c:v>
                </c:pt>
                <c:pt idx="22722">
                  <c:v>4866</c:v>
                </c:pt>
                <c:pt idx="22723">
                  <c:v>4840</c:v>
                </c:pt>
                <c:pt idx="22724">
                  <c:v>4872</c:v>
                </c:pt>
                <c:pt idx="22725">
                  <c:v>4839</c:v>
                </c:pt>
                <c:pt idx="22726">
                  <c:v>4843</c:v>
                </c:pt>
                <c:pt idx="22727">
                  <c:v>4883</c:v>
                </c:pt>
                <c:pt idx="22728">
                  <c:v>4889</c:v>
                </c:pt>
                <c:pt idx="22729">
                  <c:v>4842</c:v>
                </c:pt>
                <c:pt idx="22730">
                  <c:v>4882</c:v>
                </c:pt>
                <c:pt idx="22731">
                  <c:v>4906</c:v>
                </c:pt>
                <c:pt idx="22732">
                  <c:v>4896</c:v>
                </c:pt>
                <c:pt idx="22733">
                  <c:v>4886</c:v>
                </c:pt>
                <c:pt idx="22734">
                  <c:v>4857</c:v>
                </c:pt>
                <c:pt idx="22735">
                  <c:v>4878</c:v>
                </c:pt>
                <c:pt idx="22736">
                  <c:v>4852</c:v>
                </c:pt>
                <c:pt idx="22737">
                  <c:v>4868</c:v>
                </c:pt>
                <c:pt idx="22738">
                  <c:v>4844</c:v>
                </c:pt>
                <c:pt idx="22739">
                  <c:v>4867</c:v>
                </c:pt>
                <c:pt idx="22740">
                  <c:v>4859</c:v>
                </c:pt>
                <c:pt idx="22741">
                  <c:v>4840</c:v>
                </c:pt>
                <c:pt idx="22742">
                  <c:v>4879</c:v>
                </c:pt>
                <c:pt idx="22743">
                  <c:v>4886</c:v>
                </c:pt>
                <c:pt idx="22744">
                  <c:v>4882</c:v>
                </c:pt>
                <c:pt idx="22745">
                  <c:v>4840</c:v>
                </c:pt>
                <c:pt idx="22746">
                  <c:v>4852</c:v>
                </c:pt>
                <c:pt idx="22747">
                  <c:v>4867</c:v>
                </c:pt>
                <c:pt idx="22748">
                  <c:v>4852</c:v>
                </c:pt>
                <c:pt idx="22749">
                  <c:v>4869</c:v>
                </c:pt>
                <c:pt idx="22750">
                  <c:v>4880</c:v>
                </c:pt>
                <c:pt idx="22751">
                  <c:v>4856</c:v>
                </c:pt>
                <c:pt idx="22752">
                  <c:v>4865</c:v>
                </c:pt>
                <c:pt idx="22753">
                  <c:v>4871</c:v>
                </c:pt>
                <c:pt idx="22754">
                  <c:v>4844</c:v>
                </c:pt>
                <c:pt idx="22755">
                  <c:v>4840</c:v>
                </c:pt>
                <c:pt idx="22756">
                  <c:v>4917</c:v>
                </c:pt>
                <c:pt idx="22757">
                  <c:v>4854</c:v>
                </c:pt>
                <c:pt idx="22758">
                  <c:v>4892</c:v>
                </c:pt>
                <c:pt idx="22759">
                  <c:v>4874</c:v>
                </c:pt>
                <c:pt idx="22760">
                  <c:v>4854</c:v>
                </c:pt>
                <c:pt idx="22761">
                  <c:v>4864</c:v>
                </c:pt>
                <c:pt idx="22762">
                  <c:v>4835</c:v>
                </c:pt>
                <c:pt idx="22763">
                  <c:v>4881</c:v>
                </c:pt>
                <c:pt idx="22764">
                  <c:v>4850</c:v>
                </c:pt>
                <c:pt idx="22765">
                  <c:v>4863</c:v>
                </c:pt>
                <c:pt idx="22766">
                  <c:v>4861</c:v>
                </c:pt>
                <c:pt idx="22767">
                  <c:v>4849</c:v>
                </c:pt>
                <c:pt idx="22768">
                  <c:v>4814</c:v>
                </c:pt>
                <c:pt idx="22769">
                  <c:v>4847</c:v>
                </c:pt>
                <c:pt idx="22770">
                  <c:v>4861</c:v>
                </c:pt>
                <c:pt idx="22771">
                  <c:v>4880</c:v>
                </c:pt>
                <c:pt idx="22772">
                  <c:v>4841</c:v>
                </c:pt>
                <c:pt idx="22773">
                  <c:v>4899</c:v>
                </c:pt>
                <c:pt idx="22774">
                  <c:v>4864</c:v>
                </c:pt>
                <c:pt idx="22775">
                  <c:v>4898</c:v>
                </c:pt>
                <c:pt idx="22776">
                  <c:v>4839</c:v>
                </c:pt>
                <c:pt idx="22777">
                  <c:v>4862</c:v>
                </c:pt>
                <c:pt idx="22778">
                  <c:v>4881</c:v>
                </c:pt>
                <c:pt idx="22779">
                  <c:v>4838</c:v>
                </c:pt>
                <c:pt idx="22780">
                  <c:v>4851</c:v>
                </c:pt>
                <c:pt idx="22781">
                  <c:v>4882</c:v>
                </c:pt>
                <c:pt idx="22782">
                  <c:v>4847</c:v>
                </c:pt>
                <c:pt idx="22783">
                  <c:v>4873</c:v>
                </c:pt>
                <c:pt idx="22784">
                  <c:v>4862</c:v>
                </c:pt>
                <c:pt idx="22785">
                  <c:v>4875</c:v>
                </c:pt>
                <c:pt idx="22786">
                  <c:v>4854</c:v>
                </c:pt>
                <c:pt idx="22787">
                  <c:v>4884</c:v>
                </c:pt>
                <c:pt idx="22788">
                  <c:v>4875</c:v>
                </c:pt>
                <c:pt idx="22789">
                  <c:v>4859</c:v>
                </c:pt>
                <c:pt idx="22790">
                  <c:v>4850</c:v>
                </c:pt>
                <c:pt idx="22791">
                  <c:v>4828</c:v>
                </c:pt>
                <c:pt idx="22792">
                  <c:v>4880</c:v>
                </c:pt>
                <c:pt idx="22793">
                  <c:v>4839</c:v>
                </c:pt>
                <c:pt idx="22794">
                  <c:v>4821</c:v>
                </c:pt>
                <c:pt idx="22795">
                  <c:v>4820</c:v>
                </c:pt>
                <c:pt idx="22796">
                  <c:v>4857</c:v>
                </c:pt>
                <c:pt idx="22797">
                  <c:v>4860</c:v>
                </c:pt>
                <c:pt idx="22798">
                  <c:v>4866</c:v>
                </c:pt>
                <c:pt idx="22799">
                  <c:v>4832</c:v>
                </c:pt>
                <c:pt idx="22800">
                  <c:v>4865</c:v>
                </c:pt>
                <c:pt idx="22801">
                  <c:v>4853</c:v>
                </c:pt>
                <c:pt idx="22802">
                  <c:v>4844</c:v>
                </c:pt>
                <c:pt idx="22803">
                  <c:v>4874</c:v>
                </c:pt>
                <c:pt idx="22804">
                  <c:v>4832</c:v>
                </c:pt>
                <c:pt idx="22805">
                  <c:v>4858</c:v>
                </c:pt>
                <c:pt idx="22806">
                  <c:v>4864</c:v>
                </c:pt>
                <c:pt idx="22807">
                  <c:v>4862</c:v>
                </c:pt>
                <c:pt idx="22808">
                  <c:v>4891</c:v>
                </c:pt>
                <c:pt idx="22809">
                  <c:v>4814</c:v>
                </c:pt>
                <c:pt idx="22810">
                  <c:v>4868</c:v>
                </c:pt>
                <c:pt idx="22811">
                  <c:v>4851</c:v>
                </c:pt>
                <c:pt idx="22812">
                  <c:v>4860</c:v>
                </c:pt>
                <c:pt idx="22813">
                  <c:v>4881</c:v>
                </c:pt>
                <c:pt idx="22814">
                  <c:v>4888</c:v>
                </c:pt>
                <c:pt idx="22815">
                  <c:v>4871</c:v>
                </c:pt>
                <c:pt idx="22816">
                  <c:v>4874</c:v>
                </c:pt>
                <c:pt idx="22817">
                  <c:v>4853</c:v>
                </c:pt>
                <c:pt idx="22818">
                  <c:v>4855</c:v>
                </c:pt>
                <c:pt idx="22819">
                  <c:v>4858</c:v>
                </c:pt>
                <c:pt idx="22820">
                  <c:v>4865</c:v>
                </c:pt>
                <c:pt idx="22821">
                  <c:v>4865</c:v>
                </c:pt>
                <c:pt idx="22822">
                  <c:v>4869</c:v>
                </c:pt>
                <c:pt idx="22823">
                  <c:v>4860</c:v>
                </c:pt>
                <c:pt idx="22824">
                  <c:v>4842</c:v>
                </c:pt>
                <c:pt idx="22825">
                  <c:v>4864</c:v>
                </c:pt>
                <c:pt idx="22826">
                  <c:v>4878</c:v>
                </c:pt>
                <c:pt idx="22827">
                  <c:v>4867</c:v>
                </c:pt>
                <c:pt idx="22828">
                  <c:v>4890</c:v>
                </c:pt>
                <c:pt idx="22829">
                  <c:v>4892</c:v>
                </c:pt>
                <c:pt idx="22830">
                  <c:v>4881</c:v>
                </c:pt>
                <c:pt idx="22831">
                  <c:v>4839</c:v>
                </c:pt>
                <c:pt idx="22832">
                  <c:v>4835</c:v>
                </c:pt>
                <c:pt idx="22833">
                  <c:v>4845</c:v>
                </c:pt>
                <c:pt idx="22834">
                  <c:v>4874</c:v>
                </c:pt>
                <c:pt idx="22835">
                  <c:v>4878</c:v>
                </c:pt>
                <c:pt idx="22836">
                  <c:v>4846</c:v>
                </c:pt>
                <c:pt idx="22837">
                  <c:v>4924</c:v>
                </c:pt>
                <c:pt idx="22838">
                  <c:v>4869</c:v>
                </c:pt>
                <c:pt idx="22839">
                  <c:v>4821</c:v>
                </c:pt>
                <c:pt idx="22840">
                  <c:v>4856</c:v>
                </c:pt>
                <c:pt idx="22841">
                  <c:v>4886</c:v>
                </c:pt>
                <c:pt idx="22842">
                  <c:v>4898</c:v>
                </c:pt>
                <c:pt idx="22843">
                  <c:v>4870</c:v>
                </c:pt>
                <c:pt idx="22844">
                  <c:v>4853</c:v>
                </c:pt>
                <c:pt idx="22845">
                  <c:v>4797</c:v>
                </c:pt>
                <c:pt idx="22846">
                  <c:v>4840</c:v>
                </c:pt>
                <c:pt idx="22847">
                  <c:v>4856</c:v>
                </c:pt>
                <c:pt idx="22848">
                  <c:v>4878</c:v>
                </c:pt>
                <c:pt idx="22849">
                  <c:v>4844</c:v>
                </c:pt>
                <c:pt idx="22850">
                  <c:v>4890</c:v>
                </c:pt>
                <c:pt idx="22851">
                  <c:v>4845</c:v>
                </c:pt>
                <c:pt idx="22852">
                  <c:v>4855</c:v>
                </c:pt>
                <c:pt idx="22853">
                  <c:v>4912</c:v>
                </c:pt>
                <c:pt idx="22854">
                  <c:v>4849</c:v>
                </c:pt>
                <c:pt idx="22855">
                  <c:v>4850</c:v>
                </c:pt>
                <c:pt idx="22856">
                  <c:v>4854</c:v>
                </c:pt>
                <c:pt idx="22857">
                  <c:v>4873</c:v>
                </c:pt>
                <c:pt idx="22858">
                  <c:v>4860</c:v>
                </c:pt>
                <c:pt idx="22859">
                  <c:v>4906</c:v>
                </c:pt>
                <c:pt idx="22860">
                  <c:v>4886</c:v>
                </c:pt>
                <c:pt idx="22861">
                  <c:v>4856</c:v>
                </c:pt>
                <c:pt idx="22862">
                  <c:v>4890</c:v>
                </c:pt>
                <c:pt idx="22863">
                  <c:v>4870</c:v>
                </c:pt>
                <c:pt idx="22864">
                  <c:v>4903</c:v>
                </c:pt>
                <c:pt idx="22865">
                  <c:v>4890</c:v>
                </c:pt>
                <c:pt idx="22866">
                  <c:v>4873</c:v>
                </c:pt>
                <c:pt idx="22867">
                  <c:v>4879</c:v>
                </c:pt>
                <c:pt idx="22868">
                  <c:v>4852</c:v>
                </c:pt>
                <c:pt idx="22869">
                  <c:v>4885</c:v>
                </c:pt>
                <c:pt idx="22870">
                  <c:v>4876</c:v>
                </c:pt>
                <c:pt idx="22871">
                  <c:v>4841</c:v>
                </c:pt>
                <c:pt idx="22872">
                  <c:v>4876</c:v>
                </c:pt>
                <c:pt idx="22873">
                  <c:v>4846</c:v>
                </c:pt>
                <c:pt idx="22874">
                  <c:v>4860</c:v>
                </c:pt>
                <c:pt idx="22875">
                  <c:v>4904</c:v>
                </c:pt>
                <c:pt idx="22876">
                  <c:v>4859</c:v>
                </c:pt>
                <c:pt idx="22877">
                  <c:v>4862</c:v>
                </c:pt>
                <c:pt idx="22878">
                  <c:v>4874</c:v>
                </c:pt>
                <c:pt idx="22879">
                  <c:v>4856</c:v>
                </c:pt>
                <c:pt idx="22880">
                  <c:v>4919</c:v>
                </c:pt>
                <c:pt idx="22881">
                  <c:v>4812</c:v>
                </c:pt>
                <c:pt idx="22882">
                  <c:v>4820</c:v>
                </c:pt>
                <c:pt idx="22883">
                  <c:v>4843</c:v>
                </c:pt>
                <c:pt idx="22884">
                  <c:v>4836</c:v>
                </c:pt>
                <c:pt idx="22885">
                  <c:v>4830</c:v>
                </c:pt>
                <c:pt idx="22886">
                  <c:v>4857</c:v>
                </c:pt>
                <c:pt idx="22887">
                  <c:v>4866</c:v>
                </c:pt>
                <c:pt idx="22888">
                  <c:v>4859</c:v>
                </c:pt>
                <c:pt idx="22889">
                  <c:v>4886</c:v>
                </c:pt>
                <c:pt idx="22890">
                  <c:v>4864</c:v>
                </c:pt>
                <c:pt idx="22891">
                  <c:v>4839</c:v>
                </c:pt>
                <c:pt idx="22892">
                  <c:v>4867</c:v>
                </c:pt>
                <c:pt idx="22893">
                  <c:v>4860</c:v>
                </c:pt>
                <c:pt idx="22894">
                  <c:v>4831</c:v>
                </c:pt>
                <c:pt idx="22895">
                  <c:v>4852</c:v>
                </c:pt>
                <c:pt idx="22896">
                  <c:v>4899</c:v>
                </c:pt>
                <c:pt idx="22897">
                  <c:v>4829</c:v>
                </c:pt>
                <c:pt idx="22898">
                  <c:v>4846</c:v>
                </c:pt>
                <c:pt idx="22899">
                  <c:v>4880</c:v>
                </c:pt>
                <c:pt idx="22900">
                  <c:v>4863</c:v>
                </c:pt>
                <c:pt idx="22901">
                  <c:v>4841</c:v>
                </c:pt>
                <c:pt idx="22902">
                  <c:v>4843</c:v>
                </c:pt>
                <c:pt idx="22903">
                  <c:v>4835</c:v>
                </c:pt>
                <c:pt idx="22904">
                  <c:v>4851</c:v>
                </c:pt>
                <c:pt idx="22905">
                  <c:v>4864</c:v>
                </c:pt>
                <c:pt idx="22906">
                  <c:v>4877</c:v>
                </c:pt>
                <c:pt idx="22907">
                  <c:v>4853</c:v>
                </c:pt>
                <c:pt idx="22908">
                  <c:v>4874</c:v>
                </c:pt>
                <c:pt idx="22909">
                  <c:v>4855</c:v>
                </c:pt>
                <c:pt idx="22910">
                  <c:v>4874</c:v>
                </c:pt>
                <c:pt idx="22911">
                  <c:v>4910</c:v>
                </c:pt>
                <c:pt idx="22912">
                  <c:v>4839</c:v>
                </c:pt>
                <c:pt idx="22913">
                  <c:v>4856</c:v>
                </c:pt>
                <c:pt idx="22914">
                  <c:v>4861</c:v>
                </c:pt>
                <c:pt idx="22915">
                  <c:v>4881</c:v>
                </c:pt>
                <c:pt idx="22916">
                  <c:v>4879</c:v>
                </c:pt>
                <c:pt idx="22917">
                  <c:v>4846</c:v>
                </c:pt>
                <c:pt idx="22918">
                  <c:v>4850</c:v>
                </c:pt>
                <c:pt idx="22919">
                  <c:v>4861</c:v>
                </c:pt>
                <c:pt idx="22920">
                  <c:v>4819</c:v>
                </c:pt>
                <c:pt idx="22921">
                  <c:v>4854</c:v>
                </c:pt>
                <c:pt idx="22922">
                  <c:v>4854</c:v>
                </c:pt>
                <c:pt idx="22923">
                  <c:v>4878</c:v>
                </c:pt>
                <c:pt idx="22924">
                  <c:v>4866</c:v>
                </c:pt>
                <c:pt idx="22925">
                  <c:v>4899</c:v>
                </c:pt>
                <c:pt idx="22926">
                  <c:v>4850</c:v>
                </c:pt>
                <c:pt idx="22927">
                  <c:v>4881</c:v>
                </c:pt>
                <c:pt idx="22928">
                  <c:v>4894</c:v>
                </c:pt>
                <c:pt idx="22929">
                  <c:v>4867</c:v>
                </c:pt>
                <c:pt idx="22930">
                  <c:v>4926</c:v>
                </c:pt>
                <c:pt idx="22931">
                  <c:v>4891</c:v>
                </c:pt>
                <c:pt idx="22932">
                  <c:v>4861</c:v>
                </c:pt>
                <c:pt idx="22933">
                  <c:v>4861</c:v>
                </c:pt>
                <c:pt idx="22934">
                  <c:v>4847</c:v>
                </c:pt>
                <c:pt idx="22935">
                  <c:v>4883</c:v>
                </c:pt>
                <c:pt idx="22936">
                  <c:v>4860</c:v>
                </c:pt>
                <c:pt idx="22937">
                  <c:v>4861</c:v>
                </c:pt>
                <c:pt idx="22938">
                  <c:v>4857</c:v>
                </c:pt>
                <c:pt idx="22939">
                  <c:v>4856</c:v>
                </c:pt>
                <c:pt idx="22940">
                  <c:v>4858</c:v>
                </c:pt>
                <c:pt idx="22941">
                  <c:v>4863</c:v>
                </c:pt>
                <c:pt idx="22942">
                  <c:v>4919</c:v>
                </c:pt>
                <c:pt idx="22943">
                  <c:v>4842</c:v>
                </c:pt>
                <c:pt idx="22944">
                  <c:v>4831</c:v>
                </c:pt>
                <c:pt idx="22945">
                  <c:v>4855</c:v>
                </c:pt>
                <c:pt idx="22946">
                  <c:v>4862</c:v>
                </c:pt>
                <c:pt idx="22947">
                  <c:v>4870</c:v>
                </c:pt>
                <c:pt idx="22948">
                  <c:v>4898</c:v>
                </c:pt>
                <c:pt idx="22949">
                  <c:v>4858</c:v>
                </c:pt>
                <c:pt idx="22950">
                  <c:v>4850</c:v>
                </c:pt>
                <c:pt idx="22951">
                  <c:v>4858</c:v>
                </c:pt>
                <c:pt idx="22952">
                  <c:v>4877</c:v>
                </c:pt>
                <c:pt idx="22953">
                  <c:v>4899</c:v>
                </c:pt>
                <c:pt idx="22954">
                  <c:v>4848</c:v>
                </c:pt>
                <c:pt idx="22955">
                  <c:v>4877</c:v>
                </c:pt>
                <c:pt idx="22956">
                  <c:v>4842</c:v>
                </c:pt>
                <c:pt idx="22957">
                  <c:v>4872</c:v>
                </c:pt>
                <c:pt idx="22958">
                  <c:v>4903</c:v>
                </c:pt>
                <c:pt idx="22959">
                  <c:v>4873</c:v>
                </c:pt>
                <c:pt idx="22960">
                  <c:v>4857</c:v>
                </c:pt>
                <c:pt idx="22961">
                  <c:v>4846</c:v>
                </c:pt>
                <c:pt idx="22962">
                  <c:v>4847</c:v>
                </c:pt>
                <c:pt idx="22963">
                  <c:v>4839</c:v>
                </c:pt>
                <c:pt idx="22964">
                  <c:v>4848</c:v>
                </c:pt>
                <c:pt idx="22965">
                  <c:v>4853</c:v>
                </c:pt>
                <c:pt idx="22966">
                  <c:v>4875</c:v>
                </c:pt>
                <c:pt idx="22967">
                  <c:v>4846</c:v>
                </c:pt>
                <c:pt idx="22968">
                  <c:v>4851</c:v>
                </c:pt>
                <c:pt idx="22969">
                  <c:v>4864</c:v>
                </c:pt>
                <c:pt idx="22970">
                  <c:v>4867</c:v>
                </c:pt>
                <c:pt idx="22971">
                  <c:v>4844</c:v>
                </c:pt>
                <c:pt idx="22972">
                  <c:v>4858</c:v>
                </c:pt>
                <c:pt idx="22973">
                  <c:v>4895</c:v>
                </c:pt>
                <c:pt idx="22974">
                  <c:v>4871</c:v>
                </c:pt>
                <c:pt idx="22975">
                  <c:v>4848</c:v>
                </c:pt>
                <c:pt idx="22976">
                  <c:v>4882</c:v>
                </c:pt>
                <c:pt idx="22977">
                  <c:v>4903</c:v>
                </c:pt>
                <c:pt idx="22978">
                  <c:v>4866</c:v>
                </c:pt>
                <c:pt idx="22979">
                  <c:v>4901</c:v>
                </c:pt>
                <c:pt idx="22980">
                  <c:v>4859</c:v>
                </c:pt>
                <c:pt idx="22981">
                  <c:v>4859</c:v>
                </c:pt>
                <c:pt idx="22982">
                  <c:v>4859</c:v>
                </c:pt>
                <c:pt idx="22983">
                  <c:v>4887</c:v>
                </c:pt>
                <c:pt idx="22984">
                  <c:v>4853</c:v>
                </c:pt>
                <c:pt idx="22985">
                  <c:v>4859</c:v>
                </c:pt>
                <c:pt idx="22986">
                  <c:v>4878</c:v>
                </c:pt>
                <c:pt idx="22987">
                  <c:v>4818</c:v>
                </c:pt>
                <c:pt idx="22988">
                  <c:v>4825</c:v>
                </c:pt>
                <c:pt idx="22989">
                  <c:v>4859</c:v>
                </c:pt>
                <c:pt idx="22990">
                  <c:v>4903</c:v>
                </c:pt>
                <c:pt idx="22991">
                  <c:v>4869</c:v>
                </c:pt>
                <c:pt idx="22992">
                  <c:v>4883</c:v>
                </c:pt>
                <c:pt idx="22993">
                  <c:v>4871</c:v>
                </c:pt>
                <c:pt idx="22994">
                  <c:v>4858</c:v>
                </c:pt>
                <c:pt idx="22995">
                  <c:v>4876</c:v>
                </c:pt>
                <c:pt idx="22996">
                  <c:v>4829</c:v>
                </c:pt>
                <c:pt idx="22997">
                  <c:v>4859</c:v>
                </c:pt>
                <c:pt idx="22998">
                  <c:v>4816</c:v>
                </c:pt>
                <c:pt idx="22999">
                  <c:v>4838</c:v>
                </c:pt>
                <c:pt idx="23000">
                  <c:v>4844</c:v>
                </c:pt>
                <c:pt idx="23001">
                  <c:v>4870</c:v>
                </c:pt>
                <c:pt idx="23002">
                  <c:v>4835</c:v>
                </c:pt>
                <c:pt idx="23003">
                  <c:v>4869</c:v>
                </c:pt>
                <c:pt idx="23004">
                  <c:v>4853</c:v>
                </c:pt>
                <c:pt idx="23005">
                  <c:v>4876</c:v>
                </c:pt>
                <c:pt idx="23006">
                  <c:v>4849</c:v>
                </c:pt>
                <c:pt idx="23007">
                  <c:v>4910</c:v>
                </c:pt>
                <c:pt idx="23008">
                  <c:v>4816</c:v>
                </c:pt>
                <c:pt idx="23009">
                  <c:v>4860</c:v>
                </c:pt>
                <c:pt idx="23010">
                  <c:v>4866</c:v>
                </c:pt>
                <c:pt idx="23011">
                  <c:v>4859</c:v>
                </c:pt>
                <c:pt idx="23012">
                  <c:v>4869</c:v>
                </c:pt>
                <c:pt idx="23013">
                  <c:v>4860</c:v>
                </c:pt>
                <c:pt idx="23014">
                  <c:v>4841</c:v>
                </c:pt>
                <c:pt idx="23015">
                  <c:v>4861</c:v>
                </c:pt>
                <c:pt idx="23016">
                  <c:v>4854</c:v>
                </c:pt>
                <c:pt idx="23017">
                  <c:v>4850</c:v>
                </c:pt>
                <c:pt idx="23018">
                  <c:v>4843</c:v>
                </c:pt>
                <c:pt idx="23019">
                  <c:v>4841</c:v>
                </c:pt>
                <c:pt idx="23020">
                  <c:v>4856</c:v>
                </c:pt>
                <c:pt idx="23021">
                  <c:v>4860</c:v>
                </c:pt>
                <c:pt idx="23022">
                  <c:v>4835</c:v>
                </c:pt>
                <c:pt idx="23023">
                  <c:v>4880</c:v>
                </c:pt>
                <c:pt idx="23024">
                  <c:v>4865</c:v>
                </c:pt>
                <c:pt idx="23025">
                  <c:v>4841</c:v>
                </c:pt>
                <c:pt idx="23026">
                  <c:v>4863</c:v>
                </c:pt>
                <c:pt idx="23027">
                  <c:v>4878</c:v>
                </c:pt>
                <c:pt idx="23028">
                  <c:v>4846</c:v>
                </c:pt>
                <c:pt idx="23029">
                  <c:v>4842</c:v>
                </c:pt>
                <c:pt idx="23030">
                  <c:v>4869</c:v>
                </c:pt>
                <c:pt idx="23031">
                  <c:v>4873</c:v>
                </c:pt>
                <c:pt idx="23032">
                  <c:v>4887</c:v>
                </c:pt>
                <c:pt idx="23033">
                  <c:v>4848</c:v>
                </c:pt>
                <c:pt idx="23034">
                  <c:v>4859</c:v>
                </c:pt>
                <c:pt idx="23035">
                  <c:v>4895</c:v>
                </c:pt>
                <c:pt idx="23036">
                  <c:v>4836</c:v>
                </c:pt>
                <c:pt idx="23037">
                  <c:v>4860</c:v>
                </c:pt>
                <c:pt idx="23038">
                  <c:v>4867</c:v>
                </c:pt>
                <c:pt idx="23039">
                  <c:v>4862</c:v>
                </c:pt>
                <c:pt idx="23040">
                  <c:v>4844</c:v>
                </c:pt>
                <c:pt idx="23041">
                  <c:v>4866</c:v>
                </c:pt>
                <c:pt idx="23042">
                  <c:v>4844</c:v>
                </c:pt>
                <c:pt idx="23043">
                  <c:v>4838</c:v>
                </c:pt>
                <c:pt idx="23044">
                  <c:v>4893</c:v>
                </c:pt>
                <c:pt idx="23045">
                  <c:v>4863</c:v>
                </c:pt>
                <c:pt idx="23046">
                  <c:v>4844</c:v>
                </c:pt>
                <c:pt idx="23047">
                  <c:v>4894</c:v>
                </c:pt>
                <c:pt idx="23048">
                  <c:v>4855</c:v>
                </c:pt>
                <c:pt idx="23049">
                  <c:v>4886</c:v>
                </c:pt>
                <c:pt idx="23050">
                  <c:v>4828</c:v>
                </c:pt>
                <c:pt idx="23051">
                  <c:v>4910</c:v>
                </c:pt>
                <c:pt idx="23052">
                  <c:v>4852</c:v>
                </c:pt>
                <c:pt idx="23053">
                  <c:v>4846</c:v>
                </c:pt>
                <c:pt idx="23054">
                  <c:v>4846</c:v>
                </c:pt>
                <c:pt idx="23055">
                  <c:v>4883</c:v>
                </c:pt>
                <c:pt idx="23056">
                  <c:v>4856</c:v>
                </c:pt>
                <c:pt idx="23057">
                  <c:v>4838</c:v>
                </c:pt>
                <c:pt idx="23058">
                  <c:v>4884</c:v>
                </c:pt>
                <c:pt idx="23059">
                  <c:v>4871</c:v>
                </c:pt>
                <c:pt idx="23060">
                  <c:v>4865</c:v>
                </c:pt>
                <c:pt idx="23061">
                  <c:v>4878</c:v>
                </c:pt>
                <c:pt idx="23062">
                  <c:v>4843</c:v>
                </c:pt>
                <c:pt idx="23063">
                  <c:v>4827</c:v>
                </c:pt>
                <c:pt idx="23064">
                  <c:v>4867</c:v>
                </c:pt>
                <c:pt idx="23065">
                  <c:v>4874</c:v>
                </c:pt>
                <c:pt idx="23066">
                  <c:v>4890</c:v>
                </c:pt>
                <c:pt idx="23067">
                  <c:v>4846</c:v>
                </c:pt>
                <c:pt idx="23068">
                  <c:v>4886</c:v>
                </c:pt>
                <c:pt idx="23069">
                  <c:v>4901</c:v>
                </c:pt>
                <c:pt idx="23070">
                  <c:v>4863</c:v>
                </c:pt>
                <c:pt idx="23071">
                  <c:v>4895</c:v>
                </c:pt>
                <c:pt idx="23072">
                  <c:v>4887</c:v>
                </c:pt>
                <c:pt idx="23073">
                  <c:v>4859</c:v>
                </c:pt>
                <c:pt idx="23074">
                  <c:v>4890</c:v>
                </c:pt>
                <c:pt idx="23075">
                  <c:v>4887</c:v>
                </c:pt>
                <c:pt idx="23076">
                  <c:v>4826</c:v>
                </c:pt>
                <c:pt idx="23077">
                  <c:v>4847</c:v>
                </c:pt>
                <c:pt idx="23078">
                  <c:v>4800</c:v>
                </c:pt>
                <c:pt idx="23079">
                  <c:v>4859</c:v>
                </c:pt>
                <c:pt idx="23080">
                  <c:v>4812</c:v>
                </c:pt>
                <c:pt idx="23081">
                  <c:v>4842</c:v>
                </c:pt>
                <c:pt idx="23082">
                  <c:v>4849</c:v>
                </c:pt>
                <c:pt idx="23083">
                  <c:v>4887</c:v>
                </c:pt>
                <c:pt idx="23084">
                  <c:v>4878</c:v>
                </c:pt>
                <c:pt idx="23085">
                  <c:v>4816</c:v>
                </c:pt>
                <c:pt idx="23086">
                  <c:v>4859</c:v>
                </c:pt>
                <c:pt idx="23087">
                  <c:v>4843</c:v>
                </c:pt>
                <c:pt idx="23088">
                  <c:v>4815</c:v>
                </c:pt>
                <c:pt idx="23089">
                  <c:v>4856</c:v>
                </c:pt>
                <c:pt idx="23090">
                  <c:v>4889</c:v>
                </c:pt>
                <c:pt idx="23091">
                  <c:v>4802</c:v>
                </c:pt>
                <c:pt idx="23092">
                  <c:v>4872</c:v>
                </c:pt>
                <c:pt idx="23093">
                  <c:v>4865</c:v>
                </c:pt>
                <c:pt idx="23094">
                  <c:v>4882</c:v>
                </c:pt>
                <c:pt idx="23095">
                  <c:v>4860</c:v>
                </c:pt>
                <c:pt idx="23096">
                  <c:v>4861</c:v>
                </c:pt>
                <c:pt idx="23097">
                  <c:v>4880</c:v>
                </c:pt>
                <c:pt idx="23098">
                  <c:v>4860</c:v>
                </c:pt>
                <c:pt idx="23099">
                  <c:v>4887</c:v>
                </c:pt>
                <c:pt idx="23100">
                  <c:v>4847</c:v>
                </c:pt>
                <c:pt idx="23101">
                  <c:v>4903</c:v>
                </c:pt>
                <c:pt idx="23102">
                  <c:v>4874</c:v>
                </c:pt>
                <c:pt idx="23103">
                  <c:v>4889</c:v>
                </c:pt>
                <c:pt idx="23104">
                  <c:v>4863</c:v>
                </c:pt>
                <c:pt idx="23105">
                  <c:v>4850</c:v>
                </c:pt>
                <c:pt idx="23106">
                  <c:v>4851</c:v>
                </c:pt>
                <c:pt idx="23107">
                  <c:v>4869</c:v>
                </c:pt>
                <c:pt idx="23108">
                  <c:v>4845</c:v>
                </c:pt>
                <c:pt idx="23109">
                  <c:v>4849</c:v>
                </c:pt>
                <c:pt idx="23110">
                  <c:v>4864</c:v>
                </c:pt>
                <c:pt idx="23111">
                  <c:v>4906</c:v>
                </c:pt>
                <c:pt idx="23112">
                  <c:v>4881</c:v>
                </c:pt>
                <c:pt idx="23113">
                  <c:v>4875</c:v>
                </c:pt>
                <c:pt idx="23114">
                  <c:v>4871</c:v>
                </c:pt>
                <c:pt idx="23115">
                  <c:v>4863</c:v>
                </c:pt>
                <c:pt idx="23116">
                  <c:v>4843</c:v>
                </c:pt>
                <c:pt idx="23117">
                  <c:v>4857</c:v>
                </c:pt>
                <c:pt idx="23118">
                  <c:v>4831</c:v>
                </c:pt>
                <c:pt idx="23119">
                  <c:v>4861</c:v>
                </c:pt>
                <c:pt idx="23120">
                  <c:v>4857</c:v>
                </c:pt>
                <c:pt idx="23121">
                  <c:v>4831</c:v>
                </c:pt>
                <c:pt idx="23122">
                  <c:v>4870</c:v>
                </c:pt>
                <c:pt idx="23123">
                  <c:v>4865</c:v>
                </c:pt>
                <c:pt idx="23124">
                  <c:v>4854</c:v>
                </c:pt>
                <c:pt idx="23125">
                  <c:v>4851</c:v>
                </c:pt>
                <c:pt idx="23126">
                  <c:v>4844</c:v>
                </c:pt>
                <c:pt idx="23127">
                  <c:v>4861</c:v>
                </c:pt>
                <c:pt idx="23128">
                  <c:v>4843</c:v>
                </c:pt>
                <c:pt idx="23129">
                  <c:v>4896</c:v>
                </c:pt>
                <c:pt idx="23130">
                  <c:v>4866</c:v>
                </c:pt>
                <c:pt idx="23131">
                  <c:v>4824</c:v>
                </c:pt>
                <c:pt idx="23132">
                  <c:v>4882</c:v>
                </c:pt>
                <c:pt idx="23133">
                  <c:v>4879</c:v>
                </c:pt>
                <c:pt idx="23134">
                  <c:v>4864</c:v>
                </c:pt>
                <c:pt idx="23135">
                  <c:v>4863</c:v>
                </c:pt>
                <c:pt idx="23136">
                  <c:v>4834</c:v>
                </c:pt>
                <c:pt idx="23137">
                  <c:v>4864</c:v>
                </c:pt>
                <c:pt idx="23138">
                  <c:v>4872</c:v>
                </c:pt>
                <c:pt idx="23139">
                  <c:v>4841</c:v>
                </c:pt>
                <c:pt idx="23140">
                  <c:v>4874</c:v>
                </c:pt>
                <c:pt idx="23141">
                  <c:v>4892</c:v>
                </c:pt>
                <c:pt idx="23142">
                  <c:v>4868</c:v>
                </c:pt>
                <c:pt idx="23143">
                  <c:v>4896</c:v>
                </c:pt>
                <c:pt idx="23144">
                  <c:v>4877</c:v>
                </c:pt>
                <c:pt idx="23145">
                  <c:v>4806</c:v>
                </c:pt>
                <c:pt idx="23146">
                  <c:v>4896</c:v>
                </c:pt>
                <c:pt idx="23147">
                  <c:v>4876</c:v>
                </c:pt>
                <c:pt idx="23148">
                  <c:v>4900</c:v>
                </c:pt>
                <c:pt idx="23149">
                  <c:v>4853</c:v>
                </c:pt>
                <c:pt idx="23150">
                  <c:v>4856</c:v>
                </c:pt>
                <c:pt idx="23151">
                  <c:v>4854</c:v>
                </c:pt>
                <c:pt idx="23152">
                  <c:v>4889</c:v>
                </c:pt>
                <c:pt idx="23153">
                  <c:v>4870</c:v>
                </c:pt>
                <c:pt idx="23154">
                  <c:v>4871</c:v>
                </c:pt>
                <c:pt idx="23155">
                  <c:v>4872</c:v>
                </c:pt>
                <c:pt idx="23156">
                  <c:v>4872</c:v>
                </c:pt>
                <c:pt idx="23157">
                  <c:v>4870</c:v>
                </c:pt>
                <c:pt idx="23158">
                  <c:v>4886</c:v>
                </c:pt>
                <c:pt idx="23159">
                  <c:v>4858</c:v>
                </c:pt>
                <c:pt idx="23160">
                  <c:v>4854</c:v>
                </c:pt>
                <c:pt idx="23161">
                  <c:v>4858</c:v>
                </c:pt>
                <c:pt idx="23162">
                  <c:v>4854</c:v>
                </c:pt>
                <c:pt idx="23163">
                  <c:v>4846</c:v>
                </c:pt>
                <c:pt idx="23164">
                  <c:v>4841</c:v>
                </c:pt>
                <c:pt idx="23165">
                  <c:v>4884</c:v>
                </c:pt>
                <c:pt idx="23166">
                  <c:v>4864</c:v>
                </c:pt>
                <c:pt idx="23167">
                  <c:v>4841</c:v>
                </c:pt>
                <c:pt idx="23168">
                  <c:v>4870</c:v>
                </c:pt>
                <c:pt idx="23169">
                  <c:v>4826</c:v>
                </c:pt>
                <c:pt idx="23170">
                  <c:v>4868</c:v>
                </c:pt>
                <c:pt idx="23171">
                  <c:v>4892</c:v>
                </c:pt>
                <c:pt idx="23172">
                  <c:v>4881</c:v>
                </c:pt>
                <c:pt idx="23173">
                  <c:v>4875</c:v>
                </c:pt>
                <c:pt idx="23174">
                  <c:v>4852</c:v>
                </c:pt>
                <c:pt idx="23175">
                  <c:v>4839</c:v>
                </c:pt>
                <c:pt idx="23176">
                  <c:v>4871</c:v>
                </c:pt>
                <c:pt idx="23177">
                  <c:v>4836</c:v>
                </c:pt>
                <c:pt idx="23178">
                  <c:v>4831</c:v>
                </c:pt>
                <c:pt idx="23179">
                  <c:v>4878</c:v>
                </c:pt>
                <c:pt idx="23180">
                  <c:v>4850</c:v>
                </c:pt>
                <c:pt idx="23181">
                  <c:v>4843</c:v>
                </c:pt>
                <c:pt idx="23182">
                  <c:v>4859</c:v>
                </c:pt>
                <c:pt idx="23183">
                  <c:v>4877</c:v>
                </c:pt>
                <c:pt idx="23184">
                  <c:v>4849</c:v>
                </c:pt>
                <c:pt idx="23185">
                  <c:v>4875</c:v>
                </c:pt>
                <c:pt idx="23186">
                  <c:v>4859</c:v>
                </c:pt>
                <c:pt idx="23187">
                  <c:v>4875</c:v>
                </c:pt>
                <c:pt idx="23188">
                  <c:v>4867</c:v>
                </c:pt>
                <c:pt idx="23189">
                  <c:v>4865</c:v>
                </c:pt>
                <c:pt idx="23190">
                  <c:v>4847</c:v>
                </c:pt>
                <c:pt idx="23191">
                  <c:v>4855</c:v>
                </c:pt>
                <c:pt idx="23192">
                  <c:v>4867</c:v>
                </c:pt>
                <c:pt idx="23193">
                  <c:v>4834</c:v>
                </c:pt>
                <c:pt idx="23194">
                  <c:v>4844</c:v>
                </c:pt>
                <c:pt idx="23195">
                  <c:v>4886</c:v>
                </c:pt>
                <c:pt idx="23196">
                  <c:v>4830</c:v>
                </c:pt>
                <c:pt idx="23197">
                  <c:v>4879</c:v>
                </c:pt>
                <c:pt idx="23198">
                  <c:v>4860</c:v>
                </c:pt>
                <c:pt idx="23199">
                  <c:v>4835</c:v>
                </c:pt>
                <c:pt idx="23200">
                  <c:v>4860</c:v>
                </c:pt>
                <c:pt idx="23201">
                  <c:v>4869</c:v>
                </c:pt>
                <c:pt idx="23202">
                  <c:v>4887</c:v>
                </c:pt>
                <c:pt idx="23203">
                  <c:v>4854</c:v>
                </c:pt>
                <c:pt idx="23204">
                  <c:v>4861</c:v>
                </c:pt>
                <c:pt idx="23205">
                  <c:v>4878</c:v>
                </c:pt>
                <c:pt idx="23206">
                  <c:v>4853</c:v>
                </c:pt>
                <c:pt idx="23207">
                  <c:v>4843</c:v>
                </c:pt>
                <c:pt idx="23208">
                  <c:v>4889</c:v>
                </c:pt>
                <c:pt idx="23209">
                  <c:v>4860</c:v>
                </c:pt>
                <c:pt idx="23210">
                  <c:v>4865</c:v>
                </c:pt>
                <c:pt idx="23211">
                  <c:v>4880</c:v>
                </c:pt>
                <c:pt idx="23212">
                  <c:v>4865</c:v>
                </c:pt>
                <c:pt idx="23213">
                  <c:v>4818</c:v>
                </c:pt>
                <c:pt idx="23214">
                  <c:v>4837</c:v>
                </c:pt>
                <c:pt idx="23215">
                  <c:v>4818</c:v>
                </c:pt>
                <c:pt idx="23216">
                  <c:v>4888</c:v>
                </c:pt>
                <c:pt idx="23217">
                  <c:v>4873</c:v>
                </c:pt>
                <c:pt idx="23218">
                  <c:v>4871</c:v>
                </c:pt>
                <c:pt idx="23219">
                  <c:v>4875</c:v>
                </c:pt>
                <c:pt idx="23220">
                  <c:v>4847</c:v>
                </c:pt>
                <c:pt idx="23221">
                  <c:v>4871</c:v>
                </c:pt>
                <c:pt idx="23222">
                  <c:v>4879</c:v>
                </c:pt>
                <c:pt idx="23223">
                  <c:v>4835</c:v>
                </c:pt>
                <c:pt idx="23224">
                  <c:v>4873</c:v>
                </c:pt>
                <c:pt idx="23225">
                  <c:v>4888</c:v>
                </c:pt>
                <c:pt idx="23226">
                  <c:v>4859</c:v>
                </c:pt>
                <c:pt idx="23227">
                  <c:v>4928</c:v>
                </c:pt>
                <c:pt idx="23228">
                  <c:v>4861</c:v>
                </c:pt>
                <c:pt idx="23229">
                  <c:v>4861</c:v>
                </c:pt>
                <c:pt idx="23230">
                  <c:v>4866</c:v>
                </c:pt>
                <c:pt idx="23231">
                  <c:v>4864</c:v>
                </c:pt>
                <c:pt idx="23232">
                  <c:v>4860</c:v>
                </c:pt>
                <c:pt idx="23233">
                  <c:v>4849</c:v>
                </c:pt>
                <c:pt idx="23234">
                  <c:v>4868</c:v>
                </c:pt>
                <c:pt idx="23235">
                  <c:v>4868</c:v>
                </c:pt>
                <c:pt idx="23236">
                  <c:v>4888</c:v>
                </c:pt>
                <c:pt idx="23237">
                  <c:v>4887</c:v>
                </c:pt>
                <c:pt idx="23238">
                  <c:v>4909</c:v>
                </c:pt>
                <c:pt idx="23239">
                  <c:v>4853</c:v>
                </c:pt>
                <c:pt idx="23240">
                  <c:v>4848</c:v>
                </c:pt>
                <c:pt idx="23241">
                  <c:v>4820</c:v>
                </c:pt>
                <c:pt idx="23242">
                  <c:v>4899</c:v>
                </c:pt>
                <c:pt idx="23243">
                  <c:v>4869</c:v>
                </c:pt>
                <c:pt idx="23244">
                  <c:v>4866</c:v>
                </c:pt>
                <c:pt idx="23245">
                  <c:v>4864</c:v>
                </c:pt>
                <c:pt idx="23246">
                  <c:v>4833</c:v>
                </c:pt>
                <c:pt idx="23247">
                  <c:v>4857</c:v>
                </c:pt>
                <c:pt idx="23248">
                  <c:v>4896</c:v>
                </c:pt>
                <c:pt idx="23249">
                  <c:v>4891</c:v>
                </c:pt>
                <c:pt idx="23250">
                  <c:v>4864</c:v>
                </c:pt>
                <c:pt idx="23251">
                  <c:v>4862</c:v>
                </c:pt>
                <c:pt idx="23252">
                  <c:v>4863</c:v>
                </c:pt>
                <c:pt idx="23253">
                  <c:v>4857</c:v>
                </c:pt>
                <c:pt idx="23254">
                  <c:v>4912</c:v>
                </c:pt>
                <c:pt idx="23255">
                  <c:v>4853</c:v>
                </c:pt>
                <c:pt idx="23256">
                  <c:v>4857</c:v>
                </c:pt>
                <c:pt idx="23257">
                  <c:v>4846</c:v>
                </c:pt>
                <c:pt idx="23258">
                  <c:v>4851</c:v>
                </c:pt>
                <c:pt idx="23259">
                  <c:v>4870</c:v>
                </c:pt>
                <c:pt idx="23260">
                  <c:v>4833</c:v>
                </c:pt>
                <c:pt idx="23261">
                  <c:v>4852</c:v>
                </c:pt>
                <c:pt idx="23262">
                  <c:v>4861</c:v>
                </c:pt>
                <c:pt idx="23263">
                  <c:v>4855</c:v>
                </c:pt>
                <c:pt idx="23264">
                  <c:v>4829</c:v>
                </c:pt>
                <c:pt idx="23265">
                  <c:v>4851</c:v>
                </c:pt>
                <c:pt idx="23266">
                  <c:v>4856</c:v>
                </c:pt>
                <c:pt idx="23267">
                  <c:v>4865</c:v>
                </c:pt>
                <c:pt idx="23268">
                  <c:v>4858</c:v>
                </c:pt>
                <c:pt idx="23269">
                  <c:v>4882</c:v>
                </c:pt>
                <c:pt idx="23270">
                  <c:v>4883</c:v>
                </c:pt>
                <c:pt idx="23271">
                  <c:v>4872</c:v>
                </c:pt>
                <c:pt idx="23272">
                  <c:v>4863</c:v>
                </c:pt>
                <c:pt idx="23273">
                  <c:v>4847</c:v>
                </c:pt>
                <c:pt idx="23274">
                  <c:v>4882</c:v>
                </c:pt>
                <c:pt idx="23275">
                  <c:v>4875</c:v>
                </c:pt>
                <c:pt idx="23276">
                  <c:v>4844</c:v>
                </c:pt>
                <c:pt idx="23277">
                  <c:v>4852</c:v>
                </c:pt>
                <c:pt idx="23278">
                  <c:v>4876</c:v>
                </c:pt>
                <c:pt idx="23279">
                  <c:v>4854</c:v>
                </c:pt>
                <c:pt idx="23280">
                  <c:v>4861</c:v>
                </c:pt>
                <c:pt idx="23281">
                  <c:v>4875</c:v>
                </c:pt>
                <c:pt idx="23282">
                  <c:v>4834</c:v>
                </c:pt>
                <c:pt idx="23283">
                  <c:v>4872</c:v>
                </c:pt>
                <c:pt idx="23284">
                  <c:v>4866</c:v>
                </c:pt>
                <c:pt idx="23285">
                  <c:v>4847</c:v>
                </c:pt>
                <c:pt idx="23286">
                  <c:v>4877</c:v>
                </c:pt>
                <c:pt idx="23287">
                  <c:v>4833</c:v>
                </c:pt>
                <c:pt idx="23288">
                  <c:v>4847</c:v>
                </c:pt>
                <c:pt idx="23289">
                  <c:v>4844</c:v>
                </c:pt>
                <c:pt idx="23290">
                  <c:v>4877</c:v>
                </c:pt>
                <c:pt idx="23291">
                  <c:v>4883</c:v>
                </c:pt>
                <c:pt idx="23292">
                  <c:v>4879</c:v>
                </c:pt>
                <c:pt idx="23293">
                  <c:v>4877</c:v>
                </c:pt>
                <c:pt idx="23294">
                  <c:v>4864</c:v>
                </c:pt>
                <c:pt idx="23295">
                  <c:v>4866</c:v>
                </c:pt>
                <c:pt idx="23296">
                  <c:v>4869</c:v>
                </c:pt>
                <c:pt idx="23297">
                  <c:v>4846</c:v>
                </c:pt>
                <c:pt idx="23298">
                  <c:v>4847</c:v>
                </c:pt>
                <c:pt idx="23299">
                  <c:v>4832</c:v>
                </c:pt>
                <c:pt idx="23300">
                  <c:v>4869</c:v>
                </c:pt>
                <c:pt idx="23301">
                  <c:v>4861</c:v>
                </c:pt>
                <c:pt idx="23302">
                  <c:v>4850</c:v>
                </c:pt>
                <c:pt idx="23303">
                  <c:v>4842</c:v>
                </c:pt>
                <c:pt idx="23304">
                  <c:v>4848</c:v>
                </c:pt>
                <c:pt idx="23305">
                  <c:v>4847</c:v>
                </c:pt>
                <c:pt idx="23306">
                  <c:v>4851</c:v>
                </c:pt>
                <c:pt idx="23307">
                  <c:v>4876</c:v>
                </c:pt>
                <c:pt idx="23308">
                  <c:v>4863</c:v>
                </c:pt>
                <c:pt idx="23309">
                  <c:v>4826</c:v>
                </c:pt>
                <c:pt idx="23310">
                  <c:v>4869</c:v>
                </c:pt>
                <c:pt idx="23311">
                  <c:v>4866</c:v>
                </c:pt>
                <c:pt idx="23312">
                  <c:v>4882</c:v>
                </c:pt>
                <c:pt idx="23313">
                  <c:v>4861</c:v>
                </c:pt>
                <c:pt idx="23314">
                  <c:v>4852</c:v>
                </c:pt>
                <c:pt idx="23315">
                  <c:v>4885</c:v>
                </c:pt>
                <c:pt idx="23316">
                  <c:v>4860</c:v>
                </c:pt>
                <c:pt idx="23317">
                  <c:v>4862</c:v>
                </c:pt>
                <c:pt idx="23318">
                  <c:v>4860</c:v>
                </c:pt>
                <c:pt idx="23319">
                  <c:v>4875</c:v>
                </c:pt>
                <c:pt idx="23320">
                  <c:v>4846</c:v>
                </c:pt>
                <c:pt idx="23321">
                  <c:v>4863</c:v>
                </c:pt>
                <c:pt idx="23322">
                  <c:v>4856</c:v>
                </c:pt>
                <c:pt idx="23323">
                  <c:v>4883</c:v>
                </c:pt>
                <c:pt idx="23324">
                  <c:v>4878</c:v>
                </c:pt>
                <c:pt idx="23325">
                  <c:v>4883</c:v>
                </c:pt>
                <c:pt idx="23326">
                  <c:v>4857</c:v>
                </c:pt>
                <c:pt idx="23327">
                  <c:v>4868</c:v>
                </c:pt>
                <c:pt idx="23328">
                  <c:v>4830</c:v>
                </c:pt>
                <c:pt idx="23329">
                  <c:v>4925</c:v>
                </c:pt>
                <c:pt idx="23330">
                  <c:v>4860</c:v>
                </c:pt>
                <c:pt idx="23331">
                  <c:v>4866</c:v>
                </c:pt>
                <c:pt idx="23332">
                  <c:v>4872</c:v>
                </c:pt>
                <c:pt idx="23333">
                  <c:v>4872</c:v>
                </c:pt>
                <c:pt idx="23334">
                  <c:v>4868</c:v>
                </c:pt>
                <c:pt idx="23335">
                  <c:v>4880</c:v>
                </c:pt>
                <c:pt idx="23336">
                  <c:v>4890</c:v>
                </c:pt>
                <c:pt idx="23337">
                  <c:v>4896</c:v>
                </c:pt>
                <c:pt idx="23338">
                  <c:v>4870</c:v>
                </c:pt>
                <c:pt idx="23339">
                  <c:v>4856</c:v>
                </c:pt>
                <c:pt idx="23340">
                  <c:v>4823</c:v>
                </c:pt>
                <c:pt idx="23341">
                  <c:v>4845</c:v>
                </c:pt>
                <c:pt idx="23342">
                  <c:v>4880</c:v>
                </c:pt>
                <c:pt idx="23343">
                  <c:v>4874</c:v>
                </c:pt>
                <c:pt idx="23344">
                  <c:v>4849</c:v>
                </c:pt>
                <c:pt idx="23345">
                  <c:v>4868</c:v>
                </c:pt>
                <c:pt idx="23346">
                  <c:v>4838</c:v>
                </c:pt>
                <c:pt idx="23347">
                  <c:v>4860</c:v>
                </c:pt>
                <c:pt idx="23348">
                  <c:v>4833</c:v>
                </c:pt>
                <c:pt idx="23349">
                  <c:v>4824</c:v>
                </c:pt>
                <c:pt idx="23350">
                  <c:v>4843</c:v>
                </c:pt>
                <c:pt idx="23351">
                  <c:v>4843</c:v>
                </c:pt>
                <c:pt idx="23352">
                  <c:v>4838</c:v>
                </c:pt>
                <c:pt idx="23353">
                  <c:v>4888</c:v>
                </c:pt>
                <c:pt idx="23354">
                  <c:v>4841</c:v>
                </c:pt>
                <c:pt idx="23355">
                  <c:v>4879</c:v>
                </c:pt>
                <c:pt idx="23356">
                  <c:v>4845</c:v>
                </c:pt>
                <c:pt idx="23357">
                  <c:v>4853</c:v>
                </c:pt>
                <c:pt idx="23358">
                  <c:v>4831</c:v>
                </c:pt>
                <c:pt idx="23359">
                  <c:v>4884</c:v>
                </c:pt>
                <c:pt idx="23360">
                  <c:v>4853</c:v>
                </c:pt>
                <c:pt idx="23361">
                  <c:v>4847</c:v>
                </c:pt>
                <c:pt idx="23362">
                  <c:v>4875</c:v>
                </c:pt>
                <c:pt idx="23363">
                  <c:v>4865</c:v>
                </c:pt>
                <c:pt idx="23364">
                  <c:v>4835</c:v>
                </c:pt>
                <c:pt idx="23365">
                  <c:v>4840</c:v>
                </c:pt>
                <c:pt idx="23366">
                  <c:v>4841</c:v>
                </c:pt>
                <c:pt idx="23367">
                  <c:v>4876</c:v>
                </c:pt>
                <c:pt idx="23368">
                  <c:v>4865</c:v>
                </c:pt>
                <c:pt idx="23369">
                  <c:v>4865</c:v>
                </c:pt>
                <c:pt idx="23370">
                  <c:v>4859</c:v>
                </c:pt>
                <c:pt idx="23371">
                  <c:v>4870</c:v>
                </c:pt>
                <c:pt idx="23372">
                  <c:v>4872</c:v>
                </c:pt>
                <c:pt idx="23373">
                  <c:v>4898</c:v>
                </c:pt>
                <c:pt idx="23374">
                  <c:v>4872</c:v>
                </c:pt>
                <c:pt idx="23375">
                  <c:v>4857</c:v>
                </c:pt>
                <c:pt idx="23376">
                  <c:v>4850</c:v>
                </c:pt>
                <c:pt idx="23377">
                  <c:v>4898</c:v>
                </c:pt>
                <c:pt idx="23378">
                  <c:v>4941</c:v>
                </c:pt>
                <c:pt idx="23379">
                  <c:v>4909</c:v>
                </c:pt>
                <c:pt idx="23380">
                  <c:v>4873</c:v>
                </c:pt>
                <c:pt idx="23381">
                  <c:v>4857</c:v>
                </c:pt>
                <c:pt idx="23382">
                  <c:v>4840</c:v>
                </c:pt>
                <c:pt idx="23383">
                  <c:v>4868</c:v>
                </c:pt>
                <c:pt idx="23384">
                  <c:v>4878</c:v>
                </c:pt>
                <c:pt idx="23385">
                  <c:v>4878</c:v>
                </c:pt>
                <c:pt idx="23386">
                  <c:v>4873</c:v>
                </c:pt>
                <c:pt idx="23387">
                  <c:v>4863</c:v>
                </c:pt>
                <c:pt idx="23388">
                  <c:v>4826</c:v>
                </c:pt>
                <c:pt idx="23389">
                  <c:v>4853</c:v>
                </c:pt>
                <c:pt idx="23390">
                  <c:v>4858</c:v>
                </c:pt>
                <c:pt idx="23391">
                  <c:v>4822</c:v>
                </c:pt>
                <c:pt idx="23392">
                  <c:v>4858</c:v>
                </c:pt>
                <c:pt idx="23393">
                  <c:v>4882</c:v>
                </c:pt>
                <c:pt idx="23394">
                  <c:v>4868</c:v>
                </c:pt>
                <c:pt idx="23395">
                  <c:v>4879</c:v>
                </c:pt>
                <c:pt idx="23396">
                  <c:v>4822</c:v>
                </c:pt>
                <c:pt idx="23397">
                  <c:v>4866</c:v>
                </c:pt>
                <c:pt idx="23398">
                  <c:v>4862</c:v>
                </c:pt>
                <c:pt idx="23399">
                  <c:v>4890</c:v>
                </c:pt>
                <c:pt idx="23400">
                  <c:v>4843</c:v>
                </c:pt>
                <c:pt idx="23401">
                  <c:v>4867</c:v>
                </c:pt>
                <c:pt idx="23402">
                  <c:v>4891</c:v>
                </c:pt>
                <c:pt idx="23403">
                  <c:v>4881</c:v>
                </c:pt>
                <c:pt idx="23404">
                  <c:v>4894</c:v>
                </c:pt>
                <c:pt idx="23405">
                  <c:v>4837</c:v>
                </c:pt>
                <c:pt idx="23406">
                  <c:v>4867</c:v>
                </c:pt>
                <c:pt idx="23407">
                  <c:v>4876</c:v>
                </c:pt>
                <c:pt idx="23408">
                  <c:v>4847</c:v>
                </c:pt>
                <c:pt idx="23409">
                  <c:v>4861</c:v>
                </c:pt>
                <c:pt idx="23410">
                  <c:v>4867</c:v>
                </c:pt>
                <c:pt idx="23411">
                  <c:v>4849</c:v>
                </c:pt>
                <c:pt idx="23412">
                  <c:v>4867</c:v>
                </c:pt>
                <c:pt idx="23413">
                  <c:v>4873</c:v>
                </c:pt>
                <c:pt idx="23414">
                  <c:v>4836</c:v>
                </c:pt>
                <c:pt idx="23415">
                  <c:v>4865</c:v>
                </c:pt>
                <c:pt idx="23416">
                  <c:v>4842</c:v>
                </c:pt>
                <c:pt idx="23417">
                  <c:v>4854</c:v>
                </c:pt>
                <c:pt idx="23418">
                  <c:v>4855</c:v>
                </c:pt>
                <c:pt idx="23419">
                  <c:v>4843</c:v>
                </c:pt>
                <c:pt idx="23420">
                  <c:v>4829</c:v>
                </c:pt>
                <c:pt idx="23421">
                  <c:v>4853</c:v>
                </c:pt>
                <c:pt idx="23422">
                  <c:v>4806</c:v>
                </c:pt>
                <c:pt idx="23423">
                  <c:v>4899</c:v>
                </c:pt>
                <c:pt idx="23424">
                  <c:v>4857</c:v>
                </c:pt>
                <c:pt idx="23425">
                  <c:v>4872</c:v>
                </c:pt>
                <c:pt idx="23426">
                  <c:v>4862</c:v>
                </c:pt>
                <c:pt idx="23427">
                  <c:v>4912</c:v>
                </c:pt>
                <c:pt idx="23428">
                  <c:v>4830</c:v>
                </c:pt>
                <c:pt idx="23429">
                  <c:v>4870</c:v>
                </c:pt>
                <c:pt idx="23430">
                  <c:v>4873</c:v>
                </c:pt>
                <c:pt idx="23431">
                  <c:v>4857</c:v>
                </c:pt>
                <c:pt idx="23432">
                  <c:v>4872</c:v>
                </c:pt>
                <c:pt idx="23433">
                  <c:v>4880</c:v>
                </c:pt>
                <c:pt idx="23434">
                  <c:v>4837</c:v>
                </c:pt>
                <c:pt idx="23435">
                  <c:v>4868</c:v>
                </c:pt>
                <c:pt idx="23436">
                  <c:v>4855</c:v>
                </c:pt>
                <c:pt idx="23437">
                  <c:v>4853</c:v>
                </c:pt>
                <c:pt idx="23438">
                  <c:v>4857</c:v>
                </c:pt>
                <c:pt idx="23439">
                  <c:v>4845</c:v>
                </c:pt>
                <c:pt idx="23440">
                  <c:v>4882</c:v>
                </c:pt>
                <c:pt idx="23441">
                  <c:v>4847</c:v>
                </c:pt>
                <c:pt idx="23442">
                  <c:v>4908</c:v>
                </c:pt>
                <c:pt idx="23443">
                  <c:v>4862</c:v>
                </c:pt>
                <c:pt idx="23444">
                  <c:v>4874</c:v>
                </c:pt>
                <c:pt idx="23445">
                  <c:v>4858</c:v>
                </c:pt>
                <c:pt idx="23446">
                  <c:v>4844</c:v>
                </c:pt>
                <c:pt idx="23447">
                  <c:v>4862</c:v>
                </c:pt>
                <c:pt idx="23448">
                  <c:v>4845</c:v>
                </c:pt>
                <c:pt idx="23449">
                  <c:v>4842</c:v>
                </c:pt>
                <c:pt idx="23450">
                  <c:v>4861</c:v>
                </c:pt>
                <c:pt idx="23451">
                  <c:v>4845</c:v>
                </c:pt>
                <c:pt idx="23452">
                  <c:v>4878</c:v>
                </c:pt>
                <c:pt idx="23453">
                  <c:v>4861</c:v>
                </c:pt>
                <c:pt idx="23454">
                  <c:v>4880</c:v>
                </c:pt>
                <c:pt idx="23455">
                  <c:v>4852</c:v>
                </c:pt>
                <c:pt idx="23456">
                  <c:v>4891</c:v>
                </c:pt>
                <c:pt idx="23457">
                  <c:v>4886</c:v>
                </c:pt>
                <c:pt idx="23458">
                  <c:v>4858</c:v>
                </c:pt>
                <c:pt idx="23459">
                  <c:v>4859</c:v>
                </c:pt>
                <c:pt idx="23460">
                  <c:v>4829</c:v>
                </c:pt>
                <c:pt idx="23461">
                  <c:v>4835</c:v>
                </c:pt>
                <c:pt idx="23462">
                  <c:v>4835</c:v>
                </c:pt>
                <c:pt idx="23463">
                  <c:v>4879</c:v>
                </c:pt>
                <c:pt idx="23464">
                  <c:v>4878</c:v>
                </c:pt>
                <c:pt idx="23465">
                  <c:v>4876</c:v>
                </c:pt>
                <c:pt idx="23466">
                  <c:v>4844</c:v>
                </c:pt>
                <c:pt idx="23467">
                  <c:v>4904</c:v>
                </c:pt>
                <c:pt idx="23468">
                  <c:v>4892</c:v>
                </c:pt>
                <c:pt idx="23469">
                  <c:v>4880</c:v>
                </c:pt>
                <c:pt idx="23470">
                  <c:v>4844</c:v>
                </c:pt>
                <c:pt idx="23471">
                  <c:v>4853</c:v>
                </c:pt>
                <c:pt idx="23472">
                  <c:v>4904</c:v>
                </c:pt>
                <c:pt idx="23473">
                  <c:v>4847</c:v>
                </c:pt>
                <c:pt idx="23474">
                  <c:v>4879</c:v>
                </c:pt>
                <c:pt idx="23475">
                  <c:v>4839</c:v>
                </c:pt>
                <c:pt idx="23476">
                  <c:v>4849</c:v>
                </c:pt>
                <c:pt idx="23477">
                  <c:v>4847</c:v>
                </c:pt>
                <c:pt idx="23478">
                  <c:v>4851</c:v>
                </c:pt>
                <c:pt idx="23479">
                  <c:v>4871</c:v>
                </c:pt>
                <c:pt idx="23480">
                  <c:v>4857</c:v>
                </c:pt>
                <c:pt idx="23481">
                  <c:v>4833</c:v>
                </c:pt>
                <c:pt idx="23482">
                  <c:v>4870</c:v>
                </c:pt>
                <c:pt idx="23483">
                  <c:v>4865</c:v>
                </c:pt>
                <c:pt idx="23484">
                  <c:v>4888</c:v>
                </c:pt>
                <c:pt idx="23485">
                  <c:v>4850</c:v>
                </c:pt>
                <c:pt idx="23486">
                  <c:v>4834</c:v>
                </c:pt>
                <c:pt idx="23487">
                  <c:v>4863</c:v>
                </c:pt>
                <c:pt idx="23488">
                  <c:v>4851</c:v>
                </c:pt>
                <c:pt idx="23489">
                  <c:v>4872</c:v>
                </c:pt>
                <c:pt idx="23490">
                  <c:v>4864</c:v>
                </c:pt>
                <c:pt idx="23491">
                  <c:v>4877</c:v>
                </c:pt>
                <c:pt idx="23492">
                  <c:v>4864</c:v>
                </c:pt>
                <c:pt idx="23493">
                  <c:v>4873</c:v>
                </c:pt>
                <c:pt idx="23494">
                  <c:v>4869</c:v>
                </c:pt>
                <c:pt idx="23495">
                  <c:v>4909</c:v>
                </c:pt>
                <c:pt idx="23496">
                  <c:v>4885</c:v>
                </c:pt>
                <c:pt idx="23497">
                  <c:v>4813</c:v>
                </c:pt>
                <c:pt idx="23498">
                  <c:v>4921</c:v>
                </c:pt>
                <c:pt idx="23499">
                  <c:v>4874</c:v>
                </c:pt>
                <c:pt idx="23500">
                  <c:v>4857</c:v>
                </c:pt>
                <c:pt idx="23501">
                  <c:v>4853</c:v>
                </c:pt>
                <c:pt idx="23502">
                  <c:v>4854</c:v>
                </c:pt>
                <c:pt idx="23503">
                  <c:v>4846</c:v>
                </c:pt>
                <c:pt idx="23504">
                  <c:v>4878</c:v>
                </c:pt>
                <c:pt idx="23505">
                  <c:v>4879</c:v>
                </c:pt>
                <c:pt idx="23506">
                  <c:v>4854</c:v>
                </c:pt>
                <c:pt idx="23507">
                  <c:v>4899</c:v>
                </c:pt>
                <c:pt idx="23508">
                  <c:v>4827</c:v>
                </c:pt>
                <c:pt idx="23509">
                  <c:v>4820</c:v>
                </c:pt>
                <c:pt idx="23510">
                  <c:v>4889</c:v>
                </c:pt>
                <c:pt idx="23511">
                  <c:v>4898</c:v>
                </c:pt>
                <c:pt idx="23512">
                  <c:v>4862</c:v>
                </c:pt>
                <c:pt idx="23513">
                  <c:v>4849</c:v>
                </c:pt>
                <c:pt idx="23514">
                  <c:v>4885</c:v>
                </c:pt>
                <c:pt idx="23515">
                  <c:v>4832</c:v>
                </c:pt>
                <c:pt idx="23516">
                  <c:v>4857</c:v>
                </c:pt>
                <c:pt idx="23517">
                  <c:v>4866</c:v>
                </c:pt>
                <c:pt idx="23518">
                  <c:v>4903</c:v>
                </c:pt>
                <c:pt idx="23519">
                  <c:v>4861</c:v>
                </c:pt>
                <c:pt idx="23520">
                  <c:v>4874</c:v>
                </c:pt>
                <c:pt idx="23521">
                  <c:v>4859</c:v>
                </c:pt>
                <c:pt idx="23522">
                  <c:v>4856</c:v>
                </c:pt>
                <c:pt idx="23523">
                  <c:v>4905</c:v>
                </c:pt>
                <c:pt idx="23524">
                  <c:v>4905</c:v>
                </c:pt>
                <c:pt idx="23525">
                  <c:v>4878</c:v>
                </c:pt>
                <c:pt idx="23526">
                  <c:v>4874</c:v>
                </c:pt>
                <c:pt idx="23527">
                  <c:v>4846</c:v>
                </c:pt>
                <c:pt idx="23528">
                  <c:v>4876</c:v>
                </c:pt>
                <c:pt idx="23529">
                  <c:v>4870</c:v>
                </c:pt>
                <c:pt idx="23530">
                  <c:v>4861</c:v>
                </c:pt>
                <c:pt idx="23531">
                  <c:v>4873</c:v>
                </c:pt>
                <c:pt idx="23532">
                  <c:v>4855</c:v>
                </c:pt>
                <c:pt idx="23533">
                  <c:v>4884</c:v>
                </c:pt>
                <c:pt idx="23534">
                  <c:v>4862</c:v>
                </c:pt>
                <c:pt idx="23535">
                  <c:v>4822</c:v>
                </c:pt>
                <c:pt idx="23536">
                  <c:v>4829</c:v>
                </c:pt>
                <c:pt idx="23537">
                  <c:v>4858</c:v>
                </c:pt>
                <c:pt idx="23538">
                  <c:v>4854</c:v>
                </c:pt>
                <c:pt idx="23539">
                  <c:v>4889</c:v>
                </c:pt>
                <c:pt idx="23540">
                  <c:v>4856</c:v>
                </c:pt>
                <c:pt idx="23541">
                  <c:v>4857</c:v>
                </c:pt>
                <c:pt idx="23542">
                  <c:v>4894</c:v>
                </c:pt>
                <c:pt idx="23543">
                  <c:v>4859</c:v>
                </c:pt>
                <c:pt idx="23544">
                  <c:v>4882</c:v>
                </c:pt>
                <c:pt idx="23545">
                  <c:v>4872</c:v>
                </c:pt>
                <c:pt idx="23546">
                  <c:v>4843</c:v>
                </c:pt>
                <c:pt idx="23547">
                  <c:v>4864</c:v>
                </c:pt>
                <c:pt idx="23548">
                  <c:v>4876</c:v>
                </c:pt>
                <c:pt idx="23549">
                  <c:v>4812</c:v>
                </c:pt>
                <c:pt idx="23550">
                  <c:v>4886</c:v>
                </c:pt>
                <c:pt idx="23551">
                  <c:v>4880</c:v>
                </c:pt>
                <c:pt idx="23552">
                  <c:v>4858</c:v>
                </c:pt>
                <c:pt idx="23553">
                  <c:v>4860</c:v>
                </c:pt>
                <c:pt idx="23554">
                  <c:v>4887</c:v>
                </c:pt>
                <c:pt idx="23555">
                  <c:v>4860</c:v>
                </c:pt>
                <c:pt idx="23556">
                  <c:v>4814</c:v>
                </c:pt>
                <c:pt idx="23557">
                  <c:v>4853</c:v>
                </c:pt>
                <c:pt idx="23558">
                  <c:v>4885</c:v>
                </c:pt>
                <c:pt idx="23559">
                  <c:v>4897</c:v>
                </c:pt>
                <c:pt idx="23560">
                  <c:v>4860</c:v>
                </c:pt>
                <c:pt idx="23561">
                  <c:v>4889</c:v>
                </c:pt>
                <c:pt idx="23562">
                  <c:v>4879</c:v>
                </c:pt>
                <c:pt idx="23563">
                  <c:v>4871</c:v>
                </c:pt>
                <c:pt idx="23564">
                  <c:v>4900</c:v>
                </c:pt>
                <c:pt idx="23565">
                  <c:v>4836</c:v>
                </c:pt>
                <c:pt idx="23566">
                  <c:v>4895</c:v>
                </c:pt>
                <c:pt idx="23567">
                  <c:v>4879</c:v>
                </c:pt>
                <c:pt idx="23568">
                  <c:v>4885</c:v>
                </c:pt>
                <c:pt idx="23569">
                  <c:v>4828</c:v>
                </c:pt>
                <c:pt idx="23570">
                  <c:v>4894</c:v>
                </c:pt>
                <c:pt idx="23571">
                  <c:v>4794</c:v>
                </c:pt>
                <c:pt idx="23572">
                  <c:v>4843</c:v>
                </c:pt>
                <c:pt idx="23573">
                  <c:v>4859</c:v>
                </c:pt>
                <c:pt idx="23574">
                  <c:v>4874</c:v>
                </c:pt>
                <c:pt idx="23575">
                  <c:v>4873</c:v>
                </c:pt>
                <c:pt idx="23576">
                  <c:v>4851</c:v>
                </c:pt>
                <c:pt idx="23577">
                  <c:v>4907</c:v>
                </c:pt>
                <c:pt idx="23578">
                  <c:v>4860</c:v>
                </c:pt>
                <c:pt idx="23579">
                  <c:v>4866</c:v>
                </c:pt>
                <c:pt idx="23580">
                  <c:v>4872</c:v>
                </c:pt>
                <c:pt idx="23581">
                  <c:v>4866</c:v>
                </c:pt>
                <c:pt idx="23582">
                  <c:v>4835</c:v>
                </c:pt>
                <c:pt idx="23583">
                  <c:v>4844</c:v>
                </c:pt>
                <c:pt idx="23584">
                  <c:v>4859</c:v>
                </c:pt>
                <c:pt idx="23585">
                  <c:v>4838</c:v>
                </c:pt>
                <c:pt idx="23586">
                  <c:v>4845</c:v>
                </c:pt>
                <c:pt idx="23587">
                  <c:v>4831</c:v>
                </c:pt>
                <c:pt idx="23588">
                  <c:v>4871</c:v>
                </c:pt>
                <c:pt idx="23589">
                  <c:v>4869</c:v>
                </c:pt>
                <c:pt idx="23590">
                  <c:v>4860</c:v>
                </c:pt>
                <c:pt idx="23591">
                  <c:v>4853</c:v>
                </c:pt>
                <c:pt idx="23592">
                  <c:v>4851</c:v>
                </c:pt>
                <c:pt idx="23593">
                  <c:v>4851</c:v>
                </c:pt>
                <c:pt idx="23594">
                  <c:v>4866</c:v>
                </c:pt>
                <c:pt idx="23595">
                  <c:v>4847</c:v>
                </c:pt>
                <c:pt idx="23596">
                  <c:v>4858</c:v>
                </c:pt>
                <c:pt idx="23597">
                  <c:v>4859</c:v>
                </c:pt>
                <c:pt idx="23598">
                  <c:v>4856</c:v>
                </c:pt>
                <c:pt idx="23599">
                  <c:v>4881</c:v>
                </c:pt>
                <c:pt idx="23600">
                  <c:v>4828</c:v>
                </c:pt>
                <c:pt idx="23601">
                  <c:v>4855</c:v>
                </c:pt>
                <c:pt idx="23602">
                  <c:v>4863</c:v>
                </c:pt>
                <c:pt idx="23603">
                  <c:v>4850</c:v>
                </c:pt>
                <c:pt idx="23604">
                  <c:v>4881</c:v>
                </c:pt>
                <c:pt idx="23605">
                  <c:v>4833</c:v>
                </c:pt>
                <c:pt idx="23606">
                  <c:v>4866</c:v>
                </c:pt>
                <c:pt idx="23607">
                  <c:v>4833</c:v>
                </c:pt>
                <c:pt idx="23608">
                  <c:v>4829</c:v>
                </c:pt>
                <c:pt idx="23609">
                  <c:v>4889</c:v>
                </c:pt>
                <c:pt idx="23610">
                  <c:v>4848</c:v>
                </c:pt>
                <c:pt idx="23611">
                  <c:v>4865</c:v>
                </c:pt>
                <c:pt idx="23612">
                  <c:v>4880</c:v>
                </c:pt>
                <c:pt idx="23613">
                  <c:v>4872</c:v>
                </c:pt>
                <c:pt idx="23614">
                  <c:v>4850</c:v>
                </c:pt>
                <c:pt idx="23615">
                  <c:v>4893</c:v>
                </c:pt>
                <c:pt idx="23616">
                  <c:v>4890</c:v>
                </c:pt>
                <c:pt idx="23617">
                  <c:v>4859</c:v>
                </c:pt>
                <c:pt idx="23618">
                  <c:v>4837</c:v>
                </c:pt>
                <c:pt idx="23619">
                  <c:v>4872</c:v>
                </c:pt>
                <c:pt idx="23620">
                  <c:v>4857</c:v>
                </c:pt>
                <c:pt idx="23621">
                  <c:v>4834</c:v>
                </c:pt>
                <c:pt idx="23622">
                  <c:v>4853</c:v>
                </c:pt>
                <c:pt idx="23623">
                  <c:v>4842</c:v>
                </c:pt>
                <c:pt idx="23624">
                  <c:v>4812</c:v>
                </c:pt>
                <c:pt idx="23625">
                  <c:v>4864</c:v>
                </c:pt>
                <c:pt idx="23626">
                  <c:v>4836</c:v>
                </c:pt>
                <c:pt idx="23627">
                  <c:v>4842</c:v>
                </c:pt>
                <c:pt idx="23628">
                  <c:v>4864</c:v>
                </c:pt>
                <c:pt idx="23629">
                  <c:v>4843</c:v>
                </c:pt>
                <c:pt idx="23630">
                  <c:v>4860</c:v>
                </c:pt>
                <c:pt idx="23631">
                  <c:v>4872</c:v>
                </c:pt>
                <c:pt idx="23632">
                  <c:v>4824</c:v>
                </c:pt>
                <c:pt idx="23633">
                  <c:v>4835</c:v>
                </c:pt>
                <c:pt idx="23634">
                  <c:v>4859</c:v>
                </c:pt>
                <c:pt idx="23635">
                  <c:v>4874</c:v>
                </c:pt>
                <c:pt idx="23636">
                  <c:v>4871</c:v>
                </c:pt>
                <c:pt idx="23637">
                  <c:v>4865</c:v>
                </c:pt>
                <c:pt idx="23638">
                  <c:v>4871</c:v>
                </c:pt>
                <c:pt idx="23639">
                  <c:v>4888</c:v>
                </c:pt>
                <c:pt idx="23640">
                  <c:v>4871</c:v>
                </c:pt>
                <c:pt idx="23641">
                  <c:v>4871</c:v>
                </c:pt>
                <c:pt idx="23642">
                  <c:v>4865</c:v>
                </c:pt>
                <c:pt idx="23643">
                  <c:v>4816</c:v>
                </c:pt>
                <c:pt idx="23644">
                  <c:v>4847</c:v>
                </c:pt>
                <c:pt idx="23645">
                  <c:v>4841</c:v>
                </c:pt>
                <c:pt idx="23646">
                  <c:v>4838</c:v>
                </c:pt>
                <c:pt idx="23647">
                  <c:v>4850</c:v>
                </c:pt>
                <c:pt idx="23648">
                  <c:v>4816</c:v>
                </c:pt>
                <c:pt idx="23649">
                  <c:v>4822</c:v>
                </c:pt>
                <c:pt idx="23650">
                  <c:v>4848</c:v>
                </c:pt>
                <c:pt idx="23651">
                  <c:v>4871</c:v>
                </c:pt>
                <c:pt idx="23652">
                  <c:v>4848</c:v>
                </c:pt>
                <c:pt idx="23653">
                  <c:v>4853</c:v>
                </c:pt>
                <c:pt idx="23654">
                  <c:v>4851</c:v>
                </c:pt>
                <c:pt idx="23655">
                  <c:v>4854</c:v>
                </c:pt>
                <c:pt idx="23656">
                  <c:v>4870</c:v>
                </c:pt>
                <c:pt idx="23657">
                  <c:v>4890</c:v>
                </c:pt>
                <c:pt idx="23658">
                  <c:v>4845</c:v>
                </c:pt>
                <c:pt idx="23659">
                  <c:v>4868</c:v>
                </c:pt>
                <c:pt idx="23660">
                  <c:v>4854</c:v>
                </c:pt>
                <c:pt idx="23661">
                  <c:v>4856</c:v>
                </c:pt>
                <c:pt idx="23662">
                  <c:v>4818</c:v>
                </c:pt>
                <c:pt idx="23663">
                  <c:v>4874</c:v>
                </c:pt>
                <c:pt idx="23664">
                  <c:v>4848</c:v>
                </c:pt>
                <c:pt idx="23665">
                  <c:v>4845</c:v>
                </c:pt>
                <c:pt idx="23666">
                  <c:v>4873</c:v>
                </c:pt>
                <c:pt idx="23667">
                  <c:v>4874</c:v>
                </c:pt>
                <c:pt idx="23668">
                  <c:v>4847</c:v>
                </c:pt>
                <c:pt idx="23669">
                  <c:v>4834</c:v>
                </c:pt>
                <c:pt idx="23670">
                  <c:v>4892</c:v>
                </c:pt>
                <c:pt idx="23671">
                  <c:v>4817</c:v>
                </c:pt>
                <c:pt idx="23672">
                  <c:v>4823</c:v>
                </c:pt>
                <c:pt idx="23673">
                  <c:v>4897</c:v>
                </c:pt>
                <c:pt idx="23674">
                  <c:v>4836</c:v>
                </c:pt>
                <c:pt idx="23675">
                  <c:v>4831</c:v>
                </c:pt>
                <c:pt idx="23676">
                  <c:v>4852</c:v>
                </c:pt>
                <c:pt idx="23677">
                  <c:v>4799</c:v>
                </c:pt>
                <c:pt idx="23678">
                  <c:v>4840</c:v>
                </c:pt>
                <c:pt idx="23679">
                  <c:v>4891</c:v>
                </c:pt>
                <c:pt idx="23680">
                  <c:v>4880</c:v>
                </c:pt>
                <c:pt idx="23681">
                  <c:v>4872</c:v>
                </c:pt>
                <c:pt idx="23682">
                  <c:v>4891</c:v>
                </c:pt>
                <c:pt idx="23683">
                  <c:v>4882</c:v>
                </c:pt>
                <c:pt idx="23684">
                  <c:v>4859</c:v>
                </c:pt>
                <c:pt idx="23685">
                  <c:v>4853</c:v>
                </c:pt>
                <c:pt idx="23686">
                  <c:v>4879</c:v>
                </c:pt>
                <c:pt idx="23687">
                  <c:v>4885</c:v>
                </c:pt>
                <c:pt idx="23688">
                  <c:v>4816</c:v>
                </c:pt>
                <c:pt idx="23689">
                  <c:v>4853</c:v>
                </c:pt>
                <c:pt idx="23690">
                  <c:v>4896</c:v>
                </c:pt>
                <c:pt idx="23691">
                  <c:v>4841</c:v>
                </c:pt>
                <c:pt idx="23692">
                  <c:v>4844</c:v>
                </c:pt>
                <c:pt idx="23693">
                  <c:v>4870</c:v>
                </c:pt>
                <c:pt idx="23694">
                  <c:v>4823</c:v>
                </c:pt>
                <c:pt idx="23695">
                  <c:v>4857</c:v>
                </c:pt>
                <c:pt idx="23696">
                  <c:v>4856</c:v>
                </c:pt>
                <c:pt idx="23697">
                  <c:v>4895</c:v>
                </c:pt>
                <c:pt idx="23698">
                  <c:v>4872</c:v>
                </c:pt>
                <c:pt idx="23699">
                  <c:v>4881</c:v>
                </c:pt>
                <c:pt idx="23700">
                  <c:v>4890</c:v>
                </c:pt>
                <c:pt idx="23701">
                  <c:v>4844</c:v>
                </c:pt>
                <c:pt idx="23702">
                  <c:v>4842</c:v>
                </c:pt>
                <c:pt idx="23703">
                  <c:v>4860</c:v>
                </c:pt>
                <c:pt idx="23704">
                  <c:v>4891</c:v>
                </c:pt>
                <c:pt idx="23705">
                  <c:v>4844</c:v>
                </c:pt>
                <c:pt idx="23706">
                  <c:v>4882</c:v>
                </c:pt>
                <c:pt idx="23707">
                  <c:v>4892</c:v>
                </c:pt>
                <c:pt idx="23708">
                  <c:v>4855</c:v>
                </c:pt>
                <c:pt idx="23709">
                  <c:v>4863</c:v>
                </c:pt>
                <c:pt idx="23710">
                  <c:v>4889</c:v>
                </c:pt>
                <c:pt idx="23711">
                  <c:v>4848</c:v>
                </c:pt>
                <c:pt idx="23712">
                  <c:v>4857</c:v>
                </c:pt>
                <c:pt idx="23713">
                  <c:v>4798</c:v>
                </c:pt>
                <c:pt idx="23714">
                  <c:v>4846</c:v>
                </c:pt>
                <c:pt idx="23715">
                  <c:v>4873</c:v>
                </c:pt>
                <c:pt idx="23716">
                  <c:v>4819</c:v>
                </c:pt>
                <c:pt idx="23717">
                  <c:v>4859</c:v>
                </c:pt>
                <c:pt idx="23718">
                  <c:v>4866</c:v>
                </c:pt>
                <c:pt idx="23719">
                  <c:v>4863</c:v>
                </c:pt>
                <c:pt idx="23720">
                  <c:v>4841</c:v>
                </c:pt>
                <c:pt idx="23721">
                  <c:v>4894</c:v>
                </c:pt>
                <c:pt idx="23722">
                  <c:v>4831</c:v>
                </c:pt>
                <c:pt idx="23723">
                  <c:v>4825</c:v>
                </c:pt>
                <c:pt idx="23724">
                  <c:v>4863</c:v>
                </c:pt>
                <c:pt idx="23725">
                  <c:v>4870</c:v>
                </c:pt>
                <c:pt idx="23726">
                  <c:v>4870</c:v>
                </c:pt>
                <c:pt idx="23727">
                  <c:v>4839</c:v>
                </c:pt>
                <c:pt idx="23728">
                  <c:v>4892</c:v>
                </c:pt>
                <c:pt idx="23729">
                  <c:v>4846</c:v>
                </c:pt>
                <c:pt idx="23730">
                  <c:v>4879</c:v>
                </c:pt>
                <c:pt idx="23731">
                  <c:v>4846</c:v>
                </c:pt>
                <c:pt idx="23732">
                  <c:v>4879</c:v>
                </c:pt>
                <c:pt idx="23733">
                  <c:v>4878</c:v>
                </c:pt>
                <c:pt idx="23734">
                  <c:v>4842</c:v>
                </c:pt>
                <c:pt idx="23735">
                  <c:v>4857</c:v>
                </c:pt>
                <c:pt idx="23736">
                  <c:v>4851</c:v>
                </c:pt>
                <c:pt idx="23737">
                  <c:v>4838</c:v>
                </c:pt>
                <c:pt idx="23738">
                  <c:v>4828</c:v>
                </c:pt>
                <c:pt idx="23739">
                  <c:v>4823</c:v>
                </c:pt>
                <c:pt idx="23740">
                  <c:v>4836</c:v>
                </c:pt>
                <c:pt idx="23741">
                  <c:v>4873</c:v>
                </c:pt>
                <c:pt idx="23742">
                  <c:v>4841</c:v>
                </c:pt>
                <c:pt idx="23743">
                  <c:v>4858</c:v>
                </c:pt>
                <c:pt idx="23744">
                  <c:v>4854</c:v>
                </c:pt>
                <c:pt idx="23745">
                  <c:v>4870</c:v>
                </c:pt>
                <c:pt idx="23746">
                  <c:v>4848</c:v>
                </c:pt>
                <c:pt idx="23747">
                  <c:v>4849</c:v>
                </c:pt>
                <c:pt idx="23748">
                  <c:v>4884</c:v>
                </c:pt>
                <c:pt idx="23749">
                  <c:v>4833</c:v>
                </c:pt>
                <c:pt idx="23750">
                  <c:v>4845</c:v>
                </c:pt>
                <c:pt idx="23751">
                  <c:v>4890</c:v>
                </c:pt>
                <c:pt idx="23752">
                  <c:v>4854</c:v>
                </c:pt>
                <c:pt idx="23753">
                  <c:v>4891</c:v>
                </c:pt>
                <c:pt idx="23754">
                  <c:v>4870</c:v>
                </c:pt>
                <c:pt idx="23755">
                  <c:v>4872</c:v>
                </c:pt>
                <c:pt idx="23756">
                  <c:v>4874</c:v>
                </c:pt>
                <c:pt idx="23757">
                  <c:v>4818</c:v>
                </c:pt>
                <c:pt idx="23758">
                  <c:v>4904</c:v>
                </c:pt>
                <c:pt idx="23759">
                  <c:v>4920</c:v>
                </c:pt>
                <c:pt idx="23760">
                  <c:v>4934</c:v>
                </c:pt>
                <c:pt idx="23761">
                  <c:v>4847</c:v>
                </c:pt>
                <c:pt idx="23762">
                  <c:v>4835</c:v>
                </c:pt>
                <c:pt idx="23763">
                  <c:v>4841</c:v>
                </c:pt>
                <c:pt idx="23764">
                  <c:v>4845</c:v>
                </c:pt>
                <c:pt idx="23765">
                  <c:v>4866</c:v>
                </c:pt>
                <c:pt idx="23766">
                  <c:v>4849</c:v>
                </c:pt>
                <c:pt idx="23767">
                  <c:v>4861</c:v>
                </c:pt>
                <c:pt idx="23768">
                  <c:v>4846</c:v>
                </c:pt>
                <c:pt idx="23769">
                  <c:v>4872</c:v>
                </c:pt>
                <c:pt idx="23770">
                  <c:v>4857</c:v>
                </c:pt>
                <c:pt idx="23771">
                  <c:v>4863</c:v>
                </c:pt>
                <c:pt idx="23772">
                  <c:v>4886</c:v>
                </c:pt>
                <c:pt idx="23773">
                  <c:v>4873</c:v>
                </c:pt>
                <c:pt idx="23774">
                  <c:v>4870</c:v>
                </c:pt>
                <c:pt idx="23775">
                  <c:v>4872</c:v>
                </c:pt>
                <c:pt idx="23776">
                  <c:v>4834</c:v>
                </c:pt>
                <c:pt idx="23777">
                  <c:v>4871</c:v>
                </c:pt>
                <c:pt idx="23778">
                  <c:v>4821</c:v>
                </c:pt>
                <c:pt idx="23779">
                  <c:v>4854</c:v>
                </c:pt>
                <c:pt idx="23780">
                  <c:v>4821</c:v>
                </c:pt>
                <c:pt idx="23781">
                  <c:v>4861</c:v>
                </c:pt>
                <c:pt idx="23782">
                  <c:v>4833</c:v>
                </c:pt>
                <c:pt idx="23783">
                  <c:v>4850</c:v>
                </c:pt>
                <c:pt idx="23784">
                  <c:v>4825</c:v>
                </c:pt>
                <c:pt idx="23785">
                  <c:v>4896</c:v>
                </c:pt>
                <c:pt idx="23786">
                  <c:v>4830</c:v>
                </c:pt>
                <c:pt idx="23787">
                  <c:v>4885</c:v>
                </c:pt>
                <c:pt idx="23788">
                  <c:v>4901</c:v>
                </c:pt>
                <c:pt idx="23789">
                  <c:v>4834</c:v>
                </c:pt>
                <c:pt idx="23790">
                  <c:v>4857</c:v>
                </c:pt>
                <c:pt idx="23791">
                  <c:v>4874</c:v>
                </c:pt>
                <c:pt idx="23792">
                  <c:v>4869</c:v>
                </c:pt>
                <c:pt idx="23793">
                  <c:v>4875</c:v>
                </c:pt>
                <c:pt idx="23794">
                  <c:v>4871</c:v>
                </c:pt>
                <c:pt idx="23795">
                  <c:v>4865</c:v>
                </c:pt>
                <c:pt idx="23796">
                  <c:v>4836</c:v>
                </c:pt>
                <c:pt idx="23797">
                  <c:v>4864</c:v>
                </c:pt>
                <c:pt idx="23798">
                  <c:v>4863</c:v>
                </c:pt>
                <c:pt idx="23799">
                  <c:v>4846</c:v>
                </c:pt>
                <c:pt idx="23800">
                  <c:v>4861</c:v>
                </c:pt>
                <c:pt idx="23801">
                  <c:v>4907</c:v>
                </c:pt>
                <c:pt idx="23802">
                  <c:v>4862</c:v>
                </c:pt>
                <c:pt idx="23803">
                  <c:v>4838</c:v>
                </c:pt>
                <c:pt idx="23804">
                  <c:v>4818</c:v>
                </c:pt>
                <c:pt idx="23805">
                  <c:v>4885</c:v>
                </c:pt>
                <c:pt idx="23806">
                  <c:v>4808</c:v>
                </c:pt>
                <c:pt idx="23807">
                  <c:v>4830</c:v>
                </c:pt>
                <c:pt idx="23808">
                  <c:v>4890</c:v>
                </c:pt>
                <c:pt idx="23809">
                  <c:v>4843</c:v>
                </c:pt>
                <c:pt idx="23810">
                  <c:v>4837</c:v>
                </c:pt>
                <c:pt idx="23811">
                  <c:v>4875</c:v>
                </c:pt>
                <c:pt idx="23812">
                  <c:v>4874</c:v>
                </c:pt>
                <c:pt idx="23813">
                  <c:v>4887</c:v>
                </c:pt>
                <c:pt idx="23814">
                  <c:v>4816</c:v>
                </c:pt>
                <c:pt idx="23815">
                  <c:v>4823</c:v>
                </c:pt>
                <c:pt idx="23816">
                  <c:v>4811</c:v>
                </c:pt>
                <c:pt idx="23817">
                  <c:v>4853</c:v>
                </c:pt>
                <c:pt idx="23818">
                  <c:v>4852</c:v>
                </c:pt>
                <c:pt idx="23819">
                  <c:v>4875</c:v>
                </c:pt>
                <c:pt idx="23820">
                  <c:v>4846</c:v>
                </c:pt>
                <c:pt idx="23821">
                  <c:v>4855</c:v>
                </c:pt>
                <c:pt idx="23822">
                  <c:v>4859</c:v>
                </c:pt>
                <c:pt idx="23823">
                  <c:v>4854</c:v>
                </c:pt>
                <c:pt idx="23824">
                  <c:v>4838</c:v>
                </c:pt>
                <c:pt idx="23825">
                  <c:v>4845</c:v>
                </c:pt>
                <c:pt idx="23826">
                  <c:v>4893</c:v>
                </c:pt>
                <c:pt idx="23827">
                  <c:v>4830</c:v>
                </c:pt>
                <c:pt idx="23828">
                  <c:v>4850</c:v>
                </c:pt>
                <c:pt idx="23829">
                  <c:v>4877</c:v>
                </c:pt>
                <c:pt idx="23830">
                  <c:v>4851</c:v>
                </c:pt>
                <c:pt idx="23831">
                  <c:v>4830</c:v>
                </c:pt>
                <c:pt idx="23832">
                  <c:v>4887</c:v>
                </c:pt>
                <c:pt idx="23833">
                  <c:v>4838</c:v>
                </c:pt>
                <c:pt idx="23834">
                  <c:v>4823</c:v>
                </c:pt>
                <c:pt idx="23835">
                  <c:v>4877</c:v>
                </c:pt>
                <c:pt idx="23836">
                  <c:v>4839</c:v>
                </c:pt>
                <c:pt idx="23837">
                  <c:v>4874</c:v>
                </c:pt>
                <c:pt idx="23838">
                  <c:v>4806</c:v>
                </c:pt>
                <c:pt idx="23839">
                  <c:v>4842</c:v>
                </c:pt>
                <c:pt idx="23840">
                  <c:v>4845</c:v>
                </c:pt>
                <c:pt idx="23841">
                  <c:v>4830</c:v>
                </c:pt>
                <c:pt idx="23842">
                  <c:v>4836</c:v>
                </c:pt>
                <c:pt idx="23843">
                  <c:v>4890</c:v>
                </c:pt>
                <c:pt idx="23844">
                  <c:v>4864</c:v>
                </c:pt>
                <c:pt idx="23845">
                  <c:v>4867</c:v>
                </c:pt>
                <c:pt idx="23846">
                  <c:v>4888</c:v>
                </c:pt>
                <c:pt idx="23847">
                  <c:v>4864</c:v>
                </c:pt>
                <c:pt idx="23848">
                  <c:v>4883</c:v>
                </c:pt>
                <c:pt idx="23849">
                  <c:v>4837</c:v>
                </c:pt>
                <c:pt idx="23850">
                  <c:v>4843</c:v>
                </c:pt>
                <c:pt idx="23851">
                  <c:v>4839</c:v>
                </c:pt>
                <c:pt idx="23852">
                  <c:v>4873</c:v>
                </c:pt>
                <c:pt idx="23853">
                  <c:v>4857</c:v>
                </c:pt>
                <c:pt idx="23854">
                  <c:v>4881</c:v>
                </c:pt>
                <c:pt idx="23855">
                  <c:v>4850</c:v>
                </c:pt>
                <c:pt idx="23856">
                  <c:v>4875</c:v>
                </c:pt>
                <c:pt idx="23857">
                  <c:v>4907</c:v>
                </c:pt>
                <c:pt idx="23858">
                  <c:v>4846</c:v>
                </c:pt>
                <c:pt idx="23859">
                  <c:v>4862</c:v>
                </c:pt>
                <c:pt idx="23860">
                  <c:v>4800</c:v>
                </c:pt>
                <c:pt idx="23861">
                  <c:v>4836</c:v>
                </c:pt>
                <c:pt idx="23862">
                  <c:v>4834</c:v>
                </c:pt>
                <c:pt idx="23863">
                  <c:v>4832</c:v>
                </c:pt>
                <c:pt idx="23864">
                  <c:v>4856</c:v>
                </c:pt>
                <c:pt idx="23865">
                  <c:v>4867</c:v>
                </c:pt>
                <c:pt idx="23866">
                  <c:v>4838</c:v>
                </c:pt>
                <c:pt idx="23867">
                  <c:v>4840</c:v>
                </c:pt>
                <c:pt idx="23868">
                  <c:v>4849</c:v>
                </c:pt>
                <c:pt idx="23869">
                  <c:v>4835</c:v>
                </c:pt>
                <c:pt idx="23870">
                  <c:v>4886</c:v>
                </c:pt>
                <c:pt idx="23871">
                  <c:v>4823</c:v>
                </c:pt>
                <c:pt idx="23872">
                  <c:v>4848</c:v>
                </c:pt>
                <c:pt idx="23873">
                  <c:v>4845</c:v>
                </c:pt>
                <c:pt idx="23874">
                  <c:v>4849</c:v>
                </c:pt>
                <c:pt idx="23875">
                  <c:v>4869</c:v>
                </c:pt>
                <c:pt idx="23876">
                  <c:v>4872</c:v>
                </c:pt>
                <c:pt idx="23877">
                  <c:v>4890</c:v>
                </c:pt>
                <c:pt idx="23878">
                  <c:v>4840</c:v>
                </c:pt>
                <c:pt idx="23879">
                  <c:v>4827</c:v>
                </c:pt>
                <c:pt idx="23880">
                  <c:v>4816</c:v>
                </c:pt>
                <c:pt idx="23881">
                  <c:v>4829</c:v>
                </c:pt>
                <c:pt idx="23882">
                  <c:v>4851</c:v>
                </c:pt>
                <c:pt idx="23883">
                  <c:v>4863</c:v>
                </c:pt>
                <c:pt idx="23884">
                  <c:v>4856</c:v>
                </c:pt>
                <c:pt idx="23885">
                  <c:v>4889</c:v>
                </c:pt>
                <c:pt idx="23886">
                  <c:v>4859</c:v>
                </c:pt>
                <c:pt idx="23887">
                  <c:v>4836</c:v>
                </c:pt>
                <c:pt idx="23888">
                  <c:v>4850</c:v>
                </c:pt>
                <c:pt idx="23889">
                  <c:v>4886</c:v>
                </c:pt>
                <c:pt idx="23890">
                  <c:v>4836</c:v>
                </c:pt>
                <c:pt idx="23891">
                  <c:v>4875</c:v>
                </c:pt>
                <c:pt idx="23892">
                  <c:v>4898</c:v>
                </c:pt>
                <c:pt idx="23893">
                  <c:v>4858</c:v>
                </c:pt>
                <c:pt idx="23894">
                  <c:v>4823</c:v>
                </c:pt>
                <c:pt idx="23895">
                  <c:v>4835</c:v>
                </c:pt>
                <c:pt idx="23896">
                  <c:v>4841</c:v>
                </c:pt>
                <c:pt idx="23897">
                  <c:v>4881</c:v>
                </c:pt>
                <c:pt idx="23898">
                  <c:v>4839</c:v>
                </c:pt>
                <c:pt idx="23899">
                  <c:v>4843</c:v>
                </c:pt>
                <c:pt idx="23900">
                  <c:v>4887</c:v>
                </c:pt>
                <c:pt idx="23901">
                  <c:v>4860</c:v>
                </c:pt>
                <c:pt idx="23902">
                  <c:v>4858</c:v>
                </c:pt>
                <c:pt idx="23903">
                  <c:v>4844</c:v>
                </c:pt>
                <c:pt idx="23904">
                  <c:v>4885</c:v>
                </c:pt>
                <c:pt idx="23905">
                  <c:v>4865</c:v>
                </c:pt>
                <c:pt idx="23906">
                  <c:v>4849</c:v>
                </c:pt>
                <c:pt idx="23907">
                  <c:v>4865</c:v>
                </c:pt>
                <c:pt idx="23908">
                  <c:v>4831</c:v>
                </c:pt>
                <c:pt idx="23909">
                  <c:v>4853</c:v>
                </c:pt>
                <c:pt idx="23910">
                  <c:v>4894</c:v>
                </c:pt>
                <c:pt idx="23911">
                  <c:v>4861</c:v>
                </c:pt>
                <c:pt idx="23912">
                  <c:v>4861</c:v>
                </c:pt>
                <c:pt idx="23913">
                  <c:v>4855</c:v>
                </c:pt>
                <c:pt idx="23914">
                  <c:v>4816</c:v>
                </c:pt>
                <c:pt idx="23915">
                  <c:v>4810</c:v>
                </c:pt>
                <c:pt idx="23916">
                  <c:v>4826</c:v>
                </c:pt>
                <c:pt idx="23917">
                  <c:v>4859</c:v>
                </c:pt>
                <c:pt idx="23918">
                  <c:v>4838</c:v>
                </c:pt>
                <c:pt idx="23919">
                  <c:v>4834</c:v>
                </c:pt>
                <c:pt idx="23920">
                  <c:v>4867</c:v>
                </c:pt>
                <c:pt idx="23921">
                  <c:v>4871</c:v>
                </c:pt>
                <c:pt idx="23922">
                  <c:v>4872</c:v>
                </c:pt>
                <c:pt idx="23923">
                  <c:v>4870</c:v>
                </c:pt>
                <c:pt idx="23924">
                  <c:v>4819</c:v>
                </c:pt>
                <c:pt idx="23925">
                  <c:v>4848</c:v>
                </c:pt>
                <c:pt idx="23926">
                  <c:v>4837</c:v>
                </c:pt>
                <c:pt idx="23927">
                  <c:v>4841</c:v>
                </c:pt>
                <c:pt idx="23928">
                  <c:v>4870</c:v>
                </c:pt>
                <c:pt idx="23929">
                  <c:v>4868</c:v>
                </c:pt>
                <c:pt idx="23930">
                  <c:v>4865</c:v>
                </c:pt>
                <c:pt idx="23931">
                  <c:v>4864</c:v>
                </c:pt>
                <c:pt idx="23932">
                  <c:v>4858</c:v>
                </c:pt>
                <c:pt idx="23933">
                  <c:v>4878</c:v>
                </c:pt>
                <c:pt idx="23934">
                  <c:v>4856</c:v>
                </c:pt>
                <c:pt idx="23935">
                  <c:v>4835</c:v>
                </c:pt>
                <c:pt idx="23936">
                  <c:v>4859</c:v>
                </c:pt>
                <c:pt idx="23937">
                  <c:v>4854</c:v>
                </c:pt>
                <c:pt idx="23938">
                  <c:v>4845</c:v>
                </c:pt>
                <c:pt idx="23939">
                  <c:v>4865</c:v>
                </c:pt>
                <c:pt idx="23940">
                  <c:v>4847</c:v>
                </c:pt>
                <c:pt idx="23941">
                  <c:v>4798</c:v>
                </c:pt>
                <c:pt idx="23942">
                  <c:v>4900</c:v>
                </c:pt>
                <c:pt idx="23943">
                  <c:v>4858</c:v>
                </c:pt>
                <c:pt idx="23944">
                  <c:v>4886</c:v>
                </c:pt>
                <c:pt idx="23945">
                  <c:v>4855</c:v>
                </c:pt>
                <c:pt idx="23946">
                  <c:v>4831</c:v>
                </c:pt>
                <c:pt idx="23947">
                  <c:v>4852</c:v>
                </c:pt>
                <c:pt idx="23948">
                  <c:v>4852</c:v>
                </c:pt>
                <c:pt idx="23949">
                  <c:v>4846</c:v>
                </c:pt>
                <c:pt idx="23950">
                  <c:v>4851</c:v>
                </c:pt>
                <c:pt idx="23951">
                  <c:v>4880</c:v>
                </c:pt>
                <c:pt idx="23952">
                  <c:v>4866</c:v>
                </c:pt>
                <c:pt idx="23953">
                  <c:v>4889</c:v>
                </c:pt>
                <c:pt idx="23954">
                  <c:v>4818</c:v>
                </c:pt>
                <c:pt idx="23955">
                  <c:v>4875</c:v>
                </c:pt>
                <c:pt idx="23956">
                  <c:v>4888</c:v>
                </c:pt>
                <c:pt idx="23957">
                  <c:v>4835</c:v>
                </c:pt>
                <c:pt idx="23958">
                  <c:v>4851</c:v>
                </c:pt>
                <c:pt idx="23959">
                  <c:v>4891</c:v>
                </c:pt>
                <c:pt idx="23960">
                  <c:v>4830</c:v>
                </c:pt>
                <c:pt idx="23961">
                  <c:v>4881</c:v>
                </c:pt>
                <c:pt idx="23962">
                  <c:v>4881</c:v>
                </c:pt>
                <c:pt idx="23963">
                  <c:v>4855</c:v>
                </c:pt>
                <c:pt idx="23964">
                  <c:v>4862</c:v>
                </c:pt>
                <c:pt idx="23965">
                  <c:v>4867</c:v>
                </c:pt>
                <c:pt idx="23966">
                  <c:v>4873</c:v>
                </c:pt>
                <c:pt idx="23967">
                  <c:v>4849</c:v>
                </c:pt>
                <c:pt idx="23968">
                  <c:v>4838</c:v>
                </c:pt>
                <c:pt idx="23969">
                  <c:v>4825</c:v>
                </c:pt>
                <c:pt idx="23970">
                  <c:v>4843</c:v>
                </c:pt>
                <c:pt idx="23971">
                  <c:v>4851</c:v>
                </c:pt>
                <c:pt idx="23972">
                  <c:v>4882</c:v>
                </c:pt>
                <c:pt idx="23973">
                  <c:v>4890</c:v>
                </c:pt>
                <c:pt idx="23974">
                  <c:v>4876</c:v>
                </c:pt>
                <c:pt idx="23975">
                  <c:v>4856</c:v>
                </c:pt>
                <c:pt idx="23976">
                  <c:v>4874</c:v>
                </c:pt>
                <c:pt idx="23977">
                  <c:v>4852</c:v>
                </c:pt>
                <c:pt idx="23978">
                  <c:v>4848</c:v>
                </c:pt>
                <c:pt idx="23979">
                  <c:v>4838</c:v>
                </c:pt>
                <c:pt idx="23980">
                  <c:v>4852</c:v>
                </c:pt>
                <c:pt idx="23981">
                  <c:v>4864</c:v>
                </c:pt>
                <c:pt idx="23982">
                  <c:v>4853</c:v>
                </c:pt>
                <c:pt idx="23983">
                  <c:v>4810</c:v>
                </c:pt>
                <c:pt idx="23984">
                  <c:v>4868</c:v>
                </c:pt>
                <c:pt idx="23985">
                  <c:v>4878</c:v>
                </c:pt>
                <c:pt idx="23986">
                  <c:v>4865</c:v>
                </c:pt>
                <c:pt idx="23987">
                  <c:v>4849</c:v>
                </c:pt>
                <c:pt idx="23988">
                  <c:v>4863</c:v>
                </c:pt>
                <c:pt idx="23989">
                  <c:v>4851</c:v>
                </c:pt>
                <c:pt idx="23990">
                  <c:v>4825</c:v>
                </c:pt>
                <c:pt idx="23991">
                  <c:v>4914</c:v>
                </c:pt>
                <c:pt idx="23992">
                  <c:v>4850</c:v>
                </c:pt>
                <c:pt idx="23993">
                  <c:v>4884</c:v>
                </c:pt>
                <c:pt idx="23994">
                  <c:v>4889</c:v>
                </c:pt>
                <c:pt idx="23995">
                  <c:v>4875</c:v>
                </c:pt>
                <c:pt idx="23996">
                  <c:v>4898</c:v>
                </c:pt>
                <c:pt idx="23997">
                  <c:v>4888</c:v>
                </c:pt>
                <c:pt idx="23998">
                  <c:v>4861</c:v>
                </c:pt>
                <c:pt idx="23999">
                  <c:v>4852</c:v>
                </c:pt>
                <c:pt idx="24000">
                  <c:v>4904</c:v>
                </c:pt>
                <c:pt idx="24001">
                  <c:v>4875</c:v>
                </c:pt>
                <c:pt idx="24002">
                  <c:v>4883</c:v>
                </c:pt>
                <c:pt idx="24003">
                  <c:v>4907</c:v>
                </c:pt>
                <c:pt idx="24004">
                  <c:v>4840</c:v>
                </c:pt>
                <c:pt idx="24005">
                  <c:v>4848</c:v>
                </c:pt>
                <c:pt idx="24006">
                  <c:v>4879</c:v>
                </c:pt>
                <c:pt idx="24007">
                  <c:v>4876</c:v>
                </c:pt>
                <c:pt idx="24008">
                  <c:v>4834</c:v>
                </c:pt>
                <c:pt idx="24009">
                  <c:v>4873</c:v>
                </c:pt>
                <c:pt idx="24010">
                  <c:v>4830</c:v>
                </c:pt>
                <c:pt idx="24011">
                  <c:v>4836</c:v>
                </c:pt>
                <c:pt idx="24012">
                  <c:v>4851</c:v>
                </c:pt>
                <c:pt idx="24013">
                  <c:v>4861</c:v>
                </c:pt>
                <c:pt idx="24014">
                  <c:v>4889</c:v>
                </c:pt>
                <c:pt idx="24015">
                  <c:v>4895</c:v>
                </c:pt>
                <c:pt idx="24016">
                  <c:v>4853</c:v>
                </c:pt>
                <c:pt idx="24017">
                  <c:v>4861</c:v>
                </c:pt>
                <c:pt idx="24018">
                  <c:v>4895</c:v>
                </c:pt>
                <c:pt idx="24019">
                  <c:v>4893</c:v>
                </c:pt>
                <c:pt idx="24020">
                  <c:v>4867</c:v>
                </c:pt>
                <c:pt idx="24021">
                  <c:v>4842</c:v>
                </c:pt>
                <c:pt idx="24022">
                  <c:v>4820</c:v>
                </c:pt>
                <c:pt idx="24023">
                  <c:v>4876</c:v>
                </c:pt>
                <c:pt idx="24024">
                  <c:v>4853</c:v>
                </c:pt>
                <c:pt idx="24025">
                  <c:v>4854</c:v>
                </c:pt>
                <c:pt idx="24026">
                  <c:v>4874</c:v>
                </c:pt>
                <c:pt idx="24027">
                  <c:v>4843</c:v>
                </c:pt>
                <c:pt idx="24028">
                  <c:v>4867</c:v>
                </c:pt>
                <c:pt idx="24029">
                  <c:v>4871</c:v>
                </c:pt>
                <c:pt idx="24030">
                  <c:v>4873</c:v>
                </c:pt>
                <c:pt idx="24031">
                  <c:v>4879</c:v>
                </c:pt>
                <c:pt idx="24032">
                  <c:v>4828</c:v>
                </c:pt>
                <c:pt idx="24033">
                  <c:v>4839</c:v>
                </c:pt>
                <c:pt idx="24034">
                  <c:v>4874</c:v>
                </c:pt>
                <c:pt idx="24035">
                  <c:v>4859</c:v>
                </c:pt>
                <c:pt idx="24036">
                  <c:v>4837</c:v>
                </c:pt>
                <c:pt idx="24037">
                  <c:v>4854</c:v>
                </c:pt>
                <c:pt idx="24038">
                  <c:v>4850</c:v>
                </c:pt>
                <c:pt idx="24039">
                  <c:v>4857</c:v>
                </c:pt>
                <c:pt idx="24040">
                  <c:v>4880</c:v>
                </c:pt>
                <c:pt idx="24041">
                  <c:v>4845</c:v>
                </c:pt>
                <c:pt idx="24042">
                  <c:v>4867</c:v>
                </c:pt>
                <c:pt idx="24043">
                  <c:v>4889</c:v>
                </c:pt>
                <c:pt idx="24044">
                  <c:v>4898</c:v>
                </c:pt>
                <c:pt idx="24045">
                  <c:v>4832</c:v>
                </c:pt>
                <c:pt idx="24046">
                  <c:v>4816</c:v>
                </c:pt>
                <c:pt idx="24047">
                  <c:v>4829</c:v>
                </c:pt>
                <c:pt idx="24048">
                  <c:v>4895</c:v>
                </c:pt>
                <c:pt idx="24049">
                  <c:v>4848</c:v>
                </c:pt>
                <c:pt idx="24050">
                  <c:v>4845</c:v>
                </c:pt>
                <c:pt idx="24051">
                  <c:v>4870</c:v>
                </c:pt>
                <c:pt idx="24052">
                  <c:v>4856</c:v>
                </c:pt>
                <c:pt idx="24053">
                  <c:v>4873</c:v>
                </c:pt>
                <c:pt idx="24054">
                  <c:v>4851</c:v>
                </c:pt>
                <c:pt idx="24055">
                  <c:v>4850</c:v>
                </c:pt>
                <c:pt idx="24056">
                  <c:v>4845</c:v>
                </c:pt>
                <c:pt idx="24057">
                  <c:v>4865</c:v>
                </c:pt>
                <c:pt idx="24058">
                  <c:v>4844</c:v>
                </c:pt>
                <c:pt idx="24059">
                  <c:v>4876</c:v>
                </c:pt>
                <c:pt idx="24060">
                  <c:v>4868</c:v>
                </c:pt>
                <c:pt idx="24061">
                  <c:v>4893</c:v>
                </c:pt>
                <c:pt idx="24062">
                  <c:v>4874</c:v>
                </c:pt>
                <c:pt idx="24063">
                  <c:v>4925</c:v>
                </c:pt>
                <c:pt idx="24064">
                  <c:v>4881</c:v>
                </c:pt>
                <c:pt idx="24065">
                  <c:v>4879</c:v>
                </c:pt>
                <c:pt idx="24066">
                  <c:v>4847</c:v>
                </c:pt>
                <c:pt idx="24067">
                  <c:v>4862</c:v>
                </c:pt>
                <c:pt idx="24068">
                  <c:v>4892</c:v>
                </c:pt>
                <c:pt idx="24069">
                  <c:v>4834</c:v>
                </c:pt>
                <c:pt idx="24070">
                  <c:v>4841</c:v>
                </c:pt>
                <c:pt idx="24071">
                  <c:v>4867</c:v>
                </c:pt>
                <c:pt idx="24072">
                  <c:v>4831</c:v>
                </c:pt>
                <c:pt idx="24073">
                  <c:v>4863</c:v>
                </c:pt>
                <c:pt idx="24074">
                  <c:v>4839</c:v>
                </c:pt>
                <c:pt idx="24075">
                  <c:v>4846</c:v>
                </c:pt>
                <c:pt idx="24076">
                  <c:v>4850</c:v>
                </c:pt>
                <c:pt idx="24077">
                  <c:v>4848</c:v>
                </c:pt>
                <c:pt idx="24078">
                  <c:v>4862</c:v>
                </c:pt>
                <c:pt idx="24079">
                  <c:v>4906</c:v>
                </c:pt>
                <c:pt idx="24080">
                  <c:v>4820</c:v>
                </c:pt>
                <c:pt idx="24081">
                  <c:v>4822</c:v>
                </c:pt>
                <c:pt idx="24082">
                  <c:v>4863</c:v>
                </c:pt>
                <c:pt idx="24083">
                  <c:v>4865</c:v>
                </c:pt>
                <c:pt idx="24084">
                  <c:v>4863</c:v>
                </c:pt>
                <c:pt idx="24085">
                  <c:v>4876</c:v>
                </c:pt>
                <c:pt idx="24086">
                  <c:v>4851</c:v>
                </c:pt>
                <c:pt idx="24087">
                  <c:v>4894</c:v>
                </c:pt>
                <c:pt idx="24088">
                  <c:v>4885</c:v>
                </c:pt>
                <c:pt idx="24089">
                  <c:v>4833</c:v>
                </c:pt>
                <c:pt idx="24090">
                  <c:v>4871</c:v>
                </c:pt>
                <c:pt idx="24091">
                  <c:v>4801</c:v>
                </c:pt>
                <c:pt idx="24092">
                  <c:v>4842</c:v>
                </c:pt>
                <c:pt idx="24093">
                  <c:v>4865</c:v>
                </c:pt>
                <c:pt idx="24094">
                  <c:v>4870</c:v>
                </c:pt>
                <c:pt idx="24095">
                  <c:v>4878</c:v>
                </c:pt>
                <c:pt idx="24096">
                  <c:v>4869</c:v>
                </c:pt>
                <c:pt idx="24097">
                  <c:v>4871</c:v>
                </c:pt>
                <c:pt idx="24098">
                  <c:v>4859</c:v>
                </c:pt>
                <c:pt idx="24099">
                  <c:v>4869</c:v>
                </c:pt>
                <c:pt idx="24100">
                  <c:v>4814</c:v>
                </c:pt>
                <c:pt idx="24101">
                  <c:v>4847</c:v>
                </c:pt>
                <c:pt idx="24102">
                  <c:v>4868</c:v>
                </c:pt>
                <c:pt idx="24103">
                  <c:v>4847</c:v>
                </c:pt>
                <c:pt idx="24104">
                  <c:v>4869</c:v>
                </c:pt>
                <c:pt idx="24105">
                  <c:v>4862</c:v>
                </c:pt>
                <c:pt idx="24106">
                  <c:v>4838</c:v>
                </c:pt>
                <c:pt idx="24107">
                  <c:v>4839</c:v>
                </c:pt>
                <c:pt idx="24108">
                  <c:v>4818</c:v>
                </c:pt>
                <c:pt idx="24109">
                  <c:v>4834</c:v>
                </c:pt>
                <c:pt idx="24110">
                  <c:v>4874</c:v>
                </c:pt>
                <c:pt idx="24111">
                  <c:v>4871</c:v>
                </c:pt>
                <c:pt idx="24112">
                  <c:v>4839</c:v>
                </c:pt>
                <c:pt idx="24113">
                  <c:v>4894</c:v>
                </c:pt>
                <c:pt idx="24114">
                  <c:v>4850</c:v>
                </c:pt>
                <c:pt idx="24115">
                  <c:v>4853</c:v>
                </c:pt>
                <c:pt idx="24116">
                  <c:v>4888</c:v>
                </c:pt>
                <c:pt idx="24117">
                  <c:v>4885</c:v>
                </c:pt>
                <c:pt idx="24118">
                  <c:v>4872</c:v>
                </c:pt>
                <c:pt idx="24119">
                  <c:v>4880</c:v>
                </c:pt>
                <c:pt idx="24120">
                  <c:v>4845</c:v>
                </c:pt>
                <c:pt idx="24121">
                  <c:v>4873</c:v>
                </c:pt>
                <c:pt idx="24122">
                  <c:v>4886</c:v>
                </c:pt>
                <c:pt idx="24123">
                  <c:v>4852</c:v>
                </c:pt>
                <c:pt idx="24124">
                  <c:v>4871</c:v>
                </c:pt>
                <c:pt idx="24125">
                  <c:v>4862</c:v>
                </c:pt>
                <c:pt idx="24126">
                  <c:v>4857</c:v>
                </c:pt>
                <c:pt idx="24127">
                  <c:v>4864</c:v>
                </c:pt>
                <c:pt idx="24128">
                  <c:v>4860</c:v>
                </c:pt>
                <c:pt idx="24129">
                  <c:v>4827</c:v>
                </c:pt>
                <c:pt idx="24130">
                  <c:v>4808</c:v>
                </c:pt>
                <c:pt idx="24131">
                  <c:v>4844</c:v>
                </c:pt>
                <c:pt idx="24132">
                  <c:v>4830</c:v>
                </c:pt>
                <c:pt idx="24133">
                  <c:v>4855</c:v>
                </c:pt>
                <c:pt idx="24134">
                  <c:v>4845</c:v>
                </c:pt>
                <c:pt idx="24135">
                  <c:v>4856</c:v>
                </c:pt>
                <c:pt idx="24136">
                  <c:v>4860</c:v>
                </c:pt>
                <c:pt idx="24137">
                  <c:v>4846</c:v>
                </c:pt>
                <c:pt idx="24138">
                  <c:v>4847</c:v>
                </c:pt>
                <c:pt idx="24139">
                  <c:v>4866</c:v>
                </c:pt>
                <c:pt idx="24140">
                  <c:v>4842</c:v>
                </c:pt>
                <c:pt idx="24141">
                  <c:v>4820</c:v>
                </c:pt>
                <c:pt idx="24142">
                  <c:v>4877</c:v>
                </c:pt>
                <c:pt idx="24143">
                  <c:v>4883</c:v>
                </c:pt>
                <c:pt idx="24144">
                  <c:v>4873</c:v>
                </c:pt>
                <c:pt idx="24145">
                  <c:v>4887</c:v>
                </c:pt>
                <c:pt idx="24146">
                  <c:v>4905</c:v>
                </c:pt>
                <c:pt idx="24147">
                  <c:v>4834</c:v>
                </c:pt>
                <c:pt idx="24148">
                  <c:v>4841</c:v>
                </c:pt>
                <c:pt idx="24149">
                  <c:v>4849</c:v>
                </c:pt>
                <c:pt idx="24150">
                  <c:v>4880</c:v>
                </c:pt>
                <c:pt idx="24151">
                  <c:v>4877</c:v>
                </c:pt>
                <c:pt idx="24152">
                  <c:v>4856</c:v>
                </c:pt>
                <c:pt idx="24153">
                  <c:v>4849</c:v>
                </c:pt>
                <c:pt idx="24154">
                  <c:v>4841</c:v>
                </c:pt>
                <c:pt idx="24155">
                  <c:v>4828</c:v>
                </c:pt>
                <c:pt idx="24156">
                  <c:v>4851</c:v>
                </c:pt>
                <c:pt idx="24157">
                  <c:v>4880</c:v>
                </c:pt>
                <c:pt idx="24158">
                  <c:v>4882</c:v>
                </c:pt>
                <c:pt idx="24159">
                  <c:v>4850</c:v>
                </c:pt>
                <c:pt idx="24160">
                  <c:v>4879</c:v>
                </c:pt>
                <c:pt idx="24161">
                  <c:v>4877</c:v>
                </c:pt>
                <c:pt idx="24162">
                  <c:v>4832</c:v>
                </c:pt>
                <c:pt idx="24163">
                  <c:v>4858</c:v>
                </c:pt>
                <c:pt idx="24164">
                  <c:v>4862</c:v>
                </c:pt>
                <c:pt idx="24165">
                  <c:v>4878</c:v>
                </c:pt>
                <c:pt idx="24166">
                  <c:v>4863</c:v>
                </c:pt>
                <c:pt idx="24167">
                  <c:v>4874</c:v>
                </c:pt>
                <c:pt idx="24168">
                  <c:v>4867</c:v>
                </c:pt>
                <c:pt idx="24169">
                  <c:v>4899</c:v>
                </c:pt>
                <c:pt idx="24170">
                  <c:v>4860</c:v>
                </c:pt>
                <c:pt idx="24171">
                  <c:v>4839</c:v>
                </c:pt>
                <c:pt idx="24172">
                  <c:v>4836</c:v>
                </c:pt>
                <c:pt idx="24173">
                  <c:v>4853</c:v>
                </c:pt>
                <c:pt idx="24174">
                  <c:v>4879</c:v>
                </c:pt>
                <c:pt idx="24175">
                  <c:v>4863</c:v>
                </c:pt>
                <c:pt idx="24176">
                  <c:v>4836</c:v>
                </c:pt>
                <c:pt idx="24177">
                  <c:v>4863</c:v>
                </c:pt>
                <c:pt idx="24178">
                  <c:v>4887</c:v>
                </c:pt>
                <c:pt idx="24179">
                  <c:v>4854</c:v>
                </c:pt>
                <c:pt idx="24180">
                  <c:v>4899</c:v>
                </c:pt>
                <c:pt idx="24181">
                  <c:v>4856</c:v>
                </c:pt>
                <c:pt idx="24182">
                  <c:v>4875</c:v>
                </c:pt>
                <c:pt idx="24183">
                  <c:v>4866</c:v>
                </c:pt>
                <c:pt idx="24184">
                  <c:v>4860</c:v>
                </c:pt>
                <c:pt idx="24185">
                  <c:v>4869</c:v>
                </c:pt>
                <c:pt idx="24186">
                  <c:v>4866</c:v>
                </c:pt>
                <c:pt idx="24187">
                  <c:v>4818</c:v>
                </c:pt>
                <c:pt idx="24188">
                  <c:v>4889</c:v>
                </c:pt>
                <c:pt idx="24189">
                  <c:v>4891</c:v>
                </c:pt>
                <c:pt idx="24190">
                  <c:v>4837</c:v>
                </c:pt>
                <c:pt idx="24191">
                  <c:v>4887</c:v>
                </c:pt>
                <c:pt idx="24192">
                  <c:v>4902</c:v>
                </c:pt>
                <c:pt idx="24193">
                  <c:v>4879</c:v>
                </c:pt>
                <c:pt idx="24194">
                  <c:v>4827</c:v>
                </c:pt>
                <c:pt idx="24195">
                  <c:v>4884</c:v>
                </c:pt>
                <c:pt idx="24196">
                  <c:v>4848</c:v>
                </c:pt>
                <c:pt idx="24197">
                  <c:v>4901</c:v>
                </c:pt>
                <c:pt idx="24198">
                  <c:v>4872</c:v>
                </c:pt>
                <c:pt idx="24199">
                  <c:v>4880</c:v>
                </c:pt>
                <c:pt idx="24200">
                  <c:v>4860</c:v>
                </c:pt>
                <c:pt idx="24201">
                  <c:v>4859</c:v>
                </c:pt>
                <c:pt idx="24202">
                  <c:v>4797</c:v>
                </c:pt>
                <c:pt idx="24203">
                  <c:v>4853</c:v>
                </c:pt>
                <c:pt idx="24204">
                  <c:v>4832</c:v>
                </c:pt>
                <c:pt idx="24205">
                  <c:v>4847</c:v>
                </c:pt>
                <c:pt idx="24206">
                  <c:v>4868</c:v>
                </c:pt>
                <c:pt idx="24207">
                  <c:v>4896</c:v>
                </c:pt>
                <c:pt idx="24208">
                  <c:v>4904</c:v>
                </c:pt>
                <c:pt idx="24209">
                  <c:v>4845</c:v>
                </c:pt>
                <c:pt idx="24210">
                  <c:v>4829</c:v>
                </c:pt>
                <c:pt idx="24211">
                  <c:v>4866</c:v>
                </c:pt>
                <c:pt idx="24212">
                  <c:v>4885</c:v>
                </c:pt>
                <c:pt idx="24213">
                  <c:v>4815</c:v>
                </c:pt>
                <c:pt idx="24214">
                  <c:v>4869</c:v>
                </c:pt>
                <c:pt idx="24215">
                  <c:v>4863</c:v>
                </c:pt>
                <c:pt idx="24216">
                  <c:v>4884</c:v>
                </c:pt>
                <c:pt idx="24217">
                  <c:v>4869</c:v>
                </c:pt>
                <c:pt idx="24218">
                  <c:v>4878</c:v>
                </c:pt>
                <c:pt idx="24219">
                  <c:v>4867</c:v>
                </c:pt>
                <c:pt idx="24220">
                  <c:v>4847</c:v>
                </c:pt>
                <c:pt idx="24221">
                  <c:v>4826</c:v>
                </c:pt>
                <c:pt idx="24222">
                  <c:v>4884</c:v>
                </c:pt>
                <c:pt idx="24223">
                  <c:v>4846</c:v>
                </c:pt>
                <c:pt idx="24224">
                  <c:v>4861</c:v>
                </c:pt>
                <c:pt idx="24225">
                  <c:v>4864</c:v>
                </c:pt>
                <c:pt idx="24226">
                  <c:v>4866</c:v>
                </c:pt>
                <c:pt idx="24227">
                  <c:v>4828</c:v>
                </c:pt>
                <c:pt idx="24228">
                  <c:v>4868</c:v>
                </c:pt>
                <c:pt idx="24229">
                  <c:v>4848</c:v>
                </c:pt>
                <c:pt idx="24230">
                  <c:v>4865</c:v>
                </c:pt>
                <c:pt idx="24231">
                  <c:v>4858</c:v>
                </c:pt>
                <c:pt idx="24232">
                  <c:v>4851</c:v>
                </c:pt>
                <c:pt idx="24233">
                  <c:v>4876</c:v>
                </c:pt>
                <c:pt idx="24234">
                  <c:v>4853</c:v>
                </c:pt>
                <c:pt idx="24235">
                  <c:v>4858</c:v>
                </c:pt>
                <c:pt idx="24236">
                  <c:v>4807</c:v>
                </c:pt>
                <c:pt idx="24237">
                  <c:v>4846</c:v>
                </c:pt>
                <c:pt idx="24238">
                  <c:v>4849</c:v>
                </c:pt>
                <c:pt idx="24239">
                  <c:v>4838</c:v>
                </c:pt>
                <c:pt idx="24240">
                  <c:v>4858</c:v>
                </c:pt>
                <c:pt idx="24241">
                  <c:v>4841</c:v>
                </c:pt>
                <c:pt idx="24242">
                  <c:v>4880</c:v>
                </c:pt>
                <c:pt idx="24243">
                  <c:v>4904</c:v>
                </c:pt>
                <c:pt idx="24244">
                  <c:v>4844</c:v>
                </c:pt>
                <c:pt idx="24245">
                  <c:v>4893</c:v>
                </c:pt>
                <c:pt idx="24246">
                  <c:v>4865</c:v>
                </c:pt>
                <c:pt idx="24247">
                  <c:v>4921</c:v>
                </c:pt>
                <c:pt idx="24248">
                  <c:v>4834</c:v>
                </c:pt>
                <c:pt idx="24249">
                  <c:v>4865</c:v>
                </c:pt>
                <c:pt idx="24250">
                  <c:v>4841</c:v>
                </c:pt>
                <c:pt idx="24251">
                  <c:v>4888</c:v>
                </c:pt>
                <c:pt idx="24252">
                  <c:v>4873</c:v>
                </c:pt>
                <c:pt idx="24253">
                  <c:v>4854</c:v>
                </c:pt>
                <c:pt idx="24254">
                  <c:v>4883</c:v>
                </c:pt>
                <c:pt idx="24255">
                  <c:v>4864</c:v>
                </c:pt>
                <c:pt idx="24256">
                  <c:v>4893</c:v>
                </c:pt>
                <c:pt idx="24257">
                  <c:v>4841</c:v>
                </c:pt>
                <c:pt idx="24258">
                  <c:v>4840</c:v>
                </c:pt>
                <c:pt idx="24259">
                  <c:v>4844</c:v>
                </c:pt>
                <c:pt idx="24260">
                  <c:v>4862</c:v>
                </c:pt>
                <c:pt idx="24261">
                  <c:v>4859</c:v>
                </c:pt>
                <c:pt idx="24262">
                  <c:v>4877</c:v>
                </c:pt>
                <c:pt idx="24263">
                  <c:v>4855</c:v>
                </c:pt>
                <c:pt idx="24264">
                  <c:v>4867</c:v>
                </c:pt>
                <c:pt idx="24265">
                  <c:v>4882</c:v>
                </c:pt>
                <c:pt idx="24266">
                  <c:v>4854</c:v>
                </c:pt>
                <c:pt idx="24267">
                  <c:v>4861</c:v>
                </c:pt>
                <c:pt idx="24268">
                  <c:v>4883</c:v>
                </c:pt>
                <c:pt idx="24269">
                  <c:v>4857</c:v>
                </c:pt>
                <c:pt idx="24270">
                  <c:v>4838</c:v>
                </c:pt>
                <c:pt idx="24271">
                  <c:v>4865</c:v>
                </c:pt>
                <c:pt idx="24272">
                  <c:v>4849</c:v>
                </c:pt>
                <c:pt idx="24273">
                  <c:v>4854</c:v>
                </c:pt>
                <c:pt idx="24274">
                  <c:v>4873</c:v>
                </c:pt>
                <c:pt idx="24275">
                  <c:v>4859</c:v>
                </c:pt>
                <c:pt idx="24276">
                  <c:v>4854</c:v>
                </c:pt>
                <c:pt idx="24277">
                  <c:v>4858</c:v>
                </c:pt>
                <c:pt idx="24278">
                  <c:v>4878</c:v>
                </c:pt>
                <c:pt idx="24279">
                  <c:v>4888</c:v>
                </c:pt>
                <c:pt idx="24280">
                  <c:v>4856</c:v>
                </c:pt>
                <c:pt idx="24281">
                  <c:v>4841</c:v>
                </c:pt>
                <c:pt idx="24282">
                  <c:v>4855</c:v>
                </c:pt>
                <c:pt idx="24283">
                  <c:v>4870</c:v>
                </c:pt>
                <c:pt idx="24284">
                  <c:v>4860</c:v>
                </c:pt>
                <c:pt idx="24285">
                  <c:v>4925</c:v>
                </c:pt>
                <c:pt idx="24286">
                  <c:v>4892</c:v>
                </c:pt>
                <c:pt idx="24287">
                  <c:v>4846</c:v>
                </c:pt>
                <c:pt idx="24288">
                  <c:v>4880</c:v>
                </c:pt>
                <c:pt idx="24289">
                  <c:v>4859</c:v>
                </c:pt>
                <c:pt idx="24290">
                  <c:v>4878</c:v>
                </c:pt>
                <c:pt idx="24291">
                  <c:v>4884</c:v>
                </c:pt>
                <c:pt idx="24292">
                  <c:v>4861</c:v>
                </c:pt>
                <c:pt idx="24293">
                  <c:v>4866</c:v>
                </c:pt>
                <c:pt idx="24294">
                  <c:v>4857</c:v>
                </c:pt>
                <c:pt idx="24295">
                  <c:v>4875</c:v>
                </c:pt>
                <c:pt idx="24296">
                  <c:v>4865</c:v>
                </c:pt>
                <c:pt idx="24297">
                  <c:v>4849</c:v>
                </c:pt>
                <c:pt idx="24298">
                  <c:v>4860</c:v>
                </c:pt>
                <c:pt idx="24299">
                  <c:v>4894</c:v>
                </c:pt>
                <c:pt idx="24300">
                  <c:v>4933</c:v>
                </c:pt>
                <c:pt idx="24301">
                  <c:v>4856</c:v>
                </c:pt>
                <c:pt idx="24302">
                  <c:v>4902</c:v>
                </c:pt>
                <c:pt idx="24303">
                  <c:v>4840</c:v>
                </c:pt>
                <c:pt idx="24304">
                  <c:v>4834</c:v>
                </c:pt>
                <c:pt idx="24305">
                  <c:v>4871</c:v>
                </c:pt>
                <c:pt idx="24306">
                  <c:v>4866</c:v>
                </c:pt>
                <c:pt idx="24307">
                  <c:v>4841</c:v>
                </c:pt>
                <c:pt idx="24308">
                  <c:v>4865</c:v>
                </c:pt>
                <c:pt idx="24309">
                  <c:v>4842</c:v>
                </c:pt>
                <c:pt idx="24310">
                  <c:v>4909</c:v>
                </c:pt>
                <c:pt idx="24311">
                  <c:v>4859</c:v>
                </c:pt>
                <c:pt idx="24312">
                  <c:v>4866</c:v>
                </c:pt>
                <c:pt idx="24313">
                  <c:v>4858</c:v>
                </c:pt>
                <c:pt idx="24314">
                  <c:v>4879</c:v>
                </c:pt>
                <c:pt idx="24315">
                  <c:v>4837</c:v>
                </c:pt>
                <c:pt idx="24316">
                  <c:v>4873</c:v>
                </c:pt>
                <c:pt idx="24317">
                  <c:v>4908</c:v>
                </c:pt>
                <c:pt idx="24318">
                  <c:v>4895</c:v>
                </c:pt>
                <c:pt idx="24319">
                  <c:v>4880</c:v>
                </c:pt>
                <c:pt idx="24320">
                  <c:v>4884</c:v>
                </c:pt>
                <c:pt idx="24321">
                  <c:v>4878</c:v>
                </c:pt>
                <c:pt idx="24322">
                  <c:v>4843</c:v>
                </c:pt>
                <c:pt idx="24323">
                  <c:v>4875</c:v>
                </c:pt>
                <c:pt idx="24324">
                  <c:v>4839</c:v>
                </c:pt>
                <c:pt idx="24325">
                  <c:v>4847</c:v>
                </c:pt>
                <c:pt idx="24326">
                  <c:v>4872</c:v>
                </c:pt>
                <c:pt idx="24327">
                  <c:v>4864</c:v>
                </c:pt>
                <c:pt idx="24328">
                  <c:v>4838</c:v>
                </c:pt>
                <c:pt idx="24329">
                  <c:v>4850</c:v>
                </c:pt>
                <c:pt idx="24330">
                  <c:v>4818</c:v>
                </c:pt>
                <c:pt idx="24331">
                  <c:v>4850</c:v>
                </c:pt>
                <c:pt idx="24332">
                  <c:v>4856</c:v>
                </c:pt>
                <c:pt idx="24333">
                  <c:v>4851</c:v>
                </c:pt>
                <c:pt idx="24334">
                  <c:v>4876</c:v>
                </c:pt>
                <c:pt idx="24335">
                  <c:v>4895</c:v>
                </c:pt>
                <c:pt idx="24336">
                  <c:v>4858</c:v>
                </c:pt>
                <c:pt idx="24337">
                  <c:v>4879</c:v>
                </c:pt>
                <c:pt idx="24338">
                  <c:v>4857</c:v>
                </c:pt>
                <c:pt idx="24339">
                  <c:v>4850</c:v>
                </c:pt>
                <c:pt idx="24340">
                  <c:v>4850</c:v>
                </c:pt>
                <c:pt idx="24341">
                  <c:v>4851</c:v>
                </c:pt>
                <c:pt idx="24342">
                  <c:v>4872</c:v>
                </c:pt>
                <c:pt idx="24343">
                  <c:v>4882</c:v>
                </c:pt>
                <c:pt idx="24344">
                  <c:v>4845</c:v>
                </c:pt>
                <c:pt idx="24345">
                  <c:v>4847</c:v>
                </c:pt>
                <c:pt idx="24346">
                  <c:v>4820</c:v>
                </c:pt>
                <c:pt idx="24347">
                  <c:v>4899</c:v>
                </c:pt>
                <c:pt idx="24348">
                  <c:v>4858</c:v>
                </c:pt>
                <c:pt idx="24349">
                  <c:v>4822</c:v>
                </c:pt>
                <c:pt idx="24350">
                  <c:v>4864</c:v>
                </c:pt>
                <c:pt idx="24351">
                  <c:v>4851</c:v>
                </c:pt>
                <c:pt idx="24352">
                  <c:v>4878</c:v>
                </c:pt>
                <c:pt idx="24353">
                  <c:v>4860</c:v>
                </c:pt>
                <c:pt idx="24354">
                  <c:v>4849</c:v>
                </c:pt>
                <c:pt idx="24355">
                  <c:v>4851</c:v>
                </c:pt>
                <c:pt idx="24356">
                  <c:v>4847</c:v>
                </c:pt>
                <c:pt idx="24357">
                  <c:v>4890</c:v>
                </c:pt>
                <c:pt idx="24358">
                  <c:v>4892</c:v>
                </c:pt>
                <c:pt idx="24359">
                  <c:v>4869</c:v>
                </c:pt>
                <c:pt idx="24360">
                  <c:v>4848</c:v>
                </c:pt>
                <c:pt idx="24361">
                  <c:v>4882</c:v>
                </c:pt>
                <c:pt idx="24362">
                  <c:v>4877</c:v>
                </c:pt>
                <c:pt idx="24363">
                  <c:v>4878</c:v>
                </c:pt>
                <c:pt idx="24364">
                  <c:v>4844</c:v>
                </c:pt>
                <c:pt idx="24365">
                  <c:v>4883</c:v>
                </c:pt>
                <c:pt idx="24366">
                  <c:v>4834</c:v>
                </c:pt>
                <c:pt idx="24367">
                  <c:v>4848</c:v>
                </c:pt>
                <c:pt idx="24368">
                  <c:v>4850</c:v>
                </c:pt>
                <c:pt idx="24369">
                  <c:v>4821</c:v>
                </c:pt>
                <c:pt idx="24370">
                  <c:v>4917</c:v>
                </c:pt>
                <c:pt idx="24371">
                  <c:v>4880</c:v>
                </c:pt>
                <c:pt idx="24372">
                  <c:v>4841</c:v>
                </c:pt>
                <c:pt idx="24373">
                  <c:v>4851</c:v>
                </c:pt>
                <c:pt idx="24374">
                  <c:v>4879</c:v>
                </c:pt>
                <c:pt idx="24375">
                  <c:v>4845</c:v>
                </c:pt>
                <c:pt idx="24376">
                  <c:v>4834</c:v>
                </c:pt>
                <c:pt idx="24377">
                  <c:v>4883</c:v>
                </c:pt>
                <c:pt idx="24378">
                  <c:v>4848</c:v>
                </c:pt>
                <c:pt idx="24379">
                  <c:v>4906</c:v>
                </c:pt>
                <c:pt idx="24380">
                  <c:v>4868</c:v>
                </c:pt>
                <c:pt idx="24381">
                  <c:v>4872</c:v>
                </c:pt>
                <c:pt idx="24382">
                  <c:v>4864</c:v>
                </c:pt>
                <c:pt idx="24383">
                  <c:v>4863</c:v>
                </c:pt>
                <c:pt idx="24384">
                  <c:v>4873</c:v>
                </c:pt>
                <c:pt idx="24385">
                  <c:v>4873</c:v>
                </c:pt>
                <c:pt idx="24386">
                  <c:v>4867</c:v>
                </c:pt>
                <c:pt idx="24387">
                  <c:v>4873</c:v>
                </c:pt>
                <c:pt idx="24388">
                  <c:v>4865</c:v>
                </c:pt>
                <c:pt idx="24389">
                  <c:v>4843</c:v>
                </c:pt>
                <c:pt idx="24390">
                  <c:v>4859</c:v>
                </c:pt>
                <c:pt idx="24391">
                  <c:v>4852</c:v>
                </c:pt>
                <c:pt idx="24392">
                  <c:v>4840</c:v>
                </c:pt>
                <c:pt idx="24393">
                  <c:v>4844</c:v>
                </c:pt>
                <c:pt idx="24394">
                  <c:v>4889</c:v>
                </c:pt>
                <c:pt idx="24395">
                  <c:v>4866</c:v>
                </c:pt>
                <c:pt idx="24396">
                  <c:v>4883</c:v>
                </c:pt>
                <c:pt idx="24397">
                  <c:v>4876</c:v>
                </c:pt>
                <c:pt idx="24398">
                  <c:v>4845</c:v>
                </c:pt>
                <c:pt idx="24399">
                  <c:v>4887</c:v>
                </c:pt>
                <c:pt idx="24400">
                  <c:v>4870</c:v>
                </c:pt>
                <c:pt idx="24401">
                  <c:v>4855</c:v>
                </c:pt>
                <c:pt idx="24402">
                  <c:v>4885</c:v>
                </c:pt>
                <c:pt idx="24403">
                  <c:v>4880</c:v>
                </c:pt>
                <c:pt idx="24404">
                  <c:v>4889</c:v>
                </c:pt>
                <c:pt idx="24405">
                  <c:v>4857</c:v>
                </c:pt>
                <c:pt idx="24406">
                  <c:v>4849</c:v>
                </c:pt>
                <c:pt idx="24407">
                  <c:v>4847</c:v>
                </c:pt>
                <c:pt idx="24408">
                  <c:v>4874</c:v>
                </c:pt>
                <c:pt idx="24409">
                  <c:v>4865</c:v>
                </c:pt>
                <c:pt idx="24410">
                  <c:v>4883</c:v>
                </c:pt>
                <c:pt idx="24411">
                  <c:v>4855</c:v>
                </c:pt>
                <c:pt idx="24412">
                  <c:v>4879</c:v>
                </c:pt>
                <c:pt idx="24413">
                  <c:v>4882</c:v>
                </c:pt>
                <c:pt idx="24414">
                  <c:v>4812</c:v>
                </c:pt>
                <c:pt idx="24415">
                  <c:v>4846</c:v>
                </c:pt>
                <c:pt idx="24416">
                  <c:v>4880</c:v>
                </c:pt>
                <c:pt idx="24417">
                  <c:v>4910</c:v>
                </c:pt>
                <c:pt idx="24418">
                  <c:v>4843</c:v>
                </c:pt>
                <c:pt idx="24419">
                  <c:v>4877</c:v>
                </c:pt>
                <c:pt idx="24420">
                  <c:v>4848</c:v>
                </c:pt>
                <c:pt idx="24421">
                  <c:v>4846</c:v>
                </c:pt>
                <c:pt idx="24422">
                  <c:v>4841</c:v>
                </c:pt>
                <c:pt idx="24423">
                  <c:v>4830</c:v>
                </c:pt>
                <c:pt idx="24424">
                  <c:v>4839</c:v>
                </c:pt>
                <c:pt idx="24425">
                  <c:v>4850</c:v>
                </c:pt>
                <c:pt idx="24426">
                  <c:v>4849</c:v>
                </c:pt>
                <c:pt idx="24427">
                  <c:v>4873</c:v>
                </c:pt>
                <c:pt idx="24428">
                  <c:v>4863</c:v>
                </c:pt>
                <c:pt idx="24429">
                  <c:v>4855</c:v>
                </c:pt>
                <c:pt idx="24430">
                  <c:v>4904</c:v>
                </c:pt>
                <c:pt idx="24431">
                  <c:v>4836</c:v>
                </c:pt>
                <c:pt idx="24432">
                  <c:v>4871</c:v>
                </c:pt>
                <c:pt idx="24433">
                  <c:v>4796</c:v>
                </c:pt>
                <c:pt idx="24434">
                  <c:v>4871</c:v>
                </c:pt>
                <c:pt idx="24435">
                  <c:v>4851</c:v>
                </c:pt>
                <c:pt idx="24436">
                  <c:v>4873</c:v>
                </c:pt>
                <c:pt idx="24437">
                  <c:v>4832</c:v>
                </c:pt>
                <c:pt idx="24438">
                  <c:v>4877</c:v>
                </c:pt>
                <c:pt idx="24439">
                  <c:v>4887</c:v>
                </c:pt>
                <c:pt idx="24440">
                  <c:v>4876</c:v>
                </c:pt>
                <c:pt idx="24441">
                  <c:v>4878</c:v>
                </c:pt>
                <c:pt idx="24442">
                  <c:v>4887</c:v>
                </c:pt>
                <c:pt idx="24443">
                  <c:v>4824</c:v>
                </c:pt>
                <c:pt idx="24444">
                  <c:v>4841</c:v>
                </c:pt>
                <c:pt idx="24445">
                  <c:v>4867</c:v>
                </c:pt>
                <c:pt idx="24446">
                  <c:v>4884</c:v>
                </c:pt>
                <c:pt idx="24447">
                  <c:v>4847</c:v>
                </c:pt>
                <c:pt idx="24448">
                  <c:v>4862</c:v>
                </c:pt>
                <c:pt idx="24449">
                  <c:v>4879</c:v>
                </c:pt>
                <c:pt idx="24450">
                  <c:v>4878</c:v>
                </c:pt>
                <c:pt idx="24451">
                  <c:v>4862</c:v>
                </c:pt>
                <c:pt idx="24452">
                  <c:v>4854</c:v>
                </c:pt>
                <c:pt idx="24453">
                  <c:v>4880</c:v>
                </c:pt>
                <c:pt idx="24454">
                  <c:v>4883</c:v>
                </c:pt>
                <c:pt idx="24455">
                  <c:v>4850</c:v>
                </c:pt>
                <c:pt idx="24456">
                  <c:v>4875</c:v>
                </c:pt>
                <c:pt idx="24457">
                  <c:v>4881</c:v>
                </c:pt>
                <c:pt idx="24458">
                  <c:v>4865</c:v>
                </c:pt>
                <c:pt idx="24459">
                  <c:v>4889</c:v>
                </c:pt>
                <c:pt idx="24460">
                  <c:v>4858</c:v>
                </c:pt>
                <c:pt idx="24461">
                  <c:v>4813</c:v>
                </c:pt>
                <c:pt idx="24462">
                  <c:v>4820</c:v>
                </c:pt>
                <c:pt idx="24463">
                  <c:v>4875</c:v>
                </c:pt>
                <c:pt idx="24464">
                  <c:v>4871</c:v>
                </c:pt>
                <c:pt idx="24465">
                  <c:v>4881</c:v>
                </c:pt>
                <c:pt idx="24466">
                  <c:v>4818</c:v>
                </c:pt>
                <c:pt idx="24467">
                  <c:v>4894</c:v>
                </c:pt>
                <c:pt idx="24468">
                  <c:v>4856</c:v>
                </c:pt>
                <c:pt idx="24469">
                  <c:v>4836</c:v>
                </c:pt>
                <c:pt idx="24470">
                  <c:v>4869</c:v>
                </c:pt>
                <c:pt idx="24471">
                  <c:v>4838</c:v>
                </c:pt>
                <c:pt idx="24472">
                  <c:v>4867</c:v>
                </c:pt>
                <c:pt idx="24473">
                  <c:v>4842</c:v>
                </c:pt>
                <c:pt idx="24474">
                  <c:v>4876</c:v>
                </c:pt>
                <c:pt idx="24475">
                  <c:v>4845</c:v>
                </c:pt>
                <c:pt idx="24476">
                  <c:v>4859</c:v>
                </c:pt>
                <c:pt idx="24477">
                  <c:v>4855</c:v>
                </c:pt>
                <c:pt idx="24478">
                  <c:v>4862</c:v>
                </c:pt>
                <c:pt idx="24479">
                  <c:v>4858</c:v>
                </c:pt>
                <c:pt idx="24480">
                  <c:v>4898</c:v>
                </c:pt>
                <c:pt idx="24481">
                  <c:v>4827</c:v>
                </c:pt>
                <c:pt idx="24482">
                  <c:v>4897</c:v>
                </c:pt>
                <c:pt idx="24483">
                  <c:v>4842</c:v>
                </c:pt>
                <c:pt idx="24484">
                  <c:v>4841</c:v>
                </c:pt>
                <c:pt idx="24485">
                  <c:v>4853</c:v>
                </c:pt>
                <c:pt idx="24486">
                  <c:v>4882</c:v>
                </c:pt>
                <c:pt idx="24487">
                  <c:v>4857</c:v>
                </c:pt>
                <c:pt idx="24488">
                  <c:v>4807</c:v>
                </c:pt>
                <c:pt idx="24489">
                  <c:v>4875</c:v>
                </c:pt>
                <c:pt idx="24490">
                  <c:v>4865</c:v>
                </c:pt>
                <c:pt idx="24491">
                  <c:v>4848</c:v>
                </c:pt>
                <c:pt idx="24492">
                  <c:v>4844</c:v>
                </c:pt>
                <c:pt idx="24493">
                  <c:v>4886</c:v>
                </c:pt>
                <c:pt idx="24494">
                  <c:v>4903</c:v>
                </c:pt>
                <c:pt idx="24495">
                  <c:v>4873</c:v>
                </c:pt>
                <c:pt idx="24496">
                  <c:v>4863</c:v>
                </c:pt>
                <c:pt idx="24497">
                  <c:v>4863</c:v>
                </c:pt>
                <c:pt idx="24498">
                  <c:v>4871</c:v>
                </c:pt>
                <c:pt idx="24499">
                  <c:v>4849</c:v>
                </c:pt>
                <c:pt idx="24500">
                  <c:v>4775</c:v>
                </c:pt>
                <c:pt idx="24501">
                  <c:v>4852</c:v>
                </c:pt>
                <c:pt idx="24502">
                  <c:v>4855</c:v>
                </c:pt>
                <c:pt idx="24503">
                  <c:v>4842</c:v>
                </c:pt>
                <c:pt idx="24504">
                  <c:v>4893</c:v>
                </c:pt>
                <c:pt idx="24505">
                  <c:v>4891</c:v>
                </c:pt>
                <c:pt idx="24506">
                  <c:v>4888</c:v>
                </c:pt>
                <c:pt idx="24507">
                  <c:v>4858</c:v>
                </c:pt>
                <c:pt idx="24508">
                  <c:v>4869</c:v>
                </c:pt>
                <c:pt idx="24509">
                  <c:v>4899</c:v>
                </c:pt>
                <c:pt idx="24510">
                  <c:v>4860</c:v>
                </c:pt>
                <c:pt idx="24511">
                  <c:v>4817</c:v>
                </c:pt>
                <c:pt idx="24512">
                  <c:v>4843</c:v>
                </c:pt>
                <c:pt idx="24513">
                  <c:v>4822</c:v>
                </c:pt>
                <c:pt idx="24514">
                  <c:v>4854</c:v>
                </c:pt>
                <c:pt idx="24515">
                  <c:v>4847</c:v>
                </c:pt>
                <c:pt idx="24516">
                  <c:v>4897</c:v>
                </c:pt>
                <c:pt idx="24517">
                  <c:v>4863</c:v>
                </c:pt>
                <c:pt idx="24518">
                  <c:v>4905</c:v>
                </c:pt>
                <c:pt idx="24519">
                  <c:v>4869</c:v>
                </c:pt>
                <c:pt idx="24520">
                  <c:v>4865</c:v>
                </c:pt>
                <c:pt idx="24521">
                  <c:v>4825</c:v>
                </c:pt>
                <c:pt idx="24522">
                  <c:v>4831</c:v>
                </c:pt>
                <c:pt idx="24523">
                  <c:v>4830</c:v>
                </c:pt>
                <c:pt idx="24524">
                  <c:v>4889</c:v>
                </c:pt>
                <c:pt idx="24525">
                  <c:v>4836</c:v>
                </c:pt>
                <c:pt idx="24526">
                  <c:v>4876</c:v>
                </c:pt>
                <c:pt idx="24527">
                  <c:v>4845</c:v>
                </c:pt>
                <c:pt idx="24528">
                  <c:v>4887</c:v>
                </c:pt>
                <c:pt idx="24529">
                  <c:v>4894</c:v>
                </c:pt>
                <c:pt idx="24530">
                  <c:v>4861</c:v>
                </c:pt>
                <c:pt idx="24531">
                  <c:v>4887</c:v>
                </c:pt>
                <c:pt idx="24532">
                  <c:v>4843</c:v>
                </c:pt>
                <c:pt idx="24533">
                  <c:v>4866</c:v>
                </c:pt>
                <c:pt idx="24534">
                  <c:v>4909</c:v>
                </c:pt>
                <c:pt idx="24535">
                  <c:v>4852</c:v>
                </c:pt>
                <c:pt idx="24536">
                  <c:v>4885</c:v>
                </c:pt>
                <c:pt idx="24537">
                  <c:v>4888</c:v>
                </c:pt>
                <c:pt idx="24538">
                  <c:v>4871</c:v>
                </c:pt>
                <c:pt idx="24539">
                  <c:v>4847</c:v>
                </c:pt>
                <c:pt idx="24540">
                  <c:v>4810</c:v>
                </c:pt>
                <c:pt idx="24541">
                  <c:v>4877</c:v>
                </c:pt>
                <c:pt idx="24542">
                  <c:v>4898</c:v>
                </c:pt>
                <c:pt idx="24543">
                  <c:v>4888</c:v>
                </c:pt>
                <c:pt idx="24544">
                  <c:v>4902</c:v>
                </c:pt>
                <c:pt idx="24545">
                  <c:v>4861</c:v>
                </c:pt>
                <c:pt idx="24546">
                  <c:v>4854</c:v>
                </c:pt>
                <c:pt idx="24547">
                  <c:v>4860</c:v>
                </c:pt>
                <c:pt idx="24548">
                  <c:v>4868</c:v>
                </c:pt>
                <c:pt idx="24549">
                  <c:v>4878</c:v>
                </c:pt>
                <c:pt idx="24550">
                  <c:v>4834</c:v>
                </c:pt>
                <c:pt idx="24551">
                  <c:v>4873</c:v>
                </c:pt>
                <c:pt idx="24552">
                  <c:v>4873</c:v>
                </c:pt>
                <c:pt idx="24553">
                  <c:v>4859</c:v>
                </c:pt>
                <c:pt idx="24554">
                  <c:v>4863</c:v>
                </c:pt>
                <c:pt idx="24555">
                  <c:v>4832</c:v>
                </c:pt>
                <c:pt idx="24556">
                  <c:v>4848</c:v>
                </c:pt>
                <c:pt idx="24557">
                  <c:v>4855</c:v>
                </c:pt>
                <c:pt idx="24558">
                  <c:v>4845</c:v>
                </c:pt>
                <c:pt idx="24559">
                  <c:v>4865</c:v>
                </c:pt>
                <c:pt idx="24560">
                  <c:v>4859</c:v>
                </c:pt>
                <c:pt idx="24561">
                  <c:v>4849</c:v>
                </c:pt>
                <c:pt idx="24562">
                  <c:v>4841</c:v>
                </c:pt>
                <c:pt idx="24563">
                  <c:v>4868</c:v>
                </c:pt>
                <c:pt idx="24564">
                  <c:v>4869</c:v>
                </c:pt>
                <c:pt idx="24565">
                  <c:v>4855</c:v>
                </c:pt>
                <c:pt idx="24566">
                  <c:v>4894</c:v>
                </c:pt>
                <c:pt idx="24567">
                  <c:v>4854</c:v>
                </c:pt>
                <c:pt idx="24568">
                  <c:v>4877</c:v>
                </c:pt>
                <c:pt idx="24569">
                  <c:v>4852</c:v>
                </c:pt>
                <c:pt idx="24570">
                  <c:v>4878</c:v>
                </c:pt>
                <c:pt idx="24571">
                  <c:v>4846</c:v>
                </c:pt>
                <c:pt idx="24572">
                  <c:v>4855</c:v>
                </c:pt>
                <c:pt idx="24573">
                  <c:v>4891</c:v>
                </c:pt>
                <c:pt idx="24574">
                  <c:v>4860</c:v>
                </c:pt>
                <c:pt idx="24575">
                  <c:v>4864</c:v>
                </c:pt>
                <c:pt idx="24576">
                  <c:v>4861</c:v>
                </c:pt>
                <c:pt idx="24577">
                  <c:v>4889</c:v>
                </c:pt>
                <c:pt idx="24578">
                  <c:v>4877</c:v>
                </c:pt>
                <c:pt idx="24579">
                  <c:v>4857</c:v>
                </c:pt>
                <c:pt idx="24580">
                  <c:v>4870</c:v>
                </c:pt>
                <c:pt idx="24581">
                  <c:v>4853</c:v>
                </c:pt>
                <c:pt idx="24582">
                  <c:v>4881</c:v>
                </c:pt>
                <c:pt idx="24583">
                  <c:v>4923</c:v>
                </c:pt>
                <c:pt idx="24584">
                  <c:v>4871</c:v>
                </c:pt>
                <c:pt idx="24585">
                  <c:v>4876</c:v>
                </c:pt>
                <c:pt idx="24586">
                  <c:v>4869</c:v>
                </c:pt>
                <c:pt idx="24587">
                  <c:v>4882</c:v>
                </c:pt>
                <c:pt idx="24588">
                  <c:v>4831</c:v>
                </c:pt>
                <c:pt idx="24589">
                  <c:v>4824</c:v>
                </c:pt>
                <c:pt idx="24590">
                  <c:v>4870</c:v>
                </c:pt>
                <c:pt idx="24591">
                  <c:v>4896</c:v>
                </c:pt>
                <c:pt idx="24592">
                  <c:v>4875</c:v>
                </c:pt>
                <c:pt idx="24593">
                  <c:v>4859</c:v>
                </c:pt>
                <c:pt idx="24594">
                  <c:v>4859</c:v>
                </c:pt>
                <c:pt idx="24595">
                  <c:v>4868</c:v>
                </c:pt>
                <c:pt idx="24596">
                  <c:v>4844</c:v>
                </c:pt>
                <c:pt idx="24597">
                  <c:v>4871</c:v>
                </c:pt>
                <c:pt idx="24598">
                  <c:v>4881</c:v>
                </c:pt>
                <c:pt idx="24599">
                  <c:v>4889</c:v>
                </c:pt>
                <c:pt idx="24600">
                  <c:v>4873</c:v>
                </c:pt>
                <c:pt idx="24601">
                  <c:v>4850</c:v>
                </c:pt>
                <c:pt idx="24602">
                  <c:v>4907</c:v>
                </c:pt>
                <c:pt idx="24603">
                  <c:v>4887</c:v>
                </c:pt>
                <c:pt idx="24604">
                  <c:v>4859</c:v>
                </c:pt>
                <c:pt idx="24605">
                  <c:v>4887</c:v>
                </c:pt>
                <c:pt idx="24606">
                  <c:v>4840</c:v>
                </c:pt>
                <c:pt idx="24607">
                  <c:v>4841</c:v>
                </c:pt>
                <c:pt idx="24608">
                  <c:v>4861</c:v>
                </c:pt>
                <c:pt idx="24609">
                  <c:v>4831</c:v>
                </c:pt>
                <c:pt idx="24610">
                  <c:v>4853</c:v>
                </c:pt>
                <c:pt idx="24611">
                  <c:v>4865</c:v>
                </c:pt>
                <c:pt idx="24612">
                  <c:v>4846</c:v>
                </c:pt>
                <c:pt idx="24613">
                  <c:v>4844</c:v>
                </c:pt>
                <c:pt idx="24614">
                  <c:v>4819</c:v>
                </c:pt>
                <c:pt idx="24615">
                  <c:v>4844</c:v>
                </c:pt>
                <c:pt idx="24616">
                  <c:v>4852</c:v>
                </c:pt>
                <c:pt idx="24617">
                  <c:v>4839</c:v>
                </c:pt>
                <c:pt idx="24618">
                  <c:v>4862</c:v>
                </c:pt>
                <c:pt idx="24619">
                  <c:v>4872</c:v>
                </c:pt>
                <c:pt idx="24620">
                  <c:v>4895</c:v>
                </c:pt>
                <c:pt idx="24621">
                  <c:v>4866</c:v>
                </c:pt>
                <c:pt idx="24622">
                  <c:v>4857</c:v>
                </c:pt>
                <c:pt idx="24623">
                  <c:v>4843</c:v>
                </c:pt>
                <c:pt idx="24624">
                  <c:v>4847</c:v>
                </c:pt>
                <c:pt idx="24625">
                  <c:v>4875</c:v>
                </c:pt>
                <c:pt idx="24626">
                  <c:v>4872</c:v>
                </c:pt>
                <c:pt idx="24627">
                  <c:v>4878</c:v>
                </c:pt>
                <c:pt idx="24628">
                  <c:v>4866</c:v>
                </c:pt>
                <c:pt idx="24629">
                  <c:v>4886</c:v>
                </c:pt>
                <c:pt idx="24630">
                  <c:v>4867</c:v>
                </c:pt>
                <c:pt idx="24631">
                  <c:v>4828</c:v>
                </c:pt>
                <c:pt idx="24632">
                  <c:v>4889</c:v>
                </c:pt>
                <c:pt idx="24633">
                  <c:v>4842</c:v>
                </c:pt>
                <c:pt idx="24634">
                  <c:v>4867</c:v>
                </c:pt>
                <c:pt idx="24635">
                  <c:v>4876</c:v>
                </c:pt>
                <c:pt idx="24636">
                  <c:v>4861</c:v>
                </c:pt>
                <c:pt idx="24637">
                  <c:v>4856</c:v>
                </c:pt>
                <c:pt idx="24638">
                  <c:v>4851</c:v>
                </c:pt>
                <c:pt idx="24639">
                  <c:v>4776</c:v>
                </c:pt>
                <c:pt idx="24640">
                  <c:v>4839</c:v>
                </c:pt>
                <c:pt idx="24641">
                  <c:v>4874</c:v>
                </c:pt>
                <c:pt idx="24642">
                  <c:v>4878</c:v>
                </c:pt>
                <c:pt idx="24643">
                  <c:v>4820</c:v>
                </c:pt>
                <c:pt idx="24644">
                  <c:v>4859</c:v>
                </c:pt>
                <c:pt idx="24645">
                  <c:v>4866</c:v>
                </c:pt>
                <c:pt idx="24646">
                  <c:v>4875</c:v>
                </c:pt>
                <c:pt idx="24647">
                  <c:v>4832</c:v>
                </c:pt>
                <c:pt idx="24648">
                  <c:v>4869</c:v>
                </c:pt>
                <c:pt idx="24649">
                  <c:v>4868</c:v>
                </c:pt>
                <c:pt idx="24650">
                  <c:v>4865</c:v>
                </c:pt>
                <c:pt idx="24651">
                  <c:v>4851</c:v>
                </c:pt>
                <c:pt idx="24652">
                  <c:v>4827</c:v>
                </c:pt>
                <c:pt idx="24653">
                  <c:v>4915</c:v>
                </c:pt>
                <c:pt idx="24654">
                  <c:v>4867</c:v>
                </c:pt>
                <c:pt idx="24655">
                  <c:v>4879</c:v>
                </c:pt>
                <c:pt idx="24656">
                  <c:v>4847</c:v>
                </c:pt>
                <c:pt idx="24657">
                  <c:v>4825</c:v>
                </c:pt>
                <c:pt idx="24658">
                  <c:v>4874</c:v>
                </c:pt>
                <c:pt idx="24659">
                  <c:v>4881</c:v>
                </c:pt>
                <c:pt idx="24660">
                  <c:v>4850</c:v>
                </c:pt>
                <c:pt idx="24661">
                  <c:v>4860</c:v>
                </c:pt>
                <c:pt idx="24662">
                  <c:v>4858</c:v>
                </c:pt>
                <c:pt idx="24663">
                  <c:v>4858</c:v>
                </c:pt>
                <c:pt idx="24664">
                  <c:v>4857</c:v>
                </c:pt>
                <c:pt idx="24665">
                  <c:v>4865</c:v>
                </c:pt>
                <c:pt idx="24666">
                  <c:v>4862</c:v>
                </c:pt>
                <c:pt idx="24667">
                  <c:v>4853</c:v>
                </c:pt>
                <c:pt idx="24668">
                  <c:v>4810</c:v>
                </c:pt>
                <c:pt idx="24669">
                  <c:v>4853</c:v>
                </c:pt>
                <c:pt idx="24670">
                  <c:v>4845</c:v>
                </c:pt>
                <c:pt idx="24671">
                  <c:v>4856</c:v>
                </c:pt>
                <c:pt idx="24672">
                  <c:v>4850</c:v>
                </c:pt>
                <c:pt idx="24673">
                  <c:v>4865</c:v>
                </c:pt>
                <c:pt idx="24674">
                  <c:v>4853</c:v>
                </c:pt>
                <c:pt idx="24675">
                  <c:v>4871</c:v>
                </c:pt>
                <c:pt idx="24676">
                  <c:v>4845</c:v>
                </c:pt>
                <c:pt idx="24677">
                  <c:v>4860</c:v>
                </c:pt>
                <c:pt idx="24678">
                  <c:v>4885</c:v>
                </c:pt>
                <c:pt idx="24679">
                  <c:v>4887</c:v>
                </c:pt>
                <c:pt idx="24680">
                  <c:v>4871</c:v>
                </c:pt>
                <c:pt idx="24681">
                  <c:v>4854</c:v>
                </c:pt>
                <c:pt idx="24682">
                  <c:v>4882</c:v>
                </c:pt>
                <c:pt idx="24683">
                  <c:v>4869</c:v>
                </c:pt>
                <c:pt idx="24684">
                  <c:v>4835</c:v>
                </c:pt>
                <c:pt idx="24685">
                  <c:v>4830</c:v>
                </c:pt>
                <c:pt idx="24686">
                  <c:v>4868</c:v>
                </c:pt>
                <c:pt idx="24687">
                  <c:v>4843</c:v>
                </c:pt>
                <c:pt idx="24688">
                  <c:v>4861</c:v>
                </c:pt>
                <c:pt idx="24689">
                  <c:v>4881</c:v>
                </c:pt>
                <c:pt idx="24690">
                  <c:v>4870</c:v>
                </c:pt>
                <c:pt idx="24691">
                  <c:v>4884</c:v>
                </c:pt>
                <c:pt idx="24692">
                  <c:v>4886</c:v>
                </c:pt>
                <c:pt idx="24693">
                  <c:v>4857</c:v>
                </c:pt>
                <c:pt idx="24694">
                  <c:v>4866</c:v>
                </c:pt>
                <c:pt idx="24695">
                  <c:v>4877</c:v>
                </c:pt>
                <c:pt idx="24696">
                  <c:v>4841</c:v>
                </c:pt>
                <c:pt idx="24697">
                  <c:v>4850</c:v>
                </c:pt>
                <c:pt idx="24698">
                  <c:v>4831</c:v>
                </c:pt>
                <c:pt idx="24699">
                  <c:v>4842</c:v>
                </c:pt>
                <c:pt idx="24700">
                  <c:v>4877</c:v>
                </c:pt>
                <c:pt idx="24701">
                  <c:v>4829</c:v>
                </c:pt>
                <c:pt idx="24702">
                  <c:v>4858</c:v>
                </c:pt>
                <c:pt idx="24703">
                  <c:v>4877</c:v>
                </c:pt>
                <c:pt idx="24704">
                  <c:v>4902</c:v>
                </c:pt>
                <c:pt idx="24705">
                  <c:v>4873</c:v>
                </c:pt>
                <c:pt idx="24706">
                  <c:v>4873</c:v>
                </c:pt>
                <c:pt idx="24707">
                  <c:v>4842</c:v>
                </c:pt>
                <c:pt idx="24708">
                  <c:v>4853</c:v>
                </c:pt>
                <c:pt idx="24709">
                  <c:v>4860</c:v>
                </c:pt>
                <c:pt idx="24710">
                  <c:v>4862</c:v>
                </c:pt>
                <c:pt idx="24711">
                  <c:v>4841</c:v>
                </c:pt>
                <c:pt idx="24712">
                  <c:v>4868</c:v>
                </c:pt>
                <c:pt idx="24713">
                  <c:v>4888</c:v>
                </c:pt>
                <c:pt idx="24714">
                  <c:v>4864</c:v>
                </c:pt>
                <c:pt idx="24715">
                  <c:v>4877</c:v>
                </c:pt>
                <c:pt idx="24716">
                  <c:v>4869</c:v>
                </c:pt>
                <c:pt idx="24717">
                  <c:v>4869</c:v>
                </c:pt>
                <c:pt idx="24718">
                  <c:v>4844</c:v>
                </c:pt>
                <c:pt idx="24719">
                  <c:v>4854</c:v>
                </c:pt>
                <c:pt idx="24720">
                  <c:v>4866</c:v>
                </c:pt>
                <c:pt idx="24721">
                  <c:v>4864</c:v>
                </c:pt>
                <c:pt idx="24722">
                  <c:v>4885</c:v>
                </c:pt>
                <c:pt idx="24723">
                  <c:v>4850</c:v>
                </c:pt>
                <c:pt idx="24724">
                  <c:v>4860</c:v>
                </c:pt>
                <c:pt idx="24725">
                  <c:v>4835</c:v>
                </c:pt>
                <c:pt idx="24726">
                  <c:v>4840</c:v>
                </c:pt>
                <c:pt idx="24727">
                  <c:v>4860</c:v>
                </c:pt>
                <c:pt idx="24728">
                  <c:v>4830</c:v>
                </c:pt>
                <c:pt idx="24729">
                  <c:v>4831</c:v>
                </c:pt>
                <c:pt idx="24730">
                  <c:v>4835</c:v>
                </c:pt>
                <c:pt idx="24731">
                  <c:v>4867</c:v>
                </c:pt>
                <c:pt idx="24732">
                  <c:v>4862</c:v>
                </c:pt>
                <c:pt idx="24733">
                  <c:v>4871</c:v>
                </c:pt>
                <c:pt idx="24734">
                  <c:v>4875</c:v>
                </c:pt>
                <c:pt idx="24735">
                  <c:v>4852</c:v>
                </c:pt>
                <c:pt idx="24736">
                  <c:v>4852</c:v>
                </c:pt>
                <c:pt idx="24737">
                  <c:v>4854</c:v>
                </c:pt>
                <c:pt idx="24738">
                  <c:v>4847</c:v>
                </c:pt>
                <c:pt idx="24739">
                  <c:v>4874</c:v>
                </c:pt>
                <c:pt idx="24740">
                  <c:v>4857</c:v>
                </c:pt>
                <c:pt idx="24741">
                  <c:v>4862</c:v>
                </c:pt>
                <c:pt idx="24742">
                  <c:v>4826</c:v>
                </c:pt>
                <c:pt idx="24743">
                  <c:v>4822</c:v>
                </c:pt>
                <c:pt idx="24744">
                  <c:v>4891</c:v>
                </c:pt>
                <c:pt idx="24745">
                  <c:v>4858</c:v>
                </c:pt>
                <c:pt idx="24746">
                  <c:v>4837</c:v>
                </c:pt>
                <c:pt idx="24747">
                  <c:v>4853</c:v>
                </c:pt>
                <c:pt idx="24748">
                  <c:v>4863</c:v>
                </c:pt>
                <c:pt idx="24749">
                  <c:v>4843</c:v>
                </c:pt>
                <c:pt idx="24750">
                  <c:v>4834</c:v>
                </c:pt>
                <c:pt idx="24751">
                  <c:v>4888</c:v>
                </c:pt>
                <c:pt idx="24752">
                  <c:v>4839</c:v>
                </c:pt>
                <c:pt idx="24753">
                  <c:v>4840</c:v>
                </c:pt>
                <c:pt idx="24754">
                  <c:v>4851</c:v>
                </c:pt>
                <c:pt idx="24755">
                  <c:v>4870</c:v>
                </c:pt>
                <c:pt idx="24756">
                  <c:v>4823</c:v>
                </c:pt>
                <c:pt idx="24757">
                  <c:v>4884</c:v>
                </c:pt>
                <c:pt idx="24758">
                  <c:v>4863</c:v>
                </c:pt>
                <c:pt idx="24759">
                  <c:v>4838</c:v>
                </c:pt>
                <c:pt idx="24760">
                  <c:v>4831</c:v>
                </c:pt>
                <c:pt idx="24761">
                  <c:v>4860</c:v>
                </c:pt>
                <c:pt idx="24762">
                  <c:v>4834</c:v>
                </c:pt>
                <c:pt idx="24763">
                  <c:v>4868</c:v>
                </c:pt>
                <c:pt idx="24764">
                  <c:v>4868</c:v>
                </c:pt>
                <c:pt idx="24765">
                  <c:v>4880</c:v>
                </c:pt>
                <c:pt idx="24766">
                  <c:v>4892</c:v>
                </c:pt>
                <c:pt idx="24767">
                  <c:v>4896</c:v>
                </c:pt>
                <c:pt idx="24768">
                  <c:v>4893</c:v>
                </c:pt>
                <c:pt idx="24769">
                  <c:v>4842</c:v>
                </c:pt>
                <c:pt idx="24770">
                  <c:v>4862</c:v>
                </c:pt>
                <c:pt idx="24771">
                  <c:v>4881</c:v>
                </c:pt>
                <c:pt idx="24772">
                  <c:v>4844</c:v>
                </c:pt>
                <c:pt idx="24773">
                  <c:v>4866</c:v>
                </c:pt>
                <c:pt idx="24774">
                  <c:v>4850</c:v>
                </c:pt>
                <c:pt idx="24775">
                  <c:v>4853</c:v>
                </c:pt>
                <c:pt idx="24776">
                  <c:v>4840</c:v>
                </c:pt>
                <c:pt idx="24777">
                  <c:v>4854</c:v>
                </c:pt>
                <c:pt idx="24778">
                  <c:v>4829</c:v>
                </c:pt>
                <c:pt idx="24779">
                  <c:v>4849</c:v>
                </c:pt>
                <c:pt idx="24780">
                  <c:v>4853</c:v>
                </c:pt>
                <c:pt idx="24781">
                  <c:v>4874</c:v>
                </c:pt>
                <c:pt idx="24782">
                  <c:v>4866</c:v>
                </c:pt>
                <c:pt idx="24783">
                  <c:v>4857</c:v>
                </c:pt>
                <c:pt idx="24784">
                  <c:v>4860</c:v>
                </c:pt>
                <c:pt idx="24785">
                  <c:v>4832</c:v>
                </c:pt>
                <c:pt idx="24786">
                  <c:v>4848</c:v>
                </c:pt>
                <c:pt idx="24787">
                  <c:v>4856</c:v>
                </c:pt>
                <c:pt idx="24788">
                  <c:v>4840</c:v>
                </c:pt>
                <c:pt idx="24789">
                  <c:v>4860</c:v>
                </c:pt>
                <c:pt idx="24790">
                  <c:v>4859</c:v>
                </c:pt>
                <c:pt idx="24791">
                  <c:v>4855</c:v>
                </c:pt>
                <c:pt idx="24792">
                  <c:v>4849</c:v>
                </c:pt>
                <c:pt idx="24793">
                  <c:v>4884</c:v>
                </c:pt>
                <c:pt idx="24794">
                  <c:v>4852</c:v>
                </c:pt>
                <c:pt idx="24795">
                  <c:v>4835</c:v>
                </c:pt>
                <c:pt idx="24796">
                  <c:v>4874</c:v>
                </c:pt>
                <c:pt idx="24797">
                  <c:v>4856</c:v>
                </c:pt>
                <c:pt idx="24798">
                  <c:v>4833</c:v>
                </c:pt>
                <c:pt idx="24799">
                  <c:v>4832</c:v>
                </c:pt>
                <c:pt idx="24800">
                  <c:v>4849</c:v>
                </c:pt>
                <c:pt idx="24801">
                  <c:v>4855</c:v>
                </c:pt>
                <c:pt idx="24802">
                  <c:v>4874</c:v>
                </c:pt>
                <c:pt idx="24803">
                  <c:v>4891</c:v>
                </c:pt>
                <c:pt idx="24804">
                  <c:v>4860</c:v>
                </c:pt>
                <c:pt idx="24805">
                  <c:v>4845</c:v>
                </c:pt>
                <c:pt idx="24806">
                  <c:v>4840</c:v>
                </c:pt>
                <c:pt idx="24807">
                  <c:v>4892</c:v>
                </c:pt>
                <c:pt idx="24808">
                  <c:v>4846</c:v>
                </c:pt>
                <c:pt idx="24809">
                  <c:v>4828</c:v>
                </c:pt>
                <c:pt idx="24810">
                  <c:v>4822</c:v>
                </c:pt>
                <c:pt idx="24811">
                  <c:v>4860</c:v>
                </c:pt>
                <c:pt idx="24812">
                  <c:v>4883</c:v>
                </c:pt>
                <c:pt idx="24813">
                  <c:v>4842</c:v>
                </c:pt>
                <c:pt idx="24814">
                  <c:v>4874</c:v>
                </c:pt>
                <c:pt idx="24815">
                  <c:v>4864</c:v>
                </c:pt>
                <c:pt idx="24816">
                  <c:v>4883</c:v>
                </c:pt>
                <c:pt idx="24817">
                  <c:v>4854</c:v>
                </c:pt>
                <c:pt idx="24818">
                  <c:v>4850</c:v>
                </c:pt>
                <c:pt idx="24819">
                  <c:v>4887</c:v>
                </c:pt>
                <c:pt idx="24820">
                  <c:v>4850</c:v>
                </c:pt>
                <c:pt idx="24821">
                  <c:v>4868</c:v>
                </c:pt>
                <c:pt idx="24822">
                  <c:v>4858</c:v>
                </c:pt>
                <c:pt idx="24823">
                  <c:v>4836</c:v>
                </c:pt>
                <c:pt idx="24824">
                  <c:v>4901</c:v>
                </c:pt>
                <c:pt idx="24825">
                  <c:v>4860</c:v>
                </c:pt>
                <c:pt idx="24826">
                  <c:v>4849</c:v>
                </c:pt>
                <c:pt idx="24827">
                  <c:v>4868</c:v>
                </c:pt>
                <c:pt idx="24828">
                  <c:v>4866</c:v>
                </c:pt>
                <c:pt idx="24829">
                  <c:v>4855</c:v>
                </c:pt>
                <c:pt idx="24830">
                  <c:v>4886</c:v>
                </c:pt>
                <c:pt idx="24831">
                  <c:v>4880</c:v>
                </c:pt>
                <c:pt idx="24832">
                  <c:v>4877</c:v>
                </c:pt>
                <c:pt idx="24833">
                  <c:v>4906</c:v>
                </c:pt>
                <c:pt idx="24834">
                  <c:v>4867</c:v>
                </c:pt>
                <c:pt idx="24835">
                  <c:v>4833</c:v>
                </c:pt>
                <c:pt idx="24836">
                  <c:v>4834</c:v>
                </c:pt>
                <c:pt idx="24837">
                  <c:v>4843</c:v>
                </c:pt>
                <c:pt idx="24838">
                  <c:v>4842</c:v>
                </c:pt>
                <c:pt idx="24839">
                  <c:v>4868</c:v>
                </c:pt>
                <c:pt idx="24840">
                  <c:v>4844</c:v>
                </c:pt>
                <c:pt idx="24841">
                  <c:v>4831</c:v>
                </c:pt>
                <c:pt idx="24842">
                  <c:v>4856</c:v>
                </c:pt>
                <c:pt idx="24843">
                  <c:v>4868</c:v>
                </c:pt>
                <c:pt idx="24844">
                  <c:v>4864</c:v>
                </c:pt>
                <c:pt idx="24845">
                  <c:v>4882</c:v>
                </c:pt>
                <c:pt idx="24846">
                  <c:v>4882</c:v>
                </c:pt>
                <c:pt idx="24847">
                  <c:v>4878</c:v>
                </c:pt>
                <c:pt idx="24848">
                  <c:v>4872</c:v>
                </c:pt>
                <c:pt idx="24849">
                  <c:v>4874</c:v>
                </c:pt>
                <c:pt idx="24850">
                  <c:v>4852</c:v>
                </c:pt>
                <c:pt idx="24851">
                  <c:v>4869</c:v>
                </c:pt>
                <c:pt idx="24852">
                  <c:v>4838</c:v>
                </c:pt>
                <c:pt idx="24853">
                  <c:v>4844</c:v>
                </c:pt>
                <c:pt idx="24854">
                  <c:v>4861</c:v>
                </c:pt>
                <c:pt idx="24855">
                  <c:v>4888</c:v>
                </c:pt>
                <c:pt idx="24856">
                  <c:v>4854</c:v>
                </c:pt>
                <c:pt idx="24857">
                  <c:v>4821</c:v>
                </c:pt>
                <c:pt idx="24858">
                  <c:v>4867</c:v>
                </c:pt>
                <c:pt idx="24859">
                  <c:v>4854</c:v>
                </c:pt>
                <c:pt idx="24860">
                  <c:v>4861</c:v>
                </c:pt>
                <c:pt idx="24861">
                  <c:v>4821</c:v>
                </c:pt>
                <c:pt idx="24862">
                  <c:v>4857</c:v>
                </c:pt>
                <c:pt idx="24863">
                  <c:v>4883</c:v>
                </c:pt>
                <c:pt idx="24864">
                  <c:v>4857</c:v>
                </c:pt>
                <c:pt idx="24865">
                  <c:v>4868</c:v>
                </c:pt>
                <c:pt idx="24866">
                  <c:v>4880</c:v>
                </c:pt>
                <c:pt idx="24867">
                  <c:v>4849</c:v>
                </c:pt>
                <c:pt idx="24868">
                  <c:v>4895</c:v>
                </c:pt>
                <c:pt idx="24869">
                  <c:v>4880</c:v>
                </c:pt>
                <c:pt idx="24870">
                  <c:v>4845</c:v>
                </c:pt>
                <c:pt idx="24871">
                  <c:v>4839</c:v>
                </c:pt>
                <c:pt idx="24872">
                  <c:v>4843</c:v>
                </c:pt>
                <c:pt idx="24873">
                  <c:v>4835</c:v>
                </c:pt>
                <c:pt idx="24874">
                  <c:v>4849</c:v>
                </c:pt>
                <c:pt idx="24875">
                  <c:v>4868</c:v>
                </c:pt>
                <c:pt idx="24876">
                  <c:v>4873</c:v>
                </c:pt>
                <c:pt idx="24877">
                  <c:v>4841</c:v>
                </c:pt>
                <c:pt idx="24878">
                  <c:v>4841</c:v>
                </c:pt>
                <c:pt idx="24879">
                  <c:v>4841</c:v>
                </c:pt>
                <c:pt idx="24880">
                  <c:v>4840</c:v>
                </c:pt>
                <c:pt idx="24881">
                  <c:v>4833</c:v>
                </c:pt>
                <c:pt idx="24882">
                  <c:v>4864</c:v>
                </c:pt>
                <c:pt idx="24883">
                  <c:v>4841</c:v>
                </c:pt>
                <c:pt idx="24884">
                  <c:v>4888</c:v>
                </c:pt>
                <c:pt idx="24885">
                  <c:v>4864</c:v>
                </c:pt>
                <c:pt idx="24886">
                  <c:v>4879</c:v>
                </c:pt>
                <c:pt idx="24887">
                  <c:v>4912</c:v>
                </c:pt>
                <c:pt idx="24888">
                  <c:v>4842</c:v>
                </c:pt>
                <c:pt idx="24889">
                  <c:v>4896</c:v>
                </c:pt>
                <c:pt idx="24890">
                  <c:v>4874</c:v>
                </c:pt>
                <c:pt idx="24891">
                  <c:v>4847</c:v>
                </c:pt>
                <c:pt idx="24892">
                  <c:v>4889</c:v>
                </c:pt>
                <c:pt idx="24893">
                  <c:v>4897</c:v>
                </c:pt>
                <c:pt idx="24894">
                  <c:v>4846</c:v>
                </c:pt>
                <c:pt idx="24895">
                  <c:v>4878</c:v>
                </c:pt>
                <c:pt idx="24896">
                  <c:v>4833</c:v>
                </c:pt>
                <c:pt idx="24897">
                  <c:v>4856</c:v>
                </c:pt>
                <c:pt idx="24898">
                  <c:v>4846</c:v>
                </c:pt>
                <c:pt idx="24899">
                  <c:v>4859</c:v>
                </c:pt>
                <c:pt idx="24900">
                  <c:v>4842</c:v>
                </c:pt>
                <c:pt idx="24901">
                  <c:v>4884</c:v>
                </c:pt>
                <c:pt idx="24902">
                  <c:v>4864</c:v>
                </c:pt>
                <c:pt idx="24903">
                  <c:v>4844</c:v>
                </c:pt>
                <c:pt idx="24904">
                  <c:v>4874</c:v>
                </c:pt>
                <c:pt idx="24905">
                  <c:v>4809</c:v>
                </c:pt>
                <c:pt idx="24906">
                  <c:v>4873</c:v>
                </c:pt>
                <c:pt idx="24907">
                  <c:v>4850</c:v>
                </c:pt>
                <c:pt idx="24908">
                  <c:v>4870</c:v>
                </c:pt>
                <c:pt idx="24909">
                  <c:v>4866</c:v>
                </c:pt>
                <c:pt idx="24910">
                  <c:v>4877</c:v>
                </c:pt>
                <c:pt idx="24911">
                  <c:v>4858</c:v>
                </c:pt>
                <c:pt idx="24912">
                  <c:v>4857</c:v>
                </c:pt>
                <c:pt idx="24913">
                  <c:v>4877</c:v>
                </c:pt>
                <c:pt idx="24914">
                  <c:v>4877</c:v>
                </c:pt>
                <c:pt idx="24915">
                  <c:v>4849</c:v>
                </c:pt>
                <c:pt idx="24916">
                  <c:v>4896</c:v>
                </c:pt>
                <c:pt idx="24917">
                  <c:v>4822</c:v>
                </c:pt>
                <c:pt idx="24918">
                  <c:v>4868</c:v>
                </c:pt>
                <c:pt idx="24919">
                  <c:v>4867</c:v>
                </c:pt>
                <c:pt idx="24920">
                  <c:v>4875</c:v>
                </c:pt>
                <c:pt idx="24921">
                  <c:v>4824</c:v>
                </c:pt>
                <c:pt idx="24922">
                  <c:v>4837</c:v>
                </c:pt>
                <c:pt idx="24923">
                  <c:v>4877</c:v>
                </c:pt>
                <c:pt idx="24924">
                  <c:v>4854</c:v>
                </c:pt>
                <c:pt idx="24925">
                  <c:v>4852</c:v>
                </c:pt>
                <c:pt idx="24926">
                  <c:v>4852</c:v>
                </c:pt>
                <c:pt idx="24927">
                  <c:v>4848</c:v>
                </c:pt>
                <c:pt idx="24928">
                  <c:v>4839</c:v>
                </c:pt>
                <c:pt idx="24929">
                  <c:v>4863</c:v>
                </c:pt>
                <c:pt idx="24930">
                  <c:v>4853</c:v>
                </c:pt>
                <c:pt idx="24931">
                  <c:v>4887</c:v>
                </c:pt>
                <c:pt idx="24932">
                  <c:v>4874</c:v>
                </c:pt>
                <c:pt idx="24933">
                  <c:v>4897</c:v>
                </c:pt>
                <c:pt idx="24934">
                  <c:v>4867</c:v>
                </c:pt>
                <c:pt idx="24935">
                  <c:v>4878</c:v>
                </c:pt>
                <c:pt idx="24936">
                  <c:v>4881</c:v>
                </c:pt>
                <c:pt idx="24937">
                  <c:v>4856</c:v>
                </c:pt>
                <c:pt idx="24938">
                  <c:v>4835</c:v>
                </c:pt>
                <c:pt idx="24939">
                  <c:v>4842</c:v>
                </c:pt>
                <c:pt idx="24940">
                  <c:v>4877</c:v>
                </c:pt>
                <c:pt idx="24941">
                  <c:v>4820</c:v>
                </c:pt>
                <c:pt idx="24942">
                  <c:v>4839</c:v>
                </c:pt>
                <c:pt idx="24943">
                  <c:v>4875</c:v>
                </c:pt>
                <c:pt idx="24944">
                  <c:v>4847</c:v>
                </c:pt>
                <c:pt idx="24945">
                  <c:v>4885</c:v>
                </c:pt>
                <c:pt idx="24946">
                  <c:v>4851</c:v>
                </c:pt>
                <c:pt idx="24947">
                  <c:v>4884</c:v>
                </c:pt>
                <c:pt idx="24948">
                  <c:v>4861</c:v>
                </c:pt>
                <c:pt idx="24949">
                  <c:v>4868</c:v>
                </c:pt>
                <c:pt idx="24950">
                  <c:v>4836</c:v>
                </c:pt>
                <c:pt idx="24951">
                  <c:v>4882</c:v>
                </c:pt>
                <c:pt idx="24952">
                  <c:v>4873</c:v>
                </c:pt>
                <c:pt idx="24953">
                  <c:v>4873</c:v>
                </c:pt>
                <c:pt idx="24954">
                  <c:v>4862</c:v>
                </c:pt>
                <c:pt idx="24955">
                  <c:v>4830</c:v>
                </c:pt>
                <c:pt idx="24956">
                  <c:v>4877</c:v>
                </c:pt>
                <c:pt idx="24957">
                  <c:v>4884</c:v>
                </c:pt>
                <c:pt idx="24958">
                  <c:v>4868</c:v>
                </c:pt>
                <c:pt idx="24959">
                  <c:v>4882</c:v>
                </c:pt>
                <c:pt idx="24960">
                  <c:v>4856</c:v>
                </c:pt>
                <c:pt idx="24961">
                  <c:v>4869</c:v>
                </c:pt>
                <c:pt idx="24962">
                  <c:v>4887</c:v>
                </c:pt>
                <c:pt idx="24963">
                  <c:v>4881</c:v>
                </c:pt>
                <c:pt idx="24964">
                  <c:v>4855</c:v>
                </c:pt>
                <c:pt idx="24965">
                  <c:v>4868</c:v>
                </c:pt>
                <c:pt idx="24966">
                  <c:v>4832</c:v>
                </c:pt>
                <c:pt idx="24967">
                  <c:v>4855</c:v>
                </c:pt>
                <c:pt idx="24968">
                  <c:v>4905</c:v>
                </c:pt>
                <c:pt idx="24969">
                  <c:v>4848</c:v>
                </c:pt>
                <c:pt idx="24970">
                  <c:v>4872</c:v>
                </c:pt>
                <c:pt idx="24971">
                  <c:v>4848</c:v>
                </c:pt>
                <c:pt idx="24972">
                  <c:v>4919</c:v>
                </c:pt>
                <c:pt idx="24973">
                  <c:v>4839</c:v>
                </c:pt>
                <c:pt idx="24974">
                  <c:v>4882</c:v>
                </c:pt>
                <c:pt idx="24975">
                  <c:v>4821</c:v>
                </c:pt>
                <c:pt idx="24976">
                  <c:v>4851</c:v>
                </c:pt>
                <c:pt idx="24977">
                  <c:v>4828</c:v>
                </c:pt>
                <c:pt idx="24978">
                  <c:v>4868</c:v>
                </c:pt>
                <c:pt idx="24979">
                  <c:v>4904</c:v>
                </c:pt>
                <c:pt idx="24980">
                  <c:v>4822</c:v>
                </c:pt>
                <c:pt idx="24981">
                  <c:v>4820</c:v>
                </c:pt>
                <c:pt idx="24982">
                  <c:v>4858</c:v>
                </c:pt>
                <c:pt idx="24983">
                  <c:v>4848</c:v>
                </c:pt>
                <c:pt idx="24984">
                  <c:v>4836</c:v>
                </c:pt>
                <c:pt idx="24985">
                  <c:v>4845</c:v>
                </c:pt>
                <c:pt idx="24986">
                  <c:v>4841</c:v>
                </c:pt>
                <c:pt idx="24987">
                  <c:v>4869</c:v>
                </c:pt>
                <c:pt idx="24988">
                  <c:v>4888</c:v>
                </c:pt>
                <c:pt idx="24989">
                  <c:v>4874</c:v>
                </c:pt>
                <c:pt idx="24990">
                  <c:v>4834</c:v>
                </c:pt>
                <c:pt idx="24991">
                  <c:v>4799</c:v>
                </c:pt>
                <c:pt idx="24992">
                  <c:v>4838</c:v>
                </c:pt>
                <c:pt idx="24993">
                  <c:v>4854</c:v>
                </c:pt>
                <c:pt idx="24994">
                  <c:v>4872</c:v>
                </c:pt>
                <c:pt idx="24995">
                  <c:v>4864</c:v>
                </c:pt>
                <c:pt idx="24996">
                  <c:v>4856</c:v>
                </c:pt>
                <c:pt idx="24997">
                  <c:v>4822</c:v>
                </c:pt>
                <c:pt idx="24998">
                  <c:v>4885</c:v>
                </c:pt>
                <c:pt idx="24999">
                  <c:v>4858</c:v>
                </c:pt>
                <c:pt idx="25000">
                  <c:v>4849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2605952"/>
        <c:axId val="102606528"/>
      </c:scatterChart>
      <c:valAx>
        <c:axId val="10260595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800"/>
                </a:pPr>
                <a:r>
                  <a:rPr lang="en-US" sz="1800"/>
                  <a:t>time (ps)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02606528"/>
        <c:crosses val="autoZero"/>
        <c:crossBetween val="midCat"/>
      </c:valAx>
      <c:valAx>
        <c:axId val="10260652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1800"/>
                </a:pPr>
                <a:r>
                  <a:rPr lang="en-US" sz="1800"/>
                  <a:t>hydrogen bonds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02605952"/>
        <c:crosses val="autoZero"/>
        <c:crossBetween val="midCat"/>
      </c:valAx>
    </c:plotArea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000"/>
            </a:pPr>
            <a:r>
              <a:rPr lang="en-US" sz="2000"/>
              <a:t>Hydrogen bonds in 50% mass EtOH vs. time (ps)</a:t>
            </a:r>
          </a:p>
        </c:rich>
      </c:tx>
      <c:layout>
        <c:manualLayout>
          <c:xMode val="edge"/>
          <c:yMode val="edge"/>
          <c:x val="0.13987159892715847"/>
          <c:y val="2.6178010471204188E-2"/>
        </c:manualLayout>
      </c:layout>
      <c:overlay val="0"/>
    </c:title>
    <c:autoTitleDeleted val="0"/>
    <c:plotArea>
      <c:layout/>
      <c:scatterChart>
        <c:scatterStyle val="lineMarker"/>
        <c:varyColors val="0"/>
        <c:ser>
          <c:idx val="2"/>
          <c:order val="0"/>
          <c:tx>
            <c:v>EtOH-HOH H bonds</c:v>
          </c:tx>
          <c:spPr>
            <a:ln w="28575">
              <a:noFill/>
            </a:ln>
          </c:spPr>
          <c:xVal>
            <c:numRef>
              <c:f>EtOHMix50!$B$23:$B$25023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  <c:pt idx="7271">
                  <c:v>7271</c:v>
                </c:pt>
                <c:pt idx="7272">
                  <c:v>7272</c:v>
                </c:pt>
                <c:pt idx="7273">
                  <c:v>7273</c:v>
                </c:pt>
                <c:pt idx="7274">
                  <c:v>7274</c:v>
                </c:pt>
                <c:pt idx="7275">
                  <c:v>7275</c:v>
                </c:pt>
                <c:pt idx="7276">
                  <c:v>7276</c:v>
                </c:pt>
                <c:pt idx="7277">
                  <c:v>7277</c:v>
                </c:pt>
                <c:pt idx="7278">
                  <c:v>7278</c:v>
                </c:pt>
                <c:pt idx="7279">
                  <c:v>7279</c:v>
                </c:pt>
                <c:pt idx="7280">
                  <c:v>7280</c:v>
                </c:pt>
                <c:pt idx="7281">
                  <c:v>7281</c:v>
                </c:pt>
                <c:pt idx="7282">
                  <c:v>7282</c:v>
                </c:pt>
                <c:pt idx="7283">
                  <c:v>7283</c:v>
                </c:pt>
                <c:pt idx="7284">
                  <c:v>7284</c:v>
                </c:pt>
                <c:pt idx="7285">
                  <c:v>7285</c:v>
                </c:pt>
                <c:pt idx="7286">
                  <c:v>7286</c:v>
                </c:pt>
                <c:pt idx="7287">
                  <c:v>7287</c:v>
                </c:pt>
                <c:pt idx="7288">
                  <c:v>7288</c:v>
                </c:pt>
                <c:pt idx="7289">
                  <c:v>7289</c:v>
                </c:pt>
                <c:pt idx="7290">
                  <c:v>7290</c:v>
                </c:pt>
                <c:pt idx="7291">
                  <c:v>7291</c:v>
                </c:pt>
                <c:pt idx="7292">
                  <c:v>7292</c:v>
                </c:pt>
                <c:pt idx="7293">
                  <c:v>7293</c:v>
                </c:pt>
                <c:pt idx="7294">
                  <c:v>7294</c:v>
                </c:pt>
                <c:pt idx="7295">
                  <c:v>7295</c:v>
                </c:pt>
                <c:pt idx="7296">
                  <c:v>7296</c:v>
                </c:pt>
                <c:pt idx="7297">
                  <c:v>7297</c:v>
                </c:pt>
                <c:pt idx="7298">
                  <c:v>7298</c:v>
                </c:pt>
                <c:pt idx="7299">
                  <c:v>7299</c:v>
                </c:pt>
                <c:pt idx="7300">
                  <c:v>7300</c:v>
                </c:pt>
                <c:pt idx="7301">
                  <c:v>7301</c:v>
                </c:pt>
                <c:pt idx="7302">
                  <c:v>7302</c:v>
                </c:pt>
                <c:pt idx="7303">
                  <c:v>7303</c:v>
                </c:pt>
                <c:pt idx="7304">
                  <c:v>7304</c:v>
                </c:pt>
                <c:pt idx="7305">
                  <c:v>7305</c:v>
                </c:pt>
                <c:pt idx="7306">
                  <c:v>7306</c:v>
                </c:pt>
                <c:pt idx="7307">
                  <c:v>7307</c:v>
                </c:pt>
                <c:pt idx="7308">
                  <c:v>7308</c:v>
                </c:pt>
                <c:pt idx="7309">
                  <c:v>7309</c:v>
                </c:pt>
                <c:pt idx="7310">
                  <c:v>7310</c:v>
                </c:pt>
                <c:pt idx="7311">
                  <c:v>7311</c:v>
                </c:pt>
                <c:pt idx="7312">
                  <c:v>7312</c:v>
                </c:pt>
                <c:pt idx="7313">
                  <c:v>7313</c:v>
                </c:pt>
                <c:pt idx="7314">
                  <c:v>7314</c:v>
                </c:pt>
                <c:pt idx="7315">
                  <c:v>7315</c:v>
                </c:pt>
                <c:pt idx="7316">
                  <c:v>7316</c:v>
                </c:pt>
                <c:pt idx="7317">
                  <c:v>7317</c:v>
                </c:pt>
                <c:pt idx="7318">
                  <c:v>7318</c:v>
                </c:pt>
                <c:pt idx="7319">
                  <c:v>7319</c:v>
                </c:pt>
                <c:pt idx="7320">
                  <c:v>7320</c:v>
                </c:pt>
                <c:pt idx="7321">
                  <c:v>7321</c:v>
                </c:pt>
                <c:pt idx="7322">
                  <c:v>7322</c:v>
                </c:pt>
                <c:pt idx="7323">
                  <c:v>7323</c:v>
                </c:pt>
                <c:pt idx="7324">
                  <c:v>7324</c:v>
                </c:pt>
                <c:pt idx="7325">
                  <c:v>7325</c:v>
                </c:pt>
                <c:pt idx="7326">
                  <c:v>7326</c:v>
                </c:pt>
                <c:pt idx="7327">
                  <c:v>7327</c:v>
                </c:pt>
                <c:pt idx="7328">
                  <c:v>7328</c:v>
                </c:pt>
                <c:pt idx="7329">
                  <c:v>7329</c:v>
                </c:pt>
                <c:pt idx="7330">
                  <c:v>7330</c:v>
                </c:pt>
                <c:pt idx="7331">
                  <c:v>7331</c:v>
                </c:pt>
                <c:pt idx="7332">
                  <c:v>7332</c:v>
                </c:pt>
                <c:pt idx="7333">
                  <c:v>7333</c:v>
                </c:pt>
                <c:pt idx="7334">
                  <c:v>7334</c:v>
                </c:pt>
                <c:pt idx="7335">
                  <c:v>7335</c:v>
                </c:pt>
                <c:pt idx="7336">
                  <c:v>7336</c:v>
                </c:pt>
                <c:pt idx="7337">
                  <c:v>7337</c:v>
                </c:pt>
                <c:pt idx="7338">
                  <c:v>7338</c:v>
                </c:pt>
                <c:pt idx="7339">
                  <c:v>7339</c:v>
                </c:pt>
                <c:pt idx="7340">
                  <c:v>7340</c:v>
                </c:pt>
                <c:pt idx="7341">
                  <c:v>7341</c:v>
                </c:pt>
                <c:pt idx="7342">
                  <c:v>7342</c:v>
                </c:pt>
                <c:pt idx="7343">
                  <c:v>7343</c:v>
                </c:pt>
                <c:pt idx="7344">
                  <c:v>7344</c:v>
                </c:pt>
                <c:pt idx="7345">
                  <c:v>7345</c:v>
                </c:pt>
                <c:pt idx="7346">
                  <c:v>7346</c:v>
                </c:pt>
                <c:pt idx="7347">
                  <c:v>7347</c:v>
                </c:pt>
                <c:pt idx="7348">
                  <c:v>7348</c:v>
                </c:pt>
                <c:pt idx="7349">
                  <c:v>7349</c:v>
                </c:pt>
                <c:pt idx="7350">
                  <c:v>7350</c:v>
                </c:pt>
                <c:pt idx="7351">
                  <c:v>7351</c:v>
                </c:pt>
                <c:pt idx="7352">
                  <c:v>7352</c:v>
                </c:pt>
                <c:pt idx="7353">
                  <c:v>7353</c:v>
                </c:pt>
                <c:pt idx="7354">
                  <c:v>7354</c:v>
                </c:pt>
                <c:pt idx="7355">
                  <c:v>7355</c:v>
                </c:pt>
                <c:pt idx="7356">
                  <c:v>7356</c:v>
                </c:pt>
                <c:pt idx="7357">
                  <c:v>7357</c:v>
                </c:pt>
                <c:pt idx="7358">
                  <c:v>7358</c:v>
                </c:pt>
                <c:pt idx="7359">
                  <c:v>7359</c:v>
                </c:pt>
                <c:pt idx="7360">
                  <c:v>7360</c:v>
                </c:pt>
                <c:pt idx="7361">
                  <c:v>7361</c:v>
                </c:pt>
                <c:pt idx="7362">
                  <c:v>7362</c:v>
                </c:pt>
                <c:pt idx="7363">
                  <c:v>7363</c:v>
                </c:pt>
                <c:pt idx="7364">
                  <c:v>7364</c:v>
                </c:pt>
                <c:pt idx="7365">
                  <c:v>7365</c:v>
                </c:pt>
                <c:pt idx="7366">
                  <c:v>7366</c:v>
                </c:pt>
                <c:pt idx="7367">
                  <c:v>7367</c:v>
                </c:pt>
                <c:pt idx="7368">
                  <c:v>7368</c:v>
                </c:pt>
                <c:pt idx="7369">
                  <c:v>7369</c:v>
                </c:pt>
                <c:pt idx="7370">
                  <c:v>7370</c:v>
                </c:pt>
                <c:pt idx="7371">
                  <c:v>7371</c:v>
                </c:pt>
                <c:pt idx="7372">
                  <c:v>7372</c:v>
                </c:pt>
                <c:pt idx="7373">
                  <c:v>7373</c:v>
                </c:pt>
                <c:pt idx="7374">
                  <c:v>7374</c:v>
                </c:pt>
                <c:pt idx="7375">
                  <c:v>7375</c:v>
                </c:pt>
                <c:pt idx="7376">
                  <c:v>7376</c:v>
                </c:pt>
                <c:pt idx="7377">
                  <c:v>7377</c:v>
                </c:pt>
                <c:pt idx="7378">
                  <c:v>7378</c:v>
                </c:pt>
                <c:pt idx="7379">
                  <c:v>7379</c:v>
                </c:pt>
                <c:pt idx="7380">
                  <c:v>7380</c:v>
                </c:pt>
                <c:pt idx="7381">
                  <c:v>7381</c:v>
                </c:pt>
                <c:pt idx="7382">
                  <c:v>7382</c:v>
                </c:pt>
                <c:pt idx="7383">
                  <c:v>7383</c:v>
                </c:pt>
                <c:pt idx="7384">
                  <c:v>7384</c:v>
                </c:pt>
                <c:pt idx="7385">
                  <c:v>7385</c:v>
                </c:pt>
                <c:pt idx="7386">
                  <c:v>7386</c:v>
                </c:pt>
                <c:pt idx="7387">
                  <c:v>7387</c:v>
                </c:pt>
                <c:pt idx="7388">
                  <c:v>7388</c:v>
                </c:pt>
                <c:pt idx="7389">
                  <c:v>7389</c:v>
                </c:pt>
                <c:pt idx="7390">
                  <c:v>7390</c:v>
                </c:pt>
                <c:pt idx="7391">
                  <c:v>7391</c:v>
                </c:pt>
                <c:pt idx="7392">
                  <c:v>7392</c:v>
                </c:pt>
                <c:pt idx="7393">
                  <c:v>7393</c:v>
                </c:pt>
                <c:pt idx="7394">
                  <c:v>7394</c:v>
                </c:pt>
                <c:pt idx="7395">
                  <c:v>7395</c:v>
                </c:pt>
                <c:pt idx="7396">
                  <c:v>7396</c:v>
                </c:pt>
                <c:pt idx="7397">
                  <c:v>7397</c:v>
                </c:pt>
                <c:pt idx="7398">
                  <c:v>7398</c:v>
                </c:pt>
                <c:pt idx="7399">
                  <c:v>7399</c:v>
                </c:pt>
                <c:pt idx="7400">
                  <c:v>7400</c:v>
                </c:pt>
                <c:pt idx="7401">
                  <c:v>7401</c:v>
                </c:pt>
                <c:pt idx="7402">
                  <c:v>7402</c:v>
                </c:pt>
                <c:pt idx="7403">
                  <c:v>7403</c:v>
                </c:pt>
                <c:pt idx="7404">
                  <c:v>7404</c:v>
                </c:pt>
                <c:pt idx="7405">
                  <c:v>7405</c:v>
                </c:pt>
                <c:pt idx="7406">
                  <c:v>7406</c:v>
                </c:pt>
                <c:pt idx="7407">
                  <c:v>7407</c:v>
                </c:pt>
                <c:pt idx="7408">
                  <c:v>7408</c:v>
                </c:pt>
                <c:pt idx="7409">
                  <c:v>7409</c:v>
                </c:pt>
                <c:pt idx="7410">
                  <c:v>7410</c:v>
                </c:pt>
                <c:pt idx="7411">
                  <c:v>7411</c:v>
                </c:pt>
                <c:pt idx="7412">
                  <c:v>7412</c:v>
                </c:pt>
                <c:pt idx="7413">
                  <c:v>7413</c:v>
                </c:pt>
                <c:pt idx="7414">
                  <c:v>7414</c:v>
                </c:pt>
                <c:pt idx="7415">
                  <c:v>7415</c:v>
                </c:pt>
                <c:pt idx="7416">
                  <c:v>7416</c:v>
                </c:pt>
                <c:pt idx="7417">
                  <c:v>7417</c:v>
                </c:pt>
                <c:pt idx="7418">
                  <c:v>7418</c:v>
                </c:pt>
                <c:pt idx="7419">
                  <c:v>7419</c:v>
                </c:pt>
                <c:pt idx="7420">
                  <c:v>7420</c:v>
                </c:pt>
                <c:pt idx="7421">
                  <c:v>7421</c:v>
                </c:pt>
                <c:pt idx="7422">
                  <c:v>7422</c:v>
                </c:pt>
                <c:pt idx="7423">
                  <c:v>7423</c:v>
                </c:pt>
                <c:pt idx="7424">
                  <c:v>7424</c:v>
                </c:pt>
                <c:pt idx="7425">
                  <c:v>7425</c:v>
                </c:pt>
                <c:pt idx="7426">
                  <c:v>7426</c:v>
                </c:pt>
                <c:pt idx="7427">
                  <c:v>7427</c:v>
                </c:pt>
                <c:pt idx="7428">
                  <c:v>7428</c:v>
                </c:pt>
                <c:pt idx="7429">
                  <c:v>7429</c:v>
                </c:pt>
                <c:pt idx="7430">
                  <c:v>7430</c:v>
                </c:pt>
                <c:pt idx="7431">
                  <c:v>7431</c:v>
                </c:pt>
                <c:pt idx="7432">
                  <c:v>7432</c:v>
                </c:pt>
                <c:pt idx="7433">
                  <c:v>7433</c:v>
                </c:pt>
                <c:pt idx="7434">
                  <c:v>7434</c:v>
                </c:pt>
                <c:pt idx="7435">
                  <c:v>7435</c:v>
                </c:pt>
                <c:pt idx="7436">
                  <c:v>7436</c:v>
                </c:pt>
                <c:pt idx="7437">
                  <c:v>7437</c:v>
                </c:pt>
                <c:pt idx="7438">
                  <c:v>7438</c:v>
                </c:pt>
                <c:pt idx="7439">
                  <c:v>7439</c:v>
                </c:pt>
                <c:pt idx="7440">
                  <c:v>7440</c:v>
                </c:pt>
                <c:pt idx="7441">
                  <c:v>7441</c:v>
                </c:pt>
                <c:pt idx="7442">
                  <c:v>7442</c:v>
                </c:pt>
                <c:pt idx="7443">
                  <c:v>7443</c:v>
                </c:pt>
                <c:pt idx="7444">
                  <c:v>7444</c:v>
                </c:pt>
                <c:pt idx="7445">
                  <c:v>7445</c:v>
                </c:pt>
                <c:pt idx="7446">
                  <c:v>7446</c:v>
                </c:pt>
                <c:pt idx="7447">
                  <c:v>7447</c:v>
                </c:pt>
                <c:pt idx="7448">
                  <c:v>7448</c:v>
                </c:pt>
                <c:pt idx="7449">
                  <c:v>7449</c:v>
                </c:pt>
                <c:pt idx="7450">
                  <c:v>7450</c:v>
                </c:pt>
                <c:pt idx="7451">
                  <c:v>7451</c:v>
                </c:pt>
                <c:pt idx="7452">
                  <c:v>7452</c:v>
                </c:pt>
                <c:pt idx="7453">
                  <c:v>7453</c:v>
                </c:pt>
                <c:pt idx="7454">
                  <c:v>7454</c:v>
                </c:pt>
                <c:pt idx="7455">
                  <c:v>7455</c:v>
                </c:pt>
                <c:pt idx="7456">
                  <c:v>7456</c:v>
                </c:pt>
                <c:pt idx="7457">
                  <c:v>7457</c:v>
                </c:pt>
                <c:pt idx="7458">
                  <c:v>7458</c:v>
                </c:pt>
                <c:pt idx="7459">
                  <c:v>7459</c:v>
                </c:pt>
                <c:pt idx="7460">
                  <c:v>7460</c:v>
                </c:pt>
                <c:pt idx="7461">
                  <c:v>7461</c:v>
                </c:pt>
                <c:pt idx="7462">
                  <c:v>7462</c:v>
                </c:pt>
                <c:pt idx="7463">
                  <c:v>7463</c:v>
                </c:pt>
                <c:pt idx="7464">
                  <c:v>7464</c:v>
                </c:pt>
                <c:pt idx="7465">
                  <c:v>7465</c:v>
                </c:pt>
                <c:pt idx="7466">
                  <c:v>7466</c:v>
                </c:pt>
                <c:pt idx="7467">
                  <c:v>7467</c:v>
                </c:pt>
                <c:pt idx="7468">
                  <c:v>7468</c:v>
                </c:pt>
                <c:pt idx="7469">
                  <c:v>7469</c:v>
                </c:pt>
                <c:pt idx="7470">
                  <c:v>7470</c:v>
                </c:pt>
                <c:pt idx="7471">
                  <c:v>7471</c:v>
                </c:pt>
                <c:pt idx="7472">
                  <c:v>7472</c:v>
                </c:pt>
                <c:pt idx="7473">
                  <c:v>7473</c:v>
                </c:pt>
                <c:pt idx="7474">
                  <c:v>7474</c:v>
                </c:pt>
                <c:pt idx="7475">
                  <c:v>7475</c:v>
                </c:pt>
                <c:pt idx="7476">
                  <c:v>7476</c:v>
                </c:pt>
                <c:pt idx="7477">
                  <c:v>7477</c:v>
                </c:pt>
                <c:pt idx="7478">
                  <c:v>7478</c:v>
                </c:pt>
                <c:pt idx="7479">
                  <c:v>7479</c:v>
                </c:pt>
                <c:pt idx="7480">
                  <c:v>7480</c:v>
                </c:pt>
                <c:pt idx="7481">
                  <c:v>7481</c:v>
                </c:pt>
                <c:pt idx="7482">
                  <c:v>7482</c:v>
                </c:pt>
                <c:pt idx="7483">
                  <c:v>7483</c:v>
                </c:pt>
                <c:pt idx="7484">
                  <c:v>7484</c:v>
                </c:pt>
                <c:pt idx="7485">
                  <c:v>7485</c:v>
                </c:pt>
                <c:pt idx="7486">
                  <c:v>7486</c:v>
                </c:pt>
                <c:pt idx="7487">
                  <c:v>7487</c:v>
                </c:pt>
                <c:pt idx="7488">
                  <c:v>7488</c:v>
                </c:pt>
                <c:pt idx="7489">
                  <c:v>7489</c:v>
                </c:pt>
                <c:pt idx="7490">
                  <c:v>7490</c:v>
                </c:pt>
                <c:pt idx="7491">
                  <c:v>7491</c:v>
                </c:pt>
                <c:pt idx="7492">
                  <c:v>7492</c:v>
                </c:pt>
                <c:pt idx="7493">
                  <c:v>7493</c:v>
                </c:pt>
                <c:pt idx="7494">
                  <c:v>7494</c:v>
                </c:pt>
                <c:pt idx="7495">
                  <c:v>7495</c:v>
                </c:pt>
                <c:pt idx="7496">
                  <c:v>7496</c:v>
                </c:pt>
                <c:pt idx="7497">
                  <c:v>7497</c:v>
                </c:pt>
                <c:pt idx="7498">
                  <c:v>7498</c:v>
                </c:pt>
                <c:pt idx="7499">
                  <c:v>7499</c:v>
                </c:pt>
                <c:pt idx="7500">
                  <c:v>7500</c:v>
                </c:pt>
                <c:pt idx="7501">
                  <c:v>7501</c:v>
                </c:pt>
                <c:pt idx="7502">
                  <c:v>7502</c:v>
                </c:pt>
                <c:pt idx="7503">
                  <c:v>7503</c:v>
                </c:pt>
                <c:pt idx="7504">
                  <c:v>7504</c:v>
                </c:pt>
                <c:pt idx="7505">
                  <c:v>7505</c:v>
                </c:pt>
                <c:pt idx="7506">
                  <c:v>7506</c:v>
                </c:pt>
                <c:pt idx="7507">
                  <c:v>7507</c:v>
                </c:pt>
                <c:pt idx="7508">
                  <c:v>7508</c:v>
                </c:pt>
                <c:pt idx="7509">
                  <c:v>7509</c:v>
                </c:pt>
                <c:pt idx="7510">
                  <c:v>7510</c:v>
                </c:pt>
                <c:pt idx="7511">
                  <c:v>7511</c:v>
                </c:pt>
                <c:pt idx="7512">
                  <c:v>7512</c:v>
                </c:pt>
                <c:pt idx="7513">
                  <c:v>7513</c:v>
                </c:pt>
                <c:pt idx="7514">
                  <c:v>7514</c:v>
                </c:pt>
                <c:pt idx="7515">
                  <c:v>7515</c:v>
                </c:pt>
                <c:pt idx="7516">
                  <c:v>7516</c:v>
                </c:pt>
                <c:pt idx="7517">
                  <c:v>7517</c:v>
                </c:pt>
                <c:pt idx="7518">
                  <c:v>7518</c:v>
                </c:pt>
                <c:pt idx="7519">
                  <c:v>7519</c:v>
                </c:pt>
                <c:pt idx="7520">
                  <c:v>7520</c:v>
                </c:pt>
                <c:pt idx="7521">
                  <c:v>7521</c:v>
                </c:pt>
                <c:pt idx="7522">
                  <c:v>7522</c:v>
                </c:pt>
                <c:pt idx="7523">
                  <c:v>7523</c:v>
                </c:pt>
                <c:pt idx="7524">
                  <c:v>7524</c:v>
                </c:pt>
                <c:pt idx="7525">
                  <c:v>7525</c:v>
                </c:pt>
                <c:pt idx="7526">
                  <c:v>7526</c:v>
                </c:pt>
                <c:pt idx="7527">
                  <c:v>7527</c:v>
                </c:pt>
                <c:pt idx="7528">
                  <c:v>7528</c:v>
                </c:pt>
                <c:pt idx="7529">
                  <c:v>7529</c:v>
                </c:pt>
                <c:pt idx="7530">
                  <c:v>7530</c:v>
                </c:pt>
                <c:pt idx="7531">
                  <c:v>7531</c:v>
                </c:pt>
                <c:pt idx="7532">
                  <c:v>7532</c:v>
                </c:pt>
                <c:pt idx="7533">
                  <c:v>7533</c:v>
                </c:pt>
                <c:pt idx="7534">
                  <c:v>7534</c:v>
                </c:pt>
                <c:pt idx="7535">
                  <c:v>7535</c:v>
                </c:pt>
                <c:pt idx="7536">
                  <c:v>7536</c:v>
                </c:pt>
                <c:pt idx="7537">
                  <c:v>7537</c:v>
                </c:pt>
                <c:pt idx="7538">
                  <c:v>7538</c:v>
                </c:pt>
                <c:pt idx="7539">
                  <c:v>7539</c:v>
                </c:pt>
                <c:pt idx="7540">
                  <c:v>7540</c:v>
                </c:pt>
                <c:pt idx="7541">
                  <c:v>7541</c:v>
                </c:pt>
                <c:pt idx="7542">
                  <c:v>7542</c:v>
                </c:pt>
                <c:pt idx="7543">
                  <c:v>7543</c:v>
                </c:pt>
                <c:pt idx="7544">
                  <c:v>7544</c:v>
                </c:pt>
                <c:pt idx="7545">
                  <c:v>7545</c:v>
                </c:pt>
                <c:pt idx="7546">
                  <c:v>7546</c:v>
                </c:pt>
                <c:pt idx="7547">
                  <c:v>7547</c:v>
                </c:pt>
                <c:pt idx="7548">
                  <c:v>7548</c:v>
                </c:pt>
                <c:pt idx="7549">
                  <c:v>7549</c:v>
                </c:pt>
                <c:pt idx="7550">
                  <c:v>7550</c:v>
                </c:pt>
                <c:pt idx="7551">
                  <c:v>7551</c:v>
                </c:pt>
                <c:pt idx="7552">
                  <c:v>7552</c:v>
                </c:pt>
                <c:pt idx="7553">
                  <c:v>7553</c:v>
                </c:pt>
                <c:pt idx="7554">
                  <c:v>7554</c:v>
                </c:pt>
                <c:pt idx="7555">
                  <c:v>7555</c:v>
                </c:pt>
                <c:pt idx="7556">
                  <c:v>7556</c:v>
                </c:pt>
                <c:pt idx="7557">
                  <c:v>7557</c:v>
                </c:pt>
                <c:pt idx="7558">
                  <c:v>7558</c:v>
                </c:pt>
                <c:pt idx="7559">
                  <c:v>7559</c:v>
                </c:pt>
                <c:pt idx="7560">
                  <c:v>7560</c:v>
                </c:pt>
                <c:pt idx="7561">
                  <c:v>7561</c:v>
                </c:pt>
                <c:pt idx="7562">
                  <c:v>7562</c:v>
                </c:pt>
                <c:pt idx="7563">
                  <c:v>7563</c:v>
                </c:pt>
                <c:pt idx="7564">
                  <c:v>7564</c:v>
                </c:pt>
                <c:pt idx="7565">
                  <c:v>7565</c:v>
                </c:pt>
                <c:pt idx="7566">
                  <c:v>7566</c:v>
                </c:pt>
                <c:pt idx="7567">
                  <c:v>7567</c:v>
                </c:pt>
                <c:pt idx="7568">
                  <c:v>7568</c:v>
                </c:pt>
                <c:pt idx="7569">
                  <c:v>7569</c:v>
                </c:pt>
                <c:pt idx="7570">
                  <c:v>7570</c:v>
                </c:pt>
                <c:pt idx="7571">
                  <c:v>7571</c:v>
                </c:pt>
                <c:pt idx="7572">
                  <c:v>7572</c:v>
                </c:pt>
                <c:pt idx="7573">
                  <c:v>7573</c:v>
                </c:pt>
                <c:pt idx="7574">
                  <c:v>7574</c:v>
                </c:pt>
                <c:pt idx="7575">
                  <c:v>7575</c:v>
                </c:pt>
                <c:pt idx="7576">
                  <c:v>7576</c:v>
                </c:pt>
                <c:pt idx="7577">
                  <c:v>7577</c:v>
                </c:pt>
                <c:pt idx="7578">
                  <c:v>7578</c:v>
                </c:pt>
                <c:pt idx="7579">
                  <c:v>7579</c:v>
                </c:pt>
                <c:pt idx="7580">
                  <c:v>7580</c:v>
                </c:pt>
                <c:pt idx="7581">
                  <c:v>7581</c:v>
                </c:pt>
                <c:pt idx="7582">
                  <c:v>7582</c:v>
                </c:pt>
                <c:pt idx="7583">
                  <c:v>7583</c:v>
                </c:pt>
                <c:pt idx="7584">
                  <c:v>7584</c:v>
                </c:pt>
                <c:pt idx="7585">
                  <c:v>7585</c:v>
                </c:pt>
                <c:pt idx="7586">
                  <c:v>7586</c:v>
                </c:pt>
                <c:pt idx="7587">
                  <c:v>7587</c:v>
                </c:pt>
                <c:pt idx="7588">
                  <c:v>7588</c:v>
                </c:pt>
                <c:pt idx="7589">
                  <c:v>7589</c:v>
                </c:pt>
                <c:pt idx="7590">
                  <c:v>7590</c:v>
                </c:pt>
                <c:pt idx="7591">
                  <c:v>7591</c:v>
                </c:pt>
                <c:pt idx="7592">
                  <c:v>7592</c:v>
                </c:pt>
                <c:pt idx="7593">
                  <c:v>7593</c:v>
                </c:pt>
                <c:pt idx="7594">
                  <c:v>7594</c:v>
                </c:pt>
                <c:pt idx="7595">
                  <c:v>7595</c:v>
                </c:pt>
                <c:pt idx="7596">
                  <c:v>7596</c:v>
                </c:pt>
                <c:pt idx="7597">
                  <c:v>7597</c:v>
                </c:pt>
                <c:pt idx="7598">
                  <c:v>7598</c:v>
                </c:pt>
                <c:pt idx="7599">
                  <c:v>7599</c:v>
                </c:pt>
                <c:pt idx="7600">
                  <c:v>7600</c:v>
                </c:pt>
                <c:pt idx="7601">
                  <c:v>7601</c:v>
                </c:pt>
                <c:pt idx="7602">
                  <c:v>7602</c:v>
                </c:pt>
                <c:pt idx="7603">
                  <c:v>7603</c:v>
                </c:pt>
                <c:pt idx="7604">
                  <c:v>7604</c:v>
                </c:pt>
                <c:pt idx="7605">
                  <c:v>7605</c:v>
                </c:pt>
                <c:pt idx="7606">
                  <c:v>7606</c:v>
                </c:pt>
                <c:pt idx="7607">
                  <c:v>7607</c:v>
                </c:pt>
                <c:pt idx="7608">
                  <c:v>7608</c:v>
                </c:pt>
                <c:pt idx="7609">
                  <c:v>7609</c:v>
                </c:pt>
                <c:pt idx="7610">
                  <c:v>7610</c:v>
                </c:pt>
                <c:pt idx="7611">
                  <c:v>7611</c:v>
                </c:pt>
                <c:pt idx="7612">
                  <c:v>7612</c:v>
                </c:pt>
                <c:pt idx="7613">
                  <c:v>7613</c:v>
                </c:pt>
                <c:pt idx="7614">
                  <c:v>7614</c:v>
                </c:pt>
                <c:pt idx="7615">
                  <c:v>7615</c:v>
                </c:pt>
                <c:pt idx="7616">
                  <c:v>7616</c:v>
                </c:pt>
                <c:pt idx="7617">
                  <c:v>7617</c:v>
                </c:pt>
                <c:pt idx="7618">
                  <c:v>7618</c:v>
                </c:pt>
                <c:pt idx="7619">
                  <c:v>7619</c:v>
                </c:pt>
                <c:pt idx="7620">
                  <c:v>7620</c:v>
                </c:pt>
                <c:pt idx="7621">
                  <c:v>7621</c:v>
                </c:pt>
                <c:pt idx="7622">
                  <c:v>7622</c:v>
                </c:pt>
                <c:pt idx="7623">
                  <c:v>7623</c:v>
                </c:pt>
                <c:pt idx="7624">
                  <c:v>7624</c:v>
                </c:pt>
                <c:pt idx="7625">
                  <c:v>7625</c:v>
                </c:pt>
                <c:pt idx="7626">
                  <c:v>7626</c:v>
                </c:pt>
                <c:pt idx="7627">
                  <c:v>7627</c:v>
                </c:pt>
                <c:pt idx="7628">
                  <c:v>7628</c:v>
                </c:pt>
                <c:pt idx="7629">
                  <c:v>7629</c:v>
                </c:pt>
                <c:pt idx="7630">
                  <c:v>7630</c:v>
                </c:pt>
                <c:pt idx="7631">
                  <c:v>7631</c:v>
                </c:pt>
                <c:pt idx="7632">
                  <c:v>7632</c:v>
                </c:pt>
                <c:pt idx="7633">
                  <c:v>7633</c:v>
                </c:pt>
                <c:pt idx="7634">
                  <c:v>7634</c:v>
                </c:pt>
                <c:pt idx="7635">
                  <c:v>7635</c:v>
                </c:pt>
                <c:pt idx="7636">
                  <c:v>7636</c:v>
                </c:pt>
                <c:pt idx="7637">
                  <c:v>7637</c:v>
                </c:pt>
                <c:pt idx="7638">
                  <c:v>7638</c:v>
                </c:pt>
                <c:pt idx="7639">
                  <c:v>7639</c:v>
                </c:pt>
                <c:pt idx="7640">
                  <c:v>7640</c:v>
                </c:pt>
                <c:pt idx="7641">
                  <c:v>7641</c:v>
                </c:pt>
                <c:pt idx="7642">
                  <c:v>7642</c:v>
                </c:pt>
                <c:pt idx="7643">
                  <c:v>7643</c:v>
                </c:pt>
                <c:pt idx="7644">
                  <c:v>7644</c:v>
                </c:pt>
                <c:pt idx="7645">
                  <c:v>7645</c:v>
                </c:pt>
                <c:pt idx="7646">
                  <c:v>7646</c:v>
                </c:pt>
                <c:pt idx="7647">
                  <c:v>7647</c:v>
                </c:pt>
                <c:pt idx="7648">
                  <c:v>7648</c:v>
                </c:pt>
                <c:pt idx="7649">
                  <c:v>7649</c:v>
                </c:pt>
                <c:pt idx="7650">
                  <c:v>7650</c:v>
                </c:pt>
                <c:pt idx="7651">
                  <c:v>7651</c:v>
                </c:pt>
                <c:pt idx="7652">
                  <c:v>7652</c:v>
                </c:pt>
                <c:pt idx="7653">
                  <c:v>7653</c:v>
                </c:pt>
                <c:pt idx="7654">
                  <c:v>7654</c:v>
                </c:pt>
                <c:pt idx="7655">
                  <c:v>7655</c:v>
                </c:pt>
                <c:pt idx="7656">
                  <c:v>7656</c:v>
                </c:pt>
                <c:pt idx="7657">
                  <c:v>7657</c:v>
                </c:pt>
                <c:pt idx="7658">
                  <c:v>7658</c:v>
                </c:pt>
                <c:pt idx="7659">
                  <c:v>7659</c:v>
                </c:pt>
                <c:pt idx="7660">
                  <c:v>7660</c:v>
                </c:pt>
                <c:pt idx="7661">
                  <c:v>7661</c:v>
                </c:pt>
                <c:pt idx="7662">
                  <c:v>7662</c:v>
                </c:pt>
                <c:pt idx="7663">
                  <c:v>7663</c:v>
                </c:pt>
                <c:pt idx="7664">
                  <c:v>7664</c:v>
                </c:pt>
                <c:pt idx="7665">
                  <c:v>7665</c:v>
                </c:pt>
                <c:pt idx="7666">
                  <c:v>7666</c:v>
                </c:pt>
                <c:pt idx="7667">
                  <c:v>7667</c:v>
                </c:pt>
                <c:pt idx="7668">
                  <c:v>7668</c:v>
                </c:pt>
                <c:pt idx="7669">
                  <c:v>7669</c:v>
                </c:pt>
                <c:pt idx="7670">
                  <c:v>7670</c:v>
                </c:pt>
                <c:pt idx="7671">
                  <c:v>7671</c:v>
                </c:pt>
                <c:pt idx="7672">
                  <c:v>7672</c:v>
                </c:pt>
                <c:pt idx="7673">
                  <c:v>7673</c:v>
                </c:pt>
                <c:pt idx="7674">
                  <c:v>7674</c:v>
                </c:pt>
                <c:pt idx="7675">
                  <c:v>7675</c:v>
                </c:pt>
                <c:pt idx="7676">
                  <c:v>7676</c:v>
                </c:pt>
                <c:pt idx="7677">
                  <c:v>7677</c:v>
                </c:pt>
                <c:pt idx="7678">
                  <c:v>7678</c:v>
                </c:pt>
                <c:pt idx="7679">
                  <c:v>7679</c:v>
                </c:pt>
                <c:pt idx="7680">
                  <c:v>7680</c:v>
                </c:pt>
                <c:pt idx="7681">
                  <c:v>7681</c:v>
                </c:pt>
                <c:pt idx="7682">
                  <c:v>7682</c:v>
                </c:pt>
                <c:pt idx="7683">
                  <c:v>7683</c:v>
                </c:pt>
                <c:pt idx="7684">
                  <c:v>7684</c:v>
                </c:pt>
                <c:pt idx="7685">
                  <c:v>7685</c:v>
                </c:pt>
                <c:pt idx="7686">
                  <c:v>7686</c:v>
                </c:pt>
                <c:pt idx="7687">
                  <c:v>7687</c:v>
                </c:pt>
                <c:pt idx="7688">
                  <c:v>7688</c:v>
                </c:pt>
                <c:pt idx="7689">
                  <c:v>7689</c:v>
                </c:pt>
                <c:pt idx="7690">
                  <c:v>7690</c:v>
                </c:pt>
                <c:pt idx="7691">
                  <c:v>7691</c:v>
                </c:pt>
                <c:pt idx="7692">
                  <c:v>7692</c:v>
                </c:pt>
                <c:pt idx="7693">
                  <c:v>7693</c:v>
                </c:pt>
                <c:pt idx="7694">
                  <c:v>7694</c:v>
                </c:pt>
                <c:pt idx="7695">
                  <c:v>7695</c:v>
                </c:pt>
                <c:pt idx="7696">
                  <c:v>7696</c:v>
                </c:pt>
                <c:pt idx="7697">
                  <c:v>7697</c:v>
                </c:pt>
                <c:pt idx="7698">
                  <c:v>7698</c:v>
                </c:pt>
                <c:pt idx="7699">
                  <c:v>7699</c:v>
                </c:pt>
                <c:pt idx="7700">
                  <c:v>7700</c:v>
                </c:pt>
                <c:pt idx="7701">
                  <c:v>7701</c:v>
                </c:pt>
                <c:pt idx="7702">
                  <c:v>7702</c:v>
                </c:pt>
                <c:pt idx="7703">
                  <c:v>7703</c:v>
                </c:pt>
                <c:pt idx="7704">
                  <c:v>7704</c:v>
                </c:pt>
                <c:pt idx="7705">
                  <c:v>7705</c:v>
                </c:pt>
                <c:pt idx="7706">
                  <c:v>7706</c:v>
                </c:pt>
                <c:pt idx="7707">
                  <c:v>7707</c:v>
                </c:pt>
                <c:pt idx="7708">
                  <c:v>7708</c:v>
                </c:pt>
                <c:pt idx="7709">
                  <c:v>7709</c:v>
                </c:pt>
                <c:pt idx="7710">
                  <c:v>7710</c:v>
                </c:pt>
                <c:pt idx="7711">
                  <c:v>7711</c:v>
                </c:pt>
                <c:pt idx="7712">
                  <c:v>7712</c:v>
                </c:pt>
                <c:pt idx="7713">
                  <c:v>7713</c:v>
                </c:pt>
                <c:pt idx="7714">
                  <c:v>7714</c:v>
                </c:pt>
                <c:pt idx="7715">
                  <c:v>7715</c:v>
                </c:pt>
                <c:pt idx="7716">
                  <c:v>7716</c:v>
                </c:pt>
                <c:pt idx="7717">
                  <c:v>7717</c:v>
                </c:pt>
                <c:pt idx="7718">
                  <c:v>7718</c:v>
                </c:pt>
                <c:pt idx="7719">
                  <c:v>7719</c:v>
                </c:pt>
                <c:pt idx="7720">
                  <c:v>7720</c:v>
                </c:pt>
                <c:pt idx="7721">
                  <c:v>7721</c:v>
                </c:pt>
                <c:pt idx="7722">
                  <c:v>7722</c:v>
                </c:pt>
                <c:pt idx="7723">
                  <c:v>7723</c:v>
                </c:pt>
                <c:pt idx="7724">
                  <c:v>7724</c:v>
                </c:pt>
                <c:pt idx="7725">
                  <c:v>7725</c:v>
                </c:pt>
                <c:pt idx="7726">
                  <c:v>7726</c:v>
                </c:pt>
                <c:pt idx="7727">
                  <c:v>7727</c:v>
                </c:pt>
                <c:pt idx="7728">
                  <c:v>7728</c:v>
                </c:pt>
                <c:pt idx="7729">
                  <c:v>7729</c:v>
                </c:pt>
                <c:pt idx="7730">
                  <c:v>7730</c:v>
                </c:pt>
                <c:pt idx="7731">
                  <c:v>7731</c:v>
                </c:pt>
                <c:pt idx="7732">
                  <c:v>7732</c:v>
                </c:pt>
                <c:pt idx="7733">
                  <c:v>7733</c:v>
                </c:pt>
                <c:pt idx="7734">
                  <c:v>7734</c:v>
                </c:pt>
                <c:pt idx="7735">
                  <c:v>7735</c:v>
                </c:pt>
                <c:pt idx="7736">
                  <c:v>7736</c:v>
                </c:pt>
                <c:pt idx="7737">
                  <c:v>7737</c:v>
                </c:pt>
                <c:pt idx="7738">
                  <c:v>7738</c:v>
                </c:pt>
                <c:pt idx="7739">
                  <c:v>7739</c:v>
                </c:pt>
                <c:pt idx="7740">
                  <c:v>7740</c:v>
                </c:pt>
                <c:pt idx="7741">
                  <c:v>7741</c:v>
                </c:pt>
                <c:pt idx="7742">
                  <c:v>7742</c:v>
                </c:pt>
                <c:pt idx="7743">
                  <c:v>7743</c:v>
                </c:pt>
                <c:pt idx="7744">
                  <c:v>7744</c:v>
                </c:pt>
                <c:pt idx="7745">
                  <c:v>7745</c:v>
                </c:pt>
                <c:pt idx="7746">
                  <c:v>7746</c:v>
                </c:pt>
                <c:pt idx="7747">
                  <c:v>7747</c:v>
                </c:pt>
                <c:pt idx="7748">
                  <c:v>7748</c:v>
                </c:pt>
                <c:pt idx="7749">
                  <c:v>7749</c:v>
                </c:pt>
                <c:pt idx="7750">
                  <c:v>7750</c:v>
                </c:pt>
                <c:pt idx="7751">
                  <c:v>7751</c:v>
                </c:pt>
                <c:pt idx="7752">
                  <c:v>7752</c:v>
                </c:pt>
                <c:pt idx="7753">
                  <c:v>7753</c:v>
                </c:pt>
                <c:pt idx="7754">
                  <c:v>7754</c:v>
                </c:pt>
                <c:pt idx="7755">
                  <c:v>7755</c:v>
                </c:pt>
                <c:pt idx="7756">
                  <c:v>7756</c:v>
                </c:pt>
                <c:pt idx="7757">
                  <c:v>7757</c:v>
                </c:pt>
                <c:pt idx="7758">
                  <c:v>7758</c:v>
                </c:pt>
                <c:pt idx="7759">
                  <c:v>7759</c:v>
                </c:pt>
                <c:pt idx="7760">
                  <c:v>7760</c:v>
                </c:pt>
                <c:pt idx="7761">
                  <c:v>7761</c:v>
                </c:pt>
                <c:pt idx="7762">
                  <c:v>7762</c:v>
                </c:pt>
                <c:pt idx="7763">
                  <c:v>7763</c:v>
                </c:pt>
                <c:pt idx="7764">
                  <c:v>7764</c:v>
                </c:pt>
                <c:pt idx="7765">
                  <c:v>7765</c:v>
                </c:pt>
                <c:pt idx="7766">
                  <c:v>7766</c:v>
                </c:pt>
                <c:pt idx="7767">
                  <c:v>7767</c:v>
                </c:pt>
                <c:pt idx="7768">
                  <c:v>7768</c:v>
                </c:pt>
                <c:pt idx="7769">
                  <c:v>7769</c:v>
                </c:pt>
                <c:pt idx="7770">
                  <c:v>7770</c:v>
                </c:pt>
                <c:pt idx="7771">
                  <c:v>7771</c:v>
                </c:pt>
                <c:pt idx="7772">
                  <c:v>7772</c:v>
                </c:pt>
                <c:pt idx="7773">
                  <c:v>7773</c:v>
                </c:pt>
                <c:pt idx="7774">
                  <c:v>7774</c:v>
                </c:pt>
                <c:pt idx="7775">
                  <c:v>7775</c:v>
                </c:pt>
                <c:pt idx="7776">
                  <c:v>7776</c:v>
                </c:pt>
                <c:pt idx="7777">
                  <c:v>7777</c:v>
                </c:pt>
                <c:pt idx="7778">
                  <c:v>7778</c:v>
                </c:pt>
                <c:pt idx="7779">
                  <c:v>7779</c:v>
                </c:pt>
                <c:pt idx="7780">
                  <c:v>7780</c:v>
                </c:pt>
                <c:pt idx="7781">
                  <c:v>7781</c:v>
                </c:pt>
                <c:pt idx="7782">
                  <c:v>7782</c:v>
                </c:pt>
                <c:pt idx="7783">
                  <c:v>7783</c:v>
                </c:pt>
                <c:pt idx="7784">
                  <c:v>7784</c:v>
                </c:pt>
                <c:pt idx="7785">
                  <c:v>7785</c:v>
                </c:pt>
                <c:pt idx="7786">
                  <c:v>7786</c:v>
                </c:pt>
                <c:pt idx="7787">
                  <c:v>7787</c:v>
                </c:pt>
                <c:pt idx="7788">
                  <c:v>7788</c:v>
                </c:pt>
                <c:pt idx="7789">
                  <c:v>7789</c:v>
                </c:pt>
                <c:pt idx="7790">
                  <c:v>7790</c:v>
                </c:pt>
                <c:pt idx="7791">
                  <c:v>7791</c:v>
                </c:pt>
                <c:pt idx="7792">
                  <c:v>7792</c:v>
                </c:pt>
                <c:pt idx="7793">
                  <c:v>7793</c:v>
                </c:pt>
                <c:pt idx="7794">
                  <c:v>7794</c:v>
                </c:pt>
                <c:pt idx="7795">
                  <c:v>7795</c:v>
                </c:pt>
                <c:pt idx="7796">
                  <c:v>7796</c:v>
                </c:pt>
                <c:pt idx="7797">
                  <c:v>7797</c:v>
                </c:pt>
                <c:pt idx="7798">
                  <c:v>7798</c:v>
                </c:pt>
                <c:pt idx="7799">
                  <c:v>7799</c:v>
                </c:pt>
                <c:pt idx="7800">
                  <c:v>7800</c:v>
                </c:pt>
                <c:pt idx="7801">
                  <c:v>7801</c:v>
                </c:pt>
                <c:pt idx="7802">
                  <c:v>7802</c:v>
                </c:pt>
                <c:pt idx="7803">
                  <c:v>7803</c:v>
                </c:pt>
                <c:pt idx="7804">
                  <c:v>7804</c:v>
                </c:pt>
                <c:pt idx="7805">
                  <c:v>7805</c:v>
                </c:pt>
                <c:pt idx="7806">
                  <c:v>7806</c:v>
                </c:pt>
                <c:pt idx="7807">
                  <c:v>7807</c:v>
                </c:pt>
                <c:pt idx="7808">
                  <c:v>7808</c:v>
                </c:pt>
                <c:pt idx="7809">
                  <c:v>7809</c:v>
                </c:pt>
                <c:pt idx="7810">
                  <c:v>7810</c:v>
                </c:pt>
                <c:pt idx="7811">
                  <c:v>7811</c:v>
                </c:pt>
                <c:pt idx="7812">
                  <c:v>7812</c:v>
                </c:pt>
                <c:pt idx="7813">
                  <c:v>7813</c:v>
                </c:pt>
                <c:pt idx="7814">
                  <c:v>7814</c:v>
                </c:pt>
                <c:pt idx="7815">
                  <c:v>7815</c:v>
                </c:pt>
                <c:pt idx="7816">
                  <c:v>7816</c:v>
                </c:pt>
                <c:pt idx="7817">
                  <c:v>7817</c:v>
                </c:pt>
                <c:pt idx="7818">
                  <c:v>7818</c:v>
                </c:pt>
                <c:pt idx="7819">
                  <c:v>7819</c:v>
                </c:pt>
                <c:pt idx="7820">
                  <c:v>7820</c:v>
                </c:pt>
                <c:pt idx="7821">
                  <c:v>7821</c:v>
                </c:pt>
                <c:pt idx="7822">
                  <c:v>7822</c:v>
                </c:pt>
                <c:pt idx="7823">
                  <c:v>7823</c:v>
                </c:pt>
                <c:pt idx="7824">
                  <c:v>7824</c:v>
                </c:pt>
                <c:pt idx="7825">
                  <c:v>7825</c:v>
                </c:pt>
                <c:pt idx="7826">
                  <c:v>7826</c:v>
                </c:pt>
                <c:pt idx="7827">
                  <c:v>7827</c:v>
                </c:pt>
                <c:pt idx="7828">
                  <c:v>7828</c:v>
                </c:pt>
                <c:pt idx="7829">
                  <c:v>7829</c:v>
                </c:pt>
                <c:pt idx="7830">
                  <c:v>7830</c:v>
                </c:pt>
                <c:pt idx="7831">
                  <c:v>7831</c:v>
                </c:pt>
                <c:pt idx="7832">
                  <c:v>7832</c:v>
                </c:pt>
                <c:pt idx="7833">
                  <c:v>7833</c:v>
                </c:pt>
                <c:pt idx="7834">
                  <c:v>7834</c:v>
                </c:pt>
                <c:pt idx="7835">
                  <c:v>7835</c:v>
                </c:pt>
                <c:pt idx="7836">
                  <c:v>7836</c:v>
                </c:pt>
                <c:pt idx="7837">
                  <c:v>7837</c:v>
                </c:pt>
                <c:pt idx="7838">
                  <c:v>7838</c:v>
                </c:pt>
                <c:pt idx="7839">
                  <c:v>7839</c:v>
                </c:pt>
                <c:pt idx="7840">
                  <c:v>7840</c:v>
                </c:pt>
                <c:pt idx="7841">
                  <c:v>7841</c:v>
                </c:pt>
                <c:pt idx="7842">
                  <c:v>7842</c:v>
                </c:pt>
                <c:pt idx="7843">
                  <c:v>7843</c:v>
                </c:pt>
                <c:pt idx="7844">
                  <c:v>7844</c:v>
                </c:pt>
                <c:pt idx="7845">
                  <c:v>7845</c:v>
                </c:pt>
                <c:pt idx="7846">
                  <c:v>7846</c:v>
                </c:pt>
                <c:pt idx="7847">
                  <c:v>7847</c:v>
                </c:pt>
                <c:pt idx="7848">
                  <c:v>7848</c:v>
                </c:pt>
                <c:pt idx="7849">
                  <c:v>7849</c:v>
                </c:pt>
                <c:pt idx="7850">
                  <c:v>7850</c:v>
                </c:pt>
                <c:pt idx="7851">
                  <c:v>7851</c:v>
                </c:pt>
                <c:pt idx="7852">
                  <c:v>7852</c:v>
                </c:pt>
                <c:pt idx="7853">
                  <c:v>7853</c:v>
                </c:pt>
                <c:pt idx="7854">
                  <c:v>7854</c:v>
                </c:pt>
                <c:pt idx="7855">
                  <c:v>7855</c:v>
                </c:pt>
                <c:pt idx="7856">
                  <c:v>7856</c:v>
                </c:pt>
                <c:pt idx="7857">
                  <c:v>7857</c:v>
                </c:pt>
                <c:pt idx="7858">
                  <c:v>7858</c:v>
                </c:pt>
                <c:pt idx="7859">
                  <c:v>7859</c:v>
                </c:pt>
                <c:pt idx="7860">
                  <c:v>7860</c:v>
                </c:pt>
                <c:pt idx="7861">
                  <c:v>7861</c:v>
                </c:pt>
                <c:pt idx="7862">
                  <c:v>7862</c:v>
                </c:pt>
                <c:pt idx="7863">
                  <c:v>7863</c:v>
                </c:pt>
                <c:pt idx="7864">
                  <c:v>7864</c:v>
                </c:pt>
                <c:pt idx="7865">
                  <c:v>7865</c:v>
                </c:pt>
                <c:pt idx="7866">
                  <c:v>7866</c:v>
                </c:pt>
                <c:pt idx="7867">
                  <c:v>7867</c:v>
                </c:pt>
                <c:pt idx="7868">
                  <c:v>7868</c:v>
                </c:pt>
                <c:pt idx="7869">
                  <c:v>7869</c:v>
                </c:pt>
                <c:pt idx="7870">
                  <c:v>7870</c:v>
                </c:pt>
                <c:pt idx="7871">
                  <c:v>7871</c:v>
                </c:pt>
                <c:pt idx="7872">
                  <c:v>7872</c:v>
                </c:pt>
                <c:pt idx="7873">
                  <c:v>7873</c:v>
                </c:pt>
                <c:pt idx="7874">
                  <c:v>7874</c:v>
                </c:pt>
                <c:pt idx="7875">
                  <c:v>7875</c:v>
                </c:pt>
                <c:pt idx="7876">
                  <c:v>7876</c:v>
                </c:pt>
                <c:pt idx="7877">
                  <c:v>7877</c:v>
                </c:pt>
                <c:pt idx="7878">
                  <c:v>7878</c:v>
                </c:pt>
                <c:pt idx="7879">
                  <c:v>7879</c:v>
                </c:pt>
                <c:pt idx="7880">
                  <c:v>7880</c:v>
                </c:pt>
                <c:pt idx="7881">
                  <c:v>7881</c:v>
                </c:pt>
                <c:pt idx="7882">
                  <c:v>7882</c:v>
                </c:pt>
                <c:pt idx="7883">
                  <c:v>7883</c:v>
                </c:pt>
                <c:pt idx="7884">
                  <c:v>7884</c:v>
                </c:pt>
                <c:pt idx="7885">
                  <c:v>7885</c:v>
                </c:pt>
                <c:pt idx="7886">
                  <c:v>7886</c:v>
                </c:pt>
                <c:pt idx="7887">
                  <c:v>7887</c:v>
                </c:pt>
                <c:pt idx="7888">
                  <c:v>7888</c:v>
                </c:pt>
                <c:pt idx="7889">
                  <c:v>7889</c:v>
                </c:pt>
                <c:pt idx="7890">
                  <c:v>7890</c:v>
                </c:pt>
                <c:pt idx="7891">
                  <c:v>7891</c:v>
                </c:pt>
                <c:pt idx="7892">
                  <c:v>7892</c:v>
                </c:pt>
                <c:pt idx="7893">
                  <c:v>7893</c:v>
                </c:pt>
                <c:pt idx="7894">
                  <c:v>7894</c:v>
                </c:pt>
                <c:pt idx="7895">
                  <c:v>7895</c:v>
                </c:pt>
                <c:pt idx="7896">
                  <c:v>7896</c:v>
                </c:pt>
                <c:pt idx="7897">
                  <c:v>7897</c:v>
                </c:pt>
                <c:pt idx="7898">
                  <c:v>7898</c:v>
                </c:pt>
                <c:pt idx="7899">
                  <c:v>7899</c:v>
                </c:pt>
                <c:pt idx="7900">
                  <c:v>7900</c:v>
                </c:pt>
                <c:pt idx="7901">
                  <c:v>7901</c:v>
                </c:pt>
                <c:pt idx="7902">
                  <c:v>7902</c:v>
                </c:pt>
                <c:pt idx="7903">
                  <c:v>7903</c:v>
                </c:pt>
                <c:pt idx="7904">
                  <c:v>7904</c:v>
                </c:pt>
                <c:pt idx="7905">
                  <c:v>7905</c:v>
                </c:pt>
                <c:pt idx="7906">
                  <c:v>7906</c:v>
                </c:pt>
                <c:pt idx="7907">
                  <c:v>7907</c:v>
                </c:pt>
                <c:pt idx="7908">
                  <c:v>7908</c:v>
                </c:pt>
                <c:pt idx="7909">
                  <c:v>7909</c:v>
                </c:pt>
                <c:pt idx="7910">
                  <c:v>7910</c:v>
                </c:pt>
                <c:pt idx="7911">
                  <c:v>7911</c:v>
                </c:pt>
                <c:pt idx="7912">
                  <c:v>7912</c:v>
                </c:pt>
                <c:pt idx="7913">
                  <c:v>7913</c:v>
                </c:pt>
                <c:pt idx="7914">
                  <c:v>7914</c:v>
                </c:pt>
                <c:pt idx="7915">
                  <c:v>7915</c:v>
                </c:pt>
                <c:pt idx="7916">
                  <c:v>7916</c:v>
                </c:pt>
                <c:pt idx="7917">
                  <c:v>7917</c:v>
                </c:pt>
                <c:pt idx="7918">
                  <c:v>7918</c:v>
                </c:pt>
                <c:pt idx="7919">
                  <c:v>7919</c:v>
                </c:pt>
                <c:pt idx="7920">
                  <c:v>7920</c:v>
                </c:pt>
                <c:pt idx="7921">
                  <c:v>7921</c:v>
                </c:pt>
                <c:pt idx="7922">
                  <c:v>7922</c:v>
                </c:pt>
                <c:pt idx="7923">
                  <c:v>7923</c:v>
                </c:pt>
                <c:pt idx="7924">
                  <c:v>7924</c:v>
                </c:pt>
                <c:pt idx="7925">
                  <c:v>7925</c:v>
                </c:pt>
                <c:pt idx="7926">
                  <c:v>7926</c:v>
                </c:pt>
                <c:pt idx="7927">
                  <c:v>7927</c:v>
                </c:pt>
                <c:pt idx="7928">
                  <c:v>7928</c:v>
                </c:pt>
                <c:pt idx="7929">
                  <c:v>7929</c:v>
                </c:pt>
                <c:pt idx="7930">
                  <c:v>7930</c:v>
                </c:pt>
                <c:pt idx="7931">
                  <c:v>7931</c:v>
                </c:pt>
                <c:pt idx="7932">
                  <c:v>7932</c:v>
                </c:pt>
                <c:pt idx="7933">
                  <c:v>7933</c:v>
                </c:pt>
                <c:pt idx="7934">
                  <c:v>7934</c:v>
                </c:pt>
                <c:pt idx="7935">
                  <c:v>7935</c:v>
                </c:pt>
                <c:pt idx="7936">
                  <c:v>7936</c:v>
                </c:pt>
                <c:pt idx="7937">
                  <c:v>7937</c:v>
                </c:pt>
                <c:pt idx="7938">
                  <c:v>7938</c:v>
                </c:pt>
                <c:pt idx="7939">
                  <c:v>7939</c:v>
                </c:pt>
                <c:pt idx="7940">
                  <c:v>7940</c:v>
                </c:pt>
                <c:pt idx="7941">
                  <c:v>7941</c:v>
                </c:pt>
                <c:pt idx="7942">
                  <c:v>7942</c:v>
                </c:pt>
                <c:pt idx="7943">
                  <c:v>7943</c:v>
                </c:pt>
                <c:pt idx="7944">
                  <c:v>7944</c:v>
                </c:pt>
                <c:pt idx="7945">
                  <c:v>7945</c:v>
                </c:pt>
                <c:pt idx="7946">
                  <c:v>7946</c:v>
                </c:pt>
                <c:pt idx="7947">
                  <c:v>7947</c:v>
                </c:pt>
                <c:pt idx="7948">
                  <c:v>7948</c:v>
                </c:pt>
                <c:pt idx="7949">
                  <c:v>7949</c:v>
                </c:pt>
                <c:pt idx="7950">
                  <c:v>7950</c:v>
                </c:pt>
                <c:pt idx="7951">
                  <c:v>7951</c:v>
                </c:pt>
                <c:pt idx="7952">
                  <c:v>7952</c:v>
                </c:pt>
                <c:pt idx="7953">
                  <c:v>7953</c:v>
                </c:pt>
                <c:pt idx="7954">
                  <c:v>7954</c:v>
                </c:pt>
                <c:pt idx="7955">
                  <c:v>7955</c:v>
                </c:pt>
                <c:pt idx="7956">
                  <c:v>7956</c:v>
                </c:pt>
                <c:pt idx="7957">
                  <c:v>7957</c:v>
                </c:pt>
                <c:pt idx="7958">
                  <c:v>7958</c:v>
                </c:pt>
                <c:pt idx="7959">
                  <c:v>7959</c:v>
                </c:pt>
                <c:pt idx="7960">
                  <c:v>7960</c:v>
                </c:pt>
                <c:pt idx="7961">
                  <c:v>7961</c:v>
                </c:pt>
                <c:pt idx="7962">
                  <c:v>7962</c:v>
                </c:pt>
                <c:pt idx="7963">
                  <c:v>7963</c:v>
                </c:pt>
                <c:pt idx="7964">
                  <c:v>7964</c:v>
                </c:pt>
                <c:pt idx="7965">
                  <c:v>7965</c:v>
                </c:pt>
                <c:pt idx="7966">
                  <c:v>7966</c:v>
                </c:pt>
                <c:pt idx="7967">
                  <c:v>7967</c:v>
                </c:pt>
                <c:pt idx="7968">
                  <c:v>7968</c:v>
                </c:pt>
                <c:pt idx="7969">
                  <c:v>7969</c:v>
                </c:pt>
                <c:pt idx="7970">
                  <c:v>7970</c:v>
                </c:pt>
                <c:pt idx="7971">
                  <c:v>7971</c:v>
                </c:pt>
                <c:pt idx="7972">
                  <c:v>7972</c:v>
                </c:pt>
                <c:pt idx="7973">
                  <c:v>7973</c:v>
                </c:pt>
                <c:pt idx="7974">
                  <c:v>7974</c:v>
                </c:pt>
                <c:pt idx="7975">
                  <c:v>7975</c:v>
                </c:pt>
                <c:pt idx="7976">
                  <c:v>7976</c:v>
                </c:pt>
                <c:pt idx="7977">
                  <c:v>7977</c:v>
                </c:pt>
                <c:pt idx="7978">
                  <c:v>7978</c:v>
                </c:pt>
                <c:pt idx="7979">
                  <c:v>7979</c:v>
                </c:pt>
                <c:pt idx="7980">
                  <c:v>7980</c:v>
                </c:pt>
                <c:pt idx="7981">
                  <c:v>7981</c:v>
                </c:pt>
                <c:pt idx="7982">
                  <c:v>7982</c:v>
                </c:pt>
                <c:pt idx="7983">
                  <c:v>7983</c:v>
                </c:pt>
                <c:pt idx="7984">
                  <c:v>7984</c:v>
                </c:pt>
                <c:pt idx="7985">
                  <c:v>7985</c:v>
                </c:pt>
                <c:pt idx="7986">
                  <c:v>7986</c:v>
                </c:pt>
                <c:pt idx="7987">
                  <c:v>7987</c:v>
                </c:pt>
                <c:pt idx="7988">
                  <c:v>7988</c:v>
                </c:pt>
                <c:pt idx="7989">
                  <c:v>7989</c:v>
                </c:pt>
                <c:pt idx="7990">
                  <c:v>7990</c:v>
                </c:pt>
                <c:pt idx="7991">
                  <c:v>7991</c:v>
                </c:pt>
                <c:pt idx="7992">
                  <c:v>7992</c:v>
                </c:pt>
                <c:pt idx="7993">
                  <c:v>7993</c:v>
                </c:pt>
                <c:pt idx="7994">
                  <c:v>7994</c:v>
                </c:pt>
                <c:pt idx="7995">
                  <c:v>7995</c:v>
                </c:pt>
                <c:pt idx="7996">
                  <c:v>7996</c:v>
                </c:pt>
                <c:pt idx="7997">
                  <c:v>7997</c:v>
                </c:pt>
                <c:pt idx="7998">
                  <c:v>7998</c:v>
                </c:pt>
                <c:pt idx="7999">
                  <c:v>7999</c:v>
                </c:pt>
                <c:pt idx="8000">
                  <c:v>8000</c:v>
                </c:pt>
                <c:pt idx="8001">
                  <c:v>8001</c:v>
                </c:pt>
                <c:pt idx="8002">
                  <c:v>8002</c:v>
                </c:pt>
                <c:pt idx="8003">
                  <c:v>8003</c:v>
                </c:pt>
                <c:pt idx="8004">
                  <c:v>8004</c:v>
                </c:pt>
                <c:pt idx="8005">
                  <c:v>8005</c:v>
                </c:pt>
                <c:pt idx="8006">
                  <c:v>8006</c:v>
                </c:pt>
                <c:pt idx="8007">
                  <c:v>8007</c:v>
                </c:pt>
                <c:pt idx="8008">
                  <c:v>8008</c:v>
                </c:pt>
                <c:pt idx="8009">
                  <c:v>8009</c:v>
                </c:pt>
                <c:pt idx="8010">
                  <c:v>8010</c:v>
                </c:pt>
                <c:pt idx="8011">
                  <c:v>8011</c:v>
                </c:pt>
                <c:pt idx="8012">
                  <c:v>8012</c:v>
                </c:pt>
                <c:pt idx="8013">
                  <c:v>8013</c:v>
                </c:pt>
                <c:pt idx="8014">
                  <c:v>8014</c:v>
                </c:pt>
                <c:pt idx="8015">
                  <c:v>8015</c:v>
                </c:pt>
                <c:pt idx="8016">
                  <c:v>8016</c:v>
                </c:pt>
                <c:pt idx="8017">
                  <c:v>8017</c:v>
                </c:pt>
                <c:pt idx="8018">
                  <c:v>8018</c:v>
                </c:pt>
                <c:pt idx="8019">
                  <c:v>8019</c:v>
                </c:pt>
                <c:pt idx="8020">
                  <c:v>8020</c:v>
                </c:pt>
                <c:pt idx="8021">
                  <c:v>8021</c:v>
                </c:pt>
                <c:pt idx="8022">
                  <c:v>8022</c:v>
                </c:pt>
                <c:pt idx="8023">
                  <c:v>8023</c:v>
                </c:pt>
                <c:pt idx="8024">
                  <c:v>8024</c:v>
                </c:pt>
                <c:pt idx="8025">
                  <c:v>8025</c:v>
                </c:pt>
                <c:pt idx="8026">
                  <c:v>8026</c:v>
                </c:pt>
                <c:pt idx="8027">
                  <c:v>8027</c:v>
                </c:pt>
                <c:pt idx="8028">
                  <c:v>8028</c:v>
                </c:pt>
                <c:pt idx="8029">
                  <c:v>8029</c:v>
                </c:pt>
                <c:pt idx="8030">
                  <c:v>8030</c:v>
                </c:pt>
                <c:pt idx="8031">
                  <c:v>8031</c:v>
                </c:pt>
                <c:pt idx="8032">
                  <c:v>8032</c:v>
                </c:pt>
                <c:pt idx="8033">
                  <c:v>8033</c:v>
                </c:pt>
                <c:pt idx="8034">
                  <c:v>8034</c:v>
                </c:pt>
                <c:pt idx="8035">
                  <c:v>8035</c:v>
                </c:pt>
                <c:pt idx="8036">
                  <c:v>8036</c:v>
                </c:pt>
                <c:pt idx="8037">
                  <c:v>8037</c:v>
                </c:pt>
                <c:pt idx="8038">
                  <c:v>8038</c:v>
                </c:pt>
                <c:pt idx="8039">
                  <c:v>8039</c:v>
                </c:pt>
                <c:pt idx="8040">
                  <c:v>8040</c:v>
                </c:pt>
                <c:pt idx="8041">
                  <c:v>8041</c:v>
                </c:pt>
                <c:pt idx="8042">
                  <c:v>8042</c:v>
                </c:pt>
                <c:pt idx="8043">
                  <c:v>8043</c:v>
                </c:pt>
                <c:pt idx="8044">
                  <c:v>8044</c:v>
                </c:pt>
                <c:pt idx="8045">
                  <c:v>8045</c:v>
                </c:pt>
                <c:pt idx="8046">
                  <c:v>8046</c:v>
                </c:pt>
                <c:pt idx="8047">
                  <c:v>8047</c:v>
                </c:pt>
                <c:pt idx="8048">
                  <c:v>8048</c:v>
                </c:pt>
                <c:pt idx="8049">
                  <c:v>8049</c:v>
                </c:pt>
                <c:pt idx="8050">
                  <c:v>8050</c:v>
                </c:pt>
                <c:pt idx="8051">
                  <c:v>8051</c:v>
                </c:pt>
                <c:pt idx="8052">
                  <c:v>8052</c:v>
                </c:pt>
                <c:pt idx="8053">
                  <c:v>8053</c:v>
                </c:pt>
                <c:pt idx="8054">
                  <c:v>8054</c:v>
                </c:pt>
                <c:pt idx="8055">
                  <c:v>8055</c:v>
                </c:pt>
                <c:pt idx="8056">
                  <c:v>8056</c:v>
                </c:pt>
                <c:pt idx="8057">
                  <c:v>8057</c:v>
                </c:pt>
                <c:pt idx="8058">
                  <c:v>8058</c:v>
                </c:pt>
                <c:pt idx="8059">
                  <c:v>8059</c:v>
                </c:pt>
                <c:pt idx="8060">
                  <c:v>8060</c:v>
                </c:pt>
                <c:pt idx="8061">
                  <c:v>8061</c:v>
                </c:pt>
                <c:pt idx="8062">
                  <c:v>8062</c:v>
                </c:pt>
                <c:pt idx="8063">
                  <c:v>8063</c:v>
                </c:pt>
                <c:pt idx="8064">
                  <c:v>8064</c:v>
                </c:pt>
                <c:pt idx="8065">
                  <c:v>8065</c:v>
                </c:pt>
                <c:pt idx="8066">
                  <c:v>8066</c:v>
                </c:pt>
                <c:pt idx="8067">
                  <c:v>8067</c:v>
                </c:pt>
                <c:pt idx="8068">
                  <c:v>8068</c:v>
                </c:pt>
                <c:pt idx="8069">
                  <c:v>8069</c:v>
                </c:pt>
                <c:pt idx="8070">
                  <c:v>8070</c:v>
                </c:pt>
                <c:pt idx="8071">
                  <c:v>8071</c:v>
                </c:pt>
                <c:pt idx="8072">
                  <c:v>8072</c:v>
                </c:pt>
                <c:pt idx="8073">
                  <c:v>8073</c:v>
                </c:pt>
                <c:pt idx="8074">
                  <c:v>8074</c:v>
                </c:pt>
                <c:pt idx="8075">
                  <c:v>8075</c:v>
                </c:pt>
                <c:pt idx="8076">
                  <c:v>8076</c:v>
                </c:pt>
                <c:pt idx="8077">
                  <c:v>8077</c:v>
                </c:pt>
                <c:pt idx="8078">
                  <c:v>8078</c:v>
                </c:pt>
                <c:pt idx="8079">
                  <c:v>8079</c:v>
                </c:pt>
                <c:pt idx="8080">
                  <c:v>8080</c:v>
                </c:pt>
                <c:pt idx="8081">
                  <c:v>8081</c:v>
                </c:pt>
                <c:pt idx="8082">
                  <c:v>8082</c:v>
                </c:pt>
                <c:pt idx="8083">
                  <c:v>8083</c:v>
                </c:pt>
                <c:pt idx="8084">
                  <c:v>8084</c:v>
                </c:pt>
                <c:pt idx="8085">
                  <c:v>8085</c:v>
                </c:pt>
                <c:pt idx="8086">
                  <c:v>8086</c:v>
                </c:pt>
                <c:pt idx="8087">
                  <c:v>8087</c:v>
                </c:pt>
                <c:pt idx="8088">
                  <c:v>8088</c:v>
                </c:pt>
                <c:pt idx="8089">
                  <c:v>8089</c:v>
                </c:pt>
                <c:pt idx="8090">
                  <c:v>8090</c:v>
                </c:pt>
                <c:pt idx="8091">
                  <c:v>8091</c:v>
                </c:pt>
                <c:pt idx="8092">
                  <c:v>8092</c:v>
                </c:pt>
                <c:pt idx="8093">
                  <c:v>8093</c:v>
                </c:pt>
                <c:pt idx="8094">
                  <c:v>8094</c:v>
                </c:pt>
                <c:pt idx="8095">
                  <c:v>8095</c:v>
                </c:pt>
                <c:pt idx="8096">
                  <c:v>8096</c:v>
                </c:pt>
                <c:pt idx="8097">
                  <c:v>8097</c:v>
                </c:pt>
                <c:pt idx="8098">
                  <c:v>8098</c:v>
                </c:pt>
                <c:pt idx="8099">
                  <c:v>8099</c:v>
                </c:pt>
                <c:pt idx="8100">
                  <c:v>8100</c:v>
                </c:pt>
                <c:pt idx="8101">
                  <c:v>8101</c:v>
                </c:pt>
                <c:pt idx="8102">
                  <c:v>8102</c:v>
                </c:pt>
                <c:pt idx="8103">
                  <c:v>8103</c:v>
                </c:pt>
                <c:pt idx="8104">
                  <c:v>8104</c:v>
                </c:pt>
                <c:pt idx="8105">
                  <c:v>8105</c:v>
                </c:pt>
                <c:pt idx="8106">
                  <c:v>8106</c:v>
                </c:pt>
                <c:pt idx="8107">
                  <c:v>8107</c:v>
                </c:pt>
                <c:pt idx="8108">
                  <c:v>8108</c:v>
                </c:pt>
                <c:pt idx="8109">
                  <c:v>8109</c:v>
                </c:pt>
                <c:pt idx="8110">
                  <c:v>8110</c:v>
                </c:pt>
                <c:pt idx="8111">
                  <c:v>8111</c:v>
                </c:pt>
                <c:pt idx="8112">
                  <c:v>8112</c:v>
                </c:pt>
                <c:pt idx="8113">
                  <c:v>8113</c:v>
                </c:pt>
                <c:pt idx="8114">
                  <c:v>8114</c:v>
                </c:pt>
                <c:pt idx="8115">
                  <c:v>8115</c:v>
                </c:pt>
                <c:pt idx="8116">
                  <c:v>8116</c:v>
                </c:pt>
                <c:pt idx="8117">
                  <c:v>8117</c:v>
                </c:pt>
                <c:pt idx="8118">
                  <c:v>8118</c:v>
                </c:pt>
                <c:pt idx="8119">
                  <c:v>8119</c:v>
                </c:pt>
                <c:pt idx="8120">
                  <c:v>8120</c:v>
                </c:pt>
                <c:pt idx="8121">
                  <c:v>8121</c:v>
                </c:pt>
                <c:pt idx="8122">
                  <c:v>8122</c:v>
                </c:pt>
                <c:pt idx="8123">
                  <c:v>8123</c:v>
                </c:pt>
                <c:pt idx="8124">
                  <c:v>8124</c:v>
                </c:pt>
                <c:pt idx="8125">
                  <c:v>8125</c:v>
                </c:pt>
                <c:pt idx="8126">
                  <c:v>8126</c:v>
                </c:pt>
                <c:pt idx="8127">
                  <c:v>8127</c:v>
                </c:pt>
                <c:pt idx="8128">
                  <c:v>8128</c:v>
                </c:pt>
                <c:pt idx="8129">
                  <c:v>8129</c:v>
                </c:pt>
                <c:pt idx="8130">
                  <c:v>8130</c:v>
                </c:pt>
                <c:pt idx="8131">
                  <c:v>8131</c:v>
                </c:pt>
                <c:pt idx="8132">
                  <c:v>8132</c:v>
                </c:pt>
                <c:pt idx="8133">
                  <c:v>8133</c:v>
                </c:pt>
                <c:pt idx="8134">
                  <c:v>8134</c:v>
                </c:pt>
                <c:pt idx="8135">
                  <c:v>8135</c:v>
                </c:pt>
                <c:pt idx="8136">
                  <c:v>8136</c:v>
                </c:pt>
                <c:pt idx="8137">
                  <c:v>8137</c:v>
                </c:pt>
                <c:pt idx="8138">
                  <c:v>8138</c:v>
                </c:pt>
                <c:pt idx="8139">
                  <c:v>8139</c:v>
                </c:pt>
                <c:pt idx="8140">
                  <c:v>8140</c:v>
                </c:pt>
                <c:pt idx="8141">
                  <c:v>8141</c:v>
                </c:pt>
                <c:pt idx="8142">
                  <c:v>8142</c:v>
                </c:pt>
                <c:pt idx="8143">
                  <c:v>8143</c:v>
                </c:pt>
                <c:pt idx="8144">
                  <c:v>8144</c:v>
                </c:pt>
                <c:pt idx="8145">
                  <c:v>8145</c:v>
                </c:pt>
                <c:pt idx="8146">
                  <c:v>8146</c:v>
                </c:pt>
                <c:pt idx="8147">
                  <c:v>8147</c:v>
                </c:pt>
                <c:pt idx="8148">
                  <c:v>8148</c:v>
                </c:pt>
                <c:pt idx="8149">
                  <c:v>8149</c:v>
                </c:pt>
                <c:pt idx="8150">
                  <c:v>8150</c:v>
                </c:pt>
                <c:pt idx="8151">
                  <c:v>8151</c:v>
                </c:pt>
                <c:pt idx="8152">
                  <c:v>8152</c:v>
                </c:pt>
                <c:pt idx="8153">
                  <c:v>8153</c:v>
                </c:pt>
                <c:pt idx="8154">
                  <c:v>8154</c:v>
                </c:pt>
                <c:pt idx="8155">
                  <c:v>8155</c:v>
                </c:pt>
                <c:pt idx="8156">
                  <c:v>8156</c:v>
                </c:pt>
                <c:pt idx="8157">
                  <c:v>8157</c:v>
                </c:pt>
                <c:pt idx="8158">
                  <c:v>8158</c:v>
                </c:pt>
                <c:pt idx="8159">
                  <c:v>8159</c:v>
                </c:pt>
                <c:pt idx="8160">
                  <c:v>8160</c:v>
                </c:pt>
                <c:pt idx="8161">
                  <c:v>8161</c:v>
                </c:pt>
                <c:pt idx="8162">
                  <c:v>8162</c:v>
                </c:pt>
                <c:pt idx="8163">
                  <c:v>8163</c:v>
                </c:pt>
                <c:pt idx="8164">
                  <c:v>8164</c:v>
                </c:pt>
                <c:pt idx="8165">
                  <c:v>8165</c:v>
                </c:pt>
                <c:pt idx="8166">
                  <c:v>8166</c:v>
                </c:pt>
                <c:pt idx="8167">
                  <c:v>8167</c:v>
                </c:pt>
                <c:pt idx="8168">
                  <c:v>8168</c:v>
                </c:pt>
                <c:pt idx="8169">
                  <c:v>8169</c:v>
                </c:pt>
                <c:pt idx="8170">
                  <c:v>8170</c:v>
                </c:pt>
                <c:pt idx="8171">
                  <c:v>8171</c:v>
                </c:pt>
                <c:pt idx="8172">
                  <c:v>8172</c:v>
                </c:pt>
                <c:pt idx="8173">
                  <c:v>8173</c:v>
                </c:pt>
                <c:pt idx="8174">
                  <c:v>8174</c:v>
                </c:pt>
                <c:pt idx="8175">
                  <c:v>8175</c:v>
                </c:pt>
                <c:pt idx="8176">
                  <c:v>8176</c:v>
                </c:pt>
                <c:pt idx="8177">
                  <c:v>8177</c:v>
                </c:pt>
                <c:pt idx="8178">
                  <c:v>8178</c:v>
                </c:pt>
                <c:pt idx="8179">
                  <c:v>8179</c:v>
                </c:pt>
                <c:pt idx="8180">
                  <c:v>8180</c:v>
                </c:pt>
                <c:pt idx="8181">
                  <c:v>8181</c:v>
                </c:pt>
                <c:pt idx="8182">
                  <c:v>8182</c:v>
                </c:pt>
                <c:pt idx="8183">
                  <c:v>8183</c:v>
                </c:pt>
                <c:pt idx="8184">
                  <c:v>8184</c:v>
                </c:pt>
                <c:pt idx="8185">
                  <c:v>8185</c:v>
                </c:pt>
                <c:pt idx="8186">
                  <c:v>8186</c:v>
                </c:pt>
                <c:pt idx="8187">
                  <c:v>8187</c:v>
                </c:pt>
                <c:pt idx="8188">
                  <c:v>8188</c:v>
                </c:pt>
                <c:pt idx="8189">
                  <c:v>8189</c:v>
                </c:pt>
                <c:pt idx="8190">
                  <c:v>8190</c:v>
                </c:pt>
                <c:pt idx="8191">
                  <c:v>8191</c:v>
                </c:pt>
                <c:pt idx="8192">
                  <c:v>8192</c:v>
                </c:pt>
                <c:pt idx="8193">
                  <c:v>8193</c:v>
                </c:pt>
                <c:pt idx="8194">
                  <c:v>8194</c:v>
                </c:pt>
                <c:pt idx="8195">
                  <c:v>8195</c:v>
                </c:pt>
                <c:pt idx="8196">
                  <c:v>8196</c:v>
                </c:pt>
                <c:pt idx="8197">
                  <c:v>8197</c:v>
                </c:pt>
                <c:pt idx="8198">
                  <c:v>8198</c:v>
                </c:pt>
                <c:pt idx="8199">
                  <c:v>8199</c:v>
                </c:pt>
                <c:pt idx="8200">
                  <c:v>8200</c:v>
                </c:pt>
                <c:pt idx="8201">
                  <c:v>8201</c:v>
                </c:pt>
                <c:pt idx="8202">
                  <c:v>8202</c:v>
                </c:pt>
                <c:pt idx="8203">
                  <c:v>8203</c:v>
                </c:pt>
                <c:pt idx="8204">
                  <c:v>8204</c:v>
                </c:pt>
                <c:pt idx="8205">
                  <c:v>8205</c:v>
                </c:pt>
                <c:pt idx="8206">
                  <c:v>8206</c:v>
                </c:pt>
                <c:pt idx="8207">
                  <c:v>8207</c:v>
                </c:pt>
                <c:pt idx="8208">
                  <c:v>8208</c:v>
                </c:pt>
                <c:pt idx="8209">
                  <c:v>8209</c:v>
                </c:pt>
                <c:pt idx="8210">
                  <c:v>8210</c:v>
                </c:pt>
                <c:pt idx="8211">
                  <c:v>8211</c:v>
                </c:pt>
                <c:pt idx="8212">
                  <c:v>8212</c:v>
                </c:pt>
                <c:pt idx="8213">
                  <c:v>8213</c:v>
                </c:pt>
                <c:pt idx="8214">
                  <c:v>8214</c:v>
                </c:pt>
                <c:pt idx="8215">
                  <c:v>8215</c:v>
                </c:pt>
                <c:pt idx="8216">
                  <c:v>8216</c:v>
                </c:pt>
                <c:pt idx="8217">
                  <c:v>8217</c:v>
                </c:pt>
                <c:pt idx="8218">
                  <c:v>8218</c:v>
                </c:pt>
                <c:pt idx="8219">
                  <c:v>8219</c:v>
                </c:pt>
                <c:pt idx="8220">
                  <c:v>8220</c:v>
                </c:pt>
                <c:pt idx="8221">
                  <c:v>8221</c:v>
                </c:pt>
                <c:pt idx="8222">
                  <c:v>8222</c:v>
                </c:pt>
                <c:pt idx="8223">
                  <c:v>8223</c:v>
                </c:pt>
                <c:pt idx="8224">
                  <c:v>8224</c:v>
                </c:pt>
                <c:pt idx="8225">
                  <c:v>8225</c:v>
                </c:pt>
                <c:pt idx="8226">
                  <c:v>8226</c:v>
                </c:pt>
                <c:pt idx="8227">
                  <c:v>8227</c:v>
                </c:pt>
                <c:pt idx="8228">
                  <c:v>8228</c:v>
                </c:pt>
                <c:pt idx="8229">
                  <c:v>8229</c:v>
                </c:pt>
                <c:pt idx="8230">
                  <c:v>8230</c:v>
                </c:pt>
                <c:pt idx="8231">
                  <c:v>8231</c:v>
                </c:pt>
                <c:pt idx="8232">
                  <c:v>8232</c:v>
                </c:pt>
                <c:pt idx="8233">
                  <c:v>8233</c:v>
                </c:pt>
                <c:pt idx="8234">
                  <c:v>8234</c:v>
                </c:pt>
                <c:pt idx="8235">
                  <c:v>8235</c:v>
                </c:pt>
                <c:pt idx="8236">
                  <c:v>8236</c:v>
                </c:pt>
                <c:pt idx="8237">
                  <c:v>8237</c:v>
                </c:pt>
                <c:pt idx="8238">
                  <c:v>8238</c:v>
                </c:pt>
                <c:pt idx="8239">
                  <c:v>8239</c:v>
                </c:pt>
                <c:pt idx="8240">
                  <c:v>8240</c:v>
                </c:pt>
                <c:pt idx="8241">
                  <c:v>8241</c:v>
                </c:pt>
                <c:pt idx="8242">
                  <c:v>8242</c:v>
                </c:pt>
                <c:pt idx="8243">
                  <c:v>8243</c:v>
                </c:pt>
                <c:pt idx="8244">
                  <c:v>8244</c:v>
                </c:pt>
                <c:pt idx="8245">
                  <c:v>8245</c:v>
                </c:pt>
                <c:pt idx="8246">
                  <c:v>8246</c:v>
                </c:pt>
                <c:pt idx="8247">
                  <c:v>8247</c:v>
                </c:pt>
                <c:pt idx="8248">
                  <c:v>8248</c:v>
                </c:pt>
                <c:pt idx="8249">
                  <c:v>8249</c:v>
                </c:pt>
                <c:pt idx="8250">
                  <c:v>8250</c:v>
                </c:pt>
                <c:pt idx="8251">
                  <c:v>8251</c:v>
                </c:pt>
                <c:pt idx="8252">
                  <c:v>8252</c:v>
                </c:pt>
                <c:pt idx="8253">
                  <c:v>8253</c:v>
                </c:pt>
                <c:pt idx="8254">
                  <c:v>8254</c:v>
                </c:pt>
                <c:pt idx="8255">
                  <c:v>8255</c:v>
                </c:pt>
                <c:pt idx="8256">
                  <c:v>8256</c:v>
                </c:pt>
                <c:pt idx="8257">
                  <c:v>8257</c:v>
                </c:pt>
                <c:pt idx="8258">
                  <c:v>8258</c:v>
                </c:pt>
                <c:pt idx="8259">
                  <c:v>8259</c:v>
                </c:pt>
                <c:pt idx="8260">
                  <c:v>8260</c:v>
                </c:pt>
                <c:pt idx="8261">
                  <c:v>8261</c:v>
                </c:pt>
                <c:pt idx="8262">
                  <c:v>8262</c:v>
                </c:pt>
                <c:pt idx="8263">
                  <c:v>8263</c:v>
                </c:pt>
                <c:pt idx="8264">
                  <c:v>8264</c:v>
                </c:pt>
                <c:pt idx="8265">
                  <c:v>8265</c:v>
                </c:pt>
                <c:pt idx="8266">
                  <c:v>8266</c:v>
                </c:pt>
                <c:pt idx="8267">
                  <c:v>8267</c:v>
                </c:pt>
                <c:pt idx="8268">
                  <c:v>8268</c:v>
                </c:pt>
                <c:pt idx="8269">
                  <c:v>8269</c:v>
                </c:pt>
                <c:pt idx="8270">
                  <c:v>8270</c:v>
                </c:pt>
                <c:pt idx="8271">
                  <c:v>8271</c:v>
                </c:pt>
                <c:pt idx="8272">
                  <c:v>8272</c:v>
                </c:pt>
                <c:pt idx="8273">
                  <c:v>8273</c:v>
                </c:pt>
                <c:pt idx="8274">
                  <c:v>8274</c:v>
                </c:pt>
                <c:pt idx="8275">
                  <c:v>8275</c:v>
                </c:pt>
                <c:pt idx="8276">
                  <c:v>8276</c:v>
                </c:pt>
                <c:pt idx="8277">
                  <c:v>8277</c:v>
                </c:pt>
                <c:pt idx="8278">
                  <c:v>8278</c:v>
                </c:pt>
                <c:pt idx="8279">
                  <c:v>8279</c:v>
                </c:pt>
                <c:pt idx="8280">
                  <c:v>8280</c:v>
                </c:pt>
                <c:pt idx="8281">
                  <c:v>8281</c:v>
                </c:pt>
                <c:pt idx="8282">
                  <c:v>8282</c:v>
                </c:pt>
                <c:pt idx="8283">
                  <c:v>8283</c:v>
                </c:pt>
                <c:pt idx="8284">
                  <c:v>8284</c:v>
                </c:pt>
                <c:pt idx="8285">
                  <c:v>8285</c:v>
                </c:pt>
                <c:pt idx="8286">
                  <c:v>8286</c:v>
                </c:pt>
                <c:pt idx="8287">
                  <c:v>8287</c:v>
                </c:pt>
                <c:pt idx="8288">
                  <c:v>8288</c:v>
                </c:pt>
                <c:pt idx="8289">
                  <c:v>8289</c:v>
                </c:pt>
                <c:pt idx="8290">
                  <c:v>8290</c:v>
                </c:pt>
                <c:pt idx="8291">
                  <c:v>8291</c:v>
                </c:pt>
                <c:pt idx="8292">
                  <c:v>8292</c:v>
                </c:pt>
                <c:pt idx="8293">
                  <c:v>8293</c:v>
                </c:pt>
                <c:pt idx="8294">
                  <c:v>8294</c:v>
                </c:pt>
                <c:pt idx="8295">
                  <c:v>8295</c:v>
                </c:pt>
                <c:pt idx="8296">
                  <c:v>8296</c:v>
                </c:pt>
                <c:pt idx="8297">
                  <c:v>8297</c:v>
                </c:pt>
                <c:pt idx="8298">
                  <c:v>8298</c:v>
                </c:pt>
                <c:pt idx="8299">
                  <c:v>8299</c:v>
                </c:pt>
                <c:pt idx="8300">
                  <c:v>8300</c:v>
                </c:pt>
                <c:pt idx="8301">
                  <c:v>8301</c:v>
                </c:pt>
                <c:pt idx="8302">
                  <c:v>8302</c:v>
                </c:pt>
                <c:pt idx="8303">
                  <c:v>8303</c:v>
                </c:pt>
                <c:pt idx="8304">
                  <c:v>8304</c:v>
                </c:pt>
                <c:pt idx="8305">
                  <c:v>8305</c:v>
                </c:pt>
                <c:pt idx="8306">
                  <c:v>8306</c:v>
                </c:pt>
                <c:pt idx="8307">
                  <c:v>8307</c:v>
                </c:pt>
                <c:pt idx="8308">
                  <c:v>8308</c:v>
                </c:pt>
                <c:pt idx="8309">
                  <c:v>8309</c:v>
                </c:pt>
                <c:pt idx="8310">
                  <c:v>8310</c:v>
                </c:pt>
                <c:pt idx="8311">
                  <c:v>8311</c:v>
                </c:pt>
                <c:pt idx="8312">
                  <c:v>8312</c:v>
                </c:pt>
                <c:pt idx="8313">
                  <c:v>8313</c:v>
                </c:pt>
                <c:pt idx="8314">
                  <c:v>8314</c:v>
                </c:pt>
                <c:pt idx="8315">
                  <c:v>8315</c:v>
                </c:pt>
                <c:pt idx="8316">
                  <c:v>8316</c:v>
                </c:pt>
                <c:pt idx="8317">
                  <c:v>8317</c:v>
                </c:pt>
                <c:pt idx="8318">
                  <c:v>8318</c:v>
                </c:pt>
                <c:pt idx="8319">
                  <c:v>8319</c:v>
                </c:pt>
                <c:pt idx="8320">
                  <c:v>8320</c:v>
                </c:pt>
                <c:pt idx="8321">
                  <c:v>8321</c:v>
                </c:pt>
                <c:pt idx="8322">
                  <c:v>8322</c:v>
                </c:pt>
                <c:pt idx="8323">
                  <c:v>8323</c:v>
                </c:pt>
                <c:pt idx="8324">
                  <c:v>8324</c:v>
                </c:pt>
                <c:pt idx="8325">
                  <c:v>8325</c:v>
                </c:pt>
                <c:pt idx="8326">
                  <c:v>8326</c:v>
                </c:pt>
                <c:pt idx="8327">
                  <c:v>8327</c:v>
                </c:pt>
                <c:pt idx="8328">
                  <c:v>8328</c:v>
                </c:pt>
                <c:pt idx="8329">
                  <c:v>8329</c:v>
                </c:pt>
                <c:pt idx="8330">
                  <c:v>8330</c:v>
                </c:pt>
                <c:pt idx="8331">
                  <c:v>8331</c:v>
                </c:pt>
                <c:pt idx="8332">
                  <c:v>8332</c:v>
                </c:pt>
                <c:pt idx="8333">
                  <c:v>8333</c:v>
                </c:pt>
                <c:pt idx="8334">
                  <c:v>8334</c:v>
                </c:pt>
                <c:pt idx="8335">
                  <c:v>8335</c:v>
                </c:pt>
                <c:pt idx="8336">
                  <c:v>8336</c:v>
                </c:pt>
                <c:pt idx="8337">
                  <c:v>8337</c:v>
                </c:pt>
                <c:pt idx="8338">
                  <c:v>8338</c:v>
                </c:pt>
                <c:pt idx="8339">
                  <c:v>8339</c:v>
                </c:pt>
                <c:pt idx="8340">
                  <c:v>8340</c:v>
                </c:pt>
                <c:pt idx="8341">
                  <c:v>8341</c:v>
                </c:pt>
                <c:pt idx="8342">
                  <c:v>8342</c:v>
                </c:pt>
                <c:pt idx="8343">
                  <c:v>8343</c:v>
                </c:pt>
                <c:pt idx="8344">
                  <c:v>8344</c:v>
                </c:pt>
                <c:pt idx="8345">
                  <c:v>8345</c:v>
                </c:pt>
                <c:pt idx="8346">
                  <c:v>8346</c:v>
                </c:pt>
                <c:pt idx="8347">
                  <c:v>8347</c:v>
                </c:pt>
                <c:pt idx="8348">
                  <c:v>8348</c:v>
                </c:pt>
                <c:pt idx="8349">
                  <c:v>8349</c:v>
                </c:pt>
                <c:pt idx="8350">
                  <c:v>8350</c:v>
                </c:pt>
                <c:pt idx="8351">
                  <c:v>8351</c:v>
                </c:pt>
                <c:pt idx="8352">
                  <c:v>8352</c:v>
                </c:pt>
                <c:pt idx="8353">
                  <c:v>8353</c:v>
                </c:pt>
                <c:pt idx="8354">
                  <c:v>8354</c:v>
                </c:pt>
                <c:pt idx="8355">
                  <c:v>8355</c:v>
                </c:pt>
                <c:pt idx="8356">
                  <c:v>8356</c:v>
                </c:pt>
                <c:pt idx="8357">
                  <c:v>8357</c:v>
                </c:pt>
                <c:pt idx="8358">
                  <c:v>8358</c:v>
                </c:pt>
                <c:pt idx="8359">
                  <c:v>8359</c:v>
                </c:pt>
                <c:pt idx="8360">
                  <c:v>8360</c:v>
                </c:pt>
                <c:pt idx="8361">
                  <c:v>8361</c:v>
                </c:pt>
                <c:pt idx="8362">
                  <c:v>8362</c:v>
                </c:pt>
                <c:pt idx="8363">
                  <c:v>8363</c:v>
                </c:pt>
                <c:pt idx="8364">
                  <c:v>8364</c:v>
                </c:pt>
                <c:pt idx="8365">
                  <c:v>8365</c:v>
                </c:pt>
                <c:pt idx="8366">
                  <c:v>8366</c:v>
                </c:pt>
                <c:pt idx="8367">
                  <c:v>8367</c:v>
                </c:pt>
                <c:pt idx="8368">
                  <c:v>8368</c:v>
                </c:pt>
                <c:pt idx="8369">
                  <c:v>8369</c:v>
                </c:pt>
                <c:pt idx="8370">
                  <c:v>8370</c:v>
                </c:pt>
                <c:pt idx="8371">
                  <c:v>8371</c:v>
                </c:pt>
                <c:pt idx="8372">
                  <c:v>8372</c:v>
                </c:pt>
                <c:pt idx="8373">
                  <c:v>8373</c:v>
                </c:pt>
                <c:pt idx="8374">
                  <c:v>8374</c:v>
                </c:pt>
                <c:pt idx="8375">
                  <c:v>8375</c:v>
                </c:pt>
                <c:pt idx="8376">
                  <c:v>8376</c:v>
                </c:pt>
                <c:pt idx="8377">
                  <c:v>8377</c:v>
                </c:pt>
                <c:pt idx="8378">
                  <c:v>8378</c:v>
                </c:pt>
                <c:pt idx="8379">
                  <c:v>8379</c:v>
                </c:pt>
                <c:pt idx="8380">
                  <c:v>8380</c:v>
                </c:pt>
                <c:pt idx="8381">
                  <c:v>8381</c:v>
                </c:pt>
                <c:pt idx="8382">
                  <c:v>8382</c:v>
                </c:pt>
                <c:pt idx="8383">
                  <c:v>8383</c:v>
                </c:pt>
                <c:pt idx="8384">
                  <c:v>8384</c:v>
                </c:pt>
                <c:pt idx="8385">
                  <c:v>8385</c:v>
                </c:pt>
                <c:pt idx="8386">
                  <c:v>8386</c:v>
                </c:pt>
                <c:pt idx="8387">
                  <c:v>8387</c:v>
                </c:pt>
                <c:pt idx="8388">
                  <c:v>8388</c:v>
                </c:pt>
                <c:pt idx="8389">
                  <c:v>8389</c:v>
                </c:pt>
                <c:pt idx="8390">
                  <c:v>8390</c:v>
                </c:pt>
                <c:pt idx="8391">
                  <c:v>8391</c:v>
                </c:pt>
                <c:pt idx="8392">
                  <c:v>8392</c:v>
                </c:pt>
                <c:pt idx="8393">
                  <c:v>8393</c:v>
                </c:pt>
                <c:pt idx="8394">
                  <c:v>8394</c:v>
                </c:pt>
                <c:pt idx="8395">
                  <c:v>8395</c:v>
                </c:pt>
                <c:pt idx="8396">
                  <c:v>8396</c:v>
                </c:pt>
                <c:pt idx="8397">
                  <c:v>8397</c:v>
                </c:pt>
                <c:pt idx="8398">
                  <c:v>8398</c:v>
                </c:pt>
                <c:pt idx="8399">
                  <c:v>8399</c:v>
                </c:pt>
                <c:pt idx="8400">
                  <c:v>8400</c:v>
                </c:pt>
                <c:pt idx="8401">
                  <c:v>8401</c:v>
                </c:pt>
                <c:pt idx="8402">
                  <c:v>8402</c:v>
                </c:pt>
                <c:pt idx="8403">
                  <c:v>8403</c:v>
                </c:pt>
                <c:pt idx="8404">
                  <c:v>8404</c:v>
                </c:pt>
                <c:pt idx="8405">
                  <c:v>8405</c:v>
                </c:pt>
                <c:pt idx="8406">
                  <c:v>8406</c:v>
                </c:pt>
                <c:pt idx="8407">
                  <c:v>8407</c:v>
                </c:pt>
                <c:pt idx="8408">
                  <c:v>8408</c:v>
                </c:pt>
                <c:pt idx="8409">
                  <c:v>8409</c:v>
                </c:pt>
                <c:pt idx="8410">
                  <c:v>8410</c:v>
                </c:pt>
                <c:pt idx="8411">
                  <c:v>8411</c:v>
                </c:pt>
                <c:pt idx="8412">
                  <c:v>8412</c:v>
                </c:pt>
                <c:pt idx="8413">
                  <c:v>8413</c:v>
                </c:pt>
                <c:pt idx="8414">
                  <c:v>8414</c:v>
                </c:pt>
                <c:pt idx="8415">
                  <c:v>8415</c:v>
                </c:pt>
                <c:pt idx="8416">
                  <c:v>8416</c:v>
                </c:pt>
                <c:pt idx="8417">
                  <c:v>8417</c:v>
                </c:pt>
                <c:pt idx="8418">
                  <c:v>8418</c:v>
                </c:pt>
                <c:pt idx="8419">
                  <c:v>8419</c:v>
                </c:pt>
                <c:pt idx="8420">
                  <c:v>8420</c:v>
                </c:pt>
                <c:pt idx="8421">
                  <c:v>8421</c:v>
                </c:pt>
                <c:pt idx="8422">
                  <c:v>8422</c:v>
                </c:pt>
                <c:pt idx="8423">
                  <c:v>8423</c:v>
                </c:pt>
                <c:pt idx="8424">
                  <c:v>8424</c:v>
                </c:pt>
                <c:pt idx="8425">
                  <c:v>8425</c:v>
                </c:pt>
                <c:pt idx="8426">
                  <c:v>8426</c:v>
                </c:pt>
                <c:pt idx="8427">
                  <c:v>8427</c:v>
                </c:pt>
                <c:pt idx="8428">
                  <c:v>8428</c:v>
                </c:pt>
                <c:pt idx="8429">
                  <c:v>8429</c:v>
                </c:pt>
                <c:pt idx="8430">
                  <c:v>8430</c:v>
                </c:pt>
                <c:pt idx="8431">
                  <c:v>8431</c:v>
                </c:pt>
                <c:pt idx="8432">
                  <c:v>8432</c:v>
                </c:pt>
                <c:pt idx="8433">
                  <c:v>8433</c:v>
                </c:pt>
                <c:pt idx="8434">
                  <c:v>8434</c:v>
                </c:pt>
                <c:pt idx="8435">
                  <c:v>8435</c:v>
                </c:pt>
                <c:pt idx="8436">
                  <c:v>8436</c:v>
                </c:pt>
                <c:pt idx="8437">
                  <c:v>8437</c:v>
                </c:pt>
                <c:pt idx="8438">
                  <c:v>8438</c:v>
                </c:pt>
                <c:pt idx="8439">
                  <c:v>8439</c:v>
                </c:pt>
                <c:pt idx="8440">
                  <c:v>8440</c:v>
                </c:pt>
                <c:pt idx="8441">
                  <c:v>8441</c:v>
                </c:pt>
                <c:pt idx="8442">
                  <c:v>8442</c:v>
                </c:pt>
                <c:pt idx="8443">
                  <c:v>8443</c:v>
                </c:pt>
                <c:pt idx="8444">
                  <c:v>8444</c:v>
                </c:pt>
                <c:pt idx="8445">
                  <c:v>8445</c:v>
                </c:pt>
                <c:pt idx="8446">
                  <c:v>8446</c:v>
                </c:pt>
                <c:pt idx="8447">
                  <c:v>8447</c:v>
                </c:pt>
                <c:pt idx="8448">
                  <c:v>8448</c:v>
                </c:pt>
                <c:pt idx="8449">
                  <c:v>8449</c:v>
                </c:pt>
                <c:pt idx="8450">
                  <c:v>8450</c:v>
                </c:pt>
                <c:pt idx="8451">
                  <c:v>8451</c:v>
                </c:pt>
                <c:pt idx="8452">
                  <c:v>8452</c:v>
                </c:pt>
                <c:pt idx="8453">
                  <c:v>8453</c:v>
                </c:pt>
                <c:pt idx="8454">
                  <c:v>8454</c:v>
                </c:pt>
                <c:pt idx="8455">
                  <c:v>8455</c:v>
                </c:pt>
                <c:pt idx="8456">
                  <c:v>8456</c:v>
                </c:pt>
                <c:pt idx="8457">
                  <c:v>8457</c:v>
                </c:pt>
                <c:pt idx="8458">
                  <c:v>8458</c:v>
                </c:pt>
                <c:pt idx="8459">
                  <c:v>8459</c:v>
                </c:pt>
                <c:pt idx="8460">
                  <c:v>8460</c:v>
                </c:pt>
                <c:pt idx="8461">
                  <c:v>8461</c:v>
                </c:pt>
                <c:pt idx="8462">
                  <c:v>8462</c:v>
                </c:pt>
                <c:pt idx="8463">
                  <c:v>8463</c:v>
                </c:pt>
                <c:pt idx="8464">
                  <c:v>8464</c:v>
                </c:pt>
                <c:pt idx="8465">
                  <c:v>8465</c:v>
                </c:pt>
                <c:pt idx="8466">
                  <c:v>8466</c:v>
                </c:pt>
                <c:pt idx="8467">
                  <c:v>8467</c:v>
                </c:pt>
                <c:pt idx="8468">
                  <c:v>8468</c:v>
                </c:pt>
                <c:pt idx="8469">
                  <c:v>8469</c:v>
                </c:pt>
                <c:pt idx="8470">
                  <c:v>8470</c:v>
                </c:pt>
                <c:pt idx="8471">
                  <c:v>8471</c:v>
                </c:pt>
                <c:pt idx="8472">
                  <c:v>8472</c:v>
                </c:pt>
                <c:pt idx="8473">
                  <c:v>8473</c:v>
                </c:pt>
                <c:pt idx="8474">
                  <c:v>8474</c:v>
                </c:pt>
                <c:pt idx="8475">
                  <c:v>8475</c:v>
                </c:pt>
                <c:pt idx="8476">
                  <c:v>8476</c:v>
                </c:pt>
                <c:pt idx="8477">
                  <c:v>8477</c:v>
                </c:pt>
                <c:pt idx="8478">
                  <c:v>8478</c:v>
                </c:pt>
                <c:pt idx="8479">
                  <c:v>8479</c:v>
                </c:pt>
                <c:pt idx="8480">
                  <c:v>8480</c:v>
                </c:pt>
                <c:pt idx="8481">
                  <c:v>8481</c:v>
                </c:pt>
                <c:pt idx="8482">
                  <c:v>8482</c:v>
                </c:pt>
                <c:pt idx="8483">
                  <c:v>8483</c:v>
                </c:pt>
                <c:pt idx="8484">
                  <c:v>8484</c:v>
                </c:pt>
                <c:pt idx="8485">
                  <c:v>8485</c:v>
                </c:pt>
                <c:pt idx="8486">
                  <c:v>8486</c:v>
                </c:pt>
                <c:pt idx="8487">
                  <c:v>8487</c:v>
                </c:pt>
                <c:pt idx="8488">
                  <c:v>8488</c:v>
                </c:pt>
                <c:pt idx="8489">
                  <c:v>8489</c:v>
                </c:pt>
                <c:pt idx="8490">
                  <c:v>8490</c:v>
                </c:pt>
                <c:pt idx="8491">
                  <c:v>8491</c:v>
                </c:pt>
                <c:pt idx="8492">
                  <c:v>8492</c:v>
                </c:pt>
                <c:pt idx="8493">
                  <c:v>8493</c:v>
                </c:pt>
                <c:pt idx="8494">
                  <c:v>8494</c:v>
                </c:pt>
                <c:pt idx="8495">
                  <c:v>8495</c:v>
                </c:pt>
                <c:pt idx="8496">
                  <c:v>8496</c:v>
                </c:pt>
                <c:pt idx="8497">
                  <c:v>8497</c:v>
                </c:pt>
                <c:pt idx="8498">
                  <c:v>8498</c:v>
                </c:pt>
                <c:pt idx="8499">
                  <c:v>8499</c:v>
                </c:pt>
                <c:pt idx="8500">
                  <c:v>8500</c:v>
                </c:pt>
                <c:pt idx="8501">
                  <c:v>8501</c:v>
                </c:pt>
                <c:pt idx="8502">
                  <c:v>8502</c:v>
                </c:pt>
                <c:pt idx="8503">
                  <c:v>8503</c:v>
                </c:pt>
                <c:pt idx="8504">
                  <c:v>8504</c:v>
                </c:pt>
                <c:pt idx="8505">
                  <c:v>8505</c:v>
                </c:pt>
                <c:pt idx="8506">
                  <c:v>8506</c:v>
                </c:pt>
                <c:pt idx="8507">
                  <c:v>8507</c:v>
                </c:pt>
                <c:pt idx="8508">
                  <c:v>8508</c:v>
                </c:pt>
                <c:pt idx="8509">
                  <c:v>8509</c:v>
                </c:pt>
                <c:pt idx="8510">
                  <c:v>8510</c:v>
                </c:pt>
                <c:pt idx="8511">
                  <c:v>8511</c:v>
                </c:pt>
                <c:pt idx="8512">
                  <c:v>8512</c:v>
                </c:pt>
                <c:pt idx="8513">
                  <c:v>8513</c:v>
                </c:pt>
                <c:pt idx="8514">
                  <c:v>8514</c:v>
                </c:pt>
                <c:pt idx="8515">
                  <c:v>8515</c:v>
                </c:pt>
                <c:pt idx="8516">
                  <c:v>8516</c:v>
                </c:pt>
                <c:pt idx="8517">
                  <c:v>8517</c:v>
                </c:pt>
                <c:pt idx="8518">
                  <c:v>8518</c:v>
                </c:pt>
                <c:pt idx="8519">
                  <c:v>8519</c:v>
                </c:pt>
                <c:pt idx="8520">
                  <c:v>8520</c:v>
                </c:pt>
                <c:pt idx="8521">
                  <c:v>8521</c:v>
                </c:pt>
                <c:pt idx="8522">
                  <c:v>8522</c:v>
                </c:pt>
                <c:pt idx="8523">
                  <c:v>8523</c:v>
                </c:pt>
                <c:pt idx="8524">
                  <c:v>8524</c:v>
                </c:pt>
                <c:pt idx="8525">
                  <c:v>8525</c:v>
                </c:pt>
                <c:pt idx="8526">
                  <c:v>8526</c:v>
                </c:pt>
                <c:pt idx="8527">
                  <c:v>8527</c:v>
                </c:pt>
                <c:pt idx="8528">
                  <c:v>8528</c:v>
                </c:pt>
                <c:pt idx="8529">
                  <c:v>8529</c:v>
                </c:pt>
                <c:pt idx="8530">
                  <c:v>8530</c:v>
                </c:pt>
                <c:pt idx="8531">
                  <c:v>8531</c:v>
                </c:pt>
                <c:pt idx="8532">
                  <c:v>8532</c:v>
                </c:pt>
                <c:pt idx="8533">
                  <c:v>8533</c:v>
                </c:pt>
                <c:pt idx="8534">
                  <c:v>8534</c:v>
                </c:pt>
                <c:pt idx="8535">
                  <c:v>8535</c:v>
                </c:pt>
                <c:pt idx="8536">
                  <c:v>8536</c:v>
                </c:pt>
                <c:pt idx="8537">
                  <c:v>8537</c:v>
                </c:pt>
                <c:pt idx="8538">
                  <c:v>8538</c:v>
                </c:pt>
                <c:pt idx="8539">
                  <c:v>8539</c:v>
                </c:pt>
                <c:pt idx="8540">
                  <c:v>8540</c:v>
                </c:pt>
                <c:pt idx="8541">
                  <c:v>8541</c:v>
                </c:pt>
                <c:pt idx="8542">
                  <c:v>8542</c:v>
                </c:pt>
                <c:pt idx="8543">
                  <c:v>8543</c:v>
                </c:pt>
                <c:pt idx="8544">
                  <c:v>8544</c:v>
                </c:pt>
                <c:pt idx="8545">
                  <c:v>8545</c:v>
                </c:pt>
                <c:pt idx="8546">
                  <c:v>8546</c:v>
                </c:pt>
                <c:pt idx="8547">
                  <c:v>8547</c:v>
                </c:pt>
                <c:pt idx="8548">
                  <c:v>8548</c:v>
                </c:pt>
                <c:pt idx="8549">
                  <c:v>8549</c:v>
                </c:pt>
                <c:pt idx="8550">
                  <c:v>8550</c:v>
                </c:pt>
                <c:pt idx="8551">
                  <c:v>8551</c:v>
                </c:pt>
                <c:pt idx="8552">
                  <c:v>8552</c:v>
                </c:pt>
                <c:pt idx="8553">
                  <c:v>8553</c:v>
                </c:pt>
                <c:pt idx="8554">
                  <c:v>8554</c:v>
                </c:pt>
                <c:pt idx="8555">
                  <c:v>8555</c:v>
                </c:pt>
                <c:pt idx="8556">
                  <c:v>8556</c:v>
                </c:pt>
                <c:pt idx="8557">
                  <c:v>8557</c:v>
                </c:pt>
                <c:pt idx="8558">
                  <c:v>8558</c:v>
                </c:pt>
                <c:pt idx="8559">
                  <c:v>8559</c:v>
                </c:pt>
                <c:pt idx="8560">
                  <c:v>8560</c:v>
                </c:pt>
                <c:pt idx="8561">
                  <c:v>8561</c:v>
                </c:pt>
                <c:pt idx="8562">
                  <c:v>8562</c:v>
                </c:pt>
                <c:pt idx="8563">
                  <c:v>8563</c:v>
                </c:pt>
                <c:pt idx="8564">
                  <c:v>8564</c:v>
                </c:pt>
                <c:pt idx="8565">
                  <c:v>8565</c:v>
                </c:pt>
                <c:pt idx="8566">
                  <c:v>8566</c:v>
                </c:pt>
                <c:pt idx="8567">
                  <c:v>8567</c:v>
                </c:pt>
                <c:pt idx="8568">
                  <c:v>8568</c:v>
                </c:pt>
                <c:pt idx="8569">
                  <c:v>8569</c:v>
                </c:pt>
                <c:pt idx="8570">
                  <c:v>8570</c:v>
                </c:pt>
                <c:pt idx="8571">
                  <c:v>8571</c:v>
                </c:pt>
                <c:pt idx="8572">
                  <c:v>8572</c:v>
                </c:pt>
                <c:pt idx="8573">
                  <c:v>8573</c:v>
                </c:pt>
                <c:pt idx="8574">
                  <c:v>8574</c:v>
                </c:pt>
                <c:pt idx="8575">
                  <c:v>8575</c:v>
                </c:pt>
                <c:pt idx="8576">
                  <c:v>8576</c:v>
                </c:pt>
                <c:pt idx="8577">
                  <c:v>8577</c:v>
                </c:pt>
                <c:pt idx="8578">
                  <c:v>8578</c:v>
                </c:pt>
                <c:pt idx="8579">
                  <c:v>8579</c:v>
                </c:pt>
                <c:pt idx="8580">
                  <c:v>8580</c:v>
                </c:pt>
                <c:pt idx="8581">
                  <c:v>8581</c:v>
                </c:pt>
                <c:pt idx="8582">
                  <c:v>8582</c:v>
                </c:pt>
                <c:pt idx="8583">
                  <c:v>8583</c:v>
                </c:pt>
                <c:pt idx="8584">
                  <c:v>8584</c:v>
                </c:pt>
                <c:pt idx="8585">
                  <c:v>8585</c:v>
                </c:pt>
                <c:pt idx="8586">
                  <c:v>8586</c:v>
                </c:pt>
                <c:pt idx="8587">
                  <c:v>8587</c:v>
                </c:pt>
                <c:pt idx="8588">
                  <c:v>8588</c:v>
                </c:pt>
                <c:pt idx="8589">
                  <c:v>8589</c:v>
                </c:pt>
                <c:pt idx="8590">
                  <c:v>8590</c:v>
                </c:pt>
                <c:pt idx="8591">
                  <c:v>8591</c:v>
                </c:pt>
                <c:pt idx="8592">
                  <c:v>8592</c:v>
                </c:pt>
                <c:pt idx="8593">
                  <c:v>8593</c:v>
                </c:pt>
                <c:pt idx="8594">
                  <c:v>8594</c:v>
                </c:pt>
                <c:pt idx="8595">
                  <c:v>8595</c:v>
                </c:pt>
                <c:pt idx="8596">
                  <c:v>8596</c:v>
                </c:pt>
                <c:pt idx="8597">
                  <c:v>8597</c:v>
                </c:pt>
                <c:pt idx="8598">
                  <c:v>8598</c:v>
                </c:pt>
                <c:pt idx="8599">
                  <c:v>8599</c:v>
                </c:pt>
                <c:pt idx="8600">
                  <c:v>8600</c:v>
                </c:pt>
                <c:pt idx="8601">
                  <c:v>8601</c:v>
                </c:pt>
                <c:pt idx="8602">
                  <c:v>8602</c:v>
                </c:pt>
                <c:pt idx="8603">
                  <c:v>8603</c:v>
                </c:pt>
                <c:pt idx="8604">
                  <c:v>8604</c:v>
                </c:pt>
                <c:pt idx="8605">
                  <c:v>8605</c:v>
                </c:pt>
                <c:pt idx="8606">
                  <c:v>8606</c:v>
                </c:pt>
                <c:pt idx="8607">
                  <c:v>8607</c:v>
                </c:pt>
                <c:pt idx="8608">
                  <c:v>8608</c:v>
                </c:pt>
                <c:pt idx="8609">
                  <c:v>8609</c:v>
                </c:pt>
                <c:pt idx="8610">
                  <c:v>8610</c:v>
                </c:pt>
                <c:pt idx="8611">
                  <c:v>8611</c:v>
                </c:pt>
                <c:pt idx="8612">
                  <c:v>8612</c:v>
                </c:pt>
                <c:pt idx="8613">
                  <c:v>8613</c:v>
                </c:pt>
                <c:pt idx="8614">
                  <c:v>8614</c:v>
                </c:pt>
                <c:pt idx="8615">
                  <c:v>8615</c:v>
                </c:pt>
                <c:pt idx="8616">
                  <c:v>8616</c:v>
                </c:pt>
                <c:pt idx="8617">
                  <c:v>8617</c:v>
                </c:pt>
                <c:pt idx="8618">
                  <c:v>8618</c:v>
                </c:pt>
                <c:pt idx="8619">
                  <c:v>8619</c:v>
                </c:pt>
                <c:pt idx="8620">
                  <c:v>8620</c:v>
                </c:pt>
                <c:pt idx="8621">
                  <c:v>8621</c:v>
                </c:pt>
                <c:pt idx="8622">
                  <c:v>8622</c:v>
                </c:pt>
                <c:pt idx="8623">
                  <c:v>8623</c:v>
                </c:pt>
                <c:pt idx="8624">
                  <c:v>8624</c:v>
                </c:pt>
                <c:pt idx="8625">
                  <c:v>8625</c:v>
                </c:pt>
                <c:pt idx="8626">
                  <c:v>8626</c:v>
                </c:pt>
                <c:pt idx="8627">
                  <c:v>8627</c:v>
                </c:pt>
                <c:pt idx="8628">
                  <c:v>8628</c:v>
                </c:pt>
                <c:pt idx="8629">
                  <c:v>8629</c:v>
                </c:pt>
                <c:pt idx="8630">
                  <c:v>8630</c:v>
                </c:pt>
                <c:pt idx="8631">
                  <c:v>8631</c:v>
                </c:pt>
                <c:pt idx="8632">
                  <c:v>8632</c:v>
                </c:pt>
                <c:pt idx="8633">
                  <c:v>8633</c:v>
                </c:pt>
                <c:pt idx="8634">
                  <c:v>8634</c:v>
                </c:pt>
                <c:pt idx="8635">
                  <c:v>8635</c:v>
                </c:pt>
                <c:pt idx="8636">
                  <c:v>8636</c:v>
                </c:pt>
                <c:pt idx="8637">
                  <c:v>8637</c:v>
                </c:pt>
                <c:pt idx="8638">
                  <c:v>8638</c:v>
                </c:pt>
                <c:pt idx="8639">
                  <c:v>8639</c:v>
                </c:pt>
                <c:pt idx="8640">
                  <c:v>8640</c:v>
                </c:pt>
                <c:pt idx="8641">
                  <c:v>8641</c:v>
                </c:pt>
                <c:pt idx="8642">
                  <c:v>8642</c:v>
                </c:pt>
                <c:pt idx="8643">
                  <c:v>8643</c:v>
                </c:pt>
                <c:pt idx="8644">
                  <c:v>8644</c:v>
                </c:pt>
                <c:pt idx="8645">
                  <c:v>8645</c:v>
                </c:pt>
                <c:pt idx="8646">
                  <c:v>8646</c:v>
                </c:pt>
                <c:pt idx="8647">
                  <c:v>8647</c:v>
                </c:pt>
                <c:pt idx="8648">
                  <c:v>8648</c:v>
                </c:pt>
                <c:pt idx="8649">
                  <c:v>8649</c:v>
                </c:pt>
                <c:pt idx="8650">
                  <c:v>8650</c:v>
                </c:pt>
                <c:pt idx="8651">
                  <c:v>8651</c:v>
                </c:pt>
                <c:pt idx="8652">
                  <c:v>8652</c:v>
                </c:pt>
                <c:pt idx="8653">
                  <c:v>8653</c:v>
                </c:pt>
                <c:pt idx="8654">
                  <c:v>8654</c:v>
                </c:pt>
                <c:pt idx="8655">
                  <c:v>8655</c:v>
                </c:pt>
                <c:pt idx="8656">
                  <c:v>8656</c:v>
                </c:pt>
                <c:pt idx="8657">
                  <c:v>8657</c:v>
                </c:pt>
                <c:pt idx="8658">
                  <c:v>8658</c:v>
                </c:pt>
                <c:pt idx="8659">
                  <c:v>8659</c:v>
                </c:pt>
                <c:pt idx="8660">
                  <c:v>8660</c:v>
                </c:pt>
                <c:pt idx="8661">
                  <c:v>8661</c:v>
                </c:pt>
                <c:pt idx="8662">
                  <c:v>8662</c:v>
                </c:pt>
                <c:pt idx="8663">
                  <c:v>8663</c:v>
                </c:pt>
                <c:pt idx="8664">
                  <c:v>8664</c:v>
                </c:pt>
                <c:pt idx="8665">
                  <c:v>8665</c:v>
                </c:pt>
                <c:pt idx="8666">
                  <c:v>8666</c:v>
                </c:pt>
                <c:pt idx="8667">
                  <c:v>8667</c:v>
                </c:pt>
                <c:pt idx="8668">
                  <c:v>8668</c:v>
                </c:pt>
                <c:pt idx="8669">
                  <c:v>8669</c:v>
                </c:pt>
                <c:pt idx="8670">
                  <c:v>8670</c:v>
                </c:pt>
                <c:pt idx="8671">
                  <c:v>8671</c:v>
                </c:pt>
                <c:pt idx="8672">
                  <c:v>8672</c:v>
                </c:pt>
                <c:pt idx="8673">
                  <c:v>8673</c:v>
                </c:pt>
                <c:pt idx="8674">
                  <c:v>8674</c:v>
                </c:pt>
                <c:pt idx="8675">
                  <c:v>8675</c:v>
                </c:pt>
                <c:pt idx="8676">
                  <c:v>8676</c:v>
                </c:pt>
                <c:pt idx="8677">
                  <c:v>8677</c:v>
                </c:pt>
                <c:pt idx="8678">
                  <c:v>8678</c:v>
                </c:pt>
                <c:pt idx="8679">
                  <c:v>8679</c:v>
                </c:pt>
                <c:pt idx="8680">
                  <c:v>8680</c:v>
                </c:pt>
                <c:pt idx="8681">
                  <c:v>8681</c:v>
                </c:pt>
                <c:pt idx="8682">
                  <c:v>8682</c:v>
                </c:pt>
                <c:pt idx="8683">
                  <c:v>8683</c:v>
                </c:pt>
                <c:pt idx="8684">
                  <c:v>8684</c:v>
                </c:pt>
                <c:pt idx="8685">
                  <c:v>8685</c:v>
                </c:pt>
                <c:pt idx="8686">
                  <c:v>8686</c:v>
                </c:pt>
                <c:pt idx="8687">
                  <c:v>8687</c:v>
                </c:pt>
                <c:pt idx="8688">
                  <c:v>8688</c:v>
                </c:pt>
                <c:pt idx="8689">
                  <c:v>8689</c:v>
                </c:pt>
                <c:pt idx="8690">
                  <c:v>8690</c:v>
                </c:pt>
                <c:pt idx="8691">
                  <c:v>8691</c:v>
                </c:pt>
                <c:pt idx="8692">
                  <c:v>8692</c:v>
                </c:pt>
                <c:pt idx="8693">
                  <c:v>8693</c:v>
                </c:pt>
                <c:pt idx="8694">
                  <c:v>8694</c:v>
                </c:pt>
                <c:pt idx="8695">
                  <c:v>8695</c:v>
                </c:pt>
                <c:pt idx="8696">
                  <c:v>8696</c:v>
                </c:pt>
                <c:pt idx="8697">
                  <c:v>8697</c:v>
                </c:pt>
                <c:pt idx="8698">
                  <c:v>8698</c:v>
                </c:pt>
                <c:pt idx="8699">
                  <c:v>8699</c:v>
                </c:pt>
                <c:pt idx="8700">
                  <c:v>8700</c:v>
                </c:pt>
                <c:pt idx="8701">
                  <c:v>8701</c:v>
                </c:pt>
                <c:pt idx="8702">
                  <c:v>8702</c:v>
                </c:pt>
                <c:pt idx="8703">
                  <c:v>8703</c:v>
                </c:pt>
                <c:pt idx="8704">
                  <c:v>8704</c:v>
                </c:pt>
                <c:pt idx="8705">
                  <c:v>8705</c:v>
                </c:pt>
                <c:pt idx="8706">
                  <c:v>8706</c:v>
                </c:pt>
                <c:pt idx="8707">
                  <c:v>8707</c:v>
                </c:pt>
                <c:pt idx="8708">
                  <c:v>8708</c:v>
                </c:pt>
                <c:pt idx="8709">
                  <c:v>8709</c:v>
                </c:pt>
                <c:pt idx="8710">
                  <c:v>8710</c:v>
                </c:pt>
                <c:pt idx="8711">
                  <c:v>8711</c:v>
                </c:pt>
                <c:pt idx="8712">
                  <c:v>8712</c:v>
                </c:pt>
                <c:pt idx="8713">
                  <c:v>8713</c:v>
                </c:pt>
                <c:pt idx="8714">
                  <c:v>8714</c:v>
                </c:pt>
                <c:pt idx="8715">
                  <c:v>8715</c:v>
                </c:pt>
                <c:pt idx="8716">
                  <c:v>8716</c:v>
                </c:pt>
                <c:pt idx="8717">
                  <c:v>8717</c:v>
                </c:pt>
                <c:pt idx="8718">
                  <c:v>8718</c:v>
                </c:pt>
                <c:pt idx="8719">
                  <c:v>8719</c:v>
                </c:pt>
                <c:pt idx="8720">
                  <c:v>8720</c:v>
                </c:pt>
                <c:pt idx="8721">
                  <c:v>8721</c:v>
                </c:pt>
                <c:pt idx="8722">
                  <c:v>8722</c:v>
                </c:pt>
                <c:pt idx="8723">
                  <c:v>8723</c:v>
                </c:pt>
                <c:pt idx="8724">
                  <c:v>8724</c:v>
                </c:pt>
                <c:pt idx="8725">
                  <c:v>8725</c:v>
                </c:pt>
                <c:pt idx="8726">
                  <c:v>8726</c:v>
                </c:pt>
                <c:pt idx="8727">
                  <c:v>8727</c:v>
                </c:pt>
                <c:pt idx="8728">
                  <c:v>8728</c:v>
                </c:pt>
                <c:pt idx="8729">
                  <c:v>8729</c:v>
                </c:pt>
                <c:pt idx="8730">
                  <c:v>8730</c:v>
                </c:pt>
                <c:pt idx="8731">
                  <c:v>8731</c:v>
                </c:pt>
                <c:pt idx="8732">
                  <c:v>8732</c:v>
                </c:pt>
                <c:pt idx="8733">
                  <c:v>8733</c:v>
                </c:pt>
                <c:pt idx="8734">
                  <c:v>8734</c:v>
                </c:pt>
                <c:pt idx="8735">
                  <c:v>8735</c:v>
                </c:pt>
                <c:pt idx="8736">
                  <c:v>8736</c:v>
                </c:pt>
                <c:pt idx="8737">
                  <c:v>8737</c:v>
                </c:pt>
                <c:pt idx="8738">
                  <c:v>8738</c:v>
                </c:pt>
                <c:pt idx="8739">
                  <c:v>8739</c:v>
                </c:pt>
                <c:pt idx="8740">
                  <c:v>8740</c:v>
                </c:pt>
                <c:pt idx="8741">
                  <c:v>8741</c:v>
                </c:pt>
                <c:pt idx="8742">
                  <c:v>8742</c:v>
                </c:pt>
                <c:pt idx="8743">
                  <c:v>8743</c:v>
                </c:pt>
                <c:pt idx="8744">
                  <c:v>8744</c:v>
                </c:pt>
                <c:pt idx="8745">
                  <c:v>8745</c:v>
                </c:pt>
                <c:pt idx="8746">
                  <c:v>8746</c:v>
                </c:pt>
                <c:pt idx="8747">
                  <c:v>8747</c:v>
                </c:pt>
                <c:pt idx="8748">
                  <c:v>8748</c:v>
                </c:pt>
                <c:pt idx="8749">
                  <c:v>8749</c:v>
                </c:pt>
                <c:pt idx="8750">
                  <c:v>8750</c:v>
                </c:pt>
                <c:pt idx="8751">
                  <c:v>8751</c:v>
                </c:pt>
                <c:pt idx="8752">
                  <c:v>8752</c:v>
                </c:pt>
                <c:pt idx="8753">
                  <c:v>8753</c:v>
                </c:pt>
                <c:pt idx="8754">
                  <c:v>8754</c:v>
                </c:pt>
                <c:pt idx="8755">
                  <c:v>8755</c:v>
                </c:pt>
                <c:pt idx="8756">
                  <c:v>8756</c:v>
                </c:pt>
                <c:pt idx="8757">
                  <c:v>8757</c:v>
                </c:pt>
                <c:pt idx="8758">
                  <c:v>8758</c:v>
                </c:pt>
                <c:pt idx="8759">
                  <c:v>8759</c:v>
                </c:pt>
                <c:pt idx="8760">
                  <c:v>8760</c:v>
                </c:pt>
                <c:pt idx="8761">
                  <c:v>8761</c:v>
                </c:pt>
                <c:pt idx="8762">
                  <c:v>8762</c:v>
                </c:pt>
                <c:pt idx="8763">
                  <c:v>8763</c:v>
                </c:pt>
                <c:pt idx="8764">
                  <c:v>8764</c:v>
                </c:pt>
                <c:pt idx="8765">
                  <c:v>8765</c:v>
                </c:pt>
                <c:pt idx="8766">
                  <c:v>8766</c:v>
                </c:pt>
                <c:pt idx="8767">
                  <c:v>8767</c:v>
                </c:pt>
                <c:pt idx="8768">
                  <c:v>8768</c:v>
                </c:pt>
                <c:pt idx="8769">
                  <c:v>8769</c:v>
                </c:pt>
                <c:pt idx="8770">
                  <c:v>8770</c:v>
                </c:pt>
                <c:pt idx="8771">
                  <c:v>8771</c:v>
                </c:pt>
                <c:pt idx="8772">
                  <c:v>8772</c:v>
                </c:pt>
                <c:pt idx="8773">
                  <c:v>8773</c:v>
                </c:pt>
                <c:pt idx="8774">
                  <c:v>8774</c:v>
                </c:pt>
                <c:pt idx="8775">
                  <c:v>8775</c:v>
                </c:pt>
                <c:pt idx="8776">
                  <c:v>8776</c:v>
                </c:pt>
                <c:pt idx="8777">
                  <c:v>8777</c:v>
                </c:pt>
                <c:pt idx="8778">
                  <c:v>8778</c:v>
                </c:pt>
                <c:pt idx="8779">
                  <c:v>8779</c:v>
                </c:pt>
                <c:pt idx="8780">
                  <c:v>8780</c:v>
                </c:pt>
                <c:pt idx="8781">
                  <c:v>8781</c:v>
                </c:pt>
                <c:pt idx="8782">
                  <c:v>8782</c:v>
                </c:pt>
                <c:pt idx="8783">
                  <c:v>8783</c:v>
                </c:pt>
                <c:pt idx="8784">
                  <c:v>8784</c:v>
                </c:pt>
                <c:pt idx="8785">
                  <c:v>8785</c:v>
                </c:pt>
                <c:pt idx="8786">
                  <c:v>8786</c:v>
                </c:pt>
                <c:pt idx="8787">
                  <c:v>8787</c:v>
                </c:pt>
                <c:pt idx="8788">
                  <c:v>8788</c:v>
                </c:pt>
                <c:pt idx="8789">
                  <c:v>8789</c:v>
                </c:pt>
                <c:pt idx="8790">
                  <c:v>8790</c:v>
                </c:pt>
                <c:pt idx="8791">
                  <c:v>8791</c:v>
                </c:pt>
                <c:pt idx="8792">
                  <c:v>8792</c:v>
                </c:pt>
                <c:pt idx="8793">
                  <c:v>8793</c:v>
                </c:pt>
                <c:pt idx="8794">
                  <c:v>8794</c:v>
                </c:pt>
                <c:pt idx="8795">
                  <c:v>8795</c:v>
                </c:pt>
                <c:pt idx="8796">
                  <c:v>8796</c:v>
                </c:pt>
                <c:pt idx="8797">
                  <c:v>8797</c:v>
                </c:pt>
                <c:pt idx="8798">
                  <c:v>8798</c:v>
                </c:pt>
                <c:pt idx="8799">
                  <c:v>8799</c:v>
                </c:pt>
                <c:pt idx="8800">
                  <c:v>8800</c:v>
                </c:pt>
                <c:pt idx="8801">
                  <c:v>8801</c:v>
                </c:pt>
                <c:pt idx="8802">
                  <c:v>8802</c:v>
                </c:pt>
                <c:pt idx="8803">
                  <c:v>8803</c:v>
                </c:pt>
                <c:pt idx="8804">
                  <c:v>8804</c:v>
                </c:pt>
                <c:pt idx="8805">
                  <c:v>8805</c:v>
                </c:pt>
                <c:pt idx="8806">
                  <c:v>8806</c:v>
                </c:pt>
                <c:pt idx="8807">
                  <c:v>8807</c:v>
                </c:pt>
                <c:pt idx="8808">
                  <c:v>8808</c:v>
                </c:pt>
                <c:pt idx="8809">
                  <c:v>8809</c:v>
                </c:pt>
                <c:pt idx="8810">
                  <c:v>8810</c:v>
                </c:pt>
                <c:pt idx="8811">
                  <c:v>8811</c:v>
                </c:pt>
                <c:pt idx="8812">
                  <c:v>8812</c:v>
                </c:pt>
                <c:pt idx="8813">
                  <c:v>8813</c:v>
                </c:pt>
                <c:pt idx="8814">
                  <c:v>8814</c:v>
                </c:pt>
                <c:pt idx="8815">
                  <c:v>8815</c:v>
                </c:pt>
                <c:pt idx="8816">
                  <c:v>8816</c:v>
                </c:pt>
                <c:pt idx="8817">
                  <c:v>8817</c:v>
                </c:pt>
                <c:pt idx="8818">
                  <c:v>8818</c:v>
                </c:pt>
                <c:pt idx="8819">
                  <c:v>8819</c:v>
                </c:pt>
                <c:pt idx="8820">
                  <c:v>8820</c:v>
                </c:pt>
                <c:pt idx="8821">
                  <c:v>8821</c:v>
                </c:pt>
                <c:pt idx="8822">
                  <c:v>8822</c:v>
                </c:pt>
                <c:pt idx="8823">
                  <c:v>8823</c:v>
                </c:pt>
                <c:pt idx="8824">
                  <c:v>8824</c:v>
                </c:pt>
                <c:pt idx="8825">
                  <c:v>8825</c:v>
                </c:pt>
                <c:pt idx="8826">
                  <c:v>8826</c:v>
                </c:pt>
                <c:pt idx="8827">
                  <c:v>8827</c:v>
                </c:pt>
                <c:pt idx="8828">
                  <c:v>8828</c:v>
                </c:pt>
                <c:pt idx="8829">
                  <c:v>8829</c:v>
                </c:pt>
                <c:pt idx="8830">
                  <c:v>8830</c:v>
                </c:pt>
                <c:pt idx="8831">
                  <c:v>8831</c:v>
                </c:pt>
                <c:pt idx="8832">
                  <c:v>8832</c:v>
                </c:pt>
                <c:pt idx="8833">
                  <c:v>8833</c:v>
                </c:pt>
                <c:pt idx="8834">
                  <c:v>8834</c:v>
                </c:pt>
                <c:pt idx="8835">
                  <c:v>8835</c:v>
                </c:pt>
                <c:pt idx="8836">
                  <c:v>8836</c:v>
                </c:pt>
                <c:pt idx="8837">
                  <c:v>8837</c:v>
                </c:pt>
                <c:pt idx="8838">
                  <c:v>8838</c:v>
                </c:pt>
                <c:pt idx="8839">
                  <c:v>8839</c:v>
                </c:pt>
                <c:pt idx="8840">
                  <c:v>8840</c:v>
                </c:pt>
                <c:pt idx="8841">
                  <c:v>8841</c:v>
                </c:pt>
                <c:pt idx="8842">
                  <c:v>8842</c:v>
                </c:pt>
                <c:pt idx="8843">
                  <c:v>8843</c:v>
                </c:pt>
                <c:pt idx="8844">
                  <c:v>8844</c:v>
                </c:pt>
                <c:pt idx="8845">
                  <c:v>8845</c:v>
                </c:pt>
                <c:pt idx="8846">
                  <c:v>8846</c:v>
                </c:pt>
                <c:pt idx="8847">
                  <c:v>8847</c:v>
                </c:pt>
                <c:pt idx="8848">
                  <c:v>8848</c:v>
                </c:pt>
                <c:pt idx="8849">
                  <c:v>8849</c:v>
                </c:pt>
                <c:pt idx="8850">
                  <c:v>8850</c:v>
                </c:pt>
                <c:pt idx="8851">
                  <c:v>8851</c:v>
                </c:pt>
                <c:pt idx="8852">
                  <c:v>8852</c:v>
                </c:pt>
                <c:pt idx="8853">
                  <c:v>8853</c:v>
                </c:pt>
                <c:pt idx="8854">
                  <c:v>8854</c:v>
                </c:pt>
                <c:pt idx="8855">
                  <c:v>8855</c:v>
                </c:pt>
                <c:pt idx="8856">
                  <c:v>8856</c:v>
                </c:pt>
                <c:pt idx="8857">
                  <c:v>8857</c:v>
                </c:pt>
                <c:pt idx="8858">
                  <c:v>8858</c:v>
                </c:pt>
                <c:pt idx="8859">
                  <c:v>8859</c:v>
                </c:pt>
                <c:pt idx="8860">
                  <c:v>8860</c:v>
                </c:pt>
                <c:pt idx="8861">
                  <c:v>8861</c:v>
                </c:pt>
                <c:pt idx="8862">
                  <c:v>8862</c:v>
                </c:pt>
                <c:pt idx="8863">
                  <c:v>8863</c:v>
                </c:pt>
                <c:pt idx="8864">
                  <c:v>8864</c:v>
                </c:pt>
                <c:pt idx="8865">
                  <c:v>8865</c:v>
                </c:pt>
                <c:pt idx="8866">
                  <c:v>8866</c:v>
                </c:pt>
                <c:pt idx="8867">
                  <c:v>8867</c:v>
                </c:pt>
                <c:pt idx="8868">
                  <c:v>8868</c:v>
                </c:pt>
                <c:pt idx="8869">
                  <c:v>8869</c:v>
                </c:pt>
                <c:pt idx="8870">
                  <c:v>8870</c:v>
                </c:pt>
                <c:pt idx="8871">
                  <c:v>8871</c:v>
                </c:pt>
                <c:pt idx="8872">
                  <c:v>8872</c:v>
                </c:pt>
                <c:pt idx="8873">
                  <c:v>8873</c:v>
                </c:pt>
                <c:pt idx="8874">
                  <c:v>8874</c:v>
                </c:pt>
                <c:pt idx="8875">
                  <c:v>8875</c:v>
                </c:pt>
                <c:pt idx="8876">
                  <c:v>8876</c:v>
                </c:pt>
                <c:pt idx="8877">
                  <c:v>8877</c:v>
                </c:pt>
                <c:pt idx="8878">
                  <c:v>8878</c:v>
                </c:pt>
                <c:pt idx="8879">
                  <c:v>8879</c:v>
                </c:pt>
                <c:pt idx="8880">
                  <c:v>8880</c:v>
                </c:pt>
                <c:pt idx="8881">
                  <c:v>8881</c:v>
                </c:pt>
                <c:pt idx="8882">
                  <c:v>8882</c:v>
                </c:pt>
                <c:pt idx="8883">
                  <c:v>8883</c:v>
                </c:pt>
                <c:pt idx="8884">
                  <c:v>8884</c:v>
                </c:pt>
                <c:pt idx="8885">
                  <c:v>8885</c:v>
                </c:pt>
                <c:pt idx="8886">
                  <c:v>8886</c:v>
                </c:pt>
                <c:pt idx="8887">
                  <c:v>8887</c:v>
                </c:pt>
                <c:pt idx="8888">
                  <c:v>8888</c:v>
                </c:pt>
                <c:pt idx="8889">
                  <c:v>8889</c:v>
                </c:pt>
                <c:pt idx="8890">
                  <c:v>8890</c:v>
                </c:pt>
                <c:pt idx="8891">
                  <c:v>8891</c:v>
                </c:pt>
                <c:pt idx="8892">
                  <c:v>8892</c:v>
                </c:pt>
                <c:pt idx="8893">
                  <c:v>8893</c:v>
                </c:pt>
                <c:pt idx="8894">
                  <c:v>8894</c:v>
                </c:pt>
                <c:pt idx="8895">
                  <c:v>8895</c:v>
                </c:pt>
                <c:pt idx="8896">
                  <c:v>8896</c:v>
                </c:pt>
                <c:pt idx="8897">
                  <c:v>8897</c:v>
                </c:pt>
                <c:pt idx="8898">
                  <c:v>8898</c:v>
                </c:pt>
                <c:pt idx="8899">
                  <c:v>8899</c:v>
                </c:pt>
                <c:pt idx="8900">
                  <c:v>8900</c:v>
                </c:pt>
                <c:pt idx="8901">
                  <c:v>8901</c:v>
                </c:pt>
                <c:pt idx="8902">
                  <c:v>8902</c:v>
                </c:pt>
                <c:pt idx="8903">
                  <c:v>8903</c:v>
                </c:pt>
                <c:pt idx="8904">
                  <c:v>8904</c:v>
                </c:pt>
                <c:pt idx="8905">
                  <c:v>8905</c:v>
                </c:pt>
                <c:pt idx="8906">
                  <c:v>8906</c:v>
                </c:pt>
                <c:pt idx="8907">
                  <c:v>8907</c:v>
                </c:pt>
                <c:pt idx="8908">
                  <c:v>8908</c:v>
                </c:pt>
                <c:pt idx="8909">
                  <c:v>8909</c:v>
                </c:pt>
                <c:pt idx="8910">
                  <c:v>8910</c:v>
                </c:pt>
                <c:pt idx="8911">
                  <c:v>8911</c:v>
                </c:pt>
                <c:pt idx="8912">
                  <c:v>8912</c:v>
                </c:pt>
                <c:pt idx="8913">
                  <c:v>8913</c:v>
                </c:pt>
                <c:pt idx="8914">
                  <c:v>8914</c:v>
                </c:pt>
                <c:pt idx="8915">
                  <c:v>8915</c:v>
                </c:pt>
                <c:pt idx="8916">
                  <c:v>8916</c:v>
                </c:pt>
                <c:pt idx="8917">
                  <c:v>8917</c:v>
                </c:pt>
                <c:pt idx="8918">
                  <c:v>8918</c:v>
                </c:pt>
                <c:pt idx="8919">
                  <c:v>8919</c:v>
                </c:pt>
                <c:pt idx="8920">
                  <c:v>8920</c:v>
                </c:pt>
                <c:pt idx="8921">
                  <c:v>8921</c:v>
                </c:pt>
                <c:pt idx="8922">
                  <c:v>8922</c:v>
                </c:pt>
                <c:pt idx="8923">
                  <c:v>8923</c:v>
                </c:pt>
                <c:pt idx="8924">
                  <c:v>8924</c:v>
                </c:pt>
                <c:pt idx="8925">
                  <c:v>8925</c:v>
                </c:pt>
                <c:pt idx="8926">
                  <c:v>8926</c:v>
                </c:pt>
                <c:pt idx="8927">
                  <c:v>8927</c:v>
                </c:pt>
                <c:pt idx="8928">
                  <c:v>8928</c:v>
                </c:pt>
                <c:pt idx="8929">
                  <c:v>8929</c:v>
                </c:pt>
                <c:pt idx="8930">
                  <c:v>8930</c:v>
                </c:pt>
                <c:pt idx="8931">
                  <c:v>8931</c:v>
                </c:pt>
                <c:pt idx="8932">
                  <c:v>8932</c:v>
                </c:pt>
                <c:pt idx="8933">
                  <c:v>8933</c:v>
                </c:pt>
                <c:pt idx="8934">
                  <c:v>8934</c:v>
                </c:pt>
                <c:pt idx="8935">
                  <c:v>8935</c:v>
                </c:pt>
                <c:pt idx="8936">
                  <c:v>8936</c:v>
                </c:pt>
                <c:pt idx="8937">
                  <c:v>8937</c:v>
                </c:pt>
                <c:pt idx="8938">
                  <c:v>8938</c:v>
                </c:pt>
                <c:pt idx="8939">
                  <c:v>8939</c:v>
                </c:pt>
                <c:pt idx="8940">
                  <c:v>8940</c:v>
                </c:pt>
                <c:pt idx="8941">
                  <c:v>8941</c:v>
                </c:pt>
                <c:pt idx="8942">
                  <c:v>8942</c:v>
                </c:pt>
                <c:pt idx="8943">
                  <c:v>8943</c:v>
                </c:pt>
                <c:pt idx="8944">
                  <c:v>8944</c:v>
                </c:pt>
                <c:pt idx="8945">
                  <c:v>8945</c:v>
                </c:pt>
                <c:pt idx="8946">
                  <c:v>8946</c:v>
                </c:pt>
                <c:pt idx="8947">
                  <c:v>8947</c:v>
                </c:pt>
                <c:pt idx="8948">
                  <c:v>8948</c:v>
                </c:pt>
                <c:pt idx="8949">
                  <c:v>8949</c:v>
                </c:pt>
                <c:pt idx="8950">
                  <c:v>8950</c:v>
                </c:pt>
                <c:pt idx="8951">
                  <c:v>8951</c:v>
                </c:pt>
                <c:pt idx="8952">
                  <c:v>8952</c:v>
                </c:pt>
                <c:pt idx="8953">
                  <c:v>8953</c:v>
                </c:pt>
                <c:pt idx="8954">
                  <c:v>8954</c:v>
                </c:pt>
                <c:pt idx="8955">
                  <c:v>8955</c:v>
                </c:pt>
                <c:pt idx="8956">
                  <c:v>8956</c:v>
                </c:pt>
                <c:pt idx="8957">
                  <c:v>8957</c:v>
                </c:pt>
                <c:pt idx="8958">
                  <c:v>8958</c:v>
                </c:pt>
                <c:pt idx="8959">
                  <c:v>8959</c:v>
                </c:pt>
                <c:pt idx="8960">
                  <c:v>8960</c:v>
                </c:pt>
                <c:pt idx="8961">
                  <c:v>8961</c:v>
                </c:pt>
                <c:pt idx="8962">
                  <c:v>8962</c:v>
                </c:pt>
                <c:pt idx="8963">
                  <c:v>8963</c:v>
                </c:pt>
                <c:pt idx="8964">
                  <c:v>8964</c:v>
                </c:pt>
                <c:pt idx="8965">
                  <c:v>8965</c:v>
                </c:pt>
                <c:pt idx="8966">
                  <c:v>8966</c:v>
                </c:pt>
                <c:pt idx="8967">
                  <c:v>8967</c:v>
                </c:pt>
                <c:pt idx="8968">
                  <c:v>8968</c:v>
                </c:pt>
                <c:pt idx="8969">
                  <c:v>8969</c:v>
                </c:pt>
                <c:pt idx="8970">
                  <c:v>8970</c:v>
                </c:pt>
                <c:pt idx="8971">
                  <c:v>8971</c:v>
                </c:pt>
                <c:pt idx="8972">
                  <c:v>8972</c:v>
                </c:pt>
                <c:pt idx="8973">
                  <c:v>8973</c:v>
                </c:pt>
                <c:pt idx="8974">
                  <c:v>8974</c:v>
                </c:pt>
                <c:pt idx="8975">
                  <c:v>8975</c:v>
                </c:pt>
                <c:pt idx="8976">
                  <c:v>8976</c:v>
                </c:pt>
                <c:pt idx="8977">
                  <c:v>8977</c:v>
                </c:pt>
                <c:pt idx="8978">
                  <c:v>8978</c:v>
                </c:pt>
                <c:pt idx="8979">
                  <c:v>8979</c:v>
                </c:pt>
                <c:pt idx="8980">
                  <c:v>8980</c:v>
                </c:pt>
                <c:pt idx="8981">
                  <c:v>8981</c:v>
                </c:pt>
                <c:pt idx="8982">
                  <c:v>8982</c:v>
                </c:pt>
                <c:pt idx="8983">
                  <c:v>8983</c:v>
                </c:pt>
                <c:pt idx="8984">
                  <c:v>8984</c:v>
                </c:pt>
                <c:pt idx="8985">
                  <c:v>8985</c:v>
                </c:pt>
                <c:pt idx="8986">
                  <c:v>8986</c:v>
                </c:pt>
                <c:pt idx="8987">
                  <c:v>8987</c:v>
                </c:pt>
                <c:pt idx="8988">
                  <c:v>8988</c:v>
                </c:pt>
                <c:pt idx="8989">
                  <c:v>8989</c:v>
                </c:pt>
                <c:pt idx="8990">
                  <c:v>8990</c:v>
                </c:pt>
                <c:pt idx="8991">
                  <c:v>8991</c:v>
                </c:pt>
                <c:pt idx="8992">
                  <c:v>8992</c:v>
                </c:pt>
                <c:pt idx="8993">
                  <c:v>8993</c:v>
                </c:pt>
                <c:pt idx="8994">
                  <c:v>8994</c:v>
                </c:pt>
                <c:pt idx="8995">
                  <c:v>8995</c:v>
                </c:pt>
                <c:pt idx="8996">
                  <c:v>8996</c:v>
                </c:pt>
                <c:pt idx="8997">
                  <c:v>8997</c:v>
                </c:pt>
                <c:pt idx="8998">
                  <c:v>8998</c:v>
                </c:pt>
                <c:pt idx="8999">
                  <c:v>8999</c:v>
                </c:pt>
                <c:pt idx="9000">
                  <c:v>9000</c:v>
                </c:pt>
                <c:pt idx="9001">
                  <c:v>9001</c:v>
                </c:pt>
                <c:pt idx="9002">
                  <c:v>9002</c:v>
                </c:pt>
                <c:pt idx="9003">
                  <c:v>9003</c:v>
                </c:pt>
                <c:pt idx="9004">
                  <c:v>9004</c:v>
                </c:pt>
                <c:pt idx="9005">
                  <c:v>9005</c:v>
                </c:pt>
                <c:pt idx="9006">
                  <c:v>9006</c:v>
                </c:pt>
                <c:pt idx="9007">
                  <c:v>9007</c:v>
                </c:pt>
                <c:pt idx="9008">
                  <c:v>9008</c:v>
                </c:pt>
                <c:pt idx="9009">
                  <c:v>9009</c:v>
                </c:pt>
                <c:pt idx="9010">
                  <c:v>9010</c:v>
                </c:pt>
                <c:pt idx="9011">
                  <c:v>9011</c:v>
                </c:pt>
                <c:pt idx="9012">
                  <c:v>9012</c:v>
                </c:pt>
                <c:pt idx="9013">
                  <c:v>9013</c:v>
                </c:pt>
                <c:pt idx="9014">
                  <c:v>9014</c:v>
                </c:pt>
                <c:pt idx="9015">
                  <c:v>9015</c:v>
                </c:pt>
                <c:pt idx="9016">
                  <c:v>9016</c:v>
                </c:pt>
                <c:pt idx="9017">
                  <c:v>9017</c:v>
                </c:pt>
                <c:pt idx="9018">
                  <c:v>9018</c:v>
                </c:pt>
                <c:pt idx="9019">
                  <c:v>9019</c:v>
                </c:pt>
                <c:pt idx="9020">
                  <c:v>9020</c:v>
                </c:pt>
                <c:pt idx="9021">
                  <c:v>9021</c:v>
                </c:pt>
                <c:pt idx="9022">
                  <c:v>9022</c:v>
                </c:pt>
                <c:pt idx="9023">
                  <c:v>9023</c:v>
                </c:pt>
                <c:pt idx="9024">
                  <c:v>9024</c:v>
                </c:pt>
                <c:pt idx="9025">
                  <c:v>9025</c:v>
                </c:pt>
                <c:pt idx="9026">
                  <c:v>9026</c:v>
                </c:pt>
                <c:pt idx="9027">
                  <c:v>9027</c:v>
                </c:pt>
                <c:pt idx="9028">
                  <c:v>9028</c:v>
                </c:pt>
                <c:pt idx="9029">
                  <c:v>9029</c:v>
                </c:pt>
                <c:pt idx="9030">
                  <c:v>9030</c:v>
                </c:pt>
                <c:pt idx="9031">
                  <c:v>9031</c:v>
                </c:pt>
                <c:pt idx="9032">
                  <c:v>9032</c:v>
                </c:pt>
                <c:pt idx="9033">
                  <c:v>9033</c:v>
                </c:pt>
                <c:pt idx="9034">
                  <c:v>9034</c:v>
                </c:pt>
                <c:pt idx="9035">
                  <c:v>9035</c:v>
                </c:pt>
                <c:pt idx="9036">
                  <c:v>9036</c:v>
                </c:pt>
                <c:pt idx="9037">
                  <c:v>9037</c:v>
                </c:pt>
                <c:pt idx="9038">
                  <c:v>9038</c:v>
                </c:pt>
                <c:pt idx="9039">
                  <c:v>9039</c:v>
                </c:pt>
                <c:pt idx="9040">
                  <c:v>9040</c:v>
                </c:pt>
                <c:pt idx="9041">
                  <c:v>9041</c:v>
                </c:pt>
                <c:pt idx="9042">
                  <c:v>9042</c:v>
                </c:pt>
                <c:pt idx="9043">
                  <c:v>9043</c:v>
                </c:pt>
                <c:pt idx="9044">
                  <c:v>9044</c:v>
                </c:pt>
                <c:pt idx="9045">
                  <c:v>9045</c:v>
                </c:pt>
                <c:pt idx="9046">
                  <c:v>9046</c:v>
                </c:pt>
                <c:pt idx="9047">
                  <c:v>9047</c:v>
                </c:pt>
                <c:pt idx="9048">
                  <c:v>9048</c:v>
                </c:pt>
                <c:pt idx="9049">
                  <c:v>9049</c:v>
                </c:pt>
                <c:pt idx="9050">
                  <c:v>9050</c:v>
                </c:pt>
                <c:pt idx="9051">
                  <c:v>9051</c:v>
                </c:pt>
                <c:pt idx="9052">
                  <c:v>9052</c:v>
                </c:pt>
                <c:pt idx="9053">
                  <c:v>9053</c:v>
                </c:pt>
                <c:pt idx="9054">
                  <c:v>9054</c:v>
                </c:pt>
                <c:pt idx="9055">
                  <c:v>9055</c:v>
                </c:pt>
                <c:pt idx="9056">
                  <c:v>9056</c:v>
                </c:pt>
                <c:pt idx="9057">
                  <c:v>9057</c:v>
                </c:pt>
                <c:pt idx="9058">
                  <c:v>9058</c:v>
                </c:pt>
                <c:pt idx="9059">
                  <c:v>9059</c:v>
                </c:pt>
                <c:pt idx="9060">
                  <c:v>9060</c:v>
                </c:pt>
                <c:pt idx="9061">
                  <c:v>9061</c:v>
                </c:pt>
                <c:pt idx="9062">
                  <c:v>9062</c:v>
                </c:pt>
                <c:pt idx="9063">
                  <c:v>9063</c:v>
                </c:pt>
                <c:pt idx="9064">
                  <c:v>9064</c:v>
                </c:pt>
                <c:pt idx="9065">
                  <c:v>9065</c:v>
                </c:pt>
                <c:pt idx="9066">
                  <c:v>9066</c:v>
                </c:pt>
                <c:pt idx="9067">
                  <c:v>9067</c:v>
                </c:pt>
                <c:pt idx="9068">
                  <c:v>9068</c:v>
                </c:pt>
                <c:pt idx="9069">
                  <c:v>9069</c:v>
                </c:pt>
                <c:pt idx="9070">
                  <c:v>9070</c:v>
                </c:pt>
                <c:pt idx="9071">
                  <c:v>9071</c:v>
                </c:pt>
                <c:pt idx="9072">
                  <c:v>9072</c:v>
                </c:pt>
                <c:pt idx="9073">
                  <c:v>9073</c:v>
                </c:pt>
                <c:pt idx="9074">
                  <c:v>9074</c:v>
                </c:pt>
                <c:pt idx="9075">
                  <c:v>9075</c:v>
                </c:pt>
                <c:pt idx="9076">
                  <c:v>9076</c:v>
                </c:pt>
                <c:pt idx="9077">
                  <c:v>9077</c:v>
                </c:pt>
                <c:pt idx="9078">
                  <c:v>9078</c:v>
                </c:pt>
                <c:pt idx="9079">
                  <c:v>9079</c:v>
                </c:pt>
                <c:pt idx="9080">
                  <c:v>9080</c:v>
                </c:pt>
                <c:pt idx="9081">
                  <c:v>9081</c:v>
                </c:pt>
                <c:pt idx="9082">
                  <c:v>9082</c:v>
                </c:pt>
                <c:pt idx="9083">
                  <c:v>9083</c:v>
                </c:pt>
                <c:pt idx="9084">
                  <c:v>9084</c:v>
                </c:pt>
                <c:pt idx="9085">
                  <c:v>9085</c:v>
                </c:pt>
                <c:pt idx="9086">
                  <c:v>9086</c:v>
                </c:pt>
                <c:pt idx="9087">
                  <c:v>9087</c:v>
                </c:pt>
                <c:pt idx="9088">
                  <c:v>9088</c:v>
                </c:pt>
                <c:pt idx="9089">
                  <c:v>9089</c:v>
                </c:pt>
                <c:pt idx="9090">
                  <c:v>9090</c:v>
                </c:pt>
                <c:pt idx="9091">
                  <c:v>9091</c:v>
                </c:pt>
                <c:pt idx="9092">
                  <c:v>9092</c:v>
                </c:pt>
                <c:pt idx="9093">
                  <c:v>9093</c:v>
                </c:pt>
                <c:pt idx="9094">
                  <c:v>9094</c:v>
                </c:pt>
                <c:pt idx="9095">
                  <c:v>9095</c:v>
                </c:pt>
                <c:pt idx="9096">
                  <c:v>9096</c:v>
                </c:pt>
                <c:pt idx="9097">
                  <c:v>9097</c:v>
                </c:pt>
                <c:pt idx="9098">
                  <c:v>9098</c:v>
                </c:pt>
                <c:pt idx="9099">
                  <c:v>9099</c:v>
                </c:pt>
                <c:pt idx="9100">
                  <c:v>9100</c:v>
                </c:pt>
                <c:pt idx="9101">
                  <c:v>9101</c:v>
                </c:pt>
                <c:pt idx="9102">
                  <c:v>9102</c:v>
                </c:pt>
                <c:pt idx="9103">
                  <c:v>9103</c:v>
                </c:pt>
                <c:pt idx="9104">
                  <c:v>9104</c:v>
                </c:pt>
                <c:pt idx="9105">
                  <c:v>9105</c:v>
                </c:pt>
                <c:pt idx="9106">
                  <c:v>9106</c:v>
                </c:pt>
                <c:pt idx="9107">
                  <c:v>9107</c:v>
                </c:pt>
                <c:pt idx="9108">
                  <c:v>9108</c:v>
                </c:pt>
                <c:pt idx="9109">
                  <c:v>9109</c:v>
                </c:pt>
                <c:pt idx="9110">
                  <c:v>9110</c:v>
                </c:pt>
                <c:pt idx="9111">
                  <c:v>9111</c:v>
                </c:pt>
                <c:pt idx="9112">
                  <c:v>9112</c:v>
                </c:pt>
                <c:pt idx="9113">
                  <c:v>9113</c:v>
                </c:pt>
                <c:pt idx="9114">
                  <c:v>9114</c:v>
                </c:pt>
                <c:pt idx="9115">
                  <c:v>9115</c:v>
                </c:pt>
                <c:pt idx="9116">
                  <c:v>9116</c:v>
                </c:pt>
                <c:pt idx="9117">
                  <c:v>9117</c:v>
                </c:pt>
                <c:pt idx="9118">
                  <c:v>9118</c:v>
                </c:pt>
                <c:pt idx="9119">
                  <c:v>9119</c:v>
                </c:pt>
                <c:pt idx="9120">
                  <c:v>9120</c:v>
                </c:pt>
                <c:pt idx="9121">
                  <c:v>9121</c:v>
                </c:pt>
                <c:pt idx="9122">
                  <c:v>9122</c:v>
                </c:pt>
                <c:pt idx="9123">
                  <c:v>9123</c:v>
                </c:pt>
                <c:pt idx="9124">
                  <c:v>9124</c:v>
                </c:pt>
                <c:pt idx="9125">
                  <c:v>9125</c:v>
                </c:pt>
                <c:pt idx="9126">
                  <c:v>9126</c:v>
                </c:pt>
                <c:pt idx="9127">
                  <c:v>9127</c:v>
                </c:pt>
                <c:pt idx="9128">
                  <c:v>9128</c:v>
                </c:pt>
                <c:pt idx="9129">
                  <c:v>9129</c:v>
                </c:pt>
                <c:pt idx="9130">
                  <c:v>9130</c:v>
                </c:pt>
                <c:pt idx="9131">
                  <c:v>9131</c:v>
                </c:pt>
                <c:pt idx="9132">
                  <c:v>9132</c:v>
                </c:pt>
                <c:pt idx="9133">
                  <c:v>9133</c:v>
                </c:pt>
                <c:pt idx="9134">
                  <c:v>9134</c:v>
                </c:pt>
                <c:pt idx="9135">
                  <c:v>9135</c:v>
                </c:pt>
                <c:pt idx="9136">
                  <c:v>9136</c:v>
                </c:pt>
                <c:pt idx="9137">
                  <c:v>9137</c:v>
                </c:pt>
                <c:pt idx="9138">
                  <c:v>9138</c:v>
                </c:pt>
                <c:pt idx="9139">
                  <c:v>9139</c:v>
                </c:pt>
                <c:pt idx="9140">
                  <c:v>9140</c:v>
                </c:pt>
                <c:pt idx="9141">
                  <c:v>9141</c:v>
                </c:pt>
                <c:pt idx="9142">
                  <c:v>9142</c:v>
                </c:pt>
                <c:pt idx="9143">
                  <c:v>9143</c:v>
                </c:pt>
                <c:pt idx="9144">
                  <c:v>9144</c:v>
                </c:pt>
                <c:pt idx="9145">
                  <c:v>9145</c:v>
                </c:pt>
                <c:pt idx="9146">
                  <c:v>9146</c:v>
                </c:pt>
                <c:pt idx="9147">
                  <c:v>9147</c:v>
                </c:pt>
                <c:pt idx="9148">
                  <c:v>9148</c:v>
                </c:pt>
                <c:pt idx="9149">
                  <c:v>9149</c:v>
                </c:pt>
                <c:pt idx="9150">
                  <c:v>9150</c:v>
                </c:pt>
                <c:pt idx="9151">
                  <c:v>9151</c:v>
                </c:pt>
                <c:pt idx="9152">
                  <c:v>9152</c:v>
                </c:pt>
                <c:pt idx="9153">
                  <c:v>9153</c:v>
                </c:pt>
                <c:pt idx="9154">
                  <c:v>9154</c:v>
                </c:pt>
                <c:pt idx="9155">
                  <c:v>9155</c:v>
                </c:pt>
                <c:pt idx="9156">
                  <c:v>9156</c:v>
                </c:pt>
                <c:pt idx="9157">
                  <c:v>9157</c:v>
                </c:pt>
                <c:pt idx="9158">
                  <c:v>9158</c:v>
                </c:pt>
                <c:pt idx="9159">
                  <c:v>9159</c:v>
                </c:pt>
                <c:pt idx="9160">
                  <c:v>9160</c:v>
                </c:pt>
                <c:pt idx="9161">
                  <c:v>9161</c:v>
                </c:pt>
                <c:pt idx="9162">
                  <c:v>9162</c:v>
                </c:pt>
                <c:pt idx="9163">
                  <c:v>9163</c:v>
                </c:pt>
                <c:pt idx="9164">
                  <c:v>9164</c:v>
                </c:pt>
                <c:pt idx="9165">
                  <c:v>9165</c:v>
                </c:pt>
                <c:pt idx="9166">
                  <c:v>9166</c:v>
                </c:pt>
                <c:pt idx="9167">
                  <c:v>9167</c:v>
                </c:pt>
                <c:pt idx="9168">
                  <c:v>9168</c:v>
                </c:pt>
                <c:pt idx="9169">
                  <c:v>9169</c:v>
                </c:pt>
                <c:pt idx="9170">
                  <c:v>9170</c:v>
                </c:pt>
                <c:pt idx="9171">
                  <c:v>9171</c:v>
                </c:pt>
                <c:pt idx="9172">
                  <c:v>9172</c:v>
                </c:pt>
                <c:pt idx="9173">
                  <c:v>9173</c:v>
                </c:pt>
                <c:pt idx="9174">
                  <c:v>9174</c:v>
                </c:pt>
                <c:pt idx="9175">
                  <c:v>9175</c:v>
                </c:pt>
                <c:pt idx="9176">
                  <c:v>9176</c:v>
                </c:pt>
                <c:pt idx="9177">
                  <c:v>9177</c:v>
                </c:pt>
                <c:pt idx="9178">
                  <c:v>9178</c:v>
                </c:pt>
                <c:pt idx="9179">
                  <c:v>9179</c:v>
                </c:pt>
                <c:pt idx="9180">
                  <c:v>9180</c:v>
                </c:pt>
                <c:pt idx="9181">
                  <c:v>9181</c:v>
                </c:pt>
                <c:pt idx="9182">
                  <c:v>9182</c:v>
                </c:pt>
                <c:pt idx="9183">
                  <c:v>9183</c:v>
                </c:pt>
                <c:pt idx="9184">
                  <c:v>9184</c:v>
                </c:pt>
                <c:pt idx="9185">
                  <c:v>9185</c:v>
                </c:pt>
                <c:pt idx="9186">
                  <c:v>9186</c:v>
                </c:pt>
                <c:pt idx="9187">
                  <c:v>9187</c:v>
                </c:pt>
                <c:pt idx="9188">
                  <c:v>9188</c:v>
                </c:pt>
                <c:pt idx="9189">
                  <c:v>9189</c:v>
                </c:pt>
                <c:pt idx="9190">
                  <c:v>9190</c:v>
                </c:pt>
                <c:pt idx="9191">
                  <c:v>9191</c:v>
                </c:pt>
                <c:pt idx="9192">
                  <c:v>9192</c:v>
                </c:pt>
                <c:pt idx="9193">
                  <c:v>9193</c:v>
                </c:pt>
                <c:pt idx="9194">
                  <c:v>9194</c:v>
                </c:pt>
                <c:pt idx="9195">
                  <c:v>9195</c:v>
                </c:pt>
                <c:pt idx="9196">
                  <c:v>9196</c:v>
                </c:pt>
                <c:pt idx="9197">
                  <c:v>9197</c:v>
                </c:pt>
                <c:pt idx="9198">
                  <c:v>9198</c:v>
                </c:pt>
                <c:pt idx="9199">
                  <c:v>9199</c:v>
                </c:pt>
                <c:pt idx="9200">
                  <c:v>9200</c:v>
                </c:pt>
                <c:pt idx="9201">
                  <c:v>9201</c:v>
                </c:pt>
                <c:pt idx="9202">
                  <c:v>9202</c:v>
                </c:pt>
                <c:pt idx="9203">
                  <c:v>9203</c:v>
                </c:pt>
                <c:pt idx="9204">
                  <c:v>9204</c:v>
                </c:pt>
                <c:pt idx="9205">
                  <c:v>9205</c:v>
                </c:pt>
                <c:pt idx="9206">
                  <c:v>9206</c:v>
                </c:pt>
                <c:pt idx="9207">
                  <c:v>9207</c:v>
                </c:pt>
                <c:pt idx="9208">
                  <c:v>9208</c:v>
                </c:pt>
                <c:pt idx="9209">
                  <c:v>9209</c:v>
                </c:pt>
                <c:pt idx="9210">
                  <c:v>9210</c:v>
                </c:pt>
                <c:pt idx="9211">
                  <c:v>9211</c:v>
                </c:pt>
                <c:pt idx="9212">
                  <c:v>9212</c:v>
                </c:pt>
                <c:pt idx="9213">
                  <c:v>9213</c:v>
                </c:pt>
                <c:pt idx="9214">
                  <c:v>9214</c:v>
                </c:pt>
                <c:pt idx="9215">
                  <c:v>9215</c:v>
                </c:pt>
                <c:pt idx="9216">
                  <c:v>9216</c:v>
                </c:pt>
                <c:pt idx="9217">
                  <c:v>9217</c:v>
                </c:pt>
                <c:pt idx="9218">
                  <c:v>9218</c:v>
                </c:pt>
                <c:pt idx="9219">
                  <c:v>9219</c:v>
                </c:pt>
                <c:pt idx="9220">
                  <c:v>9220</c:v>
                </c:pt>
                <c:pt idx="9221">
                  <c:v>9221</c:v>
                </c:pt>
                <c:pt idx="9222">
                  <c:v>9222</c:v>
                </c:pt>
                <c:pt idx="9223">
                  <c:v>9223</c:v>
                </c:pt>
                <c:pt idx="9224">
                  <c:v>9224</c:v>
                </c:pt>
                <c:pt idx="9225">
                  <c:v>9225</c:v>
                </c:pt>
                <c:pt idx="9226">
                  <c:v>9226</c:v>
                </c:pt>
                <c:pt idx="9227">
                  <c:v>9227</c:v>
                </c:pt>
                <c:pt idx="9228">
                  <c:v>9228</c:v>
                </c:pt>
                <c:pt idx="9229">
                  <c:v>9229</c:v>
                </c:pt>
                <c:pt idx="9230">
                  <c:v>9230</c:v>
                </c:pt>
                <c:pt idx="9231">
                  <c:v>9231</c:v>
                </c:pt>
                <c:pt idx="9232">
                  <c:v>9232</c:v>
                </c:pt>
                <c:pt idx="9233">
                  <c:v>9233</c:v>
                </c:pt>
                <c:pt idx="9234">
                  <c:v>9234</c:v>
                </c:pt>
                <c:pt idx="9235">
                  <c:v>9235</c:v>
                </c:pt>
                <c:pt idx="9236">
                  <c:v>9236</c:v>
                </c:pt>
                <c:pt idx="9237">
                  <c:v>9237</c:v>
                </c:pt>
                <c:pt idx="9238">
                  <c:v>9238</c:v>
                </c:pt>
                <c:pt idx="9239">
                  <c:v>9239</c:v>
                </c:pt>
                <c:pt idx="9240">
                  <c:v>9240</c:v>
                </c:pt>
                <c:pt idx="9241">
                  <c:v>9241</c:v>
                </c:pt>
                <c:pt idx="9242">
                  <c:v>9242</c:v>
                </c:pt>
                <c:pt idx="9243">
                  <c:v>9243</c:v>
                </c:pt>
                <c:pt idx="9244">
                  <c:v>9244</c:v>
                </c:pt>
                <c:pt idx="9245">
                  <c:v>9245</c:v>
                </c:pt>
                <c:pt idx="9246">
                  <c:v>9246</c:v>
                </c:pt>
                <c:pt idx="9247">
                  <c:v>9247</c:v>
                </c:pt>
                <c:pt idx="9248">
                  <c:v>9248</c:v>
                </c:pt>
                <c:pt idx="9249">
                  <c:v>9249</c:v>
                </c:pt>
                <c:pt idx="9250">
                  <c:v>9250</c:v>
                </c:pt>
                <c:pt idx="9251">
                  <c:v>9251</c:v>
                </c:pt>
                <c:pt idx="9252">
                  <c:v>9252</c:v>
                </c:pt>
                <c:pt idx="9253">
                  <c:v>9253</c:v>
                </c:pt>
                <c:pt idx="9254">
                  <c:v>9254</c:v>
                </c:pt>
                <c:pt idx="9255">
                  <c:v>9255</c:v>
                </c:pt>
                <c:pt idx="9256">
                  <c:v>9256</c:v>
                </c:pt>
                <c:pt idx="9257">
                  <c:v>9257</c:v>
                </c:pt>
                <c:pt idx="9258">
                  <c:v>9258</c:v>
                </c:pt>
                <c:pt idx="9259">
                  <c:v>9259</c:v>
                </c:pt>
                <c:pt idx="9260">
                  <c:v>9260</c:v>
                </c:pt>
                <c:pt idx="9261">
                  <c:v>9261</c:v>
                </c:pt>
                <c:pt idx="9262">
                  <c:v>9262</c:v>
                </c:pt>
                <c:pt idx="9263">
                  <c:v>9263</c:v>
                </c:pt>
                <c:pt idx="9264">
                  <c:v>9264</c:v>
                </c:pt>
                <c:pt idx="9265">
                  <c:v>9265</c:v>
                </c:pt>
                <c:pt idx="9266">
                  <c:v>9266</c:v>
                </c:pt>
                <c:pt idx="9267">
                  <c:v>9267</c:v>
                </c:pt>
                <c:pt idx="9268">
                  <c:v>9268</c:v>
                </c:pt>
                <c:pt idx="9269">
                  <c:v>9269</c:v>
                </c:pt>
                <c:pt idx="9270">
                  <c:v>9270</c:v>
                </c:pt>
                <c:pt idx="9271">
                  <c:v>9271</c:v>
                </c:pt>
                <c:pt idx="9272">
                  <c:v>9272</c:v>
                </c:pt>
                <c:pt idx="9273">
                  <c:v>9273</c:v>
                </c:pt>
                <c:pt idx="9274">
                  <c:v>9274</c:v>
                </c:pt>
                <c:pt idx="9275">
                  <c:v>9275</c:v>
                </c:pt>
                <c:pt idx="9276">
                  <c:v>9276</c:v>
                </c:pt>
                <c:pt idx="9277">
                  <c:v>9277</c:v>
                </c:pt>
                <c:pt idx="9278">
                  <c:v>9278</c:v>
                </c:pt>
                <c:pt idx="9279">
                  <c:v>9279</c:v>
                </c:pt>
                <c:pt idx="9280">
                  <c:v>9280</c:v>
                </c:pt>
                <c:pt idx="9281">
                  <c:v>9281</c:v>
                </c:pt>
                <c:pt idx="9282">
                  <c:v>9282</c:v>
                </c:pt>
                <c:pt idx="9283">
                  <c:v>9283</c:v>
                </c:pt>
                <c:pt idx="9284">
                  <c:v>9284</c:v>
                </c:pt>
                <c:pt idx="9285">
                  <c:v>9285</c:v>
                </c:pt>
                <c:pt idx="9286">
                  <c:v>9286</c:v>
                </c:pt>
                <c:pt idx="9287">
                  <c:v>9287</c:v>
                </c:pt>
                <c:pt idx="9288">
                  <c:v>9288</c:v>
                </c:pt>
                <c:pt idx="9289">
                  <c:v>9289</c:v>
                </c:pt>
                <c:pt idx="9290">
                  <c:v>9290</c:v>
                </c:pt>
                <c:pt idx="9291">
                  <c:v>9291</c:v>
                </c:pt>
                <c:pt idx="9292">
                  <c:v>9292</c:v>
                </c:pt>
                <c:pt idx="9293">
                  <c:v>9293</c:v>
                </c:pt>
                <c:pt idx="9294">
                  <c:v>9294</c:v>
                </c:pt>
                <c:pt idx="9295">
                  <c:v>9295</c:v>
                </c:pt>
                <c:pt idx="9296">
                  <c:v>9296</c:v>
                </c:pt>
                <c:pt idx="9297">
                  <c:v>9297</c:v>
                </c:pt>
                <c:pt idx="9298">
                  <c:v>9298</c:v>
                </c:pt>
                <c:pt idx="9299">
                  <c:v>9299</c:v>
                </c:pt>
                <c:pt idx="9300">
                  <c:v>9300</c:v>
                </c:pt>
                <c:pt idx="9301">
                  <c:v>9301</c:v>
                </c:pt>
                <c:pt idx="9302">
                  <c:v>9302</c:v>
                </c:pt>
                <c:pt idx="9303">
                  <c:v>9303</c:v>
                </c:pt>
                <c:pt idx="9304">
                  <c:v>9304</c:v>
                </c:pt>
                <c:pt idx="9305">
                  <c:v>9305</c:v>
                </c:pt>
                <c:pt idx="9306">
                  <c:v>9306</c:v>
                </c:pt>
                <c:pt idx="9307">
                  <c:v>9307</c:v>
                </c:pt>
                <c:pt idx="9308">
                  <c:v>9308</c:v>
                </c:pt>
                <c:pt idx="9309">
                  <c:v>9309</c:v>
                </c:pt>
                <c:pt idx="9310">
                  <c:v>9310</c:v>
                </c:pt>
                <c:pt idx="9311">
                  <c:v>9311</c:v>
                </c:pt>
                <c:pt idx="9312">
                  <c:v>9312</c:v>
                </c:pt>
                <c:pt idx="9313">
                  <c:v>9313</c:v>
                </c:pt>
                <c:pt idx="9314">
                  <c:v>9314</c:v>
                </c:pt>
                <c:pt idx="9315">
                  <c:v>9315</c:v>
                </c:pt>
                <c:pt idx="9316">
                  <c:v>9316</c:v>
                </c:pt>
                <c:pt idx="9317">
                  <c:v>9317</c:v>
                </c:pt>
                <c:pt idx="9318">
                  <c:v>9318</c:v>
                </c:pt>
                <c:pt idx="9319">
                  <c:v>9319</c:v>
                </c:pt>
                <c:pt idx="9320">
                  <c:v>9320</c:v>
                </c:pt>
                <c:pt idx="9321">
                  <c:v>9321</c:v>
                </c:pt>
                <c:pt idx="9322">
                  <c:v>9322</c:v>
                </c:pt>
                <c:pt idx="9323">
                  <c:v>9323</c:v>
                </c:pt>
                <c:pt idx="9324">
                  <c:v>9324</c:v>
                </c:pt>
                <c:pt idx="9325">
                  <c:v>9325</c:v>
                </c:pt>
                <c:pt idx="9326">
                  <c:v>9326</c:v>
                </c:pt>
                <c:pt idx="9327">
                  <c:v>9327</c:v>
                </c:pt>
                <c:pt idx="9328">
                  <c:v>9328</c:v>
                </c:pt>
                <c:pt idx="9329">
                  <c:v>9329</c:v>
                </c:pt>
                <c:pt idx="9330">
                  <c:v>9330</c:v>
                </c:pt>
                <c:pt idx="9331">
                  <c:v>9331</c:v>
                </c:pt>
                <c:pt idx="9332">
                  <c:v>9332</c:v>
                </c:pt>
                <c:pt idx="9333">
                  <c:v>9333</c:v>
                </c:pt>
                <c:pt idx="9334">
                  <c:v>9334</c:v>
                </c:pt>
                <c:pt idx="9335">
                  <c:v>9335</c:v>
                </c:pt>
                <c:pt idx="9336">
                  <c:v>9336</c:v>
                </c:pt>
                <c:pt idx="9337">
                  <c:v>9337</c:v>
                </c:pt>
                <c:pt idx="9338">
                  <c:v>9338</c:v>
                </c:pt>
                <c:pt idx="9339">
                  <c:v>9339</c:v>
                </c:pt>
                <c:pt idx="9340">
                  <c:v>9340</c:v>
                </c:pt>
                <c:pt idx="9341">
                  <c:v>9341</c:v>
                </c:pt>
                <c:pt idx="9342">
                  <c:v>9342</c:v>
                </c:pt>
                <c:pt idx="9343">
                  <c:v>9343</c:v>
                </c:pt>
                <c:pt idx="9344">
                  <c:v>9344</c:v>
                </c:pt>
                <c:pt idx="9345">
                  <c:v>9345</c:v>
                </c:pt>
                <c:pt idx="9346">
                  <c:v>9346</c:v>
                </c:pt>
                <c:pt idx="9347">
                  <c:v>9347</c:v>
                </c:pt>
                <c:pt idx="9348">
                  <c:v>9348</c:v>
                </c:pt>
                <c:pt idx="9349">
                  <c:v>9349</c:v>
                </c:pt>
                <c:pt idx="9350">
                  <c:v>9350</c:v>
                </c:pt>
                <c:pt idx="9351">
                  <c:v>9351</c:v>
                </c:pt>
                <c:pt idx="9352">
                  <c:v>9352</c:v>
                </c:pt>
                <c:pt idx="9353">
                  <c:v>9353</c:v>
                </c:pt>
                <c:pt idx="9354">
                  <c:v>9354</c:v>
                </c:pt>
                <c:pt idx="9355">
                  <c:v>9355</c:v>
                </c:pt>
                <c:pt idx="9356">
                  <c:v>9356</c:v>
                </c:pt>
                <c:pt idx="9357">
                  <c:v>9357</c:v>
                </c:pt>
                <c:pt idx="9358">
                  <c:v>9358</c:v>
                </c:pt>
                <c:pt idx="9359">
                  <c:v>9359</c:v>
                </c:pt>
                <c:pt idx="9360">
                  <c:v>9360</c:v>
                </c:pt>
                <c:pt idx="9361">
                  <c:v>9361</c:v>
                </c:pt>
                <c:pt idx="9362">
                  <c:v>9362</c:v>
                </c:pt>
                <c:pt idx="9363">
                  <c:v>9363</c:v>
                </c:pt>
                <c:pt idx="9364">
                  <c:v>9364</c:v>
                </c:pt>
                <c:pt idx="9365">
                  <c:v>9365</c:v>
                </c:pt>
                <c:pt idx="9366">
                  <c:v>9366</c:v>
                </c:pt>
                <c:pt idx="9367">
                  <c:v>9367</c:v>
                </c:pt>
                <c:pt idx="9368">
                  <c:v>9368</c:v>
                </c:pt>
                <c:pt idx="9369">
                  <c:v>9369</c:v>
                </c:pt>
                <c:pt idx="9370">
                  <c:v>9370</c:v>
                </c:pt>
                <c:pt idx="9371">
                  <c:v>9371</c:v>
                </c:pt>
                <c:pt idx="9372">
                  <c:v>9372</c:v>
                </c:pt>
                <c:pt idx="9373">
                  <c:v>9373</c:v>
                </c:pt>
                <c:pt idx="9374">
                  <c:v>9374</c:v>
                </c:pt>
                <c:pt idx="9375">
                  <c:v>9375</c:v>
                </c:pt>
                <c:pt idx="9376">
                  <c:v>9376</c:v>
                </c:pt>
                <c:pt idx="9377">
                  <c:v>9377</c:v>
                </c:pt>
                <c:pt idx="9378">
                  <c:v>9378</c:v>
                </c:pt>
                <c:pt idx="9379">
                  <c:v>9379</c:v>
                </c:pt>
                <c:pt idx="9380">
                  <c:v>9380</c:v>
                </c:pt>
                <c:pt idx="9381">
                  <c:v>9381</c:v>
                </c:pt>
                <c:pt idx="9382">
                  <c:v>9382</c:v>
                </c:pt>
                <c:pt idx="9383">
                  <c:v>9383</c:v>
                </c:pt>
                <c:pt idx="9384">
                  <c:v>9384</c:v>
                </c:pt>
                <c:pt idx="9385">
                  <c:v>9385</c:v>
                </c:pt>
                <c:pt idx="9386">
                  <c:v>9386</c:v>
                </c:pt>
                <c:pt idx="9387">
                  <c:v>9387</c:v>
                </c:pt>
                <c:pt idx="9388">
                  <c:v>9388</c:v>
                </c:pt>
                <c:pt idx="9389">
                  <c:v>9389</c:v>
                </c:pt>
                <c:pt idx="9390">
                  <c:v>9390</c:v>
                </c:pt>
                <c:pt idx="9391">
                  <c:v>9391</c:v>
                </c:pt>
                <c:pt idx="9392">
                  <c:v>9392</c:v>
                </c:pt>
                <c:pt idx="9393">
                  <c:v>9393</c:v>
                </c:pt>
                <c:pt idx="9394">
                  <c:v>9394</c:v>
                </c:pt>
                <c:pt idx="9395">
                  <c:v>9395</c:v>
                </c:pt>
                <c:pt idx="9396">
                  <c:v>9396</c:v>
                </c:pt>
                <c:pt idx="9397">
                  <c:v>9397</c:v>
                </c:pt>
                <c:pt idx="9398">
                  <c:v>9398</c:v>
                </c:pt>
                <c:pt idx="9399">
                  <c:v>9399</c:v>
                </c:pt>
                <c:pt idx="9400">
                  <c:v>9400</c:v>
                </c:pt>
                <c:pt idx="9401">
                  <c:v>9401</c:v>
                </c:pt>
                <c:pt idx="9402">
                  <c:v>9402</c:v>
                </c:pt>
                <c:pt idx="9403">
                  <c:v>9403</c:v>
                </c:pt>
                <c:pt idx="9404">
                  <c:v>9404</c:v>
                </c:pt>
                <c:pt idx="9405">
                  <c:v>9405</c:v>
                </c:pt>
                <c:pt idx="9406">
                  <c:v>9406</c:v>
                </c:pt>
                <c:pt idx="9407">
                  <c:v>9407</c:v>
                </c:pt>
                <c:pt idx="9408">
                  <c:v>9408</c:v>
                </c:pt>
                <c:pt idx="9409">
                  <c:v>9409</c:v>
                </c:pt>
                <c:pt idx="9410">
                  <c:v>9410</c:v>
                </c:pt>
                <c:pt idx="9411">
                  <c:v>9411</c:v>
                </c:pt>
                <c:pt idx="9412">
                  <c:v>9412</c:v>
                </c:pt>
                <c:pt idx="9413">
                  <c:v>9413</c:v>
                </c:pt>
                <c:pt idx="9414">
                  <c:v>9414</c:v>
                </c:pt>
                <c:pt idx="9415">
                  <c:v>9415</c:v>
                </c:pt>
                <c:pt idx="9416">
                  <c:v>9416</c:v>
                </c:pt>
                <c:pt idx="9417">
                  <c:v>9417</c:v>
                </c:pt>
                <c:pt idx="9418">
                  <c:v>9418</c:v>
                </c:pt>
                <c:pt idx="9419">
                  <c:v>9419</c:v>
                </c:pt>
                <c:pt idx="9420">
                  <c:v>9420</c:v>
                </c:pt>
                <c:pt idx="9421">
                  <c:v>9421</c:v>
                </c:pt>
                <c:pt idx="9422">
                  <c:v>9422</c:v>
                </c:pt>
                <c:pt idx="9423">
                  <c:v>9423</c:v>
                </c:pt>
                <c:pt idx="9424">
                  <c:v>9424</c:v>
                </c:pt>
                <c:pt idx="9425">
                  <c:v>9425</c:v>
                </c:pt>
                <c:pt idx="9426">
                  <c:v>9426</c:v>
                </c:pt>
                <c:pt idx="9427">
                  <c:v>9427</c:v>
                </c:pt>
                <c:pt idx="9428">
                  <c:v>9428</c:v>
                </c:pt>
                <c:pt idx="9429">
                  <c:v>9429</c:v>
                </c:pt>
                <c:pt idx="9430">
                  <c:v>9430</c:v>
                </c:pt>
                <c:pt idx="9431">
                  <c:v>9431</c:v>
                </c:pt>
                <c:pt idx="9432">
                  <c:v>9432</c:v>
                </c:pt>
                <c:pt idx="9433">
                  <c:v>9433</c:v>
                </c:pt>
                <c:pt idx="9434">
                  <c:v>9434</c:v>
                </c:pt>
                <c:pt idx="9435">
                  <c:v>9435</c:v>
                </c:pt>
                <c:pt idx="9436">
                  <c:v>9436</c:v>
                </c:pt>
                <c:pt idx="9437">
                  <c:v>9437</c:v>
                </c:pt>
                <c:pt idx="9438">
                  <c:v>9438</c:v>
                </c:pt>
                <c:pt idx="9439">
                  <c:v>9439</c:v>
                </c:pt>
                <c:pt idx="9440">
                  <c:v>9440</c:v>
                </c:pt>
                <c:pt idx="9441">
                  <c:v>9441</c:v>
                </c:pt>
                <c:pt idx="9442">
                  <c:v>9442</c:v>
                </c:pt>
                <c:pt idx="9443">
                  <c:v>9443</c:v>
                </c:pt>
                <c:pt idx="9444">
                  <c:v>9444</c:v>
                </c:pt>
                <c:pt idx="9445">
                  <c:v>9445</c:v>
                </c:pt>
                <c:pt idx="9446">
                  <c:v>9446</c:v>
                </c:pt>
                <c:pt idx="9447">
                  <c:v>9447</c:v>
                </c:pt>
                <c:pt idx="9448">
                  <c:v>9448</c:v>
                </c:pt>
                <c:pt idx="9449">
                  <c:v>9449</c:v>
                </c:pt>
                <c:pt idx="9450">
                  <c:v>9450</c:v>
                </c:pt>
                <c:pt idx="9451">
                  <c:v>9451</c:v>
                </c:pt>
                <c:pt idx="9452">
                  <c:v>9452</c:v>
                </c:pt>
                <c:pt idx="9453">
                  <c:v>9453</c:v>
                </c:pt>
                <c:pt idx="9454">
                  <c:v>9454</c:v>
                </c:pt>
                <c:pt idx="9455">
                  <c:v>9455</c:v>
                </c:pt>
                <c:pt idx="9456">
                  <c:v>9456</c:v>
                </c:pt>
                <c:pt idx="9457">
                  <c:v>9457</c:v>
                </c:pt>
                <c:pt idx="9458">
                  <c:v>9458</c:v>
                </c:pt>
                <c:pt idx="9459">
                  <c:v>9459</c:v>
                </c:pt>
                <c:pt idx="9460">
                  <c:v>9460</c:v>
                </c:pt>
                <c:pt idx="9461">
                  <c:v>9461</c:v>
                </c:pt>
                <c:pt idx="9462">
                  <c:v>9462</c:v>
                </c:pt>
                <c:pt idx="9463">
                  <c:v>9463</c:v>
                </c:pt>
                <c:pt idx="9464">
                  <c:v>9464</c:v>
                </c:pt>
                <c:pt idx="9465">
                  <c:v>9465</c:v>
                </c:pt>
                <c:pt idx="9466">
                  <c:v>9466</c:v>
                </c:pt>
                <c:pt idx="9467">
                  <c:v>9467</c:v>
                </c:pt>
                <c:pt idx="9468">
                  <c:v>9468</c:v>
                </c:pt>
                <c:pt idx="9469">
                  <c:v>9469</c:v>
                </c:pt>
                <c:pt idx="9470">
                  <c:v>9470</c:v>
                </c:pt>
                <c:pt idx="9471">
                  <c:v>9471</c:v>
                </c:pt>
                <c:pt idx="9472">
                  <c:v>9472</c:v>
                </c:pt>
                <c:pt idx="9473">
                  <c:v>9473</c:v>
                </c:pt>
                <c:pt idx="9474">
                  <c:v>9474</c:v>
                </c:pt>
                <c:pt idx="9475">
                  <c:v>9475</c:v>
                </c:pt>
                <c:pt idx="9476">
                  <c:v>9476</c:v>
                </c:pt>
                <c:pt idx="9477">
                  <c:v>9477</c:v>
                </c:pt>
                <c:pt idx="9478">
                  <c:v>9478</c:v>
                </c:pt>
                <c:pt idx="9479">
                  <c:v>9479</c:v>
                </c:pt>
                <c:pt idx="9480">
                  <c:v>9480</c:v>
                </c:pt>
                <c:pt idx="9481">
                  <c:v>9481</c:v>
                </c:pt>
                <c:pt idx="9482">
                  <c:v>9482</c:v>
                </c:pt>
                <c:pt idx="9483">
                  <c:v>9483</c:v>
                </c:pt>
                <c:pt idx="9484">
                  <c:v>9484</c:v>
                </c:pt>
                <c:pt idx="9485">
                  <c:v>9485</c:v>
                </c:pt>
                <c:pt idx="9486">
                  <c:v>9486</c:v>
                </c:pt>
                <c:pt idx="9487">
                  <c:v>9487</c:v>
                </c:pt>
                <c:pt idx="9488">
                  <c:v>9488</c:v>
                </c:pt>
                <c:pt idx="9489">
                  <c:v>9489</c:v>
                </c:pt>
                <c:pt idx="9490">
                  <c:v>9490</c:v>
                </c:pt>
                <c:pt idx="9491">
                  <c:v>9491</c:v>
                </c:pt>
                <c:pt idx="9492">
                  <c:v>9492</c:v>
                </c:pt>
                <c:pt idx="9493">
                  <c:v>9493</c:v>
                </c:pt>
                <c:pt idx="9494">
                  <c:v>9494</c:v>
                </c:pt>
                <c:pt idx="9495">
                  <c:v>9495</c:v>
                </c:pt>
                <c:pt idx="9496">
                  <c:v>9496</c:v>
                </c:pt>
                <c:pt idx="9497">
                  <c:v>9497</c:v>
                </c:pt>
                <c:pt idx="9498">
                  <c:v>9498</c:v>
                </c:pt>
                <c:pt idx="9499">
                  <c:v>9499</c:v>
                </c:pt>
                <c:pt idx="9500">
                  <c:v>9500</c:v>
                </c:pt>
                <c:pt idx="9501">
                  <c:v>9501</c:v>
                </c:pt>
                <c:pt idx="9502">
                  <c:v>9502</c:v>
                </c:pt>
                <c:pt idx="9503">
                  <c:v>9503</c:v>
                </c:pt>
                <c:pt idx="9504">
                  <c:v>9504</c:v>
                </c:pt>
                <c:pt idx="9505">
                  <c:v>9505</c:v>
                </c:pt>
                <c:pt idx="9506">
                  <c:v>9506</c:v>
                </c:pt>
                <c:pt idx="9507">
                  <c:v>9507</c:v>
                </c:pt>
                <c:pt idx="9508">
                  <c:v>9508</c:v>
                </c:pt>
                <c:pt idx="9509">
                  <c:v>9509</c:v>
                </c:pt>
                <c:pt idx="9510">
                  <c:v>9510</c:v>
                </c:pt>
                <c:pt idx="9511">
                  <c:v>9511</c:v>
                </c:pt>
                <c:pt idx="9512">
                  <c:v>9512</c:v>
                </c:pt>
                <c:pt idx="9513">
                  <c:v>9513</c:v>
                </c:pt>
                <c:pt idx="9514">
                  <c:v>9514</c:v>
                </c:pt>
                <c:pt idx="9515">
                  <c:v>9515</c:v>
                </c:pt>
                <c:pt idx="9516">
                  <c:v>9516</c:v>
                </c:pt>
                <c:pt idx="9517">
                  <c:v>9517</c:v>
                </c:pt>
                <c:pt idx="9518">
                  <c:v>9518</c:v>
                </c:pt>
                <c:pt idx="9519">
                  <c:v>9519</c:v>
                </c:pt>
                <c:pt idx="9520">
                  <c:v>9520</c:v>
                </c:pt>
                <c:pt idx="9521">
                  <c:v>9521</c:v>
                </c:pt>
                <c:pt idx="9522">
                  <c:v>9522</c:v>
                </c:pt>
                <c:pt idx="9523">
                  <c:v>9523</c:v>
                </c:pt>
                <c:pt idx="9524">
                  <c:v>9524</c:v>
                </c:pt>
                <c:pt idx="9525">
                  <c:v>9525</c:v>
                </c:pt>
                <c:pt idx="9526">
                  <c:v>9526</c:v>
                </c:pt>
                <c:pt idx="9527">
                  <c:v>9527</c:v>
                </c:pt>
                <c:pt idx="9528">
                  <c:v>9528</c:v>
                </c:pt>
                <c:pt idx="9529">
                  <c:v>9529</c:v>
                </c:pt>
                <c:pt idx="9530">
                  <c:v>9530</c:v>
                </c:pt>
                <c:pt idx="9531">
                  <c:v>9531</c:v>
                </c:pt>
                <c:pt idx="9532">
                  <c:v>9532</c:v>
                </c:pt>
                <c:pt idx="9533">
                  <c:v>9533</c:v>
                </c:pt>
                <c:pt idx="9534">
                  <c:v>9534</c:v>
                </c:pt>
                <c:pt idx="9535">
                  <c:v>9535</c:v>
                </c:pt>
                <c:pt idx="9536">
                  <c:v>9536</c:v>
                </c:pt>
                <c:pt idx="9537">
                  <c:v>9537</c:v>
                </c:pt>
                <c:pt idx="9538">
                  <c:v>9538</c:v>
                </c:pt>
                <c:pt idx="9539">
                  <c:v>9539</c:v>
                </c:pt>
                <c:pt idx="9540">
                  <c:v>9540</c:v>
                </c:pt>
                <c:pt idx="9541">
                  <c:v>9541</c:v>
                </c:pt>
                <c:pt idx="9542">
                  <c:v>9542</c:v>
                </c:pt>
                <c:pt idx="9543">
                  <c:v>9543</c:v>
                </c:pt>
                <c:pt idx="9544">
                  <c:v>9544</c:v>
                </c:pt>
                <c:pt idx="9545">
                  <c:v>9545</c:v>
                </c:pt>
                <c:pt idx="9546">
                  <c:v>9546</c:v>
                </c:pt>
                <c:pt idx="9547">
                  <c:v>9547</c:v>
                </c:pt>
                <c:pt idx="9548">
                  <c:v>9548</c:v>
                </c:pt>
                <c:pt idx="9549">
                  <c:v>9549</c:v>
                </c:pt>
                <c:pt idx="9550">
                  <c:v>9550</c:v>
                </c:pt>
                <c:pt idx="9551">
                  <c:v>9551</c:v>
                </c:pt>
                <c:pt idx="9552">
                  <c:v>9552</c:v>
                </c:pt>
                <c:pt idx="9553">
                  <c:v>9553</c:v>
                </c:pt>
                <c:pt idx="9554">
                  <c:v>9554</c:v>
                </c:pt>
                <c:pt idx="9555">
                  <c:v>9555</c:v>
                </c:pt>
                <c:pt idx="9556">
                  <c:v>9556</c:v>
                </c:pt>
                <c:pt idx="9557">
                  <c:v>9557</c:v>
                </c:pt>
                <c:pt idx="9558">
                  <c:v>9558</c:v>
                </c:pt>
                <c:pt idx="9559">
                  <c:v>9559</c:v>
                </c:pt>
                <c:pt idx="9560">
                  <c:v>9560</c:v>
                </c:pt>
                <c:pt idx="9561">
                  <c:v>9561</c:v>
                </c:pt>
                <c:pt idx="9562">
                  <c:v>9562</c:v>
                </c:pt>
                <c:pt idx="9563">
                  <c:v>9563</c:v>
                </c:pt>
                <c:pt idx="9564">
                  <c:v>9564</c:v>
                </c:pt>
                <c:pt idx="9565">
                  <c:v>9565</c:v>
                </c:pt>
                <c:pt idx="9566">
                  <c:v>9566</c:v>
                </c:pt>
                <c:pt idx="9567">
                  <c:v>9567</c:v>
                </c:pt>
                <c:pt idx="9568">
                  <c:v>9568</c:v>
                </c:pt>
                <c:pt idx="9569">
                  <c:v>9569</c:v>
                </c:pt>
                <c:pt idx="9570">
                  <c:v>9570</c:v>
                </c:pt>
                <c:pt idx="9571">
                  <c:v>9571</c:v>
                </c:pt>
                <c:pt idx="9572">
                  <c:v>9572</c:v>
                </c:pt>
                <c:pt idx="9573">
                  <c:v>9573</c:v>
                </c:pt>
                <c:pt idx="9574">
                  <c:v>9574</c:v>
                </c:pt>
                <c:pt idx="9575">
                  <c:v>9575</c:v>
                </c:pt>
                <c:pt idx="9576">
                  <c:v>9576</c:v>
                </c:pt>
                <c:pt idx="9577">
                  <c:v>9577</c:v>
                </c:pt>
                <c:pt idx="9578">
                  <c:v>9578</c:v>
                </c:pt>
                <c:pt idx="9579">
                  <c:v>9579</c:v>
                </c:pt>
                <c:pt idx="9580">
                  <c:v>9580</c:v>
                </c:pt>
                <c:pt idx="9581">
                  <c:v>9581</c:v>
                </c:pt>
                <c:pt idx="9582">
                  <c:v>9582</c:v>
                </c:pt>
                <c:pt idx="9583">
                  <c:v>9583</c:v>
                </c:pt>
                <c:pt idx="9584">
                  <c:v>9584</c:v>
                </c:pt>
                <c:pt idx="9585">
                  <c:v>9585</c:v>
                </c:pt>
                <c:pt idx="9586">
                  <c:v>9586</c:v>
                </c:pt>
                <c:pt idx="9587">
                  <c:v>9587</c:v>
                </c:pt>
                <c:pt idx="9588">
                  <c:v>9588</c:v>
                </c:pt>
                <c:pt idx="9589">
                  <c:v>9589</c:v>
                </c:pt>
                <c:pt idx="9590">
                  <c:v>9590</c:v>
                </c:pt>
                <c:pt idx="9591">
                  <c:v>9591</c:v>
                </c:pt>
                <c:pt idx="9592">
                  <c:v>9592</c:v>
                </c:pt>
                <c:pt idx="9593">
                  <c:v>9593</c:v>
                </c:pt>
                <c:pt idx="9594">
                  <c:v>9594</c:v>
                </c:pt>
                <c:pt idx="9595">
                  <c:v>9595</c:v>
                </c:pt>
                <c:pt idx="9596">
                  <c:v>9596</c:v>
                </c:pt>
                <c:pt idx="9597">
                  <c:v>9597</c:v>
                </c:pt>
                <c:pt idx="9598">
                  <c:v>9598</c:v>
                </c:pt>
                <c:pt idx="9599">
                  <c:v>9599</c:v>
                </c:pt>
                <c:pt idx="9600">
                  <c:v>9600</c:v>
                </c:pt>
                <c:pt idx="9601">
                  <c:v>9601</c:v>
                </c:pt>
                <c:pt idx="9602">
                  <c:v>9602</c:v>
                </c:pt>
                <c:pt idx="9603">
                  <c:v>9603</c:v>
                </c:pt>
                <c:pt idx="9604">
                  <c:v>9604</c:v>
                </c:pt>
                <c:pt idx="9605">
                  <c:v>9605</c:v>
                </c:pt>
                <c:pt idx="9606">
                  <c:v>9606</c:v>
                </c:pt>
                <c:pt idx="9607">
                  <c:v>9607</c:v>
                </c:pt>
                <c:pt idx="9608">
                  <c:v>9608</c:v>
                </c:pt>
                <c:pt idx="9609">
                  <c:v>9609</c:v>
                </c:pt>
                <c:pt idx="9610">
                  <c:v>9610</c:v>
                </c:pt>
                <c:pt idx="9611">
                  <c:v>9611</c:v>
                </c:pt>
                <c:pt idx="9612">
                  <c:v>9612</c:v>
                </c:pt>
                <c:pt idx="9613">
                  <c:v>9613</c:v>
                </c:pt>
                <c:pt idx="9614">
                  <c:v>9614</c:v>
                </c:pt>
                <c:pt idx="9615">
                  <c:v>9615</c:v>
                </c:pt>
                <c:pt idx="9616">
                  <c:v>9616</c:v>
                </c:pt>
                <c:pt idx="9617">
                  <c:v>9617</c:v>
                </c:pt>
                <c:pt idx="9618">
                  <c:v>9618</c:v>
                </c:pt>
                <c:pt idx="9619">
                  <c:v>9619</c:v>
                </c:pt>
                <c:pt idx="9620">
                  <c:v>9620</c:v>
                </c:pt>
                <c:pt idx="9621">
                  <c:v>9621</c:v>
                </c:pt>
                <c:pt idx="9622">
                  <c:v>9622</c:v>
                </c:pt>
                <c:pt idx="9623">
                  <c:v>9623</c:v>
                </c:pt>
                <c:pt idx="9624">
                  <c:v>9624</c:v>
                </c:pt>
                <c:pt idx="9625">
                  <c:v>9625</c:v>
                </c:pt>
                <c:pt idx="9626">
                  <c:v>9626</c:v>
                </c:pt>
                <c:pt idx="9627">
                  <c:v>9627</c:v>
                </c:pt>
                <c:pt idx="9628">
                  <c:v>9628</c:v>
                </c:pt>
                <c:pt idx="9629">
                  <c:v>9629</c:v>
                </c:pt>
                <c:pt idx="9630">
                  <c:v>9630</c:v>
                </c:pt>
                <c:pt idx="9631">
                  <c:v>9631</c:v>
                </c:pt>
                <c:pt idx="9632">
                  <c:v>9632</c:v>
                </c:pt>
                <c:pt idx="9633">
                  <c:v>9633</c:v>
                </c:pt>
                <c:pt idx="9634">
                  <c:v>9634</c:v>
                </c:pt>
                <c:pt idx="9635">
                  <c:v>9635</c:v>
                </c:pt>
                <c:pt idx="9636">
                  <c:v>9636</c:v>
                </c:pt>
                <c:pt idx="9637">
                  <c:v>9637</c:v>
                </c:pt>
                <c:pt idx="9638">
                  <c:v>9638</c:v>
                </c:pt>
                <c:pt idx="9639">
                  <c:v>9639</c:v>
                </c:pt>
                <c:pt idx="9640">
                  <c:v>9640</c:v>
                </c:pt>
                <c:pt idx="9641">
                  <c:v>9641</c:v>
                </c:pt>
                <c:pt idx="9642">
                  <c:v>9642</c:v>
                </c:pt>
                <c:pt idx="9643">
                  <c:v>9643</c:v>
                </c:pt>
                <c:pt idx="9644">
                  <c:v>9644</c:v>
                </c:pt>
                <c:pt idx="9645">
                  <c:v>9645</c:v>
                </c:pt>
                <c:pt idx="9646">
                  <c:v>9646</c:v>
                </c:pt>
                <c:pt idx="9647">
                  <c:v>9647</c:v>
                </c:pt>
                <c:pt idx="9648">
                  <c:v>9648</c:v>
                </c:pt>
                <c:pt idx="9649">
                  <c:v>9649</c:v>
                </c:pt>
                <c:pt idx="9650">
                  <c:v>9650</c:v>
                </c:pt>
                <c:pt idx="9651">
                  <c:v>9651</c:v>
                </c:pt>
                <c:pt idx="9652">
                  <c:v>9652</c:v>
                </c:pt>
                <c:pt idx="9653">
                  <c:v>9653</c:v>
                </c:pt>
                <c:pt idx="9654">
                  <c:v>9654</c:v>
                </c:pt>
                <c:pt idx="9655">
                  <c:v>9655</c:v>
                </c:pt>
                <c:pt idx="9656">
                  <c:v>9656</c:v>
                </c:pt>
                <c:pt idx="9657">
                  <c:v>9657</c:v>
                </c:pt>
                <c:pt idx="9658">
                  <c:v>9658</c:v>
                </c:pt>
                <c:pt idx="9659">
                  <c:v>9659</c:v>
                </c:pt>
                <c:pt idx="9660">
                  <c:v>9660</c:v>
                </c:pt>
                <c:pt idx="9661">
                  <c:v>9661</c:v>
                </c:pt>
                <c:pt idx="9662">
                  <c:v>9662</c:v>
                </c:pt>
                <c:pt idx="9663">
                  <c:v>9663</c:v>
                </c:pt>
                <c:pt idx="9664">
                  <c:v>9664</c:v>
                </c:pt>
                <c:pt idx="9665">
                  <c:v>9665</c:v>
                </c:pt>
                <c:pt idx="9666">
                  <c:v>9666</c:v>
                </c:pt>
                <c:pt idx="9667">
                  <c:v>9667</c:v>
                </c:pt>
                <c:pt idx="9668">
                  <c:v>9668</c:v>
                </c:pt>
                <c:pt idx="9669">
                  <c:v>9669</c:v>
                </c:pt>
                <c:pt idx="9670">
                  <c:v>9670</c:v>
                </c:pt>
                <c:pt idx="9671">
                  <c:v>9671</c:v>
                </c:pt>
                <c:pt idx="9672">
                  <c:v>9672</c:v>
                </c:pt>
                <c:pt idx="9673">
                  <c:v>9673</c:v>
                </c:pt>
                <c:pt idx="9674">
                  <c:v>9674</c:v>
                </c:pt>
                <c:pt idx="9675">
                  <c:v>9675</c:v>
                </c:pt>
                <c:pt idx="9676">
                  <c:v>9676</c:v>
                </c:pt>
                <c:pt idx="9677">
                  <c:v>9677</c:v>
                </c:pt>
                <c:pt idx="9678">
                  <c:v>9678</c:v>
                </c:pt>
                <c:pt idx="9679">
                  <c:v>9679</c:v>
                </c:pt>
                <c:pt idx="9680">
                  <c:v>9680</c:v>
                </c:pt>
                <c:pt idx="9681">
                  <c:v>9681</c:v>
                </c:pt>
                <c:pt idx="9682">
                  <c:v>9682</c:v>
                </c:pt>
                <c:pt idx="9683">
                  <c:v>9683</c:v>
                </c:pt>
                <c:pt idx="9684">
                  <c:v>9684</c:v>
                </c:pt>
                <c:pt idx="9685">
                  <c:v>9685</c:v>
                </c:pt>
                <c:pt idx="9686">
                  <c:v>9686</c:v>
                </c:pt>
                <c:pt idx="9687">
                  <c:v>9687</c:v>
                </c:pt>
                <c:pt idx="9688">
                  <c:v>9688</c:v>
                </c:pt>
                <c:pt idx="9689">
                  <c:v>9689</c:v>
                </c:pt>
                <c:pt idx="9690">
                  <c:v>9690</c:v>
                </c:pt>
                <c:pt idx="9691">
                  <c:v>9691</c:v>
                </c:pt>
                <c:pt idx="9692">
                  <c:v>9692</c:v>
                </c:pt>
                <c:pt idx="9693">
                  <c:v>9693</c:v>
                </c:pt>
                <c:pt idx="9694">
                  <c:v>9694</c:v>
                </c:pt>
                <c:pt idx="9695">
                  <c:v>9695</c:v>
                </c:pt>
                <c:pt idx="9696">
                  <c:v>9696</c:v>
                </c:pt>
                <c:pt idx="9697">
                  <c:v>9697</c:v>
                </c:pt>
                <c:pt idx="9698">
                  <c:v>9698</c:v>
                </c:pt>
                <c:pt idx="9699">
                  <c:v>9699</c:v>
                </c:pt>
                <c:pt idx="9700">
                  <c:v>9700</c:v>
                </c:pt>
                <c:pt idx="9701">
                  <c:v>9701</c:v>
                </c:pt>
                <c:pt idx="9702">
                  <c:v>9702</c:v>
                </c:pt>
                <c:pt idx="9703">
                  <c:v>9703</c:v>
                </c:pt>
                <c:pt idx="9704">
                  <c:v>9704</c:v>
                </c:pt>
                <c:pt idx="9705">
                  <c:v>9705</c:v>
                </c:pt>
                <c:pt idx="9706">
                  <c:v>9706</c:v>
                </c:pt>
                <c:pt idx="9707">
                  <c:v>9707</c:v>
                </c:pt>
                <c:pt idx="9708">
                  <c:v>9708</c:v>
                </c:pt>
                <c:pt idx="9709">
                  <c:v>9709</c:v>
                </c:pt>
                <c:pt idx="9710">
                  <c:v>9710</c:v>
                </c:pt>
                <c:pt idx="9711">
                  <c:v>9711</c:v>
                </c:pt>
                <c:pt idx="9712">
                  <c:v>9712</c:v>
                </c:pt>
                <c:pt idx="9713">
                  <c:v>9713</c:v>
                </c:pt>
                <c:pt idx="9714">
                  <c:v>9714</c:v>
                </c:pt>
                <c:pt idx="9715">
                  <c:v>9715</c:v>
                </c:pt>
                <c:pt idx="9716">
                  <c:v>9716</c:v>
                </c:pt>
                <c:pt idx="9717">
                  <c:v>9717</c:v>
                </c:pt>
                <c:pt idx="9718">
                  <c:v>9718</c:v>
                </c:pt>
                <c:pt idx="9719">
                  <c:v>9719</c:v>
                </c:pt>
                <c:pt idx="9720">
                  <c:v>9720</c:v>
                </c:pt>
                <c:pt idx="9721">
                  <c:v>9721</c:v>
                </c:pt>
                <c:pt idx="9722">
                  <c:v>9722</c:v>
                </c:pt>
                <c:pt idx="9723">
                  <c:v>9723</c:v>
                </c:pt>
                <c:pt idx="9724">
                  <c:v>9724</c:v>
                </c:pt>
                <c:pt idx="9725">
                  <c:v>9725</c:v>
                </c:pt>
                <c:pt idx="9726">
                  <c:v>9726</c:v>
                </c:pt>
                <c:pt idx="9727">
                  <c:v>9727</c:v>
                </c:pt>
                <c:pt idx="9728">
                  <c:v>9728</c:v>
                </c:pt>
                <c:pt idx="9729">
                  <c:v>9729</c:v>
                </c:pt>
                <c:pt idx="9730">
                  <c:v>9730</c:v>
                </c:pt>
                <c:pt idx="9731">
                  <c:v>9731</c:v>
                </c:pt>
                <c:pt idx="9732">
                  <c:v>9732</c:v>
                </c:pt>
                <c:pt idx="9733">
                  <c:v>9733</c:v>
                </c:pt>
                <c:pt idx="9734">
                  <c:v>9734</c:v>
                </c:pt>
                <c:pt idx="9735">
                  <c:v>9735</c:v>
                </c:pt>
                <c:pt idx="9736">
                  <c:v>9736</c:v>
                </c:pt>
                <c:pt idx="9737">
                  <c:v>9737</c:v>
                </c:pt>
                <c:pt idx="9738">
                  <c:v>9738</c:v>
                </c:pt>
                <c:pt idx="9739">
                  <c:v>9739</c:v>
                </c:pt>
                <c:pt idx="9740">
                  <c:v>9740</c:v>
                </c:pt>
                <c:pt idx="9741">
                  <c:v>9741</c:v>
                </c:pt>
                <c:pt idx="9742">
                  <c:v>9742</c:v>
                </c:pt>
                <c:pt idx="9743">
                  <c:v>9743</c:v>
                </c:pt>
                <c:pt idx="9744">
                  <c:v>9744</c:v>
                </c:pt>
                <c:pt idx="9745">
                  <c:v>9745</c:v>
                </c:pt>
                <c:pt idx="9746">
                  <c:v>9746</c:v>
                </c:pt>
                <c:pt idx="9747">
                  <c:v>9747</c:v>
                </c:pt>
                <c:pt idx="9748">
                  <c:v>9748</c:v>
                </c:pt>
                <c:pt idx="9749">
                  <c:v>9749</c:v>
                </c:pt>
                <c:pt idx="9750">
                  <c:v>9750</c:v>
                </c:pt>
                <c:pt idx="9751">
                  <c:v>9751</c:v>
                </c:pt>
                <c:pt idx="9752">
                  <c:v>9752</c:v>
                </c:pt>
                <c:pt idx="9753">
                  <c:v>9753</c:v>
                </c:pt>
                <c:pt idx="9754">
                  <c:v>9754</c:v>
                </c:pt>
                <c:pt idx="9755">
                  <c:v>9755</c:v>
                </c:pt>
                <c:pt idx="9756">
                  <c:v>9756</c:v>
                </c:pt>
                <c:pt idx="9757">
                  <c:v>9757</c:v>
                </c:pt>
                <c:pt idx="9758">
                  <c:v>9758</c:v>
                </c:pt>
                <c:pt idx="9759">
                  <c:v>9759</c:v>
                </c:pt>
                <c:pt idx="9760">
                  <c:v>9760</c:v>
                </c:pt>
                <c:pt idx="9761">
                  <c:v>9761</c:v>
                </c:pt>
                <c:pt idx="9762">
                  <c:v>9762</c:v>
                </c:pt>
                <c:pt idx="9763">
                  <c:v>9763</c:v>
                </c:pt>
                <c:pt idx="9764">
                  <c:v>9764</c:v>
                </c:pt>
                <c:pt idx="9765">
                  <c:v>9765</c:v>
                </c:pt>
                <c:pt idx="9766">
                  <c:v>9766</c:v>
                </c:pt>
                <c:pt idx="9767">
                  <c:v>9767</c:v>
                </c:pt>
                <c:pt idx="9768">
                  <c:v>9768</c:v>
                </c:pt>
                <c:pt idx="9769">
                  <c:v>9769</c:v>
                </c:pt>
                <c:pt idx="9770">
                  <c:v>9770</c:v>
                </c:pt>
                <c:pt idx="9771">
                  <c:v>9771</c:v>
                </c:pt>
                <c:pt idx="9772">
                  <c:v>9772</c:v>
                </c:pt>
                <c:pt idx="9773">
                  <c:v>9773</c:v>
                </c:pt>
                <c:pt idx="9774">
                  <c:v>9774</c:v>
                </c:pt>
                <c:pt idx="9775">
                  <c:v>9775</c:v>
                </c:pt>
                <c:pt idx="9776">
                  <c:v>9776</c:v>
                </c:pt>
                <c:pt idx="9777">
                  <c:v>9777</c:v>
                </c:pt>
                <c:pt idx="9778">
                  <c:v>9778</c:v>
                </c:pt>
                <c:pt idx="9779">
                  <c:v>9779</c:v>
                </c:pt>
                <c:pt idx="9780">
                  <c:v>9780</c:v>
                </c:pt>
                <c:pt idx="9781">
                  <c:v>9781</c:v>
                </c:pt>
                <c:pt idx="9782">
                  <c:v>9782</c:v>
                </c:pt>
                <c:pt idx="9783">
                  <c:v>9783</c:v>
                </c:pt>
                <c:pt idx="9784">
                  <c:v>9784</c:v>
                </c:pt>
                <c:pt idx="9785">
                  <c:v>9785</c:v>
                </c:pt>
                <c:pt idx="9786">
                  <c:v>9786</c:v>
                </c:pt>
                <c:pt idx="9787">
                  <c:v>9787</c:v>
                </c:pt>
                <c:pt idx="9788">
                  <c:v>9788</c:v>
                </c:pt>
                <c:pt idx="9789">
                  <c:v>9789</c:v>
                </c:pt>
                <c:pt idx="9790">
                  <c:v>9790</c:v>
                </c:pt>
                <c:pt idx="9791">
                  <c:v>9791</c:v>
                </c:pt>
                <c:pt idx="9792">
                  <c:v>9792</c:v>
                </c:pt>
                <c:pt idx="9793">
                  <c:v>9793</c:v>
                </c:pt>
                <c:pt idx="9794">
                  <c:v>9794</c:v>
                </c:pt>
                <c:pt idx="9795">
                  <c:v>9795</c:v>
                </c:pt>
                <c:pt idx="9796">
                  <c:v>9796</c:v>
                </c:pt>
                <c:pt idx="9797">
                  <c:v>9797</c:v>
                </c:pt>
                <c:pt idx="9798">
                  <c:v>9798</c:v>
                </c:pt>
                <c:pt idx="9799">
                  <c:v>9799</c:v>
                </c:pt>
                <c:pt idx="9800">
                  <c:v>9800</c:v>
                </c:pt>
                <c:pt idx="9801">
                  <c:v>9801</c:v>
                </c:pt>
                <c:pt idx="9802">
                  <c:v>9802</c:v>
                </c:pt>
                <c:pt idx="9803">
                  <c:v>9803</c:v>
                </c:pt>
                <c:pt idx="9804">
                  <c:v>9804</c:v>
                </c:pt>
                <c:pt idx="9805">
                  <c:v>9805</c:v>
                </c:pt>
                <c:pt idx="9806">
                  <c:v>9806</c:v>
                </c:pt>
                <c:pt idx="9807">
                  <c:v>9807</c:v>
                </c:pt>
                <c:pt idx="9808">
                  <c:v>9808</c:v>
                </c:pt>
                <c:pt idx="9809">
                  <c:v>9809</c:v>
                </c:pt>
                <c:pt idx="9810">
                  <c:v>9810</c:v>
                </c:pt>
                <c:pt idx="9811">
                  <c:v>9811</c:v>
                </c:pt>
                <c:pt idx="9812">
                  <c:v>9812</c:v>
                </c:pt>
                <c:pt idx="9813">
                  <c:v>9813</c:v>
                </c:pt>
                <c:pt idx="9814">
                  <c:v>9814</c:v>
                </c:pt>
                <c:pt idx="9815">
                  <c:v>9815</c:v>
                </c:pt>
                <c:pt idx="9816">
                  <c:v>9816</c:v>
                </c:pt>
                <c:pt idx="9817">
                  <c:v>9817</c:v>
                </c:pt>
                <c:pt idx="9818">
                  <c:v>9818</c:v>
                </c:pt>
                <c:pt idx="9819">
                  <c:v>9819</c:v>
                </c:pt>
                <c:pt idx="9820">
                  <c:v>9820</c:v>
                </c:pt>
                <c:pt idx="9821">
                  <c:v>9821</c:v>
                </c:pt>
                <c:pt idx="9822">
                  <c:v>9822</c:v>
                </c:pt>
                <c:pt idx="9823">
                  <c:v>9823</c:v>
                </c:pt>
                <c:pt idx="9824">
                  <c:v>9824</c:v>
                </c:pt>
                <c:pt idx="9825">
                  <c:v>9825</c:v>
                </c:pt>
                <c:pt idx="9826">
                  <c:v>9826</c:v>
                </c:pt>
                <c:pt idx="9827">
                  <c:v>9827</c:v>
                </c:pt>
                <c:pt idx="9828">
                  <c:v>9828</c:v>
                </c:pt>
                <c:pt idx="9829">
                  <c:v>9829</c:v>
                </c:pt>
                <c:pt idx="9830">
                  <c:v>9830</c:v>
                </c:pt>
                <c:pt idx="9831">
                  <c:v>9831</c:v>
                </c:pt>
                <c:pt idx="9832">
                  <c:v>9832</c:v>
                </c:pt>
                <c:pt idx="9833">
                  <c:v>9833</c:v>
                </c:pt>
                <c:pt idx="9834">
                  <c:v>9834</c:v>
                </c:pt>
                <c:pt idx="9835">
                  <c:v>9835</c:v>
                </c:pt>
                <c:pt idx="9836">
                  <c:v>9836</c:v>
                </c:pt>
                <c:pt idx="9837">
                  <c:v>9837</c:v>
                </c:pt>
                <c:pt idx="9838">
                  <c:v>9838</c:v>
                </c:pt>
                <c:pt idx="9839">
                  <c:v>9839</c:v>
                </c:pt>
                <c:pt idx="9840">
                  <c:v>9840</c:v>
                </c:pt>
                <c:pt idx="9841">
                  <c:v>9841</c:v>
                </c:pt>
                <c:pt idx="9842">
                  <c:v>9842</c:v>
                </c:pt>
                <c:pt idx="9843">
                  <c:v>9843</c:v>
                </c:pt>
                <c:pt idx="9844">
                  <c:v>9844</c:v>
                </c:pt>
                <c:pt idx="9845">
                  <c:v>9845</c:v>
                </c:pt>
                <c:pt idx="9846">
                  <c:v>9846</c:v>
                </c:pt>
                <c:pt idx="9847">
                  <c:v>9847</c:v>
                </c:pt>
                <c:pt idx="9848">
                  <c:v>9848</c:v>
                </c:pt>
                <c:pt idx="9849">
                  <c:v>9849</c:v>
                </c:pt>
                <c:pt idx="9850">
                  <c:v>9850</c:v>
                </c:pt>
                <c:pt idx="9851">
                  <c:v>9851</c:v>
                </c:pt>
                <c:pt idx="9852">
                  <c:v>9852</c:v>
                </c:pt>
                <c:pt idx="9853">
                  <c:v>9853</c:v>
                </c:pt>
                <c:pt idx="9854">
                  <c:v>9854</c:v>
                </c:pt>
                <c:pt idx="9855">
                  <c:v>9855</c:v>
                </c:pt>
                <c:pt idx="9856">
                  <c:v>9856</c:v>
                </c:pt>
                <c:pt idx="9857">
                  <c:v>9857</c:v>
                </c:pt>
                <c:pt idx="9858">
                  <c:v>9858</c:v>
                </c:pt>
                <c:pt idx="9859">
                  <c:v>9859</c:v>
                </c:pt>
                <c:pt idx="9860">
                  <c:v>9860</c:v>
                </c:pt>
                <c:pt idx="9861">
                  <c:v>9861</c:v>
                </c:pt>
                <c:pt idx="9862">
                  <c:v>9862</c:v>
                </c:pt>
                <c:pt idx="9863">
                  <c:v>9863</c:v>
                </c:pt>
                <c:pt idx="9864">
                  <c:v>9864</c:v>
                </c:pt>
                <c:pt idx="9865">
                  <c:v>9865</c:v>
                </c:pt>
                <c:pt idx="9866">
                  <c:v>9866</c:v>
                </c:pt>
                <c:pt idx="9867">
                  <c:v>9867</c:v>
                </c:pt>
                <c:pt idx="9868">
                  <c:v>9868</c:v>
                </c:pt>
                <c:pt idx="9869">
                  <c:v>9869</c:v>
                </c:pt>
                <c:pt idx="9870">
                  <c:v>9870</c:v>
                </c:pt>
                <c:pt idx="9871">
                  <c:v>9871</c:v>
                </c:pt>
                <c:pt idx="9872">
                  <c:v>9872</c:v>
                </c:pt>
                <c:pt idx="9873">
                  <c:v>9873</c:v>
                </c:pt>
                <c:pt idx="9874">
                  <c:v>9874</c:v>
                </c:pt>
                <c:pt idx="9875">
                  <c:v>9875</c:v>
                </c:pt>
                <c:pt idx="9876">
                  <c:v>9876</c:v>
                </c:pt>
                <c:pt idx="9877">
                  <c:v>9877</c:v>
                </c:pt>
                <c:pt idx="9878">
                  <c:v>9878</c:v>
                </c:pt>
                <c:pt idx="9879">
                  <c:v>9879</c:v>
                </c:pt>
                <c:pt idx="9880">
                  <c:v>9880</c:v>
                </c:pt>
                <c:pt idx="9881">
                  <c:v>9881</c:v>
                </c:pt>
                <c:pt idx="9882">
                  <c:v>9882</c:v>
                </c:pt>
                <c:pt idx="9883">
                  <c:v>9883</c:v>
                </c:pt>
                <c:pt idx="9884">
                  <c:v>9884</c:v>
                </c:pt>
                <c:pt idx="9885">
                  <c:v>9885</c:v>
                </c:pt>
                <c:pt idx="9886">
                  <c:v>9886</c:v>
                </c:pt>
                <c:pt idx="9887">
                  <c:v>9887</c:v>
                </c:pt>
                <c:pt idx="9888">
                  <c:v>9888</c:v>
                </c:pt>
                <c:pt idx="9889">
                  <c:v>9889</c:v>
                </c:pt>
                <c:pt idx="9890">
                  <c:v>9890</c:v>
                </c:pt>
                <c:pt idx="9891">
                  <c:v>9891</c:v>
                </c:pt>
                <c:pt idx="9892">
                  <c:v>9892</c:v>
                </c:pt>
                <c:pt idx="9893">
                  <c:v>9893</c:v>
                </c:pt>
                <c:pt idx="9894">
                  <c:v>9894</c:v>
                </c:pt>
                <c:pt idx="9895">
                  <c:v>9895</c:v>
                </c:pt>
                <c:pt idx="9896">
                  <c:v>9896</c:v>
                </c:pt>
                <c:pt idx="9897">
                  <c:v>9897</c:v>
                </c:pt>
                <c:pt idx="9898">
                  <c:v>9898</c:v>
                </c:pt>
                <c:pt idx="9899">
                  <c:v>9899</c:v>
                </c:pt>
                <c:pt idx="9900">
                  <c:v>9900</c:v>
                </c:pt>
                <c:pt idx="9901">
                  <c:v>9901</c:v>
                </c:pt>
                <c:pt idx="9902">
                  <c:v>9902</c:v>
                </c:pt>
                <c:pt idx="9903">
                  <c:v>9903</c:v>
                </c:pt>
                <c:pt idx="9904">
                  <c:v>9904</c:v>
                </c:pt>
                <c:pt idx="9905">
                  <c:v>9905</c:v>
                </c:pt>
                <c:pt idx="9906">
                  <c:v>9906</c:v>
                </c:pt>
                <c:pt idx="9907">
                  <c:v>9907</c:v>
                </c:pt>
                <c:pt idx="9908">
                  <c:v>9908</c:v>
                </c:pt>
                <c:pt idx="9909">
                  <c:v>9909</c:v>
                </c:pt>
                <c:pt idx="9910">
                  <c:v>9910</c:v>
                </c:pt>
                <c:pt idx="9911">
                  <c:v>9911</c:v>
                </c:pt>
                <c:pt idx="9912">
                  <c:v>9912</c:v>
                </c:pt>
                <c:pt idx="9913">
                  <c:v>9913</c:v>
                </c:pt>
                <c:pt idx="9914">
                  <c:v>9914</c:v>
                </c:pt>
                <c:pt idx="9915">
                  <c:v>9915</c:v>
                </c:pt>
                <c:pt idx="9916">
                  <c:v>9916</c:v>
                </c:pt>
                <c:pt idx="9917">
                  <c:v>9917</c:v>
                </c:pt>
                <c:pt idx="9918">
                  <c:v>9918</c:v>
                </c:pt>
                <c:pt idx="9919">
                  <c:v>9919</c:v>
                </c:pt>
                <c:pt idx="9920">
                  <c:v>9920</c:v>
                </c:pt>
                <c:pt idx="9921">
                  <c:v>9921</c:v>
                </c:pt>
                <c:pt idx="9922">
                  <c:v>9922</c:v>
                </c:pt>
                <c:pt idx="9923">
                  <c:v>9923</c:v>
                </c:pt>
                <c:pt idx="9924">
                  <c:v>9924</c:v>
                </c:pt>
                <c:pt idx="9925">
                  <c:v>9925</c:v>
                </c:pt>
                <c:pt idx="9926">
                  <c:v>9926</c:v>
                </c:pt>
                <c:pt idx="9927">
                  <c:v>9927</c:v>
                </c:pt>
                <c:pt idx="9928">
                  <c:v>9928</c:v>
                </c:pt>
                <c:pt idx="9929">
                  <c:v>9929</c:v>
                </c:pt>
                <c:pt idx="9930">
                  <c:v>9930</c:v>
                </c:pt>
                <c:pt idx="9931">
                  <c:v>9931</c:v>
                </c:pt>
                <c:pt idx="9932">
                  <c:v>9932</c:v>
                </c:pt>
                <c:pt idx="9933">
                  <c:v>9933</c:v>
                </c:pt>
                <c:pt idx="9934">
                  <c:v>9934</c:v>
                </c:pt>
                <c:pt idx="9935">
                  <c:v>9935</c:v>
                </c:pt>
                <c:pt idx="9936">
                  <c:v>9936</c:v>
                </c:pt>
                <c:pt idx="9937">
                  <c:v>9937</c:v>
                </c:pt>
                <c:pt idx="9938">
                  <c:v>9938</c:v>
                </c:pt>
                <c:pt idx="9939">
                  <c:v>9939</c:v>
                </c:pt>
                <c:pt idx="9940">
                  <c:v>9940</c:v>
                </c:pt>
                <c:pt idx="9941">
                  <c:v>9941</c:v>
                </c:pt>
                <c:pt idx="9942">
                  <c:v>9942</c:v>
                </c:pt>
                <c:pt idx="9943">
                  <c:v>9943</c:v>
                </c:pt>
                <c:pt idx="9944">
                  <c:v>9944</c:v>
                </c:pt>
                <c:pt idx="9945">
                  <c:v>9945</c:v>
                </c:pt>
                <c:pt idx="9946">
                  <c:v>9946</c:v>
                </c:pt>
                <c:pt idx="9947">
                  <c:v>9947</c:v>
                </c:pt>
                <c:pt idx="9948">
                  <c:v>9948</c:v>
                </c:pt>
                <c:pt idx="9949">
                  <c:v>9949</c:v>
                </c:pt>
                <c:pt idx="9950">
                  <c:v>9950</c:v>
                </c:pt>
                <c:pt idx="9951">
                  <c:v>9951</c:v>
                </c:pt>
                <c:pt idx="9952">
                  <c:v>9952</c:v>
                </c:pt>
                <c:pt idx="9953">
                  <c:v>9953</c:v>
                </c:pt>
                <c:pt idx="9954">
                  <c:v>9954</c:v>
                </c:pt>
                <c:pt idx="9955">
                  <c:v>9955</c:v>
                </c:pt>
                <c:pt idx="9956">
                  <c:v>9956</c:v>
                </c:pt>
                <c:pt idx="9957">
                  <c:v>9957</c:v>
                </c:pt>
                <c:pt idx="9958">
                  <c:v>9958</c:v>
                </c:pt>
                <c:pt idx="9959">
                  <c:v>9959</c:v>
                </c:pt>
                <c:pt idx="9960">
                  <c:v>9960</c:v>
                </c:pt>
                <c:pt idx="9961">
                  <c:v>9961</c:v>
                </c:pt>
                <c:pt idx="9962">
                  <c:v>9962</c:v>
                </c:pt>
                <c:pt idx="9963">
                  <c:v>9963</c:v>
                </c:pt>
                <c:pt idx="9964">
                  <c:v>9964</c:v>
                </c:pt>
                <c:pt idx="9965">
                  <c:v>9965</c:v>
                </c:pt>
                <c:pt idx="9966">
                  <c:v>9966</c:v>
                </c:pt>
                <c:pt idx="9967">
                  <c:v>9967</c:v>
                </c:pt>
                <c:pt idx="9968">
                  <c:v>9968</c:v>
                </c:pt>
                <c:pt idx="9969">
                  <c:v>9969</c:v>
                </c:pt>
                <c:pt idx="9970">
                  <c:v>9970</c:v>
                </c:pt>
                <c:pt idx="9971">
                  <c:v>9971</c:v>
                </c:pt>
                <c:pt idx="9972">
                  <c:v>9972</c:v>
                </c:pt>
                <c:pt idx="9973">
                  <c:v>9973</c:v>
                </c:pt>
                <c:pt idx="9974">
                  <c:v>9974</c:v>
                </c:pt>
                <c:pt idx="9975">
                  <c:v>9975</c:v>
                </c:pt>
                <c:pt idx="9976">
                  <c:v>9976</c:v>
                </c:pt>
                <c:pt idx="9977">
                  <c:v>9977</c:v>
                </c:pt>
                <c:pt idx="9978">
                  <c:v>9978</c:v>
                </c:pt>
                <c:pt idx="9979">
                  <c:v>9979</c:v>
                </c:pt>
                <c:pt idx="9980">
                  <c:v>9980</c:v>
                </c:pt>
                <c:pt idx="9981">
                  <c:v>9981</c:v>
                </c:pt>
                <c:pt idx="9982">
                  <c:v>9982</c:v>
                </c:pt>
                <c:pt idx="9983">
                  <c:v>9983</c:v>
                </c:pt>
                <c:pt idx="9984">
                  <c:v>9984</c:v>
                </c:pt>
                <c:pt idx="9985">
                  <c:v>9985</c:v>
                </c:pt>
                <c:pt idx="9986">
                  <c:v>9986</c:v>
                </c:pt>
                <c:pt idx="9987">
                  <c:v>9987</c:v>
                </c:pt>
                <c:pt idx="9988">
                  <c:v>9988</c:v>
                </c:pt>
                <c:pt idx="9989">
                  <c:v>9989</c:v>
                </c:pt>
                <c:pt idx="9990">
                  <c:v>9990</c:v>
                </c:pt>
                <c:pt idx="9991">
                  <c:v>9991</c:v>
                </c:pt>
                <c:pt idx="9992">
                  <c:v>9992</c:v>
                </c:pt>
                <c:pt idx="9993">
                  <c:v>9993</c:v>
                </c:pt>
                <c:pt idx="9994">
                  <c:v>9994</c:v>
                </c:pt>
                <c:pt idx="9995">
                  <c:v>9995</c:v>
                </c:pt>
                <c:pt idx="9996">
                  <c:v>9996</c:v>
                </c:pt>
                <c:pt idx="9997">
                  <c:v>9997</c:v>
                </c:pt>
                <c:pt idx="9998">
                  <c:v>9998</c:v>
                </c:pt>
                <c:pt idx="9999">
                  <c:v>9999</c:v>
                </c:pt>
                <c:pt idx="10000">
                  <c:v>10000</c:v>
                </c:pt>
                <c:pt idx="10001">
                  <c:v>10001</c:v>
                </c:pt>
                <c:pt idx="10002">
                  <c:v>10002</c:v>
                </c:pt>
                <c:pt idx="10003">
                  <c:v>10003</c:v>
                </c:pt>
                <c:pt idx="10004">
                  <c:v>10004</c:v>
                </c:pt>
                <c:pt idx="10005">
                  <c:v>10005</c:v>
                </c:pt>
                <c:pt idx="10006">
                  <c:v>10006</c:v>
                </c:pt>
                <c:pt idx="10007">
                  <c:v>10007</c:v>
                </c:pt>
                <c:pt idx="10008">
                  <c:v>10008</c:v>
                </c:pt>
                <c:pt idx="10009">
                  <c:v>10009</c:v>
                </c:pt>
                <c:pt idx="10010">
                  <c:v>10010</c:v>
                </c:pt>
                <c:pt idx="10011">
                  <c:v>10011</c:v>
                </c:pt>
                <c:pt idx="10012">
                  <c:v>10012</c:v>
                </c:pt>
                <c:pt idx="10013">
                  <c:v>10013</c:v>
                </c:pt>
                <c:pt idx="10014">
                  <c:v>10014</c:v>
                </c:pt>
                <c:pt idx="10015">
                  <c:v>10015</c:v>
                </c:pt>
                <c:pt idx="10016">
                  <c:v>10016</c:v>
                </c:pt>
                <c:pt idx="10017">
                  <c:v>10017</c:v>
                </c:pt>
                <c:pt idx="10018">
                  <c:v>10018</c:v>
                </c:pt>
                <c:pt idx="10019">
                  <c:v>10019</c:v>
                </c:pt>
                <c:pt idx="10020">
                  <c:v>10020</c:v>
                </c:pt>
                <c:pt idx="10021">
                  <c:v>10021</c:v>
                </c:pt>
                <c:pt idx="10022">
                  <c:v>10022</c:v>
                </c:pt>
                <c:pt idx="10023">
                  <c:v>10023</c:v>
                </c:pt>
                <c:pt idx="10024">
                  <c:v>10024</c:v>
                </c:pt>
                <c:pt idx="10025">
                  <c:v>10025</c:v>
                </c:pt>
                <c:pt idx="10026">
                  <c:v>10026</c:v>
                </c:pt>
                <c:pt idx="10027">
                  <c:v>10027</c:v>
                </c:pt>
                <c:pt idx="10028">
                  <c:v>10028</c:v>
                </c:pt>
                <c:pt idx="10029">
                  <c:v>10029</c:v>
                </c:pt>
                <c:pt idx="10030">
                  <c:v>10030</c:v>
                </c:pt>
                <c:pt idx="10031">
                  <c:v>10031</c:v>
                </c:pt>
                <c:pt idx="10032">
                  <c:v>10032</c:v>
                </c:pt>
                <c:pt idx="10033">
                  <c:v>10033</c:v>
                </c:pt>
                <c:pt idx="10034">
                  <c:v>10034</c:v>
                </c:pt>
                <c:pt idx="10035">
                  <c:v>10035</c:v>
                </c:pt>
                <c:pt idx="10036">
                  <c:v>10036</c:v>
                </c:pt>
                <c:pt idx="10037">
                  <c:v>10037</c:v>
                </c:pt>
                <c:pt idx="10038">
                  <c:v>10038</c:v>
                </c:pt>
                <c:pt idx="10039">
                  <c:v>10039</c:v>
                </c:pt>
                <c:pt idx="10040">
                  <c:v>10040</c:v>
                </c:pt>
                <c:pt idx="10041">
                  <c:v>10041</c:v>
                </c:pt>
                <c:pt idx="10042">
                  <c:v>10042</c:v>
                </c:pt>
                <c:pt idx="10043">
                  <c:v>10043</c:v>
                </c:pt>
                <c:pt idx="10044">
                  <c:v>10044</c:v>
                </c:pt>
                <c:pt idx="10045">
                  <c:v>10045</c:v>
                </c:pt>
                <c:pt idx="10046">
                  <c:v>10046</c:v>
                </c:pt>
                <c:pt idx="10047">
                  <c:v>10047</c:v>
                </c:pt>
                <c:pt idx="10048">
                  <c:v>10048</c:v>
                </c:pt>
                <c:pt idx="10049">
                  <c:v>10049</c:v>
                </c:pt>
                <c:pt idx="10050">
                  <c:v>10050</c:v>
                </c:pt>
                <c:pt idx="10051">
                  <c:v>10051</c:v>
                </c:pt>
                <c:pt idx="10052">
                  <c:v>10052</c:v>
                </c:pt>
                <c:pt idx="10053">
                  <c:v>10053</c:v>
                </c:pt>
                <c:pt idx="10054">
                  <c:v>10054</c:v>
                </c:pt>
                <c:pt idx="10055">
                  <c:v>10055</c:v>
                </c:pt>
                <c:pt idx="10056">
                  <c:v>10056</c:v>
                </c:pt>
                <c:pt idx="10057">
                  <c:v>10057</c:v>
                </c:pt>
                <c:pt idx="10058">
                  <c:v>10058</c:v>
                </c:pt>
                <c:pt idx="10059">
                  <c:v>10059</c:v>
                </c:pt>
                <c:pt idx="10060">
                  <c:v>10060</c:v>
                </c:pt>
                <c:pt idx="10061">
                  <c:v>10061</c:v>
                </c:pt>
                <c:pt idx="10062">
                  <c:v>10062</c:v>
                </c:pt>
                <c:pt idx="10063">
                  <c:v>10063</c:v>
                </c:pt>
                <c:pt idx="10064">
                  <c:v>10064</c:v>
                </c:pt>
                <c:pt idx="10065">
                  <c:v>10065</c:v>
                </c:pt>
                <c:pt idx="10066">
                  <c:v>10066</c:v>
                </c:pt>
                <c:pt idx="10067">
                  <c:v>10067</c:v>
                </c:pt>
                <c:pt idx="10068">
                  <c:v>10068</c:v>
                </c:pt>
                <c:pt idx="10069">
                  <c:v>10069</c:v>
                </c:pt>
                <c:pt idx="10070">
                  <c:v>10070</c:v>
                </c:pt>
                <c:pt idx="10071">
                  <c:v>10071</c:v>
                </c:pt>
                <c:pt idx="10072">
                  <c:v>10072</c:v>
                </c:pt>
                <c:pt idx="10073">
                  <c:v>10073</c:v>
                </c:pt>
                <c:pt idx="10074">
                  <c:v>10074</c:v>
                </c:pt>
                <c:pt idx="10075">
                  <c:v>10075</c:v>
                </c:pt>
                <c:pt idx="10076">
                  <c:v>10076</c:v>
                </c:pt>
                <c:pt idx="10077">
                  <c:v>10077</c:v>
                </c:pt>
                <c:pt idx="10078">
                  <c:v>10078</c:v>
                </c:pt>
                <c:pt idx="10079">
                  <c:v>10079</c:v>
                </c:pt>
                <c:pt idx="10080">
                  <c:v>10080</c:v>
                </c:pt>
                <c:pt idx="10081">
                  <c:v>10081</c:v>
                </c:pt>
                <c:pt idx="10082">
                  <c:v>10082</c:v>
                </c:pt>
                <c:pt idx="10083">
                  <c:v>10083</c:v>
                </c:pt>
                <c:pt idx="10084">
                  <c:v>10084</c:v>
                </c:pt>
                <c:pt idx="10085">
                  <c:v>10085</c:v>
                </c:pt>
                <c:pt idx="10086">
                  <c:v>10086</c:v>
                </c:pt>
                <c:pt idx="10087">
                  <c:v>10087</c:v>
                </c:pt>
                <c:pt idx="10088">
                  <c:v>10088</c:v>
                </c:pt>
                <c:pt idx="10089">
                  <c:v>10089</c:v>
                </c:pt>
                <c:pt idx="10090">
                  <c:v>10090</c:v>
                </c:pt>
                <c:pt idx="10091">
                  <c:v>10091</c:v>
                </c:pt>
                <c:pt idx="10092">
                  <c:v>10092</c:v>
                </c:pt>
                <c:pt idx="10093">
                  <c:v>10093</c:v>
                </c:pt>
                <c:pt idx="10094">
                  <c:v>10094</c:v>
                </c:pt>
                <c:pt idx="10095">
                  <c:v>10095</c:v>
                </c:pt>
                <c:pt idx="10096">
                  <c:v>10096</c:v>
                </c:pt>
                <c:pt idx="10097">
                  <c:v>10097</c:v>
                </c:pt>
                <c:pt idx="10098">
                  <c:v>10098</c:v>
                </c:pt>
                <c:pt idx="10099">
                  <c:v>10099</c:v>
                </c:pt>
                <c:pt idx="10100">
                  <c:v>10100</c:v>
                </c:pt>
                <c:pt idx="10101">
                  <c:v>10101</c:v>
                </c:pt>
                <c:pt idx="10102">
                  <c:v>10102</c:v>
                </c:pt>
                <c:pt idx="10103">
                  <c:v>10103</c:v>
                </c:pt>
                <c:pt idx="10104">
                  <c:v>10104</c:v>
                </c:pt>
                <c:pt idx="10105">
                  <c:v>10105</c:v>
                </c:pt>
                <c:pt idx="10106">
                  <c:v>10106</c:v>
                </c:pt>
                <c:pt idx="10107">
                  <c:v>10107</c:v>
                </c:pt>
                <c:pt idx="10108">
                  <c:v>10108</c:v>
                </c:pt>
                <c:pt idx="10109">
                  <c:v>10109</c:v>
                </c:pt>
                <c:pt idx="10110">
                  <c:v>10110</c:v>
                </c:pt>
                <c:pt idx="10111">
                  <c:v>10111</c:v>
                </c:pt>
                <c:pt idx="10112">
                  <c:v>10112</c:v>
                </c:pt>
                <c:pt idx="10113">
                  <c:v>10113</c:v>
                </c:pt>
                <c:pt idx="10114">
                  <c:v>10114</c:v>
                </c:pt>
                <c:pt idx="10115">
                  <c:v>10115</c:v>
                </c:pt>
                <c:pt idx="10116">
                  <c:v>10116</c:v>
                </c:pt>
                <c:pt idx="10117">
                  <c:v>10117</c:v>
                </c:pt>
                <c:pt idx="10118">
                  <c:v>10118</c:v>
                </c:pt>
                <c:pt idx="10119">
                  <c:v>10119</c:v>
                </c:pt>
                <c:pt idx="10120">
                  <c:v>10120</c:v>
                </c:pt>
                <c:pt idx="10121">
                  <c:v>10121</c:v>
                </c:pt>
                <c:pt idx="10122">
                  <c:v>10122</c:v>
                </c:pt>
                <c:pt idx="10123">
                  <c:v>10123</c:v>
                </c:pt>
                <c:pt idx="10124">
                  <c:v>10124</c:v>
                </c:pt>
                <c:pt idx="10125">
                  <c:v>10125</c:v>
                </c:pt>
                <c:pt idx="10126">
                  <c:v>10126</c:v>
                </c:pt>
                <c:pt idx="10127">
                  <c:v>10127</c:v>
                </c:pt>
                <c:pt idx="10128">
                  <c:v>10128</c:v>
                </c:pt>
                <c:pt idx="10129">
                  <c:v>10129</c:v>
                </c:pt>
                <c:pt idx="10130">
                  <c:v>10130</c:v>
                </c:pt>
                <c:pt idx="10131">
                  <c:v>10131</c:v>
                </c:pt>
                <c:pt idx="10132">
                  <c:v>10132</c:v>
                </c:pt>
                <c:pt idx="10133">
                  <c:v>10133</c:v>
                </c:pt>
                <c:pt idx="10134">
                  <c:v>10134</c:v>
                </c:pt>
                <c:pt idx="10135">
                  <c:v>10135</c:v>
                </c:pt>
                <c:pt idx="10136">
                  <c:v>10136</c:v>
                </c:pt>
                <c:pt idx="10137">
                  <c:v>10137</c:v>
                </c:pt>
                <c:pt idx="10138">
                  <c:v>10138</c:v>
                </c:pt>
                <c:pt idx="10139">
                  <c:v>10139</c:v>
                </c:pt>
                <c:pt idx="10140">
                  <c:v>10140</c:v>
                </c:pt>
                <c:pt idx="10141">
                  <c:v>10141</c:v>
                </c:pt>
                <c:pt idx="10142">
                  <c:v>10142</c:v>
                </c:pt>
                <c:pt idx="10143">
                  <c:v>10143</c:v>
                </c:pt>
                <c:pt idx="10144">
                  <c:v>10144</c:v>
                </c:pt>
                <c:pt idx="10145">
                  <c:v>10145</c:v>
                </c:pt>
                <c:pt idx="10146">
                  <c:v>10146</c:v>
                </c:pt>
                <c:pt idx="10147">
                  <c:v>10147</c:v>
                </c:pt>
                <c:pt idx="10148">
                  <c:v>10148</c:v>
                </c:pt>
                <c:pt idx="10149">
                  <c:v>10149</c:v>
                </c:pt>
                <c:pt idx="10150">
                  <c:v>10150</c:v>
                </c:pt>
                <c:pt idx="10151">
                  <c:v>10151</c:v>
                </c:pt>
                <c:pt idx="10152">
                  <c:v>10152</c:v>
                </c:pt>
                <c:pt idx="10153">
                  <c:v>10153</c:v>
                </c:pt>
                <c:pt idx="10154">
                  <c:v>10154</c:v>
                </c:pt>
                <c:pt idx="10155">
                  <c:v>10155</c:v>
                </c:pt>
                <c:pt idx="10156">
                  <c:v>10156</c:v>
                </c:pt>
                <c:pt idx="10157">
                  <c:v>10157</c:v>
                </c:pt>
                <c:pt idx="10158">
                  <c:v>10158</c:v>
                </c:pt>
                <c:pt idx="10159">
                  <c:v>10159</c:v>
                </c:pt>
                <c:pt idx="10160">
                  <c:v>10160</c:v>
                </c:pt>
                <c:pt idx="10161">
                  <c:v>10161</c:v>
                </c:pt>
                <c:pt idx="10162">
                  <c:v>10162</c:v>
                </c:pt>
                <c:pt idx="10163">
                  <c:v>10163</c:v>
                </c:pt>
                <c:pt idx="10164">
                  <c:v>10164</c:v>
                </c:pt>
                <c:pt idx="10165">
                  <c:v>10165</c:v>
                </c:pt>
                <c:pt idx="10166">
                  <c:v>10166</c:v>
                </c:pt>
                <c:pt idx="10167">
                  <c:v>10167</c:v>
                </c:pt>
                <c:pt idx="10168">
                  <c:v>10168</c:v>
                </c:pt>
                <c:pt idx="10169">
                  <c:v>10169</c:v>
                </c:pt>
                <c:pt idx="10170">
                  <c:v>10170</c:v>
                </c:pt>
                <c:pt idx="10171">
                  <c:v>10171</c:v>
                </c:pt>
                <c:pt idx="10172">
                  <c:v>10172</c:v>
                </c:pt>
                <c:pt idx="10173">
                  <c:v>10173</c:v>
                </c:pt>
                <c:pt idx="10174">
                  <c:v>10174</c:v>
                </c:pt>
                <c:pt idx="10175">
                  <c:v>10175</c:v>
                </c:pt>
                <c:pt idx="10176">
                  <c:v>10176</c:v>
                </c:pt>
                <c:pt idx="10177">
                  <c:v>10177</c:v>
                </c:pt>
                <c:pt idx="10178">
                  <c:v>10178</c:v>
                </c:pt>
                <c:pt idx="10179">
                  <c:v>10179</c:v>
                </c:pt>
                <c:pt idx="10180">
                  <c:v>10180</c:v>
                </c:pt>
                <c:pt idx="10181">
                  <c:v>10181</c:v>
                </c:pt>
                <c:pt idx="10182">
                  <c:v>10182</c:v>
                </c:pt>
                <c:pt idx="10183">
                  <c:v>10183</c:v>
                </c:pt>
                <c:pt idx="10184">
                  <c:v>10184</c:v>
                </c:pt>
                <c:pt idx="10185">
                  <c:v>10185</c:v>
                </c:pt>
                <c:pt idx="10186">
                  <c:v>10186</c:v>
                </c:pt>
                <c:pt idx="10187">
                  <c:v>10187</c:v>
                </c:pt>
                <c:pt idx="10188">
                  <c:v>10188</c:v>
                </c:pt>
                <c:pt idx="10189">
                  <c:v>10189</c:v>
                </c:pt>
                <c:pt idx="10190">
                  <c:v>10190</c:v>
                </c:pt>
                <c:pt idx="10191">
                  <c:v>10191</c:v>
                </c:pt>
                <c:pt idx="10192">
                  <c:v>10192</c:v>
                </c:pt>
                <c:pt idx="10193">
                  <c:v>10193</c:v>
                </c:pt>
                <c:pt idx="10194">
                  <c:v>10194</c:v>
                </c:pt>
                <c:pt idx="10195">
                  <c:v>10195</c:v>
                </c:pt>
                <c:pt idx="10196">
                  <c:v>10196</c:v>
                </c:pt>
                <c:pt idx="10197">
                  <c:v>10197</c:v>
                </c:pt>
                <c:pt idx="10198">
                  <c:v>10198</c:v>
                </c:pt>
                <c:pt idx="10199">
                  <c:v>10199</c:v>
                </c:pt>
                <c:pt idx="10200">
                  <c:v>10200</c:v>
                </c:pt>
                <c:pt idx="10201">
                  <c:v>10201</c:v>
                </c:pt>
                <c:pt idx="10202">
                  <c:v>10202</c:v>
                </c:pt>
                <c:pt idx="10203">
                  <c:v>10203</c:v>
                </c:pt>
                <c:pt idx="10204">
                  <c:v>10204</c:v>
                </c:pt>
                <c:pt idx="10205">
                  <c:v>10205</c:v>
                </c:pt>
                <c:pt idx="10206">
                  <c:v>10206</c:v>
                </c:pt>
                <c:pt idx="10207">
                  <c:v>10207</c:v>
                </c:pt>
                <c:pt idx="10208">
                  <c:v>10208</c:v>
                </c:pt>
                <c:pt idx="10209">
                  <c:v>10209</c:v>
                </c:pt>
                <c:pt idx="10210">
                  <c:v>10210</c:v>
                </c:pt>
                <c:pt idx="10211">
                  <c:v>10211</c:v>
                </c:pt>
                <c:pt idx="10212">
                  <c:v>10212</c:v>
                </c:pt>
                <c:pt idx="10213">
                  <c:v>10213</c:v>
                </c:pt>
                <c:pt idx="10214">
                  <c:v>10214</c:v>
                </c:pt>
                <c:pt idx="10215">
                  <c:v>10215</c:v>
                </c:pt>
                <c:pt idx="10216">
                  <c:v>10216</c:v>
                </c:pt>
                <c:pt idx="10217">
                  <c:v>10217</c:v>
                </c:pt>
                <c:pt idx="10218">
                  <c:v>10218</c:v>
                </c:pt>
                <c:pt idx="10219">
                  <c:v>10219</c:v>
                </c:pt>
                <c:pt idx="10220">
                  <c:v>10220</c:v>
                </c:pt>
                <c:pt idx="10221">
                  <c:v>10221</c:v>
                </c:pt>
                <c:pt idx="10222">
                  <c:v>10222</c:v>
                </c:pt>
                <c:pt idx="10223">
                  <c:v>10223</c:v>
                </c:pt>
                <c:pt idx="10224">
                  <c:v>10224</c:v>
                </c:pt>
                <c:pt idx="10225">
                  <c:v>10225</c:v>
                </c:pt>
                <c:pt idx="10226">
                  <c:v>10226</c:v>
                </c:pt>
                <c:pt idx="10227">
                  <c:v>10227</c:v>
                </c:pt>
                <c:pt idx="10228">
                  <c:v>10228</c:v>
                </c:pt>
                <c:pt idx="10229">
                  <c:v>10229</c:v>
                </c:pt>
                <c:pt idx="10230">
                  <c:v>10230</c:v>
                </c:pt>
                <c:pt idx="10231">
                  <c:v>10231</c:v>
                </c:pt>
                <c:pt idx="10232">
                  <c:v>10232</c:v>
                </c:pt>
                <c:pt idx="10233">
                  <c:v>10233</c:v>
                </c:pt>
                <c:pt idx="10234">
                  <c:v>10234</c:v>
                </c:pt>
                <c:pt idx="10235">
                  <c:v>10235</c:v>
                </c:pt>
                <c:pt idx="10236">
                  <c:v>10236</c:v>
                </c:pt>
                <c:pt idx="10237">
                  <c:v>10237</c:v>
                </c:pt>
                <c:pt idx="10238">
                  <c:v>10238</c:v>
                </c:pt>
                <c:pt idx="10239">
                  <c:v>10239</c:v>
                </c:pt>
                <c:pt idx="10240">
                  <c:v>10240</c:v>
                </c:pt>
                <c:pt idx="10241">
                  <c:v>10241</c:v>
                </c:pt>
                <c:pt idx="10242">
                  <c:v>10242</c:v>
                </c:pt>
                <c:pt idx="10243">
                  <c:v>10243</c:v>
                </c:pt>
                <c:pt idx="10244">
                  <c:v>10244</c:v>
                </c:pt>
                <c:pt idx="10245">
                  <c:v>10245</c:v>
                </c:pt>
                <c:pt idx="10246">
                  <c:v>10246</c:v>
                </c:pt>
                <c:pt idx="10247">
                  <c:v>10247</c:v>
                </c:pt>
                <c:pt idx="10248">
                  <c:v>10248</c:v>
                </c:pt>
                <c:pt idx="10249">
                  <c:v>10249</c:v>
                </c:pt>
                <c:pt idx="10250">
                  <c:v>10250</c:v>
                </c:pt>
                <c:pt idx="10251">
                  <c:v>10251</c:v>
                </c:pt>
                <c:pt idx="10252">
                  <c:v>10252</c:v>
                </c:pt>
                <c:pt idx="10253">
                  <c:v>10253</c:v>
                </c:pt>
                <c:pt idx="10254">
                  <c:v>10254</c:v>
                </c:pt>
                <c:pt idx="10255">
                  <c:v>10255</c:v>
                </c:pt>
                <c:pt idx="10256">
                  <c:v>10256</c:v>
                </c:pt>
                <c:pt idx="10257">
                  <c:v>10257</c:v>
                </c:pt>
                <c:pt idx="10258">
                  <c:v>10258</c:v>
                </c:pt>
                <c:pt idx="10259">
                  <c:v>10259</c:v>
                </c:pt>
                <c:pt idx="10260">
                  <c:v>10260</c:v>
                </c:pt>
                <c:pt idx="10261">
                  <c:v>10261</c:v>
                </c:pt>
                <c:pt idx="10262">
                  <c:v>10262</c:v>
                </c:pt>
                <c:pt idx="10263">
                  <c:v>10263</c:v>
                </c:pt>
                <c:pt idx="10264">
                  <c:v>10264</c:v>
                </c:pt>
                <c:pt idx="10265">
                  <c:v>10265</c:v>
                </c:pt>
                <c:pt idx="10266">
                  <c:v>10266</c:v>
                </c:pt>
                <c:pt idx="10267">
                  <c:v>10267</c:v>
                </c:pt>
                <c:pt idx="10268">
                  <c:v>10268</c:v>
                </c:pt>
                <c:pt idx="10269">
                  <c:v>10269</c:v>
                </c:pt>
                <c:pt idx="10270">
                  <c:v>10270</c:v>
                </c:pt>
                <c:pt idx="10271">
                  <c:v>10271</c:v>
                </c:pt>
                <c:pt idx="10272">
                  <c:v>10272</c:v>
                </c:pt>
                <c:pt idx="10273">
                  <c:v>10273</c:v>
                </c:pt>
                <c:pt idx="10274">
                  <c:v>10274</c:v>
                </c:pt>
                <c:pt idx="10275">
                  <c:v>10275</c:v>
                </c:pt>
                <c:pt idx="10276">
                  <c:v>10276</c:v>
                </c:pt>
                <c:pt idx="10277">
                  <c:v>10277</c:v>
                </c:pt>
                <c:pt idx="10278">
                  <c:v>10278</c:v>
                </c:pt>
                <c:pt idx="10279">
                  <c:v>10279</c:v>
                </c:pt>
                <c:pt idx="10280">
                  <c:v>10280</c:v>
                </c:pt>
                <c:pt idx="10281">
                  <c:v>10281</c:v>
                </c:pt>
                <c:pt idx="10282">
                  <c:v>10282</c:v>
                </c:pt>
                <c:pt idx="10283">
                  <c:v>10283</c:v>
                </c:pt>
                <c:pt idx="10284">
                  <c:v>10284</c:v>
                </c:pt>
                <c:pt idx="10285">
                  <c:v>10285</c:v>
                </c:pt>
                <c:pt idx="10286">
                  <c:v>10286</c:v>
                </c:pt>
                <c:pt idx="10287">
                  <c:v>10287</c:v>
                </c:pt>
                <c:pt idx="10288">
                  <c:v>10288</c:v>
                </c:pt>
                <c:pt idx="10289">
                  <c:v>10289</c:v>
                </c:pt>
                <c:pt idx="10290">
                  <c:v>10290</c:v>
                </c:pt>
                <c:pt idx="10291">
                  <c:v>10291</c:v>
                </c:pt>
                <c:pt idx="10292">
                  <c:v>10292</c:v>
                </c:pt>
                <c:pt idx="10293">
                  <c:v>10293</c:v>
                </c:pt>
                <c:pt idx="10294">
                  <c:v>10294</c:v>
                </c:pt>
                <c:pt idx="10295">
                  <c:v>10295</c:v>
                </c:pt>
                <c:pt idx="10296">
                  <c:v>10296</c:v>
                </c:pt>
                <c:pt idx="10297">
                  <c:v>10297</c:v>
                </c:pt>
                <c:pt idx="10298">
                  <c:v>10298</c:v>
                </c:pt>
                <c:pt idx="10299">
                  <c:v>10299</c:v>
                </c:pt>
                <c:pt idx="10300">
                  <c:v>10300</c:v>
                </c:pt>
                <c:pt idx="10301">
                  <c:v>10301</c:v>
                </c:pt>
                <c:pt idx="10302">
                  <c:v>10302</c:v>
                </c:pt>
                <c:pt idx="10303">
                  <c:v>10303</c:v>
                </c:pt>
                <c:pt idx="10304">
                  <c:v>10304</c:v>
                </c:pt>
                <c:pt idx="10305">
                  <c:v>10305</c:v>
                </c:pt>
                <c:pt idx="10306">
                  <c:v>10306</c:v>
                </c:pt>
                <c:pt idx="10307">
                  <c:v>10307</c:v>
                </c:pt>
                <c:pt idx="10308">
                  <c:v>10308</c:v>
                </c:pt>
                <c:pt idx="10309">
                  <c:v>10309</c:v>
                </c:pt>
                <c:pt idx="10310">
                  <c:v>10310</c:v>
                </c:pt>
                <c:pt idx="10311">
                  <c:v>10311</c:v>
                </c:pt>
                <c:pt idx="10312">
                  <c:v>10312</c:v>
                </c:pt>
                <c:pt idx="10313">
                  <c:v>10313</c:v>
                </c:pt>
                <c:pt idx="10314">
                  <c:v>10314</c:v>
                </c:pt>
                <c:pt idx="10315">
                  <c:v>10315</c:v>
                </c:pt>
                <c:pt idx="10316">
                  <c:v>10316</c:v>
                </c:pt>
                <c:pt idx="10317">
                  <c:v>10317</c:v>
                </c:pt>
                <c:pt idx="10318">
                  <c:v>10318</c:v>
                </c:pt>
                <c:pt idx="10319">
                  <c:v>10319</c:v>
                </c:pt>
                <c:pt idx="10320">
                  <c:v>10320</c:v>
                </c:pt>
                <c:pt idx="10321">
                  <c:v>10321</c:v>
                </c:pt>
                <c:pt idx="10322">
                  <c:v>10322</c:v>
                </c:pt>
                <c:pt idx="10323">
                  <c:v>10323</c:v>
                </c:pt>
                <c:pt idx="10324">
                  <c:v>10324</c:v>
                </c:pt>
                <c:pt idx="10325">
                  <c:v>10325</c:v>
                </c:pt>
                <c:pt idx="10326">
                  <c:v>10326</c:v>
                </c:pt>
                <c:pt idx="10327">
                  <c:v>10327</c:v>
                </c:pt>
                <c:pt idx="10328">
                  <c:v>10328</c:v>
                </c:pt>
                <c:pt idx="10329">
                  <c:v>10329</c:v>
                </c:pt>
                <c:pt idx="10330">
                  <c:v>10330</c:v>
                </c:pt>
                <c:pt idx="10331">
                  <c:v>10331</c:v>
                </c:pt>
                <c:pt idx="10332">
                  <c:v>10332</c:v>
                </c:pt>
                <c:pt idx="10333">
                  <c:v>10333</c:v>
                </c:pt>
                <c:pt idx="10334">
                  <c:v>10334</c:v>
                </c:pt>
                <c:pt idx="10335">
                  <c:v>10335</c:v>
                </c:pt>
                <c:pt idx="10336">
                  <c:v>10336</c:v>
                </c:pt>
                <c:pt idx="10337">
                  <c:v>10337</c:v>
                </c:pt>
                <c:pt idx="10338">
                  <c:v>10338</c:v>
                </c:pt>
                <c:pt idx="10339">
                  <c:v>10339</c:v>
                </c:pt>
                <c:pt idx="10340">
                  <c:v>10340</c:v>
                </c:pt>
                <c:pt idx="10341">
                  <c:v>10341</c:v>
                </c:pt>
                <c:pt idx="10342">
                  <c:v>10342</c:v>
                </c:pt>
                <c:pt idx="10343">
                  <c:v>10343</c:v>
                </c:pt>
                <c:pt idx="10344">
                  <c:v>10344</c:v>
                </c:pt>
                <c:pt idx="10345">
                  <c:v>10345</c:v>
                </c:pt>
                <c:pt idx="10346">
                  <c:v>10346</c:v>
                </c:pt>
                <c:pt idx="10347">
                  <c:v>10347</c:v>
                </c:pt>
                <c:pt idx="10348">
                  <c:v>10348</c:v>
                </c:pt>
                <c:pt idx="10349">
                  <c:v>10349</c:v>
                </c:pt>
                <c:pt idx="10350">
                  <c:v>10350</c:v>
                </c:pt>
                <c:pt idx="10351">
                  <c:v>10351</c:v>
                </c:pt>
                <c:pt idx="10352">
                  <c:v>10352</c:v>
                </c:pt>
                <c:pt idx="10353">
                  <c:v>10353</c:v>
                </c:pt>
                <c:pt idx="10354">
                  <c:v>10354</c:v>
                </c:pt>
                <c:pt idx="10355">
                  <c:v>10355</c:v>
                </c:pt>
                <c:pt idx="10356">
                  <c:v>10356</c:v>
                </c:pt>
                <c:pt idx="10357">
                  <c:v>10357</c:v>
                </c:pt>
                <c:pt idx="10358">
                  <c:v>10358</c:v>
                </c:pt>
                <c:pt idx="10359">
                  <c:v>10359</c:v>
                </c:pt>
                <c:pt idx="10360">
                  <c:v>10360</c:v>
                </c:pt>
                <c:pt idx="10361">
                  <c:v>10361</c:v>
                </c:pt>
                <c:pt idx="10362">
                  <c:v>10362</c:v>
                </c:pt>
                <c:pt idx="10363">
                  <c:v>10363</c:v>
                </c:pt>
                <c:pt idx="10364">
                  <c:v>10364</c:v>
                </c:pt>
                <c:pt idx="10365">
                  <c:v>10365</c:v>
                </c:pt>
                <c:pt idx="10366">
                  <c:v>10366</c:v>
                </c:pt>
                <c:pt idx="10367">
                  <c:v>10367</c:v>
                </c:pt>
                <c:pt idx="10368">
                  <c:v>10368</c:v>
                </c:pt>
                <c:pt idx="10369">
                  <c:v>10369</c:v>
                </c:pt>
                <c:pt idx="10370">
                  <c:v>10370</c:v>
                </c:pt>
                <c:pt idx="10371">
                  <c:v>10371</c:v>
                </c:pt>
                <c:pt idx="10372">
                  <c:v>10372</c:v>
                </c:pt>
                <c:pt idx="10373">
                  <c:v>10373</c:v>
                </c:pt>
                <c:pt idx="10374">
                  <c:v>10374</c:v>
                </c:pt>
                <c:pt idx="10375">
                  <c:v>10375</c:v>
                </c:pt>
                <c:pt idx="10376">
                  <c:v>10376</c:v>
                </c:pt>
                <c:pt idx="10377">
                  <c:v>10377</c:v>
                </c:pt>
                <c:pt idx="10378">
                  <c:v>10378</c:v>
                </c:pt>
                <c:pt idx="10379">
                  <c:v>10379</c:v>
                </c:pt>
                <c:pt idx="10380">
                  <c:v>10380</c:v>
                </c:pt>
                <c:pt idx="10381">
                  <c:v>10381</c:v>
                </c:pt>
                <c:pt idx="10382">
                  <c:v>10382</c:v>
                </c:pt>
                <c:pt idx="10383">
                  <c:v>10383</c:v>
                </c:pt>
                <c:pt idx="10384">
                  <c:v>10384</c:v>
                </c:pt>
                <c:pt idx="10385">
                  <c:v>10385</c:v>
                </c:pt>
                <c:pt idx="10386">
                  <c:v>10386</c:v>
                </c:pt>
                <c:pt idx="10387">
                  <c:v>10387</c:v>
                </c:pt>
                <c:pt idx="10388">
                  <c:v>10388</c:v>
                </c:pt>
                <c:pt idx="10389">
                  <c:v>10389</c:v>
                </c:pt>
                <c:pt idx="10390">
                  <c:v>10390</c:v>
                </c:pt>
                <c:pt idx="10391">
                  <c:v>10391</c:v>
                </c:pt>
                <c:pt idx="10392">
                  <c:v>10392</c:v>
                </c:pt>
                <c:pt idx="10393">
                  <c:v>10393</c:v>
                </c:pt>
                <c:pt idx="10394">
                  <c:v>10394</c:v>
                </c:pt>
                <c:pt idx="10395">
                  <c:v>10395</c:v>
                </c:pt>
                <c:pt idx="10396">
                  <c:v>10396</c:v>
                </c:pt>
                <c:pt idx="10397">
                  <c:v>10397</c:v>
                </c:pt>
                <c:pt idx="10398">
                  <c:v>10398</c:v>
                </c:pt>
                <c:pt idx="10399">
                  <c:v>10399</c:v>
                </c:pt>
                <c:pt idx="10400">
                  <c:v>10400</c:v>
                </c:pt>
                <c:pt idx="10401">
                  <c:v>10401</c:v>
                </c:pt>
                <c:pt idx="10402">
                  <c:v>10402</c:v>
                </c:pt>
                <c:pt idx="10403">
                  <c:v>10403</c:v>
                </c:pt>
                <c:pt idx="10404">
                  <c:v>10404</c:v>
                </c:pt>
                <c:pt idx="10405">
                  <c:v>10405</c:v>
                </c:pt>
                <c:pt idx="10406">
                  <c:v>10406</c:v>
                </c:pt>
                <c:pt idx="10407">
                  <c:v>10407</c:v>
                </c:pt>
                <c:pt idx="10408">
                  <c:v>10408</c:v>
                </c:pt>
                <c:pt idx="10409">
                  <c:v>10409</c:v>
                </c:pt>
                <c:pt idx="10410">
                  <c:v>10410</c:v>
                </c:pt>
                <c:pt idx="10411">
                  <c:v>10411</c:v>
                </c:pt>
                <c:pt idx="10412">
                  <c:v>10412</c:v>
                </c:pt>
                <c:pt idx="10413">
                  <c:v>10413</c:v>
                </c:pt>
                <c:pt idx="10414">
                  <c:v>10414</c:v>
                </c:pt>
                <c:pt idx="10415">
                  <c:v>10415</c:v>
                </c:pt>
                <c:pt idx="10416">
                  <c:v>10416</c:v>
                </c:pt>
                <c:pt idx="10417">
                  <c:v>10417</c:v>
                </c:pt>
                <c:pt idx="10418">
                  <c:v>10418</c:v>
                </c:pt>
                <c:pt idx="10419">
                  <c:v>10419</c:v>
                </c:pt>
                <c:pt idx="10420">
                  <c:v>10420</c:v>
                </c:pt>
                <c:pt idx="10421">
                  <c:v>10421</c:v>
                </c:pt>
                <c:pt idx="10422">
                  <c:v>10422</c:v>
                </c:pt>
                <c:pt idx="10423">
                  <c:v>10423</c:v>
                </c:pt>
                <c:pt idx="10424">
                  <c:v>10424</c:v>
                </c:pt>
                <c:pt idx="10425">
                  <c:v>10425</c:v>
                </c:pt>
                <c:pt idx="10426">
                  <c:v>10426</c:v>
                </c:pt>
                <c:pt idx="10427">
                  <c:v>10427</c:v>
                </c:pt>
                <c:pt idx="10428">
                  <c:v>10428</c:v>
                </c:pt>
                <c:pt idx="10429">
                  <c:v>10429</c:v>
                </c:pt>
                <c:pt idx="10430">
                  <c:v>10430</c:v>
                </c:pt>
                <c:pt idx="10431">
                  <c:v>10431</c:v>
                </c:pt>
                <c:pt idx="10432">
                  <c:v>10432</c:v>
                </c:pt>
                <c:pt idx="10433">
                  <c:v>10433</c:v>
                </c:pt>
                <c:pt idx="10434">
                  <c:v>10434</c:v>
                </c:pt>
                <c:pt idx="10435">
                  <c:v>10435</c:v>
                </c:pt>
                <c:pt idx="10436">
                  <c:v>10436</c:v>
                </c:pt>
                <c:pt idx="10437">
                  <c:v>10437</c:v>
                </c:pt>
                <c:pt idx="10438">
                  <c:v>10438</c:v>
                </c:pt>
                <c:pt idx="10439">
                  <c:v>10439</c:v>
                </c:pt>
                <c:pt idx="10440">
                  <c:v>10440</c:v>
                </c:pt>
                <c:pt idx="10441">
                  <c:v>10441</c:v>
                </c:pt>
                <c:pt idx="10442">
                  <c:v>10442</c:v>
                </c:pt>
                <c:pt idx="10443">
                  <c:v>10443</c:v>
                </c:pt>
                <c:pt idx="10444">
                  <c:v>10444</c:v>
                </c:pt>
                <c:pt idx="10445">
                  <c:v>10445</c:v>
                </c:pt>
                <c:pt idx="10446">
                  <c:v>10446</c:v>
                </c:pt>
                <c:pt idx="10447">
                  <c:v>10447</c:v>
                </c:pt>
                <c:pt idx="10448">
                  <c:v>10448</c:v>
                </c:pt>
                <c:pt idx="10449">
                  <c:v>10449</c:v>
                </c:pt>
                <c:pt idx="10450">
                  <c:v>10450</c:v>
                </c:pt>
                <c:pt idx="10451">
                  <c:v>10451</c:v>
                </c:pt>
                <c:pt idx="10452">
                  <c:v>10452</c:v>
                </c:pt>
                <c:pt idx="10453">
                  <c:v>10453</c:v>
                </c:pt>
                <c:pt idx="10454">
                  <c:v>10454</c:v>
                </c:pt>
                <c:pt idx="10455">
                  <c:v>10455</c:v>
                </c:pt>
                <c:pt idx="10456">
                  <c:v>10456</c:v>
                </c:pt>
                <c:pt idx="10457">
                  <c:v>10457</c:v>
                </c:pt>
                <c:pt idx="10458">
                  <c:v>10458</c:v>
                </c:pt>
                <c:pt idx="10459">
                  <c:v>10459</c:v>
                </c:pt>
                <c:pt idx="10460">
                  <c:v>10460</c:v>
                </c:pt>
                <c:pt idx="10461">
                  <c:v>10461</c:v>
                </c:pt>
                <c:pt idx="10462">
                  <c:v>10462</c:v>
                </c:pt>
                <c:pt idx="10463">
                  <c:v>10463</c:v>
                </c:pt>
                <c:pt idx="10464">
                  <c:v>10464</c:v>
                </c:pt>
                <c:pt idx="10465">
                  <c:v>10465</c:v>
                </c:pt>
                <c:pt idx="10466">
                  <c:v>10466</c:v>
                </c:pt>
                <c:pt idx="10467">
                  <c:v>10467</c:v>
                </c:pt>
                <c:pt idx="10468">
                  <c:v>10468</c:v>
                </c:pt>
                <c:pt idx="10469">
                  <c:v>10469</c:v>
                </c:pt>
                <c:pt idx="10470">
                  <c:v>10470</c:v>
                </c:pt>
                <c:pt idx="10471">
                  <c:v>10471</c:v>
                </c:pt>
                <c:pt idx="10472">
                  <c:v>10472</c:v>
                </c:pt>
                <c:pt idx="10473">
                  <c:v>10473</c:v>
                </c:pt>
                <c:pt idx="10474">
                  <c:v>10474</c:v>
                </c:pt>
                <c:pt idx="10475">
                  <c:v>10475</c:v>
                </c:pt>
                <c:pt idx="10476">
                  <c:v>10476</c:v>
                </c:pt>
                <c:pt idx="10477">
                  <c:v>10477</c:v>
                </c:pt>
                <c:pt idx="10478">
                  <c:v>10478</c:v>
                </c:pt>
                <c:pt idx="10479">
                  <c:v>10479</c:v>
                </c:pt>
                <c:pt idx="10480">
                  <c:v>10480</c:v>
                </c:pt>
                <c:pt idx="10481">
                  <c:v>10481</c:v>
                </c:pt>
                <c:pt idx="10482">
                  <c:v>10482</c:v>
                </c:pt>
                <c:pt idx="10483">
                  <c:v>10483</c:v>
                </c:pt>
                <c:pt idx="10484">
                  <c:v>10484</c:v>
                </c:pt>
                <c:pt idx="10485">
                  <c:v>10485</c:v>
                </c:pt>
                <c:pt idx="10486">
                  <c:v>10486</c:v>
                </c:pt>
                <c:pt idx="10487">
                  <c:v>10487</c:v>
                </c:pt>
                <c:pt idx="10488">
                  <c:v>10488</c:v>
                </c:pt>
                <c:pt idx="10489">
                  <c:v>10489</c:v>
                </c:pt>
                <c:pt idx="10490">
                  <c:v>10490</c:v>
                </c:pt>
                <c:pt idx="10491">
                  <c:v>10491</c:v>
                </c:pt>
                <c:pt idx="10492">
                  <c:v>10492</c:v>
                </c:pt>
                <c:pt idx="10493">
                  <c:v>10493</c:v>
                </c:pt>
                <c:pt idx="10494">
                  <c:v>10494</c:v>
                </c:pt>
                <c:pt idx="10495">
                  <c:v>10495</c:v>
                </c:pt>
                <c:pt idx="10496">
                  <c:v>10496</c:v>
                </c:pt>
                <c:pt idx="10497">
                  <c:v>10497</c:v>
                </c:pt>
                <c:pt idx="10498">
                  <c:v>10498</c:v>
                </c:pt>
                <c:pt idx="10499">
                  <c:v>10499</c:v>
                </c:pt>
                <c:pt idx="10500">
                  <c:v>10500</c:v>
                </c:pt>
                <c:pt idx="10501">
                  <c:v>10501</c:v>
                </c:pt>
                <c:pt idx="10502">
                  <c:v>10502</c:v>
                </c:pt>
                <c:pt idx="10503">
                  <c:v>10503</c:v>
                </c:pt>
                <c:pt idx="10504">
                  <c:v>10504</c:v>
                </c:pt>
                <c:pt idx="10505">
                  <c:v>10505</c:v>
                </c:pt>
                <c:pt idx="10506">
                  <c:v>10506</c:v>
                </c:pt>
                <c:pt idx="10507">
                  <c:v>10507</c:v>
                </c:pt>
                <c:pt idx="10508">
                  <c:v>10508</c:v>
                </c:pt>
                <c:pt idx="10509">
                  <c:v>10509</c:v>
                </c:pt>
                <c:pt idx="10510">
                  <c:v>10510</c:v>
                </c:pt>
                <c:pt idx="10511">
                  <c:v>10511</c:v>
                </c:pt>
                <c:pt idx="10512">
                  <c:v>10512</c:v>
                </c:pt>
                <c:pt idx="10513">
                  <c:v>10513</c:v>
                </c:pt>
                <c:pt idx="10514">
                  <c:v>10514</c:v>
                </c:pt>
                <c:pt idx="10515">
                  <c:v>10515</c:v>
                </c:pt>
                <c:pt idx="10516">
                  <c:v>10516</c:v>
                </c:pt>
                <c:pt idx="10517">
                  <c:v>10517</c:v>
                </c:pt>
                <c:pt idx="10518">
                  <c:v>10518</c:v>
                </c:pt>
                <c:pt idx="10519">
                  <c:v>10519</c:v>
                </c:pt>
                <c:pt idx="10520">
                  <c:v>10520</c:v>
                </c:pt>
                <c:pt idx="10521">
                  <c:v>10521</c:v>
                </c:pt>
                <c:pt idx="10522">
                  <c:v>10522</c:v>
                </c:pt>
                <c:pt idx="10523">
                  <c:v>10523</c:v>
                </c:pt>
                <c:pt idx="10524">
                  <c:v>10524</c:v>
                </c:pt>
                <c:pt idx="10525">
                  <c:v>10525</c:v>
                </c:pt>
                <c:pt idx="10526">
                  <c:v>10526</c:v>
                </c:pt>
                <c:pt idx="10527">
                  <c:v>10527</c:v>
                </c:pt>
                <c:pt idx="10528">
                  <c:v>10528</c:v>
                </c:pt>
                <c:pt idx="10529">
                  <c:v>10529</c:v>
                </c:pt>
                <c:pt idx="10530">
                  <c:v>10530</c:v>
                </c:pt>
                <c:pt idx="10531">
                  <c:v>10531</c:v>
                </c:pt>
                <c:pt idx="10532">
                  <c:v>10532</c:v>
                </c:pt>
                <c:pt idx="10533">
                  <c:v>10533</c:v>
                </c:pt>
                <c:pt idx="10534">
                  <c:v>10534</c:v>
                </c:pt>
                <c:pt idx="10535">
                  <c:v>10535</c:v>
                </c:pt>
                <c:pt idx="10536">
                  <c:v>10536</c:v>
                </c:pt>
                <c:pt idx="10537">
                  <c:v>10537</c:v>
                </c:pt>
                <c:pt idx="10538">
                  <c:v>10538</c:v>
                </c:pt>
                <c:pt idx="10539">
                  <c:v>10539</c:v>
                </c:pt>
                <c:pt idx="10540">
                  <c:v>10540</c:v>
                </c:pt>
                <c:pt idx="10541">
                  <c:v>10541</c:v>
                </c:pt>
                <c:pt idx="10542">
                  <c:v>10542</c:v>
                </c:pt>
                <c:pt idx="10543">
                  <c:v>10543</c:v>
                </c:pt>
                <c:pt idx="10544">
                  <c:v>10544</c:v>
                </c:pt>
                <c:pt idx="10545">
                  <c:v>10545</c:v>
                </c:pt>
                <c:pt idx="10546">
                  <c:v>10546</c:v>
                </c:pt>
                <c:pt idx="10547">
                  <c:v>10547</c:v>
                </c:pt>
                <c:pt idx="10548">
                  <c:v>10548</c:v>
                </c:pt>
                <c:pt idx="10549">
                  <c:v>10549</c:v>
                </c:pt>
                <c:pt idx="10550">
                  <c:v>10550</c:v>
                </c:pt>
                <c:pt idx="10551">
                  <c:v>10551</c:v>
                </c:pt>
                <c:pt idx="10552">
                  <c:v>10552</c:v>
                </c:pt>
                <c:pt idx="10553">
                  <c:v>10553</c:v>
                </c:pt>
                <c:pt idx="10554">
                  <c:v>10554</c:v>
                </c:pt>
                <c:pt idx="10555">
                  <c:v>10555</c:v>
                </c:pt>
                <c:pt idx="10556">
                  <c:v>10556</c:v>
                </c:pt>
                <c:pt idx="10557">
                  <c:v>10557</c:v>
                </c:pt>
                <c:pt idx="10558">
                  <c:v>10558</c:v>
                </c:pt>
                <c:pt idx="10559">
                  <c:v>10559</c:v>
                </c:pt>
                <c:pt idx="10560">
                  <c:v>10560</c:v>
                </c:pt>
                <c:pt idx="10561">
                  <c:v>10561</c:v>
                </c:pt>
                <c:pt idx="10562">
                  <c:v>10562</c:v>
                </c:pt>
                <c:pt idx="10563">
                  <c:v>10563</c:v>
                </c:pt>
                <c:pt idx="10564">
                  <c:v>10564</c:v>
                </c:pt>
                <c:pt idx="10565">
                  <c:v>10565</c:v>
                </c:pt>
                <c:pt idx="10566">
                  <c:v>10566</c:v>
                </c:pt>
                <c:pt idx="10567">
                  <c:v>10567</c:v>
                </c:pt>
                <c:pt idx="10568">
                  <c:v>10568</c:v>
                </c:pt>
                <c:pt idx="10569">
                  <c:v>10569</c:v>
                </c:pt>
                <c:pt idx="10570">
                  <c:v>10570</c:v>
                </c:pt>
                <c:pt idx="10571">
                  <c:v>10571</c:v>
                </c:pt>
                <c:pt idx="10572">
                  <c:v>10572</c:v>
                </c:pt>
                <c:pt idx="10573">
                  <c:v>10573</c:v>
                </c:pt>
                <c:pt idx="10574">
                  <c:v>10574</c:v>
                </c:pt>
                <c:pt idx="10575">
                  <c:v>10575</c:v>
                </c:pt>
                <c:pt idx="10576">
                  <c:v>10576</c:v>
                </c:pt>
                <c:pt idx="10577">
                  <c:v>10577</c:v>
                </c:pt>
                <c:pt idx="10578">
                  <c:v>10578</c:v>
                </c:pt>
                <c:pt idx="10579">
                  <c:v>10579</c:v>
                </c:pt>
                <c:pt idx="10580">
                  <c:v>10580</c:v>
                </c:pt>
                <c:pt idx="10581">
                  <c:v>10581</c:v>
                </c:pt>
                <c:pt idx="10582">
                  <c:v>10582</c:v>
                </c:pt>
                <c:pt idx="10583">
                  <c:v>10583</c:v>
                </c:pt>
                <c:pt idx="10584">
                  <c:v>10584</c:v>
                </c:pt>
                <c:pt idx="10585">
                  <c:v>10585</c:v>
                </c:pt>
                <c:pt idx="10586">
                  <c:v>10586</c:v>
                </c:pt>
                <c:pt idx="10587">
                  <c:v>10587</c:v>
                </c:pt>
                <c:pt idx="10588">
                  <c:v>10588</c:v>
                </c:pt>
                <c:pt idx="10589">
                  <c:v>10589</c:v>
                </c:pt>
                <c:pt idx="10590">
                  <c:v>10590</c:v>
                </c:pt>
                <c:pt idx="10591">
                  <c:v>10591</c:v>
                </c:pt>
                <c:pt idx="10592">
                  <c:v>10592</c:v>
                </c:pt>
                <c:pt idx="10593">
                  <c:v>10593</c:v>
                </c:pt>
                <c:pt idx="10594">
                  <c:v>10594</c:v>
                </c:pt>
                <c:pt idx="10595">
                  <c:v>10595</c:v>
                </c:pt>
                <c:pt idx="10596">
                  <c:v>10596</c:v>
                </c:pt>
                <c:pt idx="10597">
                  <c:v>10597</c:v>
                </c:pt>
                <c:pt idx="10598">
                  <c:v>10598</c:v>
                </c:pt>
                <c:pt idx="10599">
                  <c:v>10599</c:v>
                </c:pt>
                <c:pt idx="10600">
                  <c:v>10600</c:v>
                </c:pt>
                <c:pt idx="10601">
                  <c:v>10601</c:v>
                </c:pt>
                <c:pt idx="10602">
                  <c:v>10602</c:v>
                </c:pt>
                <c:pt idx="10603">
                  <c:v>10603</c:v>
                </c:pt>
                <c:pt idx="10604">
                  <c:v>10604</c:v>
                </c:pt>
                <c:pt idx="10605">
                  <c:v>10605</c:v>
                </c:pt>
                <c:pt idx="10606">
                  <c:v>10606</c:v>
                </c:pt>
                <c:pt idx="10607">
                  <c:v>10607</c:v>
                </c:pt>
                <c:pt idx="10608">
                  <c:v>10608</c:v>
                </c:pt>
                <c:pt idx="10609">
                  <c:v>10609</c:v>
                </c:pt>
                <c:pt idx="10610">
                  <c:v>10610</c:v>
                </c:pt>
                <c:pt idx="10611">
                  <c:v>10611</c:v>
                </c:pt>
                <c:pt idx="10612">
                  <c:v>10612</c:v>
                </c:pt>
                <c:pt idx="10613">
                  <c:v>10613</c:v>
                </c:pt>
                <c:pt idx="10614">
                  <c:v>10614</c:v>
                </c:pt>
                <c:pt idx="10615">
                  <c:v>10615</c:v>
                </c:pt>
                <c:pt idx="10616">
                  <c:v>10616</c:v>
                </c:pt>
                <c:pt idx="10617">
                  <c:v>10617</c:v>
                </c:pt>
                <c:pt idx="10618">
                  <c:v>10618</c:v>
                </c:pt>
                <c:pt idx="10619">
                  <c:v>10619</c:v>
                </c:pt>
                <c:pt idx="10620">
                  <c:v>10620</c:v>
                </c:pt>
                <c:pt idx="10621">
                  <c:v>10621</c:v>
                </c:pt>
                <c:pt idx="10622">
                  <c:v>10622</c:v>
                </c:pt>
                <c:pt idx="10623">
                  <c:v>10623</c:v>
                </c:pt>
                <c:pt idx="10624">
                  <c:v>10624</c:v>
                </c:pt>
                <c:pt idx="10625">
                  <c:v>10625</c:v>
                </c:pt>
                <c:pt idx="10626">
                  <c:v>10626</c:v>
                </c:pt>
                <c:pt idx="10627">
                  <c:v>10627</c:v>
                </c:pt>
                <c:pt idx="10628">
                  <c:v>10628</c:v>
                </c:pt>
                <c:pt idx="10629">
                  <c:v>10629</c:v>
                </c:pt>
                <c:pt idx="10630">
                  <c:v>10630</c:v>
                </c:pt>
                <c:pt idx="10631">
                  <c:v>10631</c:v>
                </c:pt>
                <c:pt idx="10632">
                  <c:v>10632</c:v>
                </c:pt>
                <c:pt idx="10633">
                  <c:v>10633</c:v>
                </c:pt>
                <c:pt idx="10634">
                  <c:v>10634</c:v>
                </c:pt>
                <c:pt idx="10635">
                  <c:v>10635</c:v>
                </c:pt>
                <c:pt idx="10636">
                  <c:v>10636</c:v>
                </c:pt>
                <c:pt idx="10637">
                  <c:v>10637</c:v>
                </c:pt>
                <c:pt idx="10638">
                  <c:v>10638</c:v>
                </c:pt>
                <c:pt idx="10639">
                  <c:v>10639</c:v>
                </c:pt>
                <c:pt idx="10640">
                  <c:v>10640</c:v>
                </c:pt>
                <c:pt idx="10641">
                  <c:v>10641</c:v>
                </c:pt>
                <c:pt idx="10642">
                  <c:v>10642</c:v>
                </c:pt>
                <c:pt idx="10643">
                  <c:v>10643</c:v>
                </c:pt>
                <c:pt idx="10644">
                  <c:v>10644</c:v>
                </c:pt>
                <c:pt idx="10645">
                  <c:v>10645</c:v>
                </c:pt>
                <c:pt idx="10646">
                  <c:v>10646</c:v>
                </c:pt>
                <c:pt idx="10647">
                  <c:v>10647</c:v>
                </c:pt>
                <c:pt idx="10648">
                  <c:v>10648</c:v>
                </c:pt>
                <c:pt idx="10649">
                  <c:v>10649</c:v>
                </c:pt>
                <c:pt idx="10650">
                  <c:v>10650</c:v>
                </c:pt>
                <c:pt idx="10651">
                  <c:v>10651</c:v>
                </c:pt>
                <c:pt idx="10652">
                  <c:v>10652</c:v>
                </c:pt>
                <c:pt idx="10653">
                  <c:v>10653</c:v>
                </c:pt>
                <c:pt idx="10654">
                  <c:v>10654</c:v>
                </c:pt>
                <c:pt idx="10655">
                  <c:v>10655</c:v>
                </c:pt>
                <c:pt idx="10656">
                  <c:v>10656</c:v>
                </c:pt>
                <c:pt idx="10657">
                  <c:v>10657</c:v>
                </c:pt>
                <c:pt idx="10658">
                  <c:v>10658</c:v>
                </c:pt>
                <c:pt idx="10659">
                  <c:v>10659</c:v>
                </c:pt>
                <c:pt idx="10660">
                  <c:v>10660</c:v>
                </c:pt>
                <c:pt idx="10661">
                  <c:v>10661</c:v>
                </c:pt>
                <c:pt idx="10662">
                  <c:v>10662</c:v>
                </c:pt>
                <c:pt idx="10663">
                  <c:v>10663</c:v>
                </c:pt>
                <c:pt idx="10664">
                  <c:v>10664</c:v>
                </c:pt>
                <c:pt idx="10665">
                  <c:v>10665</c:v>
                </c:pt>
                <c:pt idx="10666">
                  <c:v>10666</c:v>
                </c:pt>
                <c:pt idx="10667">
                  <c:v>10667</c:v>
                </c:pt>
                <c:pt idx="10668">
                  <c:v>10668</c:v>
                </c:pt>
                <c:pt idx="10669">
                  <c:v>10669</c:v>
                </c:pt>
                <c:pt idx="10670">
                  <c:v>10670</c:v>
                </c:pt>
                <c:pt idx="10671">
                  <c:v>10671</c:v>
                </c:pt>
                <c:pt idx="10672">
                  <c:v>10672</c:v>
                </c:pt>
                <c:pt idx="10673">
                  <c:v>10673</c:v>
                </c:pt>
                <c:pt idx="10674">
                  <c:v>10674</c:v>
                </c:pt>
                <c:pt idx="10675">
                  <c:v>10675</c:v>
                </c:pt>
                <c:pt idx="10676">
                  <c:v>10676</c:v>
                </c:pt>
                <c:pt idx="10677">
                  <c:v>10677</c:v>
                </c:pt>
                <c:pt idx="10678">
                  <c:v>10678</c:v>
                </c:pt>
                <c:pt idx="10679">
                  <c:v>10679</c:v>
                </c:pt>
                <c:pt idx="10680">
                  <c:v>10680</c:v>
                </c:pt>
                <c:pt idx="10681">
                  <c:v>10681</c:v>
                </c:pt>
                <c:pt idx="10682">
                  <c:v>10682</c:v>
                </c:pt>
                <c:pt idx="10683">
                  <c:v>10683</c:v>
                </c:pt>
                <c:pt idx="10684">
                  <c:v>10684</c:v>
                </c:pt>
                <c:pt idx="10685">
                  <c:v>10685</c:v>
                </c:pt>
                <c:pt idx="10686">
                  <c:v>10686</c:v>
                </c:pt>
                <c:pt idx="10687">
                  <c:v>10687</c:v>
                </c:pt>
                <c:pt idx="10688">
                  <c:v>10688</c:v>
                </c:pt>
                <c:pt idx="10689">
                  <c:v>10689</c:v>
                </c:pt>
                <c:pt idx="10690">
                  <c:v>10690</c:v>
                </c:pt>
                <c:pt idx="10691">
                  <c:v>10691</c:v>
                </c:pt>
                <c:pt idx="10692">
                  <c:v>10692</c:v>
                </c:pt>
                <c:pt idx="10693">
                  <c:v>10693</c:v>
                </c:pt>
                <c:pt idx="10694">
                  <c:v>10694</c:v>
                </c:pt>
                <c:pt idx="10695">
                  <c:v>10695</c:v>
                </c:pt>
                <c:pt idx="10696">
                  <c:v>10696</c:v>
                </c:pt>
                <c:pt idx="10697">
                  <c:v>10697</c:v>
                </c:pt>
                <c:pt idx="10698">
                  <c:v>10698</c:v>
                </c:pt>
                <c:pt idx="10699">
                  <c:v>10699</c:v>
                </c:pt>
                <c:pt idx="10700">
                  <c:v>10700</c:v>
                </c:pt>
                <c:pt idx="10701">
                  <c:v>10701</c:v>
                </c:pt>
                <c:pt idx="10702">
                  <c:v>10702</c:v>
                </c:pt>
                <c:pt idx="10703">
                  <c:v>10703</c:v>
                </c:pt>
                <c:pt idx="10704">
                  <c:v>10704</c:v>
                </c:pt>
                <c:pt idx="10705">
                  <c:v>10705</c:v>
                </c:pt>
                <c:pt idx="10706">
                  <c:v>10706</c:v>
                </c:pt>
                <c:pt idx="10707">
                  <c:v>10707</c:v>
                </c:pt>
                <c:pt idx="10708">
                  <c:v>10708</c:v>
                </c:pt>
                <c:pt idx="10709">
                  <c:v>10709</c:v>
                </c:pt>
                <c:pt idx="10710">
                  <c:v>10710</c:v>
                </c:pt>
                <c:pt idx="10711">
                  <c:v>10711</c:v>
                </c:pt>
                <c:pt idx="10712">
                  <c:v>10712</c:v>
                </c:pt>
                <c:pt idx="10713">
                  <c:v>10713</c:v>
                </c:pt>
                <c:pt idx="10714">
                  <c:v>10714</c:v>
                </c:pt>
                <c:pt idx="10715">
                  <c:v>10715</c:v>
                </c:pt>
                <c:pt idx="10716">
                  <c:v>10716</c:v>
                </c:pt>
                <c:pt idx="10717">
                  <c:v>10717</c:v>
                </c:pt>
                <c:pt idx="10718">
                  <c:v>10718</c:v>
                </c:pt>
                <c:pt idx="10719">
                  <c:v>10719</c:v>
                </c:pt>
                <c:pt idx="10720">
                  <c:v>10720</c:v>
                </c:pt>
                <c:pt idx="10721">
                  <c:v>10721</c:v>
                </c:pt>
                <c:pt idx="10722">
                  <c:v>10722</c:v>
                </c:pt>
                <c:pt idx="10723">
                  <c:v>10723</c:v>
                </c:pt>
                <c:pt idx="10724">
                  <c:v>10724</c:v>
                </c:pt>
                <c:pt idx="10725">
                  <c:v>10725</c:v>
                </c:pt>
                <c:pt idx="10726">
                  <c:v>10726</c:v>
                </c:pt>
                <c:pt idx="10727">
                  <c:v>10727</c:v>
                </c:pt>
                <c:pt idx="10728">
                  <c:v>10728</c:v>
                </c:pt>
                <c:pt idx="10729">
                  <c:v>10729</c:v>
                </c:pt>
                <c:pt idx="10730">
                  <c:v>10730</c:v>
                </c:pt>
                <c:pt idx="10731">
                  <c:v>10731</c:v>
                </c:pt>
                <c:pt idx="10732">
                  <c:v>10732</c:v>
                </c:pt>
                <c:pt idx="10733">
                  <c:v>10733</c:v>
                </c:pt>
                <c:pt idx="10734">
                  <c:v>10734</c:v>
                </c:pt>
                <c:pt idx="10735">
                  <c:v>10735</c:v>
                </c:pt>
                <c:pt idx="10736">
                  <c:v>10736</c:v>
                </c:pt>
                <c:pt idx="10737">
                  <c:v>10737</c:v>
                </c:pt>
                <c:pt idx="10738">
                  <c:v>10738</c:v>
                </c:pt>
                <c:pt idx="10739">
                  <c:v>10739</c:v>
                </c:pt>
                <c:pt idx="10740">
                  <c:v>10740</c:v>
                </c:pt>
                <c:pt idx="10741">
                  <c:v>10741</c:v>
                </c:pt>
                <c:pt idx="10742">
                  <c:v>10742</c:v>
                </c:pt>
                <c:pt idx="10743">
                  <c:v>10743</c:v>
                </c:pt>
                <c:pt idx="10744">
                  <c:v>10744</c:v>
                </c:pt>
                <c:pt idx="10745">
                  <c:v>10745</c:v>
                </c:pt>
                <c:pt idx="10746">
                  <c:v>10746</c:v>
                </c:pt>
                <c:pt idx="10747">
                  <c:v>10747</c:v>
                </c:pt>
                <c:pt idx="10748">
                  <c:v>10748</c:v>
                </c:pt>
                <c:pt idx="10749">
                  <c:v>10749</c:v>
                </c:pt>
                <c:pt idx="10750">
                  <c:v>10750</c:v>
                </c:pt>
                <c:pt idx="10751">
                  <c:v>10751</c:v>
                </c:pt>
                <c:pt idx="10752">
                  <c:v>10752</c:v>
                </c:pt>
                <c:pt idx="10753">
                  <c:v>10753</c:v>
                </c:pt>
                <c:pt idx="10754">
                  <c:v>10754</c:v>
                </c:pt>
                <c:pt idx="10755">
                  <c:v>10755</c:v>
                </c:pt>
                <c:pt idx="10756">
                  <c:v>10756</c:v>
                </c:pt>
                <c:pt idx="10757">
                  <c:v>10757</c:v>
                </c:pt>
                <c:pt idx="10758">
                  <c:v>10758</c:v>
                </c:pt>
                <c:pt idx="10759">
                  <c:v>10759</c:v>
                </c:pt>
                <c:pt idx="10760">
                  <c:v>10760</c:v>
                </c:pt>
                <c:pt idx="10761">
                  <c:v>10761</c:v>
                </c:pt>
                <c:pt idx="10762">
                  <c:v>10762</c:v>
                </c:pt>
                <c:pt idx="10763">
                  <c:v>10763</c:v>
                </c:pt>
                <c:pt idx="10764">
                  <c:v>10764</c:v>
                </c:pt>
                <c:pt idx="10765">
                  <c:v>10765</c:v>
                </c:pt>
                <c:pt idx="10766">
                  <c:v>10766</c:v>
                </c:pt>
                <c:pt idx="10767">
                  <c:v>10767</c:v>
                </c:pt>
                <c:pt idx="10768">
                  <c:v>10768</c:v>
                </c:pt>
                <c:pt idx="10769">
                  <c:v>10769</c:v>
                </c:pt>
                <c:pt idx="10770">
                  <c:v>10770</c:v>
                </c:pt>
                <c:pt idx="10771">
                  <c:v>10771</c:v>
                </c:pt>
                <c:pt idx="10772">
                  <c:v>10772</c:v>
                </c:pt>
                <c:pt idx="10773">
                  <c:v>10773</c:v>
                </c:pt>
                <c:pt idx="10774">
                  <c:v>10774</c:v>
                </c:pt>
                <c:pt idx="10775">
                  <c:v>10775</c:v>
                </c:pt>
                <c:pt idx="10776">
                  <c:v>10776</c:v>
                </c:pt>
                <c:pt idx="10777">
                  <c:v>10777</c:v>
                </c:pt>
                <c:pt idx="10778">
                  <c:v>10778</c:v>
                </c:pt>
                <c:pt idx="10779">
                  <c:v>10779</c:v>
                </c:pt>
                <c:pt idx="10780">
                  <c:v>10780</c:v>
                </c:pt>
                <c:pt idx="10781">
                  <c:v>10781</c:v>
                </c:pt>
                <c:pt idx="10782">
                  <c:v>10782</c:v>
                </c:pt>
                <c:pt idx="10783">
                  <c:v>10783</c:v>
                </c:pt>
                <c:pt idx="10784">
                  <c:v>10784</c:v>
                </c:pt>
                <c:pt idx="10785">
                  <c:v>10785</c:v>
                </c:pt>
                <c:pt idx="10786">
                  <c:v>10786</c:v>
                </c:pt>
                <c:pt idx="10787">
                  <c:v>10787</c:v>
                </c:pt>
                <c:pt idx="10788">
                  <c:v>10788</c:v>
                </c:pt>
                <c:pt idx="10789">
                  <c:v>10789</c:v>
                </c:pt>
                <c:pt idx="10790">
                  <c:v>10790</c:v>
                </c:pt>
                <c:pt idx="10791">
                  <c:v>10791</c:v>
                </c:pt>
                <c:pt idx="10792">
                  <c:v>10792</c:v>
                </c:pt>
                <c:pt idx="10793">
                  <c:v>10793</c:v>
                </c:pt>
                <c:pt idx="10794">
                  <c:v>10794</c:v>
                </c:pt>
                <c:pt idx="10795">
                  <c:v>10795</c:v>
                </c:pt>
                <c:pt idx="10796">
                  <c:v>10796</c:v>
                </c:pt>
                <c:pt idx="10797">
                  <c:v>10797</c:v>
                </c:pt>
                <c:pt idx="10798">
                  <c:v>10798</c:v>
                </c:pt>
                <c:pt idx="10799">
                  <c:v>10799</c:v>
                </c:pt>
                <c:pt idx="10800">
                  <c:v>10800</c:v>
                </c:pt>
                <c:pt idx="10801">
                  <c:v>10801</c:v>
                </c:pt>
                <c:pt idx="10802">
                  <c:v>10802</c:v>
                </c:pt>
                <c:pt idx="10803">
                  <c:v>10803</c:v>
                </c:pt>
                <c:pt idx="10804">
                  <c:v>10804</c:v>
                </c:pt>
                <c:pt idx="10805">
                  <c:v>10805</c:v>
                </c:pt>
                <c:pt idx="10806">
                  <c:v>10806</c:v>
                </c:pt>
                <c:pt idx="10807">
                  <c:v>10807</c:v>
                </c:pt>
                <c:pt idx="10808">
                  <c:v>10808</c:v>
                </c:pt>
                <c:pt idx="10809">
                  <c:v>10809</c:v>
                </c:pt>
                <c:pt idx="10810">
                  <c:v>10810</c:v>
                </c:pt>
                <c:pt idx="10811">
                  <c:v>10811</c:v>
                </c:pt>
                <c:pt idx="10812">
                  <c:v>10812</c:v>
                </c:pt>
                <c:pt idx="10813">
                  <c:v>10813</c:v>
                </c:pt>
                <c:pt idx="10814">
                  <c:v>10814</c:v>
                </c:pt>
                <c:pt idx="10815">
                  <c:v>10815</c:v>
                </c:pt>
                <c:pt idx="10816">
                  <c:v>10816</c:v>
                </c:pt>
                <c:pt idx="10817">
                  <c:v>10817</c:v>
                </c:pt>
                <c:pt idx="10818">
                  <c:v>10818</c:v>
                </c:pt>
                <c:pt idx="10819">
                  <c:v>10819</c:v>
                </c:pt>
                <c:pt idx="10820">
                  <c:v>10820</c:v>
                </c:pt>
                <c:pt idx="10821">
                  <c:v>10821</c:v>
                </c:pt>
                <c:pt idx="10822">
                  <c:v>10822</c:v>
                </c:pt>
                <c:pt idx="10823">
                  <c:v>10823</c:v>
                </c:pt>
                <c:pt idx="10824">
                  <c:v>10824</c:v>
                </c:pt>
                <c:pt idx="10825">
                  <c:v>10825</c:v>
                </c:pt>
                <c:pt idx="10826">
                  <c:v>10826</c:v>
                </c:pt>
                <c:pt idx="10827">
                  <c:v>10827</c:v>
                </c:pt>
                <c:pt idx="10828">
                  <c:v>10828</c:v>
                </c:pt>
                <c:pt idx="10829">
                  <c:v>10829</c:v>
                </c:pt>
                <c:pt idx="10830">
                  <c:v>10830</c:v>
                </c:pt>
                <c:pt idx="10831">
                  <c:v>10831</c:v>
                </c:pt>
                <c:pt idx="10832">
                  <c:v>10832</c:v>
                </c:pt>
                <c:pt idx="10833">
                  <c:v>10833</c:v>
                </c:pt>
                <c:pt idx="10834">
                  <c:v>10834</c:v>
                </c:pt>
                <c:pt idx="10835">
                  <c:v>10835</c:v>
                </c:pt>
                <c:pt idx="10836">
                  <c:v>10836</c:v>
                </c:pt>
                <c:pt idx="10837">
                  <c:v>10837</c:v>
                </c:pt>
                <c:pt idx="10838">
                  <c:v>10838</c:v>
                </c:pt>
                <c:pt idx="10839">
                  <c:v>10839</c:v>
                </c:pt>
                <c:pt idx="10840">
                  <c:v>10840</c:v>
                </c:pt>
                <c:pt idx="10841">
                  <c:v>10841</c:v>
                </c:pt>
                <c:pt idx="10842">
                  <c:v>10842</c:v>
                </c:pt>
                <c:pt idx="10843">
                  <c:v>10843</c:v>
                </c:pt>
                <c:pt idx="10844">
                  <c:v>10844</c:v>
                </c:pt>
                <c:pt idx="10845">
                  <c:v>10845</c:v>
                </c:pt>
                <c:pt idx="10846">
                  <c:v>10846</c:v>
                </c:pt>
                <c:pt idx="10847">
                  <c:v>10847</c:v>
                </c:pt>
                <c:pt idx="10848">
                  <c:v>10848</c:v>
                </c:pt>
                <c:pt idx="10849">
                  <c:v>10849</c:v>
                </c:pt>
                <c:pt idx="10850">
                  <c:v>10850</c:v>
                </c:pt>
                <c:pt idx="10851">
                  <c:v>10851</c:v>
                </c:pt>
                <c:pt idx="10852">
                  <c:v>10852</c:v>
                </c:pt>
                <c:pt idx="10853">
                  <c:v>10853</c:v>
                </c:pt>
                <c:pt idx="10854">
                  <c:v>10854</c:v>
                </c:pt>
                <c:pt idx="10855">
                  <c:v>10855</c:v>
                </c:pt>
                <c:pt idx="10856">
                  <c:v>10856</c:v>
                </c:pt>
                <c:pt idx="10857">
                  <c:v>10857</c:v>
                </c:pt>
                <c:pt idx="10858">
                  <c:v>10858</c:v>
                </c:pt>
                <c:pt idx="10859">
                  <c:v>10859</c:v>
                </c:pt>
                <c:pt idx="10860">
                  <c:v>10860</c:v>
                </c:pt>
                <c:pt idx="10861">
                  <c:v>10861</c:v>
                </c:pt>
                <c:pt idx="10862">
                  <c:v>10862</c:v>
                </c:pt>
                <c:pt idx="10863">
                  <c:v>10863</c:v>
                </c:pt>
                <c:pt idx="10864">
                  <c:v>10864</c:v>
                </c:pt>
                <c:pt idx="10865">
                  <c:v>10865</c:v>
                </c:pt>
                <c:pt idx="10866">
                  <c:v>10866</c:v>
                </c:pt>
                <c:pt idx="10867">
                  <c:v>10867</c:v>
                </c:pt>
                <c:pt idx="10868">
                  <c:v>10868</c:v>
                </c:pt>
                <c:pt idx="10869">
                  <c:v>10869</c:v>
                </c:pt>
                <c:pt idx="10870">
                  <c:v>10870</c:v>
                </c:pt>
                <c:pt idx="10871">
                  <c:v>10871</c:v>
                </c:pt>
                <c:pt idx="10872">
                  <c:v>10872</c:v>
                </c:pt>
                <c:pt idx="10873">
                  <c:v>10873</c:v>
                </c:pt>
                <c:pt idx="10874">
                  <c:v>10874</c:v>
                </c:pt>
                <c:pt idx="10875">
                  <c:v>10875</c:v>
                </c:pt>
                <c:pt idx="10876">
                  <c:v>10876</c:v>
                </c:pt>
                <c:pt idx="10877">
                  <c:v>10877</c:v>
                </c:pt>
                <c:pt idx="10878">
                  <c:v>10878</c:v>
                </c:pt>
                <c:pt idx="10879">
                  <c:v>10879</c:v>
                </c:pt>
                <c:pt idx="10880">
                  <c:v>10880</c:v>
                </c:pt>
                <c:pt idx="10881">
                  <c:v>10881</c:v>
                </c:pt>
                <c:pt idx="10882">
                  <c:v>10882</c:v>
                </c:pt>
                <c:pt idx="10883">
                  <c:v>10883</c:v>
                </c:pt>
                <c:pt idx="10884">
                  <c:v>10884</c:v>
                </c:pt>
                <c:pt idx="10885">
                  <c:v>10885</c:v>
                </c:pt>
                <c:pt idx="10886">
                  <c:v>10886</c:v>
                </c:pt>
                <c:pt idx="10887">
                  <c:v>10887</c:v>
                </c:pt>
                <c:pt idx="10888">
                  <c:v>10888</c:v>
                </c:pt>
                <c:pt idx="10889">
                  <c:v>10889</c:v>
                </c:pt>
                <c:pt idx="10890">
                  <c:v>10890</c:v>
                </c:pt>
                <c:pt idx="10891">
                  <c:v>10891</c:v>
                </c:pt>
                <c:pt idx="10892">
                  <c:v>10892</c:v>
                </c:pt>
                <c:pt idx="10893">
                  <c:v>10893</c:v>
                </c:pt>
                <c:pt idx="10894">
                  <c:v>10894</c:v>
                </c:pt>
                <c:pt idx="10895">
                  <c:v>10895</c:v>
                </c:pt>
                <c:pt idx="10896">
                  <c:v>10896</c:v>
                </c:pt>
                <c:pt idx="10897">
                  <c:v>10897</c:v>
                </c:pt>
                <c:pt idx="10898">
                  <c:v>10898</c:v>
                </c:pt>
                <c:pt idx="10899">
                  <c:v>10899</c:v>
                </c:pt>
                <c:pt idx="10900">
                  <c:v>10900</c:v>
                </c:pt>
                <c:pt idx="10901">
                  <c:v>10901</c:v>
                </c:pt>
                <c:pt idx="10902">
                  <c:v>10902</c:v>
                </c:pt>
                <c:pt idx="10903">
                  <c:v>10903</c:v>
                </c:pt>
                <c:pt idx="10904">
                  <c:v>10904</c:v>
                </c:pt>
                <c:pt idx="10905">
                  <c:v>10905</c:v>
                </c:pt>
                <c:pt idx="10906">
                  <c:v>10906</c:v>
                </c:pt>
                <c:pt idx="10907">
                  <c:v>10907</c:v>
                </c:pt>
                <c:pt idx="10908">
                  <c:v>10908</c:v>
                </c:pt>
                <c:pt idx="10909">
                  <c:v>10909</c:v>
                </c:pt>
                <c:pt idx="10910">
                  <c:v>10910</c:v>
                </c:pt>
                <c:pt idx="10911">
                  <c:v>10911</c:v>
                </c:pt>
                <c:pt idx="10912">
                  <c:v>10912</c:v>
                </c:pt>
                <c:pt idx="10913">
                  <c:v>10913</c:v>
                </c:pt>
                <c:pt idx="10914">
                  <c:v>10914</c:v>
                </c:pt>
                <c:pt idx="10915">
                  <c:v>10915</c:v>
                </c:pt>
                <c:pt idx="10916">
                  <c:v>10916</c:v>
                </c:pt>
                <c:pt idx="10917">
                  <c:v>10917</c:v>
                </c:pt>
                <c:pt idx="10918">
                  <c:v>10918</c:v>
                </c:pt>
                <c:pt idx="10919">
                  <c:v>10919</c:v>
                </c:pt>
                <c:pt idx="10920">
                  <c:v>10920</c:v>
                </c:pt>
                <c:pt idx="10921">
                  <c:v>10921</c:v>
                </c:pt>
                <c:pt idx="10922">
                  <c:v>10922</c:v>
                </c:pt>
                <c:pt idx="10923">
                  <c:v>10923</c:v>
                </c:pt>
                <c:pt idx="10924">
                  <c:v>10924</c:v>
                </c:pt>
                <c:pt idx="10925">
                  <c:v>10925</c:v>
                </c:pt>
                <c:pt idx="10926">
                  <c:v>10926</c:v>
                </c:pt>
                <c:pt idx="10927">
                  <c:v>10927</c:v>
                </c:pt>
                <c:pt idx="10928">
                  <c:v>10928</c:v>
                </c:pt>
                <c:pt idx="10929">
                  <c:v>10929</c:v>
                </c:pt>
                <c:pt idx="10930">
                  <c:v>10930</c:v>
                </c:pt>
                <c:pt idx="10931">
                  <c:v>10931</c:v>
                </c:pt>
                <c:pt idx="10932">
                  <c:v>10932</c:v>
                </c:pt>
                <c:pt idx="10933">
                  <c:v>10933</c:v>
                </c:pt>
                <c:pt idx="10934">
                  <c:v>10934</c:v>
                </c:pt>
                <c:pt idx="10935">
                  <c:v>10935</c:v>
                </c:pt>
                <c:pt idx="10936">
                  <c:v>10936</c:v>
                </c:pt>
                <c:pt idx="10937">
                  <c:v>10937</c:v>
                </c:pt>
                <c:pt idx="10938">
                  <c:v>10938</c:v>
                </c:pt>
                <c:pt idx="10939">
                  <c:v>10939</c:v>
                </c:pt>
                <c:pt idx="10940">
                  <c:v>10940</c:v>
                </c:pt>
                <c:pt idx="10941">
                  <c:v>10941</c:v>
                </c:pt>
                <c:pt idx="10942">
                  <c:v>10942</c:v>
                </c:pt>
                <c:pt idx="10943">
                  <c:v>10943</c:v>
                </c:pt>
                <c:pt idx="10944">
                  <c:v>10944</c:v>
                </c:pt>
                <c:pt idx="10945">
                  <c:v>10945</c:v>
                </c:pt>
                <c:pt idx="10946">
                  <c:v>10946</c:v>
                </c:pt>
                <c:pt idx="10947">
                  <c:v>10947</c:v>
                </c:pt>
                <c:pt idx="10948">
                  <c:v>10948</c:v>
                </c:pt>
                <c:pt idx="10949">
                  <c:v>10949</c:v>
                </c:pt>
                <c:pt idx="10950">
                  <c:v>10950</c:v>
                </c:pt>
                <c:pt idx="10951">
                  <c:v>10951</c:v>
                </c:pt>
                <c:pt idx="10952">
                  <c:v>10952</c:v>
                </c:pt>
                <c:pt idx="10953">
                  <c:v>10953</c:v>
                </c:pt>
                <c:pt idx="10954">
                  <c:v>10954</c:v>
                </c:pt>
                <c:pt idx="10955">
                  <c:v>10955</c:v>
                </c:pt>
                <c:pt idx="10956">
                  <c:v>10956</c:v>
                </c:pt>
                <c:pt idx="10957">
                  <c:v>10957</c:v>
                </c:pt>
                <c:pt idx="10958">
                  <c:v>10958</c:v>
                </c:pt>
                <c:pt idx="10959">
                  <c:v>10959</c:v>
                </c:pt>
                <c:pt idx="10960">
                  <c:v>10960</c:v>
                </c:pt>
                <c:pt idx="10961">
                  <c:v>10961</c:v>
                </c:pt>
                <c:pt idx="10962">
                  <c:v>10962</c:v>
                </c:pt>
                <c:pt idx="10963">
                  <c:v>10963</c:v>
                </c:pt>
                <c:pt idx="10964">
                  <c:v>10964</c:v>
                </c:pt>
                <c:pt idx="10965">
                  <c:v>10965</c:v>
                </c:pt>
                <c:pt idx="10966">
                  <c:v>10966</c:v>
                </c:pt>
                <c:pt idx="10967">
                  <c:v>10967</c:v>
                </c:pt>
                <c:pt idx="10968">
                  <c:v>10968</c:v>
                </c:pt>
                <c:pt idx="10969">
                  <c:v>10969</c:v>
                </c:pt>
                <c:pt idx="10970">
                  <c:v>10970</c:v>
                </c:pt>
                <c:pt idx="10971">
                  <c:v>10971</c:v>
                </c:pt>
                <c:pt idx="10972">
                  <c:v>10972</c:v>
                </c:pt>
                <c:pt idx="10973">
                  <c:v>10973</c:v>
                </c:pt>
                <c:pt idx="10974">
                  <c:v>10974</c:v>
                </c:pt>
                <c:pt idx="10975">
                  <c:v>10975</c:v>
                </c:pt>
                <c:pt idx="10976">
                  <c:v>10976</c:v>
                </c:pt>
                <c:pt idx="10977">
                  <c:v>10977</c:v>
                </c:pt>
                <c:pt idx="10978">
                  <c:v>10978</c:v>
                </c:pt>
                <c:pt idx="10979">
                  <c:v>10979</c:v>
                </c:pt>
                <c:pt idx="10980">
                  <c:v>10980</c:v>
                </c:pt>
                <c:pt idx="10981">
                  <c:v>10981</c:v>
                </c:pt>
                <c:pt idx="10982">
                  <c:v>10982</c:v>
                </c:pt>
                <c:pt idx="10983">
                  <c:v>10983</c:v>
                </c:pt>
                <c:pt idx="10984">
                  <c:v>10984</c:v>
                </c:pt>
                <c:pt idx="10985">
                  <c:v>10985</c:v>
                </c:pt>
                <c:pt idx="10986">
                  <c:v>10986</c:v>
                </c:pt>
                <c:pt idx="10987">
                  <c:v>10987</c:v>
                </c:pt>
                <c:pt idx="10988">
                  <c:v>10988</c:v>
                </c:pt>
                <c:pt idx="10989">
                  <c:v>10989</c:v>
                </c:pt>
                <c:pt idx="10990">
                  <c:v>10990</c:v>
                </c:pt>
                <c:pt idx="10991">
                  <c:v>10991</c:v>
                </c:pt>
                <c:pt idx="10992">
                  <c:v>10992</c:v>
                </c:pt>
                <c:pt idx="10993">
                  <c:v>10993</c:v>
                </c:pt>
                <c:pt idx="10994">
                  <c:v>10994</c:v>
                </c:pt>
                <c:pt idx="10995">
                  <c:v>10995</c:v>
                </c:pt>
                <c:pt idx="10996">
                  <c:v>10996</c:v>
                </c:pt>
                <c:pt idx="10997">
                  <c:v>10997</c:v>
                </c:pt>
                <c:pt idx="10998">
                  <c:v>10998</c:v>
                </c:pt>
                <c:pt idx="10999">
                  <c:v>10999</c:v>
                </c:pt>
                <c:pt idx="11000">
                  <c:v>11000</c:v>
                </c:pt>
                <c:pt idx="11001">
                  <c:v>11001</c:v>
                </c:pt>
                <c:pt idx="11002">
                  <c:v>11002</c:v>
                </c:pt>
                <c:pt idx="11003">
                  <c:v>11003</c:v>
                </c:pt>
                <c:pt idx="11004">
                  <c:v>11004</c:v>
                </c:pt>
                <c:pt idx="11005">
                  <c:v>11005</c:v>
                </c:pt>
                <c:pt idx="11006">
                  <c:v>11006</c:v>
                </c:pt>
                <c:pt idx="11007">
                  <c:v>11007</c:v>
                </c:pt>
                <c:pt idx="11008">
                  <c:v>11008</c:v>
                </c:pt>
                <c:pt idx="11009">
                  <c:v>11009</c:v>
                </c:pt>
                <c:pt idx="11010">
                  <c:v>11010</c:v>
                </c:pt>
                <c:pt idx="11011">
                  <c:v>11011</c:v>
                </c:pt>
                <c:pt idx="11012">
                  <c:v>11012</c:v>
                </c:pt>
                <c:pt idx="11013">
                  <c:v>11013</c:v>
                </c:pt>
                <c:pt idx="11014">
                  <c:v>11014</c:v>
                </c:pt>
                <c:pt idx="11015">
                  <c:v>11015</c:v>
                </c:pt>
                <c:pt idx="11016">
                  <c:v>11016</c:v>
                </c:pt>
                <c:pt idx="11017">
                  <c:v>11017</c:v>
                </c:pt>
                <c:pt idx="11018">
                  <c:v>11018</c:v>
                </c:pt>
                <c:pt idx="11019">
                  <c:v>11019</c:v>
                </c:pt>
                <c:pt idx="11020">
                  <c:v>11020</c:v>
                </c:pt>
                <c:pt idx="11021">
                  <c:v>11021</c:v>
                </c:pt>
                <c:pt idx="11022">
                  <c:v>11022</c:v>
                </c:pt>
                <c:pt idx="11023">
                  <c:v>11023</c:v>
                </c:pt>
                <c:pt idx="11024">
                  <c:v>11024</c:v>
                </c:pt>
                <c:pt idx="11025">
                  <c:v>11025</c:v>
                </c:pt>
                <c:pt idx="11026">
                  <c:v>11026</c:v>
                </c:pt>
                <c:pt idx="11027">
                  <c:v>11027</c:v>
                </c:pt>
                <c:pt idx="11028">
                  <c:v>11028</c:v>
                </c:pt>
                <c:pt idx="11029">
                  <c:v>11029</c:v>
                </c:pt>
                <c:pt idx="11030">
                  <c:v>11030</c:v>
                </c:pt>
                <c:pt idx="11031">
                  <c:v>11031</c:v>
                </c:pt>
                <c:pt idx="11032">
                  <c:v>11032</c:v>
                </c:pt>
                <c:pt idx="11033">
                  <c:v>11033</c:v>
                </c:pt>
                <c:pt idx="11034">
                  <c:v>11034</c:v>
                </c:pt>
                <c:pt idx="11035">
                  <c:v>11035</c:v>
                </c:pt>
                <c:pt idx="11036">
                  <c:v>11036</c:v>
                </c:pt>
                <c:pt idx="11037">
                  <c:v>11037</c:v>
                </c:pt>
                <c:pt idx="11038">
                  <c:v>11038</c:v>
                </c:pt>
                <c:pt idx="11039">
                  <c:v>11039</c:v>
                </c:pt>
                <c:pt idx="11040">
                  <c:v>11040</c:v>
                </c:pt>
                <c:pt idx="11041">
                  <c:v>11041</c:v>
                </c:pt>
                <c:pt idx="11042">
                  <c:v>11042</c:v>
                </c:pt>
                <c:pt idx="11043">
                  <c:v>11043</c:v>
                </c:pt>
                <c:pt idx="11044">
                  <c:v>11044</c:v>
                </c:pt>
                <c:pt idx="11045">
                  <c:v>11045</c:v>
                </c:pt>
                <c:pt idx="11046">
                  <c:v>11046</c:v>
                </c:pt>
                <c:pt idx="11047">
                  <c:v>11047</c:v>
                </c:pt>
                <c:pt idx="11048">
                  <c:v>11048</c:v>
                </c:pt>
                <c:pt idx="11049">
                  <c:v>11049</c:v>
                </c:pt>
                <c:pt idx="11050">
                  <c:v>11050</c:v>
                </c:pt>
                <c:pt idx="11051">
                  <c:v>11051</c:v>
                </c:pt>
                <c:pt idx="11052">
                  <c:v>11052</c:v>
                </c:pt>
                <c:pt idx="11053">
                  <c:v>11053</c:v>
                </c:pt>
                <c:pt idx="11054">
                  <c:v>11054</c:v>
                </c:pt>
                <c:pt idx="11055">
                  <c:v>11055</c:v>
                </c:pt>
                <c:pt idx="11056">
                  <c:v>11056</c:v>
                </c:pt>
                <c:pt idx="11057">
                  <c:v>11057</c:v>
                </c:pt>
                <c:pt idx="11058">
                  <c:v>11058</c:v>
                </c:pt>
                <c:pt idx="11059">
                  <c:v>11059</c:v>
                </c:pt>
                <c:pt idx="11060">
                  <c:v>11060</c:v>
                </c:pt>
                <c:pt idx="11061">
                  <c:v>11061</c:v>
                </c:pt>
                <c:pt idx="11062">
                  <c:v>11062</c:v>
                </c:pt>
                <c:pt idx="11063">
                  <c:v>11063</c:v>
                </c:pt>
                <c:pt idx="11064">
                  <c:v>11064</c:v>
                </c:pt>
                <c:pt idx="11065">
                  <c:v>11065</c:v>
                </c:pt>
                <c:pt idx="11066">
                  <c:v>11066</c:v>
                </c:pt>
                <c:pt idx="11067">
                  <c:v>11067</c:v>
                </c:pt>
                <c:pt idx="11068">
                  <c:v>11068</c:v>
                </c:pt>
                <c:pt idx="11069">
                  <c:v>11069</c:v>
                </c:pt>
                <c:pt idx="11070">
                  <c:v>11070</c:v>
                </c:pt>
                <c:pt idx="11071">
                  <c:v>11071</c:v>
                </c:pt>
                <c:pt idx="11072">
                  <c:v>11072</c:v>
                </c:pt>
                <c:pt idx="11073">
                  <c:v>11073</c:v>
                </c:pt>
                <c:pt idx="11074">
                  <c:v>11074</c:v>
                </c:pt>
                <c:pt idx="11075">
                  <c:v>11075</c:v>
                </c:pt>
                <c:pt idx="11076">
                  <c:v>11076</c:v>
                </c:pt>
                <c:pt idx="11077">
                  <c:v>11077</c:v>
                </c:pt>
                <c:pt idx="11078">
                  <c:v>11078</c:v>
                </c:pt>
                <c:pt idx="11079">
                  <c:v>11079</c:v>
                </c:pt>
                <c:pt idx="11080">
                  <c:v>11080</c:v>
                </c:pt>
                <c:pt idx="11081">
                  <c:v>11081</c:v>
                </c:pt>
                <c:pt idx="11082">
                  <c:v>11082</c:v>
                </c:pt>
                <c:pt idx="11083">
                  <c:v>11083</c:v>
                </c:pt>
                <c:pt idx="11084">
                  <c:v>11084</c:v>
                </c:pt>
                <c:pt idx="11085">
                  <c:v>11085</c:v>
                </c:pt>
                <c:pt idx="11086">
                  <c:v>11086</c:v>
                </c:pt>
                <c:pt idx="11087">
                  <c:v>11087</c:v>
                </c:pt>
                <c:pt idx="11088">
                  <c:v>11088</c:v>
                </c:pt>
                <c:pt idx="11089">
                  <c:v>11089</c:v>
                </c:pt>
                <c:pt idx="11090">
                  <c:v>11090</c:v>
                </c:pt>
                <c:pt idx="11091">
                  <c:v>11091</c:v>
                </c:pt>
                <c:pt idx="11092">
                  <c:v>11092</c:v>
                </c:pt>
                <c:pt idx="11093">
                  <c:v>11093</c:v>
                </c:pt>
                <c:pt idx="11094">
                  <c:v>11094</c:v>
                </c:pt>
                <c:pt idx="11095">
                  <c:v>11095</c:v>
                </c:pt>
                <c:pt idx="11096">
                  <c:v>11096</c:v>
                </c:pt>
                <c:pt idx="11097">
                  <c:v>11097</c:v>
                </c:pt>
                <c:pt idx="11098">
                  <c:v>11098</c:v>
                </c:pt>
                <c:pt idx="11099">
                  <c:v>11099</c:v>
                </c:pt>
                <c:pt idx="11100">
                  <c:v>11100</c:v>
                </c:pt>
                <c:pt idx="11101">
                  <c:v>11101</c:v>
                </c:pt>
                <c:pt idx="11102">
                  <c:v>11102</c:v>
                </c:pt>
                <c:pt idx="11103">
                  <c:v>11103</c:v>
                </c:pt>
                <c:pt idx="11104">
                  <c:v>11104</c:v>
                </c:pt>
                <c:pt idx="11105">
                  <c:v>11105</c:v>
                </c:pt>
                <c:pt idx="11106">
                  <c:v>11106</c:v>
                </c:pt>
                <c:pt idx="11107">
                  <c:v>11107</c:v>
                </c:pt>
                <c:pt idx="11108">
                  <c:v>11108</c:v>
                </c:pt>
                <c:pt idx="11109">
                  <c:v>11109</c:v>
                </c:pt>
                <c:pt idx="11110">
                  <c:v>11110</c:v>
                </c:pt>
                <c:pt idx="11111">
                  <c:v>11111</c:v>
                </c:pt>
                <c:pt idx="11112">
                  <c:v>11112</c:v>
                </c:pt>
                <c:pt idx="11113">
                  <c:v>11113</c:v>
                </c:pt>
                <c:pt idx="11114">
                  <c:v>11114</c:v>
                </c:pt>
                <c:pt idx="11115">
                  <c:v>11115</c:v>
                </c:pt>
                <c:pt idx="11116">
                  <c:v>11116</c:v>
                </c:pt>
                <c:pt idx="11117">
                  <c:v>11117</c:v>
                </c:pt>
                <c:pt idx="11118">
                  <c:v>11118</c:v>
                </c:pt>
                <c:pt idx="11119">
                  <c:v>11119</c:v>
                </c:pt>
                <c:pt idx="11120">
                  <c:v>11120</c:v>
                </c:pt>
                <c:pt idx="11121">
                  <c:v>11121</c:v>
                </c:pt>
                <c:pt idx="11122">
                  <c:v>11122</c:v>
                </c:pt>
                <c:pt idx="11123">
                  <c:v>11123</c:v>
                </c:pt>
                <c:pt idx="11124">
                  <c:v>11124</c:v>
                </c:pt>
                <c:pt idx="11125">
                  <c:v>11125</c:v>
                </c:pt>
                <c:pt idx="11126">
                  <c:v>11126</c:v>
                </c:pt>
                <c:pt idx="11127">
                  <c:v>11127</c:v>
                </c:pt>
                <c:pt idx="11128">
                  <c:v>11128</c:v>
                </c:pt>
                <c:pt idx="11129">
                  <c:v>11129</c:v>
                </c:pt>
                <c:pt idx="11130">
                  <c:v>11130</c:v>
                </c:pt>
                <c:pt idx="11131">
                  <c:v>11131</c:v>
                </c:pt>
                <c:pt idx="11132">
                  <c:v>11132</c:v>
                </c:pt>
                <c:pt idx="11133">
                  <c:v>11133</c:v>
                </c:pt>
                <c:pt idx="11134">
                  <c:v>11134</c:v>
                </c:pt>
                <c:pt idx="11135">
                  <c:v>11135</c:v>
                </c:pt>
                <c:pt idx="11136">
                  <c:v>11136</c:v>
                </c:pt>
                <c:pt idx="11137">
                  <c:v>11137</c:v>
                </c:pt>
                <c:pt idx="11138">
                  <c:v>11138</c:v>
                </c:pt>
                <c:pt idx="11139">
                  <c:v>11139</c:v>
                </c:pt>
                <c:pt idx="11140">
                  <c:v>11140</c:v>
                </c:pt>
                <c:pt idx="11141">
                  <c:v>11141</c:v>
                </c:pt>
                <c:pt idx="11142">
                  <c:v>11142</c:v>
                </c:pt>
                <c:pt idx="11143">
                  <c:v>11143</c:v>
                </c:pt>
                <c:pt idx="11144">
                  <c:v>11144</c:v>
                </c:pt>
                <c:pt idx="11145">
                  <c:v>11145</c:v>
                </c:pt>
                <c:pt idx="11146">
                  <c:v>11146</c:v>
                </c:pt>
                <c:pt idx="11147">
                  <c:v>11147</c:v>
                </c:pt>
                <c:pt idx="11148">
                  <c:v>11148</c:v>
                </c:pt>
                <c:pt idx="11149">
                  <c:v>11149</c:v>
                </c:pt>
                <c:pt idx="11150">
                  <c:v>11150</c:v>
                </c:pt>
                <c:pt idx="11151">
                  <c:v>11151</c:v>
                </c:pt>
                <c:pt idx="11152">
                  <c:v>11152</c:v>
                </c:pt>
                <c:pt idx="11153">
                  <c:v>11153</c:v>
                </c:pt>
                <c:pt idx="11154">
                  <c:v>11154</c:v>
                </c:pt>
                <c:pt idx="11155">
                  <c:v>11155</c:v>
                </c:pt>
                <c:pt idx="11156">
                  <c:v>11156</c:v>
                </c:pt>
                <c:pt idx="11157">
                  <c:v>11157</c:v>
                </c:pt>
                <c:pt idx="11158">
                  <c:v>11158</c:v>
                </c:pt>
                <c:pt idx="11159">
                  <c:v>11159</c:v>
                </c:pt>
                <c:pt idx="11160">
                  <c:v>11160</c:v>
                </c:pt>
                <c:pt idx="11161">
                  <c:v>11161</c:v>
                </c:pt>
                <c:pt idx="11162">
                  <c:v>11162</c:v>
                </c:pt>
                <c:pt idx="11163">
                  <c:v>11163</c:v>
                </c:pt>
                <c:pt idx="11164">
                  <c:v>11164</c:v>
                </c:pt>
                <c:pt idx="11165">
                  <c:v>11165</c:v>
                </c:pt>
                <c:pt idx="11166">
                  <c:v>11166</c:v>
                </c:pt>
                <c:pt idx="11167">
                  <c:v>11167</c:v>
                </c:pt>
                <c:pt idx="11168">
                  <c:v>11168</c:v>
                </c:pt>
                <c:pt idx="11169">
                  <c:v>11169</c:v>
                </c:pt>
                <c:pt idx="11170">
                  <c:v>11170</c:v>
                </c:pt>
                <c:pt idx="11171">
                  <c:v>11171</c:v>
                </c:pt>
                <c:pt idx="11172">
                  <c:v>11172</c:v>
                </c:pt>
                <c:pt idx="11173">
                  <c:v>11173</c:v>
                </c:pt>
                <c:pt idx="11174">
                  <c:v>11174</c:v>
                </c:pt>
                <c:pt idx="11175">
                  <c:v>11175</c:v>
                </c:pt>
                <c:pt idx="11176">
                  <c:v>11176</c:v>
                </c:pt>
                <c:pt idx="11177">
                  <c:v>11177</c:v>
                </c:pt>
                <c:pt idx="11178">
                  <c:v>11178</c:v>
                </c:pt>
                <c:pt idx="11179">
                  <c:v>11179</c:v>
                </c:pt>
                <c:pt idx="11180">
                  <c:v>11180</c:v>
                </c:pt>
                <c:pt idx="11181">
                  <c:v>11181</c:v>
                </c:pt>
                <c:pt idx="11182">
                  <c:v>11182</c:v>
                </c:pt>
                <c:pt idx="11183">
                  <c:v>11183</c:v>
                </c:pt>
                <c:pt idx="11184">
                  <c:v>11184</c:v>
                </c:pt>
                <c:pt idx="11185">
                  <c:v>11185</c:v>
                </c:pt>
                <c:pt idx="11186">
                  <c:v>11186</c:v>
                </c:pt>
                <c:pt idx="11187">
                  <c:v>11187</c:v>
                </c:pt>
                <c:pt idx="11188">
                  <c:v>11188</c:v>
                </c:pt>
                <c:pt idx="11189">
                  <c:v>11189</c:v>
                </c:pt>
                <c:pt idx="11190">
                  <c:v>11190</c:v>
                </c:pt>
                <c:pt idx="11191">
                  <c:v>11191</c:v>
                </c:pt>
                <c:pt idx="11192">
                  <c:v>11192</c:v>
                </c:pt>
                <c:pt idx="11193">
                  <c:v>11193</c:v>
                </c:pt>
                <c:pt idx="11194">
                  <c:v>11194</c:v>
                </c:pt>
                <c:pt idx="11195">
                  <c:v>11195</c:v>
                </c:pt>
                <c:pt idx="11196">
                  <c:v>11196</c:v>
                </c:pt>
                <c:pt idx="11197">
                  <c:v>11197</c:v>
                </c:pt>
                <c:pt idx="11198">
                  <c:v>11198</c:v>
                </c:pt>
                <c:pt idx="11199">
                  <c:v>11199</c:v>
                </c:pt>
                <c:pt idx="11200">
                  <c:v>11200</c:v>
                </c:pt>
                <c:pt idx="11201">
                  <c:v>11201</c:v>
                </c:pt>
                <c:pt idx="11202">
                  <c:v>11202</c:v>
                </c:pt>
                <c:pt idx="11203">
                  <c:v>11203</c:v>
                </c:pt>
                <c:pt idx="11204">
                  <c:v>11204</c:v>
                </c:pt>
                <c:pt idx="11205">
                  <c:v>11205</c:v>
                </c:pt>
                <c:pt idx="11206">
                  <c:v>11206</c:v>
                </c:pt>
                <c:pt idx="11207">
                  <c:v>11207</c:v>
                </c:pt>
                <c:pt idx="11208">
                  <c:v>11208</c:v>
                </c:pt>
                <c:pt idx="11209">
                  <c:v>11209</c:v>
                </c:pt>
                <c:pt idx="11210">
                  <c:v>11210</c:v>
                </c:pt>
                <c:pt idx="11211">
                  <c:v>11211</c:v>
                </c:pt>
                <c:pt idx="11212">
                  <c:v>11212</c:v>
                </c:pt>
                <c:pt idx="11213">
                  <c:v>11213</c:v>
                </c:pt>
                <c:pt idx="11214">
                  <c:v>11214</c:v>
                </c:pt>
                <c:pt idx="11215">
                  <c:v>11215</c:v>
                </c:pt>
                <c:pt idx="11216">
                  <c:v>11216</c:v>
                </c:pt>
                <c:pt idx="11217">
                  <c:v>11217</c:v>
                </c:pt>
                <c:pt idx="11218">
                  <c:v>11218</c:v>
                </c:pt>
                <c:pt idx="11219">
                  <c:v>11219</c:v>
                </c:pt>
                <c:pt idx="11220">
                  <c:v>11220</c:v>
                </c:pt>
                <c:pt idx="11221">
                  <c:v>11221</c:v>
                </c:pt>
                <c:pt idx="11222">
                  <c:v>11222</c:v>
                </c:pt>
                <c:pt idx="11223">
                  <c:v>11223</c:v>
                </c:pt>
                <c:pt idx="11224">
                  <c:v>11224</c:v>
                </c:pt>
                <c:pt idx="11225">
                  <c:v>11225</c:v>
                </c:pt>
                <c:pt idx="11226">
                  <c:v>11226</c:v>
                </c:pt>
                <c:pt idx="11227">
                  <c:v>11227</c:v>
                </c:pt>
                <c:pt idx="11228">
                  <c:v>11228</c:v>
                </c:pt>
                <c:pt idx="11229">
                  <c:v>11229</c:v>
                </c:pt>
                <c:pt idx="11230">
                  <c:v>11230</c:v>
                </c:pt>
                <c:pt idx="11231">
                  <c:v>11231</c:v>
                </c:pt>
                <c:pt idx="11232">
                  <c:v>11232</c:v>
                </c:pt>
                <c:pt idx="11233">
                  <c:v>11233</c:v>
                </c:pt>
                <c:pt idx="11234">
                  <c:v>11234</c:v>
                </c:pt>
                <c:pt idx="11235">
                  <c:v>11235</c:v>
                </c:pt>
                <c:pt idx="11236">
                  <c:v>11236</c:v>
                </c:pt>
                <c:pt idx="11237">
                  <c:v>11237</c:v>
                </c:pt>
                <c:pt idx="11238">
                  <c:v>11238</c:v>
                </c:pt>
                <c:pt idx="11239">
                  <c:v>11239</c:v>
                </c:pt>
                <c:pt idx="11240">
                  <c:v>11240</c:v>
                </c:pt>
                <c:pt idx="11241">
                  <c:v>11241</c:v>
                </c:pt>
                <c:pt idx="11242">
                  <c:v>11242</c:v>
                </c:pt>
                <c:pt idx="11243">
                  <c:v>11243</c:v>
                </c:pt>
                <c:pt idx="11244">
                  <c:v>11244</c:v>
                </c:pt>
                <c:pt idx="11245">
                  <c:v>11245</c:v>
                </c:pt>
                <c:pt idx="11246">
                  <c:v>11246</c:v>
                </c:pt>
                <c:pt idx="11247">
                  <c:v>11247</c:v>
                </c:pt>
                <c:pt idx="11248">
                  <c:v>11248</c:v>
                </c:pt>
                <c:pt idx="11249">
                  <c:v>11249</c:v>
                </c:pt>
                <c:pt idx="11250">
                  <c:v>11250</c:v>
                </c:pt>
                <c:pt idx="11251">
                  <c:v>11251</c:v>
                </c:pt>
                <c:pt idx="11252">
                  <c:v>11252</c:v>
                </c:pt>
                <c:pt idx="11253">
                  <c:v>11253</c:v>
                </c:pt>
                <c:pt idx="11254">
                  <c:v>11254</c:v>
                </c:pt>
                <c:pt idx="11255">
                  <c:v>11255</c:v>
                </c:pt>
                <c:pt idx="11256">
                  <c:v>11256</c:v>
                </c:pt>
                <c:pt idx="11257">
                  <c:v>11257</c:v>
                </c:pt>
                <c:pt idx="11258">
                  <c:v>11258</c:v>
                </c:pt>
                <c:pt idx="11259">
                  <c:v>11259</c:v>
                </c:pt>
                <c:pt idx="11260">
                  <c:v>11260</c:v>
                </c:pt>
                <c:pt idx="11261">
                  <c:v>11261</c:v>
                </c:pt>
                <c:pt idx="11262">
                  <c:v>11262</c:v>
                </c:pt>
                <c:pt idx="11263">
                  <c:v>11263</c:v>
                </c:pt>
                <c:pt idx="11264">
                  <c:v>11264</c:v>
                </c:pt>
                <c:pt idx="11265">
                  <c:v>11265</c:v>
                </c:pt>
                <c:pt idx="11266">
                  <c:v>11266</c:v>
                </c:pt>
                <c:pt idx="11267">
                  <c:v>11267</c:v>
                </c:pt>
                <c:pt idx="11268">
                  <c:v>11268</c:v>
                </c:pt>
                <c:pt idx="11269">
                  <c:v>11269</c:v>
                </c:pt>
                <c:pt idx="11270">
                  <c:v>11270</c:v>
                </c:pt>
                <c:pt idx="11271">
                  <c:v>11271</c:v>
                </c:pt>
                <c:pt idx="11272">
                  <c:v>11272</c:v>
                </c:pt>
                <c:pt idx="11273">
                  <c:v>11273</c:v>
                </c:pt>
                <c:pt idx="11274">
                  <c:v>11274</c:v>
                </c:pt>
                <c:pt idx="11275">
                  <c:v>11275</c:v>
                </c:pt>
                <c:pt idx="11276">
                  <c:v>11276</c:v>
                </c:pt>
                <c:pt idx="11277">
                  <c:v>11277</c:v>
                </c:pt>
                <c:pt idx="11278">
                  <c:v>11278</c:v>
                </c:pt>
                <c:pt idx="11279">
                  <c:v>11279</c:v>
                </c:pt>
                <c:pt idx="11280">
                  <c:v>11280</c:v>
                </c:pt>
                <c:pt idx="11281">
                  <c:v>11281</c:v>
                </c:pt>
                <c:pt idx="11282">
                  <c:v>11282</c:v>
                </c:pt>
                <c:pt idx="11283">
                  <c:v>11283</c:v>
                </c:pt>
                <c:pt idx="11284">
                  <c:v>11284</c:v>
                </c:pt>
                <c:pt idx="11285">
                  <c:v>11285</c:v>
                </c:pt>
                <c:pt idx="11286">
                  <c:v>11286</c:v>
                </c:pt>
                <c:pt idx="11287">
                  <c:v>11287</c:v>
                </c:pt>
                <c:pt idx="11288">
                  <c:v>11288</c:v>
                </c:pt>
                <c:pt idx="11289">
                  <c:v>11289</c:v>
                </c:pt>
                <c:pt idx="11290">
                  <c:v>11290</c:v>
                </c:pt>
                <c:pt idx="11291">
                  <c:v>11291</c:v>
                </c:pt>
                <c:pt idx="11292">
                  <c:v>11292</c:v>
                </c:pt>
                <c:pt idx="11293">
                  <c:v>11293</c:v>
                </c:pt>
                <c:pt idx="11294">
                  <c:v>11294</c:v>
                </c:pt>
                <c:pt idx="11295">
                  <c:v>11295</c:v>
                </c:pt>
                <c:pt idx="11296">
                  <c:v>11296</c:v>
                </c:pt>
                <c:pt idx="11297">
                  <c:v>11297</c:v>
                </c:pt>
                <c:pt idx="11298">
                  <c:v>11298</c:v>
                </c:pt>
                <c:pt idx="11299">
                  <c:v>11299</c:v>
                </c:pt>
                <c:pt idx="11300">
                  <c:v>11300</c:v>
                </c:pt>
                <c:pt idx="11301">
                  <c:v>11301</c:v>
                </c:pt>
                <c:pt idx="11302">
                  <c:v>11302</c:v>
                </c:pt>
                <c:pt idx="11303">
                  <c:v>11303</c:v>
                </c:pt>
                <c:pt idx="11304">
                  <c:v>11304</c:v>
                </c:pt>
                <c:pt idx="11305">
                  <c:v>11305</c:v>
                </c:pt>
                <c:pt idx="11306">
                  <c:v>11306</c:v>
                </c:pt>
                <c:pt idx="11307">
                  <c:v>11307</c:v>
                </c:pt>
                <c:pt idx="11308">
                  <c:v>11308</c:v>
                </c:pt>
                <c:pt idx="11309">
                  <c:v>11309</c:v>
                </c:pt>
                <c:pt idx="11310">
                  <c:v>11310</c:v>
                </c:pt>
                <c:pt idx="11311">
                  <c:v>11311</c:v>
                </c:pt>
                <c:pt idx="11312">
                  <c:v>11312</c:v>
                </c:pt>
                <c:pt idx="11313">
                  <c:v>11313</c:v>
                </c:pt>
                <c:pt idx="11314">
                  <c:v>11314</c:v>
                </c:pt>
                <c:pt idx="11315">
                  <c:v>11315</c:v>
                </c:pt>
                <c:pt idx="11316">
                  <c:v>11316</c:v>
                </c:pt>
                <c:pt idx="11317">
                  <c:v>11317</c:v>
                </c:pt>
                <c:pt idx="11318">
                  <c:v>11318</c:v>
                </c:pt>
                <c:pt idx="11319">
                  <c:v>11319</c:v>
                </c:pt>
                <c:pt idx="11320">
                  <c:v>11320</c:v>
                </c:pt>
                <c:pt idx="11321">
                  <c:v>11321</c:v>
                </c:pt>
                <c:pt idx="11322">
                  <c:v>11322</c:v>
                </c:pt>
                <c:pt idx="11323">
                  <c:v>11323</c:v>
                </c:pt>
                <c:pt idx="11324">
                  <c:v>11324</c:v>
                </c:pt>
                <c:pt idx="11325">
                  <c:v>11325</c:v>
                </c:pt>
                <c:pt idx="11326">
                  <c:v>11326</c:v>
                </c:pt>
                <c:pt idx="11327">
                  <c:v>11327</c:v>
                </c:pt>
                <c:pt idx="11328">
                  <c:v>11328</c:v>
                </c:pt>
                <c:pt idx="11329">
                  <c:v>11329</c:v>
                </c:pt>
                <c:pt idx="11330">
                  <c:v>11330</c:v>
                </c:pt>
                <c:pt idx="11331">
                  <c:v>11331</c:v>
                </c:pt>
                <c:pt idx="11332">
                  <c:v>11332</c:v>
                </c:pt>
                <c:pt idx="11333">
                  <c:v>11333</c:v>
                </c:pt>
                <c:pt idx="11334">
                  <c:v>11334</c:v>
                </c:pt>
                <c:pt idx="11335">
                  <c:v>11335</c:v>
                </c:pt>
                <c:pt idx="11336">
                  <c:v>11336</c:v>
                </c:pt>
                <c:pt idx="11337">
                  <c:v>11337</c:v>
                </c:pt>
                <c:pt idx="11338">
                  <c:v>11338</c:v>
                </c:pt>
                <c:pt idx="11339">
                  <c:v>11339</c:v>
                </c:pt>
                <c:pt idx="11340">
                  <c:v>11340</c:v>
                </c:pt>
                <c:pt idx="11341">
                  <c:v>11341</c:v>
                </c:pt>
                <c:pt idx="11342">
                  <c:v>11342</c:v>
                </c:pt>
                <c:pt idx="11343">
                  <c:v>11343</c:v>
                </c:pt>
                <c:pt idx="11344">
                  <c:v>11344</c:v>
                </c:pt>
                <c:pt idx="11345">
                  <c:v>11345</c:v>
                </c:pt>
                <c:pt idx="11346">
                  <c:v>11346</c:v>
                </c:pt>
                <c:pt idx="11347">
                  <c:v>11347</c:v>
                </c:pt>
                <c:pt idx="11348">
                  <c:v>11348</c:v>
                </c:pt>
                <c:pt idx="11349">
                  <c:v>11349</c:v>
                </c:pt>
                <c:pt idx="11350">
                  <c:v>11350</c:v>
                </c:pt>
                <c:pt idx="11351">
                  <c:v>11351</c:v>
                </c:pt>
                <c:pt idx="11352">
                  <c:v>11352</c:v>
                </c:pt>
                <c:pt idx="11353">
                  <c:v>11353</c:v>
                </c:pt>
                <c:pt idx="11354">
                  <c:v>11354</c:v>
                </c:pt>
                <c:pt idx="11355">
                  <c:v>11355</c:v>
                </c:pt>
                <c:pt idx="11356">
                  <c:v>11356</c:v>
                </c:pt>
                <c:pt idx="11357">
                  <c:v>11357</c:v>
                </c:pt>
                <c:pt idx="11358">
                  <c:v>11358</c:v>
                </c:pt>
                <c:pt idx="11359">
                  <c:v>11359</c:v>
                </c:pt>
                <c:pt idx="11360">
                  <c:v>11360</c:v>
                </c:pt>
                <c:pt idx="11361">
                  <c:v>11361</c:v>
                </c:pt>
                <c:pt idx="11362">
                  <c:v>11362</c:v>
                </c:pt>
                <c:pt idx="11363">
                  <c:v>11363</c:v>
                </c:pt>
                <c:pt idx="11364">
                  <c:v>11364</c:v>
                </c:pt>
                <c:pt idx="11365">
                  <c:v>11365</c:v>
                </c:pt>
                <c:pt idx="11366">
                  <c:v>11366</c:v>
                </c:pt>
                <c:pt idx="11367">
                  <c:v>11367</c:v>
                </c:pt>
                <c:pt idx="11368">
                  <c:v>11368</c:v>
                </c:pt>
                <c:pt idx="11369">
                  <c:v>11369</c:v>
                </c:pt>
                <c:pt idx="11370">
                  <c:v>11370</c:v>
                </c:pt>
                <c:pt idx="11371">
                  <c:v>11371</c:v>
                </c:pt>
                <c:pt idx="11372">
                  <c:v>11372</c:v>
                </c:pt>
                <c:pt idx="11373">
                  <c:v>11373</c:v>
                </c:pt>
                <c:pt idx="11374">
                  <c:v>11374</c:v>
                </c:pt>
                <c:pt idx="11375">
                  <c:v>11375</c:v>
                </c:pt>
                <c:pt idx="11376">
                  <c:v>11376</c:v>
                </c:pt>
                <c:pt idx="11377">
                  <c:v>11377</c:v>
                </c:pt>
                <c:pt idx="11378">
                  <c:v>11378</c:v>
                </c:pt>
                <c:pt idx="11379">
                  <c:v>11379</c:v>
                </c:pt>
                <c:pt idx="11380">
                  <c:v>11380</c:v>
                </c:pt>
                <c:pt idx="11381">
                  <c:v>11381</c:v>
                </c:pt>
                <c:pt idx="11382">
                  <c:v>11382</c:v>
                </c:pt>
                <c:pt idx="11383">
                  <c:v>11383</c:v>
                </c:pt>
                <c:pt idx="11384">
                  <c:v>11384</c:v>
                </c:pt>
                <c:pt idx="11385">
                  <c:v>11385</c:v>
                </c:pt>
                <c:pt idx="11386">
                  <c:v>11386</c:v>
                </c:pt>
                <c:pt idx="11387">
                  <c:v>11387</c:v>
                </c:pt>
                <c:pt idx="11388">
                  <c:v>11388</c:v>
                </c:pt>
                <c:pt idx="11389">
                  <c:v>11389</c:v>
                </c:pt>
                <c:pt idx="11390">
                  <c:v>11390</c:v>
                </c:pt>
                <c:pt idx="11391">
                  <c:v>11391</c:v>
                </c:pt>
                <c:pt idx="11392">
                  <c:v>11392</c:v>
                </c:pt>
                <c:pt idx="11393">
                  <c:v>11393</c:v>
                </c:pt>
                <c:pt idx="11394">
                  <c:v>11394</c:v>
                </c:pt>
                <c:pt idx="11395">
                  <c:v>11395</c:v>
                </c:pt>
                <c:pt idx="11396">
                  <c:v>11396</c:v>
                </c:pt>
                <c:pt idx="11397">
                  <c:v>11397</c:v>
                </c:pt>
                <c:pt idx="11398">
                  <c:v>11398</c:v>
                </c:pt>
                <c:pt idx="11399">
                  <c:v>11399</c:v>
                </c:pt>
                <c:pt idx="11400">
                  <c:v>11400</c:v>
                </c:pt>
                <c:pt idx="11401">
                  <c:v>11401</c:v>
                </c:pt>
                <c:pt idx="11402">
                  <c:v>11402</c:v>
                </c:pt>
                <c:pt idx="11403">
                  <c:v>11403</c:v>
                </c:pt>
                <c:pt idx="11404">
                  <c:v>11404</c:v>
                </c:pt>
                <c:pt idx="11405">
                  <c:v>11405</c:v>
                </c:pt>
                <c:pt idx="11406">
                  <c:v>11406</c:v>
                </c:pt>
                <c:pt idx="11407">
                  <c:v>11407</c:v>
                </c:pt>
                <c:pt idx="11408">
                  <c:v>11408</c:v>
                </c:pt>
                <c:pt idx="11409">
                  <c:v>11409</c:v>
                </c:pt>
                <c:pt idx="11410">
                  <c:v>11410</c:v>
                </c:pt>
                <c:pt idx="11411">
                  <c:v>11411</c:v>
                </c:pt>
                <c:pt idx="11412">
                  <c:v>11412</c:v>
                </c:pt>
                <c:pt idx="11413">
                  <c:v>11413</c:v>
                </c:pt>
                <c:pt idx="11414">
                  <c:v>11414</c:v>
                </c:pt>
                <c:pt idx="11415">
                  <c:v>11415</c:v>
                </c:pt>
                <c:pt idx="11416">
                  <c:v>11416</c:v>
                </c:pt>
                <c:pt idx="11417">
                  <c:v>11417</c:v>
                </c:pt>
                <c:pt idx="11418">
                  <c:v>11418</c:v>
                </c:pt>
                <c:pt idx="11419">
                  <c:v>11419</c:v>
                </c:pt>
                <c:pt idx="11420">
                  <c:v>11420</c:v>
                </c:pt>
                <c:pt idx="11421">
                  <c:v>11421</c:v>
                </c:pt>
                <c:pt idx="11422">
                  <c:v>11422</c:v>
                </c:pt>
                <c:pt idx="11423">
                  <c:v>11423</c:v>
                </c:pt>
                <c:pt idx="11424">
                  <c:v>11424</c:v>
                </c:pt>
                <c:pt idx="11425">
                  <c:v>11425</c:v>
                </c:pt>
                <c:pt idx="11426">
                  <c:v>11426</c:v>
                </c:pt>
                <c:pt idx="11427">
                  <c:v>11427</c:v>
                </c:pt>
                <c:pt idx="11428">
                  <c:v>11428</c:v>
                </c:pt>
                <c:pt idx="11429">
                  <c:v>11429</c:v>
                </c:pt>
                <c:pt idx="11430">
                  <c:v>11430</c:v>
                </c:pt>
                <c:pt idx="11431">
                  <c:v>11431</c:v>
                </c:pt>
                <c:pt idx="11432">
                  <c:v>11432</c:v>
                </c:pt>
                <c:pt idx="11433">
                  <c:v>11433</c:v>
                </c:pt>
                <c:pt idx="11434">
                  <c:v>11434</c:v>
                </c:pt>
                <c:pt idx="11435">
                  <c:v>11435</c:v>
                </c:pt>
                <c:pt idx="11436">
                  <c:v>11436</c:v>
                </c:pt>
                <c:pt idx="11437">
                  <c:v>11437</c:v>
                </c:pt>
                <c:pt idx="11438">
                  <c:v>11438</c:v>
                </c:pt>
                <c:pt idx="11439">
                  <c:v>11439</c:v>
                </c:pt>
                <c:pt idx="11440">
                  <c:v>11440</c:v>
                </c:pt>
                <c:pt idx="11441">
                  <c:v>11441</c:v>
                </c:pt>
                <c:pt idx="11442">
                  <c:v>11442</c:v>
                </c:pt>
                <c:pt idx="11443">
                  <c:v>11443</c:v>
                </c:pt>
                <c:pt idx="11444">
                  <c:v>11444</c:v>
                </c:pt>
                <c:pt idx="11445">
                  <c:v>11445</c:v>
                </c:pt>
                <c:pt idx="11446">
                  <c:v>11446</c:v>
                </c:pt>
                <c:pt idx="11447">
                  <c:v>11447</c:v>
                </c:pt>
                <c:pt idx="11448">
                  <c:v>11448</c:v>
                </c:pt>
                <c:pt idx="11449">
                  <c:v>11449</c:v>
                </c:pt>
                <c:pt idx="11450">
                  <c:v>11450</c:v>
                </c:pt>
                <c:pt idx="11451">
                  <c:v>11451</c:v>
                </c:pt>
                <c:pt idx="11452">
                  <c:v>11452</c:v>
                </c:pt>
                <c:pt idx="11453">
                  <c:v>11453</c:v>
                </c:pt>
                <c:pt idx="11454">
                  <c:v>11454</c:v>
                </c:pt>
                <c:pt idx="11455">
                  <c:v>11455</c:v>
                </c:pt>
                <c:pt idx="11456">
                  <c:v>11456</c:v>
                </c:pt>
                <c:pt idx="11457">
                  <c:v>11457</c:v>
                </c:pt>
                <c:pt idx="11458">
                  <c:v>11458</c:v>
                </c:pt>
                <c:pt idx="11459">
                  <c:v>11459</c:v>
                </c:pt>
                <c:pt idx="11460">
                  <c:v>11460</c:v>
                </c:pt>
                <c:pt idx="11461">
                  <c:v>11461</c:v>
                </c:pt>
                <c:pt idx="11462">
                  <c:v>11462</c:v>
                </c:pt>
                <c:pt idx="11463">
                  <c:v>11463</c:v>
                </c:pt>
                <c:pt idx="11464">
                  <c:v>11464</c:v>
                </c:pt>
                <c:pt idx="11465">
                  <c:v>11465</c:v>
                </c:pt>
                <c:pt idx="11466">
                  <c:v>11466</c:v>
                </c:pt>
                <c:pt idx="11467">
                  <c:v>11467</c:v>
                </c:pt>
                <c:pt idx="11468">
                  <c:v>11468</c:v>
                </c:pt>
                <c:pt idx="11469">
                  <c:v>11469</c:v>
                </c:pt>
                <c:pt idx="11470">
                  <c:v>11470</c:v>
                </c:pt>
                <c:pt idx="11471">
                  <c:v>11471</c:v>
                </c:pt>
                <c:pt idx="11472">
                  <c:v>11472</c:v>
                </c:pt>
                <c:pt idx="11473">
                  <c:v>11473</c:v>
                </c:pt>
                <c:pt idx="11474">
                  <c:v>11474</c:v>
                </c:pt>
                <c:pt idx="11475">
                  <c:v>11475</c:v>
                </c:pt>
                <c:pt idx="11476">
                  <c:v>11476</c:v>
                </c:pt>
                <c:pt idx="11477">
                  <c:v>11477</c:v>
                </c:pt>
                <c:pt idx="11478">
                  <c:v>11478</c:v>
                </c:pt>
                <c:pt idx="11479">
                  <c:v>11479</c:v>
                </c:pt>
                <c:pt idx="11480">
                  <c:v>11480</c:v>
                </c:pt>
                <c:pt idx="11481">
                  <c:v>11481</c:v>
                </c:pt>
                <c:pt idx="11482">
                  <c:v>11482</c:v>
                </c:pt>
                <c:pt idx="11483">
                  <c:v>11483</c:v>
                </c:pt>
                <c:pt idx="11484">
                  <c:v>11484</c:v>
                </c:pt>
                <c:pt idx="11485">
                  <c:v>11485</c:v>
                </c:pt>
                <c:pt idx="11486">
                  <c:v>11486</c:v>
                </c:pt>
                <c:pt idx="11487">
                  <c:v>11487</c:v>
                </c:pt>
                <c:pt idx="11488">
                  <c:v>11488</c:v>
                </c:pt>
                <c:pt idx="11489">
                  <c:v>11489</c:v>
                </c:pt>
                <c:pt idx="11490">
                  <c:v>11490</c:v>
                </c:pt>
                <c:pt idx="11491">
                  <c:v>11491</c:v>
                </c:pt>
                <c:pt idx="11492">
                  <c:v>11492</c:v>
                </c:pt>
                <c:pt idx="11493">
                  <c:v>11493</c:v>
                </c:pt>
                <c:pt idx="11494">
                  <c:v>11494</c:v>
                </c:pt>
                <c:pt idx="11495">
                  <c:v>11495</c:v>
                </c:pt>
                <c:pt idx="11496">
                  <c:v>11496</c:v>
                </c:pt>
                <c:pt idx="11497">
                  <c:v>11497</c:v>
                </c:pt>
                <c:pt idx="11498">
                  <c:v>11498</c:v>
                </c:pt>
                <c:pt idx="11499">
                  <c:v>11499</c:v>
                </c:pt>
                <c:pt idx="11500">
                  <c:v>11500</c:v>
                </c:pt>
                <c:pt idx="11501">
                  <c:v>11501</c:v>
                </c:pt>
                <c:pt idx="11502">
                  <c:v>11502</c:v>
                </c:pt>
                <c:pt idx="11503">
                  <c:v>11503</c:v>
                </c:pt>
                <c:pt idx="11504">
                  <c:v>11504</c:v>
                </c:pt>
                <c:pt idx="11505">
                  <c:v>11505</c:v>
                </c:pt>
                <c:pt idx="11506">
                  <c:v>11506</c:v>
                </c:pt>
                <c:pt idx="11507">
                  <c:v>11507</c:v>
                </c:pt>
                <c:pt idx="11508">
                  <c:v>11508</c:v>
                </c:pt>
                <c:pt idx="11509">
                  <c:v>11509</c:v>
                </c:pt>
                <c:pt idx="11510">
                  <c:v>11510</c:v>
                </c:pt>
                <c:pt idx="11511">
                  <c:v>11511</c:v>
                </c:pt>
                <c:pt idx="11512">
                  <c:v>11512</c:v>
                </c:pt>
                <c:pt idx="11513">
                  <c:v>11513</c:v>
                </c:pt>
                <c:pt idx="11514">
                  <c:v>11514</c:v>
                </c:pt>
                <c:pt idx="11515">
                  <c:v>11515</c:v>
                </c:pt>
                <c:pt idx="11516">
                  <c:v>11516</c:v>
                </c:pt>
                <c:pt idx="11517">
                  <c:v>11517</c:v>
                </c:pt>
                <c:pt idx="11518">
                  <c:v>11518</c:v>
                </c:pt>
                <c:pt idx="11519">
                  <c:v>11519</c:v>
                </c:pt>
                <c:pt idx="11520">
                  <c:v>11520</c:v>
                </c:pt>
                <c:pt idx="11521">
                  <c:v>11521</c:v>
                </c:pt>
                <c:pt idx="11522">
                  <c:v>11522</c:v>
                </c:pt>
                <c:pt idx="11523">
                  <c:v>11523</c:v>
                </c:pt>
                <c:pt idx="11524">
                  <c:v>11524</c:v>
                </c:pt>
                <c:pt idx="11525">
                  <c:v>11525</c:v>
                </c:pt>
                <c:pt idx="11526">
                  <c:v>11526</c:v>
                </c:pt>
                <c:pt idx="11527">
                  <c:v>11527</c:v>
                </c:pt>
                <c:pt idx="11528">
                  <c:v>11528</c:v>
                </c:pt>
                <c:pt idx="11529">
                  <c:v>11529</c:v>
                </c:pt>
                <c:pt idx="11530">
                  <c:v>11530</c:v>
                </c:pt>
                <c:pt idx="11531">
                  <c:v>11531</c:v>
                </c:pt>
                <c:pt idx="11532">
                  <c:v>11532</c:v>
                </c:pt>
                <c:pt idx="11533">
                  <c:v>11533</c:v>
                </c:pt>
                <c:pt idx="11534">
                  <c:v>11534</c:v>
                </c:pt>
                <c:pt idx="11535">
                  <c:v>11535</c:v>
                </c:pt>
                <c:pt idx="11536">
                  <c:v>11536</c:v>
                </c:pt>
                <c:pt idx="11537">
                  <c:v>11537</c:v>
                </c:pt>
                <c:pt idx="11538">
                  <c:v>11538</c:v>
                </c:pt>
                <c:pt idx="11539">
                  <c:v>11539</c:v>
                </c:pt>
                <c:pt idx="11540">
                  <c:v>11540</c:v>
                </c:pt>
                <c:pt idx="11541">
                  <c:v>11541</c:v>
                </c:pt>
                <c:pt idx="11542">
                  <c:v>11542</c:v>
                </c:pt>
                <c:pt idx="11543">
                  <c:v>11543</c:v>
                </c:pt>
                <c:pt idx="11544">
                  <c:v>11544</c:v>
                </c:pt>
                <c:pt idx="11545">
                  <c:v>11545</c:v>
                </c:pt>
                <c:pt idx="11546">
                  <c:v>11546</c:v>
                </c:pt>
                <c:pt idx="11547">
                  <c:v>11547</c:v>
                </c:pt>
                <c:pt idx="11548">
                  <c:v>11548</c:v>
                </c:pt>
                <c:pt idx="11549">
                  <c:v>11549</c:v>
                </c:pt>
                <c:pt idx="11550">
                  <c:v>11550</c:v>
                </c:pt>
                <c:pt idx="11551">
                  <c:v>11551</c:v>
                </c:pt>
                <c:pt idx="11552">
                  <c:v>11552</c:v>
                </c:pt>
                <c:pt idx="11553">
                  <c:v>11553</c:v>
                </c:pt>
                <c:pt idx="11554">
                  <c:v>11554</c:v>
                </c:pt>
                <c:pt idx="11555">
                  <c:v>11555</c:v>
                </c:pt>
                <c:pt idx="11556">
                  <c:v>11556</c:v>
                </c:pt>
                <c:pt idx="11557">
                  <c:v>11557</c:v>
                </c:pt>
                <c:pt idx="11558">
                  <c:v>11558</c:v>
                </c:pt>
                <c:pt idx="11559">
                  <c:v>11559</c:v>
                </c:pt>
                <c:pt idx="11560">
                  <c:v>11560</c:v>
                </c:pt>
                <c:pt idx="11561">
                  <c:v>11561</c:v>
                </c:pt>
                <c:pt idx="11562">
                  <c:v>11562</c:v>
                </c:pt>
                <c:pt idx="11563">
                  <c:v>11563</c:v>
                </c:pt>
                <c:pt idx="11564">
                  <c:v>11564</c:v>
                </c:pt>
                <c:pt idx="11565">
                  <c:v>11565</c:v>
                </c:pt>
                <c:pt idx="11566">
                  <c:v>11566</c:v>
                </c:pt>
                <c:pt idx="11567">
                  <c:v>11567</c:v>
                </c:pt>
                <c:pt idx="11568">
                  <c:v>11568</c:v>
                </c:pt>
                <c:pt idx="11569">
                  <c:v>11569</c:v>
                </c:pt>
                <c:pt idx="11570">
                  <c:v>11570</c:v>
                </c:pt>
                <c:pt idx="11571">
                  <c:v>11571</c:v>
                </c:pt>
                <c:pt idx="11572">
                  <c:v>11572</c:v>
                </c:pt>
                <c:pt idx="11573">
                  <c:v>11573</c:v>
                </c:pt>
                <c:pt idx="11574">
                  <c:v>11574</c:v>
                </c:pt>
                <c:pt idx="11575">
                  <c:v>11575</c:v>
                </c:pt>
                <c:pt idx="11576">
                  <c:v>11576</c:v>
                </c:pt>
                <c:pt idx="11577">
                  <c:v>11577</c:v>
                </c:pt>
                <c:pt idx="11578">
                  <c:v>11578</c:v>
                </c:pt>
                <c:pt idx="11579">
                  <c:v>11579</c:v>
                </c:pt>
                <c:pt idx="11580">
                  <c:v>11580</c:v>
                </c:pt>
                <c:pt idx="11581">
                  <c:v>11581</c:v>
                </c:pt>
                <c:pt idx="11582">
                  <c:v>11582</c:v>
                </c:pt>
                <c:pt idx="11583">
                  <c:v>11583</c:v>
                </c:pt>
                <c:pt idx="11584">
                  <c:v>11584</c:v>
                </c:pt>
                <c:pt idx="11585">
                  <c:v>11585</c:v>
                </c:pt>
                <c:pt idx="11586">
                  <c:v>11586</c:v>
                </c:pt>
                <c:pt idx="11587">
                  <c:v>11587</c:v>
                </c:pt>
                <c:pt idx="11588">
                  <c:v>11588</c:v>
                </c:pt>
                <c:pt idx="11589">
                  <c:v>11589</c:v>
                </c:pt>
                <c:pt idx="11590">
                  <c:v>11590</c:v>
                </c:pt>
                <c:pt idx="11591">
                  <c:v>11591</c:v>
                </c:pt>
                <c:pt idx="11592">
                  <c:v>11592</c:v>
                </c:pt>
                <c:pt idx="11593">
                  <c:v>11593</c:v>
                </c:pt>
                <c:pt idx="11594">
                  <c:v>11594</c:v>
                </c:pt>
                <c:pt idx="11595">
                  <c:v>11595</c:v>
                </c:pt>
                <c:pt idx="11596">
                  <c:v>11596</c:v>
                </c:pt>
                <c:pt idx="11597">
                  <c:v>11597</c:v>
                </c:pt>
                <c:pt idx="11598">
                  <c:v>11598</c:v>
                </c:pt>
                <c:pt idx="11599">
                  <c:v>11599</c:v>
                </c:pt>
                <c:pt idx="11600">
                  <c:v>11600</c:v>
                </c:pt>
                <c:pt idx="11601">
                  <c:v>11601</c:v>
                </c:pt>
                <c:pt idx="11602">
                  <c:v>11602</c:v>
                </c:pt>
                <c:pt idx="11603">
                  <c:v>11603</c:v>
                </c:pt>
                <c:pt idx="11604">
                  <c:v>11604</c:v>
                </c:pt>
                <c:pt idx="11605">
                  <c:v>11605</c:v>
                </c:pt>
                <c:pt idx="11606">
                  <c:v>11606</c:v>
                </c:pt>
                <c:pt idx="11607">
                  <c:v>11607</c:v>
                </c:pt>
                <c:pt idx="11608">
                  <c:v>11608</c:v>
                </c:pt>
                <c:pt idx="11609">
                  <c:v>11609</c:v>
                </c:pt>
                <c:pt idx="11610">
                  <c:v>11610</c:v>
                </c:pt>
                <c:pt idx="11611">
                  <c:v>11611</c:v>
                </c:pt>
                <c:pt idx="11612">
                  <c:v>11612</c:v>
                </c:pt>
                <c:pt idx="11613">
                  <c:v>11613</c:v>
                </c:pt>
                <c:pt idx="11614">
                  <c:v>11614</c:v>
                </c:pt>
                <c:pt idx="11615">
                  <c:v>11615</c:v>
                </c:pt>
                <c:pt idx="11616">
                  <c:v>11616</c:v>
                </c:pt>
                <c:pt idx="11617">
                  <c:v>11617</c:v>
                </c:pt>
                <c:pt idx="11618">
                  <c:v>11618</c:v>
                </c:pt>
                <c:pt idx="11619">
                  <c:v>11619</c:v>
                </c:pt>
                <c:pt idx="11620">
                  <c:v>11620</c:v>
                </c:pt>
                <c:pt idx="11621">
                  <c:v>11621</c:v>
                </c:pt>
                <c:pt idx="11622">
                  <c:v>11622</c:v>
                </c:pt>
                <c:pt idx="11623">
                  <c:v>11623</c:v>
                </c:pt>
                <c:pt idx="11624">
                  <c:v>11624</c:v>
                </c:pt>
                <c:pt idx="11625">
                  <c:v>11625</c:v>
                </c:pt>
                <c:pt idx="11626">
                  <c:v>11626</c:v>
                </c:pt>
                <c:pt idx="11627">
                  <c:v>11627</c:v>
                </c:pt>
                <c:pt idx="11628">
                  <c:v>11628</c:v>
                </c:pt>
                <c:pt idx="11629">
                  <c:v>11629</c:v>
                </c:pt>
                <c:pt idx="11630">
                  <c:v>11630</c:v>
                </c:pt>
                <c:pt idx="11631">
                  <c:v>11631</c:v>
                </c:pt>
                <c:pt idx="11632">
                  <c:v>11632</c:v>
                </c:pt>
                <c:pt idx="11633">
                  <c:v>11633</c:v>
                </c:pt>
                <c:pt idx="11634">
                  <c:v>11634</c:v>
                </c:pt>
                <c:pt idx="11635">
                  <c:v>11635</c:v>
                </c:pt>
                <c:pt idx="11636">
                  <c:v>11636</c:v>
                </c:pt>
                <c:pt idx="11637">
                  <c:v>11637</c:v>
                </c:pt>
                <c:pt idx="11638">
                  <c:v>11638</c:v>
                </c:pt>
                <c:pt idx="11639">
                  <c:v>11639</c:v>
                </c:pt>
                <c:pt idx="11640">
                  <c:v>11640</c:v>
                </c:pt>
                <c:pt idx="11641">
                  <c:v>11641</c:v>
                </c:pt>
                <c:pt idx="11642">
                  <c:v>11642</c:v>
                </c:pt>
                <c:pt idx="11643">
                  <c:v>11643</c:v>
                </c:pt>
                <c:pt idx="11644">
                  <c:v>11644</c:v>
                </c:pt>
                <c:pt idx="11645">
                  <c:v>11645</c:v>
                </c:pt>
                <c:pt idx="11646">
                  <c:v>11646</c:v>
                </c:pt>
                <c:pt idx="11647">
                  <c:v>11647</c:v>
                </c:pt>
                <c:pt idx="11648">
                  <c:v>11648</c:v>
                </c:pt>
                <c:pt idx="11649">
                  <c:v>11649</c:v>
                </c:pt>
                <c:pt idx="11650">
                  <c:v>11650</c:v>
                </c:pt>
                <c:pt idx="11651">
                  <c:v>11651</c:v>
                </c:pt>
                <c:pt idx="11652">
                  <c:v>11652</c:v>
                </c:pt>
                <c:pt idx="11653">
                  <c:v>11653</c:v>
                </c:pt>
                <c:pt idx="11654">
                  <c:v>11654</c:v>
                </c:pt>
                <c:pt idx="11655">
                  <c:v>11655</c:v>
                </c:pt>
                <c:pt idx="11656">
                  <c:v>11656</c:v>
                </c:pt>
                <c:pt idx="11657">
                  <c:v>11657</c:v>
                </c:pt>
                <c:pt idx="11658">
                  <c:v>11658</c:v>
                </c:pt>
                <c:pt idx="11659">
                  <c:v>11659</c:v>
                </c:pt>
                <c:pt idx="11660">
                  <c:v>11660</c:v>
                </c:pt>
                <c:pt idx="11661">
                  <c:v>11661</c:v>
                </c:pt>
                <c:pt idx="11662">
                  <c:v>11662</c:v>
                </c:pt>
                <c:pt idx="11663">
                  <c:v>11663</c:v>
                </c:pt>
                <c:pt idx="11664">
                  <c:v>11664</c:v>
                </c:pt>
                <c:pt idx="11665">
                  <c:v>11665</c:v>
                </c:pt>
                <c:pt idx="11666">
                  <c:v>11666</c:v>
                </c:pt>
                <c:pt idx="11667">
                  <c:v>11667</c:v>
                </c:pt>
                <c:pt idx="11668">
                  <c:v>11668</c:v>
                </c:pt>
                <c:pt idx="11669">
                  <c:v>11669</c:v>
                </c:pt>
                <c:pt idx="11670">
                  <c:v>11670</c:v>
                </c:pt>
                <c:pt idx="11671">
                  <c:v>11671</c:v>
                </c:pt>
                <c:pt idx="11672">
                  <c:v>11672</c:v>
                </c:pt>
                <c:pt idx="11673">
                  <c:v>11673</c:v>
                </c:pt>
                <c:pt idx="11674">
                  <c:v>11674</c:v>
                </c:pt>
                <c:pt idx="11675">
                  <c:v>11675</c:v>
                </c:pt>
                <c:pt idx="11676">
                  <c:v>11676</c:v>
                </c:pt>
                <c:pt idx="11677">
                  <c:v>11677</c:v>
                </c:pt>
                <c:pt idx="11678">
                  <c:v>11678</c:v>
                </c:pt>
                <c:pt idx="11679">
                  <c:v>11679</c:v>
                </c:pt>
                <c:pt idx="11680">
                  <c:v>11680</c:v>
                </c:pt>
                <c:pt idx="11681">
                  <c:v>11681</c:v>
                </c:pt>
                <c:pt idx="11682">
                  <c:v>11682</c:v>
                </c:pt>
                <c:pt idx="11683">
                  <c:v>11683</c:v>
                </c:pt>
                <c:pt idx="11684">
                  <c:v>11684</c:v>
                </c:pt>
                <c:pt idx="11685">
                  <c:v>11685</c:v>
                </c:pt>
                <c:pt idx="11686">
                  <c:v>11686</c:v>
                </c:pt>
                <c:pt idx="11687">
                  <c:v>11687</c:v>
                </c:pt>
                <c:pt idx="11688">
                  <c:v>11688</c:v>
                </c:pt>
                <c:pt idx="11689">
                  <c:v>11689</c:v>
                </c:pt>
                <c:pt idx="11690">
                  <c:v>11690</c:v>
                </c:pt>
                <c:pt idx="11691">
                  <c:v>11691</c:v>
                </c:pt>
                <c:pt idx="11692">
                  <c:v>11692</c:v>
                </c:pt>
                <c:pt idx="11693">
                  <c:v>11693</c:v>
                </c:pt>
                <c:pt idx="11694">
                  <c:v>11694</c:v>
                </c:pt>
                <c:pt idx="11695">
                  <c:v>11695</c:v>
                </c:pt>
                <c:pt idx="11696">
                  <c:v>11696</c:v>
                </c:pt>
                <c:pt idx="11697">
                  <c:v>11697</c:v>
                </c:pt>
                <c:pt idx="11698">
                  <c:v>11698</c:v>
                </c:pt>
                <c:pt idx="11699">
                  <c:v>11699</c:v>
                </c:pt>
                <c:pt idx="11700">
                  <c:v>11700</c:v>
                </c:pt>
                <c:pt idx="11701">
                  <c:v>11701</c:v>
                </c:pt>
                <c:pt idx="11702">
                  <c:v>11702</c:v>
                </c:pt>
                <c:pt idx="11703">
                  <c:v>11703</c:v>
                </c:pt>
                <c:pt idx="11704">
                  <c:v>11704</c:v>
                </c:pt>
                <c:pt idx="11705">
                  <c:v>11705</c:v>
                </c:pt>
                <c:pt idx="11706">
                  <c:v>11706</c:v>
                </c:pt>
                <c:pt idx="11707">
                  <c:v>11707</c:v>
                </c:pt>
                <c:pt idx="11708">
                  <c:v>11708</c:v>
                </c:pt>
                <c:pt idx="11709">
                  <c:v>11709</c:v>
                </c:pt>
                <c:pt idx="11710">
                  <c:v>11710</c:v>
                </c:pt>
                <c:pt idx="11711">
                  <c:v>11711</c:v>
                </c:pt>
                <c:pt idx="11712">
                  <c:v>11712</c:v>
                </c:pt>
                <c:pt idx="11713">
                  <c:v>11713</c:v>
                </c:pt>
                <c:pt idx="11714">
                  <c:v>11714</c:v>
                </c:pt>
                <c:pt idx="11715">
                  <c:v>11715</c:v>
                </c:pt>
                <c:pt idx="11716">
                  <c:v>11716</c:v>
                </c:pt>
                <c:pt idx="11717">
                  <c:v>11717</c:v>
                </c:pt>
                <c:pt idx="11718">
                  <c:v>11718</c:v>
                </c:pt>
                <c:pt idx="11719">
                  <c:v>11719</c:v>
                </c:pt>
                <c:pt idx="11720">
                  <c:v>11720</c:v>
                </c:pt>
                <c:pt idx="11721">
                  <c:v>11721</c:v>
                </c:pt>
                <c:pt idx="11722">
                  <c:v>11722</c:v>
                </c:pt>
                <c:pt idx="11723">
                  <c:v>11723</c:v>
                </c:pt>
                <c:pt idx="11724">
                  <c:v>11724</c:v>
                </c:pt>
                <c:pt idx="11725">
                  <c:v>11725</c:v>
                </c:pt>
                <c:pt idx="11726">
                  <c:v>11726</c:v>
                </c:pt>
                <c:pt idx="11727">
                  <c:v>11727</c:v>
                </c:pt>
                <c:pt idx="11728">
                  <c:v>11728</c:v>
                </c:pt>
                <c:pt idx="11729">
                  <c:v>11729</c:v>
                </c:pt>
                <c:pt idx="11730">
                  <c:v>11730</c:v>
                </c:pt>
                <c:pt idx="11731">
                  <c:v>11731</c:v>
                </c:pt>
                <c:pt idx="11732">
                  <c:v>11732</c:v>
                </c:pt>
                <c:pt idx="11733">
                  <c:v>11733</c:v>
                </c:pt>
                <c:pt idx="11734">
                  <c:v>11734</c:v>
                </c:pt>
                <c:pt idx="11735">
                  <c:v>11735</c:v>
                </c:pt>
                <c:pt idx="11736">
                  <c:v>11736</c:v>
                </c:pt>
                <c:pt idx="11737">
                  <c:v>11737</c:v>
                </c:pt>
                <c:pt idx="11738">
                  <c:v>11738</c:v>
                </c:pt>
                <c:pt idx="11739">
                  <c:v>11739</c:v>
                </c:pt>
                <c:pt idx="11740">
                  <c:v>11740</c:v>
                </c:pt>
                <c:pt idx="11741">
                  <c:v>11741</c:v>
                </c:pt>
                <c:pt idx="11742">
                  <c:v>11742</c:v>
                </c:pt>
                <c:pt idx="11743">
                  <c:v>11743</c:v>
                </c:pt>
                <c:pt idx="11744">
                  <c:v>11744</c:v>
                </c:pt>
                <c:pt idx="11745">
                  <c:v>11745</c:v>
                </c:pt>
                <c:pt idx="11746">
                  <c:v>11746</c:v>
                </c:pt>
                <c:pt idx="11747">
                  <c:v>11747</c:v>
                </c:pt>
                <c:pt idx="11748">
                  <c:v>11748</c:v>
                </c:pt>
                <c:pt idx="11749">
                  <c:v>11749</c:v>
                </c:pt>
                <c:pt idx="11750">
                  <c:v>11750</c:v>
                </c:pt>
                <c:pt idx="11751">
                  <c:v>11751</c:v>
                </c:pt>
                <c:pt idx="11752">
                  <c:v>11752</c:v>
                </c:pt>
                <c:pt idx="11753">
                  <c:v>11753</c:v>
                </c:pt>
                <c:pt idx="11754">
                  <c:v>11754</c:v>
                </c:pt>
                <c:pt idx="11755">
                  <c:v>11755</c:v>
                </c:pt>
                <c:pt idx="11756">
                  <c:v>11756</c:v>
                </c:pt>
                <c:pt idx="11757">
                  <c:v>11757</c:v>
                </c:pt>
                <c:pt idx="11758">
                  <c:v>11758</c:v>
                </c:pt>
                <c:pt idx="11759">
                  <c:v>11759</c:v>
                </c:pt>
                <c:pt idx="11760">
                  <c:v>11760</c:v>
                </c:pt>
                <c:pt idx="11761">
                  <c:v>11761</c:v>
                </c:pt>
                <c:pt idx="11762">
                  <c:v>11762</c:v>
                </c:pt>
                <c:pt idx="11763">
                  <c:v>11763</c:v>
                </c:pt>
                <c:pt idx="11764">
                  <c:v>11764</c:v>
                </c:pt>
                <c:pt idx="11765">
                  <c:v>11765</c:v>
                </c:pt>
                <c:pt idx="11766">
                  <c:v>11766</c:v>
                </c:pt>
                <c:pt idx="11767">
                  <c:v>11767</c:v>
                </c:pt>
                <c:pt idx="11768">
                  <c:v>11768</c:v>
                </c:pt>
                <c:pt idx="11769">
                  <c:v>11769</c:v>
                </c:pt>
                <c:pt idx="11770">
                  <c:v>11770</c:v>
                </c:pt>
                <c:pt idx="11771">
                  <c:v>11771</c:v>
                </c:pt>
                <c:pt idx="11772">
                  <c:v>11772</c:v>
                </c:pt>
                <c:pt idx="11773">
                  <c:v>11773</c:v>
                </c:pt>
                <c:pt idx="11774">
                  <c:v>11774</c:v>
                </c:pt>
                <c:pt idx="11775">
                  <c:v>11775</c:v>
                </c:pt>
                <c:pt idx="11776">
                  <c:v>11776</c:v>
                </c:pt>
                <c:pt idx="11777">
                  <c:v>11777</c:v>
                </c:pt>
                <c:pt idx="11778">
                  <c:v>11778</c:v>
                </c:pt>
                <c:pt idx="11779">
                  <c:v>11779</c:v>
                </c:pt>
                <c:pt idx="11780">
                  <c:v>11780</c:v>
                </c:pt>
                <c:pt idx="11781">
                  <c:v>11781</c:v>
                </c:pt>
                <c:pt idx="11782">
                  <c:v>11782</c:v>
                </c:pt>
                <c:pt idx="11783">
                  <c:v>11783</c:v>
                </c:pt>
                <c:pt idx="11784">
                  <c:v>11784</c:v>
                </c:pt>
                <c:pt idx="11785">
                  <c:v>11785</c:v>
                </c:pt>
                <c:pt idx="11786">
                  <c:v>11786</c:v>
                </c:pt>
                <c:pt idx="11787">
                  <c:v>11787</c:v>
                </c:pt>
                <c:pt idx="11788">
                  <c:v>11788</c:v>
                </c:pt>
                <c:pt idx="11789">
                  <c:v>11789</c:v>
                </c:pt>
                <c:pt idx="11790">
                  <c:v>11790</c:v>
                </c:pt>
                <c:pt idx="11791">
                  <c:v>11791</c:v>
                </c:pt>
                <c:pt idx="11792">
                  <c:v>11792</c:v>
                </c:pt>
                <c:pt idx="11793">
                  <c:v>11793</c:v>
                </c:pt>
                <c:pt idx="11794">
                  <c:v>11794</c:v>
                </c:pt>
                <c:pt idx="11795">
                  <c:v>11795</c:v>
                </c:pt>
                <c:pt idx="11796">
                  <c:v>11796</c:v>
                </c:pt>
                <c:pt idx="11797">
                  <c:v>11797</c:v>
                </c:pt>
                <c:pt idx="11798">
                  <c:v>11798</c:v>
                </c:pt>
                <c:pt idx="11799">
                  <c:v>11799</c:v>
                </c:pt>
                <c:pt idx="11800">
                  <c:v>11800</c:v>
                </c:pt>
                <c:pt idx="11801">
                  <c:v>11801</c:v>
                </c:pt>
                <c:pt idx="11802">
                  <c:v>11802</c:v>
                </c:pt>
                <c:pt idx="11803">
                  <c:v>11803</c:v>
                </c:pt>
                <c:pt idx="11804">
                  <c:v>11804</c:v>
                </c:pt>
                <c:pt idx="11805">
                  <c:v>11805</c:v>
                </c:pt>
                <c:pt idx="11806">
                  <c:v>11806</c:v>
                </c:pt>
                <c:pt idx="11807">
                  <c:v>11807</c:v>
                </c:pt>
                <c:pt idx="11808">
                  <c:v>11808</c:v>
                </c:pt>
                <c:pt idx="11809">
                  <c:v>11809</c:v>
                </c:pt>
                <c:pt idx="11810">
                  <c:v>11810</c:v>
                </c:pt>
                <c:pt idx="11811">
                  <c:v>11811</c:v>
                </c:pt>
                <c:pt idx="11812">
                  <c:v>11812</c:v>
                </c:pt>
                <c:pt idx="11813">
                  <c:v>11813</c:v>
                </c:pt>
                <c:pt idx="11814">
                  <c:v>11814</c:v>
                </c:pt>
                <c:pt idx="11815">
                  <c:v>11815</c:v>
                </c:pt>
                <c:pt idx="11816">
                  <c:v>11816</c:v>
                </c:pt>
                <c:pt idx="11817">
                  <c:v>11817</c:v>
                </c:pt>
                <c:pt idx="11818">
                  <c:v>11818</c:v>
                </c:pt>
                <c:pt idx="11819">
                  <c:v>11819</c:v>
                </c:pt>
                <c:pt idx="11820">
                  <c:v>11820</c:v>
                </c:pt>
                <c:pt idx="11821">
                  <c:v>11821</c:v>
                </c:pt>
                <c:pt idx="11822">
                  <c:v>11822</c:v>
                </c:pt>
                <c:pt idx="11823">
                  <c:v>11823</c:v>
                </c:pt>
                <c:pt idx="11824">
                  <c:v>11824</c:v>
                </c:pt>
                <c:pt idx="11825">
                  <c:v>11825</c:v>
                </c:pt>
                <c:pt idx="11826">
                  <c:v>11826</c:v>
                </c:pt>
                <c:pt idx="11827">
                  <c:v>11827</c:v>
                </c:pt>
                <c:pt idx="11828">
                  <c:v>11828</c:v>
                </c:pt>
                <c:pt idx="11829">
                  <c:v>11829</c:v>
                </c:pt>
                <c:pt idx="11830">
                  <c:v>11830</c:v>
                </c:pt>
                <c:pt idx="11831">
                  <c:v>11831</c:v>
                </c:pt>
                <c:pt idx="11832">
                  <c:v>11832</c:v>
                </c:pt>
                <c:pt idx="11833">
                  <c:v>11833</c:v>
                </c:pt>
                <c:pt idx="11834">
                  <c:v>11834</c:v>
                </c:pt>
                <c:pt idx="11835">
                  <c:v>11835</c:v>
                </c:pt>
                <c:pt idx="11836">
                  <c:v>11836</c:v>
                </c:pt>
                <c:pt idx="11837">
                  <c:v>11837</c:v>
                </c:pt>
                <c:pt idx="11838">
                  <c:v>11838</c:v>
                </c:pt>
                <c:pt idx="11839">
                  <c:v>11839</c:v>
                </c:pt>
                <c:pt idx="11840">
                  <c:v>11840</c:v>
                </c:pt>
                <c:pt idx="11841">
                  <c:v>11841</c:v>
                </c:pt>
                <c:pt idx="11842">
                  <c:v>11842</c:v>
                </c:pt>
                <c:pt idx="11843">
                  <c:v>11843</c:v>
                </c:pt>
                <c:pt idx="11844">
                  <c:v>11844</c:v>
                </c:pt>
                <c:pt idx="11845">
                  <c:v>11845</c:v>
                </c:pt>
                <c:pt idx="11846">
                  <c:v>11846</c:v>
                </c:pt>
                <c:pt idx="11847">
                  <c:v>11847</c:v>
                </c:pt>
                <c:pt idx="11848">
                  <c:v>11848</c:v>
                </c:pt>
                <c:pt idx="11849">
                  <c:v>11849</c:v>
                </c:pt>
                <c:pt idx="11850">
                  <c:v>11850</c:v>
                </c:pt>
                <c:pt idx="11851">
                  <c:v>11851</c:v>
                </c:pt>
                <c:pt idx="11852">
                  <c:v>11852</c:v>
                </c:pt>
                <c:pt idx="11853">
                  <c:v>11853</c:v>
                </c:pt>
                <c:pt idx="11854">
                  <c:v>11854</c:v>
                </c:pt>
                <c:pt idx="11855">
                  <c:v>11855</c:v>
                </c:pt>
                <c:pt idx="11856">
                  <c:v>11856</c:v>
                </c:pt>
                <c:pt idx="11857">
                  <c:v>11857</c:v>
                </c:pt>
                <c:pt idx="11858">
                  <c:v>11858</c:v>
                </c:pt>
                <c:pt idx="11859">
                  <c:v>11859</c:v>
                </c:pt>
                <c:pt idx="11860">
                  <c:v>11860</c:v>
                </c:pt>
                <c:pt idx="11861">
                  <c:v>11861</c:v>
                </c:pt>
                <c:pt idx="11862">
                  <c:v>11862</c:v>
                </c:pt>
                <c:pt idx="11863">
                  <c:v>11863</c:v>
                </c:pt>
                <c:pt idx="11864">
                  <c:v>11864</c:v>
                </c:pt>
                <c:pt idx="11865">
                  <c:v>11865</c:v>
                </c:pt>
                <c:pt idx="11866">
                  <c:v>11866</c:v>
                </c:pt>
                <c:pt idx="11867">
                  <c:v>11867</c:v>
                </c:pt>
                <c:pt idx="11868">
                  <c:v>11868</c:v>
                </c:pt>
                <c:pt idx="11869">
                  <c:v>11869</c:v>
                </c:pt>
                <c:pt idx="11870">
                  <c:v>11870</c:v>
                </c:pt>
                <c:pt idx="11871">
                  <c:v>11871</c:v>
                </c:pt>
                <c:pt idx="11872">
                  <c:v>11872</c:v>
                </c:pt>
                <c:pt idx="11873">
                  <c:v>11873</c:v>
                </c:pt>
                <c:pt idx="11874">
                  <c:v>11874</c:v>
                </c:pt>
                <c:pt idx="11875">
                  <c:v>11875</c:v>
                </c:pt>
                <c:pt idx="11876">
                  <c:v>11876</c:v>
                </c:pt>
                <c:pt idx="11877">
                  <c:v>11877</c:v>
                </c:pt>
                <c:pt idx="11878">
                  <c:v>11878</c:v>
                </c:pt>
                <c:pt idx="11879">
                  <c:v>11879</c:v>
                </c:pt>
                <c:pt idx="11880">
                  <c:v>11880</c:v>
                </c:pt>
                <c:pt idx="11881">
                  <c:v>11881</c:v>
                </c:pt>
                <c:pt idx="11882">
                  <c:v>11882</c:v>
                </c:pt>
                <c:pt idx="11883">
                  <c:v>11883</c:v>
                </c:pt>
                <c:pt idx="11884">
                  <c:v>11884</c:v>
                </c:pt>
                <c:pt idx="11885">
                  <c:v>11885</c:v>
                </c:pt>
                <c:pt idx="11886">
                  <c:v>11886</c:v>
                </c:pt>
                <c:pt idx="11887">
                  <c:v>11887</c:v>
                </c:pt>
                <c:pt idx="11888">
                  <c:v>11888</c:v>
                </c:pt>
                <c:pt idx="11889">
                  <c:v>11889</c:v>
                </c:pt>
                <c:pt idx="11890">
                  <c:v>11890</c:v>
                </c:pt>
                <c:pt idx="11891">
                  <c:v>11891</c:v>
                </c:pt>
                <c:pt idx="11892">
                  <c:v>11892</c:v>
                </c:pt>
                <c:pt idx="11893">
                  <c:v>11893</c:v>
                </c:pt>
                <c:pt idx="11894">
                  <c:v>11894</c:v>
                </c:pt>
                <c:pt idx="11895">
                  <c:v>11895</c:v>
                </c:pt>
                <c:pt idx="11896">
                  <c:v>11896</c:v>
                </c:pt>
                <c:pt idx="11897">
                  <c:v>11897</c:v>
                </c:pt>
                <c:pt idx="11898">
                  <c:v>11898</c:v>
                </c:pt>
                <c:pt idx="11899">
                  <c:v>11899</c:v>
                </c:pt>
                <c:pt idx="11900">
                  <c:v>11900</c:v>
                </c:pt>
                <c:pt idx="11901">
                  <c:v>11901</c:v>
                </c:pt>
                <c:pt idx="11902">
                  <c:v>11902</c:v>
                </c:pt>
                <c:pt idx="11903">
                  <c:v>11903</c:v>
                </c:pt>
                <c:pt idx="11904">
                  <c:v>11904</c:v>
                </c:pt>
                <c:pt idx="11905">
                  <c:v>11905</c:v>
                </c:pt>
                <c:pt idx="11906">
                  <c:v>11906</c:v>
                </c:pt>
                <c:pt idx="11907">
                  <c:v>11907</c:v>
                </c:pt>
                <c:pt idx="11908">
                  <c:v>11908</c:v>
                </c:pt>
                <c:pt idx="11909">
                  <c:v>11909</c:v>
                </c:pt>
                <c:pt idx="11910">
                  <c:v>11910</c:v>
                </c:pt>
                <c:pt idx="11911">
                  <c:v>11911</c:v>
                </c:pt>
                <c:pt idx="11912">
                  <c:v>11912</c:v>
                </c:pt>
                <c:pt idx="11913">
                  <c:v>11913</c:v>
                </c:pt>
                <c:pt idx="11914">
                  <c:v>11914</c:v>
                </c:pt>
                <c:pt idx="11915">
                  <c:v>11915</c:v>
                </c:pt>
                <c:pt idx="11916">
                  <c:v>11916</c:v>
                </c:pt>
                <c:pt idx="11917">
                  <c:v>11917</c:v>
                </c:pt>
                <c:pt idx="11918">
                  <c:v>11918</c:v>
                </c:pt>
                <c:pt idx="11919">
                  <c:v>11919</c:v>
                </c:pt>
                <c:pt idx="11920">
                  <c:v>11920</c:v>
                </c:pt>
                <c:pt idx="11921">
                  <c:v>11921</c:v>
                </c:pt>
                <c:pt idx="11922">
                  <c:v>11922</c:v>
                </c:pt>
                <c:pt idx="11923">
                  <c:v>11923</c:v>
                </c:pt>
                <c:pt idx="11924">
                  <c:v>11924</c:v>
                </c:pt>
                <c:pt idx="11925">
                  <c:v>11925</c:v>
                </c:pt>
                <c:pt idx="11926">
                  <c:v>11926</c:v>
                </c:pt>
                <c:pt idx="11927">
                  <c:v>11927</c:v>
                </c:pt>
                <c:pt idx="11928">
                  <c:v>11928</c:v>
                </c:pt>
                <c:pt idx="11929">
                  <c:v>11929</c:v>
                </c:pt>
                <c:pt idx="11930">
                  <c:v>11930</c:v>
                </c:pt>
                <c:pt idx="11931">
                  <c:v>11931</c:v>
                </c:pt>
                <c:pt idx="11932">
                  <c:v>11932</c:v>
                </c:pt>
                <c:pt idx="11933">
                  <c:v>11933</c:v>
                </c:pt>
                <c:pt idx="11934">
                  <c:v>11934</c:v>
                </c:pt>
                <c:pt idx="11935">
                  <c:v>11935</c:v>
                </c:pt>
                <c:pt idx="11936">
                  <c:v>11936</c:v>
                </c:pt>
                <c:pt idx="11937">
                  <c:v>11937</c:v>
                </c:pt>
                <c:pt idx="11938">
                  <c:v>11938</c:v>
                </c:pt>
                <c:pt idx="11939">
                  <c:v>11939</c:v>
                </c:pt>
                <c:pt idx="11940">
                  <c:v>11940</c:v>
                </c:pt>
                <c:pt idx="11941">
                  <c:v>11941</c:v>
                </c:pt>
                <c:pt idx="11942">
                  <c:v>11942</c:v>
                </c:pt>
                <c:pt idx="11943">
                  <c:v>11943</c:v>
                </c:pt>
                <c:pt idx="11944">
                  <c:v>11944</c:v>
                </c:pt>
                <c:pt idx="11945">
                  <c:v>11945</c:v>
                </c:pt>
                <c:pt idx="11946">
                  <c:v>11946</c:v>
                </c:pt>
                <c:pt idx="11947">
                  <c:v>11947</c:v>
                </c:pt>
                <c:pt idx="11948">
                  <c:v>11948</c:v>
                </c:pt>
                <c:pt idx="11949">
                  <c:v>11949</c:v>
                </c:pt>
                <c:pt idx="11950">
                  <c:v>11950</c:v>
                </c:pt>
                <c:pt idx="11951">
                  <c:v>11951</c:v>
                </c:pt>
                <c:pt idx="11952">
                  <c:v>11952</c:v>
                </c:pt>
                <c:pt idx="11953">
                  <c:v>11953</c:v>
                </c:pt>
                <c:pt idx="11954">
                  <c:v>11954</c:v>
                </c:pt>
                <c:pt idx="11955">
                  <c:v>11955</c:v>
                </c:pt>
                <c:pt idx="11956">
                  <c:v>11956</c:v>
                </c:pt>
                <c:pt idx="11957">
                  <c:v>11957</c:v>
                </c:pt>
                <c:pt idx="11958">
                  <c:v>11958</c:v>
                </c:pt>
                <c:pt idx="11959">
                  <c:v>11959</c:v>
                </c:pt>
                <c:pt idx="11960">
                  <c:v>11960</c:v>
                </c:pt>
                <c:pt idx="11961">
                  <c:v>11961</c:v>
                </c:pt>
                <c:pt idx="11962">
                  <c:v>11962</c:v>
                </c:pt>
                <c:pt idx="11963">
                  <c:v>11963</c:v>
                </c:pt>
                <c:pt idx="11964">
                  <c:v>11964</c:v>
                </c:pt>
                <c:pt idx="11965">
                  <c:v>11965</c:v>
                </c:pt>
                <c:pt idx="11966">
                  <c:v>11966</c:v>
                </c:pt>
                <c:pt idx="11967">
                  <c:v>11967</c:v>
                </c:pt>
                <c:pt idx="11968">
                  <c:v>11968</c:v>
                </c:pt>
                <c:pt idx="11969">
                  <c:v>11969</c:v>
                </c:pt>
                <c:pt idx="11970">
                  <c:v>11970</c:v>
                </c:pt>
                <c:pt idx="11971">
                  <c:v>11971</c:v>
                </c:pt>
                <c:pt idx="11972">
                  <c:v>11972</c:v>
                </c:pt>
                <c:pt idx="11973">
                  <c:v>11973</c:v>
                </c:pt>
                <c:pt idx="11974">
                  <c:v>11974</c:v>
                </c:pt>
                <c:pt idx="11975">
                  <c:v>11975</c:v>
                </c:pt>
                <c:pt idx="11976">
                  <c:v>11976</c:v>
                </c:pt>
                <c:pt idx="11977">
                  <c:v>11977</c:v>
                </c:pt>
                <c:pt idx="11978">
                  <c:v>11978</c:v>
                </c:pt>
                <c:pt idx="11979">
                  <c:v>11979</c:v>
                </c:pt>
                <c:pt idx="11980">
                  <c:v>11980</c:v>
                </c:pt>
                <c:pt idx="11981">
                  <c:v>11981</c:v>
                </c:pt>
                <c:pt idx="11982">
                  <c:v>11982</c:v>
                </c:pt>
                <c:pt idx="11983">
                  <c:v>11983</c:v>
                </c:pt>
                <c:pt idx="11984">
                  <c:v>11984</c:v>
                </c:pt>
                <c:pt idx="11985">
                  <c:v>11985</c:v>
                </c:pt>
                <c:pt idx="11986">
                  <c:v>11986</c:v>
                </c:pt>
                <c:pt idx="11987">
                  <c:v>11987</c:v>
                </c:pt>
                <c:pt idx="11988">
                  <c:v>11988</c:v>
                </c:pt>
                <c:pt idx="11989">
                  <c:v>11989</c:v>
                </c:pt>
                <c:pt idx="11990">
                  <c:v>11990</c:v>
                </c:pt>
                <c:pt idx="11991">
                  <c:v>11991</c:v>
                </c:pt>
                <c:pt idx="11992">
                  <c:v>11992</c:v>
                </c:pt>
                <c:pt idx="11993">
                  <c:v>11993</c:v>
                </c:pt>
                <c:pt idx="11994">
                  <c:v>11994</c:v>
                </c:pt>
                <c:pt idx="11995">
                  <c:v>11995</c:v>
                </c:pt>
                <c:pt idx="11996">
                  <c:v>11996</c:v>
                </c:pt>
                <c:pt idx="11997">
                  <c:v>11997</c:v>
                </c:pt>
                <c:pt idx="11998">
                  <c:v>11998</c:v>
                </c:pt>
                <c:pt idx="11999">
                  <c:v>11999</c:v>
                </c:pt>
                <c:pt idx="12000">
                  <c:v>12000</c:v>
                </c:pt>
                <c:pt idx="12001">
                  <c:v>12001</c:v>
                </c:pt>
                <c:pt idx="12002">
                  <c:v>12002</c:v>
                </c:pt>
                <c:pt idx="12003">
                  <c:v>12003</c:v>
                </c:pt>
                <c:pt idx="12004">
                  <c:v>12004</c:v>
                </c:pt>
                <c:pt idx="12005">
                  <c:v>12005</c:v>
                </c:pt>
                <c:pt idx="12006">
                  <c:v>12006</c:v>
                </c:pt>
                <c:pt idx="12007">
                  <c:v>12007</c:v>
                </c:pt>
                <c:pt idx="12008">
                  <c:v>12008</c:v>
                </c:pt>
                <c:pt idx="12009">
                  <c:v>12009</c:v>
                </c:pt>
                <c:pt idx="12010">
                  <c:v>12010</c:v>
                </c:pt>
                <c:pt idx="12011">
                  <c:v>12011</c:v>
                </c:pt>
                <c:pt idx="12012">
                  <c:v>12012</c:v>
                </c:pt>
                <c:pt idx="12013">
                  <c:v>12013</c:v>
                </c:pt>
                <c:pt idx="12014">
                  <c:v>12014</c:v>
                </c:pt>
                <c:pt idx="12015">
                  <c:v>12015</c:v>
                </c:pt>
                <c:pt idx="12016">
                  <c:v>12016</c:v>
                </c:pt>
                <c:pt idx="12017">
                  <c:v>12017</c:v>
                </c:pt>
                <c:pt idx="12018">
                  <c:v>12018</c:v>
                </c:pt>
                <c:pt idx="12019">
                  <c:v>12019</c:v>
                </c:pt>
                <c:pt idx="12020">
                  <c:v>12020</c:v>
                </c:pt>
                <c:pt idx="12021">
                  <c:v>12021</c:v>
                </c:pt>
                <c:pt idx="12022">
                  <c:v>12022</c:v>
                </c:pt>
                <c:pt idx="12023">
                  <c:v>12023</c:v>
                </c:pt>
                <c:pt idx="12024">
                  <c:v>12024</c:v>
                </c:pt>
                <c:pt idx="12025">
                  <c:v>12025</c:v>
                </c:pt>
                <c:pt idx="12026">
                  <c:v>12026</c:v>
                </c:pt>
                <c:pt idx="12027">
                  <c:v>12027</c:v>
                </c:pt>
                <c:pt idx="12028">
                  <c:v>12028</c:v>
                </c:pt>
                <c:pt idx="12029">
                  <c:v>12029</c:v>
                </c:pt>
                <c:pt idx="12030">
                  <c:v>12030</c:v>
                </c:pt>
                <c:pt idx="12031">
                  <c:v>12031</c:v>
                </c:pt>
                <c:pt idx="12032">
                  <c:v>12032</c:v>
                </c:pt>
                <c:pt idx="12033">
                  <c:v>12033</c:v>
                </c:pt>
                <c:pt idx="12034">
                  <c:v>12034</c:v>
                </c:pt>
                <c:pt idx="12035">
                  <c:v>12035</c:v>
                </c:pt>
                <c:pt idx="12036">
                  <c:v>12036</c:v>
                </c:pt>
                <c:pt idx="12037">
                  <c:v>12037</c:v>
                </c:pt>
                <c:pt idx="12038">
                  <c:v>12038</c:v>
                </c:pt>
                <c:pt idx="12039">
                  <c:v>12039</c:v>
                </c:pt>
                <c:pt idx="12040">
                  <c:v>12040</c:v>
                </c:pt>
                <c:pt idx="12041">
                  <c:v>12041</c:v>
                </c:pt>
                <c:pt idx="12042">
                  <c:v>12042</c:v>
                </c:pt>
                <c:pt idx="12043">
                  <c:v>12043</c:v>
                </c:pt>
                <c:pt idx="12044">
                  <c:v>12044</c:v>
                </c:pt>
                <c:pt idx="12045">
                  <c:v>12045</c:v>
                </c:pt>
                <c:pt idx="12046">
                  <c:v>12046</c:v>
                </c:pt>
                <c:pt idx="12047">
                  <c:v>12047</c:v>
                </c:pt>
                <c:pt idx="12048">
                  <c:v>12048</c:v>
                </c:pt>
                <c:pt idx="12049">
                  <c:v>12049</c:v>
                </c:pt>
                <c:pt idx="12050">
                  <c:v>12050</c:v>
                </c:pt>
                <c:pt idx="12051">
                  <c:v>12051</c:v>
                </c:pt>
                <c:pt idx="12052">
                  <c:v>12052</c:v>
                </c:pt>
                <c:pt idx="12053">
                  <c:v>12053</c:v>
                </c:pt>
                <c:pt idx="12054">
                  <c:v>12054</c:v>
                </c:pt>
                <c:pt idx="12055">
                  <c:v>12055</c:v>
                </c:pt>
                <c:pt idx="12056">
                  <c:v>12056</c:v>
                </c:pt>
                <c:pt idx="12057">
                  <c:v>12057</c:v>
                </c:pt>
                <c:pt idx="12058">
                  <c:v>12058</c:v>
                </c:pt>
                <c:pt idx="12059">
                  <c:v>12059</c:v>
                </c:pt>
                <c:pt idx="12060">
                  <c:v>12060</c:v>
                </c:pt>
                <c:pt idx="12061">
                  <c:v>12061</c:v>
                </c:pt>
                <c:pt idx="12062">
                  <c:v>12062</c:v>
                </c:pt>
                <c:pt idx="12063">
                  <c:v>12063</c:v>
                </c:pt>
                <c:pt idx="12064">
                  <c:v>12064</c:v>
                </c:pt>
                <c:pt idx="12065">
                  <c:v>12065</c:v>
                </c:pt>
                <c:pt idx="12066">
                  <c:v>12066</c:v>
                </c:pt>
                <c:pt idx="12067">
                  <c:v>12067</c:v>
                </c:pt>
                <c:pt idx="12068">
                  <c:v>12068</c:v>
                </c:pt>
                <c:pt idx="12069">
                  <c:v>12069</c:v>
                </c:pt>
                <c:pt idx="12070">
                  <c:v>12070</c:v>
                </c:pt>
                <c:pt idx="12071">
                  <c:v>12071</c:v>
                </c:pt>
                <c:pt idx="12072">
                  <c:v>12072</c:v>
                </c:pt>
                <c:pt idx="12073">
                  <c:v>12073</c:v>
                </c:pt>
                <c:pt idx="12074">
                  <c:v>12074</c:v>
                </c:pt>
                <c:pt idx="12075">
                  <c:v>12075</c:v>
                </c:pt>
                <c:pt idx="12076">
                  <c:v>12076</c:v>
                </c:pt>
                <c:pt idx="12077">
                  <c:v>12077</c:v>
                </c:pt>
                <c:pt idx="12078">
                  <c:v>12078</c:v>
                </c:pt>
                <c:pt idx="12079">
                  <c:v>12079</c:v>
                </c:pt>
                <c:pt idx="12080">
                  <c:v>12080</c:v>
                </c:pt>
                <c:pt idx="12081">
                  <c:v>12081</c:v>
                </c:pt>
                <c:pt idx="12082">
                  <c:v>12082</c:v>
                </c:pt>
                <c:pt idx="12083">
                  <c:v>12083</c:v>
                </c:pt>
                <c:pt idx="12084">
                  <c:v>12084</c:v>
                </c:pt>
                <c:pt idx="12085">
                  <c:v>12085</c:v>
                </c:pt>
                <c:pt idx="12086">
                  <c:v>12086</c:v>
                </c:pt>
                <c:pt idx="12087">
                  <c:v>12087</c:v>
                </c:pt>
                <c:pt idx="12088">
                  <c:v>12088</c:v>
                </c:pt>
                <c:pt idx="12089">
                  <c:v>12089</c:v>
                </c:pt>
                <c:pt idx="12090">
                  <c:v>12090</c:v>
                </c:pt>
                <c:pt idx="12091">
                  <c:v>12091</c:v>
                </c:pt>
                <c:pt idx="12092">
                  <c:v>12092</c:v>
                </c:pt>
                <c:pt idx="12093">
                  <c:v>12093</c:v>
                </c:pt>
                <c:pt idx="12094">
                  <c:v>12094</c:v>
                </c:pt>
                <c:pt idx="12095">
                  <c:v>12095</c:v>
                </c:pt>
                <c:pt idx="12096">
                  <c:v>12096</c:v>
                </c:pt>
                <c:pt idx="12097">
                  <c:v>12097</c:v>
                </c:pt>
                <c:pt idx="12098">
                  <c:v>12098</c:v>
                </c:pt>
                <c:pt idx="12099">
                  <c:v>12099</c:v>
                </c:pt>
                <c:pt idx="12100">
                  <c:v>12100</c:v>
                </c:pt>
                <c:pt idx="12101">
                  <c:v>12101</c:v>
                </c:pt>
                <c:pt idx="12102">
                  <c:v>12102</c:v>
                </c:pt>
                <c:pt idx="12103">
                  <c:v>12103</c:v>
                </c:pt>
                <c:pt idx="12104">
                  <c:v>12104</c:v>
                </c:pt>
                <c:pt idx="12105">
                  <c:v>12105</c:v>
                </c:pt>
                <c:pt idx="12106">
                  <c:v>12106</c:v>
                </c:pt>
                <c:pt idx="12107">
                  <c:v>12107</c:v>
                </c:pt>
                <c:pt idx="12108">
                  <c:v>12108</c:v>
                </c:pt>
                <c:pt idx="12109">
                  <c:v>12109</c:v>
                </c:pt>
                <c:pt idx="12110">
                  <c:v>12110</c:v>
                </c:pt>
                <c:pt idx="12111">
                  <c:v>12111</c:v>
                </c:pt>
                <c:pt idx="12112">
                  <c:v>12112</c:v>
                </c:pt>
                <c:pt idx="12113">
                  <c:v>12113</c:v>
                </c:pt>
                <c:pt idx="12114">
                  <c:v>12114</c:v>
                </c:pt>
                <c:pt idx="12115">
                  <c:v>12115</c:v>
                </c:pt>
                <c:pt idx="12116">
                  <c:v>12116</c:v>
                </c:pt>
                <c:pt idx="12117">
                  <c:v>12117</c:v>
                </c:pt>
                <c:pt idx="12118">
                  <c:v>12118</c:v>
                </c:pt>
                <c:pt idx="12119">
                  <c:v>12119</c:v>
                </c:pt>
                <c:pt idx="12120">
                  <c:v>12120</c:v>
                </c:pt>
                <c:pt idx="12121">
                  <c:v>12121</c:v>
                </c:pt>
                <c:pt idx="12122">
                  <c:v>12122</c:v>
                </c:pt>
                <c:pt idx="12123">
                  <c:v>12123</c:v>
                </c:pt>
                <c:pt idx="12124">
                  <c:v>12124</c:v>
                </c:pt>
                <c:pt idx="12125">
                  <c:v>12125</c:v>
                </c:pt>
                <c:pt idx="12126">
                  <c:v>12126</c:v>
                </c:pt>
                <c:pt idx="12127">
                  <c:v>12127</c:v>
                </c:pt>
                <c:pt idx="12128">
                  <c:v>12128</c:v>
                </c:pt>
                <c:pt idx="12129">
                  <c:v>12129</c:v>
                </c:pt>
                <c:pt idx="12130">
                  <c:v>12130</c:v>
                </c:pt>
                <c:pt idx="12131">
                  <c:v>12131</c:v>
                </c:pt>
                <c:pt idx="12132">
                  <c:v>12132</c:v>
                </c:pt>
                <c:pt idx="12133">
                  <c:v>12133</c:v>
                </c:pt>
                <c:pt idx="12134">
                  <c:v>12134</c:v>
                </c:pt>
                <c:pt idx="12135">
                  <c:v>12135</c:v>
                </c:pt>
                <c:pt idx="12136">
                  <c:v>12136</c:v>
                </c:pt>
                <c:pt idx="12137">
                  <c:v>12137</c:v>
                </c:pt>
                <c:pt idx="12138">
                  <c:v>12138</c:v>
                </c:pt>
                <c:pt idx="12139">
                  <c:v>12139</c:v>
                </c:pt>
                <c:pt idx="12140">
                  <c:v>12140</c:v>
                </c:pt>
                <c:pt idx="12141">
                  <c:v>12141</c:v>
                </c:pt>
                <c:pt idx="12142">
                  <c:v>12142</c:v>
                </c:pt>
                <c:pt idx="12143">
                  <c:v>12143</c:v>
                </c:pt>
                <c:pt idx="12144">
                  <c:v>12144</c:v>
                </c:pt>
                <c:pt idx="12145">
                  <c:v>12145</c:v>
                </c:pt>
                <c:pt idx="12146">
                  <c:v>12146</c:v>
                </c:pt>
                <c:pt idx="12147">
                  <c:v>12147</c:v>
                </c:pt>
                <c:pt idx="12148">
                  <c:v>12148</c:v>
                </c:pt>
                <c:pt idx="12149">
                  <c:v>12149</c:v>
                </c:pt>
                <c:pt idx="12150">
                  <c:v>12150</c:v>
                </c:pt>
                <c:pt idx="12151">
                  <c:v>12151</c:v>
                </c:pt>
                <c:pt idx="12152">
                  <c:v>12152</c:v>
                </c:pt>
                <c:pt idx="12153">
                  <c:v>12153</c:v>
                </c:pt>
                <c:pt idx="12154">
                  <c:v>12154</c:v>
                </c:pt>
                <c:pt idx="12155">
                  <c:v>12155</c:v>
                </c:pt>
                <c:pt idx="12156">
                  <c:v>12156</c:v>
                </c:pt>
                <c:pt idx="12157">
                  <c:v>12157</c:v>
                </c:pt>
                <c:pt idx="12158">
                  <c:v>12158</c:v>
                </c:pt>
                <c:pt idx="12159">
                  <c:v>12159</c:v>
                </c:pt>
                <c:pt idx="12160">
                  <c:v>12160</c:v>
                </c:pt>
                <c:pt idx="12161">
                  <c:v>12161</c:v>
                </c:pt>
                <c:pt idx="12162">
                  <c:v>12162</c:v>
                </c:pt>
                <c:pt idx="12163">
                  <c:v>12163</c:v>
                </c:pt>
                <c:pt idx="12164">
                  <c:v>12164</c:v>
                </c:pt>
                <c:pt idx="12165">
                  <c:v>12165</c:v>
                </c:pt>
                <c:pt idx="12166">
                  <c:v>12166</c:v>
                </c:pt>
                <c:pt idx="12167">
                  <c:v>12167</c:v>
                </c:pt>
                <c:pt idx="12168">
                  <c:v>12168</c:v>
                </c:pt>
                <c:pt idx="12169">
                  <c:v>12169</c:v>
                </c:pt>
                <c:pt idx="12170">
                  <c:v>12170</c:v>
                </c:pt>
                <c:pt idx="12171">
                  <c:v>12171</c:v>
                </c:pt>
                <c:pt idx="12172">
                  <c:v>12172</c:v>
                </c:pt>
                <c:pt idx="12173">
                  <c:v>12173</c:v>
                </c:pt>
                <c:pt idx="12174">
                  <c:v>12174</c:v>
                </c:pt>
                <c:pt idx="12175">
                  <c:v>12175</c:v>
                </c:pt>
                <c:pt idx="12176">
                  <c:v>12176</c:v>
                </c:pt>
                <c:pt idx="12177">
                  <c:v>12177</c:v>
                </c:pt>
                <c:pt idx="12178">
                  <c:v>12178</c:v>
                </c:pt>
                <c:pt idx="12179">
                  <c:v>12179</c:v>
                </c:pt>
                <c:pt idx="12180">
                  <c:v>12180</c:v>
                </c:pt>
                <c:pt idx="12181">
                  <c:v>12181</c:v>
                </c:pt>
                <c:pt idx="12182">
                  <c:v>12182</c:v>
                </c:pt>
                <c:pt idx="12183">
                  <c:v>12183</c:v>
                </c:pt>
                <c:pt idx="12184">
                  <c:v>12184</c:v>
                </c:pt>
                <c:pt idx="12185">
                  <c:v>12185</c:v>
                </c:pt>
                <c:pt idx="12186">
                  <c:v>12186</c:v>
                </c:pt>
                <c:pt idx="12187">
                  <c:v>12187</c:v>
                </c:pt>
                <c:pt idx="12188">
                  <c:v>12188</c:v>
                </c:pt>
                <c:pt idx="12189">
                  <c:v>12189</c:v>
                </c:pt>
                <c:pt idx="12190">
                  <c:v>12190</c:v>
                </c:pt>
                <c:pt idx="12191">
                  <c:v>12191</c:v>
                </c:pt>
                <c:pt idx="12192">
                  <c:v>12192</c:v>
                </c:pt>
                <c:pt idx="12193">
                  <c:v>12193</c:v>
                </c:pt>
                <c:pt idx="12194">
                  <c:v>12194</c:v>
                </c:pt>
                <c:pt idx="12195">
                  <c:v>12195</c:v>
                </c:pt>
                <c:pt idx="12196">
                  <c:v>12196</c:v>
                </c:pt>
                <c:pt idx="12197">
                  <c:v>12197</c:v>
                </c:pt>
                <c:pt idx="12198">
                  <c:v>12198</c:v>
                </c:pt>
                <c:pt idx="12199">
                  <c:v>12199</c:v>
                </c:pt>
                <c:pt idx="12200">
                  <c:v>12200</c:v>
                </c:pt>
                <c:pt idx="12201">
                  <c:v>12201</c:v>
                </c:pt>
                <c:pt idx="12202">
                  <c:v>12202</c:v>
                </c:pt>
                <c:pt idx="12203">
                  <c:v>12203</c:v>
                </c:pt>
                <c:pt idx="12204">
                  <c:v>12204</c:v>
                </c:pt>
                <c:pt idx="12205">
                  <c:v>12205</c:v>
                </c:pt>
                <c:pt idx="12206">
                  <c:v>12206</c:v>
                </c:pt>
                <c:pt idx="12207">
                  <c:v>12207</c:v>
                </c:pt>
                <c:pt idx="12208">
                  <c:v>12208</c:v>
                </c:pt>
                <c:pt idx="12209">
                  <c:v>12209</c:v>
                </c:pt>
                <c:pt idx="12210">
                  <c:v>12210</c:v>
                </c:pt>
                <c:pt idx="12211">
                  <c:v>12211</c:v>
                </c:pt>
                <c:pt idx="12212">
                  <c:v>12212</c:v>
                </c:pt>
                <c:pt idx="12213">
                  <c:v>12213</c:v>
                </c:pt>
                <c:pt idx="12214">
                  <c:v>12214</c:v>
                </c:pt>
                <c:pt idx="12215">
                  <c:v>12215</c:v>
                </c:pt>
                <c:pt idx="12216">
                  <c:v>12216</c:v>
                </c:pt>
                <c:pt idx="12217">
                  <c:v>12217</c:v>
                </c:pt>
                <c:pt idx="12218">
                  <c:v>12218</c:v>
                </c:pt>
                <c:pt idx="12219">
                  <c:v>12219</c:v>
                </c:pt>
                <c:pt idx="12220">
                  <c:v>12220</c:v>
                </c:pt>
                <c:pt idx="12221">
                  <c:v>12221</c:v>
                </c:pt>
                <c:pt idx="12222">
                  <c:v>12222</c:v>
                </c:pt>
                <c:pt idx="12223">
                  <c:v>12223</c:v>
                </c:pt>
                <c:pt idx="12224">
                  <c:v>12224</c:v>
                </c:pt>
                <c:pt idx="12225">
                  <c:v>12225</c:v>
                </c:pt>
                <c:pt idx="12226">
                  <c:v>12226</c:v>
                </c:pt>
                <c:pt idx="12227">
                  <c:v>12227</c:v>
                </c:pt>
                <c:pt idx="12228">
                  <c:v>12228</c:v>
                </c:pt>
                <c:pt idx="12229">
                  <c:v>12229</c:v>
                </c:pt>
                <c:pt idx="12230">
                  <c:v>12230</c:v>
                </c:pt>
                <c:pt idx="12231">
                  <c:v>12231</c:v>
                </c:pt>
                <c:pt idx="12232">
                  <c:v>12232</c:v>
                </c:pt>
                <c:pt idx="12233">
                  <c:v>12233</c:v>
                </c:pt>
                <c:pt idx="12234">
                  <c:v>12234</c:v>
                </c:pt>
                <c:pt idx="12235">
                  <c:v>12235</c:v>
                </c:pt>
                <c:pt idx="12236">
                  <c:v>12236</c:v>
                </c:pt>
                <c:pt idx="12237">
                  <c:v>12237</c:v>
                </c:pt>
                <c:pt idx="12238">
                  <c:v>12238</c:v>
                </c:pt>
                <c:pt idx="12239">
                  <c:v>12239</c:v>
                </c:pt>
                <c:pt idx="12240">
                  <c:v>12240</c:v>
                </c:pt>
                <c:pt idx="12241">
                  <c:v>12241</c:v>
                </c:pt>
                <c:pt idx="12242">
                  <c:v>12242</c:v>
                </c:pt>
                <c:pt idx="12243">
                  <c:v>12243</c:v>
                </c:pt>
                <c:pt idx="12244">
                  <c:v>12244</c:v>
                </c:pt>
                <c:pt idx="12245">
                  <c:v>12245</c:v>
                </c:pt>
                <c:pt idx="12246">
                  <c:v>12246</c:v>
                </c:pt>
                <c:pt idx="12247">
                  <c:v>12247</c:v>
                </c:pt>
                <c:pt idx="12248">
                  <c:v>12248</c:v>
                </c:pt>
                <c:pt idx="12249">
                  <c:v>12249</c:v>
                </c:pt>
                <c:pt idx="12250">
                  <c:v>12250</c:v>
                </c:pt>
                <c:pt idx="12251">
                  <c:v>12251</c:v>
                </c:pt>
                <c:pt idx="12252">
                  <c:v>12252</c:v>
                </c:pt>
                <c:pt idx="12253">
                  <c:v>12253</c:v>
                </c:pt>
                <c:pt idx="12254">
                  <c:v>12254</c:v>
                </c:pt>
                <c:pt idx="12255">
                  <c:v>12255</c:v>
                </c:pt>
                <c:pt idx="12256">
                  <c:v>12256</c:v>
                </c:pt>
                <c:pt idx="12257">
                  <c:v>12257</c:v>
                </c:pt>
                <c:pt idx="12258">
                  <c:v>12258</c:v>
                </c:pt>
                <c:pt idx="12259">
                  <c:v>12259</c:v>
                </c:pt>
                <c:pt idx="12260">
                  <c:v>12260</c:v>
                </c:pt>
                <c:pt idx="12261">
                  <c:v>12261</c:v>
                </c:pt>
                <c:pt idx="12262">
                  <c:v>12262</c:v>
                </c:pt>
                <c:pt idx="12263">
                  <c:v>12263</c:v>
                </c:pt>
                <c:pt idx="12264">
                  <c:v>12264</c:v>
                </c:pt>
                <c:pt idx="12265">
                  <c:v>12265</c:v>
                </c:pt>
                <c:pt idx="12266">
                  <c:v>12266</c:v>
                </c:pt>
                <c:pt idx="12267">
                  <c:v>12267</c:v>
                </c:pt>
                <c:pt idx="12268">
                  <c:v>12268</c:v>
                </c:pt>
                <c:pt idx="12269">
                  <c:v>12269</c:v>
                </c:pt>
                <c:pt idx="12270">
                  <c:v>12270</c:v>
                </c:pt>
                <c:pt idx="12271">
                  <c:v>12271</c:v>
                </c:pt>
                <c:pt idx="12272">
                  <c:v>12272</c:v>
                </c:pt>
                <c:pt idx="12273">
                  <c:v>12273</c:v>
                </c:pt>
                <c:pt idx="12274">
                  <c:v>12274</c:v>
                </c:pt>
                <c:pt idx="12275">
                  <c:v>12275</c:v>
                </c:pt>
                <c:pt idx="12276">
                  <c:v>12276</c:v>
                </c:pt>
                <c:pt idx="12277">
                  <c:v>12277</c:v>
                </c:pt>
                <c:pt idx="12278">
                  <c:v>12278</c:v>
                </c:pt>
                <c:pt idx="12279">
                  <c:v>12279</c:v>
                </c:pt>
                <c:pt idx="12280">
                  <c:v>12280</c:v>
                </c:pt>
                <c:pt idx="12281">
                  <c:v>12281</c:v>
                </c:pt>
                <c:pt idx="12282">
                  <c:v>12282</c:v>
                </c:pt>
                <c:pt idx="12283">
                  <c:v>12283</c:v>
                </c:pt>
                <c:pt idx="12284">
                  <c:v>12284</c:v>
                </c:pt>
                <c:pt idx="12285">
                  <c:v>12285</c:v>
                </c:pt>
                <c:pt idx="12286">
                  <c:v>12286</c:v>
                </c:pt>
                <c:pt idx="12287">
                  <c:v>12287</c:v>
                </c:pt>
                <c:pt idx="12288">
                  <c:v>12288</c:v>
                </c:pt>
                <c:pt idx="12289">
                  <c:v>12289</c:v>
                </c:pt>
                <c:pt idx="12290">
                  <c:v>12290</c:v>
                </c:pt>
                <c:pt idx="12291">
                  <c:v>12291</c:v>
                </c:pt>
                <c:pt idx="12292">
                  <c:v>12292</c:v>
                </c:pt>
                <c:pt idx="12293">
                  <c:v>12293</c:v>
                </c:pt>
                <c:pt idx="12294">
                  <c:v>12294</c:v>
                </c:pt>
                <c:pt idx="12295">
                  <c:v>12295</c:v>
                </c:pt>
                <c:pt idx="12296">
                  <c:v>12296</c:v>
                </c:pt>
                <c:pt idx="12297">
                  <c:v>12297</c:v>
                </c:pt>
                <c:pt idx="12298">
                  <c:v>12298</c:v>
                </c:pt>
                <c:pt idx="12299">
                  <c:v>12299</c:v>
                </c:pt>
                <c:pt idx="12300">
                  <c:v>12300</c:v>
                </c:pt>
                <c:pt idx="12301">
                  <c:v>12301</c:v>
                </c:pt>
                <c:pt idx="12302">
                  <c:v>12302</c:v>
                </c:pt>
                <c:pt idx="12303">
                  <c:v>12303</c:v>
                </c:pt>
                <c:pt idx="12304">
                  <c:v>12304</c:v>
                </c:pt>
                <c:pt idx="12305">
                  <c:v>12305</c:v>
                </c:pt>
                <c:pt idx="12306">
                  <c:v>12306</c:v>
                </c:pt>
                <c:pt idx="12307">
                  <c:v>12307</c:v>
                </c:pt>
                <c:pt idx="12308">
                  <c:v>12308</c:v>
                </c:pt>
                <c:pt idx="12309">
                  <c:v>12309</c:v>
                </c:pt>
                <c:pt idx="12310">
                  <c:v>12310</c:v>
                </c:pt>
                <c:pt idx="12311">
                  <c:v>12311</c:v>
                </c:pt>
                <c:pt idx="12312">
                  <c:v>12312</c:v>
                </c:pt>
                <c:pt idx="12313">
                  <c:v>12313</c:v>
                </c:pt>
                <c:pt idx="12314">
                  <c:v>12314</c:v>
                </c:pt>
                <c:pt idx="12315">
                  <c:v>12315</c:v>
                </c:pt>
                <c:pt idx="12316">
                  <c:v>12316</c:v>
                </c:pt>
                <c:pt idx="12317">
                  <c:v>12317</c:v>
                </c:pt>
                <c:pt idx="12318">
                  <c:v>12318</c:v>
                </c:pt>
                <c:pt idx="12319">
                  <c:v>12319</c:v>
                </c:pt>
                <c:pt idx="12320">
                  <c:v>12320</c:v>
                </c:pt>
                <c:pt idx="12321">
                  <c:v>12321</c:v>
                </c:pt>
                <c:pt idx="12322">
                  <c:v>12322</c:v>
                </c:pt>
                <c:pt idx="12323">
                  <c:v>12323</c:v>
                </c:pt>
                <c:pt idx="12324">
                  <c:v>12324</c:v>
                </c:pt>
                <c:pt idx="12325">
                  <c:v>12325</c:v>
                </c:pt>
                <c:pt idx="12326">
                  <c:v>12326</c:v>
                </c:pt>
                <c:pt idx="12327">
                  <c:v>12327</c:v>
                </c:pt>
                <c:pt idx="12328">
                  <c:v>12328</c:v>
                </c:pt>
                <c:pt idx="12329">
                  <c:v>12329</c:v>
                </c:pt>
                <c:pt idx="12330">
                  <c:v>12330</c:v>
                </c:pt>
                <c:pt idx="12331">
                  <c:v>12331</c:v>
                </c:pt>
                <c:pt idx="12332">
                  <c:v>12332</c:v>
                </c:pt>
                <c:pt idx="12333">
                  <c:v>12333</c:v>
                </c:pt>
                <c:pt idx="12334">
                  <c:v>12334</c:v>
                </c:pt>
                <c:pt idx="12335">
                  <c:v>12335</c:v>
                </c:pt>
                <c:pt idx="12336">
                  <c:v>12336</c:v>
                </c:pt>
                <c:pt idx="12337">
                  <c:v>12337</c:v>
                </c:pt>
                <c:pt idx="12338">
                  <c:v>12338</c:v>
                </c:pt>
                <c:pt idx="12339">
                  <c:v>12339</c:v>
                </c:pt>
                <c:pt idx="12340">
                  <c:v>12340</c:v>
                </c:pt>
                <c:pt idx="12341">
                  <c:v>12341</c:v>
                </c:pt>
                <c:pt idx="12342">
                  <c:v>12342</c:v>
                </c:pt>
                <c:pt idx="12343">
                  <c:v>12343</c:v>
                </c:pt>
                <c:pt idx="12344">
                  <c:v>12344</c:v>
                </c:pt>
                <c:pt idx="12345">
                  <c:v>12345</c:v>
                </c:pt>
                <c:pt idx="12346">
                  <c:v>12346</c:v>
                </c:pt>
                <c:pt idx="12347">
                  <c:v>12347</c:v>
                </c:pt>
                <c:pt idx="12348">
                  <c:v>12348</c:v>
                </c:pt>
                <c:pt idx="12349">
                  <c:v>12349</c:v>
                </c:pt>
                <c:pt idx="12350">
                  <c:v>12350</c:v>
                </c:pt>
                <c:pt idx="12351">
                  <c:v>12351</c:v>
                </c:pt>
                <c:pt idx="12352">
                  <c:v>12352</c:v>
                </c:pt>
                <c:pt idx="12353">
                  <c:v>12353</c:v>
                </c:pt>
                <c:pt idx="12354">
                  <c:v>12354</c:v>
                </c:pt>
                <c:pt idx="12355">
                  <c:v>12355</c:v>
                </c:pt>
                <c:pt idx="12356">
                  <c:v>12356</c:v>
                </c:pt>
                <c:pt idx="12357">
                  <c:v>12357</c:v>
                </c:pt>
                <c:pt idx="12358">
                  <c:v>12358</c:v>
                </c:pt>
                <c:pt idx="12359">
                  <c:v>12359</c:v>
                </c:pt>
                <c:pt idx="12360">
                  <c:v>12360</c:v>
                </c:pt>
                <c:pt idx="12361">
                  <c:v>12361</c:v>
                </c:pt>
                <c:pt idx="12362">
                  <c:v>12362</c:v>
                </c:pt>
                <c:pt idx="12363">
                  <c:v>12363</c:v>
                </c:pt>
                <c:pt idx="12364">
                  <c:v>12364</c:v>
                </c:pt>
                <c:pt idx="12365">
                  <c:v>12365</c:v>
                </c:pt>
                <c:pt idx="12366">
                  <c:v>12366</c:v>
                </c:pt>
                <c:pt idx="12367">
                  <c:v>12367</c:v>
                </c:pt>
                <c:pt idx="12368">
                  <c:v>12368</c:v>
                </c:pt>
                <c:pt idx="12369">
                  <c:v>12369</c:v>
                </c:pt>
                <c:pt idx="12370">
                  <c:v>12370</c:v>
                </c:pt>
                <c:pt idx="12371">
                  <c:v>12371</c:v>
                </c:pt>
                <c:pt idx="12372">
                  <c:v>12372</c:v>
                </c:pt>
                <c:pt idx="12373">
                  <c:v>12373</c:v>
                </c:pt>
                <c:pt idx="12374">
                  <c:v>12374</c:v>
                </c:pt>
                <c:pt idx="12375">
                  <c:v>12375</c:v>
                </c:pt>
                <c:pt idx="12376">
                  <c:v>12376</c:v>
                </c:pt>
                <c:pt idx="12377">
                  <c:v>12377</c:v>
                </c:pt>
                <c:pt idx="12378">
                  <c:v>12378</c:v>
                </c:pt>
                <c:pt idx="12379">
                  <c:v>12379</c:v>
                </c:pt>
                <c:pt idx="12380">
                  <c:v>12380</c:v>
                </c:pt>
                <c:pt idx="12381">
                  <c:v>12381</c:v>
                </c:pt>
                <c:pt idx="12382">
                  <c:v>12382</c:v>
                </c:pt>
                <c:pt idx="12383">
                  <c:v>12383</c:v>
                </c:pt>
                <c:pt idx="12384">
                  <c:v>12384</c:v>
                </c:pt>
                <c:pt idx="12385">
                  <c:v>12385</c:v>
                </c:pt>
                <c:pt idx="12386">
                  <c:v>12386</c:v>
                </c:pt>
                <c:pt idx="12387">
                  <c:v>12387</c:v>
                </c:pt>
                <c:pt idx="12388">
                  <c:v>12388</c:v>
                </c:pt>
                <c:pt idx="12389">
                  <c:v>12389</c:v>
                </c:pt>
                <c:pt idx="12390">
                  <c:v>12390</c:v>
                </c:pt>
                <c:pt idx="12391">
                  <c:v>12391</c:v>
                </c:pt>
                <c:pt idx="12392">
                  <c:v>12392</c:v>
                </c:pt>
                <c:pt idx="12393">
                  <c:v>12393</c:v>
                </c:pt>
                <c:pt idx="12394">
                  <c:v>12394</c:v>
                </c:pt>
                <c:pt idx="12395">
                  <c:v>12395</c:v>
                </c:pt>
                <c:pt idx="12396">
                  <c:v>12396</c:v>
                </c:pt>
                <c:pt idx="12397">
                  <c:v>12397</c:v>
                </c:pt>
                <c:pt idx="12398">
                  <c:v>12398</c:v>
                </c:pt>
                <c:pt idx="12399">
                  <c:v>12399</c:v>
                </c:pt>
                <c:pt idx="12400">
                  <c:v>12400</c:v>
                </c:pt>
                <c:pt idx="12401">
                  <c:v>12401</c:v>
                </c:pt>
                <c:pt idx="12402">
                  <c:v>12402</c:v>
                </c:pt>
                <c:pt idx="12403">
                  <c:v>12403</c:v>
                </c:pt>
                <c:pt idx="12404">
                  <c:v>12404</c:v>
                </c:pt>
                <c:pt idx="12405">
                  <c:v>12405</c:v>
                </c:pt>
                <c:pt idx="12406">
                  <c:v>12406</c:v>
                </c:pt>
                <c:pt idx="12407">
                  <c:v>12407</c:v>
                </c:pt>
                <c:pt idx="12408">
                  <c:v>12408</c:v>
                </c:pt>
                <c:pt idx="12409">
                  <c:v>12409</c:v>
                </c:pt>
                <c:pt idx="12410">
                  <c:v>12410</c:v>
                </c:pt>
                <c:pt idx="12411">
                  <c:v>12411</c:v>
                </c:pt>
                <c:pt idx="12412">
                  <c:v>12412</c:v>
                </c:pt>
                <c:pt idx="12413">
                  <c:v>12413</c:v>
                </c:pt>
                <c:pt idx="12414">
                  <c:v>12414</c:v>
                </c:pt>
                <c:pt idx="12415">
                  <c:v>12415</c:v>
                </c:pt>
                <c:pt idx="12416">
                  <c:v>12416</c:v>
                </c:pt>
                <c:pt idx="12417">
                  <c:v>12417</c:v>
                </c:pt>
                <c:pt idx="12418">
                  <c:v>12418</c:v>
                </c:pt>
                <c:pt idx="12419">
                  <c:v>12419</c:v>
                </c:pt>
                <c:pt idx="12420">
                  <c:v>12420</c:v>
                </c:pt>
                <c:pt idx="12421">
                  <c:v>12421</c:v>
                </c:pt>
                <c:pt idx="12422">
                  <c:v>12422</c:v>
                </c:pt>
                <c:pt idx="12423">
                  <c:v>12423</c:v>
                </c:pt>
                <c:pt idx="12424">
                  <c:v>12424</c:v>
                </c:pt>
                <c:pt idx="12425">
                  <c:v>12425</c:v>
                </c:pt>
                <c:pt idx="12426">
                  <c:v>12426</c:v>
                </c:pt>
                <c:pt idx="12427">
                  <c:v>12427</c:v>
                </c:pt>
                <c:pt idx="12428">
                  <c:v>12428</c:v>
                </c:pt>
                <c:pt idx="12429">
                  <c:v>12429</c:v>
                </c:pt>
                <c:pt idx="12430">
                  <c:v>12430</c:v>
                </c:pt>
                <c:pt idx="12431">
                  <c:v>12431</c:v>
                </c:pt>
                <c:pt idx="12432">
                  <c:v>12432</c:v>
                </c:pt>
                <c:pt idx="12433">
                  <c:v>12433</c:v>
                </c:pt>
                <c:pt idx="12434">
                  <c:v>12434</c:v>
                </c:pt>
                <c:pt idx="12435">
                  <c:v>12435</c:v>
                </c:pt>
                <c:pt idx="12436">
                  <c:v>12436</c:v>
                </c:pt>
                <c:pt idx="12437">
                  <c:v>12437</c:v>
                </c:pt>
                <c:pt idx="12438">
                  <c:v>12438</c:v>
                </c:pt>
                <c:pt idx="12439">
                  <c:v>12439</c:v>
                </c:pt>
                <c:pt idx="12440">
                  <c:v>12440</c:v>
                </c:pt>
                <c:pt idx="12441">
                  <c:v>12441</c:v>
                </c:pt>
                <c:pt idx="12442">
                  <c:v>12442</c:v>
                </c:pt>
                <c:pt idx="12443">
                  <c:v>12443</c:v>
                </c:pt>
                <c:pt idx="12444">
                  <c:v>12444</c:v>
                </c:pt>
                <c:pt idx="12445">
                  <c:v>12445</c:v>
                </c:pt>
                <c:pt idx="12446">
                  <c:v>12446</c:v>
                </c:pt>
                <c:pt idx="12447">
                  <c:v>12447</c:v>
                </c:pt>
                <c:pt idx="12448">
                  <c:v>12448</c:v>
                </c:pt>
                <c:pt idx="12449">
                  <c:v>12449</c:v>
                </c:pt>
                <c:pt idx="12450">
                  <c:v>12450</c:v>
                </c:pt>
                <c:pt idx="12451">
                  <c:v>12451</c:v>
                </c:pt>
                <c:pt idx="12452">
                  <c:v>12452</c:v>
                </c:pt>
                <c:pt idx="12453">
                  <c:v>12453</c:v>
                </c:pt>
                <c:pt idx="12454">
                  <c:v>12454</c:v>
                </c:pt>
                <c:pt idx="12455">
                  <c:v>12455</c:v>
                </c:pt>
                <c:pt idx="12456">
                  <c:v>12456</c:v>
                </c:pt>
                <c:pt idx="12457">
                  <c:v>12457</c:v>
                </c:pt>
                <c:pt idx="12458">
                  <c:v>12458</c:v>
                </c:pt>
                <c:pt idx="12459">
                  <c:v>12459</c:v>
                </c:pt>
                <c:pt idx="12460">
                  <c:v>12460</c:v>
                </c:pt>
                <c:pt idx="12461">
                  <c:v>12461</c:v>
                </c:pt>
                <c:pt idx="12462">
                  <c:v>12462</c:v>
                </c:pt>
                <c:pt idx="12463">
                  <c:v>12463</c:v>
                </c:pt>
                <c:pt idx="12464">
                  <c:v>12464</c:v>
                </c:pt>
                <c:pt idx="12465">
                  <c:v>12465</c:v>
                </c:pt>
                <c:pt idx="12466">
                  <c:v>12466</c:v>
                </c:pt>
                <c:pt idx="12467">
                  <c:v>12467</c:v>
                </c:pt>
                <c:pt idx="12468">
                  <c:v>12468</c:v>
                </c:pt>
                <c:pt idx="12469">
                  <c:v>12469</c:v>
                </c:pt>
                <c:pt idx="12470">
                  <c:v>12470</c:v>
                </c:pt>
                <c:pt idx="12471">
                  <c:v>12471</c:v>
                </c:pt>
                <c:pt idx="12472">
                  <c:v>12472</c:v>
                </c:pt>
                <c:pt idx="12473">
                  <c:v>12473</c:v>
                </c:pt>
                <c:pt idx="12474">
                  <c:v>12474</c:v>
                </c:pt>
                <c:pt idx="12475">
                  <c:v>12475</c:v>
                </c:pt>
                <c:pt idx="12476">
                  <c:v>12476</c:v>
                </c:pt>
                <c:pt idx="12477">
                  <c:v>12477</c:v>
                </c:pt>
                <c:pt idx="12478">
                  <c:v>12478</c:v>
                </c:pt>
                <c:pt idx="12479">
                  <c:v>12479</c:v>
                </c:pt>
                <c:pt idx="12480">
                  <c:v>12480</c:v>
                </c:pt>
                <c:pt idx="12481">
                  <c:v>12481</c:v>
                </c:pt>
                <c:pt idx="12482">
                  <c:v>12482</c:v>
                </c:pt>
                <c:pt idx="12483">
                  <c:v>12483</c:v>
                </c:pt>
                <c:pt idx="12484">
                  <c:v>12484</c:v>
                </c:pt>
                <c:pt idx="12485">
                  <c:v>12485</c:v>
                </c:pt>
                <c:pt idx="12486">
                  <c:v>12486</c:v>
                </c:pt>
                <c:pt idx="12487">
                  <c:v>12487</c:v>
                </c:pt>
                <c:pt idx="12488">
                  <c:v>12488</c:v>
                </c:pt>
                <c:pt idx="12489">
                  <c:v>12489</c:v>
                </c:pt>
                <c:pt idx="12490">
                  <c:v>12490</c:v>
                </c:pt>
                <c:pt idx="12491">
                  <c:v>12491</c:v>
                </c:pt>
                <c:pt idx="12492">
                  <c:v>12492</c:v>
                </c:pt>
                <c:pt idx="12493">
                  <c:v>12493</c:v>
                </c:pt>
                <c:pt idx="12494">
                  <c:v>12494</c:v>
                </c:pt>
                <c:pt idx="12495">
                  <c:v>12495</c:v>
                </c:pt>
                <c:pt idx="12496">
                  <c:v>12496</c:v>
                </c:pt>
                <c:pt idx="12497">
                  <c:v>12497</c:v>
                </c:pt>
                <c:pt idx="12498">
                  <c:v>12498</c:v>
                </c:pt>
                <c:pt idx="12499">
                  <c:v>12499</c:v>
                </c:pt>
                <c:pt idx="12500">
                  <c:v>12500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EtOHMix50!$C$23:$C$25023</c:f>
              <c:numCache>
                <c:formatCode>General</c:formatCode>
                <c:ptCount val="25001"/>
                <c:pt idx="0">
                  <c:v>436</c:v>
                </c:pt>
                <c:pt idx="1">
                  <c:v>1020</c:v>
                </c:pt>
                <c:pt idx="2">
                  <c:v>1152</c:v>
                </c:pt>
                <c:pt idx="3">
                  <c:v>1200</c:v>
                </c:pt>
                <c:pt idx="4">
                  <c:v>1261</c:v>
                </c:pt>
                <c:pt idx="5">
                  <c:v>1325</c:v>
                </c:pt>
                <c:pt idx="6">
                  <c:v>1348</c:v>
                </c:pt>
                <c:pt idx="7">
                  <c:v>1332</c:v>
                </c:pt>
                <c:pt idx="8">
                  <c:v>1369</c:v>
                </c:pt>
                <c:pt idx="9">
                  <c:v>1362</c:v>
                </c:pt>
                <c:pt idx="10">
                  <c:v>1394</c:v>
                </c:pt>
                <c:pt idx="11">
                  <c:v>1389</c:v>
                </c:pt>
                <c:pt idx="12">
                  <c:v>1421</c:v>
                </c:pt>
                <c:pt idx="13">
                  <c:v>1369</c:v>
                </c:pt>
                <c:pt idx="14">
                  <c:v>1387</c:v>
                </c:pt>
                <c:pt idx="15">
                  <c:v>1414</c:v>
                </c:pt>
                <c:pt idx="16">
                  <c:v>1382</c:v>
                </c:pt>
                <c:pt idx="17">
                  <c:v>1394</c:v>
                </c:pt>
                <c:pt idx="18">
                  <c:v>1401</c:v>
                </c:pt>
                <c:pt idx="19">
                  <c:v>1413</c:v>
                </c:pt>
                <c:pt idx="20">
                  <c:v>1391</c:v>
                </c:pt>
                <c:pt idx="21">
                  <c:v>1383</c:v>
                </c:pt>
                <c:pt idx="22">
                  <c:v>1422</c:v>
                </c:pt>
                <c:pt idx="23">
                  <c:v>1417</c:v>
                </c:pt>
                <c:pt idx="24">
                  <c:v>1389</c:v>
                </c:pt>
                <c:pt idx="25">
                  <c:v>1389</c:v>
                </c:pt>
                <c:pt idx="26">
                  <c:v>1374</c:v>
                </c:pt>
                <c:pt idx="27">
                  <c:v>1377</c:v>
                </c:pt>
                <c:pt idx="28">
                  <c:v>1383</c:v>
                </c:pt>
                <c:pt idx="29">
                  <c:v>1354</c:v>
                </c:pt>
                <c:pt idx="30">
                  <c:v>1348</c:v>
                </c:pt>
                <c:pt idx="31">
                  <c:v>1384</c:v>
                </c:pt>
                <c:pt idx="32">
                  <c:v>1380</c:v>
                </c:pt>
                <c:pt idx="33">
                  <c:v>1345</c:v>
                </c:pt>
                <c:pt idx="34">
                  <c:v>1383</c:v>
                </c:pt>
                <c:pt idx="35">
                  <c:v>1374</c:v>
                </c:pt>
                <c:pt idx="36">
                  <c:v>1366</c:v>
                </c:pt>
                <c:pt idx="37">
                  <c:v>1378</c:v>
                </c:pt>
                <c:pt idx="38">
                  <c:v>1379</c:v>
                </c:pt>
                <c:pt idx="39">
                  <c:v>1367</c:v>
                </c:pt>
                <c:pt idx="40">
                  <c:v>1378</c:v>
                </c:pt>
                <c:pt idx="41">
                  <c:v>1357</c:v>
                </c:pt>
                <c:pt idx="42">
                  <c:v>1361</c:v>
                </c:pt>
                <c:pt idx="43">
                  <c:v>1380</c:v>
                </c:pt>
                <c:pt idx="44">
                  <c:v>1382</c:v>
                </c:pt>
                <c:pt idx="45">
                  <c:v>1372</c:v>
                </c:pt>
                <c:pt idx="46">
                  <c:v>1341</c:v>
                </c:pt>
                <c:pt idx="47">
                  <c:v>1381</c:v>
                </c:pt>
                <c:pt idx="48">
                  <c:v>1366</c:v>
                </c:pt>
                <c:pt idx="49">
                  <c:v>1339</c:v>
                </c:pt>
                <c:pt idx="50">
                  <c:v>1350</c:v>
                </c:pt>
                <c:pt idx="51">
                  <c:v>1344</c:v>
                </c:pt>
                <c:pt idx="52">
                  <c:v>1375</c:v>
                </c:pt>
                <c:pt idx="53">
                  <c:v>1340</c:v>
                </c:pt>
                <c:pt idx="54">
                  <c:v>1371</c:v>
                </c:pt>
                <c:pt idx="55">
                  <c:v>1341</c:v>
                </c:pt>
                <c:pt idx="56">
                  <c:v>1348</c:v>
                </c:pt>
                <c:pt idx="57">
                  <c:v>1357</c:v>
                </c:pt>
                <c:pt idx="58">
                  <c:v>1343</c:v>
                </c:pt>
                <c:pt idx="59">
                  <c:v>1348</c:v>
                </c:pt>
                <c:pt idx="60">
                  <c:v>1345</c:v>
                </c:pt>
                <c:pt idx="61">
                  <c:v>1354</c:v>
                </c:pt>
                <c:pt idx="62">
                  <c:v>1355</c:v>
                </c:pt>
                <c:pt idx="63">
                  <c:v>1348</c:v>
                </c:pt>
                <c:pt idx="64">
                  <c:v>1337</c:v>
                </c:pt>
                <c:pt idx="65">
                  <c:v>1360</c:v>
                </c:pt>
                <c:pt idx="66">
                  <c:v>1343</c:v>
                </c:pt>
                <c:pt idx="67">
                  <c:v>1367</c:v>
                </c:pt>
                <c:pt idx="68">
                  <c:v>1379</c:v>
                </c:pt>
                <c:pt idx="69">
                  <c:v>1338</c:v>
                </c:pt>
                <c:pt idx="70">
                  <c:v>1367</c:v>
                </c:pt>
                <c:pt idx="71">
                  <c:v>1370</c:v>
                </c:pt>
                <c:pt idx="72">
                  <c:v>1352</c:v>
                </c:pt>
                <c:pt idx="73">
                  <c:v>1339</c:v>
                </c:pt>
                <c:pt idx="74">
                  <c:v>1366</c:v>
                </c:pt>
                <c:pt idx="75">
                  <c:v>1349</c:v>
                </c:pt>
                <c:pt idx="76">
                  <c:v>1360</c:v>
                </c:pt>
                <c:pt idx="77">
                  <c:v>1351</c:v>
                </c:pt>
                <c:pt idx="78">
                  <c:v>1371</c:v>
                </c:pt>
                <c:pt idx="79">
                  <c:v>1367</c:v>
                </c:pt>
                <c:pt idx="80">
                  <c:v>1378</c:v>
                </c:pt>
                <c:pt idx="81">
                  <c:v>1403</c:v>
                </c:pt>
                <c:pt idx="82">
                  <c:v>1370</c:v>
                </c:pt>
                <c:pt idx="83">
                  <c:v>1357</c:v>
                </c:pt>
                <c:pt idx="84">
                  <c:v>1344</c:v>
                </c:pt>
                <c:pt idx="85">
                  <c:v>1348</c:v>
                </c:pt>
                <c:pt idx="86">
                  <c:v>1361</c:v>
                </c:pt>
                <c:pt idx="87">
                  <c:v>1348</c:v>
                </c:pt>
                <c:pt idx="88">
                  <c:v>1347</c:v>
                </c:pt>
                <c:pt idx="89">
                  <c:v>1379</c:v>
                </c:pt>
                <c:pt idx="90">
                  <c:v>1338</c:v>
                </c:pt>
                <c:pt idx="91">
                  <c:v>1357</c:v>
                </c:pt>
                <c:pt idx="92">
                  <c:v>1373</c:v>
                </c:pt>
                <c:pt idx="93">
                  <c:v>1354</c:v>
                </c:pt>
                <c:pt idx="94">
                  <c:v>1355</c:v>
                </c:pt>
                <c:pt idx="95">
                  <c:v>1358</c:v>
                </c:pt>
                <c:pt idx="96">
                  <c:v>1363</c:v>
                </c:pt>
                <c:pt idx="97">
                  <c:v>1339</c:v>
                </c:pt>
                <c:pt idx="98">
                  <c:v>1352</c:v>
                </c:pt>
                <c:pt idx="99">
                  <c:v>1349</c:v>
                </c:pt>
                <c:pt idx="100">
                  <c:v>1352</c:v>
                </c:pt>
                <c:pt idx="101">
                  <c:v>1360</c:v>
                </c:pt>
                <c:pt idx="102">
                  <c:v>1348</c:v>
                </c:pt>
                <c:pt idx="103">
                  <c:v>1354</c:v>
                </c:pt>
                <c:pt idx="104">
                  <c:v>1330</c:v>
                </c:pt>
                <c:pt idx="105">
                  <c:v>1338</c:v>
                </c:pt>
                <c:pt idx="106">
                  <c:v>1361</c:v>
                </c:pt>
                <c:pt idx="107">
                  <c:v>1345</c:v>
                </c:pt>
                <c:pt idx="108">
                  <c:v>1357</c:v>
                </c:pt>
                <c:pt idx="109">
                  <c:v>1343</c:v>
                </c:pt>
                <c:pt idx="110">
                  <c:v>1337</c:v>
                </c:pt>
                <c:pt idx="111">
                  <c:v>1348</c:v>
                </c:pt>
                <c:pt idx="112">
                  <c:v>1346</c:v>
                </c:pt>
                <c:pt idx="113">
                  <c:v>1330</c:v>
                </c:pt>
                <c:pt idx="114">
                  <c:v>1364</c:v>
                </c:pt>
                <c:pt idx="115">
                  <c:v>1366</c:v>
                </c:pt>
                <c:pt idx="116">
                  <c:v>1330</c:v>
                </c:pt>
                <c:pt idx="117">
                  <c:v>1362</c:v>
                </c:pt>
                <c:pt idx="118">
                  <c:v>1322</c:v>
                </c:pt>
                <c:pt idx="119">
                  <c:v>1332</c:v>
                </c:pt>
                <c:pt idx="120">
                  <c:v>1328</c:v>
                </c:pt>
                <c:pt idx="121">
                  <c:v>1351</c:v>
                </c:pt>
                <c:pt idx="122">
                  <c:v>1359</c:v>
                </c:pt>
                <c:pt idx="123">
                  <c:v>1354</c:v>
                </c:pt>
                <c:pt idx="124">
                  <c:v>1370</c:v>
                </c:pt>
                <c:pt idx="125">
                  <c:v>1379</c:v>
                </c:pt>
                <c:pt idx="126">
                  <c:v>1365</c:v>
                </c:pt>
                <c:pt idx="127">
                  <c:v>1355</c:v>
                </c:pt>
                <c:pt idx="128">
                  <c:v>1346</c:v>
                </c:pt>
                <c:pt idx="129">
                  <c:v>1360</c:v>
                </c:pt>
                <c:pt idx="130">
                  <c:v>1328</c:v>
                </c:pt>
                <c:pt idx="131">
                  <c:v>1321</c:v>
                </c:pt>
                <c:pt idx="132">
                  <c:v>1332</c:v>
                </c:pt>
                <c:pt idx="133">
                  <c:v>1324</c:v>
                </c:pt>
                <c:pt idx="134">
                  <c:v>1354</c:v>
                </c:pt>
                <c:pt idx="135">
                  <c:v>1334</c:v>
                </c:pt>
                <c:pt idx="136">
                  <c:v>1327</c:v>
                </c:pt>
                <c:pt idx="137">
                  <c:v>1344</c:v>
                </c:pt>
                <c:pt idx="138">
                  <c:v>1329</c:v>
                </c:pt>
                <c:pt idx="139">
                  <c:v>1331</c:v>
                </c:pt>
                <c:pt idx="140">
                  <c:v>1305</c:v>
                </c:pt>
                <c:pt idx="141">
                  <c:v>1337</c:v>
                </c:pt>
                <c:pt idx="142">
                  <c:v>1326</c:v>
                </c:pt>
                <c:pt idx="143">
                  <c:v>1327</c:v>
                </c:pt>
                <c:pt idx="144">
                  <c:v>1366</c:v>
                </c:pt>
                <c:pt idx="145">
                  <c:v>1333</c:v>
                </c:pt>
                <c:pt idx="146">
                  <c:v>1342</c:v>
                </c:pt>
                <c:pt idx="147">
                  <c:v>1373</c:v>
                </c:pt>
                <c:pt idx="148">
                  <c:v>1344</c:v>
                </c:pt>
                <c:pt idx="149">
                  <c:v>1314</c:v>
                </c:pt>
                <c:pt idx="150">
                  <c:v>1333</c:v>
                </c:pt>
                <c:pt idx="151">
                  <c:v>1342</c:v>
                </c:pt>
                <c:pt idx="152">
                  <c:v>1337</c:v>
                </c:pt>
                <c:pt idx="153">
                  <c:v>1312</c:v>
                </c:pt>
                <c:pt idx="154">
                  <c:v>1315</c:v>
                </c:pt>
                <c:pt idx="155">
                  <c:v>1312</c:v>
                </c:pt>
                <c:pt idx="156">
                  <c:v>1340</c:v>
                </c:pt>
                <c:pt idx="157">
                  <c:v>1335</c:v>
                </c:pt>
                <c:pt idx="158">
                  <c:v>1361</c:v>
                </c:pt>
                <c:pt idx="159">
                  <c:v>1312</c:v>
                </c:pt>
                <c:pt idx="160">
                  <c:v>1307</c:v>
                </c:pt>
                <c:pt idx="161">
                  <c:v>1364</c:v>
                </c:pt>
                <c:pt idx="162">
                  <c:v>1338</c:v>
                </c:pt>
                <c:pt idx="163">
                  <c:v>1323</c:v>
                </c:pt>
                <c:pt idx="164">
                  <c:v>1326</c:v>
                </c:pt>
                <c:pt idx="165">
                  <c:v>1323</c:v>
                </c:pt>
                <c:pt idx="166">
                  <c:v>1314</c:v>
                </c:pt>
                <c:pt idx="167">
                  <c:v>1342</c:v>
                </c:pt>
                <c:pt idx="168">
                  <c:v>1368</c:v>
                </c:pt>
                <c:pt idx="169">
                  <c:v>1355</c:v>
                </c:pt>
                <c:pt idx="170">
                  <c:v>1356</c:v>
                </c:pt>
                <c:pt idx="171">
                  <c:v>1355</c:v>
                </c:pt>
                <c:pt idx="172">
                  <c:v>1335</c:v>
                </c:pt>
                <c:pt idx="173">
                  <c:v>1362</c:v>
                </c:pt>
                <c:pt idx="174">
                  <c:v>1333</c:v>
                </c:pt>
                <c:pt idx="175">
                  <c:v>1361</c:v>
                </c:pt>
                <c:pt idx="176">
                  <c:v>1354</c:v>
                </c:pt>
                <c:pt idx="177">
                  <c:v>1362</c:v>
                </c:pt>
                <c:pt idx="178">
                  <c:v>1326</c:v>
                </c:pt>
                <c:pt idx="179">
                  <c:v>1326</c:v>
                </c:pt>
                <c:pt idx="180">
                  <c:v>1349</c:v>
                </c:pt>
                <c:pt idx="181">
                  <c:v>1334</c:v>
                </c:pt>
                <c:pt idx="182">
                  <c:v>1322</c:v>
                </c:pt>
                <c:pt idx="183">
                  <c:v>1314</c:v>
                </c:pt>
                <c:pt idx="184">
                  <c:v>1326</c:v>
                </c:pt>
                <c:pt idx="185">
                  <c:v>1288</c:v>
                </c:pt>
                <c:pt idx="186">
                  <c:v>1293</c:v>
                </c:pt>
                <c:pt idx="187">
                  <c:v>1317</c:v>
                </c:pt>
                <c:pt idx="188">
                  <c:v>1298</c:v>
                </c:pt>
                <c:pt idx="189">
                  <c:v>1290</c:v>
                </c:pt>
                <c:pt idx="190">
                  <c:v>1284</c:v>
                </c:pt>
                <c:pt idx="191">
                  <c:v>1274</c:v>
                </c:pt>
                <c:pt idx="192">
                  <c:v>1304</c:v>
                </c:pt>
                <c:pt idx="193">
                  <c:v>1282</c:v>
                </c:pt>
                <c:pt idx="194">
                  <c:v>1301</c:v>
                </c:pt>
                <c:pt idx="195">
                  <c:v>1281</c:v>
                </c:pt>
                <c:pt idx="196">
                  <c:v>1251</c:v>
                </c:pt>
                <c:pt idx="197">
                  <c:v>1282</c:v>
                </c:pt>
                <c:pt idx="198">
                  <c:v>1272</c:v>
                </c:pt>
                <c:pt idx="199">
                  <c:v>1262</c:v>
                </c:pt>
                <c:pt idx="200">
                  <c:v>1245</c:v>
                </c:pt>
                <c:pt idx="201">
                  <c:v>1261</c:v>
                </c:pt>
                <c:pt idx="202">
                  <c:v>1253</c:v>
                </c:pt>
                <c:pt idx="203">
                  <c:v>1287</c:v>
                </c:pt>
                <c:pt idx="204">
                  <c:v>1278</c:v>
                </c:pt>
                <c:pt idx="205">
                  <c:v>1294</c:v>
                </c:pt>
                <c:pt idx="206">
                  <c:v>1289</c:v>
                </c:pt>
                <c:pt idx="207">
                  <c:v>1313</c:v>
                </c:pt>
                <c:pt idx="208">
                  <c:v>1311</c:v>
                </c:pt>
                <c:pt idx="209">
                  <c:v>1344</c:v>
                </c:pt>
                <c:pt idx="210">
                  <c:v>1343</c:v>
                </c:pt>
                <c:pt idx="211">
                  <c:v>1336</c:v>
                </c:pt>
                <c:pt idx="212">
                  <c:v>1347</c:v>
                </c:pt>
                <c:pt idx="213">
                  <c:v>1332</c:v>
                </c:pt>
                <c:pt idx="214">
                  <c:v>1329</c:v>
                </c:pt>
                <c:pt idx="215">
                  <c:v>1323</c:v>
                </c:pt>
                <c:pt idx="216">
                  <c:v>1339</c:v>
                </c:pt>
                <c:pt idx="217">
                  <c:v>1335</c:v>
                </c:pt>
                <c:pt idx="218">
                  <c:v>1324</c:v>
                </c:pt>
                <c:pt idx="219">
                  <c:v>1302</c:v>
                </c:pt>
                <c:pt idx="220">
                  <c:v>1334</c:v>
                </c:pt>
                <c:pt idx="221">
                  <c:v>1319</c:v>
                </c:pt>
                <c:pt idx="222">
                  <c:v>1337</c:v>
                </c:pt>
                <c:pt idx="223">
                  <c:v>1343</c:v>
                </c:pt>
                <c:pt idx="224">
                  <c:v>1321</c:v>
                </c:pt>
                <c:pt idx="225">
                  <c:v>1298</c:v>
                </c:pt>
                <c:pt idx="226">
                  <c:v>1342</c:v>
                </c:pt>
                <c:pt idx="227">
                  <c:v>1336</c:v>
                </c:pt>
                <c:pt idx="228">
                  <c:v>1357</c:v>
                </c:pt>
                <c:pt idx="229">
                  <c:v>1337</c:v>
                </c:pt>
                <c:pt idx="230">
                  <c:v>1358</c:v>
                </c:pt>
                <c:pt idx="231">
                  <c:v>1355</c:v>
                </c:pt>
                <c:pt idx="232">
                  <c:v>1351</c:v>
                </c:pt>
                <c:pt idx="233">
                  <c:v>1337</c:v>
                </c:pt>
                <c:pt idx="234">
                  <c:v>1326</c:v>
                </c:pt>
                <c:pt idx="235">
                  <c:v>1335</c:v>
                </c:pt>
                <c:pt idx="236">
                  <c:v>1290</c:v>
                </c:pt>
                <c:pt idx="237">
                  <c:v>1352</c:v>
                </c:pt>
                <c:pt idx="238">
                  <c:v>1291</c:v>
                </c:pt>
                <c:pt idx="239">
                  <c:v>1353</c:v>
                </c:pt>
                <c:pt idx="240">
                  <c:v>1314</c:v>
                </c:pt>
                <c:pt idx="241">
                  <c:v>1335</c:v>
                </c:pt>
                <c:pt idx="242">
                  <c:v>1325</c:v>
                </c:pt>
                <c:pt idx="243">
                  <c:v>1295</c:v>
                </c:pt>
                <c:pt idx="244">
                  <c:v>1301</c:v>
                </c:pt>
                <c:pt idx="245">
                  <c:v>1311</c:v>
                </c:pt>
                <c:pt idx="246">
                  <c:v>1293</c:v>
                </c:pt>
                <c:pt idx="247">
                  <c:v>1330</c:v>
                </c:pt>
                <c:pt idx="248">
                  <c:v>1327</c:v>
                </c:pt>
                <c:pt idx="249">
                  <c:v>1326</c:v>
                </c:pt>
                <c:pt idx="250">
                  <c:v>1332</c:v>
                </c:pt>
                <c:pt idx="251">
                  <c:v>1342</c:v>
                </c:pt>
                <c:pt idx="252">
                  <c:v>1338</c:v>
                </c:pt>
                <c:pt idx="253">
                  <c:v>1346</c:v>
                </c:pt>
                <c:pt idx="254">
                  <c:v>1312</c:v>
                </c:pt>
                <c:pt idx="255">
                  <c:v>1307</c:v>
                </c:pt>
                <c:pt idx="256">
                  <c:v>1297</c:v>
                </c:pt>
                <c:pt idx="257">
                  <c:v>1332</c:v>
                </c:pt>
                <c:pt idx="258">
                  <c:v>1341</c:v>
                </c:pt>
                <c:pt idx="259">
                  <c:v>1330</c:v>
                </c:pt>
                <c:pt idx="260">
                  <c:v>1304</c:v>
                </c:pt>
                <c:pt idx="261">
                  <c:v>1305</c:v>
                </c:pt>
                <c:pt idx="262">
                  <c:v>1295</c:v>
                </c:pt>
                <c:pt idx="263">
                  <c:v>1338</c:v>
                </c:pt>
                <c:pt idx="264">
                  <c:v>1321</c:v>
                </c:pt>
                <c:pt idx="265">
                  <c:v>1311</c:v>
                </c:pt>
                <c:pt idx="266">
                  <c:v>1329</c:v>
                </c:pt>
                <c:pt idx="267">
                  <c:v>1357</c:v>
                </c:pt>
                <c:pt idx="268">
                  <c:v>1333</c:v>
                </c:pt>
                <c:pt idx="269">
                  <c:v>1330</c:v>
                </c:pt>
                <c:pt idx="270">
                  <c:v>1337</c:v>
                </c:pt>
                <c:pt idx="271">
                  <c:v>1333</c:v>
                </c:pt>
                <c:pt idx="272">
                  <c:v>1330</c:v>
                </c:pt>
                <c:pt idx="273">
                  <c:v>1346</c:v>
                </c:pt>
                <c:pt idx="274">
                  <c:v>1333</c:v>
                </c:pt>
                <c:pt idx="275">
                  <c:v>1324</c:v>
                </c:pt>
                <c:pt idx="276">
                  <c:v>1354</c:v>
                </c:pt>
                <c:pt idx="277">
                  <c:v>1335</c:v>
                </c:pt>
                <c:pt idx="278">
                  <c:v>1366</c:v>
                </c:pt>
                <c:pt idx="279">
                  <c:v>1324</c:v>
                </c:pt>
                <c:pt idx="280">
                  <c:v>1317</c:v>
                </c:pt>
                <c:pt idx="281">
                  <c:v>1326</c:v>
                </c:pt>
                <c:pt idx="282">
                  <c:v>1297</c:v>
                </c:pt>
                <c:pt idx="283">
                  <c:v>1296</c:v>
                </c:pt>
                <c:pt idx="284">
                  <c:v>1319</c:v>
                </c:pt>
                <c:pt idx="285">
                  <c:v>1316</c:v>
                </c:pt>
                <c:pt idx="286">
                  <c:v>1308</c:v>
                </c:pt>
                <c:pt idx="287">
                  <c:v>1321</c:v>
                </c:pt>
                <c:pt idx="288">
                  <c:v>1312</c:v>
                </c:pt>
                <c:pt idx="289">
                  <c:v>1320</c:v>
                </c:pt>
                <c:pt idx="290">
                  <c:v>1349</c:v>
                </c:pt>
                <c:pt idx="291">
                  <c:v>1331</c:v>
                </c:pt>
                <c:pt idx="292">
                  <c:v>1360</c:v>
                </c:pt>
                <c:pt idx="293">
                  <c:v>1343</c:v>
                </c:pt>
                <c:pt idx="294">
                  <c:v>1350</c:v>
                </c:pt>
                <c:pt idx="295">
                  <c:v>1321</c:v>
                </c:pt>
                <c:pt idx="296">
                  <c:v>1325</c:v>
                </c:pt>
                <c:pt idx="297">
                  <c:v>1326</c:v>
                </c:pt>
                <c:pt idx="298">
                  <c:v>1332</c:v>
                </c:pt>
                <c:pt idx="299">
                  <c:v>1342</c:v>
                </c:pt>
                <c:pt idx="300">
                  <c:v>1354</c:v>
                </c:pt>
                <c:pt idx="301">
                  <c:v>1354</c:v>
                </c:pt>
                <c:pt idx="302">
                  <c:v>1343</c:v>
                </c:pt>
                <c:pt idx="303">
                  <c:v>1360</c:v>
                </c:pt>
                <c:pt idx="304">
                  <c:v>1351</c:v>
                </c:pt>
                <c:pt idx="305">
                  <c:v>1359</c:v>
                </c:pt>
                <c:pt idx="306">
                  <c:v>1350</c:v>
                </c:pt>
                <c:pt idx="307">
                  <c:v>1336</c:v>
                </c:pt>
                <c:pt idx="308">
                  <c:v>1348</c:v>
                </c:pt>
                <c:pt idx="309">
                  <c:v>1364</c:v>
                </c:pt>
                <c:pt idx="310">
                  <c:v>1346</c:v>
                </c:pt>
                <c:pt idx="311">
                  <c:v>1316</c:v>
                </c:pt>
                <c:pt idx="312">
                  <c:v>1325</c:v>
                </c:pt>
                <c:pt idx="313">
                  <c:v>1327</c:v>
                </c:pt>
                <c:pt idx="314">
                  <c:v>1350</c:v>
                </c:pt>
                <c:pt idx="315">
                  <c:v>1338</c:v>
                </c:pt>
                <c:pt idx="316">
                  <c:v>1355</c:v>
                </c:pt>
                <c:pt idx="317">
                  <c:v>1352</c:v>
                </c:pt>
                <c:pt idx="318">
                  <c:v>1358</c:v>
                </c:pt>
                <c:pt idx="319">
                  <c:v>1357</c:v>
                </c:pt>
                <c:pt idx="320">
                  <c:v>1325</c:v>
                </c:pt>
                <c:pt idx="321">
                  <c:v>1272</c:v>
                </c:pt>
                <c:pt idx="322">
                  <c:v>1301</c:v>
                </c:pt>
                <c:pt idx="323">
                  <c:v>1287</c:v>
                </c:pt>
                <c:pt idx="324">
                  <c:v>1303</c:v>
                </c:pt>
                <c:pt idx="325">
                  <c:v>1291</c:v>
                </c:pt>
                <c:pt idx="326">
                  <c:v>1325</c:v>
                </c:pt>
                <c:pt idx="327">
                  <c:v>1309</c:v>
                </c:pt>
                <c:pt idx="328">
                  <c:v>1291</c:v>
                </c:pt>
                <c:pt idx="329">
                  <c:v>1284</c:v>
                </c:pt>
                <c:pt idx="330">
                  <c:v>1305</c:v>
                </c:pt>
                <c:pt idx="331">
                  <c:v>1304</c:v>
                </c:pt>
                <c:pt idx="332">
                  <c:v>1278</c:v>
                </c:pt>
                <c:pt idx="333">
                  <c:v>1313</c:v>
                </c:pt>
                <c:pt idx="334">
                  <c:v>1291</c:v>
                </c:pt>
                <c:pt idx="335">
                  <c:v>1300</c:v>
                </c:pt>
                <c:pt idx="336">
                  <c:v>1300</c:v>
                </c:pt>
                <c:pt idx="337">
                  <c:v>1272</c:v>
                </c:pt>
                <c:pt idx="338">
                  <c:v>1298</c:v>
                </c:pt>
                <c:pt idx="339">
                  <c:v>1273</c:v>
                </c:pt>
                <c:pt idx="340">
                  <c:v>1280</c:v>
                </c:pt>
                <c:pt idx="341">
                  <c:v>1292</c:v>
                </c:pt>
                <c:pt idx="342">
                  <c:v>1281</c:v>
                </c:pt>
                <c:pt idx="343">
                  <c:v>1290</c:v>
                </c:pt>
                <c:pt idx="344">
                  <c:v>1282</c:v>
                </c:pt>
                <c:pt idx="345">
                  <c:v>1288</c:v>
                </c:pt>
                <c:pt idx="346">
                  <c:v>1318</c:v>
                </c:pt>
                <c:pt idx="347">
                  <c:v>1324</c:v>
                </c:pt>
                <c:pt idx="348">
                  <c:v>1319</c:v>
                </c:pt>
                <c:pt idx="349">
                  <c:v>1331</c:v>
                </c:pt>
                <c:pt idx="350">
                  <c:v>1333</c:v>
                </c:pt>
                <c:pt idx="351">
                  <c:v>1312</c:v>
                </c:pt>
                <c:pt idx="352">
                  <c:v>1310</c:v>
                </c:pt>
                <c:pt idx="353">
                  <c:v>1333</c:v>
                </c:pt>
                <c:pt idx="354">
                  <c:v>1334</c:v>
                </c:pt>
                <c:pt idx="355">
                  <c:v>1321</c:v>
                </c:pt>
                <c:pt idx="356">
                  <c:v>1324</c:v>
                </c:pt>
                <c:pt idx="357">
                  <c:v>1327</c:v>
                </c:pt>
                <c:pt idx="358">
                  <c:v>1292</c:v>
                </c:pt>
                <c:pt idx="359">
                  <c:v>1283</c:v>
                </c:pt>
                <c:pt idx="360">
                  <c:v>1288</c:v>
                </c:pt>
                <c:pt idx="361">
                  <c:v>1306</c:v>
                </c:pt>
                <c:pt idx="362">
                  <c:v>1300</c:v>
                </c:pt>
                <c:pt idx="363">
                  <c:v>1266</c:v>
                </c:pt>
                <c:pt idx="364">
                  <c:v>1317</c:v>
                </c:pt>
                <c:pt idx="365">
                  <c:v>1298</c:v>
                </c:pt>
                <c:pt idx="366">
                  <c:v>1321</c:v>
                </c:pt>
                <c:pt idx="367">
                  <c:v>1306</c:v>
                </c:pt>
                <c:pt idx="368">
                  <c:v>1313</c:v>
                </c:pt>
                <c:pt idx="369">
                  <c:v>1334</c:v>
                </c:pt>
                <c:pt idx="370">
                  <c:v>1309</c:v>
                </c:pt>
                <c:pt idx="371">
                  <c:v>1332</c:v>
                </c:pt>
                <c:pt idx="372">
                  <c:v>1355</c:v>
                </c:pt>
                <c:pt idx="373">
                  <c:v>1364</c:v>
                </c:pt>
                <c:pt idx="374">
                  <c:v>1318</c:v>
                </c:pt>
                <c:pt idx="375">
                  <c:v>1305</c:v>
                </c:pt>
                <c:pt idx="376">
                  <c:v>1324</c:v>
                </c:pt>
                <c:pt idx="377">
                  <c:v>1338</c:v>
                </c:pt>
                <c:pt idx="378">
                  <c:v>1330</c:v>
                </c:pt>
                <c:pt idx="379">
                  <c:v>1352</c:v>
                </c:pt>
                <c:pt idx="380">
                  <c:v>1341</c:v>
                </c:pt>
                <c:pt idx="381">
                  <c:v>1323</c:v>
                </c:pt>
                <c:pt idx="382">
                  <c:v>1336</c:v>
                </c:pt>
                <c:pt idx="383">
                  <c:v>1356</c:v>
                </c:pt>
                <c:pt idx="384">
                  <c:v>1340</c:v>
                </c:pt>
                <c:pt idx="385">
                  <c:v>1331</c:v>
                </c:pt>
                <c:pt idx="386">
                  <c:v>1335</c:v>
                </c:pt>
                <c:pt idx="387">
                  <c:v>1313</c:v>
                </c:pt>
                <c:pt idx="388">
                  <c:v>1333</c:v>
                </c:pt>
                <c:pt idx="389">
                  <c:v>1318</c:v>
                </c:pt>
                <c:pt idx="390">
                  <c:v>1331</c:v>
                </c:pt>
                <c:pt idx="391">
                  <c:v>1330</c:v>
                </c:pt>
                <c:pt idx="392">
                  <c:v>1317</c:v>
                </c:pt>
                <c:pt idx="393">
                  <c:v>1346</c:v>
                </c:pt>
                <c:pt idx="394">
                  <c:v>1322</c:v>
                </c:pt>
                <c:pt idx="395">
                  <c:v>1345</c:v>
                </c:pt>
                <c:pt idx="396">
                  <c:v>1344</c:v>
                </c:pt>
                <c:pt idx="397">
                  <c:v>1337</c:v>
                </c:pt>
                <c:pt idx="398">
                  <c:v>1348</c:v>
                </c:pt>
                <c:pt idx="399">
                  <c:v>1334</c:v>
                </c:pt>
                <c:pt idx="400">
                  <c:v>1322</c:v>
                </c:pt>
                <c:pt idx="401">
                  <c:v>1339</c:v>
                </c:pt>
                <c:pt idx="402">
                  <c:v>1346</c:v>
                </c:pt>
                <c:pt idx="403">
                  <c:v>1327</c:v>
                </c:pt>
                <c:pt idx="404">
                  <c:v>1291</c:v>
                </c:pt>
                <c:pt idx="405">
                  <c:v>1309</c:v>
                </c:pt>
                <c:pt idx="406">
                  <c:v>1329</c:v>
                </c:pt>
                <c:pt idx="407">
                  <c:v>1325</c:v>
                </c:pt>
                <c:pt idx="408">
                  <c:v>1321</c:v>
                </c:pt>
                <c:pt idx="409">
                  <c:v>1348</c:v>
                </c:pt>
                <c:pt idx="410">
                  <c:v>1323</c:v>
                </c:pt>
                <c:pt idx="411">
                  <c:v>1310</c:v>
                </c:pt>
                <c:pt idx="412">
                  <c:v>1305</c:v>
                </c:pt>
                <c:pt idx="413">
                  <c:v>1312</c:v>
                </c:pt>
                <c:pt idx="414">
                  <c:v>1320</c:v>
                </c:pt>
                <c:pt idx="415">
                  <c:v>1275</c:v>
                </c:pt>
                <c:pt idx="416">
                  <c:v>1318</c:v>
                </c:pt>
                <c:pt idx="417">
                  <c:v>1304</c:v>
                </c:pt>
                <c:pt idx="418">
                  <c:v>1301</c:v>
                </c:pt>
                <c:pt idx="419">
                  <c:v>1302</c:v>
                </c:pt>
                <c:pt idx="420">
                  <c:v>1303</c:v>
                </c:pt>
                <c:pt idx="421">
                  <c:v>1294</c:v>
                </c:pt>
                <c:pt idx="422">
                  <c:v>1296</c:v>
                </c:pt>
                <c:pt idx="423">
                  <c:v>1285</c:v>
                </c:pt>
                <c:pt idx="424">
                  <c:v>1324</c:v>
                </c:pt>
                <c:pt idx="425">
                  <c:v>1284</c:v>
                </c:pt>
                <c:pt idx="426">
                  <c:v>1303</c:v>
                </c:pt>
                <c:pt idx="427">
                  <c:v>1317</c:v>
                </c:pt>
                <c:pt idx="428">
                  <c:v>1273</c:v>
                </c:pt>
                <c:pt idx="429">
                  <c:v>1304</c:v>
                </c:pt>
                <c:pt idx="430">
                  <c:v>1302</c:v>
                </c:pt>
                <c:pt idx="431">
                  <c:v>1340</c:v>
                </c:pt>
                <c:pt idx="432">
                  <c:v>1310</c:v>
                </c:pt>
                <c:pt idx="433">
                  <c:v>1293</c:v>
                </c:pt>
                <c:pt idx="434">
                  <c:v>1314</c:v>
                </c:pt>
                <c:pt idx="435">
                  <c:v>1324</c:v>
                </c:pt>
                <c:pt idx="436">
                  <c:v>1283</c:v>
                </c:pt>
                <c:pt idx="437">
                  <c:v>1286</c:v>
                </c:pt>
                <c:pt idx="438">
                  <c:v>1326</c:v>
                </c:pt>
                <c:pt idx="439">
                  <c:v>1334</c:v>
                </c:pt>
                <c:pt idx="440">
                  <c:v>1328</c:v>
                </c:pt>
                <c:pt idx="441">
                  <c:v>1332</c:v>
                </c:pt>
                <c:pt idx="442">
                  <c:v>1344</c:v>
                </c:pt>
                <c:pt idx="443">
                  <c:v>1323</c:v>
                </c:pt>
                <c:pt idx="444">
                  <c:v>1301</c:v>
                </c:pt>
                <c:pt idx="445">
                  <c:v>1302</c:v>
                </c:pt>
                <c:pt idx="446">
                  <c:v>1322</c:v>
                </c:pt>
                <c:pt idx="447">
                  <c:v>1319</c:v>
                </c:pt>
                <c:pt idx="448">
                  <c:v>1313</c:v>
                </c:pt>
                <c:pt idx="449">
                  <c:v>1303</c:v>
                </c:pt>
                <c:pt idx="450">
                  <c:v>1299</c:v>
                </c:pt>
                <c:pt idx="451">
                  <c:v>1353</c:v>
                </c:pt>
                <c:pt idx="452">
                  <c:v>1347</c:v>
                </c:pt>
                <c:pt idx="453">
                  <c:v>1342</c:v>
                </c:pt>
                <c:pt idx="454">
                  <c:v>1335</c:v>
                </c:pt>
                <c:pt idx="455">
                  <c:v>1367</c:v>
                </c:pt>
                <c:pt idx="456">
                  <c:v>1347</c:v>
                </c:pt>
                <c:pt idx="457">
                  <c:v>1327</c:v>
                </c:pt>
                <c:pt idx="458">
                  <c:v>1365</c:v>
                </c:pt>
                <c:pt idx="459">
                  <c:v>1343</c:v>
                </c:pt>
                <c:pt idx="460">
                  <c:v>1343</c:v>
                </c:pt>
                <c:pt idx="461">
                  <c:v>1315</c:v>
                </c:pt>
                <c:pt idx="462">
                  <c:v>1328</c:v>
                </c:pt>
                <c:pt idx="463">
                  <c:v>1310</c:v>
                </c:pt>
                <c:pt idx="464">
                  <c:v>1299</c:v>
                </c:pt>
                <c:pt idx="465">
                  <c:v>1272</c:v>
                </c:pt>
                <c:pt idx="466">
                  <c:v>1288</c:v>
                </c:pt>
                <c:pt idx="467">
                  <c:v>1297</c:v>
                </c:pt>
                <c:pt idx="468">
                  <c:v>1291</c:v>
                </c:pt>
                <c:pt idx="469">
                  <c:v>1340</c:v>
                </c:pt>
                <c:pt idx="470">
                  <c:v>1312</c:v>
                </c:pt>
                <c:pt idx="471">
                  <c:v>1294</c:v>
                </c:pt>
                <c:pt idx="472">
                  <c:v>1318</c:v>
                </c:pt>
                <c:pt idx="473">
                  <c:v>1306</c:v>
                </c:pt>
                <c:pt idx="474">
                  <c:v>1327</c:v>
                </c:pt>
                <c:pt idx="475">
                  <c:v>1305</c:v>
                </c:pt>
                <c:pt idx="476">
                  <c:v>1309</c:v>
                </c:pt>
                <c:pt idx="477">
                  <c:v>1322</c:v>
                </c:pt>
                <c:pt idx="478">
                  <c:v>1322</c:v>
                </c:pt>
                <c:pt idx="479">
                  <c:v>1321</c:v>
                </c:pt>
                <c:pt idx="480">
                  <c:v>1301</c:v>
                </c:pt>
                <c:pt idx="481">
                  <c:v>1311</c:v>
                </c:pt>
                <c:pt idx="482">
                  <c:v>1300</c:v>
                </c:pt>
                <c:pt idx="483">
                  <c:v>1312</c:v>
                </c:pt>
                <c:pt idx="484">
                  <c:v>1299</c:v>
                </c:pt>
                <c:pt idx="485">
                  <c:v>1270</c:v>
                </c:pt>
                <c:pt idx="486">
                  <c:v>1284</c:v>
                </c:pt>
                <c:pt idx="487">
                  <c:v>1296</c:v>
                </c:pt>
                <c:pt idx="488">
                  <c:v>1310</c:v>
                </c:pt>
                <c:pt idx="489">
                  <c:v>1305</c:v>
                </c:pt>
                <c:pt idx="490">
                  <c:v>1284</c:v>
                </c:pt>
                <c:pt idx="491">
                  <c:v>1309</c:v>
                </c:pt>
                <c:pt idx="492">
                  <c:v>1329</c:v>
                </c:pt>
                <c:pt idx="493">
                  <c:v>1320</c:v>
                </c:pt>
                <c:pt idx="494">
                  <c:v>1280</c:v>
                </c:pt>
                <c:pt idx="495">
                  <c:v>1286</c:v>
                </c:pt>
                <c:pt idx="496">
                  <c:v>1310</c:v>
                </c:pt>
                <c:pt idx="497">
                  <c:v>1288</c:v>
                </c:pt>
                <c:pt idx="498">
                  <c:v>1270</c:v>
                </c:pt>
                <c:pt idx="499">
                  <c:v>1281</c:v>
                </c:pt>
                <c:pt idx="500">
                  <c:v>1288</c:v>
                </c:pt>
                <c:pt idx="501">
                  <c:v>1280</c:v>
                </c:pt>
                <c:pt idx="502">
                  <c:v>1288</c:v>
                </c:pt>
                <c:pt idx="503">
                  <c:v>1291</c:v>
                </c:pt>
                <c:pt idx="504">
                  <c:v>1303</c:v>
                </c:pt>
                <c:pt idx="505">
                  <c:v>1307</c:v>
                </c:pt>
                <c:pt idx="506">
                  <c:v>1289</c:v>
                </c:pt>
                <c:pt idx="507">
                  <c:v>1309</c:v>
                </c:pt>
                <c:pt idx="508">
                  <c:v>1341</c:v>
                </c:pt>
                <c:pt idx="509">
                  <c:v>1290</c:v>
                </c:pt>
                <c:pt idx="510">
                  <c:v>1285</c:v>
                </c:pt>
                <c:pt idx="511">
                  <c:v>1263</c:v>
                </c:pt>
                <c:pt idx="512">
                  <c:v>1260</c:v>
                </c:pt>
                <c:pt idx="513">
                  <c:v>1270</c:v>
                </c:pt>
                <c:pt idx="514">
                  <c:v>1262</c:v>
                </c:pt>
                <c:pt idx="515">
                  <c:v>1281</c:v>
                </c:pt>
                <c:pt idx="516">
                  <c:v>1305</c:v>
                </c:pt>
                <c:pt idx="517">
                  <c:v>1284</c:v>
                </c:pt>
                <c:pt idx="518">
                  <c:v>1321</c:v>
                </c:pt>
                <c:pt idx="519">
                  <c:v>1325</c:v>
                </c:pt>
                <c:pt idx="520">
                  <c:v>1305</c:v>
                </c:pt>
                <c:pt idx="521">
                  <c:v>1319</c:v>
                </c:pt>
                <c:pt idx="522">
                  <c:v>1307</c:v>
                </c:pt>
                <c:pt idx="523">
                  <c:v>1279</c:v>
                </c:pt>
                <c:pt idx="524">
                  <c:v>1298</c:v>
                </c:pt>
                <c:pt idx="525">
                  <c:v>1287</c:v>
                </c:pt>
                <c:pt idx="526">
                  <c:v>1288</c:v>
                </c:pt>
                <c:pt idx="527">
                  <c:v>1306</c:v>
                </c:pt>
                <c:pt idx="528">
                  <c:v>1293</c:v>
                </c:pt>
                <c:pt idx="529">
                  <c:v>1305</c:v>
                </c:pt>
                <c:pt idx="530">
                  <c:v>1287</c:v>
                </c:pt>
                <c:pt idx="531">
                  <c:v>1290</c:v>
                </c:pt>
                <c:pt idx="532">
                  <c:v>1285</c:v>
                </c:pt>
                <c:pt idx="533">
                  <c:v>1284</c:v>
                </c:pt>
                <c:pt idx="534">
                  <c:v>1313</c:v>
                </c:pt>
                <c:pt idx="535">
                  <c:v>1318</c:v>
                </c:pt>
                <c:pt idx="536">
                  <c:v>1310</c:v>
                </c:pt>
                <c:pt idx="537">
                  <c:v>1305</c:v>
                </c:pt>
                <c:pt idx="538">
                  <c:v>1317</c:v>
                </c:pt>
                <c:pt idx="539">
                  <c:v>1318</c:v>
                </c:pt>
                <c:pt idx="540">
                  <c:v>1300</c:v>
                </c:pt>
                <c:pt idx="541">
                  <c:v>1277</c:v>
                </c:pt>
                <c:pt idx="542">
                  <c:v>1269</c:v>
                </c:pt>
                <c:pt idx="543">
                  <c:v>1307</c:v>
                </c:pt>
                <c:pt idx="544">
                  <c:v>1292</c:v>
                </c:pt>
                <c:pt idx="545">
                  <c:v>1279</c:v>
                </c:pt>
                <c:pt idx="546">
                  <c:v>1308</c:v>
                </c:pt>
                <c:pt idx="547">
                  <c:v>1296</c:v>
                </c:pt>
                <c:pt idx="548">
                  <c:v>1294</c:v>
                </c:pt>
                <c:pt idx="549">
                  <c:v>1331</c:v>
                </c:pt>
                <c:pt idx="550">
                  <c:v>1301</c:v>
                </c:pt>
                <c:pt idx="551">
                  <c:v>1298</c:v>
                </c:pt>
                <c:pt idx="552">
                  <c:v>1284</c:v>
                </c:pt>
                <c:pt idx="553">
                  <c:v>1309</c:v>
                </c:pt>
                <c:pt idx="554">
                  <c:v>1324</c:v>
                </c:pt>
                <c:pt idx="555">
                  <c:v>1297</c:v>
                </c:pt>
                <c:pt idx="556">
                  <c:v>1311</c:v>
                </c:pt>
                <c:pt idx="557">
                  <c:v>1283</c:v>
                </c:pt>
                <c:pt idx="558">
                  <c:v>1300</c:v>
                </c:pt>
                <c:pt idx="559">
                  <c:v>1285</c:v>
                </c:pt>
                <c:pt idx="560">
                  <c:v>1271</c:v>
                </c:pt>
                <c:pt idx="561">
                  <c:v>1277</c:v>
                </c:pt>
                <c:pt idx="562">
                  <c:v>1280</c:v>
                </c:pt>
                <c:pt idx="563">
                  <c:v>1309</c:v>
                </c:pt>
                <c:pt idx="564">
                  <c:v>1296</c:v>
                </c:pt>
                <c:pt idx="565">
                  <c:v>1299</c:v>
                </c:pt>
                <c:pt idx="566">
                  <c:v>1290</c:v>
                </c:pt>
                <c:pt idx="567">
                  <c:v>1310</c:v>
                </c:pt>
                <c:pt idx="568">
                  <c:v>1282</c:v>
                </c:pt>
                <c:pt idx="569">
                  <c:v>1293</c:v>
                </c:pt>
                <c:pt idx="570">
                  <c:v>1298</c:v>
                </c:pt>
                <c:pt idx="571">
                  <c:v>1292</c:v>
                </c:pt>
                <c:pt idx="572">
                  <c:v>1289</c:v>
                </c:pt>
                <c:pt idx="573">
                  <c:v>1276</c:v>
                </c:pt>
                <c:pt idx="574">
                  <c:v>1283</c:v>
                </c:pt>
                <c:pt idx="575">
                  <c:v>1270</c:v>
                </c:pt>
                <c:pt idx="576">
                  <c:v>1287</c:v>
                </c:pt>
                <c:pt idx="577">
                  <c:v>1269</c:v>
                </c:pt>
                <c:pt idx="578">
                  <c:v>1290</c:v>
                </c:pt>
                <c:pt idx="579">
                  <c:v>1309</c:v>
                </c:pt>
                <c:pt idx="580">
                  <c:v>1289</c:v>
                </c:pt>
                <c:pt idx="581">
                  <c:v>1288</c:v>
                </c:pt>
                <c:pt idx="582">
                  <c:v>1272</c:v>
                </c:pt>
                <c:pt idx="583">
                  <c:v>1246</c:v>
                </c:pt>
                <c:pt idx="584">
                  <c:v>1275</c:v>
                </c:pt>
                <c:pt idx="585">
                  <c:v>1263</c:v>
                </c:pt>
                <c:pt idx="586">
                  <c:v>1267</c:v>
                </c:pt>
                <c:pt idx="587">
                  <c:v>1256</c:v>
                </c:pt>
                <c:pt idx="588">
                  <c:v>1250</c:v>
                </c:pt>
                <c:pt idx="589">
                  <c:v>1260</c:v>
                </c:pt>
                <c:pt idx="590">
                  <c:v>1286</c:v>
                </c:pt>
                <c:pt idx="591">
                  <c:v>1283</c:v>
                </c:pt>
                <c:pt idx="592">
                  <c:v>1295</c:v>
                </c:pt>
                <c:pt idx="593">
                  <c:v>1290</c:v>
                </c:pt>
                <c:pt idx="594">
                  <c:v>1282</c:v>
                </c:pt>
                <c:pt idx="595">
                  <c:v>1275</c:v>
                </c:pt>
                <c:pt idx="596">
                  <c:v>1266</c:v>
                </c:pt>
                <c:pt idx="597">
                  <c:v>1286</c:v>
                </c:pt>
                <c:pt idx="598">
                  <c:v>1330</c:v>
                </c:pt>
                <c:pt idx="599">
                  <c:v>1289</c:v>
                </c:pt>
                <c:pt idx="600">
                  <c:v>1305</c:v>
                </c:pt>
                <c:pt idx="601">
                  <c:v>1326</c:v>
                </c:pt>
                <c:pt idx="602">
                  <c:v>1287</c:v>
                </c:pt>
                <c:pt idx="603">
                  <c:v>1284</c:v>
                </c:pt>
                <c:pt idx="604">
                  <c:v>1310</c:v>
                </c:pt>
                <c:pt idx="605">
                  <c:v>1327</c:v>
                </c:pt>
                <c:pt idx="606">
                  <c:v>1317</c:v>
                </c:pt>
                <c:pt idx="607">
                  <c:v>1313</c:v>
                </c:pt>
                <c:pt idx="608">
                  <c:v>1330</c:v>
                </c:pt>
                <c:pt idx="609">
                  <c:v>1319</c:v>
                </c:pt>
                <c:pt idx="610">
                  <c:v>1326</c:v>
                </c:pt>
                <c:pt idx="611">
                  <c:v>1293</c:v>
                </c:pt>
                <c:pt idx="612">
                  <c:v>1318</c:v>
                </c:pt>
                <c:pt idx="613">
                  <c:v>1278</c:v>
                </c:pt>
                <c:pt idx="614">
                  <c:v>1294</c:v>
                </c:pt>
                <c:pt idx="615">
                  <c:v>1302</c:v>
                </c:pt>
                <c:pt idx="616">
                  <c:v>1307</c:v>
                </c:pt>
                <c:pt idx="617">
                  <c:v>1334</c:v>
                </c:pt>
                <c:pt idx="618">
                  <c:v>1330</c:v>
                </c:pt>
                <c:pt idx="619">
                  <c:v>1318</c:v>
                </c:pt>
                <c:pt idx="620">
                  <c:v>1310</c:v>
                </c:pt>
                <c:pt idx="621">
                  <c:v>1306</c:v>
                </c:pt>
                <c:pt idx="622">
                  <c:v>1310</c:v>
                </c:pt>
                <c:pt idx="623">
                  <c:v>1290</c:v>
                </c:pt>
                <c:pt idx="624">
                  <c:v>1252</c:v>
                </c:pt>
                <c:pt idx="625">
                  <c:v>1267</c:v>
                </c:pt>
                <c:pt idx="626">
                  <c:v>1270</c:v>
                </c:pt>
                <c:pt idx="627">
                  <c:v>1265</c:v>
                </c:pt>
                <c:pt idx="628">
                  <c:v>1256</c:v>
                </c:pt>
                <c:pt idx="629">
                  <c:v>1268</c:v>
                </c:pt>
                <c:pt idx="630">
                  <c:v>1244</c:v>
                </c:pt>
                <c:pt idx="631">
                  <c:v>1268</c:v>
                </c:pt>
                <c:pt idx="632">
                  <c:v>1249</c:v>
                </c:pt>
                <c:pt idx="633">
                  <c:v>1245</c:v>
                </c:pt>
                <c:pt idx="634">
                  <c:v>1290</c:v>
                </c:pt>
                <c:pt idx="635">
                  <c:v>1263</c:v>
                </c:pt>
                <c:pt idx="636">
                  <c:v>1268</c:v>
                </c:pt>
                <c:pt idx="637">
                  <c:v>1246</c:v>
                </c:pt>
                <c:pt idx="638">
                  <c:v>1259</c:v>
                </c:pt>
                <c:pt idx="639">
                  <c:v>1246</c:v>
                </c:pt>
                <c:pt idx="640">
                  <c:v>1247</c:v>
                </c:pt>
                <c:pt idx="641">
                  <c:v>1268</c:v>
                </c:pt>
                <c:pt idx="642">
                  <c:v>1263</c:v>
                </c:pt>
                <c:pt idx="643">
                  <c:v>1260</c:v>
                </c:pt>
                <c:pt idx="644">
                  <c:v>1277</c:v>
                </c:pt>
                <c:pt idx="645">
                  <c:v>1261</c:v>
                </c:pt>
                <c:pt idx="646">
                  <c:v>1272</c:v>
                </c:pt>
                <c:pt idx="647">
                  <c:v>1267</c:v>
                </c:pt>
                <c:pt idx="648">
                  <c:v>1263</c:v>
                </c:pt>
                <c:pt idx="649">
                  <c:v>1267</c:v>
                </c:pt>
                <c:pt idx="650">
                  <c:v>1267</c:v>
                </c:pt>
                <c:pt idx="651">
                  <c:v>1251</c:v>
                </c:pt>
                <c:pt idx="652">
                  <c:v>1290</c:v>
                </c:pt>
                <c:pt idx="653">
                  <c:v>1290</c:v>
                </c:pt>
                <c:pt idx="654">
                  <c:v>1294</c:v>
                </c:pt>
                <c:pt idx="655">
                  <c:v>1287</c:v>
                </c:pt>
                <c:pt idx="656">
                  <c:v>1269</c:v>
                </c:pt>
                <c:pt idx="657">
                  <c:v>1260</c:v>
                </c:pt>
                <c:pt idx="658">
                  <c:v>1276</c:v>
                </c:pt>
                <c:pt idx="659">
                  <c:v>1261</c:v>
                </c:pt>
                <c:pt idx="660">
                  <c:v>1283</c:v>
                </c:pt>
                <c:pt idx="661">
                  <c:v>1266</c:v>
                </c:pt>
                <c:pt idx="662">
                  <c:v>1271</c:v>
                </c:pt>
                <c:pt idx="663">
                  <c:v>1257</c:v>
                </c:pt>
                <c:pt idx="664">
                  <c:v>1279</c:v>
                </c:pt>
                <c:pt idx="665">
                  <c:v>1262</c:v>
                </c:pt>
                <c:pt idx="666">
                  <c:v>1276</c:v>
                </c:pt>
                <c:pt idx="667">
                  <c:v>1287</c:v>
                </c:pt>
                <c:pt idx="668">
                  <c:v>1275</c:v>
                </c:pt>
                <c:pt idx="669">
                  <c:v>1306</c:v>
                </c:pt>
                <c:pt idx="670">
                  <c:v>1283</c:v>
                </c:pt>
                <c:pt idx="671">
                  <c:v>1273</c:v>
                </c:pt>
                <c:pt idx="672">
                  <c:v>1312</c:v>
                </c:pt>
                <c:pt idx="673">
                  <c:v>1303</c:v>
                </c:pt>
                <c:pt idx="674">
                  <c:v>1303</c:v>
                </c:pt>
                <c:pt idx="675">
                  <c:v>1318</c:v>
                </c:pt>
                <c:pt idx="676">
                  <c:v>1285</c:v>
                </c:pt>
                <c:pt idx="677">
                  <c:v>1282</c:v>
                </c:pt>
                <c:pt idx="678">
                  <c:v>1295</c:v>
                </c:pt>
                <c:pt idx="679">
                  <c:v>1289</c:v>
                </c:pt>
                <c:pt idx="680">
                  <c:v>1268</c:v>
                </c:pt>
                <c:pt idx="681">
                  <c:v>1270</c:v>
                </c:pt>
                <c:pt idx="682">
                  <c:v>1271</c:v>
                </c:pt>
                <c:pt idx="683">
                  <c:v>1270</c:v>
                </c:pt>
                <c:pt idx="684">
                  <c:v>1281</c:v>
                </c:pt>
                <c:pt idx="685">
                  <c:v>1268</c:v>
                </c:pt>
                <c:pt idx="686">
                  <c:v>1278</c:v>
                </c:pt>
                <c:pt idx="687">
                  <c:v>1286</c:v>
                </c:pt>
                <c:pt idx="688">
                  <c:v>1260</c:v>
                </c:pt>
                <c:pt idx="689">
                  <c:v>1267</c:v>
                </c:pt>
                <c:pt idx="690">
                  <c:v>1287</c:v>
                </c:pt>
                <c:pt idx="691">
                  <c:v>1287</c:v>
                </c:pt>
                <c:pt idx="692">
                  <c:v>1297</c:v>
                </c:pt>
                <c:pt idx="693">
                  <c:v>1319</c:v>
                </c:pt>
                <c:pt idx="694">
                  <c:v>1317</c:v>
                </c:pt>
                <c:pt idx="695">
                  <c:v>1289</c:v>
                </c:pt>
                <c:pt idx="696">
                  <c:v>1295</c:v>
                </c:pt>
                <c:pt idx="697">
                  <c:v>1313</c:v>
                </c:pt>
                <c:pt idx="698">
                  <c:v>1319</c:v>
                </c:pt>
                <c:pt idx="699">
                  <c:v>1270</c:v>
                </c:pt>
                <c:pt idx="700">
                  <c:v>1284</c:v>
                </c:pt>
                <c:pt idx="701">
                  <c:v>1293</c:v>
                </c:pt>
                <c:pt idx="702">
                  <c:v>1291</c:v>
                </c:pt>
                <c:pt idx="703">
                  <c:v>1254</c:v>
                </c:pt>
                <c:pt idx="704">
                  <c:v>1282</c:v>
                </c:pt>
                <c:pt idx="705">
                  <c:v>1288</c:v>
                </c:pt>
                <c:pt idx="706">
                  <c:v>1303</c:v>
                </c:pt>
                <c:pt idx="707">
                  <c:v>1270</c:v>
                </c:pt>
                <c:pt idx="708">
                  <c:v>1278</c:v>
                </c:pt>
                <c:pt idx="709">
                  <c:v>1277</c:v>
                </c:pt>
                <c:pt idx="710">
                  <c:v>1258</c:v>
                </c:pt>
                <c:pt idx="711">
                  <c:v>1298</c:v>
                </c:pt>
                <c:pt idx="712">
                  <c:v>1275</c:v>
                </c:pt>
                <c:pt idx="713">
                  <c:v>1309</c:v>
                </c:pt>
                <c:pt idx="714">
                  <c:v>1309</c:v>
                </c:pt>
                <c:pt idx="715">
                  <c:v>1278</c:v>
                </c:pt>
                <c:pt idx="716">
                  <c:v>1264</c:v>
                </c:pt>
                <c:pt idx="717">
                  <c:v>1269</c:v>
                </c:pt>
                <c:pt idx="718">
                  <c:v>1246</c:v>
                </c:pt>
                <c:pt idx="719">
                  <c:v>1261</c:v>
                </c:pt>
                <c:pt idx="720">
                  <c:v>1261</c:v>
                </c:pt>
                <c:pt idx="721">
                  <c:v>1271</c:v>
                </c:pt>
                <c:pt idx="722">
                  <c:v>1243</c:v>
                </c:pt>
                <c:pt idx="723">
                  <c:v>1281</c:v>
                </c:pt>
                <c:pt idx="724">
                  <c:v>1254</c:v>
                </c:pt>
                <c:pt idx="725">
                  <c:v>1263</c:v>
                </c:pt>
                <c:pt idx="726">
                  <c:v>1252</c:v>
                </c:pt>
                <c:pt idx="727">
                  <c:v>1259</c:v>
                </c:pt>
                <c:pt idx="728">
                  <c:v>1270</c:v>
                </c:pt>
                <c:pt idx="729">
                  <c:v>1259</c:v>
                </c:pt>
                <c:pt idx="730">
                  <c:v>1293</c:v>
                </c:pt>
                <c:pt idx="731">
                  <c:v>1273</c:v>
                </c:pt>
                <c:pt idx="732">
                  <c:v>1276</c:v>
                </c:pt>
                <c:pt idx="733">
                  <c:v>1280</c:v>
                </c:pt>
                <c:pt idx="734">
                  <c:v>1261</c:v>
                </c:pt>
                <c:pt idx="735">
                  <c:v>1247</c:v>
                </c:pt>
                <c:pt idx="736">
                  <c:v>1271</c:v>
                </c:pt>
                <c:pt idx="737">
                  <c:v>1276</c:v>
                </c:pt>
                <c:pt idx="738">
                  <c:v>1302</c:v>
                </c:pt>
                <c:pt idx="739">
                  <c:v>1276</c:v>
                </c:pt>
                <c:pt idx="740">
                  <c:v>1279</c:v>
                </c:pt>
                <c:pt idx="741">
                  <c:v>1275</c:v>
                </c:pt>
                <c:pt idx="742">
                  <c:v>1279</c:v>
                </c:pt>
                <c:pt idx="743">
                  <c:v>1278</c:v>
                </c:pt>
                <c:pt idx="744">
                  <c:v>1257</c:v>
                </c:pt>
                <c:pt idx="745">
                  <c:v>1304</c:v>
                </c:pt>
                <c:pt idx="746">
                  <c:v>1307</c:v>
                </c:pt>
                <c:pt idx="747">
                  <c:v>1291</c:v>
                </c:pt>
                <c:pt idx="748">
                  <c:v>1317</c:v>
                </c:pt>
                <c:pt idx="749">
                  <c:v>1306</c:v>
                </c:pt>
                <c:pt idx="750">
                  <c:v>1326</c:v>
                </c:pt>
                <c:pt idx="751">
                  <c:v>1310</c:v>
                </c:pt>
                <c:pt idx="752">
                  <c:v>1310</c:v>
                </c:pt>
                <c:pt idx="753">
                  <c:v>1311</c:v>
                </c:pt>
                <c:pt idx="754">
                  <c:v>1304</c:v>
                </c:pt>
                <c:pt idx="755">
                  <c:v>1309</c:v>
                </c:pt>
                <c:pt idx="756">
                  <c:v>1312</c:v>
                </c:pt>
                <c:pt idx="757">
                  <c:v>1307</c:v>
                </c:pt>
                <c:pt idx="758">
                  <c:v>1300</c:v>
                </c:pt>
                <c:pt idx="759">
                  <c:v>1281</c:v>
                </c:pt>
                <c:pt idx="760">
                  <c:v>1287</c:v>
                </c:pt>
                <c:pt idx="761">
                  <c:v>1303</c:v>
                </c:pt>
                <c:pt idx="762">
                  <c:v>1323</c:v>
                </c:pt>
                <c:pt idx="763">
                  <c:v>1328</c:v>
                </c:pt>
                <c:pt idx="764">
                  <c:v>1326</c:v>
                </c:pt>
                <c:pt idx="765">
                  <c:v>1299</c:v>
                </c:pt>
                <c:pt idx="766">
                  <c:v>1283</c:v>
                </c:pt>
                <c:pt idx="767">
                  <c:v>1310</c:v>
                </c:pt>
                <c:pt idx="768">
                  <c:v>1287</c:v>
                </c:pt>
                <c:pt idx="769">
                  <c:v>1272</c:v>
                </c:pt>
                <c:pt idx="770">
                  <c:v>1312</c:v>
                </c:pt>
                <c:pt idx="771">
                  <c:v>1312</c:v>
                </c:pt>
                <c:pt idx="772">
                  <c:v>1301</c:v>
                </c:pt>
                <c:pt idx="773">
                  <c:v>1304</c:v>
                </c:pt>
                <c:pt idx="774">
                  <c:v>1327</c:v>
                </c:pt>
                <c:pt idx="775">
                  <c:v>1315</c:v>
                </c:pt>
                <c:pt idx="776">
                  <c:v>1294</c:v>
                </c:pt>
                <c:pt idx="777">
                  <c:v>1314</c:v>
                </c:pt>
                <c:pt idx="778">
                  <c:v>1347</c:v>
                </c:pt>
                <c:pt idx="779">
                  <c:v>1318</c:v>
                </c:pt>
                <c:pt idx="780">
                  <c:v>1295</c:v>
                </c:pt>
                <c:pt idx="781">
                  <c:v>1279</c:v>
                </c:pt>
                <c:pt idx="782">
                  <c:v>1286</c:v>
                </c:pt>
                <c:pt idx="783">
                  <c:v>1282</c:v>
                </c:pt>
                <c:pt idx="784">
                  <c:v>1284</c:v>
                </c:pt>
                <c:pt idx="785">
                  <c:v>1298</c:v>
                </c:pt>
                <c:pt idx="786">
                  <c:v>1296</c:v>
                </c:pt>
                <c:pt idx="787">
                  <c:v>1293</c:v>
                </c:pt>
                <c:pt idx="788">
                  <c:v>1324</c:v>
                </c:pt>
                <c:pt idx="789">
                  <c:v>1311</c:v>
                </c:pt>
                <c:pt idx="790">
                  <c:v>1325</c:v>
                </c:pt>
                <c:pt idx="791">
                  <c:v>1302</c:v>
                </c:pt>
                <c:pt idx="792">
                  <c:v>1309</c:v>
                </c:pt>
                <c:pt idx="793">
                  <c:v>1331</c:v>
                </c:pt>
                <c:pt idx="794">
                  <c:v>1307</c:v>
                </c:pt>
                <c:pt idx="795">
                  <c:v>1319</c:v>
                </c:pt>
                <c:pt idx="796">
                  <c:v>1317</c:v>
                </c:pt>
                <c:pt idx="797">
                  <c:v>1324</c:v>
                </c:pt>
                <c:pt idx="798">
                  <c:v>1304</c:v>
                </c:pt>
                <c:pt idx="799">
                  <c:v>1311</c:v>
                </c:pt>
                <c:pt idx="800">
                  <c:v>1319</c:v>
                </c:pt>
                <c:pt idx="801">
                  <c:v>1310</c:v>
                </c:pt>
                <c:pt idx="802">
                  <c:v>1315</c:v>
                </c:pt>
                <c:pt idx="803">
                  <c:v>1320</c:v>
                </c:pt>
                <c:pt idx="804">
                  <c:v>1308</c:v>
                </c:pt>
                <c:pt idx="805">
                  <c:v>1304</c:v>
                </c:pt>
                <c:pt idx="806">
                  <c:v>1288</c:v>
                </c:pt>
                <c:pt idx="807">
                  <c:v>1274</c:v>
                </c:pt>
                <c:pt idx="808">
                  <c:v>1264</c:v>
                </c:pt>
                <c:pt idx="809">
                  <c:v>1301</c:v>
                </c:pt>
                <c:pt idx="810">
                  <c:v>1298</c:v>
                </c:pt>
                <c:pt idx="811">
                  <c:v>1327</c:v>
                </c:pt>
                <c:pt idx="812">
                  <c:v>1290</c:v>
                </c:pt>
                <c:pt idx="813">
                  <c:v>1295</c:v>
                </c:pt>
                <c:pt idx="814">
                  <c:v>1271</c:v>
                </c:pt>
                <c:pt idx="815">
                  <c:v>1308</c:v>
                </c:pt>
                <c:pt idx="816">
                  <c:v>1251</c:v>
                </c:pt>
                <c:pt idx="817">
                  <c:v>1258</c:v>
                </c:pt>
                <c:pt idx="818">
                  <c:v>1290</c:v>
                </c:pt>
                <c:pt idx="819">
                  <c:v>1290</c:v>
                </c:pt>
                <c:pt idx="820">
                  <c:v>1285</c:v>
                </c:pt>
                <c:pt idx="821">
                  <c:v>1296</c:v>
                </c:pt>
                <c:pt idx="822">
                  <c:v>1299</c:v>
                </c:pt>
                <c:pt idx="823">
                  <c:v>1286</c:v>
                </c:pt>
                <c:pt idx="824">
                  <c:v>1278</c:v>
                </c:pt>
                <c:pt idx="825">
                  <c:v>1267</c:v>
                </c:pt>
                <c:pt idx="826">
                  <c:v>1267</c:v>
                </c:pt>
                <c:pt idx="827">
                  <c:v>1259</c:v>
                </c:pt>
                <c:pt idx="828">
                  <c:v>1275</c:v>
                </c:pt>
                <c:pt idx="829">
                  <c:v>1279</c:v>
                </c:pt>
                <c:pt idx="830">
                  <c:v>1276</c:v>
                </c:pt>
                <c:pt idx="831">
                  <c:v>1271</c:v>
                </c:pt>
                <c:pt idx="832">
                  <c:v>1245</c:v>
                </c:pt>
                <c:pt idx="833">
                  <c:v>1272</c:v>
                </c:pt>
                <c:pt idx="834">
                  <c:v>1236</c:v>
                </c:pt>
                <c:pt idx="835">
                  <c:v>1263</c:v>
                </c:pt>
                <c:pt idx="836">
                  <c:v>1236</c:v>
                </c:pt>
                <c:pt idx="837">
                  <c:v>1244</c:v>
                </c:pt>
                <c:pt idx="838">
                  <c:v>1228</c:v>
                </c:pt>
                <c:pt idx="839">
                  <c:v>1254</c:v>
                </c:pt>
                <c:pt idx="840">
                  <c:v>1236</c:v>
                </c:pt>
                <c:pt idx="841">
                  <c:v>1251</c:v>
                </c:pt>
                <c:pt idx="842">
                  <c:v>1234</c:v>
                </c:pt>
                <c:pt idx="843">
                  <c:v>1272</c:v>
                </c:pt>
                <c:pt idx="844">
                  <c:v>1249</c:v>
                </c:pt>
                <c:pt idx="845">
                  <c:v>1257</c:v>
                </c:pt>
                <c:pt idx="846">
                  <c:v>1258</c:v>
                </c:pt>
                <c:pt idx="847">
                  <c:v>1263</c:v>
                </c:pt>
                <c:pt idx="848">
                  <c:v>1276</c:v>
                </c:pt>
                <c:pt idx="849">
                  <c:v>1284</c:v>
                </c:pt>
                <c:pt idx="850">
                  <c:v>1280</c:v>
                </c:pt>
                <c:pt idx="851">
                  <c:v>1254</c:v>
                </c:pt>
                <c:pt idx="852">
                  <c:v>1260</c:v>
                </c:pt>
                <c:pt idx="853">
                  <c:v>1289</c:v>
                </c:pt>
                <c:pt idx="854">
                  <c:v>1272</c:v>
                </c:pt>
                <c:pt idx="855">
                  <c:v>1312</c:v>
                </c:pt>
                <c:pt idx="856">
                  <c:v>1300</c:v>
                </c:pt>
                <c:pt idx="857">
                  <c:v>1283</c:v>
                </c:pt>
                <c:pt idx="858">
                  <c:v>1280</c:v>
                </c:pt>
                <c:pt idx="859">
                  <c:v>1271</c:v>
                </c:pt>
                <c:pt idx="860">
                  <c:v>1267</c:v>
                </c:pt>
                <c:pt idx="861">
                  <c:v>1247</c:v>
                </c:pt>
                <c:pt idx="862">
                  <c:v>1243</c:v>
                </c:pt>
                <c:pt idx="863">
                  <c:v>1239</c:v>
                </c:pt>
                <c:pt idx="864">
                  <c:v>1232</c:v>
                </c:pt>
                <c:pt idx="865">
                  <c:v>1256</c:v>
                </c:pt>
                <c:pt idx="866">
                  <c:v>1242</c:v>
                </c:pt>
                <c:pt idx="867">
                  <c:v>1265</c:v>
                </c:pt>
                <c:pt idx="868">
                  <c:v>1281</c:v>
                </c:pt>
                <c:pt idx="869">
                  <c:v>1235</c:v>
                </c:pt>
                <c:pt idx="870">
                  <c:v>1270</c:v>
                </c:pt>
                <c:pt idx="871">
                  <c:v>1274</c:v>
                </c:pt>
                <c:pt idx="872">
                  <c:v>1250</c:v>
                </c:pt>
                <c:pt idx="873">
                  <c:v>1247</c:v>
                </c:pt>
                <c:pt idx="874">
                  <c:v>1240</c:v>
                </c:pt>
                <c:pt idx="875">
                  <c:v>1264</c:v>
                </c:pt>
                <c:pt idx="876">
                  <c:v>1275</c:v>
                </c:pt>
                <c:pt idx="877">
                  <c:v>1295</c:v>
                </c:pt>
                <c:pt idx="878">
                  <c:v>1277</c:v>
                </c:pt>
                <c:pt idx="879">
                  <c:v>1302</c:v>
                </c:pt>
                <c:pt idx="880">
                  <c:v>1285</c:v>
                </c:pt>
                <c:pt idx="881">
                  <c:v>1289</c:v>
                </c:pt>
                <c:pt idx="882">
                  <c:v>1287</c:v>
                </c:pt>
                <c:pt idx="883">
                  <c:v>1271</c:v>
                </c:pt>
                <c:pt idx="884">
                  <c:v>1258</c:v>
                </c:pt>
                <c:pt idx="885">
                  <c:v>1266</c:v>
                </c:pt>
                <c:pt idx="886">
                  <c:v>1254</c:v>
                </c:pt>
                <c:pt idx="887">
                  <c:v>1249</c:v>
                </c:pt>
                <c:pt idx="888">
                  <c:v>1259</c:v>
                </c:pt>
                <c:pt idx="889">
                  <c:v>1270</c:v>
                </c:pt>
                <c:pt idx="890">
                  <c:v>1257</c:v>
                </c:pt>
                <c:pt idx="891">
                  <c:v>1231</c:v>
                </c:pt>
                <c:pt idx="892">
                  <c:v>1233</c:v>
                </c:pt>
                <c:pt idx="893">
                  <c:v>1235</c:v>
                </c:pt>
                <c:pt idx="894">
                  <c:v>1252</c:v>
                </c:pt>
                <c:pt idx="895">
                  <c:v>1250</c:v>
                </c:pt>
                <c:pt idx="896">
                  <c:v>1261</c:v>
                </c:pt>
                <c:pt idx="897">
                  <c:v>1250</c:v>
                </c:pt>
                <c:pt idx="898">
                  <c:v>1235</c:v>
                </c:pt>
                <c:pt idx="899">
                  <c:v>1244</c:v>
                </c:pt>
                <c:pt idx="900">
                  <c:v>1258</c:v>
                </c:pt>
                <c:pt idx="901">
                  <c:v>1254</c:v>
                </c:pt>
                <c:pt idx="902">
                  <c:v>1235</c:v>
                </c:pt>
                <c:pt idx="903">
                  <c:v>1235</c:v>
                </c:pt>
                <c:pt idx="904">
                  <c:v>1239</c:v>
                </c:pt>
                <c:pt idx="905">
                  <c:v>1271</c:v>
                </c:pt>
                <c:pt idx="906">
                  <c:v>1236</c:v>
                </c:pt>
                <c:pt idx="907">
                  <c:v>1202</c:v>
                </c:pt>
                <c:pt idx="908">
                  <c:v>1232</c:v>
                </c:pt>
                <c:pt idx="909">
                  <c:v>1225</c:v>
                </c:pt>
                <c:pt idx="910">
                  <c:v>1230</c:v>
                </c:pt>
                <c:pt idx="911">
                  <c:v>1230</c:v>
                </c:pt>
                <c:pt idx="912">
                  <c:v>1278</c:v>
                </c:pt>
                <c:pt idx="913">
                  <c:v>1270</c:v>
                </c:pt>
                <c:pt idx="914">
                  <c:v>1274</c:v>
                </c:pt>
                <c:pt idx="915">
                  <c:v>1265</c:v>
                </c:pt>
                <c:pt idx="916">
                  <c:v>1248</c:v>
                </c:pt>
                <c:pt idx="917">
                  <c:v>1248</c:v>
                </c:pt>
                <c:pt idx="918">
                  <c:v>1254</c:v>
                </c:pt>
                <c:pt idx="919">
                  <c:v>1249</c:v>
                </c:pt>
                <c:pt idx="920">
                  <c:v>1257</c:v>
                </c:pt>
                <c:pt idx="921">
                  <c:v>1254</c:v>
                </c:pt>
                <c:pt idx="922">
                  <c:v>1251</c:v>
                </c:pt>
                <c:pt idx="923">
                  <c:v>1257</c:v>
                </c:pt>
                <c:pt idx="924">
                  <c:v>1251</c:v>
                </c:pt>
                <c:pt idx="925">
                  <c:v>1264</c:v>
                </c:pt>
                <c:pt idx="926">
                  <c:v>1254</c:v>
                </c:pt>
                <c:pt idx="927">
                  <c:v>1239</c:v>
                </c:pt>
                <c:pt idx="928">
                  <c:v>1237</c:v>
                </c:pt>
                <c:pt idx="929">
                  <c:v>1216</c:v>
                </c:pt>
                <c:pt idx="930">
                  <c:v>1197</c:v>
                </c:pt>
                <c:pt idx="931">
                  <c:v>1246</c:v>
                </c:pt>
                <c:pt idx="932">
                  <c:v>1215</c:v>
                </c:pt>
                <c:pt idx="933">
                  <c:v>1230</c:v>
                </c:pt>
                <c:pt idx="934">
                  <c:v>1219</c:v>
                </c:pt>
                <c:pt idx="935">
                  <c:v>1233</c:v>
                </c:pt>
                <c:pt idx="936">
                  <c:v>1233</c:v>
                </c:pt>
                <c:pt idx="937">
                  <c:v>1228</c:v>
                </c:pt>
                <c:pt idx="938">
                  <c:v>1260</c:v>
                </c:pt>
                <c:pt idx="939">
                  <c:v>1260</c:v>
                </c:pt>
                <c:pt idx="940">
                  <c:v>1237</c:v>
                </c:pt>
                <c:pt idx="941">
                  <c:v>1226</c:v>
                </c:pt>
                <c:pt idx="942">
                  <c:v>1249</c:v>
                </c:pt>
                <c:pt idx="943">
                  <c:v>1263</c:v>
                </c:pt>
                <c:pt idx="944">
                  <c:v>1257</c:v>
                </c:pt>
                <c:pt idx="945">
                  <c:v>1238</c:v>
                </c:pt>
                <c:pt idx="946">
                  <c:v>1252</c:v>
                </c:pt>
                <c:pt idx="947">
                  <c:v>1249</c:v>
                </c:pt>
                <c:pt idx="948">
                  <c:v>1239</c:v>
                </c:pt>
                <c:pt idx="949">
                  <c:v>1236</c:v>
                </c:pt>
                <c:pt idx="950">
                  <c:v>1233</c:v>
                </c:pt>
                <c:pt idx="951">
                  <c:v>1238</c:v>
                </c:pt>
                <c:pt idx="952">
                  <c:v>1243</c:v>
                </c:pt>
                <c:pt idx="953">
                  <c:v>1233</c:v>
                </c:pt>
                <c:pt idx="954">
                  <c:v>1249</c:v>
                </c:pt>
                <c:pt idx="955">
                  <c:v>1253</c:v>
                </c:pt>
                <c:pt idx="956">
                  <c:v>1297</c:v>
                </c:pt>
                <c:pt idx="957">
                  <c:v>1286</c:v>
                </c:pt>
                <c:pt idx="958">
                  <c:v>1277</c:v>
                </c:pt>
                <c:pt idx="959">
                  <c:v>1305</c:v>
                </c:pt>
                <c:pt idx="960">
                  <c:v>1306</c:v>
                </c:pt>
                <c:pt idx="961">
                  <c:v>1302</c:v>
                </c:pt>
                <c:pt idx="962">
                  <c:v>1295</c:v>
                </c:pt>
                <c:pt idx="963">
                  <c:v>1305</c:v>
                </c:pt>
                <c:pt idx="964">
                  <c:v>1294</c:v>
                </c:pt>
                <c:pt idx="965">
                  <c:v>1304</c:v>
                </c:pt>
                <c:pt idx="966">
                  <c:v>1240</c:v>
                </c:pt>
                <c:pt idx="967">
                  <c:v>1233</c:v>
                </c:pt>
                <c:pt idx="968">
                  <c:v>1291</c:v>
                </c:pt>
                <c:pt idx="969">
                  <c:v>1282</c:v>
                </c:pt>
                <c:pt idx="970">
                  <c:v>1296</c:v>
                </c:pt>
                <c:pt idx="971">
                  <c:v>1303</c:v>
                </c:pt>
                <c:pt idx="972">
                  <c:v>1327</c:v>
                </c:pt>
                <c:pt idx="973">
                  <c:v>1306</c:v>
                </c:pt>
                <c:pt idx="974">
                  <c:v>1290</c:v>
                </c:pt>
                <c:pt idx="975">
                  <c:v>1318</c:v>
                </c:pt>
                <c:pt idx="976">
                  <c:v>1298</c:v>
                </c:pt>
                <c:pt idx="977">
                  <c:v>1309</c:v>
                </c:pt>
                <c:pt idx="978">
                  <c:v>1338</c:v>
                </c:pt>
                <c:pt idx="979">
                  <c:v>1313</c:v>
                </c:pt>
                <c:pt idx="980">
                  <c:v>1324</c:v>
                </c:pt>
                <c:pt idx="981">
                  <c:v>1319</c:v>
                </c:pt>
                <c:pt idx="982">
                  <c:v>1326</c:v>
                </c:pt>
                <c:pt idx="983">
                  <c:v>1330</c:v>
                </c:pt>
                <c:pt idx="984">
                  <c:v>1322</c:v>
                </c:pt>
                <c:pt idx="985">
                  <c:v>1352</c:v>
                </c:pt>
                <c:pt idx="986">
                  <c:v>1338</c:v>
                </c:pt>
                <c:pt idx="987">
                  <c:v>1326</c:v>
                </c:pt>
                <c:pt idx="988">
                  <c:v>1272</c:v>
                </c:pt>
                <c:pt idx="989">
                  <c:v>1303</c:v>
                </c:pt>
                <c:pt idx="990">
                  <c:v>1300</c:v>
                </c:pt>
                <c:pt idx="991">
                  <c:v>1296</c:v>
                </c:pt>
                <c:pt idx="992">
                  <c:v>1298</c:v>
                </c:pt>
                <c:pt idx="993">
                  <c:v>1290</c:v>
                </c:pt>
                <c:pt idx="994">
                  <c:v>1279</c:v>
                </c:pt>
                <c:pt idx="995">
                  <c:v>1313</c:v>
                </c:pt>
                <c:pt idx="996">
                  <c:v>1301</c:v>
                </c:pt>
                <c:pt idx="997">
                  <c:v>1288</c:v>
                </c:pt>
                <c:pt idx="998">
                  <c:v>1288</c:v>
                </c:pt>
                <c:pt idx="999">
                  <c:v>1287</c:v>
                </c:pt>
                <c:pt idx="1000">
                  <c:v>1304</c:v>
                </c:pt>
                <c:pt idx="1001">
                  <c:v>1304</c:v>
                </c:pt>
                <c:pt idx="1002">
                  <c:v>1285</c:v>
                </c:pt>
                <c:pt idx="1003">
                  <c:v>1317</c:v>
                </c:pt>
                <c:pt idx="1004">
                  <c:v>1317</c:v>
                </c:pt>
                <c:pt idx="1005">
                  <c:v>1318</c:v>
                </c:pt>
                <c:pt idx="1006">
                  <c:v>1315</c:v>
                </c:pt>
                <c:pt idx="1007">
                  <c:v>1298</c:v>
                </c:pt>
                <c:pt idx="1008">
                  <c:v>1321</c:v>
                </c:pt>
                <c:pt idx="1009">
                  <c:v>1315</c:v>
                </c:pt>
                <c:pt idx="1010">
                  <c:v>1325</c:v>
                </c:pt>
                <c:pt idx="1011">
                  <c:v>1324</c:v>
                </c:pt>
                <c:pt idx="1012">
                  <c:v>1313</c:v>
                </c:pt>
                <c:pt idx="1013">
                  <c:v>1296</c:v>
                </c:pt>
                <c:pt idx="1014">
                  <c:v>1321</c:v>
                </c:pt>
                <c:pt idx="1015">
                  <c:v>1275</c:v>
                </c:pt>
                <c:pt idx="1016">
                  <c:v>1304</c:v>
                </c:pt>
                <c:pt idx="1017">
                  <c:v>1300</c:v>
                </c:pt>
                <c:pt idx="1018">
                  <c:v>1307</c:v>
                </c:pt>
                <c:pt idx="1019">
                  <c:v>1297</c:v>
                </c:pt>
                <c:pt idx="1020">
                  <c:v>1296</c:v>
                </c:pt>
                <c:pt idx="1021">
                  <c:v>1291</c:v>
                </c:pt>
                <c:pt idx="1022">
                  <c:v>1329</c:v>
                </c:pt>
                <c:pt idx="1023">
                  <c:v>1326</c:v>
                </c:pt>
                <c:pt idx="1024">
                  <c:v>1308</c:v>
                </c:pt>
                <c:pt idx="1025">
                  <c:v>1291</c:v>
                </c:pt>
                <c:pt idx="1026">
                  <c:v>1283</c:v>
                </c:pt>
                <c:pt idx="1027">
                  <c:v>1301</c:v>
                </c:pt>
                <c:pt idx="1028">
                  <c:v>1287</c:v>
                </c:pt>
                <c:pt idx="1029">
                  <c:v>1335</c:v>
                </c:pt>
                <c:pt idx="1030">
                  <c:v>1287</c:v>
                </c:pt>
                <c:pt idx="1031">
                  <c:v>1319</c:v>
                </c:pt>
                <c:pt idx="1032">
                  <c:v>1285</c:v>
                </c:pt>
                <c:pt idx="1033">
                  <c:v>1314</c:v>
                </c:pt>
                <c:pt idx="1034">
                  <c:v>1297</c:v>
                </c:pt>
                <c:pt idx="1035">
                  <c:v>1310</c:v>
                </c:pt>
                <c:pt idx="1036">
                  <c:v>1269</c:v>
                </c:pt>
                <c:pt idx="1037">
                  <c:v>1289</c:v>
                </c:pt>
                <c:pt idx="1038">
                  <c:v>1276</c:v>
                </c:pt>
                <c:pt idx="1039">
                  <c:v>1289</c:v>
                </c:pt>
                <c:pt idx="1040">
                  <c:v>1300</c:v>
                </c:pt>
                <c:pt idx="1041">
                  <c:v>1294</c:v>
                </c:pt>
                <c:pt idx="1042">
                  <c:v>1280</c:v>
                </c:pt>
                <c:pt idx="1043">
                  <c:v>1263</c:v>
                </c:pt>
                <c:pt idx="1044">
                  <c:v>1247</c:v>
                </c:pt>
                <c:pt idx="1045">
                  <c:v>1253</c:v>
                </c:pt>
                <c:pt idx="1046">
                  <c:v>1259</c:v>
                </c:pt>
                <c:pt idx="1047">
                  <c:v>1256</c:v>
                </c:pt>
                <c:pt idx="1048">
                  <c:v>1257</c:v>
                </c:pt>
                <c:pt idx="1049">
                  <c:v>1254</c:v>
                </c:pt>
                <c:pt idx="1050">
                  <c:v>1233</c:v>
                </c:pt>
                <c:pt idx="1051">
                  <c:v>1269</c:v>
                </c:pt>
                <c:pt idx="1052">
                  <c:v>1274</c:v>
                </c:pt>
                <c:pt idx="1053">
                  <c:v>1278</c:v>
                </c:pt>
                <c:pt idx="1054">
                  <c:v>1294</c:v>
                </c:pt>
                <c:pt idx="1055">
                  <c:v>1250</c:v>
                </c:pt>
                <c:pt idx="1056">
                  <c:v>1284</c:v>
                </c:pt>
                <c:pt idx="1057">
                  <c:v>1302</c:v>
                </c:pt>
                <c:pt idx="1058">
                  <c:v>1277</c:v>
                </c:pt>
                <c:pt idx="1059">
                  <c:v>1270</c:v>
                </c:pt>
                <c:pt idx="1060">
                  <c:v>1297</c:v>
                </c:pt>
                <c:pt idx="1061">
                  <c:v>1294</c:v>
                </c:pt>
                <c:pt idx="1062">
                  <c:v>1298</c:v>
                </c:pt>
                <c:pt idx="1063">
                  <c:v>1282</c:v>
                </c:pt>
                <c:pt idx="1064">
                  <c:v>1294</c:v>
                </c:pt>
                <c:pt idx="1065">
                  <c:v>1289</c:v>
                </c:pt>
                <c:pt idx="1066">
                  <c:v>1261</c:v>
                </c:pt>
                <c:pt idx="1067">
                  <c:v>1237</c:v>
                </c:pt>
                <c:pt idx="1068">
                  <c:v>1270</c:v>
                </c:pt>
                <c:pt idx="1069">
                  <c:v>1258</c:v>
                </c:pt>
                <c:pt idx="1070">
                  <c:v>1251</c:v>
                </c:pt>
                <c:pt idx="1071">
                  <c:v>1260</c:v>
                </c:pt>
                <c:pt idx="1072">
                  <c:v>1252</c:v>
                </c:pt>
                <c:pt idx="1073">
                  <c:v>1263</c:v>
                </c:pt>
                <c:pt idx="1074">
                  <c:v>1292</c:v>
                </c:pt>
                <c:pt idx="1075">
                  <c:v>1253</c:v>
                </c:pt>
                <c:pt idx="1076">
                  <c:v>1260</c:v>
                </c:pt>
                <c:pt idx="1077">
                  <c:v>1285</c:v>
                </c:pt>
                <c:pt idx="1078">
                  <c:v>1293</c:v>
                </c:pt>
                <c:pt idx="1079">
                  <c:v>1295</c:v>
                </c:pt>
                <c:pt idx="1080">
                  <c:v>1235</c:v>
                </c:pt>
                <c:pt idx="1081">
                  <c:v>1253</c:v>
                </c:pt>
                <c:pt idx="1082">
                  <c:v>1262</c:v>
                </c:pt>
                <c:pt idx="1083">
                  <c:v>1276</c:v>
                </c:pt>
                <c:pt idx="1084">
                  <c:v>1264</c:v>
                </c:pt>
                <c:pt idx="1085">
                  <c:v>1269</c:v>
                </c:pt>
                <c:pt idx="1086">
                  <c:v>1258</c:v>
                </c:pt>
                <c:pt idx="1087">
                  <c:v>1254</c:v>
                </c:pt>
                <c:pt idx="1088">
                  <c:v>1270</c:v>
                </c:pt>
                <c:pt idx="1089">
                  <c:v>1248</c:v>
                </c:pt>
                <c:pt idx="1090">
                  <c:v>1248</c:v>
                </c:pt>
                <c:pt idx="1091">
                  <c:v>1257</c:v>
                </c:pt>
                <c:pt idx="1092">
                  <c:v>1263</c:v>
                </c:pt>
                <c:pt idx="1093">
                  <c:v>1254</c:v>
                </c:pt>
                <c:pt idx="1094">
                  <c:v>1267</c:v>
                </c:pt>
                <c:pt idx="1095">
                  <c:v>1284</c:v>
                </c:pt>
                <c:pt idx="1096">
                  <c:v>1293</c:v>
                </c:pt>
                <c:pt idx="1097">
                  <c:v>1279</c:v>
                </c:pt>
                <c:pt idx="1098">
                  <c:v>1297</c:v>
                </c:pt>
                <c:pt idx="1099">
                  <c:v>1237</c:v>
                </c:pt>
                <c:pt idx="1100">
                  <c:v>1224</c:v>
                </c:pt>
                <c:pt idx="1101">
                  <c:v>1235</c:v>
                </c:pt>
                <c:pt idx="1102">
                  <c:v>1268</c:v>
                </c:pt>
                <c:pt idx="1103">
                  <c:v>1277</c:v>
                </c:pt>
                <c:pt idx="1104">
                  <c:v>1263</c:v>
                </c:pt>
                <c:pt idx="1105">
                  <c:v>1267</c:v>
                </c:pt>
                <c:pt idx="1106">
                  <c:v>1246</c:v>
                </c:pt>
                <c:pt idx="1107">
                  <c:v>1259</c:v>
                </c:pt>
                <c:pt idx="1108">
                  <c:v>1246</c:v>
                </c:pt>
                <c:pt idx="1109">
                  <c:v>1272</c:v>
                </c:pt>
                <c:pt idx="1110">
                  <c:v>1258</c:v>
                </c:pt>
                <c:pt idx="1111">
                  <c:v>1237</c:v>
                </c:pt>
                <c:pt idx="1112">
                  <c:v>1244</c:v>
                </c:pt>
                <c:pt idx="1113">
                  <c:v>1266</c:v>
                </c:pt>
                <c:pt idx="1114">
                  <c:v>1270</c:v>
                </c:pt>
                <c:pt idx="1115">
                  <c:v>1291</c:v>
                </c:pt>
                <c:pt idx="1116">
                  <c:v>1263</c:v>
                </c:pt>
                <c:pt idx="1117">
                  <c:v>1277</c:v>
                </c:pt>
                <c:pt idx="1118">
                  <c:v>1290</c:v>
                </c:pt>
                <c:pt idx="1119">
                  <c:v>1309</c:v>
                </c:pt>
                <c:pt idx="1120">
                  <c:v>1273</c:v>
                </c:pt>
                <c:pt idx="1121">
                  <c:v>1287</c:v>
                </c:pt>
                <c:pt idx="1122">
                  <c:v>1304</c:v>
                </c:pt>
                <c:pt idx="1123">
                  <c:v>1312</c:v>
                </c:pt>
                <c:pt idx="1124">
                  <c:v>1264</c:v>
                </c:pt>
                <c:pt idx="1125">
                  <c:v>1303</c:v>
                </c:pt>
                <c:pt idx="1126">
                  <c:v>1293</c:v>
                </c:pt>
                <c:pt idx="1127">
                  <c:v>1305</c:v>
                </c:pt>
                <c:pt idx="1128">
                  <c:v>1309</c:v>
                </c:pt>
                <c:pt idx="1129">
                  <c:v>1301</c:v>
                </c:pt>
                <c:pt idx="1130">
                  <c:v>1318</c:v>
                </c:pt>
                <c:pt idx="1131">
                  <c:v>1322</c:v>
                </c:pt>
                <c:pt idx="1132">
                  <c:v>1312</c:v>
                </c:pt>
                <c:pt idx="1133">
                  <c:v>1312</c:v>
                </c:pt>
                <c:pt idx="1134">
                  <c:v>1299</c:v>
                </c:pt>
                <c:pt idx="1135">
                  <c:v>1285</c:v>
                </c:pt>
                <c:pt idx="1136">
                  <c:v>1312</c:v>
                </c:pt>
                <c:pt idx="1137">
                  <c:v>1294</c:v>
                </c:pt>
                <c:pt idx="1138">
                  <c:v>1299</c:v>
                </c:pt>
                <c:pt idx="1139">
                  <c:v>1314</c:v>
                </c:pt>
                <c:pt idx="1140">
                  <c:v>1327</c:v>
                </c:pt>
                <c:pt idx="1141">
                  <c:v>1329</c:v>
                </c:pt>
                <c:pt idx="1142">
                  <c:v>1305</c:v>
                </c:pt>
                <c:pt idx="1143">
                  <c:v>1311</c:v>
                </c:pt>
                <c:pt idx="1144">
                  <c:v>1316</c:v>
                </c:pt>
                <c:pt idx="1145">
                  <c:v>1305</c:v>
                </c:pt>
                <c:pt idx="1146">
                  <c:v>1310</c:v>
                </c:pt>
                <c:pt idx="1147">
                  <c:v>1307</c:v>
                </c:pt>
                <c:pt idx="1148">
                  <c:v>1333</c:v>
                </c:pt>
                <c:pt idx="1149">
                  <c:v>1317</c:v>
                </c:pt>
                <c:pt idx="1150">
                  <c:v>1342</c:v>
                </c:pt>
                <c:pt idx="1151">
                  <c:v>1327</c:v>
                </c:pt>
                <c:pt idx="1152">
                  <c:v>1326</c:v>
                </c:pt>
                <c:pt idx="1153">
                  <c:v>1292</c:v>
                </c:pt>
                <c:pt idx="1154">
                  <c:v>1286</c:v>
                </c:pt>
                <c:pt idx="1155">
                  <c:v>1298</c:v>
                </c:pt>
                <c:pt idx="1156">
                  <c:v>1289</c:v>
                </c:pt>
                <c:pt idx="1157">
                  <c:v>1248</c:v>
                </c:pt>
                <c:pt idx="1158">
                  <c:v>1288</c:v>
                </c:pt>
                <c:pt idx="1159">
                  <c:v>1270</c:v>
                </c:pt>
                <c:pt idx="1160">
                  <c:v>1259</c:v>
                </c:pt>
                <c:pt idx="1161">
                  <c:v>1272</c:v>
                </c:pt>
                <c:pt idx="1162">
                  <c:v>1289</c:v>
                </c:pt>
                <c:pt idx="1163">
                  <c:v>1307</c:v>
                </c:pt>
                <c:pt idx="1164">
                  <c:v>1294</c:v>
                </c:pt>
                <c:pt idx="1165">
                  <c:v>1292</c:v>
                </c:pt>
                <c:pt idx="1166">
                  <c:v>1261</c:v>
                </c:pt>
                <c:pt idx="1167">
                  <c:v>1307</c:v>
                </c:pt>
                <c:pt idx="1168">
                  <c:v>1295</c:v>
                </c:pt>
                <c:pt idx="1169">
                  <c:v>1303</c:v>
                </c:pt>
                <c:pt idx="1170">
                  <c:v>1288</c:v>
                </c:pt>
                <c:pt idx="1171">
                  <c:v>1318</c:v>
                </c:pt>
                <c:pt idx="1172">
                  <c:v>1300</c:v>
                </c:pt>
                <c:pt idx="1173">
                  <c:v>1318</c:v>
                </c:pt>
                <c:pt idx="1174">
                  <c:v>1325</c:v>
                </c:pt>
                <c:pt idx="1175">
                  <c:v>1274</c:v>
                </c:pt>
                <c:pt idx="1176">
                  <c:v>1270</c:v>
                </c:pt>
                <c:pt idx="1177">
                  <c:v>1257</c:v>
                </c:pt>
                <c:pt idx="1178">
                  <c:v>1297</c:v>
                </c:pt>
                <c:pt idx="1179">
                  <c:v>1296</c:v>
                </c:pt>
                <c:pt idx="1180">
                  <c:v>1276</c:v>
                </c:pt>
                <c:pt idx="1181">
                  <c:v>1269</c:v>
                </c:pt>
                <c:pt idx="1182">
                  <c:v>1310</c:v>
                </c:pt>
                <c:pt idx="1183">
                  <c:v>1276</c:v>
                </c:pt>
                <c:pt idx="1184">
                  <c:v>1288</c:v>
                </c:pt>
                <c:pt idx="1185">
                  <c:v>1289</c:v>
                </c:pt>
                <c:pt idx="1186">
                  <c:v>1262</c:v>
                </c:pt>
                <c:pt idx="1187">
                  <c:v>1293</c:v>
                </c:pt>
                <c:pt idx="1188">
                  <c:v>1246</c:v>
                </c:pt>
                <c:pt idx="1189">
                  <c:v>1246</c:v>
                </c:pt>
                <c:pt idx="1190">
                  <c:v>1284</c:v>
                </c:pt>
                <c:pt idx="1191">
                  <c:v>1258</c:v>
                </c:pt>
                <c:pt idx="1192">
                  <c:v>1256</c:v>
                </c:pt>
                <c:pt idx="1193">
                  <c:v>1266</c:v>
                </c:pt>
                <c:pt idx="1194">
                  <c:v>1257</c:v>
                </c:pt>
                <c:pt idx="1195">
                  <c:v>1279</c:v>
                </c:pt>
                <c:pt idx="1196">
                  <c:v>1289</c:v>
                </c:pt>
                <c:pt idx="1197">
                  <c:v>1280</c:v>
                </c:pt>
                <c:pt idx="1198">
                  <c:v>1256</c:v>
                </c:pt>
                <c:pt idx="1199">
                  <c:v>1294</c:v>
                </c:pt>
                <c:pt idx="1200">
                  <c:v>1267</c:v>
                </c:pt>
                <c:pt idx="1201">
                  <c:v>1257</c:v>
                </c:pt>
                <c:pt idx="1202">
                  <c:v>1252</c:v>
                </c:pt>
                <c:pt idx="1203">
                  <c:v>1248</c:v>
                </c:pt>
                <c:pt idx="1204">
                  <c:v>1229</c:v>
                </c:pt>
                <c:pt idx="1205">
                  <c:v>1248</c:v>
                </c:pt>
                <c:pt idx="1206">
                  <c:v>1255</c:v>
                </c:pt>
                <c:pt idx="1207">
                  <c:v>1273</c:v>
                </c:pt>
                <c:pt idx="1208">
                  <c:v>1283</c:v>
                </c:pt>
                <c:pt idx="1209">
                  <c:v>1289</c:v>
                </c:pt>
                <c:pt idx="1210">
                  <c:v>1292</c:v>
                </c:pt>
                <c:pt idx="1211">
                  <c:v>1302</c:v>
                </c:pt>
                <c:pt idx="1212">
                  <c:v>1284</c:v>
                </c:pt>
                <c:pt idx="1213">
                  <c:v>1314</c:v>
                </c:pt>
                <c:pt idx="1214">
                  <c:v>1313</c:v>
                </c:pt>
                <c:pt idx="1215">
                  <c:v>1322</c:v>
                </c:pt>
                <c:pt idx="1216">
                  <c:v>1288</c:v>
                </c:pt>
                <c:pt idx="1217">
                  <c:v>1300</c:v>
                </c:pt>
                <c:pt idx="1218">
                  <c:v>1324</c:v>
                </c:pt>
                <c:pt idx="1219">
                  <c:v>1324</c:v>
                </c:pt>
                <c:pt idx="1220">
                  <c:v>1297</c:v>
                </c:pt>
                <c:pt idx="1221">
                  <c:v>1296</c:v>
                </c:pt>
                <c:pt idx="1222">
                  <c:v>1292</c:v>
                </c:pt>
                <c:pt idx="1223">
                  <c:v>1286</c:v>
                </c:pt>
                <c:pt idx="1224">
                  <c:v>1290</c:v>
                </c:pt>
                <c:pt idx="1225">
                  <c:v>1278</c:v>
                </c:pt>
                <c:pt idx="1226">
                  <c:v>1272</c:v>
                </c:pt>
                <c:pt idx="1227">
                  <c:v>1269</c:v>
                </c:pt>
                <c:pt idx="1228">
                  <c:v>1261</c:v>
                </c:pt>
                <c:pt idx="1229">
                  <c:v>1280</c:v>
                </c:pt>
                <c:pt idx="1230">
                  <c:v>1288</c:v>
                </c:pt>
                <c:pt idx="1231">
                  <c:v>1309</c:v>
                </c:pt>
                <c:pt idx="1232">
                  <c:v>1329</c:v>
                </c:pt>
                <c:pt idx="1233">
                  <c:v>1313</c:v>
                </c:pt>
                <c:pt idx="1234">
                  <c:v>1304</c:v>
                </c:pt>
                <c:pt idx="1235">
                  <c:v>1283</c:v>
                </c:pt>
                <c:pt idx="1236">
                  <c:v>1280</c:v>
                </c:pt>
                <c:pt idx="1237">
                  <c:v>1264</c:v>
                </c:pt>
                <c:pt idx="1238">
                  <c:v>1263</c:v>
                </c:pt>
                <c:pt idx="1239">
                  <c:v>1241</c:v>
                </c:pt>
                <c:pt idx="1240">
                  <c:v>1268</c:v>
                </c:pt>
                <c:pt idx="1241">
                  <c:v>1255</c:v>
                </c:pt>
                <c:pt idx="1242">
                  <c:v>1248</c:v>
                </c:pt>
                <c:pt idx="1243">
                  <c:v>1290</c:v>
                </c:pt>
                <c:pt idx="1244">
                  <c:v>1263</c:v>
                </c:pt>
                <c:pt idx="1245">
                  <c:v>1273</c:v>
                </c:pt>
                <c:pt idx="1246">
                  <c:v>1257</c:v>
                </c:pt>
                <c:pt idx="1247">
                  <c:v>1273</c:v>
                </c:pt>
                <c:pt idx="1248">
                  <c:v>1269</c:v>
                </c:pt>
                <c:pt idx="1249">
                  <c:v>1277</c:v>
                </c:pt>
                <c:pt idx="1250">
                  <c:v>1283</c:v>
                </c:pt>
                <c:pt idx="1251">
                  <c:v>1282</c:v>
                </c:pt>
                <c:pt idx="1252">
                  <c:v>1264</c:v>
                </c:pt>
                <c:pt idx="1253">
                  <c:v>1287</c:v>
                </c:pt>
                <c:pt idx="1254">
                  <c:v>1288</c:v>
                </c:pt>
                <c:pt idx="1255">
                  <c:v>1275</c:v>
                </c:pt>
                <c:pt idx="1256">
                  <c:v>1283</c:v>
                </c:pt>
                <c:pt idx="1257">
                  <c:v>1285</c:v>
                </c:pt>
                <c:pt idx="1258">
                  <c:v>1295</c:v>
                </c:pt>
                <c:pt idx="1259">
                  <c:v>1277</c:v>
                </c:pt>
                <c:pt idx="1260">
                  <c:v>1296</c:v>
                </c:pt>
                <c:pt idx="1261">
                  <c:v>1281</c:v>
                </c:pt>
                <c:pt idx="1262">
                  <c:v>1293</c:v>
                </c:pt>
                <c:pt idx="1263">
                  <c:v>1283</c:v>
                </c:pt>
                <c:pt idx="1264">
                  <c:v>1299</c:v>
                </c:pt>
                <c:pt idx="1265">
                  <c:v>1272</c:v>
                </c:pt>
                <c:pt idx="1266">
                  <c:v>1299</c:v>
                </c:pt>
                <c:pt idx="1267">
                  <c:v>1281</c:v>
                </c:pt>
                <c:pt idx="1268">
                  <c:v>1298</c:v>
                </c:pt>
                <c:pt idx="1269">
                  <c:v>1268</c:v>
                </c:pt>
                <c:pt idx="1270">
                  <c:v>1285</c:v>
                </c:pt>
                <c:pt idx="1271">
                  <c:v>1306</c:v>
                </c:pt>
                <c:pt idx="1272">
                  <c:v>1275</c:v>
                </c:pt>
                <c:pt idx="1273">
                  <c:v>1269</c:v>
                </c:pt>
                <c:pt idx="1274">
                  <c:v>1303</c:v>
                </c:pt>
                <c:pt idx="1275">
                  <c:v>1315</c:v>
                </c:pt>
                <c:pt idx="1276">
                  <c:v>1293</c:v>
                </c:pt>
                <c:pt idx="1277">
                  <c:v>1302</c:v>
                </c:pt>
                <c:pt idx="1278">
                  <c:v>1295</c:v>
                </c:pt>
                <c:pt idx="1279">
                  <c:v>1281</c:v>
                </c:pt>
                <c:pt idx="1280">
                  <c:v>1277</c:v>
                </c:pt>
                <c:pt idx="1281">
                  <c:v>1294</c:v>
                </c:pt>
                <c:pt idx="1282">
                  <c:v>1291</c:v>
                </c:pt>
                <c:pt idx="1283">
                  <c:v>1269</c:v>
                </c:pt>
                <c:pt idx="1284">
                  <c:v>1301</c:v>
                </c:pt>
                <c:pt idx="1285">
                  <c:v>1303</c:v>
                </c:pt>
                <c:pt idx="1286">
                  <c:v>1295</c:v>
                </c:pt>
                <c:pt idx="1287">
                  <c:v>1306</c:v>
                </c:pt>
                <c:pt idx="1288">
                  <c:v>1310</c:v>
                </c:pt>
                <c:pt idx="1289">
                  <c:v>1312</c:v>
                </c:pt>
                <c:pt idx="1290">
                  <c:v>1322</c:v>
                </c:pt>
                <c:pt idx="1291">
                  <c:v>1334</c:v>
                </c:pt>
                <c:pt idx="1292">
                  <c:v>1327</c:v>
                </c:pt>
                <c:pt idx="1293">
                  <c:v>1320</c:v>
                </c:pt>
                <c:pt idx="1294">
                  <c:v>1317</c:v>
                </c:pt>
                <c:pt idx="1295">
                  <c:v>1304</c:v>
                </c:pt>
                <c:pt idx="1296">
                  <c:v>1307</c:v>
                </c:pt>
                <c:pt idx="1297">
                  <c:v>1304</c:v>
                </c:pt>
                <c:pt idx="1298">
                  <c:v>1321</c:v>
                </c:pt>
                <c:pt idx="1299">
                  <c:v>1323</c:v>
                </c:pt>
                <c:pt idx="1300">
                  <c:v>1313</c:v>
                </c:pt>
                <c:pt idx="1301">
                  <c:v>1279</c:v>
                </c:pt>
                <c:pt idx="1302">
                  <c:v>1284</c:v>
                </c:pt>
                <c:pt idx="1303">
                  <c:v>1290</c:v>
                </c:pt>
                <c:pt idx="1304">
                  <c:v>1301</c:v>
                </c:pt>
                <c:pt idx="1305">
                  <c:v>1287</c:v>
                </c:pt>
                <c:pt idx="1306">
                  <c:v>1273</c:v>
                </c:pt>
                <c:pt idx="1307">
                  <c:v>1278</c:v>
                </c:pt>
                <c:pt idx="1308">
                  <c:v>1275</c:v>
                </c:pt>
                <c:pt idx="1309">
                  <c:v>1277</c:v>
                </c:pt>
                <c:pt idx="1310">
                  <c:v>1275</c:v>
                </c:pt>
                <c:pt idx="1311">
                  <c:v>1248</c:v>
                </c:pt>
                <c:pt idx="1312">
                  <c:v>1272</c:v>
                </c:pt>
                <c:pt idx="1313">
                  <c:v>1282</c:v>
                </c:pt>
                <c:pt idx="1314">
                  <c:v>1301</c:v>
                </c:pt>
                <c:pt idx="1315">
                  <c:v>1302</c:v>
                </c:pt>
                <c:pt idx="1316">
                  <c:v>1270</c:v>
                </c:pt>
                <c:pt idx="1317">
                  <c:v>1259</c:v>
                </c:pt>
                <c:pt idx="1318">
                  <c:v>1282</c:v>
                </c:pt>
                <c:pt idx="1319">
                  <c:v>1271</c:v>
                </c:pt>
                <c:pt idx="1320">
                  <c:v>1261</c:v>
                </c:pt>
                <c:pt idx="1321">
                  <c:v>1270</c:v>
                </c:pt>
                <c:pt idx="1322">
                  <c:v>1313</c:v>
                </c:pt>
                <c:pt idx="1323">
                  <c:v>1281</c:v>
                </c:pt>
                <c:pt idx="1324">
                  <c:v>1285</c:v>
                </c:pt>
                <c:pt idx="1325">
                  <c:v>1298</c:v>
                </c:pt>
                <c:pt idx="1326">
                  <c:v>1295</c:v>
                </c:pt>
                <c:pt idx="1327">
                  <c:v>1290</c:v>
                </c:pt>
                <c:pt idx="1328">
                  <c:v>1301</c:v>
                </c:pt>
                <c:pt idx="1329">
                  <c:v>1292</c:v>
                </c:pt>
                <c:pt idx="1330">
                  <c:v>1288</c:v>
                </c:pt>
                <c:pt idx="1331">
                  <c:v>1291</c:v>
                </c:pt>
                <c:pt idx="1332">
                  <c:v>1260</c:v>
                </c:pt>
                <c:pt idx="1333">
                  <c:v>1264</c:v>
                </c:pt>
                <c:pt idx="1334">
                  <c:v>1255</c:v>
                </c:pt>
                <c:pt idx="1335">
                  <c:v>1247</c:v>
                </c:pt>
                <c:pt idx="1336">
                  <c:v>1256</c:v>
                </c:pt>
                <c:pt idx="1337">
                  <c:v>1279</c:v>
                </c:pt>
                <c:pt idx="1338">
                  <c:v>1256</c:v>
                </c:pt>
                <c:pt idx="1339">
                  <c:v>1257</c:v>
                </c:pt>
                <c:pt idx="1340">
                  <c:v>1263</c:v>
                </c:pt>
                <c:pt idx="1341">
                  <c:v>1230</c:v>
                </c:pt>
                <c:pt idx="1342">
                  <c:v>1263</c:v>
                </c:pt>
                <c:pt idx="1343">
                  <c:v>1247</c:v>
                </c:pt>
                <c:pt idx="1344">
                  <c:v>1242</c:v>
                </c:pt>
                <c:pt idx="1345">
                  <c:v>1250</c:v>
                </c:pt>
                <c:pt idx="1346">
                  <c:v>1272</c:v>
                </c:pt>
                <c:pt idx="1347">
                  <c:v>1237</c:v>
                </c:pt>
                <c:pt idx="1348">
                  <c:v>1263</c:v>
                </c:pt>
                <c:pt idx="1349">
                  <c:v>1272</c:v>
                </c:pt>
                <c:pt idx="1350">
                  <c:v>1275</c:v>
                </c:pt>
                <c:pt idx="1351">
                  <c:v>1311</c:v>
                </c:pt>
                <c:pt idx="1352">
                  <c:v>1288</c:v>
                </c:pt>
                <c:pt idx="1353">
                  <c:v>1295</c:v>
                </c:pt>
                <c:pt idx="1354">
                  <c:v>1287</c:v>
                </c:pt>
                <c:pt idx="1355">
                  <c:v>1307</c:v>
                </c:pt>
                <c:pt idx="1356">
                  <c:v>1310</c:v>
                </c:pt>
                <c:pt idx="1357">
                  <c:v>1303</c:v>
                </c:pt>
                <c:pt idx="1358">
                  <c:v>1308</c:v>
                </c:pt>
                <c:pt idx="1359">
                  <c:v>1318</c:v>
                </c:pt>
                <c:pt idx="1360">
                  <c:v>1326</c:v>
                </c:pt>
                <c:pt idx="1361">
                  <c:v>1318</c:v>
                </c:pt>
                <c:pt idx="1362">
                  <c:v>1326</c:v>
                </c:pt>
                <c:pt idx="1363">
                  <c:v>1350</c:v>
                </c:pt>
                <c:pt idx="1364">
                  <c:v>1339</c:v>
                </c:pt>
                <c:pt idx="1365">
                  <c:v>1316</c:v>
                </c:pt>
                <c:pt idx="1366">
                  <c:v>1316</c:v>
                </c:pt>
                <c:pt idx="1367">
                  <c:v>1285</c:v>
                </c:pt>
                <c:pt idx="1368">
                  <c:v>1313</c:v>
                </c:pt>
                <c:pt idx="1369">
                  <c:v>1324</c:v>
                </c:pt>
                <c:pt idx="1370">
                  <c:v>1281</c:v>
                </c:pt>
                <c:pt idx="1371">
                  <c:v>1274</c:v>
                </c:pt>
                <c:pt idx="1372">
                  <c:v>1298</c:v>
                </c:pt>
                <c:pt idx="1373">
                  <c:v>1295</c:v>
                </c:pt>
                <c:pt idx="1374">
                  <c:v>1308</c:v>
                </c:pt>
                <c:pt idx="1375">
                  <c:v>1264</c:v>
                </c:pt>
                <c:pt idx="1376">
                  <c:v>1280</c:v>
                </c:pt>
                <c:pt idx="1377">
                  <c:v>1290</c:v>
                </c:pt>
                <c:pt idx="1378">
                  <c:v>1288</c:v>
                </c:pt>
                <c:pt idx="1379">
                  <c:v>1324</c:v>
                </c:pt>
                <c:pt idx="1380">
                  <c:v>1285</c:v>
                </c:pt>
                <c:pt idx="1381">
                  <c:v>1289</c:v>
                </c:pt>
                <c:pt idx="1382">
                  <c:v>1297</c:v>
                </c:pt>
                <c:pt idx="1383">
                  <c:v>1319</c:v>
                </c:pt>
                <c:pt idx="1384">
                  <c:v>1299</c:v>
                </c:pt>
                <c:pt idx="1385">
                  <c:v>1286</c:v>
                </c:pt>
                <c:pt idx="1386">
                  <c:v>1278</c:v>
                </c:pt>
                <c:pt idx="1387">
                  <c:v>1272</c:v>
                </c:pt>
                <c:pt idx="1388">
                  <c:v>1291</c:v>
                </c:pt>
                <c:pt idx="1389">
                  <c:v>1257</c:v>
                </c:pt>
                <c:pt idx="1390">
                  <c:v>1272</c:v>
                </c:pt>
                <c:pt idx="1391">
                  <c:v>1245</c:v>
                </c:pt>
                <c:pt idx="1392">
                  <c:v>1248</c:v>
                </c:pt>
                <c:pt idx="1393">
                  <c:v>1250</c:v>
                </c:pt>
                <c:pt idx="1394">
                  <c:v>1273</c:v>
                </c:pt>
                <c:pt idx="1395">
                  <c:v>1239</c:v>
                </c:pt>
                <c:pt idx="1396">
                  <c:v>1248</c:v>
                </c:pt>
                <c:pt idx="1397">
                  <c:v>1245</c:v>
                </c:pt>
                <c:pt idx="1398">
                  <c:v>1250</c:v>
                </c:pt>
                <c:pt idx="1399">
                  <c:v>1259</c:v>
                </c:pt>
                <c:pt idx="1400">
                  <c:v>1240</c:v>
                </c:pt>
                <c:pt idx="1401">
                  <c:v>1250</c:v>
                </c:pt>
                <c:pt idx="1402">
                  <c:v>1260</c:v>
                </c:pt>
                <c:pt idx="1403">
                  <c:v>1240</c:v>
                </c:pt>
                <c:pt idx="1404">
                  <c:v>1274</c:v>
                </c:pt>
                <c:pt idx="1405">
                  <c:v>1271</c:v>
                </c:pt>
                <c:pt idx="1406">
                  <c:v>1264</c:v>
                </c:pt>
                <c:pt idx="1407">
                  <c:v>1275</c:v>
                </c:pt>
                <c:pt idx="1408">
                  <c:v>1255</c:v>
                </c:pt>
                <c:pt idx="1409">
                  <c:v>1256</c:v>
                </c:pt>
                <c:pt idx="1410">
                  <c:v>1240</c:v>
                </c:pt>
                <c:pt idx="1411">
                  <c:v>1246</c:v>
                </c:pt>
                <c:pt idx="1412">
                  <c:v>1238</c:v>
                </c:pt>
                <c:pt idx="1413">
                  <c:v>1252</c:v>
                </c:pt>
                <c:pt idx="1414">
                  <c:v>1255</c:v>
                </c:pt>
                <c:pt idx="1415">
                  <c:v>1253</c:v>
                </c:pt>
                <c:pt idx="1416">
                  <c:v>1259</c:v>
                </c:pt>
                <c:pt idx="1417">
                  <c:v>1278</c:v>
                </c:pt>
                <c:pt idx="1418">
                  <c:v>1272</c:v>
                </c:pt>
                <c:pt idx="1419">
                  <c:v>1256</c:v>
                </c:pt>
                <c:pt idx="1420">
                  <c:v>1274</c:v>
                </c:pt>
                <c:pt idx="1421">
                  <c:v>1271</c:v>
                </c:pt>
                <c:pt idx="1422">
                  <c:v>1291</c:v>
                </c:pt>
                <c:pt idx="1423">
                  <c:v>1280</c:v>
                </c:pt>
                <c:pt idx="1424">
                  <c:v>1285</c:v>
                </c:pt>
                <c:pt idx="1425">
                  <c:v>1286</c:v>
                </c:pt>
                <c:pt idx="1426">
                  <c:v>1287</c:v>
                </c:pt>
                <c:pt idx="1427">
                  <c:v>1272</c:v>
                </c:pt>
                <c:pt idx="1428">
                  <c:v>1264</c:v>
                </c:pt>
                <c:pt idx="1429">
                  <c:v>1276</c:v>
                </c:pt>
                <c:pt idx="1430">
                  <c:v>1253</c:v>
                </c:pt>
                <c:pt idx="1431">
                  <c:v>1256</c:v>
                </c:pt>
                <c:pt idx="1432">
                  <c:v>1246</c:v>
                </c:pt>
                <c:pt idx="1433">
                  <c:v>1260</c:v>
                </c:pt>
                <c:pt idx="1434">
                  <c:v>1254</c:v>
                </c:pt>
                <c:pt idx="1435">
                  <c:v>1267</c:v>
                </c:pt>
                <c:pt idx="1436">
                  <c:v>1297</c:v>
                </c:pt>
                <c:pt idx="1437">
                  <c:v>1245</c:v>
                </c:pt>
                <c:pt idx="1438">
                  <c:v>1250</c:v>
                </c:pt>
                <c:pt idx="1439">
                  <c:v>1265</c:v>
                </c:pt>
                <c:pt idx="1440">
                  <c:v>1263</c:v>
                </c:pt>
                <c:pt idx="1441">
                  <c:v>1222</c:v>
                </c:pt>
                <c:pt idx="1442">
                  <c:v>1250</c:v>
                </c:pt>
                <c:pt idx="1443">
                  <c:v>1268</c:v>
                </c:pt>
                <c:pt idx="1444">
                  <c:v>1248</c:v>
                </c:pt>
                <c:pt idx="1445">
                  <c:v>1249</c:v>
                </c:pt>
                <c:pt idx="1446">
                  <c:v>1224</c:v>
                </c:pt>
                <c:pt idx="1447">
                  <c:v>1242</c:v>
                </c:pt>
                <c:pt idx="1448">
                  <c:v>1229</c:v>
                </c:pt>
                <c:pt idx="1449">
                  <c:v>1242</c:v>
                </c:pt>
                <c:pt idx="1450">
                  <c:v>1236</c:v>
                </c:pt>
                <c:pt idx="1451">
                  <c:v>1248</c:v>
                </c:pt>
                <c:pt idx="1452">
                  <c:v>1231</c:v>
                </c:pt>
                <c:pt idx="1453">
                  <c:v>1247</c:v>
                </c:pt>
                <c:pt idx="1454">
                  <c:v>1225</c:v>
                </c:pt>
                <c:pt idx="1455">
                  <c:v>1233</c:v>
                </c:pt>
                <c:pt idx="1456">
                  <c:v>1250</c:v>
                </c:pt>
                <c:pt idx="1457">
                  <c:v>1256</c:v>
                </c:pt>
                <c:pt idx="1458">
                  <c:v>1253</c:v>
                </c:pt>
                <c:pt idx="1459">
                  <c:v>1238</c:v>
                </c:pt>
                <c:pt idx="1460">
                  <c:v>1253</c:v>
                </c:pt>
                <c:pt idx="1461">
                  <c:v>1254</c:v>
                </c:pt>
                <c:pt idx="1462">
                  <c:v>1264</c:v>
                </c:pt>
                <c:pt idx="1463">
                  <c:v>1259</c:v>
                </c:pt>
                <c:pt idx="1464">
                  <c:v>1251</c:v>
                </c:pt>
                <c:pt idx="1465">
                  <c:v>1225</c:v>
                </c:pt>
                <c:pt idx="1466">
                  <c:v>1226</c:v>
                </c:pt>
                <c:pt idx="1467">
                  <c:v>1225</c:v>
                </c:pt>
                <c:pt idx="1468">
                  <c:v>1242</c:v>
                </c:pt>
                <c:pt idx="1469">
                  <c:v>1186</c:v>
                </c:pt>
                <c:pt idx="1470">
                  <c:v>1192</c:v>
                </c:pt>
                <c:pt idx="1471">
                  <c:v>1198</c:v>
                </c:pt>
                <c:pt idx="1472">
                  <c:v>1183</c:v>
                </c:pt>
                <c:pt idx="1473">
                  <c:v>1202</c:v>
                </c:pt>
                <c:pt idx="1474">
                  <c:v>1204</c:v>
                </c:pt>
                <c:pt idx="1475">
                  <c:v>1207</c:v>
                </c:pt>
                <c:pt idx="1476">
                  <c:v>1197</c:v>
                </c:pt>
                <c:pt idx="1477">
                  <c:v>1196</c:v>
                </c:pt>
                <c:pt idx="1478">
                  <c:v>1220</c:v>
                </c:pt>
                <c:pt idx="1479">
                  <c:v>1219</c:v>
                </c:pt>
                <c:pt idx="1480">
                  <c:v>1234</c:v>
                </c:pt>
                <c:pt idx="1481">
                  <c:v>1235</c:v>
                </c:pt>
                <c:pt idx="1482">
                  <c:v>1277</c:v>
                </c:pt>
                <c:pt idx="1483">
                  <c:v>1243</c:v>
                </c:pt>
                <c:pt idx="1484">
                  <c:v>1249</c:v>
                </c:pt>
                <c:pt idx="1485">
                  <c:v>1261</c:v>
                </c:pt>
                <c:pt idx="1486">
                  <c:v>1239</c:v>
                </c:pt>
                <c:pt idx="1487">
                  <c:v>1244</c:v>
                </c:pt>
                <c:pt idx="1488">
                  <c:v>1233</c:v>
                </c:pt>
                <c:pt idx="1489">
                  <c:v>1252</c:v>
                </c:pt>
                <c:pt idx="1490">
                  <c:v>1250</c:v>
                </c:pt>
                <c:pt idx="1491">
                  <c:v>1269</c:v>
                </c:pt>
                <c:pt idx="1492">
                  <c:v>1250</c:v>
                </c:pt>
                <c:pt idx="1493">
                  <c:v>1249</c:v>
                </c:pt>
                <c:pt idx="1494">
                  <c:v>1264</c:v>
                </c:pt>
                <c:pt idx="1495">
                  <c:v>1278</c:v>
                </c:pt>
                <c:pt idx="1496">
                  <c:v>1253</c:v>
                </c:pt>
                <c:pt idx="1497">
                  <c:v>1257</c:v>
                </c:pt>
                <c:pt idx="1498">
                  <c:v>1303</c:v>
                </c:pt>
                <c:pt idx="1499">
                  <c:v>1267</c:v>
                </c:pt>
                <c:pt idx="1500">
                  <c:v>1276</c:v>
                </c:pt>
                <c:pt idx="1501">
                  <c:v>1266</c:v>
                </c:pt>
                <c:pt idx="1502">
                  <c:v>1267</c:v>
                </c:pt>
                <c:pt idx="1503">
                  <c:v>1246</c:v>
                </c:pt>
                <c:pt idx="1504">
                  <c:v>1269</c:v>
                </c:pt>
                <c:pt idx="1505">
                  <c:v>1272</c:v>
                </c:pt>
                <c:pt idx="1506">
                  <c:v>1262</c:v>
                </c:pt>
                <c:pt idx="1507">
                  <c:v>1269</c:v>
                </c:pt>
                <c:pt idx="1508">
                  <c:v>1236</c:v>
                </c:pt>
                <c:pt idx="1509">
                  <c:v>1243</c:v>
                </c:pt>
                <c:pt idx="1510">
                  <c:v>1260</c:v>
                </c:pt>
                <c:pt idx="1511">
                  <c:v>1236</c:v>
                </c:pt>
                <c:pt idx="1512">
                  <c:v>1264</c:v>
                </c:pt>
                <c:pt idx="1513">
                  <c:v>1300</c:v>
                </c:pt>
                <c:pt idx="1514">
                  <c:v>1278</c:v>
                </c:pt>
                <c:pt idx="1515">
                  <c:v>1274</c:v>
                </c:pt>
                <c:pt idx="1516">
                  <c:v>1258</c:v>
                </c:pt>
                <c:pt idx="1517">
                  <c:v>1251</c:v>
                </c:pt>
                <c:pt idx="1518">
                  <c:v>1299</c:v>
                </c:pt>
                <c:pt idx="1519">
                  <c:v>1269</c:v>
                </c:pt>
                <c:pt idx="1520">
                  <c:v>1273</c:v>
                </c:pt>
                <c:pt idx="1521">
                  <c:v>1259</c:v>
                </c:pt>
                <c:pt idx="1522">
                  <c:v>1275</c:v>
                </c:pt>
                <c:pt idx="1523">
                  <c:v>1275</c:v>
                </c:pt>
                <c:pt idx="1524">
                  <c:v>1233</c:v>
                </c:pt>
                <c:pt idx="1525">
                  <c:v>1240</c:v>
                </c:pt>
                <c:pt idx="1526">
                  <c:v>1257</c:v>
                </c:pt>
                <c:pt idx="1527">
                  <c:v>1268</c:v>
                </c:pt>
                <c:pt idx="1528">
                  <c:v>1274</c:v>
                </c:pt>
                <c:pt idx="1529">
                  <c:v>1264</c:v>
                </c:pt>
                <c:pt idx="1530">
                  <c:v>1252</c:v>
                </c:pt>
                <c:pt idx="1531">
                  <c:v>1252</c:v>
                </c:pt>
                <c:pt idx="1532">
                  <c:v>1261</c:v>
                </c:pt>
                <c:pt idx="1533">
                  <c:v>1236</c:v>
                </c:pt>
                <c:pt idx="1534">
                  <c:v>1245</c:v>
                </c:pt>
                <c:pt idx="1535">
                  <c:v>1248</c:v>
                </c:pt>
                <c:pt idx="1536">
                  <c:v>1233</c:v>
                </c:pt>
                <c:pt idx="1537">
                  <c:v>1244</c:v>
                </c:pt>
                <c:pt idx="1538">
                  <c:v>1254</c:v>
                </c:pt>
                <c:pt idx="1539">
                  <c:v>1240</c:v>
                </c:pt>
                <c:pt idx="1540">
                  <c:v>1269</c:v>
                </c:pt>
                <c:pt idx="1541">
                  <c:v>1266</c:v>
                </c:pt>
                <c:pt idx="1542">
                  <c:v>1246</c:v>
                </c:pt>
                <c:pt idx="1543">
                  <c:v>1262</c:v>
                </c:pt>
                <c:pt idx="1544">
                  <c:v>1255</c:v>
                </c:pt>
                <c:pt idx="1545">
                  <c:v>1252</c:v>
                </c:pt>
                <c:pt idx="1546">
                  <c:v>1240</c:v>
                </c:pt>
                <c:pt idx="1547">
                  <c:v>1236</c:v>
                </c:pt>
                <c:pt idx="1548">
                  <c:v>1261</c:v>
                </c:pt>
                <c:pt idx="1549">
                  <c:v>1256</c:v>
                </c:pt>
                <c:pt idx="1550">
                  <c:v>1279</c:v>
                </c:pt>
                <c:pt idx="1551">
                  <c:v>1272</c:v>
                </c:pt>
                <c:pt idx="1552">
                  <c:v>1265</c:v>
                </c:pt>
                <c:pt idx="1553">
                  <c:v>1258</c:v>
                </c:pt>
                <c:pt idx="1554">
                  <c:v>1236</c:v>
                </c:pt>
                <c:pt idx="1555">
                  <c:v>1278</c:v>
                </c:pt>
                <c:pt idx="1556">
                  <c:v>1273</c:v>
                </c:pt>
                <c:pt idx="1557">
                  <c:v>1242</c:v>
                </c:pt>
                <c:pt idx="1558">
                  <c:v>1253</c:v>
                </c:pt>
                <c:pt idx="1559">
                  <c:v>1230</c:v>
                </c:pt>
                <c:pt idx="1560">
                  <c:v>1250</c:v>
                </c:pt>
                <c:pt idx="1561">
                  <c:v>1223</c:v>
                </c:pt>
                <c:pt idx="1562">
                  <c:v>1255</c:v>
                </c:pt>
                <c:pt idx="1563">
                  <c:v>1216</c:v>
                </c:pt>
                <c:pt idx="1564">
                  <c:v>1240</c:v>
                </c:pt>
                <c:pt idx="1565">
                  <c:v>1256</c:v>
                </c:pt>
                <c:pt idx="1566">
                  <c:v>1272</c:v>
                </c:pt>
                <c:pt idx="1567">
                  <c:v>1248</c:v>
                </c:pt>
                <c:pt idx="1568">
                  <c:v>1239</c:v>
                </c:pt>
                <c:pt idx="1569">
                  <c:v>1247</c:v>
                </c:pt>
                <c:pt idx="1570">
                  <c:v>1258</c:v>
                </c:pt>
                <c:pt idx="1571">
                  <c:v>1241</c:v>
                </c:pt>
                <c:pt idx="1572">
                  <c:v>1254</c:v>
                </c:pt>
                <c:pt idx="1573">
                  <c:v>1260</c:v>
                </c:pt>
                <c:pt idx="1574">
                  <c:v>1244</c:v>
                </c:pt>
                <c:pt idx="1575">
                  <c:v>1254</c:v>
                </c:pt>
                <c:pt idx="1576">
                  <c:v>1261</c:v>
                </c:pt>
                <c:pt idx="1577">
                  <c:v>1238</c:v>
                </c:pt>
                <c:pt idx="1578">
                  <c:v>1259</c:v>
                </c:pt>
                <c:pt idx="1579">
                  <c:v>1253</c:v>
                </c:pt>
                <c:pt idx="1580">
                  <c:v>1273</c:v>
                </c:pt>
                <c:pt idx="1581">
                  <c:v>1298</c:v>
                </c:pt>
                <c:pt idx="1582">
                  <c:v>1275</c:v>
                </c:pt>
                <c:pt idx="1583">
                  <c:v>1276</c:v>
                </c:pt>
                <c:pt idx="1584">
                  <c:v>1307</c:v>
                </c:pt>
                <c:pt idx="1585">
                  <c:v>1303</c:v>
                </c:pt>
                <c:pt idx="1586">
                  <c:v>1291</c:v>
                </c:pt>
                <c:pt idx="1587">
                  <c:v>1285</c:v>
                </c:pt>
                <c:pt idx="1588">
                  <c:v>1286</c:v>
                </c:pt>
                <c:pt idx="1589">
                  <c:v>1310</c:v>
                </c:pt>
                <c:pt idx="1590">
                  <c:v>1286</c:v>
                </c:pt>
                <c:pt idx="1591">
                  <c:v>1296</c:v>
                </c:pt>
                <c:pt idx="1592">
                  <c:v>1284</c:v>
                </c:pt>
                <c:pt idx="1593">
                  <c:v>1316</c:v>
                </c:pt>
                <c:pt idx="1594">
                  <c:v>1335</c:v>
                </c:pt>
                <c:pt idx="1595">
                  <c:v>1306</c:v>
                </c:pt>
                <c:pt idx="1596">
                  <c:v>1289</c:v>
                </c:pt>
                <c:pt idx="1597">
                  <c:v>1283</c:v>
                </c:pt>
                <c:pt idx="1598">
                  <c:v>1280</c:v>
                </c:pt>
                <c:pt idx="1599">
                  <c:v>1287</c:v>
                </c:pt>
                <c:pt idx="1600">
                  <c:v>1294</c:v>
                </c:pt>
                <c:pt idx="1601">
                  <c:v>1308</c:v>
                </c:pt>
                <c:pt idx="1602">
                  <c:v>1339</c:v>
                </c:pt>
                <c:pt idx="1603">
                  <c:v>1317</c:v>
                </c:pt>
                <c:pt idx="1604">
                  <c:v>1300</c:v>
                </c:pt>
                <c:pt idx="1605">
                  <c:v>1312</c:v>
                </c:pt>
                <c:pt idx="1606">
                  <c:v>1308</c:v>
                </c:pt>
                <c:pt idx="1607">
                  <c:v>1289</c:v>
                </c:pt>
                <c:pt idx="1608">
                  <c:v>1289</c:v>
                </c:pt>
                <c:pt idx="1609">
                  <c:v>1266</c:v>
                </c:pt>
                <c:pt idx="1610">
                  <c:v>1273</c:v>
                </c:pt>
                <c:pt idx="1611">
                  <c:v>1270</c:v>
                </c:pt>
                <c:pt idx="1612">
                  <c:v>1275</c:v>
                </c:pt>
                <c:pt idx="1613">
                  <c:v>1282</c:v>
                </c:pt>
                <c:pt idx="1614">
                  <c:v>1286</c:v>
                </c:pt>
                <c:pt idx="1615">
                  <c:v>1263</c:v>
                </c:pt>
                <c:pt idx="1616">
                  <c:v>1280</c:v>
                </c:pt>
                <c:pt idx="1617">
                  <c:v>1291</c:v>
                </c:pt>
                <c:pt idx="1618">
                  <c:v>1287</c:v>
                </c:pt>
                <c:pt idx="1619">
                  <c:v>1307</c:v>
                </c:pt>
                <c:pt idx="1620">
                  <c:v>1342</c:v>
                </c:pt>
                <c:pt idx="1621">
                  <c:v>1319</c:v>
                </c:pt>
                <c:pt idx="1622">
                  <c:v>1337</c:v>
                </c:pt>
                <c:pt idx="1623">
                  <c:v>1291</c:v>
                </c:pt>
                <c:pt idx="1624">
                  <c:v>1346</c:v>
                </c:pt>
                <c:pt idx="1625">
                  <c:v>1310</c:v>
                </c:pt>
                <c:pt idx="1626">
                  <c:v>1287</c:v>
                </c:pt>
                <c:pt idx="1627">
                  <c:v>1286</c:v>
                </c:pt>
                <c:pt idx="1628">
                  <c:v>1274</c:v>
                </c:pt>
                <c:pt idx="1629">
                  <c:v>1269</c:v>
                </c:pt>
                <c:pt idx="1630">
                  <c:v>1271</c:v>
                </c:pt>
                <c:pt idx="1631">
                  <c:v>1303</c:v>
                </c:pt>
                <c:pt idx="1632">
                  <c:v>1257</c:v>
                </c:pt>
                <c:pt idx="1633">
                  <c:v>1258</c:v>
                </c:pt>
                <c:pt idx="1634">
                  <c:v>1269</c:v>
                </c:pt>
                <c:pt idx="1635">
                  <c:v>1282</c:v>
                </c:pt>
                <c:pt idx="1636">
                  <c:v>1297</c:v>
                </c:pt>
                <c:pt idx="1637">
                  <c:v>1302</c:v>
                </c:pt>
                <c:pt idx="1638">
                  <c:v>1268</c:v>
                </c:pt>
                <c:pt idx="1639">
                  <c:v>1270</c:v>
                </c:pt>
                <c:pt idx="1640">
                  <c:v>1274</c:v>
                </c:pt>
                <c:pt idx="1641">
                  <c:v>1255</c:v>
                </c:pt>
                <c:pt idx="1642">
                  <c:v>1232</c:v>
                </c:pt>
                <c:pt idx="1643">
                  <c:v>1247</c:v>
                </c:pt>
                <c:pt idx="1644">
                  <c:v>1251</c:v>
                </c:pt>
                <c:pt idx="1645">
                  <c:v>1258</c:v>
                </c:pt>
                <c:pt idx="1646">
                  <c:v>1245</c:v>
                </c:pt>
                <c:pt idx="1647">
                  <c:v>1269</c:v>
                </c:pt>
                <c:pt idx="1648">
                  <c:v>1263</c:v>
                </c:pt>
                <c:pt idx="1649">
                  <c:v>1271</c:v>
                </c:pt>
                <c:pt idx="1650">
                  <c:v>1253</c:v>
                </c:pt>
                <c:pt idx="1651">
                  <c:v>1248</c:v>
                </c:pt>
                <c:pt idx="1652">
                  <c:v>1255</c:v>
                </c:pt>
                <c:pt idx="1653">
                  <c:v>1244</c:v>
                </c:pt>
                <c:pt idx="1654">
                  <c:v>1218</c:v>
                </c:pt>
                <c:pt idx="1655">
                  <c:v>1214</c:v>
                </c:pt>
                <c:pt idx="1656">
                  <c:v>1226</c:v>
                </c:pt>
                <c:pt idx="1657">
                  <c:v>1241</c:v>
                </c:pt>
                <c:pt idx="1658">
                  <c:v>1234</c:v>
                </c:pt>
                <c:pt idx="1659">
                  <c:v>1246</c:v>
                </c:pt>
                <c:pt idx="1660">
                  <c:v>1247</c:v>
                </c:pt>
                <c:pt idx="1661">
                  <c:v>1242</c:v>
                </c:pt>
                <c:pt idx="1662">
                  <c:v>1253</c:v>
                </c:pt>
                <c:pt idx="1663">
                  <c:v>1256</c:v>
                </c:pt>
                <c:pt idx="1664">
                  <c:v>1248</c:v>
                </c:pt>
                <c:pt idx="1665">
                  <c:v>1249</c:v>
                </c:pt>
                <c:pt idx="1666">
                  <c:v>1226</c:v>
                </c:pt>
                <c:pt idx="1667">
                  <c:v>1262</c:v>
                </c:pt>
                <c:pt idx="1668">
                  <c:v>1249</c:v>
                </c:pt>
                <c:pt idx="1669">
                  <c:v>1225</c:v>
                </c:pt>
                <c:pt idx="1670">
                  <c:v>1252</c:v>
                </c:pt>
                <c:pt idx="1671">
                  <c:v>1227</c:v>
                </c:pt>
                <c:pt idx="1672">
                  <c:v>1233</c:v>
                </c:pt>
                <c:pt idx="1673">
                  <c:v>1238</c:v>
                </c:pt>
                <c:pt idx="1674">
                  <c:v>1247</c:v>
                </c:pt>
                <c:pt idx="1675">
                  <c:v>1266</c:v>
                </c:pt>
                <c:pt idx="1676">
                  <c:v>1265</c:v>
                </c:pt>
                <c:pt idx="1677">
                  <c:v>1261</c:v>
                </c:pt>
                <c:pt idx="1678">
                  <c:v>1280</c:v>
                </c:pt>
                <c:pt idx="1679">
                  <c:v>1253</c:v>
                </c:pt>
                <c:pt idx="1680">
                  <c:v>1260</c:v>
                </c:pt>
                <c:pt idx="1681">
                  <c:v>1251</c:v>
                </c:pt>
                <c:pt idx="1682">
                  <c:v>1255</c:v>
                </c:pt>
                <c:pt idx="1683">
                  <c:v>1246</c:v>
                </c:pt>
                <c:pt idx="1684">
                  <c:v>1269</c:v>
                </c:pt>
                <c:pt idx="1685">
                  <c:v>1259</c:v>
                </c:pt>
                <c:pt idx="1686">
                  <c:v>1258</c:v>
                </c:pt>
                <c:pt idx="1687">
                  <c:v>1277</c:v>
                </c:pt>
                <c:pt idx="1688">
                  <c:v>1228</c:v>
                </c:pt>
                <c:pt idx="1689">
                  <c:v>1246</c:v>
                </c:pt>
                <c:pt idx="1690">
                  <c:v>1245</c:v>
                </c:pt>
                <c:pt idx="1691">
                  <c:v>1270</c:v>
                </c:pt>
                <c:pt idx="1692">
                  <c:v>1279</c:v>
                </c:pt>
                <c:pt idx="1693">
                  <c:v>1290</c:v>
                </c:pt>
                <c:pt idx="1694">
                  <c:v>1289</c:v>
                </c:pt>
                <c:pt idx="1695">
                  <c:v>1315</c:v>
                </c:pt>
                <c:pt idx="1696">
                  <c:v>1274</c:v>
                </c:pt>
                <c:pt idx="1697">
                  <c:v>1292</c:v>
                </c:pt>
                <c:pt idx="1698">
                  <c:v>1293</c:v>
                </c:pt>
                <c:pt idx="1699">
                  <c:v>1297</c:v>
                </c:pt>
                <c:pt idx="1700">
                  <c:v>1304</c:v>
                </c:pt>
                <c:pt idx="1701">
                  <c:v>1298</c:v>
                </c:pt>
                <c:pt idx="1702">
                  <c:v>1259</c:v>
                </c:pt>
                <c:pt idx="1703">
                  <c:v>1264</c:v>
                </c:pt>
                <c:pt idx="1704">
                  <c:v>1263</c:v>
                </c:pt>
                <c:pt idx="1705">
                  <c:v>1265</c:v>
                </c:pt>
                <c:pt idx="1706">
                  <c:v>1250</c:v>
                </c:pt>
                <c:pt idx="1707">
                  <c:v>1273</c:v>
                </c:pt>
                <c:pt idx="1708">
                  <c:v>1276</c:v>
                </c:pt>
                <c:pt idx="1709">
                  <c:v>1289</c:v>
                </c:pt>
                <c:pt idx="1710">
                  <c:v>1281</c:v>
                </c:pt>
                <c:pt idx="1711">
                  <c:v>1285</c:v>
                </c:pt>
                <c:pt idx="1712">
                  <c:v>1259</c:v>
                </c:pt>
                <c:pt idx="1713">
                  <c:v>1277</c:v>
                </c:pt>
                <c:pt idx="1714">
                  <c:v>1299</c:v>
                </c:pt>
                <c:pt idx="1715">
                  <c:v>1297</c:v>
                </c:pt>
                <c:pt idx="1716">
                  <c:v>1297</c:v>
                </c:pt>
                <c:pt idx="1717">
                  <c:v>1311</c:v>
                </c:pt>
                <c:pt idx="1718">
                  <c:v>1294</c:v>
                </c:pt>
                <c:pt idx="1719">
                  <c:v>1301</c:v>
                </c:pt>
                <c:pt idx="1720">
                  <c:v>1291</c:v>
                </c:pt>
                <c:pt idx="1721">
                  <c:v>1267</c:v>
                </c:pt>
                <c:pt idx="1722">
                  <c:v>1289</c:v>
                </c:pt>
                <c:pt idx="1723">
                  <c:v>1313</c:v>
                </c:pt>
                <c:pt idx="1724">
                  <c:v>1278</c:v>
                </c:pt>
                <c:pt idx="1725">
                  <c:v>1297</c:v>
                </c:pt>
                <c:pt idx="1726">
                  <c:v>1314</c:v>
                </c:pt>
                <c:pt idx="1727">
                  <c:v>1296</c:v>
                </c:pt>
                <c:pt idx="1728">
                  <c:v>1309</c:v>
                </c:pt>
                <c:pt idx="1729">
                  <c:v>1289</c:v>
                </c:pt>
                <c:pt idx="1730">
                  <c:v>1299</c:v>
                </c:pt>
                <c:pt idx="1731">
                  <c:v>1277</c:v>
                </c:pt>
                <c:pt idx="1732">
                  <c:v>1281</c:v>
                </c:pt>
                <c:pt idx="1733">
                  <c:v>1301</c:v>
                </c:pt>
                <c:pt idx="1734">
                  <c:v>1261</c:v>
                </c:pt>
                <c:pt idx="1735">
                  <c:v>1300</c:v>
                </c:pt>
                <c:pt idx="1736">
                  <c:v>1268</c:v>
                </c:pt>
                <c:pt idx="1737">
                  <c:v>1275</c:v>
                </c:pt>
                <c:pt idx="1738">
                  <c:v>1284</c:v>
                </c:pt>
                <c:pt idx="1739">
                  <c:v>1297</c:v>
                </c:pt>
                <c:pt idx="1740">
                  <c:v>1294</c:v>
                </c:pt>
                <c:pt idx="1741">
                  <c:v>1305</c:v>
                </c:pt>
                <c:pt idx="1742">
                  <c:v>1269</c:v>
                </c:pt>
                <c:pt idx="1743">
                  <c:v>1298</c:v>
                </c:pt>
                <c:pt idx="1744">
                  <c:v>1299</c:v>
                </c:pt>
                <c:pt idx="1745">
                  <c:v>1292</c:v>
                </c:pt>
                <c:pt idx="1746">
                  <c:v>1275</c:v>
                </c:pt>
                <c:pt idx="1747">
                  <c:v>1301</c:v>
                </c:pt>
                <c:pt idx="1748">
                  <c:v>1291</c:v>
                </c:pt>
                <c:pt idx="1749">
                  <c:v>1298</c:v>
                </c:pt>
                <c:pt idx="1750">
                  <c:v>1311</c:v>
                </c:pt>
                <c:pt idx="1751">
                  <c:v>1305</c:v>
                </c:pt>
                <c:pt idx="1752">
                  <c:v>1337</c:v>
                </c:pt>
                <c:pt idx="1753">
                  <c:v>1319</c:v>
                </c:pt>
                <c:pt idx="1754">
                  <c:v>1331</c:v>
                </c:pt>
                <c:pt idx="1755">
                  <c:v>1311</c:v>
                </c:pt>
                <c:pt idx="1756">
                  <c:v>1343</c:v>
                </c:pt>
                <c:pt idx="1757">
                  <c:v>1335</c:v>
                </c:pt>
                <c:pt idx="1758">
                  <c:v>1339</c:v>
                </c:pt>
                <c:pt idx="1759">
                  <c:v>1311</c:v>
                </c:pt>
                <c:pt idx="1760">
                  <c:v>1321</c:v>
                </c:pt>
                <c:pt idx="1761">
                  <c:v>1285</c:v>
                </c:pt>
                <c:pt idx="1762">
                  <c:v>1304</c:v>
                </c:pt>
                <c:pt idx="1763">
                  <c:v>1316</c:v>
                </c:pt>
                <c:pt idx="1764">
                  <c:v>1312</c:v>
                </c:pt>
                <c:pt idx="1765">
                  <c:v>1304</c:v>
                </c:pt>
                <c:pt idx="1766">
                  <c:v>1316</c:v>
                </c:pt>
                <c:pt idx="1767">
                  <c:v>1307</c:v>
                </c:pt>
                <c:pt idx="1768">
                  <c:v>1329</c:v>
                </c:pt>
                <c:pt idx="1769">
                  <c:v>1320</c:v>
                </c:pt>
                <c:pt idx="1770">
                  <c:v>1323</c:v>
                </c:pt>
                <c:pt idx="1771">
                  <c:v>1304</c:v>
                </c:pt>
                <c:pt idx="1772">
                  <c:v>1312</c:v>
                </c:pt>
                <c:pt idx="1773">
                  <c:v>1296</c:v>
                </c:pt>
                <c:pt idx="1774">
                  <c:v>1283</c:v>
                </c:pt>
                <c:pt idx="1775">
                  <c:v>1290</c:v>
                </c:pt>
                <c:pt idx="1776">
                  <c:v>1303</c:v>
                </c:pt>
                <c:pt idx="1777">
                  <c:v>1297</c:v>
                </c:pt>
                <c:pt idx="1778">
                  <c:v>1291</c:v>
                </c:pt>
                <c:pt idx="1779">
                  <c:v>1277</c:v>
                </c:pt>
                <c:pt idx="1780">
                  <c:v>1266</c:v>
                </c:pt>
                <c:pt idx="1781">
                  <c:v>1247</c:v>
                </c:pt>
                <c:pt idx="1782">
                  <c:v>1272</c:v>
                </c:pt>
                <c:pt idx="1783">
                  <c:v>1290</c:v>
                </c:pt>
                <c:pt idx="1784">
                  <c:v>1278</c:v>
                </c:pt>
                <c:pt idx="1785">
                  <c:v>1309</c:v>
                </c:pt>
                <c:pt idx="1786">
                  <c:v>1297</c:v>
                </c:pt>
                <c:pt idx="1787">
                  <c:v>1287</c:v>
                </c:pt>
                <c:pt idx="1788">
                  <c:v>1288</c:v>
                </c:pt>
                <c:pt idx="1789">
                  <c:v>1319</c:v>
                </c:pt>
                <c:pt idx="1790">
                  <c:v>1306</c:v>
                </c:pt>
                <c:pt idx="1791">
                  <c:v>1314</c:v>
                </c:pt>
                <c:pt idx="1792">
                  <c:v>1264</c:v>
                </c:pt>
                <c:pt idx="1793">
                  <c:v>1295</c:v>
                </c:pt>
                <c:pt idx="1794">
                  <c:v>1315</c:v>
                </c:pt>
                <c:pt idx="1795">
                  <c:v>1306</c:v>
                </c:pt>
                <c:pt idx="1796">
                  <c:v>1329</c:v>
                </c:pt>
                <c:pt idx="1797">
                  <c:v>1296</c:v>
                </c:pt>
                <c:pt idx="1798">
                  <c:v>1266</c:v>
                </c:pt>
                <c:pt idx="1799">
                  <c:v>1307</c:v>
                </c:pt>
                <c:pt idx="1800">
                  <c:v>1327</c:v>
                </c:pt>
                <c:pt idx="1801">
                  <c:v>1308</c:v>
                </c:pt>
                <c:pt idx="1802">
                  <c:v>1307</c:v>
                </c:pt>
                <c:pt idx="1803">
                  <c:v>1318</c:v>
                </c:pt>
                <c:pt idx="1804">
                  <c:v>1330</c:v>
                </c:pt>
                <c:pt idx="1805">
                  <c:v>1331</c:v>
                </c:pt>
                <c:pt idx="1806">
                  <c:v>1313</c:v>
                </c:pt>
                <c:pt idx="1807">
                  <c:v>1304</c:v>
                </c:pt>
                <c:pt idx="1808">
                  <c:v>1335</c:v>
                </c:pt>
                <c:pt idx="1809">
                  <c:v>1307</c:v>
                </c:pt>
                <c:pt idx="1810">
                  <c:v>1293</c:v>
                </c:pt>
                <c:pt idx="1811">
                  <c:v>1292</c:v>
                </c:pt>
                <c:pt idx="1812">
                  <c:v>1322</c:v>
                </c:pt>
                <c:pt idx="1813">
                  <c:v>1327</c:v>
                </c:pt>
                <c:pt idx="1814">
                  <c:v>1336</c:v>
                </c:pt>
                <c:pt idx="1815">
                  <c:v>1336</c:v>
                </c:pt>
                <c:pt idx="1816">
                  <c:v>1362</c:v>
                </c:pt>
                <c:pt idx="1817">
                  <c:v>1351</c:v>
                </c:pt>
                <c:pt idx="1818">
                  <c:v>1340</c:v>
                </c:pt>
                <c:pt idx="1819">
                  <c:v>1356</c:v>
                </c:pt>
                <c:pt idx="1820">
                  <c:v>1322</c:v>
                </c:pt>
                <c:pt idx="1821">
                  <c:v>1338</c:v>
                </c:pt>
                <c:pt idx="1822">
                  <c:v>1346</c:v>
                </c:pt>
                <c:pt idx="1823">
                  <c:v>1353</c:v>
                </c:pt>
                <c:pt idx="1824">
                  <c:v>1339</c:v>
                </c:pt>
                <c:pt idx="1825">
                  <c:v>1337</c:v>
                </c:pt>
                <c:pt idx="1826">
                  <c:v>1340</c:v>
                </c:pt>
                <c:pt idx="1827">
                  <c:v>1336</c:v>
                </c:pt>
                <c:pt idx="1828">
                  <c:v>1346</c:v>
                </c:pt>
                <c:pt idx="1829">
                  <c:v>1358</c:v>
                </c:pt>
                <c:pt idx="1830">
                  <c:v>1338</c:v>
                </c:pt>
                <c:pt idx="1831">
                  <c:v>1322</c:v>
                </c:pt>
                <c:pt idx="1832">
                  <c:v>1336</c:v>
                </c:pt>
                <c:pt idx="1833">
                  <c:v>1306</c:v>
                </c:pt>
                <c:pt idx="1834">
                  <c:v>1301</c:v>
                </c:pt>
                <c:pt idx="1835">
                  <c:v>1328</c:v>
                </c:pt>
                <c:pt idx="1836">
                  <c:v>1283</c:v>
                </c:pt>
                <c:pt idx="1837">
                  <c:v>1297</c:v>
                </c:pt>
                <c:pt idx="1838">
                  <c:v>1293</c:v>
                </c:pt>
                <c:pt idx="1839">
                  <c:v>1258</c:v>
                </c:pt>
                <c:pt idx="1840">
                  <c:v>1305</c:v>
                </c:pt>
                <c:pt idx="1841">
                  <c:v>1297</c:v>
                </c:pt>
                <c:pt idx="1842">
                  <c:v>1302</c:v>
                </c:pt>
                <c:pt idx="1843">
                  <c:v>1297</c:v>
                </c:pt>
                <c:pt idx="1844">
                  <c:v>1324</c:v>
                </c:pt>
                <c:pt idx="1845">
                  <c:v>1298</c:v>
                </c:pt>
                <c:pt idx="1846">
                  <c:v>1312</c:v>
                </c:pt>
                <c:pt idx="1847">
                  <c:v>1319</c:v>
                </c:pt>
                <c:pt idx="1848">
                  <c:v>1309</c:v>
                </c:pt>
                <c:pt idx="1849">
                  <c:v>1307</c:v>
                </c:pt>
                <c:pt idx="1850">
                  <c:v>1344</c:v>
                </c:pt>
                <c:pt idx="1851">
                  <c:v>1308</c:v>
                </c:pt>
                <c:pt idx="1852">
                  <c:v>1325</c:v>
                </c:pt>
                <c:pt idx="1853">
                  <c:v>1296</c:v>
                </c:pt>
                <c:pt idx="1854">
                  <c:v>1299</c:v>
                </c:pt>
                <c:pt idx="1855">
                  <c:v>1318</c:v>
                </c:pt>
                <c:pt idx="1856">
                  <c:v>1312</c:v>
                </c:pt>
                <c:pt idx="1857">
                  <c:v>1291</c:v>
                </c:pt>
                <c:pt idx="1858">
                  <c:v>1329</c:v>
                </c:pt>
                <c:pt idx="1859">
                  <c:v>1306</c:v>
                </c:pt>
                <c:pt idx="1860">
                  <c:v>1292</c:v>
                </c:pt>
                <c:pt idx="1861">
                  <c:v>1309</c:v>
                </c:pt>
                <c:pt idx="1862">
                  <c:v>1311</c:v>
                </c:pt>
                <c:pt idx="1863">
                  <c:v>1320</c:v>
                </c:pt>
                <c:pt idx="1864">
                  <c:v>1311</c:v>
                </c:pt>
                <c:pt idx="1865">
                  <c:v>1323</c:v>
                </c:pt>
                <c:pt idx="1866">
                  <c:v>1334</c:v>
                </c:pt>
                <c:pt idx="1867">
                  <c:v>1330</c:v>
                </c:pt>
                <c:pt idx="1868">
                  <c:v>1323</c:v>
                </c:pt>
                <c:pt idx="1869">
                  <c:v>1312</c:v>
                </c:pt>
                <c:pt idx="1870">
                  <c:v>1305</c:v>
                </c:pt>
                <c:pt idx="1871">
                  <c:v>1283</c:v>
                </c:pt>
                <c:pt idx="1872">
                  <c:v>1256</c:v>
                </c:pt>
                <c:pt idx="1873">
                  <c:v>1310</c:v>
                </c:pt>
                <c:pt idx="1874">
                  <c:v>1287</c:v>
                </c:pt>
                <c:pt idx="1875">
                  <c:v>1256</c:v>
                </c:pt>
                <c:pt idx="1876">
                  <c:v>1269</c:v>
                </c:pt>
                <c:pt idx="1877">
                  <c:v>1269</c:v>
                </c:pt>
                <c:pt idx="1878">
                  <c:v>1267</c:v>
                </c:pt>
                <c:pt idx="1879">
                  <c:v>1293</c:v>
                </c:pt>
                <c:pt idx="1880">
                  <c:v>1280</c:v>
                </c:pt>
                <c:pt idx="1881">
                  <c:v>1262</c:v>
                </c:pt>
                <c:pt idx="1882">
                  <c:v>1275</c:v>
                </c:pt>
                <c:pt idx="1883">
                  <c:v>1276</c:v>
                </c:pt>
                <c:pt idx="1884">
                  <c:v>1280</c:v>
                </c:pt>
                <c:pt idx="1885">
                  <c:v>1280</c:v>
                </c:pt>
                <c:pt idx="1886">
                  <c:v>1312</c:v>
                </c:pt>
                <c:pt idx="1887">
                  <c:v>1319</c:v>
                </c:pt>
                <c:pt idx="1888">
                  <c:v>1308</c:v>
                </c:pt>
                <c:pt idx="1889">
                  <c:v>1290</c:v>
                </c:pt>
                <c:pt idx="1890">
                  <c:v>1299</c:v>
                </c:pt>
                <c:pt idx="1891">
                  <c:v>1290</c:v>
                </c:pt>
                <c:pt idx="1892">
                  <c:v>1291</c:v>
                </c:pt>
                <c:pt idx="1893">
                  <c:v>1304</c:v>
                </c:pt>
                <c:pt idx="1894">
                  <c:v>1292</c:v>
                </c:pt>
                <c:pt idx="1895">
                  <c:v>1296</c:v>
                </c:pt>
                <c:pt idx="1896">
                  <c:v>1317</c:v>
                </c:pt>
                <c:pt idx="1897">
                  <c:v>1296</c:v>
                </c:pt>
                <c:pt idx="1898">
                  <c:v>1305</c:v>
                </c:pt>
                <c:pt idx="1899">
                  <c:v>1323</c:v>
                </c:pt>
                <c:pt idx="1900">
                  <c:v>1310</c:v>
                </c:pt>
                <c:pt idx="1901">
                  <c:v>1314</c:v>
                </c:pt>
                <c:pt idx="1902">
                  <c:v>1325</c:v>
                </c:pt>
                <c:pt idx="1903">
                  <c:v>1325</c:v>
                </c:pt>
                <c:pt idx="1904">
                  <c:v>1326</c:v>
                </c:pt>
                <c:pt idx="1905">
                  <c:v>1319</c:v>
                </c:pt>
                <c:pt idx="1906">
                  <c:v>1325</c:v>
                </c:pt>
                <c:pt idx="1907">
                  <c:v>1326</c:v>
                </c:pt>
                <c:pt idx="1908">
                  <c:v>1303</c:v>
                </c:pt>
                <c:pt idx="1909">
                  <c:v>1318</c:v>
                </c:pt>
                <c:pt idx="1910">
                  <c:v>1329</c:v>
                </c:pt>
                <c:pt idx="1911">
                  <c:v>1350</c:v>
                </c:pt>
                <c:pt idx="1912">
                  <c:v>1328</c:v>
                </c:pt>
                <c:pt idx="1913">
                  <c:v>1317</c:v>
                </c:pt>
                <c:pt idx="1914">
                  <c:v>1333</c:v>
                </c:pt>
                <c:pt idx="1915">
                  <c:v>1339</c:v>
                </c:pt>
                <c:pt idx="1916">
                  <c:v>1295</c:v>
                </c:pt>
                <c:pt idx="1917">
                  <c:v>1304</c:v>
                </c:pt>
                <c:pt idx="1918">
                  <c:v>1345</c:v>
                </c:pt>
                <c:pt idx="1919">
                  <c:v>1347</c:v>
                </c:pt>
                <c:pt idx="1920">
                  <c:v>1359</c:v>
                </c:pt>
                <c:pt idx="1921">
                  <c:v>1352</c:v>
                </c:pt>
                <c:pt idx="1922">
                  <c:v>1350</c:v>
                </c:pt>
                <c:pt idx="1923">
                  <c:v>1338</c:v>
                </c:pt>
                <c:pt idx="1924">
                  <c:v>1308</c:v>
                </c:pt>
                <c:pt idx="1925">
                  <c:v>1327</c:v>
                </c:pt>
                <c:pt idx="1926">
                  <c:v>1312</c:v>
                </c:pt>
                <c:pt idx="1927">
                  <c:v>1326</c:v>
                </c:pt>
                <c:pt idx="1928">
                  <c:v>1351</c:v>
                </c:pt>
                <c:pt idx="1929">
                  <c:v>1335</c:v>
                </c:pt>
                <c:pt idx="1930">
                  <c:v>1303</c:v>
                </c:pt>
                <c:pt idx="1931">
                  <c:v>1294</c:v>
                </c:pt>
                <c:pt idx="1932">
                  <c:v>1300</c:v>
                </c:pt>
                <c:pt idx="1933">
                  <c:v>1284</c:v>
                </c:pt>
                <c:pt idx="1934">
                  <c:v>1332</c:v>
                </c:pt>
                <c:pt idx="1935">
                  <c:v>1309</c:v>
                </c:pt>
                <c:pt idx="1936">
                  <c:v>1294</c:v>
                </c:pt>
                <c:pt idx="1937">
                  <c:v>1315</c:v>
                </c:pt>
                <c:pt idx="1938">
                  <c:v>1315</c:v>
                </c:pt>
                <c:pt idx="1939">
                  <c:v>1308</c:v>
                </c:pt>
                <c:pt idx="1940">
                  <c:v>1301</c:v>
                </c:pt>
                <c:pt idx="1941">
                  <c:v>1297</c:v>
                </c:pt>
                <c:pt idx="1942">
                  <c:v>1302</c:v>
                </c:pt>
                <c:pt idx="1943">
                  <c:v>1283</c:v>
                </c:pt>
                <c:pt idx="1944">
                  <c:v>1289</c:v>
                </c:pt>
                <c:pt idx="1945">
                  <c:v>1257</c:v>
                </c:pt>
                <c:pt idx="1946">
                  <c:v>1294</c:v>
                </c:pt>
                <c:pt idx="1947">
                  <c:v>1251</c:v>
                </c:pt>
                <c:pt idx="1948">
                  <c:v>1276</c:v>
                </c:pt>
                <c:pt idx="1949">
                  <c:v>1269</c:v>
                </c:pt>
                <c:pt idx="1950">
                  <c:v>1247</c:v>
                </c:pt>
                <c:pt idx="1951">
                  <c:v>1251</c:v>
                </c:pt>
                <c:pt idx="1952">
                  <c:v>1276</c:v>
                </c:pt>
                <c:pt idx="1953">
                  <c:v>1276</c:v>
                </c:pt>
                <c:pt idx="1954">
                  <c:v>1237</c:v>
                </c:pt>
                <c:pt idx="1955">
                  <c:v>1283</c:v>
                </c:pt>
                <c:pt idx="1956">
                  <c:v>1293</c:v>
                </c:pt>
                <c:pt idx="1957">
                  <c:v>1279</c:v>
                </c:pt>
                <c:pt idx="1958">
                  <c:v>1292</c:v>
                </c:pt>
                <c:pt idx="1959">
                  <c:v>1297</c:v>
                </c:pt>
                <c:pt idx="1960">
                  <c:v>1305</c:v>
                </c:pt>
                <c:pt idx="1961">
                  <c:v>1315</c:v>
                </c:pt>
                <c:pt idx="1962">
                  <c:v>1302</c:v>
                </c:pt>
                <c:pt idx="1963">
                  <c:v>1316</c:v>
                </c:pt>
                <c:pt idx="1964">
                  <c:v>1316</c:v>
                </c:pt>
                <c:pt idx="1965">
                  <c:v>1324</c:v>
                </c:pt>
                <c:pt idx="1966">
                  <c:v>1335</c:v>
                </c:pt>
                <c:pt idx="1967">
                  <c:v>1324</c:v>
                </c:pt>
                <c:pt idx="1968">
                  <c:v>1301</c:v>
                </c:pt>
                <c:pt idx="1969">
                  <c:v>1321</c:v>
                </c:pt>
                <c:pt idx="1970">
                  <c:v>1331</c:v>
                </c:pt>
                <c:pt idx="1971">
                  <c:v>1328</c:v>
                </c:pt>
                <c:pt idx="1972">
                  <c:v>1299</c:v>
                </c:pt>
                <c:pt idx="1973">
                  <c:v>1294</c:v>
                </c:pt>
                <c:pt idx="1974">
                  <c:v>1305</c:v>
                </c:pt>
                <c:pt idx="1975">
                  <c:v>1308</c:v>
                </c:pt>
                <c:pt idx="1976">
                  <c:v>1297</c:v>
                </c:pt>
                <c:pt idx="1977">
                  <c:v>1326</c:v>
                </c:pt>
                <c:pt idx="1978">
                  <c:v>1294</c:v>
                </c:pt>
                <c:pt idx="1979">
                  <c:v>1302</c:v>
                </c:pt>
                <c:pt idx="1980">
                  <c:v>1315</c:v>
                </c:pt>
                <c:pt idx="1981">
                  <c:v>1320</c:v>
                </c:pt>
                <c:pt idx="1982">
                  <c:v>1329</c:v>
                </c:pt>
                <c:pt idx="1983">
                  <c:v>1328</c:v>
                </c:pt>
                <c:pt idx="1984">
                  <c:v>1316</c:v>
                </c:pt>
                <c:pt idx="1985">
                  <c:v>1328</c:v>
                </c:pt>
                <c:pt idx="1986">
                  <c:v>1295</c:v>
                </c:pt>
                <c:pt idx="1987">
                  <c:v>1324</c:v>
                </c:pt>
                <c:pt idx="1988">
                  <c:v>1320</c:v>
                </c:pt>
                <c:pt idx="1989">
                  <c:v>1331</c:v>
                </c:pt>
                <c:pt idx="1990">
                  <c:v>1332</c:v>
                </c:pt>
                <c:pt idx="1991">
                  <c:v>1344</c:v>
                </c:pt>
                <c:pt idx="1992">
                  <c:v>1305</c:v>
                </c:pt>
                <c:pt idx="1993">
                  <c:v>1321</c:v>
                </c:pt>
                <c:pt idx="1994">
                  <c:v>1324</c:v>
                </c:pt>
                <c:pt idx="1995">
                  <c:v>1326</c:v>
                </c:pt>
                <c:pt idx="1996">
                  <c:v>1335</c:v>
                </c:pt>
                <c:pt idx="1997">
                  <c:v>1334</c:v>
                </c:pt>
                <c:pt idx="1998">
                  <c:v>1324</c:v>
                </c:pt>
                <c:pt idx="1999">
                  <c:v>1319</c:v>
                </c:pt>
                <c:pt idx="2000">
                  <c:v>1327</c:v>
                </c:pt>
                <c:pt idx="2001">
                  <c:v>1306</c:v>
                </c:pt>
                <c:pt idx="2002">
                  <c:v>1317</c:v>
                </c:pt>
                <c:pt idx="2003">
                  <c:v>1279</c:v>
                </c:pt>
                <c:pt idx="2004">
                  <c:v>1333</c:v>
                </c:pt>
                <c:pt idx="2005">
                  <c:v>1331</c:v>
                </c:pt>
                <c:pt idx="2006">
                  <c:v>1323</c:v>
                </c:pt>
                <c:pt idx="2007">
                  <c:v>1313</c:v>
                </c:pt>
                <c:pt idx="2008">
                  <c:v>1339</c:v>
                </c:pt>
                <c:pt idx="2009">
                  <c:v>1357</c:v>
                </c:pt>
                <c:pt idx="2010">
                  <c:v>1315</c:v>
                </c:pt>
                <c:pt idx="2011">
                  <c:v>1337</c:v>
                </c:pt>
                <c:pt idx="2012">
                  <c:v>1346</c:v>
                </c:pt>
                <c:pt idx="2013">
                  <c:v>1335</c:v>
                </c:pt>
                <c:pt idx="2014">
                  <c:v>1341</c:v>
                </c:pt>
                <c:pt idx="2015">
                  <c:v>1341</c:v>
                </c:pt>
                <c:pt idx="2016">
                  <c:v>1337</c:v>
                </c:pt>
                <c:pt idx="2017">
                  <c:v>1344</c:v>
                </c:pt>
                <c:pt idx="2018">
                  <c:v>1337</c:v>
                </c:pt>
                <c:pt idx="2019">
                  <c:v>1324</c:v>
                </c:pt>
                <c:pt idx="2020">
                  <c:v>1310</c:v>
                </c:pt>
                <c:pt idx="2021">
                  <c:v>1306</c:v>
                </c:pt>
                <c:pt idx="2022">
                  <c:v>1294</c:v>
                </c:pt>
                <c:pt idx="2023">
                  <c:v>1308</c:v>
                </c:pt>
                <c:pt idx="2024">
                  <c:v>1314</c:v>
                </c:pt>
                <c:pt idx="2025">
                  <c:v>1308</c:v>
                </c:pt>
                <c:pt idx="2026">
                  <c:v>1310</c:v>
                </c:pt>
                <c:pt idx="2027">
                  <c:v>1291</c:v>
                </c:pt>
                <c:pt idx="2028">
                  <c:v>1285</c:v>
                </c:pt>
                <c:pt idx="2029">
                  <c:v>1286</c:v>
                </c:pt>
                <c:pt idx="2030">
                  <c:v>1282</c:v>
                </c:pt>
                <c:pt idx="2031">
                  <c:v>1336</c:v>
                </c:pt>
                <c:pt idx="2032">
                  <c:v>1302</c:v>
                </c:pt>
                <c:pt idx="2033">
                  <c:v>1287</c:v>
                </c:pt>
                <c:pt idx="2034">
                  <c:v>1290</c:v>
                </c:pt>
                <c:pt idx="2035">
                  <c:v>1281</c:v>
                </c:pt>
                <c:pt idx="2036">
                  <c:v>1282</c:v>
                </c:pt>
                <c:pt idx="2037">
                  <c:v>1275</c:v>
                </c:pt>
                <c:pt idx="2038">
                  <c:v>1284</c:v>
                </c:pt>
                <c:pt idx="2039">
                  <c:v>1275</c:v>
                </c:pt>
                <c:pt idx="2040">
                  <c:v>1309</c:v>
                </c:pt>
                <c:pt idx="2041">
                  <c:v>1284</c:v>
                </c:pt>
                <c:pt idx="2042">
                  <c:v>1284</c:v>
                </c:pt>
                <c:pt idx="2043">
                  <c:v>1304</c:v>
                </c:pt>
                <c:pt idx="2044">
                  <c:v>1253</c:v>
                </c:pt>
                <c:pt idx="2045">
                  <c:v>1279</c:v>
                </c:pt>
                <c:pt idx="2046">
                  <c:v>1283</c:v>
                </c:pt>
                <c:pt idx="2047">
                  <c:v>1286</c:v>
                </c:pt>
                <c:pt idx="2048">
                  <c:v>1247</c:v>
                </c:pt>
                <c:pt idx="2049">
                  <c:v>1261</c:v>
                </c:pt>
                <c:pt idx="2050">
                  <c:v>1274</c:v>
                </c:pt>
                <c:pt idx="2051">
                  <c:v>1292</c:v>
                </c:pt>
                <c:pt idx="2052">
                  <c:v>1262</c:v>
                </c:pt>
                <c:pt idx="2053">
                  <c:v>1276</c:v>
                </c:pt>
                <c:pt idx="2054">
                  <c:v>1285</c:v>
                </c:pt>
                <c:pt idx="2055">
                  <c:v>1292</c:v>
                </c:pt>
                <c:pt idx="2056">
                  <c:v>1323</c:v>
                </c:pt>
                <c:pt idx="2057">
                  <c:v>1313</c:v>
                </c:pt>
                <c:pt idx="2058">
                  <c:v>1287</c:v>
                </c:pt>
                <c:pt idx="2059">
                  <c:v>1284</c:v>
                </c:pt>
                <c:pt idx="2060">
                  <c:v>1311</c:v>
                </c:pt>
                <c:pt idx="2061">
                  <c:v>1304</c:v>
                </c:pt>
                <c:pt idx="2062">
                  <c:v>1300</c:v>
                </c:pt>
                <c:pt idx="2063">
                  <c:v>1311</c:v>
                </c:pt>
                <c:pt idx="2064">
                  <c:v>1297</c:v>
                </c:pt>
                <c:pt idx="2065">
                  <c:v>1322</c:v>
                </c:pt>
                <c:pt idx="2066">
                  <c:v>1301</c:v>
                </c:pt>
                <c:pt idx="2067">
                  <c:v>1322</c:v>
                </c:pt>
                <c:pt idx="2068">
                  <c:v>1277</c:v>
                </c:pt>
                <c:pt idx="2069">
                  <c:v>1285</c:v>
                </c:pt>
                <c:pt idx="2070">
                  <c:v>1255</c:v>
                </c:pt>
                <c:pt idx="2071">
                  <c:v>1250</c:v>
                </c:pt>
                <c:pt idx="2072">
                  <c:v>1272</c:v>
                </c:pt>
                <c:pt idx="2073">
                  <c:v>1292</c:v>
                </c:pt>
                <c:pt idx="2074">
                  <c:v>1300</c:v>
                </c:pt>
                <c:pt idx="2075">
                  <c:v>1276</c:v>
                </c:pt>
                <c:pt idx="2076">
                  <c:v>1289</c:v>
                </c:pt>
                <c:pt idx="2077">
                  <c:v>1281</c:v>
                </c:pt>
                <c:pt idx="2078">
                  <c:v>1277</c:v>
                </c:pt>
                <c:pt idx="2079">
                  <c:v>1319</c:v>
                </c:pt>
                <c:pt idx="2080">
                  <c:v>1303</c:v>
                </c:pt>
                <c:pt idx="2081">
                  <c:v>1302</c:v>
                </c:pt>
                <c:pt idx="2082">
                  <c:v>1294</c:v>
                </c:pt>
                <c:pt idx="2083">
                  <c:v>1303</c:v>
                </c:pt>
                <c:pt idx="2084">
                  <c:v>1281</c:v>
                </c:pt>
                <c:pt idx="2085">
                  <c:v>1318</c:v>
                </c:pt>
                <c:pt idx="2086">
                  <c:v>1307</c:v>
                </c:pt>
                <c:pt idx="2087">
                  <c:v>1289</c:v>
                </c:pt>
                <c:pt idx="2088">
                  <c:v>1306</c:v>
                </c:pt>
                <c:pt idx="2089">
                  <c:v>1328</c:v>
                </c:pt>
                <c:pt idx="2090">
                  <c:v>1315</c:v>
                </c:pt>
                <c:pt idx="2091">
                  <c:v>1315</c:v>
                </c:pt>
                <c:pt idx="2092">
                  <c:v>1334</c:v>
                </c:pt>
                <c:pt idx="2093">
                  <c:v>1315</c:v>
                </c:pt>
                <c:pt idx="2094">
                  <c:v>1312</c:v>
                </c:pt>
                <c:pt idx="2095">
                  <c:v>1305</c:v>
                </c:pt>
                <c:pt idx="2096">
                  <c:v>1310</c:v>
                </c:pt>
                <c:pt idx="2097">
                  <c:v>1321</c:v>
                </c:pt>
                <c:pt idx="2098">
                  <c:v>1323</c:v>
                </c:pt>
                <c:pt idx="2099">
                  <c:v>1322</c:v>
                </c:pt>
                <c:pt idx="2100">
                  <c:v>1316</c:v>
                </c:pt>
                <c:pt idx="2101">
                  <c:v>1330</c:v>
                </c:pt>
                <c:pt idx="2102">
                  <c:v>1336</c:v>
                </c:pt>
                <c:pt idx="2103">
                  <c:v>1323</c:v>
                </c:pt>
                <c:pt idx="2104">
                  <c:v>1306</c:v>
                </c:pt>
                <c:pt idx="2105">
                  <c:v>1351</c:v>
                </c:pt>
                <c:pt idx="2106">
                  <c:v>1325</c:v>
                </c:pt>
                <c:pt idx="2107">
                  <c:v>1347</c:v>
                </c:pt>
                <c:pt idx="2108">
                  <c:v>1334</c:v>
                </c:pt>
                <c:pt idx="2109">
                  <c:v>1332</c:v>
                </c:pt>
                <c:pt idx="2110">
                  <c:v>1340</c:v>
                </c:pt>
                <c:pt idx="2111">
                  <c:v>1340</c:v>
                </c:pt>
                <c:pt idx="2112">
                  <c:v>1318</c:v>
                </c:pt>
                <c:pt idx="2113">
                  <c:v>1308</c:v>
                </c:pt>
                <c:pt idx="2114">
                  <c:v>1324</c:v>
                </c:pt>
                <c:pt idx="2115">
                  <c:v>1319</c:v>
                </c:pt>
                <c:pt idx="2116">
                  <c:v>1321</c:v>
                </c:pt>
                <c:pt idx="2117">
                  <c:v>1329</c:v>
                </c:pt>
                <c:pt idx="2118">
                  <c:v>1302</c:v>
                </c:pt>
                <c:pt idx="2119">
                  <c:v>1289</c:v>
                </c:pt>
                <c:pt idx="2120">
                  <c:v>1281</c:v>
                </c:pt>
                <c:pt idx="2121">
                  <c:v>1297</c:v>
                </c:pt>
                <c:pt idx="2122">
                  <c:v>1321</c:v>
                </c:pt>
                <c:pt idx="2123">
                  <c:v>1323</c:v>
                </c:pt>
                <c:pt idx="2124">
                  <c:v>1318</c:v>
                </c:pt>
                <c:pt idx="2125">
                  <c:v>1323</c:v>
                </c:pt>
                <c:pt idx="2126">
                  <c:v>1338</c:v>
                </c:pt>
                <c:pt idx="2127">
                  <c:v>1290</c:v>
                </c:pt>
                <c:pt idx="2128">
                  <c:v>1295</c:v>
                </c:pt>
                <c:pt idx="2129">
                  <c:v>1280</c:v>
                </c:pt>
                <c:pt idx="2130">
                  <c:v>1296</c:v>
                </c:pt>
                <c:pt idx="2131">
                  <c:v>1276</c:v>
                </c:pt>
                <c:pt idx="2132">
                  <c:v>1307</c:v>
                </c:pt>
                <c:pt idx="2133">
                  <c:v>1320</c:v>
                </c:pt>
                <c:pt idx="2134">
                  <c:v>1306</c:v>
                </c:pt>
                <c:pt idx="2135">
                  <c:v>1291</c:v>
                </c:pt>
                <c:pt idx="2136">
                  <c:v>1310</c:v>
                </c:pt>
                <c:pt idx="2137">
                  <c:v>1326</c:v>
                </c:pt>
                <c:pt idx="2138">
                  <c:v>1325</c:v>
                </c:pt>
                <c:pt idx="2139">
                  <c:v>1312</c:v>
                </c:pt>
                <c:pt idx="2140">
                  <c:v>1309</c:v>
                </c:pt>
                <c:pt idx="2141">
                  <c:v>1287</c:v>
                </c:pt>
                <c:pt idx="2142">
                  <c:v>1328</c:v>
                </c:pt>
                <c:pt idx="2143">
                  <c:v>1333</c:v>
                </c:pt>
                <c:pt idx="2144">
                  <c:v>1317</c:v>
                </c:pt>
                <c:pt idx="2145">
                  <c:v>1305</c:v>
                </c:pt>
                <c:pt idx="2146">
                  <c:v>1317</c:v>
                </c:pt>
                <c:pt idx="2147">
                  <c:v>1318</c:v>
                </c:pt>
                <c:pt idx="2148">
                  <c:v>1323</c:v>
                </c:pt>
                <c:pt idx="2149">
                  <c:v>1327</c:v>
                </c:pt>
                <c:pt idx="2150">
                  <c:v>1338</c:v>
                </c:pt>
                <c:pt idx="2151">
                  <c:v>1321</c:v>
                </c:pt>
                <c:pt idx="2152">
                  <c:v>1350</c:v>
                </c:pt>
                <c:pt idx="2153">
                  <c:v>1312</c:v>
                </c:pt>
                <c:pt idx="2154">
                  <c:v>1342</c:v>
                </c:pt>
                <c:pt idx="2155">
                  <c:v>1292</c:v>
                </c:pt>
                <c:pt idx="2156">
                  <c:v>1333</c:v>
                </c:pt>
                <c:pt idx="2157">
                  <c:v>1333</c:v>
                </c:pt>
                <c:pt idx="2158">
                  <c:v>1313</c:v>
                </c:pt>
                <c:pt idx="2159">
                  <c:v>1284</c:v>
                </c:pt>
                <c:pt idx="2160">
                  <c:v>1316</c:v>
                </c:pt>
                <c:pt idx="2161">
                  <c:v>1307</c:v>
                </c:pt>
                <c:pt idx="2162">
                  <c:v>1313</c:v>
                </c:pt>
                <c:pt idx="2163">
                  <c:v>1329</c:v>
                </c:pt>
                <c:pt idx="2164">
                  <c:v>1308</c:v>
                </c:pt>
                <c:pt idx="2165">
                  <c:v>1314</c:v>
                </c:pt>
                <c:pt idx="2166">
                  <c:v>1353</c:v>
                </c:pt>
                <c:pt idx="2167">
                  <c:v>1321</c:v>
                </c:pt>
                <c:pt idx="2168">
                  <c:v>1328</c:v>
                </c:pt>
                <c:pt idx="2169">
                  <c:v>1342</c:v>
                </c:pt>
                <c:pt idx="2170">
                  <c:v>1350</c:v>
                </c:pt>
                <c:pt idx="2171">
                  <c:v>1342</c:v>
                </c:pt>
                <c:pt idx="2172">
                  <c:v>1348</c:v>
                </c:pt>
                <c:pt idx="2173">
                  <c:v>1340</c:v>
                </c:pt>
                <c:pt idx="2174">
                  <c:v>1318</c:v>
                </c:pt>
                <c:pt idx="2175">
                  <c:v>1302</c:v>
                </c:pt>
                <c:pt idx="2176">
                  <c:v>1298</c:v>
                </c:pt>
                <c:pt idx="2177">
                  <c:v>1314</c:v>
                </c:pt>
                <c:pt idx="2178">
                  <c:v>1339</c:v>
                </c:pt>
                <c:pt idx="2179">
                  <c:v>1329</c:v>
                </c:pt>
                <c:pt idx="2180">
                  <c:v>1342</c:v>
                </c:pt>
                <c:pt idx="2181">
                  <c:v>1305</c:v>
                </c:pt>
                <c:pt idx="2182">
                  <c:v>1300</c:v>
                </c:pt>
                <c:pt idx="2183">
                  <c:v>1266</c:v>
                </c:pt>
                <c:pt idx="2184">
                  <c:v>1298</c:v>
                </c:pt>
                <c:pt idx="2185">
                  <c:v>1286</c:v>
                </c:pt>
                <c:pt idx="2186">
                  <c:v>1314</c:v>
                </c:pt>
                <c:pt idx="2187">
                  <c:v>1303</c:v>
                </c:pt>
                <c:pt idx="2188">
                  <c:v>1307</c:v>
                </c:pt>
                <c:pt idx="2189">
                  <c:v>1336</c:v>
                </c:pt>
                <c:pt idx="2190">
                  <c:v>1293</c:v>
                </c:pt>
                <c:pt idx="2191">
                  <c:v>1285</c:v>
                </c:pt>
                <c:pt idx="2192">
                  <c:v>1297</c:v>
                </c:pt>
                <c:pt idx="2193">
                  <c:v>1281</c:v>
                </c:pt>
                <c:pt idx="2194">
                  <c:v>1302</c:v>
                </c:pt>
                <c:pt idx="2195">
                  <c:v>1285</c:v>
                </c:pt>
                <c:pt idx="2196">
                  <c:v>1294</c:v>
                </c:pt>
                <c:pt idx="2197">
                  <c:v>1285</c:v>
                </c:pt>
                <c:pt idx="2198">
                  <c:v>1310</c:v>
                </c:pt>
                <c:pt idx="2199">
                  <c:v>1325</c:v>
                </c:pt>
                <c:pt idx="2200">
                  <c:v>1308</c:v>
                </c:pt>
                <c:pt idx="2201">
                  <c:v>1333</c:v>
                </c:pt>
                <c:pt idx="2202">
                  <c:v>1339</c:v>
                </c:pt>
                <c:pt idx="2203">
                  <c:v>1311</c:v>
                </c:pt>
                <c:pt idx="2204">
                  <c:v>1314</c:v>
                </c:pt>
                <c:pt idx="2205">
                  <c:v>1304</c:v>
                </c:pt>
                <c:pt idx="2206">
                  <c:v>1291</c:v>
                </c:pt>
                <c:pt idx="2207">
                  <c:v>1288</c:v>
                </c:pt>
                <c:pt idx="2208">
                  <c:v>1303</c:v>
                </c:pt>
                <c:pt idx="2209">
                  <c:v>1268</c:v>
                </c:pt>
                <c:pt idx="2210">
                  <c:v>1281</c:v>
                </c:pt>
                <c:pt idx="2211">
                  <c:v>1283</c:v>
                </c:pt>
                <c:pt idx="2212">
                  <c:v>1290</c:v>
                </c:pt>
                <c:pt idx="2213">
                  <c:v>1272</c:v>
                </c:pt>
                <c:pt idx="2214">
                  <c:v>1265</c:v>
                </c:pt>
                <c:pt idx="2215">
                  <c:v>1291</c:v>
                </c:pt>
                <c:pt idx="2216">
                  <c:v>1271</c:v>
                </c:pt>
                <c:pt idx="2217">
                  <c:v>1263</c:v>
                </c:pt>
                <c:pt idx="2218">
                  <c:v>1239</c:v>
                </c:pt>
                <c:pt idx="2219">
                  <c:v>1274</c:v>
                </c:pt>
                <c:pt idx="2220">
                  <c:v>1268</c:v>
                </c:pt>
                <c:pt idx="2221">
                  <c:v>1278</c:v>
                </c:pt>
                <c:pt idx="2222">
                  <c:v>1254</c:v>
                </c:pt>
                <c:pt idx="2223">
                  <c:v>1264</c:v>
                </c:pt>
                <c:pt idx="2224">
                  <c:v>1249</c:v>
                </c:pt>
                <c:pt idx="2225">
                  <c:v>1250</c:v>
                </c:pt>
                <c:pt idx="2226">
                  <c:v>1247</c:v>
                </c:pt>
                <c:pt idx="2227">
                  <c:v>1252</c:v>
                </c:pt>
                <c:pt idx="2228">
                  <c:v>1258</c:v>
                </c:pt>
                <c:pt idx="2229">
                  <c:v>1233</c:v>
                </c:pt>
                <c:pt idx="2230">
                  <c:v>1246</c:v>
                </c:pt>
                <c:pt idx="2231">
                  <c:v>1281</c:v>
                </c:pt>
                <c:pt idx="2232">
                  <c:v>1260</c:v>
                </c:pt>
                <c:pt idx="2233">
                  <c:v>1238</c:v>
                </c:pt>
                <c:pt idx="2234">
                  <c:v>1231</c:v>
                </c:pt>
                <c:pt idx="2235">
                  <c:v>1239</c:v>
                </c:pt>
                <c:pt idx="2236">
                  <c:v>1251</c:v>
                </c:pt>
                <c:pt idx="2237">
                  <c:v>1273</c:v>
                </c:pt>
                <c:pt idx="2238">
                  <c:v>1273</c:v>
                </c:pt>
                <c:pt idx="2239">
                  <c:v>1256</c:v>
                </c:pt>
                <c:pt idx="2240">
                  <c:v>1253</c:v>
                </c:pt>
                <c:pt idx="2241">
                  <c:v>1249</c:v>
                </c:pt>
                <c:pt idx="2242">
                  <c:v>1300</c:v>
                </c:pt>
                <c:pt idx="2243">
                  <c:v>1296</c:v>
                </c:pt>
                <c:pt idx="2244">
                  <c:v>1300</c:v>
                </c:pt>
                <c:pt idx="2245">
                  <c:v>1277</c:v>
                </c:pt>
                <c:pt idx="2246">
                  <c:v>1306</c:v>
                </c:pt>
                <c:pt idx="2247">
                  <c:v>1281</c:v>
                </c:pt>
                <c:pt idx="2248">
                  <c:v>1264</c:v>
                </c:pt>
                <c:pt idx="2249">
                  <c:v>1280</c:v>
                </c:pt>
                <c:pt idx="2250">
                  <c:v>1289</c:v>
                </c:pt>
                <c:pt idx="2251">
                  <c:v>1300</c:v>
                </c:pt>
                <c:pt idx="2252">
                  <c:v>1272</c:v>
                </c:pt>
                <c:pt idx="2253">
                  <c:v>1280</c:v>
                </c:pt>
                <c:pt idx="2254">
                  <c:v>1262</c:v>
                </c:pt>
                <c:pt idx="2255">
                  <c:v>1276</c:v>
                </c:pt>
                <c:pt idx="2256">
                  <c:v>1264</c:v>
                </c:pt>
                <c:pt idx="2257">
                  <c:v>1287</c:v>
                </c:pt>
                <c:pt idx="2258">
                  <c:v>1276</c:v>
                </c:pt>
                <c:pt idx="2259">
                  <c:v>1303</c:v>
                </c:pt>
                <c:pt idx="2260">
                  <c:v>1306</c:v>
                </c:pt>
                <c:pt idx="2261">
                  <c:v>1280</c:v>
                </c:pt>
                <c:pt idx="2262">
                  <c:v>1280</c:v>
                </c:pt>
                <c:pt idx="2263">
                  <c:v>1289</c:v>
                </c:pt>
                <c:pt idx="2264">
                  <c:v>1309</c:v>
                </c:pt>
                <c:pt idx="2265">
                  <c:v>1255</c:v>
                </c:pt>
                <c:pt idx="2266">
                  <c:v>1281</c:v>
                </c:pt>
                <c:pt idx="2267">
                  <c:v>1286</c:v>
                </c:pt>
                <c:pt idx="2268">
                  <c:v>1266</c:v>
                </c:pt>
                <c:pt idx="2269">
                  <c:v>1302</c:v>
                </c:pt>
                <c:pt idx="2270">
                  <c:v>1286</c:v>
                </c:pt>
                <c:pt idx="2271">
                  <c:v>1301</c:v>
                </c:pt>
                <c:pt idx="2272">
                  <c:v>1302</c:v>
                </c:pt>
                <c:pt idx="2273">
                  <c:v>1299</c:v>
                </c:pt>
                <c:pt idx="2274">
                  <c:v>1291</c:v>
                </c:pt>
                <c:pt idx="2275">
                  <c:v>1313</c:v>
                </c:pt>
                <c:pt idx="2276">
                  <c:v>1308</c:v>
                </c:pt>
                <c:pt idx="2277">
                  <c:v>1325</c:v>
                </c:pt>
                <c:pt idx="2278">
                  <c:v>1307</c:v>
                </c:pt>
                <c:pt idx="2279">
                  <c:v>1299</c:v>
                </c:pt>
                <c:pt idx="2280">
                  <c:v>1292</c:v>
                </c:pt>
                <c:pt idx="2281">
                  <c:v>1317</c:v>
                </c:pt>
                <c:pt idx="2282">
                  <c:v>1313</c:v>
                </c:pt>
                <c:pt idx="2283">
                  <c:v>1304</c:v>
                </c:pt>
                <c:pt idx="2284">
                  <c:v>1300</c:v>
                </c:pt>
                <c:pt idx="2285">
                  <c:v>1290</c:v>
                </c:pt>
                <c:pt idx="2286">
                  <c:v>1308</c:v>
                </c:pt>
                <c:pt idx="2287">
                  <c:v>1300</c:v>
                </c:pt>
                <c:pt idx="2288">
                  <c:v>1293</c:v>
                </c:pt>
                <c:pt idx="2289">
                  <c:v>1282</c:v>
                </c:pt>
                <c:pt idx="2290">
                  <c:v>1301</c:v>
                </c:pt>
                <c:pt idx="2291">
                  <c:v>1301</c:v>
                </c:pt>
                <c:pt idx="2292">
                  <c:v>1297</c:v>
                </c:pt>
                <c:pt idx="2293">
                  <c:v>1327</c:v>
                </c:pt>
                <c:pt idx="2294">
                  <c:v>1299</c:v>
                </c:pt>
                <c:pt idx="2295">
                  <c:v>1313</c:v>
                </c:pt>
                <c:pt idx="2296">
                  <c:v>1329</c:v>
                </c:pt>
                <c:pt idx="2297">
                  <c:v>1321</c:v>
                </c:pt>
                <c:pt idx="2298">
                  <c:v>1320</c:v>
                </c:pt>
                <c:pt idx="2299">
                  <c:v>1295</c:v>
                </c:pt>
                <c:pt idx="2300">
                  <c:v>1301</c:v>
                </c:pt>
                <c:pt idx="2301">
                  <c:v>1290</c:v>
                </c:pt>
                <c:pt idx="2302">
                  <c:v>1314</c:v>
                </c:pt>
                <c:pt idx="2303">
                  <c:v>1326</c:v>
                </c:pt>
                <c:pt idx="2304">
                  <c:v>1298</c:v>
                </c:pt>
                <c:pt idx="2305">
                  <c:v>1330</c:v>
                </c:pt>
                <c:pt idx="2306">
                  <c:v>1315</c:v>
                </c:pt>
                <c:pt idx="2307">
                  <c:v>1297</c:v>
                </c:pt>
                <c:pt idx="2308">
                  <c:v>1312</c:v>
                </c:pt>
                <c:pt idx="2309">
                  <c:v>1337</c:v>
                </c:pt>
                <c:pt idx="2310">
                  <c:v>1314</c:v>
                </c:pt>
                <c:pt idx="2311">
                  <c:v>1310</c:v>
                </c:pt>
                <c:pt idx="2312">
                  <c:v>1337</c:v>
                </c:pt>
                <c:pt idx="2313">
                  <c:v>1294</c:v>
                </c:pt>
                <c:pt idx="2314">
                  <c:v>1321</c:v>
                </c:pt>
                <c:pt idx="2315">
                  <c:v>1308</c:v>
                </c:pt>
                <c:pt idx="2316">
                  <c:v>1327</c:v>
                </c:pt>
                <c:pt idx="2317">
                  <c:v>1281</c:v>
                </c:pt>
                <c:pt idx="2318">
                  <c:v>1295</c:v>
                </c:pt>
                <c:pt idx="2319">
                  <c:v>1299</c:v>
                </c:pt>
                <c:pt idx="2320">
                  <c:v>1304</c:v>
                </c:pt>
                <c:pt idx="2321">
                  <c:v>1296</c:v>
                </c:pt>
                <c:pt idx="2322">
                  <c:v>1278</c:v>
                </c:pt>
                <c:pt idx="2323">
                  <c:v>1327</c:v>
                </c:pt>
                <c:pt idx="2324">
                  <c:v>1332</c:v>
                </c:pt>
                <c:pt idx="2325">
                  <c:v>1324</c:v>
                </c:pt>
                <c:pt idx="2326">
                  <c:v>1342</c:v>
                </c:pt>
                <c:pt idx="2327">
                  <c:v>1322</c:v>
                </c:pt>
                <c:pt idx="2328">
                  <c:v>1317</c:v>
                </c:pt>
                <c:pt idx="2329">
                  <c:v>1327</c:v>
                </c:pt>
                <c:pt idx="2330">
                  <c:v>1293</c:v>
                </c:pt>
                <c:pt idx="2331">
                  <c:v>1312</c:v>
                </c:pt>
                <c:pt idx="2332">
                  <c:v>1299</c:v>
                </c:pt>
                <c:pt idx="2333">
                  <c:v>1305</c:v>
                </c:pt>
                <c:pt idx="2334">
                  <c:v>1304</c:v>
                </c:pt>
                <c:pt idx="2335">
                  <c:v>1287</c:v>
                </c:pt>
                <c:pt idx="2336">
                  <c:v>1302</c:v>
                </c:pt>
                <c:pt idx="2337">
                  <c:v>1286</c:v>
                </c:pt>
                <c:pt idx="2338">
                  <c:v>1296</c:v>
                </c:pt>
                <c:pt idx="2339">
                  <c:v>1291</c:v>
                </c:pt>
                <c:pt idx="2340">
                  <c:v>1297</c:v>
                </c:pt>
                <c:pt idx="2341">
                  <c:v>1285</c:v>
                </c:pt>
                <c:pt idx="2342">
                  <c:v>1274</c:v>
                </c:pt>
                <c:pt idx="2343">
                  <c:v>1280</c:v>
                </c:pt>
                <c:pt idx="2344">
                  <c:v>1293</c:v>
                </c:pt>
                <c:pt idx="2345">
                  <c:v>1291</c:v>
                </c:pt>
                <c:pt idx="2346">
                  <c:v>1283</c:v>
                </c:pt>
                <c:pt idx="2347">
                  <c:v>1291</c:v>
                </c:pt>
                <c:pt idx="2348">
                  <c:v>1274</c:v>
                </c:pt>
                <c:pt idx="2349">
                  <c:v>1281</c:v>
                </c:pt>
                <c:pt idx="2350">
                  <c:v>1298</c:v>
                </c:pt>
                <c:pt idx="2351">
                  <c:v>1283</c:v>
                </c:pt>
                <c:pt idx="2352">
                  <c:v>1289</c:v>
                </c:pt>
                <c:pt idx="2353">
                  <c:v>1291</c:v>
                </c:pt>
                <c:pt idx="2354">
                  <c:v>1277</c:v>
                </c:pt>
                <c:pt idx="2355">
                  <c:v>1267</c:v>
                </c:pt>
                <c:pt idx="2356">
                  <c:v>1240</c:v>
                </c:pt>
                <c:pt idx="2357">
                  <c:v>1247</c:v>
                </c:pt>
                <c:pt idx="2358">
                  <c:v>1268</c:v>
                </c:pt>
                <c:pt idx="2359">
                  <c:v>1274</c:v>
                </c:pt>
                <c:pt idx="2360">
                  <c:v>1262</c:v>
                </c:pt>
                <c:pt idx="2361">
                  <c:v>1274</c:v>
                </c:pt>
                <c:pt idx="2362">
                  <c:v>1258</c:v>
                </c:pt>
                <c:pt idx="2363">
                  <c:v>1275</c:v>
                </c:pt>
                <c:pt idx="2364">
                  <c:v>1277</c:v>
                </c:pt>
                <c:pt idx="2365">
                  <c:v>1276</c:v>
                </c:pt>
                <c:pt idx="2366">
                  <c:v>1300</c:v>
                </c:pt>
                <c:pt idx="2367">
                  <c:v>1277</c:v>
                </c:pt>
                <c:pt idx="2368">
                  <c:v>1260</c:v>
                </c:pt>
                <c:pt idx="2369">
                  <c:v>1271</c:v>
                </c:pt>
                <c:pt idx="2370">
                  <c:v>1263</c:v>
                </c:pt>
                <c:pt idx="2371">
                  <c:v>1277</c:v>
                </c:pt>
                <c:pt idx="2372">
                  <c:v>1252</c:v>
                </c:pt>
                <c:pt idx="2373">
                  <c:v>1278</c:v>
                </c:pt>
                <c:pt idx="2374">
                  <c:v>1268</c:v>
                </c:pt>
                <c:pt idx="2375">
                  <c:v>1281</c:v>
                </c:pt>
                <c:pt idx="2376">
                  <c:v>1295</c:v>
                </c:pt>
                <c:pt idx="2377">
                  <c:v>1267</c:v>
                </c:pt>
                <c:pt idx="2378">
                  <c:v>1300</c:v>
                </c:pt>
                <c:pt idx="2379">
                  <c:v>1295</c:v>
                </c:pt>
                <c:pt idx="2380">
                  <c:v>1284</c:v>
                </c:pt>
                <c:pt idx="2381">
                  <c:v>1269</c:v>
                </c:pt>
                <c:pt idx="2382">
                  <c:v>1306</c:v>
                </c:pt>
                <c:pt idx="2383">
                  <c:v>1294</c:v>
                </c:pt>
                <c:pt idx="2384">
                  <c:v>1293</c:v>
                </c:pt>
                <c:pt idx="2385">
                  <c:v>1287</c:v>
                </c:pt>
                <c:pt idx="2386">
                  <c:v>1300</c:v>
                </c:pt>
                <c:pt idx="2387">
                  <c:v>1280</c:v>
                </c:pt>
                <c:pt idx="2388">
                  <c:v>1267</c:v>
                </c:pt>
                <c:pt idx="2389">
                  <c:v>1289</c:v>
                </c:pt>
                <c:pt idx="2390">
                  <c:v>1251</c:v>
                </c:pt>
                <c:pt idx="2391">
                  <c:v>1260</c:v>
                </c:pt>
                <c:pt idx="2392">
                  <c:v>1263</c:v>
                </c:pt>
                <c:pt idx="2393">
                  <c:v>1289</c:v>
                </c:pt>
                <c:pt idx="2394">
                  <c:v>1271</c:v>
                </c:pt>
                <c:pt idx="2395">
                  <c:v>1241</c:v>
                </c:pt>
                <c:pt idx="2396">
                  <c:v>1264</c:v>
                </c:pt>
                <c:pt idx="2397">
                  <c:v>1253</c:v>
                </c:pt>
                <c:pt idx="2398">
                  <c:v>1257</c:v>
                </c:pt>
                <c:pt idx="2399">
                  <c:v>1260</c:v>
                </c:pt>
                <c:pt idx="2400">
                  <c:v>1272</c:v>
                </c:pt>
                <c:pt idx="2401">
                  <c:v>1298</c:v>
                </c:pt>
                <c:pt idx="2402">
                  <c:v>1291</c:v>
                </c:pt>
                <c:pt idx="2403">
                  <c:v>1308</c:v>
                </c:pt>
                <c:pt idx="2404">
                  <c:v>1312</c:v>
                </c:pt>
                <c:pt idx="2405">
                  <c:v>1289</c:v>
                </c:pt>
                <c:pt idx="2406">
                  <c:v>1277</c:v>
                </c:pt>
                <c:pt idx="2407">
                  <c:v>1262</c:v>
                </c:pt>
                <c:pt idx="2408">
                  <c:v>1255</c:v>
                </c:pt>
                <c:pt idx="2409">
                  <c:v>1276</c:v>
                </c:pt>
                <c:pt idx="2410">
                  <c:v>1265</c:v>
                </c:pt>
                <c:pt idx="2411">
                  <c:v>1259</c:v>
                </c:pt>
                <c:pt idx="2412">
                  <c:v>1252</c:v>
                </c:pt>
                <c:pt idx="2413">
                  <c:v>1273</c:v>
                </c:pt>
                <c:pt idx="2414">
                  <c:v>1263</c:v>
                </c:pt>
                <c:pt idx="2415">
                  <c:v>1270</c:v>
                </c:pt>
                <c:pt idx="2416">
                  <c:v>1304</c:v>
                </c:pt>
                <c:pt idx="2417">
                  <c:v>1262</c:v>
                </c:pt>
                <c:pt idx="2418">
                  <c:v>1247</c:v>
                </c:pt>
                <c:pt idx="2419">
                  <c:v>1263</c:v>
                </c:pt>
                <c:pt idx="2420">
                  <c:v>1292</c:v>
                </c:pt>
                <c:pt idx="2421">
                  <c:v>1258</c:v>
                </c:pt>
                <c:pt idx="2422">
                  <c:v>1255</c:v>
                </c:pt>
                <c:pt idx="2423">
                  <c:v>1235</c:v>
                </c:pt>
                <c:pt idx="2424">
                  <c:v>1264</c:v>
                </c:pt>
                <c:pt idx="2425">
                  <c:v>1248</c:v>
                </c:pt>
                <c:pt idx="2426">
                  <c:v>1255</c:v>
                </c:pt>
                <c:pt idx="2427">
                  <c:v>1248</c:v>
                </c:pt>
                <c:pt idx="2428">
                  <c:v>1258</c:v>
                </c:pt>
                <c:pt idx="2429">
                  <c:v>1237</c:v>
                </c:pt>
                <c:pt idx="2430">
                  <c:v>1238</c:v>
                </c:pt>
                <c:pt idx="2431">
                  <c:v>1237</c:v>
                </c:pt>
                <c:pt idx="2432">
                  <c:v>1225</c:v>
                </c:pt>
                <c:pt idx="2433">
                  <c:v>1247</c:v>
                </c:pt>
                <c:pt idx="2434">
                  <c:v>1209</c:v>
                </c:pt>
                <c:pt idx="2435">
                  <c:v>1260</c:v>
                </c:pt>
                <c:pt idx="2436">
                  <c:v>1254</c:v>
                </c:pt>
                <c:pt idx="2437">
                  <c:v>1255</c:v>
                </c:pt>
                <c:pt idx="2438">
                  <c:v>1280</c:v>
                </c:pt>
                <c:pt idx="2439">
                  <c:v>1272</c:v>
                </c:pt>
                <c:pt idx="2440">
                  <c:v>1273</c:v>
                </c:pt>
                <c:pt idx="2441">
                  <c:v>1274</c:v>
                </c:pt>
                <c:pt idx="2442">
                  <c:v>1241</c:v>
                </c:pt>
                <c:pt idx="2443">
                  <c:v>1285</c:v>
                </c:pt>
                <c:pt idx="2444">
                  <c:v>1276</c:v>
                </c:pt>
                <c:pt idx="2445">
                  <c:v>1290</c:v>
                </c:pt>
                <c:pt idx="2446">
                  <c:v>1288</c:v>
                </c:pt>
                <c:pt idx="2447">
                  <c:v>1298</c:v>
                </c:pt>
                <c:pt idx="2448">
                  <c:v>1274</c:v>
                </c:pt>
                <c:pt idx="2449">
                  <c:v>1253</c:v>
                </c:pt>
                <c:pt idx="2450">
                  <c:v>1272</c:v>
                </c:pt>
                <c:pt idx="2451">
                  <c:v>1251</c:v>
                </c:pt>
                <c:pt idx="2452">
                  <c:v>1266</c:v>
                </c:pt>
                <c:pt idx="2453">
                  <c:v>1284</c:v>
                </c:pt>
                <c:pt idx="2454">
                  <c:v>1292</c:v>
                </c:pt>
                <c:pt idx="2455">
                  <c:v>1308</c:v>
                </c:pt>
                <c:pt idx="2456">
                  <c:v>1280</c:v>
                </c:pt>
                <c:pt idx="2457">
                  <c:v>1282</c:v>
                </c:pt>
                <c:pt idx="2458">
                  <c:v>1285</c:v>
                </c:pt>
                <c:pt idx="2459">
                  <c:v>1295</c:v>
                </c:pt>
                <c:pt idx="2460">
                  <c:v>1276</c:v>
                </c:pt>
                <c:pt idx="2461">
                  <c:v>1293</c:v>
                </c:pt>
                <c:pt idx="2462">
                  <c:v>1279</c:v>
                </c:pt>
                <c:pt idx="2463">
                  <c:v>1258</c:v>
                </c:pt>
                <c:pt idx="2464">
                  <c:v>1298</c:v>
                </c:pt>
                <c:pt idx="2465">
                  <c:v>1302</c:v>
                </c:pt>
                <c:pt idx="2466">
                  <c:v>1299</c:v>
                </c:pt>
                <c:pt idx="2467">
                  <c:v>1296</c:v>
                </c:pt>
                <c:pt idx="2468">
                  <c:v>1312</c:v>
                </c:pt>
                <c:pt idx="2469">
                  <c:v>1301</c:v>
                </c:pt>
                <c:pt idx="2470">
                  <c:v>1263</c:v>
                </c:pt>
                <c:pt idx="2471">
                  <c:v>1288</c:v>
                </c:pt>
                <c:pt idx="2472">
                  <c:v>1301</c:v>
                </c:pt>
                <c:pt idx="2473">
                  <c:v>1279</c:v>
                </c:pt>
                <c:pt idx="2474">
                  <c:v>1276</c:v>
                </c:pt>
                <c:pt idx="2475">
                  <c:v>1287</c:v>
                </c:pt>
                <c:pt idx="2476">
                  <c:v>1313</c:v>
                </c:pt>
                <c:pt idx="2477">
                  <c:v>1292</c:v>
                </c:pt>
                <c:pt idx="2478">
                  <c:v>1262</c:v>
                </c:pt>
                <c:pt idx="2479">
                  <c:v>1284</c:v>
                </c:pt>
                <c:pt idx="2480">
                  <c:v>1293</c:v>
                </c:pt>
                <c:pt idx="2481">
                  <c:v>1263</c:v>
                </c:pt>
                <c:pt idx="2482">
                  <c:v>1276</c:v>
                </c:pt>
                <c:pt idx="2483">
                  <c:v>1296</c:v>
                </c:pt>
                <c:pt idx="2484">
                  <c:v>1261</c:v>
                </c:pt>
                <c:pt idx="2485">
                  <c:v>1261</c:v>
                </c:pt>
                <c:pt idx="2486">
                  <c:v>1291</c:v>
                </c:pt>
                <c:pt idx="2487">
                  <c:v>1279</c:v>
                </c:pt>
                <c:pt idx="2488">
                  <c:v>1305</c:v>
                </c:pt>
                <c:pt idx="2489">
                  <c:v>1297</c:v>
                </c:pt>
                <c:pt idx="2490">
                  <c:v>1270</c:v>
                </c:pt>
                <c:pt idx="2491">
                  <c:v>1285</c:v>
                </c:pt>
                <c:pt idx="2492">
                  <c:v>1271</c:v>
                </c:pt>
                <c:pt idx="2493">
                  <c:v>1288</c:v>
                </c:pt>
                <c:pt idx="2494">
                  <c:v>1298</c:v>
                </c:pt>
                <c:pt idx="2495">
                  <c:v>1293</c:v>
                </c:pt>
                <c:pt idx="2496">
                  <c:v>1284</c:v>
                </c:pt>
                <c:pt idx="2497">
                  <c:v>1294</c:v>
                </c:pt>
                <c:pt idx="2498">
                  <c:v>1265</c:v>
                </c:pt>
                <c:pt idx="2499">
                  <c:v>1276</c:v>
                </c:pt>
                <c:pt idx="2500">
                  <c:v>1291</c:v>
                </c:pt>
                <c:pt idx="2501">
                  <c:v>1293</c:v>
                </c:pt>
                <c:pt idx="2502">
                  <c:v>1272</c:v>
                </c:pt>
                <c:pt idx="2503">
                  <c:v>1268</c:v>
                </c:pt>
                <c:pt idx="2504">
                  <c:v>1262</c:v>
                </c:pt>
                <c:pt idx="2505">
                  <c:v>1255</c:v>
                </c:pt>
                <c:pt idx="2506">
                  <c:v>1264</c:v>
                </c:pt>
                <c:pt idx="2507">
                  <c:v>1272</c:v>
                </c:pt>
                <c:pt idx="2508">
                  <c:v>1276</c:v>
                </c:pt>
                <c:pt idx="2509">
                  <c:v>1269</c:v>
                </c:pt>
                <c:pt idx="2510">
                  <c:v>1267</c:v>
                </c:pt>
                <c:pt idx="2511">
                  <c:v>1266</c:v>
                </c:pt>
                <c:pt idx="2512">
                  <c:v>1278</c:v>
                </c:pt>
                <c:pt idx="2513">
                  <c:v>1265</c:v>
                </c:pt>
                <c:pt idx="2514">
                  <c:v>1273</c:v>
                </c:pt>
                <c:pt idx="2515">
                  <c:v>1292</c:v>
                </c:pt>
                <c:pt idx="2516">
                  <c:v>1301</c:v>
                </c:pt>
                <c:pt idx="2517">
                  <c:v>1271</c:v>
                </c:pt>
                <c:pt idx="2518">
                  <c:v>1313</c:v>
                </c:pt>
                <c:pt idx="2519">
                  <c:v>1312</c:v>
                </c:pt>
                <c:pt idx="2520">
                  <c:v>1280</c:v>
                </c:pt>
                <c:pt idx="2521">
                  <c:v>1300</c:v>
                </c:pt>
                <c:pt idx="2522">
                  <c:v>1292</c:v>
                </c:pt>
                <c:pt idx="2523">
                  <c:v>1301</c:v>
                </c:pt>
                <c:pt idx="2524">
                  <c:v>1253</c:v>
                </c:pt>
                <c:pt idx="2525">
                  <c:v>1285</c:v>
                </c:pt>
                <c:pt idx="2526">
                  <c:v>1246</c:v>
                </c:pt>
                <c:pt idx="2527">
                  <c:v>1247</c:v>
                </c:pt>
                <c:pt idx="2528">
                  <c:v>1238</c:v>
                </c:pt>
                <c:pt idx="2529">
                  <c:v>1237</c:v>
                </c:pt>
                <c:pt idx="2530">
                  <c:v>1242</c:v>
                </c:pt>
                <c:pt idx="2531">
                  <c:v>1253</c:v>
                </c:pt>
                <c:pt idx="2532">
                  <c:v>1267</c:v>
                </c:pt>
                <c:pt idx="2533">
                  <c:v>1238</c:v>
                </c:pt>
                <c:pt idx="2534">
                  <c:v>1241</c:v>
                </c:pt>
                <c:pt idx="2535">
                  <c:v>1253</c:v>
                </c:pt>
                <c:pt idx="2536">
                  <c:v>1256</c:v>
                </c:pt>
                <c:pt idx="2537">
                  <c:v>1242</c:v>
                </c:pt>
                <c:pt idx="2538">
                  <c:v>1267</c:v>
                </c:pt>
                <c:pt idx="2539">
                  <c:v>1256</c:v>
                </c:pt>
                <c:pt idx="2540">
                  <c:v>1276</c:v>
                </c:pt>
                <c:pt idx="2541">
                  <c:v>1278</c:v>
                </c:pt>
                <c:pt idx="2542">
                  <c:v>1291</c:v>
                </c:pt>
                <c:pt idx="2543">
                  <c:v>1272</c:v>
                </c:pt>
                <c:pt idx="2544">
                  <c:v>1281</c:v>
                </c:pt>
                <c:pt idx="2545">
                  <c:v>1294</c:v>
                </c:pt>
                <c:pt idx="2546">
                  <c:v>1266</c:v>
                </c:pt>
                <c:pt idx="2547">
                  <c:v>1289</c:v>
                </c:pt>
                <c:pt idx="2548">
                  <c:v>1269</c:v>
                </c:pt>
                <c:pt idx="2549">
                  <c:v>1288</c:v>
                </c:pt>
                <c:pt idx="2550">
                  <c:v>1292</c:v>
                </c:pt>
                <c:pt idx="2551">
                  <c:v>1287</c:v>
                </c:pt>
                <c:pt idx="2552">
                  <c:v>1257</c:v>
                </c:pt>
                <c:pt idx="2553">
                  <c:v>1267</c:v>
                </c:pt>
                <c:pt idx="2554">
                  <c:v>1274</c:v>
                </c:pt>
                <c:pt idx="2555">
                  <c:v>1292</c:v>
                </c:pt>
                <c:pt idx="2556">
                  <c:v>1262</c:v>
                </c:pt>
                <c:pt idx="2557">
                  <c:v>1264</c:v>
                </c:pt>
                <c:pt idx="2558">
                  <c:v>1273</c:v>
                </c:pt>
                <c:pt idx="2559">
                  <c:v>1248</c:v>
                </c:pt>
                <c:pt idx="2560">
                  <c:v>1234</c:v>
                </c:pt>
                <c:pt idx="2561">
                  <c:v>1258</c:v>
                </c:pt>
                <c:pt idx="2562">
                  <c:v>1256</c:v>
                </c:pt>
                <c:pt idx="2563">
                  <c:v>1239</c:v>
                </c:pt>
                <c:pt idx="2564">
                  <c:v>1208</c:v>
                </c:pt>
                <c:pt idx="2565">
                  <c:v>1241</c:v>
                </c:pt>
                <c:pt idx="2566">
                  <c:v>1228</c:v>
                </c:pt>
                <c:pt idx="2567">
                  <c:v>1253</c:v>
                </c:pt>
                <c:pt idx="2568">
                  <c:v>1235</c:v>
                </c:pt>
                <c:pt idx="2569">
                  <c:v>1266</c:v>
                </c:pt>
                <c:pt idx="2570">
                  <c:v>1228</c:v>
                </c:pt>
                <c:pt idx="2571">
                  <c:v>1247</c:v>
                </c:pt>
                <c:pt idx="2572">
                  <c:v>1245</c:v>
                </c:pt>
                <c:pt idx="2573">
                  <c:v>1262</c:v>
                </c:pt>
                <c:pt idx="2574">
                  <c:v>1265</c:v>
                </c:pt>
                <c:pt idx="2575">
                  <c:v>1252</c:v>
                </c:pt>
                <c:pt idx="2576">
                  <c:v>1259</c:v>
                </c:pt>
                <c:pt idx="2577">
                  <c:v>1269</c:v>
                </c:pt>
                <c:pt idx="2578">
                  <c:v>1298</c:v>
                </c:pt>
                <c:pt idx="2579">
                  <c:v>1284</c:v>
                </c:pt>
                <c:pt idx="2580">
                  <c:v>1284</c:v>
                </c:pt>
                <c:pt idx="2581">
                  <c:v>1282</c:v>
                </c:pt>
                <c:pt idx="2582">
                  <c:v>1287</c:v>
                </c:pt>
                <c:pt idx="2583">
                  <c:v>1282</c:v>
                </c:pt>
                <c:pt idx="2584">
                  <c:v>1278</c:v>
                </c:pt>
                <c:pt idx="2585">
                  <c:v>1262</c:v>
                </c:pt>
                <c:pt idx="2586">
                  <c:v>1266</c:v>
                </c:pt>
                <c:pt idx="2587">
                  <c:v>1279</c:v>
                </c:pt>
                <c:pt idx="2588">
                  <c:v>1252</c:v>
                </c:pt>
                <c:pt idx="2589">
                  <c:v>1300</c:v>
                </c:pt>
                <c:pt idx="2590">
                  <c:v>1262</c:v>
                </c:pt>
                <c:pt idx="2591">
                  <c:v>1286</c:v>
                </c:pt>
                <c:pt idx="2592">
                  <c:v>1279</c:v>
                </c:pt>
                <c:pt idx="2593">
                  <c:v>1275</c:v>
                </c:pt>
                <c:pt idx="2594">
                  <c:v>1259</c:v>
                </c:pt>
                <c:pt idx="2595">
                  <c:v>1271</c:v>
                </c:pt>
                <c:pt idx="2596">
                  <c:v>1262</c:v>
                </c:pt>
                <c:pt idx="2597">
                  <c:v>1255</c:v>
                </c:pt>
                <c:pt idx="2598">
                  <c:v>1307</c:v>
                </c:pt>
                <c:pt idx="2599">
                  <c:v>1278</c:v>
                </c:pt>
                <c:pt idx="2600">
                  <c:v>1293</c:v>
                </c:pt>
                <c:pt idx="2601">
                  <c:v>1274</c:v>
                </c:pt>
                <c:pt idx="2602">
                  <c:v>1310</c:v>
                </c:pt>
                <c:pt idx="2603">
                  <c:v>1309</c:v>
                </c:pt>
                <c:pt idx="2604">
                  <c:v>1284</c:v>
                </c:pt>
                <c:pt idx="2605">
                  <c:v>1284</c:v>
                </c:pt>
                <c:pt idx="2606">
                  <c:v>1261</c:v>
                </c:pt>
                <c:pt idx="2607">
                  <c:v>1289</c:v>
                </c:pt>
                <c:pt idx="2608">
                  <c:v>1280</c:v>
                </c:pt>
                <c:pt idx="2609">
                  <c:v>1258</c:v>
                </c:pt>
                <c:pt idx="2610">
                  <c:v>1258</c:v>
                </c:pt>
                <c:pt idx="2611">
                  <c:v>1259</c:v>
                </c:pt>
                <c:pt idx="2612">
                  <c:v>1267</c:v>
                </c:pt>
                <c:pt idx="2613">
                  <c:v>1258</c:v>
                </c:pt>
                <c:pt idx="2614">
                  <c:v>1285</c:v>
                </c:pt>
                <c:pt idx="2615">
                  <c:v>1270</c:v>
                </c:pt>
                <c:pt idx="2616">
                  <c:v>1268</c:v>
                </c:pt>
                <c:pt idx="2617">
                  <c:v>1276</c:v>
                </c:pt>
                <c:pt idx="2618">
                  <c:v>1264</c:v>
                </c:pt>
                <c:pt idx="2619">
                  <c:v>1246</c:v>
                </c:pt>
                <c:pt idx="2620">
                  <c:v>1246</c:v>
                </c:pt>
                <c:pt idx="2621">
                  <c:v>1265</c:v>
                </c:pt>
                <c:pt idx="2622">
                  <c:v>1262</c:v>
                </c:pt>
                <c:pt idx="2623">
                  <c:v>1266</c:v>
                </c:pt>
                <c:pt idx="2624">
                  <c:v>1284</c:v>
                </c:pt>
                <c:pt idx="2625">
                  <c:v>1261</c:v>
                </c:pt>
                <c:pt idx="2626">
                  <c:v>1228</c:v>
                </c:pt>
                <c:pt idx="2627">
                  <c:v>1249</c:v>
                </c:pt>
                <c:pt idx="2628">
                  <c:v>1238</c:v>
                </c:pt>
                <c:pt idx="2629">
                  <c:v>1257</c:v>
                </c:pt>
                <c:pt idx="2630">
                  <c:v>1290</c:v>
                </c:pt>
                <c:pt idx="2631">
                  <c:v>1277</c:v>
                </c:pt>
                <c:pt idx="2632">
                  <c:v>1239</c:v>
                </c:pt>
                <c:pt idx="2633">
                  <c:v>1257</c:v>
                </c:pt>
                <c:pt idx="2634">
                  <c:v>1252</c:v>
                </c:pt>
                <c:pt idx="2635">
                  <c:v>1282</c:v>
                </c:pt>
                <c:pt idx="2636">
                  <c:v>1281</c:v>
                </c:pt>
                <c:pt idx="2637">
                  <c:v>1268</c:v>
                </c:pt>
                <c:pt idx="2638">
                  <c:v>1264</c:v>
                </c:pt>
                <c:pt idx="2639">
                  <c:v>1281</c:v>
                </c:pt>
                <c:pt idx="2640">
                  <c:v>1289</c:v>
                </c:pt>
                <c:pt idx="2641">
                  <c:v>1290</c:v>
                </c:pt>
                <c:pt idx="2642">
                  <c:v>1287</c:v>
                </c:pt>
                <c:pt idx="2643">
                  <c:v>1269</c:v>
                </c:pt>
                <c:pt idx="2644">
                  <c:v>1282</c:v>
                </c:pt>
                <c:pt idx="2645">
                  <c:v>1279</c:v>
                </c:pt>
                <c:pt idx="2646">
                  <c:v>1312</c:v>
                </c:pt>
                <c:pt idx="2647">
                  <c:v>1292</c:v>
                </c:pt>
                <c:pt idx="2648">
                  <c:v>1274</c:v>
                </c:pt>
                <c:pt idx="2649">
                  <c:v>1269</c:v>
                </c:pt>
                <c:pt idx="2650">
                  <c:v>1271</c:v>
                </c:pt>
                <c:pt idx="2651">
                  <c:v>1308</c:v>
                </c:pt>
                <c:pt idx="2652">
                  <c:v>1283</c:v>
                </c:pt>
                <c:pt idx="2653">
                  <c:v>1283</c:v>
                </c:pt>
                <c:pt idx="2654">
                  <c:v>1280</c:v>
                </c:pt>
                <c:pt idx="2655">
                  <c:v>1279</c:v>
                </c:pt>
                <c:pt idx="2656">
                  <c:v>1285</c:v>
                </c:pt>
                <c:pt idx="2657">
                  <c:v>1269</c:v>
                </c:pt>
                <c:pt idx="2658">
                  <c:v>1276</c:v>
                </c:pt>
                <c:pt idx="2659">
                  <c:v>1281</c:v>
                </c:pt>
                <c:pt idx="2660">
                  <c:v>1275</c:v>
                </c:pt>
                <c:pt idx="2661">
                  <c:v>1276</c:v>
                </c:pt>
                <c:pt idx="2662">
                  <c:v>1288</c:v>
                </c:pt>
                <c:pt idx="2663">
                  <c:v>1266</c:v>
                </c:pt>
                <c:pt idx="2664">
                  <c:v>1283</c:v>
                </c:pt>
                <c:pt idx="2665">
                  <c:v>1269</c:v>
                </c:pt>
                <c:pt idx="2666">
                  <c:v>1272</c:v>
                </c:pt>
                <c:pt idx="2667">
                  <c:v>1281</c:v>
                </c:pt>
                <c:pt idx="2668">
                  <c:v>1294</c:v>
                </c:pt>
                <c:pt idx="2669">
                  <c:v>1300</c:v>
                </c:pt>
                <c:pt idx="2670">
                  <c:v>1271</c:v>
                </c:pt>
                <c:pt idx="2671">
                  <c:v>1292</c:v>
                </c:pt>
                <c:pt idx="2672">
                  <c:v>1271</c:v>
                </c:pt>
                <c:pt idx="2673">
                  <c:v>1256</c:v>
                </c:pt>
                <c:pt idx="2674">
                  <c:v>1258</c:v>
                </c:pt>
                <c:pt idx="2675">
                  <c:v>1281</c:v>
                </c:pt>
                <c:pt idx="2676">
                  <c:v>1253</c:v>
                </c:pt>
                <c:pt idx="2677">
                  <c:v>1247</c:v>
                </c:pt>
                <c:pt idx="2678">
                  <c:v>1264</c:v>
                </c:pt>
                <c:pt idx="2679">
                  <c:v>1251</c:v>
                </c:pt>
                <c:pt idx="2680">
                  <c:v>1272</c:v>
                </c:pt>
                <c:pt idx="2681">
                  <c:v>1298</c:v>
                </c:pt>
                <c:pt idx="2682">
                  <c:v>1276</c:v>
                </c:pt>
                <c:pt idx="2683">
                  <c:v>1295</c:v>
                </c:pt>
                <c:pt idx="2684">
                  <c:v>1290</c:v>
                </c:pt>
                <c:pt idx="2685">
                  <c:v>1249</c:v>
                </c:pt>
                <c:pt idx="2686">
                  <c:v>1248</c:v>
                </c:pt>
                <c:pt idx="2687">
                  <c:v>1225</c:v>
                </c:pt>
                <c:pt idx="2688">
                  <c:v>1245</c:v>
                </c:pt>
                <c:pt idx="2689">
                  <c:v>1246</c:v>
                </c:pt>
                <c:pt idx="2690">
                  <c:v>1265</c:v>
                </c:pt>
                <c:pt idx="2691">
                  <c:v>1245</c:v>
                </c:pt>
                <c:pt idx="2692">
                  <c:v>1265</c:v>
                </c:pt>
                <c:pt idx="2693">
                  <c:v>1267</c:v>
                </c:pt>
                <c:pt idx="2694">
                  <c:v>1255</c:v>
                </c:pt>
                <c:pt idx="2695">
                  <c:v>1249</c:v>
                </c:pt>
                <c:pt idx="2696">
                  <c:v>1285</c:v>
                </c:pt>
                <c:pt idx="2697">
                  <c:v>1240</c:v>
                </c:pt>
                <c:pt idx="2698">
                  <c:v>1261</c:v>
                </c:pt>
                <c:pt idx="2699">
                  <c:v>1243</c:v>
                </c:pt>
                <c:pt idx="2700">
                  <c:v>1245</c:v>
                </c:pt>
                <c:pt idx="2701">
                  <c:v>1268</c:v>
                </c:pt>
                <c:pt idx="2702">
                  <c:v>1250</c:v>
                </c:pt>
                <c:pt idx="2703">
                  <c:v>1265</c:v>
                </c:pt>
                <c:pt idx="2704">
                  <c:v>1234</c:v>
                </c:pt>
                <c:pt idx="2705">
                  <c:v>1254</c:v>
                </c:pt>
                <c:pt idx="2706">
                  <c:v>1226</c:v>
                </c:pt>
                <c:pt idx="2707">
                  <c:v>1247</c:v>
                </c:pt>
                <c:pt idx="2708">
                  <c:v>1239</c:v>
                </c:pt>
                <c:pt idx="2709">
                  <c:v>1265</c:v>
                </c:pt>
                <c:pt idx="2710">
                  <c:v>1252</c:v>
                </c:pt>
                <c:pt idx="2711">
                  <c:v>1239</c:v>
                </c:pt>
                <c:pt idx="2712">
                  <c:v>1255</c:v>
                </c:pt>
                <c:pt idx="2713">
                  <c:v>1272</c:v>
                </c:pt>
                <c:pt idx="2714">
                  <c:v>1261</c:v>
                </c:pt>
                <c:pt idx="2715">
                  <c:v>1260</c:v>
                </c:pt>
                <c:pt idx="2716">
                  <c:v>1248</c:v>
                </c:pt>
                <c:pt idx="2717">
                  <c:v>1262</c:v>
                </c:pt>
                <c:pt idx="2718">
                  <c:v>1248</c:v>
                </c:pt>
                <c:pt idx="2719">
                  <c:v>1263</c:v>
                </c:pt>
                <c:pt idx="2720">
                  <c:v>1264</c:v>
                </c:pt>
                <c:pt idx="2721">
                  <c:v>1251</c:v>
                </c:pt>
                <c:pt idx="2722">
                  <c:v>1243</c:v>
                </c:pt>
                <c:pt idx="2723">
                  <c:v>1222</c:v>
                </c:pt>
                <c:pt idx="2724">
                  <c:v>1278</c:v>
                </c:pt>
                <c:pt idx="2725">
                  <c:v>1281</c:v>
                </c:pt>
                <c:pt idx="2726">
                  <c:v>1279</c:v>
                </c:pt>
                <c:pt idx="2727">
                  <c:v>1270</c:v>
                </c:pt>
                <c:pt idx="2728">
                  <c:v>1273</c:v>
                </c:pt>
                <c:pt idx="2729">
                  <c:v>1278</c:v>
                </c:pt>
                <c:pt idx="2730">
                  <c:v>1271</c:v>
                </c:pt>
                <c:pt idx="2731">
                  <c:v>1248</c:v>
                </c:pt>
                <c:pt idx="2732">
                  <c:v>1275</c:v>
                </c:pt>
                <c:pt idx="2733">
                  <c:v>1243</c:v>
                </c:pt>
                <c:pt idx="2734">
                  <c:v>1238</c:v>
                </c:pt>
                <c:pt idx="2735">
                  <c:v>1231</c:v>
                </c:pt>
                <c:pt idx="2736">
                  <c:v>1258</c:v>
                </c:pt>
                <c:pt idx="2737">
                  <c:v>1260</c:v>
                </c:pt>
                <c:pt idx="2738">
                  <c:v>1242</c:v>
                </c:pt>
                <c:pt idx="2739">
                  <c:v>1264</c:v>
                </c:pt>
                <c:pt idx="2740">
                  <c:v>1257</c:v>
                </c:pt>
                <c:pt idx="2741">
                  <c:v>1241</c:v>
                </c:pt>
                <c:pt idx="2742">
                  <c:v>1227</c:v>
                </c:pt>
                <c:pt idx="2743">
                  <c:v>1223</c:v>
                </c:pt>
                <c:pt idx="2744">
                  <c:v>1264</c:v>
                </c:pt>
                <c:pt idx="2745">
                  <c:v>1260</c:v>
                </c:pt>
                <c:pt idx="2746">
                  <c:v>1280</c:v>
                </c:pt>
                <c:pt idx="2747">
                  <c:v>1259</c:v>
                </c:pt>
                <c:pt idx="2748">
                  <c:v>1274</c:v>
                </c:pt>
                <c:pt idx="2749">
                  <c:v>1299</c:v>
                </c:pt>
                <c:pt idx="2750">
                  <c:v>1268</c:v>
                </c:pt>
                <c:pt idx="2751">
                  <c:v>1288</c:v>
                </c:pt>
                <c:pt idx="2752">
                  <c:v>1287</c:v>
                </c:pt>
                <c:pt idx="2753">
                  <c:v>1307</c:v>
                </c:pt>
                <c:pt idx="2754">
                  <c:v>1276</c:v>
                </c:pt>
                <c:pt idx="2755">
                  <c:v>1269</c:v>
                </c:pt>
                <c:pt idx="2756">
                  <c:v>1284</c:v>
                </c:pt>
                <c:pt idx="2757">
                  <c:v>1269</c:v>
                </c:pt>
                <c:pt idx="2758">
                  <c:v>1293</c:v>
                </c:pt>
                <c:pt idx="2759">
                  <c:v>1295</c:v>
                </c:pt>
                <c:pt idx="2760">
                  <c:v>1300</c:v>
                </c:pt>
                <c:pt idx="2761">
                  <c:v>1309</c:v>
                </c:pt>
                <c:pt idx="2762">
                  <c:v>1305</c:v>
                </c:pt>
                <c:pt idx="2763">
                  <c:v>1298</c:v>
                </c:pt>
                <c:pt idx="2764">
                  <c:v>1301</c:v>
                </c:pt>
                <c:pt idx="2765">
                  <c:v>1297</c:v>
                </c:pt>
                <c:pt idx="2766">
                  <c:v>1270</c:v>
                </c:pt>
                <c:pt idx="2767">
                  <c:v>1297</c:v>
                </c:pt>
                <c:pt idx="2768">
                  <c:v>1319</c:v>
                </c:pt>
                <c:pt idx="2769">
                  <c:v>1319</c:v>
                </c:pt>
                <c:pt idx="2770">
                  <c:v>1303</c:v>
                </c:pt>
                <c:pt idx="2771">
                  <c:v>1319</c:v>
                </c:pt>
                <c:pt idx="2772">
                  <c:v>1339</c:v>
                </c:pt>
                <c:pt idx="2773">
                  <c:v>1299</c:v>
                </c:pt>
                <c:pt idx="2774">
                  <c:v>1296</c:v>
                </c:pt>
                <c:pt idx="2775">
                  <c:v>1317</c:v>
                </c:pt>
                <c:pt idx="2776">
                  <c:v>1327</c:v>
                </c:pt>
                <c:pt idx="2777">
                  <c:v>1325</c:v>
                </c:pt>
                <c:pt idx="2778">
                  <c:v>1302</c:v>
                </c:pt>
                <c:pt idx="2779">
                  <c:v>1294</c:v>
                </c:pt>
                <c:pt idx="2780">
                  <c:v>1271</c:v>
                </c:pt>
                <c:pt idx="2781">
                  <c:v>1276</c:v>
                </c:pt>
                <c:pt idx="2782">
                  <c:v>1273</c:v>
                </c:pt>
                <c:pt idx="2783">
                  <c:v>1267</c:v>
                </c:pt>
                <c:pt idx="2784">
                  <c:v>1264</c:v>
                </c:pt>
                <c:pt idx="2785">
                  <c:v>1277</c:v>
                </c:pt>
                <c:pt idx="2786">
                  <c:v>1254</c:v>
                </c:pt>
                <c:pt idx="2787">
                  <c:v>1282</c:v>
                </c:pt>
                <c:pt idx="2788">
                  <c:v>1299</c:v>
                </c:pt>
                <c:pt idx="2789">
                  <c:v>1266</c:v>
                </c:pt>
                <c:pt idx="2790">
                  <c:v>1265</c:v>
                </c:pt>
                <c:pt idx="2791">
                  <c:v>1259</c:v>
                </c:pt>
                <c:pt idx="2792">
                  <c:v>1273</c:v>
                </c:pt>
                <c:pt idx="2793">
                  <c:v>1256</c:v>
                </c:pt>
                <c:pt idx="2794">
                  <c:v>1259</c:v>
                </c:pt>
                <c:pt idx="2795">
                  <c:v>1248</c:v>
                </c:pt>
                <c:pt idx="2796">
                  <c:v>1289</c:v>
                </c:pt>
                <c:pt idx="2797">
                  <c:v>1271</c:v>
                </c:pt>
                <c:pt idx="2798">
                  <c:v>1256</c:v>
                </c:pt>
                <c:pt idx="2799">
                  <c:v>1254</c:v>
                </c:pt>
                <c:pt idx="2800">
                  <c:v>1269</c:v>
                </c:pt>
                <c:pt idx="2801">
                  <c:v>1272</c:v>
                </c:pt>
                <c:pt idx="2802">
                  <c:v>1248</c:v>
                </c:pt>
                <c:pt idx="2803">
                  <c:v>1258</c:v>
                </c:pt>
                <c:pt idx="2804">
                  <c:v>1261</c:v>
                </c:pt>
                <c:pt idx="2805">
                  <c:v>1245</c:v>
                </c:pt>
                <c:pt idx="2806">
                  <c:v>1254</c:v>
                </c:pt>
                <c:pt idx="2807">
                  <c:v>1259</c:v>
                </c:pt>
                <c:pt idx="2808">
                  <c:v>1247</c:v>
                </c:pt>
                <c:pt idx="2809">
                  <c:v>1284</c:v>
                </c:pt>
                <c:pt idx="2810">
                  <c:v>1263</c:v>
                </c:pt>
                <c:pt idx="2811">
                  <c:v>1277</c:v>
                </c:pt>
                <c:pt idx="2812">
                  <c:v>1289</c:v>
                </c:pt>
                <c:pt idx="2813">
                  <c:v>1293</c:v>
                </c:pt>
                <c:pt idx="2814">
                  <c:v>1304</c:v>
                </c:pt>
                <c:pt idx="2815">
                  <c:v>1280</c:v>
                </c:pt>
                <c:pt idx="2816">
                  <c:v>1268</c:v>
                </c:pt>
                <c:pt idx="2817">
                  <c:v>1303</c:v>
                </c:pt>
                <c:pt idx="2818">
                  <c:v>1259</c:v>
                </c:pt>
                <c:pt idx="2819">
                  <c:v>1282</c:v>
                </c:pt>
                <c:pt idx="2820">
                  <c:v>1270</c:v>
                </c:pt>
                <c:pt idx="2821">
                  <c:v>1250</c:v>
                </c:pt>
                <c:pt idx="2822">
                  <c:v>1284</c:v>
                </c:pt>
                <c:pt idx="2823">
                  <c:v>1246</c:v>
                </c:pt>
                <c:pt idx="2824">
                  <c:v>1260</c:v>
                </c:pt>
                <c:pt idx="2825">
                  <c:v>1251</c:v>
                </c:pt>
                <c:pt idx="2826">
                  <c:v>1265</c:v>
                </c:pt>
                <c:pt idx="2827">
                  <c:v>1270</c:v>
                </c:pt>
                <c:pt idx="2828">
                  <c:v>1273</c:v>
                </c:pt>
                <c:pt idx="2829">
                  <c:v>1259</c:v>
                </c:pt>
                <c:pt idx="2830">
                  <c:v>1273</c:v>
                </c:pt>
                <c:pt idx="2831">
                  <c:v>1279</c:v>
                </c:pt>
                <c:pt idx="2832">
                  <c:v>1283</c:v>
                </c:pt>
                <c:pt idx="2833">
                  <c:v>1290</c:v>
                </c:pt>
                <c:pt idx="2834">
                  <c:v>1314</c:v>
                </c:pt>
                <c:pt idx="2835">
                  <c:v>1296</c:v>
                </c:pt>
                <c:pt idx="2836">
                  <c:v>1298</c:v>
                </c:pt>
                <c:pt idx="2837">
                  <c:v>1287</c:v>
                </c:pt>
                <c:pt idx="2838">
                  <c:v>1290</c:v>
                </c:pt>
                <c:pt idx="2839">
                  <c:v>1292</c:v>
                </c:pt>
                <c:pt idx="2840">
                  <c:v>1271</c:v>
                </c:pt>
                <c:pt idx="2841">
                  <c:v>1279</c:v>
                </c:pt>
                <c:pt idx="2842">
                  <c:v>1273</c:v>
                </c:pt>
                <c:pt idx="2843">
                  <c:v>1260</c:v>
                </c:pt>
                <c:pt idx="2844">
                  <c:v>1237</c:v>
                </c:pt>
                <c:pt idx="2845">
                  <c:v>1244</c:v>
                </c:pt>
                <c:pt idx="2846">
                  <c:v>1260</c:v>
                </c:pt>
                <c:pt idx="2847">
                  <c:v>1258</c:v>
                </c:pt>
                <c:pt idx="2848">
                  <c:v>1236</c:v>
                </c:pt>
                <c:pt idx="2849">
                  <c:v>1250</c:v>
                </c:pt>
                <c:pt idx="2850">
                  <c:v>1260</c:v>
                </c:pt>
                <c:pt idx="2851">
                  <c:v>1269</c:v>
                </c:pt>
                <c:pt idx="2852">
                  <c:v>1245</c:v>
                </c:pt>
                <c:pt idx="2853">
                  <c:v>1239</c:v>
                </c:pt>
                <c:pt idx="2854">
                  <c:v>1236</c:v>
                </c:pt>
                <c:pt idx="2855">
                  <c:v>1267</c:v>
                </c:pt>
                <c:pt idx="2856">
                  <c:v>1253</c:v>
                </c:pt>
                <c:pt idx="2857">
                  <c:v>1246</c:v>
                </c:pt>
                <c:pt idx="2858">
                  <c:v>1251</c:v>
                </c:pt>
                <c:pt idx="2859">
                  <c:v>1252</c:v>
                </c:pt>
                <c:pt idx="2860">
                  <c:v>1262</c:v>
                </c:pt>
                <c:pt idx="2861">
                  <c:v>1250</c:v>
                </c:pt>
                <c:pt idx="2862">
                  <c:v>1259</c:v>
                </c:pt>
                <c:pt idx="2863">
                  <c:v>1277</c:v>
                </c:pt>
                <c:pt idx="2864">
                  <c:v>1271</c:v>
                </c:pt>
                <c:pt idx="2865">
                  <c:v>1269</c:v>
                </c:pt>
                <c:pt idx="2866">
                  <c:v>1282</c:v>
                </c:pt>
                <c:pt idx="2867">
                  <c:v>1275</c:v>
                </c:pt>
                <c:pt idx="2868">
                  <c:v>1288</c:v>
                </c:pt>
                <c:pt idx="2869">
                  <c:v>1275</c:v>
                </c:pt>
                <c:pt idx="2870">
                  <c:v>1275</c:v>
                </c:pt>
                <c:pt idx="2871">
                  <c:v>1284</c:v>
                </c:pt>
                <c:pt idx="2872">
                  <c:v>1311</c:v>
                </c:pt>
                <c:pt idx="2873">
                  <c:v>1286</c:v>
                </c:pt>
                <c:pt idx="2874">
                  <c:v>1298</c:v>
                </c:pt>
                <c:pt idx="2875">
                  <c:v>1268</c:v>
                </c:pt>
                <c:pt idx="2876">
                  <c:v>1265</c:v>
                </c:pt>
                <c:pt idx="2877">
                  <c:v>1281</c:v>
                </c:pt>
                <c:pt idx="2878">
                  <c:v>1286</c:v>
                </c:pt>
                <c:pt idx="2879">
                  <c:v>1275</c:v>
                </c:pt>
                <c:pt idx="2880">
                  <c:v>1314</c:v>
                </c:pt>
                <c:pt idx="2881">
                  <c:v>1272</c:v>
                </c:pt>
                <c:pt idx="2882">
                  <c:v>1277</c:v>
                </c:pt>
                <c:pt idx="2883">
                  <c:v>1272</c:v>
                </c:pt>
                <c:pt idx="2884">
                  <c:v>1263</c:v>
                </c:pt>
                <c:pt idx="2885">
                  <c:v>1266</c:v>
                </c:pt>
                <c:pt idx="2886">
                  <c:v>1284</c:v>
                </c:pt>
                <c:pt idx="2887">
                  <c:v>1293</c:v>
                </c:pt>
                <c:pt idx="2888">
                  <c:v>1296</c:v>
                </c:pt>
                <c:pt idx="2889">
                  <c:v>1255</c:v>
                </c:pt>
                <c:pt idx="2890">
                  <c:v>1269</c:v>
                </c:pt>
                <c:pt idx="2891">
                  <c:v>1283</c:v>
                </c:pt>
                <c:pt idx="2892">
                  <c:v>1271</c:v>
                </c:pt>
                <c:pt idx="2893">
                  <c:v>1275</c:v>
                </c:pt>
                <c:pt idx="2894">
                  <c:v>1256</c:v>
                </c:pt>
                <c:pt idx="2895">
                  <c:v>1302</c:v>
                </c:pt>
                <c:pt idx="2896">
                  <c:v>1284</c:v>
                </c:pt>
                <c:pt idx="2897">
                  <c:v>1305</c:v>
                </c:pt>
                <c:pt idx="2898">
                  <c:v>1292</c:v>
                </c:pt>
                <c:pt idx="2899">
                  <c:v>1270</c:v>
                </c:pt>
                <c:pt idx="2900">
                  <c:v>1256</c:v>
                </c:pt>
                <c:pt idx="2901">
                  <c:v>1275</c:v>
                </c:pt>
                <c:pt idx="2902">
                  <c:v>1275</c:v>
                </c:pt>
                <c:pt idx="2903">
                  <c:v>1261</c:v>
                </c:pt>
                <c:pt idx="2904">
                  <c:v>1281</c:v>
                </c:pt>
                <c:pt idx="2905">
                  <c:v>1273</c:v>
                </c:pt>
                <c:pt idx="2906">
                  <c:v>1263</c:v>
                </c:pt>
                <c:pt idx="2907">
                  <c:v>1283</c:v>
                </c:pt>
                <c:pt idx="2908">
                  <c:v>1270</c:v>
                </c:pt>
                <c:pt idx="2909">
                  <c:v>1273</c:v>
                </c:pt>
                <c:pt idx="2910">
                  <c:v>1228</c:v>
                </c:pt>
                <c:pt idx="2911">
                  <c:v>1282</c:v>
                </c:pt>
                <c:pt idx="2912">
                  <c:v>1266</c:v>
                </c:pt>
                <c:pt idx="2913">
                  <c:v>1271</c:v>
                </c:pt>
                <c:pt idx="2914">
                  <c:v>1272</c:v>
                </c:pt>
                <c:pt idx="2915">
                  <c:v>1266</c:v>
                </c:pt>
                <c:pt idx="2916">
                  <c:v>1292</c:v>
                </c:pt>
                <c:pt idx="2917">
                  <c:v>1294</c:v>
                </c:pt>
                <c:pt idx="2918">
                  <c:v>1275</c:v>
                </c:pt>
                <c:pt idx="2919">
                  <c:v>1264</c:v>
                </c:pt>
                <c:pt idx="2920">
                  <c:v>1270</c:v>
                </c:pt>
                <c:pt idx="2921">
                  <c:v>1262</c:v>
                </c:pt>
                <c:pt idx="2922">
                  <c:v>1293</c:v>
                </c:pt>
                <c:pt idx="2923">
                  <c:v>1279</c:v>
                </c:pt>
                <c:pt idx="2924">
                  <c:v>1270</c:v>
                </c:pt>
                <c:pt idx="2925">
                  <c:v>1290</c:v>
                </c:pt>
                <c:pt idx="2926">
                  <c:v>1291</c:v>
                </c:pt>
                <c:pt idx="2927">
                  <c:v>1285</c:v>
                </c:pt>
                <c:pt idx="2928">
                  <c:v>1287</c:v>
                </c:pt>
                <c:pt idx="2929">
                  <c:v>1268</c:v>
                </c:pt>
                <c:pt idx="2930">
                  <c:v>1287</c:v>
                </c:pt>
                <c:pt idx="2931">
                  <c:v>1294</c:v>
                </c:pt>
                <c:pt idx="2932">
                  <c:v>1289</c:v>
                </c:pt>
                <c:pt idx="2933">
                  <c:v>1277</c:v>
                </c:pt>
                <c:pt idx="2934">
                  <c:v>1274</c:v>
                </c:pt>
                <c:pt idx="2935">
                  <c:v>1277</c:v>
                </c:pt>
                <c:pt idx="2936">
                  <c:v>1246</c:v>
                </c:pt>
                <c:pt idx="2937">
                  <c:v>1259</c:v>
                </c:pt>
                <c:pt idx="2938">
                  <c:v>1273</c:v>
                </c:pt>
                <c:pt idx="2939">
                  <c:v>1271</c:v>
                </c:pt>
                <c:pt idx="2940">
                  <c:v>1263</c:v>
                </c:pt>
                <c:pt idx="2941">
                  <c:v>1250</c:v>
                </c:pt>
                <c:pt idx="2942">
                  <c:v>1239</c:v>
                </c:pt>
                <c:pt idx="2943">
                  <c:v>1223</c:v>
                </c:pt>
                <c:pt idx="2944">
                  <c:v>1257</c:v>
                </c:pt>
                <c:pt idx="2945">
                  <c:v>1257</c:v>
                </c:pt>
                <c:pt idx="2946">
                  <c:v>1267</c:v>
                </c:pt>
                <c:pt idx="2947">
                  <c:v>1289</c:v>
                </c:pt>
                <c:pt idx="2948">
                  <c:v>1289</c:v>
                </c:pt>
                <c:pt idx="2949">
                  <c:v>1285</c:v>
                </c:pt>
                <c:pt idx="2950">
                  <c:v>1265</c:v>
                </c:pt>
                <c:pt idx="2951">
                  <c:v>1271</c:v>
                </c:pt>
                <c:pt idx="2952">
                  <c:v>1273</c:v>
                </c:pt>
                <c:pt idx="2953">
                  <c:v>1260</c:v>
                </c:pt>
                <c:pt idx="2954">
                  <c:v>1253</c:v>
                </c:pt>
                <c:pt idx="2955">
                  <c:v>1252</c:v>
                </c:pt>
                <c:pt idx="2956">
                  <c:v>1273</c:v>
                </c:pt>
                <c:pt idx="2957">
                  <c:v>1282</c:v>
                </c:pt>
                <c:pt idx="2958">
                  <c:v>1278</c:v>
                </c:pt>
                <c:pt idx="2959">
                  <c:v>1284</c:v>
                </c:pt>
                <c:pt idx="2960">
                  <c:v>1310</c:v>
                </c:pt>
                <c:pt idx="2961">
                  <c:v>1301</c:v>
                </c:pt>
                <c:pt idx="2962">
                  <c:v>1302</c:v>
                </c:pt>
                <c:pt idx="2963">
                  <c:v>1288</c:v>
                </c:pt>
                <c:pt idx="2964">
                  <c:v>1322</c:v>
                </c:pt>
                <c:pt idx="2965">
                  <c:v>1312</c:v>
                </c:pt>
                <c:pt idx="2966">
                  <c:v>1313</c:v>
                </c:pt>
                <c:pt idx="2967">
                  <c:v>1293</c:v>
                </c:pt>
                <c:pt idx="2968">
                  <c:v>1302</c:v>
                </c:pt>
                <c:pt idx="2969">
                  <c:v>1289</c:v>
                </c:pt>
                <c:pt idx="2970">
                  <c:v>1316</c:v>
                </c:pt>
                <c:pt idx="2971">
                  <c:v>1283</c:v>
                </c:pt>
                <c:pt idx="2972">
                  <c:v>1291</c:v>
                </c:pt>
                <c:pt idx="2973">
                  <c:v>1294</c:v>
                </c:pt>
                <c:pt idx="2974">
                  <c:v>1291</c:v>
                </c:pt>
                <c:pt idx="2975">
                  <c:v>1254</c:v>
                </c:pt>
                <c:pt idx="2976">
                  <c:v>1272</c:v>
                </c:pt>
                <c:pt idx="2977">
                  <c:v>1267</c:v>
                </c:pt>
                <c:pt idx="2978">
                  <c:v>1277</c:v>
                </c:pt>
                <c:pt idx="2979">
                  <c:v>1290</c:v>
                </c:pt>
                <c:pt idx="2980">
                  <c:v>1258</c:v>
                </c:pt>
                <c:pt idx="2981">
                  <c:v>1262</c:v>
                </c:pt>
                <c:pt idx="2982">
                  <c:v>1281</c:v>
                </c:pt>
                <c:pt idx="2983">
                  <c:v>1288</c:v>
                </c:pt>
                <c:pt idx="2984">
                  <c:v>1264</c:v>
                </c:pt>
                <c:pt idx="2985">
                  <c:v>1285</c:v>
                </c:pt>
                <c:pt idx="2986">
                  <c:v>1299</c:v>
                </c:pt>
                <c:pt idx="2987">
                  <c:v>1268</c:v>
                </c:pt>
                <c:pt idx="2988">
                  <c:v>1284</c:v>
                </c:pt>
                <c:pt idx="2989">
                  <c:v>1273</c:v>
                </c:pt>
                <c:pt idx="2990">
                  <c:v>1283</c:v>
                </c:pt>
                <c:pt idx="2991">
                  <c:v>1276</c:v>
                </c:pt>
                <c:pt idx="2992">
                  <c:v>1288</c:v>
                </c:pt>
                <c:pt idx="2993">
                  <c:v>1317</c:v>
                </c:pt>
                <c:pt idx="2994">
                  <c:v>1325</c:v>
                </c:pt>
                <c:pt idx="2995">
                  <c:v>1290</c:v>
                </c:pt>
                <c:pt idx="2996">
                  <c:v>1272</c:v>
                </c:pt>
                <c:pt idx="2997">
                  <c:v>1268</c:v>
                </c:pt>
                <c:pt idx="2998">
                  <c:v>1280</c:v>
                </c:pt>
                <c:pt idx="2999">
                  <c:v>1290</c:v>
                </c:pt>
                <c:pt idx="3000">
                  <c:v>1304</c:v>
                </c:pt>
                <c:pt idx="3001">
                  <c:v>1258</c:v>
                </c:pt>
                <c:pt idx="3002">
                  <c:v>1249</c:v>
                </c:pt>
                <c:pt idx="3003">
                  <c:v>1247</c:v>
                </c:pt>
                <c:pt idx="3004">
                  <c:v>1259</c:v>
                </c:pt>
                <c:pt idx="3005">
                  <c:v>1254</c:v>
                </c:pt>
                <c:pt idx="3006">
                  <c:v>1285</c:v>
                </c:pt>
                <c:pt idx="3007">
                  <c:v>1290</c:v>
                </c:pt>
                <c:pt idx="3008">
                  <c:v>1287</c:v>
                </c:pt>
                <c:pt idx="3009">
                  <c:v>1285</c:v>
                </c:pt>
                <c:pt idx="3010">
                  <c:v>1266</c:v>
                </c:pt>
                <c:pt idx="3011">
                  <c:v>1233</c:v>
                </c:pt>
                <c:pt idx="3012">
                  <c:v>1232</c:v>
                </c:pt>
                <c:pt idx="3013">
                  <c:v>1252</c:v>
                </c:pt>
                <c:pt idx="3014">
                  <c:v>1256</c:v>
                </c:pt>
                <c:pt idx="3015">
                  <c:v>1252</c:v>
                </c:pt>
                <c:pt idx="3016">
                  <c:v>1265</c:v>
                </c:pt>
                <c:pt idx="3017">
                  <c:v>1276</c:v>
                </c:pt>
                <c:pt idx="3018">
                  <c:v>1271</c:v>
                </c:pt>
                <c:pt idx="3019">
                  <c:v>1270</c:v>
                </c:pt>
                <c:pt idx="3020">
                  <c:v>1266</c:v>
                </c:pt>
                <c:pt idx="3021">
                  <c:v>1284</c:v>
                </c:pt>
                <c:pt idx="3022">
                  <c:v>1273</c:v>
                </c:pt>
                <c:pt idx="3023">
                  <c:v>1282</c:v>
                </c:pt>
                <c:pt idx="3024">
                  <c:v>1280</c:v>
                </c:pt>
                <c:pt idx="3025">
                  <c:v>1287</c:v>
                </c:pt>
                <c:pt idx="3026">
                  <c:v>1281</c:v>
                </c:pt>
                <c:pt idx="3027">
                  <c:v>1278</c:v>
                </c:pt>
                <c:pt idx="3028">
                  <c:v>1270</c:v>
                </c:pt>
                <c:pt idx="3029">
                  <c:v>1304</c:v>
                </c:pt>
                <c:pt idx="3030">
                  <c:v>1293</c:v>
                </c:pt>
                <c:pt idx="3031">
                  <c:v>1312</c:v>
                </c:pt>
                <c:pt idx="3032">
                  <c:v>1285</c:v>
                </c:pt>
                <c:pt idx="3033">
                  <c:v>1282</c:v>
                </c:pt>
                <c:pt idx="3034">
                  <c:v>1289</c:v>
                </c:pt>
                <c:pt idx="3035">
                  <c:v>1269</c:v>
                </c:pt>
                <c:pt idx="3036">
                  <c:v>1264</c:v>
                </c:pt>
                <c:pt idx="3037">
                  <c:v>1244</c:v>
                </c:pt>
                <c:pt idx="3038">
                  <c:v>1251</c:v>
                </c:pt>
                <c:pt idx="3039">
                  <c:v>1268</c:v>
                </c:pt>
                <c:pt idx="3040">
                  <c:v>1231</c:v>
                </c:pt>
                <c:pt idx="3041">
                  <c:v>1256</c:v>
                </c:pt>
                <c:pt idx="3042">
                  <c:v>1242</c:v>
                </c:pt>
                <c:pt idx="3043">
                  <c:v>1267</c:v>
                </c:pt>
                <c:pt idx="3044">
                  <c:v>1254</c:v>
                </c:pt>
                <c:pt idx="3045">
                  <c:v>1251</c:v>
                </c:pt>
                <c:pt idx="3046">
                  <c:v>1287</c:v>
                </c:pt>
                <c:pt idx="3047">
                  <c:v>1294</c:v>
                </c:pt>
                <c:pt idx="3048">
                  <c:v>1280</c:v>
                </c:pt>
                <c:pt idx="3049">
                  <c:v>1291</c:v>
                </c:pt>
                <c:pt idx="3050">
                  <c:v>1264</c:v>
                </c:pt>
                <c:pt idx="3051">
                  <c:v>1266</c:v>
                </c:pt>
                <c:pt idx="3052">
                  <c:v>1290</c:v>
                </c:pt>
                <c:pt idx="3053">
                  <c:v>1278</c:v>
                </c:pt>
                <c:pt idx="3054">
                  <c:v>1278</c:v>
                </c:pt>
                <c:pt idx="3055">
                  <c:v>1240</c:v>
                </c:pt>
                <c:pt idx="3056">
                  <c:v>1275</c:v>
                </c:pt>
                <c:pt idx="3057">
                  <c:v>1246</c:v>
                </c:pt>
                <c:pt idx="3058">
                  <c:v>1254</c:v>
                </c:pt>
                <c:pt idx="3059">
                  <c:v>1233</c:v>
                </c:pt>
                <c:pt idx="3060">
                  <c:v>1264</c:v>
                </c:pt>
                <c:pt idx="3061">
                  <c:v>1255</c:v>
                </c:pt>
                <c:pt idx="3062">
                  <c:v>1254</c:v>
                </c:pt>
                <c:pt idx="3063">
                  <c:v>1265</c:v>
                </c:pt>
                <c:pt idx="3064">
                  <c:v>1270</c:v>
                </c:pt>
                <c:pt idx="3065">
                  <c:v>1233</c:v>
                </c:pt>
                <c:pt idx="3066">
                  <c:v>1260</c:v>
                </c:pt>
                <c:pt idx="3067">
                  <c:v>1234</c:v>
                </c:pt>
                <c:pt idx="3068">
                  <c:v>1206</c:v>
                </c:pt>
                <c:pt idx="3069">
                  <c:v>1233</c:v>
                </c:pt>
                <c:pt idx="3070">
                  <c:v>1218</c:v>
                </c:pt>
                <c:pt idx="3071">
                  <c:v>1259</c:v>
                </c:pt>
                <c:pt idx="3072">
                  <c:v>1250</c:v>
                </c:pt>
                <c:pt idx="3073">
                  <c:v>1249</c:v>
                </c:pt>
                <c:pt idx="3074">
                  <c:v>1208</c:v>
                </c:pt>
                <c:pt idx="3075">
                  <c:v>1238</c:v>
                </c:pt>
                <c:pt idx="3076">
                  <c:v>1258</c:v>
                </c:pt>
                <c:pt idx="3077">
                  <c:v>1258</c:v>
                </c:pt>
                <c:pt idx="3078">
                  <c:v>1254</c:v>
                </c:pt>
                <c:pt idx="3079">
                  <c:v>1279</c:v>
                </c:pt>
                <c:pt idx="3080">
                  <c:v>1294</c:v>
                </c:pt>
                <c:pt idx="3081">
                  <c:v>1300</c:v>
                </c:pt>
                <c:pt idx="3082">
                  <c:v>1314</c:v>
                </c:pt>
                <c:pt idx="3083">
                  <c:v>1294</c:v>
                </c:pt>
                <c:pt idx="3084">
                  <c:v>1280</c:v>
                </c:pt>
                <c:pt idx="3085">
                  <c:v>1285</c:v>
                </c:pt>
                <c:pt idx="3086">
                  <c:v>1285</c:v>
                </c:pt>
                <c:pt idx="3087">
                  <c:v>1329</c:v>
                </c:pt>
                <c:pt idx="3088">
                  <c:v>1329</c:v>
                </c:pt>
                <c:pt idx="3089">
                  <c:v>1313</c:v>
                </c:pt>
                <c:pt idx="3090">
                  <c:v>1308</c:v>
                </c:pt>
                <c:pt idx="3091">
                  <c:v>1318</c:v>
                </c:pt>
                <c:pt idx="3092">
                  <c:v>1285</c:v>
                </c:pt>
                <c:pt idx="3093">
                  <c:v>1282</c:v>
                </c:pt>
                <c:pt idx="3094">
                  <c:v>1292</c:v>
                </c:pt>
                <c:pt idx="3095">
                  <c:v>1293</c:v>
                </c:pt>
                <c:pt idx="3096">
                  <c:v>1297</c:v>
                </c:pt>
                <c:pt idx="3097">
                  <c:v>1286</c:v>
                </c:pt>
                <c:pt idx="3098">
                  <c:v>1292</c:v>
                </c:pt>
                <c:pt idx="3099">
                  <c:v>1269</c:v>
                </c:pt>
                <c:pt idx="3100">
                  <c:v>1323</c:v>
                </c:pt>
                <c:pt idx="3101">
                  <c:v>1280</c:v>
                </c:pt>
                <c:pt idx="3102">
                  <c:v>1281</c:v>
                </c:pt>
                <c:pt idx="3103">
                  <c:v>1307</c:v>
                </c:pt>
                <c:pt idx="3104">
                  <c:v>1311</c:v>
                </c:pt>
                <c:pt idx="3105">
                  <c:v>1296</c:v>
                </c:pt>
                <c:pt idx="3106">
                  <c:v>1297</c:v>
                </c:pt>
                <c:pt idx="3107">
                  <c:v>1301</c:v>
                </c:pt>
                <c:pt idx="3108">
                  <c:v>1285</c:v>
                </c:pt>
                <c:pt idx="3109">
                  <c:v>1281</c:v>
                </c:pt>
                <c:pt idx="3110">
                  <c:v>1275</c:v>
                </c:pt>
                <c:pt idx="3111">
                  <c:v>1294</c:v>
                </c:pt>
                <c:pt idx="3112">
                  <c:v>1234</c:v>
                </c:pt>
                <c:pt idx="3113">
                  <c:v>1268</c:v>
                </c:pt>
                <c:pt idx="3114">
                  <c:v>1271</c:v>
                </c:pt>
                <c:pt idx="3115">
                  <c:v>1290</c:v>
                </c:pt>
                <c:pt idx="3116">
                  <c:v>1308</c:v>
                </c:pt>
                <c:pt idx="3117">
                  <c:v>1301</c:v>
                </c:pt>
                <c:pt idx="3118">
                  <c:v>1302</c:v>
                </c:pt>
                <c:pt idx="3119">
                  <c:v>1294</c:v>
                </c:pt>
                <c:pt idx="3120">
                  <c:v>1278</c:v>
                </c:pt>
                <c:pt idx="3121">
                  <c:v>1279</c:v>
                </c:pt>
                <c:pt idx="3122">
                  <c:v>1295</c:v>
                </c:pt>
                <c:pt idx="3123">
                  <c:v>1312</c:v>
                </c:pt>
                <c:pt idx="3124">
                  <c:v>1280</c:v>
                </c:pt>
                <c:pt idx="3125">
                  <c:v>1326</c:v>
                </c:pt>
                <c:pt idx="3126">
                  <c:v>1308</c:v>
                </c:pt>
                <c:pt idx="3127">
                  <c:v>1326</c:v>
                </c:pt>
                <c:pt idx="3128">
                  <c:v>1341</c:v>
                </c:pt>
                <c:pt idx="3129">
                  <c:v>1323</c:v>
                </c:pt>
                <c:pt idx="3130">
                  <c:v>1319</c:v>
                </c:pt>
                <c:pt idx="3131">
                  <c:v>1334</c:v>
                </c:pt>
                <c:pt idx="3132">
                  <c:v>1313</c:v>
                </c:pt>
                <c:pt idx="3133">
                  <c:v>1348</c:v>
                </c:pt>
                <c:pt idx="3134">
                  <c:v>1330</c:v>
                </c:pt>
                <c:pt idx="3135">
                  <c:v>1298</c:v>
                </c:pt>
                <c:pt idx="3136">
                  <c:v>1335</c:v>
                </c:pt>
                <c:pt idx="3137">
                  <c:v>1358</c:v>
                </c:pt>
                <c:pt idx="3138">
                  <c:v>1335</c:v>
                </c:pt>
                <c:pt idx="3139">
                  <c:v>1307</c:v>
                </c:pt>
                <c:pt idx="3140">
                  <c:v>1329</c:v>
                </c:pt>
                <c:pt idx="3141">
                  <c:v>1336</c:v>
                </c:pt>
                <c:pt idx="3142">
                  <c:v>1356</c:v>
                </c:pt>
                <c:pt idx="3143">
                  <c:v>1349</c:v>
                </c:pt>
                <c:pt idx="3144">
                  <c:v>1339</c:v>
                </c:pt>
                <c:pt idx="3145">
                  <c:v>1325</c:v>
                </c:pt>
                <c:pt idx="3146">
                  <c:v>1324</c:v>
                </c:pt>
                <c:pt idx="3147">
                  <c:v>1294</c:v>
                </c:pt>
                <c:pt idx="3148">
                  <c:v>1310</c:v>
                </c:pt>
                <c:pt idx="3149">
                  <c:v>1317</c:v>
                </c:pt>
                <c:pt idx="3150">
                  <c:v>1338</c:v>
                </c:pt>
                <c:pt idx="3151">
                  <c:v>1303</c:v>
                </c:pt>
                <c:pt idx="3152">
                  <c:v>1310</c:v>
                </c:pt>
                <c:pt idx="3153">
                  <c:v>1319</c:v>
                </c:pt>
                <c:pt idx="3154">
                  <c:v>1275</c:v>
                </c:pt>
                <c:pt idx="3155">
                  <c:v>1258</c:v>
                </c:pt>
                <c:pt idx="3156">
                  <c:v>1277</c:v>
                </c:pt>
                <c:pt idx="3157">
                  <c:v>1273</c:v>
                </c:pt>
                <c:pt idx="3158">
                  <c:v>1283</c:v>
                </c:pt>
                <c:pt idx="3159">
                  <c:v>1282</c:v>
                </c:pt>
                <c:pt idx="3160">
                  <c:v>1306</c:v>
                </c:pt>
                <c:pt idx="3161">
                  <c:v>1317</c:v>
                </c:pt>
                <c:pt idx="3162">
                  <c:v>1298</c:v>
                </c:pt>
                <c:pt idx="3163">
                  <c:v>1296</c:v>
                </c:pt>
                <c:pt idx="3164">
                  <c:v>1279</c:v>
                </c:pt>
                <c:pt idx="3165">
                  <c:v>1287</c:v>
                </c:pt>
                <c:pt idx="3166">
                  <c:v>1295</c:v>
                </c:pt>
                <c:pt idx="3167">
                  <c:v>1292</c:v>
                </c:pt>
                <c:pt idx="3168">
                  <c:v>1291</c:v>
                </c:pt>
                <c:pt idx="3169">
                  <c:v>1275</c:v>
                </c:pt>
                <c:pt idx="3170">
                  <c:v>1284</c:v>
                </c:pt>
                <c:pt idx="3171">
                  <c:v>1259</c:v>
                </c:pt>
                <c:pt idx="3172">
                  <c:v>1290</c:v>
                </c:pt>
                <c:pt idx="3173">
                  <c:v>1300</c:v>
                </c:pt>
                <c:pt idx="3174">
                  <c:v>1271</c:v>
                </c:pt>
                <c:pt idx="3175">
                  <c:v>1297</c:v>
                </c:pt>
                <c:pt idx="3176">
                  <c:v>1301</c:v>
                </c:pt>
                <c:pt idx="3177">
                  <c:v>1268</c:v>
                </c:pt>
                <c:pt idx="3178">
                  <c:v>1254</c:v>
                </c:pt>
                <c:pt idx="3179">
                  <c:v>1280</c:v>
                </c:pt>
                <c:pt idx="3180">
                  <c:v>1272</c:v>
                </c:pt>
                <c:pt idx="3181">
                  <c:v>1299</c:v>
                </c:pt>
                <c:pt idx="3182">
                  <c:v>1305</c:v>
                </c:pt>
                <c:pt idx="3183">
                  <c:v>1292</c:v>
                </c:pt>
                <c:pt idx="3184">
                  <c:v>1277</c:v>
                </c:pt>
                <c:pt idx="3185">
                  <c:v>1265</c:v>
                </c:pt>
                <c:pt idx="3186">
                  <c:v>1275</c:v>
                </c:pt>
                <c:pt idx="3187">
                  <c:v>1264</c:v>
                </c:pt>
                <c:pt idx="3188">
                  <c:v>1260</c:v>
                </c:pt>
                <c:pt idx="3189">
                  <c:v>1242</c:v>
                </c:pt>
                <c:pt idx="3190">
                  <c:v>1238</c:v>
                </c:pt>
                <c:pt idx="3191">
                  <c:v>1254</c:v>
                </c:pt>
                <c:pt idx="3192">
                  <c:v>1278</c:v>
                </c:pt>
                <c:pt idx="3193">
                  <c:v>1265</c:v>
                </c:pt>
                <c:pt idx="3194">
                  <c:v>1270</c:v>
                </c:pt>
                <c:pt idx="3195">
                  <c:v>1265</c:v>
                </c:pt>
                <c:pt idx="3196">
                  <c:v>1266</c:v>
                </c:pt>
                <c:pt idx="3197">
                  <c:v>1253</c:v>
                </c:pt>
                <c:pt idx="3198">
                  <c:v>1276</c:v>
                </c:pt>
                <c:pt idx="3199">
                  <c:v>1296</c:v>
                </c:pt>
                <c:pt idx="3200">
                  <c:v>1277</c:v>
                </c:pt>
                <c:pt idx="3201">
                  <c:v>1273</c:v>
                </c:pt>
                <c:pt idx="3202">
                  <c:v>1261</c:v>
                </c:pt>
                <c:pt idx="3203">
                  <c:v>1246</c:v>
                </c:pt>
                <c:pt idx="3204">
                  <c:v>1277</c:v>
                </c:pt>
                <c:pt idx="3205">
                  <c:v>1263</c:v>
                </c:pt>
                <c:pt idx="3206">
                  <c:v>1254</c:v>
                </c:pt>
                <c:pt idx="3207">
                  <c:v>1266</c:v>
                </c:pt>
                <c:pt idx="3208">
                  <c:v>1262</c:v>
                </c:pt>
                <c:pt idx="3209">
                  <c:v>1246</c:v>
                </c:pt>
                <c:pt idx="3210">
                  <c:v>1255</c:v>
                </c:pt>
                <c:pt idx="3211">
                  <c:v>1251</c:v>
                </c:pt>
                <c:pt idx="3212">
                  <c:v>1253</c:v>
                </c:pt>
                <c:pt idx="3213">
                  <c:v>1235</c:v>
                </c:pt>
                <c:pt idx="3214">
                  <c:v>1246</c:v>
                </c:pt>
                <c:pt idx="3215">
                  <c:v>1248</c:v>
                </c:pt>
                <c:pt idx="3216">
                  <c:v>1254</c:v>
                </c:pt>
                <c:pt idx="3217">
                  <c:v>1260</c:v>
                </c:pt>
                <c:pt idx="3218">
                  <c:v>1258</c:v>
                </c:pt>
                <c:pt idx="3219">
                  <c:v>1241</c:v>
                </c:pt>
                <c:pt idx="3220">
                  <c:v>1266</c:v>
                </c:pt>
                <c:pt idx="3221">
                  <c:v>1260</c:v>
                </c:pt>
                <c:pt idx="3222">
                  <c:v>1259</c:v>
                </c:pt>
                <c:pt idx="3223">
                  <c:v>1295</c:v>
                </c:pt>
                <c:pt idx="3224">
                  <c:v>1250</c:v>
                </c:pt>
                <c:pt idx="3225">
                  <c:v>1249</c:v>
                </c:pt>
                <c:pt idx="3226">
                  <c:v>1273</c:v>
                </c:pt>
                <c:pt idx="3227">
                  <c:v>1259</c:v>
                </c:pt>
                <c:pt idx="3228">
                  <c:v>1278</c:v>
                </c:pt>
                <c:pt idx="3229">
                  <c:v>1255</c:v>
                </c:pt>
                <c:pt idx="3230">
                  <c:v>1278</c:v>
                </c:pt>
                <c:pt idx="3231">
                  <c:v>1271</c:v>
                </c:pt>
                <c:pt idx="3232">
                  <c:v>1270</c:v>
                </c:pt>
                <c:pt idx="3233">
                  <c:v>1251</c:v>
                </c:pt>
                <c:pt idx="3234">
                  <c:v>1246</c:v>
                </c:pt>
                <c:pt idx="3235">
                  <c:v>1280</c:v>
                </c:pt>
                <c:pt idx="3236">
                  <c:v>1274</c:v>
                </c:pt>
                <c:pt idx="3237">
                  <c:v>1291</c:v>
                </c:pt>
                <c:pt idx="3238">
                  <c:v>1249</c:v>
                </c:pt>
                <c:pt idx="3239">
                  <c:v>1245</c:v>
                </c:pt>
                <c:pt idx="3240">
                  <c:v>1255</c:v>
                </c:pt>
                <c:pt idx="3241">
                  <c:v>1267</c:v>
                </c:pt>
                <c:pt idx="3242">
                  <c:v>1238</c:v>
                </c:pt>
                <c:pt idx="3243">
                  <c:v>1266</c:v>
                </c:pt>
                <c:pt idx="3244">
                  <c:v>1243</c:v>
                </c:pt>
                <c:pt idx="3245">
                  <c:v>1229</c:v>
                </c:pt>
                <c:pt idx="3246">
                  <c:v>1218</c:v>
                </c:pt>
                <c:pt idx="3247">
                  <c:v>1262</c:v>
                </c:pt>
                <c:pt idx="3248">
                  <c:v>1239</c:v>
                </c:pt>
                <c:pt idx="3249">
                  <c:v>1242</c:v>
                </c:pt>
                <c:pt idx="3250">
                  <c:v>1232</c:v>
                </c:pt>
                <c:pt idx="3251">
                  <c:v>1246</c:v>
                </c:pt>
                <c:pt idx="3252">
                  <c:v>1237</c:v>
                </c:pt>
                <c:pt idx="3253">
                  <c:v>1247</c:v>
                </c:pt>
                <c:pt idx="3254">
                  <c:v>1227</c:v>
                </c:pt>
                <c:pt idx="3255">
                  <c:v>1228</c:v>
                </c:pt>
                <c:pt idx="3256">
                  <c:v>1234</c:v>
                </c:pt>
                <c:pt idx="3257">
                  <c:v>1236</c:v>
                </c:pt>
                <c:pt idx="3258">
                  <c:v>1253</c:v>
                </c:pt>
                <c:pt idx="3259">
                  <c:v>1249</c:v>
                </c:pt>
                <c:pt idx="3260">
                  <c:v>1267</c:v>
                </c:pt>
                <c:pt idx="3261">
                  <c:v>1257</c:v>
                </c:pt>
                <c:pt idx="3262">
                  <c:v>1240</c:v>
                </c:pt>
                <c:pt idx="3263">
                  <c:v>1254</c:v>
                </c:pt>
                <c:pt idx="3264">
                  <c:v>1294</c:v>
                </c:pt>
                <c:pt idx="3265">
                  <c:v>1295</c:v>
                </c:pt>
                <c:pt idx="3266">
                  <c:v>1294</c:v>
                </c:pt>
                <c:pt idx="3267">
                  <c:v>1278</c:v>
                </c:pt>
                <c:pt idx="3268">
                  <c:v>1282</c:v>
                </c:pt>
                <c:pt idx="3269">
                  <c:v>1292</c:v>
                </c:pt>
                <c:pt idx="3270">
                  <c:v>1275</c:v>
                </c:pt>
                <c:pt idx="3271">
                  <c:v>1298</c:v>
                </c:pt>
                <c:pt idx="3272">
                  <c:v>1300</c:v>
                </c:pt>
                <c:pt idx="3273">
                  <c:v>1281</c:v>
                </c:pt>
                <c:pt idx="3274">
                  <c:v>1292</c:v>
                </c:pt>
                <c:pt idx="3275">
                  <c:v>1289</c:v>
                </c:pt>
                <c:pt idx="3276">
                  <c:v>1274</c:v>
                </c:pt>
                <c:pt idx="3277">
                  <c:v>1276</c:v>
                </c:pt>
                <c:pt idx="3278">
                  <c:v>1273</c:v>
                </c:pt>
                <c:pt idx="3279">
                  <c:v>1268</c:v>
                </c:pt>
                <c:pt idx="3280">
                  <c:v>1303</c:v>
                </c:pt>
                <c:pt idx="3281">
                  <c:v>1311</c:v>
                </c:pt>
                <c:pt idx="3282">
                  <c:v>1291</c:v>
                </c:pt>
                <c:pt idx="3283">
                  <c:v>1292</c:v>
                </c:pt>
                <c:pt idx="3284">
                  <c:v>1284</c:v>
                </c:pt>
                <c:pt idx="3285">
                  <c:v>1289</c:v>
                </c:pt>
                <c:pt idx="3286">
                  <c:v>1290</c:v>
                </c:pt>
                <c:pt idx="3287">
                  <c:v>1283</c:v>
                </c:pt>
                <c:pt idx="3288">
                  <c:v>1288</c:v>
                </c:pt>
                <c:pt idx="3289">
                  <c:v>1282</c:v>
                </c:pt>
                <c:pt idx="3290">
                  <c:v>1282</c:v>
                </c:pt>
                <c:pt idx="3291">
                  <c:v>1285</c:v>
                </c:pt>
                <c:pt idx="3292">
                  <c:v>1306</c:v>
                </c:pt>
                <c:pt idx="3293">
                  <c:v>1311</c:v>
                </c:pt>
                <c:pt idx="3294">
                  <c:v>1294</c:v>
                </c:pt>
                <c:pt idx="3295">
                  <c:v>1330</c:v>
                </c:pt>
                <c:pt idx="3296">
                  <c:v>1282</c:v>
                </c:pt>
                <c:pt idx="3297">
                  <c:v>1250</c:v>
                </c:pt>
                <c:pt idx="3298">
                  <c:v>1258</c:v>
                </c:pt>
                <c:pt idx="3299">
                  <c:v>1251</c:v>
                </c:pt>
                <c:pt idx="3300">
                  <c:v>1294</c:v>
                </c:pt>
                <c:pt idx="3301">
                  <c:v>1239</c:v>
                </c:pt>
                <c:pt idx="3302">
                  <c:v>1252</c:v>
                </c:pt>
                <c:pt idx="3303">
                  <c:v>1261</c:v>
                </c:pt>
                <c:pt idx="3304">
                  <c:v>1260</c:v>
                </c:pt>
                <c:pt idx="3305">
                  <c:v>1256</c:v>
                </c:pt>
                <c:pt idx="3306">
                  <c:v>1234</c:v>
                </c:pt>
                <c:pt idx="3307">
                  <c:v>1262</c:v>
                </c:pt>
                <c:pt idx="3308">
                  <c:v>1247</c:v>
                </c:pt>
                <c:pt idx="3309">
                  <c:v>1262</c:v>
                </c:pt>
                <c:pt idx="3310">
                  <c:v>1265</c:v>
                </c:pt>
                <c:pt idx="3311">
                  <c:v>1247</c:v>
                </c:pt>
                <c:pt idx="3312">
                  <c:v>1265</c:v>
                </c:pt>
                <c:pt idx="3313">
                  <c:v>1260</c:v>
                </c:pt>
                <c:pt idx="3314">
                  <c:v>1247</c:v>
                </c:pt>
                <c:pt idx="3315">
                  <c:v>1256</c:v>
                </c:pt>
                <c:pt idx="3316">
                  <c:v>1295</c:v>
                </c:pt>
                <c:pt idx="3317">
                  <c:v>1278</c:v>
                </c:pt>
                <c:pt idx="3318">
                  <c:v>1263</c:v>
                </c:pt>
                <c:pt idx="3319">
                  <c:v>1270</c:v>
                </c:pt>
                <c:pt idx="3320">
                  <c:v>1302</c:v>
                </c:pt>
                <c:pt idx="3321">
                  <c:v>1264</c:v>
                </c:pt>
                <c:pt idx="3322">
                  <c:v>1280</c:v>
                </c:pt>
                <c:pt idx="3323">
                  <c:v>1278</c:v>
                </c:pt>
                <c:pt idx="3324">
                  <c:v>1286</c:v>
                </c:pt>
                <c:pt idx="3325">
                  <c:v>1268</c:v>
                </c:pt>
                <c:pt idx="3326">
                  <c:v>1283</c:v>
                </c:pt>
                <c:pt idx="3327">
                  <c:v>1272</c:v>
                </c:pt>
                <c:pt idx="3328">
                  <c:v>1255</c:v>
                </c:pt>
                <c:pt idx="3329">
                  <c:v>1278</c:v>
                </c:pt>
                <c:pt idx="3330">
                  <c:v>1289</c:v>
                </c:pt>
                <c:pt idx="3331">
                  <c:v>1274</c:v>
                </c:pt>
                <c:pt idx="3332">
                  <c:v>1297</c:v>
                </c:pt>
                <c:pt idx="3333">
                  <c:v>1282</c:v>
                </c:pt>
                <c:pt idx="3334">
                  <c:v>1264</c:v>
                </c:pt>
                <c:pt idx="3335">
                  <c:v>1288</c:v>
                </c:pt>
                <c:pt idx="3336">
                  <c:v>1291</c:v>
                </c:pt>
                <c:pt idx="3337">
                  <c:v>1278</c:v>
                </c:pt>
                <c:pt idx="3338">
                  <c:v>1303</c:v>
                </c:pt>
                <c:pt idx="3339">
                  <c:v>1271</c:v>
                </c:pt>
                <c:pt idx="3340">
                  <c:v>1290</c:v>
                </c:pt>
                <c:pt idx="3341">
                  <c:v>1260</c:v>
                </c:pt>
                <c:pt idx="3342">
                  <c:v>1265</c:v>
                </c:pt>
                <c:pt idx="3343">
                  <c:v>1272</c:v>
                </c:pt>
                <c:pt idx="3344">
                  <c:v>1275</c:v>
                </c:pt>
                <c:pt idx="3345">
                  <c:v>1258</c:v>
                </c:pt>
                <c:pt idx="3346">
                  <c:v>1253</c:v>
                </c:pt>
                <c:pt idx="3347">
                  <c:v>1245</c:v>
                </c:pt>
                <c:pt idx="3348">
                  <c:v>1268</c:v>
                </c:pt>
                <c:pt idx="3349">
                  <c:v>1251</c:v>
                </c:pt>
                <c:pt idx="3350">
                  <c:v>1257</c:v>
                </c:pt>
                <c:pt idx="3351">
                  <c:v>1271</c:v>
                </c:pt>
                <c:pt idx="3352">
                  <c:v>1270</c:v>
                </c:pt>
                <c:pt idx="3353">
                  <c:v>1271</c:v>
                </c:pt>
                <c:pt idx="3354">
                  <c:v>1272</c:v>
                </c:pt>
                <c:pt idx="3355">
                  <c:v>1270</c:v>
                </c:pt>
                <c:pt idx="3356">
                  <c:v>1260</c:v>
                </c:pt>
                <c:pt idx="3357">
                  <c:v>1253</c:v>
                </c:pt>
                <c:pt idx="3358">
                  <c:v>1247</c:v>
                </c:pt>
                <c:pt idx="3359">
                  <c:v>1265</c:v>
                </c:pt>
                <c:pt idx="3360">
                  <c:v>1229</c:v>
                </c:pt>
                <c:pt idx="3361">
                  <c:v>1232</c:v>
                </c:pt>
                <c:pt idx="3362">
                  <c:v>1248</c:v>
                </c:pt>
                <c:pt idx="3363">
                  <c:v>1243</c:v>
                </c:pt>
                <c:pt idx="3364">
                  <c:v>1268</c:v>
                </c:pt>
                <c:pt idx="3365">
                  <c:v>1281</c:v>
                </c:pt>
                <c:pt idx="3366">
                  <c:v>1283</c:v>
                </c:pt>
                <c:pt idx="3367">
                  <c:v>1241</c:v>
                </c:pt>
                <c:pt idx="3368">
                  <c:v>1234</c:v>
                </c:pt>
                <c:pt idx="3369">
                  <c:v>1274</c:v>
                </c:pt>
                <c:pt idx="3370">
                  <c:v>1265</c:v>
                </c:pt>
                <c:pt idx="3371">
                  <c:v>1284</c:v>
                </c:pt>
                <c:pt idx="3372">
                  <c:v>1281</c:v>
                </c:pt>
                <c:pt idx="3373">
                  <c:v>1267</c:v>
                </c:pt>
                <c:pt idx="3374">
                  <c:v>1288</c:v>
                </c:pt>
                <c:pt idx="3375">
                  <c:v>1281</c:v>
                </c:pt>
                <c:pt idx="3376">
                  <c:v>1277</c:v>
                </c:pt>
                <c:pt idx="3377">
                  <c:v>1276</c:v>
                </c:pt>
                <c:pt idx="3378">
                  <c:v>1282</c:v>
                </c:pt>
                <c:pt idx="3379">
                  <c:v>1299</c:v>
                </c:pt>
                <c:pt idx="3380">
                  <c:v>1297</c:v>
                </c:pt>
                <c:pt idx="3381">
                  <c:v>1273</c:v>
                </c:pt>
                <c:pt idx="3382">
                  <c:v>1299</c:v>
                </c:pt>
                <c:pt idx="3383">
                  <c:v>1311</c:v>
                </c:pt>
                <c:pt idx="3384">
                  <c:v>1297</c:v>
                </c:pt>
                <c:pt idx="3385">
                  <c:v>1302</c:v>
                </c:pt>
                <c:pt idx="3386">
                  <c:v>1304</c:v>
                </c:pt>
                <c:pt idx="3387">
                  <c:v>1293</c:v>
                </c:pt>
                <c:pt idx="3388">
                  <c:v>1309</c:v>
                </c:pt>
                <c:pt idx="3389">
                  <c:v>1297</c:v>
                </c:pt>
                <c:pt idx="3390">
                  <c:v>1273</c:v>
                </c:pt>
                <c:pt idx="3391">
                  <c:v>1269</c:v>
                </c:pt>
                <c:pt idx="3392">
                  <c:v>1308</c:v>
                </c:pt>
                <c:pt idx="3393">
                  <c:v>1291</c:v>
                </c:pt>
                <c:pt idx="3394">
                  <c:v>1317</c:v>
                </c:pt>
                <c:pt idx="3395">
                  <c:v>1333</c:v>
                </c:pt>
                <c:pt idx="3396">
                  <c:v>1328</c:v>
                </c:pt>
                <c:pt idx="3397">
                  <c:v>1329</c:v>
                </c:pt>
                <c:pt idx="3398">
                  <c:v>1305</c:v>
                </c:pt>
                <c:pt idx="3399">
                  <c:v>1312</c:v>
                </c:pt>
                <c:pt idx="3400">
                  <c:v>1298</c:v>
                </c:pt>
                <c:pt idx="3401">
                  <c:v>1317</c:v>
                </c:pt>
                <c:pt idx="3402">
                  <c:v>1296</c:v>
                </c:pt>
                <c:pt idx="3403">
                  <c:v>1312</c:v>
                </c:pt>
                <c:pt idx="3404">
                  <c:v>1290</c:v>
                </c:pt>
                <c:pt idx="3405">
                  <c:v>1273</c:v>
                </c:pt>
                <c:pt idx="3406">
                  <c:v>1281</c:v>
                </c:pt>
                <c:pt idx="3407">
                  <c:v>1263</c:v>
                </c:pt>
                <c:pt idx="3408">
                  <c:v>1281</c:v>
                </c:pt>
                <c:pt idx="3409">
                  <c:v>1278</c:v>
                </c:pt>
                <c:pt idx="3410">
                  <c:v>1281</c:v>
                </c:pt>
                <c:pt idx="3411">
                  <c:v>1269</c:v>
                </c:pt>
                <c:pt idx="3412">
                  <c:v>1265</c:v>
                </c:pt>
                <c:pt idx="3413">
                  <c:v>1327</c:v>
                </c:pt>
                <c:pt idx="3414">
                  <c:v>1293</c:v>
                </c:pt>
                <c:pt idx="3415">
                  <c:v>1283</c:v>
                </c:pt>
                <c:pt idx="3416">
                  <c:v>1307</c:v>
                </c:pt>
                <c:pt idx="3417">
                  <c:v>1297</c:v>
                </c:pt>
                <c:pt idx="3418">
                  <c:v>1304</c:v>
                </c:pt>
                <c:pt idx="3419">
                  <c:v>1301</c:v>
                </c:pt>
                <c:pt idx="3420">
                  <c:v>1295</c:v>
                </c:pt>
                <c:pt idx="3421">
                  <c:v>1257</c:v>
                </c:pt>
                <c:pt idx="3422">
                  <c:v>1286</c:v>
                </c:pt>
                <c:pt idx="3423">
                  <c:v>1307</c:v>
                </c:pt>
                <c:pt idx="3424">
                  <c:v>1325</c:v>
                </c:pt>
                <c:pt idx="3425">
                  <c:v>1316</c:v>
                </c:pt>
                <c:pt idx="3426">
                  <c:v>1295</c:v>
                </c:pt>
                <c:pt idx="3427">
                  <c:v>1290</c:v>
                </c:pt>
                <c:pt idx="3428">
                  <c:v>1311</c:v>
                </c:pt>
                <c:pt idx="3429">
                  <c:v>1303</c:v>
                </c:pt>
                <c:pt idx="3430">
                  <c:v>1259</c:v>
                </c:pt>
                <c:pt idx="3431">
                  <c:v>1325</c:v>
                </c:pt>
                <c:pt idx="3432">
                  <c:v>1323</c:v>
                </c:pt>
                <c:pt idx="3433">
                  <c:v>1306</c:v>
                </c:pt>
                <c:pt idx="3434">
                  <c:v>1307</c:v>
                </c:pt>
                <c:pt idx="3435">
                  <c:v>1301</c:v>
                </c:pt>
                <c:pt idx="3436">
                  <c:v>1319</c:v>
                </c:pt>
                <c:pt idx="3437">
                  <c:v>1298</c:v>
                </c:pt>
                <c:pt idx="3438">
                  <c:v>1289</c:v>
                </c:pt>
                <c:pt idx="3439">
                  <c:v>1275</c:v>
                </c:pt>
                <c:pt idx="3440">
                  <c:v>1259</c:v>
                </c:pt>
                <c:pt idx="3441">
                  <c:v>1255</c:v>
                </c:pt>
                <c:pt idx="3442">
                  <c:v>1275</c:v>
                </c:pt>
                <c:pt idx="3443">
                  <c:v>1268</c:v>
                </c:pt>
                <c:pt idx="3444">
                  <c:v>1284</c:v>
                </c:pt>
                <c:pt idx="3445">
                  <c:v>1281</c:v>
                </c:pt>
                <c:pt idx="3446">
                  <c:v>1300</c:v>
                </c:pt>
                <c:pt idx="3447">
                  <c:v>1306</c:v>
                </c:pt>
                <c:pt idx="3448">
                  <c:v>1290</c:v>
                </c:pt>
                <c:pt idx="3449">
                  <c:v>1313</c:v>
                </c:pt>
                <c:pt idx="3450">
                  <c:v>1309</c:v>
                </c:pt>
                <c:pt idx="3451">
                  <c:v>1310</c:v>
                </c:pt>
                <c:pt idx="3452">
                  <c:v>1279</c:v>
                </c:pt>
                <c:pt idx="3453">
                  <c:v>1308</c:v>
                </c:pt>
                <c:pt idx="3454">
                  <c:v>1313</c:v>
                </c:pt>
                <c:pt idx="3455">
                  <c:v>1282</c:v>
                </c:pt>
                <c:pt idx="3456">
                  <c:v>1296</c:v>
                </c:pt>
                <c:pt idx="3457">
                  <c:v>1279</c:v>
                </c:pt>
                <c:pt idx="3458">
                  <c:v>1287</c:v>
                </c:pt>
                <c:pt idx="3459">
                  <c:v>1268</c:v>
                </c:pt>
                <c:pt idx="3460">
                  <c:v>1283</c:v>
                </c:pt>
                <c:pt idx="3461">
                  <c:v>1284</c:v>
                </c:pt>
                <c:pt idx="3462">
                  <c:v>1291</c:v>
                </c:pt>
                <c:pt idx="3463">
                  <c:v>1285</c:v>
                </c:pt>
                <c:pt idx="3464">
                  <c:v>1311</c:v>
                </c:pt>
                <c:pt idx="3465">
                  <c:v>1304</c:v>
                </c:pt>
                <c:pt idx="3466">
                  <c:v>1294</c:v>
                </c:pt>
                <c:pt idx="3467">
                  <c:v>1296</c:v>
                </c:pt>
                <c:pt idx="3468">
                  <c:v>1316</c:v>
                </c:pt>
                <c:pt idx="3469">
                  <c:v>1318</c:v>
                </c:pt>
                <c:pt idx="3470">
                  <c:v>1318</c:v>
                </c:pt>
                <c:pt idx="3471">
                  <c:v>1294</c:v>
                </c:pt>
                <c:pt idx="3472">
                  <c:v>1284</c:v>
                </c:pt>
                <c:pt idx="3473">
                  <c:v>1284</c:v>
                </c:pt>
                <c:pt idx="3474">
                  <c:v>1272</c:v>
                </c:pt>
                <c:pt idx="3475">
                  <c:v>1282</c:v>
                </c:pt>
                <c:pt idx="3476">
                  <c:v>1269</c:v>
                </c:pt>
                <c:pt idx="3477">
                  <c:v>1284</c:v>
                </c:pt>
                <c:pt idx="3478">
                  <c:v>1277</c:v>
                </c:pt>
                <c:pt idx="3479">
                  <c:v>1284</c:v>
                </c:pt>
                <c:pt idx="3480">
                  <c:v>1279</c:v>
                </c:pt>
                <c:pt idx="3481">
                  <c:v>1278</c:v>
                </c:pt>
                <c:pt idx="3482">
                  <c:v>1278</c:v>
                </c:pt>
                <c:pt idx="3483">
                  <c:v>1294</c:v>
                </c:pt>
                <c:pt idx="3484">
                  <c:v>1267</c:v>
                </c:pt>
                <c:pt idx="3485">
                  <c:v>1285</c:v>
                </c:pt>
                <c:pt idx="3486">
                  <c:v>1267</c:v>
                </c:pt>
                <c:pt idx="3487">
                  <c:v>1305</c:v>
                </c:pt>
                <c:pt idx="3488">
                  <c:v>1290</c:v>
                </c:pt>
                <c:pt idx="3489">
                  <c:v>1303</c:v>
                </c:pt>
                <c:pt idx="3490">
                  <c:v>1287</c:v>
                </c:pt>
                <c:pt idx="3491">
                  <c:v>1259</c:v>
                </c:pt>
                <c:pt idx="3492">
                  <c:v>1270</c:v>
                </c:pt>
                <c:pt idx="3493">
                  <c:v>1254</c:v>
                </c:pt>
                <c:pt idx="3494">
                  <c:v>1251</c:v>
                </c:pt>
                <c:pt idx="3495">
                  <c:v>1247</c:v>
                </c:pt>
                <c:pt idx="3496">
                  <c:v>1227</c:v>
                </c:pt>
                <c:pt idx="3497">
                  <c:v>1240</c:v>
                </c:pt>
                <c:pt idx="3498">
                  <c:v>1250</c:v>
                </c:pt>
                <c:pt idx="3499">
                  <c:v>1246</c:v>
                </c:pt>
                <c:pt idx="3500">
                  <c:v>1236</c:v>
                </c:pt>
                <c:pt idx="3501">
                  <c:v>1268</c:v>
                </c:pt>
                <c:pt idx="3502">
                  <c:v>1250</c:v>
                </c:pt>
                <c:pt idx="3503">
                  <c:v>1247</c:v>
                </c:pt>
                <c:pt idx="3504">
                  <c:v>1260</c:v>
                </c:pt>
                <c:pt idx="3505">
                  <c:v>1242</c:v>
                </c:pt>
                <c:pt idx="3506">
                  <c:v>1212</c:v>
                </c:pt>
                <c:pt idx="3507">
                  <c:v>1217</c:v>
                </c:pt>
                <c:pt idx="3508">
                  <c:v>1213</c:v>
                </c:pt>
                <c:pt idx="3509">
                  <c:v>1237</c:v>
                </c:pt>
                <c:pt idx="3510">
                  <c:v>1225</c:v>
                </c:pt>
                <c:pt idx="3511">
                  <c:v>1218</c:v>
                </c:pt>
                <c:pt idx="3512">
                  <c:v>1236</c:v>
                </c:pt>
                <c:pt idx="3513">
                  <c:v>1242</c:v>
                </c:pt>
                <c:pt idx="3514">
                  <c:v>1224</c:v>
                </c:pt>
                <c:pt idx="3515">
                  <c:v>1259</c:v>
                </c:pt>
                <c:pt idx="3516">
                  <c:v>1245</c:v>
                </c:pt>
                <c:pt idx="3517">
                  <c:v>1228</c:v>
                </c:pt>
                <c:pt idx="3518">
                  <c:v>1236</c:v>
                </c:pt>
                <c:pt idx="3519">
                  <c:v>1243</c:v>
                </c:pt>
                <c:pt idx="3520">
                  <c:v>1243</c:v>
                </c:pt>
                <c:pt idx="3521">
                  <c:v>1235</c:v>
                </c:pt>
                <c:pt idx="3522">
                  <c:v>1254</c:v>
                </c:pt>
                <c:pt idx="3523">
                  <c:v>1261</c:v>
                </c:pt>
                <c:pt idx="3524">
                  <c:v>1239</c:v>
                </c:pt>
                <c:pt idx="3525">
                  <c:v>1261</c:v>
                </c:pt>
                <c:pt idx="3526">
                  <c:v>1243</c:v>
                </c:pt>
                <c:pt idx="3527">
                  <c:v>1240</c:v>
                </c:pt>
                <c:pt idx="3528">
                  <c:v>1222</c:v>
                </c:pt>
                <c:pt idx="3529">
                  <c:v>1225</c:v>
                </c:pt>
                <c:pt idx="3530">
                  <c:v>1237</c:v>
                </c:pt>
                <c:pt idx="3531">
                  <c:v>1238</c:v>
                </c:pt>
                <c:pt idx="3532">
                  <c:v>1241</c:v>
                </c:pt>
                <c:pt idx="3533">
                  <c:v>1229</c:v>
                </c:pt>
                <c:pt idx="3534">
                  <c:v>1206</c:v>
                </c:pt>
                <c:pt idx="3535">
                  <c:v>1238</c:v>
                </c:pt>
                <c:pt idx="3536">
                  <c:v>1255</c:v>
                </c:pt>
                <c:pt idx="3537">
                  <c:v>1236</c:v>
                </c:pt>
                <c:pt idx="3538">
                  <c:v>1237</c:v>
                </c:pt>
                <c:pt idx="3539">
                  <c:v>1233</c:v>
                </c:pt>
                <c:pt idx="3540">
                  <c:v>1233</c:v>
                </c:pt>
                <c:pt idx="3541">
                  <c:v>1262</c:v>
                </c:pt>
                <c:pt idx="3542">
                  <c:v>1233</c:v>
                </c:pt>
                <c:pt idx="3543">
                  <c:v>1221</c:v>
                </c:pt>
                <c:pt idx="3544">
                  <c:v>1222</c:v>
                </c:pt>
                <c:pt idx="3545">
                  <c:v>1228</c:v>
                </c:pt>
                <c:pt idx="3546">
                  <c:v>1204</c:v>
                </c:pt>
                <c:pt idx="3547">
                  <c:v>1213</c:v>
                </c:pt>
                <c:pt idx="3548">
                  <c:v>1233</c:v>
                </c:pt>
                <c:pt idx="3549">
                  <c:v>1239</c:v>
                </c:pt>
                <c:pt idx="3550">
                  <c:v>1242</c:v>
                </c:pt>
                <c:pt idx="3551">
                  <c:v>1217</c:v>
                </c:pt>
                <c:pt idx="3552">
                  <c:v>1203</c:v>
                </c:pt>
                <c:pt idx="3553">
                  <c:v>1211</c:v>
                </c:pt>
                <c:pt idx="3554">
                  <c:v>1221</c:v>
                </c:pt>
                <c:pt idx="3555">
                  <c:v>1222</c:v>
                </c:pt>
                <c:pt idx="3556">
                  <c:v>1220</c:v>
                </c:pt>
                <c:pt idx="3557">
                  <c:v>1223</c:v>
                </c:pt>
                <c:pt idx="3558">
                  <c:v>1249</c:v>
                </c:pt>
                <c:pt idx="3559">
                  <c:v>1223</c:v>
                </c:pt>
                <c:pt idx="3560">
                  <c:v>1232</c:v>
                </c:pt>
                <c:pt idx="3561">
                  <c:v>1236</c:v>
                </c:pt>
                <c:pt idx="3562">
                  <c:v>1234</c:v>
                </c:pt>
                <c:pt idx="3563">
                  <c:v>1212</c:v>
                </c:pt>
                <c:pt idx="3564">
                  <c:v>1241</c:v>
                </c:pt>
                <c:pt idx="3565">
                  <c:v>1260</c:v>
                </c:pt>
                <c:pt idx="3566">
                  <c:v>1214</c:v>
                </c:pt>
                <c:pt idx="3567">
                  <c:v>1214</c:v>
                </c:pt>
                <c:pt idx="3568">
                  <c:v>1216</c:v>
                </c:pt>
                <c:pt idx="3569">
                  <c:v>1215</c:v>
                </c:pt>
                <c:pt idx="3570">
                  <c:v>1256</c:v>
                </c:pt>
                <c:pt idx="3571">
                  <c:v>1236</c:v>
                </c:pt>
                <c:pt idx="3572">
                  <c:v>1233</c:v>
                </c:pt>
                <c:pt idx="3573">
                  <c:v>1268</c:v>
                </c:pt>
                <c:pt idx="3574">
                  <c:v>1226</c:v>
                </c:pt>
                <c:pt idx="3575">
                  <c:v>1223</c:v>
                </c:pt>
                <c:pt idx="3576">
                  <c:v>1233</c:v>
                </c:pt>
                <c:pt idx="3577">
                  <c:v>1229</c:v>
                </c:pt>
                <c:pt idx="3578">
                  <c:v>1230</c:v>
                </c:pt>
                <c:pt idx="3579">
                  <c:v>1229</c:v>
                </c:pt>
                <c:pt idx="3580">
                  <c:v>1226</c:v>
                </c:pt>
                <c:pt idx="3581">
                  <c:v>1229</c:v>
                </c:pt>
                <c:pt idx="3582">
                  <c:v>1226</c:v>
                </c:pt>
                <c:pt idx="3583">
                  <c:v>1248</c:v>
                </c:pt>
                <c:pt idx="3584">
                  <c:v>1209</c:v>
                </c:pt>
                <c:pt idx="3585">
                  <c:v>1207</c:v>
                </c:pt>
                <c:pt idx="3586">
                  <c:v>1208</c:v>
                </c:pt>
                <c:pt idx="3587">
                  <c:v>1206</c:v>
                </c:pt>
                <c:pt idx="3588">
                  <c:v>1196</c:v>
                </c:pt>
                <c:pt idx="3589">
                  <c:v>1208</c:v>
                </c:pt>
                <c:pt idx="3590">
                  <c:v>1195</c:v>
                </c:pt>
                <c:pt idx="3591">
                  <c:v>1184</c:v>
                </c:pt>
                <c:pt idx="3592">
                  <c:v>1193</c:v>
                </c:pt>
                <c:pt idx="3593">
                  <c:v>1207</c:v>
                </c:pt>
                <c:pt idx="3594">
                  <c:v>1200</c:v>
                </c:pt>
                <c:pt idx="3595">
                  <c:v>1201</c:v>
                </c:pt>
                <c:pt idx="3596">
                  <c:v>1196</c:v>
                </c:pt>
                <c:pt idx="3597">
                  <c:v>1238</c:v>
                </c:pt>
                <c:pt idx="3598">
                  <c:v>1218</c:v>
                </c:pt>
                <c:pt idx="3599">
                  <c:v>1234</c:v>
                </c:pt>
                <c:pt idx="3600">
                  <c:v>1220</c:v>
                </c:pt>
                <c:pt idx="3601">
                  <c:v>1230</c:v>
                </c:pt>
                <c:pt idx="3602">
                  <c:v>1238</c:v>
                </c:pt>
                <c:pt idx="3603">
                  <c:v>1201</c:v>
                </c:pt>
                <c:pt idx="3604">
                  <c:v>1218</c:v>
                </c:pt>
                <c:pt idx="3605">
                  <c:v>1247</c:v>
                </c:pt>
                <c:pt idx="3606">
                  <c:v>1244</c:v>
                </c:pt>
                <c:pt idx="3607">
                  <c:v>1224</c:v>
                </c:pt>
                <c:pt idx="3608">
                  <c:v>1213</c:v>
                </c:pt>
                <c:pt idx="3609">
                  <c:v>1224</c:v>
                </c:pt>
                <c:pt idx="3610">
                  <c:v>1261</c:v>
                </c:pt>
                <c:pt idx="3611">
                  <c:v>1265</c:v>
                </c:pt>
                <c:pt idx="3612">
                  <c:v>1264</c:v>
                </c:pt>
                <c:pt idx="3613">
                  <c:v>1249</c:v>
                </c:pt>
                <c:pt idx="3614">
                  <c:v>1231</c:v>
                </c:pt>
                <c:pt idx="3615">
                  <c:v>1252</c:v>
                </c:pt>
                <c:pt idx="3616">
                  <c:v>1258</c:v>
                </c:pt>
                <c:pt idx="3617">
                  <c:v>1256</c:v>
                </c:pt>
                <c:pt idx="3618">
                  <c:v>1247</c:v>
                </c:pt>
                <c:pt idx="3619">
                  <c:v>1271</c:v>
                </c:pt>
                <c:pt idx="3620">
                  <c:v>1245</c:v>
                </c:pt>
                <c:pt idx="3621">
                  <c:v>1257</c:v>
                </c:pt>
                <c:pt idx="3622">
                  <c:v>1260</c:v>
                </c:pt>
                <c:pt idx="3623">
                  <c:v>1236</c:v>
                </c:pt>
                <c:pt idx="3624">
                  <c:v>1228</c:v>
                </c:pt>
                <c:pt idx="3625">
                  <c:v>1246</c:v>
                </c:pt>
                <c:pt idx="3626">
                  <c:v>1252</c:v>
                </c:pt>
                <c:pt idx="3627">
                  <c:v>1240</c:v>
                </c:pt>
                <c:pt idx="3628">
                  <c:v>1229</c:v>
                </c:pt>
                <c:pt idx="3629">
                  <c:v>1246</c:v>
                </c:pt>
                <c:pt idx="3630">
                  <c:v>1236</c:v>
                </c:pt>
                <c:pt idx="3631">
                  <c:v>1254</c:v>
                </c:pt>
                <c:pt idx="3632">
                  <c:v>1261</c:v>
                </c:pt>
                <c:pt idx="3633">
                  <c:v>1206</c:v>
                </c:pt>
                <c:pt idx="3634">
                  <c:v>1237</c:v>
                </c:pt>
                <c:pt idx="3635">
                  <c:v>1219</c:v>
                </c:pt>
                <c:pt idx="3636">
                  <c:v>1225</c:v>
                </c:pt>
                <c:pt idx="3637">
                  <c:v>1238</c:v>
                </c:pt>
                <c:pt idx="3638">
                  <c:v>1263</c:v>
                </c:pt>
                <c:pt idx="3639">
                  <c:v>1237</c:v>
                </c:pt>
                <c:pt idx="3640">
                  <c:v>1246</c:v>
                </c:pt>
                <c:pt idx="3641">
                  <c:v>1253</c:v>
                </c:pt>
                <c:pt idx="3642">
                  <c:v>1238</c:v>
                </c:pt>
                <c:pt idx="3643">
                  <c:v>1240</c:v>
                </c:pt>
                <c:pt idx="3644">
                  <c:v>1252</c:v>
                </c:pt>
                <c:pt idx="3645">
                  <c:v>1264</c:v>
                </c:pt>
                <c:pt idx="3646">
                  <c:v>1235</c:v>
                </c:pt>
                <c:pt idx="3647">
                  <c:v>1258</c:v>
                </c:pt>
                <c:pt idx="3648">
                  <c:v>1240</c:v>
                </c:pt>
                <c:pt idx="3649">
                  <c:v>1225</c:v>
                </c:pt>
                <c:pt idx="3650">
                  <c:v>1228</c:v>
                </c:pt>
                <c:pt idx="3651">
                  <c:v>1239</c:v>
                </c:pt>
                <c:pt idx="3652">
                  <c:v>1226</c:v>
                </c:pt>
                <c:pt idx="3653">
                  <c:v>1233</c:v>
                </c:pt>
                <c:pt idx="3654">
                  <c:v>1226</c:v>
                </c:pt>
                <c:pt idx="3655">
                  <c:v>1237</c:v>
                </c:pt>
                <c:pt idx="3656">
                  <c:v>1245</c:v>
                </c:pt>
                <c:pt idx="3657">
                  <c:v>1246</c:v>
                </c:pt>
                <c:pt idx="3658">
                  <c:v>1223</c:v>
                </c:pt>
                <c:pt idx="3659">
                  <c:v>1197</c:v>
                </c:pt>
                <c:pt idx="3660">
                  <c:v>1236</c:v>
                </c:pt>
                <c:pt idx="3661">
                  <c:v>1251</c:v>
                </c:pt>
                <c:pt idx="3662">
                  <c:v>1235</c:v>
                </c:pt>
                <c:pt idx="3663">
                  <c:v>1220</c:v>
                </c:pt>
                <c:pt idx="3664">
                  <c:v>1223</c:v>
                </c:pt>
                <c:pt idx="3665">
                  <c:v>1232</c:v>
                </c:pt>
                <c:pt idx="3666">
                  <c:v>1245</c:v>
                </c:pt>
                <c:pt idx="3667">
                  <c:v>1259</c:v>
                </c:pt>
                <c:pt idx="3668">
                  <c:v>1278</c:v>
                </c:pt>
                <c:pt idx="3669">
                  <c:v>1244</c:v>
                </c:pt>
                <c:pt idx="3670">
                  <c:v>1254</c:v>
                </c:pt>
                <c:pt idx="3671">
                  <c:v>1256</c:v>
                </c:pt>
                <c:pt idx="3672">
                  <c:v>1262</c:v>
                </c:pt>
                <c:pt idx="3673">
                  <c:v>1245</c:v>
                </c:pt>
                <c:pt idx="3674">
                  <c:v>1246</c:v>
                </c:pt>
                <c:pt idx="3675">
                  <c:v>1224</c:v>
                </c:pt>
                <c:pt idx="3676">
                  <c:v>1252</c:v>
                </c:pt>
                <c:pt idx="3677">
                  <c:v>1228</c:v>
                </c:pt>
                <c:pt idx="3678">
                  <c:v>1239</c:v>
                </c:pt>
                <c:pt idx="3679">
                  <c:v>1221</c:v>
                </c:pt>
                <c:pt idx="3680">
                  <c:v>1238</c:v>
                </c:pt>
                <c:pt idx="3681">
                  <c:v>1258</c:v>
                </c:pt>
                <c:pt idx="3682">
                  <c:v>1264</c:v>
                </c:pt>
                <c:pt idx="3683">
                  <c:v>1273</c:v>
                </c:pt>
                <c:pt idx="3684">
                  <c:v>1274</c:v>
                </c:pt>
                <c:pt idx="3685">
                  <c:v>1265</c:v>
                </c:pt>
                <c:pt idx="3686">
                  <c:v>1254</c:v>
                </c:pt>
                <c:pt idx="3687">
                  <c:v>1287</c:v>
                </c:pt>
                <c:pt idx="3688">
                  <c:v>1304</c:v>
                </c:pt>
                <c:pt idx="3689">
                  <c:v>1289</c:v>
                </c:pt>
                <c:pt idx="3690">
                  <c:v>1271</c:v>
                </c:pt>
                <c:pt idx="3691">
                  <c:v>1283</c:v>
                </c:pt>
                <c:pt idx="3692">
                  <c:v>1288</c:v>
                </c:pt>
                <c:pt idx="3693">
                  <c:v>1290</c:v>
                </c:pt>
                <c:pt idx="3694">
                  <c:v>1305</c:v>
                </c:pt>
                <c:pt idx="3695">
                  <c:v>1291</c:v>
                </c:pt>
                <c:pt idx="3696">
                  <c:v>1290</c:v>
                </c:pt>
                <c:pt idx="3697">
                  <c:v>1294</c:v>
                </c:pt>
                <c:pt idx="3698">
                  <c:v>1275</c:v>
                </c:pt>
                <c:pt idx="3699">
                  <c:v>1274</c:v>
                </c:pt>
                <c:pt idx="3700">
                  <c:v>1276</c:v>
                </c:pt>
                <c:pt idx="3701">
                  <c:v>1275</c:v>
                </c:pt>
                <c:pt idx="3702">
                  <c:v>1275</c:v>
                </c:pt>
                <c:pt idx="3703">
                  <c:v>1289</c:v>
                </c:pt>
                <c:pt idx="3704">
                  <c:v>1289</c:v>
                </c:pt>
                <c:pt idx="3705">
                  <c:v>1300</c:v>
                </c:pt>
                <c:pt idx="3706">
                  <c:v>1278</c:v>
                </c:pt>
                <c:pt idx="3707">
                  <c:v>1279</c:v>
                </c:pt>
                <c:pt idx="3708">
                  <c:v>1262</c:v>
                </c:pt>
                <c:pt idx="3709">
                  <c:v>1277</c:v>
                </c:pt>
                <c:pt idx="3710">
                  <c:v>1281</c:v>
                </c:pt>
                <c:pt idx="3711">
                  <c:v>1267</c:v>
                </c:pt>
                <c:pt idx="3712">
                  <c:v>1254</c:v>
                </c:pt>
                <c:pt idx="3713">
                  <c:v>1235</c:v>
                </c:pt>
                <c:pt idx="3714">
                  <c:v>1236</c:v>
                </c:pt>
                <c:pt idx="3715">
                  <c:v>1236</c:v>
                </c:pt>
                <c:pt idx="3716">
                  <c:v>1248</c:v>
                </c:pt>
                <c:pt idx="3717">
                  <c:v>1243</c:v>
                </c:pt>
                <c:pt idx="3718">
                  <c:v>1243</c:v>
                </c:pt>
                <c:pt idx="3719">
                  <c:v>1249</c:v>
                </c:pt>
                <c:pt idx="3720">
                  <c:v>1264</c:v>
                </c:pt>
                <c:pt idx="3721">
                  <c:v>1270</c:v>
                </c:pt>
                <c:pt idx="3722">
                  <c:v>1257</c:v>
                </c:pt>
                <c:pt idx="3723">
                  <c:v>1281</c:v>
                </c:pt>
                <c:pt idx="3724">
                  <c:v>1279</c:v>
                </c:pt>
                <c:pt idx="3725">
                  <c:v>1272</c:v>
                </c:pt>
                <c:pt idx="3726">
                  <c:v>1272</c:v>
                </c:pt>
                <c:pt idx="3727">
                  <c:v>1282</c:v>
                </c:pt>
                <c:pt idx="3728">
                  <c:v>1277</c:v>
                </c:pt>
                <c:pt idx="3729">
                  <c:v>1270</c:v>
                </c:pt>
                <c:pt idx="3730">
                  <c:v>1278</c:v>
                </c:pt>
                <c:pt idx="3731">
                  <c:v>1271</c:v>
                </c:pt>
                <c:pt idx="3732">
                  <c:v>1310</c:v>
                </c:pt>
                <c:pt idx="3733">
                  <c:v>1299</c:v>
                </c:pt>
                <c:pt idx="3734">
                  <c:v>1273</c:v>
                </c:pt>
                <c:pt idx="3735">
                  <c:v>1259</c:v>
                </c:pt>
                <c:pt idx="3736">
                  <c:v>1282</c:v>
                </c:pt>
                <c:pt idx="3737">
                  <c:v>1251</c:v>
                </c:pt>
                <c:pt idx="3738">
                  <c:v>1259</c:v>
                </c:pt>
                <c:pt idx="3739">
                  <c:v>1278</c:v>
                </c:pt>
                <c:pt idx="3740">
                  <c:v>1267</c:v>
                </c:pt>
                <c:pt idx="3741">
                  <c:v>1267</c:v>
                </c:pt>
                <c:pt idx="3742">
                  <c:v>1263</c:v>
                </c:pt>
                <c:pt idx="3743">
                  <c:v>1302</c:v>
                </c:pt>
                <c:pt idx="3744">
                  <c:v>1263</c:v>
                </c:pt>
                <c:pt idx="3745">
                  <c:v>1273</c:v>
                </c:pt>
                <c:pt idx="3746">
                  <c:v>1284</c:v>
                </c:pt>
                <c:pt idx="3747">
                  <c:v>1309</c:v>
                </c:pt>
                <c:pt idx="3748">
                  <c:v>1286</c:v>
                </c:pt>
                <c:pt idx="3749">
                  <c:v>1283</c:v>
                </c:pt>
                <c:pt idx="3750">
                  <c:v>1261</c:v>
                </c:pt>
                <c:pt idx="3751">
                  <c:v>1289</c:v>
                </c:pt>
                <c:pt idx="3752">
                  <c:v>1266</c:v>
                </c:pt>
                <c:pt idx="3753">
                  <c:v>1289</c:v>
                </c:pt>
                <c:pt idx="3754">
                  <c:v>1270</c:v>
                </c:pt>
                <c:pt idx="3755">
                  <c:v>1279</c:v>
                </c:pt>
                <c:pt idx="3756">
                  <c:v>1270</c:v>
                </c:pt>
                <c:pt idx="3757">
                  <c:v>1270</c:v>
                </c:pt>
                <c:pt idx="3758">
                  <c:v>1301</c:v>
                </c:pt>
                <c:pt idx="3759">
                  <c:v>1274</c:v>
                </c:pt>
                <c:pt idx="3760">
                  <c:v>1300</c:v>
                </c:pt>
                <c:pt idx="3761">
                  <c:v>1302</c:v>
                </c:pt>
                <c:pt idx="3762">
                  <c:v>1295</c:v>
                </c:pt>
                <c:pt idx="3763">
                  <c:v>1295</c:v>
                </c:pt>
                <c:pt idx="3764">
                  <c:v>1293</c:v>
                </c:pt>
                <c:pt idx="3765">
                  <c:v>1279</c:v>
                </c:pt>
                <c:pt idx="3766">
                  <c:v>1284</c:v>
                </c:pt>
                <c:pt idx="3767">
                  <c:v>1258</c:v>
                </c:pt>
                <c:pt idx="3768">
                  <c:v>1269</c:v>
                </c:pt>
                <c:pt idx="3769">
                  <c:v>1283</c:v>
                </c:pt>
                <c:pt idx="3770">
                  <c:v>1275</c:v>
                </c:pt>
                <c:pt idx="3771">
                  <c:v>1277</c:v>
                </c:pt>
                <c:pt idx="3772">
                  <c:v>1283</c:v>
                </c:pt>
                <c:pt idx="3773">
                  <c:v>1254</c:v>
                </c:pt>
                <c:pt idx="3774">
                  <c:v>1267</c:v>
                </c:pt>
                <c:pt idx="3775">
                  <c:v>1284</c:v>
                </c:pt>
                <c:pt idx="3776">
                  <c:v>1295</c:v>
                </c:pt>
                <c:pt idx="3777">
                  <c:v>1267</c:v>
                </c:pt>
                <c:pt idx="3778">
                  <c:v>1274</c:v>
                </c:pt>
                <c:pt idx="3779">
                  <c:v>1267</c:v>
                </c:pt>
                <c:pt idx="3780">
                  <c:v>1295</c:v>
                </c:pt>
                <c:pt idx="3781">
                  <c:v>1284</c:v>
                </c:pt>
                <c:pt idx="3782">
                  <c:v>1298</c:v>
                </c:pt>
                <c:pt idx="3783">
                  <c:v>1276</c:v>
                </c:pt>
                <c:pt idx="3784">
                  <c:v>1256</c:v>
                </c:pt>
                <c:pt idx="3785">
                  <c:v>1276</c:v>
                </c:pt>
                <c:pt idx="3786">
                  <c:v>1260</c:v>
                </c:pt>
                <c:pt idx="3787">
                  <c:v>1230</c:v>
                </c:pt>
                <c:pt idx="3788">
                  <c:v>1239</c:v>
                </c:pt>
                <c:pt idx="3789">
                  <c:v>1258</c:v>
                </c:pt>
                <c:pt idx="3790">
                  <c:v>1263</c:v>
                </c:pt>
                <c:pt idx="3791">
                  <c:v>1245</c:v>
                </c:pt>
                <c:pt idx="3792">
                  <c:v>1250</c:v>
                </c:pt>
                <c:pt idx="3793">
                  <c:v>1249</c:v>
                </c:pt>
                <c:pt idx="3794">
                  <c:v>1231</c:v>
                </c:pt>
                <c:pt idx="3795">
                  <c:v>1244</c:v>
                </c:pt>
                <c:pt idx="3796">
                  <c:v>1230</c:v>
                </c:pt>
                <c:pt idx="3797">
                  <c:v>1240</c:v>
                </c:pt>
                <c:pt idx="3798">
                  <c:v>1248</c:v>
                </c:pt>
                <c:pt idx="3799">
                  <c:v>1239</c:v>
                </c:pt>
                <c:pt idx="3800">
                  <c:v>1248</c:v>
                </c:pt>
                <c:pt idx="3801">
                  <c:v>1249</c:v>
                </c:pt>
                <c:pt idx="3802">
                  <c:v>1262</c:v>
                </c:pt>
                <c:pt idx="3803">
                  <c:v>1232</c:v>
                </c:pt>
                <c:pt idx="3804">
                  <c:v>1215</c:v>
                </c:pt>
                <c:pt idx="3805">
                  <c:v>1220</c:v>
                </c:pt>
                <c:pt idx="3806">
                  <c:v>1225</c:v>
                </c:pt>
                <c:pt idx="3807">
                  <c:v>1214</c:v>
                </c:pt>
                <c:pt idx="3808">
                  <c:v>1218</c:v>
                </c:pt>
                <c:pt idx="3809">
                  <c:v>1244</c:v>
                </c:pt>
                <c:pt idx="3810">
                  <c:v>1233</c:v>
                </c:pt>
                <c:pt idx="3811">
                  <c:v>1234</c:v>
                </c:pt>
                <c:pt idx="3812">
                  <c:v>1236</c:v>
                </c:pt>
                <c:pt idx="3813">
                  <c:v>1232</c:v>
                </c:pt>
                <c:pt idx="3814">
                  <c:v>1224</c:v>
                </c:pt>
                <c:pt idx="3815">
                  <c:v>1256</c:v>
                </c:pt>
                <c:pt idx="3816">
                  <c:v>1207</c:v>
                </c:pt>
                <c:pt idx="3817">
                  <c:v>1198</c:v>
                </c:pt>
                <c:pt idx="3818">
                  <c:v>1182</c:v>
                </c:pt>
                <c:pt idx="3819">
                  <c:v>1210</c:v>
                </c:pt>
                <c:pt idx="3820">
                  <c:v>1231</c:v>
                </c:pt>
                <c:pt idx="3821">
                  <c:v>1239</c:v>
                </c:pt>
                <c:pt idx="3822">
                  <c:v>1240</c:v>
                </c:pt>
                <c:pt idx="3823">
                  <c:v>1243</c:v>
                </c:pt>
                <c:pt idx="3824">
                  <c:v>1243</c:v>
                </c:pt>
                <c:pt idx="3825">
                  <c:v>1243</c:v>
                </c:pt>
                <c:pt idx="3826">
                  <c:v>1264</c:v>
                </c:pt>
                <c:pt idx="3827">
                  <c:v>1288</c:v>
                </c:pt>
                <c:pt idx="3828">
                  <c:v>1276</c:v>
                </c:pt>
                <c:pt idx="3829">
                  <c:v>1264</c:v>
                </c:pt>
                <c:pt idx="3830">
                  <c:v>1244</c:v>
                </c:pt>
                <c:pt idx="3831">
                  <c:v>1238</c:v>
                </c:pt>
                <c:pt idx="3832">
                  <c:v>1285</c:v>
                </c:pt>
                <c:pt idx="3833">
                  <c:v>1252</c:v>
                </c:pt>
                <c:pt idx="3834">
                  <c:v>1279</c:v>
                </c:pt>
                <c:pt idx="3835">
                  <c:v>1283</c:v>
                </c:pt>
                <c:pt idx="3836">
                  <c:v>1265</c:v>
                </c:pt>
                <c:pt idx="3837">
                  <c:v>1279</c:v>
                </c:pt>
                <c:pt idx="3838">
                  <c:v>1278</c:v>
                </c:pt>
                <c:pt idx="3839">
                  <c:v>1259</c:v>
                </c:pt>
                <c:pt idx="3840">
                  <c:v>1287</c:v>
                </c:pt>
                <c:pt idx="3841">
                  <c:v>1289</c:v>
                </c:pt>
                <c:pt idx="3842">
                  <c:v>1225</c:v>
                </c:pt>
                <c:pt idx="3843">
                  <c:v>1247</c:v>
                </c:pt>
                <c:pt idx="3844">
                  <c:v>1262</c:v>
                </c:pt>
                <c:pt idx="3845">
                  <c:v>1238</c:v>
                </c:pt>
                <c:pt idx="3846">
                  <c:v>1247</c:v>
                </c:pt>
                <c:pt idx="3847">
                  <c:v>1282</c:v>
                </c:pt>
                <c:pt idx="3848">
                  <c:v>1252</c:v>
                </c:pt>
                <c:pt idx="3849">
                  <c:v>1281</c:v>
                </c:pt>
                <c:pt idx="3850">
                  <c:v>1265</c:v>
                </c:pt>
                <c:pt idx="3851">
                  <c:v>1277</c:v>
                </c:pt>
                <c:pt idx="3852">
                  <c:v>1243</c:v>
                </c:pt>
                <c:pt idx="3853">
                  <c:v>1240</c:v>
                </c:pt>
                <c:pt idx="3854">
                  <c:v>1235</c:v>
                </c:pt>
                <c:pt idx="3855">
                  <c:v>1244</c:v>
                </c:pt>
                <c:pt idx="3856">
                  <c:v>1246</c:v>
                </c:pt>
                <c:pt idx="3857">
                  <c:v>1247</c:v>
                </c:pt>
                <c:pt idx="3858">
                  <c:v>1230</c:v>
                </c:pt>
                <c:pt idx="3859">
                  <c:v>1249</c:v>
                </c:pt>
                <c:pt idx="3860">
                  <c:v>1231</c:v>
                </c:pt>
                <c:pt idx="3861">
                  <c:v>1249</c:v>
                </c:pt>
                <c:pt idx="3862">
                  <c:v>1233</c:v>
                </c:pt>
                <c:pt idx="3863">
                  <c:v>1248</c:v>
                </c:pt>
                <c:pt idx="3864">
                  <c:v>1252</c:v>
                </c:pt>
                <c:pt idx="3865">
                  <c:v>1257</c:v>
                </c:pt>
                <c:pt idx="3866">
                  <c:v>1226</c:v>
                </c:pt>
                <c:pt idx="3867">
                  <c:v>1250</c:v>
                </c:pt>
                <c:pt idx="3868">
                  <c:v>1242</c:v>
                </c:pt>
                <c:pt idx="3869">
                  <c:v>1231</c:v>
                </c:pt>
                <c:pt idx="3870">
                  <c:v>1257</c:v>
                </c:pt>
                <c:pt idx="3871">
                  <c:v>1212</c:v>
                </c:pt>
                <c:pt idx="3872">
                  <c:v>1237</c:v>
                </c:pt>
                <c:pt idx="3873">
                  <c:v>1221</c:v>
                </c:pt>
                <c:pt idx="3874">
                  <c:v>1233</c:v>
                </c:pt>
                <c:pt idx="3875">
                  <c:v>1253</c:v>
                </c:pt>
                <c:pt idx="3876">
                  <c:v>1238</c:v>
                </c:pt>
                <c:pt idx="3877">
                  <c:v>1245</c:v>
                </c:pt>
                <c:pt idx="3878">
                  <c:v>1218</c:v>
                </c:pt>
                <c:pt idx="3879">
                  <c:v>1227</c:v>
                </c:pt>
                <c:pt idx="3880">
                  <c:v>1263</c:v>
                </c:pt>
                <c:pt idx="3881">
                  <c:v>1251</c:v>
                </c:pt>
                <c:pt idx="3882">
                  <c:v>1238</c:v>
                </c:pt>
                <c:pt idx="3883">
                  <c:v>1258</c:v>
                </c:pt>
                <c:pt idx="3884">
                  <c:v>1238</c:v>
                </c:pt>
                <c:pt idx="3885">
                  <c:v>1248</c:v>
                </c:pt>
                <c:pt idx="3886">
                  <c:v>1233</c:v>
                </c:pt>
                <c:pt idx="3887">
                  <c:v>1227</c:v>
                </c:pt>
                <c:pt idx="3888">
                  <c:v>1254</c:v>
                </c:pt>
                <c:pt idx="3889">
                  <c:v>1261</c:v>
                </c:pt>
                <c:pt idx="3890">
                  <c:v>1241</c:v>
                </c:pt>
                <c:pt idx="3891">
                  <c:v>1276</c:v>
                </c:pt>
                <c:pt idx="3892">
                  <c:v>1246</c:v>
                </c:pt>
                <c:pt idx="3893">
                  <c:v>1252</c:v>
                </c:pt>
                <c:pt idx="3894">
                  <c:v>1265</c:v>
                </c:pt>
                <c:pt idx="3895">
                  <c:v>1264</c:v>
                </c:pt>
                <c:pt idx="3896">
                  <c:v>1236</c:v>
                </c:pt>
                <c:pt idx="3897">
                  <c:v>1223</c:v>
                </c:pt>
                <c:pt idx="3898">
                  <c:v>1247</c:v>
                </c:pt>
                <c:pt idx="3899">
                  <c:v>1255</c:v>
                </c:pt>
                <c:pt idx="3900">
                  <c:v>1279</c:v>
                </c:pt>
                <c:pt idx="3901">
                  <c:v>1280</c:v>
                </c:pt>
                <c:pt idx="3902">
                  <c:v>1294</c:v>
                </c:pt>
                <c:pt idx="3903">
                  <c:v>1289</c:v>
                </c:pt>
                <c:pt idx="3904">
                  <c:v>1276</c:v>
                </c:pt>
                <c:pt idx="3905">
                  <c:v>1273</c:v>
                </c:pt>
                <c:pt idx="3906">
                  <c:v>1280</c:v>
                </c:pt>
                <c:pt idx="3907">
                  <c:v>1292</c:v>
                </c:pt>
                <c:pt idx="3908">
                  <c:v>1273</c:v>
                </c:pt>
                <c:pt idx="3909">
                  <c:v>1278</c:v>
                </c:pt>
                <c:pt idx="3910">
                  <c:v>1275</c:v>
                </c:pt>
                <c:pt idx="3911">
                  <c:v>1270</c:v>
                </c:pt>
                <c:pt idx="3912">
                  <c:v>1252</c:v>
                </c:pt>
                <c:pt idx="3913">
                  <c:v>1275</c:v>
                </c:pt>
                <c:pt idx="3914">
                  <c:v>1299</c:v>
                </c:pt>
                <c:pt idx="3915">
                  <c:v>1290</c:v>
                </c:pt>
                <c:pt idx="3916">
                  <c:v>1288</c:v>
                </c:pt>
                <c:pt idx="3917">
                  <c:v>1258</c:v>
                </c:pt>
                <c:pt idx="3918">
                  <c:v>1280</c:v>
                </c:pt>
                <c:pt idx="3919">
                  <c:v>1275</c:v>
                </c:pt>
                <c:pt idx="3920">
                  <c:v>1275</c:v>
                </c:pt>
                <c:pt idx="3921">
                  <c:v>1257</c:v>
                </c:pt>
                <c:pt idx="3922">
                  <c:v>1262</c:v>
                </c:pt>
                <c:pt idx="3923">
                  <c:v>1271</c:v>
                </c:pt>
                <c:pt idx="3924">
                  <c:v>1265</c:v>
                </c:pt>
                <c:pt idx="3925">
                  <c:v>1280</c:v>
                </c:pt>
                <c:pt idx="3926">
                  <c:v>1294</c:v>
                </c:pt>
                <c:pt idx="3927">
                  <c:v>1299</c:v>
                </c:pt>
                <c:pt idx="3928">
                  <c:v>1306</c:v>
                </c:pt>
                <c:pt idx="3929">
                  <c:v>1295</c:v>
                </c:pt>
                <c:pt idx="3930">
                  <c:v>1275</c:v>
                </c:pt>
                <c:pt idx="3931">
                  <c:v>1285</c:v>
                </c:pt>
                <c:pt idx="3932">
                  <c:v>1291</c:v>
                </c:pt>
                <c:pt idx="3933">
                  <c:v>1280</c:v>
                </c:pt>
                <c:pt idx="3934">
                  <c:v>1307</c:v>
                </c:pt>
                <c:pt idx="3935">
                  <c:v>1273</c:v>
                </c:pt>
                <c:pt idx="3936">
                  <c:v>1285</c:v>
                </c:pt>
                <c:pt idx="3937">
                  <c:v>1273</c:v>
                </c:pt>
                <c:pt idx="3938">
                  <c:v>1297</c:v>
                </c:pt>
                <c:pt idx="3939">
                  <c:v>1273</c:v>
                </c:pt>
                <c:pt idx="3940">
                  <c:v>1292</c:v>
                </c:pt>
                <c:pt idx="3941">
                  <c:v>1302</c:v>
                </c:pt>
                <c:pt idx="3942">
                  <c:v>1301</c:v>
                </c:pt>
                <c:pt idx="3943">
                  <c:v>1292</c:v>
                </c:pt>
                <c:pt idx="3944">
                  <c:v>1276</c:v>
                </c:pt>
                <c:pt idx="3945">
                  <c:v>1279</c:v>
                </c:pt>
                <c:pt idx="3946">
                  <c:v>1277</c:v>
                </c:pt>
                <c:pt idx="3947">
                  <c:v>1301</c:v>
                </c:pt>
                <c:pt idx="3948">
                  <c:v>1305</c:v>
                </c:pt>
                <c:pt idx="3949">
                  <c:v>1301</c:v>
                </c:pt>
                <c:pt idx="3950">
                  <c:v>1268</c:v>
                </c:pt>
                <c:pt idx="3951">
                  <c:v>1258</c:v>
                </c:pt>
                <c:pt idx="3952">
                  <c:v>1285</c:v>
                </c:pt>
                <c:pt idx="3953">
                  <c:v>1276</c:v>
                </c:pt>
                <c:pt idx="3954">
                  <c:v>1238</c:v>
                </c:pt>
                <c:pt idx="3955">
                  <c:v>1276</c:v>
                </c:pt>
                <c:pt idx="3956">
                  <c:v>1299</c:v>
                </c:pt>
                <c:pt idx="3957">
                  <c:v>1283</c:v>
                </c:pt>
                <c:pt idx="3958">
                  <c:v>1283</c:v>
                </c:pt>
                <c:pt idx="3959">
                  <c:v>1289</c:v>
                </c:pt>
                <c:pt idx="3960">
                  <c:v>1290</c:v>
                </c:pt>
                <c:pt idx="3961">
                  <c:v>1264</c:v>
                </c:pt>
                <c:pt idx="3962">
                  <c:v>1280</c:v>
                </c:pt>
                <c:pt idx="3963">
                  <c:v>1293</c:v>
                </c:pt>
                <c:pt idx="3964">
                  <c:v>1273</c:v>
                </c:pt>
                <c:pt idx="3965">
                  <c:v>1243</c:v>
                </c:pt>
                <c:pt idx="3966">
                  <c:v>1267</c:v>
                </c:pt>
                <c:pt idx="3967">
                  <c:v>1280</c:v>
                </c:pt>
                <c:pt idx="3968">
                  <c:v>1278</c:v>
                </c:pt>
                <c:pt idx="3969">
                  <c:v>1260</c:v>
                </c:pt>
                <c:pt idx="3970">
                  <c:v>1246</c:v>
                </c:pt>
                <c:pt idx="3971">
                  <c:v>1274</c:v>
                </c:pt>
                <c:pt idx="3972">
                  <c:v>1288</c:v>
                </c:pt>
                <c:pt idx="3973">
                  <c:v>1293</c:v>
                </c:pt>
                <c:pt idx="3974">
                  <c:v>1321</c:v>
                </c:pt>
                <c:pt idx="3975">
                  <c:v>1260</c:v>
                </c:pt>
                <c:pt idx="3976">
                  <c:v>1314</c:v>
                </c:pt>
                <c:pt idx="3977">
                  <c:v>1291</c:v>
                </c:pt>
                <c:pt idx="3978">
                  <c:v>1278</c:v>
                </c:pt>
                <c:pt idx="3979">
                  <c:v>1307</c:v>
                </c:pt>
                <c:pt idx="3980">
                  <c:v>1334</c:v>
                </c:pt>
                <c:pt idx="3981">
                  <c:v>1306</c:v>
                </c:pt>
                <c:pt idx="3982">
                  <c:v>1315</c:v>
                </c:pt>
                <c:pt idx="3983">
                  <c:v>1297</c:v>
                </c:pt>
                <c:pt idx="3984">
                  <c:v>1280</c:v>
                </c:pt>
                <c:pt idx="3985">
                  <c:v>1283</c:v>
                </c:pt>
                <c:pt idx="3986">
                  <c:v>1298</c:v>
                </c:pt>
                <c:pt idx="3987">
                  <c:v>1296</c:v>
                </c:pt>
                <c:pt idx="3988">
                  <c:v>1281</c:v>
                </c:pt>
                <c:pt idx="3989">
                  <c:v>1292</c:v>
                </c:pt>
                <c:pt idx="3990">
                  <c:v>1300</c:v>
                </c:pt>
                <c:pt idx="3991">
                  <c:v>1266</c:v>
                </c:pt>
                <c:pt idx="3992">
                  <c:v>1269</c:v>
                </c:pt>
                <c:pt idx="3993">
                  <c:v>1284</c:v>
                </c:pt>
                <c:pt idx="3994">
                  <c:v>1277</c:v>
                </c:pt>
                <c:pt idx="3995">
                  <c:v>1256</c:v>
                </c:pt>
                <c:pt idx="3996">
                  <c:v>1267</c:v>
                </c:pt>
                <c:pt idx="3997">
                  <c:v>1265</c:v>
                </c:pt>
                <c:pt idx="3998">
                  <c:v>1241</c:v>
                </c:pt>
                <c:pt idx="3999">
                  <c:v>1276</c:v>
                </c:pt>
                <c:pt idx="4000">
                  <c:v>1270</c:v>
                </c:pt>
                <c:pt idx="4001">
                  <c:v>1270</c:v>
                </c:pt>
                <c:pt idx="4002">
                  <c:v>1270</c:v>
                </c:pt>
                <c:pt idx="4003">
                  <c:v>1257</c:v>
                </c:pt>
                <c:pt idx="4004">
                  <c:v>1269</c:v>
                </c:pt>
                <c:pt idx="4005">
                  <c:v>1259</c:v>
                </c:pt>
                <c:pt idx="4006">
                  <c:v>1247</c:v>
                </c:pt>
                <c:pt idx="4007">
                  <c:v>1224</c:v>
                </c:pt>
                <c:pt idx="4008">
                  <c:v>1219</c:v>
                </c:pt>
                <c:pt idx="4009">
                  <c:v>1224</c:v>
                </c:pt>
                <c:pt idx="4010">
                  <c:v>1199</c:v>
                </c:pt>
                <c:pt idx="4011">
                  <c:v>1257</c:v>
                </c:pt>
                <c:pt idx="4012">
                  <c:v>1256</c:v>
                </c:pt>
                <c:pt idx="4013">
                  <c:v>1248</c:v>
                </c:pt>
                <c:pt idx="4014">
                  <c:v>1258</c:v>
                </c:pt>
                <c:pt idx="4015">
                  <c:v>1239</c:v>
                </c:pt>
                <c:pt idx="4016">
                  <c:v>1254</c:v>
                </c:pt>
                <c:pt idx="4017">
                  <c:v>1249</c:v>
                </c:pt>
                <c:pt idx="4018">
                  <c:v>1230</c:v>
                </c:pt>
                <c:pt idx="4019">
                  <c:v>1243</c:v>
                </c:pt>
                <c:pt idx="4020">
                  <c:v>1249</c:v>
                </c:pt>
                <c:pt idx="4021">
                  <c:v>1239</c:v>
                </c:pt>
                <c:pt idx="4022">
                  <c:v>1242</c:v>
                </c:pt>
                <c:pt idx="4023">
                  <c:v>1235</c:v>
                </c:pt>
                <c:pt idx="4024">
                  <c:v>1214</c:v>
                </c:pt>
                <c:pt idx="4025">
                  <c:v>1239</c:v>
                </c:pt>
                <c:pt idx="4026">
                  <c:v>1262</c:v>
                </c:pt>
                <c:pt idx="4027">
                  <c:v>1262</c:v>
                </c:pt>
                <c:pt idx="4028">
                  <c:v>1263</c:v>
                </c:pt>
                <c:pt idx="4029">
                  <c:v>1235</c:v>
                </c:pt>
                <c:pt idx="4030">
                  <c:v>1245</c:v>
                </c:pt>
                <c:pt idx="4031">
                  <c:v>1243</c:v>
                </c:pt>
                <c:pt idx="4032">
                  <c:v>1228</c:v>
                </c:pt>
                <c:pt idx="4033">
                  <c:v>1240</c:v>
                </c:pt>
                <c:pt idx="4034">
                  <c:v>1247</c:v>
                </c:pt>
                <c:pt idx="4035">
                  <c:v>1252</c:v>
                </c:pt>
                <c:pt idx="4036">
                  <c:v>1251</c:v>
                </c:pt>
                <c:pt idx="4037">
                  <c:v>1255</c:v>
                </c:pt>
                <c:pt idx="4038">
                  <c:v>1255</c:v>
                </c:pt>
                <c:pt idx="4039">
                  <c:v>1281</c:v>
                </c:pt>
                <c:pt idx="4040">
                  <c:v>1297</c:v>
                </c:pt>
                <c:pt idx="4041">
                  <c:v>1280</c:v>
                </c:pt>
                <c:pt idx="4042">
                  <c:v>1272</c:v>
                </c:pt>
                <c:pt idx="4043">
                  <c:v>1277</c:v>
                </c:pt>
                <c:pt idx="4044">
                  <c:v>1276</c:v>
                </c:pt>
                <c:pt idx="4045">
                  <c:v>1288</c:v>
                </c:pt>
                <c:pt idx="4046">
                  <c:v>1286</c:v>
                </c:pt>
                <c:pt idx="4047">
                  <c:v>1284</c:v>
                </c:pt>
                <c:pt idx="4048">
                  <c:v>1256</c:v>
                </c:pt>
                <c:pt idx="4049">
                  <c:v>1274</c:v>
                </c:pt>
                <c:pt idx="4050">
                  <c:v>1260</c:v>
                </c:pt>
                <c:pt idx="4051">
                  <c:v>1248</c:v>
                </c:pt>
                <c:pt idx="4052">
                  <c:v>1253</c:v>
                </c:pt>
                <c:pt idx="4053">
                  <c:v>1266</c:v>
                </c:pt>
                <c:pt idx="4054">
                  <c:v>1248</c:v>
                </c:pt>
                <c:pt idx="4055">
                  <c:v>1265</c:v>
                </c:pt>
                <c:pt idx="4056">
                  <c:v>1269</c:v>
                </c:pt>
                <c:pt idx="4057">
                  <c:v>1294</c:v>
                </c:pt>
                <c:pt idx="4058">
                  <c:v>1289</c:v>
                </c:pt>
                <c:pt idx="4059">
                  <c:v>1241</c:v>
                </c:pt>
                <c:pt idx="4060">
                  <c:v>1285</c:v>
                </c:pt>
                <c:pt idx="4061">
                  <c:v>1249</c:v>
                </c:pt>
                <c:pt idx="4062">
                  <c:v>1252</c:v>
                </c:pt>
                <c:pt idx="4063">
                  <c:v>1285</c:v>
                </c:pt>
                <c:pt idx="4064">
                  <c:v>1294</c:v>
                </c:pt>
                <c:pt idx="4065">
                  <c:v>1270</c:v>
                </c:pt>
                <c:pt idx="4066">
                  <c:v>1273</c:v>
                </c:pt>
                <c:pt idx="4067">
                  <c:v>1266</c:v>
                </c:pt>
                <c:pt idx="4068">
                  <c:v>1258</c:v>
                </c:pt>
                <c:pt idx="4069">
                  <c:v>1258</c:v>
                </c:pt>
                <c:pt idx="4070">
                  <c:v>1291</c:v>
                </c:pt>
                <c:pt idx="4071">
                  <c:v>1264</c:v>
                </c:pt>
                <c:pt idx="4072">
                  <c:v>1267</c:v>
                </c:pt>
                <c:pt idx="4073">
                  <c:v>1286</c:v>
                </c:pt>
                <c:pt idx="4074">
                  <c:v>1288</c:v>
                </c:pt>
                <c:pt idx="4075">
                  <c:v>1263</c:v>
                </c:pt>
                <c:pt idx="4076">
                  <c:v>1277</c:v>
                </c:pt>
                <c:pt idx="4077">
                  <c:v>1258</c:v>
                </c:pt>
                <c:pt idx="4078">
                  <c:v>1248</c:v>
                </c:pt>
                <c:pt idx="4079">
                  <c:v>1273</c:v>
                </c:pt>
                <c:pt idx="4080">
                  <c:v>1272</c:v>
                </c:pt>
                <c:pt idx="4081">
                  <c:v>1281</c:v>
                </c:pt>
                <c:pt idx="4082">
                  <c:v>1252</c:v>
                </c:pt>
                <c:pt idx="4083">
                  <c:v>1268</c:v>
                </c:pt>
                <c:pt idx="4084">
                  <c:v>1275</c:v>
                </c:pt>
                <c:pt idx="4085">
                  <c:v>1286</c:v>
                </c:pt>
                <c:pt idx="4086">
                  <c:v>1256</c:v>
                </c:pt>
                <c:pt idx="4087">
                  <c:v>1282</c:v>
                </c:pt>
                <c:pt idx="4088">
                  <c:v>1271</c:v>
                </c:pt>
                <c:pt idx="4089">
                  <c:v>1267</c:v>
                </c:pt>
                <c:pt idx="4090">
                  <c:v>1251</c:v>
                </c:pt>
                <c:pt idx="4091">
                  <c:v>1292</c:v>
                </c:pt>
                <c:pt idx="4092">
                  <c:v>1256</c:v>
                </c:pt>
                <c:pt idx="4093">
                  <c:v>1262</c:v>
                </c:pt>
                <c:pt idx="4094">
                  <c:v>1252</c:v>
                </c:pt>
                <c:pt idx="4095">
                  <c:v>1263</c:v>
                </c:pt>
                <c:pt idx="4096">
                  <c:v>1264</c:v>
                </c:pt>
                <c:pt idx="4097">
                  <c:v>1262</c:v>
                </c:pt>
                <c:pt idx="4098">
                  <c:v>1293</c:v>
                </c:pt>
                <c:pt idx="4099">
                  <c:v>1295</c:v>
                </c:pt>
                <c:pt idx="4100">
                  <c:v>1263</c:v>
                </c:pt>
                <c:pt idx="4101">
                  <c:v>1272</c:v>
                </c:pt>
                <c:pt idx="4102">
                  <c:v>1265</c:v>
                </c:pt>
                <c:pt idx="4103">
                  <c:v>1275</c:v>
                </c:pt>
                <c:pt idx="4104">
                  <c:v>1251</c:v>
                </c:pt>
                <c:pt idx="4105">
                  <c:v>1260</c:v>
                </c:pt>
                <c:pt idx="4106">
                  <c:v>1250</c:v>
                </c:pt>
                <c:pt idx="4107">
                  <c:v>1247</c:v>
                </c:pt>
                <c:pt idx="4108">
                  <c:v>1249</c:v>
                </c:pt>
                <c:pt idx="4109">
                  <c:v>1281</c:v>
                </c:pt>
                <c:pt idx="4110">
                  <c:v>1267</c:v>
                </c:pt>
                <c:pt idx="4111">
                  <c:v>1266</c:v>
                </c:pt>
                <c:pt idx="4112">
                  <c:v>1277</c:v>
                </c:pt>
                <c:pt idx="4113">
                  <c:v>1244</c:v>
                </c:pt>
                <c:pt idx="4114">
                  <c:v>1266</c:v>
                </c:pt>
                <c:pt idx="4115">
                  <c:v>1262</c:v>
                </c:pt>
                <c:pt idx="4116">
                  <c:v>1252</c:v>
                </c:pt>
                <c:pt idx="4117">
                  <c:v>1265</c:v>
                </c:pt>
                <c:pt idx="4118">
                  <c:v>1259</c:v>
                </c:pt>
                <c:pt idx="4119">
                  <c:v>1248</c:v>
                </c:pt>
                <c:pt idx="4120">
                  <c:v>1225</c:v>
                </c:pt>
                <c:pt idx="4121">
                  <c:v>1262</c:v>
                </c:pt>
                <c:pt idx="4122">
                  <c:v>1226</c:v>
                </c:pt>
                <c:pt idx="4123">
                  <c:v>1274</c:v>
                </c:pt>
                <c:pt idx="4124">
                  <c:v>1264</c:v>
                </c:pt>
                <c:pt idx="4125">
                  <c:v>1264</c:v>
                </c:pt>
                <c:pt idx="4126">
                  <c:v>1280</c:v>
                </c:pt>
                <c:pt idx="4127">
                  <c:v>1280</c:v>
                </c:pt>
                <c:pt idx="4128">
                  <c:v>1246</c:v>
                </c:pt>
                <c:pt idx="4129">
                  <c:v>1275</c:v>
                </c:pt>
                <c:pt idx="4130">
                  <c:v>1258</c:v>
                </c:pt>
                <c:pt idx="4131">
                  <c:v>1270</c:v>
                </c:pt>
                <c:pt idx="4132">
                  <c:v>1265</c:v>
                </c:pt>
                <c:pt idx="4133">
                  <c:v>1269</c:v>
                </c:pt>
                <c:pt idx="4134">
                  <c:v>1269</c:v>
                </c:pt>
                <c:pt idx="4135">
                  <c:v>1315</c:v>
                </c:pt>
                <c:pt idx="4136">
                  <c:v>1284</c:v>
                </c:pt>
                <c:pt idx="4137">
                  <c:v>1252</c:v>
                </c:pt>
                <c:pt idx="4138">
                  <c:v>1272</c:v>
                </c:pt>
                <c:pt idx="4139">
                  <c:v>1284</c:v>
                </c:pt>
                <c:pt idx="4140">
                  <c:v>1289</c:v>
                </c:pt>
                <c:pt idx="4141">
                  <c:v>1273</c:v>
                </c:pt>
                <c:pt idx="4142">
                  <c:v>1268</c:v>
                </c:pt>
                <c:pt idx="4143">
                  <c:v>1285</c:v>
                </c:pt>
                <c:pt idx="4144">
                  <c:v>1279</c:v>
                </c:pt>
                <c:pt idx="4145">
                  <c:v>1278</c:v>
                </c:pt>
                <c:pt idx="4146">
                  <c:v>1272</c:v>
                </c:pt>
                <c:pt idx="4147">
                  <c:v>1290</c:v>
                </c:pt>
                <c:pt idx="4148">
                  <c:v>1320</c:v>
                </c:pt>
                <c:pt idx="4149">
                  <c:v>1297</c:v>
                </c:pt>
                <c:pt idx="4150">
                  <c:v>1290</c:v>
                </c:pt>
                <c:pt idx="4151">
                  <c:v>1286</c:v>
                </c:pt>
                <c:pt idx="4152">
                  <c:v>1290</c:v>
                </c:pt>
                <c:pt idx="4153">
                  <c:v>1251</c:v>
                </c:pt>
                <c:pt idx="4154">
                  <c:v>1261</c:v>
                </c:pt>
                <c:pt idx="4155">
                  <c:v>1271</c:v>
                </c:pt>
                <c:pt idx="4156">
                  <c:v>1282</c:v>
                </c:pt>
                <c:pt idx="4157">
                  <c:v>1261</c:v>
                </c:pt>
                <c:pt idx="4158">
                  <c:v>1289</c:v>
                </c:pt>
                <c:pt idx="4159">
                  <c:v>1285</c:v>
                </c:pt>
                <c:pt idx="4160">
                  <c:v>1282</c:v>
                </c:pt>
                <c:pt idx="4161">
                  <c:v>1279</c:v>
                </c:pt>
                <c:pt idx="4162">
                  <c:v>1314</c:v>
                </c:pt>
                <c:pt idx="4163">
                  <c:v>1287</c:v>
                </c:pt>
                <c:pt idx="4164">
                  <c:v>1288</c:v>
                </c:pt>
                <c:pt idx="4165">
                  <c:v>1292</c:v>
                </c:pt>
                <c:pt idx="4166">
                  <c:v>1296</c:v>
                </c:pt>
                <c:pt idx="4167">
                  <c:v>1280</c:v>
                </c:pt>
                <c:pt idx="4168">
                  <c:v>1319</c:v>
                </c:pt>
                <c:pt idx="4169">
                  <c:v>1288</c:v>
                </c:pt>
                <c:pt idx="4170">
                  <c:v>1303</c:v>
                </c:pt>
                <c:pt idx="4171">
                  <c:v>1264</c:v>
                </c:pt>
                <c:pt idx="4172">
                  <c:v>1285</c:v>
                </c:pt>
                <c:pt idx="4173">
                  <c:v>1269</c:v>
                </c:pt>
                <c:pt idx="4174">
                  <c:v>1273</c:v>
                </c:pt>
                <c:pt idx="4175">
                  <c:v>1276</c:v>
                </c:pt>
                <c:pt idx="4176">
                  <c:v>1290</c:v>
                </c:pt>
                <c:pt idx="4177">
                  <c:v>1275</c:v>
                </c:pt>
                <c:pt idx="4178">
                  <c:v>1273</c:v>
                </c:pt>
                <c:pt idx="4179">
                  <c:v>1273</c:v>
                </c:pt>
                <c:pt idx="4180">
                  <c:v>1274</c:v>
                </c:pt>
                <c:pt idx="4181">
                  <c:v>1252</c:v>
                </c:pt>
                <c:pt idx="4182">
                  <c:v>1305</c:v>
                </c:pt>
                <c:pt idx="4183">
                  <c:v>1278</c:v>
                </c:pt>
                <c:pt idx="4184">
                  <c:v>1279</c:v>
                </c:pt>
                <c:pt idx="4185">
                  <c:v>1278</c:v>
                </c:pt>
                <c:pt idx="4186">
                  <c:v>1276</c:v>
                </c:pt>
                <c:pt idx="4187">
                  <c:v>1269</c:v>
                </c:pt>
                <c:pt idx="4188">
                  <c:v>1278</c:v>
                </c:pt>
                <c:pt idx="4189">
                  <c:v>1288</c:v>
                </c:pt>
                <c:pt idx="4190">
                  <c:v>1295</c:v>
                </c:pt>
                <c:pt idx="4191">
                  <c:v>1288</c:v>
                </c:pt>
                <c:pt idx="4192">
                  <c:v>1275</c:v>
                </c:pt>
                <c:pt idx="4193">
                  <c:v>1278</c:v>
                </c:pt>
                <c:pt idx="4194">
                  <c:v>1300</c:v>
                </c:pt>
                <c:pt idx="4195">
                  <c:v>1276</c:v>
                </c:pt>
                <c:pt idx="4196">
                  <c:v>1270</c:v>
                </c:pt>
                <c:pt idx="4197">
                  <c:v>1285</c:v>
                </c:pt>
                <c:pt idx="4198">
                  <c:v>1274</c:v>
                </c:pt>
                <c:pt idx="4199">
                  <c:v>1295</c:v>
                </c:pt>
                <c:pt idx="4200">
                  <c:v>1263</c:v>
                </c:pt>
                <c:pt idx="4201">
                  <c:v>1254</c:v>
                </c:pt>
                <c:pt idx="4202">
                  <c:v>1275</c:v>
                </c:pt>
                <c:pt idx="4203">
                  <c:v>1300</c:v>
                </c:pt>
                <c:pt idx="4204">
                  <c:v>1279</c:v>
                </c:pt>
                <c:pt idx="4205">
                  <c:v>1275</c:v>
                </c:pt>
                <c:pt idx="4206">
                  <c:v>1296</c:v>
                </c:pt>
                <c:pt idx="4207">
                  <c:v>1277</c:v>
                </c:pt>
                <c:pt idx="4208">
                  <c:v>1264</c:v>
                </c:pt>
                <c:pt idx="4209">
                  <c:v>1239</c:v>
                </c:pt>
                <c:pt idx="4210">
                  <c:v>1252</c:v>
                </c:pt>
                <c:pt idx="4211">
                  <c:v>1284</c:v>
                </c:pt>
                <c:pt idx="4212">
                  <c:v>1285</c:v>
                </c:pt>
                <c:pt idx="4213">
                  <c:v>1284</c:v>
                </c:pt>
                <c:pt idx="4214">
                  <c:v>1290</c:v>
                </c:pt>
                <c:pt idx="4215">
                  <c:v>1291</c:v>
                </c:pt>
                <c:pt idx="4216">
                  <c:v>1298</c:v>
                </c:pt>
                <c:pt idx="4217">
                  <c:v>1280</c:v>
                </c:pt>
                <c:pt idx="4218">
                  <c:v>1318</c:v>
                </c:pt>
                <c:pt idx="4219">
                  <c:v>1302</c:v>
                </c:pt>
                <c:pt idx="4220">
                  <c:v>1283</c:v>
                </c:pt>
                <c:pt idx="4221">
                  <c:v>1310</c:v>
                </c:pt>
                <c:pt idx="4222">
                  <c:v>1316</c:v>
                </c:pt>
                <c:pt idx="4223">
                  <c:v>1295</c:v>
                </c:pt>
                <c:pt idx="4224">
                  <c:v>1304</c:v>
                </c:pt>
                <c:pt idx="4225">
                  <c:v>1305</c:v>
                </c:pt>
                <c:pt idx="4226">
                  <c:v>1276</c:v>
                </c:pt>
                <c:pt idx="4227">
                  <c:v>1279</c:v>
                </c:pt>
                <c:pt idx="4228">
                  <c:v>1325</c:v>
                </c:pt>
                <c:pt idx="4229">
                  <c:v>1289</c:v>
                </c:pt>
                <c:pt idx="4230">
                  <c:v>1295</c:v>
                </c:pt>
                <c:pt idx="4231">
                  <c:v>1267</c:v>
                </c:pt>
                <c:pt idx="4232">
                  <c:v>1261</c:v>
                </c:pt>
                <c:pt idx="4233">
                  <c:v>1276</c:v>
                </c:pt>
                <c:pt idx="4234">
                  <c:v>1278</c:v>
                </c:pt>
                <c:pt idx="4235">
                  <c:v>1273</c:v>
                </c:pt>
                <c:pt idx="4236">
                  <c:v>1270</c:v>
                </c:pt>
                <c:pt idx="4237">
                  <c:v>1289</c:v>
                </c:pt>
                <c:pt idx="4238">
                  <c:v>1276</c:v>
                </c:pt>
                <c:pt idx="4239">
                  <c:v>1302</c:v>
                </c:pt>
                <c:pt idx="4240">
                  <c:v>1282</c:v>
                </c:pt>
                <c:pt idx="4241">
                  <c:v>1265</c:v>
                </c:pt>
                <c:pt idx="4242">
                  <c:v>1244</c:v>
                </c:pt>
                <c:pt idx="4243">
                  <c:v>1236</c:v>
                </c:pt>
                <c:pt idx="4244">
                  <c:v>1253</c:v>
                </c:pt>
                <c:pt idx="4245">
                  <c:v>1260</c:v>
                </c:pt>
                <c:pt idx="4246">
                  <c:v>1250</c:v>
                </c:pt>
                <c:pt idx="4247">
                  <c:v>1300</c:v>
                </c:pt>
                <c:pt idx="4248">
                  <c:v>1258</c:v>
                </c:pt>
                <c:pt idx="4249">
                  <c:v>1271</c:v>
                </c:pt>
                <c:pt idx="4250">
                  <c:v>1266</c:v>
                </c:pt>
                <c:pt idx="4251">
                  <c:v>1262</c:v>
                </c:pt>
                <c:pt idx="4252">
                  <c:v>1265</c:v>
                </c:pt>
                <c:pt idx="4253">
                  <c:v>1259</c:v>
                </c:pt>
                <c:pt idx="4254">
                  <c:v>1285</c:v>
                </c:pt>
                <c:pt idx="4255">
                  <c:v>1269</c:v>
                </c:pt>
                <c:pt idx="4256">
                  <c:v>1245</c:v>
                </c:pt>
                <c:pt idx="4257">
                  <c:v>1289</c:v>
                </c:pt>
                <c:pt idx="4258">
                  <c:v>1283</c:v>
                </c:pt>
                <c:pt idx="4259">
                  <c:v>1297</c:v>
                </c:pt>
                <c:pt idx="4260">
                  <c:v>1308</c:v>
                </c:pt>
                <c:pt idx="4261">
                  <c:v>1281</c:v>
                </c:pt>
                <c:pt idx="4262">
                  <c:v>1254</c:v>
                </c:pt>
                <c:pt idx="4263">
                  <c:v>1269</c:v>
                </c:pt>
                <c:pt idx="4264">
                  <c:v>1287</c:v>
                </c:pt>
                <c:pt idx="4265">
                  <c:v>1282</c:v>
                </c:pt>
                <c:pt idx="4266">
                  <c:v>1285</c:v>
                </c:pt>
                <c:pt idx="4267">
                  <c:v>1300</c:v>
                </c:pt>
                <c:pt idx="4268">
                  <c:v>1317</c:v>
                </c:pt>
                <c:pt idx="4269">
                  <c:v>1310</c:v>
                </c:pt>
                <c:pt idx="4270">
                  <c:v>1304</c:v>
                </c:pt>
                <c:pt idx="4271">
                  <c:v>1304</c:v>
                </c:pt>
                <c:pt idx="4272">
                  <c:v>1291</c:v>
                </c:pt>
                <c:pt idx="4273">
                  <c:v>1293</c:v>
                </c:pt>
                <c:pt idx="4274">
                  <c:v>1287</c:v>
                </c:pt>
                <c:pt idx="4275">
                  <c:v>1285</c:v>
                </c:pt>
                <c:pt idx="4276">
                  <c:v>1284</c:v>
                </c:pt>
                <c:pt idx="4277">
                  <c:v>1303</c:v>
                </c:pt>
                <c:pt idx="4278">
                  <c:v>1300</c:v>
                </c:pt>
                <c:pt idx="4279">
                  <c:v>1299</c:v>
                </c:pt>
                <c:pt idx="4280">
                  <c:v>1281</c:v>
                </c:pt>
                <c:pt idx="4281">
                  <c:v>1289</c:v>
                </c:pt>
                <c:pt idx="4282">
                  <c:v>1290</c:v>
                </c:pt>
                <c:pt idx="4283">
                  <c:v>1286</c:v>
                </c:pt>
                <c:pt idx="4284">
                  <c:v>1301</c:v>
                </c:pt>
                <c:pt idx="4285">
                  <c:v>1281</c:v>
                </c:pt>
                <c:pt idx="4286">
                  <c:v>1290</c:v>
                </c:pt>
                <c:pt idx="4287">
                  <c:v>1288</c:v>
                </c:pt>
                <c:pt idx="4288">
                  <c:v>1295</c:v>
                </c:pt>
                <c:pt idx="4289">
                  <c:v>1295</c:v>
                </c:pt>
                <c:pt idx="4290">
                  <c:v>1273</c:v>
                </c:pt>
                <c:pt idx="4291">
                  <c:v>1267</c:v>
                </c:pt>
                <c:pt idx="4292">
                  <c:v>1298</c:v>
                </c:pt>
                <c:pt idx="4293">
                  <c:v>1290</c:v>
                </c:pt>
                <c:pt idx="4294">
                  <c:v>1302</c:v>
                </c:pt>
                <c:pt idx="4295">
                  <c:v>1302</c:v>
                </c:pt>
                <c:pt idx="4296">
                  <c:v>1313</c:v>
                </c:pt>
                <c:pt idx="4297">
                  <c:v>1299</c:v>
                </c:pt>
                <c:pt idx="4298">
                  <c:v>1313</c:v>
                </c:pt>
                <c:pt idx="4299">
                  <c:v>1283</c:v>
                </c:pt>
                <c:pt idx="4300">
                  <c:v>1278</c:v>
                </c:pt>
                <c:pt idx="4301">
                  <c:v>1283</c:v>
                </c:pt>
                <c:pt idx="4302">
                  <c:v>1289</c:v>
                </c:pt>
                <c:pt idx="4303">
                  <c:v>1288</c:v>
                </c:pt>
                <c:pt idx="4304">
                  <c:v>1289</c:v>
                </c:pt>
                <c:pt idx="4305">
                  <c:v>1300</c:v>
                </c:pt>
                <c:pt idx="4306">
                  <c:v>1278</c:v>
                </c:pt>
                <c:pt idx="4307">
                  <c:v>1276</c:v>
                </c:pt>
                <c:pt idx="4308">
                  <c:v>1293</c:v>
                </c:pt>
                <c:pt idx="4309">
                  <c:v>1290</c:v>
                </c:pt>
                <c:pt idx="4310">
                  <c:v>1273</c:v>
                </c:pt>
                <c:pt idx="4311">
                  <c:v>1284</c:v>
                </c:pt>
                <c:pt idx="4312">
                  <c:v>1290</c:v>
                </c:pt>
                <c:pt idx="4313">
                  <c:v>1265</c:v>
                </c:pt>
                <c:pt idx="4314">
                  <c:v>1303</c:v>
                </c:pt>
                <c:pt idx="4315">
                  <c:v>1283</c:v>
                </c:pt>
                <c:pt idx="4316">
                  <c:v>1277</c:v>
                </c:pt>
                <c:pt idx="4317">
                  <c:v>1279</c:v>
                </c:pt>
                <c:pt idx="4318">
                  <c:v>1272</c:v>
                </c:pt>
                <c:pt idx="4319">
                  <c:v>1298</c:v>
                </c:pt>
                <c:pt idx="4320">
                  <c:v>1304</c:v>
                </c:pt>
                <c:pt idx="4321">
                  <c:v>1323</c:v>
                </c:pt>
                <c:pt idx="4322">
                  <c:v>1315</c:v>
                </c:pt>
                <c:pt idx="4323">
                  <c:v>1329</c:v>
                </c:pt>
                <c:pt idx="4324">
                  <c:v>1297</c:v>
                </c:pt>
                <c:pt idx="4325">
                  <c:v>1288</c:v>
                </c:pt>
                <c:pt idx="4326">
                  <c:v>1299</c:v>
                </c:pt>
                <c:pt idx="4327">
                  <c:v>1284</c:v>
                </c:pt>
                <c:pt idx="4328">
                  <c:v>1290</c:v>
                </c:pt>
                <c:pt idx="4329">
                  <c:v>1285</c:v>
                </c:pt>
                <c:pt idx="4330">
                  <c:v>1282</c:v>
                </c:pt>
                <c:pt idx="4331">
                  <c:v>1300</c:v>
                </c:pt>
                <c:pt idx="4332">
                  <c:v>1300</c:v>
                </c:pt>
                <c:pt idx="4333">
                  <c:v>1289</c:v>
                </c:pt>
                <c:pt idx="4334">
                  <c:v>1314</c:v>
                </c:pt>
                <c:pt idx="4335">
                  <c:v>1314</c:v>
                </c:pt>
                <c:pt idx="4336">
                  <c:v>1295</c:v>
                </c:pt>
                <c:pt idx="4337">
                  <c:v>1303</c:v>
                </c:pt>
                <c:pt idx="4338">
                  <c:v>1291</c:v>
                </c:pt>
                <c:pt idx="4339">
                  <c:v>1314</c:v>
                </c:pt>
                <c:pt idx="4340">
                  <c:v>1297</c:v>
                </c:pt>
                <c:pt idx="4341">
                  <c:v>1303</c:v>
                </c:pt>
                <c:pt idx="4342">
                  <c:v>1311</c:v>
                </c:pt>
                <c:pt idx="4343">
                  <c:v>1301</c:v>
                </c:pt>
                <c:pt idx="4344">
                  <c:v>1301</c:v>
                </c:pt>
                <c:pt idx="4345">
                  <c:v>1292</c:v>
                </c:pt>
                <c:pt idx="4346">
                  <c:v>1306</c:v>
                </c:pt>
                <c:pt idx="4347">
                  <c:v>1286</c:v>
                </c:pt>
                <c:pt idx="4348">
                  <c:v>1307</c:v>
                </c:pt>
                <c:pt idx="4349">
                  <c:v>1313</c:v>
                </c:pt>
                <c:pt idx="4350">
                  <c:v>1300</c:v>
                </c:pt>
                <c:pt idx="4351">
                  <c:v>1325</c:v>
                </c:pt>
                <c:pt idx="4352">
                  <c:v>1317</c:v>
                </c:pt>
                <c:pt idx="4353">
                  <c:v>1311</c:v>
                </c:pt>
                <c:pt idx="4354">
                  <c:v>1306</c:v>
                </c:pt>
                <c:pt idx="4355">
                  <c:v>1334</c:v>
                </c:pt>
                <c:pt idx="4356">
                  <c:v>1314</c:v>
                </c:pt>
                <c:pt idx="4357">
                  <c:v>1312</c:v>
                </c:pt>
                <c:pt idx="4358">
                  <c:v>1305</c:v>
                </c:pt>
                <c:pt idx="4359">
                  <c:v>1349</c:v>
                </c:pt>
                <c:pt idx="4360">
                  <c:v>1348</c:v>
                </c:pt>
                <c:pt idx="4361">
                  <c:v>1355</c:v>
                </c:pt>
                <c:pt idx="4362">
                  <c:v>1342</c:v>
                </c:pt>
                <c:pt idx="4363">
                  <c:v>1354</c:v>
                </c:pt>
                <c:pt idx="4364">
                  <c:v>1311</c:v>
                </c:pt>
                <c:pt idx="4365">
                  <c:v>1335</c:v>
                </c:pt>
                <c:pt idx="4366">
                  <c:v>1341</c:v>
                </c:pt>
                <c:pt idx="4367">
                  <c:v>1330</c:v>
                </c:pt>
                <c:pt idx="4368">
                  <c:v>1357</c:v>
                </c:pt>
                <c:pt idx="4369">
                  <c:v>1340</c:v>
                </c:pt>
                <c:pt idx="4370">
                  <c:v>1325</c:v>
                </c:pt>
                <c:pt idx="4371">
                  <c:v>1319</c:v>
                </c:pt>
                <c:pt idx="4372">
                  <c:v>1297</c:v>
                </c:pt>
                <c:pt idx="4373">
                  <c:v>1324</c:v>
                </c:pt>
                <c:pt idx="4374">
                  <c:v>1305</c:v>
                </c:pt>
                <c:pt idx="4375">
                  <c:v>1325</c:v>
                </c:pt>
                <c:pt idx="4376">
                  <c:v>1287</c:v>
                </c:pt>
                <c:pt idx="4377">
                  <c:v>1332</c:v>
                </c:pt>
                <c:pt idx="4378">
                  <c:v>1313</c:v>
                </c:pt>
                <c:pt idx="4379">
                  <c:v>1333</c:v>
                </c:pt>
                <c:pt idx="4380">
                  <c:v>1309</c:v>
                </c:pt>
                <c:pt idx="4381">
                  <c:v>1332</c:v>
                </c:pt>
                <c:pt idx="4382">
                  <c:v>1292</c:v>
                </c:pt>
                <c:pt idx="4383">
                  <c:v>1307</c:v>
                </c:pt>
                <c:pt idx="4384">
                  <c:v>1316</c:v>
                </c:pt>
                <c:pt idx="4385">
                  <c:v>1293</c:v>
                </c:pt>
                <c:pt idx="4386">
                  <c:v>1323</c:v>
                </c:pt>
                <c:pt idx="4387">
                  <c:v>1326</c:v>
                </c:pt>
                <c:pt idx="4388">
                  <c:v>1326</c:v>
                </c:pt>
                <c:pt idx="4389">
                  <c:v>1332</c:v>
                </c:pt>
                <c:pt idx="4390">
                  <c:v>1346</c:v>
                </c:pt>
                <c:pt idx="4391">
                  <c:v>1334</c:v>
                </c:pt>
                <c:pt idx="4392">
                  <c:v>1348</c:v>
                </c:pt>
                <c:pt idx="4393">
                  <c:v>1309</c:v>
                </c:pt>
                <c:pt idx="4394">
                  <c:v>1318</c:v>
                </c:pt>
                <c:pt idx="4395">
                  <c:v>1321</c:v>
                </c:pt>
                <c:pt idx="4396">
                  <c:v>1334</c:v>
                </c:pt>
                <c:pt idx="4397">
                  <c:v>1325</c:v>
                </c:pt>
                <c:pt idx="4398">
                  <c:v>1318</c:v>
                </c:pt>
                <c:pt idx="4399">
                  <c:v>1310</c:v>
                </c:pt>
                <c:pt idx="4400">
                  <c:v>1324</c:v>
                </c:pt>
                <c:pt idx="4401">
                  <c:v>1317</c:v>
                </c:pt>
                <c:pt idx="4402">
                  <c:v>1318</c:v>
                </c:pt>
                <c:pt idx="4403">
                  <c:v>1308</c:v>
                </c:pt>
                <c:pt idx="4404">
                  <c:v>1320</c:v>
                </c:pt>
                <c:pt idx="4405">
                  <c:v>1341</c:v>
                </c:pt>
                <c:pt idx="4406">
                  <c:v>1364</c:v>
                </c:pt>
                <c:pt idx="4407">
                  <c:v>1320</c:v>
                </c:pt>
                <c:pt idx="4408">
                  <c:v>1321</c:v>
                </c:pt>
                <c:pt idx="4409">
                  <c:v>1327</c:v>
                </c:pt>
                <c:pt idx="4410">
                  <c:v>1288</c:v>
                </c:pt>
                <c:pt idx="4411">
                  <c:v>1317</c:v>
                </c:pt>
                <c:pt idx="4412">
                  <c:v>1316</c:v>
                </c:pt>
                <c:pt idx="4413">
                  <c:v>1331</c:v>
                </c:pt>
                <c:pt idx="4414">
                  <c:v>1301</c:v>
                </c:pt>
                <c:pt idx="4415">
                  <c:v>1306</c:v>
                </c:pt>
                <c:pt idx="4416">
                  <c:v>1294</c:v>
                </c:pt>
                <c:pt idx="4417">
                  <c:v>1313</c:v>
                </c:pt>
                <c:pt idx="4418">
                  <c:v>1296</c:v>
                </c:pt>
                <c:pt idx="4419">
                  <c:v>1290</c:v>
                </c:pt>
                <c:pt idx="4420">
                  <c:v>1316</c:v>
                </c:pt>
                <c:pt idx="4421">
                  <c:v>1304</c:v>
                </c:pt>
                <c:pt idx="4422">
                  <c:v>1332</c:v>
                </c:pt>
                <c:pt idx="4423">
                  <c:v>1317</c:v>
                </c:pt>
                <c:pt idx="4424">
                  <c:v>1297</c:v>
                </c:pt>
                <c:pt idx="4425">
                  <c:v>1313</c:v>
                </c:pt>
                <c:pt idx="4426">
                  <c:v>1318</c:v>
                </c:pt>
                <c:pt idx="4427">
                  <c:v>1305</c:v>
                </c:pt>
                <c:pt idx="4428">
                  <c:v>1294</c:v>
                </c:pt>
                <c:pt idx="4429">
                  <c:v>1316</c:v>
                </c:pt>
                <c:pt idx="4430">
                  <c:v>1297</c:v>
                </c:pt>
                <c:pt idx="4431">
                  <c:v>1298</c:v>
                </c:pt>
                <c:pt idx="4432">
                  <c:v>1304</c:v>
                </c:pt>
                <c:pt idx="4433">
                  <c:v>1291</c:v>
                </c:pt>
                <c:pt idx="4434">
                  <c:v>1270</c:v>
                </c:pt>
                <c:pt idx="4435">
                  <c:v>1264</c:v>
                </c:pt>
                <c:pt idx="4436">
                  <c:v>1281</c:v>
                </c:pt>
                <c:pt idx="4437">
                  <c:v>1314</c:v>
                </c:pt>
                <c:pt idx="4438">
                  <c:v>1285</c:v>
                </c:pt>
                <c:pt idx="4439">
                  <c:v>1267</c:v>
                </c:pt>
                <c:pt idx="4440">
                  <c:v>1285</c:v>
                </c:pt>
                <c:pt idx="4441">
                  <c:v>1290</c:v>
                </c:pt>
                <c:pt idx="4442">
                  <c:v>1272</c:v>
                </c:pt>
                <c:pt idx="4443">
                  <c:v>1297</c:v>
                </c:pt>
                <c:pt idx="4444">
                  <c:v>1268</c:v>
                </c:pt>
                <c:pt idx="4445">
                  <c:v>1278</c:v>
                </c:pt>
                <c:pt idx="4446">
                  <c:v>1292</c:v>
                </c:pt>
                <c:pt idx="4447">
                  <c:v>1281</c:v>
                </c:pt>
                <c:pt idx="4448">
                  <c:v>1267</c:v>
                </c:pt>
                <c:pt idx="4449">
                  <c:v>1248</c:v>
                </c:pt>
                <c:pt idx="4450">
                  <c:v>1262</c:v>
                </c:pt>
                <c:pt idx="4451">
                  <c:v>1288</c:v>
                </c:pt>
                <c:pt idx="4452">
                  <c:v>1274</c:v>
                </c:pt>
                <c:pt idx="4453">
                  <c:v>1284</c:v>
                </c:pt>
                <c:pt idx="4454">
                  <c:v>1330</c:v>
                </c:pt>
                <c:pt idx="4455">
                  <c:v>1330</c:v>
                </c:pt>
                <c:pt idx="4456">
                  <c:v>1294</c:v>
                </c:pt>
                <c:pt idx="4457">
                  <c:v>1341</c:v>
                </c:pt>
                <c:pt idx="4458">
                  <c:v>1318</c:v>
                </c:pt>
                <c:pt idx="4459">
                  <c:v>1296</c:v>
                </c:pt>
                <c:pt idx="4460">
                  <c:v>1288</c:v>
                </c:pt>
                <c:pt idx="4461">
                  <c:v>1299</c:v>
                </c:pt>
                <c:pt idx="4462">
                  <c:v>1304</c:v>
                </c:pt>
                <c:pt idx="4463">
                  <c:v>1300</c:v>
                </c:pt>
                <c:pt idx="4464">
                  <c:v>1284</c:v>
                </c:pt>
                <c:pt idx="4465">
                  <c:v>1277</c:v>
                </c:pt>
                <c:pt idx="4466">
                  <c:v>1272</c:v>
                </c:pt>
                <c:pt idx="4467">
                  <c:v>1261</c:v>
                </c:pt>
                <c:pt idx="4468">
                  <c:v>1278</c:v>
                </c:pt>
                <c:pt idx="4469">
                  <c:v>1279</c:v>
                </c:pt>
                <c:pt idx="4470">
                  <c:v>1275</c:v>
                </c:pt>
                <c:pt idx="4471">
                  <c:v>1294</c:v>
                </c:pt>
                <c:pt idx="4472">
                  <c:v>1284</c:v>
                </c:pt>
                <c:pt idx="4473">
                  <c:v>1295</c:v>
                </c:pt>
                <c:pt idx="4474">
                  <c:v>1272</c:v>
                </c:pt>
                <c:pt idx="4475">
                  <c:v>1266</c:v>
                </c:pt>
                <c:pt idx="4476">
                  <c:v>1256</c:v>
                </c:pt>
                <c:pt idx="4477">
                  <c:v>1286</c:v>
                </c:pt>
                <c:pt idx="4478">
                  <c:v>1270</c:v>
                </c:pt>
                <c:pt idx="4479">
                  <c:v>1278</c:v>
                </c:pt>
                <c:pt idx="4480">
                  <c:v>1270</c:v>
                </c:pt>
                <c:pt idx="4481">
                  <c:v>1291</c:v>
                </c:pt>
                <c:pt idx="4482">
                  <c:v>1261</c:v>
                </c:pt>
                <c:pt idx="4483">
                  <c:v>1281</c:v>
                </c:pt>
                <c:pt idx="4484">
                  <c:v>1294</c:v>
                </c:pt>
                <c:pt idx="4485">
                  <c:v>1304</c:v>
                </c:pt>
                <c:pt idx="4486">
                  <c:v>1277</c:v>
                </c:pt>
                <c:pt idx="4487">
                  <c:v>1293</c:v>
                </c:pt>
                <c:pt idx="4488">
                  <c:v>1287</c:v>
                </c:pt>
                <c:pt idx="4489">
                  <c:v>1296</c:v>
                </c:pt>
                <c:pt idx="4490">
                  <c:v>1299</c:v>
                </c:pt>
                <c:pt idx="4491">
                  <c:v>1332</c:v>
                </c:pt>
                <c:pt idx="4492">
                  <c:v>1316</c:v>
                </c:pt>
                <c:pt idx="4493">
                  <c:v>1297</c:v>
                </c:pt>
                <c:pt idx="4494">
                  <c:v>1296</c:v>
                </c:pt>
                <c:pt idx="4495">
                  <c:v>1270</c:v>
                </c:pt>
                <c:pt idx="4496">
                  <c:v>1268</c:v>
                </c:pt>
                <c:pt idx="4497">
                  <c:v>1268</c:v>
                </c:pt>
                <c:pt idx="4498">
                  <c:v>1280</c:v>
                </c:pt>
                <c:pt idx="4499">
                  <c:v>1253</c:v>
                </c:pt>
                <c:pt idx="4500">
                  <c:v>1275</c:v>
                </c:pt>
                <c:pt idx="4501">
                  <c:v>1270</c:v>
                </c:pt>
                <c:pt idx="4502">
                  <c:v>1265</c:v>
                </c:pt>
                <c:pt idx="4503">
                  <c:v>1286</c:v>
                </c:pt>
                <c:pt idx="4504">
                  <c:v>1280</c:v>
                </c:pt>
                <c:pt idx="4505">
                  <c:v>1265</c:v>
                </c:pt>
                <c:pt idx="4506">
                  <c:v>1252</c:v>
                </c:pt>
                <c:pt idx="4507">
                  <c:v>1265</c:v>
                </c:pt>
                <c:pt idx="4508">
                  <c:v>1264</c:v>
                </c:pt>
                <c:pt idx="4509">
                  <c:v>1277</c:v>
                </c:pt>
                <c:pt idx="4510">
                  <c:v>1249</c:v>
                </c:pt>
                <c:pt idx="4511">
                  <c:v>1279</c:v>
                </c:pt>
                <c:pt idx="4512">
                  <c:v>1293</c:v>
                </c:pt>
                <c:pt idx="4513">
                  <c:v>1284</c:v>
                </c:pt>
                <c:pt idx="4514">
                  <c:v>1284</c:v>
                </c:pt>
                <c:pt idx="4515">
                  <c:v>1274</c:v>
                </c:pt>
                <c:pt idx="4516">
                  <c:v>1262</c:v>
                </c:pt>
                <c:pt idx="4517">
                  <c:v>1274</c:v>
                </c:pt>
                <c:pt idx="4518">
                  <c:v>1259</c:v>
                </c:pt>
                <c:pt idx="4519">
                  <c:v>1237</c:v>
                </c:pt>
                <c:pt idx="4520">
                  <c:v>1266</c:v>
                </c:pt>
                <c:pt idx="4521">
                  <c:v>1293</c:v>
                </c:pt>
                <c:pt idx="4522">
                  <c:v>1288</c:v>
                </c:pt>
                <c:pt idx="4523">
                  <c:v>1303</c:v>
                </c:pt>
                <c:pt idx="4524">
                  <c:v>1342</c:v>
                </c:pt>
                <c:pt idx="4525">
                  <c:v>1304</c:v>
                </c:pt>
                <c:pt idx="4526">
                  <c:v>1324</c:v>
                </c:pt>
                <c:pt idx="4527">
                  <c:v>1286</c:v>
                </c:pt>
                <c:pt idx="4528">
                  <c:v>1286</c:v>
                </c:pt>
                <c:pt idx="4529">
                  <c:v>1311</c:v>
                </c:pt>
                <c:pt idx="4530">
                  <c:v>1283</c:v>
                </c:pt>
                <c:pt idx="4531">
                  <c:v>1257</c:v>
                </c:pt>
                <c:pt idx="4532">
                  <c:v>1277</c:v>
                </c:pt>
                <c:pt idx="4533">
                  <c:v>1281</c:v>
                </c:pt>
                <c:pt idx="4534">
                  <c:v>1312</c:v>
                </c:pt>
                <c:pt idx="4535">
                  <c:v>1318</c:v>
                </c:pt>
                <c:pt idx="4536">
                  <c:v>1322</c:v>
                </c:pt>
                <c:pt idx="4537">
                  <c:v>1318</c:v>
                </c:pt>
                <c:pt idx="4538">
                  <c:v>1313</c:v>
                </c:pt>
                <c:pt idx="4539">
                  <c:v>1283</c:v>
                </c:pt>
                <c:pt idx="4540">
                  <c:v>1270</c:v>
                </c:pt>
                <c:pt idx="4541">
                  <c:v>1297</c:v>
                </c:pt>
                <c:pt idx="4542">
                  <c:v>1277</c:v>
                </c:pt>
                <c:pt idx="4543">
                  <c:v>1306</c:v>
                </c:pt>
                <c:pt idx="4544">
                  <c:v>1296</c:v>
                </c:pt>
                <c:pt idx="4545">
                  <c:v>1350</c:v>
                </c:pt>
                <c:pt idx="4546">
                  <c:v>1315</c:v>
                </c:pt>
                <c:pt idx="4547">
                  <c:v>1310</c:v>
                </c:pt>
                <c:pt idx="4548">
                  <c:v>1299</c:v>
                </c:pt>
                <c:pt idx="4549">
                  <c:v>1321</c:v>
                </c:pt>
                <c:pt idx="4550">
                  <c:v>1304</c:v>
                </c:pt>
                <c:pt idx="4551">
                  <c:v>1331</c:v>
                </c:pt>
                <c:pt idx="4552">
                  <c:v>1303</c:v>
                </c:pt>
                <c:pt idx="4553">
                  <c:v>1327</c:v>
                </c:pt>
                <c:pt idx="4554">
                  <c:v>1312</c:v>
                </c:pt>
                <c:pt idx="4555">
                  <c:v>1311</c:v>
                </c:pt>
                <c:pt idx="4556">
                  <c:v>1336</c:v>
                </c:pt>
                <c:pt idx="4557">
                  <c:v>1322</c:v>
                </c:pt>
                <c:pt idx="4558">
                  <c:v>1282</c:v>
                </c:pt>
                <c:pt idx="4559">
                  <c:v>1327</c:v>
                </c:pt>
                <c:pt idx="4560">
                  <c:v>1339</c:v>
                </c:pt>
                <c:pt idx="4561">
                  <c:v>1349</c:v>
                </c:pt>
                <c:pt idx="4562">
                  <c:v>1297</c:v>
                </c:pt>
                <c:pt idx="4563">
                  <c:v>1292</c:v>
                </c:pt>
                <c:pt idx="4564">
                  <c:v>1300</c:v>
                </c:pt>
                <c:pt idx="4565">
                  <c:v>1295</c:v>
                </c:pt>
                <c:pt idx="4566">
                  <c:v>1276</c:v>
                </c:pt>
                <c:pt idx="4567">
                  <c:v>1278</c:v>
                </c:pt>
                <c:pt idx="4568">
                  <c:v>1299</c:v>
                </c:pt>
                <c:pt idx="4569">
                  <c:v>1299</c:v>
                </c:pt>
                <c:pt idx="4570">
                  <c:v>1296</c:v>
                </c:pt>
                <c:pt idx="4571">
                  <c:v>1293</c:v>
                </c:pt>
                <c:pt idx="4572">
                  <c:v>1310</c:v>
                </c:pt>
                <c:pt idx="4573">
                  <c:v>1281</c:v>
                </c:pt>
                <c:pt idx="4574">
                  <c:v>1293</c:v>
                </c:pt>
                <c:pt idx="4575">
                  <c:v>1295</c:v>
                </c:pt>
                <c:pt idx="4576">
                  <c:v>1294</c:v>
                </c:pt>
                <c:pt idx="4577">
                  <c:v>1269</c:v>
                </c:pt>
                <c:pt idx="4578">
                  <c:v>1324</c:v>
                </c:pt>
                <c:pt idx="4579">
                  <c:v>1281</c:v>
                </c:pt>
                <c:pt idx="4580">
                  <c:v>1276</c:v>
                </c:pt>
                <c:pt idx="4581">
                  <c:v>1287</c:v>
                </c:pt>
                <c:pt idx="4582">
                  <c:v>1283</c:v>
                </c:pt>
                <c:pt idx="4583">
                  <c:v>1312</c:v>
                </c:pt>
                <c:pt idx="4584">
                  <c:v>1290</c:v>
                </c:pt>
                <c:pt idx="4585">
                  <c:v>1301</c:v>
                </c:pt>
                <c:pt idx="4586">
                  <c:v>1299</c:v>
                </c:pt>
                <c:pt idx="4587">
                  <c:v>1286</c:v>
                </c:pt>
                <c:pt idx="4588">
                  <c:v>1253</c:v>
                </c:pt>
                <c:pt idx="4589">
                  <c:v>1275</c:v>
                </c:pt>
                <c:pt idx="4590">
                  <c:v>1272</c:v>
                </c:pt>
                <c:pt idx="4591">
                  <c:v>1315</c:v>
                </c:pt>
                <c:pt idx="4592">
                  <c:v>1314</c:v>
                </c:pt>
                <c:pt idx="4593">
                  <c:v>1307</c:v>
                </c:pt>
                <c:pt idx="4594">
                  <c:v>1316</c:v>
                </c:pt>
                <c:pt idx="4595">
                  <c:v>1303</c:v>
                </c:pt>
                <c:pt idx="4596">
                  <c:v>1280</c:v>
                </c:pt>
                <c:pt idx="4597">
                  <c:v>1300</c:v>
                </c:pt>
                <c:pt idx="4598">
                  <c:v>1302</c:v>
                </c:pt>
                <c:pt idx="4599">
                  <c:v>1275</c:v>
                </c:pt>
                <c:pt idx="4600">
                  <c:v>1305</c:v>
                </c:pt>
                <c:pt idx="4601">
                  <c:v>1289</c:v>
                </c:pt>
                <c:pt idx="4602">
                  <c:v>1293</c:v>
                </c:pt>
                <c:pt idx="4603">
                  <c:v>1291</c:v>
                </c:pt>
                <c:pt idx="4604">
                  <c:v>1297</c:v>
                </c:pt>
                <c:pt idx="4605">
                  <c:v>1298</c:v>
                </c:pt>
                <c:pt idx="4606">
                  <c:v>1299</c:v>
                </c:pt>
                <c:pt idx="4607">
                  <c:v>1276</c:v>
                </c:pt>
                <c:pt idx="4608">
                  <c:v>1267</c:v>
                </c:pt>
                <c:pt idx="4609">
                  <c:v>1252</c:v>
                </c:pt>
                <c:pt idx="4610">
                  <c:v>1302</c:v>
                </c:pt>
                <c:pt idx="4611">
                  <c:v>1305</c:v>
                </c:pt>
                <c:pt idx="4612">
                  <c:v>1299</c:v>
                </c:pt>
                <c:pt idx="4613">
                  <c:v>1287</c:v>
                </c:pt>
                <c:pt idx="4614">
                  <c:v>1298</c:v>
                </c:pt>
                <c:pt idx="4615">
                  <c:v>1294</c:v>
                </c:pt>
                <c:pt idx="4616">
                  <c:v>1275</c:v>
                </c:pt>
                <c:pt idx="4617">
                  <c:v>1274</c:v>
                </c:pt>
                <c:pt idx="4618">
                  <c:v>1292</c:v>
                </c:pt>
                <c:pt idx="4619">
                  <c:v>1263</c:v>
                </c:pt>
                <c:pt idx="4620">
                  <c:v>1264</c:v>
                </c:pt>
                <c:pt idx="4621">
                  <c:v>1266</c:v>
                </c:pt>
                <c:pt idx="4622">
                  <c:v>1278</c:v>
                </c:pt>
                <c:pt idx="4623">
                  <c:v>1268</c:v>
                </c:pt>
                <c:pt idx="4624">
                  <c:v>1288</c:v>
                </c:pt>
                <c:pt idx="4625">
                  <c:v>1280</c:v>
                </c:pt>
                <c:pt idx="4626">
                  <c:v>1250</c:v>
                </c:pt>
                <c:pt idx="4627">
                  <c:v>1281</c:v>
                </c:pt>
                <c:pt idx="4628">
                  <c:v>1285</c:v>
                </c:pt>
                <c:pt idx="4629">
                  <c:v>1275</c:v>
                </c:pt>
                <c:pt idx="4630">
                  <c:v>1261</c:v>
                </c:pt>
                <c:pt idx="4631">
                  <c:v>1270</c:v>
                </c:pt>
                <c:pt idx="4632">
                  <c:v>1276</c:v>
                </c:pt>
                <c:pt idx="4633">
                  <c:v>1283</c:v>
                </c:pt>
                <c:pt idx="4634">
                  <c:v>1288</c:v>
                </c:pt>
                <c:pt idx="4635">
                  <c:v>1272</c:v>
                </c:pt>
                <c:pt idx="4636">
                  <c:v>1289</c:v>
                </c:pt>
                <c:pt idx="4637">
                  <c:v>1267</c:v>
                </c:pt>
                <c:pt idx="4638">
                  <c:v>1283</c:v>
                </c:pt>
                <c:pt idx="4639">
                  <c:v>1265</c:v>
                </c:pt>
                <c:pt idx="4640">
                  <c:v>1277</c:v>
                </c:pt>
                <c:pt idx="4641">
                  <c:v>1287</c:v>
                </c:pt>
                <c:pt idx="4642">
                  <c:v>1273</c:v>
                </c:pt>
                <c:pt idx="4643">
                  <c:v>1242</c:v>
                </c:pt>
                <c:pt idx="4644">
                  <c:v>1258</c:v>
                </c:pt>
                <c:pt idx="4645">
                  <c:v>1260</c:v>
                </c:pt>
                <c:pt idx="4646">
                  <c:v>1287</c:v>
                </c:pt>
                <c:pt idx="4647">
                  <c:v>1257</c:v>
                </c:pt>
                <c:pt idx="4648">
                  <c:v>1247</c:v>
                </c:pt>
                <c:pt idx="4649">
                  <c:v>1260</c:v>
                </c:pt>
                <c:pt idx="4650">
                  <c:v>1291</c:v>
                </c:pt>
                <c:pt idx="4651">
                  <c:v>1283</c:v>
                </c:pt>
                <c:pt idx="4652">
                  <c:v>1286</c:v>
                </c:pt>
                <c:pt idx="4653">
                  <c:v>1279</c:v>
                </c:pt>
                <c:pt idx="4654">
                  <c:v>1267</c:v>
                </c:pt>
                <c:pt idx="4655">
                  <c:v>1280</c:v>
                </c:pt>
                <c:pt idx="4656">
                  <c:v>1282</c:v>
                </c:pt>
                <c:pt idx="4657">
                  <c:v>1270</c:v>
                </c:pt>
                <c:pt idx="4658">
                  <c:v>1280</c:v>
                </c:pt>
                <c:pt idx="4659">
                  <c:v>1259</c:v>
                </c:pt>
                <c:pt idx="4660">
                  <c:v>1267</c:v>
                </c:pt>
                <c:pt idx="4661">
                  <c:v>1267</c:v>
                </c:pt>
                <c:pt idx="4662">
                  <c:v>1243</c:v>
                </c:pt>
                <c:pt idx="4663">
                  <c:v>1286</c:v>
                </c:pt>
                <c:pt idx="4664">
                  <c:v>1273</c:v>
                </c:pt>
                <c:pt idx="4665">
                  <c:v>1258</c:v>
                </c:pt>
                <c:pt idx="4666">
                  <c:v>1259</c:v>
                </c:pt>
                <c:pt idx="4667">
                  <c:v>1263</c:v>
                </c:pt>
                <c:pt idx="4668">
                  <c:v>1263</c:v>
                </c:pt>
                <c:pt idx="4669">
                  <c:v>1282</c:v>
                </c:pt>
                <c:pt idx="4670">
                  <c:v>1295</c:v>
                </c:pt>
                <c:pt idx="4671">
                  <c:v>1284</c:v>
                </c:pt>
                <c:pt idx="4672">
                  <c:v>1289</c:v>
                </c:pt>
                <c:pt idx="4673">
                  <c:v>1297</c:v>
                </c:pt>
                <c:pt idx="4674">
                  <c:v>1319</c:v>
                </c:pt>
                <c:pt idx="4675">
                  <c:v>1286</c:v>
                </c:pt>
                <c:pt idx="4676">
                  <c:v>1298</c:v>
                </c:pt>
                <c:pt idx="4677">
                  <c:v>1283</c:v>
                </c:pt>
                <c:pt idx="4678">
                  <c:v>1295</c:v>
                </c:pt>
                <c:pt idx="4679">
                  <c:v>1319</c:v>
                </c:pt>
                <c:pt idx="4680">
                  <c:v>1298</c:v>
                </c:pt>
                <c:pt idx="4681">
                  <c:v>1282</c:v>
                </c:pt>
                <c:pt idx="4682">
                  <c:v>1297</c:v>
                </c:pt>
                <c:pt idx="4683">
                  <c:v>1293</c:v>
                </c:pt>
                <c:pt idx="4684">
                  <c:v>1328</c:v>
                </c:pt>
                <c:pt idx="4685">
                  <c:v>1308</c:v>
                </c:pt>
                <c:pt idx="4686">
                  <c:v>1293</c:v>
                </c:pt>
                <c:pt idx="4687">
                  <c:v>1305</c:v>
                </c:pt>
                <c:pt idx="4688">
                  <c:v>1306</c:v>
                </c:pt>
                <c:pt idx="4689">
                  <c:v>1249</c:v>
                </c:pt>
                <c:pt idx="4690">
                  <c:v>1301</c:v>
                </c:pt>
                <c:pt idx="4691">
                  <c:v>1326</c:v>
                </c:pt>
                <c:pt idx="4692">
                  <c:v>1322</c:v>
                </c:pt>
                <c:pt idx="4693">
                  <c:v>1342</c:v>
                </c:pt>
                <c:pt idx="4694">
                  <c:v>1324</c:v>
                </c:pt>
                <c:pt idx="4695">
                  <c:v>1332</c:v>
                </c:pt>
                <c:pt idx="4696">
                  <c:v>1313</c:v>
                </c:pt>
                <c:pt idx="4697">
                  <c:v>1300</c:v>
                </c:pt>
                <c:pt idx="4698">
                  <c:v>1318</c:v>
                </c:pt>
                <c:pt idx="4699">
                  <c:v>1305</c:v>
                </c:pt>
                <c:pt idx="4700">
                  <c:v>1311</c:v>
                </c:pt>
                <c:pt idx="4701">
                  <c:v>1314</c:v>
                </c:pt>
                <c:pt idx="4702">
                  <c:v>1322</c:v>
                </c:pt>
                <c:pt idx="4703">
                  <c:v>1291</c:v>
                </c:pt>
                <c:pt idx="4704">
                  <c:v>1284</c:v>
                </c:pt>
                <c:pt idx="4705">
                  <c:v>1289</c:v>
                </c:pt>
                <c:pt idx="4706">
                  <c:v>1302</c:v>
                </c:pt>
                <c:pt idx="4707">
                  <c:v>1299</c:v>
                </c:pt>
                <c:pt idx="4708">
                  <c:v>1315</c:v>
                </c:pt>
                <c:pt idx="4709">
                  <c:v>1303</c:v>
                </c:pt>
                <c:pt idx="4710">
                  <c:v>1290</c:v>
                </c:pt>
                <c:pt idx="4711">
                  <c:v>1299</c:v>
                </c:pt>
                <c:pt idx="4712">
                  <c:v>1328</c:v>
                </c:pt>
                <c:pt idx="4713">
                  <c:v>1312</c:v>
                </c:pt>
                <c:pt idx="4714">
                  <c:v>1322</c:v>
                </c:pt>
                <c:pt idx="4715">
                  <c:v>1300</c:v>
                </c:pt>
                <c:pt idx="4716">
                  <c:v>1315</c:v>
                </c:pt>
                <c:pt idx="4717">
                  <c:v>1312</c:v>
                </c:pt>
                <c:pt idx="4718">
                  <c:v>1272</c:v>
                </c:pt>
                <c:pt idx="4719">
                  <c:v>1273</c:v>
                </c:pt>
                <c:pt idx="4720">
                  <c:v>1281</c:v>
                </c:pt>
                <c:pt idx="4721">
                  <c:v>1284</c:v>
                </c:pt>
                <c:pt idx="4722">
                  <c:v>1304</c:v>
                </c:pt>
                <c:pt idx="4723">
                  <c:v>1299</c:v>
                </c:pt>
                <c:pt idx="4724">
                  <c:v>1273</c:v>
                </c:pt>
                <c:pt idx="4725">
                  <c:v>1261</c:v>
                </c:pt>
                <c:pt idx="4726">
                  <c:v>1278</c:v>
                </c:pt>
                <c:pt idx="4727">
                  <c:v>1297</c:v>
                </c:pt>
                <c:pt idx="4728">
                  <c:v>1299</c:v>
                </c:pt>
                <c:pt idx="4729">
                  <c:v>1307</c:v>
                </c:pt>
                <c:pt idx="4730">
                  <c:v>1303</c:v>
                </c:pt>
                <c:pt idx="4731">
                  <c:v>1279</c:v>
                </c:pt>
                <c:pt idx="4732">
                  <c:v>1279</c:v>
                </c:pt>
                <c:pt idx="4733">
                  <c:v>1280</c:v>
                </c:pt>
                <c:pt idx="4734">
                  <c:v>1254</c:v>
                </c:pt>
                <c:pt idx="4735">
                  <c:v>1267</c:v>
                </c:pt>
                <c:pt idx="4736">
                  <c:v>1285</c:v>
                </c:pt>
                <c:pt idx="4737">
                  <c:v>1272</c:v>
                </c:pt>
                <c:pt idx="4738">
                  <c:v>1275</c:v>
                </c:pt>
                <c:pt idx="4739">
                  <c:v>1292</c:v>
                </c:pt>
                <c:pt idx="4740">
                  <c:v>1278</c:v>
                </c:pt>
                <c:pt idx="4741">
                  <c:v>1264</c:v>
                </c:pt>
                <c:pt idx="4742">
                  <c:v>1294</c:v>
                </c:pt>
                <c:pt idx="4743">
                  <c:v>1311</c:v>
                </c:pt>
                <c:pt idx="4744">
                  <c:v>1287</c:v>
                </c:pt>
                <c:pt idx="4745">
                  <c:v>1276</c:v>
                </c:pt>
                <c:pt idx="4746">
                  <c:v>1257</c:v>
                </c:pt>
                <c:pt idx="4747">
                  <c:v>1280</c:v>
                </c:pt>
                <c:pt idx="4748">
                  <c:v>1259</c:v>
                </c:pt>
                <c:pt idx="4749">
                  <c:v>1280</c:v>
                </c:pt>
                <c:pt idx="4750">
                  <c:v>1304</c:v>
                </c:pt>
                <c:pt idx="4751">
                  <c:v>1257</c:v>
                </c:pt>
                <c:pt idx="4752">
                  <c:v>1269</c:v>
                </c:pt>
                <c:pt idx="4753">
                  <c:v>1241</c:v>
                </c:pt>
                <c:pt idx="4754">
                  <c:v>1263</c:v>
                </c:pt>
                <c:pt idx="4755">
                  <c:v>1229</c:v>
                </c:pt>
                <c:pt idx="4756">
                  <c:v>1257</c:v>
                </c:pt>
                <c:pt idx="4757">
                  <c:v>1258</c:v>
                </c:pt>
                <c:pt idx="4758">
                  <c:v>1293</c:v>
                </c:pt>
                <c:pt idx="4759">
                  <c:v>1261</c:v>
                </c:pt>
                <c:pt idx="4760">
                  <c:v>1238</c:v>
                </c:pt>
                <c:pt idx="4761">
                  <c:v>1247</c:v>
                </c:pt>
                <c:pt idx="4762">
                  <c:v>1256</c:v>
                </c:pt>
                <c:pt idx="4763">
                  <c:v>1264</c:v>
                </c:pt>
                <c:pt idx="4764">
                  <c:v>1260</c:v>
                </c:pt>
                <c:pt idx="4765">
                  <c:v>1239</c:v>
                </c:pt>
                <c:pt idx="4766">
                  <c:v>1220</c:v>
                </c:pt>
                <c:pt idx="4767">
                  <c:v>1247</c:v>
                </c:pt>
                <c:pt idx="4768">
                  <c:v>1213</c:v>
                </c:pt>
                <c:pt idx="4769">
                  <c:v>1242</c:v>
                </c:pt>
                <c:pt idx="4770">
                  <c:v>1232</c:v>
                </c:pt>
                <c:pt idx="4771">
                  <c:v>1209</c:v>
                </c:pt>
                <c:pt idx="4772">
                  <c:v>1229</c:v>
                </c:pt>
                <c:pt idx="4773">
                  <c:v>1229</c:v>
                </c:pt>
                <c:pt idx="4774">
                  <c:v>1245</c:v>
                </c:pt>
                <c:pt idx="4775">
                  <c:v>1242</c:v>
                </c:pt>
                <c:pt idx="4776">
                  <c:v>1236</c:v>
                </c:pt>
                <c:pt idx="4777">
                  <c:v>1226</c:v>
                </c:pt>
                <c:pt idx="4778">
                  <c:v>1261</c:v>
                </c:pt>
                <c:pt idx="4779">
                  <c:v>1257</c:v>
                </c:pt>
                <c:pt idx="4780">
                  <c:v>1270</c:v>
                </c:pt>
                <c:pt idx="4781">
                  <c:v>1264</c:v>
                </c:pt>
                <c:pt idx="4782">
                  <c:v>1263</c:v>
                </c:pt>
                <c:pt idx="4783">
                  <c:v>1269</c:v>
                </c:pt>
                <c:pt idx="4784">
                  <c:v>1309</c:v>
                </c:pt>
                <c:pt idx="4785">
                  <c:v>1293</c:v>
                </c:pt>
                <c:pt idx="4786">
                  <c:v>1304</c:v>
                </c:pt>
                <c:pt idx="4787">
                  <c:v>1302</c:v>
                </c:pt>
                <c:pt idx="4788">
                  <c:v>1291</c:v>
                </c:pt>
                <c:pt idx="4789">
                  <c:v>1280</c:v>
                </c:pt>
                <c:pt idx="4790">
                  <c:v>1286</c:v>
                </c:pt>
                <c:pt idx="4791">
                  <c:v>1278</c:v>
                </c:pt>
                <c:pt idx="4792">
                  <c:v>1294</c:v>
                </c:pt>
                <c:pt idx="4793">
                  <c:v>1289</c:v>
                </c:pt>
                <c:pt idx="4794">
                  <c:v>1299</c:v>
                </c:pt>
                <c:pt idx="4795">
                  <c:v>1271</c:v>
                </c:pt>
                <c:pt idx="4796">
                  <c:v>1284</c:v>
                </c:pt>
                <c:pt idx="4797">
                  <c:v>1281</c:v>
                </c:pt>
                <c:pt idx="4798">
                  <c:v>1316</c:v>
                </c:pt>
                <c:pt idx="4799">
                  <c:v>1274</c:v>
                </c:pt>
                <c:pt idx="4800">
                  <c:v>1303</c:v>
                </c:pt>
                <c:pt idx="4801">
                  <c:v>1275</c:v>
                </c:pt>
                <c:pt idx="4802">
                  <c:v>1255</c:v>
                </c:pt>
                <c:pt idx="4803">
                  <c:v>1267</c:v>
                </c:pt>
                <c:pt idx="4804">
                  <c:v>1254</c:v>
                </c:pt>
                <c:pt idx="4805">
                  <c:v>1241</c:v>
                </c:pt>
                <c:pt idx="4806">
                  <c:v>1284</c:v>
                </c:pt>
                <c:pt idx="4807">
                  <c:v>1269</c:v>
                </c:pt>
                <c:pt idx="4808">
                  <c:v>1299</c:v>
                </c:pt>
                <c:pt idx="4809">
                  <c:v>1248</c:v>
                </c:pt>
                <c:pt idx="4810">
                  <c:v>1279</c:v>
                </c:pt>
                <c:pt idx="4811">
                  <c:v>1247</c:v>
                </c:pt>
                <c:pt idx="4812">
                  <c:v>1268</c:v>
                </c:pt>
                <c:pt idx="4813">
                  <c:v>1232</c:v>
                </c:pt>
                <c:pt idx="4814">
                  <c:v>1277</c:v>
                </c:pt>
                <c:pt idx="4815">
                  <c:v>1268</c:v>
                </c:pt>
                <c:pt idx="4816">
                  <c:v>1265</c:v>
                </c:pt>
                <c:pt idx="4817">
                  <c:v>1285</c:v>
                </c:pt>
                <c:pt idx="4818">
                  <c:v>1276</c:v>
                </c:pt>
                <c:pt idx="4819">
                  <c:v>1272</c:v>
                </c:pt>
                <c:pt idx="4820">
                  <c:v>1258</c:v>
                </c:pt>
                <c:pt idx="4821">
                  <c:v>1286</c:v>
                </c:pt>
                <c:pt idx="4822">
                  <c:v>1281</c:v>
                </c:pt>
                <c:pt idx="4823">
                  <c:v>1304</c:v>
                </c:pt>
                <c:pt idx="4824">
                  <c:v>1325</c:v>
                </c:pt>
                <c:pt idx="4825">
                  <c:v>1307</c:v>
                </c:pt>
                <c:pt idx="4826">
                  <c:v>1322</c:v>
                </c:pt>
                <c:pt idx="4827">
                  <c:v>1295</c:v>
                </c:pt>
                <c:pt idx="4828">
                  <c:v>1299</c:v>
                </c:pt>
                <c:pt idx="4829">
                  <c:v>1325</c:v>
                </c:pt>
                <c:pt idx="4830">
                  <c:v>1319</c:v>
                </c:pt>
                <c:pt idx="4831">
                  <c:v>1316</c:v>
                </c:pt>
                <c:pt idx="4832">
                  <c:v>1312</c:v>
                </c:pt>
                <c:pt idx="4833">
                  <c:v>1300</c:v>
                </c:pt>
                <c:pt idx="4834">
                  <c:v>1302</c:v>
                </c:pt>
                <c:pt idx="4835">
                  <c:v>1291</c:v>
                </c:pt>
                <c:pt idx="4836">
                  <c:v>1291</c:v>
                </c:pt>
                <c:pt idx="4837">
                  <c:v>1284</c:v>
                </c:pt>
                <c:pt idx="4838">
                  <c:v>1266</c:v>
                </c:pt>
                <c:pt idx="4839">
                  <c:v>1286</c:v>
                </c:pt>
                <c:pt idx="4840">
                  <c:v>1301</c:v>
                </c:pt>
                <c:pt idx="4841">
                  <c:v>1276</c:v>
                </c:pt>
                <c:pt idx="4842">
                  <c:v>1264</c:v>
                </c:pt>
                <c:pt idx="4843">
                  <c:v>1255</c:v>
                </c:pt>
                <c:pt idx="4844">
                  <c:v>1256</c:v>
                </c:pt>
                <c:pt idx="4845">
                  <c:v>1269</c:v>
                </c:pt>
                <c:pt idx="4846">
                  <c:v>1284</c:v>
                </c:pt>
                <c:pt idx="4847">
                  <c:v>1301</c:v>
                </c:pt>
                <c:pt idx="4848">
                  <c:v>1301</c:v>
                </c:pt>
                <c:pt idx="4849">
                  <c:v>1260</c:v>
                </c:pt>
                <c:pt idx="4850">
                  <c:v>1313</c:v>
                </c:pt>
                <c:pt idx="4851">
                  <c:v>1307</c:v>
                </c:pt>
                <c:pt idx="4852">
                  <c:v>1316</c:v>
                </c:pt>
                <c:pt idx="4853">
                  <c:v>1297</c:v>
                </c:pt>
                <c:pt idx="4854">
                  <c:v>1301</c:v>
                </c:pt>
                <c:pt idx="4855">
                  <c:v>1303</c:v>
                </c:pt>
                <c:pt idx="4856">
                  <c:v>1278</c:v>
                </c:pt>
                <c:pt idx="4857">
                  <c:v>1295</c:v>
                </c:pt>
                <c:pt idx="4858">
                  <c:v>1284</c:v>
                </c:pt>
                <c:pt idx="4859">
                  <c:v>1285</c:v>
                </c:pt>
                <c:pt idx="4860">
                  <c:v>1273</c:v>
                </c:pt>
                <c:pt idx="4861">
                  <c:v>1273</c:v>
                </c:pt>
                <c:pt idx="4862">
                  <c:v>1283</c:v>
                </c:pt>
                <c:pt idx="4863">
                  <c:v>1282</c:v>
                </c:pt>
                <c:pt idx="4864">
                  <c:v>1291</c:v>
                </c:pt>
                <c:pt idx="4865">
                  <c:v>1275</c:v>
                </c:pt>
                <c:pt idx="4866">
                  <c:v>1295</c:v>
                </c:pt>
                <c:pt idx="4867">
                  <c:v>1308</c:v>
                </c:pt>
                <c:pt idx="4868">
                  <c:v>1296</c:v>
                </c:pt>
                <c:pt idx="4869">
                  <c:v>1278</c:v>
                </c:pt>
                <c:pt idx="4870">
                  <c:v>1286</c:v>
                </c:pt>
                <c:pt idx="4871">
                  <c:v>1286</c:v>
                </c:pt>
                <c:pt idx="4872">
                  <c:v>1292</c:v>
                </c:pt>
                <c:pt idx="4873">
                  <c:v>1256</c:v>
                </c:pt>
                <c:pt idx="4874">
                  <c:v>1285</c:v>
                </c:pt>
                <c:pt idx="4875">
                  <c:v>1324</c:v>
                </c:pt>
                <c:pt idx="4876">
                  <c:v>1316</c:v>
                </c:pt>
                <c:pt idx="4877">
                  <c:v>1311</c:v>
                </c:pt>
                <c:pt idx="4878">
                  <c:v>1325</c:v>
                </c:pt>
                <c:pt idx="4879">
                  <c:v>1298</c:v>
                </c:pt>
                <c:pt idx="4880">
                  <c:v>1305</c:v>
                </c:pt>
                <c:pt idx="4881">
                  <c:v>1267</c:v>
                </c:pt>
                <c:pt idx="4882">
                  <c:v>1256</c:v>
                </c:pt>
                <c:pt idx="4883">
                  <c:v>1262</c:v>
                </c:pt>
                <c:pt idx="4884">
                  <c:v>1284</c:v>
                </c:pt>
                <c:pt idx="4885">
                  <c:v>1282</c:v>
                </c:pt>
                <c:pt idx="4886">
                  <c:v>1305</c:v>
                </c:pt>
                <c:pt idx="4887">
                  <c:v>1291</c:v>
                </c:pt>
                <c:pt idx="4888">
                  <c:v>1279</c:v>
                </c:pt>
                <c:pt idx="4889">
                  <c:v>1318</c:v>
                </c:pt>
                <c:pt idx="4890">
                  <c:v>1342</c:v>
                </c:pt>
                <c:pt idx="4891">
                  <c:v>1297</c:v>
                </c:pt>
                <c:pt idx="4892">
                  <c:v>1291</c:v>
                </c:pt>
                <c:pt idx="4893">
                  <c:v>1326</c:v>
                </c:pt>
                <c:pt idx="4894">
                  <c:v>1316</c:v>
                </c:pt>
                <c:pt idx="4895">
                  <c:v>1304</c:v>
                </c:pt>
                <c:pt idx="4896">
                  <c:v>1321</c:v>
                </c:pt>
                <c:pt idx="4897">
                  <c:v>1298</c:v>
                </c:pt>
                <c:pt idx="4898">
                  <c:v>1337</c:v>
                </c:pt>
                <c:pt idx="4899">
                  <c:v>1311</c:v>
                </c:pt>
                <c:pt idx="4900">
                  <c:v>1321</c:v>
                </c:pt>
                <c:pt idx="4901">
                  <c:v>1310</c:v>
                </c:pt>
                <c:pt idx="4902">
                  <c:v>1323</c:v>
                </c:pt>
                <c:pt idx="4903">
                  <c:v>1313</c:v>
                </c:pt>
                <c:pt idx="4904">
                  <c:v>1316</c:v>
                </c:pt>
                <c:pt idx="4905">
                  <c:v>1293</c:v>
                </c:pt>
                <c:pt idx="4906">
                  <c:v>1312</c:v>
                </c:pt>
                <c:pt idx="4907">
                  <c:v>1318</c:v>
                </c:pt>
                <c:pt idx="4908">
                  <c:v>1321</c:v>
                </c:pt>
                <c:pt idx="4909">
                  <c:v>1309</c:v>
                </c:pt>
                <c:pt idx="4910">
                  <c:v>1327</c:v>
                </c:pt>
                <c:pt idx="4911">
                  <c:v>1331</c:v>
                </c:pt>
                <c:pt idx="4912">
                  <c:v>1323</c:v>
                </c:pt>
                <c:pt idx="4913">
                  <c:v>1364</c:v>
                </c:pt>
                <c:pt idx="4914">
                  <c:v>1345</c:v>
                </c:pt>
                <c:pt idx="4915">
                  <c:v>1321</c:v>
                </c:pt>
                <c:pt idx="4916">
                  <c:v>1343</c:v>
                </c:pt>
                <c:pt idx="4917">
                  <c:v>1322</c:v>
                </c:pt>
                <c:pt idx="4918">
                  <c:v>1335</c:v>
                </c:pt>
                <c:pt idx="4919">
                  <c:v>1328</c:v>
                </c:pt>
                <c:pt idx="4920">
                  <c:v>1336</c:v>
                </c:pt>
                <c:pt idx="4921">
                  <c:v>1334</c:v>
                </c:pt>
                <c:pt idx="4922">
                  <c:v>1327</c:v>
                </c:pt>
                <c:pt idx="4923">
                  <c:v>1315</c:v>
                </c:pt>
                <c:pt idx="4924">
                  <c:v>1320</c:v>
                </c:pt>
                <c:pt idx="4925">
                  <c:v>1328</c:v>
                </c:pt>
                <c:pt idx="4926">
                  <c:v>1360</c:v>
                </c:pt>
                <c:pt idx="4927">
                  <c:v>1325</c:v>
                </c:pt>
                <c:pt idx="4928">
                  <c:v>1335</c:v>
                </c:pt>
                <c:pt idx="4929">
                  <c:v>1307</c:v>
                </c:pt>
                <c:pt idx="4930">
                  <c:v>1336</c:v>
                </c:pt>
                <c:pt idx="4931">
                  <c:v>1312</c:v>
                </c:pt>
                <c:pt idx="4932">
                  <c:v>1312</c:v>
                </c:pt>
                <c:pt idx="4933">
                  <c:v>1324</c:v>
                </c:pt>
                <c:pt idx="4934">
                  <c:v>1335</c:v>
                </c:pt>
                <c:pt idx="4935">
                  <c:v>1330</c:v>
                </c:pt>
                <c:pt idx="4936">
                  <c:v>1330</c:v>
                </c:pt>
                <c:pt idx="4937">
                  <c:v>1349</c:v>
                </c:pt>
                <c:pt idx="4938">
                  <c:v>1315</c:v>
                </c:pt>
                <c:pt idx="4939">
                  <c:v>1358</c:v>
                </c:pt>
                <c:pt idx="4940">
                  <c:v>1340</c:v>
                </c:pt>
                <c:pt idx="4941">
                  <c:v>1318</c:v>
                </c:pt>
                <c:pt idx="4942">
                  <c:v>1320</c:v>
                </c:pt>
                <c:pt idx="4943">
                  <c:v>1327</c:v>
                </c:pt>
                <c:pt idx="4944">
                  <c:v>1325</c:v>
                </c:pt>
                <c:pt idx="4945">
                  <c:v>1338</c:v>
                </c:pt>
                <c:pt idx="4946">
                  <c:v>1342</c:v>
                </c:pt>
                <c:pt idx="4947">
                  <c:v>1353</c:v>
                </c:pt>
                <c:pt idx="4948">
                  <c:v>1361</c:v>
                </c:pt>
                <c:pt idx="4949">
                  <c:v>1352</c:v>
                </c:pt>
                <c:pt idx="4950">
                  <c:v>1338</c:v>
                </c:pt>
                <c:pt idx="4951">
                  <c:v>1328</c:v>
                </c:pt>
                <c:pt idx="4952">
                  <c:v>1330</c:v>
                </c:pt>
                <c:pt idx="4953">
                  <c:v>1329</c:v>
                </c:pt>
                <c:pt idx="4954">
                  <c:v>1336</c:v>
                </c:pt>
                <c:pt idx="4955">
                  <c:v>1323</c:v>
                </c:pt>
                <c:pt idx="4956">
                  <c:v>1320</c:v>
                </c:pt>
                <c:pt idx="4957">
                  <c:v>1356</c:v>
                </c:pt>
                <c:pt idx="4958">
                  <c:v>1314</c:v>
                </c:pt>
                <c:pt idx="4959">
                  <c:v>1323</c:v>
                </c:pt>
                <c:pt idx="4960">
                  <c:v>1321</c:v>
                </c:pt>
                <c:pt idx="4961">
                  <c:v>1331</c:v>
                </c:pt>
                <c:pt idx="4962">
                  <c:v>1323</c:v>
                </c:pt>
                <c:pt idx="4963">
                  <c:v>1313</c:v>
                </c:pt>
                <c:pt idx="4964">
                  <c:v>1307</c:v>
                </c:pt>
                <c:pt idx="4965">
                  <c:v>1320</c:v>
                </c:pt>
                <c:pt idx="4966">
                  <c:v>1308</c:v>
                </c:pt>
                <c:pt idx="4967">
                  <c:v>1341</c:v>
                </c:pt>
                <c:pt idx="4968">
                  <c:v>1324</c:v>
                </c:pt>
                <c:pt idx="4969">
                  <c:v>1347</c:v>
                </c:pt>
                <c:pt idx="4970">
                  <c:v>1317</c:v>
                </c:pt>
                <c:pt idx="4971">
                  <c:v>1303</c:v>
                </c:pt>
                <c:pt idx="4972">
                  <c:v>1325</c:v>
                </c:pt>
                <c:pt idx="4973">
                  <c:v>1322</c:v>
                </c:pt>
                <c:pt idx="4974">
                  <c:v>1306</c:v>
                </c:pt>
                <c:pt idx="4975">
                  <c:v>1348</c:v>
                </c:pt>
                <c:pt idx="4976">
                  <c:v>1312</c:v>
                </c:pt>
                <c:pt idx="4977">
                  <c:v>1336</c:v>
                </c:pt>
                <c:pt idx="4978">
                  <c:v>1326</c:v>
                </c:pt>
                <c:pt idx="4979">
                  <c:v>1332</c:v>
                </c:pt>
                <c:pt idx="4980">
                  <c:v>1328</c:v>
                </c:pt>
                <c:pt idx="4981">
                  <c:v>1317</c:v>
                </c:pt>
                <c:pt idx="4982">
                  <c:v>1324</c:v>
                </c:pt>
                <c:pt idx="4983">
                  <c:v>1318</c:v>
                </c:pt>
                <c:pt idx="4984">
                  <c:v>1329</c:v>
                </c:pt>
                <c:pt idx="4985">
                  <c:v>1344</c:v>
                </c:pt>
                <c:pt idx="4986">
                  <c:v>1304</c:v>
                </c:pt>
                <c:pt idx="4987">
                  <c:v>1323</c:v>
                </c:pt>
                <c:pt idx="4988">
                  <c:v>1323</c:v>
                </c:pt>
                <c:pt idx="4989">
                  <c:v>1309</c:v>
                </c:pt>
                <c:pt idx="4990">
                  <c:v>1290</c:v>
                </c:pt>
                <c:pt idx="4991">
                  <c:v>1297</c:v>
                </c:pt>
                <c:pt idx="4992">
                  <c:v>1316</c:v>
                </c:pt>
                <c:pt idx="4993">
                  <c:v>1304</c:v>
                </c:pt>
                <c:pt idx="4994">
                  <c:v>1326</c:v>
                </c:pt>
                <c:pt idx="4995">
                  <c:v>1297</c:v>
                </c:pt>
                <c:pt idx="4996">
                  <c:v>1278</c:v>
                </c:pt>
                <c:pt idx="4997">
                  <c:v>1312</c:v>
                </c:pt>
                <c:pt idx="4998">
                  <c:v>1284</c:v>
                </c:pt>
                <c:pt idx="4999">
                  <c:v>1294</c:v>
                </c:pt>
                <c:pt idx="5000">
                  <c:v>1315</c:v>
                </c:pt>
                <c:pt idx="5001">
                  <c:v>1295</c:v>
                </c:pt>
                <c:pt idx="5002">
                  <c:v>1305</c:v>
                </c:pt>
                <c:pt idx="5003">
                  <c:v>1335</c:v>
                </c:pt>
                <c:pt idx="5004">
                  <c:v>1275</c:v>
                </c:pt>
                <c:pt idx="5005">
                  <c:v>1286</c:v>
                </c:pt>
                <c:pt idx="5006">
                  <c:v>1264</c:v>
                </c:pt>
                <c:pt idx="5007">
                  <c:v>1269</c:v>
                </c:pt>
                <c:pt idx="5008">
                  <c:v>1273</c:v>
                </c:pt>
                <c:pt idx="5009">
                  <c:v>1292</c:v>
                </c:pt>
                <c:pt idx="5010">
                  <c:v>1284</c:v>
                </c:pt>
                <c:pt idx="5011">
                  <c:v>1292</c:v>
                </c:pt>
                <c:pt idx="5012">
                  <c:v>1287</c:v>
                </c:pt>
                <c:pt idx="5013">
                  <c:v>1290</c:v>
                </c:pt>
                <c:pt idx="5014">
                  <c:v>1296</c:v>
                </c:pt>
                <c:pt idx="5015">
                  <c:v>1285</c:v>
                </c:pt>
                <c:pt idx="5016">
                  <c:v>1291</c:v>
                </c:pt>
                <c:pt idx="5017">
                  <c:v>1287</c:v>
                </c:pt>
                <c:pt idx="5018">
                  <c:v>1258</c:v>
                </c:pt>
                <c:pt idx="5019">
                  <c:v>1265</c:v>
                </c:pt>
                <c:pt idx="5020">
                  <c:v>1280</c:v>
                </c:pt>
                <c:pt idx="5021">
                  <c:v>1274</c:v>
                </c:pt>
                <c:pt idx="5022">
                  <c:v>1287</c:v>
                </c:pt>
                <c:pt idx="5023">
                  <c:v>1289</c:v>
                </c:pt>
                <c:pt idx="5024">
                  <c:v>1280</c:v>
                </c:pt>
                <c:pt idx="5025">
                  <c:v>1263</c:v>
                </c:pt>
                <c:pt idx="5026">
                  <c:v>1268</c:v>
                </c:pt>
                <c:pt idx="5027">
                  <c:v>1289</c:v>
                </c:pt>
                <c:pt idx="5028">
                  <c:v>1291</c:v>
                </c:pt>
                <c:pt idx="5029">
                  <c:v>1291</c:v>
                </c:pt>
                <c:pt idx="5030">
                  <c:v>1311</c:v>
                </c:pt>
                <c:pt idx="5031">
                  <c:v>1306</c:v>
                </c:pt>
                <c:pt idx="5032">
                  <c:v>1253</c:v>
                </c:pt>
                <c:pt idx="5033">
                  <c:v>1282</c:v>
                </c:pt>
                <c:pt idx="5034">
                  <c:v>1268</c:v>
                </c:pt>
                <c:pt idx="5035">
                  <c:v>1275</c:v>
                </c:pt>
                <c:pt idx="5036">
                  <c:v>1274</c:v>
                </c:pt>
                <c:pt idx="5037">
                  <c:v>1284</c:v>
                </c:pt>
                <c:pt idx="5038">
                  <c:v>1287</c:v>
                </c:pt>
                <c:pt idx="5039">
                  <c:v>1306</c:v>
                </c:pt>
                <c:pt idx="5040">
                  <c:v>1303</c:v>
                </c:pt>
                <c:pt idx="5041">
                  <c:v>1294</c:v>
                </c:pt>
                <c:pt idx="5042">
                  <c:v>1296</c:v>
                </c:pt>
                <c:pt idx="5043">
                  <c:v>1303</c:v>
                </c:pt>
                <c:pt idx="5044">
                  <c:v>1308</c:v>
                </c:pt>
                <c:pt idx="5045">
                  <c:v>1309</c:v>
                </c:pt>
                <c:pt idx="5046">
                  <c:v>1294</c:v>
                </c:pt>
                <c:pt idx="5047">
                  <c:v>1287</c:v>
                </c:pt>
                <c:pt idx="5048">
                  <c:v>1289</c:v>
                </c:pt>
                <c:pt idx="5049">
                  <c:v>1292</c:v>
                </c:pt>
                <c:pt idx="5050">
                  <c:v>1291</c:v>
                </c:pt>
                <c:pt idx="5051">
                  <c:v>1312</c:v>
                </c:pt>
                <c:pt idx="5052">
                  <c:v>1302</c:v>
                </c:pt>
                <c:pt idx="5053">
                  <c:v>1290</c:v>
                </c:pt>
                <c:pt idx="5054">
                  <c:v>1287</c:v>
                </c:pt>
                <c:pt idx="5055">
                  <c:v>1290</c:v>
                </c:pt>
                <c:pt idx="5056">
                  <c:v>1274</c:v>
                </c:pt>
                <c:pt idx="5057">
                  <c:v>1276</c:v>
                </c:pt>
                <c:pt idx="5058">
                  <c:v>1280</c:v>
                </c:pt>
                <c:pt idx="5059">
                  <c:v>1248</c:v>
                </c:pt>
                <c:pt idx="5060">
                  <c:v>1245</c:v>
                </c:pt>
                <c:pt idx="5061">
                  <c:v>1251</c:v>
                </c:pt>
                <c:pt idx="5062">
                  <c:v>1272</c:v>
                </c:pt>
                <c:pt idx="5063">
                  <c:v>1266</c:v>
                </c:pt>
                <c:pt idx="5064">
                  <c:v>1271</c:v>
                </c:pt>
                <c:pt idx="5065">
                  <c:v>1259</c:v>
                </c:pt>
                <c:pt idx="5066">
                  <c:v>1262</c:v>
                </c:pt>
                <c:pt idx="5067">
                  <c:v>1257</c:v>
                </c:pt>
                <c:pt idx="5068">
                  <c:v>1270</c:v>
                </c:pt>
                <c:pt idx="5069">
                  <c:v>1296</c:v>
                </c:pt>
                <c:pt idx="5070">
                  <c:v>1308</c:v>
                </c:pt>
                <c:pt idx="5071">
                  <c:v>1284</c:v>
                </c:pt>
                <c:pt idx="5072">
                  <c:v>1287</c:v>
                </c:pt>
                <c:pt idx="5073">
                  <c:v>1272</c:v>
                </c:pt>
                <c:pt idx="5074">
                  <c:v>1266</c:v>
                </c:pt>
                <c:pt idx="5075">
                  <c:v>1281</c:v>
                </c:pt>
                <c:pt idx="5076">
                  <c:v>1251</c:v>
                </c:pt>
                <c:pt idx="5077">
                  <c:v>1262</c:v>
                </c:pt>
                <c:pt idx="5078">
                  <c:v>1251</c:v>
                </c:pt>
                <c:pt idx="5079">
                  <c:v>1261</c:v>
                </c:pt>
                <c:pt idx="5080">
                  <c:v>1243</c:v>
                </c:pt>
                <c:pt idx="5081">
                  <c:v>1265</c:v>
                </c:pt>
                <c:pt idx="5082">
                  <c:v>1245</c:v>
                </c:pt>
                <c:pt idx="5083">
                  <c:v>1252</c:v>
                </c:pt>
                <c:pt idx="5084">
                  <c:v>1266</c:v>
                </c:pt>
                <c:pt idx="5085">
                  <c:v>1298</c:v>
                </c:pt>
                <c:pt idx="5086">
                  <c:v>1293</c:v>
                </c:pt>
                <c:pt idx="5087">
                  <c:v>1297</c:v>
                </c:pt>
                <c:pt idx="5088">
                  <c:v>1313</c:v>
                </c:pt>
                <c:pt idx="5089">
                  <c:v>1307</c:v>
                </c:pt>
                <c:pt idx="5090">
                  <c:v>1308</c:v>
                </c:pt>
                <c:pt idx="5091">
                  <c:v>1291</c:v>
                </c:pt>
                <c:pt idx="5092">
                  <c:v>1293</c:v>
                </c:pt>
                <c:pt idx="5093">
                  <c:v>1287</c:v>
                </c:pt>
                <c:pt idx="5094">
                  <c:v>1279</c:v>
                </c:pt>
                <c:pt idx="5095">
                  <c:v>1275</c:v>
                </c:pt>
                <c:pt idx="5096">
                  <c:v>1276</c:v>
                </c:pt>
                <c:pt idx="5097">
                  <c:v>1287</c:v>
                </c:pt>
                <c:pt idx="5098">
                  <c:v>1276</c:v>
                </c:pt>
                <c:pt idx="5099">
                  <c:v>1265</c:v>
                </c:pt>
                <c:pt idx="5100">
                  <c:v>1254</c:v>
                </c:pt>
                <c:pt idx="5101">
                  <c:v>1264</c:v>
                </c:pt>
                <c:pt idx="5102">
                  <c:v>1273</c:v>
                </c:pt>
                <c:pt idx="5103">
                  <c:v>1267</c:v>
                </c:pt>
                <c:pt idx="5104">
                  <c:v>1247</c:v>
                </c:pt>
                <c:pt idx="5105">
                  <c:v>1299</c:v>
                </c:pt>
                <c:pt idx="5106">
                  <c:v>1328</c:v>
                </c:pt>
                <c:pt idx="5107">
                  <c:v>1293</c:v>
                </c:pt>
                <c:pt idx="5108">
                  <c:v>1294</c:v>
                </c:pt>
                <c:pt idx="5109">
                  <c:v>1290</c:v>
                </c:pt>
                <c:pt idx="5110">
                  <c:v>1301</c:v>
                </c:pt>
                <c:pt idx="5111">
                  <c:v>1291</c:v>
                </c:pt>
                <c:pt idx="5112">
                  <c:v>1318</c:v>
                </c:pt>
                <c:pt idx="5113">
                  <c:v>1288</c:v>
                </c:pt>
                <c:pt idx="5114">
                  <c:v>1319</c:v>
                </c:pt>
                <c:pt idx="5115">
                  <c:v>1301</c:v>
                </c:pt>
                <c:pt idx="5116">
                  <c:v>1312</c:v>
                </c:pt>
                <c:pt idx="5117">
                  <c:v>1318</c:v>
                </c:pt>
                <c:pt idx="5118">
                  <c:v>1316</c:v>
                </c:pt>
                <c:pt idx="5119">
                  <c:v>1313</c:v>
                </c:pt>
                <c:pt idx="5120">
                  <c:v>1305</c:v>
                </c:pt>
                <c:pt idx="5121">
                  <c:v>1273</c:v>
                </c:pt>
                <c:pt idx="5122">
                  <c:v>1282</c:v>
                </c:pt>
                <c:pt idx="5123">
                  <c:v>1274</c:v>
                </c:pt>
                <c:pt idx="5124">
                  <c:v>1303</c:v>
                </c:pt>
                <c:pt idx="5125">
                  <c:v>1289</c:v>
                </c:pt>
                <c:pt idx="5126">
                  <c:v>1319</c:v>
                </c:pt>
                <c:pt idx="5127">
                  <c:v>1282</c:v>
                </c:pt>
                <c:pt idx="5128">
                  <c:v>1287</c:v>
                </c:pt>
                <c:pt idx="5129">
                  <c:v>1291</c:v>
                </c:pt>
                <c:pt idx="5130">
                  <c:v>1283</c:v>
                </c:pt>
                <c:pt idx="5131">
                  <c:v>1263</c:v>
                </c:pt>
                <c:pt idx="5132">
                  <c:v>1274</c:v>
                </c:pt>
                <c:pt idx="5133">
                  <c:v>1278</c:v>
                </c:pt>
                <c:pt idx="5134">
                  <c:v>1289</c:v>
                </c:pt>
                <c:pt idx="5135">
                  <c:v>1261</c:v>
                </c:pt>
                <c:pt idx="5136">
                  <c:v>1257</c:v>
                </c:pt>
                <c:pt idx="5137">
                  <c:v>1273</c:v>
                </c:pt>
                <c:pt idx="5138">
                  <c:v>1269</c:v>
                </c:pt>
                <c:pt idx="5139">
                  <c:v>1266</c:v>
                </c:pt>
                <c:pt idx="5140">
                  <c:v>1277</c:v>
                </c:pt>
                <c:pt idx="5141">
                  <c:v>1294</c:v>
                </c:pt>
                <c:pt idx="5142">
                  <c:v>1267</c:v>
                </c:pt>
                <c:pt idx="5143">
                  <c:v>1274</c:v>
                </c:pt>
                <c:pt idx="5144">
                  <c:v>1290</c:v>
                </c:pt>
                <c:pt idx="5145">
                  <c:v>1283</c:v>
                </c:pt>
                <c:pt idx="5146">
                  <c:v>1262</c:v>
                </c:pt>
                <c:pt idx="5147">
                  <c:v>1273</c:v>
                </c:pt>
                <c:pt idx="5148">
                  <c:v>1279</c:v>
                </c:pt>
                <c:pt idx="5149">
                  <c:v>1270</c:v>
                </c:pt>
                <c:pt idx="5150">
                  <c:v>1255</c:v>
                </c:pt>
                <c:pt idx="5151">
                  <c:v>1241</c:v>
                </c:pt>
                <c:pt idx="5152">
                  <c:v>1257</c:v>
                </c:pt>
                <c:pt idx="5153">
                  <c:v>1260</c:v>
                </c:pt>
                <c:pt idx="5154">
                  <c:v>1266</c:v>
                </c:pt>
                <c:pt idx="5155">
                  <c:v>1273</c:v>
                </c:pt>
                <c:pt idx="5156">
                  <c:v>1268</c:v>
                </c:pt>
                <c:pt idx="5157">
                  <c:v>1250</c:v>
                </c:pt>
                <c:pt idx="5158">
                  <c:v>1254</c:v>
                </c:pt>
                <c:pt idx="5159">
                  <c:v>1260</c:v>
                </c:pt>
                <c:pt idx="5160">
                  <c:v>1278</c:v>
                </c:pt>
                <c:pt idx="5161">
                  <c:v>1296</c:v>
                </c:pt>
                <c:pt idx="5162">
                  <c:v>1292</c:v>
                </c:pt>
                <c:pt idx="5163">
                  <c:v>1259</c:v>
                </c:pt>
                <c:pt idx="5164">
                  <c:v>1302</c:v>
                </c:pt>
                <c:pt idx="5165">
                  <c:v>1247</c:v>
                </c:pt>
                <c:pt idx="5166">
                  <c:v>1268</c:v>
                </c:pt>
                <c:pt idx="5167">
                  <c:v>1276</c:v>
                </c:pt>
                <c:pt idx="5168">
                  <c:v>1277</c:v>
                </c:pt>
                <c:pt idx="5169">
                  <c:v>1279</c:v>
                </c:pt>
                <c:pt idx="5170">
                  <c:v>1317</c:v>
                </c:pt>
                <c:pt idx="5171">
                  <c:v>1294</c:v>
                </c:pt>
                <c:pt idx="5172">
                  <c:v>1295</c:v>
                </c:pt>
                <c:pt idx="5173">
                  <c:v>1290</c:v>
                </c:pt>
                <c:pt idx="5174">
                  <c:v>1300</c:v>
                </c:pt>
                <c:pt idx="5175">
                  <c:v>1304</c:v>
                </c:pt>
                <c:pt idx="5176">
                  <c:v>1287</c:v>
                </c:pt>
                <c:pt idx="5177">
                  <c:v>1286</c:v>
                </c:pt>
                <c:pt idx="5178">
                  <c:v>1285</c:v>
                </c:pt>
                <c:pt idx="5179">
                  <c:v>1319</c:v>
                </c:pt>
                <c:pt idx="5180">
                  <c:v>1275</c:v>
                </c:pt>
                <c:pt idx="5181">
                  <c:v>1285</c:v>
                </c:pt>
                <c:pt idx="5182">
                  <c:v>1257</c:v>
                </c:pt>
                <c:pt idx="5183">
                  <c:v>1290</c:v>
                </c:pt>
                <c:pt idx="5184">
                  <c:v>1271</c:v>
                </c:pt>
                <c:pt idx="5185">
                  <c:v>1282</c:v>
                </c:pt>
                <c:pt idx="5186">
                  <c:v>1267</c:v>
                </c:pt>
                <c:pt idx="5187">
                  <c:v>1258</c:v>
                </c:pt>
                <c:pt idx="5188">
                  <c:v>1263</c:v>
                </c:pt>
                <c:pt idx="5189">
                  <c:v>1283</c:v>
                </c:pt>
                <c:pt idx="5190">
                  <c:v>1243</c:v>
                </c:pt>
                <c:pt idx="5191">
                  <c:v>1304</c:v>
                </c:pt>
                <c:pt idx="5192">
                  <c:v>1295</c:v>
                </c:pt>
                <c:pt idx="5193">
                  <c:v>1298</c:v>
                </c:pt>
                <c:pt idx="5194">
                  <c:v>1283</c:v>
                </c:pt>
                <c:pt idx="5195">
                  <c:v>1283</c:v>
                </c:pt>
                <c:pt idx="5196">
                  <c:v>1276</c:v>
                </c:pt>
                <c:pt idx="5197">
                  <c:v>1266</c:v>
                </c:pt>
                <c:pt idx="5198">
                  <c:v>1285</c:v>
                </c:pt>
                <c:pt idx="5199">
                  <c:v>1279</c:v>
                </c:pt>
                <c:pt idx="5200">
                  <c:v>1302</c:v>
                </c:pt>
                <c:pt idx="5201">
                  <c:v>1291</c:v>
                </c:pt>
                <c:pt idx="5202">
                  <c:v>1270</c:v>
                </c:pt>
                <c:pt idx="5203">
                  <c:v>1305</c:v>
                </c:pt>
                <c:pt idx="5204">
                  <c:v>1285</c:v>
                </c:pt>
                <c:pt idx="5205">
                  <c:v>1292</c:v>
                </c:pt>
                <c:pt idx="5206">
                  <c:v>1302</c:v>
                </c:pt>
                <c:pt idx="5207">
                  <c:v>1316</c:v>
                </c:pt>
                <c:pt idx="5208">
                  <c:v>1311</c:v>
                </c:pt>
                <c:pt idx="5209">
                  <c:v>1293</c:v>
                </c:pt>
                <c:pt idx="5210">
                  <c:v>1300</c:v>
                </c:pt>
                <c:pt idx="5211">
                  <c:v>1298</c:v>
                </c:pt>
                <c:pt idx="5212">
                  <c:v>1315</c:v>
                </c:pt>
                <c:pt idx="5213">
                  <c:v>1305</c:v>
                </c:pt>
                <c:pt idx="5214">
                  <c:v>1338</c:v>
                </c:pt>
                <c:pt idx="5215">
                  <c:v>1326</c:v>
                </c:pt>
                <c:pt idx="5216">
                  <c:v>1302</c:v>
                </c:pt>
                <c:pt idx="5217">
                  <c:v>1314</c:v>
                </c:pt>
                <c:pt idx="5218">
                  <c:v>1312</c:v>
                </c:pt>
                <c:pt idx="5219">
                  <c:v>1316</c:v>
                </c:pt>
                <c:pt idx="5220">
                  <c:v>1287</c:v>
                </c:pt>
                <c:pt idx="5221">
                  <c:v>1290</c:v>
                </c:pt>
                <c:pt idx="5222">
                  <c:v>1303</c:v>
                </c:pt>
                <c:pt idx="5223">
                  <c:v>1315</c:v>
                </c:pt>
                <c:pt idx="5224">
                  <c:v>1300</c:v>
                </c:pt>
                <c:pt idx="5225">
                  <c:v>1317</c:v>
                </c:pt>
                <c:pt idx="5226">
                  <c:v>1292</c:v>
                </c:pt>
                <c:pt idx="5227">
                  <c:v>1269</c:v>
                </c:pt>
                <c:pt idx="5228">
                  <c:v>1319</c:v>
                </c:pt>
                <c:pt idx="5229">
                  <c:v>1274</c:v>
                </c:pt>
                <c:pt idx="5230">
                  <c:v>1274</c:v>
                </c:pt>
                <c:pt idx="5231">
                  <c:v>1282</c:v>
                </c:pt>
                <c:pt idx="5232">
                  <c:v>1280</c:v>
                </c:pt>
                <c:pt idx="5233">
                  <c:v>1296</c:v>
                </c:pt>
                <c:pt idx="5234">
                  <c:v>1287</c:v>
                </c:pt>
                <c:pt idx="5235">
                  <c:v>1290</c:v>
                </c:pt>
                <c:pt idx="5236">
                  <c:v>1301</c:v>
                </c:pt>
                <c:pt idx="5237">
                  <c:v>1304</c:v>
                </c:pt>
                <c:pt idx="5238">
                  <c:v>1297</c:v>
                </c:pt>
                <c:pt idx="5239">
                  <c:v>1294</c:v>
                </c:pt>
                <c:pt idx="5240">
                  <c:v>1299</c:v>
                </c:pt>
                <c:pt idx="5241">
                  <c:v>1299</c:v>
                </c:pt>
                <c:pt idx="5242">
                  <c:v>1302</c:v>
                </c:pt>
                <c:pt idx="5243">
                  <c:v>1310</c:v>
                </c:pt>
                <c:pt idx="5244">
                  <c:v>1283</c:v>
                </c:pt>
                <c:pt idx="5245">
                  <c:v>1286</c:v>
                </c:pt>
                <c:pt idx="5246">
                  <c:v>1298</c:v>
                </c:pt>
                <c:pt idx="5247">
                  <c:v>1313</c:v>
                </c:pt>
                <c:pt idx="5248">
                  <c:v>1317</c:v>
                </c:pt>
                <c:pt idx="5249">
                  <c:v>1307</c:v>
                </c:pt>
                <c:pt idx="5250">
                  <c:v>1308</c:v>
                </c:pt>
                <c:pt idx="5251">
                  <c:v>1313</c:v>
                </c:pt>
                <c:pt idx="5252">
                  <c:v>1307</c:v>
                </c:pt>
                <c:pt idx="5253">
                  <c:v>1328</c:v>
                </c:pt>
                <c:pt idx="5254">
                  <c:v>1315</c:v>
                </c:pt>
                <c:pt idx="5255">
                  <c:v>1335</c:v>
                </c:pt>
                <c:pt idx="5256">
                  <c:v>1304</c:v>
                </c:pt>
                <c:pt idx="5257">
                  <c:v>1295</c:v>
                </c:pt>
                <c:pt idx="5258">
                  <c:v>1297</c:v>
                </c:pt>
                <c:pt idx="5259">
                  <c:v>1296</c:v>
                </c:pt>
                <c:pt idx="5260">
                  <c:v>1299</c:v>
                </c:pt>
                <c:pt idx="5261">
                  <c:v>1305</c:v>
                </c:pt>
                <c:pt idx="5262">
                  <c:v>1296</c:v>
                </c:pt>
                <c:pt idx="5263">
                  <c:v>1285</c:v>
                </c:pt>
                <c:pt idx="5264">
                  <c:v>1288</c:v>
                </c:pt>
                <c:pt idx="5265">
                  <c:v>1293</c:v>
                </c:pt>
                <c:pt idx="5266">
                  <c:v>1304</c:v>
                </c:pt>
                <c:pt idx="5267">
                  <c:v>1311</c:v>
                </c:pt>
                <c:pt idx="5268">
                  <c:v>1272</c:v>
                </c:pt>
                <c:pt idx="5269">
                  <c:v>1307</c:v>
                </c:pt>
                <c:pt idx="5270">
                  <c:v>1277</c:v>
                </c:pt>
                <c:pt idx="5271">
                  <c:v>1297</c:v>
                </c:pt>
                <c:pt idx="5272">
                  <c:v>1291</c:v>
                </c:pt>
                <c:pt idx="5273">
                  <c:v>1295</c:v>
                </c:pt>
                <c:pt idx="5274">
                  <c:v>1295</c:v>
                </c:pt>
                <c:pt idx="5275">
                  <c:v>1277</c:v>
                </c:pt>
                <c:pt idx="5276">
                  <c:v>1300</c:v>
                </c:pt>
                <c:pt idx="5277">
                  <c:v>1271</c:v>
                </c:pt>
                <c:pt idx="5278">
                  <c:v>1300</c:v>
                </c:pt>
                <c:pt idx="5279">
                  <c:v>1288</c:v>
                </c:pt>
                <c:pt idx="5280">
                  <c:v>1275</c:v>
                </c:pt>
                <c:pt idx="5281">
                  <c:v>1281</c:v>
                </c:pt>
                <c:pt idx="5282">
                  <c:v>1317</c:v>
                </c:pt>
                <c:pt idx="5283">
                  <c:v>1285</c:v>
                </c:pt>
                <c:pt idx="5284">
                  <c:v>1276</c:v>
                </c:pt>
                <c:pt idx="5285">
                  <c:v>1273</c:v>
                </c:pt>
                <c:pt idx="5286">
                  <c:v>1316</c:v>
                </c:pt>
                <c:pt idx="5287">
                  <c:v>1280</c:v>
                </c:pt>
                <c:pt idx="5288">
                  <c:v>1261</c:v>
                </c:pt>
                <c:pt idx="5289">
                  <c:v>1317</c:v>
                </c:pt>
                <c:pt idx="5290">
                  <c:v>1332</c:v>
                </c:pt>
                <c:pt idx="5291">
                  <c:v>1280</c:v>
                </c:pt>
                <c:pt idx="5292">
                  <c:v>1287</c:v>
                </c:pt>
                <c:pt idx="5293">
                  <c:v>1277</c:v>
                </c:pt>
                <c:pt idx="5294">
                  <c:v>1299</c:v>
                </c:pt>
                <c:pt idx="5295">
                  <c:v>1279</c:v>
                </c:pt>
                <c:pt idx="5296">
                  <c:v>1291</c:v>
                </c:pt>
                <c:pt idx="5297">
                  <c:v>1305</c:v>
                </c:pt>
                <c:pt idx="5298">
                  <c:v>1271</c:v>
                </c:pt>
                <c:pt idx="5299">
                  <c:v>1264</c:v>
                </c:pt>
                <c:pt idx="5300">
                  <c:v>1273</c:v>
                </c:pt>
                <c:pt idx="5301">
                  <c:v>1276</c:v>
                </c:pt>
                <c:pt idx="5302">
                  <c:v>1307</c:v>
                </c:pt>
                <c:pt idx="5303">
                  <c:v>1297</c:v>
                </c:pt>
                <c:pt idx="5304">
                  <c:v>1283</c:v>
                </c:pt>
                <c:pt idx="5305">
                  <c:v>1292</c:v>
                </c:pt>
                <c:pt idx="5306">
                  <c:v>1327</c:v>
                </c:pt>
                <c:pt idx="5307">
                  <c:v>1321</c:v>
                </c:pt>
                <c:pt idx="5308">
                  <c:v>1286</c:v>
                </c:pt>
                <c:pt idx="5309">
                  <c:v>1277</c:v>
                </c:pt>
                <c:pt idx="5310">
                  <c:v>1279</c:v>
                </c:pt>
                <c:pt idx="5311">
                  <c:v>1290</c:v>
                </c:pt>
                <c:pt idx="5312">
                  <c:v>1264</c:v>
                </c:pt>
                <c:pt idx="5313">
                  <c:v>1286</c:v>
                </c:pt>
                <c:pt idx="5314">
                  <c:v>1313</c:v>
                </c:pt>
                <c:pt idx="5315">
                  <c:v>1330</c:v>
                </c:pt>
                <c:pt idx="5316">
                  <c:v>1311</c:v>
                </c:pt>
                <c:pt idx="5317">
                  <c:v>1278</c:v>
                </c:pt>
                <c:pt idx="5318">
                  <c:v>1314</c:v>
                </c:pt>
                <c:pt idx="5319">
                  <c:v>1305</c:v>
                </c:pt>
                <c:pt idx="5320">
                  <c:v>1326</c:v>
                </c:pt>
                <c:pt idx="5321">
                  <c:v>1309</c:v>
                </c:pt>
                <c:pt idx="5322">
                  <c:v>1304</c:v>
                </c:pt>
                <c:pt idx="5323">
                  <c:v>1314</c:v>
                </c:pt>
                <c:pt idx="5324">
                  <c:v>1299</c:v>
                </c:pt>
                <c:pt idx="5325">
                  <c:v>1300</c:v>
                </c:pt>
                <c:pt idx="5326">
                  <c:v>1308</c:v>
                </c:pt>
                <c:pt idx="5327">
                  <c:v>1340</c:v>
                </c:pt>
                <c:pt idx="5328">
                  <c:v>1329</c:v>
                </c:pt>
                <c:pt idx="5329">
                  <c:v>1304</c:v>
                </c:pt>
                <c:pt idx="5330">
                  <c:v>1311</c:v>
                </c:pt>
                <c:pt idx="5331">
                  <c:v>1308</c:v>
                </c:pt>
                <c:pt idx="5332">
                  <c:v>1298</c:v>
                </c:pt>
                <c:pt idx="5333">
                  <c:v>1306</c:v>
                </c:pt>
                <c:pt idx="5334">
                  <c:v>1309</c:v>
                </c:pt>
                <c:pt idx="5335">
                  <c:v>1291</c:v>
                </c:pt>
                <c:pt idx="5336">
                  <c:v>1303</c:v>
                </c:pt>
                <c:pt idx="5337">
                  <c:v>1314</c:v>
                </c:pt>
                <c:pt idx="5338">
                  <c:v>1309</c:v>
                </c:pt>
                <c:pt idx="5339">
                  <c:v>1322</c:v>
                </c:pt>
                <c:pt idx="5340">
                  <c:v>1275</c:v>
                </c:pt>
                <c:pt idx="5341">
                  <c:v>1291</c:v>
                </c:pt>
                <c:pt idx="5342">
                  <c:v>1301</c:v>
                </c:pt>
                <c:pt idx="5343">
                  <c:v>1304</c:v>
                </c:pt>
                <c:pt idx="5344">
                  <c:v>1328</c:v>
                </c:pt>
                <c:pt idx="5345">
                  <c:v>1341</c:v>
                </c:pt>
                <c:pt idx="5346">
                  <c:v>1324</c:v>
                </c:pt>
                <c:pt idx="5347">
                  <c:v>1314</c:v>
                </c:pt>
                <c:pt idx="5348">
                  <c:v>1311</c:v>
                </c:pt>
                <c:pt idx="5349">
                  <c:v>1286</c:v>
                </c:pt>
                <c:pt idx="5350">
                  <c:v>1312</c:v>
                </c:pt>
                <c:pt idx="5351">
                  <c:v>1304</c:v>
                </c:pt>
                <c:pt idx="5352">
                  <c:v>1318</c:v>
                </c:pt>
                <c:pt idx="5353">
                  <c:v>1313</c:v>
                </c:pt>
                <c:pt idx="5354">
                  <c:v>1319</c:v>
                </c:pt>
                <c:pt idx="5355">
                  <c:v>1290</c:v>
                </c:pt>
                <c:pt idx="5356">
                  <c:v>1285</c:v>
                </c:pt>
                <c:pt idx="5357">
                  <c:v>1323</c:v>
                </c:pt>
                <c:pt idx="5358">
                  <c:v>1321</c:v>
                </c:pt>
                <c:pt idx="5359">
                  <c:v>1302</c:v>
                </c:pt>
                <c:pt idx="5360">
                  <c:v>1304</c:v>
                </c:pt>
                <c:pt idx="5361">
                  <c:v>1331</c:v>
                </c:pt>
                <c:pt idx="5362">
                  <c:v>1329</c:v>
                </c:pt>
                <c:pt idx="5363">
                  <c:v>1325</c:v>
                </c:pt>
                <c:pt idx="5364">
                  <c:v>1346</c:v>
                </c:pt>
                <c:pt idx="5365">
                  <c:v>1325</c:v>
                </c:pt>
                <c:pt idx="5366">
                  <c:v>1296</c:v>
                </c:pt>
                <c:pt idx="5367">
                  <c:v>1342</c:v>
                </c:pt>
                <c:pt idx="5368">
                  <c:v>1317</c:v>
                </c:pt>
                <c:pt idx="5369">
                  <c:v>1314</c:v>
                </c:pt>
                <c:pt idx="5370">
                  <c:v>1318</c:v>
                </c:pt>
                <c:pt idx="5371">
                  <c:v>1325</c:v>
                </c:pt>
                <c:pt idx="5372">
                  <c:v>1322</c:v>
                </c:pt>
                <c:pt idx="5373">
                  <c:v>1304</c:v>
                </c:pt>
                <c:pt idx="5374">
                  <c:v>1310</c:v>
                </c:pt>
                <c:pt idx="5375">
                  <c:v>1314</c:v>
                </c:pt>
                <c:pt idx="5376">
                  <c:v>1318</c:v>
                </c:pt>
                <c:pt idx="5377">
                  <c:v>1323</c:v>
                </c:pt>
                <c:pt idx="5378">
                  <c:v>1319</c:v>
                </c:pt>
                <c:pt idx="5379">
                  <c:v>1321</c:v>
                </c:pt>
                <c:pt idx="5380">
                  <c:v>1333</c:v>
                </c:pt>
                <c:pt idx="5381">
                  <c:v>1340</c:v>
                </c:pt>
                <c:pt idx="5382">
                  <c:v>1321</c:v>
                </c:pt>
                <c:pt idx="5383">
                  <c:v>1332</c:v>
                </c:pt>
                <c:pt idx="5384">
                  <c:v>1339</c:v>
                </c:pt>
                <c:pt idx="5385">
                  <c:v>1319</c:v>
                </c:pt>
                <c:pt idx="5386">
                  <c:v>1347</c:v>
                </c:pt>
                <c:pt idx="5387">
                  <c:v>1316</c:v>
                </c:pt>
                <c:pt idx="5388">
                  <c:v>1306</c:v>
                </c:pt>
                <c:pt idx="5389">
                  <c:v>1282</c:v>
                </c:pt>
                <c:pt idx="5390">
                  <c:v>1288</c:v>
                </c:pt>
                <c:pt idx="5391">
                  <c:v>1287</c:v>
                </c:pt>
                <c:pt idx="5392">
                  <c:v>1294</c:v>
                </c:pt>
                <c:pt idx="5393">
                  <c:v>1321</c:v>
                </c:pt>
                <c:pt idx="5394">
                  <c:v>1317</c:v>
                </c:pt>
                <c:pt idx="5395">
                  <c:v>1309</c:v>
                </c:pt>
                <c:pt idx="5396">
                  <c:v>1318</c:v>
                </c:pt>
                <c:pt idx="5397">
                  <c:v>1312</c:v>
                </c:pt>
                <c:pt idx="5398">
                  <c:v>1296</c:v>
                </c:pt>
                <c:pt idx="5399">
                  <c:v>1280</c:v>
                </c:pt>
                <c:pt idx="5400">
                  <c:v>1282</c:v>
                </c:pt>
                <c:pt idx="5401">
                  <c:v>1273</c:v>
                </c:pt>
                <c:pt idx="5402">
                  <c:v>1291</c:v>
                </c:pt>
                <c:pt idx="5403">
                  <c:v>1309</c:v>
                </c:pt>
                <c:pt idx="5404">
                  <c:v>1322</c:v>
                </c:pt>
                <c:pt idx="5405">
                  <c:v>1293</c:v>
                </c:pt>
                <c:pt idx="5406">
                  <c:v>1303</c:v>
                </c:pt>
                <c:pt idx="5407">
                  <c:v>1283</c:v>
                </c:pt>
                <c:pt idx="5408">
                  <c:v>1293</c:v>
                </c:pt>
                <c:pt idx="5409">
                  <c:v>1270</c:v>
                </c:pt>
                <c:pt idx="5410">
                  <c:v>1286</c:v>
                </c:pt>
                <c:pt idx="5411">
                  <c:v>1307</c:v>
                </c:pt>
                <c:pt idx="5412">
                  <c:v>1284</c:v>
                </c:pt>
                <c:pt idx="5413">
                  <c:v>1281</c:v>
                </c:pt>
                <c:pt idx="5414">
                  <c:v>1263</c:v>
                </c:pt>
                <c:pt idx="5415">
                  <c:v>1299</c:v>
                </c:pt>
                <c:pt idx="5416">
                  <c:v>1294</c:v>
                </c:pt>
                <c:pt idx="5417">
                  <c:v>1274</c:v>
                </c:pt>
                <c:pt idx="5418">
                  <c:v>1274</c:v>
                </c:pt>
                <c:pt idx="5419">
                  <c:v>1289</c:v>
                </c:pt>
                <c:pt idx="5420">
                  <c:v>1322</c:v>
                </c:pt>
                <c:pt idx="5421">
                  <c:v>1280</c:v>
                </c:pt>
                <c:pt idx="5422">
                  <c:v>1276</c:v>
                </c:pt>
                <c:pt idx="5423">
                  <c:v>1301</c:v>
                </c:pt>
                <c:pt idx="5424">
                  <c:v>1299</c:v>
                </c:pt>
                <c:pt idx="5425">
                  <c:v>1286</c:v>
                </c:pt>
                <c:pt idx="5426">
                  <c:v>1293</c:v>
                </c:pt>
                <c:pt idx="5427">
                  <c:v>1287</c:v>
                </c:pt>
                <c:pt idx="5428">
                  <c:v>1285</c:v>
                </c:pt>
                <c:pt idx="5429">
                  <c:v>1290</c:v>
                </c:pt>
                <c:pt idx="5430">
                  <c:v>1293</c:v>
                </c:pt>
                <c:pt idx="5431">
                  <c:v>1300</c:v>
                </c:pt>
                <c:pt idx="5432">
                  <c:v>1284</c:v>
                </c:pt>
                <c:pt idx="5433">
                  <c:v>1290</c:v>
                </c:pt>
                <c:pt idx="5434">
                  <c:v>1289</c:v>
                </c:pt>
                <c:pt idx="5435">
                  <c:v>1267</c:v>
                </c:pt>
                <c:pt idx="5436">
                  <c:v>1291</c:v>
                </c:pt>
                <c:pt idx="5437">
                  <c:v>1302</c:v>
                </c:pt>
                <c:pt idx="5438">
                  <c:v>1296</c:v>
                </c:pt>
                <c:pt idx="5439">
                  <c:v>1293</c:v>
                </c:pt>
                <c:pt idx="5440">
                  <c:v>1295</c:v>
                </c:pt>
                <c:pt idx="5441">
                  <c:v>1270</c:v>
                </c:pt>
                <c:pt idx="5442">
                  <c:v>1272</c:v>
                </c:pt>
                <c:pt idx="5443">
                  <c:v>1268</c:v>
                </c:pt>
                <c:pt idx="5444">
                  <c:v>1293</c:v>
                </c:pt>
                <c:pt idx="5445">
                  <c:v>1286</c:v>
                </c:pt>
                <c:pt idx="5446">
                  <c:v>1301</c:v>
                </c:pt>
                <c:pt idx="5447">
                  <c:v>1267</c:v>
                </c:pt>
                <c:pt idx="5448">
                  <c:v>1274</c:v>
                </c:pt>
                <c:pt idx="5449">
                  <c:v>1317</c:v>
                </c:pt>
                <c:pt idx="5450">
                  <c:v>1310</c:v>
                </c:pt>
                <c:pt idx="5451">
                  <c:v>1276</c:v>
                </c:pt>
                <c:pt idx="5452">
                  <c:v>1292</c:v>
                </c:pt>
                <c:pt idx="5453">
                  <c:v>1283</c:v>
                </c:pt>
                <c:pt idx="5454">
                  <c:v>1297</c:v>
                </c:pt>
                <c:pt idx="5455">
                  <c:v>1287</c:v>
                </c:pt>
                <c:pt idx="5456">
                  <c:v>1302</c:v>
                </c:pt>
                <c:pt idx="5457">
                  <c:v>1285</c:v>
                </c:pt>
                <c:pt idx="5458">
                  <c:v>1282</c:v>
                </c:pt>
                <c:pt idx="5459">
                  <c:v>1282</c:v>
                </c:pt>
                <c:pt idx="5460">
                  <c:v>1298</c:v>
                </c:pt>
                <c:pt idx="5461">
                  <c:v>1285</c:v>
                </c:pt>
                <c:pt idx="5462">
                  <c:v>1295</c:v>
                </c:pt>
                <c:pt idx="5463">
                  <c:v>1291</c:v>
                </c:pt>
                <c:pt idx="5464">
                  <c:v>1291</c:v>
                </c:pt>
                <c:pt idx="5465">
                  <c:v>1286</c:v>
                </c:pt>
                <c:pt idx="5466">
                  <c:v>1291</c:v>
                </c:pt>
                <c:pt idx="5467">
                  <c:v>1311</c:v>
                </c:pt>
                <c:pt idx="5468">
                  <c:v>1309</c:v>
                </c:pt>
                <c:pt idx="5469">
                  <c:v>1304</c:v>
                </c:pt>
                <c:pt idx="5470">
                  <c:v>1309</c:v>
                </c:pt>
                <c:pt idx="5471">
                  <c:v>1326</c:v>
                </c:pt>
                <c:pt idx="5472">
                  <c:v>1303</c:v>
                </c:pt>
                <c:pt idx="5473">
                  <c:v>1285</c:v>
                </c:pt>
                <c:pt idx="5474">
                  <c:v>1284</c:v>
                </c:pt>
                <c:pt idx="5475">
                  <c:v>1305</c:v>
                </c:pt>
                <c:pt idx="5476">
                  <c:v>1302</c:v>
                </c:pt>
                <c:pt idx="5477">
                  <c:v>1309</c:v>
                </c:pt>
                <c:pt idx="5478">
                  <c:v>1274</c:v>
                </c:pt>
                <c:pt idx="5479">
                  <c:v>1307</c:v>
                </c:pt>
                <c:pt idx="5480">
                  <c:v>1288</c:v>
                </c:pt>
                <c:pt idx="5481">
                  <c:v>1252</c:v>
                </c:pt>
                <c:pt idx="5482">
                  <c:v>1237</c:v>
                </c:pt>
                <c:pt idx="5483">
                  <c:v>1281</c:v>
                </c:pt>
                <c:pt idx="5484">
                  <c:v>1280</c:v>
                </c:pt>
                <c:pt idx="5485">
                  <c:v>1256</c:v>
                </c:pt>
                <c:pt idx="5486">
                  <c:v>1294</c:v>
                </c:pt>
                <c:pt idx="5487">
                  <c:v>1271</c:v>
                </c:pt>
                <c:pt idx="5488">
                  <c:v>1275</c:v>
                </c:pt>
                <c:pt idx="5489">
                  <c:v>1267</c:v>
                </c:pt>
                <c:pt idx="5490">
                  <c:v>1302</c:v>
                </c:pt>
                <c:pt idx="5491">
                  <c:v>1263</c:v>
                </c:pt>
                <c:pt idx="5492">
                  <c:v>1300</c:v>
                </c:pt>
                <c:pt idx="5493">
                  <c:v>1284</c:v>
                </c:pt>
                <c:pt idx="5494">
                  <c:v>1296</c:v>
                </c:pt>
                <c:pt idx="5495">
                  <c:v>1300</c:v>
                </c:pt>
                <c:pt idx="5496">
                  <c:v>1313</c:v>
                </c:pt>
                <c:pt idx="5497">
                  <c:v>1293</c:v>
                </c:pt>
                <c:pt idx="5498">
                  <c:v>1311</c:v>
                </c:pt>
                <c:pt idx="5499">
                  <c:v>1287</c:v>
                </c:pt>
                <c:pt idx="5500">
                  <c:v>1310</c:v>
                </c:pt>
                <c:pt idx="5501">
                  <c:v>1307</c:v>
                </c:pt>
                <c:pt idx="5502">
                  <c:v>1307</c:v>
                </c:pt>
                <c:pt idx="5503">
                  <c:v>1289</c:v>
                </c:pt>
                <c:pt idx="5504">
                  <c:v>1288</c:v>
                </c:pt>
                <c:pt idx="5505">
                  <c:v>1275</c:v>
                </c:pt>
                <c:pt idx="5506">
                  <c:v>1282</c:v>
                </c:pt>
                <c:pt idx="5507">
                  <c:v>1258</c:v>
                </c:pt>
                <c:pt idx="5508">
                  <c:v>1247</c:v>
                </c:pt>
                <c:pt idx="5509">
                  <c:v>1272</c:v>
                </c:pt>
                <c:pt idx="5510">
                  <c:v>1267</c:v>
                </c:pt>
                <c:pt idx="5511">
                  <c:v>1263</c:v>
                </c:pt>
                <c:pt idx="5512">
                  <c:v>1254</c:v>
                </c:pt>
                <c:pt idx="5513">
                  <c:v>1260</c:v>
                </c:pt>
                <c:pt idx="5514">
                  <c:v>1254</c:v>
                </c:pt>
                <c:pt idx="5515">
                  <c:v>1238</c:v>
                </c:pt>
                <c:pt idx="5516">
                  <c:v>1268</c:v>
                </c:pt>
                <c:pt idx="5517">
                  <c:v>1268</c:v>
                </c:pt>
                <c:pt idx="5518">
                  <c:v>1283</c:v>
                </c:pt>
                <c:pt idx="5519">
                  <c:v>1274</c:v>
                </c:pt>
                <c:pt idx="5520">
                  <c:v>1294</c:v>
                </c:pt>
                <c:pt idx="5521">
                  <c:v>1301</c:v>
                </c:pt>
                <c:pt idx="5522">
                  <c:v>1279</c:v>
                </c:pt>
                <c:pt idx="5523">
                  <c:v>1301</c:v>
                </c:pt>
                <c:pt idx="5524">
                  <c:v>1262</c:v>
                </c:pt>
                <c:pt idx="5525">
                  <c:v>1275</c:v>
                </c:pt>
                <c:pt idx="5526">
                  <c:v>1282</c:v>
                </c:pt>
                <c:pt idx="5527">
                  <c:v>1291</c:v>
                </c:pt>
                <c:pt idx="5528">
                  <c:v>1289</c:v>
                </c:pt>
                <c:pt idx="5529">
                  <c:v>1295</c:v>
                </c:pt>
                <c:pt idx="5530">
                  <c:v>1297</c:v>
                </c:pt>
                <c:pt idx="5531">
                  <c:v>1274</c:v>
                </c:pt>
                <c:pt idx="5532">
                  <c:v>1282</c:v>
                </c:pt>
                <c:pt idx="5533">
                  <c:v>1265</c:v>
                </c:pt>
                <c:pt idx="5534">
                  <c:v>1263</c:v>
                </c:pt>
                <c:pt idx="5535">
                  <c:v>1276</c:v>
                </c:pt>
                <c:pt idx="5536">
                  <c:v>1314</c:v>
                </c:pt>
                <c:pt idx="5537">
                  <c:v>1289</c:v>
                </c:pt>
                <c:pt idx="5538">
                  <c:v>1288</c:v>
                </c:pt>
                <c:pt idx="5539">
                  <c:v>1271</c:v>
                </c:pt>
                <c:pt idx="5540">
                  <c:v>1283</c:v>
                </c:pt>
                <c:pt idx="5541">
                  <c:v>1269</c:v>
                </c:pt>
                <c:pt idx="5542">
                  <c:v>1285</c:v>
                </c:pt>
                <c:pt idx="5543">
                  <c:v>1277</c:v>
                </c:pt>
                <c:pt idx="5544">
                  <c:v>1282</c:v>
                </c:pt>
                <c:pt idx="5545">
                  <c:v>1287</c:v>
                </c:pt>
                <c:pt idx="5546">
                  <c:v>1268</c:v>
                </c:pt>
                <c:pt idx="5547">
                  <c:v>1284</c:v>
                </c:pt>
                <c:pt idx="5548">
                  <c:v>1266</c:v>
                </c:pt>
                <c:pt idx="5549">
                  <c:v>1265</c:v>
                </c:pt>
                <c:pt idx="5550">
                  <c:v>1256</c:v>
                </c:pt>
                <c:pt idx="5551">
                  <c:v>1267</c:v>
                </c:pt>
                <c:pt idx="5552">
                  <c:v>1274</c:v>
                </c:pt>
                <c:pt idx="5553">
                  <c:v>1273</c:v>
                </c:pt>
                <c:pt idx="5554">
                  <c:v>1288</c:v>
                </c:pt>
                <c:pt idx="5555">
                  <c:v>1287</c:v>
                </c:pt>
                <c:pt idx="5556">
                  <c:v>1270</c:v>
                </c:pt>
                <c:pt idx="5557">
                  <c:v>1271</c:v>
                </c:pt>
                <c:pt idx="5558">
                  <c:v>1271</c:v>
                </c:pt>
                <c:pt idx="5559">
                  <c:v>1296</c:v>
                </c:pt>
                <c:pt idx="5560">
                  <c:v>1289</c:v>
                </c:pt>
                <c:pt idx="5561">
                  <c:v>1289</c:v>
                </c:pt>
                <c:pt idx="5562">
                  <c:v>1278</c:v>
                </c:pt>
                <c:pt idx="5563">
                  <c:v>1286</c:v>
                </c:pt>
                <c:pt idx="5564">
                  <c:v>1284</c:v>
                </c:pt>
                <c:pt idx="5565">
                  <c:v>1291</c:v>
                </c:pt>
                <c:pt idx="5566">
                  <c:v>1287</c:v>
                </c:pt>
                <c:pt idx="5567">
                  <c:v>1263</c:v>
                </c:pt>
                <c:pt idx="5568">
                  <c:v>1298</c:v>
                </c:pt>
                <c:pt idx="5569">
                  <c:v>1275</c:v>
                </c:pt>
                <c:pt idx="5570">
                  <c:v>1266</c:v>
                </c:pt>
                <c:pt idx="5571">
                  <c:v>1267</c:v>
                </c:pt>
                <c:pt idx="5572">
                  <c:v>1271</c:v>
                </c:pt>
                <c:pt idx="5573">
                  <c:v>1304</c:v>
                </c:pt>
                <c:pt idx="5574">
                  <c:v>1304</c:v>
                </c:pt>
                <c:pt idx="5575">
                  <c:v>1269</c:v>
                </c:pt>
                <c:pt idx="5576">
                  <c:v>1255</c:v>
                </c:pt>
                <c:pt idx="5577">
                  <c:v>1263</c:v>
                </c:pt>
                <c:pt idx="5578">
                  <c:v>1266</c:v>
                </c:pt>
                <c:pt idx="5579">
                  <c:v>1281</c:v>
                </c:pt>
                <c:pt idx="5580">
                  <c:v>1256</c:v>
                </c:pt>
                <c:pt idx="5581">
                  <c:v>1258</c:v>
                </c:pt>
                <c:pt idx="5582">
                  <c:v>1281</c:v>
                </c:pt>
                <c:pt idx="5583">
                  <c:v>1286</c:v>
                </c:pt>
                <c:pt idx="5584">
                  <c:v>1283</c:v>
                </c:pt>
                <c:pt idx="5585">
                  <c:v>1267</c:v>
                </c:pt>
                <c:pt idx="5586">
                  <c:v>1297</c:v>
                </c:pt>
                <c:pt idx="5587">
                  <c:v>1284</c:v>
                </c:pt>
                <c:pt idx="5588">
                  <c:v>1263</c:v>
                </c:pt>
                <c:pt idx="5589">
                  <c:v>1270</c:v>
                </c:pt>
                <c:pt idx="5590">
                  <c:v>1243</c:v>
                </c:pt>
                <c:pt idx="5591">
                  <c:v>1256</c:v>
                </c:pt>
                <c:pt idx="5592">
                  <c:v>1240</c:v>
                </c:pt>
                <c:pt idx="5593">
                  <c:v>1249</c:v>
                </c:pt>
                <c:pt idx="5594">
                  <c:v>1269</c:v>
                </c:pt>
                <c:pt idx="5595">
                  <c:v>1254</c:v>
                </c:pt>
                <c:pt idx="5596">
                  <c:v>1255</c:v>
                </c:pt>
                <c:pt idx="5597">
                  <c:v>1287</c:v>
                </c:pt>
                <c:pt idx="5598">
                  <c:v>1283</c:v>
                </c:pt>
                <c:pt idx="5599">
                  <c:v>1297</c:v>
                </c:pt>
                <c:pt idx="5600">
                  <c:v>1330</c:v>
                </c:pt>
                <c:pt idx="5601">
                  <c:v>1301</c:v>
                </c:pt>
                <c:pt idx="5602">
                  <c:v>1284</c:v>
                </c:pt>
                <c:pt idx="5603">
                  <c:v>1291</c:v>
                </c:pt>
                <c:pt idx="5604">
                  <c:v>1295</c:v>
                </c:pt>
                <c:pt idx="5605">
                  <c:v>1277</c:v>
                </c:pt>
                <c:pt idx="5606">
                  <c:v>1306</c:v>
                </c:pt>
                <c:pt idx="5607">
                  <c:v>1292</c:v>
                </c:pt>
                <c:pt idx="5608">
                  <c:v>1276</c:v>
                </c:pt>
                <c:pt idx="5609">
                  <c:v>1289</c:v>
                </c:pt>
                <c:pt idx="5610">
                  <c:v>1274</c:v>
                </c:pt>
                <c:pt idx="5611">
                  <c:v>1275</c:v>
                </c:pt>
                <c:pt idx="5612">
                  <c:v>1304</c:v>
                </c:pt>
                <c:pt idx="5613">
                  <c:v>1292</c:v>
                </c:pt>
                <c:pt idx="5614">
                  <c:v>1274</c:v>
                </c:pt>
                <c:pt idx="5615">
                  <c:v>1299</c:v>
                </c:pt>
                <c:pt idx="5616">
                  <c:v>1309</c:v>
                </c:pt>
                <c:pt idx="5617">
                  <c:v>1282</c:v>
                </c:pt>
                <c:pt idx="5618">
                  <c:v>1293</c:v>
                </c:pt>
                <c:pt idx="5619">
                  <c:v>1304</c:v>
                </c:pt>
                <c:pt idx="5620">
                  <c:v>1283</c:v>
                </c:pt>
                <c:pt idx="5621">
                  <c:v>1280</c:v>
                </c:pt>
                <c:pt idx="5622">
                  <c:v>1296</c:v>
                </c:pt>
                <c:pt idx="5623">
                  <c:v>1283</c:v>
                </c:pt>
                <c:pt idx="5624">
                  <c:v>1293</c:v>
                </c:pt>
                <c:pt idx="5625">
                  <c:v>1283</c:v>
                </c:pt>
                <c:pt idx="5626">
                  <c:v>1282</c:v>
                </c:pt>
                <c:pt idx="5627">
                  <c:v>1277</c:v>
                </c:pt>
                <c:pt idx="5628">
                  <c:v>1296</c:v>
                </c:pt>
                <c:pt idx="5629">
                  <c:v>1289</c:v>
                </c:pt>
                <c:pt idx="5630">
                  <c:v>1292</c:v>
                </c:pt>
                <c:pt idx="5631">
                  <c:v>1291</c:v>
                </c:pt>
                <c:pt idx="5632">
                  <c:v>1267</c:v>
                </c:pt>
                <c:pt idx="5633">
                  <c:v>1269</c:v>
                </c:pt>
                <c:pt idx="5634">
                  <c:v>1276</c:v>
                </c:pt>
                <c:pt idx="5635">
                  <c:v>1288</c:v>
                </c:pt>
                <c:pt idx="5636">
                  <c:v>1272</c:v>
                </c:pt>
                <c:pt idx="5637">
                  <c:v>1275</c:v>
                </c:pt>
                <c:pt idx="5638">
                  <c:v>1291</c:v>
                </c:pt>
                <c:pt idx="5639">
                  <c:v>1290</c:v>
                </c:pt>
                <c:pt idx="5640">
                  <c:v>1286</c:v>
                </c:pt>
                <c:pt idx="5641">
                  <c:v>1308</c:v>
                </c:pt>
                <c:pt idx="5642">
                  <c:v>1281</c:v>
                </c:pt>
                <c:pt idx="5643">
                  <c:v>1285</c:v>
                </c:pt>
                <c:pt idx="5644">
                  <c:v>1286</c:v>
                </c:pt>
                <c:pt idx="5645">
                  <c:v>1307</c:v>
                </c:pt>
                <c:pt idx="5646">
                  <c:v>1301</c:v>
                </c:pt>
                <c:pt idx="5647">
                  <c:v>1309</c:v>
                </c:pt>
                <c:pt idx="5648">
                  <c:v>1311</c:v>
                </c:pt>
                <c:pt idx="5649">
                  <c:v>1304</c:v>
                </c:pt>
                <c:pt idx="5650">
                  <c:v>1335</c:v>
                </c:pt>
                <c:pt idx="5651">
                  <c:v>1329</c:v>
                </c:pt>
                <c:pt idx="5652">
                  <c:v>1321</c:v>
                </c:pt>
                <c:pt idx="5653">
                  <c:v>1331</c:v>
                </c:pt>
                <c:pt idx="5654">
                  <c:v>1313</c:v>
                </c:pt>
                <c:pt idx="5655">
                  <c:v>1315</c:v>
                </c:pt>
                <c:pt idx="5656">
                  <c:v>1298</c:v>
                </c:pt>
                <c:pt idx="5657">
                  <c:v>1297</c:v>
                </c:pt>
                <c:pt idx="5658">
                  <c:v>1297</c:v>
                </c:pt>
                <c:pt idx="5659">
                  <c:v>1310</c:v>
                </c:pt>
                <c:pt idx="5660">
                  <c:v>1282</c:v>
                </c:pt>
                <c:pt idx="5661">
                  <c:v>1284</c:v>
                </c:pt>
                <c:pt idx="5662">
                  <c:v>1303</c:v>
                </c:pt>
                <c:pt idx="5663">
                  <c:v>1290</c:v>
                </c:pt>
                <c:pt idx="5664">
                  <c:v>1259</c:v>
                </c:pt>
                <c:pt idx="5665">
                  <c:v>1295</c:v>
                </c:pt>
                <c:pt idx="5666">
                  <c:v>1281</c:v>
                </c:pt>
                <c:pt idx="5667">
                  <c:v>1285</c:v>
                </c:pt>
                <c:pt idx="5668">
                  <c:v>1287</c:v>
                </c:pt>
                <c:pt idx="5669">
                  <c:v>1281</c:v>
                </c:pt>
                <c:pt idx="5670">
                  <c:v>1281</c:v>
                </c:pt>
                <c:pt idx="5671">
                  <c:v>1296</c:v>
                </c:pt>
                <c:pt idx="5672">
                  <c:v>1289</c:v>
                </c:pt>
                <c:pt idx="5673">
                  <c:v>1286</c:v>
                </c:pt>
                <c:pt idx="5674">
                  <c:v>1285</c:v>
                </c:pt>
                <c:pt idx="5675">
                  <c:v>1305</c:v>
                </c:pt>
                <c:pt idx="5676">
                  <c:v>1286</c:v>
                </c:pt>
                <c:pt idx="5677">
                  <c:v>1290</c:v>
                </c:pt>
                <c:pt idx="5678">
                  <c:v>1333</c:v>
                </c:pt>
                <c:pt idx="5679">
                  <c:v>1290</c:v>
                </c:pt>
                <c:pt idx="5680">
                  <c:v>1276</c:v>
                </c:pt>
                <c:pt idx="5681">
                  <c:v>1275</c:v>
                </c:pt>
                <c:pt idx="5682">
                  <c:v>1285</c:v>
                </c:pt>
                <c:pt idx="5683">
                  <c:v>1304</c:v>
                </c:pt>
                <c:pt idx="5684">
                  <c:v>1299</c:v>
                </c:pt>
                <c:pt idx="5685">
                  <c:v>1274</c:v>
                </c:pt>
                <c:pt idx="5686">
                  <c:v>1293</c:v>
                </c:pt>
                <c:pt idx="5687">
                  <c:v>1298</c:v>
                </c:pt>
                <c:pt idx="5688">
                  <c:v>1303</c:v>
                </c:pt>
                <c:pt idx="5689">
                  <c:v>1274</c:v>
                </c:pt>
                <c:pt idx="5690">
                  <c:v>1279</c:v>
                </c:pt>
                <c:pt idx="5691">
                  <c:v>1275</c:v>
                </c:pt>
                <c:pt idx="5692">
                  <c:v>1261</c:v>
                </c:pt>
                <c:pt idx="5693">
                  <c:v>1287</c:v>
                </c:pt>
                <c:pt idx="5694">
                  <c:v>1289</c:v>
                </c:pt>
                <c:pt idx="5695">
                  <c:v>1302</c:v>
                </c:pt>
                <c:pt idx="5696">
                  <c:v>1295</c:v>
                </c:pt>
                <c:pt idx="5697">
                  <c:v>1311</c:v>
                </c:pt>
                <c:pt idx="5698">
                  <c:v>1284</c:v>
                </c:pt>
                <c:pt idx="5699">
                  <c:v>1306</c:v>
                </c:pt>
                <c:pt idx="5700">
                  <c:v>1282</c:v>
                </c:pt>
                <c:pt idx="5701">
                  <c:v>1264</c:v>
                </c:pt>
                <c:pt idx="5702">
                  <c:v>1261</c:v>
                </c:pt>
                <c:pt idx="5703">
                  <c:v>1248</c:v>
                </c:pt>
                <c:pt idx="5704">
                  <c:v>1248</c:v>
                </c:pt>
                <c:pt idx="5705">
                  <c:v>1236</c:v>
                </c:pt>
                <c:pt idx="5706">
                  <c:v>1275</c:v>
                </c:pt>
                <c:pt idx="5707">
                  <c:v>1245</c:v>
                </c:pt>
                <c:pt idx="5708">
                  <c:v>1266</c:v>
                </c:pt>
                <c:pt idx="5709">
                  <c:v>1275</c:v>
                </c:pt>
                <c:pt idx="5710">
                  <c:v>1272</c:v>
                </c:pt>
                <c:pt idx="5711">
                  <c:v>1233</c:v>
                </c:pt>
                <c:pt idx="5712">
                  <c:v>1272</c:v>
                </c:pt>
                <c:pt idx="5713">
                  <c:v>1282</c:v>
                </c:pt>
                <c:pt idx="5714">
                  <c:v>1283</c:v>
                </c:pt>
                <c:pt idx="5715">
                  <c:v>1268</c:v>
                </c:pt>
                <c:pt idx="5716">
                  <c:v>1255</c:v>
                </c:pt>
                <c:pt idx="5717">
                  <c:v>1285</c:v>
                </c:pt>
                <c:pt idx="5718">
                  <c:v>1308</c:v>
                </c:pt>
                <c:pt idx="5719">
                  <c:v>1278</c:v>
                </c:pt>
                <c:pt idx="5720">
                  <c:v>1295</c:v>
                </c:pt>
                <c:pt idx="5721">
                  <c:v>1289</c:v>
                </c:pt>
                <c:pt idx="5722">
                  <c:v>1299</c:v>
                </c:pt>
                <c:pt idx="5723">
                  <c:v>1281</c:v>
                </c:pt>
                <c:pt idx="5724">
                  <c:v>1279</c:v>
                </c:pt>
                <c:pt idx="5725">
                  <c:v>1285</c:v>
                </c:pt>
                <c:pt idx="5726">
                  <c:v>1281</c:v>
                </c:pt>
                <c:pt idx="5727">
                  <c:v>1271</c:v>
                </c:pt>
                <c:pt idx="5728">
                  <c:v>1295</c:v>
                </c:pt>
                <c:pt idx="5729">
                  <c:v>1268</c:v>
                </c:pt>
                <c:pt idx="5730">
                  <c:v>1259</c:v>
                </c:pt>
                <c:pt idx="5731">
                  <c:v>1264</c:v>
                </c:pt>
                <c:pt idx="5732">
                  <c:v>1261</c:v>
                </c:pt>
                <c:pt idx="5733">
                  <c:v>1276</c:v>
                </c:pt>
                <c:pt idx="5734">
                  <c:v>1295</c:v>
                </c:pt>
                <c:pt idx="5735">
                  <c:v>1273</c:v>
                </c:pt>
                <c:pt idx="5736">
                  <c:v>1273</c:v>
                </c:pt>
                <c:pt idx="5737">
                  <c:v>1273</c:v>
                </c:pt>
                <c:pt idx="5738">
                  <c:v>1289</c:v>
                </c:pt>
                <c:pt idx="5739">
                  <c:v>1294</c:v>
                </c:pt>
                <c:pt idx="5740">
                  <c:v>1292</c:v>
                </c:pt>
                <c:pt idx="5741">
                  <c:v>1283</c:v>
                </c:pt>
                <c:pt idx="5742">
                  <c:v>1262</c:v>
                </c:pt>
                <c:pt idx="5743">
                  <c:v>1276</c:v>
                </c:pt>
                <c:pt idx="5744">
                  <c:v>1251</c:v>
                </c:pt>
                <c:pt idx="5745">
                  <c:v>1276</c:v>
                </c:pt>
                <c:pt idx="5746">
                  <c:v>1264</c:v>
                </c:pt>
                <c:pt idx="5747">
                  <c:v>1285</c:v>
                </c:pt>
                <c:pt idx="5748">
                  <c:v>1252</c:v>
                </c:pt>
                <c:pt idx="5749">
                  <c:v>1263</c:v>
                </c:pt>
                <c:pt idx="5750">
                  <c:v>1280</c:v>
                </c:pt>
                <c:pt idx="5751">
                  <c:v>1294</c:v>
                </c:pt>
                <c:pt idx="5752">
                  <c:v>1256</c:v>
                </c:pt>
                <c:pt idx="5753">
                  <c:v>1277</c:v>
                </c:pt>
                <c:pt idx="5754">
                  <c:v>1285</c:v>
                </c:pt>
                <c:pt idx="5755">
                  <c:v>1281</c:v>
                </c:pt>
                <c:pt idx="5756">
                  <c:v>1294</c:v>
                </c:pt>
                <c:pt idx="5757">
                  <c:v>1291</c:v>
                </c:pt>
                <c:pt idx="5758">
                  <c:v>1298</c:v>
                </c:pt>
                <c:pt idx="5759">
                  <c:v>1293</c:v>
                </c:pt>
                <c:pt idx="5760">
                  <c:v>1300</c:v>
                </c:pt>
                <c:pt idx="5761">
                  <c:v>1297</c:v>
                </c:pt>
                <c:pt idx="5762">
                  <c:v>1314</c:v>
                </c:pt>
                <c:pt idx="5763">
                  <c:v>1316</c:v>
                </c:pt>
                <c:pt idx="5764">
                  <c:v>1270</c:v>
                </c:pt>
                <c:pt idx="5765">
                  <c:v>1300</c:v>
                </c:pt>
                <c:pt idx="5766">
                  <c:v>1317</c:v>
                </c:pt>
                <c:pt idx="5767">
                  <c:v>1311</c:v>
                </c:pt>
                <c:pt idx="5768">
                  <c:v>1319</c:v>
                </c:pt>
                <c:pt idx="5769">
                  <c:v>1337</c:v>
                </c:pt>
                <c:pt idx="5770">
                  <c:v>1376</c:v>
                </c:pt>
                <c:pt idx="5771">
                  <c:v>1313</c:v>
                </c:pt>
                <c:pt idx="5772">
                  <c:v>1302</c:v>
                </c:pt>
                <c:pt idx="5773">
                  <c:v>1292</c:v>
                </c:pt>
                <c:pt idx="5774">
                  <c:v>1304</c:v>
                </c:pt>
                <c:pt idx="5775">
                  <c:v>1295</c:v>
                </c:pt>
                <c:pt idx="5776">
                  <c:v>1285</c:v>
                </c:pt>
                <c:pt idx="5777">
                  <c:v>1279</c:v>
                </c:pt>
                <c:pt idx="5778">
                  <c:v>1302</c:v>
                </c:pt>
                <c:pt idx="5779">
                  <c:v>1280</c:v>
                </c:pt>
                <c:pt idx="5780">
                  <c:v>1298</c:v>
                </c:pt>
                <c:pt idx="5781">
                  <c:v>1290</c:v>
                </c:pt>
                <c:pt idx="5782">
                  <c:v>1291</c:v>
                </c:pt>
                <c:pt idx="5783">
                  <c:v>1302</c:v>
                </c:pt>
                <c:pt idx="5784">
                  <c:v>1309</c:v>
                </c:pt>
                <c:pt idx="5785">
                  <c:v>1301</c:v>
                </c:pt>
                <c:pt idx="5786">
                  <c:v>1303</c:v>
                </c:pt>
                <c:pt idx="5787">
                  <c:v>1285</c:v>
                </c:pt>
                <c:pt idx="5788">
                  <c:v>1271</c:v>
                </c:pt>
                <c:pt idx="5789">
                  <c:v>1295</c:v>
                </c:pt>
                <c:pt idx="5790">
                  <c:v>1313</c:v>
                </c:pt>
                <c:pt idx="5791">
                  <c:v>1286</c:v>
                </c:pt>
                <c:pt idx="5792">
                  <c:v>1288</c:v>
                </c:pt>
                <c:pt idx="5793">
                  <c:v>1289</c:v>
                </c:pt>
                <c:pt idx="5794">
                  <c:v>1268</c:v>
                </c:pt>
                <c:pt idx="5795">
                  <c:v>1303</c:v>
                </c:pt>
                <c:pt idx="5796">
                  <c:v>1268</c:v>
                </c:pt>
                <c:pt idx="5797">
                  <c:v>1246</c:v>
                </c:pt>
                <c:pt idx="5798">
                  <c:v>1240</c:v>
                </c:pt>
                <c:pt idx="5799">
                  <c:v>1247</c:v>
                </c:pt>
                <c:pt idx="5800">
                  <c:v>1260</c:v>
                </c:pt>
                <c:pt idx="5801">
                  <c:v>1250</c:v>
                </c:pt>
                <c:pt idx="5802">
                  <c:v>1258</c:v>
                </c:pt>
                <c:pt idx="5803">
                  <c:v>1264</c:v>
                </c:pt>
                <c:pt idx="5804">
                  <c:v>1242</c:v>
                </c:pt>
                <c:pt idx="5805">
                  <c:v>1252</c:v>
                </c:pt>
                <c:pt idx="5806">
                  <c:v>1238</c:v>
                </c:pt>
                <c:pt idx="5807">
                  <c:v>1253</c:v>
                </c:pt>
                <c:pt idx="5808">
                  <c:v>1227</c:v>
                </c:pt>
                <c:pt idx="5809">
                  <c:v>1224</c:v>
                </c:pt>
                <c:pt idx="5810">
                  <c:v>1244</c:v>
                </c:pt>
                <c:pt idx="5811">
                  <c:v>1236</c:v>
                </c:pt>
                <c:pt idx="5812">
                  <c:v>1256</c:v>
                </c:pt>
                <c:pt idx="5813">
                  <c:v>1261</c:v>
                </c:pt>
                <c:pt idx="5814">
                  <c:v>1267</c:v>
                </c:pt>
                <c:pt idx="5815">
                  <c:v>1273</c:v>
                </c:pt>
                <c:pt idx="5816">
                  <c:v>1301</c:v>
                </c:pt>
                <c:pt idx="5817">
                  <c:v>1281</c:v>
                </c:pt>
                <c:pt idx="5818">
                  <c:v>1269</c:v>
                </c:pt>
                <c:pt idx="5819">
                  <c:v>1275</c:v>
                </c:pt>
                <c:pt idx="5820">
                  <c:v>1257</c:v>
                </c:pt>
                <c:pt idx="5821">
                  <c:v>1254</c:v>
                </c:pt>
                <c:pt idx="5822">
                  <c:v>1260</c:v>
                </c:pt>
                <c:pt idx="5823">
                  <c:v>1265</c:v>
                </c:pt>
                <c:pt idx="5824">
                  <c:v>1275</c:v>
                </c:pt>
                <c:pt idx="5825">
                  <c:v>1269</c:v>
                </c:pt>
                <c:pt idx="5826">
                  <c:v>1288</c:v>
                </c:pt>
                <c:pt idx="5827">
                  <c:v>1289</c:v>
                </c:pt>
                <c:pt idx="5828">
                  <c:v>1273</c:v>
                </c:pt>
                <c:pt idx="5829">
                  <c:v>1257</c:v>
                </c:pt>
                <c:pt idx="5830">
                  <c:v>1267</c:v>
                </c:pt>
                <c:pt idx="5831">
                  <c:v>1254</c:v>
                </c:pt>
                <c:pt idx="5832">
                  <c:v>1259</c:v>
                </c:pt>
                <c:pt idx="5833">
                  <c:v>1274</c:v>
                </c:pt>
                <c:pt idx="5834">
                  <c:v>1266</c:v>
                </c:pt>
                <c:pt idx="5835">
                  <c:v>1250</c:v>
                </c:pt>
                <c:pt idx="5836">
                  <c:v>1235</c:v>
                </c:pt>
                <c:pt idx="5837">
                  <c:v>1257</c:v>
                </c:pt>
                <c:pt idx="5838">
                  <c:v>1250</c:v>
                </c:pt>
                <c:pt idx="5839">
                  <c:v>1263</c:v>
                </c:pt>
                <c:pt idx="5840">
                  <c:v>1234</c:v>
                </c:pt>
                <c:pt idx="5841">
                  <c:v>1252</c:v>
                </c:pt>
                <c:pt idx="5842">
                  <c:v>1236</c:v>
                </c:pt>
                <c:pt idx="5843">
                  <c:v>1218</c:v>
                </c:pt>
                <c:pt idx="5844">
                  <c:v>1254</c:v>
                </c:pt>
                <c:pt idx="5845">
                  <c:v>1249</c:v>
                </c:pt>
                <c:pt idx="5846">
                  <c:v>1247</c:v>
                </c:pt>
                <c:pt idx="5847">
                  <c:v>1242</c:v>
                </c:pt>
                <c:pt idx="5848">
                  <c:v>1267</c:v>
                </c:pt>
                <c:pt idx="5849">
                  <c:v>1265</c:v>
                </c:pt>
                <c:pt idx="5850">
                  <c:v>1265</c:v>
                </c:pt>
                <c:pt idx="5851">
                  <c:v>1288</c:v>
                </c:pt>
                <c:pt idx="5852">
                  <c:v>1281</c:v>
                </c:pt>
                <c:pt idx="5853">
                  <c:v>1276</c:v>
                </c:pt>
                <c:pt idx="5854">
                  <c:v>1263</c:v>
                </c:pt>
                <c:pt idx="5855">
                  <c:v>1286</c:v>
                </c:pt>
                <c:pt idx="5856">
                  <c:v>1322</c:v>
                </c:pt>
                <c:pt idx="5857">
                  <c:v>1295</c:v>
                </c:pt>
                <c:pt idx="5858">
                  <c:v>1299</c:v>
                </c:pt>
                <c:pt idx="5859">
                  <c:v>1300</c:v>
                </c:pt>
                <c:pt idx="5860">
                  <c:v>1323</c:v>
                </c:pt>
                <c:pt idx="5861">
                  <c:v>1316</c:v>
                </c:pt>
                <c:pt idx="5862">
                  <c:v>1292</c:v>
                </c:pt>
                <c:pt idx="5863">
                  <c:v>1282</c:v>
                </c:pt>
                <c:pt idx="5864">
                  <c:v>1287</c:v>
                </c:pt>
                <c:pt idx="5865">
                  <c:v>1265</c:v>
                </c:pt>
                <c:pt idx="5866">
                  <c:v>1288</c:v>
                </c:pt>
                <c:pt idx="5867">
                  <c:v>1277</c:v>
                </c:pt>
                <c:pt idx="5868">
                  <c:v>1264</c:v>
                </c:pt>
                <c:pt idx="5869">
                  <c:v>1271</c:v>
                </c:pt>
                <c:pt idx="5870">
                  <c:v>1264</c:v>
                </c:pt>
                <c:pt idx="5871">
                  <c:v>1285</c:v>
                </c:pt>
                <c:pt idx="5872">
                  <c:v>1255</c:v>
                </c:pt>
                <c:pt idx="5873">
                  <c:v>1277</c:v>
                </c:pt>
                <c:pt idx="5874">
                  <c:v>1272</c:v>
                </c:pt>
                <c:pt idx="5875">
                  <c:v>1266</c:v>
                </c:pt>
                <c:pt idx="5876">
                  <c:v>1281</c:v>
                </c:pt>
                <c:pt idx="5877">
                  <c:v>1264</c:v>
                </c:pt>
                <c:pt idx="5878">
                  <c:v>1266</c:v>
                </c:pt>
                <c:pt idx="5879">
                  <c:v>1266</c:v>
                </c:pt>
                <c:pt idx="5880">
                  <c:v>1243</c:v>
                </c:pt>
                <c:pt idx="5881">
                  <c:v>1250</c:v>
                </c:pt>
                <c:pt idx="5882">
                  <c:v>1247</c:v>
                </c:pt>
                <c:pt idx="5883">
                  <c:v>1255</c:v>
                </c:pt>
                <c:pt idx="5884">
                  <c:v>1261</c:v>
                </c:pt>
                <c:pt idx="5885">
                  <c:v>1285</c:v>
                </c:pt>
                <c:pt idx="5886">
                  <c:v>1263</c:v>
                </c:pt>
                <c:pt idx="5887">
                  <c:v>1267</c:v>
                </c:pt>
                <c:pt idx="5888">
                  <c:v>1255</c:v>
                </c:pt>
                <c:pt idx="5889">
                  <c:v>1248</c:v>
                </c:pt>
                <c:pt idx="5890">
                  <c:v>1259</c:v>
                </c:pt>
                <c:pt idx="5891">
                  <c:v>1250</c:v>
                </c:pt>
                <c:pt idx="5892">
                  <c:v>1280</c:v>
                </c:pt>
                <c:pt idx="5893">
                  <c:v>1243</c:v>
                </c:pt>
                <c:pt idx="5894">
                  <c:v>1259</c:v>
                </c:pt>
                <c:pt idx="5895">
                  <c:v>1267</c:v>
                </c:pt>
                <c:pt idx="5896">
                  <c:v>1248</c:v>
                </c:pt>
                <c:pt idx="5897">
                  <c:v>1251</c:v>
                </c:pt>
                <c:pt idx="5898">
                  <c:v>1246</c:v>
                </c:pt>
                <c:pt idx="5899">
                  <c:v>1236</c:v>
                </c:pt>
                <c:pt idx="5900">
                  <c:v>1243</c:v>
                </c:pt>
                <c:pt idx="5901">
                  <c:v>1248</c:v>
                </c:pt>
                <c:pt idx="5902">
                  <c:v>1271</c:v>
                </c:pt>
                <c:pt idx="5903">
                  <c:v>1228</c:v>
                </c:pt>
                <c:pt idx="5904">
                  <c:v>1263</c:v>
                </c:pt>
                <c:pt idx="5905">
                  <c:v>1250</c:v>
                </c:pt>
                <c:pt idx="5906">
                  <c:v>1249</c:v>
                </c:pt>
                <c:pt idx="5907">
                  <c:v>1243</c:v>
                </c:pt>
                <c:pt idx="5908">
                  <c:v>1241</c:v>
                </c:pt>
                <c:pt idx="5909">
                  <c:v>1223</c:v>
                </c:pt>
                <c:pt idx="5910">
                  <c:v>1246</c:v>
                </c:pt>
                <c:pt idx="5911">
                  <c:v>1251</c:v>
                </c:pt>
                <c:pt idx="5912">
                  <c:v>1251</c:v>
                </c:pt>
                <c:pt idx="5913">
                  <c:v>1266</c:v>
                </c:pt>
                <c:pt idx="5914">
                  <c:v>1262</c:v>
                </c:pt>
                <c:pt idx="5915">
                  <c:v>1274</c:v>
                </c:pt>
                <c:pt idx="5916">
                  <c:v>1221</c:v>
                </c:pt>
                <c:pt idx="5917">
                  <c:v>1255</c:v>
                </c:pt>
                <c:pt idx="5918">
                  <c:v>1267</c:v>
                </c:pt>
                <c:pt idx="5919">
                  <c:v>1288</c:v>
                </c:pt>
                <c:pt idx="5920">
                  <c:v>1238</c:v>
                </c:pt>
                <c:pt idx="5921">
                  <c:v>1226</c:v>
                </c:pt>
                <c:pt idx="5922">
                  <c:v>1258</c:v>
                </c:pt>
                <c:pt idx="5923">
                  <c:v>1244</c:v>
                </c:pt>
                <c:pt idx="5924">
                  <c:v>1257</c:v>
                </c:pt>
                <c:pt idx="5925">
                  <c:v>1245</c:v>
                </c:pt>
                <c:pt idx="5926">
                  <c:v>1259</c:v>
                </c:pt>
                <c:pt idx="5927">
                  <c:v>1268</c:v>
                </c:pt>
                <c:pt idx="5928">
                  <c:v>1267</c:v>
                </c:pt>
                <c:pt idx="5929">
                  <c:v>1280</c:v>
                </c:pt>
                <c:pt idx="5930">
                  <c:v>1293</c:v>
                </c:pt>
                <c:pt idx="5931">
                  <c:v>1294</c:v>
                </c:pt>
                <c:pt idx="5932">
                  <c:v>1284</c:v>
                </c:pt>
                <c:pt idx="5933">
                  <c:v>1291</c:v>
                </c:pt>
                <c:pt idx="5934">
                  <c:v>1292</c:v>
                </c:pt>
                <c:pt idx="5935">
                  <c:v>1302</c:v>
                </c:pt>
                <c:pt idx="5936">
                  <c:v>1297</c:v>
                </c:pt>
                <c:pt idx="5937">
                  <c:v>1318</c:v>
                </c:pt>
                <c:pt idx="5938">
                  <c:v>1294</c:v>
                </c:pt>
                <c:pt idx="5939">
                  <c:v>1269</c:v>
                </c:pt>
                <c:pt idx="5940">
                  <c:v>1251</c:v>
                </c:pt>
                <c:pt idx="5941">
                  <c:v>1269</c:v>
                </c:pt>
                <c:pt idx="5942">
                  <c:v>1260</c:v>
                </c:pt>
                <c:pt idx="5943">
                  <c:v>1245</c:v>
                </c:pt>
                <c:pt idx="5944">
                  <c:v>1272</c:v>
                </c:pt>
                <c:pt idx="5945">
                  <c:v>1268</c:v>
                </c:pt>
                <c:pt idx="5946">
                  <c:v>1263</c:v>
                </c:pt>
                <c:pt idx="5947">
                  <c:v>1282</c:v>
                </c:pt>
                <c:pt idx="5948">
                  <c:v>1294</c:v>
                </c:pt>
                <c:pt idx="5949">
                  <c:v>1282</c:v>
                </c:pt>
                <c:pt idx="5950">
                  <c:v>1273</c:v>
                </c:pt>
                <c:pt idx="5951">
                  <c:v>1297</c:v>
                </c:pt>
                <c:pt idx="5952">
                  <c:v>1259</c:v>
                </c:pt>
                <c:pt idx="5953">
                  <c:v>1275</c:v>
                </c:pt>
                <c:pt idx="5954">
                  <c:v>1283</c:v>
                </c:pt>
                <c:pt idx="5955">
                  <c:v>1255</c:v>
                </c:pt>
                <c:pt idx="5956">
                  <c:v>1259</c:v>
                </c:pt>
                <c:pt idx="5957">
                  <c:v>1274</c:v>
                </c:pt>
                <c:pt idx="5958">
                  <c:v>1269</c:v>
                </c:pt>
                <c:pt idx="5959">
                  <c:v>1241</c:v>
                </c:pt>
                <c:pt idx="5960">
                  <c:v>1265</c:v>
                </c:pt>
                <c:pt idx="5961">
                  <c:v>1261</c:v>
                </c:pt>
                <c:pt idx="5962">
                  <c:v>1247</c:v>
                </c:pt>
                <c:pt idx="5963">
                  <c:v>1255</c:v>
                </c:pt>
                <c:pt idx="5964">
                  <c:v>1278</c:v>
                </c:pt>
                <c:pt idx="5965">
                  <c:v>1274</c:v>
                </c:pt>
                <c:pt idx="5966">
                  <c:v>1270</c:v>
                </c:pt>
                <c:pt idx="5967">
                  <c:v>1252</c:v>
                </c:pt>
                <c:pt idx="5968">
                  <c:v>1269</c:v>
                </c:pt>
                <c:pt idx="5969">
                  <c:v>1238</c:v>
                </c:pt>
                <c:pt idx="5970">
                  <c:v>1237</c:v>
                </c:pt>
                <c:pt idx="5971">
                  <c:v>1270</c:v>
                </c:pt>
                <c:pt idx="5972">
                  <c:v>1242</c:v>
                </c:pt>
                <c:pt idx="5973">
                  <c:v>1274</c:v>
                </c:pt>
                <c:pt idx="5974">
                  <c:v>1302</c:v>
                </c:pt>
                <c:pt idx="5975">
                  <c:v>1308</c:v>
                </c:pt>
                <c:pt idx="5976">
                  <c:v>1292</c:v>
                </c:pt>
                <c:pt idx="5977">
                  <c:v>1293</c:v>
                </c:pt>
                <c:pt idx="5978">
                  <c:v>1256</c:v>
                </c:pt>
                <c:pt idx="5979">
                  <c:v>1295</c:v>
                </c:pt>
                <c:pt idx="5980">
                  <c:v>1282</c:v>
                </c:pt>
                <c:pt idx="5981">
                  <c:v>1305</c:v>
                </c:pt>
                <c:pt idx="5982">
                  <c:v>1301</c:v>
                </c:pt>
                <c:pt idx="5983">
                  <c:v>1304</c:v>
                </c:pt>
                <c:pt idx="5984">
                  <c:v>1304</c:v>
                </c:pt>
                <c:pt idx="5985">
                  <c:v>1278</c:v>
                </c:pt>
                <c:pt idx="5986">
                  <c:v>1258</c:v>
                </c:pt>
                <c:pt idx="5987">
                  <c:v>1282</c:v>
                </c:pt>
                <c:pt idx="5988">
                  <c:v>1246</c:v>
                </c:pt>
                <c:pt idx="5989">
                  <c:v>1270</c:v>
                </c:pt>
                <c:pt idx="5990">
                  <c:v>1259</c:v>
                </c:pt>
                <c:pt idx="5991">
                  <c:v>1270</c:v>
                </c:pt>
                <c:pt idx="5992">
                  <c:v>1280</c:v>
                </c:pt>
                <c:pt idx="5993">
                  <c:v>1251</c:v>
                </c:pt>
                <c:pt idx="5994">
                  <c:v>1296</c:v>
                </c:pt>
                <c:pt idx="5995">
                  <c:v>1289</c:v>
                </c:pt>
                <c:pt idx="5996">
                  <c:v>1293</c:v>
                </c:pt>
                <c:pt idx="5997">
                  <c:v>1267</c:v>
                </c:pt>
                <c:pt idx="5998">
                  <c:v>1273</c:v>
                </c:pt>
                <c:pt idx="5999">
                  <c:v>1272</c:v>
                </c:pt>
                <c:pt idx="6000">
                  <c:v>1247</c:v>
                </c:pt>
                <c:pt idx="6001">
                  <c:v>1261</c:v>
                </c:pt>
                <c:pt idx="6002">
                  <c:v>1264</c:v>
                </c:pt>
                <c:pt idx="6003">
                  <c:v>1264</c:v>
                </c:pt>
                <c:pt idx="6004">
                  <c:v>1246</c:v>
                </c:pt>
                <c:pt idx="6005">
                  <c:v>1301</c:v>
                </c:pt>
                <c:pt idx="6006">
                  <c:v>1239</c:v>
                </c:pt>
                <c:pt idx="6007">
                  <c:v>1259</c:v>
                </c:pt>
                <c:pt idx="6008">
                  <c:v>1264</c:v>
                </c:pt>
                <c:pt idx="6009">
                  <c:v>1263</c:v>
                </c:pt>
                <c:pt idx="6010">
                  <c:v>1259</c:v>
                </c:pt>
                <c:pt idx="6011">
                  <c:v>1275</c:v>
                </c:pt>
                <c:pt idx="6012">
                  <c:v>1285</c:v>
                </c:pt>
                <c:pt idx="6013">
                  <c:v>1292</c:v>
                </c:pt>
                <c:pt idx="6014">
                  <c:v>1296</c:v>
                </c:pt>
                <c:pt idx="6015">
                  <c:v>1289</c:v>
                </c:pt>
                <c:pt idx="6016">
                  <c:v>1274</c:v>
                </c:pt>
                <c:pt idx="6017">
                  <c:v>1304</c:v>
                </c:pt>
                <c:pt idx="6018">
                  <c:v>1292</c:v>
                </c:pt>
                <c:pt idx="6019">
                  <c:v>1269</c:v>
                </c:pt>
                <c:pt idx="6020">
                  <c:v>1302</c:v>
                </c:pt>
                <c:pt idx="6021">
                  <c:v>1245</c:v>
                </c:pt>
                <c:pt idx="6022">
                  <c:v>1233</c:v>
                </c:pt>
                <c:pt idx="6023">
                  <c:v>1257</c:v>
                </c:pt>
                <c:pt idx="6024">
                  <c:v>1271</c:v>
                </c:pt>
                <c:pt idx="6025">
                  <c:v>1246</c:v>
                </c:pt>
                <c:pt idx="6026">
                  <c:v>1262</c:v>
                </c:pt>
                <c:pt idx="6027">
                  <c:v>1286</c:v>
                </c:pt>
                <c:pt idx="6028">
                  <c:v>1260</c:v>
                </c:pt>
                <c:pt idx="6029">
                  <c:v>1301</c:v>
                </c:pt>
                <c:pt idx="6030">
                  <c:v>1260</c:v>
                </c:pt>
                <c:pt idx="6031">
                  <c:v>1302</c:v>
                </c:pt>
                <c:pt idx="6032">
                  <c:v>1282</c:v>
                </c:pt>
                <c:pt idx="6033">
                  <c:v>1301</c:v>
                </c:pt>
                <c:pt idx="6034">
                  <c:v>1291</c:v>
                </c:pt>
                <c:pt idx="6035">
                  <c:v>1275</c:v>
                </c:pt>
                <c:pt idx="6036">
                  <c:v>1283</c:v>
                </c:pt>
                <c:pt idx="6037">
                  <c:v>1292</c:v>
                </c:pt>
                <c:pt idx="6038">
                  <c:v>1310</c:v>
                </c:pt>
                <c:pt idx="6039">
                  <c:v>1272</c:v>
                </c:pt>
                <c:pt idx="6040">
                  <c:v>1280</c:v>
                </c:pt>
                <c:pt idx="6041">
                  <c:v>1300</c:v>
                </c:pt>
                <c:pt idx="6042">
                  <c:v>1288</c:v>
                </c:pt>
                <c:pt idx="6043">
                  <c:v>1304</c:v>
                </c:pt>
                <c:pt idx="6044">
                  <c:v>1299</c:v>
                </c:pt>
                <c:pt idx="6045">
                  <c:v>1295</c:v>
                </c:pt>
                <c:pt idx="6046">
                  <c:v>1266</c:v>
                </c:pt>
                <c:pt idx="6047">
                  <c:v>1286</c:v>
                </c:pt>
                <c:pt idx="6048">
                  <c:v>1274</c:v>
                </c:pt>
                <c:pt idx="6049">
                  <c:v>1295</c:v>
                </c:pt>
                <c:pt idx="6050">
                  <c:v>1273</c:v>
                </c:pt>
                <c:pt idx="6051">
                  <c:v>1299</c:v>
                </c:pt>
                <c:pt idx="6052">
                  <c:v>1278</c:v>
                </c:pt>
                <c:pt idx="6053">
                  <c:v>1257</c:v>
                </c:pt>
                <c:pt idx="6054">
                  <c:v>1264</c:v>
                </c:pt>
                <c:pt idx="6055">
                  <c:v>1265</c:v>
                </c:pt>
                <c:pt idx="6056">
                  <c:v>1276</c:v>
                </c:pt>
                <c:pt idx="6057">
                  <c:v>1278</c:v>
                </c:pt>
                <c:pt idx="6058">
                  <c:v>1266</c:v>
                </c:pt>
                <c:pt idx="6059">
                  <c:v>1237</c:v>
                </c:pt>
                <c:pt idx="6060">
                  <c:v>1246</c:v>
                </c:pt>
                <c:pt idx="6061">
                  <c:v>1289</c:v>
                </c:pt>
                <c:pt idx="6062">
                  <c:v>1270</c:v>
                </c:pt>
                <c:pt idx="6063">
                  <c:v>1301</c:v>
                </c:pt>
                <c:pt idx="6064">
                  <c:v>1298</c:v>
                </c:pt>
                <c:pt idx="6065">
                  <c:v>1304</c:v>
                </c:pt>
                <c:pt idx="6066">
                  <c:v>1297</c:v>
                </c:pt>
                <c:pt idx="6067">
                  <c:v>1296</c:v>
                </c:pt>
                <c:pt idx="6068">
                  <c:v>1288</c:v>
                </c:pt>
                <c:pt idx="6069">
                  <c:v>1300</c:v>
                </c:pt>
                <c:pt idx="6070">
                  <c:v>1294</c:v>
                </c:pt>
                <c:pt idx="6071">
                  <c:v>1294</c:v>
                </c:pt>
                <c:pt idx="6072">
                  <c:v>1302</c:v>
                </c:pt>
                <c:pt idx="6073">
                  <c:v>1270</c:v>
                </c:pt>
                <c:pt idx="6074">
                  <c:v>1288</c:v>
                </c:pt>
                <c:pt idx="6075">
                  <c:v>1270</c:v>
                </c:pt>
                <c:pt idx="6076">
                  <c:v>1258</c:v>
                </c:pt>
                <c:pt idx="6077">
                  <c:v>1284</c:v>
                </c:pt>
                <c:pt idx="6078">
                  <c:v>1274</c:v>
                </c:pt>
                <c:pt idx="6079">
                  <c:v>1281</c:v>
                </c:pt>
                <c:pt idx="6080">
                  <c:v>1277</c:v>
                </c:pt>
                <c:pt idx="6081">
                  <c:v>1266</c:v>
                </c:pt>
                <c:pt idx="6082">
                  <c:v>1276</c:v>
                </c:pt>
                <c:pt idx="6083">
                  <c:v>1302</c:v>
                </c:pt>
                <c:pt idx="6084">
                  <c:v>1292</c:v>
                </c:pt>
                <c:pt idx="6085">
                  <c:v>1310</c:v>
                </c:pt>
                <c:pt idx="6086">
                  <c:v>1264</c:v>
                </c:pt>
                <c:pt idx="6087">
                  <c:v>1277</c:v>
                </c:pt>
                <c:pt idx="6088">
                  <c:v>1306</c:v>
                </c:pt>
                <c:pt idx="6089">
                  <c:v>1297</c:v>
                </c:pt>
                <c:pt idx="6090">
                  <c:v>1329</c:v>
                </c:pt>
                <c:pt idx="6091">
                  <c:v>1300</c:v>
                </c:pt>
                <c:pt idx="6092">
                  <c:v>1299</c:v>
                </c:pt>
                <c:pt idx="6093">
                  <c:v>1295</c:v>
                </c:pt>
                <c:pt idx="6094">
                  <c:v>1297</c:v>
                </c:pt>
                <c:pt idx="6095">
                  <c:v>1306</c:v>
                </c:pt>
                <c:pt idx="6096">
                  <c:v>1284</c:v>
                </c:pt>
                <c:pt idx="6097">
                  <c:v>1297</c:v>
                </c:pt>
                <c:pt idx="6098">
                  <c:v>1302</c:v>
                </c:pt>
                <c:pt idx="6099">
                  <c:v>1320</c:v>
                </c:pt>
                <c:pt idx="6100">
                  <c:v>1295</c:v>
                </c:pt>
                <c:pt idx="6101">
                  <c:v>1303</c:v>
                </c:pt>
                <c:pt idx="6102">
                  <c:v>1306</c:v>
                </c:pt>
                <c:pt idx="6103">
                  <c:v>1295</c:v>
                </c:pt>
                <c:pt idx="6104">
                  <c:v>1299</c:v>
                </c:pt>
                <c:pt idx="6105">
                  <c:v>1285</c:v>
                </c:pt>
                <c:pt idx="6106">
                  <c:v>1281</c:v>
                </c:pt>
                <c:pt idx="6107">
                  <c:v>1282</c:v>
                </c:pt>
                <c:pt idx="6108">
                  <c:v>1265</c:v>
                </c:pt>
                <c:pt idx="6109">
                  <c:v>1283</c:v>
                </c:pt>
                <c:pt idx="6110">
                  <c:v>1265</c:v>
                </c:pt>
                <c:pt idx="6111">
                  <c:v>1291</c:v>
                </c:pt>
                <c:pt idx="6112">
                  <c:v>1295</c:v>
                </c:pt>
                <c:pt idx="6113">
                  <c:v>1297</c:v>
                </c:pt>
                <c:pt idx="6114">
                  <c:v>1309</c:v>
                </c:pt>
                <c:pt idx="6115">
                  <c:v>1307</c:v>
                </c:pt>
                <c:pt idx="6116">
                  <c:v>1291</c:v>
                </c:pt>
                <c:pt idx="6117">
                  <c:v>1277</c:v>
                </c:pt>
                <c:pt idx="6118">
                  <c:v>1301</c:v>
                </c:pt>
                <c:pt idx="6119">
                  <c:v>1291</c:v>
                </c:pt>
                <c:pt idx="6120">
                  <c:v>1294</c:v>
                </c:pt>
                <c:pt idx="6121">
                  <c:v>1289</c:v>
                </c:pt>
                <c:pt idx="6122">
                  <c:v>1290</c:v>
                </c:pt>
                <c:pt idx="6123">
                  <c:v>1282</c:v>
                </c:pt>
                <c:pt idx="6124">
                  <c:v>1310</c:v>
                </c:pt>
                <c:pt idx="6125">
                  <c:v>1318</c:v>
                </c:pt>
                <c:pt idx="6126">
                  <c:v>1324</c:v>
                </c:pt>
                <c:pt idx="6127">
                  <c:v>1297</c:v>
                </c:pt>
                <c:pt idx="6128">
                  <c:v>1326</c:v>
                </c:pt>
                <c:pt idx="6129">
                  <c:v>1313</c:v>
                </c:pt>
                <c:pt idx="6130">
                  <c:v>1326</c:v>
                </c:pt>
                <c:pt idx="6131">
                  <c:v>1325</c:v>
                </c:pt>
                <c:pt idx="6132">
                  <c:v>1325</c:v>
                </c:pt>
                <c:pt idx="6133">
                  <c:v>1322</c:v>
                </c:pt>
                <c:pt idx="6134">
                  <c:v>1325</c:v>
                </c:pt>
                <c:pt idx="6135">
                  <c:v>1304</c:v>
                </c:pt>
                <c:pt idx="6136">
                  <c:v>1312</c:v>
                </c:pt>
                <c:pt idx="6137">
                  <c:v>1318</c:v>
                </c:pt>
                <c:pt idx="6138">
                  <c:v>1304</c:v>
                </c:pt>
                <c:pt idx="6139">
                  <c:v>1279</c:v>
                </c:pt>
                <c:pt idx="6140">
                  <c:v>1294</c:v>
                </c:pt>
                <c:pt idx="6141">
                  <c:v>1288</c:v>
                </c:pt>
                <c:pt idx="6142">
                  <c:v>1314</c:v>
                </c:pt>
                <c:pt idx="6143">
                  <c:v>1314</c:v>
                </c:pt>
                <c:pt idx="6144">
                  <c:v>1300</c:v>
                </c:pt>
                <c:pt idx="6145">
                  <c:v>1259</c:v>
                </c:pt>
                <c:pt idx="6146">
                  <c:v>1288</c:v>
                </c:pt>
                <c:pt idx="6147">
                  <c:v>1286</c:v>
                </c:pt>
                <c:pt idx="6148">
                  <c:v>1289</c:v>
                </c:pt>
                <c:pt idx="6149">
                  <c:v>1269</c:v>
                </c:pt>
                <c:pt idx="6150">
                  <c:v>1271</c:v>
                </c:pt>
                <c:pt idx="6151">
                  <c:v>1272</c:v>
                </c:pt>
                <c:pt idx="6152">
                  <c:v>1259</c:v>
                </c:pt>
                <c:pt idx="6153">
                  <c:v>1266</c:v>
                </c:pt>
                <c:pt idx="6154">
                  <c:v>1261</c:v>
                </c:pt>
                <c:pt idx="6155">
                  <c:v>1264</c:v>
                </c:pt>
                <c:pt idx="6156">
                  <c:v>1290</c:v>
                </c:pt>
                <c:pt idx="6157">
                  <c:v>1286</c:v>
                </c:pt>
                <c:pt idx="6158">
                  <c:v>1286</c:v>
                </c:pt>
                <c:pt idx="6159">
                  <c:v>1295</c:v>
                </c:pt>
                <c:pt idx="6160">
                  <c:v>1288</c:v>
                </c:pt>
                <c:pt idx="6161">
                  <c:v>1305</c:v>
                </c:pt>
                <c:pt idx="6162">
                  <c:v>1285</c:v>
                </c:pt>
                <c:pt idx="6163">
                  <c:v>1291</c:v>
                </c:pt>
                <c:pt idx="6164">
                  <c:v>1312</c:v>
                </c:pt>
                <c:pt idx="6165">
                  <c:v>1319</c:v>
                </c:pt>
                <c:pt idx="6166">
                  <c:v>1327</c:v>
                </c:pt>
                <c:pt idx="6167">
                  <c:v>1315</c:v>
                </c:pt>
                <c:pt idx="6168">
                  <c:v>1287</c:v>
                </c:pt>
                <c:pt idx="6169">
                  <c:v>1302</c:v>
                </c:pt>
                <c:pt idx="6170">
                  <c:v>1304</c:v>
                </c:pt>
                <c:pt idx="6171">
                  <c:v>1290</c:v>
                </c:pt>
                <c:pt idx="6172">
                  <c:v>1308</c:v>
                </c:pt>
                <c:pt idx="6173">
                  <c:v>1315</c:v>
                </c:pt>
                <c:pt idx="6174">
                  <c:v>1328</c:v>
                </c:pt>
                <c:pt idx="6175">
                  <c:v>1313</c:v>
                </c:pt>
                <c:pt idx="6176">
                  <c:v>1300</c:v>
                </c:pt>
                <c:pt idx="6177">
                  <c:v>1275</c:v>
                </c:pt>
                <c:pt idx="6178">
                  <c:v>1265</c:v>
                </c:pt>
                <c:pt idx="6179">
                  <c:v>1261</c:v>
                </c:pt>
                <c:pt idx="6180">
                  <c:v>1309</c:v>
                </c:pt>
                <c:pt idx="6181">
                  <c:v>1294</c:v>
                </c:pt>
                <c:pt idx="6182">
                  <c:v>1288</c:v>
                </c:pt>
                <c:pt idx="6183">
                  <c:v>1276</c:v>
                </c:pt>
                <c:pt idx="6184">
                  <c:v>1290</c:v>
                </c:pt>
                <c:pt idx="6185">
                  <c:v>1275</c:v>
                </c:pt>
                <c:pt idx="6186">
                  <c:v>1253</c:v>
                </c:pt>
                <c:pt idx="6187">
                  <c:v>1267</c:v>
                </c:pt>
                <c:pt idx="6188">
                  <c:v>1278</c:v>
                </c:pt>
                <c:pt idx="6189">
                  <c:v>1255</c:v>
                </c:pt>
                <c:pt idx="6190">
                  <c:v>1255</c:v>
                </c:pt>
                <c:pt idx="6191">
                  <c:v>1246</c:v>
                </c:pt>
                <c:pt idx="6192">
                  <c:v>1241</c:v>
                </c:pt>
                <c:pt idx="6193">
                  <c:v>1234</c:v>
                </c:pt>
                <c:pt idx="6194">
                  <c:v>1253</c:v>
                </c:pt>
                <c:pt idx="6195">
                  <c:v>1232</c:v>
                </c:pt>
                <c:pt idx="6196">
                  <c:v>1263</c:v>
                </c:pt>
                <c:pt idx="6197">
                  <c:v>1220</c:v>
                </c:pt>
                <c:pt idx="6198">
                  <c:v>1240</c:v>
                </c:pt>
                <c:pt idx="6199">
                  <c:v>1251</c:v>
                </c:pt>
                <c:pt idx="6200">
                  <c:v>1270</c:v>
                </c:pt>
                <c:pt idx="6201">
                  <c:v>1278</c:v>
                </c:pt>
                <c:pt idx="6202">
                  <c:v>1247</c:v>
                </c:pt>
                <c:pt idx="6203">
                  <c:v>1226</c:v>
                </c:pt>
                <c:pt idx="6204">
                  <c:v>1228</c:v>
                </c:pt>
                <c:pt idx="6205">
                  <c:v>1250</c:v>
                </c:pt>
                <c:pt idx="6206">
                  <c:v>1251</c:v>
                </c:pt>
                <c:pt idx="6207">
                  <c:v>1246</c:v>
                </c:pt>
                <c:pt idx="6208">
                  <c:v>1269</c:v>
                </c:pt>
                <c:pt idx="6209">
                  <c:v>1260</c:v>
                </c:pt>
                <c:pt idx="6210">
                  <c:v>1257</c:v>
                </c:pt>
                <c:pt idx="6211">
                  <c:v>1235</c:v>
                </c:pt>
                <c:pt idx="6212">
                  <c:v>1246</c:v>
                </c:pt>
                <c:pt idx="6213">
                  <c:v>1244</c:v>
                </c:pt>
                <c:pt idx="6214">
                  <c:v>1237</c:v>
                </c:pt>
                <c:pt idx="6215">
                  <c:v>1255</c:v>
                </c:pt>
                <c:pt idx="6216">
                  <c:v>1257</c:v>
                </c:pt>
                <c:pt idx="6217">
                  <c:v>1258</c:v>
                </c:pt>
                <c:pt idx="6218">
                  <c:v>1242</c:v>
                </c:pt>
                <c:pt idx="6219">
                  <c:v>1237</c:v>
                </c:pt>
                <c:pt idx="6220">
                  <c:v>1260</c:v>
                </c:pt>
                <c:pt idx="6221">
                  <c:v>1260</c:v>
                </c:pt>
                <c:pt idx="6222">
                  <c:v>1260</c:v>
                </c:pt>
                <c:pt idx="6223">
                  <c:v>1245</c:v>
                </c:pt>
                <c:pt idx="6224">
                  <c:v>1261</c:v>
                </c:pt>
                <c:pt idx="6225">
                  <c:v>1278</c:v>
                </c:pt>
                <c:pt idx="6226">
                  <c:v>1271</c:v>
                </c:pt>
                <c:pt idx="6227">
                  <c:v>1253</c:v>
                </c:pt>
                <c:pt idx="6228">
                  <c:v>1250</c:v>
                </c:pt>
                <c:pt idx="6229">
                  <c:v>1242</c:v>
                </c:pt>
                <c:pt idx="6230">
                  <c:v>1227</c:v>
                </c:pt>
                <c:pt idx="6231">
                  <c:v>1252</c:v>
                </c:pt>
                <c:pt idx="6232">
                  <c:v>1234</c:v>
                </c:pt>
                <c:pt idx="6233">
                  <c:v>1248</c:v>
                </c:pt>
                <c:pt idx="6234">
                  <c:v>1244</c:v>
                </c:pt>
                <c:pt idx="6235">
                  <c:v>1264</c:v>
                </c:pt>
                <c:pt idx="6236">
                  <c:v>1254</c:v>
                </c:pt>
                <c:pt idx="6237">
                  <c:v>1256</c:v>
                </c:pt>
                <c:pt idx="6238">
                  <c:v>1265</c:v>
                </c:pt>
                <c:pt idx="6239">
                  <c:v>1249</c:v>
                </c:pt>
                <c:pt idx="6240">
                  <c:v>1234</c:v>
                </c:pt>
                <c:pt idx="6241">
                  <c:v>1235</c:v>
                </c:pt>
                <c:pt idx="6242">
                  <c:v>1247</c:v>
                </c:pt>
                <c:pt idx="6243">
                  <c:v>1285</c:v>
                </c:pt>
                <c:pt idx="6244">
                  <c:v>1270</c:v>
                </c:pt>
                <c:pt idx="6245">
                  <c:v>1243</c:v>
                </c:pt>
                <c:pt idx="6246">
                  <c:v>1261</c:v>
                </c:pt>
                <c:pt idx="6247">
                  <c:v>1256</c:v>
                </c:pt>
                <c:pt idx="6248">
                  <c:v>1230</c:v>
                </c:pt>
                <c:pt idx="6249">
                  <c:v>1243</c:v>
                </c:pt>
                <c:pt idx="6250">
                  <c:v>1266</c:v>
                </c:pt>
                <c:pt idx="6251">
                  <c:v>1239</c:v>
                </c:pt>
                <c:pt idx="6252">
                  <c:v>1281</c:v>
                </c:pt>
                <c:pt idx="6253">
                  <c:v>1265</c:v>
                </c:pt>
                <c:pt idx="6254">
                  <c:v>1262</c:v>
                </c:pt>
                <c:pt idx="6255">
                  <c:v>1240</c:v>
                </c:pt>
                <c:pt idx="6256">
                  <c:v>1245</c:v>
                </c:pt>
                <c:pt idx="6257">
                  <c:v>1274</c:v>
                </c:pt>
                <c:pt idx="6258">
                  <c:v>1256</c:v>
                </c:pt>
                <c:pt idx="6259">
                  <c:v>1237</c:v>
                </c:pt>
                <c:pt idx="6260">
                  <c:v>1250</c:v>
                </c:pt>
                <c:pt idx="6261">
                  <c:v>1250</c:v>
                </c:pt>
                <c:pt idx="6262">
                  <c:v>1238</c:v>
                </c:pt>
                <c:pt idx="6263">
                  <c:v>1260</c:v>
                </c:pt>
                <c:pt idx="6264">
                  <c:v>1239</c:v>
                </c:pt>
                <c:pt idx="6265">
                  <c:v>1267</c:v>
                </c:pt>
                <c:pt idx="6266">
                  <c:v>1274</c:v>
                </c:pt>
                <c:pt idx="6267">
                  <c:v>1266</c:v>
                </c:pt>
                <c:pt idx="6268">
                  <c:v>1249</c:v>
                </c:pt>
                <c:pt idx="6269">
                  <c:v>1268</c:v>
                </c:pt>
                <c:pt idx="6270">
                  <c:v>1262</c:v>
                </c:pt>
                <c:pt idx="6271">
                  <c:v>1275</c:v>
                </c:pt>
                <c:pt idx="6272">
                  <c:v>1259</c:v>
                </c:pt>
                <c:pt idx="6273">
                  <c:v>1254</c:v>
                </c:pt>
                <c:pt idx="6274">
                  <c:v>1256</c:v>
                </c:pt>
                <c:pt idx="6275">
                  <c:v>1275</c:v>
                </c:pt>
                <c:pt idx="6276">
                  <c:v>1302</c:v>
                </c:pt>
                <c:pt idx="6277">
                  <c:v>1275</c:v>
                </c:pt>
                <c:pt idx="6278">
                  <c:v>1292</c:v>
                </c:pt>
                <c:pt idx="6279">
                  <c:v>1281</c:v>
                </c:pt>
                <c:pt idx="6280">
                  <c:v>1287</c:v>
                </c:pt>
                <c:pt idx="6281">
                  <c:v>1256</c:v>
                </c:pt>
                <c:pt idx="6282">
                  <c:v>1258</c:v>
                </c:pt>
                <c:pt idx="6283">
                  <c:v>1260</c:v>
                </c:pt>
                <c:pt idx="6284">
                  <c:v>1288</c:v>
                </c:pt>
                <c:pt idx="6285">
                  <c:v>1273</c:v>
                </c:pt>
                <c:pt idx="6286">
                  <c:v>1270</c:v>
                </c:pt>
                <c:pt idx="6287">
                  <c:v>1281</c:v>
                </c:pt>
                <c:pt idx="6288">
                  <c:v>1281</c:v>
                </c:pt>
                <c:pt idx="6289">
                  <c:v>1302</c:v>
                </c:pt>
                <c:pt idx="6290">
                  <c:v>1295</c:v>
                </c:pt>
                <c:pt idx="6291">
                  <c:v>1326</c:v>
                </c:pt>
                <c:pt idx="6292">
                  <c:v>1301</c:v>
                </c:pt>
                <c:pt idx="6293">
                  <c:v>1277</c:v>
                </c:pt>
                <c:pt idx="6294">
                  <c:v>1273</c:v>
                </c:pt>
                <c:pt idx="6295">
                  <c:v>1276</c:v>
                </c:pt>
                <c:pt idx="6296">
                  <c:v>1267</c:v>
                </c:pt>
                <c:pt idx="6297">
                  <c:v>1294</c:v>
                </c:pt>
                <c:pt idx="6298">
                  <c:v>1265</c:v>
                </c:pt>
                <c:pt idx="6299">
                  <c:v>1280</c:v>
                </c:pt>
                <c:pt idx="6300">
                  <c:v>1286</c:v>
                </c:pt>
                <c:pt idx="6301">
                  <c:v>1294</c:v>
                </c:pt>
                <c:pt idx="6302">
                  <c:v>1289</c:v>
                </c:pt>
                <c:pt idx="6303">
                  <c:v>1280</c:v>
                </c:pt>
                <c:pt idx="6304">
                  <c:v>1303</c:v>
                </c:pt>
                <c:pt idx="6305">
                  <c:v>1274</c:v>
                </c:pt>
                <c:pt idx="6306">
                  <c:v>1286</c:v>
                </c:pt>
                <c:pt idx="6307">
                  <c:v>1315</c:v>
                </c:pt>
                <c:pt idx="6308">
                  <c:v>1313</c:v>
                </c:pt>
                <c:pt idx="6309">
                  <c:v>1306</c:v>
                </c:pt>
                <c:pt idx="6310">
                  <c:v>1312</c:v>
                </c:pt>
                <c:pt idx="6311">
                  <c:v>1284</c:v>
                </c:pt>
                <c:pt idx="6312">
                  <c:v>1301</c:v>
                </c:pt>
                <c:pt idx="6313">
                  <c:v>1319</c:v>
                </c:pt>
                <c:pt idx="6314">
                  <c:v>1306</c:v>
                </c:pt>
                <c:pt idx="6315">
                  <c:v>1303</c:v>
                </c:pt>
                <c:pt idx="6316">
                  <c:v>1307</c:v>
                </c:pt>
                <c:pt idx="6317">
                  <c:v>1299</c:v>
                </c:pt>
                <c:pt idx="6318">
                  <c:v>1302</c:v>
                </c:pt>
                <c:pt idx="6319">
                  <c:v>1297</c:v>
                </c:pt>
                <c:pt idx="6320">
                  <c:v>1307</c:v>
                </c:pt>
                <c:pt idx="6321">
                  <c:v>1288</c:v>
                </c:pt>
                <c:pt idx="6322">
                  <c:v>1264</c:v>
                </c:pt>
                <c:pt idx="6323">
                  <c:v>1280</c:v>
                </c:pt>
                <c:pt idx="6324">
                  <c:v>1289</c:v>
                </c:pt>
                <c:pt idx="6325">
                  <c:v>1317</c:v>
                </c:pt>
                <c:pt idx="6326">
                  <c:v>1305</c:v>
                </c:pt>
                <c:pt idx="6327">
                  <c:v>1312</c:v>
                </c:pt>
                <c:pt idx="6328">
                  <c:v>1290</c:v>
                </c:pt>
                <c:pt idx="6329">
                  <c:v>1267</c:v>
                </c:pt>
                <c:pt idx="6330">
                  <c:v>1293</c:v>
                </c:pt>
                <c:pt idx="6331">
                  <c:v>1294</c:v>
                </c:pt>
                <c:pt idx="6332">
                  <c:v>1294</c:v>
                </c:pt>
                <c:pt idx="6333">
                  <c:v>1298</c:v>
                </c:pt>
                <c:pt idx="6334">
                  <c:v>1298</c:v>
                </c:pt>
                <c:pt idx="6335">
                  <c:v>1310</c:v>
                </c:pt>
                <c:pt idx="6336">
                  <c:v>1288</c:v>
                </c:pt>
                <c:pt idx="6337">
                  <c:v>1287</c:v>
                </c:pt>
                <c:pt idx="6338">
                  <c:v>1305</c:v>
                </c:pt>
                <c:pt idx="6339">
                  <c:v>1353</c:v>
                </c:pt>
                <c:pt idx="6340">
                  <c:v>1330</c:v>
                </c:pt>
                <c:pt idx="6341">
                  <c:v>1302</c:v>
                </c:pt>
                <c:pt idx="6342">
                  <c:v>1291</c:v>
                </c:pt>
                <c:pt idx="6343">
                  <c:v>1301</c:v>
                </c:pt>
                <c:pt idx="6344">
                  <c:v>1319</c:v>
                </c:pt>
                <c:pt idx="6345">
                  <c:v>1293</c:v>
                </c:pt>
                <c:pt idx="6346">
                  <c:v>1308</c:v>
                </c:pt>
                <c:pt idx="6347">
                  <c:v>1334</c:v>
                </c:pt>
                <c:pt idx="6348">
                  <c:v>1333</c:v>
                </c:pt>
                <c:pt idx="6349">
                  <c:v>1330</c:v>
                </c:pt>
                <c:pt idx="6350">
                  <c:v>1336</c:v>
                </c:pt>
                <c:pt idx="6351">
                  <c:v>1332</c:v>
                </c:pt>
                <c:pt idx="6352">
                  <c:v>1317</c:v>
                </c:pt>
                <c:pt idx="6353">
                  <c:v>1354</c:v>
                </c:pt>
                <c:pt idx="6354">
                  <c:v>1323</c:v>
                </c:pt>
                <c:pt idx="6355">
                  <c:v>1323</c:v>
                </c:pt>
                <c:pt idx="6356">
                  <c:v>1283</c:v>
                </c:pt>
                <c:pt idx="6357">
                  <c:v>1326</c:v>
                </c:pt>
                <c:pt idx="6358">
                  <c:v>1326</c:v>
                </c:pt>
                <c:pt idx="6359">
                  <c:v>1292</c:v>
                </c:pt>
                <c:pt idx="6360">
                  <c:v>1306</c:v>
                </c:pt>
                <c:pt idx="6361">
                  <c:v>1298</c:v>
                </c:pt>
                <c:pt idx="6362">
                  <c:v>1307</c:v>
                </c:pt>
                <c:pt idx="6363">
                  <c:v>1319</c:v>
                </c:pt>
                <c:pt idx="6364">
                  <c:v>1311</c:v>
                </c:pt>
                <c:pt idx="6365">
                  <c:v>1307</c:v>
                </c:pt>
                <c:pt idx="6366">
                  <c:v>1309</c:v>
                </c:pt>
                <c:pt idx="6367">
                  <c:v>1283</c:v>
                </c:pt>
                <c:pt idx="6368">
                  <c:v>1314</c:v>
                </c:pt>
                <c:pt idx="6369">
                  <c:v>1315</c:v>
                </c:pt>
                <c:pt idx="6370">
                  <c:v>1303</c:v>
                </c:pt>
                <c:pt idx="6371">
                  <c:v>1306</c:v>
                </c:pt>
                <c:pt idx="6372">
                  <c:v>1300</c:v>
                </c:pt>
                <c:pt idx="6373">
                  <c:v>1312</c:v>
                </c:pt>
                <c:pt idx="6374">
                  <c:v>1310</c:v>
                </c:pt>
                <c:pt idx="6375">
                  <c:v>1322</c:v>
                </c:pt>
                <c:pt idx="6376">
                  <c:v>1328</c:v>
                </c:pt>
                <c:pt idx="6377">
                  <c:v>1326</c:v>
                </c:pt>
                <c:pt idx="6378">
                  <c:v>1320</c:v>
                </c:pt>
                <c:pt idx="6379">
                  <c:v>1322</c:v>
                </c:pt>
                <c:pt idx="6380">
                  <c:v>1344</c:v>
                </c:pt>
                <c:pt idx="6381">
                  <c:v>1301</c:v>
                </c:pt>
                <c:pt idx="6382">
                  <c:v>1285</c:v>
                </c:pt>
                <c:pt idx="6383">
                  <c:v>1322</c:v>
                </c:pt>
                <c:pt idx="6384">
                  <c:v>1300</c:v>
                </c:pt>
                <c:pt idx="6385">
                  <c:v>1309</c:v>
                </c:pt>
                <c:pt idx="6386">
                  <c:v>1343</c:v>
                </c:pt>
                <c:pt idx="6387">
                  <c:v>1285</c:v>
                </c:pt>
                <c:pt idx="6388">
                  <c:v>1287</c:v>
                </c:pt>
                <c:pt idx="6389">
                  <c:v>1286</c:v>
                </c:pt>
                <c:pt idx="6390">
                  <c:v>1300</c:v>
                </c:pt>
                <c:pt idx="6391">
                  <c:v>1311</c:v>
                </c:pt>
                <c:pt idx="6392">
                  <c:v>1327</c:v>
                </c:pt>
                <c:pt idx="6393">
                  <c:v>1268</c:v>
                </c:pt>
                <c:pt idx="6394">
                  <c:v>1286</c:v>
                </c:pt>
                <c:pt idx="6395">
                  <c:v>1298</c:v>
                </c:pt>
                <c:pt idx="6396">
                  <c:v>1322</c:v>
                </c:pt>
                <c:pt idx="6397">
                  <c:v>1284</c:v>
                </c:pt>
                <c:pt idx="6398">
                  <c:v>1277</c:v>
                </c:pt>
                <c:pt idx="6399">
                  <c:v>1290</c:v>
                </c:pt>
                <c:pt idx="6400">
                  <c:v>1294</c:v>
                </c:pt>
                <c:pt idx="6401">
                  <c:v>1298</c:v>
                </c:pt>
                <c:pt idx="6402">
                  <c:v>1301</c:v>
                </c:pt>
                <c:pt idx="6403">
                  <c:v>1284</c:v>
                </c:pt>
                <c:pt idx="6404">
                  <c:v>1304</c:v>
                </c:pt>
                <c:pt idx="6405">
                  <c:v>1277</c:v>
                </c:pt>
                <c:pt idx="6406">
                  <c:v>1282</c:v>
                </c:pt>
                <c:pt idx="6407">
                  <c:v>1285</c:v>
                </c:pt>
                <c:pt idx="6408">
                  <c:v>1315</c:v>
                </c:pt>
                <c:pt idx="6409">
                  <c:v>1323</c:v>
                </c:pt>
                <c:pt idx="6410">
                  <c:v>1321</c:v>
                </c:pt>
                <c:pt idx="6411">
                  <c:v>1337</c:v>
                </c:pt>
                <c:pt idx="6412">
                  <c:v>1327</c:v>
                </c:pt>
                <c:pt idx="6413">
                  <c:v>1303</c:v>
                </c:pt>
                <c:pt idx="6414">
                  <c:v>1305</c:v>
                </c:pt>
                <c:pt idx="6415">
                  <c:v>1325</c:v>
                </c:pt>
                <c:pt idx="6416">
                  <c:v>1291</c:v>
                </c:pt>
                <c:pt idx="6417">
                  <c:v>1298</c:v>
                </c:pt>
                <c:pt idx="6418">
                  <c:v>1295</c:v>
                </c:pt>
                <c:pt idx="6419">
                  <c:v>1308</c:v>
                </c:pt>
                <c:pt idx="6420">
                  <c:v>1305</c:v>
                </c:pt>
                <c:pt idx="6421">
                  <c:v>1309</c:v>
                </c:pt>
                <c:pt idx="6422">
                  <c:v>1284</c:v>
                </c:pt>
                <c:pt idx="6423">
                  <c:v>1291</c:v>
                </c:pt>
                <c:pt idx="6424">
                  <c:v>1311</c:v>
                </c:pt>
                <c:pt idx="6425">
                  <c:v>1308</c:v>
                </c:pt>
                <c:pt idx="6426">
                  <c:v>1285</c:v>
                </c:pt>
                <c:pt idx="6427">
                  <c:v>1303</c:v>
                </c:pt>
                <c:pt idx="6428">
                  <c:v>1291</c:v>
                </c:pt>
                <c:pt idx="6429">
                  <c:v>1281</c:v>
                </c:pt>
                <c:pt idx="6430">
                  <c:v>1339</c:v>
                </c:pt>
                <c:pt idx="6431">
                  <c:v>1299</c:v>
                </c:pt>
                <c:pt idx="6432">
                  <c:v>1284</c:v>
                </c:pt>
                <c:pt idx="6433">
                  <c:v>1307</c:v>
                </c:pt>
                <c:pt idx="6434">
                  <c:v>1309</c:v>
                </c:pt>
                <c:pt idx="6435">
                  <c:v>1304</c:v>
                </c:pt>
                <c:pt idx="6436">
                  <c:v>1306</c:v>
                </c:pt>
                <c:pt idx="6437">
                  <c:v>1301</c:v>
                </c:pt>
                <c:pt idx="6438">
                  <c:v>1290</c:v>
                </c:pt>
                <c:pt idx="6439">
                  <c:v>1292</c:v>
                </c:pt>
                <c:pt idx="6440">
                  <c:v>1292</c:v>
                </c:pt>
                <c:pt idx="6441">
                  <c:v>1318</c:v>
                </c:pt>
                <c:pt idx="6442">
                  <c:v>1290</c:v>
                </c:pt>
                <c:pt idx="6443">
                  <c:v>1315</c:v>
                </c:pt>
                <c:pt idx="6444">
                  <c:v>1289</c:v>
                </c:pt>
                <c:pt idx="6445">
                  <c:v>1290</c:v>
                </c:pt>
                <c:pt idx="6446">
                  <c:v>1299</c:v>
                </c:pt>
                <c:pt idx="6447">
                  <c:v>1317</c:v>
                </c:pt>
                <c:pt idx="6448">
                  <c:v>1320</c:v>
                </c:pt>
                <c:pt idx="6449">
                  <c:v>1296</c:v>
                </c:pt>
                <c:pt idx="6450">
                  <c:v>1286</c:v>
                </c:pt>
                <c:pt idx="6451">
                  <c:v>1310</c:v>
                </c:pt>
                <c:pt idx="6452">
                  <c:v>1283</c:v>
                </c:pt>
                <c:pt idx="6453">
                  <c:v>1259</c:v>
                </c:pt>
                <c:pt idx="6454">
                  <c:v>1261</c:v>
                </c:pt>
                <c:pt idx="6455">
                  <c:v>1288</c:v>
                </c:pt>
                <c:pt idx="6456">
                  <c:v>1286</c:v>
                </c:pt>
                <c:pt idx="6457">
                  <c:v>1268</c:v>
                </c:pt>
                <c:pt idx="6458">
                  <c:v>1282</c:v>
                </c:pt>
                <c:pt idx="6459">
                  <c:v>1313</c:v>
                </c:pt>
                <c:pt idx="6460">
                  <c:v>1318</c:v>
                </c:pt>
                <c:pt idx="6461">
                  <c:v>1319</c:v>
                </c:pt>
                <c:pt idx="6462">
                  <c:v>1271</c:v>
                </c:pt>
                <c:pt idx="6463">
                  <c:v>1325</c:v>
                </c:pt>
                <c:pt idx="6464">
                  <c:v>1323</c:v>
                </c:pt>
                <c:pt idx="6465">
                  <c:v>1304</c:v>
                </c:pt>
                <c:pt idx="6466">
                  <c:v>1285</c:v>
                </c:pt>
                <c:pt idx="6467">
                  <c:v>1298</c:v>
                </c:pt>
                <c:pt idx="6468">
                  <c:v>1294</c:v>
                </c:pt>
                <c:pt idx="6469">
                  <c:v>1265</c:v>
                </c:pt>
                <c:pt idx="6470">
                  <c:v>1293</c:v>
                </c:pt>
                <c:pt idx="6471">
                  <c:v>1291</c:v>
                </c:pt>
                <c:pt idx="6472">
                  <c:v>1287</c:v>
                </c:pt>
                <c:pt idx="6473">
                  <c:v>1315</c:v>
                </c:pt>
                <c:pt idx="6474">
                  <c:v>1280</c:v>
                </c:pt>
                <c:pt idx="6475">
                  <c:v>1286</c:v>
                </c:pt>
                <c:pt idx="6476">
                  <c:v>1292</c:v>
                </c:pt>
                <c:pt idx="6477">
                  <c:v>1276</c:v>
                </c:pt>
                <c:pt idx="6478">
                  <c:v>1270</c:v>
                </c:pt>
                <c:pt idx="6479">
                  <c:v>1304</c:v>
                </c:pt>
                <c:pt idx="6480">
                  <c:v>1299</c:v>
                </c:pt>
                <c:pt idx="6481">
                  <c:v>1296</c:v>
                </c:pt>
                <c:pt idx="6482">
                  <c:v>1287</c:v>
                </c:pt>
                <c:pt idx="6483">
                  <c:v>1286</c:v>
                </c:pt>
                <c:pt idx="6484">
                  <c:v>1278</c:v>
                </c:pt>
                <c:pt idx="6485">
                  <c:v>1270</c:v>
                </c:pt>
                <c:pt idx="6486">
                  <c:v>1313</c:v>
                </c:pt>
                <c:pt idx="6487">
                  <c:v>1288</c:v>
                </c:pt>
                <c:pt idx="6488">
                  <c:v>1262</c:v>
                </c:pt>
                <c:pt idx="6489">
                  <c:v>1248</c:v>
                </c:pt>
                <c:pt idx="6490">
                  <c:v>1277</c:v>
                </c:pt>
                <c:pt idx="6491">
                  <c:v>1272</c:v>
                </c:pt>
                <c:pt idx="6492">
                  <c:v>1293</c:v>
                </c:pt>
                <c:pt idx="6493">
                  <c:v>1284</c:v>
                </c:pt>
                <c:pt idx="6494">
                  <c:v>1290</c:v>
                </c:pt>
                <c:pt idx="6495">
                  <c:v>1275</c:v>
                </c:pt>
                <c:pt idx="6496">
                  <c:v>1266</c:v>
                </c:pt>
                <c:pt idx="6497">
                  <c:v>1291</c:v>
                </c:pt>
                <c:pt idx="6498">
                  <c:v>1272</c:v>
                </c:pt>
                <c:pt idx="6499">
                  <c:v>1278</c:v>
                </c:pt>
                <c:pt idx="6500">
                  <c:v>1277</c:v>
                </c:pt>
                <c:pt idx="6501">
                  <c:v>1287</c:v>
                </c:pt>
                <c:pt idx="6502">
                  <c:v>1259</c:v>
                </c:pt>
                <c:pt idx="6503">
                  <c:v>1294</c:v>
                </c:pt>
                <c:pt idx="6504">
                  <c:v>1265</c:v>
                </c:pt>
                <c:pt idx="6505">
                  <c:v>1296</c:v>
                </c:pt>
                <c:pt idx="6506">
                  <c:v>1290</c:v>
                </c:pt>
                <c:pt idx="6507">
                  <c:v>1275</c:v>
                </c:pt>
                <c:pt idx="6508">
                  <c:v>1271</c:v>
                </c:pt>
                <c:pt idx="6509">
                  <c:v>1284</c:v>
                </c:pt>
                <c:pt idx="6510">
                  <c:v>1301</c:v>
                </c:pt>
                <c:pt idx="6511">
                  <c:v>1268</c:v>
                </c:pt>
                <c:pt idx="6512">
                  <c:v>1297</c:v>
                </c:pt>
                <c:pt idx="6513">
                  <c:v>1288</c:v>
                </c:pt>
                <c:pt idx="6514">
                  <c:v>1293</c:v>
                </c:pt>
                <c:pt idx="6515">
                  <c:v>1287</c:v>
                </c:pt>
                <c:pt idx="6516">
                  <c:v>1241</c:v>
                </c:pt>
                <c:pt idx="6517">
                  <c:v>1271</c:v>
                </c:pt>
                <c:pt idx="6518">
                  <c:v>1247</c:v>
                </c:pt>
                <c:pt idx="6519">
                  <c:v>1262</c:v>
                </c:pt>
                <c:pt idx="6520">
                  <c:v>1278</c:v>
                </c:pt>
                <c:pt idx="6521">
                  <c:v>1279</c:v>
                </c:pt>
                <c:pt idx="6522">
                  <c:v>1269</c:v>
                </c:pt>
                <c:pt idx="6523">
                  <c:v>1258</c:v>
                </c:pt>
                <c:pt idx="6524">
                  <c:v>1280</c:v>
                </c:pt>
                <c:pt idx="6525">
                  <c:v>1286</c:v>
                </c:pt>
                <c:pt idx="6526">
                  <c:v>1264</c:v>
                </c:pt>
                <c:pt idx="6527">
                  <c:v>1267</c:v>
                </c:pt>
                <c:pt idx="6528">
                  <c:v>1266</c:v>
                </c:pt>
                <c:pt idx="6529">
                  <c:v>1245</c:v>
                </c:pt>
                <c:pt idx="6530">
                  <c:v>1251</c:v>
                </c:pt>
                <c:pt idx="6531">
                  <c:v>1264</c:v>
                </c:pt>
                <c:pt idx="6532">
                  <c:v>1288</c:v>
                </c:pt>
                <c:pt idx="6533">
                  <c:v>1280</c:v>
                </c:pt>
                <c:pt idx="6534">
                  <c:v>1307</c:v>
                </c:pt>
                <c:pt idx="6535">
                  <c:v>1296</c:v>
                </c:pt>
                <c:pt idx="6536">
                  <c:v>1271</c:v>
                </c:pt>
                <c:pt idx="6537">
                  <c:v>1287</c:v>
                </c:pt>
                <c:pt idx="6538">
                  <c:v>1254</c:v>
                </c:pt>
                <c:pt idx="6539">
                  <c:v>1276</c:v>
                </c:pt>
                <c:pt idx="6540">
                  <c:v>1250</c:v>
                </c:pt>
                <c:pt idx="6541">
                  <c:v>1240</c:v>
                </c:pt>
                <c:pt idx="6542">
                  <c:v>1261</c:v>
                </c:pt>
                <c:pt idx="6543">
                  <c:v>1271</c:v>
                </c:pt>
                <c:pt idx="6544">
                  <c:v>1274</c:v>
                </c:pt>
                <c:pt idx="6545">
                  <c:v>1265</c:v>
                </c:pt>
                <c:pt idx="6546">
                  <c:v>1274</c:v>
                </c:pt>
                <c:pt idx="6547">
                  <c:v>1249</c:v>
                </c:pt>
                <c:pt idx="6548">
                  <c:v>1236</c:v>
                </c:pt>
                <c:pt idx="6549">
                  <c:v>1254</c:v>
                </c:pt>
                <c:pt idx="6550">
                  <c:v>1257</c:v>
                </c:pt>
                <c:pt idx="6551">
                  <c:v>1262</c:v>
                </c:pt>
                <c:pt idx="6552">
                  <c:v>1241</c:v>
                </c:pt>
                <c:pt idx="6553">
                  <c:v>1252</c:v>
                </c:pt>
                <c:pt idx="6554">
                  <c:v>1259</c:v>
                </c:pt>
                <c:pt idx="6555">
                  <c:v>1261</c:v>
                </c:pt>
                <c:pt idx="6556">
                  <c:v>1272</c:v>
                </c:pt>
                <c:pt idx="6557">
                  <c:v>1233</c:v>
                </c:pt>
                <c:pt idx="6558">
                  <c:v>1260</c:v>
                </c:pt>
                <c:pt idx="6559">
                  <c:v>1253</c:v>
                </c:pt>
                <c:pt idx="6560">
                  <c:v>1256</c:v>
                </c:pt>
                <c:pt idx="6561">
                  <c:v>1278</c:v>
                </c:pt>
                <c:pt idx="6562">
                  <c:v>1267</c:v>
                </c:pt>
                <c:pt idx="6563">
                  <c:v>1235</c:v>
                </c:pt>
                <c:pt idx="6564">
                  <c:v>1244</c:v>
                </c:pt>
                <c:pt idx="6565">
                  <c:v>1246</c:v>
                </c:pt>
                <c:pt idx="6566">
                  <c:v>1243</c:v>
                </c:pt>
                <c:pt idx="6567">
                  <c:v>1243</c:v>
                </c:pt>
                <c:pt idx="6568">
                  <c:v>1232</c:v>
                </c:pt>
                <c:pt idx="6569">
                  <c:v>1248</c:v>
                </c:pt>
                <c:pt idx="6570">
                  <c:v>1263</c:v>
                </c:pt>
                <c:pt idx="6571">
                  <c:v>1242</c:v>
                </c:pt>
                <c:pt idx="6572">
                  <c:v>1282</c:v>
                </c:pt>
                <c:pt idx="6573">
                  <c:v>1271</c:v>
                </c:pt>
                <c:pt idx="6574">
                  <c:v>1272</c:v>
                </c:pt>
                <c:pt idx="6575">
                  <c:v>1282</c:v>
                </c:pt>
                <c:pt idx="6576">
                  <c:v>1261</c:v>
                </c:pt>
                <c:pt idx="6577">
                  <c:v>1282</c:v>
                </c:pt>
                <c:pt idx="6578">
                  <c:v>1265</c:v>
                </c:pt>
                <c:pt idx="6579">
                  <c:v>1275</c:v>
                </c:pt>
                <c:pt idx="6580">
                  <c:v>1261</c:v>
                </c:pt>
                <c:pt idx="6581">
                  <c:v>1243</c:v>
                </c:pt>
                <c:pt idx="6582">
                  <c:v>1260</c:v>
                </c:pt>
                <c:pt idx="6583">
                  <c:v>1296</c:v>
                </c:pt>
                <c:pt idx="6584">
                  <c:v>1276</c:v>
                </c:pt>
                <c:pt idx="6585">
                  <c:v>1260</c:v>
                </c:pt>
                <c:pt idx="6586">
                  <c:v>1265</c:v>
                </c:pt>
                <c:pt idx="6587">
                  <c:v>1269</c:v>
                </c:pt>
                <c:pt idx="6588">
                  <c:v>1240</c:v>
                </c:pt>
                <c:pt idx="6589">
                  <c:v>1247</c:v>
                </c:pt>
                <c:pt idx="6590">
                  <c:v>1259</c:v>
                </c:pt>
                <c:pt idx="6591">
                  <c:v>1258</c:v>
                </c:pt>
                <c:pt idx="6592">
                  <c:v>1240</c:v>
                </c:pt>
                <c:pt idx="6593">
                  <c:v>1248</c:v>
                </c:pt>
                <c:pt idx="6594">
                  <c:v>1263</c:v>
                </c:pt>
                <c:pt idx="6595">
                  <c:v>1260</c:v>
                </c:pt>
                <c:pt idx="6596">
                  <c:v>1260</c:v>
                </c:pt>
                <c:pt idx="6597">
                  <c:v>1272</c:v>
                </c:pt>
                <c:pt idx="6598">
                  <c:v>1252</c:v>
                </c:pt>
                <c:pt idx="6599">
                  <c:v>1256</c:v>
                </c:pt>
                <c:pt idx="6600">
                  <c:v>1241</c:v>
                </c:pt>
                <c:pt idx="6601">
                  <c:v>1271</c:v>
                </c:pt>
                <c:pt idx="6602">
                  <c:v>1256</c:v>
                </c:pt>
                <c:pt idx="6603">
                  <c:v>1259</c:v>
                </c:pt>
                <c:pt idx="6604">
                  <c:v>1229</c:v>
                </c:pt>
                <c:pt idx="6605">
                  <c:v>1243</c:v>
                </c:pt>
                <c:pt idx="6606">
                  <c:v>1245</c:v>
                </c:pt>
                <c:pt idx="6607">
                  <c:v>1241</c:v>
                </c:pt>
                <c:pt idx="6608">
                  <c:v>1259</c:v>
                </c:pt>
                <c:pt idx="6609">
                  <c:v>1261</c:v>
                </c:pt>
                <c:pt idx="6610">
                  <c:v>1296</c:v>
                </c:pt>
                <c:pt idx="6611">
                  <c:v>1272</c:v>
                </c:pt>
                <c:pt idx="6612">
                  <c:v>1264</c:v>
                </c:pt>
                <c:pt idx="6613">
                  <c:v>1275</c:v>
                </c:pt>
                <c:pt idx="6614">
                  <c:v>1292</c:v>
                </c:pt>
                <c:pt idx="6615">
                  <c:v>1280</c:v>
                </c:pt>
                <c:pt idx="6616">
                  <c:v>1290</c:v>
                </c:pt>
                <c:pt idx="6617">
                  <c:v>1263</c:v>
                </c:pt>
                <c:pt idx="6618">
                  <c:v>1244</c:v>
                </c:pt>
                <c:pt idx="6619">
                  <c:v>1246</c:v>
                </c:pt>
                <c:pt idx="6620">
                  <c:v>1262</c:v>
                </c:pt>
                <c:pt idx="6621">
                  <c:v>1246</c:v>
                </c:pt>
                <c:pt idx="6622">
                  <c:v>1249</c:v>
                </c:pt>
                <c:pt idx="6623">
                  <c:v>1268</c:v>
                </c:pt>
                <c:pt idx="6624">
                  <c:v>1252</c:v>
                </c:pt>
                <c:pt idx="6625">
                  <c:v>1281</c:v>
                </c:pt>
                <c:pt idx="6626">
                  <c:v>1274</c:v>
                </c:pt>
                <c:pt idx="6627">
                  <c:v>1296</c:v>
                </c:pt>
                <c:pt idx="6628">
                  <c:v>1307</c:v>
                </c:pt>
                <c:pt idx="6629">
                  <c:v>1298</c:v>
                </c:pt>
                <c:pt idx="6630">
                  <c:v>1292</c:v>
                </c:pt>
                <c:pt idx="6631">
                  <c:v>1292</c:v>
                </c:pt>
                <c:pt idx="6632">
                  <c:v>1281</c:v>
                </c:pt>
                <c:pt idx="6633">
                  <c:v>1267</c:v>
                </c:pt>
                <c:pt idx="6634">
                  <c:v>1306</c:v>
                </c:pt>
                <c:pt idx="6635">
                  <c:v>1285</c:v>
                </c:pt>
                <c:pt idx="6636">
                  <c:v>1289</c:v>
                </c:pt>
                <c:pt idx="6637">
                  <c:v>1257</c:v>
                </c:pt>
                <c:pt idx="6638">
                  <c:v>1272</c:v>
                </c:pt>
                <c:pt idx="6639">
                  <c:v>1301</c:v>
                </c:pt>
                <c:pt idx="6640">
                  <c:v>1311</c:v>
                </c:pt>
                <c:pt idx="6641">
                  <c:v>1270</c:v>
                </c:pt>
                <c:pt idx="6642">
                  <c:v>1266</c:v>
                </c:pt>
                <c:pt idx="6643">
                  <c:v>1290</c:v>
                </c:pt>
                <c:pt idx="6644">
                  <c:v>1296</c:v>
                </c:pt>
                <c:pt idx="6645">
                  <c:v>1289</c:v>
                </c:pt>
                <c:pt idx="6646">
                  <c:v>1268</c:v>
                </c:pt>
                <c:pt idx="6647">
                  <c:v>1276</c:v>
                </c:pt>
                <c:pt idx="6648">
                  <c:v>1288</c:v>
                </c:pt>
                <c:pt idx="6649">
                  <c:v>1308</c:v>
                </c:pt>
                <c:pt idx="6650">
                  <c:v>1285</c:v>
                </c:pt>
                <c:pt idx="6651">
                  <c:v>1339</c:v>
                </c:pt>
                <c:pt idx="6652">
                  <c:v>1323</c:v>
                </c:pt>
                <c:pt idx="6653">
                  <c:v>1305</c:v>
                </c:pt>
                <c:pt idx="6654">
                  <c:v>1322</c:v>
                </c:pt>
                <c:pt idx="6655">
                  <c:v>1319</c:v>
                </c:pt>
                <c:pt idx="6656">
                  <c:v>1297</c:v>
                </c:pt>
                <c:pt idx="6657">
                  <c:v>1283</c:v>
                </c:pt>
                <c:pt idx="6658">
                  <c:v>1317</c:v>
                </c:pt>
                <c:pt idx="6659">
                  <c:v>1320</c:v>
                </c:pt>
                <c:pt idx="6660">
                  <c:v>1306</c:v>
                </c:pt>
                <c:pt idx="6661">
                  <c:v>1320</c:v>
                </c:pt>
                <c:pt idx="6662">
                  <c:v>1305</c:v>
                </c:pt>
                <c:pt idx="6663">
                  <c:v>1308</c:v>
                </c:pt>
                <c:pt idx="6664">
                  <c:v>1305</c:v>
                </c:pt>
                <c:pt idx="6665">
                  <c:v>1290</c:v>
                </c:pt>
                <c:pt idx="6666">
                  <c:v>1301</c:v>
                </c:pt>
                <c:pt idx="6667">
                  <c:v>1311</c:v>
                </c:pt>
                <c:pt idx="6668">
                  <c:v>1300</c:v>
                </c:pt>
                <c:pt idx="6669">
                  <c:v>1325</c:v>
                </c:pt>
                <c:pt idx="6670">
                  <c:v>1297</c:v>
                </c:pt>
                <c:pt idx="6671">
                  <c:v>1309</c:v>
                </c:pt>
                <c:pt idx="6672">
                  <c:v>1306</c:v>
                </c:pt>
                <c:pt idx="6673">
                  <c:v>1307</c:v>
                </c:pt>
                <c:pt idx="6674">
                  <c:v>1292</c:v>
                </c:pt>
                <c:pt idx="6675">
                  <c:v>1279</c:v>
                </c:pt>
                <c:pt idx="6676">
                  <c:v>1277</c:v>
                </c:pt>
                <c:pt idx="6677">
                  <c:v>1289</c:v>
                </c:pt>
                <c:pt idx="6678">
                  <c:v>1276</c:v>
                </c:pt>
                <c:pt idx="6679">
                  <c:v>1266</c:v>
                </c:pt>
                <c:pt idx="6680">
                  <c:v>1263</c:v>
                </c:pt>
                <c:pt idx="6681">
                  <c:v>1241</c:v>
                </c:pt>
                <c:pt idx="6682">
                  <c:v>1304</c:v>
                </c:pt>
                <c:pt idx="6683">
                  <c:v>1281</c:v>
                </c:pt>
                <c:pt idx="6684">
                  <c:v>1301</c:v>
                </c:pt>
                <c:pt idx="6685">
                  <c:v>1264</c:v>
                </c:pt>
                <c:pt idx="6686">
                  <c:v>1268</c:v>
                </c:pt>
                <c:pt idx="6687">
                  <c:v>1267</c:v>
                </c:pt>
                <c:pt idx="6688">
                  <c:v>1281</c:v>
                </c:pt>
                <c:pt idx="6689">
                  <c:v>1288</c:v>
                </c:pt>
                <c:pt idx="6690">
                  <c:v>1269</c:v>
                </c:pt>
                <c:pt idx="6691">
                  <c:v>1280</c:v>
                </c:pt>
                <c:pt idx="6692">
                  <c:v>1301</c:v>
                </c:pt>
                <c:pt idx="6693">
                  <c:v>1295</c:v>
                </c:pt>
                <c:pt idx="6694">
                  <c:v>1291</c:v>
                </c:pt>
                <c:pt idx="6695">
                  <c:v>1308</c:v>
                </c:pt>
                <c:pt idx="6696">
                  <c:v>1297</c:v>
                </c:pt>
                <c:pt idx="6697">
                  <c:v>1296</c:v>
                </c:pt>
                <c:pt idx="6698">
                  <c:v>1322</c:v>
                </c:pt>
                <c:pt idx="6699">
                  <c:v>1323</c:v>
                </c:pt>
                <c:pt idx="6700">
                  <c:v>1330</c:v>
                </c:pt>
                <c:pt idx="6701">
                  <c:v>1342</c:v>
                </c:pt>
                <c:pt idx="6702">
                  <c:v>1332</c:v>
                </c:pt>
                <c:pt idx="6703">
                  <c:v>1318</c:v>
                </c:pt>
                <c:pt idx="6704">
                  <c:v>1304</c:v>
                </c:pt>
                <c:pt idx="6705">
                  <c:v>1310</c:v>
                </c:pt>
                <c:pt idx="6706">
                  <c:v>1325</c:v>
                </c:pt>
                <c:pt idx="6707">
                  <c:v>1302</c:v>
                </c:pt>
                <c:pt idx="6708">
                  <c:v>1310</c:v>
                </c:pt>
                <c:pt idx="6709">
                  <c:v>1300</c:v>
                </c:pt>
                <c:pt idx="6710">
                  <c:v>1301</c:v>
                </c:pt>
                <c:pt idx="6711">
                  <c:v>1292</c:v>
                </c:pt>
                <c:pt idx="6712">
                  <c:v>1315</c:v>
                </c:pt>
                <c:pt idx="6713">
                  <c:v>1323</c:v>
                </c:pt>
                <c:pt idx="6714">
                  <c:v>1323</c:v>
                </c:pt>
                <c:pt idx="6715">
                  <c:v>1337</c:v>
                </c:pt>
                <c:pt idx="6716">
                  <c:v>1283</c:v>
                </c:pt>
                <c:pt idx="6717">
                  <c:v>1311</c:v>
                </c:pt>
                <c:pt idx="6718">
                  <c:v>1310</c:v>
                </c:pt>
                <c:pt idx="6719">
                  <c:v>1313</c:v>
                </c:pt>
                <c:pt idx="6720">
                  <c:v>1303</c:v>
                </c:pt>
                <c:pt idx="6721">
                  <c:v>1304</c:v>
                </c:pt>
                <c:pt idx="6722">
                  <c:v>1262</c:v>
                </c:pt>
                <c:pt idx="6723">
                  <c:v>1296</c:v>
                </c:pt>
                <c:pt idx="6724">
                  <c:v>1313</c:v>
                </c:pt>
                <c:pt idx="6725">
                  <c:v>1310</c:v>
                </c:pt>
                <c:pt idx="6726">
                  <c:v>1321</c:v>
                </c:pt>
                <c:pt idx="6727">
                  <c:v>1329</c:v>
                </c:pt>
                <c:pt idx="6728">
                  <c:v>1318</c:v>
                </c:pt>
                <c:pt idx="6729">
                  <c:v>1369</c:v>
                </c:pt>
                <c:pt idx="6730">
                  <c:v>1342</c:v>
                </c:pt>
                <c:pt idx="6731">
                  <c:v>1354</c:v>
                </c:pt>
                <c:pt idx="6732">
                  <c:v>1313</c:v>
                </c:pt>
                <c:pt idx="6733">
                  <c:v>1334</c:v>
                </c:pt>
                <c:pt idx="6734">
                  <c:v>1335</c:v>
                </c:pt>
                <c:pt idx="6735">
                  <c:v>1314</c:v>
                </c:pt>
                <c:pt idx="6736">
                  <c:v>1285</c:v>
                </c:pt>
                <c:pt idx="6737">
                  <c:v>1342</c:v>
                </c:pt>
                <c:pt idx="6738">
                  <c:v>1297</c:v>
                </c:pt>
                <c:pt idx="6739">
                  <c:v>1313</c:v>
                </c:pt>
                <c:pt idx="6740">
                  <c:v>1288</c:v>
                </c:pt>
                <c:pt idx="6741">
                  <c:v>1279</c:v>
                </c:pt>
                <c:pt idx="6742">
                  <c:v>1264</c:v>
                </c:pt>
                <c:pt idx="6743">
                  <c:v>1261</c:v>
                </c:pt>
                <c:pt idx="6744">
                  <c:v>1265</c:v>
                </c:pt>
                <c:pt idx="6745">
                  <c:v>1274</c:v>
                </c:pt>
                <c:pt idx="6746">
                  <c:v>1287</c:v>
                </c:pt>
                <c:pt idx="6747">
                  <c:v>1280</c:v>
                </c:pt>
                <c:pt idx="6748">
                  <c:v>1268</c:v>
                </c:pt>
                <c:pt idx="6749">
                  <c:v>1261</c:v>
                </c:pt>
                <c:pt idx="6750">
                  <c:v>1263</c:v>
                </c:pt>
                <c:pt idx="6751">
                  <c:v>1238</c:v>
                </c:pt>
                <c:pt idx="6752">
                  <c:v>1287</c:v>
                </c:pt>
                <c:pt idx="6753">
                  <c:v>1271</c:v>
                </c:pt>
                <c:pt idx="6754">
                  <c:v>1258</c:v>
                </c:pt>
                <c:pt idx="6755">
                  <c:v>1282</c:v>
                </c:pt>
                <c:pt idx="6756">
                  <c:v>1284</c:v>
                </c:pt>
                <c:pt idx="6757">
                  <c:v>1277</c:v>
                </c:pt>
                <c:pt idx="6758">
                  <c:v>1277</c:v>
                </c:pt>
                <c:pt idx="6759">
                  <c:v>1329</c:v>
                </c:pt>
                <c:pt idx="6760">
                  <c:v>1295</c:v>
                </c:pt>
                <c:pt idx="6761">
                  <c:v>1290</c:v>
                </c:pt>
                <c:pt idx="6762">
                  <c:v>1293</c:v>
                </c:pt>
                <c:pt idx="6763">
                  <c:v>1291</c:v>
                </c:pt>
                <c:pt idx="6764">
                  <c:v>1298</c:v>
                </c:pt>
                <c:pt idx="6765">
                  <c:v>1276</c:v>
                </c:pt>
                <c:pt idx="6766">
                  <c:v>1281</c:v>
                </c:pt>
                <c:pt idx="6767">
                  <c:v>1278</c:v>
                </c:pt>
                <c:pt idx="6768">
                  <c:v>1283</c:v>
                </c:pt>
                <c:pt idx="6769">
                  <c:v>1272</c:v>
                </c:pt>
                <c:pt idx="6770">
                  <c:v>1279</c:v>
                </c:pt>
                <c:pt idx="6771">
                  <c:v>1300</c:v>
                </c:pt>
                <c:pt idx="6772">
                  <c:v>1294</c:v>
                </c:pt>
                <c:pt idx="6773">
                  <c:v>1287</c:v>
                </c:pt>
                <c:pt idx="6774">
                  <c:v>1285</c:v>
                </c:pt>
                <c:pt idx="6775">
                  <c:v>1271</c:v>
                </c:pt>
                <c:pt idx="6776">
                  <c:v>1302</c:v>
                </c:pt>
                <c:pt idx="6777">
                  <c:v>1297</c:v>
                </c:pt>
                <c:pt idx="6778">
                  <c:v>1310</c:v>
                </c:pt>
                <c:pt idx="6779">
                  <c:v>1310</c:v>
                </c:pt>
                <c:pt idx="6780">
                  <c:v>1304</c:v>
                </c:pt>
                <c:pt idx="6781">
                  <c:v>1316</c:v>
                </c:pt>
                <c:pt idx="6782">
                  <c:v>1294</c:v>
                </c:pt>
                <c:pt idx="6783">
                  <c:v>1283</c:v>
                </c:pt>
                <c:pt idx="6784">
                  <c:v>1285</c:v>
                </c:pt>
                <c:pt idx="6785">
                  <c:v>1281</c:v>
                </c:pt>
                <c:pt idx="6786">
                  <c:v>1303</c:v>
                </c:pt>
                <c:pt idx="6787">
                  <c:v>1326</c:v>
                </c:pt>
                <c:pt idx="6788">
                  <c:v>1313</c:v>
                </c:pt>
                <c:pt idx="6789">
                  <c:v>1316</c:v>
                </c:pt>
                <c:pt idx="6790">
                  <c:v>1285</c:v>
                </c:pt>
                <c:pt idx="6791">
                  <c:v>1289</c:v>
                </c:pt>
                <c:pt idx="6792">
                  <c:v>1288</c:v>
                </c:pt>
                <c:pt idx="6793">
                  <c:v>1265</c:v>
                </c:pt>
                <c:pt idx="6794">
                  <c:v>1279</c:v>
                </c:pt>
                <c:pt idx="6795">
                  <c:v>1272</c:v>
                </c:pt>
                <c:pt idx="6796">
                  <c:v>1286</c:v>
                </c:pt>
                <c:pt idx="6797">
                  <c:v>1293</c:v>
                </c:pt>
                <c:pt idx="6798">
                  <c:v>1298</c:v>
                </c:pt>
                <c:pt idx="6799">
                  <c:v>1294</c:v>
                </c:pt>
                <c:pt idx="6800">
                  <c:v>1275</c:v>
                </c:pt>
                <c:pt idx="6801">
                  <c:v>1288</c:v>
                </c:pt>
                <c:pt idx="6802">
                  <c:v>1264</c:v>
                </c:pt>
                <c:pt idx="6803">
                  <c:v>1279</c:v>
                </c:pt>
                <c:pt idx="6804">
                  <c:v>1301</c:v>
                </c:pt>
                <c:pt idx="6805">
                  <c:v>1271</c:v>
                </c:pt>
                <c:pt idx="6806">
                  <c:v>1291</c:v>
                </c:pt>
                <c:pt idx="6807">
                  <c:v>1290</c:v>
                </c:pt>
                <c:pt idx="6808">
                  <c:v>1293</c:v>
                </c:pt>
                <c:pt idx="6809">
                  <c:v>1255</c:v>
                </c:pt>
                <c:pt idx="6810">
                  <c:v>1277</c:v>
                </c:pt>
                <c:pt idx="6811">
                  <c:v>1305</c:v>
                </c:pt>
                <c:pt idx="6812">
                  <c:v>1305</c:v>
                </c:pt>
                <c:pt idx="6813">
                  <c:v>1294</c:v>
                </c:pt>
                <c:pt idx="6814">
                  <c:v>1302</c:v>
                </c:pt>
                <c:pt idx="6815">
                  <c:v>1300</c:v>
                </c:pt>
                <c:pt idx="6816">
                  <c:v>1288</c:v>
                </c:pt>
                <c:pt idx="6817">
                  <c:v>1302</c:v>
                </c:pt>
                <c:pt idx="6818">
                  <c:v>1296</c:v>
                </c:pt>
                <c:pt idx="6819">
                  <c:v>1288</c:v>
                </c:pt>
                <c:pt idx="6820">
                  <c:v>1296</c:v>
                </c:pt>
                <c:pt idx="6821">
                  <c:v>1288</c:v>
                </c:pt>
                <c:pt idx="6822">
                  <c:v>1294</c:v>
                </c:pt>
                <c:pt idx="6823">
                  <c:v>1294</c:v>
                </c:pt>
                <c:pt idx="6824">
                  <c:v>1297</c:v>
                </c:pt>
                <c:pt idx="6825">
                  <c:v>1316</c:v>
                </c:pt>
                <c:pt idx="6826">
                  <c:v>1301</c:v>
                </c:pt>
                <c:pt idx="6827">
                  <c:v>1317</c:v>
                </c:pt>
                <c:pt idx="6828">
                  <c:v>1315</c:v>
                </c:pt>
                <c:pt idx="6829">
                  <c:v>1315</c:v>
                </c:pt>
                <c:pt idx="6830">
                  <c:v>1298</c:v>
                </c:pt>
                <c:pt idx="6831">
                  <c:v>1316</c:v>
                </c:pt>
                <c:pt idx="6832">
                  <c:v>1301</c:v>
                </c:pt>
                <c:pt idx="6833">
                  <c:v>1302</c:v>
                </c:pt>
                <c:pt idx="6834">
                  <c:v>1304</c:v>
                </c:pt>
                <c:pt idx="6835">
                  <c:v>1312</c:v>
                </c:pt>
                <c:pt idx="6836">
                  <c:v>1297</c:v>
                </c:pt>
                <c:pt idx="6837">
                  <c:v>1307</c:v>
                </c:pt>
                <c:pt idx="6838">
                  <c:v>1277</c:v>
                </c:pt>
                <c:pt idx="6839">
                  <c:v>1309</c:v>
                </c:pt>
                <c:pt idx="6840">
                  <c:v>1268</c:v>
                </c:pt>
                <c:pt idx="6841">
                  <c:v>1297</c:v>
                </c:pt>
                <c:pt idx="6842">
                  <c:v>1290</c:v>
                </c:pt>
                <c:pt idx="6843">
                  <c:v>1311</c:v>
                </c:pt>
                <c:pt idx="6844">
                  <c:v>1298</c:v>
                </c:pt>
                <c:pt idx="6845">
                  <c:v>1298</c:v>
                </c:pt>
                <c:pt idx="6846">
                  <c:v>1327</c:v>
                </c:pt>
                <c:pt idx="6847">
                  <c:v>1333</c:v>
                </c:pt>
                <c:pt idx="6848">
                  <c:v>1302</c:v>
                </c:pt>
                <c:pt idx="6849">
                  <c:v>1323</c:v>
                </c:pt>
                <c:pt idx="6850">
                  <c:v>1297</c:v>
                </c:pt>
                <c:pt idx="6851">
                  <c:v>1285</c:v>
                </c:pt>
                <c:pt idx="6852">
                  <c:v>1302</c:v>
                </c:pt>
                <c:pt idx="6853">
                  <c:v>1285</c:v>
                </c:pt>
                <c:pt idx="6854">
                  <c:v>1285</c:v>
                </c:pt>
                <c:pt idx="6855">
                  <c:v>1317</c:v>
                </c:pt>
                <c:pt idx="6856">
                  <c:v>1297</c:v>
                </c:pt>
                <c:pt idx="6857">
                  <c:v>1305</c:v>
                </c:pt>
                <c:pt idx="6858">
                  <c:v>1294</c:v>
                </c:pt>
                <c:pt idx="6859">
                  <c:v>1287</c:v>
                </c:pt>
                <c:pt idx="6860">
                  <c:v>1301</c:v>
                </c:pt>
                <c:pt idx="6861">
                  <c:v>1317</c:v>
                </c:pt>
                <c:pt idx="6862">
                  <c:v>1304</c:v>
                </c:pt>
                <c:pt idx="6863">
                  <c:v>1321</c:v>
                </c:pt>
                <c:pt idx="6864">
                  <c:v>1288</c:v>
                </c:pt>
                <c:pt idx="6865">
                  <c:v>1285</c:v>
                </c:pt>
                <c:pt idx="6866">
                  <c:v>1293</c:v>
                </c:pt>
                <c:pt idx="6867">
                  <c:v>1267</c:v>
                </c:pt>
                <c:pt idx="6868">
                  <c:v>1256</c:v>
                </c:pt>
                <c:pt idx="6869">
                  <c:v>1275</c:v>
                </c:pt>
                <c:pt idx="6870">
                  <c:v>1277</c:v>
                </c:pt>
                <c:pt idx="6871">
                  <c:v>1277</c:v>
                </c:pt>
                <c:pt idx="6872">
                  <c:v>1288</c:v>
                </c:pt>
                <c:pt idx="6873">
                  <c:v>1249</c:v>
                </c:pt>
                <c:pt idx="6874">
                  <c:v>1234</c:v>
                </c:pt>
                <c:pt idx="6875">
                  <c:v>1300</c:v>
                </c:pt>
                <c:pt idx="6876">
                  <c:v>1292</c:v>
                </c:pt>
                <c:pt idx="6877">
                  <c:v>1300</c:v>
                </c:pt>
                <c:pt idx="6878">
                  <c:v>1299</c:v>
                </c:pt>
                <c:pt idx="6879">
                  <c:v>1286</c:v>
                </c:pt>
                <c:pt idx="6880">
                  <c:v>1312</c:v>
                </c:pt>
                <c:pt idx="6881">
                  <c:v>1299</c:v>
                </c:pt>
                <c:pt idx="6882">
                  <c:v>1295</c:v>
                </c:pt>
                <c:pt idx="6883">
                  <c:v>1310</c:v>
                </c:pt>
                <c:pt idx="6884">
                  <c:v>1278</c:v>
                </c:pt>
                <c:pt idx="6885">
                  <c:v>1295</c:v>
                </c:pt>
                <c:pt idx="6886">
                  <c:v>1290</c:v>
                </c:pt>
                <c:pt idx="6887">
                  <c:v>1289</c:v>
                </c:pt>
                <c:pt idx="6888">
                  <c:v>1322</c:v>
                </c:pt>
                <c:pt idx="6889">
                  <c:v>1300</c:v>
                </c:pt>
                <c:pt idx="6890">
                  <c:v>1310</c:v>
                </c:pt>
                <c:pt idx="6891">
                  <c:v>1278</c:v>
                </c:pt>
                <c:pt idx="6892">
                  <c:v>1312</c:v>
                </c:pt>
                <c:pt idx="6893">
                  <c:v>1291</c:v>
                </c:pt>
                <c:pt idx="6894">
                  <c:v>1275</c:v>
                </c:pt>
                <c:pt idx="6895">
                  <c:v>1312</c:v>
                </c:pt>
                <c:pt idx="6896">
                  <c:v>1291</c:v>
                </c:pt>
                <c:pt idx="6897">
                  <c:v>1285</c:v>
                </c:pt>
                <c:pt idx="6898">
                  <c:v>1268</c:v>
                </c:pt>
                <c:pt idx="6899">
                  <c:v>1296</c:v>
                </c:pt>
                <c:pt idx="6900">
                  <c:v>1323</c:v>
                </c:pt>
                <c:pt idx="6901">
                  <c:v>1309</c:v>
                </c:pt>
                <c:pt idx="6902">
                  <c:v>1308</c:v>
                </c:pt>
                <c:pt idx="6903">
                  <c:v>1291</c:v>
                </c:pt>
                <c:pt idx="6904">
                  <c:v>1287</c:v>
                </c:pt>
                <c:pt idx="6905">
                  <c:v>1309</c:v>
                </c:pt>
                <c:pt idx="6906">
                  <c:v>1294</c:v>
                </c:pt>
                <c:pt idx="6907">
                  <c:v>1298</c:v>
                </c:pt>
                <c:pt idx="6908">
                  <c:v>1305</c:v>
                </c:pt>
                <c:pt idx="6909">
                  <c:v>1327</c:v>
                </c:pt>
                <c:pt idx="6910">
                  <c:v>1309</c:v>
                </c:pt>
                <c:pt idx="6911">
                  <c:v>1289</c:v>
                </c:pt>
                <c:pt idx="6912">
                  <c:v>1326</c:v>
                </c:pt>
                <c:pt idx="6913">
                  <c:v>1333</c:v>
                </c:pt>
                <c:pt idx="6914">
                  <c:v>1330</c:v>
                </c:pt>
                <c:pt idx="6915">
                  <c:v>1290</c:v>
                </c:pt>
                <c:pt idx="6916">
                  <c:v>1325</c:v>
                </c:pt>
                <c:pt idx="6917">
                  <c:v>1325</c:v>
                </c:pt>
                <c:pt idx="6918">
                  <c:v>1328</c:v>
                </c:pt>
                <c:pt idx="6919">
                  <c:v>1317</c:v>
                </c:pt>
                <c:pt idx="6920">
                  <c:v>1313</c:v>
                </c:pt>
                <c:pt idx="6921">
                  <c:v>1332</c:v>
                </c:pt>
                <c:pt idx="6922">
                  <c:v>1360</c:v>
                </c:pt>
                <c:pt idx="6923">
                  <c:v>1365</c:v>
                </c:pt>
                <c:pt idx="6924">
                  <c:v>1297</c:v>
                </c:pt>
                <c:pt idx="6925">
                  <c:v>1319</c:v>
                </c:pt>
                <c:pt idx="6926">
                  <c:v>1309</c:v>
                </c:pt>
                <c:pt idx="6927">
                  <c:v>1326</c:v>
                </c:pt>
                <c:pt idx="6928">
                  <c:v>1324</c:v>
                </c:pt>
                <c:pt idx="6929">
                  <c:v>1307</c:v>
                </c:pt>
                <c:pt idx="6930">
                  <c:v>1289</c:v>
                </c:pt>
                <c:pt idx="6931">
                  <c:v>1304</c:v>
                </c:pt>
                <c:pt idx="6932">
                  <c:v>1295</c:v>
                </c:pt>
                <c:pt idx="6933">
                  <c:v>1303</c:v>
                </c:pt>
                <c:pt idx="6934">
                  <c:v>1307</c:v>
                </c:pt>
                <c:pt idx="6935">
                  <c:v>1284</c:v>
                </c:pt>
                <c:pt idx="6936">
                  <c:v>1284</c:v>
                </c:pt>
                <c:pt idx="6937">
                  <c:v>1275</c:v>
                </c:pt>
                <c:pt idx="6938">
                  <c:v>1285</c:v>
                </c:pt>
                <c:pt idx="6939">
                  <c:v>1284</c:v>
                </c:pt>
                <c:pt idx="6940">
                  <c:v>1294</c:v>
                </c:pt>
                <c:pt idx="6941">
                  <c:v>1289</c:v>
                </c:pt>
                <c:pt idx="6942">
                  <c:v>1302</c:v>
                </c:pt>
                <c:pt idx="6943">
                  <c:v>1307</c:v>
                </c:pt>
                <c:pt idx="6944">
                  <c:v>1274</c:v>
                </c:pt>
                <c:pt idx="6945">
                  <c:v>1298</c:v>
                </c:pt>
                <c:pt idx="6946">
                  <c:v>1286</c:v>
                </c:pt>
                <c:pt idx="6947">
                  <c:v>1320</c:v>
                </c:pt>
                <c:pt idx="6948">
                  <c:v>1292</c:v>
                </c:pt>
                <c:pt idx="6949">
                  <c:v>1309</c:v>
                </c:pt>
                <c:pt idx="6950">
                  <c:v>1325</c:v>
                </c:pt>
                <c:pt idx="6951">
                  <c:v>1322</c:v>
                </c:pt>
                <c:pt idx="6952">
                  <c:v>1329</c:v>
                </c:pt>
                <c:pt idx="6953">
                  <c:v>1331</c:v>
                </c:pt>
                <c:pt idx="6954">
                  <c:v>1352</c:v>
                </c:pt>
                <c:pt idx="6955">
                  <c:v>1341</c:v>
                </c:pt>
                <c:pt idx="6956">
                  <c:v>1319</c:v>
                </c:pt>
                <c:pt idx="6957">
                  <c:v>1329</c:v>
                </c:pt>
                <c:pt idx="6958">
                  <c:v>1356</c:v>
                </c:pt>
                <c:pt idx="6959">
                  <c:v>1321</c:v>
                </c:pt>
                <c:pt idx="6960">
                  <c:v>1325</c:v>
                </c:pt>
                <c:pt idx="6961">
                  <c:v>1342</c:v>
                </c:pt>
                <c:pt idx="6962">
                  <c:v>1313</c:v>
                </c:pt>
                <c:pt idx="6963">
                  <c:v>1294</c:v>
                </c:pt>
                <c:pt idx="6964">
                  <c:v>1273</c:v>
                </c:pt>
                <c:pt idx="6965">
                  <c:v>1285</c:v>
                </c:pt>
                <c:pt idx="6966">
                  <c:v>1313</c:v>
                </c:pt>
                <c:pt idx="6967">
                  <c:v>1305</c:v>
                </c:pt>
                <c:pt idx="6968">
                  <c:v>1264</c:v>
                </c:pt>
                <c:pt idx="6969">
                  <c:v>1314</c:v>
                </c:pt>
                <c:pt idx="6970">
                  <c:v>1329</c:v>
                </c:pt>
                <c:pt idx="6971">
                  <c:v>1296</c:v>
                </c:pt>
                <c:pt idx="6972">
                  <c:v>1318</c:v>
                </c:pt>
                <c:pt idx="6973">
                  <c:v>1293</c:v>
                </c:pt>
                <c:pt idx="6974">
                  <c:v>1309</c:v>
                </c:pt>
                <c:pt idx="6975">
                  <c:v>1283</c:v>
                </c:pt>
                <c:pt idx="6976">
                  <c:v>1288</c:v>
                </c:pt>
                <c:pt idx="6977">
                  <c:v>1300</c:v>
                </c:pt>
                <c:pt idx="6978">
                  <c:v>1303</c:v>
                </c:pt>
                <c:pt idx="6979">
                  <c:v>1298</c:v>
                </c:pt>
                <c:pt idx="6980">
                  <c:v>1296</c:v>
                </c:pt>
                <c:pt idx="6981">
                  <c:v>1304</c:v>
                </c:pt>
                <c:pt idx="6982">
                  <c:v>1286</c:v>
                </c:pt>
                <c:pt idx="6983">
                  <c:v>1293</c:v>
                </c:pt>
                <c:pt idx="6984">
                  <c:v>1309</c:v>
                </c:pt>
                <c:pt idx="6985">
                  <c:v>1354</c:v>
                </c:pt>
                <c:pt idx="6986">
                  <c:v>1336</c:v>
                </c:pt>
                <c:pt idx="6987">
                  <c:v>1316</c:v>
                </c:pt>
                <c:pt idx="6988">
                  <c:v>1302</c:v>
                </c:pt>
                <c:pt idx="6989">
                  <c:v>1294</c:v>
                </c:pt>
                <c:pt idx="6990">
                  <c:v>1267</c:v>
                </c:pt>
                <c:pt idx="6991">
                  <c:v>1291</c:v>
                </c:pt>
                <c:pt idx="6992">
                  <c:v>1281</c:v>
                </c:pt>
                <c:pt idx="6993">
                  <c:v>1282</c:v>
                </c:pt>
                <c:pt idx="6994">
                  <c:v>1300</c:v>
                </c:pt>
                <c:pt idx="6995">
                  <c:v>1307</c:v>
                </c:pt>
                <c:pt idx="6996">
                  <c:v>1284</c:v>
                </c:pt>
                <c:pt idx="6997">
                  <c:v>1293</c:v>
                </c:pt>
                <c:pt idx="6998">
                  <c:v>1315</c:v>
                </c:pt>
                <c:pt idx="6999">
                  <c:v>1327</c:v>
                </c:pt>
                <c:pt idx="7000">
                  <c:v>1335</c:v>
                </c:pt>
                <c:pt idx="7001">
                  <c:v>1308</c:v>
                </c:pt>
                <c:pt idx="7002">
                  <c:v>1305</c:v>
                </c:pt>
                <c:pt idx="7003">
                  <c:v>1313</c:v>
                </c:pt>
                <c:pt idx="7004">
                  <c:v>1291</c:v>
                </c:pt>
                <c:pt idx="7005">
                  <c:v>1309</c:v>
                </c:pt>
                <c:pt idx="7006">
                  <c:v>1309</c:v>
                </c:pt>
                <c:pt idx="7007">
                  <c:v>1302</c:v>
                </c:pt>
                <c:pt idx="7008">
                  <c:v>1310</c:v>
                </c:pt>
                <c:pt idx="7009">
                  <c:v>1318</c:v>
                </c:pt>
                <c:pt idx="7010">
                  <c:v>1310</c:v>
                </c:pt>
                <c:pt idx="7011">
                  <c:v>1303</c:v>
                </c:pt>
                <c:pt idx="7012">
                  <c:v>1301</c:v>
                </c:pt>
                <c:pt idx="7013">
                  <c:v>1287</c:v>
                </c:pt>
                <c:pt idx="7014">
                  <c:v>1283</c:v>
                </c:pt>
                <c:pt idx="7015">
                  <c:v>1281</c:v>
                </c:pt>
                <c:pt idx="7016">
                  <c:v>1291</c:v>
                </c:pt>
                <c:pt idx="7017">
                  <c:v>1293</c:v>
                </c:pt>
                <c:pt idx="7018">
                  <c:v>1296</c:v>
                </c:pt>
                <c:pt idx="7019">
                  <c:v>1263</c:v>
                </c:pt>
                <c:pt idx="7020">
                  <c:v>1303</c:v>
                </c:pt>
                <c:pt idx="7021">
                  <c:v>1274</c:v>
                </c:pt>
                <c:pt idx="7022">
                  <c:v>1266</c:v>
                </c:pt>
                <c:pt idx="7023">
                  <c:v>1308</c:v>
                </c:pt>
                <c:pt idx="7024">
                  <c:v>1304</c:v>
                </c:pt>
                <c:pt idx="7025">
                  <c:v>1300</c:v>
                </c:pt>
                <c:pt idx="7026">
                  <c:v>1306</c:v>
                </c:pt>
                <c:pt idx="7027">
                  <c:v>1296</c:v>
                </c:pt>
                <c:pt idx="7028">
                  <c:v>1276</c:v>
                </c:pt>
                <c:pt idx="7029">
                  <c:v>1266</c:v>
                </c:pt>
                <c:pt idx="7030">
                  <c:v>1278</c:v>
                </c:pt>
                <c:pt idx="7031">
                  <c:v>1284</c:v>
                </c:pt>
                <c:pt idx="7032">
                  <c:v>1302</c:v>
                </c:pt>
                <c:pt idx="7033">
                  <c:v>1295</c:v>
                </c:pt>
                <c:pt idx="7034">
                  <c:v>1300</c:v>
                </c:pt>
                <c:pt idx="7035">
                  <c:v>1284</c:v>
                </c:pt>
                <c:pt idx="7036">
                  <c:v>1286</c:v>
                </c:pt>
                <c:pt idx="7037">
                  <c:v>1281</c:v>
                </c:pt>
                <c:pt idx="7038">
                  <c:v>1287</c:v>
                </c:pt>
                <c:pt idx="7039">
                  <c:v>1298</c:v>
                </c:pt>
                <c:pt idx="7040">
                  <c:v>1258</c:v>
                </c:pt>
                <c:pt idx="7041">
                  <c:v>1254</c:v>
                </c:pt>
                <c:pt idx="7042">
                  <c:v>1267</c:v>
                </c:pt>
                <c:pt idx="7043">
                  <c:v>1261</c:v>
                </c:pt>
                <c:pt idx="7044">
                  <c:v>1281</c:v>
                </c:pt>
                <c:pt idx="7045">
                  <c:v>1278</c:v>
                </c:pt>
                <c:pt idx="7046">
                  <c:v>1288</c:v>
                </c:pt>
                <c:pt idx="7047">
                  <c:v>1315</c:v>
                </c:pt>
                <c:pt idx="7048">
                  <c:v>1280</c:v>
                </c:pt>
                <c:pt idx="7049">
                  <c:v>1285</c:v>
                </c:pt>
                <c:pt idx="7050">
                  <c:v>1281</c:v>
                </c:pt>
                <c:pt idx="7051">
                  <c:v>1280</c:v>
                </c:pt>
                <c:pt idx="7052">
                  <c:v>1283</c:v>
                </c:pt>
                <c:pt idx="7053">
                  <c:v>1303</c:v>
                </c:pt>
                <c:pt idx="7054">
                  <c:v>1312</c:v>
                </c:pt>
                <c:pt idx="7055">
                  <c:v>1257</c:v>
                </c:pt>
                <c:pt idx="7056">
                  <c:v>1268</c:v>
                </c:pt>
                <c:pt idx="7057">
                  <c:v>1254</c:v>
                </c:pt>
                <c:pt idx="7058">
                  <c:v>1294</c:v>
                </c:pt>
                <c:pt idx="7059">
                  <c:v>1287</c:v>
                </c:pt>
                <c:pt idx="7060">
                  <c:v>1295</c:v>
                </c:pt>
                <c:pt idx="7061">
                  <c:v>1262</c:v>
                </c:pt>
                <c:pt idx="7062">
                  <c:v>1267</c:v>
                </c:pt>
                <c:pt idx="7063">
                  <c:v>1296</c:v>
                </c:pt>
                <c:pt idx="7064">
                  <c:v>1302</c:v>
                </c:pt>
                <c:pt idx="7065">
                  <c:v>1315</c:v>
                </c:pt>
                <c:pt idx="7066">
                  <c:v>1296</c:v>
                </c:pt>
                <c:pt idx="7067">
                  <c:v>1277</c:v>
                </c:pt>
                <c:pt idx="7068">
                  <c:v>1301</c:v>
                </c:pt>
                <c:pt idx="7069">
                  <c:v>1311</c:v>
                </c:pt>
                <c:pt idx="7070">
                  <c:v>1317</c:v>
                </c:pt>
                <c:pt idx="7071">
                  <c:v>1301</c:v>
                </c:pt>
                <c:pt idx="7072">
                  <c:v>1313</c:v>
                </c:pt>
                <c:pt idx="7073">
                  <c:v>1311</c:v>
                </c:pt>
                <c:pt idx="7074">
                  <c:v>1295</c:v>
                </c:pt>
                <c:pt idx="7075">
                  <c:v>1303</c:v>
                </c:pt>
                <c:pt idx="7076">
                  <c:v>1308</c:v>
                </c:pt>
                <c:pt idx="7077">
                  <c:v>1301</c:v>
                </c:pt>
                <c:pt idx="7078">
                  <c:v>1311</c:v>
                </c:pt>
                <c:pt idx="7079">
                  <c:v>1298</c:v>
                </c:pt>
                <c:pt idx="7080">
                  <c:v>1282</c:v>
                </c:pt>
                <c:pt idx="7081">
                  <c:v>1285</c:v>
                </c:pt>
                <c:pt idx="7082">
                  <c:v>1254</c:v>
                </c:pt>
                <c:pt idx="7083">
                  <c:v>1270</c:v>
                </c:pt>
                <c:pt idx="7084">
                  <c:v>1276</c:v>
                </c:pt>
                <c:pt idx="7085">
                  <c:v>1275</c:v>
                </c:pt>
                <c:pt idx="7086">
                  <c:v>1281</c:v>
                </c:pt>
                <c:pt idx="7087">
                  <c:v>1271</c:v>
                </c:pt>
                <c:pt idx="7088">
                  <c:v>1274</c:v>
                </c:pt>
                <c:pt idx="7089">
                  <c:v>1281</c:v>
                </c:pt>
                <c:pt idx="7090">
                  <c:v>1296</c:v>
                </c:pt>
                <c:pt idx="7091">
                  <c:v>1319</c:v>
                </c:pt>
                <c:pt idx="7092">
                  <c:v>1307</c:v>
                </c:pt>
                <c:pt idx="7093">
                  <c:v>1305</c:v>
                </c:pt>
                <c:pt idx="7094">
                  <c:v>1317</c:v>
                </c:pt>
                <c:pt idx="7095">
                  <c:v>1258</c:v>
                </c:pt>
                <c:pt idx="7096">
                  <c:v>1268</c:v>
                </c:pt>
                <c:pt idx="7097">
                  <c:v>1298</c:v>
                </c:pt>
                <c:pt idx="7098">
                  <c:v>1315</c:v>
                </c:pt>
                <c:pt idx="7099">
                  <c:v>1327</c:v>
                </c:pt>
                <c:pt idx="7100">
                  <c:v>1323</c:v>
                </c:pt>
                <c:pt idx="7101">
                  <c:v>1331</c:v>
                </c:pt>
                <c:pt idx="7102">
                  <c:v>1334</c:v>
                </c:pt>
                <c:pt idx="7103">
                  <c:v>1327</c:v>
                </c:pt>
                <c:pt idx="7104">
                  <c:v>1301</c:v>
                </c:pt>
                <c:pt idx="7105">
                  <c:v>1307</c:v>
                </c:pt>
                <c:pt idx="7106">
                  <c:v>1326</c:v>
                </c:pt>
                <c:pt idx="7107">
                  <c:v>1305</c:v>
                </c:pt>
                <c:pt idx="7108">
                  <c:v>1297</c:v>
                </c:pt>
                <c:pt idx="7109">
                  <c:v>1305</c:v>
                </c:pt>
                <c:pt idx="7110">
                  <c:v>1295</c:v>
                </c:pt>
                <c:pt idx="7111">
                  <c:v>1311</c:v>
                </c:pt>
                <c:pt idx="7112">
                  <c:v>1334</c:v>
                </c:pt>
                <c:pt idx="7113">
                  <c:v>1306</c:v>
                </c:pt>
                <c:pt idx="7114">
                  <c:v>1288</c:v>
                </c:pt>
                <c:pt idx="7115">
                  <c:v>1291</c:v>
                </c:pt>
                <c:pt idx="7116">
                  <c:v>1300</c:v>
                </c:pt>
                <c:pt idx="7117">
                  <c:v>1279</c:v>
                </c:pt>
                <c:pt idx="7118">
                  <c:v>1299</c:v>
                </c:pt>
                <c:pt idx="7119">
                  <c:v>1271</c:v>
                </c:pt>
                <c:pt idx="7120">
                  <c:v>1323</c:v>
                </c:pt>
                <c:pt idx="7121">
                  <c:v>1309</c:v>
                </c:pt>
                <c:pt idx="7122">
                  <c:v>1295</c:v>
                </c:pt>
                <c:pt idx="7123">
                  <c:v>1290</c:v>
                </c:pt>
                <c:pt idx="7124">
                  <c:v>1291</c:v>
                </c:pt>
                <c:pt idx="7125">
                  <c:v>1281</c:v>
                </c:pt>
                <c:pt idx="7126">
                  <c:v>1286</c:v>
                </c:pt>
                <c:pt idx="7127">
                  <c:v>1277</c:v>
                </c:pt>
                <c:pt idx="7128">
                  <c:v>1277</c:v>
                </c:pt>
                <c:pt idx="7129">
                  <c:v>1307</c:v>
                </c:pt>
                <c:pt idx="7130">
                  <c:v>1295</c:v>
                </c:pt>
                <c:pt idx="7131">
                  <c:v>1293</c:v>
                </c:pt>
                <c:pt idx="7132">
                  <c:v>1301</c:v>
                </c:pt>
                <c:pt idx="7133">
                  <c:v>1294</c:v>
                </c:pt>
                <c:pt idx="7134">
                  <c:v>1302</c:v>
                </c:pt>
                <c:pt idx="7135">
                  <c:v>1267</c:v>
                </c:pt>
                <c:pt idx="7136">
                  <c:v>1300</c:v>
                </c:pt>
                <c:pt idx="7137">
                  <c:v>1281</c:v>
                </c:pt>
                <c:pt idx="7138">
                  <c:v>1305</c:v>
                </c:pt>
                <c:pt idx="7139">
                  <c:v>1261</c:v>
                </c:pt>
                <c:pt idx="7140">
                  <c:v>1309</c:v>
                </c:pt>
                <c:pt idx="7141">
                  <c:v>1291</c:v>
                </c:pt>
                <c:pt idx="7142">
                  <c:v>1276</c:v>
                </c:pt>
                <c:pt idx="7143">
                  <c:v>1307</c:v>
                </c:pt>
                <c:pt idx="7144">
                  <c:v>1293</c:v>
                </c:pt>
                <c:pt idx="7145">
                  <c:v>1332</c:v>
                </c:pt>
                <c:pt idx="7146">
                  <c:v>1327</c:v>
                </c:pt>
                <c:pt idx="7147">
                  <c:v>1314</c:v>
                </c:pt>
                <c:pt idx="7148">
                  <c:v>1316</c:v>
                </c:pt>
                <c:pt idx="7149">
                  <c:v>1302</c:v>
                </c:pt>
                <c:pt idx="7150">
                  <c:v>1326</c:v>
                </c:pt>
                <c:pt idx="7151">
                  <c:v>1319</c:v>
                </c:pt>
                <c:pt idx="7152">
                  <c:v>1308</c:v>
                </c:pt>
                <c:pt idx="7153">
                  <c:v>1317</c:v>
                </c:pt>
                <c:pt idx="7154">
                  <c:v>1322</c:v>
                </c:pt>
                <c:pt idx="7155">
                  <c:v>1324</c:v>
                </c:pt>
                <c:pt idx="7156">
                  <c:v>1352</c:v>
                </c:pt>
                <c:pt idx="7157">
                  <c:v>1318</c:v>
                </c:pt>
                <c:pt idx="7158">
                  <c:v>1342</c:v>
                </c:pt>
                <c:pt idx="7159">
                  <c:v>1313</c:v>
                </c:pt>
                <c:pt idx="7160">
                  <c:v>1322</c:v>
                </c:pt>
                <c:pt idx="7161">
                  <c:v>1312</c:v>
                </c:pt>
                <c:pt idx="7162">
                  <c:v>1337</c:v>
                </c:pt>
                <c:pt idx="7163">
                  <c:v>1331</c:v>
                </c:pt>
                <c:pt idx="7164">
                  <c:v>1292</c:v>
                </c:pt>
                <c:pt idx="7165">
                  <c:v>1328</c:v>
                </c:pt>
                <c:pt idx="7166">
                  <c:v>1341</c:v>
                </c:pt>
                <c:pt idx="7167">
                  <c:v>1292</c:v>
                </c:pt>
                <c:pt idx="7168">
                  <c:v>1306</c:v>
                </c:pt>
                <c:pt idx="7169">
                  <c:v>1287</c:v>
                </c:pt>
                <c:pt idx="7170">
                  <c:v>1340</c:v>
                </c:pt>
                <c:pt idx="7171">
                  <c:v>1310</c:v>
                </c:pt>
                <c:pt idx="7172">
                  <c:v>1290</c:v>
                </c:pt>
                <c:pt idx="7173">
                  <c:v>1312</c:v>
                </c:pt>
                <c:pt idx="7174">
                  <c:v>1271</c:v>
                </c:pt>
                <c:pt idx="7175">
                  <c:v>1335</c:v>
                </c:pt>
                <c:pt idx="7176">
                  <c:v>1277</c:v>
                </c:pt>
                <c:pt idx="7177">
                  <c:v>1292</c:v>
                </c:pt>
                <c:pt idx="7178">
                  <c:v>1294</c:v>
                </c:pt>
                <c:pt idx="7179">
                  <c:v>1291</c:v>
                </c:pt>
                <c:pt idx="7180">
                  <c:v>1267</c:v>
                </c:pt>
                <c:pt idx="7181">
                  <c:v>1297</c:v>
                </c:pt>
                <c:pt idx="7182">
                  <c:v>1288</c:v>
                </c:pt>
                <c:pt idx="7183">
                  <c:v>1278</c:v>
                </c:pt>
                <c:pt idx="7184">
                  <c:v>1286</c:v>
                </c:pt>
                <c:pt idx="7185">
                  <c:v>1261</c:v>
                </c:pt>
                <c:pt idx="7186">
                  <c:v>1276</c:v>
                </c:pt>
                <c:pt idx="7187">
                  <c:v>1262</c:v>
                </c:pt>
                <c:pt idx="7188">
                  <c:v>1275</c:v>
                </c:pt>
                <c:pt idx="7189">
                  <c:v>1271</c:v>
                </c:pt>
                <c:pt idx="7190">
                  <c:v>1264</c:v>
                </c:pt>
                <c:pt idx="7191">
                  <c:v>1264</c:v>
                </c:pt>
                <c:pt idx="7192">
                  <c:v>1254</c:v>
                </c:pt>
                <c:pt idx="7193">
                  <c:v>1246</c:v>
                </c:pt>
                <c:pt idx="7194">
                  <c:v>1268</c:v>
                </c:pt>
                <c:pt idx="7195">
                  <c:v>1275</c:v>
                </c:pt>
                <c:pt idx="7196">
                  <c:v>1249</c:v>
                </c:pt>
                <c:pt idx="7197">
                  <c:v>1227</c:v>
                </c:pt>
                <c:pt idx="7198">
                  <c:v>1262</c:v>
                </c:pt>
                <c:pt idx="7199">
                  <c:v>1254</c:v>
                </c:pt>
                <c:pt idx="7200">
                  <c:v>1261</c:v>
                </c:pt>
                <c:pt idx="7201">
                  <c:v>1251</c:v>
                </c:pt>
                <c:pt idx="7202">
                  <c:v>1221</c:v>
                </c:pt>
                <c:pt idx="7203">
                  <c:v>1238</c:v>
                </c:pt>
                <c:pt idx="7204">
                  <c:v>1257</c:v>
                </c:pt>
                <c:pt idx="7205">
                  <c:v>1251</c:v>
                </c:pt>
                <c:pt idx="7206">
                  <c:v>1243</c:v>
                </c:pt>
                <c:pt idx="7207">
                  <c:v>1247</c:v>
                </c:pt>
                <c:pt idx="7208">
                  <c:v>1260</c:v>
                </c:pt>
                <c:pt idx="7209">
                  <c:v>1264</c:v>
                </c:pt>
                <c:pt idx="7210">
                  <c:v>1272</c:v>
                </c:pt>
                <c:pt idx="7211">
                  <c:v>1292</c:v>
                </c:pt>
                <c:pt idx="7212">
                  <c:v>1260</c:v>
                </c:pt>
                <c:pt idx="7213">
                  <c:v>1274</c:v>
                </c:pt>
                <c:pt idx="7214">
                  <c:v>1276</c:v>
                </c:pt>
                <c:pt idx="7215">
                  <c:v>1267</c:v>
                </c:pt>
                <c:pt idx="7216">
                  <c:v>1295</c:v>
                </c:pt>
                <c:pt idx="7217">
                  <c:v>1266</c:v>
                </c:pt>
                <c:pt idx="7218">
                  <c:v>1269</c:v>
                </c:pt>
                <c:pt idx="7219">
                  <c:v>1285</c:v>
                </c:pt>
                <c:pt idx="7220">
                  <c:v>1268</c:v>
                </c:pt>
                <c:pt idx="7221">
                  <c:v>1279</c:v>
                </c:pt>
                <c:pt idx="7222">
                  <c:v>1259</c:v>
                </c:pt>
                <c:pt idx="7223">
                  <c:v>1269</c:v>
                </c:pt>
                <c:pt idx="7224">
                  <c:v>1277</c:v>
                </c:pt>
                <c:pt idx="7225">
                  <c:v>1271</c:v>
                </c:pt>
                <c:pt idx="7226">
                  <c:v>1276</c:v>
                </c:pt>
                <c:pt idx="7227">
                  <c:v>1285</c:v>
                </c:pt>
                <c:pt idx="7228">
                  <c:v>1279</c:v>
                </c:pt>
                <c:pt idx="7229">
                  <c:v>1266</c:v>
                </c:pt>
                <c:pt idx="7230">
                  <c:v>1281</c:v>
                </c:pt>
                <c:pt idx="7231">
                  <c:v>1277</c:v>
                </c:pt>
                <c:pt idx="7232">
                  <c:v>1288</c:v>
                </c:pt>
                <c:pt idx="7233">
                  <c:v>1297</c:v>
                </c:pt>
                <c:pt idx="7234">
                  <c:v>1294</c:v>
                </c:pt>
                <c:pt idx="7235">
                  <c:v>1313</c:v>
                </c:pt>
                <c:pt idx="7236">
                  <c:v>1318</c:v>
                </c:pt>
                <c:pt idx="7237">
                  <c:v>1299</c:v>
                </c:pt>
                <c:pt idx="7238">
                  <c:v>1297</c:v>
                </c:pt>
                <c:pt idx="7239">
                  <c:v>1270</c:v>
                </c:pt>
                <c:pt idx="7240">
                  <c:v>1266</c:v>
                </c:pt>
                <c:pt idx="7241">
                  <c:v>1265</c:v>
                </c:pt>
                <c:pt idx="7242">
                  <c:v>1257</c:v>
                </c:pt>
                <c:pt idx="7243">
                  <c:v>1280</c:v>
                </c:pt>
                <c:pt idx="7244">
                  <c:v>1278</c:v>
                </c:pt>
                <c:pt idx="7245">
                  <c:v>1287</c:v>
                </c:pt>
                <c:pt idx="7246">
                  <c:v>1283</c:v>
                </c:pt>
                <c:pt idx="7247">
                  <c:v>1276</c:v>
                </c:pt>
                <c:pt idx="7248">
                  <c:v>1280</c:v>
                </c:pt>
                <c:pt idx="7249">
                  <c:v>1298</c:v>
                </c:pt>
                <c:pt idx="7250">
                  <c:v>1278</c:v>
                </c:pt>
                <c:pt idx="7251">
                  <c:v>1258</c:v>
                </c:pt>
                <c:pt idx="7252">
                  <c:v>1240</c:v>
                </c:pt>
                <c:pt idx="7253">
                  <c:v>1232</c:v>
                </c:pt>
                <c:pt idx="7254">
                  <c:v>1236</c:v>
                </c:pt>
                <c:pt idx="7255">
                  <c:v>1239</c:v>
                </c:pt>
                <c:pt idx="7256">
                  <c:v>1253</c:v>
                </c:pt>
                <c:pt idx="7257">
                  <c:v>1271</c:v>
                </c:pt>
                <c:pt idx="7258">
                  <c:v>1296</c:v>
                </c:pt>
                <c:pt idx="7259">
                  <c:v>1265</c:v>
                </c:pt>
                <c:pt idx="7260">
                  <c:v>1261</c:v>
                </c:pt>
                <c:pt idx="7261">
                  <c:v>1261</c:v>
                </c:pt>
                <c:pt idx="7262">
                  <c:v>1287</c:v>
                </c:pt>
                <c:pt idx="7263">
                  <c:v>1291</c:v>
                </c:pt>
                <c:pt idx="7264">
                  <c:v>1275</c:v>
                </c:pt>
                <c:pt idx="7265">
                  <c:v>1252</c:v>
                </c:pt>
                <c:pt idx="7266">
                  <c:v>1277</c:v>
                </c:pt>
                <c:pt idx="7267">
                  <c:v>1254</c:v>
                </c:pt>
                <c:pt idx="7268">
                  <c:v>1279</c:v>
                </c:pt>
                <c:pt idx="7269">
                  <c:v>1279</c:v>
                </c:pt>
                <c:pt idx="7270">
                  <c:v>1263</c:v>
                </c:pt>
                <c:pt idx="7271">
                  <c:v>1262</c:v>
                </c:pt>
                <c:pt idx="7272">
                  <c:v>1251</c:v>
                </c:pt>
                <c:pt idx="7273">
                  <c:v>1241</c:v>
                </c:pt>
                <c:pt idx="7274">
                  <c:v>1242</c:v>
                </c:pt>
                <c:pt idx="7275">
                  <c:v>1213</c:v>
                </c:pt>
                <c:pt idx="7276">
                  <c:v>1239</c:v>
                </c:pt>
                <c:pt idx="7277">
                  <c:v>1214</c:v>
                </c:pt>
                <c:pt idx="7278">
                  <c:v>1244</c:v>
                </c:pt>
                <c:pt idx="7279">
                  <c:v>1229</c:v>
                </c:pt>
                <c:pt idx="7280">
                  <c:v>1226</c:v>
                </c:pt>
                <c:pt idx="7281">
                  <c:v>1236</c:v>
                </c:pt>
                <c:pt idx="7282">
                  <c:v>1242</c:v>
                </c:pt>
                <c:pt idx="7283">
                  <c:v>1271</c:v>
                </c:pt>
                <c:pt idx="7284">
                  <c:v>1229</c:v>
                </c:pt>
                <c:pt idx="7285">
                  <c:v>1257</c:v>
                </c:pt>
                <c:pt idx="7286">
                  <c:v>1279</c:v>
                </c:pt>
                <c:pt idx="7287">
                  <c:v>1245</c:v>
                </c:pt>
                <c:pt idx="7288">
                  <c:v>1276</c:v>
                </c:pt>
                <c:pt idx="7289">
                  <c:v>1287</c:v>
                </c:pt>
                <c:pt idx="7290">
                  <c:v>1272</c:v>
                </c:pt>
                <c:pt idx="7291">
                  <c:v>1258</c:v>
                </c:pt>
                <c:pt idx="7292">
                  <c:v>1264</c:v>
                </c:pt>
                <c:pt idx="7293">
                  <c:v>1274</c:v>
                </c:pt>
                <c:pt idx="7294">
                  <c:v>1280</c:v>
                </c:pt>
                <c:pt idx="7295">
                  <c:v>1283</c:v>
                </c:pt>
                <c:pt idx="7296">
                  <c:v>1284</c:v>
                </c:pt>
                <c:pt idx="7297">
                  <c:v>1274</c:v>
                </c:pt>
                <c:pt idx="7298">
                  <c:v>1268</c:v>
                </c:pt>
                <c:pt idx="7299">
                  <c:v>1279</c:v>
                </c:pt>
                <c:pt idx="7300">
                  <c:v>1281</c:v>
                </c:pt>
                <c:pt idx="7301">
                  <c:v>1265</c:v>
                </c:pt>
                <c:pt idx="7302">
                  <c:v>1258</c:v>
                </c:pt>
                <c:pt idx="7303">
                  <c:v>1262</c:v>
                </c:pt>
                <c:pt idx="7304">
                  <c:v>1245</c:v>
                </c:pt>
                <c:pt idx="7305">
                  <c:v>1267</c:v>
                </c:pt>
                <c:pt idx="7306">
                  <c:v>1261</c:v>
                </c:pt>
                <c:pt idx="7307">
                  <c:v>1263</c:v>
                </c:pt>
                <c:pt idx="7308">
                  <c:v>1255</c:v>
                </c:pt>
                <c:pt idx="7309">
                  <c:v>1276</c:v>
                </c:pt>
                <c:pt idx="7310">
                  <c:v>1292</c:v>
                </c:pt>
                <c:pt idx="7311">
                  <c:v>1273</c:v>
                </c:pt>
                <c:pt idx="7312">
                  <c:v>1256</c:v>
                </c:pt>
                <c:pt idx="7313">
                  <c:v>1287</c:v>
                </c:pt>
                <c:pt idx="7314">
                  <c:v>1275</c:v>
                </c:pt>
                <c:pt idx="7315">
                  <c:v>1271</c:v>
                </c:pt>
                <c:pt idx="7316">
                  <c:v>1289</c:v>
                </c:pt>
                <c:pt idx="7317">
                  <c:v>1261</c:v>
                </c:pt>
                <c:pt idx="7318">
                  <c:v>1274</c:v>
                </c:pt>
                <c:pt idx="7319">
                  <c:v>1302</c:v>
                </c:pt>
                <c:pt idx="7320">
                  <c:v>1277</c:v>
                </c:pt>
                <c:pt idx="7321">
                  <c:v>1288</c:v>
                </c:pt>
                <c:pt idx="7322">
                  <c:v>1287</c:v>
                </c:pt>
                <c:pt idx="7323">
                  <c:v>1271</c:v>
                </c:pt>
                <c:pt idx="7324">
                  <c:v>1279</c:v>
                </c:pt>
                <c:pt idx="7325">
                  <c:v>1256</c:v>
                </c:pt>
                <c:pt idx="7326">
                  <c:v>1269</c:v>
                </c:pt>
                <c:pt idx="7327">
                  <c:v>1265</c:v>
                </c:pt>
                <c:pt idx="7328">
                  <c:v>1258</c:v>
                </c:pt>
                <c:pt idx="7329">
                  <c:v>1269</c:v>
                </c:pt>
                <c:pt idx="7330">
                  <c:v>1294</c:v>
                </c:pt>
                <c:pt idx="7331">
                  <c:v>1280</c:v>
                </c:pt>
                <c:pt idx="7332">
                  <c:v>1296</c:v>
                </c:pt>
                <c:pt idx="7333">
                  <c:v>1292</c:v>
                </c:pt>
                <c:pt idx="7334">
                  <c:v>1287</c:v>
                </c:pt>
                <c:pt idx="7335">
                  <c:v>1291</c:v>
                </c:pt>
                <c:pt idx="7336">
                  <c:v>1269</c:v>
                </c:pt>
                <c:pt idx="7337">
                  <c:v>1264</c:v>
                </c:pt>
                <c:pt idx="7338">
                  <c:v>1266</c:v>
                </c:pt>
                <c:pt idx="7339">
                  <c:v>1268</c:v>
                </c:pt>
                <c:pt idx="7340">
                  <c:v>1267</c:v>
                </c:pt>
                <c:pt idx="7341">
                  <c:v>1230</c:v>
                </c:pt>
                <c:pt idx="7342">
                  <c:v>1232</c:v>
                </c:pt>
                <c:pt idx="7343">
                  <c:v>1226</c:v>
                </c:pt>
                <c:pt idx="7344">
                  <c:v>1260</c:v>
                </c:pt>
                <c:pt idx="7345">
                  <c:v>1263</c:v>
                </c:pt>
                <c:pt idx="7346">
                  <c:v>1242</c:v>
                </c:pt>
                <c:pt idx="7347">
                  <c:v>1256</c:v>
                </c:pt>
                <c:pt idx="7348">
                  <c:v>1253</c:v>
                </c:pt>
                <c:pt idx="7349">
                  <c:v>1247</c:v>
                </c:pt>
                <c:pt idx="7350">
                  <c:v>1228</c:v>
                </c:pt>
                <c:pt idx="7351">
                  <c:v>1232</c:v>
                </c:pt>
                <c:pt idx="7352">
                  <c:v>1243</c:v>
                </c:pt>
                <c:pt idx="7353">
                  <c:v>1241</c:v>
                </c:pt>
                <c:pt idx="7354">
                  <c:v>1220</c:v>
                </c:pt>
                <c:pt idx="7355">
                  <c:v>1227</c:v>
                </c:pt>
                <c:pt idx="7356">
                  <c:v>1239</c:v>
                </c:pt>
                <c:pt idx="7357">
                  <c:v>1247</c:v>
                </c:pt>
                <c:pt idx="7358">
                  <c:v>1207</c:v>
                </c:pt>
                <c:pt idx="7359">
                  <c:v>1212</c:v>
                </c:pt>
                <c:pt idx="7360">
                  <c:v>1233</c:v>
                </c:pt>
                <c:pt idx="7361">
                  <c:v>1228</c:v>
                </c:pt>
                <c:pt idx="7362">
                  <c:v>1247</c:v>
                </c:pt>
                <c:pt idx="7363">
                  <c:v>1260</c:v>
                </c:pt>
                <c:pt idx="7364">
                  <c:v>1242</c:v>
                </c:pt>
                <c:pt idx="7365">
                  <c:v>1257</c:v>
                </c:pt>
                <c:pt idx="7366">
                  <c:v>1238</c:v>
                </c:pt>
                <c:pt idx="7367">
                  <c:v>1281</c:v>
                </c:pt>
                <c:pt idx="7368">
                  <c:v>1268</c:v>
                </c:pt>
                <c:pt idx="7369">
                  <c:v>1258</c:v>
                </c:pt>
                <c:pt idx="7370">
                  <c:v>1269</c:v>
                </c:pt>
                <c:pt idx="7371">
                  <c:v>1278</c:v>
                </c:pt>
                <c:pt idx="7372">
                  <c:v>1301</c:v>
                </c:pt>
                <c:pt idx="7373">
                  <c:v>1277</c:v>
                </c:pt>
                <c:pt idx="7374">
                  <c:v>1264</c:v>
                </c:pt>
                <c:pt idx="7375">
                  <c:v>1281</c:v>
                </c:pt>
                <c:pt idx="7376">
                  <c:v>1269</c:v>
                </c:pt>
                <c:pt idx="7377">
                  <c:v>1281</c:v>
                </c:pt>
                <c:pt idx="7378">
                  <c:v>1269</c:v>
                </c:pt>
                <c:pt idx="7379">
                  <c:v>1280</c:v>
                </c:pt>
                <c:pt idx="7380">
                  <c:v>1269</c:v>
                </c:pt>
                <c:pt idx="7381">
                  <c:v>1279</c:v>
                </c:pt>
                <c:pt idx="7382">
                  <c:v>1254</c:v>
                </c:pt>
                <c:pt idx="7383">
                  <c:v>1274</c:v>
                </c:pt>
                <c:pt idx="7384">
                  <c:v>1293</c:v>
                </c:pt>
                <c:pt idx="7385">
                  <c:v>1275</c:v>
                </c:pt>
                <c:pt idx="7386">
                  <c:v>1268</c:v>
                </c:pt>
                <c:pt idx="7387">
                  <c:v>1262</c:v>
                </c:pt>
                <c:pt idx="7388">
                  <c:v>1241</c:v>
                </c:pt>
                <c:pt idx="7389">
                  <c:v>1276</c:v>
                </c:pt>
                <c:pt idx="7390">
                  <c:v>1252</c:v>
                </c:pt>
                <c:pt idx="7391">
                  <c:v>1289</c:v>
                </c:pt>
                <c:pt idx="7392">
                  <c:v>1262</c:v>
                </c:pt>
                <c:pt idx="7393">
                  <c:v>1262</c:v>
                </c:pt>
                <c:pt idx="7394">
                  <c:v>1272</c:v>
                </c:pt>
                <c:pt idx="7395">
                  <c:v>1233</c:v>
                </c:pt>
                <c:pt idx="7396">
                  <c:v>1223</c:v>
                </c:pt>
                <c:pt idx="7397">
                  <c:v>1248</c:v>
                </c:pt>
                <c:pt idx="7398">
                  <c:v>1240</c:v>
                </c:pt>
                <c:pt idx="7399">
                  <c:v>1240</c:v>
                </c:pt>
                <c:pt idx="7400">
                  <c:v>1213</c:v>
                </c:pt>
                <c:pt idx="7401">
                  <c:v>1247</c:v>
                </c:pt>
                <c:pt idx="7402">
                  <c:v>1242</c:v>
                </c:pt>
                <c:pt idx="7403">
                  <c:v>1241</c:v>
                </c:pt>
                <c:pt idx="7404">
                  <c:v>1220</c:v>
                </c:pt>
                <c:pt idx="7405">
                  <c:v>1235</c:v>
                </c:pt>
                <c:pt idx="7406">
                  <c:v>1260</c:v>
                </c:pt>
                <c:pt idx="7407">
                  <c:v>1256</c:v>
                </c:pt>
                <c:pt idx="7408">
                  <c:v>1279</c:v>
                </c:pt>
                <c:pt idx="7409">
                  <c:v>1273</c:v>
                </c:pt>
                <c:pt idx="7410">
                  <c:v>1255</c:v>
                </c:pt>
                <c:pt idx="7411">
                  <c:v>1230</c:v>
                </c:pt>
                <c:pt idx="7412">
                  <c:v>1259</c:v>
                </c:pt>
                <c:pt idx="7413">
                  <c:v>1263</c:v>
                </c:pt>
                <c:pt idx="7414">
                  <c:v>1242</c:v>
                </c:pt>
                <c:pt idx="7415">
                  <c:v>1256</c:v>
                </c:pt>
                <c:pt idx="7416">
                  <c:v>1268</c:v>
                </c:pt>
                <c:pt idx="7417">
                  <c:v>1273</c:v>
                </c:pt>
                <c:pt idx="7418">
                  <c:v>1287</c:v>
                </c:pt>
                <c:pt idx="7419">
                  <c:v>1256</c:v>
                </c:pt>
                <c:pt idx="7420">
                  <c:v>1283</c:v>
                </c:pt>
                <c:pt idx="7421">
                  <c:v>1255</c:v>
                </c:pt>
                <c:pt idx="7422">
                  <c:v>1240</c:v>
                </c:pt>
                <c:pt idx="7423">
                  <c:v>1279</c:v>
                </c:pt>
                <c:pt idx="7424">
                  <c:v>1248</c:v>
                </c:pt>
                <c:pt idx="7425">
                  <c:v>1285</c:v>
                </c:pt>
                <c:pt idx="7426">
                  <c:v>1281</c:v>
                </c:pt>
                <c:pt idx="7427">
                  <c:v>1263</c:v>
                </c:pt>
                <c:pt idx="7428">
                  <c:v>1254</c:v>
                </c:pt>
                <c:pt idx="7429">
                  <c:v>1278</c:v>
                </c:pt>
                <c:pt idx="7430">
                  <c:v>1270</c:v>
                </c:pt>
                <c:pt idx="7431">
                  <c:v>1262</c:v>
                </c:pt>
                <c:pt idx="7432">
                  <c:v>1247</c:v>
                </c:pt>
                <c:pt idx="7433">
                  <c:v>1245</c:v>
                </c:pt>
                <c:pt idx="7434">
                  <c:v>1236</c:v>
                </c:pt>
                <c:pt idx="7435">
                  <c:v>1244</c:v>
                </c:pt>
                <c:pt idx="7436">
                  <c:v>1241</c:v>
                </c:pt>
                <c:pt idx="7437">
                  <c:v>1242</c:v>
                </c:pt>
                <c:pt idx="7438">
                  <c:v>1259</c:v>
                </c:pt>
                <c:pt idx="7439">
                  <c:v>1262</c:v>
                </c:pt>
                <c:pt idx="7440">
                  <c:v>1233</c:v>
                </c:pt>
                <c:pt idx="7441">
                  <c:v>1254</c:v>
                </c:pt>
                <c:pt idx="7442">
                  <c:v>1226</c:v>
                </c:pt>
                <c:pt idx="7443">
                  <c:v>1278</c:v>
                </c:pt>
                <c:pt idx="7444">
                  <c:v>1266</c:v>
                </c:pt>
                <c:pt idx="7445">
                  <c:v>1237</c:v>
                </c:pt>
                <c:pt idx="7446">
                  <c:v>1288</c:v>
                </c:pt>
                <c:pt idx="7447">
                  <c:v>1291</c:v>
                </c:pt>
                <c:pt idx="7448">
                  <c:v>1285</c:v>
                </c:pt>
                <c:pt idx="7449">
                  <c:v>1292</c:v>
                </c:pt>
                <c:pt idx="7450">
                  <c:v>1296</c:v>
                </c:pt>
                <c:pt idx="7451">
                  <c:v>1311</c:v>
                </c:pt>
                <c:pt idx="7452">
                  <c:v>1283</c:v>
                </c:pt>
                <c:pt idx="7453">
                  <c:v>1289</c:v>
                </c:pt>
                <c:pt idx="7454">
                  <c:v>1285</c:v>
                </c:pt>
                <c:pt idx="7455">
                  <c:v>1283</c:v>
                </c:pt>
                <c:pt idx="7456">
                  <c:v>1276</c:v>
                </c:pt>
                <c:pt idx="7457">
                  <c:v>1290</c:v>
                </c:pt>
                <c:pt idx="7458">
                  <c:v>1319</c:v>
                </c:pt>
                <c:pt idx="7459">
                  <c:v>1268</c:v>
                </c:pt>
                <c:pt idx="7460">
                  <c:v>1306</c:v>
                </c:pt>
                <c:pt idx="7461">
                  <c:v>1277</c:v>
                </c:pt>
                <c:pt idx="7462">
                  <c:v>1284</c:v>
                </c:pt>
                <c:pt idx="7463">
                  <c:v>1283</c:v>
                </c:pt>
                <c:pt idx="7464">
                  <c:v>1267</c:v>
                </c:pt>
                <c:pt idx="7465">
                  <c:v>1287</c:v>
                </c:pt>
                <c:pt idx="7466">
                  <c:v>1260</c:v>
                </c:pt>
                <c:pt idx="7467">
                  <c:v>1299</c:v>
                </c:pt>
                <c:pt idx="7468">
                  <c:v>1293</c:v>
                </c:pt>
                <c:pt idx="7469">
                  <c:v>1336</c:v>
                </c:pt>
                <c:pt idx="7470">
                  <c:v>1307</c:v>
                </c:pt>
                <c:pt idx="7471">
                  <c:v>1307</c:v>
                </c:pt>
                <c:pt idx="7472">
                  <c:v>1303</c:v>
                </c:pt>
                <c:pt idx="7473">
                  <c:v>1286</c:v>
                </c:pt>
                <c:pt idx="7474">
                  <c:v>1283</c:v>
                </c:pt>
                <c:pt idx="7475">
                  <c:v>1284</c:v>
                </c:pt>
                <c:pt idx="7476">
                  <c:v>1326</c:v>
                </c:pt>
                <c:pt idx="7477">
                  <c:v>1294</c:v>
                </c:pt>
                <c:pt idx="7478">
                  <c:v>1285</c:v>
                </c:pt>
                <c:pt idx="7479">
                  <c:v>1305</c:v>
                </c:pt>
                <c:pt idx="7480">
                  <c:v>1302</c:v>
                </c:pt>
                <c:pt idx="7481">
                  <c:v>1299</c:v>
                </c:pt>
                <c:pt idx="7482">
                  <c:v>1319</c:v>
                </c:pt>
                <c:pt idx="7483">
                  <c:v>1307</c:v>
                </c:pt>
                <c:pt idx="7484">
                  <c:v>1291</c:v>
                </c:pt>
                <c:pt idx="7485">
                  <c:v>1306</c:v>
                </c:pt>
                <c:pt idx="7486">
                  <c:v>1306</c:v>
                </c:pt>
                <c:pt idx="7487">
                  <c:v>1286</c:v>
                </c:pt>
                <c:pt idx="7488">
                  <c:v>1271</c:v>
                </c:pt>
                <c:pt idx="7489">
                  <c:v>1283</c:v>
                </c:pt>
                <c:pt idx="7490">
                  <c:v>1309</c:v>
                </c:pt>
                <c:pt idx="7491">
                  <c:v>1309</c:v>
                </c:pt>
                <c:pt idx="7492">
                  <c:v>1296</c:v>
                </c:pt>
                <c:pt idx="7493">
                  <c:v>1320</c:v>
                </c:pt>
                <c:pt idx="7494">
                  <c:v>1279</c:v>
                </c:pt>
                <c:pt idx="7495">
                  <c:v>1303</c:v>
                </c:pt>
                <c:pt idx="7496">
                  <c:v>1315</c:v>
                </c:pt>
                <c:pt idx="7497">
                  <c:v>1311</c:v>
                </c:pt>
                <c:pt idx="7498">
                  <c:v>1312</c:v>
                </c:pt>
                <c:pt idx="7499">
                  <c:v>1313</c:v>
                </c:pt>
                <c:pt idx="7500">
                  <c:v>1305</c:v>
                </c:pt>
                <c:pt idx="7501">
                  <c:v>1325</c:v>
                </c:pt>
                <c:pt idx="7502">
                  <c:v>1309</c:v>
                </c:pt>
                <c:pt idx="7503">
                  <c:v>1293</c:v>
                </c:pt>
                <c:pt idx="7504">
                  <c:v>1296</c:v>
                </c:pt>
                <c:pt idx="7505">
                  <c:v>1288</c:v>
                </c:pt>
                <c:pt idx="7506">
                  <c:v>1319</c:v>
                </c:pt>
                <c:pt idx="7507">
                  <c:v>1325</c:v>
                </c:pt>
                <c:pt idx="7508">
                  <c:v>1302</c:v>
                </c:pt>
                <c:pt idx="7509">
                  <c:v>1309</c:v>
                </c:pt>
                <c:pt idx="7510">
                  <c:v>1304</c:v>
                </c:pt>
                <c:pt idx="7511">
                  <c:v>1309</c:v>
                </c:pt>
                <c:pt idx="7512">
                  <c:v>1299</c:v>
                </c:pt>
                <c:pt idx="7513">
                  <c:v>1320</c:v>
                </c:pt>
                <c:pt idx="7514">
                  <c:v>1313</c:v>
                </c:pt>
                <c:pt idx="7515">
                  <c:v>1316</c:v>
                </c:pt>
                <c:pt idx="7516">
                  <c:v>1287</c:v>
                </c:pt>
                <c:pt idx="7517">
                  <c:v>1305</c:v>
                </c:pt>
                <c:pt idx="7518">
                  <c:v>1316</c:v>
                </c:pt>
                <c:pt idx="7519">
                  <c:v>1281</c:v>
                </c:pt>
                <c:pt idx="7520">
                  <c:v>1290</c:v>
                </c:pt>
                <c:pt idx="7521">
                  <c:v>1316</c:v>
                </c:pt>
                <c:pt idx="7522">
                  <c:v>1285</c:v>
                </c:pt>
                <c:pt idx="7523">
                  <c:v>1299</c:v>
                </c:pt>
                <c:pt idx="7524">
                  <c:v>1292</c:v>
                </c:pt>
                <c:pt idx="7525">
                  <c:v>1278</c:v>
                </c:pt>
                <c:pt idx="7526">
                  <c:v>1260</c:v>
                </c:pt>
                <c:pt idx="7527">
                  <c:v>1279</c:v>
                </c:pt>
                <c:pt idx="7528">
                  <c:v>1277</c:v>
                </c:pt>
                <c:pt idx="7529">
                  <c:v>1280</c:v>
                </c:pt>
                <c:pt idx="7530">
                  <c:v>1288</c:v>
                </c:pt>
                <c:pt idx="7531">
                  <c:v>1300</c:v>
                </c:pt>
                <c:pt idx="7532">
                  <c:v>1302</c:v>
                </c:pt>
                <c:pt idx="7533">
                  <c:v>1300</c:v>
                </c:pt>
                <c:pt idx="7534">
                  <c:v>1283</c:v>
                </c:pt>
                <c:pt idx="7535">
                  <c:v>1315</c:v>
                </c:pt>
                <c:pt idx="7536">
                  <c:v>1316</c:v>
                </c:pt>
                <c:pt idx="7537">
                  <c:v>1287</c:v>
                </c:pt>
                <c:pt idx="7538">
                  <c:v>1306</c:v>
                </c:pt>
                <c:pt idx="7539">
                  <c:v>1303</c:v>
                </c:pt>
                <c:pt idx="7540">
                  <c:v>1315</c:v>
                </c:pt>
                <c:pt idx="7541">
                  <c:v>1320</c:v>
                </c:pt>
                <c:pt idx="7542">
                  <c:v>1326</c:v>
                </c:pt>
                <c:pt idx="7543">
                  <c:v>1334</c:v>
                </c:pt>
                <c:pt idx="7544">
                  <c:v>1333</c:v>
                </c:pt>
                <c:pt idx="7545">
                  <c:v>1335</c:v>
                </c:pt>
                <c:pt idx="7546">
                  <c:v>1312</c:v>
                </c:pt>
                <c:pt idx="7547">
                  <c:v>1300</c:v>
                </c:pt>
                <c:pt idx="7548">
                  <c:v>1318</c:v>
                </c:pt>
                <c:pt idx="7549">
                  <c:v>1291</c:v>
                </c:pt>
                <c:pt idx="7550">
                  <c:v>1304</c:v>
                </c:pt>
                <c:pt idx="7551">
                  <c:v>1319</c:v>
                </c:pt>
                <c:pt idx="7552">
                  <c:v>1320</c:v>
                </c:pt>
                <c:pt idx="7553">
                  <c:v>1297</c:v>
                </c:pt>
                <c:pt idx="7554">
                  <c:v>1288</c:v>
                </c:pt>
                <c:pt idx="7555">
                  <c:v>1312</c:v>
                </c:pt>
                <c:pt idx="7556">
                  <c:v>1269</c:v>
                </c:pt>
                <c:pt idx="7557">
                  <c:v>1268</c:v>
                </c:pt>
                <c:pt idx="7558">
                  <c:v>1265</c:v>
                </c:pt>
                <c:pt idx="7559">
                  <c:v>1281</c:v>
                </c:pt>
                <c:pt idx="7560">
                  <c:v>1251</c:v>
                </c:pt>
                <c:pt idx="7561">
                  <c:v>1292</c:v>
                </c:pt>
                <c:pt idx="7562">
                  <c:v>1295</c:v>
                </c:pt>
                <c:pt idx="7563">
                  <c:v>1282</c:v>
                </c:pt>
                <c:pt idx="7564">
                  <c:v>1292</c:v>
                </c:pt>
                <c:pt idx="7565">
                  <c:v>1284</c:v>
                </c:pt>
                <c:pt idx="7566">
                  <c:v>1279</c:v>
                </c:pt>
                <c:pt idx="7567">
                  <c:v>1244</c:v>
                </c:pt>
                <c:pt idx="7568">
                  <c:v>1261</c:v>
                </c:pt>
                <c:pt idx="7569">
                  <c:v>1287</c:v>
                </c:pt>
                <c:pt idx="7570">
                  <c:v>1237</c:v>
                </c:pt>
                <c:pt idx="7571">
                  <c:v>1291</c:v>
                </c:pt>
                <c:pt idx="7572">
                  <c:v>1322</c:v>
                </c:pt>
                <c:pt idx="7573">
                  <c:v>1292</c:v>
                </c:pt>
                <c:pt idx="7574">
                  <c:v>1287</c:v>
                </c:pt>
                <c:pt idx="7575">
                  <c:v>1276</c:v>
                </c:pt>
                <c:pt idx="7576">
                  <c:v>1307</c:v>
                </c:pt>
                <c:pt idx="7577">
                  <c:v>1311</c:v>
                </c:pt>
                <c:pt idx="7578">
                  <c:v>1289</c:v>
                </c:pt>
                <c:pt idx="7579">
                  <c:v>1307</c:v>
                </c:pt>
                <c:pt idx="7580">
                  <c:v>1305</c:v>
                </c:pt>
                <c:pt idx="7581">
                  <c:v>1291</c:v>
                </c:pt>
                <c:pt idx="7582">
                  <c:v>1271</c:v>
                </c:pt>
                <c:pt idx="7583">
                  <c:v>1274</c:v>
                </c:pt>
                <c:pt idx="7584">
                  <c:v>1276</c:v>
                </c:pt>
                <c:pt idx="7585">
                  <c:v>1237</c:v>
                </c:pt>
                <c:pt idx="7586">
                  <c:v>1283</c:v>
                </c:pt>
                <c:pt idx="7587">
                  <c:v>1263</c:v>
                </c:pt>
                <c:pt idx="7588">
                  <c:v>1254</c:v>
                </c:pt>
                <c:pt idx="7589">
                  <c:v>1253</c:v>
                </c:pt>
                <c:pt idx="7590">
                  <c:v>1273</c:v>
                </c:pt>
                <c:pt idx="7591">
                  <c:v>1253</c:v>
                </c:pt>
                <c:pt idx="7592">
                  <c:v>1254</c:v>
                </c:pt>
                <c:pt idx="7593">
                  <c:v>1270</c:v>
                </c:pt>
                <c:pt idx="7594">
                  <c:v>1261</c:v>
                </c:pt>
                <c:pt idx="7595">
                  <c:v>1239</c:v>
                </c:pt>
                <c:pt idx="7596">
                  <c:v>1232</c:v>
                </c:pt>
                <c:pt idx="7597">
                  <c:v>1267</c:v>
                </c:pt>
                <c:pt idx="7598">
                  <c:v>1246</c:v>
                </c:pt>
                <c:pt idx="7599">
                  <c:v>1269</c:v>
                </c:pt>
                <c:pt idx="7600">
                  <c:v>1266</c:v>
                </c:pt>
                <c:pt idx="7601">
                  <c:v>1255</c:v>
                </c:pt>
                <c:pt idx="7602">
                  <c:v>1259</c:v>
                </c:pt>
                <c:pt idx="7603">
                  <c:v>1273</c:v>
                </c:pt>
                <c:pt idx="7604">
                  <c:v>1273</c:v>
                </c:pt>
                <c:pt idx="7605">
                  <c:v>1258</c:v>
                </c:pt>
                <c:pt idx="7606">
                  <c:v>1249</c:v>
                </c:pt>
                <c:pt idx="7607">
                  <c:v>1257</c:v>
                </c:pt>
                <c:pt idx="7608">
                  <c:v>1261</c:v>
                </c:pt>
                <c:pt idx="7609">
                  <c:v>1273</c:v>
                </c:pt>
                <c:pt idx="7610">
                  <c:v>1270</c:v>
                </c:pt>
                <c:pt idx="7611">
                  <c:v>1282</c:v>
                </c:pt>
                <c:pt idx="7612">
                  <c:v>1278</c:v>
                </c:pt>
                <c:pt idx="7613">
                  <c:v>1269</c:v>
                </c:pt>
                <c:pt idx="7614">
                  <c:v>1271</c:v>
                </c:pt>
                <c:pt idx="7615">
                  <c:v>1267</c:v>
                </c:pt>
                <c:pt idx="7616">
                  <c:v>1266</c:v>
                </c:pt>
                <c:pt idx="7617">
                  <c:v>1282</c:v>
                </c:pt>
                <c:pt idx="7618">
                  <c:v>1245</c:v>
                </c:pt>
                <c:pt idx="7619">
                  <c:v>1236</c:v>
                </c:pt>
                <c:pt idx="7620">
                  <c:v>1262</c:v>
                </c:pt>
                <c:pt idx="7621">
                  <c:v>1264</c:v>
                </c:pt>
                <c:pt idx="7622">
                  <c:v>1261</c:v>
                </c:pt>
                <c:pt idx="7623">
                  <c:v>1292</c:v>
                </c:pt>
                <c:pt idx="7624">
                  <c:v>1249</c:v>
                </c:pt>
                <c:pt idx="7625">
                  <c:v>1259</c:v>
                </c:pt>
                <c:pt idx="7626">
                  <c:v>1260</c:v>
                </c:pt>
                <c:pt idx="7627">
                  <c:v>1246</c:v>
                </c:pt>
                <c:pt idx="7628">
                  <c:v>1265</c:v>
                </c:pt>
                <c:pt idx="7629">
                  <c:v>1252</c:v>
                </c:pt>
                <c:pt idx="7630">
                  <c:v>1243</c:v>
                </c:pt>
                <c:pt idx="7631">
                  <c:v>1245</c:v>
                </c:pt>
                <c:pt idx="7632">
                  <c:v>1269</c:v>
                </c:pt>
                <c:pt idx="7633">
                  <c:v>1274</c:v>
                </c:pt>
                <c:pt idx="7634">
                  <c:v>1250</c:v>
                </c:pt>
                <c:pt idx="7635">
                  <c:v>1264</c:v>
                </c:pt>
                <c:pt idx="7636">
                  <c:v>1239</c:v>
                </c:pt>
                <c:pt idx="7637">
                  <c:v>1258</c:v>
                </c:pt>
                <c:pt idx="7638">
                  <c:v>1263</c:v>
                </c:pt>
                <c:pt idx="7639">
                  <c:v>1234</c:v>
                </c:pt>
                <c:pt idx="7640">
                  <c:v>1256</c:v>
                </c:pt>
                <c:pt idx="7641">
                  <c:v>1276</c:v>
                </c:pt>
                <c:pt idx="7642">
                  <c:v>1267</c:v>
                </c:pt>
                <c:pt idx="7643">
                  <c:v>1262</c:v>
                </c:pt>
                <c:pt idx="7644">
                  <c:v>1263</c:v>
                </c:pt>
                <c:pt idx="7645">
                  <c:v>1249</c:v>
                </c:pt>
                <c:pt idx="7646">
                  <c:v>1288</c:v>
                </c:pt>
                <c:pt idx="7647">
                  <c:v>1283</c:v>
                </c:pt>
                <c:pt idx="7648">
                  <c:v>1278</c:v>
                </c:pt>
                <c:pt idx="7649">
                  <c:v>1268</c:v>
                </c:pt>
                <c:pt idx="7650">
                  <c:v>1279</c:v>
                </c:pt>
                <c:pt idx="7651">
                  <c:v>1281</c:v>
                </c:pt>
                <c:pt idx="7652">
                  <c:v>1295</c:v>
                </c:pt>
                <c:pt idx="7653">
                  <c:v>1306</c:v>
                </c:pt>
                <c:pt idx="7654">
                  <c:v>1285</c:v>
                </c:pt>
                <c:pt idx="7655">
                  <c:v>1303</c:v>
                </c:pt>
                <c:pt idx="7656">
                  <c:v>1308</c:v>
                </c:pt>
                <c:pt idx="7657">
                  <c:v>1272</c:v>
                </c:pt>
                <c:pt idx="7658">
                  <c:v>1263</c:v>
                </c:pt>
                <c:pt idx="7659">
                  <c:v>1302</c:v>
                </c:pt>
                <c:pt idx="7660">
                  <c:v>1312</c:v>
                </c:pt>
                <c:pt idx="7661">
                  <c:v>1320</c:v>
                </c:pt>
                <c:pt idx="7662">
                  <c:v>1317</c:v>
                </c:pt>
                <c:pt idx="7663">
                  <c:v>1313</c:v>
                </c:pt>
                <c:pt idx="7664">
                  <c:v>1283</c:v>
                </c:pt>
                <c:pt idx="7665">
                  <c:v>1300</c:v>
                </c:pt>
                <c:pt idx="7666">
                  <c:v>1287</c:v>
                </c:pt>
                <c:pt idx="7667">
                  <c:v>1282</c:v>
                </c:pt>
                <c:pt idx="7668">
                  <c:v>1267</c:v>
                </c:pt>
                <c:pt idx="7669">
                  <c:v>1281</c:v>
                </c:pt>
                <c:pt idx="7670">
                  <c:v>1286</c:v>
                </c:pt>
                <c:pt idx="7671">
                  <c:v>1283</c:v>
                </c:pt>
                <c:pt idx="7672">
                  <c:v>1304</c:v>
                </c:pt>
                <c:pt idx="7673">
                  <c:v>1275</c:v>
                </c:pt>
                <c:pt idx="7674">
                  <c:v>1305</c:v>
                </c:pt>
                <c:pt idx="7675">
                  <c:v>1282</c:v>
                </c:pt>
                <c:pt idx="7676">
                  <c:v>1276</c:v>
                </c:pt>
                <c:pt idx="7677">
                  <c:v>1266</c:v>
                </c:pt>
                <c:pt idx="7678">
                  <c:v>1258</c:v>
                </c:pt>
                <c:pt idx="7679">
                  <c:v>1257</c:v>
                </c:pt>
                <c:pt idx="7680">
                  <c:v>1230</c:v>
                </c:pt>
                <c:pt idx="7681">
                  <c:v>1219</c:v>
                </c:pt>
                <c:pt idx="7682">
                  <c:v>1222</c:v>
                </c:pt>
                <c:pt idx="7683">
                  <c:v>1248</c:v>
                </c:pt>
                <c:pt idx="7684">
                  <c:v>1225</c:v>
                </c:pt>
                <c:pt idx="7685">
                  <c:v>1248</c:v>
                </c:pt>
                <c:pt idx="7686">
                  <c:v>1262</c:v>
                </c:pt>
                <c:pt idx="7687">
                  <c:v>1263</c:v>
                </c:pt>
                <c:pt idx="7688">
                  <c:v>1252</c:v>
                </c:pt>
                <c:pt idx="7689">
                  <c:v>1254</c:v>
                </c:pt>
                <c:pt idx="7690">
                  <c:v>1285</c:v>
                </c:pt>
                <c:pt idx="7691">
                  <c:v>1271</c:v>
                </c:pt>
                <c:pt idx="7692">
                  <c:v>1272</c:v>
                </c:pt>
                <c:pt idx="7693">
                  <c:v>1254</c:v>
                </c:pt>
                <c:pt idx="7694">
                  <c:v>1274</c:v>
                </c:pt>
                <c:pt idx="7695">
                  <c:v>1274</c:v>
                </c:pt>
                <c:pt idx="7696">
                  <c:v>1284</c:v>
                </c:pt>
                <c:pt idx="7697">
                  <c:v>1297</c:v>
                </c:pt>
                <c:pt idx="7698">
                  <c:v>1297</c:v>
                </c:pt>
                <c:pt idx="7699">
                  <c:v>1277</c:v>
                </c:pt>
                <c:pt idx="7700">
                  <c:v>1266</c:v>
                </c:pt>
                <c:pt idx="7701">
                  <c:v>1263</c:v>
                </c:pt>
                <c:pt idx="7702">
                  <c:v>1251</c:v>
                </c:pt>
                <c:pt idx="7703">
                  <c:v>1288</c:v>
                </c:pt>
                <c:pt idx="7704">
                  <c:v>1261</c:v>
                </c:pt>
                <c:pt idx="7705">
                  <c:v>1269</c:v>
                </c:pt>
                <c:pt idx="7706">
                  <c:v>1270</c:v>
                </c:pt>
                <c:pt idx="7707">
                  <c:v>1262</c:v>
                </c:pt>
                <c:pt idx="7708">
                  <c:v>1271</c:v>
                </c:pt>
                <c:pt idx="7709">
                  <c:v>1295</c:v>
                </c:pt>
                <c:pt idx="7710">
                  <c:v>1272</c:v>
                </c:pt>
                <c:pt idx="7711">
                  <c:v>1292</c:v>
                </c:pt>
                <c:pt idx="7712">
                  <c:v>1291</c:v>
                </c:pt>
                <c:pt idx="7713">
                  <c:v>1278</c:v>
                </c:pt>
                <c:pt idx="7714">
                  <c:v>1245</c:v>
                </c:pt>
                <c:pt idx="7715">
                  <c:v>1259</c:v>
                </c:pt>
                <c:pt idx="7716">
                  <c:v>1289</c:v>
                </c:pt>
                <c:pt idx="7717">
                  <c:v>1286</c:v>
                </c:pt>
                <c:pt idx="7718">
                  <c:v>1301</c:v>
                </c:pt>
                <c:pt idx="7719">
                  <c:v>1308</c:v>
                </c:pt>
                <c:pt idx="7720">
                  <c:v>1316</c:v>
                </c:pt>
                <c:pt idx="7721">
                  <c:v>1319</c:v>
                </c:pt>
                <c:pt idx="7722">
                  <c:v>1270</c:v>
                </c:pt>
                <c:pt idx="7723">
                  <c:v>1306</c:v>
                </c:pt>
                <c:pt idx="7724">
                  <c:v>1299</c:v>
                </c:pt>
                <c:pt idx="7725">
                  <c:v>1287</c:v>
                </c:pt>
                <c:pt idx="7726">
                  <c:v>1281</c:v>
                </c:pt>
                <c:pt idx="7727">
                  <c:v>1285</c:v>
                </c:pt>
                <c:pt idx="7728">
                  <c:v>1274</c:v>
                </c:pt>
                <c:pt idx="7729">
                  <c:v>1295</c:v>
                </c:pt>
                <c:pt idx="7730">
                  <c:v>1306</c:v>
                </c:pt>
                <c:pt idx="7731">
                  <c:v>1338</c:v>
                </c:pt>
                <c:pt idx="7732">
                  <c:v>1306</c:v>
                </c:pt>
                <c:pt idx="7733">
                  <c:v>1322</c:v>
                </c:pt>
                <c:pt idx="7734">
                  <c:v>1305</c:v>
                </c:pt>
                <c:pt idx="7735">
                  <c:v>1317</c:v>
                </c:pt>
                <c:pt idx="7736">
                  <c:v>1302</c:v>
                </c:pt>
                <c:pt idx="7737">
                  <c:v>1306</c:v>
                </c:pt>
                <c:pt idx="7738">
                  <c:v>1312</c:v>
                </c:pt>
                <c:pt idx="7739">
                  <c:v>1296</c:v>
                </c:pt>
                <c:pt idx="7740">
                  <c:v>1306</c:v>
                </c:pt>
                <c:pt idx="7741">
                  <c:v>1284</c:v>
                </c:pt>
                <c:pt idx="7742">
                  <c:v>1282</c:v>
                </c:pt>
                <c:pt idx="7743">
                  <c:v>1288</c:v>
                </c:pt>
                <c:pt idx="7744">
                  <c:v>1308</c:v>
                </c:pt>
                <c:pt idx="7745">
                  <c:v>1294</c:v>
                </c:pt>
                <c:pt idx="7746">
                  <c:v>1288</c:v>
                </c:pt>
                <c:pt idx="7747">
                  <c:v>1300</c:v>
                </c:pt>
                <c:pt idx="7748">
                  <c:v>1315</c:v>
                </c:pt>
                <c:pt idx="7749">
                  <c:v>1316</c:v>
                </c:pt>
                <c:pt idx="7750">
                  <c:v>1291</c:v>
                </c:pt>
                <c:pt idx="7751">
                  <c:v>1309</c:v>
                </c:pt>
                <c:pt idx="7752">
                  <c:v>1297</c:v>
                </c:pt>
                <c:pt idx="7753">
                  <c:v>1311</c:v>
                </c:pt>
                <c:pt idx="7754">
                  <c:v>1299</c:v>
                </c:pt>
                <c:pt idx="7755">
                  <c:v>1321</c:v>
                </c:pt>
                <c:pt idx="7756">
                  <c:v>1291</c:v>
                </c:pt>
                <c:pt idx="7757">
                  <c:v>1315</c:v>
                </c:pt>
                <c:pt idx="7758">
                  <c:v>1325</c:v>
                </c:pt>
                <c:pt idx="7759">
                  <c:v>1308</c:v>
                </c:pt>
                <c:pt idx="7760">
                  <c:v>1344</c:v>
                </c:pt>
                <c:pt idx="7761">
                  <c:v>1330</c:v>
                </c:pt>
                <c:pt idx="7762">
                  <c:v>1339</c:v>
                </c:pt>
                <c:pt idx="7763">
                  <c:v>1344</c:v>
                </c:pt>
                <c:pt idx="7764">
                  <c:v>1309</c:v>
                </c:pt>
                <c:pt idx="7765">
                  <c:v>1310</c:v>
                </c:pt>
                <c:pt idx="7766">
                  <c:v>1333</c:v>
                </c:pt>
                <c:pt idx="7767">
                  <c:v>1313</c:v>
                </c:pt>
                <c:pt idx="7768">
                  <c:v>1320</c:v>
                </c:pt>
                <c:pt idx="7769">
                  <c:v>1331</c:v>
                </c:pt>
                <c:pt idx="7770">
                  <c:v>1317</c:v>
                </c:pt>
                <c:pt idx="7771">
                  <c:v>1271</c:v>
                </c:pt>
                <c:pt idx="7772">
                  <c:v>1278</c:v>
                </c:pt>
                <c:pt idx="7773">
                  <c:v>1279</c:v>
                </c:pt>
                <c:pt idx="7774">
                  <c:v>1268</c:v>
                </c:pt>
                <c:pt idx="7775">
                  <c:v>1268</c:v>
                </c:pt>
                <c:pt idx="7776">
                  <c:v>1281</c:v>
                </c:pt>
                <c:pt idx="7777">
                  <c:v>1285</c:v>
                </c:pt>
                <c:pt idx="7778">
                  <c:v>1289</c:v>
                </c:pt>
                <c:pt idx="7779">
                  <c:v>1303</c:v>
                </c:pt>
                <c:pt idx="7780">
                  <c:v>1269</c:v>
                </c:pt>
                <c:pt idx="7781">
                  <c:v>1278</c:v>
                </c:pt>
                <c:pt idx="7782">
                  <c:v>1290</c:v>
                </c:pt>
                <c:pt idx="7783">
                  <c:v>1281</c:v>
                </c:pt>
                <c:pt idx="7784">
                  <c:v>1316</c:v>
                </c:pt>
                <c:pt idx="7785">
                  <c:v>1301</c:v>
                </c:pt>
                <c:pt idx="7786">
                  <c:v>1294</c:v>
                </c:pt>
                <c:pt idx="7787">
                  <c:v>1307</c:v>
                </c:pt>
                <c:pt idx="7788">
                  <c:v>1305</c:v>
                </c:pt>
                <c:pt idx="7789">
                  <c:v>1304</c:v>
                </c:pt>
                <c:pt idx="7790">
                  <c:v>1307</c:v>
                </c:pt>
                <c:pt idx="7791">
                  <c:v>1295</c:v>
                </c:pt>
                <c:pt idx="7792">
                  <c:v>1294</c:v>
                </c:pt>
                <c:pt idx="7793">
                  <c:v>1287</c:v>
                </c:pt>
                <c:pt idx="7794">
                  <c:v>1318</c:v>
                </c:pt>
                <c:pt idx="7795">
                  <c:v>1307</c:v>
                </c:pt>
                <c:pt idx="7796">
                  <c:v>1333</c:v>
                </c:pt>
                <c:pt idx="7797">
                  <c:v>1315</c:v>
                </c:pt>
                <c:pt idx="7798">
                  <c:v>1309</c:v>
                </c:pt>
                <c:pt idx="7799">
                  <c:v>1278</c:v>
                </c:pt>
                <c:pt idx="7800">
                  <c:v>1288</c:v>
                </c:pt>
                <c:pt idx="7801">
                  <c:v>1286</c:v>
                </c:pt>
                <c:pt idx="7802">
                  <c:v>1299</c:v>
                </c:pt>
                <c:pt idx="7803">
                  <c:v>1291</c:v>
                </c:pt>
                <c:pt idx="7804">
                  <c:v>1312</c:v>
                </c:pt>
                <c:pt idx="7805">
                  <c:v>1283</c:v>
                </c:pt>
                <c:pt idx="7806">
                  <c:v>1311</c:v>
                </c:pt>
                <c:pt idx="7807">
                  <c:v>1289</c:v>
                </c:pt>
                <c:pt idx="7808">
                  <c:v>1300</c:v>
                </c:pt>
                <c:pt idx="7809">
                  <c:v>1287</c:v>
                </c:pt>
                <c:pt idx="7810">
                  <c:v>1298</c:v>
                </c:pt>
                <c:pt idx="7811">
                  <c:v>1305</c:v>
                </c:pt>
                <c:pt idx="7812">
                  <c:v>1261</c:v>
                </c:pt>
                <c:pt idx="7813">
                  <c:v>1298</c:v>
                </c:pt>
                <c:pt idx="7814">
                  <c:v>1293</c:v>
                </c:pt>
                <c:pt idx="7815">
                  <c:v>1288</c:v>
                </c:pt>
                <c:pt idx="7816">
                  <c:v>1293</c:v>
                </c:pt>
                <c:pt idx="7817">
                  <c:v>1269</c:v>
                </c:pt>
                <c:pt idx="7818">
                  <c:v>1259</c:v>
                </c:pt>
                <c:pt idx="7819">
                  <c:v>1280</c:v>
                </c:pt>
                <c:pt idx="7820">
                  <c:v>1306</c:v>
                </c:pt>
                <c:pt idx="7821">
                  <c:v>1285</c:v>
                </c:pt>
                <c:pt idx="7822">
                  <c:v>1301</c:v>
                </c:pt>
                <c:pt idx="7823">
                  <c:v>1290</c:v>
                </c:pt>
                <c:pt idx="7824">
                  <c:v>1288</c:v>
                </c:pt>
                <c:pt idx="7825">
                  <c:v>1295</c:v>
                </c:pt>
                <c:pt idx="7826">
                  <c:v>1290</c:v>
                </c:pt>
                <c:pt idx="7827">
                  <c:v>1310</c:v>
                </c:pt>
                <c:pt idx="7828">
                  <c:v>1313</c:v>
                </c:pt>
                <c:pt idx="7829">
                  <c:v>1309</c:v>
                </c:pt>
                <c:pt idx="7830">
                  <c:v>1296</c:v>
                </c:pt>
                <c:pt idx="7831">
                  <c:v>1310</c:v>
                </c:pt>
                <c:pt idx="7832">
                  <c:v>1313</c:v>
                </c:pt>
                <c:pt idx="7833">
                  <c:v>1308</c:v>
                </c:pt>
                <c:pt idx="7834">
                  <c:v>1280</c:v>
                </c:pt>
                <c:pt idx="7835">
                  <c:v>1293</c:v>
                </c:pt>
                <c:pt idx="7836">
                  <c:v>1287</c:v>
                </c:pt>
                <c:pt idx="7837">
                  <c:v>1301</c:v>
                </c:pt>
                <c:pt idx="7838">
                  <c:v>1301</c:v>
                </c:pt>
                <c:pt idx="7839">
                  <c:v>1296</c:v>
                </c:pt>
                <c:pt idx="7840">
                  <c:v>1271</c:v>
                </c:pt>
                <c:pt idx="7841">
                  <c:v>1289</c:v>
                </c:pt>
                <c:pt idx="7842">
                  <c:v>1332</c:v>
                </c:pt>
                <c:pt idx="7843">
                  <c:v>1319</c:v>
                </c:pt>
                <c:pt idx="7844">
                  <c:v>1285</c:v>
                </c:pt>
                <c:pt idx="7845">
                  <c:v>1284</c:v>
                </c:pt>
                <c:pt idx="7846">
                  <c:v>1286</c:v>
                </c:pt>
                <c:pt idx="7847">
                  <c:v>1276</c:v>
                </c:pt>
                <c:pt idx="7848">
                  <c:v>1276</c:v>
                </c:pt>
                <c:pt idx="7849">
                  <c:v>1288</c:v>
                </c:pt>
                <c:pt idx="7850">
                  <c:v>1285</c:v>
                </c:pt>
                <c:pt idx="7851">
                  <c:v>1280</c:v>
                </c:pt>
                <c:pt idx="7852">
                  <c:v>1256</c:v>
                </c:pt>
                <c:pt idx="7853">
                  <c:v>1290</c:v>
                </c:pt>
                <c:pt idx="7854">
                  <c:v>1278</c:v>
                </c:pt>
                <c:pt idx="7855">
                  <c:v>1288</c:v>
                </c:pt>
                <c:pt idx="7856">
                  <c:v>1300</c:v>
                </c:pt>
                <c:pt idx="7857">
                  <c:v>1281</c:v>
                </c:pt>
                <c:pt idx="7858">
                  <c:v>1286</c:v>
                </c:pt>
                <c:pt idx="7859">
                  <c:v>1293</c:v>
                </c:pt>
                <c:pt idx="7860">
                  <c:v>1280</c:v>
                </c:pt>
                <c:pt idx="7861">
                  <c:v>1291</c:v>
                </c:pt>
                <c:pt idx="7862">
                  <c:v>1329</c:v>
                </c:pt>
                <c:pt idx="7863">
                  <c:v>1320</c:v>
                </c:pt>
                <c:pt idx="7864">
                  <c:v>1305</c:v>
                </c:pt>
                <c:pt idx="7865">
                  <c:v>1323</c:v>
                </c:pt>
                <c:pt idx="7866">
                  <c:v>1343</c:v>
                </c:pt>
                <c:pt idx="7867">
                  <c:v>1353</c:v>
                </c:pt>
                <c:pt idx="7868">
                  <c:v>1312</c:v>
                </c:pt>
                <c:pt idx="7869">
                  <c:v>1329</c:v>
                </c:pt>
                <c:pt idx="7870">
                  <c:v>1315</c:v>
                </c:pt>
                <c:pt idx="7871">
                  <c:v>1344</c:v>
                </c:pt>
                <c:pt idx="7872">
                  <c:v>1353</c:v>
                </c:pt>
                <c:pt idx="7873">
                  <c:v>1328</c:v>
                </c:pt>
                <c:pt idx="7874">
                  <c:v>1324</c:v>
                </c:pt>
                <c:pt idx="7875">
                  <c:v>1314</c:v>
                </c:pt>
                <c:pt idx="7876">
                  <c:v>1316</c:v>
                </c:pt>
                <c:pt idx="7877">
                  <c:v>1305</c:v>
                </c:pt>
                <c:pt idx="7878">
                  <c:v>1306</c:v>
                </c:pt>
                <c:pt idx="7879">
                  <c:v>1321</c:v>
                </c:pt>
                <c:pt idx="7880">
                  <c:v>1324</c:v>
                </c:pt>
                <c:pt idx="7881">
                  <c:v>1342</c:v>
                </c:pt>
                <c:pt idx="7882">
                  <c:v>1290</c:v>
                </c:pt>
                <c:pt idx="7883">
                  <c:v>1304</c:v>
                </c:pt>
                <c:pt idx="7884">
                  <c:v>1296</c:v>
                </c:pt>
                <c:pt idx="7885">
                  <c:v>1286</c:v>
                </c:pt>
                <c:pt idx="7886">
                  <c:v>1300</c:v>
                </c:pt>
                <c:pt idx="7887">
                  <c:v>1303</c:v>
                </c:pt>
                <c:pt idx="7888">
                  <c:v>1281</c:v>
                </c:pt>
                <c:pt idx="7889">
                  <c:v>1307</c:v>
                </c:pt>
                <c:pt idx="7890">
                  <c:v>1279</c:v>
                </c:pt>
                <c:pt idx="7891">
                  <c:v>1305</c:v>
                </c:pt>
                <c:pt idx="7892">
                  <c:v>1311</c:v>
                </c:pt>
                <c:pt idx="7893">
                  <c:v>1324</c:v>
                </c:pt>
                <c:pt idx="7894">
                  <c:v>1281</c:v>
                </c:pt>
                <c:pt idx="7895">
                  <c:v>1342</c:v>
                </c:pt>
                <c:pt idx="7896">
                  <c:v>1321</c:v>
                </c:pt>
                <c:pt idx="7897">
                  <c:v>1320</c:v>
                </c:pt>
                <c:pt idx="7898">
                  <c:v>1323</c:v>
                </c:pt>
                <c:pt idx="7899">
                  <c:v>1281</c:v>
                </c:pt>
                <c:pt idx="7900">
                  <c:v>1286</c:v>
                </c:pt>
                <c:pt idx="7901">
                  <c:v>1312</c:v>
                </c:pt>
                <c:pt idx="7902">
                  <c:v>1322</c:v>
                </c:pt>
                <c:pt idx="7903">
                  <c:v>1311</c:v>
                </c:pt>
                <c:pt idx="7904">
                  <c:v>1293</c:v>
                </c:pt>
                <c:pt idx="7905">
                  <c:v>1310</c:v>
                </c:pt>
                <c:pt idx="7906">
                  <c:v>1332</c:v>
                </c:pt>
                <c:pt idx="7907">
                  <c:v>1335</c:v>
                </c:pt>
                <c:pt idx="7908">
                  <c:v>1348</c:v>
                </c:pt>
                <c:pt idx="7909">
                  <c:v>1337</c:v>
                </c:pt>
                <c:pt idx="7910">
                  <c:v>1270</c:v>
                </c:pt>
                <c:pt idx="7911">
                  <c:v>1301</c:v>
                </c:pt>
                <c:pt idx="7912">
                  <c:v>1304</c:v>
                </c:pt>
                <c:pt idx="7913">
                  <c:v>1296</c:v>
                </c:pt>
                <c:pt idx="7914">
                  <c:v>1299</c:v>
                </c:pt>
                <c:pt idx="7915">
                  <c:v>1299</c:v>
                </c:pt>
                <c:pt idx="7916">
                  <c:v>1298</c:v>
                </c:pt>
                <c:pt idx="7917">
                  <c:v>1289</c:v>
                </c:pt>
                <c:pt idx="7918">
                  <c:v>1288</c:v>
                </c:pt>
                <c:pt idx="7919">
                  <c:v>1304</c:v>
                </c:pt>
                <c:pt idx="7920">
                  <c:v>1320</c:v>
                </c:pt>
                <c:pt idx="7921">
                  <c:v>1303</c:v>
                </c:pt>
                <c:pt idx="7922">
                  <c:v>1307</c:v>
                </c:pt>
                <c:pt idx="7923">
                  <c:v>1311</c:v>
                </c:pt>
                <c:pt idx="7924">
                  <c:v>1335</c:v>
                </c:pt>
                <c:pt idx="7925">
                  <c:v>1326</c:v>
                </c:pt>
                <c:pt idx="7926">
                  <c:v>1294</c:v>
                </c:pt>
                <c:pt idx="7927">
                  <c:v>1320</c:v>
                </c:pt>
                <c:pt idx="7928">
                  <c:v>1309</c:v>
                </c:pt>
                <c:pt idx="7929">
                  <c:v>1325</c:v>
                </c:pt>
                <c:pt idx="7930">
                  <c:v>1328</c:v>
                </c:pt>
                <c:pt idx="7931">
                  <c:v>1320</c:v>
                </c:pt>
                <c:pt idx="7932">
                  <c:v>1322</c:v>
                </c:pt>
                <c:pt idx="7933">
                  <c:v>1334</c:v>
                </c:pt>
                <c:pt idx="7934">
                  <c:v>1326</c:v>
                </c:pt>
                <c:pt idx="7935">
                  <c:v>1305</c:v>
                </c:pt>
                <c:pt idx="7936">
                  <c:v>1316</c:v>
                </c:pt>
                <c:pt idx="7937">
                  <c:v>1316</c:v>
                </c:pt>
                <c:pt idx="7938">
                  <c:v>1331</c:v>
                </c:pt>
                <c:pt idx="7939">
                  <c:v>1330</c:v>
                </c:pt>
                <c:pt idx="7940">
                  <c:v>1321</c:v>
                </c:pt>
                <c:pt idx="7941">
                  <c:v>1322</c:v>
                </c:pt>
                <c:pt idx="7942">
                  <c:v>1354</c:v>
                </c:pt>
                <c:pt idx="7943">
                  <c:v>1341</c:v>
                </c:pt>
                <c:pt idx="7944">
                  <c:v>1347</c:v>
                </c:pt>
                <c:pt idx="7945">
                  <c:v>1296</c:v>
                </c:pt>
                <c:pt idx="7946">
                  <c:v>1334</c:v>
                </c:pt>
                <c:pt idx="7947">
                  <c:v>1306</c:v>
                </c:pt>
                <c:pt idx="7948">
                  <c:v>1326</c:v>
                </c:pt>
                <c:pt idx="7949">
                  <c:v>1327</c:v>
                </c:pt>
                <c:pt idx="7950">
                  <c:v>1322</c:v>
                </c:pt>
                <c:pt idx="7951">
                  <c:v>1304</c:v>
                </c:pt>
                <c:pt idx="7952">
                  <c:v>1315</c:v>
                </c:pt>
                <c:pt idx="7953">
                  <c:v>1313</c:v>
                </c:pt>
                <c:pt idx="7954">
                  <c:v>1328</c:v>
                </c:pt>
                <c:pt idx="7955">
                  <c:v>1301</c:v>
                </c:pt>
                <c:pt idx="7956">
                  <c:v>1290</c:v>
                </c:pt>
                <c:pt idx="7957">
                  <c:v>1291</c:v>
                </c:pt>
                <c:pt idx="7958">
                  <c:v>1297</c:v>
                </c:pt>
                <c:pt idx="7959">
                  <c:v>1276</c:v>
                </c:pt>
                <c:pt idx="7960">
                  <c:v>1291</c:v>
                </c:pt>
                <c:pt idx="7961">
                  <c:v>1294</c:v>
                </c:pt>
                <c:pt idx="7962">
                  <c:v>1277</c:v>
                </c:pt>
                <c:pt idx="7963">
                  <c:v>1293</c:v>
                </c:pt>
                <c:pt idx="7964">
                  <c:v>1281</c:v>
                </c:pt>
                <c:pt idx="7965">
                  <c:v>1297</c:v>
                </c:pt>
                <c:pt idx="7966">
                  <c:v>1280</c:v>
                </c:pt>
                <c:pt idx="7967">
                  <c:v>1276</c:v>
                </c:pt>
                <c:pt idx="7968">
                  <c:v>1263</c:v>
                </c:pt>
                <c:pt idx="7969">
                  <c:v>1275</c:v>
                </c:pt>
                <c:pt idx="7970">
                  <c:v>1306</c:v>
                </c:pt>
                <c:pt idx="7971">
                  <c:v>1301</c:v>
                </c:pt>
                <c:pt idx="7972">
                  <c:v>1306</c:v>
                </c:pt>
                <c:pt idx="7973">
                  <c:v>1309</c:v>
                </c:pt>
                <c:pt idx="7974">
                  <c:v>1285</c:v>
                </c:pt>
                <c:pt idx="7975">
                  <c:v>1311</c:v>
                </c:pt>
                <c:pt idx="7976">
                  <c:v>1294</c:v>
                </c:pt>
                <c:pt idx="7977">
                  <c:v>1281</c:v>
                </c:pt>
                <c:pt idx="7978">
                  <c:v>1292</c:v>
                </c:pt>
                <c:pt idx="7979">
                  <c:v>1294</c:v>
                </c:pt>
                <c:pt idx="7980">
                  <c:v>1309</c:v>
                </c:pt>
                <c:pt idx="7981">
                  <c:v>1270</c:v>
                </c:pt>
                <c:pt idx="7982">
                  <c:v>1260</c:v>
                </c:pt>
                <c:pt idx="7983">
                  <c:v>1267</c:v>
                </c:pt>
                <c:pt idx="7984">
                  <c:v>1311</c:v>
                </c:pt>
                <c:pt idx="7985">
                  <c:v>1300</c:v>
                </c:pt>
                <c:pt idx="7986">
                  <c:v>1299</c:v>
                </c:pt>
                <c:pt idx="7987">
                  <c:v>1318</c:v>
                </c:pt>
                <c:pt idx="7988">
                  <c:v>1320</c:v>
                </c:pt>
                <c:pt idx="7989">
                  <c:v>1304</c:v>
                </c:pt>
                <c:pt idx="7990">
                  <c:v>1315</c:v>
                </c:pt>
                <c:pt idx="7991">
                  <c:v>1344</c:v>
                </c:pt>
                <c:pt idx="7992">
                  <c:v>1336</c:v>
                </c:pt>
                <c:pt idx="7993">
                  <c:v>1331</c:v>
                </c:pt>
                <c:pt idx="7994">
                  <c:v>1328</c:v>
                </c:pt>
                <c:pt idx="7995">
                  <c:v>1332</c:v>
                </c:pt>
                <c:pt idx="7996">
                  <c:v>1312</c:v>
                </c:pt>
                <c:pt idx="7997">
                  <c:v>1294</c:v>
                </c:pt>
                <c:pt idx="7998">
                  <c:v>1299</c:v>
                </c:pt>
                <c:pt idx="7999">
                  <c:v>1274</c:v>
                </c:pt>
                <c:pt idx="8000">
                  <c:v>1267</c:v>
                </c:pt>
                <c:pt idx="8001">
                  <c:v>1261</c:v>
                </c:pt>
                <c:pt idx="8002">
                  <c:v>1264</c:v>
                </c:pt>
                <c:pt idx="8003">
                  <c:v>1285</c:v>
                </c:pt>
                <c:pt idx="8004">
                  <c:v>1269</c:v>
                </c:pt>
                <c:pt idx="8005">
                  <c:v>1286</c:v>
                </c:pt>
                <c:pt idx="8006">
                  <c:v>1282</c:v>
                </c:pt>
                <c:pt idx="8007">
                  <c:v>1270</c:v>
                </c:pt>
                <c:pt idx="8008">
                  <c:v>1239</c:v>
                </c:pt>
                <c:pt idx="8009">
                  <c:v>1250</c:v>
                </c:pt>
                <c:pt idx="8010">
                  <c:v>1286</c:v>
                </c:pt>
                <c:pt idx="8011">
                  <c:v>1276</c:v>
                </c:pt>
                <c:pt idx="8012">
                  <c:v>1306</c:v>
                </c:pt>
                <c:pt idx="8013">
                  <c:v>1297</c:v>
                </c:pt>
                <c:pt idx="8014">
                  <c:v>1303</c:v>
                </c:pt>
                <c:pt idx="8015">
                  <c:v>1311</c:v>
                </c:pt>
                <c:pt idx="8016">
                  <c:v>1252</c:v>
                </c:pt>
                <c:pt idx="8017">
                  <c:v>1280</c:v>
                </c:pt>
                <c:pt idx="8018">
                  <c:v>1289</c:v>
                </c:pt>
                <c:pt idx="8019">
                  <c:v>1281</c:v>
                </c:pt>
                <c:pt idx="8020">
                  <c:v>1260</c:v>
                </c:pt>
                <c:pt idx="8021">
                  <c:v>1299</c:v>
                </c:pt>
                <c:pt idx="8022">
                  <c:v>1285</c:v>
                </c:pt>
                <c:pt idx="8023">
                  <c:v>1286</c:v>
                </c:pt>
                <c:pt idx="8024">
                  <c:v>1297</c:v>
                </c:pt>
                <c:pt idx="8025">
                  <c:v>1287</c:v>
                </c:pt>
                <c:pt idx="8026">
                  <c:v>1313</c:v>
                </c:pt>
                <c:pt idx="8027">
                  <c:v>1306</c:v>
                </c:pt>
                <c:pt idx="8028">
                  <c:v>1322</c:v>
                </c:pt>
                <c:pt idx="8029">
                  <c:v>1315</c:v>
                </c:pt>
                <c:pt idx="8030">
                  <c:v>1323</c:v>
                </c:pt>
                <c:pt idx="8031">
                  <c:v>1336</c:v>
                </c:pt>
                <c:pt idx="8032">
                  <c:v>1316</c:v>
                </c:pt>
                <c:pt idx="8033">
                  <c:v>1322</c:v>
                </c:pt>
                <c:pt idx="8034">
                  <c:v>1304</c:v>
                </c:pt>
                <c:pt idx="8035">
                  <c:v>1303</c:v>
                </c:pt>
                <c:pt idx="8036">
                  <c:v>1316</c:v>
                </c:pt>
                <c:pt idx="8037">
                  <c:v>1310</c:v>
                </c:pt>
                <c:pt idx="8038">
                  <c:v>1352</c:v>
                </c:pt>
                <c:pt idx="8039">
                  <c:v>1331</c:v>
                </c:pt>
                <c:pt idx="8040">
                  <c:v>1333</c:v>
                </c:pt>
                <c:pt idx="8041">
                  <c:v>1341</c:v>
                </c:pt>
                <c:pt idx="8042">
                  <c:v>1338</c:v>
                </c:pt>
                <c:pt idx="8043">
                  <c:v>1330</c:v>
                </c:pt>
                <c:pt idx="8044">
                  <c:v>1324</c:v>
                </c:pt>
                <c:pt idx="8045">
                  <c:v>1337</c:v>
                </c:pt>
                <c:pt idx="8046">
                  <c:v>1317</c:v>
                </c:pt>
                <c:pt idx="8047">
                  <c:v>1326</c:v>
                </c:pt>
                <c:pt idx="8048">
                  <c:v>1318</c:v>
                </c:pt>
                <c:pt idx="8049">
                  <c:v>1301</c:v>
                </c:pt>
                <c:pt idx="8050">
                  <c:v>1320</c:v>
                </c:pt>
                <c:pt idx="8051">
                  <c:v>1329</c:v>
                </c:pt>
                <c:pt idx="8052">
                  <c:v>1336</c:v>
                </c:pt>
                <c:pt idx="8053">
                  <c:v>1319</c:v>
                </c:pt>
                <c:pt idx="8054">
                  <c:v>1306</c:v>
                </c:pt>
                <c:pt idx="8055">
                  <c:v>1300</c:v>
                </c:pt>
                <c:pt idx="8056">
                  <c:v>1306</c:v>
                </c:pt>
                <c:pt idx="8057">
                  <c:v>1315</c:v>
                </c:pt>
                <c:pt idx="8058">
                  <c:v>1291</c:v>
                </c:pt>
                <c:pt idx="8059">
                  <c:v>1334</c:v>
                </c:pt>
                <c:pt idx="8060">
                  <c:v>1324</c:v>
                </c:pt>
                <c:pt idx="8061">
                  <c:v>1325</c:v>
                </c:pt>
                <c:pt idx="8062">
                  <c:v>1344</c:v>
                </c:pt>
                <c:pt idx="8063">
                  <c:v>1320</c:v>
                </c:pt>
                <c:pt idx="8064">
                  <c:v>1310</c:v>
                </c:pt>
                <c:pt idx="8065">
                  <c:v>1302</c:v>
                </c:pt>
                <c:pt idx="8066">
                  <c:v>1340</c:v>
                </c:pt>
                <c:pt idx="8067">
                  <c:v>1325</c:v>
                </c:pt>
                <c:pt idx="8068">
                  <c:v>1303</c:v>
                </c:pt>
                <c:pt idx="8069">
                  <c:v>1315</c:v>
                </c:pt>
                <c:pt idx="8070">
                  <c:v>1321</c:v>
                </c:pt>
                <c:pt idx="8071">
                  <c:v>1310</c:v>
                </c:pt>
                <c:pt idx="8072">
                  <c:v>1286</c:v>
                </c:pt>
                <c:pt idx="8073">
                  <c:v>1310</c:v>
                </c:pt>
                <c:pt idx="8074">
                  <c:v>1313</c:v>
                </c:pt>
                <c:pt idx="8075">
                  <c:v>1291</c:v>
                </c:pt>
                <c:pt idx="8076">
                  <c:v>1315</c:v>
                </c:pt>
                <c:pt idx="8077">
                  <c:v>1334</c:v>
                </c:pt>
                <c:pt idx="8078">
                  <c:v>1333</c:v>
                </c:pt>
                <c:pt idx="8079">
                  <c:v>1330</c:v>
                </c:pt>
                <c:pt idx="8080">
                  <c:v>1307</c:v>
                </c:pt>
                <c:pt idx="8081">
                  <c:v>1324</c:v>
                </c:pt>
                <c:pt idx="8082">
                  <c:v>1312</c:v>
                </c:pt>
                <c:pt idx="8083">
                  <c:v>1319</c:v>
                </c:pt>
                <c:pt idx="8084">
                  <c:v>1252</c:v>
                </c:pt>
                <c:pt idx="8085">
                  <c:v>1289</c:v>
                </c:pt>
                <c:pt idx="8086">
                  <c:v>1263</c:v>
                </c:pt>
                <c:pt idx="8087">
                  <c:v>1274</c:v>
                </c:pt>
                <c:pt idx="8088">
                  <c:v>1302</c:v>
                </c:pt>
                <c:pt idx="8089">
                  <c:v>1302</c:v>
                </c:pt>
                <c:pt idx="8090">
                  <c:v>1303</c:v>
                </c:pt>
                <c:pt idx="8091">
                  <c:v>1314</c:v>
                </c:pt>
                <c:pt idx="8092">
                  <c:v>1299</c:v>
                </c:pt>
                <c:pt idx="8093">
                  <c:v>1334</c:v>
                </c:pt>
                <c:pt idx="8094">
                  <c:v>1315</c:v>
                </c:pt>
                <c:pt idx="8095">
                  <c:v>1317</c:v>
                </c:pt>
                <c:pt idx="8096">
                  <c:v>1331</c:v>
                </c:pt>
                <c:pt idx="8097">
                  <c:v>1326</c:v>
                </c:pt>
                <c:pt idx="8098">
                  <c:v>1311</c:v>
                </c:pt>
                <c:pt idx="8099">
                  <c:v>1321</c:v>
                </c:pt>
                <c:pt idx="8100">
                  <c:v>1317</c:v>
                </c:pt>
                <c:pt idx="8101">
                  <c:v>1297</c:v>
                </c:pt>
                <c:pt idx="8102">
                  <c:v>1307</c:v>
                </c:pt>
                <c:pt idx="8103">
                  <c:v>1322</c:v>
                </c:pt>
                <c:pt idx="8104">
                  <c:v>1304</c:v>
                </c:pt>
                <c:pt idx="8105">
                  <c:v>1304</c:v>
                </c:pt>
                <c:pt idx="8106">
                  <c:v>1323</c:v>
                </c:pt>
                <c:pt idx="8107">
                  <c:v>1317</c:v>
                </c:pt>
                <c:pt idx="8108">
                  <c:v>1302</c:v>
                </c:pt>
                <c:pt idx="8109">
                  <c:v>1325</c:v>
                </c:pt>
                <c:pt idx="8110">
                  <c:v>1323</c:v>
                </c:pt>
                <c:pt idx="8111">
                  <c:v>1301</c:v>
                </c:pt>
                <c:pt idx="8112">
                  <c:v>1298</c:v>
                </c:pt>
                <c:pt idx="8113">
                  <c:v>1286</c:v>
                </c:pt>
                <c:pt idx="8114">
                  <c:v>1319</c:v>
                </c:pt>
                <c:pt idx="8115">
                  <c:v>1298</c:v>
                </c:pt>
                <c:pt idx="8116">
                  <c:v>1315</c:v>
                </c:pt>
                <c:pt idx="8117">
                  <c:v>1301</c:v>
                </c:pt>
                <c:pt idx="8118">
                  <c:v>1316</c:v>
                </c:pt>
                <c:pt idx="8119">
                  <c:v>1322</c:v>
                </c:pt>
                <c:pt idx="8120">
                  <c:v>1301</c:v>
                </c:pt>
                <c:pt idx="8121">
                  <c:v>1280</c:v>
                </c:pt>
                <c:pt idx="8122">
                  <c:v>1313</c:v>
                </c:pt>
                <c:pt idx="8123">
                  <c:v>1299</c:v>
                </c:pt>
                <c:pt idx="8124">
                  <c:v>1329</c:v>
                </c:pt>
                <c:pt idx="8125">
                  <c:v>1338</c:v>
                </c:pt>
                <c:pt idx="8126">
                  <c:v>1311</c:v>
                </c:pt>
                <c:pt idx="8127">
                  <c:v>1302</c:v>
                </c:pt>
                <c:pt idx="8128">
                  <c:v>1321</c:v>
                </c:pt>
                <c:pt idx="8129">
                  <c:v>1341</c:v>
                </c:pt>
                <c:pt idx="8130">
                  <c:v>1278</c:v>
                </c:pt>
                <c:pt idx="8131">
                  <c:v>1312</c:v>
                </c:pt>
                <c:pt idx="8132">
                  <c:v>1308</c:v>
                </c:pt>
                <c:pt idx="8133">
                  <c:v>1297</c:v>
                </c:pt>
                <c:pt idx="8134">
                  <c:v>1281</c:v>
                </c:pt>
                <c:pt idx="8135">
                  <c:v>1303</c:v>
                </c:pt>
                <c:pt idx="8136">
                  <c:v>1307</c:v>
                </c:pt>
                <c:pt idx="8137">
                  <c:v>1328</c:v>
                </c:pt>
                <c:pt idx="8138">
                  <c:v>1290</c:v>
                </c:pt>
                <c:pt idx="8139">
                  <c:v>1328</c:v>
                </c:pt>
                <c:pt idx="8140">
                  <c:v>1301</c:v>
                </c:pt>
                <c:pt idx="8141">
                  <c:v>1306</c:v>
                </c:pt>
                <c:pt idx="8142">
                  <c:v>1309</c:v>
                </c:pt>
                <c:pt idx="8143">
                  <c:v>1320</c:v>
                </c:pt>
                <c:pt idx="8144">
                  <c:v>1289</c:v>
                </c:pt>
                <c:pt idx="8145">
                  <c:v>1298</c:v>
                </c:pt>
                <c:pt idx="8146">
                  <c:v>1325</c:v>
                </c:pt>
                <c:pt idx="8147">
                  <c:v>1290</c:v>
                </c:pt>
                <c:pt idx="8148">
                  <c:v>1322</c:v>
                </c:pt>
                <c:pt idx="8149">
                  <c:v>1317</c:v>
                </c:pt>
                <c:pt idx="8150">
                  <c:v>1333</c:v>
                </c:pt>
                <c:pt idx="8151">
                  <c:v>1315</c:v>
                </c:pt>
                <c:pt idx="8152">
                  <c:v>1317</c:v>
                </c:pt>
                <c:pt idx="8153">
                  <c:v>1344</c:v>
                </c:pt>
                <c:pt idx="8154">
                  <c:v>1313</c:v>
                </c:pt>
                <c:pt idx="8155">
                  <c:v>1323</c:v>
                </c:pt>
                <c:pt idx="8156">
                  <c:v>1341</c:v>
                </c:pt>
                <c:pt idx="8157">
                  <c:v>1317</c:v>
                </c:pt>
                <c:pt idx="8158">
                  <c:v>1327</c:v>
                </c:pt>
                <c:pt idx="8159">
                  <c:v>1320</c:v>
                </c:pt>
                <c:pt idx="8160">
                  <c:v>1335</c:v>
                </c:pt>
                <c:pt idx="8161">
                  <c:v>1332</c:v>
                </c:pt>
                <c:pt idx="8162">
                  <c:v>1336</c:v>
                </c:pt>
                <c:pt idx="8163">
                  <c:v>1332</c:v>
                </c:pt>
                <c:pt idx="8164">
                  <c:v>1339</c:v>
                </c:pt>
                <c:pt idx="8165">
                  <c:v>1339</c:v>
                </c:pt>
                <c:pt idx="8166">
                  <c:v>1334</c:v>
                </c:pt>
                <c:pt idx="8167">
                  <c:v>1272</c:v>
                </c:pt>
                <c:pt idx="8168">
                  <c:v>1289</c:v>
                </c:pt>
                <c:pt idx="8169">
                  <c:v>1317</c:v>
                </c:pt>
                <c:pt idx="8170">
                  <c:v>1295</c:v>
                </c:pt>
                <c:pt idx="8171">
                  <c:v>1316</c:v>
                </c:pt>
                <c:pt idx="8172">
                  <c:v>1304</c:v>
                </c:pt>
                <c:pt idx="8173">
                  <c:v>1337</c:v>
                </c:pt>
                <c:pt idx="8174">
                  <c:v>1330</c:v>
                </c:pt>
                <c:pt idx="8175">
                  <c:v>1303</c:v>
                </c:pt>
                <c:pt idx="8176">
                  <c:v>1316</c:v>
                </c:pt>
                <c:pt idx="8177">
                  <c:v>1315</c:v>
                </c:pt>
                <c:pt idx="8178">
                  <c:v>1310</c:v>
                </c:pt>
                <c:pt idx="8179">
                  <c:v>1303</c:v>
                </c:pt>
                <c:pt idx="8180">
                  <c:v>1297</c:v>
                </c:pt>
                <c:pt idx="8181">
                  <c:v>1319</c:v>
                </c:pt>
                <c:pt idx="8182">
                  <c:v>1323</c:v>
                </c:pt>
                <c:pt idx="8183">
                  <c:v>1323</c:v>
                </c:pt>
                <c:pt idx="8184">
                  <c:v>1337</c:v>
                </c:pt>
                <c:pt idx="8185">
                  <c:v>1310</c:v>
                </c:pt>
                <c:pt idx="8186">
                  <c:v>1333</c:v>
                </c:pt>
                <c:pt idx="8187">
                  <c:v>1297</c:v>
                </c:pt>
                <c:pt idx="8188">
                  <c:v>1335</c:v>
                </c:pt>
                <c:pt idx="8189">
                  <c:v>1308</c:v>
                </c:pt>
                <c:pt idx="8190">
                  <c:v>1348</c:v>
                </c:pt>
                <c:pt idx="8191">
                  <c:v>1364</c:v>
                </c:pt>
                <c:pt idx="8192">
                  <c:v>1372</c:v>
                </c:pt>
                <c:pt idx="8193">
                  <c:v>1335</c:v>
                </c:pt>
                <c:pt idx="8194">
                  <c:v>1339</c:v>
                </c:pt>
                <c:pt idx="8195">
                  <c:v>1335</c:v>
                </c:pt>
                <c:pt idx="8196">
                  <c:v>1333</c:v>
                </c:pt>
                <c:pt idx="8197">
                  <c:v>1342</c:v>
                </c:pt>
                <c:pt idx="8198">
                  <c:v>1339</c:v>
                </c:pt>
                <c:pt idx="8199">
                  <c:v>1353</c:v>
                </c:pt>
                <c:pt idx="8200">
                  <c:v>1339</c:v>
                </c:pt>
                <c:pt idx="8201">
                  <c:v>1333</c:v>
                </c:pt>
                <c:pt idx="8202">
                  <c:v>1312</c:v>
                </c:pt>
                <c:pt idx="8203">
                  <c:v>1337</c:v>
                </c:pt>
                <c:pt idx="8204">
                  <c:v>1320</c:v>
                </c:pt>
                <c:pt idx="8205">
                  <c:v>1332</c:v>
                </c:pt>
                <c:pt idx="8206">
                  <c:v>1352</c:v>
                </c:pt>
                <c:pt idx="8207">
                  <c:v>1353</c:v>
                </c:pt>
                <c:pt idx="8208">
                  <c:v>1344</c:v>
                </c:pt>
                <c:pt idx="8209">
                  <c:v>1338</c:v>
                </c:pt>
                <c:pt idx="8210">
                  <c:v>1359</c:v>
                </c:pt>
                <c:pt idx="8211">
                  <c:v>1361</c:v>
                </c:pt>
                <c:pt idx="8212">
                  <c:v>1353</c:v>
                </c:pt>
                <c:pt idx="8213">
                  <c:v>1321</c:v>
                </c:pt>
                <c:pt idx="8214">
                  <c:v>1321</c:v>
                </c:pt>
                <c:pt idx="8215">
                  <c:v>1382</c:v>
                </c:pt>
                <c:pt idx="8216">
                  <c:v>1350</c:v>
                </c:pt>
                <c:pt idx="8217">
                  <c:v>1371</c:v>
                </c:pt>
                <c:pt idx="8218">
                  <c:v>1359</c:v>
                </c:pt>
                <c:pt idx="8219">
                  <c:v>1351</c:v>
                </c:pt>
                <c:pt idx="8220">
                  <c:v>1358</c:v>
                </c:pt>
                <c:pt idx="8221">
                  <c:v>1374</c:v>
                </c:pt>
                <c:pt idx="8222">
                  <c:v>1364</c:v>
                </c:pt>
                <c:pt idx="8223">
                  <c:v>1353</c:v>
                </c:pt>
                <c:pt idx="8224">
                  <c:v>1364</c:v>
                </c:pt>
                <c:pt idx="8225">
                  <c:v>1327</c:v>
                </c:pt>
                <c:pt idx="8226">
                  <c:v>1345</c:v>
                </c:pt>
                <c:pt idx="8227">
                  <c:v>1357</c:v>
                </c:pt>
                <c:pt idx="8228">
                  <c:v>1361</c:v>
                </c:pt>
                <c:pt idx="8229">
                  <c:v>1374</c:v>
                </c:pt>
                <c:pt idx="8230">
                  <c:v>1343</c:v>
                </c:pt>
                <c:pt idx="8231">
                  <c:v>1365</c:v>
                </c:pt>
                <c:pt idx="8232">
                  <c:v>1371</c:v>
                </c:pt>
                <c:pt idx="8233">
                  <c:v>1350</c:v>
                </c:pt>
                <c:pt idx="8234">
                  <c:v>1337</c:v>
                </c:pt>
                <c:pt idx="8235">
                  <c:v>1351</c:v>
                </c:pt>
                <c:pt idx="8236">
                  <c:v>1357</c:v>
                </c:pt>
                <c:pt idx="8237">
                  <c:v>1344</c:v>
                </c:pt>
                <c:pt idx="8238">
                  <c:v>1346</c:v>
                </c:pt>
                <c:pt idx="8239">
                  <c:v>1321</c:v>
                </c:pt>
                <c:pt idx="8240">
                  <c:v>1359</c:v>
                </c:pt>
                <c:pt idx="8241">
                  <c:v>1339</c:v>
                </c:pt>
                <c:pt idx="8242">
                  <c:v>1331</c:v>
                </c:pt>
                <c:pt idx="8243">
                  <c:v>1320</c:v>
                </c:pt>
                <c:pt idx="8244">
                  <c:v>1348</c:v>
                </c:pt>
                <c:pt idx="8245">
                  <c:v>1321</c:v>
                </c:pt>
                <c:pt idx="8246">
                  <c:v>1314</c:v>
                </c:pt>
                <c:pt idx="8247">
                  <c:v>1301</c:v>
                </c:pt>
                <c:pt idx="8248">
                  <c:v>1335</c:v>
                </c:pt>
                <c:pt idx="8249">
                  <c:v>1350</c:v>
                </c:pt>
                <c:pt idx="8250">
                  <c:v>1336</c:v>
                </c:pt>
                <c:pt idx="8251">
                  <c:v>1363</c:v>
                </c:pt>
                <c:pt idx="8252">
                  <c:v>1343</c:v>
                </c:pt>
                <c:pt idx="8253">
                  <c:v>1355</c:v>
                </c:pt>
                <c:pt idx="8254">
                  <c:v>1340</c:v>
                </c:pt>
                <c:pt idx="8255">
                  <c:v>1402</c:v>
                </c:pt>
                <c:pt idx="8256">
                  <c:v>1380</c:v>
                </c:pt>
                <c:pt idx="8257">
                  <c:v>1369</c:v>
                </c:pt>
                <c:pt idx="8258">
                  <c:v>1344</c:v>
                </c:pt>
                <c:pt idx="8259">
                  <c:v>1355</c:v>
                </c:pt>
                <c:pt idx="8260">
                  <c:v>1358</c:v>
                </c:pt>
                <c:pt idx="8261">
                  <c:v>1362</c:v>
                </c:pt>
                <c:pt idx="8262">
                  <c:v>1357</c:v>
                </c:pt>
                <c:pt idx="8263">
                  <c:v>1378</c:v>
                </c:pt>
                <c:pt idx="8264">
                  <c:v>1381</c:v>
                </c:pt>
                <c:pt idx="8265">
                  <c:v>1391</c:v>
                </c:pt>
                <c:pt idx="8266">
                  <c:v>1359</c:v>
                </c:pt>
                <c:pt idx="8267">
                  <c:v>1343</c:v>
                </c:pt>
                <c:pt idx="8268">
                  <c:v>1352</c:v>
                </c:pt>
                <c:pt idx="8269">
                  <c:v>1345</c:v>
                </c:pt>
                <c:pt idx="8270">
                  <c:v>1343</c:v>
                </c:pt>
                <c:pt idx="8271">
                  <c:v>1362</c:v>
                </c:pt>
                <c:pt idx="8272">
                  <c:v>1389</c:v>
                </c:pt>
                <c:pt idx="8273">
                  <c:v>1362</c:v>
                </c:pt>
                <c:pt idx="8274">
                  <c:v>1338</c:v>
                </c:pt>
                <c:pt idx="8275">
                  <c:v>1356</c:v>
                </c:pt>
                <c:pt idx="8276">
                  <c:v>1356</c:v>
                </c:pt>
                <c:pt idx="8277">
                  <c:v>1339</c:v>
                </c:pt>
                <c:pt idx="8278">
                  <c:v>1336</c:v>
                </c:pt>
                <c:pt idx="8279">
                  <c:v>1335</c:v>
                </c:pt>
                <c:pt idx="8280">
                  <c:v>1365</c:v>
                </c:pt>
                <c:pt idx="8281">
                  <c:v>1362</c:v>
                </c:pt>
                <c:pt idx="8282">
                  <c:v>1329</c:v>
                </c:pt>
                <c:pt idx="8283">
                  <c:v>1331</c:v>
                </c:pt>
                <c:pt idx="8284">
                  <c:v>1310</c:v>
                </c:pt>
                <c:pt idx="8285">
                  <c:v>1328</c:v>
                </c:pt>
                <c:pt idx="8286">
                  <c:v>1326</c:v>
                </c:pt>
                <c:pt idx="8287">
                  <c:v>1322</c:v>
                </c:pt>
                <c:pt idx="8288">
                  <c:v>1322</c:v>
                </c:pt>
                <c:pt idx="8289">
                  <c:v>1322</c:v>
                </c:pt>
                <c:pt idx="8290">
                  <c:v>1312</c:v>
                </c:pt>
                <c:pt idx="8291">
                  <c:v>1308</c:v>
                </c:pt>
                <c:pt idx="8292">
                  <c:v>1311</c:v>
                </c:pt>
                <c:pt idx="8293">
                  <c:v>1300</c:v>
                </c:pt>
                <c:pt idx="8294">
                  <c:v>1316</c:v>
                </c:pt>
                <c:pt idx="8295">
                  <c:v>1305</c:v>
                </c:pt>
                <c:pt idx="8296">
                  <c:v>1304</c:v>
                </c:pt>
                <c:pt idx="8297">
                  <c:v>1306</c:v>
                </c:pt>
                <c:pt idx="8298">
                  <c:v>1289</c:v>
                </c:pt>
                <c:pt idx="8299">
                  <c:v>1287</c:v>
                </c:pt>
                <c:pt idx="8300">
                  <c:v>1281</c:v>
                </c:pt>
                <c:pt idx="8301">
                  <c:v>1284</c:v>
                </c:pt>
                <c:pt idx="8302">
                  <c:v>1275</c:v>
                </c:pt>
                <c:pt idx="8303">
                  <c:v>1283</c:v>
                </c:pt>
                <c:pt idx="8304">
                  <c:v>1268</c:v>
                </c:pt>
                <c:pt idx="8305">
                  <c:v>1294</c:v>
                </c:pt>
                <c:pt idx="8306">
                  <c:v>1266</c:v>
                </c:pt>
                <c:pt idx="8307">
                  <c:v>1273</c:v>
                </c:pt>
                <c:pt idx="8308">
                  <c:v>1274</c:v>
                </c:pt>
                <c:pt idx="8309">
                  <c:v>1272</c:v>
                </c:pt>
                <c:pt idx="8310">
                  <c:v>1286</c:v>
                </c:pt>
                <c:pt idx="8311">
                  <c:v>1281</c:v>
                </c:pt>
                <c:pt idx="8312">
                  <c:v>1257</c:v>
                </c:pt>
                <c:pt idx="8313">
                  <c:v>1266</c:v>
                </c:pt>
                <c:pt idx="8314">
                  <c:v>1283</c:v>
                </c:pt>
                <c:pt idx="8315">
                  <c:v>1281</c:v>
                </c:pt>
                <c:pt idx="8316">
                  <c:v>1257</c:v>
                </c:pt>
                <c:pt idx="8317">
                  <c:v>1276</c:v>
                </c:pt>
                <c:pt idx="8318">
                  <c:v>1277</c:v>
                </c:pt>
                <c:pt idx="8319">
                  <c:v>1256</c:v>
                </c:pt>
                <c:pt idx="8320">
                  <c:v>1270</c:v>
                </c:pt>
                <c:pt idx="8321">
                  <c:v>1286</c:v>
                </c:pt>
                <c:pt idx="8322">
                  <c:v>1251</c:v>
                </c:pt>
                <c:pt idx="8323">
                  <c:v>1265</c:v>
                </c:pt>
                <c:pt idx="8324">
                  <c:v>1257</c:v>
                </c:pt>
                <c:pt idx="8325">
                  <c:v>1267</c:v>
                </c:pt>
                <c:pt idx="8326">
                  <c:v>1277</c:v>
                </c:pt>
                <c:pt idx="8327">
                  <c:v>1276</c:v>
                </c:pt>
                <c:pt idx="8328">
                  <c:v>1297</c:v>
                </c:pt>
                <c:pt idx="8329">
                  <c:v>1304</c:v>
                </c:pt>
                <c:pt idx="8330">
                  <c:v>1287</c:v>
                </c:pt>
                <c:pt idx="8331">
                  <c:v>1301</c:v>
                </c:pt>
                <c:pt idx="8332">
                  <c:v>1295</c:v>
                </c:pt>
                <c:pt idx="8333">
                  <c:v>1308</c:v>
                </c:pt>
                <c:pt idx="8334">
                  <c:v>1301</c:v>
                </c:pt>
                <c:pt idx="8335">
                  <c:v>1299</c:v>
                </c:pt>
                <c:pt idx="8336">
                  <c:v>1310</c:v>
                </c:pt>
                <c:pt idx="8337">
                  <c:v>1335</c:v>
                </c:pt>
                <c:pt idx="8338">
                  <c:v>1334</c:v>
                </c:pt>
                <c:pt idx="8339">
                  <c:v>1323</c:v>
                </c:pt>
                <c:pt idx="8340">
                  <c:v>1307</c:v>
                </c:pt>
                <c:pt idx="8341">
                  <c:v>1320</c:v>
                </c:pt>
                <c:pt idx="8342">
                  <c:v>1347</c:v>
                </c:pt>
                <c:pt idx="8343">
                  <c:v>1338</c:v>
                </c:pt>
                <c:pt idx="8344">
                  <c:v>1320</c:v>
                </c:pt>
                <c:pt idx="8345">
                  <c:v>1296</c:v>
                </c:pt>
                <c:pt idx="8346">
                  <c:v>1302</c:v>
                </c:pt>
                <c:pt idx="8347">
                  <c:v>1309</c:v>
                </c:pt>
                <c:pt idx="8348">
                  <c:v>1310</c:v>
                </c:pt>
                <c:pt idx="8349">
                  <c:v>1296</c:v>
                </c:pt>
                <c:pt idx="8350">
                  <c:v>1288</c:v>
                </c:pt>
                <c:pt idx="8351">
                  <c:v>1297</c:v>
                </c:pt>
                <c:pt idx="8352">
                  <c:v>1295</c:v>
                </c:pt>
                <c:pt idx="8353">
                  <c:v>1305</c:v>
                </c:pt>
                <c:pt idx="8354">
                  <c:v>1302</c:v>
                </c:pt>
                <c:pt idx="8355">
                  <c:v>1305</c:v>
                </c:pt>
                <c:pt idx="8356">
                  <c:v>1311</c:v>
                </c:pt>
                <c:pt idx="8357">
                  <c:v>1318</c:v>
                </c:pt>
                <c:pt idx="8358">
                  <c:v>1294</c:v>
                </c:pt>
                <c:pt idx="8359">
                  <c:v>1279</c:v>
                </c:pt>
                <c:pt idx="8360">
                  <c:v>1281</c:v>
                </c:pt>
                <c:pt idx="8361">
                  <c:v>1276</c:v>
                </c:pt>
                <c:pt idx="8362">
                  <c:v>1291</c:v>
                </c:pt>
                <c:pt idx="8363">
                  <c:v>1298</c:v>
                </c:pt>
                <c:pt idx="8364">
                  <c:v>1279</c:v>
                </c:pt>
                <c:pt idx="8365">
                  <c:v>1290</c:v>
                </c:pt>
                <c:pt idx="8366">
                  <c:v>1301</c:v>
                </c:pt>
                <c:pt idx="8367">
                  <c:v>1290</c:v>
                </c:pt>
                <c:pt idx="8368">
                  <c:v>1297</c:v>
                </c:pt>
                <c:pt idx="8369">
                  <c:v>1277</c:v>
                </c:pt>
                <c:pt idx="8370">
                  <c:v>1257</c:v>
                </c:pt>
                <c:pt idx="8371">
                  <c:v>1278</c:v>
                </c:pt>
                <c:pt idx="8372">
                  <c:v>1266</c:v>
                </c:pt>
                <c:pt idx="8373">
                  <c:v>1247</c:v>
                </c:pt>
                <c:pt idx="8374">
                  <c:v>1283</c:v>
                </c:pt>
                <c:pt idx="8375">
                  <c:v>1274</c:v>
                </c:pt>
                <c:pt idx="8376">
                  <c:v>1251</c:v>
                </c:pt>
                <c:pt idx="8377">
                  <c:v>1274</c:v>
                </c:pt>
                <c:pt idx="8378">
                  <c:v>1262</c:v>
                </c:pt>
                <c:pt idx="8379">
                  <c:v>1262</c:v>
                </c:pt>
                <c:pt idx="8380">
                  <c:v>1267</c:v>
                </c:pt>
                <c:pt idx="8381">
                  <c:v>1276</c:v>
                </c:pt>
                <c:pt idx="8382">
                  <c:v>1267</c:v>
                </c:pt>
                <c:pt idx="8383">
                  <c:v>1270</c:v>
                </c:pt>
                <c:pt idx="8384">
                  <c:v>1265</c:v>
                </c:pt>
                <c:pt idx="8385">
                  <c:v>1246</c:v>
                </c:pt>
                <c:pt idx="8386">
                  <c:v>1265</c:v>
                </c:pt>
                <c:pt idx="8387">
                  <c:v>1255</c:v>
                </c:pt>
                <c:pt idx="8388">
                  <c:v>1270</c:v>
                </c:pt>
                <c:pt idx="8389">
                  <c:v>1266</c:v>
                </c:pt>
                <c:pt idx="8390">
                  <c:v>1269</c:v>
                </c:pt>
                <c:pt idx="8391">
                  <c:v>1270</c:v>
                </c:pt>
                <c:pt idx="8392">
                  <c:v>1240</c:v>
                </c:pt>
                <c:pt idx="8393">
                  <c:v>1271</c:v>
                </c:pt>
                <c:pt idx="8394">
                  <c:v>1262</c:v>
                </c:pt>
                <c:pt idx="8395">
                  <c:v>1282</c:v>
                </c:pt>
                <c:pt idx="8396">
                  <c:v>1314</c:v>
                </c:pt>
                <c:pt idx="8397">
                  <c:v>1299</c:v>
                </c:pt>
                <c:pt idx="8398">
                  <c:v>1274</c:v>
                </c:pt>
                <c:pt idx="8399">
                  <c:v>1297</c:v>
                </c:pt>
                <c:pt idx="8400">
                  <c:v>1260</c:v>
                </c:pt>
                <c:pt idx="8401">
                  <c:v>1274</c:v>
                </c:pt>
                <c:pt idx="8402">
                  <c:v>1283</c:v>
                </c:pt>
                <c:pt idx="8403">
                  <c:v>1243</c:v>
                </c:pt>
                <c:pt idx="8404">
                  <c:v>1293</c:v>
                </c:pt>
                <c:pt idx="8405">
                  <c:v>1287</c:v>
                </c:pt>
                <c:pt idx="8406">
                  <c:v>1273</c:v>
                </c:pt>
                <c:pt idx="8407">
                  <c:v>1268</c:v>
                </c:pt>
                <c:pt idx="8408">
                  <c:v>1278</c:v>
                </c:pt>
                <c:pt idx="8409">
                  <c:v>1297</c:v>
                </c:pt>
                <c:pt idx="8410">
                  <c:v>1298</c:v>
                </c:pt>
                <c:pt idx="8411">
                  <c:v>1301</c:v>
                </c:pt>
                <c:pt idx="8412">
                  <c:v>1307</c:v>
                </c:pt>
                <c:pt idx="8413">
                  <c:v>1297</c:v>
                </c:pt>
                <c:pt idx="8414">
                  <c:v>1297</c:v>
                </c:pt>
                <c:pt idx="8415">
                  <c:v>1312</c:v>
                </c:pt>
                <c:pt idx="8416">
                  <c:v>1322</c:v>
                </c:pt>
                <c:pt idx="8417">
                  <c:v>1301</c:v>
                </c:pt>
                <c:pt idx="8418">
                  <c:v>1316</c:v>
                </c:pt>
                <c:pt idx="8419">
                  <c:v>1311</c:v>
                </c:pt>
                <c:pt idx="8420">
                  <c:v>1294</c:v>
                </c:pt>
                <c:pt idx="8421">
                  <c:v>1303</c:v>
                </c:pt>
                <c:pt idx="8422">
                  <c:v>1271</c:v>
                </c:pt>
                <c:pt idx="8423">
                  <c:v>1292</c:v>
                </c:pt>
                <c:pt idx="8424">
                  <c:v>1268</c:v>
                </c:pt>
                <c:pt idx="8425">
                  <c:v>1275</c:v>
                </c:pt>
                <c:pt idx="8426">
                  <c:v>1280</c:v>
                </c:pt>
                <c:pt idx="8427">
                  <c:v>1267</c:v>
                </c:pt>
                <c:pt idx="8428">
                  <c:v>1284</c:v>
                </c:pt>
                <c:pt idx="8429">
                  <c:v>1276</c:v>
                </c:pt>
                <c:pt idx="8430">
                  <c:v>1299</c:v>
                </c:pt>
                <c:pt idx="8431">
                  <c:v>1299</c:v>
                </c:pt>
                <c:pt idx="8432">
                  <c:v>1313</c:v>
                </c:pt>
                <c:pt idx="8433">
                  <c:v>1312</c:v>
                </c:pt>
                <c:pt idx="8434">
                  <c:v>1298</c:v>
                </c:pt>
                <c:pt idx="8435">
                  <c:v>1335</c:v>
                </c:pt>
                <c:pt idx="8436">
                  <c:v>1318</c:v>
                </c:pt>
                <c:pt idx="8437">
                  <c:v>1320</c:v>
                </c:pt>
                <c:pt idx="8438">
                  <c:v>1296</c:v>
                </c:pt>
                <c:pt idx="8439">
                  <c:v>1321</c:v>
                </c:pt>
                <c:pt idx="8440">
                  <c:v>1327</c:v>
                </c:pt>
                <c:pt idx="8441">
                  <c:v>1329</c:v>
                </c:pt>
                <c:pt idx="8442">
                  <c:v>1341</c:v>
                </c:pt>
                <c:pt idx="8443">
                  <c:v>1336</c:v>
                </c:pt>
                <c:pt idx="8444">
                  <c:v>1335</c:v>
                </c:pt>
                <c:pt idx="8445">
                  <c:v>1321</c:v>
                </c:pt>
                <c:pt idx="8446">
                  <c:v>1335</c:v>
                </c:pt>
                <c:pt idx="8447">
                  <c:v>1316</c:v>
                </c:pt>
                <c:pt idx="8448">
                  <c:v>1320</c:v>
                </c:pt>
                <c:pt idx="8449">
                  <c:v>1335</c:v>
                </c:pt>
                <c:pt idx="8450">
                  <c:v>1327</c:v>
                </c:pt>
                <c:pt idx="8451">
                  <c:v>1322</c:v>
                </c:pt>
                <c:pt idx="8452">
                  <c:v>1326</c:v>
                </c:pt>
                <c:pt idx="8453">
                  <c:v>1312</c:v>
                </c:pt>
                <c:pt idx="8454">
                  <c:v>1300</c:v>
                </c:pt>
                <c:pt idx="8455">
                  <c:v>1335</c:v>
                </c:pt>
                <c:pt idx="8456">
                  <c:v>1312</c:v>
                </c:pt>
                <c:pt idx="8457">
                  <c:v>1314</c:v>
                </c:pt>
                <c:pt idx="8458">
                  <c:v>1327</c:v>
                </c:pt>
                <c:pt idx="8459">
                  <c:v>1342</c:v>
                </c:pt>
                <c:pt idx="8460">
                  <c:v>1320</c:v>
                </c:pt>
                <c:pt idx="8461">
                  <c:v>1318</c:v>
                </c:pt>
                <c:pt idx="8462">
                  <c:v>1346</c:v>
                </c:pt>
                <c:pt idx="8463">
                  <c:v>1297</c:v>
                </c:pt>
                <c:pt idx="8464">
                  <c:v>1323</c:v>
                </c:pt>
                <c:pt idx="8465">
                  <c:v>1333</c:v>
                </c:pt>
                <c:pt idx="8466">
                  <c:v>1310</c:v>
                </c:pt>
                <c:pt idx="8467">
                  <c:v>1301</c:v>
                </c:pt>
                <c:pt idx="8468">
                  <c:v>1287</c:v>
                </c:pt>
                <c:pt idx="8469">
                  <c:v>1286</c:v>
                </c:pt>
                <c:pt idx="8470">
                  <c:v>1290</c:v>
                </c:pt>
                <c:pt idx="8471">
                  <c:v>1256</c:v>
                </c:pt>
                <c:pt idx="8472">
                  <c:v>1293</c:v>
                </c:pt>
                <c:pt idx="8473">
                  <c:v>1296</c:v>
                </c:pt>
                <c:pt idx="8474">
                  <c:v>1268</c:v>
                </c:pt>
                <c:pt idx="8475">
                  <c:v>1278</c:v>
                </c:pt>
                <c:pt idx="8476">
                  <c:v>1275</c:v>
                </c:pt>
                <c:pt idx="8477">
                  <c:v>1282</c:v>
                </c:pt>
                <c:pt idx="8478">
                  <c:v>1276</c:v>
                </c:pt>
                <c:pt idx="8479">
                  <c:v>1286</c:v>
                </c:pt>
                <c:pt idx="8480">
                  <c:v>1280</c:v>
                </c:pt>
                <c:pt idx="8481">
                  <c:v>1271</c:v>
                </c:pt>
                <c:pt idx="8482">
                  <c:v>1287</c:v>
                </c:pt>
                <c:pt idx="8483">
                  <c:v>1288</c:v>
                </c:pt>
                <c:pt idx="8484">
                  <c:v>1271</c:v>
                </c:pt>
                <c:pt idx="8485">
                  <c:v>1289</c:v>
                </c:pt>
                <c:pt idx="8486">
                  <c:v>1281</c:v>
                </c:pt>
                <c:pt idx="8487">
                  <c:v>1278</c:v>
                </c:pt>
                <c:pt idx="8488">
                  <c:v>1281</c:v>
                </c:pt>
                <c:pt idx="8489">
                  <c:v>1263</c:v>
                </c:pt>
                <c:pt idx="8490">
                  <c:v>1289</c:v>
                </c:pt>
                <c:pt idx="8491">
                  <c:v>1291</c:v>
                </c:pt>
                <c:pt idx="8492">
                  <c:v>1290</c:v>
                </c:pt>
                <c:pt idx="8493">
                  <c:v>1274</c:v>
                </c:pt>
                <c:pt idx="8494">
                  <c:v>1258</c:v>
                </c:pt>
                <c:pt idx="8495">
                  <c:v>1278</c:v>
                </c:pt>
                <c:pt idx="8496">
                  <c:v>1286</c:v>
                </c:pt>
                <c:pt idx="8497">
                  <c:v>1257</c:v>
                </c:pt>
                <c:pt idx="8498">
                  <c:v>1287</c:v>
                </c:pt>
                <c:pt idx="8499">
                  <c:v>1251</c:v>
                </c:pt>
                <c:pt idx="8500">
                  <c:v>1257</c:v>
                </c:pt>
                <c:pt idx="8501">
                  <c:v>1248</c:v>
                </c:pt>
                <c:pt idx="8502">
                  <c:v>1279</c:v>
                </c:pt>
                <c:pt idx="8503">
                  <c:v>1258</c:v>
                </c:pt>
                <c:pt idx="8504">
                  <c:v>1265</c:v>
                </c:pt>
                <c:pt idx="8505">
                  <c:v>1292</c:v>
                </c:pt>
                <c:pt idx="8506">
                  <c:v>1276</c:v>
                </c:pt>
                <c:pt idx="8507">
                  <c:v>1266</c:v>
                </c:pt>
                <c:pt idx="8508">
                  <c:v>1294</c:v>
                </c:pt>
                <c:pt idx="8509">
                  <c:v>1281</c:v>
                </c:pt>
                <c:pt idx="8510">
                  <c:v>1271</c:v>
                </c:pt>
                <c:pt idx="8511">
                  <c:v>1275</c:v>
                </c:pt>
                <c:pt idx="8512">
                  <c:v>1274</c:v>
                </c:pt>
                <c:pt idx="8513">
                  <c:v>1276</c:v>
                </c:pt>
                <c:pt idx="8514">
                  <c:v>1271</c:v>
                </c:pt>
                <c:pt idx="8515">
                  <c:v>1259</c:v>
                </c:pt>
                <c:pt idx="8516">
                  <c:v>1253</c:v>
                </c:pt>
                <c:pt idx="8517">
                  <c:v>1237</c:v>
                </c:pt>
                <c:pt idx="8518">
                  <c:v>1294</c:v>
                </c:pt>
                <c:pt idx="8519">
                  <c:v>1274</c:v>
                </c:pt>
                <c:pt idx="8520">
                  <c:v>1283</c:v>
                </c:pt>
                <c:pt idx="8521">
                  <c:v>1286</c:v>
                </c:pt>
                <c:pt idx="8522">
                  <c:v>1285</c:v>
                </c:pt>
                <c:pt idx="8523">
                  <c:v>1266</c:v>
                </c:pt>
                <c:pt idx="8524">
                  <c:v>1269</c:v>
                </c:pt>
                <c:pt idx="8525">
                  <c:v>1257</c:v>
                </c:pt>
                <c:pt idx="8526">
                  <c:v>1287</c:v>
                </c:pt>
                <c:pt idx="8527">
                  <c:v>1324</c:v>
                </c:pt>
                <c:pt idx="8528">
                  <c:v>1325</c:v>
                </c:pt>
                <c:pt idx="8529">
                  <c:v>1331</c:v>
                </c:pt>
                <c:pt idx="8530">
                  <c:v>1295</c:v>
                </c:pt>
                <c:pt idx="8531">
                  <c:v>1298</c:v>
                </c:pt>
                <c:pt idx="8532">
                  <c:v>1257</c:v>
                </c:pt>
                <c:pt idx="8533">
                  <c:v>1283</c:v>
                </c:pt>
                <c:pt idx="8534">
                  <c:v>1298</c:v>
                </c:pt>
                <c:pt idx="8535">
                  <c:v>1265</c:v>
                </c:pt>
                <c:pt idx="8536">
                  <c:v>1260</c:v>
                </c:pt>
                <c:pt idx="8537">
                  <c:v>1273</c:v>
                </c:pt>
                <c:pt idx="8538">
                  <c:v>1272</c:v>
                </c:pt>
                <c:pt idx="8539">
                  <c:v>1269</c:v>
                </c:pt>
                <c:pt idx="8540">
                  <c:v>1304</c:v>
                </c:pt>
                <c:pt idx="8541">
                  <c:v>1297</c:v>
                </c:pt>
                <c:pt idx="8542">
                  <c:v>1281</c:v>
                </c:pt>
                <c:pt idx="8543">
                  <c:v>1257</c:v>
                </c:pt>
                <c:pt idx="8544">
                  <c:v>1261</c:v>
                </c:pt>
                <c:pt idx="8545">
                  <c:v>1269</c:v>
                </c:pt>
                <c:pt idx="8546">
                  <c:v>1241</c:v>
                </c:pt>
                <c:pt idx="8547">
                  <c:v>1245</c:v>
                </c:pt>
                <c:pt idx="8548">
                  <c:v>1240</c:v>
                </c:pt>
                <c:pt idx="8549">
                  <c:v>1262</c:v>
                </c:pt>
                <c:pt idx="8550">
                  <c:v>1263</c:v>
                </c:pt>
                <c:pt idx="8551">
                  <c:v>1262</c:v>
                </c:pt>
                <c:pt idx="8552">
                  <c:v>1248</c:v>
                </c:pt>
                <c:pt idx="8553">
                  <c:v>1227</c:v>
                </c:pt>
                <c:pt idx="8554">
                  <c:v>1241</c:v>
                </c:pt>
                <c:pt idx="8555">
                  <c:v>1252</c:v>
                </c:pt>
                <c:pt idx="8556">
                  <c:v>1200</c:v>
                </c:pt>
                <c:pt idx="8557">
                  <c:v>1223</c:v>
                </c:pt>
                <c:pt idx="8558">
                  <c:v>1242</c:v>
                </c:pt>
                <c:pt idx="8559">
                  <c:v>1215</c:v>
                </c:pt>
                <c:pt idx="8560">
                  <c:v>1259</c:v>
                </c:pt>
                <c:pt idx="8561">
                  <c:v>1269</c:v>
                </c:pt>
                <c:pt idx="8562">
                  <c:v>1244</c:v>
                </c:pt>
                <c:pt idx="8563">
                  <c:v>1229</c:v>
                </c:pt>
                <c:pt idx="8564">
                  <c:v>1213</c:v>
                </c:pt>
                <c:pt idx="8565">
                  <c:v>1248</c:v>
                </c:pt>
                <c:pt idx="8566">
                  <c:v>1267</c:v>
                </c:pt>
                <c:pt idx="8567">
                  <c:v>1266</c:v>
                </c:pt>
                <c:pt idx="8568">
                  <c:v>1309</c:v>
                </c:pt>
                <c:pt idx="8569">
                  <c:v>1307</c:v>
                </c:pt>
                <c:pt idx="8570">
                  <c:v>1287</c:v>
                </c:pt>
                <c:pt idx="8571">
                  <c:v>1279</c:v>
                </c:pt>
                <c:pt idx="8572">
                  <c:v>1282</c:v>
                </c:pt>
                <c:pt idx="8573">
                  <c:v>1285</c:v>
                </c:pt>
                <c:pt idx="8574">
                  <c:v>1296</c:v>
                </c:pt>
                <c:pt idx="8575">
                  <c:v>1310</c:v>
                </c:pt>
                <c:pt idx="8576">
                  <c:v>1281</c:v>
                </c:pt>
                <c:pt idx="8577">
                  <c:v>1308</c:v>
                </c:pt>
                <c:pt idx="8578">
                  <c:v>1315</c:v>
                </c:pt>
                <c:pt idx="8579">
                  <c:v>1291</c:v>
                </c:pt>
                <c:pt idx="8580">
                  <c:v>1293</c:v>
                </c:pt>
                <c:pt idx="8581">
                  <c:v>1295</c:v>
                </c:pt>
                <c:pt idx="8582">
                  <c:v>1290</c:v>
                </c:pt>
                <c:pt idx="8583">
                  <c:v>1278</c:v>
                </c:pt>
                <c:pt idx="8584">
                  <c:v>1295</c:v>
                </c:pt>
                <c:pt idx="8585">
                  <c:v>1303</c:v>
                </c:pt>
                <c:pt idx="8586">
                  <c:v>1268</c:v>
                </c:pt>
                <c:pt idx="8587">
                  <c:v>1293</c:v>
                </c:pt>
                <c:pt idx="8588">
                  <c:v>1279</c:v>
                </c:pt>
                <c:pt idx="8589">
                  <c:v>1273</c:v>
                </c:pt>
                <c:pt idx="8590">
                  <c:v>1261</c:v>
                </c:pt>
                <c:pt idx="8591">
                  <c:v>1275</c:v>
                </c:pt>
                <c:pt idx="8592">
                  <c:v>1315</c:v>
                </c:pt>
                <c:pt idx="8593">
                  <c:v>1302</c:v>
                </c:pt>
                <c:pt idx="8594">
                  <c:v>1282</c:v>
                </c:pt>
                <c:pt idx="8595">
                  <c:v>1305</c:v>
                </c:pt>
                <c:pt idx="8596">
                  <c:v>1310</c:v>
                </c:pt>
                <c:pt idx="8597">
                  <c:v>1281</c:v>
                </c:pt>
                <c:pt idx="8598">
                  <c:v>1280</c:v>
                </c:pt>
                <c:pt idx="8599">
                  <c:v>1297</c:v>
                </c:pt>
                <c:pt idx="8600">
                  <c:v>1270</c:v>
                </c:pt>
                <c:pt idx="8601">
                  <c:v>1278</c:v>
                </c:pt>
                <c:pt idx="8602">
                  <c:v>1285</c:v>
                </c:pt>
                <c:pt idx="8603">
                  <c:v>1285</c:v>
                </c:pt>
                <c:pt idx="8604">
                  <c:v>1267</c:v>
                </c:pt>
                <c:pt idx="8605">
                  <c:v>1272</c:v>
                </c:pt>
                <c:pt idx="8606">
                  <c:v>1288</c:v>
                </c:pt>
                <c:pt idx="8607">
                  <c:v>1263</c:v>
                </c:pt>
                <c:pt idx="8608">
                  <c:v>1285</c:v>
                </c:pt>
                <c:pt idx="8609">
                  <c:v>1274</c:v>
                </c:pt>
                <c:pt idx="8610">
                  <c:v>1289</c:v>
                </c:pt>
                <c:pt idx="8611">
                  <c:v>1291</c:v>
                </c:pt>
                <c:pt idx="8612">
                  <c:v>1275</c:v>
                </c:pt>
                <c:pt idx="8613">
                  <c:v>1273</c:v>
                </c:pt>
                <c:pt idx="8614">
                  <c:v>1285</c:v>
                </c:pt>
                <c:pt idx="8615">
                  <c:v>1278</c:v>
                </c:pt>
                <c:pt idx="8616">
                  <c:v>1256</c:v>
                </c:pt>
                <c:pt idx="8617">
                  <c:v>1285</c:v>
                </c:pt>
                <c:pt idx="8618">
                  <c:v>1290</c:v>
                </c:pt>
                <c:pt idx="8619">
                  <c:v>1292</c:v>
                </c:pt>
                <c:pt idx="8620">
                  <c:v>1309</c:v>
                </c:pt>
                <c:pt idx="8621">
                  <c:v>1301</c:v>
                </c:pt>
                <c:pt idx="8622">
                  <c:v>1311</c:v>
                </c:pt>
                <c:pt idx="8623">
                  <c:v>1282</c:v>
                </c:pt>
                <c:pt idx="8624">
                  <c:v>1289</c:v>
                </c:pt>
                <c:pt idx="8625">
                  <c:v>1277</c:v>
                </c:pt>
                <c:pt idx="8626">
                  <c:v>1254</c:v>
                </c:pt>
                <c:pt idx="8627">
                  <c:v>1267</c:v>
                </c:pt>
                <c:pt idx="8628">
                  <c:v>1285</c:v>
                </c:pt>
                <c:pt idx="8629">
                  <c:v>1252</c:v>
                </c:pt>
                <c:pt idx="8630">
                  <c:v>1292</c:v>
                </c:pt>
                <c:pt idx="8631">
                  <c:v>1304</c:v>
                </c:pt>
                <c:pt idx="8632">
                  <c:v>1300</c:v>
                </c:pt>
                <c:pt idx="8633">
                  <c:v>1281</c:v>
                </c:pt>
                <c:pt idx="8634">
                  <c:v>1286</c:v>
                </c:pt>
                <c:pt idx="8635">
                  <c:v>1315</c:v>
                </c:pt>
                <c:pt idx="8636">
                  <c:v>1302</c:v>
                </c:pt>
                <c:pt idx="8637">
                  <c:v>1317</c:v>
                </c:pt>
                <c:pt idx="8638">
                  <c:v>1270</c:v>
                </c:pt>
                <c:pt idx="8639">
                  <c:v>1297</c:v>
                </c:pt>
                <c:pt idx="8640">
                  <c:v>1289</c:v>
                </c:pt>
                <c:pt idx="8641">
                  <c:v>1289</c:v>
                </c:pt>
                <c:pt idx="8642">
                  <c:v>1299</c:v>
                </c:pt>
                <c:pt idx="8643">
                  <c:v>1285</c:v>
                </c:pt>
                <c:pt idx="8644">
                  <c:v>1279</c:v>
                </c:pt>
                <c:pt idx="8645">
                  <c:v>1277</c:v>
                </c:pt>
                <c:pt idx="8646">
                  <c:v>1264</c:v>
                </c:pt>
                <c:pt idx="8647">
                  <c:v>1308</c:v>
                </c:pt>
                <c:pt idx="8648">
                  <c:v>1284</c:v>
                </c:pt>
                <c:pt idx="8649">
                  <c:v>1292</c:v>
                </c:pt>
                <c:pt idx="8650">
                  <c:v>1297</c:v>
                </c:pt>
                <c:pt idx="8651">
                  <c:v>1306</c:v>
                </c:pt>
                <c:pt idx="8652">
                  <c:v>1327</c:v>
                </c:pt>
                <c:pt idx="8653">
                  <c:v>1317</c:v>
                </c:pt>
                <c:pt idx="8654">
                  <c:v>1317</c:v>
                </c:pt>
                <c:pt idx="8655">
                  <c:v>1325</c:v>
                </c:pt>
                <c:pt idx="8656">
                  <c:v>1340</c:v>
                </c:pt>
                <c:pt idx="8657">
                  <c:v>1321</c:v>
                </c:pt>
                <c:pt idx="8658">
                  <c:v>1319</c:v>
                </c:pt>
                <c:pt idx="8659">
                  <c:v>1313</c:v>
                </c:pt>
                <c:pt idx="8660">
                  <c:v>1314</c:v>
                </c:pt>
                <c:pt idx="8661">
                  <c:v>1289</c:v>
                </c:pt>
                <c:pt idx="8662">
                  <c:v>1309</c:v>
                </c:pt>
                <c:pt idx="8663">
                  <c:v>1284</c:v>
                </c:pt>
                <c:pt idx="8664">
                  <c:v>1299</c:v>
                </c:pt>
                <c:pt idx="8665">
                  <c:v>1279</c:v>
                </c:pt>
                <c:pt idx="8666">
                  <c:v>1316</c:v>
                </c:pt>
                <c:pt idx="8667">
                  <c:v>1324</c:v>
                </c:pt>
                <c:pt idx="8668">
                  <c:v>1309</c:v>
                </c:pt>
                <c:pt idx="8669">
                  <c:v>1310</c:v>
                </c:pt>
                <c:pt idx="8670">
                  <c:v>1311</c:v>
                </c:pt>
                <c:pt idx="8671">
                  <c:v>1306</c:v>
                </c:pt>
                <c:pt idx="8672">
                  <c:v>1310</c:v>
                </c:pt>
                <c:pt idx="8673">
                  <c:v>1284</c:v>
                </c:pt>
                <c:pt idx="8674">
                  <c:v>1306</c:v>
                </c:pt>
                <c:pt idx="8675">
                  <c:v>1289</c:v>
                </c:pt>
                <c:pt idx="8676">
                  <c:v>1320</c:v>
                </c:pt>
                <c:pt idx="8677">
                  <c:v>1316</c:v>
                </c:pt>
                <c:pt idx="8678">
                  <c:v>1296</c:v>
                </c:pt>
                <c:pt idx="8679">
                  <c:v>1327</c:v>
                </c:pt>
                <c:pt idx="8680">
                  <c:v>1301</c:v>
                </c:pt>
                <c:pt idx="8681">
                  <c:v>1298</c:v>
                </c:pt>
                <c:pt idx="8682">
                  <c:v>1275</c:v>
                </c:pt>
                <c:pt idx="8683">
                  <c:v>1272</c:v>
                </c:pt>
                <c:pt idx="8684">
                  <c:v>1296</c:v>
                </c:pt>
                <c:pt idx="8685">
                  <c:v>1296</c:v>
                </c:pt>
                <c:pt idx="8686">
                  <c:v>1277</c:v>
                </c:pt>
                <c:pt idx="8687">
                  <c:v>1301</c:v>
                </c:pt>
                <c:pt idx="8688">
                  <c:v>1270</c:v>
                </c:pt>
                <c:pt idx="8689">
                  <c:v>1283</c:v>
                </c:pt>
                <c:pt idx="8690">
                  <c:v>1308</c:v>
                </c:pt>
                <c:pt idx="8691">
                  <c:v>1298</c:v>
                </c:pt>
                <c:pt idx="8692">
                  <c:v>1263</c:v>
                </c:pt>
                <c:pt idx="8693">
                  <c:v>1275</c:v>
                </c:pt>
                <c:pt idx="8694">
                  <c:v>1279</c:v>
                </c:pt>
                <c:pt idx="8695">
                  <c:v>1308</c:v>
                </c:pt>
                <c:pt idx="8696">
                  <c:v>1327</c:v>
                </c:pt>
                <c:pt idx="8697">
                  <c:v>1330</c:v>
                </c:pt>
                <c:pt idx="8698">
                  <c:v>1310</c:v>
                </c:pt>
                <c:pt idx="8699">
                  <c:v>1311</c:v>
                </c:pt>
                <c:pt idx="8700">
                  <c:v>1327</c:v>
                </c:pt>
                <c:pt idx="8701">
                  <c:v>1317</c:v>
                </c:pt>
                <c:pt idx="8702">
                  <c:v>1291</c:v>
                </c:pt>
                <c:pt idx="8703">
                  <c:v>1287</c:v>
                </c:pt>
                <c:pt idx="8704">
                  <c:v>1298</c:v>
                </c:pt>
                <c:pt idx="8705">
                  <c:v>1287</c:v>
                </c:pt>
                <c:pt idx="8706">
                  <c:v>1306</c:v>
                </c:pt>
                <c:pt idx="8707">
                  <c:v>1299</c:v>
                </c:pt>
                <c:pt idx="8708">
                  <c:v>1310</c:v>
                </c:pt>
                <c:pt idx="8709">
                  <c:v>1306</c:v>
                </c:pt>
                <c:pt idx="8710">
                  <c:v>1303</c:v>
                </c:pt>
                <c:pt idx="8711">
                  <c:v>1298</c:v>
                </c:pt>
                <c:pt idx="8712">
                  <c:v>1291</c:v>
                </c:pt>
                <c:pt idx="8713">
                  <c:v>1282</c:v>
                </c:pt>
                <c:pt idx="8714">
                  <c:v>1278</c:v>
                </c:pt>
                <c:pt idx="8715">
                  <c:v>1250</c:v>
                </c:pt>
                <c:pt idx="8716">
                  <c:v>1279</c:v>
                </c:pt>
                <c:pt idx="8717">
                  <c:v>1285</c:v>
                </c:pt>
                <c:pt idx="8718">
                  <c:v>1278</c:v>
                </c:pt>
                <c:pt idx="8719">
                  <c:v>1269</c:v>
                </c:pt>
                <c:pt idx="8720">
                  <c:v>1275</c:v>
                </c:pt>
                <c:pt idx="8721">
                  <c:v>1259</c:v>
                </c:pt>
                <c:pt idx="8722">
                  <c:v>1274</c:v>
                </c:pt>
                <c:pt idx="8723">
                  <c:v>1272</c:v>
                </c:pt>
                <c:pt idx="8724">
                  <c:v>1283</c:v>
                </c:pt>
                <c:pt idx="8725">
                  <c:v>1287</c:v>
                </c:pt>
                <c:pt idx="8726">
                  <c:v>1290</c:v>
                </c:pt>
                <c:pt idx="8727">
                  <c:v>1268</c:v>
                </c:pt>
                <c:pt idx="8728">
                  <c:v>1292</c:v>
                </c:pt>
                <c:pt idx="8729">
                  <c:v>1265</c:v>
                </c:pt>
                <c:pt idx="8730">
                  <c:v>1281</c:v>
                </c:pt>
                <c:pt idx="8731">
                  <c:v>1281</c:v>
                </c:pt>
                <c:pt idx="8732">
                  <c:v>1277</c:v>
                </c:pt>
                <c:pt idx="8733">
                  <c:v>1262</c:v>
                </c:pt>
                <c:pt idx="8734">
                  <c:v>1263</c:v>
                </c:pt>
                <c:pt idx="8735">
                  <c:v>1245</c:v>
                </c:pt>
                <c:pt idx="8736">
                  <c:v>1255</c:v>
                </c:pt>
                <c:pt idx="8737">
                  <c:v>1260</c:v>
                </c:pt>
                <c:pt idx="8738">
                  <c:v>1270</c:v>
                </c:pt>
                <c:pt idx="8739">
                  <c:v>1266</c:v>
                </c:pt>
                <c:pt idx="8740">
                  <c:v>1246</c:v>
                </c:pt>
                <c:pt idx="8741">
                  <c:v>1232</c:v>
                </c:pt>
                <c:pt idx="8742">
                  <c:v>1213</c:v>
                </c:pt>
                <c:pt idx="8743">
                  <c:v>1236</c:v>
                </c:pt>
                <c:pt idx="8744">
                  <c:v>1238</c:v>
                </c:pt>
                <c:pt idx="8745">
                  <c:v>1243</c:v>
                </c:pt>
                <c:pt idx="8746">
                  <c:v>1248</c:v>
                </c:pt>
                <c:pt idx="8747">
                  <c:v>1247</c:v>
                </c:pt>
                <c:pt idx="8748">
                  <c:v>1257</c:v>
                </c:pt>
                <c:pt idx="8749">
                  <c:v>1234</c:v>
                </c:pt>
                <c:pt idx="8750">
                  <c:v>1235</c:v>
                </c:pt>
                <c:pt idx="8751">
                  <c:v>1254</c:v>
                </c:pt>
                <c:pt idx="8752">
                  <c:v>1280</c:v>
                </c:pt>
                <c:pt idx="8753">
                  <c:v>1265</c:v>
                </c:pt>
                <c:pt idx="8754">
                  <c:v>1239</c:v>
                </c:pt>
                <c:pt idx="8755">
                  <c:v>1272</c:v>
                </c:pt>
                <c:pt idx="8756">
                  <c:v>1265</c:v>
                </c:pt>
                <c:pt idx="8757">
                  <c:v>1237</c:v>
                </c:pt>
                <c:pt idx="8758">
                  <c:v>1232</c:v>
                </c:pt>
                <c:pt idx="8759">
                  <c:v>1263</c:v>
                </c:pt>
                <c:pt idx="8760">
                  <c:v>1250</c:v>
                </c:pt>
                <c:pt idx="8761">
                  <c:v>1262</c:v>
                </c:pt>
                <c:pt idx="8762">
                  <c:v>1236</c:v>
                </c:pt>
                <c:pt idx="8763">
                  <c:v>1259</c:v>
                </c:pt>
                <c:pt idx="8764">
                  <c:v>1267</c:v>
                </c:pt>
                <c:pt idx="8765">
                  <c:v>1272</c:v>
                </c:pt>
                <c:pt idx="8766">
                  <c:v>1276</c:v>
                </c:pt>
                <c:pt idx="8767">
                  <c:v>1265</c:v>
                </c:pt>
                <c:pt idx="8768">
                  <c:v>1266</c:v>
                </c:pt>
                <c:pt idx="8769">
                  <c:v>1261</c:v>
                </c:pt>
                <c:pt idx="8770">
                  <c:v>1255</c:v>
                </c:pt>
                <c:pt idx="8771">
                  <c:v>1230</c:v>
                </c:pt>
                <c:pt idx="8772">
                  <c:v>1275</c:v>
                </c:pt>
                <c:pt idx="8773">
                  <c:v>1253</c:v>
                </c:pt>
                <c:pt idx="8774">
                  <c:v>1243</c:v>
                </c:pt>
                <c:pt idx="8775">
                  <c:v>1261</c:v>
                </c:pt>
                <c:pt idx="8776">
                  <c:v>1290</c:v>
                </c:pt>
                <c:pt idx="8777">
                  <c:v>1271</c:v>
                </c:pt>
                <c:pt idx="8778">
                  <c:v>1264</c:v>
                </c:pt>
                <c:pt idx="8779">
                  <c:v>1258</c:v>
                </c:pt>
                <c:pt idx="8780">
                  <c:v>1251</c:v>
                </c:pt>
                <c:pt idx="8781">
                  <c:v>1259</c:v>
                </c:pt>
                <c:pt idx="8782">
                  <c:v>1282</c:v>
                </c:pt>
                <c:pt idx="8783">
                  <c:v>1301</c:v>
                </c:pt>
                <c:pt idx="8784">
                  <c:v>1253</c:v>
                </c:pt>
                <c:pt idx="8785">
                  <c:v>1257</c:v>
                </c:pt>
                <c:pt idx="8786">
                  <c:v>1284</c:v>
                </c:pt>
                <c:pt idx="8787">
                  <c:v>1250</c:v>
                </c:pt>
                <c:pt idx="8788">
                  <c:v>1257</c:v>
                </c:pt>
                <c:pt idx="8789">
                  <c:v>1247</c:v>
                </c:pt>
                <c:pt idx="8790">
                  <c:v>1267</c:v>
                </c:pt>
                <c:pt idx="8791">
                  <c:v>1255</c:v>
                </c:pt>
                <c:pt idx="8792">
                  <c:v>1264</c:v>
                </c:pt>
                <c:pt idx="8793">
                  <c:v>1259</c:v>
                </c:pt>
                <c:pt idx="8794">
                  <c:v>1274</c:v>
                </c:pt>
                <c:pt idx="8795">
                  <c:v>1267</c:v>
                </c:pt>
                <c:pt idx="8796">
                  <c:v>1246</c:v>
                </c:pt>
                <c:pt idx="8797">
                  <c:v>1243</c:v>
                </c:pt>
                <c:pt idx="8798">
                  <c:v>1294</c:v>
                </c:pt>
                <c:pt idx="8799">
                  <c:v>1298</c:v>
                </c:pt>
                <c:pt idx="8800">
                  <c:v>1288</c:v>
                </c:pt>
                <c:pt idx="8801">
                  <c:v>1276</c:v>
                </c:pt>
                <c:pt idx="8802">
                  <c:v>1280</c:v>
                </c:pt>
                <c:pt idx="8803">
                  <c:v>1282</c:v>
                </c:pt>
                <c:pt idx="8804">
                  <c:v>1293</c:v>
                </c:pt>
                <c:pt idx="8805">
                  <c:v>1277</c:v>
                </c:pt>
                <c:pt idx="8806">
                  <c:v>1308</c:v>
                </c:pt>
                <c:pt idx="8807">
                  <c:v>1287</c:v>
                </c:pt>
                <c:pt idx="8808">
                  <c:v>1271</c:v>
                </c:pt>
                <c:pt idx="8809">
                  <c:v>1286</c:v>
                </c:pt>
                <c:pt idx="8810">
                  <c:v>1279</c:v>
                </c:pt>
                <c:pt idx="8811">
                  <c:v>1292</c:v>
                </c:pt>
                <c:pt idx="8812">
                  <c:v>1302</c:v>
                </c:pt>
                <c:pt idx="8813">
                  <c:v>1304</c:v>
                </c:pt>
                <c:pt idx="8814">
                  <c:v>1310</c:v>
                </c:pt>
                <c:pt idx="8815">
                  <c:v>1292</c:v>
                </c:pt>
                <c:pt idx="8816">
                  <c:v>1305</c:v>
                </c:pt>
                <c:pt idx="8817">
                  <c:v>1276</c:v>
                </c:pt>
                <c:pt idx="8818">
                  <c:v>1318</c:v>
                </c:pt>
                <c:pt idx="8819">
                  <c:v>1284</c:v>
                </c:pt>
                <c:pt idx="8820">
                  <c:v>1295</c:v>
                </c:pt>
                <c:pt idx="8821">
                  <c:v>1284</c:v>
                </c:pt>
                <c:pt idx="8822">
                  <c:v>1322</c:v>
                </c:pt>
                <c:pt idx="8823">
                  <c:v>1291</c:v>
                </c:pt>
                <c:pt idx="8824">
                  <c:v>1313</c:v>
                </c:pt>
                <c:pt idx="8825">
                  <c:v>1311</c:v>
                </c:pt>
                <c:pt idx="8826">
                  <c:v>1286</c:v>
                </c:pt>
                <c:pt idx="8827">
                  <c:v>1300</c:v>
                </c:pt>
                <c:pt idx="8828">
                  <c:v>1292</c:v>
                </c:pt>
                <c:pt idx="8829">
                  <c:v>1286</c:v>
                </c:pt>
                <c:pt idx="8830">
                  <c:v>1262</c:v>
                </c:pt>
                <c:pt idx="8831">
                  <c:v>1267</c:v>
                </c:pt>
                <c:pt idx="8832">
                  <c:v>1271</c:v>
                </c:pt>
                <c:pt idx="8833">
                  <c:v>1269</c:v>
                </c:pt>
                <c:pt idx="8834">
                  <c:v>1267</c:v>
                </c:pt>
                <c:pt idx="8835">
                  <c:v>1259</c:v>
                </c:pt>
                <c:pt idx="8836">
                  <c:v>1280</c:v>
                </c:pt>
                <c:pt idx="8837">
                  <c:v>1267</c:v>
                </c:pt>
                <c:pt idx="8838">
                  <c:v>1266</c:v>
                </c:pt>
                <c:pt idx="8839">
                  <c:v>1268</c:v>
                </c:pt>
                <c:pt idx="8840">
                  <c:v>1265</c:v>
                </c:pt>
                <c:pt idx="8841">
                  <c:v>1274</c:v>
                </c:pt>
                <c:pt idx="8842">
                  <c:v>1269</c:v>
                </c:pt>
                <c:pt idx="8843">
                  <c:v>1277</c:v>
                </c:pt>
                <c:pt idx="8844">
                  <c:v>1275</c:v>
                </c:pt>
                <c:pt idx="8845">
                  <c:v>1308</c:v>
                </c:pt>
                <c:pt idx="8846">
                  <c:v>1311</c:v>
                </c:pt>
                <c:pt idx="8847">
                  <c:v>1326</c:v>
                </c:pt>
                <c:pt idx="8848">
                  <c:v>1290</c:v>
                </c:pt>
                <c:pt idx="8849">
                  <c:v>1316</c:v>
                </c:pt>
                <c:pt idx="8850">
                  <c:v>1306</c:v>
                </c:pt>
                <c:pt idx="8851">
                  <c:v>1314</c:v>
                </c:pt>
                <c:pt idx="8852">
                  <c:v>1307</c:v>
                </c:pt>
                <c:pt idx="8853">
                  <c:v>1312</c:v>
                </c:pt>
                <c:pt idx="8854">
                  <c:v>1313</c:v>
                </c:pt>
                <c:pt idx="8855">
                  <c:v>1304</c:v>
                </c:pt>
                <c:pt idx="8856">
                  <c:v>1280</c:v>
                </c:pt>
                <c:pt idx="8857">
                  <c:v>1298</c:v>
                </c:pt>
                <c:pt idx="8858">
                  <c:v>1285</c:v>
                </c:pt>
                <c:pt idx="8859">
                  <c:v>1286</c:v>
                </c:pt>
                <c:pt idx="8860">
                  <c:v>1309</c:v>
                </c:pt>
                <c:pt idx="8861">
                  <c:v>1313</c:v>
                </c:pt>
                <c:pt idx="8862">
                  <c:v>1318</c:v>
                </c:pt>
                <c:pt idx="8863">
                  <c:v>1319</c:v>
                </c:pt>
                <c:pt idx="8864">
                  <c:v>1296</c:v>
                </c:pt>
                <c:pt idx="8865">
                  <c:v>1320</c:v>
                </c:pt>
                <c:pt idx="8866">
                  <c:v>1305</c:v>
                </c:pt>
                <c:pt idx="8867">
                  <c:v>1293</c:v>
                </c:pt>
                <c:pt idx="8868">
                  <c:v>1316</c:v>
                </c:pt>
                <c:pt idx="8869">
                  <c:v>1301</c:v>
                </c:pt>
                <c:pt idx="8870">
                  <c:v>1279</c:v>
                </c:pt>
                <c:pt idx="8871">
                  <c:v>1279</c:v>
                </c:pt>
                <c:pt idx="8872">
                  <c:v>1304</c:v>
                </c:pt>
                <c:pt idx="8873">
                  <c:v>1274</c:v>
                </c:pt>
                <c:pt idx="8874">
                  <c:v>1275</c:v>
                </c:pt>
                <c:pt idx="8875">
                  <c:v>1287</c:v>
                </c:pt>
                <c:pt idx="8876">
                  <c:v>1294</c:v>
                </c:pt>
                <c:pt idx="8877">
                  <c:v>1313</c:v>
                </c:pt>
                <c:pt idx="8878">
                  <c:v>1302</c:v>
                </c:pt>
                <c:pt idx="8879">
                  <c:v>1275</c:v>
                </c:pt>
                <c:pt idx="8880">
                  <c:v>1273</c:v>
                </c:pt>
                <c:pt idx="8881">
                  <c:v>1301</c:v>
                </c:pt>
                <c:pt idx="8882">
                  <c:v>1296</c:v>
                </c:pt>
                <c:pt idx="8883">
                  <c:v>1308</c:v>
                </c:pt>
                <c:pt idx="8884">
                  <c:v>1304</c:v>
                </c:pt>
                <c:pt idx="8885">
                  <c:v>1290</c:v>
                </c:pt>
                <c:pt idx="8886">
                  <c:v>1288</c:v>
                </c:pt>
                <c:pt idx="8887">
                  <c:v>1302</c:v>
                </c:pt>
                <c:pt idx="8888">
                  <c:v>1316</c:v>
                </c:pt>
                <c:pt idx="8889">
                  <c:v>1292</c:v>
                </c:pt>
                <c:pt idx="8890">
                  <c:v>1274</c:v>
                </c:pt>
                <c:pt idx="8891">
                  <c:v>1257</c:v>
                </c:pt>
                <c:pt idx="8892">
                  <c:v>1265</c:v>
                </c:pt>
                <c:pt idx="8893">
                  <c:v>1278</c:v>
                </c:pt>
                <c:pt idx="8894">
                  <c:v>1280</c:v>
                </c:pt>
                <c:pt idx="8895">
                  <c:v>1293</c:v>
                </c:pt>
                <c:pt idx="8896">
                  <c:v>1303</c:v>
                </c:pt>
                <c:pt idx="8897">
                  <c:v>1315</c:v>
                </c:pt>
                <c:pt idx="8898">
                  <c:v>1305</c:v>
                </c:pt>
                <c:pt idx="8899">
                  <c:v>1288</c:v>
                </c:pt>
                <c:pt idx="8900">
                  <c:v>1290</c:v>
                </c:pt>
                <c:pt idx="8901">
                  <c:v>1309</c:v>
                </c:pt>
                <c:pt idx="8902">
                  <c:v>1295</c:v>
                </c:pt>
                <c:pt idx="8903">
                  <c:v>1315</c:v>
                </c:pt>
                <c:pt idx="8904">
                  <c:v>1304</c:v>
                </c:pt>
                <c:pt idx="8905">
                  <c:v>1260</c:v>
                </c:pt>
                <c:pt idx="8906">
                  <c:v>1289</c:v>
                </c:pt>
                <c:pt idx="8907">
                  <c:v>1278</c:v>
                </c:pt>
                <c:pt idx="8908">
                  <c:v>1276</c:v>
                </c:pt>
                <c:pt idx="8909">
                  <c:v>1275</c:v>
                </c:pt>
                <c:pt idx="8910">
                  <c:v>1292</c:v>
                </c:pt>
                <c:pt idx="8911">
                  <c:v>1273</c:v>
                </c:pt>
                <c:pt idx="8912">
                  <c:v>1281</c:v>
                </c:pt>
                <c:pt idx="8913">
                  <c:v>1274</c:v>
                </c:pt>
                <c:pt idx="8914">
                  <c:v>1273</c:v>
                </c:pt>
                <c:pt idx="8915">
                  <c:v>1276</c:v>
                </c:pt>
                <c:pt idx="8916">
                  <c:v>1276</c:v>
                </c:pt>
                <c:pt idx="8917">
                  <c:v>1298</c:v>
                </c:pt>
                <c:pt idx="8918">
                  <c:v>1256</c:v>
                </c:pt>
                <c:pt idx="8919">
                  <c:v>1269</c:v>
                </c:pt>
                <c:pt idx="8920">
                  <c:v>1271</c:v>
                </c:pt>
                <c:pt idx="8921">
                  <c:v>1284</c:v>
                </c:pt>
                <c:pt idx="8922">
                  <c:v>1293</c:v>
                </c:pt>
                <c:pt idx="8923">
                  <c:v>1270</c:v>
                </c:pt>
                <c:pt idx="8924">
                  <c:v>1280</c:v>
                </c:pt>
                <c:pt idx="8925">
                  <c:v>1255</c:v>
                </c:pt>
                <c:pt idx="8926">
                  <c:v>1279</c:v>
                </c:pt>
                <c:pt idx="8927">
                  <c:v>1271</c:v>
                </c:pt>
                <c:pt idx="8928">
                  <c:v>1267</c:v>
                </c:pt>
                <c:pt idx="8929">
                  <c:v>1304</c:v>
                </c:pt>
                <c:pt idx="8930">
                  <c:v>1287</c:v>
                </c:pt>
                <c:pt idx="8931">
                  <c:v>1280</c:v>
                </c:pt>
                <c:pt idx="8932">
                  <c:v>1268</c:v>
                </c:pt>
                <c:pt idx="8933">
                  <c:v>1276</c:v>
                </c:pt>
                <c:pt idx="8934">
                  <c:v>1259</c:v>
                </c:pt>
                <c:pt idx="8935">
                  <c:v>1267</c:v>
                </c:pt>
                <c:pt idx="8936">
                  <c:v>1278</c:v>
                </c:pt>
                <c:pt idx="8937">
                  <c:v>1294</c:v>
                </c:pt>
                <c:pt idx="8938">
                  <c:v>1295</c:v>
                </c:pt>
                <c:pt idx="8939">
                  <c:v>1284</c:v>
                </c:pt>
                <c:pt idx="8940">
                  <c:v>1286</c:v>
                </c:pt>
                <c:pt idx="8941">
                  <c:v>1241</c:v>
                </c:pt>
                <c:pt idx="8942">
                  <c:v>1256</c:v>
                </c:pt>
                <c:pt idx="8943">
                  <c:v>1247</c:v>
                </c:pt>
                <c:pt idx="8944">
                  <c:v>1243</c:v>
                </c:pt>
                <c:pt idx="8945">
                  <c:v>1272</c:v>
                </c:pt>
                <c:pt idx="8946">
                  <c:v>1262</c:v>
                </c:pt>
                <c:pt idx="8947">
                  <c:v>1218</c:v>
                </c:pt>
                <c:pt idx="8948">
                  <c:v>1232</c:v>
                </c:pt>
                <c:pt idx="8949">
                  <c:v>1267</c:v>
                </c:pt>
                <c:pt idx="8950">
                  <c:v>1256</c:v>
                </c:pt>
                <c:pt idx="8951">
                  <c:v>1232</c:v>
                </c:pt>
                <c:pt idx="8952">
                  <c:v>1237</c:v>
                </c:pt>
                <c:pt idx="8953">
                  <c:v>1240</c:v>
                </c:pt>
                <c:pt idx="8954">
                  <c:v>1226</c:v>
                </c:pt>
                <c:pt idx="8955">
                  <c:v>1254</c:v>
                </c:pt>
                <c:pt idx="8956">
                  <c:v>1243</c:v>
                </c:pt>
                <c:pt idx="8957">
                  <c:v>1259</c:v>
                </c:pt>
                <c:pt idx="8958">
                  <c:v>1247</c:v>
                </c:pt>
                <c:pt idx="8959">
                  <c:v>1239</c:v>
                </c:pt>
                <c:pt idx="8960">
                  <c:v>1236</c:v>
                </c:pt>
                <c:pt idx="8961">
                  <c:v>1251</c:v>
                </c:pt>
                <c:pt idx="8962">
                  <c:v>1229</c:v>
                </c:pt>
                <c:pt idx="8963">
                  <c:v>1242</c:v>
                </c:pt>
                <c:pt idx="8964">
                  <c:v>1219</c:v>
                </c:pt>
                <c:pt idx="8965">
                  <c:v>1249</c:v>
                </c:pt>
                <c:pt idx="8966">
                  <c:v>1231</c:v>
                </c:pt>
                <c:pt idx="8967">
                  <c:v>1238</c:v>
                </c:pt>
                <c:pt idx="8968">
                  <c:v>1238</c:v>
                </c:pt>
                <c:pt idx="8969">
                  <c:v>1248</c:v>
                </c:pt>
                <c:pt idx="8970">
                  <c:v>1236</c:v>
                </c:pt>
                <c:pt idx="8971">
                  <c:v>1263</c:v>
                </c:pt>
                <c:pt idx="8972">
                  <c:v>1260</c:v>
                </c:pt>
                <c:pt idx="8973">
                  <c:v>1244</c:v>
                </c:pt>
                <c:pt idx="8974">
                  <c:v>1258</c:v>
                </c:pt>
                <c:pt idx="8975">
                  <c:v>1261</c:v>
                </c:pt>
                <c:pt idx="8976">
                  <c:v>1279</c:v>
                </c:pt>
                <c:pt idx="8977">
                  <c:v>1271</c:v>
                </c:pt>
                <c:pt idx="8978">
                  <c:v>1262</c:v>
                </c:pt>
                <c:pt idx="8979">
                  <c:v>1271</c:v>
                </c:pt>
                <c:pt idx="8980">
                  <c:v>1272</c:v>
                </c:pt>
                <c:pt idx="8981">
                  <c:v>1248</c:v>
                </c:pt>
                <c:pt idx="8982">
                  <c:v>1266</c:v>
                </c:pt>
                <c:pt idx="8983">
                  <c:v>1269</c:v>
                </c:pt>
                <c:pt idx="8984">
                  <c:v>1242</c:v>
                </c:pt>
                <c:pt idx="8985">
                  <c:v>1248</c:v>
                </c:pt>
                <c:pt idx="8986">
                  <c:v>1241</c:v>
                </c:pt>
                <c:pt idx="8987">
                  <c:v>1244</c:v>
                </c:pt>
                <c:pt idx="8988">
                  <c:v>1264</c:v>
                </c:pt>
                <c:pt idx="8989">
                  <c:v>1265</c:v>
                </c:pt>
                <c:pt idx="8990">
                  <c:v>1252</c:v>
                </c:pt>
                <c:pt idx="8991">
                  <c:v>1253</c:v>
                </c:pt>
                <c:pt idx="8992">
                  <c:v>1271</c:v>
                </c:pt>
                <c:pt idx="8993">
                  <c:v>1266</c:v>
                </c:pt>
                <c:pt idx="8994">
                  <c:v>1271</c:v>
                </c:pt>
                <c:pt idx="8995">
                  <c:v>1270</c:v>
                </c:pt>
                <c:pt idx="8996">
                  <c:v>1248</c:v>
                </c:pt>
                <c:pt idx="8997">
                  <c:v>1249</c:v>
                </c:pt>
                <c:pt idx="8998">
                  <c:v>1255</c:v>
                </c:pt>
                <c:pt idx="8999">
                  <c:v>1260</c:v>
                </c:pt>
                <c:pt idx="9000">
                  <c:v>1246</c:v>
                </c:pt>
                <c:pt idx="9001">
                  <c:v>1226</c:v>
                </c:pt>
                <c:pt idx="9002">
                  <c:v>1232</c:v>
                </c:pt>
                <c:pt idx="9003">
                  <c:v>1231</c:v>
                </c:pt>
                <c:pt idx="9004">
                  <c:v>1235</c:v>
                </c:pt>
                <c:pt idx="9005">
                  <c:v>1257</c:v>
                </c:pt>
                <c:pt idx="9006">
                  <c:v>1231</c:v>
                </c:pt>
                <c:pt idx="9007">
                  <c:v>1256</c:v>
                </c:pt>
                <c:pt idx="9008">
                  <c:v>1272</c:v>
                </c:pt>
                <c:pt idx="9009">
                  <c:v>1284</c:v>
                </c:pt>
                <c:pt idx="9010">
                  <c:v>1259</c:v>
                </c:pt>
                <c:pt idx="9011">
                  <c:v>1246</c:v>
                </c:pt>
                <c:pt idx="9012">
                  <c:v>1228</c:v>
                </c:pt>
                <c:pt idx="9013">
                  <c:v>1242</c:v>
                </c:pt>
                <c:pt idx="9014">
                  <c:v>1230</c:v>
                </c:pt>
                <c:pt idx="9015">
                  <c:v>1241</c:v>
                </c:pt>
                <c:pt idx="9016">
                  <c:v>1225</c:v>
                </c:pt>
                <c:pt idx="9017">
                  <c:v>1239</c:v>
                </c:pt>
                <c:pt idx="9018">
                  <c:v>1234</c:v>
                </c:pt>
                <c:pt idx="9019">
                  <c:v>1228</c:v>
                </c:pt>
                <c:pt idx="9020">
                  <c:v>1239</c:v>
                </c:pt>
                <c:pt idx="9021">
                  <c:v>1255</c:v>
                </c:pt>
                <c:pt idx="9022">
                  <c:v>1238</c:v>
                </c:pt>
                <c:pt idx="9023">
                  <c:v>1246</c:v>
                </c:pt>
                <c:pt idx="9024">
                  <c:v>1257</c:v>
                </c:pt>
                <c:pt idx="9025">
                  <c:v>1238</c:v>
                </c:pt>
                <c:pt idx="9026">
                  <c:v>1248</c:v>
                </c:pt>
                <c:pt idx="9027">
                  <c:v>1264</c:v>
                </c:pt>
                <c:pt idx="9028">
                  <c:v>1253</c:v>
                </c:pt>
                <c:pt idx="9029">
                  <c:v>1283</c:v>
                </c:pt>
                <c:pt idx="9030">
                  <c:v>1254</c:v>
                </c:pt>
                <c:pt idx="9031">
                  <c:v>1269</c:v>
                </c:pt>
                <c:pt idx="9032">
                  <c:v>1262</c:v>
                </c:pt>
                <c:pt idx="9033">
                  <c:v>1258</c:v>
                </c:pt>
                <c:pt idx="9034">
                  <c:v>1282</c:v>
                </c:pt>
                <c:pt idx="9035">
                  <c:v>1281</c:v>
                </c:pt>
                <c:pt idx="9036">
                  <c:v>1268</c:v>
                </c:pt>
                <c:pt idx="9037">
                  <c:v>1276</c:v>
                </c:pt>
                <c:pt idx="9038">
                  <c:v>1266</c:v>
                </c:pt>
                <c:pt idx="9039">
                  <c:v>1264</c:v>
                </c:pt>
                <c:pt idx="9040">
                  <c:v>1283</c:v>
                </c:pt>
                <c:pt idx="9041">
                  <c:v>1248</c:v>
                </c:pt>
                <c:pt idx="9042">
                  <c:v>1252</c:v>
                </c:pt>
                <c:pt idx="9043">
                  <c:v>1230</c:v>
                </c:pt>
                <c:pt idx="9044">
                  <c:v>1242</c:v>
                </c:pt>
                <c:pt idx="9045">
                  <c:v>1230</c:v>
                </c:pt>
                <c:pt idx="9046">
                  <c:v>1238</c:v>
                </c:pt>
                <c:pt idx="9047">
                  <c:v>1262</c:v>
                </c:pt>
                <c:pt idx="9048">
                  <c:v>1265</c:v>
                </c:pt>
                <c:pt idx="9049">
                  <c:v>1273</c:v>
                </c:pt>
                <c:pt idx="9050">
                  <c:v>1271</c:v>
                </c:pt>
                <c:pt idx="9051">
                  <c:v>1278</c:v>
                </c:pt>
                <c:pt idx="9052">
                  <c:v>1285</c:v>
                </c:pt>
                <c:pt idx="9053">
                  <c:v>1265</c:v>
                </c:pt>
                <c:pt idx="9054">
                  <c:v>1232</c:v>
                </c:pt>
                <c:pt idx="9055">
                  <c:v>1241</c:v>
                </c:pt>
                <c:pt idx="9056">
                  <c:v>1238</c:v>
                </c:pt>
                <c:pt idx="9057">
                  <c:v>1259</c:v>
                </c:pt>
                <c:pt idx="9058">
                  <c:v>1265</c:v>
                </c:pt>
                <c:pt idx="9059">
                  <c:v>1274</c:v>
                </c:pt>
                <c:pt idx="9060">
                  <c:v>1253</c:v>
                </c:pt>
                <c:pt idx="9061">
                  <c:v>1265</c:v>
                </c:pt>
                <c:pt idx="9062">
                  <c:v>1242</c:v>
                </c:pt>
                <c:pt idx="9063">
                  <c:v>1267</c:v>
                </c:pt>
                <c:pt idx="9064">
                  <c:v>1253</c:v>
                </c:pt>
                <c:pt idx="9065">
                  <c:v>1282</c:v>
                </c:pt>
                <c:pt idx="9066">
                  <c:v>1252</c:v>
                </c:pt>
                <c:pt idx="9067">
                  <c:v>1266</c:v>
                </c:pt>
                <c:pt idx="9068">
                  <c:v>1236</c:v>
                </c:pt>
                <c:pt idx="9069">
                  <c:v>1280</c:v>
                </c:pt>
                <c:pt idx="9070">
                  <c:v>1283</c:v>
                </c:pt>
                <c:pt idx="9071">
                  <c:v>1254</c:v>
                </c:pt>
                <c:pt idx="9072">
                  <c:v>1272</c:v>
                </c:pt>
                <c:pt idx="9073">
                  <c:v>1276</c:v>
                </c:pt>
                <c:pt idx="9074">
                  <c:v>1251</c:v>
                </c:pt>
                <c:pt idx="9075">
                  <c:v>1248</c:v>
                </c:pt>
                <c:pt idx="9076">
                  <c:v>1246</c:v>
                </c:pt>
                <c:pt idx="9077">
                  <c:v>1229</c:v>
                </c:pt>
                <c:pt idx="9078">
                  <c:v>1267</c:v>
                </c:pt>
                <c:pt idx="9079">
                  <c:v>1235</c:v>
                </c:pt>
                <c:pt idx="9080">
                  <c:v>1221</c:v>
                </c:pt>
                <c:pt idx="9081">
                  <c:v>1241</c:v>
                </c:pt>
                <c:pt idx="9082">
                  <c:v>1240</c:v>
                </c:pt>
                <c:pt idx="9083">
                  <c:v>1277</c:v>
                </c:pt>
                <c:pt idx="9084">
                  <c:v>1276</c:v>
                </c:pt>
                <c:pt idx="9085">
                  <c:v>1261</c:v>
                </c:pt>
                <c:pt idx="9086">
                  <c:v>1268</c:v>
                </c:pt>
                <c:pt idx="9087">
                  <c:v>1283</c:v>
                </c:pt>
                <c:pt idx="9088">
                  <c:v>1276</c:v>
                </c:pt>
                <c:pt idx="9089">
                  <c:v>1310</c:v>
                </c:pt>
                <c:pt idx="9090">
                  <c:v>1298</c:v>
                </c:pt>
                <c:pt idx="9091">
                  <c:v>1259</c:v>
                </c:pt>
                <c:pt idx="9092">
                  <c:v>1267</c:v>
                </c:pt>
                <c:pt idx="9093">
                  <c:v>1234</c:v>
                </c:pt>
                <c:pt idx="9094">
                  <c:v>1270</c:v>
                </c:pt>
                <c:pt idx="9095">
                  <c:v>1265</c:v>
                </c:pt>
                <c:pt idx="9096">
                  <c:v>1252</c:v>
                </c:pt>
                <c:pt idx="9097">
                  <c:v>1257</c:v>
                </c:pt>
                <c:pt idx="9098">
                  <c:v>1285</c:v>
                </c:pt>
                <c:pt idx="9099">
                  <c:v>1251</c:v>
                </c:pt>
                <c:pt idx="9100">
                  <c:v>1252</c:v>
                </c:pt>
                <c:pt idx="9101">
                  <c:v>1233</c:v>
                </c:pt>
                <c:pt idx="9102">
                  <c:v>1234</c:v>
                </c:pt>
                <c:pt idx="9103">
                  <c:v>1246</c:v>
                </c:pt>
                <c:pt idx="9104">
                  <c:v>1263</c:v>
                </c:pt>
                <c:pt idx="9105">
                  <c:v>1264</c:v>
                </c:pt>
                <c:pt idx="9106">
                  <c:v>1245</c:v>
                </c:pt>
                <c:pt idx="9107">
                  <c:v>1268</c:v>
                </c:pt>
                <c:pt idx="9108">
                  <c:v>1245</c:v>
                </c:pt>
                <c:pt idx="9109">
                  <c:v>1263</c:v>
                </c:pt>
                <c:pt idx="9110">
                  <c:v>1243</c:v>
                </c:pt>
                <c:pt idx="9111">
                  <c:v>1257</c:v>
                </c:pt>
                <c:pt idx="9112">
                  <c:v>1250</c:v>
                </c:pt>
                <c:pt idx="9113">
                  <c:v>1258</c:v>
                </c:pt>
                <c:pt idx="9114">
                  <c:v>1259</c:v>
                </c:pt>
                <c:pt idx="9115">
                  <c:v>1250</c:v>
                </c:pt>
                <c:pt idx="9116">
                  <c:v>1232</c:v>
                </c:pt>
                <c:pt idx="9117">
                  <c:v>1218</c:v>
                </c:pt>
                <c:pt idx="9118">
                  <c:v>1286</c:v>
                </c:pt>
                <c:pt idx="9119">
                  <c:v>1252</c:v>
                </c:pt>
                <c:pt idx="9120">
                  <c:v>1270</c:v>
                </c:pt>
                <c:pt idx="9121">
                  <c:v>1260</c:v>
                </c:pt>
                <c:pt idx="9122">
                  <c:v>1255</c:v>
                </c:pt>
                <c:pt idx="9123">
                  <c:v>1259</c:v>
                </c:pt>
                <c:pt idx="9124">
                  <c:v>1239</c:v>
                </c:pt>
                <c:pt idx="9125">
                  <c:v>1246</c:v>
                </c:pt>
                <c:pt idx="9126">
                  <c:v>1261</c:v>
                </c:pt>
                <c:pt idx="9127">
                  <c:v>1217</c:v>
                </c:pt>
                <c:pt idx="9128">
                  <c:v>1262</c:v>
                </c:pt>
                <c:pt idx="9129">
                  <c:v>1245</c:v>
                </c:pt>
                <c:pt idx="9130">
                  <c:v>1257</c:v>
                </c:pt>
                <c:pt idx="9131">
                  <c:v>1240</c:v>
                </c:pt>
                <c:pt idx="9132">
                  <c:v>1269</c:v>
                </c:pt>
                <c:pt idx="9133">
                  <c:v>1293</c:v>
                </c:pt>
                <c:pt idx="9134">
                  <c:v>1292</c:v>
                </c:pt>
                <c:pt idx="9135">
                  <c:v>1274</c:v>
                </c:pt>
                <c:pt idx="9136">
                  <c:v>1286</c:v>
                </c:pt>
                <c:pt idx="9137">
                  <c:v>1277</c:v>
                </c:pt>
                <c:pt idx="9138">
                  <c:v>1272</c:v>
                </c:pt>
                <c:pt idx="9139">
                  <c:v>1281</c:v>
                </c:pt>
                <c:pt idx="9140">
                  <c:v>1263</c:v>
                </c:pt>
                <c:pt idx="9141">
                  <c:v>1285</c:v>
                </c:pt>
                <c:pt idx="9142">
                  <c:v>1265</c:v>
                </c:pt>
                <c:pt idx="9143">
                  <c:v>1279</c:v>
                </c:pt>
                <c:pt idx="9144">
                  <c:v>1283</c:v>
                </c:pt>
                <c:pt idx="9145">
                  <c:v>1288</c:v>
                </c:pt>
                <c:pt idx="9146">
                  <c:v>1254</c:v>
                </c:pt>
                <c:pt idx="9147">
                  <c:v>1274</c:v>
                </c:pt>
                <c:pt idx="9148">
                  <c:v>1253</c:v>
                </c:pt>
                <c:pt idx="9149">
                  <c:v>1252</c:v>
                </c:pt>
                <c:pt idx="9150">
                  <c:v>1240</c:v>
                </c:pt>
                <c:pt idx="9151">
                  <c:v>1245</c:v>
                </c:pt>
                <c:pt idx="9152">
                  <c:v>1255</c:v>
                </c:pt>
                <c:pt idx="9153">
                  <c:v>1227</c:v>
                </c:pt>
                <c:pt idx="9154">
                  <c:v>1240</c:v>
                </c:pt>
                <c:pt idx="9155">
                  <c:v>1237</c:v>
                </c:pt>
                <c:pt idx="9156">
                  <c:v>1262</c:v>
                </c:pt>
                <c:pt idx="9157">
                  <c:v>1269</c:v>
                </c:pt>
                <c:pt idx="9158">
                  <c:v>1258</c:v>
                </c:pt>
                <c:pt idx="9159">
                  <c:v>1258</c:v>
                </c:pt>
                <c:pt idx="9160">
                  <c:v>1266</c:v>
                </c:pt>
                <c:pt idx="9161">
                  <c:v>1266</c:v>
                </c:pt>
                <c:pt idx="9162">
                  <c:v>1276</c:v>
                </c:pt>
                <c:pt idx="9163">
                  <c:v>1313</c:v>
                </c:pt>
                <c:pt idx="9164">
                  <c:v>1307</c:v>
                </c:pt>
                <c:pt idx="9165">
                  <c:v>1310</c:v>
                </c:pt>
                <c:pt idx="9166">
                  <c:v>1295</c:v>
                </c:pt>
                <c:pt idx="9167">
                  <c:v>1319</c:v>
                </c:pt>
                <c:pt idx="9168">
                  <c:v>1285</c:v>
                </c:pt>
                <c:pt idx="9169">
                  <c:v>1283</c:v>
                </c:pt>
                <c:pt idx="9170">
                  <c:v>1292</c:v>
                </c:pt>
                <c:pt idx="9171">
                  <c:v>1251</c:v>
                </c:pt>
                <c:pt idx="9172">
                  <c:v>1291</c:v>
                </c:pt>
                <c:pt idx="9173">
                  <c:v>1298</c:v>
                </c:pt>
                <c:pt idx="9174">
                  <c:v>1263</c:v>
                </c:pt>
                <c:pt idx="9175">
                  <c:v>1264</c:v>
                </c:pt>
                <c:pt idx="9176">
                  <c:v>1282</c:v>
                </c:pt>
                <c:pt idx="9177">
                  <c:v>1297</c:v>
                </c:pt>
                <c:pt idx="9178">
                  <c:v>1273</c:v>
                </c:pt>
                <c:pt idx="9179">
                  <c:v>1269</c:v>
                </c:pt>
                <c:pt idx="9180">
                  <c:v>1271</c:v>
                </c:pt>
                <c:pt idx="9181">
                  <c:v>1272</c:v>
                </c:pt>
                <c:pt idx="9182">
                  <c:v>1269</c:v>
                </c:pt>
                <c:pt idx="9183">
                  <c:v>1250</c:v>
                </c:pt>
                <c:pt idx="9184">
                  <c:v>1264</c:v>
                </c:pt>
                <c:pt idx="9185">
                  <c:v>1258</c:v>
                </c:pt>
                <c:pt idx="9186">
                  <c:v>1245</c:v>
                </c:pt>
                <c:pt idx="9187">
                  <c:v>1260</c:v>
                </c:pt>
                <c:pt idx="9188">
                  <c:v>1283</c:v>
                </c:pt>
                <c:pt idx="9189">
                  <c:v>1280</c:v>
                </c:pt>
                <c:pt idx="9190">
                  <c:v>1263</c:v>
                </c:pt>
                <c:pt idx="9191">
                  <c:v>1257</c:v>
                </c:pt>
                <c:pt idx="9192">
                  <c:v>1265</c:v>
                </c:pt>
                <c:pt idx="9193">
                  <c:v>1278</c:v>
                </c:pt>
                <c:pt idx="9194">
                  <c:v>1252</c:v>
                </c:pt>
                <c:pt idx="9195">
                  <c:v>1267</c:v>
                </c:pt>
                <c:pt idx="9196">
                  <c:v>1276</c:v>
                </c:pt>
                <c:pt idx="9197">
                  <c:v>1269</c:v>
                </c:pt>
                <c:pt idx="9198">
                  <c:v>1253</c:v>
                </c:pt>
                <c:pt idx="9199">
                  <c:v>1292</c:v>
                </c:pt>
                <c:pt idx="9200">
                  <c:v>1268</c:v>
                </c:pt>
                <c:pt idx="9201">
                  <c:v>1252</c:v>
                </c:pt>
                <c:pt idx="9202">
                  <c:v>1279</c:v>
                </c:pt>
                <c:pt idx="9203">
                  <c:v>1302</c:v>
                </c:pt>
                <c:pt idx="9204">
                  <c:v>1291</c:v>
                </c:pt>
                <c:pt idx="9205">
                  <c:v>1284</c:v>
                </c:pt>
                <c:pt idx="9206">
                  <c:v>1319</c:v>
                </c:pt>
                <c:pt idx="9207">
                  <c:v>1311</c:v>
                </c:pt>
                <c:pt idx="9208">
                  <c:v>1328</c:v>
                </c:pt>
                <c:pt idx="9209">
                  <c:v>1305</c:v>
                </c:pt>
                <c:pt idx="9210">
                  <c:v>1317</c:v>
                </c:pt>
                <c:pt idx="9211">
                  <c:v>1306</c:v>
                </c:pt>
                <c:pt idx="9212">
                  <c:v>1309</c:v>
                </c:pt>
                <c:pt idx="9213">
                  <c:v>1310</c:v>
                </c:pt>
                <c:pt idx="9214">
                  <c:v>1291</c:v>
                </c:pt>
                <c:pt idx="9215">
                  <c:v>1298</c:v>
                </c:pt>
                <c:pt idx="9216">
                  <c:v>1279</c:v>
                </c:pt>
                <c:pt idx="9217">
                  <c:v>1277</c:v>
                </c:pt>
                <c:pt idx="9218">
                  <c:v>1268</c:v>
                </c:pt>
                <c:pt idx="9219">
                  <c:v>1285</c:v>
                </c:pt>
                <c:pt idx="9220">
                  <c:v>1297</c:v>
                </c:pt>
                <c:pt idx="9221">
                  <c:v>1284</c:v>
                </c:pt>
                <c:pt idx="9222">
                  <c:v>1273</c:v>
                </c:pt>
                <c:pt idx="9223">
                  <c:v>1274</c:v>
                </c:pt>
                <c:pt idx="9224">
                  <c:v>1298</c:v>
                </c:pt>
                <c:pt idx="9225">
                  <c:v>1273</c:v>
                </c:pt>
                <c:pt idx="9226">
                  <c:v>1254</c:v>
                </c:pt>
                <c:pt idx="9227">
                  <c:v>1264</c:v>
                </c:pt>
                <c:pt idx="9228">
                  <c:v>1239</c:v>
                </c:pt>
                <c:pt idx="9229">
                  <c:v>1242</c:v>
                </c:pt>
                <c:pt idx="9230">
                  <c:v>1259</c:v>
                </c:pt>
                <c:pt idx="9231">
                  <c:v>1255</c:v>
                </c:pt>
                <c:pt idx="9232">
                  <c:v>1277</c:v>
                </c:pt>
                <c:pt idx="9233">
                  <c:v>1259</c:v>
                </c:pt>
                <c:pt idx="9234">
                  <c:v>1281</c:v>
                </c:pt>
                <c:pt idx="9235">
                  <c:v>1290</c:v>
                </c:pt>
                <c:pt idx="9236">
                  <c:v>1291</c:v>
                </c:pt>
                <c:pt idx="9237">
                  <c:v>1293</c:v>
                </c:pt>
                <c:pt idx="9238">
                  <c:v>1283</c:v>
                </c:pt>
                <c:pt idx="9239">
                  <c:v>1300</c:v>
                </c:pt>
                <c:pt idx="9240">
                  <c:v>1293</c:v>
                </c:pt>
                <c:pt idx="9241">
                  <c:v>1291</c:v>
                </c:pt>
                <c:pt idx="9242">
                  <c:v>1296</c:v>
                </c:pt>
                <c:pt idx="9243">
                  <c:v>1302</c:v>
                </c:pt>
                <c:pt idx="9244">
                  <c:v>1328</c:v>
                </c:pt>
                <c:pt idx="9245">
                  <c:v>1311</c:v>
                </c:pt>
                <c:pt idx="9246">
                  <c:v>1333</c:v>
                </c:pt>
                <c:pt idx="9247">
                  <c:v>1310</c:v>
                </c:pt>
                <c:pt idx="9248">
                  <c:v>1317</c:v>
                </c:pt>
                <c:pt idx="9249">
                  <c:v>1326</c:v>
                </c:pt>
                <c:pt idx="9250">
                  <c:v>1304</c:v>
                </c:pt>
                <c:pt idx="9251">
                  <c:v>1282</c:v>
                </c:pt>
                <c:pt idx="9252">
                  <c:v>1337</c:v>
                </c:pt>
                <c:pt idx="9253">
                  <c:v>1286</c:v>
                </c:pt>
                <c:pt idx="9254">
                  <c:v>1314</c:v>
                </c:pt>
                <c:pt idx="9255">
                  <c:v>1296</c:v>
                </c:pt>
                <c:pt idx="9256">
                  <c:v>1331</c:v>
                </c:pt>
                <c:pt idx="9257">
                  <c:v>1311</c:v>
                </c:pt>
                <c:pt idx="9258">
                  <c:v>1301</c:v>
                </c:pt>
                <c:pt idx="9259">
                  <c:v>1305</c:v>
                </c:pt>
                <c:pt idx="9260">
                  <c:v>1274</c:v>
                </c:pt>
                <c:pt idx="9261">
                  <c:v>1273</c:v>
                </c:pt>
                <c:pt idx="9262">
                  <c:v>1282</c:v>
                </c:pt>
                <c:pt idx="9263">
                  <c:v>1272</c:v>
                </c:pt>
                <c:pt idx="9264">
                  <c:v>1299</c:v>
                </c:pt>
                <c:pt idx="9265">
                  <c:v>1286</c:v>
                </c:pt>
                <c:pt idx="9266">
                  <c:v>1288</c:v>
                </c:pt>
                <c:pt idx="9267">
                  <c:v>1293</c:v>
                </c:pt>
                <c:pt idx="9268">
                  <c:v>1289</c:v>
                </c:pt>
                <c:pt idx="9269">
                  <c:v>1310</c:v>
                </c:pt>
                <c:pt idx="9270">
                  <c:v>1270</c:v>
                </c:pt>
                <c:pt idx="9271">
                  <c:v>1257</c:v>
                </c:pt>
                <c:pt idx="9272">
                  <c:v>1283</c:v>
                </c:pt>
                <c:pt idx="9273">
                  <c:v>1250</c:v>
                </c:pt>
                <c:pt idx="9274">
                  <c:v>1253</c:v>
                </c:pt>
                <c:pt idx="9275">
                  <c:v>1283</c:v>
                </c:pt>
                <c:pt idx="9276">
                  <c:v>1277</c:v>
                </c:pt>
                <c:pt idx="9277">
                  <c:v>1284</c:v>
                </c:pt>
                <c:pt idx="9278">
                  <c:v>1263</c:v>
                </c:pt>
                <c:pt idx="9279">
                  <c:v>1298</c:v>
                </c:pt>
                <c:pt idx="9280">
                  <c:v>1293</c:v>
                </c:pt>
                <c:pt idx="9281">
                  <c:v>1301</c:v>
                </c:pt>
                <c:pt idx="9282">
                  <c:v>1279</c:v>
                </c:pt>
                <c:pt idx="9283">
                  <c:v>1285</c:v>
                </c:pt>
                <c:pt idx="9284">
                  <c:v>1269</c:v>
                </c:pt>
                <c:pt idx="9285">
                  <c:v>1267</c:v>
                </c:pt>
                <c:pt idx="9286">
                  <c:v>1267</c:v>
                </c:pt>
                <c:pt idx="9287">
                  <c:v>1293</c:v>
                </c:pt>
                <c:pt idx="9288">
                  <c:v>1292</c:v>
                </c:pt>
                <c:pt idx="9289">
                  <c:v>1304</c:v>
                </c:pt>
                <c:pt idx="9290">
                  <c:v>1295</c:v>
                </c:pt>
                <c:pt idx="9291">
                  <c:v>1308</c:v>
                </c:pt>
                <c:pt idx="9292">
                  <c:v>1285</c:v>
                </c:pt>
                <c:pt idx="9293">
                  <c:v>1302</c:v>
                </c:pt>
                <c:pt idx="9294">
                  <c:v>1292</c:v>
                </c:pt>
                <c:pt idx="9295">
                  <c:v>1286</c:v>
                </c:pt>
                <c:pt idx="9296">
                  <c:v>1265</c:v>
                </c:pt>
                <c:pt idx="9297">
                  <c:v>1281</c:v>
                </c:pt>
                <c:pt idx="9298">
                  <c:v>1297</c:v>
                </c:pt>
                <c:pt idx="9299">
                  <c:v>1241</c:v>
                </c:pt>
                <c:pt idx="9300">
                  <c:v>1256</c:v>
                </c:pt>
                <c:pt idx="9301">
                  <c:v>1242</c:v>
                </c:pt>
                <c:pt idx="9302">
                  <c:v>1237</c:v>
                </c:pt>
                <c:pt idx="9303">
                  <c:v>1235</c:v>
                </c:pt>
                <c:pt idx="9304">
                  <c:v>1247</c:v>
                </c:pt>
                <c:pt idx="9305">
                  <c:v>1270</c:v>
                </c:pt>
                <c:pt idx="9306">
                  <c:v>1270</c:v>
                </c:pt>
                <c:pt idx="9307">
                  <c:v>1288</c:v>
                </c:pt>
                <c:pt idx="9308">
                  <c:v>1287</c:v>
                </c:pt>
                <c:pt idx="9309">
                  <c:v>1304</c:v>
                </c:pt>
                <c:pt idx="9310">
                  <c:v>1297</c:v>
                </c:pt>
                <c:pt idx="9311">
                  <c:v>1306</c:v>
                </c:pt>
                <c:pt idx="9312">
                  <c:v>1277</c:v>
                </c:pt>
                <c:pt idx="9313">
                  <c:v>1297</c:v>
                </c:pt>
                <c:pt idx="9314">
                  <c:v>1282</c:v>
                </c:pt>
                <c:pt idx="9315">
                  <c:v>1280</c:v>
                </c:pt>
                <c:pt idx="9316">
                  <c:v>1298</c:v>
                </c:pt>
                <c:pt idx="9317">
                  <c:v>1317</c:v>
                </c:pt>
                <c:pt idx="9318">
                  <c:v>1304</c:v>
                </c:pt>
                <c:pt idx="9319">
                  <c:v>1293</c:v>
                </c:pt>
                <c:pt idx="9320">
                  <c:v>1303</c:v>
                </c:pt>
                <c:pt idx="9321">
                  <c:v>1289</c:v>
                </c:pt>
                <c:pt idx="9322">
                  <c:v>1292</c:v>
                </c:pt>
                <c:pt idx="9323">
                  <c:v>1313</c:v>
                </c:pt>
                <c:pt idx="9324">
                  <c:v>1288</c:v>
                </c:pt>
                <c:pt idx="9325">
                  <c:v>1294</c:v>
                </c:pt>
                <c:pt idx="9326">
                  <c:v>1305</c:v>
                </c:pt>
                <c:pt idx="9327">
                  <c:v>1295</c:v>
                </c:pt>
                <c:pt idx="9328">
                  <c:v>1294</c:v>
                </c:pt>
                <c:pt idx="9329">
                  <c:v>1238</c:v>
                </c:pt>
                <c:pt idx="9330">
                  <c:v>1282</c:v>
                </c:pt>
                <c:pt idx="9331">
                  <c:v>1270</c:v>
                </c:pt>
                <c:pt idx="9332">
                  <c:v>1284</c:v>
                </c:pt>
                <c:pt idx="9333">
                  <c:v>1285</c:v>
                </c:pt>
                <c:pt idx="9334">
                  <c:v>1305</c:v>
                </c:pt>
                <c:pt idx="9335">
                  <c:v>1301</c:v>
                </c:pt>
                <c:pt idx="9336">
                  <c:v>1277</c:v>
                </c:pt>
                <c:pt idx="9337">
                  <c:v>1287</c:v>
                </c:pt>
                <c:pt idx="9338">
                  <c:v>1286</c:v>
                </c:pt>
                <c:pt idx="9339">
                  <c:v>1292</c:v>
                </c:pt>
                <c:pt idx="9340">
                  <c:v>1282</c:v>
                </c:pt>
                <c:pt idx="9341">
                  <c:v>1299</c:v>
                </c:pt>
                <c:pt idx="9342">
                  <c:v>1288</c:v>
                </c:pt>
                <c:pt idx="9343">
                  <c:v>1306</c:v>
                </c:pt>
                <c:pt idx="9344">
                  <c:v>1291</c:v>
                </c:pt>
                <c:pt idx="9345">
                  <c:v>1319</c:v>
                </c:pt>
                <c:pt idx="9346">
                  <c:v>1314</c:v>
                </c:pt>
                <c:pt idx="9347">
                  <c:v>1306</c:v>
                </c:pt>
                <c:pt idx="9348">
                  <c:v>1335</c:v>
                </c:pt>
                <c:pt idx="9349">
                  <c:v>1321</c:v>
                </c:pt>
                <c:pt idx="9350">
                  <c:v>1306</c:v>
                </c:pt>
                <c:pt idx="9351">
                  <c:v>1302</c:v>
                </c:pt>
                <c:pt idx="9352">
                  <c:v>1299</c:v>
                </c:pt>
                <c:pt idx="9353">
                  <c:v>1280</c:v>
                </c:pt>
                <c:pt idx="9354">
                  <c:v>1294</c:v>
                </c:pt>
                <c:pt idx="9355">
                  <c:v>1258</c:v>
                </c:pt>
                <c:pt idx="9356">
                  <c:v>1285</c:v>
                </c:pt>
                <c:pt idx="9357">
                  <c:v>1255</c:v>
                </c:pt>
                <c:pt idx="9358">
                  <c:v>1262</c:v>
                </c:pt>
                <c:pt idx="9359">
                  <c:v>1256</c:v>
                </c:pt>
                <c:pt idx="9360">
                  <c:v>1231</c:v>
                </c:pt>
                <c:pt idx="9361">
                  <c:v>1237</c:v>
                </c:pt>
                <c:pt idx="9362">
                  <c:v>1255</c:v>
                </c:pt>
                <c:pt idx="9363">
                  <c:v>1276</c:v>
                </c:pt>
                <c:pt idx="9364">
                  <c:v>1272</c:v>
                </c:pt>
                <c:pt idx="9365">
                  <c:v>1267</c:v>
                </c:pt>
                <c:pt idx="9366">
                  <c:v>1293</c:v>
                </c:pt>
                <c:pt idx="9367">
                  <c:v>1266</c:v>
                </c:pt>
                <c:pt idx="9368">
                  <c:v>1269</c:v>
                </c:pt>
                <c:pt idx="9369">
                  <c:v>1261</c:v>
                </c:pt>
                <c:pt idx="9370">
                  <c:v>1271</c:v>
                </c:pt>
                <c:pt idx="9371">
                  <c:v>1259</c:v>
                </c:pt>
                <c:pt idx="9372">
                  <c:v>1268</c:v>
                </c:pt>
                <c:pt idx="9373">
                  <c:v>1249</c:v>
                </c:pt>
                <c:pt idx="9374">
                  <c:v>1284</c:v>
                </c:pt>
                <c:pt idx="9375">
                  <c:v>1253</c:v>
                </c:pt>
                <c:pt idx="9376">
                  <c:v>1246</c:v>
                </c:pt>
                <c:pt idx="9377">
                  <c:v>1265</c:v>
                </c:pt>
                <c:pt idx="9378">
                  <c:v>1257</c:v>
                </c:pt>
                <c:pt idx="9379">
                  <c:v>1270</c:v>
                </c:pt>
                <c:pt idx="9380">
                  <c:v>1306</c:v>
                </c:pt>
                <c:pt idx="9381">
                  <c:v>1287</c:v>
                </c:pt>
                <c:pt idx="9382">
                  <c:v>1268</c:v>
                </c:pt>
                <c:pt idx="9383">
                  <c:v>1290</c:v>
                </c:pt>
                <c:pt idx="9384">
                  <c:v>1289</c:v>
                </c:pt>
                <c:pt idx="9385">
                  <c:v>1277</c:v>
                </c:pt>
                <c:pt idx="9386">
                  <c:v>1282</c:v>
                </c:pt>
                <c:pt idx="9387">
                  <c:v>1296</c:v>
                </c:pt>
                <c:pt idx="9388">
                  <c:v>1290</c:v>
                </c:pt>
                <c:pt idx="9389">
                  <c:v>1300</c:v>
                </c:pt>
                <c:pt idx="9390">
                  <c:v>1268</c:v>
                </c:pt>
                <c:pt idx="9391">
                  <c:v>1262</c:v>
                </c:pt>
                <c:pt idx="9392">
                  <c:v>1277</c:v>
                </c:pt>
                <c:pt idx="9393">
                  <c:v>1258</c:v>
                </c:pt>
                <c:pt idx="9394">
                  <c:v>1269</c:v>
                </c:pt>
                <c:pt idx="9395">
                  <c:v>1283</c:v>
                </c:pt>
                <c:pt idx="9396">
                  <c:v>1286</c:v>
                </c:pt>
                <c:pt idx="9397">
                  <c:v>1250</c:v>
                </c:pt>
                <c:pt idx="9398">
                  <c:v>1291</c:v>
                </c:pt>
                <c:pt idx="9399">
                  <c:v>1288</c:v>
                </c:pt>
                <c:pt idx="9400">
                  <c:v>1287</c:v>
                </c:pt>
                <c:pt idx="9401">
                  <c:v>1297</c:v>
                </c:pt>
                <c:pt idx="9402">
                  <c:v>1309</c:v>
                </c:pt>
                <c:pt idx="9403">
                  <c:v>1301</c:v>
                </c:pt>
                <c:pt idx="9404">
                  <c:v>1315</c:v>
                </c:pt>
                <c:pt idx="9405">
                  <c:v>1278</c:v>
                </c:pt>
                <c:pt idx="9406">
                  <c:v>1287</c:v>
                </c:pt>
                <c:pt idx="9407">
                  <c:v>1305</c:v>
                </c:pt>
                <c:pt idx="9408">
                  <c:v>1291</c:v>
                </c:pt>
                <c:pt idx="9409">
                  <c:v>1281</c:v>
                </c:pt>
                <c:pt idx="9410">
                  <c:v>1278</c:v>
                </c:pt>
                <c:pt idx="9411">
                  <c:v>1268</c:v>
                </c:pt>
                <c:pt idx="9412">
                  <c:v>1278</c:v>
                </c:pt>
                <c:pt idx="9413">
                  <c:v>1314</c:v>
                </c:pt>
                <c:pt idx="9414">
                  <c:v>1331</c:v>
                </c:pt>
                <c:pt idx="9415">
                  <c:v>1291</c:v>
                </c:pt>
                <c:pt idx="9416">
                  <c:v>1282</c:v>
                </c:pt>
                <c:pt idx="9417">
                  <c:v>1289</c:v>
                </c:pt>
                <c:pt idx="9418">
                  <c:v>1230</c:v>
                </c:pt>
                <c:pt idx="9419">
                  <c:v>1258</c:v>
                </c:pt>
                <c:pt idx="9420">
                  <c:v>1278</c:v>
                </c:pt>
                <c:pt idx="9421">
                  <c:v>1258</c:v>
                </c:pt>
                <c:pt idx="9422">
                  <c:v>1259</c:v>
                </c:pt>
                <c:pt idx="9423">
                  <c:v>1248</c:v>
                </c:pt>
                <c:pt idx="9424">
                  <c:v>1249</c:v>
                </c:pt>
                <c:pt idx="9425">
                  <c:v>1241</c:v>
                </c:pt>
                <c:pt idx="9426">
                  <c:v>1262</c:v>
                </c:pt>
                <c:pt idx="9427">
                  <c:v>1272</c:v>
                </c:pt>
                <c:pt idx="9428">
                  <c:v>1283</c:v>
                </c:pt>
                <c:pt idx="9429">
                  <c:v>1278</c:v>
                </c:pt>
                <c:pt idx="9430">
                  <c:v>1261</c:v>
                </c:pt>
                <c:pt idx="9431">
                  <c:v>1257</c:v>
                </c:pt>
                <c:pt idx="9432">
                  <c:v>1275</c:v>
                </c:pt>
                <c:pt idx="9433">
                  <c:v>1228</c:v>
                </c:pt>
                <c:pt idx="9434">
                  <c:v>1257</c:v>
                </c:pt>
                <c:pt idx="9435">
                  <c:v>1283</c:v>
                </c:pt>
                <c:pt idx="9436">
                  <c:v>1255</c:v>
                </c:pt>
                <c:pt idx="9437">
                  <c:v>1275</c:v>
                </c:pt>
                <c:pt idx="9438">
                  <c:v>1301</c:v>
                </c:pt>
                <c:pt idx="9439">
                  <c:v>1266</c:v>
                </c:pt>
                <c:pt idx="9440">
                  <c:v>1294</c:v>
                </c:pt>
                <c:pt idx="9441">
                  <c:v>1273</c:v>
                </c:pt>
                <c:pt idx="9442">
                  <c:v>1281</c:v>
                </c:pt>
                <c:pt idx="9443">
                  <c:v>1285</c:v>
                </c:pt>
                <c:pt idx="9444">
                  <c:v>1270</c:v>
                </c:pt>
                <c:pt idx="9445">
                  <c:v>1273</c:v>
                </c:pt>
                <c:pt idx="9446">
                  <c:v>1260</c:v>
                </c:pt>
                <c:pt idx="9447">
                  <c:v>1277</c:v>
                </c:pt>
                <c:pt idx="9448">
                  <c:v>1247</c:v>
                </c:pt>
                <c:pt idx="9449">
                  <c:v>1248</c:v>
                </c:pt>
                <c:pt idx="9450">
                  <c:v>1241</c:v>
                </c:pt>
                <c:pt idx="9451">
                  <c:v>1249</c:v>
                </c:pt>
                <c:pt idx="9452">
                  <c:v>1225</c:v>
                </c:pt>
                <c:pt idx="9453">
                  <c:v>1238</c:v>
                </c:pt>
                <c:pt idx="9454">
                  <c:v>1256</c:v>
                </c:pt>
                <c:pt idx="9455">
                  <c:v>1257</c:v>
                </c:pt>
                <c:pt idx="9456">
                  <c:v>1292</c:v>
                </c:pt>
                <c:pt idx="9457">
                  <c:v>1312</c:v>
                </c:pt>
                <c:pt idx="9458">
                  <c:v>1276</c:v>
                </c:pt>
                <c:pt idx="9459">
                  <c:v>1272</c:v>
                </c:pt>
                <c:pt idx="9460">
                  <c:v>1276</c:v>
                </c:pt>
                <c:pt idx="9461">
                  <c:v>1275</c:v>
                </c:pt>
                <c:pt idx="9462">
                  <c:v>1279</c:v>
                </c:pt>
                <c:pt idx="9463">
                  <c:v>1314</c:v>
                </c:pt>
                <c:pt idx="9464">
                  <c:v>1281</c:v>
                </c:pt>
                <c:pt idx="9465">
                  <c:v>1289</c:v>
                </c:pt>
                <c:pt idx="9466">
                  <c:v>1271</c:v>
                </c:pt>
                <c:pt idx="9467">
                  <c:v>1262</c:v>
                </c:pt>
                <c:pt idx="9468">
                  <c:v>1253</c:v>
                </c:pt>
                <c:pt idx="9469">
                  <c:v>1237</c:v>
                </c:pt>
                <c:pt idx="9470">
                  <c:v>1247</c:v>
                </c:pt>
                <c:pt idx="9471">
                  <c:v>1251</c:v>
                </c:pt>
                <c:pt idx="9472">
                  <c:v>1244</c:v>
                </c:pt>
                <c:pt idx="9473">
                  <c:v>1242</c:v>
                </c:pt>
                <c:pt idx="9474">
                  <c:v>1241</c:v>
                </c:pt>
                <c:pt idx="9475">
                  <c:v>1252</c:v>
                </c:pt>
                <c:pt idx="9476">
                  <c:v>1244</c:v>
                </c:pt>
                <c:pt idx="9477">
                  <c:v>1243</c:v>
                </c:pt>
                <c:pt idx="9478">
                  <c:v>1238</c:v>
                </c:pt>
                <c:pt idx="9479">
                  <c:v>1251</c:v>
                </c:pt>
                <c:pt idx="9480">
                  <c:v>1242</c:v>
                </c:pt>
                <c:pt idx="9481">
                  <c:v>1226</c:v>
                </c:pt>
                <c:pt idx="9482">
                  <c:v>1274</c:v>
                </c:pt>
                <c:pt idx="9483">
                  <c:v>1230</c:v>
                </c:pt>
                <c:pt idx="9484">
                  <c:v>1263</c:v>
                </c:pt>
                <c:pt idx="9485">
                  <c:v>1249</c:v>
                </c:pt>
                <c:pt idx="9486">
                  <c:v>1246</c:v>
                </c:pt>
                <c:pt idx="9487">
                  <c:v>1262</c:v>
                </c:pt>
                <c:pt idx="9488">
                  <c:v>1246</c:v>
                </c:pt>
                <c:pt idx="9489">
                  <c:v>1213</c:v>
                </c:pt>
                <c:pt idx="9490">
                  <c:v>1251</c:v>
                </c:pt>
                <c:pt idx="9491">
                  <c:v>1270</c:v>
                </c:pt>
                <c:pt idx="9492">
                  <c:v>1278</c:v>
                </c:pt>
                <c:pt idx="9493">
                  <c:v>1272</c:v>
                </c:pt>
                <c:pt idx="9494">
                  <c:v>1291</c:v>
                </c:pt>
                <c:pt idx="9495">
                  <c:v>1240</c:v>
                </c:pt>
                <c:pt idx="9496">
                  <c:v>1253</c:v>
                </c:pt>
                <c:pt idx="9497">
                  <c:v>1259</c:v>
                </c:pt>
                <c:pt idx="9498">
                  <c:v>1259</c:v>
                </c:pt>
                <c:pt idx="9499">
                  <c:v>1242</c:v>
                </c:pt>
                <c:pt idx="9500">
                  <c:v>1249</c:v>
                </c:pt>
                <c:pt idx="9501">
                  <c:v>1237</c:v>
                </c:pt>
                <c:pt idx="9502">
                  <c:v>1253</c:v>
                </c:pt>
                <c:pt idx="9503">
                  <c:v>1252</c:v>
                </c:pt>
                <c:pt idx="9504">
                  <c:v>1254</c:v>
                </c:pt>
                <c:pt idx="9505">
                  <c:v>1213</c:v>
                </c:pt>
                <c:pt idx="9506">
                  <c:v>1260</c:v>
                </c:pt>
                <c:pt idx="9507">
                  <c:v>1243</c:v>
                </c:pt>
                <c:pt idx="9508">
                  <c:v>1271</c:v>
                </c:pt>
                <c:pt idx="9509">
                  <c:v>1252</c:v>
                </c:pt>
                <c:pt idx="9510">
                  <c:v>1248</c:v>
                </c:pt>
                <c:pt idx="9511">
                  <c:v>1251</c:v>
                </c:pt>
                <c:pt idx="9512">
                  <c:v>1267</c:v>
                </c:pt>
                <c:pt idx="9513">
                  <c:v>1265</c:v>
                </c:pt>
                <c:pt idx="9514">
                  <c:v>1231</c:v>
                </c:pt>
                <c:pt idx="9515">
                  <c:v>1256</c:v>
                </c:pt>
                <c:pt idx="9516">
                  <c:v>1274</c:v>
                </c:pt>
                <c:pt idx="9517">
                  <c:v>1231</c:v>
                </c:pt>
                <c:pt idx="9518">
                  <c:v>1268</c:v>
                </c:pt>
                <c:pt idx="9519">
                  <c:v>1266</c:v>
                </c:pt>
                <c:pt idx="9520">
                  <c:v>1264</c:v>
                </c:pt>
                <c:pt idx="9521">
                  <c:v>1270</c:v>
                </c:pt>
                <c:pt idx="9522">
                  <c:v>1277</c:v>
                </c:pt>
                <c:pt idx="9523">
                  <c:v>1251</c:v>
                </c:pt>
                <c:pt idx="9524">
                  <c:v>1265</c:v>
                </c:pt>
                <c:pt idx="9525">
                  <c:v>1261</c:v>
                </c:pt>
                <c:pt idx="9526">
                  <c:v>1261</c:v>
                </c:pt>
                <c:pt idx="9527">
                  <c:v>1263</c:v>
                </c:pt>
                <c:pt idx="9528">
                  <c:v>1289</c:v>
                </c:pt>
                <c:pt idx="9529">
                  <c:v>1276</c:v>
                </c:pt>
                <c:pt idx="9530">
                  <c:v>1239</c:v>
                </c:pt>
                <c:pt idx="9531">
                  <c:v>1251</c:v>
                </c:pt>
                <c:pt idx="9532">
                  <c:v>1247</c:v>
                </c:pt>
                <c:pt idx="9533">
                  <c:v>1247</c:v>
                </c:pt>
                <c:pt idx="9534">
                  <c:v>1284</c:v>
                </c:pt>
                <c:pt idx="9535">
                  <c:v>1266</c:v>
                </c:pt>
                <c:pt idx="9536">
                  <c:v>1287</c:v>
                </c:pt>
                <c:pt idx="9537">
                  <c:v>1293</c:v>
                </c:pt>
                <c:pt idx="9538">
                  <c:v>1309</c:v>
                </c:pt>
                <c:pt idx="9539">
                  <c:v>1317</c:v>
                </c:pt>
                <c:pt idx="9540">
                  <c:v>1295</c:v>
                </c:pt>
                <c:pt idx="9541">
                  <c:v>1284</c:v>
                </c:pt>
                <c:pt idx="9542">
                  <c:v>1292</c:v>
                </c:pt>
                <c:pt idx="9543">
                  <c:v>1284</c:v>
                </c:pt>
                <c:pt idx="9544">
                  <c:v>1279</c:v>
                </c:pt>
                <c:pt idx="9545">
                  <c:v>1300</c:v>
                </c:pt>
                <c:pt idx="9546">
                  <c:v>1312</c:v>
                </c:pt>
                <c:pt idx="9547">
                  <c:v>1314</c:v>
                </c:pt>
                <c:pt idx="9548">
                  <c:v>1282</c:v>
                </c:pt>
                <c:pt idx="9549">
                  <c:v>1286</c:v>
                </c:pt>
                <c:pt idx="9550">
                  <c:v>1290</c:v>
                </c:pt>
                <c:pt idx="9551">
                  <c:v>1290</c:v>
                </c:pt>
                <c:pt idx="9552">
                  <c:v>1277</c:v>
                </c:pt>
                <c:pt idx="9553">
                  <c:v>1261</c:v>
                </c:pt>
                <c:pt idx="9554">
                  <c:v>1286</c:v>
                </c:pt>
                <c:pt idx="9555">
                  <c:v>1269</c:v>
                </c:pt>
                <c:pt idx="9556">
                  <c:v>1269</c:v>
                </c:pt>
                <c:pt idx="9557">
                  <c:v>1289</c:v>
                </c:pt>
                <c:pt idx="9558">
                  <c:v>1263</c:v>
                </c:pt>
                <c:pt idx="9559">
                  <c:v>1291</c:v>
                </c:pt>
                <c:pt idx="9560">
                  <c:v>1273</c:v>
                </c:pt>
                <c:pt idx="9561">
                  <c:v>1283</c:v>
                </c:pt>
                <c:pt idx="9562">
                  <c:v>1284</c:v>
                </c:pt>
                <c:pt idx="9563">
                  <c:v>1266</c:v>
                </c:pt>
                <c:pt idx="9564">
                  <c:v>1282</c:v>
                </c:pt>
                <c:pt idx="9565">
                  <c:v>1270</c:v>
                </c:pt>
                <c:pt idx="9566">
                  <c:v>1279</c:v>
                </c:pt>
                <c:pt idx="9567">
                  <c:v>1266</c:v>
                </c:pt>
                <c:pt idx="9568">
                  <c:v>1285</c:v>
                </c:pt>
                <c:pt idx="9569">
                  <c:v>1323</c:v>
                </c:pt>
                <c:pt idx="9570">
                  <c:v>1285</c:v>
                </c:pt>
                <c:pt idx="9571">
                  <c:v>1279</c:v>
                </c:pt>
                <c:pt idx="9572">
                  <c:v>1278</c:v>
                </c:pt>
                <c:pt idx="9573">
                  <c:v>1285</c:v>
                </c:pt>
                <c:pt idx="9574">
                  <c:v>1284</c:v>
                </c:pt>
                <c:pt idx="9575">
                  <c:v>1279</c:v>
                </c:pt>
                <c:pt idx="9576">
                  <c:v>1298</c:v>
                </c:pt>
                <c:pt idx="9577">
                  <c:v>1273</c:v>
                </c:pt>
                <c:pt idx="9578">
                  <c:v>1289</c:v>
                </c:pt>
                <c:pt idx="9579">
                  <c:v>1304</c:v>
                </c:pt>
                <c:pt idx="9580">
                  <c:v>1290</c:v>
                </c:pt>
                <c:pt idx="9581">
                  <c:v>1296</c:v>
                </c:pt>
                <c:pt idx="9582">
                  <c:v>1279</c:v>
                </c:pt>
                <c:pt idx="9583">
                  <c:v>1264</c:v>
                </c:pt>
                <c:pt idx="9584">
                  <c:v>1269</c:v>
                </c:pt>
                <c:pt idx="9585">
                  <c:v>1259</c:v>
                </c:pt>
                <c:pt idx="9586">
                  <c:v>1292</c:v>
                </c:pt>
                <c:pt idx="9587">
                  <c:v>1283</c:v>
                </c:pt>
                <c:pt idx="9588">
                  <c:v>1290</c:v>
                </c:pt>
                <c:pt idx="9589">
                  <c:v>1280</c:v>
                </c:pt>
                <c:pt idx="9590">
                  <c:v>1281</c:v>
                </c:pt>
                <c:pt idx="9591">
                  <c:v>1275</c:v>
                </c:pt>
                <c:pt idx="9592">
                  <c:v>1269</c:v>
                </c:pt>
                <c:pt idx="9593">
                  <c:v>1273</c:v>
                </c:pt>
                <c:pt idx="9594">
                  <c:v>1280</c:v>
                </c:pt>
                <c:pt idx="9595">
                  <c:v>1287</c:v>
                </c:pt>
                <c:pt idx="9596">
                  <c:v>1282</c:v>
                </c:pt>
                <c:pt idx="9597">
                  <c:v>1299</c:v>
                </c:pt>
                <c:pt idx="9598">
                  <c:v>1308</c:v>
                </c:pt>
                <c:pt idx="9599">
                  <c:v>1276</c:v>
                </c:pt>
                <c:pt idx="9600">
                  <c:v>1284</c:v>
                </c:pt>
                <c:pt idx="9601">
                  <c:v>1312</c:v>
                </c:pt>
                <c:pt idx="9602">
                  <c:v>1286</c:v>
                </c:pt>
                <c:pt idx="9603">
                  <c:v>1308</c:v>
                </c:pt>
                <c:pt idx="9604">
                  <c:v>1319</c:v>
                </c:pt>
                <c:pt idx="9605">
                  <c:v>1293</c:v>
                </c:pt>
                <c:pt idx="9606">
                  <c:v>1260</c:v>
                </c:pt>
                <c:pt idx="9607">
                  <c:v>1303</c:v>
                </c:pt>
                <c:pt idx="9608">
                  <c:v>1266</c:v>
                </c:pt>
                <c:pt idx="9609">
                  <c:v>1321</c:v>
                </c:pt>
                <c:pt idx="9610">
                  <c:v>1307</c:v>
                </c:pt>
                <c:pt idx="9611">
                  <c:v>1304</c:v>
                </c:pt>
                <c:pt idx="9612">
                  <c:v>1301</c:v>
                </c:pt>
                <c:pt idx="9613">
                  <c:v>1301</c:v>
                </c:pt>
                <c:pt idx="9614">
                  <c:v>1301</c:v>
                </c:pt>
                <c:pt idx="9615">
                  <c:v>1257</c:v>
                </c:pt>
                <c:pt idx="9616">
                  <c:v>1255</c:v>
                </c:pt>
                <c:pt idx="9617">
                  <c:v>1226</c:v>
                </c:pt>
                <c:pt idx="9618">
                  <c:v>1228</c:v>
                </c:pt>
                <c:pt idx="9619">
                  <c:v>1245</c:v>
                </c:pt>
                <c:pt idx="9620">
                  <c:v>1238</c:v>
                </c:pt>
                <c:pt idx="9621">
                  <c:v>1265</c:v>
                </c:pt>
                <c:pt idx="9622">
                  <c:v>1246</c:v>
                </c:pt>
                <c:pt idx="9623">
                  <c:v>1245</c:v>
                </c:pt>
                <c:pt idx="9624">
                  <c:v>1252</c:v>
                </c:pt>
                <c:pt idx="9625">
                  <c:v>1245</c:v>
                </c:pt>
                <c:pt idx="9626">
                  <c:v>1248</c:v>
                </c:pt>
                <c:pt idx="9627">
                  <c:v>1288</c:v>
                </c:pt>
                <c:pt idx="9628">
                  <c:v>1277</c:v>
                </c:pt>
                <c:pt idx="9629">
                  <c:v>1276</c:v>
                </c:pt>
                <c:pt idx="9630">
                  <c:v>1290</c:v>
                </c:pt>
                <c:pt idx="9631">
                  <c:v>1278</c:v>
                </c:pt>
                <c:pt idx="9632">
                  <c:v>1278</c:v>
                </c:pt>
                <c:pt idx="9633">
                  <c:v>1299</c:v>
                </c:pt>
                <c:pt idx="9634">
                  <c:v>1287</c:v>
                </c:pt>
                <c:pt idx="9635">
                  <c:v>1257</c:v>
                </c:pt>
                <c:pt idx="9636">
                  <c:v>1297</c:v>
                </c:pt>
                <c:pt idx="9637">
                  <c:v>1273</c:v>
                </c:pt>
                <c:pt idx="9638">
                  <c:v>1288</c:v>
                </c:pt>
                <c:pt idx="9639">
                  <c:v>1261</c:v>
                </c:pt>
                <c:pt idx="9640">
                  <c:v>1278</c:v>
                </c:pt>
                <c:pt idx="9641">
                  <c:v>1281</c:v>
                </c:pt>
                <c:pt idx="9642">
                  <c:v>1268</c:v>
                </c:pt>
                <c:pt idx="9643">
                  <c:v>1265</c:v>
                </c:pt>
                <c:pt idx="9644">
                  <c:v>1265</c:v>
                </c:pt>
                <c:pt idx="9645">
                  <c:v>1275</c:v>
                </c:pt>
                <c:pt idx="9646">
                  <c:v>1270</c:v>
                </c:pt>
                <c:pt idx="9647">
                  <c:v>1260</c:v>
                </c:pt>
                <c:pt idx="9648">
                  <c:v>1259</c:v>
                </c:pt>
                <c:pt idx="9649">
                  <c:v>1279</c:v>
                </c:pt>
                <c:pt idx="9650">
                  <c:v>1260</c:v>
                </c:pt>
                <c:pt idx="9651">
                  <c:v>1261</c:v>
                </c:pt>
                <c:pt idx="9652">
                  <c:v>1266</c:v>
                </c:pt>
                <c:pt idx="9653">
                  <c:v>1270</c:v>
                </c:pt>
                <c:pt idx="9654">
                  <c:v>1277</c:v>
                </c:pt>
                <c:pt idx="9655">
                  <c:v>1278</c:v>
                </c:pt>
                <c:pt idx="9656">
                  <c:v>1273</c:v>
                </c:pt>
                <c:pt idx="9657">
                  <c:v>1257</c:v>
                </c:pt>
                <c:pt idx="9658">
                  <c:v>1273</c:v>
                </c:pt>
                <c:pt idx="9659">
                  <c:v>1283</c:v>
                </c:pt>
                <c:pt idx="9660">
                  <c:v>1290</c:v>
                </c:pt>
                <c:pt idx="9661">
                  <c:v>1294</c:v>
                </c:pt>
                <c:pt idx="9662">
                  <c:v>1286</c:v>
                </c:pt>
                <c:pt idx="9663">
                  <c:v>1288</c:v>
                </c:pt>
                <c:pt idx="9664">
                  <c:v>1281</c:v>
                </c:pt>
                <c:pt idx="9665">
                  <c:v>1297</c:v>
                </c:pt>
                <c:pt idx="9666">
                  <c:v>1263</c:v>
                </c:pt>
                <c:pt idx="9667">
                  <c:v>1281</c:v>
                </c:pt>
                <c:pt idx="9668">
                  <c:v>1275</c:v>
                </c:pt>
                <c:pt idx="9669">
                  <c:v>1278</c:v>
                </c:pt>
                <c:pt idx="9670">
                  <c:v>1284</c:v>
                </c:pt>
                <c:pt idx="9671">
                  <c:v>1282</c:v>
                </c:pt>
                <c:pt idx="9672">
                  <c:v>1298</c:v>
                </c:pt>
                <c:pt idx="9673">
                  <c:v>1296</c:v>
                </c:pt>
                <c:pt idx="9674">
                  <c:v>1283</c:v>
                </c:pt>
                <c:pt idx="9675">
                  <c:v>1278</c:v>
                </c:pt>
                <c:pt idx="9676">
                  <c:v>1298</c:v>
                </c:pt>
                <c:pt idx="9677">
                  <c:v>1295</c:v>
                </c:pt>
                <c:pt idx="9678">
                  <c:v>1299</c:v>
                </c:pt>
                <c:pt idx="9679">
                  <c:v>1295</c:v>
                </c:pt>
                <c:pt idx="9680">
                  <c:v>1274</c:v>
                </c:pt>
                <c:pt idx="9681">
                  <c:v>1275</c:v>
                </c:pt>
                <c:pt idx="9682">
                  <c:v>1298</c:v>
                </c:pt>
                <c:pt idx="9683">
                  <c:v>1274</c:v>
                </c:pt>
                <c:pt idx="9684">
                  <c:v>1280</c:v>
                </c:pt>
                <c:pt idx="9685">
                  <c:v>1295</c:v>
                </c:pt>
                <c:pt idx="9686">
                  <c:v>1292</c:v>
                </c:pt>
                <c:pt idx="9687">
                  <c:v>1286</c:v>
                </c:pt>
                <c:pt idx="9688">
                  <c:v>1301</c:v>
                </c:pt>
                <c:pt idx="9689">
                  <c:v>1288</c:v>
                </c:pt>
                <c:pt idx="9690">
                  <c:v>1276</c:v>
                </c:pt>
                <c:pt idx="9691">
                  <c:v>1265</c:v>
                </c:pt>
                <c:pt idx="9692">
                  <c:v>1300</c:v>
                </c:pt>
                <c:pt idx="9693">
                  <c:v>1300</c:v>
                </c:pt>
                <c:pt idx="9694">
                  <c:v>1307</c:v>
                </c:pt>
                <c:pt idx="9695">
                  <c:v>1299</c:v>
                </c:pt>
                <c:pt idx="9696">
                  <c:v>1306</c:v>
                </c:pt>
                <c:pt idx="9697">
                  <c:v>1307</c:v>
                </c:pt>
                <c:pt idx="9698">
                  <c:v>1323</c:v>
                </c:pt>
                <c:pt idx="9699">
                  <c:v>1336</c:v>
                </c:pt>
                <c:pt idx="9700">
                  <c:v>1317</c:v>
                </c:pt>
                <c:pt idx="9701">
                  <c:v>1322</c:v>
                </c:pt>
                <c:pt idx="9702">
                  <c:v>1315</c:v>
                </c:pt>
                <c:pt idx="9703">
                  <c:v>1329</c:v>
                </c:pt>
                <c:pt idx="9704">
                  <c:v>1320</c:v>
                </c:pt>
                <c:pt idx="9705">
                  <c:v>1311</c:v>
                </c:pt>
                <c:pt idx="9706">
                  <c:v>1281</c:v>
                </c:pt>
                <c:pt idx="9707">
                  <c:v>1344</c:v>
                </c:pt>
                <c:pt idx="9708">
                  <c:v>1345</c:v>
                </c:pt>
                <c:pt idx="9709">
                  <c:v>1341</c:v>
                </c:pt>
                <c:pt idx="9710">
                  <c:v>1345</c:v>
                </c:pt>
                <c:pt idx="9711">
                  <c:v>1354</c:v>
                </c:pt>
                <c:pt idx="9712">
                  <c:v>1334</c:v>
                </c:pt>
                <c:pt idx="9713">
                  <c:v>1314</c:v>
                </c:pt>
                <c:pt idx="9714">
                  <c:v>1359</c:v>
                </c:pt>
                <c:pt idx="9715">
                  <c:v>1330</c:v>
                </c:pt>
                <c:pt idx="9716">
                  <c:v>1332</c:v>
                </c:pt>
                <c:pt idx="9717">
                  <c:v>1293</c:v>
                </c:pt>
                <c:pt idx="9718">
                  <c:v>1310</c:v>
                </c:pt>
                <c:pt idx="9719">
                  <c:v>1313</c:v>
                </c:pt>
                <c:pt idx="9720">
                  <c:v>1301</c:v>
                </c:pt>
                <c:pt idx="9721">
                  <c:v>1276</c:v>
                </c:pt>
                <c:pt idx="9722">
                  <c:v>1321</c:v>
                </c:pt>
                <c:pt idx="9723">
                  <c:v>1313</c:v>
                </c:pt>
                <c:pt idx="9724">
                  <c:v>1327</c:v>
                </c:pt>
                <c:pt idx="9725">
                  <c:v>1301</c:v>
                </c:pt>
                <c:pt idx="9726">
                  <c:v>1337</c:v>
                </c:pt>
                <c:pt idx="9727">
                  <c:v>1307</c:v>
                </c:pt>
                <c:pt idx="9728">
                  <c:v>1290</c:v>
                </c:pt>
                <c:pt idx="9729">
                  <c:v>1312</c:v>
                </c:pt>
                <c:pt idx="9730">
                  <c:v>1305</c:v>
                </c:pt>
                <c:pt idx="9731">
                  <c:v>1298</c:v>
                </c:pt>
                <c:pt idx="9732">
                  <c:v>1276</c:v>
                </c:pt>
                <c:pt idx="9733">
                  <c:v>1265</c:v>
                </c:pt>
                <c:pt idx="9734">
                  <c:v>1302</c:v>
                </c:pt>
                <c:pt idx="9735">
                  <c:v>1319</c:v>
                </c:pt>
                <c:pt idx="9736">
                  <c:v>1306</c:v>
                </c:pt>
                <c:pt idx="9737">
                  <c:v>1320</c:v>
                </c:pt>
                <c:pt idx="9738">
                  <c:v>1287</c:v>
                </c:pt>
                <c:pt idx="9739">
                  <c:v>1264</c:v>
                </c:pt>
                <c:pt idx="9740">
                  <c:v>1260</c:v>
                </c:pt>
                <c:pt idx="9741">
                  <c:v>1245</c:v>
                </c:pt>
                <c:pt idx="9742">
                  <c:v>1301</c:v>
                </c:pt>
                <c:pt idx="9743">
                  <c:v>1292</c:v>
                </c:pt>
                <c:pt idx="9744">
                  <c:v>1277</c:v>
                </c:pt>
                <c:pt idx="9745">
                  <c:v>1274</c:v>
                </c:pt>
                <c:pt idx="9746">
                  <c:v>1257</c:v>
                </c:pt>
                <c:pt idx="9747">
                  <c:v>1276</c:v>
                </c:pt>
                <c:pt idx="9748">
                  <c:v>1268</c:v>
                </c:pt>
                <c:pt idx="9749">
                  <c:v>1269</c:v>
                </c:pt>
                <c:pt idx="9750">
                  <c:v>1258</c:v>
                </c:pt>
                <c:pt idx="9751">
                  <c:v>1293</c:v>
                </c:pt>
                <c:pt idx="9752">
                  <c:v>1281</c:v>
                </c:pt>
                <c:pt idx="9753">
                  <c:v>1285</c:v>
                </c:pt>
                <c:pt idx="9754">
                  <c:v>1277</c:v>
                </c:pt>
                <c:pt idx="9755">
                  <c:v>1256</c:v>
                </c:pt>
                <c:pt idx="9756">
                  <c:v>1271</c:v>
                </c:pt>
                <c:pt idx="9757">
                  <c:v>1251</c:v>
                </c:pt>
                <c:pt idx="9758">
                  <c:v>1278</c:v>
                </c:pt>
                <c:pt idx="9759">
                  <c:v>1265</c:v>
                </c:pt>
                <c:pt idx="9760">
                  <c:v>1292</c:v>
                </c:pt>
                <c:pt idx="9761">
                  <c:v>1270</c:v>
                </c:pt>
                <c:pt idx="9762">
                  <c:v>1289</c:v>
                </c:pt>
                <c:pt idx="9763">
                  <c:v>1273</c:v>
                </c:pt>
                <c:pt idx="9764">
                  <c:v>1269</c:v>
                </c:pt>
                <c:pt idx="9765">
                  <c:v>1266</c:v>
                </c:pt>
                <c:pt idx="9766">
                  <c:v>1283</c:v>
                </c:pt>
                <c:pt idx="9767">
                  <c:v>1279</c:v>
                </c:pt>
                <c:pt idx="9768">
                  <c:v>1293</c:v>
                </c:pt>
                <c:pt idx="9769">
                  <c:v>1303</c:v>
                </c:pt>
                <c:pt idx="9770">
                  <c:v>1274</c:v>
                </c:pt>
                <c:pt idx="9771">
                  <c:v>1265</c:v>
                </c:pt>
                <c:pt idx="9772">
                  <c:v>1255</c:v>
                </c:pt>
                <c:pt idx="9773">
                  <c:v>1267</c:v>
                </c:pt>
                <c:pt idx="9774">
                  <c:v>1249</c:v>
                </c:pt>
                <c:pt idx="9775">
                  <c:v>1266</c:v>
                </c:pt>
                <c:pt idx="9776">
                  <c:v>1249</c:v>
                </c:pt>
                <c:pt idx="9777">
                  <c:v>1255</c:v>
                </c:pt>
                <c:pt idx="9778">
                  <c:v>1245</c:v>
                </c:pt>
                <c:pt idx="9779">
                  <c:v>1265</c:v>
                </c:pt>
                <c:pt idx="9780">
                  <c:v>1278</c:v>
                </c:pt>
                <c:pt idx="9781">
                  <c:v>1261</c:v>
                </c:pt>
                <c:pt idx="9782">
                  <c:v>1263</c:v>
                </c:pt>
                <c:pt idx="9783">
                  <c:v>1250</c:v>
                </c:pt>
                <c:pt idx="9784">
                  <c:v>1235</c:v>
                </c:pt>
                <c:pt idx="9785">
                  <c:v>1262</c:v>
                </c:pt>
                <c:pt idx="9786">
                  <c:v>1273</c:v>
                </c:pt>
                <c:pt idx="9787">
                  <c:v>1262</c:v>
                </c:pt>
                <c:pt idx="9788">
                  <c:v>1247</c:v>
                </c:pt>
                <c:pt idx="9789">
                  <c:v>1253</c:v>
                </c:pt>
                <c:pt idx="9790">
                  <c:v>1263</c:v>
                </c:pt>
                <c:pt idx="9791">
                  <c:v>1268</c:v>
                </c:pt>
                <c:pt idx="9792">
                  <c:v>1260</c:v>
                </c:pt>
                <c:pt idx="9793">
                  <c:v>1266</c:v>
                </c:pt>
                <c:pt idx="9794">
                  <c:v>1285</c:v>
                </c:pt>
                <c:pt idx="9795">
                  <c:v>1286</c:v>
                </c:pt>
                <c:pt idx="9796">
                  <c:v>1292</c:v>
                </c:pt>
                <c:pt idx="9797">
                  <c:v>1268</c:v>
                </c:pt>
                <c:pt idx="9798">
                  <c:v>1278</c:v>
                </c:pt>
                <c:pt idx="9799">
                  <c:v>1264</c:v>
                </c:pt>
                <c:pt idx="9800">
                  <c:v>1258</c:v>
                </c:pt>
                <c:pt idx="9801">
                  <c:v>1271</c:v>
                </c:pt>
                <c:pt idx="9802">
                  <c:v>1290</c:v>
                </c:pt>
                <c:pt idx="9803">
                  <c:v>1279</c:v>
                </c:pt>
                <c:pt idx="9804">
                  <c:v>1287</c:v>
                </c:pt>
                <c:pt idx="9805">
                  <c:v>1253</c:v>
                </c:pt>
                <c:pt idx="9806">
                  <c:v>1271</c:v>
                </c:pt>
                <c:pt idx="9807">
                  <c:v>1283</c:v>
                </c:pt>
                <c:pt idx="9808">
                  <c:v>1294</c:v>
                </c:pt>
                <c:pt idx="9809">
                  <c:v>1275</c:v>
                </c:pt>
                <c:pt idx="9810">
                  <c:v>1267</c:v>
                </c:pt>
                <c:pt idx="9811">
                  <c:v>1296</c:v>
                </c:pt>
                <c:pt idx="9812">
                  <c:v>1314</c:v>
                </c:pt>
                <c:pt idx="9813">
                  <c:v>1310</c:v>
                </c:pt>
                <c:pt idx="9814">
                  <c:v>1305</c:v>
                </c:pt>
                <c:pt idx="9815">
                  <c:v>1290</c:v>
                </c:pt>
                <c:pt idx="9816">
                  <c:v>1308</c:v>
                </c:pt>
                <c:pt idx="9817">
                  <c:v>1265</c:v>
                </c:pt>
                <c:pt idx="9818">
                  <c:v>1277</c:v>
                </c:pt>
                <c:pt idx="9819">
                  <c:v>1304</c:v>
                </c:pt>
                <c:pt idx="9820">
                  <c:v>1316</c:v>
                </c:pt>
                <c:pt idx="9821">
                  <c:v>1327</c:v>
                </c:pt>
                <c:pt idx="9822">
                  <c:v>1316</c:v>
                </c:pt>
                <c:pt idx="9823">
                  <c:v>1290</c:v>
                </c:pt>
                <c:pt idx="9824">
                  <c:v>1262</c:v>
                </c:pt>
                <c:pt idx="9825">
                  <c:v>1278</c:v>
                </c:pt>
                <c:pt idx="9826">
                  <c:v>1272</c:v>
                </c:pt>
                <c:pt idx="9827">
                  <c:v>1286</c:v>
                </c:pt>
                <c:pt idx="9828">
                  <c:v>1265</c:v>
                </c:pt>
                <c:pt idx="9829">
                  <c:v>1266</c:v>
                </c:pt>
                <c:pt idx="9830">
                  <c:v>1251</c:v>
                </c:pt>
                <c:pt idx="9831">
                  <c:v>1263</c:v>
                </c:pt>
                <c:pt idx="9832">
                  <c:v>1289</c:v>
                </c:pt>
                <c:pt idx="9833">
                  <c:v>1279</c:v>
                </c:pt>
                <c:pt idx="9834">
                  <c:v>1285</c:v>
                </c:pt>
                <c:pt idx="9835">
                  <c:v>1301</c:v>
                </c:pt>
                <c:pt idx="9836">
                  <c:v>1305</c:v>
                </c:pt>
                <c:pt idx="9837">
                  <c:v>1304</c:v>
                </c:pt>
                <c:pt idx="9838">
                  <c:v>1295</c:v>
                </c:pt>
                <c:pt idx="9839">
                  <c:v>1284</c:v>
                </c:pt>
                <c:pt idx="9840">
                  <c:v>1304</c:v>
                </c:pt>
                <c:pt idx="9841">
                  <c:v>1296</c:v>
                </c:pt>
                <c:pt idx="9842">
                  <c:v>1321</c:v>
                </c:pt>
                <c:pt idx="9843">
                  <c:v>1305</c:v>
                </c:pt>
                <c:pt idx="9844">
                  <c:v>1292</c:v>
                </c:pt>
                <c:pt idx="9845">
                  <c:v>1293</c:v>
                </c:pt>
                <c:pt idx="9846">
                  <c:v>1323</c:v>
                </c:pt>
                <c:pt idx="9847">
                  <c:v>1332</c:v>
                </c:pt>
                <c:pt idx="9848">
                  <c:v>1327</c:v>
                </c:pt>
                <c:pt idx="9849">
                  <c:v>1316</c:v>
                </c:pt>
                <c:pt idx="9850">
                  <c:v>1296</c:v>
                </c:pt>
                <c:pt idx="9851">
                  <c:v>1311</c:v>
                </c:pt>
                <c:pt idx="9852">
                  <c:v>1313</c:v>
                </c:pt>
                <c:pt idx="9853">
                  <c:v>1311</c:v>
                </c:pt>
                <c:pt idx="9854">
                  <c:v>1319</c:v>
                </c:pt>
                <c:pt idx="9855">
                  <c:v>1289</c:v>
                </c:pt>
                <c:pt idx="9856">
                  <c:v>1276</c:v>
                </c:pt>
                <c:pt idx="9857">
                  <c:v>1275</c:v>
                </c:pt>
                <c:pt idx="9858">
                  <c:v>1278</c:v>
                </c:pt>
                <c:pt idx="9859">
                  <c:v>1283</c:v>
                </c:pt>
                <c:pt idx="9860">
                  <c:v>1304</c:v>
                </c:pt>
                <c:pt idx="9861">
                  <c:v>1317</c:v>
                </c:pt>
                <c:pt idx="9862">
                  <c:v>1298</c:v>
                </c:pt>
                <c:pt idx="9863">
                  <c:v>1307</c:v>
                </c:pt>
                <c:pt idx="9864">
                  <c:v>1306</c:v>
                </c:pt>
                <c:pt idx="9865">
                  <c:v>1304</c:v>
                </c:pt>
                <c:pt idx="9866">
                  <c:v>1302</c:v>
                </c:pt>
                <c:pt idx="9867">
                  <c:v>1282</c:v>
                </c:pt>
                <c:pt idx="9868">
                  <c:v>1291</c:v>
                </c:pt>
                <c:pt idx="9869">
                  <c:v>1272</c:v>
                </c:pt>
                <c:pt idx="9870">
                  <c:v>1270</c:v>
                </c:pt>
                <c:pt idx="9871">
                  <c:v>1304</c:v>
                </c:pt>
                <c:pt idx="9872">
                  <c:v>1296</c:v>
                </c:pt>
                <c:pt idx="9873">
                  <c:v>1288</c:v>
                </c:pt>
                <c:pt idx="9874">
                  <c:v>1305</c:v>
                </c:pt>
                <c:pt idx="9875">
                  <c:v>1284</c:v>
                </c:pt>
                <c:pt idx="9876">
                  <c:v>1295</c:v>
                </c:pt>
                <c:pt idx="9877">
                  <c:v>1263</c:v>
                </c:pt>
                <c:pt idx="9878">
                  <c:v>1268</c:v>
                </c:pt>
                <c:pt idx="9879">
                  <c:v>1274</c:v>
                </c:pt>
                <c:pt idx="9880">
                  <c:v>1273</c:v>
                </c:pt>
                <c:pt idx="9881">
                  <c:v>1291</c:v>
                </c:pt>
                <c:pt idx="9882">
                  <c:v>1317</c:v>
                </c:pt>
                <c:pt idx="9883">
                  <c:v>1277</c:v>
                </c:pt>
                <c:pt idx="9884">
                  <c:v>1285</c:v>
                </c:pt>
                <c:pt idx="9885">
                  <c:v>1303</c:v>
                </c:pt>
                <c:pt idx="9886">
                  <c:v>1276</c:v>
                </c:pt>
                <c:pt idx="9887">
                  <c:v>1283</c:v>
                </c:pt>
                <c:pt idx="9888">
                  <c:v>1254</c:v>
                </c:pt>
                <c:pt idx="9889">
                  <c:v>1234</c:v>
                </c:pt>
                <c:pt idx="9890">
                  <c:v>1253</c:v>
                </c:pt>
                <c:pt idx="9891">
                  <c:v>1276</c:v>
                </c:pt>
                <c:pt idx="9892">
                  <c:v>1290</c:v>
                </c:pt>
                <c:pt idx="9893">
                  <c:v>1287</c:v>
                </c:pt>
                <c:pt idx="9894">
                  <c:v>1320</c:v>
                </c:pt>
                <c:pt idx="9895">
                  <c:v>1295</c:v>
                </c:pt>
                <c:pt idx="9896">
                  <c:v>1267</c:v>
                </c:pt>
                <c:pt idx="9897">
                  <c:v>1280</c:v>
                </c:pt>
                <c:pt idx="9898">
                  <c:v>1277</c:v>
                </c:pt>
                <c:pt idx="9899">
                  <c:v>1255</c:v>
                </c:pt>
                <c:pt idx="9900">
                  <c:v>1269</c:v>
                </c:pt>
                <c:pt idx="9901">
                  <c:v>1292</c:v>
                </c:pt>
                <c:pt idx="9902">
                  <c:v>1282</c:v>
                </c:pt>
                <c:pt idx="9903">
                  <c:v>1280</c:v>
                </c:pt>
                <c:pt idx="9904">
                  <c:v>1274</c:v>
                </c:pt>
                <c:pt idx="9905">
                  <c:v>1271</c:v>
                </c:pt>
                <c:pt idx="9906">
                  <c:v>1251</c:v>
                </c:pt>
                <c:pt idx="9907">
                  <c:v>1282</c:v>
                </c:pt>
                <c:pt idx="9908">
                  <c:v>1260</c:v>
                </c:pt>
                <c:pt idx="9909">
                  <c:v>1262</c:v>
                </c:pt>
                <c:pt idx="9910">
                  <c:v>1235</c:v>
                </c:pt>
                <c:pt idx="9911">
                  <c:v>1254</c:v>
                </c:pt>
                <c:pt idx="9912">
                  <c:v>1244</c:v>
                </c:pt>
                <c:pt idx="9913">
                  <c:v>1249</c:v>
                </c:pt>
                <c:pt idx="9914">
                  <c:v>1244</c:v>
                </c:pt>
                <c:pt idx="9915">
                  <c:v>1232</c:v>
                </c:pt>
                <c:pt idx="9916">
                  <c:v>1228</c:v>
                </c:pt>
                <c:pt idx="9917">
                  <c:v>1219</c:v>
                </c:pt>
                <c:pt idx="9918">
                  <c:v>1206</c:v>
                </c:pt>
                <c:pt idx="9919">
                  <c:v>1233</c:v>
                </c:pt>
                <c:pt idx="9920">
                  <c:v>1220</c:v>
                </c:pt>
                <c:pt idx="9921">
                  <c:v>1237</c:v>
                </c:pt>
                <c:pt idx="9922">
                  <c:v>1231</c:v>
                </c:pt>
                <c:pt idx="9923">
                  <c:v>1220</c:v>
                </c:pt>
                <c:pt idx="9924">
                  <c:v>1248</c:v>
                </c:pt>
                <c:pt idx="9925">
                  <c:v>1235</c:v>
                </c:pt>
                <c:pt idx="9926">
                  <c:v>1239</c:v>
                </c:pt>
                <c:pt idx="9927">
                  <c:v>1235</c:v>
                </c:pt>
                <c:pt idx="9928">
                  <c:v>1265</c:v>
                </c:pt>
                <c:pt idx="9929">
                  <c:v>1236</c:v>
                </c:pt>
                <c:pt idx="9930">
                  <c:v>1277</c:v>
                </c:pt>
                <c:pt idx="9931">
                  <c:v>1243</c:v>
                </c:pt>
                <c:pt idx="9932">
                  <c:v>1254</c:v>
                </c:pt>
                <c:pt idx="9933">
                  <c:v>1262</c:v>
                </c:pt>
                <c:pt idx="9934">
                  <c:v>1276</c:v>
                </c:pt>
                <c:pt idx="9935">
                  <c:v>1263</c:v>
                </c:pt>
                <c:pt idx="9936">
                  <c:v>1286</c:v>
                </c:pt>
                <c:pt idx="9937">
                  <c:v>1290</c:v>
                </c:pt>
                <c:pt idx="9938">
                  <c:v>1286</c:v>
                </c:pt>
                <c:pt idx="9939">
                  <c:v>1284</c:v>
                </c:pt>
                <c:pt idx="9940">
                  <c:v>1270</c:v>
                </c:pt>
                <c:pt idx="9941">
                  <c:v>1294</c:v>
                </c:pt>
                <c:pt idx="9942">
                  <c:v>1237</c:v>
                </c:pt>
                <c:pt idx="9943">
                  <c:v>1283</c:v>
                </c:pt>
                <c:pt idx="9944">
                  <c:v>1278</c:v>
                </c:pt>
                <c:pt idx="9945">
                  <c:v>1261</c:v>
                </c:pt>
                <c:pt idx="9946">
                  <c:v>1287</c:v>
                </c:pt>
                <c:pt idx="9947">
                  <c:v>1316</c:v>
                </c:pt>
                <c:pt idx="9948">
                  <c:v>1281</c:v>
                </c:pt>
                <c:pt idx="9949">
                  <c:v>1287</c:v>
                </c:pt>
                <c:pt idx="9950">
                  <c:v>1289</c:v>
                </c:pt>
                <c:pt idx="9951">
                  <c:v>1292</c:v>
                </c:pt>
                <c:pt idx="9952">
                  <c:v>1289</c:v>
                </c:pt>
                <c:pt idx="9953">
                  <c:v>1298</c:v>
                </c:pt>
                <c:pt idx="9954">
                  <c:v>1310</c:v>
                </c:pt>
                <c:pt idx="9955">
                  <c:v>1277</c:v>
                </c:pt>
                <c:pt idx="9956">
                  <c:v>1302</c:v>
                </c:pt>
                <c:pt idx="9957">
                  <c:v>1297</c:v>
                </c:pt>
                <c:pt idx="9958">
                  <c:v>1269</c:v>
                </c:pt>
                <c:pt idx="9959">
                  <c:v>1277</c:v>
                </c:pt>
                <c:pt idx="9960">
                  <c:v>1285</c:v>
                </c:pt>
                <c:pt idx="9961">
                  <c:v>1290</c:v>
                </c:pt>
                <c:pt idx="9962">
                  <c:v>1300</c:v>
                </c:pt>
                <c:pt idx="9963">
                  <c:v>1302</c:v>
                </c:pt>
                <c:pt idx="9964">
                  <c:v>1285</c:v>
                </c:pt>
                <c:pt idx="9965">
                  <c:v>1300</c:v>
                </c:pt>
                <c:pt idx="9966">
                  <c:v>1276</c:v>
                </c:pt>
                <c:pt idx="9967">
                  <c:v>1290</c:v>
                </c:pt>
                <c:pt idx="9968">
                  <c:v>1303</c:v>
                </c:pt>
                <c:pt idx="9969">
                  <c:v>1353</c:v>
                </c:pt>
                <c:pt idx="9970">
                  <c:v>1305</c:v>
                </c:pt>
                <c:pt idx="9971">
                  <c:v>1313</c:v>
                </c:pt>
                <c:pt idx="9972">
                  <c:v>1302</c:v>
                </c:pt>
                <c:pt idx="9973">
                  <c:v>1293</c:v>
                </c:pt>
                <c:pt idx="9974">
                  <c:v>1287</c:v>
                </c:pt>
                <c:pt idx="9975">
                  <c:v>1279</c:v>
                </c:pt>
                <c:pt idx="9976">
                  <c:v>1281</c:v>
                </c:pt>
                <c:pt idx="9977">
                  <c:v>1294</c:v>
                </c:pt>
                <c:pt idx="9978">
                  <c:v>1275</c:v>
                </c:pt>
                <c:pt idx="9979">
                  <c:v>1283</c:v>
                </c:pt>
                <c:pt idx="9980">
                  <c:v>1288</c:v>
                </c:pt>
                <c:pt idx="9981">
                  <c:v>1308</c:v>
                </c:pt>
                <c:pt idx="9982">
                  <c:v>1269</c:v>
                </c:pt>
                <c:pt idx="9983">
                  <c:v>1260</c:v>
                </c:pt>
                <c:pt idx="9984">
                  <c:v>1293</c:v>
                </c:pt>
                <c:pt idx="9985">
                  <c:v>1316</c:v>
                </c:pt>
                <c:pt idx="9986">
                  <c:v>1285</c:v>
                </c:pt>
                <c:pt idx="9987">
                  <c:v>1280</c:v>
                </c:pt>
                <c:pt idx="9988">
                  <c:v>1290</c:v>
                </c:pt>
                <c:pt idx="9989">
                  <c:v>1287</c:v>
                </c:pt>
                <c:pt idx="9990">
                  <c:v>1273</c:v>
                </c:pt>
                <c:pt idx="9991">
                  <c:v>1306</c:v>
                </c:pt>
                <c:pt idx="9992">
                  <c:v>1309</c:v>
                </c:pt>
                <c:pt idx="9993">
                  <c:v>1296</c:v>
                </c:pt>
                <c:pt idx="9994">
                  <c:v>1297</c:v>
                </c:pt>
                <c:pt idx="9995">
                  <c:v>1275</c:v>
                </c:pt>
                <c:pt idx="9996">
                  <c:v>1280</c:v>
                </c:pt>
                <c:pt idx="9997">
                  <c:v>1284</c:v>
                </c:pt>
                <c:pt idx="9998">
                  <c:v>1293</c:v>
                </c:pt>
                <c:pt idx="9999">
                  <c:v>1325</c:v>
                </c:pt>
                <c:pt idx="10000">
                  <c:v>1273</c:v>
                </c:pt>
                <c:pt idx="10001">
                  <c:v>1308</c:v>
                </c:pt>
                <c:pt idx="10002">
                  <c:v>1293</c:v>
                </c:pt>
                <c:pt idx="10003">
                  <c:v>1294</c:v>
                </c:pt>
                <c:pt idx="10004">
                  <c:v>1299</c:v>
                </c:pt>
                <c:pt idx="10005">
                  <c:v>1315</c:v>
                </c:pt>
                <c:pt idx="10006">
                  <c:v>1293</c:v>
                </c:pt>
                <c:pt idx="10007">
                  <c:v>1299</c:v>
                </c:pt>
                <c:pt idx="10008">
                  <c:v>1325</c:v>
                </c:pt>
                <c:pt idx="10009">
                  <c:v>1307</c:v>
                </c:pt>
                <c:pt idx="10010">
                  <c:v>1313</c:v>
                </c:pt>
                <c:pt idx="10011">
                  <c:v>1292</c:v>
                </c:pt>
                <c:pt idx="10012">
                  <c:v>1302</c:v>
                </c:pt>
                <c:pt idx="10013">
                  <c:v>1286</c:v>
                </c:pt>
                <c:pt idx="10014">
                  <c:v>1314</c:v>
                </c:pt>
                <c:pt idx="10015">
                  <c:v>1323</c:v>
                </c:pt>
                <c:pt idx="10016">
                  <c:v>1331</c:v>
                </c:pt>
                <c:pt idx="10017">
                  <c:v>1314</c:v>
                </c:pt>
                <c:pt idx="10018">
                  <c:v>1289</c:v>
                </c:pt>
                <c:pt idx="10019">
                  <c:v>1281</c:v>
                </c:pt>
                <c:pt idx="10020">
                  <c:v>1318</c:v>
                </c:pt>
                <c:pt idx="10021">
                  <c:v>1292</c:v>
                </c:pt>
                <c:pt idx="10022">
                  <c:v>1292</c:v>
                </c:pt>
                <c:pt idx="10023">
                  <c:v>1288</c:v>
                </c:pt>
                <c:pt idx="10024">
                  <c:v>1292</c:v>
                </c:pt>
                <c:pt idx="10025">
                  <c:v>1281</c:v>
                </c:pt>
                <c:pt idx="10026">
                  <c:v>1324</c:v>
                </c:pt>
                <c:pt idx="10027">
                  <c:v>1297</c:v>
                </c:pt>
                <c:pt idx="10028">
                  <c:v>1308</c:v>
                </c:pt>
                <c:pt idx="10029">
                  <c:v>1302</c:v>
                </c:pt>
                <c:pt idx="10030">
                  <c:v>1317</c:v>
                </c:pt>
                <c:pt idx="10031">
                  <c:v>1291</c:v>
                </c:pt>
                <c:pt idx="10032">
                  <c:v>1325</c:v>
                </c:pt>
                <c:pt idx="10033">
                  <c:v>1311</c:v>
                </c:pt>
                <c:pt idx="10034">
                  <c:v>1302</c:v>
                </c:pt>
                <c:pt idx="10035">
                  <c:v>1282</c:v>
                </c:pt>
                <c:pt idx="10036">
                  <c:v>1292</c:v>
                </c:pt>
                <c:pt idx="10037">
                  <c:v>1315</c:v>
                </c:pt>
                <c:pt idx="10038">
                  <c:v>1304</c:v>
                </c:pt>
                <c:pt idx="10039">
                  <c:v>1300</c:v>
                </c:pt>
                <c:pt idx="10040">
                  <c:v>1270</c:v>
                </c:pt>
                <c:pt idx="10041">
                  <c:v>1263</c:v>
                </c:pt>
                <c:pt idx="10042">
                  <c:v>1266</c:v>
                </c:pt>
                <c:pt idx="10043">
                  <c:v>1287</c:v>
                </c:pt>
                <c:pt idx="10044">
                  <c:v>1264</c:v>
                </c:pt>
                <c:pt idx="10045">
                  <c:v>1301</c:v>
                </c:pt>
                <c:pt idx="10046">
                  <c:v>1294</c:v>
                </c:pt>
                <c:pt idx="10047">
                  <c:v>1283</c:v>
                </c:pt>
                <c:pt idx="10048">
                  <c:v>1271</c:v>
                </c:pt>
                <c:pt idx="10049">
                  <c:v>1274</c:v>
                </c:pt>
                <c:pt idx="10050">
                  <c:v>1245</c:v>
                </c:pt>
                <c:pt idx="10051">
                  <c:v>1271</c:v>
                </c:pt>
                <c:pt idx="10052">
                  <c:v>1266</c:v>
                </c:pt>
                <c:pt idx="10053">
                  <c:v>1248</c:v>
                </c:pt>
                <c:pt idx="10054">
                  <c:v>1257</c:v>
                </c:pt>
                <c:pt idx="10055">
                  <c:v>1238</c:v>
                </c:pt>
                <c:pt idx="10056">
                  <c:v>1265</c:v>
                </c:pt>
                <c:pt idx="10057">
                  <c:v>1250</c:v>
                </c:pt>
                <c:pt idx="10058">
                  <c:v>1252</c:v>
                </c:pt>
                <c:pt idx="10059">
                  <c:v>1262</c:v>
                </c:pt>
                <c:pt idx="10060">
                  <c:v>1261</c:v>
                </c:pt>
                <c:pt idx="10061">
                  <c:v>1266</c:v>
                </c:pt>
                <c:pt idx="10062">
                  <c:v>1250</c:v>
                </c:pt>
                <c:pt idx="10063">
                  <c:v>1222</c:v>
                </c:pt>
                <c:pt idx="10064">
                  <c:v>1264</c:v>
                </c:pt>
                <c:pt idx="10065">
                  <c:v>1263</c:v>
                </c:pt>
                <c:pt idx="10066">
                  <c:v>1260</c:v>
                </c:pt>
                <c:pt idx="10067">
                  <c:v>1266</c:v>
                </c:pt>
                <c:pt idx="10068">
                  <c:v>1278</c:v>
                </c:pt>
                <c:pt idx="10069">
                  <c:v>1280</c:v>
                </c:pt>
                <c:pt idx="10070">
                  <c:v>1279</c:v>
                </c:pt>
                <c:pt idx="10071">
                  <c:v>1287</c:v>
                </c:pt>
                <c:pt idx="10072">
                  <c:v>1302</c:v>
                </c:pt>
                <c:pt idx="10073">
                  <c:v>1295</c:v>
                </c:pt>
                <c:pt idx="10074">
                  <c:v>1266</c:v>
                </c:pt>
                <c:pt idx="10075">
                  <c:v>1271</c:v>
                </c:pt>
                <c:pt idx="10076">
                  <c:v>1297</c:v>
                </c:pt>
                <c:pt idx="10077">
                  <c:v>1289</c:v>
                </c:pt>
                <c:pt idx="10078">
                  <c:v>1289</c:v>
                </c:pt>
                <c:pt idx="10079">
                  <c:v>1293</c:v>
                </c:pt>
                <c:pt idx="10080">
                  <c:v>1321</c:v>
                </c:pt>
                <c:pt idx="10081">
                  <c:v>1288</c:v>
                </c:pt>
                <c:pt idx="10082">
                  <c:v>1311</c:v>
                </c:pt>
                <c:pt idx="10083">
                  <c:v>1279</c:v>
                </c:pt>
                <c:pt idx="10084">
                  <c:v>1309</c:v>
                </c:pt>
                <c:pt idx="10085">
                  <c:v>1298</c:v>
                </c:pt>
                <c:pt idx="10086">
                  <c:v>1303</c:v>
                </c:pt>
                <c:pt idx="10087">
                  <c:v>1313</c:v>
                </c:pt>
                <c:pt idx="10088">
                  <c:v>1295</c:v>
                </c:pt>
                <c:pt idx="10089">
                  <c:v>1310</c:v>
                </c:pt>
                <c:pt idx="10090">
                  <c:v>1297</c:v>
                </c:pt>
                <c:pt idx="10091">
                  <c:v>1289</c:v>
                </c:pt>
                <c:pt idx="10092">
                  <c:v>1303</c:v>
                </c:pt>
                <c:pt idx="10093">
                  <c:v>1301</c:v>
                </c:pt>
                <c:pt idx="10094">
                  <c:v>1314</c:v>
                </c:pt>
                <c:pt idx="10095">
                  <c:v>1289</c:v>
                </c:pt>
                <c:pt idx="10096">
                  <c:v>1284</c:v>
                </c:pt>
                <c:pt idx="10097">
                  <c:v>1285</c:v>
                </c:pt>
                <c:pt idx="10098">
                  <c:v>1297</c:v>
                </c:pt>
                <c:pt idx="10099">
                  <c:v>1303</c:v>
                </c:pt>
                <c:pt idx="10100">
                  <c:v>1282</c:v>
                </c:pt>
                <c:pt idx="10101">
                  <c:v>1289</c:v>
                </c:pt>
                <c:pt idx="10102">
                  <c:v>1279</c:v>
                </c:pt>
                <c:pt idx="10103">
                  <c:v>1326</c:v>
                </c:pt>
                <c:pt idx="10104">
                  <c:v>1302</c:v>
                </c:pt>
                <c:pt idx="10105">
                  <c:v>1264</c:v>
                </c:pt>
                <c:pt idx="10106">
                  <c:v>1266</c:v>
                </c:pt>
                <c:pt idx="10107">
                  <c:v>1273</c:v>
                </c:pt>
                <c:pt idx="10108">
                  <c:v>1320</c:v>
                </c:pt>
                <c:pt idx="10109">
                  <c:v>1289</c:v>
                </c:pt>
                <c:pt idx="10110">
                  <c:v>1277</c:v>
                </c:pt>
                <c:pt idx="10111">
                  <c:v>1278</c:v>
                </c:pt>
                <c:pt idx="10112">
                  <c:v>1306</c:v>
                </c:pt>
                <c:pt idx="10113">
                  <c:v>1297</c:v>
                </c:pt>
                <c:pt idx="10114">
                  <c:v>1286</c:v>
                </c:pt>
                <c:pt idx="10115">
                  <c:v>1263</c:v>
                </c:pt>
                <c:pt idx="10116">
                  <c:v>1286</c:v>
                </c:pt>
                <c:pt idx="10117">
                  <c:v>1293</c:v>
                </c:pt>
                <c:pt idx="10118">
                  <c:v>1303</c:v>
                </c:pt>
                <c:pt idx="10119">
                  <c:v>1351</c:v>
                </c:pt>
                <c:pt idx="10120">
                  <c:v>1328</c:v>
                </c:pt>
                <c:pt idx="10121">
                  <c:v>1320</c:v>
                </c:pt>
                <c:pt idx="10122">
                  <c:v>1306</c:v>
                </c:pt>
                <c:pt idx="10123">
                  <c:v>1335</c:v>
                </c:pt>
                <c:pt idx="10124">
                  <c:v>1341</c:v>
                </c:pt>
                <c:pt idx="10125">
                  <c:v>1367</c:v>
                </c:pt>
                <c:pt idx="10126">
                  <c:v>1348</c:v>
                </c:pt>
                <c:pt idx="10127">
                  <c:v>1335</c:v>
                </c:pt>
                <c:pt idx="10128">
                  <c:v>1342</c:v>
                </c:pt>
                <c:pt idx="10129">
                  <c:v>1326</c:v>
                </c:pt>
                <c:pt idx="10130">
                  <c:v>1332</c:v>
                </c:pt>
                <c:pt idx="10131">
                  <c:v>1301</c:v>
                </c:pt>
                <c:pt idx="10132">
                  <c:v>1289</c:v>
                </c:pt>
                <c:pt idx="10133">
                  <c:v>1309</c:v>
                </c:pt>
                <c:pt idx="10134">
                  <c:v>1325</c:v>
                </c:pt>
                <c:pt idx="10135">
                  <c:v>1288</c:v>
                </c:pt>
                <c:pt idx="10136">
                  <c:v>1289</c:v>
                </c:pt>
                <c:pt idx="10137">
                  <c:v>1303</c:v>
                </c:pt>
                <c:pt idx="10138">
                  <c:v>1312</c:v>
                </c:pt>
                <c:pt idx="10139">
                  <c:v>1286</c:v>
                </c:pt>
                <c:pt idx="10140">
                  <c:v>1293</c:v>
                </c:pt>
                <c:pt idx="10141">
                  <c:v>1269</c:v>
                </c:pt>
                <c:pt idx="10142">
                  <c:v>1304</c:v>
                </c:pt>
                <c:pt idx="10143">
                  <c:v>1298</c:v>
                </c:pt>
                <c:pt idx="10144">
                  <c:v>1328</c:v>
                </c:pt>
                <c:pt idx="10145">
                  <c:v>1288</c:v>
                </c:pt>
                <c:pt idx="10146">
                  <c:v>1314</c:v>
                </c:pt>
                <c:pt idx="10147">
                  <c:v>1309</c:v>
                </c:pt>
                <c:pt idx="10148">
                  <c:v>1294</c:v>
                </c:pt>
                <c:pt idx="10149">
                  <c:v>1280</c:v>
                </c:pt>
                <c:pt idx="10150">
                  <c:v>1277</c:v>
                </c:pt>
                <c:pt idx="10151">
                  <c:v>1263</c:v>
                </c:pt>
                <c:pt idx="10152">
                  <c:v>1269</c:v>
                </c:pt>
                <c:pt idx="10153">
                  <c:v>1256</c:v>
                </c:pt>
                <c:pt idx="10154">
                  <c:v>1273</c:v>
                </c:pt>
                <c:pt idx="10155">
                  <c:v>1237</c:v>
                </c:pt>
                <c:pt idx="10156">
                  <c:v>1239</c:v>
                </c:pt>
                <c:pt idx="10157">
                  <c:v>1237</c:v>
                </c:pt>
                <c:pt idx="10158">
                  <c:v>1246</c:v>
                </c:pt>
                <c:pt idx="10159">
                  <c:v>1233</c:v>
                </c:pt>
                <c:pt idx="10160">
                  <c:v>1236</c:v>
                </c:pt>
                <c:pt idx="10161">
                  <c:v>1231</c:v>
                </c:pt>
                <c:pt idx="10162">
                  <c:v>1228</c:v>
                </c:pt>
                <c:pt idx="10163">
                  <c:v>1242</c:v>
                </c:pt>
                <c:pt idx="10164">
                  <c:v>1225</c:v>
                </c:pt>
                <c:pt idx="10165">
                  <c:v>1230</c:v>
                </c:pt>
                <c:pt idx="10166">
                  <c:v>1224</c:v>
                </c:pt>
                <c:pt idx="10167">
                  <c:v>1272</c:v>
                </c:pt>
                <c:pt idx="10168">
                  <c:v>1261</c:v>
                </c:pt>
                <c:pt idx="10169">
                  <c:v>1242</c:v>
                </c:pt>
                <c:pt idx="10170">
                  <c:v>1246</c:v>
                </c:pt>
                <c:pt idx="10171">
                  <c:v>1238</c:v>
                </c:pt>
                <c:pt idx="10172">
                  <c:v>1248</c:v>
                </c:pt>
                <c:pt idx="10173">
                  <c:v>1285</c:v>
                </c:pt>
                <c:pt idx="10174">
                  <c:v>1249</c:v>
                </c:pt>
                <c:pt idx="10175">
                  <c:v>1277</c:v>
                </c:pt>
                <c:pt idx="10176">
                  <c:v>1275</c:v>
                </c:pt>
                <c:pt idx="10177">
                  <c:v>1285</c:v>
                </c:pt>
                <c:pt idx="10178">
                  <c:v>1303</c:v>
                </c:pt>
                <c:pt idx="10179">
                  <c:v>1283</c:v>
                </c:pt>
                <c:pt idx="10180">
                  <c:v>1285</c:v>
                </c:pt>
                <c:pt idx="10181">
                  <c:v>1277</c:v>
                </c:pt>
                <c:pt idx="10182">
                  <c:v>1270</c:v>
                </c:pt>
                <c:pt idx="10183">
                  <c:v>1288</c:v>
                </c:pt>
                <c:pt idx="10184">
                  <c:v>1260</c:v>
                </c:pt>
                <c:pt idx="10185">
                  <c:v>1246</c:v>
                </c:pt>
                <c:pt idx="10186">
                  <c:v>1273</c:v>
                </c:pt>
                <c:pt idx="10187">
                  <c:v>1268</c:v>
                </c:pt>
                <c:pt idx="10188">
                  <c:v>1267</c:v>
                </c:pt>
                <c:pt idx="10189">
                  <c:v>1253</c:v>
                </c:pt>
                <c:pt idx="10190">
                  <c:v>1270</c:v>
                </c:pt>
                <c:pt idx="10191">
                  <c:v>1262</c:v>
                </c:pt>
                <c:pt idx="10192">
                  <c:v>1272</c:v>
                </c:pt>
                <c:pt idx="10193">
                  <c:v>1257</c:v>
                </c:pt>
                <c:pt idx="10194">
                  <c:v>1266</c:v>
                </c:pt>
                <c:pt idx="10195">
                  <c:v>1257</c:v>
                </c:pt>
                <c:pt idx="10196">
                  <c:v>1279</c:v>
                </c:pt>
                <c:pt idx="10197">
                  <c:v>1271</c:v>
                </c:pt>
                <c:pt idx="10198">
                  <c:v>1292</c:v>
                </c:pt>
                <c:pt idx="10199">
                  <c:v>1312</c:v>
                </c:pt>
                <c:pt idx="10200">
                  <c:v>1291</c:v>
                </c:pt>
                <c:pt idx="10201">
                  <c:v>1273</c:v>
                </c:pt>
                <c:pt idx="10202">
                  <c:v>1271</c:v>
                </c:pt>
                <c:pt idx="10203">
                  <c:v>1295</c:v>
                </c:pt>
                <c:pt idx="10204">
                  <c:v>1313</c:v>
                </c:pt>
                <c:pt idx="10205">
                  <c:v>1305</c:v>
                </c:pt>
                <c:pt idx="10206">
                  <c:v>1285</c:v>
                </c:pt>
                <c:pt idx="10207">
                  <c:v>1242</c:v>
                </c:pt>
                <c:pt idx="10208">
                  <c:v>1268</c:v>
                </c:pt>
                <c:pt idx="10209">
                  <c:v>1252</c:v>
                </c:pt>
                <c:pt idx="10210">
                  <c:v>1245</c:v>
                </c:pt>
                <c:pt idx="10211">
                  <c:v>1264</c:v>
                </c:pt>
                <c:pt idx="10212">
                  <c:v>1271</c:v>
                </c:pt>
                <c:pt idx="10213">
                  <c:v>1279</c:v>
                </c:pt>
                <c:pt idx="10214">
                  <c:v>1303</c:v>
                </c:pt>
                <c:pt idx="10215">
                  <c:v>1290</c:v>
                </c:pt>
                <c:pt idx="10216">
                  <c:v>1278</c:v>
                </c:pt>
                <c:pt idx="10217">
                  <c:v>1274</c:v>
                </c:pt>
                <c:pt idx="10218">
                  <c:v>1274</c:v>
                </c:pt>
                <c:pt idx="10219">
                  <c:v>1281</c:v>
                </c:pt>
                <c:pt idx="10220">
                  <c:v>1294</c:v>
                </c:pt>
                <c:pt idx="10221">
                  <c:v>1291</c:v>
                </c:pt>
                <c:pt idx="10222">
                  <c:v>1289</c:v>
                </c:pt>
                <c:pt idx="10223">
                  <c:v>1293</c:v>
                </c:pt>
                <c:pt idx="10224">
                  <c:v>1290</c:v>
                </c:pt>
                <c:pt idx="10225">
                  <c:v>1299</c:v>
                </c:pt>
                <c:pt idx="10226">
                  <c:v>1291</c:v>
                </c:pt>
                <c:pt idx="10227">
                  <c:v>1328</c:v>
                </c:pt>
                <c:pt idx="10228">
                  <c:v>1297</c:v>
                </c:pt>
                <c:pt idx="10229">
                  <c:v>1302</c:v>
                </c:pt>
                <c:pt idx="10230">
                  <c:v>1326</c:v>
                </c:pt>
                <c:pt idx="10231">
                  <c:v>1294</c:v>
                </c:pt>
                <c:pt idx="10232">
                  <c:v>1282</c:v>
                </c:pt>
                <c:pt idx="10233">
                  <c:v>1309</c:v>
                </c:pt>
                <c:pt idx="10234">
                  <c:v>1303</c:v>
                </c:pt>
                <c:pt idx="10235">
                  <c:v>1295</c:v>
                </c:pt>
                <c:pt idx="10236">
                  <c:v>1279</c:v>
                </c:pt>
                <c:pt idx="10237">
                  <c:v>1293</c:v>
                </c:pt>
                <c:pt idx="10238">
                  <c:v>1298</c:v>
                </c:pt>
                <c:pt idx="10239">
                  <c:v>1276</c:v>
                </c:pt>
                <c:pt idx="10240">
                  <c:v>1294</c:v>
                </c:pt>
                <c:pt idx="10241">
                  <c:v>1308</c:v>
                </c:pt>
                <c:pt idx="10242">
                  <c:v>1245</c:v>
                </c:pt>
                <c:pt idx="10243">
                  <c:v>1253</c:v>
                </c:pt>
                <c:pt idx="10244">
                  <c:v>1242</c:v>
                </c:pt>
                <c:pt idx="10245">
                  <c:v>1234</c:v>
                </c:pt>
                <c:pt idx="10246">
                  <c:v>1279</c:v>
                </c:pt>
                <c:pt idx="10247">
                  <c:v>1238</c:v>
                </c:pt>
                <c:pt idx="10248">
                  <c:v>1248</c:v>
                </c:pt>
                <c:pt idx="10249">
                  <c:v>1262</c:v>
                </c:pt>
                <c:pt idx="10250">
                  <c:v>1273</c:v>
                </c:pt>
                <c:pt idx="10251">
                  <c:v>1232</c:v>
                </c:pt>
                <c:pt idx="10252">
                  <c:v>1243</c:v>
                </c:pt>
                <c:pt idx="10253">
                  <c:v>1239</c:v>
                </c:pt>
                <c:pt idx="10254">
                  <c:v>1229</c:v>
                </c:pt>
                <c:pt idx="10255">
                  <c:v>1241</c:v>
                </c:pt>
                <c:pt idx="10256">
                  <c:v>1247</c:v>
                </c:pt>
                <c:pt idx="10257">
                  <c:v>1232</c:v>
                </c:pt>
                <c:pt idx="10258">
                  <c:v>1248</c:v>
                </c:pt>
                <c:pt idx="10259">
                  <c:v>1271</c:v>
                </c:pt>
                <c:pt idx="10260">
                  <c:v>1276</c:v>
                </c:pt>
                <c:pt idx="10261">
                  <c:v>1290</c:v>
                </c:pt>
                <c:pt idx="10262">
                  <c:v>1272</c:v>
                </c:pt>
                <c:pt idx="10263">
                  <c:v>1264</c:v>
                </c:pt>
                <c:pt idx="10264">
                  <c:v>1291</c:v>
                </c:pt>
                <c:pt idx="10265">
                  <c:v>1270</c:v>
                </c:pt>
                <c:pt idx="10266">
                  <c:v>1263</c:v>
                </c:pt>
                <c:pt idx="10267">
                  <c:v>1267</c:v>
                </c:pt>
                <c:pt idx="10268">
                  <c:v>1271</c:v>
                </c:pt>
                <c:pt idx="10269">
                  <c:v>1256</c:v>
                </c:pt>
                <c:pt idx="10270">
                  <c:v>1289</c:v>
                </c:pt>
                <c:pt idx="10271">
                  <c:v>1249</c:v>
                </c:pt>
                <c:pt idx="10272">
                  <c:v>1249</c:v>
                </c:pt>
                <c:pt idx="10273">
                  <c:v>1245</c:v>
                </c:pt>
                <c:pt idx="10274">
                  <c:v>1256</c:v>
                </c:pt>
                <c:pt idx="10275">
                  <c:v>1261</c:v>
                </c:pt>
                <c:pt idx="10276">
                  <c:v>1255</c:v>
                </c:pt>
                <c:pt idx="10277">
                  <c:v>1250</c:v>
                </c:pt>
                <c:pt idx="10278">
                  <c:v>1263</c:v>
                </c:pt>
                <c:pt idx="10279">
                  <c:v>1280</c:v>
                </c:pt>
                <c:pt idx="10280">
                  <c:v>1258</c:v>
                </c:pt>
                <c:pt idx="10281">
                  <c:v>1272</c:v>
                </c:pt>
                <c:pt idx="10282">
                  <c:v>1254</c:v>
                </c:pt>
                <c:pt idx="10283">
                  <c:v>1269</c:v>
                </c:pt>
                <c:pt idx="10284">
                  <c:v>1256</c:v>
                </c:pt>
                <c:pt idx="10285">
                  <c:v>1248</c:v>
                </c:pt>
                <c:pt idx="10286">
                  <c:v>1247</c:v>
                </c:pt>
                <c:pt idx="10287">
                  <c:v>1254</c:v>
                </c:pt>
                <c:pt idx="10288">
                  <c:v>1253</c:v>
                </c:pt>
                <c:pt idx="10289">
                  <c:v>1223</c:v>
                </c:pt>
                <c:pt idx="10290">
                  <c:v>1262</c:v>
                </c:pt>
                <c:pt idx="10291">
                  <c:v>1260</c:v>
                </c:pt>
                <c:pt idx="10292">
                  <c:v>1251</c:v>
                </c:pt>
                <c:pt idx="10293">
                  <c:v>1245</c:v>
                </c:pt>
                <c:pt idx="10294">
                  <c:v>1257</c:v>
                </c:pt>
                <c:pt idx="10295">
                  <c:v>1271</c:v>
                </c:pt>
                <c:pt idx="10296">
                  <c:v>1287</c:v>
                </c:pt>
                <c:pt idx="10297">
                  <c:v>1263</c:v>
                </c:pt>
                <c:pt idx="10298">
                  <c:v>1279</c:v>
                </c:pt>
                <c:pt idx="10299">
                  <c:v>1254</c:v>
                </c:pt>
                <c:pt idx="10300">
                  <c:v>1253</c:v>
                </c:pt>
                <c:pt idx="10301">
                  <c:v>1258</c:v>
                </c:pt>
                <c:pt idx="10302">
                  <c:v>1270</c:v>
                </c:pt>
                <c:pt idx="10303">
                  <c:v>1244</c:v>
                </c:pt>
                <c:pt idx="10304">
                  <c:v>1258</c:v>
                </c:pt>
                <c:pt idx="10305">
                  <c:v>1257</c:v>
                </c:pt>
                <c:pt idx="10306">
                  <c:v>1287</c:v>
                </c:pt>
                <c:pt idx="10307">
                  <c:v>1287</c:v>
                </c:pt>
                <c:pt idx="10308">
                  <c:v>1273</c:v>
                </c:pt>
                <c:pt idx="10309">
                  <c:v>1247</c:v>
                </c:pt>
                <c:pt idx="10310">
                  <c:v>1254</c:v>
                </c:pt>
                <c:pt idx="10311">
                  <c:v>1264</c:v>
                </c:pt>
                <c:pt idx="10312">
                  <c:v>1262</c:v>
                </c:pt>
                <c:pt idx="10313">
                  <c:v>1251</c:v>
                </c:pt>
                <c:pt idx="10314">
                  <c:v>1271</c:v>
                </c:pt>
                <c:pt idx="10315">
                  <c:v>1245</c:v>
                </c:pt>
                <c:pt idx="10316">
                  <c:v>1240</c:v>
                </c:pt>
                <c:pt idx="10317">
                  <c:v>1263</c:v>
                </c:pt>
                <c:pt idx="10318">
                  <c:v>1254</c:v>
                </c:pt>
                <c:pt idx="10319">
                  <c:v>1246</c:v>
                </c:pt>
                <c:pt idx="10320">
                  <c:v>1242</c:v>
                </c:pt>
                <c:pt idx="10321">
                  <c:v>1228</c:v>
                </c:pt>
                <c:pt idx="10322">
                  <c:v>1254</c:v>
                </c:pt>
                <c:pt idx="10323">
                  <c:v>1259</c:v>
                </c:pt>
                <c:pt idx="10324">
                  <c:v>1256</c:v>
                </c:pt>
                <c:pt idx="10325">
                  <c:v>1249</c:v>
                </c:pt>
                <c:pt idx="10326">
                  <c:v>1253</c:v>
                </c:pt>
                <c:pt idx="10327">
                  <c:v>1230</c:v>
                </c:pt>
                <c:pt idx="10328">
                  <c:v>1244</c:v>
                </c:pt>
                <c:pt idx="10329">
                  <c:v>1272</c:v>
                </c:pt>
                <c:pt idx="10330">
                  <c:v>1231</c:v>
                </c:pt>
                <c:pt idx="10331">
                  <c:v>1225</c:v>
                </c:pt>
                <c:pt idx="10332">
                  <c:v>1247</c:v>
                </c:pt>
                <c:pt idx="10333">
                  <c:v>1270</c:v>
                </c:pt>
                <c:pt idx="10334">
                  <c:v>1260</c:v>
                </c:pt>
                <c:pt idx="10335">
                  <c:v>1245</c:v>
                </c:pt>
                <c:pt idx="10336">
                  <c:v>1247</c:v>
                </c:pt>
                <c:pt idx="10337">
                  <c:v>1245</c:v>
                </c:pt>
                <c:pt idx="10338">
                  <c:v>1241</c:v>
                </c:pt>
                <c:pt idx="10339">
                  <c:v>1238</c:v>
                </c:pt>
                <c:pt idx="10340">
                  <c:v>1258</c:v>
                </c:pt>
                <c:pt idx="10341">
                  <c:v>1242</c:v>
                </c:pt>
                <c:pt idx="10342">
                  <c:v>1256</c:v>
                </c:pt>
                <c:pt idx="10343">
                  <c:v>1257</c:v>
                </c:pt>
                <c:pt idx="10344">
                  <c:v>1249</c:v>
                </c:pt>
                <c:pt idx="10345">
                  <c:v>1226</c:v>
                </c:pt>
                <c:pt idx="10346">
                  <c:v>1246</c:v>
                </c:pt>
                <c:pt idx="10347">
                  <c:v>1276</c:v>
                </c:pt>
                <c:pt idx="10348">
                  <c:v>1250</c:v>
                </c:pt>
                <c:pt idx="10349">
                  <c:v>1238</c:v>
                </c:pt>
                <c:pt idx="10350">
                  <c:v>1231</c:v>
                </c:pt>
                <c:pt idx="10351">
                  <c:v>1280</c:v>
                </c:pt>
                <c:pt idx="10352">
                  <c:v>1241</c:v>
                </c:pt>
                <c:pt idx="10353">
                  <c:v>1254</c:v>
                </c:pt>
                <c:pt idx="10354">
                  <c:v>1230</c:v>
                </c:pt>
                <c:pt idx="10355">
                  <c:v>1249</c:v>
                </c:pt>
                <c:pt idx="10356">
                  <c:v>1229</c:v>
                </c:pt>
                <c:pt idx="10357">
                  <c:v>1251</c:v>
                </c:pt>
                <c:pt idx="10358">
                  <c:v>1248</c:v>
                </c:pt>
                <c:pt idx="10359">
                  <c:v>1238</c:v>
                </c:pt>
                <c:pt idx="10360">
                  <c:v>1219</c:v>
                </c:pt>
                <c:pt idx="10361">
                  <c:v>1204</c:v>
                </c:pt>
                <c:pt idx="10362">
                  <c:v>1222</c:v>
                </c:pt>
                <c:pt idx="10363">
                  <c:v>1239</c:v>
                </c:pt>
                <c:pt idx="10364">
                  <c:v>1227</c:v>
                </c:pt>
                <c:pt idx="10365">
                  <c:v>1256</c:v>
                </c:pt>
                <c:pt idx="10366">
                  <c:v>1257</c:v>
                </c:pt>
                <c:pt idx="10367">
                  <c:v>1256</c:v>
                </c:pt>
                <c:pt idx="10368">
                  <c:v>1228</c:v>
                </c:pt>
                <c:pt idx="10369">
                  <c:v>1236</c:v>
                </c:pt>
                <c:pt idx="10370">
                  <c:v>1257</c:v>
                </c:pt>
                <c:pt idx="10371">
                  <c:v>1266</c:v>
                </c:pt>
                <c:pt idx="10372">
                  <c:v>1261</c:v>
                </c:pt>
                <c:pt idx="10373">
                  <c:v>1258</c:v>
                </c:pt>
                <c:pt idx="10374">
                  <c:v>1270</c:v>
                </c:pt>
                <c:pt idx="10375">
                  <c:v>1259</c:v>
                </c:pt>
                <c:pt idx="10376">
                  <c:v>1265</c:v>
                </c:pt>
                <c:pt idx="10377">
                  <c:v>1245</c:v>
                </c:pt>
                <c:pt idx="10378">
                  <c:v>1238</c:v>
                </c:pt>
                <c:pt idx="10379">
                  <c:v>1260</c:v>
                </c:pt>
                <c:pt idx="10380">
                  <c:v>1235</c:v>
                </c:pt>
                <c:pt idx="10381">
                  <c:v>1260</c:v>
                </c:pt>
                <c:pt idx="10382">
                  <c:v>1247</c:v>
                </c:pt>
                <c:pt idx="10383">
                  <c:v>1274</c:v>
                </c:pt>
                <c:pt idx="10384">
                  <c:v>1283</c:v>
                </c:pt>
                <c:pt idx="10385">
                  <c:v>1268</c:v>
                </c:pt>
                <c:pt idx="10386">
                  <c:v>1257</c:v>
                </c:pt>
                <c:pt idx="10387">
                  <c:v>1280</c:v>
                </c:pt>
                <c:pt idx="10388">
                  <c:v>1287</c:v>
                </c:pt>
                <c:pt idx="10389">
                  <c:v>1258</c:v>
                </c:pt>
                <c:pt idx="10390">
                  <c:v>1287</c:v>
                </c:pt>
                <c:pt idx="10391">
                  <c:v>1282</c:v>
                </c:pt>
                <c:pt idx="10392">
                  <c:v>1270</c:v>
                </c:pt>
                <c:pt idx="10393">
                  <c:v>1269</c:v>
                </c:pt>
                <c:pt idx="10394">
                  <c:v>1276</c:v>
                </c:pt>
                <c:pt idx="10395">
                  <c:v>1264</c:v>
                </c:pt>
                <c:pt idx="10396">
                  <c:v>1268</c:v>
                </c:pt>
                <c:pt idx="10397">
                  <c:v>1267</c:v>
                </c:pt>
                <c:pt idx="10398">
                  <c:v>1233</c:v>
                </c:pt>
                <c:pt idx="10399">
                  <c:v>1228</c:v>
                </c:pt>
                <c:pt idx="10400">
                  <c:v>1250</c:v>
                </c:pt>
                <c:pt idx="10401">
                  <c:v>1217</c:v>
                </c:pt>
                <c:pt idx="10402">
                  <c:v>1246</c:v>
                </c:pt>
                <c:pt idx="10403">
                  <c:v>1253</c:v>
                </c:pt>
                <c:pt idx="10404">
                  <c:v>1247</c:v>
                </c:pt>
                <c:pt idx="10405">
                  <c:v>1237</c:v>
                </c:pt>
                <c:pt idx="10406">
                  <c:v>1265</c:v>
                </c:pt>
                <c:pt idx="10407">
                  <c:v>1274</c:v>
                </c:pt>
                <c:pt idx="10408">
                  <c:v>1281</c:v>
                </c:pt>
                <c:pt idx="10409">
                  <c:v>1251</c:v>
                </c:pt>
                <c:pt idx="10410">
                  <c:v>1263</c:v>
                </c:pt>
                <c:pt idx="10411">
                  <c:v>1266</c:v>
                </c:pt>
                <c:pt idx="10412">
                  <c:v>1258</c:v>
                </c:pt>
                <c:pt idx="10413">
                  <c:v>1262</c:v>
                </c:pt>
                <c:pt idx="10414">
                  <c:v>1250</c:v>
                </c:pt>
                <c:pt idx="10415">
                  <c:v>1231</c:v>
                </c:pt>
                <c:pt idx="10416">
                  <c:v>1236</c:v>
                </c:pt>
                <c:pt idx="10417">
                  <c:v>1241</c:v>
                </c:pt>
                <c:pt idx="10418">
                  <c:v>1249</c:v>
                </c:pt>
                <c:pt idx="10419">
                  <c:v>1238</c:v>
                </c:pt>
                <c:pt idx="10420">
                  <c:v>1196</c:v>
                </c:pt>
                <c:pt idx="10421">
                  <c:v>1205</c:v>
                </c:pt>
                <c:pt idx="10422">
                  <c:v>1213</c:v>
                </c:pt>
                <c:pt idx="10423">
                  <c:v>1219</c:v>
                </c:pt>
                <c:pt idx="10424">
                  <c:v>1230</c:v>
                </c:pt>
                <c:pt idx="10425">
                  <c:v>1233</c:v>
                </c:pt>
                <c:pt idx="10426">
                  <c:v>1235</c:v>
                </c:pt>
                <c:pt idx="10427">
                  <c:v>1232</c:v>
                </c:pt>
                <c:pt idx="10428">
                  <c:v>1231</c:v>
                </c:pt>
                <c:pt idx="10429">
                  <c:v>1225</c:v>
                </c:pt>
                <c:pt idx="10430">
                  <c:v>1266</c:v>
                </c:pt>
                <c:pt idx="10431">
                  <c:v>1234</c:v>
                </c:pt>
                <c:pt idx="10432">
                  <c:v>1236</c:v>
                </c:pt>
                <c:pt idx="10433">
                  <c:v>1254</c:v>
                </c:pt>
                <c:pt idx="10434">
                  <c:v>1252</c:v>
                </c:pt>
                <c:pt idx="10435">
                  <c:v>1237</c:v>
                </c:pt>
                <c:pt idx="10436">
                  <c:v>1262</c:v>
                </c:pt>
                <c:pt idx="10437">
                  <c:v>1258</c:v>
                </c:pt>
                <c:pt idx="10438">
                  <c:v>1265</c:v>
                </c:pt>
                <c:pt idx="10439">
                  <c:v>1260</c:v>
                </c:pt>
                <c:pt idx="10440">
                  <c:v>1258</c:v>
                </c:pt>
                <c:pt idx="10441">
                  <c:v>1278</c:v>
                </c:pt>
                <c:pt idx="10442">
                  <c:v>1276</c:v>
                </c:pt>
                <c:pt idx="10443">
                  <c:v>1263</c:v>
                </c:pt>
                <c:pt idx="10444">
                  <c:v>1272</c:v>
                </c:pt>
                <c:pt idx="10445">
                  <c:v>1280</c:v>
                </c:pt>
                <c:pt idx="10446">
                  <c:v>1280</c:v>
                </c:pt>
                <c:pt idx="10447">
                  <c:v>1259</c:v>
                </c:pt>
                <c:pt idx="10448">
                  <c:v>1282</c:v>
                </c:pt>
                <c:pt idx="10449">
                  <c:v>1269</c:v>
                </c:pt>
                <c:pt idx="10450">
                  <c:v>1249</c:v>
                </c:pt>
                <c:pt idx="10451">
                  <c:v>1233</c:v>
                </c:pt>
                <c:pt idx="10452">
                  <c:v>1243</c:v>
                </c:pt>
                <c:pt idx="10453">
                  <c:v>1244</c:v>
                </c:pt>
                <c:pt idx="10454">
                  <c:v>1279</c:v>
                </c:pt>
                <c:pt idx="10455">
                  <c:v>1230</c:v>
                </c:pt>
                <c:pt idx="10456">
                  <c:v>1245</c:v>
                </c:pt>
                <c:pt idx="10457">
                  <c:v>1249</c:v>
                </c:pt>
                <c:pt idx="10458">
                  <c:v>1249</c:v>
                </c:pt>
                <c:pt idx="10459">
                  <c:v>1250</c:v>
                </c:pt>
                <c:pt idx="10460">
                  <c:v>1247</c:v>
                </c:pt>
                <c:pt idx="10461">
                  <c:v>1228</c:v>
                </c:pt>
                <c:pt idx="10462">
                  <c:v>1205</c:v>
                </c:pt>
                <c:pt idx="10463">
                  <c:v>1220</c:v>
                </c:pt>
                <c:pt idx="10464">
                  <c:v>1262</c:v>
                </c:pt>
                <c:pt idx="10465">
                  <c:v>1243</c:v>
                </c:pt>
                <c:pt idx="10466">
                  <c:v>1234</c:v>
                </c:pt>
                <c:pt idx="10467">
                  <c:v>1231</c:v>
                </c:pt>
                <c:pt idx="10468">
                  <c:v>1228</c:v>
                </c:pt>
                <c:pt idx="10469">
                  <c:v>1221</c:v>
                </c:pt>
                <c:pt idx="10470">
                  <c:v>1227</c:v>
                </c:pt>
                <c:pt idx="10471">
                  <c:v>1251</c:v>
                </c:pt>
                <c:pt idx="10472">
                  <c:v>1242</c:v>
                </c:pt>
                <c:pt idx="10473">
                  <c:v>1249</c:v>
                </c:pt>
                <c:pt idx="10474">
                  <c:v>1240</c:v>
                </c:pt>
                <c:pt idx="10475">
                  <c:v>1211</c:v>
                </c:pt>
                <c:pt idx="10476">
                  <c:v>1223</c:v>
                </c:pt>
                <c:pt idx="10477">
                  <c:v>1213</c:v>
                </c:pt>
                <c:pt idx="10478">
                  <c:v>1238</c:v>
                </c:pt>
                <c:pt idx="10479">
                  <c:v>1232</c:v>
                </c:pt>
                <c:pt idx="10480">
                  <c:v>1210</c:v>
                </c:pt>
                <c:pt idx="10481">
                  <c:v>1210</c:v>
                </c:pt>
                <c:pt idx="10482">
                  <c:v>1203</c:v>
                </c:pt>
                <c:pt idx="10483">
                  <c:v>1207</c:v>
                </c:pt>
                <c:pt idx="10484">
                  <c:v>1170</c:v>
                </c:pt>
                <c:pt idx="10485">
                  <c:v>1169</c:v>
                </c:pt>
                <c:pt idx="10486">
                  <c:v>1188</c:v>
                </c:pt>
                <c:pt idx="10487">
                  <c:v>1182</c:v>
                </c:pt>
                <c:pt idx="10488">
                  <c:v>1210</c:v>
                </c:pt>
                <c:pt idx="10489">
                  <c:v>1207</c:v>
                </c:pt>
                <c:pt idx="10490">
                  <c:v>1214</c:v>
                </c:pt>
                <c:pt idx="10491">
                  <c:v>1198</c:v>
                </c:pt>
                <c:pt idx="10492">
                  <c:v>1222</c:v>
                </c:pt>
                <c:pt idx="10493">
                  <c:v>1225</c:v>
                </c:pt>
                <c:pt idx="10494">
                  <c:v>1204</c:v>
                </c:pt>
                <c:pt idx="10495">
                  <c:v>1241</c:v>
                </c:pt>
                <c:pt idx="10496">
                  <c:v>1248</c:v>
                </c:pt>
                <c:pt idx="10497">
                  <c:v>1269</c:v>
                </c:pt>
                <c:pt idx="10498">
                  <c:v>1246</c:v>
                </c:pt>
                <c:pt idx="10499">
                  <c:v>1236</c:v>
                </c:pt>
                <c:pt idx="10500">
                  <c:v>1218</c:v>
                </c:pt>
                <c:pt idx="10501">
                  <c:v>1253</c:v>
                </c:pt>
                <c:pt idx="10502">
                  <c:v>1236</c:v>
                </c:pt>
                <c:pt idx="10503">
                  <c:v>1242</c:v>
                </c:pt>
                <c:pt idx="10504">
                  <c:v>1247</c:v>
                </c:pt>
                <c:pt idx="10505">
                  <c:v>1257</c:v>
                </c:pt>
                <c:pt idx="10506">
                  <c:v>1229</c:v>
                </c:pt>
                <c:pt idx="10507">
                  <c:v>1253</c:v>
                </c:pt>
                <c:pt idx="10508">
                  <c:v>1258</c:v>
                </c:pt>
                <c:pt idx="10509">
                  <c:v>1243</c:v>
                </c:pt>
                <c:pt idx="10510">
                  <c:v>1243</c:v>
                </c:pt>
                <c:pt idx="10511">
                  <c:v>1218</c:v>
                </c:pt>
                <c:pt idx="10512">
                  <c:v>1222</c:v>
                </c:pt>
                <c:pt idx="10513">
                  <c:v>1215</c:v>
                </c:pt>
                <c:pt idx="10514">
                  <c:v>1218</c:v>
                </c:pt>
                <c:pt idx="10515">
                  <c:v>1204</c:v>
                </c:pt>
                <c:pt idx="10516">
                  <c:v>1196</c:v>
                </c:pt>
                <c:pt idx="10517">
                  <c:v>1206</c:v>
                </c:pt>
                <c:pt idx="10518">
                  <c:v>1221</c:v>
                </c:pt>
                <c:pt idx="10519">
                  <c:v>1237</c:v>
                </c:pt>
                <c:pt idx="10520">
                  <c:v>1246</c:v>
                </c:pt>
                <c:pt idx="10521">
                  <c:v>1239</c:v>
                </c:pt>
                <c:pt idx="10522">
                  <c:v>1226</c:v>
                </c:pt>
                <c:pt idx="10523">
                  <c:v>1217</c:v>
                </c:pt>
                <c:pt idx="10524">
                  <c:v>1219</c:v>
                </c:pt>
                <c:pt idx="10525">
                  <c:v>1241</c:v>
                </c:pt>
                <c:pt idx="10526">
                  <c:v>1237</c:v>
                </c:pt>
                <c:pt idx="10527">
                  <c:v>1234</c:v>
                </c:pt>
                <c:pt idx="10528">
                  <c:v>1251</c:v>
                </c:pt>
                <c:pt idx="10529">
                  <c:v>1233</c:v>
                </c:pt>
                <c:pt idx="10530">
                  <c:v>1255</c:v>
                </c:pt>
                <c:pt idx="10531">
                  <c:v>1235</c:v>
                </c:pt>
                <c:pt idx="10532">
                  <c:v>1239</c:v>
                </c:pt>
                <c:pt idx="10533">
                  <c:v>1250</c:v>
                </c:pt>
                <c:pt idx="10534">
                  <c:v>1222</c:v>
                </c:pt>
                <c:pt idx="10535">
                  <c:v>1245</c:v>
                </c:pt>
                <c:pt idx="10536">
                  <c:v>1248</c:v>
                </c:pt>
                <c:pt idx="10537">
                  <c:v>1246</c:v>
                </c:pt>
                <c:pt idx="10538">
                  <c:v>1239</c:v>
                </c:pt>
                <c:pt idx="10539">
                  <c:v>1234</c:v>
                </c:pt>
                <c:pt idx="10540">
                  <c:v>1241</c:v>
                </c:pt>
                <c:pt idx="10541">
                  <c:v>1232</c:v>
                </c:pt>
                <c:pt idx="10542">
                  <c:v>1247</c:v>
                </c:pt>
                <c:pt idx="10543">
                  <c:v>1249</c:v>
                </c:pt>
                <c:pt idx="10544">
                  <c:v>1260</c:v>
                </c:pt>
                <c:pt idx="10545">
                  <c:v>1251</c:v>
                </c:pt>
                <c:pt idx="10546">
                  <c:v>1231</c:v>
                </c:pt>
                <c:pt idx="10547">
                  <c:v>1264</c:v>
                </c:pt>
                <c:pt idx="10548">
                  <c:v>1250</c:v>
                </c:pt>
                <c:pt idx="10549">
                  <c:v>1262</c:v>
                </c:pt>
                <c:pt idx="10550">
                  <c:v>1260</c:v>
                </c:pt>
                <c:pt idx="10551">
                  <c:v>1287</c:v>
                </c:pt>
                <c:pt idx="10552">
                  <c:v>1260</c:v>
                </c:pt>
                <c:pt idx="10553">
                  <c:v>1280</c:v>
                </c:pt>
                <c:pt idx="10554">
                  <c:v>1239</c:v>
                </c:pt>
                <c:pt idx="10555">
                  <c:v>1248</c:v>
                </c:pt>
                <c:pt idx="10556">
                  <c:v>1267</c:v>
                </c:pt>
                <c:pt idx="10557">
                  <c:v>1253</c:v>
                </c:pt>
                <c:pt idx="10558">
                  <c:v>1229</c:v>
                </c:pt>
                <c:pt idx="10559">
                  <c:v>1260</c:v>
                </c:pt>
                <c:pt idx="10560">
                  <c:v>1275</c:v>
                </c:pt>
                <c:pt idx="10561">
                  <c:v>1259</c:v>
                </c:pt>
                <c:pt idx="10562">
                  <c:v>1255</c:v>
                </c:pt>
                <c:pt idx="10563">
                  <c:v>1245</c:v>
                </c:pt>
                <c:pt idx="10564">
                  <c:v>1253</c:v>
                </c:pt>
                <c:pt idx="10565">
                  <c:v>1241</c:v>
                </c:pt>
                <c:pt idx="10566">
                  <c:v>1246</c:v>
                </c:pt>
                <c:pt idx="10567">
                  <c:v>1252</c:v>
                </c:pt>
                <c:pt idx="10568">
                  <c:v>1247</c:v>
                </c:pt>
                <c:pt idx="10569">
                  <c:v>1273</c:v>
                </c:pt>
                <c:pt idx="10570">
                  <c:v>1271</c:v>
                </c:pt>
                <c:pt idx="10571">
                  <c:v>1235</c:v>
                </c:pt>
                <c:pt idx="10572">
                  <c:v>1254</c:v>
                </c:pt>
                <c:pt idx="10573">
                  <c:v>1255</c:v>
                </c:pt>
                <c:pt idx="10574">
                  <c:v>1248</c:v>
                </c:pt>
                <c:pt idx="10575">
                  <c:v>1259</c:v>
                </c:pt>
                <c:pt idx="10576">
                  <c:v>1238</c:v>
                </c:pt>
                <c:pt idx="10577">
                  <c:v>1215</c:v>
                </c:pt>
                <c:pt idx="10578">
                  <c:v>1245</c:v>
                </c:pt>
                <c:pt idx="10579">
                  <c:v>1196</c:v>
                </c:pt>
                <c:pt idx="10580">
                  <c:v>1233</c:v>
                </c:pt>
                <c:pt idx="10581">
                  <c:v>1243</c:v>
                </c:pt>
                <c:pt idx="10582">
                  <c:v>1234</c:v>
                </c:pt>
                <c:pt idx="10583">
                  <c:v>1243</c:v>
                </c:pt>
                <c:pt idx="10584">
                  <c:v>1248</c:v>
                </c:pt>
                <c:pt idx="10585">
                  <c:v>1237</c:v>
                </c:pt>
                <c:pt idx="10586">
                  <c:v>1258</c:v>
                </c:pt>
                <c:pt idx="10587">
                  <c:v>1258</c:v>
                </c:pt>
                <c:pt idx="10588">
                  <c:v>1263</c:v>
                </c:pt>
                <c:pt idx="10589">
                  <c:v>1253</c:v>
                </c:pt>
                <c:pt idx="10590">
                  <c:v>1269</c:v>
                </c:pt>
                <c:pt idx="10591">
                  <c:v>1254</c:v>
                </c:pt>
                <c:pt idx="10592">
                  <c:v>1296</c:v>
                </c:pt>
                <c:pt idx="10593">
                  <c:v>1277</c:v>
                </c:pt>
                <c:pt idx="10594">
                  <c:v>1269</c:v>
                </c:pt>
                <c:pt idx="10595">
                  <c:v>1272</c:v>
                </c:pt>
                <c:pt idx="10596">
                  <c:v>1266</c:v>
                </c:pt>
                <c:pt idx="10597">
                  <c:v>1262</c:v>
                </c:pt>
                <c:pt idx="10598">
                  <c:v>1248</c:v>
                </c:pt>
                <c:pt idx="10599">
                  <c:v>1269</c:v>
                </c:pt>
                <c:pt idx="10600">
                  <c:v>1259</c:v>
                </c:pt>
                <c:pt idx="10601">
                  <c:v>1284</c:v>
                </c:pt>
                <c:pt idx="10602">
                  <c:v>1273</c:v>
                </c:pt>
                <c:pt idx="10603">
                  <c:v>1284</c:v>
                </c:pt>
                <c:pt idx="10604">
                  <c:v>1278</c:v>
                </c:pt>
                <c:pt idx="10605">
                  <c:v>1273</c:v>
                </c:pt>
                <c:pt idx="10606">
                  <c:v>1283</c:v>
                </c:pt>
                <c:pt idx="10607">
                  <c:v>1298</c:v>
                </c:pt>
                <c:pt idx="10608">
                  <c:v>1271</c:v>
                </c:pt>
                <c:pt idx="10609">
                  <c:v>1286</c:v>
                </c:pt>
                <c:pt idx="10610">
                  <c:v>1267</c:v>
                </c:pt>
                <c:pt idx="10611">
                  <c:v>1296</c:v>
                </c:pt>
                <c:pt idx="10612">
                  <c:v>1301</c:v>
                </c:pt>
                <c:pt idx="10613">
                  <c:v>1299</c:v>
                </c:pt>
                <c:pt idx="10614">
                  <c:v>1268</c:v>
                </c:pt>
                <c:pt idx="10615">
                  <c:v>1302</c:v>
                </c:pt>
                <c:pt idx="10616">
                  <c:v>1281</c:v>
                </c:pt>
                <c:pt idx="10617">
                  <c:v>1274</c:v>
                </c:pt>
                <c:pt idx="10618">
                  <c:v>1271</c:v>
                </c:pt>
                <c:pt idx="10619">
                  <c:v>1281</c:v>
                </c:pt>
                <c:pt idx="10620">
                  <c:v>1327</c:v>
                </c:pt>
                <c:pt idx="10621">
                  <c:v>1323</c:v>
                </c:pt>
                <c:pt idx="10622">
                  <c:v>1269</c:v>
                </c:pt>
                <c:pt idx="10623">
                  <c:v>1292</c:v>
                </c:pt>
                <c:pt idx="10624">
                  <c:v>1265</c:v>
                </c:pt>
                <c:pt idx="10625">
                  <c:v>1283</c:v>
                </c:pt>
                <c:pt idx="10626">
                  <c:v>1265</c:v>
                </c:pt>
                <c:pt idx="10627">
                  <c:v>1265</c:v>
                </c:pt>
                <c:pt idx="10628">
                  <c:v>1264</c:v>
                </c:pt>
                <c:pt idx="10629">
                  <c:v>1261</c:v>
                </c:pt>
                <c:pt idx="10630">
                  <c:v>1254</c:v>
                </c:pt>
                <c:pt idx="10631">
                  <c:v>1284</c:v>
                </c:pt>
                <c:pt idx="10632">
                  <c:v>1262</c:v>
                </c:pt>
                <c:pt idx="10633">
                  <c:v>1263</c:v>
                </c:pt>
                <c:pt idx="10634">
                  <c:v>1246</c:v>
                </c:pt>
                <c:pt idx="10635">
                  <c:v>1250</c:v>
                </c:pt>
                <c:pt idx="10636">
                  <c:v>1241</c:v>
                </c:pt>
                <c:pt idx="10637">
                  <c:v>1233</c:v>
                </c:pt>
                <c:pt idx="10638">
                  <c:v>1239</c:v>
                </c:pt>
                <c:pt idx="10639">
                  <c:v>1252</c:v>
                </c:pt>
                <c:pt idx="10640">
                  <c:v>1261</c:v>
                </c:pt>
                <c:pt idx="10641">
                  <c:v>1278</c:v>
                </c:pt>
                <c:pt idx="10642">
                  <c:v>1283</c:v>
                </c:pt>
                <c:pt idx="10643">
                  <c:v>1244</c:v>
                </c:pt>
                <c:pt idx="10644">
                  <c:v>1257</c:v>
                </c:pt>
                <c:pt idx="10645">
                  <c:v>1263</c:v>
                </c:pt>
                <c:pt idx="10646">
                  <c:v>1250</c:v>
                </c:pt>
                <c:pt idx="10647">
                  <c:v>1250</c:v>
                </c:pt>
                <c:pt idx="10648">
                  <c:v>1282</c:v>
                </c:pt>
                <c:pt idx="10649">
                  <c:v>1278</c:v>
                </c:pt>
                <c:pt idx="10650">
                  <c:v>1277</c:v>
                </c:pt>
                <c:pt idx="10651">
                  <c:v>1296</c:v>
                </c:pt>
                <c:pt idx="10652">
                  <c:v>1309</c:v>
                </c:pt>
                <c:pt idx="10653">
                  <c:v>1311</c:v>
                </c:pt>
                <c:pt idx="10654">
                  <c:v>1285</c:v>
                </c:pt>
                <c:pt idx="10655">
                  <c:v>1295</c:v>
                </c:pt>
                <c:pt idx="10656">
                  <c:v>1327</c:v>
                </c:pt>
                <c:pt idx="10657">
                  <c:v>1290</c:v>
                </c:pt>
                <c:pt idx="10658">
                  <c:v>1306</c:v>
                </c:pt>
                <c:pt idx="10659">
                  <c:v>1279</c:v>
                </c:pt>
                <c:pt idx="10660">
                  <c:v>1281</c:v>
                </c:pt>
                <c:pt idx="10661">
                  <c:v>1277</c:v>
                </c:pt>
                <c:pt idx="10662">
                  <c:v>1278</c:v>
                </c:pt>
                <c:pt idx="10663">
                  <c:v>1242</c:v>
                </c:pt>
                <c:pt idx="10664">
                  <c:v>1264</c:v>
                </c:pt>
                <c:pt idx="10665">
                  <c:v>1278</c:v>
                </c:pt>
                <c:pt idx="10666">
                  <c:v>1293</c:v>
                </c:pt>
                <c:pt idx="10667">
                  <c:v>1273</c:v>
                </c:pt>
                <c:pt idx="10668">
                  <c:v>1290</c:v>
                </c:pt>
                <c:pt idx="10669">
                  <c:v>1294</c:v>
                </c:pt>
                <c:pt idx="10670">
                  <c:v>1284</c:v>
                </c:pt>
                <c:pt idx="10671">
                  <c:v>1297</c:v>
                </c:pt>
                <c:pt idx="10672">
                  <c:v>1285</c:v>
                </c:pt>
                <c:pt idx="10673">
                  <c:v>1283</c:v>
                </c:pt>
                <c:pt idx="10674">
                  <c:v>1303</c:v>
                </c:pt>
                <c:pt idx="10675">
                  <c:v>1286</c:v>
                </c:pt>
                <c:pt idx="10676">
                  <c:v>1255</c:v>
                </c:pt>
                <c:pt idx="10677">
                  <c:v>1265</c:v>
                </c:pt>
                <c:pt idx="10678">
                  <c:v>1257</c:v>
                </c:pt>
                <c:pt idx="10679">
                  <c:v>1278</c:v>
                </c:pt>
                <c:pt idx="10680">
                  <c:v>1280</c:v>
                </c:pt>
                <c:pt idx="10681">
                  <c:v>1311</c:v>
                </c:pt>
                <c:pt idx="10682">
                  <c:v>1328</c:v>
                </c:pt>
                <c:pt idx="10683">
                  <c:v>1291</c:v>
                </c:pt>
                <c:pt idx="10684">
                  <c:v>1293</c:v>
                </c:pt>
                <c:pt idx="10685">
                  <c:v>1285</c:v>
                </c:pt>
                <c:pt idx="10686">
                  <c:v>1288</c:v>
                </c:pt>
                <c:pt idx="10687">
                  <c:v>1287</c:v>
                </c:pt>
                <c:pt idx="10688">
                  <c:v>1272</c:v>
                </c:pt>
                <c:pt idx="10689">
                  <c:v>1264</c:v>
                </c:pt>
                <c:pt idx="10690">
                  <c:v>1264</c:v>
                </c:pt>
                <c:pt idx="10691">
                  <c:v>1271</c:v>
                </c:pt>
                <c:pt idx="10692">
                  <c:v>1284</c:v>
                </c:pt>
                <c:pt idx="10693">
                  <c:v>1266</c:v>
                </c:pt>
                <c:pt idx="10694">
                  <c:v>1268</c:v>
                </c:pt>
                <c:pt idx="10695">
                  <c:v>1283</c:v>
                </c:pt>
                <c:pt idx="10696">
                  <c:v>1293</c:v>
                </c:pt>
                <c:pt idx="10697">
                  <c:v>1296</c:v>
                </c:pt>
                <c:pt idx="10698">
                  <c:v>1316</c:v>
                </c:pt>
                <c:pt idx="10699">
                  <c:v>1290</c:v>
                </c:pt>
                <c:pt idx="10700">
                  <c:v>1290</c:v>
                </c:pt>
                <c:pt idx="10701">
                  <c:v>1278</c:v>
                </c:pt>
                <c:pt idx="10702">
                  <c:v>1279</c:v>
                </c:pt>
                <c:pt idx="10703">
                  <c:v>1277</c:v>
                </c:pt>
                <c:pt idx="10704">
                  <c:v>1266</c:v>
                </c:pt>
                <c:pt idx="10705">
                  <c:v>1307</c:v>
                </c:pt>
                <c:pt idx="10706">
                  <c:v>1298</c:v>
                </c:pt>
                <c:pt idx="10707">
                  <c:v>1297</c:v>
                </c:pt>
                <c:pt idx="10708">
                  <c:v>1285</c:v>
                </c:pt>
                <c:pt idx="10709">
                  <c:v>1280</c:v>
                </c:pt>
                <c:pt idx="10710">
                  <c:v>1297</c:v>
                </c:pt>
                <c:pt idx="10711">
                  <c:v>1299</c:v>
                </c:pt>
                <c:pt idx="10712">
                  <c:v>1288</c:v>
                </c:pt>
                <c:pt idx="10713">
                  <c:v>1270</c:v>
                </c:pt>
                <c:pt idx="10714">
                  <c:v>1255</c:v>
                </c:pt>
                <c:pt idx="10715">
                  <c:v>1298</c:v>
                </c:pt>
                <c:pt idx="10716">
                  <c:v>1282</c:v>
                </c:pt>
                <c:pt idx="10717">
                  <c:v>1275</c:v>
                </c:pt>
                <c:pt idx="10718">
                  <c:v>1280</c:v>
                </c:pt>
                <c:pt idx="10719">
                  <c:v>1276</c:v>
                </c:pt>
                <c:pt idx="10720">
                  <c:v>1288</c:v>
                </c:pt>
                <c:pt idx="10721">
                  <c:v>1282</c:v>
                </c:pt>
                <c:pt idx="10722">
                  <c:v>1307</c:v>
                </c:pt>
                <c:pt idx="10723">
                  <c:v>1309</c:v>
                </c:pt>
                <c:pt idx="10724">
                  <c:v>1319</c:v>
                </c:pt>
                <c:pt idx="10725">
                  <c:v>1274</c:v>
                </c:pt>
                <c:pt idx="10726">
                  <c:v>1264</c:v>
                </c:pt>
                <c:pt idx="10727">
                  <c:v>1267</c:v>
                </c:pt>
                <c:pt idx="10728">
                  <c:v>1300</c:v>
                </c:pt>
                <c:pt idx="10729">
                  <c:v>1293</c:v>
                </c:pt>
                <c:pt idx="10730">
                  <c:v>1286</c:v>
                </c:pt>
                <c:pt idx="10731">
                  <c:v>1293</c:v>
                </c:pt>
                <c:pt idx="10732">
                  <c:v>1268</c:v>
                </c:pt>
                <c:pt idx="10733">
                  <c:v>1277</c:v>
                </c:pt>
                <c:pt idx="10734">
                  <c:v>1283</c:v>
                </c:pt>
                <c:pt idx="10735">
                  <c:v>1279</c:v>
                </c:pt>
                <c:pt idx="10736">
                  <c:v>1250</c:v>
                </c:pt>
                <c:pt idx="10737">
                  <c:v>1253</c:v>
                </c:pt>
                <c:pt idx="10738">
                  <c:v>1243</c:v>
                </c:pt>
                <c:pt idx="10739">
                  <c:v>1246</c:v>
                </c:pt>
                <c:pt idx="10740">
                  <c:v>1273</c:v>
                </c:pt>
                <c:pt idx="10741">
                  <c:v>1258</c:v>
                </c:pt>
                <c:pt idx="10742">
                  <c:v>1234</c:v>
                </c:pt>
                <c:pt idx="10743">
                  <c:v>1278</c:v>
                </c:pt>
                <c:pt idx="10744">
                  <c:v>1259</c:v>
                </c:pt>
                <c:pt idx="10745">
                  <c:v>1259</c:v>
                </c:pt>
                <c:pt idx="10746">
                  <c:v>1274</c:v>
                </c:pt>
                <c:pt idx="10747">
                  <c:v>1269</c:v>
                </c:pt>
                <c:pt idx="10748">
                  <c:v>1249</c:v>
                </c:pt>
                <c:pt idx="10749">
                  <c:v>1285</c:v>
                </c:pt>
                <c:pt idx="10750">
                  <c:v>1273</c:v>
                </c:pt>
                <c:pt idx="10751">
                  <c:v>1280</c:v>
                </c:pt>
                <c:pt idx="10752">
                  <c:v>1277</c:v>
                </c:pt>
                <c:pt idx="10753">
                  <c:v>1285</c:v>
                </c:pt>
                <c:pt idx="10754">
                  <c:v>1272</c:v>
                </c:pt>
                <c:pt idx="10755">
                  <c:v>1279</c:v>
                </c:pt>
                <c:pt idx="10756">
                  <c:v>1305</c:v>
                </c:pt>
                <c:pt idx="10757">
                  <c:v>1283</c:v>
                </c:pt>
                <c:pt idx="10758">
                  <c:v>1291</c:v>
                </c:pt>
                <c:pt idx="10759">
                  <c:v>1298</c:v>
                </c:pt>
                <c:pt idx="10760">
                  <c:v>1291</c:v>
                </c:pt>
                <c:pt idx="10761">
                  <c:v>1320</c:v>
                </c:pt>
                <c:pt idx="10762">
                  <c:v>1301</c:v>
                </c:pt>
                <c:pt idx="10763">
                  <c:v>1309</c:v>
                </c:pt>
                <c:pt idx="10764">
                  <c:v>1299</c:v>
                </c:pt>
                <c:pt idx="10765">
                  <c:v>1313</c:v>
                </c:pt>
                <c:pt idx="10766">
                  <c:v>1306</c:v>
                </c:pt>
                <c:pt idx="10767">
                  <c:v>1269</c:v>
                </c:pt>
                <c:pt idx="10768">
                  <c:v>1271</c:v>
                </c:pt>
                <c:pt idx="10769">
                  <c:v>1284</c:v>
                </c:pt>
                <c:pt idx="10770">
                  <c:v>1278</c:v>
                </c:pt>
                <c:pt idx="10771">
                  <c:v>1295</c:v>
                </c:pt>
                <c:pt idx="10772">
                  <c:v>1266</c:v>
                </c:pt>
                <c:pt idx="10773">
                  <c:v>1255</c:v>
                </c:pt>
                <c:pt idx="10774">
                  <c:v>1285</c:v>
                </c:pt>
                <c:pt idx="10775">
                  <c:v>1273</c:v>
                </c:pt>
                <c:pt idx="10776">
                  <c:v>1286</c:v>
                </c:pt>
                <c:pt idx="10777">
                  <c:v>1292</c:v>
                </c:pt>
                <c:pt idx="10778">
                  <c:v>1275</c:v>
                </c:pt>
                <c:pt idx="10779">
                  <c:v>1282</c:v>
                </c:pt>
                <c:pt idx="10780">
                  <c:v>1290</c:v>
                </c:pt>
                <c:pt idx="10781">
                  <c:v>1278</c:v>
                </c:pt>
                <c:pt idx="10782">
                  <c:v>1270</c:v>
                </c:pt>
                <c:pt idx="10783">
                  <c:v>1264</c:v>
                </c:pt>
                <c:pt idx="10784">
                  <c:v>1270</c:v>
                </c:pt>
                <c:pt idx="10785">
                  <c:v>1262</c:v>
                </c:pt>
                <c:pt idx="10786">
                  <c:v>1263</c:v>
                </c:pt>
                <c:pt idx="10787">
                  <c:v>1269</c:v>
                </c:pt>
                <c:pt idx="10788">
                  <c:v>1268</c:v>
                </c:pt>
                <c:pt idx="10789">
                  <c:v>1267</c:v>
                </c:pt>
                <c:pt idx="10790">
                  <c:v>1320</c:v>
                </c:pt>
                <c:pt idx="10791">
                  <c:v>1338</c:v>
                </c:pt>
                <c:pt idx="10792">
                  <c:v>1317</c:v>
                </c:pt>
                <c:pt idx="10793">
                  <c:v>1289</c:v>
                </c:pt>
                <c:pt idx="10794">
                  <c:v>1300</c:v>
                </c:pt>
                <c:pt idx="10795">
                  <c:v>1272</c:v>
                </c:pt>
                <c:pt idx="10796">
                  <c:v>1298</c:v>
                </c:pt>
                <c:pt idx="10797">
                  <c:v>1281</c:v>
                </c:pt>
                <c:pt idx="10798">
                  <c:v>1276</c:v>
                </c:pt>
                <c:pt idx="10799">
                  <c:v>1309</c:v>
                </c:pt>
                <c:pt idx="10800">
                  <c:v>1281</c:v>
                </c:pt>
                <c:pt idx="10801">
                  <c:v>1283</c:v>
                </c:pt>
                <c:pt idx="10802">
                  <c:v>1287</c:v>
                </c:pt>
                <c:pt idx="10803">
                  <c:v>1274</c:v>
                </c:pt>
                <c:pt idx="10804">
                  <c:v>1282</c:v>
                </c:pt>
                <c:pt idx="10805">
                  <c:v>1292</c:v>
                </c:pt>
                <c:pt idx="10806">
                  <c:v>1314</c:v>
                </c:pt>
                <c:pt idx="10807">
                  <c:v>1301</c:v>
                </c:pt>
                <c:pt idx="10808">
                  <c:v>1284</c:v>
                </c:pt>
                <c:pt idx="10809">
                  <c:v>1277</c:v>
                </c:pt>
                <c:pt idx="10810">
                  <c:v>1302</c:v>
                </c:pt>
                <c:pt idx="10811">
                  <c:v>1297</c:v>
                </c:pt>
                <c:pt idx="10812">
                  <c:v>1280</c:v>
                </c:pt>
                <c:pt idx="10813">
                  <c:v>1313</c:v>
                </c:pt>
                <c:pt idx="10814">
                  <c:v>1297</c:v>
                </c:pt>
                <c:pt idx="10815">
                  <c:v>1297</c:v>
                </c:pt>
                <c:pt idx="10816">
                  <c:v>1311</c:v>
                </c:pt>
                <c:pt idx="10817">
                  <c:v>1287</c:v>
                </c:pt>
                <c:pt idx="10818">
                  <c:v>1307</c:v>
                </c:pt>
                <c:pt idx="10819">
                  <c:v>1308</c:v>
                </c:pt>
                <c:pt idx="10820">
                  <c:v>1294</c:v>
                </c:pt>
                <c:pt idx="10821">
                  <c:v>1308</c:v>
                </c:pt>
                <c:pt idx="10822">
                  <c:v>1303</c:v>
                </c:pt>
                <c:pt idx="10823">
                  <c:v>1294</c:v>
                </c:pt>
                <c:pt idx="10824">
                  <c:v>1297</c:v>
                </c:pt>
                <c:pt idx="10825">
                  <c:v>1303</c:v>
                </c:pt>
                <c:pt idx="10826">
                  <c:v>1285</c:v>
                </c:pt>
                <c:pt idx="10827">
                  <c:v>1269</c:v>
                </c:pt>
                <c:pt idx="10828">
                  <c:v>1279</c:v>
                </c:pt>
                <c:pt idx="10829">
                  <c:v>1296</c:v>
                </c:pt>
                <c:pt idx="10830">
                  <c:v>1276</c:v>
                </c:pt>
                <c:pt idx="10831">
                  <c:v>1286</c:v>
                </c:pt>
                <c:pt idx="10832">
                  <c:v>1293</c:v>
                </c:pt>
                <c:pt idx="10833">
                  <c:v>1295</c:v>
                </c:pt>
                <c:pt idx="10834">
                  <c:v>1267</c:v>
                </c:pt>
                <c:pt idx="10835">
                  <c:v>1258</c:v>
                </c:pt>
                <c:pt idx="10836">
                  <c:v>1278</c:v>
                </c:pt>
                <c:pt idx="10837">
                  <c:v>1257</c:v>
                </c:pt>
                <c:pt idx="10838">
                  <c:v>1274</c:v>
                </c:pt>
                <c:pt idx="10839">
                  <c:v>1279</c:v>
                </c:pt>
                <c:pt idx="10840">
                  <c:v>1274</c:v>
                </c:pt>
                <c:pt idx="10841">
                  <c:v>1300</c:v>
                </c:pt>
                <c:pt idx="10842">
                  <c:v>1283</c:v>
                </c:pt>
                <c:pt idx="10843">
                  <c:v>1282</c:v>
                </c:pt>
                <c:pt idx="10844">
                  <c:v>1286</c:v>
                </c:pt>
                <c:pt idx="10845">
                  <c:v>1285</c:v>
                </c:pt>
                <c:pt idx="10846">
                  <c:v>1252</c:v>
                </c:pt>
                <c:pt idx="10847">
                  <c:v>1278</c:v>
                </c:pt>
                <c:pt idx="10848">
                  <c:v>1269</c:v>
                </c:pt>
                <c:pt idx="10849">
                  <c:v>1261</c:v>
                </c:pt>
                <c:pt idx="10850">
                  <c:v>1255</c:v>
                </c:pt>
                <c:pt idx="10851">
                  <c:v>1281</c:v>
                </c:pt>
                <c:pt idx="10852">
                  <c:v>1272</c:v>
                </c:pt>
                <c:pt idx="10853">
                  <c:v>1287</c:v>
                </c:pt>
                <c:pt idx="10854">
                  <c:v>1285</c:v>
                </c:pt>
                <c:pt idx="10855">
                  <c:v>1298</c:v>
                </c:pt>
                <c:pt idx="10856">
                  <c:v>1270</c:v>
                </c:pt>
                <c:pt idx="10857">
                  <c:v>1278</c:v>
                </c:pt>
                <c:pt idx="10858">
                  <c:v>1297</c:v>
                </c:pt>
                <c:pt idx="10859">
                  <c:v>1301</c:v>
                </c:pt>
                <c:pt idx="10860">
                  <c:v>1296</c:v>
                </c:pt>
                <c:pt idx="10861">
                  <c:v>1290</c:v>
                </c:pt>
                <c:pt idx="10862">
                  <c:v>1279</c:v>
                </c:pt>
                <c:pt idx="10863">
                  <c:v>1263</c:v>
                </c:pt>
                <c:pt idx="10864">
                  <c:v>1279</c:v>
                </c:pt>
                <c:pt idx="10865">
                  <c:v>1255</c:v>
                </c:pt>
                <c:pt idx="10866">
                  <c:v>1254</c:v>
                </c:pt>
                <c:pt idx="10867">
                  <c:v>1248</c:v>
                </c:pt>
                <c:pt idx="10868">
                  <c:v>1264</c:v>
                </c:pt>
                <c:pt idx="10869">
                  <c:v>1237</c:v>
                </c:pt>
                <c:pt idx="10870">
                  <c:v>1246</c:v>
                </c:pt>
                <c:pt idx="10871">
                  <c:v>1268</c:v>
                </c:pt>
                <c:pt idx="10872">
                  <c:v>1275</c:v>
                </c:pt>
                <c:pt idx="10873">
                  <c:v>1276</c:v>
                </c:pt>
                <c:pt idx="10874">
                  <c:v>1267</c:v>
                </c:pt>
                <c:pt idx="10875">
                  <c:v>1297</c:v>
                </c:pt>
                <c:pt idx="10876">
                  <c:v>1309</c:v>
                </c:pt>
                <c:pt idx="10877">
                  <c:v>1296</c:v>
                </c:pt>
                <c:pt idx="10878">
                  <c:v>1288</c:v>
                </c:pt>
                <c:pt idx="10879">
                  <c:v>1249</c:v>
                </c:pt>
                <c:pt idx="10880">
                  <c:v>1253</c:v>
                </c:pt>
                <c:pt idx="10881">
                  <c:v>1276</c:v>
                </c:pt>
                <c:pt idx="10882">
                  <c:v>1244</c:v>
                </c:pt>
                <c:pt idx="10883">
                  <c:v>1304</c:v>
                </c:pt>
                <c:pt idx="10884">
                  <c:v>1264</c:v>
                </c:pt>
                <c:pt idx="10885">
                  <c:v>1275</c:v>
                </c:pt>
                <c:pt idx="10886">
                  <c:v>1263</c:v>
                </c:pt>
                <c:pt idx="10887">
                  <c:v>1246</c:v>
                </c:pt>
                <c:pt idx="10888">
                  <c:v>1232</c:v>
                </c:pt>
                <c:pt idx="10889">
                  <c:v>1263</c:v>
                </c:pt>
                <c:pt idx="10890">
                  <c:v>1254</c:v>
                </c:pt>
                <c:pt idx="10891">
                  <c:v>1265</c:v>
                </c:pt>
                <c:pt idx="10892">
                  <c:v>1271</c:v>
                </c:pt>
                <c:pt idx="10893">
                  <c:v>1221</c:v>
                </c:pt>
                <c:pt idx="10894">
                  <c:v>1262</c:v>
                </c:pt>
                <c:pt idx="10895">
                  <c:v>1232</c:v>
                </c:pt>
                <c:pt idx="10896">
                  <c:v>1262</c:v>
                </c:pt>
                <c:pt idx="10897">
                  <c:v>1225</c:v>
                </c:pt>
                <c:pt idx="10898">
                  <c:v>1236</c:v>
                </c:pt>
                <c:pt idx="10899">
                  <c:v>1204</c:v>
                </c:pt>
                <c:pt idx="10900">
                  <c:v>1226</c:v>
                </c:pt>
                <c:pt idx="10901">
                  <c:v>1234</c:v>
                </c:pt>
                <c:pt idx="10902">
                  <c:v>1228</c:v>
                </c:pt>
                <c:pt idx="10903">
                  <c:v>1255</c:v>
                </c:pt>
                <c:pt idx="10904">
                  <c:v>1275</c:v>
                </c:pt>
                <c:pt idx="10905">
                  <c:v>1270</c:v>
                </c:pt>
                <c:pt idx="10906">
                  <c:v>1261</c:v>
                </c:pt>
                <c:pt idx="10907">
                  <c:v>1290</c:v>
                </c:pt>
                <c:pt idx="10908">
                  <c:v>1288</c:v>
                </c:pt>
                <c:pt idx="10909">
                  <c:v>1280</c:v>
                </c:pt>
                <c:pt idx="10910">
                  <c:v>1283</c:v>
                </c:pt>
                <c:pt idx="10911">
                  <c:v>1269</c:v>
                </c:pt>
                <c:pt idx="10912">
                  <c:v>1259</c:v>
                </c:pt>
                <c:pt idx="10913">
                  <c:v>1260</c:v>
                </c:pt>
                <c:pt idx="10914">
                  <c:v>1286</c:v>
                </c:pt>
                <c:pt idx="10915">
                  <c:v>1254</c:v>
                </c:pt>
                <c:pt idx="10916">
                  <c:v>1283</c:v>
                </c:pt>
                <c:pt idx="10917">
                  <c:v>1294</c:v>
                </c:pt>
                <c:pt idx="10918">
                  <c:v>1281</c:v>
                </c:pt>
                <c:pt idx="10919">
                  <c:v>1308</c:v>
                </c:pt>
                <c:pt idx="10920">
                  <c:v>1278</c:v>
                </c:pt>
                <c:pt idx="10921">
                  <c:v>1285</c:v>
                </c:pt>
                <c:pt idx="10922">
                  <c:v>1314</c:v>
                </c:pt>
                <c:pt idx="10923">
                  <c:v>1267</c:v>
                </c:pt>
                <c:pt idx="10924">
                  <c:v>1255</c:v>
                </c:pt>
                <c:pt idx="10925">
                  <c:v>1295</c:v>
                </c:pt>
                <c:pt idx="10926">
                  <c:v>1296</c:v>
                </c:pt>
                <c:pt idx="10927">
                  <c:v>1262</c:v>
                </c:pt>
                <c:pt idx="10928">
                  <c:v>1294</c:v>
                </c:pt>
                <c:pt idx="10929">
                  <c:v>1283</c:v>
                </c:pt>
                <c:pt idx="10930">
                  <c:v>1306</c:v>
                </c:pt>
                <c:pt idx="10931">
                  <c:v>1254</c:v>
                </c:pt>
                <c:pt idx="10932">
                  <c:v>1280</c:v>
                </c:pt>
                <c:pt idx="10933">
                  <c:v>1265</c:v>
                </c:pt>
                <c:pt idx="10934">
                  <c:v>1286</c:v>
                </c:pt>
                <c:pt idx="10935">
                  <c:v>1265</c:v>
                </c:pt>
                <c:pt idx="10936">
                  <c:v>1284</c:v>
                </c:pt>
                <c:pt idx="10937">
                  <c:v>1275</c:v>
                </c:pt>
                <c:pt idx="10938">
                  <c:v>1249</c:v>
                </c:pt>
                <c:pt idx="10939">
                  <c:v>1242</c:v>
                </c:pt>
                <c:pt idx="10940">
                  <c:v>1261</c:v>
                </c:pt>
                <c:pt idx="10941">
                  <c:v>1280</c:v>
                </c:pt>
                <c:pt idx="10942">
                  <c:v>1274</c:v>
                </c:pt>
                <c:pt idx="10943">
                  <c:v>1249</c:v>
                </c:pt>
                <c:pt idx="10944">
                  <c:v>1270</c:v>
                </c:pt>
                <c:pt idx="10945">
                  <c:v>1286</c:v>
                </c:pt>
                <c:pt idx="10946">
                  <c:v>1278</c:v>
                </c:pt>
                <c:pt idx="10947">
                  <c:v>1294</c:v>
                </c:pt>
                <c:pt idx="10948">
                  <c:v>1284</c:v>
                </c:pt>
                <c:pt idx="10949">
                  <c:v>1295</c:v>
                </c:pt>
                <c:pt idx="10950">
                  <c:v>1285</c:v>
                </c:pt>
                <c:pt idx="10951">
                  <c:v>1279</c:v>
                </c:pt>
                <c:pt idx="10952">
                  <c:v>1286</c:v>
                </c:pt>
                <c:pt idx="10953">
                  <c:v>1266</c:v>
                </c:pt>
                <c:pt idx="10954">
                  <c:v>1278</c:v>
                </c:pt>
                <c:pt idx="10955">
                  <c:v>1292</c:v>
                </c:pt>
                <c:pt idx="10956">
                  <c:v>1271</c:v>
                </c:pt>
                <c:pt idx="10957">
                  <c:v>1297</c:v>
                </c:pt>
                <c:pt idx="10958">
                  <c:v>1304</c:v>
                </c:pt>
                <c:pt idx="10959">
                  <c:v>1266</c:v>
                </c:pt>
                <c:pt idx="10960">
                  <c:v>1291</c:v>
                </c:pt>
                <c:pt idx="10961">
                  <c:v>1272</c:v>
                </c:pt>
                <c:pt idx="10962">
                  <c:v>1256</c:v>
                </c:pt>
                <c:pt idx="10963">
                  <c:v>1240</c:v>
                </c:pt>
                <c:pt idx="10964">
                  <c:v>1263</c:v>
                </c:pt>
                <c:pt idx="10965">
                  <c:v>1259</c:v>
                </c:pt>
                <c:pt idx="10966">
                  <c:v>1277</c:v>
                </c:pt>
                <c:pt idx="10967">
                  <c:v>1220</c:v>
                </c:pt>
                <c:pt idx="10968">
                  <c:v>1266</c:v>
                </c:pt>
                <c:pt idx="10969">
                  <c:v>1236</c:v>
                </c:pt>
                <c:pt idx="10970">
                  <c:v>1227</c:v>
                </c:pt>
                <c:pt idx="10971">
                  <c:v>1251</c:v>
                </c:pt>
                <c:pt idx="10972">
                  <c:v>1247</c:v>
                </c:pt>
                <c:pt idx="10973">
                  <c:v>1237</c:v>
                </c:pt>
                <c:pt idx="10974">
                  <c:v>1232</c:v>
                </c:pt>
                <c:pt idx="10975">
                  <c:v>1230</c:v>
                </c:pt>
                <c:pt idx="10976">
                  <c:v>1234</c:v>
                </c:pt>
                <c:pt idx="10977">
                  <c:v>1253</c:v>
                </c:pt>
                <c:pt idx="10978">
                  <c:v>1231</c:v>
                </c:pt>
                <c:pt idx="10979">
                  <c:v>1252</c:v>
                </c:pt>
                <c:pt idx="10980">
                  <c:v>1253</c:v>
                </c:pt>
                <c:pt idx="10981">
                  <c:v>1229</c:v>
                </c:pt>
                <c:pt idx="10982">
                  <c:v>1260</c:v>
                </c:pt>
                <c:pt idx="10983">
                  <c:v>1246</c:v>
                </c:pt>
                <c:pt idx="10984">
                  <c:v>1263</c:v>
                </c:pt>
                <c:pt idx="10985">
                  <c:v>1248</c:v>
                </c:pt>
                <c:pt idx="10986">
                  <c:v>1255</c:v>
                </c:pt>
                <c:pt idx="10987">
                  <c:v>1263</c:v>
                </c:pt>
                <c:pt idx="10988">
                  <c:v>1256</c:v>
                </c:pt>
                <c:pt idx="10989">
                  <c:v>1256</c:v>
                </c:pt>
                <c:pt idx="10990">
                  <c:v>1236</c:v>
                </c:pt>
                <c:pt idx="10991">
                  <c:v>1261</c:v>
                </c:pt>
                <c:pt idx="10992">
                  <c:v>1236</c:v>
                </c:pt>
                <c:pt idx="10993">
                  <c:v>1218</c:v>
                </c:pt>
                <c:pt idx="10994">
                  <c:v>1249</c:v>
                </c:pt>
                <c:pt idx="10995">
                  <c:v>1253</c:v>
                </c:pt>
                <c:pt idx="10996">
                  <c:v>1275</c:v>
                </c:pt>
                <c:pt idx="10997">
                  <c:v>1242</c:v>
                </c:pt>
                <c:pt idx="10998">
                  <c:v>1241</c:v>
                </c:pt>
                <c:pt idx="10999">
                  <c:v>1223</c:v>
                </c:pt>
                <c:pt idx="11000">
                  <c:v>1241</c:v>
                </c:pt>
                <c:pt idx="11001">
                  <c:v>1258</c:v>
                </c:pt>
                <c:pt idx="11002">
                  <c:v>1240</c:v>
                </c:pt>
                <c:pt idx="11003">
                  <c:v>1233</c:v>
                </c:pt>
                <c:pt idx="11004">
                  <c:v>1227</c:v>
                </c:pt>
                <c:pt idx="11005">
                  <c:v>1206</c:v>
                </c:pt>
                <c:pt idx="11006">
                  <c:v>1241</c:v>
                </c:pt>
                <c:pt idx="11007">
                  <c:v>1249</c:v>
                </c:pt>
                <c:pt idx="11008">
                  <c:v>1236</c:v>
                </c:pt>
                <c:pt idx="11009">
                  <c:v>1246</c:v>
                </c:pt>
                <c:pt idx="11010">
                  <c:v>1218</c:v>
                </c:pt>
                <c:pt idx="11011">
                  <c:v>1248</c:v>
                </c:pt>
                <c:pt idx="11012">
                  <c:v>1271</c:v>
                </c:pt>
                <c:pt idx="11013">
                  <c:v>1267</c:v>
                </c:pt>
                <c:pt idx="11014">
                  <c:v>1239</c:v>
                </c:pt>
                <c:pt idx="11015">
                  <c:v>1234</c:v>
                </c:pt>
                <c:pt idx="11016">
                  <c:v>1248</c:v>
                </c:pt>
                <c:pt idx="11017">
                  <c:v>1247</c:v>
                </c:pt>
                <c:pt idx="11018">
                  <c:v>1258</c:v>
                </c:pt>
                <c:pt idx="11019">
                  <c:v>1269</c:v>
                </c:pt>
                <c:pt idx="11020">
                  <c:v>1249</c:v>
                </c:pt>
                <c:pt idx="11021">
                  <c:v>1263</c:v>
                </c:pt>
                <c:pt idx="11022">
                  <c:v>1239</c:v>
                </c:pt>
                <c:pt idx="11023">
                  <c:v>1286</c:v>
                </c:pt>
                <c:pt idx="11024">
                  <c:v>1276</c:v>
                </c:pt>
                <c:pt idx="11025">
                  <c:v>1267</c:v>
                </c:pt>
                <c:pt idx="11026">
                  <c:v>1273</c:v>
                </c:pt>
                <c:pt idx="11027">
                  <c:v>1284</c:v>
                </c:pt>
                <c:pt idx="11028">
                  <c:v>1253</c:v>
                </c:pt>
                <c:pt idx="11029">
                  <c:v>1248</c:v>
                </c:pt>
                <c:pt idx="11030">
                  <c:v>1262</c:v>
                </c:pt>
                <c:pt idx="11031">
                  <c:v>1267</c:v>
                </c:pt>
                <c:pt idx="11032">
                  <c:v>1264</c:v>
                </c:pt>
                <c:pt idx="11033">
                  <c:v>1273</c:v>
                </c:pt>
                <c:pt idx="11034">
                  <c:v>1279</c:v>
                </c:pt>
                <c:pt idx="11035">
                  <c:v>1285</c:v>
                </c:pt>
                <c:pt idx="11036">
                  <c:v>1293</c:v>
                </c:pt>
                <c:pt idx="11037">
                  <c:v>1270</c:v>
                </c:pt>
                <c:pt idx="11038">
                  <c:v>1281</c:v>
                </c:pt>
                <c:pt idx="11039">
                  <c:v>1274</c:v>
                </c:pt>
                <c:pt idx="11040">
                  <c:v>1265</c:v>
                </c:pt>
                <c:pt idx="11041">
                  <c:v>1273</c:v>
                </c:pt>
                <c:pt idx="11042">
                  <c:v>1271</c:v>
                </c:pt>
                <c:pt idx="11043">
                  <c:v>1270</c:v>
                </c:pt>
                <c:pt idx="11044">
                  <c:v>1291</c:v>
                </c:pt>
                <c:pt idx="11045">
                  <c:v>1299</c:v>
                </c:pt>
                <c:pt idx="11046">
                  <c:v>1279</c:v>
                </c:pt>
                <c:pt idx="11047">
                  <c:v>1288</c:v>
                </c:pt>
                <c:pt idx="11048">
                  <c:v>1245</c:v>
                </c:pt>
                <c:pt idx="11049">
                  <c:v>1250</c:v>
                </c:pt>
                <c:pt idx="11050">
                  <c:v>1282</c:v>
                </c:pt>
                <c:pt idx="11051">
                  <c:v>1276</c:v>
                </c:pt>
                <c:pt idx="11052">
                  <c:v>1250</c:v>
                </c:pt>
                <c:pt idx="11053">
                  <c:v>1271</c:v>
                </c:pt>
                <c:pt idx="11054">
                  <c:v>1271</c:v>
                </c:pt>
                <c:pt idx="11055">
                  <c:v>1278</c:v>
                </c:pt>
                <c:pt idx="11056">
                  <c:v>1262</c:v>
                </c:pt>
                <c:pt idx="11057">
                  <c:v>1276</c:v>
                </c:pt>
                <c:pt idx="11058">
                  <c:v>1254</c:v>
                </c:pt>
                <c:pt idx="11059">
                  <c:v>1259</c:v>
                </c:pt>
                <c:pt idx="11060">
                  <c:v>1243</c:v>
                </c:pt>
                <c:pt idx="11061">
                  <c:v>1245</c:v>
                </c:pt>
                <c:pt idx="11062">
                  <c:v>1253</c:v>
                </c:pt>
                <c:pt idx="11063">
                  <c:v>1239</c:v>
                </c:pt>
                <c:pt idx="11064">
                  <c:v>1227</c:v>
                </c:pt>
                <c:pt idx="11065">
                  <c:v>1260</c:v>
                </c:pt>
                <c:pt idx="11066">
                  <c:v>1273</c:v>
                </c:pt>
                <c:pt idx="11067">
                  <c:v>1262</c:v>
                </c:pt>
                <c:pt idx="11068">
                  <c:v>1253</c:v>
                </c:pt>
                <c:pt idx="11069">
                  <c:v>1271</c:v>
                </c:pt>
                <c:pt idx="11070">
                  <c:v>1272</c:v>
                </c:pt>
                <c:pt idx="11071">
                  <c:v>1235</c:v>
                </c:pt>
                <c:pt idx="11072">
                  <c:v>1250</c:v>
                </c:pt>
                <c:pt idx="11073">
                  <c:v>1263</c:v>
                </c:pt>
                <c:pt idx="11074">
                  <c:v>1269</c:v>
                </c:pt>
                <c:pt idx="11075">
                  <c:v>1280</c:v>
                </c:pt>
                <c:pt idx="11076">
                  <c:v>1257</c:v>
                </c:pt>
                <c:pt idx="11077">
                  <c:v>1270</c:v>
                </c:pt>
                <c:pt idx="11078">
                  <c:v>1302</c:v>
                </c:pt>
                <c:pt idx="11079">
                  <c:v>1308</c:v>
                </c:pt>
                <c:pt idx="11080">
                  <c:v>1274</c:v>
                </c:pt>
                <c:pt idx="11081">
                  <c:v>1283</c:v>
                </c:pt>
                <c:pt idx="11082">
                  <c:v>1276</c:v>
                </c:pt>
                <c:pt idx="11083">
                  <c:v>1259</c:v>
                </c:pt>
                <c:pt idx="11084">
                  <c:v>1269</c:v>
                </c:pt>
                <c:pt idx="11085">
                  <c:v>1292</c:v>
                </c:pt>
                <c:pt idx="11086">
                  <c:v>1282</c:v>
                </c:pt>
                <c:pt idx="11087">
                  <c:v>1291</c:v>
                </c:pt>
                <c:pt idx="11088">
                  <c:v>1308</c:v>
                </c:pt>
                <c:pt idx="11089">
                  <c:v>1297</c:v>
                </c:pt>
                <c:pt idx="11090">
                  <c:v>1318</c:v>
                </c:pt>
                <c:pt idx="11091">
                  <c:v>1265</c:v>
                </c:pt>
                <c:pt idx="11092">
                  <c:v>1273</c:v>
                </c:pt>
                <c:pt idx="11093">
                  <c:v>1303</c:v>
                </c:pt>
                <c:pt idx="11094">
                  <c:v>1287</c:v>
                </c:pt>
                <c:pt idx="11095">
                  <c:v>1301</c:v>
                </c:pt>
                <c:pt idx="11096">
                  <c:v>1315</c:v>
                </c:pt>
                <c:pt idx="11097">
                  <c:v>1292</c:v>
                </c:pt>
                <c:pt idx="11098">
                  <c:v>1283</c:v>
                </c:pt>
                <c:pt idx="11099">
                  <c:v>1300</c:v>
                </c:pt>
                <c:pt idx="11100">
                  <c:v>1278</c:v>
                </c:pt>
                <c:pt idx="11101">
                  <c:v>1276</c:v>
                </c:pt>
                <c:pt idx="11102">
                  <c:v>1246</c:v>
                </c:pt>
                <c:pt idx="11103">
                  <c:v>1255</c:v>
                </c:pt>
                <c:pt idx="11104">
                  <c:v>1273</c:v>
                </c:pt>
                <c:pt idx="11105">
                  <c:v>1303</c:v>
                </c:pt>
                <c:pt idx="11106">
                  <c:v>1307</c:v>
                </c:pt>
                <c:pt idx="11107">
                  <c:v>1280</c:v>
                </c:pt>
                <c:pt idx="11108">
                  <c:v>1292</c:v>
                </c:pt>
                <c:pt idx="11109">
                  <c:v>1289</c:v>
                </c:pt>
                <c:pt idx="11110">
                  <c:v>1285</c:v>
                </c:pt>
                <c:pt idx="11111">
                  <c:v>1306</c:v>
                </c:pt>
                <c:pt idx="11112">
                  <c:v>1284</c:v>
                </c:pt>
                <c:pt idx="11113">
                  <c:v>1267</c:v>
                </c:pt>
                <c:pt idx="11114">
                  <c:v>1284</c:v>
                </c:pt>
                <c:pt idx="11115">
                  <c:v>1275</c:v>
                </c:pt>
                <c:pt idx="11116">
                  <c:v>1267</c:v>
                </c:pt>
                <c:pt idx="11117">
                  <c:v>1263</c:v>
                </c:pt>
                <c:pt idx="11118">
                  <c:v>1266</c:v>
                </c:pt>
                <c:pt idx="11119">
                  <c:v>1295</c:v>
                </c:pt>
                <c:pt idx="11120">
                  <c:v>1280</c:v>
                </c:pt>
                <c:pt idx="11121">
                  <c:v>1274</c:v>
                </c:pt>
                <c:pt idx="11122">
                  <c:v>1272</c:v>
                </c:pt>
                <c:pt idx="11123">
                  <c:v>1275</c:v>
                </c:pt>
                <c:pt idx="11124">
                  <c:v>1269</c:v>
                </c:pt>
                <c:pt idx="11125">
                  <c:v>1263</c:v>
                </c:pt>
                <c:pt idx="11126">
                  <c:v>1264</c:v>
                </c:pt>
                <c:pt idx="11127">
                  <c:v>1281</c:v>
                </c:pt>
                <c:pt idx="11128">
                  <c:v>1284</c:v>
                </c:pt>
                <c:pt idx="11129">
                  <c:v>1281</c:v>
                </c:pt>
                <c:pt idx="11130">
                  <c:v>1285</c:v>
                </c:pt>
                <c:pt idx="11131">
                  <c:v>1251</c:v>
                </c:pt>
                <c:pt idx="11132">
                  <c:v>1279</c:v>
                </c:pt>
                <c:pt idx="11133">
                  <c:v>1302</c:v>
                </c:pt>
                <c:pt idx="11134">
                  <c:v>1306</c:v>
                </c:pt>
                <c:pt idx="11135">
                  <c:v>1300</c:v>
                </c:pt>
                <c:pt idx="11136">
                  <c:v>1290</c:v>
                </c:pt>
                <c:pt idx="11137">
                  <c:v>1305</c:v>
                </c:pt>
                <c:pt idx="11138">
                  <c:v>1288</c:v>
                </c:pt>
                <c:pt idx="11139">
                  <c:v>1302</c:v>
                </c:pt>
                <c:pt idx="11140">
                  <c:v>1284</c:v>
                </c:pt>
                <c:pt idx="11141">
                  <c:v>1292</c:v>
                </c:pt>
                <c:pt idx="11142">
                  <c:v>1274</c:v>
                </c:pt>
                <c:pt idx="11143">
                  <c:v>1288</c:v>
                </c:pt>
                <c:pt idx="11144">
                  <c:v>1284</c:v>
                </c:pt>
                <c:pt idx="11145">
                  <c:v>1322</c:v>
                </c:pt>
                <c:pt idx="11146">
                  <c:v>1307</c:v>
                </c:pt>
                <c:pt idx="11147">
                  <c:v>1282</c:v>
                </c:pt>
                <c:pt idx="11148">
                  <c:v>1292</c:v>
                </c:pt>
                <c:pt idx="11149">
                  <c:v>1272</c:v>
                </c:pt>
                <c:pt idx="11150">
                  <c:v>1285</c:v>
                </c:pt>
                <c:pt idx="11151">
                  <c:v>1304</c:v>
                </c:pt>
                <c:pt idx="11152">
                  <c:v>1313</c:v>
                </c:pt>
                <c:pt idx="11153">
                  <c:v>1300</c:v>
                </c:pt>
                <c:pt idx="11154">
                  <c:v>1292</c:v>
                </c:pt>
                <c:pt idx="11155">
                  <c:v>1279</c:v>
                </c:pt>
                <c:pt idx="11156">
                  <c:v>1308</c:v>
                </c:pt>
                <c:pt idx="11157">
                  <c:v>1282</c:v>
                </c:pt>
                <c:pt idx="11158">
                  <c:v>1297</c:v>
                </c:pt>
                <c:pt idx="11159">
                  <c:v>1267</c:v>
                </c:pt>
                <c:pt idx="11160">
                  <c:v>1283</c:v>
                </c:pt>
                <c:pt idx="11161">
                  <c:v>1293</c:v>
                </c:pt>
                <c:pt idx="11162">
                  <c:v>1280</c:v>
                </c:pt>
                <c:pt idx="11163">
                  <c:v>1291</c:v>
                </c:pt>
                <c:pt idx="11164">
                  <c:v>1292</c:v>
                </c:pt>
                <c:pt idx="11165">
                  <c:v>1274</c:v>
                </c:pt>
                <c:pt idx="11166">
                  <c:v>1267</c:v>
                </c:pt>
                <c:pt idx="11167">
                  <c:v>1292</c:v>
                </c:pt>
                <c:pt idx="11168">
                  <c:v>1284</c:v>
                </c:pt>
                <c:pt idx="11169">
                  <c:v>1281</c:v>
                </c:pt>
                <c:pt idx="11170">
                  <c:v>1248</c:v>
                </c:pt>
                <c:pt idx="11171">
                  <c:v>1250</c:v>
                </c:pt>
                <c:pt idx="11172">
                  <c:v>1261</c:v>
                </c:pt>
                <c:pt idx="11173">
                  <c:v>1273</c:v>
                </c:pt>
                <c:pt idx="11174">
                  <c:v>1270</c:v>
                </c:pt>
                <c:pt idx="11175">
                  <c:v>1271</c:v>
                </c:pt>
                <c:pt idx="11176">
                  <c:v>1272</c:v>
                </c:pt>
                <c:pt idx="11177">
                  <c:v>1279</c:v>
                </c:pt>
                <c:pt idx="11178">
                  <c:v>1294</c:v>
                </c:pt>
                <c:pt idx="11179">
                  <c:v>1277</c:v>
                </c:pt>
                <c:pt idx="11180">
                  <c:v>1276</c:v>
                </c:pt>
                <c:pt idx="11181">
                  <c:v>1266</c:v>
                </c:pt>
                <c:pt idx="11182">
                  <c:v>1285</c:v>
                </c:pt>
                <c:pt idx="11183">
                  <c:v>1290</c:v>
                </c:pt>
                <c:pt idx="11184">
                  <c:v>1300</c:v>
                </c:pt>
                <c:pt idx="11185">
                  <c:v>1285</c:v>
                </c:pt>
                <c:pt idx="11186">
                  <c:v>1291</c:v>
                </c:pt>
                <c:pt idx="11187">
                  <c:v>1314</c:v>
                </c:pt>
                <c:pt idx="11188">
                  <c:v>1295</c:v>
                </c:pt>
                <c:pt idx="11189">
                  <c:v>1288</c:v>
                </c:pt>
                <c:pt idx="11190">
                  <c:v>1299</c:v>
                </c:pt>
                <c:pt idx="11191">
                  <c:v>1305</c:v>
                </c:pt>
                <c:pt idx="11192">
                  <c:v>1306</c:v>
                </c:pt>
                <c:pt idx="11193">
                  <c:v>1344</c:v>
                </c:pt>
                <c:pt idx="11194">
                  <c:v>1330</c:v>
                </c:pt>
                <c:pt idx="11195">
                  <c:v>1323</c:v>
                </c:pt>
                <c:pt idx="11196">
                  <c:v>1292</c:v>
                </c:pt>
                <c:pt idx="11197">
                  <c:v>1342</c:v>
                </c:pt>
                <c:pt idx="11198">
                  <c:v>1320</c:v>
                </c:pt>
                <c:pt idx="11199">
                  <c:v>1330</c:v>
                </c:pt>
                <c:pt idx="11200">
                  <c:v>1325</c:v>
                </c:pt>
                <c:pt idx="11201">
                  <c:v>1312</c:v>
                </c:pt>
                <c:pt idx="11202">
                  <c:v>1314</c:v>
                </c:pt>
                <c:pt idx="11203">
                  <c:v>1305</c:v>
                </c:pt>
                <c:pt idx="11204">
                  <c:v>1285</c:v>
                </c:pt>
                <c:pt idx="11205">
                  <c:v>1280</c:v>
                </c:pt>
                <c:pt idx="11206">
                  <c:v>1305</c:v>
                </c:pt>
                <c:pt idx="11207">
                  <c:v>1313</c:v>
                </c:pt>
                <c:pt idx="11208">
                  <c:v>1326</c:v>
                </c:pt>
                <c:pt idx="11209">
                  <c:v>1319</c:v>
                </c:pt>
                <c:pt idx="11210">
                  <c:v>1321</c:v>
                </c:pt>
                <c:pt idx="11211">
                  <c:v>1321</c:v>
                </c:pt>
                <c:pt idx="11212">
                  <c:v>1326</c:v>
                </c:pt>
                <c:pt idx="11213">
                  <c:v>1335</c:v>
                </c:pt>
                <c:pt idx="11214">
                  <c:v>1328</c:v>
                </c:pt>
                <c:pt idx="11215">
                  <c:v>1301</c:v>
                </c:pt>
                <c:pt idx="11216">
                  <c:v>1317</c:v>
                </c:pt>
                <c:pt idx="11217">
                  <c:v>1301</c:v>
                </c:pt>
                <c:pt idx="11218">
                  <c:v>1331</c:v>
                </c:pt>
                <c:pt idx="11219">
                  <c:v>1336</c:v>
                </c:pt>
                <c:pt idx="11220">
                  <c:v>1344</c:v>
                </c:pt>
                <c:pt idx="11221">
                  <c:v>1338</c:v>
                </c:pt>
                <c:pt idx="11222">
                  <c:v>1320</c:v>
                </c:pt>
                <c:pt idx="11223">
                  <c:v>1304</c:v>
                </c:pt>
                <c:pt idx="11224">
                  <c:v>1319</c:v>
                </c:pt>
                <c:pt idx="11225">
                  <c:v>1335</c:v>
                </c:pt>
                <c:pt idx="11226">
                  <c:v>1338</c:v>
                </c:pt>
                <c:pt idx="11227">
                  <c:v>1337</c:v>
                </c:pt>
                <c:pt idx="11228">
                  <c:v>1312</c:v>
                </c:pt>
                <c:pt idx="11229">
                  <c:v>1347</c:v>
                </c:pt>
                <c:pt idx="11230">
                  <c:v>1345</c:v>
                </c:pt>
                <c:pt idx="11231">
                  <c:v>1333</c:v>
                </c:pt>
                <c:pt idx="11232">
                  <c:v>1329</c:v>
                </c:pt>
                <c:pt idx="11233">
                  <c:v>1334</c:v>
                </c:pt>
                <c:pt idx="11234">
                  <c:v>1322</c:v>
                </c:pt>
                <c:pt idx="11235">
                  <c:v>1302</c:v>
                </c:pt>
                <c:pt idx="11236">
                  <c:v>1304</c:v>
                </c:pt>
                <c:pt idx="11237">
                  <c:v>1319</c:v>
                </c:pt>
                <c:pt idx="11238">
                  <c:v>1307</c:v>
                </c:pt>
                <c:pt idx="11239">
                  <c:v>1339</c:v>
                </c:pt>
                <c:pt idx="11240">
                  <c:v>1306</c:v>
                </c:pt>
                <c:pt idx="11241">
                  <c:v>1306</c:v>
                </c:pt>
                <c:pt idx="11242">
                  <c:v>1289</c:v>
                </c:pt>
                <c:pt idx="11243">
                  <c:v>1316</c:v>
                </c:pt>
                <c:pt idx="11244">
                  <c:v>1299</c:v>
                </c:pt>
                <c:pt idx="11245">
                  <c:v>1314</c:v>
                </c:pt>
                <c:pt idx="11246">
                  <c:v>1312</c:v>
                </c:pt>
                <c:pt idx="11247">
                  <c:v>1330</c:v>
                </c:pt>
                <c:pt idx="11248">
                  <c:v>1334</c:v>
                </c:pt>
                <c:pt idx="11249">
                  <c:v>1288</c:v>
                </c:pt>
                <c:pt idx="11250">
                  <c:v>1335</c:v>
                </c:pt>
                <c:pt idx="11251">
                  <c:v>1332</c:v>
                </c:pt>
                <c:pt idx="11252">
                  <c:v>1330</c:v>
                </c:pt>
                <c:pt idx="11253">
                  <c:v>1334</c:v>
                </c:pt>
                <c:pt idx="11254">
                  <c:v>1349</c:v>
                </c:pt>
                <c:pt idx="11255">
                  <c:v>1352</c:v>
                </c:pt>
                <c:pt idx="11256">
                  <c:v>1349</c:v>
                </c:pt>
                <c:pt idx="11257">
                  <c:v>1343</c:v>
                </c:pt>
                <c:pt idx="11258">
                  <c:v>1348</c:v>
                </c:pt>
                <c:pt idx="11259">
                  <c:v>1356</c:v>
                </c:pt>
                <c:pt idx="11260">
                  <c:v>1364</c:v>
                </c:pt>
                <c:pt idx="11261">
                  <c:v>1361</c:v>
                </c:pt>
                <c:pt idx="11262">
                  <c:v>1344</c:v>
                </c:pt>
                <c:pt idx="11263">
                  <c:v>1346</c:v>
                </c:pt>
                <c:pt idx="11264">
                  <c:v>1353</c:v>
                </c:pt>
                <c:pt idx="11265">
                  <c:v>1367</c:v>
                </c:pt>
                <c:pt idx="11266">
                  <c:v>1359</c:v>
                </c:pt>
                <c:pt idx="11267">
                  <c:v>1345</c:v>
                </c:pt>
                <c:pt idx="11268">
                  <c:v>1360</c:v>
                </c:pt>
                <c:pt idx="11269">
                  <c:v>1336</c:v>
                </c:pt>
                <c:pt idx="11270">
                  <c:v>1342</c:v>
                </c:pt>
                <c:pt idx="11271">
                  <c:v>1373</c:v>
                </c:pt>
                <c:pt idx="11272">
                  <c:v>1331</c:v>
                </c:pt>
                <c:pt idx="11273">
                  <c:v>1348</c:v>
                </c:pt>
                <c:pt idx="11274">
                  <c:v>1341</c:v>
                </c:pt>
                <c:pt idx="11275">
                  <c:v>1343</c:v>
                </c:pt>
                <c:pt idx="11276">
                  <c:v>1335</c:v>
                </c:pt>
                <c:pt idx="11277">
                  <c:v>1330</c:v>
                </c:pt>
                <c:pt idx="11278">
                  <c:v>1343</c:v>
                </c:pt>
                <c:pt idx="11279">
                  <c:v>1345</c:v>
                </c:pt>
                <c:pt idx="11280">
                  <c:v>1332</c:v>
                </c:pt>
                <c:pt idx="11281">
                  <c:v>1341</c:v>
                </c:pt>
                <c:pt idx="11282">
                  <c:v>1337</c:v>
                </c:pt>
                <c:pt idx="11283">
                  <c:v>1320</c:v>
                </c:pt>
                <c:pt idx="11284">
                  <c:v>1315</c:v>
                </c:pt>
                <c:pt idx="11285">
                  <c:v>1315</c:v>
                </c:pt>
                <c:pt idx="11286">
                  <c:v>1357</c:v>
                </c:pt>
                <c:pt idx="11287">
                  <c:v>1326</c:v>
                </c:pt>
                <c:pt idx="11288">
                  <c:v>1312</c:v>
                </c:pt>
                <c:pt idx="11289">
                  <c:v>1330</c:v>
                </c:pt>
                <c:pt idx="11290">
                  <c:v>1324</c:v>
                </c:pt>
                <c:pt idx="11291">
                  <c:v>1328</c:v>
                </c:pt>
                <c:pt idx="11292">
                  <c:v>1328</c:v>
                </c:pt>
                <c:pt idx="11293">
                  <c:v>1308</c:v>
                </c:pt>
                <c:pt idx="11294">
                  <c:v>1317</c:v>
                </c:pt>
                <c:pt idx="11295">
                  <c:v>1328</c:v>
                </c:pt>
                <c:pt idx="11296">
                  <c:v>1321</c:v>
                </c:pt>
                <c:pt idx="11297">
                  <c:v>1298</c:v>
                </c:pt>
                <c:pt idx="11298">
                  <c:v>1305</c:v>
                </c:pt>
                <c:pt idx="11299">
                  <c:v>1332</c:v>
                </c:pt>
                <c:pt idx="11300">
                  <c:v>1329</c:v>
                </c:pt>
                <c:pt idx="11301">
                  <c:v>1328</c:v>
                </c:pt>
                <c:pt idx="11302">
                  <c:v>1344</c:v>
                </c:pt>
                <c:pt idx="11303">
                  <c:v>1337</c:v>
                </c:pt>
                <c:pt idx="11304">
                  <c:v>1320</c:v>
                </c:pt>
                <c:pt idx="11305">
                  <c:v>1353</c:v>
                </c:pt>
                <c:pt idx="11306">
                  <c:v>1348</c:v>
                </c:pt>
                <c:pt idx="11307">
                  <c:v>1319</c:v>
                </c:pt>
                <c:pt idx="11308">
                  <c:v>1328</c:v>
                </c:pt>
                <c:pt idx="11309">
                  <c:v>1331</c:v>
                </c:pt>
                <c:pt idx="11310">
                  <c:v>1307</c:v>
                </c:pt>
                <c:pt idx="11311">
                  <c:v>1321</c:v>
                </c:pt>
                <c:pt idx="11312">
                  <c:v>1338</c:v>
                </c:pt>
                <c:pt idx="11313">
                  <c:v>1331</c:v>
                </c:pt>
                <c:pt idx="11314">
                  <c:v>1301</c:v>
                </c:pt>
                <c:pt idx="11315">
                  <c:v>1329</c:v>
                </c:pt>
                <c:pt idx="11316">
                  <c:v>1322</c:v>
                </c:pt>
                <c:pt idx="11317">
                  <c:v>1312</c:v>
                </c:pt>
                <c:pt idx="11318">
                  <c:v>1323</c:v>
                </c:pt>
                <c:pt idx="11319">
                  <c:v>1323</c:v>
                </c:pt>
                <c:pt idx="11320">
                  <c:v>1317</c:v>
                </c:pt>
                <c:pt idx="11321">
                  <c:v>1316</c:v>
                </c:pt>
                <c:pt idx="11322">
                  <c:v>1315</c:v>
                </c:pt>
                <c:pt idx="11323">
                  <c:v>1322</c:v>
                </c:pt>
                <c:pt idx="11324">
                  <c:v>1291</c:v>
                </c:pt>
                <c:pt idx="11325">
                  <c:v>1333</c:v>
                </c:pt>
                <c:pt idx="11326">
                  <c:v>1318</c:v>
                </c:pt>
                <c:pt idx="11327">
                  <c:v>1346</c:v>
                </c:pt>
                <c:pt idx="11328">
                  <c:v>1317</c:v>
                </c:pt>
                <c:pt idx="11329">
                  <c:v>1327</c:v>
                </c:pt>
                <c:pt idx="11330">
                  <c:v>1348</c:v>
                </c:pt>
                <c:pt idx="11331">
                  <c:v>1344</c:v>
                </c:pt>
                <c:pt idx="11332">
                  <c:v>1361</c:v>
                </c:pt>
                <c:pt idx="11333">
                  <c:v>1342</c:v>
                </c:pt>
                <c:pt idx="11334">
                  <c:v>1335</c:v>
                </c:pt>
                <c:pt idx="11335">
                  <c:v>1339</c:v>
                </c:pt>
                <c:pt idx="11336">
                  <c:v>1331</c:v>
                </c:pt>
                <c:pt idx="11337">
                  <c:v>1339</c:v>
                </c:pt>
                <c:pt idx="11338">
                  <c:v>1328</c:v>
                </c:pt>
                <c:pt idx="11339">
                  <c:v>1328</c:v>
                </c:pt>
                <c:pt idx="11340">
                  <c:v>1320</c:v>
                </c:pt>
                <c:pt idx="11341">
                  <c:v>1342</c:v>
                </c:pt>
                <c:pt idx="11342">
                  <c:v>1356</c:v>
                </c:pt>
                <c:pt idx="11343">
                  <c:v>1343</c:v>
                </c:pt>
                <c:pt idx="11344">
                  <c:v>1346</c:v>
                </c:pt>
                <c:pt idx="11345">
                  <c:v>1335</c:v>
                </c:pt>
                <c:pt idx="11346">
                  <c:v>1350</c:v>
                </c:pt>
                <c:pt idx="11347">
                  <c:v>1309</c:v>
                </c:pt>
                <c:pt idx="11348">
                  <c:v>1289</c:v>
                </c:pt>
                <c:pt idx="11349">
                  <c:v>1297</c:v>
                </c:pt>
                <c:pt idx="11350">
                  <c:v>1333</c:v>
                </c:pt>
                <c:pt idx="11351">
                  <c:v>1302</c:v>
                </c:pt>
                <c:pt idx="11352">
                  <c:v>1309</c:v>
                </c:pt>
                <c:pt idx="11353">
                  <c:v>1313</c:v>
                </c:pt>
                <c:pt idx="11354">
                  <c:v>1298</c:v>
                </c:pt>
                <c:pt idx="11355">
                  <c:v>1304</c:v>
                </c:pt>
                <c:pt idx="11356">
                  <c:v>1346</c:v>
                </c:pt>
                <c:pt idx="11357">
                  <c:v>1319</c:v>
                </c:pt>
                <c:pt idx="11358">
                  <c:v>1318</c:v>
                </c:pt>
                <c:pt idx="11359">
                  <c:v>1332</c:v>
                </c:pt>
                <c:pt idx="11360">
                  <c:v>1332</c:v>
                </c:pt>
                <c:pt idx="11361">
                  <c:v>1324</c:v>
                </c:pt>
                <c:pt idx="11362">
                  <c:v>1305</c:v>
                </c:pt>
                <c:pt idx="11363">
                  <c:v>1312</c:v>
                </c:pt>
                <c:pt idx="11364">
                  <c:v>1287</c:v>
                </c:pt>
                <c:pt idx="11365">
                  <c:v>1285</c:v>
                </c:pt>
                <c:pt idx="11366">
                  <c:v>1325</c:v>
                </c:pt>
                <c:pt idx="11367">
                  <c:v>1325</c:v>
                </c:pt>
                <c:pt idx="11368">
                  <c:v>1325</c:v>
                </c:pt>
                <c:pt idx="11369">
                  <c:v>1318</c:v>
                </c:pt>
                <c:pt idx="11370">
                  <c:v>1307</c:v>
                </c:pt>
                <c:pt idx="11371">
                  <c:v>1293</c:v>
                </c:pt>
                <c:pt idx="11372">
                  <c:v>1316</c:v>
                </c:pt>
                <c:pt idx="11373">
                  <c:v>1321</c:v>
                </c:pt>
                <c:pt idx="11374">
                  <c:v>1336</c:v>
                </c:pt>
                <c:pt idx="11375">
                  <c:v>1321</c:v>
                </c:pt>
                <c:pt idx="11376">
                  <c:v>1326</c:v>
                </c:pt>
                <c:pt idx="11377">
                  <c:v>1339</c:v>
                </c:pt>
                <c:pt idx="11378">
                  <c:v>1332</c:v>
                </c:pt>
                <c:pt idx="11379">
                  <c:v>1336</c:v>
                </c:pt>
                <c:pt idx="11380">
                  <c:v>1359</c:v>
                </c:pt>
                <c:pt idx="11381">
                  <c:v>1337</c:v>
                </c:pt>
                <c:pt idx="11382">
                  <c:v>1351</c:v>
                </c:pt>
                <c:pt idx="11383">
                  <c:v>1353</c:v>
                </c:pt>
                <c:pt idx="11384">
                  <c:v>1334</c:v>
                </c:pt>
                <c:pt idx="11385">
                  <c:v>1365</c:v>
                </c:pt>
                <c:pt idx="11386">
                  <c:v>1308</c:v>
                </c:pt>
                <c:pt idx="11387">
                  <c:v>1315</c:v>
                </c:pt>
                <c:pt idx="11388">
                  <c:v>1349</c:v>
                </c:pt>
                <c:pt idx="11389">
                  <c:v>1327</c:v>
                </c:pt>
                <c:pt idx="11390">
                  <c:v>1353</c:v>
                </c:pt>
                <c:pt idx="11391">
                  <c:v>1318</c:v>
                </c:pt>
                <c:pt idx="11392">
                  <c:v>1339</c:v>
                </c:pt>
                <c:pt idx="11393">
                  <c:v>1320</c:v>
                </c:pt>
                <c:pt idx="11394">
                  <c:v>1325</c:v>
                </c:pt>
                <c:pt idx="11395">
                  <c:v>1304</c:v>
                </c:pt>
                <c:pt idx="11396">
                  <c:v>1315</c:v>
                </c:pt>
                <c:pt idx="11397">
                  <c:v>1304</c:v>
                </c:pt>
                <c:pt idx="11398">
                  <c:v>1301</c:v>
                </c:pt>
                <c:pt idx="11399">
                  <c:v>1298</c:v>
                </c:pt>
                <c:pt idx="11400">
                  <c:v>1293</c:v>
                </c:pt>
                <c:pt idx="11401">
                  <c:v>1299</c:v>
                </c:pt>
                <c:pt idx="11402">
                  <c:v>1297</c:v>
                </c:pt>
                <c:pt idx="11403">
                  <c:v>1294</c:v>
                </c:pt>
                <c:pt idx="11404">
                  <c:v>1293</c:v>
                </c:pt>
                <c:pt idx="11405">
                  <c:v>1282</c:v>
                </c:pt>
                <c:pt idx="11406">
                  <c:v>1307</c:v>
                </c:pt>
                <c:pt idx="11407">
                  <c:v>1284</c:v>
                </c:pt>
                <c:pt idx="11408">
                  <c:v>1266</c:v>
                </c:pt>
                <c:pt idx="11409">
                  <c:v>1275</c:v>
                </c:pt>
                <c:pt idx="11410">
                  <c:v>1253</c:v>
                </c:pt>
                <c:pt idx="11411">
                  <c:v>1298</c:v>
                </c:pt>
                <c:pt idx="11412">
                  <c:v>1295</c:v>
                </c:pt>
                <c:pt idx="11413">
                  <c:v>1318</c:v>
                </c:pt>
                <c:pt idx="11414">
                  <c:v>1303</c:v>
                </c:pt>
                <c:pt idx="11415">
                  <c:v>1311</c:v>
                </c:pt>
                <c:pt idx="11416">
                  <c:v>1335</c:v>
                </c:pt>
                <c:pt idx="11417">
                  <c:v>1331</c:v>
                </c:pt>
                <c:pt idx="11418">
                  <c:v>1316</c:v>
                </c:pt>
                <c:pt idx="11419">
                  <c:v>1309</c:v>
                </c:pt>
                <c:pt idx="11420">
                  <c:v>1297</c:v>
                </c:pt>
                <c:pt idx="11421">
                  <c:v>1332</c:v>
                </c:pt>
                <c:pt idx="11422">
                  <c:v>1334</c:v>
                </c:pt>
                <c:pt idx="11423">
                  <c:v>1319</c:v>
                </c:pt>
                <c:pt idx="11424">
                  <c:v>1339</c:v>
                </c:pt>
                <c:pt idx="11425">
                  <c:v>1341</c:v>
                </c:pt>
                <c:pt idx="11426">
                  <c:v>1317</c:v>
                </c:pt>
                <c:pt idx="11427">
                  <c:v>1342</c:v>
                </c:pt>
                <c:pt idx="11428">
                  <c:v>1309</c:v>
                </c:pt>
                <c:pt idx="11429">
                  <c:v>1317</c:v>
                </c:pt>
                <c:pt idx="11430">
                  <c:v>1329</c:v>
                </c:pt>
                <c:pt idx="11431">
                  <c:v>1344</c:v>
                </c:pt>
                <c:pt idx="11432">
                  <c:v>1317</c:v>
                </c:pt>
                <c:pt idx="11433">
                  <c:v>1347</c:v>
                </c:pt>
                <c:pt idx="11434">
                  <c:v>1328</c:v>
                </c:pt>
                <c:pt idx="11435">
                  <c:v>1341</c:v>
                </c:pt>
                <c:pt idx="11436">
                  <c:v>1339</c:v>
                </c:pt>
                <c:pt idx="11437">
                  <c:v>1333</c:v>
                </c:pt>
                <c:pt idx="11438">
                  <c:v>1323</c:v>
                </c:pt>
                <c:pt idx="11439">
                  <c:v>1348</c:v>
                </c:pt>
                <c:pt idx="11440">
                  <c:v>1344</c:v>
                </c:pt>
                <c:pt idx="11441">
                  <c:v>1327</c:v>
                </c:pt>
                <c:pt idx="11442">
                  <c:v>1311</c:v>
                </c:pt>
                <c:pt idx="11443">
                  <c:v>1294</c:v>
                </c:pt>
                <c:pt idx="11444">
                  <c:v>1297</c:v>
                </c:pt>
                <c:pt idx="11445">
                  <c:v>1299</c:v>
                </c:pt>
                <c:pt idx="11446">
                  <c:v>1288</c:v>
                </c:pt>
                <c:pt idx="11447">
                  <c:v>1293</c:v>
                </c:pt>
                <c:pt idx="11448">
                  <c:v>1277</c:v>
                </c:pt>
                <c:pt idx="11449">
                  <c:v>1308</c:v>
                </c:pt>
                <c:pt idx="11450">
                  <c:v>1317</c:v>
                </c:pt>
                <c:pt idx="11451">
                  <c:v>1339</c:v>
                </c:pt>
                <c:pt idx="11452">
                  <c:v>1295</c:v>
                </c:pt>
                <c:pt idx="11453">
                  <c:v>1350</c:v>
                </c:pt>
                <c:pt idx="11454">
                  <c:v>1357</c:v>
                </c:pt>
                <c:pt idx="11455">
                  <c:v>1345</c:v>
                </c:pt>
                <c:pt idx="11456">
                  <c:v>1311</c:v>
                </c:pt>
                <c:pt idx="11457">
                  <c:v>1336</c:v>
                </c:pt>
                <c:pt idx="11458">
                  <c:v>1344</c:v>
                </c:pt>
                <c:pt idx="11459">
                  <c:v>1307</c:v>
                </c:pt>
                <c:pt idx="11460">
                  <c:v>1313</c:v>
                </c:pt>
                <c:pt idx="11461">
                  <c:v>1314</c:v>
                </c:pt>
                <c:pt idx="11462">
                  <c:v>1336</c:v>
                </c:pt>
                <c:pt idx="11463">
                  <c:v>1309</c:v>
                </c:pt>
                <c:pt idx="11464">
                  <c:v>1324</c:v>
                </c:pt>
                <c:pt idx="11465">
                  <c:v>1349</c:v>
                </c:pt>
                <c:pt idx="11466">
                  <c:v>1348</c:v>
                </c:pt>
                <c:pt idx="11467">
                  <c:v>1317</c:v>
                </c:pt>
                <c:pt idx="11468">
                  <c:v>1324</c:v>
                </c:pt>
                <c:pt idx="11469">
                  <c:v>1331</c:v>
                </c:pt>
                <c:pt idx="11470">
                  <c:v>1324</c:v>
                </c:pt>
                <c:pt idx="11471">
                  <c:v>1343</c:v>
                </c:pt>
                <c:pt idx="11472">
                  <c:v>1336</c:v>
                </c:pt>
                <c:pt idx="11473">
                  <c:v>1329</c:v>
                </c:pt>
                <c:pt idx="11474">
                  <c:v>1325</c:v>
                </c:pt>
                <c:pt idx="11475">
                  <c:v>1338</c:v>
                </c:pt>
                <c:pt idx="11476">
                  <c:v>1350</c:v>
                </c:pt>
                <c:pt idx="11477">
                  <c:v>1340</c:v>
                </c:pt>
                <c:pt idx="11478">
                  <c:v>1347</c:v>
                </c:pt>
                <c:pt idx="11479">
                  <c:v>1340</c:v>
                </c:pt>
                <c:pt idx="11480">
                  <c:v>1345</c:v>
                </c:pt>
                <c:pt idx="11481">
                  <c:v>1327</c:v>
                </c:pt>
                <c:pt idx="11482">
                  <c:v>1348</c:v>
                </c:pt>
                <c:pt idx="11483">
                  <c:v>1340</c:v>
                </c:pt>
                <c:pt idx="11484">
                  <c:v>1337</c:v>
                </c:pt>
                <c:pt idx="11485">
                  <c:v>1353</c:v>
                </c:pt>
                <c:pt idx="11486">
                  <c:v>1353</c:v>
                </c:pt>
                <c:pt idx="11487">
                  <c:v>1326</c:v>
                </c:pt>
                <c:pt idx="11488">
                  <c:v>1328</c:v>
                </c:pt>
                <c:pt idx="11489">
                  <c:v>1332</c:v>
                </c:pt>
                <c:pt idx="11490">
                  <c:v>1342</c:v>
                </c:pt>
                <c:pt idx="11491">
                  <c:v>1294</c:v>
                </c:pt>
                <c:pt idx="11492">
                  <c:v>1273</c:v>
                </c:pt>
                <c:pt idx="11493">
                  <c:v>1292</c:v>
                </c:pt>
                <c:pt idx="11494">
                  <c:v>1319</c:v>
                </c:pt>
                <c:pt idx="11495">
                  <c:v>1300</c:v>
                </c:pt>
                <c:pt idx="11496">
                  <c:v>1307</c:v>
                </c:pt>
                <c:pt idx="11497">
                  <c:v>1296</c:v>
                </c:pt>
                <c:pt idx="11498">
                  <c:v>1301</c:v>
                </c:pt>
                <c:pt idx="11499">
                  <c:v>1292</c:v>
                </c:pt>
                <c:pt idx="11500">
                  <c:v>1313</c:v>
                </c:pt>
                <c:pt idx="11501">
                  <c:v>1317</c:v>
                </c:pt>
                <c:pt idx="11502">
                  <c:v>1315</c:v>
                </c:pt>
                <c:pt idx="11503">
                  <c:v>1299</c:v>
                </c:pt>
                <c:pt idx="11504">
                  <c:v>1291</c:v>
                </c:pt>
                <c:pt idx="11505">
                  <c:v>1307</c:v>
                </c:pt>
                <c:pt idx="11506">
                  <c:v>1309</c:v>
                </c:pt>
                <c:pt idx="11507">
                  <c:v>1300</c:v>
                </c:pt>
                <c:pt idx="11508">
                  <c:v>1316</c:v>
                </c:pt>
                <c:pt idx="11509">
                  <c:v>1311</c:v>
                </c:pt>
                <c:pt idx="11510">
                  <c:v>1323</c:v>
                </c:pt>
                <c:pt idx="11511">
                  <c:v>1341</c:v>
                </c:pt>
                <c:pt idx="11512">
                  <c:v>1358</c:v>
                </c:pt>
                <c:pt idx="11513">
                  <c:v>1326</c:v>
                </c:pt>
                <c:pt idx="11514">
                  <c:v>1338</c:v>
                </c:pt>
                <c:pt idx="11515">
                  <c:v>1317</c:v>
                </c:pt>
                <c:pt idx="11516">
                  <c:v>1304</c:v>
                </c:pt>
                <c:pt idx="11517">
                  <c:v>1319</c:v>
                </c:pt>
                <c:pt idx="11518">
                  <c:v>1304</c:v>
                </c:pt>
                <c:pt idx="11519">
                  <c:v>1306</c:v>
                </c:pt>
                <c:pt idx="11520">
                  <c:v>1306</c:v>
                </c:pt>
                <c:pt idx="11521">
                  <c:v>1291</c:v>
                </c:pt>
                <c:pt idx="11522">
                  <c:v>1313</c:v>
                </c:pt>
                <c:pt idx="11523">
                  <c:v>1337</c:v>
                </c:pt>
                <c:pt idx="11524">
                  <c:v>1303</c:v>
                </c:pt>
                <c:pt idx="11525">
                  <c:v>1293</c:v>
                </c:pt>
                <c:pt idx="11526">
                  <c:v>1292</c:v>
                </c:pt>
                <c:pt idx="11527">
                  <c:v>1323</c:v>
                </c:pt>
                <c:pt idx="11528">
                  <c:v>1302</c:v>
                </c:pt>
                <c:pt idx="11529">
                  <c:v>1315</c:v>
                </c:pt>
                <c:pt idx="11530">
                  <c:v>1326</c:v>
                </c:pt>
                <c:pt idx="11531">
                  <c:v>1314</c:v>
                </c:pt>
                <c:pt idx="11532">
                  <c:v>1297</c:v>
                </c:pt>
                <c:pt idx="11533">
                  <c:v>1294</c:v>
                </c:pt>
                <c:pt idx="11534">
                  <c:v>1267</c:v>
                </c:pt>
                <c:pt idx="11535">
                  <c:v>1275</c:v>
                </c:pt>
                <c:pt idx="11536">
                  <c:v>1298</c:v>
                </c:pt>
                <c:pt idx="11537">
                  <c:v>1287</c:v>
                </c:pt>
                <c:pt idx="11538">
                  <c:v>1266</c:v>
                </c:pt>
                <c:pt idx="11539">
                  <c:v>1314</c:v>
                </c:pt>
                <c:pt idx="11540">
                  <c:v>1306</c:v>
                </c:pt>
                <c:pt idx="11541">
                  <c:v>1333</c:v>
                </c:pt>
                <c:pt idx="11542">
                  <c:v>1327</c:v>
                </c:pt>
                <c:pt idx="11543">
                  <c:v>1327</c:v>
                </c:pt>
                <c:pt idx="11544">
                  <c:v>1313</c:v>
                </c:pt>
                <c:pt idx="11545">
                  <c:v>1332</c:v>
                </c:pt>
                <c:pt idx="11546">
                  <c:v>1352</c:v>
                </c:pt>
                <c:pt idx="11547">
                  <c:v>1345</c:v>
                </c:pt>
                <c:pt idx="11548">
                  <c:v>1356</c:v>
                </c:pt>
                <c:pt idx="11549">
                  <c:v>1342</c:v>
                </c:pt>
                <c:pt idx="11550">
                  <c:v>1326</c:v>
                </c:pt>
                <c:pt idx="11551">
                  <c:v>1326</c:v>
                </c:pt>
                <c:pt idx="11552">
                  <c:v>1347</c:v>
                </c:pt>
                <c:pt idx="11553">
                  <c:v>1296</c:v>
                </c:pt>
                <c:pt idx="11554">
                  <c:v>1316</c:v>
                </c:pt>
                <c:pt idx="11555">
                  <c:v>1304</c:v>
                </c:pt>
                <c:pt idx="11556">
                  <c:v>1287</c:v>
                </c:pt>
                <c:pt idx="11557">
                  <c:v>1273</c:v>
                </c:pt>
                <c:pt idx="11558">
                  <c:v>1280</c:v>
                </c:pt>
                <c:pt idx="11559">
                  <c:v>1284</c:v>
                </c:pt>
                <c:pt idx="11560">
                  <c:v>1319</c:v>
                </c:pt>
                <c:pt idx="11561">
                  <c:v>1293</c:v>
                </c:pt>
                <c:pt idx="11562">
                  <c:v>1294</c:v>
                </c:pt>
                <c:pt idx="11563">
                  <c:v>1292</c:v>
                </c:pt>
                <c:pt idx="11564">
                  <c:v>1284</c:v>
                </c:pt>
                <c:pt idx="11565">
                  <c:v>1303</c:v>
                </c:pt>
                <c:pt idx="11566">
                  <c:v>1275</c:v>
                </c:pt>
                <c:pt idx="11567">
                  <c:v>1276</c:v>
                </c:pt>
                <c:pt idx="11568">
                  <c:v>1255</c:v>
                </c:pt>
                <c:pt idx="11569">
                  <c:v>1286</c:v>
                </c:pt>
                <c:pt idx="11570">
                  <c:v>1276</c:v>
                </c:pt>
                <c:pt idx="11571">
                  <c:v>1283</c:v>
                </c:pt>
                <c:pt idx="11572">
                  <c:v>1265</c:v>
                </c:pt>
                <c:pt idx="11573">
                  <c:v>1244</c:v>
                </c:pt>
                <c:pt idx="11574">
                  <c:v>1273</c:v>
                </c:pt>
                <c:pt idx="11575">
                  <c:v>1258</c:v>
                </c:pt>
                <c:pt idx="11576">
                  <c:v>1264</c:v>
                </c:pt>
                <c:pt idx="11577">
                  <c:v>1250</c:v>
                </c:pt>
                <c:pt idx="11578">
                  <c:v>1261</c:v>
                </c:pt>
                <c:pt idx="11579">
                  <c:v>1252</c:v>
                </c:pt>
                <c:pt idx="11580">
                  <c:v>1260</c:v>
                </c:pt>
                <c:pt idx="11581">
                  <c:v>1274</c:v>
                </c:pt>
                <c:pt idx="11582">
                  <c:v>1231</c:v>
                </c:pt>
                <c:pt idx="11583">
                  <c:v>1279</c:v>
                </c:pt>
                <c:pt idx="11584">
                  <c:v>1266</c:v>
                </c:pt>
                <c:pt idx="11585">
                  <c:v>1278</c:v>
                </c:pt>
                <c:pt idx="11586">
                  <c:v>1268</c:v>
                </c:pt>
                <c:pt idx="11587">
                  <c:v>1240</c:v>
                </c:pt>
                <c:pt idx="11588">
                  <c:v>1250</c:v>
                </c:pt>
                <c:pt idx="11589">
                  <c:v>1245</c:v>
                </c:pt>
                <c:pt idx="11590">
                  <c:v>1260</c:v>
                </c:pt>
                <c:pt idx="11591">
                  <c:v>1295</c:v>
                </c:pt>
                <c:pt idx="11592">
                  <c:v>1272</c:v>
                </c:pt>
                <c:pt idx="11593">
                  <c:v>1297</c:v>
                </c:pt>
                <c:pt idx="11594">
                  <c:v>1281</c:v>
                </c:pt>
                <c:pt idx="11595">
                  <c:v>1258</c:v>
                </c:pt>
                <c:pt idx="11596">
                  <c:v>1262</c:v>
                </c:pt>
                <c:pt idx="11597">
                  <c:v>1252</c:v>
                </c:pt>
                <c:pt idx="11598">
                  <c:v>1218</c:v>
                </c:pt>
                <c:pt idx="11599">
                  <c:v>1226</c:v>
                </c:pt>
                <c:pt idx="11600">
                  <c:v>1244</c:v>
                </c:pt>
                <c:pt idx="11601">
                  <c:v>1257</c:v>
                </c:pt>
                <c:pt idx="11602">
                  <c:v>1256</c:v>
                </c:pt>
                <c:pt idx="11603">
                  <c:v>1271</c:v>
                </c:pt>
                <c:pt idx="11604">
                  <c:v>1268</c:v>
                </c:pt>
                <c:pt idx="11605">
                  <c:v>1290</c:v>
                </c:pt>
                <c:pt idx="11606">
                  <c:v>1288</c:v>
                </c:pt>
                <c:pt idx="11607">
                  <c:v>1267</c:v>
                </c:pt>
                <c:pt idx="11608">
                  <c:v>1270</c:v>
                </c:pt>
                <c:pt idx="11609">
                  <c:v>1294</c:v>
                </c:pt>
                <c:pt idx="11610">
                  <c:v>1306</c:v>
                </c:pt>
                <c:pt idx="11611">
                  <c:v>1293</c:v>
                </c:pt>
                <c:pt idx="11612">
                  <c:v>1286</c:v>
                </c:pt>
                <c:pt idx="11613">
                  <c:v>1307</c:v>
                </c:pt>
                <c:pt idx="11614">
                  <c:v>1296</c:v>
                </c:pt>
                <c:pt idx="11615">
                  <c:v>1281</c:v>
                </c:pt>
                <c:pt idx="11616">
                  <c:v>1279</c:v>
                </c:pt>
                <c:pt idx="11617">
                  <c:v>1290</c:v>
                </c:pt>
                <c:pt idx="11618">
                  <c:v>1289</c:v>
                </c:pt>
                <c:pt idx="11619">
                  <c:v>1285</c:v>
                </c:pt>
                <c:pt idx="11620">
                  <c:v>1299</c:v>
                </c:pt>
                <c:pt idx="11621">
                  <c:v>1311</c:v>
                </c:pt>
                <c:pt idx="11622">
                  <c:v>1266</c:v>
                </c:pt>
                <c:pt idx="11623">
                  <c:v>1286</c:v>
                </c:pt>
                <c:pt idx="11624">
                  <c:v>1303</c:v>
                </c:pt>
                <c:pt idx="11625">
                  <c:v>1293</c:v>
                </c:pt>
                <c:pt idx="11626">
                  <c:v>1320</c:v>
                </c:pt>
                <c:pt idx="11627">
                  <c:v>1302</c:v>
                </c:pt>
                <c:pt idx="11628">
                  <c:v>1284</c:v>
                </c:pt>
                <c:pt idx="11629">
                  <c:v>1305</c:v>
                </c:pt>
                <c:pt idx="11630">
                  <c:v>1273</c:v>
                </c:pt>
                <c:pt idx="11631">
                  <c:v>1299</c:v>
                </c:pt>
                <c:pt idx="11632">
                  <c:v>1297</c:v>
                </c:pt>
                <c:pt idx="11633">
                  <c:v>1261</c:v>
                </c:pt>
                <c:pt idx="11634">
                  <c:v>1298</c:v>
                </c:pt>
                <c:pt idx="11635">
                  <c:v>1311</c:v>
                </c:pt>
                <c:pt idx="11636">
                  <c:v>1303</c:v>
                </c:pt>
                <c:pt idx="11637">
                  <c:v>1283</c:v>
                </c:pt>
                <c:pt idx="11638">
                  <c:v>1301</c:v>
                </c:pt>
                <c:pt idx="11639">
                  <c:v>1271</c:v>
                </c:pt>
                <c:pt idx="11640">
                  <c:v>1284</c:v>
                </c:pt>
                <c:pt idx="11641">
                  <c:v>1271</c:v>
                </c:pt>
                <c:pt idx="11642">
                  <c:v>1311</c:v>
                </c:pt>
                <c:pt idx="11643">
                  <c:v>1298</c:v>
                </c:pt>
                <c:pt idx="11644">
                  <c:v>1296</c:v>
                </c:pt>
                <c:pt idx="11645">
                  <c:v>1282</c:v>
                </c:pt>
                <c:pt idx="11646">
                  <c:v>1288</c:v>
                </c:pt>
                <c:pt idx="11647">
                  <c:v>1272</c:v>
                </c:pt>
                <c:pt idx="11648">
                  <c:v>1274</c:v>
                </c:pt>
                <c:pt idx="11649">
                  <c:v>1289</c:v>
                </c:pt>
                <c:pt idx="11650">
                  <c:v>1322</c:v>
                </c:pt>
                <c:pt idx="11651">
                  <c:v>1276</c:v>
                </c:pt>
                <c:pt idx="11652">
                  <c:v>1304</c:v>
                </c:pt>
                <c:pt idx="11653">
                  <c:v>1271</c:v>
                </c:pt>
                <c:pt idx="11654">
                  <c:v>1272</c:v>
                </c:pt>
                <c:pt idx="11655">
                  <c:v>1295</c:v>
                </c:pt>
                <c:pt idx="11656">
                  <c:v>1284</c:v>
                </c:pt>
                <c:pt idx="11657">
                  <c:v>1288</c:v>
                </c:pt>
                <c:pt idx="11658">
                  <c:v>1259</c:v>
                </c:pt>
                <c:pt idx="11659">
                  <c:v>1283</c:v>
                </c:pt>
                <c:pt idx="11660">
                  <c:v>1308</c:v>
                </c:pt>
                <c:pt idx="11661">
                  <c:v>1301</c:v>
                </c:pt>
                <c:pt idx="11662">
                  <c:v>1295</c:v>
                </c:pt>
                <c:pt idx="11663">
                  <c:v>1282</c:v>
                </c:pt>
                <c:pt idx="11664">
                  <c:v>1286</c:v>
                </c:pt>
                <c:pt idx="11665">
                  <c:v>1275</c:v>
                </c:pt>
                <c:pt idx="11666">
                  <c:v>1270</c:v>
                </c:pt>
                <c:pt idx="11667">
                  <c:v>1307</c:v>
                </c:pt>
                <c:pt idx="11668">
                  <c:v>1294</c:v>
                </c:pt>
                <c:pt idx="11669">
                  <c:v>1272</c:v>
                </c:pt>
                <c:pt idx="11670">
                  <c:v>1280</c:v>
                </c:pt>
                <c:pt idx="11671">
                  <c:v>1247</c:v>
                </c:pt>
                <c:pt idx="11672">
                  <c:v>1274</c:v>
                </c:pt>
                <c:pt idx="11673">
                  <c:v>1259</c:v>
                </c:pt>
                <c:pt idx="11674">
                  <c:v>1278</c:v>
                </c:pt>
                <c:pt idx="11675">
                  <c:v>1271</c:v>
                </c:pt>
                <c:pt idx="11676">
                  <c:v>1262</c:v>
                </c:pt>
                <c:pt idx="11677">
                  <c:v>1281</c:v>
                </c:pt>
                <c:pt idx="11678">
                  <c:v>1272</c:v>
                </c:pt>
                <c:pt idx="11679">
                  <c:v>1281</c:v>
                </c:pt>
                <c:pt idx="11680">
                  <c:v>1290</c:v>
                </c:pt>
                <c:pt idx="11681">
                  <c:v>1280</c:v>
                </c:pt>
                <c:pt idx="11682">
                  <c:v>1270</c:v>
                </c:pt>
                <c:pt idx="11683">
                  <c:v>1265</c:v>
                </c:pt>
                <c:pt idx="11684">
                  <c:v>1271</c:v>
                </c:pt>
                <c:pt idx="11685">
                  <c:v>1293</c:v>
                </c:pt>
                <c:pt idx="11686">
                  <c:v>1270</c:v>
                </c:pt>
                <c:pt idx="11687">
                  <c:v>1298</c:v>
                </c:pt>
                <c:pt idx="11688">
                  <c:v>1287</c:v>
                </c:pt>
                <c:pt idx="11689">
                  <c:v>1294</c:v>
                </c:pt>
                <c:pt idx="11690">
                  <c:v>1278</c:v>
                </c:pt>
                <c:pt idx="11691">
                  <c:v>1322</c:v>
                </c:pt>
                <c:pt idx="11692">
                  <c:v>1273</c:v>
                </c:pt>
                <c:pt idx="11693">
                  <c:v>1272</c:v>
                </c:pt>
                <c:pt idx="11694">
                  <c:v>1305</c:v>
                </c:pt>
                <c:pt idx="11695">
                  <c:v>1276</c:v>
                </c:pt>
                <c:pt idx="11696">
                  <c:v>1275</c:v>
                </c:pt>
                <c:pt idx="11697">
                  <c:v>1266</c:v>
                </c:pt>
                <c:pt idx="11698">
                  <c:v>1291</c:v>
                </c:pt>
                <c:pt idx="11699">
                  <c:v>1284</c:v>
                </c:pt>
                <c:pt idx="11700">
                  <c:v>1295</c:v>
                </c:pt>
                <c:pt idx="11701">
                  <c:v>1287</c:v>
                </c:pt>
                <c:pt idx="11702">
                  <c:v>1312</c:v>
                </c:pt>
                <c:pt idx="11703">
                  <c:v>1287</c:v>
                </c:pt>
                <c:pt idx="11704">
                  <c:v>1307</c:v>
                </c:pt>
                <c:pt idx="11705">
                  <c:v>1304</c:v>
                </c:pt>
                <c:pt idx="11706">
                  <c:v>1314</c:v>
                </c:pt>
                <c:pt idx="11707">
                  <c:v>1288</c:v>
                </c:pt>
                <c:pt idx="11708">
                  <c:v>1302</c:v>
                </c:pt>
                <c:pt idx="11709">
                  <c:v>1294</c:v>
                </c:pt>
                <c:pt idx="11710">
                  <c:v>1285</c:v>
                </c:pt>
                <c:pt idx="11711">
                  <c:v>1263</c:v>
                </c:pt>
                <c:pt idx="11712">
                  <c:v>1281</c:v>
                </c:pt>
                <c:pt idx="11713">
                  <c:v>1247</c:v>
                </c:pt>
                <c:pt idx="11714">
                  <c:v>1269</c:v>
                </c:pt>
                <c:pt idx="11715">
                  <c:v>1284</c:v>
                </c:pt>
                <c:pt idx="11716">
                  <c:v>1292</c:v>
                </c:pt>
                <c:pt idx="11717">
                  <c:v>1320</c:v>
                </c:pt>
                <c:pt idx="11718">
                  <c:v>1327</c:v>
                </c:pt>
                <c:pt idx="11719">
                  <c:v>1306</c:v>
                </c:pt>
                <c:pt idx="11720">
                  <c:v>1302</c:v>
                </c:pt>
                <c:pt idx="11721">
                  <c:v>1310</c:v>
                </c:pt>
                <c:pt idx="11722">
                  <c:v>1294</c:v>
                </c:pt>
                <c:pt idx="11723">
                  <c:v>1300</c:v>
                </c:pt>
                <c:pt idx="11724">
                  <c:v>1294</c:v>
                </c:pt>
                <c:pt idx="11725">
                  <c:v>1267</c:v>
                </c:pt>
                <c:pt idx="11726">
                  <c:v>1309</c:v>
                </c:pt>
                <c:pt idx="11727">
                  <c:v>1277</c:v>
                </c:pt>
                <c:pt idx="11728">
                  <c:v>1303</c:v>
                </c:pt>
                <c:pt idx="11729">
                  <c:v>1262</c:v>
                </c:pt>
                <c:pt idx="11730">
                  <c:v>1291</c:v>
                </c:pt>
                <c:pt idx="11731">
                  <c:v>1302</c:v>
                </c:pt>
                <c:pt idx="11732">
                  <c:v>1306</c:v>
                </c:pt>
                <c:pt idx="11733">
                  <c:v>1301</c:v>
                </c:pt>
                <c:pt idx="11734">
                  <c:v>1261</c:v>
                </c:pt>
                <c:pt idx="11735">
                  <c:v>1262</c:v>
                </c:pt>
                <c:pt idx="11736">
                  <c:v>1277</c:v>
                </c:pt>
                <c:pt idx="11737">
                  <c:v>1298</c:v>
                </c:pt>
                <c:pt idx="11738">
                  <c:v>1277</c:v>
                </c:pt>
                <c:pt idx="11739">
                  <c:v>1328</c:v>
                </c:pt>
                <c:pt idx="11740">
                  <c:v>1316</c:v>
                </c:pt>
                <c:pt idx="11741">
                  <c:v>1321</c:v>
                </c:pt>
                <c:pt idx="11742">
                  <c:v>1279</c:v>
                </c:pt>
                <c:pt idx="11743">
                  <c:v>1321</c:v>
                </c:pt>
                <c:pt idx="11744">
                  <c:v>1304</c:v>
                </c:pt>
                <c:pt idx="11745">
                  <c:v>1331</c:v>
                </c:pt>
                <c:pt idx="11746">
                  <c:v>1320</c:v>
                </c:pt>
                <c:pt idx="11747">
                  <c:v>1333</c:v>
                </c:pt>
                <c:pt idx="11748">
                  <c:v>1299</c:v>
                </c:pt>
                <c:pt idx="11749">
                  <c:v>1342</c:v>
                </c:pt>
                <c:pt idx="11750">
                  <c:v>1339</c:v>
                </c:pt>
                <c:pt idx="11751">
                  <c:v>1312</c:v>
                </c:pt>
                <c:pt idx="11752">
                  <c:v>1311</c:v>
                </c:pt>
                <c:pt idx="11753">
                  <c:v>1343</c:v>
                </c:pt>
                <c:pt idx="11754">
                  <c:v>1338</c:v>
                </c:pt>
                <c:pt idx="11755">
                  <c:v>1330</c:v>
                </c:pt>
                <c:pt idx="11756">
                  <c:v>1334</c:v>
                </c:pt>
                <c:pt idx="11757">
                  <c:v>1312</c:v>
                </c:pt>
                <c:pt idx="11758">
                  <c:v>1316</c:v>
                </c:pt>
                <c:pt idx="11759">
                  <c:v>1309</c:v>
                </c:pt>
                <c:pt idx="11760">
                  <c:v>1362</c:v>
                </c:pt>
                <c:pt idx="11761">
                  <c:v>1328</c:v>
                </c:pt>
                <c:pt idx="11762">
                  <c:v>1335</c:v>
                </c:pt>
                <c:pt idx="11763">
                  <c:v>1330</c:v>
                </c:pt>
                <c:pt idx="11764">
                  <c:v>1318</c:v>
                </c:pt>
                <c:pt idx="11765">
                  <c:v>1314</c:v>
                </c:pt>
                <c:pt idx="11766">
                  <c:v>1309</c:v>
                </c:pt>
                <c:pt idx="11767">
                  <c:v>1332</c:v>
                </c:pt>
                <c:pt idx="11768">
                  <c:v>1301</c:v>
                </c:pt>
                <c:pt idx="11769">
                  <c:v>1317</c:v>
                </c:pt>
                <c:pt idx="11770">
                  <c:v>1333</c:v>
                </c:pt>
                <c:pt idx="11771">
                  <c:v>1315</c:v>
                </c:pt>
                <c:pt idx="11772">
                  <c:v>1318</c:v>
                </c:pt>
                <c:pt idx="11773">
                  <c:v>1322</c:v>
                </c:pt>
                <c:pt idx="11774">
                  <c:v>1339</c:v>
                </c:pt>
                <c:pt idx="11775">
                  <c:v>1331</c:v>
                </c:pt>
                <c:pt idx="11776">
                  <c:v>1335</c:v>
                </c:pt>
                <c:pt idx="11777">
                  <c:v>1347</c:v>
                </c:pt>
                <c:pt idx="11778">
                  <c:v>1325</c:v>
                </c:pt>
                <c:pt idx="11779">
                  <c:v>1368</c:v>
                </c:pt>
                <c:pt idx="11780">
                  <c:v>1335</c:v>
                </c:pt>
                <c:pt idx="11781">
                  <c:v>1352</c:v>
                </c:pt>
                <c:pt idx="11782">
                  <c:v>1353</c:v>
                </c:pt>
                <c:pt idx="11783">
                  <c:v>1361</c:v>
                </c:pt>
                <c:pt idx="11784">
                  <c:v>1370</c:v>
                </c:pt>
                <c:pt idx="11785">
                  <c:v>1375</c:v>
                </c:pt>
                <c:pt idx="11786">
                  <c:v>1345</c:v>
                </c:pt>
                <c:pt idx="11787">
                  <c:v>1394</c:v>
                </c:pt>
                <c:pt idx="11788">
                  <c:v>1374</c:v>
                </c:pt>
                <c:pt idx="11789">
                  <c:v>1376</c:v>
                </c:pt>
                <c:pt idx="11790">
                  <c:v>1325</c:v>
                </c:pt>
                <c:pt idx="11791">
                  <c:v>1329</c:v>
                </c:pt>
                <c:pt idx="11792">
                  <c:v>1313</c:v>
                </c:pt>
                <c:pt idx="11793">
                  <c:v>1310</c:v>
                </c:pt>
                <c:pt idx="11794">
                  <c:v>1325</c:v>
                </c:pt>
                <c:pt idx="11795">
                  <c:v>1316</c:v>
                </c:pt>
                <c:pt idx="11796">
                  <c:v>1305</c:v>
                </c:pt>
                <c:pt idx="11797">
                  <c:v>1312</c:v>
                </c:pt>
                <c:pt idx="11798">
                  <c:v>1288</c:v>
                </c:pt>
                <c:pt idx="11799">
                  <c:v>1286</c:v>
                </c:pt>
                <c:pt idx="11800">
                  <c:v>1274</c:v>
                </c:pt>
                <c:pt idx="11801">
                  <c:v>1289</c:v>
                </c:pt>
                <c:pt idx="11802">
                  <c:v>1288</c:v>
                </c:pt>
                <c:pt idx="11803">
                  <c:v>1317</c:v>
                </c:pt>
                <c:pt idx="11804">
                  <c:v>1284</c:v>
                </c:pt>
                <c:pt idx="11805">
                  <c:v>1276</c:v>
                </c:pt>
                <c:pt idx="11806">
                  <c:v>1299</c:v>
                </c:pt>
                <c:pt idx="11807">
                  <c:v>1274</c:v>
                </c:pt>
                <c:pt idx="11808">
                  <c:v>1295</c:v>
                </c:pt>
                <c:pt idx="11809">
                  <c:v>1267</c:v>
                </c:pt>
                <c:pt idx="11810">
                  <c:v>1286</c:v>
                </c:pt>
                <c:pt idx="11811">
                  <c:v>1264</c:v>
                </c:pt>
                <c:pt idx="11812">
                  <c:v>1291</c:v>
                </c:pt>
                <c:pt idx="11813">
                  <c:v>1268</c:v>
                </c:pt>
                <c:pt idx="11814">
                  <c:v>1290</c:v>
                </c:pt>
                <c:pt idx="11815">
                  <c:v>1271</c:v>
                </c:pt>
                <c:pt idx="11816">
                  <c:v>1252</c:v>
                </c:pt>
                <c:pt idx="11817">
                  <c:v>1266</c:v>
                </c:pt>
                <c:pt idx="11818">
                  <c:v>1277</c:v>
                </c:pt>
                <c:pt idx="11819">
                  <c:v>1270</c:v>
                </c:pt>
                <c:pt idx="11820">
                  <c:v>1297</c:v>
                </c:pt>
                <c:pt idx="11821">
                  <c:v>1300</c:v>
                </c:pt>
                <c:pt idx="11822">
                  <c:v>1293</c:v>
                </c:pt>
                <c:pt idx="11823">
                  <c:v>1263</c:v>
                </c:pt>
                <c:pt idx="11824">
                  <c:v>1324</c:v>
                </c:pt>
                <c:pt idx="11825">
                  <c:v>1294</c:v>
                </c:pt>
                <c:pt idx="11826">
                  <c:v>1324</c:v>
                </c:pt>
                <c:pt idx="11827">
                  <c:v>1305</c:v>
                </c:pt>
                <c:pt idx="11828">
                  <c:v>1317</c:v>
                </c:pt>
                <c:pt idx="11829">
                  <c:v>1345</c:v>
                </c:pt>
                <c:pt idx="11830">
                  <c:v>1302</c:v>
                </c:pt>
                <c:pt idx="11831">
                  <c:v>1329</c:v>
                </c:pt>
                <c:pt idx="11832">
                  <c:v>1301</c:v>
                </c:pt>
                <c:pt idx="11833">
                  <c:v>1302</c:v>
                </c:pt>
                <c:pt idx="11834">
                  <c:v>1319</c:v>
                </c:pt>
                <c:pt idx="11835">
                  <c:v>1319</c:v>
                </c:pt>
                <c:pt idx="11836">
                  <c:v>1320</c:v>
                </c:pt>
                <c:pt idx="11837">
                  <c:v>1320</c:v>
                </c:pt>
                <c:pt idx="11838">
                  <c:v>1329</c:v>
                </c:pt>
                <c:pt idx="11839">
                  <c:v>1332</c:v>
                </c:pt>
                <c:pt idx="11840">
                  <c:v>1318</c:v>
                </c:pt>
                <c:pt idx="11841">
                  <c:v>1313</c:v>
                </c:pt>
                <c:pt idx="11842">
                  <c:v>1313</c:v>
                </c:pt>
                <c:pt idx="11843">
                  <c:v>1301</c:v>
                </c:pt>
                <c:pt idx="11844">
                  <c:v>1301</c:v>
                </c:pt>
                <c:pt idx="11845">
                  <c:v>1318</c:v>
                </c:pt>
                <c:pt idx="11846">
                  <c:v>1307</c:v>
                </c:pt>
                <c:pt idx="11847">
                  <c:v>1304</c:v>
                </c:pt>
                <c:pt idx="11848">
                  <c:v>1297</c:v>
                </c:pt>
                <c:pt idx="11849">
                  <c:v>1297</c:v>
                </c:pt>
                <c:pt idx="11850">
                  <c:v>1317</c:v>
                </c:pt>
                <c:pt idx="11851">
                  <c:v>1297</c:v>
                </c:pt>
                <c:pt idx="11852">
                  <c:v>1313</c:v>
                </c:pt>
                <c:pt idx="11853">
                  <c:v>1296</c:v>
                </c:pt>
                <c:pt idx="11854">
                  <c:v>1313</c:v>
                </c:pt>
                <c:pt idx="11855">
                  <c:v>1312</c:v>
                </c:pt>
                <c:pt idx="11856">
                  <c:v>1307</c:v>
                </c:pt>
                <c:pt idx="11857">
                  <c:v>1286</c:v>
                </c:pt>
                <c:pt idx="11858">
                  <c:v>1263</c:v>
                </c:pt>
                <c:pt idx="11859">
                  <c:v>1295</c:v>
                </c:pt>
                <c:pt idx="11860">
                  <c:v>1274</c:v>
                </c:pt>
                <c:pt idx="11861">
                  <c:v>1286</c:v>
                </c:pt>
                <c:pt idx="11862">
                  <c:v>1280</c:v>
                </c:pt>
                <c:pt idx="11863">
                  <c:v>1289</c:v>
                </c:pt>
                <c:pt idx="11864">
                  <c:v>1277</c:v>
                </c:pt>
                <c:pt idx="11865">
                  <c:v>1278</c:v>
                </c:pt>
                <c:pt idx="11866">
                  <c:v>1267</c:v>
                </c:pt>
                <c:pt idx="11867">
                  <c:v>1269</c:v>
                </c:pt>
                <c:pt idx="11868">
                  <c:v>1260</c:v>
                </c:pt>
                <c:pt idx="11869">
                  <c:v>1285</c:v>
                </c:pt>
                <c:pt idx="11870">
                  <c:v>1291</c:v>
                </c:pt>
                <c:pt idx="11871">
                  <c:v>1316</c:v>
                </c:pt>
                <c:pt idx="11872">
                  <c:v>1312</c:v>
                </c:pt>
                <c:pt idx="11873">
                  <c:v>1293</c:v>
                </c:pt>
                <c:pt idx="11874">
                  <c:v>1269</c:v>
                </c:pt>
                <c:pt idx="11875">
                  <c:v>1312</c:v>
                </c:pt>
                <c:pt idx="11876">
                  <c:v>1306</c:v>
                </c:pt>
                <c:pt idx="11877">
                  <c:v>1316</c:v>
                </c:pt>
                <c:pt idx="11878">
                  <c:v>1326</c:v>
                </c:pt>
                <c:pt idx="11879">
                  <c:v>1312</c:v>
                </c:pt>
                <c:pt idx="11880">
                  <c:v>1313</c:v>
                </c:pt>
                <c:pt idx="11881">
                  <c:v>1292</c:v>
                </c:pt>
                <c:pt idx="11882">
                  <c:v>1312</c:v>
                </c:pt>
                <c:pt idx="11883">
                  <c:v>1334</c:v>
                </c:pt>
                <c:pt idx="11884">
                  <c:v>1330</c:v>
                </c:pt>
                <c:pt idx="11885">
                  <c:v>1298</c:v>
                </c:pt>
                <c:pt idx="11886">
                  <c:v>1292</c:v>
                </c:pt>
                <c:pt idx="11887">
                  <c:v>1314</c:v>
                </c:pt>
                <c:pt idx="11888">
                  <c:v>1320</c:v>
                </c:pt>
                <c:pt idx="11889">
                  <c:v>1310</c:v>
                </c:pt>
                <c:pt idx="11890">
                  <c:v>1321</c:v>
                </c:pt>
                <c:pt idx="11891">
                  <c:v>1300</c:v>
                </c:pt>
                <c:pt idx="11892">
                  <c:v>1319</c:v>
                </c:pt>
                <c:pt idx="11893">
                  <c:v>1316</c:v>
                </c:pt>
                <c:pt idx="11894">
                  <c:v>1344</c:v>
                </c:pt>
                <c:pt idx="11895">
                  <c:v>1320</c:v>
                </c:pt>
                <c:pt idx="11896">
                  <c:v>1343</c:v>
                </c:pt>
                <c:pt idx="11897">
                  <c:v>1333</c:v>
                </c:pt>
                <c:pt idx="11898">
                  <c:v>1335</c:v>
                </c:pt>
                <c:pt idx="11899">
                  <c:v>1330</c:v>
                </c:pt>
                <c:pt idx="11900">
                  <c:v>1379</c:v>
                </c:pt>
                <c:pt idx="11901">
                  <c:v>1382</c:v>
                </c:pt>
                <c:pt idx="11902">
                  <c:v>1339</c:v>
                </c:pt>
                <c:pt idx="11903">
                  <c:v>1354</c:v>
                </c:pt>
                <c:pt idx="11904">
                  <c:v>1344</c:v>
                </c:pt>
                <c:pt idx="11905">
                  <c:v>1319</c:v>
                </c:pt>
                <c:pt idx="11906">
                  <c:v>1359</c:v>
                </c:pt>
                <c:pt idx="11907">
                  <c:v>1330</c:v>
                </c:pt>
                <c:pt idx="11908">
                  <c:v>1319</c:v>
                </c:pt>
                <c:pt idx="11909">
                  <c:v>1346</c:v>
                </c:pt>
                <c:pt idx="11910">
                  <c:v>1325</c:v>
                </c:pt>
                <c:pt idx="11911">
                  <c:v>1329</c:v>
                </c:pt>
                <c:pt idx="11912">
                  <c:v>1340</c:v>
                </c:pt>
                <c:pt idx="11913">
                  <c:v>1338</c:v>
                </c:pt>
                <c:pt idx="11914">
                  <c:v>1322</c:v>
                </c:pt>
                <c:pt idx="11915">
                  <c:v>1316</c:v>
                </c:pt>
                <c:pt idx="11916">
                  <c:v>1316</c:v>
                </c:pt>
                <c:pt idx="11917">
                  <c:v>1304</c:v>
                </c:pt>
                <c:pt idx="11918">
                  <c:v>1332</c:v>
                </c:pt>
                <c:pt idx="11919">
                  <c:v>1304</c:v>
                </c:pt>
                <c:pt idx="11920">
                  <c:v>1307</c:v>
                </c:pt>
                <c:pt idx="11921">
                  <c:v>1316</c:v>
                </c:pt>
                <c:pt idx="11922">
                  <c:v>1299</c:v>
                </c:pt>
                <c:pt idx="11923">
                  <c:v>1300</c:v>
                </c:pt>
                <c:pt idx="11924">
                  <c:v>1311</c:v>
                </c:pt>
                <c:pt idx="11925">
                  <c:v>1286</c:v>
                </c:pt>
                <c:pt idx="11926">
                  <c:v>1289</c:v>
                </c:pt>
                <c:pt idx="11927">
                  <c:v>1284</c:v>
                </c:pt>
                <c:pt idx="11928">
                  <c:v>1304</c:v>
                </c:pt>
                <c:pt idx="11929">
                  <c:v>1254</c:v>
                </c:pt>
                <c:pt idx="11930">
                  <c:v>1302</c:v>
                </c:pt>
                <c:pt idx="11931">
                  <c:v>1307</c:v>
                </c:pt>
                <c:pt idx="11932">
                  <c:v>1319</c:v>
                </c:pt>
                <c:pt idx="11933">
                  <c:v>1312</c:v>
                </c:pt>
                <c:pt idx="11934">
                  <c:v>1279</c:v>
                </c:pt>
                <c:pt idx="11935">
                  <c:v>1270</c:v>
                </c:pt>
                <c:pt idx="11936">
                  <c:v>1291</c:v>
                </c:pt>
                <c:pt idx="11937">
                  <c:v>1296</c:v>
                </c:pt>
                <c:pt idx="11938">
                  <c:v>1285</c:v>
                </c:pt>
                <c:pt idx="11939">
                  <c:v>1297</c:v>
                </c:pt>
                <c:pt idx="11940">
                  <c:v>1288</c:v>
                </c:pt>
                <c:pt idx="11941">
                  <c:v>1301</c:v>
                </c:pt>
                <c:pt idx="11942">
                  <c:v>1307</c:v>
                </c:pt>
                <c:pt idx="11943">
                  <c:v>1281</c:v>
                </c:pt>
                <c:pt idx="11944">
                  <c:v>1318</c:v>
                </c:pt>
                <c:pt idx="11945">
                  <c:v>1289</c:v>
                </c:pt>
                <c:pt idx="11946">
                  <c:v>1274</c:v>
                </c:pt>
                <c:pt idx="11947">
                  <c:v>1282</c:v>
                </c:pt>
                <c:pt idx="11948">
                  <c:v>1281</c:v>
                </c:pt>
                <c:pt idx="11949">
                  <c:v>1272</c:v>
                </c:pt>
                <c:pt idx="11950">
                  <c:v>1276</c:v>
                </c:pt>
                <c:pt idx="11951">
                  <c:v>1265</c:v>
                </c:pt>
                <c:pt idx="11952">
                  <c:v>1254</c:v>
                </c:pt>
                <c:pt idx="11953">
                  <c:v>1260</c:v>
                </c:pt>
                <c:pt idx="11954">
                  <c:v>1242</c:v>
                </c:pt>
                <c:pt idx="11955">
                  <c:v>1243</c:v>
                </c:pt>
                <c:pt idx="11956">
                  <c:v>1250</c:v>
                </c:pt>
                <c:pt idx="11957">
                  <c:v>1235</c:v>
                </c:pt>
                <c:pt idx="11958">
                  <c:v>1251</c:v>
                </c:pt>
                <c:pt idx="11959">
                  <c:v>1277</c:v>
                </c:pt>
                <c:pt idx="11960">
                  <c:v>1278</c:v>
                </c:pt>
                <c:pt idx="11961">
                  <c:v>1269</c:v>
                </c:pt>
                <c:pt idx="11962">
                  <c:v>1281</c:v>
                </c:pt>
                <c:pt idx="11963">
                  <c:v>1296</c:v>
                </c:pt>
                <c:pt idx="11964">
                  <c:v>1295</c:v>
                </c:pt>
                <c:pt idx="11965">
                  <c:v>1287</c:v>
                </c:pt>
                <c:pt idx="11966">
                  <c:v>1278</c:v>
                </c:pt>
                <c:pt idx="11967">
                  <c:v>1309</c:v>
                </c:pt>
                <c:pt idx="11968">
                  <c:v>1284</c:v>
                </c:pt>
                <c:pt idx="11969">
                  <c:v>1282</c:v>
                </c:pt>
                <c:pt idx="11970">
                  <c:v>1323</c:v>
                </c:pt>
                <c:pt idx="11971">
                  <c:v>1338</c:v>
                </c:pt>
                <c:pt idx="11972">
                  <c:v>1289</c:v>
                </c:pt>
                <c:pt idx="11973">
                  <c:v>1307</c:v>
                </c:pt>
                <c:pt idx="11974">
                  <c:v>1263</c:v>
                </c:pt>
                <c:pt idx="11975">
                  <c:v>1288</c:v>
                </c:pt>
                <c:pt idx="11976">
                  <c:v>1285</c:v>
                </c:pt>
                <c:pt idx="11977">
                  <c:v>1308</c:v>
                </c:pt>
                <c:pt idx="11978">
                  <c:v>1283</c:v>
                </c:pt>
                <c:pt idx="11979">
                  <c:v>1263</c:v>
                </c:pt>
                <c:pt idx="11980">
                  <c:v>1269</c:v>
                </c:pt>
                <c:pt idx="11981">
                  <c:v>1276</c:v>
                </c:pt>
                <c:pt idx="11982">
                  <c:v>1266</c:v>
                </c:pt>
                <c:pt idx="11983">
                  <c:v>1266</c:v>
                </c:pt>
                <c:pt idx="11984">
                  <c:v>1256</c:v>
                </c:pt>
                <c:pt idx="11985">
                  <c:v>1270</c:v>
                </c:pt>
                <c:pt idx="11986">
                  <c:v>1241</c:v>
                </c:pt>
                <c:pt idx="11987">
                  <c:v>1248</c:v>
                </c:pt>
                <c:pt idx="11988">
                  <c:v>1243</c:v>
                </c:pt>
                <c:pt idx="11989">
                  <c:v>1257</c:v>
                </c:pt>
                <c:pt idx="11990">
                  <c:v>1252</c:v>
                </c:pt>
                <c:pt idx="11991">
                  <c:v>1279</c:v>
                </c:pt>
                <c:pt idx="11992">
                  <c:v>1273</c:v>
                </c:pt>
                <c:pt idx="11993">
                  <c:v>1245</c:v>
                </c:pt>
                <c:pt idx="11994">
                  <c:v>1280</c:v>
                </c:pt>
                <c:pt idx="11995">
                  <c:v>1255</c:v>
                </c:pt>
                <c:pt idx="11996">
                  <c:v>1261</c:v>
                </c:pt>
                <c:pt idx="11997">
                  <c:v>1267</c:v>
                </c:pt>
                <c:pt idx="11998">
                  <c:v>1254</c:v>
                </c:pt>
                <c:pt idx="11999">
                  <c:v>1284</c:v>
                </c:pt>
                <c:pt idx="12000">
                  <c:v>1247</c:v>
                </c:pt>
                <c:pt idx="12001">
                  <c:v>1244</c:v>
                </c:pt>
                <c:pt idx="12002">
                  <c:v>1252</c:v>
                </c:pt>
                <c:pt idx="12003">
                  <c:v>1254</c:v>
                </c:pt>
                <c:pt idx="12004">
                  <c:v>1277</c:v>
                </c:pt>
                <c:pt idx="12005">
                  <c:v>1243</c:v>
                </c:pt>
                <c:pt idx="12006">
                  <c:v>1248</c:v>
                </c:pt>
                <c:pt idx="12007">
                  <c:v>1259</c:v>
                </c:pt>
                <c:pt idx="12008">
                  <c:v>1263</c:v>
                </c:pt>
                <c:pt idx="12009">
                  <c:v>1266</c:v>
                </c:pt>
                <c:pt idx="12010">
                  <c:v>1258</c:v>
                </c:pt>
                <c:pt idx="12011">
                  <c:v>1283</c:v>
                </c:pt>
                <c:pt idx="12012">
                  <c:v>1281</c:v>
                </c:pt>
                <c:pt idx="12013">
                  <c:v>1264</c:v>
                </c:pt>
                <c:pt idx="12014">
                  <c:v>1317</c:v>
                </c:pt>
                <c:pt idx="12015">
                  <c:v>1308</c:v>
                </c:pt>
                <c:pt idx="12016">
                  <c:v>1298</c:v>
                </c:pt>
                <c:pt idx="12017">
                  <c:v>1279</c:v>
                </c:pt>
                <c:pt idx="12018">
                  <c:v>1259</c:v>
                </c:pt>
                <c:pt idx="12019">
                  <c:v>1285</c:v>
                </c:pt>
                <c:pt idx="12020">
                  <c:v>1279</c:v>
                </c:pt>
                <c:pt idx="12021">
                  <c:v>1274</c:v>
                </c:pt>
                <c:pt idx="12022">
                  <c:v>1264</c:v>
                </c:pt>
                <c:pt idx="12023">
                  <c:v>1245</c:v>
                </c:pt>
                <c:pt idx="12024">
                  <c:v>1251</c:v>
                </c:pt>
                <c:pt idx="12025">
                  <c:v>1263</c:v>
                </c:pt>
                <c:pt idx="12026">
                  <c:v>1266</c:v>
                </c:pt>
                <c:pt idx="12027">
                  <c:v>1265</c:v>
                </c:pt>
                <c:pt idx="12028">
                  <c:v>1269</c:v>
                </c:pt>
                <c:pt idx="12029">
                  <c:v>1292</c:v>
                </c:pt>
                <c:pt idx="12030">
                  <c:v>1297</c:v>
                </c:pt>
                <c:pt idx="12031">
                  <c:v>1275</c:v>
                </c:pt>
                <c:pt idx="12032">
                  <c:v>1300</c:v>
                </c:pt>
                <c:pt idx="12033">
                  <c:v>1275</c:v>
                </c:pt>
                <c:pt idx="12034">
                  <c:v>1286</c:v>
                </c:pt>
                <c:pt idx="12035">
                  <c:v>1337</c:v>
                </c:pt>
                <c:pt idx="12036">
                  <c:v>1296</c:v>
                </c:pt>
                <c:pt idx="12037">
                  <c:v>1310</c:v>
                </c:pt>
                <c:pt idx="12038">
                  <c:v>1285</c:v>
                </c:pt>
                <c:pt idx="12039">
                  <c:v>1297</c:v>
                </c:pt>
                <c:pt idx="12040">
                  <c:v>1305</c:v>
                </c:pt>
                <c:pt idx="12041">
                  <c:v>1273</c:v>
                </c:pt>
                <c:pt idx="12042">
                  <c:v>1297</c:v>
                </c:pt>
                <c:pt idx="12043">
                  <c:v>1316</c:v>
                </c:pt>
                <c:pt idx="12044">
                  <c:v>1299</c:v>
                </c:pt>
                <c:pt idx="12045">
                  <c:v>1317</c:v>
                </c:pt>
                <c:pt idx="12046">
                  <c:v>1301</c:v>
                </c:pt>
                <c:pt idx="12047">
                  <c:v>1310</c:v>
                </c:pt>
                <c:pt idx="12048">
                  <c:v>1294</c:v>
                </c:pt>
                <c:pt idx="12049">
                  <c:v>1299</c:v>
                </c:pt>
                <c:pt idx="12050">
                  <c:v>1268</c:v>
                </c:pt>
                <c:pt idx="12051">
                  <c:v>1281</c:v>
                </c:pt>
                <c:pt idx="12052">
                  <c:v>1275</c:v>
                </c:pt>
                <c:pt idx="12053">
                  <c:v>1288</c:v>
                </c:pt>
                <c:pt idx="12054">
                  <c:v>1294</c:v>
                </c:pt>
                <c:pt idx="12055">
                  <c:v>1306</c:v>
                </c:pt>
                <c:pt idx="12056">
                  <c:v>1313</c:v>
                </c:pt>
                <c:pt idx="12057">
                  <c:v>1317</c:v>
                </c:pt>
                <c:pt idx="12058">
                  <c:v>1322</c:v>
                </c:pt>
                <c:pt idx="12059">
                  <c:v>1319</c:v>
                </c:pt>
                <c:pt idx="12060">
                  <c:v>1282</c:v>
                </c:pt>
                <c:pt idx="12061">
                  <c:v>1295</c:v>
                </c:pt>
                <c:pt idx="12062">
                  <c:v>1297</c:v>
                </c:pt>
                <c:pt idx="12063">
                  <c:v>1286</c:v>
                </c:pt>
                <c:pt idx="12064">
                  <c:v>1280</c:v>
                </c:pt>
                <c:pt idx="12065">
                  <c:v>1282</c:v>
                </c:pt>
                <c:pt idx="12066">
                  <c:v>1296</c:v>
                </c:pt>
                <c:pt idx="12067">
                  <c:v>1296</c:v>
                </c:pt>
                <c:pt idx="12068">
                  <c:v>1275</c:v>
                </c:pt>
                <c:pt idx="12069">
                  <c:v>1278</c:v>
                </c:pt>
                <c:pt idx="12070">
                  <c:v>1289</c:v>
                </c:pt>
                <c:pt idx="12071">
                  <c:v>1302</c:v>
                </c:pt>
                <c:pt idx="12072">
                  <c:v>1286</c:v>
                </c:pt>
                <c:pt idx="12073">
                  <c:v>1293</c:v>
                </c:pt>
                <c:pt idx="12074">
                  <c:v>1291</c:v>
                </c:pt>
                <c:pt idx="12075">
                  <c:v>1288</c:v>
                </c:pt>
                <c:pt idx="12076">
                  <c:v>1293</c:v>
                </c:pt>
                <c:pt idx="12077">
                  <c:v>1293</c:v>
                </c:pt>
                <c:pt idx="12078">
                  <c:v>1310</c:v>
                </c:pt>
                <c:pt idx="12079">
                  <c:v>1341</c:v>
                </c:pt>
                <c:pt idx="12080">
                  <c:v>1327</c:v>
                </c:pt>
                <c:pt idx="12081">
                  <c:v>1308</c:v>
                </c:pt>
                <c:pt idx="12082">
                  <c:v>1316</c:v>
                </c:pt>
                <c:pt idx="12083">
                  <c:v>1317</c:v>
                </c:pt>
                <c:pt idx="12084">
                  <c:v>1302</c:v>
                </c:pt>
                <c:pt idx="12085">
                  <c:v>1310</c:v>
                </c:pt>
                <c:pt idx="12086">
                  <c:v>1320</c:v>
                </c:pt>
                <c:pt idx="12087">
                  <c:v>1300</c:v>
                </c:pt>
                <c:pt idx="12088">
                  <c:v>1281</c:v>
                </c:pt>
                <c:pt idx="12089">
                  <c:v>1288</c:v>
                </c:pt>
                <c:pt idx="12090">
                  <c:v>1292</c:v>
                </c:pt>
                <c:pt idx="12091">
                  <c:v>1337</c:v>
                </c:pt>
                <c:pt idx="12092">
                  <c:v>1302</c:v>
                </c:pt>
                <c:pt idx="12093">
                  <c:v>1292</c:v>
                </c:pt>
                <c:pt idx="12094">
                  <c:v>1290</c:v>
                </c:pt>
                <c:pt idx="12095">
                  <c:v>1308</c:v>
                </c:pt>
                <c:pt idx="12096">
                  <c:v>1291</c:v>
                </c:pt>
                <c:pt idx="12097">
                  <c:v>1278</c:v>
                </c:pt>
                <c:pt idx="12098">
                  <c:v>1288</c:v>
                </c:pt>
                <c:pt idx="12099">
                  <c:v>1305</c:v>
                </c:pt>
                <c:pt idx="12100">
                  <c:v>1290</c:v>
                </c:pt>
                <c:pt idx="12101">
                  <c:v>1264</c:v>
                </c:pt>
                <c:pt idx="12102">
                  <c:v>1257</c:v>
                </c:pt>
                <c:pt idx="12103">
                  <c:v>1285</c:v>
                </c:pt>
                <c:pt idx="12104">
                  <c:v>1260</c:v>
                </c:pt>
                <c:pt idx="12105">
                  <c:v>1297</c:v>
                </c:pt>
                <c:pt idx="12106">
                  <c:v>1296</c:v>
                </c:pt>
                <c:pt idx="12107">
                  <c:v>1286</c:v>
                </c:pt>
                <c:pt idx="12108">
                  <c:v>1292</c:v>
                </c:pt>
                <c:pt idx="12109">
                  <c:v>1294</c:v>
                </c:pt>
                <c:pt idx="12110">
                  <c:v>1285</c:v>
                </c:pt>
                <c:pt idx="12111">
                  <c:v>1313</c:v>
                </c:pt>
                <c:pt idx="12112">
                  <c:v>1317</c:v>
                </c:pt>
                <c:pt idx="12113">
                  <c:v>1333</c:v>
                </c:pt>
                <c:pt idx="12114">
                  <c:v>1307</c:v>
                </c:pt>
                <c:pt idx="12115">
                  <c:v>1316</c:v>
                </c:pt>
                <c:pt idx="12116">
                  <c:v>1303</c:v>
                </c:pt>
                <c:pt idx="12117">
                  <c:v>1307</c:v>
                </c:pt>
                <c:pt idx="12118">
                  <c:v>1311</c:v>
                </c:pt>
                <c:pt idx="12119">
                  <c:v>1289</c:v>
                </c:pt>
                <c:pt idx="12120">
                  <c:v>1285</c:v>
                </c:pt>
                <c:pt idx="12121">
                  <c:v>1275</c:v>
                </c:pt>
                <c:pt idx="12122">
                  <c:v>1311</c:v>
                </c:pt>
                <c:pt idx="12123">
                  <c:v>1322</c:v>
                </c:pt>
                <c:pt idx="12124">
                  <c:v>1310</c:v>
                </c:pt>
                <c:pt idx="12125">
                  <c:v>1304</c:v>
                </c:pt>
                <c:pt idx="12126">
                  <c:v>1293</c:v>
                </c:pt>
                <c:pt idx="12127">
                  <c:v>1294</c:v>
                </c:pt>
                <c:pt idx="12128">
                  <c:v>1299</c:v>
                </c:pt>
                <c:pt idx="12129">
                  <c:v>1290</c:v>
                </c:pt>
                <c:pt idx="12130">
                  <c:v>1305</c:v>
                </c:pt>
                <c:pt idx="12131">
                  <c:v>1315</c:v>
                </c:pt>
                <c:pt idx="12132">
                  <c:v>1291</c:v>
                </c:pt>
                <c:pt idx="12133">
                  <c:v>1306</c:v>
                </c:pt>
                <c:pt idx="12134">
                  <c:v>1317</c:v>
                </c:pt>
                <c:pt idx="12135">
                  <c:v>1298</c:v>
                </c:pt>
                <c:pt idx="12136">
                  <c:v>1321</c:v>
                </c:pt>
                <c:pt idx="12137">
                  <c:v>1298</c:v>
                </c:pt>
                <c:pt idx="12138">
                  <c:v>1286</c:v>
                </c:pt>
                <c:pt idx="12139">
                  <c:v>1273</c:v>
                </c:pt>
                <c:pt idx="12140">
                  <c:v>1295</c:v>
                </c:pt>
                <c:pt idx="12141">
                  <c:v>1306</c:v>
                </c:pt>
                <c:pt idx="12142">
                  <c:v>1304</c:v>
                </c:pt>
                <c:pt idx="12143">
                  <c:v>1318</c:v>
                </c:pt>
                <c:pt idx="12144">
                  <c:v>1296</c:v>
                </c:pt>
                <c:pt idx="12145">
                  <c:v>1304</c:v>
                </c:pt>
                <c:pt idx="12146">
                  <c:v>1294</c:v>
                </c:pt>
                <c:pt idx="12147">
                  <c:v>1316</c:v>
                </c:pt>
                <c:pt idx="12148">
                  <c:v>1335</c:v>
                </c:pt>
                <c:pt idx="12149">
                  <c:v>1312</c:v>
                </c:pt>
                <c:pt idx="12150">
                  <c:v>1306</c:v>
                </c:pt>
                <c:pt idx="12151">
                  <c:v>1294</c:v>
                </c:pt>
                <c:pt idx="12152">
                  <c:v>1299</c:v>
                </c:pt>
                <c:pt idx="12153">
                  <c:v>1265</c:v>
                </c:pt>
                <c:pt idx="12154">
                  <c:v>1274</c:v>
                </c:pt>
                <c:pt idx="12155">
                  <c:v>1266</c:v>
                </c:pt>
                <c:pt idx="12156">
                  <c:v>1276</c:v>
                </c:pt>
                <c:pt idx="12157">
                  <c:v>1258</c:v>
                </c:pt>
                <c:pt idx="12158">
                  <c:v>1264</c:v>
                </c:pt>
                <c:pt idx="12159">
                  <c:v>1267</c:v>
                </c:pt>
                <c:pt idx="12160">
                  <c:v>1276</c:v>
                </c:pt>
                <c:pt idx="12161">
                  <c:v>1268</c:v>
                </c:pt>
                <c:pt idx="12162">
                  <c:v>1273</c:v>
                </c:pt>
                <c:pt idx="12163">
                  <c:v>1279</c:v>
                </c:pt>
                <c:pt idx="12164">
                  <c:v>1290</c:v>
                </c:pt>
                <c:pt idx="12165">
                  <c:v>1285</c:v>
                </c:pt>
                <c:pt idx="12166">
                  <c:v>1283</c:v>
                </c:pt>
                <c:pt idx="12167">
                  <c:v>1314</c:v>
                </c:pt>
                <c:pt idx="12168">
                  <c:v>1285</c:v>
                </c:pt>
                <c:pt idx="12169">
                  <c:v>1328</c:v>
                </c:pt>
                <c:pt idx="12170">
                  <c:v>1325</c:v>
                </c:pt>
                <c:pt idx="12171">
                  <c:v>1307</c:v>
                </c:pt>
                <c:pt idx="12172">
                  <c:v>1311</c:v>
                </c:pt>
                <c:pt idx="12173">
                  <c:v>1297</c:v>
                </c:pt>
                <c:pt idx="12174">
                  <c:v>1304</c:v>
                </c:pt>
                <c:pt idx="12175">
                  <c:v>1298</c:v>
                </c:pt>
                <c:pt idx="12176">
                  <c:v>1295</c:v>
                </c:pt>
                <c:pt idx="12177">
                  <c:v>1309</c:v>
                </c:pt>
                <c:pt idx="12178">
                  <c:v>1273</c:v>
                </c:pt>
                <c:pt idx="12179">
                  <c:v>1301</c:v>
                </c:pt>
                <c:pt idx="12180">
                  <c:v>1327</c:v>
                </c:pt>
                <c:pt idx="12181">
                  <c:v>1309</c:v>
                </c:pt>
                <c:pt idx="12182">
                  <c:v>1277</c:v>
                </c:pt>
                <c:pt idx="12183">
                  <c:v>1281</c:v>
                </c:pt>
                <c:pt idx="12184">
                  <c:v>1307</c:v>
                </c:pt>
                <c:pt idx="12185">
                  <c:v>1259</c:v>
                </c:pt>
                <c:pt idx="12186">
                  <c:v>1300</c:v>
                </c:pt>
                <c:pt idx="12187">
                  <c:v>1304</c:v>
                </c:pt>
                <c:pt idx="12188">
                  <c:v>1309</c:v>
                </c:pt>
                <c:pt idx="12189">
                  <c:v>1267</c:v>
                </c:pt>
                <c:pt idx="12190">
                  <c:v>1291</c:v>
                </c:pt>
                <c:pt idx="12191">
                  <c:v>1318</c:v>
                </c:pt>
                <c:pt idx="12192">
                  <c:v>1307</c:v>
                </c:pt>
                <c:pt idx="12193">
                  <c:v>1278</c:v>
                </c:pt>
                <c:pt idx="12194">
                  <c:v>1278</c:v>
                </c:pt>
                <c:pt idx="12195">
                  <c:v>1287</c:v>
                </c:pt>
                <c:pt idx="12196">
                  <c:v>1284</c:v>
                </c:pt>
                <c:pt idx="12197">
                  <c:v>1291</c:v>
                </c:pt>
                <c:pt idx="12198">
                  <c:v>1302</c:v>
                </c:pt>
                <c:pt idx="12199">
                  <c:v>1308</c:v>
                </c:pt>
                <c:pt idx="12200">
                  <c:v>1337</c:v>
                </c:pt>
                <c:pt idx="12201">
                  <c:v>1321</c:v>
                </c:pt>
                <c:pt idx="12202">
                  <c:v>1294</c:v>
                </c:pt>
                <c:pt idx="12203">
                  <c:v>1296</c:v>
                </c:pt>
                <c:pt idx="12204">
                  <c:v>1310</c:v>
                </c:pt>
                <c:pt idx="12205">
                  <c:v>1313</c:v>
                </c:pt>
                <c:pt idx="12206">
                  <c:v>1298</c:v>
                </c:pt>
                <c:pt idx="12207">
                  <c:v>1269</c:v>
                </c:pt>
                <c:pt idx="12208">
                  <c:v>1300</c:v>
                </c:pt>
                <c:pt idx="12209">
                  <c:v>1313</c:v>
                </c:pt>
                <c:pt idx="12210">
                  <c:v>1306</c:v>
                </c:pt>
                <c:pt idx="12211">
                  <c:v>1345</c:v>
                </c:pt>
                <c:pt idx="12212">
                  <c:v>1321</c:v>
                </c:pt>
                <c:pt idx="12213">
                  <c:v>1309</c:v>
                </c:pt>
                <c:pt idx="12214">
                  <c:v>1320</c:v>
                </c:pt>
                <c:pt idx="12215">
                  <c:v>1293</c:v>
                </c:pt>
                <c:pt idx="12216">
                  <c:v>1298</c:v>
                </c:pt>
                <c:pt idx="12217">
                  <c:v>1278</c:v>
                </c:pt>
                <c:pt idx="12218">
                  <c:v>1269</c:v>
                </c:pt>
                <c:pt idx="12219">
                  <c:v>1280</c:v>
                </c:pt>
                <c:pt idx="12220">
                  <c:v>1266</c:v>
                </c:pt>
                <c:pt idx="12221">
                  <c:v>1268</c:v>
                </c:pt>
                <c:pt idx="12222">
                  <c:v>1262</c:v>
                </c:pt>
                <c:pt idx="12223">
                  <c:v>1256</c:v>
                </c:pt>
                <c:pt idx="12224">
                  <c:v>1265</c:v>
                </c:pt>
                <c:pt idx="12225">
                  <c:v>1255</c:v>
                </c:pt>
                <c:pt idx="12226">
                  <c:v>1263</c:v>
                </c:pt>
                <c:pt idx="12227">
                  <c:v>1276</c:v>
                </c:pt>
                <c:pt idx="12228">
                  <c:v>1268</c:v>
                </c:pt>
                <c:pt idx="12229">
                  <c:v>1282</c:v>
                </c:pt>
                <c:pt idx="12230">
                  <c:v>1248</c:v>
                </c:pt>
                <c:pt idx="12231">
                  <c:v>1260</c:v>
                </c:pt>
                <c:pt idx="12232">
                  <c:v>1289</c:v>
                </c:pt>
                <c:pt idx="12233">
                  <c:v>1256</c:v>
                </c:pt>
                <c:pt idx="12234">
                  <c:v>1253</c:v>
                </c:pt>
                <c:pt idx="12235">
                  <c:v>1263</c:v>
                </c:pt>
                <c:pt idx="12236">
                  <c:v>1262</c:v>
                </c:pt>
                <c:pt idx="12237">
                  <c:v>1254</c:v>
                </c:pt>
                <c:pt idx="12238">
                  <c:v>1246</c:v>
                </c:pt>
                <c:pt idx="12239">
                  <c:v>1271</c:v>
                </c:pt>
                <c:pt idx="12240">
                  <c:v>1242</c:v>
                </c:pt>
                <c:pt idx="12241">
                  <c:v>1260</c:v>
                </c:pt>
                <c:pt idx="12242">
                  <c:v>1255</c:v>
                </c:pt>
                <c:pt idx="12243">
                  <c:v>1251</c:v>
                </c:pt>
                <c:pt idx="12244">
                  <c:v>1245</c:v>
                </c:pt>
                <c:pt idx="12245">
                  <c:v>1248</c:v>
                </c:pt>
                <c:pt idx="12246">
                  <c:v>1225</c:v>
                </c:pt>
                <c:pt idx="12247">
                  <c:v>1207</c:v>
                </c:pt>
                <c:pt idx="12248">
                  <c:v>1219</c:v>
                </c:pt>
                <c:pt idx="12249">
                  <c:v>1230</c:v>
                </c:pt>
                <c:pt idx="12250">
                  <c:v>1237</c:v>
                </c:pt>
                <c:pt idx="12251">
                  <c:v>1220</c:v>
                </c:pt>
                <c:pt idx="12252">
                  <c:v>1246</c:v>
                </c:pt>
                <c:pt idx="12253">
                  <c:v>1262</c:v>
                </c:pt>
                <c:pt idx="12254">
                  <c:v>1266</c:v>
                </c:pt>
                <c:pt idx="12255">
                  <c:v>1255</c:v>
                </c:pt>
                <c:pt idx="12256">
                  <c:v>1242</c:v>
                </c:pt>
                <c:pt idx="12257">
                  <c:v>1236</c:v>
                </c:pt>
                <c:pt idx="12258">
                  <c:v>1255</c:v>
                </c:pt>
                <c:pt idx="12259">
                  <c:v>1276</c:v>
                </c:pt>
                <c:pt idx="12260">
                  <c:v>1308</c:v>
                </c:pt>
                <c:pt idx="12261">
                  <c:v>1282</c:v>
                </c:pt>
                <c:pt idx="12262">
                  <c:v>1300</c:v>
                </c:pt>
                <c:pt idx="12263">
                  <c:v>1286</c:v>
                </c:pt>
                <c:pt idx="12264">
                  <c:v>1287</c:v>
                </c:pt>
                <c:pt idx="12265">
                  <c:v>1273</c:v>
                </c:pt>
                <c:pt idx="12266">
                  <c:v>1318</c:v>
                </c:pt>
                <c:pt idx="12267">
                  <c:v>1281</c:v>
                </c:pt>
                <c:pt idx="12268">
                  <c:v>1255</c:v>
                </c:pt>
                <c:pt idx="12269">
                  <c:v>1282</c:v>
                </c:pt>
                <c:pt idx="12270">
                  <c:v>1258</c:v>
                </c:pt>
                <c:pt idx="12271">
                  <c:v>1297</c:v>
                </c:pt>
                <c:pt idx="12272">
                  <c:v>1258</c:v>
                </c:pt>
                <c:pt idx="12273">
                  <c:v>1276</c:v>
                </c:pt>
                <c:pt idx="12274">
                  <c:v>1294</c:v>
                </c:pt>
                <c:pt idx="12275">
                  <c:v>1282</c:v>
                </c:pt>
                <c:pt idx="12276">
                  <c:v>1263</c:v>
                </c:pt>
                <c:pt idx="12277">
                  <c:v>1280</c:v>
                </c:pt>
                <c:pt idx="12278">
                  <c:v>1250</c:v>
                </c:pt>
                <c:pt idx="12279">
                  <c:v>1263</c:v>
                </c:pt>
                <c:pt idx="12280">
                  <c:v>1275</c:v>
                </c:pt>
                <c:pt idx="12281">
                  <c:v>1262</c:v>
                </c:pt>
                <c:pt idx="12282">
                  <c:v>1260</c:v>
                </c:pt>
                <c:pt idx="12283">
                  <c:v>1249</c:v>
                </c:pt>
                <c:pt idx="12284">
                  <c:v>1245</c:v>
                </c:pt>
                <c:pt idx="12285">
                  <c:v>1235</c:v>
                </c:pt>
                <c:pt idx="12286">
                  <c:v>1257</c:v>
                </c:pt>
                <c:pt idx="12287">
                  <c:v>1246</c:v>
                </c:pt>
                <c:pt idx="12288">
                  <c:v>1263</c:v>
                </c:pt>
                <c:pt idx="12289">
                  <c:v>1262</c:v>
                </c:pt>
                <c:pt idx="12290">
                  <c:v>1247</c:v>
                </c:pt>
                <c:pt idx="12291">
                  <c:v>1262</c:v>
                </c:pt>
                <c:pt idx="12292">
                  <c:v>1257</c:v>
                </c:pt>
                <c:pt idx="12293">
                  <c:v>1247</c:v>
                </c:pt>
                <c:pt idx="12294">
                  <c:v>1268</c:v>
                </c:pt>
                <c:pt idx="12295">
                  <c:v>1293</c:v>
                </c:pt>
                <c:pt idx="12296">
                  <c:v>1266</c:v>
                </c:pt>
                <c:pt idx="12297">
                  <c:v>1266</c:v>
                </c:pt>
                <c:pt idx="12298">
                  <c:v>1249</c:v>
                </c:pt>
                <c:pt idx="12299">
                  <c:v>1272</c:v>
                </c:pt>
                <c:pt idx="12300">
                  <c:v>1273</c:v>
                </c:pt>
                <c:pt idx="12301">
                  <c:v>1292</c:v>
                </c:pt>
                <c:pt idx="12302">
                  <c:v>1273</c:v>
                </c:pt>
                <c:pt idx="12303">
                  <c:v>1257</c:v>
                </c:pt>
                <c:pt idx="12304">
                  <c:v>1244</c:v>
                </c:pt>
                <c:pt idx="12305">
                  <c:v>1240</c:v>
                </c:pt>
                <c:pt idx="12306">
                  <c:v>1241</c:v>
                </c:pt>
                <c:pt idx="12307">
                  <c:v>1240</c:v>
                </c:pt>
                <c:pt idx="12308">
                  <c:v>1258</c:v>
                </c:pt>
                <c:pt idx="12309">
                  <c:v>1229</c:v>
                </c:pt>
                <c:pt idx="12310">
                  <c:v>1256</c:v>
                </c:pt>
                <c:pt idx="12311">
                  <c:v>1262</c:v>
                </c:pt>
                <c:pt idx="12312">
                  <c:v>1267</c:v>
                </c:pt>
                <c:pt idx="12313">
                  <c:v>1243</c:v>
                </c:pt>
                <c:pt idx="12314">
                  <c:v>1278</c:v>
                </c:pt>
                <c:pt idx="12315">
                  <c:v>1230</c:v>
                </c:pt>
                <c:pt idx="12316">
                  <c:v>1272</c:v>
                </c:pt>
                <c:pt idx="12317">
                  <c:v>1265</c:v>
                </c:pt>
                <c:pt idx="12318">
                  <c:v>1274</c:v>
                </c:pt>
                <c:pt idx="12319">
                  <c:v>1266</c:v>
                </c:pt>
                <c:pt idx="12320">
                  <c:v>1270</c:v>
                </c:pt>
                <c:pt idx="12321">
                  <c:v>1277</c:v>
                </c:pt>
                <c:pt idx="12322">
                  <c:v>1286</c:v>
                </c:pt>
                <c:pt idx="12323">
                  <c:v>1294</c:v>
                </c:pt>
                <c:pt idx="12324">
                  <c:v>1299</c:v>
                </c:pt>
                <c:pt idx="12325">
                  <c:v>1294</c:v>
                </c:pt>
                <c:pt idx="12326">
                  <c:v>1282</c:v>
                </c:pt>
                <c:pt idx="12327">
                  <c:v>1292</c:v>
                </c:pt>
                <c:pt idx="12328">
                  <c:v>1270</c:v>
                </c:pt>
                <c:pt idx="12329">
                  <c:v>1267</c:v>
                </c:pt>
                <c:pt idx="12330">
                  <c:v>1271</c:v>
                </c:pt>
                <c:pt idx="12331">
                  <c:v>1260</c:v>
                </c:pt>
                <c:pt idx="12332">
                  <c:v>1269</c:v>
                </c:pt>
                <c:pt idx="12333">
                  <c:v>1251</c:v>
                </c:pt>
                <c:pt idx="12334">
                  <c:v>1244</c:v>
                </c:pt>
                <c:pt idx="12335">
                  <c:v>1253</c:v>
                </c:pt>
                <c:pt idx="12336">
                  <c:v>1234</c:v>
                </c:pt>
                <c:pt idx="12337">
                  <c:v>1237</c:v>
                </c:pt>
                <c:pt idx="12338">
                  <c:v>1246</c:v>
                </c:pt>
                <c:pt idx="12339">
                  <c:v>1252</c:v>
                </c:pt>
                <c:pt idx="12340">
                  <c:v>1255</c:v>
                </c:pt>
                <c:pt idx="12341">
                  <c:v>1262</c:v>
                </c:pt>
                <c:pt idx="12342">
                  <c:v>1268</c:v>
                </c:pt>
                <c:pt idx="12343">
                  <c:v>1260</c:v>
                </c:pt>
                <c:pt idx="12344">
                  <c:v>1276</c:v>
                </c:pt>
                <c:pt idx="12345">
                  <c:v>1247</c:v>
                </c:pt>
                <c:pt idx="12346">
                  <c:v>1252</c:v>
                </c:pt>
                <c:pt idx="12347">
                  <c:v>1243</c:v>
                </c:pt>
                <c:pt idx="12348">
                  <c:v>1218</c:v>
                </c:pt>
                <c:pt idx="12349">
                  <c:v>1269</c:v>
                </c:pt>
                <c:pt idx="12350">
                  <c:v>1296</c:v>
                </c:pt>
                <c:pt idx="12351">
                  <c:v>1284</c:v>
                </c:pt>
                <c:pt idx="12352">
                  <c:v>1290</c:v>
                </c:pt>
                <c:pt idx="12353">
                  <c:v>1297</c:v>
                </c:pt>
                <c:pt idx="12354">
                  <c:v>1299</c:v>
                </c:pt>
                <c:pt idx="12355">
                  <c:v>1286</c:v>
                </c:pt>
                <c:pt idx="12356">
                  <c:v>1296</c:v>
                </c:pt>
                <c:pt idx="12357">
                  <c:v>1275</c:v>
                </c:pt>
                <c:pt idx="12358">
                  <c:v>1307</c:v>
                </c:pt>
                <c:pt idx="12359">
                  <c:v>1303</c:v>
                </c:pt>
                <c:pt idx="12360">
                  <c:v>1304</c:v>
                </c:pt>
                <c:pt idx="12361">
                  <c:v>1293</c:v>
                </c:pt>
                <c:pt idx="12362">
                  <c:v>1294</c:v>
                </c:pt>
                <c:pt idx="12363">
                  <c:v>1299</c:v>
                </c:pt>
                <c:pt idx="12364">
                  <c:v>1310</c:v>
                </c:pt>
                <c:pt idx="12365">
                  <c:v>1341</c:v>
                </c:pt>
                <c:pt idx="12366">
                  <c:v>1284</c:v>
                </c:pt>
                <c:pt idx="12367">
                  <c:v>1287</c:v>
                </c:pt>
                <c:pt idx="12368">
                  <c:v>1285</c:v>
                </c:pt>
                <c:pt idx="12369">
                  <c:v>1280</c:v>
                </c:pt>
                <c:pt idx="12370">
                  <c:v>1278</c:v>
                </c:pt>
                <c:pt idx="12371">
                  <c:v>1300</c:v>
                </c:pt>
                <c:pt idx="12372">
                  <c:v>1304</c:v>
                </c:pt>
                <c:pt idx="12373">
                  <c:v>1319</c:v>
                </c:pt>
                <c:pt idx="12374">
                  <c:v>1310</c:v>
                </c:pt>
                <c:pt idx="12375">
                  <c:v>1288</c:v>
                </c:pt>
                <c:pt idx="12376">
                  <c:v>1307</c:v>
                </c:pt>
                <c:pt idx="12377">
                  <c:v>1284</c:v>
                </c:pt>
                <c:pt idx="12378">
                  <c:v>1262</c:v>
                </c:pt>
                <c:pt idx="12379">
                  <c:v>1271</c:v>
                </c:pt>
                <c:pt idx="12380">
                  <c:v>1239</c:v>
                </c:pt>
                <c:pt idx="12381">
                  <c:v>1250</c:v>
                </c:pt>
                <c:pt idx="12382">
                  <c:v>1242</c:v>
                </c:pt>
                <c:pt idx="12383">
                  <c:v>1281</c:v>
                </c:pt>
                <c:pt idx="12384">
                  <c:v>1277</c:v>
                </c:pt>
                <c:pt idx="12385">
                  <c:v>1263</c:v>
                </c:pt>
                <c:pt idx="12386">
                  <c:v>1273</c:v>
                </c:pt>
                <c:pt idx="12387">
                  <c:v>1277</c:v>
                </c:pt>
                <c:pt idx="12388">
                  <c:v>1267</c:v>
                </c:pt>
                <c:pt idx="12389">
                  <c:v>1279</c:v>
                </c:pt>
                <c:pt idx="12390">
                  <c:v>1271</c:v>
                </c:pt>
                <c:pt idx="12391">
                  <c:v>1287</c:v>
                </c:pt>
                <c:pt idx="12392">
                  <c:v>1304</c:v>
                </c:pt>
                <c:pt idx="12393">
                  <c:v>1301</c:v>
                </c:pt>
                <c:pt idx="12394">
                  <c:v>1294</c:v>
                </c:pt>
                <c:pt idx="12395">
                  <c:v>1280</c:v>
                </c:pt>
                <c:pt idx="12396">
                  <c:v>1259</c:v>
                </c:pt>
                <c:pt idx="12397">
                  <c:v>1266</c:v>
                </c:pt>
                <c:pt idx="12398">
                  <c:v>1251</c:v>
                </c:pt>
                <c:pt idx="12399">
                  <c:v>1256</c:v>
                </c:pt>
                <c:pt idx="12400">
                  <c:v>1285</c:v>
                </c:pt>
                <c:pt idx="12401">
                  <c:v>1270</c:v>
                </c:pt>
                <c:pt idx="12402">
                  <c:v>1278</c:v>
                </c:pt>
                <c:pt idx="12403">
                  <c:v>1284</c:v>
                </c:pt>
                <c:pt idx="12404">
                  <c:v>1273</c:v>
                </c:pt>
                <c:pt idx="12405">
                  <c:v>1267</c:v>
                </c:pt>
                <c:pt idx="12406">
                  <c:v>1276</c:v>
                </c:pt>
                <c:pt idx="12407">
                  <c:v>1294</c:v>
                </c:pt>
                <c:pt idx="12408">
                  <c:v>1265</c:v>
                </c:pt>
                <c:pt idx="12409">
                  <c:v>1271</c:v>
                </c:pt>
                <c:pt idx="12410">
                  <c:v>1301</c:v>
                </c:pt>
                <c:pt idx="12411">
                  <c:v>1262</c:v>
                </c:pt>
                <c:pt idx="12412">
                  <c:v>1264</c:v>
                </c:pt>
                <c:pt idx="12413">
                  <c:v>1260</c:v>
                </c:pt>
                <c:pt idx="12414">
                  <c:v>1277</c:v>
                </c:pt>
                <c:pt idx="12415">
                  <c:v>1249</c:v>
                </c:pt>
                <c:pt idx="12416">
                  <c:v>1280</c:v>
                </c:pt>
                <c:pt idx="12417">
                  <c:v>1276</c:v>
                </c:pt>
                <c:pt idx="12418">
                  <c:v>1276</c:v>
                </c:pt>
                <c:pt idx="12419">
                  <c:v>1250</c:v>
                </c:pt>
                <c:pt idx="12420">
                  <c:v>1275</c:v>
                </c:pt>
                <c:pt idx="12421">
                  <c:v>1261</c:v>
                </c:pt>
                <c:pt idx="12422">
                  <c:v>1264</c:v>
                </c:pt>
                <c:pt idx="12423">
                  <c:v>1276</c:v>
                </c:pt>
                <c:pt idx="12424">
                  <c:v>1265</c:v>
                </c:pt>
                <c:pt idx="12425">
                  <c:v>1288</c:v>
                </c:pt>
                <c:pt idx="12426">
                  <c:v>1286</c:v>
                </c:pt>
                <c:pt idx="12427">
                  <c:v>1268</c:v>
                </c:pt>
                <c:pt idx="12428">
                  <c:v>1285</c:v>
                </c:pt>
                <c:pt idx="12429">
                  <c:v>1289</c:v>
                </c:pt>
                <c:pt idx="12430">
                  <c:v>1308</c:v>
                </c:pt>
                <c:pt idx="12431">
                  <c:v>1259</c:v>
                </c:pt>
                <c:pt idx="12432">
                  <c:v>1258</c:v>
                </c:pt>
                <c:pt idx="12433">
                  <c:v>1268</c:v>
                </c:pt>
                <c:pt idx="12434">
                  <c:v>1271</c:v>
                </c:pt>
                <c:pt idx="12435">
                  <c:v>1254</c:v>
                </c:pt>
                <c:pt idx="12436">
                  <c:v>1274</c:v>
                </c:pt>
                <c:pt idx="12437">
                  <c:v>1302</c:v>
                </c:pt>
                <c:pt idx="12438">
                  <c:v>1281</c:v>
                </c:pt>
                <c:pt idx="12439">
                  <c:v>1296</c:v>
                </c:pt>
                <c:pt idx="12440">
                  <c:v>1255</c:v>
                </c:pt>
                <c:pt idx="12441">
                  <c:v>1294</c:v>
                </c:pt>
                <c:pt idx="12442">
                  <c:v>1290</c:v>
                </c:pt>
                <c:pt idx="12443">
                  <c:v>1292</c:v>
                </c:pt>
                <c:pt idx="12444">
                  <c:v>1284</c:v>
                </c:pt>
                <c:pt idx="12445">
                  <c:v>1297</c:v>
                </c:pt>
                <c:pt idx="12446">
                  <c:v>1273</c:v>
                </c:pt>
                <c:pt idx="12447">
                  <c:v>1274</c:v>
                </c:pt>
                <c:pt idx="12448">
                  <c:v>1289</c:v>
                </c:pt>
                <c:pt idx="12449">
                  <c:v>1273</c:v>
                </c:pt>
                <c:pt idx="12450">
                  <c:v>1270</c:v>
                </c:pt>
                <c:pt idx="12451">
                  <c:v>1245</c:v>
                </c:pt>
                <c:pt idx="12452">
                  <c:v>1265</c:v>
                </c:pt>
                <c:pt idx="12453">
                  <c:v>1252</c:v>
                </c:pt>
                <c:pt idx="12454">
                  <c:v>1280</c:v>
                </c:pt>
                <c:pt idx="12455">
                  <c:v>1263</c:v>
                </c:pt>
                <c:pt idx="12456">
                  <c:v>1280</c:v>
                </c:pt>
                <c:pt idx="12457">
                  <c:v>1264</c:v>
                </c:pt>
                <c:pt idx="12458">
                  <c:v>1259</c:v>
                </c:pt>
                <c:pt idx="12459">
                  <c:v>1280</c:v>
                </c:pt>
                <c:pt idx="12460">
                  <c:v>1307</c:v>
                </c:pt>
                <c:pt idx="12461">
                  <c:v>1279</c:v>
                </c:pt>
                <c:pt idx="12462">
                  <c:v>1278</c:v>
                </c:pt>
                <c:pt idx="12463">
                  <c:v>1255</c:v>
                </c:pt>
                <c:pt idx="12464">
                  <c:v>1267</c:v>
                </c:pt>
                <c:pt idx="12465">
                  <c:v>1262</c:v>
                </c:pt>
                <c:pt idx="12466">
                  <c:v>1278</c:v>
                </c:pt>
                <c:pt idx="12467">
                  <c:v>1266</c:v>
                </c:pt>
                <c:pt idx="12468">
                  <c:v>1282</c:v>
                </c:pt>
                <c:pt idx="12469">
                  <c:v>1306</c:v>
                </c:pt>
                <c:pt idx="12470">
                  <c:v>1284</c:v>
                </c:pt>
                <c:pt idx="12471">
                  <c:v>1266</c:v>
                </c:pt>
                <c:pt idx="12472">
                  <c:v>1281</c:v>
                </c:pt>
                <c:pt idx="12473">
                  <c:v>1274</c:v>
                </c:pt>
                <c:pt idx="12474">
                  <c:v>1273</c:v>
                </c:pt>
                <c:pt idx="12475">
                  <c:v>1279</c:v>
                </c:pt>
                <c:pt idx="12476">
                  <c:v>1259</c:v>
                </c:pt>
                <c:pt idx="12477">
                  <c:v>1284</c:v>
                </c:pt>
                <c:pt idx="12478">
                  <c:v>1264</c:v>
                </c:pt>
                <c:pt idx="12479">
                  <c:v>1274</c:v>
                </c:pt>
                <c:pt idx="12480">
                  <c:v>1262</c:v>
                </c:pt>
                <c:pt idx="12481">
                  <c:v>1272</c:v>
                </c:pt>
                <c:pt idx="12482">
                  <c:v>1281</c:v>
                </c:pt>
                <c:pt idx="12483">
                  <c:v>1281</c:v>
                </c:pt>
                <c:pt idx="12484">
                  <c:v>1295</c:v>
                </c:pt>
                <c:pt idx="12485">
                  <c:v>1298</c:v>
                </c:pt>
                <c:pt idx="12486">
                  <c:v>1293</c:v>
                </c:pt>
                <c:pt idx="12487">
                  <c:v>1269</c:v>
                </c:pt>
                <c:pt idx="12488">
                  <c:v>1296</c:v>
                </c:pt>
                <c:pt idx="12489">
                  <c:v>1271</c:v>
                </c:pt>
                <c:pt idx="12490">
                  <c:v>1285</c:v>
                </c:pt>
                <c:pt idx="12491">
                  <c:v>1279</c:v>
                </c:pt>
                <c:pt idx="12492">
                  <c:v>1266</c:v>
                </c:pt>
                <c:pt idx="12493">
                  <c:v>1291</c:v>
                </c:pt>
                <c:pt idx="12494">
                  <c:v>1288</c:v>
                </c:pt>
                <c:pt idx="12495">
                  <c:v>1282</c:v>
                </c:pt>
                <c:pt idx="12496">
                  <c:v>1295</c:v>
                </c:pt>
                <c:pt idx="12497">
                  <c:v>1278</c:v>
                </c:pt>
                <c:pt idx="12498">
                  <c:v>1287</c:v>
                </c:pt>
                <c:pt idx="12499">
                  <c:v>1294</c:v>
                </c:pt>
                <c:pt idx="12500">
                  <c:v>1302</c:v>
                </c:pt>
                <c:pt idx="12501">
                  <c:v>1300</c:v>
                </c:pt>
                <c:pt idx="12502">
                  <c:v>1311</c:v>
                </c:pt>
                <c:pt idx="12503">
                  <c:v>1301</c:v>
                </c:pt>
                <c:pt idx="12504">
                  <c:v>1272</c:v>
                </c:pt>
                <c:pt idx="12505">
                  <c:v>1247</c:v>
                </c:pt>
                <c:pt idx="12506">
                  <c:v>1250</c:v>
                </c:pt>
                <c:pt idx="12507">
                  <c:v>1271</c:v>
                </c:pt>
                <c:pt idx="12508">
                  <c:v>1283</c:v>
                </c:pt>
                <c:pt idx="12509">
                  <c:v>1273</c:v>
                </c:pt>
                <c:pt idx="12510">
                  <c:v>1278</c:v>
                </c:pt>
                <c:pt idx="12511">
                  <c:v>1301</c:v>
                </c:pt>
                <c:pt idx="12512">
                  <c:v>1276</c:v>
                </c:pt>
                <c:pt idx="12513">
                  <c:v>1294</c:v>
                </c:pt>
                <c:pt idx="12514">
                  <c:v>1251</c:v>
                </c:pt>
                <c:pt idx="12515">
                  <c:v>1280</c:v>
                </c:pt>
                <c:pt idx="12516">
                  <c:v>1254</c:v>
                </c:pt>
                <c:pt idx="12517">
                  <c:v>1267</c:v>
                </c:pt>
                <c:pt idx="12518">
                  <c:v>1253</c:v>
                </c:pt>
                <c:pt idx="12519">
                  <c:v>1268</c:v>
                </c:pt>
                <c:pt idx="12520">
                  <c:v>1265</c:v>
                </c:pt>
                <c:pt idx="12521">
                  <c:v>1272</c:v>
                </c:pt>
                <c:pt idx="12522">
                  <c:v>1286</c:v>
                </c:pt>
                <c:pt idx="12523">
                  <c:v>1304</c:v>
                </c:pt>
                <c:pt idx="12524">
                  <c:v>1288</c:v>
                </c:pt>
                <c:pt idx="12525">
                  <c:v>1305</c:v>
                </c:pt>
                <c:pt idx="12526">
                  <c:v>1330</c:v>
                </c:pt>
                <c:pt idx="12527">
                  <c:v>1319</c:v>
                </c:pt>
                <c:pt idx="12528">
                  <c:v>1319</c:v>
                </c:pt>
                <c:pt idx="12529">
                  <c:v>1306</c:v>
                </c:pt>
                <c:pt idx="12530">
                  <c:v>1320</c:v>
                </c:pt>
                <c:pt idx="12531">
                  <c:v>1329</c:v>
                </c:pt>
                <c:pt idx="12532">
                  <c:v>1317</c:v>
                </c:pt>
                <c:pt idx="12533">
                  <c:v>1308</c:v>
                </c:pt>
                <c:pt idx="12534">
                  <c:v>1306</c:v>
                </c:pt>
                <c:pt idx="12535">
                  <c:v>1323</c:v>
                </c:pt>
                <c:pt idx="12536">
                  <c:v>1292</c:v>
                </c:pt>
                <c:pt idx="12537">
                  <c:v>1311</c:v>
                </c:pt>
                <c:pt idx="12538">
                  <c:v>1300</c:v>
                </c:pt>
                <c:pt idx="12539">
                  <c:v>1313</c:v>
                </c:pt>
                <c:pt idx="12540">
                  <c:v>1307</c:v>
                </c:pt>
                <c:pt idx="12541">
                  <c:v>1305</c:v>
                </c:pt>
                <c:pt idx="12542">
                  <c:v>1318</c:v>
                </c:pt>
                <c:pt idx="12543">
                  <c:v>1284</c:v>
                </c:pt>
                <c:pt idx="12544">
                  <c:v>1265</c:v>
                </c:pt>
                <c:pt idx="12545">
                  <c:v>1270</c:v>
                </c:pt>
                <c:pt idx="12546">
                  <c:v>1274</c:v>
                </c:pt>
                <c:pt idx="12547">
                  <c:v>1291</c:v>
                </c:pt>
                <c:pt idx="12548">
                  <c:v>1273</c:v>
                </c:pt>
                <c:pt idx="12549">
                  <c:v>1291</c:v>
                </c:pt>
                <c:pt idx="12550">
                  <c:v>1259</c:v>
                </c:pt>
                <c:pt idx="12551">
                  <c:v>1265</c:v>
                </c:pt>
                <c:pt idx="12552">
                  <c:v>1247</c:v>
                </c:pt>
                <c:pt idx="12553">
                  <c:v>1243</c:v>
                </c:pt>
                <c:pt idx="12554">
                  <c:v>1272</c:v>
                </c:pt>
                <c:pt idx="12555">
                  <c:v>1250</c:v>
                </c:pt>
                <c:pt idx="12556">
                  <c:v>1234</c:v>
                </c:pt>
                <c:pt idx="12557">
                  <c:v>1267</c:v>
                </c:pt>
                <c:pt idx="12558">
                  <c:v>1317</c:v>
                </c:pt>
                <c:pt idx="12559">
                  <c:v>1296</c:v>
                </c:pt>
                <c:pt idx="12560">
                  <c:v>1281</c:v>
                </c:pt>
                <c:pt idx="12561">
                  <c:v>1268</c:v>
                </c:pt>
                <c:pt idx="12562">
                  <c:v>1303</c:v>
                </c:pt>
                <c:pt idx="12563">
                  <c:v>1303</c:v>
                </c:pt>
                <c:pt idx="12564">
                  <c:v>1290</c:v>
                </c:pt>
                <c:pt idx="12565">
                  <c:v>1291</c:v>
                </c:pt>
                <c:pt idx="12566">
                  <c:v>1292</c:v>
                </c:pt>
                <c:pt idx="12567">
                  <c:v>1307</c:v>
                </c:pt>
                <c:pt idx="12568">
                  <c:v>1314</c:v>
                </c:pt>
                <c:pt idx="12569">
                  <c:v>1300</c:v>
                </c:pt>
                <c:pt idx="12570">
                  <c:v>1312</c:v>
                </c:pt>
                <c:pt idx="12571">
                  <c:v>1303</c:v>
                </c:pt>
                <c:pt idx="12572">
                  <c:v>1297</c:v>
                </c:pt>
                <c:pt idx="12573">
                  <c:v>1291</c:v>
                </c:pt>
                <c:pt idx="12574">
                  <c:v>1317</c:v>
                </c:pt>
                <c:pt idx="12575">
                  <c:v>1300</c:v>
                </c:pt>
                <c:pt idx="12576">
                  <c:v>1299</c:v>
                </c:pt>
                <c:pt idx="12577">
                  <c:v>1269</c:v>
                </c:pt>
                <c:pt idx="12578">
                  <c:v>1309</c:v>
                </c:pt>
                <c:pt idx="12579">
                  <c:v>1311</c:v>
                </c:pt>
                <c:pt idx="12580">
                  <c:v>1333</c:v>
                </c:pt>
                <c:pt idx="12581">
                  <c:v>1355</c:v>
                </c:pt>
                <c:pt idx="12582">
                  <c:v>1312</c:v>
                </c:pt>
                <c:pt idx="12583">
                  <c:v>1309</c:v>
                </c:pt>
                <c:pt idx="12584">
                  <c:v>1283</c:v>
                </c:pt>
                <c:pt idx="12585">
                  <c:v>1288</c:v>
                </c:pt>
                <c:pt idx="12586">
                  <c:v>1246</c:v>
                </c:pt>
                <c:pt idx="12587">
                  <c:v>1254</c:v>
                </c:pt>
                <c:pt idx="12588">
                  <c:v>1301</c:v>
                </c:pt>
                <c:pt idx="12589">
                  <c:v>1247</c:v>
                </c:pt>
                <c:pt idx="12590">
                  <c:v>1261</c:v>
                </c:pt>
                <c:pt idx="12591">
                  <c:v>1283</c:v>
                </c:pt>
                <c:pt idx="12592">
                  <c:v>1237</c:v>
                </c:pt>
                <c:pt idx="12593">
                  <c:v>1282</c:v>
                </c:pt>
                <c:pt idx="12594">
                  <c:v>1234</c:v>
                </c:pt>
                <c:pt idx="12595">
                  <c:v>1266</c:v>
                </c:pt>
                <c:pt idx="12596">
                  <c:v>1246</c:v>
                </c:pt>
                <c:pt idx="12597">
                  <c:v>1249</c:v>
                </c:pt>
                <c:pt idx="12598">
                  <c:v>1271</c:v>
                </c:pt>
                <c:pt idx="12599">
                  <c:v>1269</c:v>
                </c:pt>
                <c:pt idx="12600">
                  <c:v>1257</c:v>
                </c:pt>
                <c:pt idx="12601">
                  <c:v>1232</c:v>
                </c:pt>
                <c:pt idx="12602">
                  <c:v>1241</c:v>
                </c:pt>
                <c:pt idx="12603">
                  <c:v>1225</c:v>
                </c:pt>
                <c:pt idx="12604">
                  <c:v>1229</c:v>
                </c:pt>
                <c:pt idx="12605">
                  <c:v>1221</c:v>
                </c:pt>
                <c:pt idx="12606">
                  <c:v>1231</c:v>
                </c:pt>
                <c:pt idx="12607">
                  <c:v>1236</c:v>
                </c:pt>
                <c:pt idx="12608">
                  <c:v>1257</c:v>
                </c:pt>
                <c:pt idx="12609">
                  <c:v>1253</c:v>
                </c:pt>
                <c:pt idx="12610">
                  <c:v>1241</c:v>
                </c:pt>
                <c:pt idx="12611">
                  <c:v>1229</c:v>
                </c:pt>
                <c:pt idx="12612">
                  <c:v>1217</c:v>
                </c:pt>
                <c:pt idx="12613">
                  <c:v>1235</c:v>
                </c:pt>
                <c:pt idx="12614">
                  <c:v>1221</c:v>
                </c:pt>
                <c:pt idx="12615">
                  <c:v>1231</c:v>
                </c:pt>
                <c:pt idx="12616">
                  <c:v>1266</c:v>
                </c:pt>
                <c:pt idx="12617">
                  <c:v>1251</c:v>
                </c:pt>
                <c:pt idx="12618">
                  <c:v>1242</c:v>
                </c:pt>
                <c:pt idx="12619">
                  <c:v>1249</c:v>
                </c:pt>
                <c:pt idx="12620">
                  <c:v>1224</c:v>
                </c:pt>
                <c:pt idx="12621">
                  <c:v>1268</c:v>
                </c:pt>
                <c:pt idx="12622">
                  <c:v>1260</c:v>
                </c:pt>
                <c:pt idx="12623">
                  <c:v>1249</c:v>
                </c:pt>
                <c:pt idx="12624">
                  <c:v>1251</c:v>
                </c:pt>
                <c:pt idx="12625">
                  <c:v>1243</c:v>
                </c:pt>
                <c:pt idx="12626">
                  <c:v>1248</c:v>
                </c:pt>
                <c:pt idx="12627">
                  <c:v>1262</c:v>
                </c:pt>
                <c:pt idx="12628">
                  <c:v>1250</c:v>
                </c:pt>
                <c:pt idx="12629">
                  <c:v>1247</c:v>
                </c:pt>
                <c:pt idx="12630">
                  <c:v>1225</c:v>
                </c:pt>
                <c:pt idx="12631">
                  <c:v>1237</c:v>
                </c:pt>
                <c:pt idx="12632">
                  <c:v>1238</c:v>
                </c:pt>
                <c:pt idx="12633">
                  <c:v>1209</c:v>
                </c:pt>
                <c:pt idx="12634">
                  <c:v>1216</c:v>
                </c:pt>
                <c:pt idx="12635">
                  <c:v>1237</c:v>
                </c:pt>
                <c:pt idx="12636">
                  <c:v>1249</c:v>
                </c:pt>
                <c:pt idx="12637">
                  <c:v>1250</c:v>
                </c:pt>
                <c:pt idx="12638">
                  <c:v>1246</c:v>
                </c:pt>
                <c:pt idx="12639">
                  <c:v>1233</c:v>
                </c:pt>
                <c:pt idx="12640">
                  <c:v>1255</c:v>
                </c:pt>
                <c:pt idx="12641">
                  <c:v>1232</c:v>
                </c:pt>
                <c:pt idx="12642">
                  <c:v>1215</c:v>
                </c:pt>
                <c:pt idx="12643">
                  <c:v>1207</c:v>
                </c:pt>
                <c:pt idx="12644">
                  <c:v>1240</c:v>
                </c:pt>
                <c:pt idx="12645">
                  <c:v>1248</c:v>
                </c:pt>
                <c:pt idx="12646">
                  <c:v>1272</c:v>
                </c:pt>
                <c:pt idx="12647">
                  <c:v>1287</c:v>
                </c:pt>
                <c:pt idx="12648">
                  <c:v>1249</c:v>
                </c:pt>
                <c:pt idx="12649">
                  <c:v>1269</c:v>
                </c:pt>
                <c:pt idx="12650">
                  <c:v>1269</c:v>
                </c:pt>
                <c:pt idx="12651">
                  <c:v>1294</c:v>
                </c:pt>
                <c:pt idx="12652">
                  <c:v>1267</c:v>
                </c:pt>
                <c:pt idx="12653">
                  <c:v>1260</c:v>
                </c:pt>
                <c:pt idx="12654">
                  <c:v>1280</c:v>
                </c:pt>
                <c:pt idx="12655">
                  <c:v>1288</c:v>
                </c:pt>
                <c:pt idx="12656">
                  <c:v>1284</c:v>
                </c:pt>
                <c:pt idx="12657">
                  <c:v>1278</c:v>
                </c:pt>
                <c:pt idx="12658">
                  <c:v>1261</c:v>
                </c:pt>
                <c:pt idx="12659">
                  <c:v>1268</c:v>
                </c:pt>
                <c:pt idx="12660">
                  <c:v>1274</c:v>
                </c:pt>
                <c:pt idx="12661">
                  <c:v>1260</c:v>
                </c:pt>
                <c:pt idx="12662">
                  <c:v>1278</c:v>
                </c:pt>
                <c:pt idx="12663">
                  <c:v>1290</c:v>
                </c:pt>
                <c:pt idx="12664">
                  <c:v>1264</c:v>
                </c:pt>
                <c:pt idx="12665">
                  <c:v>1282</c:v>
                </c:pt>
                <c:pt idx="12666">
                  <c:v>1284</c:v>
                </c:pt>
                <c:pt idx="12667">
                  <c:v>1282</c:v>
                </c:pt>
                <c:pt idx="12668">
                  <c:v>1271</c:v>
                </c:pt>
                <c:pt idx="12669">
                  <c:v>1291</c:v>
                </c:pt>
                <c:pt idx="12670">
                  <c:v>1275</c:v>
                </c:pt>
                <c:pt idx="12671">
                  <c:v>1292</c:v>
                </c:pt>
                <c:pt idx="12672">
                  <c:v>1307</c:v>
                </c:pt>
                <c:pt idx="12673">
                  <c:v>1301</c:v>
                </c:pt>
                <c:pt idx="12674">
                  <c:v>1318</c:v>
                </c:pt>
                <c:pt idx="12675">
                  <c:v>1314</c:v>
                </c:pt>
                <c:pt idx="12676">
                  <c:v>1292</c:v>
                </c:pt>
                <c:pt idx="12677">
                  <c:v>1307</c:v>
                </c:pt>
                <c:pt idx="12678">
                  <c:v>1302</c:v>
                </c:pt>
                <c:pt idx="12679">
                  <c:v>1285</c:v>
                </c:pt>
                <c:pt idx="12680">
                  <c:v>1315</c:v>
                </c:pt>
                <c:pt idx="12681">
                  <c:v>1315</c:v>
                </c:pt>
                <c:pt idx="12682">
                  <c:v>1285</c:v>
                </c:pt>
                <c:pt idx="12683">
                  <c:v>1292</c:v>
                </c:pt>
                <c:pt idx="12684">
                  <c:v>1279</c:v>
                </c:pt>
                <c:pt idx="12685">
                  <c:v>1289</c:v>
                </c:pt>
                <c:pt idx="12686">
                  <c:v>1282</c:v>
                </c:pt>
                <c:pt idx="12687">
                  <c:v>1287</c:v>
                </c:pt>
                <c:pt idx="12688">
                  <c:v>1299</c:v>
                </c:pt>
                <c:pt idx="12689">
                  <c:v>1295</c:v>
                </c:pt>
                <c:pt idx="12690">
                  <c:v>1270</c:v>
                </c:pt>
                <c:pt idx="12691">
                  <c:v>1282</c:v>
                </c:pt>
                <c:pt idx="12692">
                  <c:v>1295</c:v>
                </c:pt>
                <c:pt idx="12693">
                  <c:v>1311</c:v>
                </c:pt>
                <c:pt idx="12694">
                  <c:v>1261</c:v>
                </c:pt>
                <c:pt idx="12695">
                  <c:v>1236</c:v>
                </c:pt>
                <c:pt idx="12696">
                  <c:v>1257</c:v>
                </c:pt>
                <c:pt idx="12697">
                  <c:v>1270</c:v>
                </c:pt>
                <c:pt idx="12698">
                  <c:v>1246</c:v>
                </c:pt>
                <c:pt idx="12699">
                  <c:v>1237</c:v>
                </c:pt>
                <c:pt idx="12700">
                  <c:v>1272</c:v>
                </c:pt>
                <c:pt idx="12701">
                  <c:v>1258</c:v>
                </c:pt>
                <c:pt idx="12702">
                  <c:v>1283</c:v>
                </c:pt>
                <c:pt idx="12703">
                  <c:v>1281</c:v>
                </c:pt>
                <c:pt idx="12704">
                  <c:v>1278</c:v>
                </c:pt>
                <c:pt idx="12705">
                  <c:v>1291</c:v>
                </c:pt>
                <c:pt idx="12706">
                  <c:v>1286</c:v>
                </c:pt>
                <c:pt idx="12707">
                  <c:v>1277</c:v>
                </c:pt>
                <c:pt idx="12708">
                  <c:v>1285</c:v>
                </c:pt>
                <c:pt idx="12709">
                  <c:v>1294</c:v>
                </c:pt>
                <c:pt idx="12710">
                  <c:v>1278</c:v>
                </c:pt>
                <c:pt idx="12711">
                  <c:v>1247</c:v>
                </c:pt>
                <c:pt idx="12712">
                  <c:v>1265</c:v>
                </c:pt>
                <c:pt idx="12713">
                  <c:v>1255</c:v>
                </c:pt>
                <c:pt idx="12714">
                  <c:v>1249</c:v>
                </c:pt>
                <c:pt idx="12715">
                  <c:v>1253</c:v>
                </c:pt>
                <c:pt idx="12716">
                  <c:v>1266</c:v>
                </c:pt>
                <c:pt idx="12717">
                  <c:v>1255</c:v>
                </c:pt>
                <c:pt idx="12718">
                  <c:v>1264</c:v>
                </c:pt>
                <c:pt idx="12719">
                  <c:v>1247</c:v>
                </c:pt>
                <c:pt idx="12720">
                  <c:v>1238</c:v>
                </c:pt>
                <c:pt idx="12721">
                  <c:v>1243</c:v>
                </c:pt>
                <c:pt idx="12722">
                  <c:v>1260</c:v>
                </c:pt>
                <c:pt idx="12723">
                  <c:v>1243</c:v>
                </c:pt>
                <c:pt idx="12724">
                  <c:v>1235</c:v>
                </c:pt>
                <c:pt idx="12725">
                  <c:v>1272</c:v>
                </c:pt>
                <c:pt idx="12726">
                  <c:v>1281</c:v>
                </c:pt>
                <c:pt idx="12727">
                  <c:v>1265</c:v>
                </c:pt>
                <c:pt idx="12728">
                  <c:v>1261</c:v>
                </c:pt>
                <c:pt idx="12729">
                  <c:v>1259</c:v>
                </c:pt>
                <c:pt idx="12730">
                  <c:v>1279</c:v>
                </c:pt>
                <c:pt idx="12731">
                  <c:v>1277</c:v>
                </c:pt>
                <c:pt idx="12732">
                  <c:v>1277</c:v>
                </c:pt>
                <c:pt idx="12733">
                  <c:v>1289</c:v>
                </c:pt>
                <c:pt idx="12734">
                  <c:v>1271</c:v>
                </c:pt>
                <c:pt idx="12735">
                  <c:v>1281</c:v>
                </c:pt>
                <c:pt idx="12736">
                  <c:v>1253</c:v>
                </c:pt>
                <c:pt idx="12737">
                  <c:v>1255</c:v>
                </c:pt>
                <c:pt idx="12738">
                  <c:v>1245</c:v>
                </c:pt>
                <c:pt idx="12739">
                  <c:v>1261</c:v>
                </c:pt>
                <c:pt idx="12740">
                  <c:v>1232</c:v>
                </c:pt>
                <c:pt idx="12741">
                  <c:v>1256</c:v>
                </c:pt>
                <c:pt idx="12742">
                  <c:v>1256</c:v>
                </c:pt>
                <c:pt idx="12743">
                  <c:v>1243</c:v>
                </c:pt>
                <c:pt idx="12744">
                  <c:v>1259</c:v>
                </c:pt>
                <c:pt idx="12745">
                  <c:v>1256</c:v>
                </c:pt>
                <c:pt idx="12746">
                  <c:v>1274</c:v>
                </c:pt>
                <c:pt idx="12747">
                  <c:v>1256</c:v>
                </c:pt>
                <c:pt idx="12748">
                  <c:v>1254</c:v>
                </c:pt>
                <c:pt idx="12749">
                  <c:v>1272</c:v>
                </c:pt>
                <c:pt idx="12750">
                  <c:v>1254</c:v>
                </c:pt>
                <c:pt idx="12751">
                  <c:v>1265</c:v>
                </c:pt>
                <c:pt idx="12752">
                  <c:v>1254</c:v>
                </c:pt>
                <c:pt idx="12753">
                  <c:v>1252</c:v>
                </c:pt>
                <c:pt idx="12754">
                  <c:v>1269</c:v>
                </c:pt>
                <c:pt idx="12755">
                  <c:v>1276</c:v>
                </c:pt>
                <c:pt idx="12756">
                  <c:v>1262</c:v>
                </c:pt>
                <c:pt idx="12757">
                  <c:v>1234</c:v>
                </c:pt>
                <c:pt idx="12758">
                  <c:v>1253</c:v>
                </c:pt>
                <c:pt idx="12759">
                  <c:v>1272</c:v>
                </c:pt>
                <c:pt idx="12760">
                  <c:v>1238</c:v>
                </c:pt>
                <c:pt idx="12761">
                  <c:v>1264</c:v>
                </c:pt>
                <c:pt idx="12762">
                  <c:v>1253</c:v>
                </c:pt>
                <c:pt idx="12763">
                  <c:v>1269</c:v>
                </c:pt>
                <c:pt idx="12764">
                  <c:v>1275</c:v>
                </c:pt>
                <c:pt idx="12765">
                  <c:v>1261</c:v>
                </c:pt>
                <c:pt idx="12766">
                  <c:v>1263</c:v>
                </c:pt>
                <c:pt idx="12767">
                  <c:v>1277</c:v>
                </c:pt>
                <c:pt idx="12768">
                  <c:v>1286</c:v>
                </c:pt>
                <c:pt idx="12769">
                  <c:v>1295</c:v>
                </c:pt>
                <c:pt idx="12770">
                  <c:v>1301</c:v>
                </c:pt>
                <c:pt idx="12771">
                  <c:v>1280</c:v>
                </c:pt>
                <c:pt idx="12772">
                  <c:v>1297</c:v>
                </c:pt>
                <c:pt idx="12773">
                  <c:v>1283</c:v>
                </c:pt>
                <c:pt idx="12774">
                  <c:v>1273</c:v>
                </c:pt>
                <c:pt idx="12775">
                  <c:v>1287</c:v>
                </c:pt>
                <c:pt idx="12776">
                  <c:v>1279</c:v>
                </c:pt>
                <c:pt idx="12777">
                  <c:v>1283</c:v>
                </c:pt>
                <c:pt idx="12778">
                  <c:v>1285</c:v>
                </c:pt>
                <c:pt idx="12779">
                  <c:v>1249</c:v>
                </c:pt>
                <c:pt idx="12780">
                  <c:v>1259</c:v>
                </c:pt>
                <c:pt idx="12781">
                  <c:v>1251</c:v>
                </c:pt>
                <c:pt idx="12782">
                  <c:v>1258</c:v>
                </c:pt>
                <c:pt idx="12783">
                  <c:v>1260</c:v>
                </c:pt>
                <c:pt idx="12784">
                  <c:v>1283</c:v>
                </c:pt>
                <c:pt idx="12785">
                  <c:v>1269</c:v>
                </c:pt>
                <c:pt idx="12786">
                  <c:v>1303</c:v>
                </c:pt>
                <c:pt idx="12787">
                  <c:v>1271</c:v>
                </c:pt>
                <c:pt idx="12788">
                  <c:v>1257</c:v>
                </c:pt>
                <c:pt idx="12789">
                  <c:v>1258</c:v>
                </c:pt>
                <c:pt idx="12790">
                  <c:v>1264</c:v>
                </c:pt>
                <c:pt idx="12791">
                  <c:v>1258</c:v>
                </c:pt>
                <c:pt idx="12792">
                  <c:v>1238</c:v>
                </c:pt>
                <c:pt idx="12793">
                  <c:v>1256</c:v>
                </c:pt>
                <c:pt idx="12794">
                  <c:v>1305</c:v>
                </c:pt>
                <c:pt idx="12795">
                  <c:v>1288</c:v>
                </c:pt>
                <c:pt idx="12796">
                  <c:v>1283</c:v>
                </c:pt>
                <c:pt idx="12797">
                  <c:v>1283</c:v>
                </c:pt>
                <c:pt idx="12798">
                  <c:v>1259</c:v>
                </c:pt>
                <c:pt idx="12799">
                  <c:v>1247</c:v>
                </c:pt>
                <c:pt idx="12800">
                  <c:v>1248</c:v>
                </c:pt>
                <c:pt idx="12801">
                  <c:v>1268</c:v>
                </c:pt>
                <c:pt idx="12802">
                  <c:v>1271</c:v>
                </c:pt>
                <c:pt idx="12803">
                  <c:v>1240</c:v>
                </c:pt>
                <c:pt idx="12804">
                  <c:v>1265</c:v>
                </c:pt>
                <c:pt idx="12805">
                  <c:v>1244</c:v>
                </c:pt>
                <c:pt idx="12806">
                  <c:v>1262</c:v>
                </c:pt>
                <c:pt idx="12807">
                  <c:v>1252</c:v>
                </c:pt>
                <c:pt idx="12808">
                  <c:v>1261</c:v>
                </c:pt>
                <c:pt idx="12809">
                  <c:v>1261</c:v>
                </c:pt>
                <c:pt idx="12810">
                  <c:v>1261</c:v>
                </c:pt>
                <c:pt idx="12811">
                  <c:v>1204</c:v>
                </c:pt>
                <c:pt idx="12812">
                  <c:v>1264</c:v>
                </c:pt>
                <c:pt idx="12813">
                  <c:v>1243</c:v>
                </c:pt>
                <c:pt idx="12814">
                  <c:v>1227</c:v>
                </c:pt>
                <c:pt idx="12815">
                  <c:v>1256</c:v>
                </c:pt>
                <c:pt idx="12816">
                  <c:v>1226</c:v>
                </c:pt>
                <c:pt idx="12817">
                  <c:v>1248</c:v>
                </c:pt>
                <c:pt idx="12818">
                  <c:v>1246</c:v>
                </c:pt>
                <c:pt idx="12819">
                  <c:v>1216</c:v>
                </c:pt>
                <c:pt idx="12820">
                  <c:v>1212</c:v>
                </c:pt>
                <c:pt idx="12821">
                  <c:v>1199</c:v>
                </c:pt>
                <c:pt idx="12822">
                  <c:v>1187</c:v>
                </c:pt>
                <c:pt idx="12823">
                  <c:v>1217</c:v>
                </c:pt>
                <c:pt idx="12824">
                  <c:v>1227</c:v>
                </c:pt>
                <c:pt idx="12825">
                  <c:v>1240</c:v>
                </c:pt>
                <c:pt idx="12826">
                  <c:v>1233</c:v>
                </c:pt>
                <c:pt idx="12827">
                  <c:v>1252</c:v>
                </c:pt>
                <c:pt idx="12828">
                  <c:v>1240</c:v>
                </c:pt>
                <c:pt idx="12829">
                  <c:v>1214</c:v>
                </c:pt>
                <c:pt idx="12830">
                  <c:v>1248</c:v>
                </c:pt>
                <c:pt idx="12831">
                  <c:v>1266</c:v>
                </c:pt>
                <c:pt idx="12832">
                  <c:v>1260</c:v>
                </c:pt>
                <c:pt idx="12833">
                  <c:v>1253</c:v>
                </c:pt>
                <c:pt idx="12834">
                  <c:v>1269</c:v>
                </c:pt>
                <c:pt idx="12835">
                  <c:v>1242</c:v>
                </c:pt>
                <c:pt idx="12836">
                  <c:v>1258</c:v>
                </c:pt>
                <c:pt idx="12837">
                  <c:v>1263</c:v>
                </c:pt>
                <c:pt idx="12838">
                  <c:v>1262</c:v>
                </c:pt>
                <c:pt idx="12839">
                  <c:v>1276</c:v>
                </c:pt>
                <c:pt idx="12840">
                  <c:v>1266</c:v>
                </c:pt>
                <c:pt idx="12841">
                  <c:v>1248</c:v>
                </c:pt>
                <c:pt idx="12842">
                  <c:v>1235</c:v>
                </c:pt>
                <c:pt idx="12843">
                  <c:v>1254</c:v>
                </c:pt>
                <c:pt idx="12844">
                  <c:v>1269</c:v>
                </c:pt>
                <c:pt idx="12845">
                  <c:v>1280</c:v>
                </c:pt>
                <c:pt idx="12846">
                  <c:v>1246</c:v>
                </c:pt>
                <c:pt idx="12847">
                  <c:v>1252</c:v>
                </c:pt>
                <c:pt idx="12848">
                  <c:v>1255</c:v>
                </c:pt>
                <c:pt idx="12849">
                  <c:v>1260</c:v>
                </c:pt>
                <c:pt idx="12850">
                  <c:v>1272</c:v>
                </c:pt>
                <c:pt idx="12851">
                  <c:v>1254</c:v>
                </c:pt>
                <c:pt idx="12852">
                  <c:v>1263</c:v>
                </c:pt>
                <c:pt idx="12853">
                  <c:v>1288</c:v>
                </c:pt>
                <c:pt idx="12854">
                  <c:v>1270</c:v>
                </c:pt>
                <c:pt idx="12855">
                  <c:v>1282</c:v>
                </c:pt>
                <c:pt idx="12856">
                  <c:v>1237</c:v>
                </c:pt>
                <c:pt idx="12857">
                  <c:v>1253</c:v>
                </c:pt>
                <c:pt idx="12858">
                  <c:v>1255</c:v>
                </c:pt>
                <c:pt idx="12859">
                  <c:v>1295</c:v>
                </c:pt>
                <c:pt idx="12860">
                  <c:v>1274</c:v>
                </c:pt>
                <c:pt idx="12861">
                  <c:v>1251</c:v>
                </c:pt>
                <c:pt idx="12862">
                  <c:v>1249</c:v>
                </c:pt>
                <c:pt idx="12863">
                  <c:v>1247</c:v>
                </c:pt>
                <c:pt idx="12864">
                  <c:v>1248</c:v>
                </c:pt>
                <c:pt idx="12865">
                  <c:v>1246</c:v>
                </c:pt>
                <c:pt idx="12866">
                  <c:v>1241</c:v>
                </c:pt>
                <c:pt idx="12867">
                  <c:v>1254</c:v>
                </c:pt>
                <c:pt idx="12868">
                  <c:v>1247</c:v>
                </c:pt>
                <c:pt idx="12869">
                  <c:v>1257</c:v>
                </c:pt>
                <c:pt idx="12870">
                  <c:v>1235</c:v>
                </c:pt>
                <c:pt idx="12871">
                  <c:v>1260</c:v>
                </c:pt>
                <c:pt idx="12872">
                  <c:v>1253</c:v>
                </c:pt>
                <c:pt idx="12873">
                  <c:v>1268</c:v>
                </c:pt>
                <c:pt idx="12874">
                  <c:v>1236</c:v>
                </c:pt>
                <c:pt idx="12875">
                  <c:v>1254</c:v>
                </c:pt>
                <c:pt idx="12876">
                  <c:v>1250</c:v>
                </c:pt>
                <c:pt idx="12877">
                  <c:v>1243</c:v>
                </c:pt>
                <c:pt idx="12878">
                  <c:v>1239</c:v>
                </c:pt>
                <c:pt idx="12879">
                  <c:v>1224</c:v>
                </c:pt>
                <c:pt idx="12880">
                  <c:v>1243</c:v>
                </c:pt>
                <c:pt idx="12881">
                  <c:v>1253</c:v>
                </c:pt>
                <c:pt idx="12882">
                  <c:v>1267</c:v>
                </c:pt>
                <c:pt idx="12883">
                  <c:v>1284</c:v>
                </c:pt>
                <c:pt idx="12884">
                  <c:v>1271</c:v>
                </c:pt>
                <c:pt idx="12885">
                  <c:v>1268</c:v>
                </c:pt>
                <c:pt idx="12886">
                  <c:v>1275</c:v>
                </c:pt>
                <c:pt idx="12887">
                  <c:v>1244</c:v>
                </c:pt>
                <c:pt idx="12888">
                  <c:v>1261</c:v>
                </c:pt>
                <c:pt idx="12889">
                  <c:v>1283</c:v>
                </c:pt>
                <c:pt idx="12890">
                  <c:v>1277</c:v>
                </c:pt>
                <c:pt idx="12891">
                  <c:v>1267</c:v>
                </c:pt>
                <c:pt idx="12892">
                  <c:v>1252</c:v>
                </c:pt>
                <c:pt idx="12893">
                  <c:v>1269</c:v>
                </c:pt>
                <c:pt idx="12894">
                  <c:v>1264</c:v>
                </c:pt>
                <c:pt idx="12895">
                  <c:v>1252</c:v>
                </c:pt>
                <c:pt idx="12896">
                  <c:v>1259</c:v>
                </c:pt>
                <c:pt idx="12897">
                  <c:v>1248</c:v>
                </c:pt>
                <c:pt idx="12898">
                  <c:v>1273</c:v>
                </c:pt>
                <c:pt idx="12899">
                  <c:v>1289</c:v>
                </c:pt>
                <c:pt idx="12900">
                  <c:v>1272</c:v>
                </c:pt>
                <c:pt idx="12901">
                  <c:v>1260</c:v>
                </c:pt>
                <c:pt idx="12902">
                  <c:v>1261</c:v>
                </c:pt>
                <c:pt idx="12903">
                  <c:v>1259</c:v>
                </c:pt>
                <c:pt idx="12904">
                  <c:v>1255</c:v>
                </c:pt>
                <c:pt idx="12905">
                  <c:v>1275</c:v>
                </c:pt>
                <c:pt idx="12906">
                  <c:v>1272</c:v>
                </c:pt>
                <c:pt idx="12907">
                  <c:v>1276</c:v>
                </c:pt>
                <c:pt idx="12908">
                  <c:v>1277</c:v>
                </c:pt>
                <c:pt idx="12909">
                  <c:v>1248</c:v>
                </c:pt>
                <c:pt idx="12910">
                  <c:v>1269</c:v>
                </c:pt>
                <c:pt idx="12911">
                  <c:v>1271</c:v>
                </c:pt>
                <c:pt idx="12912">
                  <c:v>1268</c:v>
                </c:pt>
                <c:pt idx="12913">
                  <c:v>1241</c:v>
                </c:pt>
                <c:pt idx="12914">
                  <c:v>1258</c:v>
                </c:pt>
                <c:pt idx="12915">
                  <c:v>1255</c:v>
                </c:pt>
                <c:pt idx="12916">
                  <c:v>1257</c:v>
                </c:pt>
                <c:pt idx="12917">
                  <c:v>1243</c:v>
                </c:pt>
                <c:pt idx="12918">
                  <c:v>1224</c:v>
                </c:pt>
                <c:pt idx="12919">
                  <c:v>1243</c:v>
                </c:pt>
                <c:pt idx="12920">
                  <c:v>1222</c:v>
                </c:pt>
                <c:pt idx="12921">
                  <c:v>1251</c:v>
                </c:pt>
                <c:pt idx="12922">
                  <c:v>1282</c:v>
                </c:pt>
                <c:pt idx="12923">
                  <c:v>1271</c:v>
                </c:pt>
                <c:pt idx="12924">
                  <c:v>1289</c:v>
                </c:pt>
                <c:pt idx="12925">
                  <c:v>1285</c:v>
                </c:pt>
                <c:pt idx="12926">
                  <c:v>1274</c:v>
                </c:pt>
                <c:pt idx="12927">
                  <c:v>1272</c:v>
                </c:pt>
                <c:pt idx="12928">
                  <c:v>1274</c:v>
                </c:pt>
                <c:pt idx="12929">
                  <c:v>1290</c:v>
                </c:pt>
                <c:pt idx="12930">
                  <c:v>1284</c:v>
                </c:pt>
                <c:pt idx="12931">
                  <c:v>1268</c:v>
                </c:pt>
                <c:pt idx="12932">
                  <c:v>1292</c:v>
                </c:pt>
                <c:pt idx="12933">
                  <c:v>1276</c:v>
                </c:pt>
                <c:pt idx="12934">
                  <c:v>1271</c:v>
                </c:pt>
                <c:pt idx="12935">
                  <c:v>1256</c:v>
                </c:pt>
                <c:pt idx="12936">
                  <c:v>1259</c:v>
                </c:pt>
                <c:pt idx="12937">
                  <c:v>1265</c:v>
                </c:pt>
                <c:pt idx="12938">
                  <c:v>1260</c:v>
                </c:pt>
                <c:pt idx="12939">
                  <c:v>1260</c:v>
                </c:pt>
                <c:pt idx="12940">
                  <c:v>1296</c:v>
                </c:pt>
                <c:pt idx="12941">
                  <c:v>1286</c:v>
                </c:pt>
                <c:pt idx="12942">
                  <c:v>1263</c:v>
                </c:pt>
                <c:pt idx="12943">
                  <c:v>1263</c:v>
                </c:pt>
                <c:pt idx="12944">
                  <c:v>1266</c:v>
                </c:pt>
                <c:pt idx="12945">
                  <c:v>1249</c:v>
                </c:pt>
                <c:pt idx="12946">
                  <c:v>1268</c:v>
                </c:pt>
                <c:pt idx="12947">
                  <c:v>1256</c:v>
                </c:pt>
                <c:pt idx="12948">
                  <c:v>1253</c:v>
                </c:pt>
                <c:pt idx="12949">
                  <c:v>1263</c:v>
                </c:pt>
                <c:pt idx="12950">
                  <c:v>1228</c:v>
                </c:pt>
                <c:pt idx="12951">
                  <c:v>1232</c:v>
                </c:pt>
                <c:pt idx="12952">
                  <c:v>1254</c:v>
                </c:pt>
                <c:pt idx="12953">
                  <c:v>1254</c:v>
                </c:pt>
                <c:pt idx="12954">
                  <c:v>1257</c:v>
                </c:pt>
                <c:pt idx="12955">
                  <c:v>1268</c:v>
                </c:pt>
                <c:pt idx="12956">
                  <c:v>1230</c:v>
                </c:pt>
                <c:pt idx="12957">
                  <c:v>1256</c:v>
                </c:pt>
                <c:pt idx="12958">
                  <c:v>1238</c:v>
                </c:pt>
                <c:pt idx="12959">
                  <c:v>1269</c:v>
                </c:pt>
                <c:pt idx="12960">
                  <c:v>1266</c:v>
                </c:pt>
                <c:pt idx="12961">
                  <c:v>1238</c:v>
                </c:pt>
                <c:pt idx="12962">
                  <c:v>1267</c:v>
                </c:pt>
                <c:pt idx="12963">
                  <c:v>1242</c:v>
                </c:pt>
                <c:pt idx="12964">
                  <c:v>1244</c:v>
                </c:pt>
                <c:pt idx="12965">
                  <c:v>1259</c:v>
                </c:pt>
                <c:pt idx="12966">
                  <c:v>1251</c:v>
                </c:pt>
                <c:pt idx="12967">
                  <c:v>1303</c:v>
                </c:pt>
                <c:pt idx="12968">
                  <c:v>1305</c:v>
                </c:pt>
                <c:pt idx="12969">
                  <c:v>1278</c:v>
                </c:pt>
                <c:pt idx="12970">
                  <c:v>1262</c:v>
                </c:pt>
                <c:pt idx="12971">
                  <c:v>1261</c:v>
                </c:pt>
                <c:pt idx="12972">
                  <c:v>1286</c:v>
                </c:pt>
                <c:pt idx="12973">
                  <c:v>1253</c:v>
                </c:pt>
                <c:pt idx="12974">
                  <c:v>1271</c:v>
                </c:pt>
                <c:pt idx="12975">
                  <c:v>1299</c:v>
                </c:pt>
                <c:pt idx="12976">
                  <c:v>1260</c:v>
                </c:pt>
                <c:pt idx="12977">
                  <c:v>1256</c:v>
                </c:pt>
                <c:pt idx="12978">
                  <c:v>1280</c:v>
                </c:pt>
                <c:pt idx="12979">
                  <c:v>1284</c:v>
                </c:pt>
                <c:pt idx="12980">
                  <c:v>1269</c:v>
                </c:pt>
                <c:pt idx="12981">
                  <c:v>1236</c:v>
                </c:pt>
                <c:pt idx="12982">
                  <c:v>1263</c:v>
                </c:pt>
                <c:pt idx="12983">
                  <c:v>1254</c:v>
                </c:pt>
                <c:pt idx="12984">
                  <c:v>1287</c:v>
                </c:pt>
                <c:pt idx="12985">
                  <c:v>1273</c:v>
                </c:pt>
                <c:pt idx="12986">
                  <c:v>1282</c:v>
                </c:pt>
                <c:pt idx="12987">
                  <c:v>1297</c:v>
                </c:pt>
                <c:pt idx="12988">
                  <c:v>1271</c:v>
                </c:pt>
                <c:pt idx="12989">
                  <c:v>1297</c:v>
                </c:pt>
                <c:pt idx="12990">
                  <c:v>1296</c:v>
                </c:pt>
                <c:pt idx="12991">
                  <c:v>1303</c:v>
                </c:pt>
                <c:pt idx="12992">
                  <c:v>1288</c:v>
                </c:pt>
                <c:pt idx="12993">
                  <c:v>1309</c:v>
                </c:pt>
                <c:pt idx="12994">
                  <c:v>1276</c:v>
                </c:pt>
                <c:pt idx="12995">
                  <c:v>1266</c:v>
                </c:pt>
                <c:pt idx="12996">
                  <c:v>1263</c:v>
                </c:pt>
                <c:pt idx="12997">
                  <c:v>1272</c:v>
                </c:pt>
                <c:pt idx="12998">
                  <c:v>1296</c:v>
                </c:pt>
                <c:pt idx="12999">
                  <c:v>1251</c:v>
                </c:pt>
                <c:pt idx="13000">
                  <c:v>1294</c:v>
                </c:pt>
                <c:pt idx="13001">
                  <c:v>1271</c:v>
                </c:pt>
                <c:pt idx="13002">
                  <c:v>1283</c:v>
                </c:pt>
                <c:pt idx="13003">
                  <c:v>1286</c:v>
                </c:pt>
                <c:pt idx="13004">
                  <c:v>1260</c:v>
                </c:pt>
                <c:pt idx="13005">
                  <c:v>1254</c:v>
                </c:pt>
                <c:pt idx="13006">
                  <c:v>1263</c:v>
                </c:pt>
                <c:pt idx="13007">
                  <c:v>1266</c:v>
                </c:pt>
                <c:pt idx="13008">
                  <c:v>1256</c:v>
                </c:pt>
                <c:pt idx="13009">
                  <c:v>1271</c:v>
                </c:pt>
                <c:pt idx="13010">
                  <c:v>1258</c:v>
                </c:pt>
                <c:pt idx="13011">
                  <c:v>1304</c:v>
                </c:pt>
                <c:pt idx="13012">
                  <c:v>1279</c:v>
                </c:pt>
                <c:pt idx="13013">
                  <c:v>1292</c:v>
                </c:pt>
                <c:pt idx="13014">
                  <c:v>1320</c:v>
                </c:pt>
                <c:pt idx="13015">
                  <c:v>1311</c:v>
                </c:pt>
                <c:pt idx="13016">
                  <c:v>1292</c:v>
                </c:pt>
                <c:pt idx="13017">
                  <c:v>1291</c:v>
                </c:pt>
                <c:pt idx="13018">
                  <c:v>1303</c:v>
                </c:pt>
                <c:pt idx="13019">
                  <c:v>1304</c:v>
                </c:pt>
                <c:pt idx="13020">
                  <c:v>1291</c:v>
                </c:pt>
                <c:pt idx="13021">
                  <c:v>1311</c:v>
                </c:pt>
                <c:pt idx="13022">
                  <c:v>1308</c:v>
                </c:pt>
                <c:pt idx="13023">
                  <c:v>1276</c:v>
                </c:pt>
                <c:pt idx="13024">
                  <c:v>1282</c:v>
                </c:pt>
                <c:pt idx="13025">
                  <c:v>1274</c:v>
                </c:pt>
                <c:pt idx="13026">
                  <c:v>1267</c:v>
                </c:pt>
                <c:pt idx="13027">
                  <c:v>1254</c:v>
                </c:pt>
                <c:pt idx="13028">
                  <c:v>1250</c:v>
                </c:pt>
                <c:pt idx="13029">
                  <c:v>1280</c:v>
                </c:pt>
                <c:pt idx="13030">
                  <c:v>1282</c:v>
                </c:pt>
                <c:pt idx="13031">
                  <c:v>1273</c:v>
                </c:pt>
                <c:pt idx="13032">
                  <c:v>1276</c:v>
                </c:pt>
                <c:pt idx="13033">
                  <c:v>1297</c:v>
                </c:pt>
                <c:pt idx="13034">
                  <c:v>1272</c:v>
                </c:pt>
                <c:pt idx="13035">
                  <c:v>1238</c:v>
                </c:pt>
                <c:pt idx="13036">
                  <c:v>1286</c:v>
                </c:pt>
                <c:pt idx="13037">
                  <c:v>1269</c:v>
                </c:pt>
                <c:pt idx="13038">
                  <c:v>1250</c:v>
                </c:pt>
                <c:pt idx="13039">
                  <c:v>1260</c:v>
                </c:pt>
                <c:pt idx="13040">
                  <c:v>1289</c:v>
                </c:pt>
                <c:pt idx="13041">
                  <c:v>1243</c:v>
                </c:pt>
                <c:pt idx="13042">
                  <c:v>1257</c:v>
                </c:pt>
                <c:pt idx="13043">
                  <c:v>1259</c:v>
                </c:pt>
                <c:pt idx="13044">
                  <c:v>1279</c:v>
                </c:pt>
                <c:pt idx="13045">
                  <c:v>1286</c:v>
                </c:pt>
                <c:pt idx="13046">
                  <c:v>1294</c:v>
                </c:pt>
                <c:pt idx="13047">
                  <c:v>1282</c:v>
                </c:pt>
                <c:pt idx="13048">
                  <c:v>1295</c:v>
                </c:pt>
                <c:pt idx="13049">
                  <c:v>1286</c:v>
                </c:pt>
                <c:pt idx="13050">
                  <c:v>1278</c:v>
                </c:pt>
                <c:pt idx="13051">
                  <c:v>1283</c:v>
                </c:pt>
                <c:pt idx="13052">
                  <c:v>1312</c:v>
                </c:pt>
                <c:pt idx="13053">
                  <c:v>1287</c:v>
                </c:pt>
                <c:pt idx="13054">
                  <c:v>1290</c:v>
                </c:pt>
                <c:pt idx="13055">
                  <c:v>1272</c:v>
                </c:pt>
                <c:pt idx="13056">
                  <c:v>1274</c:v>
                </c:pt>
                <c:pt idx="13057">
                  <c:v>1283</c:v>
                </c:pt>
                <c:pt idx="13058">
                  <c:v>1303</c:v>
                </c:pt>
                <c:pt idx="13059">
                  <c:v>1293</c:v>
                </c:pt>
                <c:pt idx="13060">
                  <c:v>1307</c:v>
                </c:pt>
                <c:pt idx="13061">
                  <c:v>1297</c:v>
                </c:pt>
                <c:pt idx="13062">
                  <c:v>1324</c:v>
                </c:pt>
                <c:pt idx="13063">
                  <c:v>1308</c:v>
                </c:pt>
                <c:pt idx="13064">
                  <c:v>1305</c:v>
                </c:pt>
                <c:pt idx="13065">
                  <c:v>1296</c:v>
                </c:pt>
                <c:pt idx="13066">
                  <c:v>1311</c:v>
                </c:pt>
                <c:pt idx="13067">
                  <c:v>1325</c:v>
                </c:pt>
                <c:pt idx="13068">
                  <c:v>1327</c:v>
                </c:pt>
                <c:pt idx="13069">
                  <c:v>1323</c:v>
                </c:pt>
                <c:pt idx="13070">
                  <c:v>1331</c:v>
                </c:pt>
                <c:pt idx="13071">
                  <c:v>1298</c:v>
                </c:pt>
                <c:pt idx="13072">
                  <c:v>1317</c:v>
                </c:pt>
                <c:pt idx="13073">
                  <c:v>1311</c:v>
                </c:pt>
                <c:pt idx="13074">
                  <c:v>1323</c:v>
                </c:pt>
                <c:pt idx="13075">
                  <c:v>1318</c:v>
                </c:pt>
                <c:pt idx="13076">
                  <c:v>1313</c:v>
                </c:pt>
                <c:pt idx="13077">
                  <c:v>1310</c:v>
                </c:pt>
                <c:pt idx="13078">
                  <c:v>1307</c:v>
                </c:pt>
                <c:pt idx="13079">
                  <c:v>1306</c:v>
                </c:pt>
                <c:pt idx="13080">
                  <c:v>1276</c:v>
                </c:pt>
                <c:pt idx="13081">
                  <c:v>1324</c:v>
                </c:pt>
                <c:pt idx="13082">
                  <c:v>1309</c:v>
                </c:pt>
                <c:pt idx="13083">
                  <c:v>1293</c:v>
                </c:pt>
                <c:pt idx="13084">
                  <c:v>1299</c:v>
                </c:pt>
                <c:pt idx="13085">
                  <c:v>1281</c:v>
                </c:pt>
                <c:pt idx="13086">
                  <c:v>1274</c:v>
                </c:pt>
                <c:pt idx="13087">
                  <c:v>1274</c:v>
                </c:pt>
                <c:pt idx="13088">
                  <c:v>1266</c:v>
                </c:pt>
                <c:pt idx="13089">
                  <c:v>1290</c:v>
                </c:pt>
                <c:pt idx="13090">
                  <c:v>1275</c:v>
                </c:pt>
                <c:pt idx="13091">
                  <c:v>1310</c:v>
                </c:pt>
                <c:pt idx="13092">
                  <c:v>1317</c:v>
                </c:pt>
                <c:pt idx="13093">
                  <c:v>1320</c:v>
                </c:pt>
                <c:pt idx="13094">
                  <c:v>1322</c:v>
                </c:pt>
                <c:pt idx="13095">
                  <c:v>1319</c:v>
                </c:pt>
                <c:pt idx="13096">
                  <c:v>1306</c:v>
                </c:pt>
                <c:pt idx="13097">
                  <c:v>1299</c:v>
                </c:pt>
                <c:pt idx="13098">
                  <c:v>1311</c:v>
                </c:pt>
                <c:pt idx="13099">
                  <c:v>1253</c:v>
                </c:pt>
                <c:pt idx="13100">
                  <c:v>1272</c:v>
                </c:pt>
                <c:pt idx="13101">
                  <c:v>1264</c:v>
                </c:pt>
                <c:pt idx="13102">
                  <c:v>1272</c:v>
                </c:pt>
                <c:pt idx="13103">
                  <c:v>1306</c:v>
                </c:pt>
                <c:pt idx="13104">
                  <c:v>1279</c:v>
                </c:pt>
                <c:pt idx="13105">
                  <c:v>1264</c:v>
                </c:pt>
                <c:pt idx="13106">
                  <c:v>1286</c:v>
                </c:pt>
                <c:pt idx="13107">
                  <c:v>1223</c:v>
                </c:pt>
                <c:pt idx="13108">
                  <c:v>1265</c:v>
                </c:pt>
                <c:pt idx="13109">
                  <c:v>1303</c:v>
                </c:pt>
                <c:pt idx="13110">
                  <c:v>1307</c:v>
                </c:pt>
                <c:pt idx="13111">
                  <c:v>1301</c:v>
                </c:pt>
                <c:pt idx="13112">
                  <c:v>1275</c:v>
                </c:pt>
                <c:pt idx="13113">
                  <c:v>1278</c:v>
                </c:pt>
                <c:pt idx="13114">
                  <c:v>1266</c:v>
                </c:pt>
                <c:pt idx="13115">
                  <c:v>1263</c:v>
                </c:pt>
                <c:pt idx="13116">
                  <c:v>1264</c:v>
                </c:pt>
                <c:pt idx="13117">
                  <c:v>1262</c:v>
                </c:pt>
                <c:pt idx="13118">
                  <c:v>1283</c:v>
                </c:pt>
                <c:pt idx="13119">
                  <c:v>1321</c:v>
                </c:pt>
                <c:pt idx="13120">
                  <c:v>1300</c:v>
                </c:pt>
                <c:pt idx="13121">
                  <c:v>1283</c:v>
                </c:pt>
                <c:pt idx="13122">
                  <c:v>1295</c:v>
                </c:pt>
                <c:pt idx="13123">
                  <c:v>1302</c:v>
                </c:pt>
                <c:pt idx="13124">
                  <c:v>1287</c:v>
                </c:pt>
                <c:pt idx="13125">
                  <c:v>1258</c:v>
                </c:pt>
                <c:pt idx="13126">
                  <c:v>1307</c:v>
                </c:pt>
                <c:pt idx="13127">
                  <c:v>1277</c:v>
                </c:pt>
                <c:pt idx="13128">
                  <c:v>1294</c:v>
                </c:pt>
                <c:pt idx="13129">
                  <c:v>1296</c:v>
                </c:pt>
                <c:pt idx="13130">
                  <c:v>1300</c:v>
                </c:pt>
                <c:pt idx="13131">
                  <c:v>1283</c:v>
                </c:pt>
                <c:pt idx="13132">
                  <c:v>1280</c:v>
                </c:pt>
                <c:pt idx="13133">
                  <c:v>1277</c:v>
                </c:pt>
                <c:pt idx="13134">
                  <c:v>1273</c:v>
                </c:pt>
                <c:pt idx="13135">
                  <c:v>1263</c:v>
                </c:pt>
                <c:pt idx="13136">
                  <c:v>1276</c:v>
                </c:pt>
                <c:pt idx="13137">
                  <c:v>1264</c:v>
                </c:pt>
                <c:pt idx="13138">
                  <c:v>1244</c:v>
                </c:pt>
                <c:pt idx="13139">
                  <c:v>1246</c:v>
                </c:pt>
                <c:pt idx="13140">
                  <c:v>1254</c:v>
                </c:pt>
                <c:pt idx="13141">
                  <c:v>1269</c:v>
                </c:pt>
                <c:pt idx="13142">
                  <c:v>1303</c:v>
                </c:pt>
                <c:pt idx="13143">
                  <c:v>1304</c:v>
                </c:pt>
                <c:pt idx="13144">
                  <c:v>1297</c:v>
                </c:pt>
                <c:pt idx="13145">
                  <c:v>1291</c:v>
                </c:pt>
                <c:pt idx="13146">
                  <c:v>1285</c:v>
                </c:pt>
                <c:pt idx="13147">
                  <c:v>1290</c:v>
                </c:pt>
                <c:pt idx="13148">
                  <c:v>1319</c:v>
                </c:pt>
                <c:pt idx="13149">
                  <c:v>1324</c:v>
                </c:pt>
                <c:pt idx="13150">
                  <c:v>1309</c:v>
                </c:pt>
                <c:pt idx="13151">
                  <c:v>1289</c:v>
                </c:pt>
                <c:pt idx="13152">
                  <c:v>1296</c:v>
                </c:pt>
                <c:pt idx="13153">
                  <c:v>1300</c:v>
                </c:pt>
                <c:pt idx="13154">
                  <c:v>1312</c:v>
                </c:pt>
                <c:pt idx="13155">
                  <c:v>1281</c:v>
                </c:pt>
                <c:pt idx="13156">
                  <c:v>1292</c:v>
                </c:pt>
                <c:pt idx="13157">
                  <c:v>1297</c:v>
                </c:pt>
                <c:pt idx="13158">
                  <c:v>1268</c:v>
                </c:pt>
                <c:pt idx="13159">
                  <c:v>1287</c:v>
                </c:pt>
                <c:pt idx="13160">
                  <c:v>1287</c:v>
                </c:pt>
                <c:pt idx="13161">
                  <c:v>1294</c:v>
                </c:pt>
                <c:pt idx="13162">
                  <c:v>1289</c:v>
                </c:pt>
                <c:pt idx="13163">
                  <c:v>1312</c:v>
                </c:pt>
                <c:pt idx="13164">
                  <c:v>1285</c:v>
                </c:pt>
                <c:pt idx="13165">
                  <c:v>1274</c:v>
                </c:pt>
                <c:pt idx="13166">
                  <c:v>1277</c:v>
                </c:pt>
                <c:pt idx="13167">
                  <c:v>1292</c:v>
                </c:pt>
                <c:pt idx="13168">
                  <c:v>1296</c:v>
                </c:pt>
                <c:pt idx="13169">
                  <c:v>1275</c:v>
                </c:pt>
                <c:pt idx="13170">
                  <c:v>1264</c:v>
                </c:pt>
                <c:pt idx="13171">
                  <c:v>1281</c:v>
                </c:pt>
                <c:pt idx="13172">
                  <c:v>1286</c:v>
                </c:pt>
                <c:pt idx="13173">
                  <c:v>1264</c:v>
                </c:pt>
                <c:pt idx="13174">
                  <c:v>1262</c:v>
                </c:pt>
                <c:pt idx="13175">
                  <c:v>1274</c:v>
                </c:pt>
                <c:pt idx="13176">
                  <c:v>1270</c:v>
                </c:pt>
                <c:pt idx="13177">
                  <c:v>1278</c:v>
                </c:pt>
                <c:pt idx="13178">
                  <c:v>1267</c:v>
                </c:pt>
                <c:pt idx="13179">
                  <c:v>1256</c:v>
                </c:pt>
                <c:pt idx="13180">
                  <c:v>1250</c:v>
                </c:pt>
                <c:pt idx="13181">
                  <c:v>1285</c:v>
                </c:pt>
                <c:pt idx="13182">
                  <c:v>1280</c:v>
                </c:pt>
                <c:pt idx="13183">
                  <c:v>1255</c:v>
                </c:pt>
                <c:pt idx="13184">
                  <c:v>1292</c:v>
                </c:pt>
                <c:pt idx="13185">
                  <c:v>1265</c:v>
                </c:pt>
                <c:pt idx="13186">
                  <c:v>1250</c:v>
                </c:pt>
                <c:pt idx="13187">
                  <c:v>1284</c:v>
                </c:pt>
                <c:pt idx="13188">
                  <c:v>1269</c:v>
                </c:pt>
                <c:pt idx="13189">
                  <c:v>1259</c:v>
                </c:pt>
                <c:pt idx="13190">
                  <c:v>1292</c:v>
                </c:pt>
                <c:pt idx="13191">
                  <c:v>1285</c:v>
                </c:pt>
                <c:pt idx="13192">
                  <c:v>1268</c:v>
                </c:pt>
                <c:pt idx="13193">
                  <c:v>1270</c:v>
                </c:pt>
                <c:pt idx="13194">
                  <c:v>1280</c:v>
                </c:pt>
                <c:pt idx="13195">
                  <c:v>1265</c:v>
                </c:pt>
                <c:pt idx="13196">
                  <c:v>1272</c:v>
                </c:pt>
                <c:pt idx="13197">
                  <c:v>1268</c:v>
                </c:pt>
                <c:pt idx="13198">
                  <c:v>1276</c:v>
                </c:pt>
                <c:pt idx="13199">
                  <c:v>1291</c:v>
                </c:pt>
                <c:pt idx="13200">
                  <c:v>1281</c:v>
                </c:pt>
                <c:pt idx="13201">
                  <c:v>1279</c:v>
                </c:pt>
                <c:pt idx="13202">
                  <c:v>1298</c:v>
                </c:pt>
                <c:pt idx="13203">
                  <c:v>1290</c:v>
                </c:pt>
                <c:pt idx="13204">
                  <c:v>1276</c:v>
                </c:pt>
                <c:pt idx="13205">
                  <c:v>1301</c:v>
                </c:pt>
                <c:pt idx="13206">
                  <c:v>1290</c:v>
                </c:pt>
                <c:pt idx="13207">
                  <c:v>1291</c:v>
                </c:pt>
                <c:pt idx="13208">
                  <c:v>1308</c:v>
                </c:pt>
                <c:pt idx="13209">
                  <c:v>1303</c:v>
                </c:pt>
                <c:pt idx="13210">
                  <c:v>1301</c:v>
                </c:pt>
                <c:pt idx="13211">
                  <c:v>1297</c:v>
                </c:pt>
                <c:pt idx="13212">
                  <c:v>1335</c:v>
                </c:pt>
                <c:pt idx="13213">
                  <c:v>1312</c:v>
                </c:pt>
                <c:pt idx="13214">
                  <c:v>1313</c:v>
                </c:pt>
                <c:pt idx="13215">
                  <c:v>1301</c:v>
                </c:pt>
                <c:pt idx="13216">
                  <c:v>1290</c:v>
                </c:pt>
                <c:pt idx="13217">
                  <c:v>1330</c:v>
                </c:pt>
                <c:pt idx="13218">
                  <c:v>1267</c:v>
                </c:pt>
                <c:pt idx="13219">
                  <c:v>1293</c:v>
                </c:pt>
                <c:pt idx="13220">
                  <c:v>1311</c:v>
                </c:pt>
                <c:pt idx="13221">
                  <c:v>1315</c:v>
                </c:pt>
                <c:pt idx="13222">
                  <c:v>1279</c:v>
                </c:pt>
                <c:pt idx="13223">
                  <c:v>1266</c:v>
                </c:pt>
                <c:pt idx="13224">
                  <c:v>1271</c:v>
                </c:pt>
                <c:pt idx="13225">
                  <c:v>1300</c:v>
                </c:pt>
                <c:pt idx="13226">
                  <c:v>1285</c:v>
                </c:pt>
                <c:pt idx="13227">
                  <c:v>1295</c:v>
                </c:pt>
                <c:pt idx="13228">
                  <c:v>1296</c:v>
                </c:pt>
                <c:pt idx="13229">
                  <c:v>1299</c:v>
                </c:pt>
                <c:pt idx="13230">
                  <c:v>1278</c:v>
                </c:pt>
                <c:pt idx="13231">
                  <c:v>1299</c:v>
                </c:pt>
                <c:pt idx="13232">
                  <c:v>1304</c:v>
                </c:pt>
                <c:pt idx="13233">
                  <c:v>1284</c:v>
                </c:pt>
                <c:pt idx="13234">
                  <c:v>1294</c:v>
                </c:pt>
                <c:pt idx="13235">
                  <c:v>1277</c:v>
                </c:pt>
                <c:pt idx="13236">
                  <c:v>1279</c:v>
                </c:pt>
                <c:pt idx="13237">
                  <c:v>1291</c:v>
                </c:pt>
                <c:pt idx="13238">
                  <c:v>1275</c:v>
                </c:pt>
                <c:pt idx="13239">
                  <c:v>1293</c:v>
                </c:pt>
                <c:pt idx="13240">
                  <c:v>1272</c:v>
                </c:pt>
                <c:pt idx="13241">
                  <c:v>1262</c:v>
                </c:pt>
                <c:pt idx="13242">
                  <c:v>1271</c:v>
                </c:pt>
                <c:pt idx="13243">
                  <c:v>1268</c:v>
                </c:pt>
                <c:pt idx="13244">
                  <c:v>1261</c:v>
                </c:pt>
                <c:pt idx="13245">
                  <c:v>1267</c:v>
                </c:pt>
                <c:pt idx="13246">
                  <c:v>1245</c:v>
                </c:pt>
                <c:pt idx="13247">
                  <c:v>1269</c:v>
                </c:pt>
                <c:pt idx="13248">
                  <c:v>1246</c:v>
                </c:pt>
                <c:pt idx="13249">
                  <c:v>1253</c:v>
                </c:pt>
                <c:pt idx="13250">
                  <c:v>1241</c:v>
                </c:pt>
                <c:pt idx="13251">
                  <c:v>1245</c:v>
                </c:pt>
                <c:pt idx="13252">
                  <c:v>1280</c:v>
                </c:pt>
                <c:pt idx="13253">
                  <c:v>1271</c:v>
                </c:pt>
                <c:pt idx="13254">
                  <c:v>1282</c:v>
                </c:pt>
                <c:pt idx="13255">
                  <c:v>1286</c:v>
                </c:pt>
                <c:pt idx="13256">
                  <c:v>1297</c:v>
                </c:pt>
                <c:pt idx="13257">
                  <c:v>1304</c:v>
                </c:pt>
                <c:pt idx="13258">
                  <c:v>1323</c:v>
                </c:pt>
                <c:pt idx="13259">
                  <c:v>1317</c:v>
                </c:pt>
                <c:pt idx="13260">
                  <c:v>1310</c:v>
                </c:pt>
                <c:pt idx="13261">
                  <c:v>1340</c:v>
                </c:pt>
                <c:pt idx="13262">
                  <c:v>1302</c:v>
                </c:pt>
                <c:pt idx="13263">
                  <c:v>1286</c:v>
                </c:pt>
                <c:pt idx="13264">
                  <c:v>1299</c:v>
                </c:pt>
                <c:pt idx="13265">
                  <c:v>1310</c:v>
                </c:pt>
                <c:pt idx="13266">
                  <c:v>1340</c:v>
                </c:pt>
                <c:pt idx="13267">
                  <c:v>1299</c:v>
                </c:pt>
                <c:pt idx="13268">
                  <c:v>1289</c:v>
                </c:pt>
                <c:pt idx="13269">
                  <c:v>1314</c:v>
                </c:pt>
                <c:pt idx="13270">
                  <c:v>1292</c:v>
                </c:pt>
                <c:pt idx="13271">
                  <c:v>1294</c:v>
                </c:pt>
                <c:pt idx="13272">
                  <c:v>1270</c:v>
                </c:pt>
                <c:pt idx="13273">
                  <c:v>1287</c:v>
                </c:pt>
                <c:pt idx="13274">
                  <c:v>1311</c:v>
                </c:pt>
                <c:pt idx="13275">
                  <c:v>1333</c:v>
                </c:pt>
                <c:pt idx="13276">
                  <c:v>1309</c:v>
                </c:pt>
                <c:pt idx="13277">
                  <c:v>1311</c:v>
                </c:pt>
                <c:pt idx="13278">
                  <c:v>1313</c:v>
                </c:pt>
                <c:pt idx="13279">
                  <c:v>1278</c:v>
                </c:pt>
                <c:pt idx="13280">
                  <c:v>1289</c:v>
                </c:pt>
                <c:pt idx="13281">
                  <c:v>1294</c:v>
                </c:pt>
                <c:pt idx="13282">
                  <c:v>1316</c:v>
                </c:pt>
                <c:pt idx="13283">
                  <c:v>1307</c:v>
                </c:pt>
                <c:pt idx="13284">
                  <c:v>1282</c:v>
                </c:pt>
                <c:pt idx="13285">
                  <c:v>1295</c:v>
                </c:pt>
                <c:pt idx="13286">
                  <c:v>1289</c:v>
                </c:pt>
                <c:pt idx="13287">
                  <c:v>1311</c:v>
                </c:pt>
                <c:pt idx="13288">
                  <c:v>1293</c:v>
                </c:pt>
                <c:pt idx="13289">
                  <c:v>1289</c:v>
                </c:pt>
                <c:pt idx="13290">
                  <c:v>1299</c:v>
                </c:pt>
                <c:pt idx="13291">
                  <c:v>1286</c:v>
                </c:pt>
                <c:pt idx="13292">
                  <c:v>1289</c:v>
                </c:pt>
                <c:pt idx="13293">
                  <c:v>1305</c:v>
                </c:pt>
                <c:pt idx="13294">
                  <c:v>1278</c:v>
                </c:pt>
                <c:pt idx="13295">
                  <c:v>1284</c:v>
                </c:pt>
                <c:pt idx="13296">
                  <c:v>1280</c:v>
                </c:pt>
                <c:pt idx="13297">
                  <c:v>1293</c:v>
                </c:pt>
                <c:pt idx="13298">
                  <c:v>1279</c:v>
                </c:pt>
                <c:pt idx="13299">
                  <c:v>1284</c:v>
                </c:pt>
                <c:pt idx="13300">
                  <c:v>1266</c:v>
                </c:pt>
                <c:pt idx="13301">
                  <c:v>1269</c:v>
                </c:pt>
                <c:pt idx="13302">
                  <c:v>1296</c:v>
                </c:pt>
                <c:pt idx="13303">
                  <c:v>1264</c:v>
                </c:pt>
                <c:pt idx="13304">
                  <c:v>1291</c:v>
                </c:pt>
                <c:pt idx="13305">
                  <c:v>1271</c:v>
                </c:pt>
                <c:pt idx="13306">
                  <c:v>1258</c:v>
                </c:pt>
                <c:pt idx="13307">
                  <c:v>1279</c:v>
                </c:pt>
                <c:pt idx="13308">
                  <c:v>1248</c:v>
                </c:pt>
                <c:pt idx="13309">
                  <c:v>1259</c:v>
                </c:pt>
                <c:pt idx="13310">
                  <c:v>1253</c:v>
                </c:pt>
                <c:pt idx="13311">
                  <c:v>1273</c:v>
                </c:pt>
                <c:pt idx="13312">
                  <c:v>1271</c:v>
                </c:pt>
                <c:pt idx="13313">
                  <c:v>1283</c:v>
                </c:pt>
                <c:pt idx="13314">
                  <c:v>1282</c:v>
                </c:pt>
                <c:pt idx="13315">
                  <c:v>1270</c:v>
                </c:pt>
                <c:pt idx="13316">
                  <c:v>1269</c:v>
                </c:pt>
                <c:pt idx="13317">
                  <c:v>1262</c:v>
                </c:pt>
                <c:pt idx="13318">
                  <c:v>1253</c:v>
                </c:pt>
                <c:pt idx="13319">
                  <c:v>1255</c:v>
                </c:pt>
                <c:pt idx="13320">
                  <c:v>1292</c:v>
                </c:pt>
                <c:pt idx="13321">
                  <c:v>1286</c:v>
                </c:pt>
                <c:pt idx="13322">
                  <c:v>1274</c:v>
                </c:pt>
                <c:pt idx="13323">
                  <c:v>1262</c:v>
                </c:pt>
                <c:pt idx="13324">
                  <c:v>1285</c:v>
                </c:pt>
                <c:pt idx="13325">
                  <c:v>1270</c:v>
                </c:pt>
                <c:pt idx="13326">
                  <c:v>1268</c:v>
                </c:pt>
                <c:pt idx="13327">
                  <c:v>1244</c:v>
                </c:pt>
                <c:pt idx="13328">
                  <c:v>1240</c:v>
                </c:pt>
                <c:pt idx="13329">
                  <c:v>1262</c:v>
                </c:pt>
                <c:pt idx="13330">
                  <c:v>1293</c:v>
                </c:pt>
                <c:pt idx="13331">
                  <c:v>1270</c:v>
                </c:pt>
                <c:pt idx="13332">
                  <c:v>1270</c:v>
                </c:pt>
                <c:pt idx="13333">
                  <c:v>1279</c:v>
                </c:pt>
                <c:pt idx="13334">
                  <c:v>1280</c:v>
                </c:pt>
                <c:pt idx="13335">
                  <c:v>1246</c:v>
                </c:pt>
                <c:pt idx="13336">
                  <c:v>1256</c:v>
                </c:pt>
                <c:pt idx="13337">
                  <c:v>1242</c:v>
                </c:pt>
                <c:pt idx="13338">
                  <c:v>1243</c:v>
                </c:pt>
                <c:pt idx="13339">
                  <c:v>1239</c:v>
                </c:pt>
                <c:pt idx="13340">
                  <c:v>1260</c:v>
                </c:pt>
                <c:pt idx="13341">
                  <c:v>1275</c:v>
                </c:pt>
                <c:pt idx="13342">
                  <c:v>1231</c:v>
                </c:pt>
                <c:pt idx="13343">
                  <c:v>1253</c:v>
                </c:pt>
                <c:pt idx="13344">
                  <c:v>1307</c:v>
                </c:pt>
                <c:pt idx="13345">
                  <c:v>1278</c:v>
                </c:pt>
                <c:pt idx="13346">
                  <c:v>1279</c:v>
                </c:pt>
                <c:pt idx="13347">
                  <c:v>1270</c:v>
                </c:pt>
                <c:pt idx="13348">
                  <c:v>1289</c:v>
                </c:pt>
                <c:pt idx="13349">
                  <c:v>1251</c:v>
                </c:pt>
                <c:pt idx="13350">
                  <c:v>1261</c:v>
                </c:pt>
                <c:pt idx="13351">
                  <c:v>1273</c:v>
                </c:pt>
                <c:pt idx="13352">
                  <c:v>1274</c:v>
                </c:pt>
                <c:pt idx="13353">
                  <c:v>1310</c:v>
                </c:pt>
                <c:pt idx="13354">
                  <c:v>1282</c:v>
                </c:pt>
                <c:pt idx="13355">
                  <c:v>1271</c:v>
                </c:pt>
                <c:pt idx="13356">
                  <c:v>1281</c:v>
                </c:pt>
                <c:pt idx="13357">
                  <c:v>1309</c:v>
                </c:pt>
                <c:pt idx="13358">
                  <c:v>1293</c:v>
                </c:pt>
                <c:pt idx="13359">
                  <c:v>1307</c:v>
                </c:pt>
                <c:pt idx="13360">
                  <c:v>1331</c:v>
                </c:pt>
                <c:pt idx="13361">
                  <c:v>1300</c:v>
                </c:pt>
                <c:pt idx="13362">
                  <c:v>1321</c:v>
                </c:pt>
                <c:pt idx="13363">
                  <c:v>1295</c:v>
                </c:pt>
                <c:pt idx="13364">
                  <c:v>1282</c:v>
                </c:pt>
                <c:pt idx="13365">
                  <c:v>1295</c:v>
                </c:pt>
                <c:pt idx="13366">
                  <c:v>1310</c:v>
                </c:pt>
                <c:pt idx="13367">
                  <c:v>1299</c:v>
                </c:pt>
                <c:pt idx="13368">
                  <c:v>1286</c:v>
                </c:pt>
                <c:pt idx="13369">
                  <c:v>1295</c:v>
                </c:pt>
                <c:pt idx="13370">
                  <c:v>1294</c:v>
                </c:pt>
                <c:pt idx="13371">
                  <c:v>1269</c:v>
                </c:pt>
                <c:pt idx="13372">
                  <c:v>1284</c:v>
                </c:pt>
                <c:pt idx="13373">
                  <c:v>1277</c:v>
                </c:pt>
                <c:pt idx="13374">
                  <c:v>1269</c:v>
                </c:pt>
                <c:pt idx="13375">
                  <c:v>1280</c:v>
                </c:pt>
                <c:pt idx="13376">
                  <c:v>1275</c:v>
                </c:pt>
                <c:pt idx="13377">
                  <c:v>1251</c:v>
                </c:pt>
                <c:pt idx="13378">
                  <c:v>1257</c:v>
                </c:pt>
                <c:pt idx="13379">
                  <c:v>1245</c:v>
                </c:pt>
                <c:pt idx="13380">
                  <c:v>1245</c:v>
                </c:pt>
                <c:pt idx="13381">
                  <c:v>1262</c:v>
                </c:pt>
                <c:pt idx="13382">
                  <c:v>1258</c:v>
                </c:pt>
                <c:pt idx="13383">
                  <c:v>1257</c:v>
                </c:pt>
                <c:pt idx="13384">
                  <c:v>1258</c:v>
                </c:pt>
                <c:pt idx="13385">
                  <c:v>1259</c:v>
                </c:pt>
                <c:pt idx="13386">
                  <c:v>1245</c:v>
                </c:pt>
                <c:pt idx="13387">
                  <c:v>1258</c:v>
                </c:pt>
                <c:pt idx="13388">
                  <c:v>1240</c:v>
                </c:pt>
                <c:pt idx="13389">
                  <c:v>1241</c:v>
                </c:pt>
                <c:pt idx="13390">
                  <c:v>1240</c:v>
                </c:pt>
                <c:pt idx="13391">
                  <c:v>1243</c:v>
                </c:pt>
                <c:pt idx="13392">
                  <c:v>1255</c:v>
                </c:pt>
                <c:pt idx="13393">
                  <c:v>1255</c:v>
                </c:pt>
                <c:pt idx="13394">
                  <c:v>1242</c:v>
                </c:pt>
                <c:pt idx="13395">
                  <c:v>1258</c:v>
                </c:pt>
                <c:pt idx="13396">
                  <c:v>1248</c:v>
                </c:pt>
                <c:pt idx="13397">
                  <c:v>1240</c:v>
                </c:pt>
                <c:pt idx="13398">
                  <c:v>1262</c:v>
                </c:pt>
                <c:pt idx="13399">
                  <c:v>1257</c:v>
                </c:pt>
                <c:pt idx="13400">
                  <c:v>1259</c:v>
                </c:pt>
                <c:pt idx="13401">
                  <c:v>1241</c:v>
                </c:pt>
                <c:pt idx="13402">
                  <c:v>1230</c:v>
                </c:pt>
                <c:pt idx="13403">
                  <c:v>1264</c:v>
                </c:pt>
                <c:pt idx="13404">
                  <c:v>1262</c:v>
                </c:pt>
                <c:pt idx="13405">
                  <c:v>1248</c:v>
                </c:pt>
                <c:pt idx="13406">
                  <c:v>1230</c:v>
                </c:pt>
                <c:pt idx="13407">
                  <c:v>1240</c:v>
                </c:pt>
                <c:pt idx="13408">
                  <c:v>1269</c:v>
                </c:pt>
                <c:pt idx="13409">
                  <c:v>1256</c:v>
                </c:pt>
                <c:pt idx="13410">
                  <c:v>1265</c:v>
                </c:pt>
                <c:pt idx="13411">
                  <c:v>1281</c:v>
                </c:pt>
                <c:pt idx="13412">
                  <c:v>1257</c:v>
                </c:pt>
                <c:pt idx="13413">
                  <c:v>1276</c:v>
                </c:pt>
                <c:pt idx="13414">
                  <c:v>1275</c:v>
                </c:pt>
                <c:pt idx="13415">
                  <c:v>1239</c:v>
                </c:pt>
                <c:pt idx="13416">
                  <c:v>1236</c:v>
                </c:pt>
                <c:pt idx="13417">
                  <c:v>1225</c:v>
                </c:pt>
                <c:pt idx="13418">
                  <c:v>1248</c:v>
                </c:pt>
                <c:pt idx="13419">
                  <c:v>1233</c:v>
                </c:pt>
                <c:pt idx="13420">
                  <c:v>1241</c:v>
                </c:pt>
                <c:pt idx="13421">
                  <c:v>1238</c:v>
                </c:pt>
                <c:pt idx="13422">
                  <c:v>1238</c:v>
                </c:pt>
                <c:pt idx="13423">
                  <c:v>1245</c:v>
                </c:pt>
                <c:pt idx="13424">
                  <c:v>1268</c:v>
                </c:pt>
                <c:pt idx="13425">
                  <c:v>1256</c:v>
                </c:pt>
                <c:pt idx="13426">
                  <c:v>1227</c:v>
                </c:pt>
                <c:pt idx="13427">
                  <c:v>1248</c:v>
                </c:pt>
                <c:pt idx="13428">
                  <c:v>1253</c:v>
                </c:pt>
                <c:pt idx="13429">
                  <c:v>1228</c:v>
                </c:pt>
                <c:pt idx="13430">
                  <c:v>1257</c:v>
                </c:pt>
                <c:pt idx="13431">
                  <c:v>1251</c:v>
                </c:pt>
                <c:pt idx="13432">
                  <c:v>1230</c:v>
                </c:pt>
                <c:pt idx="13433">
                  <c:v>1237</c:v>
                </c:pt>
                <c:pt idx="13434">
                  <c:v>1275</c:v>
                </c:pt>
                <c:pt idx="13435">
                  <c:v>1255</c:v>
                </c:pt>
                <c:pt idx="13436">
                  <c:v>1270</c:v>
                </c:pt>
                <c:pt idx="13437">
                  <c:v>1249</c:v>
                </c:pt>
                <c:pt idx="13438">
                  <c:v>1281</c:v>
                </c:pt>
                <c:pt idx="13439">
                  <c:v>1248</c:v>
                </c:pt>
                <c:pt idx="13440">
                  <c:v>1284</c:v>
                </c:pt>
                <c:pt idx="13441">
                  <c:v>1251</c:v>
                </c:pt>
                <c:pt idx="13442">
                  <c:v>1275</c:v>
                </c:pt>
                <c:pt idx="13443">
                  <c:v>1270</c:v>
                </c:pt>
                <c:pt idx="13444">
                  <c:v>1249</c:v>
                </c:pt>
                <c:pt idx="13445">
                  <c:v>1257</c:v>
                </c:pt>
                <c:pt idx="13446">
                  <c:v>1248</c:v>
                </c:pt>
                <c:pt idx="13447">
                  <c:v>1259</c:v>
                </c:pt>
                <c:pt idx="13448">
                  <c:v>1288</c:v>
                </c:pt>
                <c:pt idx="13449">
                  <c:v>1267</c:v>
                </c:pt>
                <c:pt idx="13450">
                  <c:v>1266</c:v>
                </c:pt>
                <c:pt idx="13451">
                  <c:v>1267</c:v>
                </c:pt>
                <c:pt idx="13452">
                  <c:v>1264</c:v>
                </c:pt>
                <c:pt idx="13453">
                  <c:v>1250</c:v>
                </c:pt>
                <c:pt idx="13454">
                  <c:v>1256</c:v>
                </c:pt>
                <c:pt idx="13455">
                  <c:v>1268</c:v>
                </c:pt>
                <c:pt idx="13456">
                  <c:v>1284</c:v>
                </c:pt>
                <c:pt idx="13457">
                  <c:v>1275</c:v>
                </c:pt>
                <c:pt idx="13458">
                  <c:v>1287</c:v>
                </c:pt>
                <c:pt idx="13459">
                  <c:v>1307</c:v>
                </c:pt>
                <c:pt idx="13460">
                  <c:v>1290</c:v>
                </c:pt>
                <c:pt idx="13461">
                  <c:v>1284</c:v>
                </c:pt>
                <c:pt idx="13462">
                  <c:v>1246</c:v>
                </c:pt>
                <c:pt idx="13463">
                  <c:v>1280</c:v>
                </c:pt>
                <c:pt idx="13464">
                  <c:v>1263</c:v>
                </c:pt>
                <c:pt idx="13465">
                  <c:v>1257</c:v>
                </c:pt>
                <c:pt idx="13466">
                  <c:v>1286</c:v>
                </c:pt>
                <c:pt idx="13467">
                  <c:v>1277</c:v>
                </c:pt>
                <c:pt idx="13468">
                  <c:v>1277</c:v>
                </c:pt>
                <c:pt idx="13469">
                  <c:v>1280</c:v>
                </c:pt>
                <c:pt idx="13470">
                  <c:v>1269</c:v>
                </c:pt>
                <c:pt idx="13471">
                  <c:v>1252</c:v>
                </c:pt>
                <c:pt idx="13472">
                  <c:v>1279</c:v>
                </c:pt>
                <c:pt idx="13473">
                  <c:v>1290</c:v>
                </c:pt>
                <c:pt idx="13474">
                  <c:v>1293</c:v>
                </c:pt>
                <c:pt idx="13475">
                  <c:v>1296</c:v>
                </c:pt>
                <c:pt idx="13476">
                  <c:v>1316</c:v>
                </c:pt>
                <c:pt idx="13477">
                  <c:v>1303</c:v>
                </c:pt>
                <c:pt idx="13478">
                  <c:v>1301</c:v>
                </c:pt>
                <c:pt idx="13479">
                  <c:v>1360</c:v>
                </c:pt>
                <c:pt idx="13480">
                  <c:v>1343</c:v>
                </c:pt>
                <c:pt idx="13481">
                  <c:v>1309</c:v>
                </c:pt>
                <c:pt idx="13482">
                  <c:v>1345</c:v>
                </c:pt>
                <c:pt idx="13483">
                  <c:v>1315</c:v>
                </c:pt>
                <c:pt idx="13484">
                  <c:v>1310</c:v>
                </c:pt>
                <c:pt idx="13485">
                  <c:v>1329</c:v>
                </c:pt>
                <c:pt idx="13486">
                  <c:v>1325</c:v>
                </c:pt>
                <c:pt idx="13487">
                  <c:v>1325</c:v>
                </c:pt>
                <c:pt idx="13488">
                  <c:v>1337</c:v>
                </c:pt>
                <c:pt idx="13489">
                  <c:v>1344</c:v>
                </c:pt>
                <c:pt idx="13490">
                  <c:v>1319</c:v>
                </c:pt>
                <c:pt idx="13491">
                  <c:v>1340</c:v>
                </c:pt>
                <c:pt idx="13492">
                  <c:v>1319</c:v>
                </c:pt>
                <c:pt idx="13493">
                  <c:v>1306</c:v>
                </c:pt>
                <c:pt idx="13494">
                  <c:v>1320</c:v>
                </c:pt>
                <c:pt idx="13495">
                  <c:v>1327</c:v>
                </c:pt>
                <c:pt idx="13496">
                  <c:v>1335</c:v>
                </c:pt>
                <c:pt idx="13497">
                  <c:v>1304</c:v>
                </c:pt>
                <c:pt idx="13498">
                  <c:v>1326</c:v>
                </c:pt>
                <c:pt idx="13499">
                  <c:v>1329</c:v>
                </c:pt>
                <c:pt idx="13500">
                  <c:v>1313</c:v>
                </c:pt>
                <c:pt idx="13501">
                  <c:v>1340</c:v>
                </c:pt>
                <c:pt idx="13502">
                  <c:v>1310</c:v>
                </c:pt>
                <c:pt idx="13503">
                  <c:v>1304</c:v>
                </c:pt>
                <c:pt idx="13504">
                  <c:v>1308</c:v>
                </c:pt>
                <c:pt idx="13505">
                  <c:v>1323</c:v>
                </c:pt>
                <c:pt idx="13506">
                  <c:v>1304</c:v>
                </c:pt>
                <c:pt idx="13507">
                  <c:v>1320</c:v>
                </c:pt>
                <c:pt idx="13508">
                  <c:v>1293</c:v>
                </c:pt>
                <c:pt idx="13509">
                  <c:v>1307</c:v>
                </c:pt>
                <c:pt idx="13510">
                  <c:v>1317</c:v>
                </c:pt>
                <c:pt idx="13511">
                  <c:v>1334</c:v>
                </c:pt>
                <c:pt idx="13512">
                  <c:v>1333</c:v>
                </c:pt>
                <c:pt idx="13513">
                  <c:v>1354</c:v>
                </c:pt>
                <c:pt idx="13514">
                  <c:v>1335</c:v>
                </c:pt>
                <c:pt idx="13515">
                  <c:v>1342</c:v>
                </c:pt>
                <c:pt idx="13516">
                  <c:v>1349</c:v>
                </c:pt>
                <c:pt idx="13517">
                  <c:v>1361</c:v>
                </c:pt>
                <c:pt idx="13518">
                  <c:v>1333</c:v>
                </c:pt>
                <c:pt idx="13519">
                  <c:v>1332</c:v>
                </c:pt>
                <c:pt idx="13520">
                  <c:v>1329</c:v>
                </c:pt>
                <c:pt idx="13521">
                  <c:v>1311</c:v>
                </c:pt>
                <c:pt idx="13522">
                  <c:v>1314</c:v>
                </c:pt>
                <c:pt idx="13523">
                  <c:v>1298</c:v>
                </c:pt>
                <c:pt idx="13524">
                  <c:v>1283</c:v>
                </c:pt>
                <c:pt idx="13525">
                  <c:v>1304</c:v>
                </c:pt>
                <c:pt idx="13526">
                  <c:v>1297</c:v>
                </c:pt>
                <c:pt idx="13527">
                  <c:v>1332</c:v>
                </c:pt>
                <c:pt idx="13528">
                  <c:v>1324</c:v>
                </c:pt>
                <c:pt idx="13529">
                  <c:v>1335</c:v>
                </c:pt>
                <c:pt idx="13530">
                  <c:v>1329</c:v>
                </c:pt>
                <c:pt idx="13531">
                  <c:v>1352</c:v>
                </c:pt>
                <c:pt idx="13532">
                  <c:v>1298</c:v>
                </c:pt>
                <c:pt idx="13533">
                  <c:v>1323</c:v>
                </c:pt>
                <c:pt idx="13534">
                  <c:v>1294</c:v>
                </c:pt>
                <c:pt idx="13535">
                  <c:v>1295</c:v>
                </c:pt>
                <c:pt idx="13536">
                  <c:v>1322</c:v>
                </c:pt>
                <c:pt idx="13537">
                  <c:v>1327</c:v>
                </c:pt>
                <c:pt idx="13538">
                  <c:v>1293</c:v>
                </c:pt>
                <c:pt idx="13539">
                  <c:v>1309</c:v>
                </c:pt>
                <c:pt idx="13540">
                  <c:v>1313</c:v>
                </c:pt>
                <c:pt idx="13541">
                  <c:v>1302</c:v>
                </c:pt>
                <c:pt idx="13542">
                  <c:v>1266</c:v>
                </c:pt>
                <c:pt idx="13543">
                  <c:v>1285</c:v>
                </c:pt>
                <c:pt idx="13544">
                  <c:v>1314</c:v>
                </c:pt>
                <c:pt idx="13545">
                  <c:v>1265</c:v>
                </c:pt>
                <c:pt idx="13546">
                  <c:v>1301</c:v>
                </c:pt>
                <c:pt idx="13547">
                  <c:v>1280</c:v>
                </c:pt>
                <c:pt idx="13548">
                  <c:v>1305</c:v>
                </c:pt>
                <c:pt idx="13549">
                  <c:v>1291</c:v>
                </c:pt>
                <c:pt idx="13550">
                  <c:v>1301</c:v>
                </c:pt>
                <c:pt idx="13551">
                  <c:v>1273</c:v>
                </c:pt>
                <c:pt idx="13552">
                  <c:v>1256</c:v>
                </c:pt>
                <c:pt idx="13553">
                  <c:v>1289</c:v>
                </c:pt>
                <c:pt idx="13554">
                  <c:v>1282</c:v>
                </c:pt>
                <c:pt idx="13555">
                  <c:v>1305</c:v>
                </c:pt>
                <c:pt idx="13556">
                  <c:v>1317</c:v>
                </c:pt>
                <c:pt idx="13557">
                  <c:v>1300</c:v>
                </c:pt>
                <c:pt idx="13558">
                  <c:v>1311</c:v>
                </c:pt>
                <c:pt idx="13559">
                  <c:v>1311</c:v>
                </c:pt>
                <c:pt idx="13560">
                  <c:v>1312</c:v>
                </c:pt>
                <c:pt idx="13561">
                  <c:v>1306</c:v>
                </c:pt>
                <c:pt idx="13562">
                  <c:v>1287</c:v>
                </c:pt>
                <c:pt idx="13563">
                  <c:v>1279</c:v>
                </c:pt>
                <c:pt idx="13564">
                  <c:v>1301</c:v>
                </c:pt>
                <c:pt idx="13565">
                  <c:v>1315</c:v>
                </c:pt>
                <c:pt idx="13566">
                  <c:v>1315</c:v>
                </c:pt>
                <c:pt idx="13567">
                  <c:v>1314</c:v>
                </c:pt>
                <c:pt idx="13568">
                  <c:v>1286</c:v>
                </c:pt>
                <c:pt idx="13569">
                  <c:v>1327</c:v>
                </c:pt>
                <c:pt idx="13570">
                  <c:v>1318</c:v>
                </c:pt>
                <c:pt idx="13571">
                  <c:v>1321</c:v>
                </c:pt>
                <c:pt idx="13572">
                  <c:v>1309</c:v>
                </c:pt>
                <c:pt idx="13573">
                  <c:v>1315</c:v>
                </c:pt>
                <c:pt idx="13574">
                  <c:v>1332</c:v>
                </c:pt>
                <c:pt idx="13575">
                  <c:v>1325</c:v>
                </c:pt>
                <c:pt idx="13576">
                  <c:v>1325</c:v>
                </c:pt>
                <c:pt idx="13577">
                  <c:v>1323</c:v>
                </c:pt>
                <c:pt idx="13578">
                  <c:v>1336</c:v>
                </c:pt>
                <c:pt idx="13579">
                  <c:v>1346</c:v>
                </c:pt>
                <c:pt idx="13580">
                  <c:v>1337</c:v>
                </c:pt>
                <c:pt idx="13581">
                  <c:v>1351</c:v>
                </c:pt>
                <c:pt idx="13582">
                  <c:v>1333</c:v>
                </c:pt>
                <c:pt idx="13583">
                  <c:v>1331</c:v>
                </c:pt>
                <c:pt idx="13584">
                  <c:v>1318</c:v>
                </c:pt>
                <c:pt idx="13585">
                  <c:v>1309</c:v>
                </c:pt>
                <c:pt idx="13586">
                  <c:v>1314</c:v>
                </c:pt>
                <c:pt idx="13587">
                  <c:v>1294</c:v>
                </c:pt>
                <c:pt idx="13588">
                  <c:v>1315</c:v>
                </c:pt>
                <c:pt idx="13589">
                  <c:v>1314</c:v>
                </c:pt>
                <c:pt idx="13590">
                  <c:v>1321</c:v>
                </c:pt>
                <c:pt idx="13591">
                  <c:v>1335</c:v>
                </c:pt>
                <c:pt idx="13592">
                  <c:v>1306</c:v>
                </c:pt>
                <c:pt idx="13593">
                  <c:v>1328</c:v>
                </c:pt>
                <c:pt idx="13594">
                  <c:v>1318</c:v>
                </c:pt>
                <c:pt idx="13595">
                  <c:v>1302</c:v>
                </c:pt>
                <c:pt idx="13596">
                  <c:v>1325</c:v>
                </c:pt>
                <c:pt idx="13597">
                  <c:v>1304</c:v>
                </c:pt>
                <c:pt idx="13598">
                  <c:v>1347</c:v>
                </c:pt>
                <c:pt idx="13599">
                  <c:v>1337</c:v>
                </c:pt>
                <c:pt idx="13600">
                  <c:v>1327</c:v>
                </c:pt>
                <c:pt idx="13601">
                  <c:v>1281</c:v>
                </c:pt>
                <c:pt idx="13602">
                  <c:v>1307</c:v>
                </c:pt>
                <c:pt idx="13603">
                  <c:v>1299</c:v>
                </c:pt>
                <c:pt idx="13604">
                  <c:v>1291</c:v>
                </c:pt>
                <c:pt idx="13605">
                  <c:v>1313</c:v>
                </c:pt>
                <c:pt idx="13606">
                  <c:v>1298</c:v>
                </c:pt>
                <c:pt idx="13607">
                  <c:v>1284</c:v>
                </c:pt>
                <c:pt idx="13608">
                  <c:v>1286</c:v>
                </c:pt>
                <c:pt idx="13609">
                  <c:v>1305</c:v>
                </c:pt>
                <c:pt idx="13610">
                  <c:v>1301</c:v>
                </c:pt>
                <c:pt idx="13611">
                  <c:v>1307</c:v>
                </c:pt>
                <c:pt idx="13612">
                  <c:v>1324</c:v>
                </c:pt>
                <c:pt idx="13613">
                  <c:v>1299</c:v>
                </c:pt>
                <c:pt idx="13614">
                  <c:v>1318</c:v>
                </c:pt>
                <c:pt idx="13615">
                  <c:v>1297</c:v>
                </c:pt>
                <c:pt idx="13616">
                  <c:v>1310</c:v>
                </c:pt>
                <c:pt idx="13617">
                  <c:v>1293</c:v>
                </c:pt>
                <c:pt idx="13618">
                  <c:v>1289</c:v>
                </c:pt>
                <c:pt idx="13619">
                  <c:v>1306</c:v>
                </c:pt>
                <c:pt idx="13620">
                  <c:v>1300</c:v>
                </c:pt>
                <c:pt idx="13621">
                  <c:v>1283</c:v>
                </c:pt>
                <c:pt idx="13622">
                  <c:v>1270</c:v>
                </c:pt>
                <c:pt idx="13623">
                  <c:v>1291</c:v>
                </c:pt>
                <c:pt idx="13624">
                  <c:v>1299</c:v>
                </c:pt>
                <c:pt idx="13625">
                  <c:v>1303</c:v>
                </c:pt>
                <c:pt idx="13626">
                  <c:v>1297</c:v>
                </c:pt>
                <c:pt idx="13627">
                  <c:v>1297</c:v>
                </c:pt>
                <c:pt idx="13628">
                  <c:v>1282</c:v>
                </c:pt>
                <c:pt idx="13629">
                  <c:v>1288</c:v>
                </c:pt>
                <c:pt idx="13630">
                  <c:v>1303</c:v>
                </c:pt>
                <c:pt idx="13631">
                  <c:v>1284</c:v>
                </c:pt>
                <c:pt idx="13632">
                  <c:v>1274</c:v>
                </c:pt>
                <c:pt idx="13633">
                  <c:v>1278</c:v>
                </c:pt>
                <c:pt idx="13634">
                  <c:v>1281</c:v>
                </c:pt>
                <c:pt idx="13635">
                  <c:v>1294</c:v>
                </c:pt>
                <c:pt idx="13636">
                  <c:v>1272</c:v>
                </c:pt>
                <c:pt idx="13637">
                  <c:v>1288</c:v>
                </c:pt>
                <c:pt idx="13638">
                  <c:v>1287</c:v>
                </c:pt>
                <c:pt idx="13639">
                  <c:v>1270</c:v>
                </c:pt>
                <c:pt idx="13640">
                  <c:v>1288</c:v>
                </c:pt>
                <c:pt idx="13641">
                  <c:v>1280</c:v>
                </c:pt>
                <c:pt idx="13642">
                  <c:v>1282</c:v>
                </c:pt>
                <c:pt idx="13643">
                  <c:v>1289</c:v>
                </c:pt>
                <c:pt idx="13644">
                  <c:v>1274</c:v>
                </c:pt>
                <c:pt idx="13645">
                  <c:v>1287</c:v>
                </c:pt>
                <c:pt idx="13646">
                  <c:v>1287</c:v>
                </c:pt>
                <c:pt idx="13647">
                  <c:v>1276</c:v>
                </c:pt>
                <c:pt idx="13648">
                  <c:v>1249</c:v>
                </c:pt>
                <c:pt idx="13649">
                  <c:v>1252</c:v>
                </c:pt>
                <c:pt idx="13650">
                  <c:v>1273</c:v>
                </c:pt>
                <c:pt idx="13651">
                  <c:v>1264</c:v>
                </c:pt>
                <c:pt idx="13652">
                  <c:v>1260</c:v>
                </c:pt>
                <c:pt idx="13653">
                  <c:v>1253</c:v>
                </c:pt>
                <c:pt idx="13654">
                  <c:v>1262</c:v>
                </c:pt>
                <c:pt idx="13655">
                  <c:v>1260</c:v>
                </c:pt>
                <c:pt idx="13656">
                  <c:v>1265</c:v>
                </c:pt>
                <c:pt idx="13657">
                  <c:v>1278</c:v>
                </c:pt>
                <c:pt idx="13658">
                  <c:v>1274</c:v>
                </c:pt>
                <c:pt idx="13659">
                  <c:v>1278</c:v>
                </c:pt>
                <c:pt idx="13660">
                  <c:v>1281</c:v>
                </c:pt>
                <c:pt idx="13661">
                  <c:v>1288</c:v>
                </c:pt>
                <c:pt idx="13662">
                  <c:v>1302</c:v>
                </c:pt>
                <c:pt idx="13663">
                  <c:v>1299</c:v>
                </c:pt>
                <c:pt idx="13664">
                  <c:v>1312</c:v>
                </c:pt>
                <c:pt idx="13665">
                  <c:v>1323</c:v>
                </c:pt>
                <c:pt idx="13666">
                  <c:v>1295</c:v>
                </c:pt>
                <c:pt idx="13667">
                  <c:v>1319</c:v>
                </c:pt>
                <c:pt idx="13668">
                  <c:v>1301</c:v>
                </c:pt>
                <c:pt idx="13669">
                  <c:v>1273</c:v>
                </c:pt>
                <c:pt idx="13670">
                  <c:v>1286</c:v>
                </c:pt>
                <c:pt idx="13671">
                  <c:v>1289</c:v>
                </c:pt>
                <c:pt idx="13672">
                  <c:v>1275</c:v>
                </c:pt>
                <c:pt idx="13673">
                  <c:v>1287</c:v>
                </c:pt>
                <c:pt idx="13674">
                  <c:v>1278</c:v>
                </c:pt>
                <c:pt idx="13675">
                  <c:v>1293</c:v>
                </c:pt>
                <c:pt idx="13676">
                  <c:v>1255</c:v>
                </c:pt>
                <c:pt idx="13677">
                  <c:v>1276</c:v>
                </c:pt>
                <c:pt idx="13678">
                  <c:v>1281</c:v>
                </c:pt>
                <c:pt idx="13679">
                  <c:v>1278</c:v>
                </c:pt>
                <c:pt idx="13680">
                  <c:v>1272</c:v>
                </c:pt>
                <c:pt idx="13681">
                  <c:v>1309</c:v>
                </c:pt>
                <c:pt idx="13682">
                  <c:v>1283</c:v>
                </c:pt>
                <c:pt idx="13683">
                  <c:v>1288</c:v>
                </c:pt>
                <c:pt idx="13684">
                  <c:v>1280</c:v>
                </c:pt>
                <c:pt idx="13685">
                  <c:v>1294</c:v>
                </c:pt>
                <c:pt idx="13686">
                  <c:v>1297</c:v>
                </c:pt>
                <c:pt idx="13687">
                  <c:v>1284</c:v>
                </c:pt>
                <c:pt idx="13688">
                  <c:v>1301</c:v>
                </c:pt>
                <c:pt idx="13689">
                  <c:v>1324</c:v>
                </c:pt>
                <c:pt idx="13690">
                  <c:v>1331</c:v>
                </c:pt>
                <c:pt idx="13691">
                  <c:v>1277</c:v>
                </c:pt>
                <c:pt idx="13692">
                  <c:v>1281</c:v>
                </c:pt>
                <c:pt idx="13693">
                  <c:v>1300</c:v>
                </c:pt>
                <c:pt idx="13694">
                  <c:v>1290</c:v>
                </c:pt>
                <c:pt idx="13695">
                  <c:v>1278</c:v>
                </c:pt>
                <c:pt idx="13696">
                  <c:v>1303</c:v>
                </c:pt>
                <c:pt idx="13697">
                  <c:v>1320</c:v>
                </c:pt>
                <c:pt idx="13698">
                  <c:v>1289</c:v>
                </c:pt>
                <c:pt idx="13699">
                  <c:v>1297</c:v>
                </c:pt>
                <c:pt idx="13700">
                  <c:v>1320</c:v>
                </c:pt>
                <c:pt idx="13701">
                  <c:v>1299</c:v>
                </c:pt>
                <c:pt idx="13702">
                  <c:v>1304</c:v>
                </c:pt>
                <c:pt idx="13703">
                  <c:v>1296</c:v>
                </c:pt>
                <c:pt idx="13704">
                  <c:v>1308</c:v>
                </c:pt>
                <c:pt idx="13705">
                  <c:v>1301</c:v>
                </c:pt>
                <c:pt idx="13706">
                  <c:v>1293</c:v>
                </c:pt>
                <c:pt idx="13707">
                  <c:v>1270</c:v>
                </c:pt>
                <c:pt idx="13708">
                  <c:v>1292</c:v>
                </c:pt>
                <c:pt idx="13709">
                  <c:v>1278</c:v>
                </c:pt>
                <c:pt idx="13710">
                  <c:v>1289</c:v>
                </c:pt>
                <c:pt idx="13711">
                  <c:v>1310</c:v>
                </c:pt>
                <c:pt idx="13712">
                  <c:v>1287</c:v>
                </c:pt>
                <c:pt idx="13713">
                  <c:v>1300</c:v>
                </c:pt>
                <c:pt idx="13714">
                  <c:v>1291</c:v>
                </c:pt>
                <c:pt idx="13715">
                  <c:v>1289</c:v>
                </c:pt>
                <c:pt idx="13716">
                  <c:v>1295</c:v>
                </c:pt>
                <c:pt idx="13717">
                  <c:v>1277</c:v>
                </c:pt>
                <c:pt idx="13718">
                  <c:v>1290</c:v>
                </c:pt>
                <c:pt idx="13719">
                  <c:v>1304</c:v>
                </c:pt>
                <c:pt idx="13720">
                  <c:v>1308</c:v>
                </c:pt>
                <c:pt idx="13721">
                  <c:v>1329</c:v>
                </c:pt>
                <c:pt idx="13722">
                  <c:v>1263</c:v>
                </c:pt>
                <c:pt idx="13723">
                  <c:v>1275</c:v>
                </c:pt>
                <c:pt idx="13724">
                  <c:v>1284</c:v>
                </c:pt>
                <c:pt idx="13725">
                  <c:v>1288</c:v>
                </c:pt>
                <c:pt idx="13726">
                  <c:v>1284</c:v>
                </c:pt>
                <c:pt idx="13727">
                  <c:v>1265</c:v>
                </c:pt>
                <c:pt idx="13728">
                  <c:v>1283</c:v>
                </c:pt>
                <c:pt idx="13729">
                  <c:v>1260</c:v>
                </c:pt>
                <c:pt idx="13730">
                  <c:v>1281</c:v>
                </c:pt>
                <c:pt idx="13731">
                  <c:v>1301</c:v>
                </c:pt>
                <c:pt idx="13732">
                  <c:v>1282</c:v>
                </c:pt>
                <c:pt idx="13733">
                  <c:v>1283</c:v>
                </c:pt>
                <c:pt idx="13734">
                  <c:v>1256</c:v>
                </c:pt>
                <c:pt idx="13735">
                  <c:v>1282</c:v>
                </c:pt>
                <c:pt idx="13736">
                  <c:v>1267</c:v>
                </c:pt>
                <c:pt idx="13737">
                  <c:v>1301</c:v>
                </c:pt>
                <c:pt idx="13738">
                  <c:v>1277</c:v>
                </c:pt>
                <c:pt idx="13739">
                  <c:v>1273</c:v>
                </c:pt>
                <c:pt idx="13740">
                  <c:v>1293</c:v>
                </c:pt>
                <c:pt idx="13741">
                  <c:v>1262</c:v>
                </c:pt>
                <c:pt idx="13742">
                  <c:v>1272</c:v>
                </c:pt>
                <c:pt idx="13743">
                  <c:v>1298</c:v>
                </c:pt>
                <c:pt idx="13744">
                  <c:v>1302</c:v>
                </c:pt>
                <c:pt idx="13745">
                  <c:v>1317</c:v>
                </c:pt>
                <c:pt idx="13746">
                  <c:v>1302</c:v>
                </c:pt>
                <c:pt idx="13747">
                  <c:v>1283</c:v>
                </c:pt>
                <c:pt idx="13748">
                  <c:v>1333</c:v>
                </c:pt>
                <c:pt idx="13749">
                  <c:v>1317</c:v>
                </c:pt>
                <c:pt idx="13750">
                  <c:v>1302</c:v>
                </c:pt>
                <c:pt idx="13751">
                  <c:v>1320</c:v>
                </c:pt>
                <c:pt idx="13752">
                  <c:v>1306</c:v>
                </c:pt>
                <c:pt idx="13753">
                  <c:v>1300</c:v>
                </c:pt>
                <c:pt idx="13754">
                  <c:v>1283</c:v>
                </c:pt>
                <c:pt idx="13755">
                  <c:v>1317</c:v>
                </c:pt>
                <c:pt idx="13756">
                  <c:v>1303</c:v>
                </c:pt>
                <c:pt idx="13757">
                  <c:v>1315</c:v>
                </c:pt>
                <c:pt idx="13758">
                  <c:v>1278</c:v>
                </c:pt>
                <c:pt idx="13759">
                  <c:v>1273</c:v>
                </c:pt>
                <c:pt idx="13760">
                  <c:v>1259</c:v>
                </c:pt>
                <c:pt idx="13761">
                  <c:v>1250</c:v>
                </c:pt>
                <c:pt idx="13762">
                  <c:v>1276</c:v>
                </c:pt>
                <c:pt idx="13763">
                  <c:v>1286</c:v>
                </c:pt>
                <c:pt idx="13764">
                  <c:v>1286</c:v>
                </c:pt>
                <c:pt idx="13765">
                  <c:v>1272</c:v>
                </c:pt>
                <c:pt idx="13766">
                  <c:v>1251</c:v>
                </c:pt>
                <c:pt idx="13767">
                  <c:v>1284</c:v>
                </c:pt>
                <c:pt idx="13768">
                  <c:v>1267</c:v>
                </c:pt>
                <c:pt idx="13769">
                  <c:v>1310</c:v>
                </c:pt>
                <c:pt idx="13770">
                  <c:v>1295</c:v>
                </c:pt>
                <c:pt idx="13771">
                  <c:v>1277</c:v>
                </c:pt>
                <c:pt idx="13772">
                  <c:v>1289</c:v>
                </c:pt>
                <c:pt idx="13773">
                  <c:v>1293</c:v>
                </c:pt>
                <c:pt idx="13774">
                  <c:v>1287</c:v>
                </c:pt>
                <c:pt idx="13775">
                  <c:v>1281</c:v>
                </c:pt>
                <c:pt idx="13776">
                  <c:v>1306</c:v>
                </c:pt>
                <c:pt idx="13777">
                  <c:v>1282</c:v>
                </c:pt>
                <c:pt idx="13778">
                  <c:v>1320</c:v>
                </c:pt>
                <c:pt idx="13779">
                  <c:v>1300</c:v>
                </c:pt>
                <c:pt idx="13780">
                  <c:v>1337</c:v>
                </c:pt>
                <c:pt idx="13781">
                  <c:v>1334</c:v>
                </c:pt>
                <c:pt idx="13782">
                  <c:v>1315</c:v>
                </c:pt>
                <c:pt idx="13783">
                  <c:v>1303</c:v>
                </c:pt>
                <c:pt idx="13784">
                  <c:v>1323</c:v>
                </c:pt>
                <c:pt idx="13785">
                  <c:v>1326</c:v>
                </c:pt>
                <c:pt idx="13786">
                  <c:v>1315</c:v>
                </c:pt>
                <c:pt idx="13787">
                  <c:v>1344</c:v>
                </c:pt>
                <c:pt idx="13788">
                  <c:v>1312</c:v>
                </c:pt>
                <c:pt idx="13789">
                  <c:v>1297</c:v>
                </c:pt>
                <c:pt idx="13790">
                  <c:v>1293</c:v>
                </c:pt>
                <c:pt idx="13791">
                  <c:v>1345</c:v>
                </c:pt>
                <c:pt idx="13792">
                  <c:v>1325</c:v>
                </c:pt>
                <c:pt idx="13793">
                  <c:v>1304</c:v>
                </c:pt>
                <c:pt idx="13794">
                  <c:v>1327</c:v>
                </c:pt>
                <c:pt idx="13795">
                  <c:v>1333</c:v>
                </c:pt>
                <c:pt idx="13796">
                  <c:v>1315</c:v>
                </c:pt>
                <c:pt idx="13797">
                  <c:v>1336</c:v>
                </c:pt>
                <c:pt idx="13798">
                  <c:v>1345</c:v>
                </c:pt>
                <c:pt idx="13799">
                  <c:v>1340</c:v>
                </c:pt>
                <c:pt idx="13800">
                  <c:v>1322</c:v>
                </c:pt>
                <c:pt idx="13801">
                  <c:v>1335</c:v>
                </c:pt>
                <c:pt idx="13802">
                  <c:v>1319</c:v>
                </c:pt>
                <c:pt idx="13803">
                  <c:v>1327</c:v>
                </c:pt>
                <c:pt idx="13804">
                  <c:v>1353</c:v>
                </c:pt>
                <c:pt idx="13805">
                  <c:v>1350</c:v>
                </c:pt>
                <c:pt idx="13806">
                  <c:v>1370</c:v>
                </c:pt>
                <c:pt idx="13807">
                  <c:v>1354</c:v>
                </c:pt>
                <c:pt idx="13808">
                  <c:v>1361</c:v>
                </c:pt>
                <c:pt idx="13809">
                  <c:v>1339</c:v>
                </c:pt>
                <c:pt idx="13810">
                  <c:v>1349</c:v>
                </c:pt>
                <c:pt idx="13811">
                  <c:v>1348</c:v>
                </c:pt>
                <c:pt idx="13812">
                  <c:v>1307</c:v>
                </c:pt>
                <c:pt idx="13813">
                  <c:v>1317</c:v>
                </c:pt>
                <c:pt idx="13814">
                  <c:v>1339</c:v>
                </c:pt>
                <c:pt idx="13815">
                  <c:v>1331</c:v>
                </c:pt>
                <c:pt idx="13816">
                  <c:v>1342</c:v>
                </c:pt>
                <c:pt idx="13817">
                  <c:v>1324</c:v>
                </c:pt>
                <c:pt idx="13818">
                  <c:v>1325</c:v>
                </c:pt>
                <c:pt idx="13819">
                  <c:v>1330</c:v>
                </c:pt>
                <c:pt idx="13820">
                  <c:v>1293</c:v>
                </c:pt>
                <c:pt idx="13821">
                  <c:v>1346</c:v>
                </c:pt>
                <c:pt idx="13822">
                  <c:v>1304</c:v>
                </c:pt>
                <c:pt idx="13823">
                  <c:v>1320</c:v>
                </c:pt>
                <c:pt idx="13824">
                  <c:v>1320</c:v>
                </c:pt>
                <c:pt idx="13825">
                  <c:v>1318</c:v>
                </c:pt>
                <c:pt idx="13826">
                  <c:v>1331</c:v>
                </c:pt>
                <c:pt idx="13827">
                  <c:v>1309</c:v>
                </c:pt>
                <c:pt idx="13828">
                  <c:v>1346</c:v>
                </c:pt>
                <c:pt idx="13829">
                  <c:v>1331</c:v>
                </c:pt>
                <c:pt idx="13830">
                  <c:v>1334</c:v>
                </c:pt>
                <c:pt idx="13831">
                  <c:v>1333</c:v>
                </c:pt>
                <c:pt idx="13832">
                  <c:v>1303</c:v>
                </c:pt>
                <c:pt idx="13833">
                  <c:v>1306</c:v>
                </c:pt>
                <c:pt idx="13834">
                  <c:v>1339</c:v>
                </c:pt>
                <c:pt idx="13835">
                  <c:v>1336</c:v>
                </c:pt>
                <c:pt idx="13836">
                  <c:v>1335</c:v>
                </c:pt>
                <c:pt idx="13837">
                  <c:v>1334</c:v>
                </c:pt>
                <c:pt idx="13838">
                  <c:v>1339</c:v>
                </c:pt>
                <c:pt idx="13839">
                  <c:v>1324</c:v>
                </c:pt>
                <c:pt idx="13840">
                  <c:v>1283</c:v>
                </c:pt>
                <c:pt idx="13841">
                  <c:v>1309</c:v>
                </c:pt>
                <c:pt idx="13842">
                  <c:v>1295</c:v>
                </c:pt>
                <c:pt idx="13843">
                  <c:v>1304</c:v>
                </c:pt>
                <c:pt idx="13844">
                  <c:v>1305</c:v>
                </c:pt>
                <c:pt idx="13845">
                  <c:v>1303</c:v>
                </c:pt>
                <c:pt idx="13846">
                  <c:v>1291</c:v>
                </c:pt>
                <c:pt idx="13847">
                  <c:v>1292</c:v>
                </c:pt>
                <c:pt idx="13848">
                  <c:v>1284</c:v>
                </c:pt>
                <c:pt idx="13849">
                  <c:v>1302</c:v>
                </c:pt>
                <c:pt idx="13850">
                  <c:v>1276</c:v>
                </c:pt>
                <c:pt idx="13851">
                  <c:v>1336</c:v>
                </c:pt>
                <c:pt idx="13852">
                  <c:v>1298</c:v>
                </c:pt>
                <c:pt idx="13853">
                  <c:v>1335</c:v>
                </c:pt>
                <c:pt idx="13854">
                  <c:v>1311</c:v>
                </c:pt>
                <c:pt idx="13855">
                  <c:v>1341</c:v>
                </c:pt>
                <c:pt idx="13856">
                  <c:v>1341</c:v>
                </c:pt>
                <c:pt idx="13857">
                  <c:v>1298</c:v>
                </c:pt>
                <c:pt idx="13858">
                  <c:v>1280</c:v>
                </c:pt>
                <c:pt idx="13859">
                  <c:v>1290</c:v>
                </c:pt>
                <c:pt idx="13860">
                  <c:v>1301</c:v>
                </c:pt>
                <c:pt idx="13861">
                  <c:v>1265</c:v>
                </c:pt>
                <c:pt idx="13862">
                  <c:v>1295</c:v>
                </c:pt>
                <c:pt idx="13863">
                  <c:v>1282</c:v>
                </c:pt>
                <c:pt idx="13864">
                  <c:v>1261</c:v>
                </c:pt>
                <c:pt idx="13865">
                  <c:v>1284</c:v>
                </c:pt>
                <c:pt idx="13866">
                  <c:v>1272</c:v>
                </c:pt>
                <c:pt idx="13867">
                  <c:v>1288</c:v>
                </c:pt>
                <c:pt idx="13868">
                  <c:v>1275</c:v>
                </c:pt>
                <c:pt idx="13869">
                  <c:v>1272</c:v>
                </c:pt>
                <c:pt idx="13870">
                  <c:v>1258</c:v>
                </c:pt>
                <c:pt idx="13871">
                  <c:v>1272</c:v>
                </c:pt>
                <c:pt idx="13872">
                  <c:v>1294</c:v>
                </c:pt>
                <c:pt idx="13873">
                  <c:v>1279</c:v>
                </c:pt>
                <c:pt idx="13874">
                  <c:v>1307</c:v>
                </c:pt>
                <c:pt idx="13875">
                  <c:v>1298</c:v>
                </c:pt>
                <c:pt idx="13876">
                  <c:v>1290</c:v>
                </c:pt>
                <c:pt idx="13877">
                  <c:v>1283</c:v>
                </c:pt>
                <c:pt idx="13878">
                  <c:v>1295</c:v>
                </c:pt>
                <c:pt idx="13879">
                  <c:v>1290</c:v>
                </c:pt>
                <c:pt idx="13880">
                  <c:v>1308</c:v>
                </c:pt>
                <c:pt idx="13881">
                  <c:v>1287</c:v>
                </c:pt>
                <c:pt idx="13882">
                  <c:v>1306</c:v>
                </c:pt>
                <c:pt idx="13883">
                  <c:v>1326</c:v>
                </c:pt>
                <c:pt idx="13884">
                  <c:v>1329</c:v>
                </c:pt>
                <c:pt idx="13885">
                  <c:v>1326</c:v>
                </c:pt>
                <c:pt idx="13886">
                  <c:v>1317</c:v>
                </c:pt>
                <c:pt idx="13887">
                  <c:v>1314</c:v>
                </c:pt>
                <c:pt idx="13888">
                  <c:v>1306</c:v>
                </c:pt>
                <c:pt idx="13889">
                  <c:v>1300</c:v>
                </c:pt>
                <c:pt idx="13890">
                  <c:v>1305</c:v>
                </c:pt>
                <c:pt idx="13891">
                  <c:v>1303</c:v>
                </c:pt>
                <c:pt idx="13892">
                  <c:v>1294</c:v>
                </c:pt>
                <c:pt idx="13893">
                  <c:v>1300</c:v>
                </c:pt>
                <c:pt idx="13894">
                  <c:v>1304</c:v>
                </c:pt>
                <c:pt idx="13895">
                  <c:v>1305</c:v>
                </c:pt>
                <c:pt idx="13896">
                  <c:v>1310</c:v>
                </c:pt>
                <c:pt idx="13897">
                  <c:v>1327</c:v>
                </c:pt>
                <c:pt idx="13898">
                  <c:v>1303</c:v>
                </c:pt>
                <c:pt idx="13899">
                  <c:v>1334</c:v>
                </c:pt>
                <c:pt idx="13900">
                  <c:v>1326</c:v>
                </c:pt>
                <c:pt idx="13901">
                  <c:v>1304</c:v>
                </c:pt>
                <c:pt idx="13902">
                  <c:v>1311</c:v>
                </c:pt>
                <c:pt idx="13903">
                  <c:v>1314</c:v>
                </c:pt>
                <c:pt idx="13904">
                  <c:v>1314</c:v>
                </c:pt>
                <c:pt idx="13905">
                  <c:v>1275</c:v>
                </c:pt>
                <c:pt idx="13906">
                  <c:v>1300</c:v>
                </c:pt>
                <c:pt idx="13907">
                  <c:v>1295</c:v>
                </c:pt>
                <c:pt idx="13908">
                  <c:v>1297</c:v>
                </c:pt>
                <c:pt idx="13909">
                  <c:v>1294</c:v>
                </c:pt>
                <c:pt idx="13910">
                  <c:v>1321</c:v>
                </c:pt>
                <c:pt idx="13911">
                  <c:v>1310</c:v>
                </c:pt>
                <c:pt idx="13912">
                  <c:v>1304</c:v>
                </c:pt>
                <c:pt idx="13913">
                  <c:v>1298</c:v>
                </c:pt>
                <c:pt idx="13914">
                  <c:v>1300</c:v>
                </c:pt>
                <c:pt idx="13915">
                  <c:v>1311</c:v>
                </c:pt>
                <c:pt idx="13916">
                  <c:v>1311</c:v>
                </c:pt>
                <c:pt idx="13917">
                  <c:v>1293</c:v>
                </c:pt>
                <c:pt idx="13918">
                  <c:v>1296</c:v>
                </c:pt>
                <c:pt idx="13919">
                  <c:v>1318</c:v>
                </c:pt>
                <c:pt idx="13920">
                  <c:v>1305</c:v>
                </c:pt>
                <c:pt idx="13921">
                  <c:v>1308</c:v>
                </c:pt>
                <c:pt idx="13922">
                  <c:v>1294</c:v>
                </c:pt>
                <c:pt idx="13923">
                  <c:v>1313</c:v>
                </c:pt>
                <c:pt idx="13924">
                  <c:v>1310</c:v>
                </c:pt>
                <c:pt idx="13925">
                  <c:v>1317</c:v>
                </c:pt>
                <c:pt idx="13926">
                  <c:v>1313</c:v>
                </c:pt>
                <c:pt idx="13927">
                  <c:v>1323</c:v>
                </c:pt>
                <c:pt idx="13928">
                  <c:v>1300</c:v>
                </c:pt>
                <c:pt idx="13929">
                  <c:v>1317</c:v>
                </c:pt>
                <c:pt idx="13930">
                  <c:v>1303</c:v>
                </c:pt>
                <c:pt idx="13931">
                  <c:v>1284</c:v>
                </c:pt>
                <c:pt idx="13932">
                  <c:v>1332</c:v>
                </c:pt>
                <c:pt idx="13933">
                  <c:v>1309</c:v>
                </c:pt>
                <c:pt idx="13934">
                  <c:v>1308</c:v>
                </c:pt>
                <c:pt idx="13935">
                  <c:v>1331</c:v>
                </c:pt>
                <c:pt idx="13936">
                  <c:v>1300</c:v>
                </c:pt>
                <c:pt idx="13937">
                  <c:v>1322</c:v>
                </c:pt>
                <c:pt idx="13938">
                  <c:v>1308</c:v>
                </c:pt>
                <c:pt idx="13939">
                  <c:v>1327</c:v>
                </c:pt>
                <c:pt idx="13940">
                  <c:v>1315</c:v>
                </c:pt>
                <c:pt idx="13941">
                  <c:v>1296</c:v>
                </c:pt>
                <c:pt idx="13942">
                  <c:v>1315</c:v>
                </c:pt>
                <c:pt idx="13943">
                  <c:v>1294</c:v>
                </c:pt>
                <c:pt idx="13944">
                  <c:v>1309</c:v>
                </c:pt>
                <c:pt idx="13945">
                  <c:v>1312</c:v>
                </c:pt>
                <c:pt idx="13946">
                  <c:v>1311</c:v>
                </c:pt>
                <c:pt idx="13947">
                  <c:v>1289</c:v>
                </c:pt>
                <c:pt idx="13948">
                  <c:v>1293</c:v>
                </c:pt>
                <c:pt idx="13949">
                  <c:v>1298</c:v>
                </c:pt>
                <c:pt idx="13950">
                  <c:v>1290</c:v>
                </c:pt>
                <c:pt idx="13951">
                  <c:v>1298</c:v>
                </c:pt>
                <c:pt idx="13952">
                  <c:v>1295</c:v>
                </c:pt>
                <c:pt idx="13953">
                  <c:v>1276</c:v>
                </c:pt>
                <c:pt idx="13954">
                  <c:v>1295</c:v>
                </c:pt>
                <c:pt idx="13955">
                  <c:v>1272</c:v>
                </c:pt>
                <c:pt idx="13956">
                  <c:v>1286</c:v>
                </c:pt>
                <c:pt idx="13957">
                  <c:v>1283</c:v>
                </c:pt>
                <c:pt idx="13958">
                  <c:v>1300</c:v>
                </c:pt>
                <c:pt idx="13959">
                  <c:v>1259</c:v>
                </c:pt>
                <c:pt idx="13960">
                  <c:v>1246</c:v>
                </c:pt>
                <c:pt idx="13961">
                  <c:v>1267</c:v>
                </c:pt>
                <c:pt idx="13962">
                  <c:v>1253</c:v>
                </c:pt>
                <c:pt idx="13963">
                  <c:v>1256</c:v>
                </c:pt>
                <c:pt idx="13964">
                  <c:v>1233</c:v>
                </c:pt>
                <c:pt idx="13965">
                  <c:v>1256</c:v>
                </c:pt>
                <c:pt idx="13966">
                  <c:v>1264</c:v>
                </c:pt>
                <c:pt idx="13967">
                  <c:v>1271</c:v>
                </c:pt>
                <c:pt idx="13968">
                  <c:v>1271</c:v>
                </c:pt>
                <c:pt idx="13969">
                  <c:v>1263</c:v>
                </c:pt>
                <c:pt idx="13970">
                  <c:v>1251</c:v>
                </c:pt>
                <c:pt idx="13971">
                  <c:v>1247</c:v>
                </c:pt>
                <c:pt idx="13972">
                  <c:v>1265</c:v>
                </c:pt>
                <c:pt idx="13973">
                  <c:v>1261</c:v>
                </c:pt>
                <c:pt idx="13974">
                  <c:v>1248</c:v>
                </c:pt>
                <c:pt idx="13975">
                  <c:v>1236</c:v>
                </c:pt>
                <c:pt idx="13976">
                  <c:v>1283</c:v>
                </c:pt>
                <c:pt idx="13977">
                  <c:v>1286</c:v>
                </c:pt>
                <c:pt idx="13978">
                  <c:v>1300</c:v>
                </c:pt>
                <c:pt idx="13979">
                  <c:v>1270</c:v>
                </c:pt>
                <c:pt idx="13980">
                  <c:v>1264</c:v>
                </c:pt>
                <c:pt idx="13981">
                  <c:v>1274</c:v>
                </c:pt>
                <c:pt idx="13982">
                  <c:v>1267</c:v>
                </c:pt>
                <c:pt idx="13983">
                  <c:v>1256</c:v>
                </c:pt>
                <c:pt idx="13984">
                  <c:v>1255</c:v>
                </c:pt>
                <c:pt idx="13985">
                  <c:v>1259</c:v>
                </c:pt>
                <c:pt idx="13986">
                  <c:v>1280</c:v>
                </c:pt>
                <c:pt idx="13987">
                  <c:v>1257</c:v>
                </c:pt>
                <c:pt idx="13988">
                  <c:v>1272</c:v>
                </c:pt>
                <c:pt idx="13989">
                  <c:v>1267</c:v>
                </c:pt>
                <c:pt idx="13990">
                  <c:v>1284</c:v>
                </c:pt>
                <c:pt idx="13991">
                  <c:v>1282</c:v>
                </c:pt>
                <c:pt idx="13992">
                  <c:v>1269</c:v>
                </c:pt>
                <c:pt idx="13993">
                  <c:v>1267</c:v>
                </c:pt>
                <c:pt idx="13994">
                  <c:v>1272</c:v>
                </c:pt>
                <c:pt idx="13995">
                  <c:v>1276</c:v>
                </c:pt>
                <c:pt idx="13996">
                  <c:v>1294</c:v>
                </c:pt>
                <c:pt idx="13997">
                  <c:v>1280</c:v>
                </c:pt>
                <c:pt idx="13998">
                  <c:v>1294</c:v>
                </c:pt>
                <c:pt idx="13999">
                  <c:v>1272</c:v>
                </c:pt>
                <c:pt idx="14000">
                  <c:v>1298</c:v>
                </c:pt>
                <c:pt idx="14001">
                  <c:v>1297</c:v>
                </c:pt>
                <c:pt idx="14002">
                  <c:v>1304</c:v>
                </c:pt>
                <c:pt idx="14003">
                  <c:v>1295</c:v>
                </c:pt>
                <c:pt idx="14004">
                  <c:v>1274</c:v>
                </c:pt>
                <c:pt idx="14005">
                  <c:v>1293</c:v>
                </c:pt>
                <c:pt idx="14006">
                  <c:v>1308</c:v>
                </c:pt>
                <c:pt idx="14007">
                  <c:v>1297</c:v>
                </c:pt>
                <c:pt idx="14008">
                  <c:v>1315</c:v>
                </c:pt>
                <c:pt idx="14009">
                  <c:v>1314</c:v>
                </c:pt>
                <c:pt idx="14010">
                  <c:v>1304</c:v>
                </c:pt>
                <c:pt idx="14011">
                  <c:v>1296</c:v>
                </c:pt>
                <c:pt idx="14012">
                  <c:v>1297</c:v>
                </c:pt>
                <c:pt idx="14013">
                  <c:v>1320</c:v>
                </c:pt>
                <c:pt idx="14014">
                  <c:v>1288</c:v>
                </c:pt>
                <c:pt idx="14015">
                  <c:v>1300</c:v>
                </c:pt>
                <c:pt idx="14016">
                  <c:v>1271</c:v>
                </c:pt>
                <c:pt idx="14017">
                  <c:v>1297</c:v>
                </c:pt>
                <c:pt idx="14018">
                  <c:v>1296</c:v>
                </c:pt>
                <c:pt idx="14019">
                  <c:v>1296</c:v>
                </c:pt>
                <c:pt idx="14020">
                  <c:v>1317</c:v>
                </c:pt>
                <c:pt idx="14021">
                  <c:v>1308</c:v>
                </c:pt>
                <c:pt idx="14022">
                  <c:v>1327</c:v>
                </c:pt>
                <c:pt idx="14023">
                  <c:v>1312</c:v>
                </c:pt>
                <c:pt idx="14024">
                  <c:v>1338</c:v>
                </c:pt>
                <c:pt idx="14025">
                  <c:v>1313</c:v>
                </c:pt>
                <c:pt idx="14026">
                  <c:v>1310</c:v>
                </c:pt>
                <c:pt idx="14027">
                  <c:v>1303</c:v>
                </c:pt>
                <c:pt idx="14028">
                  <c:v>1287</c:v>
                </c:pt>
                <c:pt idx="14029">
                  <c:v>1264</c:v>
                </c:pt>
                <c:pt idx="14030">
                  <c:v>1297</c:v>
                </c:pt>
                <c:pt idx="14031">
                  <c:v>1271</c:v>
                </c:pt>
                <c:pt idx="14032">
                  <c:v>1281</c:v>
                </c:pt>
                <c:pt idx="14033">
                  <c:v>1279</c:v>
                </c:pt>
                <c:pt idx="14034">
                  <c:v>1267</c:v>
                </c:pt>
                <c:pt idx="14035">
                  <c:v>1287</c:v>
                </c:pt>
                <c:pt idx="14036">
                  <c:v>1283</c:v>
                </c:pt>
                <c:pt idx="14037">
                  <c:v>1288</c:v>
                </c:pt>
                <c:pt idx="14038">
                  <c:v>1299</c:v>
                </c:pt>
                <c:pt idx="14039">
                  <c:v>1320</c:v>
                </c:pt>
                <c:pt idx="14040">
                  <c:v>1306</c:v>
                </c:pt>
                <c:pt idx="14041">
                  <c:v>1315</c:v>
                </c:pt>
                <c:pt idx="14042">
                  <c:v>1325</c:v>
                </c:pt>
                <c:pt idx="14043">
                  <c:v>1305</c:v>
                </c:pt>
                <c:pt idx="14044">
                  <c:v>1276</c:v>
                </c:pt>
                <c:pt idx="14045">
                  <c:v>1289</c:v>
                </c:pt>
                <c:pt idx="14046">
                  <c:v>1272</c:v>
                </c:pt>
                <c:pt idx="14047">
                  <c:v>1285</c:v>
                </c:pt>
                <c:pt idx="14048">
                  <c:v>1285</c:v>
                </c:pt>
                <c:pt idx="14049">
                  <c:v>1297</c:v>
                </c:pt>
                <c:pt idx="14050">
                  <c:v>1278</c:v>
                </c:pt>
                <c:pt idx="14051">
                  <c:v>1287</c:v>
                </c:pt>
                <c:pt idx="14052">
                  <c:v>1286</c:v>
                </c:pt>
                <c:pt idx="14053">
                  <c:v>1281</c:v>
                </c:pt>
                <c:pt idx="14054">
                  <c:v>1281</c:v>
                </c:pt>
                <c:pt idx="14055">
                  <c:v>1272</c:v>
                </c:pt>
                <c:pt idx="14056">
                  <c:v>1298</c:v>
                </c:pt>
                <c:pt idx="14057">
                  <c:v>1289</c:v>
                </c:pt>
                <c:pt idx="14058">
                  <c:v>1283</c:v>
                </c:pt>
                <c:pt idx="14059">
                  <c:v>1276</c:v>
                </c:pt>
                <c:pt idx="14060">
                  <c:v>1288</c:v>
                </c:pt>
                <c:pt idx="14061">
                  <c:v>1277</c:v>
                </c:pt>
                <c:pt idx="14062">
                  <c:v>1305</c:v>
                </c:pt>
                <c:pt idx="14063">
                  <c:v>1298</c:v>
                </c:pt>
                <c:pt idx="14064">
                  <c:v>1298</c:v>
                </c:pt>
                <c:pt idx="14065">
                  <c:v>1266</c:v>
                </c:pt>
                <c:pt idx="14066">
                  <c:v>1315</c:v>
                </c:pt>
                <c:pt idx="14067">
                  <c:v>1333</c:v>
                </c:pt>
                <c:pt idx="14068">
                  <c:v>1332</c:v>
                </c:pt>
                <c:pt idx="14069">
                  <c:v>1309</c:v>
                </c:pt>
                <c:pt idx="14070">
                  <c:v>1327</c:v>
                </c:pt>
                <c:pt idx="14071">
                  <c:v>1316</c:v>
                </c:pt>
                <c:pt idx="14072">
                  <c:v>1313</c:v>
                </c:pt>
                <c:pt idx="14073">
                  <c:v>1289</c:v>
                </c:pt>
                <c:pt idx="14074">
                  <c:v>1326</c:v>
                </c:pt>
                <c:pt idx="14075">
                  <c:v>1316</c:v>
                </c:pt>
                <c:pt idx="14076">
                  <c:v>1299</c:v>
                </c:pt>
                <c:pt idx="14077">
                  <c:v>1296</c:v>
                </c:pt>
                <c:pt idx="14078">
                  <c:v>1301</c:v>
                </c:pt>
                <c:pt idx="14079">
                  <c:v>1303</c:v>
                </c:pt>
                <c:pt idx="14080">
                  <c:v>1276</c:v>
                </c:pt>
                <c:pt idx="14081">
                  <c:v>1290</c:v>
                </c:pt>
                <c:pt idx="14082">
                  <c:v>1253</c:v>
                </c:pt>
                <c:pt idx="14083">
                  <c:v>1300</c:v>
                </c:pt>
                <c:pt idx="14084">
                  <c:v>1315</c:v>
                </c:pt>
                <c:pt idx="14085">
                  <c:v>1317</c:v>
                </c:pt>
                <c:pt idx="14086">
                  <c:v>1323</c:v>
                </c:pt>
                <c:pt idx="14087">
                  <c:v>1305</c:v>
                </c:pt>
                <c:pt idx="14088">
                  <c:v>1313</c:v>
                </c:pt>
                <c:pt idx="14089">
                  <c:v>1335</c:v>
                </c:pt>
                <c:pt idx="14090">
                  <c:v>1289</c:v>
                </c:pt>
                <c:pt idx="14091">
                  <c:v>1319</c:v>
                </c:pt>
                <c:pt idx="14092">
                  <c:v>1321</c:v>
                </c:pt>
                <c:pt idx="14093">
                  <c:v>1305</c:v>
                </c:pt>
                <c:pt idx="14094">
                  <c:v>1321</c:v>
                </c:pt>
                <c:pt idx="14095">
                  <c:v>1325</c:v>
                </c:pt>
                <c:pt idx="14096">
                  <c:v>1326</c:v>
                </c:pt>
                <c:pt idx="14097">
                  <c:v>1337</c:v>
                </c:pt>
                <c:pt idx="14098">
                  <c:v>1317</c:v>
                </c:pt>
                <c:pt idx="14099">
                  <c:v>1303</c:v>
                </c:pt>
                <c:pt idx="14100">
                  <c:v>1326</c:v>
                </c:pt>
                <c:pt idx="14101">
                  <c:v>1321</c:v>
                </c:pt>
                <c:pt idx="14102">
                  <c:v>1330</c:v>
                </c:pt>
                <c:pt idx="14103">
                  <c:v>1315</c:v>
                </c:pt>
                <c:pt idx="14104">
                  <c:v>1303</c:v>
                </c:pt>
                <c:pt idx="14105">
                  <c:v>1331</c:v>
                </c:pt>
                <c:pt idx="14106">
                  <c:v>1315</c:v>
                </c:pt>
                <c:pt idx="14107">
                  <c:v>1314</c:v>
                </c:pt>
                <c:pt idx="14108">
                  <c:v>1307</c:v>
                </c:pt>
                <c:pt idx="14109">
                  <c:v>1290</c:v>
                </c:pt>
                <c:pt idx="14110">
                  <c:v>1310</c:v>
                </c:pt>
                <c:pt idx="14111">
                  <c:v>1322</c:v>
                </c:pt>
                <c:pt idx="14112">
                  <c:v>1329</c:v>
                </c:pt>
                <c:pt idx="14113">
                  <c:v>1297</c:v>
                </c:pt>
                <c:pt idx="14114">
                  <c:v>1315</c:v>
                </c:pt>
                <c:pt idx="14115">
                  <c:v>1321</c:v>
                </c:pt>
                <c:pt idx="14116">
                  <c:v>1301</c:v>
                </c:pt>
                <c:pt idx="14117">
                  <c:v>1273</c:v>
                </c:pt>
                <c:pt idx="14118">
                  <c:v>1301</c:v>
                </c:pt>
                <c:pt idx="14119">
                  <c:v>1299</c:v>
                </c:pt>
                <c:pt idx="14120">
                  <c:v>1276</c:v>
                </c:pt>
                <c:pt idx="14121">
                  <c:v>1287</c:v>
                </c:pt>
                <c:pt idx="14122">
                  <c:v>1279</c:v>
                </c:pt>
                <c:pt idx="14123">
                  <c:v>1281</c:v>
                </c:pt>
                <c:pt idx="14124">
                  <c:v>1299</c:v>
                </c:pt>
                <c:pt idx="14125">
                  <c:v>1279</c:v>
                </c:pt>
                <c:pt idx="14126">
                  <c:v>1291</c:v>
                </c:pt>
                <c:pt idx="14127">
                  <c:v>1271</c:v>
                </c:pt>
                <c:pt idx="14128">
                  <c:v>1270</c:v>
                </c:pt>
                <c:pt idx="14129">
                  <c:v>1269</c:v>
                </c:pt>
                <c:pt idx="14130">
                  <c:v>1266</c:v>
                </c:pt>
                <c:pt idx="14131">
                  <c:v>1300</c:v>
                </c:pt>
                <c:pt idx="14132">
                  <c:v>1323</c:v>
                </c:pt>
                <c:pt idx="14133">
                  <c:v>1311</c:v>
                </c:pt>
                <c:pt idx="14134">
                  <c:v>1301</c:v>
                </c:pt>
                <c:pt idx="14135">
                  <c:v>1306</c:v>
                </c:pt>
                <c:pt idx="14136">
                  <c:v>1303</c:v>
                </c:pt>
                <c:pt idx="14137">
                  <c:v>1313</c:v>
                </c:pt>
                <c:pt idx="14138">
                  <c:v>1299</c:v>
                </c:pt>
                <c:pt idx="14139">
                  <c:v>1290</c:v>
                </c:pt>
                <c:pt idx="14140">
                  <c:v>1294</c:v>
                </c:pt>
                <c:pt idx="14141">
                  <c:v>1312</c:v>
                </c:pt>
                <c:pt idx="14142">
                  <c:v>1296</c:v>
                </c:pt>
                <c:pt idx="14143">
                  <c:v>1322</c:v>
                </c:pt>
                <c:pt idx="14144">
                  <c:v>1300</c:v>
                </c:pt>
                <c:pt idx="14145">
                  <c:v>1306</c:v>
                </c:pt>
                <c:pt idx="14146">
                  <c:v>1304</c:v>
                </c:pt>
                <c:pt idx="14147">
                  <c:v>1303</c:v>
                </c:pt>
                <c:pt idx="14148">
                  <c:v>1329</c:v>
                </c:pt>
                <c:pt idx="14149">
                  <c:v>1315</c:v>
                </c:pt>
                <c:pt idx="14150">
                  <c:v>1323</c:v>
                </c:pt>
                <c:pt idx="14151">
                  <c:v>1329</c:v>
                </c:pt>
                <c:pt idx="14152">
                  <c:v>1303</c:v>
                </c:pt>
                <c:pt idx="14153">
                  <c:v>1314</c:v>
                </c:pt>
                <c:pt idx="14154">
                  <c:v>1303</c:v>
                </c:pt>
                <c:pt idx="14155">
                  <c:v>1276</c:v>
                </c:pt>
                <c:pt idx="14156">
                  <c:v>1297</c:v>
                </c:pt>
                <c:pt idx="14157">
                  <c:v>1277</c:v>
                </c:pt>
                <c:pt idx="14158">
                  <c:v>1281</c:v>
                </c:pt>
                <c:pt idx="14159">
                  <c:v>1278</c:v>
                </c:pt>
                <c:pt idx="14160">
                  <c:v>1289</c:v>
                </c:pt>
                <c:pt idx="14161">
                  <c:v>1321</c:v>
                </c:pt>
                <c:pt idx="14162">
                  <c:v>1291</c:v>
                </c:pt>
                <c:pt idx="14163">
                  <c:v>1282</c:v>
                </c:pt>
                <c:pt idx="14164">
                  <c:v>1277</c:v>
                </c:pt>
                <c:pt idx="14165">
                  <c:v>1259</c:v>
                </c:pt>
                <c:pt idx="14166">
                  <c:v>1252</c:v>
                </c:pt>
                <c:pt idx="14167">
                  <c:v>1257</c:v>
                </c:pt>
                <c:pt idx="14168">
                  <c:v>1252</c:v>
                </c:pt>
                <c:pt idx="14169">
                  <c:v>1278</c:v>
                </c:pt>
                <c:pt idx="14170">
                  <c:v>1270</c:v>
                </c:pt>
                <c:pt idx="14171">
                  <c:v>1259</c:v>
                </c:pt>
                <c:pt idx="14172">
                  <c:v>1262</c:v>
                </c:pt>
                <c:pt idx="14173">
                  <c:v>1269</c:v>
                </c:pt>
                <c:pt idx="14174">
                  <c:v>1275</c:v>
                </c:pt>
                <c:pt idx="14175">
                  <c:v>1303</c:v>
                </c:pt>
                <c:pt idx="14176">
                  <c:v>1291</c:v>
                </c:pt>
                <c:pt idx="14177">
                  <c:v>1252</c:v>
                </c:pt>
                <c:pt idx="14178">
                  <c:v>1288</c:v>
                </c:pt>
                <c:pt idx="14179">
                  <c:v>1264</c:v>
                </c:pt>
                <c:pt idx="14180">
                  <c:v>1290</c:v>
                </c:pt>
                <c:pt idx="14181">
                  <c:v>1272</c:v>
                </c:pt>
                <c:pt idx="14182">
                  <c:v>1280</c:v>
                </c:pt>
                <c:pt idx="14183">
                  <c:v>1299</c:v>
                </c:pt>
                <c:pt idx="14184">
                  <c:v>1295</c:v>
                </c:pt>
                <c:pt idx="14185">
                  <c:v>1294</c:v>
                </c:pt>
                <c:pt idx="14186">
                  <c:v>1300</c:v>
                </c:pt>
                <c:pt idx="14187">
                  <c:v>1312</c:v>
                </c:pt>
                <c:pt idx="14188">
                  <c:v>1306</c:v>
                </c:pt>
                <c:pt idx="14189">
                  <c:v>1319</c:v>
                </c:pt>
                <c:pt idx="14190">
                  <c:v>1311</c:v>
                </c:pt>
                <c:pt idx="14191">
                  <c:v>1301</c:v>
                </c:pt>
                <c:pt idx="14192">
                  <c:v>1300</c:v>
                </c:pt>
                <c:pt idx="14193">
                  <c:v>1312</c:v>
                </c:pt>
                <c:pt idx="14194">
                  <c:v>1328</c:v>
                </c:pt>
                <c:pt idx="14195">
                  <c:v>1298</c:v>
                </c:pt>
                <c:pt idx="14196">
                  <c:v>1311</c:v>
                </c:pt>
                <c:pt idx="14197">
                  <c:v>1332</c:v>
                </c:pt>
                <c:pt idx="14198">
                  <c:v>1303</c:v>
                </c:pt>
                <c:pt idx="14199">
                  <c:v>1306</c:v>
                </c:pt>
                <c:pt idx="14200">
                  <c:v>1296</c:v>
                </c:pt>
                <c:pt idx="14201">
                  <c:v>1292</c:v>
                </c:pt>
                <c:pt idx="14202">
                  <c:v>1322</c:v>
                </c:pt>
                <c:pt idx="14203">
                  <c:v>1293</c:v>
                </c:pt>
                <c:pt idx="14204">
                  <c:v>1283</c:v>
                </c:pt>
                <c:pt idx="14205">
                  <c:v>1312</c:v>
                </c:pt>
                <c:pt idx="14206">
                  <c:v>1332</c:v>
                </c:pt>
                <c:pt idx="14207">
                  <c:v>1307</c:v>
                </c:pt>
                <c:pt idx="14208">
                  <c:v>1318</c:v>
                </c:pt>
                <c:pt idx="14209">
                  <c:v>1299</c:v>
                </c:pt>
                <c:pt idx="14210">
                  <c:v>1311</c:v>
                </c:pt>
                <c:pt idx="14211">
                  <c:v>1305</c:v>
                </c:pt>
                <c:pt idx="14212">
                  <c:v>1296</c:v>
                </c:pt>
                <c:pt idx="14213">
                  <c:v>1300</c:v>
                </c:pt>
                <c:pt idx="14214">
                  <c:v>1283</c:v>
                </c:pt>
                <c:pt idx="14215">
                  <c:v>1313</c:v>
                </c:pt>
                <c:pt idx="14216">
                  <c:v>1291</c:v>
                </c:pt>
                <c:pt idx="14217">
                  <c:v>1281</c:v>
                </c:pt>
                <c:pt idx="14218">
                  <c:v>1283</c:v>
                </c:pt>
                <c:pt idx="14219">
                  <c:v>1292</c:v>
                </c:pt>
                <c:pt idx="14220">
                  <c:v>1309</c:v>
                </c:pt>
                <c:pt idx="14221">
                  <c:v>1277</c:v>
                </c:pt>
                <c:pt idx="14222">
                  <c:v>1250</c:v>
                </c:pt>
                <c:pt idx="14223">
                  <c:v>1299</c:v>
                </c:pt>
                <c:pt idx="14224">
                  <c:v>1308</c:v>
                </c:pt>
                <c:pt idx="14225">
                  <c:v>1297</c:v>
                </c:pt>
                <c:pt idx="14226">
                  <c:v>1306</c:v>
                </c:pt>
                <c:pt idx="14227">
                  <c:v>1281</c:v>
                </c:pt>
                <c:pt idx="14228">
                  <c:v>1270</c:v>
                </c:pt>
                <c:pt idx="14229">
                  <c:v>1298</c:v>
                </c:pt>
                <c:pt idx="14230">
                  <c:v>1300</c:v>
                </c:pt>
                <c:pt idx="14231">
                  <c:v>1295</c:v>
                </c:pt>
                <c:pt idx="14232">
                  <c:v>1332</c:v>
                </c:pt>
                <c:pt idx="14233">
                  <c:v>1332</c:v>
                </c:pt>
                <c:pt idx="14234">
                  <c:v>1322</c:v>
                </c:pt>
                <c:pt idx="14235">
                  <c:v>1280</c:v>
                </c:pt>
                <c:pt idx="14236">
                  <c:v>1316</c:v>
                </c:pt>
                <c:pt idx="14237">
                  <c:v>1287</c:v>
                </c:pt>
                <c:pt idx="14238">
                  <c:v>1308</c:v>
                </c:pt>
                <c:pt idx="14239">
                  <c:v>1301</c:v>
                </c:pt>
                <c:pt idx="14240">
                  <c:v>1312</c:v>
                </c:pt>
                <c:pt idx="14241">
                  <c:v>1285</c:v>
                </c:pt>
                <c:pt idx="14242">
                  <c:v>1291</c:v>
                </c:pt>
                <c:pt idx="14243">
                  <c:v>1294</c:v>
                </c:pt>
                <c:pt idx="14244">
                  <c:v>1309</c:v>
                </c:pt>
                <c:pt idx="14245">
                  <c:v>1282</c:v>
                </c:pt>
                <c:pt idx="14246">
                  <c:v>1300</c:v>
                </c:pt>
                <c:pt idx="14247">
                  <c:v>1295</c:v>
                </c:pt>
                <c:pt idx="14248">
                  <c:v>1283</c:v>
                </c:pt>
                <c:pt idx="14249">
                  <c:v>1314</c:v>
                </c:pt>
                <c:pt idx="14250">
                  <c:v>1302</c:v>
                </c:pt>
                <c:pt idx="14251">
                  <c:v>1292</c:v>
                </c:pt>
                <c:pt idx="14252">
                  <c:v>1300</c:v>
                </c:pt>
                <c:pt idx="14253">
                  <c:v>1300</c:v>
                </c:pt>
                <c:pt idx="14254">
                  <c:v>1306</c:v>
                </c:pt>
                <c:pt idx="14255">
                  <c:v>1270</c:v>
                </c:pt>
                <c:pt idx="14256">
                  <c:v>1286</c:v>
                </c:pt>
                <c:pt idx="14257">
                  <c:v>1296</c:v>
                </c:pt>
                <c:pt idx="14258">
                  <c:v>1312</c:v>
                </c:pt>
                <c:pt idx="14259">
                  <c:v>1314</c:v>
                </c:pt>
                <c:pt idx="14260">
                  <c:v>1332</c:v>
                </c:pt>
                <c:pt idx="14261">
                  <c:v>1289</c:v>
                </c:pt>
                <c:pt idx="14262">
                  <c:v>1293</c:v>
                </c:pt>
                <c:pt idx="14263">
                  <c:v>1286</c:v>
                </c:pt>
                <c:pt idx="14264">
                  <c:v>1260</c:v>
                </c:pt>
                <c:pt idx="14265">
                  <c:v>1268</c:v>
                </c:pt>
                <c:pt idx="14266">
                  <c:v>1259</c:v>
                </c:pt>
                <c:pt idx="14267">
                  <c:v>1270</c:v>
                </c:pt>
                <c:pt idx="14268">
                  <c:v>1265</c:v>
                </c:pt>
                <c:pt idx="14269">
                  <c:v>1266</c:v>
                </c:pt>
                <c:pt idx="14270">
                  <c:v>1280</c:v>
                </c:pt>
                <c:pt idx="14271">
                  <c:v>1284</c:v>
                </c:pt>
                <c:pt idx="14272">
                  <c:v>1304</c:v>
                </c:pt>
                <c:pt idx="14273">
                  <c:v>1313</c:v>
                </c:pt>
                <c:pt idx="14274">
                  <c:v>1305</c:v>
                </c:pt>
                <c:pt idx="14275">
                  <c:v>1327</c:v>
                </c:pt>
                <c:pt idx="14276">
                  <c:v>1318</c:v>
                </c:pt>
                <c:pt idx="14277">
                  <c:v>1300</c:v>
                </c:pt>
                <c:pt idx="14278">
                  <c:v>1272</c:v>
                </c:pt>
                <c:pt idx="14279">
                  <c:v>1271</c:v>
                </c:pt>
                <c:pt idx="14280">
                  <c:v>1263</c:v>
                </c:pt>
                <c:pt idx="14281">
                  <c:v>1264</c:v>
                </c:pt>
                <c:pt idx="14282">
                  <c:v>1253</c:v>
                </c:pt>
                <c:pt idx="14283">
                  <c:v>1282</c:v>
                </c:pt>
                <c:pt idx="14284">
                  <c:v>1281</c:v>
                </c:pt>
                <c:pt idx="14285">
                  <c:v>1282</c:v>
                </c:pt>
                <c:pt idx="14286">
                  <c:v>1260</c:v>
                </c:pt>
                <c:pt idx="14287">
                  <c:v>1299</c:v>
                </c:pt>
                <c:pt idx="14288">
                  <c:v>1271</c:v>
                </c:pt>
                <c:pt idx="14289">
                  <c:v>1296</c:v>
                </c:pt>
                <c:pt idx="14290">
                  <c:v>1266</c:v>
                </c:pt>
                <c:pt idx="14291">
                  <c:v>1272</c:v>
                </c:pt>
                <c:pt idx="14292">
                  <c:v>1279</c:v>
                </c:pt>
                <c:pt idx="14293">
                  <c:v>1276</c:v>
                </c:pt>
                <c:pt idx="14294">
                  <c:v>1282</c:v>
                </c:pt>
                <c:pt idx="14295">
                  <c:v>1300</c:v>
                </c:pt>
                <c:pt idx="14296">
                  <c:v>1280</c:v>
                </c:pt>
                <c:pt idx="14297">
                  <c:v>1276</c:v>
                </c:pt>
                <c:pt idx="14298">
                  <c:v>1261</c:v>
                </c:pt>
                <c:pt idx="14299">
                  <c:v>1280</c:v>
                </c:pt>
                <c:pt idx="14300">
                  <c:v>1275</c:v>
                </c:pt>
                <c:pt idx="14301">
                  <c:v>1273</c:v>
                </c:pt>
                <c:pt idx="14302">
                  <c:v>1236</c:v>
                </c:pt>
                <c:pt idx="14303">
                  <c:v>1237</c:v>
                </c:pt>
                <c:pt idx="14304">
                  <c:v>1261</c:v>
                </c:pt>
                <c:pt idx="14305">
                  <c:v>1236</c:v>
                </c:pt>
                <c:pt idx="14306">
                  <c:v>1263</c:v>
                </c:pt>
                <c:pt idx="14307">
                  <c:v>1260</c:v>
                </c:pt>
                <c:pt idx="14308">
                  <c:v>1260</c:v>
                </c:pt>
                <c:pt idx="14309">
                  <c:v>1256</c:v>
                </c:pt>
                <c:pt idx="14310">
                  <c:v>1273</c:v>
                </c:pt>
                <c:pt idx="14311">
                  <c:v>1285</c:v>
                </c:pt>
                <c:pt idx="14312">
                  <c:v>1292</c:v>
                </c:pt>
                <c:pt idx="14313">
                  <c:v>1290</c:v>
                </c:pt>
                <c:pt idx="14314">
                  <c:v>1283</c:v>
                </c:pt>
                <c:pt idx="14315">
                  <c:v>1292</c:v>
                </c:pt>
                <c:pt idx="14316">
                  <c:v>1297</c:v>
                </c:pt>
                <c:pt idx="14317">
                  <c:v>1277</c:v>
                </c:pt>
                <c:pt idx="14318">
                  <c:v>1259</c:v>
                </c:pt>
                <c:pt idx="14319">
                  <c:v>1275</c:v>
                </c:pt>
                <c:pt idx="14320">
                  <c:v>1299</c:v>
                </c:pt>
                <c:pt idx="14321">
                  <c:v>1249</c:v>
                </c:pt>
                <c:pt idx="14322">
                  <c:v>1278</c:v>
                </c:pt>
                <c:pt idx="14323">
                  <c:v>1260</c:v>
                </c:pt>
                <c:pt idx="14324">
                  <c:v>1256</c:v>
                </c:pt>
                <c:pt idx="14325">
                  <c:v>1267</c:v>
                </c:pt>
                <c:pt idx="14326">
                  <c:v>1278</c:v>
                </c:pt>
                <c:pt idx="14327">
                  <c:v>1267</c:v>
                </c:pt>
                <c:pt idx="14328">
                  <c:v>1263</c:v>
                </c:pt>
                <c:pt idx="14329">
                  <c:v>1264</c:v>
                </c:pt>
                <c:pt idx="14330">
                  <c:v>1291</c:v>
                </c:pt>
                <c:pt idx="14331">
                  <c:v>1282</c:v>
                </c:pt>
                <c:pt idx="14332">
                  <c:v>1294</c:v>
                </c:pt>
                <c:pt idx="14333">
                  <c:v>1301</c:v>
                </c:pt>
                <c:pt idx="14334">
                  <c:v>1293</c:v>
                </c:pt>
                <c:pt idx="14335">
                  <c:v>1300</c:v>
                </c:pt>
                <c:pt idx="14336">
                  <c:v>1312</c:v>
                </c:pt>
                <c:pt idx="14337">
                  <c:v>1285</c:v>
                </c:pt>
                <c:pt idx="14338">
                  <c:v>1295</c:v>
                </c:pt>
                <c:pt idx="14339">
                  <c:v>1294</c:v>
                </c:pt>
                <c:pt idx="14340">
                  <c:v>1293</c:v>
                </c:pt>
                <c:pt idx="14341">
                  <c:v>1292</c:v>
                </c:pt>
                <c:pt idx="14342">
                  <c:v>1296</c:v>
                </c:pt>
                <c:pt idx="14343">
                  <c:v>1301</c:v>
                </c:pt>
                <c:pt idx="14344">
                  <c:v>1294</c:v>
                </c:pt>
                <c:pt idx="14345">
                  <c:v>1304</c:v>
                </c:pt>
                <c:pt idx="14346">
                  <c:v>1304</c:v>
                </c:pt>
                <c:pt idx="14347">
                  <c:v>1303</c:v>
                </c:pt>
                <c:pt idx="14348">
                  <c:v>1309</c:v>
                </c:pt>
                <c:pt idx="14349">
                  <c:v>1342</c:v>
                </c:pt>
                <c:pt idx="14350">
                  <c:v>1317</c:v>
                </c:pt>
                <c:pt idx="14351">
                  <c:v>1322</c:v>
                </c:pt>
                <c:pt idx="14352">
                  <c:v>1331</c:v>
                </c:pt>
                <c:pt idx="14353">
                  <c:v>1318</c:v>
                </c:pt>
                <c:pt idx="14354">
                  <c:v>1301</c:v>
                </c:pt>
                <c:pt idx="14355">
                  <c:v>1298</c:v>
                </c:pt>
                <c:pt idx="14356">
                  <c:v>1311</c:v>
                </c:pt>
                <c:pt idx="14357">
                  <c:v>1314</c:v>
                </c:pt>
                <c:pt idx="14358">
                  <c:v>1307</c:v>
                </c:pt>
                <c:pt idx="14359">
                  <c:v>1298</c:v>
                </c:pt>
                <c:pt idx="14360">
                  <c:v>1295</c:v>
                </c:pt>
                <c:pt idx="14361">
                  <c:v>1288</c:v>
                </c:pt>
                <c:pt idx="14362">
                  <c:v>1313</c:v>
                </c:pt>
                <c:pt idx="14363">
                  <c:v>1316</c:v>
                </c:pt>
                <c:pt idx="14364">
                  <c:v>1296</c:v>
                </c:pt>
                <c:pt idx="14365">
                  <c:v>1270</c:v>
                </c:pt>
                <c:pt idx="14366">
                  <c:v>1269</c:v>
                </c:pt>
                <c:pt idx="14367">
                  <c:v>1309</c:v>
                </c:pt>
                <c:pt idx="14368">
                  <c:v>1292</c:v>
                </c:pt>
                <c:pt idx="14369">
                  <c:v>1291</c:v>
                </c:pt>
                <c:pt idx="14370">
                  <c:v>1288</c:v>
                </c:pt>
                <c:pt idx="14371">
                  <c:v>1279</c:v>
                </c:pt>
                <c:pt idx="14372">
                  <c:v>1285</c:v>
                </c:pt>
                <c:pt idx="14373">
                  <c:v>1288</c:v>
                </c:pt>
                <c:pt idx="14374">
                  <c:v>1298</c:v>
                </c:pt>
                <c:pt idx="14375">
                  <c:v>1258</c:v>
                </c:pt>
                <c:pt idx="14376">
                  <c:v>1289</c:v>
                </c:pt>
                <c:pt idx="14377">
                  <c:v>1280</c:v>
                </c:pt>
                <c:pt idx="14378">
                  <c:v>1279</c:v>
                </c:pt>
                <c:pt idx="14379">
                  <c:v>1292</c:v>
                </c:pt>
                <c:pt idx="14380">
                  <c:v>1324</c:v>
                </c:pt>
                <c:pt idx="14381">
                  <c:v>1307</c:v>
                </c:pt>
                <c:pt idx="14382">
                  <c:v>1283</c:v>
                </c:pt>
                <c:pt idx="14383">
                  <c:v>1270</c:v>
                </c:pt>
                <c:pt idx="14384">
                  <c:v>1255</c:v>
                </c:pt>
                <c:pt idx="14385">
                  <c:v>1299</c:v>
                </c:pt>
                <c:pt idx="14386">
                  <c:v>1286</c:v>
                </c:pt>
                <c:pt idx="14387">
                  <c:v>1290</c:v>
                </c:pt>
                <c:pt idx="14388">
                  <c:v>1299</c:v>
                </c:pt>
                <c:pt idx="14389">
                  <c:v>1314</c:v>
                </c:pt>
                <c:pt idx="14390">
                  <c:v>1323</c:v>
                </c:pt>
                <c:pt idx="14391">
                  <c:v>1325</c:v>
                </c:pt>
                <c:pt idx="14392">
                  <c:v>1307</c:v>
                </c:pt>
                <c:pt idx="14393">
                  <c:v>1307</c:v>
                </c:pt>
                <c:pt idx="14394">
                  <c:v>1301</c:v>
                </c:pt>
                <c:pt idx="14395">
                  <c:v>1297</c:v>
                </c:pt>
                <c:pt idx="14396">
                  <c:v>1297</c:v>
                </c:pt>
                <c:pt idx="14397">
                  <c:v>1303</c:v>
                </c:pt>
                <c:pt idx="14398">
                  <c:v>1271</c:v>
                </c:pt>
                <c:pt idx="14399">
                  <c:v>1305</c:v>
                </c:pt>
                <c:pt idx="14400">
                  <c:v>1312</c:v>
                </c:pt>
                <c:pt idx="14401">
                  <c:v>1288</c:v>
                </c:pt>
                <c:pt idx="14402">
                  <c:v>1293</c:v>
                </c:pt>
                <c:pt idx="14403">
                  <c:v>1292</c:v>
                </c:pt>
                <c:pt idx="14404">
                  <c:v>1302</c:v>
                </c:pt>
                <c:pt idx="14405">
                  <c:v>1284</c:v>
                </c:pt>
                <c:pt idx="14406">
                  <c:v>1284</c:v>
                </c:pt>
                <c:pt idx="14407">
                  <c:v>1282</c:v>
                </c:pt>
                <c:pt idx="14408">
                  <c:v>1264</c:v>
                </c:pt>
                <c:pt idx="14409">
                  <c:v>1273</c:v>
                </c:pt>
                <c:pt idx="14410">
                  <c:v>1274</c:v>
                </c:pt>
                <c:pt idx="14411">
                  <c:v>1269</c:v>
                </c:pt>
                <c:pt idx="14412">
                  <c:v>1266</c:v>
                </c:pt>
                <c:pt idx="14413">
                  <c:v>1241</c:v>
                </c:pt>
                <c:pt idx="14414">
                  <c:v>1245</c:v>
                </c:pt>
                <c:pt idx="14415">
                  <c:v>1269</c:v>
                </c:pt>
                <c:pt idx="14416">
                  <c:v>1245</c:v>
                </c:pt>
                <c:pt idx="14417">
                  <c:v>1246</c:v>
                </c:pt>
                <c:pt idx="14418">
                  <c:v>1250</c:v>
                </c:pt>
                <c:pt idx="14419">
                  <c:v>1244</c:v>
                </c:pt>
                <c:pt idx="14420">
                  <c:v>1237</c:v>
                </c:pt>
                <c:pt idx="14421">
                  <c:v>1229</c:v>
                </c:pt>
                <c:pt idx="14422">
                  <c:v>1249</c:v>
                </c:pt>
                <c:pt idx="14423">
                  <c:v>1246</c:v>
                </c:pt>
                <c:pt idx="14424">
                  <c:v>1241</c:v>
                </c:pt>
                <c:pt idx="14425">
                  <c:v>1215</c:v>
                </c:pt>
                <c:pt idx="14426">
                  <c:v>1220</c:v>
                </c:pt>
                <c:pt idx="14427">
                  <c:v>1232</c:v>
                </c:pt>
                <c:pt idx="14428">
                  <c:v>1238</c:v>
                </c:pt>
                <c:pt idx="14429">
                  <c:v>1257</c:v>
                </c:pt>
                <c:pt idx="14430">
                  <c:v>1254</c:v>
                </c:pt>
                <c:pt idx="14431">
                  <c:v>1287</c:v>
                </c:pt>
                <c:pt idx="14432">
                  <c:v>1273</c:v>
                </c:pt>
                <c:pt idx="14433">
                  <c:v>1262</c:v>
                </c:pt>
                <c:pt idx="14434">
                  <c:v>1260</c:v>
                </c:pt>
                <c:pt idx="14435">
                  <c:v>1293</c:v>
                </c:pt>
                <c:pt idx="14436">
                  <c:v>1257</c:v>
                </c:pt>
                <c:pt idx="14437">
                  <c:v>1263</c:v>
                </c:pt>
                <c:pt idx="14438">
                  <c:v>1277</c:v>
                </c:pt>
                <c:pt idx="14439">
                  <c:v>1294</c:v>
                </c:pt>
                <c:pt idx="14440">
                  <c:v>1283</c:v>
                </c:pt>
                <c:pt idx="14441">
                  <c:v>1258</c:v>
                </c:pt>
                <c:pt idx="14442">
                  <c:v>1282</c:v>
                </c:pt>
                <c:pt idx="14443">
                  <c:v>1284</c:v>
                </c:pt>
                <c:pt idx="14444">
                  <c:v>1251</c:v>
                </c:pt>
                <c:pt idx="14445">
                  <c:v>1289</c:v>
                </c:pt>
                <c:pt idx="14446">
                  <c:v>1296</c:v>
                </c:pt>
                <c:pt idx="14447">
                  <c:v>1289</c:v>
                </c:pt>
                <c:pt idx="14448">
                  <c:v>1287</c:v>
                </c:pt>
                <c:pt idx="14449">
                  <c:v>1294</c:v>
                </c:pt>
                <c:pt idx="14450">
                  <c:v>1301</c:v>
                </c:pt>
                <c:pt idx="14451">
                  <c:v>1296</c:v>
                </c:pt>
                <c:pt idx="14452">
                  <c:v>1290</c:v>
                </c:pt>
                <c:pt idx="14453">
                  <c:v>1291</c:v>
                </c:pt>
                <c:pt idx="14454">
                  <c:v>1296</c:v>
                </c:pt>
                <c:pt idx="14455">
                  <c:v>1280</c:v>
                </c:pt>
                <c:pt idx="14456">
                  <c:v>1269</c:v>
                </c:pt>
                <c:pt idx="14457">
                  <c:v>1309</c:v>
                </c:pt>
                <c:pt idx="14458">
                  <c:v>1296</c:v>
                </c:pt>
                <c:pt idx="14459">
                  <c:v>1286</c:v>
                </c:pt>
                <c:pt idx="14460">
                  <c:v>1328</c:v>
                </c:pt>
                <c:pt idx="14461">
                  <c:v>1265</c:v>
                </c:pt>
                <c:pt idx="14462">
                  <c:v>1277</c:v>
                </c:pt>
                <c:pt idx="14463">
                  <c:v>1284</c:v>
                </c:pt>
                <c:pt idx="14464">
                  <c:v>1282</c:v>
                </c:pt>
                <c:pt idx="14465">
                  <c:v>1264</c:v>
                </c:pt>
                <c:pt idx="14466">
                  <c:v>1254</c:v>
                </c:pt>
                <c:pt idx="14467">
                  <c:v>1266</c:v>
                </c:pt>
                <c:pt idx="14468">
                  <c:v>1276</c:v>
                </c:pt>
                <c:pt idx="14469">
                  <c:v>1248</c:v>
                </c:pt>
                <c:pt idx="14470">
                  <c:v>1242</c:v>
                </c:pt>
                <c:pt idx="14471">
                  <c:v>1248</c:v>
                </c:pt>
                <c:pt idx="14472">
                  <c:v>1248</c:v>
                </c:pt>
                <c:pt idx="14473">
                  <c:v>1242</c:v>
                </c:pt>
                <c:pt idx="14474">
                  <c:v>1227</c:v>
                </c:pt>
                <c:pt idx="14475">
                  <c:v>1266</c:v>
                </c:pt>
                <c:pt idx="14476">
                  <c:v>1247</c:v>
                </c:pt>
                <c:pt idx="14477">
                  <c:v>1239</c:v>
                </c:pt>
                <c:pt idx="14478">
                  <c:v>1248</c:v>
                </c:pt>
                <c:pt idx="14479">
                  <c:v>1227</c:v>
                </c:pt>
                <c:pt idx="14480">
                  <c:v>1269</c:v>
                </c:pt>
                <c:pt idx="14481">
                  <c:v>1267</c:v>
                </c:pt>
                <c:pt idx="14482">
                  <c:v>1252</c:v>
                </c:pt>
                <c:pt idx="14483">
                  <c:v>1258</c:v>
                </c:pt>
                <c:pt idx="14484">
                  <c:v>1258</c:v>
                </c:pt>
                <c:pt idx="14485">
                  <c:v>1244</c:v>
                </c:pt>
                <c:pt idx="14486">
                  <c:v>1251</c:v>
                </c:pt>
                <c:pt idx="14487">
                  <c:v>1233</c:v>
                </c:pt>
                <c:pt idx="14488">
                  <c:v>1255</c:v>
                </c:pt>
                <c:pt idx="14489">
                  <c:v>1254</c:v>
                </c:pt>
                <c:pt idx="14490">
                  <c:v>1257</c:v>
                </c:pt>
                <c:pt idx="14491">
                  <c:v>1288</c:v>
                </c:pt>
                <c:pt idx="14492">
                  <c:v>1242</c:v>
                </c:pt>
                <c:pt idx="14493">
                  <c:v>1246</c:v>
                </c:pt>
                <c:pt idx="14494">
                  <c:v>1251</c:v>
                </c:pt>
                <c:pt idx="14495">
                  <c:v>1287</c:v>
                </c:pt>
                <c:pt idx="14496">
                  <c:v>1297</c:v>
                </c:pt>
                <c:pt idx="14497">
                  <c:v>1265</c:v>
                </c:pt>
                <c:pt idx="14498">
                  <c:v>1248</c:v>
                </c:pt>
                <c:pt idx="14499">
                  <c:v>1260</c:v>
                </c:pt>
                <c:pt idx="14500">
                  <c:v>1264</c:v>
                </c:pt>
                <c:pt idx="14501">
                  <c:v>1254</c:v>
                </c:pt>
                <c:pt idx="14502">
                  <c:v>1281</c:v>
                </c:pt>
                <c:pt idx="14503">
                  <c:v>1272</c:v>
                </c:pt>
                <c:pt idx="14504">
                  <c:v>1258</c:v>
                </c:pt>
                <c:pt idx="14505">
                  <c:v>1297</c:v>
                </c:pt>
                <c:pt idx="14506">
                  <c:v>1281</c:v>
                </c:pt>
                <c:pt idx="14507">
                  <c:v>1315</c:v>
                </c:pt>
                <c:pt idx="14508">
                  <c:v>1285</c:v>
                </c:pt>
                <c:pt idx="14509">
                  <c:v>1271</c:v>
                </c:pt>
                <c:pt idx="14510">
                  <c:v>1294</c:v>
                </c:pt>
                <c:pt idx="14511">
                  <c:v>1270</c:v>
                </c:pt>
                <c:pt idx="14512">
                  <c:v>1304</c:v>
                </c:pt>
                <c:pt idx="14513">
                  <c:v>1293</c:v>
                </c:pt>
                <c:pt idx="14514">
                  <c:v>1305</c:v>
                </c:pt>
                <c:pt idx="14515">
                  <c:v>1300</c:v>
                </c:pt>
                <c:pt idx="14516">
                  <c:v>1297</c:v>
                </c:pt>
                <c:pt idx="14517">
                  <c:v>1292</c:v>
                </c:pt>
                <c:pt idx="14518">
                  <c:v>1310</c:v>
                </c:pt>
                <c:pt idx="14519">
                  <c:v>1295</c:v>
                </c:pt>
                <c:pt idx="14520">
                  <c:v>1303</c:v>
                </c:pt>
                <c:pt idx="14521">
                  <c:v>1297</c:v>
                </c:pt>
                <c:pt idx="14522">
                  <c:v>1291</c:v>
                </c:pt>
                <c:pt idx="14523">
                  <c:v>1293</c:v>
                </c:pt>
                <c:pt idx="14524">
                  <c:v>1294</c:v>
                </c:pt>
                <c:pt idx="14525">
                  <c:v>1279</c:v>
                </c:pt>
                <c:pt idx="14526">
                  <c:v>1323</c:v>
                </c:pt>
                <c:pt idx="14527">
                  <c:v>1302</c:v>
                </c:pt>
                <c:pt idx="14528">
                  <c:v>1297</c:v>
                </c:pt>
                <c:pt idx="14529">
                  <c:v>1318</c:v>
                </c:pt>
                <c:pt idx="14530">
                  <c:v>1300</c:v>
                </c:pt>
                <c:pt idx="14531">
                  <c:v>1311</c:v>
                </c:pt>
                <c:pt idx="14532">
                  <c:v>1318</c:v>
                </c:pt>
                <c:pt idx="14533">
                  <c:v>1306</c:v>
                </c:pt>
                <c:pt idx="14534">
                  <c:v>1308</c:v>
                </c:pt>
                <c:pt idx="14535">
                  <c:v>1276</c:v>
                </c:pt>
                <c:pt idx="14536">
                  <c:v>1303</c:v>
                </c:pt>
                <c:pt idx="14537">
                  <c:v>1304</c:v>
                </c:pt>
                <c:pt idx="14538">
                  <c:v>1307</c:v>
                </c:pt>
                <c:pt idx="14539">
                  <c:v>1295</c:v>
                </c:pt>
                <c:pt idx="14540">
                  <c:v>1297</c:v>
                </c:pt>
                <c:pt idx="14541">
                  <c:v>1271</c:v>
                </c:pt>
                <c:pt idx="14542">
                  <c:v>1310</c:v>
                </c:pt>
                <c:pt idx="14543">
                  <c:v>1295</c:v>
                </c:pt>
                <c:pt idx="14544">
                  <c:v>1301</c:v>
                </c:pt>
                <c:pt idx="14545">
                  <c:v>1314</c:v>
                </c:pt>
                <c:pt idx="14546">
                  <c:v>1290</c:v>
                </c:pt>
                <c:pt idx="14547">
                  <c:v>1251</c:v>
                </c:pt>
                <c:pt idx="14548">
                  <c:v>1268</c:v>
                </c:pt>
                <c:pt idx="14549">
                  <c:v>1270</c:v>
                </c:pt>
                <c:pt idx="14550">
                  <c:v>1280</c:v>
                </c:pt>
                <c:pt idx="14551">
                  <c:v>1280</c:v>
                </c:pt>
                <c:pt idx="14552">
                  <c:v>1284</c:v>
                </c:pt>
                <c:pt idx="14553">
                  <c:v>1279</c:v>
                </c:pt>
                <c:pt idx="14554">
                  <c:v>1231</c:v>
                </c:pt>
                <c:pt idx="14555">
                  <c:v>1248</c:v>
                </c:pt>
                <c:pt idx="14556">
                  <c:v>1255</c:v>
                </c:pt>
                <c:pt idx="14557">
                  <c:v>1239</c:v>
                </c:pt>
                <c:pt idx="14558">
                  <c:v>1272</c:v>
                </c:pt>
                <c:pt idx="14559">
                  <c:v>1250</c:v>
                </c:pt>
                <c:pt idx="14560">
                  <c:v>1249</c:v>
                </c:pt>
                <c:pt idx="14561">
                  <c:v>1230</c:v>
                </c:pt>
                <c:pt idx="14562">
                  <c:v>1233</c:v>
                </c:pt>
                <c:pt idx="14563">
                  <c:v>1267</c:v>
                </c:pt>
                <c:pt idx="14564">
                  <c:v>1253</c:v>
                </c:pt>
                <c:pt idx="14565">
                  <c:v>1256</c:v>
                </c:pt>
                <c:pt idx="14566">
                  <c:v>1262</c:v>
                </c:pt>
                <c:pt idx="14567">
                  <c:v>1256</c:v>
                </c:pt>
                <c:pt idx="14568">
                  <c:v>1275</c:v>
                </c:pt>
                <c:pt idx="14569">
                  <c:v>1241</c:v>
                </c:pt>
                <c:pt idx="14570">
                  <c:v>1250</c:v>
                </c:pt>
                <c:pt idx="14571">
                  <c:v>1254</c:v>
                </c:pt>
                <c:pt idx="14572">
                  <c:v>1264</c:v>
                </c:pt>
                <c:pt idx="14573">
                  <c:v>1272</c:v>
                </c:pt>
                <c:pt idx="14574">
                  <c:v>1281</c:v>
                </c:pt>
                <c:pt idx="14575">
                  <c:v>1283</c:v>
                </c:pt>
                <c:pt idx="14576">
                  <c:v>1271</c:v>
                </c:pt>
                <c:pt idx="14577">
                  <c:v>1273</c:v>
                </c:pt>
                <c:pt idx="14578">
                  <c:v>1279</c:v>
                </c:pt>
                <c:pt idx="14579">
                  <c:v>1291</c:v>
                </c:pt>
                <c:pt idx="14580">
                  <c:v>1262</c:v>
                </c:pt>
                <c:pt idx="14581">
                  <c:v>1266</c:v>
                </c:pt>
                <c:pt idx="14582">
                  <c:v>1267</c:v>
                </c:pt>
                <c:pt idx="14583">
                  <c:v>1275</c:v>
                </c:pt>
                <c:pt idx="14584">
                  <c:v>1263</c:v>
                </c:pt>
                <c:pt idx="14585">
                  <c:v>1242</c:v>
                </c:pt>
                <c:pt idx="14586">
                  <c:v>1248</c:v>
                </c:pt>
                <c:pt idx="14587">
                  <c:v>1259</c:v>
                </c:pt>
                <c:pt idx="14588">
                  <c:v>1272</c:v>
                </c:pt>
                <c:pt idx="14589">
                  <c:v>1271</c:v>
                </c:pt>
                <c:pt idx="14590">
                  <c:v>1288</c:v>
                </c:pt>
                <c:pt idx="14591">
                  <c:v>1277</c:v>
                </c:pt>
                <c:pt idx="14592">
                  <c:v>1256</c:v>
                </c:pt>
                <c:pt idx="14593">
                  <c:v>1248</c:v>
                </c:pt>
                <c:pt idx="14594">
                  <c:v>1271</c:v>
                </c:pt>
                <c:pt idx="14595">
                  <c:v>1253</c:v>
                </c:pt>
                <c:pt idx="14596">
                  <c:v>1266</c:v>
                </c:pt>
                <c:pt idx="14597">
                  <c:v>1260</c:v>
                </c:pt>
                <c:pt idx="14598">
                  <c:v>1277</c:v>
                </c:pt>
                <c:pt idx="14599">
                  <c:v>1269</c:v>
                </c:pt>
                <c:pt idx="14600">
                  <c:v>1265</c:v>
                </c:pt>
                <c:pt idx="14601">
                  <c:v>1286</c:v>
                </c:pt>
                <c:pt idx="14602">
                  <c:v>1302</c:v>
                </c:pt>
                <c:pt idx="14603">
                  <c:v>1291</c:v>
                </c:pt>
                <c:pt idx="14604">
                  <c:v>1285</c:v>
                </c:pt>
                <c:pt idx="14605">
                  <c:v>1264</c:v>
                </c:pt>
                <c:pt idx="14606">
                  <c:v>1277</c:v>
                </c:pt>
                <c:pt idx="14607">
                  <c:v>1255</c:v>
                </c:pt>
                <c:pt idx="14608">
                  <c:v>1242</c:v>
                </c:pt>
                <c:pt idx="14609">
                  <c:v>1265</c:v>
                </c:pt>
                <c:pt idx="14610">
                  <c:v>1261</c:v>
                </c:pt>
                <c:pt idx="14611">
                  <c:v>1265</c:v>
                </c:pt>
                <c:pt idx="14612">
                  <c:v>1254</c:v>
                </c:pt>
                <c:pt idx="14613">
                  <c:v>1256</c:v>
                </c:pt>
                <c:pt idx="14614">
                  <c:v>1282</c:v>
                </c:pt>
                <c:pt idx="14615">
                  <c:v>1272</c:v>
                </c:pt>
                <c:pt idx="14616">
                  <c:v>1274</c:v>
                </c:pt>
                <c:pt idx="14617">
                  <c:v>1276</c:v>
                </c:pt>
                <c:pt idx="14618">
                  <c:v>1314</c:v>
                </c:pt>
                <c:pt idx="14619">
                  <c:v>1321</c:v>
                </c:pt>
                <c:pt idx="14620">
                  <c:v>1291</c:v>
                </c:pt>
                <c:pt idx="14621">
                  <c:v>1301</c:v>
                </c:pt>
                <c:pt idx="14622">
                  <c:v>1291</c:v>
                </c:pt>
                <c:pt idx="14623">
                  <c:v>1313</c:v>
                </c:pt>
                <c:pt idx="14624">
                  <c:v>1328</c:v>
                </c:pt>
                <c:pt idx="14625">
                  <c:v>1309</c:v>
                </c:pt>
                <c:pt idx="14626">
                  <c:v>1327</c:v>
                </c:pt>
                <c:pt idx="14627">
                  <c:v>1306</c:v>
                </c:pt>
                <c:pt idx="14628">
                  <c:v>1307</c:v>
                </c:pt>
                <c:pt idx="14629">
                  <c:v>1309</c:v>
                </c:pt>
                <c:pt idx="14630">
                  <c:v>1304</c:v>
                </c:pt>
                <c:pt idx="14631">
                  <c:v>1304</c:v>
                </c:pt>
                <c:pt idx="14632">
                  <c:v>1266</c:v>
                </c:pt>
                <c:pt idx="14633">
                  <c:v>1273</c:v>
                </c:pt>
                <c:pt idx="14634">
                  <c:v>1286</c:v>
                </c:pt>
                <c:pt idx="14635">
                  <c:v>1284</c:v>
                </c:pt>
                <c:pt idx="14636">
                  <c:v>1302</c:v>
                </c:pt>
                <c:pt idx="14637">
                  <c:v>1258</c:v>
                </c:pt>
                <c:pt idx="14638">
                  <c:v>1288</c:v>
                </c:pt>
                <c:pt idx="14639">
                  <c:v>1303</c:v>
                </c:pt>
                <c:pt idx="14640">
                  <c:v>1288</c:v>
                </c:pt>
                <c:pt idx="14641">
                  <c:v>1289</c:v>
                </c:pt>
                <c:pt idx="14642">
                  <c:v>1316</c:v>
                </c:pt>
                <c:pt idx="14643">
                  <c:v>1317</c:v>
                </c:pt>
                <c:pt idx="14644">
                  <c:v>1312</c:v>
                </c:pt>
                <c:pt idx="14645">
                  <c:v>1295</c:v>
                </c:pt>
                <c:pt idx="14646">
                  <c:v>1292</c:v>
                </c:pt>
                <c:pt idx="14647">
                  <c:v>1301</c:v>
                </c:pt>
                <c:pt idx="14648">
                  <c:v>1291</c:v>
                </c:pt>
                <c:pt idx="14649">
                  <c:v>1274</c:v>
                </c:pt>
                <c:pt idx="14650">
                  <c:v>1303</c:v>
                </c:pt>
                <c:pt idx="14651">
                  <c:v>1266</c:v>
                </c:pt>
                <c:pt idx="14652">
                  <c:v>1245</c:v>
                </c:pt>
                <c:pt idx="14653">
                  <c:v>1253</c:v>
                </c:pt>
                <c:pt idx="14654">
                  <c:v>1279</c:v>
                </c:pt>
                <c:pt idx="14655">
                  <c:v>1296</c:v>
                </c:pt>
                <c:pt idx="14656">
                  <c:v>1295</c:v>
                </c:pt>
                <c:pt idx="14657">
                  <c:v>1252</c:v>
                </c:pt>
                <c:pt idx="14658">
                  <c:v>1268</c:v>
                </c:pt>
                <c:pt idx="14659">
                  <c:v>1269</c:v>
                </c:pt>
                <c:pt idx="14660">
                  <c:v>1245</c:v>
                </c:pt>
                <c:pt idx="14661">
                  <c:v>1250</c:v>
                </c:pt>
                <c:pt idx="14662">
                  <c:v>1273</c:v>
                </c:pt>
                <c:pt idx="14663">
                  <c:v>1240</c:v>
                </c:pt>
                <c:pt idx="14664">
                  <c:v>1219</c:v>
                </c:pt>
                <c:pt idx="14665">
                  <c:v>1207</c:v>
                </c:pt>
                <c:pt idx="14666">
                  <c:v>1247</c:v>
                </c:pt>
                <c:pt idx="14667">
                  <c:v>1229</c:v>
                </c:pt>
                <c:pt idx="14668">
                  <c:v>1248</c:v>
                </c:pt>
                <c:pt idx="14669">
                  <c:v>1238</c:v>
                </c:pt>
                <c:pt idx="14670">
                  <c:v>1241</c:v>
                </c:pt>
                <c:pt idx="14671">
                  <c:v>1208</c:v>
                </c:pt>
                <c:pt idx="14672">
                  <c:v>1240</c:v>
                </c:pt>
                <c:pt idx="14673">
                  <c:v>1241</c:v>
                </c:pt>
                <c:pt idx="14674">
                  <c:v>1230</c:v>
                </c:pt>
                <c:pt idx="14675">
                  <c:v>1230</c:v>
                </c:pt>
                <c:pt idx="14676">
                  <c:v>1256</c:v>
                </c:pt>
                <c:pt idx="14677">
                  <c:v>1249</c:v>
                </c:pt>
                <c:pt idx="14678">
                  <c:v>1214</c:v>
                </c:pt>
                <c:pt idx="14679">
                  <c:v>1243</c:v>
                </c:pt>
                <c:pt idx="14680">
                  <c:v>1249</c:v>
                </c:pt>
                <c:pt idx="14681">
                  <c:v>1248</c:v>
                </c:pt>
                <c:pt idx="14682">
                  <c:v>1280</c:v>
                </c:pt>
                <c:pt idx="14683">
                  <c:v>1286</c:v>
                </c:pt>
                <c:pt idx="14684">
                  <c:v>1286</c:v>
                </c:pt>
                <c:pt idx="14685">
                  <c:v>1285</c:v>
                </c:pt>
                <c:pt idx="14686">
                  <c:v>1256</c:v>
                </c:pt>
                <c:pt idx="14687">
                  <c:v>1263</c:v>
                </c:pt>
                <c:pt idx="14688">
                  <c:v>1282</c:v>
                </c:pt>
                <c:pt idx="14689">
                  <c:v>1271</c:v>
                </c:pt>
                <c:pt idx="14690">
                  <c:v>1276</c:v>
                </c:pt>
                <c:pt idx="14691">
                  <c:v>1290</c:v>
                </c:pt>
                <c:pt idx="14692">
                  <c:v>1265</c:v>
                </c:pt>
                <c:pt idx="14693">
                  <c:v>1274</c:v>
                </c:pt>
                <c:pt idx="14694">
                  <c:v>1295</c:v>
                </c:pt>
                <c:pt idx="14695">
                  <c:v>1266</c:v>
                </c:pt>
                <c:pt idx="14696">
                  <c:v>1266</c:v>
                </c:pt>
                <c:pt idx="14697">
                  <c:v>1267</c:v>
                </c:pt>
                <c:pt idx="14698">
                  <c:v>1267</c:v>
                </c:pt>
                <c:pt idx="14699">
                  <c:v>1265</c:v>
                </c:pt>
                <c:pt idx="14700">
                  <c:v>1277</c:v>
                </c:pt>
                <c:pt idx="14701">
                  <c:v>1264</c:v>
                </c:pt>
                <c:pt idx="14702">
                  <c:v>1254</c:v>
                </c:pt>
                <c:pt idx="14703">
                  <c:v>1246</c:v>
                </c:pt>
                <c:pt idx="14704">
                  <c:v>1252</c:v>
                </c:pt>
                <c:pt idx="14705">
                  <c:v>1278</c:v>
                </c:pt>
                <c:pt idx="14706">
                  <c:v>1271</c:v>
                </c:pt>
                <c:pt idx="14707">
                  <c:v>1284</c:v>
                </c:pt>
                <c:pt idx="14708">
                  <c:v>1289</c:v>
                </c:pt>
                <c:pt idx="14709">
                  <c:v>1270</c:v>
                </c:pt>
                <c:pt idx="14710">
                  <c:v>1249</c:v>
                </c:pt>
                <c:pt idx="14711">
                  <c:v>1242</c:v>
                </c:pt>
                <c:pt idx="14712">
                  <c:v>1236</c:v>
                </c:pt>
                <c:pt idx="14713">
                  <c:v>1222</c:v>
                </c:pt>
                <c:pt idx="14714">
                  <c:v>1243</c:v>
                </c:pt>
                <c:pt idx="14715">
                  <c:v>1287</c:v>
                </c:pt>
                <c:pt idx="14716">
                  <c:v>1252</c:v>
                </c:pt>
                <c:pt idx="14717">
                  <c:v>1266</c:v>
                </c:pt>
                <c:pt idx="14718">
                  <c:v>1271</c:v>
                </c:pt>
                <c:pt idx="14719">
                  <c:v>1261</c:v>
                </c:pt>
                <c:pt idx="14720">
                  <c:v>1274</c:v>
                </c:pt>
                <c:pt idx="14721">
                  <c:v>1284</c:v>
                </c:pt>
                <c:pt idx="14722">
                  <c:v>1291</c:v>
                </c:pt>
                <c:pt idx="14723">
                  <c:v>1275</c:v>
                </c:pt>
                <c:pt idx="14724">
                  <c:v>1276</c:v>
                </c:pt>
                <c:pt idx="14725">
                  <c:v>1241</c:v>
                </c:pt>
                <c:pt idx="14726">
                  <c:v>1277</c:v>
                </c:pt>
                <c:pt idx="14727">
                  <c:v>1290</c:v>
                </c:pt>
                <c:pt idx="14728">
                  <c:v>1265</c:v>
                </c:pt>
                <c:pt idx="14729">
                  <c:v>1288</c:v>
                </c:pt>
                <c:pt idx="14730">
                  <c:v>1264</c:v>
                </c:pt>
                <c:pt idx="14731">
                  <c:v>1284</c:v>
                </c:pt>
                <c:pt idx="14732">
                  <c:v>1306</c:v>
                </c:pt>
                <c:pt idx="14733">
                  <c:v>1307</c:v>
                </c:pt>
                <c:pt idx="14734">
                  <c:v>1294</c:v>
                </c:pt>
                <c:pt idx="14735">
                  <c:v>1294</c:v>
                </c:pt>
                <c:pt idx="14736">
                  <c:v>1295</c:v>
                </c:pt>
                <c:pt idx="14737">
                  <c:v>1272</c:v>
                </c:pt>
                <c:pt idx="14738">
                  <c:v>1279</c:v>
                </c:pt>
                <c:pt idx="14739">
                  <c:v>1273</c:v>
                </c:pt>
                <c:pt idx="14740">
                  <c:v>1291</c:v>
                </c:pt>
                <c:pt idx="14741">
                  <c:v>1265</c:v>
                </c:pt>
                <c:pt idx="14742">
                  <c:v>1244</c:v>
                </c:pt>
                <c:pt idx="14743">
                  <c:v>1254</c:v>
                </c:pt>
                <c:pt idx="14744">
                  <c:v>1256</c:v>
                </c:pt>
                <c:pt idx="14745">
                  <c:v>1276</c:v>
                </c:pt>
                <c:pt idx="14746">
                  <c:v>1274</c:v>
                </c:pt>
                <c:pt idx="14747">
                  <c:v>1258</c:v>
                </c:pt>
                <c:pt idx="14748">
                  <c:v>1250</c:v>
                </c:pt>
                <c:pt idx="14749">
                  <c:v>1269</c:v>
                </c:pt>
                <c:pt idx="14750">
                  <c:v>1269</c:v>
                </c:pt>
                <c:pt idx="14751">
                  <c:v>1305</c:v>
                </c:pt>
                <c:pt idx="14752">
                  <c:v>1279</c:v>
                </c:pt>
                <c:pt idx="14753">
                  <c:v>1266</c:v>
                </c:pt>
                <c:pt idx="14754">
                  <c:v>1289</c:v>
                </c:pt>
                <c:pt idx="14755">
                  <c:v>1274</c:v>
                </c:pt>
                <c:pt idx="14756">
                  <c:v>1272</c:v>
                </c:pt>
                <c:pt idx="14757">
                  <c:v>1255</c:v>
                </c:pt>
                <c:pt idx="14758">
                  <c:v>1280</c:v>
                </c:pt>
                <c:pt idx="14759">
                  <c:v>1272</c:v>
                </c:pt>
                <c:pt idx="14760">
                  <c:v>1283</c:v>
                </c:pt>
                <c:pt idx="14761">
                  <c:v>1260</c:v>
                </c:pt>
                <c:pt idx="14762">
                  <c:v>1292</c:v>
                </c:pt>
                <c:pt idx="14763">
                  <c:v>1286</c:v>
                </c:pt>
                <c:pt idx="14764">
                  <c:v>1305</c:v>
                </c:pt>
                <c:pt idx="14765">
                  <c:v>1291</c:v>
                </c:pt>
                <c:pt idx="14766">
                  <c:v>1288</c:v>
                </c:pt>
                <c:pt idx="14767">
                  <c:v>1283</c:v>
                </c:pt>
                <c:pt idx="14768">
                  <c:v>1324</c:v>
                </c:pt>
                <c:pt idx="14769">
                  <c:v>1329</c:v>
                </c:pt>
                <c:pt idx="14770">
                  <c:v>1311</c:v>
                </c:pt>
                <c:pt idx="14771">
                  <c:v>1303</c:v>
                </c:pt>
                <c:pt idx="14772">
                  <c:v>1315</c:v>
                </c:pt>
                <c:pt idx="14773">
                  <c:v>1296</c:v>
                </c:pt>
                <c:pt idx="14774">
                  <c:v>1291</c:v>
                </c:pt>
                <c:pt idx="14775">
                  <c:v>1291</c:v>
                </c:pt>
                <c:pt idx="14776">
                  <c:v>1269</c:v>
                </c:pt>
                <c:pt idx="14777">
                  <c:v>1287</c:v>
                </c:pt>
                <c:pt idx="14778">
                  <c:v>1248</c:v>
                </c:pt>
                <c:pt idx="14779">
                  <c:v>1259</c:v>
                </c:pt>
                <c:pt idx="14780">
                  <c:v>1294</c:v>
                </c:pt>
                <c:pt idx="14781">
                  <c:v>1313</c:v>
                </c:pt>
                <c:pt idx="14782">
                  <c:v>1296</c:v>
                </c:pt>
                <c:pt idx="14783">
                  <c:v>1292</c:v>
                </c:pt>
                <c:pt idx="14784">
                  <c:v>1311</c:v>
                </c:pt>
                <c:pt idx="14785">
                  <c:v>1303</c:v>
                </c:pt>
                <c:pt idx="14786">
                  <c:v>1303</c:v>
                </c:pt>
                <c:pt idx="14787">
                  <c:v>1308</c:v>
                </c:pt>
                <c:pt idx="14788">
                  <c:v>1332</c:v>
                </c:pt>
                <c:pt idx="14789">
                  <c:v>1318</c:v>
                </c:pt>
                <c:pt idx="14790">
                  <c:v>1326</c:v>
                </c:pt>
                <c:pt idx="14791">
                  <c:v>1339</c:v>
                </c:pt>
                <c:pt idx="14792">
                  <c:v>1348</c:v>
                </c:pt>
                <c:pt idx="14793">
                  <c:v>1327</c:v>
                </c:pt>
                <c:pt idx="14794">
                  <c:v>1299</c:v>
                </c:pt>
                <c:pt idx="14795">
                  <c:v>1333</c:v>
                </c:pt>
                <c:pt idx="14796">
                  <c:v>1327</c:v>
                </c:pt>
                <c:pt idx="14797">
                  <c:v>1318</c:v>
                </c:pt>
                <c:pt idx="14798">
                  <c:v>1301</c:v>
                </c:pt>
                <c:pt idx="14799">
                  <c:v>1325</c:v>
                </c:pt>
                <c:pt idx="14800">
                  <c:v>1308</c:v>
                </c:pt>
                <c:pt idx="14801">
                  <c:v>1313</c:v>
                </c:pt>
                <c:pt idx="14802">
                  <c:v>1311</c:v>
                </c:pt>
                <c:pt idx="14803">
                  <c:v>1288</c:v>
                </c:pt>
                <c:pt idx="14804">
                  <c:v>1283</c:v>
                </c:pt>
                <c:pt idx="14805">
                  <c:v>1295</c:v>
                </c:pt>
                <c:pt idx="14806">
                  <c:v>1287</c:v>
                </c:pt>
                <c:pt idx="14807">
                  <c:v>1303</c:v>
                </c:pt>
                <c:pt idx="14808">
                  <c:v>1282</c:v>
                </c:pt>
                <c:pt idx="14809">
                  <c:v>1312</c:v>
                </c:pt>
                <c:pt idx="14810">
                  <c:v>1289</c:v>
                </c:pt>
                <c:pt idx="14811">
                  <c:v>1301</c:v>
                </c:pt>
                <c:pt idx="14812">
                  <c:v>1280</c:v>
                </c:pt>
                <c:pt idx="14813">
                  <c:v>1285</c:v>
                </c:pt>
                <c:pt idx="14814">
                  <c:v>1262</c:v>
                </c:pt>
                <c:pt idx="14815">
                  <c:v>1283</c:v>
                </c:pt>
                <c:pt idx="14816">
                  <c:v>1268</c:v>
                </c:pt>
                <c:pt idx="14817">
                  <c:v>1277</c:v>
                </c:pt>
                <c:pt idx="14818">
                  <c:v>1265</c:v>
                </c:pt>
                <c:pt idx="14819">
                  <c:v>1250</c:v>
                </c:pt>
                <c:pt idx="14820">
                  <c:v>1304</c:v>
                </c:pt>
                <c:pt idx="14821">
                  <c:v>1270</c:v>
                </c:pt>
                <c:pt idx="14822">
                  <c:v>1300</c:v>
                </c:pt>
                <c:pt idx="14823">
                  <c:v>1295</c:v>
                </c:pt>
                <c:pt idx="14824">
                  <c:v>1307</c:v>
                </c:pt>
                <c:pt idx="14825">
                  <c:v>1307</c:v>
                </c:pt>
                <c:pt idx="14826">
                  <c:v>1287</c:v>
                </c:pt>
                <c:pt idx="14827">
                  <c:v>1282</c:v>
                </c:pt>
                <c:pt idx="14828">
                  <c:v>1313</c:v>
                </c:pt>
                <c:pt idx="14829">
                  <c:v>1285</c:v>
                </c:pt>
                <c:pt idx="14830">
                  <c:v>1284</c:v>
                </c:pt>
                <c:pt idx="14831">
                  <c:v>1304</c:v>
                </c:pt>
                <c:pt idx="14832">
                  <c:v>1261</c:v>
                </c:pt>
                <c:pt idx="14833">
                  <c:v>1283</c:v>
                </c:pt>
                <c:pt idx="14834">
                  <c:v>1304</c:v>
                </c:pt>
                <c:pt idx="14835">
                  <c:v>1268</c:v>
                </c:pt>
                <c:pt idx="14836">
                  <c:v>1262</c:v>
                </c:pt>
                <c:pt idx="14837">
                  <c:v>1245</c:v>
                </c:pt>
                <c:pt idx="14838">
                  <c:v>1278</c:v>
                </c:pt>
                <c:pt idx="14839">
                  <c:v>1261</c:v>
                </c:pt>
                <c:pt idx="14840">
                  <c:v>1306</c:v>
                </c:pt>
                <c:pt idx="14841">
                  <c:v>1284</c:v>
                </c:pt>
                <c:pt idx="14842">
                  <c:v>1290</c:v>
                </c:pt>
                <c:pt idx="14843">
                  <c:v>1299</c:v>
                </c:pt>
                <c:pt idx="14844">
                  <c:v>1280</c:v>
                </c:pt>
                <c:pt idx="14845">
                  <c:v>1285</c:v>
                </c:pt>
                <c:pt idx="14846">
                  <c:v>1270</c:v>
                </c:pt>
                <c:pt idx="14847">
                  <c:v>1253</c:v>
                </c:pt>
                <c:pt idx="14848">
                  <c:v>1281</c:v>
                </c:pt>
                <c:pt idx="14849">
                  <c:v>1263</c:v>
                </c:pt>
                <c:pt idx="14850">
                  <c:v>1298</c:v>
                </c:pt>
                <c:pt idx="14851">
                  <c:v>1285</c:v>
                </c:pt>
                <c:pt idx="14852">
                  <c:v>1286</c:v>
                </c:pt>
                <c:pt idx="14853">
                  <c:v>1297</c:v>
                </c:pt>
                <c:pt idx="14854">
                  <c:v>1304</c:v>
                </c:pt>
                <c:pt idx="14855">
                  <c:v>1307</c:v>
                </c:pt>
                <c:pt idx="14856">
                  <c:v>1276</c:v>
                </c:pt>
                <c:pt idx="14857">
                  <c:v>1272</c:v>
                </c:pt>
                <c:pt idx="14858">
                  <c:v>1261</c:v>
                </c:pt>
                <c:pt idx="14859">
                  <c:v>1266</c:v>
                </c:pt>
                <c:pt idx="14860">
                  <c:v>1257</c:v>
                </c:pt>
                <c:pt idx="14861">
                  <c:v>1273</c:v>
                </c:pt>
                <c:pt idx="14862">
                  <c:v>1254</c:v>
                </c:pt>
                <c:pt idx="14863">
                  <c:v>1269</c:v>
                </c:pt>
                <c:pt idx="14864">
                  <c:v>1282</c:v>
                </c:pt>
                <c:pt idx="14865">
                  <c:v>1295</c:v>
                </c:pt>
                <c:pt idx="14866">
                  <c:v>1306</c:v>
                </c:pt>
                <c:pt idx="14867">
                  <c:v>1289</c:v>
                </c:pt>
                <c:pt idx="14868">
                  <c:v>1267</c:v>
                </c:pt>
                <c:pt idx="14869">
                  <c:v>1285</c:v>
                </c:pt>
                <c:pt idx="14870">
                  <c:v>1273</c:v>
                </c:pt>
                <c:pt idx="14871">
                  <c:v>1280</c:v>
                </c:pt>
                <c:pt idx="14872">
                  <c:v>1274</c:v>
                </c:pt>
                <c:pt idx="14873">
                  <c:v>1301</c:v>
                </c:pt>
                <c:pt idx="14874">
                  <c:v>1304</c:v>
                </c:pt>
                <c:pt idx="14875">
                  <c:v>1285</c:v>
                </c:pt>
                <c:pt idx="14876">
                  <c:v>1280</c:v>
                </c:pt>
                <c:pt idx="14877">
                  <c:v>1247</c:v>
                </c:pt>
                <c:pt idx="14878">
                  <c:v>1290</c:v>
                </c:pt>
                <c:pt idx="14879">
                  <c:v>1305</c:v>
                </c:pt>
                <c:pt idx="14880">
                  <c:v>1285</c:v>
                </c:pt>
                <c:pt idx="14881">
                  <c:v>1281</c:v>
                </c:pt>
                <c:pt idx="14882">
                  <c:v>1247</c:v>
                </c:pt>
                <c:pt idx="14883">
                  <c:v>1268</c:v>
                </c:pt>
                <c:pt idx="14884">
                  <c:v>1274</c:v>
                </c:pt>
                <c:pt idx="14885">
                  <c:v>1295</c:v>
                </c:pt>
                <c:pt idx="14886">
                  <c:v>1282</c:v>
                </c:pt>
                <c:pt idx="14887">
                  <c:v>1273</c:v>
                </c:pt>
                <c:pt idx="14888">
                  <c:v>1275</c:v>
                </c:pt>
                <c:pt idx="14889">
                  <c:v>1257</c:v>
                </c:pt>
                <c:pt idx="14890">
                  <c:v>1269</c:v>
                </c:pt>
                <c:pt idx="14891">
                  <c:v>1289</c:v>
                </c:pt>
                <c:pt idx="14892">
                  <c:v>1292</c:v>
                </c:pt>
                <c:pt idx="14893">
                  <c:v>1286</c:v>
                </c:pt>
                <c:pt idx="14894">
                  <c:v>1271</c:v>
                </c:pt>
                <c:pt idx="14895">
                  <c:v>1335</c:v>
                </c:pt>
                <c:pt idx="14896">
                  <c:v>1310</c:v>
                </c:pt>
                <c:pt idx="14897">
                  <c:v>1288</c:v>
                </c:pt>
                <c:pt idx="14898">
                  <c:v>1310</c:v>
                </c:pt>
                <c:pt idx="14899">
                  <c:v>1315</c:v>
                </c:pt>
                <c:pt idx="14900">
                  <c:v>1327</c:v>
                </c:pt>
                <c:pt idx="14901">
                  <c:v>1302</c:v>
                </c:pt>
                <c:pt idx="14902">
                  <c:v>1315</c:v>
                </c:pt>
                <c:pt idx="14903">
                  <c:v>1302</c:v>
                </c:pt>
                <c:pt idx="14904">
                  <c:v>1312</c:v>
                </c:pt>
                <c:pt idx="14905">
                  <c:v>1304</c:v>
                </c:pt>
                <c:pt idx="14906">
                  <c:v>1293</c:v>
                </c:pt>
                <c:pt idx="14907">
                  <c:v>1291</c:v>
                </c:pt>
                <c:pt idx="14908">
                  <c:v>1302</c:v>
                </c:pt>
                <c:pt idx="14909">
                  <c:v>1297</c:v>
                </c:pt>
                <c:pt idx="14910">
                  <c:v>1287</c:v>
                </c:pt>
                <c:pt idx="14911">
                  <c:v>1296</c:v>
                </c:pt>
                <c:pt idx="14912">
                  <c:v>1302</c:v>
                </c:pt>
                <c:pt idx="14913">
                  <c:v>1306</c:v>
                </c:pt>
                <c:pt idx="14914">
                  <c:v>1296</c:v>
                </c:pt>
                <c:pt idx="14915">
                  <c:v>1301</c:v>
                </c:pt>
                <c:pt idx="14916">
                  <c:v>1280</c:v>
                </c:pt>
                <c:pt idx="14917">
                  <c:v>1290</c:v>
                </c:pt>
                <c:pt idx="14918">
                  <c:v>1273</c:v>
                </c:pt>
                <c:pt idx="14919">
                  <c:v>1306</c:v>
                </c:pt>
                <c:pt idx="14920">
                  <c:v>1278</c:v>
                </c:pt>
                <c:pt idx="14921">
                  <c:v>1286</c:v>
                </c:pt>
                <c:pt idx="14922">
                  <c:v>1324</c:v>
                </c:pt>
                <c:pt idx="14923">
                  <c:v>1307</c:v>
                </c:pt>
                <c:pt idx="14924">
                  <c:v>1343</c:v>
                </c:pt>
                <c:pt idx="14925">
                  <c:v>1341</c:v>
                </c:pt>
                <c:pt idx="14926">
                  <c:v>1326</c:v>
                </c:pt>
                <c:pt idx="14927">
                  <c:v>1326</c:v>
                </c:pt>
                <c:pt idx="14928">
                  <c:v>1309</c:v>
                </c:pt>
                <c:pt idx="14929">
                  <c:v>1300</c:v>
                </c:pt>
                <c:pt idx="14930">
                  <c:v>1289</c:v>
                </c:pt>
                <c:pt idx="14931">
                  <c:v>1281</c:v>
                </c:pt>
                <c:pt idx="14932">
                  <c:v>1301</c:v>
                </c:pt>
                <c:pt idx="14933">
                  <c:v>1298</c:v>
                </c:pt>
                <c:pt idx="14934">
                  <c:v>1306</c:v>
                </c:pt>
                <c:pt idx="14935">
                  <c:v>1269</c:v>
                </c:pt>
                <c:pt idx="14936">
                  <c:v>1302</c:v>
                </c:pt>
                <c:pt idx="14937">
                  <c:v>1301</c:v>
                </c:pt>
                <c:pt idx="14938">
                  <c:v>1316</c:v>
                </c:pt>
                <c:pt idx="14939">
                  <c:v>1274</c:v>
                </c:pt>
                <c:pt idx="14940">
                  <c:v>1300</c:v>
                </c:pt>
                <c:pt idx="14941">
                  <c:v>1286</c:v>
                </c:pt>
                <c:pt idx="14942">
                  <c:v>1302</c:v>
                </c:pt>
                <c:pt idx="14943">
                  <c:v>1269</c:v>
                </c:pt>
                <c:pt idx="14944">
                  <c:v>1291</c:v>
                </c:pt>
                <c:pt idx="14945">
                  <c:v>1305</c:v>
                </c:pt>
                <c:pt idx="14946">
                  <c:v>1282</c:v>
                </c:pt>
                <c:pt idx="14947">
                  <c:v>1276</c:v>
                </c:pt>
                <c:pt idx="14948">
                  <c:v>1302</c:v>
                </c:pt>
                <c:pt idx="14949">
                  <c:v>1314</c:v>
                </c:pt>
                <c:pt idx="14950">
                  <c:v>1299</c:v>
                </c:pt>
                <c:pt idx="14951">
                  <c:v>1308</c:v>
                </c:pt>
                <c:pt idx="14952">
                  <c:v>1314</c:v>
                </c:pt>
                <c:pt idx="14953">
                  <c:v>1334</c:v>
                </c:pt>
                <c:pt idx="14954">
                  <c:v>1323</c:v>
                </c:pt>
                <c:pt idx="14955">
                  <c:v>1311</c:v>
                </c:pt>
                <c:pt idx="14956">
                  <c:v>1314</c:v>
                </c:pt>
                <c:pt idx="14957">
                  <c:v>1336</c:v>
                </c:pt>
                <c:pt idx="14958">
                  <c:v>1344</c:v>
                </c:pt>
                <c:pt idx="14959">
                  <c:v>1339</c:v>
                </c:pt>
                <c:pt idx="14960">
                  <c:v>1365</c:v>
                </c:pt>
                <c:pt idx="14961">
                  <c:v>1354</c:v>
                </c:pt>
                <c:pt idx="14962">
                  <c:v>1340</c:v>
                </c:pt>
                <c:pt idx="14963">
                  <c:v>1342</c:v>
                </c:pt>
                <c:pt idx="14964">
                  <c:v>1340</c:v>
                </c:pt>
                <c:pt idx="14965">
                  <c:v>1336</c:v>
                </c:pt>
                <c:pt idx="14966">
                  <c:v>1348</c:v>
                </c:pt>
                <c:pt idx="14967">
                  <c:v>1347</c:v>
                </c:pt>
                <c:pt idx="14968">
                  <c:v>1364</c:v>
                </c:pt>
                <c:pt idx="14969">
                  <c:v>1342</c:v>
                </c:pt>
                <c:pt idx="14970">
                  <c:v>1333</c:v>
                </c:pt>
                <c:pt idx="14971">
                  <c:v>1324</c:v>
                </c:pt>
                <c:pt idx="14972">
                  <c:v>1325</c:v>
                </c:pt>
                <c:pt idx="14973">
                  <c:v>1329</c:v>
                </c:pt>
                <c:pt idx="14974">
                  <c:v>1298</c:v>
                </c:pt>
                <c:pt idx="14975">
                  <c:v>1321</c:v>
                </c:pt>
                <c:pt idx="14976">
                  <c:v>1307</c:v>
                </c:pt>
                <c:pt idx="14977">
                  <c:v>1315</c:v>
                </c:pt>
                <c:pt idx="14978">
                  <c:v>1305</c:v>
                </c:pt>
                <c:pt idx="14979">
                  <c:v>1323</c:v>
                </c:pt>
                <c:pt idx="14980">
                  <c:v>1321</c:v>
                </c:pt>
                <c:pt idx="14981">
                  <c:v>1351</c:v>
                </c:pt>
                <c:pt idx="14982">
                  <c:v>1329</c:v>
                </c:pt>
                <c:pt idx="14983">
                  <c:v>1318</c:v>
                </c:pt>
                <c:pt idx="14984">
                  <c:v>1332</c:v>
                </c:pt>
                <c:pt idx="14985">
                  <c:v>1357</c:v>
                </c:pt>
                <c:pt idx="14986">
                  <c:v>1303</c:v>
                </c:pt>
                <c:pt idx="14987">
                  <c:v>1293</c:v>
                </c:pt>
                <c:pt idx="14988">
                  <c:v>1303</c:v>
                </c:pt>
                <c:pt idx="14989">
                  <c:v>1314</c:v>
                </c:pt>
                <c:pt idx="14990">
                  <c:v>1301</c:v>
                </c:pt>
                <c:pt idx="14991">
                  <c:v>1312</c:v>
                </c:pt>
                <c:pt idx="14992">
                  <c:v>1311</c:v>
                </c:pt>
                <c:pt idx="14993">
                  <c:v>1310</c:v>
                </c:pt>
                <c:pt idx="14994">
                  <c:v>1291</c:v>
                </c:pt>
                <c:pt idx="14995">
                  <c:v>1281</c:v>
                </c:pt>
                <c:pt idx="14996">
                  <c:v>1277</c:v>
                </c:pt>
                <c:pt idx="14997">
                  <c:v>1267</c:v>
                </c:pt>
                <c:pt idx="14998">
                  <c:v>1256</c:v>
                </c:pt>
                <c:pt idx="14999">
                  <c:v>1277</c:v>
                </c:pt>
                <c:pt idx="15000">
                  <c:v>1286</c:v>
                </c:pt>
                <c:pt idx="15001">
                  <c:v>1277</c:v>
                </c:pt>
                <c:pt idx="15002">
                  <c:v>1297</c:v>
                </c:pt>
                <c:pt idx="15003">
                  <c:v>1292</c:v>
                </c:pt>
                <c:pt idx="15004">
                  <c:v>1276</c:v>
                </c:pt>
                <c:pt idx="15005">
                  <c:v>1275</c:v>
                </c:pt>
                <c:pt idx="15006">
                  <c:v>1276</c:v>
                </c:pt>
                <c:pt idx="15007">
                  <c:v>1288</c:v>
                </c:pt>
                <c:pt idx="15008">
                  <c:v>1330</c:v>
                </c:pt>
                <c:pt idx="15009">
                  <c:v>1297</c:v>
                </c:pt>
                <c:pt idx="15010">
                  <c:v>1309</c:v>
                </c:pt>
                <c:pt idx="15011">
                  <c:v>1329</c:v>
                </c:pt>
                <c:pt idx="15012">
                  <c:v>1318</c:v>
                </c:pt>
                <c:pt idx="15013">
                  <c:v>1303</c:v>
                </c:pt>
                <c:pt idx="15014">
                  <c:v>1320</c:v>
                </c:pt>
                <c:pt idx="15015">
                  <c:v>1297</c:v>
                </c:pt>
                <c:pt idx="15016">
                  <c:v>1296</c:v>
                </c:pt>
                <c:pt idx="15017">
                  <c:v>1297</c:v>
                </c:pt>
                <c:pt idx="15018">
                  <c:v>1277</c:v>
                </c:pt>
                <c:pt idx="15019">
                  <c:v>1290</c:v>
                </c:pt>
                <c:pt idx="15020">
                  <c:v>1285</c:v>
                </c:pt>
                <c:pt idx="15021">
                  <c:v>1309</c:v>
                </c:pt>
                <c:pt idx="15022">
                  <c:v>1310</c:v>
                </c:pt>
                <c:pt idx="15023">
                  <c:v>1297</c:v>
                </c:pt>
                <c:pt idx="15024">
                  <c:v>1307</c:v>
                </c:pt>
                <c:pt idx="15025">
                  <c:v>1277</c:v>
                </c:pt>
                <c:pt idx="15026">
                  <c:v>1259</c:v>
                </c:pt>
                <c:pt idx="15027">
                  <c:v>1277</c:v>
                </c:pt>
                <c:pt idx="15028">
                  <c:v>1290</c:v>
                </c:pt>
                <c:pt idx="15029">
                  <c:v>1301</c:v>
                </c:pt>
                <c:pt idx="15030">
                  <c:v>1278</c:v>
                </c:pt>
                <c:pt idx="15031">
                  <c:v>1292</c:v>
                </c:pt>
                <c:pt idx="15032">
                  <c:v>1282</c:v>
                </c:pt>
                <c:pt idx="15033">
                  <c:v>1297</c:v>
                </c:pt>
                <c:pt idx="15034">
                  <c:v>1272</c:v>
                </c:pt>
                <c:pt idx="15035">
                  <c:v>1304</c:v>
                </c:pt>
                <c:pt idx="15036">
                  <c:v>1268</c:v>
                </c:pt>
                <c:pt idx="15037">
                  <c:v>1273</c:v>
                </c:pt>
                <c:pt idx="15038">
                  <c:v>1294</c:v>
                </c:pt>
                <c:pt idx="15039">
                  <c:v>1283</c:v>
                </c:pt>
                <c:pt idx="15040">
                  <c:v>1256</c:v>
                </c:pt>
                <c:pt idx="15041">
                  <c:v>1289</c:v>
                </c:pt>
                <c:pt idx="15042">
                  <c:v>1305</c:v>
                </c:pt>
                <c:pt idx="15043">
                  <c:v>1270</c:v>
                </c:pt>
                <c:pt idx="15044">
                  <c:v>1271</c:v>
                </c:pt>
                <c:pt idx="15045">
                  <c:v>1283</c:v>
                </c:pt>
                <c:pt idx="15046">
                  <c:v>1277</c:v>
                </c:pt>
                <c:pt idx="15047">
                  <c:v>1309</c:v>
                </c:pt>
                <c:pt idx="15048">
                  <c:v>1288</c:v>
                </c:pt>
                <c:pt idx="15049">
                  <c:v>1295</c:v>
                </c:pt>
                <c:pt idx="15050">
                  <c:v>1289</c:v>
                </c:pt>
                <c:pt idx="15051">
                  <c:v>1272</c:v>
                </c:pt>
                <c:pt idx="15052">
                  <c:v>1269</c:v>
                </c:pt>
                <c:pt idx="15053">
                  <c:v>1277</c:v>
                </c:pt>
                <c:pt idx="15054">
                  <c:v>1264</c:v>
                </c:pt>
                <c:pt idx="15055">
                  <c:v>1285</c:v>
                </c:pt>
                <c:pt idx="15056">
                  <c:v>1290</c:v>
                </c:pt>
                <c:pt idx="15057">
                  <c:v>1260</c:v>
                </c:pt>
                <c:pt idx="15058">
                  <c:v>1287</c:v>
                </c:pt>
                <c:pt idx="15059">
                  <c:v>1281</c:v>
                </c:pt>
                <c:pt idx="15060">
                  <c:v>1268</c:v>
                </c:pt>
                <c:pt idx="15061">
                  <c:v>1302</c:v>
                </c:pt>
                <c:pt idx="15062">
                  <c:v>1289</c:v>
                </c:pt>
                <c:pt idx="15063">
                  <c:v>1296</c:v>
                </c:pt>
                <c:pt idx="15064">
                  <c:v>1280</c:v>
                </c:pt>
                <c:pt idx="15065">
                  <c:v>1307</c:v>
                </c:pt>
                <c:pt idx="15066">
                  <c:v>1329</c:v>
                </c:pt>
                <c:pt idx="15067">
                  <c:v>1300</c:v>
                </c:pt>
                <c:pt idx="15068">
                  <c:v>1279</c:v>
                </c:pt>
                <c:pt idx="15069">
                  <c:v>1292</c:v>
                </c:pt>
                <c:pt idx="15070">
                  <c:v>1254</c:v>
                </c:pt>
                <c:pt idx="15071">
                  <c:v>1273</c:v>
                </c:pt>
                <c:pt idx="15072">
                  <c:v>1289</c:v>
                </c:pt>
                <c:pt idx="15073">
                  <c:v>1260</c:v>
                </c:pt>
                <c:pt idx="15074">
                  <c:v>1297</c:v>
                </c:pt>
                <c:pt idx="15075">
                  <c:v>1291</c:v>
                </c:pt>
                <c:pt idx="15076">
                  <c:v>1284</c:v>
                </c:pt>
                <c:pt idx="15077">
                  <c:v>1275</c:v>
                </c:pt>
                <c:pt idx="15078">
                  <c:v>1263</c:v>
                </c:pt>
                <c:pt idx="15079">
                  <c:v>1264</c:v>
                </c:pt>
                <c:pt idx="15080">
                  <c:v>1250</c:v>
                </c:pt>
                <c:pt idx="15081">
                  <c:v>1274</c:v>
                </c:pt>
                <c:pt idx="15082">
                  <c:v>1278</c:v>
                </c:pt>
                <c:pt idx="15083">
                  <c:v>1257</c:v>
                </c:pt>
                <c:pt idx="15084">
                  <c:v>1289</c:v>
                </c:pt>
                <c:pt idx="15085">
                  <c:v>1285</c:v>
                </c:pt>
                <c:pt idx="15086">
                  <c:v>1288</c:v>
                </c:pt>
                <c:pt idx="15087">
                  <c:v>1277</c:v>
                </c:pt>
                <c:pt idx="15088">
                  <c:v>1291</c:v>
                </c:pt>
                <c:pt idx="15089">
                  <c:v>1266</c:v>
                </c:pt>
                <c:pt idx="15090">
                  <c:v>1273</c:v>
                </c:pt>
                <c:pt idx="15091">
                  <c:v>1309</c:v>
                </c:pt>
                <c:pt idx="15092">
                  <c:v>1316</c:v>
                </c:pt>
                <c:pt idx="15093">
                  <c:v>1263</c:v>
                </c:pt>
                <c:pt idx="15094">
                  <c:v>1288</c:v>
                </c:pt>
                <c:pt idx="15095">
                  <c:v>1280</c:v>
                </c:pt>
                <c:pt idx="15096">
                  <c:v>1281</c:v>
                </c:pt>
                <c:pt idx="15097">
                  <c:v>1278</c:v>
                </c:pt>
                <c:pt idx="15098">
                  <c:v>1311</c:v>
                </c:pt>
                <c:pt idx="15099">
                  <c:v>1308</c:v>
                </c:pt>
                <c:pt idx="15100">
                  <c:v>1294</c:v>
                </c:pt>
                <c:pt idx="15101">
                  <c:v>1282</c:v>
                </c:pt>
                <c:pt idx="15102">
                  <c:v>1282</c:v>
                </c:pt>
                <c:pt idx="15103">
                  <c:v>1285</c:v>
                </c:pt>
                <c:pt idx="15104">
                  <c:v>1294</c:v>
                </c:pt>
                <c:pt idx="15105">
                  <c:v>1312</c:v>
                </c:pt>
                <c:pt idx="15106">
                  <c:v>1281</c:v>
                </c:pt>
                <c:pt idx="15107">
                  <c:v>1290</c:v>
                </c:pt>
                <c:pt idx="15108">
                  <c:v>1311</c:v>
                </c:pt>
                <c:pt idx="15109">
                  <c:v>1298</c:v>
                </c:pt>
                <c:pt idx="15110">
                  <c:v>1287</c:v>
                </c:pt>
                <c:pt idx="15111">
                  <c:v>1296</c:v>
                </c:pt>
                <c:pt idx="15112">
                  <c:v>1315</c:v>
                </c:pt>
                <c:pt idx="15113">
                  <c:v>1313</c:v>
                </c:pt>
                <c:pt idx="15114">
                  <c:v>1314</c:v>
                </c:pt>
                <c:pt idx="15115">
                  <c:v>1289</c:v>
                </c:pt>
                <c:pt idx="15116">
                  <c:v>1305</c:v>
                </c:pt>
                <c:pt idx="15117">
                  <c:v>1286</c:v>
                </c:pt>
                <c:pt idx="15118">
                  <c:v>1313</c:v>
                </c:pt>
                <c:pt idx="15119">
                  <c:v>1315</c:v>
                </c:pt>
                <c:pt idx="15120">
                  <c:v>1321</c:v>
                </c:pt>
                <c:pt idx="15121">
                  <c:v>1318</c:v>
                </c:pt>
                <c:pt idx="15122">
                  <c:v>1297</c:v>
                </c:pt>
                <c:pt idx="15123">
                  <c:v>1274</c:v>
                </c:pt>
                <c:pt idx="15124">
                  <c:v>1271</c:v>
                </c:pt>
                <c:pt idx="15125">
                  <c:v>1285</c:v>
                </c:pt>
                <c:pt idx="15126">
                  <c:v>1259</c:v>
                </c:pt>
                <c:pt idx="15127">
                  <c:v>1290</c:v>
                </c:pt>
                <c:pt idx="15128">
                  <c:v>1342</c:v>
                </c:pt>
                <c:pt idx="15129">
                  <c:v>1297</c:v>
                </c:pt>
                <c:pt idx="15130">
                  <c:v>1284</c:v>
                </c:pt>
                <c:pt idx="15131">
                  <c:v>1281</c:v>
                </c:pt>
                <c:pt idx="15132">
                  <c:v>1297</c:v>
                </c:pt>
                <c:pt idx="15133">
                  <c:v>1279</c:v>
                </c:pt>
                <c:pt idx="15134">
                  <c:v>1283</c:v>
                </c:pt>
                <c:pt idx="15135">
                  <c:v>1315</c:v>
                </c:pt>
                <c:pt idx="15136">
                  <c:v>1287</c:v>
                </c:pt>
                <c:pt idx="15137">
                  <c:v>1286</c:v>
                </c:pt>
                <c:pt idx="15138">
                  <c:v>1315</c:v>
                </c:pt>
                <c:pt idx="15139">
                  <c:v>1292</c:v>
                </c:pt>
                <c:pt idx="15140">
                  <c:v>1288</c:v>
                </c:pt>
                <c:pt idx="15141">
                  <c:v>1290</c:v>
                </c:pt>
                <c:pt idx="15142">
                  <c:v>1296</c:v>
                </c:pt>
                <c:pt idx="15143">
                  <c:v>1276</c:v>
                </c:pt>
                <c:pt idx="15144">
                  <c:v>1309</c:v>
                </c:pt>
                <c:pt idx="15145">
                  <c:v>1289</c:v>
                </c:pt>
                <c:pt idx="15146">
                  <c:v>1301</c:v>
                </c:pt>
                <c:pt idx="15147">
                  <c:v>1317</c:v>
                </c:pt>
                <c:pt idx="15148">
                  <c:v>1299</c:v>
                </c:pt>
                <c:pt idx="15149">
                  <c:v>1292</c:v>
                </c:pt>
                <c:pt idx="15150">
                  <c:v>1313</c:v>
                </c:pt>
                <c:pt idx="15151">
                  <c:v>1291</c:v>
                </c:pt>
                <c:pt idx="15152">
                  <c:v>1311</c:v>
                </c:pt>
                <c:pt idx="15153">
                  <c:v>1275</c:v>
                </c:pt>
                <c:pt idx="15154">
                  <c:v>1311</c:v>
                </c:pt>
                <c:pt idx="15155">
                  <c:v>1305</c:v>
                </c:pt>
                <c:pt idx="15156">
                  <c:v>1291</c:v>
                </c:pt>
                <c:pt idx="15157">
                  <c:v>1265</c:v>
                </c:pt>
                <c:pt idx="15158">
                  <c:v>1277</c:v>
                </c:pt>
                <c:pt idx="15159">
                  <c:v>1277</c:v>
                </c:pt>
                <c:pt idx="15160">
                  <c:v>1253</c:v>
                </c:pt>
                <c:pt idx="15161">
                  <c:v>1304</c:v>
                </c:pt>
                <c:pt idx="15162">
                  <c:v>1303</c:v>
                </c:pt>
                <c:pt idx="15163">
                  <c:v>1314</c:v>
                </c:pt>
                <c:pt idx="15164">
                  <c:v>1300</c:v>
                </c:pt>
                <c:pt idx="15165">
                  <c:v>1299</c:v>
                </c:pt>
                <c:pt idx="15166">
                  <c:v>1289</c:v>
                </c:pt>
                <c:pt idx="15167">
                  <c:v>1282</c:v>
                </c:pt>
                <c:pt idx="15168">
                  <c:v>1275</c:v>
                </c:pt>
                <c:pt idx="15169">
                  <c:v>1281</c:v>
                </c:pt>
                <c:pt idx="15170">
                  <c:v>1302</c:v>
                </c:pt>
                <c:pt idx="15171">
                  <c:v>1318</c:v>
                </c:pt>
                <c:pt idx="15172">
                  <c:v>1280</c:v>
                </c:pt>
                <c:pt idx="15173">
                  <c:v>1294</c:v>
                </c:pt>
                <c:pt idx="15174">
                  <c:v>1309</c:v>
                </c:pt>
                <c:pt idx="15175">
                  <c:v>1321</c:v>
                </c:pt>
                <c:pt idx="15176">
                  <c:v>1301</c:v>
                </c:pt>
                <c:pt idx="15177">
                  <c:v>1269</c:v>
                </c:pt>
                <c:pt idx="15178">
                  <c:v>1284</c:v>
                </c:pt>
                <c:pt idx="15179">
                  <c:v>1289</c:v>
                </c:pt>
                <c:pt idx="15180">
                  <c:v>1281</c:v>
                </c:pt>
                <c:pt idx="15181">
                  <c:v>1253</c:v>
                </c:pt>
                <c:pt idx="15182">
                  <c:v>1285</c:v>
                </c:pt>
                <c:pt idx="15183">
                  <c:v>1304</c:v>
                </c:pt>
                <c:pt idx="15184">
                  <c:v>1298</c:v>
                </c:pt>
                <c:pt idx="15185">
                  <c:v>1310</c:v>
                </c:pt>
                <c:pt idx="15186">
                  <c:v>1304</c:v>
                </c:pt>
                <c:pt idx="15187">
                  <c:v>1342</c:v>
                </c:pt>
                <c:pt idx="15188">
                  <c:v>1315</c:v>
                </c:pt>
                <c:pt idx="15189">
                  <c:v>1327</c:v>
                </c:pt>
                <c:pt idx="15190">
                  <c:v>1334</c:v>
                </c:pt>
                <c:pt idx="15191">
                  <c:v>1304</c:v>
                </c:pt>
                <c:pt idx="15192">
                  <c:v>1313</c:v>
                </c:pt>
                <c:pt idx="15193">
                  <c:v>1301</c:v>
                </c:pt>
                <c:pt idx="15194">
                  <c:v>1283</c:v>
                </c:pt>
                <c:pt idx="15195">
                  <c:v>1285</c:v>
                </c:pt>
                <c:pt idx="15196">
                  <c:v>1283</c:v>
                </c:pt>
                <c:pt idx="15197">
                  <c:v>1289</c:v>
                </c:pt>
                <c:pt idx="15198">
                  <c:v>1316</c:v>
                </c:pt>
                <c:pt idx="15199">
                  <c:v>1272</c:v>
                </c:pt>
                <c:pt idx="15200">
                  <c:v>1276</c:v>
                </c:pt>
                <c:pt idx="15201">
                  <c:v>1294</c:v>
                </c:pt>
                <c:pt idx="15202">
                  <c:v>1276</c:v>
                </c:pt>
                <c:pt idx="15203">
                  <c:v>1283</c:v>
                </c:pt>
                <c:pt idx="15204">
                  <c:v>1296</c:v>
                </c:pt>
                <c:pt idx="15205">
                  <c:v>1286</c:v>
                </c:pt>
                <c:pt idx="15206">
                  <c:v>1292</c:v>
                </c:pt>
                <c:pt idx="15207">
                  <c:v>1311</c:v>
                </c:pt>
                <c:pt idx="15208">
                  <c:v>1319</c:v>
                </c:pt>
                <c:pt idx="15209">
                  <c:v>1328</c:v>
                </c:pt>
                <c:pt idx="15210">
                  <c:v>1319</c:v>
                </c:pt>
                <c:pt idx="15211">
                  <c:v>1282</c:v>
                </c:pt>
                <c:pt idx="15212">
                  <c:v>1298</c:v>
                </c:pt>
                <c:pt idx="15213">
                  <c:v>1271</c:v>
                </c:pt>
                <c:pt idx="15214">
                  <c:v>1284</c:v>
                </c:pt>
                <c:pt idx="15215">
                  <c:v>1297</c:v>
                </c:pt>
                <c:pt idx="15216">
                  <c:v>1293</c:v>
                </c:pt>
                <c:pt idx="15217">
                  <c:v>1309</c:v>
                </c:pt>
                <c:pt idx="15218">
                  <c:v>1337</c:v>
                </c:pt>
                <c:pt idx="15219">
                  <c:v>1309</c:v>
                </c:pt>
                <c:pt idx="15220">
                  <c:v>1321</c:v>
                </c:pt>
                <c:pt idx="15221">
                  <c:v>1318</c:v>
                </c:pt>
                <c:pt idx="15222">
                  <c:v>1314</c:v>
                </c:pt>
                <c:pt idx="15223">
                  <c:v>1317</c:v>
                </c:pt>
                <c:pt idx="15224">
                  <c:v>1325</c:v>
                </c:pt>
                <c:pt idx="15225">
                  <c:v>1368</c:v>
                </c:pt>
                <c:pt idx="15226">
                  <c:v>1319</c:v>
                </c:pt>
                <c:pt idx="15227">
                  <c:v>1363</c:v>
                </c:pt>
                <c:pt idx="15228">
                  <c:v>1354</c:v>
                </c:pt>
                <c:pt idx="15229">
                  <c:v>1337</c:v>
                </c:pt>
                <c:pt idx="15230">
                  <c:v>1309</c:v>
                </c:pt>
                <c:pt idx="15231">
                  <c:v>1339</c:v>
                </c:pt>
                <c:pt idx="15232">
                  <c:v>1326</c:v>
                </c:pt>
                <c:pt idx="15233">
                  <c:v>1360</c:v>
                </c:pt>
                <c:pt idx="15234">
                  <c:v>1332</c:v>
                </c:pt>
                <c:pt idx="15235">
                  <c:v>1332</c:v>
                </c:pt>
                <c:pt idx="15236">
                  <c:v>1328</c:v>
                </c:pt>
                <c:pt idx="15237">
                  <c:v>1318</c:v>
                </c:pt>
                <c:pt idx="15238">
                  <c:v>1315</c:v>
                </c:pt>
                <c:pt idx="15239">
                  <c:v>1320</c:v>
                </c:pt>
                <c:pt idx="15240">
                  <c:v>1327</c:v>
                </c:pt>
                <c:pt idx="15241">
                  <c:v>1333</c:v>
                </c:pt>
                <c:pt idx="15242">
                  <c:v>1318</c:v>
                </c:pt>
                <c:pt idx="15243">
                  <c:v>1313</c:v>
                </c:pt>
                <c:pt idx="15244">
                  <c:v>1342</c:v>
                </c:pt>
                <c:pt idx="15245">
                  <c:v>1348</c:v>
                </c:pt>
                <c:pt idx="15246">
                  <c:v>1319</c:v>
                </c:pt>
                <c:pt idx="15247">
                  <c:v>1338</c:v>
                </c:pt>
                <c:pt idx="15248">
                  <c:v>1299</c:v>
                </c:pt>
                <c:pt idx="15249">
                  <c:v>1322</c:v>
                </c:pt>
                <c:pt idx="15250">
                  <c:v>1298</c:v>
                </c:pt>
                <c:pt idx="15251">
                  <c:v>1303</c:v>
                </c:pt>
                <c:pt idx="15252">
                  <c:v>1313</c:v>
                </c:pt>
                <c:pt idx="15253">
                  <c:v>1295</c:v>
                </c:pt>
                <c:pt idx="15254">
                  <c:v>1321</c:v>
                </c:pt>
                <c:pt idx="15255">
                  <c:v>1305</c:v>
                </c:pt>
                <c:pt idx="15256">
                  <c:v>1320</c:v>
                </c:pt>
                <c:pt idx="15257">
                  <c:v>1308</c:v>
                </c:pt>
                <c:pt idx="15258">
                  <c:v>1309</c:v>
                </c:pt>
                <c:pt idx="15259">
                  <c:v>1311</c:v>
                </c:pt>
                <c:pt idx="15260">
                  <c:v>1319</c:v>
                </c:pt>
                <c:pt idx="15261">
                  <c:v>1305</c:v>
                </c:pt>
                <c:pt idx="15262">
                  <c:v>1298</c:v>
                </c:pt>
                <c:pt idx="15263">
                  <c:v>1269</c:v>
                </c:pt>
                <c:pt idx="15264">
                  <c:v>1270</c:v>
                </c:pt>
                <c:pt idx="15265">
                  <c:v>1306</c:v>
                </c:pt>
                <c:pt idx="15266">
                  <c:v>1298</c:v>
                </c:pt>
                <c:pt idx="15267">
                  <c:v>1301</c:v>
                </c:pt>
                <c:pt idx="15268">
                  <c:v>1297</c:v>
                </c:pt>
                <c:pt idx="15269">
                  <c:v>1281</c:v>
                </c:pt>
                <c:pt idx="15270">
                  <c:v>1291</c:v>
                </c:pt>
                <c:pt idx="15271">
                  <c:v>1283</c:v>
                </c:pt>
                <c:pt idx="15272">
                  <c:v>1287</c:v>
                </c:pt>
                <c:pt idx="15273">
                  <c:v>1263</c:v>
                </c:pt>
                <c:pt idx="15274">
                  <c:v>1288</c:v>
                </c:pt>
                <c:pt idx="15275">
                  <c:v>1284</c:v>
                </c:pt>
                <c:pt idx="15276">
                  <c:v>1275</c:v>
                </c:pt>
                <c:pt idx="15277">
                  <c:v>1297</c:v>
                </c:pt>
                <c:pt idx="15278">
                  <c:v>1307</c:v>
                </c:pt>
                <c:pt idx="15279">
                  <c:v>1299</c:v>
                </c:pt>
                <c:pt idx="15280">
                  <c:v>1307</c:v>
                </c:pt>
                <c:pt idx="15281">
                  <c:v>1315</c:v>
                </c:pt>
                <c:pt idx="15282">
                  <c:v>1304</c:v>
                </c:pt>
                <c:pt idx="15283">
                  <c:v>1287</c:v>
                </c:pt>
                <c:pt idx="15284">
                  <c:v>1242</c:v>
                </c:pt>
                <c:pt idx="15285">
                  <c:v>1245</c:v>
                </c:pt>
                <c:pt idx="15286">
                  <c:v>1253</c:v>
                </c:pt>
                <c:pt idx="15287">
                  <c:v>1286</c:v>
                </c:pt>
                <c:pt idx="15288">
                  <c:v>1324</c:v>
                </c:pt>
                <c:pt idx="15289">
                  <c:v>1279</c:v>
                </c:pt>
                <c:pt idx="15290">
                  <c:v>1281</c:v>
                </c:pt>
                <c:pt idx="15291">
                  <c:v>1298</c:v>
                </c:pt>
                <c:pt idx="15292">
                  <c:v>1296</c:v>
                </c:pt>
                <c:pt idx="15293">
                  <c:v>1279</c:v>
                </c:pt>
                <c:pt idx="15294">
                  <c:v>1298</c:v>
                </c:pt>
                <c:pt idx="15295">
                  <c:v>1312</c:v>
                </c:pt>
                <c:pt idx="15296">
                  <c:v>1274</c:v>
                </c:pt>
                <c:pt idx="15297">
                  <c:v>1270</c:v>
                </c:pt>
                <c:pt idx="15298">
                  <c:v>1276</c:v>
                </c:pt>
                <c:pt idx="15299">
                  <c:v>1274</c:v>
                </c:pt>
                <c:pt idx="15300">
                  <c:v>1291</c:v>
                </c:pt>
                <c:pt idx="15301">
                  <c:v>1283</c:v>
                </c:pt>
                <c:pt idx="15302">
                  <c:v>1292</c:v>
                </c:pt>
                <c:pt idx="15303">
                  <c:v>1275</c:v>
                </c:pt>
                <c:pt idx="15304">
                  <c:v>1292</c:v>
                </c:pt>
                <c:pt idx="15305">
                  <c:v>1307</c:v>
                </c:pt>
                <c:pt idx="15306">
                  <c:v>1297</c:v>
                </c:pt>
                <c:pt idx="15307">
                  <c:v>1312</c:v>
                </c:pt>
                <c:pt idx="15308">
                  <c:v>1301</c:v>
                </c:pt>
                <c:pt idx="15309">
                  <c:v>1286</c:v>
                </c:pt>
                <c:pt idx="15310">
                  <c:v>1316</c:v>
                </c:pt>
                <c:pt idx="15311">
                  <c:v>1293</c:v>
                </c:pt>
                <c:pt idx="15312">
                  <c:v>1306</c:v>
                </c:pt>
                <c:pt idx="15313">
                  <c:v>1289</c:v>
                </c:pt>
                <c:pt idx="15314">
                  <c:v>1259</c:v>
                </c:pt>
                <c:pt idx="15315">
                  <c:v>1256</c:v>
                </c:pt>
                <c:pt idx="15316">
                  <c:v>1281</c:v>
                </c:pt>
                <c:pt idx="15317">
                  <c:v>1254</c:v>
                </c:pt>
                <c:pt idx="15318">
                  <c:v>1273</c:v>
                </c:pt>
                <c:pt idx="15319">
                  <c:v>1247</c:v>
                </c:pt>
                <c:pt idx="15320">
                  <c:v>1275</c:v>
                </c:pt>
                <c:pt idx="15321">
                  <c:v>1268</c:v>
                </c:pt>
                <c:pt idx="15322">
                  <c:v>1277</c:v>
                </c:pt>
                <c:pt idx="15323">
                  <c:v>1262</c:v>
                </c:pt>
                <c:pt idx="15324">
                  <c:v>1305</c:v>
                </c:pt>
                <c:pt idx="15325">
                  <c:v>1313</c:v>
                </c:pt>
                <c:pt idx="15326">
                  <c:v>1274</c:v>
                </c:pt>
                <c:pt idx="15327">
                  <c:v>1277</c:v>
                </c:pt>
                <c:pt idx="15328">
                  <c:v>1280</c:v>
                </c:pt>
                <c:pt idx="15329">
                  <c:v>1272</c:v>
                </c:pt>
                <c:pt idx="15330">
                  <c:v>1270</c:v>
                </c:pt>
                <c:pt idx="15331">
                  <c:v>1271</c:v>
                </c:pt>
                <c:pt idx="15332">
                  <c:v>1262</c:v>
                </c:pt>
                <c:pt idx="15333">
                  <c:v>1268</c:v>
                </c:pt>
                <c:pt idx="15334">
                  <c:v>1271</c:v>
                </c:pt>
                <c:pt idx="15335">
                  <c:v>1244</c:v>
                </c:pt>
                <c:pt idx="15336">
                  <c:v>1247</c:v>
                </c:pt>
                <c:pt idx="15337">
                  <c:v>1267</c:v>
                </c:pt>
                <c:pt idx="15338">
                  <c:v>1269</c:v>
                </c:pt>
                <c:pt idx="15339">
                  <c:v>1253</c:v>
                </c:pt>
                <c:pt idx="15340">
                  <c:v>1277</c:v>
                </c:pt>
                <c:pt idx="15341">
                  <c:v>1254</c:v>
                </c:pt>
                <c:pt idx="15342">
                  <c:v>1284</c:v>
                </c:pt>
                <c:pt idx="15343">
                  <c:v>1254</c:v>
                </c:pt>
                <c:pt idx="15344">
                  <c:v>1272</c:v>
                </c:pt>
                <c:pt idx="15345">
                  <c:v>1269</c:v>
                </c:pt>
                <c:pt idx="15346">
                  <c:v>1260</c:v>
                </c:pt>
                <c:pt idx="15347">
                  <c:v>1282</c:v>
                </c:pt>
                <c:pt idx="15348">
                  <c:v>1296</c:v>
                </c:pt>
                <c:pt idx="15349">
                  <c:v>1280</c:v>
                </c:pt>
                <c:pt idx="15350">
                  <c:v>1254</c:v>
                </c:pt>
                <c:pt idx="15351">
                  <c:v>1281</c:v>
                </c:pt>
                <c:pt idx="15352">
                  <c:v>1273</c:v>
                </c:pt>
                <c:pt idx="15353">
                  <c:v>1274</c:v>
                </c:pt>
                <c:pt idx="15354">
                  <c:v>1274</c:v>
                </c:pt>
                <c:pt idx="15355">
                  <c:v>1282</c:v>
                </c:pt>
                <c:pt idx="15356">
                  <c:v>1258</c:v>
                </c:pt>
                <c:pt idx="15357">
                  <c:v>1275</c:v>
                </c:pt>
                <c:pt idx="15358">
                  <c:v>1252</c:v>
                </c:pt>
                <c:pt idx="15359">
                  <c:v>1271</c:v>
                </c:pt>
                <c:pt idx="15360">
                  <c:v>1267</c:v>
                </c:pt>
                <c:pt idx="15361">
                  <c:v>1264</c:v>
                </c:pt>
                <c:pt idx="15362">
                  <c:v>1267</c:v>
                </c:pt>
                <c:pt idx="15363">
                  <c:v>1271</c:v>
                </c:pt>
                <c:pt idx="15364">
                  <c:v>1284</c:v>
                </c:pt>
                <c:pt idx="15365">
                  <c:v>1284</c:v>
                </c:pt>
                <c:pt idx="15366">
                  <c:v>1290</c:v>
                </c:pt>
                <c:pt idx="15367">
                  <c:v>1243</c:v>
                </c:pt>
                <c:pt idx="15368">
                  <c:v>1239</c:v>
                </c:pt>
                <c:pt idx="15369">
                  <c:v>1265</c:v>
                </c:pt>
                <c:pt idx="15370">
                  <c:v>1269</c:v>
                </c:pt>
                <c:pt idx="15371">
                  <c:v>1267</c:v>
                </c:pt>
                <c:pt idx="15372">
                  <c:v>1253</c:v>
                </c:pt>
                <c:pt idx="15373">
                  <c:v>1250</c:v>
                </c:pt>
                <c:pt idx="15374">
                  <c:v>1254</c:v>
                </c:pt>
                <c:pt idx="15375">
                  <c:v>1263</c:v>
                </c:pt>
                <c:pt idx="15376">
                  <c:v>1271</c:v>
                </c:pt>
                <c:pt idx="15377">
                  <c:v>1269</c:v>
                </c:pt>
                <c:pt idx="15378">
                  <c:v>1297</c:v>
                </c:pt>
                <c:pt idx="15379">
                  <c:v>1318</c:v>
                </c:pt>
                <c:pt idx="15380">
                  <c:v>1297</c:v>
                </c:pt>
                <c:pt idx="15381">
                  <c:v>1285</c:v>
                </c:pt>
                <c:pt idx="15382">
                  <c:v>1297</c:v>
                </c:pt>
                <c:pt idx="15383">
                  <c:v>1274</c:v>
                </c:pt>
                <c:pt idx="15384">
                  <c:v>1271</c:v>
                </c:pt>
                <c:pt idx="15385">
                  <c:v>1287</c:v>
                </c:pt>
                <c:pt idx="15386">
                  <c:v>1303</c:v>
                </c:pt>
                <c:pt idx="15387">
                  <c:v>1298</c:v>
                </c:pt>
                <c:pt idx="15388">
                  <c:v>1293</c:v>
                </c:pt>
                <c:pt idx="15389">
                  <c:v>1289</c:v>
                </c:pt>
                <c:pt idx="15390">
                  <c:v>1275</c:v>
                </c:pt>
                <c:pt idx="15391">
                  <c:v>1272</c:v>
                </c:pt>
                <c:pt idx="15392">
                  <c:v>1267</c:v>
                </c:pt>
                <c:pt idx="15393">
                  <c:v>1279</c:v>
                </c:pt>
                <c:pt idx="15394">
                  <c:v>1289</c:v>
                </c:pt>
                <c:pt idx="15395">
                  <c:v>1293</c:v>
                </c:pt>
                <c:pt idx="15396">
                  <c:v>1300</c:v>
                </c:pt>
                <c:pt idx="15397">
                  <c:v>1283</c:v>
                </c:pt>
                <c:pt idx="15398">
                  <c:v>1293</c:v>
                </c:pt>
                <c:pt idx="15399">
                  <c:v>1264</c:v>
                </c:pt>
                <c:pt idx="15400">
                  <c:v>1270</c:v>
                </c:pt>
                <c:pt idx="15401">
                  <c:v>1278</c:v>
                </c:pt>
                <c:pt idx="15402">
                  <c:v>1285</c:v>
                </c:pt>
                <c:pt idx="15403">
                  <c:v>1294</c:v>
                </c:pt>
                <c:pt idx="15404">
                  <c:v>1293</c:v>
                </c:pt>
                <c:pt idx="15405">
                  <c:v>1281</c:v>
                </c:pt>
                <c:pt idx="15406">
                  <c:v>1278</c:v>
                </c:pt>
                <c:pt idx="15407">
                  <c:v>1271</c:v>
                </c:pt>
                <c:pt idx="15408">
                  <c:v>1254</c:v>
                </c:pt>
                <c:pt idx="15409">
                  <c:v>1255</c:v>
                </c:pt>
                <c:pt idx="15410">
                  <c:v>1290</c:v>
                </c:pt>
                <c:pt idx="15411">
                  <c:v>1253</c:v>
                </c:pt>
                <c:pt idx="15412">
                  <c:v>1257</c:v>
                </c:pt>
                <c:pt idx="15413">
                  <c:v>1262</c:v>
                </c:pt>
                <c:pt idx="15414">
                  <c:v>1259</c:v>
                </c:pt>
                <c:pt idx="15415">
                  <c:v>1239</c:v>
                </c:pt>
                <c:pt idx="15416">
                  <c:v>1249</c:v>
                </c:pt>
                <c:pt idx="15417">
                  <c:v>1248</c:v>
                </c:pt>
                <c:pt idx="15418">
                  <c:v>1240</c:v>
                </c:pt>
                <c:pt idx="15419">
                  <c:v>1267</c:v>
                </c:pt>
                <c:pt idx="15420">
                  <c:v>1267</c:v>
                </c:pt>
                <c:pt idx="15421">
                  <c:v>1274</c:v>
                </c:pt>
                <c:pt idx="15422">
                  <c:v>1279</c:v>
                </c:pt>
                <c:pt idx="15423">
                  <c:v>1302</c:v>
                </c:pt>
                <c:pt idx="15424">
                  <c:v>1303</c:v>
                </c:pt>
                <c:pt idx="15425">
                  <c:v>1263</c:v>
                </c:pt>
                <c:pt idx="15426">
                  <c:v>1272</c:v>
                </c:pt>
                <c:pt idx="15427">
                  <c:v>1276</c:v>
                </c:pt>
                <c:pt idx="15428">
                  <c:v>1279</c:v>
                </c:pt>
                <c:pt idx="15429">
                  <c:v>1296</c:v>
                </c:pt>
                <c:pt idx="15430">
                  <c:v>1284</c:v>
                </c:pt>
                <c:pt idx="15431">
                  <c:v>1286</c:v>
                </c:pt>
                <c:pt idx="15432">
                  <c:v>1298</c:v>
                </c:pt>
                <c:pt idx="15433">
                  <c:v>1307</c:v>
                </c:pt>
                <c:pt idx="15434">
                  <c:v>1311</c:v>
                </c:pt>
                <c:pt idx="15435">
                  <c:v>1311</c:v>
                </c:pt>
                <c:pt idx="15436">
                  <c:v>1294</c:v>
                </c:pt>
                <c:pt idx="15437">
                  <c:v>1309</c:v>
                </c:pt>
                <c:pt idx="15438">
                  <c:v>1293</c:v>
                </c:pt>
                <c:pt idx="15439">
                  <c:v>1295</c:v>
                </c:pt>
                <c:pt idx="15440">
                  <c:v>1290</c:v>
                </c:pt>
                <c:pt idx="15441">
                  <c:v>1304</c:v>
                </c:pt>
                <c:pt idx="15442">
                  <c:v>1290</c:v>
                </c:pt>
                <c:pt idx="15443">
                  <c:v>1280</c:v>
                </c:pt>
                <c:pt idx="15444">
                  <c:v>1261</c:v>
                </c:pt>
                <c:pt idx="15445">
                  <c:v>1251</c:v>
                </c:pt>
                <c:pt idx="15446">
                  <c:v>1270</c:v>
                </c:pt>
                <c:pt idx="15447">
                  <c:v>1292</c:v>
                </c:pt>
                <c:pt idx="15448">
                  <c:v>1266</c:v>
                </c:pt>
                <c:pt idx="15449">
                  <c:v>1289</c:v>
                </c:pt>
                <c:pt idx="15450">
                  <c:v>1246</c:v>
                </c:pt>
                <c:pt idx="15451">
                  <c:v>1264</c:v>
                </c:pt>
                <c:pt idx="15452">
                  <c:v>1252</c:v>
                </c:pt>
                <c:pt idx="15453">
                  <c:v>1255</c:v>
                </c:pt>
                <c:pt idx="15454">
                  <c:v>1290</c:v>
                </c:pt>
                <c:pt idx="15455">
                  <c:v>1265</c:v>
                </c:pt>
                <c:pt idx="15456">
                  <c:v>1280</c:v>
                </c:pt>
                <c:pt idx="15457">
                  <c:v>1270</c:v>
                </c:pt>
                <c:pt idx="15458">
                  <c:v>1295</c:v>
                </c:pt>
                <c:pt idx="15459">
                  <c:v>1302</c:v>
                </c:pt>
                <c:pt idx="15460">
                  <c:v>1305</c:v>
                </c:pt>
                <c:pt idx="15461">
                  <c:v>1288</c:v>
                </c:pt>
                <c:pt idx="15462">
                  <c:v>1266</c:v>
                </c:pt>
                <c:pt idx="15463">
                  <c:v>1289</c:v>
                </c:pt>
                <c:pt idx="15464">
                  <c:v>1267</c:v>
                </c:pt>
                <c:pt idx="15465">
                  <c:v>1288</c:v>
                </c:pt>
                <c:pt idx="15466">
                  <c:v>1273</c:v>
                </c:pt>
                <c:pt idx="15467">
                  <c:v>1265</c:v>
                </c:pt>
                <c:pt idx="15468">
                  <c:v>1285</c:v>
                </c:pt>
                <c:pt idx="15469">
                  <c:v>1254</c:v>
                </c:pt>
                <c:pt idx="15470">
                  <c:v>1299</c:v>
                </c:pt>
                <c:pt idx="15471">
                  <c:v>1287</c:v>
                </c:pt>
                <c:pt idx="15472">
                  <c:v>1252</c:v>
                </c:pt>
                <c:pt idx="15473">
                  <c:v>1254</c:v>
                </c:pt>
                <c:pt idx="15474">
                  <c:v>1261</c:v>
                </c:pt>
                <c:pt idx="15475">
                  <c:v>1238</c:v>
                </c:pt>
                <c:pt idx="15476">
                  <c:v>1236</c:v>
                </c:pt>
                <c:pt idx="15477">
                  <c:v>1243</c:v>
                </c:pt>
                <c:pt idx="15478">
                  <c:v>1249</c:v>
                </c:pt>
                <c:pt idx="15479">
                  <c:v>1263</c:v>
                </c:pt>
                <c:pt idx="15480">
                  <c:v>1244</c:v>
                </c:pt>
                <c:pt idx="15481">
                  <c:v>1263</c:v>
                </c:pt>
                <c:pt idx="15482">
                  <c:v>1244</c:v>
                </c:pt>
                <c:pt idx="15483">
                  <c:v>1261</c:v>
                </c:pt>
                <c:pt idx="15484">
                  <c:v>1238</c:v>
                </c:pt>
                <c:pt idx="15485">
                  <c:v>1274</c:v>
                </c:pt>
                <c:pt idx="15486">
                  <c:v>1261</c:v>
                </c:pt>
                <c:pt idx="15487">
                  <c:v>1290</c:v>
                </c:pt>
                <c:pt idx="15488">
                  <c:v>1248</c:v>
                </c:pt>
                <c:pt idx="15489">
                  <c:v>1267</c:v>
                </c:pt>
                <c:pt idx="15490">
                  <c:v>1280</c:v>
                </c:pt>
                <c:pt idx="15491">
                  <c:v>1274</c:v>
                </c:pt>
                <c:pt idx="15492">
                  <c:v>1297</c:v>
                </c:pt>
                <c:pt idx="15493">
                  <c:v>1311</c:v>
                </c:pt>
                <c:pt idx="15494">
                  <c:v>1328</c:v>
                </c:pt>
                <c:pt idx="15495">
                  <c:v>1313</c:v>
                </c:pt>
                <c:pt idx="15496">
                  <c:v>1264</c:v>
                </c:pt>
                <c:pt idx="15497">
                  <c:v>1305</c:v>
                </c:pt>
                <c:pt idx="15498">
                  <c:v>1292</c:v>
                </c:pt>
                <c:pt idx="15499">
                  <c:v>1292</c:v>
                </c:pt>
                <c:pt idx="15500">
                  <c:v>1301</c:v>
                </c:pt>
                <c:pt idx="15501">
                  <c:v>1269</c:v>
                </c:pt>
                <c:pt idx="15502">
                  <c:v>1288</c:v>
                </c:pt>
                <c:pt idx="15503">
                  <c:v>1265</c:v>
                </c:pt>
                <c:pt idx="15504">
                  <c:v>1293</c:v>
                </c:pt>
                <c:pt idx="15505">
                  <c:v>1306</c:v>
                </c:pt>
                <c:pt idx="15506">
                  <c:v>1295</c:v>
                </c:pt>
                <c:pt idx="15507">
                  <c:v>1288</c:v>
                </c:pt>
                <c:pt idx="15508">
                  <c:v>1269</c:v>
                </c:pt>
                <c:pt idx="15509">
                  <c:v>1304</c:v>
                </c:pt>
                <c:pt idx="15510">
                  <c:v>1295</c:v>
                </c:pt>
                <c:pt idx="15511">
                  <c:v>1297</c:v>
                </c:pt>
                <c:pt idx="15512">
                  <c:v>1291</c:v>
                </c:pt>
                <c:pt idx="15513">
                  <c:v>1285</c:v>
                </c:pt>
                <c:pt idx="15514">
                  <c:v>1287</c:v>
                </c:pt>
                <c:pt idx="15515">
                  <c:v>1287</c:v>
                </c:pt>
                <c:pt idx="15516">
                  <c:v>1315</c:v>
                </c:pt>
                <c:pt idx="15517">
                  <c:v>1311</c:v>
                </c:pt>
                <c:pt idx="15518">
                  <c:v>1316</c:v>
                </c:pt>
                <c:pt idx="15519">
                  <c:v>1306</c:v>
                </c:pt>
                <c:pt idx="15520">
                  <c:v>1311</c:v>
                </c:pt>
                <c:pt idx="15521">
                  <c:v>1295</c:v>
                </c:pt>
                <c:pt idx="15522">
                  <c:v>1306</c:v>
                </c:pt>
                <c:pt idx="15523">
                  <c:v>1297</c:v>
                </c:pt>
                <c:pt idx="15524">
                  <c:v>1292</c:v>
                </c:pt>
                <c:pt idx="15525">
                  <c:v>1315</c:v>
                </c:pt>
                <c:pt idx="15526">
                  <c:v>1308</c:v>
                </c:pt>
                <c:pt idx="15527">
                  <c:v>1301</c:v>
                </c:pt>
                <c:pt idx="15528">
                  <c:v>1311</c:v>
                </c:pt>
                <c:pt idx="15529">
                  <c:v>1322</c:v>
                </c:pt>
                <c:pt idx="15530">
                  <c:v>1302</c:v>
                </c:pt>
                <c:pt idx="15531">
                  <c:v>1305</c:v>
                </c:pt>
                <c:pt idx="15532">
                  <c:v>1300</c:v>
                </c:pt>
                <c:pt idx="15533">
                  <c:v>1325</c:v>
                </c:pt>
                <c:pt idx="15534">
                  <c:v>1319</c:v>
                </c:pt>
                <c:pt idx="15535">
                  <c:v>1280</c:v>
                </c:pt>
                <c:pt idx="15536">
                  <c:v>1264</c:v>
                </c:pt>
                <c:pt idx="15537">
                  <c:v>1284</c:v>
                </c:pt>
                <c:pt idx="15538">
                  <c:v>1300</c:v>
                </c:pt>
                <c:pt idx="15539">
                  <c:v>1297</c:v>
                </c:pt>
                <c:pt idx="15540">
                  <c:v>1299</c:v>
                </c:pt>
                <c:pt idx="15541">
                  <c:v>1293</c:v>
                </c:pt>
                <c:pt idx="15542">
                  <c:v>1300</c:v>
                </c:pt>
                <c:pt idx="15543">
                  <c:v>1287</c:v>
                </c:pt>
                <c:pt idx="15544">
                  <c:v>1273</c:v>
                </c:pt>
                <c:pt idx="15545">
                  <c:v>1288</c:v>
                </c:pt>
                <c:pt idx="15546">
                  <c:v>1288</c:v>
                </c:pt>
                <c:pt idx="15547">
                  <c:v>1264</c:v>
                </c:pt>
                <c:pt idx="15548">
                  <c:v>1247</c:v>
                </c:pt>
                <c:pt idx="15549">
                  <c:v>1278</c:v>
                </c:pt>
                <c:pt idx="15550">
                  <c:v>1272</c:v>
                </c:pt>
                <c:pt idx="15551">
                  <c:v>1264</c:v>
                </c:pt>
                <c:pt idx="15552">
                  <c:v>1300</c:v>
                </c:pt>
                <c:pt idx="15553">
                  <c:v>1289</c:v>
                </c:pt>
                <c:pt idx="15554">
                  <c:v>1286</c:v>
                </c:pt>
                <c:pt idx="15555">
                  <c:v>1288</c:v>
                </c:pt>
                <c:pt idx="15556">
                  <c:v>1288</c:v>
                </c:pt>
                <c:pt idx="15557">
                  <c:v>1303</c:v>
                </c:pt>
                <c:pt idx="15558">
                  <c:v>1285</c:v>
                </c:pt>
                <c:pt idx="15559">
                  <c:v>1261</c:v>
                </c:pt>
                <c:pt idx="15560">
                  <c:v>1273</c:v>
                </c:pt>
                <c:pt idx="15561">
                  <c:v>1292</c:v>
                </c:pt>
                <c:pt idx="15562">
                  <c:v>1303</c:v>
                </c:pt>
                <c:pt idx="15563">
                  <c:v>1298</c:v>
                </c:pt>
                <c:pt idx="15564">
                  <c:v>1286</c:v>
                </c:pt>
                <c:pt idx="15565">
                  <c:v>1291</c:v>
                </c:pt>
                <c:pt idx="15566">
                  <c:v>1280</c:v>
                </c:pt>
                <c:pt idx="15567">
                  <c:v>1285</c:v>
                </c:pt>
                <c:pt idx="15568">
                  <c:v>1274</c:v>
                </c:pt>
                <c:pt idx="15569">
                  <c:v>1297</c:v>
                </c:pt>
                <c:pt idx="15570">
                  <c:v>1261</c:v>
                </c:pt>
                <c:pt idx="15571">
                  <c:v>1302</c:v>
                </c:pt>
                <c:pt idx="15572">
                  <c:v>1315</c:v>
                </c:pt>
                <c:pt idx="15573">
                  <c:v>1294</c:v>
                </c:pt>
                <c:pt idx="15574">
                  <c:v>1285</c:v>
                </c:pt>
                <c:pt idx="15575">
                  <c:v>1308</c:v>
                </c:pt>
                <c:pt idx="15576">
                  <c:v>1296</c:v>
                </c:pt>
                <c:pt idx="15577">
                  <c:v>1293</c:v>
                </c:pt>
                <c:pt idx="15578">
                  <c:v>1266</c:v>
                </c:pt>
                <c:pt idx="15579">
                  <c:v>1274</c:v>
                </c:pt>
                <c:pt idx="15580">
                  <c:v>1271</c:v>
                </c:pt>
                <c:pt idx="15581">
                  <c:v>1263</c:v>
                </c:pt>
                <c:pt idx="15582">
                  <c:v>1287</c:v>
                </c:pt>
                <c:pt idx="15583">
                  <c:v>1288</c:v>
                </c:pt>
                <c:pt idx="15584">
                  <c:v>1247</c:v>
                </c:pt>
                <c:pt idx="15585">
                  <c:v>1282</c:v>
                </c:pt>
                <c:pt idx="15586">
                  <c:v>1275</c:v>
                </c:pt>
                <c:pt idx="15587">
                  <c:v>1256</c:v>
                </c:pt>
                <c:pt idx="15588">
                  <c:v>1262</c:v>
                </c:pt>
                <c:pt idx="15589">
                  <c:v>1245</c:v>
                </c:pt>
                <c:pt idx="15590">
                  <c:v>1249</c:v>
                </c:pt>
                <c:pt idx="15591">
                  <c:v>1267</c:v>
                </c:pt>
                <c:pt idx="15592">
                  <c:v>1227</c:v>
                </c:pt>
                <c:pt idx="15593">
                  <c:v>1228</c:v>
                </c:pt>
                <c:pt idx="15594">
                  <c:v>1238</c:v>
                </c:pt>
                <c:pt idx="15595">
                  <c:v>1255</c:v>
                </c:pt>
                <c:pt idx="15596">
                  <c:v>1254</c:v>
                </c:pt>
                <c:pt idx="15597">
                  <c:v>1274</c:v>
                </c:pt>
                <c:pt idx="15598">
                  <c:v>1276</c:v>
                </c:pt>
                <c:pt idx="15599">
                  <c:v>1282</c:v>
                </c:pt>
                <c:pt idx="15600">
                  <c:v>1288</c:v>
                </c:pt>
                <c:pt idx="15601">
                  <c:v>1256</c:v>
                </c:pt>
                <c:pt idx="15602">
                  <c:v>1306</c:v>
                </c:pt>
                <c:pt idx="15603">
                  <c:v>1265</c:v>
                </c:pt>
                <c:pt idx="15604">
                  <c:v>1262</c:v>
                </c:pt>
                <c:pt idx="15605">
                  <c:v>1248</c:v>
                </c:pt>
                <c:pt idx="15606">
                  <c:v>1266</c:v>
                </c:pt>
                <c:pt idx="15607">
                  <c:v>1251</c:v>
                </c:pt>
                <c:pt idx="15608">
                  <c:v>1260</c:v>
                </c:pt>
                <c:pt idx="15609">
                  <c:v>1261</c:v>
                </c:pt>
                <c:pt idx="15610">
                  <c:v>1268</c:v>
                </c:pt>
                <c:pt idx="15611">
                  <c:v>1271</c:v>
                </c:pt>
                <c:pt idx="15612">
                  <c:v>1257</c:v>
                </c:pt>
                <c:pt idx="15613">
                  <c:v>1292</c:v>
                </c:pt>
                <c:pt idx="15614">
                  <c:v>1244</c:v>
                </c:pt>
                <c:pt idx="15615">
                  <c:v>1250</c:v>
                </c:pt>
                <c:pt idx="15616">
                  <c:v>1217</c:v>
                </c:pt>
                <c:pt idx="15617">
                  <c:v>1214</c:v>
                </c:pt>
                <c:pt idx="15618">
                  <c:v>1268</c:v>
                </c:pt>
                <c:pt idx="15619">
                  <c:v>1276</c:v>
                </c:pt>
                <c:pt idx="15620">
                  <c:v>1248</c:v>
                </c:pt>
                <c:pt idx="15621">
                  <c:v>1275</c:v>
                </c:pt>
                <c:pt idx="15622">
                  <c:v>1287</c:v>
                </c:pt>
                <c:pt idx="15623">
                  <c:v>1293</c:v>
                </c:pt>
                <c:pt idx="15624">
                  <c:v>1272</c:v>
                </c:pt>
                <c:pt idx="15625">
                  <c:v>1276</c:v>
                </c:pt>
                <c:pt idx="15626">
                  <c:v>1277</c:v>
                </c:pt>
                <c:pt idx="15627">
                  <c:v>1299</c:v>
                </c:pt>
                <c:pt idx="15628">
                  <c:v>1274</c:v>
                </c:pt>
                <c:pt idx="15629">
                  <c:v>1284</c:v>
                </c:pt>
                <c:pt idx="15630">
                  <c:v>1257</c:v>
                </c:pt>
                <c:pt idx="15631">
                  <c:v>1243</c:v>
                </c:pt>
                <c:pt idx="15632">
                  <c:v>1266</c:v>
                </c:pt>
                <c:pt idx="15633">
                  <c:v>1259</c:v>
                </c:pt>
                <c:pt idx="15634">
                  <c:v>1271</c:v>
                </c:pt>
                <c:pt idx="15635">
                  <c:v>1271</c:v>
                </c:pt>
                <c:pt idx="15636">
                  <c:v>1268</c:v>
                </c:pt>
                <c:pt idx="15637">
                  <c:v>1256</c:v>
                </c:pt>
                <c:pt idx="15638">
                  <c:v>1266</c:v>
                </c:pt>
                <c:pt idx="15639">
                  <c:v>1230</c:v>
                </c:pt>
                <c:pt idx="15640">
                  <c:v>1254</c:v>
                </c:pt>
                <c:pt idx="15641">
                  <c:v>1232</c:v>
                </c:pt>
                <c:pt idx="15642">
                  <c:v>1262</c:v>
                </c:pt>
                <c:pt idx="15643">
                  <c:v>1233</c:v>
                </c:pt>
                <c:pt idx="15644">
                  <c:v>1251</c:v>
                </c:pt>
                <c:pt idx="15645">
                  <c:v>1260</c:v>
                </c:pt>
                <c:pt idx="15646">
                  <c:v>1257</c:v>
                </c:pt>
                <c:pt idx="15647">
                  <c:v>1244</c:v>
                </c:pt>
                <c:pt idx="15648">
                  <c:v>1222</c:v>
                </c:pt>
                <c:pt idx="15649">
                  <c:v>1233</c:v>
                </c:pt>
                <c:pt idx="15650">
                  <c:v>1235</c:v>
                </c:pt>
                <c:pt idx="15651">
                  <c:v>1239</c:v>
                </c:pt>
                <c:pt idx="15652">
                  <c:v>1243</c:v>
                </c:pt>
                <c:pt idx="15653">
                  <c:v>1269</c:v>
                </c:pt>
                <c:pt idx="15654">
                  <c:v>1279</c:v>
                </c:pt>
                <c:pt idx="15655">
                  <c:v>1259</c:v>
                </c:pt>
                <c:pt idx="15656">
                  <c:v>1271</c:v>
                </c:pt>
                <c:pt idx="15657">
                  <c:v>1255</c:v>
                </c:pt>
                <c:pt idx="15658">
                  <c:v>1243</c:v>
                </c:pt>
                <c:pt idx="15659">
                  <c:v>1256</c:v>
                </c:pt>
                <c:pt idx="15660">
                  <c:v>1288</c:v>
                </c:pt>
                <c:pt idx="15661">
                  <c:v>1297</c:v>
                </c:pt>
                <c:pt idx="15662">
                  <c:v>1292</c:v>
                </c:pt>
                <c:pt idx="15663">
                  <c:v>1271</c:v>
                </c:pt>
                <c:pt idx="15664">
                  <c:v>1281</c:v>
                </c:pt>
                <c:pt idx="15665">
                  <c:v>1304</c:v>
                </c:pt>
                <c:pt idx="15666">
                  <c:v>1261</c:v>
                </c:pt>
                <c:pt idx="15667">
                  <c:v>1255</c:v>
                </c:pt>
                <c:pt idx="15668">
                  <c:v>1260</c:v>
                </c:pt>
                <c:pt idx="15669">
                  <c:v>1283</c:v>
                </c:pt>
                <c:pt idx="15670">
                  <c:v>1266</c:v>
                </c:pt>
                <c:pt idx="15671">
                  <c:v>1250</c:v>
                </c:pt>
                <c:pt idx="15672">
                  <c:v>1254</c:v>
                </c:pt>
                <c:pt idx="15673">
                  <c:v>1279</c:v>
                </c:pt>
                <c:pt idx="15674">
                  <c:v>1256</c:v>
                </c:pt>
                <c:pt idx="15675">
                  <c:v>1252</c:v>
                </c:pt>
                <c:pt idx="15676">
                  <c:v>1258</c:v>
                </c:pt>
                <c:pt idx="15677">
                  <c:v>1260</c:v>
                </c:pt>
                <c:pt idx="15678">
                  <c:v>1236</c:v>
                </c:pt>
                <c:pt idx="15679">
                  <c:v>1281</c:v>
                </c:pt>
                <c:pt idx="15680">
                  <c:v>1260</c:v>
                </c:pt>
                <c:pt idx="15681">
                  <c:v>1279</c:v>
                </c:pt>
                <c:pt idx="15682">
                  <c:v>1278</c:v>
                </c:pt>
                <c:pt idx="15683">
                  <c:v>1258</c:v>
                </c:pt>
                <c:pt idx="15684">
                  <c:v>1279</c:v>
                </c:pt>
                <c:pt idx="15685">
                  <c:v>1288</c:v>
                </c:pt>
                <c:pt idx="15686">
                  <c:v>1275</c:v>
                </c:pt>
                <c:pt idx="15687">
                  <c:v>1289</c:v>
                </c:pt>
                <c:pt idx="15688">
                  <c:v>1272</c:v>
                </c:pt>
                <c:pt idx="15689">
                  <c:v>1304</c:v>
                </c:pt>
                <c:pt idx="15690">
                  <c:v>1271</c:v>
                </c:pt>
                <c:pt idx="15691">
                  <c:v>1261</c:v>
                </c:pt>
                <c:pt idx="15692">
                  <c:v>1295</c:v>
                </c:pt>
                <c:pt idx="15693">
                  <c:v>1264</c:v>
                </c:pt>
                <c:pt idx="15694">
                  <c:v>1261</c:v>
                </c:pt>
                <c:pt idx="15695">
                  <c:v>1289</c:v>
                </c:pt>
                <c:pt idx="15696">
                  <c:v>1272</c:v>
                </c:pt>
                <c:pt idx="15697">
                  <c:v>1230</c:v>
                </c:pt>
                <c:pt idx="15698">
                  <c:v>1259</c:v>
                </c:pt>
                <c:pt idx="15699">
                  <c:v>1259</c:v>
                </c:pt>
                <c:pt idx="15700">
                  <c:v>1259</c:v>
                </c:pt>
                <c:pt idx="15701">
                  <c:v>1273</c:v>
                </c:pt>
                <c:pt idx="15702">
                  <c:v>1265</c:v>
                </c:pt>
                <c:pt idx="15703">
                  <c:v>1270</c:v>
                </c:pt>
                <c:pt idx="15704">
                  <c:v>1271</c:v>
                </c:pt>
                <c:pt idx="15705">
                  <c:v>1270</c:v>
                </c:pt>
                <c:pt idx="15706">
                  <c:v>1261</c:v>
                </c:pt>
                <c:pt idx="15707">
                  <c:v>1288</c:v>
                </c:pt>
                <c:pt idx="15708">
                  <c:v>1254</c:v>
                </c:pt>
                <c:pt idx="15709">
                  <c:v>1257</c:v>
                </c:pt>
                <c:pt idx="15710">
                  <c:v>1212</c:v>
                </c:pt>
                <c:pt idx="15711">
                  <c:v>1236</c:v>
                </c:pt>
                <c:pt idx="15712">
                  <c:v>1233</c:v>
                </c:pt>
                <c:pt idx="15713">
                  <c:v>1232</c:v>
                </c:pt>
                <c:pt idx="15714">
                  <c:v>1232</c:v>
                </c:pt>
                <c:pt idx="15715">
                  <c:v>1237</c:v>
                </c:pt>
                <c:pt idx="15716">
                  <c:v>1240</c:v>
                </c:pt>
                <c:pt idx="15717">
                  <c:v>1281</c:v>
                </c:pt>
                <c:pt idx="15718">
                  <c:v>1236</c:v>
                </c:pt>
                <c:pt idx="15719">
                  <c:v>1259</c:v>
                </c:pt>
                <c:pt idx="15720">
                  <c:v>1238</c:v>
                </c:pt>
                <c:pt idx="15721">
                  <c:v>1240</c:v>
                </c:pt>
                <c:pt idx="15722">
                  <c:v>1213</c:v>
                </c:pt>
                <c:pt idx="15723">
                  <c:v>1220</c:v>
                </c:pt>
                <c:pt idx="15724">
                  <c:v>1246</c:v>
                </c:pt>
                <c:pt idx="15725">
                  <c:v>1245</c:v>
                </c:pt>
                <c:pt idx="15726">
                  <c:v>1248</c:v>
                </c:pt>
                <c:pt idx="15727">
                  <c:v>1259</c:v>
                </c:pt>
                <c:pt idx="15728">
                  <c:v>1258</c:v>
                </c:pt>
                <c:pt idx="15729">
                  <c:v>1239</c:v>
                </c:pt>
                <c:pt idx="15730">
                  <c:v>1239</c:v>
                </c:pt>
                <c:pt idx="15731">
                  <c:v>1242</c:v>
                </c:pt>
                <c:pt idx="15732">
                  <c:v>1241</c:v>
                </c:pt>
                <c:pt idx="15733">
                  <c:v>1216</c:v>
                </c:pt>
                <c:pt idx="15734">
                  <c:v>1249</c:v>
                </c:pt>
                <c:pt idx="15735">
                  <c:v>1241</c:v>
                </c:pt>
                <c:pt idx="15736">
                  <c:v>1234</c:v>
                </c:pt>
                <c:pt idx="15737">
                  <c:v>1233</c:v>
                </c:pt>
                <c:pt idx="15738">
                  <c:v>1231</c:v>
                </c:pt>
                <c:pt idx="15739">
                  <c:v>1225</c:v>
                </c:pt>
                <c:pt idx="15740">
                  <c:v>1248</c:v>
                </c:pt>
                <c:pt idx="15741">
                  <c:v>1237</c:v>
                </c:pt>
                <c:pt idx="15742">
                  <c:v>1260</c:v>
                </c:pt>
                <c:pt idx="15743">
                  <c:v>1233</c:v>
                </c:pt>
                <c:pt idx="15744">
                  <c:v>1241</c:v>
                </c:pt>
                <c:pt idx="15745">
                  <c:v>1242</c:v>
                </c:pt>
                <c:pt idx="15746">
                  <c:v>1224</c:v>
                </c:pt>
                <c:pt idx="15747">
                  <c:v>1225</c:v>
                </c:pt>
                <c:pt idx="15748">
                  <c:v>1236</c:v>
                </c:pt>
                <c:pt idx="15749">
                  <c:v>1239</c:v>
                </c:pt>
                <c:pt idx="15750">
                  <c:v>1243</c:v>
                </c:pt>
                <c:pt idx="15751">
                  <c:v>1238</c:v>
                </c:pt>
                <c:pt idx="15752">
                  <c:v>1269</c:v>
                </c:pt>
                <c:pt idx="15753">
                  <c:v>1241</c:v>
                </c:pt>
                <c:pt idx="15754">
                  <c:v>1261</c:v>
                </c:pt>
                <c:pt idx="15755">
                  <c:v>1244</c:v>
                </c:pt>
                <c:pt idx="15756">
                  <c:v>1268</c:v>
                </c:pt>
                <c:pt idx="15757">
                  <c:v>1233</c:v>
                </c:pt>
                <c:pt idx="15758">
                  <c:v>1213</c:v>
                </c:pt>
                <c:pt idx="15759">
                  <c:v>1208</c:v>
                </c:pt>
                <c:pt idx="15760">
                  <c:v>1210</c:v>
                </c:pt>
                <c:pt idx="15761">
                  <c:v>1219</c:v>
                </c:pt>
                <c:pt idx="15762">
                  <c:v>1224</c:v>
                </c:pt>
                <c:pt idx="15763">
                  <c:v>1257</c:v>
                </c:pt>
                <c:pt idx="15764">
                  <c:v>1249</c:v>
                </c:pt>
                <c:pt idx="15765">
                  <c:v>1246</c:v>
                </c:pt>
                <c:pt idx="15766">
                  <c:v>1259</c:v>
                </c:pt>
                <c:pt idx="15767">
                  <c:v>1235</c:v>
                </c:pt>
                <c:pt idx="15768">
                  <c:v>1227</c:v>
                </c:pt>
                <c:pt idx="15769">
                  <c:v>1256</c:v>
                </c:pt>
                <c:pt idx="15770">
                  <c:v>1240</c:v>
                </c:pt>
                <c:pt idx="15771">
                  <c:v>1245</c:v>
                </c:pt>
                <c:pt idx="15772">
                  <c:v>1238</c:v>
                </c:pt>
                <c:pt idx="15773">
                  <c:v>1262</c:v>
                </c:pt>
                <c:pt idx="15774">
                  <c:v>1236</c:v>
                </c:pt>
                <c:pt idx="15775">
                  <c:v>1241</c:v>
                </c:pt>
                <c:pt idx="15776">
                  <c:v>1251</c:v>
                </c:pt>
                <c:pt idx="15777">
                  <c:v>1274</c:v>
                </c:pt>
                <c:pt idx="15778">
                  <c:v>1251</c:v>
                </c:pt>
                <c:pt idx="15779">
                  <c:v>1281</c:v>
                </c:pt>
                <c:pt idx="15780">
                  <c:v>1241</c:v>
                </c:pt>
                <c:pt idx="15781">
                  <c:v>1259</c:v>
                </c:pt>
                <c:pt idx="15782">
                  <c:v>1237</c:v>
                </c:pt>
                <c:pt idx="15783">
                  <c:v>1246</c:v>
                </c:pt>
                <c:pt idx="15784">
                  <c:v>1252</c:v>
                </c:pt>
                <c:pt idx="15785">
                  <c:v>1237</c:v>
                </c:pt>
                <c:pt idx="15786">
                  <c:v>1221</c:v>
                </c:pt>
                <c:pt idx="15787">
                  <c:v>1231</c:v>
                </c:pt>
                <c:pt idx="15788">
                  <c:v>1248</c:v>
                </c:pt>
                <c:pt idx="15789">
                  <c:v>1242</c:v>
                </c:pt>
                <c:pt idx="15790">
                  <c:v>1243</c:v>
                </c:pt>
                <c:pt idx="15791">
                  <c:v>1257</c:v>
                </c:pt>
                <c:pt idx="15792">
                  <c:v>1268</c:v>
                </c:pt>
                <c:pt idx="15793">
                  <c:v>1231</c:v>
                </c:pt>
                <c:pt idx="15794">
                  <c:v>1261</c:v>
                </c:pt>
                <c:pt idx="15795">
                  <c:v>1258</c:v>
                </c:pt>
                <c:pt idx="15796">
                  <c:v>1263</c:v>
                </c:pt>
                <c:pt idx="15797">
                  <c:v>1262</c:v>
                </c:pt>
                <c:pt idx="15798">
                  <c:v>1270</c:v>
                </c:pt>
                <c:pt idx="15799">
                  <c:v>1299</c:v>
                </c:pt>
                <c:pt idx="15800">
                  <c:v>1274</c:v>
                </c:pt>
                <c:pt idx="15801">
                  <c:v>1289</c:v>
                </c:pt>
                <c:pt idx="15802">
                  <c:v>1287</c:v>
                </c:pt>
                <c:pt idx="15803">
                  <c:v>1300</c:v>
                </c:pt>
                <c:pt idx="15804">
                  <c:v>1278</c:v>
                </c:pt>
                <c:pt idx="15805">
                  <c:v>1292</c:v>
                </c:pt>
                <c:pt idx="15806">
                  <c:v>1282</c:v>
                </c:pt>
                <c:pt idx="15807">
                  <c:v>1258</c:v>
                </c:pt>
                <c:pt idx="15808">
                  <c:v>1267</c:v>
                </c:pt>
                <c:pt idx="15809">
                  <c:v>1261</c:v>
                </c:pt>
                <c:pt idx="15810">
                  <c:v>1259</c:v>
                </c:pt>
                <c:pt idx="15811">
                  <c:v>1251</c:v>
                </c:pt>
                <c:pt idx="15812">
                  <c:v>1277</c:v>
                </c:pt>
                <c:pt idx="15813">
                  <c:v>1256</c:v>
                </c:pt>
                <c:pt idx="15814">
                  <c:v>1258</c:v>
                </c:pt>
                <c:pt idx="15815">
                  <c:v>1287</c:v>
                </c:pt>
                <c:pt idx="15816">
                  <c:v>1264</c:v>
                </c:pt>
                <c:pt idx="15817">
                  <c:v>1271</c:v>
                </c:pt>
                <c:pt idx="15818">
                  <c:v>1293</c:v>
                </c:pt>
                <c:pt idx="15819">
                  <c:v>1293</c:v>
                </c:pt>
                <c:pt idx="15820">
                  <c:v>1290</c:v>
                </c:pt>
                <c:pt idx="15821">
                  <c:v>1289</c:v>
                </c:pt>
                <c:pt idx="15822">
                  <c:v>1299</c:v>
                </c:pt>
                <c:pt idx="15823">
                  <c:v>1290</c:v>
                </c:pt>
                <c:pt idx="15824">
                  <c:v>1300</c:v>
                </c:pt>
                <c:pt idx="15825">
                  <c:v>1287</c:v>
                </c:pt>
                <c:pt idx="15826">
                  <c:v>1252</c:v>
                </c:pt>
                <c:pt idx="15827">
                  <c:v>1251</c:v>
                </c:pt>
                <c:pt idx="15828">
                  <c:v>1249</c:v>
                </c:pt>
                <c:pt idx="15829">
                  <c:v>1270</c:v>
                </c:pt>
                <c:pt idx="15830">
                  <c:v>1261</c:v>
                </c:pt>
                <c:pt idx="15831">
                  <c:v>1260</c:v>
                </c:pt>
                <c:pt idx="15832">
                  <c:v>1243</c:v>
                </c:pt>
                <c:pt idx="15833">
                  <c:v>1271</c:v>
                </c:pt>
                <c:pt idx="15834">
                  <c:v>1237</c:v>
                </c:pt>
                <c:pt idx="15835">
                  <c:v>1242</c:v>
                </c:pt>
                <c:pt idx="15836">
                  <c:v>1251</c:v>
                </c:pt>
                <c:pt idx="15837">
                  <c:v>1248</c:v>
                </c:pt>
                <c:pt idx="15838">
                  <c:v>1269</c:v>
                </c:pt>
                <c:pt idx="15839">
                  <c:v>1262</c:v>
                </c:pt>
                <c:pt idx="15840">
                  <c:v>1262</c:v>
                </c:pt>
                <c:pt idx="15841">
                  <c:v>1257</c:v>
                </c:pt>
                <c:pt idx="15842">
                  <c:v>1306</c:v>
                </c:pt>
                <c:pt idx="15843">
                  <c:v>1292</c:v>
                </c:pt>
                <c:pt idx="15844">
                  <c:v>1295</c:v>
                </c:pt>
                <c:pt idx="15845">
                  <c:v>1267</c:v>
                </c:pt>
                <c:pt idx="15846">
                  <c:v>1305</c:v>
                </c:pt>
                <c:pt idx="15847">
                  <c:v>1312</c:v>
                </c:pt>
                <c:pt idx="15848">
                  <c:v>1278</c:v>
                </c:pt>
                <c:pt idx="15849">
                  <c:v>1274</c:v>
                </c:pt>
                <c:pt idx="15850">
                  <c:v>1278</c:v>
                </c:pt>
                <c:pt idx="15851">
                  <c:v>1260</c:v>
                </c:pt>
                <c:pt idx="15852">
                  <c:v>1235</c:v>
                </c:pt>
                <c:pt idx="15853">
                  <c:v>1251</c:v>
                </c:pt>
                <c:pt idx="15854">
                  <c:v>1236</c:v>
                </c:pt>
                <c:pt idx="15855">
                  <c:v>1241</c:v>
                </c:pt>
                <c:pt idx="15856">
                  <c:v>1258</c:v>
                </c:pt>
                <c:pt idx="15857">
                  <c:v>1239</c:v>
                </c:pt>
                <c:pt idx="15858">
                  <c:v>1256</c:v>
                </c:pt>
                <c:pt idx="15859">
                  <c:v>1280</c:v>
                </c:pt>
                <c:pt idx="15860">
                  <c:v>1248</c:v>
                </c:pt>
                <c:pt idx="15861">
                  <c:v>1264</c:v>
                </c:pt>
                <c:pt idx="15862">
                  <c:v>1236</c:v>
                </c:pt>
                <c:pt idx="15863">
                  <c:v>1248</c:v>
                </c:pt>
                <c:pt idx="15864">
                  <c:v>1257</c:v>
                </c:pt>
                <c:pt idx="15865">
                  <c:v>1259</c:v>
                </c:pt>
                <c:pt idx="15866">
                  <c:v>1244</c:v>
                </c:pt>
                <c:pt idx="15867">
                  <c:v>1273</c:v>
                </c:pt>
                <c:pt idx="15868">
                  <c:v>1269</c:v>
                </c:pt>
                <c:pt idx="15869">
                  <c:v>1268</c:v>
                </c:pt>
                <c:pt idx="15870">
                  <c:v>1276</c:v>
                </c:pt>
                <c:pt idx="15871">
                  <c:v>1267</c:v>
                </c:pt>
                <c:pt idx="15872">
                  <c:v>1259</c:v>
                </c:pt>
                <c:pt idx="15873">
                  <c:v>1246</c:v>
                </c:pt>
                <c:pt idx="15874">
                  <c:v>1244</c:v>
                </c:pt>
                <c:pt idx="15875">
                  <c:v>1260</c:v>
                </c:pt>
                <c:pt idx="15876">
                  <c:v>1273</c:v>
                </c:pt>
                <c:pt idx="15877">
                  <c:v>1290</c:v>
                </c:pt>
                <c:pt idx="15878">
                  <c:v>1273</c:v>
                </c:pt>
                <c:pt idx="15879">
                  <c:v>1229</c:v>
                </c:pt>
                <c:pt idx="15880">
                  <c:v>1284</c:v>
                </c:pt>
                <c:pt idx="15881">
                  <c:v>1254</c:v>
                </c:pt>
                <c:pt idx="15882">
                  <c:v>1250</c:v>
                </c:pt>
                <c:pt idx="15883">
                  <c:v>1262</c:v>
                </c:pt>
                <c:pt idx="15884">
                  <c:v>1269</c:v>
                </c:pt>
                <c:pt idx="15885">
                  <c:v>1263</c:v>
                </c:pt>
                <c:pt idx="15886">
                  <c:v>1246</c:v>
                </c:pt>
                <c:pt idx="15887">
                  <c:v>1227</c:v>
                </c:pt>
                <c:pt idx="15888">
                  <c:v>1264</c:v>
                </c:pt>
                <c:pt idx="15889">
                  <c:v>1266</c:v>
                </c:pt>
                <c:pt idx="15890">
                  <c:v>1241</c:v>
                </c:pt>
                <c:pt idx="15891">
                  <c:v>1270</c:v>
                </c:pt>
                <c:pt idx="15892">
                  <c:v>1302</c:v>
                </c:pt>
                <c:pt idx="15893">
                  <c:v>1297</c:v>
                </c:pt>
                <c:pt idx="15894">
                  <c:v>1262</c:v>
                </c:pt>
                <c:pt idx="15895">
                  <c:v>1247</c:v>
                </c:pt>
                <c:pt idx="15896">
                  <c:v>1255</c:v>
                </c:pt>
                <c:pt idx="15897">
                  <c:v>1263</c:v>
                </c:pt>
                <c:pt idx="15898">
                  <c:v>1240</c:v>
                </c:pt>
                <c:pt idx="15899">
                  <c:v>1249</c:v>
                </c:pt>
                <c:pt idx="15900">
                  <c:v>1235</c:v>
                </c:pt>
                <c:pt idx="15901">
                  <c:v>1255</c:v>
                </c:pt>
                <c:pt idx="15902">
                  <c:v>1263</c:v>
                </c:pt>
                <c:pt idx="15903">
                  <c:v>1264</c:v>
                </c:pt>
                <c:pt idx="15904">
                  <c:v>1277</c:v>
                </c:pt>
                <c:pt idx="15905">
                  <c:v>1288</c:v>
                </c:pt>
                <c:pt idx="15906">
                  <c:v>1273</c:v>
                </c:pt>
                <c:pt idx="15907">
                  <c:v>1270</c:v>
                </c:pt>
                <c:pt idx="15908">
                  <c:v>1284</c:v>
                </c:pt>
                <c:pt idx="15909">
                  <c:v>1258</c:v>
                </c:pt>
                <c:pt idx="15910">
                  <c:v>1270</c:v>
                </c:pt>
                <c:pt idx="15911">
                  <c:v>1282</c:v>
                </c:pt>
                <c:pt idx="15912">
                  <c:v>1250</c:v>
                </c:pt>
                <c:pt idx="15913">
                  <c:v>1263</c:v>
                </c:pt>
                <c:pt idx="15914">
                  <c:v>1256</c:v>
                </c:pt>
                <c:pt idx="15915">
                  <c:v>1292</c:v>
                </c:pt>
                <c:pt idx="15916">
                  <c:v>1298</c:v>
                </c:pt>
                <c:pt idx="15917">
                  <c:v>1288</c:v>
                </c:pt>
                <c:pt idx="15918">
                  <c:v>1282</c:v>
                </c:pt>
                <c:pt idx="15919">
                  <c:v>1299</c:v>
                </c:pt>
                <c:pt idx="15920">
                  <c:v>1289</c:v>
                </c:pt>
                <c:pt idx="15921">
                  <c:v>1274</c:v>
                </c:pt>
                <c:pt idx="15922">
                  <c:v>1273</c:v>
                </c:pt>
                <c:pt idx="15923">
                  <c:v>1304</c:v>
                </c:pt>
                <c:pt idx="15924">
                  <c:v>1283</c:v>
                </c:pt>
                <c:pt idx="15925">
                  <c:v>1301</c:v>
                </c:pt>
                <c:pt idx="15926">
                  <c:v>1316</c:v>
                </c:pt>
                <c:pt idx="15927">
                  <c:v>1277</c:v>
                </c:pt>
                <c:pt idx="15928">
                  <c:v>1303</c:v>
                </c:pt>
                <c:pt idx="15929">
                  <c:v>1263</c:v>
                </c:pt>
                <c:pt idx="15930">
                  <c:v>1275</c:v>
                </c:pt>
                <c:pt idx="15931">
                  <c:v>1264</c:v>
                </c:pt>
                <c:pt idx="15932">
                  <c:v>1259</c:v>
                </c:pt>
                <c:pt idx="15933">
                  <c:v>1278</c:v>
                </c:pt>
                <c:pt idx="15934">
                  <c:v>1268</c:v>
                </c:pt>
                <c:pt idx="15935">
                  <c:v>1282</c:v>
                </c:pt>
                <c:pt idx="15936">
                  <c:v>1273</c:v>
                </c:pt>
                <c:pt idx="15937">
                  <c:v>1270</c:v>
                </c:pt>
                <c:pt idx="15938">
                  <c:v>1256</c:v>
                </c:pt>
                <c:pt idx="15939">
                  <c:v>1278</c:v>
                </c:pt>
                <c:pt idx="15940">
                  <c:v>1275</c:v>
                </c:pt>
                <c:pt idx="15941">
                  <c:v>1282</c:v>
                </c:pt>
                <c:pt idx="15942">
                  <c:v>1264</c:v>
                </c:pt>
                <c:pt idx="15943">
                  <c:v>1271</c:v>
                </c:pt>
                <c:pt idx="15944">
                  <c:v>1254</c:v>
                </c:pt>
                <c:pt idx="15945">
                  <c:v>1226</c:v>
                </c:pt>
                <c:pt idx="15946">
                  <c:v>1224</c:v>
                </c:pt>
                <c:pt idx="15947">
                  <c:v>1248</c:v>
                </c:pt>
                <c:pt idx="15948">
                  <c:v>1222</c:v>
                </c:pt>
                <c:pt idx="15949">
                  <c:v>1247</c:v>
                </c:pt>
                <c:pt idx="15950">
                  <c:v>1230</c:v>
                </c:pt>
                <c:pt idx="15951">
                  <c:v>1252</c:v>
                </c:pt>
                <c:pt idx="15952">
                  <c:v>1277</c:v>
                </c:pt>
                <c:pt idx="15953">
                  <c:v>1251</c:v>
                </c:pt>
                <c:pt idx="15954">
                  <c:v>1285</c:v>
                </c:pt>
                <c:pt idx="15955">
                  <c:v>1283</c:v>
                </c:pt>
                <c:pt idx="15956">
                  <c:v>1255</c:v>
                </c:pt>
                <c:pt idx="15957">
                  <c:v>1270</c:v>
                </c:pt>
                <c:pt idx="15958">
                  <c:v>1262</c:v>
                </c:pt>
                <c:pt idx="15959">
                  <c:v>1289</c:v>
                </c:pt>
                <c:pt idx="15960">
                  <c:v>1272</c:v>
                </c:pt>
                <c:pt idx="15961">
                  <c:v>1255</c:v>
                </c:pt>
                <c:pt idx="15962">
                  <c:v>1276</c:v>
                </c:pt>
                <c:pt idx="15963">
                  <c:v>1274</c:v>
                </c:pt>
                <c:pt idx="15964">
                  <c:v>1266</c:v>
                </c:pt>
                <c:pt idx="15965">
                  <c:v>1285</c:v>
                </c:pt>
                <c:pt idx="15966">
                  <c:v>1266</c:v>
                </c:pt>
                <c:pt idx="15967">
                  <c:v>1273</c:v>
                </c:pt>
                <c:pt idx="15968">
                  <c:v>1274</c:v>
                </c:pt>
                <c:pt idx="15969">
                  <c:v>1273</c:v>
                </c:pt>
                <c:pt idx="15970">
                  <c:v>1256</c:v>
                </c:pt>
                <c:pt idx="15971">
                  <c:v>1257</c:v>
                </c:pt>
                <c:pt idx="15972">
                  <c:v>1270</c:v>
                </c:pt>
                <c:pt idx="15973">
                  <c:v>1265</c:v>
                </c:pt>
                <c:pt idx="15974">
                  <c:v>1308</c:v>
                </c:pt>
                <c:pt idx="15975">
                  <c:v>1293</c:v>
                </c:pt>
                <c:pt idx="15976">
                  <c:v>1311</c:v>
                </c:pt>
                <c:pt idx="15977">
                  <c:v>1289</c:v>
                </c:pt>
                <c:pt idx="15978">
                  <c:v>1288</c:v>
                </c:pt>
                <c:pt idx="15979">
                  <c:v>1275</c:v>
                </c:pt>
                <c:pt idx="15980">
                  <c:v>1268</c:v>
                </c:pt>
                <c:pt idx="15981">
                  <c:v>1293</c:v>
                </c:pt>
                <c:pt idx="15982">
                  <c:v>1307</c:v>
                </c:pt>
                <c:pt idx="15983">
                  <c:v>1289</c:v>
                </c:pt>
                <c:pt idx="15984">
                  <c:v>1239</c:v>
                </c:pt>
                <c:pt idx="15985">
                  <c:v>1256</c:v>
                </c:pt>
                <c:pt idx="15986">
                  <c:v>1266</c:v>
                </c:pt>
                <c:pt idx="15987">
                  <c:v>1261</c:v>
                </c:pt>
                <c:pt idx="15988">
                  <c:v>1298</c:v>
                </c:pt>
                <c:pt idx="15989">
                  <c:v>1288</c:v>
                </c:pt>
                <c:pt idx="15990">
                  <c:v>1306</c:v>
                </c:pt>
                <c:pt idx="15991">
                  <c:v>1289</c:v>
                </c:pt>
                <c:pt idx="15992">
                  <c:v>1303</c:v>
                </c:pt>
                <c:pt idx="15993">
                  <c:v>1284</c:v>
                </c:pt>
                <c:pt idx="15994">
                  <c:v>1296</c:v>
                </c:pt>
                <c:pt idx="15995">
                  <c:v>1295</c:v>
                </c:pt>
                <c:pt idx="15996">
                  <c:v>1287</c:v>
                </c:pt>
                <c:pt idx="15997">
                  <c:v>1282</c:v>
                </c:pt>
                <c:pt idx="15998">
                  <c:v>1274</c:v>
                </c:pt>
                <c:pt idx="15999">
                  <c:v>1278</c:v>
                </c:pt>
                <c:pt idx="16000">
                  <c:v>1277</c:v>
                </c:pt>
                <c:pt idx="16001">
                  <c:v>1289</c:v>
                </c:pt>
                <c:pt idx="16002">
                  <c:v>1258</c:v>
                </c:pt>
                <c:pt idx="16003">
                  <c:v>1289</c:v>
                </c:pt>
                <c:pt idx="16004">
                  <c:v>1287</c:v>
                </c:pt>
                <c:pt idx="16005">
                  <c:v>1283</c:v>
                </c:pt>
                <c:pt idx="16006">
                  <c:v>1260</c:v>
                </c:pt>
                <c:pt idx="16007">
                  <c:v>1286</c:v>
                </c:pt>
                <c:pt idx="16008">
                  <c:v>1249</c:v>
                </c:pt>
                <c:pt idx="16009">
                  <c:v>1258</c:v>
                </c:pt>
                <c:pt idx="16010">
                  <c:v>1259</c:v>
                </c:pt>
                <c:pt idx="16011">
                  <c:v>1256</c:v>
                </c:pt>
                <c:pt idx="16012">
                  <c:v>1247</c:v>
                </c:pt>
                <c:pt idx="16013">
                  <c:v>1266</c:v>
                </c:pt>
                <c:pt idx="16014">
                  <c:v>1254</c:v>
                </c:pt>
                <c:pt idx="16015">
                  <c:v>1242</c:v>
                </c:pt>
                <c:pt idx="16016">
                  <c:v>1218</c:v>
                </c:pt>
                <c:pt idx="16017">
                  <c:v>1239</c:v>
                </c:pt>
                <c:pt idx="16018">
                  <c:v>1252</c:v>
                </c:pt>
                <c:pt idx="16019">
                  <c:v>1234</c:v>
                </c:pt>
                <c:pt idx="16020">
                  <c:v>1222</c:v>
                </c:pt>
                <c:pt idx="16021">
                  <c:v>1270</c:v>
                </c:pt>
                <c:pt idx="16022">
                  <c:v>1263</c:v>
                </c:pt>
                <c:pt idx="16023">
                  <c:v>1244</c:v>
                </c:pt>
                <c:pt idx="16024">
                  <c:v>1248</c:v>
                </c:pt>
                <c:pt idx="16025">
                  <c:v>1268</c:v>
                </c:pt>
                <c:pt idx="16026">
                  <c:v>1261</c:v>
                </c:pt>
                <c:pt idx="16027">
                  <c:v>1256</c:v>
                </c:pt>
                <c:pt idx="16028">
                  <c:v>1256</c:v>
                </c:pt>
                <c:pt idx="16029">
                  <c:v>1248</c:v>
                </c:pt>
                <c:pt idx="16030">
                  <c:v>1257</c:v>
                </c:pt>
                <c:pt idx="16031">
                  <c:v>1275</c:v>
                </c:pt>
                <c:pt idx="16032">
                  <c:v>1263</c:v>
                </c:pt>
                <c:pt idx="16033">
                  <c:v>1238</c:v>
                </c:pt>
                <c:pt idx="16034">
                  <c:v>1242</c:v>
                </c:pt>
                <c:pt idx="16035">
                  <c:v>1262</c:v>
                </c:pt>
                <c:pt idx="16036">
                  <c:v>1268</c:v>
                </c:pt>
                <c:pt idx="16037">
                  <c:v>1257</c:v>
                </c:pt>
                <c:pt idx="16038">
                  <c:v>1255</c:v>
                </c:pt>
                <c:pt idx="16039">
                  <c:v>1258</c:v>
                </c:pt>
                <c:pt idx="16040">
                  <c:v>1253</c:v>
                </c:pt>
                <c:pt idx="16041">
                  <c:v>1266</c:v>
                </c:pt>
                <c:pt idx="16042">
                  <c:v>1287</c:v>
                </c:pt>
                <c:pt idx="16043">
                  <c:v>1261</c:v>
                </c:pt>
                <c:pt idx="16044">
                  <c:v>1266</c:v>
                </c:pt>
                <c:pt idx="16045">
                  <c:v>1252</c:v>
                </c:pt>
                <c:pt idx="16046">
                  <c:v>1239</c:v>
                </c:pt>
                <c:pt idx="16047">
                  <c:v>1231</c:v>
                </c:pt>
                <c:pt idx="16048">
                  <c:v>1238</c:v>
                </c:pt>
                <c:pt idx="16049">
                  <c:v>1250</c:v>
                </c:pt>
                <c:pt idx="16050">
                  <c:v>1261</c:v>
                </c:pt>
                <c:pt idx="16051">
                  <c:v>1245</c:v>
                </c:pt>
                <c:pt idx="16052">
                  <c:v>1241</c:v>
                </c:pt>
                <c:pt idx="16053">
                  <c:v>1231</c:v>
                </c:pt>
                <c:pt idx="16054">
                  <c:v>1223</c:v>
                </c:pt>
                <c:pt idx="16055">
                  <c:v>1238</c:v>
                </c:pt>
                <c:pt idx="16056">
                  <c:v>1259</c:v>
                </c:pt>
                <c:pt idx="16057">
                  <c:v>1229</c:v>
                </c:pt>
                <c:pt idx="16058">
                  <c:v>1259</c:v>
                </c:pt>
                <c:pt idx="16059">
                  <c:v>1223</c:v>
                </c:pt>
                <c:pt idx="16060">
                  <c:v>1266</c:v>
                </c:pt>
                <c:pt idx="16061">
                  <c:v>1290</c:v>
                </c:pt>
                <c:pt idx="16062">
                  <c:v>1270</c:v>
                </c:pt>
                <c:pt idx="16063">
                  <c:v>1247</c:v>
                </c:pt>
                <c:pt idx="16064">
                  <c:v>1230</c:v>
                </c:pt>
                <c:pt idx="16065">
                  <c:v>1225</c:v>
                </c:pt>
                <c:pt idx="16066">
                  <c:v>1218</c:v>
                </c:pt>
                <c:pt idx="16067">
                  <c:v>1224</c:v>
                </c:pt>
                <c:pt idx="16068">
                  <c:v>1261</c:v>
                </c:pt>
                <c:pt idx="16069">
                  <c:v>1215</c:v>
                </c:pt>
                <c:pt idx="16070">
                  <c:v>1255</c:v>
                </c:pt>
                <c:pt idx="16071">
                  <c:v>1235</c:v>
                </c:pt>
                <c:pt idx="16072">
                  <c:v>1252</c:v>
                </c:pt>
                <c:pt idx="16073">
                  <c:v>1249</c:v>
                </c:pt>
                <c:pt idx="16074">
                  <c:v>1255</c:v>
                </c:pt>
                <c:pt idx="16075">
                  <c:v>1244</c:v>
                </c:pt>
                <c:pt idx="16076">
                  <c:v>1249</c:v>
                </c:pt>
                <c:pt idx="16077">
                  <c:v>1265</c:v>
                </c:pt>
                <c:pt idx="16078">
                  <c:v>1262</c:v>
                </c:pt>
                <c:pt idx="16079">
                  <c:v>1257</c:v>
                </c:pt>
                <c:pt idx="16080">
                  <c:v>1273</c:v>
                </c:pt>
                <c:pt idx="16081">
                  <c:v>1249</c:v>
                </c:pt>
                <c:pt idx="16082">
                  <c:v>1246</c:v>
                </c:pt>
                <c:pt idx="16083">
                  <c:v>1251</c:v>
                </c:pt>
                <c:pt idx="16084">
                  <c:v>1248</c:v>
                </c:pt>
                <c:pt idx="16085">
                  <c:v>1249</c:v>
                </c:pt>
                <c:pt idx="16086">
                  <c:v>1274</c:v>
                </c:pt>
                <c:pt idx="16087">
                  <c:v>1233</c:v>
                </c:pt>
                <c:pt idx="16088">
                  <c:v>1233</c:v>
                </c:pt>
                <c:pt idx="16089">
                  <c:v>1261</c:v>
                </c:pt>
                <c:pt idx="16090">
                  <c:v>1213</c:v>
                </c:pt>
                <c:pt idx="16091">
                  <c:v>1233</c:v>
                </c:pt>
                <c:pt idx="16092">
                  <c:v>1237</c:v>
                </c:pt>
                <c:pt idx="16093">
                  <c:v>1225</c:v>
                </c:pt>
                <c:pt idx="16094">
                  <c:v>1229</c:v>
                </c:pt>
                <c:pt idx="16095">
                  <c:v>1226</c:v>
                </c:pt>
                <c:pt idx="16096">
                  <c:v>1253</c:v>
                </c:pt>
                <c:pt idx="16097">
                  <c:v>1279</c:v>
                </c:pt>
                <c:pt idx="16098">
                  <c:v>1260</c:v>
                </c:pt>
                <c:pt idx="16099">
                  <c:v>1233</c:v>
                </c:pt>
                <c:pt idx="16100">
                  <c:v>1249</c:v>
                </c:pt>
                <c:pt idx="16101">
                  <c:v>1246</c:v>
                </c:pt>
                <c:pt idx="16102">
                  <c:v>1257</c:v>
                </c:pt>
                <c:pt idx="16103">
                  <c:v>1254</c:v>
                </c:pt>
                <c:pt idx="16104">
                  <c:v>1243</c:v>
                </c:pt>
                <c:pt idx="16105">
                  <c:v>1244</c:v>
                </c:pt>
                <c:pt idx="16106">
                  <c:v>1219</c:v>
                </c:pt>
                <c:pt idx="16107">
                  <c:v>1231</c:v>
                </c:pt>
                <c:pt idx="16108">
                  <c:v>1223</c:v>
                </c:pt>
                <c:pt idx="16109">
                  <c:v>1239</c:v>
                </c:pt>
                <c:pt idx="16110">
                  <c:v>1239</c:v>
                </c:pt>
                <c:pt idx="16111">
                  <c:v>1233</c:v>
                </c:pt>
                <c:pt idx="16112">
                  <c:v>1236</c:v>
                </c:pt>
                <c:pt idx="16113">
                  <c:v>1251</c:v>
                </c:pt>
                <c:pt idx="16114">
                  <c:v>1225</c:v>
                </c:pt>
                <c:pt idx="16115">
                  <c:v>1198</c:v>
                </c:pt>
                <c:pt idx="16116">
                  <c:v>1238</c:v>
                </c:pt>
                <c:pt idx="16117">
                  <c:v>1247</c:v>
                </c:pt>
                <c:pt idx="16118">
                  <c:v>1261</c:v>
                </c:pt>
                <c:pt idx="16119">
                  <c:v>1260</c:v>
                </c:pt>
                <c:pt idx="16120">
                  <c:v>1262</c:v>
                </c:pt>
                <c:pt idx="16121">
                  <c:v>1259</c:v>
                </c:pt>
                <c:pt idx="16122">
                  <c:v>1269</c:v>
                </c:pt>
                <c:pt idx="16123">
                  <c:v>1285</c:v>
                </c:pt>
                <c:pt idx="16124">
                  <c:v>1275</c:v>
                </c:pt>
                <c:pt idx="16125">
                  <c:v>1273</c:v>
                </c:pt>
                <c:pt idx="16126">
                  <c:v>1291</c:v>
                </c:pt>
                <c:pt idx="16127">
                  <c:v>1298</c:v>
                </c:pt>
                <c:pt idx="16128">
                  <c:v>1314</c:v>
                </c:pt>
                <c:pt idx="16129">
                  <c:v>1309</c:v>
                </c:pt>
                <c:pt idx="16130">
                  <c:v>1294</c:v>
                </c:pt>
                <c:pt idx="16131">
                  <c:v>1322</c:v>
                </c:pt>
                <c:pt idx="16132">
                  <c:v>1304</c:v>
                </c:pt>
                <c:pt idx="16133">
                  <c:v>1297</c:v>
                </c:pt>
                <c:pt idx="16134">
                  <c:v>1296</c:v>
                </c:pt>
                <c:pt idx="16135">
                  <c:v>1308</c:v>
                </c:pt>
                <c:pt idx="16136">
                  <c:v>1308</c:v>
                </c:pt>
                <c:pt idx="16137">
                  <c:v>1305</c:v>
                </c:pt>
                <c:pt idx="16138">
                  <c:v>1296</c:v>
                </c:pt>
                <c:pt idx="16139">
                  <c:v>1293</c:v>
                </c:pt>
                <c:pt idx="16140">
                  <c:v>1268</c:v>
                </c:pt>
                <c:pt idx="16141">
                  <c:v>1259</c:v>
                </c:pt>
                <c:pt idx="16142">
                  <c:v>1260</c:v>
                </c:pt>
                <c:pt idx="16143">
                  <c:v>1243</c:v>
                </c:pt>
                <c:pt idx="16144">
                  <c:v>1283</c:v>
                </c:pt>
                <c:pt idx="16145">
                  <c:v>1293</c:v>
                </c:pt>
                <c:pt idx="16146">
                  <c:v>1286</c:v>
                </c:pt>
                <c:pt idx="16147">
                  <c:v>1257</c:v>
                </c:pt>
                <c:pt idx="16148">
                  <c:v>1260</c:v>
                </c:pt>
                <c:pt idx="16149">
                  <c:v>1286</c:v>
                </c:pt>
                <c:pt idx="16150">
                  <c:v>1271</c:v>
                </c:pt>
                <c:pt idx="16151">
                  <c:v>1261</c:v>
                </c:pt>
                <c:pt idx="16152">
                  <c:v>1249</c:v>
                </c:pt>
                <c:pt idx="16153">
                  <c:v>1253</c:v>
                </c:pt>
                <c:pt idx="16154">
                  <c:v>1248</c:v>
                </c:pt>
                <c:pt idx="16155">
                  <c:v>1267</c:v>
                </c:pt>
                <c:pt idx="16156">
                  <c:v>1266</c:v>
                </c:pt>
                <c:pt idx="16157">
                  <c:v>1272</c:v>
                </c:pt>
                <c:pt idx="16158">
                  <c:v>1260</c:v>
                </c:pt>
                <c:pt idx="16159">
                  <c:v>1257</c:v>
                </c:pt>
                <c:pt idx="16160">
                  <c:v>1258</c:v>
                </c:pt>
                <c:pt idx="16161">
                  <c:v>1276</c:v>
                </c:pt>
                <c:pt idx="16162">
                  <c:v>1256</c:v>
                </c:pt>
                <c:pt idx="16163">
                  <c:v>1282</c:v>
                </c:pt>
                <c:pt idx="16164">
                  <c:v>1292</c:v>
                </c:pt>
                <c:pt idx="16165">
                  <c:v>1282</c:v>
                </c:pt>
                <c:pt idx="16166">
                  <c:v>1280</c:v>
                </c:pt>
                <c:pt idx="16167">
                  <c:v>1265</c:v>
                </c:pt>
                <c:pt idx="16168">
                  <c:v>1250</c:v>
                </c:pt>
                <c:pt idx="16169">
                  <c:v>1260</c:v>
                </c:pt>
                <c:pt idx="16170">
                  <c:v>1238</c:v>
                </c:pt>
                <c:pt idx="16171">
                  <c:v>1220</c:v>
                </c:pt>
                <c:pt idx="16172">
                  <c:v>1242</c:v>
                </c:pt>
                <c:pt idx="16173">
                  <c:v>1252</c:v>
                </c:pt>
                <c:pt idx="16174">
                  <c:v>1244</c:v>
                </c:pt>
                <c:pt idx="16175">
                  <c:v>1242</c:v>
                </c:pt>
                <c:pt idx="16176">
                  <c:v>1235</c:v>
                </c:pt>
                <c:pt idx="16177">
                  <c:v>1233</c:v>
                </c:pt>
                <c:pt idx="16178">
                  <c:v>1239</c:v>
                </c:pt>
                <c:pt idx="16179">
                  <c:v>1240</c:v>
                </c:pt>
                <c:pt idx="16180">
                  <c:v>1233</c:v>
                </c:pt>
                <c:pt idx="16181">
                  <c:v>1208</c:v>
                </c:pt>
                <c:pt idx="16182">
                  <c:v>1212</c:v>
                </c:pt>
                <c:pt idx="16183">
                  <c:v>1214</c:v>
                </c:pt>
                <c:pt idx="16184">
                  <c:v>1279</c:v>
                </c:pt>
                <c:pt idx="16185">
                  <c:v>1277</c:v>
                </c:pt>
                <c:pt idx="16186">
                  <c:v>1266</c:v>
                </c:pt>
                <c:pt idx="16187">
                  <c:v>1269</c:v>
                </c:pt>
                <c:pt idx="16188">
                  <c:v>1274</c:v>
                </c:pt>
                <c:pt idx="16189">
                  <c:v>1282</c:v>
                </c:pt>
                <c:pt idx="16190">
                  <c:v>1303</c:v>
                </c:pt>
                <c:pt idx="16191">
                  <c:v>1305</c:v>
                </c:pt>
                <c:pt idx="16192">
                  <c:v>1260</c:v>
                </c:pt>
                <c:pt idx="16193">
                  <c:v>1277</c:v>
                </c:pt>
                <c:pt idx="16194">
                  <c:v>1288</c:v>
                </c:pt>
                <c:pt idx="16195">
                  <c:v>1280</c:v>
                </c:pt>
                <c:pt idx="16196">
                  <c:v>1255</c:v>
                </c:pt>
                <c:pt idx="16197">
                  <c:v>1266</c:v>
                </c:pt>
                <c:pt idx="16198">
                  <c:v>1283</c:v>
                </c:pt>
                <c:pt idx="16199">
                  <c:v>1260</c:v>
                </c:pt>
                <c:pt idx="16200">
                  <c:v>1239</c:v>
                </c:pt>
                <c:pt idx="16201">
                  <c:v>1238</c:v>
                </c:pt>
                <c:pt idx="16202">
                  <c:v>1270</c:v>
                </c:pt>
                <c:pt idx="16203">
                  <c:v>1290</c:v>
                </c:pt>
                <c:pt idx="16204">
                  <c:v>1260</c:v>
                </c:pt>
                <c:pt idx="16205">
                  <c:v>1263</c:v>
                </c:pt>
                <c:pt idx="16206">
                  <c:v>1260</c:v>
                </c:pt>
                <c:pt idx="16207">
                  <c:v>1279</c:v>
                </c:pt>
                <c:pt idx="16208">
                  <c:v>1271</c:v>
                </c:pt>
                <c:pt idx="16209">
                  <c:v>1264</c:v>
                </c:pt>
                <c:pt idx="16210">
                  <c:v>1261</c:v>
                </c:pt>
                <c:pt idx="16211">
                  <c:v>1262</c:v>
                </c:pt>
                <c:pt idx="16212">
                  <c:v>1238</c:v>
                </c:pt>
                <c:pt idx="16213">
                  <c:v>1243</c:v>
                </c:pt>
                <c:pt idx="16214">
                  <c:v>1277</c:v>
                </c:pt>
                <c:pt idx="16215">
                  <c:v>1280</c:v>
                </c:pt>
                <c:pt idx="16216">
                  <c:v>1239</c:v>
                </c:pt>
                <c:pt idx="16217">
                  <c:v>1247</c:v>
                </c:pt>
                <c:pt idx="16218">
                  <c:v>1256</c:v>
                </c:pt>
                <c:pt idx="16219">
                  <c:v>1252</c:v>
                </c:pt>
                <c:pt idx="16220">
                  <c:v>1239</c:v>
                </c:pt>
                <c:pt idx="16221">
                  <c:v>1253</c:v>
                </c:pt>
                <c:pt idx="16222">
                  <c:v>1275</c:v>
                </c:pt>
                <c:pt idx="16223">
                  <c:v>1278</c:v>
                </c:pt>
                <c:pt idx="16224">
                  <c:v>1260</c:v>
                </c:pt>
                <c:pt idx="16225">
                  <c:v>1282</c:v>
                </c:pt>
                <c:pt idx="16226">
                  <c:v>1270</c:v>
                </c:pt>
                <c:pt idx="16227">
                  <c:v>1236</c:v>
                </c:pt>
                <c:pt idx="16228">
                  <c:v>1229</c:v>
                </c:pt>
                <c:pt idx="16229">
                  <c:v>1238</c:v>
                </c:pt>
                <c:pt idx="16230">
                  <c:v>1263</c:v>
                </c:pt>
                <c:pt idx="16231">
                  <c:v>1245</c:v>
                </c:pt>
                <c:pt idx="16232">
                  <c:v>1248</c:v>
                </c:pt>
                <c:pt idx="16233">
                  <c:v>1249</c:v>
                </c:pt>
                <c:pt idx="16234">
                  <c:v>1248</c:v>
                </c:pt>
                <c:pt idx="16235">
                  <c:v>1236</c:v>
                </c:pt>
                <c:pt idx="16236">
                  <c:v>1233</c:v>
                </c:pt>
                <c:pt idx="16237">
                  <c:v>1213</c:v>
                </c:pt>
                <c:pt idx="16238">
                  <c:v>1230</c:v>
                </c:pt>
                <c:pt idx="16239">
                  <c:v>1236</c:v>
                </c:pt>
                <c:pt idx="16240">
                  <c:v>1263</c:v>
                </c:pt>
                <c:pt idx="16241">
                  <c:v>1235</c:v>
                </c:pt>
                <c:pt idx="16242">
                  <c:v>1238</c:v>
                </c:pt>
                <c:pt idx="16243">
                  <c:v>1254</c:v>
                </c:pt>
                <c:pt idx="16244">
                  <c:v>1245</c:v>
                </c:pt>
                <c:pt idx="16245">
                  <c:v>1252</c:v>
                </c:pt>
                <c:pt idx="16246">
                  <c:v>1242</c:v>
                </c:pt>
                <c:pt idx="16247">
                  <c:v>1236</c:v>
                </c:pt>
                <c:pt idx="16248">
                  <c:v>1249</c:v>
                </c:pt>
                <c:pt idx="16249">
                  <c:v>1242</c:v>
                </c:pt>
                <c:pt idx="16250">
                  <c:v>1225</c:v>
                </c:pt>
                <c:pt idx="16251">
                  <c:v>1275</c:v>
                </c:pt>
                <c:pt idx="16252">
                  <c:v>1240</c:v>
                </c:pt>
                <c:pt idx="16253">
                  <c:v>1265</c:v>
                </c:pt>
                <c:pt idx="16254">
                  <c:v>1277</c:v>
                </c:pt>
                <c:pt idx="16255">
                  <c:v>1251</c:v>
                </c:pt>
                <c:pt idx="16256">
                  <c:v>1268</c:v>
                </c:pt>
                <c:pt idx="16257">
                  <c:v>1268</c:v>
                </c:pt>
                <c:pt idx="16258">
                  <c:v>1277</c:v>
                </c:pt>
                <c:pt idx="16259">
                  <c:v>1274</c:v>
                </c:pt>
                <c:pt idx="16260">
                  <c:v>1259</c:v>
                </c:pt>
                <c:pt idx="16261">
                  <c:v>1265</c:v>
                </c:pt>
                <c:pt idx="16262">
                  <c:v>1256</c:v>
                </c:pt>
                <c:pt idx="16263">
                  <c:v>1262</c:v>
                </c:pt>
                <c:pt idx="16264">
                  <c:v>1277</c:v>
                </c:pt>
                <c:pt idx="16265">
                  <c:v>1282</c:v>
                </c:pt>
                <c:pt idx="16266">
                  <c:v>1268</c:v>
                </c:pt>
                <c:pt idx="16267">
                  <c:v>1273</c:v>
                </c:pt>
                <c:pt idx="16268">
                  <c:v>1268</c:v>
                </c:pt>
                <c:pt idx="16269">
                  <c:v>1279</c:v>
                </c:pt>
                <c:pt idx="16270">
                  <c:v>1262</c:v>
                </c:pt>
                <c:pt idx="16271">
                  <c:v>1254</c:v>
                </c:pt>
                <c:pt idx="16272">
                  <c:v>1282</c:v>
                </c:pt>
                <c:pt idx="16273">
                  <c:v>1273</c:v>
                </c:pt>
                <c:pt idx="16274">
                  <c:v>1275</c:v>
                </c:pt>
                <c:pt idx="16275">
                  <c:v>1289</c:v>
                </c:pt>
                <c:pt idx="16276">
                  <c:v>1270</c:v>
                </c:pt>
                <c:pt idx="16277">
                  <c:v>1303</c:v>
                </c:pt>
                <c:pt idx="16278">
                  <c:v>1265</c:v>
                </c:pt>
                <c:pt idx="16279">
                  <c:v>1275</c:v>
                </c:pt>
                <c:pt idx="16280">
                  <c:v>1280</c:v>
                </c:pt>
                <c:pt idx="16281">
                  <c:v>1273</c:v>
                </c:pt>
                <c:pt idx="16282">
                  <c:v>1279</c:v>
                </c:pt>
                <c:pt idx="16283">
                  <c:v>1273</c:v>
                </c:pt>
                <c:pt idx="16284">
                  <c:v>1281</c:v>
                </c:pt>
                <c:pt idx="16285">
                  <c:v>1287</c:v>
                </c:pt>
                <c:pt idx="16286">
                  <c:v>1241</c:v>
                </c:pt>
                <c:pt idx="16287">
                  <c:v>1261</c:v>
                </c:pt>
                <c:pt idx="16288">
                  <c:v>1286</c:v>
                </c:pt>
                <c:pt idx="16289">
                  <c:v>1275</c:v>
                </c:pt>
                <c:pt idx="16290">
                  <c:v>1269</c:v>
                </c:pt>
                <c:pt idx="16291">
                  <c:v>1285</c:v>
                </c:pt>
                <c:pt idx="16292">
                  <c:v>1268</c:v>
                </c:pt>
                <c:pt idx="16293">
                  <c:v>1291</c:v>
                </c:pt>
                <c:pt idx="16294">
                  <c:v>1290</c:v>
                </c:pt>
                <c:pt idx="16295">
                  <c:v>1253</c:v>
                </c:pt>
                <c:pt idx="16296">
                  <c:v>1323</c:v>
                </c:pt>
                <c:pt idx="16297">
                  <c:v>1297</c:v>
                </c:pt>
                <c:pt idx="16298">
                  <c:v>1283</c:v>
                </c:pt>
                <c:pt idx="16299">
                  <c:v>1315</c:v>
                </c:pt>
                <c:pt idx="16300">
                  <c:v>1296</c:v>
                </c:pt>
                <c:pt idx="16301">
                  <c:v>1295</c:v>
                </c:pt>
                <c:pt idx="16302">
                  <c:v>1265</c:v>
                </c:pt>
                <c:pt idx="16303">
                  <c:v>1273</c:v>
                </c:pt>
                <c:pt idx="16304">
                  <c:v>1278</c:v>
                </c:pt>
                <c:pt idx="16305">
                  <c:v>1307</c:v>
                </c:pt>
                <c:pt idx="16306">
                  <c:v>1283</c:v>
                </c:pt>
                <c:pt idx="16307">
                  <c:v>1266</c:v>
                </c:pt>
                <c:pt idx="16308">
                  <c:v>1291</c:v>
                </c:pt>
                <c:pt idx="16309">
                  <c:v>1274</c:v>
                </c:pt>
                <c:pt idx="16310">
                  <c:v>1269</c:v>
                </c:pt>
                <c:pt idx="16311">
                  <c:v>1276</c:v>
                </c:pt>
                <c:pt idx="16312">
                  <c:v>1293</c:v>
                </c:pt>
                <c:pt idx="16313">
                  <c:v>1274</c:v>
                </c:pt>
                <c:pt idx="16314">
                  <c:v>1290</c:v>
                </c:pt>
                <c:pt idx="16315">
                  <c:v>1263</c:v>
                </c:pt>
                <c:pt idx="16316">
                  <c:v>1271</c:v>
                </c:pt>
                <c:pt idx="16317">
                  <c:v>1304</c:v>
                </c:pt>
                <c:pt idx="16318">
                  <c:v>1263</c:v>
                </c:pt>
                <c:pt idx="16319">
                  <c:v>1290</c:v>
                </c:pt>
                <c:pt idx="16320">
                  <c:v>1272</c:v>
                </c:pt>
                <c:pt idx="16321">
                  <c:v>1265</c:v>
                </c:pt>
                <c:pt idx="16322">
                  <c:v>1268</c:v>
                </c:pt>
                <c:pt idx="16323">
                  <c:v>1277</c:v>
                </c:pt>
                <c:pt idx="16324">
                  <c:v>1248</c:v>
                </c:pt>
                <c:pt idx="16325">
                  <c:v>1259</c:v>
                </c:pt>
                <c:pt idx="16326">
                  <c:v>1250</c:v>
                </c:pt>
                <c:pt idx="16327">
                  <c:v>1247</c:v>
                </c:pt>
                <c:pt idx="16328">
                  <c:v>1281</c:v>
                </c:pt>
                <c:pt idx="16329">
                  <c:v>1242</c:v>
                </c:pt>
                <c:pt idx="16330">
                  <c:v>1239</c:v>
                </c:pt>
                <c:pt idx="16331">
                  <c:v>1272</c:v>
                </c:pt>
                <c:pt idx="16332">
                  <c:v>1265</c:v>
                </c:pt>
                <c:pt idx="16333">
                  <c:v>1294</c:v>
                </c:pt>
                <c:pt idx="16334">
                  <c:v>1242</c:v>
                </c:pt>
                <c:pt idx="16335">
                  <c:v>1232</c:v>
                </c:pt>
                <c:pt idx="16336">
                  <c:v>1258</c:v>
                </c:pt>
                <c:pt idx="16337">
                  <c:v>1276</c:v>
                </c:pt>
                <c:pt idx="16338">
                  <c:v>1258</c:v>
                </c:pt>
                <c:pt idx="16339">
                  <c:v>1263</c:v>
                </c:pt>
                <c:pt idx="16340">
                  <c:v>1297</c:v>
                </c:pt>
                <c:pt idx="16341">
                  <c:v>1258</c:v>
                </c:pt>
                <c:pt idx="16342">
                  <c:v>1247</c:v>
                </c:pt>
                <c:pt idx="16343">
                  <c:v>1254</c:v>
                </c:pt>
                <c:pt idx="16344">
                  <c:v>1243</c:v>
                </c:pt>
                <c:pt idx="16345">
                  <c:v>1267</c:v>
                </c:pt>
                <c:pt idx="16346">
                  <c:v>1246</c:v>
                </c:pt>
                <c:pt idx="16347">
                  <c:v>1241</c:v>
                </c:pt>
                <c:pt idx="16348">
                  <c:v>1255</c:v>
                </c:pt>
                <c:pt idx="16349">
                  <c:v>1249</c:v>
                </c:pt>
                <c:pt idx="16350">
                  <c:v>1246</c:v>
                </c:pt>
                <c:pt idx="16351">
                  <c:v>1254</c:v>
                </c:pt>
                <c:pt idx="16352">
                  <c:v>1271</c:v>
                </c:pt>
                <c:pt idx="16353">
                  <c:v>1252</c:v>
                </c:pt>
                <c:pt idx="16354">
                  <c:v>1252</c:v>
                </c:pt>
                <c:pt idx="16355">
                  <c:v>1251</c:v>
                </c:pt>
                <c:pt idx="16356">
                  <c:v>1226</c:v>
                </c:pt>
                <c:pt idx="16357">
                  <c:v>1237</c:v>
                </c:pt>
                <c:pt idx="16358">
                  <c:v>1230</c:v>
                </c:pt>
                <c:pt idx="16359">
                  <c:v>1225</c:v>
                </c:pt>
                <c:pt idx="16360">
                  <c:v>1242</c:v>
                </c:pt>
                <c:pt idx="16361">
                  <c:v>1231</c:v>
                </c:pt>
                <c:pt idx="16362">
                  <c:v>1222</c:v>
                </c:pt>
                <c:pt idx="16363">
                  <c:v>1201</c:v>
                </c:pt>
                <c:pt idx="16364">
                  <c:v>1206</c:v>
                </c:pt>
                <c:pt idx="16365">
                  <c:v>1186</c:v>
                </c:pt>
                <c:pt idx="16366">
                  <c:v>1215</c:v>
                </c:pt>
                <c:pt idx="16367">
                  <c:v>1229</c:v>
                </c:pt>
                <c:pt idx="16368">
                  <c:v>1240</c:v>
                </c:pt>
                <c:pt idx="16369">
                  <c:v>1235</c:v>
                </c:pt>
                <c:pt idx="16370">
                  <c:v>1261</c:v>
                </c:pt>
                <c:pt idx="16371">
                  <c:v>1272</c:v>
                </c:pt>
                <c:pt idx="16372">
                  <c:v>1250</c:v>
                </c:pt>
                <c:pt idx="16373">
                  <c:v>1263</c:v>
                </c:pt>
                <c:pt idx="16374">
                  <c:v>1245</c:v>
                </c:pt>
                <c:pt idx="16375">
                  <c:v>1239</c:v>
                </c:pt>
                <c:pt idx="16376">
                  <c:v>1249</c:v>
                </c:pt>
                <c:pt idx="16377">
                  <c:v>1243</c:v>
                </c:pt>
                <c:pt idx="16378">
                  <c:v>1257</c:v>
                </c:pt>
                <c:pt idx="16379">
                  <c:v>1275</c:v>
                </c:pt>
                <c:pt idx="16380">
                  <c:v>1264</c:v>
                </c:pt>
                <c:pt idx="16381">
                  <c:v>1296</c:v>
                </c:pt>
                <c:pt idx="16382">
                  <c:v>1299</c:v>
                </c:pt>
                <c:pt idx="16383">
                  <c:v>1296</c:v>
                </c:pt>
                <c:pt idx="16384">
                  <c:v>1292</c:v>
                </c:pt>
                <c:pt idx="16385">
                  <c:v>1295</c:v>
                </c:pt>
                <c:pt idx="16386">
                  <c:v>1278</c:v>
                </c:pt>
                <c:pt idx="16387">
                  <c:v>1291</c:v>
                </c:pt>
                <c:pt idx="16388">
                  <c:v>1300</c:v>
                </c:pt>
                <c:pt idx="16389">
                  <c:v>1301</c:v>
                </c:pt>
                <c:pt idx="16390">
                  <c:v>1254</c:v>
                </c:pt>
                <c:pt idx="16391">
                  <c:v>1238</c:v>
                </c:pt>
                <c:pt idx="16392">
                  <c:v>1233</c:v>
                </c:pt>
                <c:pt idx="16393">
                  <c:v>1221</c:v>
                </c:pt>
                <c:pt idx="16394">
                  <c:v>1239</c:v>
                </c:pt>
                <c:pt idx="16395">
                  <c:v>1221</c:v>
                </c:pt>
                <c:pt idx="16396">
                  <c:v>1250</c:v>
                </c:pt>
                <c:pt idx="16397">
                  <c:v>1232</c:v>
                </c:pt>
                <c:pt idx="16398">
                  <c:v>1237</c:v>
                </c:pt>
                <c:pt idx="16399">
                  <c:v>1241</c:v>
                </c:pt>
                <c:pt idx="16400">
                  <c:v>1258</c:v>
                </c:pt>
                <c:pt idx="16401">
                  <c:v>1241</c:v>
                </c:pt>
                <c:pt idx="16402">
                  <c:v>1230</c:v>
                </c:pt>
                <c:pt idx="16403">
                  <c:v>1218</c:v>
                </c:pt>
                <c:pt idx="16404">
                  <c:v>1243</c:v>
                </c:pt>
                <c:pt idx="16405">
                  <c:v>1249</c:v>
                </c:pt>
                <c:pt idx="16406">
                  <c:v>1263</c:v>
                </c:pt>
                <c:pt idx="16407">
                  <c:v>1295</c:v>
                </c:pt>
                <c:pt idx="16408">
                  <c:v>1245</c:v>
                </c:pt>
                <c:pt idx="16409">
                  <c:v>1271</c:v>
                </c:pt>
                <c:pt idx="16410">
                  <c:v>1231</c:v>
                </c:pt>
                <c:pt idx="16411">
                  <c:v>1208</c:v>
                </c:pt>
                <c:pt idx="16412">
                  <c:v>1242</c:v>
                </c:pt>
                <c:pt idx="16413">
                  <c:v>1255</c:v>
                </c:pt>
                <c:pt idx="16414">
                  <c:v>1245</c:v>
                </c:pt>
                <c:pt idx="16415">
                  <c:v>1243</c:v>
                </c:pt>
                <c:pt idx="16416">
                  <c:v>1240</c:v>
                </c:pt>
                <c:pt idx="16417">
                  <c:v>1263</c:v>
                </c:pt>
                <c:pt idx="16418">
                  <c:v>1249</c:v>
                </c:pt>
                <c:pt idx="16419">
                  <c:v>1223</c:v>
                </c:pt>
                <c:pt idx="16420">
                  <c:v>1260</c:v>
                </c:pt>
                <c:pt idx="16421">
                  <c:v>1258</c:v>
                </c:pt>
                <c:pt idx="16422">
                  <c:v>1245</c:v>
                </c:pt>
                <c:pt idx="16423">
                  <c:v>1246</c:v>
                </c:pt>
                <c:pt idx="16424">
                  <c:v>1239</c:v>
                </c:pt>
                <c:pt idx="16425">
                  <c:v>1255</c:v>
                </c:pt>
                <c:pt idx="16426">
                  <c:v>1218</c:v>
                </c:pt>
                <c:pt idx="16427">
                  <c:v>1226</c:v>
                </c:pt>
                <c:pt idx="16428">
                  <c:v>1259</c:v>
                </c:pt>
                <c:pt idx="16429">
                  <c:v>1232</c:v>
                </c:pt>
                <c:pt idx="16430">
                  <c:v>1249</c:v>
                </c:pt>
                <c:pt idx="16431">
                  <c:v>1242</c:v>
                </c:pt>
                <c:pt idx="16432">
                  <c:v>1246</c:v>
                </c:pt>
                <c:pt idx="16433">
                  <c:v>1251</c:v>
                </c:pt>
                <c:pt idx="16434">
                  <c:v>1231</c:v>
                </c:pt>
                <c:pt idx="16435">
                  <c:v>1238</c:v>
                </c:pt>
                <c:pt idx="16436">
                  <c:v>1238</c:v>
                </c:pt>
                <c:pt idx="16437">
                  <c:v>1270</c:v>
                </c:pt>
                <c:pt idx="16438">
                  <c:v>1220</c:v>
                </c:pt>
                <c:pt idx="16439">
                  <c:v>1229</c:v>
                </c:pt>
                <c:pt idx="16440">
                  <c:v>1258</c:v>
                </c:pt>
                <c:pt idx="16441">
                  <c:v>1234</c:v>
                </c:pt>
                <c:pt idx="16442">
                  <c:v>1225</c:v>
                </c:pt>
                <c:pt idx="16443">
                  <c:v>1237</c:v>
                </c:pt>
                <c:pt idx="16444">
                  <c:v>1276</c:v>
                </c:pt>
                <c:pt idx="16445">
                  <c:v>1255</c:v>
                </c:pt>
                <c:pt idx="16446">
                  <c:v>1244</c:v>
                </c:pt>
                <c:pt idx="16447">
                  <c:v>1243</c:v>
                </c:pt>
                <c:pt idx="16448">
                  <c:v>1270</c:v>
                </c:pt>
                <c:pt idx="16449">
                  <c:v>1269</c:v>
                </c:pt>
                <c:pt idx="16450">
                  <c:v>1265</c:v>
                </c:pt>
                <c:pt idx="16451">
                  <c:v>1262</c:v>
                </c:pt>
                <c:pt idx="16452">
                  <c:v>1264</c:v>
                </c:pt>
                <c:pt idx="16453">
                  <c:v>1253</c:v>
                </c:pt>
                <c:pt idx="16454">
                  <c:v>1264</c:v>
                </c:pt>
                <c:pt idx="16455">
                  <c:v>1259</c:v>
                </c:pt>
                <c:pt idx="16456">
                  <c:v>1279</c:v>
                </c:pt>
                <c:pt idx="16457">
                  <c:v>1249</c:v>
                </c:pt>
                <c:pt idx="16458">
                  <c:v>1230</c:v>
                </c:pt>
                <c:pt idx="16459">
                  <c:v>1232</c:v>
                </c:pt>
                <c:pt idx="16460">
                  <c:v>1243</c:v>
                </c:pt>
                <c:pt idx="16461">
                  <c:v>1219</c:v>
                </c:pt>
                <c:pt idx="16462">
                  <c:v>1229</c:v>
                </c:pt>
                <c:pt idx="16463">
                  <c:v>1227</c:v>
                </c:pt>
                <c:pt idx="16464">
                  <c:v>1217</c:v>
                </c:pt>
                <c:pt idx="16465">
                  <c:v>1218</c:v>
                </c:pt>
                <c:pt idx="16466">
                  <c:v>1214</c:v>
                </c:pt>
                <c:pt idx="16467">
                  <c:v>1211</c:v>
                </c:pt>
                <c:pt idx="16468">
                  <c:v>1213</c:v>
                </c:pt>
                <c:pt idx="16469">
                  <c:v>1188</c:v>
                </c:pt>
                <c:pt idx="16470">
                  <c:v>1220</c:v>
                </c:pt>
                <c:pt idx="16471">
                  <c:v>1211</c:v>
                </c:pt>
                <c:pt idx="16472">
                  <c:v>1201</c:v>
                </c:pt>
                <c:pt idx="16473">
                  <c:v>1257</c:v>
                </c:pt>
                <c:pt idx="16474">
                  <c:v>1243</c:v>
                </c:pt>
                <c:pt idx="16475">
                  <c:v>1247</c:v>
                </c:pt>
                <c:pt idx="16476">
                  <c:v>1241</c:v>
                </c:pt>
                <c:pt idx="16477">
                  <c:v>1261</c:v>
                </c:pt>
                <c:pt idx="16478">
                  <c:v>1262</c:v>
                </c:pt>
                <c:pt idx="16479">
                  <c:v>1254</c:v>
                </c:pt>
                <c:pt idx="16480">
                  <c:v>1240</c:v>
                </c:pt>
                <c:pt idx="16481">
                  <c:v>1254</c:v>
                </c:pt>
                <c:pt idx="16482">
                  <c:v>1271</c:v>
                </c:pt>
                <c:pt idx="16483">
                  <c:v>1251</c:v>
                </c:pt>
                <c:pt idx="16484">
                  <c:v>1271</c:v>
                </c:pt>
                <c:pt idx="16485">
                  <c:v>1268</c:v>
                </c:pt>
                <c:pt idx="16486">
                  <c:v>1259</c:v>
                </c:pt>
                <c:pt idx="16487">
                  <c:v>1254</c:v>
                </c:pt>
                <c:pt idx="16488">
                  <c:v>1230</c:v>
                </c:pt>
                <c:pt idx="16489">
                  <c:v>1248</c:v>
                </c:pt>
                <c:pt idx="16490">
                  <c:v>1257</c:v>
                </c:pt>
                <c:pt idx="16491">
                  <c:v>1254</c:v>
                </c:pt>
                <c:pt idx="16492">
                  <c:v>1248</c:v>
                </c:pt>
                <c:pt idx="16493">
                  <c:v>1247</c:v>
                </c:pt>
                <c:pt idx="16494">
                  <c:v>1233</c:v>
                </c:pt>
                <c:pt idx="16495">
                  <c:v>1220</c:v>
                </c:pt>
                <c:pt idx="16496">
                  <c:v>1217</c:v>
                </c:pt>
                <c:pt idx="16497">
                  <c:v>1212</c:v>
                </c:pt>
                <c:pt idx="16498">
                  <c:v>1226</c:v>
                </c:pt>
                <c:pt idx="16499">
                  <c:v>1227</c:v>
                </c:pt>
                <c:pt idx="16500">
                  <c:v>1194</c:v>
                </c:pt>
                <c:pt idx="16501">
                  <c:v>1206</c:v>
                </c:pt>
                <c:pt idx="16502">
                  <c:v>1188</c:v>
                </c:pt>
                <c:pt idx="16503">
                  <c:v>1216</c:v>
                </c:pt>
                <c:pt idx="16504">
                  <c:v>1214</c:v>
                </c:pt>
                <c:pt idx="16505">
                  <c:v>1221</c:v>
                </c:pt>
                <c:pt idx="16506">
                  <c:v>1244</c:v>
                </c:pt>
                <c:pt idx="16507">
                  <c:v>1227</c:v>
                </c:pt>
                <c:pt idx="16508">
                  <c:v>1207</c:v>
                </c:pt>
                <c:pt idx="16509">
                  <c:v>1253</c:v>
                </c:pt>
                <c:pt idx="16510">
                  <c:v>1238</c:v>
                </c:pt>
                <c:pt idx="16511">
                  <c:v>1249</c:v>
                </c:pt>
                <c:pt idx="16512">
                  <c:v>1250</c:v>
                </c:pt>
                <c:pt idx="16513">
                  <c:v>1258</c:v>
                </c:pt>
                <c:pt idx="16514">
                  <c:v>1271</c:v>
                </c:pt>
                <c:pt idx="16515">
                  <c:v>1259</c:v>
                </c:pt>
                <c:pt idx="16516">
                  <c:v>1247</c:v>
                </c:pt>
                <c:pt idx="16517">
                  <c:v>1252</c:v>
                </c:pt>
                <c:pt idx="16518">
                  <c:v>1268</c:v>
                </c:pt>
                <c:pt idx="16519">
                  <c:v>1280</c:v>
                </c:pt>
                <c:pt idx="16520">
                  <c:v>1298</c:v>
                </c:pt>
                <c:pt idx="16521">
                  <c:v>1273</c:v>
                </c:pt>
                <c:pt idx="16522">
                  <c:v>1304</c:v>
                </c:pt>
                <c:pt idx="16523">
                  <c:v>1300</c:v>
                </c:pt>
                <c:pt idx="16524">
                  <c:v>1291</c:v>
                </c:pt>
                <c:pt idx="16525">
                  <c:v>1257</c:v>
                </c:pt>
                <c:pt idx="16526">
                  <c:v>1272</c:v>
                </c:pt>
                <c:pt idx="16527">
                  <c:v>1274</c:v>
                </c:pt>
                <c:pt idx="16528">
                  <c:v>1290</c:v>
                </c:pt>
                <c:pt idx="16529">
                  <c:v>1289</c:v>
                </c:pt>
                <c:pt idx="16530">
                  <c:v>1262</c:v>
                </c:pt>
                <c:pt idx="16531">
                  <c:v>1240</c:v>
                </c:pt>
                <c:pt idx="16532">
                  <c:v>1259</c:v>
                </c:pt>
                <c:pt idx="16533">
                  <c:v>1269</c:v>
                </c:pt>
                <c:pt idx="16534">
                  <c:v>1279</c:v>
                </c:pt>
                <c:pt idx="16535">
                  <c:v>1278</c:v>
                </c:pt>
                <c:pt idx="16536">
                  <c:v>1248</c:v>
                </c:pt>
                <c:pt idx="16537">
                  <c:v>1273</c:v>
                </c:pt>
                <c:pt idx="16538">
                  <c:v>1275</c:v>
                </c:pt>
                <c:pt idx="16539">
                  <c:v>1294</c:v>
                </c:pt>
                <c:pt idx="16540">
                  <c:v>1277</c:v>
                </c:pt>
                <c:pt idx="16541">
                  <c:v>1281</c:v>
                </c:pt>
                <c:pt idx="16542">
                  <c:v>1261</c:v>
                </c:pt>
                <c:pt idx="16543">
                  <c:v>1277</c:v>
                </c:pt>
                <c:pt idx="16544">
                  <c:v>1309</c:v>
                </c:pt>
                <c:pt idx="16545">
                  <c:v>1280</c:v>
                </c:pt>
                <c:pt idx="16546">
                  <c:v>1237</c:v>
                </c:pt>
                <c:pt idx="16547">
                  <c:v>1266</c:v>
                </c:pt>
                <c:pt idx="16548">
                  <c:v>1276</c:v>
                </c:pt>
                <c:pt idx="16549">
                  <c:v>1243</c:v>
                </c:pt>
                <c:pt idx="16550">
                  <c:v>1251</c:v>
                </c:pt>
                <c:pt idx="16551">
                  <c:v>1299</c:v>
                </c:pt>
                <c:pt idx="16552">
                  <c:v>1279</c:v>
                </c:pt>
                <c:pt idx="16553">
                  <c:v>1276</c:v>
                </c:pt>
                <c:pt idx="16554">
                  <c:v>1241</c:v>
                </c:pt>
                <c:pt idx="16555">
                  <c:v>1257</c:v>
                </c:pt>
                <c:pt idx="16556">
                  <c:v>1268</c:v>
                </c:pt>
                <c:pt idx="16557">
                  <c:v>1259</c:v>
                </c:pt>
                <c:pt idx="16558">
                  <c:v>1261</c:v>
                </c:pt>
                <c:pt idx="16559">
                  <c:v>1255</c:v>
                </c:pt>
                <c:pt idx="16560">
                  <c:v>1256</c:v>
                </c:pt>
                <c:pt idx="16561">
                  <c:v>1274</c:v>
                </c:pt>
                <c:pt idx="16562">
                  <c:v>1267</c:v>
                </c:pt>
                <c:pt idx="16563">
                  <c:v>1297</c:v>
                </c:pt>
                <c:pt idx="16564">
                  <c:v>1270</c:v>
                </c:pt>
                <c:pt idx="16565">
                  <c:v>1268</c:v>
                </c:pt>
                <c:pt idx="16566">
                  <c:v>1279</c:v>
                </c:pt>
                <c:pt idx="16567">
                  <c:v>1270</c:v>
                </c:pt>
                <c:pt idx="16568">
                  <c:v>1252</c:v>
                </c:pt>
                <c:pt idx="16569">
                  <c:v>1270</c:v>
                </c:pt>
                <c:pt idx="16570">
                  <c:v>1257</c:v>
                </c:pt>
                <c:pt idx="16571">
                  <c:v>1238</c:v>
                </c:pt>
                <c:pt idx="16572">
                  <c:v>1242</c:v>
                </c:pt>
                <c:pt idx="16573">
                  <c:v>1236</c:v>
                </c:pt>
                <c:pt idx="16574">
                  <c:v>1242</c:v>
                </c:pt>
                <c:pt idx="16575">
                  <c:v>1241</c:v>
                </c:pt>
                <c:pt idx="16576">
                  <c:v>1267</c:v>
                </c:pt>
                <c:pt idx="16577">
                  <c:v>1250</c:v>
                </c:pt>
                <c:pt idx="16578">
                  <c:v>1263</c:v>
                </c:pt>
                <c:pt idx="16579">
                  <c:v>1264</c:v>
                </c:pt>
                <c:pt idx="16580">
                  <c:v>1242</c:v>
                </c:pt>
                <c:pt idx="16581">
                  <c:v>1262</c:v>
                </c:pt>
                <c:pt idx="16582">
                  <c:v>1253</c:v>
                </c:pt>
                <c:pt idx="16583">
                  <c:v>1281</c:v>
                </c:pt>
                <c:pt idx="16584">
                  <c:v>1276</c:v>
                </c:pt>
                <c:pt idx="16585">
                  <c:v>1280</c:v>
                </c:pt>
                <c:pt idx="16586">
                  <c:v>1275</c:v>
                </c:pt>
                <c:pt idx="16587">
                  <c:v>1287</c:v>
                </c:pt>
                <c:pt idx="16588">
                  <c:v>1230</c:v>
                </c:pt>
                <c:pt idx="16589">
                  <c:v>1234</c:v>
                </c:pt>
                <c:pt idx="16590">
                  <c:v>1287</c:v>
                </c:pt>
                <c:pt idx="16591">
                  <c:v>1287</c:v>
                </c:pt>
                <c:pt idx="16592">
                  <c:v>1295</c:v>
                </c:pt>
                <c:pt idx="16593">
                  <c:v>1277</c:v>
                </c:pt>
                <c:pt idx="16594">
                  <c:v>1281</c:v>
                </c:pt>
                <c:pt idx="16595">
                  <c:v>1265</c:v>
                </c:pt>
                <c:pt idx="16596">
                  <c:v>1269</c:v>
                </c:pt>
                <c:pt idx="16597">
                  <c:v>1273</c:v>
                </c:pt>
                <c:pt idx="16598">
                  <c:v>1290</c:v>
                </c:pt>
                <c:pt idx="16599">
                  <c:v>1271</c:v>
                </c:pt>
                <c:pt idx="16600">
                  <c:v>1258</c:v>
                </c:pt>
                <c:pt idx="16601">
                  <c:v>1270</c:v>
                </c:pt>
                <c:pt idx="16602">
                  <c:v>1279</c:v>
                </c:pt>
                <c:pt idx="16603">
                  <c:v>1280</c:v>
                </c:pt>
                <c:pt idx="16604">
                  <c:v>1272</c:v>
                </c:pt>
                <c:pt idx="16605">
                  <c:v>1311</c:v>
                </c:pt>
                <c:pt idx="16606">
                  <c:v>1284</c:v>
                </c:pt>
                <c:pt idx="16607">
                  <c:v>1271</c:v>
                </c:pt>
                <c:pt idx="16608">
                  <c:v>1279</c:v>
                </c:pt>
                <c:pt idx="16609">
                  <c:v>1243</c:v>
                </c:pt>
                <c:pt idx="16610">
                  <c:v>1265</c:v>
                </c:pt>
                <c:pt idx="16611">
                  <c:v>1262</c:v>
                </c:pt>
                <c:pt idx="16612">
                  <c:v>1244</c:v>
                </c:pt>
                <c:pt idx="16613">
                  <c:v>1257</c:v>
                </c:pt>
                <c:pt idx="16614">
                  <c:v>1249</c:v>
                </c:pt>
                <c:pt idx="16615">
                  <c:v>1244</c:v>
                </c:pt>
                <c:pt idx="16616">
                  <c:v>1274</c:v>
                </c:pt>
                <c:pt idx="16617">
                  <c:v>1279</c:v>
                </c:pt>
                <c:pt idx="16618">
                  <c:v>1301</c:v>
                </c:pt>
                <c:pt idx="16619">
                  <c:v>1297</c:v>
                </c:pt>
                <c:pt idx="16620">
                  <c:v>1286</c:v>
                </c:pt>
                <c:pt idx="16621">
                  <c:v>1282</c:v>
                </c:pt>
                <c:pt idx="16622">
                  <c:v>1295</c:v>
                </c:pt>
                <c:pt idx="16623">
                  <c:v>1296</c:v>
                </c:pt>
                <c:pt idx="16624">
                  <c:v>1280</c:v>
                </c:pt>
                <c:pt idx="16625">
                  <c:v>1260</c:v>
                </c:pt>
                <c:pt idx="16626">
                  <c:v>1268</c:v>
                </c:pt>
                <c:pt idx="16627">
                  <c:v>1266</c:v>
                </c:pt>
                <c:pt idx="16628">
                  <c:v>1274</c:v>
                </c:pt>
                <c:pt idx="16629">
                  <c:v>1262</c:v>
                </c:pt>
                <c:pt idx="16630">
                  <c:v>1286</c:v>
                </c:pt>
                <c:pt idx="16631">
                  <c:v>1297</c:v>
                </c:pt>
                <c:pt idx="16632">
                  <c:v>1269</c:v>
                </c:pt>
                <c:pt idx="16633">
                  <c:v>1261</c:v>
                </c:pt>
                <c:pt idx="16634">
                  <c:v>1270</c:v>
                </c:pt>
                <c:pt idx="16635">
                  <c:v>1264</c:v>
                </c:pt>
                <c:pt idx="16636">
                  <c:v>1268</c:v>
                </c:pt>
                <c:pt idx="16637">
                  <c:v>1262</c:v>
                </c:pt>
                <c:pt idx="16638">
                  <c:v>1273</c:v>
                </c:pt>
                <c:pt idx="16639">
                  <c:v>1257</c:v>
                </c:pt>
                <c:pt idx="16640">
                  <c:v>1281</c:v>
                </c:pt>
                <c:pt idx="16641">
                  <c:v>1280</c:v>
                </c:pt>
                <c:pt idx="16642">
                  <c:v>1284</c:v>
                </c:pt>
                <c:pt idx="16643">
                  <c:v>1278</c:v>
                </c:pt>
                <c:pt idx="16644">
                  <c:v>1243</c:v>
                </c:pt>
                <c:pt idx="16645">
                  <c:v>1261</c:v>
                </c:pt>
                <c:pt idx="16646">
                  <c:v>1303</c:v>
                </c:pt>
                <c:pt idx="16647">
                  <c:v>1261</c:v>
                </c:pt>
                <c:pt idx="16648">
                  <c:v>1269</c:v>
                </c:pt>
                <c:pt idx="16649">
                  <c:v>1270</c:v>
                </c:pt>
                <c:pt idx="16650">
                  <c:v>1280</c:v>
                </c:pt>
                <c:pt idx="16651">
                  <c:v>1260</c:v>
                </c:pt>
                <c:pt idx="16652">
                  <c:v>1267</c:v>
                </c:pt>
                <c:pt idx="16653">
                  <c:v>1245</c:v>
                </c:pt>
                <c:pt idx="16654">
                  <c:v>1247</c:v>
                </c:pt>
                <c:pt idx="16655">
                  <c:v>1261</c:v>
                </c:pt>
                <c:pt idx="16656">
                  <c:v>1243</c:v>
                </c:pt>
                <c:pt idx="16657">
                  <c:v>1255</c:v>
                </c:pt>
                <c:pt idx="16658">
                  <c:v>1254</c:v>
                </c:pt>
                <c:pt idx="16659">
                  <c:v>1282</c:v>
                </c:pt>
                <c:pt idx="16660">
                  <c:v>1261</c:v>
                </c:pt>
                <c:pt idx="16661">
                  <c:v>1297</c:v>
                </c:pt>
                <c:pt idx="16662">
                  <c:v>1284</c:v>
                </c:pt>
                <c:pt idx="16663">
                  <c:v>1269</c:v>
                </c:pt>
                <c:pt idx="16664">
                  <c:v>1290</c:v>
                </c:pt>
                <c:pt idx="16665">
                  <c:v>1288</c:v>
                </c:pt>
                <c:pt idx="16666">
                  <c:v>1266</c:v>
                </c:pt>
                <c:pt idx="16667">
                  <c:v>1250</c:v>
                </c:pt>
                <c:pt idx="16668">
                  <c:v>1284</c:v>
                </c:pt>
                <c:pt idx="16669">
                  <c:v>1296</c:v>
                </c:pt>
                <c:pt idx="16670">
                  <c:v>1307</c:v>
                </c:pt>
                <c:pt idx="16671">
                  <c:v>1287</c:v>
                </c:pt>
                <c:pt idx="16672">
                  <c:v>1305</c:v>
                </c:pt>
                <c:pt idx="16673">
                  <c:v>1320</c:v>
                </c:pt>
                <c:pt idx="16674">
                  <c:v>1318</c:v>
                </c:pt>
                <c:pt idx="16675">
                  <c:v>1314</c:v>
                </c:pt>
                <c:pt idx="16676">
                  <c:v>1302</c:v>
                </c:pt>
                <c:pt idx="16677">
                  <c:v>1315</c:v>
                </c:pt>
                <c:pt idx="16678">
                  <c:v>1290</c:v>
                </c:pt>
                <c:pt idx="16679">
                  <c:v>1311</c:v>
                </c:pt>
                <c:pt idx="16680">
                  <c:v>1305</c:v>
                </c:pt>
                <c:pt idx="16681">
                  <c:v>1295</c:v>
                </c:pt>
                <c:pt idx="16682">
                  <c:v>1310</c:v>
                </c:pt>
                <c:pt idx="16683">
                  <c:v>1292</c:v>
                </c:pt>
                <c:pt idx="16684">
                  <c:v>1291</c:v>
                </c:pt>
                <c:pt idx="16685">
                  <c:v>1295</c:v>
                </c:pt>
                <c:pt idx="16686">
                  <c:v>1284</c:v>
                </c:pt>
                <c:pt idx="16687">
                  <c:v>1282</c:v>
                </c:pt>
                <c:pt idx="16688">
                  <c:v>1300</c:v>
                </c:pt>
                <c:pt idx="16689">
                  <c:v>1289</c:v>
                </c:pt>
                <c:pt idx="16690">
                  <c:v>1257</c:v>
                </c:pt>
                <c:pt idx="16691">
                  <c:v>1291</c:v>
                </c:pt>
                <c:pt idx="16692">
                  <c:v>1276</c:v>
                </c:pt>
                <c:pt idx="16693">
                  <c:v>1294</c:v>
                </c:pt>
                <c:pt idx="16694">
                  <c:v>1316</c:v>
                </c:pt>
                <c:pt idx="16695">
                  <c:v>1273</c:v>
                </c:pt>
                <c:pt idx="16696">
                  <c:v>1272</c:v>
                </c:pt>
                <c:pt idx="16697">
                  <c:v>1262</c:v>
                </c:pt>
                <c:pt idx="16698">
                  <c:v>1265</c:v>
                </c:pt>
                <c:pt idx="16699">
                  <c:v>1284</c:v>
                </c:pt>
                <c:pt idx="16700">
                  <c:v>1321</c:v>
                </c:pt>
                <c:pt idx="16701">
                  <c:v>1296</c:v>
                </c:pt>
                <c:pt idx="16702">
                  <c:v>1303</c:v>
                </c:pt>
                <c:pt idx="16703">
                  <c:v>1284</c:v>
                </c:pt>
                <c:pt idx="16704">
                  <c:v>1292</c:v>
                </c:pt>
                <c:pt idx="16705">
                  <c:v>1266</c:v>
                </c:pt>
                <c:pt idx="16706">
                  <c:v>1267</c:v>
                </c:pt>
                <c:pt idx="16707">
                  <c:v>1267</c:v>
                </c:pt>
                <c:pt idx="16708">
                  <c:v>1242</c:v>
                </c:pt>
                <c:pt idx="16709">
                  <c:v>1260</c:v>
                </c:pt>
                <c:pt idx="16710">
                  <c:v>1250</c:v>
                </c:pt>
                <c:pt idx="16711">
                  <c:v>1255</c:v>
                </c:pt>
                <c:pt idx="16712">
                  <c:v>1261</c:v>
                </c:pt>
                <c:pt idx="16713">
                  <c:v>1290</c:v>
                </c:pt>
                <c:pt idx="16714">
                  <c:v>1261</c:v>
                </c:pt>
                <c:pt idx="16715">
                  <c:v>1244</c:v>
                </c:pt>
                <c:pt idx="16716">
                  <c:v>1272</c:v>
                </c:pt>
                <c:pt idx="16717">
                  <c:v>1276</c:v>
                </c:pt>
                <c:pt idx="16718">
                  <c:v>1265</c:v>
                </c:pt>
                <c:pt idx="16719">
                  <c:v>1262</c:v>
                </c:pt>
                <c:pt idx="16720">
                  <c:v>1274</c:v>
                </c:pt>
                <c:pt idx="16721">
                  <c:v>1267</c:v>
                </c:pt>
                <c:pt idx="16722">
                  <c:v>1251</c:v>
                </c:pt>
                <c:pt idx="16723">
                  <c:v>1269</c:v>
                </c:pt>
                <c:pt idx="16724">
                  <c:v>1260</c:v>
                </c:pt>
                <c:pt idx="16725">
                  <c:v>1268</c:v>
                </c:pt>
                <c:pt idx="16726">
                  <c:v>1265</c:v>
                </c:pt>
                <c:pt idx="16727">
                  <c:v>1261</c:v>
                </c:pt>
                <c:pt idx="16728">
                  <c:v>1274</c:v>
                </c:pt>
                <c:pt idx="16729">
                  <c:v>1283</c:v>
                </c:pt>
                <c:pt idx="16730">
                  <c:v>1273</c:v>
                </c:pt>
                <c:pt idx="16731">
                  <c:v>1268</c:v>
                </c:pt>
                <c:pt idx="16732">
                  <c:v>1267</c:v>
                </c:pt>
                <c:pt idx="16733">
                  <c:v>1293</c:v>
                </c:pt>
                <c:pt idx="16734">
                  <c:v>1289</c:v>
                </c:pt>
                <c:pt idx="16735">
                  <c:v>1313</c:v>
                </c:pt>
                <c:pt idx="16736">
                  <c:v>1290</c:v>
                </c:pt>
                <c:pt idx="16737">
                  <c:v>1302</c:v>
                </c:pt>
                <c:pt idx="16738">
                  <c:v>1289</c:v>
                </c:pt>
                <c:pt idx="16739">
                  <c:v>1290</c:v>
                </c:pt>
                <c:pt idx="16740">
                  <c:v>1297</c:v>
                </c:pt>
                <c:pt idx="16741">
                  <c:v>1303</c:v>
                </c:pt>
                <c:pt idx="16742">
                  <c:v>1312</c:v>
                </c:pt>
                <c:pt idx="16743">
                  <c:v>1300</c:v>
                </c:pt>
                <c:pt idx="16744">
                  <c:v>1283</c:v>
                </c:pt>
                <c:pt idx="16745">
                  <c:v>1295</c:v>
                </c:pt>
                <c:pt idx="16746">
                  <c:v>1296</c:v>
                </c:pt>
                <c:pt idx="16747">
                  <c:v>1304</c:v>
                </c:pt>
                <c:pt idx="16748">
                  <c:v>1276</c:v>
                </c:pt>
                <c:pt idx="16749">
                  <c:v>1258</c:v>
                </c:pt>
                <c:pt idx="16750">
                  <c:v>1271</c:v>
                </c:pt>
                <c:pt idx="16751">
                  <c:v>1304</c:v>
                </c:pt>
                <c:pt idx="16752">
                  <c:v>1275</c:v>
                </c:pt>
                <c:pt idx="16753">
                  <c:v>1283</c:v>
                </c:pt>
                <c:pt idx="16754">
                  <c:v>1279</c:v>
                </c:pt>
                <c:pt idx="16755">
                  <c:v>1274</c:v>
                </c:pt>
                <c:pt idx="16756">
                  <c:v>1271</c:v>
                </c:pt>
                <c:pt idx="16757">
                  <c:v>1248</c:v>
                </c:pt>
                <c:pt idx="16758">
                  <c:v>1242</c:v>
                </c:pt>
                <c:pt idx="16759">
                  <c:v>1244</c:v>
                </c:pt>
                <c:pt idx="16760">
                  <c:v>1231</c:v>
                </c:pt>
                <c:pt idx="16761">
                  <c:v>1236</c:v>
                </c:pt>
                <c:pt idx="16762">
                  <c:v>1247</c:v>
                </c:pt>
                <c:pt idx="16763">
                  <c:v>1232</c:v>
                </c:pt>
                <c:pt idx="16764">
                  <c:v>1253</c:v>
                </c:pt>
                <c:pt idx="16765">
                  <c:v>1250</c:v>
                </c:pt>
                <c:pt idx="16766">
                  <c:v>1233</c:v>
                </c:pt>
                <c:pt idx="16767">
                  <c:v>1215</c:v>
                </c:pt>
                <c:pt idx="16768">
                  <c:v>1231</c:v>
                </c:pt>
                <c:pt idx="16769">
                  <c:v>1257</c:v>
                </c:pt>
                <c:pt idx="16770">
                  <c:v>1248</c:v>
                </c:pt>
                <c:pt idx="16771">
                  <c:v>1250</c:v>
                </c:pt>
                <c:pt idx="16772">
                  <c:v>1233</c:v>
                </c:pt>
                <c:pt idx="16773">
                  <c:v>1227</c:v>
                </c:pt>
                <c:pt idx="16774">
                  <c:v>1215</c:v>
                </c:pt>
                <c:pt idx="16775">
                  <c:v>1265</c:v>
                </c:pt>
                <c:pt idx="16776">
                  <c:v>1248</c:v>
                </c:pt>
                <c:pt idx="16777">
                  <c:v>1232</c:v>
                </c:pt>
                <c:pt idx="16778">
                  <c:v>1261</c:v>
                </c:pt>
                <c:pt idx="16779">
                  <c:v>1252</c:v>
                </c:pt>
                <c:pt idx="16780">
                  <c:v>1260</c:v>
                </c:pt>
                <c:pt idx="16781">
                  <c:v>1263</c:v>
                </c:pt>
                <c:pt idx="16782">
                  <c:v>1259</c:v>
                </c:pt>
                <c:pt idx="16783">
                  <c:v>1266</c:v>
                </c:pt>
                <c:pt idx="16784">
                  <c:v>1277</c:v>
                </c:pt>
                <c:pt idx="16785">
                  <c:v>1255</c:v>
                </c:pt>
                <c:pt idx="16786">
                  <c:v>1245</c:v>
                </c:pt>
                <c:pt idx="16787">
                  <c:v>1269</c:v>
                </c:pt>
                <c:pt idx="16788">
                  <c:v>1275</c:v>
                </c:pt>
                <c:pt idx="16789">
                  <c:v>1250</c:v>
                </c:pt>
                <c:pt idx="16790">
                  <c:v>1276</c:v>
                </c:pt>
                <c:pt idx="16791">
                  <c:v>1263</c:v>
                </c:pt>
                <c:pt idx="16792">
                  <c:v>1282</c:v>
                </c:pt>
                <c:pt idx="16793">
                  <c:v>1278</c:v>
                </c:pt>
                <c:pt idx="16794">
                  <c:v>1283</c:v>
                </c:pt>
                <c:pt idx="16795">
                  <c:v>1267</c:v>
                </c:pt>
                <c:pt idx="16796">
                  <c:v>1279</c:v>
                </c:pt>
                <c:pt idx="16797">
                  <c:v>1296</c:v>
                </c:pt>
                <c:pt idx="16798">
                  <c:v>1278</c:v>
                </c:pt>
                <c:pt idx="16799">
                  <c:v>1305</c:v>
                </c:pt>
                <c:pt idx="16800">
                  <c:v>1280</c:v>
                </c:pt>
                <c:pt idx="16801">
                  <c:v>1275</c:v>
                </c:pt>
                <c:pt idx="16802">
                  <c:v>1311</c:v>
                </c:pt>
                <c:pt idx="16803">
                  <c:v>1255</c:v>
                </c:pt>
                <c:pt idx="16804">
                  <c:v>1261</c:v>
                </c:pt>
                <c:pt idx="16805">
                  <c:v>1256</c:v>
                </c:pt>
                <c:pt idx="16806">
                  <c:v>1248</c:v>
                </c:pt>
                <c:pt idx="16807">
                  <c:v>1276</c:v>
                </c:pt>
                <c:pt idx="16808">
                  <c:v>1268</c:v>
                </c:pt>
                <c:pt idx="16809">
                  <c:v>1252</c:v>
                </c:pt>
                <c:pt idx="16810">
                  <c:v>1256</c:v>
                </c:pt>
                <c:pt idx="16811">
                  <c:v>1249</c:v>
                </c:pt>
                <c:pt idx="16812">
                  <c:v>1245</c:v>
                </c:pt>
                <c:pt idx="16813">
                  <c:v>1248</c:v>
                </c:pt>
                <c:pt idx="16814">
                  <c:v>1237</c:v>
                </c:pt>
                <c:pt idx="16815">
                  <c:v>1243</c:v>
                </c:pt>
                <c:pt idx="16816">
                  <c:v>1253</c:v>
                </c:pt>
                <c:pt idx="16817">
                  <c:v>1245</c:v>
                </c:pt>
                <c:pt idx="16818">
                  <c:v>1284</c:v>
                </c:pt>
                <c:pt idx="16819">
                  <c:v>1281</c:v>
                </c:pt>
                <c:pt idx="16820">
                  <c:v>1291</c:v>
                </c:pt>
                <c:pt idx="16821">
                  <c:v>1286</c:v>
                </c:pt>
                <c:pt idx="16822">
                  <c:v>1297</c:v>
                </c:pt>
                <c:pt idx="16823">
                  <c:v>1286</c:v>
                </c:pt>
                <c:pt idx="16824">
                  <c:v>1317</c:v>
                </c:pt>
                <c:pt idx="16825">
                  <c:v>1291</c:v>
                </c:pt>
                <c:pt idx="16826">
                  <c:v>1317</c:v>
                </c:pt>
                <c:pt idx="16827">
                  <c:v>1274</c:v>
                </c:pt>
                <c:pt idx="16828">
                  <c:v>1289</c:v>
                </c:pt>
                <c:pt idx="16829">
                  <c:v>1286</c:v>
                </c:pt>
                <c:pt idx="16830">
                  <c:v>1293</c:v>
                </c:pt>
                <c:pt idx="16831">
                  <c:v>1302</c:v>
                </c:pt>
                <c:pt idx="16832">
                  <c:v>1282</c:v>
                </c:pt>
                <c:pt idx="16833">
                  <c:v>1306</c:v>
                </c:pt>
                <c:pt idx="16834">
                  <c:v>1283</c:v>
                </c:pt>
                <c:pt idx="16835">
                  <c:v>1285</c:v>
                </c:pt>
                <c:pt idx="16836">
                  <c:v>1282</c:v>
                </c:pt>
                <c:pt idx="16837">
                  <c:v>1290</c:v>
                </c:pt>
                <c:pt idx="16838">
                  <c:v>1257</c:v>
                </c:pt>
                <c:pt idx="16839">
                  <c:v>1261</c:v>
                </c:pt>
                <c:pt idx="16840">
                  <c:v>1293</c:v>
                </c:pt>
                <c:pt idx="16841">
                  <c:v>1265</c:v>
                </c:pt>
                <c:pt idx="16842">
                  <c:v>1292</c:v>
                </c:pt>
                <c:pt idx="16843">
                  <c:v>1312</c:v>
                </c:pt>
                <c:pt idx="16844">
                  <c:v>1307</c:v>
                </c:pt>
                <c:pt idx="16845">
                  <c:v>1308</c:v>
                </c:pt>
                <c:pt idx="16846">
                  <c:v>1309</c:v>
                </c:pt>
                <c:pt idx="16847">
                  <c:v>1265</c:v>
                </c:pt>
                <c:pt idx="16848">
                  <c:v>1289</c:v>
                </c:pt>
                <c:pt idx="16849">
                  <c:v>1305</c:v>
                </c:pt>
                <c:pt idx="16850">
                  <c:v>1306</c:v>
                </c:pt>
                <c:pt idx="16851">
                  <c:v>1292</c:v>
                </c:pt>
                <c:pt idx="16852">
                  <c:v>1340</c:v>
                </c:pt>
                <c:pt idx="16853">
                  <c:v>1319</c:v>
                </c:pt>
                <c:pt idx="16854">
                  <c:v>1285</c:v>
                </c:pt>
                <c:pt idx="16855">
                  <c:v>1266</c:v>
                </c:pt>
                <c:pt idx="16856">
                  <c:v>1269</c:v>
                </c:pt>
                <c:pt idx="16857">
                  <c:v>1275</c:v>
                </c:pt>
                <c:pt idx="16858">
                  <c:v>1287</c:v>
                </c:pt>
                <c:pt idx="16859">
                  <c:v>1291</c:v>
                </c:pt>
                <c:pt idx="16860">
                  <c:v>1296</c:v>
                </c:pt>
                <c:pt idx="16861">
                  <c:v>1277</c:v>
                </c:pt>
                <c:pt idx="16862">
                  <c:v>1265</c:v>
                </c:pt>
                <c:pt idx="16863">
                  <c:v>1280</c:v>
                </c:pt>
                <c:pt idx="16864">
                  <c:v>1259</c:v>
                </c:pt>
                <c:pt idx="16865">
                  <c:v>1239</c:v>
                </c:pt>
                <c:pt idx="16866">
                  <c:v>1275</c:v>
                </c:pt>
                <c:pt idx="16867">
                  <c:v>1268</c:v>
                </c:pt>
                <c:pt idx="16868">
                  <c:v>1288</c:v>
                </c:pt>
                <c:pt idx="16869">
                  <c:v>1264</c:v>
                </c:pt>
                <c:pt idx="16870">
                  <c:v>1265</c:v>
                </c:pt>
                <c:pt idx="16871">
                  <c:v>1244</c:v>
                </c:pt>
                <c:pt idx="16872">
                  <c:v>1271</c:v>
                </c:pt>
                <c:pt idx="16873">
                  <c:v>1246</c:v>
                </c:pt>
                <c:pt idx="16874">
                  <c:v>1249</c:v>
                </c:pt>
                <c:pt idx="16875">
                  <c:v>1259</c:v>
                </c:pt>
                <c:pt idx="16876">
                  <c:v>1261</c:v>
                </c:pt>
                <c:pt idx="16877">
                  <c:v>1257</c:v>
                </c:pt>
                <c:pt idx="16878">
                  <c:v>1256</c:v>
                </c:pt>
                <c:pt idx="16879">
                  <c:v>1304</c:v>
                </c:pt>
                <c:pt idx="16880">
                  <c:v>1278</c:v>
                </c:pt>
                <c:pt idx="16881">
                  <c:v>1291</c:v>
                </c:pt>
                <c:pt idx="16882">
                  <c:v>1264</c:v>
                </c:pt>
                <c:pt idx="16883">
                  <c:v>1264</c:v>
                </c:pt>
                <c:pt idx="16884">
                  <c:v>1273</c:v>
                </c:pt>
                <c:pt idx="16885">
                  <c:v>1256</c:v>
                </c:pt>
                <c:pt idx="16886">
                  <c:v>1255</c:v>
                </c:pt>
                <c:pt idx="16887">
                  <c:v>1276</c:v>
                </c:pt>
                <c:pt idx="16888">
                  <c:v>1275</c:v>
                </c:pt>
                <c:pt idx="16889">
                  <c:v>1278</c:v>
                </c:pt>
                <c:pt idx="16890">
                  <c:v>1272</c:v>
                </c:pt>
                <c:pt idx="16891">
                  <c:v>1267</c:v>
                </c:pt>
                <c:pt idx="16892">
                  <c:v>1298</c:v>
                </c:pt>
                <c:pt idx="16893">
                  <c:v>1294</c:v>
                </c:pt>
                <c:pt idx="16894">
                  <c:v>1283</c:v>
                </c:pt>
                <c:pt idx="16895">
                  <c:v>1288</c:v>
                </c:pt>
                <c:pt idx="16896">
                  <c:v>1293</c:v>
                </c:pt>
                <c:pt idx="16897">
                  <c:v>1295</c:v>
                </c:pt>
                <c:pt idx="16898">
                  <c:v>1275</c:v>
                </c:pt>
                <c:pt idx="16899">
                  <c:v>1262</c:v>
                </c:pt>
                <c:pt idx="16900">
                  <c:v>1302</c:v>
                </c:pt>
                <c:pt idx="16901">
                  <c:v>1301</c:v>
                </c:pt>
                <c:pt idx="16902">
                  <c:v>1314</c:v>
                </c:pt>
                <c:pt idx="16903">
                  <c:v>1291</c:v>
                </c:pt>
                <c:pt idx="16904">
                  <c:v>1320</c:v>
                </c:pt>
                <c:pt idx="16905">
                  <c:v>1321</c:v>
                </c:pt>
                <c:pt idx="16906">
                  <c:v>1281</c:v>
                </c:pt>
                <c:pt idx="16907">
                  <c:v>1293</c:v>
                </c:pt>
                <c:pt idx="16908">
                  <c:v>1302</c:v>
                </c:pt>
                <c:pt idx="16909">
                  <c:v>1293</c:v>
                </c:pt>
                <c:pt idx="16910">
                  <c:v>1309</c:v>
                </c:pt>
                <c:pt idx="16911">
                  <c:v>1312</c:v>
                </c:pt>
                <c:pt idx="16912">
                  <c:v>1302</c:v>
                </c:pt>
                <c:pt idx="16913">
                  <c:v>1300</c:v>
                </c:pt>
                <c:pt idx="16914">
                  <c:v>1321</c:v>
                </c:pt>
                <c:pt idx="16915">
                  <c:v>1314</c:v>
                </c:pt>
                <c:pt idx="16916">
                  <c:v>1307</c:v>
                </c:pt>
                <c:pt idx="16917">
                  <c:v>1297</c:v>
                </c:pt>
                <c:pt idx="16918">
                  <c:v>1291</c:v>
                </c:pt>
                <c:pt idx="16919">
                  <c:v>1289</c:v>
                </c:pt>
                <c:pt idx="16920">
                  <c:v>1289</c:v>
                </c:pt>
                <c:pt idx="16921">
                  <c:v>1272</c:v>
                </c:pt>
                <c:pt idx="16922">
                  <c:v>1275</c:v>
                </c:pt>
                <c:pt idx="16923">
                  <c:v>1264</c:v>
                </c:pt>
                <c:pt idx="16924">
                  <c:v>1271</c:v>
                </c:pt>
                <c:pt idx="16925">
                  <c:v>1272</c:v>
                </c:pt>
                <c:pt idx="16926">
                  <c:v>1250</c:v>
                </c:pt>
                <c:pt idx="16927">
                  <c:v>1267</c:v>
                </c:pt>
                <c:pt idx="16928">
                  <c:v>1233</c:v>
                </c:pt>
                <c:pt idx="16929">
                  <c:v>1255</c:v>
                </c:pt>
                <c:pt idx="16930">
                  <c:v>1247</c:v>
                </c:pt>
                <c:pt idx="16931">
                  <c:v>1248</c:v>
                </c:pt>
                <c:pt idx="16932">
                  <c:v>1236</c:v>
                </c:pt>
                <c:pt idx="16933">
                  <c:v>1244</c:v>
                </c:pt>
                <c:pt idx="16934">
                  <c:v>1265</c:v>
                </c:pt>
                <c:pt idx="16935">
                  <c:v>1259</c:v>
                </c:pt>
                <c:pt idx="16936">
                  <c:v>1259</c:v>
                </c:pt>
                <c:pt idx="16937">
                  <c:v>1241</c:v>
                </c:pt>
                <c:pt idx="16938">
                  <c:v>1258</c:v>
                </c:pt>
                <c:pt idx="16939">
                  <c:v>1275</c:v>
                </c:pt>
                <c:pt idx="16940">
                  <c:v>1265</c:v>
                </c:pt>
                <c:pt idx="16941">
                  <c:v>1265</c:v>
                </c:pt>
                <c:pt idx="16942">
                  <c:v>1274</c:v>
                </c:pt>
                <c:pt idx="16943">
                  <c:v>1274</c:v>
                </c:pt>
                <c:pt idx="16944">
                  <c:v>1266</c:v>
                </c:pt>
                <c:pt idx="16945">
                  <c:v>1292</c:v>
                </c:pt>
                <c:pt idx="16946">
                  <c:v>1293</c:v>
                </c:pt>
                <c:pt idx="16947">
                  <c:v>1264</c:v>
                </c:pt>
                <c:pt idx="16948">
                  <c:v>1305</c:v>
                </c:pt>
                <c:pt idx="16949">
                  <c:v>1276</c:v>
                </c:pt>
                <c:pt idx="16950">
                  <c:v>1272</c:v>
                </c:pt>
                <c:pt idx="16951">
                  <c:v>1282</c:v>
                </c:pt>
                <c:pt idx="16952">
                  <c:v>1274</c:v>
                </c:pt>
                <c:pt idx="16953">
                  <c:v>1283</c:v>
                </c:pt>
                <c:pt idx="16954">
                  <c:v>1275</c:v>
                </c:pt>
                <c:pt idx="16955">
                  <c:v>1259</c:v>
                </c:pt>
                <c:pt idx="16956">
                  <c:v>1275</c:v>
                </c:pt>
                <c:pt idx="16957">
                  <c:v>1262</c:v>
                </c:pt>
                <c:pt idx="16958">
                  <c:v>1292</c:v>
                </c:pt>
                <c:pt idx="16959">
                  <c:v>1259</c:v>
                </c:pt>
                <c:pt idx="16960">
                  <c:v>1246</c:v>
                </c:pt>
                <c:pt idx="16961">
                  <c:v>1249</c:v>
                </c:pt>
                <c:pt idx="16962">
                  <c:v>1271</c:v>
                </c:pt>
                <c:pt idx="16963">
                  <c:v>1253</c:v>
                </c:pt>
                <c:pt idx="16964">
                  <c:v>1266</c:v>
                </c:pt>
                <c:pt idx="16965">
                  <c:v>1272</c:v>
                </c:pt>
                <c:pt idx="16966">
                  <c:v>1271</c:v>
                </c:pt>
                <c:pt idx="16967">
                  <c:v>1270</c:v>
                </c:pt>
                <c:pt idx="16968">
                  <c:v>1273</c:v>
                </c:pt>
                <c:pt idx="16969">
                  <c:v>1264</c:v>
                </c:pt>
                <c:pt idx="16970">
                  <c:v>1287</c:v>
                </c:pt>
                <c:pt idx="16971">
                  <c:v>1274</c:v>
                </c:pt>
                <c:pt idx="16972">
                  <c:v>1253</c:v>
                </c:pt>
                <c:pt idx="16973">
                  <c:v>1266</c:v>
                </c:pt>
                <c:pt idx="16974">
                  <c:v>1271</c:v>
                </c:pt>
                <c:pt idx="16975">
                  <c:v>1246</c:v>
                </c:pt>
                <c:pt idx="16976">
                  <c:v>1277</c:v>
                </c:pt>
                <c:pt idx="16977">
                  <c:v>1261</c:v>
                </c:pt>
                <c:pt idx="16978">
                  <c:v>1282</c:v>
                </c:pt>
                <c:pt idx="16979">
                  <c:v>1297</c:v>
                </c:pt>
                <c:pt idx="16980">
                  <c:v>1255</c:v>
                </c:pt>
                <c:pt idx="16981">
                  <c:v>1258</c:v>
                </c:pt>
                <c:pt idx="16982">
                  <c:v>1268</c:v>
                </c:pt>
                <c:pt idx="16983">
                  <c:v>1269</c:v>
                </c:pt>
                <c:pt idx="16984">
                  <c:v>1280</c:v>
                </c:pt>
                <c:pt idx="16985">
                  <c:v>1253</c:v>
                </c:pt>
                <c:pt idx="16986">
                  <c:v>1280</c:v>
                </c:pt>
                <c:pt idx="16987">
                  <c:v>1284</c:v>
                </c:pt>
                <c:pt idx="16988">
                  <c:v>1285</c:v>
                </c:pt>
                <c:pt idx="16989">
                  <c:v>1292</c:v>
                </c:pt>
                <c:pt idx="16990">
                  <c:v>1257</c:v>
                </c:pt>
                <c:pt idx="16991">
                  <c:v>1269</c:v>
                </c:pt>
                <c:pt idx="16992">
                  <c:v>1264</c:v>
                </c:pt>
                <c:pt idx="16993">
                  <c:v>1241</c:v>
                </c:pt>
                <c:pt idx="16994">
                  <c:v>1268</c:v>
                </c:pt>
                <c:pt idx="16995">
                  <c:v>1261</c:v>
                </c:pt>
                <c:pt idx="16996">
                  <c:v>1282</c:v>
                </c:pt>
                <c:pt idx="16997">
                  <c:v>1279</c:v>
                </c:pt>
                <c:pt idx="16998">
                  <c:v>1286</c:v>
                </c:pt>
                <c:pt idx="16999">
                  <c:v>1270</c:v>
                </c:pt>
                <c:pt idx="17000">
                  <c:v>1279</c:v>
                </c:pt>
                <c:pt idx="17001">
                  <c:v>1283</c:v>
                </c:pt>
                <c:pt idx="17002">
                  <c:v>1291</c:v>
                </c:pt>
                <c:pt idx="17003">
                  <c:v>1283</c:v>
                </c:pt>
                <c:pt idx="17004">
                  <c:v>1278</c:v>
                </c:pt>
                <c:pt idx="17005">
                  <c:v>1286</c:v>
                </c:pt>
                <c:pt idx="17006">
                  <c:v>1276</c:v>
                </c:pt>
                <c:pt idx="17007">
                  <c:v>1309</c:v>
                </c:pt>
                <c:pt idx="17008">
                  <c:v>1291</c:v>
                </c:pt>
                <c:pt idx="17009">
                  <c:v>1288</c:v>
                </c:pt>
                <c:pt idx="17010">
                  <c:v>1282</c:v>
                </c:pt>
                <c:pt idx="17011">
                  <c:v>1296</c:v>
                </c:pt>
                <c:pt idx="17012">
                  <c:v>1267</c:v>
                </c:pt>
                <c:pt idx="17013">
                  <c:v>1271</c:v>
                </c:pt>
                <c:pt idx="17014">
                  <c:v>1295</c:v>
                </c:pt>
                <c:pt idx="17015">
                  <c:v>1278</c:v>
                </c:pt>
                <c:pt idx="17016">
                  <c:v>1303</c:v>
                </c:pt>
                <c:pt idx="17017">
                  <c:v>1318</c:v>
                </c:pt>
                <c:pt idx="17018">
                  <c:v>1283</c:v>
                </c:pt>
                <c:pt idx="17019">
                  <c:v>1306</c:v>
                </c:pt>
                <c:pt idx="17020">
                  <c:v>1305</c:v>
                </c:pt>
                <c:pt idx="17021">
                  <c:v>1297</c:v>
                </c:pt>
                <c:pt idx="17022">
                  <c:v>1274</c:v>
                </c:pt>
                <c:pt idx="17023">
                  <c:v>1295</c:v>
                </c:pt>
                <c:pt idx="17024">
                  <c:v>1295</c:v>
                </c:pt>
                <c:pt idx="17025">
                  <c:v>1293</c:v>
                </c:pt>
                <c:pt idx="17026">
                  <c:v>1293</c:v>
                </c:pt>
                <c:pt idx="17027">
                  <c:v>1280</c:v>
                </c:pt>
                <c:pt idx="17028">
                  <c:v>1280</c:v>
                </c:pt>
                <c:pt idx="17029">
                  <c:v>1276</c:v>
                </c:pt>
                <c:pt idx="17030">
                  <c:v>1275</c:v>
                </c:pt>
                <c:pt idx="17031">
                  <c:v>1312</c:v>
                </c:pt>
                <c:pt idx="17032">
                  <c:v>1295</c:v>
                </c:pt>
                <c:pt idx="17033">
                  <c:v>1297</c:v>
                </c:pt>
                <c:pt idx="17034">
                  <c:v>1277</c:v>
                </c:pt>
                <c:pt idx="17035">
                  <c:v>1276</c:v>
                </c:pt>
                <c:pt idx="17036">
                  <c:v>1295</c:v>
                </c:pt>
                <c:pt idx="17037">
                  <c:v>1253</c:v>
                </c:pt>
                <c:pt idx="17038">
                  <c:v>1285</c:v>
                </c:pt>
                <c:pt idx="17039">
                  <c:v>1280</c:v>
                </c:pt>
                <c:pt idx="17040">
                  <c:v>1282</c:v>
                </c:pt>
                <c:pt idx="17041">
                  <c:v>1275</c:v>
                </c:pt>
                <c:pt idx="17042">
                  <c:v>1300</c:v>
                </c:pt>
                <c:pt idx="17043">
                  <c:v>1294</c:v>
                </c:pt>
                <c:pt idx="17044">
                  <c:v>1281</c:v>
                </c:pt>
                <c:pt idx="17045">
                  <c:v>1290</c:v>
                </c:pt>
                <c:pt idx="17046">
                  <c:v>1283</c:v>
                </c:pt>
                <c:pt idx="17047">
                  <c:v>1283</c:v>
                </c:pt>
                <c:pt idx="17048">
                  <c:v>1301</c:v>
                </c:pt>
                <c:pt idx="17049">
                  <c:v>1277</c:v>
                </c:pt>
                <c:pt idx="17050">
                  <c:v>1273</c:v>
                </c:pt>
                <c:pt idx="17051">
                  <c:v>1276</c:v>
                </c:pt>
                <c:pt idx="17052">
                  <c:v>1281</c:v>
                </c:pt>
                <c:pt idx="17053">
                  <c:v>1284</c:v>
                </c:pt>
                <c:pt idx="17054">
                  <c:v>1268</c:v>
                </c:pt>
                <c:pt idx="17055">
                  <c:v>1246</c:v>
                </c:pt>
                <c:pt idx="17056">
                  <c:v>1268</c:v>
                </c:pt>
                <c:pt idx="17057">
                  <c:v>1278</c:v>
                </c:pt>
                <c:pt idx="17058">
                  <c:v>1292</c:v>
                </c:pt>
                <c:pt idx="17059">
                  <c:v>1282</c:v>
                </c:pt>
                <c:pt idx="17060">
                  <c:v>1285</c:v>
                </c:pt>
                <c:pt idx="17061">
                  <c:v>1290</c:v>
                </c:pt>
                <c:pt idx="17062">
                  <c:v>1285</c:v>
                </c:pt>
                <c:pt idx="17063">
                  <c:v>1322</c:v>
                </c:pt>
                <c:pt idx="17064">
                  <c:v>1317</c:v>
                </c:pt>
                <c:pt idx="17065">
                  <c:v>1297</c:v>
                </c:pt>
                <c:pt idx="17066">
                  <c:v>1291</c:v>
                </c:pt>
                <c:pt idx="17067">
                  <c:v>1292</c:v>
                </c:pt>
                <c:pt idx="17068">
                  <c:v>1296</c:v>
                </c:pt>
                <c:pt idx="17069">
                  <c:v>1299</c:v>
                </c:pt>
                <c:pt idx="17070">
                  <c:v>1319</c:v>
                </c:pt>
                <c:pt idx="17071">
                  <c:v>1301</c:v>
                </c:pt>
                <c:pt idx="17072">
                  <c:v>1349</c:v>
                </c:pt>
                <c:pt idx="17073">
                  <c:v>1321</c:v>
                </c:pt>
                <c:pt idx="17074">
                  <c:v>1326</c:v>
                </c:pt>
                <c:pt idx="17075">
                  <c:v>1288</c:v>
                </c:pt>
                <c:pt idx="17076">
                  <c:v>1338</c:v>
                </c:pt>
                <c:pt idx="17077">
                  <c:v>1319</c:v>
                </c:pt>
                <c:pt idx="17078">
                  <c:v>1353</c:v>
                </c:pt>
                <c:pt idx="17079">
                  <c:v>1336</c:v>
                </c:pt>
                <c:pt idx="17080">
                  <c:v>1345</c:v>
                </c:pt>
                <c:pt idx="17081">
                  <c:v>1326</c:v>
                </c:pt>
                <c:pt idx="17082">
                  <c:v>1301</c:v>
                </c:pt>
                <c:pt idx="17083">
                  <c:v>1321</c:v>
                </c:pt>
                <c:pt idx="17084">
                  <c:v>1335</c:v>
                </c:pt>
                <c:pt idx="17085">
                  <c:v>1346</c:v>
                </c:pt>
                <c:pt idx="17086">
                  <c:v>1335</c:v>
                </c:pt>
                <c:pt idx="17087">
                  <c:v>1314</c:v>
                </c:pt>
                <c:pt idx="17088">
                  <c:v>1323</c:v>
                </c:pt>
                <c:pt idx="17089">
                  <c:v>1269</c:v>
                </c:pt>
                <c:pt idx="17090">
                  <c:v>1301</c:v>
                </c:pt>
                <c:pt idx="17091">
                  <c:v>1304</c:v>
                </c:pt>
                <c:pt idx="17092">
                  <c:v>1314</c:v>
                </c:pt>
                <c:pt idx="17093">
                  <c:v>1323</c:v>
                </c:pt>
                <c:pt idx="17094">
                  <c:v>1343</c:v>
                </c:pt>
                <c:pt idx="17095">
                  <c:v>1328</c:v>
                </c:pt>
                <c:pt idx="17096">
                  <c:v>1330</c:v>
                </c:pt>
                <c:pt idx="17097">
                  <c:v>1338</c:v>
                </c:pt>
                <c:pt idx="17098">
                  <c:v>1323</c:v>
                </c:pt>
                <c:pt idx="17099">
                  <c:v>1359</c:v>
                </c:pt>
                <c:pt idx="17100">
                  <c:v>1340</c:v>
                </c:pt>
                <c:pt idx="17101">
                  <c:v>1304</c:v>
                </c:pt>
                <c:pt idx="17102">
                  <c:v>1320</c:v>
                </c:pt>
                <c:pt idx="17103">
                  <c:v>1314</c:v>
                </c:pt>
                <c:pt idx="17104">
                  <c:v>1307</c:v>
                </c:pt>
                <c:pt idx="17105">
                  <c:v>1301</c:v>
                </c:pt>
                <c:pt idx="17106">
                  <c:v>1321</c:v>
                </c:pt>
                <c:pt idx="17107">
                  <c:v>1289</c:v>
                </c:pt>
                <c:pt idx="17108">
                  <c:v>1309</c:v>
                </c:pt>
                <c:pt idx="17109">
                  <c:v>1323</c:v>
                </c:pt>
                <c:pt idx="17110">
                  <c:v>1315</c:v>
                </c:pt>
                <c:pt idx="17111">
                  <c:v>1308</c:v>
                </c:pt>
                <c:pt idx="17112">
                  <c:v>1300</c:v>
                </c:pt>
                <c:pt idx="17113">
                  <c:v>1319</c:v>
                </c:pt>
                <c:pt idx="17114">
                  <c:v>1307</c:v>
                </c:pt>
                <c:pt idx="17115">
                  <c:v>1325</c:v>
                </c:pt>
                <c:pt idx="17116">
                  <c:v>1303</c:v>
                </c:pt>
                <c:pt idx="17117">
                  <c:v>1304</c:v>
                </c:pt>
                <c:pt idx="17118">
                  <c:v>1333</c:v>
                </c:pt>
                <c:pt idx="17119">
                  <c:v>1322</c:v>
                </c:pt>
                <c:pt idx="17120">
                  <c:v>1323</c:v>
                </c:pt>
                <c:pt idx="17121">
                  <c:v>1308</c:v>
                </c:pt>
                <c:pt idx="17122">
                  <c:v>1303</c:v>
                </c:pt>
                <c:pt idx="17123">
                  <c:v>1316</c:v>
                </c:pt>
                <c:pt idx="17124">
                  <c:v>1316</c:v>
                </c:pt>
                <c:pt idx="17125">
                  <c:v>1328</c:v>
                </c:pt>
                <c:pt idx="17126">
                  <c:v>1344</c:v>
                </c:pt>
                <c:pt idx="17127">
                  <c:v>1333</c:v>
                </c:pt>
                <c:pt idx="17128">
                  <c:v>1296</c:v>
                </c:pt>
                <c:pt idx="17129">
                  <c:v>1316</c:v>
                </c:pt>
                <c:pt idx="17130">
                  <c:v>1299</c:v>
                </c:pt>
                <c:pt idx="17131">
                  <c:v>1299</c:v>
                </c:pt>
                <c:pt idx="17132">
                  <c:v>1289</c:v>
                </c:pt>
                <c:pt idx="17133">
                  <c:v>1292</c:v>
                </c:pt>
                <c:pt idx="17134">
                  <c:v>1310</c:v>
                </c:pt>
                <c:pt idx="17135">
                  <c:v>1293</c:v>
                </c:pt>
                <c:pt idx="17136">
                  <c:v>1306</c:v>
                </c:pt>
                <c:pt idx="17137">
                  <c:v>1337</c:v>
                </c:pt>
                <c:pt idx="17138">
                  <c:v>1293</c:v>
                </c:pt>
                <c:pt idx="17139">
                  <c:v>1328</c:v>
                </c:pt>
                <c:pt idx="17140">
                  <c:v>1304</c:v>
                </c:pt>
                <c:pt idx="17141">
                  <c:v>1343</c:v>
                </c:pt>
                <c:pt idx="17142">
                  <c:v>1296</c:v>
                </c:pt>
                <c:pt idx="17143">
                  <c:v>1297</c:v>
                </c:pt>
                <c:pt idx="17144">
                  <c:v>1287</c:v>
                </c:pt>
                <c:pt idx="17145">
                  <c:v>1290</c:v>
                </c:pt>
                <c:pt idx="17146">
                  <c:v>1284</c:v>
                </c:pt>
                <c:pt idx="17147">
                  <c:v>1251</c:v>
                </c:pt>
                <c:pt idx="17148">
                  <c:v>1251</c:v>
                </c:pt>
                <c:pt idx="17149">
                  <c:v>1258</c:v>
                </c:pt>
                <c:pt idx="17150">
                  <c:v>1263</c:v>
                </c:pt>
                <c:pt idx="17151">
                  <c:v>1269</c:v>
                </c:pt>
                <c:pt idx="17152">
                  <c:v>1269</c:v>
                </c:pt>
                <c:pt idx="17153">
                  <c:v>1266</c:v>
                </c:pt>
                <c:pt idx="17154">
                  <c:v>1267</c:v>
                </c:pt>
                <c:pt idx="17155">
                  <c:v>1245</c:v>
                </c:pt>
                <c:pt idx="17156">
                  <c:v>1247</c:v>
                </c:pt>
                <c:pt idx="17157">
                  <c:v>1247</c:v>
                </c:pt>
                <c:pt idx="17158">
                  <c:v>1256</c:v>
                </c:pt>
                <c:pt idx="17159">
                  <c:v>1250</c:v>
                </c:pt>
                <c:pt idx="17160">
                  <c:v>1263</c:v>
                </c:pt>
                <c:pt idx="17161">
                  <c:v>1272</c:v>
                </c:pt>
                <c:pt idx="17162">
                  <c:v>1255</c:v>
                </c:pt>
                <c:pt idx="17163">
                  <c:v>1238</c:v>
                </c:pt>
                <c:pt idx="17164">
                  <c:v>1254</c:v>
                </c:pt>
                <c:pt idx="17165">
                  <c:v>1257</c:v>
                </c:pt>
                <c:pt idx="17166">
                  <c:v>1259</c:v>
                </c:pt>
                <c:pt idx="17167">
                  <c:v>1287</c:v>
                </c:pt>
                <c:pt idx="17168">
                  <c:v>1283</c:v>
                </c:pt>
                <c:pt idx="17169">
                  <c:v>1273</c:v>
                </c:pt>
                <c:pt idx="17170">
                  <c:v>1267</c:v>
                </c:pt>
                <c:pt idx="17171">
                  <c:v>1267</c:v>
                </c:pt>
                <c:pt idx="17172">
                  <c:v>1249</c:v>
                </c:pt>
                <c:pt idx="17173">
                  <c:v>1257</c:v>
                </c:pt>
                <c:pt idx="17174">
                  <c:v>1282</c:v>
                </c:pt>
                <c:pt idx="17175">
                  <c:v>1264</c:v>
                </c:pt>
                <c:pt idx="17176">
                  <c:v>1287</c:v>
                </c:pt>
                <c:pt idx="17177">
                  <c:v>1248</c:v>
                </c:pt>
                <c:pt idx="17178">
                  <c:v>1267</c:v>
                </c:pt>
                <c:pt idx="17179">
                  <c:v>1259</c:v>
                </c:pt>
                <c:pt idx="17180">
                  <c:v>1258</c:v>
                </c:pt>
                <c:pt idx="17181">
                  <c:v>1246</c:v>
                </c:pt>
                <c:pt idx="17182">
                  <c:v>1255</c:v>
                </c:pt>
                <c:pt idx="17183">
                  <c:v>1231</c:v>
                </c:pt>
                <c:pt idx="17184">
                  <c:v>1240</c:v>
                </c:pt>
                <c:pt idx="17185">
                  <c:v>1233</c:v>
                </c:pt>
                <c:pt idx="17186">
                  <c:v>1257</c:v>
                </c:pt>
                <c:pt idx="17187">
                  <c:v>1226</c:v>
                </c:pt>
                <c:pt idx="17188">
                  <c:v>1251</c:v>
                </c:pt>
                <c:pt idx="17189">
                  <c:v>1288</c:v>
                </c:pt>
                <c:pt idx="17190">
                  <c:v>1266</c:v>
                </c:pt>
                <c:pt idx="17191">
                  <c:v>1264</c:v>
                </c:pt>
                <c:pt idx="17192">
                  <c:v>1256</c:v>
                </c:pt>
                <c:pt idx="17193">
                  <c:v>1220</c:v>
                </c:pt>
                <c:pt idx="17194">
                  <c:v>1213</c:v>
                </c:pt>
                <c:pt idx="17195">
                  <c:v>1245</c:v>
                </c:pt>
                <c:pt idx="17196">
                  <c:v>1231</c:v>
                </c:pt>
                <c:pt idx="17197">
                  <c:v>1255</c:v>
                </c:pt>
                <c:pt idx="17198">
                  <c:v>1257</c:v>
                </c:pt>
                <c:pt idx="17199">
                  <c:v>1253</c:v>
                </c:pt>
                <c:pt idx="17200">
                  <c:v>1260</c:v>
                </c:pt>
                <c:pt idx="17201">
                  <c:v>1240</c:v>
                </c:pt>
                <c:pt idx="17202">
                  <c:v>1225</c:v>
                </c:pt>
                <c:pt idx="17203">
                  <c:v>1233</c:v>
                </c:pt>
                <c:pt idx="17204">
                  <c:v>1239</c:v>
                </c:pt>
                <c:pt idx="17205">
                  <c:v>1229</c:v>
                </c:pt>
                <c:pt idx="17206">
                  <c:v>1243</c:v>
                </c:pt>
                <c:pt idx="17207">
                  <c:v>1233</c:v>
                </c:pt>
                <c:pt idx="17208">
                  <c:v>1268</c:v>
                </c:pt>
                <c:pt idx="17209">
                  <c:v>1276</c:v>
                </c:pt>
                <c:pt idx="17210">
                  <c:v>1275</c:v>
                </c:pt>
                <c:pt idx="17211">
                  <c:v>1269</c:v>
                </c:pt>
                <c:pt idx="17212">
                  <c:v>1260</c:v>
                </c:pt>
                <c:pt idx="17213">
                  <c:v>1265</c:v>
                </c:pt>
                <c:pt idx="17214">
                  <c:v>1238</c:v>
                </c:pt>
                <c:pt idx="17215">
                  <c:v>1242</c:v>
                </c:pt>
                <c:pt idx="17216">
                  <c:v>1257</c:v>
                </c:pt>
                <c:pt idx="17217">
                  <c:v>1269</c:v>
                </c:pt>
                <c:pt idx="17218">
                  <c:v>1269</c:v>
                </c:pt>
                <c:pt idx="17219">
                  <c:v>1276</c:v>
                </c:pt>
                <c:pt idx="17220">
                  <c:v>1280</c:v>
                </c:pt>
                <c:pt idx="17221">
                  <c:v>1230</c:v>
                </c:pt>
                <c:pt idx="17222">
                  <c:v>1264</c:v>
                </c:pt>
                <c:pt idx="17223">
                  <c:v>1280</c:v>
                </c:pt>
                <c:pt idx="17224">
                  <c:v>1273</c:v>
                </c:pt>
                <c:pt idx="17225">
                  <c:v>1281</c:v>
                </c:pt>
                <c:pt idx="17226">
                  <c:v>1272</c:v>
                </c:pt>
                <c:pt idx="17227">
                  <c:v>1266</c:v>
                </c:pt>
                <c:pt idx="17228">
                  <c:v>1277</c:v>
                </c:pt>
                <c:pt idx="17229">
                  <c:v>1241</c:v>
                </c:pt>
                <c:pt idx="17230">
                  <c:v>1262</c:v>
                </c:pt>
                <c:pt idx="17231">
                  <c:v>1272</c:v>
                </c:pt>
                <c:pt idx="17232">
                  <c:v>1273</c:v>
                </c:pt>
                <c:pt idx="17233">
                  <c:v>1269</c:v>
                </c:pt>
                <c:pt idx="17234">
                  <c:v>1268</c:v>
                </c:pt>
                <c:pt idx="17235">
                  <c:v>1264</c:v>
                </c:pt>
                <c:pt idx="17236">
                  <c:v>1253</c:v>
                </c:pt>
                <c:pt idx="17237">
                  <c:v>1250</c:v>
                </c:pt>
                <c:pt idx="17238">
                  <c:v>1245</c:v>
                </c:pt>
                <c:pt idx="17239">
                  <c:v>1232</c:v>
                </c:pt>
                <c:pt idx="17240">
                  <c:v>1221</c:v>
                </c:pt>
                <c:pt idx="17241">
                  <c:v>1248</c:v>
                </c:pt>
                <c:pt idx="17242">
                  <c:v>1243</c:v>
                </c:pt>
                <c:pt idx="17243">
                  <c:v>1261</c:v>
                </c:pt>
                <c:pt idx="17244">
                  <c:v>1231</c:v>
                </c:pt>
                <c:pt idx="17245">
                  <c:v>1240</c:v>
                </c:pt>
                <c:pt idx="17246">
                  <c:v>1236</c:v>
                </c:pt>
                <c:pt idx="17247">
                  <c:v>1261</c:v>
                </c:pt>
                <c:pt idx="17248">
                  <c:v>1246</c:v>
                </c:pt>
                <c:pt idx="17249">
                  <c:v>1260</c:v>
                </c:pt>
                <c:pt idx="17250">
                  <c:v>1257</c:v>
                </c:pt>
                <c:pt idx="17251">
                  <c:v>1262</c:v>
                </c:pt>
                <c:pt idx="17252">
                  <c:v>1278</c:v>
                </c:pt>
                <c:pt idx="17253">
                  <c:v>1276</c:v>
                </c:pt>
                <c:pt idx="17254">
                  <c:v>1266</c:v>
                </c:pt>
                <c:pt idx="17255">
                  <c:v>1256</c:v>
                </c:pt>
                <c:pt idx="17256">
                  <c:v>1277</c:v>
                </c:pt>
                <c:pt idx="17257">
                  <c:v>1283</c:v>
                </c:pt>
                <c:pt idx="17258">
                  <c:v>1274</c:v>
                </c:pt>
                <c:pt idx="17259">
                  <c:v>1250</c:v>
                </c:pt>
                <c:pt idx="17260">
                  <c:v>1253</c:v>
                </c:pt>
                <c:pt idx="17261">
                  <c:v>1256</c:v>
                </c:pt>
                <c:pt idx="17262">
                  <c:v>1255</c:v>
                </c:pt>
                <c:pt idx="17263">
                  <c:v>1275</c:v>
                </c:pt>
                <c:pt idx="17264">
                  <c:v>1271</c:v>
                </c:pt>
                <c:pt idx="17265">
                  <c:v>1251</c:v>
                </c:pt>
                <c:pt idx="17266">
                  <c:v>1239</c:v>
                </c:pt>
                <c:pt idx="17267">
                  <c:v>1254</c:v>
                </c:pt>
                <c:pt idx="17268">
                  <c:v>1246</c:v>
                </c:pt>
                <c:pt idx="17269">
                  <c:v>1272</c:v>
                </c:pt>
                <c:pt idx="17270">
                  <c:v>1255</c:v>
                </c:pt>
                <c:pt idx="17271">
                  <c:v>1262</c:v>
                </c:pt>
                <c:pt idx="17272">
                  <c:v>1280</c:v>
                </c:pt>
                <c:pt idx="17273">
                  <c:v>1243</c:v>
                </c:pt>
                <c:pt idx="17274">
                  <c:v>1258</c:v>
                </c:pt>
                <c:pt idx="17275">
                  <c:v>1253</c:v>
                </c:pt>
                <c:pt idx="17276">
                  <c:v>1274</c:v>
                </c:pt>
                <c:pt idx="17277">
                  <c:v>1275</c:v>
                </c:pt>
                <c:pt idx="17278">
                  <c:v>1278</c:v>
                </c:pt>
                <c:pt idx="17279">
                  <c:v>1260</c:v>
                </c:pt>
                <c:pt idx="17280">
                  <c:v>1274</c:v>
                </c:pt>
                <c:pt idx="17281">
                  <c:v>1243</c:v>
                </c:pt>
                <c:pt idx="17282">
                  <c:v>1283</c:v>
                </c:pt>
                <c:pt idx="17283">
                  <c:v>1260</c:v>
                </c:pt>
                <c:pt idx="17284">
                  <c:v>1276</c:v>
                </c:pt>
                <c:pt idx="17285">
                  <c:v>1271</c:v>
                </c:pt>
                <c:pt idx="17286">
                  <c:v>1246</c:v>
                </c:pt>
                <c:pt idx="17287">
                  <c:v>1267</c:v>
                </c:pt>
                <c:pt idx="17288">
                  <c:v>1268</c:v>
                </c:pt>
                <c:pt idx="17289">
                  <c:v>1253</c:v>
                </c:pt>
                <c:pt idx="17290">
                  <c:v>1255</c:v>
                </c:pt>
                <c:pt idx="17291">
                  <c:v>1270</c:v>
                </c:pt>
                <c:pt idx="17292">
                  <c:v>1301</c:v>
                </c:pt>
                <c:pt idx="17293">
                  <c:v>1263</c:v>
                </c:pt>
                <c:pt idx="17294">
                  <c:v>1264</c:v>
                </c:pt>
                <c:pt idx="17295">
                  <c:v>1271</c:v>
                </c:pt>
                <c:pt idx="17296">
                  <c:v>1293</c:v>
                </c:pt>
                <c:pt idx="17297">
                  <c:v>1257</c:v>
                </c:pt>
                <c:pt idx="17298">
                  <c:v>1246</c:v>
                </c:pt>
                <c:pt idx="17299">
                  <c:v>1241</c:v>
                </c:pt>
                <c:pt idx="17300">
                  <c:v>1242</c:v>
                </c:pt>
                <c:pt idx="17301">
                  <c:v>1269</c:v>
                </c:pt>
                <c:pt idx="17302">
                  <c:v>1286</c:v>
                </c:pt>
                <c:pt idx="17303">
                  <c:v>1278</c:v>
                </c:pt>
                <c:pt idx="17304">
                  <c:v>1278</c:v>
                </c:pt>
                <c:pt idx="17305">
                  <c:v>1257</c:v>
                </c:pt>
                <c:pt idx="17306">
                  <c:v>1267</c:v>
                </c:pt>
                <c:pt idx="17307">
                  <c:v>1262</c:v>
                </c:pt>
                <c:pt idx="17308">
                  <c:v>1253</c:v>
                </c:pt>
                <c:pt idx="17309">
                  <c:v>1224</c:v>
                </c:pt>
                <c:pt idx="17310">
                  <c:v>1250</c:v>
                </c:pt>
                <c:pt idx="17311">
                  <c:v>1247</c:v>
                </c:pt>
                <c:pt idx="17312">
                  <c:v>1262</c:v>
                </c:pt>
                <c:pt idx="17313">
                  <c:v>1240</c:v>
                </c:pt>
                <c:pt idx="17314">
                  <c:v>1270</c:v>
                </c:pt>
                <c:pt idx="17315">
                  <c:v>1291</c:v>
                </c:pt>
                <c:pt idx="17316">
                  <c:v>1295</c:v>
                </c:pt>
                <c:pt idx="17317">
                  <c:v>1277</c:v>
                </c:pt>
                <c:pt idx="17318">
                  <c:v>1251</c:v>
                </c:pt>
                <c:pt idx="17319">
                  <c:v>1255</c:v>
                </c:pt>
                <c:pt idx="17320">
                  <c:v>1230</c:v>
                </c:pt>
                <c:pt idx="17321">
                  <c:v>1279</c:v>
                </c:pt>
                <c:pt idx="17322">
                  <c:v>1281</c:v>
                </c:pt>
                <c:pt idx="17323">
                  <c:v>1272</c:v>
                </c:pt>
                <c:pt idx="17324">
                  <c:v>1278</c:v>
                </c:pt>
                <c:pt idx="17325">
                  <c:v>1275</c:v>
                </c:pt>
                <c:pt idx="17326">
                  <c:v>1262</c:v>
                </c:pt>
                <c:pt idx="17327">
                  <c:v>1264</c:v>
                </c:pt>
                <c:pt idx="17328">
                  <c:v>1237</c:v>
                </c:pt>
                <c:pt idx="17329">
                  <c:v>1249</c:v>
                </c:pt>
                <c:pt idx="17330">
                  <c:v>1281</c:v>
                </c:pt>
                <c:pt idx="17331">
                  <c:v>1249</c:v>
                </c:pt>
                <c:pt idx="17332">
                  <c:v>1259</c:v>
                </c:pt>
                <c:pt idx="17333">
                  <c:v>1236</c:v>
                </c:pt>
                <c:pt idx="17334">
                  <c:v>1236</c:v>
                </c:pt>
                <c:pt idx="17335">
                  <c:v>1248</c:v>
                </c:pt>
                <c:pt idx="17336">
                  <c:v>1246</c:v>
                </c:pt>
                <c:pt idx="17337">
                  <c:v>1241</c:v>
                </c:pt>
                <c:pt idx="17338">
                  <c:v>1225</c:v>
                </c:pt>
                <c:pt idx="17339">
                  <c:v>1227</c:v>
                </c:pt>
                <c:pt idx="17340">
                  <c:v>1211</c:v>
                </c:pt>
                <c:pt idx="17341">
                  <c:v>1211</c:v>
                </c:pt>
                <c:pt idx="17342">
                  <c:v>1220</c:v>
                </c:pt>
                <c:pt idx="17343">
                  <c:v>1239</c:v>
                </c:pt>
                <c:pt idx="17344">
                  <c:v>1237</c:v>
                </c:pt>
                <c:pt idx="17345">
                  <c:v>1238</c:v>
                </c:pt>
                <c:pt idx="17346">
                  <c:v>1241</c:v>
                </c:pt>
                <c:pt idx="17347">
                  <c:v>1238</c:v>
                </c:pt>
                <c:pt idx="17348">
                  <c:v>1248</c:v>
                </c:pt>
                <c:pt idx="17349">
                  <c:v>1254</c:v>
                </c:pt>
                <c:pt idx="17350">
                  <c:v>1246</c:v>
                </c:pt>
                <c:pt idx="17351">
                  <c:v>1225</c:v>
                </c:pt>
                <c:pt idx="17352">
                  <c:v>1225</c:v>
                </c:pt>
                <c:pt idx="17353">
                  <c:v>1256</c:v>
                </c:pt>
                <c:pt idx="17354">
                  <c:v>1260</c:v>
                </c:pt>
                <c:pt idx="17355">
                  <c:v>1253</c:v>
                </c:pt>
                <c:pt idx="17356">
                  <c:v>1262</c:v>
                </c:pt>
                <c:pt idx="17357">
                  <c:v>1250</c:v>
                </c:pt>
                <c:pt idx="17358">
                  <c:v>1270</c:v>
                </c:pt>
                <c:pt idx="17359">
                  <c:v>1261</c:v>
                </c:pt>
                <c:pt idx="17360">
                  <c:v>1266</c:v>
                </c:pt>
                <c:pt idx="17361">
                  <c:v>1285</c:v>
                </c:pt>
                <c:pt idx="17362">
                  <c:v>1261</c:v>
                </c:pt>
                <c:pt idx="17363">
                  <c:v>1273</c:v>
                </c:pt>
                <c:pt idx="17364">
                  <c:v>1279</c:v>
                </c:pt>
                <c:pt idx="17365">
                  <c:v>1241</c:v>
                </c:pt>
                <c:pt idx="17366">
                  <c:v>1254</c:v>
                </c:pt>
                <c:pt idx="17367">
                  <c:v>1239</c:v>
                </c:pt>
                <c:pt idx="17368">
                  <c:v>1248</c:v>
                </c:pt>
                <c:pt idx="17369">
                  <c:v>1251</c:v>
                </c:pt>
                <c:pt idx="17370">
                  <c:v>1249</c:v>
                </c:pt>
                <c:pt idx="17371">
                  <c:v>1261</c:v>
                </c:pt>
                <c:pt idx="17372">
                  <c:v>1245</c:v>
                </c:pt>
                <c:pt idx="17373">
                  <c:v>1222</c:v>
                </c:pt>
                <c:pt idx="17374">
                  <c:v>1252</c:v>
                </c:pt>
                <c:pt idx="17375">
                  <c:v>1263</c:v>
                </c:pt>
                <c:pt idx="17376">
                  <c:v>1227</c:v>
                </c:pt>
                <c:pt idx="17377">
                  <c:v>1262</c:v>
                </c:pt>
                <c:pt idx="17378">
                  <c:v>1232</c:v>
                </c:pt>
                <c:pt idx="17379">
                  <c:v>1241</c:v>
                </c:pt>
                <c:pt idx="17380">
                  <c:v>1246</c:v>
                </c:pt>
                <c:pt idx="17381">
                  <c:v>1239</c:v>
                </c:pt>
                <c:pt idx="17382">
                  <c:v>1243</c:v>
                </c:pt>
                <c:pt idx="17383">
                  <c:v>1253</c:v>
                </c:pt>
                <c:pt idx="17384">
                  <c:v>1240</c:v>
                </c:pt>
                <c:pt idx="17385">
                  <c:v>1239</c:v>
                </c:pt>
                <c:pt idx="17386">
                  <c:v>1242</c:v>
                </c:pt>
                <c:pt idx="17387">
                  <c:v>1268</c:v>
                </c:pt>
                <c:pt idx="17388">
                  <c:v>1261</c:v>
                </c:pt>
                <c:pt idx="17389">
                  <c:v>1291</c:v>
                </c:pt>
                <c:pt idx="17390">
                  <c:v>1279</c:v>
                </c:pt>
                <c:pt idx="17391">
                  <c:v>1280</c:v>
                </c:pt>
                <c:pt idx="17392">
                  <c:v>1286</c:v>
                </c:pt>
                <c:pt idx="17393">
                  <c:v>1264</c:v>
                </c:pt>
                <c:pt idx="17394">
                  <c:v>1251</c:v>
                </c:pt>
                <c:pt idx="17395">
                  <c:v>1267</c:v>
                </c:pt>
                <c:pt idx="17396">
                  <c:v>1237</c:v>
                </c:pt>
                <c:pt idx="17397">
                  <c:v>1278</c:v>
                </c:pt>
                <c:pt idx="17398">
                  <c:v>1286</c:v>
                </c:pt>
                <c:pt idx="17399">
                  <c:v>1260</c:v>
                </c:pt>
                <c:pt idx="17400">
                  <c:v>1281</c:v>
                </c:pt>
                <c:pt idx="17401">
                  <c:v>1270</c:v>
                </c:pt>
                <c:pt idx="17402">
                  <c:v>1269</c:v>
                </c:pt>
                <c:pt idx="17403">
                  <c:v>1265</c:v>
                </c:pt>
                <c:pt idx="17404">
                  <c:v>1268</c:v>
                </c:pt>
                <c:pt idx="17405">
                  <c:v>1280</c:v>
                </c:pt>
                <c:pt idx="17406">
                  <c:v>1262</c:v>
                </c:pt>
                <c:pt idx="17407">
                  <c:v>1250</c:v>
                </c:pt>
                <c:pt idx="17408">
                  <c:v>1262</c:v>
                </c:pt>
                <c:pt idx="17409">
                  <c:v>1270</c:v>
                </c:pt>
                <c:pt idx="17410">
                  <c:v>1258</c:v>
                </c:pt>
                <c:pt idx="17411">
                  <c:v>1257</c:v>
                </c:pt>
                <c:pt idx="17412">
                  <c:v>1258</c:v>
                </c:pt>
                <c:pt idx="17413">
                  <c:v>1239</c:v>
                </c:pt>
                <c:pt idx="17414">
                  <c:v>1280</c:v>
                </c:pt>
                <c:pt idx="17415">
                  <c:v>1255</c:v>
                </c:pt>
                <c:pt idx="17416">
                  <c:v>1242</c:v>
                </c:pt>
                <c:pt idx="17417">
                  <c:v>1250</c:v>
                </c:pt>
                <c:pt idx="17418">
                  <c:v>1244</c:v>
                </c:pt>
                <c:pt idx="17419">
                  <c:v>1262</c:v>
                </c:pt>
                <c:pt idx="17420">
                  <c:v>1297</c:v>
                </c:pt>
                <c:pt idx="17421">
                  <c:v>1240</c:v>
                </c:pt>
                <c:pt idx="17422">
                  <c:v>1268</c:v>
                </c:pt>
                <c:pt idx="17423">
                  <c:v>1288</c:v>
                </c:pt>
                <c:pt idx="17424">
                  <c:v>1297</c:v>
                </c:pt>
                <c:pt idx="17425">
                  <c:v>1282</c:v>
                </c:pt>
                <c:pt idx="17426">
                  <c:v>1282</c:v>
                </c:pt>
                <c:pt idx="17427">
                  <c:v>1282</c:v>
                </c:pt>
                <c:pt idx="17428">
                  <c:v>1291</c:v>
                </c:pt>
                <c:pt idx="17429">
                  <c:v>1269</c:v>
                </c:pt>
                <c:pt idx="17430">
                  <c:v>1288</c:v>
                </c:pt>
                <c:pt idx="17431">
                  <c:v>1296</c:v>
                </c:pt>
                <c:pt idx="17432">
                  <c:v>1266</c:v>
                </c:pt>
                <c:pt idx="17433">
                  <c:v>1300</c:v>
                </c:pt>
                <c:pt idx="17434">
                  <c:v>1276</c:v>
                </c:pt>
                <c:pt idx="17435">
                  <c:v>1284</c:v>
                </c:pt>
                <c:pt idx="17436">
                  <c:v>1312</c:v>
                </c:pt>
                <c:pt idx="17437">
                  <c:v>1284</c:v>
                </c:pt>
                <c:pt idx="17438">
                  <c:v>1293</c:v>
                </c:pt>
                <c:pt idx="17439">
                  <c:v>1283</c:v>
                </c:pt>
                <c:pt idx="17440">
                  <c:v>1283</c:v>
                </c:pt>
                <c:pt idx="17441">
                  <c:v>1295</c:v>
                </c:pt>
                <c:pt idx="17442">
                  <c:v>1285</c:v>
                </c:pt>
                <c:pt idx="17443">
                  <c:v>1281</c:v>
                </c:pt>
                <c:pt idx="17444">
                  <c:v>1281</c:v>
                </c:pt>
                <c:pt idx="17445">
                  <c:v>1270</c:v>
                </c:pt>
                <c:pt idx="17446">
                  <c:v>1288</c:v>
                </c:pt>
                <c:pt idx="17447">
                  <c:v>1292</c:v>
                </c:pt>
                <c:pt idx="17448">
                  <c:v>1294</c:v>
                </c:pt>
                <c:pt idx="17449">
                  <c:v>1313</c:v>
                </c:pt>
                <c:pt idx="17450">
                  <c:v>1312</c:v>
                </c:pt>
                <c:pt idx="17451">
                  <c:v>1326</c:v>
                </c:pt>
                <c:pt idx="17452">
                  <c:v>1295</c:v>
                </c:pt>
                <c:pt idx="17453">
                  <c:v>1312</c:v>
                </c:pt>
                <c:pt idx="17454">
                  <c:v>1310</c:v>
                </c:pt>
                <c:pt idx="17455">
                  <c:v>1285</c:v>
                </c:pt>
                <c:pt idx="17456">
                  <c:v>1268</c:v>
                </c:pt>
                <c:pt idx="17457">
                  <c:v>1290</c:v>
                </c:pt>
                <c:pt idx="17458">
                  <c:v>1270</c:v>
                </c:pt>
                <c:pt idx="17459">
                  <c:v>1287</c:v>
                </c:pt>
                <c:pt idx="17460">
                  <c:v>1260</c:v>
                </c:pt>
                <c:pt idx="17461">
                  <c:v>1247</c:v>
                </c:pt>
                <c:pt idx="17462">
                  <c:v>1271</c:v>
                </c:pt>
                <c:pt idx="17463">
                  <c:v>1281</c:v>
                </c:pt>
                <c:pt idx="17464">
                  <c:v>1266</c:v>
                </c:pt>
                <c:pt idx="17465">
                  <c:v>1275</c:v>
                </c:pt>
                <c:pt idx="17466">
                  <c:v>1258</c:v>
                </c:pt>
                <c:pt idx="17467">
                  <c:v>1256</c:v>
                </c:pt>
                <c:pt idx="17468">
                  <c:v>1273</c:v>
                </c:pt>
                <c:pt idx="17469">
                  <c:v>1288</c:v>
                </c:pt>
                <c:pt idx="17470">
                  <c:v>1264</c:v>
                </c:pt>
                <c:pt idx="17471">
                  <c:v>1266</c:v>
                </c:pt>
                <c:pt idx="17472">
                  <c:v>1240</c:v>
                </c:pt>
                <c:pt idx="17473">
                  <c:v>1249</c:v>
                </c:pt>
                <c:pt idx="17474">
                  <c:v>1251</c:v>
                </c:pt>
                <c:pt idx="17475">
                  <c:v>1259</c:v>
                </c:pt>
                <c:pt idx="17476">
                  <c:v>1262</c:v>
                </c:pt>
                <c:pt idx="17477">
                  <c:v>1270</c:v>
                </c:pt>
                <c:pt idx="17478">
                  <c:v>1286</c:v>
                </c:pt>
                <c:pt idx="17479">
                  <c:v>1265</c:v>
                </c:pt>
                <c:pt idx="17480">
                  <c:v>1240</c:v>
                </c:pt>
                <c:pt idx="17481">
                  <c:v>1269</c:v>
                </c:pt>
                <c:pt idx="17482">
                  <c:v>1234</c:v>
                </c:pt>
                <c:pt idx="17483">
                  <c:v>1277</c:v>
                </c:pt>
                <c:pt idx="17484">
                  <c:v>1257</c:v>
                </c:pt>
                <c:pt idx="17485">
                  <c:v>1280</c:v>
                </c:pt>
                <c:pt idx="17486">
                  <c:v>1262</c:v>
                </c:pt>
                <c:pt idx="17487">
                  <c:v>1268</c:v>
                </c:pt>
                <c:pt idx="17488">
                  <c:v>1264</c:v>
                </c:pt>
                <c:pt idx="17489">
                  <c:v>1300</c:v>
                </c:pt>
                <c:pt idx="17490">
                  <c:v>1270</c:v>
                </c:pt>
                <c:pt idx="17491">
                  <c:v>1277</c:v>
                </c:pt>
                <c:pt idx="17492">
                  <c:v>1275</c:v>
                </c:pt>
                <c:pt idx="17493">
                  <c:v>1253</c:v>
                </c:pt>
                <c:pt idx="17494">
                  <c:v>1269</c:v>
                </c:pt>
                <c:pt idx="17495">
                  <c:v>1256</c:v>
                </c:pt>
                <c:pt idx="17496">
                  <c:v>1233</c:v>
                </c:pt>
                <c:pt idx="17497">
                  <c:v>1263</c:v>
                </c:pt>
                <c:pt idx="17498">
                  <c:v>1258</c:v>
                </c:pt>
                <c:pt idx="17499">
                  <c:v>1257</c:v>
                </c:pt>
                <c:pt idx="17500">
                  <c:v>1244</c:v>
                </c:pt>
                <c:pt idx="17501">
                  <c:v>1269</c:v>
                </c:pt>
                <c:pt idx="17502">
                  <c:v>1246</c:v>
                </c:pt>
                <c:pt idx="17503">
                  <c:v>1256</c:v>
                </c:pt>
                <c:pt idx="17504">
                  <c:v>1254</c:v>
                </c:pt>
                <c:pt idx="17505">
                  <c:v>1238</c:v>
                </c:pt>
                <c:pt idx="17506">
                  <c:v>1258</c:v>
                </c:pt>
                <c:pt idx="17507">
                  <c:v>1251</c:v>
                </c:pt>
                <c:pt idx="17508">
                  <c:v>1247</c:v>
                </c:pt>
                <c:pt idx="17509">
                  <c:v>1247</c:v>
                </c:pt>
                <c:pt idx="17510">
                  <c:v>1262</c:v>
                </c:pt>
                <c:pt idx="17511">
                  <c:v>1250</c:v>
                </c:pt>
                <c:pt idx="17512">
                  <c:v>1277</c:v>
                </c:pt>
                <c:pt idx="17513">
                  <c:v>1253</c:v>
                </c:pt>
                <c:pt idx="17514">
                  <c:v>1249</c:v>
                </c:pt>
                <c:pt idx="17515">
                  <c:v>1268</c:v>
                </c:pt>
                <c:pt idx="17516">
                  <c:v>1253</c:v>
                </c:pt>
                <c:pt idx="17517">
                  <c:v>1255</c:v>
                </c:pt>
                <c:pt idx="17518">
                  <c:v>1243</c:v>
                </c:pt>
                <c:pt idx="17519">
                  <c:v>1257</c:v>
                </c:pt>
                <c:pt idx="17520">
                  <c:v>1294</c:v>
                </c:pt>
                <c:pt idx="17521">
                  <c:v>1277</c:v>
                </c:pt>
                <c:pt idx="17522">
                  <c:v>1236</c:v>
                </c:pt>
                <c:pt idx="17523">
                  <c:v>1237</c:v>
                </c:pt>
                <c:pt idx="17524">
                  <c:v>1255</c:v>
                </c:pt>
                <c:pt idx="17525">
                  <c:v>1230</c:v>
                </c:pt>
                <c:pt idx="17526">
                  <c:v>1249</c:v>
                </c:pt>
                <c:pt idx="17527">
                  <c:v>1244</c:v>
                </c:pt>
                <c:pt idx="17528">
                  <c:v>1258</c:v>
                </c:pt>
                <c:pt idx="17529">
                  <c:v>1251</c:v>
                </c:pt>
                <c:pt idx="17530">
                  <c:v>1279</c:v>
                </c:pt>
                <c:pt idx="17531">
                  <c:v>1257</c:v>
                </c:pt>
                <c:pt idx="17532">
                  <c:v>1260</c:v>
                </c:pt>
                <c:pt idx="17533">
                  <c:v>1270</c:v>
                </c:pt>
                <c:pt idx="17534">
                  <c:v>1235</c:v>
                </c:pt>
                <c:pt idx="17535">
                  <c:v>1257</c:v>
                </c:pt>
                <c:pt idx="17536">
                  <c:v>1225</c:v>
                </c:pt>
                <c:pt idx="17537">
                  <c:v>1251</c:v>
                </c:pt>
                <c:pt idx="17538">
                  <c:v>1252</c:v>
                </c:pt>
                <c:pt idx="17539">
                  <c:v>1277</c:v>
                </c:pt>
                <c:pt idx="17540">
                  <c:v>1261</c:v>
                </c:pt>
                <c:pt idx="17541">
                  <c:v>1271</c:v>
                </c:pt>
                <c:pt idx="17542">
                  <c:v>1267</c:v>
                </c:pt>
                <c:pt idx="17543">
                  <c:v>1247</c:v>
                </c:pt>
                <c:pt idx="17544">
                  <c:v>1251</c:v>
                </c:pt>
                <c:pt idx="17545">
                  <c:v>1272</c:v>
                </c:pt>
                <c:pt idx="17546">
                  <c:v>1281</c:v>
                </c:pt>
                <c:pt idx="17547">
                  <c:v>1316</c:v>
                </c:pt>
                <c:pt idx="17548">
                  <c:v>1313</c:v>
                </c:pt>
                <c:pt idx="17549">
                  <c:v>1303</c:v>
                </c:pt>
                <c:pt idx="17550">
                  <c:v>1293</c:v>
                </c:pt>
                <c:pt idx="17551">
                  <c:v>1291</c:v>
                </c:pt>
                <c:pt idx="17552">
                  <c:v>1291</c:v>
                </c:pt>
                <c:pt idx="17553">
                  <c:v>1285</c:v>
                </c:pt>
                <c:pt idx="17554">
                  <c:v>1282</c:v>
                </c:pt>
                <c:pt idx="17555">
                  <c:v>1272</c:v>
                </c:pt>
                <c:pt idx="17556">
                  <c:v>1275</c:v>
                </c:pt>
                <c:pt idx="17557">
                  <c:v>1274</c:v>
                </c:pt>
                <c:pt idx="17558">
                  <c:v>1256</c:v>
                </c:pt>
                <c:pt idx="17559">
                  <c:v>1271</c:v>
                </c:pt>
                <c:pt idx="17560">
                  <c:v>1276</c:v>
                </c:pt>
                <c:pt idx="17561">
                  <c:v>1281</c:v>
                </c:pt>
                <c:pt idx="17562">
                  <c:v>1281</c:v>
                </c:pt>
                <c:pt idx="17563">
                  <c:v>1276</c:v>
                </c:pt>
                <c:pt idx="17564">
                  <c:v>1240</c:v>
                </c:pt>
                <c:pt idx="17565">
                  <c:v>1244</c:v>
                </c:pt>
                <c:pt idx="17566">
                  <c:v>1255</c:v>
                </c:pt>
                <c:pt idx="17567">
                  <c:v>1266</c:v>
                </c:pt>
                <c:pt idx="17568">
                  <c:v>1253</c:v>
                </c:pt>
                <c:pt idx="17569">
                  <c:v>1255</c:v>
                </c:pt>
                <c:pt idx="17570">
                  <c:v>1249</c:v>
                </c:pt>
                <c:pt idx="17571">
                  <c:v>1249</c:v>
                </c:pt>
                <c:pt idx="17572">
                  <c:v>1257</c:v>
                </c:pt>
                <c:pt idx="17573">
                  <c:v>1252</c:v>
                </c:pt>
                <c:pt idx="17574">
                  <c:v>1239</c:v>
                </c:pt>
                <c:pt idx="17575">
                  <c:v>1246</c:v>
                </c:pt>
                <c:pt idx="17576">
                  <c:v>1265</c:v>
                </c:pt>
                <c:pt idx="17577">
                  <c:v>1266</c:v>
                </c:pt>
                <c:pt idx="17578">
                  <c:v>1256</c:v>
                </c:pt>
                <c:pt idx="17579">
                  <c:v>1285</c:v>
                </c:pt>
                <c:pt idx="17580">
                  <c:v>1267</c:v>
                </c:pt>
                <c:pt idx="17581">
                  <c:v>1260</c:v>
                </c:pt>
                <c:pt idx="17582">
                  <c:v>1239</c:v>
                </c:pt>
                <c:pt idx="17583">
                  <c:v>1265</c:v>
                </c:pt>
                <c:pt idx="17584">
                  <c:v>1252</c:v>
                </c:pt>
                <c:pt idx="17585">
                  <c:v>1249</c:v>
                </c:pt>
                <c:pt idx="17586">
                  <c:v>1241</c:v>
                </c:pt>
                <c:pt idx="17587">
                  <c:v>1261</c:v>
                </c:pt>
                <c:pt idx="17588">
                  <c:v>1266</c:v>
                </c:pt>
                <c:pt idx="17589">
                  <c:v>1261</c:v>
                </c:pt>
                <c:pt idx="17590">
                  <c:v>1233</c:v>
                </c:pt>
                <c:pt idx="17591">
                  <c:v>1256</c:v>
                </c:pt>
                <c:pt idx="17592">
                  <c:v>1269</c:v>
                </c:pt>
                <c:pt idx="17593">
                  <c:v>1293</c:v>
                </c:pt>
                <c:pt idx="17594">
                  <c:v>1277</c:v>
                </c:pt>
                <c:pt idx="17595">
                  <c:v>1274</c:v>
                </c:pt>
                <c:pt idx="17596">
                  <c:v>1285</c:v>
                </c:pt>
                <c:pt idx="17597">
                  <c:v>1289</c:v>
                </c:pt>
                <c:pt idx="17598">
                  <c:v>1281</c:v>
                </c:pt>
                <c:pt idx="17599">
                  <c:v>1294</c:v>
                </c:pt>
                <c:pt idx="17600">
                  <c:v>1273</c:v>
                </c:pt>
                <c:pt idx="17601">
                  <c:v>1262</c:v>
                </c:pt>
                <c:pt idx="17602">
                  <c:v>1279</c:v>
                </c:pt>
                <c:pt idx="17603">
                  <c:v>1265</c:v>
                </c:pt>
                <c:pt idx="17604">
                  <c:v>1296</c:v>
                </c:pt>
                <c:pt idx="17605">
                  <c:v>1293</c:v>
                </c:pt>
                <c:pt idx="17606">
                  <c:v>1290</c:v>
                </c:pt>
                <c:pt idx="17607">
                  <c:v>1300</c:v>
                </c:pt>
                <c:pt idx="17608">
                  <c:v>1303</c:v>
                </c:pt>
                <c:pt idx="17609">
                  <c:v>1290</c:v>
                </c:pt>
                <c:pt idx="17610">
                  <c:v>1299</c:v>
                </c:pt>
                <c:pt idx="17611">
                  <c:v>1264</c:v>
                </c:pt>
                <c:pt idx="17612">
                  <c:v>1268</c:v>
                </c:pt>
                <c:pt idx="17613">
                  <c:v>1245</c:v>
                </c:pt>
                <c:pt idx="17614">
                  <c:v>1266</c:v>
                </c:pt>
                <c:pt idx="17615">
                  <c:v>1273</c:v>
                </c:pt>
                <c:pt idx="17616">
                  <c:v>1281</c:v>
                </c:pt>
                <c:pt idx="17617">
                  <c:v>1267</c:v>
                </c:pt>
                <c:pt idx="17618">
                  <c:v>1292</c:v>
                </c:pt>
                <c:pt idx="17619">
                  <c:v>1251</c:v>
                </c:pt>
                <c:pt idx="17620">
                  <c:v>1256</c:v>
                </c:pt>
                <c:pt idx="17621">
                  <c:v>1263</c:v>
                </c:pt>
                <c:pt idx="17622">
                  <c:v>1275</c:v>
                </c:pt>
                <c:pt idx="17623">
                  <c:v>1290</c:v>
                </c:pt>
                <c:pt idx="17624">
                  <c:v>1270</c:v>
                </c:pt>
                <c:pt idx="17625">
                  <c:v>1294</c:v>
                </c:pt>
                <c:pt idx="17626">
                  <c:v>1295</c:v>
                </c:pt>
                <c:pt idx="17627">
                  <c:v>1288</c:v>
                </c:pt>
                <c:pt idx="17628">
                  <c:v>1292</c:v>
                </c:pt>
                <c:pt idx="17629">
                  <c:v>1311</c:v>
                </c:pt>
                <c:pt idx="17630">
                  <c:v>1298</c:v>
                </c:pt>
                <c:pt idx="17631">
                  <c:v>1282</c:v>
                </c:pt>
                <c:pt idx="17632">
                  <c:v>1275</c:v>
                </c:pt>
                <c:pt idx="17633">
                  <c:v>1279</c:v>
                </c:pt>
                <c:pt idx="17634">
                  <c:v>1270</c:v>
                </c:pt>
                <c:pt idx="17635">
                  <c:v>1300</c:v>
                </c:pt>
                <c:pt idx="17636">
                  <c:v>1276</c:v>
                </c:pt>
                <c:pt idx="17637">
                  <c:v>1287</c:v>
                </c:pt>
                <c:pt idx="17638">
                  <c:v>1288</c:v>
                </c:pt>
                <c:pt idx="17639">
                  <c:v>1290</c:v>
                </c:pt>
                <c:pt idx="17640">
                  <c:v>1264</c:v>
                </c:pt>
                <c:pt idx="17641">
                  <c:v>1279</c:v>
                </c:pt>
                <c:pt idx="17642">
                  <c:v>1280</c:v>
                </c:pt>
                <c:pt idx="17643">
                  <c:v>1294</c:v>
                </c:pt>
                <c:pt idx="17644">
                  <c:v>1278</c:v>
                </c:pt>
                <c:pt idx="17645">
                  <c:v>1295</c:v>
                </c:pt>
                <c:pt idx="17646">
                  <c:v>1290</c:v>
                </c:pt>
                <c:pt idx="17647">
                  <c:v>1295</c:v>
                </c:pt>
                <c:pt idx="17648">
                  <c:v>1305</c:v>
                </c:pt>
                <c:pt idx="17649">
                  <c:v>1277</c:v>
                </c:pt>
                <c:pt idx="17650">
                  <c:v>1310</c:v>
                </c:pt>
                <c:pt idx="17651">
                  <c:v>1274</c:v>
                </c:pt>
                <c:pt idx="17652">
                  <c:v>1291</c:v>
                </c:pt>
                <c:pt idx="17653">
                  <c:v>1324</c:v>
                </c:pt>
                <c:pt idx="17654">
                  <c:v>1308</c:v>
                </c:pt>
                <c:pt idx="17655">
                  <c:v>1299</c:v>
                </c:pt>
                <c:pt idx="17656">
                  <c:v>1297</c:v>
                </c:pt>
                <c:pt idx="17657">
                  <c:v>1279</c:v>
                </c:pt>
                <c:pt idx="17658">
                  <c:v>1278</c:v>
                </c:pt>
                <c:pt idx="17659">
                  <c:v>1286</c:v>
                </c:pt>
                <c:pt idx="17660">
                  <c:v>1269</c:v>
                </c:pt>
                <c:pt idx="17661">
                  <c:v>1277</c:v>
                </c:pt>
                <c:pt idx="17662">
                  <c:v>1285</c:v>
                </c:pt>
                <c:pt idx="17663">
                  <c:v>1290</c:v>
                </c:pt>
                <c:pt idx="17664">
                  <c:v>1302</c:v>
                </c:pt>
                <c:pt idx="17665">
                  <c:v>1297</c:v>
                </c:pt>
                <c:pt idx="17666">
                  <c:v>1296</c:v>
                </c:pt>
                <c:pt idx="17667">
                  <c:v>1291</c:v>
                </c:pt>
                <c:pt idx="17668">
                  <c:v>1263</c:v>
                </c:pt>
                <c:pt idx="17669">
                  <c:v>1299</c:v>
                </c:pt>
                <c:pt idx="17670">
                  <c:v>1296</c:v>
                </c:pt>
                <c:pt idx="17671">
                  <c:v>1297</c:v>
                </c:pt>
                <c:pt idx="17672">
                  <c:v>1305</c:v>
                </c:pt>
                <c:pt idx="17673">
                  <c:v>1280</c:v>
                </c:pt>
                <c:pt idx="17674">
                  <c:v>1296</c:v>
                </c:pt>
                <c:pt idx="17675">
                  <c:v>1294</c:v>
                </c:pt>
                <c:pt idx="17676">
                  <c:v>1282</c:v>
                </c:pt>
                <c:pt idx="17677">
                  <c:v>1293</c:v>
                </c:pt>
                <c:pt idx="17678">
                  <c:v>1311</c:v>
                </c:pt>
                <c:pt idx="17679">
                  <c:v>1277</c:v>
                </c:pt>
                <c:pt idx="17680">
                  <c:v>1276</c:v>
                </c:pt>
                <c:pt idx="17681">
                  <c:v>1261</c:v>
                </c:pt>
                <c:pt idx="17682">
                  <c:v>1275</c:v>
                </c:pt>
                <c:pt idx="17683">
                  <c:v>1252</c:v>
                </c:pt>
                <c:pt idx="17684">
                  <c:v>1266</c:v>
                </c:pt>
                <c:pt idx="17685">
                  <c:v>1269</c:v>
                </c:pt>
                <c:pt idx="17686">
                  <c:v>1275</c:v>
                </c:pt>
                <c:pt idx="17687">
                  <c:v>1290</c:v>
                </c:pt>
                <c:pt idx="17688">
                  <c:v>1272</c:v>
                </c:pt>
                <c:pt idx="17689">
                  <c:v>1266</c:v>
                </c:pt>
                <c:pt idx="17690">
                  <c:v>1273</c:v>
                </c:pt>
                <c:pt idx="17691">
                  <c:v>1311</c:v>
                </c:pt>
                <c:pt idx="17692">
                  <c:v>1295</c:v>
                </c:pt>
                <c:pt idx="17693">
                  <c:v>1277</c:v>
                </c:pt>
                <c:pt idx="17694">
                  <c:v>1283</c:v>
                </c:pt>
                <c:pt idx="17695">
                  <c:v>1283</c:v>
                </c:pt>
                <c:pt idx="17696">
                  <c:v>1304</c:v>
                </c:pt>
                <c:pt idx="17697">
                  <c:v>1313</c:v>
                </c:pt>
                <c:pt idx="17698">
                  <c:v>1282</c:v>
                </c:pt>
                <c:pt idx="17699">
                  <c:v>1289</c:v>
                </c:pt>
                <c:pt idx="17700">
                  <c:v>1303</c:v>
                </c:pt>
                <c:pt idx="17701">
                  <c:v>1297</c:v>
                </c:pt>
                <c:pt idx="17702">
                  <c:v>1290</c:v>
                </c:pt>
                <c:pt idx="17703">
                  <c:v>1314</c:v>
                </c:pt>
                <c:pt idx="17704">
                  <c:v>1312</c:v>
                </c:pt>
                <c:pt idx="17705">
                  <c:v>1276</c:v>
                </c:pt>
                <c:pt idx="17706">
                  <c:v>1318</c:v>
                </c:pt>
                <c:pt idx="17707">
                  <c:v>1324</c:v>
                </c:pt>
                <c:pt idx="17708">
                  <c:v>1307</c:v>
                </c:pt>
                <c:pt idx="17709">
                  <c:v>1305</c:v>
                </c:pt>
                <c:pt idx="17710">
                  <c:v>1308</c:v>
                </c:pt>
                <c:pt idx="17711">
                  <c:v>1304</c:v>
                </c:pt>
                <c:pt idx="17712">
                  <c:v>1266</c:v>
                </c:pt>
                <c:pt idx="17713">
                  <c:v>1301</c:v>
                </c:pt>
                <c:pt idx="17714">
                  <c:v>1286</c:v>
                </c:pt>
                <c:pt idx="17715">
                  <c:v>1287</c:v>
                </c:pt>
                <c:pt idx="17716">
                  <c:v>1286</c:v>
                </c:pt>
                <c:pt idx="17717">
                  <c:v>1282</c:v>
                </c:pt>
                <c:pt idx="17718">
                  <c:v>1324</c:v>
                </c:pt>
                <c:pt idx="17719">
                  <c:v>1298</c:v>
                </c:pt>
                <c:pt idx="17720">
                  <c:v>1305</c:v>
                </c:pt>
                <c:pt idx="17721">
                  <c:v>1308</c:v>
                </c:pt>
                <c:pt idx="17722">
                  <c:v>1262</c:v>
                </c:pt>
                <c:pt idx="17723">
                  <c:v>1275</c:v>
                </c:pt>
                <c:pt idx="17724">
                  <c:v>1308</c:v>
                </c:pt>
                <c:pt idx="17725">
                  <c:v>1285</c:v>
                </c:pt>
                <c:pt idx="17726">
                  <c:v>1266</c:v>
                </c:pt>
                <c:pt idx="17727">
                  <c:v>1281</c:v>
                </c:pt>
                <c:pt idx="17728">
                  <c:v>1296</c:v>
                </c:pt>
                <c:pt idx="17729">
                  <c:v>1312</c:v>
                </c:pt>
                <c:pt idx="17730">
                  <c:v>1333</c:v>
                </c:pt>
                <c:pt idx="17731">
                  <c:v>1330</c:v>
                </c:pt>
                <c:pt idx="17732">
                  <c:v>1329</c:v>
                </c:pt>
                <c:pt idx="17733">
                  <c:v>1331</c:v>
                </c:pt>
                <c:pt idx="17734">
                  <c:v>1318</c:v>
                </c:pt>
                <c:pt idx="17735">
                  <c:v>1329</c:v>
                </c:pt>
                <c:pt idx="17736">
                  <c:v>1342</c:v>
                </c:pt>
                <c:pt idx="17737">
                  <c:v>1311</c:v>
                </c:pt>
                <c:pt idx="17738">
                  <c:v>1293</c:v>
                </c:pt>
                <c:pt idx="17739">
                  <c:v>1295</c:v>
                </c:pt>
                <c:pt idx="17740">
                  <c:v>1295</c:v>
                </c:pt>
                <c:pt idx="17741">
                  <c:v>1314</c:v>
                </c:pt>
                <c:pt idx="17742">
                  <c:v>1333</c:v>
                </c:pt>
                <c:pt idx="17743">
                  <c:v>1311</c:v>
                </c:pt>
                <c:pt idx="17744">
                  <c:v>1325</c:v>
                </c:pt>
                <c:pt idx="17745">
                  <c:v>1333</c:v>
                </c:pt>
                <c:pt idx="17746">
                  <c:v>1332</c:v>
                </c:pt>
                <c:pt idx="17747">
                  <c:v>1318</c:v>
                </c:pt>
                <c:pt idx="17748">
                  <c:v>1325</c:v>
                </c:pt>
                <c:pt idx="17749">
                  <c:v>1322</c:v>
                </c:pt>
                <c:pt idx="17750">
                  <c:v>1310</c:v>
                </c:pt>
                <c:pt idx="17751">
                  <c:v>1292</c:v>
                </c:pt>
                <c:pt idx="17752">
                  <c:v>1302</c:v>
                </c:pt>
                <c:pt idx="17753">
                  <c:v>1302</c:v>
                </c:pt>
                <c:pt idx="17754">
                  <c:v>1303</c:v>
                </c:pt>
                <c:pt idx="17755">
                  <c:v>1293</c:v>
                </c:pt>
                <c:pt idx="17756">
                  <c:v>1310</c:v>
                </c:pt>
                <c:pt idx="17757">
                  <c:v>1276</c:v>
                </c:pt>
                <c:pt idx="17758">
                  <c:v>1299</c:v>
                </c:pt>
                <c:pt idx="17759">
                  <c:v>1301</c:v>
                </c:pt>
                <c:pt idx="17760">
                  <c:v>1292</c:v>
                </c:pt>
                <c:pt idx="17761">
                  <c:v>1286</c:v>
                </c:pt>
                <c:pt idx="17762">
                  <c:v>1289</c:v>
                </c:pt>
                <c:pt idx="17763">
                  <c:v>1291</c:v>
                </c:pt>
                <c:pt idx="17764">
                  <c:v>1291</c:v>
                </c:pt>
                <c:pt idx="17765">
                  <c:v>1312</c:v>
                </c:pt>
                <c:pt idx="17766">
                  <c:v>1274</c:v>
                </c:pt>
                <c:pt idx="17767">
                  <c:v>1283</c:v>
                </c:pt>
                <c:pt idx="17768">
                  <c:v>1310</c:v>
                </c:pt>
                <c:pt idx="17769">
                  <c:v>1322</c:v>
                </c:pt>
                <c:pt idx="17770">
                  <c:v>1317</c:v>
                </c:pt>
                <c:pt idx="17771">
                  <c:v>1328</c:v>
                </c:pt>
                <c:pt idx="17772">
                  <c:v>1310</c:v>
                </c:pt>
                <c:pt idx="17773">
                  <c:v>1347</c:v>
                </c:pt>
                <c:pt idx="17774">
                  <c:v>1316</c:v>
                </c:pt>
                <c:pt idx="17775">
                  <c:v>1319</c:v>
                </c:pt>
                <c:pt idx="17776">
                  <c:v>1320</c:v>
                </c:pt>
                <c:pt idx="17777">
                  <c:v>1309</c:v>
                </c:pt>
                <c:pt idx="17778">
                  <c:v>1311</c:v>
                </c:pt>
                <c:pt idx="17779">
                  <c:v>1314</c:v>
                </c:pt>
                <c:pt idx="17780">
                  <c:v>1322</c:v>
                </c:pt>
                <c:pt idx="17781">
                  <c:v>1317</c:v>
                </c:pt>
                <c:pt idx="17782">
                  <c:v>1340</c:v>
                </c:pt>
                <c:pt idx="17783">
                  <c:v>1334</c:v>
                </c:pt>
                <c:pt idx="17784">
                  <c:v>1308</c:v>
                </c:pt>
                <c:pt idx="17785">
                  <c:v>1328</c:v>
                </c:pt>
                <c:pt idx="17786">
                  <c:v>1334</c:v>
                </c:pt>
                <c:pt idx="17787">
                  <c:v>1315</c:v>
                </c:pt>
                <c:pt idx="17788">
                  <c:v>1336</c:v>
                </c:pt>
                <c:pt idx="17789">
                  <c:v>1346</c:v>
                </c:pt>
                <c:pt idx="17790">
                  <c:v>1326</c:v>
                </c:pt>
                <c:pt idx="17791">
                  <c:v>1333</c:v>
                </c:pt>
                <c:pt idx="17792">
                  <c:v>1306</c:v>
                </c:pt>
                <c:pt idx="17793">
                  <c:v>1347</c:v>
                </c:pt>
                <c:pt idx="17794">
                  <c:v>1327</c:v>
                </c:pt>
                <c:pt idx="17795">
                  <c:v>1327</c:v>
                </c:pt>
                <c:pt idx="17796">
                  <c:v>1306</c:v>
                </c:pt>
                <c:pt idx="17797">
                  <c:v>1289</c:v>
                </c:pt>
                <c:pt idx="17798">
                  <c:v>1316</c:v>
                </c:pt>
                <c:pt idx="17799">
                  <c:v>1324</c:v>
                </c:pt>
                <c:pt idx="17800">
                  <c:v>1300</c:v>
                </c:pt>
                <c:pt idx="17801">
                  <c:v>1295</c:v>
                </c:pt>
                <c:pt idx="17802">
                  <c:v>1281</c:v>
                </c:pt>
                <c:pt idx="17803">
                  <c:v>1304</c:v>
                </c:pt>
                <c:pt idx="17804">
                  <c:v>1275</c:v>
                </c:pt>
                <c:pt idx="17805">
                  <c:v>1324</c:v>
                </c:pt>
                <c:pt idx="17806">
                  <c:v>1286</c:v>
                </c:pt>
                <c:pt idx="17807">
                  <c:v>1299</c:v>
                </c:pt>
                <c:pt idx="17808">
                  <c:v>1311</c:v>
                </c:pt>
                <c:pt idx="17809">
                  <c:v>1342</c:v>
                </c:pt>
                <c:pt idx="17810">
                  <c:v>1305</c:v>
                </c:pt>
                <c:pt idx="17811">
                  <c:v>1304</c:v>
                </c:pt>
                <c:pt idx="17812">
                  <c:v>1298</c:v>
                </c:pt>
                <c:pt idx="17813">
                  <c:v>1282</c:v>
                </c:pt>
                <c:pt idx="17814">
                  <c:v>1271</c:v>
                </c:pt>
                <c:pt idx="17815">
                  <c:v>1261</c:v>
                </c:pt>
                <c:pt idx="17816">
                  <c:v>1284</c:v>
                </c:pt>
                <c:pt idx="17817">
                  <c:v>1259</c:v>
                </c:pt>
                <c:pt idx="17818">
                  <c:v>1273</c:v>
                </c:pt>
                <c:pt idx="17819">
                  <c:v>1301</c:v>
                </c:pt>
                <c:pt idx="17820">
                  <c:v>1344</c:v>
                </c:pt>
                <c:pt idx="17821">
                  <c:v>1316</c:v>
                </c:pt>
                <c:pt idx="17822">
                  <c:v>1305</c:v>
                </c:pt>
                <c:pt idx="17823">
                  <c:v>1287</c:v>
                </c:pt>
                <c:pt idx="17824">
                  <c:v>1298</c:v>
                </c:pt>
                <c:pt idx="17825">
                  <c:v>1295</c:v>
                </c:pt>
                <c:pt idx="17826">
                  <c:v>1300</c:v>
                </c:pt>
                <c:pt idx="17827">
                  <c:v>1330</c:v>
                </c:pt>
                <c:pt idx="17828">
                  <c:v>1304</c:v>
                </c:pt>
                <c:pt idx="17829">
                  <c:v>1303</c:v>
                </c:pt>
                <c:pt idx="17830">
                  <c:v>1302</c:v>
                </c:pt>
                <c:pt idx="17831">
                  <c:v>1301</c:v>
                </c:pt>
                <c:pt idx="17832">
                  <c:v>1289</c:v>
                </c:pt>
                <c:pt idx="17833">
                  <c:v>1291</c:v>
                </c:pt>
                <c:pt idx="17834">
                  <c:v>1328</c:v>
                </c:pt>
                <c:pt idx="17835">
                  <c:v>1307</c:v>
                </c:pt>
                <c:pt idx="17836">
                  <c:v>1291</c:v>
                </c:pt>
                <c:pt idx="17837">
                  <c:v>1307</c:v>
                </c:pt>
                <c:pt idx="17838">
                  <c:v>1318</c:v>
                </c:pt>
                <c:pt idx="17839">
                  <c:v>1305</c:v>
                </c:pt>
                <c:pt idx="17840">
                  <c:v>1291</c:v>
                </c:pt>
                <c:pt idx="17841">
                  <c:v>1325</c:v>
                </c:pt>
                <c:pt idx="17842">
                  <c:v>1326</c:v>
                </c:pt>
                <c:pt idx="17843">
                  <c:v>1316</c:v>
                </c:pt>
                <c:pt idx="17844">
                  <c:v>1302</c:v>
                </c:pt>
                <c:pt idx="17845">
                  <c:v>1312</c:v>
                </c:pt>
                <c:pt idx="17846">
                  <c:v>1269</c:v>
                </c:pt>
                <c:pt idx="17847">
                  <c:v>1301</c:v>
                </c:pt>
                <c:pt idx="17848">
                  <c:v>1262</c:v>
                </c:pt>
                <c:pt idx="17849">
                  <c:v>1287</c:v>
                </c:pt>
                <c:pt idx="17850">
                  <c:v>1267</c:v>
                </c:pt>
                <c:pt idx="17851">
                  <c:v>1289</c:v>
                </c:pt>
                <c:pt idx="17852">
                  <c:v>1288</c:v>
                </c:pt>
                <c:pt idx="17853">
                  <c:v>1303</c:v>
                </c:pt>
                <c:pt idx="17854">
                  <c:v>1305</c:v>
                </c:pt>
                <c:pt idx="17855">
                  <c:v>1279</c:v>
                </c:pt>
                <c:pt idx="17856">
                  <c:v>1332</c:v>
                </c:pt>
                <c:pt idx="17857">
                  <c:v>1310</c:v>
                </c:pt>
                <c:pt idx="17858">
                  <c:v>1294</c:v>
                </c:pt>
                <c:pt idx="17859">
                  <c:v>1305</c:v>
                </c:pt>
                <c:pt idx="17860">
                  <c:v>1334</c:v>
                </c:pt>
                <c:pt idx="17861">
                  <c:v>1323</c:v>
                </c:pt>
                <c:pt idx="17862">
                  <c:v>1310</c:v>
                </c:pt>
                <c:pt idx="17863">
                  <c:v>1311</c:v>
                </c:pt>
                <c:pt idx="17864">
                  <c:v>1311</c:v>
                </c:pt>
                <c:pt idx="17865">
                  <c:v>1309</c:v>
                </c:pt>
                <c:pt idx="17866">
                  <c:v>1312</c:v>
                </c:pt>
                <c:pt idx="17867">
                  <c:v>1291</c:v>
                </c:pt>
                <c:pt idx="17868">
                  <c:v>1288</c:v>
                </c:pt>
                <c:pt idx="17869">
                  <c:v>1275</c:v>
                </c:pt>
                <c:pt idx="17870">
                  <c:v>1299</c:v>
                </c:pt>
                <c:pt idx="17871">
                  <c:v>1303</c:v>
                </c:pt>
                <c:pt idx="17872">
                  <c:v>1280</c:v>
                </c:pt>
                <c:pt idx="17873">
                  <c:v>1309</c:v>
                </c:pt>
                <c:pt idx="17874">
                  <c:v>1309</c:v>
                </c:pt>
                <c:pt idx="17875">
                  <c:v>1321</c:v>
                </c:pt>
                <c:pt idx="17876">
                  <c:v>1335</c:v>
                </c:pt>
                <c:pt idx="17877">
                  <c:v>1331</c:v>
                </c:pt>
                <c:pt idx="17878">
                  <c:v>1324</c:v>
                </c:pt>
                <c:pt idx="17879">
                  <c:v>1311</c:v>
                </c:pt>
                <c:pt idx="17880">
                  <c:v>1300</c:v>
                </c:pt>
                <c:pt idx="17881">
                  <c:v>1301</c:v>
                </c:pt>
                <c:pt idx="17882">
                  <c:v>1326</c:v>
                </c:pt>
                <c:pt idx="17883">
                  <c:v>1298</c:v>
                </c:pt>
                <c:pt idx="17884">
                  <c:v>1297</c:v>
                </c:pt>
                <c:pt idx="17885">
                  <c:v>1271</c:v>
                </c:pt>
                <c:pt idx="17886">
                  <c:v>1314</c:v>
                </c:pt>
                <c:pt idx="17887">
                  <c:v>1292</c:v>
                </c:pt>
                <c:pt idx="17888">
                  <c:v>1287</c:v>
                </c:pt>
                <c:pt idx="17889">
                  <c:v>1273</c:v>
                </c:pt>
                <c:pt idx="17890">
                  <c:v>1271</c:v>
                </c:pt>
                <c:pt idx="17891">
                  <c:v>1279</c:v>
                </c:pt>
                <c:pt idx="17892">
                  <c:v>1282</c:v>
                </c:pt>
                <c:pt idx="17893">
                  <c:v>1260</c:v>
                </c:pt>
                <c:pt idx="17894">
                  <c:v>1280</c:v>
                </c:pt>
                <c:pt idx="17895">
                  <c:v>1271</c:v>
                </c:pt>
                <c:pt idx="17896">
                  <c:v>1278</c:v>
                </c:pt>
                <c:pt idx="17897">
                  <c:v>1288</c:v>
                </c:pt>
                <c:pt idx="17898">
                  <c:v>1270</c:v>
                </c:pt>
                <c:pt idx="17899">
                  <c:v>1268</c:v>
                </c:pt>
                <c:pt idx="17900">
                  <c:v>1232</c:v>
                </c:pt>
                <c:pt idx="17901">
                  <c:v>1257</c:v>
                </c:pt>
                <c:pt idx="17902">
                  <c:v>1236</c:v>
                </c:pt>
                <c:pt idx="17903">
                  <c:v>1273</c:v>
                </c:pt>
                <c:pt idx="17904">
                  <c:v>1278</c:v>
                </c:pt>
                <c:pt idx="17905">
                  <c:v>1271</c:v>
                </c:pt>
                <c:pt idx="17906">
                  <c:v>1292</c:v>
                </c:pt>
                <c:pt idx="17907">
                  <c:v>1273</c:v>
                </c:pt>
                <c:pt idx="17908">
                  <c:v>1281</c:v>
                </c:pt>
                <c:pt idx="17909">
                  <c:v>1287</c:v>
                </c:pt>
                <c:pt idx="17910">
                  <c:v>1284</c:v>
                </c:pt>
                <c:pt idx="17911">
                  <c:v>1296</c:v>
                </c:pt>
                <c:pt idx="17912">
                  <c:v>1277</c:v>
                </c:pt>
                <c:pt idx="17913">
                  <c:v>1292</c:v>
                </c:pt>
                <c:pt idx="17914">
                  <c:v>1288</c:v>
                </c:pt>
                <c:pt idx="17915">
                  <c:v>1287</c:v>
                </c:pt>
                <c:pt idx="17916">
                  <c:v>1264</c:v>
                </c:pt>
                <c:pt idx="17917">
                  <c:v>1218</c:v>
                </c:pt>
                <c:pt idx="17918">
                  <c:v>1270</c:v>
                </c:pt>
                <c:pt idx="17919">
                  <c:v>1265</c:v>
                </c:pt>
                <c:pt idx="17920">
                  <c:v>1271</c:v>
                </c:pt>
                <c:pt idx="17921">
                  <c:v>1277</c:v>
                </c:pt>
                <c:pt idx="17922">
                  <c:v>1281</c:v>
                </c:pt>
                <c:pt idx="17923">
                  <c:v>1271</c:v>
                </c:pt>
                <c:pt idx="17924">
                  <c:v>1295</c:v>
                </c:pt>
                <c:pt idx="17925">
                  <c:v>1260</c:v>
                </c:pt>
                <c:pt idx="17926">
                  <c:v>1276</c:v>
                </c:pt>
                <c:pt idx="17927">
                  <c:v>1268</c:v>
                </c:pt>
                <c:pt idx="17928">
                  <c:v>1264</c:v>
                </c:pt>
                <c:pt idx="17929">
                  <c:v>1279</c:v>
                </c:pt>
                <c:pt idx="17930">
                  <c:v>1282</c:v>
                </c:pt>
                <c:pt idx="17931">
                  <c:v>1258</c:v>
                </c:pt>
                <c:pt idx="17932">
                  <c:v>1253</c:v>
                </c:pt>
                <c:pt idx="17933">
                  <c:v>1269</c:v>
                </c:pt>
                <c:pt idx="17934">
                  <c:v>1278</c:v>
                </c:pt>
                <c:pt idx="17935">
                  <c:v>1277</c:v>
                </c:pt>
                <c:pt idx="17936">
                  <c:v>1279</c:v>
                </c:pt>
                <c:pt idx="17937">
                  <c:v>1249</c:v>
                </c:pt>
                <c:pt idx="17938">
                  <c:v>1260</c:v>
                </c:pt>
                <c:pt idx="17939">
                  <c:v>1284</c:v>
                </c:pt>
                <c:pt idx="17940">
                  <c:v>1269</c:v>
                </c:pt>
                <c:pt idx="17941">
                  <c:v>1288</c:v>
                </c:pt>
                <c:pt idx="17942">
                  <c:v>1298</c:v>
                </c:pt>
                <c:pt idx="17943">
                  <c:v>1312</c:v>
                </c:pt>
                <c:pt idx="17944">
                  <c:v>1252</c:v>
                </c:pt>
                <c:pt idx="17945">
                  <c:v>1283</c:v>
                </c:pt>
                <c:pt idx="17946">
                  <c:v>1296</c:v>
                </c:pt>
                <c:pt idx="17947">
                  <c:v>1269</c:v>
                </c:pt>
                <c:pt idx="17948">
                  <c:v>1292</c:v>
                </c:pt>
                <c:pt idx="17949">
                  <c:v>1289</c:v>
                </c:pt>
                <c:pt idx="17950">
                  <c:v>1291</c:v>
                </c:pt>
                <c:pt idx="17951">
                  <c:v>1275</c:v>
                </c:pt>
                <c:pt idx="17952">
                  <c:v>1284</c:v>
                </c:pt>
                <c:pt idx="17953">
                  <c:v>1293</c:v>
                </c:pt>
                <c:pt idx="17954">
                  <c:v>1255</c:v>
                </c:pt>
                <c:pt idx="17955">
                  <c:v>1273</c:v>
                </c:pt>
                <c:pt idx="17956">
                  <c:v>1298</c:v>
                </c:pt>
                <c:pt idx="17957">
                  <c:v>1284</c:v>
                </c:pt>
                <c:pt idx="17958">
                  <c:v>1285</c:v>
                </c:pt>
                <c:pt idx="17959">
                  <c:v>1267</c:v>
                </c:pt>
                <c:pt idx="17960">
                  <c:v>1262</c:v>
                </c:pt>
                <c:pt idx="17961">
                  <c:v>1263</c:v>
                </c:pt>
                <c:pt idx="17962">
                  <c:v>1265</c:v>
                </c:pt>
                <c:pt idx="17963">
                  <c:v>1265</c:v>
                </c:pt>
                <c:pt idx="17964">
                  <c:v>1277</c:v>
                </c:pt>
                <c:pt idx="17965">
                  <c:v>1250</c:v>
                </c:pt>
                <c:pt idx="17966">
                  <c:v>1303</c:v>
                </c:pt>
                <c:pt idx="17967">
                  <c:v>1295</c:v>
                </c:pt>
                <c:pt idx="17968">
                  <c:v>1304</c:v>
                </c:pt>
                <c:pt idx="17969">
                  <c:v>1301</c:v>
                </c:pt>
                <c:pt idx="17970">
                  <c:v>1317</c:v>
                </c:pt>
                <c:pt idx="17971">
                  <c:v>1330</c:v>
                </c:pt>
                <c:pt idx="17972">
                  <c:v>1299</c:v>
                </c:pt>
                <c:pt idx="17973">
                  <c:v>1314</c:v>
                </c:pt>
                <c:pt idx="17974">
                  <c:v>1301</c:v>
                </c:pt>
                <c:pt idx="17975">
                  <c:v>1292</c:v>
                </c:pt>
                <c:pt idx="17976">
                  <c:v>1285</c:v>
                </c:pt>
                <c:pt idx="17977">
                  <c:v>1270</c:v>
                </c:pt>
                <c:pt idx="17978">
                  <c:v>1275</c:v>
                </c:pt>
                <c:pt idx="17979">
                  <c:v>1278</c:v>
                </c:pt>
                <c:pt idx="17980">
                  <c:v>1277</c:v>
                </c:pt>
                <c:pt idx="17981">
                  <c:v>1268</c:v>
                </c:pt>
                <c:pt idx="17982">
                  <c:v>1244</c:v>
                </c:pt>
                <c:pt idx="17983">
                  <c:v>1248</c:v>
                </c:pt>
                <c:pt idx="17984">
                  <c:v>1251</c:v>
                </c:pt>
                <c:pt idx="17985">
                  <c:v>1257</c:v>
                </c:pt>
                <c:pt idx="17986">
                  <c:v>1258</c:v>
                </c:pt>
                <c:pt idx="17987">
                  <c:v>1297</c:v>
                </c:pt>
                <c:pt idx="17988">
                  <c:v>1295</c:v>
                </c:pt>
                <c:pt idx="17989">
                  <c:v>1295</c:v>
                </c:pt>
                <c:pt idx="17990">
                  <c:v>1303</c:v>
                </c:pt>
                <c:pt idx="17991">
                  <c:v>1309</c:v>
                </c:pt>
                <c:pt idx="17992">
                  <c:v>1286</c:v>
                </c:pt>
                <c:pt idx="17993">
                  <c:v>1253</c:v>
                </c:pt>
                <c:pt idx="17994">
                  <c:v>1276</c:v>
                </c:pt>
                <c:pt idx="17995">
                  <c:v>1293</c:v>
                </c:pt>
                <c:pt idx="17996">
                  <c:v>1290</c:v>
                </c:pt>
                <c:pt idx="17997">
                  <c:v>1255</c:v>
                </c:pt>
                <c:pt idx="17998">
                  <c:v>1284</c:v>
                </c:pt>
                <c:pt idx="17999">
                  <c:v>1278</c:v>
                </c:pt>
                <c:pt idx="18000">
                  <c:v>1268</c:v>
                </c:pt>
                <c:pt idx="18001">
                  <c:v>1243</c:v>
                </c:pt>
                <c:pt idx="18002">
                  <c:v>1272</c:v>
                </c:pt>
                <c:pt idx="18003">
                  <c:v>1267</c:v>
                </c:pt>
                <c:pt idx="18004">
                  <c:v>1273</c:v>
                </c:pt>
                <c:pt idx="18005">
                  <c:v>1247</c:v>
                </c:pt>
                <c:pt idx="18006">
                  <c:v>1276</c:v>
                </c:pt>
                <c:pt idx="18007">
                  <c:v>1267</c:v>
                </c:pt>
                <c:pt idx="18008">
                  <c:v>1265</c:v>
                </c:pt>
                <c:pt idx="18009">
                  <c:v>1235</c:v>
                </c:pt>
                <c:pt idx="18010">
                  <c:v>1257</c:v>
                </c:pt>
                <c:pt idx="18011">
                  <c:v>1261</c:v>
                </c:pt>
                <c:pt idx="18012">
                  <c:v>1273</c:v>
                </c:pt>
                <c:pt idx="18013">
                  <c:v>1279</c:v>
                </c:pt>
                <c:pt idx="18014">
                  <c:v>1309</c:v>
                </c:pt>
                <c:pt idx="18015">
                  <c:v>1280</c:v>
                </c:pt>
                <c:pt idx="18016">
                  <c:v>1307</c:v>
                </c:pt>
                <c:pt idx="18017">
                  <c:v>1262</c:v>
                </c:pt>
                <c:pt idx="18018">
                  <c:v>1259</c:v>
                </c:pt>
                <c:pt idx="18019">
                  <c:v>1260</c:v>
                </c:pt>
                <c:pt idx="18020">
                  <c:v>1260</c:v>
                </c:pt>
                <c:pt idx="18021">
                  <c:v>1251</c:v>
                </c:pt>
                <c:pt idx="18022">
                  <c:v>1277</c:v>
                </c:pt>
                <c:pt idx="18023">
                  <c:v>1275</c:v>
                </c:pt>
                <c:pt idx="18024">
                  <c:v>1267</c:v>
                </c:pt>
                <c:pt idx="18025">
                  <c:v>1277</c:v>
                </c:pt>
                <c:pt idx="18026">
                  <c:v>1301</c:v>
                </c:pt>
                <c:pt idx="18027">
                  <c:v>1269</c:v>
                </c:pt>
                <c:pt idx="18028">
                  <c:v>1283</c:v>
                </c:pt>
                <c:pt idx="18029">
                  <c:v>1241</c:v>
                </c:pt>
                <c:pt idx="18030">
                  <c:v>1286</c:v>
                </c:pt>
                <c:pt idx="18031">
                  <c:v>1259</c:v>
                </c:pt>
                <c:pt idx="18032">
                  <c:v>1284</c:v>
                </c:pt>
                <c:pt idx="18033">
                  <c:v>1262</c:v>
                </c:pt>
                <c:pt idx="18034">
                  <c:v>1277</c:v>
                </c:pt>
                <c:pt idx="18035">
                  <c:v>1284</c:v>
                </c:pt>
                <c:pt idx="18036">
                  <c:v>1283</c:v>
                </c:pt>
                <c:pt idx="18037">
                  <c:v>1318</c:v>
                </c:pt>
                <c:pt idx="18038">
                  <c:v>1288</c:v>
                </c:pt>
                <c:pt idx="18039">
                  <c:v>1282</c:v>
                </c:pt>
                <c:pt idx="18040">
                  <c:v>1254</c:v>
                </c:pt>
                <c:pt idx="18041">
                  <c:v>1266</c:v>
                </c:pt>
                <c:pt idx="18042">
                  <c:v>1259</c:v>
                </c:pt>
                <c:pt idx="18043">
                  <c:v>1276</c:v>
                </c:pt>
                <c:pt idx="18044">
                  <c:v>1277</c:v>
                </c:pt>
                <c:pt idx="18045">
                  <c:v>1287</c:v>
                </c:pt>
                <c:pt idx="18046">
                  <c:v>1270</c:v>
                </c:pt>
                <c:pt idx="18047">
                  <c:v>1261</c:v>
                </c:pt>
                <c:pt idx="18048">
                  <c:v>1285</c:v>
                </c:pt>
                <c:pt idx="18049">
                  <c:v>1292</c:v>
                </c:pt>
                <c:pt idx="18050">
                  <c:v>1277</c:v>
                </c:pt>
                <c:pt idx="18051">
                  <c:v>1302</c:v>
                </c:pt>
                <c:pt idx="18052">
                  <c:v>1275</c:v>
                </c:pt>
                <c:pt idx="18053">
                  <c:v>1272</c:v>
                </c:pt>
                <c:pt idx="18054">
                  <c:v>1268</c:v>
                </c:pt>
                <c:pt idx="18055">
                  <c:v>1306</c:v>
                </c:pt>
                <c:pt idx="18056">
                  <c:v>1259</c:v>
                </c:pt>
                <c:pt idx="18057">
                  <c:v>1282</c:v>
                </c:pt>
                <c:pt idx="18058">
                  <c:v>1305</c:v>
                </c:pt>
                <c:pt idx="18059">
                  <c:v>1288</c:v>
                </c:pt>
                <c:pt idx="18060">
                  <c:v>1292</c:v>
                </c:pt>
                <c:pt idx="18061">
                  <c:v>1288</c:v>
                </c:pt>
                <c:pt idx="18062">
                  <c:v>1274</c:v>
                </c:pt>
                <c:pt idx="18063">
                  <c:v>1307</c:v>
                </c:pt>
                <c:pt idx="18064">
                  <c:v>1274</c:v>
                </c:pt>
                <c:pt idx="18065">
                  <c:v>1290</c:v>
                </c:pt>
                <c:pt idx="18066">
                  <c:v>1293</c:v>
                </c:pt>
                <c:pt idx="18067">
                  <c:v>1277</c:v>
                </c:pt>
                <c:pt idx="18068">
                  <c:v>1296</c:v>
                </c:pt>
                <c:pt idx="18069">
                  <c:v>1287</c:v>
                </c:pt>
                <c:pt idx="18070">
                  <c:v>1277</c:v>
                </c:pt>
                <c:pt idx="18071">
                  <c:v>1283</c:v>
                </c:pt>
                <c:pt idx="18072">
                  <c:v>1318</c:v>
                </c:pt>
                <c:pt idx="18073">
                  <c:v>1305</c:v>
                </c:pt>
                <c:pt idx="18074">
                  <c:v>1252</c:v>
                </c:pt>
                <c:pt idx="18075">
                  <c:v>1283</c:v>
                </c:pt>
                <c:pt idx="18076">
                  <c:v>1280</c:v>
                </c:pt>
                <c:pt idx="18077">
                  <c:v>1289</c:v>
                </c:pt>
                <c:pt idx="18078">
                  <c:v>1264</c:v>
                </c:pt>
                <c:pt idx="18079">
                  <c:v>1281</c:v>
                </c:pt>
                <c:pt idx="18080">
                  <c:v>1301</c:v>
                </c:pt>
                <c:pt idx="18081">
                  <c:v>1299</c:v>
                </c:pt>
                <c:pt idx="18082">
                  <c:v>1269</c:v>
                </c:pt>
                <c:pt idx="18083">
                  <c:v>1286</c:v>
                </c:pt>
                <c:pt idx="18084">
                  <c:v>1302</c:v>
                </c:pt>
                <c:pt idx="18085">
                  <c:v>1308</c:v>
                </c:pt>
                <c:pt idx="18086">
                  <c:v>1294</c:v>
                </c:pt>
                <c:pt idx="18087">
                  <c:v>1287</c:v>
                </c:pt>
                <c:pt idx="18088">
                  <c:v>1290</c:v>
                </c:pt>
                <c:pt idx="18089">
                  <c:v>1322</c:v>
                </c:pt>
                <c:pt idx="18090">
                  <c:v>1310</c:v>
                </c:pt>
                <c:pt idx="18091">
                  <c:v>1312</c:v>
                </c:pt>
                <c:pt idx="18092">
                  <c:v>1321</c:v>
                </c:pt>
                <c:pt idx="18093">
                  <c:v>1321</c:v>
                </c:pt>
                <c:pt idx="18094">
                  <c:v>1292</c:v>
                </c:pt>
                <c:pt idx="18095">
                  <c:v>1343</c:v>
                </c:pt>
                <c:pt idx="18096">
                  <c:v>1320</c:v>
                </c:pt>
                <c:pt idx="18097">
                  <c:v>1310</c:v>
                </c:pt>
                <c:pt idx="18098">
                  <c:v>1320</c:v>
                </c:pt>
                <c:pt idx="18099">
                  <c:v>1338</c:v>
                </c:pt>
                <c:pt idx="18100">
                  <c:v>1303</c:v>
                </c:pt>
                <c:pt idx="18101">
                  <c:v>1279</c:v>
                </c:pt>
                <c:pt idx="18102">
                  <c:v>1289</c:v>
                </c:pt>
                <c:pt idx="18103">
                  <c:v>1300</c:v>
                </c:pt>
                <c:pt idx="18104">
                  <c:v>1259</c:v>
                </c:pt>
                <c:pt idx="18105">
                  <c:v>1273</c:v>
                </c:pt>
                <c:pt idx="18106">
                  <c:v>1290</c:v>
                </c:pt>
                <c:pt idx="18107">
                  <c:v>1263</c:v>
                </c:pt>
                <c:pt idx="18108">
                  <c:v>1295</c:v>
                </c:pt>
                <c:pt idx="18109">
                  <c:v>1280</c:v>
                </c:pt>
                <c:pt idx="18110">
                  <c:v>1277</c:v>
                </c:pt>
                <c:pt idx="18111">
                  <c:v>1302</c:v>
                </c:pt>
                <c:pt idx="18112">
                  <c:v>1291</c:v>
                </c:pt>
                <c:pt idx="18113">
                  <c:v>1290</c:v>
                </c:pt>
                <c:pt idx="18114">
                  <c:v>1268</c:v>
                </c:pt>
                <c:pt idx="18115">
                  <c:v>1288</c:v>
                </c:pt>
                <c:pt idx="18116">
                  <c:v>1264</c:v>
                </c:pt>
                <c:pt idx="18117">
                  <c:v>1266</c:v>
                </c:pt>
                <c:pt idx="18118">
                  <c:v>1264</c:v>
                </c:pt>
                <c:pt idx="18119">
                  <c:v>1263</c:v>
                </c:pt>
                <c:pt idx="18120">
                  <c:v>1264</c:v>
                </c:pt>
                <c:pt idx="18121">
                  <c:v>1253</c:v>
                </c:pt>
                <c:pt idx="18122">
                  <c:v>1243</c:v>
                </c:pt>
                <c:pt idx="18123">
                  <c:v>1256</c:v>
                </c:pt>
                <c:pt idx="18124">
                  <c:v>1262</c:v>
                </c:pt>
                <c:pt idx="18125">
                  <c:v>1280</c:v>
                </c:pt>
                <c:pt idx="18126">
                  <c:v>1285</c:v>
                </c:pt>
                <c:pt idx="18127">
                  <c:v>1272</c:v>
                </c:pt>
                <c:pt idx="18128">
                  <c:v>1300</c:v>
                </c:pt>
                <c:pt idx="18129">
                  <c:v>1299</c:v>
                </c:pt>
                <c:pt idx="18130">
                  <c:v>1303</c:v>
                </c:pt>
                <c:pt idx="18131">
                  <c:v>1315</c:v>
                </c:pt>
                <c:pt idx="18132">
                  <c:v>1284</c:v>
                </c:pt>
                <c:pt idx="18133">
                  <c:v>1277</c:v>
                </c:pt>
                <c:pt idx="18134">
                  <c:v>1256</c:v>
                </c:pt>
                <c:pt idx="18135">
                  <c:v>1266</c:v>
                </c:pt>
                <c:pt idx="18136">
                  <c:v>1263</c:v>
                </c:pt>
                <c:pt idx="18137">
                  <c:v>1273</c:v>
                </c:pt>
                <c:pt idx="18138">
                  <c:v>1278</c:v>
                </c:pt>
                <c:pt idx="18139">
                  <c:v>1288</c:v>
                </c:pt>
                <c:pt idx="18140">
                  <c:v>1260</c:v>
                </c:pt>
                <c:pt idx="18141">
                  <c:v>1273</c:v>
                </c:pt>
                <c:pt idx="18142">
                  <c:v>1300</c:v>
                </c:pt>
                <c:pt idx="18143">
                  <c:v>1280</c:v>
                </c:pt>
                <c:pt idx="18144">
                  <c:v>1270</c:v>
                </c:pt>
                <c:pt idx="18145">
                  <c:v>1310</c:v>
                </c:pt>
                <c:pt idx="18146">
                  <c:v>1298</c:v>
                </c:pt>
                <c:pt idx="18147">
                  <c:v>1271</c:v>
                </c:pt>
                <c:pt idx="18148">
                  <c:v>1279</c:v>
                </c:pt>
                <c:pt idx="18149">
                  <c:v>1303</c:v>
                </c:pt>
                <c:pt idx="18150">
                  <c:v>1273</c:v>
                </c:pt>
                <c:pt idx="18151">
                  <c:v>1244</c:v>
                </c:pt>
                <c:pt idx="18152">
                  <c:v>1251</c:v>
                </c:pt>
                <c:pt idx="18153">
                  <c:v>1271</c:v>
                </c:pt>
                <c:pt idx="18154">
                  <c:v>1280</c:v>
                </c:pt>
                <c:pt idx="18155">
                  <c:v>1286</c:v>
                </c:pt>
                <c:pt idx="18156">
                  <c:v>1268</c:v>
                </c:pt>
                <c:pt idx="18157">
                  <c:v>1255</c:v>
                </c:pt>
                <c:pt idx="18158">
                  <c:v>1268</c:v>
                </c:pt>
                <c:pt idx="18159">
                  <c:v>1259</c:v>
                </c:pt>
                <c:pt idx="18160">
                  <c:v>1268</c:v>
                </c:pt>
                <c:pt idx="18161">
                  <c:v>1281</c:v>
                </c:pt>
                <c:pt idx="18162">
                  <c:v>1273</c:v>
                </c:pt>
                <c:pt idx="18163">
                  <c:v>1282</c:v>
                </c:pt>
                <c:pt idx="18164">
                  <c:v>1254</c:v>
                </c:pt>
                <c:pt idx="18165">
                  <c:v>1267</c:v>
                </c:pt>
                <c:pt idx="18166">
                  <c:v>1259</c:v>
                </c:pt>
                <c:pt idx="18167">
                  <c:v>1245</c:v>
                </c:pt>
                <c:pt idx="18168">
                  <c:v>1234</c:v>
                </c:pt>
                <c:pt idx="18169">
                  <c:v>1246</c:v>
                </c:pt>
                <c:pt idx="18170">
                  <c:v>1249</c:v>
                </c:pt>
                <c:pt idx="18171">
                  <c:v>1289</c:v>
                </c:pt>
                <c:pt idx="18172">
                  <c:v>1261</c:v>
                </c:pt>
                <c:pt idx="18173">
                  <c:v>1280</c:v>
                </c:pt>
                <c:pt idx="18174">
                  <c:v>1266</c:v>
                </c:pt>
                <c:pt idx="18175">
                  <c:v>1259</c:v>
                </c:pt>
                <c:pt idx="18176">
                  <c:v>1277</c:v>
                </c:pt>
                <c:pt idx="18177">
                  <c:v>1245</c:v>
                </c:pt>
                <c:pt idx="18178">
                  <c:v>1239</c:v>
                </c:pt>
                <c:pt idx="18179">
                  <c:v>1258</c:v>
                </c:pt>
                <c:pt idx="18180">
                  <c:v>1254</c:v>
                </c:pt>
                <c:pt idx="18181">
                  <c:v>1262</c:v>
                </c:pt>
                <c:pt idx="18182">
                  <c:v>1249</c:v>
                </c:pt>
                <c:pt idx="18183">
                  <c:v>1256</c:v>
                </c:pt>
                <c:pt idx="18184">
                  <c:v>1255</c:v>
                </c:pt>
                <c:pt idx="18185">
                  <c:v>1273</c:v>
                </c:pt>
                <c:pt idx="18186">
                  <c:v>1266</c:v>
                </c:pt>
                <c:pt idx="18187">
                  <c:v>1267</c:v>
                </c:pt>
                <c:pt idx="18188">
                  <c:v>1254</c:v>
                </c:pt>
                <c:pt idx="18189">
                  <c:v>1246</c:v>
                </c:pt>
                <c:pt idx="18190">
                  <c:v>1268</c:v>
                </c:pt>
                <c:pt idx="18191">
                  <c:v>1262</c:v>
                </c:pt>
                <c:pt idx="18192">
                  <c:v>1291</c:v>
                </c:pt>
                <c:pt idx="18193">
                  <c:v>1300</c:v>
                </c:pt>
                <c:pt idx="18194">
                  <c:v>1319</c:v>
                </c:pt>
                <c:pt idx="18195">
                  <c:v>1300</c:v>
                </c:pt>
                <c:pt idx="18196">
                  <c:v>1292</c:v>
                </c:pt>
                <c:pt idx="18197">
                  <c:v>1277</c:v>
                </c:pt>
                <c:pt idx="18198">
                  <c:v>1296</c:v>
                </c:pt>
                <c:pt idx="18199">
                  <c:v>1290</c:v>
                </c:pt>
                <c:pt idx="18200">
                  <c:v>1275</c:v>
                </c:pt>
                <c:pt idx="18201">
                  <c:v>1275</c:v>
                </c:pt>
                <c:pt idx="18202">
                  <c:v>1302</c:v>
                </c:pt>
                <c:pt idx="18203">
                  <c:v>1290</c:v>
                </c:pt>
                <c:pt idx="18204">
                  <c:v>1264</c:v>
                </c:pt>
                <c:pt idx="18205">
                  <c:v>1262</c:v>
                </c:pt>
                <c:pt idx="18206">
                  <c:v>1270</c:v>
                </c:pt>
                <c:pt idx="18207">
                  <c:v>1265</c:v>
                </c:pt>
                <c:pt idx="18208">
                  <c:v>1238</c:v>
                </c:pt>
                <c:pt idx="18209">
                  <c:v>1259</c:v>
                </c:pt>
                <c:pt idx="18210">
                  <c:v>1250</c:v>
                </c:pt>
                <c:pt idx="18211">
                  <c:v>1264</c:v>
                </c:pt>
                <c:pt idx="18212">
                  <c:v>1276</c:v>
                </c:pt>
                <c:pt idx="18213">
                  <c:v>1262</c:v>
                </c:pt>
                <c:pt idx="18214">
                  <c:v>1262</c:v>
                </c:pt>
                <c:pt idx="18215">
                  <c:v>1262</c:v>
                </c:pt>
                <c:pt idx="18216">
                  <c:v>1273</c:v>
                </c:pt>
                <c:pt idx="18217">
                  <c:v>1264</c:v>
                </c:pt>
                <c:pt idx="18218">
                  <c:v>1247</c:v>
                </c:pt>
                <c:pt idx="18219">
                  <c:v>1271</c:v>
                </c:pt>
                <c:pt idx="18220">
                  <c:v>1282</c:v>
                </c:pt>
                <c:pt idx="18221">
                  <c:v>1272</c:v>
                </c:pt>
                <c:pt idx="18222">
                  <c:v>1268</c:v>
                </c:pt>
                <c:pt idx="18223">
                  <c:v>1253</c:v>
                </c:pt>
                <c:pt idx="18224">
                  <c:v>1240</c:v>
                </c:pt>
                <c:pt idx="18225">
                  <c:v>1279</c:v>
                </c:pt>
                <c:pt idx="18226">
                  <c:v>1280</c:v>
                </c:pt>
                <c:pt idx="18227">
                  <c:v>1282</c:v>
                </c:pt>
                <c:pt idx="18228">
                  <c:v>1280</c:v>
                </c:pt>
                <c:pt idx="18229">
                  <c:v>1284</c:v>
                </c:pt>
                <c:pt idx="18230">
                  <c:v>1260</c:v>
                </c:pt>
                <c:pt idx="18231">
                  <c:v>1269</c:v>
                </c:pt>
                <c:pt idx="18232">
                  <c:v>1286</c:v>
                </c:pt>
                <c:pt idx="18233">
                  <c:v>1293</c:v>
                </c:pt>
                <c:pt idx="18234">
                  <c:v>1305</c:v>
                </c:pt>
                <c:pt idx="18235">
                  <c:v>1308</c:v>
                </c:pt>
                <c:pt idx="18236">
                  <c:v>1296</c:v>
                </c:pt>
                <c:pt idx="18237">
                  <c:v>1294</c:v>
                </c:pt>
                <c:pt idx="18238">
                  <c:v>1294</c:v>
                </c:pt>
                <c:pt idx="18239">
                  <c:v>1289</c:v>
                </c:pt>
                <c:pt idx="18240">
                  <c:v>1289</c:v>
                </c:pt>
                <c:pt idx="18241">
                  <c:v>1241</c:v>
                </c:pt>
                <c:pt idx="18242">
                  <c:v>1268</c:v>
                </c:pt>
                <c:pt idx="18243">
                  <c:v>1252</c:v>
                </c:pt>
                <c:pt idx="18244">
                  <c:v>1301</c:v>
                </c:pt>
                <c:pt idx="18245">
                  <c:v>1296</c:v>
                </c:pt>
                <c:pt idx="18246">
                  <c:v>1275</c:v>
                </c:pt>
                <c:pt idx="18247">
                  <c:v>1248</c:v>
                </c:pt>
                <c:pt idx="18248">
                  <c:v>1293</c:v>
                </c:pt>
                <c:pt idx="18249">
                  <c:v>1250</c:v>
                </c:pt>
                <c:pt idx="18250">
                  <c:v>1264</c:v>
                </c:pt>
                <c:pt idx="18251">
                  <c:v>1280</c:v>
                </c:pt>
                <c:pt idx="18252">
                  <c:v>1313</c:v>
                </c:pt>
                <c:pt idx="18253">
                  <c:v>1288</c:v>
                </c:pt>
                <c:pt idx="18254">
                  <c:v>1318</c:v>
                </c:pt>
                <c:pt idx="18255">
                  <c:v>1282</c:v>
                </c:pt>
                <c:pt idx="18256">
                  <c:v>1260</c:v>
                </c:pt>
                <c:pt idx="18257">
                  <c:v>1275</c:v>
                </c:pt>
                <c:pt idx="18258">
                  <c:v>1293</c:v>
                </c:pt>
                <c:pt idx="18259">
                  <c:v>1291</c:v>
                </c:pt>
                <c:pt idx="18260">
                  <c:v>1307</c:v>
                </c:pt>
                <c:pt idx="18261">
                  <c:v>1321</c:v>
                </c:pt>
                <c:pt idx="18262">
                  <c:v>1295</c:v>
                </c:pt>
                <c:pt idx="18263">
                  <c:v>1295</c:v>
                </c:pt>
                <c:pt idx="18264">
                  <c:v>1292</c:v>
                </c:pt>
                <c:pt idx="18265">
                  <c:v>1292</c:v>
                </c:pt>
                <c:pt idx="18266">
                  <c:v>1296</c:v>
                </c:pt>
                <c:pt idx="18267">
                  <c:v>1305</c:v>
                </c:pt>
                <c:pt idx="18268">
                  <c:v>1301</c:v>
                </c:pt>
                <c:pt idx="18269">
                  <c:v>1294</c:v>
                </c:pt>
                <c:pt idx="18270">
                  <c:v>1300</c:v>
                </c:pt>
                <c:pt idx="18271">
                  <c:v>1299</c:v>
                </c:pt>
                <c:pt idx="18272">
                  <c:v>1324</c:v>
                </c:pt>
                <c:pt idx="18273">
                  <c:v>1306</c:v>
                </c:pt>
                <c:pt idx="18274">
                  <c:v>1331</c:v>
                </c:pt>
                <c:pt idx="18275">
                  <c:v>1311</c:v>
                </c:pt>
                <c:pt idx="18276">
                  <c:v>1294</c:v>
                </c:pt>
                <c:pt idx="18277">
                  <c:v>1282</c:v>
                </c:pt>
                <c:pt idx="18278">
                  <c:v>1278</c:v>
                </c:pt>
                <c:pt idx="18279">
                  <c:v>1266</c:v>
                </c:pt>
                <c:pt idx="18280">
                  <c:v>1278</c:v>
                </c:pt>
                <c:pt idx="18281">
                  <c:v>1277</c:v>
                </c:pt>
                <c:pt idx="18282">
                  <c:v>1262</c:v>
                </c:pt>
                <c:pt idx="18283">
                  <c:v>1258</c:v>
                </c:pt>
                <c:pt idx="18284">
                  <c:v>1288</c:v>
                </c:pt>
                <c:pt idx="18285">
                  <c:v>1269</c:v>
                </c:pt>
                <c:pt idx="18286">
                  <c:v>1288</c:v>
                </c:pt>
                <c:pt idx="18287">
                  <c:v>1275</c:v>
                </c:pt>
                <c:pt idx="18288">
                  <c:v>1288</c:v>
                </c:pt>
                <c:pt idx="18289">
                  <c:v>1274</c:v>
                </c:pt>
                <c:pt idx="18290">
                  <c:v>1268</c:v>
                </c:pt>
                <c:pt idx="18291">
                  <c:v>1256</c:v>
                </c:pt>
                <c:pt idx="18292">
                  <c:v>1256</c:v>
                </c:pt>
                <c:pt idx="18293">
                  <c:v>1248</c:v>
                </c:pt>
                <c:pt idx="18294">
                  <c:v>1269</c:v>
                </c:pt>
                <c:pt idx="18295">
                  <c:v>1263</c:v>
                </c:pt>
                <c:pt idx="18296">
                  <c:v>1279</c:v>
                </c:pt>
                <c:pt idx="18297">
                  <c:v>1287</c:v>
                </c:pt>
                <c:pt idx="18298">
                  <c:v>1307</c:v>
                </c:pt>
                <c:pt idx="18299">
                  <c:v>1292</c:v>
                </c:pt>
                <c:pt idx="18300">
                  <c:v>1290</c:v>
                </c:pt>
                <c:pt idx="18301">
                  <c:v>1259</c:v>
                </c:pt>
                <c:pt idx="18302">
                  <c:v>1267</c:v>
                </c:pt>
                <c:pt idx="18303">
                  <c:v>1314</c:v>
                </c:pt>
                <c:pt idx="18304">
                  <c:v>1315</c:v>
                </c:pt>
                <c:pt idx="18305">
                  <c:v>1291</c:v>
                </c:pt>
                <c:pt idx="18306">
                  <c:v>1292</c:v>
                </c:pt>
                <c:pt idx="18307">
                  <c:v>1293</c:v>
                </c:pt>
                <c:pt idx="18308">
                  <c:v>1289</c:v>
                </c:pt>
                <c:pt idx="18309">
                  <c:v>1314</c:v>
                </c:pt>
                <c:pt idx="18310">
                  <c:v>1293</c:v>
                </c:pt>
                <c:pt idx="18311">
                  <c:v>1314</c:v>
                </c:pt>
                <c:pt idx="18312">
                  <c:v>1322</c:v>
                </c:pt>
                <c:pt idx="18313">
                  <c:v>1280</c:v>
                </c:pt>
                <c:pt idx="18314">
                  <c:v>1309</c:v>
                </c:pt>
                <c:pt idx="18315">
                  <c:v>1313</c:v>
                </c:pt>
                <c:pt idx="18316">
                  <c:v>1281</c:v>
                </c:pt>
                <c:pt idx="18317">
                  <c:v>1299</c:v>
                </c:pt>
                <c:pt idx="18318">
                  <c:v>1278</c:v>
                </c:pt>
                <c:pt idx="18319">
                  <c:v>1276</c:v>
                </c:pt>
                <c:pt idx="18320">
                  <c:v>1259</c:v>
                </c:pt>
                <c:pt idx="18321">
                  <c:v>1268</c:v>
                </c:pt>
                <c:pt idx="18322">
                  <c:v>1268</c:v>
                </c:pt>
                <c:pt idx="18323">
                  <c:v>1265</c:v>
                </c:pt>
                <c:pt idx="18324">
                  <c:v>1271</c:v>
                </c:pt>
                <c:pt idx="18325">
                  <c:v>1263</c:v>
                </c:pt>
                <c:pt idx="18326">
                  <c:v>1260</c:v>
                </c:pt>
                <c:pt idx="18327">
                  <c:v>1273</c:v>
                </c:pt>
                <c:pt idx="18328">
                  <c:v>1245</c:v>
                </c:pt>
                <c:pt idx="18329">
                  <c:v>1283</c:v>
                </c:pt>
                <c:pt idx="18330">
                  <c:v>1283</c:v>
                </c:pt>
                <c:pt idx="18331">
                  <c:v>1285</c:v>
                </c:pt>
                <c:pt idx="18332">
                  <c:v>1282</c:v>
                </c:pt>
                <c:pt idx="18333">
                  <c:v>1275</c:v>
                </c:pt>
                <c:pt idx="18334">
                  <c:v>1250</c:v>
                </c:pt>
                <c:pt idx="18335">
                  <c:v>1256</c:v>
                </c:pt>
                <c:pt idx="18336">
                  <c:v>1262</c:v>
                </c:pt>
                <c:pt idx="18337">
                  <c:v>1278</c:v>
                </c:pt>
                <c:pt idx="18338">
                  <c:v>1298</c:v>
                </c:pt>
                <c:pt idx="18339">
                  <c:v>1242</c:v>
                </c:pt>
                <c:pt idx="18340">
                  <c:v>1269</c:v>
                </c:pt>
                <c:pt idx="18341">
                  <c:v>1242</c:v>
                </c:pt>
                <c:pt idx="18342">
                  <c:v>1253</c:v>
                </c:pt>
                <c:pt idx="18343">
                  <c:v>1284</c:v>
                </c:pt>
                <c:pt idx="18344">
                  <c:v>1277</c:v>
                </c:pt>
                <c:pt idx="18345">
                  <c:v>1282</c:v>
                </c:pt>
                <c:pt idx="18346">
                  <c:v>1293</c:v>
                </c:pt>
                <c:pt idx="18347">
                  <c:v>1298</c:v>
                </c:pt>
                <c:pt idx="18348">
                  <c:v>1286</c:v>
                </c:pt>
                <c:pt idx="18349">
                  <c:v>1294</c:v>
                </c:pt>
                <c:pt idx="18350">
                  <c:v>1283</c:v>
                </c:pt>
                <c:pt idx="18351">
                  <c:v>1310</c:v>
                </c:pt>
                <c:pt idx="18352">
                  <c:v>1293</c:v>
                </c:pt>
                <c:pt idx="18353">
                  <c:v>1293</c:v>
                </c:pt>
                <c:pt idx="18354">
                  <c:v>1311</c:v>
                </c:pt>
                <c:pt idx="18355">
                  <c:v>1330</c:v>
                </c:pt>
                <c:pt idx="18356">
                  <c:v>1320</c:v>
                </c:pt>
                <c:pt idx="18357">
                  <c:v>1318</c:v>
                </c:pt>
                <c:pt idx="18358">
                  <c:v>1283</c:v>
                </c:pt>
                <c:pt idx="18359">
                  <c:v>1281</c:v>
                </c:pt>
                <c:pt idx="18360">
                  <c:v>1277</c:v>
                </c:pt>
                <c:pt idx="18361">
                  <c:v>1274</c:v>
                </c:pt>
                <c:pt idx="18362">
                  <c:v>1296</c:v>
                </c:pt>
                <c:pt idx="18363">
                  <c:v>1265</c:v>
                </c:pt>
                <c:pt idx="18364">
                  <c:v>1255</c:v>
                </c:pt>
                <c:pt idx="18365">
                  <c:v>1267</c:v>
                </c:pt>
                <c:pt idx="18366">
                  <c:v>1280</c:v>
                </c:pt>
                <c:pt idx="18367">
                  <c:v>1278</c:v>
                </c:pt>
                <c:pt idx="18368">
                  <c:v>1284</c:v>
                </c:pt>
                <c:pt idx="18369">
                  <c:v>1317</c:v>
                </c:pt>
                <c:pt idx="18370">
                  <c:v>1308</c:v>
                </c:pt>
                <c:pt idx="18371">
                  <c:v>1291</c:v>
                </c:pt>
                <c:pt idx="18372">
                  <c:v>1278</c:v>
                </c:pt>
                <c:pt idx="18373">
                  <c:v>1304</c:v>
                </c:pt>
                <c:pt idx="18374">
                  <c:v>1311</c:v>
                </c:pt>
                <c:pt idx="18375">
                  <c:v>1270</c:v>
                </c:pt>
                <c:pt idx="18376">
                  <c:v>1312</c:v>
                </c:pt>
                <c:pt idx="18377">
                  <c:v>1302</c:v>
                </c:pt>
                <c:pt idx="18378">
                  <c:v>1322</c:v>
                </c:pt>
                <c:pt idx="18379">
                  <c:v>1304</c:v>
                </c:pt>
                <c:pt idx="18380">
                  <c:v>1300</c:v>
                </c:pt>
                <c:pt idx="18381">
                  <c:v>1272</c:v>
                </c:pt>
                <c:pt idx="18382">
                  <c:v>1269</c:v>
                </c:pt>
                <c:pt idx="18383">
                  <c:v>1261</c:v>
                </c:pt>
                <c:pt idx="18384">
                  <c:v>1250</c:v>
                </c:pt>
                <c:pt idx="18385">
                  <c:v>1288</c:v>
                </c:pt>
                <c:pt idx="18386">
                  <c:v>1259</c:v>
                </c:pt>
                <c:pt idx="18387">
                  <c:v>1276</c:v>
                </c:pt>
                <c:pt idx="18388">
                  <c:v>1287</c:v>
                </c:pt>
                <c:pt idx="18389">
                  <c:v>1292</c:v>
                </c:pt>
                <c:pt idx="18390">
                  <c:v>1281</c:v>
                </c:pt>
                <c:pt idx="18391">
                  <c:v>1284</c:v>
                </c:pt>
                <c:pt idx="18392">
                  <c:v>1318</c:v>
                </c:pt>
                <c:pt idx="18393">
                  <c:v>1301</c:v>
                </c:pt>
                <c:pt idx="18394">
                  <c:v>1299</c:v>
                </c:pt>
                <c:pt idx="18395">
                  <c:v>1291</c:v>
                </c:pt>
                <c:pt idx="18396">
                  <c:v>1273</c:v>
                </c:pt>
                <c:pt idx="18397">
                  <c:v>1305</c:v>
                </c:pt>
                <c:pt idx="18398">
                  <c:v>1307</c:v>
                </c:pt>
                <c:pt idx="18399">
                  <c:v>1316</c:v>
                </c:pt>
                <c:pt idx="18400">
                  <c:v>1309</c:v>
                </c:pt>
                <c:pt idx="18401">
                  <c:v>1288</c:v>
                </c:pt>
                <c:pt idx="18402">
                  <c:v>1290</c:v>
                </c:pt>
                <c:pt idx="18403">
                  <c:v>1317</c:v>
                </c:pt>
                <c:pt idx="18404">
                  <c:v>1293</c:v>
                </c:pt>
                <c:pt idx="18405">
                  <c:v>1323</c:v>
                </c:pt>
                <c:pt idx="18406">
                  <c:v>1273</c:v>
                </c:pt>
                <c:pt idx="18407">
                  <c:v>1307</c:v>
                </c:pt>
                <c:pt idx="18408">
                  <c:v>1318</c:v>
                </c:pt>
                <c:pt idx="18409">
                  <c:v>1309</c:v>
                </c:pt>
                <c:pt idx="18410">
                  <c:v>1356</c:v>
                </c:pt>
                <c:pt idx="18411">
                  <c:v>1308</c:v>
                </c:pt>
                <c:pt idx="18412">
                  <c:v>1289</c:v>
                </c:pt>
                <c:pt idx="18413">
                  <c:v>1314</c:v>
                </c:pt>
                <c:pt idx="18414">
                  <c:v>1308</c:v>
                </c:pt>
                <c:pt idx="18415">
                  <c:v>1317</c:v>
                </c:pt>
                <c:pt idx="18416">
                  <c:v>1333</c:v>
                </c:pt>
                <c:pt idx="18417">
                  <c:v>1316</c:v>
                </c:pt>
                <c:pt idx="18418">
                  <c:v>1307</c:v>
                </c:pt>
                <c:pt idx="18419">
                  <c:v>1328</c:v>
                </c:pt>
                <c:pt idx="18420">
                  <c:v>1334</c:v>
                </c:pt>
                <c:pt idx="18421">
                  <c:v>1335</c:v>
                </c:pt>
                <c:pt idx="18422">
                  <c:v>1291</c:v>
                </c:pt>
                <c:pt idx="18423">
                  <c:v>1294</c:v>
                </c:pt>
                <c:pt idx="18424">
                  <c:v>1309</c:v>
                </c:pt>
                <c:pt idx="18425">
                  <c:v>1298</c:v>
                </c:pt>
                <c:pt idx="18426">
                  <c:v>1311</c:v>
                </c:pt>
                <c:pt idx="18427">
                  <c:v>1302</c:v>
                </c:pt>
                <c:pt idx="18428">
                  <c:v>1299</c:v>
                </c:pt>
                <c:pt idx="18429">
                  <c:v>1272</c:v>
                </c:pt>
                <c:pt idx="18430">
                  <c:v>1308</c:v>
                </c:pt>
                <c:pt idx="18431">
                  <c:v>1318</c:v>
                </c:pt>
                <c:pt idx="18432">
                  <c:v>1305</c:v>
                </c:pt>
                <c:pt idx="18433">
                  <c:v>1304</c:v>
                </c:pt>
                <c:pt idx="18434">
                  <c:v>1279</c:v>
                </c:pt>
                <c:pt idx="18435">
                  <c:v>1277</c:v>
                </c:pt>
                <c:pt idx="18436">
                  <c:v>1302</c:v>
                </c:pt>
                <c:pt idx="18437">
                  <c:v>1315</c:v>
                </c:pt>
                <c:pt idx="18438">
                  <c:v>1327</c:v>
                </c:pt>
                <c:pt idx="18439">
                  <c:v>1297</c:v>
                </c:pt>
                <c:pt idx="18440">
                  <c:v>1302</c:v>
                </c:pt>
                <c:pt idx="18441">
                  <c:v>1298</c:v>
                </c:pt>
                <c:pt idx="18442">
                  <c:v>1298</c:v>
                </c:pt>
                <c:pt idx="18443">
                  <c:v>1303</c:v>
                </c:pt>
                <c:pt idx="18444">
                  <c:v>1302</c:v>
                </c:pt>
                <c:pt idx="18445">
                  <c:v>1315</c:v>
                </c:pt>
                <c:pt idx="18446">
                  <c:v>1332</c:v>
                </c:pt>
                <c:pt idx="18447">
                  <c:v>1318</c:v>
                </c:pt>
                <c:pt idx="18448">
                  <c:v>1281</c:v>
                </c:pt>
                <c:pt idx="18449">
                  <c:v>1276</c:v>
                </c:pt>
                <c:pt idx="18450">
                  <c:v>1295</c:v>
                </c:pt>
                <c:pt idx="18451">
                  <c:v>1281</c:v>
                </c:pt>
                <c:pt idx="18452">
                  <c:v>1289</c:v>
                </c:pt>
                <c:pt idx="18453">
                  <c:v>1299</c:v>
                </c:pt>
                <c:pt idx="18454">
                  <c:v>1272</c:v>
                </c:pt>
                <c:pt idx="18455">
                  <c:v>1278</c:v>
                </c:pt>
                <c:pt idx="18456">
                  <c:v>1281</c:v>
                </c:pt>
                <c:pt idx="18457">
                  <c:v>1301</c:v>
                </c:pt>
                <c:pt idx="18458">
                  <c:v>1332</c:v>
                </c:pt>
                <c:pt idx="18459">
                  <c:v>1311</c:v>
                </c:pt>
                <c:pt idx="18460">
                  <c:v>1295</c:v>
                </c:pt>
                <c:pt idx="18461">
                  <c:v>1304</c:v>
                </c:pt>
                <c:pt idx="18462">
                  <c:v>1303</c:v>
                </c:pt>
                <c:pt idx="18463">
                  <c:v>1321</c:v>
                </c:pt>
                <c:pt idx="18464">
                  <c:v>1297</c:v>
                </c:pt>
                <c:pt idx="18465">
                  <c:v>1311</c:v>
                </c:pt>
                <c:pt idx="18466">
                  <c:v>1311</c:v>
                </c:pt>
                <c:pt idx="18467">
                  <c:v>1294</c:v>
                </c:pt>
                <c:pt idx="18468">
                  <c:v>1315</c:v>
                </c:pt>
                <c:pt idx="18469">
                  <c:v>1317</c:v>
                </c:pt>
                <c:pt idx="18470">
                  <c:v>1329</c:v>
                </c:pt>
                <c:pt idx="18471">
                  <c:v>1335</c:v>
                </c:pt>
                <c:pt idx="18472">
                  <c:v>1337</c:v>
                </c:pt>
                <c:pt idx="18473">
                  <c:v>1340</c:v>
                </c:pt>
                <c:pt idx="18474">
                  <c:v>1331</c:v>
                </c:pt>
                <c:pt idx="18475">
                  <c:v>1319</c:v>
                </c:pt>
                <c:pt idx="18476">
                  <c:v>1304</c:v>
                </c:pt>
                <c:pt idx="18477">
                  <c:v>1313</c:v>
                </c:pt>
                <c:pt idx="18478">
                  <c:v>1344</c:v>
                </c:pt>
                <c:pt idx="18479">
                  <c:v>1334</c:v>
                </c:pt>
                <c:pt idx="18480">
                  <c:v>1308</c:v>
                </c:pt>
                <c:pt idx="18481">
                  <c:v>1333</c:v>
                </c:pt>
                <c:pt idx="18482">
                  <c:v>1354</c:v>
                </c:pt>
                <c:pt idx="18483">
                  <c:v>1321</c:v>
                </c:pt>
                <c:pt idx="18484">
                  <c:v>1335</c:v>
                </c:pt>
                <c:pt idx="18485">
                  <c:v>1315</c:v>
                </c:pt>
                <c:pt idx="18486">
                  <c:v>1332</c:v>
                </c:pt>
                <c:pt idx="18487">
                  <c:v>1320</c:v>
                </c:pt>
                <c:pt idx="18488">
                  <c:v>1358</c:v>
                </c:pt>
                <c:pt idx="18489">
                  <c:v>1341</c:v>
                </c:pt>
                <c:pt idx="18490">
                  <c:v>1331</c:v>
                </c:pt>
                <c:pt idx="18491">
                  <c:v>1295</c:v>
                </c:pt>
                <c:pt idx="18492">
                  <c:v>1333</c:v>
                </c:pt>
                <c:pt idx="18493">
                  <c:v>1306</c:v>
                </c:pt>
                <c:pt idx="18494">
                  <c:v>1343</c:v>
                </c:pt>
                <c:pt idx="18495">
                  <c:v>1331</c:v>
                </c:pt>
                <c:pt idx="18496">
                  <c:v>1348</c:v>
                </c:pt>
                <c:pt idx="18497">
                  <c:v>1343</c:v>
                </c:pt>
                <c:pt idx="18498">
                  <c:v>1350</c:v>
                </c:pt>
                <c:pt idx="18499">
                  <c:v>1361</c:v>
                </c:pt>
                <c:pt idx="18500">
                  <c:v>1366</c:v>
                </c:pt>
                <c:pt idx="18501">
                  <c:v>1359</c:v>
                </c:pt>
                <c:pt idx="18502">
                  <c:v>1363</c:v>
                </c:pt>
                <c:pt idx="18503">
                  <c:v>1374</c:v>
                </c:pt>
                <c:pt idx="18504">
                  <c:v>1341</c:v>
                </c:pt>
                <c:pt idx="18505">
                  <c:v>1350</c:v>
                </c:pt>
                <c:pt idx="18506">
                  <c:v>1325</c:v>
                </c:pt>
                <c:pt idx="18507">
                  <c:v>1335</c:v>
                </c:pt>
                <c:pt idx="18508">
                  <c:v>1290</c:v>
                </c:pt>
                <c:pt idx="18509">
                  <c:v>1324</c:v>
                </c:pt>
                <c:pt idx="18510">
                  <c:v>1311</c:v>
                </c:pt>
                <c:pt idx="18511">
                  <c:v>1333</c:v>
                </c:pt>
                <c:pt idx="18512">
                  <c:v>1333</c:v>
                </c:pt>
                <c:pt idx="18513">
                  <c:v>1338</c:v>
                </c:pt>
                <c:pt idx="18514">
                  <c:v>1332</c:v>
                </c:pt>
                <c:pt idx="18515">
                  <c:v>1321</c:v>
                </c:pt>
                <c:pt idx="18516">
                  <c:v>1340</c:v>
                </c:pt>
                <c:pt idx="18517">
                  <c:v>1323</c:v>
                </c:pt>
                <c:pt idx="18518">
                  <c:v>1343</c:v>
                </c:pt>
                <c:pt idx="18519">
                  <c:v>1341</c:v>
                </c:pt>
                <c:pt idx="18520">
                  <c:v>1324</c:v>
                </c:pt>
                <c:pt idx="18521">
                  <c:v>1302</c:v>
                </c:pt>
                <c:pt idx="18522">
                  <c:v>1305</c:v>
                </c:pt>
                <c:pt idx="18523">
                  <c:v>1296</c:v>
                </c:pt>
                <c:pt idx="18524">
                  <c:v>1313</c:v>
                </c:pt>
                <c:pt idx="18525">
                  <c:v>1303</c:v>
                </c:pt>
                <c:pt idx="18526">
                  <c:v>1316</c:v>
                </c:pt>
                <c:pt idx="18527">
                  <c:v>1288</c:v>
                </c:pt>
                <c:pt idx="18528">
                  <c:v>1301</c:v>
                </c:pt>
                <c:pt idx="18529">
                  <c:v>1303</c:v>
                </c:pt>
                <c:pt idx="18530">
                  <c:v>1314</c:v>
                </c:pt>
                <c:pt idx="18531">
                  <c:v>1299</c:v>
                </c:pt>
                <c:pt idx="18532">
                  <c:v>1306</c:v>
                </c:pt>
                <c:pt idx="18533">
                  <c:v>1312</c:v>
                </c:pt>
                <c:pt idx="18534">
                  <c:v>1303</c:v>
                </c:pt>
                <c:pt idx="18535">
                  <c:v>1318</c:v>
                </c:pt>
                <c:pt idx="18536">
                  <c:v>1265</c:v>
                </c:pt>
                <c:pt idx="18537">
                  <c:v>1301</c:v>
                </c:pt>
                <c:pt idx="18538">
                  <c:v>1287</c:v>
                </c:pt>
                <c:pt idx="18539">
                  <c:v>1304</c:v>
                </c:pt>
                <c:pt idx="18540">
                  <c:v>1288</c:v>
                </c:pt>
                <c:pt idx="18541">
                  <c:v>1294</c:v>
                </c:pt>
                <c:pt idx="18542">
                  <c:v>1312</c:v>
                </c:pt>
                <c:pt idx="18543">
                  <c:v>1286</c:v>
                </c:pt>
                <c:pt idx="18544">
                  <c:v>1289</c:v>
                </c:pt>
                <c:pt idx="18545">
                  <c:v>1239</c:v>
                </c:pt>
                <c:pt idx="18546">
                  <c:v>1281</c:v>
                </c:pt>
                <c:pt idx="18547">
                  <c:v>1253</c:v>
                </c:pt>
                <c:pt idx="18548">
                  <c:v>1259</c:v>
                </c:pt>
                <c:pt idx="18549">
                  <c:v>1270</c:v>
                </c:pt>
                <c:pt idx="18550">
                  <c:v>1256</c:v>
                </c:pt>
                <c:pt idx="18551">
                  <c:v>1237</c:v>
                </c:pt>
                <c:pt idx="18552">
                  <c:v>1254</c:v>
                </c:pt>
                <c:pt idx="18553">
                  <c:v>1235</c:v>
                </c:pt>
                <c:pt idx="18554">
                  <c:v>1248</c:v>
                </c:pt>
                <c:pt idx="18555">
                  <c:v>1279</c:v>
                </c:pt>
                <c:pt idx="18556">
                  <c:v>1291</c:v>
                </c:pt>
                <c:pt idx="18557">
                  <c:v>1279</c:v>
                </c:pt>
                <c:pt idx="18558">
                  <c:v>1274</c:v>
                </c:pt>
                <c:pt idx="18559">
                  <c:v>1286</c:v>
                </c:pt>
                <c:pt idx="18560">
                  <c:v>1247</c:v>
                </c:pt>
                <c:pt idx="18561">
                  <c:v>1281</c:v>
                </c:pt>
                <c:pt idx="18562">
                  <c:v>1285</c:v>
                </c:pt>
                <c:pt idx="18563">
                  <c:v>1262</c:v>
                </c:pt>
                <c:pt idx="18564">
                  <c:v>1263</c:v>
                </c:pt>
                <c:pt idx="18565">
                  <c:v>1268</c:v>
                </c:pt>
                <c:pt idx="18566">
                  <c:v>1273</c:v>
                </c:pt>
                <c:pt idx="18567">
                  <c:v>1254</c:v>
                </c:pt>
                <c:pt idx="18568">
                  <c:v>1273</c:v>
                </c:pt>
                <c:pt idx="18569">
                  <c:v>1259</c:v>
                </c:pt>
                <c:pt idx="18570">
                  <c:v>1256</c:v>
                </c:pt>
                <c:pt idx="18571">
                  <c:v>1267</c:v>
                </c:pt>
                <c:pt idx="18572">
                  <c:v>1270</c:v>
                </c:pt>
                <c:pt idx="18573">
                  <c:v>1257</c:v>
                </c:pt>
                <c:pt idx="18574">
                  <c:v>1259</c:v>
                </c:pt>
                <c:pt idx="18575">
                  <c:v>1268</c:v>
                </c:pt>
                <c:pt idx="18576">
                  <c:v>1278</c:v>
                </c:pt>
                <c:pt idx="18577">
                  <c:v>1274</c:v>
                </c:pt>
                <c:pt idx="18578">
                  <c:v>1290</c:v>
                </c:pt>
                <c:pt idx="18579">
                  <c:v>1300</c:v>
                </c:pt>
                <c:pt idx="18580">
                  <c:v>1259</c:v>
                </c:pt>
                <c:pt idx="18581">
                  <c:v>1222</c:v>
                </c:pt>
                <c:pt idx="18582">
                  <c:v>1257</c:v>
                </c:pt>
                <c:pt idx="18583">
                  <c:v>1223</c:v>
                </c:pt>
                <c:pt idx="18584">
                  <c:v>1277</c:v>
                </c:pt>
                <c:pt idx="18585">
                  <c:v>1273</c:v>
                </c:pt>
                <c:pt idx="18586">
                  <c:v>1257</c:v>
                </c:pt>
                <c:pt idx="18587">
                  <c:v>1244</c:v>
                </c:pt>
                <c:pt idx="18588">
                  <c:v>1254</c:v>
                </c:pt>
                <c:pt idx="18589">
                  <c:v>1276</c:v>
                </c:pt>
                <c:pt idx="18590">
                  <c:v>1280</c:v>
                </c:pt>
                <c:pt idx="18591">
                  <c:v>1295</c:v>
                </c:pt>
                <c:pt idx="18592">
                  <c:v>1259</c:v>
                </c:pt>
                <c:pt idx="18593">
                  <c:v>1263</c:v>
                </c:pt>
                <c:pt idx="18594">
                  <c:v>1262</c:v>
                </c:pt>
                <c:pt idx="18595">
                  <c:v>1235</c:v>
                </c:pt>
                <c:pt idx="18596">
                  <c:v>1271</c:v>
                </c:pt>
                <c:pt idx="18597">
                  <c:v>1255</c:v>
                </c:pt>
                <c:pt idx="18598">
                  <c:v>1265</c:v>
                </c:pt>
                <c:pt idx="18599">
                  <c:v>1282</c:v>
                </c:pt>
                <c:pt idx="18600">
                  <c:v>1279</c:v>
                </c:pt>
                <c:pt idx="18601">
                  <c:v>1293</c:v>
                </c:pt>
                <c:pt idx="18602">
                  <c:v>1253</c:v>
                </c:pt>
                <c:pt idx="18603">
                  <c:v>1273</c:v>
                </c:pt>
                <c:pt idx="18604">
                  <c:v>1258</c:v>
                </c:pt>
                <c:pt idx="18605">
                  <c:v>1281</c:v>
                </c:pt>
                <c:pt idx="18606">
                  <c:v>1253</c:v>
                </c:pt>
                <c:pt idx="18607">
                  <c:v>1283</c:v>
                </c:pt>
                <c:pt idx="18608">
                  <c:v>1271</c:v>
                </c:pt>
                <c:pt idx="18609">
                  <c:v>1279</c:v>
                </c:pt>
                <c:pt idx="18610">
                  <c:v>1268</c:v>
                </c:pt>
                <c:pt idx="18611">
                  <c:v>1276</c:v>
                </c:pt>
                <c:pt idx="18612">
                  <c:v>1279</c:v>
                </c:pt>
                <c:pt idx="18613">
                  <c:v>1298</c:v>
                </c:pt>
                <c:pt idx="18614">
                  <c:v>1270</c:v>
                </c:pt>
                <c:pt idx="18615">
                  <c:v>1281</c:v>
                </c:pt>
                <c:pt idx="18616">
                  <c:v>1277</c:v>
                </c:pt>
                <c:pt idx="18617">
                  <c:v>1272</c:v>
                </c:pt>
                <c:pt idx="18618">
                  <c:v>1273</c:v>
                </c:pt>
                <c:pt idx="18619">
                  <c:v>1247</c:v>
                </c:pt>
                <c:pt idx="18620">
                  <c:v>1252</c:v>
                </c:pt>
                <c:pt idx="18621">
                  <c:v>1268</c:v>
                </c:pt>
                <c:pt idx="18622">
                  <c:v>1259</c:v>
                </c:pt>
                <c:pt idx="18623">
                  <c:v>1289</c:v>
                </c:pt>
                <c:pt idx="18624">
                  <c:v>1266</c:v>
                </c:pt>
                <c:pt idx="18625">
                  <c:v>1254</c:v>
                </c:pt>
                <c:pt idx="18626">
                  <c:v>1280</c:v>
                </c:pt>
                <c:pt idx="18627">
                  <c:v>1300</c:v>
                </c:pt>
                <c:pt idx="18628">
                  <c:v>1275</c:v>
                </c:pt>
                <c:pt idx="18629">
                  <c:v>1233</c:v>
                </c:pt>
                <c:pt idx="18630">
                  <c:v>1236</c:v>
                </c:pt>
                <c:pt idx="18631">
                  <c:v>1288</c:v>
                </c:pt>
                <c:pt idx="18632">
                  <c:v>1280</c:v>
                </c:pt>
                <c:pt idx="18633">
                  <c:v>1274</c:v>
                </c:pt>
                <c:pt idx="18634">
                  <c:v>1257</c:v>
                </c:pt>
                <c:pt idx="18635">
                  <c:v>1216</c:v>
                </c:pt>
                <c:pt idx="18636">
                  <c:v>1246</c:v>
                </c:pt>
                <c:pt idx="18637">
                  <c:v>1285</c:v>
                </c:pt>
                <c:pt idx="18638">
                  <c:v>1273</c:v>
                </c:pt>
                <c:pt idx="18639">
                  <c:v>1259</c:v>
                </c:pt>
                <c:pt idx="18640">
                  <c:v>1282</c:v>
                </c:pt>
                <c:pt idx="18641">
                  <c:v>1260</c:v>
                </c:pt>
                <c:pt idx="18642">
                  <c:v>1278</c:v>
                </c:pt>
                <c:pt idx="18643">
                  <c:v>1266</c:v>
                </c:pt>
                <c:pt idx="18644">
                  <c:v>1280</c:v>
                </c:pt>
                <c:pt idx="18645">
                  <c:v>1237</c:v>
                </c:pt>
                <c:pt idx="18646">
                  <c:v>1271</c:v>
                </c:pt>
                <c:pt idx="18647">
                  <c:v>1277</c:v>
                </c:pt>
                <c:pt idx="18648">
                  <c:v>1268</c:v>
                </c:pt>
                <c:pt idx="18649">
                  <c:v>1278</c:v>
                </c:pt>
                <c:pt idx="18650">
                  <c:v>1246</c:v>
                </c:pt>
                <c:pt idx="18651">
                  <c:v>1256</c:v>
                </c:pt>
                <c:pt idx="18652">
                  <c:v>1243</c:v>
                </c:pt>
                <c:pt idx="18653">
                  <c:v>1257</c:v>
                </c:pt>
                <c:pt idx="18654">
                  <c:v>1260</c:v>
                </c:pt>
                <c:pt idx="18655">
                  <c:v>1254</c:v>
                </c:pt>
                <c:pt idx="18656">
                  <c:v>1274</c:v>
                </c:pt>
                <c:pt idx="18657">
                  <c:v>1251</c:v>
                </c:pt>
                <c:pt idx="18658">
                  <c:v>1243</c:v>
                </c:pt>
                <c:pt idx="18659">
                  <c:v>1279</c:v>
                </c:pt>
                <c:pt idx="18660">
                  <c:v>1278</c:v>
                </c:pt>
                <c:pt idx="18661">
                  <c:v>1293</c:v>
                </c:pt>
                <c:pt idx="18662">
                  <c:v>1278</c:v>
                </c:pt>
                <c:pt idx="18663">
                  <c:v>1272</c:v>
                </c:pt>
                <c:pt idx="18664">
                  <c:v>1268</c:v>
                </c:pt>
                <c:pt idx="18665">
                  <c:v>1268</c:v>
                </c:pt>
                <c:pt idx="18666">
                  <c:v>1262</c:v>
                </c:pt>
                <c:pt idx="18667">
                  <c:v>1279</c:v>
                </c:pt>
                <c:pt idx="18668">
                  <c:v>1279</c:v>
                </c:pt>
                <c:pt idx="18669">
                  <c:v>1250</c:v>
                </c:pt>
                <c:pt idx="18670">
                  <c:v>1262</c:v>
                </c:pt>
                <c:pt idx="18671">
                  <c:v>1259</c:v>
                </c:pt>
                <c:pt idx="18672">
                  <c:v>1269</c:v>
                </c:pt>
                <c:pt idx="18673">
                  <c:v>1276</c:v>
                </c:pt>
                <c:pt idx="18674">
                  <c:v>1235</c:v>
                </c:pt>
                <c:pt idx="18675">
                  <c:v>1300</c:v>
                </c:pt>
                <c:pt idx="18676">
                  <c:v>1290</c:v>
                </c:pt>
                <c:pt idx="18677">
                  <c:v>1267</c:v>
                </c:pt>
                <c:pt idx="18678">
                  <c:v>1265</c:v>
                </c:pt>
                <c:pt idx="18679">
                  <c:v>1285</c:v>
                </c:pt>
                <c:pt idx="18680">
                  <c:v>1262</c:v>
                </c:pt>
                <c:pt idx="18681">
                  <c:v>1279</c:v>
                </c:pt>
                <c:pt idx="18682">
                  <c:v>1290</c:v>
                </c:pt>
                <c:pt idx="18683">
                  <c:v>1301</c:v>
                </c:pt>
                <c:pt idx="18684">
                  <c:v>1305</c:v>
                </c:pt>
                <c:pt idx="18685">
                  <c:v>1274</c:v>
                </c:pt>
                <c:pt idx="18686">
                  <c:v>1301</c:v>
                </c:pt>
                <c:pt idx="18687">
                  <c:v>1305</c:v>
                </c:pt>
                <c:pt idx="18688">
                  <c:v>1296</c:v>
                </c:pt>
                <c:pt idx="18689">
                  <c:v>1319</c:v>
                </c:pt>
                <c:pt idx="18690">
                  <c:v>1305</c:v>
                </c:pt>
                <c:pt idx="18691">
                  <c:v>1299</c:v>
                </c:pt>
                <c:pt idx="18692">
                  <c:v>1323</c:v>
                </c:pt>
                <c:pt idx="18693">
                  <c:v>1311</c:v>
                </c:pt>
                <c:pt idx="18694">
                  <c:v>1309</c:v>
                </c:pt>
                <c:pt idx="18695">
                  <c:v>1290</c:v>
                </c:pt>
                <c:pt idx="18696">
                  <c:v>1290</c:v>
                </c:pt>
                <c:pt idx="18697">
                  <c:v>1304</c:v>
                </c:pt>
                <c:pt idx="18698">
                  <c:v>1312</c:v>
                </c:pt>
                <c:pt idx="18699">
                  <c:v>1284</c:v>
                </c:pt>
                <c:pt idx="18700">
                  <c:v>1280</c:v>
                </c:pt>
                <c:pt idx="18701">
                  <c:v>1284</c:v>
                </c:pt>
                <c:pt idx="18702">
                  <c:v>1286</c:v>
                </c:pt>
                <c:pt idx="18703">
                  <c:v>1278</c:v>
                </c:pt>
                <c:pt idx="18704">
                  <c:v>1281</c:v>
                </c:pt>
                <c:pt idx="18705">
                  <c:v>1280</c:v>
                </c:pt>
                <c:pt idx="18706">
                  <c:v>1265</c:v>
                </c:pt>
                <c:pt idx="18707">
                  <c:v>1265</c:v>
                </c:pt>
                <c:pt idx="18708">
                  <c:v>1272</c:v>
                </c:pt>
                <c:pt idx="18709">
                  <c:v>1256</c:v>
                </c:pt>
                <c:pt idx="18710">
                  <c:v>1247</c:v>
                </c:pt>
                <c:pt idx="18711">
                  <c:v>1245</c:v>
                </c:pt>
                <c:pt idx="18712">
                  <c:v>1225</c:v>
                </c:pt>
                <c:pt idx="18713">
                  <c:v>1254</c:v>
                </c:pt>
                <c:pt idx="18714">
                  <c:v>1268</c:v>
                </c:pt>
                <c:pt idx="18715">
                  <c:v>1277</c:v>
                </c:pt>
                <c:pt idx="18716">
                  <c:v>1259</c:v>
                </c:pt>
                <c:pt idx="18717">
                  <c:v>1261</c:v>
                </c:pt>
                <c:pt idx="18718">
                  <c:v>1262</c:v>
                </c:pt>
                <c:pt idx="18719">
                  <c:v>1272</c:v>
                </c:pt>
                <c:pt idx="18720">
                  <c:v>1234</c:v>
                </c:pt>
                <c:pt idx="18721">
                  <c:v>1224</c:v>
                </c:pt>
                <c:pt idx="18722">
                  <c:v>1233</c:v>
                </c:pt>
                <c:pt idx="18723">
                  <c:v>1245</c:v>
                </c:pt>
                <c:pt idx="18724">
                  <c:v>1239</c:v>
                </c:pt>
                <c:pt idx="18725">
                  <c:v>1244</c:v>
                </c:pt>
                <c:pt idx="18726">
                  <c:v>1263</c:v>
                </c:pt>
                <c:pt idx="18727">
                  <c:v>1258</c:v>
                </c:pt>
                <c:pt idx="18728">
                  <c:v>1267</c:v>
                </c:pt>
                <c:pt idx="18729">
                  <c:v>1256</c:v>
                </c:pt>
                <c:pt idx="18730">
                  <c:v>1259</c:v>
                </c:pt>
                <c:pt idx="18731">
                  <c:v>1276</c:v>
                </c:pt>
                <c:pt idx="18732">
                  <c:v>1246</c:v>
                </c:pt>
                <c:pt idx="18733">
                  <c:v>1253</c:v>
                </c:pt>
                <c:pt idx="18734">
                  <c:v>1245</c:v>
                </c:pt>
                <c:pt idx="18735">
                  <c:v>1248</c:v>
                </c:pt>
                <c:pt idx="18736">
                  <c:v>1240</c:v>
                </c:pt>
                <c:pt idx="18737">
                  <c:v>1242</c:v>
                </c:pt>
                <c:pt idx="18738">
                  <c:v>1239</c:v>
                </c:pt>
                <c:pt idx="18739">
                  <c:v>1226</c:v>
                </c:pt>
                <c:pt idx="18740">
                  <c:v>1257</c:v>
                </c:pt>
                <c:pt idx="18741">
                  <c:v>1272</c:v>
                </c:pt>
                <c:pt idx="18742">
                  <c:v>1260</c:v>
                </c:pt>
                <c:pt idx="18743">
                  <c:v>1252</c:v>
                </c:pt>
                <c:pt idx="18744">
                  <c:v>1271</c:v>
                </c:pt>
                <c:pt idx="18745">
                  <c:v>1248</c:v>
                </c:pt>
                <c:pt idx="18746">
                  <c:v>1251</c:v>
                </c:pt>
                <c:pt idx="18747">
                  <c:v>1261</c:v>
                </c:pt>
                <c:pt idx="18748">
                  <c:v>1274</c:v>
                </c:pt>
                <c:pt idx="18749">
                  <c:v>1266</c:v>
                </c:pt>
                <c:pt idx="18750">
                  <c:v>1247</c:v>
                </c:pt>
                <c:pt idx="18751">
                  <c:v>1243</c:v>
                </c:pt>
                <c:pt idx="18752">
                  <c:v>1254</c:v>
                </c:pt>
                <c:pt idx="18753">
                  <c:v>1250</c:v>
                </c:pt>
                <c:pt idx="18754">
                  <c:v>1258</c:v>
                </c:pt>
                <c:pt idx="18755">
                  <c:v>1252</c:v>
                </c:pt>
                <c:pt idx="18756">
                  <c:v>1270</c:v>
                </c:pt>
                <c:pt idx="18757">
                  <c:v>1246</c:v>
                </c:pt>
                <c:pt idx="18758">
                  <c:v>1253</c:v>
                </c:pt>
                <c:pt idx="18759">
                  <c:v>1286</c:v>
                </c:pt>
                <c:pt idx="18760">
                  <c:v>1268</c:v>
                </c:pt>
                <c:pt idx="18761">
                  <c:v>1274</c:v>
                </c:pt>
                <c:pt idx="18762">
                  <c:v>1248</c:v>
                </c:pt>
                <c:pt idx="18763">
                  <c:v>1269</c:v>
                </c:pt>
                <c:pt idx="18764">
                  <c:v>1267</c:v>
                </c:pt>
                <c:pt idx="18765">
                  <c:v>1282</c:v>
                </c:pt>
                <c:pt idx="18766">
                  <c:v>1261</c:v>
                </c:pt>
                <c:pt idx="18767">
                  <c:v>1295</c:v>
                </c:pt>
                <c:pt idx="18768">
                  <c:v>1241</c:v>
                </c:pt>
                <c:pt idx="18769">
                  <c:v>1280</c:v>
                </c:pt>
                <c:pt idx="18770">
                  <c:v>1261</c:v>
                </c:pt>
                <c:pt idx="18771">
                  <c:v>1268</c:v>
                </c:pt>
                <c:pt idx="18772">
                  <c:v>1248</c:v>
                </c:pt>
                <c:pt idx="18773">
                  <c:v>1255</c:v>
                </c:pt>
                <c:pt idx="18774">
                  <c:v>1273</c:v>
                </c:pt>
                <c:pt idx="18775">
                  <c:v>1247</c:v>
                </c:pt>
                <c:pt idx="18776">
                  <c:v>1260</c:v>
                </c:pt>
                <c:pt idx="18777">
                  <c:v>1263</c:v>
                </c:pt>
                <c:pt idx="18778">
                  <c:v>1272</c:v>
                </c:pt>
                <c:pt idx="18779">
                  <c:v>1272</c:v>
                </c:pt>
                <c:pt idx="18780">
                  <c:v>1279</c:v>
                </c:pt>
                <c:pt idx="18781">
                  <c:v>1270</c:v>
                </c:pt>
                <c:pt idx="18782">
                  <c:v>1260</c:v>
                </c:pt>
                <c:pt idx="18783">
                  <c:v>1263</c:v>
                </c:pt>
                <c:pt idx="18784">
                  <c:v>1255</c:v>
                </c:pt>
                <c:pt idx="18785">
                  <c:v>1213</c:v>
                </c:pt>
                <c:pt idx="18786">
                  <c:v>1228</c:v>
                </c:pt>
                <c:pt idx="18787">
                  <c:v>1247</c:v>
                </c:pt>
                <c:pt idx="18788">
                  <c:v>1238</c:v>
                </c:pt>
                <c:pt idx="18789">
                  <c:v>1265</c:v>
                </c:pt>
                <c:pt idx="18790">
                  <c:v>1225</c:v>
                </c:pt>
                <c:pt idx="18791">
                  <c:v>1270</c:v>
                </c:pt>
                <c:pt idx="18792">
                  <c:v>1271</c:v>
                </c:pt>
                <c:pt idx="18793">
                  <c:v>1268</c:v>
                </c:pt>
                <c:pt idx="18794">
                  <c:v>1271</c:v>
                </c:pt>
                <c:pt idx="18795">
                  <c:v>1260</c:v>
                </c:pt>
                <c:pt idx="18796">
                  <c:v>1270</c:v>
                </c:pt>
                <c:pt idx="18797">
                  <c:v>1272</c:v>
                </c:pt>
                <c:pt idx="18798">
                  <c:v>1270</c:v>
                </c:pt>
                <c:pt idx="18799">
                  <c:v>1260</c:v>
                </c:pt>
                <c:pt idx="18800">
                  <c:v>1255</c:v>
                </c:pt>
                <c:pt idx="18801">
                  <c:v>1248</c:v>
                </c:pt>
                <c:pt idx="18802">
                  <c:v>1282</c:v>
                </c:pt>
                <c:pt idx="18803">
                  <c:v>1285</c:v>
                </c:pt>
                <c:pt idx="18804">
                  <c:v>1290</c:v>
                </c:pt>
                <c:pt idx="18805">
                  <c:v>1287</c:v>
                </c:pt>
                <c:pt idx="18806">
                  <c:v>1272</c:v>
                </c:pt>
                <c:pt idx="18807">
                  <c:v>1280</c:v>
                </c:pt>
                <c:pt idx="18808">
                  <c:v>1265</c:v>
                </c:pt>
                <c:pt idx="18809">
                  <c:v>1255</c:v>
                </c:pt>
                <c:pt idx="18810">
                  <c:v>1280</c:v>
                </c:pt>
                <c:pt idx="18811">
                  <c:v>1276</c:v>
                </c:pt>
                <c:pt idx="18812">
                  <c:v>1245</c:v>
                </c:pt>
                <c:pt idx="18813">
                  <c:v>1268</c:v>
                </c:pt>
                <c:pt idx="18814">
                  <c:v>1271</c:v>
                </c:pt>
                <c:pt idx="18815">
                  <c:v>1281</c:v>
                </c:pt>
                <c:pt idx="18816">
                  <c:v>1270</c:v>
                </c:pt>
                <c:pt idx="18817">
                  <c:v>1272</c:v>
                </c:pt>
                <c:pt idx="18818">
                  <c:v>1275</c:v>
                </c:pt>
                <c:pt idx="18819">
                  <c:v>1264</c:v>
                </c:pt>
                <c:pt idx="18820">
                  <c:v>1293</c:v>
                </c:pt>
                <c:pt idx="18821">
                  <c:v>1269</c:v>
                </c:pt>
                <c:pt idx="18822">
                  <c:v>1279</c:v>
                </c:pt>
                <c:pt idx="18823">
                  <c:v>1294</c:v>
                </c:pt>
                <c:pt idx="18824">
                  <c:v>1269</c:v>
                </c:pt>
                <c:pt idx="18825">
                  <c:v>1268</c:v>
                </c:pt>
                <c:pt idx="18826">
                  <c:v>1272</c:v>
                </c:pt>
                <c:pt idx="18827">
                  <c:v>1297</c:v>
                </c:pt>
                <c:pt idx="18828">
                  <c:v>1307</c:v>
                </c:pt>
                <c:pt idx="18829">
                  <c:v>1299</c:v>
                </c:pt>
                <c:pt idx="18830">
                  <c:v>1281</c:v>
                </c:pt>
                <c:pt idx="18831">
                  <c:v>1279</c:v>
                </c:pt>
                <c:pt idx="18832">
                  <c:v>1277</c:v>
                </c:pt>
                <c:pt idx="18833">
                  <c:v>1275</c:v>
                </c:pt>
                <c:pt idx="18834">
                  <c:v>1268</c:v>
                </c:pt>
                <c:pt idx="18835">
                  <c:v>1250</c:v>
                </c:pt>
                <c:pt idx="18836">
                  <c:v>1247</c:v>
                </c:pt>
                <c:pt idx="18837">
                  <c:v>1265</c:v>
                </c:pt>
                <c:pt idx="18838">
                  <c:v>1270</c:v>
                </c:pt>
                <c:pt idx="18839">
                  <c:v>1257</c:v>
                </c:pt>
                <c:pt idx="18840">
                  <c:v>1261</c:v>
                </c:pt>
                <c:pt idx="18841">
                  <c:v>1250</c:v>
                </c:pt>
                <c:pt idx="18842">
                  <c:v>1266</c:v>
                </c:pt>
                <c:pt idx="18843">
                  <c:v>1273</c:v>
                </c:pt>
                <c:pt idx="18844">
                  <c:v>1254</c:v>
                </c:pt>
                <c:pt idx="18845">
                  <c:v>1254</c:v>
                </c:pt>
                <c:pt idx="18846">
                  <c:v>1283</c:v>
                </c:pt>
                <c:pt idx="18847">
                  <c:v>1287</c:v>
                </c:pt>
                <c:pt idx="18848">
                  <c:v>1272</c:v>
                </c:pt>
                <c:pt idx="18849">
                  <c:v>1240</c:v>
                </c:pt>
                <c:pt idx="18850">
                  <c:v>1279</c:v>
                </c:pt>
                <c:pt idx="18851">
                  <c:v>1277</c:v>
                </c:pt>
                <c:pt idx="18852">
                  <c:v>1282</c:v>
                </c:pt>
                <c:pt idx="18853">
                  <c:v>1288</c:v>
                </c:pt>
                <c:pt idx="18854">
                  <c:v>1267</c:v>
                </c:pt>
                <c:pt idx="18855">
                  <c:v>1244</c:v>
                </c:pt>
                <c:pt idx="18856">
                  <c:v>1289</c:v>
                </c:pt>
                <c:pt idx="18857">
                  <c:v>1269</c:v>
                </c:pt>
                <c:pt idx="18858">
                  <c:v>1270</c:v>
                </c:pt>
                <c:pt idx="18859">
                  <c:v>1287</c:v>
                </c:pt>
                <c:pt idx="18860">
                  <c:v>1286</c:v>
                </c:pt>
                <c:pt idx="18861">
                  <c:v>1243</c:v>
                </c:pt>
                <c:pt idx="18862">
                  <c:v>1250</c:v>
                </c:pt>
                <c:pt idx="18863">
                  <c:v>1257</c:v>
                </c:pt>
                <c:pt idx="18864">
                  <c:v>1280</c:v>
                </c:pt>
                <c:pt idx="18865">
                  <c:v>1268</c:v>
                </c:pt>
                <c:pt idx="18866">
                  <c:v>1230</c:v>
                </c:pt>
                <c:pt idx="18867">
                  <c:v>1252</c:v>
                </c:pt>
                <c:pt idx="18868">
                  <c:v>1245</c:v>
                </c:pt>
                <c:pt idx="18869">
                  <c:v>1213</c:v>
                </c:pt>
                <c:pt idx="18870">
                  <c:v>1224</c:v>
                </c:pt>
                <c:pt idx="18871">
                  <c:v>1237</c:v>
                </c:pt>
                <c:pt idx="18872">
                  <c:v>1240</c:v>
                </c:pt>
                <c:pt idx="18873">
                  <c:v>1234</c:v>
                </c:pt>
                <c:pt idx="18874">
                  <c:v>1272</c:v>
                </c:pt>
                <c:pt idx="18875">
                  <c:v>1264</c:v>
                </c:pt>
                <c:pt idx="18876">
                  <c:v>1241</c:v>
                </c:pt>
                <c:pt idx="18877">
                  <c:v>1214</c:v>
                </c:pt>
                <c:pt idx="18878">
                  <c:v>1257</c:v>
                </c:pt>
                <c:pt idx="18879">
                  <c:v>1214</c:v>
                </c:pt>
                <c:pt idx="18880">
                  <c:v>1268</c:v>
                </c:pt>
                <c:pt idx="18881">
                  <c:v>1231</c:v>
                </c:pt>
                <c:pt idx="18882">
                  <c:v>1226</c:v>
                </c:pt>
                <c:pt idx="18883">
                  <c:v>1265</c:v>
                </c:pt>
                <c:pt idx="18884">
                  <c:v>1224</c:v>
                </c:pt>
                <c:pt idx="18885">
                  <c:v>1211</c:v>
                </c:pt>
                <c:pt idx="18886">
                  <c:v>1241</c:v>
                </c:pt>
                <c:pt idx="18887">
                  <c:v>1262</c:v>
                </c:pt>
                <c:pt idx="18888">
                  <c:v>1252</c:v>
                </c:pt>
                <c:pt idx="18889">
                  <c:v>1238</c:v>
                </c:pt>
                <c:pt idx="18890">
                  <c:v>1214</c:v>
                </c:pt>
                <c:pt idx="18891">
                  <c:v>1259</c:v>
                </c:pt>
                <c:pt idx="18892">
                  <c:v>1242</c:v>
                </c:pt>
                <c:pt idx="18893">
                  <c:v>1260</c:v>
                </c:pt>
                <c:pt idx="18894">
                  <c:v>1246</c:v>
                </c:pt>
                <c:pt idx="18895">
                  <c:v>1222</c:v>
                </c:pt>
                <c:pt idx="18896">
                  <c:v>1232</c:v>
                </c:pt>
                <c:pt idx="18897">
                  <c:v>1244</c:v>
                </c:pt>
                <c:pt idx="18898">
                  <c:v>1232</c:v>
                </c:pt>
                <c:pt idx="18899">
                  <c:v>1212</c:v>
                </c:pt>
                <c:pt idx="18900">
                  <c:v>1242</c:v>
                </c:pt>
                <c:pt idx="18901">
                  <c:v>1242</c:v>
                </c:pt>
                <c:pt idx="18902">
                  <c:v>1223</c:v>
                </c:pt>
                <c:pt idx="18903">
                  <c:v>1240</c:v>
                </c:pt>
                <c:pt idx="18904">
                  <c:v>1245</c:v>
                </c:pt>
                <c:pt idx="18905">
                  <c:v>1233</c:v>
                </c:pt>
                <c:pt idx="18906">
                  <c:v>1269</c:v>
                </c:pt>
                <c:pt idx="18907">
                  <c:v>1278</c:v>
                </c:pt>
                <c:pt idx="18908">
                  <c:v>1247</c:v>
                </c:pt>
                <c:pt idx="18909">
                  <c:v>1229</c:v>
                </c:pt>
                <c:pt idx="18910">
                  <c:v>1242</c:v>
                </c:pt>
                <c:pt idx="18911">
                  <c:v>1236</c:v>
                </c:pt>
                <c:pt idx="18912">
                  <c:v>1269</c:v>
                </c:pt>
                <c:pt idx="18913">
                  <c:v>1264</c:v>
                </c:pt>
                <c:pt idx="18914">
                  <c:v>1259</c:v>
                </c:pt>
                <c:pt idx="18915">
                  <c:v>1241</c:v>
                </c:pt>
                <c:pt idx="18916">
                  <c:v>1270</c:v>
                </c:pt>
                <c:pt idx="18917">
                  <c:v>1282</c:v>
                </c:pt>
                <c:pt idx="18918">
                  <c:v>1269</c:v>
                </c:pt>
                <c:pt idx="18919">
                  <c:v>1249</c:v>
                </c:pt>
                <c:pt idx="18920">
                  <c:v>1260</c:v>
                </c:pt>
                <c:pt idx="18921">
                  <c:v>1263</c:v>
                </c:pt>
                <c:pt idx="18922">
                  <c:v>1260</c:v>
                </c:pt>
                <c:pt idx="18923">
                  <c:v>1242</c:v>
                </c:pt>
                <c:pt idx="18924">
                  <c:v>1242</c:v>
                </c:pt>
                <c:pt idx="18925">
                  <c:v>1259</c:v>
                </c:pt>
                <c:pt idx="18926">
                  <c:v>1253</c:v>
                </c:pt>
                <c:pt idx="18927">
                  <c:v>1243</c:v>
                </c:pt>
                <c:pt idx="18928">
                  <c:v>1248</c:v>
                </c:pt>
                <c:pt idx="18929">
                  <c:v>1255</c:v>
                </c:pt>
                <c:pt idx="18930">
                  <c:v>1278</c:v>
                </c:pt>
                <c:pt idx="18931">
                  <c:v>1263</c:v>
                </c:pt>
                <c:pt idx="18932">
                  <c:v>1276</c:v>
                </c:pt>
                <c:pt idx="18933">
                  <c:v>1276</c:v>
                </c:pt>
                <c:pt idx="18934">
                  <c:v>1253</c:v>
                </c:pt>
                <c:pt idx="18935">
                  <c:v>1250</c:v>
                </c:pt>
                <c:pt idx="18936">
                  <c:v>1258</c:v>
                </c:pt>
                <c:pt idx="18937">
                  <c:v>1262</c:v>
                </c:pt>
                <c:pt idx="18938">
                  <c:v>1253</c:v>
                </c:pt>
                <c:pt idx="18939">
                  <c:v>1247</c:v>
                </c:pt>
                <c:pt idx="18940">
                  <c:v>1233</c:v>
                </c:pt>
                <c:pt idx="18941">
                  <c:v>1246</c:v>
                </c:pt>
                <c:pt idx="18942">
                  <c:v>1249</c:v>
                </c:pt>
                <c:pt idx="18943">
                  <c:v>1258</c:v>
                </c:pt>
                <c:pt idx="18944">
                  <c:v>1250</c:v>
                </c:pt>
                <c:pt idx="18945">
                  <c:v>1209</c:v>
                </c:pt>
                <c:pt idx="18946">
                  <c:v>1220</c:v>
                </c:pt>
                <c:pt idx="18947">
                  <c:v>1254</c:v>
                </c:pt>
                <c:pt idx="18948">
                  <c:v>1252</c:v>
                </c:pt>
                <c:pt idx="18949">
                  <c:v>1235</c:v>
                </c:pt>
                <c:pt idx="18950">
                  <c:v>1245</c:v>
                </c:pt>
                <c:pt idx="18951">
                  <c:v>1249</c:v>
                </c:pt>
                <c:pt idx="18952">
                  <c:v>1258</c:v>
                </c:pt>
                <c:pt idx="18953">
                  <c:v>1276</c:v>
                </c:pt>
                <c:pt idx="18954">
                  <c:v>1264</c:v>
                </c:pt>
                <c:pt idx="18955">
                  <c:v>1274</c:v>
                </c:pt>
                <c:pt idx="18956">
                  <c:v>1269</c:v>
                </c:pt>
                <c:pt idx="18957">
                  <c:v>1262</c:v>
                </c:pt>
                <c:pt idx="18958">
                  <c:v>1243</c:v>
                </c:pt>
                <c:pt idx="18959">
                  <c:v>1250</c:v>
                </c:pt>
                <c:pt idx="18960">
                  <c:v>1223</c:v>
                </c:pt>
                <c:pt idx="18961">
                  <c:v>1237</c:v>
                </c:pt>
                <c:pt idx="18962">
                  <c:v>1237</c:v>
                </c:pt>
                <c:pt idx="18963">
                  <c:v>1238</c:v>
                </c:pt>
                <c:pt idx="18964">
                  <c:v>1246</c:v>
                </c:pt>
                <c:pt idx="18965">
                  <c:v>1259</c:v>
                </c:pt>
                <c:pt idx="18966">
                  <c:v>1246</c:v>
                </c:pt>
                <c:pt idx="18967">
                  <c:v>1262</c:v>
                </c:pt>
                <c:pt idx="18968">
                  <c:v>1242</c:v>
                </c:pt>
                <c:pt idx="18969">
                  <c:v>1263</c:v>
                </c:pt>
                <c:pt idx="18970">
                  <c:v>1272</c:v>
                </c:pt>
                <c:pt idx="18971">
                  <c:v>1252</c:v>
                </c:pt>
                <c:pt idx="18972">
                  <c:v>1267</c:v>
                </c:pt>
                <c:pt idx="18973">
                  <c:v>1256</c:v>
                </c:pt>
                <c:pt idx="18974">
                  <c:v>1241</c:v>
                </c:pt>
                <c:pt idx="18975">
                  <c:v>1234</c:v>
                </c:pt>
                <c:pt idx="18976">
                  <c:v>1261</c:v>
                </c:pt>
                <c:pt idx="18977">
                  <c:v>1255</c:v>
                </c:pt>
                <c:pt idx="18978">
                  <c:v>1255</c:v>
                </c:pt>
                <c:pt idx="18979">
                  <c:v>1264</c:v>
                </c:pt>
                <c:pt idx="18980">
                  <c:v>1256</c:v>
                </c:pt>
                <c:pt idx="18981">
                  <c:v>1275</c:v>
                </c:pt>
                <c:pt idx="18982">
                  <c:v>1238</c:v>
                </c:pt>
                <c:pt idx="18983">
                  <c:v>1257</c:v>
                </c:pt>
                <c:pt idx="18984">
                  <c:v>1270</c:v>
                </c:pt>
                <c:pt idx="18985">
                  <c:v>1263</c:v>
                </c:pt>
                <c:pt idx="18986">
                  <c:v>1256</c:v>
                </c:pt>
                <c:pt idx="18987">
                  <c:v>1260</c:v>
                </c:pt>
                <c:pt idx="18988">
                  <c:v>1265</c:v>
                </c:pt>
                <c:pt idx="18989">
                  <c:v>1258</c:v>
                </c:pt>
                <c:pt idx="18990">
                  <c:v>1274</c:v>
                </c:pt>
                <c:pt idx="18991">
                  <c:v>1265</c:v>
                </c:pt>
                <c:pt idx="18992">
                  <c:v>1231</c:v>
                </c:pt>
                <c:pt idx="18993">
                  <c:v>1237</c:v>
                </c:pt>
                <c:pt idx="18994">
                  <c:v>1209</c:v>
                </c:pt>
                <c:pt idx="18995">
                  <c:v>1244</c:v>
                </c:pt>
                <c:pt idx="18996">
                  <c:v>1214</c:v>
                </c:pt>
                <c:pt idx="18997">
                  <c:v>1239</c:v>
                </c:pt>
                <c:pt idx="18998">
                  <c:v>1254</c:v>
                </c:pt>
                <c:pt idx="18999">
                  <c:v>1227</c:v>
                </c:pt>
                <c:pt idx="19000">
                  <c:v>1246</c:v>
                </c:pt>
                <c:pt idx="19001">
                  <c:v>1211</c:v>
                </c:pt>
                <c:pt idx="19002">
                  <c:v>1216</c:v>
                </c:pt>
                <c:pt idx="19003">
                  <c:v>1229</c:v>
                </c:pt>
                <c:pt idx="19004">
                  <c:v>1215</c:v>
                </c:pt>
                <c:pt idx="19005">
                  <c:v>1237</c:v>
                </c:pt>
                <c:pt idx="19006">
                  <c:v>1219</c:v>
                </c:pt>
                <c:pt idx="19007">
                  <c:v>1251</c:v>
                </c:pt>
                <c:pt idx="19008">
                  <c:v>1237</c:v>
                </c:pt>
                <c:pt idx="19009">
                  <c:v>1239</c:v>
                </c:pt>
                <c:pt idx="19010">
                  <c:v>1239</c:v>
                </c:pt>
                <c:pt idx="19011">
                  <c:v>1223</c:v>
                </c:pt>
                <c:pt idx="19012">
                  <c:v>1249</c:v>
                </c:pt>
                <c:pt idx="19013">
                  <c:v>1220</c:v>
                </c:pt>
                <c:pt idx="19014">
                  <c:v>1218</c:v>
                </c:pt>
                <c:pt idx="19015">
                  <c:v>1228</c:v>
                </c:pt>
                <c:pt idx="19016">
                  <c:v>1241</c:v>
                </c:pt>
                <c:pt idx="19017">
                  <c:v>1253</c:v>
                </c:pt>
                <c:pt idx="19018">
                  <c:v>1266</c:v>
                </c:pt>
                <c:pt idx="19019">
                  <c:v>1237</c:v>
                </c:pt>
                <c:pt idx="19020">
                  <c:v>1257</c:v>
                </c:pt>
                <c:pt idx="19021">
                  <c:v>1253</c:v>
                </c:pt>
                <c:pt idx="19022">
                  <c:v>1232</c:v>
                </c:pt>
                <c:pt idx="19023">
                  <c:v>1237</c:v>
                </c:pt>
                <c:pt idx="19024">
                  <c:v>1243</c:v>
                </c:pt>
                <c:pt idx="19025">
                  <c:v>1227</c:v>
                </c:pt>
                <c:pt idx="19026">
                  <c:v>1239</c:v>
                </c:pt>
                <c:pt idx="19027">
                  <c:v>1225</c:v>
                </c:pt>
                <c:pt idx="19028">
                  <c:v>1228</c:v>
                </c:pt>
                <c:pt idx="19029">
                  <c:v>1236</c:v>
                </c:pt>
                <c:pt idx="19030">
                  <c:v>1224</c:v>
                </c:pt>
                <c:pt idx="19031">
                  <c:v>1238</c:v>
                </c:pt>
                <c:pt idx="19032">
                  <c:v>1229</c:v>
                </c:pt>
                <c:pt idx="19033">
                  <c:v>1235</c:v>
                </c:pt>
                <c:pt idx="19034">
                  <c:v>1237</c:v>
                </c:pt>
                <c:pt idx="19035">
                  <c:v>1235</c:v>
                </c:pt>
                <c:pt idx="19036">
                  <c:v>1229</c:v>
                </c:pt>
                <c:pt idx="19037">
                  <c:v>1254</c:v>
                </c:pt>
                <c:pt idx="19038">
                  <c:v>1246</c:v>
                </c:pt>
                <c:pt idx="19039">
                  <c:v>1234</c:v>
                </c:pt>
                <c:pt idx="19040">
                  <c:v>1236</c:v>
                </c:pt>
                <c:pt idx="19041">
                  <c:v>1256</c:v>
                </c:pt>
                <c:pt idx="19042">
                  <c:v>1247</c:v>
                </c:pt>
                <c:pt idx="19043">
                  <c:v>1231</c:v>
                </c:pt>
                <c:pt idx="19044">
                  <c:v>1250</c:v>
                </c:pt>
                <c:pt idx="19045">
                  <c:v>1243</c:v>
                </c:pt>
                <c:pt idx="19046">
                  <c:v>1260</c:v>
                </c:pt>
                <c:pt idx="19047">
                  <c:v>1222</c:v>
                </c:pt>
                <c:pt idx="19048">
                  <c:v>1257</c:v>
                </c:pt>
                <c:pt idx="19049">
                  <c:v>1255</c:v>
                </c:pt>
                <c:pt idx="19050">
                  <c:v>1270</c:v>
                </c:pt>
                <c:pt idx="19051">
                  <c:v>1246</c:v>
                </c:pt>
                <c:pt idx="19052">
                  <c:v>1252</c:v>
                </c:pt>
                <c:pt idx="19053">
                  <c:v>1229</c:v>
                </c:pt>
                <c:pt idx="19054">
                  <c:v>1263</c:v>
                </c:pt>
                <c:pt idx="19055">
                  <c:v>1280</c:v>
                </c:pt>
                <c:pt idx="19056">
                  <c:v>1259</c:v>
                </c:pt>
                <c:pt idx="19057">
                  <c:v>1252</c:v>
                </c:pt>
                <c:pt idx="19058">
                  <c:v>1265</c:v>
                </c:pt>
                <c:pt idx="19059">
                  <c:v>1227</c:v>
                </c:pt>
                <c:pt idx="19060">
                  <c:v>1238</c:v>
                </c:pt>
                <c:pt idx="19061">
                  <c:v>1251</c:v>
                </c:pt>
                <c:pt idx="19062">
                  <c:v>1259</c:v>
                </c:pt>
                <c:pt idx="19063">
                  <c:v>1245</c:v>
                </c:pt>
                <c:pt idx="19064">
                  <c:v>1233</c:v>
                </c:pt>
                <c:pt idx="19065">
                  <c:v>1248</c:v>
                </c:pt>
                <c:pt idx="19066">
                  <c:v>1226</c:v>
                </c:pt>
                <c:pt idx="19067">
                  <c:v>1231</c:v>
                </c:pt>
                <c:pt idx="19068">
                  <c:v>1210</c:v>
                </c:pt>
                <c:pt idx="19069">
                  <c:v>1249</c:v>
                </c:pt>
                <c:pt idx="19070">
                  <c:v>1231</c:v>
                </c:pt>
                <c:pt idx="19071">
                  <c:v>1225</c:v>
                </c:pt>
                <c:pt idx="19072">
                  <c:v>1252</c:v>
                </c:pt>
                <c:pt idx="19073">
                  <c:v>1265</c:v>
                </c:pt>
                <c:pt idx="19074">
                  <c:v>1231</c:v>
                </c:pt>
                <c:pt idx="19075">
                  <c:v>1201</c:v>
                </c:pt>
                <c:pt idx="19076">
                  <c:v>1252</c:v>
                </c:pt>
                <c:pt idx="19077">
                  <c:v>1249</c:v>
                </c:pt>
                <c:pt idx="19078">
                  <c:v>1274</c:v>
                </c:pt>
                <c:pt idx="19079">
                  <c:v>1265</c:v>
                </c:pt>
                <c:pt idx="19080">
                  <c:v>1268</c:v>
                </c:pt>
                <c:pt idx="19081">
                  <c:v>1267</c:v>
                </c:pt>
                <c:pt idx="19082">
                  <c:v>1247</c:v>
                </c:pt>
                <c:pt idx="19083">
                  <c:v>1258</c:v>
                </c:pt>
                <c:pt idx="19084">
                  <c:v>1254</c:v>
                </c:pt>
                <c:pt idx="19085">
                  <c:v>1267</c:v>
                </c:pt>
                <c:pt idx="19086">
                  <c:v>1276</c:v>
                </c:pt>
                <c:pt idx="19087">
                  <c:v>1274</c:v>
                </c:pt>
                <c:pt idx="19088">
                  <c:v>1257</c:v>
                </c:pt>
                <c:pt idx="19089">
                  <c:v>1283</c:v>
                </c:pt>
                <c:pt idx="19090">
                  <c:v>1278</c:v>
                </c:pt>
                <c:pt idx="19091">
                  <c:v>1309</c:v>
                </c:pt>
                <c:pt idx="19092">
                  <c:v>1272</c:v>
                </c:pt>
                <c:pt idx="19093">
                  <c:v>1258</c:v>
                </c:pt>
                <c:pt idx="19094">
                  <c:v>1286</c:v>
                </c:pt>
                <c:pt idx="19095">
                  <c:v>1263</c:v>
                </c:pt>
                <c:pt idx="19096">
                  <c:v>1258</c:v>
                </c:pt>
                <c:pt idx="19097">
                  <c:v>1234</c:v>
                </c:pt>
                <c:pt idx="19098">
                  <c:v>1241</c:v>
                </c:pt>
                <c:pt idx="19099">
                  <c:v>1231</c:v>
                </c:pt>
                <c:pt idx="19100">
                  <c:v>1244</c:v>
                </c:pt>
                <c:pt idx="19101">
                  <c:v>1248</c:v>
                </c:pt>
                <c:pt idx="19102">
                  <c:v>1249</c:v>
                </c:pt>
                <c:pt idx="19103">
                  <c:v>1258</c:v>
                </c:pt>
                <c:pt idx="19104">
                  <c:v>1255</c:v>
                </c:pt>
                <c:pt idx="19105">
                  <c:v>1260</c:v>
                </c:pt>
                <c:pt idx="19106">
                  <c:v>1230</c:v>
                </c:pt>
                <c:pt idx="19107">
                  <c:v>1228</c:v>
                </c:pt>
                <c:pt idx="19108">
                  <c:v>1235</c:v>
                </c:pt>
                <c:pt idx="19109">
                  <c:v>1242</c:v>
                </c:pt>
                <c:pt idx="19110">
                  <c:v>1231</c:v>
                </c:pt>
                <c:pt idx="19111">
                  <c:v>1266</c:v>
                </c:pt>
                <c:pt idx="19112">
                  <c:v>1254</c:v>
                </c:pt>
                <c:pt idx="19113">
                  <c:v>1233</c:v>
                </c:pt>
                <c:pt idx="19114">
                  <c:v>1242</c:v>
                </c:pt>
                <c:pt idx="19115">
                  <c:v>1256</c:v>
                </c:pt>
                <c:pt idx="19116">
                  <c:v>1236</c:v>
                </c:pt>
                <c:pt idx="19117">
                  <c:v>1227</c:v>
                </c:pt>
                <c:pt idx="19118">
                  <c:v>1238</c:v>
                </c:pt>
                <c:pt idx="19119">
                  <c:v>1224</c:v>
                </c:pt>
                <c:pt idx="19120">
                  <c:v>1217</c:v>
                </c:pt>
                <c:pt idx="19121">
                  <c:v>1250</c:v>
                </c:pt>
                <c:pt idx="19122">
                  <c:v>1219</c:v>
                </c:pt>
                <c:pt idx="19123">
                  <c:v>1251</c:v>
                </c:pt>
                <c:pt idx="19124">
                  <c:v>1248</c:v>
                </c:pt>
                <c:pt idx="19125">
                  <c:v>1265</c:v>
                </c:pt>
                <c:pt idx="19126">
                  <c:v>1253</c:v>
                </c:pt>
                <c:pt idx="19127">
                  <c:v>1248</c:v>
                </c:pt>
                <c:pt idx="19128">
                  <c:v>1236</c:v>
                </c:pt>
                <c:pt idx="19129">
                  <c:v>1235</c:v>
                </c:pt>
                <c:pt idx="19130">
                  <c:v>1254</c:v>
                </c:pt>
                <c:pt idx="19131">
                  <c:v>1199</c:v>
                </c:pt>
                <c:pt idx="19132">
                  <c:v>1239</c:v>
                </c:pt>
                <c:pt idx="19133">
                  <c:v>1258</c:v>
                </c:pt>
                <c:pt idx="19134">
                  <c:v>1254</c:v>
                </c:pt>
                <c:pt idx="19135">
                  <c:v>1239</c:v>
                </c:pt>
                <c:pt idx="19136">
                  <c:v>1268</c:v>
                </c:pt>
                <c:pt idx="19137">
                  <c:v>1267</c:v>
                </c:pt>
                <c:pt idx="19138">
                  <c:v>1243</c:v>
                </c:pt>
                <c:pt idx="19139">
                  <c:v>1256</c:v>
                </c:pt>
                <c:pt idx="19140">
                  <c:v>1259</c:v>
                </c:pt>
                <c:pt idx="19141">
                  <c:v>1278</c:v>
                </c:pt>
                <c:pt idx="19142">
                  <c:v>1255</c:v>
                </c:pt>
                <c:pt idx="19143">
                  <c:v>1252</c:v>
                </c:pt>
                <c:pt idx="19144">
                  <c:v>1264</c:v>
                </c:pt>
                <c:pt idx="19145">
                  <c:v>1256</c:v>
                </c:pt>
                <c:pt idx="19146">
                  <c:v>1239</c:v>
                </c:pt>
                <c:pt idx="19147">
                  <c:v>1230</c:v>
                </c:pt>
                <c:pt idx="19148">
                  <c:v>1275</c:v>
                </c:pt>
                <c:pt idx="19149">
                  <c:v>1233</c:v>
                </c:pt>
                <c:pt idx="19150">
                  <c:v>1255</c:v>
                </c:pt>
                <c:pt idx="19151">
                  <c:v>1249</c:v>
                </c:pt>
                <c:pt idx="19152">
                  <c:v>1275</c:v>
                </c:pt>
                <c:pt idx="19153">
                  <c:v>1252</c:v>
                </c:pt>
                <c:pt idx="19154">
                  <c:v>1251</c:v>
                </c:pt>
                <c:pt idx="19155">
                  <c:v>1239</c:v>
                </c:pt>
                <c:pt idx="19156">
                  <c:v>1243</c:v>
                </c:pt>
                <c:pt idx="19157">
                  <c:v>1226</c:v>
                </c:pt>
                <c:pt idx="19158">
                  <c:v>1260</c:v>
                </c:pt>
                <c:pt idx="19159">
                  <c:v>1246</c:v>
                </c:pt>
                <c:pt idx="19160">
                  <c:v>1263</c:v>
                </c:pt>
                <c:pt idx="19161">
                  <c:v>1263</c:v>
                </c:pt>
                <c:pt idx="19162">
                  <c:v>1273</c:v>
                </c:pt>
                <c:pt idx="19163">
                  <c:v>1276</c:v>
                </c:pt>
                <c:pt idx="19164">
                  <c:v>1277</c:v>
                </c:pt>
                <c:pt idx="19165">
                  <c:v>1268</c:v>
                </c:pt>
                <c:pt idx="19166">
                  <c:v>1244</c:v>
                </c:pt>
                <c:pt idx="19167">
                  <c:v>1247</c:v>
                </c:pt>
                <c:pt idx="19168">
                  <c:v>1259</c:v>
                </c:pt>
                <c:pt idx="19169">
                  <c:v>1240</c:v>
                </c:pt>
                <c:pt idx="19170">
                  <c:v>1255</c:v>
                </c:pt>
                <c:pt idx="19171">
                  <c:v>1257</c:v>
                </c:pt>
                <c:pt idx="19172">
                  <c:v>1261</c:v>
                </c:pt>
                <c:pt idx="19173">
                  <c:v>1267</c:v>
                </c:pt>
                <c:pt idx="19174">
                  <c:v>1244</c:v>
                </c:pt>
                <c:pt idx="19175">
                  <c:v>1247</c:v>
                </c:pt>
                <c:pt idx="19176">
                  <c:v>1283</c:v>
                </c:pt>
                <c:pt idx="19177">
                  <c:v>1287</c:v>
                </c:pt>
                <c:pt idx="19178">
                  <c:v>1249</c:v>
                </c:pt>
                <c:pt idx="19179">
                  <c:v>1247</c:v>
                </c:pt>
                <c:pt idx="19180">
                  <c:v>1218</c:v>
                </c:pt>
                <c:pt idx="19181">
                  <c:v>1236</c:v>
                </c:pt>
                <c:pt idx="19182">
                  <c:v>1254</c:v>
                </c:pt>
                <c:pt idx="19183">
                  <c:v>1270</c:v>
                </c:pt>
                <c:pt idx="19184">
                  <c:v>1256</c:v>
                </c:pt>
                <c:pt idx="19185">
                  <c:v>1268</c:v>
                </c:pt>
                <c:pt idx="19186">
                  <c:v>1238</c:v>
                </c:pt>
                <c:pt idx="19187">
                  <c:v>1234</c:v>
                </c:pt>
                <c:pt idx="19188">
                  <c:v>1241</c:v>
                </c:pt>
                <c:pt idx="19189">
                  <c:v>1231</c:v>
                </c:pt>
                <c:pt idx="19190">
                  <c:v>1217</c:v>
                </c:pt>
                <c:pt idx="19191">
                  <c:v>1235</c:v>
                </c:pt>
                <c:pt idx="19192">
                  <c:v>1228</c:v>
                </c:pt>
                <c:pt idx="19193">
                  <c:v>1213</c:v>
                </c:pt>
                <c:pt idx="19194">
                  <c:v>1239</c:v>
                </c:pt>
                <c:pt idx="19195">
                  <c:v>1236</c:v>
                </c:pt>
                <c:pt idx="19196">
                  <c:v>1239</c:v>
                </c:pt>
                <c:pt idx="19197">
                  <c:v>1241</c:v>
                </c:pt>
                <c:pt idx="19198">
                  <c:v>1249</c:v>
                </c:pt>
                <c:pt idx="19199">
                  <c:v>1233</c:v>
                </c:pt>
                <c:pt idx="19200">
                  <c:v>1255</c:v>
                </c:pt>
                <c:pt idx="19201">
                  <c:v>1267</c:v>
                </c:pt>
                <c:pt idx="19202">
                  <c:v>1279</c:v>
                </c:pt>
                <c:pt idx="19203">
                  <c:v>1275</c:v>
                </c:pt>
                <c:pt idx="19204">
                  <c:v>1277</c:v>
                </c:pt>
                <c:pt idx="19205">
                  <c:v>1273</c:v>
                </c:pt>
                <c:pt idx="19206">
                  <c:v>1257</c:v>
                </c:pt>
                <c:pt idx="19207">
                  <c:v>1284</c:v>
                </c:pt>
                <c:pt idx="19208">
                  <c:v>1253</c:v>
                </c:pt>
                <c:pt idx="19209">
                  <c:v>1286</c:v>
                </c:pt>
                <c:pt idx="19210">
                  <c:v>1283</c:v>
                </c:pt>
                <c:pt idx="19211">
                  <c:v>1295</c:v>
                </c:pt>
                <c:pt idx="19212">
                  <c:v>1258</c:v>
                </c:pt>
                <c:pt idx="19213">
                  <c:v>1267</c:v>
                </c:pt>
                <c:pt idx="19214">
                  <c:v>1266</c:v>
                </c:pt>
                <c:pt idx="19215">
                  <c:v>1248</c:v>
                </c:pt>
                <c:pt idx="19216">
                  <c:v>1234</c:v>
                </c:pt>
                <c:pt idx="19217">
                  <c:v>1245</c:v>
                </c:pt>
                <c:pt idx="19218">
                  <c:v>1239</c:v>
                </c:pt>
                <c:pt idx="19219">
                  <c:v>1230</c:v>
                </c:pt>
                <c:pt idx="19220">
                  <c:v>1243</c:v>
                </c:pt>
                <c:pt idx="19221">
                  <c:v>1238</c:v>
                </c:pt>
                <c:pt idx="19222">
                  <c:v>1241</c:v>
                </c:pt>
                <c:pt idx="19223">
                  <c:v>1236</c:v>
                </c:pt>
                <c:pt idx="19224">
                  <c:v>1213</c:v>
                </c:pt>
                <c:pt idx="19225">
                  <c:v>1237</c:v>
                </c:pt>
                <c:pt idx="19226">
                  <c:v>1227</c:v>
                </c:pt>
                <c:pt idx="19227">
                  <c:v>1225</c:v>
                </c:pt>
                <c:pt idx="19228">
                  <c:v>1209</c:v>
                </c:pt>
                <c:pt idx="19229">
                  <c:v>1214</c:v>
                </c:pt>
                <c:pt idx="19230">
                  <c:v>1230</c:v>
                </c:pt>
                <c:pt idx="19231">
                  <c:v>1196</c:v>
                </c:pt>
                <c:pt idx="19232">
                  <c:v>1203</c:v>
                </c:pt>
                <c:pt idx="19233">
                  <c:v>1229</c:v>
                </c:pt>
                <c:pt idx="19234">
                  <c:v>1241</c:v>
                </c:pt>
                <c:pt idx="19235">
                  <c:v>1224</c:v>
                </c:pt>
                <c:pt idx="19236">
                  <c:v>1239</c:v>
                </c:pt>
                <c:pt idx="19237">
                  <c:v>1224</c:v>
                </c:pt>
                <c:pt idx="19238">
                  <c:v>1254</c:v>
                </c:pt>
                <c:pt idx="19239">
                  <c:v>1226</c:v>
                </c:pt>
                <c:pt idx="19240">
                  <c:v>1226</c:v>
                </c:pt>
                <c:pt idx="19241">
                  <c:v>1236</c:v>
                </c:pt>
                <c:pt idx="19242">
                  <c:v>1246</c:v>
                </c:pt>
                <c:pt idx="19243">
                  <c:v>1266</c:v>
                </c:pt>
                <c:pt idx="19244">
                  <c:v>1245</c:v>
                </c:pt>
                <c:pt idx="19245">
                  <c:v>1227</c:v>
                </c:pt>
                <c:pt idx="19246">
                  <c:v>1242</c:v>
                </c:pt>
                <c:pt idx="19247">
                  <c:v>1251</c:v>
                </c:pt>
                <c:pt idx="19248">
                  <c:v>1240</c:v>
                </c:pt>
                <c:pt idx="19249">
                  <c:v>1242</c:v>
                </c:pt>
                <c:pt idx="19250">
                  <c:v>1215</c:v>
                </c:pt>
                <c:pt idx="19251">
                  <c:v>1230</c:v>
                </c:pt>
                <c:pt idx="19252">
                  <c:v>1227</c:v>
                </c:pt>
                <c:pt idx="19253">
                  <c:v>1202</c:v>
                </c:pt>
                <c:pt idx="19254">
                  <c:v>1227</c:v>
                </c:pt>
                <c:pt idx="19255">
                  <c:v>1227</c:v>
                </c:pt>
                <c:pt idx="19256">
                  <c:v>1227</c:v>
                </c:pt>
                <c:pt idx="19257">
                  <c:v>1219</c:v>
                </c:pt>
                <c:pt idx="19258">
                  <c:v>1230</c:v>
                </c:pt>
                <c:pt idx="19259">
                  <c:v>1232</c:v>
                </c:pt>
                <c:pt idx="19260">
                  <c:v>1257</c:v>
                </c:pt>
                <c:pt idx="19261">
                  <c:v>1228</c:v>
                </c:pt>
                <c:pt idx="19262">
                  <c:v>1240</c:v>
                </c:pt>
                <c:pt idx="19263">
                  <c:v>1267</c:v>
                </c:pt>
                <c:pt idx="19264">
                  <c:v>1291</c:v>
                </c:pt>
                <c:pt idx="19265">
                  <c:v>1302</c:v>
                </c:pt>
                <c:pt idx="19266">
                  <c:v>1317</c:v>
                </c:pt>
                <c:pt idx="19267">
                  <c:v>1315</c:v>
                </c:pt>
                <c:pt idx="19268">
                  <c:v>1317</c:v>
                </c:pt>
                <c:pt idx="19269">
                  <c:v>1273</c:v>
                </c:pt>
                <c:pt idx="19270">
                  <c:v>1297</c:v>
                </c:pt>
                <c:pt idx="19271">
                  <c:v>1304</c:v>
                </c:pt>
                <c:pt idx="19272">
                  <c:v>1310</c:v>
                </c:pt>
                <c:pt idx="19273">
                  <c:v>1280</c:v>
                </c:pt>
                <c:pt idx="19274">
                  <c:v>1275</c:v>
                </c:pt>
                <c:pt idx="19275">
                  <c:v>1282</c:v>
                </c:pt>
                <c:pt idx="19276">
                  <c:v>1300</c:v>
                </c:pt>
                <c:pt idx="19277">
                  <c:v>1298</c:v>
                </c:pt>
                <c:pt idx="19278">
                  <c:v>1334</c:v>
                </c:pt>
                <c:pt idx="19279">
                  <c:v>1290</c:v>
                </c:pt>
                <c:pt idx="19280">
                  <c:v>1280</c:v>
                </c:pt>
                <c:pt idx="19281">
                  <c:v>1292</c:v>
                </c:pt>
                <c:pt idx="19282">
                  <c:v>1288</c:v>
                </c:pt>
                <c:pt idx="19283">
                  <c:v>1299</c:v>
                </c:pt>
                <c:pt idx="19284">
                  <c:v>1285</c:v>
                </c:pt>
                <c:pt idx="19285">
                  <c:v>1289</c:v>
                </c:pt>
                <c:pt idx="19286">
                  <c:v>1304</c:v>
                </c:pt>
                <c:pt idx="19287">
                  <c:v>1314</c:v>
                </c:pt>
                <c:pt idx="19288">
                  <c:v>1299</c:v>
                </c:pt>
                <c:pt idx="19289">
                  <c:v>1305</c:v>
                </c:pt>
                <c:pt idx="19290">
                  <c:v>1287</c:v>
                </c:pt>
                <c:pt idx="19291">
                  <c:v>1278</c:v>
                </c:pt>
                <c:pt idx="19292">
                  <c:v>1278</c:v>
                </c:pt>
                <c:pt idx="19293">
                  <c:v>1300</c:v>
                </c:pt>
                <c:pt idx="19294">
                  <c:v>1288</c:v>
                </c:pt>
                <c:pt idx="19295">
                  <c:v>1272</c:v>
                </c:pt>
                <c:pt idx="19296">
                  <c:v>1288</c:v>
                </c:pt>
                <c:pt idx="19297">
                  <c:v>1294</c:v>
                </c:pt>
                <c:pt idx="19298">
                  <c:v>1298</c:v>
                </c:pt>
                <c:pt idx="19299">
                  <c:v>1279</c:v>
                </c:pt>
                <c:pt idx="19300">
                  <c:v>1296</c:v>
                </c:pt>
                <c:pt idx="19301">
                  <c:v>1299</c:v>
                </c:pt>
                <c:pt idx="19302">
                  <c:v>1297</c:v>
                </c:pt>
                <c:pt idx="19303">
                  <c:v>1298</c:v>
                </c:pt>
                <c:pt idx="19304">
                  <c:v>1284</c:v>
                </c:pt>
                <c:pt idx="19305">
                  <c:v>1301</c:v>
                </c:pt>
                <c:pt idx="19306">
                  <c:v>1305</c:v>
                </c:pt>
                <c:pt idx="19307">
                  <c:v>1307</c:v>
                </c:pt>
                <c:pt idx="19308">
                  <c:v>1319</c:v>
                </c:pt>
                <c:pt idx="19309">
                  <c:v>1299</c:v>
                </c:pt>
                <c:pt idx="19310">
                  <c:v>1308</c:v>
                </c:pt>
                <c:pt idx="19311">
                  <c:v>1312</c:v>
                </c:pt>
                <c:pt idx="19312">
                  <c:v>1295</c:v>
                </c:pt>
                <c:pt idx="19313">
                  <c:v>1304</c:v>
                </c:pt>
                <c:pt idx="19314">
                  <c:v>1316</c:v>
                </c:pt>
                <c:pt idx="19315">
                  <c:v>1299</c:v>
                </c:pt>
                <c:pt idx="19316">
                  <c:v>1313</c:v>
                </c:pt>
                <c:pt idx="19317">
                  <c:v>1279</c:v>
                </c:pt>
                <c:pt idx="19318">
                  <c:v>1293</c:v>
                </c:pt>
                <c:pt idx="19319">
                  <c:v>1274</c:v>
                </c:pt>
                <c:pt idx="19320">
                  <c:v>1289</c:v>
                </c:pt>
                <c:pt idx="19321">
                  <c:v>1314</c:v>
                </c:pt>
                <c:pt idx="19322">
                  <c:v>1278</c:v>
                </c:pt>
                <c:pt idx="19323">
                  <c:v>1281</c:v>
                </c:pt>
                <c:pt idx="19324">
                  <c:v>1280</c:v>
                </c:pt>
                <c:pt idx="19325">
                  <c:v>1290</c:v>
                </c:pt>
                <c:pt idx="19326">
                  <c:v>1277</c:v>
                </c:pt>
                <c:pt idx="19327">
                  <c:v>1272</c:v>
                </c:pt>
                <c:pt idx="19328">
                  <c:v>1288</c:v>
                </c:pt>
                <c:pt idx="19329">
                  <c:v>1296</c:v>
                </c:pt>
                <c:pt idx="19330">
                  <c:v>1252</c:v>
                </c:pt>
                <c:pt idx="19331">
                  <c:v>1262</c:v>
                </c:pt>
                <c:pt idx="19332">
                  <c:v>1272</c:v>
                </c:pt>
                <c:pt idx="19333">
                  <c:v>1295</c:v>
                </c:pt>
                <c:pt idx="19334">
                  <c:v>1289</c:v>
                </c:pt>
                <c:pt idx="19335">
                  <c:v>1305</c:v>
                </c:pt>
                <c:pt idx="19336">
                  <c:v>1297</c:v>
                </c:pt>
                <c:pt idx="19337">
                  <c:v>1287</c:v>
                </c:pt>
                <c:pt idx="19338">
                  <c:v>1276</c:v>
                </c:pt>
                <c:pt idx="19339">
                  <c:v>1265</c:v>
                </c:pt>
                <c:pt idx="19340">
                  <c:v>1261</c:v>
                </c:pt>
                <c:pt idx="19341">
                  <c:v>1293</c:v>
                </c:pt>
                <c:pt idx="19342">
                  <c:v>1278</c:v>
                </c:pt>
                <c:pt idx="19343">
                  <c:v>1307</c:v>
                </c:pt>
                <c:pt idx="19344">
                  <c:v>1288</c:v>
                </c:pt>
                <c:pt idx="19345">
                  <c:v>1284</c:v>
                </c:pt>
                <c:pt idx="19346">
                  <c:v>1305</c:v>
                </c:pt>
                <c:pt idx="19347">
                  <c:v>1277</c:v>
                </c:pt>
                <c:pt idx="19348">
                  <c:v>1279</c:v>
                </c:pt>
                <c:pt idx="19349">
                  <c:v>1292</c:v>
                </c:pt>
                <c:pt idx="19350">
                  <c:v>1303</c:v>
                </c:pt>
                <c:pt idx="19351">
                  <c:v>1267</c:v>
                </c:pt>
                <c:pt idx="19352">
                  <c:v>1311</c:v>
                </c:pt>
                <c:pt idx="19353">
                  <c:v>1285</c:v>
                </c:pt>
                <c:pt idx="19354">
                  <c:v>1273</c:v>
                </c:pt>
                <c:pt idx="19355">
                  <c:v>1267</c:v>
                </c:pt>
                <c:pt idx="19356">
                  <c:v>1262</c:v>
                </c:pt>
                <c:pt idx="19357">
                  <c:v>1281</c:v>
                </c:pt>
                <c:pt idx="19358">
                  <c:v>1283</c:v>
                </c:pt>
                <c:pt idx="19359">
                  <c:v>1280</c:v>
                </c:pt>
                <c:pt idx="19360">
                  <c:v>1295</c:v>
                </c:pt>
                <c:pt idx="19361">
                  <c:v>1289</c:v>
                </c:pt>
                <c:pt idx="19362">
                  <c:v>1241</c:v>
                </c:pt>
                <c:pt idx="19363">
                  <c:v>1278</c:v>
                </c:pt>
                <c:pt idx="19364">
                  <c:v>1277</c:v>
                </c:pt>
                <c:pt idx="19365">
                  <c:v>1287</c:v>
                </c:pt>
                <c:pt idx="19366">
                  <c:v>1260</c:v>
                </c:pt>
                <c:pt idx="19367">
                  <c:v>1271</c:v>
                </c:pt>
                <c:pt idx="19368">
                  <c:v>1271</c:v>
                </c:pt>
                <c:pt idx="19369">
                  <c:v>1250</c:v>
                </c:pt>
                <c:pt idx="19370">
                  <c:v>1254</c:v>
                </c:pt>
                <c:pt idx="19371">
                  <c:v>1278</c:v>
                </c:pt>
                <c:pt idx="19372">
                  <c:v>1282</c:v>
                </c:pt>
                <c:pt idx="19373">
                  <c:v>1300</c:v>
                </c:pt>
                <c:pt idx="19374">
                  <c:v>1290</c:v>
                </c:pt>
                <c:pt idx="19375">
                  <c:v>1294</c:v>
                </c:pt>
                <c:pt idx="19376">
                  <c:v>1303</c:v>
                </c:pt>
                <c:pt idx="19377">
                  <c:v>1272</c:v>
                </c:pt>
                <c:pt idx="19378">
                  <c:v>1292</c:v>
                </c:pt>
                <c:pt idx="19379">
                  <c:v>1247</c:v>
                </c:pt>
                <c:pt idx="19380">
                  <c:v>1267</c:v>
                </c:pt>
                <c:pt idx="19381">
                  <c:v>1282</c:v>
                </c:pt>
                <c:pt idx="19382">
                  <c:v>1286</c:v>
                </c:pt>
                <c:pt idx="19383">
                  <c:v>1261</c:v>
                </c:pt>
                <c:pt idx="19384">
                  <c:v>1256</c:v>
                </c:pt>
                <c:pt idx="19385">
                  <c:v>1277</c:v>
                </c:pt>
                <c:pt idx="19386">
                  <c:v>1284</c:v>
                </c:pt>
                <c:pt idx="19387">
                  <c:v>1287</c:v>
                </c:pt>
                <c:pt idx="19388">
                  <c:v>1294</c:v>
                </c:pt>
                <c:pt idx="19389">
                  <c:v>1273</c:v>
                </c:pt>
                <c:pt idx="19390">
                  <c:v>1273</c:v>
                </c:pt>
                <c:pt idx="19391">
                  <c:v>1274</c:v>
                </c:pt>
                <c:pt idx="19392">
                  <c:v>1318</c:v>
                </c:pt>
                <c:pt idx="19393">
                  <c:v>1319</c:v>
                </c:pt>
                <c:pt idx="19394">
                  <c:v>1307</c:v>
                </c:pt>
                <c:pt idx="19395">
                  <c:v>1303</c:v>
                </c:pt>
                <c:pt idx="19396">
                  <c:v>1314</c:v>
                </c:pt>
                <c:pt idx="19397">
                  <c:v>1296</c:v>
                </c:pt>
                <c:pt idx="19398">
                  <c:v>1293</c:v>
                </c:pt>
                <c:pt idx="19399">
                  <c:v>1280</c:v>
                </c:pt>
                <c:pt idx="19400">
                  <c:v>1308</c:v>
                </c:pt>
                <c:pt idx="19401">
                  <c:v>1300</c:v>
                </c:pt>
                <c:pt idx="19402">
                  <c:v>1268</c:v>
                </c:pt>
                <c:pt idx="19403">
                  <c:v>1273</c:v>
                </c:pt>
                <c:pt idx="19404">
                  <c:v>1283</c:v>
                </c:pt>
                <c:pt idx="19405">
                  <c:v>1296</c:v>
                </c:pt>
                <c:pt idx="19406">
                  <c:v>1318</c:v>
                </c:pt>
                <c:pt idx="19407">
                  <c:v>1321</c:v>
                </c:pt>
                <c:pt idx="19408">
                  <c:v>1307</c:v>
                </c:pt>
                <c:pt idx="19409">
                  <c:v>1284</c:v>
                </c:pt>
                <c:pt idx="19410">
                  <c:v>1326</c:v>
                </c:pt>
                <c:pt idx="19411">
                  <c:v>1328</c:v>
                </c:pt>
                <c:pt idx="19412">
                  <c:v>1322</c:v>
                </c:pt>
                <c:pt idx="19413">
                  <c:v>1325</c:v>
                </c:pt>
                <c:pt idx="19414">
                  <c:v>1321</c:v>
                </c:pt>
                <c:pt idx="19415">
                  <c:v>1308</c:v>
                </c:pt>
                <c:pt idx="19416">
                  <c:v>1308</c:v>
                </c:pt>
                <c:pt idx="19417">
                  <c:v>1295</c:v>
                </c:pt>
                <c:pt idx="19418">
                  <c:v>1306</c:v>
                </c:pt>
                <c:pt idx="19419">
                  <c:v>1304</c:v>
                </c:pt>
                <c:pt idx="19420">
                  <c:v>1290</c:v>
                </c:pt>
                <c:pt idx="19421">
                  <c:v>1311</c:v>
                </c:pt>
                <c:pt idx="19422">
                  <c:v>1283</c:v>
                </c:pt>
                <c:pt idx="19423">
                  <c:v>1293</c:v>
                </c:pt>
                <c:pt idx="19424">
                  <c:v>1317</c:v>
                </c:pt>
                <c:pt idx="19425">
                  <c:v>1327</c:v>
                </c:pt>
                <c:pt idx="19426">
                  <c:v>1322</c:v>
                </c:pt>
                <c:pt idx="19427">
                  <c:v>1327</c:v>
                </c:pt>
                <c:pt idx="19428">
                  <c:v>1304</c:v>
                </c:pt>
                <c:pt idx="19429">
                  <c:v>1269</c:v>
                </c:pt>
                <c:pt idx="19430">
                  <c:v>1308</c:v>
                </c:pt>
                <c:pt idx="19431">
                  <c:v>1298</c:v>
                </c:pt>
                <c:pt idx="19432">
                  <c:v>1324</c:v>
                </c:pt>
                <c:pt idx="19433">
                  <c:v>1314</c:v>
                </c:pt>
                <c:pt idx="19434">
                  <c:v>1290</c:v>
                </c:pt>
                <c:pt idx="19435">
                  <c:v>1286</c:v>
                </c:pt>
                <c:pt idx="19436">
                  <c:v>1291</c:v>
                </c:pt>
                <c:pt idx="19437">
                  <c:v>1301</c:v>
                </c:pt>
                <c:pt idx="19438">
                  <c:v>1296</c:v>
                </c:pt>
                <c:pt idx="19439">
                  <c:v>1304</c:v>
                </c:pt>
                <c:pt idx="19440">
                  <c:v>1286</c:v>
                </c:pt>
                <c:pt idx="19441">
                  <c:v>1300</c:v>
                </c:pt>
                <c:pt idx="19442">
                  <c:v>1313</c:v>
                </c:pt>
                <c:pt idx="19443">
                  <c:v>1304</c:v>
                </c:pt>
                <c:pt idx="19444">
                  <c:v>1310</c:v>
                </c:pt>
                <c:pt idx="19445">
                  <c:v>1283</c:v>
                </c:pt>
                <c:pt idx="19446">
                  <c:v>1320</c:v>
                </c:pt>
                <c:pt idx="19447">
                  <c:v>1319</c:v>
                </c:pt>
                <c:pt idx="19448">
                  <c:v>1323</c:v>
                </c:pt>
                <c:pt idx="19449">
                  <c:v>1299</c:v>
                </c:pt>
                <c:pt idx="19450">
                  <c:v>1335</c:v>
                </c:pt>
                <c:pt idx="19451">
                  <c:v>1331</c:v>
                </c:pt>
                <c:pt idx="19452">
                  <c:v>1299</c:v>
                </c:pt>
                <c:pt idx="19453">
                  <c:v>1296</c:v>
                </c:pt>
                <c:pt idx="19454">
                  <c:v>1300</c:v>
                </c:pt>
                <c:pt idx="19455">
                  <c:v>1292</c:v>
                </c:pt>
                <c:pt idx="19456">
                  <c:v>1307</c:v>
                </c:pt>
                <c:pt idx="19457">
                  <c:v>1278</c:v>
                </c:pt>
                <c:pt idx="19458">
                  <c:v>1297</c:v>
                </c:pt>
                <c:pt idx="19459">
                  <c:v>1282</c:v>
                </c:pt>
                <c:pt idx="19460">
                  <c:v>1310</c:v>
                </c:pt>
                <c:pt idx="19461">
                  <c:v>1304</c:v>
                </c:pt>
                <c:pt idx="19462">
                  <c:v>1295</c:v>
                </c:pt>
                <c:pt idx="19463">
                  <c:v>1297</c:v>
                </c:pt>
                <c:pt idx="19464">
                  <c:v>1280</c:v>
                </c:pt>
                <c:pt idx="19465">
                  <c:v>1266</c:v>
                </c:pt>
                <c:pt idx="19466">
                  <c:v>1266</c:v>
                </c:pt>
                <c:pt idx="19467">
                  <c:v>1278</c:v>
                </c:pt>
                <c:pt idx="19468">
                  <c:v>1281</c:v>
                </c:pt>
                <c:pt idx="19469">
                  <c:v>1294</c:v>
                </c:pt>
                <c:pt idx="19470">
                  <c:v>1272</c:v>
                </c:pt>
                <c:pt idx="19471">
                  <c:v>1242</c:v>
                </c:pt>
                <c:pt idx="19472">
                  <c:v>1247</c:v>
                </c:pt>
                <c:pt idx="19473">
                  <c:v>1259</c:v>
                </c:pt>
                <c:pt idx="19474">
                  <c:v>1251</c:v>
                </c:pt>
                <c:pt idx="19475">
                  <c:v>1261</c:v>
                </c:pt>
                <c:pt idx="19476">
                  <c:v>1254</c:v>
                </c:pt>
                <c:pt idx="19477">
                  <c:v>1275</c:v>
                </c:pt>
                <c:pt idx="19478">
                  <c:v>1253</c:v>
                </c:pt>
                <c:pt idx="19479">
                  <c:v>1243</c:v>
                </c:pt>
                <c:pt idx="19480">
                  <c:v>1237</c:v>
                </c:pt>
                <c:pt idx="19481">
                  <c:v>1209</c:v>
                </c:pt>
                <c:pt idx="19482">
                  <c:v>1232</c:v>
                </c:pt>
                <c:pt idx="19483">
                  <c:v>1250</c:v>
                </c:pt>
                <c:pt idx="19484">
                  <c:v>1253</c:v>
                </c:pt>
                <c:pt idx="19485">
                  <c:v>1256</c:v>
                </c:pt>
                <c:pt idx="19486">
                  <c:v>1268</c:v>
                </c:pt>
                <c:pt idx="19487">
                  <c:v>1260</c:v>
                </c:pt>
                <c:pt idx="19488">
                  <c:v>1258</c:v>
                </c:pt>
                <c:pt idx="19489">
                  <c:v>1260</c:v>
                </c:pt>
                <c:pt idx="19490">
                  <c:v>1270</c:v>
                </c:pt>
                <c:pt idx="19491">
                  <c:v>1277</c:v>
                </c:pt>
                <c:pt idx="19492">
                  <c:v>1277</c:v>
                </c:pt>
                <c:pt idx="19493">
                  <c:v>1275</c:v>
                </c:pt>
                <c:pt idx="19494">
                  <c:v>1272</c:v>
                </c:pt>
                <c:pt idx="19495">
                  <c:v>1265</c:v>
                </c:pt>
                <c:pt idx="19496">
                  <c:v>1283</c:v>
                </c:pt>
                <c:pt idx="19497">
                  <c:v>1270</c:v>
                </c:pt>
                <c:pt idx="19498">
                  <c:v>1297</c:v>
                </c:pt>
                <c:pt idx="19499">
                  <c:v>1262</c:v>
                </c:pt>
                <c:pt idx="19500">
                  <c:v>1265</c:v>
                </c:pt>
                <c:pt idx="19501">
                  <c:v>1256</c:v>
                </c:pt>
                <c:pt idx="19502">
                  <c:v>1280</c:v>
                </c:pt>
                <c:pt idx="19503">
                  <c:v>1309</c:v>
                </c:pt>
                <c:pt idx="19504">
                  <c:v>1273</c:v>
                </c:pt>
                <c:pt idx="19505">
                  <c:v>1280</c:v>
                </c:pt>
                <c:pt idx="19506">
                  <c:v>1266</c:v>
                </c:pt>
                <c:pt idx="19507">
                  <c:v>1287</c:v>
                </c:pt>
                <c:pt idx="19508">
                  <c:v>1290</c:v>
                </c:pt>
                <c:pt idx="19509">
                  <c:v>1282</c:v>
                </c:pt>
                <c:pt idx="19510">
                  <c:v>1290</c:v>
                </c:pt>
                <c:pt idx="19511">
                  <c:v>1277</c:v>
                </c:pt>
                <c:pt idx="19512">
                  <c:v>1265</c:v>
                </c:pt>
                <c:pt idx="19513">
                  <c:v>1276</c:v>
                </c:pt>
                <c:pt idx="19514">
                  <c:v>1275</c:v>
                </c:pt>
                <c:pt idx="19515">
                  <c:v>1229</c:v>
                </c:pt>
                <c:pt idx="19516">
                  <c:v>1263</c:v>
                </c:pt>
                <c:pt idx="19517">
                  <c:v>1248</c:v>
                </c:pt>
                <c:pt idx="19518">
                  <c:v>1237</c:v>
                </c:pt>
                <c:pt idx="19519">
                  <c:v>1279</c:v>
                </c:pt>
                <c:pt idx="19520">
                  <c:v>1255</c:v>
                </c:pt>
                <c:pt idx="19521">
                  <c:v>1257</c:v>
                </c:pt>
                <c:pt idx="19522">
                  <c:v>1284</c:v>
                </c:pt>
                <c:pt idx="19523">
                  <c:v>1270</c:v>
                </c:pt>
                <c:pt idx="19524">
                  <c:v>1293</c:v>
                </c:pt>
                <c:pt idx="19525">
                  <c:v>1277</c:v>
                </c:pt>
                <c:pt idx="19526">
                  <c:v>1278</c:v>
                </c:pt>
                <c:pt idx="19527">
                  <c:v>1282</c:v>
                </c:pt>
                <c:pt idx="19528">
                  <c:v>1277</c:v>
                </c:pt>
                <c:pt idx="19529">
                  <c:v>1290</c:v>
                </c:pt>
                <c:pt idx="19530">
                  <c:v>1290</c:v>
                </c:pt>
                <c:pt idx="19531">
                  <c:v>1268</c:v>
                </c:pt>
                <c:pt idx="19532">
                  <c:v>1267</c:v>
                </c:pt>
                <c:pt idx="19533">
                  <c:v>1274</c:v>
                </c:pt>
                <c:pt idx="19534">
                  <c:v>1282</c:v>
                </c:pt>
                <c:pt idx="19535">
                  <c:v>1265</c:v>
                </c:pt>
                <c:pt idx="19536">
                  <c:v>1253</c:v>
                </c:pt>
                <c:pt idx="19537">
                  <c:v>1274</c:v>
                </c:pt>
                <c:pt idx="19538">
                  <c:v>1246</c:v>
                </c:pt>
                <c:pt idx="19539">
                  <c:v>1240</c:v>
                </c:pt>
                <c:pt idx="19540">
                  <c:v>1263</c:v>
                </c:pt>
                <c:pt idx="19541">
                  <c:v>1260</c:v>
                </c:pt>
                <c:pt idx="19542">
                  <c:v>1258</c:v>
                </c:pt>
                <c:pt idx="19543">
                  <c:v>1266</c:v>
                </c:pt>
                <c:pt idx="19544">
                  <c:v>1234</c:v>
                </c:pt>
                <c:pt idx="19545">
                  <c:v>1248</c:v>
                </c:pt>
                <c:pt idx="19546">
                  <c:v>1252</c:v>
                </c:pt>
                <c:pt idx="19547">
                  <c:v>1252</c:v>
                </c:pt>
                <c:pt idx="19548">
                  <c:v>1240</c:v>
                </c:pt>
                <c:pt idx="19549">
                  <c:v>1261</c:v>
                </c:pt>
                <c:pt idx="19550">
                  <c:v>1304</c:v>
                </c:pt>
                <c:pt idx="19551">
                  <c:v>1279</c:v>
                </c:pt>
                <c:pt idx="19552">
                  <c:v>1254</c:v>
                </c:pt>
                <c:pt idx="19553">
                  <c:v>1264</c:v>
                </c:pt>
                <c:pt idx="19554">
                  <c:v>1275</c:v>
                </c:pt>
                <c:pt idx="19555">
                  <c:v>1264</c:v>
                </c:pt>
                <c:pt idx="19556">
                  <c:v>1279</c:v>
                </c:pt>
                <c:pt idx="19557">
                  <c:v>1285</c:v>
                </c:pt>
                <c:pt idx="19558">
                  <c:v>1263</c:v>
                </c:pt>
                <c:pt idx="19559">
                  <c:v>1263</c:v>
                </c:pt>
                <c:pt idx="19560">
                  <c:v>1233</c:v>
                </c:pt>
                <c:pt idx="19561">
                  <c:v>1261</c:v>
                </c:pt>
                <c:pt idx="19562">
                  <c:v>1259</c:v>
                </c:pt>
                <c:pt idx="19563">
                  <c:v>1276</c:v>
                </c:pt>
                <c:pt idx="19564">
                  <c:v>1254</c:v>
                </c:pt>
                <c:pt idx="19565">
                  <c:v>1278</c:v>
                </c:pt>
                <c:pt idx="19566">
                  <c:v>1246</c:v>
                </c:pt>
                <c:pt idx="19567">
                  <c:v>1285</c:v>
                </c:pt>
                <c:pt idx="19568">
                  <c:v>1283</c:v>
                </c:pt>
                <c:pt idx="19569">
                  <c:v>1306</c:v>
                </c:pt>
                <c:pt idx="19570">
                  <c:v>1284</c:v>
                </c:pt>
                <c:pt idx="19571">
                  <c:v>1273</c:v>
                </c:pt>
                <c:pt idx="19572">
                  <c:v>1262</c:v>
                </c:pt>
                <c:pt idx="19573">
                  <c:v>1289</c:v>
                </c:pt>
                <c:pt idx="19574">
                  <c:v>1285</c:v>
                </c:pt>
                <c:pt idx="19575">
                  <c:v>1274</c:v>
                </c:pt>
                <c:pt idx="19576">
                  <c:v>1266</c:v>
                </c:pt>
                <c:pt idx="19577">
                  <c:v>1277</c:v>
                </c:pt>
                <c:pt idx="19578">
                  <c:v>1268</c:v>
                </c:pt>
                <c:pt idx="19579">
                  <c:v>1288</c:v>
                </c:pt>
                <c:pt idx="19580">
                  <c:v>1291</c:v>
                </c:pt>
                <c:pt idx="19581">
                  <c:v>1305</c:v>
                </c:pt>
                <c:pt idx="19582">
                  <c:v>1301</c:v>
                </c:pt>
                <c:pt idx="19583">
                  <c:v>1328</c:v>
                </c:pt>
                <c:pt idx="19584">
                  <c:v>1338</c:v>
                </c:pt>
                <c:pt idx="19585">
                  <c:v>1309</c:v>
                </c:pt>
                <c:pt idx="19586">
                  <c:v>1318</c:v>
                </c:pt>
                <c:pt idx="19587">
                  <c:v>1314</c:v>
                </c:pt>
                <c:pt idx="19588">
                  <c:v>1321</c:v>
                </c:pt>
                <c:pt idx="19589">
                  <c:v>1323</c:v>
                </c:pt>
                <c:pt idx="19590">
                  <c:v>1321</c:v>
                </c:pt>
                <c:pt idx="19591">
                  <c:v>1321</c:v>
                </c:pt>
                <c:pt idx="19592">
                  <c:v>1316</c:v>
                </c:pt>
                <c:pt idx="19593">
                  <c:v>1308</c:v>
                </c:pt>
                <c:pt idx="19594">
                  <c:v>1306</c:v>
                </c:pt>
                <c:pt idx="19595">
                  <c:v>1316</c:v>
                </c:pt>
                <c:pt idx="19596">
                  <c:v>1288</c:v>
                </c:pt>
                <c:pt idx="19597">
                  <c:v>1290</c:v>
                </c:pt>
                <c:pt idx="19598">
                  <c:v>1298</c:v>
                </c:pt>
                <c:pt idx="19599">
                  <c:v>1313</c:v>
                </c:pt>
                <c:pt idx="19600">
                  <c:v>1296</c:v>
                </c:pt>
                <c:pt idx="19601">
                  <c:v>1320</c:v>
                </c:pt>
                <c:pt idx="19602">
                  <c:v>1319</c:v>
                </c:pt>
                <c:pt idx="19603">
                  <c:v>1305</c:v>
                </c:pt>
                <c:pt idx="19604">
                  <c:v>1291</c:v>
                </c:pt>
                <c:pt idx="19605">
                  <c:v>1280</c:v>
                </c:pt>
                <c:pt idx="19606">
                  <c:v>1287</c:v>
                </c:pt>
                <c:pt idx="19607">
                  <c:v>1281</c:v>
                </c:pt>
                <c:pt idx="19608">
                  <c:v>1275</c:v>
                </c:pt>
                <c:pt idx="19609">
                  <c:v>1284</c:v>
                </c:pt>
                <c:pt idx="19610">
                  <c:v>1294</c:v>
                </c:pt>
                <c:pt idx="19611">
                  <c:v>1278</c:v>
                </c:pt>
                <c:pt idx="19612">
                  <c:v>1295</c:v>
                </c:pt>
                <c:pt idx="19613">
                  <c:v>1285</c:v>
                </c:pt>
                <c:pt idx="19614">
                  <c:v>1288</c:v>
                </c:pt>
                <c:pt idx="19615">
                  <c:v>1320</c:v>
                </c:pt>
                <c:pt idx="19616">
                  <c:v>1292</c:v>
                </c:pt>
                <c:pt idx="19617">
                  <c:v>1293</c:v>
                </c:pt>
                <c:pt idx="19618">
                  <c:v>1307</c:v>
                </c:pt>
                <c:pt idx="19619">
                  <c:v>1292</c:v>
                </c:pt>
                <c:pt idx="19620">
                  <c:v>1279</c:v>
                </c:pt>
                <c:pt idx="19621">
                  <c:v>1282</c:v>
                </c:pt>
                <c:pt idx="19622">
                  <c:v>1280</c:v>
                </c:pt>
                <c:pt idx="19623">
                  <c:v>1281</c:v>
                </c:pt>
                <c:pt idx="19624">
                  <c:v>1285</c:v>
                </c:pt>
                <c:pt idx="19625">
                  <c:v>1290</c:v>
                </c:pt>
                <c:pt idx="19626">
                  <c:v>1301</c:v>
                </c:pt>
                <c:pt idx="19627">
                  <c:v>1312</c:v>
                </c:pt>
                <c:pt idx="19628">
                  <c:v>1300</c:v>
                </c:pt>
                <c:pt idx="19629">
                  <c:v>1319</c:v>
                </c:pt>
                <c:pt idx="19630">
                  <c:v>1270</c:v>
                </c:pt>
                <c:pt idx="19631">
                  <c:v>1288</c:v>
                </c:pt>
                <c:pt idx="19632">
                  <c:v>1288</c:v>
                </c:pt>
                <c:pt idx="19633">
                  <c:v>1297</c:v>
                </c:pt>
                <c:pt idx="19634">
                  <c:v>1277</c:v>
                </c:pt>
                <c:pt idx="19635">
                  <c:v>1307</c:v>
                </c:pt>
                <c:pt idx="19636">
                  <c:v>1283</c:v>
                </c:pt>
                <c:pt idx="19637">
                  <c:v>1286</c:v>
                </c:pt>
                <c:pt idx="19638">
                  <c:v>1285</c:v>
                </c:pt>
                <c:pt idx="19639">
                  <c:v>1287</c:v>
                </c:pt>
                <c:pt idx="19640">
                  <c:v>1277</c:v>
                </c:pt>
                <c:pt idx="19641">
                  <c:v>1262</c:v>
                </c:pt>
                <c:pt idx="19642">
                  <c:v>1283</c:v>
                </c:pt>
                <c:pt idx="19643">
                  <c:v>1309</c:v>
                </c:pt>
                <c:pt idx="19644">
                  <c:v>1282</c:v>
                </c:pt>
                <c:pt idx="19645">
                  <c:v>1269</c:v>
                </c:pt>
                <c:pt idx="19646">
                  <c:v>1299</c:v>
                </c:pt>
                <c:pt idx="19647">
                  <c:v>1268</c:v>
                </c:pt>
                <c:pt idx="19648">
                  <c:v>1301</c:v>
                </c:pt>
                <c:pt idx="19649">
                  <c:v>1303</c:v>
                </c:pt>
                <c:pt idx="19650">
                  <c:v>1285</c:v>
                </c:pt>
                <c:pt idx="19651">
                  <c:v>1320</c:v>
                </c:pt>
                <c:pt idx="19652">
                  <c:v>1308</c:v>
                </c:pt>
                <c:pt idx="19653">
                  <c:v>1297</c:v>
                </c:pt>
                <c:pt idx="19654">
                  <c:v>1316</c:v>
                </c:pt>
                <c:pt idx="19655">
                  <c:v>1296</c:v>
                </c:pt>
                <c:pt idx="19656">
                  <c:v>1322</c:v>
                </c:pt>
                <c:pt idx="19657">
                  <c:v>1313</c:v>
                </c:pt>
                <c:pt idx="19658">
                  <c:v>1301</c:v>
                </c:pt>
                <c:pt idx="19659">
                  <c:v>1292</c:v>
                </c:pt>
                <c:pt idx="19660">
                  <c:v>1304</c:v>
                </c:pt>
                <c:pt idx="19661">
                  <c:v>1294</c:v>
                </c:pt>
                <c:pt idx="19662">
                  <c:v>1277</c:v>
                </c:pt>
                <c:pt idx="19663">
                  <c:v>1287</c:v>
                </c:pt>
                <c:pt idx="19664">
                  <c:v>1305</c:v>
                </c:pt>
                <c:pt idx="19665">
                  <c:v>1280</c:v>
                </c:pt>
                <c:pt idx="19666">
                  <c:v>1294</c:v>
                </c:pt>
                <c:pt idx="19667">
                  <c:v>1298</c:v>
                </c:pt>
                <c:pt idx="19668">
                  <c:v>1303</c:v>
                </c:pt>
                <c:pt idx="19669">
                  <c:v>1307</c:v>
                </c:pt>
                <c:pt idx="19670">
                  <c:v>1334</c:v>
                </c:pt>
                <c:pt idx="19671">
                  <c:v>1323</c:v>
                </c:pt>
                <c:pt idx="19672">
                  <c:v>1316</c:v>
                </c:pt>
                <c:pt idx="19673">
                  <c:v>1325</c:v>
                </c:pt>
                <c:pt idx="19674">
                  <c:v>1322</c:v>
                </c:pt>
                <c:pt idx="19675">
                  <c:v>1328</c:v>
                </c:pt>
                <c:pt idx="19676">
                  <c:v>1310</c:v>
                </c:pt>
                <c:pt idx="19677">
                  <c:v>1348</c:v>
                </c:pt>
                <c:pt idx="19678">
                  <c:v>1307</c:v>
                </c:pt>
                <c:pt idx="19679">
                  <c:v>1326</c:v>
                </c:pt>
                <c:pt idx="19680">
                  <c:v>1286</c:v>
                </c:pt>
                <c:pt idx="19681">
                  <c:v>1286</c:v>
                </c:pt>
                <c:pt idx="19682">
                  <c:v>1295</c:v>
                </c:pt>
                <c:pt idx="19683">
                  <c:v>1294</c:v>
                </c:pt>
                <c:pt idx="19684">
                  <c:v>1286</c:v>
                </c:pt>
                <c:pt idx="19685">
                  <c:v>1313</c:v>
                </c:pt>
                <c:pt idx="19686">
                  <c:v>1286</c:v>
                </c:pt>
                <c:pt idx="19687">
                  <c:v>1281</c:v>
                </c:pt>
                <c:pt idx="19688">
                  <c:v>1306</c:v>
                </c:pt>
                <c:pt idx="19689">
                  <c:v>1294</c:v>
                </c:pt>
                <c:pt idx="19690">
                  <c:v>1291</c:v>
                </c:pt>
                <c:pt idx="19691">
                  <c:v>1336</c:v>
                </c:pt>
                <c:pt idx="19692">
                  <c:v>1312</c:v>
                </c:pt>
                <c:pt idx="19693">
                  <c:v>1323</c:v>
                </c:pt>
                <c:pt idx="19694">
                  <c:v>1292</c:v>
                </c:pt>
                <c:pt idx="19695">
                  <c:v>1270</c:v>
                </c:pt>
                <c:pt idx="19696">
                  <c:v>1290</c:v>
                </c:pt>
                <c:pt idx="19697">
                  <c:v>1292</c:v>
                </c:pt>
                <c:pt idx="19698">
                  <c:v>1291</c:v>
                </c:pt>
                <c:pt idx="19699">
                  <c:v>1323</c:v>
                </c:pt>
                <c:pt idx="19700">
                  <c:v>1291</c:v>
                </c:pt>
                <c:pt idx="19701">
                  <c:v>1293</c:v>
                </c:pt>
                <c:pt idx="19702">
                  <c:v>1292</c:v>
                </c:pt>
                <c:pt idx="19703">
                  <c:v>1282</c:v>
                </c:pt>
                <c:pt idx="19704">
                  <c:v>1280</c:v>
                </c:pt>
                <c:pt idx="19705">
                  <c:v>1288</c:v>
                </c:pt>
                <c:pt idx="19706">
                  <c:v>1294</c:v>
                </c:pt>
                <c:pt idx="19707">
                  <c:v>1285</c:v>
                </c:pt>
                <c:pt idx="19708">
                  <c:v>1308</c:v>
                </c:pt>
                <c:pt idx="19709">
                  <c:v>1269</c:v>
                </c:pt>
                <c:pt idx="19710">
                  <c:v>1252</c:v>
                </c:pt>
                <c:pt idx="19711">
                  <c:v>1251</c:v>
                </c:pt>
                <c:pt idx="19712">
                  <c:v>1233</c:v>
                </c:pt>
                <c:pt idx="19713">
                  <c:v>1280</c:v>
                </c:pt>
                <c:pt idx="19714">
                  <c:v>1263</c:v>
                </c:pt>
                <c:pt idx="19715">
                  <c:v>1272</c:v>
                </c:pt>
                <c:pt idx="19716">
                  <c:v>1268</c:v>
                </c:pt>
                <c:pt idx="19717">
                  <c:v>1269</c:v>
                </c:pt>
                <c:pt idx="19718">
                  <c:v>1283</c:v>
                </c:pt>
                <c:pt idx="19719">
                  <c:v>1273</c:v>
                </c:pt>
                <c:pt idx="19720">
                  <c:v>1266</c:v>
                </c:pt>
                <c:pt idx="19721">
                  <c:v>1276</c:v>
                </c:pt>
                <c:pt idx="19722">
                  <c:v>1262</c:v>
                </c:pt>
                <c:pt idx="19723">
                  <c:v>1268</c:v>
                </c:pt>
                <c:pt idx="19724">
                  <c:v>1274</c:v>
                </c:pt>
                <c:pt idx="19725">
                  <c:v>1282</c:v>
                </c:pt>
                <c:pt idx="19726">
                  <c:v>1262</c:v>
                </c:pt>
                <c:pt idx="19727">
                  <c:v>1252</c:v>
                </c:pt>
                <c:pt idx="19728">
                  <c:v>1284</c:v>
                </c:pt>
                <c:pt idx="19729">
                  <c:v>1272</c:v>
                </c:pt>
                <c:pt idx="19730">
                  <c:v>1250</c:v>
                </c:pt>
                <c:pt idx="19731">
                  <c:v>1249</c:v>
                </c:pt>
                <c:pt idx="19732">
                  <c:v>1259</c:v>
                </c:pt>
                <c:pt idx="19733">
                  <c:v>1248</c:v>
                </c:pt>
                <c:pt idx="19734">
                  <c:v>1273</c:v>
                </c:pt>
                <c:pt idx="19735">
                  <c:v>1282</c:v>
                </c:pt>
                <c:pt idx="19736">
                  <c:v>1287</c:v>
                </c:pt>
                <c:pt idx="19737">
                  <c:v>1286</c:v>
                </c:pt>
                <c:pt idx="19738">
                  <c:v>1283</c:v>
                </c:pt>
                <c:pt idx="19739">
                  <c:v>1265</c:v>
                </c:pt>
                <c:pt idx="19740">
                  <c:v>1308</c:v>
                </c:pt>
                <c:pt idx="19741">
                  <c:v>1280</c:v>
                </c:pt>
                <c:pt idx="19742">
                  <c:v>1306</c:v>
                </c:pt>
                <c:pt idx="19743">
                  <c:v>1300</c:v>
                </c:pt>
                <c:pt idx="19744">
                  <c:v>1300</c:v>
                </c:pt>
                <c:pt idx="19745">
                  <c:v>1300</c:v>
                </c:pt>
                <c:pt idx="19746">
                  <c:v>1301</c:v>
                </c:pt>
                <c:pt idx="19747">
                  <c:v>1282</c:v>
                </c:pt>
                <c:pt idx="19748">
                  <c:v>1287</c:v>
                </c:pt>
                <c:pt idx="19749">
                  <c:v>1282</c:v>
                </c:pt>
                <c:pt idx="19750">
                  <c:v>1281</c:v>
                </c:pt>
                <c:pt idx="19751">
                  <c:v>1302</c:v>
                </c:pt>
                <c:pt idx="19752">
                  <c:v>1299</c:v>
                </c:pt>
                <c:pt idx="19753">
                  <c:v>1305</c:v>
                </c:pt>
                <c:pt idx="19754">
                  <c:v>1294</c:v>
                </c:pt>
                <c:pt idx="19755">
                  <c:v>1299</c:v>
                </c:pt>
                <c:pt idx="19756">
                  <c:v>1290</c:v>
                </c:pt>
                <c:pt idx="19757">
                  <c:v>1281</c:v>
                </c:pt>
                <c:pt idx="19758">
                  <c:v>1284</c:v>
                </c:pt>
                <c:pt idx="19759">
                  <c:v>1271</c:v>
                </c:pt>
                <c:pt idx="19760">
                  <c:v>1287</c:v>
                </c:pt>
                <c:pt idx="19761">
                  <c:v>1289</c:v>
                </c:pt>
                <c:pt idx="19762">
                  <c:v>1294</c:v>
                </c:pt>
                <c:pt idx="19763">
                  <c:v>1280</c:v>
                </c:pt>
                <c:pt idx="19764">
                  <c:v>1292</c:v>
                </c:pt>
                <c:pt idx="19765">
                  <c:v>1332</c:v>
                </c:pt>
                <c:pt idx="19766">
                  <c:v>1320</c:v>
                </c:pt>
                <c:pt idx="19767">
                  <c:v>1307</c:v>
                </c:pt>
                <c:pt idx="19768">
                  <c:v>1298</c:v>
                </c:pt>
                <c:pt idx="19769">
                  <c:v>1331</c:v>
                </c:pt>
                <c:pt idx="19770">
                  <c:v>1326</c:v>
                </c:pt>
                <c:pt idx="19771">
                  <c:v>1300</c:v>
                </c:pt>
                <c:pt idx="19772">
                  <c:v>1332</c:v>
                </c:pt>
                <c:pt idx="19773">
                  <c:v>1325</c:v>
                </c:pt>
                <c:pt idx="19774">
                  <c:v>1311</c:v>
                </c:pt>
                <c:pt idx="19775">
                  <c:v>1290</c:v>
                </c:pt>
                <c:pt idx="19776">
                  <c:v>1323</c:v>
                </c:pt>
                <c:pt idx="19777">
                  <c:v>1317</c:v>
                </c:pt>
                <c:pt idx="19778">
                  <c:v>1302</c:v>
                </c:pt>
                <c:pt idx="19779">
                  <c:v>1331</c:v>
                </c:pt>
                <c:pt idx="19780">
                  <c:v>1329</c:v>
                </c:pt>
                <c:pt idx="19781">
                  <c:v>1329</c:v>
                </c:pt>
                <c:pt idx="19782">
                  <c:v>1310</c:v>
                </c:pt>
                <c:pt idx="19783">
                  <c:v>1331</c:v>
                </c:pt>
                <c:pt idx="19784">
                  <c:v>1296</c:v>
                </c:pt>
                <c:pt idx="19785">
                  <c:v>1310</c:v>
                </c:pt>
                <c:pt idx="19786">
                  <c:v>1294</c:v>
                </c:pt>
                <c:pt idx="19787">
                  <c:v>1306</c:v>
                </c:pt>
                <c:pt idx="19788">
                  <c:v>1322</c:v>
                </c:pt>
                <c:pt idx="19789">
                  <c:v>1335</c:v>
                </c:pt>
                <c:pt idx="19790">
                  <c:v>1335</c:v>
                </c:pt>
                <c:pt idx="19791">
                  <c:v>1296</c:v>
                </c:pt>
                <c:pt idx="19792">
                  <c:v>1322</c:v>
                </c:pt>
                <c:pt idx="19793">
                  <c:v>1304</c:v>
                </c:pt>
                <c:pt idx="19794">
                  <c:v>1315</c:v>
                </c:pt>
                <c:pt idx="19795">
                  <c:v>1295</c:v>
                </c:pt>
                <c:pt idx="19796">
                  <c:v>1283</c:v>
                </c:pt>
                <c:pt idx="19797">
                  <c:v>1315</c:v>
                </c:pt>
                <c:pt idx="19798">
                  <c:v>1328</c:v>
                </c:pt>
                <c:pt idx="19799">
                  <c:v>1317</c:v>
                </c:pt>
                <c:pt idx="19800">
                  <c:v>1330</c:v>
                </c:pt>
                <c:pt idx="19801">
                  <c:v>1315</c:v>
                </c:pt>
                <c:pt idx="19802">
                  <c:v>1278</c:v>
                </c:pt>
                <c:pt idx="19803">
                  <c:v>1287</c:v>
                </c:pt>
                <c:pt idx="19804">
                  <c:v>1298</c:v>
                </c:pt>
                <c:pt idx="19805">
                  <c:v>1286</c:v>
                </c:pt>
                <c:pt idx="19806">
                  <c:v>1286</c:v>
                </c:pt>
                <c:pt idx="19807">
                  <c:v>1286</c:v>
                </c:pt>
                <c:pt idx="19808">
                  <c:v>1276</c:v>
                </c:pt>
                <c:pt idx="19809">
                  <c:v>1280</c:v>
                </c:pt>
                <c:pt idx="19810">
                  <c:v>1286</c:v>
                </c:pt>
                <c:pt idx="19811">
                  <c:v>1258</c:v>
                </c:pt>
                <c:pt idx="19812">
                  <c:v>1286</c:v>
                </c:pt>
                <c:pt idx="19813">
                  <c:v>1281</c:v>
                </c:pt>
                <c:pt idx="19814">
                  <c:v>1322</c:v>
                </c:pt>
                <c:pt idx="19815">
                  <c:v>1294</c:v>
                </c:pt>
                <c:pt idx="19816">
                  <c:v>1303</c:v>
                </c:pt>
                <c:pt idx="19817">
                  <c:v>1311</c:v>
                </c:pt>
                <c:pt idx="19818">
                  <c:v>1316</c:v>
                </c:pt>
                <c:pt idx="19819">
                  <c:v>1314</c:v>
                </c:pt>
                <c:pt idx="19820">
                  <c:v>1327</c:v>
                </c:pt>
                <c:pt idx="19821">
                  <c:v>1327</c:v>
                </c:pt>
                <c:pt idx="19822">
                  <c:v>1335</c:v>
                </c:pt>
                <c:pt idx="19823">
                  <c:v>1315</c:v>
                </c:pt>
                <c:pt idx="19824">
                  <c:v>1326</c:v>
                </c:pt>
                <c:pt idx="19825">
                  <c:v>1319</c:v>
                </c:pt>
                <c:pt idx="19826">
                  <c:v>1301</c:v>
                </c:pt>
                <c:pt idx="19827">
                  <c:v>1301</c:v>
                </c:pt>
                <c:pt idx="19828">
                  <c:v>1310</c:v>
                </c:pt>
                <c:pt idx="19829">
                  <c:v>1335</c:v>
                </c:pt>
                <c:pt idx="19830">
                  <c:v>1310</c:v>
                </c:pt>
                <c:pt idx="19831">
                  <c:v>1312</c:v>
                </c:pt>
                <c:pt idx="19832">
                  <c:v>1298</c:v>
                </c:pt>
                <c:pt idx="19833">
                  <c:v>1299</c:v>
                </c:pt>
                <c:pt idx="19834">
                  <c:v>1318</c:v>
                </c:pt>
                <c:pt idx="19835">
                  <c:v>1283</c:v>
                </c:pt>
                <c:pt idx="19836">
                  <c:v>1313</c:v>
                </c:pt>
                <c:pt idx="19837">
                  <c:v>1286</c:v>
                </c:pt>
                <c:pt idx="19838">
                  <c:v>1288</c:v>
                </c:pt>
                <c:pt idx="19839">
                  <c:v>1273</c:v>
                </c:pt>
                <c:pt idx="19840">
                  <c:v>1277</c:v>
                </c:pt>
                <c:pt idx="19841">
                  <c:v>1293</c:v>
                </c:pt>
                <c:pt idx="19842">
                  <c:v>1287</c:v>
                </c:pt>
                <c:pt idx="19843">
                  <c:v>1291</c:v>
                </c:pt>
                <c:pt idx="19844">
                  <c:v>1250</c:v>
                </c:pt>
                <c:pt idx="19845">
                  <c:v>1256</c:v>
                </c:pt>
                <c:pt idx="19846">
                  <c:v>1249</c:v>
                </c:pt>
                <c:pt idx="19847">
                  <c:v>1275</c:v>
                </c:pt>
                <c:pt idx="19848">
                  <c:v>1260</c:v>
                </c:pt>
                <c:pt idx="19849">
                  <c:v>1281</c:v>
                </c:pt>
                <c:pt idx="19850">
                  <c:v>1254</c:v>
                </c:pt>
                <c:pt idx="19851">
                  <c:v>1226</c:v>
                </c:pt>
                <c:pt idx="19852">
                  <c:v>1237</c:v>
                </c:pt>
                <c:pt idx="19853">
                  <c:v>1267</c:v>
                </c:pt>
                <c:pt idx="19854">
                  <c:v>1228</c:v>
                </c:pt>
                <c:pt idx="19855">
                  <c:v>1235</c:v>
                </c:pt>
                <c:pt idx="19856">
                  <c:v>1244</c:v>
                </c:pt>
                <c:pt idx="19857">
                  <c:v>1261</c:v>
                </c:pt>
                <c:pt idx="19858">
                  <c:v>1249</c:v>
                </c:pt>
                <c:pt idx="19859">
                  <c:v>1257</c:v>
                </c:pt>
                <c:pt idx="19860">
                  <c:v>1267</c:v>
                </c:pt>
                <c:pt idx="19861">
                  <c:v>1291</c:v>
                </c:pt>
                <c:pt idx="19862">
                  <c:v>1279</c:v>
                </c:pt>
                <c:pt idx="19863">
                  <c:v>1275</c:v>
                </c:pt>
                <c:pt idx="19864">
                  <c:v>1296</c:v>
                </c:pt>
                <c:pt idx="19865">
                  <c:v>1287</c:v>
                </c:pt>
                <c:pt idx="19866">
                  <c:v>1282</c:v>
                </c:pt>
                <c:pt idx="19867">
                  <c:v>1256</c:v>
                </c:pt>
                <c:pt idx="19868">
                  <c:v>1285</c:v>
                </c:pt>
                <c:pt idx="19869">
                  <c:v>1275</c:v>
                </c:pt>
                <c:pt idx="19870">
                  <c:v>1266</c:v>
                </c:pt>
                <c:pt idx="19871">
                  <c:v>1274</c:v>
                </c:pt>
                <c:pt idx="19872">
                  <c:v>1266</c:v>
                </c:pt>
                <c:pt idx="19873">
                  <c:v>1261</c:v>
                </c:pt>
                <c:pt idx="19874">
                  <c:v>1259</c:v>
                </c:pt>
                <c:pt idx="19875">
                  <c:v>1273</c:v>
                </c:pt>
                <c:pt idx="19876">
                  <c:v>1285</c:v>
                </c:pt>
                <c:pt idx="19877">
                  <c:v>1283</c:v>
                </c:pt>
                <c:pt idx="19878">
                  <c:v>1296</c:v>
                </c:pt>
                <c:pt idx="19879">
                  <c:v>1282</c:v>
                </c:pt>
                <c:pt idx="19880">
                  <c:v>1315</c:v>
                </c:pt>
                <c:pt idx="19881">
                  <c:v>1237</c:v>
                </c:pt>
                <c:pt idx="19882">
                  <c:v>1240</c:v>
                </c:pt>
                <c:pt idx="19883">
                  <c:v>1285</c:v>
                </c:pt>
                <c:pt idx="19884">
                  <c:v>1244</c:v>
                </c:pt>
                <c:pt idx="19885">
                  <c:v>1286</c:v>
                </c:pt>
                <c:pt idx="19886">
                  <c:v>1270</c:v>
                </c:pt>
                <c:pt idx="19887">
                  <c:v>1261</c:v>
                </c:pt>
                <c:pt idx="19888">
                  <c:v>1267</c:v>
                </c:pt>
                <c:pt idx="19889">
                  <c:v>1297</c:v>
                </c:pt>
                <c:pt idx="19890">
                  <c:v>1278</c:v>
                </c:pt>
                <c:pt idx="19891">
                  <c:v>1264</c:v>
                </c:pt>
                <c:pt idx="19892">
                  <c:v>1267</c:v>
                </c:pt>
                <c:pt idx="19893">
                  <c:v>1280</c:v>
                </c:pt>
                <c:pt idx="19894">
                  <c:v>1283</c:v>
                </c:pt>
                <c:pt idx="19895">
                  <c:v>1278</c:v>
                </c:pt>
                <c:pt idx="19896">
                  <c:v>1298</c:v>
                </c:pt>
                <c:pt idx="19897">
                  <c:v>1254</c:v>
                </c:pt>
                <c:pt idx="19898">
                  <c:v>1285</c:v>
                </c:pt>
                <c:pt idx="19899">
                  <c:v>1301</c:v>
                </c:pt>
                <c:pt idx="19900">
                  <c:v>1316</c:v>
                </c:pt>
                <c:pt idx="19901">
                  <c:v>1301</c:v>
                </c:pt>
                <c:pt idx="19902">
                  <c:v>1311</c:v>
                </c:pt>
                <c:pt idx="19903">
                  <c:v>1302</c:v>
                </c:pt>
                <c:pt idx="19904">
                  <c:v>1263</c:v>
                </c:pt>
                <c:pt idx="19905">
                  <c:v>1257</c:v>
                </c:pt>
                <c:pt idx="19906">
                  <c:v>1279</c:v>
                </c:pt>
                <c:pt idx="19907">
                  <c:v>1266</c:v>
                </c:pt>
                <c:pt idx="19908">
                  <c:v>1299</c:v>
                </c:pt>
                <c:pt idx="19909">
                  <c:v>1294</c:v>
                </c:pt>
                <c:pt idx="19910">
                  <c:v>1276</c:v>
                </c:pt>
                <c:pt idx="19911">
                  <c:v>1275</c:v>
                </c:pt>
                <c:pt idx="19912">
                  <c:v>1300</c:v>
                </c:pt>
                <c:pt idx="19913">
                  <c:v>1273</c:v>
                </c:pt>
                <c:pt idx="19914">
                  <c:v>1283</c:v>
                </c:pt>
                <c:pt idx="19915">
                  <c:v>1255</c:v>
                </c:pt>
                <c:pt idx="19916">
                  <c:v>1273</c:v>
                </c:pt>
                <c:pt idx="19917">
                  <c:v>1254</c:v>
                </c:pt>
                <c:pt idx="19918">
                  <c:v>1270</c:v>
                </c:pt>
                <c:pt idx="19919">
                  <c:v>1271</c:v>
                </c:pt>
                <c:pt idx="19920">
                  <c:v>1284</c:v>
                </c:pt>
                <c:pt idx="19921">
                  <c:v>1256</c:v>
                </c:pt>
                <c:pt idx="19922">
                  <c:v>1250</c:v>
                </c:pt>
                <c:pt idx="19923">
                  <c:v>1258</c:v>
                </c:pt>
                <c:pt idx="19924">
                  <c:v>1264</c:v>
                </c:pt>
                <c:pt idx="19925">
                  <c:v>1237</c:v>
                </c:pt>
                <c:pt idx="19926">
                  <c:v>1239</c:v>
                </c:pt>
                <c:pt idx="19927">
                  <c:v>1239</c:v>
                </c:pt>
                <c:pt idx="19928">
                  <c:v>1238</c:v>
                </c:pt>
                <c:pt idx="19929">
                  <c:v>1234</c:v>
                </c:pt>
                <c:pt idx="19930">
                  <c:v>1231</c:v>
                </c:pt>
                <c:pt idx="19931">
                  <c:v>1250</c:v>
                </c:pt>
                <c:pt idx="19932">
                  <c:v>1229</c:v>
                </c:pt>
                <c:pt idx="19933">
                  <c:v>1253</c:v>
                </c:pt>
                <c:pt idx="19934">
                  <c:v>1217</c:v>
                </c:pt>
                <c:pt idx="19935">
                  <c:v>1217</c:v>
                </c:pt>
                <c:pt idx="19936">
                  <c:v>1210</c:v>
                </c:pt>
                <c:pt idx="19937">
                  <c:v>1243</c:v>
                </c:pt>
                <c:pt idx="19938">
                  <c:v>1238</c:v>
                </c:pt>
                <c:pt idx="19939">
                  <c:v>1260</c:v>
                </c:pt>
                <c:pt idx="19940">
                  <c:v>1255</c:v>
                </c:pt>
                <c:pt idx="19941">
                  <c:v>1262</c:v>
                </c:pt>
                <c:pt idx="19942">
                  <c:v>1266</c:v>
                </c:pt>
                <c:pt idx="19943">
                  <c:v>1274</c:v>
                </c:pt>
                <c:pt idx="19944">
                  <c:v>1240</c:v>
                </c:pt>
                <c:pt idx="19945">
                  <c:v>1244</c:v>
                </c:pt>
                <c:pt idx="19946">
                  <c:v>1251</c:v>
                </c:pt>
                <c:pt idx="19947">
                  <c:v>1267</c:v>
                </c:pt>
                <c:pt idx="19948">
                  <c:v>1239</c:v>
                </c:pt>
                <c:pt idx="19949">
                  <c:v>1255</c:v>
                </c:pt>
                <c:pt idx="19950">
                  <c:v>1229</c:v>
                </c:pt>
                <c:pt idx="19951">
                  <c:v>1268</c:v>
                </c:pt>
                <c:pt idx="19952">
                  <c:v>1250</c:v>
                </c:pt>
                <c:pt idx="19953">
                  <c:v>1210</c:v>
                </c:pt>
                <c:pt idx="19954">
                  <c:v>1239</c:v>
                </c:pt>
                <c:pt idx="19955">
                  <c:v>1240</c:v>
                </c:pt>
                <c:pt idx="19956">
                  <c:v>1240</c:v>
                </c:pt>
                <c:pt idx="19957">
                  <c:v>1228</c:v>
                </c:pt>
                <c:pt idx="19958">
                  <c:v>1273</c:v>
                </c:pt>
                <c:pt idx="19959">
                  <c:v>1267</c:v>
                </c:pt>
                <c:pt idx="19960">
                  <c:v>1253</c:v>
                </c:pt>
                <c:pt idx="19961">
                  <c:v>1231</c:v>
                </c:pt>
                <c:pt idx="19962">
                  <c:v>1223</c:v>
                </c:pt>
                <c:pt idx="19963">
                  <c:v>1257</c:v>
                </c:pt>
                <c:pt idx="19964">
                  <c:v>1250</c:v>
                </c:pt>
                <c:pt idx="19965">
                  <c:v>1250</c:v>
                </c:pt>
                <c:pt idx="19966">
                  <c:v>1255</c:v>
                </c:pt>
                <c:pt idx="19967">
                  <c:v>1257</c:v>
                </c:pt>
                <c:pt idx="19968">
                  <c:v>1239</c:v>
                </c:pt>
                <c:pt idx="19969">
                  <c:v>1238</c:v>
                </c:pt>
                <c:pt idx="19970">
                  <c:v>1232</c:v>
                </c:pt>
                <c:pt idx="19971">
                  <c:v>1246</c:v>
                </c:pt>
                <c:pt idx="19972">
                  <c:v>1277</c:v>
                </c:pt>
                <c:pt idx="19973">
                  <c:v>1291</c:v>
                </c:pt>
                <c:pt idx="19974">
                  <c:v>1277</c:v>
                </c:pt>
                <c:pt idx="19975">
                  <c:v>1291</c:v>
                </c:pt>
                <c:pt idx="19976">
                  <c:v>1283</c:v>
                </c:pt>
                <c:pt idx="19977">
                  <c:v>1316</c:v>
                </c:pt>
                <c:pt idx="19978">
                  <c:v>1296</c:v>
                </c:pt>
                <c:pt idx="19979">
                  <c:v>1294</c:v>
                </c:pt>
                <c:pt idx="19980">
                  <c:v>1291</c:v>
                </c:pt>
                <c:pt idx="19981">
                  <c:v>1290</c:v>
                </c:pt>
                <c:pt idx="19982">
                  <c:v>1330</c:v>
                </c:pt>
                <c:pt idx="19983">
                  <c:v>1318</c:v>
                </c:pt>
                <c:pt idx="19984">
                  <c:v>1302</c:v>
                </c:pt>
                <c:pt idx="19985">
                  <c:v>1297</c:v>
                </c:pt>
                <c:pt idx="19986">
                  <c:v>1274</c:v>
                </c:pt>
                <c:pt idx="19987">
                  <c:v>1305</c:v>
                </c:pt>
                <c:pt idx="19988">
                  <c:v>1286</c:v>
                </c:pt>
                <c:pt idx="19989">
                  <c:v>1291</c:v>
                </c:pt>
                <c:pt idx="19990">
                  <c:v>1285</c:v>
                </c:pt>
                <c:pt idx="19991">
                  <c:v>1273</c:v>
                </c:pt>
                <c:pt idx="19992">
                  <c:v>1256</c:v>
                </c:pt>
                <c:pt idx="19993">
                  <c:v>1289</c:v>
                </c:pt>
                <c:pt idx="19994">
                  <c:v>1281</c:v>
                </c:pt>
                <c:pt idx="19995">
                  <c:v>1278</c:v>
                </c:pt>
                <c:pt idx="19996">
                  <c:v>1292</c:v>
                </c:pt>
                <c:pt idx="19997">
                  <c:v>1265</c:v>
                </c:pt>
                <c:pt idx="19998">
                  <c:v>1272</c:v>
                </c:pt>
                <c:pt idx="19999">
                  <c:v>1281</c:v>
                </c:pt>
                <c:pt idx="20000">
                  <c:v>1291</c:v>
                </c:pt>
                <c:pt idx="20001">
                  <c:v>1289</c:v>
                </c:pt>
                <c:pt idx="20002">
                  <c:v>1294</c:v>
                </c:pt>
                <c:pt idx="20003">
                  <c:v>1295</c:v>
                </c:pt>
                <c:pt idx="20004">
                  <c:v>1290</c:v>
                </c:pt>
                <c:pt idx="20005">
                  <c:v>1307</c:v>
                </c:pt>
                <c:pt idx="20006">
                  <c:v>1313</c:v>
                </c:pt>
                <c:pt idx="20007">
                  <c:v>1299</c:v>
                </c:pt>
                <c:pt idx="20008">
                  <c:v>1304</c:v>
                </c:pt>
                <c:pt idx="20009">
                  <c:v>1296</c:v>
                </c:pt>
                <c:pt idx="20010">
                  <c:v>1320</c:v>
                </c:pt>
                <c:pt idx="20011">
                  <c:v>1303</c:v>
                </c:pt>
                <c:pt idx="20012">
                  <c:v>1290</c:v>
                </c:pt>
                <c:pt idx="20013">
                  <c:v>1278</c:v>
                </c:pt>
                <c:pt idx="20014">
                  <c:v>1313</c:v>
                </c:pt>
                <c:pt idx="20015">
                  <c:v>1314</c:v>
                </c:pt>
                <c:pt idx="20016">
                  <c:v>1331</c:v>
                </c:pt>
                <c:pt idx="20017">
                  <c:v>1289</c:v>
                </c:pt>
                <c:pt idx="20018">
                  <c:v>1290</c:v>
                </c:pt>
                <c:pt idx="20019">
                  <c:v>1285</c:v>
                </c:pt>
                <c:pt idx="20020">
                  <c:v>1285</c:v>
                </c:pt>
                <c:pt idx="20021">
                  <c:v>1298</c:v>
                </c:pt>
                <c:pt idx="20022">
                  <c:v>1290</c:v>
                </c:pt>
                <c:pt idx="20023">
                  <c:v>1275</c:v>
                </c:pt>
                <c:pt idx="20024">
                  <c:v>1290</c:v>
                </c:pt>
                <c:pt idx="20025">
                  <c:v>1277</c:v>
                </c:pt>
                <c:pt idx="20026">
                  <c:v>1290</c:v>
                </c:pt>
                <c:pt idx="20027">
                  <c:v>1273</c:v>
                </c:pt>
                <c:pt idx="20028">
                  <c:v>1282</c:v>
                </c:pt>
                <c:pt idx="20029">
                  <c:v>1289</c:v>
                </c:pt>
                <c:pt idx="20030">
                  <c:v>1273</c:v>
                </c:pt>
                <c:pt idx="20031">
                  <c:v>1275</c:v>
                </c:pt>
                <c:pt idx="20032">
                  <c:v>1272</c:v>
                </c:pt>
                <c:pt idx="20033">
                  <c:v>1271</c:v>
                </c:pt>
                <c:pt idx="20034">
                  <c:v>1263</c:v>
                </c:pt>
                <c:pt idx="20035">
                  <c:v>1268</c:v>
                </c:pt>
                <c:pt idx="20036">
                  <c:v>1263</c:v>
                </c:pt>
                <c:pt idx="20037">
                  <c:v>1266</c:v>
                </c:pt>
                <c:pt idx="20038">
                  <c:v>1273</c:v>
                </c:pt>
                <c:pt idx="20039">
                  <c:v>1276</c:v>
                </c:pt>
                <c:pt idx="20040">
                  <c:v>1276</c:v>
                </c:pt>
                <c:pt idx="20041">
                  <c:v>1308</c:v>
                </c:pt>
                <c:pt idx="20042">
                  <c:v>1271</c:v>
                </c:pt>
                <c:pt idx="20043">
                  <c:v>1257</c:v>
                </c:pt>
                <c:pt idx="20044">
                  <c:v>1251</c:v>
                </c:pt>
                <c:pt idx="20045">
                  <c:v>1250</c:v>
                </c:pt>
                <c:pt idx="20046">
                  <c:v>1269</c:v>
                </c:pt>
                <c:pt idx="20047">
                  <c:v>1261</c:v>
                </c:pt>
                <c:pt idx="20048">
                  <c:v>1273</c:v>
                </c:pt>
                <c:pt idx="20049">
                  <c:v>1274</c:v>
                </c:pt>
                <c:pt idx="20050">
                  <c:v>1260</c:v>
                </c:pt>
                <c:pt idx="20051">
                  <c:v>1295</c:v>
                </c:pt>
                <c:pt idx="20052">
                  <c:v>1259</c:v>
                </c:pt>
                <c:pt idx="20053">
                  <c:v>1290</c:v>
                </c:pt>
                <c:pt idx="20054">
                  <c:v>1289</c:v>
                </c:pt>
                <c:pt idx="20055">
                  <c:v>1276</c:v>
                </c:pt>
                <c:pt idx="20056">
                  <c:v>1271</c:v>
                </c:pt>
                <c:pt idx="20057">
                  <c:v>1286</c:v>
                </c:pt>
                <c:pt idx="20058">
                  <c:v>1292</c:v>
                </c:pt>
                <c:pt idx="20059">
                  <c:v>1279</c:v>
                </c:pt>
                <c:pt idx="20060">
                  <c:v>1314</c:v>
                </c:pt>
                <c:pt idx="20061">
                  <c:v>1273</c:v>
                </c:pt>
                <c:pt idx="20062">
                  <c:v>1321</c:v>
                </c:pt>
                <c:pt idx="20063">
                  <c:v>1286</c:v>
                </c:pt>
                <c:pt idx="20064">
                  <c:v>1321</c:v>
                </c:pt>
                <c:pt idx="20065">
                  <c:v>1335</c:v>
                </c:pt>
                <c:pt idx="20066">
                  <c:v>1314</c:v>
                </c:pt>
                <c:pt idx="20067">
                  <c:v>1335</c:v>
                </c:pt>
                <c:pt idx="20068">
                  <c:v>1304</c:v>
                </c:pt>
                <c:pt idx="20069">
                  <c:v>1288</c:v>
                </c:pt>
                <c:pt idx="20070">
                  <c:v>1287</c:v>
                </c:pt>
                <c:pt idx="20071">
                  <c:v>1304</c:v>
                </c:pt>
                <c:pt idx="20072">
                  <c:v>1295</c:v>
                </c:pt>
                <c:pt idx="20073">
                  <c:v>1307</c:v>
                </c:pt>
                <c:pt idx="20074">
                  <c:v>1256</c:v>
                </c:pt>
                <c:pt idx="20075">
                  <c:v>1258</c:v>
                </c:pt>
                <c:pt idx="20076">
                  <c:v>1269</c:v>
                </c:pt>
                <c:pt idx="20077">
                  <c:v>1282</c:v>
                </c:pt>
                <c:pt idx="20078">
                  <c:v>1245</c:v>
                </c:pt>
                <c:pt idx="20079">
                  <c:v>1263</c:v>
                </c:pt>
                <c:pt idx="20080">
                  <c:v>1266</c:v>
                </c:pt>
                <c:pt idx="20081">
                  <c:v>1259</c:v>
                </c:pt>
                <c:pt idx="20082">
                  <c:v>1237</c:v>
                </c:pt>
                <c:pt idx="20083">
                  <c:v>1256</c:v>
                </c:pt>
                <c:pt idx="20084">
                  <c:v>1261</c:v>
                </c:pt>
                <c:pt idx="20085">
                  <c:v>1251</c:v>
                </c:pt>
                <c:pt idx="20086">
                  <c:v>1233</c:v>
                </c:pt>
                <c:pt idx="20087">
                  <c:v>1241</c:v>
                </c:pt>
                <c:pt idx="20088">
                  <c:v>1229</c:v>
                </c:pt>
                <c:pt idx="20089">
                  <c:v>1239</c:v>
                </c:pt>
                <c:pt idx="20090">
                  <c:v>1252</c:v>
                </c:pt>
                <c:pt idx="20091">
                  <c:v>1268</c:v>
                </c:pt>
                <c:pt idx="20092">
                  <c:v>1252</c:v>
                </c:pt>
                <c:pt idx="20093">
                  <c:v>1250</c:v>
                </c:pt>
                <c:pt idx="20094">
                  <c:v>1274</c:v>
                </c:pt>
                <c:pt idx="20095">
                  <c:v>1246</c:v>
                </c:pt>
                <c:pt idx="20096">
                  <c:v>1238</c:v>
                </c:pt>
                <c:pt idx="20097">
                  <c:v>1267</c:v>
                </c:pt>
                <c:pt idx="20098">
                  <c:v>1269</c:v>
                </c:pt>
                <c:pt idx="20099">
                  <c:v>1275</c:v>
                </c:pt>
                <c:pt idx="20100">
                  <c:v>1262</c:v>
                </c:pt>
                <c:pt idx="20101">
                  <c:v>1265</c:v>
                </c:pt>
                <c:pt idx="20102">
                  <c:v>1267</c:v>
                </c:pt>
                <c:pt idx="20103">
                  <c:v>1251</c:v>
                </c:pt>
                <c:pt idx="20104">
                  <c:v>1276</c:v>
                </c:pt>
                <c:pt idx="20105">
                  <c:v>1263</c:v>
                </c:pt>
                <c:pt idx="20106">
                  <c:v>1270</c:v>
                </c:pt>
                <c:pt idx="20107">
                  <c:v>1291</c:v>
                </c:pt>
                <c:pt idx="20108">
                  <c:v>1323</c:v>
                </c:pt>
                <c:pt idx="20109">
                  <c:v>1311</c:v>
                </c:pt>
                <c:pt idx="20110">
                  <c:v>1305</c:v>
                </c:pt>
                <c:pt idx="20111">
                  <c:v>1294</c:v>
                </c:pt>
                <c:pt idx="20112">
                  <c:v>1309</c:v>
                </c:pt>
                <c:pt idx="20113">
                  <c:v>1312</c:v>
                </c:pt>
                <c:pt idx="20114">
                  <c:v>1303</c:v>
                </c:pt>
                <c:pt idx="20115">
                  <c:v>1306</c:v>
                </c:pt>
                <c:pt idx="20116">
                  <c:v>1289</c:v>
                </c:pt>
                <c:pt idx="20117">
                  <c:v>1278</c:v>
                </c:pt>
                <c:pt idx="20118">
                  <c:v>1295</c:v>
                </c:pt>
                <c:pt idx="20119">
                  <c:v>1293</c:v>
                </c:pt>
                <c:pt idx="20120">
                  <c:v>1281</c:v>
                </c:pt>
                <c:pt idx="20121">
                  <c:v>1319</c:v>
                </c:pt>
                <c:pt idx="20122">
                  <c:v>1303</c:v>
                </c:pt>
                <c:pt idx="20123">
                  <c:v>1309</c:v>
                </c:pt>
                <c:pt idx="20124">
                  <c:v>1302</c:v>
                </c:pt>
                <c:pt idx="20125">
                  <c:v>1333</c:v>
                </c:pt>
                <c:pt idx="20126">
                  <c:v>1295</c:v>
                </c:pt>
                <c:pt idx="20127">
                  <c:v>1302</c:v>
                </c:pt>
                <c:pt idx="20128">
                  <c:v>1316</c:v>
                </c:pt>
                <c:pt idx="20129">
                  <c:v>1281</c:v>
                </c:pt>
                <c:pt idx="20130">
                  <c:v>1290</c:v>
                </c:pt>
                <c:pt idx="20131">
                  <c:v>1314</c:v>
                </c:pt>
                <c:pt idx="20132">
                  <c:v>1336</c:v>
                </c:pt>
                <c:pt idx="20133">
                  <c:v>1314</c:v>
                </c:pt>
                <c:pt idx="20134">
                  <c:v>1332</c:v>
                </c:pt>
                <c:pt idx="20135">
                  <c:v>1340</c:v>
                </c:pt>
                <c:pt idx="20136">
                  <c:v>1317</c:v>
                </c:pt>
                <c:pt idx="20137">
                  <c:v>1359</c:v>
                </c:pt>
                <c:pt idx="20138">
                  <c:v>1318</c:v>
                </c:pt>
                <c:pt idx="20139">
                  <c:v>1314</c:v>
                </c:pt>
                <c:pt idx="20140">
                  <c:v>1310</c:v>
                </c:pt>
                <c:pt idx="20141">
                  <c:v>1298</c:v>
                </c:pt>
                <c:pt idx="20142">
                  <c:v>1277</c:v>
                </c:pt>
                <c:pt idx="20143">
                  <c:v>1312</c:v>
                </c:pt>
                <c:pt idx="20144">
                  <c:v>1285</c:v>
                </c:pt>
                <c:pt idx="20145">
                  <c:v>1280</c:v>
                </c:pt>
                <c:pt idx="20146">
                  <c:v>1303</c:v>
                </c:pt>
                <c:pt idx="20147">
                  <c:v>1294</c:v>
                </c:pt>
                <c:pt idx="20148">
                  <c:v>1295</c:v>
                </c:pt>
                <c:pt idx="20149">
                  <c:v>1303</c:v>
                </c:pt>
                <c:pt idx="20150">
                  <c:v>1278</c:v>
                </c:pt>
                <c:pt idx="20151">
                  <c:v>1290</c:v>
                </c:pt>
                <c:pt idx="20152">
                  <c:v>1269</c:v>
                </c:pt>
                <c:pt idx="20153">
                  <c:v>1264</c:v>
                </c:pt>
                <c:pt idx="20154">
                  <c:v>1282</c:v>
                </c:pt>
                <c:pt idx="20155">
                  <c:v>1296</c:v>
                </c:pt>
                <c:pt idx="20156">
                  <c:v>1283</c:v>
                </c:pt>
                <c:pt idx="20157">
                  <c:v>1291</c:v>
                </c:pt>
                <c:pt idx="20158">
                  <c:v>1299</c:v>
                </c:pt>
                <c:pt idx="20159">
                  <c:v>1265</c:v>
                </c:pt>
                <c:pt idx="20160">
                  <c:v>1303</c:v>
                </c:pt>
                <c:pt idx="20161">
                  <c:v>1273</c:v>
                </c:pt>
                <c:pt idx="20162">
                  <c:v>1295</c:v>
                </c:pt>
                <c:pt idx="20163">
                  <c:v>1276</c:v>
                </c:pt>
                <c:pt idx="20164">
                  <c:v>1293</c:v>
                </c:pt>
                <c:pt idx="20165">
                  <c:v>1281</c:v>
                </c:pt>
                <c:pt idx="20166">
                  <c:v>1250</c:v>
                </c:pt>
                <c:pt idx="20167">
                  <c:v>1265</c:v>
                </c:pt>
                <c:pt idx="20168">
                  <c:v>1275</c:v>
                </c:pt>
                <c:pt idx="20169">
                  <c:v>1293</c:v>
                </c:pt>
                <c:pt idx="20170">
                  <c:v>1301</c:v>
                </c:pt>
                <c:pt idx="20171">
                  <c:v>1301</c:v>
                </c:pt>
                <c:pt idx="20172">
                  <c:v>1280</c:v>
                </c:pt>
                <c:pt idx="20173">
                  <c:v>1267</c:v>
                </c:pt>
                <c:pt idx="20174">
                  <c:v>1274</c:v>
                </c:pt>
                <c:pt idx="20175">
                  <c:v>1291</c:v>
                </c:pt>
                <c:pt idx="20176">
                  <c:v>1298</c:v>
                </c:pt>
                <c:pt idx="20177">
                  <c:v>1277</c:v>
                </c:pt>
                <c:pt idx="20178">
                  <c:v>1296</c:v>
                </c:pt>
                <c:pt idx="20179">
                  <c:v>1280</c:v>
                </c:pt>
                <c:pt idx="20180">
                  <c:v>1286</c:v>
                </c:pt>
                <c:pt idx="20181">
                  <c:v>1294</c:v>
                </c:pt>
                <c:pt idx="20182">
                  <c:v>1312</c:v>
                </c:pt>
                <c:pt idx="20183">
                  <c:v>1295</c:v>
                </c:pt>
                <c:pt idx="20184">
                  <c:v>1279</c:v>
                </c:pt>
                <c:pt idx="20185">
                  <c:v>1262</c:v>
                </c:pt>
                <c:pt idx="20186">
                  <c:v>1254</c:v>
                </c:pt>
                <c:pt idx="20187">
                  <c:v>1282</c:v>
                </c:pt>
                <c:pt idx="20188">
                  <c:v>1284</c:v>
                </c:pt>
                <c:pt idx="20189">
                  <c:v>1260</c:v>
                </c:pt>
                <c:pt idx="20190">
                  <c:v>1274</c:v>
                </c:pt>
                <c:pt idx="20191">
                  <c:v>1244</c:v>
                </c:pt>
                <c:pt idx="20192">
                  <c:v>1273</c:v>
                </c:pt>
                <c:pt idx="20193">
                  <c:v>1280</c:v>
                </c:pt>
                <c:pt idx="20194">
                  <c:v>1303</c:v>
                </c:pt>
                <c:pt idx="20195">
                  <c:v>1281</c:v>
                </c:pt>
                <c:pt idx="20196">
                  <c:v>1298</c:v>
                </c:pt>
                <c:pt idx="20197">
                  <c:v>1303</c:v>
                </c:pt>
                <c:pt idx="20198">
                  <c:v>1273</c:v>
                </c:pt>
                <c:pt idx="20199">
                  <c:v>1281</c:v>
                </c:pt>
                <c:pt idx="20200">
                  <c:v>1294</c:v>
                </c:pt>
                <c:pt idx="20201">
                  <c:v>1273</c:v>
                </c:pt>
                <c:pt idx="20202">
                  <c:v>1281</c:v>
                </c:pt>
                <c:pt idx="20203">
                  <c:v>1283</c:v>
                </c:pt>
                <c:pt idx="20204">
                  <c:v>1293</c:v>
                </c:pt>
                <c:pt idx="20205">
                  <c:v>1280</c:v>
                </c:pt>
                <c:pt idx="20206">
                  <c:v>1267</c:v>
                </c:pt>
                <c:pt idx="20207">
                  <c:v>1286</c:v>
                </c:pt>
                <c:pt idx="20208">
                  <c:v>1266</c:v>
                </c:pt>
                <c:pt idx="20209">
                  <c:v>1292</c:v>
                </c:pt>
                <c:pt idx="20210">
                  <c:v>1268</c:v>
                </c:pt>
                <c:pt idx="20211">
                  <c:v>1282</c:v>
                </c:pt>
                <c:pt idx="20212">
                  <c:v>1271</c:v>
                </c:pt>
                <c:pt idx="20213">
                  <c:v>1268</c:v>
                </c:pt>
                <c:pt idx="20214">
                  <c:v>1263</c:v>
                </c:pt>
                <c:pt idx="20215">
                  <c:v>1260</c:v>
                </c:pt>
                <c:pt idx="20216">
                  <c:v>1299</c:v>
                </c:pt>
                <c:pt idx="20217">
                  <c:v>1276</c:v>
                </c:pt>
                <c:pt idx="20218">
                  <c:v>1284</c:v>
                </c:pt>
                <c:pt idx="20219">
                  <c:v>1303</c:v>
                </c:pt>
                <c:pt idx="20220">
                  <c:v>1260</c:v>
                </c:pt>
                <c:pt idx="20221">
                  <c:v>1269</c:v>
                </c:pt>
                <c:pt idx="20222">
                  <c:v>1273</c:v>
                </c:pt>
                <c:pt idx="20223">
                  <c:v>1271</c:v>
                </c:pt>
                <c:pt idx="20224">
                  <c:v>1261</c:v>
                </c:pt>
                <c:pt idx="20225">
                  <c:v>1258</c:v>
                </c:pt>
                <c:pt idx="20226">
                  <c:v>1264</c:v>
                </c:pt>
                <c:pt idx="20227">
                  <c:v>1261</c:v>
                </c:pt>
                <c:pt idx="20228">
                  <c:v>1248</c:v>
                </c:pt>
                <c:pt idx="20229">
                  <c:v>1252</c:v>
                </c:pt>
                <c:pt idx="20230">
                  <c:v>1239</c:v>
                </c:pt>
                <c:pt idx="20231">
                  <c:v>1236</c:v>
                </c:pt>
                <c:pt idx="20232">
                  <c:v>1219</c:v>
                </c:pt>
                <c:pt idx="20233">
                  <c:v>1240</c:v>
                </c:pt>
                <c:pt idx="20234">
                  <c:v>1209</c:v>
                </c:pt>
                <c:pt idx="20235">
                  <c:v>1216</c:v>
                </c:pt>
                <c:pt idx="20236">
                  <c:v>1234</c:v>
                </c:pt>
                <c:pt idx="20237">
                  <c:v>1245</c:v>
                </c:pt>
                <c:pt idx="20238">
                  <c:v>1241</c:v>
                </c:pt>
                <c:pt idx="20239">
                  <c:v>1250</c:v>
                </c:pt>
                <c:pt idx="20240">
                  <c:v>1261</c:v>
                </c:pt>
                <c:pt idx="20241">
                  <c:v>1265</c:v>
                </c:pt>
                <c:pt idx="20242">
                  <c:v>1262</c:v>
                </c:pt>
                <c:pt idx="20243">
                  <c:v>1244</c:v>
                </c:pt>
                <c:pt idx="20244">
                  <c:v>1253</c:v>
                </c:pt>
                <c:pt idx="20245">
                  <c:v>1271</c:v>
                </c:pt>
                <c:pt idx="20246">
                  <c:v>1264</c:v>
                </c:pt>
                <c:pt idx="20247">
                  <c:v>1256</c:v>
                </c:pt>
                <c:pt idx="20248">
                  <c:v>1251</c:v>
                </c:pt>
                <c:pt idx="20249">
                  <c:v>1201</c:v>
                </c:pt>
                <c:pt idx="20250">
                  <c:v>1251</c:v>
                </c:pt>
                <c:pt idx="20251">
                  <c:v>1208</c:v>
                </c:pt>
                <c:pt idx="20252">
                  <c:v>1232</c:v>
                </c:pt>
                <c:pt idx="20253">
                  <c:v>1233</c:v>
                </c:pt>
                <c:pt idx="20254">
                  <c:v>1195</c:v>
                </c:pt>
                <c:pt idx="20255">
                  <c:v>1207</c:v>
                </c:pt>
                <c:pt idx="20256">
                  <c:v>1207</c:v>
                </c:pt>
                <c:pt idx="20257">
                  <c:v>1217</c:v>
                </c:pt>
                <c:pt idx="20258">
                  <c:v>1209</c:v>
                </c:pt>
                <c:pt idx="20259">
                  <c:v>1219</c:v>
                </c:pt>
                <c:pt idx="20260">
                  <c:v>1214</c:v>
                </c:pt>
                <c:pt idx="20261">
                  <c:v>1218</c:v>
                </c:pt>
                <c:pt idx="20262">
                  <c:v>1216</c:v>
                </c:pt>
                <c:pt idx="20263">
                  <c:v>1233</c:v>
                </c:pt>
                <c:pt idx="20264">
                  <c:v>1216</c:v>
                </c:pt>
                <c:pt idx="20265">
                  <c:v>1238</c:v>
                </c:pt>
                <c:pt idx="20266">
                  <c:v>1246</c:v>
                </c:pt>
                <c:pt idx="20267">
                  <c:v>1256</c:v>
                </c:pt>
                <c:pt idx="20268">
                  <c:v>1255</c:v>
                </c:pt>
                <c:pt idx="20269">
                  <c:v>1265</c:v>
                </c:pt>
                <c:pt idx="20270">
                  <c:v>1252</c:v>
                </c:pt>
                <c:pt idx="20271">
                  <c:v>1253</c:v>
                </c:pt>
                <c:pt idx="20272">
                  <c:v>1248</c:v>
                </c:pt>
                <c:pt idx="20273">
                  <c:v>1212</c:v>
                </c:pt>
                <c:pt idx="20274">
                  <c:v>1203</c:v>
                </c:pt>
                <c:pt idx="20275">
                  <c:v>1244</c:v>
                </c:pt>
                <c:pt idx="20276">
                  <c:v>1248</c:v>
                </c:pt>
                <c:pt idx="20277">
                  <c:v>1224</c:v>
                </c:pt>
                <c:pt idx="20278">
                  <c:v>1235</c:v>
                </c:pt>
                <c:pt idx="20279">
                  <c:v>1230</c:v>
                </c:pt>
                <c:pt idx="20280">
                  <c:v>1232</c:v>
                </c:pt>
                <c:pt idx="20281">
                  <c:v>1217</c:v>
                </c:pt>
                <c:pt idx="20282">
                  <c:v>1236</c:v>
                </c:pt>
                <c:pt idx="20283">
                  <c:v>1249</c:v>
                </c:pt>
                <c:pt idx="20284">
                  <c:v>1236</c:v>
                </c:pt>
                <c:pt idx="20285">
                  <c:v>1253</c:v>
                </c:pt>
                <c:pt idx="20286">
                  <c:v>1262</c:v>
                </c:pt>
                <c:pt idx="20287">
                  <c:v>1223</c:v>
                </c:pt>
                <c:pt idx="20288">
                  <c:v>1237</c:v>
                </c:pt>
                <c:pt idx="20289">
                  <c:v>1253</c:v>
                </c:pt>
                <c:pt idx="20290">
                  <c:v>1242</c:v>
                </c:pt>
                <c:pt idx="20291">
                  <c:v>1240</c:v>
                </c:pt>
                <c:pt idx="20292">
                  <c:v>1243</c:v>
                </c:pt>
                <c:pt idx="20293">
                  <c:v>1225</c:v>
                </c:pt>
                <c:pt idx="20294">
                  <c:v>1227</c:v>
                </c:pt>
                <c:pt idx="20295">
                  <c:v>1239</c:v>
                </c:pt>
                <c:pt idx="20296">
                  <c:v>1228</c:v>
                </c:pt>
                <c:pt idx="20297">
                  <c:v>1229</c:v>
                </c:pt>
                <c:pt idx="20298">
                  <c:v>1250</c:v>
                </c:pt>
                <c:pt idx="20299">
                  <c:v>1216</c:v>
                </c:pt>
                <c:pt idx="20300">
                  <c:v>1224</c:v>
                </c:pt>
                <c:pt idx="20301">
                  <c:v>1241</c:v>
                </c:pt>
                <c:pt idx="20302">
                  <c:v>1231</c:v>
                </c:pt>
                <c:pt idx="20303">
                  <c:v>1259</c:v>
                </c:pt>
                <c:pt idx="20304">
                  <c:v>1262</c:v>
                </c:pt>
                <c:pt idx="20305">
                  <c:v>1269</c:v>
                </c:pt>
                <c:pt idx="20306">
                  <c:v>1264</c:v>
                </c:pt>
                <c:pt idx="20307">
                  <c:v>1259</c:v>
                </c:pt>
                <c:pt idx="20308">
                  <c:v>1276</c:v>
                </c:pt>
                <c:pt idx="20309">
                  <c:v>1261</c:v>
                </c:pt>
                <c:pt idx="20310">
                  <c:v>1242</c:v>
                </c:pt>
                <c:pt idx="20311">
                  <c:v>1270</c:v>
                </c:pt>
                <c:pt idx="20312">
                  <c:v>1278</c:v>
                </c:pt>
                <c:pt idx="20313">
                  <c:v>1239</c:v>
                </c:pt>
                <c:pt idx="20314">
                  <c:v>1267</c:v>
                </c:pt>
                <c:pt idx="20315">
                  <c:v>1284</c:v>
                </c:pt>
                <c:pt idx="20316">
                  <c:v>1241</c:v>
                </c:pt>
                <c:pt idx="20317">
                  <c:v>1270</c:v>
                </c:pt>
                <c:pt idx="20318">
                  <c:v>1255</c:v>
                </c:pt>
                <c:pt idx="20319">
                  <c:v>1278</c:v>
                </c:pt>
                <c:pt idx="20320">
                  <c:v>1251</c:v>
                </c:pt>
                <c:pt idx="20321">
                  <c:v>1244</c:v>
                </c:pt>
                <c:pt idx="20322">
                  <c:v>1249</c:v>
                </c:pt>
                <c:pt idx="20323">
                  <c:v>1256</c:v>
                </c:pt>
                <c:pt idx="20324">
                  <c:v>1231</c:v>
                </c:pt>
                <c:pt idx="20325">
                  <c:v>1255</c:v>
                </c:pt>
                <c:pt idx="20326">
                  <c:v>1242</c:v>
                </c:pt>
                <c:pt idx="20327">
                  <c:v>1262</c:v>
                </c:pt>
                <c:pt idx="20328">
                  <c:v>1245</c:v>
                </c:pt>
                <c:pt idx="20329">
                  <c:v>1263</c:v>
                </c:pt>
                <c:pt idx="20330">
                  <c:v>1267</c:v>
                </c:pt>
                <c:pt idx="20331">
                  <c:v>1254</c:v>
                </c:pt>
                <c:pt idx="20332">
                  <c:v>1280</c:v>
                </c:pt>
                <c:pt idx="20333">
                  <c:v>1290</c:v>
                </c:pt>
                <c:pt idx="20334">
                  <c:v>1280</c:v>
                </c:pt>
                <c:pt idx="20335">
                  <c:v>1258</c:v>
                </c:pt>
                <c:pt idx="20336">
                  <c:v>1290</c:v>
                </c:pt>
                <c:pt idx="20337">
                  <c:v>1297</c:v>
                </c:pt>
                <c:pt idx="20338">
                  <c:v>1272</c:v>
                </c:pt>
                <c:pt idx="20339">
                  <c:v>1262</c:v>
                </c:pt>
                <c:pt idx="20340">
                  <c:v>1279</c:v>
                </c:pt>
                <c:pt idx="20341">
                  <c:v>1246</c:v>
                </c:pt>
                <c:pt idx="20342">
                  <c:v>1280</c:v>
                </c:pt>
                <c:pt idx="20343">
                  <c:v>1274</c:v>
                </c:pt>
                <c:pt idx="20344">
                  <c:v>1261</c:v>
                </c:pt>
                <c:pt idx="20345">
                  <c:v>1268</c:v>
                </c:pt>
                <c:pt idx="20346">
                  <c:v>1251</c:v>
                </c:pt>
                <c:pt idx="20347">
                  <c:v>1273</c:v>
                </c:pt>
                <c:pt idx="20348">
                  <c:v>1269</c:v>
                </c:pt>
                <c:pt idx="20349">
                  <c:v>1272</c:v>
                </c:pt>
                <c:pt idx="20350">
                  <c:v>1263</c:v>
                </c:pt>
                <c:pt idx="20351">
                  <c:v>1295</c:v>
                </c:pt>
                <c:pt idx="20352">
                  <c:v>1297</c:v>
                </c:pt>
                <c:pt idx="20353">
                  <c:v>1240</c:v>
                </c:pt>
                <c:pt idx="20354">
                  <c:v>1277</c:v>
                </c:pt>
                <c:pt idx="20355">
                  <c:v>1261</c:v>
                </c:pt>
                <c:pt idx="20356">
                  <c:v>1291</c:v>
                </c:pt>
                <c:pt idx="20357">
                  <c:v>1286</c:v>
                </c:pt>
                <c:pt idx="20358">
                  <c:v>1272</c:v>
                </c:pt>
                <c:pt idx="20359">
                  <c:v>1264</c:v>
                </c:pt>
                <c:pt idx="20360">
                  <c:v>1248</c:v>
                </c:pt>
                <c:pt idx="20361">
                  <c:v>1264</c:v>
                </c:pt>
                <c:pt idx="20362">
                  <c:v>1228</c:v>
                </c:pt>
                <c:pt idx="20363">
                  <c:v>1242</c:v>
                </c:pt>
                <c:pt idx="20364">
                  <c:v>1211</c:v>
                </c:pt>
                <c:pt idx="20365">
                  <c:v>1205</c:v>
                </c:pt>
                <c:pt idx="20366">
                  <c:v>1196</c:v>
                </c:pt>
                <c:pt idx="20367">
                  <c:v>1206</c:v>
                </c:pt>
                <c:pt idx="20368">
                  <c:v>1211</c:v>
                </c:pt>
                <c:pt idx="20369">
                  <c:v>1215</c:v>
                </c:pt>
                <c:pt idx="20370">
                  <c:v>1213</c:v>
                </c:pt>
                <c:pt idx="20371">
                  <c:v>1210</c:v>
                </c:pt>
                <c:pt idx="20372">
                  <c:v>1227</c:v>
                </c:pt>
                <c:pt idx="20373">
                  <c:v>1245</c:v>
                </c:pt>
                <c:pt idx="20374">
                  <c:v>1238</c:v>
                </c:pt>
                <c:pt idx="20375">
                  <c:v>1280</c:v>
                </c:pt>
                <c:pt idx="20376">
                  <c:v>1275</c:v>
                </c:pt>
                <c:pt idx="20377">
                  <c:v>1279</c:v>
                </c:pt>
                <c:pt idx="20378">
                  <c:v>1256</c:v>
                </c:pt>
                <c:pt idx="20379">
                  <c:v>1251</c:v>
                </c:pt>
                <c:pt idx="20380">
                  <c:v>1248</c:v>
                </c:pt>
                <c:pt idx="20381">
                  <c:v>1260</c:v>
                </c:pt>
                <c:pt idx="20382">
                  <c:v>1247</c:v>
                </c:pt>
                <c:pt idx="20383">
                  <c:v>1248</c:v>
                </c:pt>
                <c:pt idx="20384">
                  <c:v>1262</c:v>
                </c:pt>
                <c:pt idx="20385">
                  <c:v>1280</c:v>
                </c:pt>
                <c:pt idx="20386">
                  <c:v>1280</c:v>
                </c:pt>
                <c:pt idx="20387">
                  <c:v>1253</c:v>
                </c:pt>
                <c:pt idx="20388">
                  <c:v>1246</c:v>
                </c:pt>
                <c:pt idx="20389">
                  <c:v>1254</c:v>
                </c:pt>
                <c:pt idx="20390">
                  <c:v>1254</c:v>
                </c:pt>
                <c:pt idx="20391">
                  <c:v>1260</c:v>
                </c:pt>
                <c:pt idx="20392">
                  <c:v>1242</c:v>
                </c:pt>
                <c:pt idx="20393">
                  <c:v>1285</c:v>
                </c:pt>
                <c:pt idx="20394">
                  <c:v>1296</c:v>
                </c:pt>
                <c:pt idx="20395">
                  <c:v>1294</c:v>
                </c:pt>
                <c:pt idx="20396">
                  <c:v>1295</c:v>
                </c:pt>
                <c:pt idx="20397">
                  <c:v>1284</c:v>
                </c:pt>
                <c:pt idx="20398">
                  <c:v>1276</c:v>
                </c:pt>
                <c:pt idx="20399">
                  <c:v>1281</c:v>
                </c:pt>
                <c:pt idx="20400">
                  <c:v>1274</c:v>
                </c:pt>
                <c:pt idx="20401">
                  <c:v>1286</c:v>
                </c:pt>
                <c:pt idx="20402">
                  <c:v>1276</c:v>
                </c:pt>
                <c:pt idx="20403">
                  <c:v>1262</c:v>
                </c:pt>
                <c:pt idx="20404">
                  <c:v>1289</c:v>
                </c:pt>
                <c:pt idx="20405">
                  <c:v>1275</c:v>
                </c:pt>
                <c:pt idx="20406">
                  <c:v>1260</c:v>
                </c:pt>
                <c:pt idx="20407">
                  <c:v>1320</c:v>
                </c:pt>
                <c:pt idx="20408">
                  <c:v>1300</c:v>
                </c:pt>
                <c:pt idx="20409">
                  <c:v>1309</c:v>
                </c:pt>
                <c:pt idx="20410">
                  <c:v>1311</c:v>
                </c:pt>
                <c:pt idx="20411">
                  <c:v>1287</c:v>
                </c:pt>
                <c:pt idx="20412">
                  <c:v>1266</c:v>
                </c:pt>
                <c:pt idx="20413">
                  <c:v>1284</c:v>
                </c:pt>
                <c:pt idx="20414">
                  <c:v>1265</c:v>
                </c:pt>
                <c:pt idx="20415">
                  <c:v>1281</c:v>
                </c:pt>
                <c:pt idx="20416">
                  <c:v>1281</c:v>
                </c:pt>
                <c:pt idx="20417">
                  <c:v>1311</c:v>
                </c:pt>
                <c:pt idx="20418">
                  <c:v>1326</c:v>
                </c:pt>
                <c:pt idx="20419">
                  <c:v>1295</c:v>
                </c:pt>
                <c:pt idx="20420">
                  <c:v>1323</c:v>
                </c:pt>
                <c:pt idx="20421">
                  <c:v>1293</c:v>
                </c:pt>
                <c:pt idx="20422">
                  <c:v>1286</c:v>
                </c:pt>
                <c:pt idx="20423">
                  <c:v>1284</c:v>
                </c:pt>
                <c:pt idx="20424">
                  <c:v>1299</c:v>
                </c:pt>
                <c:pt idx="20425">
                  <c:v>1304</c:v>
                </c:pt>
                <c:pt idx="20426">
                  <c:v>1297</c:v>
                </c:pt>
                <c:pt idx="20427">
                  <c:v>1310</c:v>
                </c:pt>
                <c:pt idx="20428">
                  <c:v>1301</c:v>
                </c:pt>
                <c:pt idx="20429">
                  <c:v>1300</c:v>
                </c:pt>
                <c:pt idx="20430">
                  <c:v>1312</c:v>
                </c:pt>
                <c:pt idx="20431">
                  <c:v>1296</c:v>
                </c:pt>
                <c:pt idx="20432">
                  <c:v>1301</c:v>
                </c:pt>
                <c:pt idx="20433">
                  <c:v>1278</c:v>
                </c:pt>
                <c:pt idx="20434">
                  <c:v>1302</c:v>
                </c:pt>
                <c:pt idx="20435">
                  <c:v>1310</c:v>
                </c:pt>
                <c:pt idx="20436">
                  <c:v>1298</c:v>
                </c:pt>
                <c:pt idx="20437">
                  <c:v>1312</c:v>
                </c:pt>
                <c:pt idx="20438">
                  <c:v>1276</c:v>
                </c:pt>
                <c:pt idx="20439">
                  <c:v>1316</c:v>
                </c:pt>
                <c:pt idx="20440">
                  <c:v>1292</c:v>
                </c:pt>
                <c:pt idx="20441">
                  <c:v>1328</c:v>
                </c:pt>
                <c:pt idx="20442">
                  <c:v>1311</c:v>
                </c:pt>
                <c:pt idx="20443">
                  <c:v>1307</c:v>
                </c:pt>
                <c:pt idx="20444">
                  <c:v>1306</c:v>
                </c:pt>
                <c:pt idx="20445">
                  <c:v>1311</c:v>
                </c:pt>
                <c:pt idx="20446">
                  <c:v>1312</c:v>
                </c:pt>
                <c:pt idx="20447">
                  <c:v>1302</c:v>
                </c:pt>
                <c:pt idx="20448">
                  <c:v>1296</c:v>
                </c:pt>
                <c:pt idx="20449">
                  <c:v>1291</c:v>
                </c:pt>
                <c:pt idx="20450">
                  <c:v>1280</c:v>
                </c:pt>
                <c:pt idx="20451">
                  <c:v>1287</c:v>
                </c:pt>
                <c:pt idx="20452">
                  <c:v>1312</c:v>
                </c:pt>
                <c:pt idx="20453">
                  <c:v>1299</c:v>
                </c:pt>
                <c:pt idx="20454">
                  <c:v>1288</c:v>
                </c:pt>
                <c:pt idx="20455">
                  <c:v>1292</c:v>
                </c:pt>
                <c:pt idx="20456">
                  <c:v>1269</c:v>
                </c:pt>
                <c:pt idx="20457">
                  <c:v>1285</c:v>
                </c:pt>
                <c:pt idx="20458">
                  <c:v>1297</c:v>
                </c:pt>
                <c:pt idx="20459">
                  <c:v>1291</c:v>
                </c:pt>
                <c:pt idx="20460">
                  <c:v>1291</c:v>
                </c:pt>
                <c:pt idx="20461">
                  <c:v>1278</c:v>
                </c:pt>
                <c:pt idx="20462">
                  <c:v>1269</c:v>
                </c:pt>
                <c:pt idx="20463">
                  <c:v>1280</c:v>
                </c:pt>
                <c:pt idx="20464">
                  <c:v>1274</c:v>
                </c:pt>
                <c:pt idx="20465">
                  <c:v>1304</c:v>
                </c:pt>
                <c:pt idx="20466">
                  <c:v>1294</c:v>
                </c:pt>
                <c:pt idx="20467">
                  <c:v>1295</c:v>
                </c:pt>
                <c:pt idx="20468">
                  <c:v>1320</c:v>
                </c:pt>
                <c:pt idx="20469">
                  <c:v>1306</c:v>
                </c:pt>
                <c:pt idx="20470">
                  <c:v>1303</c:v>
                </c:pt>
                <c:pt idx="20471">
                  <c:v>1297</c:v>
                </c:pt>
                <c:pt idx="20472">
                  <c:v>1281</c:v>
                </c:pt>
                <c:pt idx="20473">
                  <c:v>1281</c:v>
                </c:pt>
                <c:pt idx="20474">
                  <c:v>1293</c:v>
                </c:pt>
                <c:pt idx="20475">
                  <c:v>1278</c:v>
                </c:pt>
                <c:pt idx="20476">
                  <c:v>1301</c:v>
                </c:pt>
                <c:pt idx="20477">
                  <c:v>1314</c:v>
                </c:pt>
                <c:pt idx="20478">
                  <c:v>1338</c:v>
                </c:pt>
                <c:pt idx="20479">
                  <c:v>1305</c:v>
                </c:pt>
                <c:pt idx="20480">
                  <c:v>1290</c:v>
                </c:pt>
                <c:pt idx="20481">
                  <c:v>1311</c:v>
                </c:pt>
                <c:pt idx="20482">
                  <c:v>1292</c:v>
                </c:pt>
                <c:pt idx="20483">
                  <c:v>1287</c:v>
                </c:pt>
                <c:pt idx="20484">
                  <c:v>1272</c:v>
                </c:pt>
                <c:pt idx="20485">
                  <c:v>1291</c:v>
                </c:pt>
                <c:pt idx="20486">
                  <c:v>1263</c:v>
                </c:pt>
                <c:pt idx="20487">
                  <c:v>1277</c:v>
                </c:pt>
                <c:pt idx="20488">
                  <c:v>1289</c:v>
                </c:pt>
                <c:pt idx="20489">
                  <c:v>1284</c:v>
                </c:pt>
                <c:pt idx="20490">
                  <c:v>1281</c:v>
                </c:pt>
                <c:pt idx="20491">
                  <c:v>1289</c:v>
                </c:pt>
                <c:pt idx="20492">
                  <c:v>1288</c:v>
                </c:pt>
                <c:pt idx="20493">
                  <c:v>1271</c:v>
                </c:pt>
                <c:pt idx="20494">
                  <c:v>1282</c:v>
                </c:pt>
                <c:pt idx="20495">
                  <c:v>1304</c:v>
                </c:pt>
                <c:pt idx="20496">
                  <c:v>1293</c:v>
                </c:pt>
                <c:pt idx="20497">
                  <c:v>1294</c:v>
                </c:pt>
                <c:pt idx="20498">
                  <c:v>1270</c:v>
                </c:pt>
                <c:pt idx="20499">
                  <c:v>1297</c:v>
                </c:pt>
                <c:pt idx="20500">
                  <c:v>1281</c:v>
                </c:pt>
                <c:pt idx="20501">
                  <c:v>1296</c:v>
                </c:pt>
                <c:pt idx="20502">
                  <c:v>1277</c:v>
                </c:pt>
                <c:pt idx="20503">
                  <c:v>1262</c:v>
                </c:pt>
                <c:pt idx="20504">
                  <c:v>1279</c:v>
                </c:pt>
                <c:pt idx="20505">
                  <c:v>1300</c:v>
                </c:pt>
                <c:pt idx="20506">
                  <c:v>1287</c:v>
                </c:pt>
                <c:pt idx="20507">
                  <c:v>1269</c:v>
                </c:pt>
                <c:pt idx="20508">
                  <c:v>1289</c:v>
                </c:pt>
                <c:pt idx="20509">
                  <c:v>1273</c:v>
                </c:pt>
                <c:pt idx="20510">
                  <c:v>1278</c:v>
                </c:pt>
                <c:pt idx="20511">
                  <c:v>1303</c:v>
                </c:pt>
                <c:pt idx="20512">
                  <c:v>1266</c:v>
                </c:pt>
                <c:pt idx="20513">
                  <c:v>1282</c:v>
                </c:pt>
                <c:pt idx="20514">
                  <c:v>1270</c:v>
                </c:pt>
                <c:pt idx="20515">
                  <c:v>1286</c:v>
                </c:pt>
                <c:pt idx="20516">
                  <c:v>1271</c:v>
                </c:pt>
                <c:pt idx="20517">
                  <c:v>1307</c:v>
                </c:pt>
                <c:pt idx="20518">
                  <c:v>1277</c:v>
                </c:pt>
                <c:pt idx="20519">
                  <c:v>1295</c:v>
                </c:pt>
                <c:pt idx="20520">
                  <c:v>1297</c:v>
                </c:pt>
                <c:pt idx="20521">
                  <c:v>1292</c:v>
                </c:pt>
                <c:pt idx="20522">
                  <c:v>1294</c:v>
                </c:pt>
                <c:pt idx="20523">
                  <c:v>1287</c:v>
                </c:pt>
                <c:pt idx="20524">
                  <c:v>1245</c:v>
                </c:pt>
                <c:pt idx="20525">
                  <c:v>1268</c:v>
                </c:pt>
                <c:pt idx="20526">
                  <c:v>1286</c:v>
                </c:pt>
                <c:pt idx="20527">
                  <c:v>1319</c:v>
                </c:pt>
                <c:pt idx="20528">
                  <c:v>1299</c:v>
                </c:pt>
                <c:pt idx="20529">
                  <c:v>1292</c:v>
                </c:pt>
                <c:pt idx="20530">
                  <c:v>1265</c:v>
                </c:pt>
                <c:pt idx="20531">
                  <c:v>1289</c:v>
                </c:pt>
                <c:pt idx="20532">
                  <c:v>1309</c:v>
                </c:pt>
                <c:pt idx="20533">
                  <c:v>1325</c:v>
                </c:pt>
                <c:pt idx="20534">
                  <c:v>1290</c:v>
                </c:pt>
                <c:pt idx="20535">
                  <c:v>1314</c:v>
                </c:pt>
                <c:pt idx="20536">
                  <c:v>1302</c:v>
                </c:pt>
                <c:pt idx="20537">
                  <c:v>1354</c:v>
                </c:pt>
                <c:pt idx="20538">
                  <c:v>1309</c:v>
                </c:pt>
                <c:pt idx="20539">
                  <c:v>1326</c:v>
                </c:pt>
                <c:pt idx="20540">
                  <c:v>1329</c:v>
                </c:pt>
                <c:pt idx="20541">
                  <c:v>1339</c:v>
                </c:pt>
                <c:pt idx="20542">
                  <c:v>1327</c:v>
                </c:pt>
                <c:pt idx="20543">
                  <c:v>1332</c:v>
                </c:pt>
                <c:pt idx="20544">
                  <c:v>1322</c:v>
                </c:pt>
                <c:pt idx="20545">
                  <c:v>1330</c:v>
                </c:pt>
                <c:pt idx="20546">
                  <c:v>1312</c:v>
                </c:pt>
                <c:pt idx="20547">
                  <c:v>1322</c:v>
                </c:pt>
                <c:pt idx="20548">
                  <c:v>1334</c:v>
                </c:pt>
                <c:pt idx="20549">
                  <c:v>1343</c:v>
                </c:pt>
                <c:pt idx="20550">
                  <c:v>1313</c:v>
                </c:pt>
                <c:pt idx="20551">
                  <c:v>1288</c:v>
                </c:pt>
                <c:pt idx="20552">
                  <c:v>1317</c:v>
                </c:pt>
                <c:pt idx="20553">
                  <c:v>1282</c:v>
                </c:pt>
                <c:pt idx="20554">
                  <c:v>1327</c:v>
                </c:pt>
                <c:pt idx="20555">
                  <c:v>1290</c:v>
                </c:pt>
                <c:pt idx="20556">
                  <c:v>1287</c:v>
                </c:pt>
                <c:pt idx="20557">
                  <c:v>1314</c:v>
                </c:pt>
                <c:pt idx="20558">
                  <c:v>1298</c:v>
                </c:pt>
                <c:pt idx="20559">
                  <c:v>1278</c:v>
                </c:pt>
                <c:pt idx="20560">
                  <c:v>1310</c:v>
                </c:pt>
                <c:pt idx="20561">
                  <c:v>1310</c:v>
                </c:pt>
                <c:pt idx="20562">
                  <c:v>1295</c:v>
                </c:pt>
                <c:pt idx="20563">
                  <c:v>1302</c:v>
                </c:pt>
                <c:pt idx="20564">
                  <c:v>1310</c:v>
                </c:pt>
                <c:pt idx="20565">
                  <c:v>1302</c:v>
                </c:pt>
                <c:pt idx="20566">
                  <c:v>1279</c:v>
                </c:pt>
                <c:pt idx="20567">
                  <c:v>1309</c:v>
                </c:pt>
                <c:pt idx="20568">
                  <c:v>1303</c:v>
                </c:pt>
                <c:pt idx="20569">
                  <c:v>1282</c:v>
                </c:pt>
                <c:pt idx="20570">
                  <c:v>1308</c:v>
                </c:pt>
                <c:pt idx="20571">
                  <c:v>1280</c:v>
                </c:pt>
                <c:pt idx="20572">
                  <c:v>1339</c:v>
                </c:pt>
                <c:pt idx="20573">
                  <c:v>1303</c:v>
                </c:pt>
                <c:pt idx="20574">
                  <c:v>1304</c:v>
                </c:pt>
                <c:pt idx="20575">
                  <c:v>1325</c:v>
                </c:pt>
                <c:pt idx="20576">
                  <c:v>1314</c:v>
                </c:pt>
                <c:pt idx="20577">
                  <c:v>1311</c:v>
                </c:pt>
                <c:pt idx="20578">
                  <c:v>1306</c:v>
                </c:pt>
                <c:pt idx="20579">
                  <c:v>1312</c:v>
                </c:pt>
                <c:pt idx="20580">
                  <c:v>1304</c:v>
                </c:pt>
                <c:pt idx="20581">
                  <c:v>1299</c:v>
                </c:pt>
                <c:pt idx="20582">
                  <c:v>1349</c:v>
                </c:pt>
                <c:pt idx="20583">
                  <c:v>1322</c:v>
                </c:pt>
                <c:pt idx="20584">
                  <c:v>1323</c:v>
                </c:pt>
                <c:pt idx="20585">
                  <c:v>1316</c:v>
                </c:pt>
                <c:pt idx="20586">
                  <c:v>1322</c:v>
                </c:pt>
                <c:pt idx="20587">
                  <c:v>1330</c:v>
                </c:pt>
                <c:pt idx="20588">
                  <c:v>1314</c:v>
                </c:pt>
                <c:pt idx="20589">
                  <c:v>1329</c:v>
                </c:pt>
                <c:pt idx="20590">
                  <c:v>1324</c:v>
                </c:pt>
                <c:pt idx="20591">
                  <c:v>1313</c:v>
                </c:pt>
                <c:pt idx="20592">
                  <c:v>1304</c:v>
                </c:pt>
                <c:pt idx="20593">
                  <c:v>1320</c:v>
                </c:pt>
                <c:pt idx="20594">
                  <c:v>1299</c:v>
                </c:pt>
                <c:pt idx="20595">
                  <c:v>1286</c:v>
                </c:pt>
                <c:pt idx="20596">
                  <c:v>1293</c:v>
                </c:pt>
                <c:pt idx="20597">
                  <c:v>1324</c:v>
                </c:pt>
                <c:pt idx="20598">
                  <c:v>1330</c:v>
                </c:pt>
                <c:pt idx="20599">
                  <c:v>1306</c:v>
                </c:pt>
                <c:pt idx="20600">
                  <c:v>1302</c:v>
                </c:pt>
                <c:pt idx="20601">
                  <c:v>1340</c:v>
                </c:pt>
                <c:pt idx="20602">
                  <c:v>1304</c:v>
                </c:pt>
                <c:pt idx="20603">
                  <c:v>1323</c:v>
                </c:pt>
                <c:pt idx="20604">
                  <c:v>1317</c:v>
                </c:pt>
                <c:pt idx="20605">
                  <c:v>1329</c:v>
                </c:pt>
                <c:pt idx="20606">
                  <c:v>1312</c:v>
                </c:pt>
                <c:pt idx="20607">
                  <c:v>1306</c:v>
                </c:pt>
                <c:pt idx="20608">
                  <c:v>1304</c:v>
                </c:pt>
                <c:pt idx="20609">
                  <c:v>1292</c:v>
                </c:pt>
                <c:pt idx="20610">
                  <c:v>1316</c:v>
                </c:pt>
                <c:pt idx="20611">
                  <c:v>1272</c:v>
                </c:pt>
                <c:pt idx="20612">
                  <c:v>1305</c:v>
                </c:pt>
                <c:pt idx="20613">
                  <c:v>1315</c:v>
                </c:pt>
                <c:pt idx="20614">
                  <c:v>1287</c:v>
                </c:pt>
                <c:pt idx="20615">
                  <c:v>1290</c:v>
                </c:pt>
                <c:pt idx="20616">
                  <c:v>1324</c:v>
                </c:pt>
                <c:pt idx="20617">
                  <c:v>1293</c:v>
                </c:pt>
                <c:pt idx="20618">
                  <c:v>1308</c:v>
                </c:pt>
                <c:pt idx="20619">
                  <c:v>1307</c:v>
                </c:pt>
                <c:pt idx="20620">
                  <c:v>1296</c:v>
                </c:pt>
                <c:pt idx="20621">
                  <c:v>1298</c:v>
                </c:pt>
                <c:pt idx="20622">
                  <c:v>1320</c:v>
                </c:pt>
                <c:pt idx="20623">
                  <c:v>1315</c:v>
                </c:pt>
                <c:pt idx="20624">
                  <c:v>1309</c:v>
                </c:pt>
                <c:pt idx="20625">
                  <c:v>1298</c:v>
                </c:pt>
                <c:pt idx="20626">
                  <c:v>1320</c:v>
                </c:pt>
                <c:pt idx="20627">
                  <c:v>1302</c:v>
                </c:pt>
                <c:pt idx="20628">
                  <c:v>1320</c:v>
                </c:pt>
                <c:pt idx="20629">
                  <c:v>1316</c:v>
                </c:pt>
                <c:pt idx="20630">
                  <c:v>1330</c:v>
                </c:pt>
                <c:pt idx="20631">
                  <c:v>1306</c:v>
                </c:pt>
                <c:pt idx="20632">
                  <c:v>1320</c:v>
                </c:pt>
                <c:pt idx="20633">
                  <c:v>1325</c:v>
                </c:pt>
                <c:pt idx="20634">
                  <c:v>1321</c:v>
                </c:pt>
                <c:pt idx="20635">
                  <c:v>1294</c:v>
                </c:pt>
                <c:pt idx="20636">
                  <c:v>1306</c:v>
                </c:pt>
                <c:pt idx="20637">
                  <c:v>1296</c:v>
                </c:pt>
                <c:pt idx="20638">
                  <c:v>1269</c:v>
                </c:pt>
                <c:pt idx="20639">
                  <c:v>1289</c:v>
                </c:pt>
                <c:pt idx="20640">
                  <c:v>1284</c:v>
                </c:pt>
                <c:pt idx="20641">
                  <c:v>1280</c:v>
                </c:pt>
                <c:pt idx="20642">
                  <c:v>1286</c:v>
                </c:pt>
                <c:pt idx="20643">
                  <c:v>1301</c:v>
                </c:pt>
                <c:pt idx="20644">
                  <c:v>1278</c:v>
                </c:pt>
                <c:pt idx="20645">
                  <c:v>1285</c:v>
                </c:pt>
                <c:pt idx="20646">
                  <c:v>1282</c:v>
                </c:pt>
                <c:pt idx="20647">
                  <c:v>1288</c:v>
                </c:pt>
                <c:pt idx="20648">
                  <c:v>1315</c:v>
                </c:pt>
                <c:pt idx="20649">
                  <c:v>1278</c:v>
                </c:pt>
                <c:pt idx="20650">
                  <c:v>1263</c:v>
                </c:pt>
                <c:pt idx="20651">
                  <c:v>1256</c:v>
                </c:pt>
                <c:pt idx="20652">
                  <c:v>1266</c:v>
                </c:pt>
                <c:pt idx="20653">
                  <c:v>1278</c:v>
                </c:pt>
                <c:pt idx="20654">
                  <c:v>1273</c:v>
                </c:pt>
                <c:pt idx="20655">
                  <c:v>1296</c:v>
                </c:pt>
                <c:pt idx="20656">
                  <c:v>1273</c:v>
                </c:pt>
                <c:pt idx="20657">
                  <c:v>1276</c:v>
                </c:pt>
                <c:pt idx="20658">
                  <c:v>1292</c:v>
                </c:pt>
                <c:pt idx="20659">
                  <c:v>1286</c:v>
                </c:pt>
                <c:pt idx="20660">
                  <c:v>1289</c:v>
                </c:pt>
                <c:pt idx="20661">
                  <c:v>1281</c:v>
                </c:pt>
                <c:pt idx="20662">
                  <c:v>1321</c:v>
                </c:pt>
                <c:pt idx="20663">
                  <c:v>1291</c:v>
                </c:pt>
                <c:pt idx="20664">
                  <c:v>1284</c:v>
                </c:pt>
                <c:pt idx="20665">
                  <c:v>1255</c:v>
                </c:pt>
                <c:pt idx="20666">
                  <c:v>1273</c:v>
                </c:pt>
                <c:pt idx="20667">
                  <c:v>1285</c:v>
                </c:pt>
                <c:pt idx="20668">
                  <c:v>1266</c:v>
                </c:pt>
                <c:pt idx="20669">
                  <c:v>1253</c:v>
                </c:pt>
                <c:pt idx="20670">
                  <c:v>1273</c:v>
                </c:pt>
                <c:pt idx="20671">
                  <c:v>1292</c:v>
                </c:pt>
                <c:pt idx="20672">
                  <c:v>1280</c:v>
                </c:pt>
                <c:pt idx="20673">
                  <c:v>1302</c:v>
                </c:pt>
                <c:pt idx="20674">
                  <c:v>1271</c:v>
                </c:pt>
                <c:pt idx="20675">
                  <c:v>1294</c:v>
                </c:pt>
                <c:pt idx="20676">
                  <c:v>1275</c:v>
                </c:pt>
                <c:pt idx="20677">
                  <c:v>1297</c:v>
                </c:pt>
                <c:pt idx="20678">
                  <c:v>1265</c:v>
                </c:pt>
                <c:pt idx="20679">
                  <c:v>1269</c:v>
                </c:pt>
                <c:pt idx="20680">
                  <c:v>1277</c:v>
                </c:pt>
                <c:pt idx="20681">
                  <c:v>1290</c:v>
                </c:pt>
                <c:pt idx="20682">
                  <c:v>1274</c:v>
                </c:pt>
                <c:pt idx="20683">
                  <c:v>1246</c:v>
                </c:pt>
                <c:pt idx="20684">
                  <c:v>1299</c:v>
                </c:pt>
                <c:pt idx="20685">
                  <c:v>1281</c:v>
                </c:pt>
                <c:pt idx="20686">
                  <c:v>1300</c:v>
                </c:pt>
                <c:pt idx="20687">
                  <c:v>1285</c:v>
                </c:pt>
                <c:pt idx="20688">
                  <c:v>1303</c:v>
                </c:pt>
                <c:pt idx="20689">
                  <c:v>1292</c:v>
                </c:pt>
                <c:pt idx="20690">
                  <c:v>1315</c:v>
                </c:pt>
                <c:pt idx="20691">
                  <c:v>1311</c:v>
                </c:pt>
                <c:pt idx="20692">
                  <c:v>1293</c:v>
                </c:pt>
                <c:pt idx="20693">
                  <c:v>1306</c:v>
                </c:pt>
                <c:pt idx="20694">
                  <c:v>1310</c:v>
                </c:pt>
                <c:pt idx="20695">
                  <c:v>1309</c:v>
                </c:pt>
                <c:pt idx="20696">
                  <c:v>1273</c:v>
                </c:pt>
                <c:pt idx="20697">
                  <c:v>1263</c:v>
                </c:pt>
                <c:pt idx="20698">
                  <c:v>1265</c:v>
                </c:pt>
                <c:pt idx="20699">
                  <c:v>1281</c:v>
                </c:pt>
                <c:pt idx="20700">
                  <c:v>1263</c:v>
                </c:pt>
                <c:pt idx="20701">
                  <c:v>1275</c:v>
                </c:pt>
                <c:pt idx="20702">
                  <c:v>1250</c:v>
                </c:pt>
                <c:pt idx="20703">
                  <c:v>1225</c:v>
                </c:pt>
                <c:pt idx="20704">
                  <c:v>1234</c:v>
                </c:pt>
                <c:pt idx="20705">
                  <c:v>1251</c:v>
                </c:pt>
                <c:pt idx="20706">
                  <c:v>1243</c:v>
                </c:pt>
                <c:pt idx="20707">
                  <c:v>1293</c:v>
                </c:pt>
                <c:pt idx="20708">
                  <c:v>1285</c:v>
                </c:pt>
                <c:pt idx="20709">
                  <c:v>1287</c:v>
                </c:pt>
                <c:pt idx="20710">
                  <c:v>1294</c:v>
                </c:pt>
                <c:pt idx="20711">
                  <c:v>1256</c:v>
                </c:pt>
                <c:pt idx="20712">
                  <c:v>1281</c:v>
                </c:pt>
                <c:pt idx="20713">
                  <c:v>1248</c:v>
                </c:pt>
                <c:pt idx="20714">
                  <c:v>1267</c:v>
                </c:pt>
                <c:pt idx="20715">
                  <c:v>1277</c:v>
                </c:pt>
                <c:pt idx="20716">
                  <c:v>1280</c:v>
                </c:pt>
                <c:pt idx="20717">
                  <c:v>1267</c:v>
                </c:pt>
                <c:pt idx="20718">
                  <c:v>1263</c:v>
                </c:pt>
                <c:pt idx="20719">
                  <c:v>1268</c:v>
                </c:pt>
                <c:pt idx="20720">
                  <c:v>1300</c:v>
                </c:pt>
                <c:pt idx="20721">
                  <c:v>1288</c:v>
                </c:pt>
                <c:pt idx="20722">
                  <c:v>1295</c:v>
                </c:pt>
                <c:pt idx="20723">
                  <c:v>1285</c:v>
                </c:pt>
                <c:pt idx="20724">
                  <c:v>1290</c:v>
                </c:pt>
                <c:pt idx="20725">
                  <c:v>1250</c:v>
                </c:pt>
                <c:pt idx="20726">
                  <c:v>1269</c:v>
                </c:pt>
                <c:pt idx="20727">
                  <c:v>1285</c:v>
                </c:pt>
                <c:pt idx="20728">
                  <c:v>1257</c:v>
                </c:pt>
                <c:pt idx="20729">
                  <c:v>1272</c:v>
                </c:pt>
                <c:pt idx="20730">
                  <c:v>1265</c:v>
                </c:pt>
                <c:pt idx="20731">
                  <c:v>1265</c:v>
                </c:pt>
                <c:pt idx="20732">
                  <c:v>1261</c:v>
                </c:pt>
                <c:pt idx="20733">
                  <c:v>1268</c:v>
                </c:pt>
                <c:pt idx="20734">
                  <c:v>1287</c:v>
                </c:pt>
                <c:pt idx="20735">
                  <c:v>1287</c:v>
                </c:pt>
                <c:pt idx="20736">
                  <c:v>1283</c:v>
                </c:pt>
                <c:pt idx="20737">
                  <c:v>1263</c:v>
                </c:pt>
                <c:pt idx="20738">
                  <c:v>1278</c:v>
                </c:pt>
                <c:pt idx="20739">
                  <c:v>1264</c:v>
                </c:pt>
                <c:pt idx="20740">
                  <c:v>1281</c:v>
                </c:pt>
                <c:pt idx="20741">
                  <c:v>1242</c:v>
                </c:pt>
                <c:pt idx="20742">
                  <c:v>1257</c:v>
                </c:pt>
                <c:pt idx="20743">
                  <c:v>1260</c:v>
                </c:pt>
                <c:pt idx="20744">
                  <c:v>1277</c:v>
                </c:pt>
                <c:pt idx="20745">
                  <c:v>1288</c:v>
                </c:pt>
                <c:pt idx="20746">
                  <c:v>1278</c:v>
                </c:pt>
                <c:pt idx="20747">
                  <c:v>1274</c:v>
                </c:pt>
                <c:pt idx="20748">
                  <c:v>1284</c:v>
                </c:pt>
                <c:pt idx="20749">
                  <c:v>1285</c:v>
                </c:pt>
                <c:pt idx="20750">
                  <c:v>1270</c:v>
                </c:pt>
                <c:pt idx="20751">
                  <c:v>1292</c:v>
                </c:pt>
                <c:pt idx="20752">
                  <c:v>1280</c:v>
                </c:pt>
                <c:pt idx="20753">
                  <c:v>1277</c:v>
                </c:pt>
                <c:pt idx="20754">
                  <c:v>1258</c:v>
                </c:pt>
                <c:pt idx="20755">
                  <c:v>1287</c:v>
                </c:pt>
                <c:pt idx="20756">
                  <c:v>1277</c:v>
                </c:pt>
                <c:pt idx="20757">
                  <c:v>1262</c:v>
                </c:pt>
                <c:pt idx="20758">
                  <c:v>1252</c:v>
                </c:pt>
                <c:pt idx="20759">
                  <c:v>1237</c:v>
                </c:pt>
                <c:pt idx="20760">
                  <c:v>1255</c:v>
                </c:pt>
                <c:pt idx="20761">
                  <c:v>1260</c:v>
                </c:pt>
                <c:pt idx="20762">
                  <c:v>1238</c:v>
                </c:pt>
                <c:pt idx="20763">
                  <c:v>1260</c:v>
                </c:pt>
                <c:pt idx="20764">
                  <c:v>1267</c:v>
                </c:pt>
                <c:pt idx="20765">
                  <c:v>1294</c:v>
                </c:pt>
                <c:pt idx="20766">
                  <c:v>1298</c:v>
                </c:pt>
                <c:pt idx="20767">
                  <c:v>1257</c:v>
                </c:pt>
                <c:pt idx="20768">
                  <c:v>1272</c:v>
                </c:pt>
                <c:pt idx="20769">
                  <c:v>1286</c:v>
                </c:pt>
                <c:pt idx="20770">
                  <c:v>1273</c:v>
                </c:pt>
                <c:pt idx="20771">
                  <c:v>1294</c:v>
                </c:pt>
                <c:pt idx="20772">
                  <c:v>1273</c:v>
                </c:pt>
                <c:pt idx="20773">
                  <c:v>1310</c:v>
                </c:pt>
                <c:pt idx="20774">
                  <c:v>1307</c:v>
                </c:pt>
                <c:pt idx="20775">
                  <c:v>1286</c:v>
                </c:pt>
                <c:pt idx="20776">
                  <c:v>1298</c:v>
                </c:pt>
                <c:pt idx="20777">
                  <c:v>1308</c:v>
                </c:pt>
                <c:pt idx="20778">
                  <c:v>1271</c:v>
                </c:pt>
                <c:pt idx="20779">
                  <c:v>1276</c:v>
                </c:pt>
                <c:pt idx="20780">
                  <c:v>1293</c:v>
                </c:pt>
                <c:pt idx="20781">
                  <c:v>1278</c:v>
                </c:pt>
                <c:pt idx="20782">
                  <c:v>1279</c:v>
                </c:pt>
                <c:pt idx="20783">
                  <c:v>1280</c:v>
                </c:pt>
                <c:pt idx="20784">
                  <c:v>1259</c:v>
                </c:pt>
                <c:pt idx="20785">
                  <c:v>1271</c:v>
                </c:pt>
                <c:pt idx="20786">
                  <c:v>1255</c:v>
                </c:pt>
                <c:pt idx="20787">
                  <c:v>1272</c:v>
                </c:pt>
                <c:pt idx="20788">
                  <c:v>1274</c:v>
                </c:pt>
                <c:pt idx="20789">
                  <c:v>1274</c:v>
                </c:pt>
                <c:pt idx="20790">
                  <c:v>1259</c:v>
                </c:pt>
                <c:pt idx="20791">
                  <c:v>1255</c:v>
                </c:pt>
                <c:pt idx="20792">
                  <c:v>1268</c:v>
                </c:pt>
                <c:pt idx="20793">
                  <c:v>1242</c:v>
                </c:pt>
                <c:pt idx="20794">
                  <c:v>1257</c:v>
                </c:pt>
                <c:pt idx="20795">
                  <c:v>1268</c:v>
                </c:pt>
                <c:pt idx="20796">
                  <c:v>1258</c:v>
                </c:pt>
                <c:pt idx="20797">
                  <c:v>1252</c:v>
                </c:pt>
                <c:pt idx="20798">
                  <c:v>1254</c:v>
                </c:pt>
                <c:pt idx="20799">
                  <c:v>1254</c:v>
                </c:pt>
                <c:pt idx="20800">
                  <c:v>1249</c:v>
                </c:pt>
                <c:pt idx="20801">
                  <c:v>1263</c:v>
                </c:pt>
                <c:pt idx="20802">
                  <c:v>1258</c:v>
                </c:pt>
                <c:pt idx="20803">
                  <c:v>1262</c:v>
                </c:pt>
                <c:pt idx="20804">
                  <c:v>1284</c:v>
                </c:pt>
                <c:pt idx="20805">
                  <c:v>1261</c:v>
                </c:pt>
                <c:pt idx="20806">
                  <c:v>1271</c:v>
                </c:pt>
                <c:pt idx="20807">
                  <c:v>1264</c:v>
                </c:pt>
                <c:pt idx="20808">
                  <c:v>1265</c:v>
                </c:pt>
                <c:pt idx="20809">
                  <c:v>1285</c:v>
                </c:pt>
                <c:pt idx="20810">
                  <c:v>1282</c:v>
                </c:pt>
                <c:pt idx="20811">
                  <c:v>1268</c:v>
                </c:pt>
                <c:pt idx="20812">
                  <c:v>1263</c:v>
                </c:pt>
                <c:pt idx="20813">
                  <c:v>1270</c:v>
                </c:pt>
                <c:pt idx="20814">
                  <c:v>1277</c:v>
                </c:pt>
                <c:pt idx="20815">
                  <c:v>1281</c:v>
                </c:pt>
                <c:pt idx="20816">
                  <c:v>1267</c:v>
                </c:pt>
                <c:pt idx="20817">
                  <c:v>1274</c:v>
                </c:pt>
                <c:pt idx="20818">
                  <c:v>1269</c:v>
                </c:pt>
                <c:pt idx="20819">
                  <c:v>1310</c:v>
                </c:pt>
                <c:pt idx="20820">
                  <c:v>1256</c:v>
                </c:pt>
                <c:pt idx="20821">
                  <c:v>1281</c:v>
                </c:pt>
                <c:pt idx="20822">
                  <c:v>1269</c:v>
                </c:pt>
                <c:pt idx="20823">
                  <c:v>1276</c:v>
                </c:pt>
                <c:pt idx="20824">
                  <c:v>1297</c:v>
                </c:pt>
                <c:pt idx="20825">
                  <c:v>1284</c:v>
                </c:pt>
                <c:pt idx="20826">
                  <c:v>1287</c:v>
                </c:pt>
                <c:pt idx="20827">
                  <c:v>1259</c:v>
                </c:pt>
                <c:pt idx="20828">
                  <c:v>1284</c:v>
                </c:pt>
                <c:pt idx="20829">
                  <c:v>1296</c:v>
                </c:pt>
                <c:pt idx="20830">
                  <c:v>1270</c:v>
                </c:pt>
                <c:pt idx="20831">
                  <c:v>1279</c:v>
                </c:pt>
                <c:pt idx="20832">
                  <c:v>1279</c:v>
                </c:pt>
                <c:pt idx="20833">
                  <c:v>1284</c:v>
                </c:pt>
                <c:pt idx="20834">
                  <c:v>1281</c:v>
                </c:pt>
                <c:pt idx="20835">
                  <c:v>1285</c:v>
                </c:pt>
                <c:pt idx="20836">
                  <c:v>1301</c:v>
                </c:pt>
                <c:pt idx="20837">
                  <c:v>1317</c:v>
                </c:pt>
                <c:pt idx="20838">
                  <c:v>1308</c:v>
                </c:pt>
                <c:pt idx="20839">
                  <c:v>1289</c:v>
                </c:pt>
                <c:pt idx="20840">
                  <c:v>1310</c:v>
                </c:pt>
                <c:pt idx="20841">
                  <c:v>1296</c:v>
                </c:pt>
                <c:pt idx="20842">
                  <c:v>1289</c:v>
                </c:pt>
                <c:pt idx="20843">
                  <c:v>1285</c:v>
                </c:pt>
                <c:pt idx="20844">
                  <c:v>1286</c:v>
                </c:pt>
                <c:pt idx="20845">
                  <c:v>1304</c:v>
                </c:pt>
                <c:pt idx="20846">
                  <c:v>1280</c:v>
                </c:pt>
                <c:pt idx="20847">
                  <c:v>1292</c:v>
                </c:pt>
                <c:pt idx="20848">
                  <c:v>1268</c:v>
                </c:pt>
                <c:pt idx="20849">
                  <c:v>1283</c:v>
                </c:pt>
                <c:pt idx="20850">
                  <c:v>1275</c:v>
                </c:pt>
                <c:pt idx="20851">
                  <c:v>1292</c:v>
                </c:pt>
                <c:pt idx="20852">
                  <c:v>1298</c:v>
                </c:pt>
                <c:pt idx="20853">
                  <c:v>1265</c:v>
                </c:pt>
                <c:pt idx="20854">
                  <c:v>1301</c:v>
                </c:pt>
                <c:pt idx="20855">
                  <c:v>1301</c:v>
                </c:pt>
                <c:pt idx="20856">
                  <c:v>1323</c:v>
                </c:pt>
                <c:pt idx="20857">
                  <c:v>1328</c:v>
                </c:pt>
                <c:pt idx="20858">
                  <c:v>1312</c:v>
                </c:pt>
                <c:pt idx="20859">
                  <c:v>1315</c:v>
                </c:pt>
                <c:pt idx="20860">
                  <c:v>1298</c:v>
                </c:pt>
                <c:pt idx="20861">
                  <c:v>1289</c:v>
                </c:pt>
                <c:pt idx="20862">
                  <c:v>1307</c:v>
                </c:pt>
                <c:pt idx="20863">
                  <c:v>1308</c:v>
                </c:pt>
                <c:pt idx="20864">
                  <c:v>1307</c:v>
                </c:pt>
                <c:pt idx="20865">
                  <c:v>1291</c:v>
                </c:pt>
                <c:pt idx="20866">
                  <c:v>1285</c:v>
                </c:pt>
                <c:pt idx="20867">
                  <c:v>1282</c:v>
                </c:pt>
                <c:pt idx="20868">
                  <c:v>1272</c:v>
                </c:pt>
                <c:pt idx="20869">
                  <c:v>1290</c:v>
                </c:pt>
                <c:pt idx="20870">
                  <c:v>1296</c:v>
                </c:pt>
                <c:pt idx="20871">
                  <c:v>1307</c:v>
                </c:pt>
                <c:pt idx="20872">
                  <c:v>1318</c:v>
                </c:pt>
                <c:pt idx="20873">
                  <c:v>1321</c:v>
                </c:pt>
                <c:pt idx="20874">
                  <c:v>1310</c:v>
                </c:pt>
                <c:pt idx="20875">
                  <c:v>1306</c:v>
                </c:pt>
                <c:pt idx="20876">
                  <c:v>1324</c:v>
                </c:pt>
                <c:pt idx="20877">
                  <c:v>1309</c:v>
                </c:pt>
                <c:pt idx="20878">
                  <c:v>1322</c:v>
                </c:pt>
                <c:pt idx="20879">
                  <c:v>1293</c:v>
                </c:pt>
                <c:pt idx="20880">
                  <c:v>1275</c:v>
                </c:pt>
                <c:pt idx="20881">
                  <c:v>1282</c:v>
                </c:pt>
                <c:pt idx="20882">
                  <c:v>1277</c:v>
                </c:pt>
                <c:pt idx="20883">
                  <c:v>1264</c:v>
                </c:pt>
                <c:pt idx="20884">
                  <c:v>1291</c:v>
                </c:pt>
                <c:pt idx="20885">
                  <c:v>1284</c:v>
                </c:pt>
                <c:pt idx="20886">
                  <c:v>1269</c:v>
                </c:pt>
                <c:pt idx="20887">
                  <c:v>1267</c:v>
                </c:pt>
                <c:pt idx="20888">
                  <c:v>1266</c:v>
                </c:pt>
                <c:pt idx="20889">
                  <c:v>1261</c:v>
                </c:pt>
                <c:pt idx="20890">
                  <c:v>1294</c:v>
                </c:pt>
                <c:pt idx="20891">
                  <c:v>1287</c:v>
                </c:pt>
                <c:pt idx="20892">
                  <c:v>1281</c:v>
                </c:pt>
                <c:pt idx="20893">
                  <c:v>1275</c:v>
                </c:pt>
                <c:pt idx="20894">
                  <c:v>1255</c:v>
                </c:pt>
                <c:pt idx="20895">
                  <c:v>1286</c:v>
                </c:pt>
                <c:pt idx="20896">
                  <c:v>1283</c:v>
                </c:pt>
                <c:pt idx="20897">
                  <c:v>1278</c:v>
                </c:pt>
                <c:pt idx="20898">
                  <c:v>1297</c:v>
                </c:pt>
                <c:pt idx="20899">
                  <c:v>1300</c:v>
                </c:pt>
                <c:pt idx="20900">
                  <c:v>1298</c:v>
                </c:pt>
                <c:pt idx="20901">
                  <c:v>1286</c:v>
                </c:pt>
                <c:pt idx="20902">
                  <c:v>1274</c:v>
                </c:pt>
                <c:pt idx="20903">
                  <c:v>1278</c:v>
                </c:pt>
                <c:pt idx="20904">
                  <c:v>1275</c:v>
                </c:pt>
                <c:pt idx="20905">
                  <c:v>1274</c:v>
                </c:pt>
                <c:pt idx="20906">
                  <c:v>1300</c:v>
                </c:pt>
                <c:pt idx="20907">
                  <c:v>1268</c:v>
                </c:pt>
                <c:pt idx="20908">
                  <c:v>1261</c:v>
                </c:pt>
                <c:pt idx="20909">
                  <c:v>1269</c:v>
                </c:pt>
                <c:pt idx="20910">
                  <c:v>1273</c:v>
                </c:pt>
                <c:pt idx="20911">
                  <c:v>1275</c:v>
                </c:pt>
                <c:pt idx="20912">
                  <c:v>1270</c:v>
                </c:pt>
                <c:pt idx="20913">
                  <c:v>1280</c:v>
                </c:pt>
                <c:pt idx="20914">
                  <c:v>1278</c:v>
                </c:pt>
                <c:pt idx="20915">
                  <c:v>1280</c:v>
                </c:pt>
                <c:pt idx="20916">
                  <c:v>1277</c:v>
                </c:pt>
                <c:pt idx="20917">
                  <c:v>1253</c:v>
                </c:pt>
                <c:pt idx="20918">
                  <c:v>1266</c:v>
                </c:pt>
                <c:pt idx="20919">
                  <c:v>1275</c:v>
                </c:pt>
                <c:pt idx="20920">
                  <c:v>1275</c:v>
                </c:pt>
                <c:pt idx="20921">
                  <c:v>1270</c:v>
                </c:pt>
                <c:pt idx="20922">
                  <c:v>1245</c:v>
                </c:pt>
                <c:pt idx="20923">
                  <c:v>1275</c:v>
                </c:pt>
                <c:pt idx="20924">
                  <c:v>1311</c:v>
                </c:pt>
                <c:pt idx="20925">
                  <c:v>1284</c:v>
                </c:pt>
                <c:pt idx="20926">
                  <c:v>1275</c:v>
                </c:pt>
                <c:pt idx="20927">
                  <c:v>1290</c:v>
                </c:pt>
                <c:pt idx="20928">
                  <c:v>1297</c:v>
                </c:pt>
                <c:pt idx="20929">
                  <c:v>1314</c:v>
                </c:pt>
                <c:pt idx="20930">
                  <c:v>1290</c:v>
                </c:pt>
                <c:pt idx="20931">
                  <c:v>1270</c:v>
                </c:pt>
                <c:pt idx="20932">
                  <c:v>1268</c:v>
                </c:pt>
                <c:pt idx="20933">
                  <c:v>1274</c:v>
                </c:pt>
                <c:pt idx="20934">
                  <c:v>1261</c:v>
                </c:pt>
                <c:pt idx="20935">
                  <c:v>1269</c:v>
                </c:pt>
                <c:pt idx="20936">
                  <c:v>1270</c:v>
                </c:pt>
                <c:pt idx="20937">
                  <c:v>1275</c:v>
                </c:pt>
                <c:pt idx="20938">
                  <c:v>1297</c:v>
                </c:pt>
                <c:pt idx="20939">
                  <c:v>1266</c:v>
                </c:pt>
                <c:pt idx="20940">
                  <c:v>1261</c:v>
                </c:pt>
                <c:pt idx="20941">
                  <c:v>1253</c:v>
                </c:pt>
                <c:pt idx="20942">
                  <c:v>1255</c:v>
                </c:pt>
                <c:pt idx="20943">
                  <c:v>1299</c:v>
                </c:pt>
                <c:pt idx="20944">
                  <c:v>1281</c:v>
                </c:pt>
                <c:pt idx="20945">
                  <c:v>1273</c:v>
                </c:pt>
                <c:pt idx="20946">
                  <c:v>1278</c:v>
                </c:pt>
                <c:pt idx="20947">
                  <c:v>1274</c:v>
                </c:pt>
                <c:pt idx="20948">
                  <c:v>1254</c:v>
                </c:pt>
                <c:pt idx="20949">
                  <c:v>1263</c:v>
                </c:pt>
                <c:pt idx="20950">
                  <c:v>1265</c:v>
                </c:pt>
                <c:pt idx="20951">
                  <c:v>1261</c:v>
                </c:pt>
                <c:pt idx="20952">
                  <c:v>1246</c:v>
                </c:pt>
                <c:pt idx="20953">
                  <c:v>1273</c:v>
                </c:pt>
                <c:pt idx="20954">
                  <c:v>1257</c:v>
                </c:pt>
                <c:pt idx="20955">
                  <c:v>1275</c:v>
                </c:pt>
                <c:pt idx="20956">
                  <c:v>1256</c:v>
                </c:pt>
                <c:pt idx="20957">
                  <c:v>1275</c:v>
                </c:pt>
                <c:pt idx="20958">
                  <c:v>1256</c:v>
                </c:pt>
                <c:pt idx="20959">
                  <c:v>1241</c:v>
                </c:pt>
                <c:pt idx="20960">
                  <c:v>1282</c:v>
                </c:pt>
                <c:pt idx="20961">
                  <c:v>1221</c:v>
                </c:pt>
                <c:pt idx="20962">
                  <c:v>1235</c:v>
                </c:pt>
                <c:pt idx="20963">
                  <c:v>1242</c:v>
                </c:pt>
                <c:pt idx="20964">
                  <c:v>1240</c:v>
                </c:pt>
                <c:pt idx="20965">
                  <c:v>1235</c:v>
                </c:pt>
                <c:pt idx="20966">
                  <c:v>1251</c:v>
                </c:pt>
                <c:pt idx="20967">
                  <c:v>1274</c:v>
                </c:pt>
                <c:pt idx="20968">
                  <c:v>1273</c:v>
                </c:pt>
                <c:pt idx="20969">
                  <c:v>1253</c:v>
                </c:pt>
                <c:pt idx="20970">
                  <c:v>1262</c:v>
                </c:pt>
                <c:pt idx="20971">
                  <c:v>1255</c:v>
                </c:pt>
                <c:pt idx="20972">
                  <c:v>1284</c:v>
                </c:pt>
                <c:pt idx="20973">
                  <c:v>1255</c:v>
                </c:pt>
                <c:pt idx="20974">
                  <c:v>1240</c:v>
                </c:pt>
                <c:pt idx="20975">
                  <c:v>1264</c:v>
                </c:pt>
                <c:pt idx="20976">
                  <c:v>1251</c:v>
                </c:pt>
                <c:pt idx="20977">
                  <c:v>1259</c:v>
                </c:pt>
                <c:pt idx="20978">
                  <c:v>1266</c:v>
                </c:pt>
                <c:pt idx="20979">
                  <c:v>1240</c:v>
                </c:pt>
                <c:pt idx="20980">
                  <c:v>1243</c:v>
                </c:pt>
                <c:pt idx="20981">
                  <c:v>1247</c:v>
                </c:pt>
                <c:pt idx="20982">
                  <c:v>1241</c:v>
                </c:pt>
                <c:pt idx="20983">
                  <c:v>1243</c:v>
                </c:pt>
                <c:pt idx="20984">
                  <c:v>1224</c:v>
                </c:pt>
                <c:pt idx="20985">
                  <c:v>1228</c:v>
                </c:pt>
                <c:pt idx="20986">
                  <c:v>1228</c:v>
                </c:pt>
                <c:pt idx="20987">
                  <c:v>1233</c:v>
                </c:pt>
                <c:pt idx="20988">
                  <c:v>1229</c:v>
                </c:pt>
                <c:pt idx="20989">
                  <c:v>1203</c:v>
                </c:pt>
                <c:pt idx="20990">
                  <c:v>1176</c:v>
                </c:pt>
                <c:pt idx="20991">
                  <c:v>1237</c:v>
                </c:pt>
                <c:pt idx="20992">
                  <c:v>1240</c:v>
                </c:pt>
                <c:pt idx="20993">
                  <c:v>1241</c:v>
                </c:pt>
                <c:pt idx="20994">
                  <c:v>1248</c:v>
                </c:pt>
                <c:pt idx="20995">
                  <c:v>1239</c:v>
                </c:pt>
                <c:pt idx="20996">
                  <c:v>1239</c:v>
                </c:pt>
                <c:pt idx="20997">
                  <c:v>1237</c:v>
                </c:pt>
                <c:pt idx="20998">
                  <c:v>1230</c:v>
                </c:pt>
                <c:pt idx="20999">
                  <c:v>1214</c:v>
                </c:pt>
                <c:pt idx="21000">
                  <c:v>1221</c:v>
                </c:pt>
                <c:pt idx="21001">
                  <c:v>1237</c:v>
                </c:pt>
                <c:pt idx="21002">
                  <c:v>1215</c:v>
                </c:pt>
                <c:pt idx="21003">
                  <c:v>1229</c:v>
                </c:pt>
                <c:pt idx="21004">
                  <c:v>1230</c:v>
                </c:pt>
                <c:pt idx="21005">
                  <c:v>1243</c:v>
                </c:pt>
                <c:pt idx="21006">
                  <c:v>1231</c:v>
                </c:pt>
                <c:pt idx="21007">
                  <c:v>1218</c:v>
                </c:pt>
                <c:pt idx="21008">
                  <c:v>1256</c:v>
                </c:pt>
                <c:pt idx="21009">
                  <c:v>1258</c:v>
                </c:pt>
                <c:pt idx="21010">
                  <c:v>1247</c:v>
                </c:pt>
                <c:pt idx="21011">
                  <c:v>1233</c:v>
                </c:pt>
                <c:pt idx="21012">
                  <c:v>1228</c:v>
                </c:pt>
                <c:pt idx="21013">
                  <c:v>1244</c:v>
                </c:pt>
                <c:pt idx="21014">
                  <c:v>1256</c:v>
                </c:pt>
                <c:pt idx="21015">
                  <c:v>1268</c:v>
                </c:pt>
                <c:pt idx="21016">
                  <c:v>1280</c:v>
                </c:pt>
                <c:pt idx="21017">
                  <c:v>1248</c:v>
                </c:pt>
                <c:pt idx="21018">
                  <c:v>1245</c:v>
                </c:pt>
                <c:pt idx="21019">
                  <c:v>1248</c:v>
                </c:pt>
                <c:pt idx="21020">
                  <c:v>1253</c:v>
                </c:pt>
                <c:pt idx="21021">
                  <c:v>1273</c:v>
                </c:pt>
                <c:pt idx="21022">
                  <c:v>1263</c:v>
                </c:pt>
                <c:pt idx="21023">
                  <c:v>1264</c:v>
                </c:pt>
                <c:pt idx="21024">
                  <c:v>1293</c:v>
                </c:pt>
                <c:pt idx="21025">
                  <c:v>1262</c:v>
                </c:pt>
                <c:pt idx="21026">
                  <c:v>1277</c:v>
                </c:pt>
                <c:pt idx="21027">
                  <c:v>1276</c:v>
                </c:pt>
                <c:pt idx="21028">
                  <c:v>1249</c:v>
                </c:pt>
                <c:pt idx="21029">
                  <c:v>1253</c:v>
                </c:pt>
                <c:pt idx="21030">
                  <c:v>1261</c:v>
                </c:pt>
                <c:pt idx="21031">
                  <c:v>1268</c:v>
                </c:pt>
                <c:pt idx="21032">
                  <c:v>1251</c:v>
                </c:pt>
                <c:pt idx="21033">
                  <c:v>1267</c:v>
                </c:pt>
                <c:pt idx="21034">
                  <c:v>1247</c:v>
                </c:pt>
                <c:pt idx="21035">
                  <c:v>1284</c:v>
                </c:pt>
                <c:pt idx="21036">
                  <c:v>1254</c:v>
                </c:pt>
                <c:pt idx="21037">
                  <c:v>1270</c:v>
                </c:pt>
                <c:pt idx="21038">
                  <c:v>1271</c:v>
                </c:pt>
                <c:pt idx="21039">
                  <c:v>1279</c:v>
                </c:pt>
                <c:pt idx="21040">
                  <c:v>1279</c:v>
                </c:pt>
                <c:pt idx="21041">
                  <c:v>1249</c:v>
                </c:pt>
                <c:pt idx="21042">
                  <c:v>1253</c:v>
                </c:pt>
                <c:pt idx="21043">
                  <c:v>1249</c:v>
                </c:pt>
                <c:pt idx="21044">
                  <c:v>1229</c:v>
                </c:pt>
                <c:pt idx="21045">
                  <c:v>1241</c:v>
                </c:pt>
                <c:pt idx="21046">
                  <c:v>1222</c:v>
                </c:pt>
                <c:pt idx="21047">
                  <c:v>1246</c:v>
                </c:pt>
                <c:pt idx="21048">
                  <c:v>1259</c:v>
                </c:pt>
                <c:pt idx="21049">
                  <c:v>1244</c:v>
                </c:pt>
                <c:pt idx="21050">
                  <c:v>1248</c:v>
                </c:pt>
                <c:pt idx="21051">
                  <c:v>1245</c:v>
                </c:pt>
                <c:pt idx="21052">
                  <c:v>1250</c:v>
                </c:pt>
                <c:pt idx="21053">
                  <c:v>1262</c:v>
                </c:pt>
                <c:pt idx="21054">
                  <c:v>1277</c:v>
                </c:pt>
                <c:pt idx="21055">
                  <c:v>1273</c:v>
                </c:pt>
                <c:pt idx="21056">
                  <c:v>1249</c:v>
                </c:pt>
                <c:pt idx="21057">
                  <c:v>1275</c:v>
                </c:pt>
                <c:pt idx="21058">
                  <c:v>1258</c:v>
                </c:pt>
                <c:pt idx="21059">
                  <c:v>1266</c:v>
                </c:pt>
                <c:pt idx="21060">
                  <c:v>1259</c:v>
                </c:pt>
                <c:pt idx="21061">
                  <c:v>1257</c:v>
                </c:pt>
                <c:pt idx="21062">
                  <c:v>1271</c:v>
                </c:pt>
                <c:pt idx="21063">
                  <c:v>1278</c:v>
                </c:pt>
                <c:pt idx="21064">
                  <c:v>1257</c:v>
                </c:pt>
                <c:pt idx="21065">
                  <c:v>1265</c:v>
                </c:pt>
                <c:pt idx="21066">
                  <c:v>1288</c:v>
                </c:pt>
                <c:pt idx="21067">
                  <c:v>1260</c:v>
                </c:pt>
                <c:pt idx="21068">
                  <c:v>1273</c:v>
                </c:pt>
                <c:pt idx="21069">
                  <c:v>1272</c:v>
                </c:pt>
                <c:pt idx="21070">
                  <c:v>1275</c:v>
                </c:pt>
                <c:pt idx="21071">
                  <c:v>1298</c:v>
                </c:pt>
                <c:pt idx="21072">
                  <c:v>1258</c:v>
                </c:pt>
                <c:pt idx="21073">
                  <c:v>1293</c:v>
                </c:pt>
                <c:pt idx="21074">
                  <c:v>1262</c:v>
                </c:pt>
                <c:pt idx="21075">
                  <c:v>1264</c:v>
                </c:pt>
                <c:pt idx="21076">
                  <c:v>1252</c:v>
                </c:pt>
                <c:pt idx="21077">
                  <c:v>1298</c:v>
                </c:pt>
                <c:pt idx="21078">
                  <c:v>1278</c:v>
                </c:pt>
                <c:pt idx="21079">
                  <c:v>1304</c:v>
                </c:pt>
                <c:pt idx="21080">
                  <c:v>1278</c:v>
                </c:pt>
                <c:pt idx="21081">
                  <c:v>1324</c:v>
                </c:pt>
                <c:pt idx="21082">
                  <c:v>1297</c:v>
                </c:pt>
                <c:pt idx="21083">
                  <c:v>1304</c:v>
                </c:pt>
                <c:pt idx="21084">
                  <c:v>1316</c:v>
                </c:pt>
                <c:pt idx="21085">
                  <c:v>1294</c:v>
                </c:pt>
                <c:pt idx="21086">
                  <c:v>1328</c:v>
                </c:pt>
                <c:pt idx="21087">
                  <c:v>1313</c:v>
                </c:pt>
                <c:pt idx="21088">
                  <c:v>1289</c:v>
                </c:pt>
                <c:pt idx="21089">
                  <c:v>1282</c:v>
                </c:pt>
                <c:pt idx="21090">
                  <c:v>1287</c:v>
                </c:pt>
                <c:pt idx="21091">
                  <c:v>1291</c:v>
                </c:pt>
                <c:pt idx="21092">
                  <c:v>1310</c:v>
                </c:pt>
                <c:pt idx="21093">
                  <c:v>1303</c:v>
                </c:pt>
                <c:pt idx="21094">
                  <c:v>1299</c:v>
                </c:pt>
                <c:pt idx="21095">
                  <c:v>1287</c:v>
                </c:pt>
                <c:pt idx="21096">
                  <c:v>1272</c:v>
                </c:pt>
                <c:pt idx="21097">
                  <c:v>1272</c:v>
                </c:pt>
                <c:pt idx="21098">
                  <c:v>1305</c:v>
                </c:pt>
                <c:pt idx="21099">
                  <c:v>1315</c:v>
                </c:pt>
                <c:pt idx="21100">
                  <c:v>1292</c:v>
                </c:pt>
                <c:pt idx="21101">
                  <c:v>1308</c:v>
                </c:pt>
                <c:pt idx="21102">
                  <c:v>1300</c:v>
                </c:pt>
                <c:pt idx="21103">
                  <c:v>1316</c:v>
                </c:pt>
                <c:pt idx="21104">
                  <c:v>1308</c:v>
                </c:pt>
                <c:pt idx="21105">
                  <c:v>1360</c:v>
                </c:pt>
                <c:pt idx="21106">
                  <c:v>1359</c:v>
                </c:pt>
                <c:pt idx="21107">
                  <c:v>1341</c:v>
                </c:pt>
                <c:pt idx="21108">
                  <c:v>1324</c:v>
                </c:pt>
                <c:pt idx="21109">
                  <c:v>1314</c:v>
                </c:pt>
                <c:pt idx="21110">
                  <c:v>1314</c:v>
                </c:pt>
                <c:pt idx="21111">
                  <c:v>1366</c:v>
                </c:pt>
                <c:pt idx="21112">
                  <c:v>1335</c:v>
                </c:pt>
                <c:pt idx="21113">
                  <c:v>1331</c:v>
                </c:pt>
                <c:pt idx="21114">
                  <c:v>1297</c:v>
                </c:pt>
                <c:pt idx="21115">
                  <c:v>1322</c:v>
                </c:pt>
                <c:pt idx="21116">
                  <c:v>1318</c:v>
                </c:pt>
                <c:pt idx="21117">
                  <c:v>1329</c:v>
                </c:pt>
                <c:pt idx="21118">
                  <c:v>1333</c:v>
                </c:pt>
                <c:pt idx="21119">
                  <c:v>1311</c:v>
                </c:pt>
                <c:pt idx="21120">
                  <c:v>1330</c:v>
                </c:pt>
                <c:pt idx="21121">
                  <c:v>1321</c:v>
                </c:pt>
                <c:pt idx="21122">
                  <c:v>1339</c:v>
                </c:pt>
                <c:pt idx="21123">
                  <c:v>1302</c:v>
                </c:pt>
                <c:pt idx="21124">
                  <c:v>1302</c:v>
                </c:pt>
                <c:pt idx="21125">
                  <c:v>1270</c:v>
                </c:pt>
                <c:pt idx="21126">
                  <c:v>1286</c:v>
                </c:pt>
                <c:pt idx="21127">
                  <c:v>1283</c:v>
                </c:pt>
                <c:pt idx="21128">
                  <c:v>1273</c:v>
                </c:pt>
                <c:pt idx="21129">
                  <c:v>1294</c:v>
                </c:pt>
                <c:pt idx="21130">
                  <c:v>1303</c:v>
                </c:pt>
                <c:pt idx="21131">
                  <c:v>1291</c:v>
                </c:pt>
                <c:pt idx="21132">
                  <c:v>1284</c:v>
                </c:pt>
                <c:pt idx="21133">
                  <c:v>1276</c:v>
                </c:pt>
                <c:pt idx="21134">
                  <c:v>1281</c:v>
                </c:pt>
                <c:pt idx="21135">
                  <c:v>1277</c:v>
                </c:pt>
                <c:pt idx="21136">
                  <c:v>1270</c:v>
                </c:pt>
                <c:pt idx="21137">
                  <c:v>1257</c:v>
                </c:pt>
                <c:pt idx="21138">
                  <c:v>1289</c:v>
                </c:pt>
                <c:pt idx="21139">
                  <c:v>1273</c:v>
                </c:pt>
                <c:pt idx="21140">
                  <c:v>1275</c:v>
                </c:pt>
                <c:pt idx="21141">
                  <c:v>1281</c:v>
                </c:pt>
                <c:pt idx="21142">
                  <c:v>1297</c:v>
                </c:pt>
                <c:pt idx="21143">
                  <c:v>1302</c:v>
                </c:pt>
                <c:pt idx="21144">
                  <c:v>1308</c:v>
                </c:pt>
                <c:pt idx="21145">
                  <c:v>1309</c:v>
                </c:pt>
                <c:pt idx="21146">
                  <c:v>1285</c:v>
                </c:pt>
                <c:pt idx="21147">
                  <c:v>1296</c:v>
                </c:pt>
                <c:pt idx="21148">
                  <c:v>1308</c:v>
                </c:pt>
                <c:pt idx="21149">
                  <c:v>1302</c:v>
                </c:pt>
                <c:pt idx="21150">
                  <c:v>1295</c:v>
                </c:pt>
                <c:pt idx="21151">
                  <c:v>1277</c:v>
                </c:pt>
                <c:pt idx="21152">
                  <c:v>1315</c:v>
                </c:pt>
                <c:pt idx="21153">
                  <c:v>1264</c:v>
                </c:pt>
                <c:pt idx="21154">
                  <c:v>1239</c:v>
                </c:pt>
                <c:pt idx="21155">
                  <c:v>1270</c:v>
                </c:pt>
                <c:pt idx="21156">
                  <c:v>1264</c:v>
                </c:pt>
                <c:pt idx="21157">
                  <c:v>1254</c:v>
                </c:pt>
                <c:pt idx="21158">
                  <c:v>1260</c:v>
                </c:pt>
                <c:pt idx="21159">
                  <c:v>1270</c:v>
                </c:pt>
                <c:pt idx="21160">
                  <c:v>1257</c:v>
                </c:pt>
                <c:pt idx="21161">
                  <c:v>1266</c:v>
                </c:pt>
                <c:pt idx="21162">
                  <c:v>1254</c:v>
                </c:pt>
                <c:pt idx="21163">
                  <c:v>1265</c:v>
                </c:pt>
                <c:pt idx="21164">
                  <c:v>1267</c:v>
                </c:pt>
                <c:pt idx="21165">
                  <c:v>1285</c:v>
                </c:pt>
                <c:pt idx="21166">
                  <c:v>1265</c:v>
                </c:pt>
                <c:pt idx="21167">
                  <c:v>1262</c:v>
                </c:pt>
                <c:pt idx="21168">
                  <c:v>1261</c:v>
                </c:pt>
                <c:pt idx="21169">
                  <c:v>1257</c:v>
                </c:pt>
                <c:pt idx="21170">
                  <c:v>1291</c:v>
                </c:pt>
                <c:pt idx="21171">
                  <c:v>1291</c:v>
                </c:pt>
                <c:pt idx="21172">
                  <c:v>1251</c:v>
                </c:pt>
                <c:pt idx="21173">
                  <c:v>1257</c:v>
                </c:pt>
                <c:pt idx="21174">
                  <c:v>1244</c:v>
                </c:pt>
                <c:pt idx="21175">
                  <c:v>1232</c:v>
                </c:pt>
                <c:pt idx="21176">
                  <c:v>1238</c:v>
                </c:pt>
                <c:pt idx="21177">
                  <c:v>1252</c:v>
                </c:pt>
                <c:pt idx="21178">
                  <c:v>1263</c:v>
                </c:pt>
                <c:pt idx="21179">
                  <c:v>1271</c:v>
                </c:pt>
                <c:pt idx="21180">
                  <c:v>1271</c:v>
                </c:pt>
                <c:pt idx="21181">
                  <c:v>1306</c:v>
                </c:pt>
                <c:pt idx="21182">
                  <c:v>1294</c:v>
                </c:pt>
                <c:pt idx="21183">
                  <c:v>1297</c:v>
                </c:pt>
                <c:pt idx="21184">
                  <c:v>1267</c:v>
                </c:pt>
                <c:pt idx="21185">
                  <c:v>1283</c:v>
                </c:pt>
                <c:pt idx="21186">
                  <c:v>1328</c:v>
                </c:pt>
                <c:pt idx="21187">
                  <c:v>1306</c:v>
                </c:pt>
                <c:pt idx="21188">
                  <c:v>1282</c:v>
                </c:pt>
                <c:pt idx="21189">
                  <c:v>1309</c:v>
                </c:pt>
                <c:pt idx="21190">
                  <c:v>1306</c:v>
                </c:pt>
                <c:pt idx="21191">
                  <c:v>1284</c:v>
                </c:pt>
                <c:pt idx="21192">
                  <c:v>1296</c:v>
                </c:pt>
                <c:pt idx="21193">
                  <c:v>1308</c:v>
                </c:pt>
                <c:pt idx="21194">
                  <c:v>1280</c:v>
                </c:pt>
                <c:pt idx="21195">
                  <c:v>1307</c:v>
                </c:pt>
                <c:pt idx="21196">
                  <c:v>1289</c:v>
                </c:pt>
                <c:pt idx="21197">
                  <c:v>1308</c:v>
                </c:pt>
                <c:pt idx="21198">
                  <c:v>1330</c:v>
                </c:pt>
                <c:pt idx="21199">
                  <c:v>1312</c:v>
                </c:pt>
                <c:pt idx="21200">
                  <c:v>1318</c:v>
                </c:pt>
                <c:pt idx="21201">
                  <c:v>1306</c:v>
                </c:pt>
                <c:pt idx="21202">
                  <c:v>1284</c:v>
                </c:pt>
                <c:pt idx="21203">
                  <c:v>1283</c:v>
                </c:pt>
                <c:pt idx="21204">
                  <c:v>1291</c:v>
                </c:pt>
                <c:pt idx="21205">
                  <c:v>1281</c:v>
                </c:pt>
                <c:pt idx="21206">
                  <c:v>1251</c:v>
                </c:pt>
                <c:pt idx="21207">
                  <c:v>1287</c:v>
                </c:pt>
                <c:pt idx="21208">
                  <c:v>1266</c:v>
                </c:pt>
                <c:pt idx="21209">
                  <c:v>1286</c:v>
                </c:pt>
                <c:pt idx="21210">
                  <c:v>1289</c:v>
                </c:pt>
                <c:pt idx="21211">
                  <c:v>1294</c:v>
                </c:pt>
                <c:pt idx="21212">
                  <c:v>1246</c:v>
                </c:pt>
                <c:pt idx="21213">
                  <c:v>1278</c:v>
                </c:pt>
                <c:pt idx="21214">
                  <c:v>1259</c:v>
                </c:pt>
                <c:pt idx="21215">
                  <c:v>1285</c:v>
                </c:pt>
                <c:pt idx="21216">
                  <c:v>1247</c:v>
                </c:pt>
                <c:pt idx="21217">
                  <c:v>1281</c:v>
                </c:pt>
                <c:pt idx="21218">
                  <c:v>1295</c:v>
                </c:pt>
                <c:pt idx="21219">
                  <c:v>1284</c:v>
                </c:pt>
                <c:pt idx="21220">
                  <c:v>1296</c:v>
                </c:pt>
                <c:pt idx="21221">
                  <c:v>1289</c:v>
                </c:pt>
                <c:pt idx="21222">
                  <c:v>1294</c:v>
                </c:pt>
                <c:pt idx="21223">
                  <c:v>1268</c:v>
                </c:pt>
                <c:pt idx="21224">
                  <c:v>1289</c:v>
                </c:pt>
                <c:pt idx="21225">
                  <c:v>1287</c:v>
                </c:pt>
                <c:pt idx="21226">
                  <c:v>1277</c:v>
                </c:pt>
                <c:pt idx="21227">
                  <c:v>1299</c:v>
                </c:pt>
                <c:pt idx="21228">
                  <c:v>1317</c:v>
                </c:pt>
                <c:pt idx="21229">
                  <c:v>1284</c:v>
                </c:pt>
                <c:pt idx="21230">
                  <c:v>1294</c:v>
                </c:pt>
                <c:pt idx="21231">
                  <c:v>1285</c:v>
                </c:pt>
                <c:pt idx="21232">
                  <c:v>1290</c:v>
                </c:pt>
                <c:pt idx="21233">
                  <c:v>1288</c:v>
                </c:pt>
                <c:pt idx="21234">
                  <c:v>1281</c:v>
                </c:pt>
                <c:pt idx="21235">
                  <c:v>1277</c:v>
                </c:pt>
                <c:pt idx="21236">
                  <c:v>1264</c:v>
                </c:pt>
                <c:pt idx="21237">
                  <c:v>1273</c:v>
                </c:pt>
                <c:pt idx="21238">
                  <c:v>1286</c:v>
                </c:pt>
                <c:pt idx="21239">
                  <c:v>1277</c:v>
                </c:pt>
                <c:pt idx="21240">
                  <c:v>1261</c:v>
                </c:pt>
                <c:pt idx="21241">
                  <c:v>1265</c:v>
                </c:pt>
                <c:pt idx="21242">
                  <c:v>1296</c:v>
                </c:pt>
                <c:pt idx="21243">
                  <c:v>1297</c:v>
                </c:pt>
                <c:pt idx="21244">
                  <c:v>1293</c:v>
                </c:pt>
                <c:pt idx="21245">
                  <c:v>1260</c:v>
                </c:pt>
                <c:pt idx="21246">
                  <c:v>1266</c:v>
                </c:pt>
                <c:pt idx="21247">
                  <c:v>1264</c:v>
                </c:pt>
                <c:pt idx="21248">
                  <c:v>1278</c:v>
                </c:pt>
                <c:pt idx="21249">
                  <c:v>1289</c:v>
                </c:pt>
                <c:pt idx="21250">
                  <c:v>1287</c:v>
                </c:pt>
                <c:pt idx="21251">
                  <c:v>1259</c:v>
                </c:pt>
                <c:pt idx="21252">
                  <c:v>1295</c:v>
                </c:pt>
                <c:pt idx="21253">
                  <c:v>1310</c:v>
                </c:pt>
                <c:pt idx="21254">
                  <c:v>1273</c:v>
                </c:pt>
                <c:pt idx="21255">
                  <c:v>1291</c:v>
                </c:pt>
                <c:pt idx="21256">
                  <c:v>1294</c:v>
                </c:pt>
                <c:pt idx="21257">
                  <c:v>1310</c:v>
                </c:pt>
                <c:pt idx="21258">
                  <c:v>1311</c:v>
                </c:pt>
                <c:pt idx="21259">
                  <c:v>1286</c:v>
                </c:pt>
                <c:pt idx="21260">
                  <c:v>1298</c:v>
                </c:pt>
                <c:pt idx="21261">
                  <c:v>1287</c:v>
                </c:pt>
                <c:pt idx="21262">
                  <c:v>1284</c:v>
                </c:pt>
                <c:pt idx="21263">
                  <c:v>1299</c:v>
                </c:pt>
                <c:pt idx="21264">
                  <c:v>1257</c:v>
                </c:pt>
                <c:pt idx="21265">
                  <c:v>1264</c:v>
                </c:pt>
                <c:pt idx="21266">
                  <c:v>1273</c:v>
                </c:pt>
                <c:pt idx="21267">
                  <c:v>1277</c:v>
                </c:pt>
                <c:pt idx="21268">
                  <c:v>1249</c:v>
                </c:pt>
                <c:pt idx="21269">
                  <c:v>1259</c:v>
                </c:pt>
                <c:pt idx="21270">
                  <c:v>1285</c:v>
                </c:pt>
                <c:pt idx="21271">
                  <c:v>1274</c:v>
                </c:pt>
                <c:pt idx="21272">
                  <c:v>1293</c:v>
                </c:pt>
                <c:pt idx="21273">
                  <c:v>1283</c:v>
                </c:pt>
                <c:pt idx="21274">
                  <c:v>1289</c:v>
                </c:pt>
                <c:pt idx="21275">
                  <c:v>1313</c:v>
                </c:pt>
                <c:pt idx="21276">
                  <c:v>1278</c:v>
                </c:pt>
                <c:pt idx="21277">
                  <c:v>1297</c:v>
                </c:pt>
                <c:pt idx="21278">
                  <c:v>1256</c:v>
                </c:pt>
                <c:pt idx="21279">
                  <c:v>1287</c:v>
                </c:pt>
                <c:pt idx="21280">
                  <c:v>1297</c:v>
                </c:pt>
                <c:pt idx="21281">
                  <c:v>1271</c:v>
                </c:pt>
                <c:pt idx="21282">
                  <c:v>1276</c:v>
                </c:pt>
                <c:pt idx="21283">
                  <c:v>1300</c:v>
                </c:pt>
                <c:pt idx="21284">
                  <c:v>1310</c:v>
                </c:pt>
                <c:pt idx="21285">
                  <c:v>1321</c:v>
                </c:pt>
                <c:pt idx="21286">
                  <c:v>1312</c:v>
                </c:pt>
                <c:pt idx="21287">
                  <c:v>1327</c:v>
                </c:pt>
                <c:pt idx="21288">
                  <c:v>1319</c:v>
                </c:pt>
                <c:pt idx="21289">
                  <c:v>1329</c:v>
                </c:pt>
                <c:pt idx="21290">
                  <c:v>1298</c:v>
                </c:pt>
                <c:pt idx="21291">
                  <c:v>1291</c:v>
                </c:pt>
                <c:pt idx="21292">
                  <c:v>1311</c:v>
                </c:pt>
                <c:pt idx="21293">
                  <c:v>1278</c:v>
                </c:pt>
                <c:pt idx="21294">
                  <c:v>1282</c:v>
                </c:pt>
                <c:pt idx="21295">
                  <c:v>1273</c:v>
                </c:pt>
                <c:pt idx="21296">
                  <c:v>1259</c:v>
                </c:pt>
                <c:pt idx="21297">
                  <c:v>1285</c:v>
                </c:pt>
                <c:pt idx="21298">
                  <c:v>1279</c:v>
                </c:pt>
                <c:pt idx="21299">
                  <c:v>1261</c:v>
                </c:pt>
                <c:pt idx="21300">
                  <c:v>1261</c:v>
                </c:pt>
                <c:pt idx="21301">
                  <c:v>1255</c:v>
                </c:pt>
                <c:pt idx="21302">
                  <c:v>1288</c:v>
                </c:pt>
                <c:pt idx="21303">
                  <c:v>1262</c:v>
                </c:pt>
                <c:pt idx="21304">
                  <c:v>1250</c:v>
                </c:pt>
                <c:pt idx="21305">
                  <c:v>1246</c:v>
                </c:pt>
                <c:pt idx="21306">
                  <c:v>1280</c:v>
                </c:pt>
                <c:pt idx="21307">
                  <c:v>1285</c:v>
                </c:pt>
                <c:pt idx="21308">
                  <c:v>1289</c:v>
                </c:pt>
                <c:pt idx="21309">
                  <c:v>1306</c:v>
                </c:pt>
                <c:pt idx="21310">
                  <c:v>1305</c:v>
                </c:pt>
                <c:pt idx="21311">
                  <c:v>1287</c:v>
                </c:pt>
                <c:pt idx="21312">
                  <c:v>1290</c:v>
                </c:pt>
                <c:pt idx="21313">
                  <c:v>1275</c:v>
                </c:pt>
                <c:pt idx="21314">
                  <c:v>1292</c:v>
                </c:pt>
                <c:pt idx="21315">
                  <c:v>1288</c:v>
                </c:pt>
                <c:pt idx="21316">
                  <c:v>1287</c:v>
                </c:pt>
                <c:pt idx="21317">
                  <c:v>1318</c:v>
                </c:pt>
                <c:pt idx="21318">
                  <c:v>1315</c:v>
                </c:pt>
                <c:pt idx="21319">
                  <c:v>1292</c:v>
                </c:pt>
                <c:pt idx="21320">
                  <c:v>1282</c:v>
                </c:pt>
                <c:pt idx="21321">
                  <c:v>1269</c:v>
                </c:pt>
                <c:pt idx="21322">
                  <c:v>1304</c:v>
                </c:pt>
                <c:pt idx="21323">
                  <c:v>1297</c:v>
                </c:pt>
                <c:pt idx="21324">
                  <c:v>1296</c:v>
                </c:pt>
                <c:pt idx="21325">
                  <c:v>1313</c:v>
                </c:pt>
                <c:pt idx="21326">
                  <c:v>1311</c:v>
                </c:pt>
                <c:pt idx="21327">
                  <c:v>1290</c:v>
                </c:pt>
                <c:pt idx="21328">
                  <c:v>1277</c:v>
                </c:pt>
                <c:pt idx="21329">
                  <c:v>1290</c:v>
                </c:pt>
                <c:pt idx="21330">
                  <c:v>1309</c:v>
                </c:pt>
                <c:pt idx="21331">
                  <c:v>1307</c:v>
                </c:pt>
                <c:pt idx="21332">
                  <c:v>1303</c:v>
                </c:pt>
                <c:pt idx="21333">
                  <c:v>1294</c:v>
                </c:pt>
                <c:pt idx="21334">
                  <c:v>1308</c:v>
                </c:pt>
                <c:pt idx="21335">
                  <c:v>1301</c:v>
                </c:pt>
                <c:pt idx="21336">
                  <c:v>1285</c:v>
                </c:pt>
                <c:pt idx="21337">
                  <c:v>1269</c:v>
                </c:pt>
                <c:pt idx="21338">
                  <c:v>1288</c:v>
                </c:pt>
                <c:pt idx="21339">
                  <c:v>1299</c:v>
                </c:pt>
                <c:pt idx="21340">
                  <c:v>1327</c:v>
                </c:pt>
                <c:pt idx="21341">
                  <c:v>1308</c:v>
                </c:pt>
                <c:pt idx="21342">
                  <c:v>1320</c:v>
                </c:pt>
                <c:pt idx="21343">
                  <c:v>1288</c:v>
                </c:pt>
                <c:pt idx="21344">
                  <c:v>1309</c:v>
                </c:pt>
                <c:pt idx="21345">
                  <c:v>1276</c:v>
                </c:pt>
                <c:pt idx="21346">
                  <c:v>1267</c:v>
                </c:pt>
                <c:pt idx="21347">
                  <c:v>1282</c:v>
                </c:pt>
                <c:pt idx="21348">
                  <c:v>1291</c:v>
                </c:pt>
                <c:pt idx="21349">
                  <c:v>1303</c:v>
                </c:pt>
                <c:pt idx="21350">
                  <c:v>1292</c:v>
                </c:pt>
                <c:pt idx="21351">
                  <c:v>1305</c:v>
                </c:pt>
                <c:pt idx="21352">
                  <c:v>1329</c:v>
                </c:pt>
                <c:pt idx="21353">
                  <c:v>1307</c:v>
                </c:pt>
                <c:pt idx="21354">
                  <c:v>1313</c:v>
                </c:pt>
                <c:pt idx="21355">
                  <c:v>1327</c:v>
                </c:pt>
                <c:pt idx="21356">
                  <c:v>1319</c:v>
                </c:pt>
                <c:pt idx="21357">
                  <c:v>1303</c:v>
                </c:pt>
                <c:pt idx="21358">
                  <c:v>1298</c:v>
                </c:pt>
                <c:pt idx="21359">
                  <c:v>1314</c:v>
                </c:pt>
                <c:pt idx="21360">
                  <c:v>1312</c:v>
                </c:pt>
                <c:pt idx="21361">
                  <c:v>1313</c:v>
                </c:pt>
                <c:pt idx="21362">
                  <c:v>1301</c:v>
                </c:pt>
                <c:pt idx="21363">
                  <c:v>1308</c:v>
                </c:pt>
                <c:pt idx="21364">
                  <c:v>1282</c:v>
                </c:pt>
                <c:pt idx="21365">
                  <c:v>1293</c:v>
                </c:pt>
                <c:pt idx="21366">
                  <c:v>1278</c:v>
                </c:pt>
                <c:pt idx="21367">
                  <c:v>1301</c:v>
                </c:pt>
                <c:pt idx="21368">
                  <c:v>1266</c:v>
                </c:pt>
                <c:pt idx="21369">
                  <c:v>1296</c:v>
                </c:pt>
                <c:pt idx="21370">
                  <c:v>1276</c:v>
                </c:pt>
                <c:pt idx="21371">
                  <c:v>1273</c:v>
                </c:pt>
                <c:pt idx="21372">
                  <c:v>1260</c:v>
                </c:pt>
                <c:pt idx="21373">
                  <c:v>1272</c:v>
                </c:pt>
                <c:pt idx="21374">
                  <c:v>1239</c:v>
                </c:pt>
                <c:pt idx="21375">
                  <c:v>1276</c:v>
                </c:pt>
                <c:pt idx="21376">
                  <c:v>1266</c:v>
                </c:pt>
                <c:pt idx="21377">
                  <c:v>1260</c:v>
                </c:pt>
                <c:pt idx="21378">
                  <c:v>1291</c:v>
                </c:pt>
                <c:pt idx="21379">
                  <c:v>1313</c:v>
                </c:pt>
                <c:pt idx="21380">
                  <c:v>1286</c:v>
                </c:pt>
                <c:pt idx="21381">
                  <c:v>1253</c:v>
                </c:pt>
                <c:pt idx="21382">
                  <c:v>1277</c:v>
                </c:pt>
                <c:pt idx="21383">
                  <c:v>1250</c:v>
                </c:pt>
                <c:pt idx="21384">
                  <c:v>1260</c:v>
                </c:pt>
                <c:pt idx="21385">
                  <c:v>1273</c:v>
                </c:pt>
                <c:pt idx="21386">
                  <c:v>1246</c:v>
                </c:pt>
                <c:pt idx="21387">
                  <c:v>1282</c:v>
                </c:pt>
                <c:pt idx="21388">
                  <c:v>1302</c:v>
                </c:pt>
                <c:pt idx="21389">
                  <c:v>1290</c:v>
                </c:pt>
                <c:pt idx="21390">
                  <c:v>1292</c:v>
                </c:pt>
                <c:pt idx="21391">
                  <c:v>1277</c:v>
                </c:pt>
                <c:pt idx="21392">
                  <c:v>1289</c:v>
                </c:pt>
                <c:pt idx="21393">
                  <c:v>1276</c:v>
                </c:pt>
                <c:pt idx="21394">
                  <c:v>1288</c:v>
                </c:pt>
                <c:pt idx="21395">
                  <c:v>1288</c:v>
                </c:pt>
                <c:pt idx="21396">
                  <c:v>1320</c:v>
                </c:pt>
                <c:pt idx="21397">
                  <c:v>1296</c:v>
                </c:pt>
                <c:pt idx="21398">
                  <c:v>1284</c:v>
                </c:pt>
                <c:pt idx="21399">
                  <c:v>1304</c:v>
                </c:pt>
                <c:pt idx="21400">
                  <c:v>1270</c:v>
                </c:pt>
                <c:pt idx="21401">
                  <c:v>1265</c:v>
                </c:pt>
                <c:pt idx="21402">
                  <c:v>1271</c:v>
                </c:pt>
                <c:pt idx="21403">
                  <c:v>1264</c:v>
                </c:pt>
                <c:pt idx="21404">
                  <c:v>1289</c:v>
                </c:pt>
                <c:pt idx="21405">
                  <c:v>1286</c:v>
                </c:pt>
                <c:pt idx="21406">
                  <c:v>1269</c:v>
                </c:pt>
                <c:pt idx="21407">
                  <c:v>1280</c:v>
                </c:pt>
                <c:pt idx="21408">
                  <c:v>1258</c:v>
                </c:pt>
                <c:pt idx="21409">
                  <c:v>1294</c:v>
                </c:pt>
                <c:pt idx="21410">
                  <c:v>1252</c:v>
                </c:pt>
                <c:pt idx="21411">
                  <c:v>1286</c:v>
                </c:pt>
                <c:pt idx="21412">
                  <c:v>1279</c:v>
                </c:pt>
                <c:pt idx="21413">
                  <c:v>1262</c:v>
                </c:pt>
                <c:pt idx="21414">
                  <c:v>1258</c:v>
                </c:pt>
                <c:pt idx="21415">
                  <c:v>1284</c:v>
                </c:pt>
                <c:pt idx="21416">
                  <c:v>1291</c:v>
                </c:pt>
                <c:pt idx="21417">
                  <c:v>1266</c:v>
                </c:pt>
                <c:pt idx="21418">
                  <c:v>1286</c:v>
                </c:pt>
                <c:pt idx="21419">
                  <c:v>1279</c:v>
                </c:pt>
                <c:pt idx="21420">
                  <c:v>1275</c:v>
                </c:pt>
                <c:pt idx="21421">
                  <c:v>1280</c:v>
                </c:pt>
                <c:pt idx="21422">
                  <c:v>1296</c:v>
                </c:pt>
                <c:pt idx="21423">
                  <c:v>1290</c:v>
                </c:pt>
                <c:pt idx="21424">
                  <c:v>1309</c:v>
                </c:pt>
                <c:pt idx="21425">
                  <c:v>1291</c:v>
                </c:pt>
                <c:pt idx="21426">
                  <c:v>1292</c:v>
                </c:pt>
                <c:pt idx="21427">
                  <c:v>1310</c:v>
                </c:pt>
                <c:pt idx="21428">
                  <c:v>1310</c:v>
                </c:pt>
                <c:pt idx="21429">
                  <c:v>1294</c:v>
                </c:pt>
                <c:pt idx="21430">
                  <c:v>1294</c:v>
                </c:pt>
                <c:pt idx="21431">
                  <c:v>1288</c:v>
                </c:pt>
                <c:pt idx="21432">
                  <c:v>1334</c:v>
                </c:pt>
                <c:pt idx="21433">
                  <c:v>1341</c:v>
                </c:pt>
                <c:pt idx="21434">
                  <c:v>1320</c:v>
                </c:pt>
                <c:pt idx="21435">
                  <c:v>1312</c:v>
                </c:pt>
                <c:pt idx="21436">
                  <c:v>1329</c:v>
                </c:pt>
                <c:pt idx="21437">
                  <c:v>1320</c:v>
                </c:pt>
                <c:pt idx="21438">
                  <c:v>1303</c:v>
                </c:pt>
                <c:pt idx="21439">
                  <c:v>1318</c:v>
                </c:pt>
                <c:pt idx="21440">
                  <c:v>1313</c:v>
                </c:pt>
                <c:pt idx="21441">
                  <c:v>1309</c:v>
                </c:pt>
                <c:pt idx="21442">
                  <c:v>1306</c:v>
                </c:pt>
                <c:pt idx="21443">
                  <c:v>1289</c:v>
                </c:pt>
                <c:pt idx="21444">
                  <c:v>1287</c:v>
                </c:pt>
                <c:pt idx="21445">
                  <c:v>1289</c:v>
                </c:pt>
                <c:pt idx="21446">
                  <c:v>1301</c:v>
                </c:pt>
                <c:pt idx="21447">
                  <c:v>1293</c:v>
                </c:pt>
                <c:pt idx="21448">
                  <c:v>1308</c:v>
                </c:pt>
                <c:pt idx="21449">
                  <c:v>1288</c:v>
                </c:pt>
                <c:pt idx="21450">
                  <c:v>1315</c:v>
                </c:pt>
                <c:pt idx="21451">
                  <c:v>1325</c:v>
                </c:pt>
                <c:pt idx="21452">
                  <c:v>1308</c:v>
                </c:pt>
                <c:pt idx="21453">
                  <c:v>1303</c:v>
                </c:pt>
                <c:pt idx="21454">
                  <c:v>1276</c:v>
                </c:pt>
                <c:pt idx="21455">
                  <c:v>1297</c:v>
                </c:pt>
                <c:pt idx="21456">
                  <c:v>1280</c:v>
                </c:pt>
                <c:pt idx="21457">
                  <c:v>1256</c:v>
                </c:pt>
                <c:pt idx="21458">
                  <c:v>1271</c:v>
                </c:pt>
                <c:pt idx="21459">
                  <c:v>1257</c:v>
                </c:pt>
                <c:pt idx="21460">
                  <c:v>1252</c:v>
                </c:pt>
                <c:pt idx="21461">
                  <c:v>1256</c:v>
                </c:pt>
                <c:pt idx="21462">
                  <c:v>1255</c:v>
                </c:pt>
                <c:pt idx="21463">
                  <c:v>1237</c:v>
                </c:pt>
                <c:pt idx="21464">
                  <c:v>1255</c:v>
                </c:pt>
                <c:pt idx="21465">
                  <c:v>1257</c:v>
                </c:pt>
                <c:pt idx="21466">
                  <c:v>1263</c:v>
                </c:pt>
                <c:pt idx="21467">
                  <c:v>1270</c:v>
                </c:pt>
                <c:pt idx="21468">
                  <c:v>1267</c:v>
                </c:pt>
                <c:pt idx="21469">
                  <c:v>1281</c:v>
                </c:pt>
                <c:pt idx="21470">
                  <c:v>1262</c:v>
                </c:pt>
                <c:pt idx="21471">
                  <c:v>1281</c:v>
                </c:pt>
                <c:pt idx="21472">
                  <c:v>1283</c:v>
                </c:pt>
                <c:pt idx="21473">
                  <c:v>1277</c:v>
                </c:pt>
                <c:pt idx="21474">
                  <c:v>1298</c:v>
                </c:pt>
                <c:pt idx="21475">
                  <c:v>1296</c:v>
                </c:pt>
                <c:pt idx="21476">
                  <c:v>1275</c:v>
                </c:pt>
                <c:pt idx="21477">
                  <c:v>1270</c:v>
                </c:pt>
                <c:pt idx="21478">
                  <c:v>1285</c:v>
                </c:pt>
                <c:pt idx="21479">
                  <c:v>1261</c:v>
                </c:pt>
                <c:pt idx="21480">
                  <c:v>1273</c:v>
                </c:pt>
                <c:pt idx="21481">
                  <c:v>1278</c:v>
                </c:pt>
                <c:pt idx="21482">
                  <c:v>1256</c:v>
                </c:pt>
                <c:pt idx="21483">
                  <c:v>1272</c:v>
                </c:pt>
                <c:pt idx="21484">
                  <c:v>1274</c:v>
                </c:pt>
                <c:pt idx="21485">
                  <c:v>1262</c:v>
                </c:pt>
                <c:pt idx="21486">
                  <c:v>1261</c:v>
                </c:pt>
                <c:pt idx="21487">
                  <c:v>1271</c:v>
                </c:pt>
                <c:pt idx="21488">
                  <c:v>1265</c:v>
                </c:pt>
                <c:pt idx="21489">
                  <c:v>1253</c:v>
                </c:pt>
                <c:pt idx="21490">
                  <c:v>1276</c:v>
                </c:pt>
                <c:pt idx="21491">
                  <c:v>1269</c:v>
                </c:pt>
                <c:pt idx="21492">
                  <c:v>1288</c:v>
                </c:pt>
                <c:pt idx="21493">
                  <c:v>1294</c:v>
                </c:pt>
                <c:pt idx="21494">
                  <c:v>1282</c:v>
                </c:pt>
                <c:pt idx="21495">
                  <c:v>1298</c:v>
                </c:pt>
                <c:pt idx="21496">
                  <c:v>1289</c:v>
                </c:pt>
                <c:pt idx="21497">
                  <c:v>1291</c:v>
                </c:pt>
                <c:pt idx="21498">
                  <c:v>1298</c:v>
                </c:pt>
                <c:pt idx="21499">
                  <c:v>1275</c:v>
                </c:pt>
                <c:pt idx="21500">
                  <c:v>1262</c:v>
                </c:pt>
                <c:pt idx="21501">
                  <c:v>1312</c:v>
                </c:pt>
                <c:pt idx="21502">
                  <c:v>1264</c:v>
                </c:pt>
                <c:pt idx="21503">
                  <c:v>1252</c:v>
                </c:pt>
                <c:pt idx="21504">
                  <c:v>1296</c:v>
                </c:pt>
                <c:pt idx="21505">
                  <c:v>1278</c:v>
                </c:pt>
                <c:pt idx="21506">
                  <c:v>1288</c:v>
                </c:pt>
                <c:pt idx="21507">
                  <c:v>1251</c:v>
                </c:pt>
                <c:pt idx="21508">
                  <c:v>1258</c:v>
                </c:pt>
                <c:pt idx="21509">
                  <c:v>1265</c:v>
                </c:pt>
                <c:pt idx="21510">
                  <c:v>1272</c:v>
                </c:pt>
                <c:pt idx="21511">
                  <c:v>1267</c:v>
                </c:pt>
                <c:pt idx="21512">
                  <c:v>1248</c:v>
                </c:pt>
                <c:pt idx="21513">
                  <c:v>1240</c:v>
                </c:pt>
                <c:pt idx="21514">
                  <c:v>1258</c:v>
                </c:pt>
                <c:pt idx="21515">
                  <c:v>1256</c:v>
                </c:pt>
                <c:pt idx="21516">
                  <c:v>1273</c:v>
                </c:pt>
                <c:pt idx="21517">
                  <c:v>1266</c:v>
                </c:pt>
                <c:pt idx="21518">
                  <c:v>1288</c:v>
                </c:pt>
                <c:pt idx="21519">
                  <c:v>1256</c:v>
                </c:pt>
                <c:pt idx="21520">
                  <c:v>1282</c:v>
                </c:pt>
                <c:pt idx="21521">
                  <c:v>1275</c:v>
                </c:pt>
                <c:pt idx="21522">
                  <c:v>1272</c:v>
                </c:pt>
                <c:pt idx="21523">
                  <c:v>1259</c:v>
                </c:pt>
                <c:pt idx="21524">
                  <c:v>1261</c:v>
                </c:pt>
                <c:pt idx="21525">
                  <c:v>1248</c:v>
                </c:pt>
                <c:pt idx="21526">
                  <c:v>1276</c:v>
                </c:pt>
                <c:pt idx="21527">
                  <c:v>1278</c:v>
                </c:pt>
                <c:pt idx="21528">
                  <c:v>1261</c:v>
                </c:pt>
                <c:pt idx="21529">
                  <c:v>1263</c:v>
                </c:pt>
                <c:pt idx="21530">
                  <c:v>1242</c:v>
                </c:pt>
                <c:pt idx="21531">
                  <c:v>1280</c:v>
                </c:pt>
                <c:pt idx="21532">
                  <c:v>1274</c:v>
                </c:pt>
                <c:pt idx="21533">
                  <c:v>1271</c:v>
                </c:pt>
                <c:pt idx="21534">
                  <c:v>1250</c:v>
                </c:pt>
                <c:pt idx="21535">
                  <c:v>1246</c:v>
                </c:pt>
                <c:pt idx="21536">
                  <c:v>1261</c:v>
                </c:pt>
                <c:pt idx="21537">
                  <c:v>1247</c:v>
                </c:pt>
                <c:pt idx="21538">
                  <c:v>1232</c:v>
                </c:pt>
                <c:pt idx="21539">
                  <c:v>1253</c:v>
                </c:pt>
                <c:pt idx="21540">
                  <c:v>1256</c:v>
                </c:pt>
                <c:pt idx="21541">
                  <c:v>1271</c:v>
                </c:pt>
                <c:pt idx="21542">
                  <c:v>1272</c:v>
                </c:pt>
                <c:pt idx="21543">
                  <c:v>1253</c:v>
                </c:pt>
                <c:pt idx="21544">
                  <c:v>1253</c:v>
                </c:pt>
                <c:pt idx="21545">
                  <c:v>1252</c:v>
                </c:pt>
                <c:pt idx="21546">
                  <c:v>1268</c:v>
                </c:pt>
                <c:pt idx="21547">
                  <c:v>1266</c:v>
                </c:pt>
                <c:pt idx="21548">
                  <c:v>1267</c:v>
                </c:pt>
                <c:pt idx="21549">
                  <c:v>1296</c:v>
                </c:pt>
                <c:pt idx="21550">
                  <c:v>1281</c:v>
                </c:pt>
                <c:pt idx="21551">
                  <c:v>1276</c:v>
                </c:pt>
                <c:pt idx="21552">
                  <c:v>1295</c:v>
                </c:pt>
                <c:pt idx="21553">
                  <c:v>1271</c:v>
                </c:pt>
                <c:pt idx="21554">
                  <c:v>1267</c:v>
                </c:pt>
                <c:pt idx="21555">
                  <c:v>1251</c:v>
                </c:pt>
                <c:pt idx="21556">
                  <c:v>1262</c:v>
                </c:pt>
                <c:pt idx="21557">
                  <c:v>1277</c:v>
                </c:pt>
                <c:pt idx="21558">
                  <c:v>1269</c:v>
                </c:pt>
                <c:pt idx="21559">
                  <c:v>1266</c:v>
                </c:pt>
                <c:pt idx="21560">
                  <c:v>1281</c:v>
                </c:pt>
                <c:pt idx="21561">
                  <c:v>1280</c:v>
                </c:pt>
                <c:pt idx="21562">
                  <c:v>1285</c:v>
                </c:pt>
                <c:pt idx="21563">
                  <c:v>1286</c:v>
                </c:pt>
                <c:pt idx="21564">
                  <c:v>1290</c:v>
                </c:pt>
                <c:pt idx="21565">
                  <c:v>1312</c:v>
                </c:pt>
                <c:pt idx="21566">
                  <c:v>1289</c:v>
                </c:pt>
                <c:pt idx="21567">
                  <c:v>1315</c:v>
                </c:pt>
                <c:pt idx="21568">
                  <c:v>1317</c:v>
                </c:pt>
                <c:pt idx="21569">
                  <c:v>1312</c:v>
                </c:pt>
                <c:pt idx="21570">
                  <c:v>1327</c:v>
                </c:pt>
                <c:pt idx="21571">
                  <c:v>1307</c:v>
                </c:pt>
                <c:pt idx="21572">
                  <c:v>1316</c:v>
                </c:pt>
                <c:pt idx="21573">
                  <c:v>1292</c:v>
                </c:pt>
                <c:pt idx="21574">
                  <c:v>1286</c:v>
                </c:pt>
                <c:pt idx="21575">
                  <c:v>1307</c:v>
                </c:pt>
                <c:pt idx="21576">
                  <c:v>1318</c:v>
                </c:pt>
                <c:pt idx="21577">
                  <c:v>1329</c:v>
                </c:pt>
                <c:pt idx="21578">
                  <c:v>1330</c:v>
                </c:pt>
                <c:pt idx="21579">
                  <c:v>1329</c:v>
                </c:pt>
                <c:pt idx="21580">
                  <c:v>1336</c:v>
                </c:pt>
                <c:pt idx="21581">
                  <c:v>1312</c:v>
                </c:pt>
                <c:pt idx="21582">
                  <c:v>1343</c:v>
                </c:pt>
                <c:pt idx="21583">
                  <c:v>1326</c:v>
                </c:pt>
                <c:pt idx="21584">
                  <c:v>1308</c:v>
                </c:pt>
                <c:pt idx="21585">
                  <c:v>1355</c:v>
                </c:pt>
                <c:pt idx="21586">
                  <c:v>1340</c:v>
                </c:pt>
                <c:pt idx="21587">
                  <c:v>1325</c:v>
                </c:pt>
                <c:pt idx="21588">
                  <c:v>1316</c:v>
                </c:pt>
                <c:pt idx="21589">
                  <c:v>1330</c:v>
                </c:pt>
                <c:pt idx="21590">
                  <c:v>1327</c:v>
                </c:pt>
                <c:pt idx="21591">
                  <c:v>1350</c:v>
                </c:pt>
                <c:pt idx="21592">
                  <c:v>1305</c:v>
                </c:pt>
                <c:pt idx="21593">
                  <c:v>1314</c:v>
                </c:pt>
                <c:pt idx="21594">
                  <c:v>1309</c:v>
                </c:pt>
                <c:pt idx="21595">
                  <c:v>1313</c:v>
                </c:pt>
                <c:pt idx="21596">
                  <c:v>1315</c:v>
                </c:pt>
                <c:pt idx="21597">
                  <c:v>1342</c:v>
                </c:pt>
                <c:pt idx="21598">
                  <c:v>1329</c:v>
                </c:pt>
                <c:pt idx="21599">
                  <c:v>1355</c:v>
                </c:pt>
                <c:pt idx="21600">
                  <c:v>1357</c:v>
                </c:pt>
                <c:pt idx="21601">
                  <c:v>1321</c:v>
                </c:pt>
                <c:pt idx="21602">
                  <c:v>1358</c:v>
                </c:pt>
                <c:pt idx="21603">
                  <c:v>1344</c:v>
                </c:pt>
                <c:pt idx="21604">
                  <c:v>1329</c:v>
                </c:pt>
                <c:pt idx="21605">
                  <c:v>1342</c:v>
                </c:pt>
                <c:pt idx="21606">
                  <c:v>1322</c:v>
                </c:pt>
                <c:pt idx="21607">
                  <c:v>1329</c:v>
                </c:pt>
                <c:pt idx="21608">
                  <c:v>1340</c:v>
                </c:pt>
                <c:pt idx="21609">
                  <c:v>1337</c:v>
                </c:pt>
                <c:pt idx="21610">
                  <c:v>1311</c:v>
                </c:pt>
                <c:pt idx="21611">
                  <c:v>1316</c:v>
                </c:pt>
                <c:pt idx="21612">
                  <c:v>1322</c:v>
                </c:pt>
                <c:pt idx="21613">
                  <c:v>1296</c:v>
                </c:pt>
                <c:pt idx="21614">
                  <c:v>1328</c:v>
                </c:pt>
                <c:pt idx="21615">
                  <c:v>1328</c:v>
                </c:pt>
                <c:pt idx="21616">
                  <c:v>1296</c:v>
                </c:pt>
                <c:pt idx="21617">
                  <c:v>1308</c:v>
                </c:pt>
                <c:pt idx="21618">
                  <c:v>1296</c:v>
                </c:pt>
                <c:pt idx="21619">
                  <c:v>1329</c:v>
                </c:pt>
                <c:pt idx="21620">
                  <c:v>1297</c:v>
                </c:pt>
                <c:pt idx="21621">
                  <c:v>1308</c:v>
                </c:pt>
                <c:pt idx="21622">
                  <c:v>1312</c:v>
                </c:pt>
                <c:pt idx="21623">
                  <c:v>1341</c:v>
                </c:pt>
                <c:pt idx="21624">
                  <c:v>1315</c:v>
                </c:pt>
                <c:pt idx="21625">
                  <c:v>1292</c:v>
                </c:pt>
                <c:pt idx="21626">
                  <c:v>1329</c:v>
                </c:pt>
                <c:pt idx="21627">
                  <c:v>1320</c:v>
                </c:pt>
                <c:pt idx="21628">
                  <c:v>1295</c:v>
                </c:pt>
                <c:pt idx="21629">
                  <c:v>1298</c:v>
                </c:pt>
                <c:pt idx="21630">
                  <c:v>1320</c:v>
                </c:pt>
                <c:pt idx="21631">
                  <c:v>1301</c:v>
                </c:pt>
                <c:pt idx="21632">
                  <c:v>1303</c:v>
                </c:pt>
                <c:pt idx="21633">
                  <c:v>1319</c:v>
                </c:pt>
                <c:pt idx="21634">
                  <c:v>1289</c:v>
                </c:pt>
                <c:pt idx="21635">
                  <c:v>1315</c:v>
                </c:pt>
                <c:pt idx="21636">
                  <c:v>1294</c:v>
                </c:pt>
                <c:pt idx="21637">
                  <c:v>1279</c:v>
                </c:pt>
                <c:pt idx="21638">
                  <c:v>1290</c:v>
                </c:pt>
                <c:pt idx="21639">
                  <c:v>1295</c:v>
                </c:pt>
                <c:pt idx="21640">
                  <c:v>1295</c:v>
                </c:pt>
                <c:pt idx="21641">
                  <c:v>1308</c:v>
                </c:pt>
                <c:pt idx="21642">
                  <c:v>1290</c:v>
                </c:pt>
                <c:pt idx="21643">
                  <c:v>1296</c:v>
                </c:pt>
                <c:pt idx="21644">
                  <c:v>1309</c:v>
                </c:pt>
                <c:pt idx="21645">
                  <c:v>1272</c:v>
                </c:pt>
                <c:pt idx="21646">
                  <c:v>1283</c:v>
                </c:pt>
                <c:pt idx="21647">
                  <c:v>1317</c:v>
                </c:pt>
                <c:pt idx="21648">
                  <c:v>1279</c:v>
                </c:pt>
                <c:pt idx="21649">
                  <c:v>1309</c:v>
                </c:pt>
                <c:pt idx="21650">
                  <c:v>1293</c:v>
                </c:pt>
                <c:pt idx="21651">
                  <c:v>1285</c:v>
                </c:pt>
                <c:pt idx="21652">
                  <c:v>1303</c:v>
                </c:pt>
                <c:pt idx="21653">
                  <c:v>1296</c:v>
                </c:pt>
                <c:pt idx="21654">
                  <c:v>1296</c:v>
                </c:pt>
                <c:pt idx="21655">
                  <c:v>1270</c:v>
                </c:pt>
                <c:pt idx="21656">
                  <c:v>1286</c:v>
                </c:pt>
                <c:pt idx="21657">
                  <c:v>1315</c:v>
                </c:pt>
                <c:pt idx="21658">
                  <c:v>1299</c:v>
                </c:pt>
                <c:pt idx="21659">
                  <c:v>1301</c:v>
                </c:pt>
                <c:pt idx="21660">
                  <c:v>1310</c:v>
                </c:pt>
                <c:pt idx="21661">
                  <c:v>1274</c:v>
                </c:pt>
                <c:pt idx="21662">
                  <c:v>1271</c:v>
                </c:pt>
                <c:pt idx="21663">
                  <c:v>1279</c:v>
                </c:pt>
                <c:pt idx="21664">
                  <c:v>1254</c:v>
                </c:pt>
                <c:pt idx="21665">
                  <c:v>1263</c:v>
                </c:pt>
                <c:pt idx="21666">
                  <c:v>1255</c:v>
                </c:pt>
                <c:pt idx="21667">
                  <c:v>1269</c:v>
                </c:pt>
                <c:pt idx="21668">
                  <c:v>1265</c:v>
                </c:pt>
                <c:pt idx="21669">
                  <c:v>1255</c:v>
                </c:pt>
                <c:pt idx="21670">
                  <c:v>1255</c:v>
                </c:pt>
                <c:pt idx="21671">
                  <c:v>1258</c:v>
                </c:pt>
                <c:pt idx="21672">
                  <c:v>1239</c:v>
                </c:pt>
                <c:pt idx="21673">
                  <c:v>1253</c:v>
                </c:pt>
                <c:pt idx="21674">
                  <c:v>1259</c:v>
                </c:pt>
                <c:pt idx="21675">
                  <c:v>1283</c:v>
                </c:pt>
                <c:pt idx="21676">
                  <c:v>1269</c:v>
                </c:pt>
                <c:pt idx="21677">
                  <c:v>1265</c:v>
                </c:pt>
                <c:pt idx="21678">
                  <c:v>1251</c:v>
                </c:pt>
                <c:pt idx="21679">
                  <c:v>1284</c:v>
                </c:pt>
                <c:pt idx="21680">
                  <c:v>1278</c:v>
                </c:pt>
                <c:pt idx="21681">
                  <c:v>1284</c:v>
                </c:pt>
                <c:pt idx="21682">
                  <c:v>1278</c:v>
                </c:pt>
                <c:pt idx="21683">
                  <c:v>1282</c:v>
                </c:pt>
                <c:pt idx="21684">
                  <c:v>1283</c:v>
                </c:pt>
                <c:pt idx="21685">
                  <c:v>1245</c:v>
                </c:pt>
                <c:pt idx="21686">
                  <c:v>1286</c:v>
                </c:pt>
                <c:pt idx="21687">
                  <c:v>1260</c:v>
                </c:pt>
                <c:pt idx="21688">
                  <c:v>1274</c:v>
                </c:pt>
                <c:pt idx="21689">
                  <c:v>1274</c:v>
                </c:pt>
                <c:pt idx="21690">
                  <c:v>1276</c:v>
                </c:pt>
                <c:pt idx="21691">
                  <c:v>1263</c:v>
                </c:pt>
                <c:pt idx="21692">
                  <c:v>1247</c:v>
                </c:pt>
                <c:pt idx="21693">
                  <c:v>1280</c:v>
                </c:pt>
                <c:pt idx="21694">
                  <c:v>1281</c:v>
                </c:pt>
                <c:pt idx="21695">
                  <c:v>1299</c:v>
                </c:pt>
                <c:pt idx="21696">
                  <c:v>1253</c:v>
                </c:pt>
                <c:pt idx="21697">
                  <c:v>1276</c:v>
                </c:pt>
                <c:pt idx="21698">
                  <c:v>1276</c:v>
                </c:pt>
                <c:pt idx="21699">
                  <c:v>1278</c:v>
                </c:pt>
                <c:pt idx="21700">
                  <c:v>1289</c:v>
                </c:pt>
                <c:pt idx="21701">
                  <c:v>1277</c:v>
                </c:pt>
                <c:pt idx="21702">
                  <c:v>1286</c:v>
                </c:pt>
                <c:pt idx="21703">
                  <c:v>1307</c:v>
                </c:pt>
                <c:pt idx="21704">
                  <c:v>1311</c:v>
                </c:pt>
                <c:pt idx="21705">
                  <c:v>1306</c:v>
                </c:pt>
                <c:pt idx="21706">
                  <c:v>1305</c:v>
                </c:pt>
                <c:pt idx="21707">
                  <c:v>1282</c:v>
                </c:pt>
                <c:pt idx="21708">
                  <c:v>1306</c:v>
                </c:pt>
                <c:pt idx="21709">
                  <c:v>1307</c:v>
                </c:pt>
                <c:pt idx="21710">
                  <c:v>1279</c:v>
                </c:pt>
                <c:pt idx="21711">
                  <c:v>1274</c:v>
                </c:pt>
                <c:pt idx="21712">
                  <c:v>1286</c:v>
                </c:pt>
                <c:pt idx="21713">
                  <c:v>1267</c:v>
                </c:pt>
                <c:pt idx="21714">
                  <c:v>1278</c:v>
                </c:pt>
                <c:pt idx="21715">
                  <c:v>1285</c:v>
                </c:pt>
                <c:pt idx="21716">
                  <c:v>1313</c:v>
                </c:pt>
                <c:pt idx="21717">
                  <c:v>1288</c:v>
                </c:pt>
                <c:pt idx="21718">
                  <c:v>1300</c:v>
                </c:pt>
                <c:pt idx="21719">
                  <c:v>1283</c:v>
                </c:pt>
                <c:pt idx="21720">
                  <c:v>1284</c:v>
                </c:pt>
                <c:pt idx="21721">
                  <c:v>1266</c:v>
                </c:pt>
                <c:pt idx="21722">
                  <c:v>1270</c:v>
                </c:pt>
                <c:pt idx="21723">
                  <c:v>1275</c:v>
                </c:pt>
                <c:pt idx="21724">
                  <c:v>1271</c:v>
                </c:pt>
                <c:pt idx="21725">
                  <c:v>1272</c:v>
                </c:pt>
                <c:pt idx="21726">
                  <c:v>1282</c:v>
                </c:pt>
                <c:pt idx="21727">
                  <c:v>1281</c:v>
                </c:pt>
                <c:pt idx="21728">
                  <c:v>1269</c:v>
                </c:pt>
                <c:pt idx="21729">
                  <c:v>1315</c:v>
                </c:pt>
                <c:pt idx="21730">
                  <c:v>1270</c:v>
                </c:pt>
                <c:pt idx="21731">
                  <c:v>1280</c:v>
                </c:pt>
                <c:pt idx="21732">
                  <c:v>1282</c:v>
                </c:pt>
                <c:pt idx="21733">
                  <c:v>1309</c:v>
                </c:pt>
                <c:pt idx="21734">
                  <c:v>1307</c:v>
                </c:pt>
                <c:pt idx="21735">
                  <c:v>1313</c:v>
                </c:pt>
                <c:pt idx="21736">
                  <c:v>1284</c:v>
                </c:pt>
                <c:pt idx="21737">
                  <c:v>1278</c:v>
                </c:pt>
                <c:pt idx="21738">
                  <c:v>1298</c:v>
                </c:pt>
                <c:pt idx="21739">
                  <c:v>1283</c:v>
                </c:pt>
                <c:pt idx="21740">
                  <c:v>1250</c:v>
                </c:pt>
                <c:pt idx="21741">
                  <c:v>1243</c:v>
                </c:pt>
                <c:pt idx="21742">
                  <c:v>1264</c:v>
                </c:pt>
                <c:pt idx="21743">
                  <c:v>1265</c:v>
                </c:pt>
                <c:pt idx="21744">
                  <c:v>1273</c:v>
                </c:pt>
                <c:pt idx="21745">
                  <c:v>1237</c:v>
                </c:pt>
                <c:pt idx="21746">
                  <c:v>1245</c:v>
                </c:pt>
                <c:pt idx="21747">
                  <c:v>1254</c:v>
                </c:pt>
                <c:pt idx="21748">
                  <c:v>1258</c:v>
                </c:pt>
                <c:pt idx="21749">
                  <c:v>1270</c:v>
                </c:pt>
                <c:pt idx="21750">
                  <c:v>1237</c:v>
                </c:pt>
                <c:pt idx="21751">
                  <c:v>1239</c:v>
                </c:pt>
                <c:pt idx="21752">
                  <c:v>1237</c:v>
                </c:pt>
                <c:pt idx="21753">
                  <c:v>1268</c:v>
                </c:pt>
                <c:pt idx="21754">
                  <c:v>1268</c:v>
                </c:pt>
                <c:pt idx="21755">
                  <c:v>1263</c:v>
                </c:pt>
                <c:pt idx="21756">
                  <c:v>1269</c:v>
                </c:pt>
                <c:pt idx="21757">
                  <c:v>1300</c:v>
                </c:pt>
                <c:pt idx="21758">
                  <c:v>1247</c:v>
                </c:pt>
                <c:pt idx="21759">
                  <c:v>1269</c:v>
                </c:pt>
                <c:pt idx="21760">
                  <c:v>1267</c:v>
                </c:pt>
                <c:pt idx="21761">
                  <c:v>1282</c:v>
                </c:pt>
                <c:pt idx="21762">
                  <c:v>1293</c:v>
                </c:pt>
                <c:pt idx="21763">
                  <c:v>1293</c:v>
                </c:pt>
                <c:pt idx="21764">
                  <c:v>1293</c:v>
                </c:pt>
                <c:pt idx="21765">
                  <c:v>1310</c:v>
                </c:pt>
                <c:pt idx="21766">
                  <c:v>1322</c:v>
                </c:pt>
                <c:pt idx="21767">
                  <c:v>1304</c:v>
                </c:pt>
                <c:pt idx="21768">
                  <c:v>1324</c:v>
                </c:pt>
                <c:pt idx="21769">
                  <c:v>1337</c:v>
                </c:pt>
                <c:pt idx="21770">
                  <c:v>1329</c:v>
                </c:pt>
                <c:pt idx="21771">
                  <c:v>1299</c:v>
                </c:pt>
                <c:pt idx="21772">
                  <c:v>1286</c:v>
                </c:pt>
                <c:pt idx="21773">
                  <c:v>1276</c:v>
                </c:pt>
                <c:pt idx="21774">
                  <c:v>1284</c:v>
                </c:pt>
                <c:pt idx="21775">
                  <c:v>1269</c:v>
                </c:pt>
                <c:pt idx="21776">
                  <c:v>1268</c:v>
                </c:pt>
                <c:pt idx="21777">
                  <c:v>1302</c:v>
                </c:pt>
                <c:pt idx="21778">
                  <c:v>1283</c:v>
                </c:pt>
                <c:pt idx="21779">
                  <c:v>1291</c:v>
                </c:pt>
                <c:pt idx="21780">
                  <c:v>1276</c:v>
                </c:pt>
                <c:pt idx="21781">
                  <c:v>1287</c:v>
                </c:pt>
                <c:pt idx="21782">
                  <c:v>1290</c:v>
                </c:pt>
                <c:pt idx="21783">
                  <c:v>1309</c:v>
                </c:pt>
                <c:pt idx="21784">
                  <c:v>1306</c:v>
                </c:pt>
                <c:pt idx="21785">
                  <c:v>1286</c:v>
                </c:pt>
                <c:pt idx="21786">
                  <c:v>1288</c:v>
                </c:pt>
                <c:pt idx="21787">
                  <c:v>1298</c:v>
                </c:pt>
                <c:pt idx="21788">
                  <c:v>1323</c:v>
                </c:pt>
                <c:pt idx="21789">
                  <c:v>1316</c:v>
                </c:pt>
                <c:pt idx="21790">
                  <c:v>1293</c:v>
                </c:pt>
                <c:pt idx="21791">
                  <c:v>1282</c:v>
                </c:pt>
                <c:pt idx="21792">
                  <c:v>1314</c:v>
                </c:pt>
                <c:pt idx="21793">
                  <c:v>1326</c:v>
                </c:pt>
                <c:pt idx="21794">
                  <c:v>1316</c:v>
                </c:pt>
                <c:pt idx="21795">
                  <c:v>1321</c:v>
                </c:pt>
                <c:pt idx="21796">
                  <c:v>1327</c:v>
                </c:pt>
                <c:pt idx="21797">
                  <c:v>1324</c:v>
                </c:pt>
                <c:pt idx="21798">
                  <c:v>1337</c:v>
                </c:pt>
                <c:pt idx="21799">
                  <c:v>1299</c:v>
                </c:pt>
                <c:pt idx="21800">
                  <c:v>1284</c:v>
                </c:pt>
                <c:pt idx="21801">
                  <c:v>1318</c:v>
                </c:pt>
                <c:pt idx="21802">
                  <c:v>1319</c:v>
                </c:pt>
                <c:pt idx="21803">
                  <c:v>1305</c:v>
                </c:pt>
                <c:pt idx="21804">
                  <c:v>1301</c:v>
                </c:pt>
                <c:pt idx="21805">
                  <c:v>1267</c:v>
                </c:pt>
                <c:pt idx="21806">
                  <c:v>1272</c:v>
                </c:pt>
                <c:pt idx="21807">
                  <c:v>1294</c:v>
                </c:pt>
                <c:pt idx="21808">
                  <c:v>1282</c:v>
                </c:pt>
                <c:pt idx="21809">
                  <c:v>1263</c:v>
                </c:pt>
                <c:pt idx="21810">
                  <c:v>1305</c:v>
                </c:pt>
                <c:pt idx="21811">
                  <c:v>1291</c:v>
                </c:pt>
                <c:pt idx="21812">
                  <c:v>1285</c:v>
                </c:pt>
                <c:pt idx="21813">
                  <c:v>1290</c:v>
                </c:pt>
                <c:pt idx="21814">
                  <c:v>1303</c:v>
                </c:pt>
                <c:pt idx="21815">
                  <c:v>1298</c:v>
                </c:pt>
                <c:pt idx="21816">
                  <c:v>1273</c:v>
                </c:pt>
                <c:pt idx="21817">
                  <c:v>1287</c:v>
                </c:pt>
                <c:pt idx="21818">
                  <c:v>1311</c:v>
                </c:pt>
                <c:pt idx="21819">
                  <c:v>1278</c:v>
                </c:pt>
                <c:pt idx="21820">
                  <c:v>1267</c:v>
                </c:pt>
                <c:pt idx="21821">
                  <c:v>1259</c:v>
                </c:pt>
                <c:pt idx="21822">
                  <c:v>1259</c:v>
                </c:pt>
                <c:pt idx="21823">
                  <c:v>1272</c:v>
                </c:pt>
                <c:pt idx="21824">
                  <c:v>1259</c:v>
                </c:pt>
                <c:pt idx="21825">
                  <c:v>1255</c:v>
                </c:pt>
                <c:pt idx="21826">
                  <c:v>1258</c:v>
                </c:pt>
                <c:pt idx="21827">
                  <c:v>1240</c:v>
                </c:pt>
                <c:pt idx="21828">
                  <c:v>1220</c:v>
                </c:pt>
                <c:pt idx="21829">
                  <c:v>1223</c:v>
                </c:pt>
                <c:pt idx="21830">
                  <c:v>1225</c:v>
                </c:pt>
                <c:pt idx="21831">
                  <c:v>1240</c:v>
                </c:pt>
                <c:pt idx="21832">
                  <c:v>1239</c:v>
                </c:pt>
                <c:pt idx="21833">
                  <c:v>1235</c:v>
                </c:pt>
                <c:pt idx="21834">
                  <c:v>1232</c:v>
                </c:pt>
                <c:pt idx="21835">
                  <c:v>1248</c:v>
                </c:pt>
                <c:pt idx="21836">
                  <c:v>1245</c:v>
                </c:pt>
                <c:pt idx="21837">
                  <c:v>1255</c:v>
                </c:pt>
                <c:pt idx="21838">
                  <c:v>1262</c:v>
                </c:pt>
                <c:pt idx="21839">
                  <c:v>1281</c:v>
                </c:pt>
                <c:pt idx="21840">
                  <c:v>1255</c:v>
                </c:pt>
                <c:pt idx="21841">
                  <c:v>1251</c:v>
                </c:pt>
                <c:pt idx="21842">
                  <c:v>1234</c:v>
                </c:pt>
                <c:pt idx="21843">
                  <c:v>1257</c:v>
                </c:pt>
                <c:pt idx="21844">
                  <c:v>1266</c:v>
                </c:pt>
                <c:pt idx="21845">
                  <c:v>1285</c:v>
                </c:pt>
                <c:pt idx="21846">
                  <c:v>1262</c:v>
                </c:pt>
                <c:pt idx="21847">
                  <c:v>1263</c:v>
                </c:pt>
                <c:pt idx="21848">
                  <c:v>1243</c:v>
                </c:pt>
                <c:pt idx="21849">
                  <c:v>1238</c:v>
                </c:pt>
                <c:pt idx="21850">
                  <c:v>1238</c:v>
                </c:pt>
                <c:pt idx="21851">
                  <c:v>1240</c:v>
                </c:pt>
                <c:pt idx="21852">
                  <c:v>1257</c:v>
                </c:pt>
                <c:pt idx="21853">
                  <c:v>1287</c:v>
                </c:pt>
                <c:pt idx="21854">
                  <c:v>1235</c:v>
                </c:pt>
                <c:pt idx="21855">
                  <c:v>1258</c:v>
                </c:pt>
                <c:pt idx="21856">
                  <c:v>1277</c:v>
                </c:pt>
                <c:pt idx="21857">
                  <c:v>1270</c:v>
                </c:pt>
                <c:pt idx="21858">
                  <c:v>1294</c:v>
                </c:pt>
                <c:pt idx="21859">
                  <c:v>1302</c:v>
                </c:pt>
                <c:pt idx="21860">
                  <c:v>1268</c:v>
                </c:pt>
                <c:pt idx="21861">
                  <c:v>1289</c:v>
                </c:pt>
                <c:pt idx="21862">
                  <c:v>1283</c:v>
                </c:pt>
                <c:pt idx="21863">
                  <c:v>1285</c:v>
                </c:pt>
                <c:pt idx="21864">
                  <c:v>1287</c:v>
                </c:pt>
                <c:pt idx="21865">
                  <c:v>1268</c:v>
                </c:pt>
                <c:pt idx="21866">
                  <c:v>1260</c:v>
                </c:pt>
                <c:pt idx="21867">
                  <c:v>1279</c:v>
                </c:pt>
                <c:pt idx="21868">
                  <c:v>1282</c:v>
                </c:pt>
                <c:pt idx="21869">
                  <c:v>1298</c:v>
                </c:pt>
                <c:pt idx="21870">
                  <c:v>1261</c:v>
                </c:pt>
                <c:pt idx="21871">
                  <c:v>1272</c:v>
                </c:pt>
                <c:pt idx="21872">
                  <c:v>1296</c:v>
                </c:pt>
                <c:pt idx="21873">
                  <c:v>1289</c:v>
                </c:pt>
                <c:pt idx="21874">
                  <c:v>1295</c:v>
                </c:pt>
                <c:pt idx="21875">
                  <c:v>1274</c:v>
                </c:pt>
                <c:pt idx="21876">
                  <c:v>1272</c:v>
                </c:pt>
                <c:pt idx="21877">
                  <c:v>1276</c:v>
                </c:pt>
                <c:pt idx="21878">
                  <c:v>1292</c:v>
                </c:pt>
                <c:pt idx="21879">
                  <c:v>1280</c:v>
                </c:pt>
                <c:pt idx="21880">
                  <c:v>1258</c:v>
                </c:pt>
                <c:pt idx="21881">
                  <c:v>1259</c:v>
                </c:pt>
                <c:pt idx="21882">
                  <c:v>1244</c:v>
                </c:pt>
                <c:pt idx="21883">
                  <c:v>1223</c:v>
                </c:pt>
                <c:pt idx="21884">
                  <c:v>1249</c:v>
                </c:pt>
                <c:pt idx="21885">
                  <c:v>1241</c:v>
                </c:pt>
                <c:pt idx="21886">
                  <c:v>1287</c:v>
                </c:pt>
                <c:pt idx="21887">
                  <c:v>1256</c:v>
                </c:pt>
                <c:pt idx="21888">
                  <c:v>1254</c:v>
                </c:pt>
                <c:pt idx="21889">
                  <c:v>1269</c:v>
                </c:pt>
                <c:pt idx="21890">
                  <c:v>1272</c:v>
                </c:pt>
                <c:pt idx="21891">
                  <c:v>1289</c:v>
                </c:pt>
                <c:pt idx="21892">
                  <c:v>1281</c:v>
                </c:pt>
                <c:pt idx="21893">
                  <c:v>1286</c:v>
                </c:pt>
                <c:pt idx="21894">
                  <c:v>1289</c:v>
                </c:pt>
                <c:pt idx="21895">
                  <c:v>1299</c:v>
                </c:pt>
                <c:pt idx="21896">
                  <c:v>1287</c:v>
                </c:pt>
                <c:pt idx="21897">
                  <c:v>1281</c:v>
                </c:pt>
                <c:pt idx="21898">
                  <c:v>1268</c:v>
                </c:pt>
                <c:pt idx="21899">
                  <c:v>1312</c:v>
                </c:pt>
                <c:pt idx="21900">
                  <c:v>1306</c:v>
                </c:pt>
                <c:pt idx="21901">
                  <c:v>1296</c:v>
                </c:pt>
                <c:pt idx="21902">
                  <c:v>1286</c:v>
                </c:pt>
                <c:pt idx="21903">
                  <c:v>1276</c:v>
                </c:pt>
                <c:pt idx="21904">
                  <c:v>1299</c:v>
                </c:pt>
                <c:pt idx="21905">
                  <c:v>1273</c:v>
                </c:pt>
                <c:pt idx="21906">
                  <c:v>1288</c:v>
                </c:pt>
                <c:pt idx="21907">
                  <c:v>1292</c:v>
                </c:pt>
                <c:pt idx="21908">
                  <c:v>1276</c:v>
                </c:pt>
                <c:pt idx="21909">
                  <c:v>1260</c:v>
                </c:pt>
                <c:pt idx="21910">
                  <c:v>1272</c:v>
                </c:pt>
                <c:pt idx="21911">
                  <c:v>1313</c:v>
                </c:pt>
                <c:pt idx="21912">
                  <c:v>1288</c:v>
                </c:pt>
                <c:pt idx="21913">
                  <c:v>1266</c:v>
                </c:pt>
                <c:pt idx="21914">
                  <c:v>1315</c:v>
                </c:pt>
                <c:pt idx="21915">
                  <c:v>1314</c:v>
                </c:pt>
                <c:pt idx="21916">
                  <c:v>1344</c:v>
                </c:pt>
                <c:pt idx="21917">
                  <c:v>1316</c:v>
                </c:pt>
                <c:pt idx="21918">
                  <c:v>1293</c:v>
                </c:pt>
                <c:pt idx="21919">
                  <c:v>1306</c:v>
                </c:pt>
                <c:pt idx="21920">
                  <c:v>1279</c:v>
                </c:pt>
                <c:pt idx="21921">
                  <c:v>1283</c:v>
                </c:pt>
                <c:pt idx="21922">
                  <c:v>1266</c:v>
                </c:pt>
                <c:pt idx="21923">
                  <c:v>1298</c:v>
                </c:pt>
                <c:pt idx="21924">
                  <c:v>1303</c:v>
                </c:pt>
                <c:pt idx="21925">
                  <c:v>1305</c:v>
                </c:pt>
                <c:pt idx="21926">
                  <c:v>1302</c:v>
                </c:pt>
                <c:pt idx="21927">
                  <c:v>1317</c:v>
                </c:pt>
                <c:pt idx="21928">
                  <c:v>1295</c:v>
                </c:pt>
                <c:pt idx="21929">
                  <c:v>1290</c:v>
                </c:pt>
                <c:pt idx="21930">
                  <c:v>1314</c:v>
                </c:pt>
                <c:pt idx="21931">
                  <c:v>1321</c:v>
                </c:pt>
                <c:pt idx="21932">
                  <c:v>1324</c:v>
                </c:pt>
                <c:pt idx="21933">
                  <c:v>1316</c:v>
                </c:pt>
                <c:pt idx="21934">
                  <c:v>1309</c:v>
                </c:pt>
                <c:pt idx="21935">
                  <c:v>1315</c:v>
                </c:pt>
                <c:pt idx="21936">
                  <c:v>1323</c:v>
                </c:pt>
                <c:pt idx="21937">
                  <c:v>1292</c:v>
                </c:pt>
                <c:pt idx="21938">
                  <c:v>1318</c:v>
                </c:pt>
                <c:pt idx="21939">
                  <c:v>1280</c:v>
                </c:pt>
                <c:pt idx="21940">
                  <c:v>1335</c:v>
                </c:pt>
                <c:pt idx="21941">
                  <c:v>1306</c:v>
                </c:pt>
                <c:pt idx="21942">
                  <c:v>1308</c:v>
                </c:pt>
                <c:pt idx="21943">
                  <c:v>1329</c:v>
                </c:pt>
                <c:pt idx="21944">
                  <c:v>1332</c:v>
                </c:pt>
                <c:pt idx="21945">
                  <c:v>1315</c:v>
                </c:pt>
                <c:pt idx="21946">
                  <c:v>1314</c:v>
                </c:pt>
                <c:pt idx="21947">
                  <c:v>1319</c:v>
                </c:pt>
                <c:pt idx="21948">
                  <c:v>1332</c:v>
                </c:pt>
                <c:pt idx="21949">
                  <c:v>1318</c:v>
                </c:pt>
                <c:pt idx="21950">
                  <c:v>1319</c:v>
                </c:pt>
                <c:pt idx="21951">
                  <c:v>1340</c:v>
                </c:pt>
                <c:pt idx="21952">
                  <c:v>1325</c:v>
                </c:pt>
                <c:pt idx="21953">
                  <c:v>1312</c:v>
                </c:pt>
                <c:pt idx="21954">
                  <c:v>1302</c:v>
                </c:pt>
                <c:pt idx="21955">
                  <c:v>1308</c:v>
                </c:pt>
                <c:pt idx="21956">
                  <c:v>1324</c:v>
                </c:pt>
                <c:pt idx="21957">
                  <c:v>1297</c:v>
                </c:pt>
                <c:pt idx="21958">
                  <c:v>1288</c:v>
                </c:pt>
                <c:pt idx="21959">
                  <c:v>1273</c:v>
                </c:pt>
                <c:pt idx="21960">
                  <c:v>1285</c:v>
                </c:pt>
                <c:pt idx="21961">
                  <c:v>1319</c:v>
                </c:pt>
                <c:pt idx="21962">
                  <c:v>1315</c:v>
                </c:pt>
                <c:pt idx="21963">
                  <c:v>1289</c:v>
                </c:pt>
                <c:pt idx="21964">
                  <c:v>1301</c:v>
                </c:pt>
                <c:pt idx="21965">
                  <c:v>1310</c:v>
                </c:pt>
                <c:pt idx="21966">
                  <c:v>1299</c:v>
                </c:pt>
                <c:pt idx="21967">
                  <c:v>1281</c:v>
                </c:pt>
                <c:pt idx="21968">
                  <c:v>1273</c:v>
                </c:pt>
                <c:pt idx="21969">
                  <c:v>1291</c:v>
                </c:pt>
                <c:pt idx="21970">
                  <c:v>1325</c:v>
                </c:pt>
                <c:pt idx="21971">
                  <c:v>1347</c:v>
                </c:pt>
                <c:pt idx="21972">
                  <c:v>1335</c:v>
                </c:pt>
                <c:pt idx="21973">
                  <c:v>1320</c:v>
                </c:pt>
                <c:pt idx="21974">
                  <c:v>1310</c:v>
                </c:pt>
                <c:pt idx="21975">
                  <c:v>1314</c:v>
                </c:pt>
                <c:pt idx="21976">
                  <c:v>1306</c:v>
                </c:pt>
                <c:pt idx="21977">
                  <c:v>1295</c:v>
                </c:pt>
                <c:pt idx="21978">
                  <c:v>1318</c:v>
                </c:pt>
                <c:pt idx="21979">
                  <c:v>1356</c:v>
                </c:pt>
                <c:pt idx="21980">
                  <c:v>1307</c:v>
                </c:pt>
                <c:pt idx="21981">
                  <c:v>1327</c:v>
                </c:pt>
                <c:pt idx="21982">
                  <c:v>1308</c:v>
                </c:pt>
                <c:pt idx="21983">
                  <c:v>1315</c:v>
                </c:pt>
                <c:pt idx="21984">
                  <c:v>1309</c:v>
                </c:pt>
                <c:pt idx="21985">
                  <c:v>1337</c:v>
                </c:pt>
                <c:pt idx="21986">
                  <c:v>1324</c:v>
                </c:pt>
                <c:pt idx="21987">
                  <c:v>1303</c:v>
                </c:pt>
                <c:pt idx="21988">
                  <c:v>1329</c:v>
                </c:pt>
                <c:pt idx="21989">
                  <c:v>1338</c:v>
                </c:pt>
                <c:pt idx="21990">
                  <c:v>1313</c:v>
                </c:pt>
                <c:pt idx="21991">
                  <c:v>1303</c:v>
                </c:pt>
                <c:pt idx="21992">
                  <c:v>1314</c:v>
                </c:pt>
                <c:pt idx="21993">
                  <c:v>1290</c:v>
                </c:pt>
                <c:pt idx="21994">
                  <c:v>1296</c:v>
                </c:pt>
                <c:pt idx="21995">
                  <c:v>1323</c:v>
                </c:pt>
                <c:pt idx="21996">
                  <c:v>1302</c:v>
                </c:pt>
                <c:pt idx="21997">
                  <c:v>1297</c:v>
                </c:pt>
                <c:pt idx="21998">
                  <c:v>1304</c:v>
                </c:pt>
                <c:pt idx="21999">
                  <c:v>1304</c:v>
                </c:pt>
                <c:pt idx="22000">
                  <c:v>1299</c:v>
                </c:pt>
                <c:pt idx="22001">
                  <c:v>1311</c:v>
                </c:pt>
                <c:pt idx="22002">
                  <c:v>1298</c:v>
                </c:pt>
                <c:pt idx="22003">
                  <c:v>1297</c:v>
                </c:pt>
                <c:pt idx="22004">
                  <c:v>1321</c:v>
                </c:pt>
                <c:pt idx="22005">
                  <c:v>1315</c:v>
                </c:pt>
                <c:pt idx="22006">
                  <c:v>1331</c:v>
                </c:pt>
                <c:pt idx="22007">
                  <c:v>1313</c:v>
                </c:pt>
                <c:pt idx="22008">
                  <c:v>1309</c:v>
                </c:pt>
                <c:pt idx="22009">
                  <c:v>1297</c:v>
                </c:pt>
                <c:pt idx="22010">
                  <c:v>1321</c:v>
                </c:pt>
                <c:pt idx="22011">
                  <c:v>1323</c:v>
                </c:pt>
                <c:pt idx="22012">
                  <c:v>1297</c:v>
                </c:pt>
                <c:pt idx="22013">
                  <c:v>1312</c:v>
                </c:pt>
                <c:pt idx="22014">
                  <c:v>1300</c:v>
                </c:pt>
                <c:pt idx="22015">
                  <c:v>1315</c:v>
                </c:pt>
                <c:pt idx="22016">
                  <c:v>1292</c:v>
                </c:pt>
                <c:pt idx="22017">
                  <c:v>1318</c:v>
                </c:pt>
                <c:pt idx="22018">
                  <c:v>1296</c:v>
                </c:pt>
                <c:pt idx="22019">
                  <c:v>1302</c:v>
                </c:pt>
                <c:pt idx="22020">
                  <c:v>1286</c:v>
                </c:pt>
                <c:pt idx="22021">
                  <c:v>1279</c:v>
                </c:pt>
                <c:pt idx="22022">
                  <c:v>1306</c:v>
                </c:pt>
                <c:pt idx="22023">
                  <c:v>1298</c:v>
                </c:pt>
                <c:pt idx="22024">
                  <c:v>1275</c:v>
                </c:pt>
                <c:pt idx="22025">
                  <c:v>1274</c:v>
                </c:pt>
                <c:pt idx="22026">
                  <c:v>1284</c:v>
                </c:pt>
                <c:pt idx="22027">
                  <c:v>1280</c:v>
                </c:pt>
                <c:pt idx="22028">
                  <c:v>1276</c:v>
                </c:pt>
                <c:pt idx="22029">
                  <c:v>1256</c:v>
                </c:pt>
                <c:pt idx="22030">
                  <c:v>1269</c:v>
                </c:pt>
                <c:pt idx="22031">
                  <c:v>1276</c:v>
                </c:pt>
                <c:pt idx="22032">
                  <c:v>1277</c:v>
                </c:pt>
                <c:pt idx="22033">
                  <c:v>1287</c:v>
                </c:pt>
                <c:pt idx="22034">
                  <c:v>1264</c:v>
                </c:pt>
                <c:pt idx="22035">
                  <c:v>1295</c:v>
                </c:pt>
                <c:pt idx="22036">
                  <c:v>1264</c:v>
                </c:pt>
                <c:pt idx="22037">
                  <c:v>1277</c:v>
                </c:pt>
                <c:pt idx="22038">
                  <c:v>1286</c:v>
                </c:pt>
                <c:pt idx="22039">
                  <c:v>1289</c:v>
                </c:pt>
                <c:pt idx="22040">
                  <c:v>1235</c:v>
                </c:pt>
                <c:pt idx="22041">
                  <c:v>1238</c:v>
                </c:pt>
                <c:pt idx="22042">
                  <c:v>1277</c:v>
                </c:pt>
                <c:pt idx="22043">
                  <c:v>1268</c:v>
                </c:pt>
                <c:pt idx="22044">
                  <c:v>1275</c:v>
                </c:pt>
                <c:pt idx="22045">
                  <c:v>1261</c:v>
                </c:pt>
                <c:pt idx="22046">
                  <c:v>1262</c:v>
                </c:pt>
                <c:pt idx="22047">
                  <c:v>1255</c:v>
                </c:pt>
                <c:pt idx="22048">
                  <c:v>1261</c:v>
                </c:pt>
                <c:pt idx="22049">
                  <c:v>1249</c:v>
                </c:pt>
                <c:pt idx="22050">
                  <c:v>1266</c:v>
                </c:pt>
                <c:pt idx="22051">
                  <c:v>1284</c:v>
                </c:pt>
                <c:pt idx="22052">
                  <c:v>1251</c:v>
                </c:pt>
                <c:pt idx="22053">
                  <c:v>1256</c:v>
                </c:pt>
                <c:pt idx="22054">
                  <c:v>1269</c:v>
                </c:pt>
                <c:pt idx="22055">
                  <c:v>1258</c:v>
                </c:pt>
                <c:pt idx="22056">
                  <c:v>1269</c:v>
                </c:pt>
                <c:pt idx="22057">
                  <c:v>1257</c:v>
                </c:pt>
                <c:pt idx="22058">
                  <c:v>1252</c:v>
                </c:pt>
                <c:pt idx="22059">
                  <c:v>1257</c:v>
                </c:pt>
                <c:pt idx="22060">
                  <c:v>1236</c:v>
                </c:pt>
                <c:pt idx="22061">
                  <c:v>1262</c:v>
                </c:pt>
                <c:pt idx="22062">
                  <c:v>1264</c:v>
                </c:pt>
                <c:pt idx="22063">
                  <c:v>1271</c:v>
                </c:pt>
                <c:pt idx="22064">
                  <c:v>1235</c:v>
                </c:pt>
                <c:pt idx="22065">
                  <c:v>1220</c:v>
                </c:pt>
                <c:pt idx="22066">
                  <c:v>1221</c:v>
                </c:pt>
                <c:pt idx="22067">
                  <c:v>1234</c:v>
                </c:pt>
                <c:pt idx="22068">
                  <c:v>1227</c:v>
                </c:pt>
                <c:pt idx="22069">
                  <c:v>1240</c:v>
                </c:pt>
                <c:pt idx="22070">
                  <c:v>1237</c:v>
                </c:pt>
                <c:pt idx="22071">
                  <c:v>1246</c:v>
                </c:pt>
                <c:pt idx="22072">
                  <c:v>1247</c:v>
                </c:pt>
                <c:pt idx="22073">
                  <c:v>1218</c:v>
                </c:pt>
                <c:pt idx="22074">
                  <c:v>1246</c:v>
                </c:pt>
                <c:pt idx="22075">
                  <c:v>1262</c:v>
                </c:pt>
                <c:pt idx="22076">
                  <c:v>1228</c:v>
                </c:pt>
                <c:pt idx="22077">
                  <c:v>1231</c:v>
                </c:pt>
                <c:pt idx="22078">
                  <c:v>1256</c:v>
                </c:pt>
                <c:pt idx="22079">
                  <c:v>1247</c:v>
                </c:pt>
                <c:pt idx="22080">
                  <c:v>1253</c:v>
                </c:pt>
                <c:pt idx="22081">
                  <c:v>1267</c:v>
                </c:pt>
                <c:pt idx="22082">
                  <c:v>1270</c:v>
                </c:pt>
                <c:pt idx="22083">
                  <c:v>1266</c:v>
                </c:pt>
                <c:pt idx="22084">
                  <c:v>1256</c:v>
                </c:pt>
                <c:pt idx="22085">
                  <c:v>1273</c:v>
                </c:pt>
                <c:pt idx="22086">
                  <c:v>1271</c:v>
                </c:pt>
                <c:pt idx="22087">
                  <c:v>1270</c:v>
                </c:pt>
                <c:pt idx="22088">
                  <c:v>1275</c:v>
                </c:pt>
                <c:pt idx="22089">
                  <c:v>1248</c:v>
                </c:pt>
                <c:pt idx="22090">
                  <c:v>1255</c:v>
                </c:pt>
                <c:pt idx="22091">
                  <c:v>1267</c:v>
                </c:pt>
                <c:pt idx="22092">
                  <c:v>1266</c:v>
                </c:pt>
                <c:pt idx="22093">
                  <c:v>1237</c:v>
                </c:pt>
                <c:pt idx="22094">
                  <c:v>1250</c:v>
                </c:pt>
                <c:pt idx="22095">
                  <c:v>1283</c:v>
                </c:pt>
                <c:pt idx="22096">
                  <c:v>1286</c:v>
                </c:pt>
                <c:pt idx="22097">
                  <c:v>1265</c:v>
                </c:pt>
                <c:pt idx="22098">
                  <c:v>1290</c:v>
                </c:pt>
                <c:pt idx="22099">
                  <c:v>1267</c:v>
                </c:pt>
                <c:pt idx="22100">
                  <c:v>1290</c:v>
                </c:pt>
                <c:pt idx="22101">
                  <c:v>1269</c:v>
                </c:pt>
                <c:pt idx="22102">
                  <c:v>1277</c:v>
                </c:pt>
                <c:pt idx="22103">
                  <c:v>1270</c:v>
                </c:pt>
                <c:pt idx="22104">
                  <c:v>1262</c:v>
                </c:pt>
                <c:pt idx="22105">
                  <c:v>1306</c:v>
                </c:pt>
                <c:pt idx="22106">
                  <c:v>1287</c:v>
                </c:pt>
                <c:pt idx="22107">
                  <c:v>1310</c:v>
                </c:pt>
                <c:pt idx="22108">
                  <c:v>1288</c:v>
                </c:pt>
                <c:pt idx="22109">
                  <c:v>1300</c:v>
                </c:pt>
                <c:pt idx="22110">
                  <c:v>1321</c:v>
                </c:pt>
                <c:pt idx="22111">
                  <c:v>1311</c:v>
                </c:pt>
                <c:pt idx="22112">
                  <c:v>1287</c:v>
                </c:pt>
                <c:pt idx="22113">
                  <c:v>1306</c:v>
                </c:pt>
                <c:pt idx="22114">
                  <c:v>1262</c:v>
                </c:pt>
                <c:pt idx="22115">
                  <c:v>1264</c:v>
                </c:pt>
                <c:pt idx="22116">
                  <c:v>1269</c:v>
                </c:pt>
                <c:pt idx="22117">
                  <c:v>1241</c:v>
                </c:pt>
                <c:pt idx="22118">
                  <c:v>1255</c:v>
                </c:pt>
                <c:pt idx="22119">
                  <c:v>1273</c:v>
                </c:pt>
                <c:pt idx="22120">
                  <c:v>1286</c:v>
                </c:pt>
                <c:pt idx="22121">
                  <c:v>1255</c:v>
                </c:pt>
                <c:pt idx="22122">
                  <c:v>1283</c:v>
                </c:pt>
                <c:pt idx="22123">
                  <c:v>1272</c:v>
                </c:pt>
                <c:pt idx="22124">
                  <c:v>1277</c:v>
                </c:pt>
                <c:pt idx="22125">
                  <c:v>1312</c:v>
                </c:pt>
                <c:pt idx="22126">
                  <c:v>1274</c:v>
                </c:pt>
                <c:pt idx="22127">
                  <c:v>1230</c:v>
                </c:pt>
                <c:pt idx="22128">
                  <c:v>1269</c:v>
                </c:pt>
                <c:pt idx="22129">
                  <c:v>1295</c:v>
                </c:pt>
                <c:pt idx="22130">
                  <c:v>1282</c:v>
                </c:pt>
                <c:pt idx="22131">
                  <c:v>1262</c:v>
                </c:pt>
                <c:pt idx="22132">
                  <c:v>1291</c:v>
                </c:pt>
                <c:pt idx="22133">
                  <c:v>1275</c:v>
                </c:pt>
                <c:pt idx="22134">
                  <c:v>1279</c:v>
                </c:pt>
                <c:pt idx="22135">
                  <c:v>1258</c:v>
                </c:pt>
                <c:pt idx="22136">
                  <c:v>1215</c:v>
                </c:pt>
                <c:pt idx="22137">
                  <c:v>1252</c:v>
                </c:pt>
                <c:pt idx="22138">
                  <c:v>1267</c:v>
                </c:pt>
                <c:pt idx="22139">
                  <c:v>1264</c:v>
                </c:pt>
                <c:pt idx="22140">
                  <c:v>1266</c:v>
                </c:pt>
                <c:pt idx="22141">
                  <c:v>1306</c:v>
                </c:pt>
                <c:pt idx="22142">
                  <c:v>1270</c:v>
                </c:pt>
                <c:pt idx="22143">
                  <c:v>1275</c:v>
                </c:pt>
                <c:pt idx="22144">
                  <c:v>1290</c:v>
                </c:pt>
                <c:pt idx="22145">
                  <c:v>1303</c:v>
                </c:pt>
                <c:pt idx="22146">
                  <c:v>1278</c:v>
                </c:pt>
                <c:pt idx="22147">
                  <c:v>1283</c:v>
                </c:pt>
                <c:pt idx="22148">
                  <c:v>1296</c:v>
                </c:pt>
                <c:pt idx="22149">
                  <c:v>1293</c:v>
                </c:pt>
                <c:pt idx="22150">
                  <c:v>1302</c:v>
                </c:pt>
                <c:pt idx="22151">
                  <c:v>1306</c:v>
                </c:pt>
                <c:pt idx="22152">
                  <c:v>1287</c:v>
                </c:pt>
                <c:pt idx="22153">
                  <c:v>1322</c:v>
                </c:pt>
                <c:pt idx="22154">
                  <c:v>1274</c:v>
                </c:pt>
                <c:pt idx="22155">
                  <c:v>1265</c:v>
                </c:pt>
                <c:pt idx="22156">
                  <c:v>1236</c:v>
                </c:pt>
                <c:pt idx="22157">
                  <c:v>1261</c:v>
                </c:pt>
                <c:pt idx="22158">
                  <c:v>1289</c:v>
                </c:pt>
                <c:pt idx="22159">
                  <c:v>1285</c:v>
                </c:pt>
                <c:pt idx="22160">
                  <c:v>1311</c:v>
                </c:pt>
                <c:pt idx="22161">
                  <c:v>1288</c:v>
                </c:pt>
                <c:pt idx="22162">
                  <c:v>1274</c:v>
                </c:pt>
                <c:pt idx="22163">
                  <c:v>1290</c:v>
                </c:pt>
                <c:pt idx="22164">
                  <c:v>1293</c:v>
                </c:pt>
                <c:pt idx="22165">
                  <c:v>1287</c:v>
                </c:pt>
                <c:pt idx="22166">
                  <c:v>1292</c:v>
                </c:pt>
                <c:pt idx="22167">
                  <c:v>1275</c:v>
                </c:pt>
                <c:pt idx="22168">
                  <c:v>1273</c:v>
                </c:pt>
                <c:pt idx="22169">
                  <c:v>1267</c:v>
                </c:pt>
                <c:pt idx="22170">
                  <c:v>1275</c:v>
                </c:pt>
                <c:pt idx="22171">
                  <c:v>1261</c:v>
                </c:pt>
                <c:pt idx="22172">
                  <c:v>1269</c:v>
                </c:pt>
                <c:pt idx="22173">
                  <c:v>1272</c:v>
                </c:pt>
                <c:pt idx="22174">
                  <c:v>1266</c:v>
                </c:pt>
                <c:pt idx="22175">
                  <c:v>1259</c:v>
                </c:pt>
                <c:pt idx="22176">
                  <c:v>1288</c:v>
                </c:pt>
                <c:pt idx="22177">
                  <c:v>1266</c:v>
                </c:pt>
                <c:pt idx="22178">
                  <c:v>1266</c:v>
                </c:pt>
                <c:pt idx="22179">
                  <c:v>1285</c:v>
                </c:pt>
                <c:pt idx="22180">
                  <c:v>1302</c:v>
                </c:pt>
                <c:pt idx="22181">
                  <c:v>1294</c:v>
                </c:pt>
                <c:pt idx="22182">
                  <c:v>1308</c:v>
                </c:pt>
                <c:pt idx="22183">
                  <c:v>1291</c:v>
                </c:pt>
                <c:pt idx="22184">
                  <c:v>1282</c:v>
                </c:pt>
                <c:pt idx="22185">
                  <c:v>1296</c:v>
                </c:pt>
                <c:pt idx="22186">
                  <c:v>1295</c:v>
                </c:pt>
                <c:pt idx="22187">
                  <c:v>1295</c:v>
                </c:pt>
                <c:pt idx="22188">
                  <c:v>1337</c:v>
                </c:pt>
                <c:pt idx="22189">
                  <c:v>1276</c:v>
                </c:pt>
                <c:pt idx="22190">
                  <c:v>1303</c:v>
                </c:pt>
                <c:pt idx="22191">
                  <c:v>1302</c:v>
                </c:pt>
                <c:pt idx="22192">
                  <c:v>1302</c:v>
                </c:pt>
                <c:pt idx="22193">
                  <c:v>1298</c:v>
                </c:pt>
                <c:pt idx="22194">
                  <c:v>1315</c:v>
                </c:pt>
                <c:pt idx="22195">
                  <c:v>1321</c:v>
                </c:pt>
                <c:pt idx="22196">
                  <c:v>1301</c:v>
                </c:pt>
                <c:pt idx="22197">
                  <c:v>1270</c:v>
                </c:pt>
                <c:pt idx="22198">
                  <c:v>1311</c:v>
                </c:pt>
                <c:pt idx="22199">
                  <c:v>1306</c:v>
                </c:pt>
                <c:pt idx="22200">
                  <c:v>1286</c:v>
                </c:pt>
                <c:pt idx="22201">
                  <c:v>1280</c:v>
                </c:pt>
                <c:pt idx="22202">
                  <c:v>1276</c:v>
                </c:pt>
                <c:pt idx="22203">
                  <c:v>1239</c:v>
                </c:pt>
                <c:pt idx="22204">
                  <c:v>1279</c:v>
                </c:pt>
                <c:pt idx="22205">
                  <c:v>1271</c:v>
                </c:pt>
                <c:pt idx="22206">
                  <c:v>1267</c:v>
                </c:pt>
                <c:pt idx="22207">
                  <c:v>1275</c:v>
                </c:pt>
                <c:pt idx="22208">
                  <c:v>1277</c:v>
                </c:pt>
                <c:pt idx="22209">
                  <c:v>1254</c:v>
                </c:pt>
                <c:pt idx="22210">
                  <c:v>1261</c:v>
                </c:pt>
                <c:pt idx="22211">
                  <c:v>1271</c:v>
                </c:pt>
                <c:pt idx="22212">
                  <c:v>1268</c:v>
                </c:pt>
                <c:pt idx="22213">
                  <c:v>1283</c:v>
                </c:pt>
                <c:pt idx="22214">
                  <c:v>1270</c:v>
                </c:pt>
                <c:pt idx="22215">
                  <c:v>1292</c:v>
                </c:pt>
                <c:pt idx="22216">
                  <c:v>1282</c:v>
                </c:pt>
                <c:pt idx="22217">
                  <c:v>1270</c:v>
                </c:pt>
                <c:pt idx="22218">
                  <c:v>1254</c:v>
                </c:pt>
                <c:pt idx="22219">
                  <c:v>1250</c:v>
                </c:pt>
                <c:pt idx="22220">
                  <c:v>1216</c:v>
                </c:pt>
                <c:pt idx="22221">
                  <c:v>1258</c:v>
                </c:pt>
                <c:pt idx="22222">
                  <c:v>1238</c:v>
                </c:pt>
                <c:pt idx="22223">
                  <c:v>1267</c:v>
                </c:pt>
                <c:pt idx="22224">
                  <c:v>1268</c:v>
                </c:pt>
                <c:pt idx="22225">
                  <c:v>1297</c:v>
                </c:pt>
                <c:pt idx="22226">
                  <c:v>1289</c:v>
                </c:pt>
                <c:pt idx="22227">
                  <c:v>1285</c:v>
                </c:pt>
                <c:pt idx="22228">
                  <c:v>1276</c:v>
                </c:pt>
                <c:pt idx="22229">
                  <c:v>1294</c:v>
                </c:pt>
                <c:pt idx="22230">
                  <c:v>1294</c:v>
                </c:pt>
                <c:pt idx="22231">
                  <c:v>1282</c:v>
                </c:pt>
                <c:pt idx="22232">
                  <c:v>1278</c:v>
                </c:pt>
                <c:pt idx="22233">
                  <c:v>1275</c:v>
                </c:pt>
                <c:pt idx="22234">
                  <c:v>1293</c:v>
                </c:pt>
                <c:pt idx="22235">
                  <c:v>1277</c:v>
                </c:pt>
                <c:pt idx="22236">
                  <c:v>1291</c:v>
                </c:pt>
                <c:pt idx="22237">
                  <c:v>1291</c:v>
                </c:pt>
                <c:pt idx="22238">
                  <c:v>1306</c:v>
                </c:pt>
                <c:pt idx="22239">
                  <c:v>1304</c:v>
                </c:pt>
                <c:pt idx="22240">
                  <c:v>1289</c:v>
                </c:pt>
                <c:pt idx="22241">
                  <c:v>1302</c:v>
                </c:pt>
                <c:pt idx="22242">
                  <c:v>1290</c:v>
                </c:pt>
                <c:pt idx="22243">
                  <c:v>1286</c:v>
                </c:pt>
                <c:pt idx="22244">
                  <c:v>1276</c:v>
                </c:pt>
                <c:pt idx="22245">
                  <c:v>1269</c:v>
                </c:pt>
                <c:pt idx="22246">
                  <c:v>1273</c:v>
                </c:pt>
                <c:pt idx="22247">
                  <c:v>1301</c:v>
                </c:pt>
                <c:pt idx="22248">
                  <c:v>1283</c:v>
                </c:pt>
                <c:pt idx="22249">
                  <c:v>1284</c:v>
                </c:pt>
                <c:pt idx="22250">
                  <c:v>1257</c:v>
                </c:pt>
                <c:pt idx="22251">
                  <c:v>1263</c:v>
                </c:pt>
                <c:pt idx="22252">
                  <c:v>1282</c:v>
                </c:pt>
                <c:pt idx="22253">
                  <c:v>1274</c:v>
                </c:pt>
                <c:pt idx="22254">
                  <c:v>1270</c:v>
                </c:pt>
                <c:pt idx="22255">
                  <c:v>1271</c:v>
                </c:pt>
                <c:pt idx="22256">
                  <c:v>1280</c:v>
                </c:pt>
                <c:pt idx="22257">
                  <c:v>1266</c:v>
                </c:pt>
                <c:pt idx="22258">
                  <c:v>1271</c:v>
                </c:pt>
                <c:pt idx="22259">
                  <c:v>1279</c:v>
                </c:pt>
                <c:pt idx="22260">
                  <c:v>1266</c:v>
                </c:pt>
                <c:pt idx="22261">
                  <c:v>1280</c:v>
                </c:pt>
                <c:pt idx="22262">
                  <c:v>1269</c:v>
                </c:pt>
                <c:pt idx="22263">
                  <c:v>1292</c:v>
                </c:pt>
                <c:pt idx="22264">
                  <c:v>1277</c:v>
                </c:pt>
                <c:pt idx="22265">
                  <c:v>1265</c:v>
                </c:pt>
                <c:pt idx="22266">
                  <c:v>1281</c:v>
                </c:pt>
                <c:pt idx="22267">
                  <c:v>1277</c:v>
                </c:pt>
                <c:pt idx="22268">
                  <c:v>1285</c:v>
                </c:pt>
                <c:pt idx="22269">
                  <c:v>1234</c:v>
                </c:pt>
                <c:pt idx="22270">
                  <c:v>1298</c:v>
                </c:pt>
                <c:pt idx="22271">
                  <c:v>1291</c:v>
                </c:pt>
                <c:pt idx="22272">
                  <c:v>1274</c:v>
                </c:pt>
                <c:pt idx="22273">
                  <c:v>1285</c:v>
                </c:pt>
                <c:pt idx="22274">
                  <c:v>1268</c:v>
                </c:pt>
                <c:pt idx="22275">
                  <c:v>1276</c:v>
                </c:pt>
                <c:pt idx="22276">
                  <c:v>1292</c:v>
                </c:pt>
                <c:pt idx="22277">
                  <c:v>1297</c:v>
                </c:pt>
                <c:pt idx="22278">
                  <c:v>1327</c:v>
                </c:pt>
                <c:pt idx="22279">
                  <c:v>1305</c:v>
                </c:pt>
                <c:pt idx="22280">
                  <c:v>1277</c:v>
                </c:pt>
                <c:pt idx="22281">
                  <c:v>1300</c:v>
                </c:pt>
                <c:pt idx="22282">
                  <c:v>1277</c:v>
                </c:pt>
                <c:pt idx="22283">
                  <c:v>1261</c:v>
                </c:pt>
                <c:pt idx="22284">
                  <c:v>1280</c:v>
                </c:pt>
                <c:pt idx="22285">
                  <c:v>1288</c:v>
                </c:pt>
                <c:pt idx="22286">
                  <c:v>1290</c:v>
                </c:pt>
                <c:pt idx="22287">
                  <c:v>1263</c:v>
                </c:pt>
                <c:pt idx="22288">
                  <c:v>1273</c:v>
                </c:pt>
                <c:pt idx="22289">
                  <c:v>1271</c:v>
                </c:pt>
                <c:pt idx="22290">
                  <c:v>1277</c:v>
                </c:pt>
                <c:pt idx="22291">
                  <c:v>1285</c:v>
                </c:pt>
                <c:pt idx="22292">
                  <c:v>1286</c:v>
                </c:pt>
                <c:pt idx="22293">
                  <c:v>1277</c:v>
                </c:pt>
                <c:pt idx="22294">
                  <c:v>1280</c:v>
                </c:pt>
                <c:pt idx="22295">
                  <c:v>1291</c:v>
                </c:pt>
                <c:pt idx="22296">
                  <c:v>1309</c:v>
                </c:pt>
                <c:pt idx="22297">
                  <c:v>1320</c:v>
                </c:pt>
                <c:pt idx="22298">
                  <c:v>1311</c:v>
                </c:pt>
                <c:pt idx="22299">
                  <c:v>1311</c:v>
                </c:pt>
                <c:pt idx="22300">
                  <c:v>1307</c:v>
                </c:pt>
                <c:pt idx="22301">
                  <c:v>1330</c:v>
                </c:pt>
                <c:pt idx="22302">
                  <c:v>1284</c:v>
                </c:pt>
                <c:pt idx="22303">
                  <c:v>1281</c:v>
                </c:pt>
                <c:pt idx="22304">
                  <c:v>1309</c:v>
                </c:pt>
                <c:pt idx="22305">
                  <c:v>1248</c:v>
                </c:pt>
                <c:pt idx="22306">
                  <c:v>1314</c:v>
                </c:pt>
                <c:pt idx="22307">
                  <c:v>1295</c:v>
                </c:pt>
                <c:pt idx="22308">
                  <c:v>1290</c:v>
                </c:pt>
                <c:pt idx="22309">
                  <c:v>1295</c:v>
                </c:pt>
                <c:pt idx="22310">
                  <c:v>1291</c:v>
                </c:pt>
                <c:pt idx="22311">
                  <c:v>1282</c:v>
                </c:pt>
                <c:pt idx="22312">
                  <c:v>1267</c:v>
                </c:pt>
                <c:pt idx="22313">
                  <c:v>1263</c:v>
                </c:pt>
                <c:pt idx="22314">
                  <c:v>1270</c:v>
                </c:pt>
                <c:pt idx="22315">
                  <c:v>1267</c:v>
                </c:pt>
                <c:pt idx="22316">
                  <c:v>1269</c:v>
                </c:pt>
                <c:pt idx="22317">
                  <c:v>1291</c:v>
                </c:pt>
                <c:pt idx="22318">
                  <c:v>1286</c:v>
                </c:pt>
                <c:pt idx="22319">
                  <c:v>1293</c:v>
                </c:pt>
                <c:pt idx="22320">
                  <c:v>1294</c:v>
                </c:pt>
                <c:pt idx="22321">
                  <c:v>1285</c:v>
                </c:pt>
                <c:pt idx="22322">
                  <c:v>1278</c:v>
                </c:pt>
                <c:pt idx="22323">
                  <c:v>1293</c:v>
                </c:pt>
                <c:pt idx="22324">
                  <c:v>1284</c:v>
                </c:pt>
                <c:pt idx="22325">
                  <c:v>1284</c:v>
                </c:pt>
                <c:pt idx="22326">
                  <c:v>1284</c:v>
                </c:pt>
                <c:pt idx="22327">
                  <c:v>1284</c:v>
                </c:pt>
                <c:pt idx="22328">
                  <c:v>1239</c:v>
                </c:pt>
                <c:pt idx="22329">
                  <c:v>1258</c:v>
                </c:pt>
                <c:pt idx="22330">
                  <c:v>1256</c:v>
                </c:pt>
                <c:pt idx="22331">
                  <c:v>1282</c:v>
                </c:pt>
                <c:pt idx="22332">
                  <c:v>1224</c:v>
                </c:pt>
                <c:pt idx="22333">
                  <c:v>1257</c:v>
                </c:pt>
                <c:pt idx="22334">
                  <c:v>1275</c:v>
                </c:pt>
                <c:pt idx="22335">
                  <c:v>1285</c:v>
                </c:pt>
                <c:pt idx="22336">
                  <c:v>1272</c:v>
                </c:pt>
                <c:pt idx="22337">
                  <c:v>1253</c:v>
                </c:pt>
                <c:pt idx="22338">
                  <c:v>1264</c:v>
                </c:pt>
                <c:pt idx="22339">
                  <c:v>1286</c:v>
                </c:pt>
                <c:pt idx="22340">
                  <c:v>1278</c:v>
                </c:pt>
                <c:pt idx="22341">
                  <c:v>1303</c:v>
                </c:pt>
                <c:pt idx="22342">
                  <c:v>1294</c:v>
                </c:pt>
                <c:pt idx="22343">
                  <c:v>1313</c:v>
                </c:pt>
                <c:pt idx="22344">
                  <c:v>1325</c:v>
                </c:pt>
                <c:pt idx="22345">
                  <c:v>1321</c:v>
                </c:pt>
                <c:pt idx="22346">
                  <c:v>1322</c:v>
                </c:pt>
                <c:pt idx="22347">
                  <c:v>1330</c:v>
                </c:pt>
                <c:pt idx="22348">
                  <c:v>1324</c:v>
                </c:pt>
                <c:pt idx="22349">
                  <c:v>1331</c:v>
                </c:pt>
                <c:pt idx="22350">
                  <c:v>1325</c:v>
                </c:pt>
                <c:pt idx="22351">
                  <c:v>1295</c:v>
                </c:pt>
                <c:pt idx="22352">
                  <c:v>1311</c:v>
                </c:pt>
                <c:pt idx="22353">
                  <c:v>1336</c:v>
                </c:pt>
                <c:pt idx="22354">
                  <c:v>1287</c:v>
                </c:pt>
                <c:pt idx="22355">
                  <c:v>1317</c:v>
                </c:pt>
                <c:pt idx="22356">
                  <c:v>1311</c:v>
                </c:pt>
                <c:pt idx="22357">
                  <c:v>1284</c:v>
                </c:pt>
                <c:pt idx="22358">
                  <c:v>1307</c:v>
                </c:pt>
                <c:pt idx="22359">
                  <c:v>1322</c:v>
                </c:pt>
                <c:pt idx="22360">
                  <c:v>1290</c:v>
                </c:pt>
                <c:pt idx="22361">
                  <c:v>1286</c:v>
                </c:pt>
                <c:pt idx="22362">
                  <c:v>1292</c:v>
                </c:pt>
                <c:pt idx="22363">
                  <c:v>1287</c:v>
                </c:pt>
                <c:pt idx="22364">
                  <c:v>1312</c:v>
                </c:pt>
                <c:pt idx="22365">
                  <c:v>1268</c:v>
                </c:pt>
                <c:pt idx="22366">
                  <c:v>1290</c:v>
                </c:pt>
                <c:pt idx="22367">
                  <c:v>1287</c:v>
                </c:pt>
                <c:pt idx="22368">
                  <c:v>1296</c:v>
                </c:pt>
                <c:pt idx="22369">
                  <c:v>1297</c:v>
                </c:pt>
                <c:pt idx="22370">
                  <c:v>1299</c:v>
                </c:pt>
                <c:pt idx="22371">
                  <c:v>1281</c:v>
                </c:pt>
                <c:pt idx="22372">
                  <c:v>1289</c:v>
                </c:pt>
                <c:pt idx="22373">
                  <c:v>1269</c:v>
                </c:pt>
                <c:pt idx="22374">
                  <c:v>1279</c:v>
                </c:pt>
                <c:pt idx="22375">
                  <c:v>1315</c:v>
                </c:pt>
                <c:pt idx="22376">
                  <c:v>1310</c:v>
                </c:pt>
                <c:pt idx="22377">
                  <c:v>1312</c:v>
                </c:pt>
                <c:pt idx="22378">
                  <c:v>1329</c:v>
                </c:pt>
                <c:pt idx="22379">
                  <c:v>1326</c:v>
                </c:pt>
                <c:pt idx="22380">
                  <c:v>1309</c:v>
                </c:pt>
                <c:pt idx="22381">
                  <c:v>1328</c:v>
                </c:pt>
                <c:pt idx="22382">
                  <c:v>1338</c:v>
                </c:pt>
                <c:pt idx="22383">
                  <c:v>1286</c:v>
                </c:pt>
                <c:pt idx="22384">
                  <c:v>1322</c:v>
                </c:pt>
                <c:pt idx="22385">
                  <c:v>1334</c:v>
                </c:pt>
                <c:pt idx="22386">
                  <c:v>1322</c:v>
                </c:pt>
                <c:pt idx="22387">
                  <c:v>1336</c:v>
                </c:pt>
                <c:pt idx="22388">
                  <c:v>1337</c:v>
                </c:pt>
                <c:pt idx="22389">
                  <c:v>1349</c:v>
                </c:pt>
                <c:pt idx="22390">
                  <c:v>1323</c:v>
                </c:pt>
                <c:pt idx="22391">
                  <c:v>1286</c:v>
                </c:pt>
                <c:pt idx="22392">
                  <c:v>1309</c:v>
                </c:pt>
                <c:pt idx="22393">
                  <c:v>1298</c:v>
                </c:pt>
                <c:pt idx="22394">
                  <c:v>1312</c:v>
                </c:pt>
                <c:pt idx="22395">
                  <c:v>1311</c:v>
                </c:pt>
                <c:pt idx="22396">
                  <c:v>1317</c:v>
                </c:pt>
                <c:pt idx="22397">
                  <c:v>1322</c:v>
                </c:pt>
                <c:pt idx="22398">
                  <c:v>1288</c:v>
                </c:pt>
                <c:pt idx="22399">
                  <c:v>1295</c:v>
                </c:pt>
                <c:pt idx="22400">
                  <c:v>1305</c:v>
                </c:pt>
                <c:pt idx="22401">
                  <c:v>1304</c:v>
                </c:pt>
                <c:pt idx="22402">
                  <c:v>1293</c:v>
                </c:pt>
                <c:pt idx="22403">
                  <c:v>1337</c:v>
                </c:pt>
                <c:pt idx="22404">
                  <c:v>1284</c:v>
                </c:pt>
                <c:pt idx="22405">
                  <c:v>1278</c:v>
                </c:pt>
                <c:pt idx="22406">
                  <c:v>1282</c:v>
                </c:pt>
                <c:pt idx="22407">
                  <c:v>1308</c:v>
                </c:pt>
                <c:pt idx="22408">
                  <c:v>1321</c:v>
                </c:pt>
                <c:pt idx="22409">
                  <c:v>1283</c:v>
                </c:pt>
                <c:pt idx="22410">
                  <c:v>1301</c:v>
                </c:pt>
                <c:pt idx="22411">
                  <c:v>1315</c:v>
                </c:pt>
                <c:pt idx="22412">
                  <c:v>1331</c:v>
                </c:pt>
                <c:pt idx="22413">
                  <c:v>1289</c:v>
                </c:pt>
                <c:pt idx="22414">
                  <c:v>1302</c:v>
                </c:pt>
                <c:pt idx="22415">
                  <c:v>1272</c:v>
                </c:pt>
                <c:pt idx="22416">
                  <c:v>1283</c:v>
                </c:pt>
                <c:pt idx="22417">
                  <c:v>1330</c:v>
                </c:pt>
                <c:pt idx="22418">
                  <c:v>1320</c:v>
                </c:pt>
                <c:pt idx="22419">
                  <c:v>1307</c:v>
                </c:pt>
                <c:pt idx="22420">
                  <c:v>1277</c:v>
                </c:pt>
                <c:pt idx="22421">
                  <c:v>1289</c:v>
                </c:pt>
                <c:pt idx="22422">
                  <c:v>1305</c:v>
                </c:pt>
                <c:pt idx="22423">
                  <c:v>1330</c:v>
                </c:pt>
                <c:pt idx="22424">
                  <c:v>1315</c:v>
                </c:pt>
                <c:pt idx="22425">
                  <c:v>1322</c:v>
                </c:pt>
                <c:pt idx="22426">
                  <c:v>1290</c:v>
                </c:pt>
                <c:pt idx="22427">
                  <c:v>1291</c:v>
                </c:pt>
                <c:pt idx="22428">
                  <c:v>1303</c:v>
                </c:pt>
                <c:pt idx="22429">
                  <c:v>1307</c:v>
                </c:pt>
                <c:pt idx="22430">
                  <c:v>1295</c:v>
                </c:pt>
                <c:pt idx="22431">
                  <c:v>1305</c:v>
                </c:pt>
                <c:pt idx="22432">
                  <c:v>1316</c:v>
                </c:pt>
                <c:pt idx="22433">
                  <c:v>1295</c:v>
                </c:pt>
                <c:pt idx="22434">
                  <c:v>1300</c:v>
                </c:pt>
                <c:pt idx="22435">
                  <c:v>1292</c:v>
                </c:pt>
                <c:pt idx="22436">
                  <c:v>1289</c:v>
                </c:pt>
                <c:pt idx="22437">
                  <c:v>1273</c:v>
                </c:pt>
                <c:pt idx="22438">
                  <c:v>1293</c:v>
                </c:pt>
                <c:pt idx="22439">
                  <c:v>1281</c:v>
                </c:pt>
                <c:pt idx="22440">
                  <c:v>1283</c:v>
                </c:pt>
                <c:pt idx="22441">
                  <c:v>1277</c:v>
                </c:pt>
                <c:pt idx="22442">
                  <c:v>1252</c:v>
                </c:pt>
                <c:pt idx="22443">
                  <c:v>1262</c:v>
                </c:pt>
                <c:pt idx="22444">
                  <c:v>1268</c:v>
                </c:pt>
                <c:pt idx="22445">
                  <c:v>1276</c:v>
                </c:pt>
                <c:pt idx="22446">
                  <c:v>1299</c:v>
                </c:pt>
                <c:pt idx="22447">
                  <c:v>1288</c:v>
                </c:pt>
                <c:pt idx="22448">
                  <c:v>1281</c:v>
                </c:pt>
                <c:pt idx="22449">
                  <c:v>1293</c:v>
                </c:pt>
                <c:pt idx="22450">
                  <c:v>1277</c:v>
                </c:pt>
                <c:pt idx="22451">
                  <c:v>1299</c:v>
                </c:pt>
                <c:pt idx="22452">
                  <c:v>1300</c:v>
                </c:pt>
                <c:pt idx="22453">
                  <c:v>1292</c:v>
                </c:pt>
                <c:pt idx="22454">
                  <c:v>1308</c:v>
                </c:pt>
                <c:pt idx="22455">
                  <c:v>1288</c:v>
                </c:pt>
                <c:pt idx="22456">
                  <c:v>1279</c:v>
                </c:pt>
                <c:pt idx="22457">
                  <c:v>1311</c:v>
                </c:pt>
                <c:pt idx="22458">
                  <c:v>1315</c:v>
                </c:pt>
                <c:pt idx="22459">
                  <c:v>1334</c:v>
                </c:pt>
                <c:pt idx="22460">
                  <c:v>1328</c:v>
                </c:pt>
                <c:pt idx="22461">
                  <c:v>1314</c:v>
                </c:pt>
                <c:pt idx="22462">
                  <c:v>1292</c:v>
                </c:pt>
                <c:pt idx="22463">
                  <c:v>1333</c:v>
                </c:pt>
                <c:pt idx="22464">
                  <c:v>1339</c:v>
                </c:pt>
                <c:pt idx="22465">
                  <c:v>1338</c:v>
                </c:pt>
                <c:pt idx="22466">
                  <c:v>1318</c:v>
                </c:pt>
                <c:pt idx="22467">
                  <c:v>1301</c:v>
                </c:pt>
                <c:pt idx="22468">
                  <c:v>1307</c:v>
                </c:pt>
                <c:pt idx="22469">
                  <c:v>1300</c:v>
                </c:pt>
                <c:pt idx="22470">
                  <c:v>1289</c:v>
                </c:pt>
                <c:pt idx="22471">
                  <c:v>1304</c:v>
                </c:pt>
                <c:pt idx="22472">
                  <c:v>1290</c:v>
                </c:pt>
                <c:pt idx="22473">
                  <c:v>1286</c:v>
                </c:pt>
                <c:pt idx="22474">
                  <c:v>1298</c:v>
                </c:pt>
                <c:pt idx="22475">
                  <c:v>1292</c:v>
                </c:pt>
                <c:pt idx="22476">
                  <c:v>1283</c:v>
                </c:pt>
                <c:pt idx="22477">
                  <c:v>1292</c:v>
                </c:pt>
                <c:pt idx="22478">
                  <c:v>1249</c:v>
                </c:pt>
                <c:pt idx="22479">
                  <c:v>1272</c:v>
                </c:pt>
                <c:pt idx="22480">
                  <c:v>1283</c:v>
                </c:pt>
                <c:pt idx="22481">
                  <c:v>1281</c:v>
                </c:pt>
                <c:pt idx="22482">
                  <c:v>1296</c:v>
                </c:pt>
                <c:pt idx="22483">
                  <c:v>1261</c:v>
                </c:pt>
                <c:pt idx="22484">
                  <c:v>1262</c:v>
                </c:pt>
                <c:pt idx="22485">
                  <c:v>1294</c:v>
                </c:pt>
                <c:pt idx="22486">
                  <c:v>1253</c:v>
                </c:pt>
                <c:pt idx="22487">
                  <c:v>1259</c:v>
                </c:pt>
                <c:pt idx="22488">
                  <c:v>1255</c:v>
                </c:pt>
                <c:pt idx="22489">
                  <c:v>1276</c:v>
                </c:pt>
                <c:pt idx="22490">
                  <c:v>1264</c:v>
                </c:pt>
                <c:pt idx="22491">
                  <c:v>1254</c:v>
                </c:pt>
                <c:pt idx="22492">
                  <c:v>1257</c:v>
                </c:pt>
                <c:pt idx="22493">
                  <c:v>1277</c:v>
                </c:pt>
                <c:pt idx="22494">
                  <c:v>1314</c:v>
                </c:pt>
                <c:pt idx="22495">
                  <c:v>1299</c:v>
                </c:pt>
                <c:pt idx="22496">
                  <c:v>1301</c:v>
                </c:pt>
                <c:pt idx="22497">
                  <c:v>1271</c:v>
                </c:pt>
                <c:pt idx="22498">
                  <c:v>1299</c:v>
                </c:pt>
                <c:pt idx="22499">
                  <c:v>1267</c:v>
                </c:pt>
                <c:pt idx="22500">
                  <c:v>1279</c:v>
                </c:pt>
                <c:pt idx="22501">
                  <c:v>1282</c:v>
                </c:pt>
                <c:pt idx="22502">
                  <c:v>1296</c:v>
                </c:pt>
                <c:pt idx="22503">
                  <c:v>1296</c:v>
                </c:pt>
                <c:pt idx="22504">
                  <c:v>1293</c:v>
                </c:pt>
                <c:pt idx="22505">
                  <c:v>1304</c:v>
                </c:pt>
                <c:pt idx="22506">
                  <c:v>1278</c:v>
                </c:pt>
                <c:pt idx="22507">
                  <c:v>1285</c:v>
                </c:pt>
                <c:pt idx="22508">
                  <c:v>1313</c:v>
                </c:pt>
                <c:pt idx="22509">
                  <c:v>1304</c:v>
                </c:pt>
                <c:pt idx="22510">
                  <c:v>1279</c:v>
                </c:pt>
                <c:pt idx="22511">
                  <c:v>1284</c:v>
                </c:pt>
                <c:pt idx="22512">
                  <c:v>1301</c:v>
                </c:pt>
                <c:pt idx="22513">
                  <c:v>1286</c:v>
                </c:pt>
                <c:pt idx="22514">
                  <c:v>1310</c:v>
                </c:pt>
                <c:pt idx="22515">
                  <c:v>1296</c:v>
                </c:pt>
                <c:pt idx="22516">
                  <c:v>1317</c:v>
                </c:pt>
                <c:pt idx="22517">
                  <c:v>1311</c:v>
                </c:pt>
                <c:pt idx="22518">
                  <c:v>1282</c:v>
                </c:pt>
                <c:pt idx="22519">
                  <c:v>1311</c:v>
                </c:pt>
                <c:pt idx="22520">
                  <c:v>1302</c:v>
                </c:pt>
                <c:pt idx="22521">
                  <c:v>1278</c:v>
                </c:pt>
                <c:pt idx="22522">
                  <c:v>1286</c:v>
                </c:pt>
                <c:pt idx="22523">
                  <c:v>1297</c:v>
                </c:pt>
                <c:pt idx="22524">
                  <c:v>1245</c:v>
                </c:pt>
                <c:pt idx="22525">
                  <c:v>1276</c:v>
                </c:pt>
                <c:pt idx="22526">
                  <c:v>1274</c:v>
                </c:pt>
                <c:pt idx="22527">
                  <c:v>1298</c:v>
                </c:pt>
                <c:pt idx="22528">
                  <c:v>1287</c:v>
                </c:pt>
                <c:pt idx="22529">
                  <c:v>1292</c:v>
                </c:pt>
                <c:pt idx="22530">
                  <c:v>1279</c:v>
                </c:pt>
                <c:pt idx="22531">
                  <c:v>1283</c:v>
                </c:pt>
                <c:pt idx="22532">
                  <c:v>1301</c:v>
                </c:pt>
                <c:pt idx="22533">
                  <c:v>1293</c:v>
                </c:pt>
                <c:pt idx="22534">
                  <c:v>1289</c:v>
                </c:pt>
                <c:pt idx="22535">
                  <c:v>1252</c:v>
                </c:pt>
                <c:pt idx="22536">
                  <c:v>1262</c:v>
                </c:pt>
                <c:pt idx="22537">
                  <c:v>1242</c:v>
                </c:pt>
                <c:pt idx="22538">
                  <c:v>1258</c:v>
                </c:pt>
                <c:pt idx="22539">
                  <c:v>1255</c:v>
                </c:pt>
                <c:pt idx="22540">
                  <c:v>1244</c:v>
                </c:pt>
                <c:pt idx="22541">
                  <c:v>1265</c:v>
                </c:pt>
                <c:pt idx="22542">
                  <c:v>1277</c:v>
                </c:pt>
                <c:pt idx="22543">
                  <c:v>1280</c:v>
                </c:pt>
                <c:pt idx="22544">
                  <c:v>1273</c:v>
                </c:pt>
                <c:pt idx="22545">
                  <c:v>1290</c:v>
                </c:pt>
                <c:pt idx="22546">
                  <c:v>1282</c:v>
                </c:pt>
                <c:pt idx="22547">
                  <c:v>1255</c:v>
                </c:pt>
                <c:pt idx="22548">
                  <c:v>1267</c:v>
                </c:pt>
                <c:pt idx="22549">
                  <c:v>1265</c:v>
                </c:pt>
                <c:pt idx="22550">
                  <c:v>1273</c:v>
                </c:pt>
                <c:pt idx="22551">
                  <c:v>1278</c:v>
                </c:pt>
                <c:pt idx="22552">
                  <c:v>1279</c:v>
                </c:pt>
                <c:pt idx="22553">
                  <c:v>1304</c:v>
                </c:pt>
                <c:pt idx="22554">
                  <c:v>1274</c:v>
                </c:pt>
                <c:pt idx="22555">
                  <c:v>1283</c:v>
                </c:pt>
                <c:pt idx="22556">
                  <c:v>1271</c:v>
                </c:pt>
                <c:pt idx="22557">
                  <c:v>1267</c:v>
                </c:pt>
                <c:pt idx="22558">
                  <c:v>1255</c:v>
                </c:pt>
                <c:pt idx="22559">
                  <c:v>1267</c:v>
                </c:pt>
                <c:pt idx="22560">
                  <c:v>1272</c:v>
                </c:pt>
                <c:pt idx="22561">
                  <c:v>1265</c:v>
                </c:pt>
                <c:pt idx="22562">
                  <c:v>1242</c:v>
                </c:pt>
                <c:pt idx="22563">
                  <c:v>1246</c:v>
                </c:pt>
                <c:pt idx="22564">
                  <c:v>1262</c:v>
                </c:pt>
                <c:pt idx="22565">
                  <c:v>1279</c:v>
                </c:pt>
                <c:pt idx="22566">
                  <c:v>1287</c:v>
                </c:pt>
                <c:pt idx="22567">
                  <c:v>1273</c:v>
                </c:pt>
                <c:pt idx="22568">
                  <c:v>1258</c:v>
                </c:pt>
                <c:pt idx="22569">
                  <c:v>1240</c:v>
                </c:pt>
                <c:pt idx="22570">
                  <c:v>1223</c:v>
                </c:pt>
                <c:pt idx="22571">
                  <c:v>1257</c:v>
                </c:pt>
                <c:pt idx="22572">
                  <c:v>1267</c:v>
                </c:pt>
                <c:pt idx="22573">
                  <c:v>1289</c:v>
                </c:pt>
                <c:pt idx="22574">
                  <c:v>1279</c:v>
                </c:pt>
                <c:pt idx="22575">
                  <c:v>1292</c:v>
                </c:pt>
                <c:pt idx="22576">
                  <c:v>1283</c:v>
                </c:pt>
                <c:pt idx="22577">
                  <c:v>1289</c:v>
                </c:pt>
                <c:pt idx="22578">
                  <c:v>1310</c:v>
                </c:pt>
                <c:pt idx="22579">
                  <c:v>1316</c:v>
                </c:pt>
                <c:pt idx="22580">
                  <c:v>1291</c:v>
                </c:pt>
                <c:pt idx="22581">
                  <c:v>1295</c:v>
                </c:pt>
                <c:pt idx="22582">
                  <c:v>1265</c:v>
                </c:pt>
                <c:pt idx="22583">
                  <c:v>1266</c:v>
                </c:pt>
                <c:pt idx="22584">
                  <c:v>1298</c:v>
                </c:pt>
                <c:pt idx="22585">
                  <c:v>1286</c:v>
                </c:pt>
                <c:pt idx="22586">
                  <c:v>1279</c:v>
                </c:pt>
                <c:pt idx="22587">
                  <c:v>1295</c:v>
                </c:pt>
                <c:pt idx="22588">
                  <c:v>1304</c:v>
                </c:pt>
                <c:pt idx="22589">
                  <c:v>1274</c:v>
                </c:pt>
                <c:pt idx="22590">
                  <c:v>1294</c:v>
                </c:pt>
                <c:pt idx="22591">
                  <c:v>1301</c:v>
                </c:pt>
                <c:pt idx="22592">
                  <c:v>1301</c:v>
                </c:pt>
                <c:pt idx="22593">
                  <c:v>1298</c:v>
                </c:pt>
                <c:pt idx="22594">
                  <c:v>1298</c:v>
                </c:pt>
                <c:pt idx="22595">
                  <c:v>1268</c:v>
                </c:pt>
                <c:pt idx="22596">
                  <c:v>1297</c:v>
                </c:pt>
                <c:pt idx="22597">
                  <c:v>1299</c:v>
                </c:pt>
                <c:pt idx="22598">
                  <c:v>1279</c:v>
                </c:pt>
                <c:pt idx="22599">
                  <c:v>1278</c:v>
                </c:pt>
                <c:pt idx="22600">
                  <c:v>1292</c:v>
                </c:pt>
                <c:pt idx="22601">
                  <c:v>1290</c:v>
                </c:pt>
                <c:pt idx="22602">
                  <c:v>1299</c:v>
                </c:pt>
                <c:pt idx="22603">
                  <c:v>1291</c:v>
                </c:pt>
                <c:pt idx="22604">
                  <c:v>1296</c:v>
                </c:pt>
                <c:pt idx="22605">
                  <c:v>1282</c:v>
                </c:pt>
                <c:pt idx="22606">
                  <c:v>1290</c:v>
                </c:pt>
                <c:pt idx="22607">
                  <c:v>1286</c:v>
                </c:pt>
                <c:pt idx="22608">
                  <c:v>1284</c:v>
                </c:pt>
                <c:pt idx="22609">
                  <c:v>1279</c:v>
                </c:pt>
                <c:pt idx="22610">
                  <c:v>1275</c:v>
                </c:pt>
                <c:pt idx="22611">
                  <c:v>1280</c:v>
                </c:pt>
                <c:pt idx="22612">
                  <c:v>1308</c:v>
                </c:pt>
                <c:pt idx="22613">
                  <c:v>1301</c:v>
                </c:pt>
                <c:pt idx="22614">
                  <c:v>1303</c:v>
                </c:pt>
                <c:pt idx="22615">
                  <c:v>1306</c:v>
                </c:pt>
                <c:pt idx="22616">
                  <c:v>1307</c:v>
                </c:pt>
                <c:pt idx="22617">
                  <c:v>1295</c:v>
                </c:pt>
                <c:pt idx="22618">
                  <c:v>1314</c:v>
                </c:pt>
                <c:pt idx="22619">
                  <c:v>1299</c:v>
                </c:pt>
                <c:pt idx="22620">
                  <c:v>1304</c:v>
                </c:pt>
                <c:pt idx="22621">
                  <c:v>1257</c:v>
                </c:pt>
                <c:pt idx="22622">
                  <c:v>1276</c:v>
                </c:pt>
                <c:pt idx="22623">
                  <c:v>1290</c:v>
                </c:pt>
                <c:pt idx="22624">
                  <c:v>1299</c:v>
                </c:pt>
                <c:pt idx="22625">
                  <c:v>1293</c:v>
                </c:pt>
                <c:pt idx="22626">
                  <c:v>1307</c:v>
                </c:pt>
                <c:pt idx="22627">
                  <c:v>1313</c:v>
                </c:pt>
                <c:pt idx="22628">
                  <c:v>1314</c:v>
                </c:pt>
                <c:pt idx="22629">
                  <c:v>1285</c:v>
                </c:pt>
                <c:pt idx="22630">
                  <c:v>1285</c:v>
                </c:pt>
                <c:pt idx="22631">
                  <c:v>1291</c:v>
                </c:pt>
                <c:pt idx="22632">
                  <c:v>1285</c:v>
                </c:pt>
                <c:pt idx="22633">
                  <c:v>1305</c:v>
                </c:pt>
                <c:pt idx="22634">
                  <c:v>1299</c:v>
                </c:pt>
                <c:pt idx="22635">
                  <c:v>1273</c:v>
                </c:pt>
                <c:pt idx="22636">
                  <c:v>1305</c:v>
                </c:pt>
                <c:pt idx="22637">
                  <c:v>1264</c:v>
                </c:pt>
                <c:pt idx="22638">
                  <c:v>1264</c:v>
                </c:pt>
                <c:pt idx="22639">
                  <c:v>1255</c:v>
                </c:pt>
                <c:pt idx="22640">
                  <c:v>1278</c:v>
                </c:pt>
                <c:pt idx="22641">
                  <c:v>1300</c:v>
                </c:pt>
                <c:pt idx="22642">
                  <c:v>1288</c:v>
                </c:pt>
                <c:pt idx="22643">
                  <c:v>1279</c:v>
                </c:pt>
                <c:pt idx="22644">
                  <c:v>1287</c:v>
                </c:pt>
                <c:pt idx="22645">
                  <c:v>1289</c:v>
                </c:pt>
                <c:pt idx="22646">
                  <c:v>1269</c:v>
                </c:pt>
                <c:pt idx="22647">
                  <c:v>1281</c:v>
                </c:pt>
                <c:pt idx="22648">
                  <c:v>1285</c:v>
                </c:pt>
                <c:pt idx="22649">
                  <c:v>1289</c:v>
                </c:pt>
                <c:pt idx="22650">
                  <c:v>1323</c:v>
                </c:pt>
                <c:pt idx="22651">
                  <c:v>1318</c:v>
                </c:pt>
                <c:pt idx="22652">
                  <c:v>1315</c:v>
                </c:pt>
                <c:pt idx="22653">
                  <c:v>1288</c:v>
                </c:pt>
                <c:pt idx="22654">
                  <c:v>1307</c:v>
                </c:pt>
                <c:pt idx="22655">
                  <c:v>1317</c:v>
                </c:pt>
                <c:pt idx="22656">
                  <c:v>1280</c:v>
                </c:pt>
                <c:pt idx="22657">
                  <c:v>1262</c:v>
                </c:pt>
                <c:pt idx="22658">
                  <c:v>1283</c:v>
                </c:pt>
                <c:pt idx="22659">
                  <c:v>1284</c:v>
                </c:pt>
                <c:pt idx="22660">
                  <c:v>1280</c:v>
                </c:pt>
                <c:pt idx="22661">
                  <c:v>1311</c:v>
                </c:pt>
                <c:pt idx="22662">
                  <c:v>1316</c:v>
                </c:pt>
                <c:pt idx="22663">
                  <c:v>1296</c:v>
                </c:pt>
                <c:pt idx="22664">
                  <c:v>1296</c:v>
                </c:pt>
                <c:pt idx="22665">
                  <c:v>1300</c:v>
                </c:pt>
                <c:pt idx="22666">
                  <c:v>1319</c:v>
                </c:pt>
                <c:pt idx="22667">
                  <c:v>1325</c:v>
                </c:pt>
                <c:pt idx="22668">
                  <c:v>1320</c:v>
                </c:pt>
                <c:pt idx="22669">
                  <c:v>1297</c:v>
                </c:pt>
                <c:pt idx="22670">
                  <c:v>1329</c:v>
                </c:pt>
                <c:pt idx="22671">
                  <c:v>1328</c:v>
                </c:pt>
                <c:pt idx="22672">
                  <c:v>1328</c:v>
                </c:pt>
                <c:pt idx="22673">
                  <c:v>1353</c:v>
                </c:pt>
                <c:pt idx="22674">
                  <c:v>1325</c:v>
                </c:pt>
                <c:pt idx="22675">
                  <c:v>1312</c:v>
                </c:pt>
                <c:pt idx="22676">
                  <c:v>1302</c:v>
                </c:pt>
                <c:pt idx="22677">
                  <c:v>1350</c:v>
                </c:pt>
                <c:pt idx="22678">
                  <c:v>1356</c:v>
                </c:pt>
                <c:pt idx="22679">
                  <c:v>1347</c:v>
                </c:pt>
                <c:pt idx="22680">
                  <c:v>1321</c:v>
                </c:pt>
                <c:pt idx="22681">
                  <c:v>1360</c:v>
                </c:pt>
                <c:pt idx="22682">
                  <c:v>1314</c:v>
                </c:pt>
                <c:pt idx="22683">
                  <c:v>1325</c:v>
                </c:pt>
                <c:pt idx="22684">
                  <c:v>1319</c:v>
                </c:pt>
                <c:pt idx="22685">
                  <c:v>1311</c:v>
                </c:pt>
                <c:pt idx="22686">
                  <c:v>1335</c:v>
                </c:pt>
                <c:pt idx="22687">
                  <c:v>1319</c:v>
                </c:pt>
                <c:pt idx="22688">
                  <c:v>1299</c:v>
                </c:pt>
                <c:pt idx="22689">
                  <c:v>1292</c:v>
                </c:pt>
                <c:pt idx="22690">
                  <c:v>1293</c:v>
                </c:pt>
                <c:pt idx="22691">
                  <c:v>1288</c:v>
                </c:pt>
                <c:pt idx="22692">
                  <c:v>1321</c:v>
                </c:pt>
                <c:pt idx="22693">
                  <c:v>1290</c:v>
                </c:pt>
                <c:pt idx="22694">
                  <c:v>1333</c:v>
                </c:pt>
                <c:pt idx="22695">
                  <c:v>1310</c:v>
                </c:pt>
                <c:pt idx="22696">
                  <c:v>1320</c:v>
                </c:pt>
                <c:pt idx="22697">
                  <c:v>1331</c:v>
                </c:pt>
                <c:pt idx="22698">
                  <c:v>1323</c:v>
                </c:pt>
                <c:pt idx="22699">
                  <c:v>1323</c:v>
                </c:pt>
                <c:pt idx="22700">
                  <c:v>1317</c:v>
                </c:pt>
                <c:pt idx="22701">
                  <c:v>1327</c:v>
                </c:pt>
                <c:pt idx="22702">
                  <c:v>1317</c:v>
                </c:pt>
                <c:pt idx="22703">
                  <c:v>1314</c:v>
                </c:pt>
                <c:pt idx="22704">
                  <c:v>1292</c:v>
                </c:pt>
                <c:pt idx="22705">
                  <c:v>1279</c:v>
                </c:pt>
                <c:pt idx="22706">
                  <c:v>1311</c:v>
                </c:pt>
                <c:pt idx="22707">
                  <c:v>1310</c:v>
                </c:pt>
                <c:pt idx="22708">
                  <c:v>1303</c:v>
                </c:pt>
                <c:pt idx="22709">
                  <c:v>1286</c:v>
                </c:pt>
                <c:pt idx="22710">
                  <c:v>1313</c:v>
                </c:pt>
                <c:pt idx="22711">
                  <c:v>1282</c:v>
                </c:pt>
                <c:pt idx="22712">
                  <c:v>1291</c:v>
                </c:pt>
                <c:pt idx="22713">
                  <c:v>1266</c:v>
                </c:pt>
                <c:pt idx="22714">
                  <c:v>1307</c:v>
                </c:pt>
                <c:pt idx="22715">
                  <c:v>1318</c:v>
                </c:pt>
                <c:pt idx="22716">
                  <c:v>1332</c:v>
                </c:pt>
                <c:pt idx="22717">
                  <c:v>1279</c:v>
                </c:pt>
                <c:pt idx="22718">
                  <c:v>1272</c:v>
                </c:pt>
                <c:pt idx="22719">
                  <c:v>1229</c:v>
                </c:pt>
                <c:pt idx="22720">
                  <c:v>1277</c:v>
                </c:pt>
                <c:pt idx="22721">
                  <c:v>1281</c:v>
                </c:pt>
                <c:pt idx="22722">
                  <c:v>1296</c:v>
                </c:pt>
                <c:pt idx="22723">
                  <c:v>1290</c:v>
                </c:pt>
                <c:pt idx="22724">
                  <c:v>1287</c:v>
                </c:pt>
                <c:pt idx="22725">
                  <c:v>1260</c:v>
                </c:pt>
                <c:pt idx="22726">
                  <c:v>1281</c:v>
                </c:pt>
                <c:pt idx="22727">
                  <c:v>1308</c:v>
                </c:pt>
                <c:pt idx="22728">
                  <c:v>1301</c:v>
                </c:pt>
                <c:pt idx="22729">
                  <c:v>1307</c:v>
                </c:pt>
                <c:pt idx="22730">
                  <c:v>1317</c:v>
                </c:pt>
                <c:pt idx="22731">
                  <c:v>1321</c:v>
                </c:pt>
                <c:pt idx="22732">
                  <c:v>1308</c:v>
                </c:pt>
                <c:pt idx="22733">
                  <c:v>1294</c:v>
                </c:pt>
                <c:pt idx="22734">
                  <c:v>1299</c:v>
                </c:pt>
                <c:pt idx="22735">
                  <c:v>1296</c:v>
                </c:pt>
                <c:pt idx="22736">
                  <c:v>1315</c:v>
                </c:pt>
                <c:pt idx="22737">
                  <c:v>1263</c:v>
                </c:pt>
                <c:pt idx="22738">
                  <c:v>1275</c:v>
                </c:pt>
                <c:pt idx="22739">
                  <c:v>1291</c:v>
                </c:pt>
                <c:pt idx="22740">
                  <c:v>1254</c:v>
                </c:pt>
                <c:pt idx="22741">
                  <c:v>1299</c:v>
                </c:pt>
                <c:pt idx="22742">
                  <c:v>1295</c:v>
                </c:pt>
                <c:pt idx="22743">
                  <c:v>1282</c:v>
                </c:pt>
                <c:pt idx="22744">
                  <c:v>1295</c:v>
                </c:pt>
                <c:pt idx="22745">
                  <c:v>1304</c:v>
                </c:pt>
                <c:pt idx="22746">
                  <c:v>1302</c:v>
                </c:pt>
                <c:pt idx="22747">
                  <c:v>1310</c:v>
                </c:pt>
                <c:pt idx="22748">
                  <c:v>1329</c:v>
                </c:pt>
                <c:pt idx="22749">
                  <c:v>1331</c:v>
                </c:pt>
                <c:pt idx="22750">
                  <c:v>1304</c:v>
                </c:pt>
                <c:pt idx="22751">
                  <c:v>1325</c:v>
                </c:pt>
                <c:pt idx="22752">
                  <c:v>1311</c:v>
                </c:pt>
                <c:pt idx="22753">
                  <c:v>1340</c:v>
                </c:pt>
                <c:pt idx="22754">
                  <c:v>1326</c:v>
                </c:pt>
                <c:pt idx="22755">
                  <c:v>1318</c:v>
                </c:pt>
                <c:pt idx="22756">
                  <c:v>1301</c:v>
                </c:pt>
                <c:pt idx="22757">
                  <c:v>1311</c:v>
                </c:pt>
                <c:pt idx="22758">
                  <c:v>1281</c:v>
                </c:pt>
                <c:pt idx="22759">
                  <c:v>1322</c:v>
                </c:pt>
                <c:pt idx="22760">
                  <c:v>1303</c:v>
                </c:pt>
                <c:pt idx="22761">
                  <c:v>1331</c:v>
                </c:pt>
                <c:pt idx="22762">
                  <c:v>1289</c:v>
                </c:pt>
                <c:pt idx="22763">
                  <c:v>1310</c:v>
                </c:pt>
                <c:pt idx="22764">
                  <c:v>1294</c:v>
                </c:pt>
                <c:pt idx="22765">
                  <c:v>1304</c:v>
                </c:pt>
                <c:pt idx="22766">
                  <c:v>1284</c:v>
                </c:pt>
                <c:pt idx="22767">
                  <c:v>1329</c:v>
                </c:pt>
                <c:pt idx="22768">
                  <c:v>1322</c:v>
                </c:pt>
                <c:pt idx="22769">
                  <c:v>1310</c:v>
                </c:pt>
                <c:pt idx="22770">
                  <c:v>1300</c:v>
                </c:pt>
                <c:pt idx="22771">
                  <c:v>1314</c:v>
                </c:pt>
                <c:pt idx="22772">
                  <c:v>1295</c:v>
                </c:pt>
                <c:pt idx="22773">
                  <c:v>1288</c:v>
                </c:pt>
                <c:pt idx="22774">
                  <c:v>1282</c:v>
                </c:pt>
                <c:pt idx="22775">
                  <c:v>1269</c:v>
                </c:pt>
                <c:pt idx="22776">
                  <c:v>1295</c:v>
                </c:pt>
                <c:pt idx="22777">
                  <c:v>1300</c:v>
                </c:pt>
                <c:pt idx="22778">
                  <c:v>1296</c:v>
                </c:pt>
                <c:pt idx="22779">
                  <c:v>1325</c:v>
                </c:pt>
                <c:pt idx="22780">
                  <c:v>1318</c:v>
                </c:pt>
                <c:pt idx="22781">
                  <c:v>1301</c:v>
                </c:pt>
                <c:pt idx="22782">
                  <c:v>1310</c:v>
                </c:pt>
                <c:pt idx="22783">
                  <c:v>1286</c:v>
                </c:pt>
                <c:pt idx="22784">
                  <c:v>1304</c:v>
                </c:pt>
                <c:pt idx="22785">
                  <c:v>1297</c:v>
                </c:pt>
                <c:pt idx="22786">
                  <c:v>1296</c:v>
                </c:pt>
                <c:pt idx="22787">
                  <c:v>1270</c:v>
                </c:pt>
                <c:pt idx="22788">
                  <c:v>1295</c:v>
                </c:pt>
                <c:pt idx="22789">
                  <c:v>1269</c:v>
                </c:pt>
                <c:pt idx="22790">
                  <c:v>1286</c:v>
                </c:pt>
                <c:pt idx="22791">
                  <c:v>1289</c:v>
                </c:pt>
                <c:pt idx="22792">
                  <c:v>1277</c:v>
                </c:pt>
                <c:pt idx="22793">
                  <c:v>1309</c:v>
                </c:pt>
                <c:pt idx="22794">
                  <c:v>1287</c:v>
                </c:pt>
                <c:pt idx="22795">
                  <c:v>1310</c:v>
                </c:pt>
                <c:pt idx="22796">
                  <c:v>1322</c:v>
                </c:pt>
                <c:pt idx="22797">
                  <c:v>1302</c:v>
                </c:pt>
                <c:pt idx="22798">
                  <c:v>1305</c:v>
                </c:pt>
                <c:pt idx="22799">
                  <c:v>1313</c:v>
                </c:pt>
                <c:pt idx="22800">
                  <c:v>1313</c:v>
                </c:pt>
                <c:pt idx="22801">
                  <c:v>1307</c:v>
                </c:pt>
                <c:pt idx="22802">
                  <c:v>1318</c:v>
                </c:pt>
                <c:pt idx="22803">
                  <c:v>1282</c:v>
                </c:pt>
                <c:pt idx="22804">
                  <c:v>1322</c:v>
                </c:pt>
                <c:pt idx="22805">
                  <c:v>1344</c:v>
                </c:pt>
                <c:pt idx="22806">
                  <c:v>1307</c:v>
                </c:pt>
                <c:pt idx="22807">
                  <c:v>1316</c:v>
                </c:pt>
                <c:pt idx="22808">
                  <c:v>1327</c:v>
                </c:pt>
                <c:pt idx="22809">
                  <c:v>1304</c:v>
                </c:pt>
                <c:pt idx="22810">
                  <c:v>1312</c:v>
                </c:pt>
                <c:pt idx="22811">
                  <c:v>1310</c:v>
                </c:pt>
                <c:pt idx="22812">
                  <c:v>1326</c:v>
                </c:pt>
                <c:pt idx="22813">
                  <c:v>1312</c:v>
                </c:pt>
                <c:pt idx="22814">
                  <c:v>1315</c:v>
                </c:pt>
                <c:pt idx="22815">
                  <c:v>1303</c:v>
                </c:pt>
                <c:pt idx="22816">
                  <c:v>1305</c:v>
                </c:pt>
                <c:pt idx="22817">
                  <c:v>1321</c:v>
                </c:pt>
                <c:pt idx="22818">
                  <c:v>1293</c:v>
                </c:pt>
                <c:pt idx="22819">
                  <c:v>1292</c:v>
                </c:pt>
                <c:pt idx="22820">
                  <c:v>1303</c:v>
                </c:pt>
                <c:pt idx="22821">
                  <c:v>1298</c:v>
                </c:pt>
                <c:pt idx="22822">
                  <c:v>1287</c:v>
                </c:pt>
                <c:pt idx="22823">
                  <c:v>1307</c:v>
                </c:pt>
                <c:pt idx="22824">
                  <c:v>1291</c:v>
                </c:pt>
                <c:pt idx="22825">
                  <c:v>1297</c:v>
                </c:pt>
                <c:pt idx="22826">
                  <c:v>1288</c:v>
                </c:pt>
                <c:pt idx="22827">
                  <c:v>1282</c:v>
                </c:pt>
                <c:pt idx="22828">
                  <c:v>1285</c:v>
                </c:pt>
                <c:pt idx="22829">
                  <c:v>1280</c:v>
                </c:pt>
                <c:pt idx="22830">
                  <c:v>1281</c:v>
                </c:pt>
                <c:pt idx="22831">
                  <c:v>1269</c:v>
                </c:pt>
                <c:pt idx="22832">
                  <c:v>1298</c:v>
                </c:pt>
                <c:pt idx="22833">
                  <c:v>1291</c:v>
                </c:pt>
                <c:pt idx="22834">
                  <c:v>1284</c:v>
                </c:pt>
                <c:pt idx="22835">
                  <c:v>1265</c:v>
                </c:pt>
                <c:pt idx="22836">
                  <c:v>1302</c:v>
                </c:pt>
                <c:pt idx="22837">
                  <c:v>1279</c:v>
                </c:pt>
                <c:pt idx="22838">
                  <c:v>1270</c:v>
                </c:pt>
                <c:pt idx="22839">
                  <c:v>1289</c:v>
                </c:pt>
                <c:pt idx="22840">
                  <c:v>1270</c:v>
                </c:pt>
                <c:pt idx="22841">
                  <c:v>1252</c:v>
                </c:pt>
                <c:pt idx="22842">
                  <c:v>1279</c:v>
                </c:pt>
                <c:pt idx="22843">
                  <c:v>1292</c:v>
                </c:pt>
                <c:pt idx="22844">
                  <c:v>1277</c:v>
                </c:pt>
                <c:pt idx="22845">
                  <c:v>1272</c:v>
                </c:pt>
                <c:pt idx="22846">
                  <c:v>1268</c:v>
                </c:pt>
                <c:pt idx="22847">
                  <c:v>1285</c:v>
                </c:pt>
                <c:pt idx="22848">
                  <c:v>1283</c:v>
                </c:pt>
                <c:pt idx="22849">
                  <c:v>1276</c:v>
                </c:pt>
                <c:pt idx="22850">
                  <c:v>1267</c:v>
                </c:pt>
                <c:pt idx="22851">
                  <c:v>1245</c:v>
                </c:pt>
                <c:pt idx="22852">
                  <c:v>1235</c:v>
                </c:pt>
                <c:pt idx="22853">
                  <c:v>1274</c:v>
                </c:pt>
                <c:pt idx="22854">
                  <c:v>1276</c:v>
                </c:pt>
                <c:pt idx="22855">
                  <c:v>1280</c:v>
                </c:pt>
                <c:pt idx="22856">
                  <c:v>1293</c:v>
                </c:pt>
                <c:pt idx="22857">
                  <c:v>1290</c:v>
                </c:pt>
                <c:pt idx="22858">
                  <c:v>1310</c:v>
                </c:pt>
                <c:pt idx="22859">
                  <c:v>1296</c:v>
                </c:pt>
                <c:pt idx="22860">
                  <c:v>1305</c:v>
                </c:pt>
                <c:pt idx="22861">
                  <c:v>1303</c:v>
                </c:pt>
                <c:pt idx="22862">
                  <c:v>1273</c:v>
                </c:pt>
                <c:pt idx="22863">
                  <c:v>1295</c:v>
                </c:pt>
                <c:pt idx="22864">
                  <c:v>1305</c:v>
                </c:pt>
                <c:pt idx="22865">
                  <c:v>1282</c:v>
                </c:pt>
                <c:pt idx="22866">
                  <c:v>1288</c:v>
                </c:pt>
                <c:pt idx="22867">
                  <c:v>1325</c:v>
                </c:pt>
                <c:pt idx="22868">
                  <c:v>1287</c:v>
                </c:pt>
                <c:pt idx="22869">
                  <c:v>1291</c:v>
                </c:pt>
                <c:pt idx="22870">
                  <c:v>1306</c:v>
                </c:pt>
                <c:pt idx="22871">
                  <c:v>1307</c:v>
                </c:pt>
                <c:pt idx="22872">
                  <c:v>1323</c:v>
                </c:pt>
                <c:pt idx="22873">
                  <c:v>1303</c:v>
                </c:pt>
                <c:pt idx="22874">
                  <c:v>1304</c:v>
                </c:pt>
                <c:pt idx="22875">
                  <c:v>1293</c:v>
                </c:pt>
                <c:pt idx="22876">
                  <c:v>1286</c:v>
                </c:pt>
                <c:pt idx="22877">
                  <c:v>1297</c:v>
                </c:pt>
                <c:pt idx="22878">
                  <c:v>1295</c:v>
                </c:pt>
                <c:pt idx="22879">
                  <c:v>1283</c:v>
                </c:pt>
                <c:pt idx="22880">
                  <c:v>1288</c:v>
                </c:pt>
                <c:pt idx="22881">
                  <c:v>1278</c:v>
                </c:pt>
                <c:pt idx="22882">
                  <c:v>1263</c:v>
                </c:pt>
                <c:pt idx="22883">
                  <c:v>1260</c:v>
                </c:pt>
                <c:pt idx="22884">
                  <c:v>1260</c:v>
                </c:pt>
                <c:pt idx="22885">
                  <c:v>1254</c:v>
                </c:pt>
                <c:pt idx="22886">
                  <c:v>1291</c:v>
                </c:pt>
                <c:pt idx="22887">
                  <c:v>1240</c:v>
                </c:pt>
                <c:pt idx="22888">
                  <c:v>1288</c:v>
                </c:pt>
                <c:pt idx="22889">
                  <c:v>1255</c:v>
                </c:pt>
                <c:pt idx="22890">
                  <c:v>1266</c:v>
                </c:pt>
                <c:pt idx="22891">
                  <c:v>1270</c:v>
                </c:pt>
                <c:pt idx="22892">
                  <c:v>1264</c:v>
                </c:pt>
                <c:pt idx="22893">
                  <c:v>1276</c:v>
                </c:pt>
                <c:pt idx="22894">
                  <c:v>1283</c:v>
                </c:pt>
                <c:pt idx="22895">
                  <c:v>1261</c:v>
                </c:pt>
                <c:pt idx="22896">
                  <c:v>1280</c:v>
                </c:pt>
                <c:pt idx="22897">
                  <c:v>1264</c:v>
                </c:pt>
                <c:pt idx="22898">
                  <c:v>1272</c:v>
                </c:pt>
                <c:pt idx="22899">
                  <c:v>1280</c:v>
                </c:pt>
                <c:pt idx="22900">
                  <c:v>1279</c:v>
                </c:pt>
                <c:pt idx="22901">
                  <c:v>1299</c:v>
                </c:pt>
                <c:pt idx="22902">
                  <c:v>1289</c:v>
                </c:pt>
                <c:pt idx="22903">
                  <c:v>1305</c:v>
                </c:pt>
                <c:pt idx="22904">
                  <c:v>1309</c:v>
                </c:pt>
                <c:pt idx="22905">
                  <c:v>1283</c:v>
                </c:pt>
                <c:pt idx="22906">
                  <c:v>1295</c:v>
                </c:pt>
                <c:pt idx="22907">
                  <c:v>1282</c:v>
                </c:pt>
                <c:pt idx="22908">
                  <c:v>1286</c:v>
                </c:pt>
                <c:pt idx="22909">
                  <c:v>1319</c:v>
                </c:pt>
                <c:pt idx="22910">
                  <c:v>1295</c:v>
                </c:pt>
                <c:pt idx="22911">
                  <c:v>1269</c:v>
                </c:pt>
                <c:pt idx="22912">
                  <c:v>1318</c:v>
                </c:pt>
                <c:pt idx="22913">
                  <c:v>1286</c:v>
                </c:pt>
                <c:pt idx="22914">
                  <c:v>1300</c:v>
                </c:pt>
                <c:pt idx="22915">
                  <c:v>1291</c:v>
                </c:pt>
                <c:pt idx="22916">
                  <c:v>1313</c:v>
                </c:pt>
                <c:pt idx="22917">
                  <c:v>1317</c:v>
                </c:pt>
                <c:pt idx="22918">
                  <c:v>1320</c:v>
                </c:pt>
                <c:pt idx="22919">
                  <c:v>1299</c:v>
                </c:pt>
                <c:pt idx="22920">
                  <c:v>1296</c:v>
                </c:pt>
                <c:pt idx="22921">
                  <c:v>1300</c:v>
                </c:pt>
                <c:pt idx="22922">
                  <c:v>1307</c:v>
                </c:pt>
                <c:pt idx="22923">
                  <c:v>1281</c:v>
                </c:pt>
                <c:pt idx="22924">
                  <c:v>1279</c:v>
                </c:pt>
                <c:pt idx="22925">
                  <c:v>1261</c:v>
                </c:pt>
                <c:pt idx="22926">
                  <c:v>1243</c:v>
                </c:pt>
                <c:pt idx="22927">
                  <c:v>1232</c:v>
                </c:pt>
                <c:pt idx="22928">
                  <c:v>1244</c:v>
                </c:pt>
                <c:pt idx="22929">
                  <c:v>1240</c:v>
                </c:pt>
                <c:pt idx="22930">
                  <c:v>1263</c:v>
                </c:pt>
                <c:pt idx="22931">
                  <c:v>1264</c:v>
                </c:pt>
                <c:pt idx="22932">
                  <c:v>1236</c:v>
                </c:pt>
                <c:pt idx="22933">
                  <c:v>1223</c:v>
                </c:pt>
                <c:pt idx="22934">
                  <c:v>1209</c:v>
                </c:pt>
                <c:pt idx="22935">
                  <c:v>1243</c:v>
                </c:pt>
                <c:pt idx="22936">
                  <c:v>1260</c:v>
                </c:pt>
                <c:pt idx="22937">
                  <c:v>1257</c:v>
                </c:pt>
                <c:pt idx="22938">
                  <c:v>1222</c:v>
                </c:pt>
                <c:pt idx="22939">
                  <c:v>1227</c:v>
                </c:pt>
                <c:pt idx="22940">
                  <c:v>1217</c:v>
                </c:pt>
                <c:pt idx="22941">
                  <c:v>1227</c:v>
                </c:pt>
                <c:pt idx="22942">
                  <c:v>1234</c:v>
                </c:pt>
                <c:pt idx="22943">
                  <c:v>1230</c:v>
                </c:pt>
                <c:pt idx="22944">
                  <c:v>1247</c:v>
                </c:pt>
                <c:pt idx="22945">
                  <c:v>1265</c:v>
                </c:pt>
                <c:pt idx="22946">
                  <c:v>1275</c:v>
                </c:pt>
                <c:pt idx="22947">
                  <c:v>1246</c:v>
                </c:pt>
                <c:pt idx="22948">
                  <c:v>1234</c:v>
                </c:pt>
                <c:pt idx="22949">
                  <c:v>1235</c:v>
                </c:pt>
                <c:pt idx="22950">
                  <c:v>1241</c:v>
                </c:pt>
                <c:pt idx="22951">
                  <c:v>1262</c:v>
                </c:pt>
                <c:pt idx="22952">
                  <c:v>1250</c:v>
                </c:pt>
                <c:pt idx="22953">
                  <c:v>1259</c:v>
                </c:pt>
                <c:pt idx="22954">
                  <c:v>1240</c:v>
                </c:pt>
                <c:pt idx="22955">
                  <c:v>1242</c:v>
                </c:pt>
                <c:pt idx="22956">
                  <c:v>1249</c:v>
                </c:pt>
                <c:pt idx="22957">
                  <c:v>1254</c:v>
                </c:pt>
                <c:pt idx="22958">
                  <c:v>1259</c:v>
                </c:pt>
                <c:pt idx="22959">
                  <c:v>1238</c:v>
                </c:pt>
                <c:pt idx="22960">
                  <c:v>1258</c:v>
                </c:pt>
                <c:pt idx="22961">
                  <c:v>1280</c:v>
                </c:pt>
                <c:pt idx="22962">
                  <c:v>1257</c:v>
                </c:pt>
                <c:pt idx="22963">
                  <c:v>1270</c:v>
                </c:pt>
                <c:pt idx="22964">
                  <c:v>1251</c:v>
                </c:pt>
                <c:pt idx="22965">
                  <c:v>1253</c:v>
                </c:pt>
                <c:pt idx="22966">
                  <c:v>1255</c:v>
                </c:pt>
                <c:pt idx="22967">
                  <c:v>1246</c:v>
                </c:pt>
                <c:pt idx="22968">
                  <c:v>1258</c:v>
                </c:pt>
                <c:pt idx="22969">
                  <c:v>1273</c:v>
                </c:pt>
                <c:pt idx="22970">
                  <c:v>1232</c:v>
                </c:pt>
                <c:pt idx="22971">
                  <c:v>1250</c:v>
                </c:pt>
                <c:pt idx="22972">
                  <c:v>1261</c:v>
                </c:pt>
                <c:pt idx="22973">
                  <c:v>1269</c:v>
                </c:pt>
                <c:pt idx="22974">
                  <c:v>1259</c:v>
                </c:pt>
                <c:pt idx="22975">
                  <c:v>1246</c:v>
                </c:pt>
                <c:pt idx="22976">
                  <c:v>1283</c:v>
                </c:pt>
                <c:pt idx="22977">
                  <c:v>1258</c:v>
                </c:pt>
                <c:pt idx="22978">
                  <c:v>1261</c:v>
                </c:pt>
                <c:pt idx="22979">
                  <c:v>1255</c:v>
                </c:pt>
                <c:pt idx="22980">
                  <c:v>1268</c:v>
                </c:pt>
                <c:pt idx="22981">
                  <c:v>1289</c:v>
                </c:pt>
                <c:pt idx="22982">
                  <c:v>1256</c:v>
                </c:pt>
                <c:pt idx="22983">
                  <c:v>1280</c:v>
                </c:pt>
                <c:pt idx="22984">
                  <c:v>1292</c:v>
                </c:pt>
                <c:pt idx="22985">
                  <c:v>1295</c:v>
                </c:pt>
                <c:pt idx="22986">
                  <c:v>1272</c:v>
                </c:pt>
                <c:pt idx="22987">
                  <c:v>1259</c:v>
                </c:pt>
                <c:pt idx="22988">
                  <c:v>1244</c:v>
                </c:pt>
                <c:pt idx="22989">
                  <c:v>1267</c:v>
                </c:pt>
                <c:pt idx="22990">
                  <c:v>1274</c:v>
                </c:pt>
                <c:pt idx="22991">
                  <c:v>1268</c:v>
                </c:pt>
                <c:pt idx="22992">
                  <c:v>1283</c:v>
                </c:pt>
                <c:pt idx="22993">
                  <c:v>1289</c:v>
                </c:pt>
                <c:pt idx="22994">
                  <c:v>1275</c:v>
                </c:pt>
                <c:pt idx="22995">
                  <c:v>1295</c:v>
                </c:pt>
                <c:pt idx="22996">
                  <c:v>1325</c:v>
                </c:pt>
                <c:pt idx="22997">
                  <c:v>1301</c:v>
                </c:pt>
                <c:pt idx="22998">
                  <c:v>1303</c:v>
                </c:pt>
                <c:pt idx="22999">
                  <c:v>1309</c:v>
                </c:pt>
                <c:pt idx="23000">
                  <c:v>1298</c:v>
                </c:pt>
                <c:pt idx="23001">
                  <c:v>1314</c:v>
                </c:pt>
                <c:pt idx="23002">
                  <c:v>1279</c:v>
                </c:pt>
                <c:pt idx="23003">
                  <c:v>1282</c:v>
                </c:pt>
                <c:pt idx="23004">
                  <c:v>1283</c:v>
                </c:pt>
                <c:pt idx="23005">
                  <c:v>1276</c:v>
                </c:pt>
                <c:pt idx="23006">
                  <c:v>1269</c:v>
                </c:pt>
                <c:pt idx="23007">
                  <c:v>1282</c:v>
                </c:pt>
                <c:pt idx="23008">
                  <c:v>1291</c:v>
                </c:pt>
                <c:pt idx="23009">
                  <c:v>1276</c:v>
                </c:pt>
                <c:pt idx="23010">
                  <c:v>1300</c:v>
                </c:pt>
                <c:pt idx="23011">
                  <c:v>1312</c:v>
                </c:pt>
                <c:pt idx="23012">
                  <c:v>1326</c:v>
                </c:pt>
                <c:pt idx="23013">
                  <c:v>1323</c:v>
                </c:pt>
                <c:pt idx="23014">
                  <c:v>1278</c:v>
                </c:pt>
                <c:pt idx="23015">
                  <c:v>1299</c:v>
                </c:pt>
                <c:pt idx="23016">
                  <c:v>1304</c:v>
                </c:pt>
                <c:pt idx="23017">
                  <c:v>1284</c:v>
                </c:pt>
                <c:pt idx="23018">
                  <c:v>1319</c:v>
                </c:pt>
                <c:pt idx="23019">
                  <c:v>1293</c:v>
                </c:pt>
                <c:pt idx="23020">
                  <c:v>1265</c:v>
                </c:pt>
                <c:pt idx="23021">
                  <c:v>1300</c:v>
                </c:pt>
                <c:pt idx="23022">
                  <c:v>1292</c:v>
                </c:pt>
                <c:pt idx="23023">
                  <c:v>1306</c:v>
                </c:pt>
                <c:pt idx="23024">
                  <c:v>1294</c:v>
                </c:pt>
                <c:pt idx="23025">
                  <c:v>1282</c:v>
                </c:pt>
                <c:pt idx="23026">
                  <c:v>1287</c:v>
                </c:pt>
                <c:pt idx="23027">
                  <c:v>1305</c:v>
                </c:pt>
                <c:pt idx="23028">
                  <c:v>1288</c:v>
                </c:pt>
                <c:pt idx="23029">
                  <c:v>1279</c:v>
                </c:pt>
                <c:pt idx="23030">
                  <c:v>1306</c:v>
                </c:pt>
                <c:pt idx="23031">
                  <c:v>1281</c:v>
                </c:pt>
                <c:pt idx="23032">
                  <c:v>1262</c:v>
                </c:pt>
                <c:pt idx="23033">
                  <c:v>1254</c:v>
                </c:pt>
                <c:pt idx="23034">
                  <c:v>1290</c:v>
                </c:pt>
                <c:pt idx="23035">
                  <c:v>1296</c:v>
                </c:pt>
                <c:pt idx="23036">
                  <c:v>1285</c:v>
                </c:pt>
                <c:pt idx="23037">
                  <c:v>1289</c:v>
                </c:pt>
                <c:pt idx="23038">
                  <c:v>1273</c:v>
                </c:pt>
                <c:pt idx="23039">
                  <c:v>1264</c:v>
                </c:pt>
                <c:pt idx="23040">
                  <c:v>1261</c:v>
                </c:pt>
                <c:pt idx="23041">
                  <c:v>1278</c:v>
                </c:pt>
                <c:pt idx="23042">
                  <c:v>1255</c:v>
                </c:pt>
                <c:pt idx="23043">
                  <c:v>1246</c:v>
                </c:pt>
                <c:pt idx="23044">
                  <c:v>1245</c:v>
                </c:pt>
                <c:pt idx="23045">
                  <c:v>1273</c:v>
                </c:pt>
                <c:pt idx="23046">
                  <c:v>1273</c:v>
                </c:pt>
                <c:pt idx="23047">
                  <c:v>1256</c:v>
                </c:pt>
                <c:pt idx="23048">
                  <c:v>1262</c:v>
                </c:pt>
                <c:pt idx="23049">
                  <c:v>1263</c:v>
                </c:pt>
                <c:pt idx="23050">
                  <c:v>1234</c:v>
                </c:pt>
                <c:pt idx="23051">
                  <c:v>1237</c:v>
                </c:pt>
                <c:pt idx="23052">
                  <c:v>1277</c:v>
                </c:pt>
                <c:pt idx="23053">
                  <c:v>1273</c:v>
                </c:pt>
                <c:pt idx="23054">
                  <c:v>1296</c:v>
                </c:pt>
                <c:pt idx="23055">
                  <c:v>1273</c:v>
                </c:pt>
                <c:pt idx="23056">
                  <c:v>1265</c:v>
                </c:pt>
                <c:pt idx="23057">
                  <c:v>1245</c:v>
                </c:pt>
                <c:pt idx="23058">
                  <c:v>1274</c:v>
                </c:pt>
                <c:pt idx="23059">
                  <c:v>1250</c:v>
                </c:pt>
                <c:pt idx="23060">
                  <c:v>1230</c:v>
                </c:pt>
                <c:pt idx="23061">
                  <c:v>1245</c:v>
                </c:pt>
                <c:pt idx="23062">
                  <c:v>1273</c:v>
                </c:pt>
                <c:pt idx="23063">
                  <c:v>1262</c:v>
                </c:pt>
                <c:pt idx="23064">
                  <c:v>1229</c:v>
                </c:pt>
                <c:pt idx="23065">
                  <c:v>1260</c:v>
                </c:pt>
                <c:pt idx="23066">
                  <c:v>1253</c:v>
                </c:pt>
                <c:pt idx="23067">
                  <c:v>1246</c:v>
                </c:pt>
                <c:pt idx="23068">
                  <c:v>1247</c:v>
                </c:pt>
                <c:pt idx="23069">
                  <c:v>1242</c:v>
                </c:pt>
                <c:pt idx="23070">
                  <c:v>1258</c:v>
                </c:pt>
                <c:pt idx="23071">
                  <c:v>1267</c:v>
                </c:pt>
                <c:pt idx="23072">
                  <c:v>1240</c:v>
                </c:pt>
                <c:pt idx="23073">
                  <c:v>1252</c:v>
                </c:pt>
                <c:pt idx="23074">
                  <c:v>1250</c:v>
                </c:pt>
                <c:pt idx="23075">
                  <c:v>1242</c:v>
                </c:pt>
                <c:pt idx="23076">
                  <c:v>1239</c:v>
                </c:pt>
                <c:pt idx="23077">
                  <c:v>1252</c:v>
                </c:pt>
                <c:pt idx="23078">
                  <c:v>1269</c:v>
                </c:pt>
                <c:pt idx="23079">
                  <c:v>1265</c:v>
                </c:pt>
                <c:pt idx="23080">
                  <c:v>1294</c:v>
                </c:pt>
                <c:pt idx="23081">
                  <c:v>1268</c:v>
                </c:pt>
                <c:pt idx="23082">
                  <c:v>1289</c:v>
                </c:pt>
                <c:pt idx="23083">
                  <c:v>1296</c:v>
                </c:pt>
                <c:pt idx="23084">
                  <c:v>1275</c:v>
                </c:pt>
                <c:pt idx="23085">
                  <c:v>1246</c:v>
                </c:pt>
                <c:pt idx="23086">
                  <c:v>1250</c:v>
                </c:pt>
                <c:pt idx="23087">
                  <c:v>1261</c:v>
                </c:pt>
                <c:pt idx="23088">
                  <c:v>1279</c:v>
                </c:pt>
                <c:pt idx="23089">
                  <c:v>1284</c:v>
                </c:pt>
                <c:pt idx="23090">
                  <c:v>1279</c:v>
                </c:pt>
                <c:pt idx="23091">
                  <c:v>1265</c:v>
                </c:pt>
                <c:pt idx="23092">
                  <c:v>1251</c:v>
                </c:pt>
                <c:pt idx="23093">
                  <c:v>1253</c:v>
                </c:pt>
                <c:pt idx="23094">
                  <c:v>1246</c:v>
                </c:pt>
                <c:pt idx="23095">
                  <c:v>1227</c:v>
                </c:pt>
                <c:pt idx="23096">
                  <c:v>1232</c:v>
                </c:pt>
                <c:pt idx="23097">
                  <c:v>1234</c:v>
                </c:pt>
                <c:pt idx="23098">
                  <c:v>1255</c:v>
                </c:pt>
                <c:pt idx="23099">
                  <c:v>1256</c:v>
                </c:pt>
                <c:pt idx="23100">
                  <c:v>1256</c:v>
                </c:pt>
                <c:pt idx="23101">
                  <c:v>1274</c:v>
                </c:pt>
                <c:pt idx="23102">
                  <c:v>1250</c:v>
                </c:pt>
                <c:pt idx="23103">
                  <c:v>1234</c:v>
                </c:pt>
                <c:pt idx="23104">
                  <c:v>1252</c:v>
                </c:pt>
                <c:pt idx="23105">
                  <c:v>1249</c:v>
                </c:pt>
                <c:pt idx="23106">
                  <c:v>1239</c:v>
                </c:pt>
                <c:pt idx="23107">
                  <c:v>1260</c:v>
                </c:pt>
                <c:pt idx="23108">
                  <c:v>1246</c:v>
                </c:pt>
                <c:pt idx="23109">
                  <c:v>1240</c:v>
                </c:pt>
                <c:pt idx="23110">
                  <c:v>1231</c:v>
                </c:pt>
                <c:pt idx="23111">
                  <c:v>1244</c:v>
                </c:pt>
                <c:pt idx="23112">
                  <c:v>1251</c:v>
                </c:pt>
                <c:pt idx="23113">
                  <c:v>1236</c:v>
                </c:pt>
                <c:pt idx="23114">
                  <c:v>1259</c:v>
                </c:pt>
                <c:pt idx="23115">
                  <c:v>1244</c:v>
                </c:pt>
                <c:pt idx="23116">
                  <c:v>1265</c:v>
                </c:pt>
                <c:pt idx="23117">
                  <c:v>1272</c:v>
                </c:pt>
                <c:pt idx="23118">
                  <c:v>1270</c:v>
                </c:pt>
                <c:pt idx="23119">
                  <c:v>1251</c:v>
                </c:pt>
                <c:pt idx="23120">
                  <c:v>1276</c:v>
                </c:pt>
                <c:pt idx="23121">
                  <c:v>1284</c:v>
                </c:pt>
                <c:pt idx="23122">
                  <c:v>1259</c:v>
                </c:pt>
                <c:pt idx="23123">
                  <c:v>1248</c:v>
                </c:pt>
                <c:pt idx="23124">
                  <c:v>1234</c:v>
                </c:pt>
                <c:pt idx="23125">
                  <c:v>1255</c:v>
                </c:pt>
                <c:pt idx="23126">
                  <c:v>1274</c:v>
                </c:pt>
                <c:pt idx="23127">
                  <c:v>1258</c:v>
                </c:pt>
                <c:pt idx="23128">
                  <c:v>1256</c:v>
                </c:pt>
                <c:pt idx="23129">
                  <c:v>1270</c:v>
                </c:pt>
                <c:pt idx="23130">
                  <c:v>1284</c:v>
                </c:pt>
                <c:pt idx="23131">
                  <c:v>1297</c:v>
                </c:pt>
                <c:pt idx="23132">
                  <c:v>1290</c:v>
                </c:pt>
                <c:pt idx="23133">
                  <c:v>1300</c:v>
                </c:pt>
                <c:pt idx="23134">
                  <c:v>1302</c:v>
                </c:pt>
                <c:pt idx="23135">
                  <c:v>1306</c:v>
                </c:pt>
                <c:pt idx="23136">
                  <c:v>1289</c:v>
                </c:pt>
                <c:pt idx="23137">
                  <c:v>1274</c:v>
                </c:pt>
                <c:pt idx="23138">
                  <c:v>1278</c:v>
                </c:pt>
                <c:pt idx="23139">
                  <c:v>1286</c:v>
                </c:pt>
                <c:pt idx="23140">
                  <c:v>1282</c:v>
                </c:pt>
                <c:pt idx="23141">
                  <c:v>1293</c:v>
                </c:pt>
                <c:pt idx="23142">
                  <c:v>1270</c:v>
                </c:pt>
                <c:pt idx="23143">
                  <c:v>1293</c:v>
                </c:pt>
                <c:pt idx="23144">
                  <c:v>1289</c:v>
                </c:pt>
                <c:pt idx="23145">
                  <c:v>1298</c:v>
                </c:pt>
                <c:pt idx="23146">
                  <c:v>1281</c:v>
                </c:pt>
                <c:pt idx="23147">
                  <c:v>1294</c:v>
                </c:pt>
                <c:pt idx="23148">
                  <c:v>1290</c:v>
                </c:pt>
                <c:pt idx="23149">
                  <c:v>1285</c:v>
                </c:pt>
                <c:pt idx="23150">
                  <c:v>1279</c:v>
                </c:pt>
                <c:pt idx="23151">
                  <c:v>1290</c:v>
                </c:pt>
                <c:pt idx="23152">
                  <c:v>1275</c:v>
                </c:pt>
                <c:pt idx="23153">
                  <c:v>1265</c:v>
                </c:pt>
                <c:pt idx="23154">
                  <c:v>1281</c:v>
                </c:pt>
                <c:pt idx="23155">
                  <c:v>1289</c:v>
                </c:pt>
                <c:pt idx="23156">
                  <c:v>1291</c:v>
                </c:pt>
                <c:pt idx="23157">
                  <c:v>1295</c:v>
                </c:pt>
                <c:pt idx="23158">
                  <c:v>1295</c:v>
                </c:pt>
                <c:pt idx="23159">
                  <c:v>1296</c:v>
                </c:pt>
                <c:pt idx="23160">
                  <c:v>1280</c:v>
                </c:pt>
                <c:pt idx="23161">
                  <c:v>1287</c:v>
                </c:pt>
                <c:pt idx="23162">
                  <c:v>1275</c:v>
                </c:pt>
                <c:pt idx="23163">
                  <c:v>1273</c:v>
                </c:pt>
                <c:pt idx="23164">
                  <c:v>1294</c:v>
                </c:pt>
                <c:pt idx="23165">
                  <c:v>1297</c:v>
                </c:pt>
                <c:pt idx="23166">
                  <c:v>1275</c:v>
                </c:pt>
                <c:pt idx="23167">
                  <c:v>1281</c:v>
                </c:pt>
                <c:pt idx="23168">
                  <c:v>1288</c:v>
                </c:pt>
                <c:pt idx="23169">
                  <c:v>1311</c:v>
                </c:pt>
                <c:pt idx="23170">
                  <c:v>1299</c:v>
                </c:pt>
                <c:pt idx="23171">
                  <c:v>1265</c:v>
                </c:pt>
                <c:pt idx="23172">
                  <c:v>1261</c:v>
                </c:pt>
                <c:pt idx="23173">
                  <c:v>1284</c:v>
                </c:pt>
                <c:pt idx="23174">
                  <c:v>1299</c:v>
                </c:pt>
                <c:pt idx="23175">
                  <c:v>1294</c:v>
                </c:pt>
                <c:pt idx="23176">
                  <c:v>1294</c:v>
                </c:pt>
                <c:pt idx="23177">
                  <c:v>1264</c:v>
                </c:pt>
                <c:pt idx="23178">
                  <c:v>1276</c:v>
                </c:pt>
                <c:pt idx="23179">
                  <c:v>1289</c:v>
                </c:pt>
                <c:pt idx="23180">
                  <c:v>1288</c:v>
                </c:pt>
                <c:pt idx="23181">
                  <c:v>1286</c:v>
                </c:pt>
                <c:pt idx="23182">
                  <c:v>1277</c:v>
                </c:pt>
                <c:pt idx="23183">
                  <c:v>1288</c:v>
                </c:pt>
                <c:pt idx="23184">
                  <c:v>1286</c:v>
                </c:pt>
                <c:pt idx="23185">
                  <c:v>1262</c:v>
                </c:pt>
                <c:pt idx="23186">
                  <c:v>1276</c:v>
                </c:pt>
                <c:pt idx="23187">
                  <c:v>1272</c:v>
                </c:pt>
                <c:pt idx="23188">
                  <c:v>1273</c:v>
                </c:pt>
                <c:pt idx="23189">
                  <c:v>1287</c:v>
                </c:pt>
                <c:pt idx="23190">
                  <c:v>1303</c:v>
                </c:pt>
                <c:pt idx="23191">
                  <c:v>1310</c:v>
                </c:pt>
                <c:pt idx="23192">
                  <c:v>1308</c:v>
                </c:pt>
                <c:pt idx="23193">
                  <c:v>1289</c:v>
                </c:pt>
                <c:pt idx="23194">
                  <c:v>1301</c:v>
                </c:pt>
                <c:pt idx="23195">
                  <c:v>1275</c:v>
                </c:pt>
                <c:pt idx="23196">
                  <c:v>1297</c:v>
                </c:pt>
                <c:pt idx="23197">
                  <c:v>1300</c:v>
                </c:pt>
                <c:pt idx="23198">
                  <c:v>1297</c:v>
                </c:pt>
                <c:pt idx="23199">
                  <c:v>1274</c:v>
                </c:pt>
                <c:pt idx="23200">
                  <c:v>1308</c:v>
                </c:pt>
                <c:pt idx="23201">
                  <c:v>1257</c:v>
                </c:pt>
                <c:pt idx="23202">
                  <c:v>1295</c:v>
                </c:pt>
                <c:pt idx="23203">
                  <c:v>1289</c:v>
                </c:pt>
                <c:pt idx="23204">
                  <c:v>1323</c:v>
                </c:pt>
                <c:pt idx="23205">
                  <c:v>1315</c:v>
                </c:pt>
                <c:pt idx="23206">
                  <c:v>1285</c:v>
                </c:pt>
                <c:pt idx="23207">
                  <c:v>1296</c:v>
                </c:pt>
                <c:pt idx="23208">
                  <c:v>1279</c:v>
                </c:pt>
                <c:pt idx="23209">
                  <c:v>1305</c:v>
                </c:pt>
                <c:pt idx="23210">
                  <c:v>1309</c:v>
                </c:pt>
                <c:pt idx="23211">
                  <c:v>1317</c:v>
                </c:pt>
                <c:pt idx="23212">
                  <c:v>1301</c:v>
                </c:pt>
                <c:pt idx="23213">
                  <c:v>1304</c:v>
                </c:pt>
                <c:pt idx="23214">
                  <c:v>1293</c:v>
                </c:pt>
                <c:pt idx="23215">
                  <c:v>1301</c:v>
                </c:pt>
                <c:pt idx="23216">
                  <c:v>1314</c:v>
                </c:pt>
                <c:pt idx="23217">
                  <c:v>1284</c:v>
                </c:pt>
                <c:pt idx="23218">
                  <c:v>1289</c:v>
                </c:pt>
                <c:pt idx="23219">
                  <c:v>1300</c:v>
                </c:pt>
                <c:pt idx="23220">
                  <c:v>1287</c:v>
                </c:pt>
                <c:pt idx="23221">
                  <c:v>1303</c:v>
                </c:pt>
                <c:pt idx="23222">
                  <c:v>1287</c:v>
                </c:pt>
                <c:pt idx="23223">
                  <c:v>1272</c:v>
                </c:pt>
                <c:pt idx="23224">
                  <c:v>1285</c:v>
                </c:pt>
                <c:pt idx="23225">
                  <c:v>1266</c:v>
                </c:pt>
                <c:pt idx="23226">
                  <c:v>1296</c:v>
                </c:pt>
                <c:pt idx="23227">
                  <c:v>1286</c:v>
                </c:pt>
                <c:pt idx="23228">
                  <c:v>1275</c:v>
                </c:pt>
                <c:pt idx="23229">
                  <c:v>1276</c:v>
                </c:pt>
                <c:pt idx="23230">
                  <c:v>1272</c:v>
                </c:pt>
                <c:pt idx="23231">
                  <c:v>1279</c:v>
                </c:pt>
                <c:pt idx="23232">
                  <c:v>1278</c:v>
                </c:pt>
                <c:pt idx="23233">
                  <c:v>1304</c:v>
                </c:pt>
                <c:pt idx="23234">
                  <c:v>1301</c:v>
                </c:pt>
                <c:pt idx="23235">
                  <c:v>1298</c:v>
                </c:pt>
                <c:pt idx="23236">
                  <c:v>1268</c:v>
                </c:pt>
                <c:pt idx="23237">
                  <c:v>1278</c:v>
                </c:pt>
                <c:pt idx="23238">
                  <c:v>1291</c:v>
                </c:pt>
                <c:pt idx="23239">
                  <c:v>1293</c:v>
                </c:pt>
                <c:pt idx="23240">
                  <c:v>1286</c:v>
                </c:pt>
                <c:pt idx="23241">
                  <c:v>1288</c:v>
                </c:pt>
                <c:pt idx="23242">
                  <c:v>1272</c:v>
                </c:pt>
                <c:pt idx="23243">
                  <c:v>1285</c:v>
                </c:pt>
                <c:pt idx="23244">
                  <c:v>1284</c:v>
                </c:pt>
                <c:pt idx="23245">
                  <c:v>1283</c:v>
                </c:pt>
                <c:pt idx="23246">
                  <c:v>1281</c:v>
                </c:pt>
                <c:pt idx="23247">
                  <c:v>1263</c:v>
                </c:pt>
                <c:pt idx="23248">
                  <c:v>1259</c:v>
                </c:pt>
                <c:pt idx="23249">
                  <c:v>1288</c:v>
                </c:pt>
                <c:pt idx="23250">
                  <c:v>1290</c:v>
                </c:pt>
                <c:pt idx="23251">
                  <c:v>1279</c:v>
                </c:pt>
                <c:pt idx="23252">
                  <c:v>1262</c:v>
                </c:pt>
                <c:pt idx="23253">
                  <c:v>1287</c:v>
                </c:pt>
                <c:pt idx="23254">
                  <c:v>1293</c:v>
                </c:pt>
                <c:pt idx="23255">
                  <c:v>1285</c:v>
                </c:pt>
                <c:pt idx="23256">
                  <c:v>1312</c:v>
                </c:pt>
                <c:pt idx="23257">
                  <c:v>1244</c:v>
                </c:pt>
                <c:pt idx="23258">
                  <c:v>1300</c:v>
                </c:pt>
                <c:pt idx="23259">
                  <c:v>1274</c:v>
                </c:pt>
                <c:pt idx="23260">
                  <c:v>1292</c:v>
                </c:pt>
                <c:pt idx="23261">
                  <c:v>1280</c:v>
                </c:pt>
                <c:pt idx="23262">
                  <c:v>1278</c:v>
                </c:pt>
                <c:pt idx="23263">
                  <c:v>1284</c:v>
                </c:pt>
                <c:pt idx="23264">
                  <c:v>1270</c:v>
                </c:pt>
                <c:pt idx="23265">
                  <c:v>1256</c:v>
                </c:pt>
                <c:pt idx="23266">
                  <c:v>1270</c:v>
                </c:pt>
                <c:pt idx="23267">
                  <c:v>1264</c:v>
                </c:pt>
                <c:pt idx="23268">
                  <c:v>1261</c:v>
                </c:pt>
                <c:pt idx="23269">
                  <c:v>1290</c:v>
                </c:pt>
                <c:pt idx="23270">
                  <c:v>1280</c:v>
                </c:pt>
                <c:pt idx="23271">
                  <c:v>1295</c:v>
                </c:pt>
                <c:pt idx="23272">
                  <c:v>1291</c:v>
                </c:pt>
                <c:pt idx="23273">
                  <c:v>1306</c:v>
                </c:pt>
                <c:pt idx="23274">
                  <c:v>1275</c:v>
                </c:pt>
                <c:pt idx="23275">
                  <c:v>1288</c:v>
                </c:pt>
                <c:pt idx="23276">
                  <c:v>1256</c:v>
                </c:pt>
                <c:pt idx="23277">
                  <c:v>1278</c:v>
                </c:pt>
                <c:pt idx="23278">
                  <c:v>1271</c:v>
                </c:pt>
                <c:pt idx="23279">
                  <c:v>1282</c:v>
                </c:pt>
                <c:pt idx="23280">
                  <c:v>1274</c:v>
                </c:pt>
                <c:pt idx="23281">
                  <c:v>1268</c:v>
                </c:pt>
                <c:pt idx="23282">
                  <c:v>1251</c:v>
                </c:pt>
                <c:pt idx="23283">
                  <c:v>1273</c:v>
                </c:pt>
                <c:pt idx="23284">
                  <c:v>1284</c:v>
                </c:pt>
                <c:pt idx="23285">
                  <c:v>1260</c:v>
                </c:pt>
                <c:pt idx="23286">
                  <c:v>1280</c:v>
                </c:pt>
                <c:pt idx="23287">
                  <c:v>1290</c:v>
                </c:pt>
                <c:pt idx="23288">
                  <c:v>1294</c:v>
                </c:pt>
                <c:pt idx="23289">
                  <c:v>1279</c:v>
                </c:pt>
                <c:pt idx="23290">
                  <c:v>1250</c:v>
                </c:pt>
                <c:pt idx="23291">
                  <c:v>1267</c:v>
                </c:pt>
                <c:pt idx="23292">
                  <c:v>1282</c:v>
                </c:pt>
                <c:pt idx="23293">
                  <c:v>1318</c:v>
                </c:pt>
                <c:pt idx="23294">
                  <c:v>1315</c:v>
                </c:pt>
                <c:pt idx="23295">
                  <c:v>1291</c:v>
                </c:pt>
                <c:pt idx="23296">
                  <c:v>1280</c:v>
                </c:pt>
                <c:pt idx="23297">
                  <c:v>1264</c:v>
                </c:pt>
                <c:pt idx="23298">
                  <c:v>1300</c:v>
                </c:pt>
                <c:pt idx="23299">
                  <c:v>1277</c:v>
                </c:pt>
                <c:pt idx="23300">
                  <c:v>1305</c:v>
                </c:pt>
                <c:pt idx="23301">
                  <c:v>1282</c:v>
                </c:pt>
                <c:pt idx="23302">
                  <c:v>1307</c:v>
                </c:pt>
                <c:pt idx="23303">
                  <c:v>1313</c:v>
                </c:pt>
                <c:pt idx="23304">
                  <c:v>1279</c:v>
                </c:pt>
                <c:pt idx="23305">
                  <c:v>1292</c:v>
                </c:pt>
                <c:pt idx="23306">
                  <c:v>1274</c:v>
                </c:pt>
                <c:pt idx="23307">
                  <c:v>1285</c:v>
                </c:pt>
                <c:pt idx="23308">
                  <c:v>1284</c:v>
                </c:pt>
                <c:pt idx="23309">
                  <c:v>1289</c:v>
                </c:pt>
                <c:pt idx="23310">
                  <c:v>1268</c:v>
                </c:pt>
                <c:pt idx="23311">
                  <c:v>1296</c:v>
                </c:pt>
                <c:pt idx="23312">
                  <c:v>1271</c:v>
                </c:pt>
                <c:pt idx="23313">
                  <c:v>1289</c:v>
                </c:pt>
                <c:pt idx="23314">
                  <c:v>1278</c:v>
                </c:pt>
                <c:pt idx="23315">
                  <c:v>1293</c:v>
                </c:pt>
                <c:pt idx="23316">
                  <c:v>1299</c:v>
                </c:pt>
                <c:pt idx="23317">
                  <c:v>1321</c:v>
                </c:pt>
                <c:pt idx="23318">
                  <c:v>1262</c:v>
                </c:pt>
                <c:pt idx="23319">
                  <c:v>1295</c:v>
                </c:pt>
                <c:pt idx="23320">
                  <c:v>1260</c:v>
                </c:pt>
                <c:pt idx="23321">
                  <c:v>1262</c:v>
                </c:pt>
                <c:pt idx="23322">
                  <c:v>1267</c:v>
                </c:pt>
                <c:pt idx="23323">
                  <c:v>1269</c:v>
                </c:pt>
                <c:pt idx="23324">
                  <c:v>1263</c:v>
                </c:pt>
                <c:pt idx="23325">
                  <c:v>1257</c:v>
                </c:pt>
                <c:pt idx="23326">
                  <c:v>1251</c:v>
                </c:pt>
                <c:pt idx="23327">
                  <c:v>1248</c:v>
                </c:pt>
                <c:pt idx="23328">
                  <c:v>1270</c:v>
                </c:pt>
                <c:pt idx="23329">
                  <c:v>1243</c:v>
                </c:pt>
                <c:pt idx="23330">
                  <c:v>1238</c:v>
                </c:pt>
                <c:pt idx="23331">
                  <c:v>1246</c:v>
                </c:pt>
                <c:pt idx="23332">
                  <c:v>1247</c:v>
                </c:pt>
                <c:pt idx="23333">
                  <c:v>1256</c:v>
                </c:pt>
                <c:pt idx="23334">
                  <c:v>1295</c:v>
                </c:pt>
                <c:pt idx="23335">
                  <c:v>1295</c:v>
                </c:pt>
                <c:pt idx="23336">
                  <c:v>1283</c:v>
                </c:pt>
                <c:pt idx="23337">
                  <c:v>1286</c:v>
                </c:pt>
                <c:pt idx="23338">
                  <c:v>1297</c:v>
                </c:pt>
                <c:pt idx="23339">
                  <c:v>1298</c:v>
                </c:pt>
                <c:pt idx="23340">
                  <c:v>1277</c:v>
                </c:pt>
                <c:pt idx="23341">
                  <c:v>1290</c:v>
                </c:pt>
                <c:pt idx="23342">
                  <c:v>1310</c:v>
                </c:pt>
                <c:pt idx="23343">
                  <c:v>1278</c:v>
                </c:pt>
                <c:pt idx="23344">
                  <c:v>1280</c:v>
                </c:pt>
                <c:pt idx="23345">
                  <c:v>1279</c:v>
                </c:pt>
                <c:pt idx="23346">
                  <c:v>1304</c:v>
                </c:pt>
                <c:pt idx="23347">
                  <c:v>1267</c:v>
                </c:pt>
                <c:pt idx="23348">
                  <c:v>1268</c:v>
                </c:pt>
                <c:pt idx="23349">
                  <c:v>1300</c:v>
                </c:pt>
                <c:pt idx="23350">
                  <c:v>1335</c:v>
                </c:pt>
                <c:pt idx="23351">
                  <c:v>1310</c:v>
                </c:pt>
                <c:pt idx="23352">
                  <c:v>1320</c:v>
                </c:pt>
                <c:pt idx="23353">
                  <c:v>1286</c:v>
                </c:pt>
                <c:pt idx="23354">
                  <c:v>1291</c:v>
                </c:pt>
                <c:pt idx="23355">
                  <c:v>1294</c:v>
                </c:pt>
                <c:pt idx="23356">
                  <c:v>1282</c:v>
                </c:pt>
                <c:pt idx="23357">
                  <c:v>1269</c:v>
                </c:pt>
                <c:pt idx="23358">
                  <c:v>1307</c:v>
                </c:pt>
                <c:pt idx="23359">
                  <c:v>1244</c:v>
                </c:pt>
                <c:pt idx="23360">
                  <c:v>1282</c:v>
                </c:pt>
                <c:pt idx="23361">
                  <c:v>1265</c:v>
                </c:pt>
                <c:pt idx="23362">
                  <c:v>1297</c:v>
                </c:pt>
                <c:pt idx="23363">
                  <c:v>1269</c:v>
                </c:pt>
                <c:pt idx="23364">
                  <c:v>1269</c:v>
                </c:pt>
                <c:pt idx="23365">
                  <c:v>1244</c:v>
                </c:pt>
                <c:pt idx="23366">
                  <c:v>1267</c:v>
                </c:pt>
                <c:pt idx="23367">
                  <c:v>1277</c:v>
                </c:pt>
                <c:pt idx="23368">
                  <c:v>1261</c:v>
                </c:pt>
                <c:pt idx="23369">
                  <c:v>1271</c:v>
                </c:pt>
                <c:pt idx="23370">
                  <c:v>1243</c:v>
                </c:pt>
                <c:pt idx="23371">
                  <c:v>1271</c:v>
                </c:pt>
                <c:pt idx="23372">
                  <c:v>1296</c:v>
                </c:pt>
                <c:pt idx="23373">
                  <c:v>1317</c:v>
                </c:pt>
                <c:pt idx="23374">
                  <c:v>1304</c:v>
                </c:pt>
                <c:pt idx="23375">
                  <c:v>1316</c:v>
                </c:pt>
                <c:pt idx="23376">
                  <c:v>1325</c:v>
                </c:pt>
                <c:pt idx="23377">
                  <c:v>1306</c:v>
                </c:pt>
                <c:pt idx="23378">
                  <c:v>1316</c:v>
                </c:pt>
                <c:pt idx="23379">
                  <c:v>1341</c:v>
                </c:pt>
                <c:pt idx="23380">
                  <c:v>1294</c:v>
                </c:pt>
                <c:pt idx="23381">
                  <c:v>1319</c:v>
                </c:pt>
                <c:pt idx="23382">
                  <c:v>1314</c:v>
                </c:pt>
                <c:pt idx="23383">
                  <c:v>1321</c:v>
                </c:pt>
                <c:pt idx="23384">
                  <c:v>1336</c:v>
                </c:pt>
                <c:pt idx="23385">
                  <c:v>1343</c:v>
                </c:pt>
                <c:pt idx="23386">
                  <c:v>1332</c:v>
                </c:pt>
                <c:pt idx="23387">
                  <c:v>1329</c:v>
                </c:pt>
                <c:pt idx="23388">
                  <c:v>1352</c:v>
                </c:pt>
                <c:pt idx="23389">
                  <c:v>1315</c:v>
                </c:pt>
                <c:pt idx="23390">
                  <c:v>1312</c:v>
                </c:pt>
                <c:pt idx="23391">
                  <c:v>1318</c:v>
                </c:pt>
                <c:pt idx="23392">
                  <c:v>1272</c:v>
                </c:pt>
                <c:pt idx="23393">
                  <c:v>1312</c:v>
                </c:pt>
                <c:pt idx="23394">
                  <c:v>1301</c:v>
                </c:pt>
                <c:pt idx="23395">
                  <c:v>1310</c:v>
                </c:pt>
                <c:pt idx="23396">
                  <c:v>1310</c:v>
                </c:pt>
                <c:pt idx="23397">
                  <c:v>1300</c:v>
                </c:pt>
                <c:pt idx="23398">
                  <c:v>1291</c:v>
                </c:pt>
                <c:pt idx="23399">
                  <c:v>1300</c:v>
                </c:pt>
                <c:pt idx="23400">
                  <c:v>1302</c:v>
                </c:pt>
                <c:pt idx="23401">
                  <c:v>1308</c:v>
                </c:pt>
                <c:pt idx="23402">
                  <c:v>1298</c:v>
                </c:pt>
                <c:pt idx="23403">
                  <c:v>1299</c:v>
                </c:pt>
                <c:pt idx="23404">
                  <c:v>1311</c:v>
                </c:pt>
                <c:pt idx="23405">
                  <c:v>1310</c:v>
                </c:pt>
                <c:pt idx="23406">
                  <c:v>1316</c:v>
                </c:pt>
                <c:pt idx="23407">
                  <c:v>1303</c:v>
                </c:pt>
                <c:pt idx="23408">
                  <c:v>1303</c:v>
                </c:pt>
                <c:pt idx="23409">
                  <c:v>1323</c:v>
                </c:pt>
                <c:pt idx="23410">
                  <c:v>1300</c:v>
                </c:pt>
                <c:pt idx="23411">
                  <c:v>1297</c:v>
                </c:pt>
                <c:pt idx="23412">
                  <c:v>1295</c:v>
                </c:pt>
                <c:pt idx="23413">
                  <c:v>1300</c:v>
                </c:pt>
                <c:pt idx="23414">
                  <c:v>1303</c:v>
                </c:pt>
                <c:pt idx="23415">
                  <c:v>1280</c:v>
                </c:pt>
                <c:pt idx="23416">
                  <c:v>1268</c:v>
                </c:pt>
                <c:pt idx="23417">
                  <c:v>1284</c:v>
                </c:pt>
                <c:pt idx="23418">
                  <c:v>1329</c:v>
                </c:pt>
                <c:pt idx="23419">
                  <c:v>1292</c:v>
                </c:pt>
                <c:pt idx="23420">
                  <c:v>1322</c:v>
                </c:pt>
                <c:pt idx="23421">
                  <c:v>1314</c:v>
                </c:pt>
                <c:pt idx="23422">
                  <c:v>1323</c:v>
                </c:pt>
                <c:pt idx="23423">
                  <c:v>1307</c:v>
                </c:pt>
                <c:pt idx="23424">
                  <c:v>1329</c:v>
                </c:pt>
                <c:pt idx="23425">
                  <c:v>1316</c:v>
                </c:pt>
                <c:pt idx="23426">
                  <c:v>1333</c:v>
                </c:pt>
                <c:pt idx="23427">
                  <c:v>1302</c:v>
                </c:pt>
                <c:pt idx="23428">
                  <c:v>1312</c:v>
                </c:pt>
                <c:pt idx="23429">
                  <c:v>1332</c:v>
                </c:pt>
                <c:pt idx="23430">
                  <c:v>1305</c:v>
                </c:pt>
                <c:pt idx="23431">
                  <c:v>1308</c:v>
                </c:pt>
                <c:pt idx="23432">
                  <c:v>1304</c:v>
                </c:pt>
                <c:pt idx="23433">
                  <c:v>1272</c:v>
                </c:pt>
                <c:pt idx="23434">
                  <c:v>1303</c:v>
                </c:pt>
                <c:pt idx="23435">
                  <c:v>1295</c:v>
                </c:pt>
                <c:pt idx="23436">
                  <c:v>1325</c:v>
                </c:pt>
                <c:pt idx="23437">
                  <c:v>1306</c:v>
                </c:pt>
                <c:pt idx="23438">
                  <c:v>1296</c:v>
                </c:pt>
                <c:pt idx="23439">
                  <c:v>1277</c:v>
                </c:pt>
                <c:pt idx="23440">
                  <c:v>1293</c:v>
                </c:pt>
                <c:pt idx="23441">
                  <c:v>1297</c:v>
                </c:pt>
                <c:pt idx="23442">
                  <c:v>1277</c:v>
                </c:pt>
                <c:pt idx="23443">
                  <c:v>1256</c:v>
                </c:pt>
                <c:pt idx="23444">
                  <c:v>1286</c:v>
                </c:pt>
                <c:pt idx="23445">
                  <c:v>1268</c:v>
                </c:pt>
                <c:pt idx="23446">
                  <c:v>1301</c:v>
                </c:pt>
                <c:pt idx="23447">
                  <c:v>1311</c:v>
                </c:pt>
                <c:pt idx="23448">
                  <c:v>1262</c:v>
                </c:pt>
                <c:pt idx="23449">
                  <c:v>1276</c:v>
                </c:pt>
                <c:pt idx="23450">
                  <c:v>1268</c:v>
                </c:pt>
                <c:pt idx="23451">
                  <c:v>1273</c:v>
                </c:pt>
                <c:pt idx="23452">
                  <c:v>1282</c:v>
                </c:pt>
                <c:pt idx="23453">
                  <c:v>1286</c:v>
                </c:pt>
                <c:pt idx="23454">
                  <c:v>1259</c:v>
                </c:pt>
                <c:pt idx="23455">
                  <c:v>1264</c:v>
                </c:pt>
                <c:pt idx="23456">
                  <c:v>1238</c:v>
                </c:pt>
                <c:pt idx="23457">
                  <c:v>1265</c:v>
                </c:pt>
                <c:pt idx="23458">
                  <c:v>1287</c:v>
                </c:pt>
                <c:pt idx="23459">
                  <c:v>1246</c:v>
                </c:pt>
                <c:pt idx="23460">
                  <c:v>1278</c:v>
                </c:pt>
                <c:pt idx="23461">
                  <c:v>1259</c:v>
                </c:pt>
                <c:pt idx="23462">
                  <c:v>1241</c:v>
                </c:pt>
                <c:pt idx="23463">
                  <c:v>1262</c:v>
                </c:pt>
                <c:pt idx="23464">
                  <c:v>1256</c:v>
                </c:pt>
                <c:pt idx="23465">
                  <c:v>1270</c:v>
                </c:pt>
                <c:pt idx="23466">
                  <c:v>1289</c:v>
                </c:pt>
                <c:pt idx="23467">
                  <c:v>1275</c:v>
                </c:pt>
                <c:pt idx="23468">
                  <c:v>1267</c:v>
                </c:pt>
                <c:pt idx="23469">
                  <c:v>1289</c:v>
                </c:pt>
                <c:pt idx="23470">
                  <c:v>1287</c:v>
                </c:pt>
                <c:pt idx="23471">
                  <c:v>1254</c:v>
                </c:pt>
                <c:pt idx="23472">
                  <c:v>1231</c:v>
                </c:pt>
                <c:pt idx="23473">
                  <c:v>1247</c:v>
                </c:pt>
                <c:pt idx="23474">
                  <c:v>1277</c:v>
                </c:pt>
                <c:pt idx="23475">
                  <c:v>1259</c:v>
                </c:pt>
                <c:pt idx="23476">
                  <c:v>1234</c:v>
                </c:pt>
                <c:pt idx="23477">
                  <c:v>1232</c:v>
                </c:pt>
                <c:pt idx="23478">
                  <c:v>1235</c:v>
                </c:pt>
                <c:pt idx="23479">
                  <c:v>1242</c:v>
                </c:pt>
                <c:pt idx="23480">
                  <c:v>1235</c:v>
                </c:pt>
                <c:pt idx="23481">
                  <c:v>1250</c:v>
                </c:pt>
                <c:pt idx="23482">
                  <c:v>1233</c:v>
                </c:pt>
                <c:pt idx="23483">
                  <c:v>1237</c:v>
                </c:pt>
                <c:pt idx="23484">
                  <c:v>1251</c:v>
                </c:pt>
                <c:pt idx="23485">
                  <c:v>1229</c:v>
                </c:pt>
                <c:pt idx="23486">
                  <c:v>1247</c:v>
                </c:pt>
                <c:pt idx="23487">
                  <c:v>1255</c:v>
                </c:pt>
                <c:pt idx="23488">
                  <c:v>1241</c:v>
                </c:pt>
                <c:pt idx="23489">
                  <c:v>1258</c:v>
                </c:pt>
                <c:pt idx="23490">
                  <c:v>1270</c:v>
                </c:pt>
                <c:pt idx="23491">
                  <c:v>1284</c:v>
                </c:pt>
                <c:pt idx="23492">
                  <c:v>1274</c:v>
                </c:pt>
                <c:pt idx="23493">
                  <c:v>1281</c:v>
                </c:pt>
                <c:pt idx="23494">
                  <c:v>1299</c:v>
                </c:pt>
                <c:pt idx="23495">
                  <c:v>1266</c:v>
                </c:pt>
                <c:pt idx="23496">
                  <c:v>1284</c:v>
                </c:pt>
                <c:pt idx="23497">
                  <c:v>1268</c:v>
                </c:pt>
                <c:pt idx="23498">
                  <c:v>1266</c:v>
                </c:pt>
                <c:pt idx="23499">
                  <c:v>1286</c:v>
                </c:pt>
                <c:pt idx="23500">
                  <c:v>1257</c:v>
                </c:pt>
                <c:pt idx="23501">
                  <c:v>1252</c:v>
                </c:pt>
                <c:pt idx="23502">
                  <c:v>1270</c:v>
                </c:pt>
                <c:pt idx="23503">
                  <c:v>1272</c:v>
                </c:pt>
                <c:pt idx="23504">
                  <c:v>1280</c:v>
                </c:pt>
                <c:pt idx="23505">
                  <c:v>1292</c:v>
                </c:pt>
                <c:pt idx="23506">
                  <c:v>1276</c:v>
                </c:pt>
                <c:pt idx="23507">
                  <c:v>1282</c:v>
                </c:pt>
                <c:pt idx="23508">
                  <c:v>1236</c:v>
                </c:pt>
                <c:pt idx="23509">
                  <c:v>1271</c:v>
                </c:pt>
                <c:pt idx="23510">
                  <c:v>1276</c:v>
                </c:pt>
                <c:pt idx="23511">
                  <c:v>1265</c:v>
                </c:pt>
                <c:pt idx="23512">
                  <c:v>1265</c:v>
                </c:pt>
                <c:pt idx="23513">
                  <c:v>1250</c:v>
                </c:pt>
                <c:pt idx="23514">
                  <c:v>1256</c:v>
                </c:pt>
                <c:pt idx="23515">
                  <c:v>1234</c:v>
                </c:pt>
                <c:pt idx="23516">
                  <c:v>1236</c:v>
                </c:pt>
                <c:pt idx="23517">
                  <c:v>1236</c:v>
                </c:pt>
                <c:pt idx="23518">
                  <c:v>1240</c:v>
                </c:pt>
                <c:pt idx="23519">
                  <c:v>1228</c:v>
                </c:pt>
                <c:pt idx="23520">
                  <c:v>1238</c:v>
                </c:pt>
                <c:pt idx="23521">
                  <c:v>1235</c:v>
                </c:pt>
                <c:pt idx="23522">
                  <c:v>1235</c:v>
                </c:pt>
                <c:pt idx="23523">
                  <c:v>1248</c:v>
                </c:pt>
                <c:pt idx="23524">
                  <c:v>1248</c:v>
                </c:pt>
                <c:pt idx="23525">
                  <c:v>1267</c:v>
                </c:pt>
                <c:pt idx="23526">
                  <c:v>1273</c:v>
                </c:pt>
                <c:pt idx="23527">
                  <c:v>1278</c:v>
                </c:pt>
                <c:pt idx="23528">
                  <c:v>1243</c:v>
                </c:pt>
                <c:pt idx="23529">
                  <c:v>1229</c:v>
                </c:pt>
                <c:pt idx="23530">
                  <c:v>1280</c:v>
                </c:pt>
                <c:pt idx="23531">
                  <c:v>1276</c:v>
                </c:pt>
                <c:pt idx="23532">
                  <c:v>1275</c:v>
                </c:pt>
                <c:pt idx="23533">
                  <c:v>1283</c:v>
                </c:pt>
                <c:pt idx="23534">
                  <c:v>1286</c:v>
                </c:pt>
                <c:pt idx="23535">
                  <c:v>1260</c:v>
                </c:pt>
                <c:pt idx="23536">
                  <c:v>1286</c:v>
                </c:pt>
                <c:pt idx="23537">
                  <c:v>1268</c:v>
                </c:pt>
                <c:pt idx="23538">
                  <c:v>1240</c:v>
                </c:pt>
                <c:pt idx="23539">
                  <c:v>1227</c:v>
                </c:pt>
                <c:pt idx="23540">
                  <c:v>1259</c:v>
                </c:pt>
                <c:pt idx="23541">
                  <c:v>1261</c:v>
                </c:pt>
                <c:pt idx="23542">
                  <c:v>1266</c:v>
                </c:pt>
                <c:pt idx="23543">
                  <c:v>1247</c:v>
                </c:pt>
                <c:pt idx="23544">
                  <c:v>1255</c:v>
                </c:pt>
                <c:pt idx="23545">
                  <c:v>1253</c:v>
                </c:pt>
                <c:pt idx="23546">
                  <c:v>1263</c:v>
                </c:pt>
                <c:pt idx="23547">
                  <c:v>1273</c:v>
                </c:pt>
                <c:pt idx="23548">
                  <c:v>1290</c:v>
                </c:pt>
                <c:pt idx="23549">
                  <c:v>1287</c:v>
                </c:pt>
                <c:pt idx="23550">
                  <c:v>1274</c:v>
                </c:pt>
                <c:pt idx="23551">
                  <c:v>1273</c:v>
                </c:pt>
                <c:pt idx="23552">
                  <c:v>1285</c:v>
                </c:pt>
                <c:pt idx="23553">
                  <c:v>1286</c:v>
                </c:pt>
                <c:pt idx="23554">
                  <c:v>1282</c:v>
                </c:pt>
                <c:pt idx="23555">
                  <c:v>1261</c:v>
                </c:pt>
                <c:pt idx="23556">
                  <c:v>1283</c:v>
                </c:pt>
                <c:pt idx="23557">
                  <c:v>1264</c:v>
                </c:pt>
                <c:pt idx="23558">
                  <c:v>1272</c:v>
                </c:pt>
                <c:pt idx="23559">
                  <c:v>1256</c:v>
                </c:pt>
                <c:pt idx="23560">
                  <c:v>1248</c:v>
                </c:pt>
                <c:pt idx="23561">
                  <c:v>1272</c:v>
                </c:pt>
                <c:pt idx="23562">
                  <c:v>1294</c:v>
                </c:pt>
                <c:pt idx="23563">
                  <c:v>1325</c:v>
                </c:pt>
                <c:pt idx="23564">
                  <c:v>1299</c:v>
                </c:pt>
                <c:pt idx="23565">
                  <c:v>1316</c:v>
                </c:pt>
                <c:pt idx="23566">
                  <c:v>1332</c:v>
                </c:pt>
                <c:pt idx="23567">
                  <c:v>1316</c:v>
                </c:pt>
                <c:pt idx="23568">
                  <c:v>1293</c:v>
                </c:pt>
                <c:pt idx="23569">
                  <c:v>1297</c:v>
                </c:pt>
                <c:pt idx="23570">
                  <c:v>1280</c:v>
                </c:pt>
                <c:pt idx="23571">
                  <c:v>1291</c:v>
                </c:pt>
                <c:pt idx="23572">
                  <c:v>1305</c:v>
                </c:pt>
                <c:pt idx="23573">
                  <c:v>1276</c:v>
                </c:pt>
                <c:pt idx="23574">
                  <c:v>1307</c:v>
                </c:pt>
                <c:pt idx="23575">
                  <c:v>1295</c:v>
                </c:pt>
                <c:pt idx="23576">
                  <c:v>1321</c:v>
                </c:pt>
                <c:pt idx="23577">
                  <c:v>1333</c:v>
                </c:pt>
                <c:pt idx="23578">
                  <c:v>1301</c:v>
                </c:pt>
                <c:pt idx="23579">
                  <c:v>1290</c:v>
                </c:pt>
                <c:pt idx="23580">
                  <c:v>1302</c:v>
                </c:pt>
                <c:pt idx="23581">
                  <c:v>1302</c:v>
                </c:pt>
                <c:pt idx="23582">
                  <c:v>1286</c:v>
                </c:pt>
                <c:pt idx="23583">
                  <c:v>1301</c:v>
                </c:pt>
                <c:pt idx="23584">
                  <c:v>1317</c:v>
                </c:pt>
                <c:pt idx="23585">
                  <c:v>1309</c:v>
                </c:pt>
                <c:pt idx="23586">
                  <c:v>1304</c:v>
                </c:pt>
                <c:pt idx="23587">
                  <c:v>1314</c:v>
                </c:pt>
                <c:pt idx="23588">
                  <c:v>1343</c:v>
                </c:pt>
                <c:pt idx="23589">
                  <c:v>1302</c:v>
                </c:pt>
                <c:pt idx="23590">
                  <c:v>1299</c:v>
                </c:pt>
                <c:pt idx="23591">
                  <c:v>1289</c:v>
                </c:pt>
                <c:pt idx="23592">
                  <c:v>1295</c:v>
                </c:pt>
                <c:pt idx="23593">
                  <c:v>1285</c:v>
                </c:pt>
                <c:pt idx="23594">
                  <c:v>1268</c:v>
                </c:pt>
                <c:pt idx="23595">
                  <c:v>1267</c:v>
                </c:pt>
                <c:pt idx="23596">
                  <c:v>1268</c:v>
                </c:pt>
                <c:pt idx="23597">
                  <c:v>1284</c:v>
                </c:pt>
                <c:pt idx="23598">
                  <c:v>1282</c:v>
                </c:pt>
                <c:pt idx="23599">
                  <c:v>1281</c:v>
                </c:pt>
                <c:pt idx="23600">
                  <c:v>1278</c:v>
                </c:pt>
                <c:pt idx="23601">
                  <c:v>1309</c:v>
                </c:pt>
                <c:pt idx="23602">
                  <c:v>1297</c:v>
                </c:pt>
                <c:pt idx="23603">
                  <c:v>1329</c:v>
                </c:pt>
                <c:pt idx="23604">
                  <c:v>1305</c:v>
                </c:pt>
                <c:pt idx="23605">
                  <c:v>1297</c:v>
                </c:pt>
                <c:pt idx="23606">
                  <c:v>1292</c:v>
                </c:pt>
                <c:pt idx="23607">
                  <c:v>1300</c:v>
                </c:pt>
                <c:pt idx="23608">
                  <c:v>1299</c:v>
                </c:pt>
                <c:pt idx="23609">
                  <c:v>1299</c:v>
                </c:pt>
                <c:pt idx="23610">
                  <c:v>1303</c:v>
                </c:pt>
                <c:pt idx="23611">
                  <c:v>1280</c:v>
                </c:pt>
                <c:pt idx="23612">
                  <c:v>1276</c:v>
                </c:pt>
                <c:pt idx="23613">
                  <c:v>1271</c:v>
                </c:pt>
                <c:pt idx="23614">
                  <c:v>1243</c:v>
                </c:pt>
                <c:pt idx="23615">
                  <c:v>1265</c:v>
                </c:pt>
                <c:pt idx="23616">
                  <c:v>1290</c:v>
                </c:pt>
                <c:pt idx="23617">
                  <c:v>1275</c:v>
                </c:pt>
                <c:pt idx="23618">
                  <c:v>1278</c:v>
                </c:pt>
                <c:pt idx="23619">
                  <c:v>1252</c:v>
                </c:pt>
                <c:pt idx="23620">
                  <c:v>1262</c:v>
                </c:pt>
                <c:pt idx="23621">
                  <c:v>1258</c:v>
                </c:pt>
                <c:pt idx="23622">
                  <c:v>1244</c:v>
                </c:pt>
                <c:pt idx="23623">
                  <c:v>1248</c:v>
                </c:pt>
                <c:pt idx="23624">
                  <c:v>1230</c:v>
                </c:pt>
                <c:pt idx="23625">
                  <c:v>1223</c:v>
                </c:pt>
                <c:pt idx="23626">
                  <c:v>1224</c:v>
                </c:pt>
                <c:pt idx="23627">
                  <c:v>1227</c:v>
                </c:pt>
                <c:pt idx="23628">
                  <c:v>1251</c:v>
                </c:pt>
                <c:pt idx="23629">
                  <c:v>1258</c:v>
                </c:pt>
                <c:pt idx="23630">
                  <c:v>1258</c:v>
                </c:pt>
                <c:pt idx="23631">
                  <c:v>1255</c:v>
                </c:pt>
                <c:pt idx="23632">
                  <c:v>1252</c:v>
                </c:pt>
                <c:pt idx="23633">
                  <c:v>1270</c:v>
                </c:pt>
                <c:pt idx="23634">
                  <c:v>1250</c:v>
                </c:pt>
                <c:pt idx="23635">
                  <c:v>1270</c:v>
                </c:pt>
                <c:pt idx="23636">
                  <c:v>1251</c:v>
                </c:pt>
                <c:pt idx="23637">
                  <c:v>1261</c:v>
                </c:pt>
                <c:pt idx="23638">
                  <c:v>1281</c:v>
                </c:pt>
                <c:pt idx="23639">
                  <c:v>1251</c:v>
                </c:pt>
                <c:pt idx="23640">
                  <c:v>1254</c:v>
                </c:pt>
                <c:pt idx="23641">
                  <c:v>1254</c:v>
                </c:pt>
                <c:pt idx="23642">
                  <c:v>1258</c:v>
                </c:pt>
                <c:pt idx="23643">
                  <c:v>1264</c:v>
                </c:pt>
                <c:pt idx="23644">
                  <c:v>1249</c:v>
                </c:pt>
                <c:pt idx="23645">
                  <c:v>1255</c:v>
                </c:pt>
                <c:pt idx="23646">
                  <c:v>1269</c:v>
                </c:pt>
                <c:pt idx="23647">
                  <c:v>1262</c:v>
                </c:pt>
                <c:pt idx="23648">
                  <c:v>1262</c:v>
                </c:pt>
                <c:pt idx="23649">
                  <c:v>1232</c:v>
                </c:pt>
                <c:pt idx="23650">
                  <c:v>1248</c:v>
                </c:pt>
                <c:pt idx="23651">
                  <c:v>1239</c:v>
                </c:pt>
                <c:pt idx="23652">
                  <c:v>1236</c:v>
                </c:pt>
                <c:pt idx="23653">
                  <c:v>1255</c:v>
                </c:pt>
                <c:pt idx="23654">
                  <c:v>1237</c:v>
                </c:pt>
                <c:pt idx="23655">
                  <c:v>1273</c:v>
                </c:pt>
                <c:pt idx="23656">
                  <c:v>1275</c:v>
                </c:pt>
                <c:pt idx="23657">
                  <c:v>1266</c:v>
                </c:pt>
                <c:pt idx="23658">
                  <c:v>1267</c:v>
                </c:pt>
                <c:pt idx="23659">
                  <c:v>1247</c:v>
                </c:pt>
                <c:pt idx="23660">
                  <c:v>1228</c:v>
                </c:pt>
                <c:pt idx="23661">
                  <c:v>1254</c:v>
                </c:pt>
                <c:pt idx="23662">
                  <c:v>1278</c:v>
                </c:pt>
                <c:pt idx="23663">
                  <c:v>1274</c:v>
                </c:pt>
                <c:pt idx="23664">
                  <c:v>1248</c:v>
                </c:pt>
                <c:pt idx="23665">
                  <c:v>1260</c:v>
                </c:pt>
                <c:pt idx="23666">
                  <c:v>1241</c:v>
                </c:pt>
                <c:pt idx="23667">
                  <c:v>1240</c:v>
                </c:pt>
                <c:pt idx="23668">
                  <c:v>1244</c:v>
                </c:pt>
                <c:pt idx="23669">
                  <c:v>1224</c:v>
                </c:pt>
                <c:pt idx="23670">
                  <c:v>1244</c:v>
                </c:pt>
                <c:pt idx="23671">
                  <c:v>1271</c:v>
                </c:pt>
                <c:pt idx="23672">
                  <c:v>1257</c:v>
                </c:pt>
                <c:pt idx="23673">
                  <c:v>1266</c:v>
                </c:pt>
                <c:pt idx="23674">
                  <c:v>1261</c:v>
                </c:pt>
                <c:pt idx="23675">
                  <c:v>1249</c:v>
                </c:pt>
                <c:pt idx="23676">
                  <c:v>1252</c:v>
                </c:pt>
                <c:pt idx="23677">
                  <c:v>1226</c:v>
                </c:pt>
                <c:pt idx="23678">
                  <c:v>1262</c:v>
                </c:pt>
                <c:pt idx="23679">
                  <c:v>1206</c:v>
                </c:pt>
                <c:pt idx="23680">
                  <c:v>1257</c:v>
                </c:pt>
                <c:pt idx="23681">
                  <c:v>1256</c:v>
                </c:pt>
                <c:pt idx="23682">
                  <c:v>1266</c:v>
                </c:pt>
                <c:pt idx="23683">
                  <c:v>1272</c:v>
                </c:pt>
                <c:pt idx="23684">
                  <c:v>1259</c:v>
                </c:pt>
                <c:pt idx="23685">
                  <c:v>1254</c:v>
                </c:pt>
                <c:pt idx="23686">
                  <c:v>1256</c:v>
                </c:pt>
                <c:pt idx="23687">
                  <c:v>1267</c:v>
                </c:pt>
                <c:pt idx="23688">
                  <c:v>1243</c:v>
                </c:pt>
                <c:pt idx="23689">
                  <c:v>1254</c:v>
                </c:pt>
                <c:pt idx="23690">
                  <c:v>1240</c:v>
                </c:pt>
                <c:pt idx="23691">
                  <c:v>1266</c:v>
                </c:pt>
                <c:pt idx="23692">
                  <c:v>1264</c:v>
                </c:pt>
                <c:pt idx="23693">
                  <c:v>1250</c:v>
                </c:pt>
                <c:pt idx="23694">
                  <c:v>1275</c:v>
                </c:pt>
                <c:pt idx="23695">
                  <c:v>1261</c:v>
                </c:pt>
                <c:pt idx="23696">
                  <c:v>1280</c:v>
                </c:pt>
                <c:pt idx="23697">
                  <c:v>1251</c:v>
                </c:pt>
                <c:pt idx="23698">
                  <c:v>1258</c:v>
                </c:pt>
                <c:pt idx="23699">
                  <c:v>1244</c:v>
                </c:pt>
                <c:pt idx="23700">
                  <c:v>1244</c:v>
                </c:pt>
                <c:pt idx="23701">
                  <c:v>1263</c:v>
                </c:pt>
                <c:pt idx="23702">
                  <c:v>1279</c:v>
                </c:pt>
                <c:pt idx="23703">
                  <c:v>1277</c:v>
                </c:pt>
                <c:pt idx="23704">
                  <c:v>1258</c:v>
                </c:pt>
                <c:pt idx="23705">
                  <c:v>1274</c:v>
                </c:pt>
                <c:pt idx="23706">
                  <c:v>1275</c:v>
                </c:pt>
                <c:pt idx="23707">
                  <c:v>1294</c:v>
                </c:pt>
                <c:pt idx="23708">
                  <c:v>1277</c:v>
                </c:pt>
                <c:pt idx="23709">
                  <c:v>1295</c:v>
                </c:pt>
                <c:pt idx="23710">
                  <c:v>1278</c:v>
                </c:pt>
                <c:pt idx="23711">
                  <c:v>1303</c:v>
                </c:pt>
                <c:pt idx="23712">
                  <c:v>1284</c:v>
                </c:pt>
                <c:pt idx="23713">
                  <c:v>1283</c:v>
                </c:pt>
                <c:pt idx="23714">
                  <c:v>1265</c:v>
                </c:pt>
                <c:pt idx="23715">
                  <c:v>1268</c:v>
                </c:pt>
                <c:pt idx="23716">
                  <c:v>1285</c:v>
                </c:pt>
                <c:pt idx="23717">
                  <c:v>1252</c:v>
                </c:pt>
                <c:pt idx="23718">
                  <c:v>1283</c:v>
                </c:pt>
                <c:pt idx="23719">
                  <c:v>1280</c:v>
                </c:pt>
                <c:pt idx="23720">
                  <c:v>1254</c:v>
                </c:pt>
                <c:pt idx="23721">
                  <c:v>1241</c:v>
                </c:pt>
                <c:pt idx="23722">
                  <c:v>1248</c:v>
                </c:pt>
                <c:pt idx="23723">
                  <c:v>1257</c:v>
                </c:pt>
                <c:pt idx="23724">
                  <c:v>1246</c:v>
                </c:pt>
                <c:pt idx="23725">
                  <c:v>1215</c:v>
                </c:pt>
                <c:pt idx="23726">
                  <c:v>1244</c:v>
                </c:pt>
                <c:pt idx="23727">
                  <c:v>1254</c:v>
                </c:pt>
                <c:pt idx="23728">
                  <c:v>1236</c:v>
                </c:pt>
                <c:pt idx="23729">
                  <c:v>1241</c:v>
                </c:pt>
                <c:pt idx="23730">
                  <c:v>1271</c:v>
                </c:pt>
                <c:pt idx="23731">
                  <c:v>1263</c:v>
                </c:pt>
                <c:pt idx="23732">
                  <c:v>1275</c:v>
                </c:pt>
                <c:pt idx="23733">
                  <c:v>1298</c:v>
                </c:pt>
                <c:pt idx="23734">
                  <c:v>1250</c:v>
                </c:pt>
                <c:pt idx="23735">
                  <c:v>1283</c:v>
                </c:pt>
                <c:pt idx="23736">
                  <c:v>1280</c:v>
                </c:pt>
                <c:pt idx="23737">
                  <c:v>1242</c:v>
                </c:pt>
                <c:pt idx="23738">
                  <c:v>1251</c:v>
                </c:pt>
                <c:pt idx="23739">
                  <c:v>1244</c:v>
                </c:pt>
                <c:pt idx="23740">
                  <c:v>1228</c:v>
                </c:pt>
                <c:pt idx="23741">
                  <c:v>1280</c:v>
                </c:pt>
                <c:pt idx="23742">
                  <c:v>1246</c:v>
                </c:pt>
                <c:pt idx="23743">
                  <c:v>1260</c:v>
                </c:pt>
                <c:pt idx="23744">
                  <c:v>1262</c:v>
                </c:pt>
                <c:pt idx="23745">
                  <c:v>1259</c:v>
                </c:pt>
                <c:pt idx="23746">
                  <c:v>1259</c:v>
                </c:pt>
                <c:pt idx="23747">
                  <c:v>1289</c:v>
                </c:pt>
                <c:pt idx="23748">
                  <c:v>1286</c:v>
                </c:pt>
                <c:pt idx="23749">
                  <c:v>1283</c:v>
                </c:pt>
                <c:pt idx="23750">
                  <c:v>1276</c:v>
                </c:pt>
                <c:pt idx="23751">
                  <c:v>1275</c:v>
                </c:pt>
                <c:pt idx="23752">
                  <c:v>1284</c:v>
                </c:pt>
                <c:pt idx="23753">
                  <c:v>1271</c:v>
                </c:pt>
                <c:pt idx="23754">
                  <c:v>1313</c:v>
                </c:pt>
                <c:pt idx="23755">
                  <c:v>1296</c:v>
                </c:pt>
                <c:pt idx="23756">
                  <c:v>1288</c:v>
                </c:pt>
                <c:pt idx="23757">
                  <c:v>1333</c:v>
                </c:pt>
                <c:pt idx="23758">
                  <c:v>1274</c:v>
                </c:pt>
                <c:pt idx="23759">
                  <c:v>1297</c:v>
                </c:pt>
                <c:pt idx="23760">
                  <c:v>1299</c:v>
                </c:pt>
                <c:pt idx="23761">
                  <c:v>1278</c:v>
                </c:pt>
                <c:pt idx="23762">
                  <c:v>1284</c:v>
                </c:pt>
                <c:pt idx="23763">
                  <c:v>1266</c:v>
                </c:pt>
                <c:pt idx="23764">
                  <c:v>1263</c:v>
                </c:pt>
                <c:pt idx="23765">
                  <c:v>1241</c:v>
                </c:pt>
                <c:pt idx="23766">
                  <c:v>1265</c:v>
                </c:pt>
                <c:pt idx="23767">
                  <c:v>1267</c:v>
                </c:pt>
                <c:pt idx="23768">
                  <c:v>1276</c:v>
                </c:pt>
                <c:pt idx="23769">
                  <c:v>1255</c:v>
                </c:pt>
                <c:pt idx="23770">
                  <c:v>1269</c:v>
                </c:pt>
                <c:pt idx="23771">
                  <c:v>1265</c:v>
                </c:pt>
                <c:pt idx="23772">
                  <c:v>1266</c:v>
                </c:pt>
                <c:pt idx="23773">
                  <c:v>1223</c:v>
                </c:pt>
                <c:pt idx="23774">
                  <c:v>1252</c:v>
                </c:pt>
                <c:pt idx="23775">
                  <c:v>1270</c:v>
                </c:pt>
                <c:pt idx="23776">
                  <c:v>1250</c:v>
                </c:pt>
                <c:pt idx="23777">
                  <c:v>1242</c:v>
                </c:pt>
                <c:pt idx="23778">
                  <c:v>1262</c:v>
                </c:pt>
                <c:pt idx="23779">
                  <c:v>1278</c:v>
                </c:pt>
                <c:pt idx="23780">
                  <c:v>1253</c:v>
                </c:pt>
                <c:pt idx="23781">
                  <c:v>1235</c:v>
                </c:pt>
                <c:pt idx="23782">
                  <c:v>1249</c:v>
                </c:pt>
                <c:pt idx="23783">
                  <c:v>1265</c:v>
                </c:pt>
                <c:pt idx="23784">
                  <c:v>1271</c:v>
                </c:pt>
                <c:pt idx="23785">
                  <c:v>1254</c:v>
                </c:pt>
                <c:pt idx="23786">
                  <c:v>1278</c:v>
                </c:pt>
                <c:pt idx="23787">
                  <c:v>1270</c:v>
                </c:pt>
                <c:pt idx="23788">
                  <c:v>1268</c:v>
                </c:pt>
                <c:pt idx="23789">
                  <c:v>1269</c:v>
                </c:pt>
                <c:pt idx="23790">
                  <c:v>1260</c:v>
                </c:pt>
                <c:pt idx="23791">
                  <c:v>1276</c:v>
                </c:pt>
                <c:pt idx="23792">
                  <c:v>1294</c:v>
                </c:pt>
                <c:pt idx="23793">
                  <c:v>1259</c:v>
                </c:pt>
                <c:pt idx="23794">
                  <c:v>1280</c:v>
                </c:pt>
                <c:pt idx="23795">
                  <c:v>1288</c:v>
                </c:pt>
                <c:pt idx="23796">
                  <c:v>1246</c:v>
                </c:pt>
                <c:pt idx="23797">
                  <c:v>1262</c:v>
                </c:pt>
                <c:pt idx="23798">
                  <c:v>1253</c:v>
                </c:pt>
                <c:pt idx="23799">
                  <c:v>1248</c:v>
                </c:pt>
                <c:pt idx="23800">
                  <c:v>1265</c:v>
                </c:pt>
                <c:pt idx="23801">
                  <c:v>1277</c:v>
                </c:pt>
                <c:pt idx="23802">
                  <c:v>1277</c:v>
                </c:pt>
                <c:pt idx="23803">
                  <c:v>1257</c:v>
                </c:pt>
                <c:pt idx="23804">
                  <c:v>1245</c:v>
                </c:pt>
                <c:pt idx="23805">
                  <c:v>1274</c:v>
                </c:pt>
                <c:pt idx="23806">
                  <c:v>1264</c:v>
                </c:pt>
                <c:pt idx="23807">
                  <c:v>1265</c:v>
                </c:pt>
                <c:pt idx="23808">
                  <c:v>1266</c:v>
                </c:pt>
                <c:pt idx="23809">
                  <c:v>1260</c:v>
                </c:pt>
                <c:pt idx="23810">
                  <c:v>1256</c:v>
                </c:pt>
                <c:pt idx="23811">
                  <c:v>1263</c:v>
                </c:pt>
                <c:pt idx="23812">
                  <c:v>1271</c:v>
                </c:pt>
                <c:pt idx="23813">
                  <c:v>1257</c:v>
                </c:pt>
                <c:pt idx="23814">
                  <c:v>1240</c:v>
                </c:pt>
                <c:pt idx="23815">
                  <c:v>1259</c:v>
                </c:pt>
                <c:pt idx="23816">
                  <c:v>1286</c:v>
                </c:pt>
                <c:pt idx="23817">
                  <c:v>1277</c:v>
                </c:pt>
                <c:pt idx="23818">
                  <c:v>1270</c:v>
                </c:pt>
                <c:pt idx="23819">
                  <c:v>1279</c:v>
                </c:pt>
                <c:pt idx="23820">
                  <c:v>1276</c:v>
                </c:pt>
                <c:pt idx="23821">
                  <c:v>1258</c:v>
                </c:pt>
                <c:pt idx="23822">
                  <c:v>1294</c:v>
                </c:pt>
                <c:pt idx="23823">
                  <c:v>1279</c:v>
                </c:pt>
                <c:pt idx="23824">
                  <c:v>1256</c:v>
                </c:pt>
                <c:pt idx="23825">
                  <c:v>1265</c:v>
                </c:pt>
                <c:pt idx="23826">
                  <c:v>1258</c:v>
                </c:pt>
                <c:pt idx="23827">
                  <c:v>1254</c:v>
                </c:pt>
                <c:pt idx="23828">
                  <c:v>1290</c:v>
                </c:pt>
                <c:pt idx="23829">
                  <c:v>1295</c:v>
                </c:pt>
                <c:pt idx="23830">
                  <c:v>1277</c:v>
                </c:pt>
                <c:pt idx="23831">
                  <c:v>1243</c:v>
                </c:pt>
                <c:pt idx="23832">
                  <c:v>1249</c:v>
                </c:pt>
                <c:pt idx="23833">
                  <c:v>1257</c:v>
                </c:pt>
                <c:pt idx="23834">
                  <c:v>1257</c:v>
                </c:pt>
                <c:pt idx="23835">
                  <c:v>1265</c:v>
                </c:pt>
                <c:pt idx="23836">
                  <c:v>1225</c:v>
                </c:pt>
                <c:pt idx="23837">
                  <c:v>1262</c:v>
                </c:pt>
                <c:pt idx="23838">
                  <c:v>1289</c:v>
                </c:pt>
                <c:pt idx="23839">
                  <c:v>1297</c:v>
                </c:pt>
                <c:pt idx="23840">
                  <c:v>1305</c:v>
                </c:pt>
                <c:pt idx="23841">
                  <c:v>1277</c:v>
                </c:pt>
                <c:pt idx="23842">
                  <c:v>1285</c:v>
                </c:pt>
                <c:pt idx="23843">
                  <c:v>1286</c:v>
                </c:pt>
                <c:pt idx="23844">
                  <c:v>1312</c:v>
                </c:pt>
                <c:pt idx="23845">
                  <c:v>1283</c:v>
                </c:pt>
                <c:pt idx="23846">
                  <c:v>1275</c:v>
                </c:pt>
                <c:pt idx="23847">
                  <c:v>1278</c:v>
                </c:pt>
                <c:pt idx="23848">
                  <c:v>1269</c:v>
                </c:pt>
                <c:pt idx="23849">
                  <c:v>1279</c:v>
                </c:pt>
                <c:pt idx="23850">
                  <c:v>1260</c:v>
                </c:pt>
                <c:pt idx="23851">
                  <c:v>1297</c:v>
                </c:pt>
                <c:pt idx="23852">
                  <c:v>1286</c:v>
                </c:pt>
                <c:pt idx="23853">
                  <c:v>1272</c:v>
                </c:pt>
                <c:pt idx="23854">
                  <c:v>1270</c:v>
                </c:pt>
                <c:pt idx="23855">
                  <c:v>1281</c:v>
                </c:pt>
                <c:pt idx="23856">
                  <c:v>1304</c:v>
                </c:pt>
                <c:pt idx="23857">
                  <c:v>1307</c:v>
                </c:pt>
                <c:pt idx="23858">
                  <c:v>1318</c:v>
                </c:pt>
                <c:pt idx="23859">
                  <c:v>1295</c:v>
                </c:pt>
                <c:pt idx="23860">
                  <c:v>1297</c:v>
                </c:pt>
                <c:pt idx="23861">
                  <c:v>1295</c:v>
                </c:pt>
                <c:pt idx="23862">
                  <c:v>1270</c:v>
                </c:pt>
                <c:pt idx="23863">
                  <c:v>1263</c:v>
                </c:pt>
                <c:pt idx="23864">
                  <c:v>1283</c:v>
                </c:pt>
                <c:pt idx="23865">
                  <c:v>1299</c:v>
                </c:pt>
                <c:pt idx="23866">
                  <c:v>1283</c:v>
                </c:pt>
                <c:pt idx="23867">
                  <c:v>1260</c:v>
                </c:pt>
                <c:pt idx="23868">
                  <c:v>1226</c:v>
                </c:pt>
                <c:pt idx="23869">
                  <c:v>1267</c:v>
                </c:pt>
                <c:pt idx="23870">
                  <c:v>1249</c:v>
                </c:pt>
                <c:pt idx="23871">
                  <c:v>1258</c:v>
                </c:pt>
                <c:pt idx="23872">
                  <c:v>1240</c:v>
                </c:pt>
                <c:pt idx="23873">
                  <c:v>1251</c:v>
                </c:pt>
                <c:pt idx="23874">
                  <c:v>1253</c:v>
                </c:pt>
                <c:pt idx="23875">
                  <c:v>1274</c:v>
                </c:pt>
                <c:pt idx="23876">
                  <c:v>1272</c:v>
                </c:pt>
                <c:pt idx="23877">
                  <c:v>1288</c:v>
                </c:pt>
                <c:pt idx="23878">
                  <c:v>1285</c:v>
                </c:pt>
                <c:pt idx="23879">
                  <c:v>1284</c:v>
                </c:pt>
                <c:pt idx="23880">
                  <c:v>1279</c:v>
                </c:pt>
                <c:pt idx="23881">
                  <c:v>1273</c:v>
                </c:pt>
                <c:pt idx="23882">
                  <c:v>1263</c:v>
                </c:pt>
                <c:pt idx="23883">
                  <c:v>1281</c:v>
                </c:pt>
                <c:pt idx="23884">
                  <c:v>1314</c:v>
                </c:pt>
                <c:pt idx="23885">
                  <c:v>1303</c:v>
                </c:pt>
                <c:pt idx="23886">
                  <c:v>1272</c:v>
                </c:pt>
                <c:pt idx="23887">
                  <c:v>1278</c:v>
                </c:pt>
                <c:pt idx="23888">
                  <c:v>1296</c:v>
                </c:pt>
                <c:pt idx="23889">
                  <c:v>1319</c:v>
                </c:pt>
                <c:pt idx="23890">
                  <c:v>1294</c:v>
                </c:pt>
                <c:pt idx="23891">
                  <c:v>1284</c:v>
                </c:pt>
                <c:pt idx="23892">
                  <c:v>1283</c:v>
                </c:pt>
                <c:pt idx="23893">
                  <c:v>1292</c:v>
                </c:pt>
                <c:pt idx="23894">
                  <c:v>1268</c:v>
                </c:pt>
                <c:pt idx="23895">
                  <c:v>1251</c:v>
                </c:pt>
                <c:pt idx="23896">
                  <c:v>1277</c:v>
                </c:pt>
                <c:pt idx="23897">
                  <c:v>1287</c:v>
                </c:pt>
                <c:pt idx="23898">
                  <c:v>1253</c:v>
                </c:pt>
                <c:pt idx="23899">
                  <c:v>1267</c:v>
                </c:pt>
                <c:pt idx="23900">
                  <c:v>1269</c:v>
                </c:pt>
                <c:pt idx="23901">
                  <c:v>1285</c:v>
                </c:pt>
                <c:pt idx="23902">
                  <c:v>1264</c:v>
                </c:pt>
                <c:pt idx="23903">
                  <c:v>1257</c:v>
                </c:pt>
                <c:pt idx="23904">
                  <c:v>1232</c:v>
                </c:pt>
                <c:pt idx="23905">
                  <c:v>1253</c:v>
                </c:pt>
                <c:pt idx="23906">
                  <c:v>1256</c:v>
                </c:pt>
                <c:pt idx="23907">
                  <c:v>1297</c:v>
                </c:pt>
                <c:pt idx="23908">
                  <c:v>1269</c:v>
                </c:pt>
                <c:pt idx="23909">
                  <c:v>1266</c:v>
                </c:pt>
                <c:pt idx="23910">
                  <c:v>1279</c:v>
                </c:pt>
                <c:pt idx="23911">
                  <c:v>1270</c:v>
                </c:pt>
                <c:pt idx="23912">
                  <c:v>1272</c:v>
                </c:pt>
                <c:pt idx="23913">
                  <c:v>1270</c:v>
                </c:pt>
                <c:pt idx="23914">
                  <c:v>1292</c:v>
                </c:pt>
                <c:pt idx="23915">
                  <c:v>1299</c:v>
                </c:pt>
                <c:pt idx="23916">
                  <c:v>1237</c:v>
                </c:pt>
                <c:pt idx="23917">
                  <c:v>1250</c:v>
                </c:pt>
                <c:pt idx="23918">
                  <c:v>1263</c:v>
                </c:pt>
                <c:pt idx="23919">
                  <c:v>1275</c:v>
                </c:pt>
                <c:pt idx="23920">
                  <c:v>1258</c:v>
                </c:pt>
                <c:pt idx="23921">
                  <c:v>1294</c:v>
                </c:pt>
                <c:pt idx="23922">
                  <c:v>1265</c:v>
                </c:pt>
                <c:pt idx="23923">
                  <c:v>1277</c:v>
                </c:pt>
                <c:pt idx="23924">
                  <c:v>1314</c:v>
                </c:pt>
                <c:pt idx="23925">
                  <c:v>1288</c:v>
                </c:pt>
                <c:pt idx="23926">
                  <c:v>1315</c:v>
                </c:pt>
                <c:pt idx="23927">
                  <c:v>1304</c:v>
                </c:pt>
                <c:pt idx="23928">
                  <c:v>1306</c:v>
                </c:pt>
                <c:pt idx="23929">
                  <c:v>1283</c:v>
                </c:pt>
                <c:pt idx="23930">
                  <c:v>1298</c:v>
                </c:pt>
                <c:pt idx="23931">
                  <c:v>1294</c:v>
                </c:pt>
                <c:pt idx="23932">
                  <c:v>1297</c:v>
                </c:pt>
                <c:pt idx="23933">
                  <c:v>1282</c:v>
                </c:pt>
                <c:pt idx="23934">
                  <c:v>1292</c:v>
                </c:pt>
                <c:pt idx="23935">
                  <c:v>1287</c:v>
                </c:pt>
                <c:pt idx="23936">
                  <c:v>1285</c:v>
                </c:pt>
                <c:pt idx="23937">
                  <c:v>1301</c:v>
                </c:pt>
                <c:pt idx="23938">
                  <c:v>1306</c:v>
                </c:pt>
                <c:pt idx="23939">
                  <c:v>1279</c:v>
                </c:pt>
                <c:pt idx="23940">
                  <c:v>1289</c:v>
                </c:pt>
                <c:pt idx="23941">
                  <c:v>1275</c:v>
                </c:pt>
                <c:pt idx="23942">
                  <c:v>1278</c:v>
                </c:pt>
                <c:pt idx="23943">
                  <c:v>1303</c:v>
                </c:pt>
                <c:pt idx="23944">
                  <c:v>1283</c:v>
                </c:pt>
                <c:pt idx="23945">
                  <c:v>1311</c:v>
                </c:pt>
                <c:pt idx="23946">
                  <c:v>1316</c:v>
                </c:pt>
                <c:pt idx="23947">
                  <c:v>1319</c:v>
                </c:pt>
                <c:pt idx="23948">
                  <c:v>1284</c:v>
                </c:pt>
                <c:pt idx="23949">
                  <c:v>1304</c:v>
                </c:pt>
                <c:pt idx="23950">
                  <c:v>1306</c:v>
                </c:pt>
                <c:pt idx="23951">
                  <c:v>1305</c:v>
                </c:pt>
                <c:pt idx="23952">
                  <c:v>1292</c:v>
                </c:pt>
                <c:pt idx="23953">
                  <c:v>1289</c:v>
                </c:pt>
                <c:pt idx="23954">
                  <c:v>1311</c:v>
                </c:pt>
                <c:pt idx="23955">
                  <c:v>1326</c:v>
                </c:pt>
                <c:pt idx="23956">
                  <c:v>1317</c:v>
                </c:pt>
                <c:pt idx="23957">
                  <c:v>1304</c:v>
                </c:pt>
                <c:pt idx="23958">
                  <c:v>1315</c:v>
                </c:pt>
                <c:pt idx="23959">
                  <c:v>1301</c:v>
                </c:pt>
                <c:pt idx="23960">
                  <c:v>1324</c:v>
                </c:pt>
                <c:pt idx="23961">
                  <c:v>1316</c:v>
                </c:pt>
                <c:pt idx="23962">
                  <c:v>1301</c:v>
                </c:pt>
                <c:pt idx="23963">
                  <c:v>1303</c:v>
                </c:pt>
                <c:pt idx="23964">
                  <c:v>1291</c:v>
                </c:pt>
                <c:pt idx="23965">
                  <c:v>1297</c:v>
                </c:pt>
                <c:pt idx="23966">
                  <c:v>1280</c:v>
                </c:pt>
                <c:pt idx="23967">
                  <c:v>1245</c:v>
                </c:pt>
                <c:pt idx="23968">
                  <c:v>1287</c:v>
                </c:pt>
                <c:pt idx="23969">
                  <c:v>1296</c:v>
                </c:pt>
                <c:pt idx="23970">
                  <c:v>1268</c:v>
                </c:pt>
                <c:pt idx="23971">
                  <c:v>1256</c:v>
                </c:pt>
                <c:pt idx="23972">
                  <c:v>1259</c:v>
                </c:pt>
                <c:pt idx="23973">
                  <c:v>1293</c:v>
                </c:pt>
                <c:pt idx="23974">
                  <c:v>1282</c:v>
                </c:pt>
                <c:pt idx="23975">
                  <c:v>1262</c:v>
                </c:pt>
                <c:pt idx="23976">
                  <c:v>1263</c:v>
                </c:pt>
                <c:pt idx="23977">
                  <c:v>1283</c:v>
                </c:pt>
                <c:pt idx="23978">
                  <c:v>1298</c:v>
                </c:pt>
                <c:pt idx="23979">
                  <c:v>1271</c:v>
                </c:pt>
                <c:pt idx="23980">
                  <c:v>1267</c:v>
                </c:pt>
                <c:pt idx="23981">
                  <c:v>1258</c:v>
                </c:pt>
                <c:pt idx="23982">
                  <c:v>1297</c:v>
                </c:pt>
                <c:pt idx="23983">
                  <c:v>1282</c:v>
                </c:pt>
                <c:pt idx="23984">
                  <c:v>1261</c:v>
                </c:pt>
                <c:pt idx="23985">
                  <c:v>1249</c:v>
                </c:pt>
                <c:pt idx="23986">
                  <c:v>1276</c:v>
                </c:pt>
                <c:pt idx="23987">
                  <c:v>1280</c:v>
                </c:pt>
                <c:pt idx="23988">
                  <c:v>1242</c:v>
                </c:pt>
                <c:pt idx="23989">
                  <c:v>1248</c:v>
                </c:pt>
                <c:pt idx="23990">
                  <c:v>1265</c:v>
                </c:pt>
                <c:pt idx="23991">
                  <c:v>1253</c:v>
                </c:pt>
                <c:pt idx="23992">
                  <c:v>1252</c:v>
                </c:pt>
                <c:pt idx="23993">
                  <c:v>1265</c:v>
                </c:pt>
                <c:pt idx="23994">
                  <c:v>1277</c:v>
                </c:pt>
                <c:pt idx="23995">
                  <c:v>1283</c:v>
                </c:pt>
                <c:pt idx="23996">
                  <c:v>1274</c:v>
                </c:pt>
                <c:pt idx="23997">
                  <c:v>1290</c:v>
                </c:pt>
                <c:pt idx="23998">
                  <c:v>1313</c:v>
                </c:pt>
                <c:pt idx="23999">
                  <c:v>1269</c:v>
                </c:pt>
                <c:pt idx="24000">
                  <c:v>1295</c:v>
                </c:pt>
                <c:pt idx="24001">
                  <c:v>1275</c:v>
                </c:pt>
                <c:pt idx="24002">
                  <c:v>1284</c:v>
                </c:pt>
                <c:pt idx="24003">
                  <c:v>1308</c:v>
                </c:pt>
                <c:pt idx="24004">
                  <c:v>1292</c:v>
                </c:pt>
                <c:pt idx="24005">
                  <c:v>1300</c:v>
                </c:pt>
                <c:pt idx="24006">
                  <c:v>1280</c:v>
                </c:pt>
                <c:pt idx="24007">
                  <c:v>1263</c:v>
                </c:pt>
                <c:pt idx="24008">
                  <c:v>1262</c:v>
                </c:pt>
                <c:pt idx="24009">
                  <c:v>1283</c:v>
                </c:pt>
                <c:pt idx="24010">
                  <c:v>1252</c:v>
                </c:pt>
                <c:pt idx="24011">
                  <c:v>1262</c:v>
                </c:pt>
                <c:pt idx="24012">
                  <c:v>1284</c:v>
                </c:pt>
                <c:pt idx="24013">
                  <c:v>1285</c:v>
                </c:pt>
                <c:pt idx="24014">
                  <c:v>1248</c:v>
                </c:pt>
                <c:pt idx="24015">
                  <c:v>1247</c:v>
                </c:pt>
                <c:pt idx="24016">
                  <c:v>1249</c:v>
                </c:pt>
                <c:pt idx="24017">
                  <c:v>1234</c:v>
                </c:pt>
                <c:pt idx="24018">
                  <c:v>1230</c:v>
                </c:pt>
                <c:pt idx="24019">
                  <c:v>1240</c:v>
                </c:pt>
                <c:pt idx="24020">
                  <c:v>1260</c:v>
                </c:pt>
                <c:pt idx="24021">
                  <c:v>1264</c:v>
                </c:pt>
                <c:pt idx="24022">
                  <c:v>1262</c:v>
                </c:pt>
                <c:pt idx="24023">
                  <c:v>1259</c:v>
                </c:pt>
                <c:pt idx="24024">
                  <c:v>1256</c:v>
                </c:pt>
                <c:pt idx="24025">
                  <c:v>1240</c:v>
                </c:pt>
                <c:pt idx="24026">
                  <c:v>1271</c:v>
                </c:pt>
                <c:pt idx="24027">
                  <c:v>1251</c:v>
                </c:pt>
                <c:pt idx="24028">
                  <c:v>1273</c:v>
                </c:pt>
                <c:pt idx="24029">
                  <c:v>1264</c:v>
                </c:pt>
                <c:pt idx="24030">
                  <c:v>1277</c:v>
                </c:pt>
                <c:pt idx="24031">
                  <c:v>1257</c:v>
                </c:pt>
                <c:pt idx="24032">
                  <c:v>1296</c:v>
                </c:pt>
                <c:pt idx="24033">
                  <c:v>1264</c:v>
                </c:pt>
                <c:pt idx="24034">
                  <c:v>1254</c:v>
                </c:pt>
                <c:pt idx="24035">
                  <c:v>1268</c:v>
                </c:pt>
                <c:pt idx="24036">
                  <c:v>1270</c:v>
                </c:pt>
                <c:pt idx="24037">
                  <c:v>1259</c:v>
                </c:pt>
                <c:pt idx="24038">
                  <c:v>1268</c:v>
                </c:pt>
                <c:pt idx="24039">
                  <c:v>1246</c:v>
                </c:pt>
                <c:pt idx="24040">
                  <c:v>1254</c:v>
                </c:pt>
                <c:pt idx="24041">
                  <c:v>1259</c:v>
                </c:pt>
                <c:pt idx="24042">
                  <c:v>1258</c:v>
                </c:pt>
                <c:pt idx="24043">
                  <c:v>1252</c:v>
                </c:pt>
                <c:pt idx="24044">
                  <c:v>1282</c:v>
                </c:pt>
                <c:pt idx="24045">
                  <c:v>1248</c:v>
                </c:pt>
                <c:pt idx="24046">
                  <c:v>1216</c:v>
                </c:pt>
                <c:pt idx="24047">
                  <c:v>1229</c:v>
                </c:pt>
                <c:pt idx="24048">
                  <c:v>1256</c:v>
                </c:pt>
                <c:pt idx="24049">
                  <c:v>1254</c:v>
                </c:pt>
                <c:pt idx="24050">
                  <c:v>1233</c:v>
                </c:pt>
                <c:pt idx="24051">
                  <c:v>1267</c:v>
                </c:pt>
                <c:pt idx="24052">
                  <c:v>1259</c:v>
                </c:pt>
                <c:pt idx="24053">
                  <c:v>1248</c:v>
                </c:pt>
                <c:pt idx="24054">
                  <c:v>1252</c:v>
                </c:pt>
                <c:pt idx="24055">
                  <c:v>1275</c:v>
                </c:pt>
                <c:pt idx="24056">
                  <c:v>1272</c:v>
                </c:pt>
                <c:pt idx="24057">
                  <c:v>1261</c:v>
                </c:pt>
                <c:pt idx="24058">
                  <c:v>1242</c:v>
                </c:pt>
                <c:pt idx="24059">
                  <c:v>1263</c:v>
                </c:pt>
                <c:pt idx="24060">
                  <c:v>1275</c:v>
                </c:pt>
                <c:pt idx="24061">
                  <c:v>1279</c:v>
                </c:pt>
                <c:pt idx="24062">
                  <c:v>1258</c:v>
                </c:pt>
                <c:pt idx="24063">
                  <c:v>1273</c:v>
                </c:pt>
                <c:pt idx="24064">
                  <c:v>1287</c:v>
                </c:pt>
                <c:pt idx="24065">
                  <c:v>1296</c:v>
                </c:pt>
                <c:pt idx="24066">
                  <c:v>1296</c:v>
                </c:pt>
                <c:pt idx="24067">
                  <c:v>1304</c:v>
                </c:pt>
                <c:pt idx="24068">
                  <c:v>1256</c:v>
                </c:pt>
                <c:pt idx="24069">
                  <c:v>1270</c:v>
                </c:pt>
                <c:pt idx="24070">
                  <c:v>1286</c:v>
                </c:pt>
                <c:pt idx="24071">
                  <c:v>1260</c:v>
                </c:pt>
                <c:pt idx="24072">
                  <c:v>1266</c:v>
                </c:pt>
                <c:pt idx="24073">
                  <c:v>1258</c:v>
                </c:pt>
                <c:pt idx="24074">
                  <c:v>1273</c:v>
                </c:pt>
                <c:pt idx="24075">
                  <c:v>1271</c:v>
                </c:pt>
                <c:pt idx="24076">
                  <c:v>1234</c:v>
                </c:pt>
                <c:pt idx="24077">
                  <c:v>1240</c:v>
                </c:pt>
                <c:pt idx="24078">
                  <c:v>1275</c:v>
                </c:pt>
                <c:pt idx="24079">
                  <c:v>1244</c:v>
                </c:pt>
                <c:pt idx="24080">
                  <c:v>1244</c:v>
                </c:pt>
                <c:pt idx="24081">
                  <c:v>1276</c:v>
                </c:pt>
                <c:pt idx="24082">
                  <c:v>1278</c:v>
                </c:pt>
                <c:pt idx="24083">
                  <c:v>1262</c:v>
                </c:pt>
                <c:pt idx="24084">
                  <c:v>1255</c:v>
                </c:pt>
                <c:pt idx="24085">
                  <c:v>1269</c:v>
                </c:pt>
                <c:pt idx="24086">
                  <c:v>1282</c:v>
                </c:pt>
                <c:pt idx="24087">
                  <c:v>1277</c:v>
                </c:pt>
                <c:pt idx="24088">
                  <c:v>1289</c:v>
                </c:pt>
                <c:pt idx="24089">
                  <c:v>1279</c:v>
                </c:pt>
                <c:pt idx="24090">
                  <c:v>1266</c:v>
                </c:pt>
                <c:pt idx="24091">
                  <c:v>1254</c:v>
                </c:pt>
                <c:pt idx="24092">
                  <c:v>1282</c:v>
                </c:pt>
                <c:pt idx="24093">
                  <c:v>1252</c:v>
                </c:pt>
                <c:pt idx="24094">
                  <c:v>1262</c:v>
                </c:pt>
                <c:pt idx="24095">
                  <c:v>1249</c:v>
                </c:pt>
                <c:pt idx="24096">
                  <c:v>1260</c:v>
                </c:pt>
                <c:pt idx="24097">
                  <c:v>1278</c:v>
                </c:pt>
                <c:pt idx="24098">
                  <c:v>1264</c:v>
                </c:pt>
                <c:pt idx="24099">
                  <c:v>1268</c:v>
                </c:pt>
                <c:pt idx="24100">
                  <c:v>1232</c:v>
                </c:pt>
                <c:pt idx="24101">
                  <c:v>1245</c:v>
                </c:pt>
                <c:pt idx="24102">
                  <c:v>1227</c:v>
                </c:pt>
                <c:pt idx="24103">
                  <c:v>1245</c:v>
                </c:pt>
                <c:pt idx="24104">
                  <c:v>1260</c:v>
                </c:pt>
                <c:pt idx="24105">
                  <c:v>1241</c:v>
                </c:pt>
                <c:pt idx="24106">
                  <c:v>1213</c:v>
                </c:pt>
                <c:pt idx="24107">
                  <c:v>1206</c:v>
                </c:pt>
                <c:pt idx="24108">
                  <c:v>1229</c:v>
                </c:pt>
                <c:pt idx="24109">
                  <c:v>1240</c:v>
                </c:pt>
                <c:pt idx="24110">
                  <c:v>1226</c:v>
                </c:pt>
                <c:pt idx="24111">
                  <c:v>1227</c:v>
                </c:pt>
                <c:pt idx="24112">
                  <c:v>1244</c:v>
                </c:pt>
                <c:pt idx="24113">
                  <c:v>1233</c:v>
                </c:pt>
                <c:pt idx="24114">
                  <c:v>1229</c:v>
                </c:pt>
                <c:pt idx="24115">
                  <c:v>1269</c:v>
                </c:pt>
                <c:pt idx="24116">
                  <c:v>1255</c:v>
                </c:pt>
                <c:pt idx="24117">
                  <c:v>1235</c:v>
                </c:pt>
                <c:pt idx="24118">
                  <c:v>1229</c:v>
                </c:pt>
                <c:pt idx="24119">
                  <c:v>1219</c:v>
                </c:pt>
                <c:pt idx="24120">
                  <c:v>1221</c:v>
                </c:pt>
                <c:pt idx="24121">
                  <c:v>1267</c:v>
                </c:pt>
                <c:pt idx="24122">
                  <c:v>1258</c:v>
                </c:pt>
                <c:pt idx="24123">
                  <c:v>1270</c:v>
                </c:pt>
                <c:pt idx="24124">
                  <c:v>1253</c:v>
                </c:pt>
                <c:pt idx="24125">
                  <c:v>1272</c:v>
                </c:pt>
                <c:pt idx="24126">
                  <c:v>1267</c:v>
                </c:pt>
                <c:pt idx="24127">
                  <c:v>1287</c:v>
                </c:pt>
                <c:pt idx="24128">
                  <c:v>1256</c:v>
                </c:pt>
                <c:pt idx="24129">
                  <c:v>1306</c:v>
                </c:pt>
                <c:pt idx="24130">
                  <c:v>1288</c:v>
                </c:pt>
                <c:pt idx="24131">
                  <c:v>1267</c:v>
                </c:pt>
                <c:pt idx="24132">
                  <c:v>1271</c:v>
                </c:pt>
                <c:pt idx="24133">
                  <c:v>1280</c:v>
                </c:pt>
                <c:pt idx="24134">
                  <c:v>1279</c:v>
                </c:pt>
                <c:pt idx="24135">
                  <c:v>1296</c:v>
                </c:pt>
                <c:pt idx="24136">
                  <c:v>1301</c:v>
                </c:pt>
                <c:pt idx="24137">
                  <c:v>1280</c:v>
                </c:pt>
                <c:pt idx="24138">
                  <c:v>1268</c:v>
                </c:pt>
                <c:pt idx="24139">
                  <c:v>1260</c:v>
                </c:pt>
                <c:pt idx="24140">
                  <c:v>1243</c:v>
                </c:pt>
                <c:pt idx="24141">
                  <c:v>1228</c:v>
                </c:pt>
                <c:pt idx="24142">
                  <c:v>1256</c:v>
                </c:pt>
                <c:pt idx="24143">
                  <c:v>1262</c:v>
                </c:pt>
                <c:pt idx="24144">
                  <c:v>1296</c:v>
                </c:pt>
                <c:pt idx="24145">
                  <c:v>1262</c:v>
                </c:pt>
                <c:pt idx="24146">
                  <c:v>1265</c:v>
                </c:pt>
                <c:pt idx="24147">
                  <c:v>1277</c:v>
                </c:pt>
                <c:pt idx="24148">
                  <c:v>1249</c:v>
                </c:pt>
                <c:pt idx="24149">
                  <c:v>1300</c:v>
                </c:pt>
                <c:pt idx="24150">
                  <c:v>1285</c:v>
                </c:pt>
                <c:pt idx="24151">
                  <c:v>1272</c:v>
                </c:pt>
                <c:pt idx="24152">
                  <c:v>1280</c:v>
                </c:pt>
                <c:pt idx="24153">
                  <c:v>1239</c:v>
                </c:pt>
                <c:pt idx="24154">
                  <c:v>1252</c:v>
                </c:pt>
                <c:pt idx="24155">
                  <c:v>1266</c:v>
                </c:pt>
                <c:pt idx="24156">
                  <c:v>1259</c:v>
                </c:pt>
                <c:pt idx="24157">
                  <c:v>1243</c:v>
                </c:pt>
                <c:pt idx="24158">
                  <c:v>1270</c:v>
                </c:pt>
                <c:pt idx="24159">
                  <c:v>1262</c:v>
                </c:pt>
                <c:pt idx="24160">
                  <c:v>1266</c:v>
                </c:pt>
                <c:pt idx="24161">
                  <c:v>1290</c:v>
                </c:pt>
                <c:pt idx="24162">
                  <c:v>1223</c:v>
                </c:pt>
                <c:pt idx="24163">
                  <c:v>1229</c:v>
                </c:pt>
                <c:pt idx="24164">
                  <c:v>1248</c:v>
                </c:pt>
                <c:pt idx="24165">
                  <c:v>1234</c:v>
                </c:pt>
                <c:pt idx="24166">
                  <c:v>1241</c:v>
                </c:pt>
                <c:pt idx="24167">
                  <c:v>1241</c:v>
                </c:pt>
                <c:pt idx="24168">
                  <c:v>1277</c:v>
                </c:pt>
                <c:pt idx="24169">
                  <c:v>1270</c:v>
                </c:pt>
                <c:pt idx="24170">
                  <c:v>1259</c:v>
                </c:pt>
                <c:pt idx="24171">
                  <c:v>1280</c:v>
                </c:pt>
                <c:pt idx="24172">
                  <c:v>1251</c:v>
                </c:pt>
                <c:pt idx="24173">
                  <c:v>1271</c:v>
                </c:pt>
                <c:pt idx="24174">
                  <c:v>1267</c:v>
                </c:pt>
                <c:pt idx="24175">
                  <c:v>1271</c:v>
                </c:pt>
                <c:pt idx="24176">
                  <c:v>1299</c:v>
                </c:pt>
                <c:pt idx="24177">
                  <c:v>1282</c:v>
                </c:pt>
                <c:pt idx="24178">
                  <c:v>1276</c:v>
                </c:pt>
                <c:pt idx="24179">
                  <c:v>1253</c:v>
                </c:pt>
                <c:pt idx="24180">
                  <c:v>1259</c:v>
                </c:pt>
                <c:pt idx="24181">
                  <c:v>1241</c:v>
                </c:pt>
                <c:pt idx="24182">
                  <c:v>1239</c:v>
                </c:pt>
                <c:pt idx="24183">
                  <c:v>1274</c:v>
                </c:pt>
                <c:pt idx="24184">
                  <c:v>1249</c:v>
                </c:pt>
                <c:pt idx="24185">
                  <c:v>1250</c:v>
                </c:pt>
                <c:pt idx="24186">
                  <c:v>1267</c:v>
                </c:pt>
                <c:pt idx="24187">
                  <c:v>1266</c:v>
                </c:pt>
                <c:pt idx="24188">
                  <c:v>1256</c:v>
                </c:pt>
                <c:pt idx="24189">
                  <c:v>1248</c:v>
                </c:pt>
                <c:pt idx="24190">
                  <c:v>1260</c:v>
                </c:pt>
                <c:pt idx="24191">
                  <c:v>1262</c:v>
                </c:pt>
                <c:pt idx="24192">
                  <c:v>1276</c:v>
                </c:pt>
                <c:pt idx="24193">
                  <c:v>1258</c:v>
                </c:pt>
                <c:pt idx="24194">
                  <c:v>1263</c:v>
                </c:pt>
                <c:pt idx="24195">
                  <c:v>1258</c:v>
                </c:pt>
                <c:pt idx="24196">
                  <c:v>1262</c:v>
                </c:pt>
                <c:pt idx="24197">
                  <c:v>1229</c:v>
                </c:pt>
                <c:pt idx="24198">
                  <c:v>1234</c:v>
                </c:pt>
                <c:pt idx="24199">
                  <c:v>1273</c:v>
                </c:pt>
                <c:pt idx="24200">
                  <c:v>1256</c:v>
                </c:pt>
                <c:pt idx="24201">
                  <c:v>1276</c:v>
                </c:pt>
                <c:pt idx="24202">
                  <c:v>1271</c:v>
                </c:pt>
                <c:pt idx="24203">
                  <c:v>1269</c:v>
                </c:pt>
                <c:pt idx="24204">
                  <c:v>1252</c:v>
                </c:pt>
                <c:pt idx="24205">
                  <c:v>1267</c:v>
                </c:pt>
                <c:pt idx="24206">
                  <c:v>1239</c:v>
                </c:pt>
                <c:pt idx="24207">
                  <c:v>1241</c:v>
                </c:pt>
                <c:pt idx="24208">
                  <c:v>1276</c:v>
                </c:pt>
                <c:pt idx="24209">
                  <c:v>1244</c:v>
                </c:pt>
                <c:pt idx="24210">
                  <c:v>1237</c:v>
                </c:pt>
                <c:pt idx="24211">
                  <c:v>1235</c:v>
                </c:pt>
                <c:pt idx="24212">
                  <c:v>1252</c:v>
                </c:pt>
                <c:pt idx="24213">
                  <c:v>1253</c:v>
                </c:pt>
                <c:pt idx="24214">
                  <c:v>1242</c:v>
                </c:pt>
                <c:pt idx="24215">
                  <c:v>1247</c:v>
                </c:pt>
                <c:pt idx="24216">
                  <c:v>1214</c:v>
                </c:pt>
                <c:pt idx="24217">
                  <c:v>1256</c:v>
                </c:pt>
                <c:pt idx="24218">
                  <c:v>1256</c:v>
                </c:pt>
                <c:pt idx="24219">
                  <c:v>1257</c:v>
                </c:pt>
                <c:pt idx="24220">
                  <c:v>1268</c:v>
                </c:pt>
                <c:pt idx="24221">
                  <c:v>1228</c:v>
                </c:pt>
                <c:pt idx="24222">
                  <c:v>1241</c:v>
                </c:pt>
                <c:pt idx="24223">
                  <c:v>1270</c:v>
                </c:pt>
                <c:pt idx="24224">
                  <c:v>1270</c:v>
                </c:pt>
                <c:pt idx="24225">
                  <c:v>1237</c:v>
                </c:pt>
                <c:pt idx="24226">
                  <c:v>1259</c:v>
                </c:pt>
                <c:pt idx="24227">
                  <c:v>1214</c:v>
                </c:pt>
                <c:pt idx="24228">
                  <c:v>1263</c:v>
                </c:pt>
                <c:pt idx="24229">
                  <c:v>1260</c:v>
                </c:pt>
                <c:pt idx="24230">
                  <c:v>1243</c:v>
                </c:pt>
                <c:pt idx="24231">
                  <c:v>1232</c:v>
                </c:pt>
                <c:pt idx="24232">
                  <c:v>1241</c:v>
                </c:pt>
                <c:pt idx="24233">
                  <c:v>1245</c:v>
                </c:pt>
                <c:pt idx="24234">
                  <c:v>1247</c:v>
                </c:pt>
                <c:pt idx="24235">
                  <c:v>1259</c:v>
                </c:pt>
                <c:pt idx="24236">
                  <c:v>1265</c:v>
                </c:pt>
                <c:pt idx="24237">
                  <c:v>1256</c:v>
                </c:pt>
                <c:pt idx="24238">
                  <c:v>1249</c:v>
                </c:pt>
                <c:pt idx="24239">
                  <c:v>1232</c:v>
                </c:pt>
                <c:pt idx="24240">
                  <c:v>1240</c:v>
                </c:pt>
                <c:pt idx="24241">
                  <c:v>1222</c:v>
                </c:pt>
                <c:pt idx="24242">
                  <c:v>1229</c:v>
                </c:pt>
                <c:pt idx="24243">
                  <c:v>1252</c:v>
                </c:pt>
                <c:pt idx="24244">
                  <c:v>1232</c:v>
                </c:pt>
                <c:pt idx="24245">
                  <c:v>1239</c:v>
                </c:pt>
                <c:pt idx="24246">
                  <c:v>1229</c:v>
                </c:pt>
                <c:pt idx="24247">
                  <c:v>1263</c:v>
                </c:pt>
                <c:pt idx="24248">
                  <c:v>1249</c:v>
                </c:pt>
                <c:pt idx="24249">
                  <c:v>1227</c:v>
                </c:pt>
                <c:pt idx="24250">
                  <c:v>1240</c:v>
                </c:pt>
                <c:pt idx="24251">
                  <c:v>1244</c:v>
                </c:pt>
                <c:pt idx="24252">
                  <c:v>1222</c:v>
                </c:pt>
                <c:pt idx="24253">
                  <c:v>1229</c:v>
                </c:pt>
                <c:pt idx="24254">
                  <c:v>1259</c:v>
                </c:pt>
                <c:pt idx="24255">
                  <c:v>1268</c:v>
                </c:pt>
                <c:pt idx="24256">
                  <c:v>1250</c:v>
                </c:pt>
                <c:pt idx="24257">
                  <c:v>1258</c:v>
                </c:pt>
                <c:pt idx="24258">
                  <c:v>1266</c:v>
                </c:pt>
                <c:pt idx="24259">
                  <c:v>1278</c:v>
                </c:pt>
                <c:pt idx="24260">
                  <c:v>1275</c:v>
                </c:pt>
                <c:pt idx="24261">
                  <c:v>1275</c:v>
                </c:pt>
                <c:pt idx="24262">
                  <c:v>1249</c:v>
                </c:pt>
                <c:pt idx="24263">
                  <c:v>1261</c:v>
                </c:pt>
                <c:pt idx="24264">
                  <c:v>1247</c:v>
                </c:pt>
                <c:pt idx="24265">
                  <c:v>1248</c:v>
                </c:pt>
                <c:pt idx="24266">
                  <c:v>1262</c:v>
                </c:pt>
                <c:pt idx="24267">
                  <c:v>1255</c:v>
                </c:pt>
                <c:pt idx="24268">
                  <c:v>1274</c:v>
                </c:pt>
                <c:pt idx="24269">
                  <c:v>1260</c:v>
                </c:pt>
                <c:pt idx="24270">
                  <c:v>1249</c:v>
                </c:pt>
                <c:pt idx="24271">
                  <c:v>1250</c:v>
                </c:pt>
                <c:pt idx="24272">
                  <c:v>1255</c:v>
                </c:pt>
                <c:pt idx="24273">
                  <c:v>1268</c:v>
                </c:pt>
                <c:pt idx="24274">
                  <c:v>1278</c:v>
                </c:pt>
                <c:pt idx="24275">
                  <c:v>1249</c:v>
                </c:pt>
                <c:pt idx="24276">
                  <c:v>1285</c:v>
                </c:pt>
                <c:pt idx="24277">
                  <c:v>1316</c:v>
                </c:pt>
                <c:pt idx="24278">
                  <c:v>1304</c:v>
                </c:pt>
                <c:pt idx="24279">
                  <c:v>1304</c:v>
                </c:pt>
                <c:pt idx="24280">
                  <c:v>1309</c:v>
                </c:pt>
                <c:pt idx="24281">
                  <c:v>1293</c:v>
                </c:pt>
                <c:pt idx="24282">
                  <c:v>1295</c:v>
                </c:pt>
                <c:pt idx="24283">
                  <c:v>1294</c:v>
                </c:pt>
                <c:pt idx="24284">
                  <c:v>1297</c:v>
                </c:pt>
                <c:pt idx="24285">
                  <c:v>1284</c:v>
                </c:pt>
                <c:pt idx="24286">
                  <c:v>1274</c:v>
                </c:pt>
                <c:pt idx="24287">
                  <c:v>1274</c:v>
                </c:pt>
                <c:pt idx="24288">
                  <c:v>1299</c:v>
                </c:pt>
                <c:pt idx="24289">
                  <c:v>1324</c:v>
                </c:pt>
                <c:pt idx="24290">
                  <c:v>1308</c:v>
                </c:pt>
                <c:pt idx="24291">
                  <c:v>1299</c:v>
                </c:pt>
                <c:pt idx="24292">
                  <c:v>1291</c:v>
                </c:pt>
                <c:pt idx="24293">
                  <c:v>1291</c:v>
                </c:pt>
                <c:pt idx="24294">
                  <c:v>1302</c:v>
                </c:pt>
                <c:pt idx="24295">
                  <c:v>1306</c:v>
                </c:pt>
                <c:pt idx="24296">
                  <c:v>1317</c:v>
                </c:pt>
                <c:pt idx="24297">
                  <c:v>1295</c:v>
                </c:pt>
                <c:pt idx="24298">
                  <c:v>1303</c:v>
                </c:pt>
                <c:pt idx="24299">
                  <c:v>1289</c:v>
                </c:pt>
                <c:pt idx="24300">
                  <c:v>1316</c:v>
                </c:pt>
                <c:pt idx="24301">
                  <c:v>1262</c:v>
                </c:pt>
                <c:pt idx="24302">
                  <c:v>1303</c:v>
                </c:pt>
                <c:pt idx="24303">
                  <c:v>1260</c:v>
                </c:pt>
                <c:pt idx="24304">
                  <c:v>1300</c:v>
                </c:pt>
                <c:pt idx="24305">
                  <c:v>1279</c:v>
                </c:pt>
                <c:pt idx="24306">
                  <c:v>1289</c:v>
                </c:pt>
                <c:pt idx="24307">
                  <c:v>1285</c:v>
                </c:pt>
                <c:pt idx="24308">
                  <c:v>1293</c:v>
                </c:pt>
                <c:pt idx="24309">
                  <c:v>1296</c:v>
                </c:pt>
                <c:pt idx="24310">
                  <c:v>1287</c:v>
                </c:pt>
                <c:pt idx="24311">
                  <c:v>1306</c:v>
                </c:pt>
                <c:pt idx="24312">
                  <c:v>1297</c:v>
                </c:pt>
                <c:pt idx="24313">
                  <c:v>1277</c:v>
                </c:pt>
                <c:pt idx="24314">
                  <c:v>1298</c:v>
                </c:pt>
                <c:pt idx="24315">
                  <c:v>1265</c:v>
                </c:pt>
                <c:pt idx="24316">
                  <c:v>1274</c:v>
                </c:pt>
                <c:pt idx="24317">
                  <c:v>1268</c:v>
                </c:pt>
                <c:pt idx="24318">
                  <c:v>1268</c:v>
                </c:pt>
                <c:pt idx="24319">
                  <c:v>1262</c:v>
                </c:pt>
                <c:pt idx="24320">
                  <c:v>1276</c:v>
                </c:pt>
                <c:pt idx="24321">
                  <c:v>1244</c:v>
                </c:pt>
                <c:pt idx="24322">
                  <c:v>1266</c:v>
                </c:pt>
                <c:pt idx="24323">
                  <c:v>1272</c:v>
                </c:pt>
                <c:pt idx="24324">
                  <c:v>1270</c:v>
                </c:pt>
                <c:pt idx="24325">
                  <c:v>1238</c:v>
                </c:pt>
                <c:pt idx="24326">
                  <c:v>1285</c:v>
                </c:pt>
                <c:pt idx="24327">
                  <c:v>1284</c:v>
                </c:pt>
                <c:pt idx="24328">
                  <c:v>1286</c:v>
                </c:pt>
                <c:pt idx="24329">
                  <c:v>1292</c:v>
                </c:pt>
                <c:pt idx="24330">
                  <c:v>1284</c:v>
                </c:pt>
                <c:pt idx="24331">
                  <c:v>1278</c:v>
                </c:pt>
                <c:pt idx="24332">
                  <c:v>1281</c:v>
                </c:pt>
                <c:pt idx="24333">
                  <c:v>1280</c:v>
                </c:pt>
                <c:pt idx="24334">
                  <c:v>1301</c:v>
                </c:pt>
                <c:pt idx="24335">
                  <c:v>1284</c:v>
                </c:pt>
                <c:pt idx="24336">
                  <c:v>1278</c:v>
                </c:pt>
                <c:pt idx="24337">
                  <c:v>1271</c:v>
                </c:pt>
                <c:pt idx="24338">
                  <c:v>1289</c:v>
                </c:pt>
                <c:pt idx="24339">
                  <c:v>1258</c:v>
                </c:pt>
                <c:pt idx="24340">
                  <c:v>1270</c:v>
                </c:pt>
                <c:pt idx="24341">
                  <c:v>1305</c:v>
                </c:pt>
                <c:pt idx="24342">
                  <c:v>1304</c:v>
                </c:pt>
                <c:pt idx="24343">
                  <c:v>1300</c:v>
                </c:pt>
                <c:pt idx="24344">
                  <c:v>1294</c:v>
                </c:pt>
                <c:pt idx="24345">
                  <c:v>1284</c:v>
                </c:pt>
                <c:pt idx="24346">
                  <c:v>1267</c:v>
                </c:pt>
                <c:pt idx="24347">
                  <c:v>1279</c:v>
                </c:pt>
                <c:pt idx="24348">
                  <c:v>1264</c:v>
                </c:pt>
                <c:pt idx="24349">
                  <c:v>1293</c:v>
                </c:pt>
                <c:pt idx="24350">
                  <c:v>1287</c:v>
                </c:pt>
                <c:pt idx="24351">
                  <c:v>1260</c:v>
                </c:pt>
                <c:pt idx="24352">
                  <c:v>1289</c:v>
                </c:pt>
                <c:pt idx="24353">
                  <c:v>1289</c:v>
                </c:pt>
                <c:pt idx="24354">
                  <c:v>1283</c:v>
                </c:pt>
                <c:pt idx="24355">
                  <c:v>1306</c:v>
                </c:pt>
                <c:pt idx="24356">
                  <c:v>1291</c:v>
                </c:pt>
                <c:pt idx="24357">
                  <c:v>1308</c:v>
                </c:pt>
                <c:pt idx="24358">
                  <c:v>1293</c:v>
                </c:pt>
                <c:pt idx="24359">
                  <c:v>1247</c:v>
                </c:pt>
                <c:pt idx="24360">
                  <c:v>1284</c:v>
                </c:pt>
                <c:pt idx="24361">
                  <c:v>1278</c:v>
                </c:pt>
                <c:pt idx="24362">
                  <c:v>1233</c:v>
                </c:pt>
                <c:pt idx="24363">
                  <c:v>1282</c:v>
                </c:pt>
                <c:pt idx="24364">
                  <c:v>1279</c:v>
                </c:pt>
                <c:pt idx="24365">
                  <c:v>1287</c:v>
                </c:pt>
                <c:pt idx="24366">
                  <c:v>1281</c:v>
                </c:pt>
                <c:pt idx="24367">
                  <c:v>1292</c:v>
                </c:pt>
                <c:pt idx="24368">
                  <c:v>1293</c:v>
                </c:pt>
                <c:pt idx="24369">
                  <c:v>1310</c:v>
                </c:pt>
                <c:pt idx="24370">
                  <c:v>1280</c:v>
                </c:pt>
                <c:pt idx="24371">
                  <c:v>1262</c:v>
                </c:pt>
                <c:pt idx="24372">
                  <c:v>1259</c:v>
                </c:pt>
                <c:pt idx="24373">
                  <c:v>1293</c:v>
                </c:pt>
                <c:pt idx="24374">
                  <c:v>1297</c:v>
                </c:pt>
                <c:pt idx="24375">
                  <c:v>1319</c:v>
                </c:pt>
                <c:pt idx="24376">
                  <c:v>1325</c:v>
                </c:pt>
                <c:pt idx="24377">
                  <c:v>1307</c:v>
                </c:pt>
                <c:pt idx="24378">
                  <c:v>1317</c:v>
                </c:pt>
                <c:pt idx="24379">
                  <c:v>1329</c:v>
                </c:pt>
                <c:pt idx="24380">
                  <c:v>1294</c:v>
                </c:pt>
                <c:pt idx="24381">
                  <c:v>1295</c:v>
                </c:pt>
                <c:pt idx="24382">
                  <c:v>1296</c:v>
                </c:pt>
                <c:pt idx="24383">
                  <c:v>1333</c:v>
                </c:pt>
                <c:pt idx="24384">
                  <c:v>1313</c:v>
                </c:pt>
                <c:pt idx="24385">
                  <c:v>1307</c:v>
                </c:pt>
                <c:pt idx="24386">
                  <c:v>1310</c:v>
                </c:pt>
                <c:pt idx="24387">
                  <c:v>1318</c:v>
                </c:pt>
                <c:pt idx="24388">
                  <c:v>1358</c:v>
                </c:pt>
                <c:pt idx="24389">
                  <c:v>1328</c:v>
                </c:pt>
                <c:pt idx="24390">
                  <c:v>1328</c:v>
                </c:pt>
                <c:pt idx="24391">
                  <c:v>1293</c:v>
                </c:pt>
                <c:pt idx="24392">
                  <c:v>1300</c:v>
                </c:pt>
                <c:pt idx="24393">
                  <c:v>1321</c:v>
                </c:pt>
                <c:pt idx="24394">
                  <c:v>1298</c:v>
                </c:pt>
                <c:pt idx="24395">
                  <c:v>1315</c:v>
                </c:pt>
                <c:pt idx="24396">
                  <c:v>1315</c:v>
                </c:pt>
                <c:pt idx="24397">
                  <c:v>1301</c:v>
                </c:pt>
                <c:pt idx="24398">
                  <c:v>1303</c:v>
                </c:pt>
                <c:pt idx="24399">
                  <c:v>1301</c:v>
                </c:pt>
                <c:pt idx="24400">
                  <c:v>1290</c:v>
                </c:pt>
                <c:pt idx="24401">
                  <c:v>1294</c:v>
                </c:pt>
                <c:pt idx="24402">
                  <c:v>1308</c:v>
                </c:pt>
                <c:pt idx="24403">
                  <c:v>1275</c:v>
                </c:pt>
                <c:pt idx="24404">
                  <c:v>1307</c:v>
                </c:pt>
                <c:pt idx="24405">
                  <c:v>1301</c:v>
                </c:pt>
                <c:pt idx="24406">
                  <c:v>1323</c:v>
                </c:pt>
                <c:pt idx="24407">
                  <c:v>1312</c:v>
                </c:pt>
                <c:pt idx="24408">
                  <c:v>1310</c:v>
                </c:pt>
                <c:pt idx="24409">
                  <c:v>1299</c:v>
                </c:pt>
                <c:pt idx="24410">
                  <c:v>1296</c:v>
                </c:pt>
                <c:pt idx="24411">
                  <c:v>1299</c:v>
                </c:pt>
                <c:pt idx="24412">
                  <c:v>1298</c:v>
                </c:pt>
                <c:pt idx="24413">
                  <c:v>1299</c:v>
                </c:pt>
                <c:pt idx="24414">
                  <c:v>1309</c:v>
                </c:pt>
                <c:pt idx="24415">
                  <c:v>1268</c:v>
                </c:pt>
                <c:pt idx="24416">
                  <c:v>1309</c:v>
                </c:pt>
                <c:pt idx="24417">
                  <c:v>1271</c:v>
                </c:pt>
                <c:pt idx="24418">
                  <c:v>1286</c:v>
                </c:pt>
                <c:pt idx="24419">
                  <c:v>1293</c:v>
                </c:pt>
                <c:pt idx="24420">
                  <c:v>1272</c:v>
                </c:pt>
                <c:pt idx="24421">
                  <c:v>1276</c:v>
                </c:pt>
                <c:pt idx="24422">
                  <c:v>1293</c:v>
                </c:pt>
                <c:pt idx="24423">
                  <c:v>1268</c:v>
                </c:pt>
                <c:pt idx="24424">
                  <c:v>1272</c:v>
                </c:pt>
                <c:pt idx="24425">
                  <c:v>1280</c:v>
                </c:pt>
                <c:pt idx="24426">
                  <c:v>1267</c:v>
                </c:pt>
                <c:pt idx="24427">
                  <c:v>1290</c:v>
                </c:pt>
                <c:pt idx="24428">
                  <c:v>1280</c:v>
                </c:pt>
                <c:pt idx="24429">
                  <c:v>1295</c:v>
                </c:pt>
                <c:pt idx="24430">
                  <c:v>1291</c:v>
                </c:pt>
                <c:pt idx="24431">
                  <c:v>1274</c:v>
                </c:pt>
                <c:pt idx="24432">
                  <c:v>1255</c:v>
                </c:pt>
                <c:pt idx="24433">
                  <c:v>1260</c:v>
                </c:pt>
                <c:pt idx="24434">
                  <c:v>1248</c:v>
                </c:pt>
                <c:pt idx="24435">
                  <c:v>1235</c:v>
                </c:pt>
                <c:pt idx="24436">
                  <c:v>1259</c:v>
                </c:pt>
                <c:pt idx="24437">
                  <c:v>1224</c:v>
                </c:pt>
                <c:pt idx="24438">
                  <c:v>1258</c:v>
                </c:pt>
                <c:pt idx="24439">
                  <c:v>1255</c:v>
                </c:pt>
                <c:pt idx="24440">
                  <c:v>1248</c:v>
                </c:pt>
                <c:pt idx="24441">
                  <c:v>1225</c:v>
                </c:pt>
                <c:pt idx="24442">
                  <c:v>1252</c:v>
                </c:pt>
                <c:pt idx="24443">
                  <c:v>1239</c:v>
                </c:pt>
                <c:pt idx="24444">
                  <c:v>1243</c:v>
                </c:pt>
                <c:pt idx="24445">
                  <c:v>1260</c:v>
                </c:pt>
                <c:pt idx="24446">
                  <c:v>1234</c:v>
                </c:pt>
                <c:pt idx="24447">
                  <c:v>1255</c:v>
                </c:pt>
                <c:pt idx="24448">
                  <c:v>1269</c:v>
                </c:pt>
                <c:pt idx="24449">
                  <c:v>1254</c:v>
                </c:pt>
                <c:pt idx="24450">
                  <c:v>1247</c:v>
                </c:pt>
                <c:pt idx="24451">
                  <c:v>1252</c:v>
                </c:pt>
                <c:pt idx="24452">
                  <c:v>1245</c:v>
                </c:pt>
                <c:pt idx="24453">
                  <c:v>1247</c:v>
                </c:pt>
                <c:pt idx="24454">
                  <c:v>1240</c:v>
                </c:pt>
                <c:pt idx="24455">
                  <c:v>1260</c:v>
                </c:pt>
                <c:pt idx="24456">
                  <c:v>1255</c:v>
                </c:pt>
                <c:pt idx="24457">
                  <c:v>1257</c:v>
                </c:pt>
                <c:pt idx="24458">
                  <c:v>1279</c:v>
                </c:pt>
                <c:pt idx="24459">
                  <c:v>1298</c:v>
                </c:pt>
                <c:pt idx="24460">
                  <c:v>1281</c:v>
                </c:pt>
                <c:pt idx="24461">
                  <c:v>1293</c:v>
                </c:pt>
                <c:pt idx="24462">
                  <c:v>1273</c:v>
                </c:pt>
                <c:pt idx="24463">
                  <c:v>1275</c:v>
                </c:pt>
                <c:pt idx="24464">
                  <c:v>1261</c:v>
                </c:pt>
                <c:pt idx="24465">
                  <c:v>1302</c:v>
                </c:pt>
                <c:pt idx="24466">
                  <c:v>1284</c:v>
                </c:pt>
                <c:pt idx="24467">
                  <c:v>1256</c:v>
                </c:pt>
                <c:pt idx="24468">
                  <c:v>1231</c:v>
                </c:pt>
                <c:pt idx="24469">
                  <c:v>1292</c:v>
                </c:pt>
                <c:pt idx="24470">
                  <c:v>1251</c:v>
                </c:pt>
                <c:pt idx="24471">
                  <c:v>1249</c:v>
                </c:pt>
                <c:pt idx="24472">
                  <c:v>1267</c:v>
                </c:pt>
                <c:pt idx="24473">
                  <c:v>1269</c:v>
                </c:pt>
                <c:pt idx="24474">
                  <c:v>1263</c:v>
                </c:pt>
                <c:pt idx="24475">
                  <c:v>1246</c:v>
                </c:pt>
                <c:pt idx="24476">
                  <c:v>1267</c:v>
                </c:pt>
                <c:pt idx="24477">
                  <c:v>1238</c:v>
                </c:pt>
                <c:pt idx="24478">
                  <c:v>1235</c:v>
                </c:pt>
                <c:pt idx="24479">
                  <c:v>1245</c:v>
                </c:pt>
                <c:pt idx="24480">
                  <c:v>1272</c:v>
                </c:pt>
                <c:pt idx="24481">
                  <c:v>1241</c:v>
                </c:pt>
                <c:pt idx="24482">
                  <c:v>1210</c:v>
                </c:pt>
                <c:pt idx="24483">
                  <c:v>1230</c:v>
                </c:pt>
                <c:pt idx="24484">
                  <c:v>1246</c:v>
                </c:pt>
                <c:pt idx="24485">
                  <c:v>1220</c:v>
                </c:pt>
                <c:pt idx="24486">
                  <c:v>1270</c:v>
                </c:pt>
                <c:pt idx="24487">
                  <c:v>1258</c:v>
                </c:pt>
                <c:pt idx="24488">
                  <c:v>1238</c:v>
                </c:pt>
                <c:pt idx="24489">
                  <c:v>1214</c:v>
                </c:pt>
                <c:pt idx="24490">
                  <c:v>1224</c:v>
                </c:pt>
                <c:pt idx="24491">
                  <c:v>1218</c:v>
                </c:pt>
                <c:pt idx="24492">
                  <c:v>1251</c:v>
                </c:pt>
                <c:pt idx="24493">
                  <c:v>1252</c:v>
                </c:pt>
                <c:pt idx="24494">
                  <c:v>1268</c:v>
                </c:pt>
                <c:pt idx="24495">
                  <c:v>1256</c:v>
                </c:pt>
                <c:pt idx="24496">
                  <c:v>1268</c:v>
                </c:pt>
                <c:pt idx="24497">
                  <c:v>1257</c:v>
                </c:pt>
                <c:pt idx="24498">
                  <c:v>1290</c:v>
                </c:pt>
                <c:pt idx="24499">
                  <c:v>1275</c:v>
                </c:pt>
                <c:pt idx="24500">
                  <c:v>1265</c:v>
                </c:pt>
                <c:pt idx="24501">
                  <c:v>1277</c:v>
                </c:pt>
                <c:pt idx="24502">
                  <c:v>1262</c:v>
                </c:pt>
                <c:pt idx="24503">
                  <c:v>1276</c:v>
                </c:pt>
                <c:pt idx="24504">
                  <c:v>1266</c:v>
                </c:pt>
                <c:pt idx="24505">
                  <c:v>1254</c:v>
                </c:pt>
                <c:pt idx="24506">
                  <c:v>1279</c:v>
                </c:pt>
                <c:pt idx="24507">
                  <c:v>1275</c:v>
                </c:pt>
                <c:pt idx="24508">
                  <c:v>1279</c:v>
                </c:pt>
                <c:pt idx="24509">
                  <c:v>1283</c:v>
                </c:pt>
                <c:pt idx="24510">
                  <c:v>1274</c:v>
                </c:pt>
                <c:pt idx="24511">
                  <c:v>1285</c:v>
                </c:pt>
                <c:pt idx="24512">
                  <c:v>1261</c:v>
                </c:pt>
                <c:pt idx="24513">
                  <c:v>1253</c:v>
                </c:pt>
                <c:pt idx="24514">
                  <c:v>1238</c:v>
                </c:pt>
                <c:pt idx="24515">
                  <c:v>1240</c:v>
                </c:pt>
                <c:pt idx="24516">
                  <c:v>1270</c:v>
                </c:pt>
                <c:pt idx="24517">
                  <c:v>1253</c:v>
                </c:pt>
                <c:pt idx="24518">
                  <c:v>1242</c:v>
                </c:pt>
                <c:pt idx="24519">
                  <c:v>1273</c:v>
                </c:pt>
                <c:pt idx="24520">
                  <c:v>1263</c:v>
                </c:pt>
                <c:pt idx="24521">
                  <c:v>1269</c:v>
                </c:pt>
                <c:pt idx="24522">
                  <c:v>1286</c:v>
                </c:pt>
                <c:pt idx="24523">
                  <c:v>1267</c:v>
                </c:pt>
                <c:pt idx="24524">
                  <c:v>1279</c:v>
                </c:pt>
                <c:pt idx="24525">
                  <c:v>1287</c:v>
                </c:pt>
                <c:pt idx="24526">
                  <c:v>1243</c:v>
                </c:pt>
                <c:pt idx="24527">
                  <c:v>1265</c:v>
                </c:pt>
                <c:pt idx="24528">
                  <c:v>1282</c:v>
                </c:pt>
                <c:pt idx="24529">
                  <c:v>1265</c:v>
                </c:pt>
                <c:pt idx="24530">
                  <c:v>1259</c:v>
                </c:pt>
                <c:pt idx="24531">
                  <c:v>1288</c:v>
                </c:pt>
                <c:pt idx="24532">
                  <c:v>1289</c:v>
                </c:pt>
                <c:pt idx="24533">
                  <c:v>1276</c:v>
                </c:pt>
                <c:pt idx="24534">
                  <c:v>1253</c:v>
                </c:pt>
                <c:pt idx="24535">
                  <c:v>1274</c:v>
                </c:pt>
                <c:pt idx="24536">
                  <c:v>1259</c:v>
                </c:pt>
                <c:pt idx="24537">
                  <c:v>1265</c:v>
                </c:pt>
                <c:pt idx="24538">
                  <c:v>1247</c:v>
                </c:pt>
                <c:pt idx="24539">
                  <c:v>1262</c:v>
                </c:pt>
                <c:pt idx="24540">
                  <c:v>1255</c:v>
                </c:pt>
                <c:pt idx="24541">
                  <c:v>1268</c:v>
                </c:pt>
                <c:pt idx="24542">
                  <c:v>1273</c:v>
                </c:pt>
                <c:pt idx="24543">
                  <c:v>1259</c:v>
                </c:pt>
                <c:pt idx="24544">
                  <c:v>1267</c:v>
                </c:pt>
                <c:pt idx="24545">
                  <c:v>1296</c:v>
                </c:pt>
                <c:pt idx="24546">
                  <c:v>1293</c:v>
                </c:pt>
                <c:pt idx="24547">
                  <c:v>1286</c:v>
                </c:pt>
                <c:pt idx="24548">
                  <c:v>1296</c:v>
                </c:pt>
                <c:pt idx="24549">
                  <c:v>1311</c:v>
                </c:pt>
                <c:pt idx="24550">
                  <c:v>1284</c:v>
                </c:pt>
                <c:pt idx="24551">
                  <c:v>1311</c:v>
                </c:pt>
                <c:pt idx="24552">
                  <c:v>1274</c:v>
                </c:pt>
                <c:pt idx="24553">
                  <c:v>1253</c:v>
                </c:pt>
                <c:pt idx="24554">
                  <c:v>1271</c:v>
                </c:pt>
                <c:pt idx="24555">
                  <c:v>1293</c:v>
                </c:pt>
                <c:pt idx="24556">
                  <c:v>1310</c:v>
                </c:pt>
                <c:pt idx="24557">
                  <c:v>1321</c:v>
                </c:pt>
                <c:pt idx="24558">
                  <c:v>1308</c:v>
                </c:pt>
                <c:pt idx="24559">
                  <c:v>1317</c:v>
                </c:pt>
                <c:pt idx="24560">
                  <c:v>1308</c:v>
                </c:pt>
                <c:pt idx="24561">
                  <c:v>1311</c:v>
                </c:pt>
                <c:pt idx="24562">
                  <c:v>1314</c:v>
                </c:pt>
                <c:pt idx="24563">
                  <c:v>1312</c:v>
                </c:pt>
                <c:pt idx="24564">
                  <c:v>1311</c:v>
                </c:pt>
                <c:pt idx="24565">
                  <c:v>1319</c:v>
                </c:pt>
                <c:pt idx="24566">
                  <c:v>1301</c:v>
                </c:pt>
                <c:pt idx="24567">
                  <c:v>1283</c:v>
                </c:pt>
                <c:pt idx="24568">
                  <c:v>1304</c:v>
                </c:pt>
                <c:pt idx="24569">
                  <c:v>1308</c:v>
                </c:pt>
                <c:pt idx="24570">
                  <c:v>1287</c:v>
                </c:pt>
                <c:pt idx="24571">
                  <c:v>1308</c:v>
                </c:pt>
                <c:pt idx="24572">
                  <c:v>1309</c:v>
                </c:pt>
                <c:pt idx="24573">
                  <c:v>1302</c:v>
                </c:pt>
                <c:pt idx="24574">
                  <c:v>1288</c:v>
                </c:pt>
                <c:pt idx="24575">
                  <c:v>1295</c:v>
                </c:pt>
                <c:pt idx="24576">
                  <c:v>1304</c:v>
                </c:pt>
                <c:pt idx="24577">
                  <c:v>1298</c:v>
                </c:pt>
                <c:pt idx="24578">
                  <c:v>1283</c:v>
                </c:pt>
                <c:pt idx="24579">
                  <c:v>1290</c:v>
                </c:pt>
                <c:pt idx="24580">
                  <c:v>1294</c:v>
                </c:pt>
                <c:pt idx="24581">
                  <c:v>1294</c:v>
                </c:pt>
                <c:pt idx="24582">
                  <c:v>1288</c:v>
                </c:pt>
                <c:pt idx="24583">
                  <c:v>1282</c:v>
                </c:pt>
                <c:pt idx="24584">
                  <c:v>1295</c:v>
                </c:pt>
                <c:pt idx="24585">
                  <c:v>1307</c:v>
                </c:pt>
                <c:pt idx="24586">
                  <c:v>1281</c:v>
                </c:pt>
                <c:pt idx="24587">
                  <c:v>1272</c:v>
                </c:pt>
                <c:pt idx="24588">
                  <c:v>1285</c:v>
                </c:pt>
                <c:pt idx="24589">
                  <c:v>1272</c:v>
                </c:pt>
                <c:pt idx="24590">
                  <c:v>1278</c:v>
                </c:pt>
                <c:pt idx="24591">
                  <c:v>1291</c:v>
                </c:pt>
                <c:pt idx="24592">
                  <c:v>1289</c:v>
                </c:pt>
                <c:pt idx="24593">
                  <c:v>1290</c:v>
                </c:pt>
                <c:pt idx="24594">
                  <c:v>1287</c:v>
                </c:pt>
                <c:pt idx="24595">
                  <c:v>1267</c:v>
                </c:pt>
                <c:pt idx="24596">
                  <c:v>1287</c:v>
                </c:pt>
                <c:pt idx="24597">
                  <c:v>1269</c:v>
                </c:pt>
                <c:pt idx="24598">
                  <c:v>1263</c:v>
                </c:pt>
                <c:pt idx="24599">
                  <c:v>1279</c:v>
                </c:pt>
                <c:pt idx="24600">
                  <c:v>1252</c:v>
                </c:pt>
                <c:pt idx="24601">
                  <c:v>1297</c:v>
                </c:pt>
                <c:pt idx="24602">
                  <c:v>1267</c:v>
                </c:pt>
                <c:pt idx="24603">
                  <c:v>1295</c:v>
                </c:pt>
                <c:pt idx="24604">
                  <c:v>1304</c:v>
                </c:pt>
                <c:pt idx="24605">
                  <c:v>1307</c:v>
                </c:pt>
                <c:pt idx="24606">
                  <c:v>1309</c:v>
                </c:pt>
                <c:pt idx="24607">
                  <c:v>1288</c:v>
                </c:pt>
                <c:pt idx="24608">
                  <c:v>1307</c:v>
                </c:pt>
                <c:pt idx="24609">
                  <c:v>1293</c:v>
                </c:pt>
                <c:pt idx="24610">
                  <c:v>1291</c:v>
                </c:pt>
                <c:pt idx="24611">
                  <c:v>1291</c:v>
                </c:pt>
                <c:pt idx="24612">
                  <c:v>1307</c:v>
                </c:pt>
                <c:pt idx="24613">
                  <c:v>1307</c:v>
                </c:pt>
                <c:pt idx="24614">
                  <c:v>1325</c:v>
                </c:pt>
                <c:pt idx="24615">
                  <c:v>1306</c:v>
                </c:pt>
                <c:pt idx="24616">
                  <c:v>1289</c:v>
                </c:pt>
                <c:pt idx="24617">
                  <c:v>1281</c:v>
                </c:pt>
                <c:pt idx="24618">
                  <c:v>1265</c:v>
                </c:pt>
                <c:pt idx="24619">
                  <c:v>1268</c:v>
                </c:pt>
                <c:pt idx="24620">
                  <c:v>1280</c:v>
                </c:pt>
                <c:pt idx="24621">
                  <c:v>1283</c:v>
                </c:pt>
                <c:pt idx="24622">
                  <c:v>1282</c:v>
                </c:pt>
                <c:pt idx="24623">
                  <c:v>1300</c:v>
                </c:pt>
                <c:pt idx="24624">
                  <c:v>1300</c:v>
                </c:pt>
                <c:pt idx="24625">
                  <c:v>1273</c:v>
                </c:pt>
                <c:pt idx="24626">
                  <c:v>1277</c:v>
                </c:pt>
                <c:pt idx="24627">
                  <c:v>1271</c:v>
                </c:pt>
                <c:pt idx="24628">
                  <c:v>1294</c:v>
                </c:pt>
                <c:pt idx="24629">
                  <c:v>1265</c:v>
                </c:pt>
                <c:pt idx="24630">
                  <c:v>1287</c:v>
                </c:pt>
                <c:pt idx="24631">
                  <c:v>1290</c:v>
                </c:pt>
                <c:pt idx="24632">
                  <c:v>1283</c:v>
                </c:pt>
                <c:pt idx="24633">
                  <c:v>1283</c:v>
                </c:pt>
                <c:pt idx="24634">
                  <c:v>1275</c:v>
                </c:pt>
                <c:pt idx="24635">
                  <c:v>1277</c:v>
                </c:pt>
                <c:pt idx="24636">
                  <c:v>1278</c:v>
                </c:pt>
                <c:pt idx="24637">
                  <c:v>1302</c:v>
                </c:pt>
                <c:pt idx="24638">
                  <c:v>1289</c:v>
                </c:pt>
                <c:pt idx="24639">
                  <c:v>1298</c:v>
                </c:pt>
                <c:pt idx="24640">
                  <c:v>1287</c:v>
                </c:pt>
                <c:pt idx="24641">
                  <c:v>1263</c:v>
                </c:pt>
                <c:pt idx="24642">
                  <c:v>1278</c:v>
                </c:pt>
                <c:pt idx="24643">
                  <c:v>1285</c:v>
                </c:pt>
                <c:pt idx="24644">
                  <c:v>1269</c:v>
                </c:pt>
                <c:pt idx="24645">
                  <c:v>1272</c:v>
                </c:pt>
                <c:pt idx="24646">
                  <c:v>1281</c:v>
                </c:pt>
                <c:pt idx="24647">
                  <c:v>1270</c:v>
                </c:pt>
                <c:pt idx="24648">
                  <c:v>1294</c:v>
                </c:pt>
                <c:pt idx="24649">
                  <c:v>1304</c:v>
                </c:pt>
                <c:pt idx="24650">
                  <c:v>1291</c:v>
                </c:pt>
                <c:pt idx="24651">
                  <c:v>1280</c:v>
                </c:pt>
                <c:pt idx="24652">
                  <c:v>1293</c:v>
                </c:pt>
                <c:pt idx="24653">
                  <c:v>1280</c:v>
                </c:pt>
                <c:pt idx="24654">
                  <c:v>1281</c:v>
                </c:pt>
                <c:pt idx="24655">
                  <c:v>1295</c:v>
                </c:pt>
                <c:pt idx="24656">
                  <c:v>1264</c:v>
                </c:pt>
                <c:pt idx="24657">
                  <c:v>1306</c:v>
                </c:pt>
                <c:pt idx="24658">
                  <c:v>1279</c:v>
                </c:pt>
                <c:pt idx="24659">
                  <c:v>1299</c:v>
                </c:pt>
                <c:pt idx="24660">
                  <c:v>1299</c:v>
                </c:pt>
                <c:pt idx="24661">
                  <c:v>1279</c:v>
                </c:pt>
                <c:pt idx="24662">
                  <c:v>1287</c:v>
                </c:pt>
                <c:pt idx="24663">
                  <c:v>1298</c:v>
                </c:pt>
                <c:pt idx="24664">
                  <c:v>1261</c:v>
                </c:pt>
                <c:pt idx="24665">
                  <c:v>1245</c:v>
                </c:pt>
                <c:pt idx="24666">
                  <c:v>1292</c:v>
                </c:pt>
                <c:pt idx="24667">
                  <c:v>1295</c:v>
                </c:pt>
                <c:pt idx="24668">
                  <c:v>1308</c:v>
                </c:pt>
                <c:pt idx="24669">
                  <c:v>1306</c:v>
                </c:pt>
                <c:pt idx="24670">
                  <c:v>1297</c:v>
                </c:pt>
                <c:pt idx="24671">
                  <c:v>1294</c:v>
                </c:pt>
                <c:pt idx="24672">
                  <c:v>1296</c:v>
                </c:pt>
                <c:pt idx="24673">
                  <c:v>1312</c:v>
                </c:pt>
                <c:pt idx="24674">
                  <c:v>1311</c:v>
                </c:pt>
                <c:pt idx="24675">
                  <c:v>1262</c:v>
                </c:pt>
                <c:pt idx="24676">
                  <c:v>1285</c:v>
                </c:pt>
                <c:pt idx="24677">
                  <c:v>1286</c:v>
                </c:pt>
                <c:pt idx="24678">
                  <c:v>1304</c:v>
                </c:pt>
                <c:pt idx="24679">
                  <c:v>1272</c:v>
                </c:pt>
                <c:pt idx="24680">
                  <c:v>1281</c:v>
                </c:pt>
                <c:pt idx="24681">
                  <c:v>1284</c:v>
                </c:pt>
                <c:pt idx="24682">
                  <c:v>1293</c:v>
                </c:pt>
                <c:pt idx="24683">
                  <c:v>1297</c:v>
                </c:pt>
                <c:pt idx="24684">
                  <c:v>1281</c:v>
                </c:pt>
                <c:pt idx="24685">
                  <c:v>1275</c:v>
                </c:pt>
                <c:pt idx="24686">
                  <c:v>1280</c:v>
                </c:pt>
                <c:pt idx="24687">
                  <c:v>1273</c:v>
                </c:pt>
                <c:pt idx="24688">
                  <c:v>1296</c:v>
                </c:pt>
                <c:pt idx="24689">
                  <c:v>1290</c:v>
                </c:pt>
                <c:pt idx="24690">
                  <c:v>1301</c:v>
                </c:pt>
                <c:pt idx="24691">
                  <c:v>1279</c:v>
                </c:pt>
                <c:pt idx="24692">
                  <c:v>1311</c:v>
                </c:pt>
                <c:pt idx="24693">
                  <c:v>1281</c:v>
                </c:pt>
                <c:pt idx="24694">
                  <c:v>1286</c:v>
                </c:pt>
                <c:pt idx="24695">
                  <c:v>1276</c:v>
                </c:pt>
                <c:pt idx="24696">
                  <c:v>1306</c:v>
                </c:pt>
                <c:pt idx="24697">
                  <c:v>1309</c:v>
                </c:pt>
                <c:pt idx="24698">
                  <c:v>1281</c:v>
                </c:pt>
                <c:pt idx="24699">
                  <c:v>1272</c:v>
                </c:pt>
                <c:pt idx="24700">
                  <c:v>1275</c:v>
                </c:pt>
                <c:pt idx="24701">
                  <c:v>1259</c:v>
                </c:pt>
                <c:pt idx="24702">
                  <c:v>1289</c:v>
                </c:pt>
                <c:pt idx="24703">
                  <c:v>1265</c:v>
                </c:pt>
                <c:pt idx="24704">
                  <c:v>1293</c:v>
                </c:pt>
                <c:pt idx="24705">
                  <c:v>1277</c:v>
                </c:pt>
                <c:pt idx="24706">
                  <c:v>1302</c:v>
                </c:pt>
                <c:pt idx="24707">
                  <c:v>1270</c:v>
                </c:pt>
                <c:pt idx="24708">
                  <c:v>1286</c:v>
                </c:pt>
                <c:pt idx="24709">
                  <c:v>1289</c:v>
                </c:pt>
                <c:pt idx="24710">
                  <c:v>1282</c:v>
                </c:pt>
                <c:pt idx="24711">
                  <c:v>1275</c:v>
                </c:pt>
                <c:pt idx="24712">
                  <c:v>1281</c:v>
                </c:pt>
                <c:pt idx="24713">
                  <c:v>1267</c:v>
                </c:pt>
                <c:pt idx="24714">
                  <c:v>1276</c:v>
                </c:pt>
                <c:pt idx="24715">
                  <c:v>1262</c:v>
                </c:pt>
                <c:pt idx="24716">
                  <c:v>1282</c:v>
                </c:pt>
                <c:pt idx="24717">
                  <c:v>1263</c:v>
                </c:pt>
                <c:pt idx="24718">
                  <c:v>1274</c:v>
                </c:pt>
                <c:pt idx="24719">
                  <c:v>1264</c:v>
                </c:pt>
                <c:pt idx="24720">
                  <c:v>1273</c:v>
                </c:pt>
                <c:pt idx="24721">
                  <c:v>1268</c:v>
                </c:pt>
                <c:pt idx="24722">
                  <c:v>1264</c:v>
                </c:pt>
                <c:pt idx="24723">
                  <c:v>1233</c:v>
                </c:pt>
                <c:pt idx="24724">
                  <c:v>1264</c:v>
                </c:pt>
                <c:pt idx="24725">
                  <c:v>1276</c:v>
                </c:pt>
                <c:pt idx="24726">
                  <c:v>1274</c:v>
                </c:pt>
                <c:pt idx="24727">
                  <c:v>1265</c:v>
                </c:pt>
                <c:pt idx="24728">
                  <c:v>1272</c:v>
                </c:pt>
                <c:pt idx="24729">
                  <c:v>1293</c:v>
                </c:pt>
                <c:pt idx="24730">
                  <c:v>1285</c:v>
                </c:pt>
                <c:pt idx="24731">
                  <c:v>1327</c:v>
                </c:pt>
                <c:pt idx="24732">
                  <c:v>1301</c:v>
                </c:pt>
                <c:pt idx="24733">
                  <c:v>1273</c:v>
                </c:pt>
                <c:pt idx="24734">
                  <c:v>1283</c:v>
                </c:pt>
                <c:pt idx="24735">
                  <c:v>1267</c:v>
                </c:pt>
                <c:pt idx="24736">
                  <c:v>1291</c:v>
                </c:pt>
                <c:pt idx="24737">
                  <c:v>1278</c:v>
                </c:pt>
                <c:pt idx="24738">
                  <c:v>1299</c:v>
                </c:pt>
                <c:pt idx="24739">
                  <c:v>1293</c:v>
                </c:pt>
                <c:pt idx="24740">
                  <c:v>1289</c:v>
                </c:pt>
                <c:pt idx="24741">
                  <c:v>1296</c:v>
                </c:pt>
                <c:pt idx="24742">
                  <c:v>1300</c:v>
                </c:pt>
                <c:pt idx="24743">
                  <c:v>1294</c:v>
                </c:pt>
                <c:pt idx="24744">
                  <c:v>1310</c:v>
                </c:pt>
                <c:pt idx="24745">
                  <c:v>1270</c:v>
                </c:pt>
                <c:pt idx="24746">
                  <c:v>1322</c:v>
                </c:pt>
                <c:pt idx="24747">
                  <c:v>1318</c:v>
                </c:pt>
                <c:pt idx="24748">
                  <c:v>1301</c:v>
                </c:pt>
                <c:pt idx="24749">
                  <c:v>1269</c:v>
                </c:pt>
                <c:pt idx="24750">
                  <c:v>1296</c:v>
                </c:pt>
                <c:pt idx="24751">
                  <c:v>1323</c:v>
                </c:pt>
                <c:pt idx="24752">
                  <c:v>1307</c:v>
                </c:pt>
                <c:pt idx="24753">
                  <c:v>1308</c:v>
                </c:pt>
                <c:pt idx="24754">
                  <c:v>1303</c:v>
                </c:pt>
                <c:pt idx="24755">
                  <c:v>1296</c:v>
                </c:pt>
                <c:pt idx="24756">
                  <c:v>1349</c:v>
                </c:pt>
                <c:pt idx="24757">
                  <c:v>1318</c:v>
                </c:pt>
                <c:pt idx="24758">
                  <c:v>1308</c:v>
                </c:pt>
                <c:pt idx="24759">
                  <c:v>1286</c:v>
                </c:pt>
                <c:pt idx="24760">
                  <c:v>1297</c:v>
                </c:pt>
                <c:pt idx="24761">
                  <c:v>1299</c:v>
                </c:pt>
                <c:pt idx="24762">
                  <c:v>1299</c:v>
                </c:pt>
                <c:pt idx="24763">
                  <c:v>1277</c:v>
                </c:pt>
                <c:pt idx="24764">
                  <c:v>1293</c:v>
                </c:pt>
                <c:pt idx="24765">
                  <c:v>1313</c:v>
                </c:pt>
                <c:pt idx="24766">
                  <c:v>1300</c:v>
                </c:pt>
                <c:pt idx="24767">
                  <c:v>1343</c:v>
                </c:pt>
                <c:pt idx="24768">
                  <c:v>1341</c:v>
                </c:pt>
                <c:pt idx="24769">
                  <c:v>1319</c:v>
                </c:pt>
                <c:pt idx="24770">
                  <c:v>1297</c:v>
                </c:pt>
                <c:pt idx="24771">
                  <c:v>1303</c:v>
                </c:pt>
                <c:pt idx="24772">
                  <c:v>1295</c:v>
                </c:pt>
                <c:pt idx="24773">
                  <c:v>1318</c:v>
                </c:pt>
                <c:pt idx="24774">
                  <c:v>1313</c:v>
                </c:pt>
                <c:pt idx="24775">
                  <c:v>1303</c:v>
                </c:pt>
                <c:pt idx="24776">
                  <c:v>1316</c:v>
                </c:pt>
                <c:pt idx="24777">
                  <c:v>1314</c:v>
                </c:pt>
                <c:pt idx="24778">
                  <c:v>1317</c:v>
                </c:pt>
                <c:pt idx="24779">
                  <c:v>1287</c:v>
                </c:pt>
                <c:pt idx="24780">
                  <c:v>1303</c:v>
                </c:pt>
                <c:pt idx="24781">
                  <c:v>1291</c:v>
                </c:pt>
                <c:pt idx="24782">
                  <c:v>1289</c:v>
                </c:pt>
                <c:pt idx="24783">
                  <c:v>1292</c:v>
                </c:pt>
                <c:pt idx="24784">
                  <c:v>1305</c:v>
                </c:pt>
                <c:pt idx="24785">
                  <c:v>1317</c:v>
                </c:pt>
                <c:pt idx="24786">
                  <c:v>1309</c:v>
                </c:pt>
                <c:pt idx="24787">
                  <c:v>1321</c:v>
                </c:pt>
                <c:pt idx="24788">
                  <c:v>1341</c:v>
                </c:pt>
                <c:pt idx="24789">
                  <c:v>1317</c:v>
                </c:pt>
                <c:pt idx="24790">
                  <c:v>1321</c:v>
                </c:pt>
                <c:pt idx="24791">
                  <c:v>1323</c:v>
                </c:pt>
                <c:pt idx="24792">
                  <c:v>1333</c:v>
                </c:pt>
                <c:pt idx="24793">
                  <c:v>1311</c:v>
                </c:pt>
                <c:pt idx="24794">
                  <c:v>1301</c:v>
                </c:pt>
                <c:pt idx="24795">
                  <c:v>1290</c:v>
                </c:pt>
                <c:pt idx="24796">
                  <c:v>1286</c:v>
                </c:pt>
                <c:pt idx="24797">
                  <c:v>1303</c:v>
                </c:pt>
                <c:pt idx="24798">
                  <c:v>1312</c:v>
                </c:pt>
                <c:pt idx="24799">
                  <c:v>1319</c:v>
                </c:pt>
                <c:pt idx="24800">
                  <c:v>1320</c:v>
                </c:pt>
                <c:pt idx="24801">
                  <c:v>1295</c:v>
                </c:pt>
                <c:pt idx="24802">
                  <c:v>1302</c:v>
                </c:pt>
                <c:pt idx="24803">
                  <c:v>1325</c:v>
                </c:pt>
                <c:pt idx="24804">
                  <c:v>1321</c:v>
                </c:pt>
                <c:pt idx="24805">
                  <c:v>1313</c:v>
                </c:pt>
                <c:pt idx="24806">
                  <c:v>1269</c:v>
                </c:pt>
                <c:pt idx="24807">
                  <c:v>1316</c:v>
                </c:pt>
                <c:pt idx="24808">
                  <c:v>1301</c:v>
                </c:pt>
                <c:pt idx="24809">
                  <c:v>1305</c:v>
                </c:pt>
                <c:pt idx="24810">
                  <c:v>1323</c:v>
                </c:pt>
                <c:pt idx="24811">
                  <c:v>1325</c:v>
                </c:pt>
                <c:pt idx="24812">
                  <c:v>1287</c:v>
                </c:pt>
                <c:pt idx="24813">
                  <c:v>1283</c:v>
                </c:pt>
                <c:pt idx="24814">
                  <c:v>1303</c:v>
                </c:pt>
                <c:pt idx="24815">
                  <c:v>1283</c:v>
                </c:pt>
                <c:pt idx="24816">
                  <c:v>1300</c:v>
                </c:pt>
                <c:pt idx="24817">
                  <c:v>1283</c:v>
                </c:pt>
                <c:pt idx="24818">
                  <c:v>1276</c:v>
                </c:pt>
                <c:pt idx="24819">
                  <c:v>1281</c:v>
                </c:pt>
                <c:pt idx="24820">
                  <c:v>1252</c:v>
                </c:pt>
                <c:pt idx="24821">
                  <c:v>1271</c:v>
                </c:pt>
                <c:pt idx="24822">
                  <c:v>1252</c:v>
                </c:pt>
                <c:pt idx="24823">
                  <c:v>1242</c:v>
                </c:pt>
                <c:pt idx="24824">
                  <c:v>1272</c:v>
                </c:pt>
                <c:pt idx="24825">
                  <c:v>1290</c:v>
                </c:pt>
                <c:pt idx="24826">
                  <c:v>1252</c:v>
                </c:pt>
                <c:pt idx="24827">
                  <c:v>1286</c:v>
                </c:pt>
                <c:pt idx="24828">
                  <c:v>1283</c:v>
                </c:pt>
                <c:pt idx="24829">
                  <c:v>1285</c:v>
                </c:pt>
                <c:pt idx="24830">
                  <c:v>1290</c:v>
                </c:pt>
                <c:pt idx="24831">
                  <c:v>1272</c:v>
                </c:pt>
                <c:pt idx="24832">
                  <c:v>1274</c:v>
                </c:pt>
                <c:pt idx="24833">
                  <c:v>1288</c:v>
                </c:pt>
                <c:pt idx="24834">
                  <c:v>1319</c:v>
                </c:pt>
                <c:pt idx="24835">
                  <c:v>1293</c:v>
                </c:pt>
                <c:pt idx="24836">
                  <c:v>1285</c:v>
                </c:pt>
                <c:pt idx="24837">
                  <c:v>1306</c:v>
                </c:pt>
                <c:pt idx="24838">
                  <c:v>1302</c:v>
                </c:pt>
                <c:pt idx="24839">
                  <c:v>1302</c:v>
                </c:pt>
                <c:pt idx="24840">
                  <c:v>1316</c:v>
                </c:pt>
                <c:pt idx="24841">
                  <c:v>1305</c:v>
                </c:pt>
                <c:pt idx="24842">
                  <c:v>1305</c:v>
                </c:pt>
                <c:pt idx="24843">
                  <c:v>1315</c:v>
                </c:pt>
                <c:pt idx="24844">
                  <c:v>1324</c:v>
                </c:pt>
                <c:pt idx="24845">
                  <c:v>1303</c:v>
                </c:pt>
                <c:pt idx="24846">
                  <c:v>1297</c:v>
                </c:pt>
                <c:pt idx="24847">
                  <c:v>1300</c:v>
                </c:pt>
                <c:pt idx="24848">
                  <c:v>1289</c:v>
                </c:pt>
                <c:pt idx="24849">
                  <c:v>1302</c:v>
                </c:pt>
                <c:pt idx="24850">
                  <c:v>1307</c:v>
                </c:pt>
                <c:pt idx="24851">
                  <c:v>1314</c:v>
                </c:pt>
                <c:pt idx="24852">
                  <c:v>1294</c:v>
                </c:pt>
                <c:pt idx="24853">
                  <c:v>1291</c:v>
                </c:pt>
                <c:pt idx="24854">
                  <c:v>1294</c:v>
                </c:pt>
                <c:pt idx="24855">
                  <c:v>1299</c:v>
                </c:pt>
                <c:pt idx="24856">
                  <c:v>1288</c:v>
                </c:pt>
                <c:pt idx="24857">
                  <c:v>1299</c:v>
                </c:pt>
                <c:pt idx="24858">
                  <c:v>1290</c:v>
                </c:pt>
                <c:pt idx="24859">
                  <c:v>1311</c:v>
                </c:pt>
                <c:pt idx="24860">
                  <c:v>1301</c:v>
                </c:pt>
                <c:pt idx="24861">
                  <c:v>1294</c:v>
                </c:pt>
                <c:pt idx="24862">
                  <c:v>1276</c:v>
                </c:pt>
                <c:pt idx="24863">
                  <c:v>1280</c:v>
                </c:pt>
                <c:pt idx="24864">
                  <c:v>1288</c:v>
                </c:pt>
                <c:pt idx="24865">
                  <c:v>1300</c:v>
                </c:pt>
                <c:pt idx="24866">
                  <c:v>1298</c:v>
                </c:pt>
                <c:pt idx="24867">
                  <c:v>1272</c:v>
                </c:pt>
                <c:pt idx="24868">
                  <c:v>1312</c:v>
                </c:pt>
                <c:pt idx="24869">
                  <c:v>1309</c:v>
                </c:pt>
                <c:pt idx="24870">
                  <c:v>1328</c:v>
                </c:pt>
                <c:pt idx="24871">
                  <c:v>1336</c:v>
                </c:pt>
                <c:pt idx="24872">
                  <c:v>1305</c:v>
                </c:pt>
                <c:pt idx="24873">
                  <c:v>1316</c:v>
                </c:pt>
                <c:pt idx="24874">
                  <c:v>1318</c:v>
                </c:pt>
                <c:pt idx="24875">
                  <c:v>1310</c:v>
                </c:pt>
                <c:pt idx="24876">
                  <c:v>1323</c:v>
                </c:pt>
                <c:pt idx="24877">
                  <c:v>1287</c:v>
                </c:pt>
                <c:pt idx="24878">
                  <c:v>1309</c:v>
                </c:pt>
                <c:pt idx="24879">
                  <c:v>1319</c:v>
                </c:pt>
                <c:pt idx="24880">
                  <c:v>1321</c:v>
                </c:pt>
                <c:pt idx="24881">
                  <c:v>1315</c:v>
                </c:pt>
                <c:pt idx="24882">
                  <c:v>1349</c:v>
                </c:pt>
                <c:pt idx="24883">
                  <c:v>1348</c:v>
                </c:pt>
                <c:pt idx="24884">
                  <c:v>1358</c:v>
                </c:pt>
                <c:pt idx="24885">
                  <c:v>1332</c:v>
                </c:pt>
                <c:pt idx="24886">
                  <c:v>1357</c:v>
                </c:pt>
                <c:pt idx="24887">
                  <c:v>1325</c:v>
                </c:pt>
                <c:pt idx="24888">
                  <c:v>1341</c:v>
                </c:pt>
                <c:pt idx="24889">
                  <c:v>1347</c:v>
                </c:pt>
                <c:pt idx="24890">
                  <c:v>1330</c:v>
                </c:pt>
                <c:pt idx="24891">
                  <c:v>1342</c:v>
                </c:pt>
                <c:pt idx="24892">
                  <c:v>1353</c:v>
                </c:pt>
                <c:pt idx="24893">
                  <c:v>1326</c:v>
                </c:pt>
                <c:pt idx="24894">
                  <c:v>1342</c:v>
                </c:pt>
                <c:pt idx="24895">
                  <c:v>1336</c:v>
                </c:pt>
                <c:pt idx="24896">
                  <c:v>1308</c:v>
                </c:pt>
                <c:pt idx="24897">
                  <c:v>1322</c:v>
                </c:pt>
                <c:pt idx="24898">
                  <c:v>1307</c:v>
                </c:pt>
                <c:pt idx="24899">
                  <c:v>1272</c:v>
                </c:pt>
                <c:pt idx="24900">
                  <c:v>1300</c:v>
                </c:pt>
                <c:pt idx="24901">
                  <c:v>1314</c:v>
                </c:pt>
                <c:pt idx="24902">
                  <c:v>1303</c:v>
                </c:pt>
                <c:pt idx="24903">
                  <c:v>1302</c:v>
                </c:pt>
                <c:pt idx="24904">
                  <c:v>1337</c:v>
                </c:pt>
                <c:pt idx="24905">
                  <c:v>1333</c:v>
                </c:pt>
                <c:pt idx="24906">
                  <c:v>1291</c:v>
                </c:pt>
                <c:pt idx="24907">
                  <c:v>1281</c:v>
                </c:pt>
                <c:pt idx="24908">
                  <c:v>1324</c:v>
                </c:pt>
                <c:pt idx="24909">
                  <c:v>1289</c:v>
                </c:pt>
                <c:pt idx="24910">
                  <c:v>1300</c:v>
                </c:pt>
                <c:pt idx="24911">
                  <c:v>1314</c:v>
                </c:pt>
                <c:pt idx="24912">
                  <c:v>1297</c:v>
                </c:pt>
                <c:pt idx="24913">
                  <c:v>1305</c:v>
                </c:pt>
                <c:pt idx="24914">
                  <c:v>1275</c:v>
                </c:pt>
                <c:pt idx="24915">
                  <c:v>1298</c:v>
                </c:pt>
                <c:pt idx="24916">
                  <c:v>1284</c:v>
                </c:pt>
                <c:pt idx="24917">
                  <c:v>1255</c:v>
                </c:pt>
                <c:pt idx="24918">
                  <c:v>1276</c:v>
                </c:pt>
                <c:pt idx="24919">
                  <c:v>1273</c:v>
                </c:pt>
                <c:pt idx="24920">
                  <c:v>1285</c:v>
                </c:pt>
                <c:pt idx="24921">
                  <c:v>1291</c:v>
                </c:pt>
                <c:pt idx="24922">
                  <c:v>1286</c:v>
                </c:pt>
                <c:pt idx="24923">
                  <c:v>1314</c:v>
                </c:pt>
                <c:pt idx="24924">
                  <c:v>1309</c:v>
                </c:pt>
                <c:pt idx="24925">
                  <c:v>1308</c:v>
                </c:pt>
                <c:pt idx="24926">
                  <c:v>1281</c:v>
                </c:pt>
                <c:pt idx="24927">
                  <c:v>1294</c:v>
                </c:pt>
                <c:pt idx="24928">
                  <c:v>1297</c:v>
                </c:pt>
                <c:pt idx="24929">
                  <c:v>1319</c:v>
                </c:pt>
                <c:pt idx="24930">
                  <c:v>1334</c:v>
                </c:pt>
                <c:pt idx="24931">
                  <c:v>1308</c:v>
                </c:pt>
                <c:pt idx="24932">
                  <c:v>1341</c:v>
                </c:pt>
                <c:pt idx="24933">
                  <c:v>1324</c:v>
                </c:pt>
                <c:pt idx="24934">
                  <c:v>1308</c:v>
                </c:pt>
                <c:pt idx="24935">
                  <c:v>1298</c:v>
                </c:pt>
                <c:pt idx="24936">
                  <c:v>1315</c:v>
                </c:pt>
                <c:pt idx="24937">
                  <c:v>1303</c:v>
                </c:pt>
                <c:pt idx="24938">
                  <c:v>1296</c:v>
                </c:pt>
                <c:pt idx="24939">
                  <c:v>1321</c:v>
                </c:pt>
                <c:pt idx="24940">
                  <c:v>1297</c:v>
                </c:pt>
                <c:pt idx="24941">
                  <c:v>1263</c:v>
                </c:pt>
                <c:pt idx="24942">
                  <c:v>1284</c:v>
                </c:pt>
                <c:pt idx="24943">
                  <c:v>1299</c:v>
                </c:pt>
                <c:pt idx="24944">
                  <c:v>1314</c:v>
                </c:pt>
                <c:pt idx="24945">
                  <c:v>1314</c:v>
                </c:pt>
                <c:pt idx="24946">
                  <c:v>1294</c:v>
                </c:pt>
                <c:pt idx="24947">
                  <c:v>1295</c:v>
                </c:pt>
                <c:pt idx="24948">
                  <c:v>1291</c:v>
                </c:pt>
                <c:pt idx="24949">
                  <c:v>1296</c:v>
                </c:pt>
                <c:pt idx="24950">
                  <c:v>1298</c:v>
                </c:pt>
                <c:pt idx="24951">
                  <c:v>1262</c:v>
                </c:pt>
                <c:pt idx="24952">
                  <c:v>1272</c:v>
                </c:pt>
                <c:pt idx="24953">
                  <c:v>1290</c:v>
                </c:pt>
                <c:pt idx="24954">
                  <c:v>1299</c:v>
                </c:pt>
                <c:pt idx="24955">
                  <c:v>1301</c:v>
                </c:pt>
                <c:pt idx="24956">
                  <c:v>1283</c:v>
                </c:pt>
                <c:pt idx="24957">
                  <c:v>1274</c:v>
                </c:pt>
                <c:pt idx="24958">
                  <c:v>1284</c:v>
                </c:pt>
                <c:pt idx="24959">
                  <c:v>1282</c:v>
                </c:pt>
                <c:pt idx="24960">
                  <c:v>1279</c:v>
                </c:pt>
                <c:pt idx="24961">
                  <c:v>1283</c:v>
                </c:pt>
                <c:pt idx="24962">
                  <c:v>1272</c:v>
                </c:pt>
                <c:pt idx="24963">
                  <c:v>1268</c:v>
                </c:pt>
                <c:pt idx="24964">
                  <c:v>1235</c:v>
                </c:pt>
                <c:pt idx="24965">
                  <c:v>1252</c:v>
                </c:pt>
                <c:pt idx="24966">
                  <c:v>1282</c:v>
                </c:pt>
                <c:pt idx="24967">
                  <c:v>1271</c:v>
                </c:pt>
                <c:pt idx="24968">
                  <c:v>1262</c:v>
                </c:pt>
                <c:pt idx="24969">
                  <c:v>1293</c:v>
                </c:pt>
                <c:pt idx="24970">
                  <c:v>1264</c:v>
                </c:pt>
                <c:pt idx="24971">
                  <c:v>1284</c:v>
                </c:pt>
                <c:pt idx="24972">
                  <c:v>1236</c:v>
                </c:pt>
                <c:pt idx="24973">
                  <c:v>1258</c:v>
                </c:pt>
                <c:pt idx="24974">
                  <c:v>1269</c:v>
                </c:pt>
                <c:pt idx="24975">
                  <c:v>1276</c:v>
                </c:pt>
                <c:pt idx="24976">
                  <c:v>1280</c:v>
                </c:pt>
                <c:pt idx="24977">
                  <c:v>1292</c:v>
                </c:pt>
                <c:pt idx="24978">
                  <c:v>1243</c:v>
                </c:pt>
                <c:pt idx="24979">
                  <c:v>1272</c:v>
                </c:pt>
                <c:pt idx="24980">
                  <c:v>1277</c:v>
                </c:pt>
                <c:pt idx="24981">
                  <c:v>1262</c:v>
                </c:pt>
                <c:pt idx="24982">
                  <c:v>1269</c:v>
                </c:pt>
                <c:pt idx="24983">
                  <c:v>1242</c:v>
                </c:pt>
                <c:pt idx="24984">
                  <c:v>1259</c:v>
                </c:pt>
                <c:pt idx="24985">
                  <c:v>1264</c:v>
                </c:pt>
                <c:pt idx="24986">
                  <c:v>1291</c:v>
                </c:pt>
                <c:pt idx="24987">
                  <c:v>1276</c:v>
                </c:pt>
                <c:pt idx="24988">
                  <c:v>1283</c:v>
                </c:pt>
                <c:pt idx="24989">
                  <c:v>1280</c:v>
                </c:pt>
                <c:pt idx="24990">
                  <c:v>1264</c:v>
                </c:pt>
                <c:pt idx="24991">
                  <c:v>1288</c:v>
                </c:pt>
                <c:pt idx="24992">
                  <c:v>1298</c:v>
                </c:pt>
                <c:pt idx="24993">
                  <c:v>1277</c:v>
                </c:pt>
                <c:pt idx="24994">
                  <c:v>1275</c:v>
                </c:pt>
                <c:pt idx="24995">
                  <c:v>1296</c:v>
                </c:pt>
                <c:pt idx="24996">
                  <c:v>1265</c:v>
                </c:pt>
                <c:pt idx="24997">
                  <c:v>1295</c:v>
                </c:pt>
                <c:pt idx="24998">
                  <c:v>1301</c:v>
                </c:pt>
                <c:pt idx="24999">
                  <c:v>1287</c:v>
                </c:pt>
                <c:pt idx="25000">
                  <c:v>1267</c:v>
                </c:pt>
              </c:numCache>
            </c:numRef>
          </c:yVal>
          <c:smooth val="0"/>
        </c:ser>
        <c:ser>
          <c:idx val="0"/>
          <c:order val="1"/>
          <c:tx>
            <c:v>HOH-HOH H bonds</c:v>
          </c:tx>
          <c:spPr>
            <a:ln w="28575">
              <a:noFill/>
            </a:ln>
          </c:spPr>
          <c:xVal>
            <c:numRef>
              <c:f>EtOHMix50!$B$23:$B$25023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  <c:pt idx="7271">
                  <c:v>7271</c:v>
                </c:pt>
                <c:pt idx="7272">
                  <c:v>7272</c:v>
                </c:pt>
                <c:pt idx="7273">
                  <c:v>7273</c:v>
                </c:pt>
                <c:pt idx="7274">
                  <c:v>7274</c:v>
                </c:pt>
                <c:pt idx="7275">
                  <c:v>7275</c:v>
                </c:pt>
                <c:pt idx="7276">
                  <c:v>7276</c:v>
                </c:pt>
                <c:pt idx="7277">
                  <c:v>7277</c:v>
                </c:pt>
                <c:pt idx="7278">
                  <c:v>7278</c:v>
                </c:pt>
                <c:pt idx="7279">
                  <c:v>7279</c:v>
                </c:pt>
                <c:pt idx="7280">
                  <c:v>7280</c:v>
                </c:pt>
                <c:pt idx="7281">
                  <c:v>7281</c:v>
                </c:pt>
                <c:pt idx="7282">
                  <c:v>7282</c:v>
                </c:pt>
                <c:pt idx="7283">
                  <c:v>7283</c:v>
                </c:pt>
                <c:pt idx="7284">
                  <c:v>7284</c:v>
                </c:pt>
                <c:pt idx="7285">
                  <c:v>7285</c:v>
                </c:pt>
                <c:pt idx="7286">
                  <c:v>7286</c:v>
                </c:pt>
                <c:pt idx="7287">
                  <c:v>7287</c:v>
                </c:pt>
                <c:pt idx="7288">
                  <c:v>7288</c:v>
                </c:pt>
                <c:pt idx="7289">
                  <c:v>7289</c:v>
                </c:pt>
                <c:pt idx="7290">
                  <c:v>7290</c:v>
                </c:pt>
                <c:pt idx="7291">
                  <c:v>7291</c:v>
                </c:pt>
                <c:pt idx="7292">
                  <c:v>7292</c:v>
                </c:pt>
                <c:pt idx="7293">
                  <c:v>7293</c:v>
                </c:pt>
                <c:pt idx="7294">
                  <c:v>7294</c:v>
                </c:pt>
                <c:pt idx="7295">
                  <c:v>7295</c:v>
                </c:pt>
                <c:pt idx="7296">
                  <c:v>7296</c:v>
                </c:pt>
                <c:pt idx="7297">
                  <c:v>7297</c:v>
                </c:pt>
                <c:pt idx="7298">
                  <c:v>7298</c:v>
                </c:pt>
                <c:pt idx="7299">
                  <c:v>7299</c:v>
                </c:pt>
                <c:pt idx="7300">
                  <c:v>7300</c:v>
                </c:pt>
                <c:pt idx="7301">
                  <c:v>7301</c:v>
                </c:pt>
                <c:pt idx="7302">
                  <c:v>7302</c:v>
                </c:pt>
                <c:pt idx="7303">
                  <c:v>7303</c:v>
                </c:pt>
                <c:pt idx="7304">
                  <c:v>7304</c:v>
                </c:pt>
                <c:pt idx="7305">
                  <c:v>7305</c:v>
                </c:pt>
                <c:pt idx="7306">
                  <c:v>7306</c:v>
                </c:pt>
                <c:pt idx="7307">
                  <c:v>7307</c:v>
                </c:pt>
                <c:pt idx="7308">
                  <c:v>7308</c:v>
                </c:pt>
                <c:pt idx="7309">
                  <c:v>7309</c:v>
                </c:pt>
                <c:pt idx="7310">
                  <c:v>7310</c:v>
                </c:pt>
                <c:pt idx="7311">
                  <c:v>7311</c:v>
                </c:pt>
                <c:pt idx="7312">
                  <c:v>7312</c:v>
                </c:pt>
                <c:pt idx="7313">
                  <c:v>7313</c:v>
                </c:pt>
                <c:pt idx="7314">
                  <c:v>7314</c:v>
                </c:pt>
                <c:pt idx="7315">
                  <c:v>7315</c:v>
                </c:pt>
                <c:pt idx="7316">
                  <c:v>7316</c:v>
                </c:pt>
                <c:pt idx="7317">
                  <c:v>7317</c:v>
                </c:pt>
                <c:pt idx="7318">
                  <c:v>7318</c:v>
                </c:pt>
                <c:pt idx="7319">
                  <c:v>7319</c:v>
                </c:pt>
                <c:pt idx="7320">
                  <c:v>7320</c:v>
                </c:pt>
                <c:pt idx="7321">
                  <c:v>7321</c:v>
                </c:pt>
                <c:pt idx="7322">
                  <c:v>7322</c:v>
                </c:pt>
                <c:pt idx="7323">
                  <c:v>7323</c:v>
                </c:pt>
                <c:pt idx="7324">
                  <c:v>7324</c:v>
                </c:pt>
                <c:pt idx="7325">
                  <c:v>7325</c:v>
                </c:pt>
                <c:pt idx="7326">
                  <c:v>7326</c:v>
                </c:pt>
                <c:pt idx="7327">
                  <c:v>7327</c:v>
                </c:pt>
                <c:pt idx="7328">
                  <c:v>7328</c:v>
                </c:pt>
                <c:pt idx="7329">
                  <c:v>7329</c:v>
                </c:pt>
                <c:pt idx="7330">
                  <c:v>7330</c:v>
                </c:pt>
                <c:pt idx="7331">
                  <c:v>7331</c:v>
                </c:pt>
                <c:pt idx="7332">
                  <c:v>7332</c:v>
                </c:pt>
                <c:pt idx="7333">
                  <c:v>7333</c:v>
                </c:pt>
                <c:pt idx="7334">
                  <c:v>7334</c:v>
                </c:pt>
                <c:pt idx="7335">
                  <c:v>7335</c:v>
                </c:pt>
                <c:pt idx="7336">
                  <c:v>7336</c:v>
                </c:pt>
                <c:pt idx="7337">
                  <c:v>7337</c:v>
                </c:pt>
                <c:pt idx="7338">
                  <c:v>7338</c:v>
                </c:pt>
                <c:pt idx="7339">
                  <c:v>7339</c:v>
                </c:pt>
                <c:pt idx="7340">
                  <c:v>7340</c:v>
                </c:pt>
                <c:pt idx="7341">
                  <c:v>7341</c:v>
                </c:pt>
                <c:pt idx="7342">
                  <c:v>7342</c:v>
                </c:pt>
                <c:pt idx="7343">
                  <c:v>7343</c:v>
                </c:pt>
                <c:pt idx="7344">
                  <c:v>7344</c:v>
                </c:pt>
                <c:pt idx="7345">
                  <c:v>7345</c:v>
                </c:pt>
                <c:pt idx="7346">
                  <c:v>7346</c:v>
                </c:pt>
                <c:pt idx="7347">
                  <c:v>7347</c:v>
                </c:pt>
                <c:pt idx="7348">
                  <c:v>7348</c:v>
                </c:pt>
                <c:pt idx="7349">
                  <c:v>7349</c:v>
                </c:pt>
                <c:pt idx="7350">
                  <c:v>7350</c:v>
                </c:pt>
                <c:pt idx="7351">
                  <c:v>7351</c:v>
                </c:pt>
                <c:pt idx="7352">
                  <c:v>7352</c:v>
                </c:pt>
                <c:pt idx="7353">
                  <c:v>7353</c:v>
                </c:pt>
                <c:pt idx="7354">
                  <c:v>7354</c:v>
                </c:pt>
                <c:pt idx="7355">
                  <c:v>7355</c:v>
                </c:pt>
                <c:pt idx="7356">
                  <c:v>7356</c:v>
                </c:pt>
                <c:pt idx="7357">
                  <c:v>7357</c:v>
                </c:pt>
                <c:pt idx="7358">
                  <c:v>7358</c:v>
                </c:pt>
                <c:pt idx="7359">
                  <c:v>7359</c:v>
                </c:pt>
                <c:pt idx="7360">
                  <c:v>7360</c:v>
                </c:pt>
                <c:pt idx="7361">
                  <c:v>7361</c:v>
                </c:pt>
                <c:pt idx="7362">
                  <c:v>7362</c:v>
                </c:pt>
                <c:pt idx="7363">
                  <c:v>7363</c:v>
                </c:pt>
                <c:pt idx="7364">
                  <c:v>7364</c:v>
                </c:pt>
                <c:pt idx="7365">
                  <c:v>7365</c:v>
                </c:pt>
                <c:pt idx="7366">
                  <c:v>7366</c:v>
                </c:pt>
                <c:pt idx="7367">
                  <c:v>7367</c:v>
                </c:pt>
                <c:pt idx="7368">
                  <c:v>7368</c:v>
                </c:pt>
                <c:pt idx="7369">
                  <c:v>7369</c:v>
                </c:pt>
                <c:pt idx="7370">
                  <c:v>7370</c:v>
                </c:pt>
                <c:pt idx="7371">
                  <c:v>7371</c:v>
                </c:pt>
                <c:pt idx="7372">
                  <c:v>7372</c:v>
                </c:pt>
                <c:pt idx="7373">
                  <c:v>7373</c:v>
                </c:pt>
                <c:pt idx="7374">
                  <c:v>7374</c:v>
                </c:pt>
                <c:pt idx="7375">
                  <c:v>7375</c:v>
                </c:pt>
                <c:pt idx="7376">
                  <c:v>7376</c:v>
                </c:pt>
                <c:pt idx="7377">
                  <c:v>7377</c:v>
                </c:pt>
                <c:pt idx="7378">
                  <c:v>7378</c:v>
                </c:pt>
                <c:pt idx="7379">
                  <c:v>7379</c:v>
                </c:pt>
                <c:pt idx="7380">
                  <c:v>7380</c:v>
                </c:pt>
                <c:pt idx="7381">
                  <c:v>7381</c:v>
                </c:pt>
                <c:pt idx="7382">
                  <c:v>7382</c:v>
                </c:pt>
                <c:pt idx="7383">
                  <c:v>7383</c:v>
                </c:pt>
                <c:pt idx="7384">
                  <c:v>7384</c:v>
                </c:pt>
                <c:pt idx="7385">
                  <c:v>7385</c:v>
                </c:pt>
                <c:pt idx="7386">
                  <c:v>7386</c:v>
                </c:pt>
                <c:pt idx="7387">
                  <c:v>7387</c:v>
                </c:pt>
                <c:pt idx="7388">
                  <c:v>7388</c:v>
                </c:pt>
                <c:pt idx="7389">
                  <c:v>7389</c:v>
                </c:pt>
                <c:pt idx="7390">
                  <c:v>7390</c:v>
                </c:pt>
                <c:pt idx="7391">
                  <c:v>7391</c:v>
                </c:pt>
                <c:pt idx="7392">
                  <c:v>7392</c:v>
                </c:pt>
                <c:pt idx="7393">
                  <c:v>7393</c:v>
                </c:pt>
                <c:pt idx="7394">
                  <c:v>7394</c:v>
                </c:pt>
                <c:pt idx="7395">
                  <c:v>7395</c:v>
                </c:pt>
                <c:pt idx="7396">
                  <c:v>7396</c:v>
                </c:pt>
                <c:pt idx="7397">
                  <c:v>7397</c:v>
                </c:pt>
                <c:pt idx="7398">
                  <c:v>7398</c:v>
                </c:pt>
                <c:pt idx="7399">
                  <c:v>7399</c:v>
                </c:pt>
                <c:pt idx="7400">
                  <c:v>7400</c:v>
                </c:pt>
                <c:pt idx="7401">
                  <c:v>7401</c:v>
                </c:pt>
                <c:pt idx="7402">
                  <c:v>7402</c:v>
                </c:pt>
                <c:pt idx="7403">
                  <c:v>7403</c:v>
                </c:pt>
                <c:pt idx="7404">
                  <c:v>7404</c:v>
                </c:pt>
                <c:pt idx="7405">
                  <c:v>7405</c:v>
                </c:pt>
                <c:pt idx="7406">
                  <c:v>7406</c:v>
                </c:pt>
                <c:pt idx="7407">
                  <c:v>7407</c:v>
                </c:pt>
                <c:pt idx="7408">
                  <c:v>7408</c:v>
                </c:pt>
                <c:pt idx="7409">
                  <c:v>7409</c:v>
                </c:pt>
                <c:pt idx="7410">
                  <c:v>7410</c:v>
                </c:pt>
                <c:pt idx="7411">
                  <c:v>7411</c:v>
                </c:pt>
                <c:pt idx="7412">
                  <c:v>7412</c:v>
                </c:pt>
                <c:pt idx="7413">
                  <c:v>7413</c:v>
                </c:pt>
                <c:pt idx="7414">
                  <c:v>7414</c:v>
                </c:pt>
                <c:pt idx="7415">
                  <c:v>7415</c:v>
                </c:pt>
                <c:pt idx="7416">
                  <c:v>7416</c:v>
                </c:pt>
                <c:pt idx="7417">
                  <c:v>7417</c:v>
                </c:pt>
                <c:pt idx="7418">
                  <c:v>7418</c:v>
                </c:pt>
                <c:pt idx="7419">
                  <c:v>7419</c:v>
                </c:pt>
                <c:pt idx="7420">
                  <c:v>7420</c:v>
                </c:pt>
                <c:pt idx="7421">
                  <c:v>7421</c:v>
                </c:pt>
                <c:pt idx="7422">
                  <c:v>7422</c:v>
                </c:pt>
                <c:pt idx="7423">
                  <c:v>7423</c:v>
                </c:pt>
                <c:pt idx="7424">
                  <c:v>7424</c:v>
                </c:pt>
                <c:pt idx="7425">
                  <c:v>7425</c:v>
                </c:pt>
                <c:pt idx="7426">
                  <c:v>7426</c:v>
                </c:pt>
                <c:pt idx="7427">
                  <c:v>7427</c:v>
                </c:pt>
                <c:pt idx="7428">
                  <c:v>7428</c:v>
                </c:pt>
                <c:pt idx="7429">
                  <c:v>7429</c:v>
                </c:pt>
                <c:pt idx="7430">
                  <c:v>7430</c:v>
                </c:pt>
                <c:pt idx="7431">
                  <c:v>7431</c:v>
                </c:pt>
                <c:pt idx="7432">
                  <c:v>7432</c:v>
                </c:pt>
                <c:pt idx="7433">
                  <c:v>7433</c:v>
                </c:pt>
                <c:pt idx="7434">
                  <c:v>7434</c:v>
                </c:pt>
                <c:pt idx="7435">
                  <c:v>7435</c:v>
                </c:pt>
                <c:pt idx="7436">
                  <c:v>7436</c:v>
                </c:pt>
                <c:pt idx="7437">
                  <c:v>7437</c:v>
                </c:pt>
                <c:pt idx="7438">
                  <c:v>7438</c:v>
                </c:pt>
                <c:pt idx="7439">
                  <c:v>7439</c:v>
                </c:pt>
                <c:pt idx="7440">
                  <c:v>7440</c:v>
                </c:pt>
                <c:pt idx="7441">
                  <c:v>7441</c:v>
                </c:pt>
                <c:pt idx="7442">
                  <c:v>7442</c:v>
                </c:pt>
                <c:pt idx="7443">
                  <c:v>7443</c:v>
                </c:pt>
                <c:pt idx="7444">
                  <c:v>7444</c:v>
                </c:pt>
                <c:pt idx="7445">
                  <c:v>7445</c:v>
                </c:pt>
                <c:pt idx="7446">
                  <c:v>7446</c:v>
                </c:pt>
                <c:pt idx="7447">
                  <c:v>7447</c:v>
                </c:pt>
                <c:pt idx="7448">
                  <c:v>7448</c:v>
                </c:pt>
                <c:pt idx="7449">
                  <c:v>7449</c:v>
                </c:pt>
                <c:pt idx="7450">
                  <c:v>7450</c:v>
                </c:pt>
                <c:pt idx="7451">
                  <c:v>7451</c:v>
                </c:pt>
                <c:pt idx="7452">
                  <c:v>7452</c:v>
                </c:pt>
                <c:pt idx="7453">
                  <c:v>7453</c:v>
                </c:pt>
                <c:pt idx="7454">
                  <c:v>7454</c:v>
                </c:pt>
                <c:pt idx="7455">
                  <c:v>7455</c:v>
                </c:pt>
                <c:pt idx="7456">
                  <c:v>7456</c:v>
                </c:pt>
                <c:pt idx="7457">
                  <c:v>7457</c:v>
                </c:pt>
                <c:pt idx="7458">
                  <c:v>7458</c:v>
                </c:pt>
                <c:pt idx="7459">
                  <c:v>7459</c:v>
                </c:pt>
                <c:pt idx="7460">
                  <c:v>7460</c:v>
                </c:pt>
                <c:pt idx="7461">
                  <c:v>7461</c:v>
                </c:pt>
                <c:pt idx="7462">
                  <c:v>7462</c:v>
                </c:pt>
                <c:pt idx="7463">
                  <c:v>7463</c:v>
                </c:pt>
                <c:pt idx="7464">
                  <c:v>7464</c:v>
                </c:pt>
                <c:pt idx="7465">
                  <c:v>7465</c:v>
                </c:pt>
                <c:pt idx="7466">
                  <c:v>7466</c:v>
                </c:pt>
                <c:pt idx="7467">
                  <c:v>7467</c:v>
                </c:pt>
                <c:pt idx="7468">
                  <c:v>7468</c:v>
                </c:pt>
                <c:pt idx="7469">
                  <c:v>7469</c:v>
                </c:pt>
                <c:pt idx="7470">
                  <c:v>7470</c:v>
                </c:pt>
                <c:pt idx="7471">
                  <c:v>7471</c:v>
                </c:pt>
                <c:pt idx="7472">
                  <c:v>7472</c:v>
                </c:pt>
                <c:pt idx="7473">
                  <c:v>7473</c:v>
                </c:pt>
                <c:pt idx="7474">
                  <c:v>7474</c:v>
                </c:pt>
                <c:pt idx="7475">
                  <c:v>7475</c:v>
                </c:pt>
                <c:pt idx="7476">
                  <c:v>7476</c:v>
                </c:pt>
                <c:pt idx="7477">
                  <c:v>7477</c:v>
                </c:pt>
                <c:pt idx="7478">
                  <c:v>7478</c:v>
                </c:pt>
                <c:pt idx="7479">
                  <c:v>7479</c:v>
                </c:pt>
                <c:pt idx="7480">
                  <c:v>7480</c:v>
                </c:pt>
                <c:pt idx="7481">
                  <c:v>7481</c:v>
                </c:pt>
                <c:pt idx="7482">
                  <c:v>7482</c:v>
                </c:pt>
                <c:pt idx="7483">
                  <c:v>7483</c:v>
                </c:pt>
                <c:pt idx="7484">
                  <c:v>7484</c:v>
                </c:pt>
                <c:pt idx="7485">
                  <c:v>7485</c:v>
                </c:pt>
                <c:pt idx="7486">
                  <c:v>7486</c:v>
                </c:pt>
                <c:pt idx="7487">
                  <c:v>7487</c:v>
                </c:pt>
                <c:pt idx="7488">
                  <c:v>7488</c:v>
                </c:pt>
                <c:pt idx="7489">
                  <c:v>7489</c:v>
                </c:pt>
                <c:pt idx="7490">
                  <c:v>7490</c:v>
                </c:pt>
                <c:pt idx="7491">
                  <c:v>7491</c:v>
                </c:pt>
                <c:pt idx="7492">
                  <c:v>7492</c:v>
                </c:pt>
                <c:pt idx="7493">
                  <c:v>7493</c:v>
                </c:pt>
                <c:pt idx="7494">
                  <c:v>7494</c:v>
                </c:pt>
                <c:pt idx="7495">
                  <c:v>7495</c:v>
                </c:pt>
                <c:pt idx="7496">
                  <c:v>7496</c:v>
                </c:pt>
                <c:pt idx="7497">
                  <c:v>7497</c:v>
                </c:pt>
                <c:pt idx="7498">
                  <c:v>7498</c:v>
                </c:pt>
                <c:pt idx="7499">
                  <c:v>7499</c:v>
                </c:pt>
                <c:pt idx="7500">
                  <c:v>7500</c:v>
                </c:pt>
                <c:pt idx="7501">
                  <c:v>7501</c:v>
                </c:pt>
                <c:pt idx="7502">
                  <c:v>7502</c:v>
                </c:pt>
                <c:pt idx="7503">
                  <c:v>7503</c:v>
                </c:pt>
                <c:pt idx="7504">
                  <c:v>7504</c:v>
                </c:pt>
                <c:pt idx="7505">
                  <c:v>7505</c:v>
                </c:pt>
                <c:pt idx="7506">
                  <c:v>7506</c:v>
                </c:pt>
                <c:pt idx="7507">
                  <c:v>7507</c:v>
                </c:pt>
                <c:pt idx="7508">
                  <c:v>7508</c:v>
                </c:pt>
                <c:pt idx="7509">
                  <c:v>7509</c:v>
                </c:pt>
                <c:pt idx="7510">
                  <c:v>7510</c:v>
                </c:pt>
                <c:pt idx="7511">
                  <c:v>7511</c:v>
                </c:pt>
                <c:pt idx="7512">
                  <c:v>7512</c:v>
                </c:pt>
                <c:pt idx="7513">
                  <c:v>7513</c:v>
                </c:pt>
                <c:pt idx="7514">
                  <c:v>7514</c:v>
                </c:pt>
                <c:pt idx="7515">
                  <c:v>7515</c:v>
                </c:pt>
                <c:pt idx="7516">
                  <c:v>7516</c:v>
                </c:pt>
                <c:pt idx="7517">
                  <c:v>7517</c:v>
                </c:pt>
                <c:pt idx="7518">
                  <c:v>7518</c:v>
                </c:pt>
                <c:pt idx="7519">
                  <c:v>7519</c:v>
                </c:pt>
                <c:pt idx="7520">
                  <c:v>7520</c:v>
                </c:pt>
                <c:pt idx="7521">
                  <c:v>7521</c:v>
                </c:pt>
                <c:pt idx="7522">
                  <c:v>7522</c:v>
                </c:pt>
                <c:pt idx="7523">
                  <c:v>7523</c:v>
                </c:pt>
                <c:pt idx="7524">
                  <c:v>7524</c:v>
                </c:pt>
                <c:pt idx="7525">
                  <c:v>7525</c:v>
                </c:pt>
                <c:pt idx="7526">
                  <c:v>7526</c:v>
                </c:pt>
                <c:pt idx="7527">
                  <c:v>7527</c:v>
                </c:pt>
                <c:pt idx="7528">
                  <c:v>7528</c:v>
                </c:pt>
                <c:pt idx="7529">
                  <c:v>7529</c:v>
                </c:pt>
                <c:pt idx="7530">
                  <c:v>7530</c:v>
                </c:pt>
                <c:pt idx="7531">
                  <c:v>7531</c:v>
                </c:pt>
                <c:pt idx="7532">
                  <c:v>7532</c:v>
                </c:pt>
                <c:pt idx="7533">
                  <c:v>7533</c:v>
                </c:pt>
                <c:pt idx="7534">
                  <c:v>7534</c:v>
                </c:pt>
                <c:pt idx="7535">
                  <c:v>7535</c:v>
                </c:pt>
                <c:pt idx="7536">
                  <c:v>7536</c:v>
                </c:pt>
                <c:pt idx="7537">
                  <c:v>7537</c:v>
                </c:pt>
                <c:pt idx="7538">
                  <c:v>7538</c:v>
                </c:pt>
                <c:pt idx="7539">
                  <c:v>7539</c:v>
                </c:pt>
                <c:pt idx="7540">
                  <c:v>7540</c:v>
                </c:pt>
                <c:pt idx="7541">
                  <c:v>7541</c:v>
                </c:pt>
                <c:pt idx="7542">
                  <c:v>7542</c:v>
                </c:pt>
                <c:pt idx="7543">
                  <c:v>7543</c:v>
                </c:pt>
                <c:pt idx="7544">
                  <c:v>7544</c:v>
                </c:pt>
                <c:pt idx="7545">
                  <c:v>7545</c:v>
                </c:pt>
                <c:pt idx="7546">
                  <c:v>7546</c:v>
                </c:pt>
                <c:pt idx="7547">
                  <c:v>7547</c:v>
                </c:pt>
                <c:pt idx="7548">
                  <c:v>7548</c:v>
                </c:pt>
                <c:pt idx="7549">
                  <c:v>7549</c:v>
                </c:pt>
                <c:pt idx="7550">
                  <c:v>7550</c:v>
                </c:pt>
                <c:pt idx="7551">
                  <c:v>7551</c:v>
                </c:pt>
                <c:pt idx="7552">
                  <c:v>7552</c:v>
                </c:pt>
                <c:pt idx="7553">
                  <c:v>7553</c:v>
                </c:pt>
                <c:pt idx="7554">
                  <c:v>7554</c:v>
                </c:pt>
                <c:pt idx="7555">
                  <c:v>7555</c:v>
                </c:pt>
                <c:pt idx="7556">
                  <c:v>7556</c:v>
                </c:pt>
                <c:pt idx="7557">
                  <c:v>7557</c:v>
                </c:pt>
                <c:pt idx="7558">
                  <c:v>7558</c:v>
                </c:pt>
                <c:pt idx="7559">
                  <c:v>7559</c:v>
                </c:pt>
                <c:pt idx="7560">
                  <c:v>7560</c:v>
                </c:pt>
                <c:pt idx="7561">
                  <c:v>7561</c:v>
                </c:pt>
                <c:pt idx="7562">
                  <c:v>7562</c:v>
                </c:pt>
                <c:pt idx="7563">
                  <c:v>7563</c:v>
                </c:pt>
                <c:pt idx="7564">
                  <c:v>7564</c:v>
                </c:pt>
                <c:pt idx="7565">
                  <c:v>7565</c:v>
                </c:pt>
                <c:pt idx="7566">
                  <c:v>7566</c:v>
                </c:pt>
                <c:pt idx="7567">
                  <c:v>7567</c:v>
                </c:pt>
                <c:pt idx="7568">
                  <c:v>7568</c:v>
                </c:pt>
                <c:pt idx="7569">
                  <c:v>7569</c:v>
                </c:pt>
                <c:pt idx="7570">
                  <c:v>7570</c:v>
                </c:pt>
                <c:pt idx="7571">
                  <c:v>7571</c:v>
                </c:pt>
                <c:pt idx="7572">
                  <c:v>7572</c:v>
                </c:pt>
                <c:pt idx="7573">
                  <c:v>7573</c:v>
                </c:pt>
                <c:pt idx="7574">
                  <c:v>7574</c:v>
                </c:pt>
                <c:pt idx="7575">
                  <c:v>7575</c:v>
                </c:pt>
                <c:pt idx="7576">
                  <c:v>7576</c:v>
                </c:pt>
                <c:pt idx="7577">
                  <c:v>7577</c:v>
                </c:pt>
                <c:pt idx="7578">
                  <c:v>7578</c:v>
                </c:pt>
                <c:pt idx="7579">
                  <c:v>7579</c:v>
                </c:pt>
                <c:pt idx="7580">
                  <c:v>7580</c:v>
                </c:pt>
                <c:pt idx="7581">
                  <c:v>7581</c:v>
                </c:pt>
                <c:pt idx="7582">
                  <c:v>7582</c:v>
                </c:pt>
                <c:pt idx="7583">
                  <c:v>7583</c:v>
                </c:pt>
                <c:pt idx="7584">
                  <c:v>7584</c:v>
                </c:pt>
                <c:pt idx="7585">
                  <c:v>7585</c:v>
                </c:pt>
                <c:pt idx="7586">
                  <c:v>7586</c:v>
                </c:pt>
                <c:pt idx="7587">
                  <c:v>7587</c:v>
                </c:pt>
                <c:pt idx="7588">
                  <c:v>7588</c:v>
                </c:pt>
                <c:pt idx="7589">
                  <c:v>7589</c:v>
                </c:pt>
                <c:pt idx="7590">
                  <c:v>7590</c:v>
                </c:pt>
                <c:pt idx="7591">
                  <c:v>7591</c:v>
                </c:pt>
                <c:pt idx="7592">
                  <c:v>7592</c:v>
                </c:pt>
                <c:pt idx="7593">
                  <c:v>7593</c:v>
                </c:pt>
                <c:pt idx="7594">
                  <c:v>7594</c:v>
                </c:pt>
                <c:pt idx="7595">
                  <c:v>7595</c:v>
                </c:pt>
                <c:pt idx="7596">
                  <c:v>7596</c:v>
                </c:pt>
                <c:pt idx="7597">
                  <c:v>7597</c:v>
                </c:pt>
                <c:pt idx="7598">
                  <c:v>7598</c:v>
                </c:pt>
                <c:pt idx="7599">
                  <c:v>7599</c:v>
                </c:pt>
                <c:pt idx="7600">
                  <c:v>7600</c:v>
                </c:pt>
                <c:pt idx="7601">
                  <c:v>7601</c:v>
                </c:pt>
                <c:pt idx="7602">
                  <c:v>7602</c:v>
                </c:pt>
                <c:pt idx="7603">
                  <c:v>7603</c:v>
                </c:pt>
                <c:pt idx="7604">
                  <c:v>7604</c:v>
                </c:pt>
                <c:pt idx="7605">
                  <c:v>7605</c:v>
                </c:pt>
                <c:pt idx="7606">
                  <c:v>7606</c:v>
                </c:pt>
                <c:pt idx="7607">
                  <c:v>7607</c:v>
                </c:pt>
                <c:pt idx="7608">
                  <c:v>7608</c:v>
                </c:pt>
                <c:pt idx="7609">
                  <c:v>7609</c:v>
                </c:pt>
                <c:pt idx="7610">
                  <c:v>7610</c:v>
                </c:pt>
                <c:pt idx="7611">
                  <c:v>7611</c:v>
                </c:pt>
                <c:pt idx="7612">
                  <c:v>7612</c:v>
                </c:pt>
                <c:pt idx="7613">
                  <c:v>7613</c:v>
                </c:pt>
                <c:pt idx="7614">
                  <c:v>7614</c:v>
                </c:pt>
                <c:pt idx="7615">
                  <c:v>7615</c:v>
                </c:pt>
                <c:pt idx="7616">
                  <c:v>7616</c:v>
                </c:pt>
                <c:pt idx="7617">
                  <c:v>7617</c:v>
                </c:pt>
                <c:pt idx="7618">
                  <c:v>7618</c:v>
                </c:pt>
                <c:pt idx="7619">
                  <c:v>7619</c:v>
                </c:pt>
                <c:pt idx="7620">
                  <c:v>7620</c:v>
                </c:pt>
                <c:pt idx="7621">
                  <c:v>7621</c:v>
                </c:pt>
                <c:pt idx="7622">
                  <c:v>7622</c:v>
                </c:pt>
                <c:pt idx="7623">
                  <c:v>7623</c:v>
                </c:pt>
                <c:pt idx="7624">
                  <c:v>7624</c:v>
                </c:pt>
                <c:pt idx="7625">
                  <c:v>7625</c:v>
                </c:pt>
                <c:pt idx="7626">
                  <c:v>7626</c:v>
                </c:pt>
                <c:pt idx="7627">
                  <c:v>7627</c:v>
                </c:pt>
                <c:pt idx="7628">
                  <c:v>7628</c:v>
                </c:pt>
                <c:pt idx="7629">
                  <c:v>7629</c:v>
                </c:pt>
                <c:pt idx="7630">
                  <c:v>7630</c:v>
                </c:pt>
                <c:pt idx="7631">
                  <c:v>7631</c:v>
                </c:pt>
                <c:pt idx="7632">
                  <c:v>7632</c:v>
                </c:pt>
                <c:pt idx="7633">
                  <c:v>7633</c:v>
                </c:pt>
                <c:pt idx="7634">
                  <c:v>7634</c:v>
                </c:pt>
                <c:pt idx="7635">
                  <c:v>7635</c:v>
                </c:pt>
                <c:pt idx="7636">
                  <c:v>7636</c:v>
                </c:pt>
                <c:pt idx="7637">
                  <c:v>7637</c:v>
                </c:pt>
                <c:pt idx="7638">
                  <c:v>7638</c:v>
                </c:pt>
                <c:pt idx="7639">
                  <c:v>7639</c:v>
                </c:pt>
                <c:pt idx="7640">
                  <c:v>7640</c:v>
                </c:pt>
                <c:pt idx="7641">
                  <c:v>7641</c:v>
                </c:pt>
                <c:pt idx="7642">
                  <c:v>7642</c:v>
                </c:pt>
                <c:pt idx="7643">
                  <c:v>7643</c:v>
                </c:pt>
                <c:pt idx="7644">
                  <c:v>7644</c:v>
                </c:pt>
                <c:pt idx="7645">
                  <c:v>7645</c:v>
                </c:pt>
                <c:pt idx="7646">
                  <c:v>7646</c:v>
                </c:pt>
                <c:pt idx="7647">
                  <c:v>7647</c:v>
                </c:pt>
                <c:pt idx="7648">
                  <c:v>7648</c:v>
                </c:pt>
                <c:pt idx="7649">
                  <c:v>7649</c:v>
                </c:pt>
                <c:pt idx="7650">
                  <c:v>7650</c:v>
                </c:pt>
                <c:pt idx="7651">
                  <c:v>7651</c:v>
                </c:pt>
                <c:pt idx="7652">
                  <c:v>7652</c:v>
                </c:pt>
                <c:pt idx="7653">
                  <c:v>7653</c:v>
                </c:pt>
                <c:pt idx="7654">
                  <c:v>7654</c:v>
                </c:pt>
                <c:pt idx="7655">
                  <c:v>7655</c:v>
                </c:pt>
                <c:pt idx="7656">
                  <c:v>7656</c:v>
                </c:pt>
                <c:pt idx="7657">
                  <c:v>7657</c:v>
                </c:pt>
                <c:pt idx="7658">
                  <c:v>7658</c:v>
                </c:pt>
                <c:pt idx="7659">
                  <c:v>7659</c:v>
                </c:pt>
                <c:pt idx="7660">
                  <c:v>7660</c:v>
                </c:pt>
                <c:pt idx="7661">
                  <c:v>7661</c:v>
                </c:pt>
                <c:pt idx="7662">
                  <c:v>7662</c:v>
                </c:pt>
                <c:pt idx="7663">
                  <c:v>7663</c:v>
                </c:pt>
                <c:pt idx="7664">
                  <c:v>7664</c:v>
                </c:pt>
                <c:pt idx="7665">
                  <c:v>7665</c:v>
                </c:pt>
                <c:pt idx="7666">
                  <c:v>7666</c:v>
                </c:pt>
                <c:pt idx="7667">
                  <c:v>7667</c:v>
                </c:pt>
                <c:pt idx="7668">
                  <c:v>7668</c:v>
                </c:pt>
                <c:pt idx="7669">
                  <c:v>7669</c:v>
                </c:pt>
                <c:pt idx="7670">
                  <c:v>7670</c:v>
                </c:pt>
                <c:pt idx="7671">
                  <c:v>7671</c:v>
                </c:pt>
                <c:pt idx="7672">
                  <c:v>7672</c:v>
                </c:pt>
                <c:pt idx="7673">
                  <c:v>7673</c:v>
                </c:pt>
                <c:pt idx="7674">
                  <c:v>7674</c:v>
                </c:pt>
                <c:pt idx="7675">
                  <c:v>7675</c:v>
                </c:pt>
                <c:pt idx="7676">
                  <c:v>7676</c:v>
                </c:pt>
                <c:pt idx="7677">
                  <c:v>7677</c:v>
                </c:pt>
                <c:pt idx="7678">
                  <c:v>7678</c:v>
                </c:pt>
                <c:pt idx="7679">
                  <c:v>7679</c:v>
                </c:pt>
                <c:pt idx="7680">
                  <c:v>7680</c:v>
                </c:pt>
                <c:pt idx="7681">
                  <c:v>7681</c:v>
                </c:pt>
                <c:pt idx="7682">
                  <c:v>7682</c:v>
                </c:pt>
                <c:pt idx="7683">
                  <c:v>7683</c:v>
                </c:pt>
                <c:pt idx="7684">
                  <c:v>7684</c:v>
                </c:pt>
                <c:pt idx="7685">
                  <c:v>7685</c:v>
                </c:pt>
                <c:pt idx="7686">
                  <c:v>7686</c:v>
                </c:pt>
                <c:pt idx="7687">
                  <c:v>7687</c:v>
                </c:pt>
                <c:pt idx="7688">
                  <c:v>7688</c:v>
                </c:pt>
                <c:pt idx="7689">
                  <c:v>7689</c:v>
                </c:pt>
                <c:pt idx="7690">
                  <c:v>7690</c:v>
                </c:pt>
                <c:pt idx="7691">
                  <c:v>7691</c:v>
                </c:pt>
                <c:pt idx="7692">
                  <c:v>7692</c:v>
                </c:pt>
                <c:pt idx="7693">
                  <c:v>7693</c:v>
                </c:pt>
                <c:pt idx="7694">
                  <c:v>7694</c:v>
                </c:pt>
                <c:pt idx="7695">
                  <c:v>7695</c:v>
                </c:pt>
                <c:pt idx="7696">
                  <c:v>7696</c:v>
                </c:pt>
                <c:pt idx="7697">
                  <c:v>7697</c:v>
                </c:pt>
                <c:pt idx="7698">
                  <c:v>7698</c:v>
                </c:pt>
                <c:pt idx="7699">
                  <c:v>7699</c:v>
                </c:pt>
                <c:pt idx="7700">
                  <c:v>7700</c:v>
                </c:pt>
                <c:pt idx="7701">
                  <c:v>7701</c:v>
                </c:pt>
                <c:pt idx="7702">
                  <c:v>7702</c:v>
                </c:pt>
                <c:pt idx="7703">
                  <c:v>7703</c:v>
                </c:pt>
                <c:pt idx="7704">
                  <c:v>7704</c:v>
                </c:pt>
                <c:pt idx="7705">
                  <c:v>7705</c:v>
                </c:pt>
                <c:pt idx="7706">
                  <c:v>7706</c:v>
                </c:pt>
                <c:pt idx="7707">
                  <c:v>7707</c:v>
                </c:pt>
                <c:pt idx="7708">
                  <c:v>7708</c:v>
                </c:pt>
                <c:pt idx="7709">
                  <c:v>7709</c:v>
                </c:pt>
                <c:pt idx="7710">
                  <c:v>7710</c:v>
                </c:pt>
                <c:pt idx="7711">
                  <c:v>7711</c:v>
                </c:pt>
                <c:pt idx="7712">
                  <c:v>7712</c:v>
                </c:pt>
                <c:pt idx="7713">
                  <c:v>7713</c:v>
                </c:pt>
                <c:pt idx="7714">
                  <c:v>7714</c:v>
                </c:pt>
                <c:pt idx="7715">
                  <c:v>7715</c:v>
                </c:pt>
                <c:pt idx="7716">
                  <c:v>7716</c:v>
                </c:pt>
                <c:pt idx="7717">
                  <c:v>7717</c:v>
                </c:pt>
                <c:pt idx="7718">
                  <c:v>7718</c:v>
                </c:pt>
                <c:pt idx="7719">
                  <c:v>7719</c:v>
                </c:pt>
                <c:pt idx="7720">
                  <c:v>7720</c:v>
                </c:pt>
                <c:pt idx="7721">
                  <c:v>7721</c:v>
                </c:pt>
                <c:pt idx="7722">
                  <c:v>7722</c:v>
                </c:pt>
                <c:pt idx="7723">
                  <c:v>7723</c:v>
                </c:pt>
                <c:pt idx="7724">
                  <c:v>7724</c:v>
                </c:pt>
                <c:pt idx="7725">
                  <c:v>7725</c:v>
                </c:pt>
                <c:pt idx="7726">
                  <c:v>7726</c:v>
                </c:pt>
                <c:pt idx="7727">
                  <c:v>7727</c:v>
                </c:pt>
                <c:pt idx="7728">
                  <c:v>7728</c:v>
                </c:pt>
                <c:pt idx="7729">
                  <c:v>7729</c:v>
                </c:pt>
                <c:pt idx="7730">
                  <c:v>7730</c:v>
                </c:pt>
                <c:pt idx="7731">
                  <c:v>7731</c:v>
                </c:pt>
                <c:pt idx="7732">
                  <c:v>7732</c:v>
                </c:pt>
                <c:pt idx="7733">
                  <c:v>7733</c:v>
                </c:pt>
                <c:pt idx="7734">
                  <c:v>7734</c:v>
                </c:pt>
                <c:pt idx="7735">
                  <c:v>7735</c:v>
                </c:pt>
                <c:pt idx="7736">
                  <c:v>7736</c:v>
                </c:pt>
                <c:pt idx="7737">
                  <c:v>7737</c:v>
                </c:pt>
                <c:pt idx="7738">
                  <c:v>7738</c:v>
                </c:pt>
                <c:pt idx="7739">
                  <c:v>7739</c:v>
                </c:pt>
                <c:pt idx="7740">
                  <c:v>7740</c:v>
                </c:pt>
                <c:pt idx="7741">
                  <c:v>7741</c:v>
                </c:pt>
                <c:pt idx="7742">
                  <c:v>7742</c:v>
                </c:pt>
                <c:pt idx="7743">
                  <c:v>7743</c:v>
                </c:pt>
                <c:pt idx="7744">
                  <c:v>7744</c:v>
                </c:pt>
                <c:pt idx="7745">
                  <c:v>7745</c:v>
                </c:pt>
                <c:pt idx="7746">
                  <c:v>7746</c:v>
                </c:pt>
                <c:pt idx="7747">
                  <c:v>7747</c:v>
                </c:pt>
                <c:pt idx="7748">
                  <c:v>7748</c:v>
                </c:pt>
                <c:pt idx="7749">
                  <c:v>7749</c:v>
                </c:pt>
                <c:pt idx="7750">
                  <c:v>7750</c:v>
                </c:pt>
                <c:pt idx="7751">
                  <c:v>7751</c:v>
                </c:pt>
                <c:pt idx="7752">
                  <c:v>7752</c:v>
                </c:pt>
                <c:pt idx="7753">
                  <c:v>7753</c:v>
                </c:pt>
                <c:pt idx="7754">
                  <c:v>7754</c:v>
                </c:pt>
                <c:pt idx="7755">
                  <c:v>7755</c:v>
                </c:pt>
                <c:pt idx="7756">
                  <c:v>7756</c:v>
                </c:pt>
                <c:pt idx="7757">
                  <c:v>7757</c:v>
                </c:pt>
                <c:pt idx="7758">
                  <c:v>7758</c:v>
                </c:pt>
                <c:pt idx="7759">
                  <c:v>7759</c:v>
                </c:pt>
                <c:pt idx="7760">
                  <c:v>7760</c:v>
                </c:pt>
                <c:pt idx="7761">
                  <c:v>7761</c:v>
                </c:pt>
                <c:pt idx="7762">
                  <c:v>7762</c:v>
                </c:pt>
                <c:pt idx="7763">
                  <c:v>7763</c:v>
                </c:pt>
                <c:pt idx="7764">
                  <c:v>7764</c:v>
                </c:pt>
                <c:pt idx="7765">
                  <c:v>7765</c:v>
                </c:pt>
                <c:pt idx="7766">
                  <c:v>7766</c:v>
                </c:pt>
                <c:pt idx="7767">
                  <c:v>7767</c:v>
                </c:pt>
                <c:pt idx="7768">
                  <c:v>7768</c:v>
                </c:pt>
                <c:pt idx="7769">
                  <c:v>7769</c:v>
                </c:pt>
                <c:pt idx="7770">
                  <c:v>7770</c:v>
                </c:pt>
                <c:pt idx="7771">
                  <c:v>7771</c:v>
                </c:pt>
                <c:pt idx="7772">
                  <c:v>7772</c:v>
                </c:pt>
                <c:pt idx="7773">
                  <c:v>7773</c:v>
                </c:pt>
                <c:pt idx="7774">
                  <c:v>7774</c:v>
                </c:pt>
                <c:pt idx="7775">
                  <c:v>7775</c:v>
                </c:pt>
                <c:pt idx="7776">
                  <c:v>7776</c:v>
                </c:pt>
                <c:pt idx="7777">
                  <c:v>7777</c:v>
                </c:pt>
                <c:pt idx="7778">
                  <c:v>7778</c:v>
                </c:pt>
                <c:pt idx="7779">
                  <c:v>7779</c:v>
                </c:pt>
                <c:pt idx="7780">
                  <c:v>7780</c:v>
                </c:pt>
                <c:pt idx="7781">
                  <c:v>7781</c:v>
                </c:pt>
                <c:pt idx="7782">
                  <c:v>7782</c:v>
                </c:pt>
                <c:pt idx="7783">
                  <c:v>7783</c:v>
                </c:pt>
                <c:pt idx="7784">
                  <c:v>7784</c:v>
                </c:pt>
                <c:pt idx="7785">
                  <c:v>7785</c:v>
                </c:pt>
                <c:pt idx="7786">
                  <c:v>7786</c:v>
                </c:pt>
                <c:pt idx="7787">
                  <c:v>7787</c:v>
                </c:pt>
                <c:pt idx="7788">
                  <c:v>7788</c:v>
                </c:pt>
                <c:pt idx="7789">
                  <c:v>7789</c:v>
                </c:pt>
                <c:pt idx="7790">
                  <c:v>7790</c:v>
                </c:pt>
                <c:pt idx="7791">
                  <c:v>7791</c:v>
                </c:pt>
                <c:pt idx="7792">
                  <c:v>7792</c:v>
                </c:pt>
                <c:pt idx="7793">
                  <c:v>7793</c:v>
                </c:pt>
                <c:pt idx="7794">
                  <c:v>7794</c:v>
                </c:pt>
                <c:pt idx="7795">
                  <c:v>7795</c:v>
                </c:pt>
                <c:pt idx="7796">
                  <c:v>7796</c:v>
                </c:pt>
                <c:pt idx="7797">
                  <c:v>7797</c:v>
                </c:pt>
                <c:pt idx="7798">
                  <c:v>7798</c:v>
                </c:pt>
                <c:pt idx="7799">
                  <c:v>7799</c:v>
                </c:pt>
                <c:pt idx="7800">
                  <c:v>7800</c:v>
                </c:pt>
                <c:pt idx="7801">
                  <c:v>7801</c:v>
                </c:pt>
                <c:pt idx="7802">
                  <c:v>7802</c:v>
                </c:pt>
                <c:pt idx="7803">
                  <c:v>7803</c:v>
                </c:pt>
                <c:pt idx="7804">
                  <c:v>7804</c:v>
                </c:pt>
                <c:pt idx="7805">
                  <c:v>7805</c:v>
                </c:pt>
                <c:pt idx="7806">
                  <c:v>7806</c:v>
                </c:pt>
                <c:pt idx="7807">
                  <c:v>7807</c:v>
                </c:pt>
                <c:pt idx="7808">
                  <c:v>7808</c:v>
                </c:pt>
                <c:pt idx="7809">
                  <c:v>7809</c:v>
                </c:pt>
                <c:pt idx="7810">
                  <c:v>7810</c:v>
                </c:pt>
                <c:pt idx="7811">
                  <c:v>7811</c:v>
                </c:pt>
                <c:pt idx="7812">
                  <c:v>7812</c:v>
                </c:pt>
                <c:pt idx="7813">
                  <c:v>7813</c:v>
                </c:pt>
                <c:pt idx="7814">
                  <c:v>7814</c:v>
                </c:pt>
                <c:pt idx="7815">
                  <c:v>7815</c:v>
                </c:pt>
                <c:pt idx="7816">
                  <c:v>7816</c:v>
                </c:pt>
                <c:pt idx="7817">
                  <c:v>7817</c:v>
                </c:pt>
                <c:pt idx="7818">
                  <c:v>7818</c:v>
                </c:pt>
                <c:pt idx="7819">
                  <c:v>7819</c:v>
                </c:pt>
                <c:pt idx="7820">
                  <c:v>7820</c:v>
                </c:pt>
                <c:pt idx="7821">
                  <c:v>7821</c:v>
                </c:pt>
                <c:pt idx="7822">
                  <c:v>7822</c:v>
                </c:pt>
                <c:pt idx="7823">
                  <c:v>7823</c:v>
                </c:pt>
                <c:pt idx="7824">
                  <c:v>7824</c:v>
                </c:pt>
                <c:pt idx="7825">
                  <c:v>7825</c:v>
                </c:pt>
                <c:pt idx="7826">
                  <c:v>7826</c:v>
                </c:pt>
                <c:pt idx="7827">
                  <c:v>7827</c:v>
                </c:pt>
                <c:pt idx="7828">
                  <c:v>7828</c:v>
                </c:pt>
                <c:pt idx="7829">
                  <c:v>7829</c:v>
                </c:pt>
                <c:pt idx="7830">
                  <c:v>7830</c:v>
                </c:pt>
                <c:pt idx="7831">
                  <c:v>7831</c:v>
                </c:pt>
                <c:pt idx="7832">
                  <c:v>7832</c:v>
                </c:pt>
                <c:pt idx="7833">
                  <c:v>7833</c:v>
                </c:pt>
                <c:pt idx="7834">
                  <c:v>7834</c:v>
                </c:pt>
                <c:pt idx="7835">
                  <c:v>7835</c:v>
                </c:pt>
                <c:pt idx="7836">
                  <c:v>7836</c:v>
                </c:pt>
                <c:pt idx="7837">
                  <c:v>7837</c:v>
                </c:pt>
                <c:pt idx="7838">
                  <c:v>7838</c:v>
                </c:pt>
                <c:pt idx="7839">
                  <c:v>7839</c:v>
                </c:pt>
                <c:pt idx="7840">
                  <c:v>7840</c:v>
                </c:pt>
                <c:pt idx="7841">
                  <c:v>7841</c:v>
                </c:pt>
                <c:pt idx="7842">
                  <c:v>7842</c:v>
                </c:pt>
                <c:pt idx="7843">
                  <c:v>7843</c:v>
                </c:pt>
                <c:pt idx="7844">
                  <c:v>7844</c:v>
                </c:pt>
                <c:pt idx="7845">
                  <c:v>7845</c:v>
                </c:pt>
                <c:pt idx="7846">
                  <c:v>7846</c:v>
                </c:pt>
                <c:pt idx="7847">
                  <c:v>7847</c:v>
                </c:pt>
                <c:pt idx="7848">
                  <c:v>7848</c:v>
                </c:pt>
                <c:pt idx="7849">
                  <c:v>7849</c:v>
                </c:pt>
                <c:pt idx="7850">
                  <c:v>7850</c:v>
                </c:pt>
                <c:pt idx="7851">
                  <c:v>7851</c:v>
                </c:pt>
                <c:pt idx="7852">
                  <c:v>7852</c:v>
                </c:pt>
                <c:pt idx="7853">
                  <c:v>7853</c:v>
                </c:pt>
                <c:pt idx="7854">
                  <c:v>7854</c:v>
                </c:pt>
                <c:pt idx="7855">
                  <c:v>7855</c:v>
                </c:pt>
                <c:pt idx="7856">
                  <c:v>7856</c:v>
                </c:pt>
                <c:pt idx="7857">
                  <c:v>7857</c:v>
                </c:pt>
                <c:pt idx="7858">
                  <c:v>7858</c:v>
                </c:pt>
                <c:pt idx="7859">
                  <c:v>7859</c:v>
                </c:pt>
                <c:pt idx="7860">
                  <c:v>7860</c:v>
                </c:pt>
                <c:pt idx="7861">
                  <c:v>7861</c:v>
                </c:pt>
                <c:pt idx="7862">
                  <c:v>7862</c:v>
                </c:pt>
                <c:pt idx="7863">
                  <c:v>7863</c:v>
                </c:pt>
                <c:pt idx="7864">
                  <c:v>7864</c:v>
                </c:pt>
                <c:pt idx="7865">
                  <c:v>7865</c:v>
                </c:pt>
                <c:pt idx="7866">
                  <c:v>7866</c:v>
                </c:pt>
                <c:pt idx="7867">
                  <c:v>7867</c:v>
                </c:pt>
                <c:pt idx="7868">
                  <c:v>7868</c:v>
                </c:pt>
                <c:pt idx="7869">
                  <c:v>7869</c:v>
                </c:pt>
                <c:pt idx="7870">
                  <c:v>7870</c:v>
                </c:pt>
                <c:pt idx="7871">
                  <c:v>7871</c:v>
                </c:pt>
                <c:pt idx="7872">
                  <c:v>7872</c:v>
                </c:pt>
                <c:pt idx="7873">
                  <c:v>7873</c:v>
                </c:pt>
                <c:pt idx="7874">
                  <c:v>7874</c:v>
                </c:pt>
                <c:pt idx="7875">
                  <c:v>7875</c:v>
                </c:pt>
                <c:pt idx="7876">
                  <c:v>7876</c:v>
                </c:pt>
                <c:pt idx="7877">
                  <c:v>7877</c:v>
                </c:pt>
                <c:pt idx="7878">
                  <c:v>7878</c:v>
                </c:pt>
                <c:pt idx="7879">
                  <c:v>7879</c:v>
                </c:pt>
                <c:pt idx="7880">
                  <c:v>7880</c:v>
                </c:pt>
                <c:pt idx="7881">
                  <c:v>7881</c:v>
                </c:pt>
                <c:pt idx="7882">
                  <c:v>7882</c:v>
                </c:pt>
                <c:pt idx="7883">
                  <c:v>7883</c:v>
                </c:pt>
                <c:pt idx="7884">
                  <c:v>7884</c:v>
                </c:pt>
                <c:pt idx="7885">
                  <c:v>7885</c:v>
                </c:pt>
                <c:pt idx="7886">
                  <c:v>7886</c:v>
                </c:pt>
                <c:pt idx="7887">
                  <c:v>7887</c:v>
                </c:pt>
                <c:pt idx="7888">
                  <c:v>7888</c:v>
                </c:pt>
                <c:pt idx="7889">
                  <c:v>7889</c:v>
                </c:pt>
                <c:pt idx="7890">
                  <c:v>7890</c:v>
                </c:pt>
                <c:pt idx="7891">
                  <c:v>7891</c:v>
                </c:pt>
                <c:pt idx="7892">
                  <c:v>7892</c:v>
                </c:pt>
                <c:pt idx="7893">
                  <c:v>7893</c:v>
                </c:pt>
                <c:pt idx="7894">
                  <c:v>7894</c:v>
                </c:pt>
                <c:pt idx="7895">
                  <c:v>7895</c:v>
                </c:pt>
                <c:pt idx="7896">
                  <c:v>7896</c:v>
                </c:pt>
                <c:pt idx="7897">
                  <c:v>7897</c:v>
                </c:pt>
                <c:pt idx="7898">
                  <c:v>7898</c:v>
                </c:pt>
                <c:pt idx="7899">
                  <c:v>7899</c:v>
                </c:pt>
                <c:pt idx="7900">
                  <c:v>7900</c:v>
                </c:pt>
                <c:pt idx="7901">
                  <c:v>7901</c:v>
                </c:pt>
                <c:pt idx="7902">
                  <c:v>7902</c:v>
                </c:pt>
                <c:pt idx="7903">
                  <c:v>7903</c:v>
                </c:pt>
                <c:pt idx="7904">
                  <c:v>7904</c:v>
                </c:pt>
                <c:pt idx="7905">
                  <c:v>7905</c:v>
                </c:pt>
                <c:pt idx="7906">
                  <c:v>7906</c:v>
                </c:pt>
                <c:pt idx="7907">
                  <c:v>7907</c:v>
                </c:pt>
                <c:pt idx="7908">
                  <c:v>7908</c:v>
                </c:pt>
                <c:pt idx="7909">
                  <c:v>7909</c:v>
                </c:pt>
                <c:pt idx="7910">
                  <c:v>7910</c:v>
                </c:pt>
                <c:pt idx="7911">
                  <c:v>7911</c:v>
                </c:pt>
                <c:pt idx="7912">
                  <c:v>7912</c:v>
                </c:pt>
                <c:pt idx="7913">
                  <c:v>7913</c:v>
                </c:pt>
                <c:pt idx="7914">
                  <c:v>7914</c:v>
                </c:pt>
                <c:pt idx="7915">
                  <c:v>7915</c:v>
                </c:pt>
                <c:pt idx="7916">
                  <c:v>7916</c:v>
                </c:pt>
                <c:pt idx="7917">
                  <c:v>7917</c:v>
                </c:pt>
                <c:pt idx="7918">
                  <c:v>7918</c:v>
                </c:pt>
                <c:pt idx="7919">
                  <c:v>7919</c:v>
                </c:pt>
                <c:pt idx="7920">
                  <c:v>7920</c:v>
                </c:pt>
                <c:pt idx="7921">
                  <c:v>7921</c:v>
                </c:pt>
                <c:pt idx="7922">
                  <c:v>7922</c:v>
                </c:pt>
                <c:pt idx="7923">
                  <c:v>7923</c:v>
                </c:pt>
                <c:pt idx="7924">
                  <c:v>7924</c:v>
                </c:pt>
                <c:pt idx="7925">
                  <c:v>7925</c:v>
                </c:pt>
                <c:pt idx="7926">
                  <c:v>7926</c:v>
                </c:pt>
                <c:pt idx="7927">
                  <c:v>7927</c:v>
                </c:pt>
                <c:pt idx="7928">
                  <c:v>7928</c:v>
                </c:pt>
                <c:pt idx="7929">
                  <c:v>7929</c:v>
                </c:pt>
                <c:pt idx="7930">
                  <c:v>7930</c:v>
                </c:pt>
                <c:pt idx="7931">
                  <c:v>7931</c:v>
                </c:pt>
                <c:pt idx="7932">
                  <c:v>7932</c:v>
                </c:pt>
                <c:pt idx="7933">
                  <c:v>7933</c:v>
                </c:pt>
                <c:pt idx="7934">
                  <c:v>7934</c:v>
                </c:pt>
                <c:pt idx="7935">
                  <c:v>7935</c:v>
                </c:pt>
                <c:pt idx="7936">
                  <c:v>7936</c:v>
                </c:pt>
                <c:pt idx="7937">
                  <c:v>7937</c:v>
                </c:pt>
                <c:pt idx="7938">
                  <c:v>7938</c:v>
                </c:pt>
                <c:pt idx="7939">
                  <c:v>7939</c:v>
                </c:pt>
                <c:pt idx="7940">
                  <c:v>7940</c:v>
                </c:pt>
                <c:pt idx="7941">
                  <c:v>7941</c:v>
                </c:pt>
                <c:pt idx="7942">
                  <c:v>7942</c:v>
                </c:pt>
                <c:pt idx="7943">
                  <c:v>7943</c:v>
                </c:pt>
                <c:pt idx="7944">
                  <c:v>7944</c:v>
                </c:pt>
                <c:pt idx="7945">
                  <c:v>7945</c:v>
                </c:pt>
                <c:pt idx="7946">
                  <c:v>7946</c:v>
                </c:pt>
                <c:pt idx="7947">
                  <c:v>7947</c:v>
                </c:pt>
                <c:pt idx="7948">
                  <c:v>7948</c:v>
                </c:pt>
                <c:pt idx="7949">
                  <c:v>7949</c:v>
                </c:pt>
                <c:pt idx="7950">
                  <c:v>7950</c:v>
                </c:pt>
                <c:pt idx="7951">
                  <c:v>7951</c:v>
                </c:pt>
                <c:pt idx="7952">
                  <c:v>7952</c:v>
                </c:pt>
                <c:pt idx="7953">
                  <c:v>7953</c:v>
                </c:pt>
                <c:pt idx="7954">
                  <c:v>7954</c:v>
                </c:pt>
                <c:pt idx="7955">
                  <c:v>7955</c:v>
                </c:pt>
                <c:pt idx="7956">
                  <c:v>7956</c:v>
                </c:pt>
                <c:pt idx="7957">
                  <c:v>7957</c:v>
                </c:pt>
                <c:pt idx="7958">
                  <c:v>7958</c:v>
                </c:pt>
                <c:pt idx="7959">
                  <c:v>7959</c:v>
                </c:pt>
                <c:pt idx="7960">
                  <c:v>7960</c:v>
                </c:pt>
                <c:pt idx="7961">
                  <c:v>7961</c:v>
                </c:pt>
                <c:pt idx="7962">
                  <c:v>7962</c:v>
                </c:pt>
                <c:pt idx="7963">
                  <c:v>7963</c:v>
                </c:pt>
                <c:pt idx="7964">
                  <c:v>7964</c:v>
                </c:pt>
                <c:pt idx="7965">
                  <c:v>7965</c:v>
                </c:pt>
                <c:pt idx="7966">
                  <c:v>7966</c:v>
                </c:pt>
                <c:pt idx="7967">
                  <c:v>7967</c:v>
                </c:pt>
                <c:pt idx="7968">
                  <c:v>7968</c:v>
                </c:pt>
                <c:pt idx="7969">
                  <c:v>7969</c:v>
                </c:pt>
                <c:pt idx="7970">
                  <c:v>7970</c:v>
                </c:pt>
                <c:pt idx="7971">
                  <c:v>7971</c:v>
                </c:pt>
                <c:pt idx="7972">
                  <c:v>7972</c:v>
                </c:pt>
                <c:pt idx="7973">
                  <c:v>7973</c:v>
                </c:pt>
                <c:pt idx="7974">
                  <c:v>7974</c:v>
                </c:pt>
                <c:pt idx="7975">
                  <c:v>7975</c:v>
                </c:pt>
                <c:pt idx="7976">
                  <c:v>7976</c:v>
                </c:pt>
                <c:pt idx="7977">
                  <c:v>7977</c:v>
                </c:pt>
                <c:pt idx="7978">
                  <c:v>7978</c:v>
                </c:pt>
                <c:pt idx="7979">
                  <c:v>7979</c:v>
                </c:pt>
                <c:pt idx="7980">
                  <c:v>7980</c:v>
                </c:pt>
                <c:pt idx="7981">
                  <c:v>7981</c:v>
                </c:pt>
                <c:pt idx="7982">
                  <c:v>7982</c:v>
                </c:pt>
                <c:pt idx="7983">
                  <c:v>7983</c:v>
                </c:pt>
                <c:pt idx="7984">
                  <c:v>7984</c:v>
                </c:pt>
                <c:pt idx="7985">
                  <c:v>7985</c:v>
                </c:pt>
                <c:pt idx="7986">
                  <c:v>7986</c:v>
                </c:pt>
                <c:pt idx="7987">
                  <c:v>7987</c:v>
                </c:pt>
                <c:pt idx="7988">
                  <c:v>7988</c:v>
                </c:pt>
                <c:pt idx="7989">
                  <c:v>7989</c:v>
                </c:pt>
                <c:pt idx="7990">
                  <c:v>7990</c:v>
                </c:pt>
                <c:pt idx="7991">
                  <c:v>7991</c:v>
                </c:pt>
                <c:pt idx="7992">
                  <c:v>7992</c:v>
                </c:pt>
                <c:pt idx="7993">
                  <c:v>7993</c:v>
                </c:pt>
                <c:pt idx="7994">
                  <c:v>7994</c:v>
                </c:pt>
                <c:pt idx="7995">
                  <c:v>7995</c:v>
                </c:pt>
                <c:pt idx="7996">
                  <c:v>7996</c:v>
                </c:pt>
                <c:pt idx="7997">
                  <c:v>7997</c:v>
                </c:pt>
                <c:pt idx="7998">
                  <c:v>7998</c:v>
                </c:pt>
                <c:pt idx="7999">
                  <c:v>7999</c:v>
                </c:pt>
                <c:pt idx="8000">
                  <c:v>8000</c:v>
                </c:pt>
                <c:pt idx="8001">
                  <c:v>8001</c:v>
                </c:pt>
                <c:pt idx="8002">
                  <c:v>8002</c:v>
                </c:pt>
                <c:pt idx="8003">
                  <c:v>8003</c:v>
                </c:pt>
                <c:pt idx="8004">
                  <c:v>8004</c:v>
                </c:pt>
                <c:pt idx="8005">
                  <c:v>8005</c:v>
                </c:pt>
                <c:pt idx="8006">
                  <c:v>8006</c:v>
                </c:pt>
                <c:pt idx="8007">
                  <c:v>8007</c:v>
                </c:pt>
                <c:pt idx="8008">
                  <c:v>8008</c:v>
                </c:pt>
                <c:pt idx="8009">
                  <c:v>8009</c:v>
                </c:pt>
                <c:pt idx="8010">
                  <c:v>8010</c:v>
                </c:pt>
                <c:pt idx="8011">
                  <c:v>8011</c:v>
                </c:pt>
                <c:pt idx="8012">
                  <c:v>8012</c:v>
                </c:pt>
                <c:pt idx="8013">
                  <c:v>8013</c:v>
                </c:pt>
                <c:pt idx="8014">
                  <c:v>8014</c:v>
                </c:pt>
                <c:pt idx="8015">
                  <c:v>8015</c:v>
                </c:pt>
                <c:pt idx="8016">
                  <c:v>8016</c:v>
                </c:pt>
                <c:pt idx="8017">
                  <c:v>8017</c:v>
                </c:pt>
                <c:pt idx="8018">
                  <c:v>8018</c:v>
                </c:pt>
                <c:pt idx="8019">
                  <c:v>8019</c:v>
                </c:pt>
                <c:pt idx="8020">
                  <c:v>8020</c:v>
                </c:pt>
                <c:pt idx="8021">
                  <c:v>8021</c:v>
                </c:pt>
                <c:pt idx="8022">
                  <c:v>8022</c:v>
                </c:pt>
                <c:pt idx="8023">
                  <c:v>8023</c:v>
                </c:pt>
                <c:pt idx="8024">
                  <c:v>8024</c:v>
                </c:pt>
                <c:pt idx="8025">
                  <c:v>8025</c:v>
                </c:pt>
                <c:pt idx="8026">
                  <c:v>8026</c:v>
                </c:pt>
                <c:pt idx="8027">
                  <c:v>8027</c:v>
                </c:pt>
                <c:pt idx="8028">
                  <c:v>8028</c:v>
                </c:pt>
                <c:pt idx="8029">
                  <c:v>8029</c:v>
                </c:pt>
                <c:pt idx="8030">
                  <c:v>8030</c:v>
                </c:pt>
                <c:pt idx="8031">
                  <c:v>8031</c:v>
                </c:pt>
                <c:pt idx="8032">
                  <c:v>8032</c:v>
                </c:pt>
                <c:pt idx="8033">
                  <c:v>8033</c:v>
                </c:pt>
                <c:pt idx="8034">
                  <c:v>8034</c:v>
                </c:pt>
                <c:pt idx="8035">
                  <c:v>8035</c:v>
                </c:pt>
                <c:pt idx="8036">
                  <c:v>8036</c:v>
                </c:pt>
                <c:pt idx="8037">
                  <c:v>8037</c:v>
                </c:pt>
                <c:pt idx="8038">
                  <c:v>8038</c:v>
                </c:pt>
                <c:pt idx="8039">
                  <c:v>8039</c:v>
                </c:pt>
                <c:pt idx="8040">
                  <c:v>8040</c:v>
                </c:pt>
                <c:pt idx="8041">
                  <c:v>8041</c:v>
                </c:pt>
                <c:pt idx="8042">
                  <c:v>8042</c:v>
                </c:pt>
                <c:pt idx="8043">
                  <c:v>8043</c:v>
                </c:pt>
                <c:pt idx="8044">
                  <c:v>8044</c:v>
                </c:pt>
                <c:pt idx="8045">
                  <c:v>8045</c:v>
                </c:pt>
                <c:pt idx="8046">
                  <c:v>8046</c:v>
                </c:pt>
                <c:pt idx="8047">
                  <c:v>8047</c:v>
                </c:pt>
                <c:pt idx="8048">
                  <c:v>8048</c:v>
                </c:pt>
                <c:pt idx="8049">
                  <c:v>8049</c:v>
                </c:pt>
                <c:pt idx="8050">
                  <c:v>8050</c:v>
                </c:pt>
                <c:pt idx="8051">
                  <c:v>8051</c:v>
                </c:pt>
                <c:pt idx="8052">
                  <c:v>8052</c:v>
                </c:pt>
                <c:pt idx="8053">
                  <c:v>8053</c:v>
                </c:pt>
                <c:pt idx="8054">
                  <c:v>8054</c:v>
                </c:pt>
                <c:pt idx="8055">
                  <c:v>8055</c:v>
                </c:pt>
                <c:pt idx="8056">
                  <c:v>8056</c:v>
                </c:pt>
                <c:pt idx="8057">
                  <c:v>8057</c:v>
                </c:pt>
                <c:pt idx="8058">
                  <c:v>8058</c:v>
                </c:pt>
                <c:pt idx="8059">
                  <c:v>8059</c:v>
                </c:pt>
                <c:pt idx="8060">
                  <c:v>8060</c:v>
                </c:pt>
                <c:pt idx="8061">
                  <c:v>8061</c:v>
                </c:pt>
                <c:pt idx="8062">
                  <c:v>8062</c:v>
                </c:pt>
                <c:pt idx="8063">
                  <c:v>8063</c:v>
                </c:pt>
                <c:pt idx="8064">
                  <c:v>8064</c:v>
                </c:pt>
                <c:pt idx="8065">
                  <c:v>8065</c:v>
                </c:pt>
                <c:pt idx="8066">
                  <c:v>8066</c:v>
                </c:pt>
                <c:pt idx="8067">
                  <c:v>8067</c:v>
                </c:pt>
                <c:pt idx="8068">
                  <c:v>8068</c:v>
                </c:pt>
                <c:pt idx="8069">
                  <c:v>8069</c:v>
                </c:pt>
                <c:pt idx="8070">
                  <c:v>8070</c:v>
                </c:pt>
                <c:pt idx="8071">
                  <c:v>8071</c:v>
                </c:pt>
                <c:pt idx="8072">
                  <c:v>8072</c:v>
                </c:pt>
                <c:pt idx="8073">
                  <c:v>8073</c:v>
                </c:pt>
                <c:pt idx="8074">
                  <c:v>8074</c:v>
                </c:pt>
                <c:pt idx="8075">
                  <c:v>8075</c:v>
                </c:pt>
                <c:pt idx="8076">
                  <c:v>8076</c:v>
                </c:pt>
                <c:pt idx="8077">
                  <c:v>8077</c:v>
                </c:pt>
                <c:pt idx="8078">
                  <c:v>8078</c:v>
                </c:pt>
                <c:pt idx="8079">
                  <c:v>8079</c:v>
                </c:pt>
                <c:pt idx="8080">
                  <c:v>8080</c:v>
                </c:pt>
                <c:pt idx="8081">
                  <c:v>8081</c:v>
                </c:pt>
                <c:pt idx="8082">
                  <c:v>8082</c:v>
                </c:pt>
                <c:pt idx="8083">
                  <c:v>8083</c:v>
                </c:pt>
                <c:pt idx="8084">
                  <c:v>8084</c:v>
                </c:pt>
                <c:pt idx="8085">
                  <c:v>8085</c:v>
                </c:pt>
                <c:pt idx="8086">
                  <c:v>8086</c:v>
                </c:pt>
                <c:pt idx="8087">
                  <c:v>8087</c:v>
                </c:pt>
                <c:pt idx="8088">
                  <c:v>8088</c:v>
                </c:pt>
                <c:pt idx="8089">
                  <c:v>8089</c:v>
                </c:pt>
                <c:pt idx="8090">
                  <c:v>8090</c:v>
                </c:pt>
                <c:pt idx="8091">
                  <c:v>8091</c:v>
                </c:pt>
                <c:pt idx="8092">
                  <c:v>8092</c:v>
                </c:pt>
                <c:pt idx="8093">
                  <c:v>8093</c:v>
                </c:pt>
                <c:pt idx="8094">
                  <c:v>8094</c:v>
                </c:pt>
                <c:pt idx="8095">
                  <c:v>8095</c:v>
                </c:pt>
                <c:pt idx="8096">
                  <c:v>8096</c:v>
                </c:pt>
                <c:pt idx="8097">
                  <c:v>8097</c:v>
                </c:pt>
                <c:pt idx="8098">
                  <c:v>8098</c:v>
                </c:pt>
                <c:pt idx="8099">
                  <c:v>8099</c:v>
                </c:pt>
                <c:pt idx="8100">
                  <c:v>8100</c:v>
                </c:pt>
                <c:pt idx="8101">
                  <c:v>8101</c:v>
                </c:pt>
                <c:pt idx="8102">
                  <c:v>8102</c:v>
                </c:pt>
                <c:pt idx="8103">
                  <c:v>8103</c:v>
                </c:pt>
                <c:pt idx="8104">
                  <c:v>8104</c:v>
                </c:pt>
                <c:pt idx="8105">
                  <c:v>8105</c:v>
                </c:pt>
                <c:pt idx="8106">
                  <c:v>8106</c:v>
                </c:pt>
                <c:pt idx="8107">
                  <c:v>8107</c:v>
                </c:pt>
                <c:pt idx="8108">
                  <c:v>8108</c:v>
                </c:pt>
                <c:pt idx="8109">
                  <c:v>8109</c:v>
                </c:pt>
                <c:pt idx="8110">
                  <c:v>8110</c:v>
                </c:pt>
                <c:pt idx="8111">
                  <c:v>8111</c:v>
                </c:pt>
                <c:pt idx="8112">
                  <c:v>8112</c:v>
                </c:pt>
                <c:pt idx="8113">
                  <c:v>8113</c:v>
                </c:pt>
                <c:pt idx="8114">
                  <c:v>8114</c:v>
                </c:pt>
                <c:pt idx="8115">
                  <c:v>8115</c:v>
                </c:pt>
                <c:pt idx="8116">
                  <c:v>8116</c:v>
                </c:pt>
                <c:pt idx="8117">
                  <c:v>8117</c:v>
                </c:pt>
                <c:pt idx="8118">
                  <c:v>8118</c:v>
                </c:pt>
                <c:pt idx="8119">
                  <c:v>8119</c:v>
                </c:pt>
                <c:pt idx="8120">
                  <c:v>8120</c:v>
                </c:pt>
                <c:pt idx="8121">
                  <c:v>8121</c:v>
                </c:pt>
                <c:pt idx="8122">
                  <c:v>8122</c:v>
                </c:pt>
                <c:pt idx="8123">
                  <c:v>8123</c:v>
                </c:pt>
                <c:pt idx="8124">
                  <c:v>8124</c:v>
                </c:pt>
                <c:pt idx="8125">
                  <c:v>8125</c:v>
                </c:pt>
                <c:pt idx="8126">
                  <c:v>8126</c:v>
                </c:pt>
                <c:pt idx="8127">
                  <c:v>8127</c:v>
                </c:pt>
                <c:pt idx="8128">
                  <c:v>8128</c:v>
                </c:pt>
                <c:pt idx="8129">
                  <c:v>8129</c:v>
                </c:pt>
                <c:pt idx="8130">
                  <c:v>8130</c:v>
                </c:pt>
                <c:pt idx="8131">
                  <c:v>8131</c:v>
                </c:pt>
                <c:pt idx="8132">
                  <c:v>8132</c:v>
                </c:pt>
                <c:pt idx="8133">
                  <c:v>8133</c:v>
                </c:pt>
                <c:pt idx="8134">
                  <c:v>8134</c:v>
                </c:pt>
                <c:pt idx="8135">
                  <c:v>8135</c:v>
                </c:pt>
                <c:pt idx="8136">
                  <c:v>8136</c:v>
                </c:pt>
                <c:pt idx="8137">
                  <c:v>8137</c:v>
                </c:pt>
                <c:pt idx="8138">
                  <c:v>8138</c:v>
                </c:pt>
                <c:pt idx="8139">
                  <c:v>8139</c:v>
                </c:pt>
                <c:pt idx="8140">
                  <c:v>8140</c:v>
                </c:pt>
                <c:pt idx="8141">
                  <c:v>8141</c:v>
                </c:pt>
                <c:pt idx="8142">
                  <c:v>8142</c:v>
                </c:pt>
                <c:pt idx="8143">
                  <c:v>8143</c:v>
                </c:pt>
                <c:pt idx="8144">
                  <c:v>8144</c:v>
                </c:pt>
                <c:pt idx="8145">
                  <c:v>8145</c:v>
                </c:pt>
                <c:pt idx="8146">
                  <c:v>8146</c:v>
                </c:pt>
                <c:pt idx="8147">
                  <c:v>8147</c:v>
                </c:pt>
                <c:pt idx="8148">
                  <c:v>8148</c:v>
                </c:pt>
                <c:pt idx="8149">
                  <c:v>8149</c:v>
                </c:pt>
                <c:pt idx="8150">
                  <c:v>8150</c:v>
                </c:pt>
                <c:pt idx="8151">
                  <c:v>8151</c:v>
                </c:pt>
                <c:pt idx="8152">
                  <c:v>8152</c:v>
                </c:pt>
                <c:pt idx="8153">
                  <c:v>8153</c:v>
                </c:pt>
                <c:pt idx="8154">
                  <c:v>8154</c:v>
                </c:pt>
                <c:pt idx="8155">
                  <c:v>8155</c:v>
                </c:pt>
                <c:pt idx="8156">
                  <c:v>8156</c:v>
                </c:pt>
                <c:pt idx="8157">
                  <c:v>8157</c:v>
                </c:pt>
                <c:pt idx="8158">
                  <c:v>8158</c:v>
                </c:pt>
                <c:pt idx="8159">
                  <c:v>8159</c:v>
                </c:pt>
                <c:pt idx="8160">
                  <c:v>8160</c:v>
                </c:pt>
                <c:pt idx="8161">
                  <c:v>8161</c:v>
                </c:pt>
                <c:pt idx="8162">
                  <c:v>8162</c:v>
                </c:pt>
                <c:pt idx="8163">
                  <c:v>8163</c:v>
                </c:pt>
                <c:pt idx="8164">
                  <c:v>8164</c:v>
                </c:pt>
                <c:pt idx="8165">
                  <c:v>8165</c:v>
                </c:pt>
                <c:pt idx="8166">
                  <c:v>8166</c:v>
                </c:pt>
                <c:pt idx="8167">
                  <c:v>8167</c:v>
                </c:pt>
                <c:pt idx="8168">
                  <c:v>8168</c:v>
                </c:pt>
                <c:pt idx="8169">
                  <c:v>8169</c:v>
                </c:pt>
                <c:pt idx="8170">
                  <c:v>8170</c:v>
                </c:pt>
                <c:pt idx="8171">
                  <c:v>8171</c:v>
                </c:pt>
                <c:pt idx="8172">
                  <c:v>8172</c:v>
                </c:pt>
                <c:pt idx="8173">
                  <c:v>8173</c:v>
                </c:pt>
                <c:pt idx="8174">
                  <c:v>8174</c:v>
                </c:pt>
                <c:pt idx="8175">
                  <c:v>8175</c:v>
                </c:pt>
                <c:pt idx="8176">
                  <c:v>8176</c:v>
                </c:pt>
                <c:pt idx="8177">
                  <c:v>8177</c:v>
                </c:pt>
                <c:pt idx="8178">
                  <c:v>8178</c:v>
                </c:pt>
                <c:pt idx="8179">
                  <c:v>8179</c:v>
                </c:pt>
                <c:pt idx="8180">
                  <c:v>8180</c:v>
                </c:pt>
                <c:pt idx="8181">
                  <c:v>8181</c:v>
                </c:pt>
                <c:pt idx="8182">
                  <c:v>8182</c:v>
                </c:pt>
                <c:pt idx="8183">
                  <c:v>8183</c:v>
                </c:pt>
                <c:pt idx="8184">
                  <c:v>8184</c:v>
                </c:pt>
                <c:pt idx="8185">
                  <c:v>8185</c:v>
                </c:pt>
                <c:pt idx="8186">
                  <c:v>8186</c:v>
                </c:pt>
                <c:pt idx="8187">
                  <c:v>8187</c:v>
                </c:pt>
                <c:pt idx="8188">
                  <c:v>8188</c:v>
                </c:pt>
                <c:pt idx="8189">
                  <c:v>8189</c:v>
                </c:pt>
                <c:pt idx="8190">
                  <c:v>8190</c:v>
                </c:pt>
                <c:pt idx="8191">
                  <c:v>8191</c:v>
                </c:pt>
                <c:pt idx="8192">
                  <c:v>8192</c:v>
                </c:pt>
                <c:pt idx="8193">
                  <c:v>8193</c:v>
                </c:pt>
                <c:pt idx="8194">
                  <c:v>8194</c:v>
                </c:pt>
                <c:pt idx="8195">
                  <c:v>8195</c:v>
                </c:pt>
                <c:pt idx="8196">
                  <c:v>8196</c:v>
                </c:pt>
                <c:pt idx="8197">
                  <c:v>8197</c:v>
                </c:pt>
                <c:pt idx="8198">
                  <c:v>8198</c:v>
                </c:pt>
                <c:pt idx="8199">
                  <c:v>8199</c:v>
                </c:pt>
                <c:pt idx="8200">
                  <c:v>8200</c:v>
                </c:pt>
                <c:pt idx="8201">
                  <c:v>8201</c:v>
                </c:pt>
                <c:pt idx="8202">
                  <c:v>8202</c:v>
                </c:pt>
                <c:pt idx="8203">
                  <c:v>8203</c:v>
                </c:pt>
                <c:pt idx="8204">
                  <c:v>8204</c:v>
                </c:pt>
                <c:pt idx="8205">
                  <c:v>8205</c:v>
                </c:pt>
                <c:pt idx="8206">
                  <c:v>8206</c:v>
                </c:pt>
                <c:pt idx="8207">
                  <c:v>8207</c:v>
                </c:pt>
                <c:pt idx="8208">
                  <c:v>8208</c:v>
                </c:pt>
                <c:pt idx="8209">
                  <c:v>8209</c:v>
                </c:pt>
                <c:pt idx="8210">
                  <c:v>8210</c:v>
                </c:pt>
                <c:pt idx="8211">
                  <c:v>8211</c:v>
                </c:pt>
                <c:pt idx="8212">
                  <c:v>8212</c:v>
                </c:pt>
                <c:pt idx="8213">
                  <c:v>8213</c:v>
                </c:pt>
                <c:pt idx="8214">
                  <c:v>8214</c:v>
                </c:pt>
                <c:pt idx="8215">
                  <c:v>8215</c:v>
                </c:pt>
                <c:pt idx="8216">
                  <c:v>8216</c:v>
                </c:pt>
                <c:pt idx="8217">
                  <c:v>8217</c:v>
                </c:pt>
                <c:pt idx="8218">
                  <c:v>8218</c:v>
                </c:pt>
                <c:pt idx="8219">
                  <c:v>8219</c:v>
                </c:pt>
                <c:pt idx="8220">
                  <c:v>8220</c:v>
                </c:pt>
                <c:pt idx="8221">
                  <c:v>8221</c:v>
                </c:pt>
                <c:pt idx="8222">
                  <c:v>8222</c:v>
                </c:pt>
                <c:pt idx="8223">
                  <c:v>8223</c:v>
                </c:pt>
                <c:pt idx="8224">
                  <c:v>8224</c:v>
                </c:pt>
                <c:pt idx="8225">
                  <c:v>8225</c:v>
                </c:pt>
                <c:pt idx="8226">
                  <c:v>8226</c:v>
                </c:pt>
                <c:pt idx="8227">
                  <c:v>8227</c:v>
                </c:pt>
                <c:pt idx="8228">
                  <c:v>8228</c:v>
                </c:pt>
                <c:pt idx="8229">
                  <c:v>8229</c:v>
                </c:pt>
                <c:pt idx="8230">
                  <c:v>8230</c:v>
                </c:pt>
                <c:pt idx="8231">
                  <c:v>8231</c:v>
                </c:pt>
                <c:pt idx="8232">
                  <c:v>8232</c:v>
                </c:pt>
                <c:pt idx="8233">
                  <c:v>8233</c:v>
                </c:pt>
                <c:pt idx="8234">
                  <c:v>8234</c:v>
                </c:pt>
                <c:pt idx="8235">
                  <c:v>8235</c:v>
                </c:pt>
                <c:pt idx="8236">
                  <c:v>8236</c:v>
                </c:pt>
                <c:pt idx="8237">
                  <c:v>8237</c:v>
                </c:pt>
                <c:pt idx="8238">
                  <c:v>8238</c:v>
                </c:pt>
                <c:pt idx="8239">
                  <c:v>8239</c:v>
                </c:pt>
                <c:pt idx="8240">
                  <c:v>8240</c:v>
                </c:pt>
                <c:pt idx="8241">
                  <c:v>8241</c:v>
                </c:pt>
                <c:pt idx="8242">
                  <c:v>8242</c:v>
                </c:pt>
                <c:pt idx="8243">
                  <c:v>8243</c:v>
                </c:pt>
                <c:pt idx="8244">
                  <c:v>8244</c:v>
                </c:pt>
                <c:pt idx="8245">
                  <c:v>8245</c:v>
                </c:pt>
                <c:pt idx="8246">
                  <c:v>8246</c:v>
                </c:pt>
                <c:pt idx="8247">
                  <c:v>8247</c:v>
                </c:pt>
                <c:pt idx="8248">
                  <c:v>8248</c:v>
                </c:pt>
                <c:pt idx="8249">
                  <c:v>8249</c:v>
                </c:pt>
                <c:pt idx="8250">
                  <c:v>8250</c:v>
                </c:pt>
                <c:pt idx="8251">
                  <c:v>8251</c:v>
                </c:pt>
                <c:pt idx="8252">
                  <c:v>8252</c:v>
                </c:pt>
                <c:pt idx="8253">
                  <c:v>8253</c:v>
                </c:pt>
                <c:pt idx="8254">
                  <c:v>8254</c:v>
                </c:pt>
                <c:pt idx="8255">
                  <c:v>8255</c:v>
                </c:pt>
                <c:pt idx="8256">
                  <c:v>8256</c:v>
                </c:pt>
                <c:pt idx="8257">
                  <c:v>8257</c:v>
                </c:pt>
                <c:pt idx="8258">
                  <c:v>8258</c:v>
                </c:pt>
                <c:pt idx="8259">
                  <c:v>8259</c:v>
                </c:pt>
                <c:pt idx="8260">
                  <c:v>8260</c:v>
                </c:pt>
                <c:pt idx="8261">
                  <c:v>8261</c:v>
                </c:pt>
                <c:pt idx="8262">
                  <c:v>8262</c:v>
                </c:pt>
                <c:pt idx="8263">
                  <c:v>8263</c:v>
                </c:pt>
                <c:pt idx="8264">
                  <c:v>8264</c:v>
                </c:pt>
                <c:pt idx="8265">
                  <c:v>8265</c:v>
                </c:pt>
                <c:pt idx="8266">
                  <c:v>8266</c:v>
                </c:pt>
                <c:pt idx="8267">
                  <c:v>8267</c:v>
                </c:pt>
                <c:pt idx="8268">
                  <c:v>8268</c:v>
                </c:pt>
                <c:pt idx="8269">
                  <c:v>8269</c:v>
                </c:pt>
                <c:pt idx="8270">
                  <c:v>8270</c:v>
                </c:pt>
                <c:pt idx="8271">
                  <c:v>8271</c:v>
                </c:pt>
                <c:pt idx="8272">
                  <c:v>8272</c:v>
                </c:pt>
                <c:pt idx="8273">
                  <c:v>8273</c:v>
                </c:pt>
                <c:pt idx="8274">
                  <c:v>8274</c:v>
                </c:pt>
                <c:pt idx="8275">
                  <c:v>8275</c:v>
                </c:pt>
                <c:pt idx="8276">
                  <c:v>8276</c:v>
                </c:pt>
                <c:pt idx="8277">
                  <c:v>8277</c:v>
                </c:pt>
                <c:pt idx="8278">
                  <c:v>8278</c:v>
                </c:pt>
                <c:pt idx="8279">
                  <c:v>8279</c:v>
                </c:pt>
                <c:pt idx="8280">
                  <c:v>8280</c:v>
                </c:pt>
                <c:pt idx="8281">
                  <c:v>8281</c:v>
                </c:pt>
                <c:pt idx="8282">
                  <c:v>8282</c:v>
                </c:pt>
                <c:pt idx="8283">
                  <c:v>8283</c:v>
                </c:pt>
                <c:pt idx="8284">
                  <c:v>8284</c:v>
                </c:pt>
                <c:pt idx="8285">
                  <c:v>8285</c:v>
                </c:pt>
                <c:pt idx="8286">
                  <c:v>8286</c:v>
                </c:pt>
                <c:pt idx="8287">
                  <c:v>8287</c:v>
                </c:pt>
                <c:pt idx="8288">
                  <c:v>8288</c:v>
                </c:pt>
                <c:pt idx="8289">
                  <c:v>8289</c:v>
                </c:pt>
                <c:pt idx="8290">
                  <c:v>8290</c:v>
                </c:pt>
                <c:pt idx="8291">
                  <c:v>8291</c:v>
                </c:pt>
                <c:pt idx="8292">
                  <c:v>8292</c:v>
                </c:pt>
                <c:pt idx="8293">
                  <c:v>8293</c:v>
                </c:pt>
                <c:pt idx="8294">
                  <c:v>8294</c:v>
                </c:pt>
                <c:pt idx="8295">
                  <c:v>8295</c:v>
                </c:pt>
                <c:pt idx="8296">
                  <c:v>8296</c:v>
                </c:pt>
                <c:pt idx="8297">
                  <c:v>8297</c:v>
                </c:pt>
                <c:pt idx="8298">
                  <c:v>8298</c:v>
                </c:pt>
                <c:pt idx="8299">
                  <c:v>8299</c:v>
                </c:pt>
                <c:pt idx="8300">
                  <c:v>8300</c:v>
                </c:pt>
                <c:pt idx="8301">
                  <c:v>8301</c:v>
                </c:pt>
                <c:pt idx="8302">
                  <c:v>8302</c:v>
                </c:pt>
                <c:pt idx="8303">
                  <c:v>8303</c:v>
                </c:pt>
                <c:pt idx="8304">
                  <c:v>8304</c:v>
                </c:pt>
                <c:pt idx="8305">
                  <c:v>8305</c:v>
                </c:pt>
                <c:pt idx="8306">
                  <c:v>8306</c:v>
                </c:pt>
                <c:pt idx="8307">
                  <c:v>8307</c:v>
                </c:pt>
                <c:pt idx="8308">
                  <c:v>8308</c:v>
                </c:pt>
                <c:pt idx="8309">
                  <c:v>8309</c:v>
                </c:pt>
                <c:pt idx="8310">
                  <c:v>8310</c:v>
                </c:pt>
                <c:pt idx="8311">
                  <c:v>8311</c:v>
                </c:pt>
                <c:pt idx="8312">
                  <c:v>8312</c:v>
                </c:pt>
                <c:pt idx="8313">
                  <c:v>8313</c:v>
                </c:pt>
                <c:pt idx="8314">
                  <c:v>8314</c:v>
                </c:pt>
                <c:pt idx="8315">
                  <c:v>8315</c:v>
                </c:pt>
                <c:pt idx="8316">
                  <c:v>8316</c:v>
                </c:pt>
                <c:pt idx="8317">
                  <c:v>8317</c:v>
                </c:pt>
                <c:pt idx="8318">
                  <c:v>8318</c:v>
                </c:pt>
                <c:pt idx="8319">
                  <c:v>8319</c:v>
                </c:pt>
                <c:pt idx="8320">
                  <c:v>8320</c:v>
                </c:pt>
                <c:pt idx="8321">
                  <c:v>8321</c:v>
                </c:pt>
                <c:pt idx="8322">
                  <c:v>8322</c:v>
                </c:pt>
                <c:pt idx="8323">
                  <c:v>8323</c:v>
                </c:pt>
                <c:pt idx="8324">
                  <c:v>8324</c:v>
                </c:pt>
                <c:pt idx="8325">
                  <c:v>8325</c:v>
                </c:pt>
                <c:pt idx="8326">
                  <c:v>8326</c:v>
                </c:pt>
                <c:pt idx="8327">
                  <c:v>8327</c:v>
                </c:pt>
                <c:pt idx="8328">
                  <c:v>8328</c:v>
                </c:pt>
                <c:pt idx="8329">
                  <c:v>8329</c:v>
                </c:pt>
                <c:pt idx="8330">
                  <c:v>8330</c:v>
                </c:pt>
                <c:pt idx="8331">
                  <c:v>8331</c:v>
                </c:pt>
                <c:pt idx="8332">
                  <c:v>8332</c:v>
                </c:pt>
                <c:pt idx="8333">
                  <c:v>8333</c:v>
                </c:pt>
                <c:pt idx="8334">
                  <c:v>8334</c:v>
                </c:pt>
                <c:pt idx="8335">
                  <c:v>8335</c:v>
                </c:pt>
                <c:pt idx="8336">
                  <c:v>8336</c:v>
                </c:pt>
                <c:pt idx="8337">
                  <c:v>8337</c:v>
                </c:pt>
                <c:pt idx="8338">
                  <c:v>8338</c:v>
                </c:pt>
                <c:pt idx="8339">
                  <c:v>8339</c:v>
                </c:pt>
                <c:pt idx="8340">
                  <c:v>8340</c:v>
                </c:pt>
                <c:pt idx="8341">
                  <c:v>8341</c:v>
                </c:pt>
                <c:pt idx="8342">
                  <c:v>8342</c:v>
                </c:pt>
                <c:pt idx="8343">
                  <c:v>8343</c:v>
                </c:pt>
                <c:pt idx="8344">
                  <c:v>8344</c:v>
                </c:pt>
                <c:pt idx="8345">
                  <c:v>8345</c:v>
                </c:pt>
                <c:pt idx="8346">
                  <c:v>8346</c:v>
                </c:pt>
                <c:pt idx="8347">
                  <c:v>8347</c:v>
                </c:pt>
                <c:pt idx="8348">
                  <c:v>8348</c:v>
                </c:pt>
                <c:pt idx="8349">
                  <c:v>8349</c:v>
                </c:pt>
                <c:pt idx="8350">
                  <c:v>8350</c:v>
                </c:pt>
                <c:pt idx="8351">
                  <c:v>8351</c:v>
                </c:pt>
                <c:pt idx="8352">
                  <c:v>8352</c:v>
                </c:pt>
                <c:pt idx="8353">
                  <c:v>8353</c:v>
                </c:pt>
                <c:pt idx="8354">
                  <c:v>8354</c:v>
                </c:pt>
                <c:pt idx="8355">
                  <c:v>8355</c:v>
                </c:pt>
                <c:pt idx="8356">
                  <c:v>8356</c:v>
                </c:pt>
                <c:pt idx="8357">
                  <c:v>8357</c:v>
                </c:pt>
                <c:pt idx="8358">
                  <c:v>8358</c:v>
                </c:pt>
                <c:pt idx="8359">
                  <c:v>8359</c:v>
                </c:pt>
                <c:pt idx="8360">
                  <c:v>8360</c:v>
                </c:pt>
                <c:pt idx="8361">
                  <c:v>8361</c:v>
                </c:pt>
                <c:pt idx="8362">
                  <c:v>8362</c:v>
                </c:pt>
                <c:pt idx="8363">
                  <c:v>8363</c:v>
                </c:pt>
                <c:pt idx="8364">
                  <c:v>8364</c:v>
                </c:pt>
                <c:pt idx="8365">
                  <c:v>8365</c:v>
                </c:pt>
                <c:pt idx="8366">
                  <c:v>8366</c:v>
                </c:pt>
                <c:pt idx="8367">
                  <c:v>8367</c:v>
                </c:pt>
                <c:pt idx="8368">
                  <c:v>8368</c:v>
                </c:pt>
                <c:pt idx="8369">
                  <c:v>8369</c:v>
                </c:pt>
                <c:pt idx="8370">
                  <c:v>8370</c:v>
                </c:pt>
                <c:pt idx="8371">
                  <c:v>8371</c:v>
                </c:pt>
                <c:pt idx="8372">
                  <c:v>8372</c:v>
                </c:pt>
                <c:pt idx="8373">
                  <c:v>8373</c:v>
                </c:pt>
                <c:pt idx="8374">
                  <c:v>8374</c:v>
                </c:pt>
                <c:pt idx="8375">
                  <c:v>8375</c:v>
                </c:pt>
                <c:pt idx="8376">
                  <c:v>8376</c:v>
                </c:pt>
                <c:pt idx="8377">
                  <c:v>8377</c:v>
                </c:pt>
                <c:pt idx="8378">
                  <c:v>8378</c:v>
                </c:pt>
                <c:pt idx="8379">
                  <c:v>8379</c:v>
                </c:pt>
                <c:pt idx="8380">
                  <c:v>8380</c:v>
                </c:pt>
                <c:pt idx="8381">
                  <c:v>8381</c:v>
                </c:pt>
                <c:pt idx="8382">
                  <c:v>8382</c:v>
                </c:pt>
                <c:pt idx="8383">
                  <c:v>8383</c:v>
                </c:pt>
                <c:pt idx="8384">
                  <c:v>8384</c:v>
                </c:pt>
                <c:pt idx="8385">
                  <c:v>8385</c:v>
                </c:pt>
                <c:pt idx="8386">
                  <c:v>8386</c:v>
                </c:pt>
                <c:pt idx="8387">
                  <c:v>8387</c:v>
                </c:pt>
                <c:pt idx="8388">
                  <c:v>8388</c:v>
                </c:pt>
                <c:pt idx="8389">
                  <c:v>8389</c:v>
                </c:pt>
                <c:pt idx="8390">
                  <c:v>8390</c:v>
                </c:pt>
                <c:pt idx="8391">
                  <c:v>8391</c:v>
                </c:pt>
                <c:pt idx="8392">
                  <c:v>8392</c:v>
                </c:pt>
                <c:pt idx="8393">
                  <c:v>8393</c:v>
                </c:pt>
                <c:pt idx="8394">
                  <c:v>8394</c:v>
                </c:pt>
                <c:pt idx="8395">
                  <c:v>8395</c:v>
                </c:pt>
                <c:pt idx="8396">
                  <c:v>8396</c:v>
                </c:pt>
                <c:pt idx="8397">
                  <c:v>8397</c:v>
                </c:pt>
                <c:pt idx="8398">
                  <c:v>8398</c:v>
                </c:pt>
                <c:pt idx="8399">
                  <c:v>8399</c:v>
                </c:pt>
                <c:pt idx="8400">
                  <c:v>8400</c:v>
                </c:pt>
                <c:pt idx="8401">
                  <c:v>8401</c:v>
                </c:pt>
                <c:pt idx="8402">
                  <c:v>8402</c:v>
                </c:pt>
                <c:pt idx="8403">
                  <c:v>8403</c:v>
                </c:pt>
                <c:pt idx="8404">
                  <c:v>8404</c:v>
                </c:pt>
                <c:pt idx="8405">
                  <c:v>8405</c:v>
                </c:pt>
                <c:pt idx="8406">
                  <c:v>8406</c:v>
                </c:pt>
                <c:pt idx="8407">
                  <c:v>8407</c:v>
                </c:pt>
                <c:pt idx="8408">
                  <c:v>8408</c:v>
                </c:pt>
                <c:pt idx="8409">
                  <c:v>8409</c:v>
                </c:pt>
                <c:pt idx="8410">
                  <c:v>8410</c:v>
                </c:pt>
                <c:pt idx="8411">
                  <c:v>8411</c:v>
                </c:pt>
                <c:pt idx="8412">
                  <c:v>8412</c:v>
                </c:pt>
                <c:pt idx="8413">
                  <c:v>8413</c:v>
                </c:pt>
                <c:pt idx="8414">
                  <c:v>8414</c:v>
                </c:pt>
                <c:pt idx="8415">
                  <c:v>8415</c:v>
                </c:pt>
                <c:pt idx="8416">
                  <c:v>8416</c:v>
                </c:pt>
                <c:pt idx="8417">
                  <c:v>8417</c:v>
                </c:pt>
                <c:pt idx="8418">
                  <c:v>8418</c:v>
                </c:pt>
                <c:pt idx="8419">
                  <c:v>8419</c:v>
                </c:pt>
                <c:pt idx="8420">
                  <c:v>8420</c:v>
                </c:pt>
                <c:pt idx="8421">
                  <c:v>8421</c:v>
                </c:pt>
                <c:pt idx="8422">
                  <c:v>8422</c:v>
                </c:pt>
                <c:pt idx="8423">
                  <c:v>8423</c:v>
                </c:pt>
                <c:pt idx="8424">
                  <c:v>8424</c:v>
                </c:pt>
                <c:pt idx="8425">
                  <c:v>8425</c:v>
                </c:pt>
                <c:pt idx="8426">
                  <c:v>8426</c:v>
                </c:pt>
                <c:pt idx="8427">
                  <c:v>8427</c:v>
                </c:pt>
                <c:pt idx="8428">
                  <c:v>8428</c:v>
                </c:pt>
                <c:pt idx="8429">
                  <c:v>8429</c:v>
                </c:pt>
                <c:pt idx="8430">
                  <c:v>8430</c:v>
                </c:pt>
                <c:pt idx="8431">
                  <c:v>8431</c:v>
                </c:pt>
                <c:pt idx="8432">
                  <c:v>8432</c:v>
                </c:pt>
                <c:pt idx="8433">
                  <c:v>8433</c:v>
                </c:pt>
                <c:pt idx="8434">
                  <c:v>8434</c:v>
                </c:pt>
                <c:pt idx="8435">
                  <c:v>8435</c:v>
                </c:pt>
                <c:pt idx="8436">
                  <c:v>8436</c:v>
                </c:pt>
                <c:pt idx="8437">
                  <c:v>8437</c:v>
                </c:pt>
                <c:pt idx="8438">
                  <c:v>8438</c:v>
                </c:pt>
                <c:pt idx="8439">
                  <c:v>8439</c:v>
                </c:pt>
                <c:pt idx="8440">
                  <c:v>8440</c:v>
                </c:pt>
                <c:pt idx="8441">
                  <c:v>8441</c:v>
                </c:pt>
                <c:pt idx="8442">
                  <c:v>8442</c:v>
                </c:pt>
                <c:pt idx="8443">
                  <c:v>8443</c:v>
                </c:pt>
                <c:pt idx="8444">
                  <c:v>8444</c:v>
                </c:pt>
                <c:pt idx="8445">
                  <c:v>8445</c:v>
                </c:pt>
                <c:pt idx="8446">
                  <c:v>8446</c:v>
                </c:pt>
                <c:pt idx="8447">
                  <c:v>8447</c:v>
                </c:pt>
                <c:pt idx="8448">
                  <c:v>8448</c:v>
                </c:pt>
                <c:pt idx="8449">
                  <c:v>8449</c:v>
                </c:pt>
                <c:pt idx="8450">
                  <c:v>8450</c:v>
                </c:pt>
                <c:pt idx="8451">
                  <c:v>8451</c:v>
                </c:pt>
                <c:pt idx="8452">
                  <c:v>8452</c:v>
                </c:pt>
                <c:pt idx="8453">
                  <c:v>8453</c:v>
                </c:pt>
                <c:pt idx="8454">
                  <c:v>8454</c:v>
                </c:pt>
                <c:pt idx="8455">
                  <c:v>8455</c:v>
                </c:pt>
                <c:pt idx="8456">
                  <c:v>8456</c:v>
                </c:pt>
                <c:pt idx="8457">
                  <c:v>8457</c:v>
                </c:pt>
                <c:pt idx="8458">
                  <c:v>8458</c:v>
                </c:pt>
                <c:pt idx="8459">
                  <c:v>8459</c:v>
                </c:pt>
                <c:pt idx="8460">
                  <c:v>8460</c:v>
                </c:pt>
                <c:pt idx="8461">
                  <c:v>8461</c:v>
                </c:pt>
                <c:pt idx="8462">
                  <c:v>8462</c:v>
                </c:pt>
                <c:pt idx="8463">
                  <c:v>8463</c:v>
                </c:pt>
                <c:pt idx="8464">
                  <c:v>8464</c:v>
                </c:pt>
                <c:pt idx="8465">
                  <c:v>8465</c:v>
                </c:pt>
                <c:pt idx="8466">
                  <c:v>8466</c:v>
                </c:pt>
                <c:pt idx="8467">
                  <c:v>8467</c:v>
                </c:pt>
                <c:pt idx="8468">
                  <c:v>8468</c:v>
                </c:pt>
                <c:pt idx="8469">
                  <c:v>8469</c:v>
                </c:pt>
                <c:pt idx="8470">
                  <c:v>8470</c:v>
                </c:pt>
                <c:pt idx="8471">
                  <c:v>8471</c:v>
                </c:pt>
                <c:pt idx="8472">
                  <c:v>8472</c:v>
                </c:pt>
                <c:pt idx="8473">
                  <c:v>8473</c:v>
                </c:pt>
                <c:pt idx="8474">
                  <c:v>8474</c:v>
                </c:pt>
                <c:pt idx="8475">
                  <c:v>8475</c:v>
                </c:pt>
                <c:pt idx="8476">
                  <c:v>8476</c:v>
                </c:pt>
                <c:pt idx="8477">
                  <c:v>8477</c:v>
                </c:pt>
                <c:pt idx="8478">
                  <c:v>8478</c:v>
                </c:pt>
                <c:pt idx="8479">
                  <c:v>8479</c:v>
                </c:pt>
                <c:pt idx="8480">
                  <c:v>8480</c:v>
                </c:pt>
                <c:pt idx="8481">
                  <c:v>8481</c:v>
                </c:pt>
                <c:pt idx="8482">
                  <c:v>8482</c:v>
                </c:pt>
                <c:pt idx="8483">
                  <c:v>8483</c:v>
                </c:pt>
                <c:pt idx="8484">
                  <c:v>8484</c:v>
                </c:pt>
                <c:pt idx="8485">
                  <c:v>8485</c:v>
                </c:pt>
                <c:pt idx="8486">
                  <c:v>8486</c:v>
                </c:pt>
                <c:pt idx="8487">
                  <c:v>8487</c:v>
                </c:pt>
                <c:pt idx="8488">
                  <c:v>8488</c:v>
                </c:pt>
                <c:pt idx="8489">
                  <c:v>8489</c:v>
                </c:pt>
                <c:pt idx="8490">
                  <c:v>8490</c:v>
                </c:pt>
                <c:pt idx="8491">
                  <c:v>8491</c:v>
                </c:pt>
                <c:pt idx="8492">
                  <c:v>8492</c:v>
                </c:pt>
                <c:pt idx="8493">
                  <c:v>8493</c:v>
                </c:pt>
                <c:pt idx="8494">
                  <c:v>8494</c:v>
                </c:pt>
                <c:pt idx="8495">
                  <c:v>8495</c:v>
                </c:pt>
                <c:pt idx="8496">
                  <c:v>8496</c:v>
                </c:pt>
                <c:pt idx="8497">
                  <c:v>8497</c:v>
                </c:pt>
                <c:pt idx="8498">
                  <c:v>8498</c:v>
                </c:pt>
                <c:pt idx="8499">
                  <c:v>8499</c:v>
                </c:pt>
                <c:pt idx="8500">
                  <c:v>8500</c:v>
                </c:pt>
                <c:pt idx="8501">
                  <c:v>8501</c:v>
                </c:pt>
                <c:pt idx="8502">
                  <c:v>8502</c:v>
                </c:pt>
                <c:pt idx="8503">
                  <c:v>8503</c:v>
                </c:pt>
                <c:pt idx="8504">
                  <c:v>8504</c:v>
                </c:pt>
                <c:pt idx="8505">
                  <c:v>8505</c:v>
                </c:pt>
                <c:pt idx="8506">
                  <c:v>8506</c:v>
                </c:pt>
                <c:pt idx="8507">
                  <c:v>8507</c:v>
                </c:pt>
                <c:pt idx="8508">
                  <c:v>8508</c:v>
                </c:pt>
                <c:pt idx="8509">
                  <c:v>8509</c:v>
                </c:pt>
                <c:pt idx="8510">
                  <c:v>8510</c:v>
                </c:pt>
                <c:pt idx="8511">
                  <c:v>8511</c:v>
                </c:pt>
                <c:pt idx="8512">
                  <c:v>8512</c:v>
                </c:pt>
                <c:pt idx="8513">
                  <c:v>8513</c:v>
                </c:pt>
                <c:pt idx="8514">
                  <c:v>8514</c:v>
                </c:pt>
                <c:pt idx="8515">
                  <c:v>8515</c:v>
                </c:pt>
                <c:pt idx="8516">
                  <c:v>8516</c:v>
                </c:pt>
                <c:pt idx="8517">
                  <c:v>8517</c:v>
                </c:pt>
                <c:pt idx="8518">
                  <c:v>8518</c:v>
                </c:pt>
                <c:pt idx="8519">
                  <c:v>8519</c:v>
                </c:pt>
                <c:pt idx="8520">
                  <c:v>8520</c:v>
                </c:pt>
                <c:pt idx="8521">
                  <c:v>8521</c:v>
                </c:pt>
                <c:pt idx="8522">
                  <c:v>8522</c:v>
                </c:pt>
                <c:pt idx="8523">
                  <c:v>8523</c:v>
                </c:pt>
                <c:pt idx="8524">
                  <c:v>8524</c:v>
                </c:pt>
                <c:pt idx="8525">
                  <c:v>8525</c:v>
                </c:pt>
                <c:pt idx="8526">
                  <c:v>8526</c:v>
                </c:pt>
                <c:pt idx="8527">
                  <c:v>8527</c:v>
                </c:pt>
                <c:pt idx="8528">
                  <c:v>8528</c:v>
                </c:pt>
                <c:pt idx="8529">
                  <c:v>8529</c:v>
                </c:pt>
                <c:pt idx="8530">
                  <c:v>8530</c:v>
                </c:pt>
                <c:pt idx="8531">
                  <c:v>8531</c:v>
                </c:pt>
                <c:pt idx="8532">
                  <c:v>8532</c:v>
                </c:pt>
                <c:pt idx="8533">
                  <c:v>8533</c:v>
                </c:pt>
                <c:pt idx="8534">
                  <c:v>8534</c:v>
                </c:pt>
                <c:pt idx="8535">
                  <c:v>8535</c:v>
                </c:pt>
                <c:pt idx="8536">
                  <c:v>8536</c:v>
                </c:pt>
                <c:pt idx="8537">
                  <c:v>8537</c:v>
                </c:pt>
                <c:pt idx="8538">
                  <c:v>8538</c:v>
                </c:pt>
                <c:pt idx="8539">
                  <c:v>8539</c:v>
                </c:pt>
                <c:pt idx="8540">
                  <c:v>8540</c:v>
                </c:pt>
                <c:pt idx="8541">
                  <c:v>8541</c:v>
                </c:pt>
                <c:pt idx="8542">
                  <c:v>8542</c:v>
                </c:pt>
                <c:pt idx="8543">
                  <c:v>8543</c:v>
                </c:pt>
                <c:pt idx="8544">
                  <c:v>8544</c:v>
                </c:pt>
                <c:pt idx="8545">
                  <c:v>8545</c:v>
                </c:pt>
                <c:pt idx="8546">
                  <c:v>8546</c:v>
                </c:pt>
                <c:pt idx="8547">
                  <c:v>8547</c:v>
                </c:pt>
                <c:pt idx="8548">
                  <c:v>8548</c:v>
                </c:pt>
                <c:pt idx="8549">
                  <c:v>8549</c:v>
                </c:pt>
                <c:pt idx="8550">
                  <c:v>8550</c:v>
                </c:pt>
                <c:pt idx="8551">
                  <c:v>8551</c:v>
                </c:pt>
                <c:pt idx="8552">
                  <c:v>8552</c:v>
                </c:pt>
                <c:pt idx="8553">
                  <c:v>8553</c:v>
                </c:pt>
                <c:pt idx="8554">
                  <c:v>8554</c:v>
                </c:pt>
                <c:pt idx="8555">
                  <c:v>8555</c:v>
                </c:pt>
                <c:pt idx="8556">
                  <c:v>8556</c:v>
                </c:pt>
                <c:pt idx="8557">
                  <c:v>8557</c:v>
                </c:pt>
                <c:pt idx="8558">
                  <c:v>8558</c:v>
                </c:pt>
                <c:pt idx="8559">
                  <c:v>8559</c:v>
                </c:pt>
                <c:pt idx="8560">
                  <c:v>8560</c:v>
                </c:pt>
                <c:pt idx="8561">
                  <c:v>8561</c:v>
                </c:pt>
                <c:pt idx="8562">
                  <c:v>8562</c:v>
                </c:pt>
                <c:pt idx="8563">
                  <c:v>8563</c:v>
                </c:pt>
                <c:pt idx="8564">
                  <c:v>8564</c:v>
                </c:pt>
                <c:pt idx="8565">
                  <c:v>8565</c:v>
                </c:pt>
                <c:pt idx="8566">
                  <c:v>8566</c:v>
                </c:pt>
                <c:pt idx="8567">
                  <c:v>8567</c:v>
                </c:pt>
                <c:pt idx="8568">
                  <c:v>8568</c:v>
                </c:pt>
                <c:pt idx="8569">
                  <c:v>8569</c:v>
                </c:pt>
                <c:pt idx="8570">
                  <c:v>8570</c:v>
                </c:pt>
                <c:pt idx="8571">
                  <c:v>8571</c:v>
                </c:pt>
                <c:pt idx="8572">
                  <c:v>8572</c:v>
                </c:pt>
                <c:pt idx="8573">
                  <c:v>8573</c:v>
                </c:pt>
                <c:pt idx="8574">
                  <c:v>8574</c:v>
                </c:pt>
                <c:pt idx="8575">
                  <c:v>8575</c:v>
                </c:pt>
                <c:pt idx="8576">
                  <c:v>8576</c:v>
                </c:pt>
                <c:pt idx="8577">
                  <c:v>8577</c:v>
                </c:pt>
                <c:pt idx="8578">
                  <c:v>8578</c:v>
                </c:pt>
                <c:pt idx="8579">
                  <c:v>8579</c:v>
                </c:pt>
                <c:pt idx="8580">
                  <c:v>8580</c:v>
                </c:pt>
                <c:pt idx="8581">
                  <c:v>8581</c:v>
                </c:pt>
                <c:pt idx="8582">
                  <c:v>8582</c:v>
                </c:pt>
                <c:pt idx="8583">
                  <c:v>8583</c:v>
                </c:pt>
                <c:pt idx="8584">
                  <c:v>8584</c:v>
                </c:pt>
                <c:pt idx="8585">
                  <c:v>8585</c:v>
                </c:pt>
                <c:pt idx="8586">
                  <c:v>8586</c:v>
                </c:pt>
                <c:pt idx="8587">
                  <c:v>8587</c:v>
                </c:pt>
                <c:pt idx="8588">
                  <c:v>8588</c:v>
                </c:pt>
                <c:pt idx="8589">
                  <c:v>8589</c:v>
                </c:pt>
                <c:pt idx="8590">
                  <c:v>8590</c:v>
                </c:pt>
                <c:pt idx="8591">
                  <c:v>8591</c:v>
                </c:pt>
                <c:pt idx="8592">
                  <c:v>8592</c:v>
                </c:pt>
                <c:pt idx="8593">
                  <c:v>8593</c:v>
                </c:pt>
                <c:pt idx="8594">
                  <c:v>8594</c:v>
                </c:pt>
                <c:pt idx="8595">
                  <c:v>8595</c:v>
                </c:pt>
                <c:pt idx="8596">
                  <c:v>8596</c:v>
                </c:pt>
                <c:pt idx="8597">
                  <c:v>8597</c:v>
                </c:pt>
                <c:pt idx="8598">
                  <c:v>8598</c:v>
                </c:pt>
                <c:pt idx="8599">
                  <c:v>8599</c:v>
                </c:pt>
                <c:pt idx="8600">
                  <c:v>8600</c:v>
                </c:pt>
                <c:pt idx="8601">
                  <c:v>8601</c:v>
                </c:pt>
                <c:pt idx="8602">
                  <c:v>8602</c:v>
                </c:pt>
                <c:pt idx="8603">
                  <c:v>8603</c:v>
                </c:pt>
                <c:pt idx="8604">
                  <c:v>8604</c:v>
                </c:pt>
                <c:pt idx="8605">
                  <c:v>8605</c:v>
                </c:pt>
                <c:pt idx="8606">
                  <c:v>8606</c:v>
                </c:pt>
                <c:pt idx="8607">
                  <c:v>8607</c:v>
                </c:pt>
                <c:pt idx="8608">
                  <c:v>8608</c:v>
                </c:pt>
                <c:pt idx="8609">
                  <c:v>8609</c:v>
                </c:pt>
                <c:pt idx="8610">
                  <c:v>8610</c:v>
                </c:pt>
                <c:pt idx="8611">
                  <c:v>8611</c:v>
                </c:pt>
                <c:pt idx="8612">
                  <c:v>8612</c:v>
                </c:pt>
                <c:pt idx="8613">
                  <c:v>8613</c:v>
                </c:pt>
                <c:pt idx="8614">
                  <c:v>8614</c:v>
                </c:pt>
                <c:pt idx="8615">
                  <c:v>8615</c:v>
                </c:pt>
                <c:pt idx="8616">
                  <c:v>8616</c:v>
                </c:pt>
                <c:pt idx="8617">
                  <c:v>8617</c:v>
                </c:pt>
                <c:pt idx="8618">
                  <c:v>8618</c:v>
                </c:pt>
                <c:pt idx="8619">
                  <c:v>8619</c:v>
                </c:pt>
                <c:pt idx="8620">
                  <c:v>8620</c:v>
                </c:pt>
                <c:pt idx="8621">
                  <c:v>8621</c:v>
                </c:pt>
                <c:pt idx="8622">
                  <c:v>8622</c:v>
                </c:pt>
                <c:pt idx="8623">
                  <c:v>8623</c:v>
                </c:pt>
                <c:pt idx="8624">
                  <c:v>8624</c:v>
                </c:pt>
                <c:pt idx="8625">
                  <c:v>8625</c:v>
                </c:pt>
                <c:pt idx="8626">
                  <c:v>8626</c:v>
                </c:pt>
                <c:pt idx="8627">
                  <c:v>8627</c:v>
                </c:pt>
                <c:pt idx="8628">
                  <c:v>8628</c:v>
                </c:pt>
                <c:pt idx="8629">
                  <c:v>8629</c:v>
                </c:pt>
                <c:pt idx="8630">
                  <c:v>8630</c:v>
                </c:pt>
                <c:pt idx="8631">
                  <c:v>8631</c:v>
                </c:pt>
                <c:pt idx="8632">
                  <c:v>8632</c:v>
                </c:pt>
                <c:pt idx="8633">
                  <c:v>8633</c:v>
                </c:pt>
                <c:pt idx="8634">
                  <c:v>8634</c:v>
                </c:pt>
                <c:pt idx="8635">
                  <c:v>8635</c:v>
                </c:pt>
                <c:pt idx="8636">
                  <c:v>8636</c:v>
                </c:pt>
                <c:pt idx="8637">
                  <c:v>8637</c:v>
                </c:pt>
                <c:pt idx="8638">
                  <c:v>8638</c:v>
                </c:pt>
                <c:pt idx="8639">
                  <c:v>8639</c:v>
                </c:pt>
                <c:pt idx="8640">
                  <c:v>8640</c:v>
                </c:pt>
                <c:pt idx="8641">
                  <c:v>8641</c:v>
                </c:pt>
                <c:pt idx="8642">
                  <c:v>8642</c:v>
                </c:pt>
                <c:pt idx="8643">
                  <c:v>8643</c:v>
                </c:pt>
                <c:pt idx="8644">
                  <c:v>8644</c:v>
                </c:pt>
                <c:pt idx="8645">
                  <c:v>8645</c:v>
                </c:pt>
                <c:pt idx="8646">
                  <c:v>8646</c:v>
                </c:pt>
                <c:pt idx="8647">
                  <c:v>8647</c:v>
                </c:pt>
                <c:pt idx="8648">
                  <c:v>8648</c:v>
                </c:pt>
                <c:pt idx="8649">
                  <c:v>8649</c:v>
                </c:pt>
                <c:pt idx="8650">
                  <c:v>8650</c:v>
                </c:pt>
                <c:pt idx="8651">
                  <c:v>8651</c:v>
                </c:pt>
                <c:pt idx="8652">
                  <c:v>8652</c:v>
                </c:pt>
                <c:pt idx="8653">
                  <c:v>8653</c:v>
                </c:pt>
                <c:pt idx="8654">
                  <c:v>8654</c:v>
                </c:pt>
                <c:pt idx="8655">
                  <c:v>8655</c:v>
                </c:pt>
                <c:pt idx="8656">
                  <c:v>8656</c:v>
                </c:pt>
                <c:pt idx="8657">
                  <c:v>8657</c:v>
                </c:pt>
                <c:pt idx="8658">
                  <c:v>8658</c:v>
                </c:pt>
                <c:pt idx="8659">
                  <c:v>8659</c:v>
                </c:pt>
                <c:pt idx="8660">
                  <c:v>8660</c:v>
                </c:pt>
                <c:pt idx="8661">
                  <c:v>8661</c:v>
                </c:pt>
                <c:pt idx="8662">
                  <c:v>8662</c:v>
                </c:pt>
                <c:pt idx="8663">
                  <c:v>8663</c:v>
                </c:pt>
                <c:pt idx="8664">
                  <c:v>8664</c:v>
                </c:pt>
                <c:pt idx="8665">
                  <c:v>8665</c:v>
                </c:pt>
                <c:pt idx="8666">
                  <c:v>8666</c:v>
                </c:pt>
                <c:pt idx="8667">
                  <c:v>8667</c:v>
                </c:pt>
                <c:pt idx="8668">
                  <c:v>8668</c:v>
                </c:pt>
                <c:pt idx="8669">
                  <c:v>8669</c:v>
                </c:pt>
                <c:pt idx="8670">
                  <c:v>8670</c:v>
                </c:pt>
                <c:pt idx="8671">
                  <c:v>8671</c:v>
                </c:pt>
                <c:pt idx="8672">
                  <c:v>8672</c:v>
                </c:pt>
                <c:pt idx="8673">
                  <c:v>8673</c:v>
                </c:pt>
                <c:pt idx="8674">
                  <c:v>8674</c:v>
                </c:pt>
                <c:pt idx="8675">
                  <c:v>8675</c:v>
                </c:pt>
                <c:pt idx="8676">
                  <c:v>8676</c:v>
                </c:pt>
                <c:pt idx="8677">
                  <c:v>8677</c:v>
                </c:pt>
                <c:pt idx="8678">
                  <c:v>8678</c:v>
                </c:pt>
                <c:pt idx="8679">
                  <c:v>8679</c:v>
                </c:pt>
                <c:pt idx="8680">
                  <c:v>8680</c:v>
                </c:pt>
                <c:pt idx="8681">
                  <c:v>8681</c:v>
                </c:pt>
                <c:pt idx="8682">
                  <c:v>8682</c:v>
                </c:pt>
                <c:pt idx="8683">
                  <c:v>8683</c:v>
                </c:pt>
                <c:pt idx="8684">
                  <c:v>8684</c:v>
                </c:pt>
                <c:pt idx="8685">
                  <c:v>8685</c:v>
                </c:pt>
                <c:pt idx="8686">
                  <c:v>8686</c:v>
                </c:pt>
                <c:pt idx="8687">
                  <c:v>8687</c:v>
                </c:pt>
                <c:pt idx="8688">
                  <c:v>8688</c:v>
                </c:pt>
                <c:pt idx="8689">
                  <c:v>8689</c:v>
                </c:pt>
                <c:pt idx="8690">
                  <c:v>8690</c:v>
                </c:pt>
                <c:pt idx="8691">
                  <c:v>8691</c:v>
                </c:pt>
                <c:pt idx="8692">
                  <c:v>8692</c:v>
                </c:pt>
                <c:pt idx="8693">
                  <c:v>8693</c:v>
                </c:pt>
                <c:pt idx="8694">
                  <c:v>8694</c:v>
                </c:pt>
                <c:pt idx="8695">
                  <c:v>8695</c:v>
                </c:pt>
                <c:pt idx="8696">
                  <c:v>8696</c:v>
                </c:pt>
                <c:pt idx="8697">
                  <c:v>8697</c:v>
                </c:pt>
                <c:pt idx="8698">
                  <c:v>8698</c:v>
                </c:pt>
                <c:pt idx="8699">
                  <c:v>8699</c:v>
                </c:pt>
                <c:pt idx="8700">
                  <c:v>8700</c:v>
                </c:pt>
                <c:pt idx="8701">
                  <c:v>8701</c:v>
                </c:pt>
                <c:pt idx="8702">
                  <c:v>8702</c:v>
                </c:pt>
                <c:pt idx="8703">
                  <c:v>8703</c:v>
                </c:pt>
                <c:pt idx="8704">
                  <c:v>8704</c:v>
                </c:pt>
                <c:pt idx="8705">
                  <c:v>8705</c:v>
                </c:pt>
                <c:pt idx="8706">
                  <c:v>8706</c:v>
                </c:pt>
                <c:pt idx="8707">
                  <c:v>8707</c:v>
                </c:pt>
                <c:pt idx="8708">
                  <c:v>8708</c:v>
                </c:pt>
                <c:pt idx="8709">
                  <c:v>8709</c:v>
                </c:pt>
                <c:pt idx="8710">
                  <c:v>8710</c:v>
                </c:pt>
                <c:pt idx="8711">
                  <c:v>8711</c:v>
                </c:pt>
                <c:pt idx="8712">
                  <c:v>8712</c:v>
                </c:pt>
                <c:pt idx="8713">
                  <c:v>8713</c:v>
                </c:pt>
                <c:pt idx="8714">
                  <c:v>8714</c:v>
                </c:pt>
                <c:pt idx="8715">
                  <c:v>8715</c:v>
                </c:pt>
                <c:pt idx="8716">
                  <c:v>8716</c:v>
                </c:pt>
                <c:pt idx="8717">
                  <c:v>8717</c:v>
                </c:pt>
                <c:pt idx="8718">
                  <c:v>8718</c:v>
                </c:pt>
                <c:pt idx="8719">
                  <c:v>8719</c:v>
                </c:pt>
                <c:pt idx="8720">
                  <c:v>8720</c:v>
                </c:pt>
                <c:pt idx="8721">
                  <c:v>8721</c:v>
                </c:pt>
                <c:pt idx="8722">
                  <c:v>8722</c:v>
                </c:pt>
                <c:pt idx="8723">
                  <c:v>8723</c:v>
                </c:pt>
                <c:pt idx="8724">
                  <c:v>8724</c:v>
                </c:pt>
                <c:pt idx="8725">
                  <c:v>8725</c:v>
                </c:pt>
                <c:pt idx="8726">
                  <c:v>8726</c:v>
                </c:pt>
                <c:pt idx="8727">
                  <c:v>8727</c:v>
                </c:pt>
                <c:pt idx="8728">
                  <c:v>8728</c:v>
                </c:pt>
                <c:pt idx="8729">
                  <c:v>8729</c:v>
                </c:pt>
                <c:pt idx="8730">
                  <c:v>8730</c:v>
                </c:pt>
                <c:pt idx="8731">
                  <c:v>8731</c:v>
                </c:pt>
                <c:pt idx="8732">
                  <c:v>8732</c:v>
                </c:pt>
                <c:pt idx="8733">
                  <c:v>8733</c:v>
                </c:pt>
                <c:pt idx="8734">
                  <c:v>8734</c:v>
                </c:pt>
                <c:pt idx="8735">
                  <c:v>8735</c:v>
                </c:pt>
                <c:pt idx="8736">
                  <c:v>8736</c:v>
                </c:pt>
                <c:pt idx="8737">
                  <c:v>8737</c:v>
                </c:pt>
                <c:pt idx="8738">
                  <c:v>8738</c:v>
                </c:pt>
                <c:pt idx="8739">
                  <c:v>8739</c:v>
                </c:pt>
                <c:pt idx="8740">
                  <c:v>8740</c:v>
                </c:pt>
                <c:pt idx="8741">
                  <c:v>8741</c:v>
                </c:pt>
                <c:pt idx="8742">
                  <c:v>8742</c:v>
                </c:pt>
                <c:pt idx="8743">
                  <c:v>8743</c:v>
                </c:pt>
                <c:pt idx="8744">
                  <c:v>8744</c:v>
                </c:pt>
                <c:pt idx="8745">
                  <c:v>8745</c:v>
                </c:pt>
                <c:pt idx="8746">
                  <c:v>8746</c:v>
                </c:pt>
                <c:pt idx="8747">
                  <c:v>8747</c:v>
                </c:pt>
                <c:pt idx="8748">
                  <c:v>8748</c:v>
                </c:pt>
                <c:pt idx="8749">
                  <c:v>8749</c:v>
                </c:pt>
                <c:pt idx="8750">
                  <c:v>8750</c:v>
                </c:pt>
                <c:pt idx="8751">
                  <c:v>8751</c:v>
                </c:pt>
                <c:pt idx="8752">
                  <c:v>8752</c:v>
                </c:pt>
                <c:pt idx="8753">
                  <c:v>8753</c:v>
                </c:pt>
                <c:pt idx="8754">
                  <c:v>8754</c:v>
                </c:pt>
                <c:pt idx="8755">
                  <c:v>8755</c:v>
                </c:pt>
                <c:pt idx="8756">
                  <c:v>8756</c:v>
                </c:pt>
                <c:pt idx="8757">
                  <c:v>8757</c:v>
                </c:pt>
                <c:pt idx="8758">
                  <c:v>8758</c:v>
                </c:pt>
                <c:pt idx="8759">
                  <c:v>8759</c:v>
                </c:pt>
                <c:pt idx="8760">
                  <c:v>8760</c:v>
                </c:pt>
                <c:pt idx="8761">
                  <c:v>8761</c:v>
                </c:pt>
                <c:pt idx="8762">
                  <c:v>8762</c:v>
                </c:pt>
                <c:pt idx="8763">
                  <c:v>8763</c:v>
                </c:pt>
                <c:pt idx="8764">
                  <c:v>8764</c:v>
                </c:pt>
                <c:pt idx="8765">
                  <c:v>8765</c:v>
                </c:pt>
                <c:pt idx="8766">
                  <c:v>8766</c:v>
                </c:pt>
                <c:pt idx="8767">
                  <c:v>8767</c:v>
                </c:pt>
                <c:pt idx="8768">
                  <c:v>8768</c:v>
                </c:pt>
                <c:pt idx="8769">
                  <c:v>8769</c:v>
                </c:pt>
                <c:pt idx="8770">
                  <c:v>8770</c:v>
                </c:pt>
                <c:pt idx="8771">
                  <c:v>8771</c:v>
                </c:pt>
                <c:pt idx="8772">
                  <c:v>8772</c:v>
                </c:pt>
                <c:pt idx="8773">
                  <c:v>8773</c:v>
                </c:pt>
                <c:pt idx="8774">
                  <c:v>8774</c:v>
                </c:pt>
                <c:pt idx="8775">
                  <c:v>8775</c:v>
                </c:pt>
                <c:pt idx="8776">
                  <c:v>8776</c:v>
                </c:pt>
                <c:pt idx="8777">
                  <c:v>8777</c:v>
                </c:pt>
                <c:pt idx="8778">
                  <c:v>8778</c:v>
                </c:pt>
                <c:pt idx="8779">
                  <c:v>8779</c:v>
                </c:pt>
                <c:pt idx="8780">
                  <c:v>8780</c:v>
                </c:pt>
                <c:pt idx="8781">
                  <c:v>8781</c:v>
                </c:pt>
                <c:pt idx="8782">
                  <c:v>8782</c:v>
                </c:pt>
                <c:pt idx="8783">
                  <c:v>8783</c:v>
                </c:pt>
                <c:pt idx="8784">
                  <c:v>8784</c:v>
                </c:pt>
                <c:pt idx="8785">
                  <c:v>8785</c:v>
                </c:pt>
                <c:pt idx="8786">
                  <c:v>8786</c:v>
                </c:pt>
                <c:pt idx="8787">
                  <c:v>8787</c:v>
                </c:pt>
                <c:pt idx="8788">
                  <c:v>8788</c:v>
                </c:pt>
                <c:pt idx="8789">
                  <c:v>8789</c:v>
                </c:pt>
                <c:pt idx="8790">
                  <c:v>8790</c:v>
                </c:pt>
                <c:pt idx="8791">
                  <c:v>8791</c:v>
                </c:pt>
                <c:pt idx="8792">
                  <c:v>8792</c:v>
                </c:pt>
                <c:pt idx="8793">
                  <c:v>8793</c:v>
                </c:pt>
                <c:pt idx="8794">
                  <c:v>8794</c:v>
                </c:pt>
                <c:pt idx="8795">
                  <c:v>8795</c:v>
                </c:pt>
                <c:pt idx="8796">
                  <c:v>8796</c:v>
                </c:pt>
                <c:pt idx="8797">
                  <c:v>8797</c:v>
                </c:pt>
                <c:pt idx="8798">
                  <c:v>8798</c:v>
                </c:pt>
                <c:pt idx="8799">
                  <c:v>8799</c:v>
                </c:pt>
                <c:pt idx="8800">
                  <c:v>8800</c:v>
                </c:pt>
                <c:pt idx="8801">
                  <c:v>8801</c:v>
                </c:pt>
                <c:pt idx="8802">
                  <c:v>8802</c:v>
                </c:pt>
                <c:pt idx="8803">
                  <c:v>8803</c:v>
                </c:pt>
                <c:pt idx="8804">
                  <c:v>8804</c:v>
                </c:pt>
                <c:pt idx="8805">
                  <c:v>8805</c:v>
                </c:pt>
                <c:pt idx="8806">
                  <c:v>8806</c:v>
                </c:pt>
                <c:pt idx="8807">
                  <c:v>8807</c:v>
                </c:pt>
                <c:pt idx="8808">
                  <c:v>8808</c:v>
                </c:pt>
                <c:pt idx="8809">
                  <c:v>8809</c:v>
                </c:pt>
                <c:pt idx="8810">
                  <c:v>8810</c:v>
                </c:pt>
                <c:pt idx="8811">
                  <c:v>8811</c:v>
                </c:pt>
                <c:pt idx="8812">
                  <c:v>8812</c:v>
                </c:pt>
                <c:pt idx="8813">
                  <c:v>8813</c:v>
                </c:pt>
                <c:pt idx="8814">
                  <c:v>8814</c:v>
                </c:pt>
                <c:pt idx="8815">
                  <c:v>8815</c:v>
                </c:pt>
                <c:pt idx="8816">
                  <c:v>8816</c:v>
                </c:pt>
                <c:pt idx="8817">
                  <c:v>8817</c:v>
                </c:pt>
                <c:pt idx="8818">
                  <c:v>8818</c:v>
                </c:pt>
                <c:pt idx="8819">
                  <c:v>8819</c:v>
                </c:pt>
                <c:pt idx="8820">
                  <c:v>8820</c:v>
                </c:pt>
                <c:pt idx="8821">
                  <c:v>8821</c:v>
                </c:pt>
                <c:pt idx="8822">
                  <c:v>8822</c:v>
                </c:pt>
                <c:pt idx="8823">
                  <c:v>8823</c:v>
                </c:pt>
                <c:pt idx="8824">
                  <c:v>8824</c:v>
                </c:pt>
                <c:pt idx="8825">
                  <c:v>8825</c:v>
                </c:pt>
                <c:pt idx="8826">
                  <c:v>8826</c:v>
                </c:pt>
                <c:pt idx="8827">
                  <c:v>8827</c:v>
                </c:pt>
                <c:pt idx="8828">
                  <c:v>8828</c:v>
                </c:pt>
                <c:pt idx="8829">
                  <c:v>8829</c:v>
                </c:pt>
                <c:pt idx="8830">
                  <c:v>8830</c:v>
                </c:pt>
                <c:pt idx="8831">
                  <c:v>8831</c:v>
                </c:pt>
                <c:pt idx="8832">
                  <c:v>8832</c:v>
                </c:pt>
                <c:pt idx="8833">
                  <c:v>8833</c:v>
                </c:pt>
                <c:pt idx="8834">
                  <c:v>8834</c:v>
                </c:pt>
                <c:pt idx="8835">
                  <c:v>8835</c:v>
                </c:pt>
                <c:pt idx="8836">
                  <c:v>8836</c:v>
                </c:pt>
                <c:pt idx="8837">
                  <c:v>8837</c:v>
                </c:pt>
                <c:pt idx="8838">
                  <c:v>8838</c:v>
                </c:pt>
                <c:pt idx="8839">
                  <c:v>8839</c:v>
                </c:pt>
                <c:pt idx="8840">
                  <c:v>8840</c:v>
                </c:pt>
                <c:pt idx="8841">
                  <c:v>8841</c:v>
                </c:pt>
                <c:pt idx="8842">
                  <c:v>8842</c:v>
                </c:pt>
                <c:pt idx="8843">
                  <c:v>8843</c:v>
                </c:pt>
                <c:pt idx="8844">
                  <c:v>8844</c:v>
                </c:pt>
                <c:pt idx="8845">
                  <c:v>8845</c:v>
                </c:pt>
                <c:pt idx="8846">
                  <c:v>8846</c:v>
                </c:pt>
                <c:pt idx="8847">
                  <c:v>8847</c:v>
                </c:pt>
                <c:pt idx="8848">
                  <c:v>8848</c:v>
                </c:pt>
                <c:pt idx="8849">
                  <c:v>8849</c:v>
                </c:pt>
                <c:pt idx="8850">
                  <c:v>8850</c:v>
                </c:pt>
                <c:pt idx="8851">
                  <c:v>8851</c:v>
                </c:pt>
                <c:pt idx="8852">
                  <c:v>8852</c:v>
                </c:pt>
                <c:pt idx="8853">
                  <c:v>8853</c:v>
                </c:pt>
                <c:pt idx="8854">
                  <c:v>8854</c:v>
                </c:pt>
                <c:pt idx="8855">
                  <c:v>8855</c:v>
                </c:pt>
                <c:pt idx="8856">
                  <c:v>8856</c:v>
                </c:pt>
                <c:pt idx="8857">
                  <c:v>8857</c:v>
                </c:pt>
                <c:pt idx="8858">
                  <c:v>8858</c:v>
                </c:pt>
                <c:pt idx="8859">
                  <c:v>8859</c:v>
                </c:pt>
                <c:pt idx="8860">
                  <c:v>8860</c:v>
                </c:pt>
                <c:pt idx="8861">
                  <c:v>8861</c:v>
                </c:pt>
                <c:pt idx="8862">
                  <c:v>8862</c:v>
                </c:pt>
                <c:pt idx="8863">
                  <c:v>8863</c:v>
                </c:pt>
                <c:pt idx="8864">
                  <c:v>8864</c:v>
                </c:pt>
                <c:pt idx="8865">
                  <c:v>8865</c:v>
                </c:pt>
                <c:pt idx="8866">
                  <c:v>8866</c:v>
                </c:pt>
                <c:pt idx="8867">
                  <c:v>8867</c:v>
                </c:pt>
                <c:pt idx="8868">
                  <c:v>8868</c:v>
                </c:pt>
                <c:pt idx="8869">
                  <c:v>8869</c:v>
                </c:pt>
                <c:pt idx="8870">
                  <c:v>8870</c:v>
                </c:pt>
                <c:pt idx="8871">
                  <c:v>8871</c:v>
                </c:pt>
                <c:pt idx="8872">
                  <c:v>8872</c:v>
                </c:pt>
                <c:pt idx="8873">
                  <c:v>8873</c:v>
                </c:pt>
                <c:pt idx="8874">
                  <c:v>8874</c:v>
                </c:pt>
                <c:pt idx="8875">
                  <c:v>8875</c:v>
                </c:pt>
                <c:pt idx="8876">
                  <c:v>8876</c:v>
                </c:pt>
                <c:pt idx="8877">
                  <c:v>8877</c:v>
                </c:pt>
                <c:pt idx="8878">
                  <c:v>8878</c:v>
                </c:pt>
                <c:pt idx="8879">
                  <c:v>8879</c:v>
                </c:pt>
                <c:pt idx="8880">
                  <c:v>8880</c:v>
                </c:pt>
                <c:pt idx="8881">
                  <c:v>8881</c:v>
                </c:pt>
                <c:pt idx="8882">
                  <c:v>8882</c:v>
                </c:pt>
                <c:pt idx="8883">
                  <c:v>8883</c:v>
                </c:pt>
                <c:pt idx="8884">
                  <c:v>8884</c:v>
                </c:pt>
                <c:pt idx="8885">
                  <c:v>8885</c:v>
                </c:pt>
                <c:pt idx="8886">
                  <c:v>8886</c:v>
                </c:pt>
                <c:pt idx="8887">
                  <c:v>8887</c:v>
                </c:pt>
                <c:pt idx="8888">
                  <c:v>8888</c:v>
                </c:pt>
                <c:pt idx="8889">
                  <c:v>8889</c:v>
                </c:pt>
                <c:pt idx="8890">
                  <c:v>8890</c:v>
                </c:pt>
                <c:pt idx="8891">
                  <c:v>8891</c:v>
                </c:pt>
                <c:pt idx="8892">
                  <c:v>8892</c:v>
                </c:pt>
                <c:pt idx="8893">
                  <c:v>8893</c:v>
                </c:pt>
                <c:pt idx="8894">
                  <c:v>8894</c:v>
                </c:pt>
                <c:pt idx="8895">
                  <c:v>8895</c:v>
                </c:pt>
                <c:pt idx="8896">
                  <c:v>8896</c:v>
                </c:pt>
                <c:pt idx="8897">
                  <c:v>8897</c:v>
                </c:pt>
                <c:pt idx="8898">
                  <c:v>8898</c:v>
                </c:pt>
                <c:pt idx="8899">
                  <c:v>8899</c:v>
                </c:pt>
                <c:pt idx="8900">
                  <c:v>8900</c:v>
                </c:pt>
                <c:pt idx="8901">
                  <c:v>8901</c:v>
                </c:pt>
                <c:pt idx="8902">
                  <c:v>8902</c:v>
                </c:pt>
                <c:pt idx="8903">
                  <c:v>8903</c:v>
                </c:pt>
                <c:pt idx="8904">
                  <c:v>8904</c:v>
                </c:pt>
                <c:pt idx="8905">
                  <c:v>8905</c:v>
                </c:pt>
                <c:pt idx="8906">
                  <c:v>8906</c:v>
                </c:pt>
                <c:pt idx="8907">
                  <c:v>8907</c:v>
                </c:pt>
                <c:pt idx="8908">
                  <c:v>8908</c:v>
                </c:pt>
                <c:pt idx="8909">
                  <c:v>8909</c:v>
                </c:pt>
                <c:pt idx="8910">
                  <c:v>8910</c:v>
                </c:pt>
                <c:pt idx="8911">
                  <c:v>8911</c:v>
                </c:pt>
                <c:pt idx="8912">
                  <c:v>8912</c:v>
                </c:pt>
                <c:pt idx="8913">
                  <c:v>8913</c:v>
                </c:pt>
                <c:pt idx="8914">
                  <c:v>8914</c:v>
                </c:pt>
                <c:pt idx="8915">
                  <c:v>8915</c:v>
                </c:pt>
                <c:pt idx="8916">
                  <c:v>8916</c:v>
                </c:pt>
                <c:pt idx="8917">
                  <c:v>8917</c:v>
                </c:pt>
                <c:pt idx="8918">
                  <c:v>8918</c:v>
                </c:pt>
                <c:pt idx="8919">
                  <c:v>8919</c:v>
                </c:pt>
                <c:pt idx="8920">
                  <c:v>8920</c:v>
                </c:pt>
                <c:pt idx="8921">
                  <c:v>8921</c:v>
                </c:pt>
                <c:pt idx="8922">
                  <c:v>8922</c:v>
                </c:pt>
                <c:pt idx="8923">
                  <c:v>8923</c:v>
                </c:pt>
                <c:pt idx="8924">
                  <c:v>8924</c:v>
                </c:pt>
                <c:pt idx="8925">
                  <c:v>8925</c:v>
                </c:pt>
                <c:pt idx="8926">
                  <c:v>8926</c:v>
                </c:pt>
                <c:pt idx="8927">
                  <c:v>8927</c:v>
                </c:pt>
                <c:pt idx="8928">
                  <c:v>8928</c:v>
                </c:pt>
                <c:pt idx="8929">
                  <c:v>8929</c:v>
                </c:pt>
                <c:pt idx="8930">
                  <c:v>8930</c:v>
                </c:pt>
                <c:pt idx="8931">
                  <c:v>8931</c:v>
                </c:pt>
                <c:pt idx="8932">
                  <c:v>8932</c:v>
                </c:pt>
                <c:pt idx="8933">
                  <c:v>8933</c:v>
                </c:pt>
                <c:pt idx="8934">
                  <c:v>8934</c:v>
                </c:pt>
                <c:pt idx="8935">
                  <c:v>8935</c:v>
                </c:pt>
                <c:pt idx="8936">
                  <c:v>8936</c:v>
                </c:pt>
                <c:pt idx="8937">
                  <c:v>8937</c:v>
                </c:pt>
                <c:pt idx="8938">
                  <c:v>8938</c:v>
                </c:pt>
                <c:pt idx="8939">
                  <c:v>8939</c:v>
                </c:pt>
                <c:pt idx="8940">
                  <c:v>8940</c:v>
                </c:pt>
                <c:pt idx="8941">
                  <c:v>8941</c:v>
                </c:pt>
                <c:pt idx="8942">
                  <c:v>8942</c:v>
                </c:pt>
                <c:pt idx="8943">
                  <c:v>8943</c:v>
                </c:pt>
                <c:pt idx="8944">
                  <c:v>8944</c:v>
                </c:pt>
                <c:pt idx="8945">
                  <c:v>8945</c:v>
                </c:pt>
                <c:pt idx="8946">
                  <c:v>8946</c:v>
                </c:pt>
                <c:pt idx="8947">
                  <c:v>8947</c:v>
                </c:pt>
                <c:pt idx="8948">
                  <c:v>8948</c:v>
                </c:pt>
                <c:pt idx="8949">
                  <c:v>8949</c:v>
                </c:pt>
                <c:pt idx="8950">
                  <c:v>8950</c:v>
                </c:pt>
                <c:pt idx="8951">
                  <c:v>8951</c:v>
                </c:pt>
                <c:pt idx="8952">
                  <c:v>8952</c:v>
                </c:pt>
                <c:pt idx="8953">
                  <c:v>8953</c:v>
                </c:pt>
                <c:pt idx="8954">
                  <c:v>8954</c:v>
                </c:pt>
                <c:pt idx="8955">
                  <c:v>8955</c:v>
                </c:pt>
                <c:pt idx="8956">
                  <c:v>8956</c:v>
                </c:pt>
                <c:pt idx="8957">
                  <c:v>8957</c:v>
                </c:pt>
                <c:pt idx="8958">
                  <c:v>8958</c:v>
                </c:pt>
                <c:pt idx="8959">
                  <c:v>8959</c:v>
                </c:pt>
                <c:pt idx="8960">
                  <c:v>8960</c:v>
                </c:pt>
                <c:pt idx="8961">
                  <c:v>8961</c:v>
                </c:pt>
                <c:pt idx="8962">
                  <c:v>8962</c:v>
                </c:pt>
                <c:pt idx="8963">
                  <c:v>8963</c:v>
                </c:pt>
                <c:pt idx="8964">
                  <c:v>8964</c:v>
                </c:pt>
                <c:pt idx="8965">
                  <c:v>8965</c:v>
                </c:pt>
                <c:pt idx="8966">
                  <c:v>8966</c:v>
                </c:pt>
                <c:pt idx="8967">
                  <c:v>8967</c:v>
                </c:pt>
                <c:pt idx="8968">
                  <c:v>8968</c:v>
                </c:pt>
                <c:pt idx="8969">
                  <c:v>8969</c:v>
                </c:pt>
                <c:pt idx="8970">
                  <c:v>8970</c:v>
                </c:pt>
                <c:pt idx="8971">
                  <c:v>8971</c:v>
                </c:pt>
                <c:pt idx="8972">
                  <c:v>8972</c:v>
                </c:pt>
                <c:pt idx="8973">
                  <c:v>8973</c:v>
                </c:pt>
                <c:pt idx="8974">
                  <c:v>8974</c:v>
                </c:pt>
                <c:pt idx="8975">
                  <c:v>8975</c:v>
                </c:pt>
                <c:pt idx="8976">
                  <c:v>8976</c:v>
                </c:pt>
                <c:pt idx="8977">
                  <c:v>8977</c:v>
                </c:pt>
                <c:pt idx="8978">
                  <c:v>8978</c:v>
                </c:pt>
                <c:pt idx="8979">
                  <c:v>8979</c:v>
                </c:pt>
                <c:pt idx="8980">
                  <c:v>8980</c:v>
                </c:pt>
                <c:pt idx="8981">
                  <c:v>8981</c:v>
                </c:pt>
                <c:pt idx="8982">
                  <c:v>8982</c:v>
                </c:pt>
                <c:pt idx="8983">
                  <c:v>8983</c:v>
                </c:pt>
                <c:pt idx="8984">
                  <c:v>8984</c:v>
                </c:pt>
                <c:pt idx="8985">
                  <c:v>8985</c:v>
                </c:pt>
                <c:pt idx="8986">
                  <c:v>8986</c:v>
                </c:pt>
                <c:pt idx="8987">
                  <c:v>8987</c:v>
                </c:pt>
                <c:pt idx="8988">
                  <c:v>8988</c:v>
                </c:pt>
                <c:pt idx="8989">
                  <c:v>8989</c:v>
                </c:pt>
                <c:pt idx="8990">
                  <c:v>8990</c:v>
                </c:pt>
                <c:pt idx="8991">
                  <c:v>8991</c:v>
                </c:pt>
                <c:pt idx="8992">
                  <c:v>8992</c:v>
                </c:pt>
                <c:pt idx="8993">
                  <c:v>8993</c:v>
                </c:pt>
                <c:pt idx="8994">
                  <c:v>8994</c:v>
                </c:pt>
                <c:pt idx="8995">
                  <c:v>8995</c:v>
                </c:pt>
                <c:pt idx="8996">
                  <c:v>8996</c:v>
                </c:pt>
                <c:pt idx="8997">
                  <c:v>8997</c:v>
                </c:pt>
                <c:pt idx="8998">
                  <c:v>8998</c:v>
                </c:pt>
                <c:pt idx="8999">
                  <c:v>8999</c:v>
                </c:pt>
                <c:pt idx="9000">
                  <c:v>9000</c:v>
                </c:pt>
                <c:pt idx="9001">
                  <c:v>9001</c:v>
                </c:pt>
                <c:pt idx="9002">
                  <c:v>9002</c:v>
                </c:pt>
                <c:pt idx="9003">
                  <c:v>9003</c:v>
                </c:pt>
                <c:pt idx="9004">
                  <c:v>9004</c:v>
                </c:pt>
                <c:pt idx="9005">
                  <c:v>9005</c:v>
                </c:pt>
                <c:pt idx="9006">
                  <c:v>9006</c:v>
                </c:pt>
                <c:pt idx="9007">
                  <c:v>9007</c:v>
                </c:pt>
                <c:pt idx="9008">
                  <c:v>9008</c:v>
                </c:pt>
                <c:pt idx="9009">
                  <c:v>9009</c:v>
                </c:pt>
                <c:pt idx="9010">
                  <c:v>9010</c:v>
                </c:pt>
                <c:pt idx="9011">
                  <c:v>9011</c:v>
                </c:pt>
                <c:pt idx="9012">
                  <c:v>9012</c:v>
                </c:pt>
                <c:pt idx="9013">
                  <c:v>9013</c:v>
                </c:pt>
                <c:pt idx="9014">
                  <c:v>9014</c:v>
                </c:pt>
                <c:pt idx="9015">
                  <c:v>9015</c:v>
                </c:pt>
                <c:pt idx="9016">
                  <c:v>9016</c:v>
                </c:pt>
                <c:pt idx="9017">
                  <c:v>9017</c:v>
                </c:pt>
                <c:pt idx="9018">
                  <c:v>9018</c:v>
                </c:pt>
                <c:pt idx="9019">
                  <c:v>9019</c:v>
                </c:pt>
                <c:pt idx="9020">
                  <c:v>9020</c:v>
                </c:pt>
                <c:pt idx="9021">
                  <c:v>9021</c:v>
                </c:pt>
                <c:pt idx="9022">
                  <c:v>9022</c:v>
                </c:pt>
                <c:pt idx="9023">
                  <c:v>9023</c:v>
                </c:pt>
                <c:pt idx="9024">
                  <c:v>9024</c:v>
                </c:pt>
                <c:pt idx="9025">
                  <c:v>9025</c:v>
                </c:pt>
                <c:pt idx="9026">
                  <c:v>9026</c:v>
                </c:pt>
                <c:pt idx="9027">
                  <c:v>9027</c:v>
                </c:pt>
                <c:pt idx="9028">
                  <c:v>9028</c:v>
                </c:pt>
                <c:pt idx="9029">
                  <c:v>9029</c:v>
                </c:pt>
                <c:pt idx="9030">
                  <c:v>9030</c:v>
                </c:pt>
                <c:pt idx="9031">
                  <c:v>9031</c:v>
                </c:pt>
                <c:pt idx="9032">
                  <c:v>9032</c:v>
                </c:pt>
                <c:pt idx="9033">
                  <c:v>9033</c:v>
                </c:pt>
                <c:pt idx="9034">
                  <c:v>9034</c:v>
                </c:pt>
                <c:pt idx="9035">
                  <c:v>9035</c:v>
                </c:pt>
                <c:pt idx="9036">
                  <c:v>9036</c:v>
                </c:pt>
                <c:pt idx="9037">
                  <c:v>9037</c:v>
                </c:pt>
                <c:pt idx="9038">
                  <c:v>9038</c:v>
                </c:pt>
                <c:pt idx="9039">
                  <c:v>9039</c:v>
                </c:pt>
                <c:pt idx="9040">
                  <c:v>9040</c:v>
                </c:pt>
                <c:pt idx="9041">
                  <c:v>9041</c:v>
                </c:pt>
                <c:pt idx="9042">
                  <c:v>9042</c:v>
                </c:pt>
                <c:pt idx="9043">
                  <c:v>9043</c:v>
                </c:pt>
                <c:pt idx="9044">
                  <c:v>9044</c:v>
                </c:pt>
                <c:pt idx="9045">
                  <c:v>9045</c:v>
                </c:pt>
                <c:pt idx="9046">
                  <c:v>9046</c:v>
                </c:pt>
                <c:pt idx="9047">
                  <c:v>9047</c:v>
                </c:pt>
                <c:pt idx="9048">
                  <c:v>9048</c:v>
                </c:pt>
                <c:pt idx="9049">
                  <c:v>9049</c:v>
                </c:pt>
                <c:pt idx="9050">
                  <c:v>9050</c:v>
                </c:pt>
                <c:pt idx="9051">
                  <c:v>9051</c:v>
                </c:pt>
                <c:pt idx="9052">
                  <c:v>9052</c:v>
                </c:pt>
                <c:pt idx="9053">
                  <c:v>9053</c:v>
                </c:pt>
                <c:pt idx="9054">
                  <c:v>9054</c:v>
                </c:pt>
                <c:pt idx="9055">
                  <c:v>9055</c:v>
                </c:pt>
                <c:pt idx="9056">
                  <c:v>9056</c:v>
                </c:pt>
                <c:pt idx="9057">
                  <c:v>9057</c:v>
                </c:pt>
                <c:pt idx="9058">
                  <c:v>9058</c:v>
                </c:pt>
                <c:pt idx="9059">
                  <c:v>9059</c:v>
                </c:pt>
                <c:pt idx="9060">
                  <c:v>9060</c:v>
                </c:pt>
                <c:pt idx="9061">
                  <c:v>9061</c:v>
                </c:pt>
                <c:pt idx="9062">
                  <c:v>9062</c:v>
                </c:pt>
                <c:pt idx="9063">
                  <c:v>9063</c:v>
                </c:pt>
                <c:pt idx="9064">
                  <c:v>9064</c:v>
                </c:pt>
                <c:pt idx="9065">
                  <c:v>9065</c:v>
                </c:pt>
                <c:pt idx="9066">
                  <c:v>9066</c:v>
                </c:pt>
                <c:pt idx="9067">
                  <c:v>9067</c:v>
                </c:pt>
                <c:pt idx="9068">
                  <c:v>9068</c:v>
                </c:pt>
                <c:pt idx="9069">
                  <c:v>9069</c:v>
                </c:pt>
                <c:pt idx="9070">
                  <c:v>9070</c:v>
                </c:pt>
                <c:pt idx="9071">
                  <c:v>9071</c:v>
                </c:pt>
                <c:pt idx="9072">
                  <c:v>9072</c:v>
                </c:pt>
                <c:pt idx="9073">
                  <c:v>9073</c:v>
                </c:pt>
                <c:pt idx="9074">
                  <c:v>9074</c:v>
                </c:pt>
                <c:pt idx="9075">
                  <c:v>9075</c:v>
                </c:pt>
                <c:pt idx="9076">
                  <c:v>9076</c:v>
                </c:pt>
                <c:pt idx="9077">
                  <c:v>9077</c:v>
                </c:pt>
                <c:pt idx="9078">
                  <c:v>9078</c:v>
                </c:pt>
                <c:pt idx="9079">
                  <c:v>9079</c:v>
                </c:pt>
                <c:pt idx="9080">
                  <c:v>9080</c:v>
                </c:pt>
                <c:pt idx="9081">
                  <c:v>9081</c:v>
                </c:pt>
                <c:pt idx="9082">
                  <c:v>9082</c:v>
                </c:pt>
                <c:pt idx="9083">
                  <c:v>9083</c:v>
                </c:pt>
                <c:pt idx="9084">
                  <c:v>9084</c:v>
                </c:pt>
                <c:pt idx="9085">
                  <c:v>9085</c:v>
                </c:pt>
                <c:pt idx="9086">
                  <c:v>9086</c:v>
                </c:pt>
                <c:pt idx="9087">
                  <c:v>9087</c:v>
                </c:pt>
                <c:pt idx="9088">
                  <c:v>9088</c:v>
                </c:pt>
                <c:pt idx="9089">
                  <c:v>9089</c:v>
                </c:pt>
                <c:pt idx="9090">
                  <c:v>9090</c:v>
                </c:pt>
                <c:pt idx="9091">
                  <c:v>9091</c:v>
                </c:pt>
                <c:pt idx="9092">
                  <c:v>9092</c:v>
                </c:pt>
                <c:pt idx="9093">
                  <c:v>9093</c:v>
                </c:pt>
                <c:pt idx="9094">
                  <c:v>9094</c:v>
                </c:pt>
                <c:pt idx="9095">
                  <c:v>9095</c:v>
                </c:pt>
                <c:pt idx="9096">
                  <c:v>9096</c:v>
                </c:pt>
                <c:pt idx="9097">
                  <c:v>9097</c:v>
                </c:pt>
                <c:pt idx="9098">
                  <c:v>9098</c:v>
                </c:pt>
                <c:pt idx="9099">
                  <c:v>9099</c:v>
                </c:pt>
                <c:pt idx="9100">
                  <c:v>9100</c:v>
                </c:pt>
                <c:pt idx="9101">
                  <c:v>9101</c:v>
                </c:pt>
                <c:pt idx="9102">
                  <c:v>9102</c:v>
                </c:pt>
                <c:pt idx="9103">
                  <c:v>9103</c:v>
                </c:pt>
                <c:pt idx="9104">
                  <c:v>9104</c:v>
                </c:pt>
                <c:pt idx="9105">
                  <c:v>9105</c:v>
                </c:pt>
                <c:pt idx="9106">
                  <c:v>9106</c:v>
                </c:pt>
                <c:pt idx="9107">
                  <c:v>9107</c:v>
                </c:pt>
                <c:pt idx="9108">
                  <c:v>9108</c:v>
                </c:pt>
                <c:pt idx="9109">
                  <c:v>9109</c:v>
                </c:pt>
                <c:pt idx="9110">
                  <c:v>9110</c:v>
                </c:pt>
                <c:pt idx="9111">
                  <c:v>9111</c:v>
                </c:pt>
                <c:pt idx="9112">
                  <c:v>9112</c:v>
                </c:pt>
                <c:pt idx="9113">
                  <c:v>9113</c:v>
                </c:pt>
                <c:pt idx="9114">
                  <c:v>9114</c:v>
                </c:pt>
                <c:pt idx="9115">
                  <c:v>9115</c:v>
                </c:pt>
                <c:pt idx="9116">
                  <c:v>9116</c:v>
                </c:pt>
                <c:pt idx="9117">
                  <c:v>9117</c:v>
                </c:pt>
                <c:pt idx="9118">
                  <c:v>9118</c:v>
                </c:pt>
                <c:pt idx="9119">
                  <c:v>9119</c:v>
                </c:pt>
                <c:pt idx="9120">
                  <c:v>9120</c:v>
                </c:pt>
                <c:pt idx="9121">
                  <c:v>9121</c:v>
                </c:pt>
                <c:pt idx="9122">
                  <c:v>9122</c:v>
                </c:pt>
                <c:pt idx="9123">
                  <c:v>9123</c:v>
                </c:pt>
                <c:pt idx="9124">
                  <c:v>9124</c:v>
                </c:pt>
                <c:pt idx="9125">
                  <c:v>9125</c:v>
                </c:pt>
                <c:pt idx="9126">
                  <c:v>9126</c:v>
                </c:pt>
                <c:pt idx="9127">
                  <c:v>9127</c:v>
                </c:pt>
                <c:pt idx="9128">
                  <c:v>9128</c:v>
                </c:pt>
                <c:pt idx="9129">
                  <c:v>9129</c:v>
                </c:pt>
                <c:pt idx="9130">
                  <c:v>9130</c:v>
                </c:pt>
                <c:pt idx="9131">
                  <c:v>9131</c:v>
                </c:pt>
                <c:pt idx="9132">
                  <c:v>9132</c:v>
                </c:pt>
                <c:pt idx="9133">
                  <c:v>9133</c:v>
                </c:pt>
                <c:pt idx="9134">
                  <c:v>9134</c:v>
                </c:pt>
                <c:pt idx="9135">
                  <c:v>9135</c:v>
                </c:pt>
                <c:pt idx="9136">
                  <c:v>9136</c:v>
                </c:pt>
                <c:pt idx="9137">
                  <c:v>9137</c:v>
                </c:pt>
                <c:pt idx="9138">
                  <c:v>9138</c:v>
                </c:pt>
                <c:pt idx="9139">
                  <c:v>9139</c:v>
                </c:pt>
                <c:pt idx="9140">
                  <c:v>9140</c:v>
                </c:pt>
                <c:pt idx="9141">
                  <c:v>9141</c:v>
                </c:pt>
                <c:pt idx="9142">
                  <c:v>9142</c:v>
                </c:pt>
                <c:pt idx="9143">
                  <c:v>9143</c:v>
                </c:pt>
                <c:pt idx="9144">
                  <c:v>9144</c:v>
                </c:pt>
                <c:pt idx="9145">
                  <c:v>9145</c:v>
                </c:pt>
                <c:pt idx="9146">
                  <c:v>9146</c:v>
                </c:pt>
                <c:pt idx="9147">
                  <c:v>9147</c:v>
                </c:pt>
                <c:pt idx="9148">
                  <c:v>9148</c:v>
                </c:pt>
                <c:pt idx="9149">
                  <c:v>9149</c:v>
                </c:pt>
                <c:pt idx="9150">
                  <c:v>9150</c:v>
                </c:pt>
                <c:pt idx="9151">
                  <c:v>9151</c:v>
                </c:pt>
                <c:pt idx="9152">
                  <c:v>9152</c:v>
                </c:pt>
                <c:pt idx="9153">
                  <c:v>9153</c:v>
                </c:pt>
                <c:pt idx="9154">
                  <c:v>9154</c:v>
                </c:pt>
                <c:pt idx="9155">
                  <c:v>9155</c:v>
                </c:pt>
                <c:pt idx="9156">
                  <c:v>9156</c:v>
                </c:pt>
                <c:pt idx="9157">
                  <c:v>9157</c:v>
                </c:pt>
                <c:pt idx="9158">
                  <c:v>9158</c:v>
                </c:pt>
                <c:pt idx="9159">
                  <c:v>9159</c:v>
                </c:pt>
                <c:pt idx="9160">
                  <c:v>9160</c:v>
                </c:pt>
                <c:pt idx="9161">
                  <c:v>9161</c:v>
                </c:pt>
                <c:pt idx="9162">
                  <c:v>9162</c:v>
                </c:pt>
                <c:pt idx="9163">
                  <c:v>9163</c:v>
                </c:pt>
                <c:pt idx="9164">
                  <c:v>9164</c:v>
                </c:pt>
                <c:pt idx="9165">
                  <c:v>9165</c:v>
                </c:pt>
                <c:pt idx="9166">
                  <c:v>9166</c:v>
                </c:pt>
                <c:pt idx="9167">
                  <c:v>9167</c:v>
                </c:pt>
                <c:pt idx="9168">
                  <c:v>9168</c:v>
                </c:pt>
                <c:pt idx="9169">
                  <c:v>9169</c:v>
                </c:pt>
                <c:pt idx="9170">
                  <c:v>9170</c:v>
                </c:pt>
                <c:pt idx="9171">
                  <c:v>9171</c:v>
                </c:pt>
                <c:pt idx="9172">
                  <c:v>9172</c:v>
                </c:pt>
                <c:pt idx="9173">
                  <c:v>9173</c:v>
                </c:pt>
                <c:pt idx="9174">
                  <c:v>9174</c:v>
                </c:pt>
                <c:pt idx="9175">
                  <c:v>9175</c:v>
                </c:pt>
                <c:pt idx="9176">
                  <c:v>9176</c:v>
                </c:pt>
                <c:pt idx="9177">
                  <c:v>9177</c:v>
                </c:pt>
                <c:pt idx="9178">
                  <c:v>9178</c:v>
                </c:pt>
                <c:pt idx="9179">
                  <c:v>9179</c:v>
                </c:pt>
                <c:pt idx="9180">
                  <c:v>9180</c:v>
                </c:pt>
                <c:pt idx="9181">
                  <c:v>9181</c:v>
                </c:pt>
                <c:pt idx="9182">
                  <c:v>9182</c:v>
                </c:pt>
                <c:pt idx="9183">
                  <c:v>9183</c:v>
                </c:pt>
                <c:pt idx="9184">
                  <c:v>9184</c:v>
                </c:pt>
                <c:pt idx="9185">
                  <c:v>9185</c:v>
                </c:pt>
                <c:pt idx="9186">
                  <c:v>9186</c:v>
                </c:pt>
                <c:pt idx="9187">
                  <c:v>9187</c:v>
                </c:pt>
                <c:pt idx="9188">
                  <c:v>9188</c:v>
                </c:pt>
                <c:pt idx="9189">
                  <c:v>9189</c:v>
                </c:pt>
                <c:pt idx="9190">
                  <c:v>9190</c:v>
                </c:pt>
                <c:pt idx="9191">
                  <c:v>9191</c:v>
                </c:pt>
                <c:pt idx="9192">
                  <c:v>9192</c:v>
                </c:pt>
                <c:pt idx="9193">
                  <c:v>9193</c:v>
                </c:pt>
                <c:pt idx="9194">
                  <c:v>9194</c:v>
                </c:pt>
                <c:pt idx="9195">
                  <c:v>9195</c:v>
                </c:pt>
                <c:pt idx="9196">
                  <c:v>9196</c:v>
                </c:pt>
                <c:pt idx="9197">
                  <c:v>9197</c:v>
                </c:pt>
                <c:pt idx="9198">
                  <c:v>9198</c:v>
                </c:pt>
                <c:pt idx="9199">
                  <c:v>9199</c:v>
                </c:pt>
                <c:pt idx="9200">
                  <c:v>9200</c:v>
                </c:pt>
                <c:pt idx="9201">
                  <c:v>9201</c:v>
                </c:pt>
                <c:pt idx="9202">
                  <c:v>9202</c:v>
                </c:pt>
                <c:pt idx="9203">
                  <c:v>9203</c:v>
                </c:pt>
                <c:pt idx="9204">
                  <c:v>9204</c:v>
                </c:pt>
                <c:pt idx="9205">
                  <c:v>9205</c:v>
                </c:pt>
                <c:pt idx="9206">
                  <c:v>9206</c:v>
                </c:pt>
                <c:pt idx="9207">
                  <c:v>9207</c:v>
                </c:pt>
                <c:pt idx="9208">
                  <c:v>9208</c:v>
                </c:pt>
                <c:pt idx="9209">
                  <c:v>9209</c:v>
                </c:pt>
                <c:pt idx="9210">
                  <c:v>9210</c:v>
                </c:pt>
                <c:pt idx="9211">
                  <c:v>9211</c:v>
                </c:pt>
                <c:pt idx="9212">
                  <c:v>9212</c:v>
                </c:pt>
                <c:pt idx="9213">
                  <c:v>9213</c:v>
                </c:pt>
                <c:pt idx="9214">
                  <c:v>9214</c:v>
                </c:pt>
                <c:pt idx="9215">
                  <c:v>9215</c:v>
                </c:pt>
                <c:pt idx="9216">
                  <c:v>9216</c:v>
                </c:pt>
                <c:pt idx="9217">
                  <c:v>9217</c:v>
                </c:pt>
                <c:pt idx="9218">
                  <c:v>9218</c:v>
                </c:pt>
                <c:pt idx="9219">
                  <c:v>9219</c:v>
                </c:pt>
                <c:pt idx="9220">
                  <c:v>9220</c:v>
                </c:pt>
                <c:pt idx="9221">
                  <c:v>9221</c:v>
                </c:pt>
                <c:pt idx="9222">
                  <c:v>9222</c:v>
                </c:pt>
                <c:pt idx="9223">
                  <c:v>9223</c:v>
                </c:pt>
                <c:pt idx="9224">
                  <c:v>9224</c:v>
                </c:pt>
                <c:pt idx="9225">
                  <c:v>9225</c:v>
                </c:pt>
                <c:pt idx="9226">
                  <c:v>9226</c:v>
                </c:pt>
                <c:pt idx="9227">
                  <c:v>9227</c:v>
                </c:pt>
                <c:pt idx="9228">
                  <c:v>9228</c:v>
                </c:pt>
                <c:pt idx="9229">
                  <c:v>9229</c:v>
                </c:pt>
                <c:pt idx="9230">
                  <c:v>9230</c:v>
                </c:pt>
                <c:pt idx="9231">
                  <c:v>9231</c:v>
                </c:pt>
                <c:pt idx="9232">
                  <c:v>9232</c:v>
                </c:pt>
                <c:pt idx="9233">
                  <c:v>9233</c:v>
                </c:pt>
                <c:pt idx="9234">
                  <c:v>9234</c:v>
                </c:pt>
                <c:pt idx="9235">
                  <c:v>9235</c:v>
                </c:pt>
                <c:pt idx="9236">
                  <c:v>9236</c:v>
                </c:pt>
                <c:pt idx="9237">
                  <c:v>9237</c:v>
                </c:pt>
                <c:pt idx="9238">
                  <c:v>9238</c:v>
                </c:pt>
                <c:pt idx="9239">
                  <c:v>9239</c:v>
                </c:pt>
                <c:pt idx="9240">
                  <c:v>9240</c:v>
                </c:pt>
                <c:pt idx="9241">
                  <c:v>9241</c:v>
                </c:pt>
                <c:pt idx="9242">
                  <c:v>9242</c:v>
                </c:pt>
                <c:pt idx="9243">
                  <c:v>9243</c:v>
                </c:pt>
                <c:pt idx="9244">
                  <c:v>9244</c:v>
                </c:pt>
                <c:pt idx="9245">
                  <c:v>9245</c:v>
                </c:pt>
                <c:pt idx="9246">
                  <c:v>9246</c:v>
                </c:pt>
                <c:pt idx="9247">
                  <c:v>9247</c:v>
                </c:pt>
                <c:pt idx="9248">
                  <c:v>9248</c:v>
                </c:pt>
                <c:pt idx="9249">
                  <c:v>9249</c:v>
                </c:pt>
                <c:pt idx="9250">
                  <c:v>9250</c:v>
                </c:pt>
                <c:pt idx="9251">
                  <c:v>9251</c:v>
                </c:pt>
                <c:pt idx="9252">
                  <c:v>9252</c:v>
                </c:pt>
                <c:pt idx="9253">
                  <c:v>9253</c:v>
                </c:pt>
                <c:pt idx="9254">
                  <c:v>9254</c:v>
                </c:pt>
                <c:pt idx="9255">
                  <c:v>9255</c:v>
                </c:pt>
                <c:pt idx="9256">
                  <c:v>9256</c:v>
                </c:pt>
                <c:pt idx="9257">
                  <c:v>9257</c:v>
                </c:pt>
                <c:pt idx="9258">
                  <c:v>9258</c:v>
                </c:pt>
                <c:pt idx="9259">
                  <c:v>9259</c:v>
                </c:pt>
                <c:pt idx="9260">
                  <c:v>9260</c:v>
                </c:pt>
                <c:pt idx="9261">
                  <c:v>9261</c:v>
                </c:pt>
                <c:pt idx="9262">
                  <c:v>9262</c:v>
                </c:pt>
                <c:pt idx="9263">
                  <c:v>9263</c:v>
                </c:pt>
                <c:pt idx="9264">
                  <c:v>9264</c:v>
                </c:pt>
                <c:pt idx="9265">
                  <c:v>9265</c:v>
                </c:pt>
                <c:pt idx="9266">
                  <c:v>9266</c:v>
                </c:pt>
                <c:pt idx="9267">
                  <c:v>9267</c:v>
                </c:pt>
                <c:pt idx="9268">
                  <c:v>9268</c:v>
                </c:pt>
                <c:pt idx="9269">
                  <c:v>9269</c:v>
                </c:pt>
                <c:pt idx="9270">
                  <c:v>9270</c:v>
                </c:pt>
                <c:pt idx="9271">
                  <c:v>9271</c:v>
                </c:pt>
                <c:pt idx="9272">
                  <c:v>9272</c:v>
                </c:pt>
                <c:pt idx="9273">
                  <c:v>9273</c:v>
                </c:pt>
                <c:pt idx="9274">
                  <c:v>9274</c:v>
                </c:pt>
                <c:pt idx="9275">
                  <c:v>9275</c:v>
                </c:pt>
                <c:pt idx="9276">
                  <c:v>9276</c:v>
                </c:pt>
                <c:pt idx="9277">
                  <c:v>9277</c:v>
                </c:pt>
                <c:pt idx="9278">
                  <c:v>9278</c:v>
                </c:pt>
                <c:pt idx="9279">
                  <c:v>9279</c:v>
                </c:pt>
                <c:pt idx="9280">
                  <c:v>9280</c:v>
                </c:pt>
                <c:pt idx="9281">
                  <c:v>9281</c:v>
                </c:pt>
                <c:pt idx="9282">
                  <c:v>9282</c:v>
                </c:pt>
                <c:pt idx="9283">
                  <c:v>9283</c:v>
                </c:pt>
                <c:pt idx="9284">
                  <c:v>9284</c:v>
                </c:pt>
                <c:pt idx="9285">
                  <c:v>9285</c:v>
                </c:pt>
                <c:pt idx="9286">
                  <c:v>9286</c:v>
                </c:pt>
                <c:pt idx="9287">
                  <c:v>9287</c:v>
                </c:pt>
                <c:pt idx="9288">
                  <c:v>9288</c:v>
                </c:pt>
                <c:pt idx="9289">
                  <c:v>9289</c:v>
                </c:pt>
                <c:pt idx="9290">
                  <c:v>9290</c:v>
                </c:pt>
                <c:pt idx="9291">
                  <c:v>9291</c:v>
                </c:pt>
                <c:pt idx="9292">
                  <c:v>9292</c:v>
                </c:pt>
                <c:pt idx="9293">
                  <c:v>9293</c:v>
                </c:pt>
                <c:pt idx="9294">
                  <c:v>9294</c:v>
                </c:pt>
                <c:pt idx="9295">
                  <c:v>9295</c:v>
                </c:pt>
                <c:pt idx="9296">
                  <c:v>9296</c:v>
                </c:pt>
                <c:pt idx="9297">
                  <c:v>9297</c:v>
                </c:pt>
                <c:pt idx="9298">
                  <c:v>9298</c:v>
                </c:pt>
                <c:pt idx="9299">
                  <c:v>9299</c:v>
                </c:pt>
                <c:pt idx="9300">
                  <c:v>9300</c:v>
                </c:pt>
                <c:pt idx="9301">
                  <c:v>9301</c:v>
                </c:pt>
                <c:pt idx="9302">
                  <c:v>9302</c:v>
                </c:pt>
                <c:pt idx="9303">
                  <c:v>9303</c:v>
                </c:pt>
                <c:pt idx="9304">
                  <c:v>9304</c:v>
                </c:pt>
                <c:pt idx="9305">
                  <c:v>9305</c:v>
                </c:pt>
                <c:pt idx="9306">
                  <c:v>9306</c:v>
                </c:pt>
                <c:pt idx="9307">
                  <c:v>9307</c:v>
                </c:pt>
                <c:pt idx="9308">
                  <c:v>9308</c:v>
                </c:pt>
                <c:pt idx="9309">
                  <c:v>9309</c:v>
                </c:pt>
                <c:pt idx="9310">
                  <c:v>9310</c:v>
                </c:pt>
                <c:pt idx="9311">
                  <c:v>9311</c:v>
                </c:pt>
                <c:pt idx="9312">
                  <c:v>9312</c:v>
                </c:pt>
                <c:pt idx="9313">
                  <c:v>9313</c:v>
                </c:pt>
                <c:pt idx="9314">
                  <c:v>9314</c:v>
                </c:pt>
                <c:pt idx="9315">
                  <c:v>9315</c:v>
                </c:pt>
                <c:pt idx="9316">
                  <c:v>9316</c:v>
                </c:pt>
                <c:pt idx="9317">
                  <c:v>9317</c:v>
                </c:pt>
                <c:pt idx="9318">
                  <c:v>9318</c:v>
                </c:pt>
                <c:pt idx="9319">
                  <c:v>9319</c:v>
                </c:pt>
                <c:pt idx="9320">
                  <c:v>9320</c:v>
                </c:pt>
                <c:pt idx="9321">
                  <c:v>9321</c:v>
                </c:pt>
                <c:pt idx="9322">
                  <c:v>9322</c:v>
                </c:pt>
                <c:pt idx="9323">
                  <c:v>9323</c:v>
                </c:pt>
                <c:pt idx="9324">
                  <c:v>9324</c:v>
                </c:pt>
                <c:pt idx="9325">
                  <c:v>9325</c:v>
                </c:pt>
                <c:pt idx="9326">
                  <c:v>9326</c:v>
                </c:pt>
                <c:pt idx="9327">
                  <c:v>9327</c:v>
                </c:pt>
                <c:pt idx="9328">
                  <c:v>9328</c:v>
                </c:pt>
                <c:pt idx="9329">
                  <c:v>9329</c:v>
                </c:pt>
                <c:pt idx="9330">
                  <c:v>9330</c:v>
                </c:pt>
                <c:pt idx="9331">
                  <c:v>9331</c:v>
                </c:pt>
                <c:pt idx="9332">
                  <c:v>9332</c:v>
                </c:pt>
                <c:pt idx="9333">
                  <c:v>9333</c:v>
                </c:pt>
                <c:pt idx="9334">
                  <c:v>9334</c:v>
                </c:pt>
                <c:pt idx="9335">
                  <c:v>9335</c:v>
                </c:pt>
                <c:pt idx="9336">
                  <c:v>9336</c:v>
                </c:pt>
                <c:pt idx="9337">
                  <c:v>9337</c:v>
                </c:pt>
                <c:pt idx="9338">
                  <c:v>9338</c:v>
                </c:pt>
                <c:pt idx="9339">
                  <c:v>9339</c:v>
                </c:pt>
                <c:pt idx="9340">
                  <c:v>9340</c:v>
                </c:pt>
                <c:pt idx="9341">
                  <c:v>9341</c:v>
                </c:pt>
                <c:pt idx="9342">
                  <c:v>9342</c:v>
                </c:pt>
                <c:pt idx="9343">
                  <c:v>9343</c:v>
                </c:pt>
                <c:pt idx="9344">
                  <c:v>9344</c:v>
                </c:pt>
                <c:pt idx="9345">
                  <c:v>9345</c:v>
                </c:pt>
                <c:pt idx="9346">
                  <c:v>9346</c:v>
                </c:pt>
                <c:pt idx="9347">
                  <c:v>9347</c:v>
                </c:pt>
                <c:pt idx="9348">
                  <c:v>9348</c:v>
                </c:pt>
                <c:pt idx="9349">
                  <c:v>9349</c:v>
                </c:pt>
                <c:pt idx="9350">
                  <c:v>9350</c:v>
                </c:pt>
                <c:pt idx="9351">
                  <c:v>9351</c:v>
                </c:pt>
                <c:pt idx="9352">
                  <c:v>9352</c:v>
                </c:pt>
                <c:pt idx="9353">
                  <c:v>9353</c:v>
                </c:pt>
                <c:pt idx="9354">
                  <c:v>9354</c:v>
                </c:pt>
                <c:pt idx="9355">
                  <c:v>9355</c:v>
                </c:pt>
                <c:pt idx="9356">
                  <c:v>9356</c:v>
                </c:pt>
                <c:pt idx="9357">
                  <c:v>9357</c:v>
                </c:pt>
                <c:pt idx="9358">
                  <c:v>9358</c:v>
                </c:pt>
                <c:pt idx="9359">
                  <c:v>9359</c:v>
                </c:pt>
                <c:pt idx="9360">
                  <c:v>9360</c:v>
                </c:pt>
                <c:pt idx="9361">
                  <c:v>9361</c:v>
                </c:pt>
                <c:pt idx="9362">
                  <c:v>9362</c:v>
                </c:pt>
                <c:pt idx="9363">
                  <c:v>9363</c:v>
                </c:pt>
                <c:pt idx="9364">
                  <c:v>9364</c:v>
                </c:pt>
                <c:pt idx="9365">
                  <c:v>9365</c:v>
                </c:pt>
                <c:pt idx="9366">
                  <c:v>9366</c:v>
                </c:pt>
                <c:pt idx="9367">
                  <c:v>9367</c:v>
                </c:pt>
                <c:pt idx="9368">
                  <c:v>9368</c:v>
                </c:pt>
                <c:pt idx="9369">
                  <c:v>9369</c:v>
                </c:pt>
                <c:pt idx="9370">
                  <c:v>9370</c:v>
                </c:pt>
                <c:pt idx="9371">
                  <c:v>9371</c:v>
                </c:pt>
                <c:pt idx="9372">
                  <c:v>9372</c:v>
                </c:pt>
                <c:pt idx="9373">
                  <c:v>9373</c:v>
                </c:pt>
                <c:pt idx="9374">
                  <c:v>9374</c:v>
                </c:pt>
                <c:pt idx="9375">
                  <c:v>9375</c:v>
                </c:pt>
                <c:pt idx="9376">
                  <c:v>9376</c:v>
                </c:pt>
                <c:pt idx="9377">
                  <c:v>9377</c:v>
                </c:pt>
                <c:pt idx="9378">
                  <c:v>9378</c:v>
                </c:pt>
                <c:pt idx="9379">
                  <c:v>9379</c:v>
                </c:pt>
                <c:pt idx="9380">
                  <c:v>9380</c:v>
                </c:pt>
                <c:pt idx="9381">
                  <c:v>9381</c:v>
                </c:pt>
                <c:pt idx="9382">
                  <c:v>9382</c:v>
                </c:pt>
                <c:pt idx="9383">
                  <c:v>9383</c:v>
                </c:pt>
                <c:pt idx="9384">
                  <c:v>9384</c:v>
                </c:pt>
                <c:pt idx="9385">
                  <c:v>9385</c:v>
                </c:pt>
                <c:pt idx="9386">
                  <c:v>9386</c:v>
                </c:pt>
                <c:pt idx="9387">
                  <c:v>9387</c:v>
                </c:pt>
                <c:pt idx="9388">
                  <c:v>9388</c:v>
                </c:pt>
                <c:pt idx="9389">
                  <c:v>9389</c:v>
                </c:pt>
                <c:pt idx="9390">
                  <c:v>9390</c:v>
                </c:pt>
                <c:pt idx="9391">
                  <c:v>9391</c:v>
                </c:pt>
                <c:pt idx="9392">
                  <c:v>9392</c:v>
                </c:pt>
                <c:pt idx="9393">
                  <c:v>9393</c:v>
                </c:pt>
                <c:pt idx="9394">
                  <c:v>9394</c:v>
                </c:pt>
                <c:pt idx="9395">
                  <c:v>9395</c:v>
                </c:pt>
                <c:pt idx="9396">
                  <c:v>9396</c:v>
                </c:pt>
                <c:pt idx="9397">
                  <c:v>9397</c:v>
                </c:pt>
                <c:pt idx="9398">
                  <c:v>9398</c:v>
                </c:pt>
                <c:pt idx="9399">
                  <c:v>9399</c:v>
                </c:pt>
                <c:pt idx="9400">
                  <c:v>9400</c:v>
                </c:pt>
                <c:pt idx="9401">
                  <c:v>9401</c:v>
                </c:pt>
                <c:pt idx="9402">
                  <c:v>9402</c:v>
                </c:pt>
                <c:pt idx="9403">
                  <c:v>9403</c:v>
                </c:pt>
                <c:pt idx="9404">
                  <c:v>9404</c:v>
                </c:pt>
                <c:pt idx="9405">
                  <c:v>9405</c:v>
                </c:pt>
                <c:pt idx="9406">
                  <c:v>9406</c:v>
                </c:pt>
                <c:pt idx="9407">
                  <c:v>9407</c:v>
                </c:pt>
                <c:pt idx="9408">
                  <c:v>9408</c:v>
                </c:pt>
                <c:pt idx="9409">
                  <c:v>9409</c:v>
                </c:pt>
                <c:pt idx="9410">
                  <c:v>9410</c:v>
                </c:pt>
                <c:pt idx="9411">
                  <c:v>9411</c:v>
                </c:pt>
                <c:pt idx="9412">
                  <c:v>9412</c:v>
                </c:pt>
                <c:pt idx="9413">
                  <c:v>9413</c:v>
                </c:pt>
                <c:pt idx="9414">
                  <c:v>9414</c:v>
                </c:pt>
                <c:pt idx="9415">
                  <c:v>9415</c:v>
                </c:pt>
                <c:pt idx="9416">
                  <c:v>9416</c:v>
                </c:pt>
                <c:pt idx="9417">
                  <c:v>9417</c:v>
                </c:pt>
                <c:pt idx="9418">
                  <c:v>9418</c:v>
                </c:pt>
                <c:pt idx="9419">
                  <c:v>9419</c:v>
                </c:pt>
                <c:pt idx="9420">
                  <c:v>9420</c:v>
                </c:pt>
                <c:pt idx="9421">
                  <c:v>9421</c:v>
                </c:pt>
                <c:pt idx="9422">
                  <c:v>9422</c:v>
                </c:pt>
                <c:pt idx="9423">
                  <c:v>9423</c:v>
                </c:pt>
                <c:pt idx="9424">
                  <c:v>9424</c:v>
                </c:pt>
                <c:pt idx="9425">
                  <c:v>9425</c:v>
                </c:pt>
                <c:pt idx="9426">
                  <c:v>9426</c:v>
                </c:pt>
                <c:pt idx="9427">
                  <c:v>9427</c:v>
                </c:pt>
                <c:pt idx="9428">
                  <c:v>9428</c:v>
                </c:pt>
                <c:pt idx="9429">
                  <c:v>9429</c:v>
                </c:pt>
                <c:pt idx="9430">
                  <c:v>9430</c:v>
                </c:pt>
                <c:pt idx="9431">
                  <c:v>9431</c:v>
                </c:pt>
                <c:pt idx="9432">
                  <c:v>9432</c:v>
                </c:pt>
                <c:pt idx="9433">
                  <c:v>9433</c:v>
                </c:pt>
                <c:pt idx="9434">
                  <c:v>9434</c:v>
                </c:pt>
                <c:pt idx="9435">
                  <c:v>9435</c:v>
                </c:pt>
                <c:pt idx="9436">
                  <c:v>9436</c:v>
                </c:pt>
                <c:pt idx="9437">
                  <c:v>9437</c:v>
                </c:pt>
                <c:pt idx="9438">
                  <c:v>9438</c:v>
                </c:pt>
                <c:pt idx="9439">
                  <c:v>9439</c:v>
                </c:pt>
                <c:pt idx="9440">
                  <c:v>9440</c:v>
                </c:pt>
                <c:pt idx="9441">
                  <c:v>9441</c:v>
                </c:pt>
                <c:pt idx="9442">
                  <c:v>9442</c:v>
                </c:pt>
                <c:pt idx="9443">
                  <c:v>9443</c:v>
                </c:pt>
                <c:pt idx="9444">
                  <c:v>9444</c:v>
                </c:pt>
                <c:pt idx="9445">
                  <c:v>9445</c:v>
                </c:pt>
                <c:pt idx="9446">
                  <c:v>9446</c:v>
                </c:pt>
                <c:pt idx="9447">
                  <c:v>9447</c:v>
                </c:pt>
                <c:pt idx="9448">
                  <c:v>9448</c:v>
                </c:pt>
                <c:pt idx="9449">
                  <c:v>9449</c:v>
                </c:pt>
                <c:pt idx="9450">
                  <c:v>9450</c:v>
                </c:pt>
                <c:pt idx="9451">
                  <c:v>9451</c:v>
                </c:pt>
                <c:pt idx="9452">
                  <c:v>9452</c:v>
                </c:pt>
                <c:pt idx="9453">
                  <c:v>9453</c:v>
                </c:pt>
                <c:pt idx="9454">
                  <c:v>9454</c:v>
                </c:pt>
                <c:pt idx="9455">
                  <c:v>9455</c:v>
                </c:pt>
                <c:pt idx="9456">
                  <c:v>9456</c:v>
                </c:pt>
                <c:pt idx="9457">
                  <c:v>9457</c:v>
                </c:pt>
                <c:pt idx="9458">
                  <c:v>9458</c:v>
                </c:pt>
                <c:pt idx="9459">
                  <c:v>9459</c:v>
                </c:pt>
                <c:pt idx="9460">
                  <c:v>9460</c:v>
                </c:pt>
                <c:pt idx="9461">
                  <c:v>9461</c:v>
                </c:pt>
                <c:pt idx="9462">
                  <c:v>9462</c:v>
                </c:pt>
                <c:pt idx="9463">
                  <c:v>9463</c:v>
                </c:pt>
                <c:pt idx="9464">
                  <c:v>9464</c:v>
                </c:pt>
                <c:pt idx="9465">
                  <c:v>9465</c:v>
                </c:pt>
                <c:pt idx="9466">
                  <c:v>9466</c:v>
                </c:pt>
                <c:pt idx="9467">
                  <c:v>9467</c:v>
                </c:pt>
                <c:pt idx="9468">
                  <c:v>9468</c:v>
                </c:pt>
                <c:pt idx="9469">
                  <c:v>9469</c:v>
                </c:pt>
                <c:pt idx="9470">
                  <c:v>9470</c:v>
                </c:pt>
                <c:pt idx="9471">
                  <c:v>9471</c:v>
                </c:pt>
                <c:pt idx="9472">
                  <c:v>9472</c:v>
                </c:pt>
                <c:pt idx="9473">
                  <c:v>9473</c:v>
                </c:pt>
                <c:pt idx="9474">
                  <c:v>9474</c:v>
                </c:pt>
                <c:pt idx="9475">
                  <c:v>9475</c:v>
                </c:pt>
                <c:pt idx="9476">
                  <c:v>9476</c:v>
                </c:pt>
                <c:pt idx="9477">
                  <c:v>9477</c:v>
                </c:pt>
                <c:pt idx="9478">
                  <c:v>9478</c:v>
                </c:pt>
                <c:pt idx="9479">
                  <c:v>9479</c:v>
                </c:pt>
                <c:pt idx="9480">
                  <c:v>9480</c:v>
                </c:pt>
                <c:pt idx="9481">
                  <c:v>9481</c:v>
                </c:pt>
                <c:pt idx="9482">
                  <c:v>9482</c:v>
                </c:pt>
                <c:pt idx="9483">
                  <c:v>9483</c:v>
                </c:pt>
                <c:pt idx="9484">
                  <c:v>9484</c:v>
                </c:pt>
                <c:pt idx="9485">
                  <c:v>9485</c:v>
                </c:pt>
                <c:pt idx="9486">
                  <c:v>9486</c:v>
                </c:pt>
                <c:pt idx="9487">
                  <c:v>9487</c:v>
                </c:pt>
                <c:pt idx="9488">
                  <c:v>9488</c:v>
                </c:pt>
                <c:pt idx="9489">
                  <c:v>9489</c:v>
                </c:pt>
                <c:pt idx="9490">
                  <c:v>9490</c:v>
                </c:pt>
                <c:pt idx="9491">
                  <c:v>9491</c:v>
                </c:pt>
                <c:pt idx="9492">
                  <c:v>9492</c:v>
                </c:pt>
                <c:pt idx="9493">
                  <c:v>9493</c:v>
                </c:pt>
                <c:pt idx="9494">
                  <c:v>9494</c:v>
                </c:pt>
                <c:pt idx="9495">
                  <c:v>9495</c:v>
                </c:pt>
                <c:pt idx="9496">
                  <c:v>9496</c:v>
                </c:pt>
                <c:pt idx="9497">
                  <c:v>9497</c:v>
                </c:pt>
                <c:pt idx="9498">
                  <c:v>9498</c:v>
                </c:pt>
                <c:pt idx="9499">
                  <c:v>9499</c:v>
                </c:pt>
                <c:pt idx="9500">
                  <c:v>9500</c:v>
                </c:pt>
                <c:pt idx="9501">
                  <c:v>9501</c:v>
                </c:pt>
                <c:pt idx="9502">
                  <c:v>9502</c:v>
                </c:pt>
                <c:pt idx="9503">
                  <c:v>9503</c:v>
                </c:pt>
                <c:pt idx="9504">
                  <c:v>9504</c:v>
                </c:pt>
                <c:pt idx="9505">
                  <c:v>9505</c:v>
                </c:pt>
                <c:pt idx="9506">
                  <c:v>9506</c:v>
                </c:pt>
                <c:pt idx="9507">
                  <c:v>9507</c:v>
                </c:pt>
                <c:pt idx="9508">
                  <c:v>9508</c:v>
                </c:pt>
                <c:pt idx="9509">
                  <c:v>9509</c:v>
                </c:pt>
                <c:pt idx="9510">
                  <c:v>9510</c:v>
                </c:pt>
                <c:pt idx="9511">
                  <c:v>9511</c:v>
                </c:pt>
                <c:pt idx="9512">
                  <c:v>9512</c:v>
                </c:pt>
                <c:pt idx="9513">
                  <c:v>9513</c:v>
                </c:pt>
                <c:pt idx="9514">
                  <c:v>9514</c:v>
                </c:pt>
                <c:pt idx="9515">
                  <c:v>9515</c:v>
                </c:pt>
                <c:pt idx="9516">
                  <c:v>9516</c:v>
                </c:pt>
                <c:pt idx="9517">
                  <c:v>9517</c:v>
                </c:pt>
                <c:pt idx="9518">
                  <c:v>9518</c:v>
                </c:pt>
                <c:pt idx="9519">
                  <c:v>9519</c:v>
                </c:pt>
                <c:pt idx="9520">
                  <c:v>9520</c:v>
                </c:pt>
                <c:pt idx="9521">
                  <c:v>9521</c:v>
                </c:pt>
                <c:pt idx="9522">
                  <c:v>9522</c:v>
                </c:pt>
                <c:pt idx="9523">
                  <c:v>9523</c:v>
                </c:pt>
                <c:pt idx="9524">
                  <c:v>9524</c:v>
                </c:pt>
                <c:pt idx="9525">
                  <c:v>9525</c:v>
                </c:pt>
                <c:pt idx="9526">
                  <c:v>9526</c:v>
                </c:pt>
                <c:pt idx="9527">
                  <c:v>9527</c:v>
                </c:pt>
                <c:pt idx="9528">
                  <c:v>9528</c:v>
                </c:pt>
                <c:pt idx="9529">
                  <c:v>9529</c:v>
                </c:pt>
                <c:pt idx="9530">
                  <c:v>9530</c:v>
                </c:pt>
                <c:pt idx="9531">
                  <c:v>9531</c:v>
                </c:pt>
                <c:pt idx="9532">
                  <c:v>9532</c:v>
                </c:pt>
                <c:pt idx="9533">
                  <c:v>9533</c:v>
                </c:pt>
                <c:pt idx="9534">
                  <c:v>9534</c:v>
                </c:pt>
                <c:pt idx="9535">
                  <c:v>9535</c:v>
                </c:pt>
                <c:pt idx="9536">
                  <c:v>9536</c:v>
                </c:pt>
                <c:pt idx="9537">
                  <c:v>9537</c:v>
                </c:pt>
                <c:pt idx="9538">
                  <c:v>9538</c:v>
                </c:pt>
                <c:pt idx="9539">
                  <c:v>9539</c:v>
                </c:pt>
                <c:pt idx="9540">
                  <c:v>9540</c:v>
                </c:pt>
                <c:pt idx="9541">
                  <c:v>9541</c:v>
                </c:pt>
                <c:pt idx="9542">
                  <c:v>9542</c:v>
                </c:pt>
                <c:pt idx="9543">
                  <c:v>9543</c:v>
                </c:pt>
                <c:pt idx="9544">
                  <c:v>9544</c:v>
                </c:pt>
                <c:pt idx="9545">
                  <c:v>9545</c:v>
                </c:pt>
                <c:pt idx="9546">
                  <c:v>9546</c:v>
                </c:pt>
                <c:pt idx="9547">
                  <c:v>9547</c:v>
                </c:pt>
                <c:pt idx="9548">
                  <c:v>9548</c:v>
                </c:pt>
                <c:pt idx="9549">
                  <c:v>9549</c:v>
                </c:pt>
                <c:pt idx="9550">
                  <c:v>9550</c:v>
                </c:pt>
                <c:pt idx="9551">
                  <c:v>9551</c:v>
                </c:pt>
                <c:pt idx="9552">
                  <c:v>9552</c:v>
                </c:pt>
                <c:pt idx="9553">
                  <c:v>9553</c:v>
                </c:pt>
                <c:pt idx="9554">
                  <c:v>9554</c:v>
                </c:pt>
                <c:pt idx="9555">
                  <c:v>9555</c:v>
                </c:pt>
                <c:pt idx="9556">
                  <c:v>9556</c:v>
                </c:pt>
                <c:pt idx="9557">
                  <c:v>9557</c:v>
                </c:pt>
                <c:pt idx="9558">
                  <c:v>9558</c:v>
                </c:pt>
                <c:pt idx="9559">
                  <c:v>9559</c:v>
                </c:pt>
                <c:pt idx="9560">
                  <c:v>9560</c:v>
                </c:pt>
                <c:pt idx="9561">
                  <c:v>9561</c:v>
                </c:pt>
                <c:pt idx="9562">
                  <c:v>9562</c:v>
                </c:pt>
                <c:pt idx="9563">
                  <c:v>9563</c:v>
                </c:pt>
                <c:pt idx="9564">
                  <c:v>9564</c:v>
                </c:pt>
                <c:pt idx="9565">
                  <c:v>9565</c:v>
                </c:pt>
                <c:pt idx="9566">
                  <c:v>9566</c:v>
                </c:pt>
                <c:pt idx="9567">
                  <c:v>9567</c:v>
                </c:pt>
                <c:pt idx="9568">
                  <c:v>9568</c:v>
                </c:pt>
                <c:pt idx="9569">
                  <c:v>9569</c:v>
                </c:pt>
                <c:pt idx="9570">
                  <c:v>9570</c:v>
                </c:pt>
                <c:pt idx="9571">
                  <c:v>9571</c:v>
                </c:pt>
                <c:pt idx="9572">
                  <c:v>9572</c:v>
                </c:pt>
                <c:pt idx="9573">
                  <c:v>9573</c:v>
                </c:pt>
                <c:pt idx="9574">
                  <c:v>9574</c:v>
                </c:pt>
                <c:pt idx="9575">
                  <c:v>9575</c:v>
                </c:pt>
                <c:pt idx="9576">
                  <c:v>9576</c:v>
                </c:pt>
                <c:pt idx="9577">
                  <c:v>9577</c:v>
                </c:pt>
                <c:pt idx="9578">
                  <c:v>9578</c:v>
                </c:pt>
                <c:pt idx="9579">
                  <c:v>9579</c:v>
                </c:pt>
                <c:pt idx="9580">
                  <c:v>9580</c:v>
                </c:pt>
                <c:pt idx="9581">
                  <c:v>9581</c:v>
                </c:pt>
                <c:pt idx="9582">
                  <c:v>9582</c:v>
                </c:pt>
                <c:pt idx="9583">
                  <c:v>9583</c:v>
                </c:pt>
                <c:pt idx="9584">
                  <c:v>9584</c:v>
                </c:pt>
                <c:pt idx="9585">
                  <c:v>9585</c:v>
                </c:pt>
                <c:pt idx="9586">
                  <c:v>9586</c:v>
                </c:pt>
                <c:pt idx="9587">
                  <c:v>9587</c:v>
                </c:pt>
                <c:pt idx="9588">
                  <c:v>9588</c:v>
                </c:pt>
                <c:pt idx="9589">
                  <c:v>9589</c:v>
                </c:pt>
                <c:pt idx="9590">
                  <c:v>9590</c:v>
                </c:pt>
                <c:pt idx="9591">
                  <c:v>9591</c:v>
                </c:pt>
                <c:pt idx="9592">
                  <c:v>9592</c:v>
                </c:pt>
                <c:pt idx="9593">
                  <c:v>9593</c:v>
                </c:pt>
                <c:pt idx="9594">
                  <c:v>9594</c:v>
                </c:pt>
                <c:pt idx="9595">
                  <c:v>9595</c:v>
                </c:pt>
                <c:pt idx="9596">
                  <c:v>9596</c:v>
                </c:pt>
                <c:pt idx="9597">
                  <c:v>9597</c:v>
                </c:pt>
                <c:pt idx="9598">
                  <c:v>9598</c:v>
                </c:pt>
                <c:pt idx="9599">
                  <c:v>9599</c:v>
                </c:pt>
                <c:pt idx="9600">
                  <c:v>9600</c:v>
                </c:pt>
                <c:pt idx="9601">
                  <c:v>9601</c:v>
                </c:pt>
                <c:pt idx="9602">
                  <c:v>9602</c:v>
                </c:pt>
                <c:pt idx="9603">
                  <c:v>9603</c:v>
                </c:pt>
                <c:pt idx="9604">
                  <c:v>9604</c:v>
                </c:pt>
                <c:pt idx="9605">
                  <c:v>9605</c:v>
                </c:pt>
                <c:pt idx="9606">
                  <c:v>9606</c:v>
                </c:pt>
                <c:pt idx="9607">
                  <c:v>9607</c:v>
                </c:pt>
                <c:pt idx="9608">
                  <c:v>9608</c:v>
                </c:pt>
                <c:pt idx="9609">
                  <c:v>9609</c:v>
                </c:pt>
                <c:pt idx="9610">
                  <c:v>9610</c:v>
                </c:pt>
                <c:pt idx="9611">
                  <c:v>9611</c:v>
                </c:pt>
                <c:pt idx="9612">
                  <c:v>9612</c:v>
                </c:pt>
                <c:pt idx="9613">
                  <c:v>9613</c:v>
                </c:pt>
                <c:pt idx="9614">
                  <c:v>9614</c:v>
                </c:pt>
                <c:pt idx="9615">
                  <c:v>9615</c:v>
                </c:pt>
                <c:pt idx="9616">
                  <c:v>9616</c:v>
                </c:pt>
                <c:pt idx="9617">
                  <c:v>9617</c:v>
                </c:pt>
                <c:pt idx="9618">
                  <c:v>9618</c:v>
                </c:pt>
                <c:pt idx="9619">
                  <c:v>9619</c:v>
                </c:pt>
                <c:pt idx="9620">
                  <c:v>9620</c:v>
                </c:pt>
                <c:pt idx="9621">
                  <c:v>9621</c:v>
                </c:pt>
                <c:pt idx="9622">
                  <c:v>9622</c:v>
                </c:pt>
                <c:pt idx="9623">
                  <c:v>9623</c:v>
                </c:pt>
                <c:pt idx="9624">
                  <c:v>9624</c:v>
                </c:pt>
                <c:pt idx="9625">
                  <c:v>9625</c:v>
                </c:pt>
                <c:pt idx="9626">
                  <c:v>9626</c:v>
                </c:pt>
                <c:pt idx="9627">
                  <c:v>9627</c:v>
                </c:pt>
                <c:pt idx="9628">
                  <c:v>9628</c:v>
                </c:pt>
                <c:pt idx="9629">
                  <c:v>9629</c:v>
                </c:pt>
                <c:pt idx="9630">
                  <c:v>9630</c:v>
                </c:pt>
                <c:pt idx="9631">
                  <c:v>9631</c:v>
                </c:pt>
                <c:pt idx="9632">
                  <c:v>9632</c:v>
                </c:pt>
                <c:pt idx="9633">
                  <c:v>9633</c:v>
                </c:pt>
                <c:pt idx="9634">
                  <c:v>9634</c:v>
                </c:pt>
                <c:pt idx="9635">
                  <c:v>9635</c:v>
                </c:pt>
                <c:pt idx="9636">
                  <c:v>9636</c:v>
                </c:pt>
                <c:pt idx="9637">
                  <c:v>9637</c:v>
                </c:pt>
                <c:pt idx="9638">
                  <c:v>9638</c:v>
                </c:pt>
                <c:pt idx="9639">
                  <c:v>9639</c:v>
                </c:pt>
                <c:pt idx="9640">
                  <c:v>9640</c:v>
                </c:pt>
                <c:pt idx="9641">
                  <c:v>9641</c:v>
                </c:pt>
                <c:pt idx="9642">
                  <c:v>9642</c:v>
                </c:pt>
                <c:pt idx="9643">
                  <c:v>9643</c:v>
                </c:pt>
                <c:pt idx="9644">
                  <c:v>9644</c:v>
                </c:pt>
                <c:pt idx="9645">
                  <c:v>9645</c:v>
                </c:pt>
                <c:pt idx="9646">
                  <c:v>9646</c:v>
                </c:pt>
                <c:pt idx="9647">
                  <c:v>9647</c:v>
                </c:pt>
                <c:pt idx="9648">
                  <c:v>9648</c:v>
                </c:pt>
                <c:pt idx="9649">
                  <c:v>9649</c:v>
                </c:pt>
                <c:pt idx="9650">
                  <c:v>9650</c:v>
                </c:pt>
                <c:pt idx="9651">
                  <c:v>9651</c:v>
                </c:pt>
                <c:pt idx="9652">
                  <c:v>9652</c:v>
                </c:pt>
                <c:pt idx="9653">
                  <c:v>9653</c:v>
                </c:pt>
                <c:pt idx="9654">
                  <c:v>9654</c:v>
                </c:pt>
                <c:pt idx="9655">
                  <c:v>9655</c:v>
                </c:pt>
                <c:pt idx="9656">
                  <c:v>9656</c:v>
                </c:pt>
                <c:pt idx="9657">
                  <c:v>9657</c:v>
                </c:pt>
                <c:pt idx="9658">
                  <c:v>9658</c:v>
                </c:pt>
                <c:pt idx="9659">
                  <c:v>9659</c:v>
                </c:pt>
                <c:pt idx="9660">
                  <c:v>9660</c:v>
                </c:pt>
                <c:pt idx="9661">
                  <c:v>9661</c:v>
                </c:pt>
                <c:pt idx="9662">
                  <c:v>9662</c:v>
                </c:pt>
                <c:pt idx="9663">
                  <c:v>9663</c:v>
                </c:pt>
                <c:pt idx="9664">
                  <c:v>9664</c:v>
                </c:pt>
                <c:pt idx="9665">
                  <c:v>9665</c:v>
                </c:pt>
                <c:pt idx="9666">
                  <c:v>9666</c:v>
                </c:pt>
                <c:pt idx="9667">
                  <c:v>9667</c:v>
                </c:pt>
                <c:pt idx="9668">
                  <c:v>9668</c:v>
                </c:pt>
                <c:pt idx="9669">
                  <c:v>9669</c:v>
                </c:pt>
                <c:pt idx="9670">
                  <c:v>9670</c:v>
                </c:pt>
                <c:pt idx="9671">
                  <c:v>9671</c:v>
                </c:pt>
                <c:pt idx="9672">
                  <c:v>9672</c:v>
                </c:pt>
                <c:pt idx="9673">
                  <c:v>9673</c:v>
                </c:pt>
                <c:pt idx="9674">
                  <c:v>9674</c:v>
                </c:pt>
                <c:pt idx="9675">
                  <c:v>9675</c:v>
                </c:pt>
                <c:pt idx="9676">
                  <c:v>9676</c:v>
                </c:pt>
                <c:pt idx="9677">
                  <c:v>9677</c:v>
                </c:pt>
                <c:pt idx="9678">
                  <c:v>9678</c:v>
                </c:pt>
                <c:pt idx="9679">
                  <c:v>9679</c:v>
                </c:pt>
                <c:pt idx="9680">
                  <c:v>9680</c:v>
                </c:pt>
                <c:pt idx="9681">
                  <c:v>9681</c:v>
                </c:pt>
                <c:pt idx="9682">
                  <c:v>9682</c:v>
                </c:pt>
                <c:pt idx="9683">
                  <c:v>9683</c:v>
                </c:pt>
                <c:pt idx="9684">
                  <c:v>9684</c:v>
                </c:pt>
                <c:pt idx="9685">
                  <c:v>9685</c:v>
                </c:pt>
                <c:pt idx="9686">
                  <c:v>9686</c:v>
                </c:pt>
                <c:pt idx="9687">
                  <c:v>9687</c:v>
                </c:pt>
                <c:pt idx="9688">
                  <c:v>9688</c:v>
                </c:pt>
                <c:pt idx="9689">
                  <c:v>9689</c:v>
                </c:pt>
                <c:pt idx="9690">
                  <c:v>9690</c:v>
                </c:pt>
                <c:pt idx="9691">
                  <c:v>9691</c:v>
                </c:pt>
                <c:pt idx="9692">
                  <c:v>9692</c:v>
                </c:pt>
                <c:pt idx="9693">
                  <c:v>9693</c:v>
                </c:pt>
                <c:pt idx="9694">
                  <c:v>9694</c:v>
                </c:pt>
                <c:pt idx="9695">
                  <c:v>9695</c:v>
                </c:pt>
                <c:pt idx="9696">
                  <c:v>9696</c:v>
                </c:pt>
                <c:pt idx="9697">
                  <c:v>9697</c:v>
                </c:pt>
                <c:pt idx="9698">
                  <c:v>9698</c:v>
                </c:pt>
                <c:pt idx="9699">
                  <c:v>9699</c:v>
                </c:pt>
                <c:pt idx="9700">
                  <c:v>9700</c:v>
                </c:pt>
                <c:pt idx="9701">
                  <c:v>9701</c:v>
                </c:pt>
                <c:pt idx="9702">
                  <c:v>9702</c:v>
                </c:pt>
                <c:pt idx="9703">
                  <c:v>9703</c:v>
                </c:pt>
                <c:pt idx="9704">
                  <c:v>9704</c:v>
                </c:pt>
                <c:pt idx="9705">
                  <c:v>9705</c:v>
                </c:pt>
                <c:pt idx="9706">
                  <c:v>9706</c:v>
                </c:pt>
                <c:pt idx="9707">
                  <c:v>9707</c:v>
                </c:pt>
                <c:pt idx="9708">
                  <c:v>9708</c:v>
                </c:pt>
                <c:pt idx="9709">
                  <c:v>9709</c:v>
                </c:pt>
                <c:pt idx="9710">
                  <c:v>9710</c:v>
                </c:pt>
                <c:pt idx="9711">
                  <c:v>9711</c:v>
                </c:pt>
                <c:pt idx="9712">
                  <c:v>9712</c:v>
                </c:pt>
                <c:pt idx="9713">
                  <c:v>9713</c:v>
                </c:pt>
                <c:pt idx="9714">
                  <c:v>9714</c:v>
                </c:pt>
                <c:pt idx="9715">
                  <c:v>9715</c:v>
                </c:pt>
                <c:pt idx="9716">
                  <c:v>9716</c:v>
                </c:pt>
                <c:pt idx="9717">
                  <c:v>9717</c:v>
                </c:pt>
                <c:pt idx="9718">
                  <c:v>9718</c:v>
                </c:pt>
                <c:pt idx="9719">
                  <c:v>9719</c:v>
                </c:pt>
                <c:pt idx="9720">
                  <c:v>9720</c:v>
                </c:pt>
                <c:pt idx="9721">
                  <c:v>9721</c:v>
                </c:pt>
                <c:pt idx="9722">
                  <c:v>9722</c:v>
                </c:pt>
                <c:pt idx="9723">
                  <c:v>9723</c:v>
                </c:pt>
                <c:pt idx="9724">
                  <c:v>9724</c:v>
                </c:pt>
                <c:pt idx="9725">
                  <c:v>9725</c:v>
                </c:pt>
                <c:pt idx="9726">
                  <c:v>9726</c:v>
                </c:pt>
                <c:pt idx="9727">
                  <c:v>9727</c:v>
                </c:pt>
                <c:pt idx="9728">
                  <c:v>9728</c:v>
                </c:pt>
                <c:pt idx="9729">
                  <c:v>9729</c:v>
                </c:pt>
                <c:pt idx="9730">
                  <c:v>9730</c:v>
                </c:pt>
                <c:pt idx="9731">
                  <c:v>9731</c:v>
                </c:pt>
                <c:pt idx="9732">
                  <c:v>9732</c:v>
                </c:pt>
                <c:pt idx="9733">
                  <c:v>9733</c:v>
                </c:pt>
                <c:pt idx="9734">
                  <c:v>9734</c:v>
                </c:pt>
                <c:pt idx="9735">
                  <c:v>9735</c:v>
                </c:pt>
                <c:pt idx="9736">
                  <c:v>9736</c:v>
                </c:pt>
                <c:pt idx="9737">
                  <c:v>9737</c:v>
                </c:pt>
                <c:pt idx="9738">
                  <c:v>9738</c:v>
                </c:pt>
                <c:pt idx="9739">
                  <c:v>9739</c:v>
                </c:pt>
                <c:pt idx="9740">
                  <c:v>9740</c:v>
                </c:pt>
                <c:pt idx="9741">
                  <c:v>9741</c:v>
                </c:pt>
                <c:pt idx="9742">
                  <c:v>9742</c:v>
                </c:pt>
                <c:pt idx="9743">
                  <c:v>9743</c:v>
                </c:pt>
                <c:pt idx="9744">
                  <c:v>9744</c:v>
                </c:pt>
                <c:pt idx="9745">
                  <c:v>9745</c:v>
                </c:pt>
                <c:pt idx="9746">
                  <c:v>9746</c:v>
                </c:pt>
                <c:pt idx="9747">
                  <c:v>9747</c:v>
                </c:pt>
                <c:pt idx="9748">
                  <c:v>9748</c:v>
                </c:pt>
                <c:pt idx="9749">
                  <c:v>9749</c:v>
                </c:pt>
                <c:pt idx="9750">
                  <c:v>9750</c:v>
                </c:pt>
                <c:pt idx="9751">
                  <c:v>9751</c:v>
                </c:pt>
                <c:pt idx="9752">
                  <c:v>9752</c:v>
                </c:pt>
                <c:pt idx="9753">
                  <c:v>9753</c:v>
                </c:pt>
                <c:pt idx="9754">
                  <c:v>9754</c:v>
                </c:pt>
                <c:pt idx="9755">
                  <c:v>9755</c:v>
                </c:pt>
                <c:pt idx="9756">
                  <c:v>9756</c:v>
                </c:pt>
                <c:pt idx="9757">
                  <c:v>9757</c:v>
                </c:pt>
                <c:pt idx="9758">
                  <c:v>9758</c:v>
                </c:pt>
                <c:pt idx="9759">
                  <c:v>9759</c:v>
                </c:pt>
                <c:pt idx="9760">
                  <c:v>9760</c:v>
                </c:pt>
                <c:pt idx="9761">
                  <c:v>9761</c:v>
                </c:pt>
                <c:pt idx="9762">
                  <c:v>9762</c:v>
                </c:pt>
                <c:pt idx="9763">
                  <c:v>9763</c:v>
                </c:pt>
                <c:pt idx="9764">
                  <c:v>9764</c:v>
                </c:pt>
                <c:pt idx="9765">
                  <c:v>9765</c:v>
                </c:pt>
                <c:pt idx="9766">
                  <c:v>9766</c:v>
                </c:pt>
                <c:pt idx="9767">
                  <c:v>9767</c:v>
                </c:pt>
                <c:pt idx="9768">
                  <c:v>9768</c:v>
                </c:pt>
                <c:pt idx="9769">
                  <c:v>9769</c:v>
                </c:pt>
                <c:pt idx="9770">
                  <c:v>9770</c:v>
                </c:pt>
                <c:pt idx="9771">
                  <c:v>9771</c:v>
                </c:pt>
                <c:pt idx="9772">
                  <c:v>9772</c:v>
                </c:pt>
                <c:pt idx="9773">
                  <c:v>9773</c:v>
                </c:pt>
                <c:pt idx="9774">
                  <c:v>9774</c:v>
                </c:pt>
                <c:pt idx="9775">
                  <c:v>9775</c:v>
                </c:pt>
                <c:pt idx="9776">
                  <c:v>9776</c:v>
                </c:pt>
                <c:pt idx="9777">
                  <c:v>9777</c:v>
                </c:pt>
                <c:pt idx="9778">
                  <c:v>9778</c:v>
                </c:pt>
                <c:pt idx="9779">
                  <c:v>9779</c:v>
                </c:pt>
                <c:pt idx="9780">
                  <c:v>9780</c:v>
                </c:pt>
                <c:pt idx="9781">
                  <c:v>9781</c:v>
                </c:pt>
                <c:pt idx="9782">
                  <c:v>9782</c:v>
                </c:pt>
                <c:pt idx="9783">
                  <c:v>9783</c:v>
                </c:pt>
                <c:pt idx="9784">
                  <c:v>9784</c:v>
                </c:pt>
                <c:pt idx="9785">
                  <c:v>9785</c:v>
                </c:pt>
                <c:pt idx="9786">
                  <c:v>9786</c:v>
                </c:pt>
                <c:pt idx="9787">
                  <c:v>9787</c:v>
                </c:pt>
                <c:pt idx="9788">
                  <c:v>9788</c:v>
                </c:pt>
                <c:pt idx="9789">
                  <c:v>9789</c:v>
                </c:pt>
                <c:pt idx="9790">
                  <c:v>9790</c:v>
                </c:pt>
                <c:pt idx="9791">
                  <c:v>9791</c:v>
                </c:pt>
                <c:pt idx="9792">
                  <c:v>9792</c:v>
                </c:pt>
                <c:pt idx="9793">
                  <c:v>9793</c:v>
                </c:pt>
                <c:pt idx="9794">
                  <c:v>9794</c:v>
                </c:pt>
                <c:pt idx="9795">
                  <c:v>9795</c:v>
                </c:pt>
                <c:pt idx="9796">
                  <c:v>9796</c:v>
                </c:pt>
                <c:pt idx="9797">
                  <c:v>9797</c:v>
                </c:pt>
                <c:pt idx="9798">
                  <c:v>9798</c:v>
                </c:pt>
                <c:pt idx="9799">
                  <c:v>9799</c:v>
                </c:pt>
                <c:pt idx="9800">
                  <c:v>9800</c:v>
                </c:pt>
                <c:pt idx="9801">
                  <c:v>9801</c:v>
                </c:pt>
                <c:pt idx="9802">
                  <c:v>9802</c:v>
                </c:pt>
                <c:pt idx="9803">
                  <c:v>9803</c:v>
                </c:pt>
                <c:pt idx="9804">
                  <c:v>9804</c:v>
                </c:pt>
                <c:pt idx="9805">
                  <c:v>9805</c:v>
                </c:pt>
                <c:pt idx="9806">
                  <c:v>9806</c:v>
                </c:pt>
                <c:pt idx="9807">
                  <c:v>9807</c:v>
                </c:pt>
                <c:pt idx="9808">
                  <c:v>9808</c:v>
                </c:pt>
                <c:pt idx="9809">
                  <c:v>9809</c:v>
                </c:pt>
                <c:pt idx="9810">
                  <c:v>9810</c:v>
                </c:pt>
                <c:pt idx="9811">
                  <c:v>9811</c:v>
                </c:pt>
                <c:pt idx="9812">
                  <c:v>9812</c:v>
                </c:pt>
                <c:pt idx="9813">
                  <c:v>9813</c:v>
                </c:pt>
                <c:pt idx="9814">
                  <c:v>9814</c:v>
                </c:pt>
                <c:pt idx="9815">
                  <c:v>9815</c:v>
                </c:pt>
                <c:pt idx="9816">
                  <c:v>9816</c:v>
                </c:pt>
                <c:pt idx="9817">
                  <c:v>9817</c:v>
                </c:pt>
                <c:pt idx="9818">
                  <c:v>9818</c:v>
                </c:pt>
                <c:pt idx="9819">
                  <c:v>9819</c:v>
                </c:pt>
                <c:pt idx="9820">
                  <c:v>9820</c:v>
                </c:pt>
                <c:pt idx="9821">
                  <c:v>9821</c:v>
                </c:pt>
                <c:pt idx="9822">
                  <c:v>9822</c:v>
                </c:pt>
                <c:pt idx="9823">
                  <c:v>9823</c:v>
                </c:pt>
                <c:pt idx="9824">
                  <c:v>9824</c:v>
                </c:pt>
                <c:pt idx="9825">
                  <c:v>9825</c:v>
                </c:pt>
                <c:pt idx="9826">
                  <c:v>9826</c:v>
                </c:pt>
                <c:pt idx="9827">
                  <c:v>9827</c:v>
                </c:pt>
                <c:pt idx="9828">
                  <c:v>9828</c:v>
                </c:pt>
                <c:pt idx="9829">
                  <c:v>9829</c:v>
                </c:pt>
                <c:pt idx="9830">
                  <c:v>9830</c:v>
                </c:pt>
                <c:pt idx="9831">
                  <c:v>9831</c:v>
                </c:pt>
                <c:pt idx="9832">
                  <c:v>9832</c:v>
                </c:pt>
                <c:pt idx="9833">
                  <c:v>9833</c:v>
                </c:pt>
                <c:pt idx="9834">
                  <c:v>9834</c:v>
                </c:pt>
                <c:pt idx="9835">
                  <c:v>9835</c:v>
                </c:pt>
                <c:pt idx="9836">
                  <c:v>9836</c:v>
                </c:pt>
                <c:pt idx="9837">
                  <c:v>9837</c:v>
                </c:pt>
                <c:pt idx="9838">
                  <c:v>9838</c:v>
                </c:pt>
                <c:pt idx="9839">
                  <c:v>9839</c:v>
                </c:pt>
                <c:pt idx="9840">
                  <c:v>9840</c:v>
                </c:pt>
                <c:pt idx="9841">
                  <c:v>9841</c:v>
                </c:pt>
                <c:pt idx="9842">
                  <c:v>9842</c:v>
                </c:pt>
                <c:pt idx="9843">
                  <c:v>9843</c:v>
                </c:pt>
                <c:pt idx="9844">
                  <c:v>9844</c:v>
                </c:pt>
                <c:pt idx="9845">
                  <c:v>9845</c:v>
                </c:pt>
                <c:pt idx="9846">
                  <c:v>9846</c:v>
                </c:pt>
                <c:pt idx="9847">
                  <c:v>9847</c:v>
                </c:pt>
                <c:pt idx="9848">
                  <c:v>9848</c:v>
                </c:pt>
                <c:pt idx="9849">
                  <c:v>9849</c:v>
                </c:pt>
                <c:pt idx="9850">
                  <c:v>9850</c:v>
                </c:pt>
                <c:pt idx="9851">
                  <c:v>9851</c:v>
                </c:pt>
                <c:pt idx="9852">
                  <c:v>9852</c:v>
                </c:pt>
                <c:pt idx="9853">
                  <c:v>9853</c:v>
                </c:pt>
                <c:pt idx="9854">
                  <c:v>9854</c:v>
                </c:pt>
                <c:pt idx="9855">
                  <c:v>9855</c:v>
                </c:pt>
                <c:pt idx="9856">
                  <c:v>9856</c:v>
                </c:pt>
                <c:pt idx="9857">
                  <c:v>9857</c:v>
                </c:pt>
                <c:pt idx="9858">
                  <c:v>9858</c:v>
                </c:pt>
                <c:pt idx="9859">
                  <c:v>9859</c:v>
                </c:pt>
                <c:pt idx="9860">
                  <c:v>9860</c:v>
                </c:pt>
                <c:pt idx="9861">
                  <c:v>9861</c:v>
                </c:pt>
                <c:pt idx="9862">
                  <c:v>9862</c:v>
                </c:pt>
                <c:pt idx="9863">
                  <c:v>9863</c:v>
                </c:pt>
                <c:pt idx="9864">
                  <c:v>9864</c:v>
                </c:pt>
                <c:pt idx="9865">
                  <c:v>9865</c:v>
                </c:pt>
                <c:pt idx="9866">
                  <c:v>9866</c:v>
                </c:pt>
                <c:pt idx="9867">
                  <c:v>9867</c:v>
                </c:pt>
                <c:pt idx="9868">
                  <c:v>9868</c:v>
                </c:pt>
                <c:pt idx="9869">
                  <c:v>9869</c:v>
                </c:pt>
                <c:pt idx="9870">
                  <c:v>9870</c:v>
                </c:pt>
                <c:pt idx="9871">
                  <c:v>9871</c:v>
                </c:pt>
                <c:pt idx="9872">
                  <c:v>9872</c:v>
                </c:pt>
                <c:pt idx="9873">
                  <c:v>9873</c:v>
                </c:pt>
                <c:pt idx="9874">
                  <c:v>9874</c:v>
                </c:pt>
                <c:pt idx="9875">
                  <c:v>9875</c:v>
                </c:pt>
                <c:pt idx="9876">
                  <c:v>9876</c:v>
                </c:pt>
                <c:pt idx="9877">
                  <c:v>9877</c:v>
                </c:pt>
                <c:pt idx="9878">
                  <c:v>9878</c:v>
                </c:pt>
                <c:pt idx="9879">
                  <c:v>9879</c:v>
                </c:pt>
                <c:pt idx="9880">
                  <c:v>9880</c:v>
                </c:pt>
                <c:pt idx="9881">
                  <c:v>9881</c:v>
                </c:pt>
                <c:pt idx="9882">
                  <c:v>9882</c:v>
                </c:pt>
                <c:pt idx="9883">
                  <c:v>9883</c:v>
                </c:pt>
                <c:pt idx="9884">
                  <c:v>9884</c:v>
                </c:pt>
                <c:pt idx="9885">
                  <c:v>9885</c:v>
                </c:pt>
                <c:pt idx="9886">
                  <c:v>9886</c:v>
                </c:pt>
                <c:pt idx="9887">
                  <c:v>9887</c:v>
                </c:pt>
                <c:pt idx="9888">
                  <c:v>9888</c:v>
                </c:pt>
                <c:pt idx="9889">
                  <c:v>9889</c:v>
                </c:pt>
                <c:pt idx="9890">
                  <c:v>9890</c:v>
                </c:pt>
                <c:pt idx="9891">
                  <c:v>9891</c:v>
                </c:pt>
                <c:pt idx="9892">
                  <c:v>9892</c:v>
                </c:pt>
                <c:pt idx="9893">
                  <c:v>9893</c:v>
                </c:pt>
                <c:pt idx="9894">
                  <c:v>9894</c:v>
                </c:pt>
                <c:pt idx="9895">
                  <c:v>9895</c:v>
                </c:pt>
                <c:pt idx="9896">
                  <c:v>9896</c:v>
                </c:pt>
                <c:pt idx="9897">
                  <c:v>9897</c:v>
                </c:pt>
                <c:pt idx="9898">
                  <c:v>9898</c:v>
                </c:pt>
                <c:pt idx="9899">
                  <c:v>9899</c:v>
                </c:pt>
                <c:pt idx="9900">
                  <c:v>9900</c:v>
                </c:pt>
                <c:pt idx="9901">
                  <c:v>9901</c:v>
                </c:pt>
                <c:pt idx="9902">
                  <c:v>9902</c:v>
                </c:pt>
                <c:pt idx="9903">
                  <c:v>9903</c:v>
                </c:pt>
                <c:pt idx="9904">
                  <c:v>9904</c:v>
                </c:pt>
                <c:pt idx="9905">
                  <c:v>9905</c:v>
                </c:pt>
                <c:pt idx="9906">
                  <c:v>9906</c:v>
                </c:pt>
                <c:pt idx="9907">
                  <c:v>9907</c:v>
                </c:pt>
                <c:pt idx="9908">
                  <c:v>9908</c:v>
                </c:pt>
                <c:pt idx="9909">
                  <c:v>9909</c:v>
                </c:pt>
                <c:pt idx="9910">
                  <c:v>9910</c:v>
                </c:pt>
                <c:pt idx="9911">
                  <c:v>9911</c:v>
                </c:pt>
                <c:pt idx="9912">
                  <c:v>9912</c:v>
                </c:pt>
                <c:pt idx="9913">
                  <c:v>9913</c:v>
                </c:pt>
                <c:pt idx="9914">
                  <c:v>9914</c:v>
                </c:pt>
                <c:pt idx="9915">
                  <c:v>9915</c:v>
                </c:pt>
                <c:pt idx="9916">
                  <c:v>9916</c:v>
                </c:pt>
                <c:pt idx="9917">
                  <c:v>9917</c:v>
                </c:pt>
                <c:pt idx="9918">
                  <c:v>9918</c:v>
                </c:pt>
                <c:pt idx="9919">
                  <c:v>9919</c:v>
                </c:pt>
                <c:pt idx="9920">
                  <c:v>9920</c:v>
                </c:pt>
                <c:pt idx="9921">
                  <c:v>9921</c:v>
                </c:pt>
                <c:pt idx="9922">
                  <c:v>9922</c:v>
                </c:pt>
                <c:pt idx="9923">
                  <c:v>9923</c:v>
                </c:pt>
                <c:pt idx="9924">
                  <c:v>9924</c:v>
                </c:pt>
                <c:pt idx="9925">
                  <c:v>9925</c:v>
                </c:pt>
                <c:pt idx="9926">
                  <c:v>9926</c:v>
                </c:pt>
                <c:pt idx="9927">
                  <c:v>9927</c:v>
                </c:pt>
                <c:pt idx="9928">
                  <c:v>9928</c:v>
                </c:pt>
                <c:pt idx="9929">
                  <c:v>9929</c:v>
                </c:pt>
                <c:pt idx="9930">
                  <c:v>9930</c:v>
                </c:pt>
                <c:pt idx="9931">
                  <c:v>9931</c:v>
                </c:pt>
                <c:pt idx="9932">
                  <c:v>9932</c:v>
                </c:pt>
                <c:pt idx="9933">
                  <c:v>9933</c:v>
                </c:pt>
                <c:pt idx="9934">
                  <c:v>9934</c:v>
                </c:pt>
                <c:pt idx="9935">
                  <c:v>9935</c:v>
                </c:pt>
                <c:pt idx="9936">
                  <c:v>9936</c:v>
                </c:pt>
                <c:pt idx="9937">
                  <c:v>9937</c:v>
                </c:pt>
                <c:pt idx="9938">
                  <c:v>9938</c:v>
                </c:pt>
                <c:pt idx="9939">
                  <c:v>9939</c:v>
                </c:pt>
                <c:pt idx="9940">
                  <c:v>9940</c:v>
                </c:pt>
                <c:pt idx="9941">
                  <c:v>9941</c:v>
                </c:pt>
                <c:pt idx="9942">
                  <c:v>9942</c:v>
                </c:pt>
                <c:pt idx="9943">
                  <c:v>9943</c:v>
                </c:pt>
                <c:pt idx="9944">
                  <c:v>9944</c:v>
                </c:pt>
                <c:pt idx="9945">
                  <c:v>9945</c:v>
                </c:pt>
                <c:pt idx="9946">
                  <c:v>9946</c:v>
                </c:pt>
                <c:pt idx="9947">
                  <c:v>9947</c:v>
                </c:pt>
                <c:pt idx="9948">
                  <c:v>9948</c:v>
                </c:pt>
                <c:pt idx="9949">
                  <c:v>9949</c:v>
                </c:pt>
                <c:pt idx="9950">
                  <c:v>9950</c:v>
                </c:pt>
                <c:pt idx="9951">
                  <c:v>9951</c:v>
                </c:pt>
                <c:pt idx="9952">
                  <c:v>9952</c:v>
                </c:pt>
                <c:pt idx="9953">
                  <c:v>9953</c:v>
                </c:pt>
                <c:pt idx="9954">
                  <c:v>9954</c:v>
                </c:pt>
                <c:pt idx="9955">
                  <c:v>9955</c:v>
                </c:pt>
                <c:pt idx="9956">
                  <c:v>9956</c:v>
                </c:pt>
                <c:pt idx="9957">
                  <c:v>9957</c:v>
                </c:pt>
                <c:pt idx="9958">
                  <c:v>9958</c:v>
                </c:pt>
                <c:pt idx="9959">
                  <c:v>9959</c:v>
                </c:pt>
                <c:pt idx="9960">
                  <c:v>9960</c:v>
                </c:pt>
                <c:pt idx="9961">
                  <c:v>9961</c:v>
                </c:pt>
                <c:pt idx="9962">
                  <c:v>9962</c:v>
                </c:pt>
                <c:pt idx="9963">
                  <c:v>9963</c:v>
                </c:pt>
                <c:pt idx="9964">
                  <c:v>9964</c:v>
                </c:pt>
                <c:pt idx="9965">
                  <c:v>9965</c:v>
                </c:pt>
                <c:pt idx="9966">
                  <c:v>9966</c:v>
                </c:pt>
                <c:pt idx="9967">
                  <c:v>9967</c:v>
                </c:pt>
                <c:pt idx="9968">
                  <c:v>9968</c:v>
                </c:pt>
                <c:pt idx="9969">
                  <c:v>9969</c:v>
                </c:pt>
                <c:pt idx="9970">
                  <c:v>9970</c:v>
                </c:pt>
                <c:pt idx="9971">
                  <c:v>9971</c:v>
                </c:pt>
                <c:pt idx="9972">
                  <c:v>9972</c:v>
                </c:pt>
                <c:pt idx="9973">
                  <c:v>9973</c:v>
                </c:pt>
                <c:pt idx="9974">
                  <c:v>9974</c:v>
                </c:pt>
                <c:pt idx="9975">
                  <c:v>9975</c:v>
                </c:pt>
                <c:pt idx="9976">
                  <c:v>9976</c:v>
                </c:pt>
                <c:pt idx="9977">
                  <c:v>9977</c:v>
                </c:pt>
                <c:pt idx="9978">
                  <c:v>9978</c:v>
                </c:pt>
                <c:pt idx="9979">
                  <c:v>9979</c:v>
                </c:pt>
                <c:pt idx="9980">
                  <c:v>9980</c:v>
                </c:pt>
                <c:pt idx="9981">
                  <c:v>9981</c:v>
                </c:pt>
                <c:pt idx="9982">
                  <c:v>9982</c:v>
                </c:pt>
                <c:pt idx="9983">
                  <c:v>9983</c:v>
                </c:pt>
                <c:pt idx="9984">
                  <c:v>9984</c:v>
                </c:pt>
                <c:pt idx="9985">
                  <c:v>9985</c:v>
                </c:pt>
                <c:pt idx="9986">
                  <c:v>9986</c:v>
                </c:pt>
                <c:pt idx="9987">
                  <c:v>9987</c:v>
                </c:pt>
                <c:pt idx="9988">
                  <c:v>9988</c:v>
                </c:pt>
                <c:pt idx="9989">
                  <c:v>9989</c:v>
                </c:pt>
                <c:pt idx="9990">
                  <c:v>9990</c:v>
                </c:pt>
                <c:pt idx="9991">
                  <c:v>9991</c:v>
                </c:pt>
                <c:pt idx="9992">
                  <c:v>9992</c:v>
                </c:pt>
                <c:pt idx="9993">
                  <c:v>9993</c:v>
                </c:pt>
                <c:pt idx="9994">
                  <c:v>9994</c:v>
                </c:pt>
                <c:pt idx="9995">
                  <c:v>9995</c:v>
                </c:pt>
                <c:pt idx="9996">
                  <c:v>9996</c:v>
                </c:pt>
                <c:pt idx="9997">
                  <c:v>9997</c:v>
                </c:pt>
                <c:pt idx="9998">
                  <c:v>9998</c:v>
                </c:pt>
                <c:pt idx="9999">
                  <c:v>9999</c:v>
                </c:pt>
                <c:pt idx="10000">
                  <c:v>10000</c:v>
                </c:pt>
                <c:pt idx="10001">
                  <c:v>10001</c:v>
                </c:pt>
                <c:pt idx="10002">
                  <c:v>10002</c:v>
                </c:pt>
                <c:pt idx="10003">
                  <c:v>10003</c:v>
                </c:pt>
                <c:pt idx="10004">
                  <c:v>10004</c:v>
                </c:pt>
                <c:pt idx="10005">
                  <c:v>10005</c:v>
                </c:pt>
                <c:pt idx="10006">
                  <c:v>10006</c:v>
                </c:pt>
                <c:pt idx="10007">
                  <c:v>10007</c:v>
                </c:pt>
                <c:pt idx="10008">
                  <c:v>10008</c:v>
                </c:pt>
                <c:pt idx="10009">
                  <c:v>10009</c:v>
                </c:pt>
                <c:pt idx="10010">
                  <c:v>10010</c:v>
                </c:pt>
                <c:pt idx="10011">
                  <c:v>10011</c:v>
                </c:pt>
                <c:pt idx="10012">
                  <c:v>10012</c:v>
                </c:pt>
                <c:pt idx="10013">
                  <c:v>10013</c:v>
                </c:pt>
                <c:pt idx="10014">
                  <c:v>10014</c:v>
                </c:pt>
                <c:pt idx="10015">
                  <c:v>10015</c:v>
                </c:pt>
                <c:pt idx="10016">
                  <c:v>10016</c:v>
                </c:pt>
                <c:pt idx="10017">
                  <c:v>10017</c:v>
                </c:pt>
                <c:pt idx="10018">
                  <c:v>10018</c:v>
                </c:pt>
                <c:pt idx="10019">
                  <c:v>10019</c:v>
                </c:pt>
                <c:pt idx="10020">
                  <c:v>10020</c:v>
                </c:pt>
                <c:pt idx="10021">
                  <c:v>10021</c:v>
                </c:pt>
                <c:pt idx="10022">
                  <c:v>10022</c:v>
                </c:pt>
                <c:pt idx="10023">
                  <c:v>10023</c:v>
                </c:pt>
                <c:pt idx="10024">
                  <c:v>10024</c:v>
                </c:pt>
                <c:pt idx="10025">
                  <c:v>10025</c:v>
                </c:pt>
                <c:pt idx="10026">
                  <c:v>10026</c:v>
                </c:pt>
                <c:pt idx="10027">
                  <c:v>10027</c:v>
                </c:pt>
                <c:pt idx="10028">
                  <c:v>10028</c:v>
                </c:pt>
                <c:pt idx="10029">
                  <c:v>10029</c:v>
                </c:pt>
                <c:pt idx="10030">
                  <c:v>10030</c:v>
                </c:pt>
                <c:pt idx="10031">
                  <c:v>10031</c:v>
                </c:pt>
                <c:pt idx="10032">
                  <c:v>10032</c:v>
                </c:pt>
                <c:pt idx="10033">
                  <c:v>10033</c:v>
                </c:pt>
                <c:pt idx="10034">
                  <c:v>10034</c:v>
                </c:pt>
                <c:pt idx="10035">
                  <c:v>10035</c:v>
                </c:pt>
                <c:pt idx="10036">
                  <c:v>10036</c:v>
                </c:pt>
                <c:pt idx="10037">
                  <c:v>10037</c:v>
                </c:pt>
                <c:pt idx="10038">
                  <c:v>10038</c:v>
                </c:pt>
                <c:pt idx="10039">
                  <c:v>10039</c:v>
                </c:pt>
                <c:pt idx="10040">
                  <c:v>10040</c:v>
                </c:pt>
                <c:pt idx="10041">
                  <c:v>10041</c:v>
                </c:pt>
                <c:pt idx="10042">
                  <c:v>10042</c:v>
                </c:pt>
                <c:pt idx="10043">
                  <c:v>10043</c:v>
                </c:pt>
                <c:pt idx="10044">
                  <c:v>10044</c:v>
                </c:pt>
                <c:pt idx="10045">
                  <c:v>10045</c:v>
                </c:pt>
                <c:pt idx="10046">
                  <c:v>10046</c:v>
                </c:pt>
                <c:pt idx="10047">
                  <c:v>10047</c:v>
                </c:pt>
                <c:pt idx="10048">
                  <c:v>10048</c:v>
                </c:pt>
                <c:pt idx="10049">
                  <c:v>10049</c:v>
                </c:pt>
                <c:pt idx="10050">
                  <c:v>10050</c:v>
                </c:pt>
                <c:pt idx="10051">
                  <c:v>10051</c:v>
                </c:pt>
                <c:pt idx="10052">
                  <c:v>10052</c:v>
                </c:pt>
                <c:pt idx="10053">
                  <c:v>10053</c:v>
                </c:pt>
                <c:pt idx="10054">
                  <c:v>10054</c:v>
                </c:pt>
                <c:pt idx="10055">
                  <c:v>10055</c:v>
                </c:pt>
                <c:pt idx="10056">
                  <c:v>10056</c:v>
                </c:pt>
                <c:pt idx="10057">
                  <c:v>10057</c:v>
                </c:pt>
                <c:pt idx="10058">
                  <c:v>10058</c:v>
                </c:pt>
                <c:pt idx="10059">
                  <c:v>10059</c:v>
                </c:pt>
                <c:pt idx="10060">
                  <c:v>10060</c:v>
                </c:pt>
                <c:pt idx="10061">
                  <c:v>10061</c:v>
                </c:pt>
                <c:pt idx="10062">
                  <c:v>10062</c:v>
                </c:pt>
                <c:pt idx="10063">
                  <c:v>10063</c:v>
                </c:pt>
                <c:pt idx="10064">
                  <c:v>10064</c:v>
                </c:pt>
                <c:pt idx="10065">
                  <c:v>10065</c:v>
                </c:pt>
                <c:pt idx="10066">
                  <c:v>10066</c:v>
                </c:pt>
                <c:pt idx="10067">
                  <c:v>10067</c:v>
                </c:pt>
                <c:pt idx="10068">
                  <c:v>10068</c:v>
                </c:pt>
                <c:pt idx="10069">
                  <c:v>10069</c:v>
                </c:pt>
                <c:pt idx="10070">
                  <c:v>10070</c:v>
                </c:pt>
                <c:pt idx="10071">
                  <c:v>10071</c:v>
                </c:pt>
                <c:pt idx="10072">
                  <c:v>10072</c:v>
                </c:pt>
                <c:pt idx="10073">
                  <c:v>10073</c:v>
                </c:pt>
                <c:pt idx="10074">
                  <c:v>10074</c:v>
                </c:pt>
                <c:pt idx="10075">
                  <c:v>10075</c:v>
                </c:pt>
                <c:pt idx="10076">
                  <c:v>10076</c:v>
                </c:pt>
                <c:pt idx="10077">
                  <c:v>10077</c:v>
                </c:pt>
                <c:pt idx="10078">
                  <c:v>10078</c:v>
                </c:pt>
                <c:pt idx="10079">
                  <c:v>10079</c:v>
                </c:pt>
                <c:pt idx="10080">
                  <c:v>10080</c:v>
                </c:pt>
                <c:pt idx="10081">
                  <c:v>10081</c:v>
                </c:pt>
                <c:pt idx="10082">
                  <c:v>10082</c:v>
                </c:pt>
                <c:pt idx="10083">
                  <c:v>10083</c:v>
                </c:pt>
                <c:pt idx="10084">
                  <c:v>10084</c:v>
                </c:pt>
                <c:pt idx="10085">
                  <c:v>10085</c:v>
                </c:pt>
                <c:pt idx="10086">
                  <c:v>10086</c:v>
                </c:pt>
                <c:pt idx="10087">
                  <c:v>10087</c:v>
                </c:pt>
                <c:pt idx="10088">
                  <c:v>10088</c:v>
                </c:pt>
                <c:pt idx="10089">
                  <c:v>10089</c:v>
                </c:pt>
                <c:pt idx="10090">
                  <c:v>10090</c:v>
                </c:pt>
                <c:pt idx="10091">
                  <c:v>10091</c:v>
                </c:pt>
                <c:pt idx="10092">
                  <c:v>10092</c:v>
                </c:pt>
                <c:pt idx="10093">
                  <c:v>10093</c:v>
                </c:pt>
                <c:pt idx="10094">
                  <c:v>10094</c:v>
                </c:pt>
                <c:pt idx="10095">
                  <c:v>10095</c:v>
                </c:pt>
                <c:pt idx="10096">
                  <c:v>10096</c:v>
                </c:pt>
                <c:pt idx="10097">
                  <c:v>10097</c:v>
                </c:pt>
                <c:pt idx="10098">
                  <c:v>10098</c:v>
                </c:pt>
                <c:pt idx="10099">
                  <c:v>10099</c:v>
                </c:pt>
                <c:pt idx="10100">
                  <c:v>10100</c:v>
                </c:pt>
                <c:pt idx="10101">
                  <c:v>10101</c:v>
                </c:pt>
                <c:pt idx="10102">
                  <c:v>10102</c:v>
                </c:pt>
                <c:pt idx="10103">
                  <c:v>10103</c:v>
                </c:pt>
                <c:pt idx="10104">
                  <c:v>10104</c:v>
                </c:pt>
                <c:pt idx="10105">
                  <c:v>10105</c:v>
                </c:pt>
                <c:pt idx="10106">
                  <c:v>10106</c:v>
                </c:pt>
                <c:pt idx="10107">
                  <c:v>10107</c:v>
                </c:pt>
                <c:pt idx="10108">
                  <c:v>10108</c:v>
                </c:pt>
                <c:pt idx="10109">
                  <c:v>10109</c:v>
                </c:pt>
                <c:pt idx="10110">
                  <c:v>10110</c:v>
                </c:pt>
                <c:pt idx="10111">
                  <c:v>10111</c:v>
                </c:pt>
                <c:pt idx="10112">
                  <c:v>10112</c:v>
                </c:pt>
                <c:pt idx="10113">
                  <c:v>10113</c:v>
                </c:pt>
                <c:pt idx="10114">
                  <c:v>10114</c:v>
                </c:pt>
                <c:pt idx="10115">
                  <c:v>10115</c:v>
                </c:pt>
                <c:pt idx="10116">
                  <c:v>10116</c:v>
                </c:pt>
                <c:pt idx="10117">
                  <c:v>10117</c:v>
                </c:pt>
                <c:pt idx="10118">
                  <c:v>10118</c:v>
                </c:pt>
                <c:pt idx="10119">
                  <c:v>10119</c:v>
                </c:pt>
                <c:pt idx="10120">
                  <c:v>10120</c:v>
                </c:pt>
                <c:pt idx="10121">
                  <c:v>10121</c:v>
                </c:pt>
                <c:pt idx="10122">
                  <c:v>10122</c:v>
                </c:pt>
                <c:pt idx="10123">
                  <c:v>10123</c:v>
                </c:pt>
                <c:pt idx="10124">
                  <c:v>10124</c:v>
                </c:pt>
                <c:pt idx="10125">
                  <c:v>10125</c:v>
                </c:pt>
                <c:pt idx="10126">
                  <c:v>10126</c:v>
                </c:pt>
                <c:pt idx="10127">
                  <c:v>10127</c:v>
                </c:pt>
                <c:pt idx="10128">
                  <c:v>10128</c:v>
                </c:pt>
                <c:pt idx="10129">
                  <c:v>10129</c:v>
                </c:pt>
                <c:pt idx="10130">
                  <c:v>10130</c:v>
                </c:pt>
                <c:pt idx="10131">
                  <c:v>10131</c:v>
                </c:pt>
                <c:pt idx="10132">
                  <c:v>10132</c:v>
                </c:pt>
                <c:pt idx="10133">
                  <c:v>10133</c:v>
                </c:pt>
                <c:pt idx="10134">
                  <c:v>10134</c:v>
                </c:pt>
                <c:pt idx="10135">
                  <c:v>10135</c:v>
                </c:pt>
                <c:pt idx="10136">
                  <c:v>10136</c:v>
                </c:pt>
                <c:pt idx="10137">
                  <c:v>10137</c:v>
                </c:pt>
                <c:pt idx="10138">
                  <c:v>10138</c:v>
                </c:pt>
                <c:pt idx="10139">
                  <c:v>10139</c:v>
                </c:pt>
                <c:pt idx="10140">
                  <c:v>10140</c:v>
                </c:pt>
                <c:pt idx="10141">
                  <c:v>10141</c:v>
                </c:pt>
                <c:pt idx="10142">
                  <c:v>10142</c:v>
                </c:pt>
                <c:pt idx="10143">
                  <c:v>10143</c:v>
                </c:pt>
                <c:pt idx="10144">
                  <c:v>10144</c:v>
                </c:pt>
                <c:pt idx="10145">
                  <c:v>10145</c:v>
                </c:pt>
                <c:pt idx="10146">
                  <c:v>10146</c:v>
                </c:pt>
                <c:pt idx="10147">
                  <c:v>10147</c:v>
                </c:pt>
                <c:pt idx="10148">
                  <c:v>10148</c:v>
                </c:pt>
                <c:pt idx="10149">
                  <c:v>10149</c:v>
                </c:pt>
                <c:pt idx="10150">
                  <c:v>10150</c:v>
                </c:pt>
                <c:pt idx="10151">
                  <c:v>10151</c:v>
                </c:pt>
                <c:pt idx="10152">
                  <c:v>10152</c:v>
                </c:pt>
                <c:pt idx="10153">
                  <c:v>10153</c:v>
                </c:pt>
                <c:pt idx="10154">
                  <c:v>10154</c:v>
                </c:pt>
                <c:pt idx="10155">
                  <c:v>10155</c:v>
                </c:pt>
                <c:pt idx="10156">
                  <c:v>10156</c:v>
                </c:pt>
                <c:pt idx="10157">
                  <c:v>10157</c:v>
                </c:pt>
                <c:pt idx="10158">
                  <c:v>10158</c:v>
                </c:pt>
                <c:pt idx="10159">
                  <c:v>10159</c:v>
                </c:pt>
                <c:pt idx="10160">
                  <c:v>10160</c:v>
                </c:pt>
                <c:pt idx="10161">
                  <c:v>10161</c:v>
                </c:pt>
                <c:pt idx="10162">
                  <c:v>10162</c:v>
                </c:pt>
                <c:pt idx="10163">
                  <c:v>10163</c:v>
                </c:pt>
                <c:pt idx="10164">
                  <c:v>10164</c:v>
                </c:pt>
                <c:pt idx="10165">
                  <c:v>10165</c:v>
                </c:pt>
                <c:pt idx="10166">
                  <c:v>10166</c:v>
                </c:pt>
                <c:pt idx="10167">
                  <c:v>10167</c:v>
                </c:pt>
                <c:pt idx="10168">
                  <c:v>10168</c:v>
                </c:pt>
                <c:pt idx="10169">
                  <c:v>10169</c:v>
                </c:pt>
                <c:pt idx="10170">
                  <c:v>10170</c:v>
                </c:pt>
                <c:pt idx="10171">
                  <c:v>10171</c:v>
                </c:pt>
                <c:pt idx="10172">
                  <c:v>10172</c:v>
                </c:pt>
                <c:pt idx="10173">
                  <c:v>10173</c:v>
                </c:pt>
                <c:pt idx="10174">
                  <c:v>10174</c:v>
                </c:pt>
                <c:pt idx="10175">
                  <c:v>10175</c:v>
                </c:pt>
                <c:pt idx="10176">
                  <c:v>10176</c:v>
                </c:pt>
                <c:pt idx="10177">
                  <c:v>10177</c:v>
                </c:pt>
                <c:pt idx="10178">
                  <c:v>10178</c:v>
                </c:pt>
                <c:pt idx="10179">
                  <c:v>10179</c:v>
                </c:pt>
                <c:pt idx="10180">
                  <c:v>10180</c:v>
                </c:pt>
                <c:pt idx="10181">
                  <c:v>10181</c:v>
                </c:pt>
                <c:pt idx="10182">
                  <c:v>10182</c:v>
                </c:pt>
                <c:pt idx="10183">
                  <c:v>10183</c:v>
                </c:pt>
                <c:pt idx="10184">
                  <c:v>10184</c:v>
                </c:pt>
                <c:pt idx="10185">
                  <c:v>10185</c:v>
                </c:pt>
                <c:pt idx="10186">
                  <c:v>10186</c:v>
                </c:pt>
                <c:pt idx="10187">
                  <c:v>10187</c:v>
                </c:pt>
                <c:pt idx="10188">
                  <c:v>10188</c:v>
                </c:pt>
                <c:pt idx="10189">
                  <c:v>10189</c:v>
                </c:pt>
                <c:pt idx="10190">
                  <c:v>10190</c:v>
                </c:pt>
                <c:pt idx="10191">
                  <c:v>10191</c:v>
                </c:pt>
                <c:pt idx="10192">
                  <c:v>10192</c:v>
                </c:pt>
                <c:pt idx="10193">
                  <c:v>10193</c:v>
                </c:pt>
                <c:pt idx="10194">
                  <c:v>10194</c:v>
                </c:pt>
                <c:pt idx="10195">
                  <c:v>10195</c:v>
                </c:pt>
                <c:pt idx="10196">
                  <c:v>10196</c:v>
                </c:pt>
                <c:pt idx="10197">
                  <c:v>10197</c:v>
                </c:pt>
                <c:pt idx="10198">
                  <c:v>10198</c:v>
                </c:pt>
                <c:pt idx="10199">
                  <c:v>10199</c:v>
                </c:pt>
                <c:pt idx="10200">
                  <c:v>10200</c:v>
                </c:pt>
                <c:pt idx="10201">
                  <c:v>10201</c:v>
                </c:pt>
                <c:pt idx="10202">
                  <c:v>10202</c:v>
                </c:pt>
                <c:pt idx="10203">
                  <c:v>10203</c:v>
                </c:pt>
                <c:pt idx="10204">
                  <c:v>10204</c:v>
                </c:pt>
                <c:pt idx="10205">
                  <c:v>10205</c:v>
                </c:pt>
                <c:pt idx="10206">
                  <c:v>10206</c:v>
                </c:pt>
                <c:pt idx="10207">
                  <c:v>10207</c:v>
                </c:pt>
                <c:pt idx="10208">
                  <c:v>10208</c:v>
                </c:pt>
                <c:pt idx="10209">
                  <c:v>10209</c:v>
                </c:pt>
                <c:pt idx="10210">
                  <c:v>10210</c:v>
                </c:pt>
                <c:pt idx="10211">
                  <c:v>10211</c:v>
                </c:pt>
                <c:pt idx="10212">
                  <c:v>10212</c:v>
                </c:pt>
                <c:pt idx="10213">
                  <c:v>10213</c:v>
                </c:pt>
                <c:pt idx="10214">
                  <c:v>10214</c:v>
                </c:pt>
                <c:pt idx="10215">
                  <c:v>10215</c:v>
                </c:pt>
                <c:pt idx="10216">
                  <c:v>10216</c:v>
                </c:pt>
                <c:pt idx="10217">
                  <c:v>10217</c:v>
                </c:pt>
                <c:pt idx="10218">
                  <c:v>10218</c:v>
                </c:pt>
                <c:pt idx="10219">
                  <c:v>10219</c:v>
                </c:pt>
                <c:pt idx="10220">
                  <c:v>10220</c:v>
                </c:pt>
                <c:pt idx="10221">
                  <c:v>10221</c:v>
                </c:pt>
                <c:pt idx="10222">
                  <c:v>10222</c:v>
                </c:pt>
                <c:pt idx="10223">
                  <c:v>10223</c:v>
                </c:pt>
                <c:pt idx="10224">
                  <c:v>10224</c:v>
                </c:pt>
                <c:pt idx="10225">
                  <c:v>10225</c:v>
                </c:pt>
                <c:pt idx="10226">
                  <c:v>10226</c:v>
                </c:pt>
                <c:pt idx="10227">
                  <c:v>10227</c:v>
                </c:pt>
                <c:pt idx="10228">
                  <c:v>10228</c:v>
                </c:pt>
                <c:pt idx="10229">
                  <c:v>10229</c:v>
                </c:pt>
                <c:pt idx="10230">
                  <c:v>10230</c:v>
                </c:pt>
                <c:pt idx="10231">
                  <c:v>10231</c:v>
                </c:pt>
                <c:pt idx="10232">
                  <c:v>10232</c:v>
                </c:pt>
                <c:pt idx="10233">
                  <c:v>10233</c:v>
                </c:pt>
                <c:pt idx="10234">
                  <c:v>10234</c:v>
                </c:pt>
                <c:pt idx="10235">
                  <c:v>10235</c:v>
                </c:pt>
                <c:pt idx="10236">
                  <c:v>10236</c:v>
                </c:pt>
                <c:pt idx="10237">
                  <c:v>10237</c:v>
                </c:pt>
                <c:pt idx="10238">
                  <c:v>10238</c:v>
                </c:pt>
                <c:pt idx="10239">
                  <c:v>10239</c:v>
                </c:pt>
                <c:pt idx="10240">
                  <c:v>10240</c:v>
                </c:pt>
                <c:pt idx="10241">
                  <c:v>10241</c:v>
                </c:pt>
                <c:pt idx="10242">
                  <c:v>10242</c:v>
                </c:pt>
                <c:pt idx="10243">
                  <c:v>10243</c:v>
                </c:pt>
                <c:pt idx="10244">
                  <c:v>10244</c:v>
                </c:pt>
                <c:pt idx="10245">
                  <c:v>10245</c:v>
                </c:pt>
                <c:pt idx="10246">
                  <c:v>10246</c:v>
                </c:pt>
                <c:pt idx="10247">
                  <c:v>10247</c:v>
                </c:pt>
                <c:pt idx="10248">
                  <c:v>10248</c:v>
                </c:pt>
                <c:pt idx="10249">
                  <c:v>10249</c:v>
                </c:pt>
                <c:pt idx="10250">
                  <c:v>10250</c:v>
                </c:pt>
                <c:pt idx="10251">
                  <c:v>10251</c:v>
                </c:pt>
                <c:pt idx="10252">
                  <c:v>10252</c:v>
                </c:pt>
                <c:pt idx="10253">
                  <c:v>10253</c:v>
                </c:pt>
                <c:pt idx="10254">
                  <c:v>10254</c:v>
                </c:pt>
                <c:pt idx="10255">
                  <c:v>10255</c:v>
                </c:pt>
                <c:pt idx="10256">
                  <c:v>10256</c:v>
                </c:pt>
                <c:pt idx="10257">
                  <c:v>10257</c:v>
                </c:pt>
                <c:pt idx="10258">
                  <c:v>10258</c:v>
                </c:pt>
                <c:pt idx="10259">
                  <c:v>10259</c:v>
                </c:pt>
                <c:pt idx="10260">
                  <c:v>10260</c:v>
                </c:pt>
                <c:pt idx="10261">
                  <c:v>10261</c:v>
                </c:pt>
                <c:pt idx="10262">
                  <c:v>10262</c:v>
                </c:pt>
                <c:pt idx="10263">
                  <c:v>10263</c:v>
                </c:pt>
                <c:pt idx="10264">
                  <c:v>10264</c:v>
                </c:pt>
                <c:pt idx="10265">
                  <c:v>10265</c:v>
                </c:pt>
                <c:pt idx="10266">
                  <c:v>10266</c:v>
                </c:pt>
                <c:pt idx="10267">
                  <c:v>10267</c:v>
                </c:pt>
                <c:pt idx="10268">
                  <c:v>10268</c:v>
                </c:pt>
                <c:pt idx="10269">
                  <c:v>10269</c:v>
                </c:pt>
                <c:pt idx="10270">
                  <c:v>10270</c:v>
                </c:pt>
                <c:pt idx="10271">
                  <c:v>10271</c:v>
                </c:pt>
                <c:pt idx="10272">
                  <c:v>10272</c:v>
                </c:pt>
                <c:pt idx="10273">
                  <c:v>10273</c:v>
                </c:pt>
                <c:pt idx="10274">
                  <c:v>10274</c:v>
                </c:pt>
                <c:pt idx="10275">
                  <c:v>10275</c:v>
                </c:pt>
                <c:pt idx="10276">
                  <c:v>10276</c:v>
                </c:pt>
                <c:pt idx="10277">
                  <c:v>10277</c:v>
                </c:pt>
                <c:pt idx="10278">
                  <c:v>10278</c:v>
                </c:pt>
                <c:pt idx="10279">
                  <c:v>10279</c:v>
                </c:pt>
                <c:pt idx="10280">
                  <c:v>10280</c:v>
                </c:pt>
                <c:pt idx="10281">
                  <c:v>10281</c:v>
                </c:pt>
                <c:pt idx="10282">
                  <c:v>10282</c:v>
                </c:pt>
                <c:pt idx="10283">
                  <c:v>10283</c:v>
                </c:pt>
                <c:pt idx="10284">
                  <c:v>10284</c:v>
                </c:pt>
                <c:pt idx="10285">
                  <c:v>10285</c:v>
                </c:pt>
                <c:pt idx="10286">
                  <c:v>10286</c:v>
                </c:pt>
                <c:pt idx="10287">
                  <c:v>10287</c:v>
                </c:pt>
                <c:pt idx="10288">
                  <c:v>10288</c:v>
                </c:pt>
                <c:pt idx="10289">
                  <c:v>10289</c:v>
                </c:pt>
                <c:pt idx="10290">
                  <c:v>10290</c:v>
                </c:pt>
                <c:pt idx="10291">
                  <c:v>10291</c:v>
                </c:pt>
                <c:pt idx="10292">
                  <c:v>10292</c:v>
                </c:pt>
                <c:pt idx="10293">
                  <c:v>10293</c:v>
                </c:pt>
                <c:pt idx="10294">
                  <c:v>10294</c:v>
                </c:pt>
                <c:pt idx="10295">
                  <c:v>10295</c:v>
                </c:pt>
                <c:pt idx="10296">
                  <c:v>10296</c:v>
                </c:pt>
                <c:pt idx="10297">
                  <c:v>10297</c:v>
                </c:pt>
                <c:pt idx="10298">
                  <c:v>10298</c:v>
                </c:pt>
                <c:pt idx="10299">
                  <c:v>10299</c:v>
                </c:pt>
                <c:pt idx="10300">
                  <c:v>10300</c:v>
                </c:pt>
                <c:pt idx="10301">
                  <c:v>10301</c:v>
                </c:pt>
                <c:pt idx="10302">
                  <c:v>10302</c:v>
                </c:pt>
                <c:pt idx="10303">
                  <c:v>10303</c:v>
                </c:pt>
                <c:pt idx="10304">
                  <c:v>10304</c:v>
                </c:pt>
                <c:pt idx="10305">
                  <c:v>10305</c:v>
                </c:pt>
                <c:pt idx="10306">
                  <c:v>10306</c:v>
                </c:pt>
                <c:pt idx="10307">
                  <c:v>10307</c:v>
                </c:pt>
                <c:pt idx="10308">
                  <c:v>10308</c:v>
                </c:pt>
                <c:pt idx="10309">
                  <c:v>10309</c:v>
                </c:pt>
                <c:pt idx="10310">
                  <c:v>10310</c:v>
                </c:pt>
                <c:pt idx="10311">
                  <c:v>10311</c:v>
                </c:pt>
                <c:pt idx="10312">
                  <c:v>10312</c:v>
                </c:pt>
                <c:pt idx="10313">
                  <c:v>10313</c:v>
                </c:pt>
                <c:pt idx="10314">
                  <c:v>10314</c:v>
                </c:pt>
                <c:pt idx="10315">
                  <c:v>10315</c:v>
                </c:pt>
                <c:pt idx="10316">
                  <c:v>10316</c:v>
                </c:pt>
                <c:pt idx="10317">
                  <c:v>10317</c:v>
                </c:pt>
                <c:pt idx="10318">
                  <c:v>10318</c:v>
                </c:pt>
                <c:pt idx="10319">
                  <c:v>10319</c:v>
                </c:pt>
                <c:pt idx="10320">
                  <c:v>10320</c:v>
                </c:pt>
                <c:pt idx="10321">
                  <c:v>10321</c:v>
                </c:pt>
                <c:pt idx="10322">
                  <c:v>10322</c:v>
                </c:pt>
                <c:pt idx="10323">
                  <c:v>10323</c:v>
                </c:pt>
                <c:pt idx="10324">
                  <c:v>10324</c:v>
                </c:pt>
                <c:pt idx="10325">
                  <c:v>10325</c:v>
                </c:pt>
                <c:pt idx="10326">
                  <c:v>10326</c:v>
                </c:pt>
                <c:pt idx="10327">
                  <c:v>10327</c:v>
                </c:pt>
                <c:pt idx="10328">
                  <c:v>10328</c:v>
                </c:pt>
                <c:pt idx="10329">
                  <c:v>10329</c:v>
                </c:pt>
                <c:pt idx="10330">
                  <c:v>10330</c:v>
                </c:pt>
                <c:pt idx="10331">
                  <c:v>10331</c:v>
                </c:pt>
                <c:pt idx="10332">
                  <c:v>10332</c:v>
                </c:pt>
                <c:pt idx="10333">
                  <c:v>10333</c:v>
                </c:pt>
                <c:pt idx="10334">
                  <c:v>10334</c:v>
                </c:pt>
                <c:pt idx="10335">
                  <c:v>10335</c:v>
                </c:pt>
                <c:pt idx="10336">
                  <c:v>10336</c:v>
                </c:pt>
                <c:pt idx="10337">
                  <c:v>10337</c:v>
                </c:pt>
                <c:pt idx="10338">
                  <c:v>10338</c:v>
                </c:pt>
                <c:pt idx="10339">
                  <c:v>10339</c:v>
                </c:pt>
                <c:pt idx="10340">
                  <c:v>10340</c:v>
                </c:pt>
                <c:pt idx="10341">
                  <c:v>10341</c:v>
                </c:pt>
                <c:pt idx="10342">
                  <c:v>10342</c:v>
                </c:pt>
                <c:pt idx="10343">
                  <c:v>10343</c:v>
                </c:pt>
                <c:pt idx="10344">
                  <c:v>10344</c:v>
                </c:pt>
                <c:pt idx="10345">
                  <c:v>10345</c:v>
                </c:pt>
                <c:pt idx="10346">
                  <c:v>10346</c:v>
                </c:pt>
                <c:pt idx="10347">
                  <c:v>10347</c:v>
                </c:pt>
                <c:pt idx="10348">
                  <c:v>10348</c:v>
                </c:pt>
                <c:pt idx="10349">
                  <c:v>10349</c:v>
                </c:pt>
                <c:pt idx="10350">
                  <c:v>10350</c:v>
                </c:pt>
                <c:pt idx="10351">
                  <c:v>10351</c:v>
                </c:pt>
                <c:pt idx="10352">
                  <c:v>10352</c:v>
                </c:pt>
                <c:pt idx="10353">
                  <c:v>10353</c:v>
                </c:pt>
                <c:pt idx="10354">
                  <c:v>10354</c:v>
                </c:pt>
                <c:pt idx="10355">
                  <c:v>10355</c:v>
                </c:pt>
                <c:pt idx="10356">
                  <c:v>10356</c:v>
                </c:pt>
                <c:pt idx="10357">
                  <c:v>10357</c:v>
                </c:pt>
                <c:pt idx="10358">
                  <c:v>10358</c:v>
                </c:pt>
                <c:pt idx="10359">
                  <c:v>10359</c:v>
                </c:pt>
                <c:pt idx="10360">
                  <c:v>10360</c:v>
                </c:pt>
                <c:pt idx="10361">
                  <c:v>10361</c:v>
                </c:pt>
                <c:pt idx="10362">
                  <c:v>10362</c:v>
                </c:pt>
                <c:pt idx="10363">
                  <c:v>10363</c:v>
                </c:pt>
                <c:pt idx="10364">
                  <c:v>10364</c:v>
                </c:pt>
                <c:pt idx="10365">
                  <c:v>10365</c:v>
                </c:pt>
                <c:pt idx="10366">
                  <c:v>10366</c:v>
                </c:pt>
                <c:pt idx="10367">
                  <c:v>10367</c:v>
                </c:pt>
                <c:pt idx="10368">
                  <c:v>10368</c:v>
                </c:pt>
                <c:pt idx="10369">
                  <c:v>10369</c:v>
                </c:pt>
                <c:pt idx="10370">
                  <c:v>10370</c:v>
                </c:pt>
                <c:pt idx="10371">
                  <c:v>10371</c:v>
                </c:pt>
                <c:pt idx="10372">
                  <c:v>10372</c:v>
                </c:pt>
                <c:pt idx="10373">
                  <c:v>10373</c:v>
                </c:pt>
                <c:pt idx="10374">
                  <c:v>10374</c:v>
                </c:pt>
                <c:pt idx="10375">
                  <c:v>10375</c:v>
                </c:pt>
                <c:pt idx="10376">
                  <c:v>10376</c:v>
                </c:pt>
                <c:pt idx="10377">
                  <c:v>10377</c:v>
                </c:pt>
                <c:pt idx="10378">
                  <c:v>10378</c:v>
                </c:pt>
                <c:pt idx="10379">
                  <c:v>10379</c:v>
                </c:pt>
                <c:pt idx="10380">
                  <c:v>10380</c:v>
                </c:pt>
                <c:pt idx="10381">
                  <c:v>10381</c:v>
                </c:pt>
                <c:pt idx="10382">
                  <c:v>10382</c:v>
                </c:pt>
                <c:pt idx="10383">
                  <c:v>10383</c:v>
                </c:pt>
                <c:pt idx="10384">
                  <c:v>10384</c:v>
                </c:pt>
                <c:pt idx="10385">
                  <c:v>10385</c:v>
                </c:pt>
                <c:pt idx="10386">
                  <c:v>10386</c:v>
                </c:pt>
                <c:pt idx="10387">
                  <c:v>10387</c:v>
                </c:pt>
                <c:pt idx="10388">
                  <c:v>10388</c:v>
                </c:pt>
                <c:pt idx="10389">
                  <c:v>10389</c:v>
                </c:pt>
                <c:pt idx="10390">
                  <c:v>10390</c:v>
                </c:pt>
                <c:pt idx="10391">
                  <c:v>10391</c:v>
                </c:pt>
                <c:pt idx="10392">
                  <c:v>10392</c:v>
                </c:pt>
                <c:pt idx="10393">
                  <c:v>10393</c:v>
                </c:pt>
                <c:pt idx="10394">
                  <c:v>10394</c:v>
                </c:pt>
                <c:pt idx="10395">
                  <c:v>10395</c:v>
                </c:pt>
                <c:pt idx="10396">
                  <c:v>10396</c:v>
                </c:pt>
                <c:pt idx="10397">
                  <c:v>10397</c:v>
                </c:pt>
                <c:pt idx="10398">
                  <c:v>10398</c:v>
                </c:pt>
                <c:pt idx="10399">
                  <c:v>10399</c:v>
                </c:pt>
                <c:pt idx="10400">
                  <c:v>10400</c:v>
                </c:pt>
                <c:pt idx="10401">
                  <c:v>10401</c:v>
                </c:pt>
                <c:pt idx="10402">
                  <c:v>10402</c:v>
                </c:pt>
                <c:pt idx="10403">
                  <c:v>10403</c:v>
                </c:pt>
                <c:pt idx="10404">
                  <c:v>10404</c:v>
                </c:pt>
                <c:pt idx="10405">
                  <c:v>10405</c:v>
                </c:pt>
                <c:pt idx="10406">
                  <c:v>10406</c:v>
                </c:pt>
                <c:pt idx="10407">
                  <c:v>10407</c:v>
                </c:pt>
                <c:pt idx="10408">
                  <c:v>10408</c:v>
                </c:pt>
                <c:pt idx="10409">
                  <c:v>10409</c:v>
                </c:pt>
                <c:pt idx="10410">
                  <c:v>10410</c:v>
                </c:pt>
                <c:pt idx="10411">
                  <c:v>10411</c:v>
                </c:pt>
                <c:pt idx="10412">
                  <c:v>10412</c:v>
                </c:pt>
                <c:pt idx="10413">
                  <c:v>10413</c:v>
                </c:pt>
                <c:pt idx="10414">
                  <c:v>10414</c:v>
                </c:pt>
                <c:pt idx="10415">
                  <c:v>10415</c:v>
                </c:pt>
                <c:pt idx="10416">
                  <c:v>10416</c:v>
                </c:pt>
                <c:pt idx="10417">
                  <c:v>10417</c:v>
                </c:pt>
                <c:pt idx="10418">
                  <c:v>10418</c:v>
                </c:pt>
                <c:pt idx="10419">
                  <c:v>10419</c:v>
                </c:pt>
                <c:pt idx="10420">
                  <c:v>10420</c:v>
                </c:pt>
                <c:pt idx="10421">
                  <c:v>10421</c:v>
                </c:pt>
                <c:pt idx="10422">
                  <c:v>10422</c:v>
                </c:pt>
                <c:pt idx="10423">
                  <c:v>10423</c:v>
                </c:pt>
                <c:pt idx="10424">
                  <c:v>10424</c:v>
                </c:pt>
                <c:pt idx="10425">
                  <c:v>10425</c:v>
                </c:pt>
                <c:pt idx="10426">
                  <c:v>10426</c:v>
                </c:pt>
                <c:pt idx="10427">
                  <c:v>10427</c:v>
                </c:pt>
                <c:pt idx="10428">
                  <c:v>10428</c:v>
                </c:pt>
                <c:pt idx="10429">
                  <c:v>10429</c:v>
                </c:pt>
                <c:pt idx="10430">
                  <c:v>10430</c:v>
                </c:pt>
                <c:pt idx="10431">
                  <c:v>10431</c:v>
                </c:pt>
                <c:pt idx="10432">
                  <c:v>10432</c:v>
                </c:pt>
                <c:pt idx="10433">
                  <c:v>10433</c:v>
                </c:pt>
                <c:pt idx="10434">
                  <c:v>10434</c:v>
                </c:pt>
                <c:pt idx="10435">
                  <c:v>10435</c:v>
                </c:pt>
                <c:pt idx="10436">
                  <c:v>10436</c:v>
                </c:pt>
                <c:pt idx="10437">
                  <c:v>10437</c:v>
                </c:pt>
                <c:pt idx="10438">
                  <c:v>10438</c:v>
                </c:pt>
                <c:pt idx="10439">
                  <c:v>10439</c:v>
                </c:pt>
                <c:pt idx="10440">
                  <c:v>10440</c:v>
                </c:pt>
                <c:pt idx="10441">
                  <c:v>10441</c:v>
                </c:pt>
                <c:pt idx="10442">
                  <c:v>10442</c:v>
                </c:pt>
                <c:pt idx="10443">
                  <c:v>10443</c:v>
                </c:pt>
                <c:pt idx="10444">
                  <c:v>10444</c:v>
                </c:pt>
                <c:pt idx="10445">
                  <c:v>10445</c:v>
                </c:pt>
                <c:pt idx="10446">
                  <c:v>10446</c:v>
                </c:pt>
                <c:pt idx="10447">
                  <c:v>10447</c:v>
                </c:pt>
                <c:pt idx="10448">
                  <c:v>10448</c:v>
                </c:pt>
                <c:pt idx="10449">
                  <c:v>10449</c:v>
                </c:pt>
                <c:pt idx="10450">
                  <c:v>10450</c:v>
                </c:pt>
                <c:pt idx="10451">
                  <c:v>10451</c:v>
                </c:pt>
                <c:pt idx="10452">
                  <c:v>10452</c:v>
                </c:pt>
                <c:pt idx="10453">
                  <c:v>10453</c:v>
                </c:pt>
                <c:pt idx="10454">
                  <c:v>10454</c:v>
                </c:pt>
                <c:pt idx="10455">
                  <c:v>10455</c:v>
                </c:pt>
                <c:pt idx="10456">
                  <c:v>10456</c:v>
                </c:pt>
                <c:pt idx="10457">
                  <c:v>10457</c:v>
                </c:pt>
                <c:pt idx="10458">
                  <c:v>10458</c:v>
                </c:pt>
                <c:pt idx="10459">
                  <c:v>10459</c:v>
                </c:pt>
                <c:pt idx="10460">
                  <c:v>10460</c:v>
                </c:pt>
                <c:pt idx="10461">
                  <c:v>10461</c:v>
                </c:pt>
                <c:pt idx="10462">
                  <c:v>10462</c:v>
                </c:pt>
                <c:pt idx="10463">
                  <c:v>10463</c:v>
                </c:pt>
                <c:pt idx="10464">
                  <c:v>10464</c:v>
                </c:pt>
                <c:pt idx="10465">
                  <c:v>10465</c:v>
                </c:pt>
                <c:pt idx="10466">
                  <c:v>10466</c:v>
                </c:pt>
                <c:pt idx="10467">
                  <c:v>10467</c:v>
                </c:pt>
                <c:pt idx="10468">
                  <c:v>10468</c:v>
                </c:pt>
                <c:pt idx="10469">
                  <c:v>10469</c:v>
                </c:pt>
                <c:pt idx="10470">
                  <c:v>10470</c:v>
                </c:pt>
                <c:pt idx="10471">
                  <c:v>10471</c:v>
                </c:pt>
                <c:pt idx="10472">
                  <c:v>10472</c:v>
                </c:pt>
                <c:pt idx="10473">
                  <c:v>10473</c:v>
                </c:pt>
                <c:pt idx="10474">
                  <c:v>10474</c:v>
                </c:pt>
                <c:pt idx="10475">
                  <c:v>10475</c:v>
                </c:pt>
                <c:pt idx="10476">
                  <c:v>10476</c:v>
                </c:pt>
                <c:pt idx="10477">
                  <c:v>10477</c:v>
                </c:pt>
                <c:pt idx="10478">
                  <c:v>10478</c:v>
                </c:pt>
                <c:pt idx="10479">
                  <c:v>10479</c:v>
                </c:pt>
                <c:pt idx="10480">
                  <c:v>10480</c:v>
                </c:pt>
                <c:pt idx="10481">
                  <c:v>10481</c:v>
                </c:pt>
                <c:pt idx="10482">
                  <c:v>10482</c:v>
                </c:pt>
                <c:pt idx="10483">
                  <c:v>10483</c:v>
                </c:pt>
                <c:pt idx="10484">
                  <c:v>10484</c:v>
                </c:pt>
                <c:pt idx="10485">
                  <c:v>10485</c:v>
                </c:pt>
                <c:pt idx="10486">
                  <c:v>10486</c:v>
                </c:pt>
                <c:pt idx="10487">
                  <c:v>10487</c:v>
                </c:pt>
                <c:pt idx="10488">
                  <c:v>10488</c:v>
                </c:pt>
                <c:pt idx="10489">
                  <c:v>10489</c:v>
                </c:pt>
                <c:pt idx="10490">
                  <c:v>10490</c:v>
                </c:pt>
                <c:pt idx="10491">
                  <c:v>10491</c:v>
                </c:pt>
                <c:pt idx="10492">
                  <c:v>10492</c:v>
                </c:pt>
                <c:pt idx="10493">
                  <c:v>10493</c:v>
                </c:pt>
                <c:pt idx="10494">
                  <c:v>10494</c:v>
                </c:pt>
                <c:pt idx="10495">
                  <c:v>10495</c:v>
                </c:pt>
                <c:pt idx="10496">
                  <c:v>10496</c:v>
                </c:pt>
                <c:pt idx="10497">
                  <c:v>10497</c:v>
                </c:pt>
                <c:pt idx="10498">
                  <c:v>10498</c:v>
                </c:pt>
                <c:pt idx="10499">
                  <c:v>10499</c:v>
                </c:pt>
                <c:pt idx="10500">
                  <c:v>10500</c:v>
                </c:pt>
                <c:pt idx="10501">
                  <c:v>10501</c:v>
                </c:pt>
                <c:pt idx="10502">
                  <c:v>10502</c:v>
                </c:pt>
                <c:pt idx="10503">
                  <c:v>10503</c:v>
                </c:pt>
                <c:pt idx="10504">
                  <c:v>10504</c:v>
                </c:pt>
                <c:pt idx="10505">
                  <c:v>10505</c:v>
                </c:pt>
                <c:pt idx="10506">
                  <c:v>10506</c:v>
                </c:pt>
                <c:pt idx="10507">
                  <c:v>10507</c:v>
                </c:pt>
                <c:pt idx="10508">
                  <c:v>10508</c:v>
                </c:pt>
                <c:pt idx="10509">
                  <c:v>10509</c:v>
                </c:pt>
                <c:pt idx="10510">
                  <c:v>10510</c:v>
                </c:pt>
                <c:pt idx="10511">
                  <c:v>10511</c:v>
                </c:pt>
                <c:pt idx="10512">
                  <c:v>10512</c:v>
                </c:pt>
                <c:pt idx="10513">
                  <c:v>10513</c:v>
                </c:pt>
                <c:pt idx="10514">
                  <c:v>10514</c:v>
                </c:pt>
                <c:pt idx="10515">
                  <c:v>10515</c:v>
                </c:pt>
                <c:pt idx="10516">
                  <c:v>10516</c:v>
                </c:pt>
                <c:pt idx="10517">
                  <c:v>10517</c:v>
                </c:pt>
                <c:pt idx="10518">
                  <c:v>10518</c:v>
                </c:pt>
                <c:pt idx="10519">
                  <c:v>10519</c:v>
                </c:pt>
                <c:pt idx="10520">
                  <c:v>10520</c:v>
                </c:pt>
                <c:pt idx="10521">
                  <c:v>10521</c:v>
                </c:pt>
                <c:pt idx="10522">
                  <c:v>10522</c:v>
                </c:pt>
                <c:pt idx="10523">
                  <c:v>10523</c:v>
                </c:pt>
                <c:pt idx="10524">
                  <c:v>10524</c:v>
                </c:pt>
                <c:pt idx="10525">
                  <c:v>10525</c:v>
                </c:pt>
                <c:pt idx="10526">
                  <c:v>10526</c:v>
                </c:pt>
                <c:pt idx="10527">
                  <c:v>10527</c:v>
                </c:pt>
                <c:pt idx="10528">
                  <c:v>10528</c:v>
                </c:pt>
                <c:pt idx="10529">
                  <c:v>10529</c:v>
                </c:pt>
                <c:pt idx="10530">
                  <c:v>10530</c:v>
                </c:pt>
                <c:pt idx="10531">
                  <c:v>10531</c:v>
                </c:pt>
                <c:pt idx="10532">
                  <c:v>10532</c:v>
                </c:pt>
                <c:pt idx="10533">
                  <c:v>10533</c:v>
                </c:pt>
                <c:pt idx="10534">
                  <c:v>10534</c:v>
                </c:pt>
                <c:pt idx="10535">
                  <c:v>10535</c:v>
                </c:pt>
                <c:pt idx="10536">
                  <c:v>10536</c:v>
                </c:pt>
                <c:pt idx="10537">
                  <c:v>10537</c:v>
                </c:pt>
                <c:pt idx="10538">
                  <c:v>10538</c:v>
                </c:pt>
                <c:pt idx="10539">
                  <c:v>10539</c:v>
                </c:pt>
                <c:pt idx="10540">
                  <c:v>10540</c:v>
                </c:pt>
                <c:pt idx="10541">
                  <c:v>10541</c:v>
                </c:pt>
                <c:pt idx="10542">
                  <c:v>10542</c:v>
                </c:pt>
                <c:pt idx="10543">
                  <c:v>10543</c:v>
                </c:pt>
                <c:pt idx="10544">
                  <c:v>10544</c:v>
                </c:pt>
                <c:pt idx="10545">
                  <c:v>10545</c:v>
                </c:pt>
                <c:pt idx="10546">
                  <c:v>10546</c:v>
                </c:pt>
                <c:pt idx="10547">
                  <c:v>10547</c:v>
                </c:pt>
                <c:pt idx="10548">
                  <c:v>10548</c:v>
                </c:pt>
                <c:pt idx="10549">
                  <c:v>10549</c:v>
                </c:pt>
                <c:pt idx="10550">
                  <c:v>10550</c:v>
                </c:pt>
                <c:pt idx="10551">
                  <c:v>10551</c:v>
                </c:pt>
                <c:pt idx="10552">
                  <c:v>10552</c:v>
                </c:pt>
                <c:pt idx="10553">
                  <c:v>10553</c:v>
                </c:pt>
                <c:pt idx="10554">
                  <c:v>10554</c:v>
                </c:pt>
                <c:pt idx="10555">
                  <c:v>10555</c:v>
                </c:pt>
                <c:pt idx="10556">
                  <c:v>10556</c:v>
                </c:pt>
                <c:pt idx="10557">
                  <c:v>10557</c:v>
                </c:pt>
                <c:pt idx="10558">
                  <c:v>10558</c:v>
                </c:pt>
                <c:pt idx="10559">
                  <c:v>10559</c:v>
                </c:pt>
                <c:pt idx="10560">
                  <c:v>10560</c:v>
                </c:pt>
                <c:pt idx="10561">
                  <c:v>10561</c:v>
                </c:pt>
                <c:pt idx="10562">
                  <c:v>10562</c:v>
                </c:pt>
                <c:pt idx="10563">
                  <c:v>10563</c:v>
                </c:pt>
                <c:pt idx="10564">
                  <c:v>10564</c:v>
                </c:pt>
                <c:pt idx="10565">
                  <c:v>10565</c:v>
                </c:pt>
                <c:pt idx="10566">
                  <c:v>10566</c:v>
                </c:pt>
                <c:pt idx="10567">
                  <c:v>10567</c:v>
                </c:pt>
                <c:pt idx="10568">
                  <c:v>10568</c:v>
                </c:pt>
                <c:pt idx="10569">
                  <c:v>10569</c:v>
                </c:pt>
                <c:pt idx="10570">
                  <c:v>10570</c:v>
                </c:pt>
                <c:pt idx="10571">
                  <c:v>10571</c:v>
                </c:pt>
                <c:pt idx="10572">
                  <c:v>10572</c:v>
                </c:pt>
                <c:pt idx="10573">
                  <c:v>10573</c:v>
                </c:pt>
                <c:pt idx="10574">
                  <c:v>10574</c:v>
                </c:pt>
                <c:pt idx="10575">
                  <c:v>10575</c:v>
                </c:pt>
                <c:pt idx="10576">
                  <c:v>10576</c:v>
                </c:pt>
                <c:pt idx="10577">
                  <c:v>10577</c:v>
                </c:pt>
                <c:pt idx="10578">
                  <c:v>10578</c:v>
                </c:pt>
                <c:pt idx="10579">
                  <c:v>10579</c:v>
                </c:pt>
                <c:pt idx="10580">
                  <c:v>10580</c:v>
                </c:pt>
                <c:pt idx="10581">
                  <c:v>10581</c:v>
                </c:pt>
                <c:pt idx="10582">
                  <c:v>10582</c:v>
                </c:pt>
                <c:pt idx="10583">
                  <c:v>10583</c:v>
                </c:pt>
                <c:pt idx="10584">
                  <c:v>10584</c:v>
                </c:pt>
                <c:pt idx="10585">
                  <c:v>10585</c:v>
                </c:pt>
                <c:pt idx="10586">
                  <c:v>10586</c:v>
                </c:pt>
                <c:pt idx="10587">
                  <c:v>10587</c:v>
                </c:pt>
                <c:pt idx="10588">
                  <c:v>10588</c:v>
                </c:pt>
                <c:pt idx="10589">
                  <c:v>10589</c:v>
                </c:pt>
                <c:pt idx="10590">
                  <c:v>10590</c:v>
                </c:pt>
                <c:pt idx="10591">
                  <c:v>10591</c:v>
                </c:pt>
                <c:pt idx="10592">
                  <c:v>10592</c:v>
                </c:pt>
                <c:pt idx="10593">
                  <c:v>10593</c:v>
                </c:pt>
                <c:pt idx="10594">
                  <c:v>10594</c:v>
                </c:pt>
                <c:pt idx="10595">
                  <c:v>10595</c:v>
                </c:pt>
                <c:pt idx="10596">
                  <c:v>10596</c:v>
                </c:pt>
                <c:pt idx="10597">
                  <c:v>10597</c:v>
                </c:pt>
                <c:pt idx="10598">
                  <c:v>10598</c:v>
                </c:pt>
                <c:pt idx="10599">
                  <c:v>10599</c:v>
                </c:pt>
                <c:pt idx="10600">
                  <c:v>10600</c:v>
                </c:pt>
                <c:pt idx="10601">
                  <c:v>10601</c:v>
                </c:pt>
                <c:pt idx="10602">
                  <c:v>10602</c:v>
                </c:pt>
                <c:pt idx="10603">
                  <c:v>10603</c:v>
                </c:pt>
                <c:pt idx="10604">
                  <c:v>10604</c:v>
                </c:pt>
                <c:pt idx="10605">
                  <c:v>10605</c:v>
                </c:pt>
                <c:pt idx="10606">
                  <c:v>10606</c:v>
                </c:pt>
                <c:pt idx="10607">
                  <c:v>10607</c:v>
                </c:pt>
                <c:pt idx="10608">
                  <c:v>10608</c:v>
                </c:pt>
                <c:pt idx="10609">
                  <c:v>10609</c:v>
                </c:pt>
                <c:pt idx="10610">
                  <c:v>10610</c:v>
                </c:pt>
                <c:pt idx="10611">
                  <c:v>10611</c:v>
                </c:pt>
                <c:pt idx="10612">
                  <c:v>10612</c:v>
                </c:pt>
                <c:pt idx="10613">
                  <c:v>10613</c:v>
                </c:pt>
                <c:pt idx="10614">
                  <c:v>10614</c:v>
                </c:pt>
                <c:pt idx="10615">
                  <c:v>10615</c:v>
                </c:pt>
                <c:pt idx="10616">
                  <c:v>10616</c:v>
                </c:pt>
                <c:pt idx="10617">
                  <c:v>10617</c:v>
                </c:pt>
                <c:pt idx="10618">
                  <c:v>10618</c:v>
                </c:pt>
                <c:pt idx="10619">
                  <c:v>10619</c:v>
                </c:pt>
                <c:pt idx="10620">
                  <c:v>10620</c:v>
                </c:pt>
                <c:pt idx="10621">
                  <c:v>10621</c:v>
                </c:pt>
                <c:pt idx="10622">
                  <c:v>10622</c:v>
                </c:pt>
                <c:pt idx="10623">
                  <c:v>10623</c:v>
                </c:pt>
                <c:pt idx="10624">
                  <c:v>10624</c:v>
                </c:pt>
                <c:pt idx="10625">
                  <c:v>10625</c:v>
                </c:pt>
                <c:pt idx="10626">
                  <c:v>10626</c:v>
                </c:pt>
                <c:pt idx="10627">
                  <c:v>10627</c:v>
                </c:pt>
                <c:pt idx="10628">
                  <c:v>10628</c:v>
                </c:pt>
                <c:pt idx="10629">
                  <c:v>10629</c:v>
                </c:pt>
                <c:pt idx="10630">
                  <c:v>10630</c:v>
                </c:pt>
                <c:pt idx="10631">
                  <c:v>10631</c:v>
                </c:pt>
                <c:pt idx="10632">
                  <c:v>10632</c:v>
                </c:pt>
                <c:pt idx="10633">
                  <c:v>10633</c:v>
                </c:pt>
                <c:pt idx="10634">
                  <c:v>10634</c:v>
                </c:pt>
                <c:pt idx="10635">
                  <c:v>10635</c:v>
                </c:pt>
                <c:pt idx="10636">
                  <c:v>10636</c:v>
                </c:pt>
                <c:pt idx="10637">
                  <c:v>10637</c:v>
                </c:pt>
                <c:pt idx="10638">
                  <c:v>10638</c:v>
                </c:pt>
                <c:pt idx="10639">
                  <c:v>10639</c:v>
                </c:pt>
                <c:pt idx="10640">
                  <c:v>10640</c:v>
                </c:pt>
                <c:pt idx="10641">
                  <c:v>10641</c:v>
                </c:pt>
                <c:pt idx="10642">
                  <c:v>10642</c:v>
                </c:pt>
                <c:pt idx="10643">
                  <c:v>10643</c:v>
                </c:pt>
                <c:pt idx="10644">
                  <c:v>10644</c:v>
                </c:pt>
                <c:pt idx="10645">
                  <c:v>10645</c:v>
                </c:pt>
                <c:pt idx="10646">
                  <c:v>10646</c:v>
                </c:pt>
                <c:pt idx="10647">
                  <c:v>10647</c:v>
                </c:pt>
                <c:pt idx="10648">
                  <c:v>10648</c:v>
                </c:pt>
                <c:pt idx="10649">
                  <c:v>10649</c:v>
                </c:pt>
                <c:pt idx="10650">
                  <c:v>10650</c:v>
                </c:pt>
                <c:pt idx="10651">
                  <c:v>10651</c:v>
                </c:pt>
                <c:pt idx="10652">
                  <c:v>10652</c:v>
                </c:pt>
                <c:pt idx="10653">
                  <c:v>10653</c:v>
                </c:pt>
                <c:pt idx="10654">
                  <c:v>10654</c:v>
                </c:pt>
                <c:pt idx="10655">
                  <c:v>10655</c:v>
                </c:pt>
                <c:pt idx="10656">
                  <c:v>10656</c:v>
                </c:pt>
                <c:pt idx="10657">
                  <c:v>10657</c:v>
                </c:pt>
                <c:pt idx="10658">
                  <c:v>10658</c:v>
                </c:pt>
                <c:pt idx="10659">
                  <c:v>10659</c:v>
                </c:pt>
                <c:pt idx="10660">
                  <c:v>10660</c:v>
                </c:pt>
                <c:pt idx="10661">
                  <c:v>10661</c:v>
                </c:pt>
                <c:pt idx="10662">
                  <c:v>10662</c:v>
                </c:pt>
                <c:pt idx="10663">
                  <c:v>10663</c:v>
                </c:pt>
                <c:pt idx="10664">
                  <c:v>10664</c:v>
                </c:pt>
                <c:pt idx="10665">
                  <c:v>10665</c:v>
                </c:pt>
                <c:pt idx="10666">
                  <c:v>10666</c:v>
                </c:pt>
                <c:pt idx="10667">
                  <c:v>10667</c:v>
                </c:pt>
                <c:pt idx="10668">
                  <c:v>10668</c:v>
                </c:pt>
                <c:pt idx="10669">
                  <c:v>10669</c:v>
                </c:pt>
                <c:pt idx="10670">
                  <c:v>10670</c:v>
                </c:pt>
                <c:pt idx="10671">
                  <c:v>10671</c:v>
                </c:pt>
                <c:pt idx="10672">
                  <c:v>10672</c:v>
                </c:pt>
                <c:pt idx="10673">
                  <c:v>10673</c:v>
                </c:pt>
                <c:pt idx="10674">
                  <c:v>10674</c:v>
                </c:pt>
                <c:pt idx="10675">
                  <c:v>10675</c:v>
                </c:pt>
                <c:pt idx="10676">
                  <c:v>10676</c:v>
                </c:pt>
                <c:pt idx="10677">
                  <c:v>10677</c:v>
                </c:pt>
                <c:pt idx="10678">
                  <c:v>10678</c:v>
                </c:pt>
                <c:pt idx="10679">
                  <c:v>10679</c:v>
                </c:pt>
                <c:pt idx="10680">
                  <c:v>10680</c:v>
                </c:pt>
                <c:pt idx="10681">
                  <c:v>10681</c:v>
                </c:pt>
                <c:pt idx="10682">
                  <c:v>10682</c:v>
                </c:pt>
                <c:pt idx="10683">
                  <c:v>10683</c:v>
                </c:pt>
                <c:pt idx="10684">
                  <c:v>10684</c:v>
                </c:pt>
                <c:pt idx="10685">
                  <c:v>10685</c:v>
                </c:pt>
                <c:pt idx="10686">
                  <c:v>10686</c:v>
                </c:pt>
                <c:pt idx="10687">
                  <c:v>10687</c:v>
                </c:pt>
                <c:pt idx="10688">
                  <c:v>10688</c:v>
                </c:pt>
                <c:pt idx="10689">
                  <c:v>10689</c:v>
                </c:pt>
                <c:pt idx="10690">
                  <c:v>10690</c:v>
                </c:pt>
                <c:pt idx="10691">
                  <c:v>10691</c:v>
                </c:pt>
                <c:pt idx="10692">
                  <c:v>10692</c:v>
                </c:pt>
                <c:pt idx="10693">
                  <c:v>10693</c:v>
                </c:pt>
                <c:pt idx="10694">
                  <c:v>10694</c:v>
                </c:pt>
                <c:pt idx="10695">
                  <c:v>10695</c:v>
                </c:pt>
                <c:pt idx="10696">
                  <c:v>10696</c:v>
                </c:pt>
                <c:pt idx="10697">
                  <c:v>10697</c:v>
                </c:pt>
                <c:pt idx="10698">
                  <c:v>10698</c:v>
                </c:pt>
                <c:pt idx="10699">
                  <c:v>10699</c:v>
                </c:pt>
                <c:pt idx="10700">
                  <c:v>10700</c:v>
                </c:pt>
                <c:pt idx="10701">
                  <c:v>10701</c:v>
                </c:pt>
                <c:pt idx="10702">
                  <c:v>10702</c:v>
                </c:pt>
                <c:pt idx="10703">
                  <c:v>10703</c:v>
                </c:pt>
                <c:pt idx="10704">
                  <c:v>10704</c:v>
                </c:pt>
                <c:pt idx="10705">
                  <c:v>10705</c:v>
                </c:pt>
                <c:pt idx="10706">
                  <c:v>10706</c:v>
                </c:pt>
                <c:pt idx="10707">
                  <c:v>10707</c:v>
                </c:pt>
                <c:pt idx="10708">
                  <c:v>10708</c:v>
                </c:pt>
                <c:pt idx="10709">
                  <c:v>10709</c:v>
                </c:pt>
                <c:pt idx="10710">
                  <c:v>10710</c:v>
                </c:pt>
                <c:pt idx="10711">
                  <c:v>10711</c:v>
                </c:pt>
                <c:pt idx="10712">
                  <c:v>10712</c:v>
                </c:pt>
                <c:pt idx="10713">
                  <c:v>10713</c:v>
                </c:pt>
                <c:pt idx="10714">
                  <c:v>10714</c:v>
                </c:pt>
                <c:pt idx="10715">
                  <c:v>10715</c:v>
                </c:pt>
                <c:pt idx="10716">
                  <c:v>10716</c:v>
                </c:pt>
                <c:pt idx="10717">
                  <c:v>10717</c:v>
                </c:pt>
                <c:pt idx="10718">
                  <c:v>10718</c:v>
                </c:pt>
                <c:pt idx="10719">
                  <c:v>10719</c:v>
                </c:pt>
                <c:pt idx="10720">
                  <c:v>10720</c:v>
                </c:pt>
                <c:pt idx="10721">
                  <c:v>10721</c:v>
                </c:pt>
                <c:pt idx="10722">
                  <c:v>10722</c:v>
                </c:pt>
                <c:pt idx="10723">
                  <c:v>10723</c:v>
                </c:pt>
                <c:pt idx="10724">
                  <c:v>10724</c:v>
                </c:pt>
                <c:pt idx="10725">
                  <c:v>10725</c:v>
                </c:pt>
                <c:pt idx="10726">
                  <c:v>10726</c:v>
                </c:pt>
                <c:pt idx="10727">
                  <c:v>10727</c:v>
                </c:pt>
                <c:pt idx="10728">
                  <c:v>10728</c:v>
                </c:pt>
                <c:pt idx="10729">
                  <c:v>10729</c:v>
                </c:pt>
                <c:pt idx="10730">
                  <c:v>10730</c:v>
                </c:pt>
                <c:pt idx="10731">
                  <c:v>10731</c:v>
                </c:pt>
                <c:pt idx="10732">
                  <c:v>10732</c:v>
                </c:pt>
                <c:pt idx="10733">
                  <c:v>10733</c:v>
                </c:pt>
                <c:pt idx="10734">
                  <c:v>10734</c:v>
                </c:pt>
                <c:pt idx="10735">
                  <c:v>10735</c:v>
                </c:pt>
                <c:pt idx="10736">
                  <c:v>10736</c:v>
                </c:pt>
                <c:pt idx="10737">
                  <c:v>10737</c:v>
                </c:pt>
                <c:pt idx="10738">
                  <c:v>10738</c:v>
                </c:pt>
                <c:pt idx="10739">
                  <c:v>10739</c:v>
                </c:pt>
                <c:pt idx="10740">
                  <c:v>10740</c:v>
                </c:pt>
                <c:pt idx="10741">
                  <c:v>10741</c:v>
                </c:pt>
                <c:pt idx="10742">
                  <c:v>10742</c:v>
                </c:pt>
                <c:pt idx="10743">
                  <c:v>10743</c:v>
                </c:pt>
                <c:pt idx="10744">
                  <c:v>10744</c:v>
                </c:pt>
                <c:pt idx="10745">
                  <c:v>10745</c:v>
                </c:pt>
                <c:pt idx="10746">
                  <c:v>10746</c:v>
                </c:pt>
                <c:pt idx="10747">
                  <c:v>10747</c:v>
                </c:pt>
                <c:pt idx="10748">
                  <c:v>10748</c:v>
                </c:pt>
                <c:pt idx="10749">
                  <c:v>10749</c:v>
                </c:pt>
                <c:pt idx="10750">
                  <c:v>10750</c:v>
                </c:pt>
                <c:pt idx="10751">
                  <c:v>10751</c:v>
                </c:pt>
                <c:pt idx="10752">
                  <c:v>10752</c:v>
                </c:pt>
                <c:pt idx="10753">
                  <c:v>10753</c:v>
                </c:pt>
                <c:pt idx="10754">
                  <c:v>10754</c:v>
                </c:pt>
                <c:pt idx="10755">
                  <c:v>10755</c:v>
                </c:pt>
                <c:pt idx="10756">
                  <c:v>10756</c:v>
                </c:pt>
                <c:pt idx="10757">
                  <c:v>10757</c:v>
                </c:pt>
                <c:pt idx="10758">
                  <c:v>10758</c:v>
                </c:pt>
                <c:pt idx="10759">
                  <c:v>10759</c:v>
                </c:pt>
                <c:pt idx="10760">
                  <c:v>10760</c:v>
                </c:pt>
                <c:pt idx="10761">
                  <c:v>10761</c:v>
                </c:pt>
                <c:pt idx="10762">
                  <c:v>10762</c:v>
                </c:pt>
                <c:pt idx="10763">
                  <c:v>10763</c:v>
                </c:pt>
                <c:pt idx="10764">
                  <c:v>10764</c:v>
                </c:pt>
                <c:pt idx="10765">
                  <c:v>10765</c:v>
                </c:pt>
                <c:pt idx="10766">
                  <c:v>10766</c:v>
                </c:pt>
                <c:pt idx="10767">
                  <c:v>10767</c:v>
                </c:pt>
                <c:pt idx="10768">
                  <c:v>10768</c:v>
                </c:pt>
                <c:pt idx="10769">
                  <c:v>10769</c:v>
                </c:pt>
                <c:pt idx="10770">
                  <c:v>10770</c:v>
                </c:pt>
                <c:pt idx="10771">
                  <c:v>10771</c:v>
                </c:pt>
                <c:pt idx="10772">
                  <c:v>10772</c:v>
                </c:pt>
                <c:pt idx="10773">
                  <c:v>10773</c:v>
                </c:pt>
                <c:pt idx="10774">
                  <c:v>10774</c:v>
                </c:pt>
                <c:pt idx="10775">
                  <c:v>10775</c:v>
                </c:pt>
                <c:pt idx="10776">
                  <c:v>10776</c:v>
                </c:pt>
                <c:pt idx="10777">
                  <c:v>10777</c:v>
                </c:pt>
                <c:pt idx="10778">
                  <c:v>10778</c:v>
                </c:pt>
                <c:pt idx="10779">
                  <c:v>10779</c:v>
                </c:pt>
                <c:pt idx="10780">
                  <c:v>10780</c:v>
                </c:pt>
                <c:pt idx="10781">
                  <c:v>10781</c:v>
                </c:pt>
                <c:pt idx="10782">
                  <c:v>10782</c:v>
                </c:pt>
                <c:pt idx="10783">
                  <c:v>10783</c:v>
                </c:pt>
                <c:pt idx="10784">
                  <c:v>10784</c:v>
                </c:pt>
                <c:pt idx="10785">
                  <c:v>10785</c:v>
                </c:pt>
                <c:pt idx="10786">
                  <c:v>10786</c:v>
                </c:pt>
                <c:pt idx="10787">
                  <c:v>10787</c:v>
                </c:pt>
                <c:pt idx="10788">
                  <c:v>10788</c:v>
                </c:pt>
                <c:pt idx="10789">
                  <c:v>10789</c:v>
                </c:pt>
                <c:pt idx="10790">
                  <c:v>10790</c:v>
                </c:pt>
                <c:pt idx="10791">
                  <c:v>10791</c:v>
                </c:pt>
                <c:pt idx="10792">
                  <c:v>10792</c:v>
                </c:pt>
                <c:pt idx="10793">
                  <c:v>10793</c:v>
                </c:pt>
                <c:pt idx="10794">
                  <c:v>10794</c:v>
                </c:pt>
                <c:pt idx="10795">
                  <c:v>10795</c:v>
                </c:pt>
                <c:pt idx="10796">
                  <c:v>10796</c:v>
                </c:pt>
                <c:pt idx="10797">
                  <c:v>10797</c:v>
                </c:pt>
                <c:pt idx="10798">
                  <c:v>10798</c:v>
                </c:pt>
                <c:pt idx="10799">
                  <c:v>10799</c:v>
                </c:pt>
                <c:pt idx="10800">
                  <c:v>10800</c:v>
                </c:pt>
                <c:pt idx="10801">
                  <c:v>10801</c:v>
                </c:pt>
                <c:pt idx="10802">
                  <c:v>10802</c:v>
                </c:pt>
                <c:pt idx="10803">
                  <c:v>10803</c:v>
                </c:pt>
                <c:pt idx="10804">
                  <c:v>10804</c:v>
                </c:pt>
                <c:pt idx="10805">
                  <c:v>10805</c:v>
                </c:pt>
                <c:pt idx="10806">
                  <c:v>10806</c:v>
                </c:pt>
                <c:pt idx="10807">
                  <c:v>10807</c:v>
                </c:pt>
                <c:pt idx="10808">
                  <c:v>10808</c:v>
                </c:pt>
                <c:pt idx="10809">
                  <c:v>10809</c:v>
                </c:pt>
                <c:pt idx="10810">
                  <c:v>10810</c:v>
                </c:pt>
                <c:pt idx="10811">
                  <c:v>10811</c:v>
                </c:pt>
                <c:pt idx="10812">
                  <c:v>10812</c:v>
                </c:pt>
                <c:pt idx="10813">
                  <c:v>10813</c:v>
                </c:pt>
                <c:pt idx="10814">
                  <c:v>10814</c:v>
                </c:pt>
                <c:pt idx="10815">
                  <c:v>10815</c:v>
                </c:pt>
                <c:pt idx="10816">
                  <c:v>10816</c:v>
                </c:pt>
                <c:pt idx="10817">
                  <c:v>10817</c:v>
                </c:pt>
                <c:pt idx="10818">
                  <c:v>10818</c:v>
                </c:pt>
                <c:pt idx="10819">
                  <c:v>10819</c:v>
                </c:pt>
                <c:pt idx="10820">
                  <c:v>10820</c:v>
                </c:pt>
                <c:pt idx="10821">
                  <c:v>10821</c:v>
                </c:pt>
                <c:pt idx="10822">
                  <c:v>10822</c:v>
                </c:pt>
                <c:pt idx="10823">
                  <c:v>10823</c:v>
                </c:pt>
                <c:pt idx="10824">
                  <c:v>10824</c:v>
                </c:pt>
                <c:pt idx="10825">
                  <c:v>10825</c:v>
                </c:pt>
                <c:pt idx="10826">
                  <c:v>10826</c:v>
                </c:pt>
                <c:pt idx="10827">
                  <c:v>10827</c:v>
                </c:pt>
                <c:pt idx="10828">
                  <c:v>10828</c:v>
                </c:pt>
                <c:pt idx="10829">
                  <c:v>10829</c:v>
                </c:pt>
                <c:pt idx="10830">
                  <c:v>10830</c:v>
                </c:pt>
                <c:pt idx="10831">
                  <c:v>10831</c:v>
                </c:pt>
                <c:pt idx="10832">
                  <c:v>10832</c:v>
                </c:pt>
                <c:pt idx="10833">
                  <c:v>10833</c:v>
                </c:pt>
                <c:pt idx="10834">
                  <c:v>10834</c:v>
                </c:pt>
                <c:pt idx="10835">
                  <c:v>10835</c:v>
                </c:pt>
                <c:pt idx="10836">
                  <c:v>10836</c:v>
                </c:pt>
                <c:pt idx="10837">
                  <c:v>10837</c:v>
                </c:pt>
                <c:pt idx="10838">
                  <c:v>10838</c:v>
                </c:pt>
                <c:pt idx="10839">
                  <c:v>10839</c:v>
                </c:pt>
                <c:pt idx="10840">
                  <c:v>10840</c:v>
                </c:pt>
                <c:pt idx="10841">
                  <c:v>10841</c:v>
                </c:pt>
                <c:pt idx="10842">
                  <c:v>10842</c:v>
                </c:pt>
                <c:pt idx="10843">
                  <c:v>10843</c:v>
                </c:pt>
                <c:pt idx="10844">
                  <c:v>10844</c:v>
                </c:pt>
                <c:pt idx="10845">
                  <c:v>10845</c:v>
                </c:pt>
                <c:pt idx="10846">
                  <c:v>10846</c:v>
                </c:pt>
                <c:pt idx="10847">
                  <c:v>10847</c:v>
                </c:pt>
                <c:pt idx="10848">
                  <c:v>10848</c:v>
                </c:pt>
                <c:pt idx="10849">
                  <c:v>10849</c:v>
                </c:pt>
                <c:pt idx="10850">
                  <c:v>10850</c:v>
                </c:pt>
                <c:pt idx="10851">
                  <c:v>10851</c:v>
                </c:pt>
                <c:pt idx="10852">
                  <c:v>10852</c:v>
                </c:pt>
                <c:pt idx="10853">
                  <c:v>10853</c:v>
                </c:pt>
                <c:pt idx="10854">
                  <c:v>10854</c:v>
                </c:pt>
                <c:pt idx="10855">
                  <c:v>10855</c:v>
                </c:pt>
                <c:pt idx="10856">
                  <c:v>10856</c:v>
                </c:pt>
                <c:pt idx="10857">
                  <c:v>10857</c:v>
                </c:pt>
                <c:pt idx="10858">
                  <c:v>10858</c:v>
                </c:pt>
                <c:pt idx="10859">
                  <c:v>10859</c:v>
                </c:pt>
                <c:pt idx="10860">
                  <c:v>10860</c:v>
                </c:pt>
                <c:pt idx="10861">
                  <c:v>10861</c:v>
                </c:pt>
                <c:pt idx="10862">
                  <c:v>10862</c:v>
                </c:pt>
                <c:pt idx="10863">
                  <c:v>10863</c:v>
                </c:pt>
                <c:pt idx="10864">
                  <c:v>10864</c:v>
                </c:pt>
                <c:pt idx="10865">
                  <c:v>10865</c:v>
                </c:pt>
                <c:pt idx="10866">
                  <c:v>10866</c:v>
                </c:pt>
                <c:pt idx="10867">
                  <c:v>10867</c:v>
                </c:pt>
                <c:pt idx="10868">
                  <c:v>10868</c:v>
                </c:pt>
                <c:pt idx="10869">
                  <c:v>10869</c:v>
                </c:pt>
                <c:pt idx="10870">
                  <c:v>10870</c:v>
                </c:pt>
                <c:pt idx="10871">
                  <c:v>10871</c:v>
                </c:pt>
                <c:pt idx="10872">
                  <c:v>10872</c:v>
                </c:pt>
                <c:pt idx="10873">
                  <c:v>10873</c:v>
                </c:pt>
                <c:pt idx="10874">
                  <c:v>10874</c:v>
                </c:pt>
                <c:pt idx="10875">
                  <c:v>10875</c:v>
                </c:pt>
                <c:pt idx="10876">
                  <c:v>10876</c:v>
                </c:pt>
                <c:pt idx="10877">
                  <c:v>10877</c:v>
                </c:pt>
                <c:pt idx="10878">
                  <c:v>10878</c:v>
                </c:pt>
                <c:pt idx="10879">
                  <c:v>10879</c:v>
                </c:pt>
                <c:pt idx="10880">
                  <c:v>10880</c:v>
                </c:pt>
                <c:pt idx="10881">
                  <c:v>10881</c:v>
                </c:pt>
                <c:pt idx="10882">
                  <c:v>10882</c:v>
                </c:pt>
                <c:pt idx="10883">
                  <c:v>10883</c:v>
                </c:pt>
                <c:pt idx="10884">
                  <c:v>10884</c:v>
                </c:pt>
                <c:pt idx="10885">
                  <c:v>10885</c:v>
                </c:pt>
                <c:pt idx="10886">
                  <c:v>10886</c:v>
                </c:pt>
                <c:pt idx="10887">
                  <c:v>10887</c:v>
                </c:pt>
                <c:pt idx="10888">
                  <c:v>10888</c:v>
                </c:pt>
                <c:pt idx="10889">
                  <c:v>10889</c:v>
                </c:pt>
                <c:pt idx="10890">
                  <c:v>10890</c:v>
                </c:pt>
                <c:pt idx="10891">
                  <c:v>10891</c:v>
                </c:pt>
                <c:pt idx="10892">
                  <c:v>10892</c:v>
                </c:pt>
                <c:pt idx="10893">
                  <c:v>10893</c:v>
                </c:pt>
                <c:pt idx="10894">
                  <c:v>10894</c:v>
                </c:pt>
                <c:pt idx="10895">
                  <c:v>10895</c:v>
                </c:pt>
                <c:pt idx="10896">
                  <c:v>10896</c:v>
                </c:pt>
                <c:pt idx="10897">
                  <c:v>10897</c:v>
                </c:pt>
                <c:pt idx="10898">
                  <c:v>10898</c:v>
                </c:pt>
                <c:pt idx="10899">
                  <c:v>10899</c:v>
                </c:pt>
                <c:pt idx="10900">
                  <c:v>10900</c:v>
                </c:pt>
                <c:pt idx="10901">
                  <c:v>10901</c:v>
                </c:pt>
                <c:pt idx="10902">
                  <c:v>10902</c:v>
                </c:pt>
                <c:pt idx="10903">
                  <c:v>10903</c:v>
                </c:pt>
                <c:pt idx="10904">
                  <c:v>10904</c:v>
                </c:pt>
                <c:pt idx="10905">
                  <c:v>10905</c:v>
                </c:pt>
                <c:pt idx="10906">
                  <c:v>10906</c:v>
                </c:pt>
                <c:pt idx="10907">
                  <c:v>10907</c:v>
                </c:pt>
                <c:pt idx="10908">
                  <c:v>10908</c:v>
                </c:pt>
                <c:pt idx="10909">
                  <c:v>10909</c:v>
                </c:pt>
                <c:pt idx="10910">
                  <c:v>10910</c:v>
                </c:pt>
                <c:pt idx="10911">
                  <c:v>10911</c:v>
                </c:pt>
                <c:pt idx="10912">
                  <c:v>10912</c:v>
                </c:pt>
                <c:pt idx="10913">
                  <c:v>10913</c:v>
                </c:pt>
                <c:pt idx="10914">
                  <c:v>10914</c:v>
                </c:pt>
                <c:pt idx="10915">
                  <c:v>10915</c:v>
                </c:pt>
                <c:pt idx="10916">
                  <c:v>10916</c:v>
                </c:pt>
                <c:pt idx="10917">
                  <c:v>10917</c:v>
                </c:pt>
                <c:pt idx="10918">
                  <c:v>10918</c:v>
                </c:pt>
                <c:pt idx="10919">
                  <c:v>10919</c:v>
                </c:pt>
                <c:pt idx="10920">
                  <c:v>10920</c:v>
                </c:pt>
                <c:pt idx="10921">
                  <c:v>10921</c:v>
                </c:pt>
                <c:pt idx="10922">
                  <c:v>10922</c:v>
                </c:pt>
                <c:pt idx="10923">
                  <c:v>10923</c:v>
                </c:pt>
                <c:pt idx="10924">
                  <c:v>10924</c:v>
                </c:pt>
                <c:pt idx="10925">
                  <c:v>10925</c:v>
                </c:pt>
                <c:pt idx="10926">
                  <c:v>10926</c:v>
                </c:pt>
                <c:pt idx="10927">
                  <c:v>10927</c:v>
                </c:pt>
                <c:pt idx="10928">
                  <c:v>10928</c:v>
                </c:pt>
                <c:pt idx="10929">
                  <c:v>10929</c:v>
                </c:pt>
                <c:pt idx="10930">
                  <c:v>10930</c:v>
                </c:pt>
                <c:pt idx="10931">
                  <c:v>10931</c:v>
                </c:pt>
                <c:pt idx="10932">
                  <c:v>10932</c:v>
                </c:pt>
                <c:pt idx="10933">
                  <c:v>10933</c:v>
                </c:pt>
                <c:pt idx="10934">
                  <c:v>10934</c:v>
                </c:pt>
                <c:pt idx="10935">
                  <c:v>10935</c:v>
                </c:pt>
                <c:pt idx="10936">
                  <c:v>10936</c:v>
                </c:pt>
                <c:pt idx="10937">
                  <c:v>10937</c:v>
                </c:pt>
                <c:pt idx="10938">
                  <c:v>10938</c:v>
                </c:pt>
                <c:pt idx="10939">
                  <c:v>10939</c:v>
                </c:pt>
                <c:pt idx="10940">
                  <c:v>10940</c:v>
                </c:pt>
                <c:pt idx="10941">
                  <c:v>10941</c:v>
                </c:pt>
                <c:pt idx="10942">
                  <c:v>10942</c:v>
                </c:pt>
                <c:pt idx="10943">
                  <c:v>10943</c:v>
                </c:pt>
                <c:pt idx="10944">
                  <c:v>10944</c:v>
                </c:pt>
                <c:pt idx="10945">
                  <c:v>10945</c:v>
                </c:pt>
                <c:pt idx="10946">
                  <c:v>10946</c:v>
                </c:pt>
                <c:pt idx="10947">
                  <c:v>10947</c:v>
                </c:pt>
                <c:pt idx="10948">
                  <c:v>10948</c:v>
                </c:pt>
                <c:pt idx="10949">
                  <c:v>10949</c:v>
                </c:pt>
                <c:pt idx="10950">
                  <c:v>10950</c:v>
                </c:pt>
                <c:pt idx="10951">
                  <c:v>10951</c:v>
                </c:pt>
                <c:pt idx="10952">
                  <c:v>10952</c:v>
                </c:pt>
                <c:pt idx="10953">
                  <c:v>10953</c:v>
                </c:pt>
                <c:pt idx="10954">
                  <c:v>10954</c:v>
                </c:pt>
                <c:pt idx="10955">
                  <c:v>10955</c:v>
                </c:pt>
                <c:pt idx="10956">
                  <c:v>10956</c:v>
                </c:pt>
                <c:pt idx="10957">
                  <c:v>10957</c:v>
                </c:pt>
                <c:pt idx="10958">
                  <c:v>10958</c:v>
                </c:pt>
                <c:pt idx="10959">
                  <c:v>10959</c:v>
                </c:pt>
                <c:pt idx="10960">
                  <c:v>10960</c:v>
                </c:pt>
                <c:pt idx="10961">
                  <c:v>10961</c:v>
                </c:pt>
                <c:pt idx="10962">
                  <c:v>10962</c:v>
                </c:pt>
                <c:pt idx="10963">
                  <c:v>10963</c:v>
                </c:pt>
                <c:pt idx="10964">
                  <c:v>10964</c:v>
                </c:pt>
                <c:pt idx="10965">
                  <c:v>10965</c:v>
                </c:pt>
                <c:pt idx="10966">
                  <c:v>10966</c:v>
                </c:pt>
                <c:pt idx="10967">
                  <c:v>10967</c:v>
                </c:pt>
                <c:pt idx="10968">
                  <c:v>10968</c:v>
                </c:pt>
                <c:pt idx="10969">
                  <c:v>10969</c:v>
                </c:pt>
                <c:pt idx="10970">
                  <c:v>10970</c:v>
                </c:pt>
                <c:pt idx="10971">
                  <c:v>10971</c:v>
                </c:pt>
                <c:pt idx="10972">
                  <c:v>10972</c:v>
                </c:pt>
                <c:pt idx="10973">
                  <c:v>10973</c:v>
                </c:pt>
                <c:pt idx="10974">
                  <c:v>10974</c:v>
                </c:pt>
                <c:pt idx="10975">
                  <c:v>10975</c:v>
                </c:pt>
                <c:pt idx="10976">
                  <c:v>10976</c:v>
                </c:pt>
                <c:pt idx="10977">
                  <c:v>10977</c:v>
                </c:pt>
                <c:pt idx="10978">
                  <c:v>10978</c:v>
                </c:pt>
                <c:pt idx="10979">
                  <c:v>10979</c:v>
                </c:pt>
                <c:pt idx="10980">
                  <c:v>10980</c:v>
                </c:pt>
                <c:pt idx="10981">
                  <c:v>10981</c:v>
                </c:pt>
                <c:pt idx="10982">
                  <c:v>10982</c:v>
                </c:pt>
                <c:pt idx="10983">
                  <c:v>10983</c:v>
                </c:pt>
                <c:pt idx="10984">
                  <c:v>10984</c:v>
                </c:pt>
                <c:pt idx="10985">
                  <c:v>10985</c:v>
                </c:pt>
                <c:pt idx="10986">
                  <c:v>10986</c:v>
                </c:pt>
                <c:pt idx="10987">
                  <c:v>10987</c:v>
                </c:pt>
                <c:pt idx="10988">
                  <c:v>10988</c:v>
                </c:pt>
                <c:pt idx="10989">
                  <c:v>10989</c:v>
                </c:pt>
                <c:pt idx="10990">
                  <c:v>10990</c:v>
                </c:pt>
                <c:pt idx="10991">
                  <c:v>10991</c:v>
                </c:pt>
                <c:pt idx="10992">
                  <c:v>10992</c:v>
                </c:pt>
                <c:pt idx="10993">
                  <c:v>10993</c:v>
                </c:pt>
                <c:pt idx="10994">
                  <c:v>10994</c:v>
                </c:pt>
                <c:pt idx="10995">
                  <c:v>10995</c:v>
                </c:pt>
                <c:pt idx="10996">
                  <c:v>10996</c:v>
                </c:pt>
                <c:pt idx="10997">
                  <c:v>10997</c:v>
                </c:pt>
                <c:pt idx="10998">
                  <c:v>10998</c:v>
                </c:pt>
                <c:pt idx="10999">
                  <c:v>10999</c:v>
                </c:pt>
                <c:pt idx="11000">
                  <c:v>11000</c:v>
                </c:pt>
                <c:pt idx="11001">
                  <c:v>11001</c:v>
                </c:pt>
                <c:pt idx="11002">
                  <c:v>11002</c:v>
                </c:pt>
                <c:pt idx="11003">
                  <c:v>11003</c:v>
                </c:pt>
                <c:pt idx="11004">
                  <c:v>11004</c:v>
                </c:pt>
                <c:pt idx="11005">
                  <c:v>11005</c:v>
                </c:pt>
                <c:pt idx="11006">
                  <c:v>11006</c:v>
                </c:pt>
                <c:pt idx="11007">
                  <c:v>11007</c:v>
                </c:pt>
                <c:pt idx="11008">
                  <c:v>11008</c:v>
                </c:pt>
                <c:pt idx="11009">
                  <c:v>11009</c:v>
                </c:pt>
                <c:pt idx="11010">
                  <c:v>11010</c:v>
                </c:pt>
                <c:pt idx="11011">
                  <c:v>11011</c:v>
                </c:pt>
                <c:pt idx="11012">
                  <c:v>11012</c:v>
                </c:pt>
                <c:pt idx="11013">
                  <c:v>11013</c:v>
                </c:pt>
                <c:pt idx="11014">
                  <c:v>11014</c:v>
                </c:pt>
                <c:pt idx="11015">
                  <c:v>11015</c:v>
                </c:pt>
                <c:pt idx="11016">
                  <c:v>11016</c:v>
                </c:pt>
                <c:pt idx="11017">
                  <c:v>11017</c:v>
                </c:pt>
                <c:pt idx="11018">
                  <c:v>11018</c:v>
                </c:pt>
                <c:pt idx="11019">
                  <c:v>11019</c:v>
                </c:pt>
                <c:pt idx="11020">
                  <c:v>11020</c:v>
                </c:pt>
                <c:pt idx="11021">
                  <c:v>11021</c:v>
                </c:pt>
                <c:pt idx="11022">
                  <c:v>11022</c:v>
                </c:pt>
                <c:pt idx="11023">
                  <c:v>11023</c:v>
                </c:pt>
                <c:pt idx="11024">
                  <c:v>11024</c:v>
                </c:pt>
                <c:pt idx="11025">
                  <c:v>11025</c:v>
                </c:pt>
                <c:pt idx="11026">
                  <c:v>11026</c:v>
                </c:pt>
                <c:pt idx="11027">
                  <c:v>11027</c:v>
                </c:pt>
                <c:pt idx="11028">
                  <c:v>11028</c:v>
                </c:pt>
                <c:pt idx="11029">
                  <c:v>11029</c:v>
                </c:pt>
                <c:pt idx="11030">
                  <c:v>11030</c:v>
                </c:pt>
                <c:pt idx="11031">
                  <c:v>11031</c:v>
                </c:pt>
                <c:pt idx="11032">
                  <c:v>11032</c:v>
                </c:pt>
                <c:pt idx="11033">
                  <c:v>11033</c:v>
                </c:pt>
                <c:pt idx="11034">
                  <c:v>11034</c:v>
                </c:pt>
                <c:pt idx="11035">
                  <c:v>11035</c:v>
                </c:pt>
                <c:pt idx="11036">
                  <c:v>11036</c:v>
                </c:pt>
                <c:pt idx="11037">
                  <c:v>11037</c:v>
                </c:pt>
                <c:pt idx="11038">
                  <c:v>11038</c:v>
                </c:pt>
                <c:pt idx="11039">
                  <c:v>11039</c:v>
                </c:pt>
                <c:pt idx="11040">
                  <c:v>11040</c:v>
                </c:pt>
                <c:pt idx="11041">
                  <c:v>11041</c:v>
                </c:pt>
                <c:pt idx="11042">
                  <c:v>11042</c:v>
                </c:pt>
                <c:pt idx="11043">
                  <c:v>11043</c:v>
                </c:pt>
                <c:pt idx="11044">
                  <c:v>11044</c:v>
                </c:pt>
                <c:pt idx="11045">
                  <c:v>11045</c:v>
                </c:pt>
                <c:pt idx="11046">
                  <c:v>11046</c:v>
                </c:pt>
                <c:pt idx="11047">
                  <c:v>11047</c:v>
                </c:pt>
                <c:pt idx="11048">
                  <c:v>11048</c:v>
                </c:pt>
                <c:pt idx="11049">
                  <c:v>11049</c:v>
                </c:pt>
                <c:pt idx="11050">
                  <c:v>11050</c:v>
                </c:pt>
                <c:pt idx="11051">
                  <c:v>11051</c:v>
                </c:pt>
                <c:pt idx="11052">
                  <c:v>11052</c:v>
                </c:pt>
                <c:pt idx="11053">
                  <c:v>11053</c:v>
                </c:pt>
                <c:pt idx="11054">
                  <c:v>11054</c:v>
                </c:pt>
                <c:pt idx="11055">
                  <c:v>11055</c:v>
                </c:pt>
                <c:pt idx="11056">
                  <c:v>11056</c:v>
                </c:pt>
                <c:pt idx="11057">
                  <c:v>11057</c:v>
                </c:pt>
                <c:pt idx="11058">
                  <c:v>11058</c:v>
                </c:pt>
                <c:pt idx="11059">
                  <c:v>11059</c:v>
                </c:pt>
                <c:pt idx="11060">
                  <c:v>11060</c:v>
                </c:pt>
                <c:pt idx="11061">
                  <c:v>11061</c:v>
                </c:pt>
                <c:pt idx="11062">
                  <c:v>11062</c:v>
                </c:pt>
                <c:pt idx="11063">
                  <c:v>11063</c:v>
                </c:pt>
                <c:pt idx="11064">
                  <c:v>11064</c:v>
                </c:pt>
                <c:pt idx="11065">
                  <c:v>11065</c:v>
                </c:pt>
                <c:pt idx="11066">
                  <c:v>11066</c:v>
                </c:pt>
                <c:pt idx="11067">
                  <c:v>11067</c:v>
                </c:pt>
                <c:pt idx="11068">
                  <c:v>11068</c:v>
                </c:pt>
                <c:pt idx="11069">
                  <c:v>11069</c:v>
                </c:pt>
                <c:pt idx="11070">
                  <c:v>11070</c:v>
                </c:pt>
                <c:pt idx="11071">
                  <c:v>11071</c:v>
                </c:pt>
                <c:pt idx="11072">
                  <c:v>11072</c:v>
                </c:pt>
                <c:pt idx="11073">
                  <c:v>11073</c:v>
                </c:pt>
                <c:pt idx="11074">
                  <c:v>11074</c:v>
                </c:pt>
                <c:pt idx="11075">
                  <c:v>11075</c:v>
                </c:pt>
                <c:pt idx="11076">
                  <c:v>11076</c:v>
                </c:pt>
                <c:pt idx="11077">
                  <c:v>11077</c:v>
                </c:pt>
                <c:pt idx="11078">
                  <c:v>11078</c:v>
                </c:pt>
                <c:pt idx="11079">
                  <c:v>11079</c:v>
                </c:pt>
                <c:pt idx="11080">
                  <c:v>11080</c:v>
                </c:pt>
                <c:pt idx="11081">
                  <c:v>11081</c:v>
                </c:pt>
                <c:pt idx="11082">
                  <c:v>11082</c:v>
                </c:pt>
                <c:pt idx="11083">
                  <c:v>11083</c:v>
                </c:pt>
                <c:pt idx="11084">
                  <c:v>11084</c:v>
                </c:pt>
                <c:pt idx="11085">
                  <c:v>11085</c:v>
                </c:pt>
                <c:pt idx="11086">
                  <c:v>11086</c:v>
                </c:pt>
                <c:pt idx="11087">
                  <c:v>11087</c:v>
                </c:pt>
                <c:pt idx="11088">
                  <c:v>11088</c:v>
                </c:pt>
                <c:pt idx="11089">
                  <c:v>11089</c:v>
                </c:pt>
                <c:pt idx="11090">
                  <c:v>11090</c:v>
                </c:pt>
                <c:pt idx="11091">
                  <c:v>11091</c:v>
                </c:pt>
                <c:pt idx="11092">
                  <c:v>11092</c:v>
                </c:pt>
                <c:pt idx="11093">
                  <c:v>11093</c:v>
                </c:pt>
                <c:pt idx="11094">
                  <c:v>11094</c:v>
                </c:pt>
                <c:pt idx="11095">
                  <c:v>11095</c:v>
                </c:pt>
                <c:pt idx="11096">
                  <c:v>11096</c:v>
                </c:pt>
                <c:pt idx="11097">
                  <c:v>11097</c:v>
                </c:pt>
                <c:pt idx="11098">
                  <c:v>11098</c:v>
                </c:pt>
                <c:pt idx="11099">
                  <c:v>11099</c:v>
                </c:pt>
                <c:pt idx="11100">
                  <c:v>11100</c:v>
                </c:pt>
                <c:pt idx="11101">
                  <c:v>11101</c:v>
                </c:pt>
                <c:pt idx="11102">
                  <c:v>11102</c:v>
                </c:pt>
                <c:pt idx="11103">
                  <c:v>11103</c:v>
                </c:pt>
                <c:pt idx="11104">
                  <c:v>11104</c:v>
                </c:pt>
                <c:pt idx="11105">
                  <c:v>11105</c:v>
                </c:pt>
                <c:pt idx="11106">
                  <c:v>11106</c:v>
                </c:pt>
                <c:pt idx="11107">
                  <c:v>11107</c:v>
                </c:pt>
                <c:pt idx="11108">
                  <c:v>11108</c:v>
                </c:pt>
                <c:pt idx="11109">
                  <c:v>11109</c:v>
                </c:pt>
                <c:pt idx="11110">
                  <c:v>11110</c:v>
                </c:pt>
                <c:pt idx="11111">
                  <c:v>11111</c:v>
                </c:pt>
                <c:pt idx="11112">
                  <c:v>11112</c:v>
                </c:pt>
                <c:pt idx="11113">
                  <c:v>11113</c:v>
                </c:pt>
                <c:pt idx="11114">
                  <c:v>11114</c:v>
                </c:pt>
                <c:pt idx="11115">
                  <c:v>11115</c:v>
                </c:pt>
                <c:pt idx="11116">
                  <c:v>11116</c:v>
                </c:pt>
                <c:pt idx="11117">
                  <c:v>11117</c:v>
                </c:pt>
                <c:pt idx="11118">
                  <c:v>11118</c:v>
                </c:pt>
                <c:pt idx="11119">
                  <c:v>11119</c:v>
                </c:pt>
                <c:pt idx="11120">
                  <c:v>11120</c:v>
                </c:pt>
                <c:pt idx="11121">
                  <c:v>11121</c:v>
                </c:pt>
                <c:pt idx="11122">
                  <c:v>11122</c:v>
                </c:pt>
                <c:pt idx="11123">
                  <c:v>11123</c:v>
                </c:pt>
                <c:pt idx="11124">
                  <c:v>11124</c:v>
                </c:pt>
                <c:pt idx="11125">
                  <c:v>11125</c:v>
                </c:pt>
                <c:pt idx="11126">
                  <c:v>11126</c:v>
                </c:pt>
                <c:pt idx="11127">
                  <c:v>11127</c:v>
                </c:pt>
                <c:pt idx="11128">
                  <c:v>11128</c:v>
                </c:pt>
                <c:pt idx="11129">
                  <c:v>11129</c:v>
                </c:pt>
                <c:pt idx="11130">
                  <c:v>11130</c:v>
                </c:pt>
                <c:pt idx="11131">
                  <c:v>11131</c:v>
                </c:pt>
                <c:pt idx="11132">
                  <c:v>11132</c:v>
                </c:pt>
                <c:pt idx="11133">
                  <c:v>11133</c:v>
                </c:pt>
                <c:pt idx="11134">
                  <c:v>11134</c:v>
                </c:pt>
                <c:pt idx="11135">
                  <c:v>11135</c:v>
                </c:pt>
                <c:pt idx="11136">
                  <c:v>11136</c:v>
                </c:pt>
                <c:pt idx="11137">
                  <c:v>11137</c:v>
                </c:pt>
                <c:pt idx="11138">
                  <c:v>11138</c:v>
                </c:pt>
                <c:pt idx="11139">
                  <c:v>11139</c:v>
                </c:pt>
                <c:pt idx="11140">
                  <c:v>11140</c:v>
                </c:pt>
                <c:pt idx="11141">
                  <c:v>11141</c:v>
                </c:pt>
                <c:pt idx="11142">
                  <c:v>11142</c:v>
                </c:pt>
                <c:pt idx="11143">
                  <c:v>11143</c:v>
                </c:pt>
                <c:pt idx="11144">
                  <c:v>11144</c:v>
                </c:pt>
                <c:pt idx="11145">
                  <c:v>11145</c:v>
                </c:pt>
                <c:pt idx="11146">
                  <c:v>11146</c:v>
                </c:pt>
                <c:pt idx="11147">
                  <c:v>11147</c:v>
                </c:pt>
                <c:pt idx="11148">
                  <c:v>11148</c:v>
                </c:pt>
                <c:pt idx="11149">
                  <c:v>11149</c:v>
                </c:pt>
                <c:pt idx="11150">
                  <c:v>11150</c:v>
                </c:pt>
                <c:pt idx="11151">
                  <c:v>11151</c:v>
                </c:pt>
                <c:pt idx="11152">
                  <c:v>11152</c:v>
                </c:pt>
                <c:pt idx="11153">
                  <c:v>11153</c:v>
                </c:pt>
                <c:pt idx="11154">
                  <c:v>11154</c:v>
                </c:pt>
                <c:pt idx="11155">
                  <c:v>11155</c:v>
                </c:pt>
                <c:pt idx="11156">
                  <c:v>11156</c:v>
                </c:pt>
                <c:pt idx="11157">
                  <c:v>11157</c:v>
                </c:pt>
                <c:pt idx="11158">
                  <c:v>11158</c:v>
                </c:pt>
                <c:pt idx="11159">
                  <c:v>11159</c:v>
                </c:pt>
                <c:pt idx="11160">
                  <c:v>11160</c:v>
                </c:pt>
                <c:pt idx="11161">
                  <c:v>11161</c:v>
                </c:pt>
                <c:pt idx="11162">
                  <c:v>11162</c:v>
                </c:pt>
                <c:pt idx="11163">
                  <c:v>11163</c:v>
                </c:pt>
                <c:pt idx="11164">
                  <c:v>11164</c:v>
                </c:pt>
                <c:pt idx="11165">
                  <c:v>11165</c:v>
                </c:pt>
                <c:pt idx="11166">
                  <c:v>11166</c:v>
                </c:pt>
                <c:pt idx="11167">
                  <c:v>11167</c:v>
                </c:pt>
                <c:pt idx="11168">
                  <c:v>11168</c:v>
                </c:pt>
                <c:pt idx="11169">
                  <c:v>11169</c:v>
                </c:pt>
                <c:pt idx="11170">
                  <c:v>11170</c:v>
                </c:pt>
                <c:pt idx="11171">
                  <c:v>11171</c:v>
                </c:pt>
                <c:pt idx="11172">
                  <c:v>11172</c:v>
                </c:pt>
                <c:pt idx="11173">
                  <c:v>11173</c:v>
                </c:pt>
                <c:pt idx="11174">
                  <c:v>11174</c:v>
                </c:pt>
                <c:pt idx="11175">
                  <c:v>11175</c:v>
                </c:pt>
                <c:pt idx="11176">
                  <c:v>11176</c:v>
                </c:pt>
                <c:pt idx="11177">
                  <c:v>11177</c:v>
                </c:pt>
                <c:pt idx="11178">
                  <c:v>11178</c:v>
                </c:pt>
                <c:pt idx="11179">
                  <c:v>11179</c:v>
                </c:pt>
                <c:pt idx="11180">
                  <c:v>11180</c:v>
                </c:pt>
                <c:pt idx="11181">
                  <c:v>11181</c:v>
                </c:pt>
                <c:pt idx="11182">
                  <c:v>11182</c:v>
                </c:pt>
                <c:pt idx="11183">
                  <c:v>11183</c:v>
                </c:pt>
                <c:pt idx="11184">
                  <c:v>11184</c:v>
                </c:pt>
                <c:pt idx="11185">
                  <c:v>11185</c:v>
                </c:pt>
                <c:pt idx="11186">
                  <c:v>11186</c:v>
                </c:pt>
                <c:pt idx="11187">
                  <c:v>11187</c:v>
                </c:pt>
                <c:pt idx="11188">
                  <c:v>11188</c:v>
                </c:pt>
                <c:pt idx="11189">
                  <c:v>11189</c:v>
                </c:pt>
                <c:pt idx="11190">
                  <c:v>11190</c:v>
                </c:pt>
                <c:pt idx="11191">
                  <c:v>11191</c:v>
                </c:pt>
                <c:pt idx="11192">
                  <c:v>11192</c:v>
                </c:pt>
                <c:pt idx="11193">
                  <c:v>11193</c:v>
                </c:pt>
                <c:pt idx="11194">
                  <c:v>11194</c:v>
                </c:pt>
                <c:pt idx="11195">
                  <c:v>11195</c:v>
                </c:pt>
                <c:pt idx="11196">
                  <c:v>11196</c:v>
                </c:pt>
                <c:pt idx="11197">
                  <c:v>11197</c:v>
                </c:pt>
                <c:pt idx="11198">
                  <c:v>11198</c:v>
                </c:pt>
                <c:pt idx="11199">
                  <c:v>11199</c:v>
                </c:pt>
                <c:pt idx="11200">
                  <c:v>11200</c:v>
                </c:pt>
                <c:pt idx="11201">
                  <c:v>11201</c:v>
                </c:pt>
                <c:pt idx="11202">
                  <c:v>11202</c:v>
                </c:pt>
                <c:pt idx="11203">
                  <c:v>11203</c:v>
                </c:pt>
                <c:pt idx="11204">
                  <c:v>11204</c:v>
                </c:pt>
                <c:pt idx="11205">
                  <c:v>11205</c:v>
                </c:pt>
                <c:pt idx="11206">
                  <c:v>11206</c:v>
                </c:pt>
                <c:pt idx="11207">
                  <c:v>11207</c:v>
                </c:pt>
                <c:pt idx="11208">
                  <c:v>11208</c:v>
                </c:pt>
                <c:pt idx="11209">
                  <c:v>11209</c:v>
                </c:pt>
                <c:pt idx="11210">
                  <c:v>11210</c:v>
                </c:pt>
                <c:pt idx="11211">
                  <c:v>11211</c:v>
                </c:pt>
                <c:pt idx="11212">
                  <c:v>11212</c:v>
                </c:pt>
                <c:pt idx="11213">
                  <c:v>11213</c:v>
                </c:pt>
                <c:pt idx="11214">
                  <c:v>11214</c:v>
                </c:pt>
                <c:pt idx="11215">
                  <c:v>11215</c:v>
                </c:pt>
                <c:pt idx="11216">
                  <c:v>11216</c:v>
                </c:pt>
                <c:pt idx="11217">
                  <c:v>11217</c:v>
                </c:pt>
                <c:pt idx="11218">
                  <c:v>11218</c:v>
                </c:pt>
                <c:pt idx="11219">
                  <c:v>11219</c:v>
                </c:pt>
                <c:pt idx="11220">
                  <c:v>11220</c:v>
                </c:pt>
                <c:pt idx="11221">
                  <c:v>11221</c:v>
                </c:pt>
                <c:pt idx="11222">
                  <c:v>11222</c:v>
                </c:pt>
                <c:pt idx="11223">
                  <c:v>11223</c:v>
                </c:pt>
                <c:pt idx="11224">
                  <c:v>11224</c:v>
                </c:pt>
                <c:pt idx="11225">
                  <c:v>11225</c:v>
                </c:pt>
                <c:pt idx="11226">
                  <c:v>11226</c:v>
                </c:pt>
                <c:pt idx="11227">
                  <c:v>11227</c:v>
                </c:pt>
                <c:pt idx="11228">
                  <c:v>11228</c:v>
                </c:pt>
                <c:pt idx="11229">
                  <c:v>11229</c:v>
                </c:pt>
                <c:pt idx="11230">
                  <c:v>11230</c:v>
                </c:pt>
                <c:pt idx="11231">
                  <c:v>11231</c:v>
                </c:pt>
                <c:pt idx="11232">
                  <c:v>11232</c:v>
                </c:pt>
                <c:pt idx="11233">
                  <c:v>11233</c:v>
                </c:pt>
                <c:pt idx="11234">
                  <c:v>11234</c:v>
                </c:pt>
                <c:pt idx="11235">
                  <c:v>11235</c:v>
                </c:pt>
                <c:pt idx="11236">
                  <c:v>11236</c:v>
                </c:pt>
                <c:pt idx="11237">
                  <c:v>11237</c:v>
                </c:pt>
                <c:pt idx="11238">
                  <c:v>11238</c:v>
                </c:pt>
                <c:pt idx="11239">
                  <c:v>11239</c:v>
                </c:pt>
                <c:pt idx="11240">
                  <c:v>11240</c:v>
                </c:pt>
                <c:pt idx="11241">
                  <c:v>11241</c:v>
                </c:pt>
                <c:pt idx="11242">
                  <c:v>11242</c:v>
                </c:pt>
                <c:pt idx="11243">
                  <c:v>11243</c:v>
                </c:pt>
                <c:pt idx="11244">
                  <c:v>11244</c:v>
                </c:pt>
                <c:pt idx="11245">
                  <c:v>11245</c:v>
                </c:pt>
                <c:pt idx="11246">
                  <c:v>11246</c:v>
                </c:pt>
                <c:pt idx="11247">
                  <c:v>11247</c:v>
                </c:pt>
                <c:pt idx="11248">
                  <c:v>11248</c:v>
                </c:pt>
                <c:pt idx="11249">
                  <c:v>11249</c:v>
                </c:pt>
                <c:pt idx="11250">
                  <c:v>11250</c:v>
                </c:pt>
                <c:pt idx="11251">
                  <c:v>11251</c:v>
                </c:pt>
                <c:pt idx="11252">
                  <c:v>11252</c:v>
                </c:pt>
                <c:pt idx="11253">
                  <c:v>11253</c:v>
                </c:pt>
                <c:pt idx="11254">
                  <c:v>11254</c:v>
                </c:pt>
                <c:pt idx="11255">
                  <c:v>11255</c:v>
                </c:pt>
                <c:pt idx="11256">
                  <c:v>11256</c:v>
                </c:pt>
                <c:pt idx="11257">
                  <c:v>11257</c:v>
                </c:pt>
                <c:pt idx="11258">
                  <c:v>11258</c:v>
                </c:pt>
                <c:pt idx="11259">
                  <c:v>11259</c:v>
                </c:pt>
                <c:pt idx="11260">
                  <c:v>11260</c:v>
                </c:pt>
                <c:pt idx="11261">
                  <c:v>11261</c:v>
                </c:pt>
                <c:pt idx="11262">
                  <c:v>11262</c:v>
                </c:pt>
                <c:pt idx="11263">
                  <c:v>11263</c:v>
                </c:pt>
                <c:pt idx="11264">
                  <c:v>11264</c:v>
                </c:pt>
                <c:pt idx="11265">
                  <c:v>11265</c:v>
                </c:pt>
                <c:pt idx="11266">
                  <c:v>11266</c:v>
                </c:pt>
                <c:pt idx="11267">
                  <c:v>11267</c:v>
                </c:pt>
                <c:pt idx="11268">
                  <c:v>11268</c:v>
                </c:pt>
                <c:pt idx="11269">
                  <c:v>11269</c:v>
                </c:pt>
                <c:pt idx="11270">
                  <c:v>11270</c:v>
                </c:pt>
                <c:pt idx="11271">
                  <c:v>11271</c:v>
                </c:pt>
                <c:pt idx="11272">
                  <c:v>11272</c:v>
                </c:pt>
                <c:pt idx="11273">
                  <c:v>11273</c:v>
                </c:pt>
                <c:pt idx="11274">
                  <c:v>11274</c:v>
                </c:pt>
                <c:pt idx="11275">
                  <c:v>11275</c:v>
                </c:pt>
                <c:pt idx="11276">
                  <c:v>11276</c:v>
                </c:pt>
                <c:pt idx="11277">
                  <c:v>11277</c:v>
                </c:pt>
                <c:pt idx="11278">
                  <c:v>11278</c:v>
                </c:pt>
                <c:pt idx="11279">
                  <c:v>11279</c:v>
                </c:pt>
                <c:pt idx="11280">
                  <c:v>11280</c:v>
                </c:pt>
                <c:pt idx="11281">
                  <c:v>11281</c:v>
                </c:pt>
                <c:pt idx="11282">
                  <c:v>11282</c:v>
                </c:pt>
                <c:pt idx="11283">
                  <c:v>11283</c:v>
                </c:pt>
                <c:pt idx="11284">
                  <c:v>11284</c:v>
                </c:pt>
                <c:pt idx="11285">
                  <c:v>11285</c:v>
                </c:pt>
                <c:pt idx="11286">
                  <c:v>11286</c:v>
                </c:pt>
                <c:pt idx="11287">
                  <c:v>11287</c:v>
                </c:pt>
                <c:pt idx="11288">
                  <c:v>11288</c:v>
                </c:pt>
                <c:pt idx="11289">
                  <c:v>11289</c:v>
                </c:pt>
                <c:pt idx="11290">
                  <c:v>11290</c:v>
                </c:pt>
                <c:pt idx="11291">
                  <c:v>11291</c:v>
                </c:pt>
                <c:pt idx="11292">
                  <c:v>11292</c:v>
                </c:pt>
                <c:pt idx="11293">
                  <c:v>11293</c:v>
                </c:pt>
                <c:pt idx="11294">
                  <c:v>11294</c:v>
                </c:pt>
                <c:pt idx="11295">
                  <c:v>11295</c:v>
                </c:pt>
                <c:pt idx="11296">
                  <c:v>11296</c:v>
                </c:pt>
                <c:pt idx="11297">
                  <c:v>11297</c:v>
                </c:pt>
                <c:pt idx="11298">
                  <c:v>11298</c:v>
                </c:pt>
                <c:pt idx="11299">
                  <c:v>11299</c:v>
                </c:pt>
                <c:pt idx="11300">
                  <c:v>11300</c:v>
                </c:pt>
                <c:pt idx="11301">
                  <c:v>11301</c:v>
                </c:pt>
                <c:pt idx="11302">
                  <c:v>11302</c:v>
                </c:pt>
                <c:pt idx="11303">
                  <c:v>11303</c:v>
                </c:pt>
                <c:pt idx="11304">
                  <c:v>11304</c:v>
                </c:pt>
                <c:pt idx="11305">
                  <c:v>11305</c:v>
                </c:pt>
                <c:pt idx="11306">
                  <c:v>11306</c:v>
                </c:pt>
                <c:pt idx="11307">
                  <c:v>11307</c:v>
                </c:pt>
                <c:pt idx="11308">
                  <c:v>11308</c:v>
                </c:pt>
                <c:pt idx="11309">
                  <c:v>11309</c:v>
                </c:pt>
                <c:pt idx="11310">
                  <c:v>11310</c:v>
                </c:pt>
                <c:pt idx="11311">
                  <c:v>11311</c:v>
                </c:pt>
                <c:pt idx="11312">
                  <c:v>11312</c:v>
                </c:pt>
                <c:pt idx="11313">
                  <c:v>11313</c:v>
                </c:pt>
                <c:pt idx="11314">
                  <c:v>11314</c:v>
                </c:pt>
                <c:pt idx="11315">
                  <c:v>11315</c:v>
                </c:pt>
                <c:pt idx="11316">
                  <c:v>11316</c:v>
                </c:pt>
                <c:pt idx="11317">
                  <c:v>11317</c:v>
                </c:pt>
                <c:pt idx="11318">
                  <c:v>11318</c:v>
                </c:pt>
                <c:pt idx="11319">
                  <c:v>11319</c:v>
                </c:pt>
                <c:pt idx="11320">
                  <c:v>11320</c:v>
                </c:pt>
                <c:pt idx="11321">
                  <c:v>11321</c:v>
                </c:pt>
                <c:pt idx="11322">
                  <c:v>11322</c:v>
                </c:pt>
                <c:pt idx="11323">
                  <c:v>11323</c:v>
                </c:pt>
                <c:pt idx="11324">
                  <c:v>11324</c:v>
                </c:pt>
                <c:pt idx="11325">
                  <c:v>11325</c:v>
                </c:pt>
                <c:pt idx="11326">
                  <c:v>11326</c:v>
                </c:pt>
                <c:pt idx="11327">
                  <c:v>11327</c:v>
                </c:pt>
                <c:pt idx="11328">
                  <c:v>11328</c:v>
                </c:pt>
                <c:pt idx="11329">
                  <c:v>11329</c:v>
                </c:pt>
                <c:pt idx="11330">
                  <c:v>11330</c:v>
                </c:pt>
                <c:pt idx="11331">
                  <c:v>11331</c:v>
                </c:pt>
                <c:pt idx="11332">
                  <c:v>11332</c:v>
                </c:pt>
                <c:pt idx="11333">
                  <c:v>11333</c:v>
                </c:pt>
                <c:pt idx="11334">
                  <c:v>11334</c:v>
                </c:pt>
                <c:pt idx="11335">
                  <c:v>11335</c:v>
                </c:pt>
                <c:pt idx="11336">
                  <c:v>11336</c:v>
                </c:pt>
                <c:pt idx="11337">
                  <c:v>11337</c:v>
                </c:pt>
                <c:pt idx="11338">
                  <c:v>11338</c:v>
                </c:pt>
                <c:pt idx="11339">
                  <c:v>11339</c:v>
                </c:pt>
                <c:pt idx="11340">
                  <c:v>11340</c:v>
                </c:pt>
                <c:pt idx="11341">
                  <c:v>11341</c:v>
                </c:pt>
                <c:pt idx="11342">
                  <c:v>11342</c:v>
                </c:pt>
                <c:pt idx="11343">
                  <c:v>11343</c:v>
                </c:pt>
                <c:pt idx="11344">
                  <c:v>11344</c:v>
                </c:pt>
                <c:pt idx="11345">
                  <c:v>11345</c:v>
                </c:pt>
                <c:pt idx="11346">
                  <c:v>11346</c:v>
                </c:pt>
                <c:pt idx="11347">
                  <c:v>11347</c:v>
                </c:pt>
                <c:pt idx="11348">
                  <c:v>11348</c:v>
                </c:pt>
                <c:pt idx="11349">
                  <c:v>11349</c:v>
                </c:pt>
                <c:pt idx="11350">
                  <c:v>11350</c:v>
                </c:pt>
                <c:pt idx="11351">
                  <c:v>11351</c:v>
                </c:pt>
                <c:pt idx="11352">
                  <c:v>11352</c:v>
                </c:pt>
                <c:pt idx="11353">
                  <c:v>11353</c:v>
                </c:pt>
                <c:pt idx="11354">
                  <c:v>11354</c:v>
                </c:pt>
                <c:pt idx="11355">
                  <c:v>11355</c:v>
                </c:pt>
                <c:pt idx="11356">
                  <c:v>11356</c:v>
                </c:pt>
                <c:pt idx="11357">
                  <c:v>11357</c:v>
                </c:pt>
                <c:pt idx="11358">
                  <c:v>11358</c:v>
                </c:pt>
                <c:pt idx="11359">
                  <c:v>11359</c:v>
                </c:pt>
                <c:pt idx="11360">
                  <c:v>11360</c:v>
                </c:pt>
                <c:pt idx="11361">
                  <c:v>11361</c:v>
                </c:pt>
                <c:pt idx="11362">
                  <c:v>11362</c:v>
                </c:pt>
                <c:pt idx="11363">
                  <c:v>11363</c:v>
                </c:pt>
                <c:pt idx="11364">
                  <c:v>11364</c:v>
                </c:pt>
                <c:pt idx="11365">
                  <c:v>11365</c:v>
                </c:pt>
                <c:pt idx="11366">
                  <c:v>11366</c:v>
                </c:pt>
                <c:pt idx="11367">
                  <c:v>11367</c:v>
                </c:pt>
                <c:pt idx="11368">
                  <c:v>11368</c:v>
                </c:pt>
                <c:pt idx="11369">
                  <c:v>11369</c:v>
                </c:pt>
                <c:pt idx="11370">
                  <c:v>11370</c:v>
                </c:pt>
                <c:pt idx="11371">
                  <c:v>11371</c:v>
                </c:pt>
                <c:pt idx="11372">
                  <c:v>11372</c:v>
                </c:pt>
                <c:pt idx="11373">
                  <c:v>11373</c:v>
                </c:pt>
                <c:pt idx="11374">
                  <c:v>11374</c:v>
                </c:pt>
                <c:pt idx="11375">
                  <c:v>11375</c:v>
                </c:pt>
                <c:pt idx="11376">
                  <c:v>11376</c:v>
                </c:pt>
                <c:pt idx="11377">
                  <c:v>11377</c:v>
                </c:pt>
                <c:pt idx="11378">
                  <c:v>11378</c:v>
                </c:pt>
                <c:pt idx="11379">
                  <c:v>11379</c:v>
                </c:pt>
                <c:pt idx="11380">
                  <c:v>11380</c:v>
                </c:pt>
                <c:pt idx="11381">
                  <c:v>11381</c:v>
                </c:pt>
                <c:pt idx="11382">
                  <c:v>11382</c:v>
                </c:pt>
                <c:pt idx="11383">
                  <c:v>11383</c:v>
                </c:pt>
                <c:pt idx="11384">
                  <c:v>11384</c:v>
                </c:pt>
                <c:pt idx="11385">
                  <c:v>11385</c:v>
                </c:pt>
                <c:pt idx="11386">
                  <c:v>11386</c:v>
                </c:pt>
                <c:pt idx="11387">
                  <c:v>11387</c:v>
                </c:pt>
                <c:pt idx="11388">
                  <c:v>11388</c:v>
                </c:pt>
                <c:pt idx="11389">
                  <c:v>11389</c:v>
                </c:pt>
                <c:pt idx="11390">
                  <c:v>11390</c:v>
                </c:pt>
                <c:pt idx="11391">
                  <c:v>11391</c:v>
                </c:pt>
                <c:pt idx="11392">
                  <c:v>11392</c:v>
                </c:pt>
                <c:pt idx="11393">
                  <c:v>11393</c:v>
                </c:pt>
                <c:pt idx="11394">
                  <c:v>11394</c:v>
                </c:pt>
                <c:pt idx="11395">
                  <c:v>11395</c:v>
                </c:pt>
                <c:pt idx="11396">
                  <c:v>11396</c:v>
                </c:pt>
                <c:pt idx="11397">
                  <c:v>11397</c:v>
                </c:pt>
                <c:pt idx="11398">
                  <c:v>11398</c:v>
                </c:pt>
                <c:pt idx="11399">
                  <c:v>11399</c:v>
                </c:pt>
                <c:pt idx="11400">
                  <c:v>11400</c:v>
                </c:pt>
                <c:pt idx="11401">
                  <c:v>11401</c:v>
                </c:pt>
                <c:pt idx="11402">
                  <c:v>11402</c:v>
                </c:pt>
                <c:pt idx="11403">
                  <c:v>11403</c:v>
                </c:pt>
                <c:pt idx="11404">
                  <c:v>11404</c:v>
                </c:pt>
                <c:pt idx="11405">
                  <c:v>11405</c:v>
                </c:pt>
                <c:pt idx="11406">
                  <c:v>11406</c:v>
                </c:pt>
                <c:pt idx="11407">
                  <c:v>11407</c:v>
                </c:pt>
                <c:pt idx="11408">
                  <c:v>11408</c:v>
                </c:pt>
                <c:pt idx="11409">
                  <c:v>11409</c:v>
                </c:pt>
                <c:pt idx="11410">
                  <c:v>11410</c:v>
                </c:pt>
                <c:pt idx="11411">
                  <c:v>11411</c:v>
                </c:pt>
                <c:pt idx="11412">
                  <c:v>11412</c:v>
                </c:pt>
                <c:pt idx="11413">
                  <c:v>11413</c:v>
                </c:pt>
                <c:pt idx="11414">
                  <c:v>11414</c:v>
                </c:pt>
                <c:pt idx="11415">
                  <c:v>11415</c:v>
                </c:pt>
                <c:pt idx="11416">
                  <c:v>11416</c:v>
                </c:pt>
                <c:pt idx="11417">
                  <c:v>11417</c:v>
                </c:pt>
                <c:pt idx="11418">
                  <c:v>11418</c:v>
                </c:pt>
                <c:pt idx="11419">
                  <c:v>11419</c:v>
                </c:pt>
                <c:pt idx="11420">
                  <c:v>11420</c:v>
                </c:pt>
                <c:pt idx="11421">
                  <c:v>11421</c:v>
                </c:pt>
                <c:pt idx="11422">
                  <c:v>11422</c:v>
                </c:pt>
                <c:pt idx="11423">
                  <c:v>11423</c:v>
                </c:pt>
                <c:pt idx="11424">
                  <c:v>11424</c:v>
                </c:pt>
                <c:pt idx="11425">
                  <c:v>11425</c:v>
                </c:pt>
                <c:pt idx="11426">
                  <c:v>11426</c:v>
                </c:pt>
                <c:pt idx="11427">
                  <c:v>11427</c:v>
                </c:pt>
                <c:pt idx="11428">
                  <c:v>11428</c:v>
                </c:pt>
                <c:pt idx="11429">
                  <c:v>11429</c:v>
                </c:pt>
                <c:pt idx="11430">
                  <c:v>11430</c:v>
                </c:pt>
                <c:pt idx="11431">
                  <c:v>11431</c:v>
                </c:pt>
                <c:pt idx="11432">
                  <c:v>11432</c:v>
                </c:pt>
                <c:pt idx="11433">
                  <c:v>11433</c:v>
                </c:pt>
                <c:pt idx="11434">
                  <c:v>11434</c:v>
                </c:pt>
                <c:pt idx="11435">
                  <c:v>11435</c:v>
                </c:pt>
                <c:pt idx="11436">
                  <c:v>11436</c:v>
                </c:pt>
                <c:pt idx="11437">
                  <c:v>11437</c:v>
                </c:pt>
                <c:pt idx="11438">
                  <c:v>11438</c:v>
                </c:pt>
                <c:pt idx="11439">
                  <c:v>11439</c:v>
                </c:pt>
                <c:pt idx="11440">
                  <c:v>11440</c:v>
                </c:pt>
                <c:pt idx="11441">
                  <c:v>11441</c:v>
                </c:pt>
                <c:pt idx="11442">
                  <c:v>11442</c:v>
                </c:pt>
                <c:pt idx="11443">
                  <c:v>11443</c:v>
                </c:pt>
                <c:pt idx="11444">
                  <c:v>11444</c:v>
                </c:pt>
                <c:pt idx="11445">
                  <c:v>11445</c:v>
                </c:pt>
                <c:pt idx="11446">
                  <c:v>11446</c:v>
                </c:pt>
                <c:pt idx="11447">
                  <c:v>11447</c:v>
                </c:pt>
                <c:pt idx="11448">
                  <c:v>11448</c:v>
                </c:pt>
                <c:pt idx="11449">
                  <c:v>11449</c:v>
                </c:pt>
                <c:pt idx="11450">
                  <c:v>11450</c:v>
                </c:pt>
                <c:pt idx="11451">
                  <c:v>11451</c:v>
                </c:pt>
                <c:pt idx="11452">
                  <c:v>11452</c:v>
                </c:pt>
                <c:pt idx="11453">
                  <c:v>11453</c:v>
                </c:pt>
                <c:pt idx="11454">
                  <c:v>11454</c:v>
                </c:pt>
                <c:pt idx="11455">
                  <c:v>11455</c:v>
                </c:pt>
                <c:pt idx="11456">
                  <c:v>11456</c:v>
                </c:pt>
                <c:pt idx="11457">
                  <c:v>11457</c:v>
                </c:pt>
                <c:pt idx="11458">
                  <c:v>11458</c:v>
                </c:pt>
                <c:pt idx="11459">
                  <c:v>11459</c:v>
                </c:pt>
                <c:pt idx="11460">
                  <c:v>11460</c:v>
                </c:pt>
                <c:pt idx="11461">
                  <c:v>11461</c:v>
                </c:pt>
                <c:pt idx="11462">
                  <c:v>11462</c:v>
                </c:pt>
                <c:pt idx="11463">
                  <c:v>11463</c:v>
                </c:pt>
                <c:pt idx="11464">
                  <c:v>11464</c:v>
                </c:pt>
                <c:pt idx="11465">
                  <c:v>11465</c:v>
                </c:pt>
                <c:pt idx="11466">
                  <c:v>11466</c:v>
                </c:pt>
                <c:pt idx="11467">
                  <c:v>11467</c:v>
                </c:pt>
                <c:pt idx="11468">
                  <c:v>11468</c:v>
                </c:pt>
                <c:pt idx="11469">
                  <c:v>11469</c:v>
                </c:pt>
                <c:pt idx="11470">
                  <c:v>11470</c:v>
                </c:pt>
                <c:pt idx="11471">
                  <c:v>11471</c:v>
                </c:pt>
                <c:pt idx="11472">
                  <c:v>11472</c:v>
                </c:pt>
                <c:pt idx="11473">
                  <c:v>11473</c:v>
                </c:pt>
                <c:pt idx="11474">
                  <c:v>11474</c:v>
                </c:pt>
                <c:pt idx="11475">
                  <c:v>11475</c:v>
                </c:pt>
                <c:pt idx="11476">
                  <c:v>11476</c:v>
                </c:pt>
                <c:pt idx="11477">
                  <c:v>11477</c:v>
                </c:pt>
                <c:pt idx="11478">
                  <c:v>11478</c:v>
                </c:pt>
                <c:pt idx="11479">
                  <c:v>11479</c:v>
                </c:pt>
                <c:pt idx="11480">
                  <c:v>11480</c:v>
                </c:pt>
                <c:pt idx="11481">
                  <c:v>11481</c:v>
                </c:pt>
                <c:pt idx="11482">
                  <c:v>11482</c:v>
                </c:pt>
                <c:pt idx="11483">
                  <c:v>11483</c:v>
                </c:pt>
                <c:pt idx="11484">
                  <c:v>11484</c:v>
                </c:pt>
                <c:pt idx="11485">
                  <c:v>11485</c:v>
                </c:pt>
                <c:pt idx="11486">
                  <c:v>11486</c:v>
                </c:pt>
                <c:pt idx="11487">
                  <c:v>11487</c:v>
                </c:pt>
                <c:pt idx="11488">
                  <c:v>11488</c:v>
                </c:pt>
                <c:pt idx="11489">
                  <c:v>11489</c:v>
                </c:pt>
                <c:pt idx="11490">
                  <c:v>11490</c:v>
                </c:pt>
                <c:pt idx="11491">
                  <c:v>11491</c:v>
                </c:pt>
                <c:pt idx="11492">
                  <c:v>11492</c:v>
                </c:pt>
                <c:pt idx="11493">
                  <c:v>11493</c:v>
                </c:pt>
                <c:pt idx="11494">
                  <c:v>11494</c:v>
                </c:pt>
                <c:pt idx="11495">
                  <c:v>11495</c:v>
                </c:pt>
                <c:pt idx="11496">
                  <c:v>11496</c:v>
                </c:pt>
                <c:pt idx="11497">
                  <c:v>11497</c:v>
                </c:pt>
                <c:pt idx="11498">
                  <c:v>11498</c:v>
                </c:pt>
                <c:pt idx="11499">
                  <c:v>11499</c:v>
                </c:pt>
                <c:pt idx="11500">
                  <c:v>11500</c:v>
                </c:pt>
                <c:pt idx="11501">
                  <c:v>11501</c:v>
                </c:pt>
                <c:pt idx="11502">
                  <c:v>11502</c:v>
                </c:pt>
                <c:pt idx="11503">
                  <c:v>11503</c:v>
                </c:pt>
                <c:pt idx="11504">
                  <c:v>11504</c:v>
                </c:pt>
                <c:pt idx="11505">
                  <c:v>11505</c:v>
                </c:pt>
                <c:pt idx="11506">
                  <c:v>11506</c:v>
                </c:pt>
                <c:pt idx="11507">
                  <c:v>11507</c:v>
                </c:pt>
                <c:pt idx="11508">
                  <c:v>11508</c:v>
                </c:pt>
                <c:pt idx="11509">
                  <c:v>11509</c:v>
                </c:pt>
                <c:pt idx="11510">
                  <c:v>11510</c:v>
                </c:pt>
                <c:pt idx="11511">
                  <c:v>11511</c:v>
                </c:pt>
                <c:pt idx="11512">
                  <c:v>11512</c:v>
                </c:pt>
                <c:pt idx="11513">
                  <c:v>11513</c:v>
                </c:pt>
                <c:pt idx="11514">
                  <c:v>11514</c:v>
                </c:pt>
                <c:pt idx="11515">
                  <c:v>11515</c:v>
                </c:pt>
                <c:pt idx="11516">
                  <c:v>11516</c:v>
                </c:pt>
                <c:pt idx="11517">
                  <c:v>11517</c:v>
                </c:pt>
                <c:pt idx="11518">
                  <c:v>11518</c:v>
                </c:pt>
                <c:pt idx="11519">
                  <c:v>11519</c:v>
                </c:pt>
                <c:pt idx="11520">
                  <c:v>11520</c:v>
                </c:pt>
                <c:pt idx="11521">
                  <c:v>11521</c:v>
                </c:pt>
                <c:pt idx="11522">
                  <c:v>11522</c:v>
                </c:pt>
                <c:pt idx="11523">
                  <c:v>11523</c:v>
                </c:pt>
                <c:pt idx="11524">
                  <c:v>11524</c:v>
                </c:pt>
                <c:pt idx="11525">
                  <c:v>11525</c:v>
                </c:pt>
                <c:pt idx="11526">
                  <c:v>11526</c:v>
                </c:pt>
                <c:pt idx="11527">
                  <c:v>11527</c:v>
                </c:pt>
                <c:pt idx="11528">
                  <c:v>11528</c:v>
                </c:pt>
                <c:pt idx="11529">
                  <c:v>11529</c:v>
                </c:pt>
                <c:pt idx="11530">
                  <c:v>11530</c:v>
                </c:pt>
                <c:pt idx="11531">
                  <c:v>11531</c:v>
                </c:pt>
                <c:pt idx="11532">
                  <c:v>11532</c:v>
                </c:pt>
                <c:pt idx="11533">
                  <c:v>11533</c:v>
                </c:pt>
                <c:pt idx="11534">
                  <c:v>11534</c:v>
                </c:pt>
                <c:pt idx="11535">
                  <c:v>11535</c:v>
                </c:pt>
                <c:pt idx="11536">
                  <c:v>11536</c:v>
                </c:pt>
                <c:pt idx="11537">
                  <c:v>11537</c:v>
                </c:pt>
                <c:pt idx="11538">
                  <c:v>11538</c:v>
                </c:pt>
                <c:pt idx="11539">
                  <c:v>11539</c:v>
                </c:pt>
                <c:pt idx="11540">
                  <c:v>11540</c:v>
                </c:pt>
                <c:pt idx="11541">
                  <c:v>11541</c:v>
                </c:pt>
                <c:pt idx="11542">
                  <c:v>11542</c:v>
                </c:pt>
                <c:pt idx="11543">
                  <c:v>11543</c:v>
                </c:pt>
                <c:pt idx="11544">
                  <c:v>11544</c:v>
                </c:pt>
                <c:pt idx="11545">
                  <c:v>11545</c:v>
                </c:pt>
                <c:pt idx="11546">
                  <c:v>11546</c:v>
                </c:pt>
                <c:pt idx="11547">
                  <c:v>11547</c:v>
                </c:pt>
                <c:pt idx="11548">
                  <c:v>11548</c:v>
                </c:pt>
                <c:pt idx="11549">
                  <c:v>11549</c:v>
                </c:pt>
                <c:pt idx="11550">
                  <c:v>11550</c:v>
                </c:pt>
                <c:pt idx="11551">
                  <c:v>11551</c:v>
                </c:pt>
                <c:pt idx="11552">
                  <c:v>11552</c:v>
                </c:pt>
                <c:pt idx="11553">
                  <c:v>11553</c:v>
                </c:pt>
                <c:pt idx="11554">
                  <c:v>11554</c:v>
                </c:pt>
                <c:pt idx="11555">
                  <c:v>11555</c:v>
                </c:pt>
                <c:pt idx="11556">
                  <c:v>11556</c:v>
                </c:pt>
                <c:pt idx="11557">
                  <c:v>11557</c:v>
                </c:pt>
                <c:pt idx="11558">
                  <c:v>11558</c:v>
                </c:pt>
                <c:pt idx="11559">
                  <c:v>11559</c:v>
                </c:pt>
                <c:pt idx="11560">
                  <c:v>11560</c:v>
                </c:pt>
                <c:pt idx="11561">
                  <c:v>11561</c:v>
                </c:pt>
                <c:pt idx="11562">
                  <c:v>11562</c:v>
                </c:pt>
                <c:pt idx="11563">
                  <c:v>11563</c:v>
                </c:pt>
                <c:pt idx="11564">
                  <c:v>11564</c:v>
                </c:pt>
                <c:pt idx="11565">
                  <c:v>11565</c:v>
                </c:pt>
                <c:pt idx="11566">
                  <c:v>11566</c:v>
                </c:pt>
                <c:pt idx="11567">
                  <c:v>11567</c:v>
                </c:pt>
                <c:pt idx="11568">
                  <c:v>11568</c:v>
                </c:pt>
                <c:pt idx="11569">
                  <c:v>11569</c:v>
                </c:pt>
                <c:pt idx="11570">
                  <c:v>11570</c:v>
                </c:pt>
                <c:pt idx="11571">
                  <c:v>11571</c:v>
                </c:pt>
                <c:pt idx="11572">
                  <c:v>11572</c:v>
                </c:pt>
                <c:pt idx="11573">
                  <c:v>11573</c:v>
                </c:pt>
                <c:pt idx="11574">
                  <c:v>11574</c:v>
                </c:pt>
                <c:pt idx="11575">
                  <c:v>11575</c:v>
                </c:pt>
                <c:pt idx="11576">
                  <c:v>11576</c:v>
                </c:pt>
                <c:pt idx="11577">
                  <c:v>11577</c:v>
                </c:pt>
                <c:pt idx="11578">
                  <c:v>11578</c:v>
                </c:pt>
                <c:pt idx="11579">
                  <c:v>11579</c:v>
                </c:pt>
                <c:pt idx="11580">
                  <c:v>11580</c:v>
                </c:pt>
                <c:pt idx="11581">
                  <c:v>11581</c:v>
                </c:pt>
                <c:pt idx="11582">
                  <c:v>11582</c:v>
                </c:pt>
                <c:pt idx="11583">
                  <c:v>11583</c:v>
                </c:pt>
                <c:pt idx="11584">
                  <c:v>11584</c:v>
                </c:pt>
                <c:pt idx="11585">
                  <c:v>11585</c:v>
                </c:pt>
                <c:pt idx="11586">
                  <c:v>11586</c:v>
                </c:pt>
                <c:pt idx="11587">
                  <c:v>11587</c:v>
                </c:pt>
                <c:pt idx="11588">
                  <c:v>11588</c:v>
                </c:pt>
                <c:pt idx="11589">
                  <c:v>11589</c:v>
                </c:pt>
                <c:pt idx="11590">
                  <c:v>11590</c:v>
                </c:pt>
                <c:pt idx="11591">
                  <c:v>11591</c:v>
                </c:pt>
                <c:pt idx="11592">
                  <c:v>11592</c:v>
                </c:pt>
                <c:pt idx="11593">
                  <c:v>11593</c:v>
                </c:pt>
                <c:pt idx="11594">
                  <c:v>11594</c:v>
                </c:pt>
                <c:pt idx="11595">
                  <c:v>11595</c:v>
                </c:pt>
                <c:pt idx="11596">
                  <c:v>11596</c:v>
                </c:pt>
                <c:pt idx="11597">
                  <c:v>11597</c:v>
                </c:pt>
                <c:pt idx="11598">
                  <c:v>11598</c:v>
                </c:pt>
                <c:pt idx="11599">
                  <c:v>11599</c:v>
                </c:pt>
                <c:pt idx="11600">
                  <c:v>11600</c:v>
                </c:pt>
                <c:pt idx="11601">
                  <c:v>11601</c:v>
                </c:pt>
                <c:pt idx="11602">
                  <c:v>11602</c:v>
                </c:pt>
                <c:pt idx="11603">
                  <c:v>11603</c:v>
                </c:pt>
                <c:pt idx="11604">
                  <c:v>11604</c:v>
                </c:pt>
                <c:pt idx="11605">
                  <c:v>11605</c:v>
                </c:pt>
                <c:pt idx="11606">
                  <c:v>11606</c:v>
                </c:pt>
                <c:pt idx="11607">
                  <c:v>11607</c:v>
                </c:pt>
                <c:pt idx="11608">
                  <c:v>11608</c:v>
                </c:pt>
                <c:pt idx="11609">
                  <c:v>11609</c:v>
                </c:pt>
                <c:pt idx="11610">
                  <c:v>11610</c:v>
                </c:pt>
                <c:pt idx="11611">
                  <c:v>11611</c:v>
                </c:pt>
                <c:pt idx="11612">
                  <c:v>11612</c:v>
                </c:pt>
                <c:pt idx="11613">
                  <c:v>11613</c:v>
                </c:pt>
                <c:pt idx="11614">
                  <c:v>11614</c:v>
                </c:pt>
                <c:pt idx="11615">
                  <c:v>11615</c:v>
                </c:pt>
                <c:pt idx="11616">
                  <c:v>11616</c:v>
                </c:pt>
                <c:pt idx="11617">
                  <c:v>11617</c:v>
                </c:pt>
                <c:pt idx="11618">
                  <c:v>11618</c:v>
                </c:pt>
                <c:pt idx="11619">
                  <c:v>11619</c:v>
                </c:pt>
                <c:pt idx="11620">
                  <c:v>11620</c:v>
                </c:pt>
                <c:pt idx="11621">
                  <c:v>11621</c:v>
                </c:pt>
                <c:pt idx="11622">
                  <c:v>11622</c:v>
                </c:pt>
                <c:pt idx="11623">
                  <c:v>11623</c:v>
                </c:pt>
                <c:pt idx="11624">
                  <c:v>11624</c:v>
                </c:pt>
                <c:pt idx="11625">
                  <c:v>11625</c:v>
                </c:pt>
                <c:pt idx="11626">
                  <c:v>11626</c:v>
                </c:pt>
                <c:pt idx="11627">
                  <c:v>11627</c:v>
                </c:pt>
                <c:pt idx="11628">
                  <c:v>11628</c:v>
                </c:pt>
                <c:pt idx="11629">
                  <c:v>11629</c:v>
                </c:pt>
                <c:pt idx="11630">
                  <c:v>11630</c:v>
                </c:pt>
                <c:pt idx="11631">
                  <c:v>11631</c:v>
                </c:pt>
                <c:pt idx="11632">
                  <c:v>11632</c:v>
                </c:pt>
                <c:pt idx="11633">
                  <c:v>11633</c:v>
                </c:pt>
                <c:pt idx="11634">
                  <c:v>11634</c:v>
                </c:pt>
                <c:pt idx="11635">
                  <c:v>11635</c:v>
                </c:pt>
                <c:pt idx="11636">
                  <c:v>11636</c:v>
                </c:pt>
                <c:pt idx="11637">
                  <c:v>11637</c:v>
                </c:pt>
                <c:pt idx="11638">
                  <c:v>11638</c:v>
                </c:pt>
                <c:pt idx="11639">
                  <c:v>11639</c:v>
                </c:pt>
                <c:pt idx="11640">
                  <c:v>11640</c:v>
                </c:pt>
                <c:pt idx="11641">
                  <c:v>11641</c:v>
                </c:pt>
                <c:pt idx="11642">
                  <c:v>11642</c:v>
                </c:pt>
                <c:pt idx="11643">
                  <c:v>11643</c:v>
                </c:pt>
                <c:pt idx="11644">
                  <c:v>11644</c:v>
                </c:pt>
                <c:pt idx="11645">
                  <c:v>11645</c:v>
                </c:pt>
                <c:pt idx="11646">
                  <c:v>11646</c:v>
                </c:pt>
                <c:pt idx="11647">
                  <c:v>11647</c:v>
                </c:pt>
                <c:pt idx="11648">
                  <c:v>11648</c:v>
                </c:pt>
                <c:pt idx="11649">
                  <c:v>11649</c:v>
                </c:pt>
                <c:pt idx="11650">
                  <c:v>11650</c:v>
                </c:pt>
                <c:pt idx="11651">
                  <c:v>11651</c:v>
                </c:pt>
                <c:pt idx="11652">
                  <c:v>11652</c:v>
                </c:pt>
                <c:pt idx="11653">
                  <c:v>11653</c:v>
                </c:pt>
                <c:pt idx="11654">
                  <c:v>11654</c:v>
                </c:pt>
                <c:pt idx="11655">
                  <c:v>11655</c:v>
                </c:pt>
                <c:pt idx="11656">
                  <c:v>11656</c:v>
                </c:pt>
                <c:pt idx="11657">
                  <c:v>11657</c:v>
                </c:pt>
                <c:pt idx="11658">
                  <c:v>11658</c:v>
                </c:pt>
                <c:pt idx="11659">
                  <c:v>11659</c:v>
                </c:pt>
                <c:pt idx="11660">
                  <c:v>11660</c:v>
                </c:pt>
                <c:pt idx="11661">
                  <c:v>11661</c:v>
                </c:pt>
                <c:pt idx="11662">
                  <c:v>11662</c:v>
                </c:pt>
                <c:pt idx="11663">
                  <c:v>11663</c:v>
                </c:pt>
                <c:pt idx="11664">
                  <c:v>11664</c:v>
                </c:pt>
                <c:pt idx="11665">
                  <c:v>11665</c:v>
                </c:pt>
                <c:pt idx="11666">
                  <c:v>11666</c:v>
                </c:pt>
                <c:pt idx="11667">
                  <c:v>11667</c:v>
                </c:pt>
                <c:pt idx="11668">
                  <c:v>11668</c:v>
                </c:pt>
                <c:pt idx="11669">
                  <c:v>11669</c:v>
                </c:pt>
                <c:pt idx="11670">
                  <c:v>11670</c:v>
                </c:pt>
                <c:pt idx="11671">
                  <c:v>11671</c:v>
                </c:pt>
                <c:pt idx="11672">
                  <c:v>11672</c:v>
                </c:pt>
                <c:pt idx="11673">
                  <c:v>11673</c:v>
                </c:pt>
                <c:pt idx="11674">
                  <c:v>11674</c:v>
                </c:pt>
                <c:pt idx="11675">
                  <c:v>11675</c:v>
                </c:pt>
                <c:pt idx="11676">
                  <c:v>11676</c:v>
                </c:pt>
                <c:pt idx="11677">
                  <c:v>11677</c:v>
                </c:pt>
                <c:pt idx="11678">
                  <c:v>11678</c:v>
                </c:pt>
                <c:pt idx="11679">
                  <c:v>11679</c:v>
                </c:pt>
                <c:pt idx="11680">
                  <c:v>11680</c:v>
                </c:pt>
                <c:pt idx="11681">
                  <c:v>11681</c:v>
                </c:pt>
                <c:pt idx="11682">
                  <c:v>11682</c:v>
                </c:pt>
                <c:pt idx="11683">
                  <c:v>11683</c:v>
                </c:pt>
                <c:pt idx="11684">
                  <c:v>11684</c:v>
                </c:pt>
                <c:pt idx="11685">
                  <c:v>11685</c:v>
                </c:pt>
                <c:pt idx="11686">
                  <c:v>11686</c:v>
                </c:pt>
                <c:pt idx="11687">
                  <c:v>11687</c:v>
                </c:pt>
                <c:pt idx="11688">
                  <c:v>11688</c:v>
                </c:pt>
                <c:pt idx="11689">
                  <c:v>11689</c:v>
                </c:pt>
                <c:pt idx="11690">
                  <c:v>11690</c:v>
                </c:pt>
                <c:pt idx="11691">
                  <c:v>11691</c:v>
                </c:pt>
                <c:pt idx="11692">
                  <c:v>11692</c:v>
                </c:pt>
                <c:pt idx="11693">
                  <c:v>11693</c:v>
                </c:pt>
                <c:pt idx="11694">
                  <c:v>11694</c:v>
                </c:pt>
                <c:pt idx="11695">
                  <c:v>11695</c:v>
                </c:pt>
                <c:pt idx="11696">
                  <c:v>11696</c:v>
                </c:pt>
                <c:pt idx="11697">
                  <c:v>11697</c:v>
                </c:pt>
                <c:pt idx="11698">
                  <c:v>11698</c:v>
                </c:pt>
                <c:pt idx="11699">
                  <c:v>11699</c:v>
                </c:pt>
                <c:pt idx="11700">
                  <c:v>11700</c:v>
                </c:pt>
                <c:pt idx="11701">
                  <c:v>11701</c:v>
                </c:pt>
                <c:pt idx="11702">
                  <c:v>11702</c:v>
                </c:pt>
                <c:pt idx="11703">
                  <c:v>11703</c:v>
                </c:pt>
                <c:pt idx="11704">
                  <c:v>11704</c:v>
                </c:pt>
                <c:pt idx="11705">
                  <c:v>11705</c:v>
                </c:pt>
                <c:pt idx="11706">
                  <c:v>11706</c:v>
                </c:pt>
                <c:pt idx="11707">
                  <c:v>11707</c:v>
                </c:pt>
                <c:pt idx="11708">
                  <c:v>11708</c:v>
                </c:pt>
                <c:pt idx="11709">
                  <c:v>11709</c:v>
                </c:pt>
                <c:pt idx="11710">
                  <c:v>11710</c:v>
                </c:pt>
                <c:pt idx="11711">
                  <c:v>11711</c:v>
                </c:pt>
                <c:pt idx="11712">
                  <c:v>11712</c:v>
                </c:pt>
                <c:pt idx="11713">
                  <c:v>11713</c:v>
                </c:pt>
                <c:pt idx="11714">
                  <c:v>11714</c:v>
                </c:pt>
                <c:pt idx="11715">
                  <c:v>11715</c:v>
                </c:pt>
                <c:pt idx="11716">
                  <c:v>11716</c:v>
                </c:pt>
                <c:pt idx="11717">
                  <c:v>11717</c:v>
                </c:pt>
                <c:pt idx="11718">
                  <c:v>11718</c:v>
                </c:pt>
                <c:pt idx="11719">
                  <c:v>11719</c:v>
                </c:pt>
                <c:pt idx="11720">
                  <c:v>11720</c:v>
                </c:pt>
                <c:pt idx="11721">
                  <c:v>11721</c:v>
                </c:pt>
                <c:pt idx="11722">
                  <c:v>11722</c:v>
                </c:pt>
                <c:pt idx="11723">
                  <c:v>11723</c:v>
                </c:pt>
                <c:pt idx="11724">
                  <c:v>11724</c:v>
                </c:pt>
                <c:pt idx="11725">
                  <c:v>11725</c:v>
                </c:pt>
                <c:pt idx="11726">
                  <c:v>11726</c:v>
                </c:pt>
                <c:pt idx="11727">
                  <c:v>11727</c:v>
                </c:pt>
                <c:pt idx="11728">
                  <c:v>11728</c:v>
                </c:pt>
                <c:pt idx="11729">
                  <c:v>11729</c:v>
                </c:pt>
                <c:pt idx="11730">
                  <c:v>11730</c:v>
                </c:pt>
                <c:pt idx="11731">
                  <c:v>11731</c:v>
                </c:pt>
                <c:pt idx="11732">
                  <c:v>11732</c:v>
                </c:pt>
                <c:pt idx="11733">
                  <c:v>11733</c:v>
                </c:pt>
                <c:pt idx="11734">
                  <c:v>11734</c:v>
                </c:pt>
                <c:pt idx="11735">
                  <c:v>11735</c:v>
                </c:pt>
                <c:pt idx="11736">
                  <c:v>11736</c:v>
                </c:pt>
                <c:pt idx="11737">
                  <c:v>11737</c:v>
                </c:pt>
                <c:pt idx="11738">
                  <c:v>11738</c:v>
                </c:pt>
                <c:pt idx="11739">
                  <c:v>11739</c:v>
                </c:pt>
                <c:pt idx="11740">
                  <c:v>11740</c:v>
                </c:pt>
                <c:pt idx="11741">
                  <c:v>11741</c:v>
                </c:pt>
                <c:pt idx="11742">
                  <c:v>11742</c:v>
                </c:pt>
                <c:pt idx="11743">
                  <c:v>11743</c:v>
                </c:pt>
                <c:pt idx="11744">
                  <c:v>11744</c:v>
                </c:pt>
                <c:pt idx="11745">
                  <c:v>11745</c:v>
                </c:pt>
                <c:pt idx="11746">
                  <c:v>11746</c:v>
                </c:pt>
                <c:pt idx="11747">
                  <c:v>11747</c:v>
                </c:pt>
                <c:pt idx="11748">
                  <c:v>11748</c:v>
                </c:pt>
                <c:pt idx="11749">
                  <c:v>11749</c:v>
                </c:pt>
                <c:pt idx="11750">
                  <c:v>11750</c:v>
                </c:pt>
                <c:pt idx="11751">
                  <c:v>11751</c:v>
                </c:pt>
                <c:pt idx="11752">
                  <c:v>11752</c:v>
                </c:pt>
                <c:pt idx="11753">
                  <c:v>11753</c:v>
                </c:pt>
                <c:pt idx="11754">
                  <c:v>11754</c:v>
                </c:pt>
                <c:pt idx="11755">
                  <c:v>11755</c:v>
                </c:pt>
                <c:pt idx="11756">
                  <c:v>11756</c:v>
                </c:pt>
                <c:pt idx="11757">
                  <c:v>11757</c:v>
                </c:pt>
                <c:pt idx="11758">
                  <c:v>11758</c:v>
                </c:pt>
                <c:pt idx="11759">
                  <c:v>11759</c:v>
                </c:pt>
                <c:pt idx="11760">
                  <c:v>11760</c:v>
                </c:pt>
                <c:pt idx="11761">
                  <c:v>11761</c:v>
                </c:pt>
                <c:pt idx="11762">
                  <c:v>11762</c:v>
                </c:pt>
                <c:pt idx="11763">
                  <c:v>11763</c:v>
                </c:pt>
                <c:pt idx="11764">
                  <c:v>11764</c:v>
                </c:pt>
                <c:pt idx="11765">
                  <c:v>11765</c:v>
                </c:pt>
                <c:pt idx="11766">
                  <c:v>11766</c:v>
                </c:pt>
                <c:pt idx="11767">
                  <c:v>11767</c:v>
                </c:pt>
                <c:pt idx="11768">
                  <c:v>11768</c:v>
                </c:pt>
                <c:pt idx="11769">
                  <c:v>11769</c:v>
                </c:pt>
                <c:pt idx="11770">
                  <c:v>11770</c:v>
                </c:pt>
                <c:pt idx="11771">
                  <c:v>11771</c:v>
                </c:pt>
                <c:pt idx="11772">
                  <c:v>11772</c:v>
                </c:pt>
                <c:pt idx="11773">
                  <c:v>11773</c:v>
                </c:pt>
                <c:pt idx="11774">
                  <c:v>11774</c:v>
                </c:pt>
                <c:pt idx="11775">
                  <c:v>11775</c:v>
                </c:pt>
                <c:pt idx="11776">
                  <c:v>11776</c:v>
                </c:pt>
                <c:pt idx="11777">
                  <c:v>11777</c:v>
                </c:pt>
                <c:pt idx="11778">
                  <c:v>11778</c:v>
                </c:pt>
                <c:pt idx="11779">
                  <c:v>11779</c:v>
                </c:pt>
                <c:pt idx="11780">
                  <c:v>11780</c:v>
                </c:pt>
                <c:pt idx="11781">
                  <c:v>11781</c:v>
                </c:pt>
                <c:pt idx="11782">
                  <c:v>11782</c:v>
                </c:pt>
                <c:pt idx="11783">
                  <c:v>11783</c:v>
                </c:pt>
                <c:pt idx="11784">
                  <c:v>11784</c:v>
                </c:pt>
                <c:pt idx="11785">
                  <c:v>11785</c:v>
                </c:pt>
                <c:pt idx="11786">
                  <c:v>11786</c:v>
                </c:pt>
                <c:pt idx="11787">
                  <c:v>11787</c:v>
                </c:pt>
                <c:pt idx="11788">
                  <c:v>11788</c:v>
                </c:pt>
                <c:pt idx="11789">
                  <c:v>11789</c:v>
                </c:pt>
                <c:pt idx="11790">
                  <c:v>11790</c:v>
                </c:pt>
                <c:pt idx="11791">
                  <c:v>11791</c:v>
                </c:pt>
                <c:pt idx="11792">
                  <c:v>11792</c:v>
                </c:pt>
                <c:pt idx="11793">
                  <c:v>11793</c:v>
                </c:pt>
                <c:pt idx="11794">
                  <c:v>11794</c:v>
                </c:pt>
                <c:pt idx="11795">
                  <c:v>11795</c:v>
                </c:pt>
                <c:pt idx="11796">
                  <c:v>11796</c:v>
                </c:pt>
                <c:pt idx="11797">
                  <c:v>11797</c:v>
                </c:pt>
                <c:pt idx="11798">
                  <c:v>11798</c:v>
                </c:pt>
                <c:pt idx="11799">
                  <c:v>11799</c:v>
                </c:pt>
                <c:pt idx="11800">
                  <c:v>11800</c:v>
                </c:pt>
                <c:pt idx="11801">
                  <c:v>11801</c:v>
                </c:pt>
                <c:pt idx="11802">
                  <c:v>11802</c:v>
                </c:pt>
                <c:pt idx="11803">
                  <c:v>11803</c:v>
                </c:pt>
                <c:pt idx="11804">
                  <c:v>11804</c:v>
                </c:pt>
                <c:pt idx="11805">
                  <c:v>11805</c:v>
                </c:pt>
                <c:pt idx="11806">
                  <c:v>11806</c:v>
                </c:pt>
                <c:pt idx="11807">
                  <c:v>11807</c:v>
                </c:pt>
                <c:pt idx="11808">
                  <c:v>11808</c:v>
                </c:pt>
                <c:pt idx="11809">
                  <c:v>11809</c:v>
                </c:pt>
                <c:pt idx="11810">
                  <c:v>11810</c:v>
                </c:pt>
                <c:pt idx="11811">
                  <c:v>11811</c:v>
                </c:pt>
                <c:pt idx="11812">
                  <c:v>11812</c:v>
                </c:pt>
                <c:pt idx="11813">
                  <c:v>11813</c:v>
                </c:pt>
                <c:pt idx="11814">
                  <c:v>11814</c:v>
                </c:pt>
                <c:pt idx="11815">
                  <c:v>11815</c:v>
                </c:pt>
                <c:pt idx="11816">
                  <c:v>11816</c:v>
                </c:pt>
                <c:pt idx="11817">
                  <c:v>11817</c:v>
                </c:pt>
                <c:pt idx="11818">
                  <c:v>11818</c:v>
                </c:pt>
                <c:pt idx="11819">
                  <c:v>11819</c:v>
                </c:pt>
                <c:pt idx="11820">
                  <c:v>11820</c:v>
                </c:pt>
                <c:pt idx="11821">
                  <c:v>11821</c:v>
                </c:pt>
                <c:pt idx="11822">
                  <c:v>11822</c:v>
                </c:pt>
                <c:pt idx="11823">
                  <c:v>11823</c:v>
                </c:pt>
                <c:pt idx="11824">
                  <c:v>11824</c:v>
                </c:pt>
                <c:pt idx="11825">
                  <c:v>11825</c:v>
                </c:pt>
                <c:pt idx="11826">
                  <c:v>11826</c:v>
                </c:pt>
                <c:pt idx="11827">
                  <c:v>11827</c:v>
                </c:pt>
                <c:pt idx="11828">
                  <c:v>11828</c:v>
                </c:pt>
                <c:pt idx="11829">
                  <c:v>11829</c:v>
                </c:pt>
                <c:pt idx="11830">
                  <c:v>11830</c:v>
                </c:pt>
                <c:pt idx="11831">
                  <c:v>11831</c:v>
                </c:pt>
                <c:pt idx="11832">
                  <c:v>11832</c:v>
                </c:pt>
                <c:pt idx="11833">
                  <c:v>11833</c:v>
                </c:pt>
                <c:pt idx="11834">
                  <c:v>11834</c:v>
                </c:pt>
                <c:pt idx="11835">
                  <c:v>11835</c:v>
                </c:pt>
                <c:pt idx="11836">
                  <c:v>11836</c:v>
                </c:pt>
                <c:pt idx="11837">
                  <c:v>11837</c:v>
                </c:pt>
                <c:pt idx="11838">
                  <c:v>11838</c:v>
                </c:pt>
                <c:pt idx="11839">
                  <c:v>11839</c:v>
                </c:pt>
                <c:pt idx="11840">
                  <c:v>11840</c:v>
                </c:pt>
                <c:pt idx="11841">
                  <c:v>11841</c:v>
                </c:pt>
                <c:pt idx="11842">
                  <c:v>11842</c:v>
                </c:pt>
                <c:pt idx="11843">
                  <c:v>11843</c:v>
                </c:pt>
                <c:pt idx="11844">
                  <c:v>11844</c:v>
                </c:pt>
                <c:pt idx="11845">
                  <c:v>11845</c:v>
                </c:pt>
                <c:pt idx="11846">
                  <c:v>11846</c:v>
                </c:pt>
                <c:pt idx="11847">
                  <c:v>11847</c:v>
                </c:pt>
                <c:pt idx="11848">
                  <c:v>11848</c:v>
                </c:pt>
                <c:pt idx="11849">
                  <c:v>11849</c:v>
                </c:pt>
                <c:pt idx="11850">
                  <c:v>11850</c:v>
                </c:pt>
                <c:pt idx="11851">
                  <c:v>11851</c:v>
                </c:pt>
                <c:pt idx="11852">
                  <c:v>11852</c:v>
                </c:pt>
                <c:pt idx="11853">
                  <c:v>11853</c:v>
                </c:pt>
                <c:pt idx="11854">
                  <c:v>11854</c:v>
                </c:pt>
                <c:pt idx="11855">
                  <c:v>11855</c:v>
                </c:pt>
                <c:pt idx="11856">
                  <c:v>11856</c:v>
                </c:pt>
                <c:pt idx="11857">
                  <c:v>11857</c:v>
                </c:pt>
                <c:pt idx="11858">
                  <c:v>11858</c:v>
                </c:pt>
                <c:pt idx="11859">
                  <c:v>11859</c:v>
                </c:pt>
                <c:pt idx="11860">
                  <c:v>11860</c:v>
                </c:pt>
                <c:pt idx="11861">
                  <c:v>11861</c:v>
                </c:pt>
                <c:pt idx="11862">
                  <c:v>11862</c:v>
                </c:pt>
                <c:pt idx="11863">
                  <c:v>11863</c:v>
                </c:pt>
                <c:pt idx="11864">
                  <c:v>11864</c:v>
                </c:pt>
                <c:pt idx="11865">
                  <c:v>11865</c:v>
                </c:pt>
                <c:pt idx="11866">
                  <c:v>11866</c:v>
                </c:pt>
                <c:pt idx="11867">
                  <c:v>11867</c:v>
                </c:pt>
                <c:pt idx="11868">
                  <c:v>11868</c:v>
                </c:pt>
                <c:pt idx="11869">
                  <c:v>11869</c:v>
                </c:pt>
                <c:pt idx="11870">
                  <c:v>11870</c:v>
                </c:pt>
                <c:pt idx="11871">
                  <c:v>11871</c:v>
                </c:pt>
                <c:pt idx="11872">
                  <c:v>11872</c:v>
                </c:pt>
                <c:pt idx="11873">
                  <c:v>11873</c:v>
                </c:pt>
                <c:pt idx="11874">
                  <c:v>11874</c:v>
                </c:pt>
                <c:pt idx="11875">
                  <c:v>11875</c:v>
                </c:pt>
                <c:pt idx="11876">
                  <c:v>11876</c:v>
                </c:pt>
                <c:pt idx="11877">
                  <c:v>11877</c:v>
                </c:pt>
                <c:pt idx="11878">
                  <c:v>11878</c:v>
                </c:pt>
                <c:pt idx="11879">
                  <c:v>11879</c:v>
                </c:pt>
                <c:pt idx="11880">
                  <c:v>11880</c:v>
                </c:pt>
                <c:pt idx="11881">
                  <c:v>11881</c:v>
                </c:pt>
                <c:pt idx="11882">
                  <c:v>11882</c:v>
                </c:pt>
                <c:pt idx="11883">
                  <c:v>11883</c:v>
                </c:pt>
                <c:pt idx="11884">
                  <c:v>11884</c:v>
                </c:pt>
                <c:pt idx="11885">
                  <c:v>11885</c:v>
                </c:pt>
                <c:pt idx="11886">
                  <c:v>11886</c:v>
                </c:pt>
                <c:pt idx="11887">
                  <c:v>11887</c:v>
                </c:pt>
                <c:pt idx="11888">
                  <c:v>11888</c:v>
                </c:pt>
                <c:pt idx="11889">
                  <c:v>11889</c:v>
                </c:pt>
                <c:pt idx="11890">
                  <c:v>11890</c:v>
                </c:pt>
                <c:pt idx="11891">
                  <c:v>11891</c:v>
                </c:pt>
                <c:pt idx="11892">
                  <c:v>11892</c:v>
                </c:pt>
                <c:pt idx="11893">
                  <c:v>11893</c:v>
                </c:pt>
                <c:pt idx="11894">
                  <c:v>11894</c:v>
                </c:pt>
                <c:pt idx="11895">
                  <c:v>11895</c:v>
                </c:pt>
                <c:pt idx="11896">
                  <c:v>11896</c:v>
                </c:pt>
                <c:pt idx="11897">
                  <c:v>11897</c:v>
                </c:pt>
                <c:pt idx="11898">
                  <c:v>11898</c:v>
                </c:pt>
                <c:pt idx="11899">
                  <c:v>11899</c:v>
                </c:pt>
                <c:pt idx="11900">
                  <c:v>11900</c:v>
                </c:pt>
                <c:pt idx="11901">
                  <c:v>11901</c:v>
                </c:pt>
                <c:pt idx="11902">
                  <c:v>11902</c:v>
                </c:pt>
                <c:pt idx="11903">
                  <c:v>11903</c:v>
                </c:pt>
                <c:pt idx="11904">
                  <c:v>11904</c:v>
                </c:pt>
                <c:pt idx="11905">
                  <c:v>11905</c:v>
                </c:pt>
                <c:pt idx="11906">
                  <c:v>11906</c:v>
                </c:pt>
                <c:pt idx="11907">
                  <c:v>11907</c:v>
                </c:pt>
                <c:pt idx="11908">
                  <c:v>11908</c:v>
                </c:pt>
                <c:pt idx="11909">
                  <c:v>11909</c:v>
                </c:pt>
                <c:pt idx="11910">
                  <c:v>11910</c:v>
                </c:pt>
                <c:pt idx="11911">
                  <c:v>11911</c:v>
                </c:pt>
                <c:pt idx="11912">
                  <c:v>11912</c:v>
                </c:pt>
                <c:pt idx="11913">
                  <c:v>11913</c:v>
                </c:pt>
                <c:pt idx="11914">
                  <c:v>11914</c:v>
                </c:pt>
                <c:pt idx="11915">
                  <c:v>11915</c:v>
                </c:pt>
                <c:pt idx="11916">
                  <c:v>11916</c:v>
                </c:pt>
                <c:pt idx="11917">
                  <c:v>11917</c:v>
                </c:pt>
                <c:pt idx="11918">
                  <c:v>11918</c:v>
                </c:pt>
                <c:pt idx="11919">
                  <c:v>11919</c:v>
                </c:pt>
                <c:pt idx="11920">
                  <c:v>11920</c:v>
                </c:pt>
                <c:pt idx="11921">
                  <c:v>11921</c:v>
                </c:pt>
                <c:pt idx="11922">
                  <c:v>11922</c:v>
                </c:pt>
                <c:pt idx="11923">
                  <c:v>11923</c:v>
                </c:pt>
                <c:pt idx="11924">
                  <c:v>11924</c:v>
                </c:pt>
                <c:pt idx="11925">
                  <c:v>11925</c:v>
                </c:pt>
                <c:pt idx="11926">
                  <c:v>11926</c:v>
                </c:pt>
                <c:pt idx="11927">
                  <c:v>11927</c:v>
                </c:pt>
                <c:pt idx="11928">
                  <c:v>11928</c:v>
                </c:pt>
                <c:pt idx="11929">
                  <c:v>11929</c:v>
                </c:pt>
                <c:pt idx="11930">
                  <c:v>11930</c:v>
                </c:pt>
                <c:pt idx="11931">
                  <c:v>11931</c:v>
                </c:pt>
                <c:pt idx="11932">
                  <c:v>11932</c:v>
                </c:pt>
                <c:pt idx="11933">
                  <c:v>11933</c:v>
                </c:pt>
                <c:pt idx="11934">
                  <c:v>11934</c:v>
                </c:pt>
                <c:pt idx="11935">
                  <c:v>11935</c:v>
                </c:pt>
                <c:pt idx="11936">
                  <c:v>11936</c:v>
                </c:pt>
                <c:pt idx="11937">
                  <c:v>11937</c:v>
                </c:pt>
                <c:pt idx="11938">
                  <c:v>11938</c:v>
                </c:pt>
                <c:pt idx="11939">
                  <c:v>11939</c:v>
                </c:pt>
                <c:pt idx="11940">
                  <c:v>11940</c:v>
                </c:pt>
                <c:pt idx="11941">
                  <c:v>11941</c:v>
                </c:pt>
                <c:pt idx="11942">
                  <c:v>11942</c:v>
                </c:pt>
                <c:pt idx="11943">
                  <c:v>11943</c:v>
                </c:pt>
                <c:pt idx="11944">
                  <c:v>11944</c:v>
                </c:pt>
                <c:pt idx="11945">
                  <c:v>11945</c:v>
                </c:pt>
                <c:pt idx="11946">
                  <c:v>11946</c:v>
                </c:pt>
                <c:pt idx="11947">
                  <c:v>11947</c:v>
                </c:pt>
                <c:pt idx="11948">
                  <c:v>11948</c:v>
                </c:pt>
                <c:pt idx="11949">
                  <c:v>11949</c:v>
                </c:pt>
                <c:pt idx="11950">
                  <c:v>11950</c:v>
                </c:pt>
                <c:pt idx="11951">
                  <c:v>11951</c:v>
                </c:pt>
                <c:pt idx="11952">
                  <c:v>11952</c:v>
                </c:pt>
                <c:pt idx="11953">
                  <c:v>11953</c:v>
                </c:pt>
                <c:pt idx="11954">
                  <c:v>11954</c:v>
                </c:pt>
                <c:pt idx="11955">
                  <c:v>11955</c:v>
                </c:pt>
                <c:pt idx="11956">
                  <c:v>11956</c:v>
                </c:pt>
                <c:pt idx="11957">
                  <c:v>11957</c:v>
                </c:pt>
                <c:pt idx="11958">
                  <c:v>11958</c:v>
                </c:pt>
                <c:pt idx="11959">
                  <c:v>11959</c:v>
                </c:pt>
                <c:pt idx="11960">
                  <c:v>11960</c:v>
                </c:pt>
                <c:pt idx="11961">
                  <c:v>11961</c:v>
                </c:pt>
                <c:pt idx="11962">
                  <c:v>11962</c:v>
                </c:pt>
                <c:pt idx="11963">
                  <c:v>11963</c:v>
                </c:pt>
                <c:pt idx="11964">
                  <c:v>11964</c:v>
                </c:pt>
                <c:pt idx="11965">
                  <c:v>11965</c:v>
                </c:pt>
                <c:pt idx="11966">
                  <c:v>11966</c:v>
                </c:pt>
                <c:pt idx="11967">
                  <c:v>11967</c:v>
                </c:pt>
                <c:pt idx="11968">
                  <c:v>11968</c:v>
                </c:pt>
                <c:pt idx="11969">
                  <c:v>11969</c:v>
                </c:pt>
                <c:pt idx="11970">
                  <c:v>11970</c:v>
                </c:pt>
                <c:pt idx="11971">
                  <c:v>11971</c:v>
                </c:pt>
                <c:pt idx="11972">
                  <c:v>11972</c:v>
                </c:pt>
                <c:pt idx="11973">
                  <c:v>11973</c:v>
                </c:pt>
                <c:pt idx="11974">
                  <c:v>11974</c:v>
                </c:pt>
                <c:pt idx="11975">
                  <c:v>11975</c:v>
                </c:pt>
                <c:pt idx="11976">
                  <c:v>11976</c:v>
                </c:pt>
                <c:pt idx="11977">
                  <c:v>11977</c:v>
                </c:pt>
                <c:pt idx="11978">
                  <c:v>11978</c:v>
                </c:pt>
                <c:pt idx="11979">
                  <c:v>11979</c:v>
                </c:pt>
                <c:pt idx="11980">
                  <c:v>11980</c:v>
                </c:pt>
                <c:pt idx="11981">
                  <c:v>11981</c:v>
                </c:pt>
                <c:pt idx="11982">
                  <c:v>11982</c:v>
                </c:pt>
                <c:pt idx="11983">
                  <c:v>11983</c:v>
                </c:pt>
                <c:pt idx="11984">
                  <c:v>11984</c:v>
                </c:pt>
                <c:pt idx="11985">
                  <c:v>11985</c:v>
                </c:pt>
                <c:pt idx="11986">
                  <c:v>11986</c:v>
                </c:pt>
                <c:pt idx="11987">
                  <c:v>11987</c:v>
                </c:pt>
                <c:pt idx="11988">
                  <c:v>11988</c:v>
                </c:pt>
                <c:pt idx="11989">
                  <c:v>11989</c:v>
                </c:pt>
                <c:pt idx="11990">
                  <c:v>11990</c:v>
                </c:pt>
                <c:pt idx="11991">
                  <c:v>11991</c:v>
                </c:pt>
                <c:pt idx="11992">
                  <c:v>11992</c:v>
                </c:pt>
                <c:pt idx="11993">
                  <c:v>11993</c:v>
                </c:pt>
                <c:pt idx="11994">
                  <c:v>11994</c:v>
                </c:pt>
                <c:pt idx="11995">
                  <c:v>11995</c:v>
                </c:pt>
                <c:pt idx="11996">
                  <c:v>11996</c:v>
                </c:pt>
                <c:pt idx="11997">
                  <c:v>11997</c:v>
                </c:pt>
                <c:pt idx="11998">
                  <c:v>11998</c:v>
                </c:pt>
                <c:pt idx="11999">
                  <c:v>11999</c:v>
                </c:pt>
                <c:pt idx="12000">
                  <c:v>12000</c:v>
                </c:pt>
                <c:pt idx="12001">
                  <c:v>12001</c:v>
                </c:pt>
                <c:pt idx="12002">
                  <c:v>12002</c:v>
                </c:pt>
                <c:pt idx="12003">
                  <c:v>12003</c:v>
                </c:pt>
                <c:pt idx="12004">
                  <c:v>12004</c:v>
                </c:pt>
                <c:pt idx="12005">
                  <c:v>12005</c:v>
                </c:pt>
                <c:pt idx="12006">
                  <c:v>12006</c:v>
                </c:pt>
                <c:pt idx="12007">
                  <c:v>12007</c:v>
                </c:pt>
                <c:pt idx="12008">
                  <c:v>12008</c:v>
                </c:pt>
                <c:pt idx="12009">
                  <c:v>12009</c:v>
                </c:pt>
                <c:pt idx="12010">
                  <c:v>12010</c:v>
                </c:pt>
                <c:pt idx="12011">
                  <c:v>12011</c:v>
                </c:pt>
                <c:pt idx="12012">
                  <c:v>12012</c:v>
                </c:pt>
                <c:pt idx="12013">
                  <c:v>12013</c:v>
                </c:pt>
                <c:pt idx="12014">
                  <c:v>12014</c:v>
                </c:pt>
                <c:pt idx="12015">
                  <c:v>12015</c:v>
                </c:pt>
                <c:pt idx="12016">
                  <c:v>12016</c:v>
                </c:pt>
                <c:pt idx="12017">
                  <c:v>12017</c:v>
                </c:pt>
                <c:pt idx="12018">
                  <c:v>12018</c:v>
                </c:pt>
                <c:pt idx="12019">
                  <c:v>12019</c:v>
                </c:pt>
                <c:pt idx="12020">
                  <c:v>12020</c:v>
                </c:pt>
                <c:pt idx="12021">
                  <c:v>12021</c:v>
                </c:pt>
                <c:pt idx="12022">
                  <c:v>12022</c:v>
                </c:pt>
                <c:pt idx="12023">
                  <c:v>12023</c:v>
                </c:pt>
                <c:pt idx="12024">
                  <c:v>12024</c:v>
                </c:pt>
                <c:pt idx="12025">
                  <c:v>12025</c:v>
                </c:pt>
                <c:pt idx="12026">
                  <c:v>12026</c:v>
                </c:pt>
                <c:pt idx="12027">
                  <c:v>12027</c:v>
                </c:pt>
                <c:pt idx="12028">
                  <c:v>12028</c:v>
                </c:pt>
                <c:pt idx="12029">
                  <c:v>12029</c:v>
                </c:pt>
                <c:pt idx="12030">
                  <c:v>12030</c:v>
                </c:pt>
                <c:pt idx="12031">
                  <c:v>12031</c:v>
                </c:pt>
                <c:pt idx="12032">
                  <c:v>12032</c:v>
                </c:pt>
                <c:pt idx="12033">
                  <c:v>12033</c:v>
                </c:pt>
                <c:pt idx="12034">
                  <c:v>12034</c:v>
                </c:pt>
                <c:pt idx="12035">
                  <c:v>12035</c:v>
                </c:pt>
                <c:pt idx="12036">
                  <c:v>12036</c:v>
                </c:pt>
                <c:pt idx="12037">
                  <c:v>12037</c:v>
                </c:pt>
                <c:pt idx="12038">
                  <c:v>12038</c:v>
                </c:pt>
                <c:pt idx="12039">
                  <c:v>12039</c:v>
                </c:pt>
                <c:pt idx="12040">
                  <c:v>12040</c:v>
                </c:pt>
                <c:pt idx="12041">
                  <c:v>12041</c:v>
                </c:pt>
                <c:pt idx="12042">
                  <c:v>12042</c:v>
                </c:pt>
                <c:pt idx="12043">
                  <c:v>12043</c:v>
                </c:pt>
                <c:pt idx="12044">
                  <c:v>12044</c:v>
                </c:pt>
                <c:pt idx="12045">
                  <c:v>12045</c:v>
                </c:pt>
                <c:pt idx="12046">
                  <c:v>12046</c:v>
                </c:pt>
                <c:pt idx="12047">
                  <c:v>12047</c:v>
                </c:pt>
                <c:pt idx="12048">
                  <c:v>12048</c:v>
                </c:pt>
                <c:pt idx="12049">
                  <c:v>12049</c:v>
                </c:pt>
                <c:pt idx="12050">
                  <c:v>12050</c:v>
                </c:pt>
                <c:pt idx="12051">
                  <c:v>12051</c:v>
                </c:pt>
                <c:pt idx="12052">
                  <c:v>12052</c:v>
                </c:pt>
                <c:pt idx="12053">
                  <c:v>12053</c:v>
                </c:pt>
                <c:pt idx="12054">
                  <c:v>12054</c:v>
                </c:pt>
                <c:pt idx="12055">
                  <c:v>12055</c:v>
                </c:pt>
                <c:pt idx="12056">
                  <c:v>12056</c:v>
                </c:pt>
                <c:pt idx="12057">
                  <c:v>12057</c:v>
                </c:pt>
                <c:pt idx="12058">
                  <c:v>12058</c:v>
                </c:pt>
                <c:pt idx="12059">
                  <c:v>12059</c:v>
                </c:pt>
                <c:pt idx="12060">
                  <c:v>12060</c:v>
                </c:pt>
                <c:pt idx="12061">
                  <c:v>12061</c:v>
                </c:pt>
                <c:pt idx="12062">
                  <c:v>12062</c:v>
                </c:pt>
                <c:pt idx="12063">
                  <c:v>12063</c:v>
                </c:pt>
                <c:pt idx="12064">
                  <c:v>12064</c:v>
                </c:pt>
                <c:pt idx="12065">
                  <c:v>12065</c:v>
                </c:pt>
                <c:pt idx="12066">
                  <c:v>12066</c:v>
                </c:pt>
                <c:pt idx="12067">
                  <c:v>12067</c:v>
                </c:pt>
                <c:pt idx="12068">
                  <c:v>12068</c:v>
                </c:pt>
                <c:pt idx="12069">
                  <c:v>12069</c:v>
                </c:pt>
                <c:pt idx="12070">
                  <c:v>12070</c:v>
                </c:pt>
                <c:pt idx="12071">
                  <c:v>12071</c:v>
                </c:pt>
                <c:pt idx="12072">
                  <c:v>12072</c:v>
                </c:pt>
                <c:pt idx="12073">
                  <c:v>12073</c:v>
                </c:pt>
                <c:pt idx="12074">
                  <c:v>12074</c:v>
                </c:pt>
                <c:pt idx="12075">
                  <c:v>12075</c:v>
                </c:pt>
                <c:pt idx="12076">
                  <c:v>12076</c:v>
                </c:pt>
                <c:pt idx="12077">
                  <c:v>12077</c:v>
                </c:pt>
                <c:pt idx="12078">
                  <c:v>12078</c:v>
                </c:pt>
                <c:pt idx="12079">
                  <c:v>12079</c:v>
                </c:pt>
                <c:pt idx="12080">
                  <c:v>12080</c:v>
                </c:pt>
                <c:pt idx="12081">
                  <c:v>12081</c:v>
                </c:pt>
                <c:pt idx="12082">
                  <c:v>12082</c:v>
                </c:pt>
                <c:pt idx="12083">
                  <c:v>12083</c:v>
                </c:pt>
                <c:pt idx="12084">
                  <c:v>12084</c:v>
                </c:pt>
                <c:pt idx="12085">
                  <c:v>12085</c:v>
                </c:pt>
                <c:pt idx="12086">
                  <c:v>12086</c:v>
                </c:pt>
                <c:pt idx="12087">
                  <c:v>12087</c:v>
                </c:pt>
                <c:pt idx="12088">
                  <c:v>12088</c:v>
                </c:pt>
                <c:pt idx="12089">
                  <c:v>12089</c:v>
                </c:pt>
                <c:pt idx="12090">
                  <c:v>12090</c:v>
                </c:pt>
                <c:pt idx="12091">
                  <c:v>12091</c:v>
                </c:pt>
                <c:pt idx="12092">
                  <c:v>12092</c:v>
                </c:pt>
                <c:pt idx="12093">
                  <c:v>12093</c:v>
                </c:pt>
                <c:pt idx="12094">
                  <c:v>12094</c:v>
                </c:pt>
                <c:pt idx="12095">
                  <c:v>12095</c:v>
                </c:pt>
                <c:pt idx="12096">
                  <c:v>12096</c:v>
                </c:pt>
                <c:pt idx="12097">
                  <c:v>12097</c:v>
                </c:pt>
                <c:pt idx="12098">
                  <c:v>12098</c:v>
                </c:pt>
                <c:pt idx="12099">
                  <c:v>12099</c:v>
                </c:pt>
                <c:pt idx="12100">
                  <c:v>12100</c:v>
                </c:pt>
                <c:pt idx="12101">
                  <c:v>12101</c:v>
                </c:pt>
                <c:pt idx="12102">
                  <c:v>12102</c:v>
                </c:pt>
                <c:pt idx="12103">
                  <c:v>12103</c:v>
                </c:pt>
                <c:pt idx="12104">
                  <c:v>12104</c:v>
                </c:pt>
                <c:pt idx="12105">
                  <c:v>12105</c:v>
                </c:pt>
                <c:pt idx="12106">
                  <c:v>12106</c:v>
                </c:pt>
                <c:pt idx="12107">
                  <c:v>12107</c:v>
                </c:pt>
                <c:pt idx="12108">
                  <c:v>12108</c:v>
                </c:pt>
                <c:pt idx="12109">
                  <c:v>12109</c:v>
                </c:pt>
                <c:pt idx="12110">
                  <c:v>12110</c:v>
                </c:pt>
                <c:pt idx="12111">
                  <c:v>12111</c:v>
                </c:pt>
                <c:pt idx="12112">
                  <c:v>12112</c:v>
                </c:pt>
                <c:pt idx="12113">
                  <c:v>12113</c:v>
                </c:pt>
                <c:pt idx="12114">
                  <c:v>12114</c:v>
                </c:pt>
                <c:pt idx="12115">
                  <c:v>12115</c:v>
                </c:pt>
                <c:pt idx="12116">
                  <c:v>12116</c:v>
                </c:pt>
                <c:pt idx="12117">
                  <c:v>12117</c:v>
                </c:pt>
                <c:pt idx="12118">
                  <c:v>12118</c:v>
                </c:pt>
                <c:pt idx="12119">
                  <c:v>12119</c:v>
                </c:pt>
                <c:pt idx="12120">
                  <c:v>12120</c:v>
                </c:pt>
                <c:pt idx="12121">
                  <c:v>12121</c:v>
                </c:pt>
                <c:pt idx="12122">
                  <c:v>12122</c:v>
                </c:pt>
                <c:pt idx="12123">
                  <c:v>12123</c:v>
                </c:pt>
                <c:pt idx="12124">
                  <c:v>12124</c:v>
                </c:pt>
                <c:pt idx="12125">
                  <c:v>12125</c:v>
                </c:pt>
                <c:pt idx="12126">
                  <c:v>12126</c:v>
                </c:pt>
                <c:pt idx="12127">
                  <c:v>12127</c:v>
                </c:pt>
                <c:pt idx="12128">
                  <c:v>12128</c:v>
                </c:pt>
                <c:pt idx="12129">
                  <c:v>12129</c:v>
                </c:pt>
                <c:pt idx="12130">
                  <c:v>12130</c:v>
                </c:pt>
                <c:pt idx="12131">
                  <c:v>12131</c:v>
                </c:pt>
                <c:pt idx="12132">
                  <c:v>12132</c:v>
                </c:pt>
                <c:pt idx="12133">
                  <c:v>12133</c:v>
                </c:pt>
                <c:pt idx="12134">
                  <c:v>12134</c:v>
                </c:pt>
                <c:pt idx="12135">
                  <c:v>12135</c:v>
                </c:pt>
                <c:pt idx="12136">
                  <c:v>12136</c:v>
                </c:pt>
                <c:pt idx="12137">
                  <c:v>12137</c:v>
                </c:pt>
                <c:pt idx="12138">
                  <c:v>12138</c:v>
                </c:pt>
                <c:pt idx="12139">
                  <c:v>12139</c:v>
                </c:pt>
                <c:pt idx="12140">
                  <c:v>12140</c:v>
                </c:pt>
                <c:pt idx="12141">
                  <c:v>12141</c:v>
                </c:pt>
                <c:pt idx="12142">
                  <c:v>12142</c:v>
                </c:pt>
                <c:pt idx="12143">
                  <c:v>12143</c:v>
                </c:pt>
                <c:pt idx="12144">
                  <c:v>12144</c:v>
                </c:pt>
                <c:pt idx="12145">
                  <c:v>12145</c:v>
                </c:pt>
                <c:pt idx="12146">
                  <c:v>12146</c:v>
                </c:pt>
                <c:pt idx="12147">
                  <c:v>12147</c:v>
                </c:pt>
                <c:pt idx="12148">
                  <c:v>12148</c:v>
                </c:pt>
                <c:pt idx="12149">
                  <c:v>12149</c:v>
                </c:pt>
                <c:pt idx="12150">
                  <c:v>12150</c:v>
                </c:pt>
                <c:pt idx="12151">
                  <c:v>12151</c:v>
                </c:pt>
                <c:pt idx="12152">
                  <c:v>12152</c:v>
                </c:pt>
                <c:pt idx="12153">
                  <c:v>12153</c:v>
                </c:pt>
                <c:pt idx="12154">
                  <c:v>12154</c:v>
                </c:pt>
                <c:pt idx="12155">
                  <c:v>12155</c:v>
                </c:pt>
                <c:pt idx="12156">
                  <c:v>12156</c:v>
                </c:pt>
                <c:pt idx="12157">
                  <c:v>12157</c:v>
                </c:pt>
                <c:pt idx="12158">
                  <c:v>12158</c:v>
                </c:pt>
                <c:pt idx="12159">
                  <c:v>12159</c:v>
                </c:pt>
                <c:pt idx="12160">
                  <c:v>12160</c:v>
                </c:pt>
                <c:pt idx="12161">
                  <c:v>12161</c:v>
                </c:pt>
                <c:pt idx="12162">
                  <c:v>12162</c:v>
                </c:pt>
                <c:pt idx="12163">
                  <c:v>12163</c:v>
                </c:pt>
                <c:pt idx="12164">
                  <c:v>12164</c:v>
                </c:pt>
                <c:pt idx="12165">
                  <c:v>12165</c:v>
                </c:pt>
                <c:pt idx="12166">
                  <c:v>12166</c:v>
                </c:pt>
                <c:pt idx="12167">
                  <c:v>12167</c:v>
                </c:pt>
                <c:pt idx="12168">
                  <c:v>12168</c:v>
                </c:pt>
                <c:pt idx="12169">
                  <c:v>12169</c:v>
                </c:pt>
                <c:pt idx="12170">
                  <c:v>12170</c:v>
                </c:pt>
                <c:pt idx="12171">
                  <c:v>12171</c:v>
                </c:pt>
                <c:pt idx="12172">
                  <c:v>12172</c:v>
                </c:pt>
                <c:pt idx="12173">
                  <c:v>12173</c:v>
                </c:pt>
                <c:pt idx="12174">
                  <c:v>12174</c:v>
                </c:pt>
                <c:pt idx="12175">
                  <c:v>12175</c:v>
                </c:pt>
                <c:pt idx="12176">
                  <c:v>12176</c:v>
                </c:pt>
                <c:pt idx="12177">
                  <c:v>12177</c:v>
                </c:pt>
                <c:pt idx="12178">
                  <c:v>12178</c:v>
                </c:pt>
                <c:pt idx="12179">
                  <c:v>12179</c:v>
                </c:pt>
                <c:pt idx="12180">
                  <c:v>12180</c:v>
                </c:pt>
                <c:pt idx="12181">
                  <c:v>12181</c:v>
                </c:pt>
                <c:pt idx="12182">
                  <c:v>12182</c:v>
                </c:pt>
                <c:pt idx="12183">
                  <c:v>12183</c:v>
                </c:pt>
                <c:pt idx="12184">
                  <c:v>12184</c:v>
                </c:pt>
                <c:pt idx="12185">
                  <c:v>12185</c:v>
                </c:pt>
                <c:pt idx="12186">
                  <c:v>12186</c:v>
                </c:pt>
                <c:pt idx="12187">
                  <c:v>12187</c:v>
                </c:pt>
                <c:pt idx="12188">
                  <c:v>12188</c:v>
                </c:pt>
                <c:pt idx="12189">
                  <c:v>12189</c:v>
                </c:pt>
                <c:pt idx="12190">
                  <c:v>12190</c:v>
                </c:pt>
                <c:pt idx="12191">
                  <c:v>12191</c:v>
                </c:pt>
                <c:pt idx="12192">
                  <c:v>12192</c:v>
                </c:pt>
                <c:pt idx="12193">
                  <c:v>12193</c:v>
                </c:pt>
                <c:pt idx="12194">
                  <c:v>12194</c:v>
                </c:pt>
                <c:pt idx="12195">
                  <c:v>12195</c:v>
                </c:pt>
                <c:pt idx="12196">
                  <c:v>12196</c:v>
                </c:pt>
                <c:pt idx="12197">
                  <c:v>12197</c:v>
                </c:pt>
                <c:pt idx="12198">
                  <c:v>12198</c:v>
                </c:pt>
                <c:pt idx="12199">
                  <c:v>12199</c:v>
                </c:pt>
                <c:pt idx="12200">
                  <c:v>12200</c:v>
                </c:pt>
                <c:pt idx="12201">
                  <c:v>12201</c:v>
                </c:pt>
                <c:pt idx="12202">
                  <c:v>12202</c:v>
                </c:pt>
                <c:pt idx="12203">
                  <c:v>12203</c:v>
                </c:pt>
                <c:pt idx="12204">
                  <c:v>12204</c:v>
                </c:pt>
                <c:pt idx="12205">
                  <c:v>12205</c:v>
                </c:pt>
                <c:pt idx="12206">
                  <c:v>12206</c:v>
                </c:pt>
                <c:pt idx="12207">
                  <c:v>12207</c:v>
                </c:pt>
                <c:pt idx="12208">
                  <c:v>12208</c:v>
                </c:pt>
                <c:pt idx="12209">
                  <c:v>12209</c:v>
                </c:pt>
                <c:pt idx="12210">
                  <c:v>12210</c:v>
                </c:pt>
                <c:pt idx="12211">
                  <c:v>12211</c:v>
                </c:pt>
                <c:pt idx="12212">
                  <c:v>12212</c:v>
                </c:pt>
                <c:pt idx="12213">
                  <c:v>12213</c:v>
                </c:pt>
                <c:pt idx="12214">
                  <c:v>12214</c:v>
                </c:pt>
                <c:pt idx="12215">
                  <c:v>12215</c:v>
                </c:pt>
                <c:pt idx="12216">
                  <c:v>12216</c:v>
                </c:pt>
                <c:pt idx="12217">
                  <c:v>12217</c:v>
                </c:pt>
                <c:pt idx="12218">
                  <c:v>12218</c:v>
                </c:pt>
                <c:pt idx="12219">
                  <c:v>12219</c:v>
                </c:pt>
                <c:pt idx="12220">
                  <c:v>12220</c:v>
                </c:pt>
                <c:pt idx="12221">
                  <c:v>12221</c:v>
                </c:pt>
                <c:pt idx="12222">
                  <c:v>12222</c:v>
                </c:pt>
                <c:pt idx="12223">
                  <c:v>12223</c:v>
                </c:pt>
                <c:pt idx="12224">
                  <c:v>12224</c:v>
                </c:pt>
                <c:pt idx="12225">
                  <c:v>12225</c:v>
                </c:pt>
                <c:pt idx="12226">
                  <c:v>12226</c:v>
                </c:pt>
                <c:pt idx="12227">
                  <c:v>12227</c:v>
                </c:pt>
                <c:pt idx="12228">
                  <c:v>12228</c:v>
                </c:pt>
                <c:pt idx="12229">
                  <c:v>12229</c:v>
                </c:pt>
                <c:pt idx="12230">
                  <c:v>12230</c:v>
                </c:pt>
                <c:pt idx="12231">
                  <c:v>12231</c:v>
                </c:pt>
                <c:pt idx="12232">
                  <c:v>12232</c:v>
                </c:pt>
                <c:pt idx="12233">
                  <c:v>12233</c:v>
                </c:pt>
                <c:pt idx="12234">
                  <c:v>12234</c:v>
                </c:pt>
                <c:pt idx="12235">
                  <c:v>12235</c:v>
                </c:pt>
                <c:pt idx="12236">
                  <c:v>12236</c:v>
                </c:pt>
                <c:pt idx="12237">
                  <c:v>12237</c:v>
                </c:pt>
                <c:pt idx="12238">
                  <c:v>12238</c:v>
                </c:pt>
                <c:pt idx="12239">
                  <c:v>12239</c:v>
                </c:pt>
                <c:pt idx="12240">
                  <c:v>12240</c:v>
                </c:pt>
                <c:pt idx="12241">
                  <c:v>12241</c:v>
                </c:pt>
                <c:pt idx="12242">
                  <c:v>12242</c:v>
                </c:pt>
                <c:pt idx="12243">
                  <c:v>12243</c:v>
                </c:pt>
                <c:pt idx="12244">
                  <c:v>12244</c:v>
                </c:pt>
                <c:pt idx="12245">
                  <c:v>12245</c:v>
                </c:pt>
                <c:pt idx="12246">
                  <c:v>12246</c:v>
                </c:pt>
                <c:pt idx="12247">
                  <c:v>12247</c:v>
                </c:pt>
                <c:pt idx="12248">
                  <c:v>12248</c:v>
                </c:pt>
                <c:pt idx="12249">
                  <c:v>12249</c:v>
                </c:pt>
                <c:pt idx="12250">
                  <c:v>12250</c:v>
                </c:pt>
                <c:pt idx="12251">
                  <c:v>12251</c:v>
                </c:pt>
                <c:pt idx="12252">
                  <c:v>12252</c:v>
                </c:pt>
                <c:pt idx="12253">
                  <c:v>12253</c:v>
                </c:pt>
                <c:pt idx="12254">
                  <c:v>12254</c:v>
                </c:pt>
                <c:pt idx="12255">
                  <c:v>12255</c:v>
                </c:pt>
                <c:pt idx="12256">
                  <c:v>12256</c:v>
                </c:pt>
                <c:pt idx="12257">
                  <c:v>12257</c:v>
                </c:pt>
                <c:pt idx="12258">
                  <c:v>12258</c:v>
                </c:pt>
                <c:pt idx="12259">
                  <c:v>12259</c:v>
                </c:pt>
                <c:pt idx="12260">
                  <c:v>12260</c:v>
                </c:pt>
                <c:pt idx="12261">
                  <c:v>12261</c:v>
                </c:pt>
                <c:pt idx="12262">
                  <c:v>12262</c:v>
                </c:pt>
                <c:pt idx="12263">
                  <c:v>12263</c:v>
                </c:pt>
                <c:pt idx="12264">
                  <c:v>12264</c:v>
                </c:pt>
                <c:pt idx="12265">
                  <c:v>12265</c:v>
                </c:pt>
                <c:pt idx="12266">
                  <c:v>12266</c:v>
                </c:pt>
                <c:pt idx="12267">
                  <c:v>12267</c:v>
                </c:pt>
                <c:pt idx="12268">
                  <c:v>12268</c:v>
                </c:pt>
                <c:pt idx="12269">
                  <c:v>12269</c:v>
                </c:pt>
                <c:pt idx="12270">
                  <c:v>12270</c:v>
                </c:pt>
                <c:pt idx="12271">
                  <c:v>12271</c:v>
                </c:pt>
                <c:pt idx="12272">
                  <c:v>12272</c:v>
                </c:pt>
                <c:pt idx="12273">
                  <c:v>12273</c:v>
                </c:pt>
                <c:pt idx="12274">
                  <c:v>12274</c:v>
                </c:pt>
                <c:pt idx="12275">
                  <c:v>12275</c:v>
                </c:pt>
                <c:pt idx="12276">
                  <c:v>12276</c:v>
                </c:pt>
                <c:pt idx="12277">
                  <c:v>12277</c:v>
                </c:pt>
                <c:pt idx="12278">
                  <c:v>12278</c:v>
                </c:pt>
                <c:pt idx="12279">
                  <c:v>12279</c:v>
                </c:pt>
                <c:pt idx="12280">
                  <c:v>12280</c:v>
                </c:pt>
                <c:pt idx="12281">
                  <c:v>12281</c:v>
                </c:pt>
                <c:pt idx="12282">
                  <c:v>12282</c:v>
                </c:pt>
                <c:pt idx="12283">
                  <c:v>12283</c:v>
                </c:pt>
                <c:pt idx="12284">
                  <c:v>12284</c:v>
                </c:pt>
                <c:pt idx="12285">
                  <c:v>12285</c:v>
                </c:pt>
                <c:pt idx="12286">
                  <c:v>12286</c:v>
                </c:pt>
                <c:pt idx="12287">
                  <c:v>12287</c:v>
                </c:pt>
                <c:pt idx="12288">
                  <c:v>12288</c:v>
                </c:pt>
                <c:pt idx="12289">
                  <c:v>12289</c:v>
                </c:pt>
                <c:pt idx="12290">
                  <c:v>12290</c:v>
                </c:pt>
                <c:pt idx="12291">
                  <c:v>12291</c:v>
                </c:pt>
                <c:pt idx="12292">
                  <c:v>12292</c:v>
                </c:pt>
                <c:pt idx="12293">
                  <c:v>12293</c:v>
                </c:pt>
                <c:pt idx="12294">
                  <c:v>12294</c:v>
                </c:pt>
                <c:pt idx="12295">
                  <c:v>12295</c:v>
                </c:pt>
                <c:pt idx="12296">
                  <c:v>12296</c:v>
                </c:pt>
                <c:pt idx="12297">
                  <c:v>12297</c:v>
                </c:pt>
                <c:pt idx="12298">
                  <c:v>12298</c:v>
                </c:pt>
                <c:pt idx="12299">
                  <c:v>12299</c:v>
                </c:pt>
                <c:pt idx="12300">
                  <c:v>12300</c:v>
                </c:pt>
                <c:pt idx="12301">
                  <c:v>12301</c:v>
                </c:pt>
                <c:pt idx="12302">
                  <c:v>12302</c:v>
                </c:pt>
                <c:pt idx="12303">
                  <c:v>12303</c:v>
                </c:pt>
                <c:pt idx="12304">
                  <c:v>12304</c:v>
                </c:pt>
                <c:pt idx="12305">
                  <c:v>12305</c:v>
                </c:pt>
                <c:pt idx="12306">
                  <c:v>12306</c:v>
                </c:pt>
                <c:pt idx="12307">
                  <c:v>12307</c:v>
                </c:pt>
                <c:pt idx="12308">
                  <c:v>12308</c:v>
                </c:pt>
                <c:pt idx="12309">
                  <c:v>12309</c:v>
                </c:pt>
                <c:pt idx="12310">
                  <c:v>12310</c:v>
                </c:pt>
                <c:pt idx="12311">
                  <c:v>12311</c:v>
                </c:pt>
                <c:pt idx="12312">
                  <c:v>12312</c:v>
                </c:pt>
                <c:pt idx="12313">
                  <c:v>12313</c:v>
                </c:pt>
                <c:pt idx="12314">
                  <c:v>12314</c:v>
                </c:pt>
                <c:pt idx="12315">
                  <c:v>12315</c:v>
                </c:pt>
                <c:pt idx="12316">
                  <c:v>12316</c:v>
                </c:pt>
                <c:pt idx="12317">
                  <c:v>12317</c:v>
                </c:pt>
                <c:pt idx="12318">
                  <c:v>12318</c:v>
                </c:pt>
                <c:pt idx="12319">
                  <c:v>12319</c:v>
                </c:pt>
                <c:pt idx="12320">
                  <c:v>12320</c:v>
                </c:pt>
                <c:pt idx="12321">
                  <c:v>12321</c:v>
                </c:pt>
                <c:pt idx="12322">
                  <c:v>12322</c:v>
                </c:pt>
                <c:pt idx="12323">
                  <c:v>12323</c:v>
                </c:pt>
                <c:pt idx="12324">
                  <c:v>12324</c:v>
                </c:pt>
                <c:pt idx="12325">
                  <c:v>12325</c:v>
                </c:pt>
                <c:pt idx="12326">
                  <c:v>12326</c:v>
                </c:pt>
                <c:pt idx="12327">
                  <c:v>12327</c:v>
                </c:pt>
                <c:pt idx="12328">
                  <c:v>12328</c:v>
                </c:pt>
                <c:pt idx="12329">
                  <c:v>12329</c:v>
                </c:pt>
                <c:pt idx="12330">
                  <c:v>12330</c:v>
                </c:pt>
                <c:pt idx="12331">
                  <c:v>12331</c:v>
                </c:pt>
                <c:pt idx="12332">
                  <c:v>12332</c:v>
                </c:pt>
                <c:pt idx="12333">
                  <c:v>12333</c:v>
                </c:pt>
                <c:pt idx="12334">
                  <c:v>12334</c:v>
                </c:pt>
                <c:pt idx="12335">
                  <c:v>12335</c:v>
                </c:pt>
                <c:pt idx="12336">
                  <c:v>12336</c:v>
                </c:pt>
                <c:pt idx="12337">
                  <c:v>12337</c:v>
                </c:pt>
                <c:pt idx="12338">
                  <c:v>12338</c:v>
                </c:pt>
                <c:pt idx="12339">
                  <c:v>12339</c:v>
                </c:pt>
                <c:pt idx="12340">
                  <c:v>12340</c:v>
                </c:pt>
                <c:pt idx="12341">
                  <c:v>12341</c:v>
                </c:pt>
                <c:pt idx="12342">
                  <c:v>12342</c:v>
                </c:pt>
                <c:pt idx="12343">
                  <c:v>12343</c:v>
                </c:pt>
                <c:pt idx="12344">
                  <c:v>12344</c:v>
                </c:pt>
                <c:pt idx="12345">
                  <c:v>12345</c:v>
                </c:pt>
                <c:pt idx="12346">
                  <c:v>12346</c:v>
                </c:pt>
                <c:pt idx="12347">
                  <c:v>12347</c:v>
                </c:pt>
                <c:pt idx="12348">
                  <c:v>12348</c:v>
                </c:pt>
                <c:pt idx="12349">
                  <c:v>12349</c:v>
                </c:pt>
                <c:pt idx="12350">
                  <c:v>12350</c:v>
                </c:pt>
                <c:pt idx="12351">
                  <c:v>12351</c:v>
                </c:pt>
                <c:pt idx="12352">
                  <c:v>12352</c:v>
                </c:pt>
                <c:pt idx="12353">
                  <c:v>12353</c:v>
                </c:pt>
                <c:pt idx="12354">
                  <c:v>12354</c:v>
                </c:pt>
                <c:pt idx="12355">
                  <c:v>12355</c:v>
                </c:pt>
                <c:pt idx="12356">
                  <c:v>12356</c:v>
                </c:pt>
                <c:pt idx="12357">
                  <c:v>12357</c:v>
                </c:pt>
                <c:pt idx="12358">
                  <c:v>12358</c:v>
                </c:pt>
                <c:pt idx="12359">
                  <c:v>12359</c:v>
                </c:pt>
                <c:pt idx="12360">
                  <c:v>12360</c:v>
                </c:pt>
                <c:pt idx="12361">
                  <c:v>12361</c:v>
                </c:pt>
                <c:pt idx="12362">
                  <c:v>12362</c:v>
                </c:pt>
                <c:pt idx="12363">
                  <c:v>12363</c:v>
                </c:pt>
                <c:pt idx="12364">
                  <c:v>12364</c:v>
                </c:pt>
                <c:pt idx="12365">
                  <c:v>12365</c:v>
                </c:pt>
                <c:pt idx="12366">
                  <c:v>12366</c:v>
                </c:pt>
                <c:pt idx="12367">
                  <c:v>12367</c:v>
                </c:pt>
                <c:pt idx="12368">
                  <c:v>12368</c:v>
                </c:pt>
                <c:pt idx="12369">
                  <c:v>12369</c:v>
                </c:pt>
                <c:pt idx="12370">
                  <c:v>12370</c:v>
                </c:pt>
                <c:pt idx="12371">
                  <c:v>12371</c:v>
                </c:pt>
                <c:pt idx="12372">
                  <c:v>12372</c:v>
                </c:pt>
                <c:pt idx="12373">
                  <c:v>12373</c:v>
                </c:pt>
                <c:pt idx="12374">
                  <c:v>12374</c:v>
                </c:pt>
                <c:pt idx="12375">
                  <c:v>12375</c:v>
                </c:pt>
                <c:pt idx="12376">
                  <c:v>12376</c:v>
                </c:pt>
                <c:pt idx="12377">
                  <c:v>12377</c:v>
                </c:pt>
                <c:pt idx="12378">
                  <c:v>12378</c:v>
                </c:pt>
                <c:pt idx="12379">
                  <c:v>12379</c:v>
                </c:pt>
                <c:pt idx="12380">
                  <c:v>12380</c:v>
                </c:pt>
                <c:pt idx="12381">
                  <c:v>12381</c:v>
                </c:pt>
                <c:pt idx="12382">
                  <c:v>12382</c:v>
                </c:pt>
                <c:pt idx="12383">
                  <c:v>12383</c:v>
                </c:pt>
                <c:pt idx="12384">
                  <c:v>12384</c:v>
                </c:pt>
                <c:pt idx="12385">
                  <c:v>12385</c:v>
                </c:pt>
                <c:pt idx="12386">
                  <c:v>12386</c:v>
                </c:pt>
                <c:pt idx="12387">
                  <c:v>12387</c:v>
                </c:pt>
                <c:pt idx="12388">
                  <c:v>12388</c:v>
                </c:pt>
                <c:pt idx="12389">
                  <c:v>12389</c:v>
                </c:pt>
                <c:pt idx="12390">
                  <c:v>12390</c:v>
                </c:pt>
                <c:pt idx="12391">
                  <c:v>12391</c:v>
                </c:pt>
                <c:pt idx="12392">
                  <c:v>12392</c:v>
                </c:pt>
                <c:pt idx="12393">
                  <c:v>12393</c:v>
                </c:pt>
                <c:pt idx="12394">
                  <c:v>12394</c:v>
                </c:pt>
                <c:pt idx="12395">
                  <c:v>12395</c:v>
                </c:pt>
                <c:pt idx="12396">
                  <c:v>12396</c:v>
                </c:pt>
                <c:pt idx="12397">
                  <c:v>12397</c:v>
                </c:pt>
                <c:pt idx="12398">
                  <c:v>12398</c:v>
                </c:pt>
                <c:pt idx="12399">
                  <c:v>12399</c:v>
                </c:pt>
                <c:pt idx="12400">
                  <c:v>12400</c:v>
                </c:pt>
                <c:pt idx="12401">
                  <c:v>12401</c:v>
                </c:pt>
                <c:pt idx="12402">
                  <c:v>12402</c:v>
                </c:pt>
                <c:pt idx="12403">
                  <c:v>12403</c:v>
                </c:pt>
                <c:pt idx="12404">
                  <c:v>12404</c:v>
                </c:pt>
                <c:pt idx="12405">
                  <c:v>12405</c:v>
                </c:pt>
                <c:pt idx="12406">
                  <c:v>12406</c:v>
                </c:pt>
                <c:pt idx="12407">
                  <c:v>12407</c:v>
                </c:pt>
                <c:pt idx="12408">
                  <c:v>12408</c:v>
                </c:pt>
                <c:pt idx="12409">
                  <c:v>12409</c:v>
                </c:pt>
                <c:pt idx="12410">
                  <c:v>12410</c:v>
                </c:pt>
                <c:pt idx="12411">
                  <c:v>12411</c:v>
                </c:pt>
                <c:pt idx="12412">
                  <c:v>12412</c:v>
                </c:pt>
                <c:pt idx="12413">
                  <c:v>12413</c:v>
                </c:pt>
                <c:pt idx="12414">
                  <c:v>12414</c:v>
                </c:pt>
                <c:pt idx="12415">
                  <c:v>12415</c:v>
                </c:pt>
                <c:pt idx="12416">
                  <c:v>12416</c:v>
                </c:pt>
                <c:pt idx="12417">
                  <c:v>12417</c:v>
                </c:pt>
                <c:pt idx="12418">
                  <c:v>12418</c:v>
                </c:pt>
                <c:pt idx="12419">
                  <c:v>12419</c:v>
                </c:pt>
                <c:pt idx="12420">
                  <c:v>12420</c:v>
                </c:pt>
                <c:pt idx="12421">
                  <c:v>12421</c:v>
                </c:pt>
                <c:pt idx="12422">
                  <c:v>12422</c:v>
                </c:pt>
                <c:pt idx="12423">
                  <c:v>12423</c:v>
                </c:pt>
                <c:pt idx="12424">
                  <c:v>12424</c:v>
                </c:pt>
                <c:pt idx="12425">
                  <c:v>12425</c:v>
                </c:pt>
                <c:pt idx="12426">
                  <c:v>12426</c:v>
                </c:pt>
                <c:pt idx="12427">
                  <c:v>12427</c:v>
                </c:pt>
                <c:pt idx="12428">
                  <c:v>12428</c:v>
                </c:pt>
                <c:pt idx="12429">
                  <c:v>12429</c:v>
                </c:pt>
                <c:pt idx="12430">
                  <c:v>12430</c:v>
                </c:pt>
                <c:pt idx="12431">
                  <c:v>12431</c:v>
                </c:pt>
                <c:pt idx="12432">
                  <c:v>12432</c:v>
                </c:pt>
                <c:pt idx="12433">
                  <c:v>12433</c:v>
                </c:pt>
                <c:pt idx="12434">
                  <c:v>12434</c:v>
                </c:pt>
                <c:pt idx="12435">
                  <c:v>12435</c:v>
                </c:pt>
                <c:pt idx="12436">
                  <c:v>12436</c:v>
                </c:pt>
                <c:pt idx="12437">
                  <c:v>12437</c:v>
                </c:pt>
                <c:pt idx="12438">
                  <c:v>12438</c:v>
                </c:pt>
                <c:pt idx="12439">
                  <c:v>12439</c:v>
                </c:pt>
                <c:pt idx="12440">
                  <c:v>12440</c:v>
                </c:pt>
                <c:pt idx="12441">
                  <c:v>12441</c:v>
                </c:pt>
                <c:pt idx="12442">
                  <c:v>12442</c:v>
                </c:pt>
                <c:pt idx="12443">
                  <c:v>12443</c:v>
                </c:pt>
                <c:pt idx="12444">
                  <c:v>12444</c:v>
                </c:pt>
                <c:pt idx="12445">
                  <c:v>12445</c:v>
                </c:pt>
                <c:pt idx="12446">
                  <c:v>12446</c:v>
                </c:pt>
                <c:pt idx="12447">
                  <c:v>12447</c:v>
                </c:pt>
                <c:pt idx="12448">
                  <c:v>12448</c:v>
                </c:pt>
                <c:pt idx="12449">
                  <c:v>12449</c:v>
                </c:pt>
                <c:pt idx="12450">
                  <c:v>12450</c:v>
                </c:pt>
                <c:pt idx="12451">
                  <c:v>12451</c:v>
                </c:pt>
                <c:pt idx="12452">
                  <c:v>12452</c:v>
                </c:pt>
                <c:pt idx="12453">
                  <c:v>12453</c:v>
                </c:pt>
                <c:pt idx="12454">
                  <c:v>12454</c:v>
                </c:pt>
                <c:pt idx="12455">
                  <c:v>12455</c:v>
                </c:pt>
                <c:pt idx="12456">
                  <c:v>12456</c:v>
                </c:pt>
                <c:pt idx="12457">
                  <c:v>12457</c:v>
                </c:pt>
                <c:pt idx="12458">
                  <c:v>12458</c:v>
                </c:pt>
                <c:pt idx="12459">
                  <c:v>12459</c:v>
                </c:pt>
                <c:pt idx="12460">
                  <c:v>12460</c:v>
                </c:pt>
                <c:pt idx="12461">
                  <c:v>12461</c:v>
                </c:pt>
                <c:pt idx="12462">
                  <c:v>12462</c:v>
                </c:pt>
                <c:pt idx="12463">
                  <c:v>12463</c:v>
                </c:pt>
                <c:pt idx="12464">
                  <c:v>12464</c:v>
                </c:pt>
                <c:pt idx="12465">
                  <c:v>12465</c:v>
                </c:pt>
                <c:pt idx="12466">
                  <c:v>12466</c:v>
                </c:pt>
                <c:pt idx="12467">
                  <c:v>12467</c:v>
                </c:pt>
                <c:pt idx="12468">
                  <c:v>12468</c:v>
                </c:pt>
                <c:pt idx="12469">
                  <c:v>12469</c:v>
                </c:pt>
                <c:pt idx="12470">
                  <c:v>12470</c:v>
                </c:pt>
                <c:pt idx="12471">
                  <c:v>12471</c:v>
                </c:pt>
                <c:pt idx="12472">
                  <c:v>12472</c:v>
                </c:pt>
                <c:pt idx="12473">
                  <c:v>12473</c:v>
                </c:pt>
                <c:pt idx="12474">
                  <c:v>12474</c:v>
                </c:pt>
                <c:pt idx="12475">
                  <c:v>12475</c:v>
                </c:pt>
                <c:pt idx="12476">
                  <c:v>12476</c:v>
                </c:pt>
                <c:pt idx="12477">
                  <c:v>12477</c:v>
                </c:pt>
                <c:pt idx="12478">
                  <c:v>12478</c:v>
                </c:pt>
                <c:pt idx="12479">
                  <c:v>12479</c:v>
                </c:pt>
                <c:pt idx="12480">
                  <c:v>12480</c:v>
                </c:pt>
                <c:pt idx="12481">
                  <c:v>12481</c:v>
                </c:pt>
                <c:pt idx="12482">
                  <c:v>12482</c:v>
                </c:pt>
                <c:pt idx="12483">
                  <c:v>12483</c:v>
                </c:pt>
                <c:pt idx="12484">
                  <c:v>12484</c:v>
                </c:pt>
                <c:pt idx="12485">
                  <c:v>12485</c:v>
                </c:pt>
                <c:pt idx="12486">
                  <c:v>12486</c:v>
                </c:pt>
                <c:pt idx="12487">
                  <c:v>12487</c:v>
                </c:pt>
                <c:pt idx="12488">
                  <c:v>12488</c:v>
                </c:pt>
                <c:pt idx="12489">
                  <c:v>12489</c:v>
                </c:pt>
                <c:pt idx="12490">
                  <c:v>12490</c:v>
                </c:pt>
                <c:pt idx="12491">
                  <c:v>12491</c:v>
                </c:pt>
                <c:pt idx="12492">
                  <c:v>12492</c:v>
                </c:pt>
                <c:pt idx="12493">
                  <c:v>12493</c:v>
                </c:pt>
                <c:pt idx="12494">
                  <c:v>12494</c:v>
                </c:pt>
                <c:pt idx="12495">
                  <c:v>12495</c:v>
                </c:pt>
                <c:pt idx="12496">
                  <c:v>12496</c:v>
                </c:pt>
                <c:pt idx="12497">
                  <c:v>12497</c:v>
                </c:pt>
                <c:pt idx="12498">
                  <c:v>12498</c:v>
                </c:pt>
                <c:pt idx="12499">
                  <c:v>12499</c:v>
                </c:pt>
                <c:pt idx="12500">
                  <c:v>12500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EtOHMix50!$E$23:$E$25023</c:f>
              <c:numCache>
                <c:formatCode>General</c:formatCode>
                <c:ptCount val="25001"/>
                <c:pt idx="0">
                  <c:v>938</c:v>
                </c:pt>
                <c:pt idx="1">
                  <c:v>1963</c:v>
                </c:pt>
                <c:pt idx="2">
                  <c:v>2196</c:v>
                </c:pt>
                <c:pt idx="3">
                  <c:v>2344</c:v>
                </c:pt>
                <c:pt idx="4">
                  <c:v>2402</c:v>
                </c:pt>
                <c:pt idx="5">
                  <c:v>2466</c:v>
                </c:pt>
                <c:pt idx="6">
                  <c:v>2531</c:v>
                </c:pt>
                <c:pt idx="7">
                  <c:v>2578</c:v>
                </c:pt>
                <c:pt idx="8">
                  <c:v>2568</c:v>
                </c:pt>
                <c:pt idx="9">
                  <c:v>2594</c:v>
                </c:pt>
                <c:pt idx="10">
                  <c:v>2616</c:v>
                </c:pt>
                <c:pt idx="11">
                  <c:v>2655</c:v>
                </c:pt>
                <c:pt idx="12">
                  <c:v>2633</c:v>
                </c:pt>
                <c:pt idx="13">
                  <c:v>2670</c:v>
                </c:pt>
                <c:pt idx="14">
                  <c:v>2667</c:v>
                </c:pt>
                <c:pt idx="15">
                  <c:v>2671</c:v>
                </c:pt>
                <c:pt idx="16">
                  <c:v>2683</c:v>
                </c:pt>
                <c:pt idx="17">
                  <c:v>2676</c:v>
                </c:pt>
                <c:pt idx="18">
                  <c:v>2677</c:v>
                </c:pt>
                <c:pt idx="19">
                  <c:v>2686</c:v>
                </c:pt>
                <c:pt idx="20">
                  <c:v>2673</c:v>
                </c:pt>
                <c:pt idx="21">
                  <c:v>2668</c:v>
                </c:pt>
                <c:pt idx="22">
                  <c:v>2695</c:v>
                </c:pt>
                <c:pt idx="23">
                  <c:v>2708</c:v>
                </c:pt>
                <c:pt idx="24">
                  <c:v>2706</c:v>
                </c:pt>
                <c:pt idx="25">
                  <c:v>2704</c:v>
                </c:pt>
                <c:pt idx="26">
                  <c:v>2719</c:v>
                </c:pt>
                <c:pt idx="27">
                  <c:v>2706</c:v>
                </c:pt>
                <c:pt idx="28">
                  <c:v>2724</c:v>
                </c:pt>
                <c:pt idx="29">
                  <c:v>2726</c:v>
                </c:pt>
                <c:pt idx="30">
                  <c:v>2748</c:v>
                </c:pt>
                <c:pt idx="31">
                  <c:v>2710</c:v>
                </c:pt>
                <c:pt idx="32">
                  <c:v>2717</c:v>
                </c:pt>
                <c:pt idx="33">
                  <c:v>2725</c:v>
                </c:pt>
                <c:pt idx="34">
                  <c:v>2740</c:v>
                </c:pt>
                <c:pt idx="35">
                  <c:v>2698</c:v>
                </c:pt>
                <c:pt idx="36">
                  <c:v>2731</c:v>
                </c:pt>
                <c:pt idx="37">
                  <c:v>2710</c:v>
                </c:pt>
                <c:pt idx="38">
                  <c:v>2720</c:v>
                </c:pt>
                <c:pt idx="39">
                  <c:v>2730</c:v>
                </c:pt>
                <c:pt idx="40">
                  <c:v>2704</c:v>
                </c:pt>
                <c:pt idx="41">
                  <c:v>2739</c:v>
                </c:pt>
                <c:pt idx="42">
                  <c:v>2729</c:v>
                </c:pt>
                <c:pt idx="43">
                  <c:v>2739</c:v>
                </c:pt>
                <c:pt idx="44">
                  <c:v>2733</c:v>
                </c:pt>
                <c:pt idx="45">
                  <c:v>2767</c:v>
                </c:pt>
                <c:pt idx="46">
                  <c:v>2746</c:v>
                </c:pt>
                <c:pt idx="47">
                  <c:v>2734</c:v>
                </c:pt>
                <c:pt idx="48">
                  <c:v>2751</c:v>
                </c:pt>
                <c:pt idx="49">
                  <c:v>2727</c:v>
                </c:pt>
                <c:pt idx="50">
                  <c:v>2757</c:v>
                </c:pt>
                <c:pt idx="51">
                  <c:v>2716</c:v>
                </c:pt>
                <c:pt idx="52">
                  <c:v>2724</c:v>
                </c:pt>
                <c:pt idx="53">
                  <c:v>2762</c:v>
                </c:pt>
                <c:pt idx="54">
                  <c:v>2744</c:v>
                </c:pt>
                <c:pt idx="55">
                  <c:v>2715</c:v>
                </c:pt>
                <c:pt idx="56">
                  <c:v>2735</c:v>
                </c:pt>
                <c:pt idx="57">
                  <c:v>2696</c:v>
                </c:pt>
                <c:pt idx="58">
                  <c:v>2724</c:v>
                </c:pt>
                <c:pt idx="59">
                  <c:v>2740</c:v>
                </c:pt>
                <c:pt idx="60">
                  <c:v>2758</c:v>
                </c:pt>
                <c:pt idx="61">
                  <c:v>2745</c:v>
                </c:pt>
                <c:pt idx="62">
                  <c:v>2747</c:v>
                </c:pt>
                <c:pt idx="63">
                  <c:v>2751</c:v>
                </c:pt>
                <c:pt idx="64">
                  <c:v>2767</c:v>
                </c:pt>
                <c:pt idx="65">
                  <c:v>2749</c:v>
                </c:pt>
                <c:pt idx="66">
                  <c:v>2759</c:v>
                </c:pt>
                <c:pt idx="67">
                  <c:v>2764</c:v>
                </c:pt>
                <c:pt idx="68">
                  <c:v>2745</c:v>
                </c:pt>
                <c:pt idx="69">
                  <c:v>2742</c:v>
                </c:pt>
                <c:pt idx="70">
                  <c:v>2791</c:v>
                </c:pt>
                <c:pt idx="71">
                  <c:v>2732</c:v>
                </c:pt>
                <c:pt idx="72">
                  <c:v>2742</c:v>
                </c:pt>
                <c:pt idx="73">
                  <c:v>2753</c:v>
                </c:pt>
                <c:pt idx="74">
                  <c:v>2761</c:v>
                </c:pt>
                <c:pt idx="75">
                  <c:v>2760</c:v>
                </c:pt>
                <c:pt idx="76">
                  <c:v>2749</c:v>
                </c:pt>
                <c:pt idx="77">
                  <c:v>2748</c:v>
                </c:pt>
                <c:pt idx="78">
                  <c:v>2769</c:v>
                </c:pt>
                <c:pt idx="79">
                  <c:v>2764</c:v>
                </c:pt>
                <c:pt idx="80">
                  <c:v>2740</c:v>
                </c:pt>
                <c:pt idx="81">
                  <c:v>2726</c:v>
                </c:pt>
                <c:pt idx="82">
                  <c:v>2709</c:v>
                </c:pt>
                <c:pt idx="83">
                  <c:v>2765</c:v>
                </c:pt>
                <c:pt idx="84">
                  <c:v>2749</c:v>
                </c:pt>
                <c:pt idx="85">
                  <c:v>2767</c:v>
                </c:pt>
                <c:pt idx="86">
                  <c:v>2754</c:v>
                </c:pt>
                <c:pt idx="87">
                  <c:v>2793</c:v>
                </c:pt>
                <c:pt idx="88">
                  <c:v>2762</c:v>
                </c:pt>
                <c:pt idx="89">
                  <c:v>2759</c:v>
                </c:pt>
                <c:pt idx="90">
                  <c:v>2784</c:v>
                </c:pt>
                <c:pt idx="91">
                  <c:v>2772</c:v>
                </c:pt>
                <c:pt idx="92">
                  <c:v>2761</c:v>
                </c:pt>
                <c:pt idx="93">
                  <c:v>2753</c:v>
                </c:pt>
                <c:pt idx="94">
                  <c:v>2753</c:v>
                </c:pt>
                <c:pt idx="95">
                  <c:v>2784</c:v>
                </c:pt>
                <c:pt idx="96">
                  <c:v>2739</c:v>
                </c:pt>
                <c:pt idx="97">
                  <c:v>2750</c:v>
                </c:pt>
                <c:pt idx="98">
                  <c:v>2770</c:v>
                </c:pt>
                <c:pt idx="99">
                  <c:v>2785</c:v>
                </c:pt>
                <c:pt idx="100">
                  <c:v>2756</c:v>
                </c:pt>
                <c:pt idx="101">
                  <c:v>2758</c:v>
                </c:pt>
                <c:pt idx="102">
                  <c:v>2768</c:v>
                </c:pt>
                <c:pt idx="103">
                  <c:v>2740</c:v>
                </c:pt>
                <c:pt idx="104">
                  <c:v>2754</c:v>
                </c:pt>
                <c:pt idx="105">
                  <c:v>2777</c:v>
                </c:pt>
                <c:pt idx="106">
                  <c:v>2741</c:v>
                </c:pt>
                <c:pt idx="107">
                  <c:v>2765</c:v>
                </c:pt>
                <c:pt idx="108">
                  <c:v>2751</c:v>
                </c:pt>
                <c:pt idx="109">
                  <c:v>2763</c:v>
                </c:pt>
                <c:pt idx="110">
                  <c:v>2759</c:v>
                </c:pt>
                <c:pt idx="111">
                  <c:v>2736</c:v>
                </c:pt>
                <c:pt idx="112">
                  <c:v>2780</c:v>
                </c:pt>
                <c:pt idx="113">
                  <c:v>2773</c:v>
                </c:pt>
                <c:pt idx="114">
                  <c:v>2772</c:v>
                </c:pt>
                <c:pt idx="115">
                  <c:v>2738</c:v>
                </c:pt>
                <c:pt idx="116">
                  <c:v>2778</c:v>
                </c:pt>
                <c:pt idx="117">
                  <c:v>2767</c:v>
                </c:pt>
                <c:pt idx="118">
                  <c:v>2786</c:v>
                </c:pt>
                <c:pt idx="119">
                  <c:v>2768</c:v>
                </c:pt>
                <c:pt idx="120">
                  <c:v>2764</c:v>
                </c:pt>
                <c:pt idx="121">
                  <c:v>2781</c:v>
                </c:pt>
                <c:pt idx="122">
                  <c:v>2787</c:v>
                </c:pt>
                <c:pt idx="123">
                  <c:v>2771</c:v>
                </c:pt>
                <c:pt idx="124">
                  <c:v>2773</c:v>
                </c:pt>
                <c:pt idx="125">
                  <c:v>2778</c:v>
                </c:pt>
                <c:pt idx="126">
                  <c:v>2783</c:v>
                </c:pt>
                <c:pt idx="127">
                  <c:v>2803</c:v>
                </c:pt>
                <c:pt idx="128">
                  <c:v>2746</c:v>
                </c:pt>
                <c:pt idx="129">
                  <c:v>2766</c:v>
                </c:pt>
                <c:pt idx="130">
                  <c:v>2778</c:v>
                </c:pt>
                <c:pt idx="131">
                  <c:v>2803</c:v>
                </c:pt>
                <c:pt idx="132">
                  <c:v>2778</c:v>
                </c:pt>
                <c:pt idx="133">
                  <c:v>2810</c:v>
                </c:pt>
                <c:pt idx="134">
                  <c:v>2770</c:v>
                </c:pt>
                <c:pt idx="135">
                  <c:v>2777</c:v>
                </c:pt>
                <c:pt idx="136">
                  <c:v>2808</c:v>
                </c:pt>
                <c:pt idx="137">
                  <c:v>2776</c:v>
                </c:pt>
                <c:pt idx="138">
                  <c:v>2798</c:v>
                </c:pt>
                <c:pt idx="139">
                  <c:v>2783</c:v>
                </c:pt>
                <c:pt idx="140">
                  <c:v>2783</c:v>
                </c:pt>
                <c:pt idx="141">
                  <c:v>2749</c:v>
                </c:pt>
                <c:pt idx="142">
                  <c:v>2766</c:v>
                </c:pt>
                <c:pt idx="143">
                  <c:v>2763</c:v>
                </c:pt>
                <c:pt idx="144">
                  <c:v>2788</c:v>
                </c:pt>
                <c:pt idx="145">
                  <c:v>2761</c:v>
                </c:pt>
                <c:pt idx="146">
                  <c:v>2758</c:v>
                </c:pt>
                <c:pt idx="147">
                  <c:v>2797</c:v>
                </c:pt>
                <c:pt idx="148">
                  <c:v>2766</c:v>
                </c:pt>
                <c:pt idx="149">
                  <c:v>2774</c:v>
                </c:pt>
                <c:pt idx="150">
                  <c:v>2772</c:v>
                </c:pt>
                <c:pt idx="151">
                  <c:v>2758</c:v>
                </c:pt>
                <c:pt idx="152">
                  <c:v>2780</c:v>
                </c:pt>
                <c:pt idx="153">
                  <c:v>2798</c:v>
                </c:pt>
                <c:pt idx="154">
                  <c:v>2800</c:v>
                </c:pt>
                <c:pt idx="155">
                  <c:v>2783</c:v>
                </c:pt>
                <c:pt idx="156">
                  <c:v>2777</c:v>
                </c:pt>
                <c:pt idx="157">
                  <c:v>2758</c:v>
                </c:pt>
                <c:pt idx="158">
                  <c:v>2754</c:v>
                </c:pt>
                <c:pt idx="159">
                  <c:v>2757</c:v>
                </c:pt>
                <c:pt idx="160">
                  <c:v>2778</c:v>
                </c:pt>
                <c:pt idx="161">
                  <c:v>2770</c:v>
                </c:pt>
                <c:pt idx="162">
                  <c:v>2790</c:v>
                </c:pt>
                <c:pt idx="163">
                  <c:v>2780</c:v>
                </c:pt>
                <c:pt idx="164">
                  <c:v>2777</c:v>
                </c:pt>
                <c:pt idx="165">
                  <c:v>2768</c:v>
                </c:pt>
                <c:pt idx="166">
                  <c:v>2768</c:v>
                </c:pt>
                <c:pt idx="167">
                  <c:v>2770</c:v>
                </c:pt>
                <c:pt idx="168">
                  <c:v>2783</c:v>
                </c:pt>
                <c:pt idx="169">
                  <c:v>2788</c:v>
                </c:pt>
                <c:pt idx="170">
                  <c:v>2782</c:v>
                </c:pt>
                <c:pt idx="171">
                  <c:v>2777</c:v>
                </c:pt>
                <c:pt idx="172">
                  <c:v>2788</c:v>
                </c:pt>
                <c:pt idx="173">
                  <c:v>2787</c:v>
                </c:pt>
                <c:pt idx="174">
                  <c:v>2789</c:v>
                </c:pt>
                <c:pt idx="175">
                  <c:v>2790</c:v>
                </c:pt>
                <c:pt idx="176">
                  <c:v>2749</c:v>
                </c:pt>
                <c:pt idx="177">
                  <c:v>2775</c:v>
                </c:pt>
                <c:pt idx="178">
                  <c:v>2795</c:v>
                </c:pt>
                <c:pt idx="179">
                  <c:v>2783</c:v>
                </c:pt>
                <c:pt idx="180">
                  <c:v>2778</c:v>
                </c:pt>
                <c:pt idx="181">
                  <c:v>2790</c:v>
                </c:pt>
                <c:pt idx="182">
                  <c:v>2793</c:v>
                </c:pt>
                <c:pt idx="183">
                  <c:v>2766</c:v>
                </c:pt>
                <c:pt idx="184">
                  <c:v>2792</c:v>
                </c:pt>
                <c:pt idx="185">
                  <c:v>2810</c:v>
                </c:pt>
                <c:pt idx="186">
                  <c:v>2819</c:v>
                </c:pt>
                <c:pt idx="187">
                  <c:v>2803</c:v>
                </c:pt>
                <c:pt idx="188">
                  <c:v>2811</c:v>
                </c:pt>
                <c:pt idx="189">
                  <c:v>2822</c:v>
                </c:pt>
                <c:pt idx="190">
                  <c:v>2802</c:v>
                </c:pt>
                <c:pt idx="191">
                  <c:v>2800</c:v>
                </c:pt>
                <c:pt idx="192">
                  <c:v>2811</c:v>
                </c:pt>
                <c:pt idx="193">
                  <c:v>2798</c:v>
                </c:pt>
                <c:pt idx="194">
                  <c:v>2786</c:v>
                </c:pt>
                <c:pt idx="195">
                  <c:v>2770</c:v>
                </c:pt>
                <c:pt idx="196">
                  <c:v>2799</c:v>
                </c:pt>
                <c:pt idx="197">
                  <c:v>2794</c:v>
                </c:pt>
                <c:pt idx="198">
                  <c:v>2793</c:v>
                </c:pt>
                <c:pt idx="199">
                  <c:v>2803</c:v>
                </c:pt>
                <c:pt idx="200">
                  <c:v>2833</c:v>
                </c:pt>
                <c:pt idx="201">
                  <c:v>2822</c:v>
                </c:pt>
                <c:pt idx="202">
                  <c:v>2852</c:v>
                </c:pt>
                <c:pt idx="203">
                  <c:v>2831</c:v>
                </c:pt>
                <c:pt idx="204">
                  <c:v>2802</c:v>
                </c:pt>
                <c:pt idx="205">
                  <c:v>2790</c:v>
                </c:pt>
                <c:pt idx="206">
                  <c:v>2781</c:v>
                </c:pt>
                <c:pt idx="207">
                  <c:v>2784</c:v>
                </c:pt>
                <c:pt idx="208">
                  <c:v>2779</c:v>
                </c:pt>
                <c:pt idx="209">
                  <c:v>2797</c:v>
                </c:pt>
                <c:pt idx="210">
                  <c:v>2777</c:v>
                </c:pt>
                <c:pt idx="211">
                  <c:v>2798</c:v>
                </c:pt>
                <c:pt idx="212">
                  <c:v>2772</c:v>
                </c:pt>
                <c:pt idx="213">
                  <c:v>2787</c:v>
                </c:pt>
                <c:pt idx="214">
                  <c:v>2768</c:v>
                </c:pt>
                <c:pt idx="215">
                  <c:v>2778</c:v>
                </c:pt>
                <c:pt idx="216">
                  <c:v>2765</c:v>
                </c:pt>
                <c:pt idx="217">
                  <c:v>2780</c:v>
                </c:pt>
                <c:pt idx="218">
                  <c:v>2768</c:v>
                </c:pt>
                <c:pt idx="219">
                  <c:v>2795</c:v>
                </c:pt>
                <c:pt idx="220">
                  <c:v>2767</c:v>
                </c:pt>
                <c:pt idx="221">
                  <c:v>2778</c:v>
                </c:pt>
                <c:pt idx="222">
                  <c:v>2758</c:v>
                </c:pt>
                <c:pt idx="223">
                  <c:v>2737</c:v>
                </c:pt>
                <c:pt idx="224">
                  <c:v>2786</c:v>
                </c:pt>
                <c:pt idx="225">
                  <c:v>2817</c:v>
                </c:pt>
                <c:pt idx="226">
                  <c:v>2790</c:v>
                </c:pt>
                <c:pt idx="227">
                  <c:v>2777</c:v>
                </c:pt>
                <c:pt idx="228">
                  <c:v>2772</c:v>
                </c:pt>
                <c:pt idx="229">
                  <c:v>2808</c:v>
                </c:pt>
                <c:pt idx="230">
                  <c:v>2775</c:v>
                </c:pt>
                <c:pt idx="231">
                  <c:v>2767</c:v>
                </c:pt>
                <c:pt idx="232">
                  <c:v>2769</c:v>
                </c:pt>
                <c:pt idx="233">
                  <c:v>2772</c:v>
                </c:pt>
                <c:pt idx="234">
                  <c:v>2793</c:v>
                </c:pt>
                <c:pt idx="235">
                  <c:v>2775</c:v>
                </c:pt>
                <c:pt idx="236">
                  <c:v>2791</c:v>
                </c:pt>
                <c:pt idx="237">
                  <c:v>2780</c:v>
                </c:pt>
                <c:pt idx="238">
                  <c:v>2807</c:v>
                </c:pt>
                <c:pt idx="239">
                  <c:v>2776</c:v>
                </c:pt>
                <c:pt idx="240">
                  <c:v>2766</c:v>
                </c:pt>
                <c:pt idx="241">
                  <c:v>2776</c:v>
                </c:pt>
                <c:pt idx="242">
                  <c:v>2791</c:v>
                </c:pt>
                <c:pt idx="243">
                  <c:v>2784</c:v>
                </c:pt>
                <c:pt idx="244">
                  <c:v>2806</c:v>
                </c:pt>
                <c:pt idx="245">
                  <c:v>2792</c:v>
                </c:pt>
                <c:pt idx="246">
                  <c:v>2798</c:v>
                </c:pt>
                <c:pt idx="247">
                  <c:v>2781</c:v>
                </c:pt>
                <c:pt idx="248">
                  <c:v>2782</c:v>
                </c:pt>
                <c:pt idx="249">
                  <c:v>2810</c:v>
                </c:pt>
                <c:pt idx="250">
                  <c:v>2751</c:v>
                </c:pt>
                <c:pt idx="251">
                  <c:v>2776</c:v>
                </c:pt>
                <c:pt idx="252">
                  <c:v>2825</c:v>
                </c:pt>
                <c:pt idx="253">
                  <c:v>2787</c:v>
                </c:pt>
                <c:pt idx="254">
                  <c:v>2781</c:v>
                </c:pt>
                <c:pt idx="255">
                  <c:v>2767</c:v>
                </c:pt>
                <c:pt idx="256">
                  <c:v>2814</c:v>
                </c:pt>
                <c:pt idx="257">
                  <c:v>2790</c:v>
                </c:pt>
                <c:pt idx="258">
                  <c:v>2804</c:v>
                </c:pt>
                <c:pt idx="259">
                  <c:v>2797</c:v>
                </c:pt>
                <c:pt idx="260">
                  <c:v>2820</c:v>
                </c:pt>
                <c:pt idx="261">
                  <c:v>2804</c:v>
                </c:pt>
                <c:pt idx="262">
                  <c:v>2806</c:v>
                </c:pt>
                <c:pt idx="263">
                  <c:v>2795</c:v>
                </c:pt>
                <c:pt idx="264">
                  <c:v>2763</c:v>
                </c:pt>
                <c:pt idx="265">
                  <c:v>2783</c:v>
                </c:pt>
                <c:pt idx="266">
                  <c:v>2783</c:v>
                </c:pt>
                <c:pt idx="267">
                  <c:v>2765</c:v>
                </c:pt>
                <c:pt idx="268">
                  <c:v>2758</c:v>
                </c:pt>
                <c:pt idx="269">
                  <c:v>2788</c:v>
                </c:pt>
                <c:pt idx="270">
                  <c:v>2771</c:v>
                </c:pt>
                <c:pt idx="271">
                  <c:v>2769</c:v>
                </c:pt>
                <c:pt idx="272">
                  <c:v>2785</c:v>
                </c:pt>
                <c:pt idx="273">
                  <c:v>2792</c:v>
                </c:pt>
                <c:pt idx="274">
                  <c:v>2800</c:v>
                </c:pt>
                <c:pt idx="275">
                  <c:v>2804</c:v>
                </c:pt>
                <c:pt idx="276">
                  <c:v>2792</c:v>
                </c:pt>
                <c:pt idx="277">
                  <c:v>2787</c:v>
                </c:pt>
                <c:pt idx="278">
                  <c:v>2798</c:v>
                </c:pt>
                <c:pt idx="279">
                  <c:v>2813</c:v>
                </c:pt>
                <c:pt idx="280">
                  <c:v>2777</c:v>
                </c:pt>
                <c:pt idx="281">
                  <c:v>2788</c:v>
                </c:pt>
                <c:pt idx="282">
                  <c:v>2801</c:v>
                </c:pt>
                <c:pt idx="283">
                  <c:v>2809</c:v>
                </c:pt>
                <c:pt idx="284">
                  <c:v>2787</c:v>
                </c:pt>
                <c:pt idx="285">
                  <c:v>2771</c:v>
                </c:pt>
                <c:pt idx="286">
                  <c:v>2822</c:v>
                </c:pt>
                <c:pt idx="287">
                  <c:v>2758</c:v>
                </c:pt>
                <c:pt idx="288">
                  <c:v>2794</c:v>
                </c:pt>
                <c:pt idx="289">
                  <c:v>2799</c:v>
                </c:pt>
                <c:pt idx="290">
                  <c:v>2802</c:v>
                </c:pt>
                <c:pt idx="291">
                  <c:v>2790</c:v>
                </c:pt>
                <c:pt idx="292">
                  <c:v>2738</c:v>
                </c:pt>
                <c:pt idx="293">
                  <c:v>2760</c:v>
                </c:pt>
                <c:pt idx="294">
                  <c:v>2759</c:v>
                </c:pt>
                <c:pt idx="295">
                  <c:v>2783</c:v>
                </c:pt>
                <c:pt idx="296">
                  <c:v>2766</c:v>
                </c:pt>
                <c:pt idx="297">
                  <c:v>2814</c:v>
                </c:pt>
                <c:pt idx="298">
                  <c:v>2805</c:v>
                </c:pt>
                <c:pt idx="299">
                  <c:v>2785</c:v>
                </c:pt>
                <c:pt idx="300">
                  <c:v>2771</c:v>
                </c:pt>
                <c:pt idx="301">
                  <c:v>2789</c:v>
                </c:pt>
                <c:pt idx="302">
                  <c:v>2793</c:v>
                </c:pt>
                <c:pt idx="303">
                  <c:v>2764</c:v>
                </c:pt>
                <c:pt idx="304">
                  <c:v>2772</c:v>
                </c:pt>
                <c:pt idx="305">
                  <c:v>2773</c:v>
                </c:pt>
                <c:pt idx="306">
                  <c:v>2768</c:v>
                </c:pt>
                <c:pt idx="307">
                  <c:v>2792</c:v>
                </c:pt>
                <c:pt idx="308">
                  <c:v>2800</c:v>
                </c:pt>
                <c:pt idx="309">
                  <c:v>2747</c:v>
                </c:pt>
                <c:pt idx="310">
                  <c:v>2770</c:v>
                </c:pt>
                <c:pt idx="311">
                  <c:v>2802</c:v>
                </c:pt>
                <c:pt idx="312">
                  <c:v>2776</c:v>
                </c:pt>
                <c:pt idx="313">
                  <c:v>2794</c:v>
                </c:pt>
                <c:pt idx="314">
                  <c:v>2777</c:v>
                </c:pt>
                <c:pt idx="315">
                  <c:v>2776</c:v>
                </c:pt>
                <c:pt idx="316">
                  <c:v>2762</c:v>
                </c:pt>
                <c:pt idx="317">
                  <c:v>2781</c:v>
                </c:pt>
                <c:pt idx="318">
                  <c:v>2794</c:v>
                </c:pt>
                <c:pt idx="319">
                  <c:v>2793</c:v>
                </c:pt>
                <c:pt idx="320">
                  <c:v>2788</c:v>
                </c:pt>
                <c:pt idx="321">
                  <c:v>2823</c:v>
                </c:pt>
                <c:pt idx="322">
                  <c:v>2789</c:v>
                </c:pt>
                <c:pt idx="323">
                  <c:v>2801</c:v>
                </c:pt>
                <c:pt idx="324">
                  <c:v>2763</c:v>
                </c:pt>
                <c:pt idx="325">
                  <c:v>2756</c:v>
                </c:pt>
                <c:pt idx="326">
                  <c:v>2767</c:v>
                </c:pt>
                <c:pt idx="327">
                  <c:v>2800</c:v>
                </c:pt>
                <c:pt idx="328">
                  <c:v>2812</c:v>
                </c:pt>
                <c:pt idx="329">
                  <c:v>2773</c:v>
                </c:pt>
                <c:pt idx="330">
                  <c:v>2820</c:v>
                </c:pt>
                <c:pt idx="331">
                  <c:v>2802</c:v>
                </c:pt>
                <c:pt idx="332">
                  <c:v>2805</c:v>
                </c:pt>
                <c:pt idx="333">
                  <c:v>2832</c:v>
                </c:pt>
                <c:pt idx="334">
                  <c:v>2783</c:v>
                </c:pt>
                <c:pt idx="335">
                  <c:v>2818</c:v>
                </c:pt>
                <c:pt idx="336">
                  <c:v>2825</c:v>
                </c:pt>
                <c:pt idx="337">
                  <c:v>2825</c:v>
                </c:pt>
                <c:pt idx="338">
                  <c:v>2793</c:v>
                </c:pt>
                <c:pt idx="339">
                  <c:v>2824</c:v>
                </c:pt>
                <c:pt idx="340">
                  <c:v>2834</c:v>
                </c:pt>
                <c:pt idx="341">
                  <c:v>2797</c:v>
                </c:pt>
                <c:pt idx="342">
                  <c:v>2812</c:v>
                </c:pt>
                <c:pt idx="343">
                  <c:v>2806</c:v>
                </c:pt>
                <c:pt idx="344">
                  <c:v>2802</c:v>
                </c:pt>
                <c:pt idx="345">
                  <c:v>2805</c:v>
                </c:pt>
                <c:pt idx="346">
                  <c:v>2801</c:v>
                </c:pt>
                <c:pt idx="347">
                  <c:v>2797</c:v>
                </c:pt>
                <c:pt idx="348">
                  <c:v>2780</c:v>
                </c:pt>
                <c:pt idx="349">
                  <c:v>2784</c:v>
                </c:pt>
                <c:pt idx="350">
                  <c:v>2777</c:v>
                </c:pt>
                <c:pt idx="351">
                  <c:v>2776</c:v>
                </c:pt>
                <c:pt idx="352">
                  <c:v>2803</c:v>
                </c:pt>
                <c:pt idx="353">
                  <c:v>2818</c:v>
                </c:pt>
                <c:pt idx="354">
                  <c:v>2771</c:v>
                </c:pt>
                <c:pt idx="355">
                  <c:v>2802</c:v>
                </c:pt>
                <c:pt idx="356">
                  <c:v>2779</c:v>
                </c:pt>
                <c:pt idx="357">
                  <c:v>2787</c:v>
                </c:pt>
                <c:pt idx="358">
                  <c:v>2775</c:v>
                </c:pt>
                <c:pt idx="359">
                  <c:v>2795</c:v>
                </c:pt>
                <c:pt idx="360">
                  <c:v>2796</c:v>
                </c:pt>
                <c:pt idx="361">
                  <c:v>2828</c:v>
                </c:pt>
                <c:pt idx="362">
                  <c:v>2791</c:v>
                </c:pt>
                <c:pt idx="363">
                  <c:v>2831</c:v>
                </c:pt>
                <c:pt idx="364">
                  <c:v>2817</c:v>
                </c:pt>
                <c:pt idx="365">
                  <c:v>2809</c:v>
                </c:pt>
                <c:pt idx="366">
                  <c:v>2769</c:v>
                </c:pt>
                <c:pt idx="367">
                  <c:v>2805</c:v>
                </c:pt>
                <c:pt idx="368">
                  <c:v>2817</c:v>
                </c:pt>
                <c:pt idx="369">
                  <c:v>2774</c:v>
                </c:pt>
                <c:pt idx="370">
                  <c:v>2793</c:v>
                </c:pt>
                <c:pt idx="371">
                  <c:v>2773</c:v>
                </c:pt>
                <c:pt idx="372">
                  <c:v>2765</c:v>
                </c:pt>
                <c:pt idx="373">
                  <c:v>2768</c:v>
                </c:pt>
                <c:pt idx="374">
                  <c:v>2777</c:v>
                </c:pt>
                <c:pt idx="375">
                  <c:v>2786</c:v>
                </c:pt>
                <c:pt idx="376">
                  <c:v>2780</c:v>
                </c:pt>
                <c:pt idx="377">
                  <c:v>2781</c:v>
                </c:pt>
                <c:pt idx="378">
                  <c:v>2804</c:v>
                </c:pt>
                <c:pt idx="379">
                  <c:v>2800</c:v>
                </c:pt>
                <c:pt idx="380">
                  <c:v>2815</c:v>
                </c:pt>
                <c:pt idx="381">
                  <c:v>2809</c:v>
                </c:pt>
                <c:pt idx="382">
                  <c:v>2789</c:v>
                </c:pt>
                <c:pt idx="383">
                  <c:v>2800</c:v>
                </c:pt>
                <c:pt idx="384">
                  <c:v>2794</c:v>
                </c:pt>
                <c:pt idx="385">
                  <c:v>2806</c:v>
                </c:pt>
                <c:pt idx="386">
                  <c:v>2794</c:v>
                </c:pt>
                <c:pt idx="387">
                  <c:v>2771</c:v>
                </c:pt>
                <c:pt idx="388">
                  <c:v>2794</c:v>
                </c:pt>
                <c:pt idx="389">
                  <c:v>2809</c:v>
                </c:pt>
                <c:pt idx="390">
                  <c:v>2816</c:v>
                </c:pt>
                <c:pt idx="391">
                  <c:v>2780</c:v>
                </c:pt>
                <c:pt idx="392">
                  <c:v>2816</c:v>
                </c:pt>
                <c:pt idx="393">
                  <c:v>2805</c:v>
                </c:pt>
                <c:pt idx="394">
                  <c:v>2817</c:v>
                </c:pt>
                <c:pt idx="395">
                  <c:v>2767</c:v>
                </c:pt>
                <c:pt idx="396">
                  <c:v>2764</c:v>
                </c:pt>
                <c:pt idx="397">
                  <c:v>2802</c:v>
                </c:pt>
                <c:pt idx="398">
                  <c:v>2815</c:v>
                </c:pt>
                <c:pt idx="399">
                  <c:v>2801</c:v>
                </c:pt>
                <c:pt idx="400">
                  <c:v>2801</c:v>
                </c:pt>
                <c:pt idx="401">
                  <c:v>2777</c:v>
                </c:pt>
                <c:pt idx="402">
                  <c:v>2797</c:v>
                </c:pt>
                <c:pt idx="403">
                  <c:v>2793</c:v>
                </c:pt>
                <c:pt idx="404">
                  <c:v>2809</c:v>
                </c:pt>
                <c:pt idx="405">
                  <c:v>2833</c:v>
                </c:pt>
                <c:pt idx="406">
                  <c:v>2809</c:v>
                </c:pt>
                <c:pt idx="407">
                  <c:v>2770</c:v>
                </c:pt>
                <c:pt idx="408">
                  <c:v>2794</c:v>
                </c:pt>
                <c:pt idx="409">
                  <c:v>2782</c:v>
                </c:pt>
                <c:pt idx="410">
                  <c:v>2763</c:v>
                </c:pt>
                <c:pt idx="411">
                  <c:v>2806</c:v>
                </c:pt>
                <c:pt idx="412">
                  <c:v>2781</c:v>
                </c:pt>
                <c:pt idx="413">
                  <c:v>2807</c:v>
                </c:pt>
                <c:pt idx="414">
                  <c:v>2795</c:v>
                </c:pt>
                <c:pt idx="415">
                  <c:v>2809</c:v>
                </c:pt>
                <c:pt idx="416">
                  <c:v>2789</c:v>
                </c:pt>
                <c:pt idx="417">
                  <c:v>2833</c:v>
                </c:pt>
                <c:pt idx="418">
                  <c:v>2798</c:v>
                </c:pt>
                <c:pt idx="419">
                  <c:v>2807</c:v>
                </c:pt>
                <c:pt idx="420">
                  <c:v>2790</c:v>
                </c:pt>
                <c:pt idx="421">
                  <c:v>2790</c:v>
                </c:pt>
                <c:pt idx="422">
                  <c:v>2821</c:v>
                </c:pt>
                <c:pt idx="423">
                  <c:v>2825</c:v>
                </c:pt>
                <c:pt idx="424">
                  <c:v>2817</c:v>
                </c:pt>
                <c:pt idx="425">
                  <c:v>2812</c:v>
                </c:pt>
                <c:pt idx="426">
                  <c:v>2801</c:v>
                </c:pt>
                <c:pt idx="427">
                  <c:v>2788</c:v>
                </c:pt>
                <c:pt idx="428">
                  <c:v>2805</c:v>
                </c:pt>
                <c:pt idx="429">
                  <c:v>2781</c:v>
                </c:pt>
                <c:pt idx="430">
                  <c:v>2808</c:v>
                </c:pt>
                <c:pt idx="431">
                  <c:v>2794</c:v>
                </c:pt>
                <c:pt idx="432">
                  <c:v>2809</c:v>
                </c:pt>
                <c:pt idx="433">
                  <c:v>2798</c:v>
                </c:pt>
                <c:pt idx="434">
                  <c:v>2808</c:v>
                </c:pt>
                <c:pt idx="435">
                  <c:v>2762</c:v>
                </c:pt>
                <c:pt idx="436">
                  <c:v>2789</c:v>
                </c:pt>
                <c:pt idx="437">
                  <c:v>2793</c:v>
                </c:pt>
                <c:pt idx="438">
                  <c:v>2794</c:v>
                </c:pt>
                <c:pt idx="439">
                  <c:v>2801</c:v>
                </c:pt>
                <c:pt idx="440">
                  <c:v>2796</c:v>
                </c:pt>
                <c:pt idx="441">
                  <c:v>2814</c:v>
                </c:pt>
                <c:pt idx="442">
                  <c:v>2785</c:v>
                </c:pt>
                <c:pt idx="443">
                  <c:v>2784</c:v>
                </c:pt>
                <c:pt idx="444">
                  <c:v>2794</c:v>
                </c:pt>
                <c:pt idx="445">
                  <c:v>2820</c:v>
                </c:pt>
                <c:pt idx="446">
                  <c:v>2811</c:v>
                </c:pt>
                <c:pt idx="447">
                  <c:v>2779</c:v>
                </c:pt>
                <c:pt idx="448">
                  <c:v>2804</c:v>
                </c:pt>
                <c:pt idx="449">
                  <c:v>2824</c:v>
                </c:pt>
                <c:pt idx="450">
                  <c:v>2808</c:v>
                </c:pt>
                <c:pt idx="451">
                  <c:v>2786</c:v>
                </c:pt>
                <c:pt idx="452">
                  <c:v>2792</c:v>
                </c:pt>
                <c:pt idx="453">
                  <c:v>2793</c:v>
                </c:pt>
                <c:pt idx="454">
                  <c:v>2806</c:v>
                </c:pt>
                <c:pt idx="455">
                  <c:v>2831</c:v>
                </c:pt>
                <c:pt idx="456">
                  <c:v>2802</c:v>
                </c:pt>
                <c:pt idx="457">
                  <c:v>2817</c:v>
                </c:pt>
                <c:pt idx="458">
                  <c:v>2795</c:v>
                </c:pt>
                <c:pt idx="459">
                  <c:v>2790</c:v>
                </c:pt>
                <c:pt idx="460">
                  <c:v>2771</c:v>
                </c:pt>
                <c:pt idx="461">
                  <c:v>2797</c:v>
                </c:pt>
                <c:pt idx="462">
                  <c:v>2805</c:v>
                </c:pt>
                <c:pt idx="463">
                  <c:v>2784</c:v>
                </c:pt>
                <c:pt idx="464">
                  <c:v>2804</c:v>
                </c:pt>
                <c:pt idx="465">
                  <c:v>2854</c:v>
                </c:pt>
                <c:pt idx="466">
                  <c:v>2799</c:v>
                </c:pt>
                <c:pt idx="467">
                  <c:v>2808</c:v>
                </c:pt>
                <c:pt idx="468">
                  <c:v>2799</c:v>
                </c:pt>
                <c:pt idx="469">
                  <c:v>2809</c:v>
                </c:pt>
                <c:pt idx="470">
                  <c:v>2797</c:v>
                </c:pt>
                <c:pt idx="471">
                  <c:v>2813</c:v>
                </c:pt>
                <c:pt idx="472">
                  <c:v>2790</c:v>
                </c:pt>
                <c:pt idx="473">
                  <c:v>2771</c:v>
                </c:pt>
                <c:pt idx="474">
                  <c:v>2774</c:v>
                </c:pt>
                <c:pt idx="475">
                  <c:v>2788</c:v>
                </c:pt>
                <c:pt idx="476">
                  <c:v>2772</c:v>
                </c:pt>
                <c:pt idx="477">
                  <c:v>2784</c:v>
                </c:pt>
                <c:pt idx="478">
                  <c:v>2802</c:v>
                </c:pt>
                <c:pt idx="479">
                  <c:v>2772</c:v>
                </c:pt>
                <c:pt idx="480">
                  <c:v>2766</c:v>
                </c:pt>
                <c:pt idx="481">
                  <c:v>2777</c:v>
                </c:pt>
                <c:pt idx="482">
                  <c:v>2791</c:v>
                </c:pt>
                <c:pt idx="483">
                  <c:v>2779</c:v>
                </c:pt>
                <c:pt idx="484">
                  <c:v>2774</c:v>
                </c:pt>
                <c:pt idx="485">
                  <c:v>2796</c:v>
                </c:pt>
                <c:pt idx="486">
                  <c:v>2817</c:v>
                </c:pt>
                <c:pt idx="487">
                  <c:v>2811</c:v>
                </c:pt>
                <c:pt idx="488">
                  <c:v>2789</c:v>
                </c:pt>
                <c:pt idx="489">
                  <c:v>2810</c:v>
                </c:pt>
                <c:pt idx="490">
                  <c:v>2810</c:v>
                </c:pt>
                <c:pt idx="491">
                  <c:v>2812</c:v>
                </c:pt>
                <c:pt idx="492">
                  <c:v>2793</c:v>
                </c:pt>
                <c:pt idx="493">
                  <c:v>2799</c:v>
                </c:pt>
                <c:pt idx="494">
                  <c:v>2801</c:v>
                </c:pt>
                <c:pt idx="495">
                  <c:v>2804</c:v>
                </c:pt>
                <c:pt idx="496">
                  <c:v>2788</c:v>
                </c:pt>
                <c:pt idx="497">
                  <c:v>2832</c:v>
                </c:pt>
                <c:pt idx="498">
                  <c:v>2812</c:v>
                </c:pt>
                <c:pt idx="499">
                  <c:v>2794</c:v>
                </c:pt>
                <c:pt idx="500">
                  <c:v>2817</c:v>
                </c:pt>
                <c:pt idx="501">
                  <c:v>2830</c:v>
                </c:pt>
                <c:pt idx="502">
                  <c:v>2810</c:v>
                </c:pt>
                <c:pt idx="503">
                  <c:v>2817</c:v>
                </c:pt>
                <c:pt idx="504">
                  <c:v>2816</c:v>
                </c:pt>
                <c:pt idx="505">
                  <c:v>2794</c:v>
                </c:pt>
                <c:pt idx="506">
                  <c:v>2811</c:v>
                </c:pt>
                <c:pt idx="507">
                  <c:v>2809</c:v>
                </c:pt>
                <c:pt idx="508">
                  <c:v>2804</c:v>
                </c:pt>
                <c:pt idx="509">
                  <c:v>2825</c:v>
                </c:pt>
                <c:pt idx="510">
                  <c:v>2828</c:v>
                </c:pt>
                <c:pt idx="511">
                  <c:v>2838</c:v>
                </c:pt>
                <c:pt idx="512">
                  <c:v>2773</c:v>
                </c:pt>
                <c:pt idx="513">
                  <c:v>2841</c:v>
                </c:pt>
                <c:pt idx="514">
                  <c:v>2829</c:v>
                </c:pt>
                <c:pt idx="515">
                  <c:v>2796</c:v>
                </c:pt>
                <c:pt idx="516">
                  <c:v>2791</c:v>
                </c:pt>
                <c:pt idx="517">
                  <c:v>2805</c:v>
                </c:pt>
                <c:pt idx="518">
                  <c:v>2815</c:v>
                </c:pt>
                <c:pt idx="519">
                  <c:v>2793</c:v>
                </c:pt>
                <c:pt idx="520">
                  <c:v>2786</c:v>
                </c:pt>
                <c:pt idx="521">
                  <c:v>2805</c:v>
                </c:pt>
                <c:pt idx="522">
                  <c:v>2802</c:v>
                </c:pt>
                <c:pt idx="523">
                  <c:v>2819</c:v>
                </c:pt>
                <c:pt idx="524">
                  <c:v>2804</c:v>
                </c:pt>
                <c:pt idx="525">
                  <c:v>2805</c:v>
                </c:pt>
                <c:pt idx="526">
                  <c:v>2787</c:v>
                </c:pt>
                <c:pt idx="527">
                  <c:v>2798</c:v>
                </c:pt>
                <c:pt idx="528">
                  <c:v>2789</c:v>
                </c:pt>
                <c:pt idx="529">
                  <c:v>2775</c:v>
                </c:pt>
                <c:pt idx="530">
                  <c:v>2792</c:v>
                </c:pt>
                <c:pt idx="531">
                  <c:v>2804</c:v>
                </c:pt>
                <c:pt idx="532">
                  <c:v>2800</c:v>
                </c:pt>
                <c:pt idx="533">
                  <c:v>2813</c:v>
                </c:pt>
                <c:pt idx="534">
                  <c:v>2843</c:v>
                </c:pt>
                <c:pt idx="535">
                  <c:v>2781</c:v>
                </c:pt>
                <c:pt idx="536">
                  <c:v>2787</c:v>
                </c:pt>
                <c:pt idx="537">
                  <c:v>2793</c:v>
                </c:pt>
                <c:pt idx="538">
                  <c:v>2816</c:v>
                </c:pt>
                <c:pt idx="539">
                  <c:v>2817</c:v>
                </c:pt>
                <c:pt idx="540">
                  <c:v>2808</c:v>
                </c:pt>
                <c:pt idx="541">
                  <c:v>2786</c:v>
                </c:pt>
                <c:pt idx="542">
                  <c:v>2818</c:v>
                </c:pt>
                <c:pt idx="543">
                  <c:v>2775</c:v>
                </c:pt>
                <c:pt idx="544">
                  <c:v>2787</c:v>
                </c:pt>
                <c:pt idx="545">
                  <c:v>2799</c:v>
                </c:pt>
                <c:pt idx="546">
                  <c:v>2793</c:v>
                </c:pt>
                <c:pt idx="547">
                  <c:v>2770</c:v>
                </c:pt>
                <c:pt idx="548">
                  <c:v>2778</c:v>
                </c:pt>
                <c:pt idx="549">
                  <c:v>2771</c:v>
                </c:pt>
                <c:pt idx="550">
                  <c:v>2819</c:v>
                </c:pt>
                <c:pt idx="551">
                  <c:v>2841</c:v>
                </c:pt>
                <c:pt idx="552">
                  <c:v>2809</c:v>
                </c:pt>
                <c:pt idx="553">
                  <c:v>2804</c:v>
                </c:pt>
                <c:pt idx="554">
                  <c:v>2840</c:v>
                </c:pt>
                <c:pt idx="555">
                  <c:v>2843</c:v>
                </c:pt>
                <c:pt idx="556">
                  <c:v>2820</c:v>
                </c:pt>
                <c:pt idx="557">
                  <c:v>2818</c:v>
                </c:pt>
                <c:pt idx="558">
                  <c:v>2817</c:v>
                </c:pt>
                <c:pt idx="559">
                  <c:v>2808</c:v>
                </c:pt>
                <c:pt idx="560">
                  <c:v>2830</c:v>
                </c:pt>
                <c:pt idx="561">
                  <c:v>2833</c:v>
                </c:pt>
                <c:pt idx="562">
                  <c:v>2826</c:v>
                </c:pt>
                <c:pt idx="563">
                  <c:v>2803</c:v>
                </c:pt>
                <c:pt idx="564">
                  <c:v>2816</c:v>
                </c:pt>
                <c:pt idx="565">
                  <c:v>2818</c:v>
                </c:pt>
                <c:pt idx="566">
                  <c:v>2817</c:v>
                </c:pt>
                <c:pt idx="567">
                  <c:v>2821</c:v>
                </c:pt>
                <c:pt idx="568">
                  <c:v>2820</c:v>
                </c:pt>
                <c:pt idx="569">
                  <c:v>2817</c:v>
                </c:pt>
                <c:pt idx="570">
                  <c:v>2805</c:v>
                </c:pt>
                <c:pt idx="571">
                  <c:v>2818</c:v>
                </c:pt>
                <c:pt idx="572">
                  <c:v>2842</c:v>
                </c:pt>
                <c:pt idx="573">
                  <c:v>2800</c:v>
                </c:pt>
                <c:pt idx="574">
                  <c:v>2799</c:v>
                </c:pt>
                <c:pt idx="575">
                  <c:v>2816</c:v>
                </c:pt>
                <c:pt idx="576">
                  <c:v>2827</c:v>
                </c:pt>
                <c:pt idx="577">
                  <c:v>2833</c:v>
                </c:pt>
                <c:pt idx="578">
                  <c:v>2786</c:v>
                </c:pt>
                <c:pt idx="579">
                  <c:v>2824</c:v>
                </c:pt>
                <c:pt idx="580">
                  <c:v>2821</c:v>
                </c:pt>
                <c:pt idx="581">
                  <c:v>2811</c:v>
                </c:pt>
                <c:pt idx="582">
                  <c:v>2809</c:v>
                </c:pt>
                <c:pt idx="583">
                  <c:v>2822</c:v>
                </c:pt>
                <c:pt idx="584">
                  <c:v>2832</c:v>
                </c:pt>
                <c:pt idx="585">
                  <c:v>2792</c:v>
                </c:pt>
                <c:pt idx="586">
                  <c:v>2801</c:v>
                </c:pt>
                <c:pt idx="587">
                  <c:v>2838</c:v>
                </c:pt>
                <c:pt idx="588">
                  <c:v>2825</c:v>
                </c:pt>
                <c:pt idx="589">
                  <c:v>2826</c:v>
                </c:pt>
                <c:pt idx="590">
                  <c:v>2792</c:v>
                </c:pt>
                <c:pt idx="591">
                  <c:v>2804</c:v>
                </c:pt>
                <c:pt idx="592">
                  <c:v>2783</c:v>
                </c:pt>
                <c:pt idx="593">
                  <c:v>2822</c:v>
                </c:pt>
                <c:pt idx="594">
                  <c:v>2796</c:v>
                </c:pt>
                <c:pt idx="595">
                  <c:v>2839</c:v>
                </c:pt>
                <c:pt idx="596">
                  <c:v>2817</c:v>
                </c:pt>
                <c:pt idx="597">
                  <c:v>2828</c:v>
                </c:pt>
                <c:pt idx="598">
                  <c:v>2774</c:v>
                </c:pt>
                <c:pt idx="599">
                  <c:v>2812</c:v>
                </c:pt>
                <c:pt idx="600">
                  <c:v>2776</c:v>
                </c:pt>
                <c:pt idx="601">
                  <c:v>2796</c:v>
                </c:pt>
                <c:pt idx="602">
                  <c:v>2802</c:v>
                </c:pt>
                <c:pt idx="603">
                  <c:v>2822</c:v>
                </c:pt>
                <c:pt idx="604">
                  <c:v>2824</c:v>
                </c:pt>
                <c:pt idx="605">
                  <c:v>2807</c:v>
                </c:pt>
                <c:pt idx="606">
                  <c:v>2799</c:v>
                </c:pt>
                <c:pt idx="607">
                  <c:v>2802</c:v>
                </c:pt>
                <c:pt idx="608">
                  <c:v>2831</c:v>
                </c:pt>
                <c:pt idx="609">
                  <c:v>2832</c:v>
                </c:pt>
                <c:pt idx="610">
                  <c:v>2827</c:v>
                </c:pt>
                <c:pt idx="611">
                  <c:v>2825</c:v>
                </c:pt>
                <c:pt idx="612">
                  <c:v>2804</c:v>
                </c:pt>
                <c:pt idx="613">
                  <c:v>2789</c:v>
                </c:pt>
                <c:pt idx="614">
                  <c:v>2803</c:v>
                </c:pt>
                <c:pt idx="615">
                  <c:v>2809</c:v>
                </c:pt>
                <c:pt idx="616">
                  <c:v>2799</c:v>
                </c:pt>
                <c:pt idx="617">
                  <c:v>2837</c:v>
                </c:pt>
                <c:pt idx="618">
                  <c:v>2811</c:v>
                </c:pt>
                <c:pt idx="619">
                  <c:v>2782</c:v>
                </c:pt>
                <c:pt idx="620">
                  <c:v>2799</c:v>
                </c:pt>
                <c:pt idx="621">
                  <c:v>2814</c:v>
                </c:pt>
                <c:pt idx="622">
                  <c:v>2842</c:v>
                </c:pt>
                <c:pt idx="623">
                  <c:v>2840</c:v>
                </c:pt>
                <c:pt idx="624">
                  <c:v>2831</c:v>
                </c:pt>
                <c:pt idx="625">
                  <c:v>2818</c:v>
                </c:pt>
                <c:pt idx="626">
                  <c:v>2837</c:v>
                </c:pt>
                <c:pt idx="627">
                  <c:v>2834</c:v>
                </c:pt>
                <c:pt idx="628">
                  <c:v>2819</c:v>
                </c:pt>
                <c:pt idx="629">
                  <c:v>2822</c:v>
                </c:pt>
                <c:pt idx="630">
                  <c:v>2835</c:v>
                </c:pt>
                <c:pt idx="631">
                  <c:v>2807</c:v>
                </c:pt>
                <c:pt idx="632">
                  <c:v>2848</c:v>
                </c:pt>
                <c:pt idx="633">
                  <c:v>2874</c:v>
                </c:pt>
                <c:pt idx="634">
                  <c:v>2821</c:v>
                </c:pt>
                <c:pt idx="635">
                  <c:v>2832</c:v>
                </c:pt>
                <c:pt idx="636">
                  <c:v>2824</c:v>
                </c:pt>
                <c:pt idx="637">
                  <c:v>2845</c:v>
                </c:pt>
                <c:pt idx="638">
                  <c:v>2821</c:v>
                </c:pt>
                <c:pt idx="639">
                  <c:v>2829</c:v>
                </c:pt>
                <c:pt idx="640">
                  <c:v>2821</c:v>
                </c:pt>
                <c:pt idx="641">
                  <c:v>2791</c:v>
                </c:pt>
                <c:pt idx="642">
                  <c:v>2801</c:v>
                </c:pt>
                <c:pt idx="643">
                  <c:v>2826</c:v>
                </c:pt>
                <c:pt idx="644">
                  <c:v>2806</c:v>
                </c:pt>
                <c:pt idx="645">
                  <c:v>2795</c:v>
                </c:pt>
                <c:pt idx="646">
                  <c:v>2808</c:v>
                </c:pt>
                <c:pt idx="647">
                  <c:v>2806</c:v>
                </c:pt>
                <c:pt idx="648">
                  <c:v>2837</c:v>
                </c:pt>
                <c:pt idx="649">
                  <c:v>2818</c:v>
                </c:pt>
                <c:pt idx="650">
                  <c:v>2818</c:v>
                </c:pt>
                <c:pt idx="651">
                  <c:v>2841</c:v>
                </c:pt>
                <c:pt idx="652">
                  <c:v>2782</c:v>
                </c:pt>
                <c:pt idx="653">
                  <c:v>2809</c:v>
                </c:pt>
                <c:pt idx="654">
                  <c:v>2803</c:v>
                </c:pt>
                <c:pt idx="655">
                  <c:v>2815</c:v>
                </c:pt>
                <c:pt idx="656">
                  <c:v>2807</c:v>
                </c:pt>
                <c:pt idx="657">
                  <c:v>2848</c:v>
                </c:pt>
                <c:pt idx="658">
                  <c:v>2826</c:v>
                </c:pt>
                <c:pt idx="659">
                  <c:v>2824</c:v>
                </c:pt>
                <c:pt idx="660">
                  <c:v>2835</c:v>
                </c:pt>
                <c:pt idx="661">
                  <c:v>2812</c:v>
                </c:pt>
                <c:pt idx="662">
                  <c:v>2810</c:v>
                </c:pt>
                <c:pt idx="663">
                  <c:v>2818</c:v>
                </c:pt>
                <c:pt idx="664">
                  <c:v>2821</c:v>
                </c:pt>
                <c:pt idx="665">
                  <c:v>2822</c:v>
                </c:pt>
                <c:pt idx="666">
                  <c:v>2810</c:v>
                </c:pt>
                <c:pt idx="667">
                  <c:v>2814</c:v>
                </c:pt>
                <c:pt idx="668">
                  <c:v>2781</c:v>
                </c:pt>
                <c:pt idx="669">
                  <c:v>2812</c:v>
                </c:pt>
                <c:pt idx="670">
                  <c:v>2766</c:v>
                </c:pt>
                <c:pt idx="671">
                  <c:v>2785</c:v>
                </c:pt>
                <c:pt idx="672">
                  <c:v>2785</c:v>
                </c:pt>
                <c:pt idx="673">
                  <c:v>2826</c:v>
                </c:pt>
                <c:pt idx="674">
                  <c:v>2790</c:v>
                </c:pt>
                <c:pt idx="675">
                  <c:v>2797</c:v>
                </c:pt>
                <c:pt idx="676">
                  <c:v>2802</c:v>
                </c:pt>
                <c:pt idx="677">
                  <c:v>2811</c:v>
                </c:pt>
                <c:pt idx="678">
                  <c:v>2805</c:v>
                </c:pt>
                <c:pt idx="679">
                  <c:v>2807</c:v>
                </c:pt>
                <c:pt idx="680">
                  <c:v>2830</c:v>
                </c:pt>
                <c:pt idx="681">
                  <c:v>2805</c:v>
                </c:pt>
                <c:pt idx="682">
                  <c:v>2818</c:v>
                </c:pt>
                <c:pt idx="683">
                  <c:v>2830</c:v>
                </c:pt>
                <c:pt idx="684">
                  <c:v>2812</c:v>
                </c:pt>
                <c:pt idx="685">
                  <c:v>2821</c:v>
                </c:pt>
                <c:pt idx="686">
                  <c:v>2816</c:v>
                </c:pt>
                <c:pt idx="687">
                  <c:v>2811</c:v>
                </c:pt>
                <c:pt idx="688">
                  <c:v>2807</c:v>
                </c:pt>
                <c:pt idx="689">
                  <c:v>2842</c:v>
                </c:pt>
                <c:pt idx="690">
                  <c:v>2808</c:v>
                </c:pt>
                <c:pt idx="691">
                  <c:v>2826</c:v>
                </c:pt>
                <c:pt idx="692">
                  <c:v>2809</c:v>
                </c:pt>
                <c:pt idx="693">
                  <c:v>2795</c:v>
                </c:pt>
                <c:pt idx="694">
                  <c:v>2780</c:v>
                </c:pt>
                <c:pt idx="695">
                  <c:v>2789</c:v>
                </c:pt>
                <c:pt idx="696">
                  <c:v>2787</c:v>
                </c:pt>
                <c:pt idx="697">
                  <c:v>2809</c:v>
                </c:pt>
                <c:pt idx="698">
                  <c:v>2792</c:v>
                </c:pt>
                <c:pt idx="699">
                  <c:v>2837</c:v>
                </c:pt>
                <c:pt idx="700">
                  <c:v>2843</c:v>
                </c:pt>
                <c:pt idx="701">
                  <c:v>2816</c:v>
                </c:pt>
                <c:pt idx="702">
                  <c:v>2830</c:v>
                </c:pt>
                <c:pt idx="703">
                  <c:v>2828</c:v>
                </c:pt>
                <c:pt idx="704">
                  <c:v>2810</c:v>
                </c:pt>
                <c:pt idx="705">
                  <c:v>2814</c:v>
                </c:pt>
                <c:pt idx="706">
                  <c:v>2803</c:v>
                </c:pt>
                <c:pt idx="707">
                  <c:v>2796</c:v>
                </c:pt>
                <c:pt idx="708">
                  <c:v>2818</c:v>
                </c:pt>
                <c:pt idx="709">
                  <c:v>2833</c:v>
                </c:pt>
                <c:pt idx="710">
                  <c:v>2831</c:v>
                </c:pt>
                <c:pt idx="711">
                  <c:v>2814</c:v>
                </c:pt>
                <c:pt idx="712">
                  <c:v>2805</c:v>
                </c:pt>
                <c:pt idx="713">
                  <c:v>2840</c:v>
                </c:pt>
                <c:pt idx="714">
                  <c:v>2816</c:v>
                </c:pt>
                <c:pt idx="715">
                  <c:v>2807</c:v>
                </c:pt>
                <c:pt idx="716">
                  <c:v>2834</c:v>
                </c:pt>
                <c:pt idx="717">
                  <c:v>2834</c:v>
                </c:pt>
                <c:pt idx="718">
                  <c:v>2820</c:v>
                </c:pt>
                <c:pt idx="719">
                  <c:v>2821</c:v>
                </c:pt>
                <c:pt idx="720">
                  <c:v>2820</c:v>
                </c:pt>
                <c:pt idx="721">
                  <c:v>2836</c:v>
                </c:pt>
                <c:pt idx="722">
                  <c:v>2826</c:v>
                </c:pt>
                <c:pt idx="723">
                  <c:v>2814</c:v>
                </c:pt>
                <c:pt idx="724">
                  <c:v>2858</c:v>
                </c:pt>
                <c:pt idx="725">
                  <c:v>2835</c:v>
                </c:pt>
                <c:pt idx="726">
                  <c:v>2809</c:v>
                </c:pt>
                <c:pt idx="727">
                  <c:v>2817</c:v>
                </c:pt>
                <c:pt idx="728">
                  <c:v>2827</c:v>
                </c:pt>
                <c:pt idx="729">
                  <c:v>2813</c:v>
                </c:pt>
                <c:pt idx="730">
                  <c:v>2823</c:v>
                </c:pt>
                <c:pt idx="731">
                  <c:v>2838</c:v>
                </c:pt>
                <c:pt idx="732">
                  <c:v>2841</c:v>
                </c:pt>
                <c:pt idx="733">
                  <c:v>2826</c:v>
                </c:pt>
                <c:pt idx="734">
                  <c:v>2830</c:v>
                </c:pt>
                <c:pt idx="735">
                  <c:v>2839</c:v>
                </c:pt>
                <c:pt idx="736">
                  <c:v>2828</c:v>
                </c:pt>
                <c:pt idx="737">
                  <c:v>2823</c:v>
                </c:pt>
                <c:pt idx="738">
                  <c:v>2817</c:v>
                </c:pt>
                <c:pt idx="739">
                  <c:v>2839</c:v>
                </c:pt>
                <c:pt idx="740">
                  <c:v>2866</c:v>
                </c:pt>
                <c:pt idx="741">
                  <c:v>2825</c:v>
                </c:pt>
                <c:pt idx="742">
                  <c:v>2842</c:v>
                </c:pt>
                <c:pt idx="743">
                  <c:v>2848</c:v>
                </c:pt>
                <c:pt idx="744">
                  <c:v>2856</c:v>
                </c:pt>
                <c:pt idx="745">
                  <c:v>2814</c:v>
                </c:pt>
                <c:pt idx="746">
                  <c:v>2814</c:v>
                </c:pt>
                <c:pt idx="747">
                  <c:v>2845</c:v>
                </c:pt>
                <c:pt idx="748">
                  <c:v>2819</c:v>
                </c:pt>
                <c:pt idx="749">
                  <c:v>2818</c:v>
                </c:pt>
                <c:pt idx="750">
                  <c:v>2817</c:v>
                </c:pt>
                <c:pt idx="751">
                  <c:v>2826</c:v>
                </c:pt>
                <c:pt idx="752">
                  <c:v>2814</c:v>
                </c:pt>
                <c:pt idx="753">
                  <c:v>2821</c:v>
                </c:pt>
                <c:pt idx="754">
                  <c:v>2808</c:v>
                </c:pt>
                <c:pt idx="755">
                  <c:v>2849</c:v>
                </c:pt>
                <c:pt idx="756">
                  <c:v>2842</c:v>
                </c:pt>
                <c:pt idx="757">
                  <c:v>2806</c:v>
                </c:pt>
                <c:pt idx="758">
                  <c:v>2766</c:v>
                </c:pt>
                <c:pt idx="759">
                  <c:v>2833</c:v>
                </c:pt>
                <c:pt idx="760">
                  <c:v>2848</c:v>
                </c:pt>
                <c:pt idx="761">
                  <c:v>2849</c:v>
                </c:pt>
                <c:pt idx="762">
                  <c:v>2806</c:v>
                </c:pt>
                <c:pt idx="763">
                  <c:v>2808</c:v>
                </c:pt>
                <c:pt idx="764">
                  <c:v>2828</c:v>
                </c:pt>
                <c:pt idx="765">
                  <c:v>2834</c:v>
                </c:pt>
                <c:pt idx="766">
                  <c:v>2823</c:v>
                </c:pt>
                <c:pt idx="767">
                  <c:v>2802</c:v>
                </c:pt>
                <c:pt idx="768">
                  <c:v>2823</c:v>
                </c:pt>
                <c:pt idx="769">
                  <c:v>2807</c:v>
                </c:pt>
                <c:pt idx="770">
                  <c:v>2801</c:v>
                </c:pt>
                <c:pt idx="771">
                  <c:v>2790</c:v>
                </c:pt>
                <c:pt idx="772">
                  <c:v>2779</c:v>
                </c:pt>
                <c:pt idx="773">
                  <c:v>2792</c:v>
                </c:pt>
                <c:pt idx="774">
                  <c:v>2786</c:v>
                </c:pt>
                <c:pt idx="775">
                  <c:v>2793</c:v>
                </c:pt>
                <c:pt idx="776">
                  <c:v>2780</c:v>
                </c:pt>
                <c:pt idx="777">
                  <c:v>2776</c:v>
                </c:pt>
                <c:pt idx="778">
                  <c:v>2780</c:v>
                </c:pt>
                <c:pt idx="779">
                  <c:v>2752</c:v>
                </c:pt>
                <c:pt idx="780">
                  <c:v>2787</c:v>
                </c:pt>
                <c:pt idx="781">
                  <c:v>2798</c:v>
                </c:pt>
                <c:pt idx="782">
                  <c:v>2789</c:v>
                </c:pt>
                <c:pt idx="783">
                  <c:v>2800</c:v>
                </c:pt>
                <c:pt idx="784">
                  <c:v>2804</c:v>
                </c:pt>
                <c:pt idx="785">
                  <c:v>2815</c:v>
                </c:pt>
                <c:pt idx="786">
                  <c:v>2822</c:v>
                </c:pt>
                <c:pt idx="787">
                  <c:v>2794</c:v>
                </c:pt>
                <c:pt idx="788">
                  <c:v>2799</c:v>
                </c:pt>
                <c:pt idx="789">
                  <c:v>2821</c:v>
                </c:pt>
                <c:pt idx="790">
                  <c:v>2808</c:v>
                </c:pt>
                <c:pt idx="791">
                  <c:v>2813</c:v>
                </c:pt>
                <c:pt idx="792">
                  <c:v>2826</c:v>
                </c:pt>
                <c:pt idx="793">
                  <c:v>2796</c:v>
                </c:pt>
                <c:pt idx="794">
                  <c:v>2829</c:v>
                </c:pt>
                <c:pt idx="795">
                  <c:v>2817</c:v>
                </c:pt>
                <c:pt idx="796">
                  <c:v>2840</c:v>
                </c:pt>
                <c:pt idx="797">
                  <c:v>2834</c:v>
                </c:pt>
                <c:pt idx="798">
                  <c:v>2827</c:v>
                </c:pt>
                <c:pt idx="799">
                  <c:v>2807</c:v>
                </c:pt>
                <c:pt idx="800">
                  <c:v>2828</c:v>
                </c:pt>
                <c:pt idx="801">
                  <c:v>2819</c:v>
                </c:pt>
                <c:pt idx="802">
                  <c:v>2806</c:v>
                </c:pt>
                <c:pt idx="803">
                  <c:v>2792</c:v>
                </c:pt>
                <c:pt idx="804">
                  <c:v>2805</c:v>
                </c:pt>
                <c:pt idx="805">
                  <c:v>2813</c:v>
                </c:pt>
                <c:pt idx="806">
                  <c:v>2825</c:v>
                </c:pt>
                <c:pt idx="807">
                  <c:v>2812</c:v>
                </c:pt>
                <c:pt idx="808">
                  <c:v>2848</c:v>
                </c:pt>
                <c:pt idx="809">
                  <c:v>2824</c:v>
                </c:pt>
                <c:pt idx="810">
                  <c:v>2792</c:v>
                </c:pt>
                <c:pt idx="811">
                  <c:v>2827</c:v>
                </c:pt>
                <c:pt idx="812">
                  <c:v>2831</c:v>
                </c:pt>
                <c:pt idx="813">
                  <c:v>2811</c:v>
                </c:pt>
                <c:pt idx="814">
                  <c:v>2829</c:v>
                </c:pt>
                <c:pt idx="815">
                  <c:v>2794</c:v>
                </c:pt>
                <c:pt idx="816">
                  <c:v>2821</c:v>
                </c:pt>
                <c:pt idx="817">
                  <c:v>2822</c:v>
                </c:pt>
                <c:pt idx="818">
                  <c:v>2835</c:v>
                </c:pt>
                <c:pt idx="819">
                  <c:v>2832</c:v>
                </c:pt>
                <c:pt idx="820">
                  <c:v>2801</c:v>
                </c:pt>
                <c:pt idx="821">
                  <c:v>2815</c:v>
                </c:pt>
                <c:pt idx="822">
                  <c:v>2824</c:v>
                </c:pt>
                <c:pt idx="823">
                  <c:v>2834</c:v>
                </c:pt>
                <c:pt idx="824">
                  <c:v>2831</c:v>
                </c:pt>
                <c:pt idx="825">
                  <c:v>2850</c:v>
                </c:pt>
                <c:pt idx="826">
                  <c:v>2809</c:v>
                </c:pt>
                <c:pt idx="827">
                  <c:v>2828</c:v>
                </c:pt>
                <c:pt idx="828">
                  <c:v>2822</c:v>
                </c:pt>
                <c:pt idx="829">
                  <c:v>2833</c:v>
                </c:pt>
                <c:pt idx="830">
                  <c:v>2845</c:v>
                </c:pt>
                <c:pt idx="831">
                  <c:v>2835</c:v>
                </c:pt>
                <c:pt idx="832">
                  <c:v>2813</c:v>
                </c:pt>
                <c:pt idx="833">
                  <c:v>2845</c:v>
                </c:pt>
                <c:pt idx="834">
                  <c:v>2831</c:v>
                </c:pt>
                <c:pt idx="835">
                  <c:v>2828</c:v>
                </c:pt>
                <c:pt idx="836">
                  <c:v>2848</c:v>
                </c:pt>
                <c:pt idx="837">
                  <c:v>2843</c:v>
                </c:pt>
                <c:pt idx="838">
                  <c:v>2851</c:v>
                </c:pt>
                <c:pt idx="839">
                  <c:v>2857</c:v>
                </c:pt>
                <c:pt idx="840">
                  <c:v>2843</c:v>
                </c:pt>
                <c:pt idx="841">
                  <c:v>2838</c:v>
                </c:pt>
                <c:pt idx="842">
                  <c:v>2811</c:v>
                </c:pt>
                <c:pt idx="843">
                  <c:v>2837</c:v>
                </c:pt>
                <c:pt idx="844">
                  <c:v>2827</c:v>
                </c:pt>
                <c:pt idx="845">
                  <c:v>2825</c:v>
                </c:pt>
                <c:pt idx="846">
                  <c:v>2814</c:v>
                </c:pt>
                <c:pt idx="847">
                  <c:v>2817</c:v>
                </c:pt>
                <c:pt idx="848">
                  <c:v>2815</c:v>
                </c:pt>
                <c:pt idx="849">
                  <c:v>2838</c:v>
                </c:pt>
                <c:pt idx="850">
                  <c:v>2820</c:v>
                </c:pt>
                <c:pt idx="851">
                  <c:v>2824</c:v>
                </c:pt>
                <c:pt idx="852">
                  <c:v>2815</c:v>
                </c:pt>
                <c:pt idx="853">
                  <c:v>2800</c:v>
                </c:pt>
                <c:pt idx="854">
                  <c:v>2818</c:v>
                </c:pt>
                <c:pt idx="855">
                  <c:v>2792</c:v>
                </c:pt>
                <c:pt idx="856">
                  <c:v>2823</c:v>
                </c:pt>
                <c:pt idx="857">
                  <c:v>2814</c:v>
                </c:pt>
                <c:pt idx="858">
                  <c:v>2811</c:v>
                </c:pt>
                <c:pt idx="859">
                  <c:v>2825</c:v>
                </c:pt>
                <c:pt idx="860">
                  <c:v>2827</c:v>
                </c:pt>
                <c:pt idx="861">
                  <c:v>2824</c:v>
                </c:pt>
                <c:pt idx="862">
                  <c:v>2854</c:v>
                </c:pt>
                <c:pt idx="863">
                  <c:v>2824</c:v>
                </c:pt>
                <c:pt idx="864">
                  <c:v>2862</c:v>
                </c:pt>
                <c:pt idx="865">
                  <c:v>2864</c:v>
                </c:pt>
                <c:pt idx="866">
                  <c:v>2866</c:v>
                </c:pt>
                <c:pt idx="867">
                  <c:v>2812</c:v>
                </c:pt>
                <c:pt idx="868">
                  <c:v>2845</c:v>
                </c:pt>
                <c:pt idx="869">
                  <c:v>2836</c:v>
                </c:pt>
                <c:pt idx="870">
                  <c:v>2829</c:v>
                </c:pt>
                <c:pt idx="871">
                  <c:v>2825</c:v>
                </c:pt>
                <c:pt idx="872">
                  <c:v>2836</c:v>
                </c:pt>
                <c:pt idx="873">
                  <c:v>2830</c:v>
                </c:pt>
                <c:pt idx="874">
                  <c:v>2829</c:v>
                </c:pt>
                <c:pt idx="875">
                  <c:v>2842</c:v>
                </c:pt>
                <c:pt idx="876">
                  <c:v>2807</c:v>
                </c:pt>
                <c:pt idx="877">
                  <c:v>2820</c:v>
                </c:pt>
                <c:pt idx="878">
                  <c:v>2836</c:v>
                </c:pt>
                <c:pt idx="879">
                  <c:v>2816</c:v>
                </c:pt>
                <c:pt idx="880">
                  <c:v>2808</c:v>
                </c:pt>
                <c:pt idx="881">
                  <c:v>2810</c:v>
                </c:pt>
                <c:pt idx="882">
                  <c:v>2815</c:v>
                </c:pt>
                <c:pt idx="883">
                  <c:v>2822</c:v>
                </c:pt>
                <c:pt idx="884">
                  <c:v>2844</c:v>
                </c:pt>
                <c:pt idx="885">
                  <c:v>2831</c:v>
                </c:pt>
                <c:pt idx="886">
                  <c:v>2837</c:v>
                </c:pt>
                <c:pt idx="887">
                  <c:v>2821</c:v>
                </c:pt>
                <c:pt idx="888">
                  <c:v>2843</c:v>
                </c:pt>
                <c:pt idx="889">
                  <c:v>2848</c:v>
                </c:pt>
                <c:pt idx="890">
                  <c:v>2861</c:v>
                </c:pt>
                <c:pt idx="891">
                  <c:v>2830</c:v>
                </c:pt>
                <c:pt idx="892">
                  <c:v>2852</c:v>
                </c:pt>
                <c:pt idx="893">
                  <c:v>2851</c:v>
                </c:pt>
                <c:pt idx="894">
                  <c:v>2808</c:v>
                </c:pt>
                <c:pt idx="895">
                  <c:v>2843</c:v>
                </c:pt>
                <c:pt idx="896">
                  <c:v>2832</c:v>
                </c:pt>
                <c:pt idx="897">
                  <c:v>2861</c:v>
                </c:pt>
                <c:pt idx="898">
                  <c:v>2845</c:v>
                </c:pt>
                <c:pt idx="899">
                  <c:v>2813</c:v>
                </c:pt>
                <c:pt idx="900">
                  <c:v>2841</c:v>
                </c:pt>
                <c:pt idx="901">
                  <c:v>2849</c:v>
                </c:pt>
                <c:pt idx="902">
                  <c:v>2838</c:v>
                </c:pt>
                <c:pt idx="903">
                  <c:v>2843</c:v>
                </c:pt>
                <c:pt idx="904">
                  <c:v>2851</c:v>
                </c:pt>
                <c:pt idx="905">
                  <c:v>2849</c:v>
                </c:pt>
                <c:pt idx="906">
                  <c:v>2830</c:v>
                </c:pt>
                <c:pt idx="907">
                  <c:v>2876</c:v>
                </c:pt>
                <c:pt idx="908">
                  <c:v>2885</c:v>
                </c:pt>
                <c:pt idx="909">
                  <c:v>2826</c:v>
                </c:pt>
                <c:pt idx="910">
                  <c:v>2833</c:v>
                </c:pt>
                <c:pt idx="911">
                  <c:v>2842</c:v>
                </c:pt>
                <c:pt idx="912">
                  <c:v>2821</c:v>
                </c:pt>
                <c:pt idx="913">
                  <c:v>2807</c:v>
                </c:pt>
                <c:pt idx="914">
                  <c:v>2803</c:v>
                </c:pt>
                <c:pt idx="915">
                  <c:v>2862</c:v>
                </c:pt>
                <c:pt idx="916">
                  <c:v>2859</c:v>
                </c:pt>
                <c:pt idx="917">
                  <c:v>2852</c:v>
                </c:pt>
                <c:pt idx="918">
                  <c:v>2824</c:v>
                </c:pt>
                <c:pt idx="919">
                  <c:v>2823</c:v>
                </c:pt>
                <c:pt idx="920">
                  <c:v>2856</c:v>
                </c:pt>
                <c:pt idx="921">
                  <c:v>2843</c:v>
                </c:pt>
                <c:pt idx="922">
                  <c:v>2861</c:v>
                </c:pt>
                <c:pt idx="923">
                  <c:v>2851</c:v>
                </c:pt>
                <c:pt idx="924">
                  <c:v>2863</c:v>
                </c:pt>
                <c:pt idx="925">
                  <c:v>2838</c:v>
                </c:pt>
                <c:pt idx="926">
                  <c:v>2812</c:v>
                </c:pt>
                <c:pt idx="927">
                  <c:v>2845</c:v>
                </c:pt>
                <c:pt idx="928">
                  <c:v>2887</c:v>
                </c:pt>
                <c:pt idx="929">
                  <c:v>2879</c:v>
                </c:pt>
                <c:pt idx="930">
                  <c:v>2862</c:v>
                </c:pt>
                <c:pt idx="931">
                  <c:v>2860</c:v>
                </c:pt>
                <c:pt idx="932">
                  <c:v>2842</c:v>
                </c:pt>
                <c:pt idx="933">
                  <c:v>2817</c:v>
                </c:pt>
                <c:pt idx="934">
                  <c:v>2837</c:v>
                </c:pt>
                <c:pt idx="935">
                  <c:v>2852</c:v>
                </c:pt>
                <c:pt idx="936">
                  <c:v>2862</c:v>
                </c:pt>
                <c:pt idx="937">
                  <c:v>2867</c:v>
                </c:pt>
                <c:pt idx="938">
                  <c:v>2830</c:v>
                </c:pt>
                <c:pt idx="939">
                  <c:v>2847</c:v>
                </c:pt>
                <c:pt idx="940">
                  <c:v>2831</c:v>
                </c:pt>
                <c:pt idx="941">
                  <c:v>2824</c:v>
                </c:pt>
                <c:pt idx="942">
                  <c:v>2835</c:v>
                </c:pt>
                <c:pt idx="943">
                  <c:v>2844</c:v>
                </c:pt>
                <c:pt idx="944">
                  <c:v>2845</c:v>
                </c:pt>
                <c:pt idx="945">
                  <c:v>2847</c:v>
                </c:pt>
                <c:pt idx="946">
                  <c:v>2823</c:v>
                </c:pt>
                <c:pt idx="947">
                  <c:v>2848</c:v>
                </c:pt>
                <c:pt idx="948">
                  <c:v>2864</c:v>
                </c:pt>
                <c:pt idx="949">
                  <c:v>2863</c:v>
                </c:pt>
                <c:pt idx="950">
                  <c:v>2856</c:v>
                </c:pt>
                <c:pt idx="951">
                  <c:v>2856</c:v>
                </c:pt>
                <c:pt idx="952">
                  <c:v>2841</c:v>
                </c:pt>
                <c:pt idx="953">
                  <c:v>2830</c:v>
                </c:pt>
                <c:pt idx="954">
                  <c:v>2840</c:v>
                </c:pt>
                <c:pt idx="955">
                  <c:v>2858</c:v>
                </c:pt>
                <c:pt idx="956">
                  <c:v>2825</c:v>
                </c:pt>
                <c:pt idx="957">
                  <c:v>2824</c:v>
                </c:pt>
                <c:pt idx="958">
                  <c:v>2817</c:v>
                </c:pt>
                <c:pt idx="959">
                  <c:v>2817</c:v>
                </c:pt>
                <c:pt idx="960">
                  <c:v>2800</c:v>
                </c:pt>
                <c:pt idx="961">
                  <c:v>2795</c:v>
                </c:pt>
                <c:pt idx="962">
                  <c:v>2804</c:v>
                </c:pt>
                <c:pt idx="963">
                  <c:v>2783</c:v>
                </c:pt>
                <c:pt idx="964">
                  <c:v>2807</c:v>
                </c:pt>
                <c:pt idx="965">
                  <c:v>2798</c:v>
                </c:pt>
                <c:pt idx="966">
                  <c:v>2821</c:v>
                </c:pt>
                <c:pt idx="967">
                  <c:v>2838</c:v>
                </c:pt>
                <c:pt idx="968">
                  <c:v>2813</c:v>
                </c:pt>
                <c:pt idx="969">
                  <c:v>2824</c:v>
                </c:pt>
                <c:pt idx="970">
                  <c:v>2832</c:v>
                </c:pt>
                <c:pt idx="971">
                  <c:v>2802</c:v>
                </c:pt>
                <c:pt idx="972">
                  <c:v>2779</c:v>
                </c:pt>
                <c:pt idx="973">
                  <c:v>2783</c:v>
                </c:pt>
                <c:pt idx="974">
                  <c:v>2820</c:v>
                </c:pt>
                <c:pt idx="975">
                  <c:v>2794</c:v>
                </c:pt>
                <c:pt idx="976">
                  <c:v>2781</c:v>
                </c:pt>
                <c:pt idx="977">
                  <c:v>2804</c:v>
                </c:pt>
                <c:pt idx="978">
                  <c:v>2791</c:v>
                </c:pt>
                <c:pt idx="979">
                  <c:v>2765</c:v>
                </c:pt>
                <c:pt idx="980">
                  <c:v>2795</c:v>
                </c:pt>
                <c:pt idx="981">
                  <c:v>2800</c:v>
                </c:pt>
                <c:pt idx="982">
                  <c:v>2795</c:v>
                </c:pt>
                <c:pt idx="983">
                  <c:v>2765</c:v>
                </c:pt>
                <c:pt idx="984">
                  <c:v>2784</c:v>
                </c:pt>
                <c:pt idx="985">
                  <c:v>2800</c:v>
                </c:pt>
                <c:pt idx="986">
                  <c:v>2798</c:v>
                </c:pt>
                <c:pt idx="987">
                  <c:v>2796</c:v>
                </c:pt>
                <c:pt idx="988">
                  <c:v>2849</c:v>
                </c:pt>
                <c:pt idx="989">
                  <c:v>2808</c:v>
                </c:pt>
                <c:pt idx="990">
                  <c:v>2815</c:v>
                </c:pt>
                <c:pt idx="991">
                  <c:v>2797</c:v>
                </c:pt>
                <c:pt idx="992">
                  <c:v>2826</c:v>
                </c:pt>
                <c:pt idx="993">
                  <c:v>2813</c:v>
                </c:pt>
                <c:pt idx="994">
                  <c:v>2815</c:v>
                </c:pt>
                <c:pt idx="995">
                  <c:v>2819</c:v>
                </c:pt>
                <c:pt idx="996">
                  <c:v>2803</c:v>
                </c:pt>
                <c:pt idx="997">
                  <c:v>2799</c:v>
                </c:pt>
                <c:pt idx="998">
                  <c:v>2823</c:v>
                </c:pt>
                <c:pt idx="999">
                  <c:v>2831</c:v>
                </c:pt>
                <c:pt idx="1000">
                  <c:v>2844</c:v>
                </c:pt>
                <c:pt idx="1001">
                  <c:v>2815</c:v>
                </c:pt>
                <c:pt idx="1002">
                  <c:v>2828</c:v>
                </c:pt>
                <c:pt idx="1003">
                  <c:v>2803</c:v>
                </c:pt>
                <c:pt idx="1004">
                  <c:v>2826</c:v>
                </c:pt>
                <c:pt idx="1005">
                  <c:v>2746</c:v>
                </c:pt>
                <c:pt idx="1006">
                  <c:v>2785</c:v>
                </c:pt>
                <c:pt idx="1007">
                  <c:v>2822</c:v>
                </c:pt>
                <c:pt idx="1008">
                  <c:v>2800</c:v>
                </c:pt>
                <c:pt idx="1009">
                  <c:v>2780</c:v>
                </c:pt>
                <c:pt idx="1010">
                  <c:v>2809</c:v>
                </c:pt>
                <c:pt idx="1011">
                  <c:v>2818</c:v>
                </c:pt>
                <c:pt idx="1012">
                  <c:v>2814</c:v>
                </c:pt>
                <c:pt idx="1013">
                  <c:v>2823</c:v>
                </c:pt>
                <c:pt idx="1014">
                  <c:v>2795</c:v>
                </c:pt>
                <c:pt idx="1015">
                  <c:v>2794</c:v>
                </c:pt>
                <c:pt idx="1016">
                  <c:v>2818</c:v>
                </c:pt>
                <c:pt idx="1017">
                  <c:v>2842</c:v>
                </c:pt>
                <c:pt idx="1018">
                  <c:v>2785</c:v>
                </c:pt>
                <c:pt idx="1019">
                  <c:v>2778</c:v>
                </c:pt>
                <c:pt idx="1020">
                  <c:v>2813</c:v>
                </c:pt>
                <c:pt idx="1021">
                  <c:v>2825</c:v>
                </c:pt>
                <c:pt idx="1022">
                  <c:v>2787</c:v>
                </c:pt>
                <c:pt idx="1023">
                  <c:v>2803</c:v>
                </c:pt>
                <c:pt idx="1024">
                  <c:v>2822</c:v>
                </c:pt>
                <c:pt idx="1025">
                  <c:v>2792</c:v>
                </c:pt>
                <c:pt idx="1026">
                  <c:v>2808</c:v>
                </c:pt>
                <c:pt idx="1027">
                  <c:v>2843</c:v>
                </c:pt>
                <c:pt idx="1028">
                  <c:v>2804</c:v>
                </c:pt>
                <c:pt idx="1029">
                  <c:v>2793</c:v>
                </c:pt>
                <c:pt idx="1030">
                  <c:v>2818</c:v>
                </c:pt>
                <c:pt idx="1031">
                  <c:v>2830</c:v>
                </c:pt>
                <c:pt idx="1032">
                  <c:v>2821</c:v>
                </c:pt>
                <c:pt idx="1033">
                  <c:v>2792</c:v>
                </c:pt>
                <c:pt idx="1034">
                  <c:v>2791</c:v>
                </c:pt>
                <c:pt idx="1035">
                  <c:v>2811</c:v>
                </c:pt>
                <c:pt idx="1036">
                  <c:v>2808</c:v>
                </c:pt>
                <c:pt idx="1037">
                  <c:v>2827</c:v>
                </c:pt>
                <c:pt idx="1038">
                  <c:v>2825</c:v>
                </c:pt>
                <c:pt idx="1039">
                  <c:v>2854</c:v>
                </c:pt>
                <c:pt idx="1040">
                  <c:v>2799</c:v>
                </c:pt>
                <c:pt idx="1041">
                  <c:v>2800</c:v>
                </c:pt>
                <c:pt idx="1042">
                  <c:v>2852</c:v>
                </c:pt>
                <c:pt idx="1043">
                  <c:v>2845</c:v>
                </c:pt>
                <c:pt idx="1044">
                  <c:v>2822</c:v>
                </c:pt>
                <c:pt idx="1045">
                  <c:v>2843</c:v>
                </c:pt>
                <c:pt idx="1046">
                  <c:v>2841</c:v>
                </c:pt>
                <c:pt idx="1047">
                  <c:v>2842</c:v>
                </c:pt>
                <c:pt idx="1048">
                  <c:v>2852</c:v>
                </c:pt>
                <c:pt idx="1049">
                  <c:v>2839</c:v>
                </c:pt>
                <c:pt idx="1050">
                  <c:v>2869</c:v>
                </c:pt>
                <c:pt idx="1051">
                  <c:v>2843</c:v>
                </c:pt>
                <c:pt idx="1052">
                  <c:v>2858</c:v>
                </c:pt>
                <c:pt idx="1053">
                  <c:v>2809</c:v>
                </c:pt>
                <c:pt idx="1054">
                  <c:v>2833</c:v>
                </c:pt>
                <c:pt idx="1055">
                  <c:v>2843</c:v>
                </c:pt>
                <c:pt idx="1056">
                  <c:v>2860</c:v>
                </c:pt>
                <c:pt idx="1057">
                  <c:v>2826</c:v>
                </c:pt>
                <c:pt idx="1058">
                  <c:v>2818</c:v>
                </c:pt>
                <c:pt idx="1059">
                  <c:v>2816</c:v>
                </c:pt>
                <c:pt idx="1060">
                  <c:v>2828</c:v>
                </c:pt>
                <c:pt idx="1061">
                  <c:v>2833</c:v>
                </c:pt>
                <c:pt idx="1062">
                  <c:v>2831</c:v>
                </c:pt>
                <c:pt idx="1063">
                  <c:v>2829</c:v>
                </c:pt>
                <c:pt idx="1064">
                  <c:v>2816</c:v>
                </c:pt>
                <c:pt idx="1065">
                  <c:v>2815</c:v>
                </c:pt>
                <c:pt idx="1066">
                  <c:v>2839</c:v>
                </c:pt>
                <c:pt idx="1067">
                  <c:v>2819</c:v>
                </c:pt>
                <c:pt idx="1068">
                  <c:v>2805</c:v>
                </c:pt>
                <c:pt idx="1069">
                  <c:v>2797</c:v>
                </c:pt>
                <c:pt idx="1070">
                  <c:v>2818</c:v>
                </c:pt>
                <c:pt idx="1071">
                  <c:v>2830</c:v>
                </c:pt>
                <c:pt idx="1072">
                  <c:v>2850</c:v>
                </c:pt>
                <c:pt idx="1073">
                  <c:v>2828</c:v>
                </c:pt>
                <c:pt idx="1074">
                  <c:v>2790</c:v>
                </c:pt>
                <c:pt idx="1075">
                  <c:v>2837</c:v>
                </c:pt>
                <c:pt idx="1076">
                  <c:v>2845</c:v>
                </c:pt>
                <c:pt idx="1077">
                  <c:v>2824</c:v>
                </c:pt>
                <c:pt idx="1078">
                  <c:v>2829</c:v>
                </c:pt>
                <c:pt idx="1079">
                  <c:v>2827</c:v>
                </c:pt>
                <c:pt idx="1080">
                  <c:v>2851</c:v>
                </c:pt>
                <c:pt idx="1081">
                  <c:v>2832</c:v>
                </c:pt>
                <c:pt idx="1082">
                  <c:v>2833</c:v>
                </c:pt>
                <c:pt idx="1083">
                  <c:v>2825</c:v>
                </c:pt>
                <c:pt idx="1084">
                  <c:v>2819</c:v>
                </c:pt>
                <c:pt idx="1085">
                  <c:v>2820</c:v>
                </c:pt>
                <c:pt idx="1086">
                  <c:v>2827</c:v>
                </c:pt>
                <c:pt idx="1087">
                  <c:v>2813</c:v>
                </c:pt>
                <c:pt idx="1088">
                  <c:v>2865</c:v>
                </c:pt>
                <c:pt idx="1089">
                  <c:v>2813</c:v>
                </c:pt>
                <c:pt idx="1090">
                  <c:v>2844</c:v>
                </c:pt>
                <c:pt idx="1091">
                  <c:v>2844</c:v>
                </c:pt>
                <c:pt idx="1092">
                  <c:v>2822</c:v>
                </c:pt>
                <c:pt idx="1093">
                  <c:v>2805</c:v>
                </c:pt>
                <c:pt idx="1094">
                  <c:v>2814</c:v>
                </c:pt>
                <c:pt idx="1095">
                  <c:v>2828</c:v>
                </c:pt>
                <c:pt idx="1096">
                  <c:v>2825</c:v>
                </c:pt>
                <c:pt idx="1097">
                  <c:v>2825</c:v>
                </c:pt>
                <c:pt idx="1098">
                  <c:v>2816</c:v>
                </c:pt>
                <c:pt idx="1099">
                  <c:v>2841</c:v>
                </c:pt>
                <c:pt idx="1100">
                  <c:v>2845</c:v>
                </c:pt>
                <c:pt idx="1101">
                  <c:v>2843</c:v>
                </c:pt>
                <c:pt idx="1102">
                  <c:v>2825</c:v>
                </c:pt>
                <c:pt idx="1103">
                  <c:v>2844</c:v>
                </c:pt>
                <c:pt idx="1104">
                  <c:v>2834</c:v>
                </c:pt>
                <c:pt idx="1105">
                  <c:v>2835</c:v>
                </c:pt>
                <c:pt idx="1106">
                  <c:v>2826</c:v>
                </c:pt>
                <c:pt idx="1107">
                  <c:v>2842</c:v>
                </c:pt>
                <c:pt idx="1108">
                  <c:v>2858</c:v>
                </c:pt>
                <c:pt idx="1109">
                  <c:v>2817</c:v>
                </c:pt>
                <c:pt idx="1110">
                  <c:v>2852</c:v>
                </c:pt>
                <c:pt idx="1111">
                  <c:v>2883</c:v>
                </c:pt>
                <c:pt idx="1112">
                  <c:v>2868</c:v>
                </c:pt>
                <c:pt idx="1113">
                  <c:v>2839</c:v>
                </c:pt>
                <c:pt idx="1114">
                  <c:v>2827</c:v>
                </c:pt>
                <c:pt idx="1115">
                  <c:v>2819</c:v>
                </c:pt>
                <c:pt idx="1116">
                  <c:v>2847</c:v>
                </c:pt>
                <c:pt idx="1117">
                  <c:v>2824</c:v>
                </c:pt>
                <c:pt idx="1118">
                  <c:v>2845</c:v>
                </c:pt>
                <c:pt idx="1119">
                  <c:v>2830</c:v>
                </c:pt>
                <c:pt idx="1120">
                  <c:v>2827</c:v>
                </c:pt>
                <c:pt idx="1121">
                  <c:v>2828</c:v>
                </c:pt>
                <c:pt idx="1122">
                  <c:v>2821</c:v>
                </c:pt>
                <c:pt idx="1123">
                  <c:v>2783</c:v>
                </c:pt>
                <c:pt idx="1124">
                  <c:v>2809</c:v>
                </c:pt>
                <c:pt idx="1125">
                  <c:v>2795</c:v>
                </c:pt>
                <c:pt idx="1126">
                  <c:v>2822</c:v>
                </c:pt>
                <c:pt idx="1127">
                  <c:v>2844</c:v>
                </c:pt>
                <c:pt idx="1128">
                  <c:v>2803</c:v>
                </c:pt>
                <c:pt idx="1129">
                  <c:v>2791</c:v>
                </c:pt>
                <c:pt idx="1130">
                  <c:v>2806</c:v>
                </c:pt>
                <c:pt idx="1131">
                  <c:v>2836</c:v>
                </c:pt>
                <c:pt idx="1132">
                  <c:v>2818</c:v>
                </c:pt>
                <c:pt idx="1133">
                  <c:v>2814</c:v>
                </c:pt>
                <c:pt idx="1134">
                  <c:v>2816</c:v>
                </c:pt>
                <c:pt idx="1135">
                  <c:v>2822</c:v>
                </c:pt>
                <c:pt idx="1136">
                  <c:v>2832</c:v>
                </c:pt>
                <c:pt idx="1137">
                  <c:v>2819</c:v>
                </c:pt>
                <c:pt idx="1138">
                  <c:v>2834</c:v>
                </c:pt>
                <c:pt idx="1139">
                  <c:v>2806</c:v>
                </c:pt>
                <c:pt idx="1140">
                  <c:v>2786</c:v>
                </c:pt>
                <c:pt idx="1141">
                  <c:v>2767</c:v>
                </c:pt>
                <c:pt idx="1142">
                  <c:v>2815</c:v>
                </c:pt>
                <c:pt idx="1143">
                  <c:v>2813</c:v>
                </c:pt>
                <c:pt idx="1144">
                  <c:v>2805</c:v>
                </c:pt>
                <c:pt idx="1145">
                  <c:v>2833</c:v>
                </c:pt>
                <c:pt idx="1146">
                  <c:v>2814</c:v>
                </c:pt>
                <c:pt idx="1147">
                  <c:v>2792</c:v>
                </c:pt>
                <c:pt idx="1148">
                  <c:v>2795</c:v>
                </c:pt>
                <c:pt idx="1149">
                  <c:v>2799</c:v>
                </c:pt>
                <c:pt idx="1150">
                  <c:v>2816</c:v>
                </c:pt>
                <c:pt idx="1151">
                  <c:v>2800</c:v>
                </c:pt>
                <c:pt idx="1152">
                  <c:v>2829</c:v>
                </c:pt>
                <c:pt idx="1153">
                  <c:v>2830</c:v>
                </c:pt>
                <c:pt idx="1154">
                  <c:v>2825</c:v>
                </c:pt>
                <c:pt idx="1155">
                  <c:v>2791</c:v>
                </c:pt>
                <c:pt idx="1156">
                  <c:v>2840</c:v>
                </c:pt>
                <c:pt idx="1157">
                  <c:v>2849</c:v>
                </c:pt>
                <c:pt idx="1158">
                  <c:v>2808</c:v>
                </c:pt>
                <c:pt idx="1159">
                  <c:v>2848</c:v>
                </c:pt>
                <c:pt idx="1160">
                  <c:v>2841</c:v>
                </c:pt>
                <c:pt idx="1161">
                  <c:v>2846</c:v>
                </c:pt>
                <c:pt idx="1162">
                  <c:v>2813</c:v>
                </c:pt>
                <c:pt idx="1163">
                  <c:v>2810</c:v>
                </c:pt>
                <c:pt idx="1164">
                  <c:v>2830</c:v>
                </c:pt>
                <c:pt idx="1165">
                  <c:v>2814</c:v>
                </c:pt>
                <c:pt idx="1166">
                  <c:v>2832</c:v>
                </c:pt>
                <c:pt idx="1167">
                  <c:v>2823</c:v>
                </c:pt>
                <c:pt idx="1168">
                  <c:v>2816</c:v>
                </c:pt>
                <c:pt idx="1169">
                  <c:v>2817</c:v>
                </c:pt>
                <c:pt idx="1170">
                  <c:v>2834</c:v>
                </c:pt>
                <c:pt idx="1171">
                  <c:v>2781</c:v>
                </c:pt>
                <c:pt idx="1172">
                  <c:v>2810</c:v>
                </c:pt>
                <c:pt idx="1173">
                  <c:v>2805</c:v>
                </c:pt>
                <c:pt idx="1174">
                  <c:v>2804</c:v>
                </c:pt>
                <c:pt idx="1175">
                  <c:v>2833</c:v>
                </c:pt>
                <c:pt idx="1176">
                  <c:v>2821</c:v>
                </c:pt>
                <c:pt idx="1177">
                  <c:v>2811</c:v>
                </c:pt>
                <c:pt idx="1178">
                  <c:v>2791</c:v>
                </c:pt>
                <c:pt idx="1179">
                  <c:v>2818</c:v>
                </c:pt>
                <c:pt idx="1180">
                  <c:v>2792</c:v>
                </c:pt>
                <c:pt idx="1181">
                  <c:v>2811</c:v>
                </c:pt>
                <c:pt idx="1182">
                  <c:v>2806</c:v>
                </c:pt>
                <c:pt idx="1183">
                  <c:v>2815</c:v>
                </c:pt>
                <c:pt idx="1184">
                  <c:v>2773</c:v>
                </c:pt>
                <c:pt idx="1185">
                  <c:v>2800</c:v>
                </c:pt>
                <c:pt idx="1186">
                  <c:v>2850</c:v>
                </c:pt>
                <c:pt idx="1187">
                  <c:v>2850</c:v>
                </c:pt>
                <c:pt idx="1188">
                  <c:v>2820</c:v>
                </c:pt>
                <c:pt idx="1189">
                  <c:v>2841</c:v>
                </c:pt>
                <c:pt idx="1190">
                  <c:v>2820</c:v>
                </c:pt>
                <c:pt idx="1191">
                  <c:v>2831</c:v>
                </c:pt>
                <c:pt idx="1192">
                  <c:v>2824</c:v>
                </c:pt>
                <c:pt idx="1193">
                  <c:v>2801</c:v>
                </c:pt>
                <c:pt idx="1194">
                  <c:v>2799</c:v>
                </c:pt>
                <c:pt idx="1195">
                  <c:v>2813</c:v>
                </c:pt>
                <c:pt idx="1196">
                  <c:v>2803</c:v>
                </c:pt>
                <c:pt idx="1197">
                  <c:v>2851</c:v>
                </c:pt>
                <c:pt idx="1198">
                  <c:v>2821</c:v>
                </c:pt>
                <c:pt idx="1199">
                  <c:v>2834</c:v>
                </c:pt>
                <c:pt idx="1200">
                  <c:v>2829</c:v>
                </c:pt>
                <c:pt idx="1201">
                  <c:v>2853</c:v>
                </c:pt>
                <c:pt idx="1202">
                  <c:v>2835</c:v>
                </c:pt>
                <c:pt idx="1203">
                  <c:v>2825</c:v>
                </c:pt>
                <c:pt idx="1204">
                  <c:v>2801</c:v>
                </c:pt>
                <c:pt idx="1205">
                  <c:v>2819</c:v>
                </c:pt>
                <c:pt idx="1206">
                  <c:v>2859</c:v>
                </c:pt>
                <c:pt idx="1207">
                  <c:v>2817</c:v>
                </c:pt>
                <c:pt idx="1208">
                  <c:v>2810</c:v>
                </c:pt>
                <c:pt idx="1209">
                  <c:v>2827</c:v>
                </c:pt>
                <c:pt idx="1210">
                  <c:v>2807</c:v>
                </c:pt>
                <c:pt idx="1211">
                  <c:v>2830</c:v>
                </c:pt>
                <c:pt idx="1212">
                  <c:v>2802</c:v>
                </c:pt>
                <c:pt idx="1213">
                  <c:v>2804</c:v>
                </c:pt>
                <c:pt idx="1214">
                  <c:v>2830</c:v>
                </c:pt>
                <c:pt idx="1215">
                  <c:v>2797</c:v>
                </c:pt>
                <c:pt idx="1216">
                  <c:v>2793</c:v>
                </c:pt>
                <c:pt idx="1217">
                  <c:v>2797</c:v>
                </c:pt>
                <c:pt idx="1218">
                  <c:v>2816</c:v>
                </c:pt>
                <c:pt idx="1219">
                  <c:v>2788</c:v>
                </c:pt>
                <c:pt idx="1220">
                  <c:v>2823</c:v>
                </c:pt>
                <c:pt idx="1221">
                  <c:v>2804</c:v>
                </c:pt>
                <c:pt idx="1222">
                  <c:v>2814</c:v>
                </c:pt>
                <c:pt idx="1223">
                  <c:v>2813</c:v>
                </c:pt>
                <c:pt idx="1224">
                  <c:v>2810</c:v>
                </c:pt>
                <c:pt idx="1225">
                  <c:v>2822</c:v>
                </c:pt>
                <c:pt idx="1226">
                  <c:v>2806</c:v>
                </c:pt>
                <c:pt idx="1227">
                  <c:v>2838</c:v>
                </c:pt>
                <c:pt idx="1228">
                  <c:v>2796</c:v>
                </c:pt>
                <c:pt idx="1229">
                  <c:v>2805</c:v>
                </c:pt>
                <c:pt idx="1230">
                  <c:v>2834</c:v>
                </c:pt>
                <c:pt idx="1231">
                  <c:v>2798</c:v>
                </c:pt>
                <c:pt idx="1232">
                  <c:v>2814</c:v>
                </c:pt>
                <c:pt idx="1233">
                  <c:v>2787</c:v>
                </c:pt>
                <c:pt idx="1234">
                  <c:v>2814</c:v>
                </c:pt>
                <c:pt idx="1235">
                  <c:v>2811</c:v>
                </c:pt>
                <c:pt idx="1236">
                  <c:v>2843</c:v>
                </c:pt>
                <c:pt idx="1237">
                  <c:v>2832</c:v>
                </c:pt>
                <c:pt idx="1238">
                  <c:v>2847</c:v>
                </c:pt>
                <c:pt idx="1239">
                  <c:v>2816</c:v>
                </c:pt>
                <c:pt idx="1240">
                  <c:v>2818</c:v>
                </c:pt>
                <c:pt idx="1241">
                  <c:v>2836</c:v>
                </c:pt>
                <c:pt idx="1242">
                  <c:v>2804</c:v>
                </c:pt>
                <c:pt idx="1243">
                  <c:v>2793</c:v>
                </c:pt>
                <c:pt idx="1244">
                  <c:v>2823</c:v>
                </c:pt>
                <c:pt idx="1245">
                  <c:v>2820</c:v>
                </c:pt>
                <c:pt idx="1246">
                  <c:v>2824</c:v>
                </c:pt>
                <c:pt idx="1247">
                  <c:v>2801</c:v>
                </c:pt>
                <c:pt idx="1248">
                  <c:v>2812</c:v>
                </c:pt>
                <c:pt idx="1249">
                  <c:v>2828</c:v>
                </c:pt>
                <c:pt idx="1250">
                  <c:v>2825</c:v>
                </c:pt>
                <c:pt idx="1251">
                  <c:v>2805</c:v>
                </c:pt>
                <c:pt idx="1252">
                  <c:v>2806</c:v>
                </c:pt>
                <c:pt idx="1253">
                  <c:v>2815</c:v>
                </c:pt>
                <c:pt idx="1254">
                  <c:v>2830</c:v>
                </c:pt>
                <c:pt idx="1255">
                  <c:v>2828</c:v>
                </c:pt>
                <c:pt idx="1256">
                  <c:v>2838</c:v>
                </c:pt>
                <c:pt idx="1257">
                  <c:v>2815</c:v>
                </c:pt>
                <c:pt idx="1258">
                  <c:v>2822</c:v>
                </c:pt>
                <c:pt idx="1259">
                  <c:v>2818</c:v>
                </c:pt>
                <c:pt idx="1260">
                  <c:v>2822</c:v>
                </c:pt>
                <c:pt idx="1261">
                  <c:v>2826</c:v>
                </c:pt>
                <c:pt idx="1262">
                  <c:v>2822</c:v>
                </c:pt>
                <c:pt idx="1263">
                  <c:v>2808</c:v>
                </c:pt>
                <c:pt idx="1264">
                  <c:v>2845</c:v>
                </c:pt>
                <c:pt idx="1265">
                  <c:v>2833</c:v>
                </c:pt>
                <c:pt idx="1266">
                  <c:v>2838</c:v>
                </c:pt>
                <c:pt idx="1267">
                  <c:v>2823</c:v>
                </c:pt>
                <c:pt idx="1268">
                  <c:v>2820</c:v>
                </c:pt>
                <c:pt idx="1269">
                  <c:v>2798</c:v>
                </c:pt>
                <c:pt idx="1270">
                  <c:v>2830</c:v>
                </c:pt>
                <c:pt idx="1271">
                  <c:v>2816</c:v>
                </c:pt>
                <c:pt idx="1272">
                  <c:v>2815</c:v>
                </c:pt>
                <c:pt idx="1273">
                  <c:v>2823</c:v>
                </c:pt>
                <c:pt idx="1274">
                  <c:v>2831</c:v>
                </c:pt>
                <c:pt idx="1275">
                  <c:v>2782</c:v>
                </c:pt>
                <c:pt idx="1276">
                  <c:v>2794</c:v>
                </c:pt>
                <c:pt idx="1277">
                  <c:v>2822</c:v>
                </c:pt>
                <c:pt idx="1278">
                  <c:v>2815</c:v>
                </c:pt>
                <c:pt idx="1279">
                  <c:v>2823</c:v>
                </c:pt>
                <c:pt idx="1280">
                  <c:v>2814</c:v>
                </c:pt>
                <c:pt idx="1281">
                  <c:v>2835</c:v>
                </c:pt>
                <c:pt idx="1282">
                  <c:v>2815</c:v>
                </c:pt>
                <c:pt idx="1283">
                  <c:v>2808</c:v>
                </c:pt>
                <c:pt idx="1284">
                  <c:v>2810</c:v>
                </c:pt>
                <c:pt idx="1285">
                  <c:v>2795</c:v>
                </c:pt>
                <c:pt idx="1286">
                  <c:v>2821</c:v>
                </c:pt>
                <c:pt idx="1287">
                  <c:v>2797</c:v>
                </c:pt>
                <c:pt idx="1288">
                  <c:v>2804</c:v>
                </c:pt>
                <c:pt idx="1289">
                  <c:v>2800</c:v>
                </c:pt>
                <c:pt idx="1290">
                  <c:v>2797</c:v>
                </c:pt>
                <c:pt idx="1291">
                  <c:v>2769</c:v>
                </c:pt>
                <c:pt idx="1292">
                  <c:v>2812</c:v>
                </c:pt>
                <c:pt idx="1293">
                  <c:v>2799</c:v>
                </c:pt>
                <c:pt idx="1294">
                  <c:v>2829</c:v>
                </c:pt>
                <c:pt idx="1295">
                  <c:v>2838</c:v>
                </c:pt>
                <c:pt idx="1296">
                  <c:v>2799</c:v>
                </c:pt>
                <c:pt idx="1297">
                  <c:v>2820</c:v>
                </c:pt>
                <c:pt idx="1298">
                  <c:v>2813</c:v>
                </c:pt>
                <c:pt idx="1299">
                  <c:v>2837</c:v>
                </c:pt>
                <c:pt idx="1300">
                  <c:v>2826</c:v>
                </c:pt>
                <c:pt idx="1301">
                  <c:v>2807</c:v>
                </c:pt>
                <c:pt idx="1302">
                  <c:v>2821</c:v>
                </c:pt>
                <c:pt idx="1303">
                  <c:v>2837</c:v>
                </c:pt>
                <c:pt idx="1304">
                  <c:v>2831</c:v>
                </c:pt>
                <c:pt idx="1305">
                  <c:v>2810</c:v>
                </c:pt>
                <c:pt idx="1306">
                  <c:v>2839</c:v>
                </c:pt>
                <c:pt idx="1307">
                  <c:v>2846</c:v>
                </c:pt>
                <c:pt idx="1308">
                  <c:v>2812</c:v>
                </c:pt>
                <c:pt idx="1309">
                  <c:v>2832</c:v>
                </c:pt>
                <c:pt idx="1310">
                  <c:v>2801</c:v>
                </c:pt>
                <c:pt idx="1311">
                  <c:v>2816</c:v>
                </c:pt>
                <c:pt idx="1312">
                  <c:v>2827</c:v>
                </c:pt>
                <c:pt idx="1313">
                  <c:v>2827</c:v>
                </c:pt>
                <c:pt idx="1314">
                  <c:v>2840</c:v>
                </c:pt>
                <c:pt idx="1315">
                  <c:v>2841</c:v>
                </c:pt>
                <c:pt idx="1316">
                  <c:v>2843</c:v>
                </c:pt>
                <c:pt idx="1317">
                  <c:v>2827</c:v>
                </c:pt>
                <c:pt idx="1318">
                  <c:v>2845</c:v>
                </c:pt>
                <c:pt idx="1319">
                  <c:v>2820</c:v>
                </c:pt>
                <c:pt idx="1320">
                  <c:v>2857</c:v>
                </c:pt>
                <c:pt idx="1321">
                  <c:v>2835</c:v>
                </c:pt>
                <c:pt idx="1322">
                  <c:v>2797</c:v>
                </c:pt>
                <c:pt idx="1323">
                  <c:v>2800</c:v>
                </c:pt>
                <c:pt idx="1324">
                  <c:v>2840</c:v>
                </c:pt>
                <c:pt idx="1325">
                  <c:v>2801</c:v>
                </c:pt>
                <c:pt idx="1326">
                  <c:v>2809</c:v>
                </c:pt>
                <c:pt idx="1327">
                  <c:v>2777</c:v>
                </c:pt>
                <c:pt idx="1328">
                  <c:v>2796</c:v>
                </c:pt>
                <c:pt idx="1329">
                  <c:v>2805</c:v>
                </c:pt>
                <c:pt idx="1330">
                  <c:v>2829</c:v>
                </c:pt>
                <c:pt idx="1331">
                  <c:v>2811</c:v>
                </c:pt>
                <c:pt idx="1332">
                  <c:v>2816</c:v>
                </c:pt>
                <c:pt idx="1333">
                  <c:v>2826</c:v>
                </c:pt>
                <c:pt idx="1334">
                  <c:v>2842</c:v>
                </c:pt>
                <c:pt idx="1335">
                  <c:v>2854</c:v>
                </c:pt>
                <c:pt idx="1336">
                  <c:v>2821</c:v>
                </c:pt>
                <c:pt idx="1337">
                  <c:v>2850</c:v>
                </c:pt>
                <c:pt idx="1338">
                  <c:v>2826</c:v>
                </c:pt>
                <c:pt idx="1339">
                  <c:v>2830</c:v>
                </c:pt>
                <c:pt idx="1340">
                  <c:v>2859</c:v>
                </c:pt>
                <c:pt idx="1341">
                  <c:v>2847</c:v>
                </c:pt>
                <c:pt idx="1342">
                  <c:v>2846</c:v>
                </c:pt>
                <c:pt idx="1343">
                  <c:v>2819</c:v>
                </c:pt>
                <c:pt idx="1344">
                  <c:v>2822</c:v>
                </c:pt>
                <c:pt idx="1345">
                  <c:v>2828</c:v>
                </c:pt>
                <c:pt idx="1346">
                  <c:v>2806</c:v>
                </c:pt>
                <c:pt idx="1347">
                  <c:v>2822</c:v>
                </c:pt>
                <c:pt idx="1348">
                  <c:v>2830</c:v>
                </c:pt>
                <c:pt idx="1349">
                  <c:v>2804</c:v>
                </c:pt>
                <c:pt idx="1350">
                  <c:v>2818</c:v>
                </c:pt>
                <c:pt idx="1351">
                  <c:v>2795</c:v>
                </c:pt>
                <c:pt idx="1352">
                  <c:v>2820</c:v>
                </c:pt>
                <c:pt idx="1353">
                  <c:v>2824</c:v>
                </c:pt>
                <c:pt idx="1354">
                  <c:v>2836</c:v>
                </c:pt>
                <c:pt idx="1355">
                  <c:v>2821</c:v>
                </c:pt>
                <c:pt idx="1356">
                  <c:v>2838</c:v>
                </c:pt>
                <c:pt idx="1357">
                  <c:v>2838</c:v>
                </c:pt>
                <c:pt idx="1358">
                  <c:v>2808</c:v>
                </c:pt>
                <c:pt idx="1359">
                  <c:v>2798</c:v>
                </c:pt>
                <c:pt idx="1360">
                  <c:v>2788</c:v>
                </c:pt>
                <c:pt idx="1361">
                  <c:v>2787</c:v>
                </c:pt>
                <c:pt idx="1362">
                  <c:v>2821</c:v>
                </c:pt>
                <c:pt idx="1363">
                  <c:v>2811</c:v>
                </c:pt>
                <c:pt idx="1364">
                  <c:v>2784</c:v>
                </c:pt>
                <c:pt idx="1365">
                  <c:v>2776</c:v>
                </c:pt>
                <c:pt idx="1366">
                  <c:v>2815</c:v>
                </c:pt>
                <c:pt idx="1367">
                  <c:v>2829</c:v>
                </c:pt>
                <c:pt idx="1368">
                  <c:v>2816</c:v>
                </c:pt>
                <c:pt idx="1369">
                  <c:v>2829</c:v>
                </c:pt>
                <c:pt idx="1370">
                  <c:v>2804</c:v>
                </c:pt>
                <c:pt idx="1371">
                  <c:v>2838</c:v>
                </c:pt>
                <c:pt idx="1372">
                  <c:v>2832</c:v>
                </c:pt>
                <c:pt idx="1373">
                  <c:v>2791</c:v>
                </c:pt>
                <c:pt idx="1374">
                  <c:v>2806</c:v>
                </c:pt>
                <c:pt idx="1375">
                  <c:v>2823</c:v>
                </c:pt>
                <c:pt idx="1376">
                  <c:v>2804</c:v>
                </c:pt>
                <c:pt idx="1377">
                  <c:v>2819</c:v>
                </c:pt>
                <c:pt idx="1378">
                  <c:v>2794</c:v>
                </c:pt>
                <c:pt idx="1379">
                  <c:v>2806</c:v>
                </c:pt>
                <c:pt idx="1380">
                  <c:v>2809</c:v>
                </c:pt>
                <c:pt idx="1381">
                  <c:v>2795</c:v>
                </c:pt>
                <c:pt idx="1382">
                  <c:v>2806</c:v>
                </c:pt>
                <c:pt idx="1383">
                  <c:v>2824</c:v>
                </c:pt>
                <c:pt idx="1384">
                  <c:v>2804</c:v>
                </c:pt>
                <c:pt idx="1385">
                  <c:v>2796</c:v>
                </c:pt>
                <c:pt idx="1386">
                  <c:v>2794</c:v>
                </c:pt>
                <c:pt idx="1387">
                  <c:v>2813</c:v>
                </c:pt>
                <c:pt idx="1388">
                  <c:v>2825</c:v>
                </c:pt>
                <c:pt idx="1389">
                  <c:v>2794</c:v>
                </c:pt>
                <c:pt idx="1390">
                  <c:v>2827</c:v>
                </c:pt>
                <c:pt idx="1391">
                  <c:v>2833</c:v>
                </c:pt>
                <c:pt idx="1392">
                  <c:v>2806</c:v>
                </c:pt>
                <c:pt idx="1393">
                  <c:v>2796</c:v>
                </c:pt>
                <c:pt idx="1394">
                  <c:v>2835</c:v>
                </c:pt>
                <c:pt idx="1395">
                  <c:v>2847</c:v>
                </c:pt>
                <c:pt idx="1396">
                  <c:v>2822</c:v>
                </c:pt>
                <c:pt idx="1397">
                  <c:v>2863</c:v>
                </c:pt>
                <c:pt idx="1398">
                  <c:v>2818</c:v>
                </c:pt>
                <c:pt idx="1399">
                  <c:v>2842</c:v>
                </c:pt>
                <c:pt idx="1400">
                  <c:v>2870</c:v>
                </c:pt>
                <c:pt idx="1401">
                  <c:v>2849</c:v>
                </c:pt>
                <c:pt idx="1402">
                  <c:v>2851</c:v>
                </c:pt>
                <c:pt idx="1403">
                  <c:v>2848</c:v>
                </c:pt>
                <c:pt idx="1404">
                  <c:v>2846</c:v>
                </c:pt>
                <c:pt idx="1405">
                  <c:v>2834</c:v>
                </c:pt>
                <c:pt idx="1406">
                  <c:v>2835</c:v>
                </c:pt>
                <c:pt idx="1407">
                  <c:v>2831</c:v>
                </c:pt>
                <c:pt idx="1408">
                  <c:v>2837</c:v>
                </c:pt>
                <c:pt idx="1409">
                  <c:v>2831</c:v>
                </c:pt>
                <c:pt idx="1410">
                  <c:v>2845</c:v>
                </c:pt>
                <c:pt idx="1411">
                  <c:v>2853</c:v>
                </c:pt>
                <c:pt idx="1412">
                  <c:v>2841</c:v>
                </c:pt>
                <c:pt idx="1413">
                  <c:v>2834</c:v>
                </c:pt>
                <c:pt idx="1414">
                  <c:v>2826</c:v>
                </c:pt>
                <c:pt idx="1415">
                  <c:v>2816</c:v>
                </c:pt>
                <c:pt idx="1416">
                  <c:v>2850</c:v>
                </c:pt>
                <c:pt idx="1417">
                  <c:v>2844</c:v>
                </c:pt>
                <c:pt idx="1418">
                  <c:v>2840</c:v>
                </c:pt>
                <c:pt idx="1419">
                  <c:v>2850</c:v>
                </c:pt>
                <c:pt idx="1420">
                  <c:v>2823</c:v>
                </c:pt>
                <c:pt idx="1421">
                  <c:v>2835</c:v>
                </c:pt>
                <c:pt idx="1422">
                  <c:v>2820</c:v>
                </c:pt>
                <c:pt idx="1423">
                  <c:v>2838</c:v>
                </c:pt>
                <c:pt idx="1424">
                  <c:v>2847</c:v>
                </c:pt>
                <c:pt idx="1425">
                  <c:v>2844</c:v>
                </c:pt>
                <c:pt idx="1426">
                  <c:v>2853</c:v>
                </c:pt>
                <c:pt idx="1427">
                  <c:v>2811</c:v>
                </c:pt>
                <c:pt idx="1428">
                  <c:v>2849</c:v>
                </c:pt>
                <c:pt idx="1429">
                  <c:v>2849</c:v>
                </c:pt>
                <c:pt idx="1430">
                  <c:v>2851</c:v>
                </c:pt>
                <c:pt idx="1431">
                  <c:v>2848</c:v>
                </c:pt>
                <c:pt idx="1432">
                  <c:v>2863</c:v>
                </c:pt>
                <c:pt idx="1433">
                  <c:v>2826</c:v>
                </c:pt>
                <c:pt idx="1434">
                  <c:v>2829</c:v>
                </c:pt>
                <c:pt idx="1435">
                  <c:v>2853</c:v>
                </c:pt>
                <c:pt idx="1436">
                  <c:v>2830</c:v>
                </c:pt>
                <c:pt idx="1437">
                  <c:v>2815</c:v>
                </c:pt>
                <c:pt idx="1438">
                  <c:v>2837</c:v>
                </c:pt>
                <c:pt idx="1439">
                  <c:v>2841</c:v>
                </c:pt>
                <c:pt idx="1440">
                  <c:v>2842</c:v>
                </c:pt>
                <c:pt idx="1441">
                  <c:v>2860</c:v>
                </c:pt>
                <c:pt idx="1442">
                  <c:v>2825</c:v>
                </c:pt>
                <c:pt idx="1443">
                  <c:v>2851</c:v>
                </c:pt>
                <c:pt idx="1444">
                  <c:v>2832</c:v>
                </c:pt>
                <c:pt idx="1445">
                  <c:v>2837</c:v>
                </c:pt>
                <c:pt idx="1446">
                  <c:v>2844</c:v>
                </c:pt>
                <c:pt idx="1447">
                  <c:v>2828</c:v>
                </c:pt>
                <c:pt idx="1448">
                  <c:v>2836</c:v>
                </c:pt>
                <c:pt idx="1449">
                  <c:v>2868</c:v>
                </c:pt>
                <c:pt idx="1450">
                  <c:v>2829</c:v>
                </c:pt>
                <c:pt idx="1451">
                  <c:v>2864</c:v>
                </c:pt>
                <c:pt idx="1452">
                  <c:v>2860</c:v>
                </c:pt>
                <c:pt idx="1453">
                  <c:v>2859</c:v>
                </c:pt>
                <c:pt idx="1454">
                  <c:v>2863</c:v>
                </c:pt>
                <c:pt idx="1455">
                  <c:v>2827</c:v>
                </c:pt>
                <c:pt idx="1456">
                  <c:v>2810</c:v>
                </c:pt>
                <c:pt idx="1457">
                  <c:v>2838</c:v>
                </c:pt>
                <c:pt idx="1458">
                  <c:v>2824</c:v>
                </c:pt>
                <c:pt idx="1459">
                  <c:v>2842</c:v>
                </c:pt>
                <c:pt idx="1460">
                  <c:v>2849</c:v>
                </c:pt>
                <c:pt idx="1461">
                  <c:v>2814</c:v>
                </c:pt>
                <c:pt idx="1462">
                  <c:v>2832</c:v>
                </c:pt>
                <c:pt idx="1463">
                  <c:v>2844</c:v>
                </c:pt>
                <c:pt idx="1464">
                  <c:v>2860</c:v>
                </c:pt>
                <c:pt idx="1465">
                  <c:v>2849</c:v>
                </c:pt>
                <c:pt idx="1466">
                  <c:v>2879</c:v>
                </c:pt>
                <c:pt idx="1467">
                  <c:v>2882</c:v>
                </c:pt>
                <c:pt idx="1468">
                  <c:v>2871</c:v>
                </c:pt>
                <c:pt idx="1469">
                  <c:v>2881</c:v>
                </c:pt>
                <c:pt idx="1470">
                  <c:v>2860</c:v>
                </c:pt>
                <c:pt idx="1471">
                  <c:v>2851</c:v>
                </c:pt>
                <c:pt idx="1472">
                  <c:v>2900</c:v>
                </c:pt>
                <c:pt idx="1473">
                  <c:v>2871</c:v>
                </c:pt>
                <c:pt idx="1474">
                  <c:v>2855</c:v>
                </c:pt>
                <c:pt idx="1475">
                  <c:v>2864</c:v>
                </c:pt>
                <c:pt idx="1476">
                  <c:v>2871</c:v>
                </c:pt>
                <c:pt idx="1477">
                  <c:v>2865</c:v>
                </c:pt>
                <c:pt idx="1478">
                  <c:v>2839</c:v>
                </c:pt>
                <c:pt idx="1479">
                  <c:v>2855</c:v>
                </c:pt>
                <c:pt idx="1480">
                  <c:v>2866</c:v>
                </c:pt>
                <c:pt idx="1481">
                  <c:v>2825</c:v>
                </c:pt>
                <c:pt idx="1482">
                  <c:v>2861</c:v>
                </c:pt>
                <c:pt idx="1483">
                  <c:v>2867</c:v>
                </c:pt>
                <c:pt idx="1484">
                  <c:v>2849</c:v>
                </c:pt>
                <c:pt idx="1485">
                  <c:v>2870</c:v>
                </c:pt>
                <c:pt idx="1486">
                  <c:v>2875</c:v>
                </c:pt>
                <c:pt idx="1487">
                  <c:v>2866</c:v>
                </c:pt>
                <c:pt idx="1488">
                  <c:v>2869</c:v>
                </c:pt>
                <c:pt idx="1489">
                  <c:v>2831</c:v>
                </c:pt>
                <c:pt idx="1490">
                  <c:v>2814</c:v>
                </c:pt>
                <c:pt idx="1491">
                  <c:v>2831</c:v>
                </c:pt>
                <c:pt idx="1492">
                  <c:v>2852</c:v>
                </c:pt>
                <c:pt idx="1493">
                  <c:v>2807</c:v>
                </c:pt>
                <c:pt idx="1494">
                  <c:v>2845</c:v>
                </c:pt>
                <c:pt idx="1495">
                  <c:v>2807</c:v>
                </c:pt>
                <c:pt idx="1496">
                  <c:v>2864</c:v>
                </c:pt>
                <c:pt idx="1497">
                  <c:v>2859</c:v>
                </c:pt>
                <c:pt idx="1498">
                  <c:v>2839</c:v>
                </c:pt>
                <c:pt idx="1499">
                  <c:v>2828</c:v>
                </c:pt>
                <c:pt idx="1500">
                  <c:v>2853</c:v>
                </c:pt>
                <c:pt idx="1501">
                  <c:v>2830</c:v>
                </c:pt>
                <c:pt idx="1502">
                  <c:v>2847</c:v>
                </c:pt>
                <c:pt idx="1503">
                  <c:v>2850</c:v>
                </c:pt>
                <c:pt idx="1504">
                  <c:v>2864</c:v>
                </c:pt>
                <c:pt idx="1505">
                  <c:v>2818</c:v>
                </c:pt>
                <c:pt idx="1506">
                  <c:v>2800</c:v>
                </c:pt>
                <c:pt idx="1507">
                  <c:v>2844</c:v>
                </c:pt>
                <c:pt idx="1508">
                  <c:v>2859</c:v>
                </c:pt>
                <c:pt idx="1509">
                  <c:v>2834</c:v>
                </c:pt>
                <c:pt idx="1510">
                  <c:v>2838</c:v>
                </c:pt>
                <c:pt idx="1511">
                  <c:v>2837</c:v>
                </c:pt>
                <c:pt idx="1512">
                  <c:v>2847</c:v>
                </c:pt>
                <c:pt idx="1513">
                  <c:v>2806</c:v>
                </c:pt>
                <c:pt idx="1514">
                  <c:v>2855</c:v>
                </c:pt>
                <c:pt idx="1515">
                  <c:v>2839</c:v>
                </c:pt>
                <c:pt idx="1516">
                  <c:v>2847</c:v>
                </c:pt>
                <c:pt idx="1517">
                  <c:v>2830</c:v>
                </c:pt>
                <c:pt idx="1518">
                  <c:v>2827</c:v>
                </c:pt>
                <c:pt idx="1519">
                  <c:v>2796</c:v>
                </c:pt>
                <c:pt idx="1520">
                  <c:v>2799</c:v>
                </c:pt>
                <c:pt idx="1521">
                  <c:v>2819</c:v>
                </c:pt>
                <c:pt idx="1522">
                  <c:v>2822</c:v>
                </c:pt>
                <c:pt idx="1523">
                  <c:v>2816</c:v>
                </c:pt>
                <c:pt idx="1524">
                  <c:v>2841</c:v>
                </c:pt>
                <c:pt idx="1525">
                  <c:v>2840</c:v>
                </c:pt>
                <c:pt idx="1526">
                  <c:v>2846</c:v>
                </c:pt>
                <c:pt idx="1527">
                  <c:v>2853</c:v>
                </c:pt>
                <c:pt idx="1528">
                  <c:v>2855</c:v>
                </c:pt>
                <c:pt idx="1529">
                  <c:v>2875</c:v>
                </c:pt>
                <c:pt idx="1530">
                  <c:v>2836</c:v>
                </c:pt>
                <c:pt idx="1531">
                  <c:v>2838</c:v>
                </c:pt>
                <c:pt idx="1532">
                  <c:v>2821</c:v>
                </c:pt>
                <c:pt idx="1533">
                  <c:v>2826</c:v>
                </c:pt>
                <c:pt idx="1534">
                  <c:v>2867</c:v>
                </c:pt>
                <c:pt idx="1535">
                  <c:v>2853</c:v>
                </c:pt>
                <c:pt idx="1536">
                  <c:v>2831</c:v>
                </c:pt>
                <c:pt idx="1537">
                  <c:v>2839</c:v>
                </c:pt>
                <c:pt idx="1538">
                  <c:v>2856</c:v>
                </c:pt>
                <c:pt idx="1539">
                  <c:v>2879</c:v>
                </c:pt>
                <c:pt idx="1540">
                  <c:v>2850</c:v>
                </c:pt>
                <c:pt idx="1541">
                  <c:v>2830</c:v>
                </c:pt>
                <c:pt idx="1542">
                  <c:v>2852</c:v>
                </c:pt>
                <c:pt idx="1543">
                  <c:v>2837</c:v>
                </c:pt>
                <c:pt idx="1544">
                  <c:v>2847</c:v>
                </c:pt>
                <c:pt idx="1545">
                  <c:v>2867</c:v>
                </c:pt>
                <c:pt idx="1546">
                  <c:v>2865</c:v>
                </c:pt>
                <c:pt idx="1547">
                  <c:v>2866</c:v>
                </c:pt>
                <c:pt idx="1548">
                  <c:v>2852</c:v>
                </c:pt>
                <c:pt idx="1549">
                  <c:v>2855</c:v>
                </c:pt>
                <c:pt idx="1550">
                  <c:v>2829</c:v>
                </c:pt>
                <c:pt idx="1551">
                  <c:v>2861</c:v>
                </c:pt>
                <c:pt idx="1552">
                  <c:v>2877</c:v>
                </c:pt>
                <c:pt idx="1553">
                  <c:v>2843</c:v>
                </c:pt>
                <c:pt idx="1554">
                  <c:v>2855</c:v>
                </c:pt>
                <c:pt idx="1555">
                  <c:v>2867</c:v>
                </c:pt>
                <c:pt idx="1556">
                  <c:v>2849</c:v>
                </c:pt>
                <c:pt idx="1557">
                  <c:v>2848</c:v>
                </c:pt>
                <c:pt idx="1558">
                  <c:v>2845</c:v>
                </c:pt>
                <c:pt idx="1559">
                  <c:v>2864</c:v>
                </c:pt>
                <c:pt idx="1560">
                  <c:v>2865</c:v>
                </c:pt>
                <c:pt idx="1561">
                  <c:v>2842</c:v>
                </c:pt>
                <c:pt idx="1562">
                  <c:v>2837</c:v>
                </c:pt>
                <c:pt idx="1563">
                  <c:v>2868</c:v>
                </c:pt>
                <c:pt idx="1564">
                  <c:v>2855</c:v>
                </c:pt>
                <c:pt idx="1565">
                  <c:v>2831</c:v>
                </c:pt>
                <c:pt idx="1566">
                  <c:v>2832</c:v>
                </c:pt>
                <c:pt idx="1567">
                  <c:v>2830</c:v>
                </c:pt>
                <c:pt idx="1568">
                  <c:v>2852</c:v>
                </c:pt>
                <c:pt idx="1569">
                  <c:v>2816</c:v>
                </c:pt>
                <c:pt idx="1570">
                  <c:v>2842</c:v>
                </c:pt>
                <c:pt idx="1571">
                  <c:v>2847</c:v>
                </c:pt>
                <c:pt idx="1572">
                  <c:v>2856</c:v>
                </c:pt>
                <c:pt idx="1573">
                  <c:v>2850</c:v>
                </c:pt>
                <c:pt idx="1574">
                  <c:v>2842</c:v>
                </c:pt>
                <c:pt idx="1575">
                  <c:v>2865</c:v>
                </c:pt>
                <c:pt idx="1576">
                  <c:v>2868</c:v>
                </c:pt>
                <c:pt idx="1577">
                  <c:v>2866</c:v>
                </c:pt>
                <c:pt idx="1578">
                  <c:v>2838</c:v>
                </c:pt>
                <c:pt idx="1579">
                  <c:v>2860</c:v>
                </c:pt>
                <c:pt idx="1580">
                  <c:v>2820</c:v>
                </c:pt>
                <c:pt idx="1581">
                  <c:v>2833</c:v>
                </c:pt>
                <c:pt idx="1582">
                  <c:v>2819</c:v>
                </c:pt>
                <c:pt idx="1583">
                  <c:v>2817</c:v>
                </c:pt>
                <c:pt idx="1584">
                  <c:v>2831</c:v>
                </c:pt>
                <c:pt idx="1585">
                  <c:v>2794</c:v>
                </c:pt>
                <c:pt idx="1586">
                  <c:v>2809</c:v>
                </c:pt>
                <c:pt idx="1587">
                  <c:v>2815</c:v>
                </c:pt>
                <c:pt idx="1588">
                  <c:v>2805</c:v>
                </c:pt>
                <c:pt idx="1589">
                  <c:v>2823</c:v>
                </c:pt>
                <c:pt idx="1590">
                  <c:v>2812</c:v>
                </c:pt>
                <c:pt idx="1591">
                  <c:v>2792</c:v>
                </c:pt>
                <c:pt idx="1592">
                  <c:v>2806</c:v>
                </c:pt>
                <c:pt idx="1593">
                  <c:v>2805</c:v>
                </c:pt>
                <c:pt idx="1594">
                  <c:v>2803</c:v>
                </c:pt>
                <c:pt idx="1595">
                  <c:v>2794</c:v>
                </c:pt>
                <c:pt idx="1596">
                  <c:v>2790</c:v>
                </c:pt>
                <c:pt idx="1597">
                  <c:v>2777</c:v>
                </c:pt>
                <c:pt idx="1598">
                  <c:v>2801</c:v>
                </c:pt>
                <c:pt idx="1599">
                  <c:v>2786</c:v>
                </c:pt>
                <c:pt idx="1600">
                  <c:v>2821</c:v>
                </c:pt>
                <c:pt idx="1601">
                  <c:v>2828</c:v>
                </c:pt>
                <c:pt idx="1602">
                  <c:v>2824</c:v>
                </c:pt>
                <c:pt idx="1603">
                  <c:v>2818</c:v>
                </c:pt>
                <c:pt idx="1604">
                  <c:v>2830</c:v>
                </c:pt>
                <c:pt idx="1605">
                  <c:v>2833</c:v>
                </c:pt>
                <c:pt idx="1606">
                  <c:v>2838</c:v>
                </c:pt>
                <c:pt idx="1607">
                  <c:v>2830</c:v>
                </c:pt>
                <c:pt idx="1608">
                  <c:v>2835</c:v>
                </c:pt>
                <c:pt idx="1609">
                  <c:v>2795</c:v>
                </c:pt>
                <c:pt idx="1610">
                  <c:v>2823</c:v>
                </c:pt>
                <c:pt idx="1611">
                  <c:v>2822</c:v>
                </c:pt>
                <c:pt idx="1612">
                  <c:v>2809</c:v>
                </c:pt>
                <c:pt idx="1613">
                  <c:v>2821</c:v>
                </c:pt>
                <c:pt idx="1614">
                  <c:v>2824</c:v>
                </c:pt>
                <c:pt idx="1615">
                  <c:v>2819</c:v>
                </c:pt>
                <c:pt idx="1616">
                  <c:v>2800</c:v>
                </c:pt>
                <c:pt idx="1617">
                  <c:v>2823</c:v>
                </c:pt>
                <c:pt idx="1618">
                  <c:v>2838</c:v>
                </c:pt>
                <c:pt idx="1619">
                  <c:v>2816</c:v>
                </c:pt>
                <c:pt idx="1620">
                  <c:v>2820</c:v>
                </c:pt>
                <c:pt idx="1621">
                  <c:v>2823</c:v>
                </c:pt>
                <c:pt idx="1622">
                  <c:v>2806</c:v>
                </c:pt>
                <c:pt idx="1623">
                  <c:v>2810</c:v>
                </c:pt>
                <c:pt idx="1624">
                  <c:v>2829</c:v>
                </c:pt>
                <c:pt idx="1625">
                  <c:v>2832</c:v>
                </c:pt>
                <c:pt idx="1626">
                  <c:v>2831</c:v>
                </c:pt>
                <c:pt idx="1627">
                  <c:v>2804</c:v>
                </c:pt>
                <c:pt idx="1628">
                  <c:v>2812</c:v>
                </c:pt>
                <c:pt idx="1629">
                  <c:v>2801</c:v>
                </c:pt>
                <c:pt idx="1630">
                  <c:v>2797</c:v>
                </c:pt>
                <c:pt idx="1631">
                  <c:v>2815</c:v>
                </c:pt>
                <c:pt idx="1632">
                  <c:v>2805</c:v>
                </c:pt>
                <c:pt idx="1633">
                  <c:v>2833</c:v>
                </c:pt>
                <c:pt idx="1634">
                  <c:v>2824</c:v>
                </c:pt>
                <c:pt idx="1635">
                  <c:v>2814</c:v>
                </c:pt>
                <c:pt idx="1636">
                  <c:v>2803</c:v>
                </c:pt>
                <c:pt idx="1637">
                  <c:v>2810</c:v>
                </c:pt>
                <c:pt idx="1638">
                  <c:v>2821</c:v>
                </c:pt>
                <c:pt idx="1639">
                  <c:v>2809</c:v>
                </c:pt>
                <c:pt idx="1640">
                  <c:v>2819</c:v>
                </c:pt>
                <c:pt idx="1641">
                  <c:v>2843</c:v>
                </c:pt>
                <c:pt idx="1642">
                  <c:v>2843</c:v>
                </c:pt>
                <c:pt idx="1643">
                  <c:v>2810</c:v>
                </c:pt>
                <c:pt idx="1644">
                  <c:v>2805</c:v>
                </c:pt>
                <c:pt idx="1645">
                  <c:v>2836</c:v>
                </c:pt>
                <c:pt idx="1646">
                  <c:v>2854</c:v>
                </c:pt>
                <c:pt idx="1647">
                  <c:v>2834</c:v>
                </c:pt>
                <c:pt idx="1648">
                  <c:v>2807</c:v>
                </c:pt>
                <c:pt idx="1649">
                  <c:v>2834</c:v>
                </c:pt>
                <c:pt idx="1650">
                  <c:v>2831</c:v>
                </c:pt>
                <c:pt idx="1651">
                  <c:v>2819</c:v>
                </c:pt>
                <c:pt idx="1652">
                  <c:v>2836</c:v>
                </c:pt>
                <c:pt idx="1653">
                  <c:v>2858</c:v>
                </c:pt>
                <c:pt idx="1654">
                  <c:v>2844</c:v>
                </c:pt>
                <c:pt idx="1655">
                  <c:v>2835</c:v>
                </c:pt>
                <c:pt idx="1656">
                  <c:v>2849</c:v>
                </c:pt>
                <c:pt idx="1657">
                  <c:v>2849</c:v>
                </c:pt>
                <c:pt idx="1658">
                  <c:v>2841</c:v>
                </c:pt>
                <c:pt idx="1659">
                  <c:v>2836</c:v>
                </c:pt>
                <c:pt idx="1660">
                  <c:v>2864</c:v>
                </c:pt>
                <c:pt idx="1661">
                  <c:v>2855</c:v>
                </c:pt>
                <c:pt idx="1662">
                  <c:v>2847</c:v>
                </c:pt>
                <c:pt idx="1663">
                  <c:v>2849</c:v>
                </c:pt>
                <c:pt idx="1664">
                  <c:v>2857</c:v>
                </c:pt>
                <c:pt idx="1665">
                  <c:v>2851</c:v>
                </c:pt>
                <c:pt idx="1666">
                  <c:v>2850</c:v>
                </c:pt>
                <c:pt idx="1667">
                  <c:v>2867</c:v>
                </c:pt>
                <c:pt idx="1668">
                  <c:v>2835</c:v>
                </c:pt>
                <c:pt idx="1669">
                  <c:v>2848</c:v>
                </c:pt>
                <c:pt idx="1670">
                  <c:v>2844</c:v>
                </c:pt>
                <c:pt idx="1671">
                  <c:v>2844</c:v>
                </c:pt>
                <c:pt idx="1672">
                  <c:v>2807</c:v>
                </c:pt>
                <c:pt idx="1673">
                  <c:v>2874</c:v>
                </c:pt>
                <c:pt idx="1674">
                  <c:v>2818</c:v>
                </c:pt>
                <c:pt idx="1675">
                  <c:v>2802</c:v>
                </c:pt>
                <c:pt idx="1676">
                  <c:v>2817</c:v>
                </c:pt>
                <c:pt idx="1677">
                  <c:v>2832</c:v>
                </c:pt>
                <c:pt idx="1678">
                  <c:v>2792</c:v>
                </c:pt>
                <c:pt idx="1679">
                  <c:v>2814</c:v>
                </c:pt>
                <c:pt idx="1680">
                  <c:v>2831</c:v>
                </c:pt>
                <c:pt idx="1681">
                  <c:v>2838</c:v>
                </c:pt>
                <c:pt idx="1682">
                  <c:v>2820</c:v>
                </c:pt>
                <c:pt idx="1683">
                  <c:v>2843</c:v>
                </c:pt>
                <c:pt idx="1684">
                  <c:v>2824</c:v>
                </c:pt>
                <c:pt idx="1685">
                  <c:v>2842</c:v>
                </c:pt>
                <c:pt idx="1686">
                  <c:v>2845</c:v>
                </c:pt>
                <c:pt idx="1687">
                  <c:v>2800</c:v>
                </c:pt>
                <c:pt idx="1688">
                  <c:v>2864</c:v>
                </c:pt>
                <c:pt idx="1689">
                  <c:v>2839</c:v>
                </c:pt>
                <c:pt idx="1690">
                  <c:v>2840</c:v>
                </c:pt>
                <c:pt idx="1691">
                  <c:v>2825</c:v>
                </c:pt>
                <c:pt idx="1692">
                  <c:v>2815</c:v>
                </c:pt>
                <c:pt idx="1693">
                  <c:v>2814</c:v>
                </c:pt>
                <c:pt idx="1694">
                  <c:v>2812</c:v>
                </c:pt>
                <c:pt idx="1695">
                  <c:v>2802</c:v>
                </c:pt>
                <c:pt idx="1696">
                  <c:v>2801</c:v>
                </c:pt>
                <c:pt idx="1697">
                  <c:v>2824</c:v>
                </c:pt>
                <c:pt idx="1698">
                  <c:v>2815</c:v>
                </c:pt>
                <c:pt idx="1699">
                  <c:v>2826</c:v>
                </c:pt>
                <c:pt idx="1700">
                  <c:v>2839</c:v>
                </c:pt>
                <c:pt idx="1701">
                  <c:v>2797</c:v>
                </c:pt>
                <c:pt idx="1702">
                  <c:v>2817</c:v>
                </c:pt>
                <c:pt idx="1703">
                  <c:v>2834</c:v>
                </c:pt>
                <c:pt idx="1704">
                  <c:v>2821</c:v>
                </c:pt>
                <c:pt idx="1705">
                  <c:v>2825</c:v>
                </c:pt>
                <c:pt idx="1706">
                  <c:v>2862</c:v>
                </c:pt>
                <c:pt idx="1707">
                  <c:v>2848</c:v>
                </c:pt>
                <c:pt idx="1708">
                  <c:v>2812</c:v>
                </c:pt>
                <c:pt idx="1709">
                  <c:v>2836</c:v>
                </c:pt>
                <c:pt idx="1710">
                  <c:v>2824</c:v>
                </c:pt>
                <c:pt idx="1711">
                  <c:v>2824</c:v>
                </c:pt>
                <c:pt idx="1712">
                  <c:v>2821</c:v>
                </c:pt>
                <c:pt idx="1713">
                  <c:v>2824</c:v>
                </c:pt>
                <c:pt idx="1714">
                  <c:v>2791</c:v>
                </c:pt>
                <c:pt idx="1715">
                  <c:v>2798</c:v>
                </c:pt>
                <c:pt idx="1716">
                  <c:v>2816</c:v>
                </c:pt>
                <c:pt idx="1717">
                  <c:v>2791</c:v>
                </c:pt>
                <c:pt idx="1718">
                  <c:v>2788</c:v>
                </c:pt>
                <c:pt idx="1719">
                  <c:v>2824</c:v>
                </c:pt>
                <c:pt idx="1720">
                  <c:v>2827</c:v>
                </c:pt>
                <c:pt idx="1721">
                  <c:v>2821</c:v>
                </c:pt>
                <c:pt idx="1722">
                  <c:v>2816</c:v>
                </c:pt>
                <c:pt idx="1723">
                  <c:v>2796</c:v>
                </c:pt>
                <c:pt idx="1724">
                  <c:v>2808</c:v>
                </c:pt>
                <c:pt idx="1725">
                  <c:v>2813</c:v>
                </c:pt>
                <c:pt idx="1726">
                  <c:v>2824</c:v>
                </c:pt>
                <c:pt idx="1727">
                  <c:v>2824</c:v>
                </c:pt>
                <c:pt idx="1728">
                  <c:v>2796</c:v>
                </c:pt>
                <c:pt idx="1729">
                  <c:v>2792</c:v>
                </c:pt>
                <c:pt idx="1730">
                  <c:v>2816</c:v>
                </c:pt>
                <c:pt idx="1731">
                  <c:v>2845</c:v>
                </c:pt>
                <c:pt idx="1732">
                  <c:v>2796</c:v>
                </c:pt>
                <c:pt idx="1733">
                  <c:v>2813</c:v>
                </c:pt>
                <c:pt idx="1734">
                  <c:v>2830</c:v>
                </c:pt>
                <c:pt idx="1735">
                  <c:v>2831</c:v>
                </c:pt>
                <c:pt idx="1736">
                  <c:v>2805</c:v>
                </c:pt>
                <c:pt idx="1737">
                  <c:v>2826</c:v>
                </c:pt>
                <c:pt idx="1738">
                  <c:v>2842</c:v>
                </c:pt>
                <c:pt idx="1739">
                  <c:v>2819</c:v>
                </c:pt>
                <c:pt idx="1740">
                  <c:v>2816</c:v>
                </c:pt>
                <c:pt idx="1741">
                  <c:v>2807</c:v>
                </c:pt>
                <c:pt idx="1742">
                  <c:v>2796</c:v>
                </c:pt>
                <c:pt idx="1743">
                  <c:v>2801</c:v>
                </c:pt>
                <c:pt idx="1744">
                  <c:v>2816</c:v>
                </c:pt>
                <c:pt idx="1745">
                  <c:v>2816</c:v>
                </c:pt>
                <c:pt idx="1746">
                  <c:v>2802</c:v>
                </c:pt>
                <c:pt idx="1747">
                  <c:v>2803</c:v>
                </c:pt>
                <c:pt idx="1748">
                  <c:v>2812</c:v>
                </c:pt>
                <c:pt idx="1749">
                  <c:v>2826</c:v>
                </c:pt>
                <c:pt idx="1750">
                  <c:v>2820</c:v>
                </c:pt>
                <c:pt idx="1751">
                  <c:v>2827</c:v>
                </c:pt>
                <c:pt idx="1752">
                  <c:v>2773</c:v>
                </c:pt>
                <c:pt idx="1753">
                  <c:v>2789</c:v>
                </c:pt>
                <c:pt idx="1754">
                  <c:v>2808</c:v>
                </c:pt>
                <c:pt idx="1755">
                  <c:v>2793</c:v>
                </c:pt>
                <c:pt idx="1756">
                  <c:v>2797</c:v>
                </c:pt>
                <c:pt idx="1757">
                  <c:v>2792</c:v>
                </c:pt>
                <c:pt idx="1758">
                  <c:v>2781</c:v>
                </c:pt>
                <c:pt idx="1759">
                  <c:v>2813</c:v>
                </c:pt>
                <c:pt idx="1760">
                  <c:v>2780</c:v>
                </c:pt>
                <c:pt idx="1761">
                  <c:v>2822</c:v>
                </c:pt>
                <c:pt idx="1762">
                  <c:v>2788</c:v>
                </c:pt>
                <c:pt idx="1763">
                  <c:v>2838</c:v>
                </c:pt>
                <c:pt idx="1764">
                  <c:v>2817</c:v>
                </c:pt>
                <c:pt idx="1765">
                  <c:v>2819</c:v>
                </c:pt>
                <c:pt idx="1766">
                  <c:v>2839</c:v>
                </c:pt>
                <c:pt idx="1767">
                  <c:v>2816</c:v>
                </c:pt>
                <c:pt idx="1768">
                  <c:v>2807</c:v>
                </c:pt>
                <c:pt idx="1769">
                  <c:v>2819</c:v>
                </c:pt>
                <c:pt idx="1770">
                  <c:v>2799</c:v>
                </c:pt>
                <c:pt idx="1771">
                  <c:v>2809</c:v>
                </c:pt>
                <c:pt idx="1772">
                  <c:v>2786</c:v>
                </c:pt>
                <c:pt idx="1773">
                  <c:v>2821</c:v>
                </c:pt>
                <c:pt idx="1774">
                  <c:v>2831</c:v>
                </c:pt>
                <c:pt idx="1775">
                  <c:v>2809</c:v>
                </c:pt>
                <c:pt idx="1776">
                  <c:v>2795</c:v>
                </c:pt>
                <c:pt idx="1777">
                  <c:v>2787</c:v>
                </c:pt>
                <c:pt idx="1778">
                  <c:v>2801</c:v>
                </c:pt>
                <c:pt idx="1779">
                  <c:v>2804</c:v>
                </c:pt>
                <c:pt idx="1780">
                  <c:v>2808</c:v>
                </c:pt>
                <c:pt idx="1781">
                  <c:v>2827</c:v>
                </c:pt>
                <c:pt idx="1782">
                  <c:v>2800</c:v>
                </c:pt>
                <c:pt idx="1783">
                  <c:v>2822</c:v>
                </c:pt>
                <c:pt idx="1784">
                  <c:v>2835</c:v>
                </c:pt>
                <c:pt idx="1785">
                  <c:v>2838</c:v>
                </c:pt>
                <c:pt idx="1786">
                  <c:v>2787</c:v>
                </c:pt>
                <c:pt idx="1787">
                  <c:v>2837</c:v>
                </c:pt>
                <c:pt idx="1788">
                  <c:v>2785</c:v>
                </c:pt>
                <c:pt idx="1789">
                  <c:v>2797</c:v>
                </c:pt>
                <c:pt idx="1790">
                  <c:v>2788</c:v>
                </c:pt>
                <c:pt idx="1791">
                  <c:v>2802</c:v>
                </c:pt>
                <c:pt idx="1792">
                  <c:v>2795</c:v>
                </c:pt>
                <c:pt idx="1793">
                  <c:v>2818</c:v>
                </c:pt>
                <c:pt idx="1794">
                  <c:v>2798</c:v>
                </c:pt>
                <c:pt idx="1795">
                  <c:v>2800</c:v>
                </c:pt>
                <c:pt idx="1796">
                  <c:v>2794</c:v>
                </c:pt>
                <c:pt idx="1797">
                  <c:v>2807</c:v>
                </c:pt>
                <c:pt idx="1798">
                  <c:v>2823</c:v>
                </c:pt>
                <c:pt idx="1799">
                  <c:v>2824</c:v>
                </c:pt>
                <c:pt idx="1800">
                  <c:v>2786</c:v>
                </c:pt>
                <c:pt idx="1801">
                  <c:v>2794</c:v>
                </c:pt>
                <c:pt idx="1802">
                  <c:v>2844</c:v>
                </c:pt>
                <c:pt idx="1803">
                  <c:v>2841</c:v>
                </c:pt>
                <c:pt idx="1804">
                  <c:v>2784</c:v>
                </c:pt>
                <c:pt idx="1805">
                  <c:v>2824</c:v>
                </c:pt>
                <c:pt idx="1806">
                  <c:v>2805</c:v>
                </c:pt>
                <c:pt idx="1807">
                  <c:v>2818</c:v>
                </c:pt>
                <c:pt idx="1808">
                  <c:v>2851</c:v>
                </c:pt>
                <c:pt idx="1809">
                  <c:v>2822</c:v>
                </c:pt>
                <c:pt idx="1810">
                  <c:v>2807</c:v>
                </c:pt>
                <c:pt idx="1811">
                  <c:v>2778</c:v>
                </c:pt>
                <c:pt idx="1812">
                  <c:v>2815</c:v>
                </c:pt>
                <c:pt idx="1813">
                  <c:v>2800</c:v>
                </c:pt>
                <c:pt idx="1814">
                  <c:v>2792</c:v>
                </c:pt>
                <c:pt idx="1815">
                  <c:v>2787</c:v>
                </c:pt>
                <c:pt idx="1816">
                  <c:v>2773</c:v>
                </c:pt>
                <c:pt idx="1817">
                  <c:v>2789</c:v>
                </c:pt>
                <c:pt idx="1818">
                  <c:v>2780</c:v>
                </c:pt>
                <c:pt idx="1819">
                  <c:v>2801</c:v>
                </c:pt>
                <c:pt idx="1820">
                  <c:v>2777</c:v>
                </c:pt>
                <c:pt idx="1821">
                  <c:v>2804</c:v>
                </c:pt>
                <c:pt idx="1822">
                  <c:v>2793</c:v>
                </c:pt>
                <c:pt idx="1823">
                  <c:v>2809</c:v>
                </c:pt>
                <c:pt idx="1824">
                  <c:v>2796</c:v>
                </c:pt>
                <c:pt idx="1825">
                  <c:v>2785</c:v>
                </c:pt>
                <c:pt idx="1826">
                  <c:v>2769</c:v>
                </c:pt>
                <c:pt idx="1827">
                  <c:v>2774</c:v>
                </c:pt>
                <c:pt idx="1828">
                  <c:v>2802</c:v>
                </c:pt>
                <c:pt idx="1829">
                  <c:v>2779</c:v>
                </c:pt>
                <c:pt idx="1830">
                  <c:v>2768</c:v>
                </c:pt>
                <c:pt idx="1831">
                  <c:v>2797</c:v>
                </c:pt>
                <c:pt idx="1832">
                  <c:v>2809</c:v>
                </c:pt>
                <c:pt idx="1833">
                  <c:v>2789</c:v>
                </c:pt>
                <c:pt idx="1834">
                  <c:v>2823</c:v>
                </c:pt>
                <c:pt idx="1835">
                  <c:v>2833</c:v>
                </c:pt>
                <c:pt idx="1836">
                  <c:v>2826</c:v>
                </c:pt>
                <c:pt idx="1837">
                  <c:v>2812</c:v>
                </c:pt>
                <c:pt idx="1838">
                  <c:v>2817</c:v>
                </c:pt>
                <c:pt idx="1839">
                  <c:v>2793</c:v>
                </c:pt>
                <c:pt idx="1840">
                  <c:v>2817</c:v>
                </c:pt>
                <c:pt idx="1841">
                  <c:v>2811</c:v>
                </c:pt>
                <c:pt idx="1842">
                  <c:v>2788</c:v>
                </c:pt>
                <c:pt idx="1843">
                  <c:v>2798</c:v>
                </c:pt>
                <c:pt idx="1844">
                  <c:v>2822</c:v>
                </c:pt>
                <c:pt idx="1845">
                  <c:v>2786</c:v>
                </c:pt>
                <c:pt idx="1846">
                  <c:v>2778</c:v>
                </c:pt>
                <c:pt idx="1847">
                  <c:v>2798</c:v>
                </c:pt>
                <c:pt idx="1848">
                  <c:v>2804</c:v>
                </c:pt>
                <c:pt idx="1849">
                  <c:v>2799</c:v>
                </c:pt>
                <c:pt idx="1850">
                  <c:v>2777</c:v>
                </c:pt>
                <c:pt idx="1851">
                  <c:v>2842</c:v>
                </c:pt>
                <c:pt idx="1852">
                  <c:v>2798</c:v>
                </c:pt>
                <c:pt idx="1853">
                  <c:v>2825</c:v>
                </c:pt>
                <c:pt idx="1854">
                  <c:v>2793</c:v>
                </c:pt>
                <c:pt idx="1855">
                  <c:v>2797</c:v>
                </c:pt>
                <c:pt idx="1856">
                  <c:v>2817</c:v>
                </c:pt>
                <c:pt idx="1857">
                  <c:v>2823</c:v>
                </c:pt>
                <c:pt idx="1858">
                  <c:v>2818</c:v>
                </c:pt>
                <c:pt idx="1859">
                  <c:v>2831</c:v>
                </c:pt>
                <c:pt idx="1860">
                  <c:v>2834</c:v>
                </c:pt>
                <c:pt idx="1861">
                  <c:v>2792</c:v>
                </c:pt>
                <c:pt idx="1862">
                  <c:v>2794</c:v>
                </c:pt>
                <c:pt idx="1863">
                  <c:v>2789</c:v>
                </c:pt>
                <c:pt idx="1864">
                  <c:v>2816</c:v>
                </c:pt>
                <c:pt idx="1865">
                  <c:v>2772</c:v>
                </c:pt>
                <c:pt idx="1866">
                  <c:v>2767</c:v>
                </c:pt>
                <c:pt idx="1867">
                  <c:v>2790</c:v>
                </c:pt>
                <c:pt idx="1868">
                  <c:v>2788</c:v>
                </c:pt>
                <c:pt idx="1869">
                  <c:v>2819</c:v>
                </c:pt>
                <c:pt idx="1870">
                  <c:v>2817</c:v>
                </c:pt>
                <c:pt idx="1871">
                  <c:v>2830</c:v>
                </c:pt>
                <c:pt idx="1872">
                  <c:v>2823</c:v>
                </c:pt>
                <c:pt idx="1873">
                  <c:v>2840</c:v>
                </c:pt>
                <c:pt idx="1874">
                  <c:v>2846</c:v>
                </c:pt>
                <c:pt idx="1875">
                  <c:v>2826</c:v>
                </c:pt>
                <c:pt idx="1876">
                  <c:v>2831</c:v>
                </c:pt>
                <c:pt idx="1877">
                  <c:v>2822</c:v>
                </c:pt>
                <c:pt idx="1878">
                  <c:v>2817</c:v>
                </c:pt>
                <c:pt idx="1879">
                  <c:v>2802</c:v>
                </c:pt>
                <c:pt idx="1880">
                  <c:v>2806</c:v>
                </c:pt>
                <c:pt idx="1881">
                  <c:v>2804</c:v>
                </c:pt>
                <c:pt idx="1882">
                  <c:v>2812</c:v>
                </c:pt>
                <c:pt idx="1883">
                  <c:v>2820</c:v>
                </c:pt>
                <c:pt idx="1884">
                  <c:v>2827</c:v>
                </c:pt>
                <c:pt idx="1885">
                  <c:v>2797</c:v>
                </c:pt>
                <c:pt idx="1886">
                  <c:v>2775</c:v>
                </c:pt>
                <c:pt idx="1887">
                  <c:v>2829</c:v>
                </c:pt>
                <c:pt idx="1888">
                  <c:v>2799</c:v>
                </c:pt>
                <c:pt idx="1889">
                  <c:v>2838</c:v>
                </c:pt>
                <c:pt idx="1890">
                  <c:v>2814</c:v>
                </c:pt>
                <c:pt idx="1891">
                  <c:v>2822</c:v>
                </c:pt>
                <c:pt idx="1892">
                  <c:v>2795</c:v>
                </c:pt>
                <c:pt idx="1893">
                  <c:v>2784</c:v>
                </c:pt>
                <c:pt idx="1894">
                  <c:v>2823</c:v>
                </c:pt>
                <c:pt idx="1895">
                  <c:v>2810</c:v>
                </c:pt>
                <c:pt idx="1896">
                  <c:v>2798</c:v>
                </c:pt>
                <c:pt idx="1897">
                  <c:v>2808</c:v>
                </c:pt>
                <c:pt idx="1898">
                  <c:v>2787</c:v>
                </c:pt>
                <c:pt idx="1899">
                  <c:v>2798</c:v>
                </c:pt>
                <c:pt idx="1900">
                  <c:v>2796</c:v>
                </c:pt>
                <c:pt idx="1901">
                  <c:v>2781</c:v>
                </c:pt>
                <c:pt idx="1902">
                  <c:v>2789</c:v>
                </c:pt>
                <c:pt idx="1903">
                  <c:v>2763</c:v>
                </c:pt>
                <c:pt idx="1904">
                  <c:v>2768</c:v>
                </c:pt>
                <c:pt idx="1905">
                  <c:v>2789</c:v>
                </c:pt>
                <c:pt idx="1906">
                  <c:v>2751</c:v>
                </c:pt>
                <c:pt idx="1907">
                  <c:v>2790</c:v>
                </c:pt>
                <c:pt idx="1908">
                  <c:v>2790</c:v>
                </c:pt>
                <c:pt idx="1909">
                  <c:v>2803</c:v>
                </c:pt>
                <c:pt idx="1910">
                  <c:v>2760</c:v>
                </c:pt>
                <c:pt idx="1911">
                  <c:v>2805</c:v>
                </c:pt>
                <c:pt idx="1912">
                  <c:v>2787</c:v>
                </c:pt>
                <c:pt idx="1913">
                  <c:v>2758</c:v>
                </c:pt>
                <c:pt idx="1914">
                  <c:v>2813</c:v>
                </c:pt>
                <c:pt idx="1915">
                  <c:v>2800</c:v>
                </c:pt>
                <c:pt idx="1916">
                  <c:v>2778</c:v>
                </c:pt>
                <c:pt idx="1917">
                  <c:v>2811</c:v>
                </c:pt>
                <c:pt idx="1918">
                  <c:v>2801</c:v>
                </c:pt>
                <c:pt idx="1919">
                  <c:v>2808</c:v>
                </c:pt>
                <c:pt idx="1920">
                  <c:v>2825</c:v>
                </c:pt>
                <c:pt idx="1921">
                  <c:v>2779</c:v>
                </c:pt>
                <c:pt idx="1922">
                  <c:v>2781</c:v>
                </c:pt>
                <c:pt idx="1923">
                  <c:v>2796</c:v>
                </c:pt>
                <c:pt idx="1924">
                  <c:v>2818</c:v>
                </c:pt>
                <c:pt idx="1925">
                  <c:v>2777</c:v>
                </c:pt>
                <c:pt idx="1926">
                  <c:v>2783</c:v>
                </c:pt>
                <c:pt idx="1927">
                  <c:v>2787</c:v>
                </c:pt>
                <c:pt idx="1928">
                  <c:v>2792</c:v>
                </c:pt>
                <c:pt idx="1929">
                  <c:v>2785</c:v>
                </c:pt>
                <c:pt idx="1930">
                  <c:v>2782</c:v>
                </c:pt>
                <c:pt idx="1931">
                  <c:v>2789</c:v>
                </c:pt>
                <c:pt idx="1932">
                  <c:v>2807</c:v>
                </c:pt>
                <c:pt idx="1933">
                  <c:v>2798</c:v>
                </c:pt>
                <c:pt idx="1934">
                  <c:v>2783</c:v>
                </c:pt>
                <c:pt idx="1935">
                  <c:v>2820</c:v>
                </c:pt>
                <c:pt idx="1936">
                  <c:v>2789</c:v>
                </c:pt>
                <c:pt idx="1937">
                  <c:v>2817</c:v>
                </c:pt>
                <c:pt idx="1938">
                  <c:v>2823</c:v>
                </c:pt>
                <c:pt idx="1939">
                  <c:v>2819</c:v>
                </c:pt>
                <c:pt idx="1940">
                  <c:v>2827</c:v>
                </c:pt>
                <c:pt idx="1941">
                  <c:v>2799</c:v>
                </c:pt>
                <c:pt idx="1942">
                  <c:v>2822</c:v>
                </c:pt>
                <c:pt idx="1943">
                  <c:v>2804</c:v>
                </c:pt>
                <c:pt idx="1944">
                  <c:v>2850</c:v>
                </c:pt>
                <c:pt idx="1945">
                  <c:v>2839</c:v>
                </c:pt>
                <c:pt idx="1946">
                  <c:v>2820</c:v>
                </c:pt>
                <c:pt idx="1947">
                  <c:v>2842</c:v>
                </c:pt>
                <c:pt idx="1948">
                  <c:v>2825</c:v>
                </c:pt>
                <c:pt idx="1949">
                  <c:v>2807</c:v>
                </c:pt>
                <c:pt idx="1950">
                  <c:v>2807</c:v>
                </c:pt>
                <c:pt idx="1951">
                  <c:v>2833</c:v>
                </c:pt>
                <c:pt idx="1952">
                  <c:v>2812</c:v>
                </c:pt>
                <c:pt idx="1953">
                  <c:v>2822</c:v>
                </c:pt>
                <c:pt idx="1954">
                  <c:v>2814</c:v>
                </c:pt>
                <c:pt idx="1955">
                  <c:v>2823</c:v>
                </c:pt>
                <c:pt idx="1956">
                  <c:v>2778</c:v>
                </c:pt>
                <c:pt idx="1957">
                  <c:v>2807</c:v>
                </c:pt>
                <c:pt idx="1958">
                  <c:v>2814</c:v>
                </c:pt>
                <c:pt idx="1959">
                  <c:v>2824</c:v>
                </c:pt>
                <c:pt idx="1960">
                  <c:v>2830</c:v>
                </c:pt>
                <c:pt idx="1961">
                  <c:v>2816</c:v>
                </c:pt>
                <c:pt idx="1962">
                  <c:v>2822</c:v>
                </c:pt>
                <c:pt idx="1963">
                  <c:v>2809</c:v>
                </c:pt>
                <c:pt idx="1964">
                  <c:v>2784</c:v>
                </c:pt>
                <c:pt idx="1965">
                  <c:v>2824</c:v>
                </c:pt>
                <c:pt idx="1966">
                  <c:v>2796</c:v>
                </c:pt>
                <c:pt idx="1967">
                  <c:v>2825</c:v>
                </c:pt>
                <c:pt idx="1968">
                  <c:v>2804</c:v>
                </c:pt>
                <c:pt idx="1969">
                  <c:v>2810</c:v>
                </c:pt>
                <c:pt idx="1970">
                  <c:v>2814</c:v>
                </c:pt>
                <c:pt idx="1971">
                  <c:v>2831</c:v>
                </c:pt>
                <c:pt idx="1972">
                  <c:v>2818</c:v>
                </c:pt>
                <c:pt idx="1973">
                  <c:v>2809</c:v>
                </c:pt>
                <c:pt idx="1974">
                  <c:v>2799</c:v>
                </c:pt>
                <c:pt idx="1975">
                  <c:v>2794</c:v>
                </c:pt>
                <c:pt idx="1976">
                  <c:v>2806</c:v>
                </c:pt>
                <c:pt idx="1977">
                  <c:v>2815</c:v>
                </c:pt>
                <c:pt idx="1978">
                  <c:v>2811</c:v>
                </c:pt>
                <c:pt idx="1979">
                  <c:v>2805</c:v>
                </c:pt>
                <c:pt idx="1980">
                  <c:v>2793</c:v>
                </c:pt>
                <c:pt idx="1981">
                  <c:v>2822</c:v>
                </c:pt>
                <c:pt idx="1982">
                  <c:v>2795</c:v>
                </c:pt>
                <c:pt idx="1983">
                  <c:v>2793</c:v>
                </c:pt>
                <c:pt idx="1984">
                  <c:v>2819</c:v>
                </c:pt>
                <c:pt idx="1985">
                  <c:v>2791</c:v>
                </c:pt>
                <c:pt idx="1986">
                  <c:v>2792</c:v>
                </c:pt>
                <c:pt idx="1987">
                  <c:v>2826</c:v>
                </c:pt>
                <c:pt idx="1988">
                  <c:v>2785</c:v>
                </c:pt>
                <c:pt idx="1989">
                  <c:v>2781</c:v>
                </c:pt>
                <c:pt idx="1990">
                  <c:v>2814</c:v>
                </c:pt>
                <c:pt idx="1991">
                  <c:v>2818</c:v>
                </c:pt>
                <c:pt idx="1992">
                  <c:v>2797</c:v>
                </c:pt>
                <c:pt idx="1993">
                  <c:v>2781</c:v>
                </c:pt>
                <c:pt idx="1994">
                  <c:v>2814</c:v>
                </c:pt>
                <c:pt idx="1995">
                  <c:v>2795</c:v>
                </c:pt>
                <c:pt idx="1996">
                  <c:v>2785</c:v>
                </c:pt>
                <c:pt idx="1997">
                  <c:v>2768</c:v>
                </c:pt>
                <c:pt idx="1998">
                  <c:v>2785</c:v>
                </c:pt>
                <c:pt idx="1999">
                  <c:v>2782</c:v>
                </c:pt>
                <c:pt idx="2000">
                  <c:v>2784</c:v>
                </c:pt>
                <c:pt idx="2001">
                  <c:v>2802</c:v>
                </c:pt>
                <c:pt idx="2002">
                  <c:v>2775</c:v>
                </c:pt>
                <c:pt idx="2003">
                  <c:v>2805</c:v>
                </c:pt>
                <c:pt idx="2004">
                  <c:v>2798</c:v>
                </c:pt>
                <c:pt idx="2005">
                  <c:v>2798</c:v>
                </c:pt>
                <c:pt idx="2006">
                  <c:v>2786</c:v>
                </c:pt>
                <c:pt idx="2007">
                  <c:v>2808</c:v>
                </c:pt>
                <c:pt idx="2008">
                  <c:v>2790</c:v>
                </c:pt>
                <c:pt idx="2009">
                  <c:v>2807</c:v>
                </c:pt>
                <c:pt idx="2010">
                  <c:v>2820</c:v>
                </c:pt>
                <c:pt idx="2011">
                  <c:v>2785</c:v>
                </c:pt>
                <c:pt idx="2012">
                  <c:v>2827</c:v>
                </c:pt>
                <c:pt idx="2013">
                  <c:v>2769</c:v>
                </c:pt>
                <c:pt idx="2014">
                  <c:v>2794</c:v>
                </c:pt>
                <c:pt idx="2015">
                  <c:v>2788</c:v>
                </c:pt>
                <c:pt idx="2016">
                  <c:v>2803</c:v>
                </c:pt>
                <c:pt idx="2017">
                  <c:v>2818</c:v>
                </c:pt>
                <c:pt idx="2018">
                  <c:v>2785</c:v>
                </c:pt>
                <c:pt idx="2019">
                  <c:v>2818</c:v>
                </c:pt>
                <c:pt idx="2020">
                  <c:v>2817</c:v>
                </c:pt>
                <c:pt idx="2021">
                  <c:v>2815</c:v>
                </c:pt>
                <c:pt idx="2022">
                  <c:v>2803</c:v>
                </c:pt>
                <c:pt idx="2023">
                  <c:v>2802</c:v>
                </c:pt>
                <c:pt idx="2024">
                  <c:v>2803</c:v>
                </c:pt>
                <c:pt idx="2025">
                  <c:v>2782</c:v>
                </c:pt>
                <c:pt idx="2026">
                  <c:v>2808</c:v>
                </c:pt>
                <c:pt idx="2027">
                  <c:v>2807</c:v>
                </c:pt>
                <c:pt idx="2028">
                  <c:v>2801</c:v>
                </c:pt>
                <c:pt idx="2029">
                  <c:v>2806</c:v>
                </c:pt>
                <c:pt idx="2030">
                  <c:v>2836</c:v>
                </c:pt>
                <c:pt idx="2031">
                  <c:v>2793</c:v>
                </c:pt>
                <c:pt idx="2032">
                  <c:v>2822</c:v>
                </c:pt>
                <c:pt idx="2033">
                  <c:v>2811</c:v>
                </c:pt>
                <c:pt idx="2034">
                  <c:v>2793</c:v>
                </c:pt>
                <c:pt idx="2035">
                  <c:v>2820</c:v>
                </c:pt>
                <c:pt idx="2036">
                  <c:v>2816</c:v>
                </c:pt>
                <c:pt idx="2037">
                  <c:v>2812</c:v>
                </c:pt>
                <c:pt idx="2038">
                  <c:v>2822</c:v>
                </c:pt>
                <c:pt idx="2039">
                  <c:v>2814</c:v>
                </c:pt>
                <c:pt idx="2040">
                  <c:v>2812</c:v>
                </c:pt>
                <c:pt idx="2041">
                  <c:v>2795</c:v>
                </c:pt>
                <c:pt idx="2042">
                  <c:v>2816</c:v>
                </c:pt>
                <c:pt idx="2043">
                  <c:v>2819</c:v>
                </c:pt>
                <c:pt idx="2044">
                  <c:v>2840</c:v>
                </c:pt>
                <c:pt idx="2045">
                  <c:v>2808</c:v>
                </c:pt>
                <c:pt idx="2046">
                  <c:v>2808</c:v>
                </c:pt>
                <c:pt idx="2047">
                  <c:v>2827</c:v>
                </c:pt>
                <c:pt idx="2048">
                  <c:v>2835</c:v>
                </c:pt>
                <c:pt idx="2049">
                  <c:v>2833</c:v>
                </c:pt>
                <c:pt idx="2050">
                  <c:v>2838</c:v>
                </c:pt>
                <c:pt idx="2051">
                  <c:v>2834</c:v>
                </c:pt>
                <c:pt idx="2052">
                  <c:v>2840</c:v>
                </c:pt>
                <c:pt idx="2053">
                  <c:v>2821</c:v>
                </c:pt>
                <c:pt idx="2054">
                  <c:v>2833</c:v>
                </c:pt>
                <c:pt idx="2055">
                  <c:v>2806</c:v>
                </c:pt>
                <c:pt idx="2056">
                  <c:v>2827</c:v>
                </c:pt>
                <c:pt idx="2057">
                  <c:v>2809</c:v>
                </c:pt>
                <c:pt idx="2058">
                  <c:v>2838</c:v>
                </c:pt>
                <c:pt idx="2059">
                  <c:v>2843</c:v>
                </c:pt>
                <c:pt idx="2060">
                  <c:v>2811</c:v>
                </c:pt>
                <c:pt idx="2061">
                  <c:v>2793</c:v>
                </c:pt>
                <c:pt idx="2062">
                  <c:v>2839</c:v>
                </c:pt>
                <c:pt idx="2063">
                  <c:v>2807</c:v>
                </c:pt>
                <c:pt idx="2064">
                  <c:v>2779</c:v>
                </c:pt>
                <c:pt idx="2065">
                  <c:v>2788</c:v>
                </c:pt>
                <c:pt idx="2066">
                  <c:v>2773</c:v>
                </c:pt>
                <c:pt idx="2067">
                  <c:v>2795</c:v>
                </c:pt>
                <c:pt idx="2068">
                  <c:v>2851</c:v>
                </c:pt>
                <c:pt idx="2069">
                  <c:v>2830</c:v>
                </c:pt>
                <c:pt idx="2070">
                  <c:v>2821</c:v>
                </c:pt>
                <c:pt idx="2071">
                  <c:v>2851</c:v>
                </c:pt>
                <c:pt idx="2072">
                  <c:v>2849</c:v>
                </c:pt>
                <c:pt idx="2073">
                  <c:v>2801</c:v>
                </c:pt>
                <c:pt idx="2074">
                  <c:v>2792</c:v>
                </c:pt>
                <c:pt idx="2075">
                  <c:v>2824</c:v>
                </c:pt>
                <c:pt idx="2076">
                  <c:v>2831</c:v>
                </c:pt>
                <c:pt idx="2077">
                  <c:v>2848</c:v>
                </c:pt>
                <c:pt idx="2078">
                  <c:v>2817</c:v>
                </c:pt>
                <c:pt idx="2079">
                  <c:v>2818</c:v>
                </c:pt>
                <c:pt idx="2080">
                  <c:v>2809</c:v>
                </c:pt>
                <c:pt idx="2081">
                  <c:v>2821</c:v>
                </c:pt>
                <c:pt idx="2082">
                  <c:v>2783</c:v>
                </c:pt>
                <c:pt idx="2083">
                  <c:v>2819</c:v>
                </c:pt>
                <c:pt idx="2084">
                  <c:v>2822</c:v>
                </c:pt>
                <c:pt idx="2085">
                  <c:v>2792</c:v>
                </c:pt>
                <c:pt idx="2086">
                  <c:v>2793</c:v>
                </c:pt>
                <c:pt idx="2087">
                  <c:v>2832</c:v>
                </c:pt>
                <c:pt idx="2088">
                  <c:v>2822</c:v>
                </c:pt>
                <c:pt idx="2089">
                  <c:v>2817</c:v>
                </c:pt>
                <c:pt idx="2090">
                  <c:v>2814</c:v>
                </c:pt>
                <c:pt idx="2091">
                  <c:v>2804</c:v>
                </c:pt>
                <c:pt idx="2092">
                  <c:v>2766</c:v>
                </c:pt>
                <c:pt idx="2093">
                  <c:v>2781</c:v>
                </c:pt>
                <c:pt idx="2094">
                  <c:v>2800</c:v>
                </c:pt>
                <c:pt idx="2095">
                  <c:v>2821</c:v>
                </c:pt>
                <c:pt idx="2096">
                  <c:v>2752</c:v>
                </c:pt>
                <c:pt idx="2097">
                  <c:v>2823</c:v>
                </c:pt>
                <c:pt idx="2098">
                  <c:v>2780</c:v>
                </c:pt>
                <c:pt idx="2099">
                  <c:v>2798</c:v>
                </c:pt>
                <c:pt idx="2100">
                  <c:v>2792</c:v>
                </c:pt>
                <c:pt idx="2101">
                  <c:v>2796</c:v>
                </c:pt>
                <c:pt idx="2102">
                  <c:v>2826</c:v>
                </c:pt>
                <c:pt idx="2103">
                  <c:v>2805</c:v>
                </c:pt>
                <c:pt idx="2104">
                  <c:v>2821</c:v>
                </c:pt>
                <c:pt idx="2105">
                  <c:v>2792</c:v>
                </c:pt>
                <c:pt idx="2106">
                  <c:v>2783</c:v>
                </c:pt>
                <c:pt idx="2107">
                  <c:v>2807</c:v>
                </c:pt>
                <c:pt idx="2108">
                  <c:v>2783</c:v>
                </c:pt>
                <c:pt idx="2109">
                  <c:v>2819</c:v>
                </c:pt>
                <c:pt idx="2110">
                  <c:v>2812</c:v>
                </c:pt>
                <c:pt idx="2111">
                  <c:v>2807</c:v>
                </c:pt>
                <c:pt idx="2112">
                  <c:v>2832</c:v>
                </c:pt>
                <c:pt idx="2113">
                  <c:v>2782</c:v>
                </c:pt>
                <c:pt idx="2114">
                  <c:v>2798</c:v>
                </c:pt>
                <c:pt idx="2115">
                  <c:v>2824</c:v>
                </c:pt>
                <c:pt idx="2116">
                  <c:v>2809</c:v>
                </c:pt>
                <c:pt idx="2117">
                  <c:v>2822</c:v>
                </c:pt>
                <c:pt idx="2118">
                  <c:v>2838</c:v>
                </c:pt>
                <c:pt idx="2119">
                  <c:v>2820</c:v>
                </c:pt>
                <c:pt idx="2120">
                  <c:v>2815</c:v>
                </c:pt>
                <c:pt idx="2121">
                  <c:v>2804</c:v>
                </c:pt>
                <c:pt idx="2122">
                  <c:v>2828</c:v>
                </c:pt>
                <c:pt idx="2123">
                  <c:v>2779</c:v>
                </c:pt>
                <c:pt idx="2124">
                  <c:v>2834</c:v>
                </c:pt>
                <c:pt idx="2125">
                  <c:v>2822</c:v>
                </c:pt>
                <c:pt idx="2126">
                  <c:v>2816</c:v>
                </c:pt>
                <c:pt idx="2127">
                  <c:v>2827</c:v>
                </c:pt>
                <c:pt idx="2128">
                  <c:v>2838</c:v>
                </c:pt>
                <c:pt idx="2129">
                  <c:v>2833</c:v>
                </c:pt>
                <c:pt idx="2130">
                  <c:v>2781</c:v>
                </c:pt>
                <c:pt idx="2131">
                  <c:v>2796</c:v>
                </c:pt>
                <c:pt idx="2132">
                  <c:v>2811</c:v>
                </c:pt>
                <c:pt idx="2133">
                  <c:v>2782</c:v>
                </c:pt>
                <c:pt idx="2134">
                  <c:v>2802</c:v>
                </c:pt>
                <c:pt idx="2135">
                  <c:v>2788</c:v>
                </c:pt>
                <c:pt idx="2136">
                  <c:v>2812</c:v>
                </c:pt>
                <c:pt idx="2137">
                  <c:v>2776</c:v>
                </c:pt>
                <c:pt idx="2138">
                  <c:v>2804</c:v>
                </c:pt>
                <c:pt idx="2139">
                  <c:v>2815</c:v>
                </c:pt>
                <c:pt idx="2140">
                  <c:v>2810</c:v>
                </c:pt>
                <c:pt idx="2141">
                  <c:v>2796</c:v>
                </c:pt>
                <c:pt idx="2142">
                  <c:v>2805</c:v>
                </c:pt>
                <c:pt idx="2143">
                  <c:v>2781</c:v>
                </c:pt>
                <c:pt idx="2144">
                  <c:v>2807</c:v>
                </c:pt>
                <c:pt idx="2145">
                  <c:v>2795</c:v>
                </c:pt>
                <c:pt idx="2146">
                  <c:v>2813</c:v>
                </c:pt>
                <c:pt idx="2147">
                  <c:v>2783</c:v>
                </c:pt>
                <c:pt idx="2148">
                  <c:v>2815</c:v>
                </c:pt>
                <c:pt idx="2149">
                  <c:v>2816</c:v>
                </c:pt>
                <c:pt idx="2150">
                  <c:v>2788</c:v>
                </c:pt>
                <c:pt idx="2151">
                  <c:v>2800</c:v>
                </c:pt>
                <c:pt idx="2152">
                  <c:v>2795</c:v>
                </c:pt>
                <c:pt idx="2153">
                  <c:v>2787</c:v>
                </c:pt>
                <c:pt idx="2154">
                  <c:v>2819</c:v>
                </c:pt>
                <c:pt idx="2155">
                  <c:v>2774</c:v>
                </c:pt>
                <c:pt idx="2156">
                  <c:v>2798</c:v>
                </c:pt>
                <c:pt idx="2157">
                  <c:v>2797</c:v>
                </c:pt>
                <c:pt idx="2158">
                  <c:v>2803</c:v>
                </c:pt>
                <c:pt idx="2159">
                  <c:v>2810</c:v>
                </c:pt>
                <c:pt idx="2160">
                  <c:v>2779</c:v>
                </c:pt>
                <c:pt idx="2161">
                  <c:v>2840</c:v>
                </c:pt>
                <c:pt idx="2162">
                  <c:v>2834</c:v>
                </c:pt>
                <c:pt idx="2163">
                  <c:v>2823</c:v>
                </c:pt>
                <c:pt idx="2164">
                  <c:v>2805</c:v>
                </c:pt>
                <c:pt idx="2165">
                  <c:v>2813</c:v>
                </c:pt>
                <c:pt idx="2166">
                  <c:v>2792</c:v>
                </c:pt>
                <c:pt idx="2167">
                  <c:v>2774</c:v>
                </c:pt>
                <c:pt idx="2168">
                  <c:v>2810</c:v>
                </c:pt>
                <c:pt idx="2169">
                  <c:v>2818</c:v>
                </c:pt>
                <c:pt idx="2170">
                  <c:v>2801</c:v>
                </c:pt>
                <c:pt idx="2171">
                  <c:v>2794</c:v>
                </c:pt>
                <c:pt idx="2172">
                  <c:v>2789</c:v>
                </c:pt>
                <c:pt idx="2173">
                  <c:v>2761</c:v>
                </c:pt>
                <c:pt idx="2174">
                  <c:v>2791</c:v>
                </c:pt>
                <c:pt idx="2175">
                  <c:v>2804</c:v>
                </c:pt>
                <c:pt idx="2176">
                  <c:v>2821</c:v>
                </c:pt>
                <c:pt idx="2177">
                  <c:v>2820</c:v>
                </c:pt>
                <c:pt idx="2178">
                  <c:v>2802</c:v>
                </c:pt>
                <c:pt idx="2179">
                  <c:v>2802</c:v>
                </c:pt>
                <c:pt idx="2180">
                  <c:v>2802</c:v>
                </c:pt>
                <c:pt idx="2181">
                  <c:v>2790</c:v>
                </c:pt>
                <c:pt idx="2182">
                  <c:v>2805</c:v>
                </c:pt>
                <c:pt idx="2183">
                  <c:v>2824</c:v>
                </c:pt>
                <c:pt idx="2184">
                  <c:v>2818</c:v>
                </c:pt>
                <c:pt idx="2185">
                  <c:v>2836</c:v>
                </c:pt>
                <c:pt idx="2186">
                  <c:v>2818</c:v>
                </c:pt>
                <c:pt idx="2187">
                  <c:v>2792</c:v>
                </c:pt>
                <c:pt idx="2188">
                  <c:v>2781</c:v>
                </c:pt>
                <c:pt idx="2189">
                  <c:v>2757</c:v>
                </c:pt>
                <c:pt idx="2190">
                  <c:v>2815</c:v>
                </c:pt>
                <c:pt idx="2191">
                  <c:v>2804</c:v>
                </c:pt>
                <c:pt idx="2192">
                  <c:v>2787</c:v>
                </c:pt>
                <c:pt idx="2193">
                  <c:v>2814</c:v>
                </c:pt>
                <c:pt idx="2194">
                  <c:v>2804</c:v>
                </c:pt>
                <c:pt idx="2195">
                  <c:v>2813</c:v>
                </c:pt>
                <c:pt idx="2196">
                  <c:v>2791</c:v>
                </c:pt>
                <c:pt idx="2197">
                  <c:v>2825</c:v>
                </c:pt>
                <c:pt idx="2198">
                  <c:v>2787</c:v>
                </c:pt>
                <c:pt idx="2199">
                  <c:v>2790</c:v>
                </c:pt>
                <c:pt idx="2200">
                  <c:v>2798</c:v>
                </c:pt>
                <c:pt idx="2201">
                  <c:v>2792</c:v>
                </c:pt>
                <c:pt idx="2202">
                  <c:v>2806</c:v>
                </c:pt>
                <c:pt idx="2203">
                  <c:v>2810</c:v>
                </c:pt>
                <c:pt idx="2204">
                  <c:v>2826</c:v>
                </c:pt>
                <c:pt idx="2205">
                  <c:v>2818</c:v>
                </c:pt>
                <c:pt idx="2206">
                  <c:v>2802</c:v>
                </c:pt>
                <c:pt idx="2207">
                  <c:v>2815</c:v>
                </c:pt>
                <c:pt idx="2208">
                  <c:v>2820</c:v>
                </c:pt>
                <c:pt idx="2209">
                  <c:v>2817</c:v>
                </c:pt>
                <c:pt idx="2210">
                  <c:v>2849</c:v>
                </c:pt>
                <c:pt idx="2211">
                  <c:v>2823</c:v>
                </c:pt>
                <c:pt idx="2212">
                  <c:v>2809</c:v>
                </c:pt>
                <c:pt idx="2213">
                  <c:v>2834</c:v>
                </c:pt>
                <c:pt idx="2214">
                  <c:v>2821</c:v>
                </c:pt>
                <c:pt idx="2215">
                  <c:v>2819</c:v>
                </c:pt>
                <c:pt idx="2216">
                  <c:v>2841</c:v>
                </c:pt>
                <c:pt idx="2217">
                  <c:v>2807</c:v>
                </c:pt>
                <c:pt idx="2218">
                  <c:v>2857</c:v>
                </c:pt>
                <c:pt idx="2219">
                  <c:v>2811</c:v>
                </c:pt>
                <c:pt idx="2220">
                  <c:v>2852</c:v>
                </c:pt>
                <c:pt idx="2221">
                  <c:v>2819</c:v>
                </c:pt>
                <c:pt idx="2222">
                  <c:v>2838</c:v>
                </c:pt>
                <c:pt idx="2223">
                  <c:v>2846</c:v>
                </c:pt>
                <c:pt idx="2224">
                  <c:v>2848</c:v>
                </c:pt>
                <c:pt idx="2225">
                  <c:v>2817</c:v>
                </c:pt>
                <c:pt idx="2226">
                  <c:v>2814</c:v>
                </c:pt>
                <c:pt idx="2227">
                  <c:v>2845</c:v>
                </c:pt>
                <c:pt idx="2228">
                  <c:v>2822</c:v>
                </c:pt>
                <c:pt idx="2229">
                  <c:v>2846</c:v>
                </c:pt>
                <c:pt idx="2230">
                  <c:v>2834</c:v>
                </c:pt>
                <c:pt idx="2231">
                  <c:v>2822</c:v>
                </c:pt>
                <c:pt idx="2232">
                  <c:v>2831</c:v>
                </c:pt>
                <c:pt idx="2233">
                  <c:v>2809</c:v>
                </c:pt>
                <c:pt idx="2234">
                  <c:v>2824</c:v>
                </c:pt>
                <c:pt idx="2235">
                  <c:v>2853</c:v>
                </c:pt>
                <c:pt idx="2236">
                  <c:v>2812</c:v>
                </c:pt>
                <c:pt idx="2237">
                  <c:v>2830</c:v>
                </c:pt>
                <c:pt idx="2238">
                  <c:v>2817</c:v>
                </c:pt>
                <c:pt idx="2239">
                  <c:v>2802</c:v>
                </c:pt>
                <c:pt idx="2240">
                  <c:v>2832</c:v>
                </c:pt>
                <c:pt idx="2241">
                  <c:v>2795</c:v>
                </c:pt>
                <c:pt idx="2242">
                  <c:v>2814</c:v>
                </c:pt>
                <c:pt idx="2243">
                  <c:v>2812</c:v>
                </c:pt>
                <c:pt idx="2244">
                  <c:v>2827</c:v>
                </c:pt>
                <c:pt idx="2245">
                  <c:v>2829</c:v>
                </c:pt>
                <c:pt idx="2246">
                  <c:v>2861</c:v>
                </c:pt>
                <c:pt idx="2247">
                  <c:v>2832</c:v>
                </c:pt>
                <c:pt idx="2248">
                  <c:v>2845</c:v>
                </c:pt>
                <c:pt idx="2249">
                  <c:v>2826</c:v>
                </c:pt>
                <c:pt idx="2250">
                  <c:v>2790</c:v>
                </c:pt>
                <c:pt idx="2251">
                  <c:v>2792</c:v>
                </c:pt>
                <c:pt idx="2252">
                  <c:v>2800</c:v>
                </c:pt>
                <c:pt idx="2253">
                  <c:v>2795</c:v>
                </c:pt>
                <c:pt idx="2254">
                  <c:v>2802</c:v>
                </c:pt>
                <c:pt idx="2255">
                  <c:v>2816</c:v>
                </c:pt>
                <c:pt idx="2256">
                  <c:v>2812</c:v>
                </c:pt>
                <c:pt idx="2257">
                  <c:v>2800</c:v>
                </c:pt>
                <c:pt idx="2258">
                  <c:v>2816</c:v>
                </c:pt>
                <c:pt idx="2259">
                  <c:v>2829</c:v>
                </c:pt>
                <c:pt idx="2260">
                  <c:v>2797</c:v>
                </c:pt>
                <c:pt idx="2261">
                  <c:v>2802</c:v>
                </c:pt>
                <c:pt idx="2262">
                  <c:v>2816</c:v>
                </c:pt>
                <c:pt idx="2263">
                  <c:v>2812</c:v>
                </c:pt>
                <c:pt idx="2264">
                  <c:v>2786</c:v>
                </c:pt>
                <c:pt idx="2265">
                  <c:v>2825</c:v>
                </c:pt>
                <c:pt idx="2266">
                  <c:v>2816</c:v>
                </c:pt>
                <c:pt idx="2267">
                  <c:v>2814</c:v>
                </c:pt>
                <c:pt idx="2268">
                  <c:v>2834</c:v>
                </c:pt>
                <c:pt idx="2269">
                  <c:v>2815</c:v>
                </c:pt>
                <c:pt idx="2270">
                  <c:v>2867</c:v>
                </c:pt>
                <c:pt idx="2271">
                  <c:v>2791</c:v>
                </c:pt>
                <c:pt idx="2272">
                  <c:v>2821</c:v>
                </c:pt>
                <c:pt idx="2273">
                  <c:v>2790</c:v>
                </c:pt>
                <c:pt idx="2274">
                  <c:v>2760</c:v>
                </c:pt>
                <c:pt idx="2275">
                  <c:v>2796</c:v>
                </c:pt>
                <c:pt idx="2276">
                  <c:v>2809</c:v>
                </c:pt>
                <c:pt idx="2277">
                  <c:v>2770</c:v>
                </c:pt>
                <c:pt idx="2278">
                  <c:v>2797</c:v>
                </c:pt>
                <c:pt idx="2279">
                  <c:v>2803</c:v>
                </c:pt>
                <c:pt idx="2280">
                  <c:v>2810</c:v>
                </c:pt>
                <c:pt idx="2281">
                  <c:v>2807</c:v>
                </c:pt>
                <c:pt idx="2282">
                  <c:v>2796</c:v>
                </c:pt>
                <c:pt idx="2283">
                  <c:v>2793</c:v>
                </c:pt>
                <c:pt idx="2284">
                  <c:v>2836</c:v>
                </c:pt>
                <c:pt idx="2285">
                  <c:v>2808</c:v>
                </c:pt>
                <c:pt idx="2286">
                  <c:v>2786</c:v>
                </c:pt>
                <c:pt idx="2287">
                  <c:v>2797</c:v>
                </c:pt>
                <c:pt idx="2288">
                  <c:v>2795</c:v>
                </c:pt>
                <c:pt idx="2289">
                  <c:v>2813</c:v>
                </c:pt>
                <c:pt idx="2290">
                  <c:v>2827</c:v>
                </c:pt>
                <c:pt idx="2291">
                  <c:v>2796</c:v>
                </c:pt>
                <c:pt idx="2292">
                  <c:v>2779</c:v>
                </c:pt>
                <c:pt idx="2293">
                  <c:v>2809</c:v>
                </c:pt>
                <c:pt idx="2294">
                  <c:v>2791</c:v>
                </c:pt>
                <c:pt idx="2295">
                  <c:v>2797</c:v>
                </c:pt>
                <c:pt idx="2296">
                  <c:v>2809</c:v>
                </c:pt>
                <c:pt idx="2297">
                  <c:v>2813</c:v>
                </c:pt>
                <c:pt idx="2298">
                  <c:v>2796</c:v>
                </c:pt>
                <c:pt idx="2299">
                  <c:v>2786</c:v>
                </c:pt>
                <c:pt idx="2300">
                  <c:v>2786</c:v>
                </c:pt>
                <c:pt idx="2301">
                  <c:v>2812</c:v>
                </c:pt>
                <c:pt idx="2302">
                  <c:v>2796</c:v>
                </c:pt>
                <c:pt idx="2303">
                  <c:v>2817</c:v>
                </c:pt>
                <c:pt idx="2304">
                  <c:v>2798</c:v>
                </c:pt>
                <c:pt idx="2305">
                  <c:v>2796</c:v>
                </c:pt>
                <c:pt idx="2306">
                  <c:v>2808</c:v>
                </c:pt>
                <c:pt idx="2307">
                  <c:v>2812</c:v>
                </c:pt>
                <c:pt idx="2308">
                  <c:v>2791</c:v>
                </c:pt>
                <c:pt idx="2309">
                  <c:v>2826</c:v>
                </c:pt>
                <c:pt idx="2310">
                  <c:v>2794</c:v>
                </c:pt>
                <c:pt idx="2311">
                  <c:v>2813</c:v>
                </c:pt>
                <c:pt idx="2312">
                  <c:v>2781</c:v>
                </c:pt>
                <c:pt idx="2313">
                  <c:v>2791</c:v>
                </c:pt>
                <c:pt idx="2314">
                  <c:v>2821</c:v>
                </c:pt>
                <c:pt idx="2315">
                  <c:v>2821</c:v>
                </c:pt>
                <c:pt idx="2316">
                  <c:v>2825</c:v>
                </c:pt>
                <c:pt idx="2317">
                  <c:v>2810</c:v>
                </c:pt>
                <c:pt idx="2318">
                  <c:v>2807</c:v>
                </c:pt>
                <c:pt idx="2319">
                  <c:v>2803</c:v>
                </c:pt>
                <c:pt idx="2320">
                  <c:v>2840</c:v>
                </c:pt>
                <c:pt idx="2321">
                  <c:v>2828</c:v>
                </c:pt>
                <c:pt idx="2322">
                  <c:v>2824</c:v>
                </c:pt>
                <c:pt idx="2323">
                  <c:v>2820</c:v>
                </c:pt>
                <c:pt idx="2324">
                  <c:v>2828</c:v>
                </c:pt>
                <c:pt idx="2325">
                  <c:v>2794</c:v>
                </c:pt>
                <c:pt idx="2326">
                  <c:v>2817</c:v>
                </c:pt>
                <c:pt idx="2327">
                  <c:v>2803</c:v>
                </c:pt>
                <c:pt idx="2328">
                  <c:v>2798</c:v>
                </c:pt>
                <c:pt idx="2329">
                  <c:v>2838</c:v>
                </c:pt>
                <c:pt idx="2330">
                  <c:v>2785</c:v>
                </c:pt>
                <c:pt idx="2331">
                  <c:v>2824</c:v>
                </c:pt>
                <c:pt idx="2332">
                  <c:v>2815</c:v>
                </c:pt>
                <c:pt idx="2333">
                  <c:v>2802</c:v>
                </c:pt>
                <c:pt idx="2334">
                  <c:v>2802</c:v>
                </c:pt>
                <c:pt idx="2335">
                  <c:v>2783</c:v>
                </c:pt>
                <c:pt idx="2336">
                  <c:v>2829</c:v>
                </c:pt>
                <c:pt idx="2337">
                  <c:v>2836</c:v>
                </c:pt>
                <c:pt idx="2338">
                  <c:v>2799</c:v>
                </c:pt>
                <c:pt idx="2339">
                  <c:v>2845</c:v>
                </c:pt>
                <c:pt idx="2340">
                  <c:v>2808</c:v>
                </c:pt>
                <c:pt idx="2341">
                  <c:v>2861</c:v>
                </c:pt>
                <c:pt idx="2342">
                  <c:v>2844</c:v>
                </c:pt>
                <c:pt idx="2343">
                  <c:v>2831</c:v>
                </c:pt>
                <c:pt idx="2344">
                  <c:v>2846</c:v>
                </c:pt>
                <c:pt idx="2345">
                  <c:v>2845</c:v>
                </c:pt>
                <c:pt idx="2346">
                  <c:v>2806</c:v>
                </c:pt>
                <c:pt idx="2347">
                  <c:v>2837</c:v>
                </c:pt>
                <c:pt idx="2348">
                  <c:v>2827</c:v>
                </c:pt>
                <c:pt idx="2349">
                  <c:v>2846</c:v>
                </c:pt>
                <c:pt idx="2350">
                  <c:v>2818</c:v>
                </c:pt>
                <c:pt idx="2351">
                  <c:v>2842</c:v>
                </c:pt>
                <c:pt idx="2352">
                  <c:v>2822</c:v>
                </c:pt>
                <c:pt idx="2353">
                  <c:v>2796</c:v>
                </c:pt>
                <c:pt idx="2354">
                  <c:v>2837</c:v>
                </c:pt>
                <c:pt idx="2355">
                  <c:v>2827</c:v>
                </c:pt>
                <c:pt idx="2356">
                  <c:v>2832</c:v>
                </c:pt>
                <c:pt idx="2357">
                  <c:v>2839</c:v>
                </c:pt>
                <c:pt idx="2358">
                  <c:v>2871</c:v>
                </c:pt>
                <c:pt idx="2359">
                  <c:v>2843</c:v>
                </c:pt>
                <c:pt idx="2360">
                  <c:v>2826</c:v>
                </c:pt>
                <c:pt idx="2361">
                  <c:v>2807</c:v>
                </c:pt>
                <c:pt idx="2362">
                  <c:v>2833</c:v>
                </c:pt>
                <c:pt idx="2363">
                  <c:v>2828</c:v>
                </c:pt>
                <c:pt idx="2364">
                  <c:v>2843</c:v>
                </c:pt>
                <c:pt idx="2365">
                  <c:v>2858</c:v>
                </c:pt>
                <c:pt idx="2366">
                  <c:v>2818</c:v>
                </c:pt>
                <c:pt idx="2367">
                  <c:v>2821</c:v>
                </c:pt>
                <c:pt idx="2368">
                  <c:v>2816</c:v>
                </c:pt>
                <c:pt idx="2369">
                  <c:v>2850</c:v>
                </c:pt>
                <c:pt idx="2370">
                  <c:v>2870</c:v>
                </c:pt>
                <c:pt idx="2371">
                  <c:v>2808</c:v>
                </c:pt>
                <c:pt idx="2372">
                  <c:v>2827</c:v>
                </c:pt>
                <c:pt idx="2373">
                  <c:v>2814</c:v>
                </c:pt>
                <c:pt idx="2374">
                  <c:v>2829</c:v>
                </c:pt>
                <c:pt idx="2375">
                  <c:v>2843</c:v>
                </c:pt>
                <c:pt idx="2376">
                  <c:v>2828</c:v>
                </c:pt>
                <c:pt idx="2377">
                  <c:v>2832</c:v>
                </c:pt>
                <c:pt idx="2378">
                  <c:v>2809</c:v>
                </c:pt>
                <c:pt idx="2379">
                  <c:v>2800</c:v>
                </c:pt>
                <c:pt idx="2380">
                  <c:v>2826</c:v>
                </c:pt>
                <c:pt idx="2381">
                  <c:v>2830</c:v>
                </c:pt>
                <c:pt idx="2382">
                  <c:v>2829</c:v>
                </c:pt>
                <c:pt idx="2383">
                  <c:v>2844</c:v>
                </c:pt>
                <c:pt idx="2384">
                  <c:v>2832</c:v>
                </c:pt>
                <c:pt idx="2385">
                  <c:v>2821</c:v>
                </c:pt>
                <c:pt idx="2386">
                  <c:v>2846</c:v>
                </c:pt>
                <c:pt idx="2387">
                  <c:v>2832</c:v>
                </c:pt>
                <c:pt idx="2388">
                  <c:v>2837</c:v>
                </c:pt>
                <c:pt idx="2389">
                  <c:v>2821</c:v>
                </c:pt>
                <c:pt idx="2390">
                  <c:v>2833</c:v>
                </c:pt>
                <c:pt idx="2391">
                  <c:v>2829</c:v>
                </c:pt>
                <c:pt idx="2392">
                  <c:v>2810</c:v>
                </c:pt>
                <c:pt idx="2393">
                  <c:v>2841</c:v>
                </c:pt>
                <c:pt idx="2394">
                  <c:v>2826</c:v>
                </c:pt>
                <c:pt idx="2395">
                  <c:v>2818</c:v>
                </c:pt>
                <c:pt idx="2396">
                  <c:v>2799</c:v>
                </c:pt>
                <c:pt idx="2397">
                  <c:v>2812</c:v>
                </c:pt>
                <c:pt idx="2398">
                  <c:v>2814</c:v>
                </c:pt>
                <c:pt idx="2399">
                  <c:v>2823</c:v>
                </c:pt>
                <c:pt idx="2400">
                  <c:v>2829</c:v>
                </c:pt>
                <c:pt idx="2401">
                  <c:v>2786</c:v>
                </c:pt>
                <c:pt idx="2402">
                  <c:v>2802</c:v>
                </c:pt>
                <c:pt idx="2403">
                  <c:v>2814</c:v>
                </c:pt>
                <c:pt idx="2404">
                  <c:v>2788</c:v>
                </c:pt>
                <c:pt idx="2405">
                  <c:v>2837</c:v>
                </c:pt>
                <c:pt idx="2406">
                  <c:v>2817</c:v>
                </c:pt>
                <c:pt idx="2407">
                  <c:v>2841</c:v>
                </c:pt>
                <c:pt idx="2408">
                  <c:v>2828</c:v>
                </c:pt>
                <c:pt idx="2409">
                  <c:v>2820</c:v>
                </c:pt>
                <c:pt idx="2410">
                  <c:v>2810</c:v>
                </c:pt>
                <c:pt idx="2411">
                  <c:v>2826</c:v>
                </c:pt>
                <c:pt idx="2412">
                  <c:v>2823</c:v>
                </c:pt>
                <c:pt idx="2413">
                  <c:v>2811</c:v>
                </c:pt>
                <c:pt idx="2414">
                  <c:v>2851</c:v>
                </c:pt>
                <c:pt idx="2415">
                  <c:v>2810</c:v>
                </c:pt>
                <c:pt idx="2416">
                  <c:v>2803</c:v>
                </c:pt>
                <c:pt idx="2417">
                  <c:v>2862</c:v>
                </c:pt>
                <c:pt idx="2418">
                  <c:v>2831</c:v>
                </c:pt>
                <c:pt idx="2419">
                  <c:v>2843</c:v>
                </c:pt>
                <c:pt idx="2420">
                  <c:v>2840</c:v>
                </c:pt>
                <c:pt idx="2421">
                  <c:v>2822</c:v>
                </c:pt>
                <c:pt idx="2422">
                  <c:v>2813</c:v>
                </c:pt>
                <c:pt idx="2423">
                  <c:v>2834</c:v>
                </c:pt>
                <c:pt idx="2424">
                  <c:v>2835</c:v>
                </c:pt>
                <c:pt idx="2425">
                  <c:v>2813</c:v>
                </c:pt>
                <c:pt idx="2426">
                  <c:v>2822</c:v>
                </c:pt>
                <c:pt idx="2427">
                  <c:v>2836</c:v>
                </c:pt>
                <c:pt idx="2428">
                  <c:v>2833</c:v>
                </c:pt>
                <c:pt idx="2429">
                  <c:v>2869</c:v>
                </c:pt>
                <c:pt idx="2430">
                  <c:v>2838</c:v>
                </c:pt>
                <c:pt idx="2431">
                  <c:v>2840</c:v>
                </c:pt>
                <c:pt idx="2432">
                  <c:v>2887</c:v>
                </c:pt>
                <c:pt idx="2433">
                  <c:v>2827</c:v>
                </c:pt>
                <c:pt idx="2434">
                  <c:v>2875</c:v>
                </c:pt>
                <c:pt idx="2435">
                  <c:v>2831</c:v>
                </c:pt>
                <c:pt idx="2436">
                  <c:v>2835</c:v>
                </c:pt>
                <c:pt idx="2437">
                  <c:v>2843</c:v>
                </c:pt>
                <c:pt idx="2438">
                  <c:v>2825</c:v>
                </c:pt>
                <c:pt idx="2439">
                  <c:v>2825</c:v>
                </c:pt>
                <c:pt idx="2440">
                  <c:v>2818</c:v>
                </c:pt>
                <c:pt idx="2441">
                  <c:v>2843</c:v>
                </c:pt>
                <c:pt idx="2442">
                  <c:v>2825</c:v>
                </c:pt>
                <c:pt idx="2443">
                  <c:v>2821</c:v>
                </c:pt>
                <c:pt idx="2444">
                  <c:v>2832</c:v>
                </c:pt>
                <c:pt idx="2445">
                  <c:v>2829</c:v>
                </c:pt>
                <c:pt idx="2446">
                  <c:v>2841</c:v>
                </c:pt>
                <c:pt idx="2447">
                  <c:v>2820</c:v>
                </c:pt>
                <c:pt idx="2448">
                  <c:v>2829</c:v>
                </c:pt>
                <c:pt idx="2449">
                  <c:v>2803</c:v>
                </c:pt>
                <c:pt idx="2450">
                  <c:v>2847</c:v>
                </c:pt>
                <c:pt idx="2451">
                  <c:v>2848</c:v>
                </c:pt>
                <c:pt idx="2452">
                  <c:v>2816</c:v>
                </c:pt>
                <c:pt idx="2453">
                  <c:v>2813</c:v>
                </c:pt>
                <c:pt idx="2454">
                  <c:v>2803</c:v>
                </c:pt>
                <c:pt idx="2455">
                  <c:v>2833</c:v>
                </c:pt>
                <c:pt idx="2456">
                  <c:v>2845</c:v>
                </c:pt>
                <c:pt idx="2457">
                  <c:v>2822</c:v>
                </c:pt>
                <c:pt idx="2458">
                  <c:v>2828</c:v>
                </c:pt>
                <c:pt idx="2459">
                  <c:v>2782</c:v>
                </c:pt>
                <c:pt idx="2460">
                  <c:v>2844</c:v>
                </c:pt>
                <c:pt idx="2461">
                  <c:v>2824</c:v>
                </c:pt>
                <c:pt idx="2462">
                  <c:v>2824</c:v>
                </c:pt>
                <c:pt idx="2463">
                  <c:v>2823</c:v>
                </c:pt>
                <c:pt idx="2464">
                  <c:v>2803</c:v>
                </c:pt>
                <c:pt idx="2465">
                  <c:v>2800</c:v>
                </c:pt>
                <c:pt idx="2466">
                  <c:v>2822</c:v>
                </c:pt>
                <c:pt idx="2467">
                  <c:v>2819</c:v>
                </c:pt>
                <c:pt idx="2468">
                  <c:v>2812</c:v>
                </c:pt>
                <c:pt idx="2469">
                  <c:v>2809</c:v>
                </c:pt>
                <c:pt idx="2470">
                  <c:v>2833</c:v>
                </c:pt>
                <c:pt idx="2471">
                  <c:v>2821</c:v>
                </c:pt>
                <c:pt idx="2472">
                  <c:v>2829</c:v>
                </c:pt>
                <c:pt idx="2473">
                  <c:v>2813</c:v>
                </c:pt>
                <c:pt idx="2474">
                  <c:v>2811</c:v>
                </c:pt>
                <c:pt idx="2475">
                  <c:v>2822</c:v>
                </c:pt>
                <c:pt idx="2476">
                  <c:v>2835</c:v>
                </c:pt>
                <c:pt idx="2477">
                  <c:v>2842</c:v>
                </c:pt>
                <c:pt idx="2478">
                  <c:v>2815</c:v>
                </c:pt>
                <c:pt idx="2479">
                  <c:v>2798</c:v>
                </c:pt>
                <c:pt idx="2480">
                  <c:v>2783</c:v>
                </c:pt>
                <c:pt idx="2481">
                  <c:v>2799</c:v>
                </c:pt>
                <c:pt idx="2482">
                  <c:v>2830</c:v>
                </c:pt>
                <c:pt idx="2483">
                  <c:v>2828</c:v>
                </c:pt>
                <c:pt idx="2484">
                  <c:v>2816</c:v>
                </c:pt>
                <c:pt idx="2485">
                  <c:v>2828</c:v>
                </c:pt>
                <c:pt idx="2486">
                  <c:v>2810</c:v>
                </c:pt>
                <c:pt idx="2487">
                  <c:v>2847</c:v>
                </c:pt>
                <c:pt idx="2488">
                  <c:v>2807</c:v>
                </c:pt>
                <c:pt idx="2489">
                  <c:v>2830</c:v>
                </c:pt>
                <c:pt idx="2490">
                  <c:v>2845</c:v>
                </c:pt>
                <c:pt idx="2491">
                  <c:v>2837</c:v>
                </c:pt>
                <c:pt idx="2492">
                  <c:v>2779</c:v>
                </c:pt>
                <c:pt idx="2493">
                  <c:v>2820</c:v>
                </c:pt>
                <c:pt idx="2494">
                  <c:v>2826</c:v>
                </c:pt>
                <c:pt idx="2495">
                  <c:v>2783</c:v>
                </c:pt>
                <c:pt idx="2496">
                  <c:v>2798</c:v>
                </c:pt>
                <c:pt idx="2497">
                  <c:v>2852</c:v>
                </c:pt>
                <c:pt idx="2498">
                  <c:v>2860</c:v>
                </c:pt>
                <c:pt idx="2499">
                  <c:v>2842</c:v>
                </c:pt>
                <c:pt idx="2500">
                  <c:v>2820</c:v>
                </c:pt>
                <c:pt idx="2501">
                  <c:v>2795</c:v>
                </c:pt>
                <c:pt idx="2502">
                  <c:v>2796</c:v>
                </c:pt>
                <c:pt idx="2503">
                  <c:v>2827</c:v>
                </c:pt>
                <c:pt idx="2504">
                  <c:v>2804</c:v>
                </c:pt>
                <c:pt idx="2505">
                  <c:v>2841</c:v>
                </c:pt>
                <c:pt idx="2506">
                  <c:v>2818</c:v>
                </c:pt>
                <c:pt idx="2507">
                  <c:v>2817</c:v>
                </c:pt>
                <c:pt idx="2508">
                  <c:v>2811</c:v>
                </c:pt>
                <c:pt idx="2509">
                  <c:v>2817</c:v>
                </c:pt>
                <c:pt idx="2510">
                  <c:v>2823</c:v>
                </c:pt>
                <c:pt idx="2511">
                  <c:v>2844</c:v>
                </c:pt>
                <c:pt idx="2512">
                  <c:v>2819</c:v>
                </c:pt>
                <c:pt idx="2513">
                  <c:v>2846</c:v>
                </c:pt>
                <c:pt idx="2514">
                  <c:v>2807</c:v>
                </c:pt>
                <c:pt idx="2515">
                  <c:v>2830</c:v>
                </c:pt>
                <c:pt idx="2516">
                  <c:v>2831</c:v>
                </c:pt>
                <c:pt idx="2517">
                  <c:v>2818</c:v>
                </c:pt>
                <c:pt idx="2518">
                  <c:v>2800</c:v>
                </c:pt>
                <c:pt idx="2519">
                  <c:v>2803</c:v>
                </c:pt>
                <c:pt idx="2520">
                  <c:v>2824</c:v>
                </c:pt>
                <c:pt idx="2521">
                  <c:v>2830</c:v>
                </c:pt>
                <c:pt idx="2522">
                  <c:v>2849</c:v>
                </c:pt>
                <c:pt idx="2523">
                  <c:v>2838</c:v>
                </c:pt>
                <c:pt idx="2524">
                  <c:v>2852</c:v>
                </c:pt>
                <c:pt idx="2525">
                  <c:v>2797</c:v>
                </c:pt>
                <c:pt idx="2526">
                  <c:v>2838</c:v>
                </c:pt>
                <c:pt idx="2527">
                  <c:v>2835</c:v>
                </c:pt>
                <c:pt idx="2528">
                  <c:v>2831</c:v>
                </c:pt>
                <c:pt idx="2529">
                  <c:v>2832</c:v>
                </c:pt>
                <c:pt idx="2530">
                  <c:v>2848</c:v>
                </c:pt>
                <c:pt idx="2531">
                  <c:v>2834</c:v>
                </c:pt>
                <c:pt idx="2532">
                  <c:v>2824</c:v>
                </c:pt>
                <c:pt idx="2533">
                  <c:v>2829</c:v>
                </c:pt>
                <c:pt idx="2534">
                  <c:v>2842</c:v>
                </c:pt>
                <c:pt idx="2535">
                  <c:v>2860</c:v>
                </c:pt>
                <c:pt idx="2536">
                  <c:v>2854</c:v>
                </c:pt>
                <c:pt idx="2537">
                  <c:v>2861</c:v>
                </c:pt>
                <c:pt idx="2538">
                  <c:v>2839</c:v>
                </c:pt>
                <c:pt idx="2539">
                  <c:v>2813</c:v>
                </c:pt>
                <c:pt idx="2540">
                  <c:v>2836</c:v>
                </c:pt>
                <c:pt idx="2541">
                  <c:v>2837</c:v>
                </c:pt>
                <c:pt idx="2542">
                  <c:v>2812</c:v>
                </c:pt>
                <c:pt idx="2543">
                  <c:v>2833</c:v>
                </c:pt>
                <c:pt idx="2544">
                  <c:v>2844</c:v>
                </c:pt>
                <c:pt idx="2545">
                  <c:v>2812</c:v>
                </c:pt>
                <c:pt idx="2546">
                  <c:v>2821</c:v>
                </c:pt>
                <c:pt idx="2547">
                  <c:v>2815</c:v>
                </c:pt>
                <c:pt idx="2548">
                  <c:v>2861</c:v>
                </c:pt>
                <c:pt idx="2549">
                  <c:v>2853</c:v>
                </c:pt>
                <c:pt idx="2550">
                  <c:v>2813</c:v>
                </c:pt>
                <c:pt idx="2551">
                  <c:v>2827</c:v>
                </c:pt>
                <c:pt idx="2552">
                  <c:v>2839</c:v>
                </c:pt>
                <c:pt idx="2553">
                  <c:v>2872</c:v>
                </c:pt>
                <c:pt idx="2554">
                  <c:v>2807</c:v>
                </c:pt>
                <c:pt idx="2555">
                  <c:v>2827</c:v>
                </c:pt>
                <c:pt idx="2556">
                  <c:v>2810</c:v>
                </c:pt>
                <c:pt idx="2557">
                  <c:v>2852</c:v>
                </c:pt>
                <c:pt idx="2558">
                  <c:v>2841</c:v>
                </c:pt>
                <c:pt idx="2559">
                  <c:v>2823</c:v>
                </c:pt>
                <c:pt idx="2560">
                  <c:v>2823</c:v>
                </c:pt>
                <c:pt idx="2561">
                  <c:v>2824</c:v>
                </c:pt>
                <c:pt idx="2562">
                  <c:v>2841</c:v>
                </c:pt>
                <c:pt idx="2563">
                  <c:v>2857</c:v>
                </c:pt>
                <c:pt idx="2564">
                  <c:v>2847</c:v>
                </c:pt>
                <c:pt idx="2565">
                  <c:v>2876</c:v>
                </c:pt>
                <c:pt idx="2566">
                  <c:v>2828</c:v>
                </c:pt>
                <c:pt idx="2567">
                  <c:v>2842</c:v>
                </c:pt>
                <c:pt idx="2568">
                  <c:v>2831</c:v>
                </c:pt>
                <c:pt idx="2569">
                  <c:v>2837</c:v>
                </c:pt>
                <c:pt idx="2570">
                  <c:v>2835</c:v>
                </c:pt>
                <c:pt idx="2571">
                  <c:v>2850</c:v>
                </c:pt>
                <c:pt idx="2572">
                  <c:v>2835</c:v>
                </c:pt>
                <c:pt idx="2573">
                  <c:v>2814</c:v>
                </c:pt>
                <c:pt idx="2574">
                  <c:v>2846</c:v>
                </c:pt>
                <c:pt idx="2575">
                  <c:v>2829</c:v>
                </c:pt>
                <c:pt idx="2576">
                  <c:v>2828</c:v>
                </c:pt>
                <c:pt idx="2577">
                  <c:v>2849</c:v>
                </c:pt>
                <c:pt idx="2578">
                  <c:v>2848</c:v>
                </c:pt>
                <c:pt idx="2579">
                  <c:v>2865</c:v>
                </c:pt>
                <c:pt idx="2580">
                  <c:v>2852</c:v>
                </c:pt>
                <c:pt idx="2581">
                  <c:v>2841</c:v>
                </c:pt>
                <c:pt idx="2582">
                  <c:v>2842</c:v>
                </c:pt>
                <c:pt idx="2583">
                  <c:v>2829</c:v>
                </c:pt>
                <c:pt idx="2584">
                  <c:v>2821</c:v>
                </c:pt>
                <c:pt idx="2585">
                  <c:v>2878</c:v>
                </c:pt>
                <c:pt idx="2586">
                  <c:v>2835</c:v>
                </c:pt>
                <c:pt idx="2587">
                  <c:v>2805</c:v>
                </c:pt>
                <c:pt idx="2588">
                  <c:v>2832</c:v>
                </c:pt>
                <c:pt idx="2589">
                  <c:v>2818</c:v>
                </c:pt>
                <c:pt idx="2590">
                  <c:v>2817</c:v>
                </c:pt>
                <c:pt idx="2591">
                  <c:v>2825</c:v>
                </c:pt>
                <c:pt idx="2592">
                  <c:v>2829</c:v>
                </c:pt>
                <c:pt idx="2593">
                  <c:v>2834</c:v>
                </c:pt>
                <c:pt idx="2594">
                  <c:v>2847</c:v>
                </c:pt>
                <c:pt idx="2595">
                  <c:v>2852</c:v>
                </c:pt>
                <c:pt idx="2596">
                  <c:v>2845</c:v>
                </c:pt>
                <c:pt idx="2597">
                  <c:v>2879</c:v>
                </c:pt>
                <c:pt idx="2598">
                  <c:v>2843</c:v>
                </c:pt>
                <c:pt idx="2599">
                  <c:v>2839</c:v>
                </c:pt>
                <c:pt idx="2600">
                  <c:v>2833</c:v>
                </c:pt>
                <c:pt idx="2601">
                  <c:v>2818</c:v>
                </c:pt>
                <c:pt idx="2602">
                  <c:v>2845</c:v>
                </c:pt>
                <c:pt idx="2603">
                  <c:v>2851</c:v>
                </c:pt>
                <c:pt idx="2604">
                  <c:v>2836</c:v>
                </c:pt>
                <c:pt idx="2605">
                  <c:v>2830</c:v>
                </c:pt>
                <c:pt idx="2606">
                  <c:v>2820</c:v>
                </c:pt>
                <c:pt idx="2607">
                  <c:v>2834</c:v>
                </c:pt>
                <c:pt idx="2608">
                  <c:v>2840</c:v>
                </c:pt>
                <c:pt idx="2609">
                  <c:v>2836</c:v>
                </c:pt>
                <c:pt idx="2610">
                  <c:v>2842</c:v>
                </c:pt>
                <c:pt idx="2611">
                  <c:v>2824</c:v>
                </c:pt>
                <c:pt idx="2612">
                  <c:v>2835</c:v>
                </c:pt>
                <c:pt idx="2613">
                  <c:v>2846</c:v>
                </c:pt>
                <c:pt idx="2614">
                  <c:v>2827</c:v>
                </c:pt>
                <c:pt idx="2615">
                  <c:v>2842</c:v>
                </c:pt>
                <c:pt idx="2616">
                  <c:v>2858</c:v>
                </c:pt>
                <c:pt idx="2617">
                  <c:v>2863</c:v>
                </c:pt>
                <c:pt idx="2618">
                  <c:v>2869</c:v>
                </c:pt>
                <c:pt idx="2619">
                  <c:v>2861</c:v>
                </c:pt>
                <c:pt idx="2620">
                  <c:v>2837</c:v>
                </c:pt>
                <c:pt idx="2621">
                  <c:v>2848</c:v>
                </c:pt>
                <c:pt idx="2622">
                  <c:v>2850</c:v>
                </c:pt>
                <c:pt idx="2623">
                  <c:v>2848</c:v>
                </c:pt>
                <c:pt idx="2624">
                  <c:v>2810</c:v>
                </c:pt>
                <c:pt idx="2625">
                  <c:v>2806</c:v>
                </c:pt>
                <c:pt idx="2626">
                  <c:v>2881</c:v>
                </c:pt>
                <c:pt idx="2627">
                  <c:v>2832</c:v>
                </c:pt>
                <c:pt idx="2628">
                  <c:v>2833</c:v>
                </c:pt>
                <c:pt idx="2629">
                  <c:v>2831</c:v>
                </c:pt>
                <c:pt idx="2630">
                  <c:v>2812</c:v>
                </c:pt>
                <c:pt idx="2631">
                  <c:v>2839</c:v>
                </c:pt>
                <c:pt idx="2632">
                  <c:v>2858</c:v>
                </c:pt>
                <c:pt idx="2633">
                  <c:v>2834</c:v>
                </c:pt>
                <c:pt idx="2634">
                  <c:v>2826</c:v>
                </c:pt>
                <c:pt idx="2635">
                  <c:v>2845</c:v>
                </c:pt>
                <c:pt idx="2636">
                  <c:v>2803</c:v>
                </c:pt>
                <c:pt idx="2637">
                  <c:v>2831</c:v>
                </c:pt>
                <c:pt idx="2638">
                  <c:v>2821</c:v>
                </c:pt>
                <c:pt idx="2639">
                  <c:v>2846</c:v>
                </c:pt>
                <c:pt idx="2640">
                  <c:v>2853</c:v>
                </c:pt>
                <c:pt idx="2641">
                  <c:v>2849</c:v>
                </c:pt>
                <c:pt idx="2642">
                  <c:v>2843</c:v>
                </c:pt>
                <c:pt idx="2643">
                  <c:v>2849</c:v>
                </c:pt>
                <c:pt idx="2644">
                  <c:v>2844</c:v>
                </c:pt>
                <c:pt idx="2645">
                  <c:v>2850</c:v>
                </c:pt>
                <c:pt idx="2646">
                  <c:v>2830</c:v>
                </c:pt>
                <c:pt idx="2647">
                  <c:v>2815</c:v>
                </c:pt>
                <c:pt idx="2648">
                  <c:v>2812</c:v>
                </c:pt>
                <c:pt idx="2649">
                  <c:v>2835</c:v>
                </c:pt>
                <c:pt idx="2650">
                  <c:v>2811</c:v>
                </c:pt>
                <c:pt idx="2651">
                  <c:v>2821</c:v>
                </c:pt>
                <c:pt idx="2652">
                  <c:v>2845</c:v>
                </c:pt>
                <c:pt idx="2653">
                  <c:v>2833</c:v>
                </c:pt>
                <c:pt idx="2654">
                  <c:v>2808</c:v>
                </c:pt>
                <c:pt idx="2655">
                  <c:v>2827</c:v>
                </c:pt>
                <c:pt idx="2656">
                  <c:v>2831</c:v>
                </c:pt>
                <c:pt idx="2657">
                  <c:v>2830</c:v>
                </c:pt>
                <c:pt idx="2658">
                  <c:v>2815</c:v>
                </c:pt>
                <c:pt idx="2659">
                  <c:v>2843</c:v>
                </c:pt>
                <c:pt idx="2660">
                  <c:v>2818</c:v>
                </c:pt>
                <c:pt idx="2661">
                  <c:v>2785</c:v>
                </c:pt>
                <c:pt idx="2662">
                  <c:v>2845</c:v>
                </c:pt>
                <c:pt idx="2663">
                  <c:v>2862</c:v>
                </c:pt>
                <c:pt idx="2664">
                  <c:v>2834</c:v>
                </c:pt>
                <c:pt idx="2665">
                  <c:v>2840</c:v>
                </c:pt>
                <c:pt idx="2666">
                  <c:v>2857</c:v>
                </c:pt>
                <c:pt idx="2667">
                  <c:v>2851</c:v>
                </c:pt>
                <c:pt idx="2668">
                  <c:v>2826</c:v>
                </c:pt>
                <c:pt idx="2669">
                  <c:v>2828</c:v>
                </c:pt>
                <c:pt idx="2670">
                  <c:v>2840</c:v>
                </c:pt>
                <c:pt idx="2671">
                  <c:v>2814</c:v>
                </c:pt>
                <c:pt idx="2672">
                  <c:v>2813</c:v>
                </c:pt>
                <c:pt idx="2673">
                  <c:v>2825</c:v>
                </c:pt>
                <c:pt idx="2674">
                  <c:v>2838</c:v>
                </c:pt>
                <c:pt idx="2675">
                  <c:v>2827</c:v>
                </c:pt>
                <c:pt idx="2676">
                  <c:v>2835</c:v>
                </c:pt>
                <c:pt idx="2677">
                  <c:v>2818</c:v>
                </c:pt>
                <c:pt idx="2678">
                  <c:v>2820</c:v>
                </c:pt>
                <c:pt idx="2679">
                  <c:v>2803</c:v>
                </c:pt>
                <c:pt idx="2680">
                  <c:v>2831</c:v>
                </c:pt>
                <c:pt idx="2681">
                  <c:v>2820</c:v>
                </c:pt>
                <c:pt idx="2682">
                  <c:v>2852</c:v>
                </c:pt>
                <c:pt idx="2683">
                  <c:v>2831</c:v>
                </c:pt>
                <c:pt idx="2684">
                  <c:v>2834</c:v>
                </c:pt>
                <c:pt idx="2685">
                  <c:v>2840</c:v>
                </c:pt>
                <c:pt idx="2686">
                  <c:v>2862</c:v>
                </c:pt>
                <c:pt idx="2687">
                  <c:v>2834</c:v>
                </c:pt>
                <c:pt idx="2688">
                  <c:v>2843</c:v>
                </c:pt>
                <c:pt idx="2689">
                  <c:v>2812</c:v>
                </c:pt>
                <c:pt idx="2690">
                  <c:v>2820</c:v>
                </c:pt>
                <c:pt idx="2691">
                  <c:v>2828</c:v>
                </c:pt>
                <c:pt idx="2692">
                  <c:v>2822</c:v>
                </c:pt>
                <c:pt idx="2693">
                  <c:v>2809</c:v>
                </c:pt>
                <c:pt idx="2694">
                  <c:v>2798</c:v>
                </c:pt>
                <c:pt idx="2695">
                  <c:v>2834</c:v>
                </c:pt>
                <c:pt idx="2696">
                  <c:v>2835</c:v>
                </c:pt>
                <c:pt idx="2697">
                  <c:v>2849</c:v>
                </c:pt>
                <c:pt idx="2698">
                  <c:v>2823</c:v>
                </c:pt>
                <c:pt idx="2699">
                  <c:v>2861</c:v>
                </c:pt>
                <c:pt idx="2700">
                  <c:v>2866</c:v>
                </c:pt>
                <c:pt idx="2701">
                  <c:v>2871</c:v>
                </c:pt>
                <c:pt idx="2702">
                  <c:v>2828</c:v>
                </c:pt>
                <c:pt idx="2703">
                  <c:v>2840</c:v>
                </c:pt>
                <c:pt idx="2704">
                  <c:v>2835</c:v>
                </c:pt>
                <c:pt idx="2705">
                  <c:v>2839</c:v>
                </c:pt>
                <c:pt idx="2706">
                  <c:v>2865</c:v>
                </c:pt>
                <c:pt idx="2707">
                  <c:v>2840</c:v>
                </c:pt>
                <c:pt idx="2708">
                  <c:v>2862</c:v>
                </c:pt>
                <c:pt idx="2709">
                  <c:v>2830</c:v>
                </c:pt>
                <c:pt idx="2710">
                  <c:v>2808</c:v>
                </c:pt>
                <c:pt idx="2711">
                  <c:v>2839</c:v>
                </c:pt>
                <c:pt idx="2712">
                  <c:v>2835</c:v>
                </c:pt>
                <c:pt idx="2713">
                  <c:v>2815</c:v>
                </c:pt>
                <c:pt idx="2714">
                  <c:v>2826</c:v>
                </c:pt>
                <c:pt idx="2715">
                  <c:v>2821</c:v>
                </c:pt>
                <c:pt idx="2716">
                  <c:v>2829</c:v>
                </c:pt>
                <c:pt idx="2717">
                  <c:v>2814</c:v>
                </c:pt>
                <c:pt idx="2718">
                  <c:v>2851</c:v>
                </c:pt>
                <c:pt idx="2719">
                  <c:v>2851</c:v>
                </c:pt>
                <c:pt idx="2720">
                  <c:v>2854</c:v>
                </c:pt>
                <c:pt idx="2721">
                  <c:v>2831</c:v>
                </c:pt>
                <c:pt idx="2722">
                  <c:v>2854</c:v>
                </c:pt>
                <c:pt idx="2723">
                  <c:v>2869</c:v>
                </c:pt>
                <c:pt idx="2724">
                  <c:v>2820</c:v>
                </c:pt>
                <c:pt idx="2725">
                  <c:v>2849</c:v>
                </c:pt>
                <c:pt idx="2726">
                  <c:v>2855</c:v>
                </c:pt>
                <c:pt idx="2727">
                  <c:v>2792</c:v>
                </c:pt>
                <c:pt idx="2728">
                  <c:v>2805</c:v>
                </c:pt>
                <c:pt idx="2729">
                  <c:v>2845</c:v>
                </c:pt>
                <c:pt idx="2730">
                  <c:v>2836</c:v>
                </c:pt>
                <c:pt idx="2731">
                  <c:v>2852</c:v>
                </c:pt>
                <c:pt idx="2732">
                  <c:v>2838</c:v>
                </c:pt>
                <c:pt idx="2733">
                  <c:v>2867</c:v>
                </c:pt>
                <c:pt idx="2734">
                  <c:v>2883</c:v>
                </c:pt>
                <c:pt idx="2735">
                  <c:v>2850</c:v>
                </c:pt>
                <c:pt idx="2736">
                  <c:v>2846</c:v>
                </c:pt>
                <c:pt idx="2737">
                  <c:v>2839</c:v>
                </c:pt>
                <c:pt idx="2738">
                  <c:v>2852</c:v>
                </c:pt>
                <c:pt idx="2739">
                  <c:v>2831</c:v>
                </c:pt>
                <c:pt idx="2740">
                  <c:v>2820</c:v>
                </c:pt>
                <c:pt idx="2741">
                  <c:v>2841</c:v>
                </c:pt>
                <c:pt idx="2742">
                  <c:v>2857</c:v>
                </c:pt>
                <c:pt idx="2743">
                  <c:v>2835</c:v>
                </c:pt>
                <c:pt idx="2744">
                  <c:v>2855</c:v>
                </c:pt>
                <c:pt idx="2745">
                  <c:v>2815</c:v>
                </c:pt>
                <c:pt idx="2746">
                  <c:v>2826</c:v>
                </c:pt>
                <c:pt idx="2747">
                  <c:v>2838</c:v>
                </c:pt>
                <c:pt idx="2748">
                  <c:v>2830</c:v>
                </c:pt>
                <c:pt idx="2749">
                  <c:v>2818</c:v>
                </c:pt>
                <c:pt idx="2750">
                  <c:v>2847</c:v>
                </c:pt>
                <c:pt idx="2751">
                  <c:v>2830</c:v>
                </c:pt>
                <c:pt idx="2752">
                  <c:v>2843</c:v>
                </c:pt>
                <c:pt idx="2753">
                  <c:v>2820</c:v>
                </c:pt>
                <c:pt idx="2754">
                  <c:v>2856</c:v>
                </c:pt>
                <c:pt idx="2755">
                  <c:v>2848</c:v>
                </c:pt>
                <c:pt idx="2756">
                  <c:v>2841</c:v>
                </c:pt>
                <c:pt idx="2757">
                  <c:v>2852</c:v>
                </c:pt>
                <c:pt idx="2758">
                  <c:v>2823</c:v>
                </c:pt>
                <c:pt idx="2759">
                  <c:v>2828</c:v>
                </c:pt>
                <c:pt idx="2760">
                  <c:v>2817</c:v>
                </c:pt>
                <c:pt idx="2761">
                  <c:v>2805</c:v>
                </c:pt>
                <c:pt idx="2762">
                  <c:v>2821</c:v>
                </c:pt>
                <c:pt idx="2763">
                  <c:v>2838</c:v>
                </c:pt>
                <c:pt idx="2764">
                  <c:v>2822</c:v>
                </c:pt>
                <c:pt idx="2765">
                  <c:v>2800</c:v>
                </c:pt>
                <c:pt idx="2766">
                  <c:v>2794</c:v>
                </c:pt>
                <c:pt idx="2767">
                  <c:v>2804</c:v>
                </c:pt>
                <c:pt idx="2768">
                  <c:v>2803</c:v>
                </c:pt>
                <c:pt idx="2769">
                  <c:v>2817</c:v>
                </c:pt>
                <c:pt idx="2770">
                  <c:v>2812</c:v>
                </c:pt>
                <c:pt idx="2771">
                  <c:v>2800</c:v>
                </c:pt>
                <c:pt idx="2772">
                  <c:v>2773</c:v>
                </c:pt>
                <c:pt idx="2773">
                  <c:v>2806</c:v>
                </c:pt>
                <c:pt idx="2774">
                  <c:v>2816</c:v>
                </c:pt>
                <c:pt idx="2775">
                  <c:v>2779</c:v>
                </c:pt>
                <c:pt idx="2776">
                  <c:v>2785</c:v>
                </c:pt>
                <c:pt idx="2777">
                  <c:v>2782</c:v>
                </c:pt>
                <c:pt idx="2778">
                  <c:v>2779</c:v>
                </c:pt>
                <c:pt idx="2779">
                  <c:v>2823</c:v>
                </c:pt>
                <c:pt idx="2780">
                  <c:v>2782</c:v>
                </c:pt>
                <c:pt idx="2781">
                  <c:v>2811</c:v>
                </c:pt>
                <c:pt idx="2782">
                  <c:v>2804</c:v>
                </c:pt>
                <c:pt idx="2783">
                  <c:v>2851</c:v>
                </c:pt>
                <c:pt idx="2784">
                  <c:v>2798</c:v>
                </c:pt>
                <c:pt idx="2785">
                  <c:v>2838</c:v>
                </c:pt>
                <c:pt idx="2786">
                  <c:v>2858</c:v>
                </c:pt>
                <c:pt idx="2787">
                  <c:v>2822</c:v>
                </c:pt>
                <c:pt idx="2788">
                  <c:v>2810</c:v>
                </c:pt>
                <c:pt idx="2789">
                  <c:v>2811</c:v>
                </c:pt>
                <c:pt idx="2790">
                  <c:v>2810</c:v>
                </c:pt>
                <c:pt idx="2791">
                  <c:v>2818</c:v>
                </c:pt>
                <c:pt idx="2792">
                  <c:v>2776</c:v>
                </c:pt>
                <c:pt idx="2793">
                  <c:v>2816</c:v>
                </c:pt>
                <c:pt idx="2794">
                  <c:v>2846</c:v>
                </c:pt>
                <c:pt idx="2795">
                  <c:v>2826</c:v>
                </c:pt>
                <c:pt idx="2796">
                  <c:v>2828</c:v>
                </c:pt>
                <c:pt idx="2797">
                  <c:v>2821</c:v>
                </c:pt>
                <c:pt idx="2798">
                  <c:v>2836</c:v>
                </c:pt>
                <c:pt idx="2799">
                  <c:v>2817</c:v>
                </c:pt>
                <c:pt idx="2800">
                  <c:v>2815</c:v>
                </c:pt>
                <c:pt idx="2801">
                  <c:v>2801</c:v>
                </c:pt>
                <c:pt idx="2802">
                  <c:v>2812</c:v>
                </c:pt>
                <c:pt idx="2803">
                  <c:v>2830</c:v>
                </c:pt>
                <c:pt idx="2804">
                  <c:v>2825</c:v>
                </c:pt>
                <c:pt idx="2805">
                  <c:v>2839</c:v>
                </c:pt>
                <c:pt idx="2806">
                  <c:v>2836</c:v>
                </c:pt>
                <c:pt idx="2807">
                  <c:v>2821</c:v>
                </c:pt>
                <c:pt idx="2808">
                  <c:v>2808</c:v>
                </c:pt>
                <c:pt idx="2809">
                  <c:v>2822</c:v>
                </c:pt>
                <c:pt idx="2810">
                  <c:v>2800</c:v>
                </c:pt>
                <c:pt idx="2811">
                  <c:v>2841</c:v>
                </c:pt>
                <c:pt idx="2812">
                  <c:v>2846</c:v>
                </c:pt>
                <c:pt idx="2813">
                  <c:v>2821</c:v>
                </c:pt>
                <c:pt idx="2814">
                  <c:v>2817</c:v>
                </c:pt>
                <c:pt idx="2815">
                  <c:v>2816</c:v>
                </c:pt>
                <c:pt idx="2816">
                  <c:v>2859</c:v>
                </c:pt>
                <c:pt idx="2817">
                  <c:v>2818</c:v>
                </c:pt>
                <c:pt idx="2818">
                  <c:v>2833</c:v>
                </c:pt>
                <c:pt idx="2819">
                  <c:v>2801</c:v>
                </c:pt>
                <c:pt idx="2820">
                  <c:v>2828</c:v>
                </c:pt>
                <c:pt idx="2821">
                  <c:v>2823</c:v>
                </c:pt>
                <c:pt idx="2822">
                  <c:v>2827</c:v>
                </c:pt>
                <c:pt idx="2823">
                  <c:v>2848</c:v>
                </c:pt>
                <c:pt idx="2824">
                  <c:v>2838</c:v>
                </c:pt>
                <c:pt idx="2825">
                  <c:v>2819</c:v>
                </c:pt>
                <c:pt idx="2826">
                  <c:v>2855</c:v>
                </c:pt>
                <c:pt idx="2827">
                  <c:v>2824</c:v>
                </c:pt>
                <c:pt idx="2828">
                  <c:v>2829</c:v>
                </c:pt>
                <c:pt idx="2829">
                  <c:v>2818</c:v>
                </c:pt>
                <c:pt idx="2830">
                  <c:v>2823</c:v>
                </c:pt>
                <c:pt idx="2831">
                  <c:v>2820</c:v>
                </c:pt>
                <c:pt idx="2832">
                  <c:v>2831</c:v>
                </c:pt>
                <c:pt idx="2833">
                  <c:v>2800</c:v>
                </c:pt>
                <c:pt idx="2834">
                  <c:v>2810</c:v>
                </c:pt>
                <c:pt idx="2835">
                  <c:v>2837</c:v>
                </c:pt>
                <c:pt idx="2836">
                  <c:v>2822</c:v>
                </c:pt>
                <c:pt idx="2837">
                  <c:v>2790</c:v>
                </c:pt>
                <c:pt idx="2838">
                  <c:v>2797</c:v>
                </c:pt>
                <c:pt idx="2839">
                  <c:v>2785</c:v>
                </c:pt>
                <c:pt idx="2840">
                  <c:v>2811</c:v>
                </c:pt>
                <c:pt idx="2841">
                  <c:v>2835</c:v>
                </c:pt>
                <c:pt idx="2842">
                  <c:v>2846</c:v>
                </c:pt>
                <c:pt idx="2843">
                  <c:v>2833</c:v>
                </c:pt>
                <c:pt idx="2844">
                  <c:v>2837</c:v>
                </c:pt>
                <c:pt idx="2845">
                  <c:v>2842</c:v>
                </c:pt>
                <c:pt idx="2846">
                  <c:v>2816</c:v>
                </c:pt>
                <c:pt idx="2847">
                  <c:v>2845</c:v>
                </c:pt>
                <c:pt idx="2848">
                  <c:v>2837</c:v>
                </c:pt>
                <c:pt idx="2849">
                  <c:v>2794</c:v>
                </c:pt>
                <c:pt idx="2850">
                  <c:v>2831</c:v>
                </c:pt>
                <c:pt idx="2851">
                  <c:v>2835</c:v>
                </c:pt>
                <c:pt idx="2852">
                  <c:v>2843</c:v>
                </c:pt>
                <c:pt idx="2853">
                  <c:v>2839</c:v>
                </c:pt>
                <c:pt idx="2854">
                  <c:v>2837</c:v>
                </c:pt>
                <c:pt idx="2855">
                  <c:v>2820</c:v>
                </c:pt>
                <c:pt idx="2856">
                  <c:v>2830</c:v>
                </c:pt>
                <c:pt idx="2857">
                  <c:v>2812</c:v>
                </c:pt>
                <c:pt idx="2858">
                  <c:v>2842</c:v>
                </c:pt>
                <c:pt idx="2859">
                  <c:v>2884</c:v>
                </c:pt>
                <c:pt idx="2860">
                  <c:v>2834</c:v>
                </c:pt>
                <c:pt idx="2861">
                  <c:v>2866</c:v>
                </c:pt>
                <c:pt idx="2862">
                  <c:v>2838</c:v>
                </c:pt>
                <c:pt idx="2863">
                  <c:v>2845</c:v>
                </c:pt>
                <c:pt idx="2864">
                  <c:v>2847</c:v>
                </c:pt>
                <c:pt idx="2865">
                  <c:v>2818</c:v>
                </c:pt>
                <c:pt idx="2866">
                  <c:v>2810</c:v>
                </c:pt>
                <c:pt idx="2867">
                  <c:v>2821</c:v>
                </c:pt>
                <c:pt idx="2868">
                  <c:v>2842</c:v>
                </c:pt>
                <c:pt idx="2869">
                  <c:v>2833</c:v>
                </c:pt>
                <c:pt idx="2870">
                  <c:v>2845</c:v>
                </c:pt>
                <c:pt idx="2871">
                  <c:v>2829</c:v>
                </c:pt>
                <c:pt idx="2872">
                  <c:v>2814</c:v>
                </c:pt>
                <c:pt idx="2873">
                  <c:v>2793</c:v>
                </c:pt>
                <c:pt idx="2874">
                  <c:v>2813</c:v>
                </c:pt>
                <c:pt idx="2875">
                  <c:v>2837</c:v>
                </c:pt>
                <c:pt idx="2876">
                  <c:v>2814</c:v>
                </c:pt>
                <c:pt idx="2877">
                  <c:v>2835</c:v>
                </c:pt>
                <c:pt idx="2878">
                  <c:v>2839</c:v>
                </c:pt>
                <c:pt idx="2879">
                  <c:v>2829</c:v>
                </c:pt>
                <c:pt idx="2880">
                  <c:v>2815</c:v>
                </c:pt>
                <c:pt idx="2881">
                  <c:v>2827</c:v>
                </c:pt>
                <c:pt idx="2882">
                  <c:v>2840</c:v>
                </c:pt>
                <c:pt idx="2883">
                  <c:v>2836</c:v>
                </c:pt>
                <c:pt idx="2884">
                  <c:v>2809</c:v>
                </c:pt>
                <c:pt idx="2885">
                  <c:v>2830</c:v>
                </c:pt>
                <c:pt idx="2886">
                  <c:v>2835</c:v>
                </c:pt>
                <c:pt idx="2887">
                  <c:v>2790</c:v>
                </c:pt>
                <c:pt idx="2888">
                  <c:v>2823</c:v>
                </c:pt>
                <c:pt idx="2889">
                  <c:v>2835</c:v>
                </c:pt>
                <c:pt idx="2890">
                  <c:v>2834</c:v>
                </c:pt>
                <c:pt idx="2891">
                  <c:v>2821</c:v>
                </c:pt>
                <c:pt idx="2892">
                  <c:v>2838</c:v>
                </c:pt>
                <c:pt idx="2893">
                  <c:v>2821</c:v>
                </c:pt>
                <c:pt idx="2894">
                  <c:v>2830</c:v>
                </c:pt>
                <c:pt idx="2895">
                  <c:v>2815</c:v>
                </c:pt>
                <c:pt idx="2896">
                  <c:v>2842</c:v>
                </c:pt>
                <c:pt idx="2897">
                  <c:v>2829</c:v>
                </c:pt>
                <c:pt idx="2898">
                  <c:v>2808</c:v>
                </c:pt>
                <c:pt idx="2899">
                  <c:v>2824</c:v>
                </c:pt>
                <c:pt idx="2900">
                  <c:v>2813</c:v>
                </c:pt>
                <c:pt idx="2901">
                  <c:v>2852</c:v>
                </c:pt>
                <c:pt idx="2902">
                  <c:v>2816</c:v>
                </c:pt>
                <c:pt idx="2903">
                  <c:v>2852</c:v>
                </c:pt>
                <c:pt idx="2904">
                  <c:v>2839</c:v>
                </c:pt>
                <c:pt idx="2905">
                  <c:v>2843</c:v>
                </c:pt>
                <c:pt idx="2906">
                  <c:v>2832</c:v>
                </c:pt>
                <c:pt idx="2907">
                  <c:v>2805</c:v>
                </c:pt>
                <c:pt idx="2908">
                  <c:v>2815</c:v>
                </c:pt>
                <c:pt idx="2909">
                  <c:v>2834</c:v>
                </c:pt>
                <c:pt idx="2910">
                  <c:v>2856</c:v>
                </c:pt>
                <c:pt idx="2911">
                  <c:v>2812</c:v>
                </c:pt>
                <c:pt idx="2912">
                  <c:v>2841</c:v>
                </c:pt>
                <c:pt idx="2913">
                  <c:v>2820</c:v>
                </c:pt>
                <c:pt idx="2914">
                  <c:v>2779</c:v>
                </c:pt>
                <c:pt idx="2915">
                  <c:v>2815</c:v>
                </c:pt>
                <c:pt idx="2916">
                  <c:v>2806</c:v>
                </c:pt>
                <c:pt idx="2917">
                  <c:v>2814</c:v>
                </c:pt>
                <c:pt idx="2918">
                  <c:v>2835</c:v>
                </c:pt>
                <c:pt idx="2919">
                  <c:v>2825</c:v>
                </c:pt>
                <c:pt idx="2920">
                  <c:v>2821</c:v>
                </c:pt>
                <c:pt idx="2921">
                  <c:v>2827</c:v>
                </c:pt>
                <c:pt idx="2922">
                  <c:v>2820</c:v>
                </c:pt>
                <c:pt idx="2923">
                  <c:v>2802</c:v>
                </c:pt>
                <c:pt idx="2924">
                  <c:v>2805</c:v>
                </c:pt>
                <c:pt idx="2925">
                  <c:v>2795</c:v>
                </c:pt>
                <c:pt idx="2926">
                  <c:v>2799</c:v>
                </c:pt>
                <c:pt idx="2927">
                  <c:v>2803</c:v>
                </c:pt>
                <c:pt idx="2928">
                  <c:v>2791</c:v>
                </c:pt>
                <c:pt idx="2929">
                  <c:v>2817</c:v>
                </c:pt>
                <c:pt idx="2930">
                  <c:v>2806</c:v>
                </c:pt>
                <c:pt idx="2931">
                  <c:v>2824</c:v>
                </c:pt>
                <c:pt idx="2932">
                  <c:v>2837</c:v>
                </c:pt>
                <c:pt idx="2933">
                  <c:v>2832</c:v>
                </c:pt>
                <c:pt idx="2934">
                  <c:v>2826</c:v>
                </c:pt>
                <c:pt idx="2935">
                  <c:v>2813</c:v>
                </c:pt>
                <c:pt idx="2936">
                  <c:v>2831</c:v>
                </c:pt>
                <c:pt idx="2937">
                  <c:v>2801</c:v>
                </c:pt>
                <c:pt idx="2938">
                  <c:v>2789</c:v>
                </c:pt>
                <c:pt idx="2939">
                  <c:v>2820</c:v>
                </c:pt>
                <c:pt idx="2940">
                  <c:v>2820</c:v>
                </c:pt>
                <c:pt idx="2941">
                  <c:v>2828</c:v>
                </c:pt>
                <c:pt idx="2942">
                  <c:v>2823</c:v>
                </c:pt>
                <c:pt idx="2943">
                  <c:v>2812</c:v>
                </c:pt>
                <c:pt idx="2944">
                  <c:v>2824</c:v>
                </c:pt>
                <c:pt idx="2945">
                  <c:v>2820</c:v>
                </c:pt>
                <c:pt idx="2946">
                  <c:v>2850</c:v>
                </c:pt>
                <c:pt idx="2947">
                  <c:v>2811</c:v>
                </c:pt>
                <c:pt idx="2948">
                  <c:v>2818</c:v>
                </c:pt>
                <c:pt idx="2949">
                  <c:v>2831</c:v>
                </c:pt>
                <c:pt idx="2950">
                  <c:v>2808</c:v>
                </c:pt>
                <c:pt idx="2951">
                  <c:v>2812</c:v>
                </c:pt>
                <c:pt idx="2952">
                  <c:v>2816</c:v>
                </c:pt>
                <c:pt idx="2953">
                  <c:v>2835</c:v>
                </c:pt>
                <c:pt idx="2954">
                  <c:v>2830</c:v>
                </c:pt>
                <c:pt idx="2955">
                  <c:v>2850</c:v>
                </c:pt>
                <c:pt idx="2956">
                  <c:v>2811</c:v>
                </c:pt>
                <c:pt idx="2957">
                  <c:v>2826</c:v>
                </c:pt>
                <c:pt idx="2958">
                  <c:v>2821</c:v>
                </c:pt>
                <c:pt idx="2959">
                  <c:v>2799</c:v>
                </c:pt>
                <c:pt idx="2960">
                  <c:v>2806</c:v>
                </c:pt>
                <c:pt idx="2961">
                  <c:v>2816</c:v>
                </c:pt>
                <c:pt idx="2962">
                  <c:v>2836</c:v>
                </c:pt>
                <c:pt idx="2963">
                  <c:v>2834</c:v>
                </c:pt>
                <c:pt idx="2964">
                  <c:v>2813</c:v>
                </c:pt>
                <c:pt idx="2965">
                  <c:v>2833</c:v>
                </c:pt>
                <c:pt idx="2966">
                  <c:v>2833</c:v>
                </c:pt>
                <c:pt idx="2967">
                  <c:v>2801</c:v>
                </c:pt>
                <c:pt idx="2968">
                  <c:v>2814</c:v>
                </c:pt>
                <c:pt idx="2969">
                  <c:v>2808</c:v>
                </c:pt>
                <c:pt idx="2970">
                  <c:v>2805</c:v>
                </c:pt>
                <c:pt idx="2971">
                  <c:v>2790</c:v>
                </c:pt>
                <c:pt idx="2972">
                  <c:v>2825</c:v>
                </c:pt>
                <c:pt idx="2973">
                  <c:v>2815</c:v>
                </c:pt>
                <c:pt idx="2974">
                  <c:v>2848</c:v>
                </c:pt>
                <c:pt idx="2975">
                  <c:v>2840</c:v>
                </c:pt>
                <c:pt idx="2976">
                  <c:v>2841</c:v>
                </c:pt>
                <c:pt idx="2977">
                  <c:v>2843</c:v>
                </c:pt>
                <c:pt idx="2978">
                  <c:v>2853</c:v>
                </c:pt>
                <c:pt idx="2979">
                  <c:v>2821</c:v>
                </c:pt>
                <c:pt idx="2980">
                  <c:v>2830</c:v>
                </c:pt>
                <c:pt idx="2981">
                  <c:v>2825</c:v>
                </c:pt>
                <c:pt idx="2982">
                  <c:v>2834</c:v>
                </c:pt>
                <c:pt idx="2983">
                  <c:v>2802</c:v>
                </c:pt>
                <c:pt idx="2984">
                  <c:v>2835</c:v>
                </c:pt>
                <c:pt idx="2985">
                  <c:v>2859</c:v>
                </c:pt>
                <c:pt idx="2986">
                  <c:v>2821</c:v>
                </c:pt>
                <c:pt idx="2987">
                  <c:v>2834</c:v>
                </c:pt>
                <c:pt idx="2988">
                  <c:v>2774</c:v>
                </c:pt>
                <c:pt idx="2989">
                  <c:v>2833</c:v>
                </c:pt>
                <c:pt idx="2990">
                  <c:v>2841</c:v>
                </c:pt>
                <c:pt idx="2991">
                  <c:v>2822</c:v>
                </c:pt>
                <c:pt idx="2992">
                  <c:v>2833</c:v>
                </c:pt>
                <c:pt idx="2993">
                  <c:v>2804</c:v>
                </c:pt>
                <c:pt idx="2994">
                  <c:v>2833</c:v>
                </c:pt>
                <c:pt idx="2995">
                  <c:v>2835</c:v>
                </c:pt>
                <c:pt idx="2996">
                  <c:v>2842</c:v>
                </c:pt>
                <c:pt idx="2997">
                  <c:v>2848</c:v>
                </c:pt>
                <c:pt idx="2998">
                  <c:v>2838</c:v>
                </c:pt>
                <c:pt idx="2999">
                  <c:v>2810</c:v>
                </c:pt>
                <c:pt idx="3000">
                  <c:v>2840</c:v>
                </c:pt>
                <c:pt idx="3001">
                  <c:v>2840</c:v>
                </c:pt>
                <c:pt idx="3002">
                  <c:v>2869</c:v>
                </c:pt>
                <c:pt idx="3003">
                  <c:v>2860</c:v>
                </c:pt>
                <c:pt idx="3004">
                  <c:v>2822</c:v>
                </c:pt>
                <c:pt idx="3005">
                  <c:v>2854</c:v>
                </c:pt>
                <c:pt idx="3006">
                  <c:v>2840</c:v>
                </c:pt>
                <c:pt idx="3007">
                  <c:v>2837</c:v>
                </c:pt>
                <c:pt idx="3008">
                  <c:v>2862</c:v>
                </c:pt>
                <c:pt idx="3009">
                  <c:v>2843</c:v>
                </c:pt>
                <c:pt idx="3010">
                  <c:v>2859</c:v>
                </c:pt>
                <c:pt idx="3011">
                  <c:v>2873</c:v>
                </c:pt>
                <c:pt idx="3012">
                  <c:v>2849</c:v>
                </c:pt>
                <c:pt idx="3013">
                  <c:v>2860</c:v>
                </c:pt>
                <c:pt idx="3014">
                  <c:v>2851</c:v>
                </c:pt>
                <c:pt idx="3015">
                  <c:v>2849</c:v>
                </c:pt>
                <c:pt idx="3016">
                  <c:v>2839</c:v>
                </c:pt>
                <c:pt idx="3017">
                  <c:v>2830</c:v>
                </c:pt>
                <c:pt idx="3018">
                  <c:v>2830</c:v>
                </c:pt>
                <c:pt idx="3019">
                  <c:v>2841</c:v>
                </c:pt>
                <c:pt idx="3020">
                  <c:v>2834</c:v>
                </c:pt>
                <c:pt idx="3021">
                  <c:v>2858</c:v>
                </c:pt>
                <c:pt idx="3022">
                  <c:v>2848</c:v>
                </c:pt>
                <c:pt idx="3023">
                  <c:v>2819</c:v>
                </c:pt>
                <c:pt idx="3024">
                  <c:v>2848</c:v>
                </c:pt>
                <c:pt idx="3025">
                  <c:v>2821</c:v>
                </c:pt>
                <c:pt idx="3026">
                  <c:v>2818</c:v>
                </c:pt>
                <c:pt idx="3027">
                  <c:v>2833</c:v>
                </c:pt>
                <c:pt idx="3028">
                  <c:v>2816</c:v>
                </c:pt>
                <c:pt idx="3029">
                  <c:v>2818</c:v>
                </c:pt>
                <c:pt idx="3030">
                  <c:v>2815</c:v>
                </c:pt>
                <c:pt idx="3031">
                  <c:v>2833</c:v>
                </c:pt>
                <c:pt idx="3032">
                  <c:v>2804</c:v>
                </c:pt>
                <c:pt idx="3033">
                  <c:v>2812</c:v>
                </c:pt>
                <c:pt idx="3034">
                  <c:v>2816</c:v>
                </c:pt>
                <c:pt idx="3035">
                  <c:v>2811</c:v>
                </c:pt>
                <c:pt idx="3036">
                  <c:v>2829</c:v>
                </c:pt>
                <c:pt idx="3037">
                  <c:v>2838</c:v>
                </c:pt>
                <c:pt idx="3038">
                  <c:v>2856</c:v>
                </c:pt>
                <c:pt idx="3039">
                  <c:v>2852</c:v>
                </c:pt>
                <c:pt idx="3040">
                  <c:v>2844</c:v>
                </c:pt>
                <c:pt idx="3041">
                  <c:v>2844</c:v>
                </c:pt>
                <c:pt idx="3042">
                  <c:v>2827</c:v>
                </c:pt>
                <c:pt idx="3043">
                  <c:v>2839</c:v>
                </c:pt>
                <c:pt idx="3044">
                  <c:v>2818</c:v>
                </c:pt>
                <c:pt idx="3045">
                  <c:v>2844</c:v>
                </c:pt>
                <c:pt idx="3046">
                  <c:v>2829</c:v>
                </c:pt>
                <c:pt idx="3047">
                  <c:v>2847</c:v>
                </c:pt>
                <c:pt idx="3048">
                  <c:v>2854</c:v>
                </c:pt>
                <c:pt idx="3049">
                  <c:v>2828</c:v>
                </c:pt>
                <c:pt idx="3050">
                  <c:v>2839</c:v>
                </c:pt>
                <c:pt idx="3051">
                  <c:v>2818</c:v>
                </c:pt>
                <c:pt idx="3052">
                  <c:v>2840</c:v>
                </c:pt>
                <c:pt idx="3053">
                  <c:v>2824</c:v>
                </c:pt>
                <c:pt idx="3054">
                  <c:v>2843</c:v>
                </c:pt>
                <c:pt idx="3055">
                  <c:v>2845</c:v>
                </c:pt>
                <c:pt idx="3056">
                  <c:v>2830</c:v>
                </c:pt>
                <c:pt idx="3057">
                  <c:v>2834</c:v>
                </c:pt>
                <c:pt idx="3058">
                  <c:v>2849</c:v>
                </c:pt>
                <c:pt idx="3059">
                  <c:v>2809</c:v>
                </c:pt>
                <c:pt idx="3060">
                  <c:v>2824</c:v>
                </c:pt>
                <c:pt idx="3061">
                  <c:v>2816</c:v>
                </c:pt>
                <c:pt idx="3062">
                  <c:v>2816</c:v>
                </c:pt>
                <c:pt idx="3063">
                  <c:v>2829</c:v>
                </c:pt>
                <c:pt idx="3064">
                  <c:v>2841</c:v>
                </c:pt>
                <c:pt idx="3065">
                  <c:v>2829</c:v>
                </c:pt>
                <c:pt idx="3066">
                  <c:v>2832</c:v>
                </c:pt>
                <c:pt idx="3067">
                  <c:v>2830</c:v>
                </c:pt>
                <c:pt idx="3068">
                  <c:v>2845</c:v>
                </c:pt>
                <c:pt idx="3069">
                  <c:v>2850</c:v>
                </c:pt>
                <c:pt idx="3070">
                  <c:v>2835</c:v>
                </c:pt>
                <c:pt idx="3071">
                  <c:v>2836</c:v>
                </c:pt>
                <c:pt idx="3072">
                  <c:v>2866</c:v>
                </c:pt>
                <c:pt idx="3073">
                  <c:v>2847</c:v>
                </c:pt>
                <c:pt idx="3074">
                  <c:v>2859</c:v>
                </c:pt>
                <c:pt idx="3075">
                  <c:v>2847</c:v>
                </c:pt>
                <c:pt idx="3076">
                  <c:v>2810</c:v>
                </c:pt>
                <c:pt idx="3077">
                  <c:v>2841</c:v>
                </c:pt>
                <c:pt idx="3078">
                  <c:v>2807</c:v>
                </c:pt>
                <c:pt idx="3079">
                  <c:v>2826</c:v>
                </c:pt>
                <c:pt idx="3080">
                  <c:v>2829</c:v>
                </c:pt>
                <c:pt idx="3081">
                  <c:v>2793</c:v>
                </c:pt>
                <c:pt idx="3082">
                  <c:v>2811</c:v>
                </c:pt>
                <c:pt idx="3083">
                  <c:v>2811</c:v>
                </c:pt>
                <c:pt idx="3084">
                  <c:v>2804</c:v>
                </c:pt>
                <c:pt idx="3085">
                  <c:v>2801</c:v>
                </c:pt>
                <c:pt idx="3086">
                  <c:v>2785</c:v>
                </c:pt>
                <c:pt idx="3087">
                  <c:v>2816</c:v>
                </c:pt>
                <c:pt idx="3088">
                  <c:v>2776</c:v>
                </c:pt>
                <c:pt idx="3089">
                  <c:v>2805</c:v>
                </c:pt>
                <c:pt idx="3090">
                  <c:v>2810</c:v>
                </c:pt>
                <c:pt idx="3091">
                  <c:v>2814</c:v>
                </c:pt>
                <c:pt idx="3092">
                  <c:v>2832</c:v>
                </c:pt>
                <c:pt idx="3093">
                  <c:v>2824</c:v>
                </c:pt>
                <c:pt idx="3094">
                  <c:v>2790</c:v>
                </c:pt>
                <c:pt idx="3095">
                  <c:v>2766</c:v>
                </c:pt>
                <c:pt idx="3096">
                  <c:v>2815</c:v>
                </c:pt>
                <c:pt idx="3097">
                  <c:v>2818</c:v>
                </c:pt>
                <c:pt idx="3098">
                  <c:v>2823</c:v>
                </c:pt>
                <c:pt idx="3099">
                  <c:v>2812</c:v>
                </c:pt>
                <c:pt idx="3100">
                  <c:v>2795</c:v>
                </c:pt>
                <c:pt idx="3101">
                  <c:v>2820</c:v>
                </c:pt>
                <c:pt idx="3102">
                  <c:v>2838</c:v>
                </c:pt>
                <c:pt idx="3103">
                  <c:v>2817</c:v>
                </c:pt>
                <c:pt idx="3104">
                  <c:v>2804</c:v>
                </c:pt>
                <c:pt idx="3105">
                  <c:v>2842</c:v>
                </c:pt>
                <c:pt idx="3106">
                  <c:v>2797</c:v>
                </c:pt>
                <c:pt idx="3107">
                  <c:v>2834</c:v>
                </c:pt>
                <c:pt idx="3108">
                  <c:v>2825</c:v>
                </c:pt>
                <c:pt idx="3109">
                  <c:v>2812</c:v>
                </c:pt>
                <c:pt idx="3110">
                  <c:v>2812</c:v>
                </c:pt>
                <c:pt idx="3111">
                  <c:v>2822</c:v>
                </c:pt>
                <c:pt idx="3112">
                  <c:v>2820</c:v>
                </c:pt>
                <c:pt idx="3113">
                  <c:v>2825</c:v>
                </c:pt>
                <c:pt idx="3114">
                  <c:v>2832</c:v>
                </c:pt>
                <c:pt idx="3115">
                  <c:v>2847</c:v>
                </c:pt>
                <c:pt idx="3116">
                  <c:v>2824</c:v>
                </c:pt>
                <c:pt idx="3117">
                  <c:v>2812</c:v>
                </c:pt>
                <c:pt idx="3118">
                  <c:v>2806</c:v>
                </c:pt>
                <c:pt idx="3119">
                  <c:v>2787</c:v>
                </c:pt>
                <c:pt idx="3120">
                  <c:v>2803</c:v>
                </c:pt>
                <c:pt idx="3121">
                  <c:v>2822</c:v>
                </c:pt>
                <c:pt idx="3122">
                  <c:v>2804</c:v>
                </c:pt>
                <c:pt idx="3123">
                  <c:v>2810</c:v>
                </c:pt>
                <c:pt idx="3124">
                  <c:v>2787</c:v>
                </c:pt>
                <c:pt idx="3125">
                  <c:v>2793</c:v>
                </c:pt>
                <c:pt idx="3126">
                  <c:v>2793</c:v>
                </c:pt>
                <c:pt idx="3127">
                  <c:v>2779</c:v>
                </c:pt>
                <c:pt idx="3128">
                  <c:v>2803</c:v>
                </c:pt>
                <c:pt idx="3129">
                  <c:v>2783</c:v>
                </c:pt>
                <c:pt idx="3130">
                  <c:v>2788</c:v>
                </c:pt>
                <c:pt idx="3131">
                  <c:v>2792</c:v>
                </c:pt>
                <c:pt idx="3132">
                  <c:v>2783</c:v>
                </c:pt>
                <c:pt idx="3133">
                  <c:v>2791</c:v>
                </c:pt>
                <c:pt idx="3134">
                  <c:v>2819</c:v>
                </c:pt>
                <c:pt idx="3135">
                  <c:v>2802</c:v>
                </c:pt>
                <c:pt idx="3136">
                  <c:v>2786</c:v>
                </c:pt>
                <c:pt idx="3137">
                  <c:v>2773</c:v>
                </c:pt>
                <c:pt idx="3138">
                  <c:v>2799</c:v>
                </c:pt>
                <c:pt idx="3139">
                  <c:v>2835</c:v>
                </c:pt>
                <c:pt idx="3140">
                  <c:v>2814</c:v>
                </c:pt>
                <c:pt idx="3141">
                  <c:v>2803</c:v>
                </c:pt>
                <c:pt idx="3142">
                  <c:v>2804</c:v>
                </c:pt>
                <c:pt idx="3143">
                  <c:v>2794</c:v>
                </c:pt>
                <c:pt idx="3144">
                  <c:v>2802</c:v>
                </c:pt>
                <c:pt idx="3145">
                  <c:v>2803</c:v>
                </c:pt>
                <c:pt idx="3146">
                  <c:v>2808</c:v>
                </c:pt>
                <c:pt idx="3147">
                  <c:v>2792</c:v>
                </c:pt>
                <c:pt idx="3148">
                  <c:v>2834</c:v>
                </c:pt>
                <c:pt idx="3149">
                  <c:v>2795</c:v>
                </c:pt>
                <c:pt idx="3150">
                  <c:v>2827</c:v>
                </c:pt>
                <c:pt idx="3151">
                  <c:v>2769</c:v>
                </c:pt>
                <c:pt idx="3152">
                  <c:v>2825</c:v>
                </c:pt>
                <c:pt idx="3153">
                  <c:v>2828</c:v>
                </c:pt>
                <c:pt idx="3154">
                  <c:v>2808</c:v>
                </c:pt>
                <c:pt idx="3155">
                  <c:v>2847</c:v>
                </c:pt>
                <c:pt idx="3156">
                  <c:v>2790</c:v>
                </c:pt>
                <c:pt idx="3157">
                  <c:v>2834</c:v>
                </c:pt>
                <c:pt idx="3158">
                  <c:v>2813</c:v>
                </c:pt>
                <c:pt idx="3159">
                  <c:v>2821</c:v>
                </c:pt>
                <c:pt idx="3160">
                  <c:v>2843</c:v>
                </c:pt>
                <c:pt idx="3161">
                  <c:v>2838</c:v>
                </c:pt>
                <c:pt idx="3162">
                  <c:v>2820</c:v>
                </c:pt>
                <c:pt idx="3163">
                  <c:v>2821</c:v>
                </c:pt>
                <c:pt idx="3164">
                  <c:v>2825</c:v>
                </c:pt>
                <c:pt idx="3165">
                  <c:v>2807</c:v>
                </c:pt>
                <c:pt idx="3166">
                  <c:v>2825</c:v>
                </c:pt>
                <c:pt idx="3167">
                  <c:v>2814</c:v>
                </c:pt>
                <c:pt idx="3168">
                  <c:v>2814</c:v>
                </c:pt>
                <c:pt idx="3169">
                  <c:v>2805</c:v>
                </c:pt>
                <c:pt idx="3170">
                  <c:v>2812</c:v>
                </c:pt>
                <c:pt idx="3171">
                  <c:v>2833</c:v>
                </c:pt>
                <c:pt idx="3172">
                  <c:v>2829</c:v>
                </c:pt>
                <c:pt idx="3173">
                  <c:v>2827</c:v>
                </c:pt>
                <c:pt idx="3174">
                  <c:v>2832</c:v>
                </c:pt>
                <c:pt idx="3175">
                  <c:v>2809</c:v>
                </c:pt>
                <c:pt idx="3176">
                  <c:v>2814</c:v>
                </c:pt>
                <c:pt idx="3177">
                  <c:v>2831</c:v>
                </c:pt>
                <c:pt idx="3178">
                  <c:v>2831</c:v>
                </c:pt>
                <c:pt idx="3179">
                  <c:v>2798</c:v>
                </c:pt>
                <c:pt idx="3180">
                  <c:v>2812</c:v>
                </c:pt>
                <c:pt idx="3181">
                  <c:v>2778</c:v>
                </c:pt>
                <c:pt idx="3182">
                  <c:v>2812</c:v>
                </c:pt>
                <c:pt idx="3183">
                  <c:v>2827</c:v>
                </c:pt>
                <c:pt idx="3184">
                  <c:v>2853</c:v>
                </c:pt>
                <c:pt idx="3185">
                  <c:v>2801</c:v>
                </c:pt>
                <c:pt idx="3186">
                  <c:v>2818</c:v>
                </c:pt>
                <c:pt idx="3187">
                  <c:v>2830</c:v>
                </c:pt>
                <c:pt idx="3188">
                  <c:v>2829</c:v>
                </c:pt>
                <c:pt idx="3189">
                  <c:v>2820</c:v>
                </c:pt>
                <c:pt idx="3190">
                  <c:v>2844</c:v>
                </c:pt>
                <c:pt idx="3191">
                  <c:v>2851</c:v>
                </c:pt>
                <c:pt idx="3192">
                  <c:v>2818</c:v>
                </c:pt>
                <c:pt idx="3193">
                  <c:v>2830</c:v>
                </c:pt>
                <c:pt idx="3194">
                  <c:v>2828</c:v>
                </c:pt>
                <c:pt idx="3195">
                  <c:v>2833</c:v>
                </c:pt>
                <c:pt idx="3196">
                  <c:v>2832</c:v>
                </c:pt>
                <c:pt idx="3197">
                  <c:v>2842</c:v>
                </c:pt>
                <c:pt idx="3198">
                  <c:v>2837</c:v>
                </c:pt>
                <c:pt idx="3199">
                  <c:v>2824</c:v>
                </c:pt>
                <c:pt idx="3200">
                  <c:v>2823</c:v>
                </c:pt>
                <c:pt idx="3201">
                  <c:v>2829</c:v>
                </c:pt>
                <c:pt idx="3202">
                  <c:v>2853</c:v>
                </c:pt>
                <c:pt idx="3203">
                  <c:v>2871</c:v>
                </c:pt>
                <c:pt idx="3204">
                  <c:v>2845</c:v>
                </c:pt>
                <c:pt idx="3205">
                  <c:v>2832</c:v>
                </c:pt>
                <c:pt idx="3206">
                  <c:v>2822</c:v>
                </c:pt>
                <c:pt idx="3207">
                  <c:v>2836</c:v>
                </c:pt>
                <c:pt idx="3208">
                  <c:v>2863</c:v>
                </c:pt>
                <c:pt idx="3209">
                  <c:v>2862</c:v>
                </c:pt>
                <c:pt idx="3210">
                  <c:v>2849</c:v>
                </c:pt>
                <c:pt idx="3211">
                  <c:v>2868</c:v>
                </c:pt>
                <c:pt idx="3212">
                  <c:v>2836</c:v>
                </c:pt>
                <c:pt idx="3213">
                  <c:v>2866</c:v>
                </c:pt>
                <c:pt idx="3214">
                  <c:v>2868</c:v>
                </c:pt>
                <c:pt idx="3215">
                  <c:v>2861</c:v>
                </c:pt>
                <c:pt idx="3216">
                  <c:v>2842</c:v>
                </c:pt>
                <c:pt idx="3217">
                  <c:v>2842</c:v>
                </c:pt>
                <c:pt idx="3218">
                  <c:v>2838</c:v>
                </c:pt>
                <c:pt idx="3219">
                  <c:v>2868</c:v>
                </c:pt>
                <c:pt idx="3220">
                  <c:v>2846</c:v>
                </c:pt>
                <c:pt idx="3221">
                  <c:v>2838</c:v>
                </c:pt>
                <c:pt idx="3222">
                  <c:v>2816</c:v>
                </c:pt>
                <c:pt idx="3223">
                  <c:v>2851</c:v>
                </c:pt>
                <c:pt idx="3224">
                  <c:v>2884</c:v>
                </c:pt>
                <c:pt idx="3225">
                  <c:v>2831</c:v>
                </c:pt>
                <c:pt idx="3226">
                  <c:v>2832</c:v>
                </c:pt>
                <c:pt idx="3227">
                  <c:v>2863</c:v>
                </c:pt>
                <c:pt idx="3228">
                  <c:v>2831</c:v>
                </c:pt>
                <c:pt idx="3229">
                  <c:v>2828</c:v>
                </c:pt>
                <c:pt idx="3230">
                  <c:v>2840</c:v>
                </c:pt>
                <c:pt idx="3231">
                  <c:v>2819</c:v>
                </c:pt>
                <c:pt idx="3232">
                  <c:v>2841</c:v>
                </c:pt>
                <c:pt idx="3233">
                  <c:v>2847</c:v>
                </c:pt>
                <c:pt idx="3234">
                  <c:v>2828</c:v>
                </c:pt>
                <c:pt idx="3235">
                  <c:v>2828</c:v>
                </c:pt>
                <c:pt idx="3236">
                  <c:v>2805</c:v>
                </c:pt>
                <c:pt idx="3237">
                  <c:v>2842</c:v>
                </c:pt>
                <c:pt idx="3238">
                  <c:v>2845</c:v>
                </c:pt>
                <c:pt idx="3239">
                  <c:v>2833</c:v>
                </c:pt>
                <c:pt idx="3240">
                  <c:v>2810</c:v>
                </c:pt>
                <c:pt idx="3241">
                  <c:v>2833</c:v>
                </c:pt>
                <c:pt idx="3242">
                  <c:v>2841</c:v>
                </c:pt>
                <c:pt idx="3243">
                  <c:v>2826</c:v>
                </c:pt>
                <c:pt idx="3244">
                  <c:v>2819</c:v>
                </c:pt>
                <c:pt idx="3245">
                  <c:v>2852</c:v>
                </c:pt>
                <c:pt idx="3246">
                  <c:v>2869</c:v>
                </c:pt>
                <c:pt idx="3247">
                  <c:v>2852</c:v>
                </c:pt>
                <c:pt idx="3248">
                  <c:v>2840</c:v>
                </c:pt>
                <c:pt idx="3249">
                  <c:v>2836</c:v>
                </c:pt>
                <c:pt idx="3250">
                  <c:v>2864</c:v>
                </c:pt>
                <c:pt idx="3251">
                  <c:v>2836</c:v>
                </c:pt>
                <c:pt idx="3252">
                  <c:v>2824</c:v>
                </c:pt>
                <c:pt idx="3253">
                  <c:v>2846</c:v>
                </c:pt>
                <c:pt idx="3254">
                  <c:v>2833</c:v>
                </c:pt>
                <c:pt idx="3255">
                  <c:v>2860</c:v>
                </c:pt>
                <c:pt idx="3256">
                  <c:v>2837</c:v>
                </c:pt>
                <c:pt idx="3257">
                  <c:v>2836</c:v>
                </c:pt>
                <c:pt idx="3258">
                  <c:v>2835</c:v>
                </c:pt>
                <c:pt idx="3259">
                  <c:v>2824</c:v>
                </c:pt>
                <c:pt idx="3260">
                  <c:v>2836</c:v>
                </c:pt>
                <c:pt idx="3261">
                  <c:v>2827</c:v>
                </c:pt>
                <c:pt idx="3262">
                  <c:v>2827</c:v>
                </c:pt>
                <c:pt idx="3263">
                  <c:v>2853</c:v>
                </c:pt>
                <c:pt idx="3264">
                  <c:v>2831</c:v>
                </c:pt>
                <c:pt idx="3265">
                  <c:v>2851</c:v>
                </c:pt>
                <c:pt idx="3266">
                  <c:v>2800</c:v>
                </c:pt>
                <c:pt idx="3267">
                  <c:v>2807</c:v>
                </c:pt>
                <c:pt idx="3268">
                  <c:v>2836</c:v>
                </c:pt>
                <c:pt idx="3269">
                  <c:v>2827</c:v>
                </c:pt>
                <c:pt idx="3270">
                  <c:v>2823</c:v>
                </c:pt>
                <c:pt idx="3271">
                  <c:v>2805</c:v>
                </c:pt>
                <c:pt idx="3272">
                  <c:v>2814</c:v>
                </c:pt>
                <c:pt idx="3273">
                  <c:v>2829</c:v>
                </c:pt>
                <c:pt idx="3274">
                  <c:v>2808</c:v>
                </c:pt>
                <c:pt idx="3275">
                  <c:v>2804</c:v>
                </c:pt>
                <c:pt idx="3276">
                  <c:v>2835</c:v>
                </c:pt>
                <c:pt idx="3277">
                  <c:v>2828</c:v>
                </c:pt>
                <c:pt idx="3278">
                  <c:v>2820</c:v>
                </c:pt>
                <c:pt idx="3279">
                  <c:v>2841</c:v>
                </c:pt>
                <c:pt idx="3280">
                  <c:v>2844</c:v>
                </c:pt>
                <c:pt idx="3281">
                  <c:v>2843</c:v>
                </c:pt>
                <c:pt idx="3282">
                  <c:v>2845</c:v>
                </c:pt>
                <c:pt idx="3283">
                  <c:v>2855</c:v>
                </c:pt>
                <c:pt idx="3284">
                  <c:v>2864</c:v>
                </c:pt>
                <c:pt idx="3285">
                  <c:v>2861</c:v>
                </c:pt>
                <c:pt idx="3286">
                  <c:v>2846</c:v>
                </c:pt>
                <c:pt idx="3287">
                  <c:v>2848</c:v>
                </c:pt>
                <c:pt idx="3288">
                  <c:v>2823</c:v>
                </c:pt>
                <c:pt idx="3289">
                  <c:v>2818</c:v>
                </c:pt>
                <c:pt idx="3290">
                  <c:v>2842</c:v>
                </c:pt>
                <c:pt idx="3291">
                  <c:v>2840</c:v>
                </c:pt>
                <c:pt idx="3292">
                  <c:v>2825</c:v>
                </c:pt>
                <c:pt idx="3293">
                  <c:v>2774</c:v>
                </c:pt>
                <c:pt idx="3294">
                  <c:v>2826</c:v>
                </c:pt>
                <c:pt idx="3295">
                  <c:v>2804</c:v>
                </c:pt>
                <c:pt idx="3296">
                  <c:v>2822</c:v>
                </c:pt>
                <c:pt idx="3297">
                  <c:v>2825</c:v>
                </c:pt>
                <c:pt idx="3298">
                  <c:v>2819</c:v>
                </c:pt>
                <c:pt idx="3299">
                  <c:v>2837</c:v>
                </c:pt>
                <c:pt idx="3300">
                  <c:v>2832</c:v>
                </c:pt>
                <c:pt idx="3301">
                  <c:v>2872</c:v>
                </c:pt>
                <c:pt idx="3302">
                  <c:v>2851</c:v>
                </c:pt>
                <c:pt idx="3303">
                  <c:v>2846</c:v>
                </c:pt>
                <c:pt idx="3304">
                  <c:v>2844</c:v>
                </c:pt>
                <c:pt idx="3305">
                  <c:v>2846</c:v>
                </c:pt>
                <c:pt idx="3306">
                  <c:v>2835</c:v>
                </c:pt>
                <c:pt idx="3307">
                  <c:v>2830</c:v>
                </c:pt>
                <c:pt idx="3308">
                  <c:v>2848</c:v>
                </c:pt>
                <c:pt idx="3309">
                  <c:v>2831</c:v>
                </c:pt>
                <c:pt idx="3310">
                  <c:v>2809</c:v>
                </c:pt>
                <c:pt idx="3311">
                  <c:v>2815</c:v>
                </c:pt>
                <c:pt idx="3312">
                  <c:v>2821</c:v>
                </c:pt>
                <c:pt idx="3313">
                  <c:v>2851</c:v>
                </c:pt>
                <c:pt idx="3314">
                  <c:v>2834</c:v>
                </c:pt>
                <c:pt idx="3315">
                  <c:v>2851</c:v>
                </c:pt>
                <c:pt idx="3316">
                  <c:v>2861</c:v>
                </c:pt>
                <c:pt idx="3317">
                  <c:v>2845</c:v>
                </c:pt>
                <c:pt idx="3318">
                  <c:v>2859</c:v>
                </c:pt>
                <c:pt idx="3319">
                  <c:v>2868</c:v>
                </c:pt>
                <c:pt idx="3320">
                  <c:v>2847</c:v>
                </c:pt>
                <c:pt idx="3321">
                  <c:v>2864</c:v>
                </c:pt>
                <c:pt idx="3322">
                  <c:v>2858</c:v>
                </c:pt>
                <c:pt idx="3323">
                  <c:v>2849</c:v>
                </c:pt>
                <c:pt idx="3324">
                  <c:v>2802</c:v>
                </c:pt>
                <c:pt idx="3325">
                  <c:v>2808</c:v>
                </c:pt>
                <c:pt idx="3326">
                  <c:v>2818</c:v>
                </c:pt>
                <c:pt idx="3327">
                  <c:v>2854</c:v>
                </c:pt>
                <c:pt idx="3328">
                  <c:v>2833</c:v>
                </c:pt>
                <c:pt idx="3329">
                  <c:v>2819</c:v>
                </c:pt>
                <c:pt idx="3330">
                  <c:v>2837</c:v>
                </c:pt>
                <c:pt idx="3331">
                  <c:v>2851</c:v>
                </c:pt>
                <c:pt idx="3332">
                  <c:v>2831</c:v>
                </c:pt>
                <c:pt idx="3333">
                  <c:v>2809</c:v>
                </c:pt>
                <c:pt idx="3334">
                  <c:v>2808</c:v>
                </c:pt>
                <c:pt idx="3335">
                  <c:v>2824</c:v>
                </c:pt>
                <c:pt idx="3336">
                  <c:v>2823</c:v>
                </c:pt>
                <c:pt idx="3337">
                  <c:v>2831</c:v>
                </c:pt>
                <c:pt idx="3338">
                  <c:v>2824</c:v>
                </c:pt>
                <c:pt idx="3339">
                  <c:v>2811</c:v>
                </c:pt>
                <c:pt idx="3340">
                  <c:v>2832</c:v>
                </c:pt>
                <c:pt idx="3341">
                  <c:v>2831</c:v>
                </c:pt>
                <c:pt idx="3342">
                  <c:v>2839</c:v>
                </c:pt>
                <c:pt idx="3343">
                  <c:v>2832</c:v>
                </c:pt>
                <c:pt idx="3344">
                  <c:v>2833</c:v>
                </c:pt>
                <c:pt idx="3345">
                  <c:v>2836</c:v>
                </c:pt>
                <c:pt idx="3346">
                  <c:v>2837</c:v>
                </c:pt>
                <c:pt idx="3347">
                  <c:v>2827</c:v>
                </c:pt>
                <c:pt idx="3348">
                  <c:v>2840</c:v>
                </c:pt>
                <c:pt idx="3349">
                  <c:v>2832</c:v>
                </c:pt>
                <c:pt idx="3350">
                  <c:v>2839</c:v>
                </c:pt>
                <c:pt idx="3351">
                  <c:v>2846</c:v>
                </c:pt>
                <c:pt idx="3352">
                  <c:v>2845</c:v>
                </c:pt>
                <c:pt idx="3353">
                  <c:v>2839</c:v>
                </c:pt>
                <c:pt idx="3354">
                  <c:v>2811</c:v>
                </c:pt>
                <c:pt idx="3355">
                  <c:v>2840</c:v>
                </c:pt>
                <c:pt idx="3356">
                  <c:v>2801</c:v>
                </c:pt>
                <c:pt idx="3357">
                  <c:v>2798</c:v>
                </c:pt>
                <c:pt idx="3358">
                  <c:v>2860</c:v>
                </c:pt>
                <c:pt idx="3359">
                  <c:v>2837</c:v>
                </c:pt>
                <c:pt idx="3360">
                  <c:v>2852</c:v>
                </c:pt>
                <c:pt idx="3361">
                  <c:v>2858</c:v>
                </c:pt>
                <c:pt idx="3362">
                  <c:v>2855</c:v>
                </c:pt>
                <c:pt idx="3363">
                  <c:v>2882</c:v>
                </c:pt>
                <c:pt idx="3364">
                  <c:v>2863</c:v>
                </c:pt>
                <c:pt idx="3365">
                  <c:v>2859</c:v>
                </c:pt>
                <c:pt idx="3366">
                  <c:v>2847</c:v>
                </c:pt>
                <c:pt idx="3367">
                  <c:v>2862</c:v>
                </c:pt>
                <c:pt idx="3368">
                  <c:v>2880</c:v>
                </c:pt>
                <c:pt idx="3369">
                  <c:v>2797</c:v>
                </c:pt>
                <c:pt idx="3370">
                  <c:v>2842</c:v>
                </c:pt>
                <c:pt idx="3371">
                  <c:v>2811</c:v>
                </c:pt>
                <c:pt idx="3372">
                  <c:v>2839</c:v>
                </c:pt>
                <c:pt idx="3373">
                  <c:v>2837</c:v>
                </c:pt>
                <c:pt idx="3374">
                  <c:v>2806</c:v>
                </c:pt>
                <c:pt idx="3375">
                  <c:v>2806</c:v>
                </c:pt>
                <c:pt idx="3376">
                  <c:v>2824</c:v>
                </c:pt>
                <c:pt idx="3377">
                  <c:v>2827</c:v>
                </c:pt>
                <c:pt idx="3378">
                  <c:v>2798</c:v>
                </c:pt>
                <c:pt idx="3379">
                  <c:v>2847</c:v>
                </c:pt>
                <c:pt idx="3380">
                  <c:v>2829</c:v>
                </c:pt>
                <c:pt idx="3381">
                  <c:v>2798</c:v>
                </c:pt>
                <c:pt idx="3382">
                  <c:v>2814</c:v>
                </c:pt>
                <c:pt idx="3383">
                  <c:v>2816</c:v>
                </c:pt>
                <c:pt idx="3384">
                  <c:v>2847</c:v>
                </c:pt>
                <c:pt idx="3385">
                  <c:v>2825</c:v>
                </c:pt>
                <c:pt idx="3386">
                  <c:v>2803</c:v>
                </c:pt>
                <c:pt idx="3387">
                  <c:v>2849</c:v>
                </c:pt>
                <c:pt idx="3388">
                  <c:v>2811</c:v>
                </c:pt>
                <c:pt idx="3389">
                  <c:v>2819</c:v>
                </c:pt>
                <c:pt idx="3390">
                  <c:v>2819</c:v>
                </c:pt>
                <c:pt idx="3391">
                  <c:v>2820</c:v>
                </c:pt>
                <c:pt idx="3392">
                  <c:v>2822</c:v>
                </c:pt>
                <c:pt idx="3393">
                  <c:v>2815</c:v>
                </c:pt>
                <c:pt idx="3394">
                  <c:v>2808</c:v>
                </c:pt>
                <c:pt idx="3395">
                  <c:v>2810</c:v>
                </c:pt>
                <c:pt idx="3396">
                  <c:v>2822</c:v>
                </c:pt>
                <c:pt idx="3397">
                  <c:v>2808</c:v>
                </c:pt>
                <c:pt idx="3398">
                  <c:v>2809</c:v>
                </c:pt>
                <c:pt idx="3399">
                  <c:v>2808</c:v>
                </c:pt>
                <c:pt idx="3400">
                  <c:v>2833</c:v>
                </c:pt>
                <c:pt idx="3401">
                  <c:v>2852</c:v>
                </c:pt>
                <c:pt idx="3402">
                  <c:v>2849</c:v>
                </c:pt>
                <c:pt idx="3403">
                  <c:v>2821</c:v>
                </c:pt>
                <c:pt idx="3404">
                  <c:v>2840</c:v>
                </c:pt>
                <c:pt idx="3405">
                  <c:v>2827</c:v>
                </c:pt>
                <c:pt idx="3406">
                  <c:v>2835</c:v>
                </c:pt>
                <c:pt idx="3407">
                  <c:v>2834</c:v>
                </c:pt>
                <c:pt idx="3408">
                  <c:v>2820</c:v>
                </c:pt>
                <c:pt idx="3409">
                  <c:v>2801</c:v>
                </c:pt>
                <c:pt idx="3410">
                  <c:v>2823</c:v>
                </c:pt>
                <c:pt idx="3411">
                  <c:v>2806</c:v>
                </c:pt>
                <c:pt idx="3412">
                  <c:v>2849</c:v>
                </c:pt>
                <c:pt idx="3413">
                  <c:v>2809</c:v>
                </c:pt>
                <c:pt idx="3414">
                  <c:v>2828</c:v>
                </c:pt>
                <c:pt idx="3415">
                  <c:v>2805</c:v>
                </c:pt>
                <c:pt idx="3416">
                  <c:v>2819</c:v>
                </c:pt>
                <c:pt idx="3417">
                  <c:v>2807</c:v>
                </c:pt>
                <c:pt idx="3418">
                  <c:v>2821</c:v>
                </c:pt>
                <c:pt idx="3419">
                  <c:v>2820</c:v>
                </c:pt>
                <c:pt idx="3420">
                  <c:v>2839</c:v>
                </c:pt>
                <c:pt idx="3421">
                  <c:v>2831</c:v>
                </c:pt>
                <c:pt idx="3422">
                  <c:v>2803</c:v>
                </c:pt>
                <c:pt idx="3423">
                  <c:v>2808</c:v>
                </c:pt>
                <c:pt idx="3424">
                  <c:v>2775</c:v>
                </c:pt>
                <c:pt idx="3425">
                  <c:v>2792</c:v>
                </c:pt>
                <c:pt idx="3426">
                  <c:v>2794</c:v>
                </c:pt>
                <c:pt idx="3427">
                  <c:v>2800</c:v>
                </c:pt>
                <c:pt idx="3428">
                  <c:v>2804</c:v>
                </c:pt>
                <c:pt idx="3429">
                  <c:v>2813</c:v>
                </c:pt>
                <c:pt idx="3430">
                  <c:v>2830</c:v>
                </c:pt>
                <c:pt idx="3431">
                  <c:v>2795</c:v>
                </c:pt>
                <c:pt idx="3432">
                  <c:v>2815</c:v>
                </c:pt>
                <c:pt idx="3433">
                  <c:v>2835</c:v>
                </c:pt>
                <c:pt idx="3434">
                  <c:v>2794</c:v>
                </c:pt>
                <c:pt idx="3435">
                  <c:v>2813</c:v>
                </c:pt>
                <c:pt idx="3436">
                  <c:v>2819</c:v>
                </c:pt>
                <c:pt idx="3437">
                  <c:v>2807</c:v>
                </c:pt>
                <c:pt idx="3438">
                  <c:v>2819</c:v>
                </c:pt>
                <c:pt idx="3439">
                  <c:v>2805</c:v>
                </c:pt>
                <c:pt idx="3440">
                  <c:v>2826</c:v>
                </c:pt>
                <c:pt idx="3441">
                  <c:v>2821</c:v>
                </c:pt>
                <c:pt idx="3442">
                  <c:v>2839</c:v>
                </c:pt>
                <c:pt idx="3443">
                  <c:v>2833</c:v>
                </c:pt>
                <c:pt idx="3444">
                  <c:v>2823</c:v>
                </c:pt>
                <c:pt idx="3445">
                  <c:v>2829</c:v>
                </c:pt>
                <c:pt idx="3446">
                  <c:v>2831</c:v>
                </c:pt>
                <c:pt idx="3447">
                  <c:v>2798</c:v>
                </c:pt>
                <c:pt idx="3448">
                  <c:v>2796</c:v>
                </c:pt>
                <c:pt idx="3449">
                  <c:v>2810</c:v>
                </c:pt>
                <c:pt idx="3450">
                  <c:v>2816</c:v>
                </c:pt>
                <c:pt idx="3451">
                  <c:v>2820</c:v>
                </c:pt>
                <c:pt idx="3452">
                  <c:v>2820</c:v>
                </c:pt>
                <c:pt idx="3453">
                  <c:v>2791</c:v>
                </c:pt>
                <c:pt idx="3454">
                  <c:v>2833</c:v>
                </c:pt>
                <c:pt idx="3455">
                  <c:v>2803</c:v>
                </c:pt>
                <c:pt idx="3456">
                  <c:v>2820</c:v>
                </c:pt>
                <c:pt idx="3457">
                  <c:v>2799</c:v>
                </c:pt>
                <c:pt idx="3458">
                  <c:v>2804</c:v>
                </c:pt>
                <c:pt idx="3459">
                  <c:v>2833</c:v>
                </c:pt>
                <c:pt idx="3460">
                  <c:v>2839</c:v>
                </c:pt>
                <c:pt idx="3461">
                  <c:v>2814</c:v>
                </c:pt>
                <c:pt idx="3462">
                  <c:v>2820</c:v>
                </c:pt>
                <c:pt idx="3463">
                  <c:v>2785</c:v>
                </c:pt>
                <c:pt idx="3464">
                  <c:v>2784</c:v>
                </c:pt>
                <c:pt idx="3465">
                  <c:v>2808</c:v>
                </c:pt>
                <c:pt idx="3466">
                  <c:v>2817</c:v>
                </c:pt>
                <c:pt idx="3467">
                  <c:v>2808</c:v>
                </c:pt>
                <c:pt idx="3468">
                  <c:v>2782</c:v>
                </c:pt>
                <c:pt idx="3469">
                  <c:v>2812</c:v>
                </c:pt>
                <c:pt idx="3470">
                  <c:v>2810</c:v>
                </c:pt>
                <c:pt idx="3471">
                  <c:v>2794</c:v>
                </c:pt>
                <c:pt idx="3472">
                  <c:v>2816</c:v>
                </c:pt>
                <c:pt idx="3473">
                  <c:v>2814</c:v>
                </c:pt>
                <c:pt idx="3474">
                  <c:v>2850</c:v>
                </c:pt>
                <c:pt idx="3475">
                  <c:v>2844</c:v>
                </c:pt>
                <c:pt idx="3476">
                  <c:v>2850</c:v>
                </c:pt>
                <c:pt idx="3477">
                  <c:v>2836</c:v>
                </c:pt>
                <c:pt idx="3478">
                  <c:v>2817</c:v>
                </c:pt>
                <c:pt idx="3479">
                  <c:v>2828</c:v>
                </c:pt>
                <c:pt idx="3480">
                  <c:v>2821</c:v>
                </c:pt>
                <c:pt idx="3481">
                  <c:v>2845</c:v>
                </c:pt>
                <c:pt idx="3482">
                  <c:v>2846</c:v>
                </c:pt>
                <c:pt idx="3483">
                  <c:v>2826</c:v>
                </c:pt>
                <c:pt idx="3484">
                  <c:v>2836</c:v>
                </c:pt>
                <c:pt idx="3485">
                  <c:v>2828</c:v>
                </c:pt>
                <c:pt idx="3486">
                  <c:v>2870</c:v>
                </c:pt>
                <c:pt idx="3487">
                  <c:v>2826</c:v>
                </c:pt>
                <c:pt idx="3488">
                  <c:v>2842</c:v>
                </c:pt>
                <c:pt idx="3489">
                  <c:v>2870</c:v>
                </c:pt>
                <c:pt idx="3490">
                  <c:v>2850</c:v>
                </c:pt>
                <c:pt idx="3491">
                  <c:v>2838</c:v>
                </c:pt>
                <c:pt idx="3492">
                  <c:v>2840</c:v>
                </c:pt>
                <c:pt idx="3493">
                  <c:v>2813</c:v>
                </c:pt>
                <c:pt idx="3494">
                  <c:v>2838</c:v>
                </c:pt>
                <c:pt idx="3495">
                  <c:v>2824</c:v>
                </c:pt>
                <c:pt idx="3496">
                  <c:v>2879</c:v>
                </c:pt>
                <c:pt idx="3497">
                  <c:v>2853</c:v>
                </c:pt>
                <c:pt idx="3498">
                  <c:v>2866</c:v>
                </c:pt>
                <c:pt idx="3499">
                  <c:v>2851</c:v>
                </c:pt>
                <c:pt idx="3500">
                  <c:v>2852</c:v>
                </c:pt>
                <c:pt idx="3501">
                  <c:v>2839</c:v>
                </c:pt>
                <c:pt idx="3502">
                  <c:v>2841</c:v>
                </c:pt>
                <c:pt idx="3503">
                  <c:v>2809</c:v>
                </c:pt>
                <c:pt idx="3504">
                  <c:v>2862</c:v>
                </c:pt>
                <c:pt idx="3505">
                  <c:v>2836</c:v>
                </c:pt>
                <c:pt idx="3506">
                  <c:v>2836</c:v>
                </c:pt>
                <c:pt idx="3507">
                  <c:v>2833</c:v>
                </c:pt>
                <c:pt idx="3508">
                  <c:v>2848</c:v>
                </c:pt>
                <c:pt idx="3509">
                  <c:v>2875</c:v>
                </c:pt>
                <c:pt idx="3510">
                  <c:v>2852</c:v>
                </c:pt>
                <c:pt idx="3511">
                  <c:v>2857</c:v>
                </c:pt>
                <c:pt idx="3512">
                  <c:v>2841</c:v>
                </c:pt>
                <c:pt idx="3513">
                  <c:v>2854</c:v>
                </c:pt>
                <c:pt idx="3514">
                  <c:v>2826</c:v>
                </c:pt>
                <c:pt idx="3515">
                  <c:v>2867</c:v>
                </c:pt>
                <c:pt idx="3516">
                  <c:v>2878</c:v>
                </c:pt>
                <c:pt idx="3517">
                  <c:v>2852</c:v>
                </c:pt>
                <c:pt idx="3518">
                  <c:v>2860</c:v>
                </c:pt>
                <c:pt idx="3519">
                  <c:v>2856</c:v>
                </c:pt>
                <c:pt idx="3520">
                  <c:v>2858</c:v>
                </c:pt>
                <c:pt idx="3521">
                  <c:v>2844</c:v>
                </c:pt>
                <c:pt idx="3522">
                  <c:v>2840</c:v>
                </c:pt>
                <c:pt idx="3523">
                  <c:v>2871</c:v>
                </c:pt>
                <c:pt idx="3524">
                  <c:v>2871</c:v>
                </c:pt>
                <c:pt idx="3525">
                  <c:v>2870</c:v>
                </c:pt>
                <c:pt idx="3526">
                  <c:v>2895</c:v>
                </c:pt>
                <c:pt idx="3527">
                  <c:v>2859</c:v>
                </c:pt>
                <c:pt idx="3528">
                  <c:v>2853</c:v>
                </c:pt>
                <c:pt idx="3529">
                  <c:v>2872</c:v>
                </c:pt>
                <c:pt idx="3530">
                  <c:v>2875</c:v>
                </c:pt>
                <c:pt idx="3531">
                  <c:v>2848</c:v>
                </c:pt>
                <c:pt idx="3532">
                  <c:v>2853</c:v>
                </c:pt>
                <c:pt idx="3533">
                  <c:v>2877</c:v>
                </c:pt>
                <c:pt idx="3534">
                  <c:v>2879</c:v>
                </c:pt>
                <c:pt idx="3535">
                  <c:v>2858</c:v>
                </c:pt>
                <c:pt idx="3536">
                  <c:v>2855</c:v>
                </c:pt>
                <c:pt idx="3537">
                  <c:v>2863</c:v>
                </c:pt>
                <c:pt idx="3538">
                  <c:v>2861</c:v>
                </c:pt>
                <c:pt idx="3539">
                  <c:v>2851</c:v>
                </c:pt>
                <c:pt idx="3540">
                  <c:v>2849</c:v>
                </c:pt>
                <c:pt idx="3541">
                  <c:v>2860</c:v>
                </c:pt>
                <c:pt idx="3542">
                  <c:v>2880</c:v>
                </c:pt>
                <c:pt idx="3543">
                  <c:v>2872</c:v>
                </c:pt>
                <c:pt idx="3544">
                  <c:v>2818</c:v>
                </c:pt>
                <c:pt idx="3545">
                  <c:v>2860</c:v>
                </c:pt>
                <c:pt idx="3546">
                  <c:v>2858</c:v>
                </c:pt>
                <c:pt idx="3547">
                  <c:v>2852</c:v>
                </c:pt>
                <c:pt idx="3548">
                  <c:v>2868</c:v>
                </c:pt>
                <c:pt idx="3549">
                  <c:v>2869</c:v>
                </c:pt>
                <c:pt idx="3550">
                  <c:v>2853</c:v>
                </c:pt>
                <c:pt idx="3551">
                  <c:v>2865</c:v>
                </c:pt>
                <c:pt idx="3552">
                  <c:v>2841</c:v>
                </c:pt>
                <c:pt idx="3553">
                  <c:v>2871</c:v>
                </c:pt>
                <c:pt idx="3554">
                  <c:v>2874</c:v>
                </c:pt>
                <c:pt idx="3555">
                  <c:v>2882</c:v>
                </c:pt>
                <c:pt idx="3556">
                  <c:v>2861</c:v>
                </c:pt>
                <c:pt idx="3557">
                  <c:v>2889</c:v>
                </c:pt>
                <c:pt idx="3558">
                  <c:v>2859</c:v>
                </c:pt>
                <c:pt idx="3559">
                  <c:v>2859</c:v>
                </c:pt>
                <c:pt idx="3560">
                  <c:v>2856</c:v>
                </c:pt>
                <c:pt idx="3561">
                  <c:v>2842</c:v>
                </c:pt>
                <c:pt idx="3562">
                  <c:v>2837</c:v>
                </c:pt>
                <c:pt idx="3563">
                  <c:v>2885</c:v>
                </c:pt>
                <c:pt idx="3564">
                  <c:v>2859</c:v>
                </c:pt>
                <c:pt idx="3565">
                  <c:v>2839</c:v>
                </c:pt>
                <c:pt idx="3566">
                  <c:v>2869</c:v>
                </c:pt>
                <c:pt idx="3567">
                  <c:v>2844</c:v>
                </c:pt>
                <c:pt idx="3568">
                  <c:v>2839</c:v>
                </c:pt>
                <c:pt idx="3569">
                  <c:v>2864</c:v>
                </c:pt>
                <c:pt idx="3570">
                  <c:v>2859</c:v>
                </c:pt>
                <c:pt idx="3571">
                  <c:v>2854</c:v>
                </c:pt>
                <c:pt idx="3572">
                  <c:v>2876</c:v>
                </c:pt>
                <c:pt idx="3573">
                  <c:v>2840</c:v>
                </c:pt>
                <c:pt idx="3574">
                  <c:v>2857</c:v>
                </c:pt>
                <c:pt idx="3575">
                  <c:v>2815</c:v>
                </c:pt>
                <c:pt idx="3576">
                  <c:v>2846</c:v>
                </c:pt>
                <c:pt idx="3577">
                  <c:v>2852</c:v>
                </c:pt>
                <c:pt idx="3578">
                  <c:v>2856</c:v>
                </c:pt>
                <c:pt idx="3579">
                  <c:v>2860</c:v>
                </c:pt>
                <c:pt idx="3580">
                  <c:v>2832</c:v>
                </c:pt>
                <c:pt idx="3581">
                  <c:v>2838</c:v>
                </c:pt>
                <c:pt idx="3582">
                  <c:v>2846</c:v>
                </c:pt>
                <c:pt idx="3583">
                  <c:v>2836</c:v>
                </c:pt>
                <c:pt idx="3584">
                  <c:v>2854</c:v>
                </c:pt>
                <c:pt idx="3585">
                  <c:v>2845</c:v>
                </c:pt>
                <c:pt idx="3586">
                  <c:v>2872</c:v>
                </c:pt>
                <c:pt idx="3587">
                  <c:v>2847</c:v>
                </c:pt>
                <c:pt idx="3588">
                  <c:v>2875</c:v>
                </c:pt>
                <c:pt idx="3589">
                  <c:v>2854</c:v>
                </c:pt>
                <c:pt idx="3590">
                  <c:v>2888</c:v>
                </c:pt>
                <c:pt idx="3591">
                  <c:v>2878</c:v>
                </c:pt>
                <c:pt idx="3592">
                  <c:v>2880</c:v>
                </c:pt>
                <c:pt idx="3593">
                  <c:v>2892</c:v>
                </c:pt>
                <c:pt idx="3594">
                  <c:v>2865</c:v>
                </c:pt>
                <c:pt idx="3595">
                  <c:v>2837</c:v>
                </c:pt>
                <c:pt idx="3596">
                  <c:v>2846</c:v>
                </c:pt>
                <c:pt idx="3597">
                  <c:v>2829</c:v>
                </c:pt>
                <c:pt idx="3598">
                  <c:v>2870</c:v>
                </c:pt>
                <c:pt idx="3599">
                  <c:v>2837</c:v>
                </c:pt>
                <c:pt idx="3600">
                  <c:v>2875</c:v>
                </c:pt>
                <c:pt idx="3601">
                  <c:v>2850</c:v>
                </c:pt>
                <c:pt idx="3602">
                  <c:v>2876</c:v>
                </c:pt>
                <c:pt idx="3603">
                  <c:v>2841</c:v>
                </c:pt>
                <c:pt idx="3604">
                  <c:v>2873</c:v>
                </c:pt>
                <c:pt idx="3605">
                  <c:v>2826</c:v>
                </c:pt>
                <c:pt idx="3606">
                  <c:v>2871</c:v>
                </c:pt>
                <c:pt idx="3607">
                  <c:v>2843</c:v>
                </c:pt>
                <c:pt idx="3608">
                  <c:v>2866</c:v>
                </c:pt>
                <c:pt idx="3609">
                  <c:v>2864</c:v>
                </c:pt>
                <c:pt idx="3610">
                  <c:v>2846</c:v>
                </c:pt>
                <c:pt idx="3611">
                  <c:v>2882</c:v>
                </c:pt>
                <c:pt idx="3612">
                  <c:v>2852</c:v>
                </c:pt>
                <c:pt idx="3613">
                  <c:v>2854</c:v>
                </c:pt>
                <c:pt idx="3614">
                  <c:v>2828</c:v>
                </c:pt>
                <c:pt idx="3615">
                  <c:v>2834</c:v>
                </c:pt>
                <c:pt idx="3616">
                  <c:v>2862</c:v>
                </c:pt>
                <c:pt idx="3617">
                  <c:v>2816</c:v>
                </c:pt>
                <c:pt idx="3618">
                  <c:v>2845</c:v>
                </c:pt>
                <c:pt idx="3619">
                  <c:v>2833</c:v>
                </c:pt>
                <c:pt idx="3620">
                  <c:v>2853</c:v>
                </c:pt>
                <c:pt idx="3621">
                  <c:v>2854</c:v>
                </c:pt>
                <c:pt idx="3622">
                  <c:v>2846</c:v>
                </c:pt>
                <c:pt idx="3623">
                  <c:v>2873</c:v>
                </c:pt>
                <c:pt idx="3624">
                  <c:v>2857</c:v>
                </c:pt>
                <c:pt idx="3625">
                  <c:v>2841</c:v>
                </c:pt>
                <c:pt idx="3626">
                  <c:v>2856</c:v>
                </c:pt>
                <c:pt idx="3627">
                  <c:v>2841</c:v>
                </c:pt>
                <c:pt idx="3628">
                  <c:v>2841</c:v>
                </c:pt>
                <c:pt idx="3629">
                  <c:v>2838</c:v>
                </c:pt>
                <c:pt idx="3630">
                  <c:v>2847</c:v>
                </c:pt>
                <c:pt idx="3631">
                  <c:v>2797</c:v>
                </c:pt>
                <c:pt idx="3632">
                  <c:v>2858</c:v>
                </c:pt>
                <c:pt idx="3633">
                  <c:v>2856</c:v>
                </c:pt>
                <c:pt idx="3634">
                  <c:v>2826</c:v>
                </c:pt>
                <c:pt idx="3635">
                  <c:v>2851</c:v>
                </c:pt>
                <c:pt idx="3636">
                  <c:v>2863</c:v>
                </c:pt>
                <c:pt idx="3637">
                  <c:v>2856</c:v>
                </c:pt>
                <c:pt idx="3638">
                  <c:v>2840</c:v>
                </c:pt>
                <c:pt idx="3639">
                  <c:v>2856</c:v>
                </c:pt>
                <c:pt idx="3640">
                  <c:v>2837</c:v>
                </c:pt>
                <c:pt idx="3641">
                  <c:v>2825</c:v>
                </c:pt>
                <c:pt idx="3642">
                  <c:v>2858</c:v>
                </c:pt>
                <c:pt idx="3643">
                  <c:v>2840</c:v>
                </c:pt>
                <c:pt idx="3644">
                  <c:v>2874</c:v>
                </c:pt>
                <c:pt idx="3645">
                  <c:v>2840</c:v>
                </c:pt>
                <c:pt idx="3646">
                  <c:v>2859</c:v>
                </c:pt>
                <c:pt idx="3647">
                  <c:v>2823</c:v>
                </c:pt>
                <c:pt idx="3648">
                  <c:v>2822</c:v>
                </c:pt>
                <c:pt idx="3649">
                  <c:v>2856</c:v>
                </c:pt>
                <c:pt idx="3650">
                  <c:v>2866</c:v>
                </c:pt>
                <c:pt idx="3651">
                  <c:v>2825</c:v>
                </c:pt>
                <c:pt idx="3652">
                  <c:v>2850</c:v>
                </c:pt>
                <c:pt idx="3653">
                  <c:v>2841</c:v>
                </c:pt>
                <c:pt idx="3654">
                  <c:v>2841</c:v>
                </c:pt>
                <c:pt idx="3655">
                  <c:v>2863</c:v>
                </c:pt>
                <c:pt idx="3656">
                  <c:v>2836</c:v>
                </c:pt>
                <c:pt idx="3657">
                  <c:v>2829</c:v>
                </c:pt>
                <c:pt idx="3658">
                  <c:v>2826</c:v>
                </c:pt>
                <c:pt idx="3659">
                  <c:v>2845</c:v>
                </c:pt>
                <c:pt idx="3660">
                  <c:v>2836</c:v>
                </c:pt>
                <c:pt idx="3661">
                  <c:v>2826</c:v>
                </c:pt>
                <c:pt idx="3662">
                  <c:v>2853</c:v>
                </c:pt>
                <c:pt idx="3663">
                  <c:v>2857</c:v>
                </c:pt>
                <c:pt idx="3664">
                  <c:v>2857</c:v>
                </c:pt>
                <c:pt idx="3665">
                  <c:v>2852</c:v>
                </c:pt>
                <c:pt idx="3666">
                  <c:v>2812</c:v>
                </c:pt>
                <c:pt idx="3667">
                  <c:v>2846</c:v>
                </c:pt>
                <c:pt idx="3668">
                  <c:v>2829</c:v>
                </c:pt>
                <c:pt idx="3669">
                  <c:v>2834</c:v>
                </c:pt>
                <c:pt idx="3670">
                  <c:v>2887</c:v>
                </c:pt>
                <c:pt idx="3671">
                  <c:v>2855</c:v>
                </c:pt>
                <c:pt idx="3672">
                  <c:v>2873</c:v>
                </c:pt>
                <c:pt idx="3673">
                  <c:v>2840</c:v>
                </c:pt>
                <c:pt idx="3674">
                  <c:v>2825</c:v>
                </c:pt>
                <c:pt idx="3675">
                  <c:v>2827</c:v>
                </c:pt>
                <c:pt idx="3676">
                  <c:v>2853</c:v>
                </c:pt>
                <c:pt idx="3677">
                  <c:v>2842</c:v>
                </c:pt>
                <c:pt idx="3678">
                  <c:v>2849</c:v>
                </c:pt>
                <c:pt idx="3679">
                  <c:v>2857</c:v>
                </c:pt>
                <c:pt idx="3680">
                  <c:v>2828</c:v>
                </c:pt>
                <c:pt idx="3681">
                  <c:v>2825</c:v>
                </c:pt>
                <c:pt idx="3682">
                  <c:v>2835</c:v>
                </c:pt>
                <c:pt idx="3683">
                  <c:v>2813</c:v>
                </c:pt>
                <c:pt idx="3684">
                  <c:v>2831</c:v>
                </c:pt>
                <c:pt idx="3685">
                  <c:v>2835</c:v>
                </c:pt>
                <c:pt idx="3686">
                  <c:v>2822</c:v>
                </c:pt>
                <c:pt idx="3687">
                  <c:v>2815</c:v>
                </c:pt>
                <c:pt idx="3688">
                  <c:v>2841</c:v>
                </c:pt>
                <c:pt idx="3689">
                  <c:v>2816</c:v>
                </c:pt>
                <c:pt idx="3690">
                  <c:v>2807</c:v>
                </c:pt>
                <c:pt idx="3691">
                  <c:v>2810</c:v>
                </c:pt>
                <c:pt idx="3692">
                  <c:v>2835</c:v>
                </c:pt>
                <c:pt idx="3693">
                  <c:v>2779</c:v>
                </c:pt>
                <c:pt idx="3694">
                  <c:v>2806</c:v>
                </c:pt>
                <c:pt idx="3695">
                  <c:v>2810</c:v>
                </c:pt>
                <c:pt idx="3696">
                  <c:v>2818</c:v>
                </c:pt>
                <c:pt idx="3697">
                  <c:v>2808</c:v>
                </c:pt>
                <c:pt idx="3698">
                  <c:v>2809</c:v>
                </c:pt>
                <c:pt idx="3699">
                  <c:v>2812</c:v>
                </c:pt>
                <c:pt idx="3700">
                  <c:v>2802</c:v>
                </c:pt>
                <c:pt idx="3701">
                  <c:v>2825</c:v>
                </c:pt>
                <c:pt idx="3702">
                  <c:v>2812</c:v>
                </c:pt>
                <c:pt idx="3703">
                  <c:v>2841</c:v>
                </c:pt>
                <c:pt idx="3704">
                  <c:v>2818</c:v>
                </c:pt>
                <c:pt idx="3705">
                  <c:v>2835</c:v>
                </c:pt>
                <c:pt idx="3706">
                  <c:v>2837</c:v>
                </c:pt>
                <c:pt idx="3707">
                  <c:v>2851</c:v>
                </c:pt>
                <c:pt idx="3708">
                  <c:v>2861</c:v>
                </c:pt>
                <c:pt idx="3709">
                  <c:v>2832</c:v>
                </c:pt>
                <c:pt idx="3710">
                  <c:v>2861</c:v>
                </c:pt>
                <c:pt idx="3711">
                  <c:v>2839</c:v>
                </c:pt>
                <c:pt idx="3712">
                  <c:v>2814</c:v>
                </c:pt>
                <c:pt idx="3713">
                  <c:v>2850</c:v>
                </c:pt>
                <c:pt idx="3714">
                  <c:v>2841</c:v>
                </c:pt>
                <c:pt idx="3715">
                  <c:v>2868</c:v>
                </c:pt>
                <c:pt idx="3716">
                  <c:v>2837</c:v>
                </c:pt>
                <c:pt idx="3717">
                  <c:v>2850</c:v>
                </c:pt>
                <c:pt idx="3718">
                  <c:v>2806</c:v>
                </c:pt>
                <c:pt idx="3719">
                  <c:v>2824</c:v>
                </c:pt>
                <c:pt idx="3720">
                  <c:v>2847</c:v>
                </c:pt>
                <c:pt idx="3721">
                  <c:v>2850</c:v>
                </c:pt>
                <c:pt idx="3722">
                  <c:v>2834</c:v>
                </c:pt>
                <c:pt idx="3723">
                  <c:v>2840</c:v>
                </c:pt>
                <c:pt idx="3724">
                  <c:v>2854</c:v>
                </c:pt>
                <c:pt idx="3725">
                  <c:v>2847</c:v>
                </c:pt>
                <c:pt idx="3726">
                  <c:v>2816</c:v>
                </c:pt>
                <c:pt idx="3727">
                  <c:v>2846</c:v>
                </c:pt>
                <c:pt idx="3728">
                  <c:v>2809</c:v>
                </c:pt>
                <c:pt idx="3729">
                  <c:v>2827</c:v>
                </c:pt>
                <c:pt idx="3730">
                  <c:v>2822</c:v>
                </c:pt>
                <c:pt idx="3731">
                  <c:v>2835</c:v>
                </c:pt>
                <c:pt idx="3732">
                  <c:v>2806</c:v>
                </c:pt>
                <c:pt idx="3733">
                  <c:v>2835</c:v>
                </c:pt>
                <c:pt idx="3734">
                  <c:v>2838</c:v>
                </c:pt>
                <c:pt idx="3735">
                  <c:v>2842</c:v>
                </c:pt>
                <c:pt idx="3736">
                  <c:v>2833</c:v>
                </c:pt>
                <c:pt idx="3737">
                  <c:v>2831</c:v>
                </c:pt>
                <c:pt idx="3738">
                  <c:v>2848</c:v>
                </c:pt>
                <c:pt idx="3739">
                  <c:v>2831</c:v>
                </c:pt>
                <c:pt idx="3740">
                  <c:v>2814</c:v>
                </c:pt>
                <c:pt idx="3741">
                  <c:v>2842</c:v>
                </c:pt>
                <c:pt idx="3742">
                  <c:v>2818</c:v>
                </c:pt>
                <c:pt idx="3743">
                  <c:v>2791</c:v>
                </c:pt>
                <c:pt idx="3744">
                  <c:v>2821</c:v>
                </c:pt>
                <c:pt idx="3745">
                  <c:v>2835</c:v>
                </c:pt>
                <c:pt idx="3746">
                  <c:v>2801</c:v>
                </c:pt>
                <c:pt idx="3747">
                  <c:v>2844</c:v>
                </c:pt>
                <c:pt idx="3748">
                  <c:v>2816</c:v>
                </c:pt>
                <c:pt idx="3749">
                  <c:v>2815</c:v>
                </c:pt>
                <c:pt idx="3750">
                  <c:v>2831</c:v>
                </c:pt>
                <c:pt idx="3751">
                  <c:v>2829</c:v>
                </c:pt>
                <c:pt idx="3752">
                  <c:v>2851</c:v>
                </c:pt>
                <c:pt idx="3753">
                  <c:v>2831</c:v>
                </c:pt>
                <c:pt idx="3754">
                  <c:v>2843</c:v>
                </c:pt>
                <c:pt idx="3755">
                  <c:v>2821</c:v>
                </c:pt>
                <c:pt idx="3756">
                  <c:v>2824</c:v>
                </c:pt>
                <c:pt idx="3757">
                  <c:v>2798</c:v>
                </c:pt>
                <c:pt idx="3758">
                  <c:v>2792</c:v>
                </c:pt>
                <c:pt idx="3759">
                  <c:v>2815</c:v>
                </c:pt>
                <c:pt idx="3760">
                  <c:v>2789</c:v>
                </c:pt>
                <c:pt idx="3761">
                  <c:v>2812</c:v>
                </c:pt>
                <c:pt idx="3762">
                  <c:v>2831</c:v>
                </c:pt>
                <c:pt idx="3763">
                  <c:v>2832</c:v>
                </c:pt>
                <c:pt idx="3764">
                  <c:v>2846</c:v>
                </c:pt>
                <c:pt idx="3765">
                  <c:v>2815</c:v>
                </c:pt>
                <c:pt idx="3766">
                  <c:v>2831</c:v>
                </c:pt>
                <c:pt idx="3767">
                  <c:v>2812</c:v>
                </c:pt>
                <c:pt idx="3768">
                  <c:v>2813</c:v>
                </c:pt>
                <c:pt idx="3769">
                  <c:v>2808</c:v>
                </c:pt>
                <c:pt idx="3770">
                  <c:v>2800</c:v>
                </c:pt>
                <c:pt idx="3771">
                  <c:v>2822</c:v>
                </c:pt>
                <c:pt idx="3772">
                  <c:v>2822</c:v>
                </c:pt>
                <c:pt idx="3773">
                  <c:v>2840</c:v>
                </c:pt>
                <c:pt idx="3774">
                  <c:v>2831</c:v>
                </c:pt>
                <c:pt idx="3775">
                  <c:v>2832</c:v>
                </c:pt>
                <c:pt idx="3776">
                  <c:v>2820</c:v>
                </c:pt>
                <c:pt idx="3777">
                  <c:v>2810</c:v>
                </c:pt>
                <c:pt idx="3778">
                  <c:v>2817</c:v>
                </c:pt>
                <c:pt idx="3779">
                  <c:v>2799</c:v>
                </c:pt>
                <c:pt idx="3780">
                  <c:v>2821</c:v>
                </c:pt>
                <c:pt idx="3781">
                  <c:v>2823</c:v>
                </c:pt>
                <c:pt idx="3782">
                  <c:v>2806</c:v>
                </c:pt>
                <c:pt idx="3783">
                  <c:v>2801</c:v>
                </c:pt>
                <c:pt idx="3784">
                  <c:v>2823</c:v>
                </c:pt>
                <c:pt idx="3785">
                  <c:v>2842</c:v>
                </c:pt>
                <c:pt idx="3786">
                  <c:v>2827</c:v>
                </c:pt>
                <c:pt idx="3787">
                  <c:v>2844</c:v>
                </c:pt>
                <c:pt idx="3788">
                  <c:v>2848</c:v>
                </c:pt>
                <c:pt idx="3789">
                  <c:v>2820</c:v>
                </c:pt>
                <c:pt idx="3790">
                  <c:v>2832</c:v>
                </c:pt>
                <c:pt idx="3791">
                  <c:v>2801</c:v>
                </c:pt>
                <c:pt idx="3792">
                  <c:v>2821</c:v>
                </c:pt>
                <c:pt idx="3793">
                  <c:v>2863</c:v>
                </c:pt>
                <c:pt idx="3794">
                  <c:v>2854</c:v>
                </c:pt>
                <c:pt idx="3795">
                  <c:v>2858</c:v>
                </c:pt>
                <c:pt idx="3796">
                  <c:v>2856</c:v>
                </c:pt>
                <c:pt idx="3797">
                  <c:v>2858</c:v>
                </c:pt>
                <c:pt idx="3798">
                  <c:v>2856</c:v>
                </c:pt>
                <c:pt idx="3799">
                  <c:v>2846</c:v>
                </c:pt>
                <c:pt idx="3800">
                  <c:v>2884</c:v>
                </c:pt>
                <c:pt idx="3801">
                  <c:v>2840</c:v>
                </c:pt>
                <c:pt idx="3802">
                  <c:v>2867</c:v>
                </c:pt>
                <c:pt idx="3803">
                  <c:v>2860</c:v>
                </c:pt>
                <c:pt idx="3804">
                  <c:v>2887</c:v>
                </c:pt>
                <c:pt idx="3805">
                  <c:v>2868</c:v>
                </c:pt>
                <c:pt idx="3806">
                  <c:v>2855</c:v>
                </c:pt>
                <c:pt idx="3807">
                  <c:v>2879</c:v>
                </c:pt>
                <c:pt idx="3808">
                  <c:v>2870</c:v>
                </c:pt>
                <c:pt idx="3809">
                  <c:v>2844</c:v>
                </c:pt>
                <c:pt idx="3810">
                  <c:v>2864</c:v>
                </c:pt>
                <c:pt idx="3811">
                  <c:v>2836</c:v>
                </c:pt>
                <c:pt idx="3812">
                  <c:v>2859</c:v>
                </c:pt>
                <c:pt idx="3813">
                  <c:v>2863</c:v>
                </c:pt>
                <c:pt idx="3814">
                  <c:v>2836</c:v>
                </c:pt>
                <c:pt idx="3815">
                  <c:v>2849</c:v>
                </c:pt>
                <c:pt idx="3816">
                  <c:v>2864</c:v>
                </c:pt>
                <c:pt idx="3817">
                  <c:v>2870</c:v>
                </c:pt>
                <c:pt idx="3818">
                  <c:v>2856</c:v>
                </c:pt>
                <c:pt idx="3819">
                  <c:v>2861</c:v>
                </c:pt>
                <c:pt idx="3820">
                  <c:v>2860</c:v>
                </c:pt>
                <c:pt idx="3821">
                  <c:v>2850</c:v>
                </c:pt>
                <c:pt idx="3822">
                  <c:v>2851</c:v>
                </c:pt>
                <c:pt idx="3823">
                  <c:v>2862</c:v>
                </c:pt>
                <c:pt idx="3824">
                  <c:v>2869</c:v>
                </c:pt>
                <c:pt idx="3825">
                  <c:v>2872</c:v>
                </c:pt>
                <c:pt idx="3826">
                  <c:v>2864</c:v>
                </c:pt>
                <c:pt idx="3827">
                  <c:v>2844</c:v>
                </c:pt>
                <c:pt idx="3828">
                  <c:v>2804</c:v>
                </c:pt>
                <c:pt idx="3829">
                  <c:v>2867</c:v>
                </c:pt>
                <c:pt idx="3830">
                  <c:v>2856</c:v>
                </c:pt>
                <c:pt idx="3831">
                  <c:v>2838</c:v>
                </c:pt>
                <c:pt idx="3832">
                  <c:v>2838</c:v>
                </c:pt>
                <c:pt idx="3833">
                  <c:v>2843</c:v>
                </c:pt>
                <c:pt idx="3834">
                  <c:v>2818</c:v>
                </c:pt>
                <c:pt idx="3835">
                  <c:v>2813</c:v>
                </c:pt>
                <c:pt idx="3836">
                  <c:v>2836</c:v>
                </c:pt>
                <c:pt idx="3837">
                  <c:v>2853</c:v>
                </c:pt>
                <c:pt idx="3838">
                  <c:v>2828</c:v>
                </c:pt>
                <c:pt idx="3839">
                  <c:v>2822</c:v>
                </c:pt>
                <c:pt idx="3840">
                  <c:v>2832</c:v>
                </c:pt>
                <c:pt idx="3841">
                  <c:v>2837</c:v>
                </c:pt>
                <c:pt idx="3842">
                  <c:v>2850</c:v>
                </c:pt>
                <c:pt idx="3843">
                  <c:v>2853</c:v>
                </c:pt>
                <c:pt idx="3844">
                  <c:v>2821</c:v>
                </c:pt>
                <c:pt idx="3845">
                  <c:v>2832</c:v>
                </c:pt>
                <c:pt idx="3846">
                  <c:v>2822</c:v>
                </c:pt>
                <c:pt idx="3847">
                  <c:v>2795</c:v>
                </c:pt>
                <c:pt idx="3848">
                  <c:v>2844</c:v>
                </c:pt>
                <c:pt idx="3849">
                  <c:v>2818</c:v>
                </c:pt>
                <c:pt idx="3850">
                  <c:v>2825</c:v>
                </c:pt>
                <c:pt idx="3851">
                  <c:v>2822</c:v>
                </c:pt>
                <c:pt idx="3852">
                  <c:v>2823</c:v>
                </c:pt>
                <c:pt idx="3853">
                  <c:v>2824</c:v>
                </c:pt>
                <c:pt idx="3854">
                  <c:v>2841</c:v>
                </c:pt>
                <c:pt idx="3855">
                  <c:v>2842</c:v>
                </c:pt>
                <c:pt idx="3856">
                  <c:v>2857</c:v>
                </c:pt>
                <c:pt idx="3857">
                  <c:v>2850</c:v>
                </c:pt>
                <c:pt idx="3858">
                  <c:v>2873</c:v>
                </c:pt>
                <c:pt idx="3859">
                  <c:v>2846</c:v>
                </c:pt>
                <c:pt idx="3860">
                  <c:v>2862</c:v>
                </c:pt>
                <c:pt idx="3861">
                  <c:v>2856</c:v>
                </c:pt>
                <c:pt idx="3862">
                  <c:v>2861</c:v>
                </c:pt>
                <c:pt idx="3863">
                  <c:v>2891</c:v>
                </c:pt>
                <c:pt idx="3864">
                  <c:v>2864</c:v>
                </c:pt>
                <c:pt idx="3865">
                  <c:v>2858</c:v>
                </c:pt>
                <c:pt idx="3866">
                  <c:v>2851</c:v>
                </c:pt>
                <c:pt idx="3867">
                  <c:v>2861</c:v>
                </c:pt>
                <c:pt idx="3868">
                  <c:v>2843</c:v>
                </c:pt>
                <c:pt idx="3869">
                  <c:v>2833</c:v>
                </c:pt>
                <c:pt idx="3870">
                  <c:v>2842</c:v>
                </c:pt>
                <c:pt idx="3871">
                  <c:v>2863</c:v>
                </c:pt>
                <c:pt idx="3872">
                  <c:v>2868</c:v>
                </c:pt>
                <c:pt idx="3873">
                  <c:v>2887</c:v>
                </c:pt>
                <c:pt idx="3874">
                  <c:v>2852</c:v>
                </c:pt>
                <c:pt idx="3875">
                  <c:v>2842</c:v>
                </c:pt>
                <c:pt idx="3876">
                  <c:v>2858</c:v>
                </c:pt>
                <c:pt idx="3877">
                  <c:v>2848</c:v>
                </c:pt>
                <c:pt idx="3878">
                  <c:v>2836</c:v>
                </c:pt>
                <c:pt idx="3879">
                  <c:v>2827</c:v>
                </c:pt>
                <c:pt idx="3880">
                  <c:v>2860</c:v>
                </c:pt>
                <c:pt idx="3881">
                  <c:v>2837</c:v>
                </c:pt>
                <c:pt idx="3882">
                  <c:v>2825</c:v>
                </c:pt>
                <c:pt idx="3883">
                  <c:v>2858</c:v>
                </c:pt>
                <c:pt idx="3884">
                  <c:v>2838</c:v>
                </c:pt>
                <c:pt idx="3885">
                  <c:v>2831</c:v>
                </c:pt>
                <c:pt idx="3886">
                  <c:v>2838</c:v>
                </c:pt>
                <c:pt idx="3887">
                  <c:v>2837</c:v>
                </c:pt>
                <c:pt idx="3888">
                  <c:v>2821</c:v>
                </c:pt>
                <c:pt idx="3889">
                  <c:v>2839</c:v>
                </c:pt>
                <c:pt idx="3890">
                  <c:v>2852</c:v>
                </c:pt>
                <c:pt idx="3891">
                  <c:v>2841</c:v>
                </c:pt>
                <c:pt idx="3892">
                  <c:v>2827</c:v>
                </c:pt>
                <c:pt idx="3893">
                  <c:v>2837</c:v>
                </c:pt>
                <c:pt idx="3894">
                  <c:v>2857</c:v>
                </c:pt>
                <c:pt idx="3895">
                  <c:v>2833</c:v>
                </c:pt>
                <c:pt idx="3896">
                  <c:v>2843</c:v>
                </c:pt>
                <c:pt idx="3897">
                  <c:v>2857</c:v>
                </c:pt>
                <c:pt idx="3898">
                  <c:v>2836</c:v>
                </c:pt>
                <c:pt idx="3899">
                  <c:v>2818</c:v>
                </c:pt>
                <c:pt idx="3900">
                  <c:v>2816</c:v>
                </c:pt>
                <c:pt idx="3901">
                  <c:v>2848</c:v>
                </c:pt>
                <c:pt idx="3902">
                  <c:v>2833</c:v>
                </c:pt>
                <c:pt idx="3903">
                  <c:v>2800</c:v>
                </c:pt>
                <c:pt idx="3904">
                  <c:v>2805</c:v>
                </c:pt>
                <c:pt idx="3905">
                  <c:v>2822</c:v>
                </c:pt>
                <c:pt idx="3906">
                  <c:v>2801</c:v>
                </c:pt>
                <c:pt idx="3907">
                  <c:v>2808</c:v>
                </c:pt>
                <c:pt idx="3908">
                  <c:v>2827</c:v>
                </c:pt>
                <c:pt idx="3909">
                  <c:v>2836</c:v>
                </c:pt>
                <c:pt idx="3910">
                  <c:v>2791</c:v>
                </c:pt>
                <c:pt idx="3911">
                  <c:v>2786</c:v>
                </c:pt>
                <c:pt idx="3912">
                  <c:v>2812</c:v>
                </c:pt>
                <c:pt idx="3913">
                  <c:v>2802</c:v>
                </c:pt>
                <c:pt idx="3914">
                  <c:v>2821</c:v>
                </c:pt>
                <c:pt idx="3915">
                  <c:v>2818</c:v>
                </c:pt>
                <c:pt idx="3916">
                  <c:v>2783</c:v>
                </c:pt>
                <c:pt idx="3917">
                  <c:v>2816</c:v>
                </c:pt>
                <c:pt idx="3918">
                  <c:v>2835</c:v>
                </c:pt>
                <c:pt idx="3919">
                  <c:v>2830</c:v>
                </c:pt>
                <c:pt idx="3920">
                  <c:v>2797</c:v>
                </c:pt>
                <c:pt idx="3921">
                  <c:v>2785</c:v>
                </c:pt>
                <c:pt idx="3922">
                  <c:v>2799</c:v>
                </c:pt>
                <c:pt idx="3923">
                  <c:v>2823</c:v>
                </c:pt>
                <c:pt idx="3924">
                  <c:v>2834</c:v>
                </c:pt>
                <c:pt idx="3925">
                  <c:v>2825</c:v>
                </c:pt>
                <c:pt idx="3926">
                  <c:v>2820</c:v>
                </c:pt>
                <c:pt idx="3927">
                  <c:v>2821</c:v>
                </c:pt>
                <c:pt idx="3928">
                  <c:v>2832</c:v>
                </c:pt>
                <c:pt idx="3929">
                  <c:v>2818</c:v>
                </c:pt>
                <c:pt idx="3930">
                  <c:v>2808</c:v>
                </c:pt>
                <c:pt idx="3931">
                  <c:v>2844</c:v>
                </c:pt>
                <c:pt idx="3932">
                  <c:v>2822</c:v>
                </c:pt>
                <c:pt idx="3933">
                  <c:v>2855</c:v>
                </c:pt>
                <c:pt idx="3934">
                  <c:v>2827</c:v>
                </c:pt>
                <c:pt idx="3935">
                  <c:v>2795</c:v>
                </c:pt>
                <c:pt idx="3936">
                  <c:v>2849</c:v>
                </c:pt>
                <c:pt idx="3937">
                  <c:v>2840</c:v>
                </c:pt>
                <c:pt idx="3938">
                  <c:v>2830</c:v>
                </c:pt>
                <c:pt idx="3939">
                  <c:v>2837</c:v>
                </c:pt>
                <c:pt idx="3940">
                  <c:v>2815</c:v>
                </c:pt>
                <c:pt idx="3941">
                  <c:v>2812</c:v>
                </c:pt>
                <c:pt idx="3942">
                  <c:v>2795</c:v>
                </c:pt>
                <c:pt idx="3943">
                  <c:v>2840</c:v>
                </c:pt>
                <c:pt idx="3944">
                  <c:v>2807</c:v>
                </c:pt>
                <c:pt idx="3945">
                  <c:v>2852</c:v>
                </c:pt>
                <c:pt idx="3946">
                  <c:v>2827</c:v>
                </c:pt>
                <c:pt idx="3947">
                  <c:v>2812</c:v>
                </c:pt>
                <c:pt idx="3948">
                  <c:v>2839</c:v>
                </c:pt>
                <c:pt idx="3949">
                  <c:v>2819</c:v>
                </c:pt>
                <c:pt idx="3950">
                  <c:v>2842</c:v>
                </c:pt>
                <c:pt idx="3951">
                  <c:v>2859</c:v>
                </c:pt>
                <c:pt idx="3952">
                  <c:v>2834</c:v>
                </c:pt>
                <c:pt idx="3953">
                  <c:v>2854</c:v>
                </c:pt>
                <c:pt idx="3954">
                  <c:v>2808</c:v>
                </c:pt>
                <c:pt idx="3955">
                  <c:v>2831</c:v>
                </c:pt>
                <c:pt idx="3956">
                  <c:v>2844</c:v>
                </c:pt>
                <c:pt idx="3957">
                  <c:v>2820</c:v>
                </c:pt>
                <c:pt idx="3958">
                  <c:v>2813</c:v>
                </c:pt>
                <c:pt idx="3959">
                  <c:v>2792</c:v>
                </c:pt>
                <c:pt idx="3960">
                  <c:v>2843</c:v>
                </c:pt>
                <c:pt idx="3961">
                  <c:v>2835</c:v>
                </c:pt>
                <c:pt idx="3962">
                  <c:v>2805</c:v>
                </c:pt>
                <c:pt idx="3963">
                  <c:v>2814</c:v>
                </c:pt>
                <c:pt idx="3964">
                  <c:v>2810</c:v>
                </c:pt>
                <c:pt idx="3965">
                  <c:v>2832</c:v>
                </c:pt>
                <c:pt idx="3966">
                  <c:v>2800</c:v>
                </c:pt>
                <c:pt idx="3967">
                  <c:v>2837</c:v>
                </c:pt>
                <c:pt idx="3968">
                  <c:v>2847</c:v>
                </c:pt>
                <c:pt idx="3969">
                  <c:v>2837</c:v>
                </c:pt>
                <c:pt idx="3970">
                  <c:v>2834</c:v>
                </c:pt>
                <c:pt idx="3971">
                  <c:v>2825</c:v>
                </c:pt>
                <c:pt idx="3972">
                  <c:v>2809</c:v>
                </c:pt>
                <c:pt idx="3973">
                  <c:v>2793</c:v>
                </c:pt>
                <c:pt idx="3974">
                  <c:v>2825</c:v>
                </c:pt>
                <c:pt idx="3975">
                  <c:v>2844</c:v>
                </c:pt>
                <c:pt idx="3976">
                  <c:v>2842</c:v>
                </c:pt>
                <c:pt idx="3977">
                  <c:v>2809</c:v>
                </c:pt>
                <c:pt idx="3978">
                  <c:v>2831</c:v>
                </c:pt>
                <c:pt idx="3979">
                  <c:v>2805</c:v>
                </c:pt>
                <c:pt idx="3980">
                  <c:v>2812</c:v>
                </c:pt>
                <c:pt idx="3981">
                  <c:v>2808</c:v>
                </c:pt>
                <c:pt idx="3982">
                  <c:v>2808</c:v>
                </c:pt>
                <c:pt idx="3983">
                  <c:v>2841</c:v>
                </c:pt>
                <c:pt idx="3984">
                  <c:v>2862</c:v>
                </c:pt>
                <c:pt idx="3985">
                  <c:v>2850</c:v>
                </c:pt>
                <c:pt idx="3986">
                  <c:v>2855</c:v>
                </c:pt>
                <c:pt idx="3987">
                  <c:v>2843</c:v>
                </c:pt>
                <c:pt idx="3988">
                  <c:v>2800</c:v>
                </c:pt>
                <c:pt idx="3989">
                  <c:v>2833</c:v>
                </c:pt>
                <c:pt idx="3990">
                  <c:v>2798</c:v>
                </c:pt>
                <c:pt idx="3991">
                  <c:v>2807</c:v>
                </c:pt>
                <c:pt idx="3992">
                  <c:v>2828</c:v>
                </c:pt>
                <c:pt idx="3993">
                  <c:v>2836</c:v>
                </c:pt>
                <c:pt idx="3994">
                  <c:v>2848</c:v>
                </c:pt>
                <c:pt idx="3995">
                  <c:v>2832</c:v>
                </c:pt>
                <c:pt idx="3996">
                  <c:v>2840</c:v>
                </c:pt>
                <c:pt idx="3997">
                  <c:v>2837</c:v>
                </c:pt>
                <c:pt idx="3998">
                  <c:v>2835</c:v>
                </c:pt>
                <c:pt idx="3999">
                  <c:v>2866</c:v>
                </c:pt>
                <c:pt idx="4000">
                  <c:v>2816</c:v>
                </c:pt>
                <c:pt idx="4001">
                  <c:v>2810</c:v>
                </c:pt>
                <c:pt idx="4002">
                  <c:v>2826</c:v>
                </c:pt>
                <c:pt idx="4003">
                  <c:v>2791</c:v>
                </c:pt>
                <c:pt idx="4004">
                  <c:v>2861</c:v>
                </c:pt>
                <c:pt idx="4005">
                  <c:v>2847</c:v>
                </c:pt>
                <c:pt idx="4006">
                  <c:v>2831</c:v>
                </c:pt>
                <c:pt idx="4007">
                  <c:v>2833</c:v>
                </c:pt>
                <c:pt idx="4008">
                  <c:v>2862</c:v>
                </c:pt>
                <c:pt idx="4009">
                  <c:v>2862</c:v>
                </c:pt>
                <c:pt idx="4010">
                  <c:v>2855</c:v>
                </c:pt>
                <c:pt idx="4011">
                  <c:v>2826</c:v>
                </c:pt>
                <c:pt idx="4012">
                  <c:v>2826</c:v>
                </c:pt>
                <c:pt idx="4013">
                  <c:v>2822</c:v>
                </c:pt>
                <c:pt idx="4014">
                  <c:v>2846</c:v>
                </c:pt>
                <c:pt idx="4015">
                  <c:v>2816</c:v>
                </c:pt>
                <c:pt idx="4016">
                  <c:v>2793</c:v>
                </c:pt>
                <c:pt idx="4017">
                  <c:v>2834</c:v>
                </c:pt>
                <c:pt idx="4018">
                  <c:v>2862</c:v>
                </c:pt>
                <c:pt idx="4019">
                  <c:v>2846</c:v>
                </c:pt>
                <c:pt idx="4020">
                  <c:v>2833</c:v>
                </c:pt>
                <c:pt idx="4021">
                  <c:v>2852</c:v>
                </c:pt>
                <c:pt idx="4022">
                  <c:v>2837</c:v>
                </c:pt>
                <c:pt idx="4023">
                  <c:v>2873</c:v>
                </c:pt>
                <c:pt idx="4024">
                  <c:v>2886</c:v>
                </c:pt>
                <c:pt idx="4025">
                  <c:v>2860</c:v>
                </c:pt>
                <c:pt idx="4026">
                  <c:v>2842</c:v>
                </c:pt>
                <c:pt idx="4027">
                  <c:v>2843</c:v>
                </c:pt>
                <c:pt idx="4028">
                  <c:v>2820</c:v>
                </c:pt>
                <c:pt idx="4029">
                  <c:v>2855</c:v>
                </c:pt>
                <c:pt idx="4030">
                  <c:v>2835</c:v>
                </c:pt>
                <c:pt idx="4031">
                  <c:v>2820</c:v>
                </c:pt>
                <c:pt idx="4032">
                  <c:v>2823</c:v>
                </c:pt>
                <c:pt idx="4033">
                  <c:v>2862</c:v>
                </c:pt>
                <c:pt idx="4034">
                  <c:v>2829</c:v>
                </c:pt>
                <c:pt idx="4035">
                  <c:v>2842</c:v>
                </c:pt>
                <c:pt idx="4036">
                  <c:v>2831</c:v>
                </c:pt>
                <c:pt idx="4037">
                  <c:v>2834</c:v>
                </c:pt>
                <c:pt idx="4038">
                  <c:v>2839</c:v>
                </c:pt>
                <c:pt idx="4039">
                  <c:v>2797</c:v>
                </c:pt>
                <c:pt idx="4040">
                  <c:v>2834</c:v>
                </c:pt>
                <c:pt idx="4041">
                  <c:v>2826</c:v>
                </c:pt>
                <c:pt idx="4042">
                  <c:v>2805</c:v>
                </c:pt>
                <c:pt idx="4043">
                  <c:v>2822</c:v>
                </c:pt>
                <c:pt idx="4044">
                  <c:v>2834</c:v>
                </c:pt>
                <c:pt idx="4045">
                  <c:v>2826</c:v>
                </c:pt>
                <c:pt idx="4046">
                  <c:v>2838</c:v>
                </c:pt>
                <c:pt idx="4047">
                  <c:v>2817</c:v>
                </c:pt>
                <c:pt idx="4048">
                  <c:v>2827</c:v>
                </c:pt>
                <c:pt idx="4049">
                  <c:v>2830</c:v>
                </c:pt>
                <c:pt idx="4050">
                  <c:v>2834</c:v>
                </c:pt>
                <c:pt idx="4051">
                  <c:v>2821</c:v>
                </c:pt>
                <c:pt idx="4052">
                  <c:v>2827</c:v>
                </c:pt>
                <c:pt idx="4053">
                  <c:v>2825</c:v>
                </c:pt>
                <c:pt idx="4054">
                  <c:v>2866</c:v>
                </c:pt>
                <c:pt idx="4055">
                  <c:v>2813</c:v>
                </c:pt>
                <c:pt idx="4056">
                  <c:v>2853</c:v>
                </c:pt>
                <c:pt idx="4057">
                  <c:v>2821</c:v>
                </c:pt>
                <c:pt idx="4058">
                  <c:v>2812</c:v>
                </c:pt>
                <c:pt idx="4059">
                  <c:v>2828</c:v>
                </c:pt>
                <c:pt idx="4060">
                  <c:v>2821</c:v>
                </c:pt>
                <c:pt idx="4061">
                  <c:v>2844</c:v>
                </c:pt>
                <c:pt idx="4062">
                  <c:v>2845</c:v>
                </c:pt>
                <c:pt idx="4063">
                  <c:v>2852</c:v>
                </c:pt>
                <c:pt idx="4064">
                  <c:v>2821</c:v>
                </c:pt>
                <c:pt idx="4065">
                  <c:v>2832</c:v>
                </c:pt>
                <c:pt idx="4066">
                  <c:v>2840</c:v>
                </c:pt>
                <c:pt idx="4067">
                  <c:v>2835</c:v>
                </c:pt>
                <c:pt idx="4068">
                  <c:v>2810</c:v>
                </c:pt>
                <c:pt idx="4069">
                  <c:v>2818</c:v>
                </c:pt>
                <c:pt idx="4070">
                  <c:v>2837</c:v>
                </c:pt>
                <c:pt idx="4071">
                  <c:v>2825</c:v>
                </c:pt>
                <c:pt idx="4072">
                  <c:v>2791</c:v>
                </c:pt>
                <c:pt idx="4073">
                  <c:v>2808</c:v>
                </c:pt>
                <c:pt idx="4074">
                  <c:v>2824</c:v>
                </c:pt>
                <c:pt idx="4075">
                  <c:v>2818</c:v>
                </c:pt>
                <c:pt idx="4076">
                  <c:v>2785</c:v>
                </c:pt>
                <c:pt idx="4077">
                  <c:v>2831</c:v>
                </c:pt>
                <c:pt idx="4078">
                  <c:v>2820</c:v>
                </c:pt>
                <c:pt idx="4079">
                  <c:v>2825</c:v>
                </c:pt>
                <c:pt idx="4080">
                  <c:v>2843</c:v>
                </c:pt>
                <c:pt idx="4081">
                  <c:v>2825</c:v>
                </c:pt>
                <c:pt idx="4082">
                  <c:v>2798</c:v>
                </c:pt>
                <c:pt idx="4083">
                  <c:v>2854</c:v>
                </c:pt>
                <c:pt idx="4084">
                  <c:v>2838</c:v>
                </c:pt>
                <c:pt idx="4085">
                  <c:v>2832</c:v>
                </c:pt>
                <c:pt idx="4086">
                  <c:v>2844</c:v>
                </c:pt>
                <c:pt idx="4087">
                  <c:v>2802</c:v>
                </c:pt>
                <c:pt idx="4088">
                  <c:v>2826</c:v>
                </c:pt>
                <c:pt idx="4089">
                  <c:v>2801</c:v>
                </c:pt>
                <c:pt idx="4090">
                  <c:v>2828</c:v>
                </c:pt>
                <c:pt idx="4091">
                  <c:v>2793</c:v>
                </c:pt>
                <c:pt idx="4092">
                  <c:v>2856</c:v>
                </c:pt>
                <c:pt idx="4093">
                  <c:v>2832</c:v>
                </c:pt>
                <c:pt idx="4094">
                  <c:v>2842</c:v>
                </c:pt>
                <c:pt idx="4095">
                  <c:v>2825</c:v>
                </c:pt>
                <c:pt idx="4096">
                  <c:v>2841</c:v>
                </c:pt>
                <c:pt idx="4097">
                  <c:v>2836</c:v>
                </c:pt>
                <c:pt idx="4098">
                  <c:v>2817</c:v>
                </c:pt>
                <c:pt idx="4099">
                  <c:v>2818</c:v>
                </c:pt>
                <c:pt idx="4100">
                  <c:v>2828</c:v>
                </c:pt>
                <c:pt idx="4101">
                  <c:v>2800</c:v>
                </c:pt>
                <c:pt idx="4102">
                  <c:v>2814</c:v>
                </c:pt>
                <c:pt idx="4103">
                  <c:v>2862</c:v>
                </c:pt>
                <c:pt idx="4104">
                  <c:v>2838</c:v>
                </c:pt>
                <c:pt idx="4105">
                  <c:v>2849</c:v>
                </c:pt>
                <c:pt idx="4106">
                  <c:v>2851</c:v>
                </c:pt>
                <c:pt idx="4107">
                  <c:v>2856</c:v>
                </c:pt>
                <c:pt idx="4108">
                  <c:v>2844</c:v>
                </c:pt>
                <c:pt idx="4109">
                  <c:v>2832</c:v>
                </c:pt>
                <c:pt idx="4110">
                  <c:v>2835</c:v>
                </c:pt>
                <c:pt idx="4111">
                  <c:v>2855</c:v>
                </c:pt>
                <c:pt idx="4112">
                  <c:v>2795</c:v>
                </c:pt>
                <c:pt idx="4113">
                  <c:v>2853</c:v>
                </c:pt>
                <c:pt idx="4114">
                  <c:v>2839</c:v>
                </c:pt>
                <c:pt idx="4115">
                  <c:v>2807</c:v>
                </c:pt>
                <c:pt idx="4116">
                  <c:v>2864</c:v>
                </c:pt>
                <c:pt idx="4117">
                  <c:v>2853</c:v>
                </c:pt>
                <c:pt idx="4118">
                  <c:v>2844</c:v>
                </c:pt>
                <c:pt idx="4119">
                  <c:v>2867</c:v>
                </c:pt>
                <c:pt idx="4120">
                  <c:v>2830</c:v>
                </c:pt>
                <c:pt idx="4121">
                  <c:v>2845</c:v>
                </c:pt>
                <c:pt idx="4122">
                  <c:v>2838</c:v>
                </c:pt>
                <c:pt idx="4123">
                  <c:v>2847</c:v>
                </c:pt>
                <c:pt idx="4124">
                  <c:v>2817</c:v>
                </c:pt>
                <c:pt idx="4125">
                  <c:v>2836</c:v>
                </c:pt>
                <c:pt idx="4126">
                  <c:v>2846</c:v>
                </c:pt>
                <c:pt idx="4127">
                  <c:v>2827</c:v>
                </c:pt>
                <c:pt idx="4128">
                  <c:v>2829</c:v>
                </c:pt>
                <c:pt idx="4129">
                  <c:v>2826</c:v>
                </c:pt>
                <c:pt idx="4130">
                  <c:v>2836</c:v>
                </c:pt>
                <c:pt idx="4131">
                  <c:v>2827</c:v>
                </c:pt>
                <c:pt idx="4132">
                  <c:v>2822</c:v>
                </c:pt>
                <c:pt idx="4133">
                  <c:v>2811</c:v>
                </c:pt>
                <c:pt idx="4134">
                  <c:v>2800</c:v>
                </c:pt>
                <c:pt idx="4135">
                  <c:v>2797</c:v>
                </c:pt>
                <c:pt idx="4136">
                  <c:v>2804</c:v>
                </c:pt>
                <c:pt idx="4137">
                  <c:v>2801</c:v>
                </c:pt>
                <c:pt idx="4138">
                  <c:v>2828</c:v>
                </c:pt>
                <c:pt idx="4139">
                  <c:v>2835</c:v>
                </c:pt>
                <c:pt idx="4140">
                  <c:v>2802</c:v>
                </c:pt>
                <c:pt idx="4141">
                  <c:v>2832</c:v>
                </c:pt>
                <c:pt idx="4142">
                  <c:v>2791</c:v>
                </c:pt>
                <c:pt idx="4143">
                  <c:v>2805</c:v>
                </c:pt>
                <c:pt idx="4144">
                  <c:v>2804</c:v>
                </c:pt>
                <c:pt idx="4145">
                  <c:v>2807</c:v>
                </c:pt>
                <c:pt idx="4146">
                  <c:v>2808</c:v>
                </c:pt>
                <c:pt idx="4147">
                  <c:v>2818</c:v>
                </c:pt>
                <c:pt idx="4148">
                  <c:v>2809</c:v>
                </c:pt>
                <c:pt idx="4149">
                  <c:v>2847</c:v>
                </c:pt>
                <c:pt idx="4150">
                  <c:v>2830</c:v>
                </c:pt>
                <c:pt idx="4151">
                  <c:v>2821</c:v>
                </c:pt>
                <c:pt idx="4152">
                  <c:v>2838</c:v>
                </c:pt>
                <c:pt idx="4153">
                  <c:v>2838</c:v>
                </c:pt>
                <c:pt idx="4154">
                  <c:v>2811</c:v>
                </c:pt>
                <c:pt idx="4155">
                  <c:v>2831</c:v>
                </c:pt>
                <c:pt idx="4156">
                  <c:v>2846</c:v>
                </c:pt>
                <c:pt idx="4157">
                  <c:v>2845</c:v>
                </c:pt>
                <c:pt idx="4158">
                  <c:v>2830</c:v>
                </c:pt>
                <c:pt idx="4159">
                  <c:v>2844</c:v>
                </c:pt>
                <c:pt idx="4160">
                  <c:v>2823</c:v>
                </c:pt>
                <c:pt idx="4161">
                  <c:v>2829</c:v>
                </c:pt>
                <c:pt idx="4162">
                  <c:v>2823</c:v>
                </c:pt>
                <c:pt idx="4163">
                  <c:v>2831</c:v>
                </c:pt>
                <c:pt idx="4164">
                  <c:v>2823</c:v>
                </c:pt>
                <c:pt idx="4165">
                  <c:v>2844</c:v>
                </c:pt>
                <c:pt idx="4166">
                  <c:v>2830</c:v>
                </c:pt>
                <c:pt idx="4167">
                  <c:v>2815</c:v>
                </c:pt>
                <c:pt idx="4168">
                  <c:v>2820</c:v>
                </c:pt>
                <c:pt idx="4169">
                  <c:v>2789</c:v>
                </c:pt>
                <c:pt idx="4170">
                  <c:v>2791</c:v>
                </c:pt>
                <c:pt idx="4171">
                  <c:v>2832</c:v>
                </c:pt>
                <c:pt idx="4172">
                  <c:v>2811</c:v>
                </c:pt>
                <c:pt idx="4173">
                  <c:v>2787</c:v>
                </c:pt>
                <c:pt idx="4174">
                  <c:v>2840</c:v>
                </c:pt>
                <c:pt idx="4175">
                  <c:v>2827</c:v>
                </c:pt>
                <c:pt idx="4176">
                  <c:v>2863</c:v>
                </c:pt>
                <c:pt idx="4177">
                  <c:v>2838</c:v>
                </c:pt>
                <c:pt idx="4178">
                  <c:v>2831</c:v>
                </c:pt>
                <c:pt idx="4179">
                  <c:v>2813</c:v>
                </c:pt>
                <c:pt idx="4180">
                  <c:v>2835</c:v>
                </c:pt>
                <c:pt idx="4181">
                  <c:v>2830</c:v>
                </c:pt>
                <c:pt idx="4182">
                  <c:v>2833</c:v>
                </c:pt>
                <c:pt idx="4183">
                  <c:v>2808</c:v>
                </c:pt>
                <c:pt idx="4184">
                  <c:v>2833</c:v>
                </c:pt>
                <c:pt idx="4185">
                  <c:v>2823</c:v>
                </c:pt>
                <c:pt idx="4186">
                  <c:v>2818</c:v>
                </c:pt>
                <c:pt idx="4187">
                  <c:v>2853</c:v>
                </c:pt>
                <c:pt idx="4188">
                  <c:v>2829</c:v>
                </c:pt>
                <c:pt idx="4189">
                  <c:v>2847</c:v>
                </c:pt>
                <c:pt idx="4190">
                  <c:v>2801</c:v>
                </c:pt>
                <c:pt idx="4191">
                  <c:v>2860</c:v>
                </c:pt>
                <c:pt idx="4192">
                  <c:v>2817</c:v>
                </c:pt>
                <c:pt idx="4193">
                  <c:v>2815</c:v>
                </c:pt>
                <c:pt idx="4194">
                  <c:v>2820</c:v>
                </c:pt>
                <c:pt idx="4195">
                  <c:v>2800</c:v>
                </c:pt>
                <c:pt idx="4196">
                  <c:v>2803</c:v>
                </c:pt>
                <c:pt idx="4197">
                  <c:v>2799</c:v>
                </c:pt>
                <c:pt idx="4198">
                  <c:v>2812</c:v>
                </c:pt>
                <c:pt idx="4199">
                  <c:v>2799</c:v>
                </c:pt>
                <c:pt idx="4200">
                  <c:v>2800</c:v>
                </c:pt>
                <c:pt idx="4201">
                  <c:v>2802</c:v>
                </c:pt>
                <c:pt idx="4202">
                  <c:v>2851</c:v>
                </c:pt>
                <c:pt idx="4203">
                  <c:v>2832</c:v>
                </c:pt>
                <c:pt idx="4204">
                  <c:v>2832</c:v>
                </c:pt>
                <c:pt idx="4205">
                  <c:v>2854</c:v>
                </c:pt>
                <c:pt idx="4206">
                  <c:v>2841</c:v>
                </c:pt>
                <c:pt idx="4207">
                  <c:v>2833</c:v>
                </c:pt>
                <c:pt idx="4208">
                  <c:v>2820</c:v>
                </c:pt>
                <c:pt idx="4209">
                  <c:v>2828</c:v>
                </c:pt>
                <c:pt idx="4210">
                  <c:v>2837</c:v>
                </c:pt>
                <c:pt idx="4211">
                  <c:v>2808</c:v>
                </c:pt>
                <c:pt idx="4212">
                  <c:v>2811</c:v>
                </c:pt>
                <c:pt idx="4213">
                  <c:v>2830</c:v>
                </c:pt>
                <c:pt idx="4214">
                  <c:v>2857</c:v>
                </c:pt>
                <c:pt idx="4215">
                  <c:v>2814</c:v>
                </c:pt>
                <c:pt idx="4216">
                  <c:v>2794</c:v>
                </c:pt>
                <c:pt idx="4217">
                  <c:v>2804</c:v>
                </c:pt>
                <c:pt idx="4218">
                  <c:v>2792</c:v>
                </c:pt>
                <c:pt idx="4219">
                  <c:v>2806</c:v>
                </c:pt>
                <c:pt idx="4220">
                  <c:v>2808</c:v>
                </c:pt>
                <c:pt idx="4221">
                  <c:v>2800</c:v>
                </c:pt>
                <c:pt idx="4222">
                  <c:v>2834</c:v>
                </c:pt>
                <c:pt idx="4223">
                  <c:v>2789</c:v>
                </c:pt>
                <c:pt idx="4224">
                  <c:v>2819</c:v>
                </c:pt>
                <c:pt idx="4225">
                  <c:v>2815</c:v>
                </c:pt>
                <c:pt idx="4226">
                  <c:v>2808</c:v>
                </c:pt>
                <c:pt idx="4227">
                  <c:v>2789</c:v>
                </c:pt>
                <c:pt idx="4228">
                  <c:v>2787</c:v>
                </c:pt>
                <c:pt idx="4229">
                  <c:v>2795</c:v>
                </c:pt>
                <c:pt idx="4230">
                  <c:v>2804</c:v>
                </c:pt>
                <c:pt idx="4231">
                  <c:v>2854</c:v>
                </c:pt>
                <c:pt idx="4232">
                  <c:v>2845</c:v>
                </c:pt>
                <c:pt idx="4233">
                  <c:v>2813</c:v>
                </c:pt>
                <c:pt idx="4234">
                  <c:v>2830</c:v>
                </c:pt>
                <c:pt idx="4235">
                  <c:v>2825</c:v>
                </c:pt>
                <c:pt idx="4236">
                  <c:v>2870</c:v>
                </c:pt>
                <c:pt idx="4237">
                  <c:v>2828</c:v>
                </c:pt>
                <c:pt idx="4238">
                  <c:v>2827</c:v>
                </c:pt>
                <c:pt idx="4239">
                  <c:v>2811</c:v>
                </c:pt>
                <c:pt idx="4240">
                  <c:v>2823</c:v>
                </c:pt>
                <c:pt idx="4241">
                  <c:v>2804</c:v>
                </c:pt>
                <c:pt idx="4242">
                  <c:v>2833</c:v>
                </c:pt>
                <c:pt idx="4243">
                  <c:v>2846</c:v>
                </c:pt>
                <c:pt idx="4244">
                  <c:v>2799</c:v>
                </c:pt>
                <c:pt idx="4245">
                  <c:v>2842</c:v>
                </c:pt>
                <c:pt idx="4246">
                  <c:v>2840</c:v>
                </c:pt>
                <c:pt idx="4247">
                  <c:v>2798</c:v>
                </c:pt>
                <c:pt idx="4248">
                  <c:v>2844</c:v>
                </c:pt>
                <c:pt idx="4249">
                  <c:v>2853</c:v>
                </c:pt>
                <c:pt idx="4250">
                  <c:v>2821</c:v>
                </c:pt>
                <c:pt idx="4251">
                  <c:v>2810</c:v>
                </c:pt>
                <c:pt idx="4252">
                  <c:v>2831</c:v>
                </c:pt>
                <c:pt idx="4253">
                  <c:v>2830</c:v>
                </c:pt>
                <c:pt idx="4254">
                  <c:v>2809</c:v>
                </c:pt>
                <c:pt idx="4255">
                  <c:v>2821</c:v>
                </c:pt>
                <c:pt idx="4256">
                  <c:v>2847</c:v>
                </c:pt>
                <c:pt idx="4257">
                  <c:v>2833</c:v>
                </c:pt>
                <c:pt idx="4258">
                  <c:v>2803</c:v>
                </c:pt>
                <c:pt idx="4259">
                  <c:v>2827</c:v>
                </c:pt>
                <c:pt idx="4260">
                  <c:v>2817</c:v>
                </c:pt>
                <c:pt idx="4261">
                  <c:v>2815</c:v>
                </c:pt>
                <c:pt idx="4262">
                  <c:v>2830</c:v>
                </c:pt>
                <c:pt idx="4263">
                  <c:v>2831</c:v>
                </c:pt>
                <c:pt idx="4264">
                  <c:v>2838</c:v>
                </c:pt>
                <c:pt idx="4265">
                  <c:v>2816</c:v>
                </c:pt>
                <c:pt idx="4266">
                  <c:v>2797</c:v>
                </c:pt>
                <c:pt idx="4267">
                  <c:v>2813</c:v>
                </c:pt>
                <c:pt idx="4268">
                  <c:v>2808</c:v>
                </c:pt>
                <c:pt idx="4269">
                  <c:v>2774</c:v>
                </c:pt>
                <c:pt idx="4270">
                  <c:v>2809</c:v>
                </c:pt>
                <c:pt idx="4271">
                  <c:v>2791</c:v>
                </c:pt>
                <c:pt idx="4272">
                  <c:v>2801</c:v>
                </c:pt>
                <c:pt idx="4273">
                  <c:v>2827</c:v>
                </c:pt>
                <c:pt idx="4274">
                  <c:v>2794</c:v>
                </c:pt>
                <c:pt idx="4275">
                  <c:v>2824</c:v>
                </c:pt>
                <c:pt idx="4276">
                  <c:v>2822</c:v>
                </c:pt>
                <c:pt idx="4277">
                  <c:v>2806</c:v>
                </c:pt>
                <c:pt idx="4278">
                  <c:v>2826</c:v>
                </c:pt>
                <c:pt idx="4279">
                  <c:v>2815</c:v>
                </c:pt>
                <c:pt idx="4280">
                  <c:v>2844</c:v>
                </c:pt>
                <c:pt idx="4281">
                  <c:v>2798</c:v>
                </c:pt>
                <c:pt idx="4282">
                  <c:v>2820</c:v>
                </c:pt>
                <c:pt idx="4283">
                  <c:v>2811</c:v>
                </c:pt>
                <c:pt idx="4284">
                  <c:v>2797</c:v>
                </c:pt>
                <c:pt idx="4285">
                  <c:v>2820</c:v>
                </c:pt>
                <c:pt idx="4286">
                  <c:v>2803</c:v>
                </c:pt>
                <c:pt idx="4287">
                  <c:v>2817</c:v>
                </c:pt>
                <c:pt idx="4288">
                  <c:v>2820</c:v>
                </c:pt>
                <c:pt idx="4289">
                  <c:v>2790</c:v>
                </c:pt>
                <c:pt idx="4290">
                  <c:v>2800</c:v>
                </c:pt>
                <c:pt idx="4291">
                  <c:v>2816</c:v>
                </c:pt>
                <c:pt idx="4292">
                  <c:v>2828</c:v>
                </c:pt>
                <c:pt idx="4293">
                  <c:v>2825</c:v>
                </c:pt>
                <c:pt idx="4294">
                  <c:v>2812</c:v>
                </c:pt>
                <c:pt idx="4295">
                  <c:v>2825</c:v>
                </c:pt>
                <c:pt idx="4296">
                  <c:v>2813</c:v>
                </c:pt>
                <c:pt idx="4297">
                  <c:v>2819</c:v>
                </c:pt>
                <c:pt idx="4298">
                  <c:v>2814</c:v>
                </c:pt>
                <c:pt idx="4299">
                  <c:v>2799</c:v>
                </c:pt>
                <c:pt idx="4300">
                  <c:v>2825</c:v>
                </c:pt>
                <c:pt idx="4301">
                  <c:v>2813</c:v>
                </c:pt>
                <c:pt idx="4302">
                  <c:v>2825</c:v>
                </c:pt>
                <c:pt idx="4303">
                  <c:v>2819</c:v>
                </c:pt>
                <c:pt idx="4304">
                  <c:v>2826</c:v>
                </c:pt>
                <c:pt idx="4305">
                  <c:v>2811</c:v>
                </c:pt>
                <c:pt idx="4306">
                  <c:v>2833</c:v>
                </c:pt>
                <c:pt idx="4307">
                  <c:v>2843</c:v>
                </c:pt>
                <c:pt idx="4308">
                  <c:v>2851</c:v>
                </c:pt>
                <c:pt idx="4309">
                  <c:v>2835</c:v>
                </c:pt>
                <c:pt idx="4310">
                  <c:v>2824</c:v>
                </c:pt>
                <c:pt idx="4311">
                  <c:v>2826</c:v>
                </c:pt>
                <c:pt idx="4312">
                  <c:v>2840</c:v>
                </c:pt>
                <c:pt idx="4313">
                  <c:v>2795</c:v>
                </c:pt>
                <c:pt idx="4314">
                  <c:v>2819</c:v>
                </c:pt>
                <c:pt idx="4315">
                  <c:v>2803</c:v>
                </c:pt>
                <c:pt idx="4316">
                  <c:v>2792</c:v>
                </c:pt>
                <c:pt idx="4317">
                  <c:v>2810</c:v>
                </c:pt>
                <c:pt idx="4318">
                  <c:v>2829</c:v>
                </c:pt>
                <c:pt idx="4319">
                  <c:v>2799</c:v>
                </c:pt>
                <c:pt idx="4320">
                  <c:v>2796</c:v>
                </c:pt>
                <c:pt idx="4321">
                  <c:v>2822</c:v>
                </c:pt>
                <c:pt idx="4322">
                  <c:v>2818</c:v>
                </c:pt>
                <c:pt idx="4323">
                  <c:v>2795</c:v>
                </c:pt>
                <c:pt idx="4324">
                  <c:v>2832</c:v>
                </c:pt>
                <c:pt idx="4325">
                  <c:v>2792</c:v>
                </c:pt>
                <c:pt idx="4326">
                  <c:v>2803</c:v>
                </c:pt>
                <c:pt idx="4327">
                  <c:v>2806</c:v>
                </c:pt>
                <c:pt idx="4328">
                  <c:v>2819</c:v>
                </c:pt>
                <c:pt idx="4329">
                  <c:v>2798</c:v>
                </c:pt>
                <c:pt idx="4330">
                  <c:v>2815</c:v>
                </c:pt>
                <c:pt idx="4331">
                  <c:v>2792</c:v>
                </c:pt>
                <c:pt idx="4332">
                  <c:v>2825</c:v>
                </c:pt>
                <c:pt idx="4333">
                  <c:v>2821</c:v>
                </c:pt>
                <c:pt idx="4334">
                  <c:v>2813</c:v>
                </c:pt>
                <c:pt idx="4335">
                  <c:v>2815</c:v>
                </c:pt>
                <c:pt idx="4336">
                  <c:v>2810</c:v>
                </c:pt>
                <c:pt idx="4337">
                  <c:v>2797</c:v>
                </c:pt>
                <c:pt idx="4338">
                  <c:v>2832</c:v>
                </c:pt>
                <c:pt idx="4339">
                  <c:v>2802</c:v>
                </c:pt>
                <c:pt idx="4340">
                  <c:v>2809</c:v>
                </c:pt>
                <c:pt idx="4341">
                  <c:v>2828</c:v>
                </c:pt>
                <c:pt idx="4342">
                  <c:v>2789</c:v>
                </c:pt>
                <c:pt idx="4343">
                  <c:v>2799</c:v>
                </c:pt>
                <c:pt idx="4344">
                  <c:v>2822</c:v>
                </c:pt>
                <c:pt idx="4345">
                  <c:v>2801</c:v>
                </c:pt>
                <c:pt idx="4346">
                  <c:v>2811</c:v>
                </c:pt>
                <c:pt idx="4347">
                  <c:v>2773</c:v>
                </c:pt>
                <c:pt idx="4348">
                  <c:v>2813</c:v>
                </c:pt>
                <c:pt idx="4349">
                  <c:v>2825</c:v>
                </c:pt>
                <c:pt idx="4350">
                  <c:v>2816</c:v>
                </c:pt>
                <c:pt idx="4351">
                  <c:v>2805</c:v>
                </c:pt>
                <c:pt idx="4352">
                  <c:v>2801</c:v>
                </c:pt>
                <c:pt idx="4353">
                  <c:v>2800</c:v>
                </c:pt>
                <c:pt idx="4354">
                  <c:v>2838</c:v>
                </c:pt>
                <c:pt idx="4355">
                  <c:v>2795</c:v>
                </c:pt>
                <c:pt idx="4356">
                  <c:v>2789</c:v>
                </c:pt>
                <c:pt idx="4357">
                  <c:v>2822</c:v>
                </c:pt>
                <c:pt idx="4358">
                  <c:v>2817</c:v>
                </c:pt>
                <c:pt idx="4359">
                  <c:v>2774</c:v>
                </c:pt>
                <c:pt idx="4360">
                  <c:v>2779</c:v>
                </c:pt>
                <c:pt idx="4361">
                  <c:v>2748</c:v>
                </c:pt>
                <c:pt idx="4362">
                  <c:v>2782</c:v>
                </c:pt>
                <c:pt idx="4363">
                  <c:v>2777</c:v>
                </c:pt>
                <c:pt idx="4364">
                  <c:v>2792</c:v>
                </c:pt>
                <c:pt idx="4365">
                  <c:v>2774</c:v>
                </c:pt>
                <c:pt idx="4366">
                  <c:v>2770</c:v>
                </c:pt>
                <c:pt idx="4367">
                  <c:v>2783</c:v>
                </c:pt>
                <c:pt idx="4368">
                  <c:v>2800</c:v>
                </c:pt>
                <c:pt idx="4369">
                  <c:v>2789</c:v>
                </c:pt>
                <c:pt idx="4370">
                  <c:v>2835</c:v>
                </c:pt>
                <c:pt idx="4371">
                  <c:v>2850</c:v>
                </c:pt>
                <c:pt idx="4372">
                  <c:v>2829</c:v>
                </c:pt>
                <c:pt idx="4373">
                  <c:v>2762</c:v>
                </c:pt>
                <c:pt idx="4374">
                  <c:v>2816</c:v>
                </c:pt>
                <c:pt idx="4375">
                  <c:v>2793</c:v>
                </c:pt>
                <c:pt idx="4376">
                  <c:v>2801</c:v>
                </c:pt>
                <c:pt idx="4377">
                  <c:v>2789</c:v>
                </c:pt>
                <c:pt idx="4378">
                  <c:v>2769</c:v>
                </c:pt>
                <c:pt idx="4379">
                  <c:v>2767</c:v>
                </c:pt>
                <c:pt idx="4380">
                  <c:v>2764</c:v>
                </c:pt>
                <c:pt idx="4381">
                  <c:v>2768</c:v>
                </c:pt>
                <c:pt idx="4382">
                  <c:v>2816</c:v>
                </c:pt>
                <c:pt idx="4383">
                  <c:v>2755</c:v>
                </c:pt>
                <c:pt idx="4384">
                  <c:v>2804</c:v>
                </c:pt>
                <c:pt idx="4385">
                  <c:v>2802</c:v>
                </c:pt>
                <c:pt idx="4386">
                  <c:v>2806</c:v>
                </c:pt>
                <c:pt idx="4387">
                  <c:v>2779</c:v>
                </c:pt>
                <c:pt idx="4388">
                  <c:v>2806</c:v>
                </c:pt>
                <c:pt idx="4389">
                  <c:v>2781</c:v>
                </c:pt>
                <c:pt idx="4390">
                  <c:v>2797</c:v>
                </c:pt>
                <c:pt idx="4391">
                  <c:v>2804</c:v>
                </c:pt>
                <c:pt idx="4392">
                  <c:v>2774</c:v>
                </c:pt>
                <c:pt idx="4393">
                  <c:v>2809</c:v>
                </c:pt>
                <c:pt idx="4394">
                  <c:v>2775</c:v>
                </c:pt>
                <c:pt idx="4395">
                  <c:v>2802</c:v>
                </c:pt>
                <c:pt idx="4396">
                  <c:v>2801</c:v>
                </c:pt>
                <c:pt idx="4397">
                  <c:v>2762</c:v>
                </c:pt>
                <c:pt idx="4398">
                  <c:v>2801</c:v>
                </c:pt>
                <c:pt idx="4399">
                  <c:v>2771</c:v>
                </c:pt>
                <c:pt idx="4400">
                  <c:v>2800</c:v>
                </c:pt>
                <c:pt idx="4401">
                  <c:v>2792</c:v>
                </c:pt>
                <c:pt idx="4402">
                  <c:v>2804</c:v>
                </c:pt>
                <c:pt idx="4403">
                  <c:v>2791</c:v>
                </c:pt>
                <c:pt idx="4404">
                  <c:v>2805</c:v>
                </c:pt>
                <c:pt idx="4405">
                  <c:v>2798</c:v>
                </c:pt>
                <c:pt idx="4406">
                  <c:v>2775</c:v>
                </c:pt>
                <c:pt idx="4407">
                  <c:v>2788</c:v>
                </c:pt>
                <c:pt idx="4408">
                  <c:v>2776</c:v>
                </c:pt>
                <c:pt idx="4409">
                  <c:v>2795</c:v>
                </c:pt>
                <c:pt idx="4410">
                  <c:v>2817</c:v>
                </c:pt>
                <c:pt idx="4411">
                  <c:v>2784</c:v>
                </c:pt>
                <c:pt idx="4412">
                  <c:v>2830</c:v>
                </c:pt>
                <c:pt idx="4413">
                  <c:v>2799</c:v>
                </c:pt>
                <c:pt idx="4414">
                  <c:v>2808</c:v>
                </c:pt>
                <c:pt idx="4415">
                  <c:v>2822</c:v>
                </c:pt>
                <c:pt idx="4416">
                  <c:v>2821</c:v>
                </c:pt>
                <c:pt idx="4417">
                  <c:v>2825</c:v>
                </c:pt>
                <c:pt idx="4418">
                  <c:v>2846</c:v>
                </c:pt>
                <c:pt idx="4419">
                  <c:v>2816</c:v>
                </c:pt>
                <c:pt idx="4420">
                  <c:v>2793</c:v>
                </c:pt>
                <c:pt idx="4421">
                  <c:v>2776</c:v>
                </c:pt>
                <c:pt idx="4422">
                  <c:v>2797</c:v>
                </c:pt>
                <c:pt idx="4423">
                  <c:v>2786</c:v>
                </c:pt>
                <c:pt idx="4424">
                  <c:v>2802</c:v>
                </c:pt>
                <c:pt idx="4425">
                  <c:v>2809</c:v>
                </c:pt>
                <c:pt idx="4426">
                  <c:v>2828</c:v>
                </c:pt>
                <c:pt idx="4427">
                  <c:v>2790</c:v>
                </c:pt>
                <c:pt idx="4428">
                  <c:v>2799</c:v>
                </c:pt>
                <c:pt idx="4429">
                  <c:v>2798</c:v>
                </c:pt>
                <c:pt idx="4430">
                  <c:v>2795</c:v>
                </c:pt>
                <c:pt idx="4431">
                  <c:v>2814</c:v>
                </c:pt>
                <c:pt idx="4432">
                  <c:v>2806</c:v>
                </c:pt>
                <c:pt idx="4433">
                  <c:v>2789</c:v>
                </c:pt>
                <c:pt idx="4434">
                  <c:v>2805</c:v>
                </c:pt>
                <c:pt idx="4435">
                  <c:v>2814</c:v>
                </c:pt>
                <c:pt idx="4436">
                  <c:v>2816</c:v>
                </c:pt>
                <c:pt idx="4437">
                  <c:v>2792</c:v>
                </c:pt>
                <c:pt idx="4438">
                  <c:v>2829</c:v>
                </c:pt>
                <c:pt idx="4439">
                  <c:v>2815</c:v>
                </c:pt>
                <c:pt idx="4440">
                  <c:v>2766</c:v>
                </c:pt>
                <c:pt idx="4441">
                  <c:v>2794</c:v>
                </c:pt>
                <c:pt idx="4442">
                  <c:v>2805</c:v>
                </c:pt>
                <c:pt idx="4443">
                  <c:v>2803</c:v>
                </c:pt>
                <c:pt idx="4444">
                  <c:v>2819</c:v>
                </c:pt>
                <c:pt idx="4445">
                  <c:v>2810</c:v>
                </c:pt>
                <c:pt idx="4446">
                  <c:v>2774</c:v>
                </c:pt>
                <c:pt idx="4447">
                  <c:v>2801</c:v>
                </c:pt>
                <c:pt idx="4448">
                  <c:v>2822</c:v>
                </c:pt>
                <c:pt idx="4449">
                  <c:v>2806</c:v>
                </c:pt>
                <c:pt idx="4450">
                  <c:v>2792</c:v>
                </c:pt>
                <c:pt idx="4451">
                  <c:v>2825</c:v>
                </c:pt>
                <c:pt idx="4452">
                  <c:v>2803</c:v>
                </c:pt>
                <c:pt idx="4453">
                  <c:v>2817</c:v>
                </c:pt>
                <c:pt idx="4454">
                  <c:v>2773</c:v>
                </c:pt>
                <c:pt idx="4455">
                  <c:v>2795</c:v>
                </c:pt>
                <c:pt idx="4456">
                  <c:v>2795</c:v>
                </c:pt>
                <c:pt idx="4457">
                  <c:v>2797</c:v>
                </c:pt>
                <c:pt idx="4458">
                  <c:v>2798</c:v>
                </c:pt>
                <c:pt idx="4459">
                  <c:v>2827</c:v>
                </c:pt>
                <c:pt idx="4460">
                  <c:v>2820</c:v>
                </c:pt>
                <c:pt idx="4461">
                  <c:v>2842</c:v>
                </c:pt>
                <c:pt idx="4462">
                  <c:v>2794</c:v>
                </c:pt>
                <c:pt idx="4463">
                  <c:v>2819</c:v>
                </c:pt>
                <c:pt idx="4464">
                  <c:v>2827</c:v>
                </c:pt>
                <c:pt idx="4465">
                  <c:v>2805</c:v>
                </c:pt>
                <c:pt idx="4466">
                  <c:v>2808</c:v>
                </c:pt>
                <c:pt idx="4467">
                  <c:v>2830</c:v>
                </c:pt>
                <c:pt idx="4468">
                  <c:v>2832</c:v>
                </c:pt>
                <c:pt idx="4469">
                  <c:v>2830</c:v>
                </c:pt>
                <c:pt idx="4470">
                  <c:v>2864</c:v>
                </c:pt>
                <c:pt idx="4471">
                  <c:v>2803</c:v>
                </c:pt>
                <c:pt idx="4472">
                  <c:v>2792</c:v>
                </c:pt>
                <c:pt idx="4473">
                  <c:v>2786</c:v>
                </c:pt>
                <c:pt idx="4474">
                  <c:v>2830</c:v>
                </c:pt>
                <c:pt idx="4475">
                  <c:v>2824</c:v>
                </c:pt>
                <c:pt idx="4476">
                  <c:v>2821</c:v>
                </c:pt>
                <c:pt idx="4477">
                  <c:v>2830</c:v>
                </c:pt>
                <c:pt idx="4478">
                  <c:v>2851</c:v>
                </c:pt>
                <c:pt idx="4479">
                  <c:v>2848</c:v>
                </c:pt>
                <c:pt idx="4480">
                  <c:v>2818</c:v>
                </c:pt>
                <c:pt idx="4481">
                  <c:v>2833</c:v>
                </c:pt>
                <c:pt idx="4482">
                  <c:v>2814</c:v>
                </c:pt>
                <c:pt idx="4483">
                  <c:v>2820</c:v>
                </c:pt>
                <c:pt idx="4484">
                  <c:v>2821</c:v>
                </c:pt>
                <c:pt idx="4485">
                  <c:v>2808</c:v>
                </c:pt>
                <c:pt idx="4486">
                  <c:v>2811</c:v>
                </c:pt>
                <c:pt idx="4487">
                  <c:v>2792</c:v>
                </c:pt>
                <c:pt idx="4488">
                  <c:v>2843</c:v>
                </c:pt>
                <c:pt idx="4489">
                  <c:v>2789</c:v>
                </c:pt>
                <c:pt idx="4490">
                  <c:v>2840</c:v>
                </c:pt>
                <c:pt idx="4491">
                  <c:v>2819</c:v>
                </c:pt>
                <c:pt idx="4492">
                  <c:v>2788</c:v>
                </c:pt>
                <c:pt idx="4493">
                  <c:v>2799</c:v>
                </c:pt>
                <c:pt idx="4494">
                  <c:v>2796</c:v>
                </c:pt>
                <c:pt idx="4495">
                  <c:v>2803</c:v>
                </c:pt>
                <c:pt idx="4496">
                  <c:v>2809</c:v>
                </c:pt>
                <c:pt idx="4497">
                  <c:v>2823</c:v>
                </c:pt>
                <c:pt idx="4498">
                  <c:v>2847</c:v>
                </c:pt>
                <c:pt idx="4499">
                  <c:v>2851</c:v>
                </c:pt>
                <c:pt idx="4500">
                  <c:v>2818</c:v>
                </c:pt>
                <c:pt idx="4501">
                  <c:v>2837</c:v>
                </c:pt>
                <c:pt idx="4502">
                  <c:v>2835</c:v>
                </c:pt>
                <c:pt idx="4503">
                  <c:v>2809</c:v>
                </c:pt>
                <c:pt idx="4504">
                  <c:v>2836</c:v>
                </c:pt>
                <c:pt idx="4505">
                  <c:v>2847</c:v>
                </c:pt>
                <c:pt idx="4506">
                  <c:v>2805</c:v>
                </c:pt>
                <c:pt idx="4507">
                  <c:v>2822</c:v>
                </c:pt>
                <c:pt idx="4508">
                  <c:v>2835</c:v>
                </c:pt>
                <c:pt idx="4509">
                  <c:v>2831</c:v>
                </c:pt>
                <c:pt idx="4510">
                  <c:v>2842</c:v>
                </c:pt>
                <c:pt idx="4511">
                  <c:v>2839</c:v>
                </c:pt>
                <c:pt idx="4512">
                  <c:v>2803</c:v>
                </c:pt>
                <c:pt idx="4513">
                  <c:v>2810</c:v>
                </c:pt>
                <c:pt idx="4514">
                  <c:v>2833</c:v>
                </c:pt>
                <c:pt idx="4515">
                  <c:v>2837</c:v>
                </c:pt>
                <c:pt idx="4516">
                  <c:v>2835</c:v>
                </c:pt>
                <c:pt idx="4517">
                  <c:v>2853</c:v>
                </c:pt>
                <c:pt idx="4518">
                  <c:v>2861</c:v>
                </c:pt>
                <c:pt idx="4519">
                  <c:v>2843</c:v>
                </c:pt>
                <c:pt idx="4520">
                  <c:v>2855</c:v>
                </c:pt>
                <c:pt idx="4521">
                  <c:v>2789</c:v>
                </c:pt>
                <c:pt idx="4522">
                  <c:v>2831</c:v>
                </c:pt>
                <c:pt idx="4523">
                  <c:v>2824</c:v>
                </c:pt>
                <c:pt idx="4524">
                  <c:v>2812</c:v>
                </c:pt>
                <c:pt idx="4525">
                  <c:v>2821</c:v>
                </c:pt>
                <c:pt idx="4526">
                  <c:v>2819</c:v>
                </c:pt>
                <c:pt idx="4527">
                  <c:v>2825</c:v>
                </c:pt>
                <c:pt idx="4528">
                  <c:v>2807</c:v>
                </c:pt>
                <c:pt idx="4529">
                  <c:v>2768</c:v>
                </c:pt>
                <c:pt idx="4530">
                  <c:v>2822</c:v>
                </c:pt>
                <c:pt idx="4531">
                  <c:v>2791</c:v>
                </c:pt>
                <c:pt idx="4532">
                  <c:v>2822</c:v>
                </c:pt>
                <c:pt idx="4533">
                  <c:v>2804</c:v>
                </c:pt>
                <c:pt idx="4534">
                  <c:v>2784</c:v>
                </c:pt>
                <c:pt idx="4535">
                  <c:v>2800</c:v>
                </c:pt>
                <c:pt idx="4536">
                  <c:v>2835</c:v>
                </c:pt>
                <c:pt idx="4537">
                  <c:v>2807</c:v>
                </c:pt>
                <c:pt idx="4538">
                  <c:v>2777</c:v>
                </c:pt>
                <c:pt idx="4539">
                  <c:v>2816</c:v>
                </c:pt>
                <c:pt idx="4540">
                  <c:v>2820</c:v>
                </c:pt>
                <c:pt idx="4541">
                  <c:v>2807</c:v>
                </c:pt>
                <c:pt idx="4542">
                  <c:v>2822</c:v>
                </c:pt>
                <c:pt idx="4543">
                  <c:v>2807</c:v>
                </c:pt>
                <c:pt idx="4544">
                  <c:v>2788</c:v>
                </c:pt>
                <c:pt idx="4545">
                  <c:v>2778</c:v>
                </c:pt>
                <c:pt idx="4546">
                  <c:v>2796</c:v>
                </c:pt>
                <c:pt idx="4547">
                  <c:v>2773</c:v>
                </c:pt>
                <c:pt idx="4548">
                  <c:v>2836</c:v>
                </c:pt>
                <c:pt idx="4549">
                  <c:v>2787</c:v>
                </c:pt>
                <c:pt idx="4550">
                  <c:v>2798</c:v>
                </c:pt>
                <c:pt idx="4551">
                  <c:v>2791</c:v>
                </c:pt>
                <c:pt idx="4552">
                  <c:v>2818</c:v>
                </c:pt>
                <c:pt idx="4553">
                  <c:v>2799</c:v>
                </c:pt>
                <c:pt idx="4554">
                  <c:v>2797</c:v>
                </c:pt>
                <c:pt idx="4555">
                  <c:v>2796</c:v>
                </c:pt>
                <c:pt idx="4556">
                  <c:v>2797</c:v>
                </c:pt>
                <c:pt idx="4557">
                  <c:v>2792</c:v>
                </c:pt>
                <c:pt idx="4558">
                  <c:v>2792</c:v>
                </c:pt>
                <c:pt idx="4559">
                  <c:v>2770</c:v>
                </c:pt>
                <c:pt idx="4560">
                  <c:v>2778</c:v>
                </c:pt>
                <c:pt idx="4561">
                  <c:v>2766</c:v>
                </c:pt>
                <c:pt idx="4562">
                  <c:v>2768</c:v>
                </c:pt>
                <c:pt idx="4563">
                  <c:v>2802</c:v>
                </c:pt>
                <c:pt idx="4564">
                  <c:v>2749</c:v>
                </c:pt>
                <c:pt idx="4565">
                  <c:v>2787</c:v>
                </c:pt>
                <c:pt idx="4566">
                  <c:v>2810</c:v>
                </c:pt>
                <c:pt idx="4567">
                  <c:v>2798</c:v>
                </c:pt>
                <c:pt idx="4568">
                  <c:v>2806</c:v>
                </c:pt>
                <c:pt idx="4569">
                  <c:v>2790</c:v>
                </c:pt>
                <c:pt idx="4570">
                  <c:v>2800</c:v>
                </c:pt>
                <c:pt idx="4571">
                  <c:v>2803</c:v>
                </c:pt>
                <c:pt idx="4572">
                  <c:v>2799</c:v>
                </c:pt>
                <c:pt idx="4573">
                  <c:v>2797</c:v>
                </c:pt>
                <c:pt idx="4574">
                  <c:v>2801</c:v>
                </c:pt>
                <c:pt idx="4575">
                  <c:v>2772</c:v>
                </c:pt>
                <c:pt idx="4576">
                  <c:v>2797</c:v>
                </c:pt>
                <c:pt idx="4577">
                  <c:v>2809</c:v>
                </c:pt>
                <c:pt idx="4578">
                  <c:v>2774</c:v>
                </c:pt>
                <c:pt idx="4579">
                  <c:v>2802</c:v>
                </c:pt>
                <c:pt idx="4580">
                  <c:v>2807</c:v>
                </c:pt>
                <c:pt idx="4581">
                  <c:v>2811</c:v>
                </c:pt>
                <c:pt idx="4582">
                  <c:v>2820</c:v>
                </c:pt>
                <c:pt idx="4583">
                  <c:v>2818</c:v>
                </c:pt>
                <c:pt idx="4584">
                  <c:v>2790</c:v>
                </c:pt>
                <c:pt idx="4585">
                  <c:v>2815</c:v>
                </c:pt>
                <c:pt idx="4586">
                  <c:v>2820</c:v>
                </c:pt>
                <c:pt idx="4587">
                  <c:v>2796</c:v>
                </c:pt>
                <c:pt idx="4588">
                  <c:v>2819</c:v>
                </c:pt>
                <c:pt idx="4589">
                  <c:v>2798</c:v>
                </c:pt>
                <c:pt idx="4590">
                  <c:v>2819</c:v>
                </c:pt>
                <c:pt idx="4591">
                  <c:v>2826</c:v>
                </c:pt>
                <c:pt idx="4592">
                  <c:v>2778</c:v>
                </c:pt>
                <c:pt idx="4593">
                  <c:v>2780</c:v>
                </c:pt>
                <c:pt idx="4594">
                  <c:v>2775</c:v>
                </c:pt>
                <c:pt idx="4595">
                  <c:v>2798</c:v>
                </c:pt>
                <c:pt idx="4596">
                  <c:v>2795</c:v>
                </c:pt>
                <c:pt idx="4597">
                  <c:v>2800</c:v>
                </c:pt>
                <c:pt idx="4598">
                  <c:v>2824</c:v>
                </c:pt>
                <c:pt idx="4599">
                  <c:v>2837</c:v>
                </c:pt>
                <c:pt idx="4600">
                  <c:v>2832</c:v>
                </c:pt>
                <c:pt idx="4601">
                  <c:v>2839</c:v>
                </c:pt>
                <c:pt idx="4602">
                  <c:v>2821</c:v>
                </c:pt>
                <c:pt idx="4603">
                  <c:v>2793</c:v>
                </c:pt>
                <c:pt idx="4604">
                  <c:v>2818</c:v>
                </c:pt>
                <c:pt idx="4605">
                  <c:v>2854</c:v>
                </c:pt>
                <c:pt idx="4606">
                  <c:v>2820</c:v>
                </c:pt>
                <c:pt idx="4607">
                  <c:v>2805</c:v>
                </c:pt>
                <c:pt idx="4608">
                  <c:v>2799</c:v>
                </c:pt>
                <c:pt idx="4609">
                  <c:v>2856</c:v>
                </c:pt>
                <c:pt idx="4610">
                  <c:v>2844</c:v>
                </c:pt>
                <c:pt idx="4611">
                  <c:v>2822</c:v>
                </c:pt>
                <c:pt idx="4612">
                  <c:v>2848</c:v>
                </c:pt>
                <c:pt idx="4613">
                  <c:v>2840</c:v>
                </c:pt>
                <c:pt idx="4614">
                  <c:v>2828</c:v>
                </c:pt>
                <c:pt idx="4615">
                  <c:v>2856</c:v>
                </c:pt>
                <c:pt idx="4616">
                  <c:v>2833</c:v>
                </c:pt>
                <c:pt idx="4617">
                  <c:v>2844</c:v>
                </c:pt>
                <c:pt idx="4618">
                  <c:v>2819</c:v>
                </c:pt>
                <c:pt idx="4619">
                  <c:v>2798</c:v>
                </c:pt>
                <c:pt idx="4620">
                  <c:v>2813</c:v>
                </c:pt>
                <c:pt idx="4621">
                  <c:v>2798</c:v>
                </c:pt>
                <c:pt idx="4622">
                  <c:v>2798</c:v>
                </c:pt>
                <c:pt idx="4623">
                  <c:v>2805</c:v>
                </c:pt>
                <c:pt idx="4624">
                  <c:v>2806</c:v>
                </c:pt>
                <c:pt idx="4625">
                  <c:v>2807</c:v>
                </c:pt>
                <c:pt idx="4626">
                  <c:v>2812</c:v>
                </c:pt>
                <c:pt idx="4627">
                  <c:v>2816</c:v>
                </c:pt>
                <c:pt idx="4628">
                  <c:v>2820</c:v>
                </c:pt>
                <c:pt idx="4629">
                  <c:v>2809</c:v>
                </c:pt>
                <c:pt idx="4630">
                  <c:v>2827</c:v>
                </c:pt>
                <c:pt idx="4631">
                  <c:v>2825</c:v>
                </c:pt>
                <c:pt idx="4632">
                  <c:v>2820</c:v>
                </c:pt>
                <c:pt idx="4633">
                  <c:v>2814</c:v>
                </c:pt>
                <c:pt idx="4634">
                  <c:v>2809</c:v>
                </c:pt>
                <c:pt idx="4635">
                  <c:v>2842</c:v>
                </c:pt>
                <c:pt idx="4636">
                  <c:v>2848</c:v>
                </c:pt>
                <c:pt idx="4637">
                  <c:v>2822</c:v>
                </c:pt>
                <c:pt idx="4638">
                  <c:v>2842</c:v>
                </c:pt>
                <c:pt idx="4639">
                  <c:v>2826</c:v>
                </c:pt>
                <c:pt idx="4640">
                  <c:v>2816</c:v>
                </c:pt>
                <c:pt idx="4641">
                  <c:v>2809</c:v>
                </c:pt>
                <c:pt idx="4642">
                  <c:v>2842</c:v>
                </c:pt>
                <c:pt idx="4643">
                  <c:v>2822</c:v>
                </c:pt>
                <c:pt idx="4644">
                  <c:v>2804</c:v>
                </c:pt>
                <c:pt idx="4645">
                  <c:v>2854</c:v>
                </c:pt>
                <c:pt idx="4646">
                  <c:v>2833</c:v>
                </c:pt>
                <c:pt idx="4647">
                  <c:v>2803</c:v>
                </c:pt>
                <c:pt idx="4648">
                  <c:v>2818</c:v>
                </c:pt>
                <c:pt idx="4649">
                  <c:v>2796</c:v>
                </c:pt>
                <c:pt idx="4650">
                  <c:v>2812</c:v>
                </c:pt>
                <c:pt idx="4651">
                  <c:v>2831</c:v>
                </c:pt>
                <c:pt idx="4652">
                  <c:v>2788</c:v>
                </c:pt>
                <c:pt idx="4653">
                  <c:v>2812</c:v>
                </c:pt>
                <c:pt idx="4654">
                  <c:v>2795</c:v>
                </c:pt>
                <c:pt idx="4655">
                  <c:v>2811</c:v>
                </c:pt>
                <c:pt idx="4656">
                  <c:v>2866</c:v>
                </c:pt>
                <c:pt idx="4657">
                  <c:v>2795</c:v>
                </c:pt>
                <c:pt idx="4658">
                  <c:v>2831</c:v>
                </c:pt>
                <c:pt idx="4659">
                  <c:v>2836</c:v>
                </c:pt>
                <c:pt idx="4660">
                  <c:v>2833</c:v>
                </c:pt>
                <c:pt idx="4661">
                  <c:v>2837</c:v>
                </c:pt>
                <c:pt idx="4662">
                  <c:v>2828</c:v>
                </c:pt>
                <c:pt idx="4663">
                  <c:v>2844</c:v>
                </c:pt>
                <c:pt idx="4664">
                  <c:v>2823</c:v>
                </c:pt>
                <c:pt idx="4665">
                  <c:v>2823</c:v>
                </c:pt>
                <c:pt idx="4666">
                  <c:v>2825</c:v>
                </c:pt>
                <c:pt idx="4667">
                  <c:v>2818</c:v>
                </c:pt>
                <c:pt idx="4668">
                  <c:v>2823</c:v>
                </c:pt>
                <c:pt idx="4669">
                  <c:v>2842</c:v>
                </c:pt>
                <c:pt idx="4670">
                  <c:v>2809</c:v>
                </c:pt>
                <c:pt idx="4671">
                  <c:v>2830</c:v>
                </c:pt>
                <c:pt idx="4672">
                  <c:v>2848</c:v>
                </c:pt>
                <c:pt idx="4673">
                  <c:v>2827</c:v>
                </c:pt>
                <c:pt idx="4674">
                  <c:v>2804</c:v>
                </c:pt>
                <c:pt idx="4675">
                  <c:v>2829</c:v>
                </c:pt>
                <c:pt idx="4676">
                  <c:v>2816</c:v>
                </c:pt>
                <c:pt idx="4677">
                  <c:v>2803</c:v>
                </c:pt>
                <c:pt idx="4678">
                  <c:v>2776</c:v>
                </c:pt>
                <c:pt idx="4679">
                  <c:v>2794</c:v>
                </c:pt>
                <c:pt idx="4680">
                  <c:v>2800</c:v>
                </c:pt>
                <c:pt idx="4681">
                  <c:v>2791</c:v>
                </c:pt>
                <c:pt idx="4682">
                  <c:v>2806</c:v>
                </c:pt>
                <c:pt idx="4683">
                  <c:v>2816</c:v>
                </c:pt>
                <c:pt idx="4684">
                  <c:v>2797</c:v>
                </c:pt>
                <c:pt idx="4685">
                  <c:v>2803</c:v>
                </c:pt>
                <c:pt idx="4686">
                  <c:v>2800</c:v>
                </c:pt>
                <c:pt idx="4687">
                  <c:v>2808</c:v>
                </c:pt>
                <c:pt idx="4688">
                  <c:v>2797</c:v>
                </c:pt>
                <c:pt idx="4689">
                  <c:v>2796</c:v>
                </c:pt>
                <c:pt idx="4690">
                  <c:v>2796</c:v>
                </c:pt>
                <c:pt idx="4691">
                  <c:v>2778</c:v>
                </c:pt>
                <c:pt idx="4692">
                  <c:v>2811</c:v>
                </c:pt>
                <c:pt idx="4693">
                  <c:v>2776</c:v>
                </c:pt>
                <c:pt idx="4694">
                  <c:v>2792</c:v>
                </c:pt>
                <c:pt idx="4695">
                  <c:v>2772</c:v>
                </c:pt>
                <c:pt idx="4696">
                  <c:v>2804</c:v>
                </c:pt>
                <c:pt idx="4697">
                  <c:v>2807</c:v>
                </c:pt>
                <c:pt idx="4698">
                  <c:v>2800</c:v>
                </c:pt>
                <c:pt idx="4699">
                  <c:v>2804</c:v>
                </c:pt>
                <c:pt idx="4700">
                  <c:v>2813</c:v>
                </c:pt>
                <c:pt idx="4701">
                  <c:v>2817</c:v>
                </c:pt>
                <c:pt idx="4702">
                  <c:v>2800</c:v>
                </c:pt>
                <c:pt idx="4703">
                  <c:v>2819</c:v>
                </c:pt>
                <c:pt idx="4704">
                  <c:v>2819</c:v>
                </c:pt>
                <c:pt idx="4705">
                  <c:v>2829</c:v>
                </c:pt>
                <c:pt idx="4706">
                  <c:v>2824</c:v>
                </c:pt>
                <c:pt idx="4707">
                  <c:v>2823</c:v>
                </c:pt>
                <c:pt idx="4708">
                  <c:v>2800</c:v>
                </c:pt>
                <c:pt idx="4709">
                  <c:v>2813</c:v>
                </c:pt>
                <c:pt idx="4710">
                  <c:v>2833</c:v>
                </c:pt>
                <c:pt idx="4711">
                  <c:v>2811</c:v>
                </c:pt>
                <c:pt idx="4712">
                  <c:v>2820</c:v>
                </c:pt>
                <c:pt idx="4713">
                  <c:v>2825</c:v>
                </c:pt>
                <c:pt idx="4714">
                  <c:v>2832</c:v>
                </c:pt>
                <c:pt idx="4715">
                  <c:v>2799</c:v>
                </c:pt>
                <c:pt idx="4716">
                  <c:v>2811</c:v>
                </c:pt>
                <c:pt idx="4717">
                  <c:v>2816</c:v>
                </c:pt>
                <c:pt idx="4718">
                  <c:v>2811</c:v>
                </c:pt>
                <c:pt idx="4719">
                  <c:v>2859</c:v>
                </c:pt>
                <c:pt idx="4720">
                  <c:v>2826</c:v>
                </c:pt>
                <c:pt idx="4721">
                  <c:v>2778</c:v>
                </c:pt>
                <c:pt idx="4722">
                  <c:v>2847</c:v>
                </c:pt>
                <c:pt idx="4723">
                  <c:v>2816</c:v>
                </c:pt>
                <c:pt idx="4724">
                  <c:v>2830</c:v>
                </c:pt>
                <c:pt idx="4725">
                  <c:v>2820</c:v>
                </c:pt>
                <c:pt idx="4726">
                  <c:v>2828</c:v>
                </c:pt>
                <c:pt idx="4727">
                  <c:v>2837</c:v>
                </c:pt>
                <c:pt idx="4728">
                  <c:v>2839</c:v>
                </c:pt>
                <c:pt idx="4729">
                  <c:v>2824</c:v>
                </c:pt>
                <c:pt idx="4730">
                  <c:v>2822</c:v>
                </c:pt>
                <c:pt idx="4731">
                  <c:v>2804</c:v>
                </c:pt>
                <c:pt idx="4732">
                  <c:v>2780</c:v>
                </c:pt>
                <c:pt idx="4733">
                  <c:v>2838</c:v>
                </c:pt>
                <c:pt idx="4734">
                  <c:v>2800</c:v>
                </c:pt>
                <c:pt idx="4735">
                  <c:v>2847</c:v>
                </c:pt>
                <c:pt idx="4736">
                  <c:v>2827</c:v>
                </c:pt>
                <c:pt idx="4737">
                  <c:v>2812</c:v>
                </c:pt>
                <c:pt idx="4738">
                  <c:v>2804</c:v>
                </c:pt>
                <c:pt idx="4739">
                  <c:v>2788</c:v>
                </c:pt>
                <c:pt idx="4740">
                  <c:v>2802</c:v>
                </c:pt>
                <c:pt idx="4741">
                  <c:v>2802</c:v>
                </c:pt>
                <c:pt idx="4742">
                  <c:v>2820</c:v>
                </c:pt>
                <c:pt idx="4743">
                  <c:v>2839</c:v>
                </c:pt>
                <c:pt idx="4744">
                  <c:v>2828</c:v>
                </c:pt>
                <c:pt idx="4745">
                  <c:v>2826</c:v>
                </c:pt>
                <c:pt idx="4746">
                  <c:v>2838</c:v>
                </c:pt>
                <c:pt idx="4747">
                  <c:v>2826</c:v>
                </c:pt>
                <c:pt idx="4748">
                  <c:v>2832</c:v>
                </c:pt>
                <c:pt idx="4749">
                  <c:v>2812</c:v>
                </c:pt>
                <c:pt idx="4750">
                  <c:v>2819</c:v>
                </c:pt>
                <c:pt idx="4751">
                  <c:v>2856</c:v>
                </c:pt>
                <c:pt idx="4752">
                  <c:v>2818</c:v>
                </c:pt>
                <c:pt idx="4753">
                  <c:v>2845</c:v>
                </c:pt>
                <c:pt idx="4754">
                  <c:v>2836</c:v>
                </c:pt>
                <c:pt idx="4755">
                  <c:v>2845</c:v>
                </c:pt>
                <c:pt idx="4756">
                  <c:v>2812</c:v>
                </c:pt>
                <c:pt idx="4757">
                  <c:v>2829</c:v>
                </c:pt>
                <c:pt idx="4758">
                  <c:v>2821</c:v>
                </c:pt>
                <c:pt idx="4759">
                  <c:v>2805</c:v>
                </c:pt>
                <c:pt idx="4760">
                  <c:v>2841</c:v>
                </c:pt>
                <c:pt idx="4761">
                  <c:v>2819</c:v>
                </c:pt>
                <c:pt idx="4762">
                  <c:v>2801</c:v>
                </c:pt>
                <c:pt idx="4763">
                  <c:v>2845</c:v>
                </c:pt>
                <c:pt idx="4764">
                  <c:v>2850</c:v>
                </c:pt>
                <c:pt idx="4765">
                  <c:v>2852</c:v>
                </c:pt>
                <c:pt idx="4766">
                  <c:v>2833</c:v>
                </c:pt>
                <c:pt idx="4767">
                  <c:v>2836</c:v>
                </c:pt>
                <c:pt idx="4768">
                  <c:v>2855</c:v>
                </c:pt>
                <c:pt idx="4769">
                  <c:v>2859</c:v>
                </c:pt>
                <c:pt idx="4770">
                  <c:v>2829</c:v>
                </c:pt>
                <c:pt idx="4771">
                  <c:v>2834</c:v>
                </c:pt>
                <c:pt idx="4772">
                  <c:v>2862</c:v>
                </c:pt>
                <c:pt idx="4773">
                  <c:v>2811</c:v>
                </c:pt>
                <c:pt idx="4774">
                  <c:v>2820</c:v>
                </c:pt>
                <c:pt idx="4775">
                  <c:v>2843</c:v>
                </c:pt>
                <c:pt idx="4776">
                  <c:v>2831</c:v>
                </c:pt>
                <c:pt idx="4777">
                  <c:v>2833</c:v>
                </c:pt>
                <c:pt idx="4778">
                  <c:v>2833</c:v>
                </c:pt>
                <c:pt idx="4779">
                  <c:v>2818</c:v>
                </c:pt>
                <c:pt idx="4780">
                  <c:v>2838</c:v>
                </c:pt>
                <c:pt idx="4781">
                  <c:v>2795</c:v>
                </c:pt>
                <c:pt idx="4782">
                  <c:v>2833</c:v>
                </c:pt>
                <c:pt idx="4783">
                  <c:v>2848</c:v>
                </c:pt>
                <c:pt idx="4784">
                  <c:v>2837</c:v>
                </c:pt>
                <c:pt idx="4785">
                  <c:v>2810</c:v>
                </c:pt>
                <c:pt idx="4786">
                  <c:v>2801</c:v>
                </c:pt>
                <c:pt idx="4787">
                  <c:v>2829</c:v>
                </c:pt>
                <c:pt idx="4788">
                  <c:v>2776</c:v>
                </c:pt>
                <c:pt idx="4789">
                  <c:v>2806</c:v>
                </c:pt>
                <c:pt idx="4790">
                  <c:v>2823</c:v>
                </c:pt>
                <c:pt idx="4791">
                  <c:v>2809</c:v>
                </c:pt>
                <c:pt idx="4792">
                  <c:v>2823</c:v>
                </c:pt>
                <c:pt idx="4793">
                  <c:v>2852</c:v>
                </c:pt>
                <c:pt idx="4794">
                  <c:v>2829</c:v>
                </c:pt>
                <c:pt idx="4795">
                  <c:v>2824</c:v>
                </c:pt>
                <c:pt idx="4796">
                  <c:v>2806</c:v>
                </c:pt>
                <c:pt idx="4797">
                  <c:v>2810</c:v>
                </c:pt>
                <c:pt idx="4798">
                  <c:v>2787</c:v>
                </c:pt>
                <c:pt idx="4799">
                  <c:v>2798</c:v>
                </c:pt>
                <c:pt idx="4800">
                  <c:v>2818</c:v>
                </c:pt>
                <c:pt idx="4801">
                  <c:v>2835</c:v>
                </c:pt>
                <c:pt idx="4802">
                  <c:v>2846</c:v>
                </c:pt>
                <c:pt idx="4803">
                  <c:v>2862</c:v>
                </c:pt>
                <c:pt idx="4804">
                  <c:v>2854</c:v>
                </c:pt>
                <c:pt idx="4805">
                  <c:v>2822</c:v>
                </c:pt>
                <c:pt idx="4806">
                  <c:v>2882</c:v>
                </c:pt>
                <c:pt idx="4807">
                  <c:v>2822</c:v>
                </c:pt>
                <c:pt idx="4808">
                  <c:v>2821</c:v>
                </c:pt>
                <c:pt idx="4809">
                  <c:v>2828</c:v>
                </c:pt>
                <c:pt idx="4810">
                  <c:v>2828</c:v>
                </c:pt>
                <c:pt idx="4811">
                  <c:v>2857</c:v>
                </c:pt>
                <c:pt idx="4812">
                  <c:v>2832</c:v>
                </c:pt>
                <c:pt idx="4813">
                  <c:v>2821</c:v>
                </c:pt>
                <c:pt idx="4814">
                  <c:v>2814</c:v>
                </c:pt>
                <c:pt idx="4815">
                  <c:v>2836</c:v>
                </c:pt>
                <c:pt idx="4816">
                  <c:v>2828</c:v>
                </c:pt>
                <c:pt idx="4817">
                  <c:v>2816</c:v>
                </c:pt>
                <c:pt idx="4818">
                  <c:v>2832</c:v>
                </c:pt>
                <c:pt idx="4819">
                  <c:v>2839</c:v>
                </c:pt>
                <c:pt idx="4820">
                  <c:v>2836</c:v>
                </c:pt>
                <c:pt idx="4821">
                  <c:v>2812</c:v>
                </c:pt>
                <c:pt idx="4822">
                  <c:v>2836</c:v>
                </c:pt>
                <c:pt idx="4823">
                  <c:v>2811</c:v>
                </c:pt>
                <c:pt idx="4824">
                  <c:v>2822</c:v>
                </c:pt>
                <c:pt idx="4825">
                  <c:v>2801</c:v>
                </c:pt>
                <c:pt idx="4826">
                  <c:v>2783</c:v>
                </c:pt>
                <c:pt idx="4827">
                  <c:v>2791</c:v>
                </c:pt>
                <c:pt idx="4828">
                  <c:v>2834</c:v>
                </c:pt>
                <c:pt idx="4829">
                  <c:v>2833</c:v>
                </c:pt>
                <c:pt idx="4830">
                  <c:v>2796</c:v>
                </c:pt>
                <c:pt idx="4831">
                  <c:v>2814</c:v>
                </c:pt>
                <c:pt idx="4832">
                  <c:v>2812</c:v>
                </c:pt>
                <c:pt idx="4833">
                  <c:v>2777</c:v>
                </c:pt>
                <c:pt idx="4834">
                  <c:v>2793</c:v>
                </c:pt>
                <c:pt idx="4835">
                  <c:v>2818</c:v>
                </c:pt>
                <c:pt idx="4836">
                  <c:v>2806</c:v>
                </c:pt>
                <c:pt idx="4837">
                  <c:v>2799</c:v>
                </c:pt>
                <c:pt idx="4838">
                  <c:v>2800</c:v>
                </c:pt>
                <c:pt idx="4839">
                  <c:v>2789</c:v>
                </c:pt>
                <c:pt idx="4840">
                  <c:v>2785</c:v>
                </c:pt>
                <c:pt idx="4841">
                  <c:v>2817</c:v>
                </c:pt>
                <c:pt idx="4842">
                  <c:v>2811</c:v>
                </c:pt>
                <c:pt idx="4843">
                  <c:v>2812</c:v>
                </c:pt>
                <c:pt idx="4844">
                  <c:v>2827</c:v>
                </c:pt>
                <c:pt idx="4845">
                  <c:v>2810</c:v>
                </c:pt>
                <c:pt idx="4846">
                  <c:v>2832</c:v>
                </c:pt>
                <c:pt idx="4847">
                  <c:v>2821</c:v>
                </c:pt>
                <c:pt idx="4848">
                  <c:v>2807</c:v>
                </c:pt>
                <c:pt idx="4849">
                  <c:v>2819</c:v>
                </c:pt>
                <c:pt idx="4850">
                  <c:v>2797</c:v>
                </c:pt>
                <c:pt idx="4851">
                  <c:v>2794</c:v>
                </c:pt>
                <c:pt idx="4852">
                  <c:v>2818</c:v>
                </c:pt>
                <c:pt idx="4853">
                  <c:v>2823</c:v>
                </c:pt>
                <c:pt idx="4854">
                  <c:v>2819</c:v>
                </c:pt>
                <c:pt idx="4855">
                  <c:v>2814</c:v>
                </c:pt>
                <c:pt idx="4856">
                  <c:v>2828</c:v>
                </c:pt>
                <c:pt idx="4857">
                  <c:v>2816</c:v>
                </c:pt>
                <c:pt idx="4858">
                  <c:v>2829</c:v>
                </c:pt>
                <c:pt idx="4859">
                  <c:v>2792</c:v>
                </c:pt>
                <c:pt idx="4860">
                  <c:v>2819</c:v>
                </c:pt>
                <c:pt idx="4861">
                  <c:v>2802</c:v>
                </c:pt>
                <c:pt idx="4862">
                  <c:v>2822</c:v>
                </c:pt>
                <c:pt idx="4863">
                  <c:v>2825</c:v>
                </c:pt>
                <c:pt idx="4864">
                  <c:v>2794</c:v>
                </c:pt>
                <c:pt idx="4865">
                  <c:v>2840</c:v>
                </c:pt>
                <c:pt idx="4866">
                  <c:v>2836</c:v>
                </c:pt>
                <c:pt idx="4867">
                  <c:v>2808</c:v>
                </c:pt>
                <c:pt idx="4868">
                  <c:v>2792</c:v>
                </c:pt>
                <c:pt idx="4869">
                  <c:v>2835</c:v>
                </c:pt>
                <c:pt idx="4870">
                  <c:v>2807</c:v>
                </c:pt>
                <c:pt idx="4871">
                  <c:v>2832</c:v>
                </c:pt>
                <c:pt idx="4872">
                  <c:v>2855</c:v>
                </c:pt>
                <c:pt idx="4873">
                  <c:v>2780</c:v>
                </c:pt>
                <c:pt idx="4874">
                  <c:v>2813</c:v>
                </c:pt>
                <c:pt idx="4875">
                  <c:v>2813</c:v>
                </c:pt>
                <c:pt idx="4876">
                  <c:v>2811</c:v>
                </c:pt>
                <c:pt idx="4877">
                  <c:v>2788</c:v>
                </c:pt>
                <c:pt idx="4878">
                  <c:v>2821</c:v>
                </c:pt>
                <c:pt idx="4879">
                  <c:v>2841</c:v>
                </c:pt>
                <c:pt idx="4880">
                  <c:v>2804</c:v>
                </c:pt>
                <c:pt idx="4881">
                  <c:v>2819</c:v>
                </c:pt>
                <c:pt idx="4882">
                  <c:v>2859</c:v>
                </c:pt>
                <c:pt idx="4883">
                  <c:v>2870</c:v>
                </c:pt>
                <c:pt idx="4884">
                  <c:v>2828</c:v>
                </c:pt>
                <c:pt idx="4885">
                  <c:v>2823</c:v>
                </c:pt>
                <c:pt idx="4886">
                  <c:v>2793</c:v>
                </c:pt>
                <c:pt idx="4887">
                  <c:v>2799</c:v>
                </c:pt>
                <c:pt idx="4888">
                  <c:v>2810</c:v>
                </c:pt>
                <c:pt idx="4889">
                  <c:v>2838</c:v>
                </c:pt>
                <c:pt idx="4890">
                  <c:v>2803</c:v>
                </c:pt>
                <c:pt idx="4891">
                  <c:v>2822</c:v>
                </c:pt>
                <c:pt idx="4892">
                  <c:v>2795</c:v>
                </c:pt>
                <c:pt idx="4893">
                  <c:v>2803</c:v>
                </c:pt>
                <c:pt idx="4894">
                  <c:v>2815</c:v>
                </c:pt>
                <c:pt idx="4895">
                  <c:v>2813</c:v>
                </c:pt>
                <c:pt idx="4896">
                  <c:v>2812</c:v>
                </c:pt>
                <c:pt idx="4897">
                  <c:v>2813</c:v>
                </c:pt>
                <c:pt idx="4898">
                  <c:v>2809</c:v>
                </c:pt>
                <c:pt idx="4899">
                  <c:v>2780</c:v>
                </c:pt>
                <c:pt idx="4900">
                  <c:v>2808</c:v>
                </c:pt>
                <c:pt idx="4901">
                  <c:v>2774</c:v>
                </c:pt>
                <c:pt idx="4902">
                  <c:v>2822</c:v>
                </c:pt>
                <c:pt idx="4903">
                  <c:v>2806</c:v>
                </c:pt>
                <c:pt idx="4904">
                  <c:v>2808</c:v>
                </c:pt>
                <c:pt idx="4905">
                  <c:v>2809</c:v>
                </c:pt>
                <c:pt idx="4906">
                  <c:v>2810</c:v>
                </c:pt>
                <c:pt idx="4907">
                  <c:v>2833</c:v>
                </c:pt>
                <c:pt idx="4908">
                  <c:v>2809</c:v>
                </c:pt>
                <c:pt idx="4909">
                  <c:v>2816</c:v>
                </c:pt>
                <c:pt idx="4910">
                  <c:v>2831</c:v>
                </c:pt>
                <c:pt idx="4911">
                  <c:v>2806</c:v>
                </c:pt>
                <c:pt idx="4912">
                  <c:v>2782</c:v>
                </c:pt>
                <c:pt idx="4913">
                  <c:v>2820</c:v>
                </c:pt>
                <c:pt idx="4914">
                  <c:v>2805</c:v>
                </c:pt>
                <c:pt idx="4915">
                  <c:v>2824</c:v>
                </c:pt>
                <c:pt idx="4916">
                  <c:v>2806</c:v>
                </c:pt>
                <c:pt idx="4917">
                  <c:v>2781</c:v>
                </c:pt>
                <c:pt idx="4918">
                  <c:v>2800</c:v>
                </c:pt>
                <c:pt idx="4919">
                  <c:v>2819</c:v>
                </c:pt>
                <c:pt idx="4920">
                  <c:v>2796</c:v>
                </c:pt>
                <c:pt idx="4921">
                  <c:v>2790</c:v>
                </c:pt>
                <c:pt idx="4922">
                  <c:v>2775</c:v>
                </c:pt>
                <c:pt idx="4923">
                  <c:v>2819</c:v>
                </c:pt>
                <c:pt idx="4924">
                  <c:v>2780</c:v>
                </c:pt>
                <c:pt idx="4925">
                  <c:v>2771</c:v>
                </c:pt>
                <c:pt idx="4926">
                  <c:v>2792</c:v>
                </c:pt>
                <c:pt idx="4927">
                  <c:v>2763</c:v>
                </c:pt>
                <c:pt idx="4928">
                  <c:v>2797</c:v>
                </c:pt>
                <c:pt idx="4929">
                  <c:v>2789</c:v>
                </c:pt>
                <c:pt idx="4930">
                  <c:v>2814</c:v>
                </c:pt>
                <c:pt idx="4931">
                  <c:v>2809</c:v>
                </c:pt>
                <c:pt idx="4932">
                  <c:v>2814</c:v>
                </c:pt>
                <c:pt idx="4933">
                  <c:v>2768</c:v>
                </c:pt>
                <c:pt idx="4934">
                  <c:v>2783</c:v>
                </c:pt>
                <c:pt idx="4935">
                  <c:v>2788</c:v>
                </c:pt>
                <c:pt idx="4936">
                  <c:v>2803</c:v>
                </c:pt>
                <c:pt idx="4937">
                  <c:v>2811</c:v>
                </c:pt>
                <c:pt idx="4938">
                  <c:v>2821</c:v>
                </c:pt>
                <c:pt idx="4939">
                  <c:v>2799</c:v>
                </c:pt>
                <c:pt idx="4940">
                  <c:v>2798</c:v>
                </c:pt>
                <c:pt idx="4941">
                  <c:v>2776</c:v>
                </c:pt>
                <c:pt idx="4942">
                  <c:v>2792</c:v>
                </c:pt>
                <c:pt idx="4943">
                  <c:v>2802</c:v>
                </c:pt>
                <c:pt idx="4944">
                  <c:v>2823</c:v>
                </c:pt>
                <c:pt idx="4945">
                  <c:v>2792</c:v>
                </c:pt>
                <c:pt idx="4946">
                  <c:v>2805</c:v>
                </c:pt>
                <c:pt idx="4947">
                  <c:v>2780</c:v>
                </c:pt>
                <c:pt idx="4948">
                  <c:v>2765</c:v>
                </c:pt>
                <c:pt idx="4949">
                  <c:v>2779</c:v>
                </c:pt>
                <c:pt idx="4950">
                  <c:v>2809</c:v>
                </c:pt>
                <c:pt idx="4951">
                  <c:v>2791</c:v>
                </c:pt>
                <c:pt idx="4952">
                  <c:v>2808</c:v>
                </c:pt>
                <c:pt idx="4953">
                  <c:v>2810</c:v>
                </c:pt>
                <c:pt idx="4954">
                  <c:v>2794</c:v>
                </c:pt>
                <c:pt idx="4955">
                  <c:v>2792</c:v>
                </c:pt>
                <c:pt idx="4956">
                  <c:v>2774</c:v>
                </c:pt>
                <c:pt idx="4957">
                  <c:v>2792</c:v>
                </c:pt>
                <c:pt idx="4958">
                  <c:v>2801</c:v>
                </c:pt>
                <c:pt idx="4959">
                  <c:v>2789</c:v>
                </c:pt>
                <c:pt idx="4960">
                  <c:v>2829</c:v>
                </c:pt>
                <c:pt idx="4961">
                  <c:v>2790</c:v>
                </c:pt>
                <c:pt idx="4962">
                  <c:v>2780</c:v>
                </c:pt>
                <c:pt idx="4963">
                  <c:v>2796</c:v>
                </c:pt>
                <c:pt idx="4964">
                  <c:v>2780</c:v>
                </c:pt>
                <c:pt idx="4965">
                  <c:v>2828</c:v>
                </c:pt>
                <c:pt idx="4966">
                  <c:v>2784</c:v>
                </c:pt>
                <c:pt idx="4967">
                  <c:v>2797</c:v>
                </c:pt>
                <c:pt idx="4968">
                  <c:v>2770</c:v>
                </c:pt>
                <c:pt idx="4969">
                  <c:v>2807</c:v>
                </c:pt>
                <c:pt idx="4970">
                  <c:v>2804</c:v>
                </c:pt>
                <c:pt idx="4971">
                  <c:v>2784</c:v>
                </c:pt>
                <c:pt idx="4972">
                  <c:v>2797</c:v>
                </c:pt>
                <c:pt idx="4973">
                  <c:v>2823</c:v>
                </c:pt>
                <c:pt idx="4974">
                  <c:v>2781</c:v>
                </c:pt>
                <c:pt idx="4975">
                  <c:v>2786</c:v>
                </c:pt>
                <c:pt idx="4976">
                  <c:v>2791</c:v>
                </c:pt>
                <c:pt idx="4977">
                  <c:v>2781</c:v>
                </c:pt>
                <c:pt idx="4978">
                  <c:v>2817</c:v>
                </c:pt>
                <c:pt idx="4979">
                  <c:v>2824</c:v>
                </c:pt>
                <c:pt idx="4980">
                  <c:v>2799</c:v>
                </c:pt>
                <c:pt idx="4981">
                  <c:v>2785</c:v>
                </c:pt>
                <c:pt idx="4982">
                  <c:v>2795</c:v>
                </c:pt>
                <c:pt idx="4983">
                  <c:v>2785</c:v>
                </c:pt>
                <c:pt idx="4984">
                  <c:v>2757</c:v>
                </c:pt>
                <c:pt idx="4985">
                  <c:v>2790</c:v>
                </c:pt>
                <c:pt idx="4986">
                  <c:v>2787</c:v>
                </c:pt>
                <c:pt idx="4987">
                  <c:v>2757</c:v>
                </c:pt>
                <c:pt idx="4988">
                  <c:v>2794</c:v>
                </c:pt>
                <c:pt idx="4989">
                  <c:v>2777</c:v>
                </c:pt>
                <c:pt idx="4990">
                  <c:v>2833</c:v>
                </c:pt>
                <c:pt idx="4991">
                  <c:v>2821</c:v>
                </c:pt>
                <c:pt idx="4992">
                  <c:v>2794</c:v>
                </c:pt>
                <c:pt idx="4993">
                  <c:v>2815</c:v>
                </c:pt>
                <c:pt idx="4994">
                  <c:v>2781</c:v>
                </c:pt>
                <c:pt idx="4995">
                  <c:v>2825</c:v>
                </c:pt>
                <c:pt idx="4996">
                  <c:v>2819</c:v>
                </c:pt>
                <c:pt idx="4997">
                  <c:v>2755</c:v>
                </c:pt>
                <c:pt idx="4998">
                  <c:v>2814</c:v>
                </c:pt>
                <c:pt idx="4999">
                  <c:v>2815</c:v>
                </c:pt>
                <c:pt idx="5000">
                  <c:v>2781</c:v>
                </c:pt>
                <c:pt idx="5001">
                  <c:v>2785</c:v>
                </c:pt>
                <c:pt idx="5002">
                  <c:v>2816</c:v>
                </c:pt>
                <c:pt idx="5003">
                  <c:v>2799</c:v>
                </c:pt>
                <c:pt idx="5004">
                  <c:v>2798</c:v>
                </c:pt>
                <c:pt idx="5005">
                  <c:v>2818</c:v>
                </c:pt>
                <c:pt idx="5006">
                  <c:v>2832</c:v>
                </c:pt>
                <c:pt idx="5007">
                  <c:v>2823</c:v>
                </c:pt>
                <c:pt idx="5008">
                  <c:v>2841</c:v>
                </c:pt>
                <c:pt idx="5009">
                  <c:v>2825</c:v>
                </c:pt>
                <c:pt idx="5010">
                  <c:v>2807</c:v>
                </c:pt>
                <c:pt idx="5011">
                  <c:v>2799</c:v>
                </c:pt>
                <c:pt idx="5012">
                  <c:v>2829</c:v>
                </c:pt>
                <c:pt idx="5013">
                  <c:v>2817</c:v>
                </c:pt>
                <c:pt idx="5014">
                  <c:v>2816</c:v>
                </c:pt>
                <c:pt idx="5015">
                  <c:v>2817</c:v>
                </c:pt>
                <c:pt idx="5016">
                  <c:v>2789</c:v>
                </c:pt>
                <c:pt idx="5017">
                  <c:v>2814</c:v>
                </c:pt>
                <c:pt idx="5018">
                  <c:v>2805</c:v>
                </c:pt>
                <c:pt idx="5019">
                  <c:v>2812</c:v>
                </c:pt>
                <c:pt idx="5020">
                  <c:v>2800</c:v>
                </c:pt>
                <c:pt idx="5021">
                  <c:v>2804</c:v>
                </c:pt>
                <c:pt idx="5022">
                  <c:v>2826</c:v>
                </c:pt>
                <c:pt idx="5023">
                  <c:v>2804</c:v>
                </c:pt>
                <c:pt idx="5024">
                  <c:v>2827</c:v>
                </c:pt>
                <c:pt idx="5025">
                  <c:v>2814</c:v>
                </c:pt>
                <c:pt idx="5026">
                  <c:v>2783</c:v>
                </c:pt>
                <c:pt idx="5027">
                  <c:v>2797</c:v>
                </c:pt>
                <c:pt idx="5028">
                  <c:v>2793</c:v>
                </c:pt>
                <c:pt idx="5029">
                  <c:v>2817</c:v>
                </c:pt>
                <c:pt idx="5030">
                  <c:v>2826</c:v>
                </c:pt>
                <c:pt idx="5031">
                  <c:v>2789</c:v>
                </c:pt>
                <c:pt idx="5032">
                  <c:v>2816</c:v>
                </c:pt>
                <c:pt idx="5033">
                  <c:v>2819</c:v>
                </c:pt>
                <c:pt idx="5034">
                  <c:v>2825</c:v>
                </c:pt>
                <c:pt idx="5035">
                  <c:v>2822</c:v>
                </c:pt>
                <c:pt idx="5036">
                  <c:v>2804</c:v>
                </c:pt>
                <c:pt idx="5037">
                  <c:v>2838</c:v>
                </c:pt>
                <c:pt idx="5038">
                  <c:v>2801</c:v>
                </c:pt>
                <c:pt idx="5039">
                  <c:v>2795</c:v>
                </c:pt>
                <c:pt idx="5040">
                  <c:v>2799</c:v>
                </c:pt>
                <c:pt idx="5041">
                  <c:v>2786</c:v>
                </c:pt>
                <c:pt idx="5042">
                  <c:v>2851</c:v>
                </c:pt>
                <c:pt idx="5043">
                  <c:v>2796</c:v>
                </c:pt>
                <c:pt idx="5044">
                  <c:v>2787</c:v>
                </c:pt>
                <c:pt idx="5045">
                  <c:v>2789</c:v>
                </c:pt>
                <c:pt idx="5046">
                  <c:v>2824</c:v>
                </c:pt>
                <c:pt idx="5047">
                  <c:v>2772</c:v>
                </c:pt>
                <c:pt idx="5048">
                  <c:v>2818</c:v>
                </c:pt>
                <c:pt idx="5049">
                  <c:v>2822</c:v>
                </c:pt>
                <c:pt idx="5050">
                  <c:v>2790</c:v>
                </c:pt>
                <c:pt idx="5051">
                  <c:v>2797</c:v>
                </c:pt>
                <c:pt idx="5052">
                  <c:v>2756</c:v>
                </c:pt>
                <c:pt idx="5053">
                  <c:v>2795</c:v>
                </c:pt>
                <c:pt idx="5054">
                  <c:v>2790</c:v>
                </c:pt>
                <c:pt idx="5055">
                  <c:v>2795</c:v>
                </c:pt>
                <c:pt idx="5056">
                  <c:v>2836</c:v>
                </c:pt>
                <c:pt idx="5057">
                  <c:v>2808</c:v>
                </c:pt>
                <c:pt idx="5058">
                  <c:v>2814</c:v>
                </c:pt>
                <c:pt idx="5059">
                  <c:v>2839</c:v>
                </c:pt>
                <c:pt idx="5060">
                  <c:v>2795</c:v>
                </c:pt>
                <c:pt idx="5061">
                  <c:v>2799</c:v>
                </c:pt>
                <c:pt idx="5062">
                  <c:v>2832</c:v>
                </c:pt>
                <c:pt idx="5063">
                  <c:v>2812</c:v>
                </c:pt>
                <c:pt idx="5064">
                  <c:v>2831</c:v>
                </c:pt>
                <c:pt idx="5065">
                  <c:v>2844</c:v>
                </c:pt>
                <c:pt idx="5066">
                  <c:v>2823</c:v>
                </c:pt>
                <c:pt idx="5067">
                  <c:v>2820</c:v>
                </c:pt>
                <c:pt idx="5068">
                  <c:v>2842</c:v>
                </c:pt>
                <c:pt idx="5069">
                  <c:v>2811</c:v>
                </c:pt>
                <c:pt idx="5070">
                  <c:v>2813</c:v>
                </c:pt>
                <c:pt idx="5071">
                  <c:v>2839</c:v>
                </c:pt>
                <c:pt idx="5072">
                  <c:v>2822</c:v>
                </c:pt>
                <c:pt idx="5073">
                  <c:v>2847</c:v>
                </c:pt>
                <c:pt idx="5074">
                  <c:v>2845</c:v>
                </c:pt>
                <c:pt idx="5075">
                  <c:v>2817</c:v>
                </c:pt>
                <c:pt idx="5076">
                  <c:v>2804</c:v>
                </c:pt>
                <c:pt idx="5077">
                  <c:v>2832</c:v>
                </c:pt>
                <c:pt idx="5078">
                  <c:v>2827</c:v>
                </c:pt>
                <c:pt idx="5079">
                  <c:v>2838</c:v>
                </c:pt>
                <c:pt idx="5080">
                  <c:v>2813</c:v>
                </c:pt>
                <c:pt idx="5081">
                  <c:v>2811</c:v>
                </c:pt>
                <c:pt idx="5082">
                  <c:v>2856</c:v>
                </c:pt>
                <c:pt idx="5083">
                  <c:v>2836</c:v>
                </c:pt>
                <c:pt idx="5084">
                  <c:v>2852</c:v>
                </c:pt>
                <c:pt idx="5085">
                  <c:v>2811</c:v>
                </c:pt>
                <c:pt idx="5086">
                  <c:v>2788</c:v>
                </c:pt>
                <c:pt idx="5087">
                  <c:v>2795</c:v>
                </c:pt>
                <c:pt idx="5088">
                  <c:v>2782</c:v>
                </c:pt>
                <c:pt idx="5089">
                  <c:v>2781</c:v>
                </c:pt>
                <c:pt idx="5090">
                  <c:v>2815</c:v>
                </c:pt>
                <c:pt idx="5091">
                  <c:v>2786</c:v>
                </c:pt>
                <c:pt idx="5092">
                  <c:v>2822</c:v>
                </c:pt>
                <c:pt idx="5093">
                  <c:v>2829</c:v>
                </c:pt>
                <c:pt idx="5094">
                  <c:v>2810</c:v>
                </c:pt>
                <c:pt idx="5095">
                  <c:v>2826</c:v>
                </c:pt>
                <c:pt idx="5096">
                  <c:v>2799</c:v>
                </c:pt>
                <c:pt idx="5097">
                  <c:v>2834</c:v>
                </c:pt>
                <c:pt idx="5098">
                  <c:v>2798</c:v>
                </c:pt>
                <c:pt idx="5099">
                  <c:v>2819</c:v>
                </c:pt>
                <c:pt idx="5100">
                  <c:v>2851</c:v>
                </c:pt>
                <c:pt idx="5101">
                  <c:v>2837</c:v>
                </c:pt>
                <c:pt idx="5102">
                  <c:v>2821</c:v>
                </c:pt>
                <c:pt idx="5103">
                  <c:v>2805</c:v>
                </c:pt>
                <c:pt idx="5104">
                  <c:v>2821</c:v>
                </c:pt>
                <c:pt idx="5105">
                  <c:v>2821</c:v>
                </c:pt>
                <c:pt idx="5106">
                  <c:v>2828</c:v>
                </c:pt>
                <c:pt idx="5107">
                  <c:v>2806</c:v>
                </c:pt>
                <c:pt idx="5108">
                  <c:v>2843</c:v>
                </c:pt>
                <c:pt idx="5109">
                  <c:v>2828</c:v>
                </c:pt>
                <c:pt idx="5110">
                  <c:v>2788</c:v>
                </c:pt>
                <c:pt idx="5111">
                  <c:v>2814</c:v>
                </c:pt>
                <c:pt idx="5112">
                  <c:v>2806</c:v>
                </c:pt>
                <c:pt idx="5113">
                  <c:v>2835</c:v>
                </c:pt>
                <c:pt idx="5114">
                  <c:v>2811</c:v>
                </c:pt>
                <c:pt idx="5115">
                  <c:v>2807</c:v>
                </c:pt>
                <c:pt idx="5116">
                  <c:v>2799</c:v>
                </c:pt>
                <c:pt idx="5117">
                  <c:v>2806</c:v>
                </c:pt>
                <c:pt idx="5118">
                  <c:v>2799</c:v>
                </c:pt>
                <c:pt idx="5119">
                  <c:v>2815</c:v>
                </c:pt>
                <c:pt idx="5120">
                  <c:v>2808</c:v>
                </c:pt>
                <c:pt idx="5121">
                  <c:v>2819</c:v>
                </c:pt>
                <c:pt idx="5122">
                  <c:v>2806</c:v>
                </c:pt>
                <c:pt idx="5123">
                  <c:v>2790</c:v>
                </c:pt>
                <c:pt idx="5124">
                  <c:v>2837</c:v>
                </c:pt>
                <c:pt idx="5125">
                  <c:v>2807</c:v>
                </c:pt>
                <c:pt idx="5126">
                  <c:v>2823</c:v>
                </c:pt>
                <c:pt idx="5127">
                  <c:v>2826</c:v>
                </c:pt>
                <c:pt idx="5128">
                  <c:v>2819</c:v>
                </c:pt>
                <c:pt idx="5129">
                  <c:v>2821</c:v>
                </c:pt>
                <c:pt idx="5130">
                  <c:v>2807</c:v>
                </c:pt>
                <c:pt idx="5131">
                  <c:v>2839</c:v>
                </c:pt>
                <c:pt idx="5132">
                  <c:v>2814</c:v>
                </c:pt>
                <c:pt idx="5133">
                  <c:v>2829</c:v>
                </c:pt>
                <c:pt idx="5134">
                  <c:v>2813</c:v>
                </c:pt>
                <c:pt idx="5135">
                  <c:v>2815</c:v>
                </c:pt>
                <c:pt idx="5136">
                  <c:v>2824</c:v>
                </c:pt>
                <c:pt idx="5137">
                  <c:v>2793</c:v>
                </c:pt>
                <c:pt idx="5138">
                  <c:v>2824</c:v>
                </c:pt>
                <c:pt idx="5139">
                  <c:v>2840</c:v>
                </c:pt>
                <c:pt idx="5140">
                  <c:v>2797</c:v>
                </c:pt>
                <c:pt idx="5141">
                  <c:v>2814</c:v>
                </c:pt>
                <c:pt idx="5142">
                  <c:v>2817</c:v>
                </c:pt>
                <c:pt idx="5143">
                  <c:v>2851</c:v>
                </c:pt>
                <c:pt idx="5144">
                  <c:v>2823</c:v>
                </c:pt>
                <c:pt idx="5145">
                  <c:v>2843</c:v>
                </c:pt>
                <c:pt idx="5146">
                  <c:v>2856</c:v>
                </c:pt>
                <c:pt idx="5147">
                  <c:v>2839</c:v>
                </c:pt>
                <c:pt idx="5148">
                  <c:v>2830</c:v>
                </c:pt>
                <c:pt idx="5149">
                  <c:v>2873</c:v>
                </c:pt>
                <c:pt idx="5150">
                  <c:v>2857</c:v>
                </c:pt>
                <c:pt idx="5151">
                  <c:v>2839</c:v>
                </c:pt>
                <c:pt idx="5152">
                  <c:v>2850</c:v>
                </c:pt>
                <c:pt idx="5153">
                  <c:v>2820</c:v>
                </c:pt>
                <c:pt idx="5154">
                  <c:v>2837</c:v>
                </c:pt>
                <c:pt idx="5155">
                  <c:v>2842</c:v>
                </c:pt>
                <c:pt idx="5156">
                  <c:v>2834</c:v>
                </c:pt>
                <c:pt idx="5157">
                  <c:v>2834</c:v>
                </c:pt>
                <c:pt idx="5158">
                  <c:v>2825</c:v>
                </c:pt>
                <c:pt idx="5159">
                  <c:v>2832</c:v>
                </c:pt>
                <c:pt idx="5160">
                  <c:v>2850</c:v>
                </c:pt>
                <c:pt idx="5161">
                  <c:v>2813</c:v>
                </c:pt>
                <c:pt idx="5162">
                  <c:v>2817</c:v>
                </c:pt>
                <c:pt idx="5163">
                  <c:v>2817</c:v>
                </c:pt>
                <c:pt idx="5164">
                  <c:v>2822</c:v>
                </c:pt>
                <c:pt idx="5165">
                  <c:v>2838</c:v>
                </c:pt>
                <c:pt idx="5166">
                  <c:v>2849</c:v>
                </c:pt>
                <c:pt idx="5167">
                  <c:v>2858</c:v>
                </c:pt>
                <c:pt idx="5168">
                  <c:v>2844</c:v>
                </c:pt>
                <c:pt idx="5169">
                  <c:v>2827</c:v>
                </c:pt>
                <c:pt idx="5170">
                  <c:v>2813</c:v>
                </c:pt>
                <c:pt idx="5171">
                  <c:v>2850</c:v>
                </c:pt>
                <c:pt idx="5172">
                  <c:v>2856</c:v>
                </c:pt>
                <c:pt idx="5173">
                  <c:v>2830</c:v>
                </c:pt>
                <c:pt idx="5174">
                  <c:v>2861</c:v>
                </c:pt>
                <c:pt idx="5175">
                  <c:v>2825</c:v>
                </c:pt>
                <c:pt idx="5176">
                  <c:v>2844</c:v>
                </c:pt>
                <c:pt idx="5177">
                  <c:v>2812</c:v>
                </c:pt>
                <c:pt idx="5178">
                  <c:v>2844</c:v>
                </c:pt>
                <c:pt idx="5179">
                  <c:v>2824</c:v>
                </c:pt>
                <c:pt idx="5180">
                  <c:v>2843</c:v>
                </c:pt>
                <c:pt idx="5181">
                  <c:v>2807</c:v>
                </c:pt>
                <c:pt idx="5182">
                  <c:v>2823</c:v>
                </c:pt>
                <c:pt idx="5183">
                  <c:v>2816</c:v>
                </c:pt>
                <c:pt idx="5184">
                  <c:v>2831</c:v>
                </c:pt>
                <c:pt idx="5185">
                  <c:v>2813</c:v>
                </c:pt>
                <c:pt idx="5186">
                  <c:v>2792</c:v>
                </c:pt>
                <c:pt idx="5187">
                  <c:v>2849</c:v>
                </c:pt>
                <c:pt idx="5188">
                  <c:v>2802</c:v>
                </c:pt>
                <c:pt idx="5189">
                  <c:v>2838</c:v>
                </c:pt>
                <c:pt idx="5190">
                  <c:v>2844</c:v>
                </c:pt>
                <c:pt idx="5191">
                  <c:v>2819</c:v>
                </c:pt>
                <c:pt idx="5192">
                  <c:v>2809</c:v>
                </c:pt>
                <c:pt idx="5193">
                  <c:v>2808</c:v>
                </c:pt>
                <c:pt idx="5194">
                  <c:v>2830</c:v>
                </c:pt>
                <c:pt idx="5195">
                  <c:v>2807</c:v>
                </c:pt>
                <c:pt idx="5196">
                  <c:v>2829</c:v>
                </c:pt>
                <c:pt idx="5197">
                  <c:v>2805</c:v>
                </c:pt>
                <c:pt idx="5198">
                  <c:v>2802</c:v>
                </c:pt>
                <c:pt idx="5199">
                  <c:v>2823</c:v>
                </c:pt>
                <c:pt idx="5200">
                  <c:v>2810</c:v>
                </c:pt>
                <c:pt idx="5201">
                  <c:v>2829</c:v>
                </c:pt>
                <c:pt idx="5202">
                  <c:v>2840</c:v>
                </c:pt>
                <c:pt idx="5203">
                  <c:v>2817</c:v>
                </c:pt>
                <c:pt idx="5204">
                  <c:v>2847</c:v>
                </c:pt>
                <c:pt idx="5205">
                  <c:v>2842</c:v>
                </c:pt>
                <c:pt idx="5206">
                  <c:v>2824</c:v>
                </c:pt>
                <c:pt idx="5207">
                  <c:v>2834</c:v>
                </c:pt>
                <c:pt idx="5208">
                  <c:v>2825</c:v>
                </c:pt>
                <c:pt idx="5209">
                  <c:v>2795</c:v>
                </c:pt>
                <c:pt idx="5210">
                  <c:v>2808</c:v>
                </c:pt>
                <c:pt idx="5211">
                  <c:v>2808</c:v>
                </c:pt>
                <c:pt idx="5212">
                  <c:v>2773</c:v>
                </c:pt>
                <c:pt idx="5213">
                  <c:v>2796</c:v>
                </c:pt>
                <c:pt idx="5214">
                  <c:v>2785</c:v>
                </c:pt>
                <c:pt idx="5215">
                  <c:v>2804</c:v>
                </c:pt>
                <c:pt idx="5216">
                  <c:v>2850</c:v>
                </c:pt>
                <c:pt idx="5217">
                  <c:v>2789</c:v>
                </c:pt>
                <c:pt idx="5218">
                  <c:v>2817</c:v>
                </c:pt>
                <c:pt idx="5219">
                  <c:v>2800</c:v>
                </c:pt>
                <c:pt idx="5220">
                  <c:v>2821</c:v>
                </c:pt>
                <c:pt idx="5221">
                  <c:v>2793</c:v>
                </c:pt>
                <c:pt idx="5222">
                  <c:v>2795</c:v>
                </c:pt>
                <c:pt idx="5223">
                  <c:v>2786</c:v>
                </c:pt>
                <c:pt idx="5224">
                  <c:v>2787</c:v>
                </c:pt>
                <c:pt idx="5225">
                  <c:v>2802</c:v>
                </c:pt>
                <c:pt idx="5226">
                  <c:v>2798</c:v>
                </c:pt>
                <c:pt idx="5227">
                  <c:v>2830</c:v>
                </c:pt>
                <c:pt idx="5228">
                  <c:v>2803</c:v>
                </c:pt>
                <c:pt idx="5229">
                  <c:v>2827</c:v>
                </c:pt>
                <c:pt idx="5230">
                  <c:v>2821</c:v>
                </c:pt>
                <c:pt idx="5231">
                  <c:v>2823</c:v>
                </c:pt>
                <c:pt idx="5232">
                  <c:v>2798</c:v>
                </c:pt>
                <c:pt idx="5233">
                  <c:v>2810</c:v>
                </c:pt>
                <c:pt idx="5234">
                  <c:v>2810</c:v>
                </c:pt>
                <c:pt idx="5235">
                  <c:v>2801</c:v>
                </c:pt>
                <c:pt idx="5236">
                  <c:v>2764</c:v>
                </c:pt>
                <c:pt idx="5237">
                  <c:v>2781</c:v>
                </c:pt>
                <c:pt idx="5238">
                  <c:v>2811</c:v>
                </c:pt>
                <c:pt idx="5239">
                  <c:v>2805</c:v>
                </c:pt>
                <c:pt idx="5240">
                  <c:v>2792</c:v>
                </c:pt>
                <c:pt idx="5241">
                  <c:v>2793</c:v>
                </c:pt>
                <c:pt idx="5242">
                  <c:v>2821</c:v>
                </c:pt>
                <c:pt idx="5243">
                  <c:v>2837</c:v>
                </c:pt>
                <c:pt idx="5244">
                  <c:v>2808</c:v>
                </c:pt>
                <c:pt idx="5245">
                  <c:v>2808</c:v>
                </c:pt>
                <c:pt idx="5246">
                  <c:v>2803</c:v>
                </c:pt>
                <c:pt idx="5247">
                  <c:v>2798</c:v>
                </c:pt>
                <c:pt idx="5248">
                  <c:v>2781</c:v>
                </c:pt>
                <c:pt idx="5249">
                  <c:v>2810</c:v>
                </c:pt>
                <c:pt idx="5250">
                  <c:v>2834</c:v>
                </c:pt>
                <c:pt idx="5251">
                  <c:v>2832</c:v>
                </c:pt>
                <c:pt idx="5252">
                  <c:v>2790</c:v>
                </c:pt>
                <c:pt idx="5253">
                  <c:v>2822</c:v>
                </c:pt>
                <c:pt idx="5254">
                  <c:v>2814</c:v>
                </c:pt>
                <c:pt idx="5255">
                  <c:v>2782</c:v>
                </c:pt>
                <c:pt idx="5256">
                  <c:v>2815</c:v>
                </c:pt>
                <c:pt idx="5257">
                  <c:v>2810</c:v>
                </c:pt>
                <c:pt idx="5258">
                  <c:v>2794</c:v>
                </c:pt>
                <c:pt idx="5259">
                  <c:v>2815</c:v>
                </c:pt>
                <c:pt idx="5260">
                  <c:v>2813</c:v>
                </c:pt>
                <c:pt idx="5261">
                  <c:v>2832</c:v>
                </c:pt>
                <c:pt idx="5262">
                  <c:v>2832</c:v>
                </c:pt>
                <c:pt idx="5263">
                  <c:v>2834</c:v>
                </c:pt>
                <c:pt idx="5264">
                  <c:v>2810</c:v>
                </c:pt>
                <c:pt idx="5265">
                  <c:v>2793</c:v>
                </c:pt>
                <c:pt idx="5266">
                  <c:v>2813</c:v>
                </c:pt>
                <c:pt idx="5267">
                  <c:v>2792</c:v>
                </c:pt>
                <c:pt idx="5268">
                  <c:v>2811</c:v>
                </c:pt>
                <c:pt idx="5269">
                  <c:v>2817</c:v>
                </c:pt>
                <c:pt idx="5270">
                  <c:v>2815</c:v>
                </c:pt>
                <c:pt idx="5271">
                  <c:v>2816</c:v>
                </c:pt>
                <c:pt idx="5272">
                  <c:v>2810</c:v>
                </c:pt>
                <c:pt idx="5273">
                  <c:v>2819</c:v>
                </c:pt>
                <c:pt idx="5274">
                  <c:v>2806</c:v>
                </c:pt>
                <c:pt idx="5275">
                  <c:v>2822</c:v>
                </c:pt>
                <c:pt idx="5276">
                  <c:v>2808</c:v>
                </c:pt>
                <c:pt idx="5277">
                  <c:v>2806</c:v>
                </c:pt>
                <c:pt idx="5278">
                  <c:v>2826</c:v>
                </c:pt>
                <c:pt idx="5279">
                  <c:v>2824</c:v>
                </c:pt>
                <c:pt idx="5280">
                  <c:v>2838</c:v>
                </c:pt>
                <c:pt idx="5281">
                  <c:v>2816</c:v>
                </c:pt>
                <c:pt idx="5282">
                  <c:v>2814</c:v>
                </c:pt>
                <c:pt idx="5283">
                  <c:v>2820</c:v>
                </c:pt>
                <c:pt idx="5284">
                  <c:v>2814</c:v>
                </c:pt>
                <c:pt idx="5285">
                  <c:v>2804</c:v>
                </c:pt>
                <c:pt idx="5286">
                  <c:v>2808</c:v>
                </c:pt>
                <c:pt idx="5287">
                  <c:v>2817</c:v>
                </c:pt>
                <c:pt idx="5288">
                  <c:v>2821</c:v>
                </c:pt>
                <c:pt idx="5289">
                  <c:v>2794</c:v>
                </c:pt>
                <c:pt idx="5290">
                  <c:v>2771</c:v>
                </c:pt>
                <c:pt idx="5291">
                  <c:v>2793</c:v>
                </c:pt>
                <c:pt idx="5292">
                  <c:v>2830</c:v>
                </c:pt>
                <c:pt idx="5293">
                  <c:v>2792</c:v>
                </c:pt>
                <c:pt idx="5294">
                  <c:v>2803</c:v>
                </c:pt>
                <c:pt idx="5295">
                  <c:v>2803</c:v>
                </c:pt>
                <c:pt idx="5296">
                  <c:v>2793</c:v>
                </c:pt>
                <c:pt idx="5297">
                  <c:v>2815</c:v>
                </c:pt>
                <c:pt idx="5298">
                  <c:v>2807</c:v>
                </c:pt>
                <c:pt idx="5299">
                  <c:v>2813</c:v>
                </c:pt>
                <c:pt idx="5300">
                  <c:v>2820</c:v>
                </c:pt>
                <c:pt idx="5301">
                  <c:v>2797</c:v>
                </c:pt>
                <c:pt idx="5302">
                  <c:v>2787</c:v>
                </c:pt>
                <c:pt idx="5303">
                  <c:v>2807</c:v>
                </c:pt>
                <c:pt idx="5304">
                  <c:v>2825</c:v>
                </c:pt>
                <c:pt idx="5305">
                  <c:v>2798</c:v>
                </c:pt>
                <c:pt idx="5306">
                  <c:v>2839</c:v>
                </c:pt>
                <c:pt idx="5307">
                  <c:v>2803</c:v>
                </c:pt>
                <c:pt idx="5308">
                  <c:v>2832</c:v>
                </c:pt>
                <c:pt idx="5309">
                  <c:v>2800</c:v>
                </c:pt>
                <c:pt idx="5310">
                  <c:v>2847</c:v>
                </c:pt>
                <c:pt idx="5311">
                  <c:v>2819</c:v>
                </c:pt>
                <c:pt idx="5312">
                  <c:v>2810</c:v>
                </c:pt>
                <c:pt idx="5313">
                  <c:v>2814</c:v>
                </c:pt>
                <c:pt idx="5314">
                  <c:v>2799</c:v>
                </c:pt>
                <c:pt idx="5315">
                  <c:v>2813</c:v>
                </c:pt>
                <c:pt idx="5316">
                  <c:v>2819</c:v>
                </c:pt>
                <c:pt idx="5317">
                  <c:v>2819</c:v>
                </c:pt>
                <c:pt idx="5318">
                  <c:v>2859</c:v>
                </c:pt>
                <c:pt idx="5319">
                  <c:v>2781</c:v>
                </c:pt>
                <c:pt idx="5320">
                  <c:v>2799</c:v>
                </c:pt>
                <c:pt idx="5321">
                  <c:v>2793</c:v>
                </c:pt>
                <c:pt idx="5322">
                  <c:v>2805</c:v>
                </c:pt>
                <c:pt idx="5323">
                  <c:v>2829</c:v>
                </c:pt>
                <c:pt idx="5324">
                  <c:v>2819</c:v>
                </c:pt>
                <c:pt idx="5325">
                  <c:v>2804</c:v>
                </c:pt>
                <c:pt idx="5326">
                  <c:v>2816</c:v>
                </c:pt>
                <c:pt idx="5327">
                  <c:v>2801</c:v>
                </c:pt>
                <c:pt idx="5328">
                  <c:v>2791</c:v>
                </c:pt>
                <c:pt idx="5329">
                  <c:v>2791</c:v>
                </c:pt>
                <c:pt idx="5330">
                  <c:v>2809</c:v>
                </c:pt>
                <c:pt idx="5331">
                  <c:v>2807</c:v>
                </c:pt>
                <c:pt idx="5332">
                  <c:v>2804</c:v>
                </c:pt>
                <c:pt idx="5333">
                  <c:v>2789</c:v>
                </c:pt>
                <c:pt idx="5334">
                  <c:v>2804</c:v>
                </c:pt>
                <c:pt idx="5335">
                  <c:v>2789</c:v>
                </c:pt>
                <c:pt idx="5336">
                  <c:v>2813</c:v>
                </c:pt>
                <c:pt idx="5337">
                  <c:v>2800</c:v>
                </c:pt>
                <c:pt idx="5338">
                  <c:v>2787</c:v>
                </c:pt>
                <c:pt idx="5339">
                  <c:v>2776</c:v>
                </c:pt>
                <c:pt idx="5340">
                  <c:v>2817</c:v>
                </c:pt>
                <c:pt idx="5341">
                  <c:v>2802</c:v>
                </c:pt>
                <c:pt idx="5342">
                  <c:v>2785</c:v>
                </c:pt>
                <c:pt idx="5343">
                  <c:v>2803</c:v>
                </c:pt>
                <c:pt idx="5344">
                  <c:v>2782</c:v>
                </c:pt>
                <c:pt idx="5345">
                  <c:v>2787</c:v>
                </c:pt>
                <c:pt idx="5346">
                  <c:v>2781</c:v>
                </c:pt>
                <c:pt idx="5347">
                  <c:v>2772</c:v>
                </c:pt>
                <c:pt idx="5348">
                  <c:v>2809</c:v>
                </c:pt>
                <c:pt idx="5349">
                  <c:v>2769</c:v>
                </c:pt>
                <c:pt idx="5350">
                  <c:v>2761</c:v>
                </c:pt>
                <c:pt idx="5351">
                  <c:v>2787</c:v>
                </c:pt>
                <c:pt idx="5352">
                  <c:v>2753</c:v>
                </c:pt>
                <c:pt idx="5353">
                  <c:v>2825</c:v>
                </c:pt>
                <c:pt idx="5354">
                  <c:v>2823</c:v>
                </c:pt>
                <c:pt idx="5355">
                  <c:v>2786</c:v>
                </c:pt>
                <c:pt idx="5356">
                  <c:v>2808</c:v>
                </c:pt>
                <c:pt idx="5357">
                  <c:v>2780</c:v>
                </c:pt>
                <c:pt idx="5358">
                  <c:v>2800</c:v>
                </c:pt>
                <c:pt idx="5359">
                  <c:v>2793</c:v>
                </c:pt>
                <c:pt idx="5360">
                  <c:v>2793</c:v>
                </c:pt>
                <c:pt idx="5361">
                  <c:v>2791</c:v>
                </c:pt>
                <c:pt idx="5362">
                  <c:v>2763</c:v>
                </c:pt>
                <c:pt idx="5363">
                  <c:v>2774</c:v>
                </c:pt>
                <c:pt idx="5364">
                  <c:v>2779</c:v>
                </c:pt>
                <c:pt idx="5365">
                  <c:v>2799</c:v>
                </c:pt>
                <c:pt idx="5366">
                  <c:v>2811</c:v>
                </c:pt>
                <c:pt idx="5367">
                  <c:v>2771</c:v>
                </c:pt>
                <c:pt idx="5368">
                  <c:v>2804</c:v>
                </c:pt>
                <c:pt idx="5369">
                  <c:v>2774</c:v>
                </c:pt>
                <c:pt idx="5370">
                  <c:v>2785</c:v>
                </c:pt>
                <c:pt idx="5371">
                  <c:v>2779</c:v>
                </c:pt>
                <c:pt idx="5372">
                  <c:v>2769</c:v>
                </c:pt>
                <c:pt idx="5373">
                  <c:v>2786</c:v>
                </c:pt>
                <c:pt idx="5374">
                  <c:v>2803</c:v>
                </c:pt>
                <c:pt idx="5375">
                  <c:v>2773</c:v>
                </c:pt>
                <c:pt idx="5376">
                  <c:v>2791</c:v>
                </c:pt>
                <c:pt idx="5377">
                  <c:v>2754</c:v>
                </c:pt>
                <c:pt idx="5378">
                  <c:v>2750</c:v>
                </c:pt>
                <c:pt idx="5379">
                  <c:v>2793</c:v>
                </c:pt>
                <c:pt idx="5380">
                  <c:v>2778</c:v>
                </c:pt>
                <c:pt idx="5381">
                  <c:v>2780</c:v>
                </c:pt>
                <c:pt idx="5382">
                  <c:v>2792</c:v>
                </c:pt>
                <c:pt idx="5383">
                  <c:v>2786</c:v>
                </c:pt>
                <c:pt idx="5384">
                  <c:v>2767</c:v>
                </c:pt>
                <c:pt idx="5385">
                  <c:v>2806</c:v>
                </c:pt>
                <c:pt idx="5386">
                  <c:v>2787</c:v>
                </c:pt>
                <c:pt idx="5387">
                  <c:v>2802</c:v>
                </c:pt>
                <c:pt idx="5388">
                  <c:v>2808</c:v>
                </c:pt>
                <c:pt idx="5389">
                  <c:v>2788</c:v>
                </c:pt>
                <c:pt idx="5390">
                  <c:v>2826</c:v>
                </c:pt>
                <c:pt idx="5391">
                  <c:v>2805</c:v>
                </c:pt>
                <c:pt idx="5392">
                  <c:v>2840</c:v>
                </c:pt>
                <c:pt idx="5393">
                  <c:v>2817</c:v>
                </c:pt>
                <c:pt idx="5394">
                  <c:v>2807</c:v>
                </c:pt>
                <c:pt idx="5395">
                  <c:v>2787</c:v>
                </c:pt>
                <c:pt idx="5396">
                  <c:v>2783</c:v>
                </c:pt>
                <c:pt idx="5397">
                  <c:v>2786</c:v>
                </c:pt>
                <c:pt idx="5398">
                  <c:v>2796</c:v>
                </c:pt>
                <c:pt idx="5399">
                  <c:v>2798</c:v>
                </c:pt>
                <c:pt idx="5400">
                  <c:v>2788</c:v>
                </c:pt>
                <c:pt idx="5401">
                  <c:v>2811</c:v>
                </c:pt>
                <c:pt idx="5402">
                  <c:v>2841</c:v>
                </c:pt>
                <c:pt idx="5403">
                  <c:v>2818</c:v>
                </c:pt>
                <c:pt idx="5404">
                  <c:v>2809</c:v>
                </c:pt>
                <c:pt idx="5405">
                  <c:v>2823</c:v>
                </c:pt>
                <c:pt idx="5406">
                  <c:v>2846</c:v>
                </c:pt>
                <c:pt idx="5407">
                  <c:v>2842</c:v>
                </c:pt>
                <c:pt idx="5408">
                  <c:v>2814</c:v>
                </c:pt>
                <c:pt idx="5409">
                  <c:v>2831</c:v>
                </c:pt>
                <c:pt idx="5410">
                  <c:v>2814</c:v>
                </c:pt>
                <c:pt idx="5411">
                  <c:v>2810</c:v>
                </c:pt>
                <c:pt idx="5412">
                  <c:v>2811</c:v>
                </c:pt>
                <c:pt idx="5413">
                  <c:v>2803</c:v>
                </c:pt>
                <c:pt idx="5414">
                  <c:v>2844</c:v>
                </c:pt>
                <c:pt idx="5415">
                  <c:v>2825</c:v>
                </c:pt>
                <c:pt idx="5416">
                  <c:v>2832</c:v>
                </c:pt>
                <c:pt idx="5417">
                  <c:v>2806</c:v>
                </c:pt>
                <c:pt idx="5418">
                  <c:v>2811</c:v>
                </c:pt>
                <c:pt idx="5419">
                  <c:v>2820</c:v>
                </c:pt>
                <c:pt idx="5420">
                  <c:v>2812</c:v>
                </c:pt>
                <c:pt idx="5421">
                  <c:v>2809</c:v>
                </c:pt>
                <c:pt idx="5422">
                  <c:v>2819</c:v>
                </c:pt>
                <c:pt idx="5423">
                  <c:v>2807</c:v>
                </c:pt>
                <c:pt idx="5424">
                  <c:v>2776</c:v>
                </c:pt>
                <c:pt idx="5425">
                  <c:v>2811</c:v>
                </c:pt>
                <c:pt idx="5426">
                  <c:v>2789</c:v>
                </c:pt>
                <c:pt idx="5427">
                  <c:v>2785</c:v>
                </c:pt>
                <c:pt idx="5428">
                  <c:v>2817</c:v>
                </c:pt>
                <c:pt idx="5429">
                  <c:v>2784</c:v>
                </c:pt>
                <c:pt idx="5430">
                  <c:v>2811</c:v>
                </c:pt>
                <c:pt idx="5431">
                  <c:v>2797</c:v>
                </c:pt>
                <c:pt idx="5432">
                  <c:v>2786</c:v>
                </c:pt>
                <c:pt idx="5433">
                  <c:v>2819</c:v>
                </c:pt>
                <c:pt idx="5434">
                  <c:v>2830</c:v>
                </c:pt>
                <c:pt idx="5435">
                  <c:v>2808</c:v>
                </c:pt>
                <c:pt idx="5436">
                  <c:v>2832</c:v>
                </c:pt>
                <c:pt idx="5437">
                  <c:v>2794</c:v>
                </c:pt>
                <c:pt idx="5438">
                  <c:v>2830</c:v>
                </c:pt>
                <c:pt idx="5439">
                  <c:v>2827</c:v>
                </c:pt>
                <c:pt idx="5440">
                  <c:v>2853</c:v>
                </c:pt>
                <c:pt idx="5441">
                  <c:v>2808</c:v>
                </c:pt>
                <c:pt idx="5442">
                  <c:v>2825</c:v>
                </c:pt>
                <c:pt idx="5443">
                  <c:v>2825</c:v>
                </c:pt>
                <c:pt idx="5444">
                  <c:v>2807</c:v>
                </c:pt>
                <c:pt idx="5445">
                  <c:v>2819</c:v>
                </c:pt>
                <c:pt idx="5446">
                  <c:v>2847</c:v>
                </c:pt>
                <c:pt idx="5447">
                  <c:v>2835</c:v>
                </c:pt>
                <c:pt idx="5448">
                  <c:v>2835</c:v>
                </c:pt>
                <c:pt idx="5449">
                  <c:v>2808</c:v>
                </c:pt>
                <c:pt idx="5450">
                  <c:v>2805</c:v>
                </c:pt>
                <c:pt idx="5451">
                  <c:v>2813</c:v>
                </c:pt>
                <c:pt idx="5452">
                  <c:v>2800</c:v>
                </c:pt>
                <c:pt idx="5453">
                  <c:v>2847</c:v>
                </c:pt>
                <c:pt idx="5454">
                  <c:v>2768</c:v>
                </c:pt>
                <c:pt idx="5455">
                  <c:v>2806</c:v>
                </c:pt>
                <c:pt idx="5456">
                  <c:v>2836</c:v>
                </c:pt>
                <c:pt idx="5457">
                  <c:v>2818</c:v>
                </c:pt>
                <c:pt idx="5458">
                  <c:v>2850</c:v>
                </c:pt>
                <c:pt idx="5459">
                  <c:v>2829</c:v>
                </c:pt>
                <c:pt idx="5460">
                  <c:v>2803</c:v>
                </c:pt>
                <c:pt idx="5461">
                  <c:v>2836</c:v>
                </c:pt>
                <c:pt idx="5462">
                  <c:v>2837</c:v>
                </c:pt>
                <c:pt idx="5463">
                  <c:v>2781</c:v>
                </c:pt>
                <c:pt idx="5464">
                  <c:v>2821</c:v>
                </c:pt>
                <c:pt idx="5465">
                  <c:v>2818</c:v>
                </c:pt>
                <c:pt idx="5466">
                  <c:v>2823</c:v>
                </c:pt>
                <c:pt idx="5467">
                  <c:v>2806</c:v>
                </c:pt>
                <c:pt idx="5468">
                  <c:v>2803</c:v>
                </c:pt>
                <c:pt idx="5469">
                  <c:v>2826</c:v>
                </c:pt>
                <c:pt idx="5470">
                  <c:v>2815</c:v>
                </c:pt>
                <c:pt idx="5471">
                  <c:v>2811</c:v>
                </c:pt>
                <c:pt idx="5472">
                  <c:v>2820</c:v>
                </c:pt>
                <c:pt idx="5473">
                  <c:v>2824</c:v>
                </c:pt>
                <c:pt idx="5474">
                  <c:v>2811</c:v>
                </c:pt>
                <c:pt idx="5475">
                  <c:v>2826</c:v>
                </c:pt>
                <c:pt idx="5476">
                  <c:v>2851</c:v>
                </c:pt>
                <c:pt idx="5477">
                  <c:v>2826</c:v>
                </c:pt>
                <c:pt idx="5478">
                  <c:v>2834</c:v>
                </c:pt>
                <c:pt idx="5479">
                  <c:v>2819</c:v>
                </c:pt>
                <c:pt idx="5480">
                  <c:v>2827</c:v>
                </c:pt>
                <c:pt idx="5481">
                  <c:v>2804</c:v>
                </c:pt>
                <c:pt idx="5482">
                  <c:v>2834</c:v>
                </c:pt>
                <c:pt idx="5483">
                  <c:v>2787</c:v>
                </c:pt>
                <c:pt idx="5484">
                  <c:v>2794</c:v>
                </c:pt>
                <c:pt idx="5485">
                  <c:v>2802</c:v>
                </c:pt>
                <c:pt idx="5486">
                  <c:v>2829</c:v>
                </c:pt>
                <c:pt idx="5487">
                  <c:v>2789</c:v>
                </c:pt>
                <c:pt idx="5488">
                  <c:v>2838</c:v>
                </c:pt>
                <c:pt idx="5489">
                  <c:v>2818</c:v>
                </c:pt>
                <c:pt idx="5490">
                  <c:v>2790</c:v>
                </c:pt>
                <c:pt idx="5491">
                  <c:v>2817</c:v>
                </c:pt>
                <c:pt idx="5492">
                  <c:v>2822</c:v>
                </c:pt>
                <c:pt idx="5493">
                  <c:v>2847</c:v>
                </c:pt>
                <c:pt idx="5494">
                  <c:v>2799</c:v>
                </c:pt>
                <c:pt idx="5495">
                  <c:v>2820</c:v>
                </c:pt>
                <c:pt idx="5496">
                  <c:v>2810</c:v>
                </c:pt>
                <c:pt idx="5497">
                  <c:v>2799</c:v>
                </c:pt>
                <c:pt idx="5498">
                  <c:v>2814</c:v>
                </c:pt>
                <c:pt idx="5499">
                  <c:v>2832</c:v>
                </c:pt>
                <c:pt idx="5500">
                  <c:v>2805</c:v>
                </c:pt>
                <c:pt idx="5501">
                  <c:v>2810</c:v>
                </c:pt>
                <c:pt idx="5502">
                  <c:v>2814</c:v>
                </c:pt>
                <c:pt idx="5503">
                  <c:v>2812</c:v>
                </c:pt>
                <c:pt idx="5504">
                  <c:v>2798</c:v>
                </c:pt>
                <c:pt idx="5505">
                  <c:v>2814</c:v>
                </c:pt>
                <c:pt idx="5506">
                  <c:v>2794</c:v>
                </c:pt>
                <c:pt idx="5507">
                  <c:v>2842</c:v>
                </c:pt>
                <c:pt idx="5508">
                  <c:v>2864</c:v>
                </c:pt>
                <c:pt idx="5509">
                  <c:v>2849</c:v>
                </c:pt>
                <c:pt idx="5510">
                  <c:v>2819</c:v>
                </c:pt>
                <c:pt idx="5511">
                  <c:v>2826</c:v>
                </c:pt>
                <c:pt idx="5512">
                  <c:v>2876</c:v>
                </c:pt>
                <c:pt idx="5513">
                  <c:v>2837</c:v>
                </c:pt>
                <c:pt idx="5514">
                  <c:v>2811</c:v>
                </c:pt>
                <c:pt idx="5515">
                  <c:v>2827</c:v>
                </c:pt>
                <c:pt idx="5516">
                  <c:v>2819</c:v>
                </c:pt>
                <c:pt idx="5517">
                  <c:v>2803</c:v>
                </c:pt>
                <c:pt idx="5518">
                  <c:v>2796</c:v>
                </c:pt>
                <c:pt idx="5519">
                  <c:v>2783</c:v>
                </c:pt>
                <c:pt idx="5520">
                  <c:v>2814</c:v>
                </c:pt>
                <c:pt idx="5521">
                  <c:v>2814</c:v>
                </c:pt>
                <c:pt idx="5522">
                  <c:v>2831</c:v>
                </c:pt>
                <c:pt idx="5523">
                  <c:v>2814</c:v>
                </c:pt>
                <c:pt idx="5524">
                  <c:v>2824</c:v>
                </c:pt>
                <c:pt idx="5525">
                  <c:v>2822</c:v>
                </c:pt>
                <c:pt idx="5526">
                  <c:v>2840</c:v>
                </c:pt>
                <c:pt idx="5527">
                  <c:v>2799</c:v>
                </c:pt>
                <c:pt idx="5528">
                  <c:v>2822</c:v>
                </c:pt>
                <c:pt idx="5529">
                  <c:v>2807</c:v>
                </c:pt>
                <c:pt idx="5530">
                  <c:v>2782</c:v>
                </c:pt>
                <c:pt idx="5531">
                  <c:v>2823</c:v>
                </c:pt>
                <c:pt idx="5532">
                  <c:v>2820</c:v>
                </c:pt>
                <c:pt idx="5533">
                  <c:v>2812</c:v>
                </c:pt>
                <c:pt idx="5534">
                  <c:v>2815</c:v>
                </c:pt>
                <c:pt idx="5535">
                  <c:v>2823</c:v>
                </c:pt>
                <c:pt idx="5536">
                  <c:v>2814</c:v>
                </c:pt>
                <c:pt idx="5537">
                  <c:v>2811</c:v>
                </c:pt>
                <c:pt idx="5538">
                  <c:v>2820</c:v>
                </c:pt>
                <c:pt idx="5539">
                  <c:v>2820</c:v>
                </c:pt>
                <c:pt idx="5540">
                  <c:v>2806</c:v>
                </c:pt>
                <c:pt idx="5541">
                  <c:v>2845</c:v>
                </c:pt>
                <c:pt idx="5542">
                  <c:v>2811</c:v>
                </c:pt>
                <c:pt idx="5543">
                  <c:v>2837</c:v>
                </c:pt>
                <c:pt idx="5544">
                  <c:v>2821</c:v>
                </c:pt>
                <c:pt idx="5545">
                  <c:v>2796</c:v>
                </c:pt>
                <c:pt idx="5546">
                  <c:v>2817</c:v>
                </c:pt>
                <c:pt idx="5547">
                  <c:v>2799</c:v>
                </c:pt>
                <c:pt idx="5548">
                  <c:v>2803</c:v>
                </c:pt>
                <c:pt idx="5549">
                  <c:v>2840</c:v>
                </c:pt>
                <c:pt idx="5550">
                  <c:v>2840</c:v>
                </c:pt>
                <c:pt idx="5551">
                  <c:v>2843</c:v>
                </c:pt>
                <c:pt idx="5552">
                  <c:v>2848</c:v>
                </c:pt>
                <c:pt idx="5553">
                  <c:v>2826</c:v>
                </c:pt>
                <c:pt idx="5554">
                  <c:v>2837</c:v>
                </c:pt>
                <c:pt idx="5555">
                  <c:v>2822</c:v>
                </c:pt>
                <c:pt idx="5556">
                  <c:v>2808</c:v>
                </c:pt>
                <c:pt idx="5557">
                  <c:v>2860</c:v>
                </c:pt>
                <c:pt idx="5558">
                  <c:v>2857</c:v>
                </c:pt>
                <c:pt idx="5559">
                  <c:v>2810</c:v>
                </c:pt>
                <c:pt idx="5560">
                  <c:v>2807</c:v>
                </c:pt>
                <c:pt idx="5561">
                  <c:v>2834</c:v>
                </c:pt>
                <c:pt idx="5562">
                  <c:v>2816</c:v>
                </c:pt>
                <c:pt idx="5563">
                  <c:v>2822</c:v>
                </c:pt>
                <c:pt idx="5564">
                  <c:v>2840</c:v>
                </c:pt>
                <c:pt idx="5565">
                  <c:v>2828</c:v>
                </c:pt>
                <c:pt idx="5566">
                  <c:v>2815</c:v>
                </c:pt>
                <c:pt idx="5567">
                  <c:v>2827</c:v>
                </c:pt>
                <c:pt idx="5568">
                  <c:v>2810</c:v>
                </c:pt>
                <c:pt idx="5569">
                  <c:v>2815</c:v>
                </c:pt>
                <c:pt idx="5570">
                  <c:v>2847</c:v>
                </c:pt>
                <c:pt idx="5571">
                  <c:v>2806</c:v>
                </c:pt>
                <c:pt idx="5572">
                  <c:v>2826</c:v>
                </c:pt>
                <c:pt idx="5573">
                  <c:v>2807</c:v>
                </c:pt>
                <c:pt idx="5574">
                  <c:v>2833</c:v>
                </c:pt>
                <c:pt idx="5575">
                  <c:v>2832</c:v>
                </c:pt>
                <c:pt idx="5576">
                  <c:v>2857</c:v>
                </c:pt>
                <c:pt idx="5577">
                  <c:v>2837</c:v>
                </c:pt>
                <c:pt idx="5578">
                  <c:v>2844</c:v>
                </c:pt>
                <c:pt idx="5579">
                  <c:v>2815</c:v>
                </c:pt>
                <c:pt idx="5580">
                  <c:v>2831</c:v>
                </c:pt>
                <c:pt idx="5581">
                  <c:v>2833</c:v>
                </c:pt>
                <c:pt idx="5582">
                  <c:v>2841</c:v>
                </c:pt>
                <c:pt idx="5583">
                  <c:v>2801</c:v>
                </c:pt>
                <c:pt idx="5584">
                  <c:v>2817</c:v>
                </c:pt>
                <c:pt idx="5585">
                  <c:v>2807</c:v>
                </c:pt>
                <c:pt idx="5586">
                  <c:v>2812</c:v>
                </c:pt>
                <c:pt idx="5587">
                  <c:v>2799</c:v>
                </c:pt>
                <c:pt idx="5588">
                  <c:v>2883</c:v>
                </c:pt>
                <c:pt idx="5589">
                  <c:v>2846</c:v>
                </c:pt>
                <c:pt idx="5590">
                  <c:v>2845</c:v>
                </c:pt>
                <c:pt idx="5591">
                  <c:v>2838</c:v>
                </c:pt>
                <c:pt idx="5592">
                  <c:v>2836</c:v>
                </c:pt>
                <c:pt idx="5593">
                  <c:v>2855</c:v>
                </c:pt>
                <c:pt idx="5594">
                  <c:v>2832</c:v>
                </c:pt>
                <c:pt idx="5595">
                  <c:v>2852</c:v>
                </c:pt>
                <c:pt idx="5596">
                  <c:v>2865</c:v>
                </c:pt>
                <c:pt idx="5597">
                  <c:v>2810</c:v>
                </c:pt>
                <c:pt idx="5598">
                  <c:v>2841</c:v>
                </c:pt>
                <c:pt idx="5599">
                  <c:v>2826</c:v>
                </c:pt>
                <c:pt idx="5600">
                  <c:v>2827</c:v>
                </c:pt>
                <c:pt idx="5601">
                  <c:v>2830</c:v>
                </c:pt>
                <c:pt idx="5602">
                  <c:v>2830</c:v>
                </c:pt>
                <c:pt idx="5603">
                  <c:v>2808</c:v>
                </c:pt>
                <c:pt idx="5604">
                  <c:v>2799</c:v>
                </c:pt>
                <c:pt idx="5605">
                  <c:v>2811</c:v>
                </c:pt>
                <c:pt idx="5606">
                  <c:v>2798</c:v>
                </c:pt>
                <c:pt idx="5607">
                  <c:v>2843</c:v>
                </c:pt>
                <c:pt idx="5608">
                  <c:v>2813</c:v>
                </c:pt>
                <c:pt idx="5609">
                  <c:v>2824</c:v>
                </c:pt>
                <c:pt idx="5610">
                  <c:v>2822</c:v>
                </c:pt>
                <c:pt idx="5611">
                  <c:v>2795</c:v>
                </c:pt>
                <c:pt idx="5612">
                  <c:v>2803</c:v>
                </c:pt>
                <c:pt idx="5613">
                  <c:v>2815</c:v>
                </c:pt>
                <c:pt idx="5614">
                  <c:v>2819</c:v>
                </c:pt>
                <c:pt idx="5615">
                  <c:v>2845</c:v>
                </c:pt>
                <c:pt idx="5616">
                  <c:v>2832</c:v>
                </c:pt>
                <c:pt idx="5617">
                  <c:v>2839</c:v>
                </c:pt>
                <c:pt idx="5618">
                  <c:v>2845</c:v>
                </c:pt>
                <c:pt idx="5619">
                  <c:v>2816</c:v>
                </c:pt>
                <c:pt idx="5620">
                  <c:v>2831</c:v>
                </c:pt>
                <c:pt idx="5621">
                  <c:v>2839</c:v>
                </c:pt>
                <c:pt idx="5622">
                  <c:v>2819</c:v>
                </c:pt>
                <c:pt idx="5623">
                  <c:v>2841</c:v>
                </c:pt>
                <c:pt idx="5624">
                  <c:v>2815</c:v>
                </c:pt>
                <c:pt idx="5625">
                  <c:v>2821</c:v>
                </c:pt>
                <c:pt idx="5626">
                  <c:v>2850</c:v>
                </c:pt>
                <c:pt idx="5627">
                  <c:v>2856</c:v>
                </c:pt>
                <c:pt idx="5628">
                  <c:v>2873</c:v>
                </c:pt>
                <c:pt idx="5629">
                  <c:v>2827</c:v>
                </c:pt>
                <c:pt idx="5630">
                  <c:v>2832</c:v>
                </c:pt>
                <c:pt idx="5631">
                  <c:v>2833</c:v>
                </c:pt>
                <c:pt idx="5632">
                  <c:v>2812</c:v>
                </c:pt>
                <c:pt idx="5633">
                  <c:v>2806</c:v>
                </c:pt>
                <c:pt idx="5634">
                  <c:v>2807</c:v>
                </c:pt>
                <c:pt idx="5635">
                  <c:v>2815</c:v>
                </c:pt>
                <c:pt idx="5636">
                  <c:v>2814</c:v>
                </c:pt>
                <c:pt idx="5637">
                  <c:v>2814</c:v>
                </c:pt>
                <c:pt idx="5638">
                  <c:v>2825</c:v>
                </c:pt>
                <c:pt idx="5639">
                  <c:v>2790</c:v>
                </c:pt>
                <c:pt idx="5640">
                  <c:v>2825</c:v>
                </c:pt>
                <c:pt idx="5641">
                  <c:v>2812</c:v>
                </c:pt>
                <c:pt idx="5642">
                  <c:v>2806</c:v>
                </c:pt>
                <c:pt idx="5643">
                  <c:v>2817</c:v>
                </c:pt>
                <c:pt idx="5644">
                  <c:v>2822</c:v>
                </c:pt>
                <c:pt idx="5645">
                  <c:v>2802</c:v>
                </c:pt>
                <c:pt idx="5646">
                  <c:v>2794</c:v>
                </c:pt>
                <c:pt idx="5647">
                  <c:v>2778</c:v>
                </c:pt>
                <c:pt idx="5648">
                  <c:v>2798</c:v>
                </c:pt>
                <c:pt idx="5649">
                  <c:v>2803</c:v>
                </c:pt>
                <c:pt idx="5650">
                  <c:v>2819</c:v>
                </c:pt>
                <c:pt idx="5651">
                  <c:v>2822</c:v>
                </c:pt>
                <c:pt idx="5652">
                  <c:v>2812</c:v>
                </c:pt>
                <c:pt idx="5653">
                  <c:v>2807</c:v>
                </c:pt>
                <c:pt idx="5654">
                  <c:v>2788</c:v>
                </c:pt>
                <c:pt idx="5655">
                  <c:v>2806</c:v>
                </c:pt>
                <c:pt idx="5656">
                  <c:v>2772</c:v>
                </c:pt>
                <c:pt idx="5657">
                  <c:v>2797</c:v>
                </c:pt>
                <c:pt idx="5658">
                  <c:v>2779</c:v>
                </c:pt>
                <c:pt idx="5659">
                  <c:v>2779</c:v>
                </c:pt>
                <c:pt idx="5660">
                  <c:v>2787</c:v>
                </c:pt>
                <c:pt idx="5661">
                  <c:v>2810</c:v>
                </c:pt>
                <c:pt idx="5662">
                  <c:v>2811</c:v>
                </c:pt>
                <c:pt idx="5663">
                  <c:v>2832</c:v>
                </c:pt>
                <c:pt idx="5664">
                  <c:v>2791</c:v>
                </c:pt>
                <c:pt idx="5665">
                  <c:v>2820</c:v>
                </c:pt>
                <c:pt idx="5666">
                  <c:v>2801</c:v>
                </c:pt>
                <c:pt idx="5667">
                  <c:v>2805</c:v>
                </c:pt>
                <c:pt idx="5668">
                  <c:v>2821</c:v>
                </c:pt>
                <c:pt idx="5669">
                  <c:v>2832</c:v>
                </c:pt>
                <c:pt idx="5670">
                  <c:v>2826</c:v>
                </c:pt>
                <c:pt idx="5671">
                  <c:v>2823</c:v>
                </c:pt>
                <c:pt idx="5672">
                  <c:v>2838</c:v>
                </c:pt>
                <c:pt idx="5673">
                  <c:v>2822</c:v>
                </c:pt>
                <c:pt idx="5674">
                  <c:v>2849</c:v>
                </c:pt>
                <c:pt idx="5675">
                  <c:v>2836</c:v>
                </c:pt>
                <c:pt idx="5676">
                  <c:v>2827</c:v>
                </c:pt>
                <c:pt idx="5677">
                  <c:v>2821</c:v>
                </c:pt>
                <c:pt idx="5678">
                  <c:v>2825</c:v>
                </c:pt>
                <c:pt idx="5679">
                  <c:v>2824</c:v>
                </c:pt>
                <c:pt idx="5680">
                  <c:v>2826</c:v>
                </c:pt>
                <c:pt idx="5681">
                  <c:v>2814</c:v>
                </c:pt>
                <c:pt idx="5682">
                  <c:v>2805</c:v>
                </c:pt>
                <c:pt idx="5683">
                  <c:v>2793</c:v>
                </c:pt>
                <c:pt idx="5684">
                  <c:v>2798</c:v>
                </c:pt>
                <c:pt idx="5685">
                  <c:v>2796</c:v>
                </c:pt>
                <c:pt idx="5686">
                  <c:v>2813</c:v>
                </c:pt>
                <c:pt idx="5687">
                  <c:v>2798</c:v>
                </c:pt>
                <c:pt idx="5688">
                  <c:v>2815</c:v>
                </c:pt>
                <c:pt idx="5689">
                  <c:v>2831</c:v>
                </c:pt>
                <c:pt idx="5690">
                  <c:v>2818</c:v>
                </c:pt>
                <c:pt idx="5691">
                  <c:v>2814</c:v>
                </c:pt>
                <c:pt idx="5692">
                  <c:v>2818</c:v>
                </c:pt>
                <c:pt idx="5693">
                  <c:v>2815</c:v>
                </c:pt>
                <c:pt idx="5694">
                  <c:v>2804</c:v>
                </c:pt>
                <c:pt idx="5695">
                  <c:v>2821</c:v>
                </c:pt>
                <c:pt idx="5696">
                  <c:v>2804</c:v>
                </c:pt>
                <c:pt idx="5697">
                  <c:v>2805</c:v>
                </c:pt>
                <c:pt idx="5698">
                  <c:v>2802</c:v>
                </c:pt>
                <c:pt idx="5699">
                  <c:v>2797</c:v>
                </c:pt>
                <c:pt idx="5700">
                  <c:v>2823</c:v>
                </c:pt>
                <c:pt idx="5701">
                  <c:v>2822</c:v>
                </c:pt>
                <c:pt idx="5702">
                  <c:v>2840</c:v>
                </c:pt>
                <c:pt idx="5703">
                  <c:v>2862</c:v>
                </c:pt>
                <c:pt idx="5704">
                  <c:v>2834</c:v>
                </c:pt>
                <c:pt idx="5705">
                  <c:v>2842</c:v>
                </c:pt>
                <c:pt idx="5706">
                  <c:v>2849</c:v>
                </c:pt>
                <c:pt idx="5707">
                  <c:v>2818</c:v>
                </c:pt>
                <c:pt idx="5708">
                  <c:v>2842</c:v>
                </c:pt>
                <c:pt idx="5709">
                  <c:v>2839</c:v>
                </c:pt>
                <c:pt idx="5710">
                  <c:v>2828</c:v>
                </c:pt>
                <c:pt idx="5711">
                  <c:v>2837</c:v>
                </c:pt>
                <c:pt idx="5712">
                  <c:v>2820</c:v>
                </c:pt>
                <c:pt idx="5713">
                  <c:v>2832</c:v>
                </c:pt>
                <c:pt idx="5714">
                  <c:v>2805</c:v>
                </c:pt>
                <c:pt idx="5715">
                  <c:v>2801</c:v>
                </c:pt>
                <c:pt idx="5716">
                  <c:v>2829</c:v>
                </c:pt>
                <c:pt idx="5717">
                  <c:v>2828</c:v>
                </c:pt>
                <c:pt idx="5718">
                  <c:v>2808</c:v>
                </c:pt>
                <c:pt idx="5719">
                  <c:v>2818</c:v>
                </c:pt>
                <c:pt idx="5720">
                  <c:v>2846</c:v>
                </c:pt>
                <c:pt idx="5721">
                  <c:v>2832</c:v>
                </c:pt>
                <c:pt idx="5722">
                  <c:v>2810</c:v>
                </c:pt>
                <c:pt idx="5723">
                  <c:v>2818</c:v>
                </c:pt>
                <c:pt idx="5724">
                  <c:v>2835</c:v>
                </c:pt>
                <c:pt idx="5725">
                  <c:v>2813</c:v>
                </c:pt>
                <c:pt idx="5726">
                  <c:v>2839</c:v>
                </c:pt>
                <c:pt idx="5727">
                  <c:v>2823</c:v>
                </c:pt>
                <c:pt idx="5728">
                  <c:v>2802</c:v>
                </c:pt>
                <c:pt idx="5729">
                  <c:v>2836</c:v>
                </c:pt>
                <c:pt idx="5730">
                  <c:v>2824</c:v>
                </c:pt>
                <c:pt idx="5731">
                  <c:v>2842</c:v>
                </c:pt>
                <c:pt idx="5732">
                  <c:v>2820</c:v>
                </c:pt>
                <c:pt idx="5733">
                  <c:v>2822</c:v>
                </c:pt>
                <c:pt idx="5734">
                  <c:v>2827</c:v>
                </c:pt>
                <c:pt idx="5735">
                  <c:v>2833</c:v>
                </c:pt>
                <c:pt idx="5736">
                  <c:v>2851</c:v>
                </c:pt>
                <c:pt idx="5737">
                  <c:v>2828</c:v>
                </c:pt>
                <c:pt idx="5738">
                  <c:v>2853</c:v>
                </c:pt>
                <c:pt idx="5739">
                  <c:v>2847</c:v>
                </c:pt>
                <c:pt idx="5740">
                  <c:v>2832</c:v>
                </c:pt>
                <c:pt idx="5741">
                  <c:v>2792</c:v>
                </c:pt>
                <c:pt idx="5742">
                  <c:v>2835</c:v>
                </c:pt>
                <c:pt idx="5743">
                  <c:v>2817</c:v>
                </c:pt>
                <c:pt idx="5744">
                  <c:v>2819</c:v>
                </c:pt>
                <c:pt idx="5745">
                  <c:v>2816</c:v>
                </c:pt>
                <c:pt idx="5746">
                  <c:v>2812</c:v>
                </c:pt>
                <c:pt idx="5747">
                  <c:v>2856</c:v>
                </c:pt>
                <c:pt idx="5748">
                  <c:v>2849</c:v>
                </c:pt>
                <c:pt idx="5749">
                  <c:v>2825</c:v>
                </c:pt>
                <c:pt idx="5750">
                  <c:v>2839</c:v>
                </c:pt>
                <c:pt idx="5751">
                  <c:v>2826</c:v>
                </c:pt>
                <c:pt idx="5752">
                  <c:v>2828</c:v>
                </c:pt>
                <c:pt idx="5753">
                  <c:v>2792</c:v>
                </c:pt>
                <c:pt idx="5754">
                  <c:v>2806</c:v>
                </c:pt>
                <c:pt idx="5755">
                  <c:v>2805</c:v>
                </c:pt>
                <c:pt idx="5756">
                  <c:v>2810</c:v>
                </c:pt>
                <c:pt idx="5757">
                  <c:v>2821</c:v>
                </c:pt>
                <c:pt idx="5758">
                  <c:v>2827</c:v>
                </c:pt>
                <c:pt idx="5759">
                  <c:v>2814</c:v>
                </c:pt>
                <c:pt idx="5760">
                  <c:v>2815</c:v>
                </c:pt>
                <c:pt idx="5761">
                  <c:v>2824</c:v>
                </c:pt>
                <c:pt idx="5762">
                  <c:v>2812</c:v>
                </c:pt>
                <c:pt idx="5763">
                  <c:v>2823</c:v>
                </c:pt>
                <c:pt idx="5764">
                  <c:v>2842</c:v>
                </c:pt>
                <c:pt idx="5765">
                  <c:v>2835</c:v>
                </c:pt>
                <c:pt idx="5766">
                  <c:v>2827</c:v>
                </c:pt>
                <c:pt idx="5767">
                  <c:v>2800</c:v>
                </c:pt>
                <c:pt idx="5768">
                  <c:v>2834</c:v>
                </c:pt>
                <c:pt idx="5769">
                  <c:v>2787</c:v>
                </c:pt>
                <c:pt idx="5770">
                  <c:v>2807</c:v>
                </c:pt>
                <c:pt idx="5771">
                  <c:v>2810</c:v>
                </c:pt>
                <c:pt idx="5772">
                  <c:v>2811</c:v>
                </c:pt>
                <c:pt idx="5773">
                  <c:v>2809</c:v>
                </c:pt>
                <c:pt idx="5774">
                  <c:v>2804</c:v>
                </c:pt>
                <c:pt idx="5775">
                  <c:v>2807</c:v>
                </c:pt>
                <c:pt idx="5776">
                  <c:v>2812</c:v>
                </c:pt>
                <c:pt idx="5777">
                  <c:v>2828</c:v>
                </c:pt>
                <c:pt idx="5778">
                  <c:v>2813</c:v>
                </c:pt>
                <c:pt idx="5779">
                  <c:v>2789</c:v>
                </c:pt>
                <c:pt idx="5780">
                  <c:v>2810</c:v>
                </c:pt>
                <c:pt idx="5781">
                  <c:v>2846</c:v>
                </c:pt>
                <c:pt idx="5782">
                  <c:v>2808</c:v>
                </c:pt>
                <c:pt idx="5783">
                  <c:v>2827</c:v>
                </c:pt>
                <c:pt idx="5784">
                  <c:v>2819</c:v>
                </c:pt>
                <c:pt idx="5785">
                  <c:v>2817</c:v>
                </c:pt>
                <c:pt idx="5786">
                  <c:v>2799</c:v>
                </c:pt>
                <c:pt idx="5787">
                  <c:v>2834</c:v>
                </c:pt>
                <c:pt idx="5788">
                  <c:v>2814</c:v>
                </c:pt>
                <c:pt idx="5789">
                  <c:v>2807</c:v>
                </c:pt>
                <c:pt idx="5790">
                  <c:v>2854</c:v>
                </c:pt>
                <c:pt idx="5791">
                  <c:v>2833</c:v>
                </c:pt>
                <c:pt idx="5792">
                  <c:v>2817</c:v>
                </c:pt>
                <c:pt idx="5793">
                  <c:v>2824</c:v>
                </c:pt>
                <c:pt idx="5794">
                  <c:v>2832</c:v>
                </c:pt>
                <c:pt idx="5795">
                  <c:v>2843</c:v>
                </c:pt>
                <c:pt idx="5796">
                  <c:v>2828</c:v>
                </c:pt>
                <c:pt idx="5797">
                  <c:v>2840</c:v>
                </c:pt>
                <c:pt idx="5798">
                  <c:v>2862</c:v>
                </c:pt>
                <c:pt idx="5799">
                  <c:v>2841</c:v>
                </c:pt>
                <c:pt idx="5800">
                  <c:v>2857</c:v>
                </c:pt>
                <c:pt idx="5801">
                  <c:v>2848</c:v>
                </c:pt>
                <c:pt idx="5802">
                  <c:v>2831</c:v>
                </c:pt>
                <c:pt idx="5803">
                  <c:v>2859</c:v>
                </c:pt>
                <c:pt idx="5804">
                  <c:v>2862</c:v>
                </c:pt>
                <c:pt idx="5805">
                  <c:v>2880</c:v>
                </c:pt>
                <c:pt idx="5806">
                  <c:v>2859</c:v>
                </c:pt>
                <c:pt idx="5807">
                  <c:v>2874</c:v>
                </c:pt>
                <c:pt idx="5808">
                  <c:v>2847</c:v>
                </c:pt>
                <c:pt idx="5809">
                  <c:v>2845</c:v>
                </c:pt>
                <c:pt idx="5810">
                  <c:v>2842</c:v>
                </c:pt>
                <c:pt idx="5811">
                  <c:v>2828</c:v>
                </c:pt>
                <c:pt idx="5812">
                  <c:v>2834</c:v>
                </c:pt>
                <c:pt idx="5813">
                  <c:v>2825</c:v>
                </c:pt>
                <c:pt idx="5814">
                  <c:v>2821</c:v>
                </c:pt>
                <c:pt idx="5815">
                  <c:v>2818</c:v>
                </c:pt>
                <c:pt idx="5816">
                  <c:v>2806</c:v>
                </c:pt>
                <c:pt idx="5817">
                  <c:v>2820</c:v>
                </c:pt>
                <c:pt idx="5818">
                  <c:v>2829</c:v>
                </c:pt>
                <c:pt idx="5819">
                  <c:v>2830</c:v>
                </c:pt>
                <c:pt idx="5820">
                  <c:v>2858</c:v>
                </c:pt>
                <c:pt idx="5821">
                  <c:v>2850</c:v>
                </c:pt>
                <c:pt idx="5822">
                  <c:v>2845</c:v>
                </c:pt>
                <c:pt idx="5823">
                  <c:v>2840</c:v>
                </c:pt>
                <c:pt idx="5824">
                  <c:v>2832</c:v>
                </c:pt>
                <c:pt idx="5825">
                  <c:v>2875</c:v>
                </c:pt>
                <c:pt idx="5826">
                  <c:v>2814</c:v>
                </c:pt>
                <c:pt idx="5827">
                  <c:v>2822</c:v>
                </c:pt>
                <c:pt idx="5828">
                  <c:v>2830</c:v>
                </c:pt>
                <c:pt idx="5829">
                  <c:v>2850</c:v>
                </c:pt>
                <c:pt idx="5830">
                  <c:v>2862</c:v>
                </c:pt>
                <c:pt idx="5831">
                  <c:v>2851</c:v>
                </c:pt>
                <c:pt idx="5832">
                  <c:v>2827</c:v>
                </c:pt>
                <c:pt idx="5833">
                  <c:v>2845</c:v>
                </c:pt>
                <c:pt idx="5834">
                  <c:v>2842</c:v>
                </c:pt>
                <c:pt idx="5835">
                  <c:v>2832</c:v>
                </c:pt>
                <c:pt idx="5836">
                  <c:v>2861</c:v>
                </c:pt>
                <c:pt idx="5837">
                  <c:v>2829</c:v>
                </c:pt>
                <c:pt idx="5838">
                  <c:v>2817</c:v>
                </c:pt>
                <c:pt idx="5839">
                  <c:v>2811</c:v>
                </c:pt>
                <c:pt idx="5840">
                  <c:v>2869</c:v>
                </c:pt>
                <c:pt idx="5841">
                  <c:v>2838</c:v>
                </c:pt>
                <c:pt idx="5842">
                  <c:v>2848</c:v>
                </c:pt>
                <c:pt idx="5843">
                  <c:v>2836</c:v>
                </c:pt>
                <c:pt idx="5844">
                  <c:v>2840</c:v>
                </c:pt>
                <c:pt idx="5845">
                  <c:v>2839</c:v>
                </c:pt>
                <c:pt idx="5846">
                  <c:v>2845</c:v>
                </c:pt>
                <c:pt idx="5847">
                  <c:v>2837</c:v>
                </c:pt>
                <c:pt idx="5848">
                  <c:v>2814</c:v>
                </c:pt>
                <c:pt idx="5849">
                  <c:v>2844</c:v>
                </c:pt>
                <c:pt idx="5850">
                  <c:v>2808</c:v>
                </c:pt>
                <c:pt idx="5851">
                  <c:v>2808</c:v>
                </c:pt>
                <c:pt idx="5852">
                  <c:v>2831</c:v>
                </c:pt>
                <c:pt idx="5853">
                  <c:v>2836</c:v>
                </c:pt>
                <c:pt idx="5854">
                  <c:v>2868</c:v>
                </c:pt>
                <c:pt idx="5855">
                  <c:v>2829</c:v>
                </c:pt>
                <c:pt idx="5856">
                  <c:v>2840</c:v>
                </c:pt>
                <c:pt idx="5857">
                  <c:v>2848</c:v>
                </c:pt>
                <c:pt idx="5858">
                  <c:v>2830</c:v>
                </c:pt>
                <c:pt idx="5859">
                  <c:v>2849</c:v>
                </c:pt>
                <c:pt idx="5860">
                  <c:v>2820</c:v>
                </c:pt>
                <c:pt idx="5861">
                  <c:v>2804</c:v>
                </c:pt>
                <c:pt idx="5862">
                  <c:v>2833</c:v>
                </c:pt>
                <c:pt idx="5863">
                  <c:v>2812</c:v>
                </c:pt>
                <c:pt idx="5864">
                  <c:v>2818</c:v>
                </c:pt>
                <c:pt idx="5865">
                  <c:v>2826</c:v>
                </c:pt>
                <c:pt idx="5866">
                  <c:v>2816</c:v>
                </c:pt>
                <c:pt idx="5867">
                  <c:v>2825</c:v>
                </c:pt>
                <c:pt idx="5868">
                  <c:v>2846</c:v>
                </c:pt>
                <c:pt idx="5869">
                  <c:v>2849</c:v>
                </c:pt>
                <c:pt idx="5870">
                  <c:v>2849</c:v>
                </c:pt>
                <c:pt idx="5871">
                  <c:v>2803</c:v>
                </c:pt>
                <c:pt idx="5872">
                  <c:v>2822</c:v>
                </c:pt>
                <c:pt idx="5873">
                  <c:v>2805</c:v>
                </c:pt>
                <c:pt idx="5874">
                  <c:v>2835</c:v>
                </c:pt>
                <c:pt idx="5875">
                  <c:v>2815</c:v>
                </c:pt>
                <c:pt idx="5876">
                  <c:v>2823</c:v>
                </c:pt>
                <c:pt idx="5877">
                  <c:v>2819</c:v>
                </c:pt>
                <c:pt idx="5878">
                  <c:v>2833</c:v>
                </c:pt>
                <c:pt idx="5879">
                  <c:v>2819</c:v>
                </c:pt>
                <c:pt idx="5880">
                  <c:v>2817</c:v>
                </c:pt>
                <c:pt idx="5881">
                  <c:v>2808</c:v>
                </c:pt>
                <c:pt idx="5882">
                  <c:v>2822</c:v>
                </c:pt>
                <c:pt idx="5883">
                  <c:v>2815</c:v>
                </c:pt>
                <c:pt idx="5884">
                  <c:v>2846</c:v>
                </c:pt>
                <c:pt idx="5885">
                  <c:v>2830</c:v>
                </c:pt>
                <c:pt idx="5886">
                  <c:v>2823</c:v>
                </c:pt>
                <c:pt idx="5887">
                  <c:v>2827</c:v>
                </c:pt>
                <c:pt idx="5888">
                  <c:v>2850</c:v>
                </c:pt>
                <c:pt idx="5889">
                  <c:v>2829</c:v>
                </c:pt>
                <c:pt idx="5890">
                  <c:v>2829</c:v>
                </c:pt>
                <c:pt idx="5891">
                  <c:v>2809</c:v>
                </c:pt>
                <c:pt idx="5892">
                  <c:v>2780</c:v>
                </c:pt>
                <c:pt idx="5893">
                  <c:v>2838</c:v>
                </c:pt>
                <c:pt idx="5894">
                  <c:v>2831</c:v>
                </c:pt>
                <c:pt idx="5895">
                  <c:v>2841</c:v>
                </c:pt>
                <c:pt idx="5896">
                  <c:v>2827</c:v>
                </c:pt>
                <c:pt idx="5897">
                  <c:v>2840</c:v>
                </c:pt>
                <c:pt idx="5898">
                  <c:v>2840</c:v>
                </c:pt>
                <c:pt idx="5899">
                  <c:v>2806</c:v>
                </c:pt>
                <c:pt idx="5900">
                  <c:v>2847</c:v>
                </c:pt>
                <c:pt idx="5901">
                  <c:v>2813</c:v>
                </c:pt>
                <c:pt idx="5902">
                  <c:v>2816</c:v>
                </c:pt>
                <c:pt idx="5903">
                  <c:v>2817</c:v>
                </c:pt>
                <c:pt idx="5904">
                  <c:v>2851</c:v>
                </c:pt>
                <c:pt idx="5905">
                  <c:v>2820</c:v>
                </c:pt>
                <c:pt idx="5906">
                  <c:v>2811</c:v>
                </c:pt>
                <c:pt idx="5907">
                  <c:v>2812</c:v>
                </c:pt>
                <c:pt idx="5908">
                  <c:v>2818</c:v>
                </c:pt>
                <c:pt idx="5909">
                  <c:v>2838</c:v>
                </c:pt>
                <c:pt idx="5910">
                  <c:v>2844</c:v>
                </c:pt>
                <c:pt idx="5911">
                  <c:v>2858</c:v>
                </c:pt>
                <c:pt idx="5912">
                  <c:v>2834</c:v>
                </c:pt>
                <c:pt idx="5913">
                  <c:v>2807</c:v>
                </c:pt>
                <c:pt idx="5914">
                  <c:v>2859</c:v>
                </c:pt>
                <c:pt idx="5915">
                  <c:v>2840</c:v>
                </c:pt>
                <c:pt idx="5916">
                  <c:v>2848</c:v>
                </c:pt>
                <c:pt idx="5917">
                  <c:v>2818</c:v>
                </c:pt>
                <c:pt idx="5918">
                  <c:v>2826</c:v>
                </c:pt>
                <c:pt idx="5919">
                  <c:v>2825</c:v>
                </c:pt>
                <c:pt idx="5920">
                  <c:v>2865</c:v>
                </c:pt>
                <c:pt idx="5921">
                  <c:v>2835</c:v>
                </c:pt>
                <c:pt idx="5922">
                  <c:v>2839</c:v>
                </c:pt>
                <c:pt idx="5923">
                  <c:v>2848</c:v>
                </c:pt>
                <c:pt idx="5924">
                  <c:v>2815</c:v>
                </c:pt>
                <c:pt idx="5925">
                  <c:v>2843</c:v>
                </c:pt>
                <c:pt idx="5926">
                  <c:v>2823</c:v>
                </c:pt>
                <c:pt idx="5927">
                  <c:v>2792</c:v>
                </c:pt>
                <c:pt idx="5928">
                  <c:v>2838</c:v>
                </c:pt>
                <c:pt idx="5929">
                  <c:v>2818</c:v>
                </c:pt>
                <c:pt idx="5930">
                  <c:v>2805</c:v>
                </c:pt>
                <c:pt idx="5931">
                  <c:v>2815</c:v>
                </c:pt>
                <c:pt idx="5932">
                  <c:v>2802</c:v>
                </c:pt>
                <c:pt idx="5933">
                  <c:v>2797</c:v>
                </c:pt>
                <c:pt idx="5934">
                  <c:v>2799</c:v>
                </c:pt>
                <c:pt idx="5935">
                  <c:v>2798</c:v>
                </c:pt>
                <c:pt idx="5936">
                  <c:v>2862</c:v>
                </c:pt>
                <c:pt idx="5937">
                  <c:v>2826</c:v>
                </c:pt>
                <c:pt idx="5938">
                  <c:v>2791</c:v>
                </c:pt>
                <c:pt idx="5939">
                  <c:v>2805</c:v>
                </c:pt>
                <c:pt idx="5940">
                  <c:v>2806</c:v>
                </c:pt>
                <c:pt idx="5941">
                  <c:v>2799</c:v>
                </c:pt>
                <c:pt idx="5942">
                  <c:v>2781</c:v>
                </c:pt>
                <c:pt idx="5943">
                  <c:v>2817</c:v>
                </c:pt>
                <c:pt idx="5944">
                  <c:v>2837</c:v>
                </c:pt>
                <c:pt idx="5945">
                  <c:v>2831</c:v>
                </c:pt>
                <c:pt idx="5946">
                  <c:v>2824</c:v>
                </c:pt>
                <c:pt idx="5947">
                  <c:v>2810</c:v>
                </c:pt>
                <c:pt idx="5948">
                  <c:v>2827</c:v>
                </c:pt>
                <c:pt idx="5949">
                  <c:v>2808</c:v>
                </c:pt>
                <c:pt idx="5950">
                  <c:v>2839</c:v>
                </c:pt>
                <c:pt idx="5951">
                  <c:v>2819</c:v>
                </c:pt>
                <c:pt idx="5952">
                  <c:v>2850</c:v>
                </c:pt>
                <c:pt idx="5953">
                  <c:v>2845</c:v>
                </c:pt>
                <c:pt idx="5954">
                  <c:v>2824</c:v>
                </c:pt>
                <c:pt idx="5955">
                  <c:v>2826</c:v>
                </c:pt>
                <c:pt idx="5956">
                  <c:v>2832</c:v>
                </c:pt>
                <c:pt idx="5957">
                  <c:v>2821</c:v>
                </c:pt>
                <c:pt idx="5958">
                  <c:v>2841</c:v>
                </c:pt>
                <c:pt idx="5959">
                  <c:v>2822</c:v>
                </c:pt>
                <c:pt idx="5960">
                  <c:v>2836</c:v>
                </c:pt>
                <c:pt idx="5961">
                  <c:v>2847</c:v>
                </c:pt>
                <c:pt idx="5962">
                  <c:v>2853</c:v>
                </c:pt>
                <c:pt idx="5963">
                  <c:v>2850</c:v>
                </c:pt>
                <c:pt idx="5964">
                  <c:v>2845</c:v>
                </c:pt>
                <c:pt idx="5965">
                  <c:v>2828</c:v>
                </c:pt>
                <c:pt idx="5966">
                  <c:v>2849</c:v>
                </c:pt>
                <c:pt idx="5967">
                  <c:v>2848</c:v>
                </c:pt>
                <c:pt idx="5968">
                  <c:v>2875</c:v>
                </c:pt>
                <c:pt idx="5969">
                  <c:v>2886</c:v>
                </c:pt>
                <c:pt idx="5970">
                  <c:v>2867</c:v>
                </c:pt>
                <c:pt idx="5971">
                  <c:v>2831</c:v>
                </c:pt>
                <c:pt idx="5972">
                  <c:v>2859</c:v>
                </c:pt>
                <c:pt idx="5973">
                  <c:v>2833</c:v>
                </c:pt>
                <c:pt idx="5974">
                  <c:v>2840</c:v>
                </c:pt>
                <c:pt idx="5975">
                  <c:v>2844</c:v>
                </c:pt>
                <c:pt idx="5976">
                  <c:v>2836</c:v>
                </c:pt>
                <c:pt idx="5977">
                  <c:v>2834</c:v>
                </c:pt>
                <c:pt idx="5978">
                  <c:v>2869</c:v>
                </c:pt>
                <c:pt idx="5979">
                  <c:v>2832</c:v>
                </c:pt>
                <c:pt idx="5980">
                  <c:v>2823</c:v>
                </c:pt>
                <c:pt idx="5981">
                  <c:v>2813</c:v>
                </c:pt>
                <c:pt idx="5982">
                  <c:v>2830</c:v>
                </c:pt>
                <c:pt idx="5983">
                  <c:v>2815</c:v>
                </c:pt>
                <c:pt idx="5984">
                  <c:v>2848</c:v>
                </c:pt>
                <c:pt idx="5985">
                  <c:v>2870</c:v>
                </c:pt>
                <c:pt idx="5986">
                  <c:v>2837</c:v>
                </c:pt>
                <c:pt idx="5987">
                  <c:v>2833</c:v>
                </c:pt>
                <c:pt idx="5988">
                  <c:v>2846</c:v>
                </c:pt>
                <c:pt idx="5989">
                  <c:v>2826</c:v>
                </c:pt>
                <c:pt idx="5990">
                  <c:v>2824</c:v>
                </c:pt>
                <c:pt idx="5991">
                  <c:v>2846</c:v>
                </c:pt>
                <c:pt idx="5992">
                  <c:v>2859</c:v>
                </c:pt>
                <c:pt idx="5993">
                  <c:v>2828</c:v>
                </c:pt>
                <c:pt idx="5994">
                  <c:v>2836</c:v>
                </c:pt>
                <c:pt idx="5995">
                  <c:v>2855</c:v>
                </c:pt>
                <c:pt idx="5996">
                  <c:v>2836</c:v>
                </c:pt>
                <c:pt idx="5997">
                  <c:v>2822</c:v>
                </c:pt>
                <c:pt idx="5998">
                  <c:v>2886</c:v>
                </c:pt>
                <c:pt idx="5999">
                  <c:v>2859</c:v>
                </c:pt>
                <c:pt idx="6000">
                  <c:v>2880</c:v>
                </c:pt>
                <c:pt idx="6001">
                  <c:v>2859</c:v>
                </c:pt>
                <c:pt idx="6002">
                  <c:v>2853</c:v>
                </c:pt>
                <c:pt idx="6003">
                  <c:v>2850</c:v>
                </c:pt>
                <c:pt idx="6004">
                  <c:v>2860</c:v>
                </c:pt>
                <c:pt idx="6005">
                  <c:v>2826</c:v>
                </c:pt>
                <c:pt idx="6006">
                  <c:v>2856</c:v>
                </c:pt>
                <c:pt idx="6007">
                  <c:v>2807</c:v>
                </c:pt>
                <c:pt idx="6008">
                  <c:v>2839</c:v>
                </c:pt>
                <c:pt idx="6009">
                  <c:v>2825</c:v>
                </c:pt>
                <c:pt idx="6010">
                  <c:v>2817</c:v>
                </c:pt>
                <c:pt idx="6011">
                  <c:v>2819</c:v>
                </c:pt>
                <c:pt idx="6012">
                  <c:v>2823</c:v>
                </c:pt>
                <c:pt idx="6013">
                  <c:v>2803</c:v>
                </c:pt>
                <c:pt idx="6014">
                  <c:v>2803</c:v>
                </c:pt>
                <c:pt idx="6015">
                  <c:v>2842</c:v>
                </c:pt>
                <c:pt idx="6016">
                  <c:v>2824</c:v>
                </c:pt>
                <c:pt idx="6017">
                  <c:v>2831</c:v>
                </c:pt>
                <c:pt idx="6018">
                  <c:v>2804</c:v>
                </c:pt>
                <c:pt idx="6019">
                  <c:v>2822</c:v>
                </c:pt>
                <c:pt idx="6020">
                  <c:v>2807</c:v>
                </c:pt>
                <c:pt idx="6021">
                  <c:v>2830</c:v>
                </c:pt>
                <c:pt idx="6022">
                  <c:v>2834</c:v>
                </c:pt>
                <c:pt idx="6023">
                  <c:v>2815</c:v>
                </c:pt>
                <c:pt idx="6024">
                  <c:v>2815</c:v>
                </c:pt>
                <c:pt idx="6025">
                  <c:v>2821</c:v>
                </c:pt>
                <c:pt idx="6026">
                  <c:v>2849</c:v>
                </c:pt>
                <c:pt idx="6027">
                  <c:v>2821</c:v>
                </c:pt>
                <c:pt idx="6028">
                  <c:v>2816</c:v>
                </c:pt>
                <c:pt idx="6029">
                  <c:v>2819</c:v>
                </c:pt>
                <c:pt idx="6030">
                  <c:v>2826</c:v>
                </c:pt>
                <c:pt idx="6031">
                  <c:v>2816</c:v>
                </c:pt>
                <c:pt idx="6032">
                  <c:v>2817</c:v>
                </c:pt>
                <c:pt idx="6033">
                  <c:v>2788</c:v>
                </c:pt>
                <c:pt idx="6034">
                  <c:v>2796</c:v>
                </c:pt>
                <c:pt idx="6035">
                  <c:v>2802</c:v>
                </c:pt>
                <c:pt idx="6036">
                  <c:v>2786</c:v>
                </c:pt>
                <c:pt idx="6037">
                  <c:v>2821</c:v>
                </c:pt>
                <c:pt idx="6038">
                  <c:v>2830</c:v>
                </c:pt>
                <c:pt idx="6039">
                  <c:v>2822</c:v>
                </c:pt>
                <c:pt idx="6040">
                  <c:v>2840</c:v>
                </c:pt>
                <c:pt idx="6041">
                  <c:v>2789</c:v>
                </c:pt>
                <c:pt idx="6042">
                  <c:v>2831</c:v>
                </c:pt>
                <c:pt idx="6043">
                  <c:v>2815</c:v>
                </c:pt>
                <c:pt idx="6044">
                  <c:v>2806</c:v>
                </c:pt>
                <c:pt idx="6045">
                  <c:v>2808</c:v>
                </c:pt>
                <c:pt idx="6046">
                  <c:v>2829</c:v>
                </c:pt>
                <c:pt idx="6047">
                  <c:v>2812</c:v>
                </c:pt>
                <c:pt idx="6048">
                  <c:v>2803</c:v>
                </c:pt>
                <c:pt idx="6049">
                  <c:v>2803</c:v>
                </c:pt>
                <c:pt idx="6050">
                  <c:v>2797</c:v>
                </c:pt>
                <c:pt idx="6051">
                  <c:v>2797</c:v>
                </c:pt>
                <c:pt idx="6052">
                  <c:v>2806</c:v>
                </c:pt>
                <c:pt idx="6053">
                  <c:v>2850</c:v>
                </c:pt>
                <c:pt idx="6054">
                  <c:v>2833</c:v>
                </c:pt>
                <c:pt idx="6055">
                  <c:v>2836</c:v>
                </c:pt>
                <c:pt idx="6056">
                  <c:v>2807</c:v>
                </c:pt>
                <c:pt idx="6057">
                  <c:v>2835</c:v>
                </c:pt>
                <c:pt idx="6058">
                  <c:v>2831</c:v>
                </c:pt>
                <c:pt idx="6059">
                  <c:v>2813</c:v>
                </c:pt>
                <c:pt idx="6060">
                  <c:v>2804</c:v>
                </c:pt>
                <c:pt idx="6061">
                  <c:v>2797</c:v>
                </c:pt>
                <c:pt idx="6062">
                  <c:v>2828</c:v>
                </c:pt>
                <c:pt idx="6063">
                  <c:v>2823</c:v>
                </c:pt>
                <c:pt idx="6064">
                  <c:v>2849</c:v>
                </c:pt>
                <c:pt idx="6065">
                  <c:v>2788</c:v>
                </c:pt>
                <c:pt idx="6066">
                  <c:v>2814</c:v>
                </c:pt>
                <c:pt idx="6067">
                  <c:v>2826</c:v>
                </c:pt>
                <c:pt idx="6068">
                  <c:v>2811</c:v>
                </c:pt>
                <c:pt idx="6069">
                  <c:v>2831</c:v>
                </c:pt>
                <c:pt idx="6070">
                  <c:v>2834</c:v>
                </c:pt>
                <c:pt idx="6071">
                  <c:v>2805</c:v>
                </c:pt>
                <c:pt idx="6072">
                  <c:v>2820</c:v>
                </c:pt>
                <c:pt idx="6073">
                  <c:v>2835</c:v>
                </c:pt>
                <c:pt idx="6074">
                  <c:v>2812</c:v>
                </c:pt>
                <c:pt idx="6075">
                  <c:v>2821</c:v>
                </c:pt>
                <c:pt idx="6076">
                  <c:v>2841</c:v>
                </c:pt>
                <c:pt idx="6077">
                  <c:v>2815</c:v>
                </c:pt>
                <c:pt idx="6078">
                  <c:v>2826</c:v>
                </c:pt>
                <c:pt idx="6079">
                  <c:v>2848</c:v>
                </c:pt>
                <c:pt idx="6080">
                  <c:v>2843</c:v>
                </c:pt>
                <c:pt idx="6081">
                  <c:v>2839</c:v>
                </c:pt>
                <c:pt idx="6082">
                  <c:v>2841</c:v>
                </c:pt>
                <c:pt idx="6083">
                  <c:v>2804</c:v>
                </c:pt>
                <c:pt idx="6084">
                  <c:v>2815</c:v>
                </c:pt>
                <c:pt idx="6085">
                  <c:v>2799</c:v>
                </c:pt>
                <c:pt idx="6086">
                  <c:v>2835</c:v>
                </c:pt>
                <c:pt idx="6087">
                  <c:v>2807</c:v>
                </c:pt>
                <c:pt idx="6088">
                  <c:v>2782</c:v>
                </c:pt>
                <c:pt idx="6089">
                  <c:v>2798</c:v>
                </c:pt>
                <c:pt idx="6090">
                  <c:v>2789</c:v>
                </c:pt>
                <c:pt idx="6091">
                  <c:v>2789</c:v>
                </c:pt>
                <c:pt idx="6092">
                  <c:v>2785</c:v>
                </c:pt>
                <c:pt idx="6093">
                  <c:v>2784</c:v>
                </c:pt>
                <c:pt idx="6094">
                  <c:v>2780</c:v>
                </c:pt>
                <c:pt idx="6095">
                  <c:v>2787</c:v>
                </c:pt>
                <c:pt idx="6096">
                  <c:v>2799</c:v>
                </c:pt>
                <c:pt idx="6097">
                  <c:v>2789</c:v>
                </c:pt>
                <c:pt idx="6098">
                  <c:v>2821</c:v>
                </c:pt>
                <c:pt idx="6099">
                  <c:v>2797</c:v>
                </c:pt>
                <c:pt idx="6100">
                  <c:v>2791</c:v>
                </c:pt>
                <c:pt idx="6101">
                  <c:v>2797</c:v>
                </c:pt>
                <c:pt idx="6102">
                  <c:v>2805</c:v>
                </c:pt>
                <c:pt idx="6103">
                  <c:v>2802</c:v>
                </c:pt>
                <c:pt idx="6104">
                  <c:v>2793</c:v>
                </c:pt>
                <c:pt idx="6105">
                  <c:v>2813</c:v>
                </c:pt>
                <c:pt idx="6106">
                  <c:v>2797</c:v>
                </c:pt>
                <c:pt idx="6107">
                  <c:v>2801</c:v>
                </c:pt>
                <c:pt idx="6108">
                  <c:v>2818</c:v>
                </c:pt>
                <c:pt idx="6109">
                  <c:v>2817</c:v>
                </c:pt>
                <c:pt idx="6110">
                  <c:v>2800</c:v>
                </c:pt>
                <c:pt idx="6111">
                  <c:v>2814</c:v>
                </c:pt>
                <c:pt idx="6112">
                  <c:v>2806</c:v>
                </c:pt>
                <c:pt idx="6113">
                  <c:v>2791</c:v>
                </c:pt>
                <c:pt idx="6114">
                  <c:v>2774</c:v>
                </c:pt>
                <c:pt idx="6115">
                  <c:v>2806</c:v>
                </c:pt>
                <c:pt idx="6116">
                  <c:v>2792</c:v>
                </c:pt>
                <c:pt idx="6117">
                  <c:v>2790</c:v>
                </c:pt>
                <c:pt idx="6118">
                  <c:v>2837</c:v>
                </c:pt>
                <c:pt idx="6119">
                  <c:v>2814</c:v>
                </c:pt>
                <c:pt idx="6120">
                  <c:v>2833</c:v>
                </c:pt>
                <c:pt idx="6121">
                  <c:v>2830</c:v>
                </c:pt>
                <c:pt idx="6122">
                  <c:v>2800</c:v>
                </c:pt>
                <c:pt idx="6123">
                  <c:v>2796</c:v>
                </c:pt>
                <c:pt idx="6124">
                  <c:v>2829</c:v>
                </c:pt>
                <c:pt idx="6125">
                  <c:v>2783</c:v>
                </c:pt>
                <c:pt idx="6126">
                  <c:v>2780</c:v>
                </c:pt>
                <c:pt idx="6127">
                  <c:v>2821</c:v>
                </c:pt>
                <c:pt idx="6128">
                  <c:v>2817</c:v>
                </c:pt>
                <c:pt idx="6129">
                  <c:v>2811</c:v>
                </c:pt>
                <c:pt idx="6130">
                  <c:v>2782</c:v>
                </c:pt>
                <c:pt idx="6131">
                  <c:v>2795</c:v>
                </c:pt>
                <c:pt idx="6132">
                  <c:v>2823</c:v>
                </c:pt>
                <c:pt idx="6133">
                  <c:v>2798</c:v>
                </c:pt>
                <c:pt idx="6134">
                  <c:v>2797</c:v>
                </c:pt>
                <c:pt idx="6135">
                  <c:v>2822</c:v>
                </c:pt>
                <c:pt idx="6136">
                  <c:v>2816</c:v>
                </c:pt>
                <c:pt idx="6137">
                  <c:v>2814</c:v>
                </c:pt>
                <c:pt idx="6138">
                  <c:v>2782</c:v>
                </c:pt>
                <c:pt idx="6139">
                  <c:v>2804</c:v>
                </c:pt>
                <c:pt idx="6140">
                  <c:v>2811</c:v>
                </c:pt>
                <c:pt idx="6141">
                  <c:v>2819</c:v>
                </c:pt>
                <c:pt idx="6142">
                  <c:v>2777</c:v>
                </c:pt>
                <c:pt idx="6143">
                  <c:v>2793</c:v>
                </c:pt>
                <c:pt idx="6144">
                  <c:v>2822</c:v>
                </c:pt>
                <c:pt idx="6145">
                  <c:v>2838</c:v>
                </c:pt>
                <c:pt idx="6146">
                  <c:v>2828</c:v>
                </c:pt>
                <c:pt idx="6147">
                  <c:v>2836</c:v>
                </c:pt>
                <c:pt idx="6148">
                  <c:v>2797</c:v>
                </c:pt>
                <c:pt idx="6149">
                  <c:v>2811</c:v>
                </c:pt>
                <c:pt idx="6150">
                  <c:v>2806</c:v>
                </c:pt>
                <c:pt idx="6151">
                  <c:v>2829</c:v>
                </c:pt>
                <c:pt idx="6152">
                  <c:v>2828</c:v>
                </c:pt>
                <c:pt idx="6153">
                  <c:v>2795</c:v>
                </c:pt>
                <c:pt idx="6154">
                  <c:v>2865</c:v>
                </c:pt>
                <c:pt idx="6155">
                  <c:v>2801</c:v>
                </c:pt>
                <c:pt idx="6156">
                  <c:v>2812</c:v>
                </c:pt>
                <c:pt idx="6157">
                  <c:v>2846</c:v>
                </c:pt>
                <c:pt idx="6158">
                  <c:v>2811</c:v>
                </c:pt>
                <c:pt idx="6159">
                  <c:v>2818</c:v>
                </c:pt>
                <c:pt idx="6160">
                  <c:v>2835</c:v>
                </c:pt>
                <c:pt idx="6161">
                  <c:v>2829</c:v>
                </c:pt>
                <c:pt idx="6162">
                  <c:v>2818</c:v>
                </c:pt>
                <c:pt idx="6163">
                  <c:v>2794</c:v>
                </c:pt>
                <c:pt idx="6164">
                  <c:v>2808</c:v>
                </c:pt>
                <c:pt idx="6165">
                  <c:v>2822</c:v>
                </c:pt>
                <c:pt idx="6166">
                  <c:v>2820</c:v>
                </c:pt>
                <c:pt idx="6167">
                  <c:v>2817</c:v>
                </c:pt>
                <c:pt idx="6168">
                  <c:v>2852</c:v>
                </c:pt>
                <c:pt idx="6169">
                  <c:v>2842</c:v>
                </c:pt>
                <c:pt idx="6170">
                  <c:v>2812</c:v>
                </c:pt>
                <c:pt idx="6171">
                  <c:v>2802</c:v>
                </c:pt>
                <c:pt idx="6172">
                  <c:v>2793</c:v>
                </c:pt>
                <c:pt idx="6173">
                  <c:v>2812</c:v>
                </c:pt>
                <c:pt idx="6174">
                  <c:v>2809</c:v>
                </c:pt>
                <c:pt idx="6175">
                  <c:v>2788</c:v>
                </c:pt>
                <c:pt idx="6176">
                  <c:v>2822</c:v>
                </c:pt>
                <c:pt idx="6177">
                  <c:v>2822</c:v>
                </c:pt>
                <c:pt idx="6178">
                  <c:v>2798</c:v>
                </c:pt>
                <c:pt idx="6179">
                  <c:v>2834</c:v>
                </c:pt>
                <c:pt idx="6180">
                  <c:v>2810</c:v>
                </c:pt>
                <c:pt idx="6181">
                  <c:v>2838</c:v>
                </c:pt>
                <c:pt idx="6182">
                  <c:v>2801</c:v>
                </c:pt>
                <c:pt idx="6183">
                  <c:v>2809</c:v>
                </c:pt>
                <c:pt idx="6184">
                  <c:v>2828</c:v>
                </c:pt>
                <c:pt idx="6185">
                  <c:v>2822</c:v>
                </c:pt>
                <c:pt idx="6186">
                  <c:v>2834</c:v>
                </c:pt>
                <c:pt idx="6187">
                  <c:v>2799</c:v>
                </c:pt>
                <c:pt idx="6188">
                  <c:v>2824</c:v>
                </c:pt>
                <c:pt idx="6189">
                  <c:v>2826</c:v>
                </c:pt>
                <c:pt idx="6190">
                  <c:v>2865</c:v>
                </c:pt>
                <c:pt idx="6191">
                  <c:v>2837</c:v>
                </c:pt>
                <c:pt idx="6192">
                  <c:v>2878</c:v>
                </c:pt>
                <c:pt idx="6193">
                  <c:v>2856</c:v>
                </c:pt>
                <c:pt idx="6194">
                  <c:v>2824</c:v>
                </c:pt>
                <c:pt idx="6195">
                  <c:v>2835</c:v>
                </c:pt>
                <c:pt idx="6196">
                  <c:v>2862</c:v>
                </c:pt>
                <c:pt idx="6197">
                  <c:v>2838</c:v>
                </c:pt>
                <c:pt idx="6198">
                  <c:v>2844</c:v>
                </c:pt>
                <c:pt idx="6199">
                  <c:v>2851</c:v>
                </c:pt>
                <c:pt idx="6200">
                  <c:v>2841</c:v>
                </c:pt>
                <c:pt idx="6201">
                  <c:v>2829</c:v>
                </c:pt>
                <c:pt idx="6202">
                  <c:v>2848</c:v>
                </c:pt>
                <c:pt idx="6203">
                  <c:v>2846</c:v>
                </c:pt>
                <c:pt idx="6204">
                  <c:v>2844</c:v>
                </c:pt>
                <c:pt idx="6205">
                  <c:v>2826</c:v>
                </c:pt>
                <c:pt idx="6206">
                  <c:v>2837</c:v>
                </c:pt>
                <c:pt idx="6207">
                  <c:v>2838</c:v>
                </c:pt>
                <c:pt idx="6208">
                  <c:v>2834</c:v>
                </c:pt>
                <c:pt idx="6209">
                  <c:v>2845</c:v>
                </c:pt>
                <c:pt idx="6210">
                  <c:v>2857</c:v>
                </c:pt>
                <c:pt idx="6211">
                  <c:v>2822</c:v>
                </c:pt>
                <c:pt idx="6212">
                  <c:v>2858</c:v>
                </c:pt>
                <c:pt idx="6213">
                  <c:v>2824</c:v>
                </c:pt>
                <c:pt idx="6214">
                  <c:v>2868</c:v>
                </c:pt>
                <c:pt idx="6215">
                  <c:v>2817</c:v>
                </c:pt>
                <c:pt idx="6216">
                  <c:v>2839</c:v>
                </c:pt>
                <c:pt idx="6217">
                  <c:v>2858</c:v>
                </c:pt>
                <c:pt idx="6218">
                  <c:v>2838</c:v>
                </c:pt>
                <c:pt idx="6219">
                  <c:v>2843</c:v>
                </c:pt>
                <c:pt idx="6220">
                  <c:v>2835</c:v>
                </c:pt>
                <c:pt idx="6221">
                  <c:v>2835</c:v>
                </c:pt>
                <c:pt idx="6222">
                  <c:v>2794</c:v>
                </c:pt>
                <c:pt idx="6223">
                  <c:v>2805</c:v>
                </c:pt>
                <c:pt idx="6224">
                  <c:v>2857</c:v>
                </c:pt>
                <c:pt idx="6225">
                  <c:v>2821</c:v>
                </c:pt>
                <c:pt idx="6226">
                  <c:v>2835</c:v>
                </c:pt>
                <c:pt idx="6227">
                  <c:v>2846</c:v>
                </c:pt>
                <c:pt idx="6228">
                  <c:v>2842</c:v>
                </c:pt>
                <c:pt idx="6229">
                  <c:v>2823</c:v>
                </c:pt>
                <c:pt idx="6230">
                  <c:v>2814</c:v>
                </c:pt>
                <c:pt idx="6231">
                  <c:v>2842</c:v>
                </c:pt>
                <c:pt idx="6232">
                  <c:v>2833</c:v>
                </c:pt>
                <c:pt idx="6233">
                  <c:v>2854</c:v>
                </c:pt>
                <c:pt idx="6234">
                  <c:v>2825</c:v>
                </c:pt>
                <c:pt idx="6235">
                  <c:v>2848</c:v>
                </c:pt>
                <c:pt idx="6236">
                  <c:v>2835</c:v>
                </c:pt>
                <c:pt idx="6237">
                  <c:v>2851</c:v>
                </c:pt>
                <c:pt idx="6238">
                  <c:v>2842</c:v>
                </c:pt>
                <c:pt idx="6239">
                  <c:v>2822</c:v>
                </c:pt>
                <c:pt idx="6240">
                  <c:v>2836</c:v>
                </c:pt>
                <c:pt idx="6241">
                  <c:v>2832</c:v>
                </c:pt>
                <c:pt idx="6242">
                  <c:v>2825</c:v>
                </c:pt>
                <c:pt idx="6243">
                  <c:v>2788</c:v>
                </c:pt>
                <c:pt idx="6244">
                  <c:v>2823</c:v>
                </c:pt>
                <c:pt idx="6245">
                  <c:v>2839</c:v>
                </c:pt>
                <c:pt idx="6246">
                  <c:v>2829</c:v>
                </c:pt>
                <c:pt idx="6247">
                  <c:v>2840</c:v>
                </c:pt>
                <c:pt idx="6248">
                  <c:v>2829</c:v>
                </c:pt>
                <c:pt idx="6249">
                  <c:v>2835</c:v>
                </c:pt>
                <c:pt idx="6250">
                  <c:v>2807</c:v>
                </c:pt>
                <c:pt idx="6251">
                  <c:v>2841</c:v>
                </c:pt>
                <c:pt idx="6252">
                  <c:v>2829</c:v>
                </c:pt>
                <c:pt idx="6253">
                  <c:v>2810</c:v>
                </c:pt>
                <c:pt idx="6254">
                  <c:v>2819</c:v>
                </c:pt>
                <c:pt idx="6255">
                  <c:v>2850</c:v>
                </c:pt>
                <c:pt idx="6256">
                  <c:v>2841</c:v>
                </c:pt>
                <c:pt idx="6257">
                  <c:v>2864</c:v>
                </c:pt>
                <c:pt idx="6258">
                  <c:v>2842</c:v>
                </c:pt>
                <c:pt idx="6259">
                  <c:v>2865</c:v>
                </c:pt>
                <c:pt idx="6260">
                  <c:v>2813</c:v>
                </c:pt>
                <c:pt idx="6261">
                  <c:v>2833</c:v>
                </c:pt>
                <c:pt idx="6262">
                  <c:v>2859</c:v>
                </c:pt>
                <c:pt idx="6263">
                  <c:v>2854</c:v>
                </c:pt>
                <c:pt idx="6264">
                  <c:v>2850</c:v>
                </c:pt>
                <c:pt idx="6265">
                  <c:v>2856</c:v>
                </c:pt>
                <c:pt idx="6266">
                  <c:v>2838</c:v>
                </c:pt>
                <c:pt idx="6267">
                  <c:v>2804</c:v>
                </c:pt>
                <c:pt idx="6268">
                  <c:v>2804</c:v>
                </c:pt>
                <c:pt idx="6269">
                  <c:v>2810</c:v>
                </c:pt>
                <c:pt idx="6270">
                  <c:v>2818</c:v>
                </c:pt>
                <c:pt idx="6271">
                  <c:v>2808</c:v>
                </c:pt>
                <c:pt idx="6272">
                  <c:v>2807</c:v>
                </c:pt>
                <c:pt idx="6273">
                  <c:v>2811</c:v>
                </c:pt>
                <c:pt idx="6274">
                  <c:v>2809</c:v>
                </c:pt>
                <c:pt idx="6275">
                  <c:v>2802</c:v>
                </c:pt>
                <c:pt idx="6276">
                  <c:v>2818</c:v>
                </c:pt>
                <c:pt idx="6277">
                  <c:v>2831</c:v>
                </c:pt>
                <c:pt idx="6278">
                  <c:v>2827</c:v>
                </c:pt>
                <c:pt idx="6279">
                  <c:v>2802</c:v>
                </c:pt>
                <c:pt idx="6280">
                  <c:v>2831</c:v>
                </c:pt>
                <c:pt idx="6281">
                  <c:v>2824</c:v>
                </c:pt>
                <c:pt idx="6282">
                  <c:v>2835</c:v>
                </c:pt>
                <c:pt idx="6283">
                  <c:v>2840</c:v>
                </c:pt>
                <c:pt idx="6284">
                  <c:v>2821</c:v>
                </c:pt>
                <c:pt idx="6285">
                  <c:v>2842</c:v>
                </c:pt>
                <c:pt idx="6286">
                  <c:v>2836</c:v>
                </c:pt>
                <c:pt idx="6287">
                  <c:v>2848</c:v>
                </c:pt>
                <c:pt idx="6288">
                  <c:v>2844</c:v>
                </c:pt>
                <c:pt idx="6289">
                  <c:v>2803</c:v>
                </c:pt>
                <c:pt idx="6290">
                  <c:v>2803</c:v>
                </c:pt>
                <c:pt idx="6291">
                  <c:v>2814</c:v>
                </c:pt>
                <c:pt idx="6292">
                  <c:v>2776</c:v>
                </c:pt>
                <c:pt idx="6293">
                  <c:v>2798</c:v>
                </c:pt>
                <c:pt idx="6294">
                  <c:v>2809</c:v>
                </c:pt>
                <c:pt idx="6295">
                  <c:v>2786</c:v>
                </c:pt>
                <c:pt idx="6296">
                  <c:v>2790</c:v>
                </c:pt>
                <c:pt idx="6297">
                  <c:v>2808</c:v>
                </c:pt>
                <c:pt idx="6298">
                  <c:v>2833</c:v>
                </c:pt>
                <c:pt idx="6299">
                  <c:v>2793</c:v>
                </c:pt>
                <c:pt idx="6300">
                  <c:v>2833</c:v>
                </c:pt>
                <c:pt idx="6301">
                  <c:v>2838</c:v>
                </c:pt>
                <c:pt idx="6302">
                  <c:v>2824</c:v>
                </c:pt>
                <c:pt idx="6303">
                  <c:v>2852</c:v>
                </c:pt>
                <c:pt idx="6304">
                  <c:v>2825</c:v>
                </c:pt>
                <c:pt idx="6305">
                  <c:v>2818</c:v>
                </c:pt>
                <c:pt idx="6306">
                  <c:v>2827</c:v>
                </c:pt>
                <c:pt idx="6307">
                  <c:v>2849</c:v>
                </c:pt>
                <c:pt idx="6308">
                  <c:v>2829</c:v>
                </c:pt>
                <c:pt idx="6309">
                  <c:v>2828</c:v>
                </c:pt>
                <c:pt idx="6310">
                  <c:v>2805</c:v>
                </c:pt>
                <c:pt idx="6311">
                  <c:v>2790</c:v>
                </c:pt>
                <c:pt idx="6312">
                  <c:v>2817</c:v>
                </c:pt>
                <c:pt idx="6313">
                  <c:v>2826</c:v>
                </c:pt>
                <c:pt idx="6314">
                  <c:v>2792</c:v>
                </c:pt>
                <c:pt idx="6315">
                  <c:v>2848</c:v>
                </c:pt>
                <c:pt idx="6316">
                  <c:v>2801</c:v>
                </c:pt>
                <c:pt idx="6317">
                  <c:v>2826</c:v>
                </c:pt>
                <c:pt idx="6318">
                  <c:v>2807</c:v>
                </c:pt>
                <c:pt idx="6319">
                  <c:v>2832</c:v>
                </c:pt>
                <c:pt idx="6320">
                  <c:v>2818</c:v>
                </c:pt>
                <c:pt idx="6321">
                  <c:v>2855</c:v>
                </c:pt>
                <c:pt idx="6322">
                  <c:v>2854</c:v>
                </c:pt>
                <c:pt idx="6323">
                  <c:v>2844</c:v>
                </c:pt>
                <c:pt idx="6324">
                  <c:v>2842</c:v>
                </c:pt>
                <c:pt idx="6325">
                  <c:v>2828</c:v>
                </c:pt>
                <c:pt idx="6326">
                  <c:v>2834</c:v>
                </c:pt>
                <c:pt idx="6327">
                  <c:v>2801</c:v>
                </c:pt>
                <c:pt idx="6328">
                  <c:v>2846</c:v>
                </c:pt>
                <c:pt idx="6329">
                  <c:v>2809</c:v>
                </c:pt>
                <c:pt idx="6330">
                  <c:v>2815</c:v>
                </c:pt>
                <c:pt idx="6331">
                  <c:v>2783</c:v>
                </c:pt>
                <c:pt idx="6332">
                  <c:v>2799</c:v>
                </c:pt>
                <c:pt idx="6333">
                  <c:v>2807</c:v>
                </c:pt>
                <c:pt idx="6334">
                  <c:v>2823</c:v>
                </c:pt>
                <c:pt idx="6335">
                  <c:v>2817</c:v>
                </c:pt>
                <c:pt idx="6336">
                  <c:v>2831</c:v>
                </c:pt>
                <c:pt idx="6337">
                  <c:v>2816</c:v>
                </c:pt>
                <c:pt idx="6338">
                  <c:v>2797</c:v>
                </c:pt>
                <c:pt idx="6339">
                  <c:v>2802</c:v>
                </c:pt>
                <c:pt idx="6340">
                  <c:v>2788</c:v>
                </c:pt>
                <c:pt idx="6341">
                  <c:v>2793</c:v>
                </c:pt>
                <c:pt idx="6342">
                  <c:v>2791</c:v>
                </c:pt>
                <c:pt idx="6343">
                  <c:v>2792</c:v>
                </c:pt>
                <c:pt idx="6344">
                  <c:v>2808</c:v>
                </c:pt>
                <c:pt idx="6345">
                  <c:v>2819</c:v>
                </c:pt>
                <c:pt idx="6346">
                  <c:v>2808</c:v>
                </c:pt>
                <c:pt idx="6347">
                  <c:v>2804</c:v>
                </c:pt>
                <c:pt idx="6348">
                  <c:v>2771</c:v>
                </c:pt>
                <c:pt idx="6349">
                  <c:v>2795</c:v>
                </c:pt>
                <c:pt idx="6350">
                  <c:v>2803</c:v>
                </c:pt>
                <c:pt idx="6351">
                  <c:v>2808</c:v>
                </c:pt>
                <c:pt idx="6352">
                  <c:v>2806</c:v>
                </c:pt>
                <c:pt idx="6353">
                  <c:v>2777</c:v>
                </c:pt>
                <c:pt idx="6354">
                  <c:v>2798</c:v>
                </c:pt>
                <c:pt idx="6355">
                  <c:v>2796</c:v>
                </c:pt>
                <c:pt idx="6356">
                  <c:v>2818</c:v>
                </c:pt>
                <c:pt idx="6357">
                  <c:v>2758</c:v>
                </c:pt>
                <c:pt idx="6358">
                  <c:v>2772</c:v>
                </c:pt>
                <c:pt idx="6359">
                  <c:v>2817</c:v>
                </c:pt>
                <c:pt idx="6360">
                  <c:v>2816</c:v>
                </c:pt>
                <c:pt idx="6361">
                  <c:v>2777</c:v>
                </c:pt>
                <c:pt idx="6362">
                  <c:v>2775</c:v>
                </c:pt>
                <c:pt idx="6363">
                  <c:v>2825</c:v>
                </c:pt>
                <c:pt idx="6364">
                  <c:v>2790</c:v>
                </c:pt>
                <c:pt idx="6365">
                  <c:v>2838</c:v>
                </c:pt>
                <c:pt idx="6366">
                  <c:v>2824</c:v>
                </c:pt>
                <c:pt idx="6367">
                  <c:v>2837</c:v>
                </c:pt>
                <c:pt idx="6368">
                  <c:v>2819</c:v>
                </c:pt>
                <c:pt idx="6369">
                  <c:v>2807</c:v>
                </c:pt>
                <c:pt idx="6370">
                  <c:v>2841</c:v>
                </c:pt>
                <c:pt idx="6371">
                  <c:v>2816</c:v>
                </c:pt>
                <c:pt idx="6372">
                  <c:v>2818</c:v>
                </c:pt>
                <c:pt idx="6373">
                  <c:v>2795</c:v>
                </c:pt>
                <c:pt idx="6374">
                  <c:v>2773</c:v>
                </c:pt>
                <c:pt idx="6375">
                  <c:v>2833</c:v>
                </c:pt>
                <c:pt idx="6376">
                  <c:v>2832</c:v>
                </c:pt>
                <c:pt idx="6377">
                  <c:v>2846</c:v>
                </c:pt>
                <c:pt idx="6378">
                  <c:v>2802</c:v>
                </c:pt>
                <c:pt idx="6379">
                  <c:v>2763</c:v>
                </c:pt>
                <c:pt idx="6380">
                  <c:v>2801</c:v>
                </c:pt>
                <c:pt idx="6381">
                  <c:v>2816</c:v>
                </c:pt>
                <c:pt idx="6382">
                  <c:v>2802</c:v>
                </c:pt>
                <c:pt idx="6383">
                  <c:v>2787</c:v>
                </c:pt>
                <c:pt idx="6384">
                  <c:v>2814</c:v>
                </c:pt>
                <c:pt idx="6385">
                  <c:v>2817</c:v>
                </c:pt>
                <c:pt idx="6386">
                  <c:v>2771</c:v>
                </c:pt>
                <c:pt idx="6387">
                  <c:v>2815</c:v>
                </c:pt>
                <c:pt idx="6388">
                  <c:v>2793</c:v>
                </c:pt>
                <c:pt idx="6389">
                  <c:v>2805</c:v>
                </c:pt>
                <c:pt idx="6390">
                  <c:v>2779</c:v>
                </c:pt>
                <c:pt idx="6391">
                  <c:v>2783</c:v>
                </c:pt>
                <c:pt idx="6392">
                  <c:v>2801</c:v>
                </c:pt>
                <c:pt idx="6393">
                  <c:v>2790</c:v>
                </c:pt>
                <c:pt idx="6394">
                  <c:v>2784</c:v>
                </c:pt>
                <c:pt idx="6395">
                  <c:v>2806</c:v>
                </c:pt>
                <c:pt idx="6396">
                  <c:v>2788</c:v>
                </c:pt>
                <c:pt idx="6397">
                  <c:v>2802</c:v>
                </c:pt>
                <c:pt idx="6398">
                  <c:v>2812</c:v>
                </c:pt>
                <c:pt idx="6399">
                  <c:v>2801</c:v>
                </c:pt>
                <c:pt idx="6400">
                  <c:v>2800</c:v>
                </c:pt>
                <c:pt idx="6401">
                  <c:v>2806</c:v>
                </c:pt>
                <c:pt idx="6402">
                  <c:v>2798</c:v>
                </c:pt>
                <c:pt idx="6403">
                  <c:v>2808</c:v>
                </c:pt>
                <c:pt idx="6404">
                  <c:v>2854</c:v>
                </c:pt>
                <c:pt idx="6405">
                  <c:v>2847</c:v>
                </c:pt>
                <c:pt idx="6406">
                  <c:v>2812</c:v>
                </c:pt>
                <c:pt idx="6407">
                  <c:v>2831</c:v>
                </c:pt>
                <c:pt idx="6408">
                  <c:v>2806</c:v>
                </c:pt>
                <c:pt idx="6409">
                  <c:v>2801</c:v>
                </c:pt>
                <c:pt idx="6410">
                  <c:v>2813</c:v>
                </c:pt>
                <c:pt idx="6411">
                  <c:v>2801</c:v>
                </c:pt>
                <c:pt idx="6412">
                  <c:v>2766</c:v>
                </c:pt>
                <c:pt idx="6413">
                  <c:v>2810</c:v>
                </c:pt>
                <c:pt idx="6414">
                  <c:v>2812</c:v>
                </c:pt>
                <c:pt idx="6415">
                  <c:v>2803</c:v>
                </c:pt>
                <c:pt idx="6416">
                  <c:v>2807</c:v>
                </c:pt>
                <c:pt idx="6417">
                  <c:v>2800</c:v>
                </c:pt>
                <c:pt idx="6418">
                  <c:v>2788</c:v>
                </c:pt>
                <c:pt idx="6419">
                  <c:v>2787</c:v>
                </c:pt>
                <c:pt idx="6420">
                  <c:v>2809</c:v>
                </c:pt>
                <c:pt idx="6421">
                  <c:v>2824</c:v>
                </c:pt>
                <c:pt idx="6422">
                  <c:v>2826</c:v>
                </c:pt>
                <c:pt idx="6423">
                  <c:v>2830</c:v>
                </c:pt>
                <c:pt idx="6424">
                  <c:v>2816</c:v>
                </c:pt>
                <c:pt idx="6425">
                  <c:v>2816</c:v>
                </c:pt>
                <c:pt idx="6426">
                  <c:v>2818</c:v>
                </c:pt>
                <c:pt idx="6427">
                  <c:v>2830</c:v>
                </c:pt>
                <c:pt idx="6428">
                  <c:v>2829</c:v>
                </c:pt>
                <c:pt idx="6429">
                  <c:v>2831</c:v>
                </c:pt>
                <c:pt idx="6430">
                  <c:v>2807</c:v>
                </c:pt>
                <c:pt idx="6431">
                  <c:v>2821</c:v>
                </c:pt>
                <c:pt idx="6432">
                  <c:v>2836</c:v>
                </c:pt>
                <c:pt idx="6433">
                  <c:v>2808</c:v>
                </c:pt>
                <c:pt idx="6434">
                  <c:v>2816</c:v>
                </c:pt>
                <c:pt idx="6435">
                  <c:v>2811</c:v>
                </c:pt>
                <c:pt idx="6436">
                  <c:v>2819</c:v>
                </c:pt>
                <c:pt idx="6437">
                  <c:v>2790</c:v>
                </c:pt>
                <c:pt idx="6438">
                  <c:v>2799</c:v>
                </c:pt>
                <c:pt idx="6439">
                  <c:v>2799</c:v>
                </c:pt>
                <c:pt idx="6440">
                  <c:v>2811</c:v>
                </c:pt>
                <c:pt idx="6441">
                  <c:v>2786</c:v>
                </c:pt>
                <c:pt idx="6442">
                  <c:v>2821</c:v>
                </c:pt>
                <c:pt idx="6443">
                  <c:v>2806</c:v>
                </c:pt>
                <c:pt idx="6444">
                  <c:v>2813</c:v>
                </c:pt>
                <c:pt idx="6445">
                  <c:v>2792</c:v>
                </c:pt>
                <c:pt idx="6446">
                  <c:v>2785</c:v>
                </c:pt>
                <c:pt idx="6447">
                  <c:v>2808</c:v>
                </c:pt>
                <c:pt idx="6448">
                  <c:v>2804</c:v>
                </c:pt>
                <c:pt idx="6449">
                  <c:v>2818</c:v>
                </c:pt>
                <c:pt idx="6450">
                  <c:v>2852</c:v>
                </c:pt>
                <c:pt idx="6451">
                  <c:v>2810</c:v>
                </c:pt>
                <c:pt idx="6452">
                  <c:v>2825</c:v>
                </c:pt>
                <c:pt idx="6453">
                  <c:v>2847</c:v>
                </c:pt>
                <c:pt idx="6454">
                  <c:v>2839</c:v>
                </c:pt>
                <c:pt idx="6455">
                  <c:v>2826</c:v>
                </c:pt>
                <c:pt idx="6456">
                  <c:v>2837</c:v>
                </c:pt>
                <c:pt idx="6457">
                  <c:v>2815</c:v>
                </c:pt>
                <c:pt idx="6458">
                  <c:v>2797</c:v>
                </c:pt>
                <c:pt idx="6459">
                  <c:v>2791</c:v>
                </c:pt>
                <c:pt idx="6460">
                  <c:v>2794</c:v>
                </c:pt>
                <c:pt idx="6461">
                  <c:v>2811</c:v>
                </c:pt>
                <c:pt idx="6462">
                  <c:v>2837</c:v>
                </c:pt>
                <c:pt idx="6463">
                  <c:v>2779</c:v>
                </c:pt>
                <c:pt idx="6464">
                  <c:v>2788</c:v>
                </c:pt>
                <c:pt idx="6465">
                  <c:v>2851</c:v>
                </c:pt>
                <c:pt idx="6466">
                  <c:v>2820</c:v>
                </c:pt>
                <c:pt idx="6467">
                  <c:v>2823</c:v>
                </c:pt>
                <c:pt idx="6468">
                  <c:v>2853</c:v>
                </c:pt>
                <c:pt idx="6469">
                  <c:v>2818</c:v>
                </c:pt>
                <c:pt idx="6470">
                  <c:v>2796</c:v>
                </c:pt>
                <c:pt idx="6471">
                  <c:v>2796</c:v>
                </c:pt>
                <c:pt idx="6472">
                  <c:v>2830</c:v>
                </c:pt>
                <c:pt idx="6473">
                  <c:v>2800</c:v>
                </c:pt>
                <c:pt idx="6474">
                  <c:v>2827</c:v>
                </c:pt>
                <c:pt idx="6475">
                  <c:v>2826</c:v>
                </c:pt>
                <c:pt idx="6476">
                  <c:v>2833</c:v>
                </c:pt>
                <c:pt idx="6477">
                  <c:v>2883</c:v>
                </c:pt>
                <c:pt idx="6478">
                  <c:v>2803</c:v>
                </c:pt>
                <c:pt idx="6479">
                  <c:v>2805</c:v>
                </c:pt>
                <c:pt idx="6480">
                  <c:v>2763</c:v>
                </c:pt>
                <c:pt idx="6481">
                  <c:v>2816</c:v>
                </c:pt>
                <c:pt idx="6482">
                  <c:v>2813</c:v>
                </c:pt>
                <c:pt idx="6483">
                  <c:v>2814</c:v>
                </c:pt>
                <c:pt idx="6484">
                  <c:v>2821</c:v>
                </c:pt>
                <c:pt idx="6485">
                  <c:v>2834</c:v>
                </c:pt>
                <c:pt idx="6486">
                  <c:v>2845</c:v>
                </c:pt>
                <c:pt idx="6487">
                  <c:v>2849</c:v>
                </c:pt>
                <c:pt idx="6488">
                  <c:v>2844</c:v>
                </c:pt>
                <c:pt idx="6489">
                  <c:v>2837</c:v>
                </c:pt>
                <c:pt idx="6490">
                  <c:v>2812</c:v>
                </c:pt>
                <c:pt idx="6491">
                  <c:v>2802</c:v>
                </c:pt>
                <c:pt idx="6492">
                  <c:v>2839</c:v>
                </c:pt>
                <c:pt idx="6493">
                  <c:v>2807</c:v>
                </c:pt>
                <c:pt idx="6494">
                  <c:v>2829</c:v>
                </c:pt>
                <c:pt idx="6495">
                  <c:v>2802</c:v>
                </c:pt>
                <c:pt idx="6496">
                  <c:v>2816</c:v>
                </c:pt>
                <c:pt idx="6497">
                  <c:v>2821</c:v>
                </c:pt>
                <c:pt idx="6498">
                  <c:v>2850</c:v>
                </c:pt>
                <c:pt idx="6499">
                  <c:v>2827</c:v>
                </c:pt>
                <c:pt idx="6500">
                  <c:v>2820</c:v>
                </c:pt>
                <c:pt idx="6501">
                  <c:v>2821</c:v>
                </c:pt>
                <c:pt idx="6502">
                  <c:v>2829</c:v>
                </c:pt>
                <c:pt idx="6503">
                  <c:v>2824</c:v>
                </c:pt>
                <c:pt idx="6504">
                  <c:v>2809</c:v>
                </c:pt>
                <c:pt idx="6505">
                  <c:v>2807</c:v>
                </c:pt>
                <c:pt idx="6506">
                  <c:v>2791</c:v>
                </c:pt>
                <c:pt idx="6507">
                  <c:v>2826</c:v>
                </c:pt>
                <c:pt idx="6508">
                  <c:v>2799</c:v>
                </c:pt>
                <c:pt idx="6509">
                  <c:v>2809</c:v>
                </c:pt>
                <c:pt idx="6510">
                  <c:v>2782</c:v>
                </c:pt>
                <c:pt idx="6511">
                  <c:v>2827</c:v>
                </c:pt>
                <c:pt idx="6512">
                  <c:v>2812</c:v>
                </c:pt>
                <c:pt idx="6513">
                  <c:v>2792</c:v>
                </c:pt>
                <c:pt idx="6514">
                  <c:v>2792</c:v>
                </c:pt>
                <c:pt idx="6515">
                  <c:v>2809</c:v>
                </c:pt>
                <c:pt idx="6516">
                  <c:v>2869</c:v>
                </c:pt>
                <c:pt idx="6517">
                  <c:v>2842</c:v>
                </c:pt>
                <c:pt idx="6518">
                  <c:v>2828</c:v>
                </c:pt>
                <c:pt idx="6519">
                  <c:v>2846</c:v>
                </c:pt>
                <c:pt idx="6520">
                  <c:v>2835</c:v>
                </c:pt>
                <c:pt idx="6521">
                  <c:v>2831</c:v>
                </c:pt>
                <c:pt idx="6522">
                  <c:v>2840</c:v>
                </c:pt>
                <c:pt idx="6523">
                  <c:v>2847</c:v>
                </c:pt>
                <c:pt idx="6524">
                  <c:v>2823</c:v>
                </c:pt>
                <c:pt idx="6525">
                  <c:v>2849</c:v>
                </c:pt>
                <c:pt idx="6526">
                  <c:v>2812</c:v>
                </c:pt>
                <c:pt idx="6527">
                  <c:v>2820</c:v>
                </c:pt>
                <c:pt idx="6528">
                  <c:v>2833</c:v>
                </c:pt>
                <c:pt idx="6529">
                  <c:v>2810</c:v>
                </c:pt>
                <c:pt idx="6530">
                  <c:v>2834</c:v>
                </c:pt>
                <c:pt idx="6531">
                  <c:v>2816</c:v>
                </c:pt>
                <c:pt idx="6532">
                  <c:v>2844</c:v>
                </c:pt>
                <c:pt idx="6533">
                  <c:v>2843</c:v>
                </c:pt>
                <c:pt idx="6534">
                  <c:v>2848</c:v>
                </c:pt>
                <c:pt idx="6535">
                  <c:v>2827</c:v>
                </c:pt>
                <c:pt idx="6536">
                  <c:v>2824</c:v>
                </c:pt>
                <c:pt idx="6537">
                  <c:v>2831</c:v>
                </c:pt>
                <c:pt idx="6538">
                  <c:v>2853</c:v>
                </c:pt>
                <c:pt idx="6539">
                  <c:v>2796</c:v>
                </c:pt>
                <c:pt idx="6540">
                  <c:v>2830</c:v>
                </c:pt>
                <c:pt idx="6541">
                  <c:v>2831</c:v>
                </c:pt>
                <c:pt idx="6542">
                  <c:v>2835</c:v>
                </c:pt>
                <c:pt idx="6543">
                  <c:v>2818</c:v>
                </c:pt>
                <c:pt idx="6544">
                  <c:v>2846</c:v>
                </c:pt>
                <c:pt idx="6545">
                  <c:v>2820</c:v>
                </c:pt>
                <c:pt idx="6546">
                  <c:v>2827</c:v>
                </c:pt>
                <c:pt idx="6547">
                  <c:v>2845</c:v>
                </c:pt>
                <c:pt idx="6548">
                  <c:v>2870</c:v>
                </c:pt>
                <c:pt idx="6549">
                  <c:v>2825</c:v>
                </c:pt>
                <c:pt idx="6550">
                  <c:v>2791</c:v>
                </c:pt>
                <c:pt idx="6551">
                  <c:v>2798</c:v>
                </c:pt>
                <c:pt idx="6552">
                  <c:v>2829</c:v>
                </c:pt>
                <c:pt idx="6553">
                  <c:v>2822</c:v>
                </c:pt>
                <c:pt idx="6554">
                  <c:v>2842</c:v>
                </c:pt>
                <c:pt idx="6555">
                  <c:v>2855</c:v>
                </c:pt>
                <c:pt idx="6556">
                  <c:v>2813</c:v>
                </c:pt>
                <c:pt idx="6557">
                  <c:v>2814</c:v>
                </c:pt>
                <c:pt idx="6558">
                  <c:v>2819</c:v>
                </c:pt>
                <c:pt idx="6559">
                  <c:v>2804</c:v>
                </c:pt>
                <c:pt idx="6560">
                  <c:v>2849</c:v>
                </c:pt>
                <c:pt idx="6561">
                  <c:v>2832</c:v>
                </c:pt>
                <c:pt idx="6562">
                  <c:v>2843</c:v>
                </c:pt>
                <c:pt idx="6563">
                  <c:v>2852</c:v>
                </c:pt>
                <c:pt idx="6564">
                  <c:v>2837</c:v>
                </c:pt>
                <c:pt idx="6565">
                  <c:v>2839</c:v>
                </c:pt>
                <c:pt idx="6566">
                  <c:v>2871</c:v>
                </c:pt>
                <c:pt idx="6567">
                  <c:v>2842</c:v>
                </c:pt>
                <c:pt idx="6568">
                  <c:v>2840</c:v>
                </c:pt>
                <c:pt idx="6569">
                  <c:v>2825</c:v>
                </c:pt>
                <c:pt idx="6570">
                  <c:v>2851</c:v>
                </c:pt>
                <c:pt idx="6571">
                  <c:v>2836</c:v>
                </c:pt>
                <c:pt idx="6572">
                  <c:v>2813</c:v>
                </c:pt>
                <c:pt idx="6573">
                  <c:v>2865</c:v>
                </c:pt>
                <c:pt idx="6574">
                  <c:v>2825</c:v>
                </c:pt>
                <c:pt idx="6575">
                  <c:v>2800</c:v>
                </c:pt>
                <c:pt idx="6576">
                  <c:v>2823</c:v>
                </c:pt>
                <c:pt idx="6577">
                  <c:v>2833</c:v>
                </c:pt>
                <c:pt idx="6578">
                  <c:v>2814</c:v>
                </c:pt>
                <c:pt idx="6579">
                  <c:v>2836</c:v>
                </c:pt>
                <c:pt idx="6580">
                  <c:v>2828</c:v>
                </c:pt>
                <c:pt idx="6581">
                  <c:v>2850</c:v>
                </c:pt>
                <c:pt idx="6582">
                  <c:v>2829</c:v>
                </c:pt>
                <c:pt idx="6583">
                  <c:v>2846</c:v>
                </c:pt>
                <c:pt idx="6584">
                  <c:v>2844</c:v>
                </c:pt>
                <c:pt idx="6585">
                  <c:v>2810</c:v>
                </c:pt>
                <c:pt idx="6586">
                  <c:v>2839</c:v>
                </c:pt>
                <c:pt idx="6587">
                  <c:v>2832</c:v>
                </c:pt>
                <c:pt idx="6588">
                  <c:v>2873</c:v>
                </c:pt>
                <c:pt idx="6589">
                  <c:v>2825</c:v>
                </c:pt>
                <c:pt idx="6590">
                  <c:v>2824</c:v>
                </c:pt>
                <c:pt idx="6591">
                  <c:v>2827</c:v>
                </c:pt>
                <c:pt idx="6592">
                  <c:v>2825</c:v>
                </c:pt>
                <c:pt idx="6593">
                  <c:v>2844</c:v>
                </c:pt>
                <c:pt idx="6594">
                  <c:v>2827</c:v>
                </c:pt>
                <c:pt idx="6595">
                  <c:v>2845</c:v>
                </c:pt>
                <c:pt idx="6596">
                  <c:v>2828</c:v>
                </c:pt>
                <c:pt idx="6597">
                  <c:v>2817</c:v>
                </c:pt>
                <c:pt idx="6598">
                  <c:v>2831</c:v>
                </c:pt>
                <c:pt idx="6599">
                  <c:v>2806</c:v>
                </c:pt>
                <c:pt idx="6600">
                  <c:v>2823</c:v>
                </c:pt>
                <c:pt idx="6601">
                  <c:v>2821</c:v>
                </c:pt>
                <c:pt idx="6602">
                  <c:v>2803</c:v>
                </c:pt>
                <c:pt idx="6603">
                  <c:v>2877</c:v>
                </c:pt>
                <c:pt idx="6604">
                  <c:v>2875</c:v>
                </c:pt>
                <c:pt idx="6605">
                  <c:v>2826</c:v>
                </c:pt>
                <c:pt idx="6606">
                  <c:v>2824</c:v>
                </c:pt>
                <c:pt idx="6607">
                  <c:v>2835</c:v>
                </c:pt>
                <c:pt idx="6608">
                  <c:v>2840</c:v>
                </c:pt>
                <c:pt idx="6609">
                  <c:v>2838</c:v>
                </c:pt>
                <c:pt idx="6610">
                  <c:v>2806</c:v>
                </c:pt>
                <c:pt idx="6611">
                  <c:v>2831</c:v>
                </c:pt>
                <c:pt idx="6612">
                  <c:v>2815</c:v>
                </c:pt>
                <c:pt idx="6613">
                  <c:v>2810</c:v>
                </c:pt>
                <c:pt idx="6614">
                  <c:v>2805</c:v>
                </c:pt>
                <c:pt idx="6615">
                  <c:v>2836</c:v>
                </c:pt>
                <c:pt idx="6616">
                  <c:v>2824</c:v>
                </c:pt>
                <c:pt idx="6617">
                  <c:v>2804</c:v>
                </c:pt>
                <c:pt idx="6618">
                  <c:v>2799</c:v>
                </c:pt>
                <c:pt idx="6619">
                  <c:v>2831</c:v>
                </c:pt>
                <c:pt idx="6620">
                  <c:v>2850</c:v>
                </c:pt>
                <c:pt idx="6621">
                  <c:v>2843</c:v>
                </c:pt>
                <c:pt idx="6622">
                  <c:v>2810</c:v>
                </c:pt>
                <c:pt idx="6623">
                  <c:v>2814</c:v>
                </c:pt>
                <c:pt idx="6624">
                  <c:v>2863</c:v>
                </c:pt>
                <c:pt idx="6625">
                  <c:v>2790</c:v>
                </c:pt>
                <c:pt idx="6626">
                  <c:v>2810</c:v>
                </c:pt>
                <c:pt idx="6627">
                  <c:v>2806</c:v>
                </c:pt>
                <c:pt idx="6628">
                  <c:v>2816</c:v>
                </c:pt>
                <c:pt idx="6629">
                  <c:v>2816</c:v>
                </c:pt>
                <c:pt idx="6630">
                  <c:v>2847</c:v>
                </c:pt>
                <c:pt idx="6631">
                  <c:v>2833</c:v>
                </c:pt>
                <c:pt idx="6632">
                  <c:v>2831</c:v>
                </c:pt>
                <c:pt idx="6633">
                  <c:v>2825</c:v>
                </c:pt>
                <c:pt idx="6634">
                  <c:v>2801</c:v>
                </c:pt>
                <c:pt idx="6635">
                  <c:v>2805</c:v>
                </c:pt>
                <c:pt idx="6636">
                  <c:v>2839</c:v>
                </c:pt>
                <c:pt idx="6637">
                  <c:v>2852</c:v>
                </c:pt>
                <c:pt idx="6638">
                  <c:v>2810</c:v>
                </c:pt>
                <c:pt idx="6639">
                  <c:v>2800</c:v>
                </c:pt>
                <c:pt idx="6640">
                  <c:v>2836</c:v>
                </c:pt>
                <c:pt idx="6641">
                  <c:v>2823</c:v>
                </c:pt>
                <c:pt idx="6642">
                  <c:v>2817</c:v>
                </c:pt>
                <c:pt idx="6643">
                  <c:v>2822</c:v>
                </c:pt>
                <c:pt idx="6644">
                  <c:v>2845</c:v>
                </c:pt>
                <c:pt idx="6645">
                  <c:v>2819</c:v>
                </c:pt>
                <c:pt idx="6646">
                  <c:v>2832</c:v>
                </c:pt>
                <c:pt idx="6647">
                  <c:v>2805</c:v>
                </c:pt>
                <c:pt idx="6648">
                  <c:v>2804</c:v>
                </c:pt>
                <c:pt idx="6649">
                  <c:v>2808</c:v>
                </c:pt>
                <c:pt idx="6650">
                  <c:v>2808</c:v>
                </c:pt>
                <c:pt idx="6651">
                  <c:v>2837</c:v>
                </c:pt>
                <c:pt idx="6652">
                  <c:v>2813</c:v>
                </c:pt>
                <c:pt idx="6653">
                  <c:v>2812</c:v>
                </c:pt>
                <c:pt idx="6654">
                  <c:v>2807</c:v>
                </c:pt>
                <c:pt idx="6655">
                  <c:v>2779</c:v>
                </c:pt>
                <c:pt idx="6656">
                  <c:v>2820</c:v>
                </c:pt>
                <c:pt idx="6657">
                  <c:v>2791</c:v>
                </c:pt>
                <c:pt idx="6658">
                  <c:v>2822</c:v>
                </c:pt>
                <c:pt idx="6659">
                  <c:v>2819</c:v>
                </c:pt>
                <c:pt idx="6660">
                  <c:v>2829</c:v>
                </c:pt>
                <c:pt idx="6661">
                  <c:v>2810</c:v>
                </c:pt>
                <c:pt idx="6662">
                  <c:v>2808</c:v>
                </c:pt>
                <c:pt idx="6663">
                  <c:v>2841</c:v>
                </c:pt>
                <c:pt idx="6664">
                  <c:v>2818</c:v>
                </c:pt>
                <c:pt idx="6665">
                  <c:v>2798</c:v>
                </c:pt>
                <c:pt idx="6666">
                  <c:v>2790</c:v>
                </c:pt>
                <c:pt idx="6667">
                  <c:v>2793</c:v>
                </c:pt>
                <c:pt idx="6668">
                  <c:v>2817</c:v>
                </c:pt>
                <c:pt idx="6669">
                  <c:v>2806</c:v>
                </c:pt>
                <c:pt idx="6670">
                  <c:v>2795</c:v>
                </c:pt>
                <c:pt idx="6671">
                  <c:v>2813</c:v>
                </c:pt>
                <c:pt idx="6672">
                  <c:v>2808</c:v>
                </c:pt>
                <c:pt idx="6673">
                  <c:v>2815</c:v>
                </c:pt>
                <c:pt idx="6674">
                  <c:v>2813</c:v>
                </c:pt>
                <c:pt idx="6675">
                  <c:v>2835</c:v>
                </c:pt>
                <c:pt idx="6676">
                  <c:v>2802</c:v>
                </c:pt>
                <c:pt idx="6677">
                  <c:v>2795</c:v>
                </c:pt>
                <c:pt idx="6678">
                  <c:v>2832</c:v>
                </c:pt>
                <c:pt idx="6679">
                  <c:v>2836</c:v>
                </c:pt>
                <c:pt idx="6680">
                  <c:v>2829</c:v>
                </c:pt>
                <c:pt idx="6681">
                  <c:v>2811</c:v>
                </c:pt>
                <c:pt idx="6682">
                  <c:v>2815</c:v>
                </c:pt>
                <c:pt idx="6683">
                  <c:v>2800</c:v>
                </c:pt>
                <c:pt idx="6684">
                  <c:v>2808</c:v>
                </c:pt>
                <c:pt idx="6685">
                  <c:v>2841</c:v>
                </c:pt>
                <c:pt idx="6686">
                  <c:v>2822</c:v>
                </c:pt>
                <c:pt idx="6687">
                  <c:v>2824</c:v>
                </c:pt>
                <c:pt idx="6688">
                  <c:v>2805</c:v>
                </c:pt>
                <c:pt idx="6689">
                  <c:v>2808</c:v>
                </c:pt>
                <c:pt idx="6690">
                  <c:v>2837</c:v>
                </c:pt>
                <c:pt idx="6691">
                  <c:v>2802</c:v>
                </c:pt>
                <c:pt idx="6692">
                  <c:v>2833</c:v>
                </c:pt>
                <c:pt idx="6693">
                  <c:v>2821</c:v>
                </c:pt>
                <c:pt idx="6694">
                  <c:v>2801</c:v>
                </c:pt>
                <c:pt idx="6695">
                  <c:v>2766</c:v>
                </c:pt>
                <c:pt idx="6696">
                  <c:v>2827</c:v>
                </c:pt>
                <c:pt idx="6697">
                  <c:v>2807</c:v>
                </c:pt>
                <c:pt idx="6698">
                  <c:v>2800</c:v>
                </c:pt>
                <c:pt idx="6699">
                  <c:v>2816</c:v>
                </c:pt>
                <c:pt idx="6700">
                  <c:v>2808</c:v>
                </c:pt>
                <c:pt idx="6701">
                  <c:v>2814</c:v>
                </c:pt>
                <c:pt idx="6702">
                  <c:v>2810</c:v>
                </c:pt>
                <c:pt idx="6703">
                  <c:v>2805</c:v>
                </c:pt>
                <c:pt idx="6704">
                  <c:v>2825</c:v>
                </c:pt>
                <c:pt idx="6705">
                  <c:v>2783</c:v>
                </c:pt>
                <c:pt idx="6706">
                  <c:v>2793</c:v>
                </c:pt>
                <c:pt idx="6707">
                  <c:v>2794</c:v>
                </c:pt>
                <c:pt idx="6708">
                  <c:v>2806</c:v>
                </c:pt>
                <c:pt idx="6709">
                  <c:v>2835</c:v>
                </c:pt>
                <c:pt idx="6710">
                  <c:v>2792</c:v>
                </c:pt>
                <c:pt idx="6711">
                  <c:v>2789</c:v>
                </c:pt>
                <c:pt idx="6712">
                  <c:v>2790</c:v>
                </c:pt>
                <c:pt idx="6713">
                  <c:v>2789</c:v>
                </c:pt>
                <c:pt idx="6714">
                  <c:v>2801</c:v>
                </c:pt>
                <c:pt idx="6715">
                  <c:v>2815</c:v>
                </c:pt>
                <c:pt idx="6716">
                  <c:v>2799</c:v>
                </c:pt>
                <c:pt idx="6717">
                  <c:v>2836</c:v>
                </c:pt>
                <c:pt idx="6718">
                  <c:v>2824</c:v>
                </c:pt>
                <c:pt idx="6719">
                  <c:v>2830</c:v>
                </c:pt>
                <c:pt idx="6720">
                  <c:v>2852</c:v>
                </c:pt>
                <c:pt idx="6721">
                  <c:v>2813</c:v>
                </c:pt>
                <c:pt idx="6722">
                  <c:v>2826</c:v>
                </c:pt>
                <c:pt idx="6723">
                  <c:v>2807</c:v>
                </c:pt>
                <c:pt idx="6724">
                  <c:v>2799</c:v>
                </c:pt>
                <c:pt idx="6725">
                  <c:v>2828</c:v>
                </c:pt>
                <c:pt idx="6726">
                  <c:v>2818</c:v>
                </c:pt>
                <c:pt idx="6727">
                  <c:v>2789</c:v>
                </c:pt>
                <c:pt idx="6728">
                  <c:v>2781</c:v>
                </c:pt>
                <c:pt idx="6729">
                  <c:v>2802</c:v>
                </c:pt>
                <c:pt idx="6730">
                  <c:v>2782</c:v>
                </c:pt>
                <c:pt idx="6731">
                  <c:v>2773</c:v>
                </c:pt>
                <c:pt idx="6732">
                  <c:v>2819</c:v>
                </c:pt>
                <c:pt idx="6733">
                  <c:v>2800</c:v>
                </c:pt>
                <c:pt idx="6734">
                  <c:v>2785</c:v>
                </c:pt>
                <c:pt idx="6735">
                  <c:v>2826</c:v>
                </c:pt>
                <c:pt idx="6736">
                  <c:v>2811</c:v>
                </c:pt>
                <c:pt idx="6737">
                  <c:v>2788</c:v>
                </c:pt>
                <c:pt idx="6738">
                  <c:v>2806</c:v>
                </c:pt>
                <c:pt idx="6739">
                  <c:v>2821</c:v>
                </c:pt>
                <c:pt idx="6740">
                  <c:v>2794</c:v>
                </c:pt>
                <c:pt idx="6741">
                  <c:v>2806</c:v>
                </c:pt>
                <c:pt idx="6742">
                  <c:v>2821</c:v>
                </c:pt>
                <c:pt idx="6743">
                  <c:v>2833</c:v>
                </c:pt>
                <c:pt idx="6744">
                  <c:v>2818</c:v>
                </c:pt>
                <c:pt idx="6745">
                  <c:v>2825</c:v>
                </c:pt>
                <c:pt idx="6746">
                  <c:v>2814</c:v>
                </c:pt>
                <c:pt idx="6747">
                  <c:v>2821</c:v>
                </c:pt>
                <c:pt idx="6748">
                  <c:v>2820</c:v>
                </c:pt>
                <c:pt idx="6749">
                  <c:v>2827</c:v>
                </c:pt>
                <c:pt idx="6750">
                  <c:v>2823</c:v>
                </c:pt>
                <c:pt idx="6751">
                  <c:v>2806</c:v>
                </c:pt>
                <c:pt idx="6752">
                  <c:v>2810</c:v>
                </c:pt>
                <c:pt idx="6753">
                  <c:v>2808</c:v>
                </c:pt>
                <c:pt idx="6754">
                  <c:v>2787</c:v>
                </c:pt>
                <c:pt idx="6755">
                  <c:v>2798</c:v>
                </c:pt>
                <c:pt idx="6756">
                  <c:v>2818</c:v>
                </c:pt>
                <c:pt idx="6757">
                  <c:v>2819</c:v>
                </c:pt>
                <c:pt idx="6758">
                  <c:v>2822</c:v>
                </c:pt>
                <c:pt idx="6759">
                  <c:v>2771</c:v>
                </c:pt>
                <c:pt idx="6760">
                  <c:v>2827</c:v>
                </c:pt>
                <c:pt idx="6761">
                  <c:v>2793</c:v>
                </c:pt>
                <c:pt idx="6762">
                  <c:v>2801</c:v>
                </c:pt>
                <c:pt idx="6763">
                  <c:v>2826</c:v>
                </c:pt>
                <c:pt idx="6764">
                  <c:v>2808</c:v>
                </c:pt>
                <c:pt idx="6765">
                  <c:v>2820</c:v>
                </c:pt>
                <c:pt idx="6766">
                  <c:v>2804</c:v>
                </c:pt>
                <c:pt idx="6767">
                  <c:v>2834</c:v>
                </c:pt>
                <c:pt idx="6768">
                  <c:v>2830</c:v>
                </c:pt>
                <c:pt idx="6769">
                  <c:v>2826</c:v>
                </c:pt>
                <c:pt idx="6770">
                  <c:v>2839</c:v>
                </c:pt>
                <c:pt idx="6771">
                  <c:v>2809</c:v>
                </c:pt>
                <c:pt idx="6772">
                  <c:v>2850</c:v>
                </c:pt>
                <c:pt idx="6773">
                  <c:v>2818</c:v>
                </c:pt>
                <c:pt idx="6774">
                  <c:v>2797</c:v>
                </c:pt>
                <c:pt idx="6775">
                  <c:v>2834</c:v>
                </c:pt>
                <c:pt idx="6776">
                  <c:v>2816</c:v>
                </c:pt>
                <c:pt idx="6777">
                  <c:v>2789</c:v>
                </c:pt>
                <c:pt idx="6778">
                  <c:v>2817</c:v>
                </c:pt>
                <c:pt idx="6779">
                  <c:v>2799</c:v>
                </c:pt>
                <c:pt idx="6780">
                  <c:v>2808</c:v>
                </c:pt>
                <c:pt idx="6781">
                  <c:v>2826</c:v>
                </c:pt>
                <c:pt idx="6782">
                  <c:v>2833</c:v>
                </c:pt>
                <c:pt idx="6783">
                  <c:v>2831</c:v>
                </c:pt>
                <c:pt idx="6784">
                  <c:v>2817</c:v>
                </c:pt>
                <c:pt idx="6785">
                  <c:v>2813</c:v>
                </c:pt>
                <c:pt idx="6786">
                  <c:v>2839</c:v>
                </c:pt>
                <c:pt idx="6787">
                  <c:v>2798</c:v>
                </c:pt>
                <c:pt idx="6788">
                  <c:v>2836</c:v>
                </c:pt>
                <c:pt idx="6789">
                  <c:v>2817</c:v>
                </c:pt>
                <c:pt idx="6790">
                  <c:v>2822</c:v>
                </c:pt>
                <c:pt idx="6791">
                  <c:v>2848</c:v>
                </c:pt>
                <c:pt idx="6792">
                  <c:v>2827</c:v>
                </c:pt>
                <c:pt idx="6793">
                  <c:v>2832</c:v>
                </c:pt>
                <c:pt idx="6794">
                  <c:v>2813</c:v>
                </c:pt>
                <c:pt idx="6795">
                  <c:v>2820</c:v>
                </c:pt>
                <c:pt idx="6796">
                  <c:v>2815</c:v>
                </c:pt>
                <c:pt idx="6797">
                  <c:v>2800</c:v>
                </c:pt>
                <c:pt idx="6798">
                  <c:v>2829</c:v>
                </c:pt>
                <c:pt idx="6799">
                  <c:v>2803</c:v>
                </c:pt>
                <c:pt idx="6800">
                  <c:v>2800</c:v>
                </c:pt>
                <c:pt idx="6801">
                  <c:v>2801</c:v>
                </c:pt>
                <c:pt idx="6802">
                  <c:v>2805</c:v>
                </c:pt>
                <c:pt idx="6803">
                  <c:v>2803</c:v>
                </c:pt>
                <c:pt idx="6804">
                  <c:v>2789</c:v>
                </c:pt>
                <c:pt idx="6805">
                  <c:v>2825</c:v>
                </c:pt>
                <c:pt idx="6806">
                  <c:v>2826</c:v>
                </c:pt>
                <c:pt idx="6807">
                  <c:v>2827</c:v>
                </c:pt>
                <c:pt idx="6808">
                  <c:v>2837</c:v>
                </c:pt>
                <c:pt idx="6809">
                  <c:v>2858</c:v>
                </c:pt>
                <c:pt idx="6810">
                  <c:v>2822</c:v>
                </c:pt>
                <c:pt idx="6811">
                  <c:v>2853</c:v>
                </c:pt>
                <c:pt idx="6812">
                  <c:v>2793</c:v>
                </c:pt>
                <c:pt idx="6813">
                  <c:v>2798</c:v>
                </c:pt>
                <c:pt idx="6814">
                  <c:v>2787</c:v>
                </c:pt>
                <c:pt idx="6815">
                  <c:v>2811</c:v>
                </c:pt>
                <c:pt idx="6816">
                  <c:v>2829</c:v>
                </c:pt>
                <c:pt idx="6817">
                  <c:v>2821</c:v>
                </c:pt>
                <c:pt idx="6818">
                  <c:v>2805</c:v>
                </c:pt>
                <c:pt idx="6819">
                  <c:v>2832</c:v>
                </c:pt>
                <c:pt idx="6820">
                  <c:v>2799</c:v>
                </c:pt>
                <c:pt idx="6821">
                  <c:v>2800</c:v>
                </c:pt>
                <c:pt idx="6822">
                  <c:v>2800</c:v>
                </c:pt>
                <c:pt idx="6823">
                  <c:v>2821</c:v>
                </c:pt>
                <c:pt idx="6824">
                  <c:v>2827</c:v>
                </c:pt>
                <c:pt idx="6825">
                  <c:v>2808</c:v>
                </c:pt>
                <c:pt idx="6826">
                  <c:v>2807</c:v>
                </c:pt>
                <c:pt idx="6827">
                  <c:v>2792</c:v>
                </c:pt>
                <c:pt idx="6828">
                  <c:v>2807</c:v>
                </c:pt>
                <c:pt idx="6829">
                  <c:v>2818</c:v>
                </c:pt>
                <c:pt idx="6830">
                  <c:v>2808</c:v>
                </c:pt>
                <c:pt idx="6831">
                  <c:v>2795</c:v>
                </c:pt>
                <c:pt idx="6832">
                  <c:v>2832</c:v>
                </c:pt>
                <c:pt idx="6833">
                  <c:v>2793</c:v>
                </c:pt>
                <c:pt idx="6834">
                  <c:v>2784</c:v>
                </c:pt>
                <c:pt idx="6835">
                  <c:v>2788</c:v>
                </c:pt>
                <c:pt idx="6836">
                  <c:v>2771</c:v>
                </c:pt>
                <c:pt idx="6837">
                  <c:v>2805</c:v>
                </c:pt>
                <c:pt idx="6838">
                  <c:v>2799</c:v>
                </c:pt>
                <c:pt idx="6839">
                  <c:v>2810</c:v>
                </c:pt>
                <c:pt idx="6840">
                  <c:v>2820</c:v>
                </c:pt>
                <c:pt idx="6841">
                  <c:v>2796</c:v>
                </c:pt>
                <c:pt idx="6842">
                  <c:v>2798</c:v>
                </c:pt>
                <c:pt idx="6843">
                  <c:v>2786</c:v>
                </c:pt>
                <c:pt idx="6844">
                  <c:v>2783</c:v>
                </c:pt>
                <c:pt idx="6845">
                  <c:v>2793</c:v>
                </c:pt>
                <c:pt idx="6846">
                  <c:v>2804</c:v>
                </c:pt>
                <c:pt idx="6847">
                  <c:v>2825</c:v>
                </c:pt>
                <c:pt idx="6848">
                  <c:v>2774</c:v>
                </c:pt>
                <c:pt idx="6849">
                  <c:v>2785</c:v>
                </c:pt>
                <c:pt idx="6850">
                  <c:v>2785</c:v>
                </c:pt>
                <c:pt idx="6851">
                  <c:v>2781</c:v>
                </c:pt>
                <c:pt idx="6852">
                  <c:v>2838</c:v>
                </c:pt>
                <c:pt idx="6853">
                  <c:v>2773</c:v>
                </c:pt>
                <c:pt idx="6854">
                  <c:v>2804</c:v>
                </c:pt>
                <c:pt idx="6855">
                  <c:v>2814</c:v>
                </c:pt>
                <c:pt idx="6856">
                  <c:v>2791</c:v>
                </c:pt>
                <c:pt idx="6857">
                  <c:v>2827</c:v>
                </c:pt>
                <c:pt idx="6858">
                  <c:v>2789</c:v>
                </c:pt>
                <c:pt idx="6859">
                  <c:v>2805</c:v>
                </c:pt>
                <c:pt idx="6860">
                  <c:v>2795</c:v>
                </c:pt>
                <c:pt idx="6861">
                  <c:v>2841</c:v>
                </c:pt>
                <c:pt idx="6862">
                  <c:v>2794</c:v>
                </c:pt>
                <c:pt idx="6863">
                  <c:v>2781</c:v>
                </c:pt>
                <c:pt idx="6864">
                  <c:v>2839</c:v>
                </c:pt>
                <c:pt idx="6865">
                  <c:v>2805</c:v>
                </c:pt>
                <c:pt idx="6866">
                  <c:v>2810</c:v>
                </c:pt>
                <c:pt idx="6867">
                  <c:v>2833</c:v>
                </c:pt>
                <c:pt idx="6868">
                  <c:v>2831</c:v>
                </c:pt>
                <c:pt idx="6869">
                  <c:v>2819</c:v>
                </c:pt>
                <c:pt idx="6870">
                  <c:v>2833</c:v>
                </c:pt>
                <c:pt idx="6871">
                  <c:v>2839</c:v>
                </c:pt>
                <c:pt idx="6872">
                  <c:v>2863</c:v>
                </c:pt>
                <c:pt idx="6873">
                  <c:v>2863</c:v>
                </c:pt>
                <c:pt idx="6874">
                  <c:v>2847</c:v>
                </c:pt>
                <c:pt idx="6875">
                  <c:v>2822</c:v>
                </c:pt>
                <c:pt idx="6876">
                  <c:v>2829</c:v>
                </c:pt>
                <c:pt idx="6877">
                  <c:v>2781</c:v>
                </c:pt>
                <c:pt idx="6878">
                  <c:v>2818</c:v>
                </c:pt>
                <c:pt idx="6879">
                  <c:v>2833</c:v>
                </c:pt>
                <c:pt idx="6880">
                  <c:v>2796</c:v>
                </c:pt>
                <c:pt idx="6881">
                  <c:v>2803</c:v>
                </c:pt>
                <c:pt idx="6882">
                  <c:v>2829</c:v>
                </c:pt>
                <c:pt idx="6883">
                  <c:v>2821</c:v>
                </c:pt>
                <c:pt idx="6884">
                  <c:v>2817</c:v>
                </c:pt>
                <c:pt idx="6885">
                  <c:v>2811</c:v>
                </c:pt>
                <c:pt idx="6886">
                  <c:v>2805</c:v>
                </c:pt>
                <c:pt idx="6887">
                  <c:v>2828</c:v>
                </c:pt>
                <c:pt idx="6888">
                  <c:v>2813</c:v>
                </c:pt>
                <c:pt idx="6889">
                  <c:v>2791</c:v>
                </c:pt>
                <c:pt idx="6890">
                  <c:v>2806</c:v>
                </c:pt>
                <c:pt idx="6891">
                  <c:v>2822</c:v>
                </c:pt>
                <c:pt idx="6892">
                  <c:v>2829</c:v>
                </c:pt>
                <c:pt idx="6893">
                  <c:v>2805</c:v>
                </c:pt>
                <c:pt idx="6894">
                  <c:v>2823</c:v>
                </c:pt>
                <c:pt idx="6895">
                  <c:v>2806</c:v>
                </c:pt>
                <c:pt idx="6896">
                  <c:v>2818</c:v>
                </c:pt>
                <c:pt idx="6897">
                  <c:v>2849</c:v>
                </c:pt>
                <c:pt idx="6898">
                  <c:v>2808</c:v>
                </c:pt>
                <c:pt idx="6899">
                  <c:v>2794</c:v>
                </c:pt>
                <c:pt idx="6900">
                  <c:v>2837</c:v>
                </c:pt>
                <c:pt idx="6901">
                  <c:v>2816</c:v>
                </c:pt>
                <c:pt idx="6902">
                  <c:v>2816</c:v>
                </c:pt>
                <c:pt idx="6903">
                  <c:v>2800</c:v>
                </c:pt>
                <c:pt idx="6904">
                  <c:v>2824</c:v>
                </c:pt>
                <c:pt idx="6905">
                  <c:v>2820</c:v>
                </c:pt>
                <c:pt idx="6906">
                  <c:v>2842</c:v>
                </c:pt>
                <c:pt idx="6907">
                  <c:v>2817</c:v>
                </c:pt>
                <c:pt idx="6908">
                  <c:v>2821</c:v>
                </c:pt>
                <c:pt idx="6909">
                  <c:v>2813</c:v>
                </c:pt>
                <c:pt idx="6910">
                  <c:v>2800</c:v>
                </c:pt>
                <c:pt idx="6911">
                  <c:v>2833</c:v>
                </c:pt>
                <c:pt idx="6912">
                  <c:v>2782</c:v>
                </c:pt>
                <c:pt idx="6913">
                  <c:v>2789</c:v>
                </c:pt>
                <c:pt idx="6914">
                  <c:v>2801</c:v>
                </c:pt>
                <c:pt idx="6915">
                  <c:v>2799</c:v>
                </c:pt>
                <c:pt idx="6916">
                  <c:v>2800</c:v>
                </c:pt>
                <c:pt idx="6917">
                  <c:v>2810</c:v>
                </c:pt>
                <c:pt idx="6918">
                  <c:v>2805</c:v>
                </c:pt>
                <c:pt idx="6919">
                  <c:v>2810</c:v>
                </c:pt>
                <c:pt idx="6920">
                  <c:v>2805</c:v>
                </c:pt>
                <c:pt idx="6921">
                  <c:v>2813</c:v>
                </c:pt>
                <c:pt idx="6922">
                  <c:v>2811</c:v>
                </c:pt>
                <c:pt idx="6923">
                  <c:v>2770</c:v>
                </c:pt>
                <c:pt idx="6924">
                  <c:v>2786</c:v>
                </c:pt>
                <c:pt idx="6925">
                  <c:v>2803</c:v>
                </c:pt>
                <c:pt idx="6926">
                  <c:v>2804</c:v>
                </c:pt>
                <c:pt idx="6927">
                  <c:v>2789</c:v>
                </c:pt>
                <c:pt idx="6928">
                  <c:v>2799</c:v>
                </c:pt>
                <c:pt idx="6929">
                  <c:v>2778</c:v>
                </c:pt>
                <c:pt idx="6930">
                  <c:v>2799</c:v>
                </c:pt>
                <c:pt idx="6931">
                  <c:v>2812</c:v>
                </c:pt>
                <c:pt idx="6932">
                  <c:v>2798</c:v>
                </c:pt>
                <c:pt idx="6933">
                  <c:v>2773</c:v>
                </c:pt>
                <c:pt idx="6934">
                  <c:v>2803</c:v>
                </c:pt>
                <c:pt idx="6935">
                  <c:v>2824</c:v>
                </c:pt>
                <c:pt idx="6936">
                  <c:v>2810</c:v>
                </c:pt>
                <c:pt idx="6937">
                  <c:v>2837</c:v>
                </c:pt>
                <c:pt idx="6938">
                  <c:v>2821</c:v>
                </c:pt>
                <c:pt idx="6939">
                  <c:v>2811</c:v>
                </c:pt>
                <c:pt idx="6940">
                  <c:v>2800</c:v>
                </c:pt>
                <c:pt idx="6941">
                  <c:v>2825</c:v>
                </c:pt>
                <c:pt idx="6942">
                  <c:v>2837</c:v>
                </c:pt>
                <c:pt idx="6943">
                  <c:v>2813</c:v>
                </c:pt>
                <c:pt idx="6944">
                  <c:v>2803</c:v>
                </c:pt>
                <c:pt idx="6945">
                  <c:v>2823</c:v>
                </c:pt>
                <c:pt idx="6946">
                  <c:v>2825</c:v>
                </c:pt>
                <c:pt idx="6947">
                  <c:v>2803</c:v>
                </c:pt>
                <c:pt idx="6948">
                  <c:v>2806</c:v>
                </c:pt>
                <c:pt idx="6949">
                  <c:v>2789</c:v>
                </c:pt>
                <c:pt idx="6950">
                  <c:v>2766</c:v>
                </c:pt>
                <c:pt idx="6951">
                  <c:v>2809</c:v>
                </c:pt>
                <c:pt idx="6952">
                  <c:v>2784</c:v>
                </c:pt>
                <c:pt idx="6953">
                  <c:v>2812</c:v>
                </c:pt>
                <c:pt idx="6954">
                  <c:v>2768</c:v>
                </c:pt>
                <c:pt idx="6955">
                  <c:v>2770</c:v>
                </c:pt>
                <c:pt idx="6956">
                  <c:v>2762</c:v>
                </c:pt>
                <c:pt idx="6957">
                  <c:v>2779</c:v>
                </c:pt>
                <c:pt idx="6958">
                  <c:v>2771</c:v>
                </c:pt>
                <c:pt idx="6959">
                  <c:v>2783</c:v>
                </c:pt>
                <c:pt idx="6960">
                  <c:v>2785</c:v>
                </c:pt>
                <c:pt idx="6961">
                  <c:v>2780</c:v>
                </c:pt>
                <c:pt idx="6962">
                  <c:v>2802</c:v>
                </c:pt>
                <c:pt idx="6963">
                  <c:v>2789</c:v>
                </c:pt>
                <c:pt idx="6964">
                  <c:v>2780</c:v>
                </c:pt>
                <c:pt idx="6965">
                  <c:v>2834</c:v>
                </c:pt>
                <c:pt idx="6966">
                  <c:v>2821</c:v>
                </c:pt>
                <c:pt idx="6967">
                  <c:v>2789</c:v>
                </c:pt>
                <c:pt idx="6968">
                  <c:v>2840</c:v>
                </c:pt>
                <c:pt idx="6969">
                  <c:v>2794</c:v>
                </c:pt>
                <c:pt idx="6970">
                  <c:v>2801</c:v>
                </c:pt>
                <c:pt idx="6971">
                  <c:v>2788</c:v>
                </c:pt>
                <c:pt idx="6972">
                  <c:v>2797</c:v>
                </c:pt>
                <c:pt idx="6973">
                  <c:v>2809</c:v>
                </c:pt>
                <c:pt idx="6974">
                  <c:v>2803</c:v>
                </c:pt>
                <c:pt idx="6975">
                  <c:v>2814</c:v>
                </c:pt>
                <c:pt idx="6976">
                  <c:v>2845</c:v>
                </c:pt>
                <c:pt idx="6977">
                  <c:v>2803</c:v>
                </c:pt>
                <c:pt idx="6978">
                  <c:v>2798</c:v>
                </c:pt>
                <c:pt idx="6979">
                  <c:v>2833</c:v>
                </c:pt>
                <c:pt idx="6980">
                  <c:v>2798</c:v>
                </c:pt>
                <c:pt idx="6981">
                  <c:v>2801</c:v>
                </c:pt>
                <c:pt idx="6982">
                  <c:v>2791</c:v>
                </c:pt>
                <c:pt idx="6983">
                  <c:v>2797</c:v>
                </c:pt>
                <c:pt idx="6984">
                  <c:v>2815</c:v>
                </c:pt>
                <c:pt idx="6985">
                  <c:v>2777</c:v>
                </c:pt>
                <c:pt idx="6986">
                  <c:v>2797</c:v>
                </c:pt>
                <c:pt idx="6987">
                  <c:v>2819</c:v>
                </c:pt>
                <c:pt idx="6988">
                  <c:v>2811</c:v>
                </c:pt>
                <c:pt idx="6989">
                  <c:v>2828</c:v>
                </c:pt>
                <c:pt idx="6990">
                  <c:v>2827</c:v>
                </c:pt>
                <c:pt idx="6991">
                  <c:v>2828</c:v>
                </c:pt>
                <c:pt idx="6992">
                  <c:v>2840</c:v>
                </c:pt>
                <c:pt idx="6993">
                  <c:v>2816</c:v>
                </c:pt>
                <c:pt idx="6994">
                  <c:v>2822</c:v>
                </c:pt>
                <c:pt idx="6995">
                  <c:v>2802</c:v>
                </c:pt>
                <c:pt idx="6996">
                  <c:v>2790</c:v>
                </c:pt>
                <c:pt idx="6997">
                  <c:v>2803</c:v>
                </c:pt>
                <c:pt idx="6998">
                  <c:v>2806</c:v>
                </c:pt>
                <c:pt idx="6999">
                  <c:v>2806</c:v>
                </c:pt>
                <c:pt idx="7000">
                  <c:v>2806</c:v>
                </c:pt>
                <c:pt idx="7001">
                  <c:v>2813</c:v>
                </c:pt>
                <c:pt idx="7002">
                  <c:v>2806</c:v>
                </c:pt>
                <c:pt idx="7003">
                  <c:v>2794</c:v>
                </c:pt>
                <c:pt idx="7004">
                  <c:v>2810</c:v>
                </c:pt>
                <c:pt idx="7005">
                  <c:v>2800</c:v>
                </c:pt>
                <c:pt idx="7006">
                  <c:v>2805</c:v>
                </c:pt>
                <c:pt idx="7007">
                  <c:v>2797</c:v>
                </c:pt>
                <c:pt idx="7008">
                  <c:v>2805</c:v>
                </c:pt>
                <c:pt idx="7009">
                  <c:v>2796</c:v>
                </c:pt>
                <c:pt idx="7010">
                  <c:v>2812</c:v>
                </c:pt>
                <c:pt idx="7011">
                  <c:v>2812</c:v>
                </c:pt>
                <c:pt idx="7012">
                  <c:v>2821</c:v>
                </c:pt>
                <c:pt idx="7013">
                  <c:v>2812</c:v>
                </c:pt>
                <c:pt idx="7014">
                  <c:v>2810</c:v>
                </c:pt>
                <c:pt idx="7015">
                  <c:v>2812</c:v>
                </c:pt>
                <c:pt idx="7016">
                  <c:v>2775</c:v>
                </c:pt>
                <c:pt idx="7017">
                  <c:v>2836</c:v>
                </c:pt>
                <c:pt idx="7018">
                  <c:v>2803</c:v>
                </c:pt>
                <c:pt idx="7019">
                  <c:v>2831</c:v>
                </c:pt>
                <c:pt idx="7020">
                  <c:v>2797</c:v>
                </c:pt>
                <c:pt idx="7021">
                  <c:v>2814</c:v>
                </c:pt>
                <c:pt idx="7022">
                  <c:v>2808</c:v>
                </c:pt>
                <c:pt idx="7023">
                  <c:v>2830</c:v>
                </c:pt>
                <c:pt idx="7024">
                  <c:v>2809</c:v>
                </c:pt>
                <c:pt idx="7025">
                  <c:v>2802</c:v>
                </c:pt>
                <c:pt idx="7026">
                  <c:v>2794</c:v>
                </c:pt>
                <c:pt idx="7027">
                  <c:v>2811</c:v>
                </c:pt>
                <c:pt idx="7028">
                  <c:v>2801</c:v>
                </c:pt>
                <c:pt idx="7029">
                  <c:v>2790</c:v>
                </c:pt>
                <c:pt idx="7030">
                  <c:v>2814</c:v>
                </c:pt>
                <c:pt idx="7031">
                  <c:v>2797</c:v>
                </c:pt>
                <c:pt idx="7032">
                  <c:v>2803</c:v>
                </c:pt>
                <c:pt idx="7033">
                  <c:v>2797</c:v>
                </c:pt>
                <c:pt idx="7034">
                  <c:v>2800</c:v>
                </c:pt>
                <c:pt idx="7035">
                  <c:v>2804</c:v>
                </c:pt>
                <c:pt idx="7036">
                  <c:v>2823</c:v>
                </c:pt>
                <c:pt idx="7037">
                  <c:v>2775</c:v>
                </c:pt>
                <c:pt idx="7038">
                  <c:v>2809</c:v>
                </c:pt>
                <c:pt idx="7039">
                  <c:v>2813</c:v>
                </c:pt>
                <c:pt idx="7040">
                  <c:v>2815</c:v>
                </c:pt>
                <c:pt idx="7041">
                  <c:v>2823</c:v>
                </c:pt>
                <c:pt idx="7042">
                  <c:v>2805</c:v>
                </c:pt>
                <c:pt idx="7043">
                  <c:v>2831</c:v>
                </c:pt>
                <c:pt idx="7044">
                  <c:v>2826</c:v>
                </c:pt>
                <c:pt idx="7045">
                  <c:v>2833</c:v>
                </c:pt>
                <c:pt idx="7046">
                  <c:v>2827</c:v>
                </c:pt>
                <c:pt idx="7047">
                  <c:v>2788</c:v>
                </c:pt>
                <c:pt idx="7048">
                  <c:v>2834</c:v>
                </c:pt>
                <c:pt idx="7049">
                  <c:v>2833</c:v>
                </c:pt>
                <c:pt idx="7050">
                  <c:v>2827</c:v>
                </c:pt>
                <c:pt idx="7051">
                  <c:v>2804</c:v>
                </c:pt>
                <c:pt idx="7052">
                  <c:v>2825</c:v>
                </c:pt>
                <c:pt idx="7053">
                  <c:v>2823</c:v>
                </c:pt>
                <c:pt idx="7054">
                  <c:v>2809</c:v>
                </c:pt>
                <c:pt idx="7055">
                  <c:v>2817</c:v>
                </c:pt>
                <c:pt idx="7056">
                  <c:v>2805</c:v>
                </c:pt>
                <c:pt idx="7057">
                  <c:v>2818</c:v>
                </c:pt>
                <c:pt idx="7058">
                  <c:v>2800</c:v>
                </c:pt>
                <c:pt idx="7059">
                  <c:v>2820</c:v>
                </c:pt>
                <c:pt idx="7060">
                  <c:v>2830</c:v>
                </c:pt>
                <c:pt idx="7061">
                  <c:v>2841</c:v>
                </c:pt>
                <c:pt idx="7062">
                  <c:v>2821</c:v>
                </c:pt>
                <c:pt idx="7063">
                  <c:v>2807</c:v>
                </c:pt>
                <c:pt idx="7064">
                  <c:v>2791</c:v>
                </c:pt>
                <c:pt idx="7065">
                  <c:v>2815</c:v>
                </c:pt>
                <c:pt idx="7066">
                  <c:v>2815</c:v>
                </c:pt>
                <c:pt idx="7067">
                  <c:v>2816</c:v>
                </c:pt>
                <c:pt idx="7068">
                  <c:v>2793</c:v>
                </c:pt>
                <c:pt idx="7069">
                  <c:v>2804</c:v>
                </c:pt>
                <c:pt idx="7070">
                  <c:v>2806</c:v>
                </c:pt>
                <c:pt idx="7071">
                  <c:v>2825</c:v>
                </c:pt>
                <c:pt idx="7072">
                  <c:v>2804</c:v>
                </c:pt>
                <c:pt idx="7073">
                  <c:v>2816</c:v>
                </c:pt>
                <c:pt idx="7074">
                  <c:v>2805</c:v>
                </c:pt>
                <c:pt idx="7075">
                  <c:v>2820</c:v>
                </c:pt>
                <c:pt idx="7076">
                  <c:v>2810</c:v>
                </c:pt>
                <c:pt idx="7077">
                  <c:v>2785</c:v>
                </c:pt>
                <c:pt idx="7078">
                  <c:v>2777</c:v>
                </c:pt>
                <c:pt idx="7079">
                  <c:v>2810</c:v>
                </c:pt>
                <c:pt idx="7080">
                  <c:v>2822</c:v>
                </c:pt>
                <c:pt idx="7081">
                  <c:v>2830</c:v>
                </c:pt>
                <c:pt idx="7082">
                  <c:v>2833</c:v>
                </c:pt>
                <c:pt idx="7083">
                  <c:v>2821</c:v>
                </c:pt>
                <c:pt idx="7084">
                  <c:v>2796</c:v>
                </c:pt>
                <c:pt idx="7085">
                  <c:v>2837</c:v>
                </c:pt>
                <c:pt idx="7086">
                  <c:v>2803</c:v>
                </c:pt>
                <c:pt idx="7087">
                  <c:v>2804</c:v>
                </c:pt>
                <c:pt idx="7088">
                  <c:v>2793</c:v>
                </c:pt>
                <c:pt idx="7089">
                  <c:v>2809</c:v>
                </c:pt>
                <c:pt idx="7090">
                  <c:v>2817</c:v>
                </c:pt>
                <c:pt idx="7091">
                  <c:v>2789</c:v>
                </c:pt>
                <c:pt idx="7092">
                  <c:v>2781</c:v>
                </c:pt>
                <c:pt idx="7093">
                  <c:v>2801</c:v>
                </c:pt>
                <c:pt idx="7094">
                  <c:v>2816</c:v>
                </c:pt>
                <c:pt idx="7095">
                  <c:v>2806</c:v>
                </c:pt>
                <c:pt idx="7096">
                  <c:v>2794</c:v>
                </c:pt>
                <c:pt idx="7097">
                  <c:v>2805</c:v>
                </c:pt>
                <c:pt idx="7098">
                  <c:v>2803</c:v>
                </c:pt>
                <c:pt idx="7099">
                  <c:v>2779</c:v>
                </c:pt>
                <c:pt idx="7100">
                  <c:v>2780</c:v>
                </c:pt>
                <c:pt idx="7101">
                  <c:v>2779</c:v>
                </c:pt>
                <c:pt idx="7102">
                  <c:v>2791</c:v>
                </c:pt>
                <c:pt idx="7103">
                  <c:v>2774</c:v>
                </c:pt>
                <c:pt idx="7104">
                  <c:v>2782</c:v>
                </c:pt>
                <c:pt idx="7105">
                  <c:v>2815</c:v>
                </c:pt>
                <c:pt idx="7106">
                  <c:v>2796</c:v>
                </c:pt>
                <c:pt idx="7107">
                  <c:v>2820</c:v>
                </c:pt>
                <c:pt idx="7108">
                  <c:v>2793</c:v>
                </c:pt>
                <c:pt idx="7109">
                  <c:v>2822</c:v>
                </c:pt>
                <c:pt idx="7110">
                  <c:v>2810</c:v>
                </c:pt>
                <c:pt idx="7111">
                  <c:v>2807</c:v>
                </c:pt>
                <c:pt idx="7112">
                  <c:v>2816</c:v>
                </c:pt>
                <c:pt idx="7113">
                  <c:v>2804</c:v>
                </c:pt>
                <c:pt idx="7114">
                  <c:v>2801</c:v>
                </c:pt>
                <c:pt idx="7115">
                  <c:v>2810</c:v>
                </c:pt>
                <c:pt idx="7116">
                  <c:v>2812</c:v>
                </c:pt>
                <c:pt idx="7117">
                  <c:v>2810</c:v>
                </c:pt>
                <c:pt idx="7118">
                  <c:v>2775</c:v>
                </c:pt>
                <c:pt idx="7119">
                  <c:v>2824</c:v>
                </c:pt>
                <c:pt idx="7120">
                  <c:v>2799</c:v>
                </c:pt>
                <c:pt idx="7121">
                  <c:v>2804</c:v>
                </c:pt>
                <c:pt idx="7122">
                  <c:v>2790</c:v>
                </c:pt>
                <c:pt idx="7123">
                  <c:v>2825</c:v>
                </c:pt>
                <c:pt idx="7124">
                  <c:v>2829</c:v>
                </c:pt>
                <c:pt idx="7125">
                  <c:v>2804</c:v>
                </c:pt>
                <c:pt idx="7126">
                  <c:v>2792</c:v>
                </c:pt>
                <c:pt idx="7127">
                  <c:v>2809</c:v>
                </c:pt>
                <c:pt idx="7128">
                  <c:v>2816</c:v>
                </c:pt>
                <c:pt idx="7129">
                  <c:v>2817</c:v>
                </c:pt>
                <c:pt idx="7130">
                  <c:v>2794</c:v>
                </c:pt>
                <c:pt idx="7131">
                  <c:v>2825</c:v>
                </c:pt>
                <c:pt idx="7132">
                  <c:v>2831</c:v>
                </c:pt>
                <c:pt idx="7133">
                  <c:v>2824</c:v>
                </c:pt>
                <c:pt idx="7134">
                  <c:v>2814</c:v>
                </c:pt>
                <c:pt idx="7135">
                  <c:v>2827</c:v>
                </c:pt>
                <c:pt idx="7136">
                  <c:v>2819</c:v>
                </c:pt>
                <c:pt idx="7137">
                  <c:v>2794</c:v>
                </c:pt>
                <c:pt idx="7138">
                  <c:v>2813</c:v>
                </c:pt>
                <c:pt idx="7139">
                  <c:v>2822</c:v>
                </c:pt>
                <c:pt idx="7140">
                  <c:v>2834</c:v>
                </c:pt>
                <c:pt idx="7141">
                  <c:v>2791</c:v>
                </c:pt>
                <c:pt idx="7142">
                  <c:v>2848</c:v>
                </c:pt>
                <c:pt idx="7143">
                  <c:v>2828</c:v>
                </c:pt>
                <c:pt idx="7144">
                  <c:v>2813</c:v>
                </c:pt>
                <c:pt idx="7145">
                  <c:v>2807</c:v>
                </c:pt>
                <c:pt idx="7146">
                  <c:v>2796</c:v>
                </c:pt>
                <c:pt idx="7147">
                  <c:v>2787</c:v>
                </c:pt>
                <c:pt idx="7148">
                  <c:v>2792</c:v>
                </c:pt>
                <c:pt idx="7149">
                  <c:v>2807</c:v>
                </c:pt>
                <c:pt idx="7150">
                  <c:v>2814</c:v>
                </c:pt>
                <c:pt idx="7151">
                  <c:v>2828</c:v>
                </c:pt>
                <c:pt idx="7152">
                  <c:v>2812</c:v>
                </c:pt>
                <c:pt idx="7153">
                  <c:v>2810</c:v>
                </c:pt>
                <c:pt idx="7154">
                  <c:v>2839</c:v>
                </c:pt>
                <c:pt idx="7155">
                  <c:v>2810</c:v>
                </c:pt>
                <c:pt idx="7156">
                  <c:v>2808</c:v>
                </c:pt>
                <c:pt idx="7157">
                  <c:v>2808</c:v>
                </c:pt>
                <c:pt idx="7158">
                  <c:v>2795</c:v>
                </c:pt>
                <c:pt idx="7159">
                  <c:v>2814</c:v>
                </c:pt>
                <c:pt idx="7160">
                  <c:v>2797</c:v>
                </c:pt>
                <c:pt idx="7161">
                  <c:v>2801</c:v>
                </c:pt>
                <c:pt idx="7162">
                  <c:v>2781</c:v>
                </c:pt>
                <c:pt idx="7163">
                  <c:v>2790</c:v>
                </c:pt>
                <c:pt idx="7164">
                  <c:v>2811</c:v>
                </c:pt>
                <c:pt idx="7165">
                  <c:v>2804</c:v>
                </c:pt>
                <c:pt idx="7166">
                  <c:v>2784</c:v>
                </c:pt>
                <c:pt idx="7167">
                  <c:v>2825</c:v>
                </c:pt>
                <c:pt idx="7168">
                  <c:v>2805</c:v>
                </c:pt>
                <c:pt idx="7169">
                  <c:v>2794</c:v>
                </c:pt>
                <c:pt idx="7170">
                  <c:v>2809</c:v>
                </c:pt>
                <c:pt idx="7171">
                  <c:v>2792</c:v>
                </c:pt>
                <c:pt idx="7172">
                  <c:v>2805</c:v>
                </c:pt>
                <c:pt idx="7173">
                  <c:v>2816</c:v>
                </c:pt>
                <c:pt idx="7174">
                  <c:v>2815</c:v>
                </c:pt>
                <c:pt idx="7175">
                  <c:v>2806</c:v>
                </c:pt>
                <c:pt idx="7176">
                  <c:v>2828</c:v>
                </c:pt>
                <c:pt idx="7177">
                  <c:v>2780</c:v>
                </c:pt>
                <c:pt idx="7178">
                  <c:v>2796</c:v>
                </c:pt>
                <c:pt idx="7179">
                  <c:v>2799</c:v>
                </c:pt>
                <c:pt idx="7180">
                  <c:v>2806</c:v>
                </c:pt>
                <c:pt idx="7181">
                  <c:v>2830</c:v>
                </c:pt>
                <c:pt idx="7182">
                  <c:v>2830</c:v>
                </c:pt>
                <c:pt idx="7183">
                  <c:v>2824</c:v>
                </c:pt>
                <c:pt idx="7184">
                  <c:v>2796</c:v>
                </c:pt>
                <c:pt idx="7185">
                  <c:v>2821</c:v>
                </c:pt>
                <c:pt idx="7186">
                  <c:v>2813</c:v>
                </c:pt>
                <c:pt idx="7187">
                  <c:v>2839</c:v>
                </c:pt>
                <c:pt idx="7188">
                  <c:v>2822</c:v>
                </c:pt>
                <c:pt idx="7189">
                  <c:v>2845</c:v>
                </c:pt>
                <c:pt idx="7190">
                  <c:v>2808</c:v>
                </c:pt>
                <c:pt idx="7191">
                  <c:v>2813</c:v>
                </c:pt>
                <c:pt idx="7192">
                  <c:v>2845</c:v>
                </c:pt>
                <c:pt idx="7193">
                  <c:v>2837</c:v>
                </c:pt>
                <c:pt idx="7194">
                  <c:v>2861</c:v>
                </c:pt>
                <c:pt idx="7195">
                  <c:v>2833</c:v>
                </c:pt>
                <c:pt idx="7196">
                  <c:v>2839</c:v>
                </c:pt>
                <c:pt idx="7197">
                  <c:v>2815</c:v>
                </c:pt>
                <c:pt idx="7198">
                  <c:v>2807</c:v>
                </c:pt>
                <c:pt idx="7199">
                  <c:v>2820</c:v>
                </c:pt>
                <c:pt idx="7200">
                  <c:v>2830</c:v>
                </c:pt>
                <c:pt idx="7201">
                  <c:v>2836</c:v>
                </c:pt>
                <c:pt idx="7202">
                  <c:v>2845</c:v>
                </c:pt>
                <c:pt idx="7203">
                  <c:v>2840</c:v>
                </c:pt>
                <c:pt idx="7204">
                  <c:v>2853</c:v>
                </c:pt>
                <c:pt idx="7205">
                  <c:v>2835</c:v>
                </c:pt>
                <c:pt idx="7206">
                  <c:v>2833</c:v>
                </c:pt>
                <c:pt idx="7207">
                  <c:v>2850</c:v>
                </c:pt>
                <c:pt idx="7208">
                  <c:v>2809</c:v>
                </c:pt>
                <c:pt idx="7209">
                  <c:v>2838</c:v>
                </c:pt>
                <c:pt idx="7210">
                  <c:v>2845</c:v>
                </c:pt>
                <c:pt idx="7211">
                  <c:v>2823</c:v>
                </c:pt>
                <c:pt idx="7212">
                  <c:v>2823</c:v>
                </c:pt>
                <c:pt idx="7213">
                  <c:v>2860</c:v>
                </c:pt>
                <c:pt idx="7214">
                  <c:v>2834</c:v>
                </c:pt>
                <c:pt idx="7215">
                  <c:v>2816</c:v>
                </c:pt>
                <c:pt idx="7216">
                  <c:v>2798</c:v>
                </c:pt>
                <c:pt idx="7217">
                  <c:v>2809</c:v>
                </c:pt>
                <c:pt idx="7218">
                  <c:v>2813</c:v>
                </c:pt>
                <c:pt idx="7219">
                  <c:v>2817</c:v>
                </c:pt>
                <c:pt idx="7220">
                  <c:v>2840</c:v>
                </c:pt>
                <c:pt idx="7221">
                  <c:v>2846</c:v>
                </c:pt>
                <c:pt idx="7222">
                  <c:v>2842</c:v>
                </c:pt>
                <c:pt idx="7223">
                  <c:v>2848</c:v>
                </c:pt>
                <c:pt idx="7224">
                  <c:v>2818</c:v>
                </c:pt>
                <c:pt idx="7225">
                  <c:v>2809</c:v>
                </c:pt>
                <c:pt idx="7226">
                  <c:v>2832</c:v>
                </c:pt>
                <c:pt idx="7227">
                  <c:v>2779</c:v>
                </c:pt>
                <c:pt idx="7228">
                  <c:v>2824</c:v>
                </c:pt>
                <c:pt idx="7229">
                  <c:v>2816</c:v>
                </c:pt>
                <c:pt idx="7230">
                  <c:v>2830</c:v>
                </c:pt>
                <c:pt idx="7231">
                  <c:v>2836</c:v>
                </c:pt>
                <c:pt idx="7232">
                  <c:v>2826</c:v>
                </c:pt>
                <c:pt idx="7233">
                  <c:v>2830</c:v>
                </c:pt>
                <c:pt idx="7234">
                  <c:v>2810</c:v>
                </c:pt>
                <c:pt idx="7235">
                  <c:v>2790</c:v>
                </c:pt>
                <c:pt idx="7236">
                  <c:v>2796</c:v>
                </c:pt>
                <c:pt idx="7237">
                  <c:v>2810</c:v>
                </c:pt>
                <c:pt idx="7238">
                  <c:v>2804</c:v>
                </c:pt>
                <c:pt idx="7239">
                  <c:v>2800</c:v>
                </c:pt>
                <c:pt idx="7240">
                  <c:v>2819</c:v>
                </c:pt>
                <c:pt idx="7241">
                  <c:v>2813</c:v>
                </c:pt>
                <c:pt idx="7242">
                  <c:v>2867</c:v>
                </c:pt>
                <c:pt idx="7243">
                  <c:v>2830</c:v>
                </c:pt>
                <c:pt idx="7244">
                  <c:v>2814</c:v>
                </c:pt>
                <c:pt idx="7245">
                  <c:v>2842</c:v>
                </c:pt>
                <c:pt idx="7246">
                  <c:v>2831</c:v>
                </c:pt>
                <c:pt idx="7247">
                  <c:v>2830</c:v>
                </c:pt>
                <c:pt idx="7248">
                  <c:v>2810</c:v>
                </c:pt>
                <c:pt idx="7249">
                  <c:v>2806</c:v>
                </c:pt>
                <c:pt idx="7250">
                  <c:v>2816</c:v>
                </c:pt>
                <c:pt idx="7251">
                  <c:v>2831</c:v>
                </c:pt>
                <c:pt idx="7252">
                  <c:v>2855</c:v>
                </c:pt>
                <c:pt idx="7253">
                  <c:v>2836</c:v>
                </c:pt>
                <c:pt idx="7254">
                  <c:v>2836</c:v>
                </c:pt>
                <c:pt idx="7255">
                  <c:v>2862</c:v>
                </c:pt>
                <c:pt idx="7256">
                  <c:v>2859</c:v>
                </c:pt>
                <c:pt idx="7257">
                  <c:v>2810</c:v>
                </c:pt>
                <c:pt idx="7258">
                  <c:v>2798</c:v>
                </c:pt>
                <c:pt idx="7259">
                  <c:v>2848</c:v>
                </c:pt>
                <c:pt idx="7260">
                  <c:v>2834</c:v>
                </c:pt>
                <c:pt idx="7261">
                  <c:v>2827</c:v>
                </c:pt>
                <c:pt idx="7262">
                  <c:v>2821</c:v>
                </c:pt>
                <c:pt idx="7263">
                  <c:v>2830</c:v>
                </c:pt>
                <c:pt idx="7264">
                  <c:v>2820</c:v>
                </c:pt>
                <c:pt idx="7265">
                  <c:v>2802</c:v>
                </c:pt>
                <c:pt idx="7266">
                  <c:v>2822</c:v>
                </c:pt>
                <c:pt idx="7267">
                  <c:v>2814</c:v>
                </c:pt>
                <c:pt idx="7268">
                  <c:v>2830</c:v>
                </c:pt>
                <c:pt idx="7269">
                  <c:v>2839</c:v>
                </c:pt>
                <c:pt idx="7270">
                  <c:v>2830</c:v>
                </c:pt>
                <c:pt idx="7271">
                  <c:v>2813</c:v>
                </c:pt>
                <c:pt idx="7272">
                  <c:v>2849</c:v>
                </c:pt>
                <c:pt idx="7273">
                  <c:v>2844</c:v>
                </c:pt>
                <c:pt idx="7274">
                  <c:v>2842</c:v>
                </c:pt>
                <c:pt idx="7275">
                  <c:v>2855</c:v>
                </c:pt>
                <c:pt idx="7276">
                  <c:v>2818</c:v>
                </c:pt>
                <c:pt idx="7277">
                  <c:v>2831</c:v>
                </c:pt>
                <c:pt idx="7278">
                  <c:v>2856</c:v>
                </c:pt>
                <c:pt idx="7279">
                  <c:v>2858</c:v>
                </c:pt>
                <c:pt idx="7280">
                  <c:v>2806</c:v>
                </c:pt>
                <c:pt idx="7281">
                  <c:v>2831</c:v>
                </c:pt>
                <c:pt idx="7282">
                  <c:v>2803</c:v>
                </c:pt>
                <c:pt idx="7283">
                  <c:v>2794</c:v>
                </c:pt>
                <c:pt idx="7284">
                  <c:v>2855</c:v>
                </c:pt>
                <c:pt idx="7285">
                  <c:v>2828</c:v>
                </c:pt>
                <c:pt idx="7286">
                  <c:v>2844</c:v>
                </c:pt>
                <c:pt idx="7287">
                  <c:v>2859</c:v>
                </c:pt>
                <c:pt idx="7288">
                  <c:v>2827</c:v>
                </c:pt>
                <c:pt idx="7289">
                  <c:v>2869</c:v>
                </c:pt>
                <c:pt idx="7290">
                  <c:v>2824</c:v>
                </c:pt>
                <c:pt idx="7291">
                  <c:v>2848</c:v>
                </c:pt>
                <c:pt idx="7292">
                  <c:v>2835</c:v>
                </c:pt>
                <c:pt idx="7293">
                  <c:v>2830</c:v>
                </c:pt>
                <c:pt idx="7294">
                  <c:v>2832</c:v>
                </c:pt>
                <c:pt idx="7295">
                  <c:v>2860</c:v>
                </c:pt>
                <c:pt idx="7296">
                  <c:v>2833</c:v>
                </c:pt>
                <c:pt idx="7297">
                  <c:v>2843</c:v>
                </c:pt>
                <c:pt idx="7298">
                  <c:v>2854</c:v>
                </c:pt>
                <c:pt idx="7299">
                  <c:v>2844</c:v>
                </c:pt>
                <c:pt idx="7300">
                  <c:v>2842</c:v>
                </c:pt>
                <c:pt idx="7301">
                  <c:v>2812</c:v>
                </c:pt>
                <c:pt idx="7302">
                  <c:v>2834</c:v>
                </c:pt>
                <c:pt idx="7303">
                  <c:v>2831</c:v>
                </c:pt>
                <c:pt idx="7304">
                  <c:v>2850</c:v>
                </c:pt>
                <c:pt idx="7305">
                  <c:v>2805</c:v>
                </c:pt>
                <c:pt idx="7306">
                  <c:v>2821</c:v>
                </c:pt>
                <c:pt idx="7307">
                  <c:v>2825</c:v>
                </c:pt>
                <c:pt idx="7308">
                  <c:v>2839</c:v>
                </c:pt>
                <c:pt idx="7309">
                  <c:v>2823</c:v>
                </c:pt>
                <c:pt idx="7310">
                  <c:v>2830</c:v>
                </c:pt>
                <c:pt idx="7311">
                  <c:v>2824</c:v>
                </c:pt>
                <c:pt idx="7312">
                  <c:v>2800</c:v>
                </c:pt>
                <c:pt idx="7313">
                  <c:v>2864</c:v>
                </c:pt>
                <c:pt idx="7314">
                  <c:v>2839</c:v>
                </c:pt>
                <c:pt idx="7315">
                  <c:v>2841</c:v>
                </c:pt>
                <c:pt idx="7316">
                  <c:v>2817</c:v>
                </c:pt>
                <c:pt idx="7317">
                  <c:v>2787</c:v>
                </c:pt>
                <c:pt idx="7318">
                  <c:v>2839</c:v>
                </c:pt>
                <c:pt idx="7319">
                  <c:v>2791</c:v>
                </c:pt>
                <c:pt idx="7320">
                  <c:v>2834</c:v>
                </c:pt>
                <c:pt idx="7321">
                  <c:v>2844</c:v>
                </c:pt>
                <c:pt idx="7322">
                  <c:v>2834</c:v>
                </c:pt>
                <c:pt idx="7323">
                  <c:v>2826</c:v>
                </c:pt>
                <c:pt idx="7324">
                  <c:v>2800</c:v>
                </c:pt>
                <c:pt idx="7325">
                  <c:v>2838</c:v>
                </c:pt>
                <c:pt idx="7326">
                  <c:v>2820</c:v>
                </c:pt>
                <c:pt idx="7327">
                  <c:v>2834</c:v>
                </c:pt>
                <c:pt idx="7328">
                  <c:v>2823</c:v>
                </c:pt>
                <c:pt idx="7329">
                  <c:v>2835</c:v>
                </c:pt>
                <c:pt idx="7330">
                  <c:v>2829</c:v>
                </c:pt>
                <c:pt idx="7331">
                  <c:v>2825</c:v>
                </c:pt>
                <c:pt idx="7332">
                  <c:v>2840</c:v>
                </c:pt>
                <c:pt idx="7333">
                  <c:v>2832</c:v>
                </c:pt>
                <c:pt idx="7334">
                  <c:v>2815</c:v>
                </c:pt>
                <c:pt idx="7335">
                  <c:v>2833</c:v>
                </c:pt>
                <c:pt idx="7336">
                  <c:v>2847</c:v>
                </c:pt>
                <c:pt idx="7337">
                  <c:v>2823</c:v>
                </c:pt>
                <c:pt idx="7338">
                  <c:v>2843</c:v>
                </c:pt>
                <c:pt idx="7339">
                  <c:v>2856</c:v>
                </c:pt>
                <c:pt idx="7340">
                  <c:v>2834</c:v>
                </c:pt>
                <c:pt idx="7341">
                  <c:v>2895</c:v>
                </c:pt>
                <c:pt idx="7342">
                  <c:v>2856</c:v>
                </c:pt>
                <c:pt idx="7343">
                  <c:v>2861</c:v>
                </c:pt>
                <c:pt idx="7344">
                  <c:v>2836</c:v>
                </c:pt>
                <c:pt idx="7345">
                  <c:v>2847</c:v>
                </c:pt>
                <c:pt idx="7346">
                  <c:v>2843</c:v>
                </c:pt>
                <c:pt idx="7347">
                  <c:v>2809</c:v>
                </c:pt>
                <c:pt idx="7348">
                  <c:v>2854</c:v>
                </c:pt>
                <c:pt idx="7349">
                  <c:v>2853</c:v>
                </c:pt>
                <c:pt idx="7350">
                  <c:v>2829</c:v>
                </c:pt>
                <c:pt idx="7351">
                  <c:v>2837</c:v>
                </c:pt>
                <c:pt idx="7352">
                  <c:v>2851</c:v>
                </c:pt>
                <c:pt idx="7353">
                  <c:v>2854</c:v>
                </c:pt>
                <c:pt idx="7354">
                  <c:v>2867</c:v>
                </c:pt>
                <c:pt idx="7355">
                  <c:v>2889</c:v>
                </c:pt>
                <c:pt idx="7356">
                  <c:v>2879</c:v>
                </c:pt>
                <c:pt idx="7357">
                  <c:v>2862</c:v>
                </c:pt>
                <c:pt idx="7358">
                  <c:v>2881</c:v>
                </c:pt>
                <c:pt idx="7359">
                  <c:v>2864</c:v>
                </c:pt>
                <c:pt idx="7360">
                  <c:v>2861</c:v>
                </c:pt>
                <c:pt idx="7361">
                  <c:v>2857</c:v>
                </c:pt>
                <c:pt idx="7362">
                  <c:v>2864</c:v>
                </c:pt>
                <c:pt idx="7363">
                  <c:v>2875</c:v>
                </c:pt>
                <c:pt idx="7364">
                  <c:v>2829</c:v>
                </c:pt>
                <c:pt idx="7365">
                  <c:v>2828</c:v>
                </c:pt>
                <c:pt idx="7366">
                  <c:v>2856</c:v>
                </c:pt>
                <c:pt idx="7367">
                  <c:v>2830</c:v>
                </c:pt>
                <c:pt idx="7368">
                  <c:v>2847</c:v>
                </c:pt>
                <c:pt idx="7369">
                  <c:v>2837</c:v>
                </c:pt>
                <c:pt idx="7370">
                  <c:v>2824</c:v>
                </c:pt>
                <c:pt idx="7371">
                  <c:v>2809</c:v>
                </c:pt>
                <c:pt idx="7372">
                  <c:v>2825</c:v>
                </c:pt>
                <c:pt idx="7373">
                  <c:v>2812</c:v>
                </c:pt>
                <c:pt idx="7374">
                  <c:v>2844</c:v>
                </c:pt>
                <c:pt idx="7375">
                  <c:v>2815</c:v>
                </c:pt>
                <c:pt idx="7376">
                  <c:v>2852</c:v>
                </c:pt>
                <c:pt idx="7377">
                  <c:v>2827</c:v>
                </c:pt>
                <c:pt idx="7378">
                  <c:v>2857</c:v>
                </c:pt>
                <c:pt idx="7379">
                  <c:v>2837</c:v>
                </c:pt>
                <c:pt idx="7380">
                  <c:v>2821</c:v>
                </c:pt>
                <c:pt idx="7381">
                  <c:v>2851</c:v>
                </c:pt>
                <c:pt idx="7382">
                  <c:v>2842</c:v>
                </c:pt>
                <c:pt idx="7383">
                  <c:v>2862</c:v>
                </c:pt>
                <c:pt idx="7384">
                  <c:v>2866</c:v>
                </c:pt>
                <c:pt idx="7385">
                  <c:v>2828</c:v>
                </c:pt>
                <c:pt idx="7386">
                  <c:v>2858</c:v>
                </c:pt>
                <c:pt idx="7387">
                  <c:v>2835</c:v>
                </c:pt>
                <c:pt idx="7388">
                  <c:v>2848</c:v>
                </c:pt>
                <c:pt idx="7389">
                  <c:v>2839</c:v>
                </c:pt>
                <c:pt idx="7390">
                  <c:v>2842</c:v>
                </c:pt>
                <c:pt idx="7391">
                  <c:v>2840</c:v>
                </c:pt>
                <c:pt idx="7392">
                  <c:v>2841</c:v>
                </c:pt>
                <c:pt idx="7393">
                  <c:v>2827</c:v>
                </c:pt>
                <c:pt idx="7394">
                  <c:v>2860</c:v>
                </c:pt>
                <c:pt idx="7395">
                  <c:v>2841</c:v>
                </c:pt>
                <c:pt idx="7396">
                  <c:v>2830</c:v>
                </c:pt>
                <c:pt idx="7397">
                  <c:v>2813</c:v>
                </c:pt>
                <c:pt idx="7398">
                  <c:v>2843</c:v>
                </c:pt>
                <c:pt idx="7399">
                  <c:v>2860</c:v>
                </c:pt>
                <c:pt idx="7400">
                  <c:v>2864</c:v>
                </c:pt>
                <c:pt idx="7401">
                  <c:v>2872</c:v>
                </c:pt>
                <c:pt idx="7402">
                  <c:v>2845</c:v>
                </c:pt>
                <c:pt idx="7403">
                  <c:v>2837</c:v>
                </c:pt>
                <c:pt idx="7404">
                  <c:v>2841</c:v>
                </c:pt>
                <c:pt idx="7405">
                  <c:v>2838</c:v>
                </c:pt>
                <c:pt idx="7406">
                  <c:v>2843</c:v>
                </c:pt>
                <c:pt idx="7407">
                  <c:v>2802</c:v>
                </c:pt>
                <c:pt idx="7408">
                  <c:v>2825</c:v>
                </c:pt>
                <c:pt idx="7409">
                  <c:v>2857</c:v>
                </c:pt>
                <c:pt idx="7410">
                  <c:v>2849</c:v>
                </c:pt>
                <c:pt idx="7411">
                  <c:v>2848</c:v>
                </c:pt>
                <c:pt idx="7412">
                  <c:v>2846</c:v>
                </c:pt>
                <c:pt idx="7413">
                  <c:v>2834</c:v>
                </c:pt>
                <c:pt idx="7414">
                  <c:v>2833</c:v>
                </c:pt>
                <c:pt idx="7415">
                  <c:v>2843</c:v>
                </c:pt>
                <c:pt idx="7416">
                  <c:v>2850</c:v>
                </c:pt>
                <c:pt idx="7417">
                  <c:v>2843</c:v>
                </c:pt>
                <c:pt idx="7418">
                  <c:v>2833</c:v>
                </c:pt>
                <c:pt idx="7419">
                  <c:v>2832</c:v>
                </c:pt>
                <c:pt idx="7420">
                  <c:v>2851</c:v>
                </c:pt>
                <c:pt idx="7421">
                  <c:v>2840</c:v>
                </c:pt>
                <c:pt idx="7422">
                  <c:v>2836</c:v>
                </c:pt>
                <c:pt idx="7423">
                  <c:v>2843</c:v>
                </c:pt>
                <c:pt idx="7424">
                  <c:v>2827</c:v>
                </c:pt>
                <c:pt idx="7425">
                  <c:v>2787</c:v>
                </c:pt>
                <c:pt idx="7426">
                  <c:v>2832</c:v>
                </c:pt>
                <c:pt idx="7427">
                  <c:v>2847</c:v>
                </c:pt>
                <c:pt idx="7428">
                  <c:v>2856</c:v>
                </c:pt>
                <c:pt idx="7429">
                  <c:v>2857</c:v>
                </c:pt>
                <c:pt idx="7430">
                  <c:v>2824</c:v>
                </c:pt>
                <c:pt idx="7431">
                  <c:v>2844</c:v>
                </c:pt>
                <c:pt idx="7432">
                  <c:v>2827</c:v>
                </c:pt>
                <c:pt idx="7433">
                  <c:v>2825</c:v>
                </c:pt>
                <c:pt idx="7434">
                  <c:v>2846</c:v>
                </c:pt>
                <c:pt idx="7435">
                  <c:v>2856</c:v>
                </c:pt>
                <c:pt idx="7436">
                  <c:v>2852</c:v>
                </c:pt>
                <c:pt idx="7437">
                  <c:v>2864</c:v>
                </c:pt>
                <c:pt idx="7438">
                  <c:v>2847</c:v>
                </c:pt>
                <c:pt idx="7439">
                  <c:v>2824</c:v>
                </c:pt>
                <c:pt idx="7440">
                  <c:v>2843</c:v>
                </c:pt>
                <c:pt idx="7441">
                  <c:v>2850</c:v>
                </c:pt>
                <c:pt idx="7442">
                  <c:v>2860</c:v>
                </c:pt>
                <c:pt idx="7443">
                  <c:v>2804</c:v>
                </c:pt>
                <c:pt idx="7444">
                  <c:v>2823</c:v>
                </c:pt>
                <c:pt idx="7445">
                  <c:v>2833</c:v>
                </c:pt>
                <c:pt idx="7446">
                  <c:v>2811</c:v>
                </c:pt>
                <c:pt idx="7447">
                  <c:v>2802</c:v>
                </c:pt>
                <c:pt idx="7448">
                  <c:v>2813</c:v>
                </c:pt>
                <c:pt idx="7449">
                  <c:v>2823</c:v>
                </c:pt>
                <c:pt idx="7450">
                  <c:v>2843</c:v>
                </c:pt>
                <c:pt idx="7451">
                  <c:v>2832</c:v>
                </c:pt>
                <c:pt idx="7452">
                  <c:v>2833</c:v>
                </c:pt>
                <c:pt idx="7453">
                  <c:v>2826</c:v>
                </c:pt>
                <c:pt idx="7454">
                  <c:v>2848</c:v>
                </c:pt>
                <c:pt idx="7455">
                  <c:v>2808</c:v>
                </c:pt>
                <c:pt idx="7456">
                  <c:v>2829</c:v>
                </c:pt>
                <c:pt idx="7457">
                  <c:v>2792</c:v>
                </c:pt>
                <c:pt idx="7458">
                  <c:v>2814</c:v>
                </c:pt>
                <c:pt idx="7459">
                  <c:v>2837</c:v>
                </c:pt>
                <c:pt idx="7460">
                  <c:v>2821</c:v>
                </c:pt>
                <c:pt idx="7461">
                  <c:v>2838</c:v>
                </c:pt>
                <c:pt idx="7462">
                  <c:v>2810</c:v>
                </c:pt>
                <c:pt idx="7463">
                  <c:v>2831</c:v>
                </c:pt>
                <c:pt idx="7464">
                  <c:v>2836</c:v>
                </c:pt>
                <c:pt idx="7465">
                  <c:v>2842</c:v>
                </c:pt>
                <c:pt idx="7466">
                  <c:v>2836</c:v>
                </c:pt>
                <c:pt idx="7467">
                  <c:v>2826</c:v>
                </c:pt>
                <c:pt idx="7468">
                  <c:v>2808</c:v>
                </c:pt>
                <c:pt idx="7469">
                  <c:v>2801</c:v>
                </c:pt>
                <c:pt idx="7470">
                  <c:v>2819</c:v>
                </c:pt>
                <c:pt idx="7471">
                  <c:v>2812</c:v>
                </c:pt>
                <c:pt idx="7472">
                  <c:v>2831</c:v>
                </c:pt>
                <c:pt idx="7473">
                  <c:v>2821</c:v>
                </c:pt>
                <c:pt idx="7474">
                  <c:v>2797</c:v>
                </c:pt>
                <c:pt idx="7475">
                  <c:v>2842</c:v>
                </c:pt>
                <c:pt idx="7476">
                  <c:v>2806</c:v>
                </c:pt>
                <c:pt idx="7477">
                  <c:v>2844</c:v>
                </c:pt>
                <c:pt idx="7478">
                  <c:v>2816</c:v>
                </c:pt>
                <c:pt idx="7479">
                  <c:v>2808</c:v>
                </c:pt>
                <c:pt idx="7480">
                  <c:v>2781</c:v>
                </c:pt>
                <c:pt idx="7481">
                  <c:v>2806</c:v>
                </c:pt>
                <c:pt idx="7482">
                  <c:v>2847</c:v>
                </c:pt>
                <c:pt idx="7483">
                  <c:v>2813</c:v>
                </c:pt>
                <c:pt idx="7484">
                  <c:v>2833</c:v>
                </c:pt>
                <c:pt idx="7485">
                  <c:v>2808</c:v>
                </c:pt>
                <c:pt idx="7486">
                  <c:v>2835</c:v>
                </c:pt>
                <c:pt idx="7487">
                  <c:v>2813</c:v>
                </c:pt>
                <c:pt idx="7488">
                  <c:v>2817</c:v>
                </c:pt>
                <c:pt idx="7489">
                  <c:v>2824</c:v>
                </c:pt>
                <c:pt idx="7490">
                  <c:v>2820</c:v>
                </c:pt>
                <c:pt idx="7491">
                  <c:v>2823</c:v>
                </c:pt>
                <c:pt idx="7492">
                  <c:v>2767</c:v>
                </c:pt>
                <c:pt idx="7493">
                  <c:v>2828</c:v>
                </c:pt>
                <c:pt idx="7494">
                  <c:v>2812</c:v>
                </c:pt>
                <c:pt idx="7495">
                  <c:v>2822</c:v>
                </c:pt>
                <c:pt idx="7496">
                  <c:v>2820</c:v>
                </c:pt>
                <c:pt idx="7497">
                  <c:v>2838</c:v>
                </c:pt>
                <c:pt idx="7498">
                  <c:v>2810</c:v>
                </c:pt>
                <c:pt idx="7499">
                  <c:v>2834</c:v>
                </c:pt>
                <c:pt idx="7500">
                  <c:v>2812</c:v>
                </c:pt>
                <c:pt idx="7501">
                  <c:v>2805</c:v>
                </c:pt>
                <c:pt idx="7502">
                  <c:v>2832</c:v>
                </c:pt>
                <c:pt idx="7503">
                  <c:v>2786</c:v>
                </c:pt>
                <c:pt idx="7504">
                  <c:v>2793</c:v>
                </c:pt>
                <c:pt idx="7505">
                  <c:v>2805</c:v>
                </c:pt>
                <c:pt idx="7506">
                  <c:v>2782</c:v>
                </c:pt>
                <c:pt idx="7507">
                  <c:v>2798</c:v>
                </c:pt>
                <c:pt idx="7508">
                  <c:v>2825</c:v>
                </c:pt>
                <c:pt idx="7509">
                  <c:v>2809</c:v>
                </c:pt>
                <c:pt idx="7510">
                  <c:v>2818</c:v>
                </c:pt>
                <c:pt idx="7511">
                  <c:v>2815</c:v>
                </c:pt>
                <c:pt idx="7512">
                  <c:v>2821</c:v>
                </c:pt>
                <c:pt idx="7513">
                  <c:v>2835</c:v>
                </c:pt>
                <c:pt idx="7514">
                  <c:v>2851</c:v>
                </c:pt>
                <c:pt idx="7515">
                  <c:v>2823</c:v>
                </c:pt>
                <c:pt idx="7516">
                  <c:v>2834</c:v>
                </c:pt>
                <c:pt idx="7517">
                  <c:v>2801</c:v>
                </c:pt>
                <c:pt idx="7518">
                  <c:v>2848</c:v>
                </c:pt>
                <c:pt idx="7519">
                  <c:v>2832</c:v>
                </c:pt>
                <c:pt idx="7520">
                  <c:v>2833</c:v>
                </c:pt>
                <c:pt idx="7521">
                  <c:v>2825</c:v>
                </c:pt>
                <c:pt idx="7522">
                  <c:v>2809</c:v>
                </c:pt>
                <c:pt idx="7523">
                  <c:v>2840</c:v>
                </c:pt>
                <c:pt idx="7524">
                  <c:v>2836</c:v>
                </c:pt>
                <c:pt idx="7525">
                  <c:v>2800</c:v>
                </c:pt>
                <c:pt idx="7526">
                  <c:v>2840</c:v>
                </c:pt>
                <c:pt idx="7527">
                  <c:v>2827</c:v>
                </c:pt>
                <c:pt idx="7528">
                  <c:v>2834</c:v>
                </c:pt>
                <c:pt idx="7529">
                  <c:v>2855</c:v>
                </c:pt>
                <c:pt idx="7530">
                  <c:v>2825</c:v>
                </c:pt>
                <c:pt idx="7531">
                  <c:v>2808</c:v>
                </c:pt>
                <c:pt idx="7532">
                  <c:v>2819</c:v>
                </c:pt>
                <c:pt idx="7533">
                  <c:v>2800</c:v>
                </c:pt>
                <c:pt idx="7534">
                  <c:v>2820</c:v>
                </c:pt>
                <c:pt idx="7535">
                  <c:v>2785</c:v>
                </c:pt>
                <c:pt idx="7536">
                  <c:v>2793</c:v>
                </c:pt>
                <c:pt idx="7537">
                  <c:v>2809</c:v>
                </c:pt>
                <c:pt idx="7538">
                  <c:v>2845</c:v>
                </c:pt>
                <c:pt idx="7539">
                  <c:v>2823</c:v>
                </c:pt>
                <c:pt idx="7540">
                  <c:v>2828</c:v>
                </c:pt>
                <c:pt idx="7541">
                  <c:v>2847</c:v>
                </c:pt>
                <c:pt idx="7542">
                  <c:v>2813</c:v>
                </c:pt>
                <c:pt idx="7543">
                  <c:v>2829</c:v>
                </c:pt>
                <c:pt idx="7544">
                  <c:v>2825</c:v>
                </c:pt>
                <c:pt idx="7545">
                  <c:v>2815</c:v>
                </c:pt>
                <c:pt idx="7546">
                  <c:v>2855</c:v>
                </c:pt>
                <c:pt idx="7547">
                  <c:v>2844</c:v>
                </c:pt>
                <c:pt idx="7548">
                  <c:v>2820</c:v>
                </c:pt>
                <c:pt idx="7549">
                  <c:v>2844</c:v>
                </c:pt>
                <c:pt idx="7550">
                  <c:v>2852</c:v>
                </c:pt>
                <c:pt idx="7551">
                  <c:v>2818</c:v>
                </c:pt>
                <c:pt idx="7552">
                  <c:v>2805</c:v>
                </c:pt>
                <c:pt idx="7553">
                  <c:v>2829</c:v>
                </c:pt>
                <c:pt idx="7554">
                  <c:v>2844</c:v>
                </c:pt>
                <c:pt idx="7555">
                  <c:v>2819</c:v>
                </c:pt>
                <c:pt idx="7556">
                  <c:v>2867</c:v>
                </c:pt>
                <c:pt idx="7557">
                  <c:v>2816</c:v>
                </c:pt>
                <c:pt idx="7558">
                  <c:v>2833</c:v>
                </c:pt>
                <c:pt idx="7559">
                  <c:v>2803</c:v>
                </c:pt>
                <c:pt idx="7560">
                  <c:v>2813</c:v>
                </c:pt>
                <c:pt idx="7561">
                  <c:v>2803</c:v>
                </c:pt>
                <c:pt idx="7562">
                  <c:v>2803</c:v>
                </c:pt>
                <c:pt idx="7563">
                  <c:v>2845</c:v>
                </c:pt>
                <c:pt idx="7564">
                  <c:v>2810</c:v>
                </c:pt>
                <c:pt idx="7565">
                  <c:v>2824</c:v>
                </c:pt>
                <c:pt idx="7566">
                  <c:v>2830</c:v>
                </c:pt>
                <c:pt idx="7567">
                  <c:v>2826</c:v>
                </c:pt>
                <c:pt idx="7568">
                  <c:v>2813</c:v>
                </c:pt>
                <c:pt idx="7569">
                  <c:v>2813</c:v>
                </c:pt>
                <c:pt idx="7570">
                  <c:v>2842</c:v>
                </c:pt>
                <c:pt idx="7571">
                  <c:v>2833</c:v>
                </c:pt>
                <c:pt idx="7572">
                  <c:v>2821</c:v>
                </c:pt>
                <c:pt idx="7573">
                  <c:v>2816</c:v>
                </c:pt>
                <c:pt idx="7574">
                  <c:v>2841</c:v>
                </c:pt>
                <c:pt idx="7575">
                  <c:v>2844</c:v>
                </c:pt>
                <c:pt idx="7576">
                  <c:v>2804</c:v>
                </c:pt>
                <c:pt idx="7577">
                  <c:v>2833</c:v>
                </c:pt>
                <c:pt idx="7578">
                  <c:v>2831</c:v>
                </c:pt>
                <c:pt idx="7579">
                  <c:v>2792</c:v>
                </c:pt>
                <c:pt idx="7580">
                  <c:v>2826</c:v>
                </c:pt>
                <c:pt idx="7581">
                  <c:v>2836</c:v>
                </c:pt>
                <c:pt idx="7582">
                  <c:v>2813</c:v>
                </c:pt>
                <c:pt idx="7583">
                  <c:v>2843</c:v>
                </c:pt>
                <c:pt idx="7584">
                  <c:v>2820</c:v>
                </c:pt>
                <c:pt idx="7585">
                  <c:v>2860</c:v>
                </c:pt>
                <c:pt idx="7586">
                  <c:v>2847</c:v>
                </c:pt>
                <c:pt idx="7587">
                  <c:v>2859</c:v>
                </c:pt>
                <c:pt idx="7588">
                  <c:v>2860</c:v>
                </c:pt>
                <c:pt idx="7589">
                  <c:v>2855</c:v>
                </c:pt>
                <c:pt idx="7590">
                  <c:v>2838</c:v>
                </c:pt>
                <c:pt idx="7591">
                  <c:v>2865</c:v>
                </c:pt>
                <c:pt idx="7592">
                  <c:v>2822</c:v>
                </c:pt>
                <c:pt idx="7593">
                  <c:v>2830</c:v>
                </c:pt>
                <c:pt idx="7594">
                  <c:v>2829</c:v>
                </c:pt>
                <c:pt idx="7595">
                  <c:v>2821</c:v>
                </c:pt>
                <c:pt idx="7596">
                  <c:v>2848</c:v>
                </c:pt>
                <c:pt idx="7597">
                  <c:v>2817</c:v>
                </c:pt>
                <c:pt idx="7598">
                  <c:v>2853</c:v>
                </c:pt>
                <c:pt idx="7599">
                  <c:v>2832</c:v>
                </c:pt>
                <c:pt idx="7600">
                  <c:v>2842</c:v>
                </c:pt>
                <c:pt idx="7601">
                  <c:v>2834</c:v>
                </c:pt>
                <c:pt idx="7602">
                  <c:v>2846</c:v>
                </c:pt>
                <c:pt idx="7603">
                  <c:v>2841</c:v>
                </c:pt>
                <c:pt idx="7604">
                  <c:v>2839</c:v>
                </c:pt>
                <c:pt idx="7605">
                  <c:v>2819</c:v>
                </c:pt>
                <c:pt idx="7606">
                  <c:v>2836</c:v>
                </c:pt>
                <c:pt idx="7607">
                  <c:v>2840</c:v>
                </c:pt>
                <c:pt idx="7608">
                  <c:v>2787</c:v>
                </c:pt>
                <c:pt idx="7609">
                  <c:v>2838</c:v>
                </c:pt>
                <c:pt idx="7610">
                  <c:v>2823</c:v>
                </c:pt>
                <c:pt idx="7611">
                  <c:v>2817</c:v>
                </c:pt>
                <c:pt idx="7612">
                  <c:v>2840</c:v>
                </c:pt>
                <c:pt idx="7613">
                  <c:v>2826</c:v>
                </c:pt>
                <c:pt idx="7614">
                  <c:v>2818</c:v>
                </c:pt>
                <c:pt idx="7615">
                  <c:v>2826</c:v>
                </c:pt>
                <c:pt idx="7616">
                  <c:v>2827</c:v>
                </c:pt>
                <c:pt idx="7617">
                  <c:v>2811</c:v>
                </c:pt>
                <c:pt idx="7618">
                  <c:v>2842</c:v>
                </c:pt>
                <c:pt idx="7619">
                  <c:v>2831</c:v>
                </c:pt>
                <c:pt idx="7620">
                  <c:v>2851</c:v>
                </c:pt>
                <c:pt idx="7621">
                  <c:v>2808</c:v>
                </c:pt>
                <c:pt idx="7622">
                  <c:v>2842</c:v>
                </c:pt>
                <c:pt idx="7623">
                  <c:v>2828</c:v>
                </c:pt>
                <c:pt idx="7624">
                  <c:v>2805</c:v>
                </c:pt>
                <c:pt idx="7625">
                  <c:v>2834</c:v>
                </c:pt>
                <c:pt idx="7626">
                  <c:v>2808</c:v>
                </c:pt>
                <c:pt idx="7627">
                  <c:v>2832</c:v>
                </c:pt>
                <c:pt idx="7628">
                  <c:v>2842</c:v>
                </c:pt>
                <c:pt idx="7629">
                  <c:v>2835</c:v>
                </c:pt>
                <c:pt idx="7630">
                  <c:v>2827</c:v>
                </c:pt>
                <c:pt idx="7631">
                  <c:v>2828</c:v>
                </c:pt>
                <c:pt idx="7632">
                  <c:v>2822</c:v>
                </c:pt>
                <c:pt idx="7633">
                  <c:v>2826</c:v>
                </c:pt>
                <c:pt idx="7634">
                  <c:v>2856</c:v>
                </c:pt>
                <c:pt idx="7635">
                  <c:v>2840</c:v>
                </c:pt>
                <c:pt idx="7636">
                  <c:v>2830</c:v>
                </c:pt>
                <c:pt idx="7637">
                  <c:v>2846</c:v>
                </c:pt>
                <c:pt idx="7638">
                  <c:v>2841</c:v>
                </c:pt>
                <c:pt idx="7639">
                  <c:v>2842</c:v>
                </c:pt>
                <c:pt idx="7640">
                  <c:v>2852</c:v>
                </c:pt>
                <c:pt idx="7641">
                  <c:v>2850</c:v>
                </c:pt>
                <c:pt idx="7642">
                  <c:v>2838</c:v>
                </c:pt>
                <c:pt idx="7643">
                  <c:v>2850</c:v>
                </c:pt>
                <c:pt idx="7644">
                  <c:v>2840</c:v>
                </c:pt>
                <c:pt idx="7645">
                  <c:v>2881</c:v>
                </c:pt>
                <c:pt idx="7646">
                  <c:v>2836</c:v>
                </c:pt>
                <c:pt idx="7647">
                  <c:v>2811</c:v>
                </c:pt>
                <c:pt idx="7648">
                  <c:v>2847</c:v>
                </c:pt>
                <c:pt idx="7649">
                  <c:v>2832</c:v>
                </c:pt>
                <c:pt idx="7650">
                  <c:v>2831</c:v>
                </c:pt>
                <c:pt idx="7651">
                  <c:v>2824</c:v>
                </c:pt>
                <c:pt idx="7652">
                  <c:v>2825</c:v>
                </c:pt>
                <c:pt idx="7653">
                  <c:v>2805</c:v>
                </c:pt>
                <c:pt idx="7654">
                  <c:v>2832</c:v>
                </c:pt>
                <c:pt idx="7655">
                  <c:v>2826</c:v>
                </c:pt>
                <c:pt idx="7656">
                  <c:v>2837</c:v>
                </c:pt>
                <c:pt idx="7657">
                  <c:v>2849</c:v>
                </c:pt>
                <c:pt idx="7658">
                  <c:v>2845</c:v>
                </c:pt>
                <c:pt idx="7659">
                  <c:v>2801</c:v>
                </c:pt>
                <c:pt idx="7660">
                  <c:v>2802</c:v>
                </c:pt>
                <c:pt idx="7661">
                  <c:v>2832</c:v>
                </c:pt>
                <c:pt idx="7662">
                  <c:v>2814</c:v>
                </c:pt>
                <c:pt idx="7663">
                  <c:v>2815</c:v>
                </c:pt>
                <c:pt idx="7664">
                  <c:v>2811</c:v>
                </c:pt>
                <c:pt idx="7665">
                  <c:v>2802</c:v>
                </c:pt>
                <c:pt idx="7666">
                  <c:v>2816</c:v>
                </c:pt>
                <c:pt idx="7667">
                  <c:v>2826</c:v>
                </c:pt>
                <c:pt idx="7668">
                  <c:v>2803</c:v>
                </c:pt>
                <c:pt idx="7669">
                  <c:v>2805</c:v>
                </c:pt>
                <c:pt idx="7670">
                  <c:v>2798</c:v>
                </c:pt>
                <c:pt idx="7671">
                  <c:v>2821</c:v>
                </c:pt>
                <c:pt idx="7672">
                  <c:v>2844</c:v>
                </c:pt>
                <c:pt idx="7673">
                  <c:v>2836</c:v>
                </c:pt>
                <c:pt idx="7674">
                  <c:v>2822</c:v>
                </c:pt>
                <c:pt idx="7675">
                  <c:v>2844</c:v>
                </c:pt>
                <c:pt idx="7676">
                  <c:v>2798</c:v>
                </c:pt>
                <c:pt idx="7677">
                  <c:v>2819</c:v>
                </c:pt>
                <c:pt idx="7678">
                  <c:v>2842</c:v>
                </c:pt>
                <c:pt idx="7679">
                  <c:v>2826</c:v>
                </c:pt>
                <c:pt idx="7680">
                  <c:v>2815</c:v>
                </c:pt>
                <c:pt idx="7681">
                  <c:v>2847</c:v>
                </c:pt>
                <c:pt idx="7682">
                  <c:v>2843</c:v>
                </c:pt>
                <c:pt idx="7683">
                  <c:v>2815</c:v>
                </c:pt>
                <c:pt idx="7684">
                  <c:v>2833</c:v>
                </c:pt>
                <c:pt idx="7685">
                  <c:v>2826</c:v>
                </c:pt>
                <c:pt idx="7686">
                  <c:v>2802</c:v>
                </c:pt>
                <c:pt idx="7687">
                  <c:v>2827</c:v>
                </c:pt>
                <c:pt idx="7688">
                  <c:v>2810</c:v>
                </c:pt>
                <c:pt idx="7689">
                  <c:v>2850</c:v>
                </c:pt>
                <c:pt idx="7690">
                  <c:v>2805</c:v>
                </c:pt>
                <c:pt idx="7691">
                  <c:v>2831</c:v>
                </c:pt>
                <c:pt idx="7692">
                  <c:v>2785</c:v>
                </c:pt>
                <c:pt idx="7693">
                  <c:v>2825</c:v>
                </c:pt>
                <c:pt idx="7694">
                  <c:v>2833</c:v>
                </c:pt>
                <c:pt idx="7695">
                  <c:v>2822</c:v>
                </c:pt>
                <c:pt idx="7696">
                  <c:v>2838</c:v>
                </c:pt>
                <c:pt idx="7697">
                  <c:v>2827</c:v>
                </c:pt>
                <c:pt idx="7698">
                  <c:v>2824</c:v>
                </c:pt>
                <c:pt idx="7699">
                  <c:v>2827</c:v>
                </c:pt>
                <c:pt idx="7700">
                  <c:v>2843</c:v>
                </c:pt>
                <c:pt idx="7701">
                  <c:v>2845</c:v>
                </c:pt>
                <c:pt idx="7702">
                  <c:v>2821</c:v>
                </c:pt>
                <c:pt idx="7703">
                  <c:v>2831</c:v>
                </c:pt>
                <c:pt idx="7704">
                  <c:v>2848</c:v>
                </c:pt>
                <c:pt idx="7705">
                  <c:v>2823</c:v>
                </c:pt>
                <c:pt idx="7706">
                  <c:v>2822</c:v>
                </c:pt>
                <c:pt idx="7707">
                  <c:v>2812</c:v>
                </c:pt>
                <c:pt idx="7708">
                  <c:v>2796</c:v>
                </c:pt>
                <c:pt idx="7709">
                  <c:v>2835</c:v>
                </c:pt>
                <c:pt idx="7710">
                  <c:v>2823</c:v>
                </c:pt>
                <c:pt idx="7711">
                  <c:v>2818</c:v>
                </c:pt>
                <c:pt idx="7712">
                  <c:v>2819</c:v>
                </c:pt>
                <c:pt idx="7713">
                  <c:v>2833</c:v>
                </c:pt>
                <c:pt idx="7714">
                  <c:v>2864</c:v>
                </c:pt>
                <c:pt idx="7715">
                  <c:v>2811</c:v>
                </c:pt>
                <c:pt idx="7716">
                  <c:v>2829</c:v>
                </c:pt>
                <c:pt idx="7717">
                  <c:v>2812</c:v>
                </c:pt>
                <c:pt idx="7718">
                  <c:v>2839</c:v>
                </c:pt>
                <c:pt idx="7719">
                  <c:v>2826</c:v>
                </c:pt>
                <c:pt idx="7720">
                  <c:v>2809</c:v>
                </c:pt>
                <c:pt idx="7721">
                  <c:v>2810</c:v>
                </c:pt>
                <c:pt idx="7722">
                  <c:v>2838</c:v>
                </c:pt>
                <c:pt idx="7723">
                  <c:v>2830</c:v>
                </c:pt>
                <c:pt idx="7724">
                  <c:v>2848</c:v>
                </c:pt>
                <c:pt idx="7725">
                  <c:v>2804</c:v>
                </c:pt>
                <c:pt idx="7726">
                  <c:v>2846</c:v>
                </c:pt>
                <c:pt idx="7727">
                  <c:v>2799</c:v>
                </c:pt>
                <c:pt idx="7728">
                  <c:v>2809</c:v>
                </c:pt>
                <c:pt idx="7729">
                  <c:v>2789</c:v>
                </c:pt>
                <c:pt idx="7730">
                  <c:v>2799</c:v>
                </c:pt>
                <c:pt idx="7731">
                  <c:v>2797</c:v>
                </c:pt>
                <c:pt idx="7732">
                  <c:v>2778</c:v>
                </c:pt>
                <c:pt idx="7733">
                  <c:v>2800</c:v>
                </c:pt>
                <c:pt idx="7734">
                  <c:v>2799</c:v>
                </c:pt>
                <c:pt idx="7735">
                  <c:v>2793</c:v>
                </c:pt>
                <c:pt idx="7736">
                  <c:v>2806</c:v>
                </c:pt>
                <c:pt idx="7737">
                  <c:v>2795</c:v>
                </c:pt>
                <c:pt idx="7738">
                  <c:v>2824</c:v>
                </c:pt>
                <c:pt idx="7739">
                  <c:v>2765</c:v>
                </c:pt>
                <c:pt idx="7740">
                  <c:v>2809</c:v>
                </c:pt>
                <c:pt idx="7741">
                  <c:v>2802</c:v>
                </c:pt>
                <c:pt idx="7742">
                  <c:v>2827</c:v>
                </c:pt>
                <c:pt idx="7743">
                  <c:v>2836</c:v>
                </c:pt>
                <c:pt idx="7744">
                  <c:v>2807</c:v>
                </c:pt>
                <c:pt idx="7745">
                  <c:v>2847</c:v>
                </c:pt>
                <c:pt idx="7746">
                  <c:v>2789</c:v>
                </c:pt>
                <c:pt idx="7747">
                  <c:v>2831</c:v>
                </c:pt>
                <c:pt idx="7748">
                  <c:v>2835</c:v>
                </c:pt>
                <c:pt idx="7749">
                  <c:v>2829</c:v>
                </c:pt>
                <c:pt idx="7750">
                  <c:v>2813</c:v>
                </c:pt>
                <c:pt idx="7751">
                  <c:v>2809</c:v>
                </c:pt>
                <c:pt idx="7752">
                  <c:v>2789</c:v>
                </c:pt>
                <c:pt idx="7753">
                  <c:v>2820</c:v>
                </c:pt>
                <c:pt idx="7754">
                  <c:v>2809</c:v>
                </c:pt>
                <c:pt idx="7755">
                  <c:v>2789</c:v>
                </c:pt>
                <c:pt idx="7756">
                  <c:v>2815</c:v>
                </c:pt>
                <c:pt idx="7757">
                  <c:v>2829</c:v>
                </c:pt>
                <c:pt idx="7758">
                  <c:v>2791</c:v>
                </c:pt>
                <c:pt idx="7759">
                  <c:v>2794</c:v>
                </c:pt>
                <c:pt idx="7760">
                  <c:v>2790</c:v>
                </c:pt>
                <c:pt idx="7761">
                  <c:v>2811</c:v>
                </c:pt>
                <c:pt idx="7762">
                  <c:v>2808</c:v>
                </c:pt>
                <c:pt idx="7763">
                  <c:v>2781</c:v>
                </c:pt>
                <c:pt idx="7764">
                  <c:v>2805</c:v>
                </c:pt>
                <c:pt idx="7765">
                  <c:v>2821</c:v>
                </c:pt>
                <c:pt idx="7766">
                  <c:v>2803</c:v>
                </c:pt>
                <c:pt idx="7767">
                  <c:v>2793</c:v>
                </c:pt>
                <c:pt idx="7768">
                  <c:v>2832</c:v>
                </c:pt>
                <c:pt idx="7769">
                  <c:v>2816</c:v>
                </c:pt>
                <c:pt idx="7770">
                  <c:v>2806</c:v>
                </c:pt>
                <c:pt idx="7771">
                  <c:v>2806</c:v>
                </c:pt>
                <c:pt idx="7772">
                  <c:v>2816</c:v>
                </c:pt>
                <c:pt idx="7773">
                  <c:v>2809</c:v>
                </c:pt>
                <c:pt idx="7774">
                  <c:v>2788</c:v>
                </c:pt>
                <c:pt idx="7775">
                  <c:v>2828</c:v>
                </c:pt>
                <c:pt idx="7776">
                  <c:v>2841</c:v>
                </c:pt>
                <c:pt idx="7777">
                  <c:v>2824</c:v>
                </c:pt>
                <c:pt idx="7778">
                  <c:v>2818</c:v>
                </c:pt>
                <c:pt idx="7779">
                  <c:v>2817</c:v>
                </c:pt>
                <c:pt idx="7780">
                  <c:v>2809</c:v>
                </c:pt>
                <c:pt idx="7781">
                  <c:v>2795</c:v>
                </c:pt>
                <c:pt idx="7782">
                  <c:v>2798</c:v>
                </c:pt>
                <c:pt idx="7783">
                  <c:v>2795</c:v>
                </c:pt>
                <c:pt idx="7784">
                  <c:v>2803</c:v>
                </c:pt>
                <c:pt idx="7785">
                  <c:v>2787</c:v>
                </c:pt>
                <c:pt idx="7786">
                  <c:v>2783</c:v>
                </c:pt>
                <c:pt idx="7787">
                  <c:v>2766</c:v>
                </c:pt>
                <c:pt idx="7788">
                  <c:v>2821</c:v>
                </c:pt>
                <c:pt idx="7789">
                  <c:v>2796</c:v>
                </c:pt>
                <c:pt idx="7790">
                  <c:v>2822</c:v>
                </c:pt>
                <c:pt idx="7791">
                  <c:v>2807</c:v>
                </c:pt>
                <c:pt idx="7792">
                  <c:v>2800</c:v>
                </c:pt>
                <c:pt idx="7793">
                  <c:v>2809</c:v>
                </c:pt>
                <c:pt idx="7794">
                  <c:v>2787</c:v>
                </c:pt>
                <c:pt idx="7795">
                  <c:v>2779</c:v>
                </c:pt>
                <c:pt idx="7796">
                  <c:v>2781</c:v>
                </c:pt>
                <c:pt idx="7797">
                  <c:v>2794</c:v>
                </c:pt>
                <c:pt idx="7798">
                  <c:v>2791</c:v>
                </c:pt>
                <c:pt idx="7799">
                  <c:v>2809</c:v>
                </c:pt>
                <c:pt idx="7800">
                  <c:v>2784</c:v>
                </c:pt>
                <c:pt idx="7801">
                  <c:v>2837</c:v>
                </c:pt>
                <c:pt idx="7802">
                  <c:v>2819</c:v>
                </c:pt>
                <c:pt idx="7803">
                  <c:v>2825</c:v>
                </c:pt>
                <c:pt idx="7804">
                  <c:v>2817</c:v>
                </c:pt>
                <c:pt idx="7805">
                  <c:v>2827</c:v>
                </c:pt>
                <c:pt idx="7806">
                  <c:v>2830</c:v>
                </c:pt>
                <c:pt idx="7807">
                  <c:v>2807</c:v>
                </c:pt>
                <c:pt idx="7808">
                  <c:v>2797</c:v>
                </c:pt>
                <c:pt idx="7809">
                  <c:v>2807</c:v>
                </c:pt>
                <c:pt idx="7810">
                  <c:v>2820</c:v>
                </c:pt>
                <c:pt idx="7811">
                  <c:v>2814</c:v>
                </c:pt>
                <c:pt idx="7812">
                  <c:v>2803</c:v>
                </c:pt>
                <c:pt idx="7813">
                  <c:v>2820</c:v>
                </c:pt>
                <c:pt idx="7814">
                  <c:v>2797</c:v>
                </c:pt>
                <c:pt idx="7815">
                  <c:v>2802</c:v>
                </c:pt>
                <c:pt idx="7816">
                  <c:v>2827</c:v>
                </c:pt>
                <c:pt idx="7817">
                  <c:v>2844</c:v>
                </c:pt>
                <c:pt idx="7818">
                  <c:v>2839</c:v>
                </c:pt>
                <c:pt idx="7819">
                  <c:v>2805</c:v>
                </c:pt>
                <c:pt idx="7820">
                  <c:v>2852</c:v>
                </c:pt>
                <c:pt idx="7821">
                  <c:v>2823</c:v>
                </c:pt>
                <c:pt idx="7822">
                  <c:v>2818</c:v>
                </c:pt>
                <c:pt idx="7823">
                  <c:v>2848</c:v>
                </c:pt>
                <c:pt idx="7824">
                  <c:v>2835</c:v>
                </c:pt>
                <c:pt idx="7825">
                  <c:v>2840</c:v>
                </c:pt>
                <c:pt idx="7826">
                  <c:v>2816</c:v>
                </c:pt>
                <c:pt idx="7827">
                  <c:v>2832</c:v>
                </c:pt>
                <c:pt idx="7828">
                  <c:v>2832</c:v>
                </c:pt>
                <c:pt idx="7829">
                  <c:v>2835</c:v>
                </c:pt>
                <c:pt idx="7830">
                  <c:v>2816</c:v>
                </c:pt>
                <c:pt idx="7831">
                  <c:v>2819</c:v>
                </c:pt>
                <c:pt idx="7832">
                  <c:v>2810</c:v>
                </c:pt>
                <c:pt idx="7833">
                  <c:v>2801</c:v>
                </c:pt>
                <c:pt idx="7834">
                  <c:v>2784</c:v>
                </c:pt>
                <c:pt idx="7835">
                  <c:v>2784</c:v>
                </c:pt>
                <c:pt idx="7836">
                  <c:v>2807</c:v>
                </c:pt>
                <c:pt idx="7837">
                  <c:v>2820</c:v>
                </c:pt>
                <c:pt idx="7838">
                  <c:v>2812</c:v>
                </c:pt>
                <c:pt idx="7839">
                  <c:v>2805</c:v>
                </c:pt>
                <c:pt idx="7840">
                  <c:v>2826</c:v>
                </c:pt>
                <c:pt idx="7841">
                  <c:v>2776</c:v>
                </c:pt>
                <c:pt idx="7842">
                  <c:v>2791</c:v>
                </c:pt>
                <c:pt idx="7843">
                  <c:v>2806</c:v>
                </c:pt>
                <c:pt idx="7844">
                  <c:v>2816</c:v>
                </c:pt>
                <c:pt idx="7845">
                  <c:v>2812</c:v>
                </c:pt>
                <c:pt idx="7846">
                  <c:v>2807</c:v>
                </c:pt>
                <c:pt idx="7847">
                  <c:v>2834</c:v>
                </c:pt>
                <c:pt idx="7848">
                  <c:v>2822</c:v>
                </c:pt>
                <c:pt idx="7849">
                  <c:v>2806</c:v>
                </c:pt>
                <c:pt idx="7850">
                  <c:v>2831</c:v>
                </c:pt>
                <c:pt idx="7851">
                  <c:v>2807</c:v>
                </c:pt>
                <c:pt idx="7852">
                  <c:v>2816</c:v>
                </c:pt>
                <c:pt idx="7853">
                  <c:v>2815</c:v>
                </c:pt>
                <c:pt idx="7854">
                  <c:v>2828</c:v>
                </c:pt>
                <c:pt idx="7855">
                  <c:v>2801</c:v>
                </c:pt>
                <c:pt idx="7856">
                  <c:v>2811</c:v>
                </c:pt>
                <c:pt idx="7857">
                  <c:v>2800</c:v>
                </c:pt>
                <c:pt idx="7858">
                  <c:v>2805</c:v>
                </c:pt>
                <c:pt idx="7859">
                  <c:v>2818</c:v>
                </c:pt>
                <c:pt idx="7860">
                  <c:v>2789</c:v>
                </c:pt>
                <c:pt idx="7861">
                  <c:v>2803</c:v>
                </c:pt>
                <c:pt idx="7862">
                  <c:v>2794</c:v>
                </c:pt>
                <c:pt idx="7863">
                  <c:v>2799</c:v>
                </c:pt>
                <c:pt idx="7864">
                  <c:v>2820</c:v>
                </c:pt>
                <c:pt idx="7865">
                  <c:v>2792</c:v>
                </c:pt>
                <c:pt idx="7866">
                  <c:v>2794</c:v>
                </c:pt>
                <c:pt idx="7867">
                  <c:v>2821</c:v>
                </c:pt>
                <c:pt idx="7868">
                  <c:v>2812</c:v>
                </c:pt>
                <c:pt idx="7869">
                  <c:v>2822</c:v>
                </c:pt>
                <c:pt idx="7870">
                  <c:v>2776</c:v>
                </c:pt>
                <c:pt idx="7871">
                  <c:v>2783</c:v>
                </c:pt>
                <c:pt idx="7872">
                  <c:v>2790</c:v>
                </c:pt>
                <c:pt idx="7873">
                  <c:v>2794</c:v>
                </c:pt>
                <c:pt idx="7874">
                  <c:v>2816</c:v>
                </c:pt>
                <c:pt idx="7875">
                  <c:v>2813</c:v>
                </c:pt>
                <c:pt idx="7876">
                  <c:v>2810</c:v>
                </c:pt>
                <c:pt idx="7877">
                  <c:v>2801</c:v>
                </c:pt>
                <c:pt idx="7878">
                  <c:v>2809</c:v>
                </c:pt>
                <c:pt idx="7879">
                  <c:v>2785</c:v>
                </c:pt>
                <c:pt idx="7880">
                  <c:v>2823</c:v>
                </c:pt>
                <c:pt idx="7881">
                  <c:v>2801</c:v>
                </c:pt>
                <c:pt idx="7882">
                  <c:v>2795</c:v>
                </c:pt>
                <c:pt idx="7883">
                  <c:v>2817</c:v>
                </c:pt>
                <c:pt idx="7884">
                  <c:v>2781</c:v>
                </c:pt>
                <c:pt idx="7885">
                  <c:v>2800</c:v>
                </c:pt>
                <c:pt idx="7886">
                  <c:v>2835</c:v>
                </c:pt>
                <c:pt idx="7887">
                  <c:v>2811</c:v>
                </c:pt>
                <c:pt idx="7888">
                  <c:v>2810</c:v>
                </c:pt>
                <c:pt idx="7889">
                  <c:v>2824</c:v>
                </c:pt>
                <c:pt idx="7890">
                  <c:v>2753</c:v>
                </c:pt>
                <c:pt idx="7891">
                  <c:v>2801</c:v>
                </c:pt>
                <c:pt idx="7892">
                  <c:v>2810</c:v>
                </c:pt>
                <c:pt idx="7893">
                  <c:v>2793</c:v>
                </c:pt>
                <c:pt idx="7894">
                  <c:v>2805</c:v>
                </c:pt>
                <c:pt idx="7895">
                  <c:v>2774</c:v>
                </c:pt>
                <c:pt idx="7896">
                  <c:v>2779</c:v>
                </c:pt>
                <c:pt idx="7897">
                  <c:v>2780</c:v>
                </c:pt>
                <c:pt idx="7898">
                  <c:v>2752</c:v>
                </c:pt>
                <c:pt idx="7899">
                  <c:v>2810</c:v>
                </c:pt>
                <c:pt idx="7900">
                  <c:v>2806</c:v>
                </c:pt>
                <c:pt idx="7901">
                  <c:v>2808</c:v>
                </c:pt>
                <c:pt idx="7902">
                  <c:v>2795</c:v>
                </c:pt>
                <c:pt idx="7903">
                  <c:v>2796</c:v>
                </c:pt>
                <c:pt idx="7904">
                  <c:v>2816</c:v>
                </c:pt>
                <c:pt idx="7905">
                  <c:v>2803</c:v>
                </c:pt>
                <c:pt idx="7906">
                  <c:v>2795</c:v>
                </c:pt>
                <c:pt idx="7907">
                  <c:v>2784</c:v>
                </c:pt>
                <c:pt idx="7908">
                  <c:v>2773</c:v>
                </c:pt>
                <c:pt idx="7909">
                  <c:v>2797</c:v>
                </c:pt>
                <c:pt idx="7910">
                  <c:v>2759</c:v>
                </c:pt>
                <c:pt idx="7911">
                  <c:v>2779</c:v>
                </c:pt>
                <c:pt idx="7912">
                  <c:v>2774</c:v>
                </c:pt>
                <c:pt idx="7913">
                  <c:v>2805</c:v>
                </c:pt>
                <c:pt idx="7914">
                  <c:v>2784</c:v>
                </c:pt>
                <c:pt idx="7915">
                  <c:v>2815</c:v>
                </c:pt>
                <c:pt idx="7916">
                  <c:v>2808</c:v>
                </c:pt>
                <c:pt idx="7917">
                  <c:v>2784</c:v>
                </c:pt>
                <c:pt idx="7918">
                  <c:v>2792</c:v>
                </c:pt>
                <c:pt idx="7919">
                  <c:v>2806</c:v>
                </c:pt>
                <c:pt idx="7920">
                  <c:v>2798</c:v>
                </c:pt>
                <c:pt idx="7921">
                  <c:v>2782</c:v>
                </c:pt>
                <c:pt idx="7922">
                  <c:v>2789</c:v>
                </c:pt>
                <c:pt idx="7923">
                  <c:v>2766</c:v>
                </c:pt>
                <c:pt idx="7924">
                  <c:v>2792</c:v>
                </c:pt>
                <c:pt idx="7925">
                  <c:v>2796</c:v>
                </c:pt>
                <c:pt idx="7926">
                  <c:v>2779</c:v>
                </c:pt>
                <c:pt idx="7927">
                  <c:v>2753</c:v>
                </c:pt>
                <c:pt idx="7928">
                  <c:v>2782</c:v>
                </c:pt>
                <c:pt idx="7929">
                  <c:v>2783</c:v>
                </c:pt>
                <c:pt idx="7930">
                  <c:v>2776</c:v>
                </c:pt>
                <c:pt idx="7931">
                  <c:v>2786</c:v>
                </c:pt>
                <c:pt idx="7932">
                  <c:v>2795</c:v>
                </c:pt>
                <c:pt idx="7933">
                  <c:v>2796</c:v>
                </c:pt>
                <c:pt idx="7934">
                  <c:v>2810</c:v>
                </c:pt>
                <c:pt idx="7935">
                  <c:v>2803</c:v>
                </c:pt>
                <c:pt idx="7936">
                  <c:v>2782</c:v>
                </c:pt>
                <c:pt idx="7937">
                  <c:v>2785</c:v>
                </c:pt>
                <c:pt idx="7938">
                  <c:v>2799</c:v>
                </c:pt>
                <c:pt idx="7939">
                  <c:v>2780</c:v>
                </c:pt>
                <c:pt idx="7940">
                  <c:v>2794</c:v>
                </c:pt>
                <c:pt idx="7941">
                  <c:v>2773</c:v>
                </c:pt>
                <c:pt idx="7942">
                  <c:v>2785</c:v>
                </c:pt>
                <c:pt idx="7943">
                  <c:v>2755</c:v>
                </c:pt>
                <c:pt idx="7944">
                  <c:v>2789</c:v>
                </c:pt>
                <c:pt idx="7945">
                  <c:v>2810</c:v>
                </c:pt>
                <c:pt idx="7946">
                  <c:v>2795</c:v>
                </c:pt>
                <c:pt idx="7947">
                  <c:v>2781</c:v>
                </c:pt>
                <c:pt idx="7948">
                  <c:v>2786</c:v>
                </c:pt>
                <c:pt idx="7949">
                  <c:v>2779</c:v>
                </c:pt>
                <c:pt idx="7950">
                  <c:v>2812</c:v>
                </c:pt>
                <c:pt idx="7951">
                  <c:v>2825</c:v>
                </c:pt>
                <c:pt idx="7952">
                  <c:v>2846</c:v>
                </c:pt>
                <c:pt idx="7953">
                  <c:v>2766</c:v>
                </c:pt>
                <c:pt idx="7954">
                  <c:v>2825</c:v>
                </c:pt>
                <c:pt idx="7955">
                  <c:v>2801</c:v>
                </c:pt>
                <c:pt idx="7956">
                  <c:v>2849</c:v>
                </c:pt>
                <c:pt idx="7957">
                  <c:v>2803</c:v>
                </c:pt>
                <c:pt idx="7958">
                  <c:v>2802</c:v>
                </c:pt>
                <c:pt idx="7959">
                  <c:v>2854</c:v>
                </c:pt>
                <c:pt idx="7960">
                  <c:v>2854</c:v>
                </c:pt>
                <c:pt idx="7961">
                  <c:v>2856</c:v>
                </c:pt>
                <c:pt idx="7962">
                  <c:v>2816</c:v>
                </c:pt>
                <c:pt idx="7963">
                  <c:v>2837</c:v>
                </c:pt>
                <c:pt idx="7964">
                  <c:v>2787</c:v>
                </c:pt>
                <c:pt idx="7965">
                  <c:v>2819</c:v>
                </c:pt>
                <c:pt idx="7966">
                  <c:v>2838</c:v>
                </c:pt>
                <c:pt idx="7967">
                  <c:v>2820</c:v>
                </c:pt>
                <c:pt idx="7968">
                  <c:v>2812</c:v>
                </c:pt>
                <c:pt idx="7969">
                  <c:v>2817</c:v>
                </c:pt>
                <c:pt idx="7970">
                  <c:v>2787</c:v>
                </c:pt>
                <c:pt idx="7971">
                  <c:v>2810</c:v>
                </c:pt>
                <c:pt idx="7972">
                  <c:v>2825</c:v>
                </c:pt>
                <c:pt idx="7973">
                  <c:v>2825</c:v>
                </c:pt>
                <c:pt idx="7974">
                  <c:v>2811</c:v>
                </c:pt>
                <c:pt idx="7975">
                  <c:v>2799</c:v>
                </c:pt>
                <c:pt idx="7976">
                  <c:v>2818</c:v>
                </c:pt>
                <c:pt idx="7977">
                  <c:v>2829</c:v>
                </c:pt>
                <c:pt idx="7978">
                  <c:v>2813</c:v>
                </c:pt>
                <c:pt idx="7979">
                  <c:v>2828</c:v>
                </c:pt>
                <c:pt idx="7980">
                  <c:v>2800</c:v>
                </c:pt>
                <c:pt idx="7981">
                  <c:v>2841</c:v>
                </c:pt>
                <c:pt idx="7982">
                  <c:v>2814</c:v>
                </c:pt>
                <c:pt idx="7983">
                  <c:v>2823</c:v>
                </c:pt>
                <c:pt idx="7984">
                  <c:v>2805</c:v>
                </c:pt>
                <c:pt idx="7985">
                  <c:v>2812</c:v>
                </c:pt>
                <c:pt idx="7986">
                  <c:v>2780</c:v>
                </c:pt>
                <c:pt idx="7987">
                  <c:v>2777</c:v>
                </c:pt>
                <c:pt idx="7988">
                  <c:v>2816</c:v>
                </c:pt>
                <c:pt idx="7989">
                  <c:v>2794</c:v>
                </c:pt>
                <c:pt idx="7990">
                  <c:v>2813</c:v>
                </c:pt>
                <c:pt idx="7991">
                  <c:v>2801</c:v>
                </c:pt>
                <c:pt idx="7992">
                  <c:v>2801</c:v>
                </c:pt>
                <c:pt idx="7993">
                  <c:v>2808</c:v>
                </c:pt>
                <c:pt idx="7994">
                  <c:v>2822</c:v>
                </c:pt>
                <c:pt idx="7995">
                  <c:v>2777</c:v>
                </c:pt>
                <c:pt idx="7996">
                  <c:v>2811</c:v>
                </c:pt>
                <c:pt idx="7997">
                  <c:v>2820</c:v>
                </c:pt>
                <c:pt idx="7998">
                  <c:v>2799</c:v>
                </c:pt>
                <c:pt idx="7999">
                  <c:v>2818</c:v>
                </c:pt>
                <c:pt idx="8000">
                  <c:v>2818</c:v>
                </c:pt>
                <c:pt idx="8001">
                  <c:v>2850</c:v>
                </c:pt>
                <c:pt idx="8002">
                  <c:v>2817</c:v>
                </c:pt>
                <c:pt idx="8003">
                  <c:v>2807</c:v>
                </c:pt>
                <c:pt idx="8004">
                  <c:v>2830</c:v>
                </c:pt>
                <c:pt idx="8005">
                  <c:v>2791</c:v>
                </c:pt>
                <c:pt idx="8006">
                  <c:v>2849</c:v>
                </c:pt>
                <c:pt idx="8007">
                  <c:v>2828</c:v>
                </c:pt>
                <c:pt idx="8008">
                  <c:v>2792</c:v>
                </c:pt>
                <c:pt idx="8009">
                  <c:v>2844</c:v>
                </c:pt>
                <c:pt idx="8010">
                  <c:v>2828</c:v>
                </c:pt>
                <c:pt idx="8011">
                  <c:v>2814</c:v>
                </c:pt>
                <c:pt idx="8012">
                  <c:v>2787</c:v>
                </c:pt>
                <c:pt idx="8013">
                  <c:v>2823</c:v>
                </c:pt>
                <c:pt idx="8014">
                  <c:v>2813</c:v>
                </c:pt>
                <c:pt idx="8015">
                  <c:v>2820</c:v>
                </c:pt>
                <c:pt idx="8016">
                  <c:v>2830</c:v>
                </c:pt>
                <c:pt idx="8017">
                  <c:v>2829</c:v>
                </c:pt>
                <c:pt idx="8018">
                  <c:v>2806</c:v>
                </c:pt>
                <c:pt idx="8019">
                  <c:v>2800</c:v>
                </c:pt>
                <c:pt idx="8020">
                  <c:v>2805</c:v>
                </c:pt>
                <c:pt idx="8021">
                  <c:v>2786</c:v>
                </c:pt>
                <c:pt idx="8022">
                  <c:v>2800</c:v>
                </c:pt>
                <c:pt idx="8023">
                  <c:v>2811</c:v>
                </c:pt>
                <c:pt idx="8024">
                  <c:v>2825</c:v>
                </c:pt>
                <c:pt idx="8025">
                  <c:v>2821</c:v>
                </c:pt>
                <c:pt idx="8026">
                  <c:v>2808</c:v>
                </c:pt>
                <c:pt idx="8027">
                  <c:v>2829</c:v>
                </c:pt>
                <c:pt idx="8028">
                  <c:v>2799</c:v>
                </c:pt>
                <c:pt idx="8029">
                  <c:v>2800</c:v>
                </c:pt>
                <c:pt idx="8030">
                  <c:v>2816</c:v>
                </c:pt>
                <c:pt idx="8031">
                  <c:v>2781</c:v>
                </c:pt>
                <c:pt idx="8032">
                  <c:v>2781</c:v>
                </c:pt>
                <c:pt idx="8033">
                  <c:v>2778</c:v>
                </c:pt>
                <c:pt idx="8034">
                  <c:v>2818</c:v>
                </c:pt>
                <c:pt idx="8035">
                  <c:v>2786</c:v>
                </c:pt>
                <c:pt idx="8036">
                  <c:v>2808</c:v>
                </c:pt>
                <c:pt idx="8037">
                  <c:v>2804</c:v>
                </c:pt>
                <c:pt idx="8038">
                  <c:v>2783</c:v>
                </c:pt>
                <c:pt idx="8039">
                  <c:v>2811</c:v>
                </c:pt>
                <c:pt idx="8040">
                  <c:v>2781</c:v>
                </c:pt>
                <c:pt idx="8041">
                  <c:v>2812</c:v>
                </c:pt>
                <c:pt idx="8042">
                  <c:v>2799</c:v>
                </c:pt>
                <c:pt idx="8043">
                  <c:v>2782</c:v>
                </c:pt>
                <c:pt idx="8044">
                  <c:v>2801</c:v>
                </c:pt>
                <c:pt idx="8045">
                  <c:v>2802</c:v>
                </c:pt>
                <c:pt idx="8046">
                  <c:v>2761</c:v>
                </c:pt>
                <c:pt idx="8047">
                  <c:v>2813</c:v>
                </c:pt>
                <c:pt idx="8048">
                  <c:v>2792</c:v>
                </c:pt>
                <c:pt idx="8049">
                  <c:v>2814</c:v>
                </c:pt>
                <c:pt idx="8050">
                  <c:v>2793</c:v>
                </c:pt>
                <c:pt idx="8051">
                  <c:v>2796</c:v>
                </c:pt>
                <c:pt idx="8052">
                  <c:v>2807</c:v>
                </c:pt>
                <c:pt idx="8053">
                  <c:v>2799</c:v>
                </c:pt>
                <c:pt idx="8054">
                  <c:v>2811</c:v>
                </c:pt>
                <c:pt idx="8055">
                  <c:v>2806</c:v>
                </c:pt>
                <c:pt idx="8056">
                  <c:v>2825</c:v>
                </c:pt>
                <c:pt idx="8057">
                  <c:v>2788</c:v>
                </c:pt>
                <c:pt idx="8058">
                  <c:v>2813</c:v>
                </c:pt>
                <c:pt idx="8059">
                  <c:v>2784</c:v>
                </c:pt>
                <c:pt idx="8060">
                  <c:v>2786</c:v>
                </c:pt>
                <c:pt idx="8061">
                  <c:v>2786</c:v>
                </c:pt>
                <c:pt idx="8062">
                  <c:v>2792</c:v>
                </c:pt>
                <c:pt idx="8063">
                  <c:v>2796</c:v>
                </c:pt>
                <c:pt idx="8064">
                  <c:v>2799</c:v>
                </c:pt>
                <c:pt idx="8065">
                  <c:v>2816</c:v>
                </c:pt>
                <c:pt idx="8066">
                  <c:v>2791</c:v>
                </c:pt>
                <c:pt idx="8067">
                  <c:v>2770</c:v>
                </c:pt>
                <c:pt idx="8068">
                  <c:v>2768</c:v>
                </c:pt>
                <c:pt idx="8069">
                  <c:v>2786</c:v>
                </c:pt>
                <c:pt idx="8070">
                  <c:v>2757</c:v>
                </c:pt>
                <c:pt idx="8071">
                  <c:v>2788</c:v>
                </c:pt>
                <c:pt idx="8072">
                  <c:v>2788</c:v>
                </c:pt>
                <c:pt idx="8073">
                  <c:v>2791</c:v>
                </c:pt>
                <c:pt idx="8074">
                  <c:v>2795</c:v>
                </c:pt>
                <c:pt idx="8075">
                  <c:v>2785</c:v>
                </c:pt>
                <c:pt idx="8076">
                  <c:v>2796</c:v>
                </c:pt>
                <c:pt idx="8077">
                  <c:v>2782</c:v>
                </c:pt>
                <c:pt idx="8078">
                  <c:v>2802</c:v>
                </c:pt>
                <c:pt idx="8079">
                  <c:v>2787</c:v>
                </c:pt>
                <c:pt idx="8080">
                  <c:v>2814</c:v>
                </c:pt>
                <c:pt idx="8081">
                  <c:v>2786</c:v>
                </c:pt>
                <c:pt idx="8082">
                  <c:v>2782</c:v>
                </c:pt>
                <c:pt idx="8083">
                  <c:v>2807</c:v>
                </c:pt>
                <c:pt idx="8084">
                  <c:v>2805</c:v>
                </c:pt>
                <c:pt idx="8085">
                  <c:v>2820</c:v>
                </c:pt>
                <c:pt idx="8086">
                  <c:v>2814</c:v>
                </c:pt>
                <c:pt idx="8087">
                  <c:v>2829</c:v>
                </c:pt>
                <c:pt idx="8088">
                  <c:v>2773</c:v>
                </c:pt>
                <c:pt idx="8089">
                  <c:v>2789</c:v>
                </c:pt>
                <c:pt idx="8090">
                  <c:v>2784</c:v>
                </c:pt>
                <c:pt idx="8091">
                  <c:v>2790</c:v>
                </c:pt>
                <c:pt idx="8092">
                  <c:v>2776</c:v>
                </c:pt>
                <c:pt idx="8093">
                  <c:v>2763</c:v>
                </c:pt>
                <c:pt idx="8094">
                  <c:v>2771</c:v>
                </c:pt>
                <c:pt idx="8095">
                  <c:v>2765</c:v>
                </c:pt>
                <c:pt idx="8096">
                  <c:v>2773</c:v>
                </c:pt>
                <c:pt idx="8097">
                  <c:v>2788</c:v>
                </c:pt>
                <c:pt idx="8098">
                  <c:v>2778</c:v>
                </c:pt>
                <c:pt idx="8099">
                  <c:v>2754</c:v>
                </c:pt>
                <c:pt idx="8100">
                  <c:v>2791</c:v>
                </c:pt>
                <c:pt idx="8101">
                  <c:v>2788</c:v>
                </c:pt>
                <c:pt idx="8102">
                  <c:v>2770</c:v>
                </c:pt>
                <c:pt idx="8103">
                  <c:v>2796</c:v>
                </c:pt>
                <c:pt idx="8104">
                  <c:v>2790</c:v>
                </c:pt>
                <c:pt idx="8105">
                  <c:v>2797</c:v>
                </c:pt>
                <c:pt idx="8106">
                  <c:v>2762</c:v>
                </c:pt>
                <c:pt idx="8107">
                  <c:v>2780</c:v>
                </c:pt>
                <c:pt idx="8108">
                  <c:v>2777</c:v>
                </c:pt>
                <c:pt idx="8109">
                  <c:v>2779</c:v>
                </c:pt>
                <c:pt idx="8110">
                  <c:v>2798</c:v>
                </c:pt>
                <c:pt idx="8111">
                  <c:v>2792</c:v>
                </c:pt>
                <c:pt idx="8112">
                  <c:v>2794</c:v>
                </c:pt>
                <c:pt idx="8113">
                  <c:v>2825</c:v>
                </c:pt>
                <c:pt idx="8114">
                  <c:v>2810</c:v>
                </c:pt>
                <c:pt idx="8115">
                  <c:v>2789</c:v>
                </c:pt>
                <c:pt idx="8116">
                  <c:v>2831</c:v>
                </c:pt>
                <c:pt idx="8117">
                  <c:v>2820</c:v>
                </c:pt>
                <c:pt idx="8118">
                  <c:v>2805</c:v>
                </c:pt>
                <c:pt idx="8119">
                  <c:v>2806</c:v>
                </c:pt>
                <c:pt idx="8120">
                  <c:v>2790</c:v>
                </c:pt>
                <c:pt idx="8121">
                  <c:v>2795</c:v>
                </c:pt>
                <c:pt idx="8122">
                  <c:v>2799</c:v>
                </c:pt>
                <c:pt idx="8123">
                  <c:v>2826</c:v>
                </c:pt>
                <c:pt idx="8124">
                  <c:v>2793</c:v>
                </c:pt>
                <c:pt idx="8125">
                  <c:v>2783</c:v>
                </c:pt>
                <c:pt idx="8126">
                  <c:v>2762</c:v>
                </c:pt>
                <c:pt idx="8127">
                  <c:v>2772</c:v>
                </c:pt>
                <c:pt idx="8128">
                  <c:v>2810</c:v>
                </c:pt>
                <c:pt idx="8129">
                  <c:v>2785</c:v>
                </c:pt>
                <c:pt idx="8130">
                  <c:v>2786</c:v>
                </c:pt>
                <c:pt idx="8131">
                  <c:v>2786</c:v>
                </c:pt>
                <c:pt idx="8132">
                  <c:v>2795</c:v>
                </c:pt>
                <c:pt idx="8133">
                  <c:v>2773</c:v>
                </c:pt>
                <c:pt idx="8134">
                  <c:v>2786</c:v>
                </c:pt>
                <c:pt idx="8135">
                  <c:v>2796</c:v>
                </c:pt>
                <c:pt idx="8136">
                  <c:v>2774</c:v>
                </c:pt>
                <c:pt idx="8137">
                  <c:v>2774</c:v>
                </c:pt>
                <c:pt idx="8138">
                  <c:v>2793</c:v>
                </c:pt>
                <c:pt idx="8139">
                  <c:v>2776</c:v>
                </c:pt>
                <c:pt idx="8140">
                  <c:v>2804</c:v>
                </c:pt>
                <c:pt idx="8141">
                  <c:v>2782</c:v>
                </c:pt>
                <c:pt idx="8142">
                  <c:v>2796</c:v>
                </c:pt>
                <c:pt idx="8143">
                  <c:v>2795</c:v>
                </c:pt>
                <c:pt idx="8144">
                  <c:v>2810</c:v>
                </c:pt>
                <c:pt idx="8145">
                  <c:v>2792</c:v>
                </c:pt>
                <c:pt idx="8146">
                  <c:v>2834</c:v>
                </c:pt>
                <c:pt idx="8147">
                  <c:v>2786</c:v>
                </c:pt>
                <c:pt idx="8148">
                  <c:v>2778</c:v>
                </c:pt>
                <c:pt idx="8149">
                  <c:v>2805</c:v>
                </c:pt>
                <c:pt idx="8150">
                  <c:v>2790</c:v>
                </c:pt>
                <c:pt idx="8151">
                  <c:v>2809</c:v>
                </c:pt>
                <c:pt idx="8152">
                  <c:v>2785</c:v>
                </c:pt>
                <c:pt idx="8153">
                  <c:v>2765</c:v>
                </c:pt>
                <c:pt idx="8154">
                  <c:v>2813</c:v>
                </c:pt>
                <c:pt idx="8155">
                  <c:v>2779</c:v>
                </c:pt>
                <c:pt idx="8156">
                  <c:v>2780</c:v>
                </c:pt>
                <c:pt idx="8157">
                  <c:v>2797</c:v>
                </c:pt>
                <c:pt idx="8158">
                  <c:v>2786</c:v>
                </c:pt>
                <c:pt idx="8159">
                  <c:v>2764</c:v>
                </c:pt>
                <c:pt idx="8160">
                  <c:v>2788</c:v>
                </c:pt>
                <c:pt idx="8161">
                  <c:v>2816</c:v>
                </c:pt>
                <c:pt idx="8162">
                  <c:v>2775</c:v>
                </c:pt>
                <c:pt idx="8163">
                  <c:v>2760</c:v>
                </c:pt>
                <c:pt idx="8164">
                  <c:v>2795</c:v>
                </c:pt>
                <c:pt idx="8165">
                  <c:v>2812</c:v>
                </c:pt>
                <c:pt idx="8166">
                  <c:v>2782</c:v>
                </c:pt>
                <c:pt idx="8167">
                  <c:v>2796</c:v>
                </c:pt>
                <c:pt idx="8168">
                  <c:v>2814</c:v>
                </c:pt>
                <c:pt idx="8169">
                  <c:v>2754</c:v>
                </c:pt>
                <c:pt idx="8170">
                  <c:v>2808</c:v>
                </c:pt>
                <c:pt idx="8171">
                  <c:v>2806</c:v>
                </c:pt>
                <c:pt idx="8172">
                  <c:v>2815</c:v>
                </c:pt>
                <c:pt idx="8173">
                  <c:v>2811</c:v>
                </c:pt>
                <c:pt idx="8174">
                  <c:v>2791</c:v>
                </c:pt>
                <c:pt idx="8175">
                  <c:v>2814</c:v>
                </c:pt>
                <c:pt idx="8176">
                  <c:v>2780</c:v>
                </c:pt>
                <c:pt idx="8177">
                  <c:v>2787</c:v>
                </c:pt>
                <c:pt idx="8178">
                  <c:v>2762</c:v>
                </c:pt>
                <c:pt idx="8179">
                  <c:v>2804</c:v>
                </c:pt>
                <c:pt idx="8180">
                  <c:v>2808</c:v>
                </c:pt>
                <c:pt idx="8181">
                  <c:v>2799</c:v>
                </c:pt>
                <c:pt idx="8182">
                  <c:v>2762</c:v>
                </c:pt>
                <c:pt idx="8183">
                  <c:v>2765</c:v>
                </c:pt>
                <c:pt idx="8184">
                  <c:v>2791</c:v>
                </c:pt>
                <c:pt idx="8185">
                  <c:v>2790</c:v>
                </c:pt>
                <c:pt idx="8186">
                  <c:v>2788</c:v>
                </c:pt>
                <c:pt idx="8187">
                  <c:v>2809</c:v>
                </c:pt>
                <c:pt idx="8188">
                  <c:v>2800</c:v>
                </c:pt>
                <c:pt idx="8189">
                  <c:v>2789</c:v>
                </c:pt>
                <c:pt idx="8190">
                  <c:v>2765</c:v>
                </c:pt>
                <c:pt idx="8191">
                  <c:v>2780</c:v>
                </c:pt>
                <c:pt idx="8192">
                  <c:v>2779</c:v>
                </c:pt>
                <c:pt idx="8193">
                  <c:v>2781</c:v>
                </c:pt>
                <c:pt idx="8194">
                  <c:v>2789</c:v>
                </c:pt>
                <c:pt idx="8195">
                  <c:v>2750</c:v>
                </c:pt>
                <c:pt idx="8196">
                  <c:v>2773</c:v>
                </c:pt>
                <c:pt idx="8197">
                  <c:v>2781</c:v>
                </c:pt>
                <c:pt idx="8198">
                  <c:v>2798</c:v>
                </c:pt>
                <c:pt idx="8199">
                  <c:v>2786</c:v>
                </c:pt>
                <c:pt idx="8200">
                  <c:v>2762</c:v>
                </c:pt>
                <c:pt idx="8201">
                  <c:v>2801</c:v>
                </c:pt>
                <c:pt idx="8202">
                  <c:v>2786</c:v>
                </c:pt>
                <c:pt idx="8203">
                  <c:v>2781</c:v>
                </c:pt>
                <c:pt idx="8204">
                  <c:v>2797</c:v>
                </c:pt>
                <c:pt idx="8205">
                  <c:v>2787</c:v>
                </c:pt>
                <c:pt idx="8206">
                  <c:v>2819</c:v>
                </c:pt>
                <c:pt idx="8207">
                  <c:v>2794</c:v>
                </c:pt>
                <c:pt idx="8208">
                  <c:v>2778</c:v>
                </c:pt>
                <c:pt idx="8209">
                  <c:v>2778</c:v>
                </c:pt>
                <c:pt idx="8210">
                  <c:v>2773</c:v>
                </c:pt>
                <c:pt idx="8211">
                  <c:v>2782</c:v>
                </c:pt>
                <c:pt idx="8212">
                  <c:v>2787</c:v>
                </c:pt>
                <c:pt idx="8213">
                  <c:v>2801</c:v>
                </c:pt>
                <c:pt idx="8214">
                  <c:v>2770</c:v>
                </c:pt>
                <c:pt idx="8215">
                  <c:v>2766</c:v>
                </c:pt>
                <c:pt idx="8216">
                  <c:v>2804</c:v>
                </c:pt>
                <c:pt idx="8217">
                  <c:v>2789</c:v>
                </c:pt>
                <c:pt idx="8218">
                  <c:v>2782</c:v>
                </c:pt>
                <c:pt idx="8219">
                  <c:v>2788</c:v>
                </c:pt>
                <c:pt idx="8220">
                  <c:v>2808</c:v>
                </c:pt>
                <c:pt idx="8221">
                  <c:v>2755</c:v>
                </c:pt>
                <c:pt idx="8222">
                  <c:v>2771</c:v>
                </c:pt>
                <c:pt idx="8223">
                  <c:v>2772</c:v>
                </c:pt>
                <c:pt idx="8224">
                  <c:v>2793</c:v>
                </c:pt>
                <c:pt idx="8225">
                  <c:v>2791</c:v>
                </c:pt>
                <c:pt idx="8226">
                  <c:v>2777</c:v>
                </c:pt>
                <c:pt idx="8227">
                  <c:v>2780</c:v>
                </c:pt>
                <c:pt idx="8228">
                  <c:v>2775</c:v>
                </c:pt>
                <c:pt idx="8229">
                  <c:v>2754</c:v>
                </c:pt>
                <c:pt idx="8230">
                  <c:v>2783</c:v>
                </c:pt>
                <c:pt idx="8231">
                  <c:v>2784</c:v>
                </c:pt>
                <c:pt idx="8232">
                  <c:v>2776</c:v>
                </c:pt>
                <c:pt idx="8233">
                  <c:v>2790</c:v>
                </c:pt>
                <c:pt idx="8234">
                  <c:v>2775</c:v>
                </c:pt>
                <c:pt idx="8235">
                  <c:v>2766</c:v>
                </c:pt>
                <c:pt idx="8236">
                  <c:v>2774</c:v>
                </c:pt>
                <c:pt idx="8237">
                  <c:v>2773</c:v>
                </c:pt>
                <c:pt idx="8238">
                  <c:v>2777</c:v>
                </c:pt>
                <c:pt idx="8239">
                  <c:v>2780</c:v>
                </c:pt>
                <c:pt idx="8240">
                  <c:v>2762</c:v>
                </c:pt>
                <c:pt idx="8241">
                  <c:v>2777</c:v>
                </c:pt>
                <c:pt idx="8242">
                  <c:v>2763</c:v>
                </c:pt>
                <c:pt idx="8243">
                  <c:v>2794</c:v>
                </c:pt>
                <c:pt idx="8244">
                  <c:v>2792</c:v>
                </c:pt>
                <c:pt idx="8245">
                  <c:v>2764</c:v>
                </c:pt>
                <c:pt idx="8246">
                  <c:v>2788</c:v>
                </c:pt>
                <c:pt idx="8247">
                  <c:v>2824</c:v>
                </c:pt>
                <c:pt idx="8248">
                  <c:v>2779</c:v>
                </c:pt>
                <c:pt idx="8249">
                  <c:v>2777</c:v>
                </c:pt>
                <c:pt idx="8250">
                  <c:v>2803</c:v>
                </c:pt>
                <c:pt idx="8251">
                  <c:v>2767</c:v>
                </c:pt>
                <c:pt idx="8252">
                  <c:v>2763</c:v>
                </c:pt>
                <c:pt idx="8253">
                  <c:v>2803</c:v>
                </c:pt>
                <c:pt idx="8254">
                  <c:v>2791</c:v>
                </c:pt>
                <c:pt idx="8255">
                  <c:v>2761</c:v>
                </c:pt>
                <c:pt idx="8256">
                  <c:v>2754</c:v>
                </c:pt>
                <c:pt idx="8257">
                  <c:v>2781</c:v>
                </c:pt>
                <c:pt idx="8258">
                  <c:v>2761</c:v>
                </c:pt>
                <c:pt idx="8259">
                  <c:v>2753</c:v>
                </c:pt>
                <c:pt idx="8260">
                  <c:v>2751</c:v>
                </c:pt>
                <c:pt idx="8261">
                  <c:v>2787</c:v>
                </c:pt>
                <c:pt idx="8262">
                  <c:v>2751</c:v>
                </c:pt>
                <c:pt idx="8263">
                  <c:v>2777</c:v>
                </c:pt>
                <c:pt idx="8264">
                  <c:v>2780</c:v>
                </c:pt>
                <c:pt idx="8265">
                  <c:v>2759</c:v>
                </c:pt>
                <c:pt idx="8266">
                  <c:v>2790</c:v>
                </c:pt>
                <c:pt idx="8267">
                  <c:v>2783</c:v>
                </c:pt>
                <c:pt idx="8268">
                  <c:v>2789</c:v>
                </c:pt>
                <c:pt idx="8269">
                  <c:v>2803</c:v>
                </c:pt>
                <c:pt idx="8270">
                  <c:v>2781</c:v>
                </c:pt>
                <c:pt idx="8271">
                  <c:v>2760</c:v>
                </c:pt>
                <c:pt idx="8272">
                  <c:v>2770</c:v>
                </c:pt>
                <c:pt idx="8273">
                  <c:v>2778</c:v>
                </c:pt>
                <c:pt idx="8274">
                  <c:v>2810</c:v>
                </c:pt>
                <c:pt idx="8275">
                  <c:v>2802</c:v>
                </c:pt>
                <c:pt idx="8276">
                  <c:v>2804</c:v>
                </c:pt>
                <c:pt idx="8277">
                  <c:v>2765</c:v>
                </c:pt>
                <c:pt idx="8278">
                  <c:v>2780</c:v>
                </c:pt>
                <c:pt idx="8279">
                  <c:v>2765</c:v>
                </c:pt>
                <c:pt idx="8280">
                  <c:v>2789</c:v>
                </c:pt>
                <c:pt idx="8281">
                  <c:v>2767</c:v>
                </c:pt>
                <c:pt idx="8282">
                  <c:v>2792</c:v>
                </c:pt>
                <c:pt idx="8283">
                  <c:v>2792</c:v>
                </c:pt>
                <c:pt idx="8284">
                  <c:v>2787</c:v>
                </c:pt>
                <c:pt idx="8285">
                  <c:v>2787</c:v>
                </c:pt>
                <c:pt idx="8286">
                  <c:v>2772</c:v>
                </c:pt>
                <c:pt idx="8287">
                  <c:v>2763</c:v>
                </c:pt>
                <c:pt idx="8288">
                  <c:v>2798</c:v>
                </c:pt>
                <c:pt idx="8289">
                  <c:v>2790</c:v>
                </c:pt>
                <c:pt idx="8290">
                  <c:v>2810</c:v>
                </c:pt>
                <c:pt idx="8291">
                  <c:v>2793</c:v>
                </c:pt>
                <c:pt idx="8292">
                  <c:v>2775</c:v>
                </c:pt>
                <c:pt idx="8293">
                  <c:v>2818</c:v>
                </c:pt>
                <c:pt idx="8294">
                  <c:v>2809</c:v>
                </c:pt>
                <c:pt idx="8295">
                  <c:v>2809</c:v>
                </c:pt>
                <c:pt idx="8296">
                  <c:v>2816</c:v>
                </c:pt>
                <c:pt idx="8297">
                  <c:v>2775</c:v>
                </c:pt>
                <c:pt idx="8298">
                  <c:v>2786</c:v>
                </c:pt>
                <c:pt idx="8299">
                  <c:v>2821</c:v>
                </c:pt>
                <c:pt idx="8300">
                  <c:v>2818</c:v>
                </c:pt>
                <c:pt idx="8301">
                  <c:v>2808</c:v>
                </c:pt>
                <c:pt idx="8302">
                  <c:v>2816</c:v>
                </c:pt>
                <c:pt idx="8303">
                  <c:v>2827</c:v>
                </c:pt>
                <c:pt idx="8304">
                  <c:v>2835</c:v>
                </c:pt>
                <c:pt idx="8305">
                  <c:v>2806</c:v>
                </c:pt>
                <c:pt idx="8306">
                  <c:v>2825</c:v>
                </c:pt>
                <c:pt idx="8307">
                  <c:v>2815</c:v>
                </c:pt>
                <c:pt idx="8308">
                  <c:v>2823</c:v>
                </c:pt>
                <c:pt idx="8309">
                  <c:v>2843</c:v>
                </c:pt>
                <c:pt idx="8310">
                  <c:v>2814</c:v>
                </c:pt>
                <c:pt idx="8311">
                  <c:v>2825</c:v>
                </c:pt>
                <c:pt idx="8312">
                  <c:v>2836</c:v>
                </c:pt>
                <c:pt idx="8313">
                  <c:v>2811</c:v>
                </c:pt>
                <c:pt idx="8314">
                  <c:v>2825</c:v>
                </c:pt>
                <c:pt idx="8315">
                  <c:v>2842</c:v>
                </c:pt>
                <c:pt idx="8316">
                  <c:v>2824</c:v>
                </c:pt>
                <c:pt idx="8317">
                  <c:v>2825</c:v>
                </c:pt>
                <c:pt idx="8318">
                  <c:v>2802</c:v>
                </c:pt>
                <c:pt idx="8319">
                  <c:v>2805</c:v>
                </c:pt>
                <c:pt idx="8320">
                  <c:v>2838</c:v>
                </c:pt>
                <c:pt idx="8321">
                  <c:v>2810</c:v>
                </c:pt>
                <c:pt idx="8322">
                  <c:v>2817</c:v>
                </c:pt>
                <c:pt idx="8323">
                  <c:v>2830</c:v>
                </c:pt>
                <c:pt idx="8324">
                  <c:v>2853</c:v>
                </c:pt>
                <c:pt idx="8325">
                  <c:v>2832</c:v>
                </c:pt>
                <c:pt idx="8326">
                  <c:v>2814</c:v>
                </c:pt>
                <c:pt idx="8327">
                  <c:v>2798</c:v>
                </c:pt>
                <c:pt idx="8328">
                  <c:v>2827</c:v>
                </c:pt>
                <c:pt idx="8329">
                  <c:v>2810</c:v>
                </c:pt>
                <c:pt idx="8330">
                  <c:v>2793</c:v>
                </c:pt>
                <c:pt idx="8331">
                  <c:v>2789</c:v>
                </c:pt>
                <c:pt idx="8332">
                  <c:v>2797</c:v>
                </c:pt>
                <c:pt idx="8333">
                  <c:v>2809</c:v>
                </c:pt>
                <c:pt idx="8334">
                  <c:v>2825</c:v>
                </c:pt>
                <c:pt idx="8335">
                  <c:v>2838</c:v>
                </c:pt>
                <c:pt idx="8336">
                  <c:v>2807</c:v>
                </c:pt>
                <c:pt idx="8337">
                  <c:v>2783</c:v>
                </c:pt>
                <c:pt idx="8338">
                  <c:v>2814</c:v>
                </c:pt>
                <c:pt idx="8339">
                  <c:v>2788</c:v>
                </c:pt>
                <c:pt idx="8340">
                  <c:v>2817</c:v>
                </c:pt>
                <c:pt idx="8341">
                  <c:v>2808</c:v>
                </c:pt>
                <c:pt idx="8342">
                  <c:v>2796</c:v>
                </c:pt>
                <c:pt idx="8343">
                  <c:v>2810</c:v>
                </c:pt>
                <c:pt idx="8344">
                  <c:v>2833</c:v>
                </c:pt>
                <c:pt idx="8345">
                  <c:v>2830</c:v>
                </c:pt>
                <c:pt idx="8346">
                  <c:v>2825</c:v>
                </c:pt>
                <c:pt idx="8347">
                  <c:v>2837</c:v>
                </c:pt>
                <c:pt idx="8348">
                  <c:v>2827</c:v>
                </c:pt>
                <c:pt idx="8349">
                  <c:v>2823</c:v>
                </c:pt>
                <c:pt idx="8350">
                  <c:v>2818</c:v>
                </c:pt>
                <c:pt idx="8351">
                  <c:v>2845</c:v>
                </c:pt>
                <c:pt idx="8352">
                  <c:v>2825</c:v>
                </c:pt>
                <c:pt idx="8353">
                  <c:v>2826</c:v>
                </c:pt>
                <c:pt idx="8354">
                  <c:v>2804</c:v>
                </c:pt>
                <c:pt idx="8355">
                  <c:v>2809</c:v>
                </c:pt>
                <c:pt idx="8356">
                  <c:v>2801</c:v>
                </c:pt>
                <c:pt idx="8357">
                  <c:v>2799</c:v>
                </c:pt>
                <c:pt idx="8358">
                  <c:v>2821</c:v>
                </c:pt>
                <c:pt idx="8359">
                  <c:v>2812</c:v>
                </c:pt>
                <c:pt idx="8360">
                  <c:v>2821</c:v>
                </c:pt>
                <c:pt idx="8361">
                  <c:v>2832</c:v>
                </c:pt>
                <c:pt idx="8362">
                  <c:v>2813</c:v>
                </c:pt>
                <c:pt idx="8363">
                  <c:v>2803</c:v>
                </c:pt>
                <c:pt idx="8364">
                  <c:v>2831</c:v>
                </c:pt>
                <c:pt idx="8365">
                  <c:v>2805</c:v>
                </c:pt>
                <c:pt idx="8366">
                  <c:v>2829</c:v>
                </c:pt>
                <c:pt idx="8367">
                  <c:v>2809</c:v>
                </c:pt>
                <c:pt idx="8368">
                  <c:v>2792</c:v>
                </c:pt>
                <c:pt idx="8369">
                  <c:v>2819</c:v>
                </c:pt>
                <c:pt idx="8370">
                  <c:v>2804</c:v>
                </c:pt>
                <c:pt idx="8371">
                  <c:v>2794</c:v>
                </c:pt>
                <c:pt idx="8372">
                  <c:v>2827</c:v>
                </c:pt>
                <c:pt idx="8373">
                  <c:v>2814</c:v>
                </c:pt>
                <c:pt idx="8374">
                  <c:v>2824</c:v>
                </c:pt>
                <c:pt idx="8375">
                  <c:v>2837</c:v>
                </c:pt>
                <c:pt idx="8376">
                  <c:v>2833</c:v>
                </c:pt>
                <c:pt idx="8377">
                  <c:v>2848</c:v>
                </c:pt>
                <c:pt idx="8378">
                  <c:v>2855</c:v>
                </c:pt>
                <c:pt idx="8379">
                  <c:v>2836</c:v>
                </c:pt>
                <c:pt idx="8380">
                  <c:v>2833</c:v>
                </c:pt>
                <c:pt idx="8381">
                  <c:v>2807</c:v>
                </c:pt>
                <c:pt idx="8382">
                  <c:v>2793</c:v>
                </c:pt>
                <c:pt idx="8383">
                  <c:v>2819</c:v>
                </c:pt>
                <c:pt idx="8384">
                  <c:v>2812</c:v>
                </c:pt>
                <c:pt idx="8385">
                  <c:v>2856</c:v>
                </c:pt>
                <c:pt idx="8386">
                  <c:v>2838</c:v>
                </c:pt>
                <c:pt idx="8387">
                  <c:v>2839</c:v>
                </c:pt>
                <c:pt idx="8388">
                  <c:v>2866</c:v>
                </c:pt>
                <c:pt idx="8389">
                  <c:v>2834</c:v>
                </c:pt>
                <c:pt idx="8390">
                  <c:v>2809</c:v>
                </c:pt>
                <c:pt idx="8391">
                  <c:v>2818</c:v>
                </c:pt>
                <c:pt idx="8392">
                  <c:v>2836</c:v>
                </c:pt>
                <c:pt idx="8393">
                  <c:v>2811</c:v>
                </c:pt>
                <c:pt idx="8394">
                  <c:v>2862</c:v>
                </c:pt>
                <c:pt idx="8395">
                  <c:v>2830</c:v>
                </c:pt>
                <c:pt idx="8396">
                  <c:v>2815</c:v>
                </c:pt>
                <c:pt idx="8397">
                  <c:v>2839</c:v>
                </c:pt>
                <c:pt idx="8398">
                  <c:v>2815</c:v>
                </c:pt>
                <c:pt idx="8399">
                  <c:v>2811</c:v>
                </c:pt>
                <c:pt idx="8400">
                  <c:v>2829</c:v>
                </c:pt>
                <c:pt idx="8401">
                  <c:v>2822</c:v>
                </c:pt>
                <c:pt idx="8402">
                  <c:v>2820</c:v>
                </c:pt>
                <c:pt idx="8403">
                  <c:v>2826</c:v>
                </c:pt>
                <c:pt idx="8404">
                  <c:v>2820</c:v>
                </c:pt>
                <c:pt idx="8405">
                  <c:v>2819</c:v>
                </c:pt>
                <c:pt idx="8406">
                  <c:v>2838</c:v>
                </c:pt>
                <c:pt idx="8407">
                  <c:v>2812</c:v>
                </c:pt>
                <c:pt idx="8408">
                  <c:v>2830</c:v>
                </c:pt>
                <c:pt idx="8409">
                  <c:v>2824</c:v>
                </c:pt>
                <c:pt idx="8410">
                  <c:v>2841</c:v>
                </c:pt>
                <c:pt idx="8411">
                  <c:v>2796</c:v>
                </c:pt>
                <c:pt idx="8412">
                  <c:v>2811</c:v>
                </c:pt>
                <c:pt idx="8413">
                  <c:v>2826</c:v>
                </c:pt>
                <c:pt idx="8414">
                  <c:v>2805</c:v>
                </c:pt>
                <c:pt idx="8415">
                  <c:v>2797</c:v>
                </c:pt>
                <c:pt idx="8416">
                  <c:v>2822</c:v>
                </c:pt>
                <c:pt idx="8417">
                  <c:v>2809</c:v>
                </c:pt>
                <c:pt idx="8418">
                  <c:v>2803</c:v>
                </c:pt>
                <c:pt idx="8419">
                  <c:v>2830</c:v>
                </c:pt>
                <c:pt idx="8420">
                  <c:v>2828</c:v>
                </c:pt>
                <c:pt idx="8421">
                  <c:v>2832</c:v>
                </c:pt>
                <c:pt idx="8422">
                  <c:v>2842</c:v>
                </c:pt>
                <c:pt idx="8423">
                  <c:v>2832</c:v>
                </c:pt>
                <c:pt idx="8424">
                  <c:v>2839</c:v>
                </c:pt>
                <c:pt idx="8425">
                  <c:v>2816</c:v>
                </c:pt>
                <c:pt idx="8426">
                  <c:v>2832</c:v>
                </c:pt>
                <c:pt idx="8427">
                  <c:v>2829</c:v>
                </c:pt>
                <c:pt idx="8428">
                  <c:v>2835</c:v>
                </c:pt>
                <c:pt idx="8429">
                  <c:v>2815</c:v>
                </c:pt>
                <c:pt idx="8430">
                  <c:v>2783</c:v>
                </c:pt>
                <c:pt idx="8431">
                  <c:v>2780</c:v>
                </c:pt>
                <c:pt idx="8432">
                  <c:v>2821</c:v>
                </c:pt>
                <c:pt idx="8433">
                  <c:v>2803</c:v>
                </c:pt>
                <c:pt idx="8434">
                  <c:v>2780</c:v>
                </c:pt>
                <c:pt idx="8435">
                  <c:v>2793</c:v>
                </c:pt>
                <c:pt idx="8436">
                  <c:v>2782</c:v>
                </c:pt>
                <c:pt idx="8437">
                  <c:v>2807</c:v>
                </c:pt>
                <c:pt idx="8438">
                  <c:v>2826</c:v>
                </c:pt>
                <c:pt idx="8439">
                  <c:v>2801</c:v>
                </c:pt>
                <c:pt idx="8440">
                  <c:v>2798</c:v>
                </c:pt>
                <c:pt idx="8441">
                  <c:v>2786</c:v>
                </c:pt>
                <c:pt idx="8442">
                  <c:v>2790</c:v>
                </c:pt>
                <c:pt idx="8443">
                  <c:v>2776</c:v>
                </c:pt>
                <c:pt idx="8444">
                  <c:v>2801</c:v>
                </c:pt>
                <c:pt idx="8445">
                  <c:v>2808</c:v>
                </c:pt>
                <c:pt idx="8446">
                  <c:v>2805</c:v>
                </c:pt>
                <c:pt idx="8447">
                  <c:v>2797</c:v>
                </c:pt>
                <c:pt idx="8448">
                  <c:v>2820</c:v>
                </c:pt>
                <c:pt idx="8449">
                  <c:v>2812</c:v>
                </c:pt>
                <c:pt idx="8450">
                  <c:v>2821</c:v>
                </c:pt>
                <c:pt idx="8451">
                  <c:v>2788</c:v>
                </c:pt>
                <c:pt idx="8452">
                  <c:v>2807</c:v>
                </c:pt>
                <c:pt idx="8453">
                  <c:v>2821</c:v>
                </c:pt>
                <c:pt idx="8454">
                  <c:v>2828</c:v>
                </c:pt>
                <c:pt idx="8455">
                  <c:v>2802</c:v>
                </c:pt>
                <c:pt idx="8456">
                  <c:v>2830</c:v>
                </c:pt>
                <c:pt idx="8457">
                  <c:v>2808</c:v>
                </c:pt>
                <c:pt idx="8458">
                  <c:v>2819</c:v>
                </c:pt>
                <c:pt idx="8459">
                  <c:v>2806</c:v>
                </c:pt>
                <c:pt idx="8460">
                  <c:v>2826</c:v>
                </c:pt>
                <c:pt idx="8461">
                  <c:v>2811</c:v>
                </c:pt>
                <c:pt idx="8462">
                  <c:v>2795</c:v>
                </c:pt>
                <c:pt idx="8463">
                  <c:v>2792</c:v>
                </c:pt>
                <c:pt idx="8464">
                  <c:v>2817</c:v>
                </c:pt>
                <c:pt idx="8465">
                  <c:v>2791</c:v>
                </c:pt>
                <c:pt idx="8466">
                  <c:v>2815</c:v>
                </c:pt>
                <c:pt idx="8467">
                  <c:v>2835</c:v>
                </c:pt>
                <c:pt idx="8468">
                  <c:v>2811</c:v>
                </c:pt>
                <c:pt idx="8469">
                  <c:v>2831</c:v>
                </c:pt>
                <c:pt idx="8470">
                  <c:v>2839</c:v>
                </c:pt>
                <c:pt idx="8471">
                  <c:v>2836</c:v>
                </c:pt>
                <c:pt idx="8472">
                  <c:v>2795</c:v>
                </c:pt>
                <c:pt idx="8473">
                  <c:v>2833</c:v>
                </c:pt>
                <c:pt idx="8474">
                  <c:v>2818</c:v>
                </c:pt>
                <c:pt idx="8475">
                  <c:v>2829</c:v>
                </c:pt>
                <c:pt idx="8476">
                  <c:v>2838</c:v>
                </c:pt>
                <c:pt idx="8477">
                  <c:v>2820</c:v>
                </c:pt>
                <c:pt idx="8478">
                  <c:v>2836</c:v>
                </c:pt>
                <c:pt idx="8479">
                  <c:v>2828</c:v>
                </c:pt>
                <c:pt idx="8480">
                  <c:v>2830</c:v>
                </c:pt>
                <c:pt idx="8481">
                  <c:v>2828</c:v>
                </c:pt>
                <c:pt idx="8482">
                  <c:v>2832</c:v>
                </c:pt>
                <c:pt idx="8483">
                  <c:v>2812</c:v>
                </c:pt>
                <c:pt idx="8484">
                  <c:v>2809</c:v>
                </c:pt>
                <c:pt idx="8485">
                  <c:v>2801</c:v>
                </c:pt>
                <c:pt idx="8486">
                  <c:v>2808</c:v>
                </c:pt>
                <c:pt idx="8487">
                  <c:v>2813</c:v>
                </c:pt>
                <c:pt idx="8488">
                  <c:v>2813</c:v>
                </c:pt>
                <c:pt idx="8489">
                  <c:v>2813</c:v>
                </c:pt>
                <c:pt idx="8490">
                  <c:v>2801</c:v>
                </c:pt>
                <c:pt idx="8491">
                  <c:v>2832</c:v>
                </c:pt>
                <c:pt idx="8492">
                  <c:v>2832</c:v>
                </c:pt>
                <c:pt idx="8493">
                  <c:v>2828</c:v>
                </c:pt>
                <c:pt idx="8494">
                  <c:v>2813</c:v>
                </c:pt>
                <c:pt idx="8495">
                  <c:v>2817</c:v>
                </c:pt>
                <c:pt idx="8496">
                  <c:v>2859</c:v>
                </c:pt>
                <c:pt idx="8497">
                  <c:v>2825</c:v>
                </c:pt>
                <c:pt idx="8498">
                  <c:v>2838</c:v>
                </c:pt>
                <c:pt idx="8499">
                  <c:v>2855</c:v>
                </c:pt>
                <c:pt idx="8500">
                  <c:v>2825</c:v>
                </c:pt>
                <c:pt idx="8501">
                  <c:v>2821</c:v>
                </c:pt>
                <c:pt idx="8502">
                  <c:v>2835</c:v>
                </c:pt>
                <c:pt idx="8503">
                  <c:v>2823</c:v>
                </c:pt>
                <c:pt idx="8504">
                  <c:v>2808</c:v>
                </c:pt>
                <c:pt idx="8505">
                  <c:v>2813</c:v>
                </c:pt>
                <c:pt idx="8506">
                  <c:v>2841</c:v>
                </c:pt>
                <c:pt idx="8507">
                  <c:v>2839</c:v>
                </c:pt>
                <c:pt idx="8508">
                  <c:v>2840</c:v>
                </c:pt>
                <c:pt idx="8509">
                  <c:v>2835</c:v>
                </c:pt>
                <c:pt idx="8510">
                  <c:v>2819</c:v>
                </c:pt>
                <c:pt idx="8511">
                  <c:v>2849</c:v>
                </c:pt>
                <c:pt idx="8512">
                  <c:v>2854</c:v>
                </c:pt>
                <c:pt idx="8513">
                  <c:v>2857</c:v>
                </c:pt>
                <c:pt idx="8514">
                  <c:v>2842</c:v>
                </c:pt>
                <c:pt idx="8515">
                  <c:v>2811</c:v>
                </c:pt>
                <c:pt idx="8516">
                  <c:v>2867</c:v>
                </c:pt>
                <c:pt idx="8517">
                  <c:v>2855</c:v>
                </c:pt>
                <c:pt idx="8518">
                  <c:v>2827</c:v>
                </c:pt>
                <c:pt idx="8519">
                  <c:v>2843</c:v>
                </c:pt>
                <c:pt idx="8520">
                  <c:v>2805</c:v>
                </c:pt>
                <c:pt idx="8521">
                  <c:v>2787</c:v>
                </c:pt>
                <c:pt idx="8522">
                  <c:v>2826</c:v>
                </c:pt>
                <c:pt idx="8523">
                  <c:v>2838</c:v>
                </c:pt>
                <c:pt idx="8524">
                  <c:v>2804</c:v>
                </c:pt>
                <c:pt idx="8525">
                  <c:v>2810</c:v>
                </c:pt>
                <c:pt idx="8526">
                  <c:v>2828</c:v>
                </c:pt>
                <c:pt idx="8527">
                  <c:v>2811</c:v>
                </c:pt>
                <c:pt idx="8528">
                  <c:v>2824</c:v>
                </c:pt>
                <c:pt idx="8529">
                  <c:v>2775</c:v>
                </c:pt>
                <c:pt idx="8530">
                  <c:v>2818</c:v>
                </c:pt>
                <c:pt idx="8531">
                  <c:v>2832</c:v>
                </c:pt>
                <c:pt idx="8532">
                  <c:v>2815</c:v>
                </c:pt>
                <c:pt idx="8533">
                  <c:v>2819</c:v>
                </c:pt>
                <c:pt idx="8534">
                  <c:v>2815</c:v>
                </c:pt>
                <c:pt idx="8535">
                  <c:v>2813</c:v>
                </c:pt>
                <c:pt idx="8536">
                  <c:v>2835</c:v>
                </c:pt>
                <c:pt idx="8537">
                  <c:v>2832</c:v>
                </c:pt>
                <c:pt idx="8538">
                  <c:v>2828</c:v>
                </c:pt>
                <c:pt idx="8539">
                  <c:v>2823</c:v>
                </c:pt>
                <c:pt idx="8540">
                  <c:v>2843</c:v>
                </c:pt>
                <c:pt idx="8541">
                  <c:v>2829</c:v>
                </c:pt>
                <c:pt idx="8542">
                  <c:v>2804</c:v>
                </c:pt>
                <c:pt idx="8543">
                  <c:v>2831</c:v>
                </c:pt>
                <c:pt idx="8544">
                  <c:v>2831</c:v>
                </c:pt>
                <c:pt idx="8545">
                  <c:v>2863</c:v>
                </c:pt>
                <c:pt idx="8546">
                  <c:v>2869</c:v>
                </c:pt>
                <c:pt idx="8547">
                  <c:v>2825</c:v>
                </c:pt>
                <c:pt idx="8548">
                  <c:v>2828</c:v>
                </c:pt>
                <c:pt idx="8549">
                  <c:v>2845</c:v>
                </c:pt>
                <c:pt idx="8550">
                  <c:v>2822</c:v>
                </c:pt>
                <c:pt idx="8551">
                  <c:v>2828</c:v>
                </c:pt>
                <c:pt idx="8552">
                  <c:v>2843</c:v>
                </c:pt>
                <c:pt idx="8553">
                  <c:v>2854</c:v>
                </c:pt>
                <c:pt idx="8554">
                  <c:v>2845</c:v>
                </c:pt>
                <c:pt idx="8555">
                  <c:v>2853</c:v>
                </c:pt>
                <c:pt idx="8556">
                  <c:v>2850</c:v>
                </c:pt>
                <c:pt idx="8557">
                  <c:v>2840</c:v>
                </c:pt>
                <c:pt idx="8558">
                  <c:v>2835</c:v>
                </c:pt>
                <c:pt idx="8559">
                  <c:v>2846</c:v>
                </c:pt>
                <c:pt idx="8560">
                  <c:v>2842</c:v>
                </c:pt>
                <c:pt idx="8561">
                  <c:v>2852</c:v>
                </c:pt>
                <c:pt idx="8562">
                  <c:v>2864</c:v>
                </c:pt>
                <c:pt idx="8563">
                  <c:v>2844</c:v>
                </c:pt>
                <c:pt idx="8564">
                  <c:v>2830</c:v>
                </c:pt>
                <c:pt idx="8565">
                  <c:v>2825</c:v>
                </c:pt>
                <c:pt idx="8566">
                  <c:v>2819</c:v>
                </c:pt>
                <c:pt idx="8567">
                  <c:v>2803</c:v>
                </c:pt>
                <c:pt idx="8568">
                  <c:v>2826</c:v>
                </c:pt>
                <c:pt idx="8569">
                  <c:v>2810</c:v>
                </c:pt>
                <c:pt idx="8570">
                  <c:v>2815</c:v>
                </c:pt>
                <c:pt idx="8571">
                  <c:v>2843</c:v>
                </c:pt>
                <c:pt idx="8572">
                  <c:v>2830</c:v>
                </c:pt>
                <c:pt idx="8573">
                  <c:v>2802</c:v>
                </c:pt>
                <c:pt idx="8574">
                  <c:v>2802</c:v>
                </c:pt>
                <c:pt idx="8575">
                  <c:v>2824</c:v>
                </c:pt>
                <c:pt idx="8576">
                  <c:v>2811</c:v>
                </c:pt>
                <c:pt idx="8577">
                  <c:v>2832</c:v>
                </c:pt>
                <c:pt idx="8578">
                  <c:v>2851</c:v>
                </c:pt>
                <c:pt idx="8579">
                  <c:v>2818</c:v>
                </c:pt>
                <c:pt idx="8580">
                  <c:v>2827</c:v>
                </c:pt>
                <c:pt idx="8581">
                  <c:v>2821</c:v>
                </c:pt>
                <c:pt idx="8582">
                  <c:v>2828</c:v>
                </c:pt>
                <c:pt idx="8583">
                  <c:v>2811</c:v>
                </c:pt>
                <c:pt idx="8584">
                  <c:v>2826</c:v>
                </c:pt>
                <c:pt idx="8585">
                  <c:v>2841</c:v>
                </c:pt>
                <c:pt idx="8586">
                  <c:v>2844</c:v>
                </c:pt>
                <c:pt idx="8587">
                  <c:v>2798</c:v>
                </c:pt>
                <c:pt idx="8588">
                  <c:v>2813</c:v>
                </c:pt>
                <c:pt idx="8589">
                  <c:v>2847</c:v>
                </c:pt>
                <c:pt idx="8590">
                  <c:v>2831</c:v>
                </c:pt>
                <c:pt idx="8591">
                  <c:v>2824</c:v>
                </c:pt>
                <c:pt idx="8592">
                  <c:v>2796</c:v>
                </c:pt>
                <c:pt idx="8593">
                  <c:v>2793</c:v>
                </c:pt>
                <c:pt idx="8594">
                  <c:v>2829</c:v>
                </c:pt>
                <c:pt idx="8595">
                  <c:v>2791</c:v>
                </c:pt>
                <c:pt idx="8596">
                  <c:v>2807</c:v>
                </c:pt>
                <c:pt idx="8597">
                  <c:v>2799</c:v>
                </c:pt>
                <c:pt idx="8598">
                  <c:v>2804</c:v>
                </c:pt>
                <c:pt idx="8599">
                  <c:v>2825</c:v>
                </c:pt>
                <c:pt idx="8600">
                  <c:v>2800</c:v>
                </c:pt>
                <c:pt idx="8601">
                  <c:v>2847</c:v>
                </c:pt>
                <c:pt idx="8602">
                  <c:v>2791</c:v>
                </c:pt>
                <c:pt idx="8603">
                  <c:v>2824</c:v>
                </c:pt>
                <c:pt idx="8604">
                  <c:v>2817</c:v>
                </c:pt>
                <c:pt idx="8605">
                  <c:v>2820</c:v>
                </c:pt>
                <c:pt idx="8606">
                  <c:v>2857</c:v>
                </c:pt>
                <c:pt idx="8607">
                  <c:v>2815</c:v>
                </c:pt>
                <c:pt idx="8608">
                  <c:v>2829</c:v>
                </c:pt>
                <c:pt idx="8609">
                  <c:v>2816</c:v>
                </c:pt>
                <c:pt idx="8610">
                  <c:v>2821</c:v>
                </c:pt>
                <c:pt idx="8611">
                  <c:v>2819</c:v>
                </c:pt>
                <c:pt idx="8612">
                  <c:v>2811</c:v>
                </c:pt>
                <c:pt idx="8613">
                  <c:v>2820</c:v>
                </c:pt>
                <c:pt idx="8614">
                  <c:v>2851</c:v>
                </c:pt>
                <c:pt idx="8615">
                  <c:v>2764</c:v>
                </c:pt>
                <c:pt idx="8616">
                  <c:v>2797</c:v>
                </c:pt>
                <c:pt idx="8617">
                  <c:v>2812</c:v>
                </c:pt>
                <c:pt idx="8618">
                  <c:v>2785</c:v>
                </c:pt>
                <c:pt idx="8619">
                  <c:v>2795</c:v>
                </c:pt>
                <c:pt idx="8620">
                  <c:v>2780</c:v>
                </c:pt>
                <c:pt idx="8621">
                  <c:v>2788</c:v>
                </c:pt>
                <c:pt idx="8622">
                  <c:v>2817</c:v>
                </c:pt>
                <c:pt idx="8623">
                  <c:v>2806</c:v>
                </c:pt>
                <c:pt idx="8624">
                  <c:v>2808</c:v>
                </c:pt>
                <c:pt idx="8625">
                  <c:v>2771</c:v>
                </c:pt>
                <c:pt idx="8626">
                  <c:v>2794</c:v>
                </c:pt>
                <c:pt idx="8627">
                  <c:v>2813</c:v>
                </c:pt>
                <c:pt idx="8628">
                  <c:v>2812</c:v>
                </c:pt>
                <c:pt idx="8629">
                  <c:v>2806</c:v>
                </c:pt>
                <c:pt idx="8630">
                  <c:v>2816</c:v>
                </c:pt>
                <c:pt idx="8631">
                  <c:v>2824</c:v>
                </c:pt>
                <c:pt idx="8632">
                  <c:v>2790</c:v>
                </c:pt>
                <c:pt idx="8633">
                  <c:v>2804</c:v>
                </c:pt>
                <c:pt idx="8634">
                  <c:v>2813</c:v>
                </c:pt>
                <c:pt idx="8635">
                  <c:v>2786</c:v>
                </c:pt>
                <c:pt idx="8636">
                  <c:v>2818</c:v>
                </c:pt>
                <c:pt idx="8637">
                  <c:v>2799</c:v>
                </c:pt>
                <c:pt idx="8638">
                  <c:v>2814</c:v>
                </c:pt>
                <c:pt idx="8639">
                  <c:v>2832</c:v>
                </c:pt>
                <c:pt idx="8640">
                  <c:v>2808</c:v>
                </c:pt>
                <c:pt idx="8641">
                  <c:v>2809</c:v>
                </c:pt>
                <c:pt idx="8642">
                  <c:v>2829</c:v>
                </c:pt>
                <c:pt idx="8643">
                  <c:v>2829</c:v>
                </c:pt>
                <c:pt idx="8644">
                  <c:v>2805</c:v>
                </c:pt>
                <c:pt idx="8645">
                  <c:v>2810</c:v>
                </c:pt>
                <c:pt idx="8646">
                  <c:v>2828</c:v>
                </c:pt>
                <c:pt idx="8647">
                  <c:v>2804</c:v>
                </c:pt>
                <c:pt idx="8648">
                  <c:v>2834</c:v>
                </c:pt>
                <c:pt idx="8649">
                  <c:v>2804</c:v>
                </c:pt>
                <c:pt idx="8650">
                  <c:v>2813</c:v>
                </c:pt>
                <c:pt idx="8651">
                  <c:v>2791</c:v>
                </c:pt>
                <c:pt idx="8652">
                  <c:v>2795</c:v>
                </c:pt>
                <c:pt idx="8653">
                  <c:v>2787</c:v>
                </c:pt>
                <c:pt idx="8654">
                  <c:v>2787</c:v>
                </c:pt>
                <c:pt idx="8655">
                  <c:v>2815</c:v>
                </c:pt>
                <c:pt idx="8656">
                  <c:v>2785</c:v>
                </c:pt>
                <c:pt idx="8657">
                  <c:v>2799</c:v>
                </c:pt>
                <c:pt idx="8658">
                  <c:v>2802</c:v>
                </c:pt>
                <c:pt idx="8659">
                  <c:v>2832</c:v>
                </c:pt>
                <c:pt idx="8660">
                  <c:v>2833</c:v>
                </c:pt>
                <c:pt idx="8661">
                  <c:v>2844</c:v>
                </c:pt>
                <c:pt idx="8662">
                  <c:v>2834</c:v>
                </c:pt>
                <c:pt idx="8663">
                  <c:v>2797</c:v>
                </c:pt>
                <c:pt idx="8664">
                  <c:v>2833</c:v>
                </c:pt>
                <c:pt idx="8665">
                  <c:v>2814</c:v>
                </c:pt>
                <c:pt idx="8666">
                  <c:v>2821</c:v>
                </c:pt>
                <c:pt idx="8667">
                  <c:v>2793</c:v>
                </c:pt>
                <c:pt idx="8668">
                  <c:v>2823</c:v>
                </c:pt>
                <c:pt idx="8669">
                  <c:v>2823</c:v>
                </c:pt>
                <c:pt idx="8670">
                  <c:v>2824</c:v>
                </c:pt>
                <c:pt idx="8671">
                  <c:v>2831</c:v>
                </c:pt>
                <c:pt idx="8672">
                  <c:v>2825</c:v>
                </c:pt>
                <c:pt idx="8673">
                  <c:v>2846</c:v>
                </c:pt>
                <c:pt idx="8674">
                  <c:v>2804</c:v>
                </c:pt>
                <c:pt idx="8675">
                  <c:v>2796</c:v>
                </c:pt>
                <c:pt idx="8676">
                  <c:v>2793</c:v>
                </c:pt>
                <c:pt idx="8677">
                  <c:v>2807</c:v>
                </c:pt>
                <c:pt idx="8678">
                  <c:v>2808</c:v>
                </c:pt>
                <c:pt idx="8679">
                  <c:v>2815</c:v>
                </c:pt>
                <c:pt idx="8680">
                  <c:v>2796</c:v>
                </c:pt>
                <c:pt idx="8681">
                  <c:v>2792</c:v>
                </c:pt>
                <c:pt idx="8682">
                  <c:v>2799</c:v>
                </c:pt>
                <c:pt idx="8683">
                  <c:v>2823</c:v>
                </c:pt>
                <c:pt idx="8684">
                  <c:v>2811</c:v>
                </c:pt>
                <c:pt idx="8685">
                  <c:v>2808</c:v>
                </c:pt>
                <c:pt idx="8686">
                  <c:v>2816</c:v>
                </c:pt>
                <c:pt idx="8687">
                  <c:v>2835</c:v>
                </c:pt>
                <c:pt idx="8688">
                  <c:v>2848</c:v>
                </c:pt>
                <c:pt idx="8689">
                  <c:v>2858</c:v>
                </c:pt>
                <c:pt idx="8690">
                  <c:v>2821</c:v>
                </c:pt>
                <c:pt idx="8691">
                  <c:v>2812</c:v>
                </c:pt>
                <c:pt idx="8692">
                  <c:v>2807</c:v>
                </c:pt>
                <c:pt idx="8693">
                  <c:v>2830</c:v>
                </c:pt>
                <c:pt idx="8694">
                  <c:v>2809</c:v>
                </c:pt>
                <c:pt idx="8695">
                  <c:v>2791</c:v>
                </c:pt>
                <c:pt idx="8696">
                  <c:v>2770</c:v>
                </c:pt>
                <c:pt idx="8697">
                  <c:v>2804</c:v>
                </c:pt>
                <c:pt idx="8698">
                  <c:v>2765</c:v>
                </c:pt>
                <c:pt idx="8699">
                  <c:v>2789</c:v>
                </c:pt>
                <c:pt idx="8700">
                  <c:v>2813</c:v>
                </c:pt>
                <c:pt idx="8701">
                  <c:v>2833</c:v>
                </c:pt>
                <c:pt idx="8702">
                  <c:v>2821</c:v>
                </c:pt>
                <c:pt idx="8703">
                  <c:v>2800</c:v>
                </c:pt>
                <c:pt idx="8704">
                  <c:v>2811</c:v>
                </c:pt>
                <c:pt idx="8705">
                  <c:v>2827</c:v>
                </c:pt>
                <c:pt idx="8706">
                  <c:v>2802</c:v>
                </c:pt>
                <c:pt idx="8707">
                  <c:v>2811</c:v>
                </c:pt>
                <c:pt idx="8708">
                  <c:v>2789</c:v>
                </c:pt>
                <c:pt idx="8709">
                  <c:v>2803</c:v>
                </c:pt>
                <c:pt idx="8710">
                  <c:v>2826</c:v>
                </c:pt>
                <c:pt idx="8711">
                  <c:v>2811</c:v>
                </c:pt>
                <c:pt idx="8712">
                  <c:v>2839</c:v>
                </c:pt>
                <c:pt idx="8713">
                  <c:v>2842</c:v>
                </c:pt>
                <c:pt idx="8714">
                  <c:v>2834</c:v>
                </c:pt>
                <c:pt idx="8715">
                  <c:v>2873</c:v>
                </c:pt>
                <c:pt idx="8716">
                  <c:v>2849</c:v>
                </c:pt>
                <c:pt idx="8717">
                  <c:v>2827</c:v>
                </c:pt>
                <c:pt idx="8718">
                  <c:v>2829</c:v>
                </c:pt>
                <c:pt idx="8719">
                  <c:v>2833</c:v>
                </c:pt>
                <c:pt idx="8720">
                  <c:v>2841</c:v>
                </c:pt>
                <c:pt idx="8721">
                  <c:v>2820</c:v>
                </c:pt>
                <c:pt idx="8722">
                  <c:v>2831</c:v>
                </c:pt>
                <c:pt idx="8723">
                  <c:v>2838</c:v>
                </c:pt>
                <c:pt idx="8724">
                  <c:v>2848</c:v>
                </c:pt>
                <c:pt idx="8725">
                  <c:v>2857</c:v>
                </c:pt>
                <c:pt idx="8726">
                  <c:v>2841</c:v>
                </c:pt>
                <c:pt idx="8727">
                  <c:v>2840</c:v>
                </c:pt>
                <c:pt idx="8728">
                  <c:v>2871</c:v>
                </c:pt>
                <c:pt idx="8729">
                  <c:v>2820</c:v>
                </c:pt>
                <c:pt idx="8730">
                  <c:v>2810</c:v>
                </c:pt>
                <c:pt idx="8731">
                  <c:v>2816</c:v>
                </c:pt>
                <c:pt idx="8732">
                  <c:v>2841</c:v>
                </c:pt>
                <c:pt idx="8733">
                  <c:v>2813</c:v>
                </c:pt>
                <c:pt idx="8734">
                  <c:v>2814</c:v>
                </c:pt>
                <c:pt idx="8735">
                  <c:v>2825</c:v>
                </c:pt>
                <c:pt idx="8736">
                  <c:v>2831</c:v>
                </c:pt>
                <c:pt idx="8737">
                  <c:v>2843</c:v>
                </c:pt>
                <c:pt idx="8738">
                  <c:v>2828</c:v>
                </c:pt>
                <c:pt idx="8739">
                  <c:v>2838</c:v>
                </c:pt>
                <c:pt idx="8740">
                  <c:v>2832</c:v>
                </c:pt>
                <c:pt idx="8741">
                  <c:v>2839</c:v>
                </c:pt>
                <c:pt idx="8742">
                  <c:v>2840</c:v>
                </c:pt>
                <c:pt idx="8743">
                  <c:v>2821</c:v>
                </c:pt>
                <c:pt idx="8744">
                  <c:v>2813</c:v>
                </c:pt>
                <c:pt idx="8745">
                  <c:v>2809</c:v>
                </c:pt>
                <c:pt idx="8746">
                  <c:v>2837</c:v>
                </c:pt>
                <c:pt idx="8747">
                  <c:v>2824</c:v>
                </c:pt>
                <c:pt idx="8748">
                  <c:v>2850</c:v>
                </c:pt>
                <c:pt idx="8749">
                  <c:v>2830</c:v>
                </c:pt>
                <c:pt idx="8750">
                  <c:v>2830</c:v>
                </c:pt>
                <c:pt idx="8751">
                  <c:v>2815</c:v>
                </c:pt>
                <c:pt idx="8752">
                  <c:v>2803</c:v>
                </c:pt>
                <c:pt idx="8753">
                  <c:v>2794</c:v>
                </c:pt>
                <c:pt idx="8754">
                  <c:v>2818</c:v>
                </c:pt>
                <c:pt idx="8755">
                  <c:v>2790</c:v>
                </c:pt>
                <c:pt idx="8756">
                  <c:v>2801</c:v>
                </c:pt>
                <c:pt idx="8757">
                  <c:v>2838</c:v>
                </c:pt>
                <c:pt idx="8758">
                  <c:v>2849</c:v>
                </c:pt>
                <c:pt idx="8759">
                  <c:v>2829</c:v>
                </c:pt>
                <c:pt idx="8760">
                  <c:v>2843</c:v>
                </c:pt>
                <c:pt idx="8761">
                  <c:v>2814</c:v>
                </c:pt>
                <c:pt idx="8762">
                  <c:v>2833</c:v>
                </c:pt>
                <c:pt idx="8763">
                  <c:v>2806</c:v>
                </c:pt>
                <c:pt idx="8764">
                  <c:v>2807</c:v>
                </c:pt>
                <c:pt idx="8765">
                  <c:v>2822</c:v>
                </c:pt>
                <c:pt idx="8766">
                  <c:v>2839</c:v>
                </c:pt>
                <c:pt idx="8767">
                  <c:v>2822</c:v>
                </c:pt>
                <c:pt idx="8768">
                  <c:v>2824</c:v>
                </c:pt>
                <c:pt idx="8769">
                  <c:v>2828</c:v>
                </c:pt>
                <c:pt idx="8770">
                  <c:v>2838</c:v>
                </c:pt>
                <c:pt idx="8771">
                  <c:v>2844</c:v>
                </c:pt>
                <c:pt idx="8772">
                  <c:v>2824</c:v>
                </c:pt>
                <c:pt idx="8773">
                  <c:v>2845</c:v>
                </c:pt>
                <c:pt idx="8774">
                  <c:v>2842</c:v>
                </c:pt>
                <c:pt idx="8775">
                  <c:v>2829</c:v>
                </c:pt>
                <c:pt idx="8776">
                  <c:v>2846</c:v>
                </c:pt>
                <c:pt idx="8777">
                  <c:v>2828</c:v>
                </c:pt>
                <c:pt idx="8778">
                  <c:v>2850</c:v>
                </c:pt>
                <c:pt idx="8779">
                  <c:v>2829</c:v>
                </c:pt>
                <c:pt idx="8780">
                  <c:v>2843</c:v>
                </c:pt>
                <c:pt idx="8781">
                  <c:v>2840</c:v>
                </c:pt>
                <c:pt idx="8782">
                  <c:v>2801</c:v>
                </c:pt>
                <c:pt idx="8783">
                  <c:v>2821</c:v>
                </c:pt>
                <c:pt idx="8784">
                  <c:v>2810</c:v>
                </c:pt>
                <c:pt idx="8785">
                  <c:v>2827</c:v>
                </c:pt>
                <c:pt idx="8786">
                  <c:v>2803</c:v>
                </c:pt>
                <c:pt idx="8787">
                  <c:v>2819</c:v>
                </c:pt>
                <c:pt idx="8788">
                  <c:v>2817</c:v>
                </c:pt>
                <c:pt idx="8789">
                  <c:v>2835</c:v>
                </c:pt>
                <c:pt idx="8790">
                  <c:v>2800</c:v>
                </c:pt>
                <c:pt idx="8791">
                  <c:v>2840</c:v>
                </c:pt>
                <c:pt idx="8792">
                  <c:v>2852</c:v>
                </c:pt>
                <c:pt idx="8793">
                  <c:v>2854</c:v>
                </c:pt>
                <c:pt idx="8794">
                  <c:v>2800</c:v>
                </c:pt>
                <c:pt idx="8795">
                  <c:v>2847</c:v>
                </c:pt>
                <c:pt idx="8796">
                  <c:v>2795</c:v>
                </c:pt>
                <c:pt idx="8797">
                  <c:v>2793</c:v>
                </c:pt>
                <c:pt idx="8798">
                  <c:v>2835</c:v>
                </c:pt>
                <c:pt idx="8799">
                  <c:v>2836</c:v>
                </c:pt>
                <c:pt idx="8800">
                  <c:v>2834</c:v>
                </c:pt>
                <c:pt idx="8801">
                  <c:v>2802</c:v>
                </c:pt>
                <c:pt idx="8802">
                  <c:v>2810</c:v>
                </c:pt>
                <c:pt idx="8803">
                  <c:v>2805</c:v>
                </c:pt>
                <c:pt idx="8804">
                  <c:v>2812</c:v>
                </c:pt>
                <c:pt idx="8805">
                  <c:v>2804</c:v>
                </c:pt>
                <c:pt idx="8806">
                  <c:v>2837</c:v>
                </c:pt>
                <c:pt idx="8807">
                  <c:v>2840</c:v>
                </c:pt>
                <c:pt idx="8808">
                  <c:v>2821</c:v>
                </c:pt>
                <c:pt idx="8809">
                  <c:v>2819</c:v>
                </c:pt>
                <c:pt idx="8810">
                  <c:v>2815</c:v>
                </c:pt>
                <c:pt idx="8811">
                  <c:v>2825</c:v>
                </c:pt>
                <c:pt idx="8812">
                  <c:v>2775</c:v>
                </c:pt>
                <c:pt idx="8813">
                  <c:v>2808</c:v>
                </c:pt>
                <c:pt idx="8814">
                  <c:v>2799</c:v>
                </c:pt>
                <c:pt idx="8815">
                  <c:v>2815</c:v>
                </c:pt>
                <c:pt idx="8816">
                  <c:v>2784</c:v>
                </c:pt>
                <c:pt idx="8817">
                  <c:v>2839</c:v>
                </c:pt>
                <c:pt idx="8818">
                  <c:v>2836</c:v>
                </c:pt>
                <c:pt idx="8819">
                  <c:v>2814</c:v>
                </c:pt>
                <c:pt idx="8820">
                  <c:v>2822</c:v>
                </c:pt>
                <c:pt idx="8821">
                  <c:v>2825</c:v>
                </c:pt>
                <c:pt idx="8822">
                  <c:v>2810</c:v>
                </c:pt>
                <c:pt idx="8823">
                  <c:v>2833</c:v>
                </c:pt>
                <c:pt idx="8824">
                  <c:v>2797</c:v>
                </c:pt>
                <c:pt idx="8825">
                  <c:v>2805</c:v>
                </c:pt>
                <c:pt idx="8826">
                  <c:v>2818</c:v>
                </c:pt>
                <c:pt idx="8827">
                  <c:v>2817</c:v>
                </c:pt>
                <c:pt idx="8828">
                  <c:v>2822</c:v>
                </c:pt>
                <c:pt idx="8829">
                  <c:v>2827</c:v>
                </c:pt>
                <c:pt idx="8830">
                  <c:v>2826</c:v>
                </c:pt>
                <c:pt idx="8831">
                  <c:v>2835</c:v>
                </c:pt>
                <c:pt idx="8832">
                  <c:v>2830</c:v>
                </c:pt>
                <c:pt idx="8833">
                  <c:v>2855</c:v>
                </c:pt>
                <c:pt idx="8834">
                  <c:v>2849</c:v>
                </c:pt>
                <c:pt idx="8835">
                  <c:v>2830</c:v>
                </c:pt>
                <c:pt idx="8836">
                  <c:v>2834</c:v>
                </c:pt>
                <c:pt idx="8837">
                  <c:v>2858</c:v>
                </c:pt>
                <c:pt idx="8838">
                  <c:v>2839</c:v>
                </c:pt>
                <c:pt idx="8839">
                  <c:v>2819</c:v>
                </c:pt>
                <c:pt idx="8840">
                  <c:v>2795</c:v>
                </c:pt>
                <c:pt idx="8841">
                  <c:v>2827</c:v>
                </c:pt>
                <c:pt idx="8842">
                  <c:v>2813</c:v>
                </c:pt>
                <c:pt idx="8843">
                  <c:v>2840</c:v>
                </c:pt>
                <c:pt idx="8844">
                  <c:v>2788</c:v>
                </c:pt>
                <c:pt idx="8845">
                  <c:v>2801</c:v>
                </c:pt>
                <c:pt idx="8846">
                  <c:v>2792</c:v>
                </c:pt>
                <c:pt idx="8847">
                  <c:v>2825</c:v>
                </c:pt>
                <c:pt idx="8848">
                  <c:v>2799</c:v>
                </c:pt>
                <c:pt idx="8849">
                  <c:v>2800</c:v>
                </c:pt>
                <c:pt idx="8850">
                  <c:v>2795</c:v>
                </c:pt>
                <c:pt idx="8851">
                  <c:v>2812</c:v>
                </c:pt>
                <c:pt idx="8852">
                  <c:v>2803</c:v>
                </c:pt>
                <c:pt idx="8853">
                  <c:v>2840</c:v>
                </c:pt>
                <c:pt idx="8854">
                  <c:v>2828</c:v>
                </c:pt>
                <c:pt idx="8855">
                  <c:v>2789</c:v>
                </c:pt>
                <c:pt idx="8856">
                  <c:v>2794</c:v>
                </c:pt>
                <c:pt idx="8857">
                  <c:v>2867</c:v>
                </c:pt>
                <c:pt idx="8858">
                  <c:v>2817</c:v>
                </c:pt>
                <c:pt idx="8859">
                  <c:v>2817</c:v>
                </c:pt>
                <c:pt idx="8860">
                  <c:v>2808</c:v>
                </c:pt>
                <c:pt idx="8861">
                  <c:v>2773</c:v>
                </c:pt>
                <c:pt idx="8862">
                  <c:v>2768</c:v>
                </c:pt>
                <c:pt idx="8863">
                  <c:v>2792</c:v>
                </c:pt>
                <c:pt idx="8864">
                  <c:v>2807</c:v>
                </c:pt>
                <c:pt idx="8865">
                  <c:v>2811</c:v>
                </c:pt>
                <c:pt idx="8866">
                  <c:v>2780</c:v>
                </c:pt>
                <c:pt idx="8867">
                  <c:v>2837</c:v>
                </c:pt>
                <c:pt idx="8868">
                  <c:v>2816</c:v>
                </c:pt>
                <c:pt idx="8869">
                  <c:v>2820</c:v>
                </c:pt>
                <c:pt idx="8870">
                  <c:v>2797</c:v>
                </c:pt>
                <c:pt idx="8871">
                  <c:v>2834</c:v>
                </c:pt>
                <c:pt idx="8872">
                  <c:v>2822</c:v>
                </c:pt>
                <c:pt idx="8873">
                  <c:v>2855</c:v>
                </c:pt>
                <c:pt idx="8874">
                  <c:v>2796</c:v>
                </c:pt>
                <c:pt idx="8875">
                  <c:v>2809</c:v>
                </c:pt>
                <c:pt idx="8876">
                  <c:v>2804</c:v>
                </c:pt>
                <c:pt idx="8877">
                  <c:v>2809</c:v>
                </c:pt>
                <c:pt idx="8878">
                  <c:v>2832</c:v>
                </c:pt>
                <c:pt idx="8879">
                  <c:v>2820</c:v>
                </c:pt>
                <c:pt idx="8880">
                  <c:v>2857</c:v>
                </c:pt>
                <c:pt idx="8881">
                  <c:v>2834</c:v>
                </c:pt>
                <c:pt idx="8882">
                  <c:v>2820</c:v>
                </c:pt>
                <c:pt idx="8883">
                  <c:v>2804</c:v>
                </c:pt>
                <c:pt idx="8884">
                  <c:v>2802</c:v>
                </c:pt>
                <c:pt idx="8885">
                  <c:v>2811</c:v>
                </c:pt>
                <c:pt idx="8886">
                  <c:v>2826</c:v>
                </c:pt>
                <c:pt idx="8887">
                  <c:v>2789</c:v>
                </c:pt>
                <c:pt idx="8888">
                  <c:v>2787</c:v>
                </c:pt>
                <c:pt idx="8889">
                  <c:v>2819</c:v>
                </c:pt>
                <c:pt idx="8890">
                  <c:v>2804</c:v>
                </c:pt>
                <c:pt idx="8891">
                  <c:v>2817</c:v>
                </c:pt>
                <c:pt idx="8892">
                  <c:v>2807</c:v>
                </c:pt>
                <c:pt idx="8893">
                  <c:v>2801</c:v>
                </c:pt>
                <c:pt idx="8894">
                  <c:v>2846</c:v>
                </c:pt>
                <c:pt idx="8895">
                  <c:v>2839</c:v>
                </c:pt>
                <c:pt idx="8896">
                  <c:v>2829</c:v>
                </c:pt>
                <c:pt idx="8897">
                  <c:v>2846</c:v>
                </c:pt>
                <c:pt idx="8898">
                  <c:v>2816</c:v>
                </c:pt>
                <c:pt idx="8899">
                  <c:v>2824</c:v>
                </c:pt>
                <c:pt idx="8900">
                  <c:v>2830</c:v>
                </c:pt>
                <c:pt idx="8901">
                  <c:v>2810</c:v>
                </c:pt>
                <c:pt idx="8902">
                  <c:v>2802</c:v>
                </c:pt>
                <c:pt idx="8903">
                  <c:v>2801</c:v>
                </c:pt>
                <c:pt idx="8904">
                  <c:v>2810</c:v>
                </c:pt>
                <c:pt idx="8905">
                  <c:v>2825</c:v>
                </c:pt>
                <c:pt idx="8906">
                  <c:v>2803</c:v>
                </c:pt>
                <c:pt idx="8907">
                  <c:v>2825</c:v>
                </c:pt>
                <c:pt idx="8908">
                  <c:v>2809</c:v>
                </c:pt>
                <c:pt idx="8909">
                  <c:v>2811</c:v>
                </c:pt>
                <c:pt idx="8910">
                  <c:v>2809</c:v>
                </c:pt>
                <c:pt idx="8911">
                  <c:v>2837</c:v>
                </c:pt>
                <c:pt idx="8912">
                  <c:v>2837</c:v>
                </c:pt>
                <c:pt idx="8913">
                  <c:v>2820</c:v>
                </c:pt>
                <c:pt idx="8914">
                  <c:v>2790</c:v>
                </c:pt>
                <c:pt idx="8915">
                  <c:v>2818</c:v>
                </c:pt>
                <c:pt idx="8916">
                  <c:v>2823</c:v>
                </c:pt>
                <c:pt idx="8917">
                  <c:v>2809</c:v>
                </c:pt>
                <c:pt idx="8918">
                  <c:v>2823</c:v>
                </c:pt>
                <c:pt idx="8919">
                  <c:v>2816</c:v>
                </c:pt>
                <c:pt idx="8920">
                  <c:v>2805</c:v>
                </c:pt>
                <c:pt idx="8921">
                  <c:v>2817</c:v>
                </c:pt>
                <c:pt idx="8922">
                  <c:v>2841</c:v>
                </c:pt>
                <c:pt idx="8923">
                  <c:v>2855</c:v>
                </c:pt>
                <c:pt idx="8924">
                  <c:v>2850</c:v>
                </c:pt>
                <c:pt idx="8925">
                  <c:v>2822</c:v>
                </c:pt>
                <c:pt idx="8926">
                  <c:v>2846</c:v>
                </c:pt>
                <c:pt idx="8927">
                  <c:v>2841</c:v>
                </c:pt>
                <c:pt idx="8928">
                  <c:v>2829</c:v>
                </c:pt>
                <c:pt idx="8929">
                  <c:v>2799</c:v>
                </c:pt>
                <c:pt idx="8930">
                  <c:v>2844</c:v>
                </c:pt>
                <c:pt idx="8931">
                  <c:v>2822</c:v>
                </c:pt>
                <c:pt idx="8932">
                  <c:v>2826</c:v>
                </c:pt>
                <c:pt idx="8933">
                  <c:v>2832</c:v>
                </c:pt>
                <c:pt idx="8934">
                  <c:v>2825</c:v>
                </c:pt>
                <c:pt idx="8935">
                  <c:v>2820</c:v>
                </c:pt>
                <c:pt idx="8936">
                  <c:v>2836</c:v>
                </c:pt>
                <c:pt idx="8937">
                  <c:v>2878</c:v>
                </c:pt>
                <c:pt idx="8938">
                  <c:v>2829</c:v>
                </c:pt>
                <c:pt idx="8939">
                  <c:v>2852</c:v>
                </c:pt>
                <c:pt idx="8940">
                  <c:v>2837</c:v>
                </c:pt>
                <c:pt idx="8941">
                  <c:v>2850</c:v>
                </c:pt>
                <c:pt idx="8942">
                  <c:v>2853</c:v>
                </c:pt>
                <c:pt idx="8943">
                  <c:v>2862</c:v>
                </c:pt>
                <c:pt idx="8944">
                  <c:v>2874</c:v>
                </c:pt>
                <c:pt idx="8945">
                  <c:v>2858</c:v>
                </c:pt>
                <c:pt idx="8946">
                  <c:v>2832</c:v>
                </c:pt>
                <c:pt idx="8947">
                  <c:v>2850</c:v>
                </c:pt>
                <c:pt idx="8948">
                  <c:v>2821</c:v>
                </c:pt>
                <c:pt idx="8949">
                  <c:v>2856</c:v>
                </c:pt>
                <c:pt idx="8950">
                  <c:v>2842</c:v>
                </c:pt>
                <c:pt idx="8951">
                  <c:v>2850</c:v>
                </c:pt>
                <c:pt idx="8952">
                  <c:v>2860</c:v>
                </c:pt>
                <c:pt idx="8953">
                  <c:v>2844</c:v>
                </c:pt>
                <c:pt idx="8954">
                  <c:v>2867</c:v>
                </c:pt>
                <c:pt idx="8955">
                  <c:v>2868</c:v>
                </c:pt>
                <c:pt idx="8956">
                  <c:v>2839</c:v>
                </c:pt>
                <c:pt idx="8957">
                  <c:v>2854</c:v>
                </c:pt>
                <c:pt idx="8958">
                  <c:v>2855</c:v>
                </c:pt>
                <c:pt idx="8959">
                  <c:v>2870</c:v>
                </c:pt>
                <c:pt idx="8960">
                  <c:v>2875</c:v>
                </c:pt>
                <c:pt idx="8961">
                  <c:v>2872</c:v>
                </c:pt>
                <c:pt idx="8962">
                  <c:v>2836</c:v>
                </c:pt>
                <c:pt idx="8963">
                  <c:v>2850</c:v>
                </c:pt>
                <c:pt idx="8964">
                  <c:v>2840</c:v>
                </c:pt>
                <c:pt idx="8965">
                  <c:v>2854</c:v>
                </c:pt>
                <c:pt idx="8966">
                  <c:v>2821</c:v>
                </c:pt>
                <c:pt idx="8967">
                  <c:v>2862</c:v>
                </c:pt>
                <c:pt idx="8968">
                  <c:v>2833</c:v>
                </c:pt>
                <c:pt idx="8969">
                  <c:v>2824</c:v>
                </c:pt>
                <c:pt idx="8970">
                  <c:v>2862</c:v>
                </c:pt>
                <c:pt idx="8971">
                  <c:v>2842</c:v>
                </c:pt>
                <c:pt idx="8972">
                  <c:v>2846</c:v>
                </c:pt>
                <c:pt idx="8973">
                  <c:v>2838</c:v>
                </c:pt>
                <c:pt idx="8974">
                  <c:v>2842</c:v>
                </c:pt>
                <c:pt idx="8975">
                  <c:v>2857</c:v>
                </c:pt>
                <c:pt idx="8976">
                  <c:v>2826</c:v>
                </c:pt>
                <c:pt idx="8977">
                  <c:v>2827</c:v>
                </c:pt>
                <c:pt idx="8978">
                  <c:v>2807</c:v>
                </c:pt>
                <c:pt idx="8979">
                  <c:v>2826</c:v>
                </c:pt>
                <c:pt idx="8980">
                  <c:v>2841</c:v>
                </c:pt>
                <c:pt idx="8981">
                  <c:v>2841</c:v>
                </c:pt>
                <c:pt idx="8982">
                  <c:v>2826</c:v>
                </c:pt>
                <c:pt idx="8983">
                  <c:v>2812</c:v>
                </c:pt>
                <c:pt idx="8984">
                  <c:v>2835</c:v>
                </c:pt>
                <c:pt idx="8985">
                  <c:v>2834</c:v>
                </c:pt>
                <c:pt idx="8986">
                  <c:v>2853</c:v>
                </c:pt>
                <c:pt idx="8987">
                  <c:v>2849</c:v>
                </c:pt>
                <c:pt idx="8988">
                  <c:v>2835</c:v>
                </c:pt>
                <c:pt idx="8989">
                  <c:v>2822</c:v>
                </c:pt>
                <c:pt idx="8990">
                  <c:v>2841</c:v>
                </c:pt>
                <c:pt idx="8991">
                  <c:v>2863</c:v>
                </c:pt>
                <c:pt idx="8992">
                  <c:v>2848</c:v>
                </c:pt>
                <c:pt idx="8993">
                  <c:v>2826</c:v>
                </c:pt>
                <c:pt idx="8994">
                  <c:v>2827</c:v>
                </c:pt>
                <c:pt idx="8995">
                  <c:v>2808</c:v>
                </c:pt>
                <c:pt idx="8996">
                  <c:v>2852</c:v>
                </c:pt>
                <c:pt idx="8997">
                  <c:v>2840</c:v>
                </c:pt>
                <c:pt idx="8998">
                  <c:v>2832</c:v>
                </c:pt>
                <c:pt idx="8999">
                  <c:v>2811</c:v>
                </c:pt>
                <c:pt idx="9000">
                  <c:v>2836</c:v>
                </c:pt>
                <c:pt idx="9001">
                  <c:v>2845</c:v>
                </c:pt>
                <c:pt idx="9002">
                  <c:v>2839</c:v>
                </c:pt>
                <c:pt idx="9003">
                  <c:v>2861</c:v>
                </c:pt>
                <c:pt idx="9004">
                  <c:v>2835</c:v>
                </c:pt>
                <c:pt idx="9005">
                  <c:v>2840</c:v>
                </c:pt>
                <c:pt idx="9006">
                  <c:v>2859</c:v>
                </c:pt>
                <c:pt idx="9007">
                  <c:v>2828</c:v>
                </c:pt>
                <c:pt idx="9008">
                  <c:v>2824</c:v>
                </c:pt>
                <c:pt idx="9009">
                  <c:v>2823</c:v>
                </c:pt>
                <c:pt idx="9010">
                  <c:v>2828</c:v>
                </c:pt>
                <c:pt idx="9011">
                  <c:v>2811</c:v>
                </c:pt>
                <c:pt idx="9012">
                  <c:v>2845</c:v>
                </c:pt>
                <c:pt idx="9013">
                  <c:v>2846</c:v>
                </c:pt>
                <c:pt idx="9014">
                  <c:v>2877</c:v>
                </c:pt>
                <c:pt idx="9015">
                  <c:v>2842</c:v>
                </c:pt>
                <c:pt idx="9016">
                  <c:v>2815</c:v>
                </c:pt>
                <c:pt idx="9017">
                  <c:v>2825</c:v>
                </c:pt>
                <c:pt idx="9018">
                  <c:v>2837</c:v>
                </c:pt>
                <c:pt idx="9019">
                  <c:v>2849</c:v>
                </c:pt>
                <c:pt idx="9020">
                  <c:v>2857</c:v>
                </c:pt>
                <c:pt idx="9021">
                  <c:v>2835</c:v>
                </c:pt>
                <c:pt idx="9022">
                  <c:v>2841</c:v>
                </c:pt>
                <c:pt idx="9023">
                  <c:v>2840</c:v>
                </c:pt>
                <c:pt idx="9024">
                  <c:v>2822</c:v>
                </c:pt>
                <c:pt idx="9025">
                  <c:v>2843</c:v>
                </c:pt>
                <c:pt idx="9026">
                  <c:v>2831</c:v>
                </c:pt>
                <c:pt idx="9027">
                  <c:v>2862</c:v>
                </c:pt>
                <c:pt idx="9028">
                  <c:v>2825</c:v>
                </c:pt>
                <c:pt idx="9029">
                  <c:v>2791</c:v>
                </c:pt>
                <c:pt idx="9030">
                  <c:v>2817</c:v>
                </c:pt>
                <c:pt idx="9031">
                  <c:v>2808</c:v>
                </c:pt>
                <c:pt idx="9032">
                  <c:v>2818</c:v>
                </c:pt>
                <c:pt idx="9033">
                  <c:v>2831</c:v>
                </c:pt>
                <c:pt idx="9034">
                  <c:v>2810</c:v>
                </c:pt>
                <c:pt idx="9035">
                  <c:v>2833</c:v>
                </c:pt>
                <c:pt idx="9036">
                  <c:v>2834</c:v>
                </c:pt>
                <c:pt idx="9037">
                  <c:v>2811</c:v>
                </c:pt>
                <c:pt idx="9038">
                  <c:v>2819</c:v>
                </c:pt>
                <c:pt idx="9039">
                  <c:v>2827</c:v>
                </c:pt>
                <c:pt idx="9040">
                  <c:v>2809</c:v>
                </c:pt>
                <c:pt idx="9041">
                  <c:v>2796</c:v>
                </c:pt>
                <c:pt idx="9042">
                  <c:v>2815</c:v>
                </c:pt>
                <c:pt idx="9043">
                  <c:v>2784</c:v>
                </c:pt>
                <c:pt idx="9044">
                  <c:v>2849</c:v>
                </c:pt>
                <c:pt idx="9045">
                  <c:v>2824</c:v>
                </c:pt>
                <c:pt idx="9046">
                  <c:v>2822</c:v>
                </c:pt>
                <c:pt idx="9047">
                  <c:v>2853</c:v>
                </c:pt>
                <c:pt idx="9048">
                  <c:v>2855</c:v>
                </c:pt>
                <c:pt idx="9049">
                  <c:v>2832</c:v>
                </c:pt>
                <c:pt idx="9050">
                  <c:v>2803</c:v>
                </c:pt>
                <c:pt idx="9051">
                  <c:v>2845</c:v>
                </c:pt>
                <c:pt idx="9052">
                  <c:v>2807</c:v>
                </c:pt>
                <c:pt idx="9053">
                  <c:v>2829</c:v>
                </c:pt>
                <c:pt idx="9054">
                  <c:v>2850</c:v>
                </c:pt>
                <c:pt idx="9055">
                  <c:v>2843</c:v>
                </c:pt>
                <c:pt idx="9056">
                  <c:v>2829</c:v>
                </c:pt>
                <c:pt idx="9057">
                  <c:v>2835</c:v>
                </c:pt>
                <c:pt idx="9058">
                  <c:v>2844</c:v>
                </c:pt>
                <c:pt idx="9059">
                  <c:v>2834</c:v>
                </c:pt>
                <c:pt idx="9060">
                  <c:v>2823</c:v>
                </c:pt>
                <c:pt idx="9061">
                  <c:v>2815</c:v>
                </c:pt>
                <c:pt idx="9062">
                  <c:v>2833</c:v>
                </c:pt>
                <c:pt idx="9063">
                  <c:v>2847</c:v>
                </c:pt>
                <c:pt idx="9064">
                  <c:v>2814</c:v>
                </c:pt>
                <c:pt idx="9065">
                  <c:v>2817</c:v>
                </c:pt>
                <c:pt idx="9066">
                  <c:v>2840</c:v>
                </c:pt>
                <c:pt idx="9067">
                  <c:v>2840</c:v>
                </c:pt>
                <c:pt idx="9068">
                  <c:v>2846</c:v>
                </c:pt>
                <c:pt idx="9069">
                  <c:v>2803</c:v>
                </c:pt>
                <c:pt idx="9070">
                  <c:v>2821</c:v>
                </c:pt>
                <c:pt idx="9071">
                  <c:v>2847</c:v>
                </c:pt>
                <c:pt idx="9072">
                  <c:v>2819</c:v>
                </c:pt>
                <c:pt idx="9073">
                  <c:v>2836</c:v>
                </c:pt>
                <c:pt idx="9074">
                  <c:v>2843</c:v>
                </c:pt>
                <c:pt idx="9075">
                  <c:v>2867</c:v>
                </c:pt>
                <c:pt idx="9076">
                  <c:v>2840</c:v>
                </c:pt>
                <c:pt idx="9077">
                  <c:v>2868</c:v>
                </c:pt>
                <c:pt idx="9078">
                  <c:v>2823</c:v>
                </c:pt>
                <c:pt idx="9079">
                  <c:v>2848</c:v>
                </c:pt>
                <c:pt idx="9080">
                  <c:v>2876</c:v>
                </c:pt>
                <c:pt idx="9081">
                  <c:v>2863</c:v>
                </c:pt>
                <c:pt idx="9082">
                  <c:v>2858</c:v>
                </c:pt>
                <c:pt idx="9083">
                  <c:v>2844</c:v>
                </c:pt>
                <c:pt idx="9084">
                  <c:v>2844</c:v>
                </c:pt>
                <c:pt idx="9085">
                  <c:v>2850</c:v>
                </c:pt>
                <c:pt idx="9086">
                  <c:v>2821</c:v>
                </c:pt>
                <c:pt idx="9087">
                  <c:v>2801</c:v>
                </c:pt>
                <c:pt idx="9088">
                  <c:v>2823</c:v>
                </c:pt>
                <c:pt idx="9089">
                  <c:v>2808</c:v>
                </c:pt>
                <c:pt idx="9090">
                  <c:v>2830</c:v>
                </c:pt>
                <c:pt idx="9091">
                  <c:v>2843</c:v>
                </c:pt>
                <c:pt idx="9092">
                  <c:v>2801</c:v>
                </c:pt>
                <c:pt idx="9093">
                  <c:v>2849</c:v>
                </c:pt>
                <c:pt idx="9094">
                  <c:v>2855</c:v>
                </c:pt>
                <c:pt idx="9095">
                  <c:v>2845</c:v>
                </c:pt>
                <c:pt idx="9096">
                  <c:v>2818</c:v>
                </c:pt>
                <c:pt idx="9097">
                  <c:v>2827</c:v>
                </c:pt>
                <c:pt idx="9098">
                  <c:v>2830</c:v>
                </c:pt>
                <c:pt idx="9099">
                  <c:v>2819</c:v>
                </c:pt>
                <c:pt idx="9100">
                  <c:v>2865</c:v>
                </c:pt>
                <c:pt idx="9101">
                  <c:v>2839</c:v>
                </c:pt>
                <c:pt idx="9102">
                  <c:v>2853</c:v>
                </c:pt>
                <c:pt idx="9103">
                  <c:v>2851</c:v>
                </c:pt>
                <c:pt idx="9104">
                  <c:v>2800</c:v>
                </c:pt>
                <c:pt idx="9105">
                  <c:v>2821</c:v>
                </c:pt>
                <c:pt idx="9106">
                  <c:v>2811</c:v>
                </c:pt>
                <c:pt idx="9107">
                  <c:v>2846</c:v>
                </c:pt>
                <c:pt idx="9108">
                  <c:v>2838</c:v>
                </c:pt>
                <c:pt idx="9109">
                  <c:v>2818</c:v>
                </c:pt>
                <c:pt idx="9110">
                  <c:v>2836</c:v>
                </c:pt>
                <c:pt idx="9111">
                  <c:v>2836</c:v>
                </c:pt>
                <c:pt idx="9112">
                  <c:v>2814</c:v>
                </c:pt>
                <c:pt idx="9113">
                  <c:v>2825</c:v>
                </c:pt>
                <c:pt idx="9114">
                  <c:v>2839</c:v>
                </c:pt>
                <c:pt idx="9115">
                  <c:v>2819</c:v>
                </c:pt>
                <c:pt idx="9116">
                  <c:v>2849</c:v>
                </c:pt>
                <c:pt idx="9117">
                  <c:v>2817</c:v>
                </c:pt>
                <c:pt idx="9118">
                  <c:v>2835</c:v>
                </c:pt>
                <c:pt idx="9119">
                  <c:v>2854</c:v>
                </c:pt>
                <c:pt idx="9120">
                  <c:v>2824</c:v>
                </c:pt>
                <c:pt idx="9121">
                  <c:v>2827</c:v>
                </c:pt>
                <c:pt idx="9122">
                  <c:v>2839</c:v>
                </c:pt>
                <c:pt idx="9123">
                  <c:v>2818</c:v>
                </c:pt>
                <c:pt idx="9124">
                  <c:v>2829</c:v>
                </c:pt>
                <c:pt idx="9125">
                  <c:v>2792</c:v>
                </c:pt>
                <c:pt idx="9126">
                  <c:v>2817</c:v>
                </c:pt>
                <c:pt idx="9127">
                  <c:v>2847</c:v>
                </c:pt>
                <c:pt idx="9128">
                  <c:v>2819</c:v>
                </c:pt>
                <c:pt idx="9129">
                  <c:v>2836</c:v>
                </c:pt>
                <c:pt idx="9130">
                  <c:v>2807</c:v>
                </c:pt>
                <c:pt idx="9131">
                  <c:v>2841</c:v>
                </c:pt>
                <c:pt idx="9132">
                  <c:v>2832</c:v>
                </c:pt>
                <c:pt idx="9133">
                  <c:v>2826</c:v>
                </c:pt>
                <c:pt idx="9134">
                  <c:v>2811</c:v>
                </c:pt>
                <c:pt idx="9135">
                  <c:v>2815</c:v>
                </c:pt>
                <c:pt idx="9136">
                  <c:v>2841</c:v>
                </c:pt>
                <c:pt idx="9137">
                  <c:v>2812</c:v>
                </c:pt>
                <c:pt idx="9138">
                  <c:v>2827</c:v>
                </c:pt>
                <c:pt idx="9139">
                  <c:v>2843</c:v>
                </c:pt>
                <c:pt idx="9140">
                  <c:v>2828</c:v>
                </c:pt>
                <c:pt idx="9141">
                  <c:v>2828</c:v>
                </c:pt>
                <c:pt idx="9142">
                  <c:v>2854</c:v>
                </c:pt>
                <c:pt idx="9143">
                  <c:v>2867</c:v>
                </c:pt>
                <c:pt idx="9144">
                  <c:v>2843</c:v>
                </c:pt>
                <c:pt idx="9145">
                  <c:v>2823</c:v>
                </c:pt>
                <c:pt idx="9146">
                  <c:v>2822</c:v>
                </c:pt>
                <c:pt idx="9147">
                  <c:v>2801</c:v>
                </c:pt>
                <c:pt idx="9148">
                  <c:v>2870</c:v>
                </c:pt>
                <c:pt idx="9149">
                  <c:v>2834</c:v>
                </c:pt>
                <c:pt idx="9150">
                  <c:v>2834</c:v>
                </c:pt>
                <c:pt idx="9151">
                  <c:v>2814</c:v>
                </c:pt>
                <c:pt idx="9152">
                  <c:v>2857</c:v>
                </c:pt>
                <c:pt idx="9153">
                  <c:v>2851</c:v>
                </c:pt>
                <c:pt idx="9154">
                  <c:v>2841</c:v>
                </c:pt>
                <c:pt idx="9155">
                  <c:v>2836</c:v>
                </c:pt>
                <c:pt idx="9156">
                  <c:v>2802</c:v>
                </c:pt>
                <c:pt idx="9157">
                  <c:v>2822</c:v>
                </c:pt>
                <c:pt idx="9158">
                  <c:v>2825</c:v>
                </c:pt>
                <c:pt idx="9159">
                  <c:v>2837</c:v>
                </c:pt>
                <c:pt idx="9160">
                  <c:v>2834</c:v>
                </c:pt>
                <c:pt idx="9161">
                  <c:v>2828</c:v>
                </c:pt>
                <c:pt idx="9162">
                  <c:v>2852</c:v>
                </c:pt>
                <c:pt idx="9163">
                  <c:v>2843</c:v>
                </c:pt>
                <c:pt idx="9164">
                  <c:v>2835</c:v>
                </c:pt>
                <c:pt idx="9165">
                  <c:v>2802</c:v>
                </c:pt>
                <c:pt idx="9166">
                  <c:v>2788</c:v>
                </c:pt>
                <c:pt idx="9167">
                  <c:v>2799</c:v>
                </c:pt>
                <c:pt idx="9168">
                  <c:v>2810</c:v>
                </c:pt>
                <c:pt idx="9169">
                  <c:v>2810</c:v>
                </c:pt>
                <c:pt idx="9170">
                  <c:v>2820</c:v>
                </c:pt>
                <c:pt idx="9171">
                  <c:v>2858</c:v>
                </c:pt>
                <c:pt idx="9172">
                  <c:v>2840</c:v>
                </c:pt>
                <c:pt idx="9173">
                  <c:v>2837</c:v>
                </c:pt>
                <c:pt idx="9174">
                  <c:v>2835</c:v>
                </c:pt>
                <c:pt idx="9175">
                  <c:v>2810</c:v>
                </c:pt>
                <c:pt idx="9176">
                  <c:v>2845</c:v>
                </c:pt>
                <c:pt idx="9177">
                  <c:v>2814</c:v>
                </c:pt>
                <c:pt idx="9178">
                  <c:v>2822</c:v>
                </c:pt>
                <c:pt idx="9179">
                  <c:v>2841</c:v>
                </c:pt>
                <c:pt idx="9180">
                  <c:v>2824</c:v>
                </c:pt>
                <c:pt idx="9181">
                  <c:v>2859</c:v>
                </c:pt>
                <c:pt idx="9182">
                  <c:v>2868</c:v>
                </c:pt>
                <c:pt idx="9183">
                  <c:v>2819</c:v>
                </c:pt>
                <c:pt idx="9184">
                  <c:v>2829</c:v>
                </c:pt>
                <c:pt idx="9185">
                  <c:v>2857</c:v>
                </c:pt>
                <c:pt idx="9186">
                  <c:v>2833</c:v>
                </c:pt>
                <c:pt idx="9187">
                  <c:v>2824</c:v>
                </c:pt>
                <c:pt idx="9188">
                  <c:v>2840</c:v>
                </c:pt>
                <c:pt idx="9189">
                  <c:v>2849</c:v>
                </c:pt>
                <c:pt idx="9190">
                  <c:v>2803</c:v>
                </c:pt>
                <c:pt idx="9191">
                  <c:v>2844</c:v>
                </c:pt>
                <c:pt idx="9192">
                  <c:v>2830</c:v>
                </c:pt>
                <c:pt idx="9193">
                  <c:v>2847</c:v>
                </c:pt>
                <c:pt idx="9194">
                  <c:v>2851</c:v>
                </c:pt>
                <c:pt idx="9195">
                  <c:v>2825</c:v>
                </c:pt>
                <c:pt idx="9196">
                  <c:v>2824</c:v>
                </c:pt>
                <c:pt idx="9197">
                  <c:v>2851</c:v>
                </c:pt>
                <c:pt idx="9198">
                  <c:v>2839</c:v>
                </c:pt>
                <c:pt idx="9199">
                  <c:v>2833</c:v>
                </c:pt>
                <c:pt idx="9200">
                  <c:v>2813</c:v>
                </c:pt>
                <c:pt idx="9201">
                  <c:v>2822</c:v>
                </c:pt>
                <c:pt idx="9202">
                  <c:v>2822</c:v>
                </c:pt>
                <c:pt idx="9203">
                  <c:v>2830</c:v>
                </c:pt>
                <c:pt idx="9204">
                  <c:v>2810</c:v>
                </c:pt>
                <c:pt idx="9205">
                  <c:v>2817</c:v>
                </c:pt>
                <c:pt idx="9206">
                  <c:v>2798</c:v>
                </c:pt>
                <c:pt idx="9207">
                  <c:v>2806</c:v>
                </c:pt>
                <c:pt idx="9208">
                  <c:v>2846</c:v>
                </c:pt>
                <c:pt idx="9209">
                  <c:v>2810</c:v>
                </c:pt>
                <c:pt idx="9210">
                  <c:v>2834</c:v>
                </c:pt>
                <c:pt idx="9211">
                  <c:v>2809</c:v>
                </c:pt>
                <c:pt idx="9212">
                  <c:v>2789</c:v>
                </c:pt>
                <c:pt idx="9213">
                  <c:v>2817</c:v>
                </c:pt>
                <c:pt idx="9214">
                  <c:v>2810</c:v>
                </c:pt>
                <c:pt idx="9215">
                  <c:v>2809</c:v>
                </c:pt>
                <c:pt idx="9216">
                  <c:v>2818</c:v>
                </c:pt>
                <c:pt idx="9217">
                  <c:v>2792</c:v>
                </c:pt>
                <c:pt idx="9218">
                  <c:v>2840</c:v>
                </c:pt>
                <c:pt idx="9219">
                  <c:v>2823</c:v>
                </c:pt>
                <c:pt idx="9220">
                  <c:v>2822</c:v>
                </c:pt>
                <c:pt idx="9221">
                  <c:v>2823</c:v>
                </c:pt>
                <c:pt idx="9222">
                  <c:v>2823</c:v>
                </c:pt>
                <c:pt idx="9223">
                  <c:v>2835</c:v>
                </c:pt>
                <c:pt idx="9224">
                  <c:v>2812</c:v>
                </c:pt>
                <c:pt idx="9225">
                  <c:v>2838</c:v>
                </c:pt>
                <c:pt idx="9226">
                  <c:v>2815</c:v>
                </c:pt>
                <c:pt idx="9227">
                  <c:v>2838</c:v>
                </c:pt>
                <c:pt idx="9228">
                  <c:v>2841</c:v>
                </c:pt>
                <c:pt idx="9229">
                  <c:v>2842</c:v>
                </c:pt>
                <c:pt idx="9230">
                  <c:v>2825</c:v>
                </c:pt>
                <c:pt idx="9231">
                  <c:v>2818</c:v>
                </c:pt>
                <c:pt idx="9232">
                  <c:v>2814</c:v>
                </c:pt>
                <c:pt idx="9233">
                  <c:v>2827</c:v>
                </c:pt>
                <c:pt idx="9234">
                  <c:v>2819</c:v>
                </c:pt>
                <c:pt idx="9235">
                  <c:v>2837</c:v>
                </c:pt>
                <c:pt idx="9236">
                  <c:v>2815</c:v>
                </c:pt>
                <c:pt idx="9237">
                  <c:v>2825</c:v>
                </c:pt>
                <c:pt idx="9238">
                  <c:v>2803</c:v>
                </c:pt>
                <c:pt idx="9239">
                  <c:v>2819</c:v>
                </c:pt>
                <c:pt idx="9240">
                  <c:v>2812</c:v>
                </c:pt>
                <c:pt idx="9241">
                  <c:v>2809</c:v>
                </c:pt>
                <c:pt idx="9242">
                  <c:v>2813</c:v>
                </c:pt>
                <c:pt idx="9243">
                  <c:v>2813</c:v>
                </c:pt>
                <c:pt idx="9244">
                  <c:v>2809</c:v>
                </c:pt>
                <c:pt idx="9245">
                  <c:v>2809</c:v>
                </c:pt>
                <c:pt idx="9246">
                  <c:v>2807</c:v>
                </c:pt>
                <c:pt idx="9247">
                  <c:v>2796</c:v>
                </c:pt>
                <c:pt idx="9248">
                  <c:v>2832</c:v>
                </c:pt>
                <c:pt idx="9249">
                  <c:v>2808</c:v>
                </c:pt>
                <c:pt idx="9250">
                  <c:v>2810</c:v>
                </c:pt>
                <c:pt idx="9251">
                  <c:v>2799</c:v>
                </c:pt>
                <c:pt idx="9252">
                  <c:v>2820</c:v>
                </c:pt>
                <c:pt idx="9253">
                  <c:v>2813</c:v>
                </c:pt>
                <c:pt idx="9254">
                  <c:v>2809</c:v>
                </c:pt>
                <c:pt idx="9255">
                  <c:v>2845</c:v>
                </c:pt>
                <c:pt idx="9256">
                  <c:v>2806</c:v>
                </c:pt>
                <c:pt idx="9257">
                  <c:v>2805</c:v>
                </c:pt>
                <c:pt idx="9258">
                  <c:v>2807</c:v>
                </c:pt>
                <c:pt idx="9259">
                  <c:v>2806</c:v>
                </c:pt>
                <c:pt idx="9260">
                  <c:v>2844</c:v>
                </c:pt>
                <c:pt idx="9261">
                  <c:v>2825</c:v>
                </c:pt>
                <c:pt idx="9262">
                  <c:v>2819</c:v>
                </c:pt>
                <c:pt idx="9263">
                  <c:v>2828</c:v>
                </c:pt>
                <c:pt idx="9264">
                  <c:v>2809</c:v>
                </c:pt>
                <c:pt idx="9265">
                  <c:v>2829</c:v>
                </c:pt>
                <c:pt idx="9266">
                  <c:v>2846</c:v>
                </c:pt>
                <c:pt idx="9267">
                  <c:v>2805</c:v>
                </c:pt>
                <c:pt idx="9268">
                  <c:v>2818</c:v>
                </c:pt>
                <c:pt idx="9269">
                  <c:v>2837</c:v>
                </c:pt>
                <c:pt idx="9270">
                  <c:v>2829</c:v>
                </c:pt>
                <c:pt idx="9271">
                  <c:v>2812</c:v>
                </c:pt>
                <c:pt idx="9272">
                  <c:v>2838</c:v>
                </c:pt>
                <c:pt idx="9273">
                  <c:v>2805</c:v>
                </c:pt>
                <c:pt idx="9274">
                  <c:v>2846</c:v>
                </c:pt>
                <c:pt idx="9275">
                  <c:v>2838</c:v>
                </c:pt>
                <c:pt idx="9276">
                  <c:v>2810</c:v>
                </c:pt>
                <c:pt idx="9277">
                  <c:v>2858</c:v>
                </c:pt>
                <c:pt idx="9278">
                  <c:v>2825</c:v>
                </c:pt>
                <c:pt idx="9279">
                  <c:v>2786</c:v>
                </c:pt>
                <c:pt idx="9280">
                  <c:v>2797</c:v>
                </c:pt>
                <c:pt idx="9281">
                  <c:v>2826</c:v>
                </c:pt>
                <c:pt idx="9282">
                  <c:v>2820</c:v>
                </c:pt>
                <c:pt idx="9283">
                  <c:v>2805</c:v>
                </c:pt>
                <c:pt idx="9284">
                  <c:v>2842</c:v>
                </c:pt>
                <c:pt idx="9285">
                  <c:v>2805</c:v>
                </c:pt>
                <c:pt idx="9286">
                  <c:v>2819</c:v>
                </c:pt>
                <c:pt idx="9287">
                  <c:v>2810</c:v>
                </c:pt>
                <c:pt idx="9288">
                  <c:v>2815</c:v>
                </c:pt>
                <c:pt idx="9289">
                  <c:v>2807</c:v>
                </c:pt>
                <c:pt idx="9290">
                  <c:v>2824</c:v>
                </c:pt>
                <c:pt idx="9291">
                  <c:v>2802</c:v>
                </c:pt>
                <c:pt idx="9292">
                  <c:v>2825</c:v>
                </c:pt>
                <c:pt idx="9293">
                  <c:v>2819</c:v>
                </c:pt>
                <c:pt idx="9294">
                  <c:v>2805</c:v>
                </c:pt>
                <c:pt idx="9295">
                  <c:v>2809</c:v>
                </c:pt>
                <c:pt idx="9296">
                  <c:v>2818</c:v>
                </c:pt>
                <c:pt idx="9297">
                  <c:v>2824</c:v>
                </c:pt>
                <c:pt idx="9298">
                  <c:v>2811</c:v>
                </c:pt>
                <c:pt idx="9299">
                  <c:v>2820</c:v>
                </c:pt>
                <c:pt idx="9300">
                  <c:v>2831</c:v>
                </c:pt>
                <c:pt idx="9301">
                  <c:v>2827</c:v>
                </c:pt>
                <c:pt idx="9302">
                  <c:v>2823</c:v>
                </c:pt>
                <c:pt idx="9303">
                  <c:v>2843</c:v>
                </c:pt>
                <c:pt idx="9304">
                  <c:v>2824</c:v>
                </c:pt>
                <c:pt idx="9305">
                  <c:v>2810</c:v>
                </c:pt>
                <c:pt idx="9306">
                  <c:v>2809</c:v>
                </c:pt>
                <c:pt idx="9307">
                  <c:v>2813</c:v>
                </c:pt>
                <c:pt idx="9308">
                  <c:v>2795</c:v>
                </c:pt>
                <c:pt idx="9309">
                  <c:v>2805</c:v>
                </c:pt>
                <c:pt idx="9310">
                  <c:v>2811</c:v>
                </c:pt>
                <c:pt idx="9311">
                  <c:v>2787</c:v>
                </c:pt>
                <c:pt idx="9312">
                  <c:v>2818</c:v>
                </c:pt>
                <c:pt idx="9313">
                  <c:v>2810</c:v>
                </c:pt>
                <c:pt idx="9314">
                  <c:v>2829</c:v>
                </c:pt>
                <c:pt idx="9315">
                  <c:v>2817</c:v>
                </c:pt>
                <c:pt idx="9316">
                  <c:v>2792</c:v>
                </c:pt>
                <c:pt idx="9317">
                  <c:v>2801</c:v>
                </c:pt>
                <c:pt idx="9318">
                  <c:v>2792</c:v>
                </c:pt>
                <c:pt idx="9319">
                  <c:v>2817</c:v>
                </c:pt>
                <c:pt idx="9320">
                  <c:v>2793</c:v>
                </c:pt>
                <c:pt idx="9321">
                  <c:v>2811</c:v>
                </c:pt>
                <c:pt idx="9322">
                  <c:v>2798</c:v>
                </c:pt>
                <c:pt idx="9323">
                  <c:v>2809</c:v>
                </c:pt>
                <c:pt idx="9324">
                  <c:v>2858</c:v>
                </c:pt>
                <c:pt idx="9325">
                  <c:v>2807</c:v>
                </c:pt>
                <c:pt idx="9326">
                  <c:v>2805</c:v>
                </c:pt>
                <c:pt idx="9327">
                  <c:v>2789</c:v>
                </c:pt>
                <c:pt idx="9328">
                  <c:v>2793</c:v>
                </c:pt>
                <c:pt idx="9329">
                  <c:v>2840</c:v>
                </c:pt>
                <c:pt idx="9330">
                  <c:v>2815</c:v>
                </c:pt>
                <c:pt idx="9331">
                  <c:v>2837</c:v>
                </c:pt>
                <c:pt idx="9332">
                  <c:v>2799</c:v>
                </c:pt>
                <c:pt idx="9333">
                  <c:v>2792</c:v>
                </c:pt>
                <c:pt idx="9334">
                  <c:v>2764</c:v>
                </c:pt>
                <c:pt idx="9335">
                  <c:v>2779</c:v>
                </c:pt>
                <c:pt idx="9336">
                  <c:v>2803</c:v>
                </c:pt>
                <c:pt idx="9337">
                  <c:v>2813</c:v>
                </c:pt>
                <c:pt idx="9338">
                  <c:v>2805</c:v>
                </c:pt>
                <c:pt idx="9339">
                  <c:v>2837</c:v>
                </c:pt>
                <c:pt idx="9340">
                  <c:v>2825</c:v>
                </c:pt>
                <c:pt idx="9341">
                  <c:v>2771</c:v>
                </c:pt>
                <c:pt idx="9342">
                  <c:v>2824</c:v>
                </c:pt>
                <c:pt idx="9343">
                  <c:v>2814</c:v>
                </c:pt>
                <c:pt idx="9344">
                  <c:v>2796</c:v>
                </c:pt>
                <c:pt idx="9345">
                  <c:v>2801</c:v>
                </c:pt>
                <c:pt idx="9346">
                  <c:v>2811</c:v>
                </c:pt>
                <c:pt idx="9347">
                  <c:v>2820</c:v>
                </c:pt>
                <c:pt idx="9348">
                  <c:v>2777</c:v>
                </c:pt>
                <c:pt idx="9349">
                  <c:v>2810</c:v>
                </c:pt>
                <c:pt idx="9350">
                  <c:v>2794</c:v>
                </c:pt>
                <c:pt idx="9351">
                  <c:v>2844</c:v>
                </c:pt>
                <c:pt idx="9352">
                  <c:v>2804</c:v>
                </c:pt>
                <c:pt idx="9353">
                  <c:v>2804</c:v>
                </c:pt>
                <c:pt idx="9354">
                  <c:v>2797</c:v>
                </c:pt>
                <c:pt idx="9355">
                  <c:v>2822</c:v>
                </c:pt>
                <c:pt idx="9356">
                  <c:v>2802</c:v>
                </c:pt>
                <c:pt idx="9357">
                  <c:v>2828</c:v>
                </c:pt>
                <c:pt idx="9358">
                  <c:v>2832</c:v>
                </c:pt>
                <c:pt idx="9359">
                  <c:v>2824</c:v>
                </c:pt>
                <c:pt idx="9360">
                  <c:v>2838</c:v>
                </c:pt>
                <c:pt idx="9361">
                  <c:v>2827</c:v>
                </c:pt>
                <c:pt idx="9362">
                  <c:v>2811</c:v>
                </c:pt>
                <c:pt idx="9363">
                  <c:v>2826</c:v>
                </c:pt>
                <c:pt idx="9364">
                  <c:v>2805</c:v>
                </c:pt>
                <c:pt idx="9365">
                  <c:v>2821</c:v>
                </c:pt>
                <c:pt idx="9366">
                  <c:v>2859</c:v>
                </c:pt>
                <c:pt idx="9367">
                  <c:v>2833</c:v>
                </c:pt>
                <c:pt idx="9368">
                  <c:v>2817</c:v>
                </c:pt>
                <c:pt idx="9369">
                  <c:v>2827</c:v>
                </c:pt>
                <c:pt idx="9370">
                  <c:v>2839</c:v>
                </c:pt>
                <c:pt idx="9371">
                  <c:v>2832</c:v>
                </c:pt>
                <c:pt idx="9372">
                  <c:v>2828</c:v>
                </c:pt>
                <c:pt idx="9373">
                  <c:v>2835</c:v>
                </c:pt>
                <c:pt idx="9374">
                  <c:v>2845</c:v>
                </c:pt>
                <c:pt idx="9375">
                  <c:v>2838</c:v>
                </c:pt>
                <c:pt idx="9376">
                  <c:v>2820</c:v>
                </c:pt>
                <c:pt idx="9377">
                  <c:v>2861</c:v>
                </c:pt>
                <c:pt idx="9378">
                  <c:v>2828</c:v>
                </c:pt>
                <c:pt idx="9379">
                  <c:v>2821</c:v>
                </c:pt>
                <c:pt idx="9380">
                  <c:v>2803</c:v>
                </c:pt>
                <c:pt idx="9381">
                  <c:v>2828</c:v>
                </c:pt>
                <c:pt idx="9382">
                  <c:v>2801</c:v>
                </c:pt>
                <c:pt idx="9383">
                  <c:v>2789</c:v>
                </c:pt>
                <c:pt idx="9384">
                  <c:v>2843</c:v>
                </c:pt>
                <c:pt idx="9385">
                  <c:v>2798</c:v>
                </c:pt>
                <c:pt idx="9386">
                  <c:v>2814</c:v>
                </c:pt>
                <c:pt idx="9387">
                  <c:v>2801</c:v>
                </c:pt>
                <c:pt idx="9388">
                  <c:v>2788</c:v>
                </c:pt>
                <c:pt idx="9389">
                  <c:v>2805</c:v>
                </c:pt>
                <c:pt idx="9390">
                  <c:v>2805</c:v>
                </c:pt>
                <c:pt idx="9391">
                  <c:v>2842</c:v>
                </c:pt>
                <c:pt idx="9392">
                  <c:v>2857</c:v>
                </c:pt>
                <c:pt idx="9393">
                  <c:v>2857</c:v>
                </c:pt>
                <c:pt idx="9394">
                  <c:v>2866</c:v>
                </c:pt>
                <c:pt idx="9395">
                  <c:v>2828</c:v>
                </c:pt>
                <c:pt idx="9396">
                  <c:v>2804</c:v>
                </c:pt>
                <c:pt idx="9397">
                  <c:v>2798</c:v>
                </c:pt>
                <c:pt idx="9398">
                  <c:v>2835</c:v>
                </c:pt>
                <c:pt idx="9399">
                  <c:v>2808</c:v>
                </c:pt>
                <c:pt idx="9400">
                  <c:v>2817</c:v>
                </c:pt>
                <c:pt idx="9401">
                  <c:v>2825</c:v>
                </c:pt>
                <c:pt idx="9402">
                  <c:v>2849</c:v>
                </c:pt>
                <c:pt idx="9403">
                  <c:v>2835</c:v>
                </c:pt>
                <c:pt idx="9404">
                  <c:v>2843</c:v>
                </c:pt>
                <c:pt idx="9405">
                  <c:v>2830</c:v>
                </c:pt>
                <c:pt idx="9406">
                  <c:v>2826</c:v>
                </c:pt>
                <c:pt idx="9407">
                  <c:v>2824</c:v>
                </c:pt>
                <c:pt idx="9408">
                  <c:v>2816</c:v>
                </c:pt>
                <c:pt idx="9409">
                  <c:v>2821</c:v>
                </c:pt>
                <c:pt idx="9410">
                  <c:v>2788</c:v>
                </c:pt>
                <c:pt idx="9411">
                  <c:v>2772</c:v>
                </c:pt>
                <c:pt idx="9412">
                  <c:v>2812</c:v>
                </c:pt>
                <c:pt idx="9413">
                  <c:v>2796</c:v>
                </c:pt>
                <c:pt idx="9414">
                  <c:v>2770</c:v>
                </c:pt>
                <c:pt idx="9415">
                  <c:v>2825</c:v>
                </c:pt>
                <c:pt idx="9416">
                  <c:v>2814</c:v>
                </c:pt>
                <c:pt idx="9417">
                  <c:v>2810</c:v>
                </c:pt>
                <c:pt idx="9418">
                  <c:v>2837</c:v>
                </c:pt>
                <c:pt idx="9419">
                  <c:v>2845</c:v>
                </c:pt>
                <c:pt idx="9420">
                  <c:v>2800</c:v>
                </c:pt>
                <c:pt idx="9421">
                  <c:v>2801</c:v>
                </c:pt>
                <c:pt idx="9422">
                  <c:v>2790</c:v>
                </c:pt>
                <c:pt idx="9423">
                  <c:v>2846</c:v>
                </c:pt>
                <c:pt idx="9424">
                  <c:v>2834</c:v>
                </c:pt>
                <c:pt idx="9425">
                  <c:v>2834</c:v>
                </c:pt>
                <c:pt idx="9426">
                  <c:v>2837</c:v>
                </c:pt>
                <c:pt idx="9427">
                  <c:v>2821</c:v>
                </c:pt>
                <c:pt idx="9428">
                  <c:v>2835</c:v>
                </c:pt>
                <c:pt idx="9429">
                  <c:v>2856</c:v>
                </c:pt>
                <c:pt idx="9430">
                  <c:v>2827</c:v>
                </c:pt>
                <c:pt idx="9431">
                  <c:v>2837</c:v>
                </c:pt>
                <c:pt idx="9432">
                  <c:v>2826</c:v>
                </c:pt>
                <c:pt idx="9433">
                  <c:v>2855</c:v>
                </c:pt>
                <c:pt idx="9434">
                  <c:v>2832</c:v>
                </c:pt>
                <c:pt idx="9435">
                  <c:v>2820</c:v>
                </c:pt>
                <c:pt idx="9436">
                  <c:v>2822</c:v>
                </c:pt>
                <c:pt idx="9437">
                  <c:v>2812</c:v>
                </c:pt>
                <c:pt idx="9438">
                  <c:v>2776</c:v>
                </c:pt>
                <c:pt idx="9439">
                  <c:v>2801</c:v>
                </c:pt>
                <c:pt idx="9440">
                  <c:v>2825</c:v>
                </c:pt>
                <c:pt idx="9441">
                  <c:v>2824</c:v>
                </c:pt>
                <c:pt idx="9442">
                  <c:v>2829</c:v>
                </c:pt>
                <c:pt idx="9443">
                  <c:v>2835</c:v>
                </c:pt>
                <c:pt idx="9444">
                  <c:v>2809</c:v>
                </c:pt>
                <c:pt idx="9445">
                  <c:v>2825</c:v>
                </c:pt>
                <c:pt idx="9446">
                  <c:v>2851</c:v>
                </c:pt>
                <c:pt idx="9447">
                  <c:v>2849</c:v>
                </c:pt>
                <c:pt idx="9448">
                  <c:v>2823</c:v>
                </c:pt>
                <c:pt idx="9449">
                  <c:v>2840</c:v>
                </c:pt>
                <c:pt idx="9450">
                  <c:v>2809</c:v>
                </c:pt>
                <c:pt idx="9451">
                  <c:v>2836</c:v>
                </c:pt>
                <c:pt idx="9452">
                  <c:v>2857</c:v>
                </c:pt>
                <c:pt idx="9453">
                  <c:v>2835</c:v>
                </c:pt>
                <c:pt idx="9454">
                  <c:v>2810</c:v>
                </c:pt>
                <c:pt idx="9455">
                  <c:v>2821</c:v>
                </c:pt>
                <c:pt idx="9456">
                  <c:v>2813</c:v>
                </c:pt>
                <c:pt idx="9457">
                  <c:v>2796</c:v>
                </c:pt>
                <c:pt idx="9458">
                  <c:v>2813</c:v>
                </c:pt>
                <c:pt idx="9459">
                  <c:v>2832</c:v>
                </c:pt>
                <c:pt idx="9460">
                  <c:v>2834</c:v>
                </c:pt>
                <c:pt idx="9461">
                  <c:v>2823</c:v>
                </c:pt>
                <c:pt idx="9462">
                  <c:v>2823</c:v>
                </c:pt>
                <c:pt idx="9463">
                  <c:v>2813</c:v>
                </c:pt>
                <c:pt idx="9464">
                  <c:v>2856</c:v>
                </c:pt>
                <c:pt idx="9465">
                  <c:v>2816</c:v>
                </c:pt>
                <c:pt idx="9466">
                  <c:v>2825</c:v>
                </c:pt>
                <c:pt idx="9467">
                  <c:v>2825</c:v>
                </c:pt>
                <c:pt idx="9468">
                  <c:v>2864</c:v>
                </c:pt>
                <c:pt idx="9469">
                  <c:v>2819</c:v>
                </c:pt>
                <c:pt idx="9470">
                  <c:v>2847</c:v>
                </c:pt>
                <c:pt idx="9471">
                  <c:v>2829</c:v>
                </c:pt>
                <c:pt idx="9472">
                  <c:v>2829</c:v>
                </c:pt>
                <c:pt idx="9473">
                  <c:v>2859</c:v>
                </c:pt>
                <c:pt idx="9474">
                  <c:v>2860</c:v>
                </c:pt>
                <c:pt idx="9475">
                  <c:v>2845</c:v>
                </c:pt>
                <c:pt idx="9476">
                  <c:v>2833</c:v>
                </c:pt>
                <c:pt idx="9477">
                  <c:v>2832</c:v>
                </c:pt>
                <c:pt idx="9478">
                  <c:v>2860</c:v>
                </c:pt>
                <c:pt idx="9479">
                  <c:v>2851</c:v>
                </c:pt>
                <c:pt idx="9480">
                  <c:v>2858</c:v>
                </c:pt>
                <c:pt idx="9481">
                  <c:v>2858</c:v>
                </c:pt>
                <c:pt idx="9482">
                  <c:v>2861</c:v>
                </c:pt>
                <c:pt idx="9483">
                  <c:v>2812</c:v>
                </c:pt>
                <c:pt idx="9484">
                  <c:v>2854</c:v>
                </c:pt>
                <c:pt idx="9485">
                  <c:v>2846</c:v>
                </c:pt>
                <c:pt idx="9486">
                  <c:v>2867</c:v>
                </c:pt>
                <c:pt idx="9487">
                  <c:v>2863</c:v>
                </c:pt>
                <c:pt idx="9488">
                  <c:v>2845</c:v>
                </c:pt>
                <c:pt idx="9489">
                  <c:v>2857</c:v>
                </c:pt>
                <c:pt idx="9490">
                  <c:v>2848</c:v>
                </c:pt>
                <c:pt idx="9491">
                  <c:v>2853</c:v>
                </c:pt>
                <c:pt idx="9492">
                  <c:v>2842</c:v>
                </c:pt>
                <c:pt idx="9493">
                  <c:v>2863</c:v>
                </c:pt>
                <c:pt idx="9494">
                  <c:v>2845</c:v>
                </c:pt>
                <c:pt idx="9495">
                  <c:v>2862</c:v>
                </c:pt>
                <c:pt idx="9496">
                  <c:v>2848</c:v>
                </c:pt>
                <c:pt idx="9497">
                  <c:v>2859</c:v>
                </c:pt>
                <c:pt idx="9498">
                  <c:v>2848</c:v>
                </c:pt>
                <c:pt idx="9499">
                  <c:v>2847</c:v>
                </c:pt>
                <c:pt idx="9500">
                  <c:v>2857</c:v>
                </c:pt>
                <c:pt idx="9501">
                  <c:v>2884</c:v>
                </c:pt>
                <c:pt idx="9502">
                  <c:v>2857</c:v>
                </c:pt>
                <c:pt idx="9503">
                  <c:v>2875</c:v>
                </c:pt>
                <c:pt idx="9504">
                  <c:v>2841</c:v>
                </c:pt>
                <c:pt idx="9505">
                  <c:v>2869</c:v>
                </c:pt>
                <c:pt idx="9506">
                  <c:v>2847</c:v>
                </c:pt>
                <c:pt idx="9507">
                  <c:v>2845</c:v>
                </c:pt>
                <c:pt idx="9508">
                  <c:v>2827</c:v>
                </c:pt>
                <c:pt idx="9509">
                  <c:v>2860</c:v>
                </c:pt>
                <c:pt idx="9510">
                  <c:v>2846</c:v>
                </c:pt>
                <c:pt idx="9511">
                  <c:v>2824</c:v>
                </c:pt>
                <c:pt idx="9512">
                  <c:v>2850</c:v>
                </c:pt>
                <c:pt idx="9513">
                  <c:v>2844</c:v>
                </c:pt>
                <c:pt idx="9514">
                  <c:v>2867</c:v>
                </c:pt>
                <c:pt idx="9515">
                  <c:v>2862</c:v>
                </c:pt>
                <c:pt idx="9516">
                  <c:v>2816</c:v>
                </c:pt>
                <c:pt idx="9517">
                  <c:v>2865</c:v>
                </c:pt>
                <c:pt idx="9518">
                  <c:v>2810</c:v>
                </c:pt>
                <c:pt idx="9519">
                  <c:v>2818</c:v>
                </c:pt>
                <c:pt idx="9520">
                  <c:v>2839</c:v>
                </c:pt>
                <c:pt idx="9521">
                  <c:v>2834</c:v>
                </c:pt>
                <c:pt idx="9522">
                  <c:v>2821</c:v>
                </c:pt>
                <c:pt idx="9523">
                  <c:v>2841</c:v>
                </c:pt>
                <c:pt idx="9524">
                  <c:v>2832</c:v>
                </c:pt>
                <c:pt idx="9525">
                  <c:v>2831</c:v>
                </c:pt>
                <c:pt idx="9526">
                  <c:v>2836</c:v>
                </c:pt>
                <c:pt idx="9527">
                  <c:v>2844</c:v>
                </c:pt>
                <c:pt idx="9528">
                  <c:v>2823</c:v>
                </c:pt>
                <c:pt idx="9529">
                  <c:v>2833</c:v>
                </c:pt>
                <c:pt idx="9530">
                  <c:v>2853</c:v>
                </c:pt>
                <c:pt idx="9531">
                  <c:v>2826</c:v>
                </c:pt>
                <c:pt idx="9532">
                  <c:v>2843</c:v>
                </c:pt>
                <c:pt idx="9533">
                  <c:v>2842</c:v>
                </c:pt>
                <c:pt idx="9534">
                  <c:v>2835</c:v>
                </c:pt>
                <c:pt idx="9535">
                  <c:v>2867</c:v>
                </c:pt>
                <c:pt idx="9536">
                  <c:v>2834</c:v>
                </c:pt>
                <c:pt idx="9537">
                  <c:v>2833</c:v>
                </c:pt>
                <c:pt idx="9538">
                  <c:v>2808</c:v>
                </c:pt>
                <c:pt idx="9539">
                  <c:v>2799</c:v>
                </c:pt>
                <c:pt idx="9540">
                  <c:v>2785</c:v>
                </c:pt>
                <c:pt idx="9541">
                  <c:v>2839</c:v>
                </c:pt>
                <c:pt idx="9542">
                  <c:v>2812</c:v>
                </c:pt>
                <c:pt idx="9543">
                  <c:v>2830</c:v>
                </c:pt>
                <c:pt idx="9544">
                  <c:v>2843</c:v>
                </c:pt>
                <c:pt idx="9545">
                  <c:v>2820</c:v>
                </c:pt>
                <c:pt idx="9546">
                  <c:v>2805</c:v>
                </c:pt>
                <c:pt idx="9547">
                  <c:v>2786</c:v>
                </c:pt>
                <c:pt idx="9548">
                  <c:v>2792</c:v>
                </c:pt>
                <c:pt idx="9549">
                  <c:v>2796</c:v>
                </c:pt>
                <c:pt idx="9550">
                  <c:v>2807</c:v>
                </c:pt>
                <c:pt idx="9551">
                  <c:v>2823</c:v>
                </c:pt>
                <c:pt idx="9552">
                  <c:v>2824</c:v>
                </c:pt>
                <c:pt idx="9553">
                  <c:v>2842</c:v>
                </c:pt>
                <c:pt idx="9554">
                  <c:v>2834</c:v>
                </c:pt>
                <c:pt idx="9555">
                  <c:v>2799</c:v>
                </c:pt>
                <c:pt idx="9556">
                  <c:v>2779</c:v>
                </c:pt>
                <c:pt idx="9557">
                  <c:v>2801</c:v>
                </c:pt>
                <c:pt idx="9558">
                  <c:v>2810</c:v>
                </c:pt>
                <c:pt idx="9559">
                  <c:v>2811</c:v>
                </c:pt>
                <c:pt idx="9560">
                  <c:v>2815</c:v>
                </c:pt>
                <c:pt idx="9561">
                  <c:v>2836</c:v>
                </c:pt>
                <c:pt idx="9562">
                  <c:v>2824</c:v>
                </c:pt>
                <c:pt idx="9563">
                  <c:v>2817</c:v>
                </c:pt>
                <c:pt idx="9564">
                  <c:v>2831</c:v>
                </c:pt>
                <c:pt idx="9565">
                  <c:v>2800</c:v>
                </c:pt>
                <c:pt idx="9566">
                  <c:v>2824</c:v>
                </c:pt>
                <c:pt idx="9567">
                  <c:v>2814</c:v>
                </c:pt>
                <c:pt idx="9568">
                  <c:v>2842</c:v>
                </c:pt>
                <c:pt idx="9569">
                  <c:v>2816</c:v>
                </c:pt>
                <c:pt idx="9570">
                  <c:v>2848</c:v>
                </c:pt>
                <c:pt idx="9571">
                  <c:v>2819</c:v>
                </c:pt>
                <c:pt idx="9572">
                  <c:v>2826</c:v>
                </c:pt>
                <c:pt idx="9573">
                  <c:v>2807</c:v>
                </c:pt>
                <c:pt idx="9574">
                  <c:v>2805</c:v>
                </c:pt>
                <c:pt idx="9575">
                  <c:v>2811</c:v>
                </c:pt>
                <c:pt idx="9576">
                  <c:v>2798</c:v>
                </c:pt>
                <c:pt idx="9577">
                  <c:v>2808</c:v>
                </c:pt>
                <c:pt idx="9578">
                  <c:v>2828</c:v>
                </c:pt>
                <c:pt idx="9579">
                  <c:v>2823</c:v>
                </c:pt>
                <c:pt idx="9580">
                  <c:v>2822</c:v>
                </c:pt>
                <c:pt idx="9581">
                  <c:v>2805</c:v>
                </c:pt>
                <c:pt idx="9582">
                  <c:v>2795</c:v>
                </c:pt>
                <c:pt idx="9583">
                  <c:v>2807</c:v>
                </c:pt>
                <c:pt idx="9584">
                  <c:v>2816</c:v>
                </c:pt>
                <c:pt idx="9585">
                  <c:v>2841</c:v>
                </c:pt>
                <c:pt idx="9586">
                  <c:v>2834</c:v>
                </c:pt>
                <c:pt idx="9587">
                  <c:v>2782</c:v>
                </c:pt>
                <c:pt idx="9588">
                  <c:v>2803</c:v>
                </c:pt>
                <c:pt idx="9589">
                  <c:v>2816</c:v>
                </c:pt>
                <c:pt idx="9590">
                  <c:v>2839</c:v>
                </c:pt>
                <c:pt idx="9591">
                  <c:v>2791</c:v>
                </c:pt>
                <c:pt idx="9592">
                  <c:v>2826</c:v>
                </c:pt>
                <c:pt idx="9593">
                  <c:v>2791</c:v>
                </c:pt>
                <c:pt idx="9594">
                  <c:v>2805</c:v>
                </c:pt>
                <c:pt idx="9595">
                  <c:v>2815</c:v>
                </c:pt>
                <c:pt idx="9596">
                  <c:v>2814</c:v>
                </c:pt>
                <c:pt idx="9597">
                  <c:v>2820</c:v>
                </c:pt>
                <c:pt idx="9598">
                  <c:v>2830</c:v>
                </c:pt>
                <c:pt idx="9599">
                  <c:v>2797</c:v>
                </c:pt>
                <c:pt idx="9600">
                  <c:v>2823</c:v>
                </c:pt>
                <c:pt idx="9601">
                  <c:v>2821</c:v>
                </c:pt>
                <c:pt idx="9602">
                  <c:v>2831</c:v>
                </c:pt>
                <c:pt idx="9603">
                  <c:v>2793</c:v>
                </c:pt>
                <c:pt idx="9604">
                  <c:v>2781</c:v>
                </c:pt>
                <c:pt idx="9605">
                  <c:v>2828</c:v>
                </c:pt>
                <c:pt idx="9606">
                  <c:v>2816</c:v>
                </c:pt>
                <c:pt idx="9607">
                  <c:v>2787</c:v>
                </c:pt>
                <c:pt idx="9608">
                  <c:v>2829</c:v>
                </c:pt>
                <c:pt idx="9609">
                  <c:v>2816</c:v>
                </c:pt>
                <c:pt idx="9610">
                  <c:v>2802</c:v>
                </c:pt>
                <c:pt idx="9611">
                  <c:v>2821</c:v>
                </c:pt>
                <c:pt idx="9612">
                  <c:v>2833</c:v>
                </c:pt>
                <c:pt idx="9613">
                  <c:v>2850</c:v>
                </c:pt>
                <c:pt idx="9614">
                  <c:v>2815</c:v>
                </c:pt>
                <c:pt idx="9615">
                  <c:v>2797</c:v>
                </c:pt>
                <c:pt idx="9616">
                  <c:v>2786</c:v>
                </c:pt>
                <c:pt idx="9617">
                  <c:v>2858</c:v>
                </c:pt>
                <c:pt idx="9618">
                  <c:v>2850</c:v>
                </c:pt>
                <c:pt idx="9619">
                  <c:v>2883</c:v>
                </c:pt>
                <c:pt idx="9620">
                  <c:v>2843</c:v>
                </c:pt>
                <c:pt idx="9621">
                  <c:v>2855</c:v>
                </c:pt>
                <c:pt idx="9622">
                  <c:v>2848</c:v>
                </c:pt>
                <c:pt idx="9623">
                  <c:v>2843</c:v>
                </c:pt>
                <c:pt idx="9624">
                  <c:v>2851</c:v>
                </c:pt>
                <c:pt idx="9625">
                  <c:v>2826</c:v>
                </c:pt>
                <c:pt idx="9626">
                  <c:v>2817</c:v>
                </c:pt>
                <c:pt idx="9627">
                  <c:v>2806</c:v>
                </c:pt>
                <c:pt idx="9628">
                  <c:v>2803</c:v>
                </c:pt>
                <c:pt idx="9629">
                  <c:v>2846</c:v>
                </c:pt>
                <c:pt idx="9630">
                  <c:v>2831</c:v>
                </c:pt>
                <c:pt idx="9631">
                  <c:v>2817</c:v>
                </c:pt>
                <c:pt idx="9632">
                  <c:v>2832</c:v>
                </c:pt>
                <c:pt idx="9633">
                  <c:v>2806</c:v>
                </c:pt>
                <c:pt idx="9634">
                  <c:v>2831</c:v>
                </c:pt>
                <c:pt idx="9635">
                  <c:v>2887</c:v>
                </c:pt>
                <c:pt idx="9636">
                  <c:v>2814</c:v>
                </c:pt>
                <c:pt idx="9637">
                  <c:v>2807</c:v>
                </c:pt>
                <c:pt idx="9638">
                  <c:v>2821</c:v>
                </c:pt>
                <c:pt idx="9639">
                  <c:v>2838</c:v>
                </c:pt>
                <c:pt idx="9640">
                  <c:v>2805</c:v>
                </c:pt>
                <c:pt idx="9641">
                  <c:v>2837</c:v>
                </c:pt>
                <c:pt idx="9642">
                  <c:v>2815</c:v>
                </c:pt>
                <c:pt idx="9643">
                  <c:v>2811</c:v>
                </c:pt>
                <c:pt idx="9644">
                  <c:v>2828</c:v>
                </c:pt>
                <c:pt idx="9645">
                  <c:v>2823</c:v>
                </c:pt>
                <c:pt idx="9646">
                  <c:v>2851</c:v>
                </c:pt>
                <c:pt idx="9647">
                  <c:v>2819</c:v>
                </c:pt>
                <c:pt idx="9648">
                  <c:v>2821</c:v>
                </c:pt>
                <c:pt idx="9649">
                  <c:v>2836</c:v>
                </c:pt>
                <c:pt idx="9650">
                  <c:v>2864</c:v>
                </c:pt>
                <c:pt idx="9651">
                  <c:v>2853</c:v>
                </c:pt>
                <c:pt idx="9652">
                  <c:v>2816</c:v>
                </c:pt>
                <c:pt idx="9653">
                  <c:v>2810</c:v>
                </c:pt>
                <c:pt idx="9654">
                  <c:v>2836</c:v>
                </c:pt>
                <c:pt idx="9655">
                  <c:v>2817</c:v>
                </c:pt>
                <c:pt idx="9656">
                  <c:v>2791</c:v>
                </c:pt>
                <c:pt idx="9657">
                  <c:v>2835</c:v>
                </c:pt>
                <c:pt idx="9658">
                  <c:v>2812</c:v>
                </c:pt>
                <c:pt idx="9659">
                  <c:v>2815</c:v>
                </c:pt>
                <c:pt idx="9660">
                  <c:v>2805</c:v>
                </c:pt>
                <c:pt idx="9661">
                  <c:v>2811</c:v>
                </c:pt>
                <c:pt idx="9662">
                  <c:v>2824</c:v>
                </c:pt>
                <c:pt idx="9663">
                  <c:v>2817</c:v>
                </c:pt>
                <c:pt idx="9664">
                  <c:v>2848</c:v>
                </c:pt>
                <c:pt idx="9665">
                  <c:v>2823</c:v>
                </c:pt>
                <c:pt idx="9666">
                  <c:v>2850</c:v>
                </c:pt>
                <c:pt idx="9667">
                  <c:v>2825</c:v>
                </c:pt>
                <c:pt idx="9668">
                  <c:v>2848</c:v>
                </c:pt>
                <c:pt idx="9669">
                  <c:v>2824</c:v>
                </c:pt>
                <c:pt idx="9670">
                  <c:v>2812</c:v>
                </c:pt>
                <c:pt idx="9671">
                  <c:v>2794</c:v>
                </c:pt>
                <c:pt idx="9672">
                  <c:v>2794</c:v>
                </c:pt>
                <c:pt idx="9673">
                  <c:v>2806</c:v>
                </c:pt>
                <c:pt idx="9674">
                  <c:v>2850</c:v>
                </c:pt>
                <c:pt idx="9675">
                  <c:v>2841</c:v>
                </c:pt>
                <c:pt idx="9676">
                  <c:v>2835</c:v>
                </c:pt>
                <c:pt idx="9677">
                  <c:v>2836</c:v>
                </c:pt>
                <c:pt idx="9678">
                  <c:v>2792</c:v>
                </c:pt>
                <c:pt idx="9679">
                  <c:v>2822</c:v>
                </c:pt>
                <c:pt idx="9680">
                  <c:v>2850</c:v>
                </c:pt>
                <c:pt idx="9681">
                  <c:v>2837</c:v>
                </c:pt>
                <c:pt idx="9682">
                  <c:v>2792</c:v>
                </c:pt>
                <c:pt idx="9683">
                  <c:v>2837</c:v>
                </c:pt>
                <c:pt idx="9684">
                  <c:v>2838</c:v>
                </c:pt>
                <c:pt idx="9685">
                  <c:v>2814</c:v>
                </c:pt>
                <c:pt idx="9686">
                  <c:v>2814</c:v>
                </c:pt>
                <c:pt idx="9687">
                  <c:v>2814</c:v>
                </c:pt>
                <c:pt idx="9688">
                  <c:v>2813</c:v>
                </c:pt>
                <c:pt idx="9689">
                  <c:v>2831</c:v>
                </c:pt>
                <c:pt idx="9690">
                  <c:v>2836</c:v>
                </c:pt>
                <c:pt idx="9691">
                  <c:v>2833</c:v>
                </c:pt>
                <c:pt idx="9692">
                  <c:v>2793</c:v>
                </c:pt>
                <c:pt idx="9693">
                  <c:v>2808</c:v>
                </c:pt>
                <c:pt idx="9694">
                  <c:v>2822</c:v>
                </c:pt>
                <c:pt idx="9695">
                  <c:v>2782</c:v>
                </c:pt>
                <c:pt idx="9696">
                  <c:v>2830</c:v>
                </c:pt>
                <c:pt idx="9697">
                  <c:v>2808</c:v>
                </c:pt>
                <c:pt idx="9698">
                  <c:v>2806</c:v>
                </c:pt>
                <c:pt idx="9699">
                  <c:v>2786</c:v>
                </c:pt>
                <c:pt idx="9700">
                  <c:v>2803</c:v>
                </c:pt>
                <c:pt idx="9701">
                  <c:v>2806</c:v>
                </c:pt>
                <c:pt idx="9702">
                  <c:v>2833</c:v>
                </c:pt>
                <c:pt idx="9703">
                  <c:v>2828</c:v>
                </c:pt>
                <c:pt idx="9704">
                  <c:v>2834</c:v>
                </c:pt>
                <c:pt idx="9705">
                  <c:v>2814</c:v>
                </c:pt>
                <c:pt idx="9706">
                  <c:v>2786</c:v>
                </c:pt>
                <c:pt idx="9707">
                  <c:v>2772</c:v>
                </c:pt>
                <c:pt idx="9708">
                  <c:v>2793</c:v>
                </c:pt>
                <c:pt idx="9709">
                  <c:v>2777</c:v>
                </c:pt>
                <c:pt idx="9710">
                  <c:v>2811</c:v>
                </c:pt>
                <c:pt idx="9711">
                  <c:v>2807</c:v>
                </c:pt>
                <c:pt idx="9712">
                  <c:v>2791</c:v>
                </c:pt>
                <c:pt idx="9713">
                  <c:v>2807</c:v>
                </c:pt>
                <c:pt idx="9714">
                  <c:v>2785</c:v>
                </c:pt>
                <c:pt idx="9715">
                  <c:v>2813</c:v>
                </c:pt>
                <c:pt idx="9716">
                  <c:v>2789</c:v>
                </c:pt>
                <c:pt idx="9717">
                  <c:v>2795</c:v>
                </c:pt>
                <c:pt idx="9718">
                  <c:v>2801</c:v>
                </c:pt>
                <c:pt idx="9719">
                  <c:v>2831</c:v>
                </c:pt>
                <c:pt idx="9720">
                  <c:v>2826</c:v>
                </c:pt>
                <c:pt idx="9721">
                  <c:v>2820</c:v>
                </c:pt>
                <c:pt idx="9722">
                  <c:v>2812</c:v>
                </c:pt>
                <c:pt idx="9723">
                  <c:v>2807</c:v>
                </c:pt>
                <c:pt idx="9724">
                  <c:v>2826</c:v>
                </c:pt>
                <c:pt idx="9725">
                  <c:v>2848</c:v>
                </c:pt>
                <c:pt idx="9726">
                  <c:v>2802</c:v>
                </c:pt>
                <c:pt idx="9727">
                  <c:v>2802</c:v>
                </c:pt>
                <c:pt idx="9728">
                  <c:v>2840</c:v>
                </c:pt>
                <c:pt idx="9729">
                  <c:v>2837</c:v>
                </c:pt>
                <c:pt idx="9730">
                  <c:v>2845</c:v>
                </c:pt>
                <c:pt idx="9731">
                  <c:v>2804</c:v>
                </c:pt>
                <c:pt idx="9732">
                  <c:v>2829</c:v>
                </c:pt>
                <c:pt idx="9733">
                  <c:v>2838</c:v>
                </c:pt>
                <c:pt idx="9734">
                  <c:v>2814</c:v>
                </c:pt>
                <c:pt idx="9735">
                  <c:v>2829</c:v>
                </c:pt>
                <c:pt idx="9736">
                  <c:v>2807</c:v>
                </c:pt>
                <c:pt idx="9737">
                  <c:v>2810</c:v>
                </c:pt>
                <c:pt idx="9738">
                  <c:v>2846</c:v>
                </c:pt>
                <c:pt idx="9739">
                  <c:v>2844</c:v>
                </c:pt>
                <c:pt idx="9740">
                  <c:v>2832</c:v>
                </c:pt>
                <c:pt idx="9741">
                  <c:v>2845</c:v>
                </c:pt>
                <c:pt idx="9742">
                  <c:v>2852</c:v>
                </c:pt>
                <c:pt idx="9743">
                  <c:v>2784</c:v>
                </c:pt>
                <c:pt idx="9744">
                  <c:v>2847</c:v>
                </c:pt>
                <c:pt idx="9745">
                  <c:v>2828</c:v>
                </c:pt>
                <c:pt idx="9746">
                  <c:v>2842</c:v>
                </c:pt>
                <c:pt idx="9747">
                  <c:v>2838</c:v>
                </c:pt>
                <c:pt idx="9748">
                  <c:v>2815</c:v>
                </c:pt>
                <c:pt idx="9749">
                  <c:v>2838</c:v>
                </c:pt>
                <c:pt idx="9750">
                  <c:v>2842</c:v>
                </c:pt>
                <c:pt idx="9751">
                  <c:v>2839</c:v>
                </c:pt>
                <c:pt idx="9752">
                  <c:v>2800</c:v>
                </c:pt>
                <c:pt idx="9753">
                  <c:v>2798</c:v>
                </c:pt>
                <c:pt idx="9754">
                  <c:v>2820</c:v>
                </c:pt>
                <c:pt idx="9755">
                  <c:v>2828</c:v>
                </c:pt>
                <c:pt idx="9756">
                  <c:v>2831</c:v>
                </c:pt>
                <c:pt idx="9757">
                  <c:v>2838</c:v>
                </c:pt>
                <c:pt idx="9758">
                  <c:v>2809</c:v>
                </c:pt>
                <c:pt idx="9759">
                  <c:v>2812</c:v>
                </c:pt>
                <c:pt idx="9760">
                  <c:v>2821</c:v>
                </c:pt>
                <c:pt idx="9761">
                  <c:v>2852</c:v>
                </c:pt>
                <c:pt idx="9762">
                  <c:v>2819</c:v>
                </c:pt>
                <c:pt idx="9763">
                  <c:v>2802</c:v>
                </c:pt>
                <c:pt idx="9764">
                  <c:v>2821</c:v>
                </c:pt>
                <c:pt idx="9765">
                  <c:v>2830</c:v>
                </c:pt>
                <c:pt idx="9766">
                  <c:v>2825</c:v>
                </c:pt>
                <c:pt idx="9767">
                  <c:v>2841</c:v>
                </c:pt>
                <c:pt idx="9768">
                  <c:v>2818</c:v>
                </c:pt>
                <c:pt idx="9769">
                  <c:v>2804</c:v>
                </c:pt>
                <c:pt idx="9770">
                  <c:v>2809</c:v>
                </c:pt>
                <c:pt idx="9771">
                  <c:v>2807</c:v>
                </c:pt>
                <c:pt idx="9772">
                  <c:v>2856</c:v>
                </c:pt>
                <c:pt idx="9773">
                  <c:v>2801</c:v>
                </c:pt>
                <c:pt idx="9774">
                  <c:v>2828</c:v>
                </c:pt>
                <c:pt idx="9775">
                  <c:v>2803</c:v>
                </c:pt>
                <c:pt idx="9776">
                  <c:v>2835</c:v>
                </c:pt>
                <c:pt idx="9777">
                  <c:v>2848</c:v>
                </c:pt>
                <c:pt idx="9778">
                  <c:v>2837</c:v>
                </c:pt>
                <c:pt idx="9779">
                  <c:v>2837</c:v>
                </c:pt>
                <c:pt idx="9780">
                  <c:v>2844</c:v>
                </c:pt>
                <c:pt idx="9781">
                  <c:v>2823</c:v>
                </c:pt>
                <c:pt idx="9782">
                  <c:v>2843</c:v>
                </c:pt>
                <c:pt idx="9783">
                  <c:v>2835</c:v>
                </c:pt>
                <c:pt idx="9784">
                  <c:v>2827</c:v>
                </c:pt>
                <c:pt idx="9785">
                  <c:v>2848</c:v>
                </c:pt>
                <c:pt idx="9786">
                  <c:v>2819</c:v>
                </c:pt>
                <c:pt idx="9787">
                  <c:v>2826</c:v>
                </c:pt>
                <c:pt idx="9788">
                  <c:v>2845</c:v>
                </c:pt>
                <c:pt idx="9789">
                  <c:v>2850</c:v>
                </c:pt>
                <c:pt idx="9790">
                  <c:v>2835</c:v>
                </c:pt>
                <c:pt idx="9791">
                  <c:v>2832</c:v>
                </c:pt>
                <c:pt idx="9792">
                  <c:v>2833</c:v>
                </c:pt>
                <c:pt idx="9793">
                  <c:v>2827</c:v>
                </c:pt>
                <c:pt idx="9794">
                  <c:v>2828</c:v>
                </c:pt>
                <c:pt idx="9795">
                  <c:v>2806</c:v>
                </c:pt>
                <c:pt idx="9796">
                  <c:v>2857</c:v>
                </c:pt>
                <c:pt idx="9797">
                  <c:v>2849</c:v>
                </c:pt>
                <c:pt idx="9798">
                  <c:v>2853</c:v>
                </c:pt>
                <c:pt idx="9799">
                  <c:v>2848</c:v>
                </c:pt>
                <c:pt idx="9800">
                  <c:v>2838</c:v>
                </c:pt>
                <c:pt idx="9801">
                  <c:v>2813</c:v>
                </c:pt>
                <c:pt idx="9802">
                  <c:v>2827</c:v>
                </c:pt>
                <c:pt idx="9803">
                  <c:v>2811</c:v>
                </c:pt>
                <c:pt idx="9804">
                  <c:v>2813</c:v>
                </c:pt>
                <c:pt idx="9805">
                  <c:v>2832</c:v>
                </c:pt>
                <c:pt idx="9806">
                  <c:v>2802</c:v>
                </c:pt>
                <c:pt idx="9807">
                  <c:v>2821</c:v>
                </c:pt>
                <c:pt idx="9808">
                  <c:v>2815</c:v>
                </c:pt>
                <c:pt idx="9809">
                  <c:v>2856</c:v>
                </c:pt>
                <c:pt idx="9810">
                  <c:v>2817</c:v>
                </c:pt>
                <c:pt idx="9811">
                  <c:v>2823</c:v>
                </c:pt>
                <c:pt idx="9812">
                  <c:v>2812</c:v>
                </c:pt>
                <c:pt idx="9813">
                  <c:v>2796</c:v>
                </c:pt>
                <c:pt idx="9814">
                  <c:v>2803</c:v>
                </c:pt>
                <c:pt idx="9815">
                  <c:v>2786</c:v>
                </c:pt>
                <c:pt idx="9816">
                  <c:v>2789</c:v>
                </c:pt>
                <c:pt idx="9817">
                  <c:v>2816</c:v>
                </c:pt>
                <c:pt idx="9818">
                  <c:v>2811</c:v>
                </c:pt>
                <c:pt idx="9819">
                  <c:v>2832</c:v>
                </c:pt>
                <c:pt idx="9820">
                  <c:v>2818</c:v>
                </c:pt>
                <c:pt idx="9821">
                  <c:v>2827</c:v>
                </c:pt>
                <c:pt idx="9822">
                  <c:v>2811</c:v>
                </c:pt>
                <c:pt idx="9823">
                  <c:v>2844</c:v>
                </c:pt>
                <c:pt idx="9824">
                  <c:v>2826</c:v>
                </c:pt>
                <c:pt idx="9825">
                  <c:v>2804</c:v>
                </c:pt>
                <c:pt idx="9826">
                  <c:v>2830</c:v>
                </c:pt>
                <c:pt idx="9827">
                  <c:v>2823</c:v>
                </c:pt>
                <c:pt idx="9828">
                  <c:v>2839</c:v>
                </c:pt>
                <c:pt idx="9829">
                  <c:v>2825</c:v>
                </c:pt>
                <c:pt idx="9830">
                  <c:v>2849</c:v>
                </c:pt>
                <c:pt idx="9831">
                  <c:v>2818</c:v>
                </c:pt>
                <c:pt idx="9832">
                  <c:v>2827</c:v>
                </c:pt>
                <c:pt idx="9833">
                  <c:v>2798</c:v>
                </c:pt>
                <c:pt idx="9834">
                  <c:v>2821</c:v>
                </c:pt>
                <c:pt idx="9835">
                  <c:v>2797</c:v>
                </c:pt>
                <c:pt idx="9836">
                  <c:v>2816</c:v>
                </c:pt>
                <c:pt idx="9837">
                  <c:v>2790</c:v>
                </c:pt>
                <c:pt idx="9838">
                  <c:v>2832</c:v>
                </c:pt>
                <c:pt idx="9839">
                  <c:v>2846</c:v>
                </c:pt>
                <c:pt idx="9840">
                  <c:v>2803</c:v>
                </c:pt>
                <c:pt idx="9841">
                  <c:v>2831</c:v>
                </c:pt>
                <c:pt idx="9842">
                  <c:v>2808</c:v>
                </c:pt>
                <c:pt idx="9843">
                  <c:v>2822</c:v>
                </c:pt>
                <c:pt idx="9844">
                  <c:v>2801</c:v>
                </c:pt>
                <c:pt idx="9845">
                  <c:v>2800</c:v>
                </c:pt>
                <c:pt idx="9846">
                  <c:v>2801</c:v>
                </c:pt>
                <c:pt idx="9847">
                  <c:v>2777</c:v>
                </c:pt>
                <c:pt idx="9848">
                  <c:v>2786</c:v>
                </c:pt>
                <c:pt idx="9849">
                  <c:v>2780</c:v>
                </c:pt>
                <c:pt idx="9850">
                  <c:v>2785</c:v>
                </c:pt>
                <c:pt idx="9851">
                  <c:v>2800</c:v>
                </c:pt>
                <c:pt idx="9852">
                  <c:v>2812</c:v>
                </c:pt>
                <c:pt idx="9853">
                  <c:v>2827</c:v>
                </c:pt>
                <c:pt idx="9854">
                  <c:v>2792</c:v>
                </c:pt>
                <c:pt idx="9855">
                  <c:v>2805</c:v>
                </c:pt>
                <c:pt idx="9856">
                  <c:v>2825</c:v>
                </c:pt>
                <c:pt idx="9857">
                  <c:v>2800</c:v>
                </c:pt>
                <c:pt idx="9858">
                  <c:v>2826</c:v>
                </c:pt>
                <c:pt idx="9859">
                  <c:v>2831</c:v>
                </c:pt>
                <c:pt idx="9860">
                  <c:v>2826</c:v>
                </c:pt>
                <c:pt idx="9861">
                  <c:v>2811</c:v>
                </c:pt>
                <c:pt idx="9862">
                  <c:v>2792</c:v>
                </c:pt>
                <c:pt idx="9863">
                  <c:v>2838</c:v>
                </c:pt>
                <c:pt idx="9864">
                  <c:v>2807</c:v>
                </c:pt>
                <c:pt idx="9865">
                  <c:v>2806</c:v>
                </c:pt>
                <c:pt idx="9866">
                  <c:v>2797</c:v>
                </c:pt>
                <c:pt idx="9867">
                  <c:v>2793</c:v>
                </c:pt>
                <c:pt idx="9868">
                  <c:v>2812</c:v>
                </c:pt>
                <c:pt idx="9869">
                  <c:v>2798</c:v>
                </c:pt>
                <c:pt idx="9870">
                  <c:v>2819</c:v>
                </c:pt>
                <c:pt idx="9871">
                  <c:v>2812</c:v>
                </c:pt>
                <c:pt idx="9872">
                  <c:v>2821</c:v>
                </c:pt>
                <c:pt idx="9873">
                  <c:v>2823</c:v>
                </c:pt>
                <c:pt idx="9874">
                  <c:v>2824</c:v>
                </c:pt>
                <c:pt idx="9875">
                  <c:v>2829</c:v>
                </c:pt>
                <c:pt idx="9876">
                  <c:v>2829</c:v>
                </c:pt>
                <c:pt idx="9877">
                  <c:v>2832</c:v>
                </c:pt>
                <c:pt idx="9878">
                  <c:v>2826</c:v>
                </c:pt>
                <c:pt idx="9879">
                  <c:v>2845</c:v>
                </c:pt>
                <c:pt idx="9880">
                  <c:v>2848</c:v>
                </c:pt>
                <c:pt idx="9881">
                  <c:v>2865</c:v>
                </c:pt>
                <c:pt idx="9882">
                  <c:v>2842</c:v>
                </c:pt>
                <c:pt idx="9883">
                  <c:v>2842</c:v>
                </c:pt>
                <c:pt idx="9884">
                  <c:v>2833</c:v>
                </c:pt>
                <c:pt idx="9885">
                  <c:v>2803</c:v>
                </c:pt>
                <c:pt idx="9886">
                  <c:v>2810</c:v>
                </c:pt>
                <c:pt idx="9887">
                  <c:v>2821</c:v>
                </c:pt>
                <c:pt idx="9888">
                  <c:v>2812</c:v>
                </c:pt>
                <c:pt idx="9889">
                  <c:v>2843</c:v>
                </c:pt>
                <c:pt idx="9890">
                  <c:v>2842</c:v>
                </c:pt>
                <c:pt idx="9891">
                  <c:v>2839</c:v>
                </c:pt>
                <c:pt idx="9892">
                  <c:v>2812</c:v>
                </c:pt>
                <c:pt idx="9893">
                  <c:v>2819</c:v>
                </c:pt>
                <c:pt idx="9894">
                  <c:v>2802</c:v>
                </c:pt>
                <c:pt idx="9895">
                  <c:v>2830</c:v>
                </c:pt>
                <c:pt idx="9896">
                  <c:v>2805</c:v>
                </c:pt>
                <c:pt idx="9897">
                  <c:v>2806</c:v>
                </c:pt>
                <c:pt idx="9898">
                  <c:v>2845</c:v>
                </c:pt>
                <c:pt idx="9899">
                  <c:v>2832</c:v>
                </c:pt>
                <c:pt idx="9900">
                  <c:v>2825</c:v>
                </c:pt>
                <c:pt idx="9901">
                  <c:v>2836</c:v>
                </c:pt>
                <c:pt idx="9902">
                  <c:v>2823</c:v>
                </c:pt>
                <c:pt idx="9903">
                  <c:v>2829</c:v>
                </c:pt>
                <c:pt idx="9904">
                  <c:v>2834</c:v>
                </c:pt>
                <c:pt idx="9905">
                  <c:v>2825</c:v>
                </c:pt>
                <c:pt idx="9906">
                  <c:v>2842</c:v>
                </c:pt>
                <c:pt idx="9907">
                  <c:v>2803</c:v>
                </c:pt>
                <c:pt idx="9908">
                  <c:v>2816</c:v>
                </c:pt>
                <c:pt idx="9909">
                  <c:v>2820</c:v>
                </c:pt>
                <c:pt idx="9910">
                  <c:v>2811</c:v>
                </c:pt>
                <c:pt idx="9911">
                  <c:v>2829</c:v>
                </c:pt>
                <c:pt idx="9912">
                  <c:v>2841</c:v>
                </c:pt>
                <c:pt idx="9913">
                  <c:v>2822</c:v>
                </c:pt>
                <c:pt idx="9914">
                  <c:v>2845</c:v>
                </c:pt>
                <c:pt idx="9915">
                  <c:v>2840</c:v>
                </c:pt>
                <c:pt idx="9916">
                  <c:v>2833</c:v>
                </c:pt>
                <c:pt idx="9917">
                  <c:v>2820</c:v>
                </c:pt>
                <c:pt idx="9918">
                  <c:v>2868</c:v>
                </c:pt>
                <c:pt idx="9919">
                  <c:v>2858</c:v>
                </c:pt>
                <c:pt idx="9920">
                  <c:v>2822</c:v>
                </c:pt>
                <c:pt idx="9921">
                  <c:v>2856</c:v>
                </c:pt>
                <c:pt idx="9922">
                  <c:v>2840</c:v>
                </c:pt>
                <c:pt idx="9923">
                  <c:v>2864</c:v>
                </c:pt>
                <c:pt idx="9924">
                  <c:v>2856</c:v>
                </c:pt>
                <c:pt idx="9925">
                  <c:v>2872</c:v>
                </c:pt>
                <c:pt idx="9926">
                  <c:v>2871</c:v>
                </c:pt>
                <c:pt idx="9927">
                  <c:v>2832</c:v>
                </c:pt>
                <c:pt idx="9928">
                  <c:v>2850</c:v>
                </c:pt>
                <c:pt idx="9929">
                  <c:v>2844</c:v>
                </c:pt>
                <c:pt idx="9930">
                  <c:v>2832</c:v>
                </c:pt>
                <c:pt idx="9931">
                  <c:v>2842</c:v>
                </c:pt>
                <c:pt idx="9932">
                  <c:v>2858</c:v>
                </c:pt>
                <c:pt idx="9933">
                  <c:v>2871</c:v>
                </c:pt>
                <c:pt idx="9934">
                  <c:v>2830</c:v>
                </c:pt>
                <c:pt idx="9935">
                  <c:v>2840</c:v>
                </c:pt>
                <c:pt idx="9936">
                  <c:v>2831</c:v>
                </c:pt>
                <c:pt idx="9937">
                  <c:v>2843</c:v>
                </c:pt>
                <c:pt idx="9938">
                  <c:v>2847</c:v>
                </c:pt>
                <c:pt idx="9939">
                  <c:v>2801</c:v>
                </c:pt>
                <c:pt idx="9940">
                  <c:v>2810</c:v>
                </c:pt>
                <c:pt idx="9941">
                  <c:v>2830</c:v>
                </c:pt>
                <c:pt idx="9942">
                  <c:v>2840</c:v>
                </c:pt>
                <c:pt idx="9943">
                  <c:v>2848</c:v>
                </c:pt>
                <c:pt idx="9944">
                  <c:v>2804</c:v>
                </c:pt>
                <c:pt idx="9945">
                  <c:v>2803</c:v>
                </c:pt>
                <c:pt idx="9946">
                  <c:v>2804</c:v>
                </c:pt>
                <c:pt idx="9947">
                  <c:v>2780</c:v>
                </c:pt>
                <c:pt idx="9948">
                  <c:v>2820</c:v>
                </c:pt>
                <c:pt idx="9949">
                  <c:v>2789</c:v>
                </c:pt>
                <c:pt idx="9950">
                  <c:v>2812</c:v>
                </c:pt>
                <c:pt idx="9951">
                  <c:v>2813</c:v>
                </c:pt>
                <c:pt idx="9952">
                  <c:v>2810</c:v>
                </c:pt>
                <c:pt idx="9953">
                  <c:v>2833</c:v>
                </c:pt>
                <c:pt idx="9954">
                  <c:v>2807</c:v>
                </c:pt>
                <c:pt idx="9955">
                  <c:v>2827</c:v>
                </c:pt>
                <c:pt idx="9956">
                  <c:v>2784</c:v>
                </c:pt>
                <c:pt idx="9957">
                  <c:v>2786</c:v>
                </c:pt>
                <c:pt idx="9958">
                  <c:v>2785</c:v>
                </c:pt>
                <c:pt idx="9959">
                  <c:v>2784</c:v>
                </c:pt>
                <c:pt idx="9960">
                  <c:v>2785</c:v>
                </c:pt>
                <c:pt idx="9961">
                  <c:v>2802</c:v>
                </c:pt>
                <c:pt idx="9962">
                  <c:v>2839</c:v>
                </c:pt>
                <c:pt idx="9963">
                  <c:v>2804</c:v>
                </c:pt>
                <c:pt idx="9964">
                  <c:v>2832</c:v>
                </c:pt>
                <c:pt idx="9965">
                  <c:v>2813</c:v>
                </c:pt>
                <c:pt idx="9966">
                  <c:v>2851</c:v>
                </c:pt>
                <c:pt idx="9967">
                  <c:v>2848</c:v>
                </c:pt>
                <c:pt idx="9968">
                  <c:v>2829</c:v>
                </c:pt>
                <c:pt idx="9969">
                  <c:v>2785</c:v>
                </c:pt>
                <c:pt idx="9970">
                  <c:v>2818</c:v>
                </c:pt>
                <c:pt idx="9971">
                  <c:v>2793</c:v>
                </c:pt>
                <c:pt idx="9972">
                  <c:v>2797</c:v>
                </c:pt>
                <c:pt idx="9973">
                  <c:v>2818</c:v>
                </c:pt>
                <c:pt idx="9974">
                  <c:v>2819</c:v>
                </c:pt>
                <c:pt idx="9975">
                  <c:v>2833</c:v>
                </c:pt>
                <c:pt idx="9976">
                  <c:v>2810</c:v>
                </c:pt>
                <c:pt idx="9977">
                  <c:v>2829</c:v>
                </c:pt>
                <c:pt idx="9978">
                  <c:v>2834</c:v>
                </c:pt>
                <c:pt idx="9979">
                  <c:v>2827</c:v>
                </c:pt>
                <c:pt idx="9980">
                  <c:v>2811</c:v>
                </c:pt>
                <c:pt idx="9981">
                  <c:v>2813</c:v>
                </c:pt>
                <c:pt idx="9982">
                  <c:v>2812</c:v>
                </c:pt>
                <c:pt idx="9983">
                  <c:v>2820</c:v>
                </c:pt>
                <c:pt idx="9984">
                  <c:v>2822</c:v>
                </c:pt>
                <c:pt idx="9985">
                  <c:v>2823</c:v>
                </c:pt>
                <c:pt idx="9986">
                  <c:v>2813</c:v>
                </c:pt>
                <c:pt idx="9987">
                  <c:v>2805</c:v>
                </c:pt>
                <c:pt idx="9988">
                  <c:v>2820</c:v>
                </c:pt>
                <c:pt idx="9989">
                  <c:v>2832</c:v>
                </c:pt>
                <c:pt idx="9990">
                  <c:v>2827</c:v>
                </c:pt>
                <c:pt idx="9991">
                  <c:v>2820</c:v>
                </c:pt>
                <c:pt idx="9992">
                  <c:v>2794</c:v>
                </c:pt>
                <c:pt idx="9993">
                  <c:v>2839</c:v>
                </c:pt>
                <c:pt idx="9994">
                  <c:v>2788</c:v>
                </c:pt>
                <c:pt idx="9995">
                  <c:v>2804</c:v>
                </c:pt>
                <c:pt idx="9996">
                  <c:v>2813</c:v>
                </c:pt>
                <c:pt idx="9997">
                  <c:v>2796</c:v>
                </c:pt>
                <c:pt idx="9998">
                  <c:v>2789</c:v>
                </c:pt>
                <c:pt idx="9999">
                  <c:v>2835</c:v>
                </c:pt>
                <c:pt idx="10000">
                  <c:v>2833</c:v>
                </c:pt>
                <c:pt idx="10001">
                  <c:v>2788</c:v>
                </c:pt>
                <c:pt idx="10002">
                  <c:v>2807</c:v>
                </c:pt>
                <c:pt idx="10003">
                  <c:v>2816</c:v>
                </c:pt>
                <c:pt idx="10004">
                  <c:v>2838</c:v>
                </c:pt>
                <c:pt idx="10005">
                  <c:v>2793</c:v>
                </c:pt>
                <c:pt idx="10006">
                  <c:v>2832</c:v>
                </c:pt>
                <c:pt idx="10007">
                  <c:v>2818</c:v>
                </c:pt>
                <c:pt idx="10008">
                  <c:v>2816</c:v>
                </c:pt>
                <c:pt idx="10009">
                  <c:v>2815</c:v>
                </c:pt>
                <c:pt idx="10010">
                  <c:v>2827</c:v>
                </c:pt>
                <c:pt idx="10011">
                  <c:v>2840</c:v>
                </c:pt>
                <c:pt idx="10012">
                  <c:v>2822</c:v>
                </c:pt>
                <c:pt idx="10013">
                  <c:v>2864</c:v>
                </c:pt>
                <c:pt idx="10014">
                  <c:v>2792</c:v>
                </c:pt>
                <c:pt idx="10015">
                  <c:v>2804</c:v>
                </c:pt>
                <c:pt idx="10016">
                  <c:v>2818</c:v>
                </c:pt>
                <c:pt idx="10017">
                  <c:v>2813</c:v>
                </c:pt>
                <c:pt idx="10018">
                  <c:v>2802</c:v>
                </c:pt>
                <c:pt idx="10019">
                  <c:v>2807</c:v>
                </c:pt>
                <c:pt idx="10020">
                  <c:v>2810</c:v>
                </c:pt>
                <c:pt idx="10021">
                  <c:v>2821</c:v>
                </c:pt>
                <c:pt idx="10022">
                  <c:v>2823</c:v>
                </c:pt>
                <c:pt idx="10023">
                  <c:v>2825</c:v>
                </c:pt>
                <c:pt idx="10024">
                  <c:v>2797</c:v>
                </c:pt>
                <c:pt idx="10025">
                  <c:v>2837</c:v>
                </c:pt>
                <c:pt idx="10026">
                  <c:v>2802</c:v>
                </c:pt>
                <c:pt idx="10027">
                  <c:v>2829</c:v>
                </c:pt>
                <c:pt idx="10028">
                  <c:v>2783</c:v>
                </c:pt>
                <c:pt idx="10029">
                  <c:v>2773</c:v>
                </c:pt>
                <c:pt idx="10030">
                  <c:v>2790</c:v>
                </c:pt>
                <c:pt idx="10031">
                  <c:v>2787</c:v>
                </c:pt>
                <c:pt idx="10032">
                  <c:v>2791</c:v>
                </c:pt>
                <c:pt idx="10033">
                  <c:v>2823</c:v>
                </c:pt>
                <c:pt idx="10034">
                  <c:v>2806</c:v>
                </c:pt>
                <c:pt idx="10035">
                  <c:v>2823</c:v>
                </c:pt>
                <c:pt idx="10036">
                  <c:v>2814</c:v>
                </c:pt>
                <c:pt idx="10037">
                  <c:v>2808</c:v>
                </c:pt>
                <c:pt idx="10038">
                  <c:v>2797</c:v>
                </c:pt>
                <c:pt idx="10039">
                  <c:v>2825</c:v>
                </c:pt>
                <c:pt idx="10040">
                  <c:v>2834</c:v>
                </c:pt>
                <c:pt idx="10041">
                  <c:v>2883</c:v>
                </c:pt>
                <c:pt idx="10042">
                  <c:v>2848</c:v>
                </c:pt>
                <c:pt idx="10043">
                  <c:v>2811</c:v>
                </c:pt>
                <c:pt idx="10044">
                  <c:v>2836</c:v>
                </c:pt>
                <c:pt idx="10045">
                  <c:v>2815</c:v>
                </c:pt>
                <c:pt idx="10046">
                  <c:v>2825</c:v>
                </c:pt>
                <c:pt idx="10047">
                  <c:v>2837</c:v>
                </c:pt>
                <c:pt idx="10048">
                  <c:v>2845</c:v>
                </c:pt>
                <c:pt idx="10049">
                  <c:v>2822</c:v>
                </c:pt>
                <c:pt idx="10050">
                  <c:v>2844</c:v>
                </c:pt>
                <c:pt idx="10051">
                  <c:v>2834</c:v>
                </c:pt>
                <c:pt idx="10052">
                  <c:v>2851</c:v>
                </c:pt>
                <c:pt idx="10053">
                  <c:v>2827</c:v>
                </c:pt>
                <c:pt idx="10054">
                  <c:v>2837</c:v>
                </c:pt>
                <c:pt idx="10055">
                  <c:v>2849</c:v>
                </c:pt>
                <c:pt idx="10056">
                  <c:v>2810</c:v>
                </c:pt>
                <c:pt idx="10057">
                  <c:v>2845</c:v>
                </c:pt>
                <c:pt idx="10058">
                  <c:v>2856</c:v>
                </c:pt>
                <c:pt idx="10059">
                  <c:v>2846</c:v>
                </c:pt>
                <c:pt idx="10060">
                  <c:v>2813</c:v>
                </c:pt>
                <c:pt idx="10061">
                  <c:v>2815</c:v>
                </c:pt>
                <c:pt idx="10062">
                  <c:v>2857</c:v>
                </c:pt>
                <c:pt idx="10063">
                  <c:v>2851</c:v>
                </c:pt>
                <c:pt idx="10064">
                  <c:v>2851</c:v>
                </c:pt>
                <c:pt idx="10065">
                  <c:v>2817</c:v>
                </c:pt>
                <c:pt idx="10066">
                  <c:v>2834</c:v>
                </c:pt>
                <c:pt idx="10067">
                  <c:v>2825</c:v>
                </c:pt>
                <c:pt idx="10068">
                  <c:v>2829</c:v>
                </c:pt>
                <c:pt idx="10069">
                  <c:v>2838</c:v>
                </c:pt>
                <c:pt idx="10070">
                  <c:v>2830</c:v>
                </c:pt>
                <c:pt idx="10071">
                  <c:v>2836</c:v>
                </c:pt>
                <c:pt idx="10072">
                  <c:v>2840</c:v>
                </c:pt>
                <c:pt idx="10073">
                  <c:v>2840</c:v>
                </c:pt>
                <c:pt idx="10074">
                  <c:v>2800</c:v>
                </c:pt>
                <c:pt idx="10075">
                  <c:v>2809</c:v>
                </c:pt>
                <c:pt idx="10076">
                  <c:v>2804</c:v>
                </c:pt>
                <c:pt idx="10077">
                  <c:v>2803</c:v>
                </c:pt>
                <c:pt idx="10078">
                  <c:v>2803</c:v>
                </c:pt>
                <c:pt idx="10079">
                  <c:v>2811</c:v>
                </c:pt>
                <c:pt idx="10080">
                  <c:v>2805</c:v>
                </c:pt>
                <c:pt idx="10081">
                  <c:v>2805</c:v>
                </c:pt>
                <c:pt idx="10082">
                  <c:v>2833</c:v>
                </c:pt>
                <c:pt idx="10083">
                  <c:v>2805</c:v>
                </c:pt>
                <c:pt idx="10084">
                  <c:v>2821</c:v>
                </c:pt>
                <c:pt idx="10085">
                  <c:v>2796</c:v>
                </c:pt>
                <c:pt idx="10086">
                  <c:v>2837</c:v>
                </c:pt>
                <c:pt idx="10087">
                  <c:v>2767</c:v>
                </c:pt>
                <c:pt idx="10088">
                  <c:v>2826</c:v>
                </c:pt>
                <c:pt idx="10089">
                  <c:v>2804</c:v>
                </c:pt>
                <c:pt idx="10090">
                  <c:v>2803</c:v>
                </c:pt>
                <c:pt idx="10091">
                  <c:v>2836</c:v>
                </c:pt>
                <c:pt idx="10092">
                  <c:v>2823</c:v>
                </c:pt>
                <c:pt idx="10093">
                  <c:v>2842</c:v>
                </c:pt>
                <c:pt idx="10094">
                  <c:v>2808</c:v>
                </c:pt>
                <c:pt idx="10095">
                  <c:v>2819</c:v>
                </c:pt>
                <c:pt idx="10096">
                  <c:v>2812</c:v>
                </c:pt>
                <c:pt idx="10097">
                  <c:v>2823</c:v>
                </c:pt>
                <c:pt idx="10098">
                  <c:v>2827</c:v>
                </c:pt>
                <c:pt idx="10099">
                  <c:v>2823</c:v>
                </c:pt>
                <c:pt idx="10100">
                  <c:v>2816</c:v>
                </c:pt>
                <c:pt idx="10101">
                  <c:v>2816</c:v>
                </c:pt>
                <c:pt idx="10102">
                  <c:v>2834</c:v>
                </c:pt>
                <c:pt idx="10103">
                  <c:v>2788</c:v>
                </c:pt>
                <c:pt idx="10104">
                  <c:v>2803</c:v>
                </c:pt>
                <c:pt idx="10105">
                  <c:v>2853</c:v>
                </c:pt>
                <c:pt idx="10106">
                  <c:v>2827</c:v>
                </c:pt>
                <c:pt idx="10107">
                  <c:v>2847</c:v>
                </c:pt>
                <c:pt idx="10108">
                  <c:v>2829</c:v>
                </c:pt>
                <c:pt idx="10109">
                  <c:v>2822</c:v>
                </c:pt>
                <c:pt idx="10110">
                  <c:v>2815</c:v>
                </c:pt>
                <c:pt idx="10111">
                  <c:v>2806</c:v>
                </c:pt>
                <c:pt idx="10112">
                  <c:v>2797</c:v>
                </c:pt>
                <c:pt idx="10113">
                  <c:v>2779</c:v>
                </c:pt>
                <c:pt idx="10114">
                  <c:v>2819</c:v>
                </c:pt>
                <c:pt idx="10115">
                  <c:v>2814</c:v>
                </c:pt>
                <c:pt idx="10116">
                  <c:v>2808</c:v>
                </c:pt>
                <c:pt idx="10117">
                  <c:v>2790</c:v>
                </c:pt>
                <c:pt idx="10118">
                  <c:v>2783</c:v>
                </c:pt>
                <c:pt idx="10119">
                  <c:v>2794</c:v>
                </c:pt>
                <c:pt idx="10120">
                  <c:v>2766</c:v>
                </c:pt>
                <c:pt idx="10121">
                  <c:v>2757</c:v>
                </c:pt>
                <c:pt idx="10122">
                  <c:v>2772</c:v>
                </c:pt>
                <c:pt idx="10123">
                  <c:v>2778</c:v>
                </c:pt>
                <c:pt idx="10124">
                  <c:v>2802</c:v>
                </c:pt>
                <c:pt idx="10125">
                  <c:v>2778</c:v>
                </c:pt>
                <c:pt idx="10126">
                  <c:v>2799</c:v>
                </c:pt>
                <c:pt idx="10127">
                  <c:v>2790</c:v>
                </c:pt>
                <c:pt idx="10128">
                  <c:v>2750</c:v>
                </c:pt>
                <c:pt idx="10129">
                  <c:v>2795</c:v>
                </c:pt>
                <c:pt idx="10130">
                  <c:v>2784</c:v>
                </c:pt>
                <c:pt idx="10131">
                  <c:v>2799</c:v>
                </c:pt>
                <c:pt idx="10132">
                  <c:v>2792</c:v>
                </c:pt>
                <c:pt idx="10133">
                  <c:v>2800</c:v>
                </c:pt>
                <c:pt idx="10134">
                  <c:v>2818</c:v>
                </c:pt>
                <c:pt idx="10135">
                  <c:v>2811</c:v>
                </c:pt>
                <c:pt idx="10136">
                  <c:v>2820</c:v>
                </c:pt>
                <c:pt idx="10137">
                  <c:v>2797</c:v>
                </c:pt>
                <c:pt idx="10138">
                  <c:v>2789</c:v>
                </c:pt>
                <c:pt idx="10139">
                  <c:v>2817</c:v>
                </c:pt>
                <c:pt idx="10140">
                  <c:v>2849</c:v>
                </c:pt>
                <c:pt idx="10141">
                  <c:v>2825</c:v>
                </c:pt>
                <c:pt idx="10142">
                  <c:v>2839</c:v>
                </c:pt>
                <c:pt idx="10143">
                  <c:v>2786</c:v>
                </c:pt>
                <c:pt idx="10144">
                  <c:v>2810</c:v>
                </c:pt>
                <c:pt idx="10145">
                  <c:v>2830</c:v>
                </c:pt>
                <c:pt idx="10146">
                  <c:v>2826</c:v>
                </c:pt>
                <c:pt idx="10147">
                  <c:v>2801</c:v>
                </c:pt>
                <c:pt idx="10148">
                  <c:v>2818</c:v>
                </c:pt>
                <c:pt idx="10149">
                  <c:v>2812</c:v>
                </c:pt>
                <c:pt idx="10150">
                  <c:v>2823</c:v>
                </c:pt>
                <c:pt idx="10151">
                  <c:v>2826</c:v>
                </c:pt>
                <c:pt idx="10152">
                  <c:v>2827</c:v>
                </c:pt>
                <c:pt idx="10153">
                  <c:v>2819</c:v>
                </c:pt>
                <c:pt idx="10154">
                  <c:v>2841</c:v>
                </c:pt>
                <c:pt idx="10155">
                  <c:v>2841</c:v>
                </c:pt>
                <c:pt idx="10156">
                  <c:v>2832</c:v>
                </c:pt>
                <c:pt idx="10157">
                  <c:v>2858</c:v>
                </c:pt>
                <c:pt idx="10158">
                  <c:v>2828</c:v>
                </c:pt>
                <c:pt idx="10159">
                  <c:v>2819</c:v>
                </c:pt>
                <c:pt idx="10160">
                  <c:v>2870</c:v>
                </c:pt>
                <c:pt idx="10161">
                  <c:v>2845</c:v>
                </c:pt>
                <c:pt idx="10162">
                  <c:v>2863</c:v>
                </c:pt>
                <c:pt idx="10163">
                  <c:v>2841</c:v>
                </c:pt>
                <c:pt idx="10164">
                  <c:v>2824</c:v>
                </c:pt>
                <c:pt idx="10165">
                  <c:v>2870</c:v>
                </c:pt>
                <c:pt idx="10166">
                  <c:v>2863</c:v>
                </c:pt>
                <c:pt idx="10167">
                  <c:v>2853</c:v>
                </c:pt>
                <c:pt idx="10168">
                  <c:v>2837</c:v>
                </c:pt>
                <c:pt idx="10169">
                  <c:v>2850</c:v>
                </c:pt>
                <c:pt idx="10170">
                  <c:v>2846</c:v>
                </c:pt>
                <c:pt idx="10171">
                  <c:v>2860</c:v>
                </c:pt>
                <c:pt idx="10172">
                  <c:v>2848</c:v>
                </c:pt>
                <c:pt idx="10173">
                  <c:v>2811</c:v>
                </c:pt>
                <c:pt idx="10174">
                  <c:v>2842</c:v>
                </c:pt>
                <c:pt idx="10175">
                  <c:v>2832</c:v>
                </c:pt>
                <c:pt idx="10176">
                  <c:v>2833</c:v>
                </c:pt>
                <c:pt idx="10177">
                  <c:v>2814</c:v>
                </c:pt>
                <c:pt idx="10178">
                  <c:v>2822</c:v>
                </c:pt>
                <c:pt idx="10179">
                  <c:v>2854</c:v>
                </c:pt>
                <c:pt idx="10180">
                  <c:v>2854</c:v>
                </c:pt>
                <c:pt idx="10181">
                  <c:v>2798</c:v>
                </c:pt>
                <c:pt idx="10182">
                  <c:v>2843</c:v>
                </c:pt>
                <c:pt idx="10183">
                  <c:v>2838</c:v>
                </c:pt>
                <c:pt idx="10184">
                  <c:v>2807</c:v>
                </c:pt>
                <c:pt idx="10185">
                  <c:v>2822</c:v>
                </c:pt>
                <c:pt idx="10186">
                  <c:v>2853</c:v>
                </c:pt>
                <c:pt idx="10187">
                  <c:v>2843</c:v>
                </c:pt>
                <c:pt idx="10188">
                  <c:v>2845</c:v>
                </c:pt>
                <c:pt idx="10189">
                  <c:v>2852</c:v>
                </c:pt>
                <c:pt idx="10190">
                  <c:v>2832</c:v>
                </c:pt>
                <c:pt idx="10191">
                  <c:v>2829</c:v>
                </c:pt>
                <c:pt idx="10192">
                  <c:v>2842</c:v>
                </c:pt>
                <c:pt idx="10193">
                  <c:v>2861</c:v>
                </c:pt>
                <c:pt idx="10194">
                  <c:v>2850</c:v>
                </c:pt>
                <c:pt idx="10195">
                  <c:v>2812</c:v>
                </c:pt>
                <c:pt idx="10196">
                  <c:v>2812</c:v>
                </c:pt>
                <c:pt idx="10197">
                  <c:v>2836</c:v>
                </c:pt>
                <c:pt idx="10198">
                  <c:v>2815</c:v>
                </c:pt>
                <c:pt idx="10199">
                  <c:v>2799</c:v>
                </c:pt>
                <c:pt idx="10200">
                  <c:v>2831</c:v>
                </c:pt>
                <c:pt idx="10201">
                  <c:v>2858</c:v>
                </c:pt>
                <c:pt idx="10202">
                  <c:v>2844</c:v>
                </c:pt>
                <c:pt idx="10203">
                  <c:v>2806</c:v>
                </c:pt>
                <c:pt idx="10204">
                  <c:v>2800</c:v>
                </c:pt>
                <c:pt idx="10205">
                  <c:v>2816</c:v>
                </c:pt>
                <c:pt idx="10206">
                  <c:v>2835</c:v>
                </c:pt>
                <c:pt idx="10207">
                  <c:v>2853</c:v>
                </c:pt>
                <c:pt idx="10208">
                  <c:v>2830</c:v>
                </c:pt>
                <c:pt idx="10209">
                  <c:v>2838</c:v>
                </c:pt>
                <c:pt idx="10210">
                  <c:v>2827</c:v>
                </c:pt>
                <c:pt idx="10211">
                  <c:v>2847</c:v>
                </c:pt>
                <c:pt idx="10212">
                  <c:v>2822</c:v>
                </c:pt>
                <c:pt idx="10213">
                  <c:v>2841</c:v>
                </c:pt>
                <c:pt idx="10214">
                  <c:v>2822</c:v>
                </c:pt>
                <c:pt idx="10215">
                  <c:v>2835</c:v>
                </c:pt>
                <c:pt idx="10216">
                  <c:v>2813</c:v>
                </c:pt>
                <c:pt idx="10217">
                  <c:v>2838</c:v>
                </c:pt>
                <c:pt idx="10218">
                  <c:v>2843</c:v>
                </c:pt>
                <c:pt idx="10219">
                  <c:v>2825</c:v>
                </c:pt>
                <c:pt idx="10220">
                  <c:v>2795</c:v>
                </c:pt>
                <c:pt idx="10221">
                  <c:v>2794</c:v>
                </c:pt>
                <c:pt idx="10222">
                  <c:v>2833</c:v>
                </c:pt>
                <c:pt idx="10223">
                  <c:v>2798</c:v>
                </c:pt>
                <c:pt idx="10224">
                  <c:v>2786</c:v>
                </c:pt>
                <c:pt idx="10225">
                  <c:v>2819</c:v>
                </c:pt>
                <c:pt idx="10226">
                  <c:v>2839</c:v>
                </c:pt>
                <c:pt idx="10227">
                  <c:v>2808</c:v>
                </c:pt>
                <c:pt idx="10228">
                  <c:v>2792</c:v>
                </c:pt>
                <c:pt idx="10229">
                  <c:v>2803</c:v>
                </c:pt>
                <c:pt idx="10230">
                  <c:v>2829</c:v>
                </c:pt>
                <c:pt idx="10231">
                  <c:v>2807</c:v>
                </c:pt>
                <c:pt idx="10232">
                  <c:v>2792</c:v>
                </c:pt>
                <c:pt idx="10233">
                  <c:v>2817</c:v>
                </c:pt>
                <c:pt idx="10234">
                  <c:v>2813</c:v>
                </c:pt>
                <c:pt idx="10235">
                  <c:v>2854</c:v>
                </c:pt>
                <c:pt idx="10236">
                  <c:v>2836</c:v>
                </c:pt>
                <c:pt idx="10237">
                  <c:v>2819</c:v>
                </c:pt>
                <c:pt idx="10238">
                  <c:v>2809</c:v>
                </c:pt>
                <c:pt idx="10239">
                  <c:v>2806</c:v>
                </c:pt>
                <c:pt idx="10240">
                  <c:v>2812</c:v>
                </c:pt>
                <c:pt idx="10241">
                  <c:v>2786</c:v>
                </c:pt>
                <c:pt idx="10242">
                  <c:v>2860</c:v>
                </c:pt>
                <c:pt idx="10243">
                  <c:v>2819</c:v>
                </c:pt>
                <c:pt idx="10244">
                  <c:v>2834</c:v>
                </c:pt>
                <c:pt idx="10245">
                  <c:v>2818</c:v>
                </c:pt>
                <c:pt idx="10246">
                  <c:v>2832</c:v>
                </c:pt>
                <c:pt idx="10247">
                  <c:v>2850</c:v>
                </c:pt>
                <c:pt idx="10248">
                  <c:v>2830</c:v>
                </c:pt>
                <c:pt idx="10249">
                  <c:v>2851</c:v>
                </c:pt>
                <c:pt idx="10250">
                  <c:v>2851</c:v>
                </c:pt>
                <c:pt idx="10251">
                  <c:v>2861</c:v>
                </c:pt>
                <c:pt idx="10252">
                  <c:v>2862</c:v>
                </c:pt>
                <c:pt idx="10253">
                  <c:v>2841</c:v>
                </c:pt>
                <c:pt idx="10254">
                  <c:v>2879</c:v>
                </c:pt>
                <c:pt idx="10255">
                  <c:v>2834</c:v>
                </c:pt>
                <c:pt idx="10256">
                  <c:v>2845</c:v>
                </c:pt>
                <c:pt idx="10257">
                  <c:v>2839</c:v>
                </c:pt>
                <c:pt idx="10258">
                  <c:v>2825</c:v>
                </c:pt>
                <c:pt idx="10259">
                  <c:v>2846</c:v>
                </c:pt>
                <c:pt idx="10260">
                  <c:v>2792</c:v>
                </c:pt>
                <c:pt idx="10261">
                  <c:v>2808</c:v>
                </c:pt>
                <c:pt idx="10262">
                  <c:v>2814</c:v>
                </c:pt>
                <c:pt idx="10263">
                  <c:v>2815</c:v>
                </c:pt>
                <c:pt idx="10264">
                  <c:v>2812</c:v>
                </c:pt>
                <c:pt idx="10265">
                  <c:v>2805</c:v>
                </c:pt>
                <c:pt idx="10266">
                  <c:v>2836</c:v>
                </c:pt>
                <c:pt idx="10267">
                  <c:v>2829</c:v>
                </c:pt>
                <c:pt idx="10268">
                  <c:v>2829</c:v>
                </c:pt>
                <c:pt idx="10269">
                  <c:v>2844</c:v>
                </c:pt>
                <c:pt idx="10270">
                  <c:v>2851</c:v>
                </c:pt>
                <c:pt idx="10271">
                  <c:v>2844</c:v>
                </c:pt>
                <c:pt idx="10272">
                  <c:v>2815</c:v>
                </c:pt>
                <c:pt idx="10273">
                  <c:v>2866</c:v>
                </c:pt>
                <c:pt idx="10274">
                  <c:v>2851</c:v>
                </c:pt>
                <c:pt idx="10275">
                  <c:v>2818</c:v>
                </c:pt>
                <c:pt idx="10276">
                  <c:v>2802</c:v>
                </c:pt>
                <c:pt idx="10277">
                  <c:v>2833</c:v>
                </c:pt>
                <c:pt idx="10278">
                  <c:v>2824</c:v>
                </c:pt>
                <c:pt idx="10279">
                  <c:v>2864</c:v>
                </c:pt>
                <c:pt idx="10280">
                  <c:v>2860</c:v>
                </c:pt>
                <c:pt idx="10281">
                  <c:v>2841</c:v>
                </c:pt>
                <c:pt idx="10282">
                  <c:v>2856</c:v>
                </c:pt>
                <c:pt idx="10283">
                  <c:v>2857</c:v>
                </c:pt>
                <c:pt idx="10284">
                  <c:v>2844</c:v>
                </c:pt>
                <c:pt idx="10285">
                  <c:v>2812</c:v>
                </c:pt>
                <c:pt idx="10286">
                  <c:v>2825</c:v>
                </c:pt>
                <c:pt idx="10287">
                  <c:v>2835</c:v>
                </c:pt>
                <c:pt idx="10288">
                  <c:v>2831</c:v>
                </c:pt>
                <c:pt idx="10289">
                  <c:v>2858</c:v>
                </c:pt>
                <c:pt idx="10290">
                  <c:v>2834</c:v>
                </c:pt>
                <c:pt idx="10291">
                  <c:v>2826</c:v>
                </c:pt>
                <c:pt idx="10292">
                  <c:v>2854</c:v>
                </c:pt>
                <c:pt idx="10293">
                  <c:v>2827</c:v>
                </c:pt>
                <c:pt idx="10294">
                  <c:v>2854</c:v>
                </c:pt>
                <c:pt idx="10295">
                  <c:v>2852</c:v>
                </c:pt>
                <c:pt idx="10296">
                  <c:v>2856</c:v>
                </c:pt>
                <c:pt idx="10297">
                  <c:v>2857</c:v>
                </c:pt>
                <c:pt idx="10298">
                  <c:v>2887</c:v>
                </c:pt>
                <c:pt idx="10299">
                  <c:v>2847</c:v>
                </c:pt>
                <c:pt idx="10300">
                  <c:v>2844</c:v>
                </c:pt>
                <c:pt idx="10301">
                  <c:v>2799</c:v>
                </c:pt>
                <c:pt idx="10302">
                  <c:v>2851</c:v>
                </c:pt>
                <c:pt idx="10303">
                  <c:v>2861</c:v>
                </c:pt>
                <c:pt idx="10304">
                  <c:v>2860</c:v>
                </c:pt>
                <c:pt idx="10305">
                  <c:v>2852</c:v>
                </c:pt>
                <c:pt idx="10306">
                  <c:v>2845</c:v>
                </c:pt>
                <c:pt idx="10307">
                  <c:v>2862</c:v>
                </c:pt>
                <c:pt idx="10308">
                  <c:v>2809</c:v>
                </c:pt>
                <c:pt idx="10309">
                  <c:v>2852</c:v>
                </c:pt>
                <c:pt idx="10310">
                  <c:v>2831</c:v>
                </c:pt>
                <c:pt idx="10311">
                  <c:v>2834</c:v>
                </c:pt>
                <c:pt idx="10312">
                  <c:v>2846</c:v>
                </c:pt>
                <c:pt idx="10313">
                  <c:v>2843</c:v>
                </c:pt>
                <c:pt idx="10314">
                  <c:v>2838</c:v>
                </c:pt>
                <c:pt idx="10315">
                  <c:v>2847</c:v>
                </c:pt>
                <c:pt idx="10316">
                  <c:v>2860</c:v>
                </c:pt>
                <c:pt idx="10317">
                  <c:v>2834</c:v>
                </c:pt>
                <c:pt idx="10318">
                  <c:v>2835</c:v>
                </c:pt>
                <c:pt idx="10319">
                  <c:v>2865</c:v>
                </c:pt>
                <c:pt idx="10320">
                  <c:v>2852</c:v>
                </c:pt>
                <c:pt idx="10321">
                  <c:v>2857</c:v>
                </c:pt>
                <c:pt idx="10322">
                  <c:v>2858</c:v>
                </c:pt>
                <c:pt idx="10323">
                  <c:v>2858</c:v>
                </c:pt>
                <c:pt idx="10324">
                  <c:v>2847</c:v>
                </c:pt>
                <c:pt idx="10325">
                  <c:v>2844</c:v>
                </c:pt>
                <c:pt idx="10326">
                  <c:v>2814</c:v>
                </c:pt>
                <c:pt idx="10327">
                  <c:v>2842</c:v>
                </c:pt>
                <c:pt idx="10328">
                  <c:v>2866</c:v>
                </c:pt>
                <c:pt idx="10329">
                  <c:v>2826</c:v>
                </c:pt>
                <c:pt idx="10330">
                  <c:v>2862</c:v>
                </c:pt>
                <c:pt idx="10331">
                  <c:v>2871</c:v>
                </c:pt>
                <c:pt idx="10332">
                  <c:v>2846</c:v>
                </c:pt>
                <c:pt idx="10333">
                  <c:v>2849</c:v>
                </c:pt>
                <c:pt idx="10334">
                  <c:v>2863</c:v>
                </c:pt>
                <c:pt idx="10335">
                  <c:v>2844</c:v>
                </c:pt>
                <c:pt idx="10336">
                  <c:v>2850</c:v>
                </c:pt>
                <c:pt idx="10337">
                  <c:v>2841</c:v>
                </c:pt>
                <c:pt idx="10338">
                  <c:v>2838</c:v>
                </c:pt>
                <c:pt idx="10339">
                  <c:v>2844</c:v>
                </c:pt>
                <c:pt idx="10340">
                  <c:v>2842</c:v>
                </c:pt>
                <c:pt idx="10341">
                  <c:v>2851</c:v>
                </c:pt>
                <c:pt idx="10342">
                  <c:v>2828</c:v>
                </c:pt>
                <c:pt idx="10343">
                  <c:v>2828</c:v>
                </c:pt>
                <c:pt idx="10344">
                  <c:v>2813</c:v>
                </c:pt>
                <c:pt idx="10345">
                  <c:v>2828</c:v>
                </c:pt>
                <c:pt idx="10346">
                  <c:v>2827</c:v>
                </c:pt>
                <c:pt idx="10347">
                  <c:v>2829</c:v>
                </c:pt>
                <c:pt idx="10348">
                  <c:v>2808</c:v>
                </c:pt>
                <c:pt idx="10349">
                  <c:v>2863</c:v>
                </c:pt>
                <c:pt idx="10350">
                  <c:v>2825</c:v>
                </c:pt>
                <c:pt idx="10351">
                  <c:v>2833</c:v>
                </c:pt>
                <c:pt idx="10352">
                  <c:v>2838</c:v>
                </c:pt>
                <c:pt idx="10353">
                  <c:v>2863</c:v>
                </c:pt>
                <c:pt idx="10354">
                  <c:v>2869</c:v>
                </c:pt>
                <c:pt idx="10355">
                  <c:v>2826</c:v>
                </c:pt>
                <c:pt idx="10356">
                  <c:v>2841</c:v>
                </c:pt>
                <c:pt idx="10357">
                  <c:v>2842</c:v>
                </c:pt>
                <c:pt idx="10358">
                  <c:v>2838</c:v>
                </c:pt>
                <c:pt idx="10359">
                  <c:v>2882</c:v>
                </c:pt>
                <c:pt idx="10360">
                  <c:v>2849</c:v>
                </c:pt>
                <c:pt idx="10361">
                  <c:v>2858</c:v>
                </c:pt>
                <c:pt idx="10362">
                  <c:v>2826</c:v>
                </c:pt>
                <c:pt idx="10363">
                  <c:v>2857</c:v>
                </c:pt>
                <c:pt idx="10364">
                  <c:v>2829</c:v>
                </c:pt>
                <c:pt idx="10365">
                  <c:v>2819</c:v>
                </c:pt>
                <c:pt idx="10366">
                  <c:v>2838</c:v>
                </c:pt>
                <c:pt idx="10367">
                  <c:v>2831</c:v>
                </c:pt>
                <c:pt idx="10368">
                  <c:v>2846</c:v>
                </c:pt>
                <c:pt idx="10369">
                  <c:v>2854</c:v>
                </c:pt>
                <c:pt idx="10370">
                  <c:v>2863</c:v>
                </c:pt>
                <c:pt idx="10371">
                  <c:v>2819</c:v>
                </c:pt>
                <c:pt idx="10372">
                  <c:v>2837</c:v>
                </c:pt>
                <c:pt idx="10373">
                  <c:v>2836</c:v>
                </c:pt>
                <c:pt idx="10374">
                  <c:v>2802</c:v>
                </c:pt>
                <c:pt idx="10375">
                  <c:v>2814</c:v>
                </c:pt>
                <c:pt idx="10376">
                  <c:v>2831</c:v>
                </c:pt>
                <c:pt idx="10377">
                  <c:v>2868</c:v>
                </c:pt>
                <c:pt idx="10378">
                  <c:v>2808</c:v>
                </c:pt>
                <c:pt idx="10379">
                  <c:v>2818</c:v>
                </c:pt>
                <c:pt idx="10380">
                  <c:v>2827</c:v>
                </c:pt>
                <c:pt idx="10381">
                  <c:v>2798</c:v>
                </c:pt>
                <c:pt idx="10382">
                  <c:v>2840</c:v>
                </c:pt>
                <c:pt idx="10383">
                  <c:v>2859</c:v>
                </c:pt>
                <c:pt idx="10384">
                  <c:v>2832</c:v>
                </c:pt>
                <c:pt idx="10385">
                  <c:v>2851</c:v>
                </c:pt>
                <c:pt idx="10386">
                  <c:v>2794</c:v>
                </c:pt>
                <c:pt idx="10387">
                  <c:v>2798</c:v>
                </c:pt>
                <c:pt idx="10388">
                  <c:v>2812</c:v>
                </c:pt>
                <c:pt idx="10389">
                  <c:v>2840</c:v>
                </c:pt>
                <c:pt idx="10390">
                  <c:v>2846</c:v>
                </c:pt>
                <c:pt idx="10391">
                  <c:v>2830</c:v>
                </c:pt>
                <c:pt idx="10392">
                  <c:v>2848</c:v>
                </c:pt>
                <c:pt idx="10393">
                  <c:v>2829</c:v>
                </c:pt>
                <c:pt idx="10394">
                  <c:v>2836</c:v>
                </c:pt>
                <c:pt idx="10395">
                  <c:v>2867</c:v>
                </c:pt>
                <c:pt idx="10396">
                  <c:v>2860</c:v>
                </c:pt>
                <c:pt idx="10397">
                  <c:v>2839</c:v>
                </c:pt>
                <c:pt idx="10398">
                  <c:v>2848</c:v>
                </c:pt>
                <c:pt idx="10399">
                  <c:v>2843</c:v>
                </c:pt>
                <c:pt idx="10400">
                  <c:v>2851</c:v>
                </c:pt>
                <c:pt idx="10401">
                  <c:v>2837</c:v>
                </c:pt>
                <c:pt idx="10402">
                  <c:v>2838</c:v>
                </c:pt>
                <c:pt idx="10403">
                  <c:v>2846</c:v>
                </c:pt>
                <c:pt idx="10404">
                  <c:v>2827</c:v>
                </c:pt>
                <c:pt idx="10405">
                  <c:v>2865</c:v>
                </c:pt>
                <c:pt idx="10406">
                  <c:v>2855</c:v>
                </c:pt>
                <c:pt idx="10407">
                  <c:v>2863</c:v>
                </c:pt>
                <c:pt idx="10408">
                  <c:v>2843</c:v>
                </c:pt>
                <c:pt idx="10409">
                  <c:v>2831</c:v>
                </c:pt>
                <c:pt idx="10410">
                  <c:v>2836</c:v>
                </c:pt>
                <c:pt idx="10411">
                  <c:v>2813</c:v>
                </c:pt>
                <c:pt idx="10412">
                  <c:v>2836</c:v>
                </c:pt>
                <c:pt idx="10413">
                  <c:v>2855</c:v>
                </c:pt>
                <c:pt idx="10414">
                  <c:v>2837</c:v>
                </c:pt>
                <c:pt idx="10415">
                  <c:v>2818</c:v>
                </c:pt>
                <c:pt idx="10416">
                  <c:v>2823</c:v>
                </c:pt>
                <c:pt idx="10417">
                  <c:v>2859</c:v>
                </c:pt>
                <c:pt idx="10418">
                  <c:v>2817</c:v>
                </c:pt>
                <c:pt idx="10419">
                  <c:v>2857</c:v>
                </c:pt>
                <c:pt idx="10420">
                  <c:v>2886</c:v>
                </c:pt>
                <c:pt idx="10421">
                  <c:v>2853</c:v>
                </c:pt>
                <c:pt idx="10422">
                  <c:v>2851</c:v>
                </c:pt>
                <c:pt idx="10423">
                  <c:v>2869</c:v>
                </c:pt>
                <c:pt idx="10424">
                  <c:v>2862</c:v>
                </c:pt>
                <c:pt idx="10425">
                  <c:v>2853</c:v>
                </c:pt>
                <c:pt idx="10426">
                  <c:v>2863</c:v>
                </c:pt>
                <c:pt idx="10427">
                  <c:v>2869</c:v>
                </c:pt>
                <c:pt idx="10428">
                  <c:v>2863</c:v>
                </c:pt>
                <c:pt idx="10429">
                  <c:v>2870</c:v>
                </c:pt>
                <c:pt idx="10430">
                  <c:v>2874</c:v>
                </c:pt>
                <c:pt idx="10431">
                  <c:v>2878</c:v>
                </c:pt>
                <c:pt idx="10432">
                  <c:v>2877</c:v>
                </c:pt>
                <c:pt idx="10433">
                  <c:v>2846</c:v>
                </c:pt>
                <c:pt idx="10434">
                  <c:v>2822</c:v>
                </c:pt>
                <c:pt idx="10435">
                  <c:v>2880</c:v>
                </c:pt>
                <c:pt idx="10436">
                  <c:v>2848</c:v>
                </c:pt>
                <c:pt idx="10437">
                  <c:v>2826</c:v>
                </c:pt>
                <c:pt idx="10438">
                  <c:v>2805</c:v>
                </c:pt>
                <c:pt idx="10439">
                  <c:v>2838</c:v>
                </c:pt>
                <c:pt idx="10440">
                  <c:v>2851</c:v>
                </c:pt>
                <c:pt idx="10441">
                  <c:v>2853</c:v>
                </c:pt>
                <c:pt idx="10442">
                  <c:v>2838</c:v>
                </c:pt>
                <c:pt idx="10443">
                  <c:v>2821</c:v>
                </c:pt>
                <c:pt idx="10444">
                  <c:v>2824</c:v>
                </c:pt>
                <c:pt idx="10445">
                  <c:v>2849</c:v>
                </c:pt>
                <c:pt idx="10446">
                  <c:v>2820</c:v>
                </c:pt>
                <c:pt idx="10447">
                  <c:v>2835</c:v>
                </c:pt>
                <c:pt idx="10448">
                  <c:v>2815</c:v>
                </c:pt>
                <c:pt idx="10449">
                  <c:v>2853</c:v>
                </c:pt>
                <c:pt idx="10450">
                  <c:v>2846</c:v>
                </c:pt>
                <c:pt idx="10451">
                  <c:v>2866</c:v>
                </c:pt>
                <c:pt idx="10452">
                  <c:v>2846</c:v>
                </c:pt>
                <c:pt idx="10453">
                  <c:v>2852</c:v>
                </c:pt>
                <c:pt idx="10454">
                  <c:v>2823</c:v>
                </c:pt>
                <c:pt idx="10455">
                  <c:v>2829</c:v>
                </c:pt>
                <c:pt idx="10456">
                  <c:v>2828</c:v>
                </c:pt>
                <c:pt idx="10457">
                  <c:v>2826</c:v>
                </c:pt>
                <c:pt idx="10458">
                  <c:v>2848</c:v>
                </c:pt>
                <c:pt idx="10459">
                  <c:v>2850</c:v>
                </c:pt>
                <c:pt idx="10460">
                  <c:v>2841</c:v>
                </c:pt>
                <c:pt idx="10461">
                  <c:v>2858</c:v>
                </c:pt>
                <c:pt idx="10462">
                  <c:v>2860</c:v>
                </c:pt>
                <c:pt idx="10463">
                  <c:v>2858</c:v>
                </c:pt>
                <c:pt idx="10464">
                  <c:v>2853</c:v>
                </c:pt>
                <c:pt idx="10465">
                  <c:v>2857</c:v>
                </c:pt>
                <c:pt idx="10466">
                  <c:v>2852</c:v>
                </c:pt>
                <c:pt idx="10467">
                  <c:v>2867</c:v>
                </c:pt>
                <c:pt idx="10468">
                  <c:v>2888</c:v>
                </c:pt>
                <c:pt idx="10469">
                  <c:v>2868</c:v>
                </c:pt>
                <c:pt idx="10470">
                  <c:v>2885</c:v>
                </c:pt>
                <c:pt idx="10471">
                  <c:v>2826</c:v>
                </c:pt>
                <c:pt idx="10472">
                  <c:v>2867</c:v>
                </c:pt>
                <c:pt idx="10473">
                  <c:v>2865</c:v>
                </c:pt>
                <c:pt idx="10474">
                  <c:v>2848</c:v>
                </c:pt>
                <c:pt idx="10475">
                  <c:v>2827</c:v>
                </c:pt>
                <c:pt idx="10476">
                  <c:v>2846</c:v>
                </c:pt>
                <c:pt idx="10477">
                  <c:v>2887</c:v>
                </c:pt>
                <c:pt idx="10478">
                  <c:v>2883</c:v>
                </c:pt>
                <c:pt idx="10479">
                  <c:v>2880</c:v>
                </c:pt>
                <c:pt idx="10480">
                  <c:v>2855</c:v>
                </c:pt>
                <c:pt idx="10481">
                  <c:v>2864</c:v>
                </c:pt>
                <c:pt idx="10482">
                  <c:v>2874</c:v>
                </c:pt>
                <c:pt idx="10483">
                  <c:v>2888</c:v>
                </c:pt>
                <c:pt idx="10484">
                  <c:v>2853</c:v>
                </c:pt>
                <c:pt idx="10485">
                  <c:v>2892</c:v>
                </c:pt>
                <c:pt idx="10486">
                  <c:v>2848</c:v>
                </c:pt>
                <c:pt idx="10487">
                  <c:v>2858</c:v>
                </c:pt>
                <c:pt idx="10488">
                  <c:v>2875</c:v>
                </c:pt>
                <c:pt idx="10489">
                  <c:v>2848</c:v>
                </c:pt>
                <c:pt idx="10490">
                  <c:v>2846</c:v>
                </c:pt>
                <c:pt idx="10491">
                  <c:v>2889</c:v>
                </c:pt>
                <c:pt idx="10492">
                  <c:v>2846</c:v>
                </c:pt>
                <c:pt idx="10493">
                  <c:v>2840</c:v>
                </c:pt>
                <c:pt idx="10494">
                  <c:v>2876</c:v>
                </c:pt>
                <c:pt idx="10495">
                  <c:v>2873</c:v>
                </c:pt>
                <c:pt idx="10496">
                  <c:v>2812</c:v>
                </c:pt>
                <c:pt idx="10497">
                  <c:v>2845</c:v>
                </c:pt>
                <c:pt idx="10498">
                  <c:v>2828</c:v>
                </c:pt>
                <c:pt idx="10499">
                  <c:v>2864</c:v>
                </c:pt>
                <c:pt idx="10500">
                  <c:v>2841</c:v>
                </c:pt>
                <c:pt idx="10501">
                  <c:v>2836</c:v>
                </c:pt>
                <c:pt idx="10502">
                  <c:v>2833</c:v>
                </c:pt>
                <c:pt idx="10503">
                  <c:v>2854</c:v>
                </c:pt>
                <c:pt idx="10504">
                  <c:v>2846</c:v>
                </c:pt>
                <c:pt idx="10505">
                  <c:v>2847</c:v>
                </c:pt>
                <c:pt idx="10506">
                  <c:v>2867</c:v>
                </c:pt>
                <c:pt idx="10507">
                  <c:v>2893</c:v>
                </c:pt>
                <c:pt idx="10508">
                  <c:v>2857</c:v>
                </c:pt>
                <c:pt idx="10509">
                  <c:v>2844</c:v>
                </c:pt>
                <c:pt idx="10510">
                  <c:v>2875</c:v>
                </c:pt>
                <c:pt idx="10511">
                  <c:v>2864</c:v>
                </c:pt>
                <c:pt idx="10512">
                  <c:v>2880</c:v>
                </c:pt>
                <c:pt idx="10513">
                  <c:v>2843</c:v>
                </c:pt>
                <c:pt idx="10514">
                  <c:v>2882</c:v>
                </c:pt>
                <c:pt idx="10515">
                  <c:v>2879</c:v>
                </c:pt>
                <c:pt idx="10516">
                  <c:v>2900</c:v>
                </c:pt>
                <c:pt idx="10517">
                  <c:v>2892</c:v>
                </c:pt>
                <c:pt idx="10518">
                  <c:v>2853</c:v>
                </c:pt>
                <c:pt idx="10519">
                  <c:v>2832</c:v>
                </c:pt>
                <c:pt idx="10520">
                  <c:v>2852</c:v>
                </c:pt>
                <c:pt idx="10521">
                  <c:v>2853</c:v>
                </c:pt>
                <c:pt idx="10522">
                  <c:v>2869</c:v>
                </c:pt>
                <c:pt idx="10523">
                  <c:v>2855</c:v>
                </c:pt>
                <c:pt idx="10524">
                  <c:v>2860</c:v>
                </c:pt>
                <c:pt idx="10525">
                  <c:v>2854</c:v>
                </c:pt>
                <c:pt idx="10526">
                  <c:v>2850</c:v>
                </c:pt>
                <c:pt idx="10527">
                  <c:v>2832</c:v>
                </c:pt>
                <c:pt idx="10528">
                  <c:v>2842</c:v>
                </c:pt>
                <c:pt idx="10529">
                  <c:v>2828</c:v>
                </c:pt>
                <c:pt idx="10530">
                  <c:v>2805</c:v>
                </c:pt>
                <c:pt idx="10531">
                  <c:v>2839</c:v>
                </c:pt>
                <c:pt idx="10532">
                  <c:v>2862</c:v>
                </c:pt>
                <c:pt idx="10533">
                  <c:v>2839</c:v>
                </c:pt>
                <c:pt idx="10534">
                  <c:v>2858</c:v>
                </c:pt>
                <c:pt idx="10535">
                  <c:v>2857</c:v>
                </c:pt>
                <c:pt idx="10536">
                  <c:v>2838</c:v>
                </c:pt>
                <c:pt idx="10537">
                  <c:v>2844</c:v>
                </c:pt>
                <c:pt idx="10538">
                  <c:v>2872</c:v>
                </c:pt>
                <c:pt idx="10539">
                  <c:v>2881</c:v>
                </c:pt>
                <c:pt idx="10540">
                  <c:v>2817</c:v>
                </c:pt>
                <c:pt idx="10541">
                  <c:v>2869</c:v>
                </c:pt>
                <c:pt idx="10542">
                  <c:v>2856</c:v>
                </c:pt>
                <c:pt idx="10543">
                  <c:v>2855</c:v>
                </c:pt>
                <c:pt idx="10544">
                  <c:v>2838</c:v>
                </c:pt>
                <c:pt idx="10545">
                  <c:v>2844</c:v>
                </c:pt>
                <c:pt idx="10546">
                  <c:v>2872</c:v>
                </c:pt>
                <c:pt idx="10547">
                  <c:v>2827</c:v>
                </c:pt>
                <c:pt idx="10548">
                  <c:v>2857</c:v>
                </c:pt>
                <c:pt idx="10549">
                  <c:v>2847</c:v>
                </c:pt>
                <c:pt idx="10550">
                  <c:v>2812</c:v>
                </c:pt>
                <c:pt idx="10551">
                  <c:v>2854</c:v>
                </c:pt>
                <c:pt idx="10552">
                  <c:v>2855</c:v>
                </c:pt>
                <c:pt idx="10553">
                  <c:v>2851</c:v>
                </c:pt>
                <c:pt idx="10554">
                  <c:v>2869</c:v>
                </c:pt>
                <c:pt idx="10555">
                  <c:v>2863</c:v>
                </c:pt>
                <c:pt idx="10556">
                  <c:v>2858</c:v>
                </c:pt>
                <c:pt idx="10557">
                  <c:v>2844</c:v>
                </c:pt>
                <c:pt idx="10558">
                  <c:v>2857</c:v>
                </c:pt>
                <c:pt idx="10559">
                  <c:v>2820</c:v>
                </c:pt>
                <c:pt idx="10560">
                  <c:v>2843</c:v>
                </c:pt>
                <c:pt idx="10561">
                  <c:v>2822</c:v>
                </c:pt>
                <c:pt idx="10562">
                  <c:v>2845</c:v>
                </c:pt>
                <c:pt idx="10563">
                  <c:v>2861</c:v>
                </c:pt>
                <c:pt idx="10564">
                  <c:v>2838</c:v>
                </c:pt>
                <c:pt idx="10565">
                  <c:v>2866</c:v>
                </c:pt>
                <c:pt idx="10566">
                  <c:v>2829</c:v>
                </c:pt>
                <c:pt idx="10567">
                  <c:v>2830</c:v>
                </c:pt>
                <c:pt idx="10568">
                  <c:v>2842</c:v>
                </c:pt>
                <c:pt idx="10569">
                  <c:v>2851</c:v>
                </c:pt>
                <c:pt idx="10570">
                  <c:v>2822</c:v>
                </c:pt>
                <c:pt idx="10571">
                  <c:v>2824</c:v>
                </c:pt>
                <c:pt idx="10572">
                  <c:v>2822</c:v>
                </c:pt>
                <c:pt idx="10573">
                  <c:v>2819</c:v>
                </c:pt>
                <c:pt idx="10574">
                  <c:v>2860</c:v>
                </c:pt>
                <c:pt idx="10575">
                  <c:v>2827</c:v>
                </c:pt>
                <c:pt idx="10576">
                  <c:v>2873</c:v>
                </c:pt>
                <c:pt idx="10577">
                  <c:v>2842</c:v>
                </c:pt>
                <c:pt idx="10578">
                  <c:v>2846</c:v>
                </c:pt>
                <c:pt idx="10579">
                  <c:v>2879</c:v>
                </c:pt>
                <c:pt idx="10580">
                  <c:v>2877</c:v>
                </c:pt>
                <c:pt idx="10581">
                  <c:v>2832</c:v>
                </c:pt>
                <c:pt idx="10582">
                  <c:v>2831</c:v>
                </c:pt>
                <c:pt idx="10583">
                  <c:v>2806</c:v>
                </c:pt>
                <c:pt idx="10584">
                  <c:v>2842</c:v>
                </c:pt>
                <c:pt idx="10585">
                  <c:v>2849</c:v>
                </c:pt>
                <c:pt idx="10586">
                  <c:v>2869</c:v>
                </c:pt>
                <c:pt idx="10587">
                  <c:v>2849</c:v>
                </c:pt>
                <c:pt idx="10588">
                  <c:v>2846</c:v>
                </c:pt>
                <c:pt idx="10589">
                  <c:v>2841</c:v>
                </c:pt>
                <c:pt idx="10590">
                  <c:v>2858</c:v>
                </c:pt>
                <c:pt idx="10591">
                  <c:v>2844</c:v>
                </c:pt>
                <c:pt idx="10592">
                  <c:v>2852</c:v>
                </c:pt>
                <c:pt idx="10593">
                  <c:v>2840</c:v>
                </c:pt>
                <c:pt idx="10594">
                  <c:v>2819</c:v>
                </c:pt>
                <c:pt idx="10595">
                  <c:v>2818</c:v>
                </c:pt>
                <c:pt idx="10596">
                  <c:v>2825</c:v>
                </c:pt>
                <c:pt idx="10597">
                  <c:v>2848</c:v>
                </c:pt>
                <c:pt idx="10598">
                  <c:v>2820</c:v>
                </c:pt>
                <c:pt idx="10599">
                  <c:v>2844</c:v>
                </c:pt>
                <c:pt idx="10600">
                  <c:v>2845</c:v>
                </c:pt>
                <c:pt idx="10601">
                  <c:v>2814</c:v>
                </c:pt>
                <c:pt idx="10602">
                  <c:v>2834</c:v>
                </c:pt>
                <c:pt idx="10603">
                  <c:v>2832</c:v>
                </c:pt>
                <c:pt idx="10604">
                  <c:v>2823</c:v>
                </c:pt>
                <c:pt idx="10605">
                  <c:v>2814</c:v>
                </c:pt>
                <c:pt idx="10606">
                  <c:v>2798</c:v>
                </c:pt>
                <c:pt idx="10607">
                  <c:v>2818</c:v>
                </c:pt>
                <c:pt idx="10608">
                  <c:v>2827</c:v>
                </c:pt>
                <c:pt idx="10609">
                  <c:v>2846</c:v>
                </c:pt>
                <c:pt idx="10610">
                  <c:v>2858</c:v>
                </c:pt>
                <c:pt idx="10611">
                  <c:v>2819</c:v>
                </c:pt>
                <c:pt idx="10612">
                  <c:v>2804</c:v>
                </c:pt>
                <c:pt idx="10613">
                  <c:v>2811</c:v>
                </c:pt>
                <c:pt idx="10614">
                  <c:v>2825</c:v>
                </c:pt>
                <c:pt idx="10615">
                  <c:v>2812</c:v>
                </c:pt>
                <c:pt idx="10616">
                  <c:v>2842</c:v>
                </c:pt>
                <c:pt idx="10617">
                  <c:v>2854</c:v>
                </c:pt>
                <c:pt idx="10618">
                  <c:v>2834</c:v>
                </c:pt>
                <c:pt idx="10619">
                  <c:v>2827</c:v>
                </c:pt>
                <c:pt idx="10620">
                  <c:v>2774</c:v>
                </c:pt>
                <c:pt idx="10621">
                  <c:v>2813</c:v>
                </c:pt>
                <c:pt idx="10622">
                  <c:v>2829</c:v>
                </c:pt>
                <c:pt idx="10623">
                  <c:v>2830</c:v>
                </c:pt>
                <c:pt idx="10624">
                  <c:v>2836</c:v>
                </c:pt>
                <c:pt idx="10625">
                  <c:v>2789</c:v>
                </c:pt>
                <c:pt idx="10626">
                  <c:v>2830</c:v>
                </c:pt>
                <c:pt idx="10627">
                  <c:v>2810</c:v>
                </c:pt>
                <c:pt idx="10628">
                  <c:v>2814</c:v>
                </c:pt>
                <c:pt idx="10629">
                  <c:v>2835</c:v>
                </c:pt>
                <c:pt idx="10630">
                  <c:v>2834</c:v>
                </c:pt>
                <c:pt idx="10631">
                  <c:v>2807</c:v>
                </c:pt>
                <c:pt idx="10632">
                  <c:v>2827</c:v>
                </c:pt>
                <c:pt idx="10633">
                  <c:v>2795</c:v>
                </c:pt>
                <c:pt idx="10634">
                  <c:v>2808</c:v>
                </c:pt>
                <c:pt idx="10635">
                  <c:v>2842</c:v>
                </c:pt>
                <c:pt idx="10636">
                  <c:v>2831</c:v>
                </c:pt>
                <c:pt idx="10637">
                  <c:v>2852</c:v>
                </c:pt>
                <c:pt idx="10638">
                  <c:v>2847</c:v>
                </c:pt>
                <c:pt idx="10639">
                  <c:v>2833</c:v>
                </c:pt>
                <c:pt idx="10640">
                  <c:v>2842</c:v>
                </c:pt>
                <c:pt idx="10641">
                  <c:v>2829</c:v>
                </c:pt>
                <c:pt idx="10642">
                  <c:v>2856</c:v>
                </c:pt>
                <c:pt idx="10643">
                  <c:v>2845</c:v>
                </c:pt>
                <c:pt idx="10644">
                  <c:v>2841</c:v>
                </c:pt>
                <c:pt idx="10645">
                  <c:v>2860</c:v>
                </c:pt>
                <c:pt idx="10646">
                  <c:v>2847</c:v>
                </c:pt>
                <c:pt idx="10647">
                  <c:v>2842</c:v>
                </c:pt>
                <c:pt idx="10648">
                  <c:v>2838</c:v>
                </c:pt>
                <c:pt idx="10649">
                  <c:v>2849</c:v>
                </c:pt>
                <c:pt idx="10650">
                  <c:v>2821</c:v>
                </c:pt>
                <c:pt idx="10651">
                  <c:v>2800</c:v>
                </c:pt>
                <c:pt idx="10652">
                  <c:v>2798</c:v>
                </c:pt>
                <c:pt idx="10653">
                  <c:v>2788</c:v>
                </c:pt>
                <c:pt idx="10654">
                  <c:v>2798</c:v>
                </c:pt>
                <c:pt idx="10655">
                  <c:v>2815</c:v>
                </c:pt>
                <c:pt idx="10656">
                  <c:v>2811</c:v>
                </c:pt>
                <c:pt idx="10657">
                  <c:v>2803</c:v>
                </c:pt>
                <c:pt idx="10658">
                  <c:v>2824</c:v>
                </c:pt>
                <c:pt idx="10659">
                  <c:v>2822</c:v>
                </c:pt>
                <c:pt idx="10660">
                  <c:v>2837</c:v>
                </c:pt>
                <c:pt idx="10661">
                  <c:v>2804</c:v>
                </c:pt>
                <c:pt idx="10662">
                  <c:v>2806</c:v>
                </c:pt>
                <c:pt idx="10663">
                  <c:v>2835</c:v>
                </c:pt>
                <c:pt idx="10664">
                  <c:v>2839</c:v>
                </c:pt>
                <c:pt idx="10665">
                  <c:v>2816</c:v>
                </c:pt>
                <c:pt idx="10666">
                  <c:v>2818</c:v>
                </c:pt>
                <c:pt idx="10667">
                  <c:v>2812</c:v>
                </c:pt>
                <c:pt idx="10668">
                  <c:v>2834</c:v>
                </c:pt>
                <c:pt idx="10669">
                  <c:v>2800</c:v>
                </c:pt>
                <c:pt idx="10670">
                  <c:v>2843</c:v>
                </c:pt>
                <c:pt idx="10671">
                  <c:v>2813</c:v>
                </c:pt>
                <c:pt idx="10672">
                  <c:v>2840</c:v>
                </c:pt>
                <c:pt idx="10673">
                  <c:v>2847</c:v>
                </c:pt>
                <c:pt idx="10674">
                  <c:v>2806</c:v>
                </c:pt>
                <c:pt idx="10675">
                  <c:v>2826</c:v>
                </c:pt>
                <c:pt idx="10676">
                  <c:v>2818</c:v>
                </c:pt>
                <c:pt idx="10677">
                  <c:v>2857</c:v>
                </c:pt>
                <c:pt idx="10678">
                  <c:v>2834</c:v>
                </c:pt>
                <c:pt idx="10679">
                  <c:v>2800</c:v>
                </c:pt>
                <c:pt idx="10680">
                  <c:v>2790</c:v>
                </c:pt>
                <c:pt idx="10681">
                  <c:v>2798</c:v>
                </c:pt>
                <c:pt idx="10682">
                  <c:v>2781</c:v>
                </c:pt>
                <c:pt idx="10683">
                  <c:v>2824</c:v>
                </c:pt>
                <c:pt idx="10684">
                  <c:v>2812</c:v>
                </c:pt>
                <c:pt idx="10685">
                  <c:v>2816</c:v>
                </c:pt>
                <c:pt idx="10686">
                  <c:v>2829</c:v>
                </c:pt>
                <c:pt idx="10687">
                  <c:v>2813</c:v>
                </c:pt>
                <c:pt idx="10688">
                  <c:v>2809</c:v>
                </c:pt>
                <c:pt idx="10689">
                  <c:v>2846</c:v>
                </c:pt>
                <c:pt idx="10690">
                  <c:v>2812</c:v>
                </c:pt>
                <c:pt idx="10691">
                  <c:v>2839</c:v>
                </c:pt>
                <c:pt idx="10692">
                  <c:v>2834</c:v>
                </c:pt>
                <c:pt idx="10693">
                  <c:v>2840</c:v>
                </c:pt>
                <c:pt idx="10694">
                  <c:v>2841</c:v>
                </c:pt>
                <c:pt idx="10695">
                  <c:v>2866</c:v>
                </c:pt>
                <c:pt idx="10696">
                  <c:v>2831</c:v>
                </c:pt>
                <c:pt idx="10697">
                  <c:v>2857</c:v>
                </c:pt>
                <c:pt idx="10698">
                  <c:v>2825</c:v>
                </c:pt>
                <c:pt idx="10699">
                  <c:v>2813</c:v>
                </c:pt>
                <c:pt idx="10700">
                  <c:v>2829</c:v>
                </c:pt>
                <c:pt idx="10701">
                  <c:v>2834</c:v>
                </c:pt>
                <c:pt idx="10702">
                  <c:v>2836</c:v>
                </c:pt>
                <c:pt idx="10703">
                  <c:v>2817</c:v>
                </c:pt>
                <c:pt idx="10704">
                  <c:v>2817</c:v>
                </c:pt>
                <c:pt idx="10705">
                  <c:v>2836</c:v>
                </c:pt>
                <c:pt idx="10706">
                  <c:v>2851</c:v>
                </c:pt>
                <c:pt idx="10707">
                  <c:v>2810</c:v>
                </c:pt>
                <c:pt idx="10708">
                  <c:v>2850</c:v>
                </c:pt>
                <c:pt idx="10709">
                  <c:v>2832</c:v>
                </c:pt>
                <c:pt idx="10710">
                  <c:v>2824</c:v>
                </c:pt>
                <c:pt idx="10711">
                  <c:v>2852</c:v>
                </c:pt>
                <c:pt idx="10712">
                  <c:v>2821</c:v>
                </c:pt>
                <c:pt idx="10713">
                  <c:v>2816</c:v>
                </c:pt>
                <c:pt idx="10714">
                  <c:v>2822</c:v>
                </c:pt>
                <c:pt idx="10715">
                  <c:v>2790</c:v>
                </c:pt>
                <c:pt idx="10716">
                  <c:v>2827</c:v>
                </c:pt>
                <c:pt idx="10717">
                  <c:v>2837</c:v>
                </c:pt>
                <c:pt idx="10718">
                  <c:v>2814</c:v>
                </c:pt>
                <c:pt idx="10719">
                  <c:v>2832</c:v>
                </c:pt>
                <c:pt idx="10720">
                  <c:v>2804</c:v>
                </c:pt>
                <c:pt idx="10721">
                  <c:v>2804</c:v>
                </c:pt>
                <c:pt idx="10722">
                  <c:v>2814</c:v>
                </c:pt>
                <c:pt idx="10723">
                  <c:v>2796</c:v>
                </c:pt>
                <c:pt idx="10724">
                  <c:v>2800</c:v>
                </c:pt>
                <c:pt idx="10725">
                  <c:v>2822</c:v>
                </c:pt>
                <c:pt idx="10726">
                  <c:v>2835</c:v>
                </c:pt>
                <c:pt idx="10727">
                  <c:v>2824</c:v>
                </c:pt>
                <c:pt idx="10728">
                  <c:v>2796</c:v>
                </c:pt>
                <c:pt idx="10729">
                  <c:v>2812</c:v>
                </c:pt>
                <c:pt idx="10730">
                  <c:v>2809</c:v>
                </c:pt>
                <c:pt idx="10731">
                  <c:v>2800</c:v>
                </c:pt>
                <c:pt idx="10732">
                  <c:v>2821</c:v>
                </c:pt>
                <c:pt idx="10733">
                  <c:v>2815</c:v>
                </c:pt>
                <c:pt idx="10734">
                  <c:v>2848</c:v>
                </c:pt>
                <c:pt idx="10735">
                  <c:v>2845</c:v>
                </c:pt>
                <c:pt idx="10736">
                  <c:v>2851</c:v>
                </c:pt>
                <c:pt idx="10737">
                  <c:v>2837</c:v>
                </c:pt>
                <c:pt idx="10738">
                  <c:v>2809</c:v>
                </c:pt>
                <c:pt idx="10739">
                  <c:v>2830</c:v>
                </c:pt>
                <c:pt idx="10740">
                  <c:v>2818</c:v>
                </c:pt>
                <c:pt idx="10741">
                  <c:v>2833</c:v>
                </c:pt>
                <c:pt idx="10742">
                  <c:v>2831</c:v>
                </c:pt>
                <c:pt idx="10743">
                  <c:v>2847</c:v>
                </c:pt>
                <c:pt idx="10744">
                  <c:v>2818</c:v>
                </c:pt>
                <c:pt idx="10745">
                  <c:v>2829</c:v>
                </c:pt>
                <c:pt idx="10746">
                  <c:v>2826</c:v>
                </c:pt>
                <c:pt idx="10747">
                  <c:v>2803</c:v>
                </c:pt>
                <c:pt idx="10748">
                  <c:v>2820</c:v>
                </c:pt>
                <c:pt idx="10749">
                  <c:v>2828</c:v>
                </c:pt>
                <c:pt idx="10750">
                  <c:v>2817</c:v>
                </c:pt>
                <c:pt idx="10751">
                  <c:v>2807</c:v>
                </c:pt>
                <c:pt idx="10752">
                  <c:v>2854</c:v>
                </c:pt>
                <c:pt idx="10753">
                  <c:v>2842</c:v>
                </c:pt>
                <c:pt idx="10754">
                  <c:v>2821</c:v>
                </c:pt>
                <c:pt idx="10755">
                  <c:v>2812</c:v>
                </c:pt>
                <c:pt idx="10756">
                  <c:v>2817</c:v>
                </c:pt>
                <c:pt idx="10757">
                  <c:v>2820</c:v>
                </c:pt>
                <c:pt idx="10758">
                  <c:v>2830</c:v>
                </c:pt>
                <c:pt idx="10759">
                  <c:v>2806</c:v>
                </c:pt>
                <c:pt idx="10760">
                  <c:v>2802</c:v>
                </c:pt>
                <c:pt idx="10761">
                  <c:v>2815</c:v>
                </c:pt>
                <c:pt idx="10762">
                  <c:v>2863</c:v>
                </c:pt>
                <c:pt idx="10763">
                  <c:v>2813</c:v>
                </c:pt>
                <c:pt idx="10764">
                  <c:v>2822</c:v>
                </c:pt>
                <c:pt idx="10765">
                  <c:v>2815</c:v>
                </c:pt>
                <c:pt idx="10766">
                  <c:v>2814</c:v>
                </c:pt>
                <c:pt idx="10767">
                  <c:v>2832</c:v>
                </c:pt>
                <c:pt idx="10768">
                  <c:v>2850</c:v>
                </c:pt>
                <c:pt idx="10769">
                  <c:v>2825</c:v>
                </c:pt>
                <c:pt idx="10770">
                  <c:v>2832</c:v>
                </c:pt>
                <c:pt idx="10771">
                  <c:v>2834</c:v>
                </c:pt>
                <c:pt idx="10772">
                  <c:v>2806</c:v>
                </c:pt>
                <c:pt idx="10773">
                  <c:v>2813</c:v>
                </c:pt>
                <c:pt idx="10774">
                  <c:v>2812</c:v>
                </c:pt>
                <c:pt idx="10775">
                  <c:v>2815</c:v>
                </c:pt>
                <c:pt idx="10776">
                  <c:v>2842</c:v>
                </c:pt>
                <c:pt idx="10777">
                  <c:v>2804</c:v>
                </c:pt>
                <c:pt idx="10778">
                  <c:v>2821</c:v>
                </c:pt>
                <c:pt idx="10779">
                  <c:v>2795</c:v>
                </c:pt>
                <c:pt idx="10780">
                  <c:v>2814</c:v>
                </c:pt>
                <c:pt idx="10781">
                  <c:v>2816</c:v>
                </c:pt>
                <c:pt idx="10782">
                  <c:v>2803</c:v>
                </c:pt>
                <c:pt idx="10783">
                  <c:v>2822</c:v>
                </c:pt>
                <c:pt idx="10784">
                  <c:v>2798</c:v>
                </c:pt>
                <c:pt idx="10785">
                  <c:v>2826</c:v>
                </c:pt>
                <c:pt idx="10786">
                  <c:v>2828</c:v>
                </c:pt>
                <c:pt idx="10787">
                  <c:v>2831</c:v>
                </c:pt>
                <c:pt idx="10788">
                  <c:v>2841</c:v>
                </c:pt>
                <c:pt idx="10789">
                  <c:v>2789</c:v>
                </c:pt>
                <c:pt idx="10790">
                  <c:v>2802</c:v>
                </c:pt>
                <c:pt idx="10791">
                  <c:v>2789</c:v>
                </c:pt>
                <c:pt idx="10792">
                  <c:v>2772</c:v>
                </c:pt>
                <c:pt idx="10793">
                  <c:v>2795</c:v>
                </c:pt>
                <c:pt idx="10794">
                  <c:v>2813</c:v>
                </c:pt>
                <c:pt idx="10795">
                  <c:v>2773</c:v>
                </c:pt>
                <c:pt idx="10796">
                  <c:v>2798</c:v>
                </c:pt>
                <c:pt idx="10797">
                  <c:v>2796</c:v>
                </c:pt>
                <c:pt idx="10798">
                  <c:v>2771</c:v>
                </c:pt>
                <c:pt idx="10799">
                  <c:v>2811</c:v>
                </c:pt>
                <c:pt idx="10800">
                  <c:v>2827</c:v>
                </c:pt>
                <c:pt idx="10801">
                  <c:v>2848</c:v>
                </c:pt>
                <c:pt idx="10802">
                  <c:v>2804</c:v>
                </c:pt>
                <c:pt idx="10803">
                  <c:v>2847</c:v>
                </c:pt>
                <c:pt idx="10804">
                  <c:v>2806</c:v>
                </c:pt>
                <c:pt idx="10805">
                  <c:v>2806</c:v>
                </c:pt>
                <c:pt idx="10806">
                  <c:v>2805</c:v>
                </c:pt>
                <c:pt idx="10807">
                  <c:v>2816</c:v>
                </c:pt>
                <c:pt idx="10808">
                  <c:v>2810</c:v>
                </c:pt>
                <c:pt idx="10809">
                  <c:v>2819</c:v>
                </c:pt>
                <c:pt idx="10810">
                  <c:v>2805</c:v>
                </c:pt>
                <c:pt idx="10811">
                  <c:v>2795</c:v>
                </c:pt>
                <c:pt idx="10812">
                  <c:v>2802</c:v>
                </c:pt>
                <c:pt idx="10813">
                  <c:v>2815</c:v>
                </c:pt>
                <c:pt idx="10814">
                  <c:v>2810</c:v>
                </c:pt>
                <c:pt idx="10815">
                  <c:v>2812</c:v>
                </c:pt>
                <c:pt idx="10816">
                  <c:v>2798</c:v>
                </c:pt>
                <c:pt idx="10817">
                  <c:v>2779</c:v>
                </c:pt>
                <c:pt idx="10818">
                  <c:v>2840</c:v>
                </c:pt>
                <c:pt idx="10819">
                  <c:v>2806</c:v>
                </c:pt>
                <c:pt idx="10820">
                  <c:v>2788</c:v>
                </c:pt>
                <c:pt idx="10821">
                  <c:v>2801</c:v>
                </c:pt>
                <c:pt idx="10822">
                  <c:v>2820</c:v>
                </c:pt>
                <c:pt idx="10823">
                  <c:v>2811</c:v>
                </c:pt>
                <c:pt idx="10824">
                  <c:v>2808</c:v>
                </c:pt>
                <c:pt idx="10825">
                  <c:v>2798</c:v>
                </c:pt>
                <c:pt idx="10826">
                  <c:v>2774</c:v>
                </c:pt>
                <c:pt idx="10827">
                  <c:v>2788</c:v>
                </c:pt>
                <c:pt idx="10828">
                  <c:v>2842</c:v>
                </c:pt>
                <c:pt idx="10829">
                  <c:v>2809</c:v>
                </c:pt>
                <c:pt idx="10830">
                  <c:v>2816</c:v>
                </c:pt>
                <c:pt idx="10831">
                  <c:v>2812</c:v>
                </c:pt>
                <c:pt idx="10832">
                  <c:v>2825</c:v>
                </c:pt>
                <c:pt idx="10833">
                  <c:v>2814</c:v>
                </c:pt>
                <c:pt idx="10834">
                  <c:v>2845</c:v>
                </c:pt>
                <c:pt idx="10835">
                  <c:v>2840</c:v>
                </c:pt>
                <c:pt idx="10836">
                  <c:v>2809</c:v>
                </c:pt>
                <c:pt idx="10837">
                  <c:v>2844</c:v>
                </c:pt>
                <c:pt idx="10838">
                  <c:v>2823</c:v>
                </c:pt>
                <c:pt idx="10839">
                  <c:v>2831</c:v>
                </c:pt>
                <c:pt idx="10840">
                  <c:v>2815</c:v>
                </c:pt>
                <c:pt idx="10841">
                  <c:v>2821</c:v>
                </c:pt>
                <c:pt idx="10842">
                  <c:v>2787</c:v>
                </c:pt>
                <c:pt idx="10843">
                  <c:v>2806</c:v>
                </c:pt>
                <c:pt idx="10844">
                  <c:v>2806</c:v>
                </c:pt>
                <c:pt idx="10845">
                  <c:v>2804</c:v>
                </c:pt>
                <c:pt idx="10846">
                  <c:v>2794</c:v>
                </c:pt>
                <c:pt idx="10847">
                  <c:v>2782</c:v>
                </c:pt>
                <c:pt idx="10848">
                  <c:v>2842</c:v>
                </c:pt>
                <c:pt idx="10849">
                  <c:v>2817</c:v>
                </c:pt>
                <c:pt idx="10850">
                  <c:v>2844</c:v>
                </c:pt>
                <c:pt idx="10851">
                  <c:v>2817</c:v>
                </c:pt>
                <c:pt idx="10852">
                  <c:v>2817</c:v>
                </c:pt>
                <c:pt idx="10853">
                  <c:v>2837</c:v>
                </c:pt>
                <c:pt idx="10854">
                  <c:v>2870</c:v>
                </c:pt>
                <c:pt idx="10855">
                  <c:v>2848</c:v>
                </c:pt>
                <c:pt idx="10856">
                  <c:v>2854</c:v>
                </c:pt>
                <c:pt idx="10857">
                  <c:v>2867</c:v>
                </c:pt>
                <c:pt idx="10858">
                  <c:v>2819</c:v>
                </c:pt>
                <c:pt idx="10859">
                  <c:v>2796</c:v>
                </c:pt>
                <c:pt idx="10860">
                  <c:v>2832</c:v>
                </c:pt>
                <c:pt idx="10861">
                  <c:v>2850</c:v>
                </c:pt>
                <c:pt idx="10862">
                  <c:v>2825</c:v>
                </c:pt>
                <c:pt idx="10863">
                  <c:v>2836</c:v>
                </c:pt>
                <c:pt idx="10864">
                  <c:v>2849</c:v>
                </c:pt>
                <c:pt idx="10865">
                  <c:v>2850</c:v>
                </c:pt>
                <c:pt idx="10866">
                  <c:v>2818</c:v>
                </c:pt>
                <c:pt idx="10867">
                  <c:v>2849</c:v>
                </c:pt>
                <c:pt idx="10868">
                  <c:v>2834</c:v>
                </c:pt>
                <c:pt idx="10869">
                  <c:v>2844</c:v>
                </c:pt>
                <c:pt idx="10870">
                  <c:v>2831</c:v>
                </c:pt>
                <c:pt idx="10871">
                  <c:v>2839</c:v>
                </c:pt>
                <c:pt idx="10872">
                  <c:v>2833</c:v>
                </c:pt>
                <c:pt idx="10873">
                  <c:v>2832</c:v>
                </c:pt>
                <c:pt idx="10874">
                  <c:v>2829</c:v>
                </c:pt>
                <c:pt idx="10875">
                  <c:v>2855</c:v>
                </c:pt>
                <c:pt idx="10876">
                  <c:v>2837</c:v>
                </c:pt>
                <c:pt idx="10877">
                  <c:v>2817</c:v>
                </c:pt>
                <c:pt idx="10878">
                  <c:v>2826</c:v>
                </c:pt>
                <c:pt idx="10879">
                  <c:v>2837</c:v>
                </c:pt>
                <c:pt idx="10880">
                  <c:v>2829</c:v>
                </c:pt>
                <c:pt idx="10881">
                  <c:v>2799</c:v>
                </c:pt>
                <c:pt idx="10882">
                  <c:v>2819</c:v>
                </c:pt>
                <c:pt idx="10883">
                  <c:v>2837</c:v>
                </c:pt>
                <c:pt idx="10884">
                  <c:v>2842</c:v>
                </c:pt>
                <c:pt idx="10885">
                  <c:v>2839</c:v>
                </c:pt>
                <c:pt idx="10886">
                  <c:v>2826</c:v>
                </c:pt>
                <c:pt idx="10887">
                  <c:v>2827</c:v>
                </c:pt>
                <c:pt idx="10888">
                  <c:v>2843</c:v>
                </c:pt>
                <c:pt idx="10889">
                  <c:v>2822</c:v>
                </c:pt>
                <c:pt idx="10890">
                  <c:v>2854</c:v>
                </c:pt>
                <c:pt idx="10891">
                  <c:v>2810</c:v>
                </c:pt>
                <c:pt idx="10892">
                  <c:v>2816</c:v>
                </c:pt>
                <c:pt idx="10893">
                  <c:v>2861</c:v>
                </c:pt>
                <c:pt idx="10894">
                  <c:v>2792</c:v>
                </c:pt>
                <c:pt idx="10895">
                  <c:v>2844</c:v>
                </c:pt>
                <c:pt idx="10896">
                  <c:v>2842</c:v>
                </c:pt>
                <c:pt idx="10897">
                  <c:v>2830</c:v>
                </c:pt>
                <c:pt idx="10898">
                  <c:v>2837</c:v>
                </c:pt>
                <c:pt idx="10899">
                  <c:v>2826</c:v>
                </c:pt>
                <c:pt idx="10900">
                  <c:v>2854</c:v>
                </c:pt>
                <c:pt idx="10901">
                  <c:v>2844</c:v>
                </c:pt>
                <c:pt idx="10902">
                  <c:v>2869</c:v>
                </c:pt>
                <c:pt idx="10903">
                  <c:v>2847</c:v>
                </c:pt>
                <c:pt idx="10904">
                  <c:v>2836</c:v>
                </c:pt>
                <c:pt idx="10905">
                  <c:v>2829</c:v>
                </c:pt>
                <c:pt idx="10906">
                  <c:v>2829</c:v>
                </c:pt>
                <c:pt idx="10907">
                  <c:v>2805</c:v>
                </c:pt>
                <c:pt idx="10908">
                  <c:v>2820</c:v>
                </c:pt>
                <c:pt idx="10909">
                  <c:v>2789</c:v>
                </c:pt>
                <c:pt idx="10910">
                  <c:v>2812</c:v>
                </c:pt>
                <c:pt idx="10911">
                  <c:v>2812</c:v>
                </c:pt>
                <c:pt idx="10912">
                  <c:v>2847</c:v>
                </c:pt>
                <c:pt idx="10913">
                  <c:v>2842</c:v>
                </c:pt>
                <c:pt idx="10914">
                  <c:v>2812</c:v>
                </c:pt>
                <c:pt idx="10915">
                  <c:v>2816</c:v>
                </c:pt>
                <c:pt idx="10916">
                  <c:v>2806</c:v>
                </c:pt>
                <c:pt idx="10917">
                  <c:v>2795</c:v>
                </c:pt>
                <c:pt idx="10918">
                  <c:v>2819</c:v>
                </c:pt>
                <c:pt idx="10919">
                  <c:v>2787</c:v>
                </c:pt>
                <c:pt idx="10920">
                  <c:v>2814</c:v>
                </c:pt>
                <c:pt idx="10921">
                  <c:v>2812</c:v>
                </c:pt>
                <c:pt idx="10922">
                  <c:v>2802</c:v>
                </c:pt>
                <c:pt idx="10923">
                  <c:v>2825</c:v>
                </c:pt>
                <c:pt idx="10924">
                  <c:v>2831</c:v>
                </c:pt>
                <c:pt idx="10925">
                  <c:v>2857</c:v>
                </c:pt>
                <c:pt idx="10926">
                  <c:v>2830</c:v>
                </c:pt>
                <c:pt idx="10927">
                  <c:v>2850</c:v>
                </c:pt>
                <c:pt idx="10928">
                  <c:v>2844</c:v>
                </c:pt>
                <c:pt idx="10929">
                  <c:v>2855</c:v>
                </c:pt>
                <c:pt idx="10930">
                  <c:v>2827</c:v>
                </c:pt>
                <c:pt idx="10931">
                  <c:v>2804</c:v>
                </c:pt>
                <c:pt idx="10932">
                  <c:v>2832</c:v>
                </c:pt>
                <c:pt idx="10933">
                  <c:v>2833</c:v>
                </c:pt>
                <c:pt idx="10934">
                  <c:v>2818</c:v>
                </c:pt>
                <c:pt idx="10935">
                  <c:v>2856</c:v>
                </c:pt>
                <c:pt idx="10936">
                  <c:v>2815</c:v>
                </c:pt>
                <c:pt idx="10937">
                  <c:v>2844</c:v>
                </c:pt>
                <c:pt idx="10938">
                  <c:v>2866</c:v>
                </c:pt>
                <c:pt idx="10939">
                  <c:v>2831</c:v>
                </c:pt>
                <c:pt idx="10940">
                  <c:v>2850</c:v>
                </c:pt>
                <c:pt idx="10941">
                  <c:v>2855</c:v>
                </c:pt>
                <c:pt idx="10942">
                  <c:v>2830</c:v>
                </c:pt>
                <c:pt idx="10943">
                  <c:v>2829</c:v>
                </c:pt>
                <c:pt idx="10944">
                  <c:v>2816</c:v>
                </c:pt>
                <c:pt idx="10945">
                  <c:v>2826</c:v>
                </c:pt>
                <c:pt idx="10946">
                  <c:v>2800</c:v>
                </c:pt>
                <c:pt idx="10947">
                  <c:v>2822</c:v>
                </c:pt>
                <c:pt idx="10948">
                  <c:v>2819</c:v>
                </c:pt>
                <c:pt idx="10949">
                  <c:v>2816</c:v>
                </c:pt>
                <c:pt idx="10950">
                  <c:v>2816</c:v>
                </c:pt>
                <c:pt idx="10951">
                  <c:v>2813</c:v>
                </c:pt>
                <c:pt idx="10952">
                  <c:v>2789</c:v>
                </c:pt>
                <c:pt idx="10953">
                  <c:v>2799</c:v>
                </c:pt>
                <c:pt idx="10954">
                  <c:v>2818</c:v>
                </c:pt>
                <c:pt idx="10955">
                  <c:v>2841</c:v>
                </c:pt>
                <c:pt idx="10956">
                  <c:v>2824</c:v>
                </c:pt>
                <c:pt idx="10957">
                  <c:v>2784</c:v>
                </c:pt>
                <c:pt idx="10958">
                  <c:v>2818</c:v>
                </c:pt>
                <c:pt idx="10959">
                  <c:v>2803</c:v>
                </c:pt>
                <c:pt idx="10960">
                  <c:v>2819</c:v>
                </c:pt>
                <c:pt idx="10961">
                  <c:v>2832</c:v>
                </c:pt>
                <c:pt idx="10962">
                  <c:v>2833</c:v>
                </c:pt>
                <c:pt idx="10963">
                  <c:v>2862</c:v>
                </c:pt>
                <c:pt idx="10964">
                  <c:v>2836</c:v>
                </c:pt>
                <c:pt idx="10965">
                  <c:v>2848</c:v>
                </c:pt>
                <c:pt idx="10966">
                  <c:v>2820</c:v>
                </c:pt>
                <c:pt idx="10967">
                  <c:v>2852</c:v>
                </c:pt>
                <c:pt idx="10968">
                  <c:v>2808</c:v>
                </c:pt>
                <c:pt idx="10969">
                  <c:v>2837</c:v>
                </c:pt>
                <c:pt idx="10970">
                  <c:v>2830</c:v>
                </c:pt>
                <c:pt idx="10971">
                  <c:v>2839</c:v>
                </c:pt>
                <c:pt idx="10972">
                  <c:v>2867</c:v>
                </c:pt>
                <c:pt idx="10973">
                  <c:v>2840</c:v>
                </c:pt>
                <c:pt idx="10974">
                  <c:v>2850</c:v>
                </c:pt>
                <c:pt idx="10975">
                  <c:v>2847</c:v>
                </c:pt>
                <c:pt idx="10976">
                  <c:v>2835</c:v>
                </c:pt>
                <c:pt idx="10977">
                  <c:v>2828</c:v>
                </c:pt>
                <c:pt idx="10978">
                  <c:v>2847</c:v>
                </c:pt>
                <c:pt idx="10979">
                  <c:v>2817</c:v>
                </c:pt>
                <c:pt idx="10980">
                  <c:v>2824</c:v>
                </c:pt>
                <c:pt idx="10981">
                  <c:v>2830</c:v>
                </c:pt>
                <c:pt idx="10982">
                  <c:v>2852</c:v>
                </c:pt>
                <c:pt idx="10983">
                  <c:v>2812</c:v>
                </c:pt>
                <c:pt idx="10984">
                  <c:v>2814</c:v>
                </c:pt>
                <c:pt idx="10985">
                  <c:v>2845</c:v>
                </c:pt>
                <c:pt idx="10986">
                  <c:v>2849</c:v>
                </c:pt>
                <c:pt idx="10987">
                  <c:v>2845</c:v>
                </c:pt>
                <c:pt idx="10988">
                  <c:v>2815</c:v>
                </c:pt>
                <c:pt idx="10989">
                  <c:v>2842</c:v>
                </c:pt>
                <c:pt idx="10990">
                  <c:v>2833</c:v>
                </c:pt>
                <c:pt idx="10991">
                  <c:v>2840</c:v>
                </c:pt>
                <c:pt idx="10992">
                  <c:v>2846</c:v>
                </c:pt>
                <c:pt idx="10993">
                  <c:v>2881</c:v>
                </c:pt>
                <c:pt idx="10994">
                  <c:v>2851</c:v>
                </c:pt>
                <c:pt idx="10995">
                  <c:v>2842</c:v>
                </c:pt>
                <c:pt idx="10996">
                  <c:v>2836</c:v>
                </c:pt>
                <c:pt idx="10997">
                  <c:v>2836</c:v>
                </c:pt>
                <c:pt idx="10998">
                  <c:v>2842</c:v>
                </c:pt>
                <c:pt idx="10999">
                  <c:v>2873</c:v>
                </c:pt>
                <c:pt idx="11000">
                  <c:v>2851</c:v>
                </c:pt>
                <c:pt idx="11001">
                  <c:v>2868</c:v>
                </c:pt>
                <c:pt idx="11002">
                  <c:v>2852</c:v>
                </c:pt>
                <c:pt idx="11003">
                  <c:v>2882</c:v>
                </c:pt>
                <c:pt idx="11004">
                  <c:v>2860</c:v>
                </c:pt>
                <c:pt idx="11005">
                  <c:v>2877</c:v>
                </c:pt>
                <c:pt idx="11006">
                  <c:v>2832</c:v>
                </c:pt>
                <c:pt idx="11007">
                  <c:v>2836</c:v>
                </c:pt>
                <c:pt idx="11008">
                  <c:v>2850</c:v>
                </c:pt>
                <c:pt idx="11009">
                  <c:v>2846</c:v>
                </c:pt>
                <c:pt idx="11010">
                  <c:v>2839</c:v>
                </c:pt>
                <c:pt idx="11011">
                  <c:v>2830</c:v>
                </c:pt>
                <c:pt idx="11012">
                  <c:v>2827</c:v>
                </c:pt>
                <c:pt idx="11013">
                  <c:v>2850</c:v>
                </c:pt>
                <c:pt idx="11014">
                  <c:v>2839</c:v>
                </c:pt>
                <c:pt idx="11015">
                  <c:v>2861</c:v>
                </c:pt>
                <c:pt idx="11016">
                  <c:v>2843</c:v>
                </c:pt>
                <c:pt idx="11017">
                  <c:v>2830</c:v>
                </c:pt>
                <c:pt idx="11018">
                  <c:v>2834</c:v>
                </c:pt>
                <c:pt idx="11019">
                  <c:v>2843</c:v>
                </c:pt>
                <c:pt idx="11020">
                  <c:v>2842</c:v>
                </c:pt>
                <c:pt idx="11021">
                  <c:v>2822</c:v>
                </c:pt>
                <c:pt idx="11022">
                  <c:v>2830</c:v>
                </c:pt>
                <c:pt idx="11023">
                  <c:v>2846</c:v>
                </c:pt>
                <c:pt idx="11024">
                  <c:v>2843</c:v>
                </c:pt>
                <c:pt idx="11025">
                  <c:v>2826</c:v>
                </c:pt>
                <c:pt idx="11026">
                  <c:v>2836</c:v>
                </c:pt>
                <c:pt idx="11027">
                  <c:v>2843</c:v>
                </c:pt>
                <c:pt idx="11028">
                  <c:v>2859</c:v>
                </c:pt>
                <c:pt idx="11029">
                  <c:v>2846</c:v>
                </c:pt>
                <c:pt idx="11030">
                  <c:v>2853</c:v>
                </c:pt>
                <c:pt idx="11031">
                  <c:v>2835</c:v>
                </c:pt>
                <c:pt idx="11032">
                  <c:v>2790</c:v>
                </c:pt>
                <c:pt idx="11033">
                  <c:v>2839</c:v>
                </c:pt>
                <c:pt idx="11034">
                  <c:v>2868</c:v>
                </c:pt>
                <c:pt idx="11035">
                  <c:v>2842</c:v>
                </c:pt>
                <c:pt idx="11036">
                  <c:v>2838</c:v>
                </c:pt>
                <c:pt idx="11037">
                  <c:v>2825</c:v>
                </c:pt>
                <c:pt idx="11038">
                  <c:v>2838</c:v>
                </c:pt>
                <c:pt idx="11039">
                  <c:v>2823</c:v>
                </c:pt>
                <c:pt idx="11040">
                  <c:v>2834</c:v>
                </c:pt>
                <c:pt idx="11041">
                  <c:v>2835</c:v>
                </c:pt>
                <c:pt idx="11042">
                  <c:v>2857</c:v>
                </c:pt>
                <c:pt idx="11043">
                  <c:v>2824</c:v>
                </c:pt>
                <c:pt idx="11044">
                  <c:v>2846</c:v>
                </c:pt>
                <c:pt idx="11045">
                  <c:v>2820</c:v>
                </c:pt>
                <c:pt idx="11046">
                  <c:v>2852</c:v>
                </c:pt>
                <c:pt idx="11047">
                  <c:v>2823</c:v>
                </c:pt>
                <c:pt idx="11048">
                  <c:v>2808</c:v>
                </c:pt>
                <c:pt idx="11049">
                  <c:v>2848</c:v>
                </c:pt>
                <c:pt idx="11050">
                  <c:v>2807</c:v>
                </c:pt>
                <c:pt idx="11051">
                  <c:v>2804</c:v>
                </c:pt>
                <c:pt idx="11052">
                  <c:v>2804</c:v>
                </c:pt>
                <c:pt idx="11053">
                  <c:v>2831</c:v>
                </c:pt>
                <c:pt idx="11054">
                  <c:v>2814</c:v>
                </c:pt>
                <c:pt idx="11055">
                  <c:v>2869</c:v>
                </c:pt>
                <c:pt idx="11056">
                  <c:v>2848</c:v>
                </c:pt>
                <c:pt idx="11057">
                  <c:v>2824</c:v>
                </c:pt>
                <c:pt idx="11058">
                  <c:v>2850</c:v>
                </c:pt>
                <c:pt idx="11059">
                  <c:v>2830</c:v>
                </c:pt>
                <c:pt idx="11060">
                  <c:v>2824</c:v>
                </c:pt>
                <c:pt idx="11061">
                  <c:v>2834</c:v>
                </c:pt>
                <c:pt idx="11062">
                  <c:v>2874</c:v>
                </c:pt>
                <c:pt idx="11063">
                  <c:v>2871</c:v>
                </c:pt>
                <c:pt idx="11064">
                  <c:v>2858</c:v>
                </c:pt>
                <c:pt idx="11065">
                  <c:v>2865</c:v>
                </c:pt>
                <c:pt idx="11066">
                  <c:v>2850</c:v>
                </c:pt>
                <c:pt idx="11067">
                  <c:v>2853</c:v>
                </c:pt>
                <c:pt idx="11068">
                  <c:v>2845</c:v>
                </c:pt>
                <c:pt idx="11069">
                  <c:v>2820</c:v>
                </c:pt>
                <c:pt idx="11070">
                  <c:v>2841</c:v>
                </c:pt>
                <c:pt idx="11071">
                  <c:v>2862</c:v>
                </c:pt>
                <c:pt idx="11072">
                  <c:v>2821</c:v>
                </c:pt>
                <c:pt idx="11073">
                  <c:v>2806</c:v>
                </c:pt>
                <c:pt idx="11074">
                  <c:v>2837</c:v>
                </c:pt>
                <c:pt idx="11075">
                  <c:v>2832</c:v>
                </c:pt>
                <c:pt idx="11076">
                  <c:v>2842</c:v>
                </c:pt>
                <c:pt idx="11077">
                  <c:v>2834</c:v>
                </c:pt>
                <c:pt idx="11078">
                  <c:v>2834</c:v>
                </c:pt>
                <c:pt idx="11079">
                  <c:v>2803</c:v>
                </c:pt>
                <c:pt idx="11080">
                  <c:v>2840</c:v>
                </c:pt>
                <c:pt idx="11081">
                  <c:v>2850</c:v>
                </c:pt>
                <c:pt idx="11082">
                  <c:v>2810</c:v>
                </c:pt>
                <c:pt idx="11083">
                  <c:v>2878</c:v>
                </c:pt>
                <c:pt idx="11084">
                  <c:v>2818</c:v>
                </c:pt>
                <c:pt idx="11085">
                  <c:v>2830</c:v>
                </c:pt>
                <c:pt idx="11086">
                  <c:v>2805</c:v>
                </c:pt>
                <c:pt idx="11087">
                  <c:v>2789</c:v>
                </c:pt>
                <c:pt idx="11088">
                  <c:v>2842</c:v>
                </c:pt>
                <c:pt idx="11089">
                  <c:v>2812</c:v>
                </c:pt>
                <c:pt idx="11090">
                  <c:v>2828</c:v>
                </c:pt>
                <c:pt idx="11091">
                  <c:v>2848</c:v>
                </c:pt>
                <c:pt idx="11092">
                  <c:v>2799</c:v>
                </c:pt>
                <c:pt idx="11093">
                  <c:v>2813</c:v>
                </c:pt>
                <c:pt idx="11094">
                  <c:v>2810</c:v>
                </c:pt>
                <c:pt idx="11095">
                  <c:v>2833</c:v>
                </c:pt>
                <c:pt idx="11096">
                  <c:v>2815</c:v>
                </c:pt>
                <c:pt idx="11097">
                  <c:v>2813</c:v>
                </c:pt>
                <c:pt idx="11098">
                  <c:v>2802</c:v>
                </c:pt>
                <c:pt idx="11099">
                  <c:v>2784</c:v>
                </c:pt>
                <c:pt idx="11100">
                  <c:v>2804</c:v>
                </c:pt>
                <c:pt idx="11101">
                  <c:v>2808</c:v>
                </c:pt>
                <c:pt idx="11102">
                  <c:v>2795</c:v>
                </c:pt>
                <c:pt idx="11103">
                  <c:v>2833</c:v>
                </c:pt>
                <c:pt idx="11104">
                  <c:v>2824</c:v>
                </c:pt>
                <c:pt idx="11105">
                  <c:v>2801</c:v>
                </c:pt>
                <c:pt idx="11106">
                  <c:v>2805</c:v>
                </c:pt>
                <c:pt idx="11107">
                  <c:v>2828</c:v>
                </c:pt>
                <c:pt idx="11108">
                  <c:v>2810</c:v>
                </c:pt>
                <c:pt idx="11109">
                  <c:v>2798</c:v>
                </c:pt>
                <c:pt idx="11110">
                  <c:v>2821</c:v>
                </c:pt>
                <c:pt idx="11111">
                  <c:v>2793</c:v>
                </c:pt>
                <c:pt idx="11112">
                  <c:v>2820</c:v>
                </c:pt>
                <c:pt idx="11113">
                  <c:v>2806</c:v>
                </c:pt>
                <c:pt idx="11114">
                  <c:v>2786</c:v>
                </c:pt>
                <c:pt idx="11115">
                  <c:v>2815</c:v>
                </c:pt>
                <c:pt idx="11116">
                  <c:v>2810</c:v>
                </c:pt>
                <c:pt idx="11117">
                  <c:v>2802</c:v>
                </c:pt>
                <c:pt idx="11118">
                  <c:v>2814</c:v>
                </c:pt>
                <c:pt idx="11119">
                  <c:v>2806</c:v>
                </c:pt>
                <c:pt idx="11120">
                  <c:v>2798</c:v>
                </c:pt>
                <c:pt idx="11121">
                  <c:v>2806</c:v>
                </c:pt>
                <c:pt idx="11122">
                  <c:v>2809</c:v>
                </c:pt>
                <c:pt idx="11123">
                  <c:v>2825</c:v>
                </c:pt>
                <c:pt idx="11124">
                  <c:v>2808</c:v>
                </c:pt>
                <c:pt idx="11125">
                  <c:v>2818</c:v>
                </c:pt>
                <c:pt idx="11126">
                  <c:v>2802</c:v>
                </c:pt>
                <c:pt idx="11127">
                  <c:v>2828</c:v>
                </c:pt>
                <c:pt idx="11128">
                  <c:v>2817</c:v>
                </c:pt>
                <c:pt idx="11129">
                  <c:v>2801</c:v>
                </c:pt>
                <c:pt idx="11130">
                  <c:v>2810</c:v>
                </c:pt>
                <c:pt idx="11131">
                  <c:v>2787</c:v>
                </c:pt>
                <c:pt idx="11132">
                  <c:v>2802</c:v>
                </c:pt>
                <c:pt idx="11133">
                  <c:v>2819</c:v>
                </c:pt>
                <c:pt idx="11134">
                  <c:v>2821</c:v>
                </c:pt>
                <c:pt idx="11135">
                  <c:v>2806</c:v>
                </c:pt>
                <c:pt idx="11136">
                  <c:v>2800</c:v>
                </c:pt>
                <c:pt idx="11137">
                  <c:v>2771</c:v>
                </c:pt>
                <c:pt idx="11138">
                  <c:v>2818</c:v>
                </c:pt>
                <c:pt idx="11139">
                  <c:v>2816</c:v>
                </c:pt>
                <c:pt idx="11140">
                  <c:v>2815</c:v>
                </c:pt>
                <c:pt idx="11141">
                  <c:v>2801</c:v>
                </c:pt>
                <c:pt idx="11142">
                  <c:v>2805</c:v>
                </c:pt>
                <c:pt idx="11143">
                  <c:v>2830</c:v>
                </c:pt>
                <c:pt idx="11144">
                  <c:v>2806</c:v>
                </c:pt>
                <c:pt idx="11145">
                  <c:v>2838</c:v>
                </c:pt>
                <c:pt idx="11146">
                  <c:v>2823</c:v>
                </c:pt>
                <c:pt idx="11147">
                  <c:v>2820</c:v>
                </c:pt>
                <c:pt idx="11148">
                  <c:v>2831</c:v>
                </c:pt>
                <c:pt idx="11149">
                  <c:v>2835</c:v>
                </c:pt>
                <c:pt idx="11150">
                  <c:v>2812</c:v>
                </c:pt>
                <c:pt idx="11151">
                  <c:v>2797</c:v>
                </c:pt>
                <c:pt idx="11152">
                  <c:v>2793</c:v>
                </c:pt>
                <c:pt idx="11153">
                  <c:v>2802</c:v>
                </c:pt>
                <c:pt idx="11154">
                  <c:v>2821</c:v>
                </c:pt>
                <c:pt idx="11155">
                  <c:v>2813</c:v>
                </c:pt>
                <c:pt idx="11156">
                  <c:v>2824</c:v>
                </c:pt>
                <c:pt idx="11157">
                  <c:v>2835</c:v>
                </c:pt>
                <c:pt idx="11158">
                  <c:v>2831</c:v>
                </c:pt>
                <c:pt idx="11159">
                  <c:v>2823</c:v>
                </c:pt>
                <c:pt idx="11160">
                  <c:v>2830</c:v>
                </c:pt>
                <c:pt idx="11161">
                  <c:v>2795</c:v>
                </c:pt>
                <c:pt idx="11162">
                  <c:v>2815</c:v>
                </c:pt>
                <c:pt idx="11163">
                  <c:v>2834</c:v>
                </c:pt>
                <c:pt idx="11164">
                  <c:v>2848</c:v>
                </c:pt>
                <c:pt idx="11165">
                  <c:v>2838</c:v>
                </c:pt>
                <c:pt idx="11166">
                  <c:v>2845</c:v>
                </c:pt>
                <c:pt idx="11167">
                  <c:v>2818</c:v>
                </c:pt>
                <c:pt idx="11168">
                  <c:v>2832</c:v>
                </c:pt>
                <c:pt idx="11169">
                  <c:v>2820</c:v>
                </c:pt>
                <c:pt idx="11170">
                  <c:v>2815</c:v>
                </c:pt>
                <c:pt idx="11171">
                  <c:v>2823</c:v>
                </c:pt>
                <c:pt idx="11172">
                  <c:v>2828</c:v>
                </c:pt>
                <c:pt idx="11173">
                  <c:v>2813</c:v>
                </c:pt>
                <c:pt idx="11174">
                  <c:v>2822</c:v>
                </c:pt>
                <c:pt idx="11175">
                  <c:v>2827</c:v>
                </c:pt>
                <c:pt idx="11176">
                  <c:v>2805</c:v>
                </c:pt>
                <c:pt idx="11177">
                  <c:v>2819</c:v>
                </c:pt>
                <c:pt idx="11178">
                  <c:v>2805</c:v>
                </c:pt>
                <c:pt idx="11179">
                  <c:v>2845</c:v>
                </c:pt>
                <c:pt idx="11180">
                  <c:v>2815</c:v>
                </c:pt>
                <c:pt idx="11181">
                  <c:v>2813</c:v>
                </c:pt>
                <c:pt idx="11182">
                  <c:v>2844</c:v>
                </c:pt>
                <c:pt idx="11183">
                  <c:v>2813</c:v>
                </c:pt>
                <c:pt idx="11184">
                  <c:v>2821</c:v>
                </c:pt>
                <c:pt idx="11185">
                  <c:v>2836</c:v>
                </c:pt>
                <c:pt idx="11186">
                  <c:v>2807</c:v>
                </c:pt>
                <c:pt idx="11187">
                  <c:v>2819</c:v>
                </c:pt>
                <c:pt idx="11188">
                  <c:v>2834</c:v>
                </c:pt>
                <c:pt idx="11189">
                  <c:v>2835</c:v>
                </c:pt>
                <c:pt idx="11190">
                  <c:v>2801</c:v>
                </c:pt>
                <c:pt idx="11191">
                  <c:v>2800</c:v>
                </c:pt>
                <c:pt idx="11192">
                  <c:v>2807</c:v>
                </c:pt>
                <c:pt idx="11193">
                  <c:v>2770</c:v>
                </c:pt>
                <c:pt idx="11194">
                  <c:v>2800</c:v>
                </c:pt>
                <c:pt idx="11195">
                  <c:v>2802</c:v>
                </c:pt>
                <c:pt idx="11196">
                  <c:v>2775</c:v>
                </c:pt>
                <c:pt idx="11197">
                  <c:v>2770</c:v>
                </c:pt>
                <c:pt idx="11198">
                  <c:v>2790</c:v>
                </c:pt>
                <c:pt idx="11199">
                  <c:v>2805</c:v>
                </c:pt>
                <c:pt idx="11200">
                  <c:v>2775</c:v>
                </c:pt>
                <c:pt idx="11201">
                  <c:v>2809</c:v>
                </c:pt>
                <c:pt idx="11202">
                  <c:v>2796</c:v>
                </c:pt>
                <c:pt idx="11203">
                  <c:v>2818</c:v>
                </c:pt>
                <c:pt idx="11204">
                  <c:v>2817</c:v>
                </c:pt>
                <c:pt idx="11205">
                  <c:v>2824</c:v>
                </c:pt>
                <c:pt idx="11206">
                  <c:v>2813</c:v>
                </c:pt>
                <c:pt idx="11207">
                  <c:v>2813</c:v>
                </c:pt>
                <c:pt idx="11208">
                  <c:v>2799</c:v>
                </c:pt>
                <c:pt idx="11209">
                  <c:v>2818</c:v>
                </c:pt>
                <c:pt idx="11210">
                  <c:v>2818</c:v>
                </c:pt>
                <c:pt idx="11211">
                  <c:v>2776</c:v>
                </c:pt>
                <c:pt idx="11212">
                  <c:v>2783</c:v>
                </c:pt>
                <c:pt idx="11213">
                  <c:v>2782</c:v>
                </c:pt>
                <c:pt idx="11214">
                  <c:v>2784</c:v>
                </c:pt>
                <c:pt idx="11215">
                  <c:v>2749</c:v>
                </c:pt>
                <c:pt idx="11216">
                  <c:v>2790</c:v>
                </c:pt>
                <c:pt idx="11217">
                  <c:v>2803</c:v>
                </c:pt>
                <c:pt idx="11218">
                  <c:v>2796</c:v>
                </c:pt>
                <c:pt idx="11219">
                  <c:v>2772</c:v>
                </c:pt>
                <c:pt idx="11220">
                  <c:v>2783</c:v>
                </c:pt>
                <c:pt idx="11221">
                  <c:v>2754</c:v>
                </c:pt>
                <c:pt idx="11222">
                  <c:v>2775</c:v>
                </c:pt>
                <c:pt idx="11223">
                  <c:v>2793</c:v>
                </c:pt>
                <c:pt idx="11224">
                  <c:v>2797</c:v>
                </c:pt>
                <c:pt idx="11225">
                  <c:v>2781</c:v>
                </c:pt>
                <c:pt idx="11226">
                  <c:v>2769</c:v>
                </c:pt>
                <c:pt idx="11227">
                  <c:v>2801</c:v>
                </c:pt>
                <c:pt idx="11228">
                  <c:v>2765</c:v>
                </c:pt>
                <c:pt idx="11229">
                  <c:v>2788</c:v>
                </c:pt>
                <c:pt idx="11230">
                  <c:v>2779</c:v>
                </c:pt>
                <c:pt idx="11231">
                  <c:v>2761</c:v>
                </c:pt>
                <c:pt idx="11232">
                  <c:v>2782</c:v>
                </c:pt>
                <c:pt idx="11233">
                  <c:v>2778</c:v>
                </c:pt>
                <c:pt idx="11234">
                  <c:v>2763</c:v>
                </c:pt>
                <c:pt idx="11235">
                  <c:v>2782</c:v>
                </c:pt>
                <c:pt idx="11236">
                  <c:v>2776</c:v>
                </c:pt>
                <c:pt idx="11237">
                  <c:v>2803</c:v>
                </c:pt>
                <c:pt idx="11238">
                  <c:v>2776</c:v>
                </c:pt>
                <c:pt idx="11239">
                  <c:v>2826</c:v>
                </c:pt>
                <c:pt idx="11240">
                  <c:v>2810</c:v>
                </c:pt>
                <c:pt idx="11241">
                  <c:v>2810</c:v>
                </c:pt>
                <c:pt idx="11242">
                  <c:v>2775</c:v>
                </c:pt>
                <c:pt idx="11243">
                  <c:v>2802</c:v>
                </c:pt>
                <c:pt idx="11244">
                  <c:v>2786</c:v>
                </c:pt>
                <c:pt idx="11245">
                  <c:v>2820</c:v>
                </c:pt>
                <c:pt idx="11246">
                  <c:v>2823</c:v>
                </c:pt>
                <c:pt idx="11247">
                  <c:v>2829</c:v>
                </c:pt>
                <c:pt idx="11248">
                  <c:v>2774</c:v>
                </c:pt>
                <c:pt idx="11249">
                  <c:v>2772</c:v>
                </c:pt>
                <c:pt idx="11250">
                  <c:v>2794</c:v>
                </c:pt>
                <c:pt idx="11251">
                  <c:v>2782</c:v>
                </c:pt>
                <c:pt idx="11252">
                  <c:v>2777</c:v>
                </c:pt>
                <c:pt idx="11253">
                  <c:v>2759</c:v>
                </c:pt>
                <c:pt idx="11254">
                  <c:v>2764</c:v>
                </c:pt>
                <c:pt idx="11255">
                  <c:v>2768</c:v>
                </c:pt>
                <c:pt idx="11256">
                  <c:v>2777</c:v>
                </c:pt>
                <c:pt idx="11257">
                  <c:v>2782</c:v>
                </c:pt>
                <c:pt idx="11258">
                  <c:v>2769</c:v>
                </c:pt>
                <c:pt idx="11259">
                  <c:v>2771</c:v>
                </c:pt>
                <c:pt idx="11260">
                  <c:v>2775</c:v>
                </c:pt>
                <c:pt idx="11261">
                  <c:v>2776</c:v>
                </c:pt>
                <c:pt idx="11262">
                  <c:v>2784</c:v>
                </c:pt>
                <c:pt idx="11263">
                  <c:v>2778</c:v>
                </c:pt>
                <c:pt idx="11264">
                  <c:v>2804</c:v>
                </c:pt>
                <c:pt idx="11265">
                  <c:v>2775</c:v>
                </c:pt>
                <c:pt idx="11266">
                  <c:v>2765</c:v>
                </c:pt>
                <c:pt idx="11267">
                  <c:v>2784</c:v>
                </c:pt>
                <c:pt idx="11268">
                  <c:v>2770</c:v>
                </c:pt>
                <c:pt idx="11269">
                  <c:v>2767</c:v>
                </c:pt>
                <c:pt idx="11270">
                  <c:v>2778</c:v>
                </c:pt>
                <c:pt idx="11271">
                  <c:v>2786</c:v>
                </c:pt>
                <c:pt idx="11272">
                  <c:v>2788</c:v>
                </c:pt>
                <c:pt idx="11273">
                  <c:v>2791</c:v>
                </c:pt>
                <c:pt idx="11274">
                  <c:v>2819</c:v>
                </c:pt>
                <c:pt idx="11275">
                  <c:v>2807</c:v>
                </c:pt>
                <c:pt idx="11276">
                  <c:v>2768</c:v>
                </c:pt>
                <c:pt idx="11277">
                  <c:v>2808</c:v>
                </c:pt>
                <c:pt idx="11278">
                  <c:v>2801</c:v>
                </c:pt>
                <c:pt idx="11279">
                  <c:v>2764</c:v>
                </c:pt>
                <c:pt idx="11280">
                  <c:v>2779</c:v>
                </c:pt>
                <c:pt idx="11281">
                  <c:v>2793</c:v>
                </c:pt>
                <c:pt idx="11282">
                  <c:v>2793</c:v>
                </c:pt>
                <c:pt idx="11283">
                  <c:v>2813</c:v>
                </c:pt>
                <c:pt idx="11284">
                  <c:v>2781</c:v>
                </c:pt>
                <c:pt idx="11285">
                  <c:v>2778</c:v>
                </c:pt>
                <c:pt idx="11286">
                  <c:v>2781</c:v>
                </c:pt>
                <c:pt idx="11287">
                  <c:v>2782</c:v>
                </c:pt>
                <c:pt idx="11288">
                  <c:v>2770</c:v>
                </c:pt>
                <c:pt idx="11289">
                  <c:v>2802</c:v>
                </c:pt>
                <c:pt idx="11290">
                  <c:v>2790</c:v>
                </c:pt>
                <c:pt idx="11291">
                  <c:v>2777</c:v>
                </c:pt>
                <c:pt idx="11292">
                  <c:v>2781</c:v>
                </c:pt>
                <c:pt idx="11293">
                  <c:v>2804</c:v>
                </c:pt>
                <c:pt idx="11294">
                  <c:v>2787</c:v>
                </c:pt>
                <c:pt idx="11295">
                  <c:v>2776</c:v>
                </c:pt>
                <c:pt idx="11296">
                  <c:v>2822</c:v>
                </c:pt>
                <c:pt idx="11297">
                  <c:v>2793</c:v>
                </c:pt>
                <c:pt idx="11298">
                  <c:v>2836</c:v>
                </c:pt>
                <c:pt idx="11299">
                  <c:v>2780</c:v>
                </c:pt>
                <c:pt idx="11300">
                  <c:v>2791</c:v>
                </c:pt>
                <c:pt idx="11301">
                  <c:v>2772</c:v>
                </c:pt>
                <c:pt idx="11302">
                  <c:v>2780</c:v>
                </c:pt>
                <c:pt idx="11303">
                  <c:v>2766</c:v>
                </c:pt>
                <c:pt idx="11304">
                  <c:v>2789</c:v>
                </c:pt>
                <c:pt idx="11305">
                  <c:v>2776</c:v>
                </c:pt>
                <c:pt idx="11306">
                  <c:v>2797</c:v>
                </c:pt>
                <c:pt idx="11307">
                  <c:v>2792</c:v>
                </c:pt>
                <c:pt idx="11308">
                  <c:v>2779</c:v>
                </c:pt>
                <c:pt idx="11309">
                  <c:v>2781</c:v>
                </c:pt>
                <c:pt idx="11310">
                  <c:v>2800</c:v>
                </c:pt>
                <c:pt idx="11311">
                  <c:v>2817</c:v>
                </c:pt>
                <c:pt idx="11312">
                  <c:v>2794</c:v>
                </c:pt>
                <c:pt idx="11313">
                  <c:v>2801</c:v>
                </c:pt>
                <c:pt idx="11314">
                  <c:v>2838</c:v>
                </c:pt>
                <c:pt idx="11315">
                  <c:v>2808</c:v>
                </c:pt>
                <c:pt idx="11316">
                  <c:v>2821</c:v>
                </c:pt>
                <c:pt idx="11317">
                  <c:v>2798</c:v>
                </c:pt>
                <c:pt idx="11318">
                  <c:v>2838</c:v>
                </c:pt>
                <c:pt idx="11319">
                  <c:v>2789</c:v>
                </c:pt>
                <c:pt idx="11320">
                  <c:v>2780</c:v>
                </c:pt>
                <c:pt idx="11321">
                  <c:v>2783</c:v>
                </c:pt>
                <c:pt idx="11322">
                  <c:v>2783</c:v>
                </c:pt>
                <c:pt idx="11323">
                  <c:v>2798</c:v>
                </c:pt>
                <c:pt idx="11324">
                  <c:v>2821</c:v>
                </c:pt>
                <c:pt idx="11325">
                  <c:v>2781</c:v>
                </c:pt>
                <c:pt idx="11326">
                  <c:v>2792</c:v>
                </c:pt>
                <c:pt idx="11327">
                  <c:v>2790</c:v>
                </c:pt>
                <c:pt idx="11328">
                  <c:v>2813</c:v>
                </c:pt>
                <c:pt idx="11329">
                  <c:v>2780</c:v>
                </c:pt>
                <c:pt idx="11330">
                  <c:v>2786</c:v>
                </c:pt>
                <c:pt idx="11331">
                  <c:v>2772</c:v>
                </c:pt>
                <c:pt idx="11332">
                  <c:v>2778</c:v>
                </c:pt>
                <c:pt idx="11333">
                  <c:v>2750</c:v>
                </c:pt>
                <c:pt idx="11334">
                  <c:v>2754</c:v>
                </c:pt>
                <c:pt idx="11335">
                  <c:v>2790</c:v>
                </c:pt>
                <c:pt idx="11336">
                  <c:v>2799</c:v>
                </c:pt>
                <c:pt idx="11337">
                  <c:v>2779</c:v>
                </c:pt>
                <c:pt idx="11338">
                  <c:v>2784</c:v>
                </c:pt>
                <c:pt idx="11339">
                  <c:v>2764</c:v>
                </c:pt>
                <c:pt idx="11340">
                  <c:v>2796</c:v>
                </c:pt>
                <c:pt idx="11341">
                  <c:v>2817</c:v>
                </c:pt>
                <c:pt idx="11342">
                  <c:v>2758</c:v>
                </c:pt>
                <c:pt idx="11343">
                  <c:v>2785</c:v>
                </c:pt>
                <c:pt idx="11344">
                  <c:v>2783</c:v>
                </c:pt>
                <c:pt idx="11345">
                  <c:v>2794</c:v>
                </c:pt>
                <c:pt idx="11346">
                  <c:v>2801</c:v>
                </c:pt>
                <c:pt idx="11347">
                  <c:v>2814</c:v>
                </c:pt>
                <c:pt idx="11348">
                  <c:v>2800</c:v>
                </c:pt>
                <c:pt idx="11349">
                  <c:v>2819</c:v>
                </c:pt>
                <c:pt idx="11350">
                  <c:v>2790</c:v>
                </c:pt>
                <c:pt idx="11351">
                  <c:v>2805</c:v>
                </c:pt>
                <c:pt idx="11352">
                  <c:v>2782</c:v>
                </c:pt>
                <c:pt idx="11353">
                  <c:v>2782</c:v>
                </c:pt>
                <c:pt idx="11354">
                  <c:v>2822</c:v>
                </c:pt>
                <c:pt idx="11355">
                  <c:v>2805</c:v>
                </c:pt>
                <c:pt idx="11356">
                  <c:v>2757</c:v>
                </c:pt>
                <c:pt idx="11357">
                  <c:v>2813</c:v>
                </c:pt>
                <c:pt idx="11358">
                  <c:v>2753</c:v>
                </c:pt>
                <c:pt idx="11359">
                  <c:v>2790</c:v>
                </c:pt>
                <c:pt idx="11360">
                  <c:v>2757</c:v>
                </c:pt>
                <c:pt idx="11361">
                  <c:v>2788</c:v>
                </c:pt>
                <c:pt idx="11362">
                  <c:v>2784</c:v>
                </c:pt>
                <c:pt idx="11363">
                  <c:v>2818</c:v>
                </c:pt>
                <c:pt idx="11364">
                  <c:v>2789</c:v>
                </c:pt>
                <c:pt idx="11365">
                  <c:v>2781</c:v>
                </c:pt>
                <c:pt idx="11366">
                  <c:v>2742</c:v>
                </c:pt>
                <c:pt idx="11367">
                  <c:v>2788</c:v>
                </c:pt>
                <c:pt idx="11368">
                  <c:v>2775</c:v>
                </c:pt>
                <c:pt idx="11369">
                  <c:v>2781</c:v>
                </c:pt>
                <c:pt idx="11370">
                  <c:v>2778</c:v>
                </c:pt>
                <c:pt idx="11371">
                  <c:v>2808</c:v>
                </c:pt>
                <c:pt idx="11372">
                  <c:v>2805</c:v>
                </c:pt>
                <c:pt idx="11373">
                  <c:v>2817</c:v>
                </c:pt>
                <c:pt idx="11374">
                  <c:v>2784</c:v>
                </c:pt>
                <c:pt idx="11375">
                  <c:v>2792</c:v>
                </c:pt>
                <c:pt idx="11376">
                  <c:v>2787</c:v>
                </c:pt>
                <c:pt idx="11377">
                  <c:v>2786</c:v>
                </c:pt>
                <c:pt idx="11378">
                  <c:v>2802</c:v>
                </c:pt>
                <c:pt idx="11379">
                  <c:v>2767</c:v>
                </c:pt>
                <c:pt idx="11380">
                  <c:v>2798</c:v>
                </c:pt>
                <c:pt idx="11381">
                  <c:v>2764</c:v>
                </c:pt>
                <c:pt idx="11382">
                  <c:v>2767</c:v>
                </c:pt>
                <c:pt idx="11383">
                  <c:v>2758</c:v>
                </c:pt>
                <c:pt idx="11384">
                  <c:v>2751</c:v>
                </c:pt>
                <c:pt idx="11385">
                  <c:v>2732</c:v>
                </c:pt>
                <c:pt idx="11386">
                  <c:v>2775</c:v>
                </c:pt>
                <c:pt idx="11387">
                  <c:v>2801</c:v>
                </c:pt>
                <c:pt idx="11388">
                  <c:v>2773</c:v>
                </c:pt>
                <c:pt idx="11389">
                  <c:v>2764</c:v>
                </c:pt>
                <c:pt idx="11390">
                  <c:v>2772</c:v>
                </c:pt>
                <c:pt idx="11391">
                  <c:v>2779</c:v>
                </c:pt>
                <c:pt idx="11392">
                  <c:v>2796</c:v>
                </c:pt>
                <c:pt idx="11393">
                  <c:v>2778</c:v>
                </c:pt>
                <c:pt idx="11394">
                  <c:v>2780</c:v>
                </c:pt>
                <c:pt idx="11395">
                  <c:v>2748</c:v>
                </c:pt>
                <c:pt idx="11396">
                  <c:v>2775</c:v>
                </c:pt>
                <c:pt idx="11397">
                  <c:v>2799</c:v>
                </c:pt>
                <c:pt idx="11398">
                  <c:v>2777</c:v>
                </c:pt>
                <c:pt idx="11399">
                  <c:v>2796</c:v>
                </c:pt>
                <c:pt idx="11400">
                  <c:v>2782</c:v>
                </c:pt>
                <c:pt idx="11401">
                  <c:v>2774</c:v>
                </c:pt>
                <c:pt idx="11402">
                  <c:v>2816</c:v>
                </c:pt>
                <c:pt idx="11403">
                  <c:v>2807</c:v>
                </c:pt>
                <c:pt idx="11404">
                  <c:v>2818</c:v>
                </c:pt>
                <c:pt idx="11405">
                  <c:v>2782</c:v>
                </c:pt>
                <c:pt idx="11406">
                  <c:v>2809</c:v>
                </c:pt>
                <c:pt idx="11407">
                  <c:v>2802</c:v>
                </c:pt>
                <c:pt idx="11408">
                  <c:v>2829</c:v>
                </c:pt>
                <c:pt idx="11409">
                  <c:v>2801</c:v>
                </c:pt>
                <c:pt idx="11410">
                  <c:v>2790</c:v>
                </c:pt>
                <c:pt idx="11411">
                  <c:v>2811</c:v>
                </c:pt>
                <c:pt idx="11412">
                  <c:v>2787</c:v>
                </c:pt>
                <c:pt idx="11413">
                  <c:v>2774</c:v>
                </c:pt>
                <c:pt idx="11414">
                  <c:v>2813</c:v>
                </c:pt>
                <c:pt idx="11415">
                  <c:v>2819</c:v>
                </c:pt>
                <c:pt idx="11416">
                  <c:v>2784</c:v>
                </c:pt>
                <c:pt idx="11417">
                  <c:v>2821</c:v>
                </c:pt>
                <c:pt idx="11418">
                  <c:v>2789</c:v>
                </c:pt>
                <c:pt idx="11419">
                  <c:v>2806</c:v>
                </c:pt>
                <c:pt idx="11420">
                  <c:v>2795</c:v>
                </c:pt>
                <c:pt idx="11421">
                  <c:v>2796</c:v>
                </c:pt>
                <c:pt idx="11422">
                  <c:v>2780</c:v>
                </c:pt>
                <c:pt idx="11423">
                  <c:v>2793</c:v>
                </c:pt>
                <c:pt idx="11424">
                  <c:v>2764</c:v>
                </c:pt>
                <c:pt idx="11425">
                  <c:v>2776</c:v>
                </c:pt>
                <c:pt idx="11426">
                  <c:v>2790</c:v>
                </c:pt>
                <c:pt idx="11427">
                  <c:v>2803</c:v>
                </c:pt>
                <c:pt idx="11428">
                  <c:v>2766</c:v>
                </c:pt>
                <c:pt idx="11429">
                  <c:v>2804</c:v>
                </c:pt>
                <c:pt idx="11430">
                  <c:v>2764</c:v>
                </c:pt>
                <c:pt idx="11431">
                  <c:v>2792</c:v>
                </c:pt>
                <c:pt idx="11432">
                  <c:v>2821</c:v>
                </c:pt>
                <c:pt idx="11433">
                  <c:v>2769</c:v>
                </c:pt>
                <c:pt idx="11434">
                  <c:v>2808</c:v>
                </c:pt>
                <c:pt idx="11435">
                  <c:v>2772</c:v>
                </c:pt>
                <c:pt idx="11436">
                  <c:v>2784</c:v>
                </c:pt>
                <c:pt idx="11437">
                  <c:v>2762</c:v>
                </c:pt>
                <c:pt idx="11438">
                  <c:v>2769</c:v>
                </c:pt>
                <c:pt idx="11439">
                  <c:v>2735</c:v>
                </c:pt>
                <c:pt idx="11440">
                  <c:v>2772</c:v>
                </c:pt>
                <c:pt idx="11441">
                  <c:v>2783</c:v>
                </c:pt>
                <c:pt idx="11442">
                  <c:v>2776</c:v>
                </c:pt>
                <c:pt idx="11443">
                  <c:v>2798</c:v>
                </c:pt>
                <c:pt idx="11444">
                  <c:v>2818</c:v>
                </c:pt>
                <c:pt idx="11445">
                  <c:v>2787</c:v>
                </c:pt>
                <c:pt idx="11446">
                  <c:v>2778</c:v>
                </c:pt>
                <c:pt idx="11447">
                  <c:v>2823</c:v>
                </c:pt>
                <c:pt idx="11448">
                  <c:v>2811</c:v>
                </c:pt>
                <c:pt idx="11449">
                  <c:v>2796</c:v>
                </c:pt>
                <c:pt idx="11450">
                  <c:v>2797</c:v>
                </c:pt>
                <c:pt idx="11451">
                  <c:v>2767</c:v>
                </c:pt>
                <c:pt idx="11452">
                  <c:v>2782</c:v>
                </c:pt>
                <c:pt idx="11453">
                  <c:v>2804</c:v>
                </c:pt>
                <c:pt idx="11454">
                  <c:v>2785</c:v>
                </c:pt>
                <c:pt idx="11455">
                  <c:v>2785</c:v>
                </c:pt>
                <c:pt idx="11456">
                  <c:v>2772</c:v>
                </c:pt>
                <c:pt idx="11457">
                  <c:v>2787</c:v>
                </c:pt>
                <c:pt idx="11458">
                  <c:v>2785</c:v>
                </c:pt>
                <c:pt idx="11459">
                  <c:v>2776</c:v>
                </c:pt>
                <c:pt idx="11460">
                  <c:v>2827</c:v>
                </c:pt>
                <c:pt idx="11461">
                  <c:v>2784</c:v>
                </c:pt>
                <c:pt idx="11462">
                  <c:v>2802</c:v>
                </c:pt>
                <c:pt idx="11463">
                  <c:v>2794</c:v>
                </c:pt>
                <c:pt idx="11464">
                  <c:v>2803</c:v>
                </c:pt>
                <c:pt idx="11465">
                  <c:v>2802</c:v>
                </c:pt>
                <c:pt idx="11466">
                  <c:v>2813</c:v>
                </c:pt>
                <c:pt idx="11467">
                  <c:v>2776</c:v>
                </c:pt>
                <c:pt idx="11468">
                  <c:v>2827</c:v>
                </c:pt>
                <c:pt idx="11469">
                  <c:v>2818</c:v>
                </c:pt>
                <c:pt idx="11470">
                  <c:v>2813</c:v>
                </c:pt>
                <c:pt idx="11471">
                  <c:v>2804</c:v>
                </c:pt>
                <c:pt idx="11472">
                  <c:v>2807</c:v>
                </c:pt>
                <c:pt idx="11473">
                  <c:v>2821</c:v>
                </c:pt>
                <c:pt idx="11474">
                  <c:v>2799</c:v>
                </c:pt>
                <c:pt idx="11475">
                  <c:v>2796</c:v>
                </c:pt>
                <c:pt idx="11476">
                  <c:v>2802</c:v>
                </c:pt>
                <c:pt idx="11477">
                  <c:v>2757</c:v>
                </c:pt>
                <c:pt idx="11478">
                  <c:v>2779</c:v>
                </c:pt>
                <c:pt idx="11479">
                  <c:v>2789</c:v>
                </c:pt>
                <c:pt idx="11480">
                  <c:v>2775</c:v>
                </c:pt>
                <c:pt idx="11481">
                  <c:v>2786</c:v>
                </c:pt>
                <c:pt idx="11482">
                  <c:v>2788</c:v>
                </c:pt>
                <c:pt idx="11483">
                  <c:v>2782</c:v>
                </c:pt>
                <c:pt idx="11484">
                  <c:v>2776</c:v>
                </c:pt>
                <c:pt idx="11485">
                  <c:v>2773</c:v>
                </c:pt>
                <c:pt idx="11486">
                  <c:v>2769</c:v>
                </c:pt>
                <c:pt idx="11487">
                  <c:v>2762</c:v>
                </c:pt>
                <c:pt idx="11488">
                  <c:v>2768</c:v>
                </c:pt>
                <c:pt idx="11489">
                  <c:v>2796</c:v>
                </c:pt>
                <c:pt idx="11490">
                  <c:v>2772</c:v>
                </c:pt>
                <c:pt idx="11491">
                  <c:v>2806</c:v>
                </c:pt>
                <c:pt idx="11492">
                  <c:v>2802</c:v>
                </c:pt>
                <c:pt idx="11493">
                  <c:v>2813</c:v>
                </c:pt>
                <c:pt idx="11494">
                  <c:v>2805</c:v>
                </c:pt>
                <c:pt idx="11495">
                  <c:v>2784</c:v>
                </c:pt>
                <c:pt idx="11496">
                  <c:v>2817</c:v>
                </c:pt>
                <c:pt idx="11497">
                  <c:v>2818</c:v>
                </c:pt>
                <c:pt idx="11498">
                  <c:v>2816</c:v>
                </c:pt>
                <c:pt idx="11499">
                  <c:v>2833</c:v>
                </c:pt>
                <c:pt idx="11500">
                  <c:v>2797</c:v>
                </c:pt>
                <c:pt idx="11501">
                  <c:v>2818</c:v>
                </c:pt>
                <c:pt idx="11502">
                  <c:v>2790</c:v>
                </c:pt>
                <c:pt idx="11503">
                  <c:v>2810</c:v>
                </c:pt>
                <c:pt idx="11504">
                  <c:v>2774</c:v>
                </c:pt>
                <c:pt idx="11505">
                  <c:v>2780</c:v>
                </c:pt>
                <c:pt idx="11506">
                  <c:v>2817</c:v>
                </c:pt>
                <c:pt idx="11507">
                  <c:v>2784</c:v>
                </c:pt>
                <c:pt idx="11508">
                  <c:v>2779</c:v>
                </c:pt>
                <c:pt idx="11509">
                  <c:v>2796</c:v>
                </c:pt>
                <c:pt idx="11510">
                  <c:v>2782</c:v>
                </c:pt>
                <c:pt idx="11511">
                  <c:v>2772</c:v>
                </c:pt>
                <c:pt idx="11512">
                  <c:v>2785</c:v>
                </c:pt>
                <c:pt idx="11513">
                  <c:v>2788</c:v>
                </c:pt>
                <c:pt idx="11514">
                  <c:v>2804</c:v>
                </c:pt>
                <c:pt idx="11515">
                  <c:v>2816</c:v>
                </c:pt>
                <c:pt idx="11516">
                  <c:v>2807</c:v>
                </c:pt>
                <c:pt idx="11517">
                  <c:v>2784</c:v>
                </c:pt>
                <c:pt idx="11518">
                  <c:v>2824</c:v>
                </c:pt>
                <c:pt idx="11519">
                  <c:v>2797</c:v>
                </c:pt>
                <c:pt idx="11520">
                  <c:v>2828</c:v>
                </c:pt>
                <c:pt idx="11521">
                  <c:v>2821</c:v>
                </c:pt>
                <c:pt idx="11522">
                  <c:v>2808</c:v>
                </c:pt>
                <c:pt idx="11523">
                  <c:v>2769</c:v>
                </c:pt>
                <c:pt idx="11524">
                  <c:v>2824</c:v>
                </c:pt>
                <c:pt idx="11525">
                  <c:v>2802</c:v>
                </c:pt>
                <c:pt idx="11526">
                  <c:v>2812</c:v>
                </c:pt>
                <c:pt idx="11527">
                  <c:v>2817</c:v>
                </c:pt>
                <c:pt idx="11528">
                  <c:v>2799</c:v>
                </c:pt>
                <c:pt idx="11529">
                  <c:v>2796</c:v>
                </c:pt>
                <c:pt idx="11530">
                  <c:v>2820</c:v>
                </c:pt>
                <c:pt idx="11531">
                  <c:v>2806</c:v>
                </c:pt>
                <c:pt idx="11532">
                  <c:v>2793</c:v>
                </c:pt>
                <c:pt idx="11533">
                  <c:v>2791</c:v>
                </c:pt>
                <c:pt idx="11534">
                  <c:v>2841</c:v>
                </c:pt>
                <c:pt idx="11535">
                  <c:v>2805</c:v>
                </c:pt>
                <c:pt idx="11536">
                  <c:v>2779</c:v>
                </c:pt>
                <c:pt idx="11537">
                  <c:v>2792</c:v>
                </c:pt>
                <c:pt idx="11538">
                  <c:v>2842</c:v>
                </c:pt>
                <c:pt idx="11539">
                  <c:v>2804</c:v>
                </c:pt>
                <c:pt idx="11540">
                  <c:v>2788</c:v>
                </c:pt>
                <c:pt idx="11541">
                  <c:v>2813</c:v>
                </c:pt>
                <c:pt idx="11542">
                  <c:v>2789</c:v>
                </c:pt>
                <c:pt idx="11543">
                  <c:v>2780</c:v>
                </c:pt>
                <c:pt idx="11544">
                  <c:v>2760</c:v>
                </c:pt>
                <c:pt idx="11545">
                  <c:v>2752</c:v>
                </c:pt>
                <c:pt idx="11546">
                  <c:v>2766</c:v>
                </c:pt>
                <c:pt idx="11547">
                  <c:v>2793</c:v>
                </c:pt>
                <c:pt idx="11548">
                  <c:v>2757</c:v>
                </c:pt>
                <c:pt idx="11549">
                  <c:v>2788</c:v>
                </c:pt>
                <c:pt idx="11550">
                  <c:v>2783</c:v>
                </c:pt>
                <c:pt idx="11551">
                  <c:v>2774</c:v>
                </c:pt>
                <c:pt idx="11552">
                  <c:v>2773</c:v>
                </c:pt>
                <c:pt idx="11553">
                  <c:v>2821</c:v>
                </c:pt>
                <c:pt idx="11554">
                  <c:v>2799</c:v>
                </c:pt>
                <c:pt idx="11555">
                  <c:v>2803</c:v>
                </c:pt>
                <c:pt idx="11556">
                  <c:v>2788</c:v>
                </c:pt>
                <c:pt idx="11557">
                  <c:v>2828</c:v>
                </c:pt>
                <c:pt idx="11558">
                  <c:v>2823</c:v>
                </c:pt>
                <c:pt idx="11559">
                  <c:v>2825</c:v>
                </c:pt>
                <c:pt idx="11560">
                  <c:v>2822</c:v>
                </c:pt>
                <c:pt idx="11561">
                  <c:v>2805</c:v>
                </c:pt>
                <c:pt idx="11562">
                  <c:v>2815</c:v>
                </c:pt>
                <c:pt idx="11563">
                  <c:v>2804</c:v>
                </c:pt>
                <c:pt idx="11564">
                  <c:v>2819</c:v>
                </c:pt>
                <c:pt idx="11565">
                  <c:v>2786</c:v>
                </c:pt>
                <c:pt idx="11566">
                  <c:v>2817</c:v>
                </c:pt>
                <c:pt idx="11567">
                  <c:v>2850</c:v>
                </c:pt>
                <c:pt idx="11568">
                  <c:v>2835</c:v>
                </c:pt>
                <c:pt idx="11569">
                  <c:v>2813</c:v>
                </c:pt>
                <c:pt idx="11570">
                  <c:v>2833</c:v>
                </c:pt>
                <c:pt idx="11571">
                  <c:v>2813</c:v>
                </c:pt>
                <c:pt idx="11572">
                  <c:v>2849</c:v>
                </c:pt>
                <c:pt idx="11573">
                  <c:v>2809</c:v>
                </c:pt>
                <c:pt idx="11574">
                  <c:v>2790</c:v>
                </c:pt>
                <c:pt idx="11575">
                  <c:v>2841</c:v>
                </c:pt>
                <c:pt idx="11576">
                  <c:v>2825</c:v>
                </c:pt>
                <c:pt idx="11577">
                  <c:v>2789</c:v>
                </c:pt>
                <c:pt idx="11578">
                  <c:v>2818</c:v>
                </c:pt>
                <c:pt idx="11579">
                  <c:v>2792</c:v>
                </c:pt>
                <c:pt idx="11580">
                  <c:v>2852</c:v>
                </c:pt>
                <c:pt idx="11581">
                  <c:v>2836</c:v>
                </c:pt>
                <c:pt idx="11582">
                  <c:v>2871</c:v>
                </c:pt>
                <c:pt idx="11583">
                  <c:v>2851</c:v>
                </c:pt>
                <c:pt idx="11584">
                  <c:v>2825</c:v>
                </c:pt>
                <c:pt idx="11585">
                  <c:v>2842</c:v>
                </c:pt>
                <c:pt idx="11586">
                  <c:v>2845</c:v>
                </c:pt>
                <c:pt idx="11587">
                  <c:v>2807</c:v>
                </c:pt>
                <c:pt idx="11588">
                  <c:v>2840</c:v>
                </c:pt>
                <c:pt idx="11589">
                  <c:v>2819</c:v>
                </c:pt>
                <c:pt idx="11590">
                  <c:v>2845</c:v>
                </c:pt>
                <c:pt idx="11591">
                  <c:v>2829</c:v>
                </c:pt>
                <c:pt idx="11592">
                  <c:v>2819</c:v>
                </c:pt>
                <c:pt idx="11593">
                  <c:v>2797</c:v>
                </c:pt>
                <c:pt idx="11594">
                  <c:v>2828</c:v>
                </c:pt>
                <c:pt idx="11595">
                  <c:v>2843</c:v>
                </c:pt>
                <c:pt idx="11596">
                  <c:v>2823</c:v>
                </c:pt>
                <c:pt idx="11597">
                  <c:v>2834</c:v>
                </c:pt>
                <c:pt idx="11598">
                  <c:v>2844</c:v>
                </c:pt>
                <c:pt idx="11599">
                  <c:v>2816</c:v>
                </c:pt>
                <c:pt idx="11600">
                  <c:v>2855</c:v>
                </c:pt>
                <c:pt idx="11601">
                  <c:v>2860</c:v>
                </c:pt>
                <c:pt idx="11602">
                  <c:v>2839</c:v>
                </c:pt>
                <c:pt idx="11603">
                  <c:v>2830</c:v>
                </c:pt>
                <c:pt idx="11604">
                  <c:v>2835</c:v>
                </c:pt>
                <c:pt idx="11605">
                  <c:v>2834</c:v>
                </c:pt>
                <c:pt idx="11606">
                  <c:v>2822</c:v>
                </c:pt>
                <c:pt idx="11607">
                  <c:v>2800</c:v>
                </c:pt>
                <c:pt idx="11608">
                  <c:v>2842</c:v>
                </c:pt>
                <c:pt idx="11609">
                  <c:v>2802</c:v>
                </c:pt>
                <c:pt idx="11610">
                  <c:v>2805</c:v>
                </c:pt>
                <c:pt idx="11611">
                  <c:v>2833</c:v>
                </c:pt>
                <c:pt idx="11612">
                  <c:v>2841</c:v>
                </c:pt>
                <c:pt idx="11613">
                  <c:v>2777</c:v>
                </c:pt>
                <c:pt idx="11614">
                  <c:v>2806</c:v>
                </c:pt>
                <c:pt idx="11615">
                  <c:v>2815</c:v>
                </c:pt>
                <c:pt idx="11616">
                  <c:v>2847</c:v>
                </c:pt>
                <c:pt idx="11617">
                  <c:v>2785</c:v>
                </c:pt>
                <c:pt idx="11618">
                  <c:v>2830</c:v>
                </c:pt>
                <c:pt idx="11619">
                  <c:v>2803</c:v>
                </c:pt>
                <c:pt idx="11620">
                  <c:v>2798</c:v>
                </c:pt>
                <c:pt idx="11621">
                  <c:v>2788</c:v>
                </c:pt>
                <c:pt idx="11622">
                  <c:v>2784</c:v>
                </c:pt>
                <c:pt idx="11623">
                  <c:v>2813</c:v>
                </c:pt>
                <c:pt idx="11624">
                  <c:v>2859</c:v>
                </c:pt>
                <c:pt idx="11625">
                  <c:v>2810</c:v>
                </c:pt>
                <c:pt idx="11626">
                  <c:v>2795</c:v>
                </c:pt>
                <c:pt idx="11627">
                  <c:v>2794</c:v>
                </c:pt>
                <c:pt idx="11628">
                  <c:v>2812</c:v>
                </c:pt>
                <c:pt idx="11629">
                  <c:v>2807</c:v>
                </c:pt>
                <c:pt idx="11630">
                  <c:v>2810</c:v>
                </c:pt>
                <c:pt idx="11631">
                  <c:v>2790</c:v>
                </c:pt>
                <c:pt idx="11632">
                  <c:v>2795</c:v>
                </c:pt>
                <c:pt idx="11633">
                  <c:v>2804</c:v>
                </c:pt>
                <c:pt idx="11634">
                  <c:v>2809</c:v>
                </c:pt>
                <c:pt idx="11635">
                  <c:v>2793</c:v>
                </c:pt>
                <c:pt idx="11636">
                  <c:v>2796</c:v>
                </c:pt>
                <c:pt idx="11637">
                  <c:v>2816</c:v>
                </c:pt>
                <c:pt idx="11638">
                  <c:v>2832</c:v>
                </c:pt>
                <c:pt idx="11639">
                  <c:v>2847</c:v>
                </c:pt>
                <c:pt idx="11640">
                  <c:v>2823</c:v>
                </c:pt>
                <c:pt idx="11641">
                  <c:v>2822</c:v>
                </c:pt>
                <c:pt idx="11642">
                  <c:v>2831</c:v>
                </c:pt>
                <c:pt idx="11643">
                  <c:v>2802</c:v>
                </c:pt>
                <c:pt idx="11644">
                  <c:v>2821</c:v>
                </c:pt>
                <c:pt idx="11645">
                  <c:v>2822</c:v>
                </c:pt>
                <c:pt idx="11646">
                  <c:v>2809</c:v>
                </c:pt>
                <c:pt idx="11647">
                  <c:v>2828</c:v>
                </c:pt>
                <c:pt idx="11648">
                  <c:v>2851</c:v>
                </c:pt>
                <c:pt idx="11649">
                  <c:v>2799</c:v>
                </c:pt>
                <c:pt idx="11650">
                  <c:v>2823</c:v>
                </c:pt>
                <c:pt idx="11651">
                  <c:v>2822</c:v>
                </c:pt>
                <c:pt idx="11652">
                  <c:v>2830</c:v>
                </c:pt>
                <c:pt idx="11653">
                  <c:v>2822</c:v>
                </c:pt>
                <c:pt idx="11654">
                  <c:v>2796</c:v>
                </c:pt>
                <c:pt idx="11655">
                  <c:v>2811</c:v>
                </c:pt>
                <c:pt idx="11656">
                  <c:v>2802</c:v>
                </c:pt>
                <c:pt idx="11657">
                  <c:v>2808</c:v>
                </c:pt>
                <c:pt idx="11658">
                  <c:v>2774</c:v>
                </c:pt>
                <c:pt idx="11659">
                  <c:v>2816</c:v>
                </c:pt>
                <c:pt idx="11660">
                  <c:v>2836</c:v>
                </c:pt>
                <c:pt idx="11661">
                  <c:v>2820</c:v>
                </c:pt>
                <c:pt idx="11662">
                  <c:v>2819</c:v>
                </c:pt>
                <c:pt idx="11663">
                  <c:v>2800</c:v>
                </c:pt>
                <c:pt idx="11664">
                  <c:v>2815</c:v>
                </c:pt>
                <c:pt idx="11665">
                  <c:v>2813</c:v>
                </c:pt>
                <c:pt idx="11666">
                  <c:v>2819</c:v>
                </c:pt>
                <c:pt idx="11667">
                  <c:v>2791</c:v>
                </c:pt>
                <c:pt idx="11668">
                  <c:v>2815</c:v>
                </c:pt>
                <c:pt idx="11669">
                  <c:v>2822</c:v>
                </c:pt>
                <c:pt idx="11670">
                  <c:v>2800</c:v>
                </c:pt>
                <c:pt idx="11671">
                  <c:v>2809</c:v>
                </c:pt>
                <c:pt idx="11672">
                  <c:v>2814</c:v>
                </c:pt>
                <c:pt idx="11673">
                  <c:v>2823</c:v>
                </c:pt>
                <c:pt idx="11674">
                  <c:v>2820</c:v>
                </c:pt>
                <c:pt idx="11675">
                  <c:v>2818</c:v>
                </c:pt>
                <c:pt idx="11676">
                  <c:v>2848</c:v>
                </c:pt>
                <c:pt idx="11677">
                  <c:v>2801</c:v>
                </c:pt>
                <c:pt idx="11678">
                  <c:v>2831</c:v>
                </c:pt>
                <c:pt idx="11679">
                  <c:v>2807</c:v>
                </c:pt>
                <c:pt idx="11680">
                  <c:v>2792</c:v>
                </c:pt>
                <c:pt idx="11681">
                  <c:v>2828</c:v>
                </c:pt>
                <c:pt idx="11682">
                  <c:v>2841</c:v>
                </c:pt>
                <c:pt idx="11683">
                  <c:v>2832</c:v>
                </c:pt>
                <c:pt idx="11684">
                  <c:v>2804</c:v>
                </c:pt>
                <c:pt idx="11685">
                  <c:v>2806</c:v>
                </c:pt>
                <c:pt idx="11686">
                  <c:v>2768</c:v>
                </c:pt>
                <c:pt idx="11687">
                  <c:v>2793</c:v>
                </c:pt>
                <c:pt idx="11688">
                  <c:v>2799</c:v>
                </c:pt>
                <c:pt idx="11689">
                  <c:v>2806</c:v>
                </c:pt>
                <c:pt idx="11690">
                  <c:v>2803</c:v>
                </c:pt>
                <c:pt idx="11691">
                  <c:v>2819</c:v>
                </c:pt>
                <c:pt idx="11692">
                  <c:v>2839</c:v>
                </c:pt>
                <c:pt idx="11693">
                  <c:v>2835</c:v>
                </c:pt>
                <c:pt idx="11694">
                  <c:v>2810</c:v>
                </c:pt>
                <c:pt idx="11695">
                  <c:v>2809</c:v>
                </c:pt>
                <c:pt idx="11696">
                  <c:v>2815</c:v>
                </c:pt>
                <c:pt idx="11697">
                  <c:v>2806</c:v>
                </c:pt>
                <c:pt idx="11698">
                  <c:v>2826</c:v>
                </c:pt>
                <c:pt idx="11699">
                  <c:v>2801</c:v>
                </c:pt>
                <c:pt idx="11700">
                  <c:v>2784</c:v>
                </c:pt>
                <c:pt idx="11701">
                  <c:v>2795</c:v>
                </c:pt>
                <c:pt idx="11702">
                  <c:v>2796</c:v>
                </c:pt>
                <c:pt idx="11703">
                  <c:v>2801</c:v>
                </c:pt>
                <c:pt idx="11704">
                  <c:v>2815</c:v>
                </c:pt>
                <c:pt idx="11705">
                  <c:v>2789</c:v>
                </c:pt>
                <c:pt idx="11706">
                  <c:v>2793</c:v>
                </c:pt>
                <c:pt idx="11707">
                  <c:v>2790</c:v>
                </c:pt>
                <c:pt idx="11708">
                  <c:v>2789</c:v>
                </c:pt>
                <c:pt idx="11709">
                  <c:v>2809</c:v>
                </c:pt>
                <c:pt idx="11710">
                  <c:v>2834</c:v>
                </c:pt>
                <c:pt idx="11711">
                  <c:v>2803</c:v>
                </c:pt>
                <c:pt idx="11712">
                  <c:v>2822</c:v>
                </c:pt>
                <c:pt idx="11713">
                  <c:v>2829</c:v>
                </c:pt>
                <c:pt idx="11714">
                  <c:v>2830</c:v>
                </c:pt>
                <c:pt idx="11715">
                  <c:v>2825</c:v>
                </c:pt>
                <c:pt idx="11716">
                  <c:v>2837</c:v>
                </c:pt>
                <c:pt idx="11717">
                  <c:v>2803</c:v>
                </c:pt>
                <c:pt idx="11718">
                  <c:v>2798</c:v>
                </c:pt>
                <c:pt idx="11719">
                  <c:v>2795</c:v>
                </c:pt>
                <c:pt idx="11720">
                  <c:v>2820</c:v>
                </c:pt>
                <c:pt idx="11721">
                  <c:v>2824</c:v>
                </c:pt>
                <c:pt idx="11722">
                  <c:v>2827</c:v>
                </c:pt>
                <c:pt idx="11723">
                  <c:v>2817</c:v>
                </c:pt>
                <c:pt idx="11724">
                  <c:v>2832</c:v>
                </c:pt>
                <c:pt idx="11725">
                  <c:v>2848</c:v>
                </c:pt>
                <c:pt idx="11726">
                  <c:v>2825</c:v>
                </c:pt>
                <c:pt idx="11727">
                  <c:v>2801</c:v>
                </c:pt>
                <c:pt idx="11728">
                  <c:v>2806</c:v>
                </c:pt>
                <c:pt idx="11729">
                  <c:v>2778</c:v>
                </c:pt>
                <c:pt idx="11730">
                  <c:v>2803</c:v>
                </c:pt>
                <c:pt idx="11731">
                  <c:v>2818</c:v>
                </c:pt>
                <c:pt idx="11732">
                  <c:v>2736</c:v>
                </c:pt>
                <c:pt idx="11733">
                  <c:v>2817</c:v>
                </c:pt>
                <c:pt idx="11734">
                  <c:v>2824</c:v>
                </c:pt>
                <c:pt idx="11735">
                  <c:v>2825</c:v>
                </c:pt>
                <c:pt idx="11736">
                  <c:v>2809</c:v>
                </c:pt>
                <c:pt idx="11737">
                  <c:v>2806</c:v>
                </c:pt>
                <c:pt idx="11738">
                  <c:v>2830</c:v>
                </c:pt>
                <c:pt idx="11739">
                  <c:v>2818</c:v>
                </c:pt>
                <c:pt idx="11740">
                  <c:v>2803</c:v>
                </c:pt>
                <c:pt idx="11741">
                  <c:v>2797</c:v>
                </c:pt>
                <c:pt idx="11742">
                  <c:v>2760</c:v>
                </c:pt>
                <c:pt idx="11743">
                  <c:v>2808</c:v>
                </c:pt>
                <c:pt idx="11744">
                  <c:v>2796</c:v>
                </c:pt>
                <c:pt idx="11745">
                  <c:v>2772</c:v>
                </c:pt>
                <c:pt idx="11746">
                  <c:v>2807</c:v>
                </c:pt>
                <c:pt idx="11747">
                  <c:v>2791</c:v>
                </c:pt>
                <c:pt idx="11748">
                  <c:v>2786</c:v>
                </c:pt>
                <c:pt idx="11749">
                  <c:v>2795</c:v>
                </c:pt>
                <c:pt idx="11750">
                  <c:v>2799</c:v>
                </c:pt>
                <c:pt idx="11751">
                  <c:v>2794</c:v>
                </c:pt>
                <c:pt idx="11752">
                  <c:v>2785</c:v>
                </c:pt>
                <c:pt idx="11753">
                  <c:v>2783</c:v>
                </c:pt>
                <c:pt idx="11754">
                  <c:v>2773</c:v>
                </c:pt>
                <c:pt idx="11755">
                  <c:v>2805</c:v>
                </c:pt>
                <c:pt idx="11756">
                  <c:v>2797</c:v>
                </c:pt>
                <c:pt idx="11757">
                  <c:v>2793</c:v>
                </c:pt>
                <c:pt idx="11758">
                  <c:v>2806</c:v>
                </c:pt>
                <c:pt idx="11759">
                  <c:v>2774</c:v>
                </c:pt>
                <c:pt idx="11760">
                  <c:v>2767</c:v>
                </c:pt>
                <c:pt idx="11761">
                  <c:v>2776</c:v>
                </c:pt>
                <c:pt idx="11762">
                  <c:v>2786</c:v>
                </c:pt>
                <c:pt idx="11763">
                  <c:v>2795</c:v>
                </c:pt>
                <c:pt idx="11764">
                  <c:v>2801</c:v>
                </c:pt>
                <c:pt idx="11765">
                  <c:v>2793</c:v>
                </c:pt>
                <c:pt idx="11766">
                  <c:v>2800</c:v>
                </c:pt>
                <c:pt idx="11767">
                  <c:v>2816</c:v>
                </c:pt>
                <c:pt idx="11768">
                  <c:v>2810</c:v>
                </c:pt>
                <c:pt idx="11769">
                  <c:v>2805</c:v>
                </c:pt>
                <c:pt idx="11770">
                  <c:v>2778</c:v>
                </c:pt>
                <c:pt idx="11771">
                  <c:v>2792</c:v>
                </c:pt>
                <c:pt idx="11772">
                  <c:v>2807</c:v>
                </c:pt>
                <c:pt idx="11773">
                  <c:v>2821</c:v>
                </c:pt>
                <c:pt idx="11774">
                  <c:v>2780</c:v>
                </c:pt>
                <c:pt idx="11775">
                  <c:v>2785</c:v>
                </c:pt>
                <c:pt idx="11776">
                  <c:v>2793</c:v>
                </c:pt>
                <c:pt idx="11777">
                  <c:v>2792</c:v>
                </c:pt>
                <c:pt idx="11778">
                  <c:v>2795</c:v>
                </c:pt>
                <c:pt idx="11779">
                  <c:v>2779</c:v>
                </c:pt>
                <c:pt idx="11780">
                  <c:v>2779</c:v>
                </c:pt>
                <c:pt idx="11781">
                  <c:v>2793</c:v>
                </c:pt>
                <c:pt idx="11782">
                  <c:v>2770</c:v>
                </c:pt>
                <c:pt idx="11783">
                  <c:v>2782</c:v>
                </c:pt>
                <c:pt idx="11784">
                  <c:v>2750</c:v>
                </c:pt>
                <c:pt idx="11785">
                  <c:v>2775</c:v>
                </c:pt>
                <c:pt idx="11786">
                  <c:v>2793</c:v>
                </c:pt>
                <c:pt idx="11787">
                  <c:v>2773</c:v>
                </c:pt>
                <c:pt idx="11788">
                  <c:v>2745</c:v>
                </c:pt>
                <c:pt idx="11789">
                  <c:v>2790</c:v>
                </c:pt>
                <c:pt idx="11790">
                  <c:v>2800</c:v>
                </c:pt>
                <c:pt idx="11791">
                  <c:v>2797</c:v>
                </c:pt>
                <c:pt idx="11792">
                  <c:v>2803</c:v>
                </c:pt>
                <c:pt idx="11793">
                  <c:v>2817</c:v>
                </c:pt>
                <c:pt idx="11794">
                  <c:v>2815</c:v>
                </c:pt>
                <c:pt idx="11795">
                  <c:v>2795</c:v>
                </c:pt>
                <c:pt idx="11796">
                  <c:v>2822</c:v>
                </c:pt>
                <c:pt idx="11797">
                  <c:v>2785</c:v>
                </c:pt>
                <c:pt idx="11798">
                  <c:v>2813</c:v>
                </c:pt>
                <c:pt idx="11799">
                  <c:v>2804</c:v>
                </c:pt>
                <c:pt idx="11800">
                  <c:v>2813</c:v>
                </c:pt>
                <c:pt idx="11801">
                  <c:v>2824</c:v>
                </c:pt>
                <c:pt idx="11802">
                  <c:v>2822</c:v>
                </c:pt>
                <c:pt idx="11803">
                  <c:v>2777</c:v>
                </c:pt>
                <c:pt idx="11804">
                  <c:v>2796</c:v>
                </c:pt>
                <c:pt idx="11805">
                  <c:v>2830</c:v>
                </c:pt>
                <c:pt idx="11806">
                  <c:v>2840</c:v>
                </c:pt>
                <c:pt idx="11807">
                  <c:v>2877</c:v>
                </c:pt>
                <c:pt idx="11808">
                  <c:v>2830</c:v>
                </c:pt>
                <c:pt idx="11809">
                  <c:v>2847</c:v>
                </c:pt>
                <c:pt idx="11810">
                  <c:v>2797</c:v>
                </c:pt>
                <c:pt idx="11811">
                  <c:v>2821</c:v>
                </c:pt>
                <c:pt idx="11812">
                  <c:v>2783</c:v>
                </c:pt>
                <c:pt idx="11813">
                  <c:v>2824</c:v>
                </c:pt>
                <c:pt idx="11814">
                  <c:v>2826</c:v>
                </c:pt>
                <c:pt idx="11815">
                  <c:v>2795</c:v>
                </c:pt>
                <c:pt idx="11816">
                  <c:v>2831</c:v>
                </c:pt>
                <c:pt idx="11817">
                  <c:v>2818</c:v>
                </c:pt>
                <c:pt idx="11818">
                  <c:v>2834</c:v>
                </c:pt>
                <c:pt idx="11819">
                  <c:v>2841</c:v>
                </c:pt>
                <c:pt idx="11820">
                  <c:v>2801</c:v>
                </c:pt>
                <c:pt idx="11821">
                  <c:v>2838</c:v>
                </c:pt>
                <c:pt idx="11822">
                  <c:v>2791</c:v>
                </c:pt>
                <c:pt idx="11823">
                  <c:v>2838</c:v>
                </c:pt>
                <c:pt idx="11824">
                  <c:v>2790</c:v>
                </c:pt>
                <c:pt idx="11825">
                  <c:v>2812</c:v>
                </c:pt>
                <c:pt idx="11826">
                  <c:v>2814</c:v>
                </c:pt>
                <c:pt idx="11827">
                  <c:v>2785</c:v>
                </c:pt>
                <c:pt idx="11828">
                  <c:v>2780</c:v>
                </c:pt>
                <c:pt idx="11829">
                  <c:v>2798</c:v>
                </c:pt>
                <c:pt idx="11830">
                  <c:v>2810</c:v>
                </c:pt>
                <c:pt idx="11831">
                  <c:v>2779</c:v>
                </c:pt>
                <c:pt idx="11832">
                  <c:v>2814</c:v>
                </c:pt>
                <c:pt idx="11833">
                  <c:v>2791</c:v>
                </c:pt>
                <c:pt idx="11834">
                  <c:v>2791</c:v>
                </c:pt>
                <c:pt idx="11835">
                  <c:v>2784</c:v>
                </c:pt>
                <c:pt idx="11836">
                  <c:v>2780</c:v>
                </c:pt>
                <c:pt idx="11837">
                  <c:v>2791</c:v>
                </c:pt>
                <c:pt idx="11838">
                  <c:v>2790</c:v>
                </c:pt>
                <c:pt idx="11839">
                  <c:v>2799</c:v>
                </c:pt>
                <c:pt idx="11840">
                  <c:v>2809</c:v>
                </c:pt>
                <c:pt idx="11841">
                  <c:v>2804</c:v>
                </c:pt>
                <c:pt idx="11842">
                  <c:v>2767</c:v>
                </c:pt>
                <c:pt idx="11843">
                  <c:v>2806</c:v>
                </c:pt>
                <c:pt idx="11844">
                  <c:v>2805</c:v>
                </c:pt>
                <c:pt idx="11845">
                  <c:v>2822</c:v>
                </c:pt>
                <c:pt idx="11846">
                  <c:v>2788</c:v>
                </c:pt>
                <c:pt idx="11847">
                  <c:v>2783</c:v>
                </c:pt>
                <c:pt idx="11848">
                  <c:v>2784</c:v>
                </c:pt>
                <c:pt idx="11849">
                  <c:v>2789</c:v>
                </c:pt>
                <c:pt idx="11850">
                  <c:v>2775</c:v>
                </c:pt>
                <c:pt idx="11851">
                  <c:v>2820</c:v>
                </c:pt>
                <c:pt idx="11852">
                  <c:v>2790</c:v>
                </c:pt>
                <c:pt idx="11853">
                  <c:v>2785</c:v>
                </c:pt>
                <c:pt idx="11854">
                  <c:v>2843</c:v>
                </c:pt>
                <c:pt idx="11855">
                  <c:v>2802</c:v>
                </c:pt>
                <c:pt idx="11856">
                  <c:v>2784</c:v>
                </c:pt>
                <c:pt idx="11857">
                  <c:v>2788</c:v>
                </c:pt>
                <c:pt idx="11858">
                  <c:v>2785</c:v>
                </c:pt>
                <c:pt idx="11859">
                  <c:v>2800</c:v>
                </c:pt>
                <c:pt idx="11860">
                  <c:v>2803</c:v>
                </c:pt>
                <c:pt idx="11861">
                  <c:v>2797</c:v>
                </c:pt>
                <c:pt idx="11862">
                  <c:v>2767</c:v>
                </c:pt>
                <c:pt idx="11863">
                  <c:v>2804</c:v>
                </c:pt>
                <c:pt idx="11864">
                  <c:v>2795</c:v>
                </c:pt>
                <c:pt idx="11865">
                  <c:v>2810</c:v>
                </c:pt>
                <c:pt idx="11866">
                  <c:v>2818</c:v>
                </c:pt>
                <c:pt idx="11867">
                  <c:v>2796</c:v>
                </c:pt>
                <c:pt idx="11868">
                  <c:v>2801</c:v>
                </c:pt>
                <c:pt idx="11869">
                  <c:v>2812</c:v>
                </c:pt>
                <c:pt idx="11870">
                  <c:v>2816</c:v>
                </c:pt>
                <c:pt idx="11871">
                  <c:v>2799</c:v>
                </c:pt>
                <c:pt idx="11872">
                  <c:v>2831</c:v>
                </c:pt>
                <c:pt idx="11873">
                  <c:v>2805</c:v>
                </c:pt>
                <c:pt idx="11874">
                  <c:v>2834</c:v>
                </c:pt>
                <c:pt idx="11875">
                  <c:v>2814</c:v>
                </c:pt>
                <c:pt idx="11876">
                  <c:v>2830</c:v>
                </c:pt>
                <c:pt idx="11877">
                  <c:v>2818</c:v>
                </c:pt>
                <c:pt idx="11878">
                  <c:v>2787</c:v>
                </c:pt>
                <c:pt idx="11879">
                  <c:v>2792</c:v>
                </c:pt>
                <c:pt idx="11880">
                  <c:v>2799</c:v>
                </c:pt>
                <c:pt idx="11881">
                  <c:v>2805</c:v>
                </c:pt>
                <c:pt idx="11882">
                  <c:v>2789</c:v>
                </c:pt>
                <c:pt idx="11883">
                  <c:v>2825</c:v>
                </c:pt>
                <c:pt idx="11884">
                  <c:v>2788</c:v>
                </c:pt>
                <c:pt idx="11885">
                  <c:v>2771</c:v>
                </c:pt>
                <c:pt idx="11886">
                  <c:v>2790</c:v>
                </c:pt>
                <c:pt idx="11887">
                  <c:v>2789</c:v>
                </c:pt>
                <c:pt idx="11888">
                  <c:v>2797</c:v>
                </c:pt>
                <c:pt idx="11889">
                  <c:v>2793</c:v>
                </c:pt>
                <c:pt idx="11890">
                  <c:v>2811</c:v>
                </c:pt>
                <c:pt idx="11891">
                  <c:v>2788</c:v>
                </c:pt>
                <c:pt idx="11892">
                  <c:v>2801</c:v>
                </c:pt>
                <c:pt idx="11893">
                  <c:v>2794</c:v>
                </c:pt>
                <c:pt idx="11894">
                  <c:v>2781</c:v>
                </c:pt>
                <c:pt idx="11895">
                  <c:v>2797</c:v>
                </c:pt>
                <c:pt idx="11896">
                  <c:v>2790</c:v>
                </c:pt>
                <c:pt idx="11897">
                  <c:v>2796</c:v>
                </c:pt>
                <c:pt idx="11898">
                  <c:v>2778</c:v>
                </c:pt>
                <c:pt idx="11899">
                  <c:v>2789</c:v>
                </c:pt>
                <c:pt idx="11900">
                  <c:v>2768</c:v>
                </c:pt>
                <c:pt idx="11901">
                  <c:v>2779</c:v>
                </c:pt>
                <c:pt idx="11902">
                  <c:v>2767</c:v>
                </c:pt>
                <c:pt idx="11903">
                  <c:v>2779</c:v>
                </c:pt>
                <c:pt idx="11904">
                  <c:v>2777</c:v>
                </c:pt>
                <c:pt idx="11905">
                  <c:v>2808</c:v>
                </c:pt>
                <c:pt idx="11906">
                  <c:v>2770</c:v>
                </c:pt>
                <c:pt idx="11907">
                  <c:v>2804</c:v>
                </c:pt>
                <c:pt idx="11908">
                  <c:v>2774</c:v>
                </c:pt>
                <c:pt idx="11909">
                  <c:v>2803</c:v>
                </c:pt>
                <c:pt idx="11910">
                  <c:v>2781</c:v>
                </c:pt>
                <c:pt idx="11911">
                  <c:v>2804</c:v>
                </c:pt>
                <c:pt idx="11912">
                  <c:v>2798</c:v>
                </c:pt>
                <c:pt idx="11913">
                  <c:v>2804</c:v>
                </c:pt>
                <c:pt idx="11914">
                  <c:v>2803</c:v>
                </c:pt>
                <c:pt idx="11915">
                  <c:v>2798</c:v>
                </c:pt>
                <c:pt idx="11916">
                  <c:v>2813</c:v>
                </c:pt>
                <c:pt idx="11917">
                  <c:v>2797</c:v>
                </c:pt>
                <c:pt idx="11918">
                  <c:v>2814</c:v>
                </c:pt>
                <c:pt idx="11919">
                  <c:v>2797</c:v>
                </c:pt>
                <c:pt idx="11920">
                  <c:v>2774</c:v>
                </c:pt>
                <c:pt idx="11921">
                  <c:v>2779</c:v>
                </c:pt>
                <c:pt idx="11922">
                  <c:v>2782</c:v>
                </c:pt>
                <c:pt idx="11923">
                  <c:v>2791</c:v>
                </c:pt>
                <c:pt idx="11924">
                  <c:v>2813</c:v>
                </c:pt>
                <c:pt idx="11925">
                  <c:v>2824</c:v>
                </c:pt>
                <c:pt idx="11926">
                  <c:v>2807</c:v>
                </c:pt>
                <c:pt idx="11927">
                  <c:v>2802</c:v>
                </c:pt>
                <c:pt idx="11928">
                  <c:v>2843</c:v>
                </c:pt>
                <c:pt idx="11929">
                  <c:v>2859</c:v>
                </c:pt>
                <c:pt idx="11930">
                  <c:v>2804</c:v>
                </c:pt>
                <c:pt idx="11931">
                  <c:v>2792</c:v>
                </c:pt>
                <c:pt idx="11932">
                  <c:v>2813</c:v>
                </c:pt>
                <c:pt idx="11933">
                  <c:v>2809</c:v>
                </c:pt>
                <c:pt idx="11934">
                  <c:v>2817</c:v>
                </c:pt>
                <c:pt idx="11935">
                  <c:v>2837</c:v>
                </c:pt>
                <c:pt idx="11936">
                  <c:v>2816</c:v>
                </c:pt>
                <c:pt idx="11937">
                  <c:v>2816</c:v>
                </c:pt>
                <c:pt idx="11938">
                  <c:v>2822</c:v>
                </c:pt>
                <c:pt idx="11939">
                  <c:v>2794</c:v>
                </c:pt>
                <c:pt idx="11940">
                  <c:v>2798</c:v>
                </c:pt>
                <c:pt idx="11941">
                  <c:v>2805</c:v>
                </c:pt>
                <c:pt idx="11942">
                  <c:v>2831</c:v>
                </c:pt>
                <c:pt idx="11943">
                  <c:v>2811</c:v>
                </c:pt>
                <c:pt idx="11944">
                  <c:v>2788</c:v>
                </c:pt>
                <c:pt idx="11945">
                  <c:v>2835</c:v>
                </c:pt>
                <c:pt idx="11946">
                  <c:v>2833</c:v>
                </c:pt>
                <c:pt idx="11947">
                  <c:v>2820</c:v>
                </c:pt>
                <c:pt idx="11948">
                  <c:v>2836</c:v>
                </c:pt>
                <c:pt idx="11949">
                  <c:v>2812</c:v>
                </c:pt>
                <c:pt idx="11950">
                  <c:v>2799</c:v>
                </c:pt>
                <c:pt idx="11951">
                  <c:v>2826</c:v>
                </c:pt>
                <c:pt idx="11952">
                  <c:v>2835</c:v>
                </c:pt>
                <c:pt idx="11953">
                  <c:v>2834</c:v>
                </c:pt>
                <c:pt idx="11954">
                  <c:v>2828</c:v>
                </c:pt>
                <c:pt idx="11955">
                  <c:v>2831</c:v>
                </c:pt>
                <c:pt idx="11956">
                  <c:v>2837</c:v>
                </c:pt>
                <c:pt idx="11957">
                  <c:v>2830</c:v>
                </c:pt>
                <c:pt idx="11958">
                  <c:v>2821</c:v>
                </c:pt>
                <c:pt idx="11959">
                  <c:v>2825</c:v>
                </c:pt>
                <c:pt idx="11960">
                  <c:v>2818</c:v>
                </c:pt>
                <c:pt idx="11961">
                  <c:v>2832</c:v>
                </c:pt>
                <c:pt idx="11962">
                  <c:v>2817</c:v>
                </c:pt>
                <c:pt idx="11963">
                  <c:v>2835</c:v>
                </c:pt>
                <c:pt idx="11964">
                  <c:v>2815</c:v>
                </c:pt>
                <c:pt idx="11965">
                  <c:v>2805</c:v>
                </c:pt>
                <c:pt idx="11966">
                  <c:v>2846</c:v>
                </c:pt>
                <c:pt idx="11967">
                  <c:v>2805</c:v>
                </c:pt>
                <c:pt idx="11968">
                  <c:v>2817</c:v>
                </c:pt>
                <c:pt idx="11969">
                  <c:v>2791</c:v>
                </c:pt>
                <c:pt idx="11970">
                  <c:v>2793</c:v>
                </c:pt>
                <c:pt idx="11971">
                  <c:v>2780</c:v>
                </c:pt>
                <c:pt idx="11972">
                  <c:v>2811</c:v>
                </c:pt>
                <c:pt idx="11973">
                  <c:v>2823</c:v>
                </c:pt>
                <c:pt idx="11974">
                  <c:v>2829</c:v>
                </c:pt>
                <c:pt idx="11975">
                  <c:v>2793</c:v>
                </c:pt>
                <c:pt idx="11976">
                  <c:v>2814</c:v>
                </c:pt>
                <c:pt idx="11977">
                  <c:v>2794</c:v>
                </c:pt>
                <c:pt idx="11978">
                  <c:v>2823</c:v>
                </c:pt>
                <c:pt idx="11979">
                  <c:v>2832</c:v>
                </c:pt>
                <c:pt idx="11980">
                  <c:v>2851</c:v>
                </c:pt>
                <c:pt idx="11981">
                  <c:v>2812</c:v>
                </c:pt>
                <c:pt idx="11982">
                  <c:v>2839</c:v>
                </c:pt>
                <c:pt idx="11983">
                  <c:v>2822</c:v>
                </c:pt>
                <c:pt idx="11984">
                  <c:v>2821</c:v>
                </c:pt>
                <c:pt idx="11985">
                  <c:v>2839</c:v>
                </c:pt>
                <c:pt idx="11986">
                  <c:v>2820</c:v>
                </c:pt>
                <c:pt idx="11987">
                  <c:v>2854</c:v>
                </c:pt>
                <c:pt idx="11988">
                  <c:v>2843</c:v>
                </c:pt>
                <c:pt idx="11989">
                  <c:v>2858</c:v>
                </c:pt>
                <c:pt idx="11990">
                  <c:v>2839</c:v>
                </c:pt>
                <c:pt idx="11991">
                  <c:v>2842</c:v>
                </c:pt>
                <c:pt idx="11992">
                  <c:v>2844</c:v>
                </c:pt>
                <c:pt idx="11993">
                  <c:v>2833</c:v>
                </c:pt>
                <c:pt idx="11994">
                  <c:v>2827</c:v>
                </c:pt>
                <c:pt idx="11995">
                  <c:v>2852</c:v>
                </c:pt>
                <c:pt idx="11996">
                  <c:v>2844</c:v>
                </c:pt>
                <c:pt idx="11997">
                  <c:v>2810</c:v>
                </c:pt>
                <c:pt idx="11998">
                  <c:v>2811</c:v>
                </c:pt>
                <c:pt idx="11999">
                  <c:v>2827</c:v>
                </c:pt>
                <c:pt idx="12000">
                  <c:v>2826</c:v>
                </c:pt>
                <c:pt idx="12001">
                  <c:v>2819</c:v>
                </c:pt>
                <c:pt idx="12002">
                  <c:v>2846</c:v>
                </c:pt>
                <c:pt idx="12003">
                  <c:v>2814</c:v>
                </c:pt>
                <c:pt idx="12004">
                  <c:v>2806</c:v>
                </c:pt>
                <c:pt idx="12005">
                  <c:v>2828</c:v>
                </c:pt>
                <c:pt idx="12006">
                  <c:v>2855</c:v>
                </c:pt>
                <c:pt idx="12007">
                  <c:v>2880</c:v>
                </c:pt>
                <c:pt idx="12008">
                  <c:v>2806</c:v>
                </c:pt>
                <c:pt idx="12009">
                  <c:v>2838</c:v>
                </c:pt>
                <c:pt idx="12010">
                  <c:v>2804</c:v>
                </c:pt>
                <c:pt idx="12011">
                  <c:v>2823</c:v>
                </c:pt>
                <c:pt idx="12012">
                  <c:v>2828</c:v>
                </c:pt>
                <c:pt idx="12013">
                  <c:v>2836</c:v>
                </c:pt>
                <c:pt idx="12014">
                  <c:v>2830</c:v>
                </c:pt>
                <c:pt idx="12015">
                  <c:v>2816</c:v>
                </c:pt>
                <c:pt idx="12016">
                  <c:v>2810</c:v>
                </c:pt>
                <c:pt idx="12017">
                  <c:v>2819</c:v>
                </c:pt>
                <c:pt idx="12018">
                  <c:v>2844</c:v>
                </c:pt>
                <c:pt idx="12019">
                  <c:v>2817</c:v>
                </c:pt>
                <c:pt idx="12020">
                  <c:v>2823</c:v>
                </c:pt>
                <c:pt idx="12021">
                  <c:v>2852</c:v>
                </c:pt>
                <c:pt idx="12022">
                  <c:v>2834</c:v>
                </c:pt>
                <c:pt idx="12023">
                  <c:v>2823</c:v>
                </c:pt>
                <c:pt idx="12024">
                  <c:v>2827</c:v>
                </c:pt>
                <c:pt idx="12025">
                  <c:v>2847</c:v>
                </c:pt>
                <c:pt idx="12026">
                  <c:v>2838</c:v>
                </c:pt>
                <c:pt idx="12027">
                  <c:v>2839</c:v>
                </c:pt>
                <c:pt idx="12028">
                  <c:v>2830</c:v>
                </c:pt>
                <c:pt idx="12029">
                  <c:v>2838</c:v>
                </c:pt>
                <c:pt idx="12030">
                  <c:v>2820</c:v>
                </c:pt>
                <c:pt idx="12031">
                  <c:v>2838</c:v>
                </c:pt>
                <c:pt idx="12032">
                  <c:v>2820</c:v>
                </c:pt>
                <c:pt idx="12033">
                  <c:v>2840</c:v>
                </c:pt>
                <c:pt idx="12034">
                  <c:v>2847</c:v>
                </c:pt>
                <c:pt idx="12035">
                  <c:v>2816</c:v>
                </c:pt>
                <c:pt idx="12036">
                  <c:v>2807</c:v>
                </c:pt>
                <c:pt idx="12037">
                  <c:v>2791</c:v>
                </c:pt>
                <c:pt idx="12038">
                  <c:v>2818</c:v>
                </c:pt>
                <c:pt idx="12039">
                  <c:v>2838</c:v>
                </c:pt>
                <c:pt idx="12040">
                  <c:v>2819</c:v>
                </c:pt>
                <c:pt idx="12041">
                  <c:v>2809</c:v>
                </c:pt>
                <c:pt idx="12042">
                  <c:v>2808</c:v>
                </c:pt>
                <c:pt idx="12043">
                  <c:v>2805</c:v>
                </c:pt>
                <c:pt idx="12044">
                  <c:v>2796</c:v>
                </c:pt>
                <c:pt idx="12045">
                  <c:v>2794</c:v>
                </c:pt>
                <c:pt idx="12046">
                  <c:v>2779</c:v>
                </c:pt>
                <c:pt idx="12047">
                  <c:v>2807</c:v>
                </c:pt>
                <c:pt idx="12048">
                  <c:v>2808</c:v>
                </c:pt>
                <c:pt idx="12049">
                  <c:v>2810</c:v>
                </c:pt>
                <c:pt idx="12050">
                  <c:v>2814</c:v>
                </c:pt>
                <c:pt idx="12051">
                  <c:v>2794</c:v>
                </c:pt>
                <c:pt idx="12052">
                  <c:v>2841</c:v>
                </c:pt>
                <c:pt idx="12053">
                  <c:v>2791</c:v>
                </c:pt>
                <c:pt idx="12054">
                  <c:v>2769</c:v>
                </c:pt>
                <c:pt idx="12055">
                  <c:v>2795</c:v>
                </c:pt>
                <c:pt idx="12056">
                  <c:v>2835</c:v>
                </c:pt>
                <c:pt idx="12057">
                  <c:v>2819</c:v>
                </c:pt>
                <c:pt idx="12058">
                  <c:v>2775</c:v>
                </c:pt>
                <c:pt idx="12059">
                  <c:v>2805</c:v>
                </c:pt>
                <c:pt idx="12060">
                  <c:v>2813</c:v>
                </c:pt>
                <c:pt idx="12061">
                  <c:v>2837</c:v>
                </c:pt>
                <c:pt idx="12062">
                  <c:v>2813</c:v>
                </c:pt>
                <c:pt idx="12063">
                  <c:v>2776</c:v>
                </c:pt>
                <c:pt idx="12064">
                  <c:v>2792</c:v>
                </c:pt>
                <c:pt idx="12065">
                  <c:v>2797</c:v>
                </c:pt>
                <c:pt idx="12066">
                  <c:v>2823</c:v>
                </c:pt>
                <c:pt idx="12067">
                  <c:v>2784</c:v>
                </c:pt>
                <c:pt idx="12068">
                  <c:v>2829</c:v>
                </c:pt>
                <c:pt idx="12069">
                  <c:v>2814</c:v>
                </c:pt>
                <c:pt idx="12070">
                  <c:v>2830</c:v>
                </c:pt>
                <c:pt idx="12071">
                  <c:v>2798</c:v>
                </c:pt>
                <c:pt idx="12072">
                  <c:v>2803</c:v>
                </c:pt>
                <c:pt idx="12073">
                  <c:v>2822</c:v>
                </c:pt>
                <c:pt idx="12074">
                  <c:v>2819</c:v>
                </c:pt>
                <c:pt idx="12075">
                  <c:v>2794</c:v>
                </c:pt>
                <c:pt idx="12076">
                  <c:v>2851</c:v>
                </c:pt>
                <c:pt idx="12077">
                  <c:v>2797</c:v>
                </c:pt>
                <c:pt idx="12078">
                  <c:v>2805</c:v>
                </c:pt>
                <c:pt idx="12079">
                  <c:v>2798</c:v>
                </c:pt>
                <c:pt idx="12080">
                  <c:v>2827</c:v>
                </c:pt>
                <c:pt idx="12081">
                  <c:v>2793</c:v>
                </c:pt>
                <c:pt idx="12082">
                  <c:v>2815</c:v>
                </c:pt>
                <c:pt idx="12083">
                  <c:v>2799</c:v>
                </c:pt>
                <c:pt idx="12084">
                  <c:v>2823</c:v>
                </c:pt>
                <c:pt idx="12085">
                  <c:v>2818</c:v>
                </c:pt>
                <c:pt idx="12086">
                  <c:v>2805</c:v>
                </c:pt>
                <c:pt idx="12087">
                  <c:v>2822</c:v>
                </c:pt>
                <c:pt idx="12088">
                  <c:v>2808</c:v>
                </c:pt>
                <c:pt idx="12089">
                  <c:v>2808</c:v>
                </c:pt>
                <c:pt idx="12090">
                  <c:v>2828</c:v>
                </c:pt>
                <c:pt idx="12091">
                  <c:v>2801</c:v>
                </c:pt>
                <c:pt idx="12092">
                  <c:v>2797</c:v>
                </c:pt>
                <c:pt idx="12093">
                  <c:v>2831</c:v>
                </c:pt>
                <c:pt idx="12094">
                  <c:v>2815</c:v>
                </c:pt>
                <c:pt idx="12095">
                  <c:v>2800</c:v>
                </c:pt>
                <c:pt idx="12096">
                  <c:v>2794</c:v>
                </c:pt>
                <c:pt idx="12097">
                  <c:v>2811</c:v>
                </c:pt>
                <c:pt idx="12098">
                  <c:v>2805</c:v>
                </c:pt>
                <c:pt idx="12099">
                  <c:v>2804</c:v>
                </c:pt>
                <c:pt idx="12100">
                  <c:v>2813</c:v>
                </c:pt>
                <c:pt idx="12101">
                  <c:v>2835</c:v>
                </c:pt>
                <c:pt idx="12102">
                  <c:v>2845</c:v>
                </c:pt>
                <c:pt idx="12103">
                  <c:v>2827</c:v>
                </c:pt>
                <c:pt idx="12104">
                  <c:v>2846</c:v>
                </c:pt>
                <c:pt idx="12105">
                  <c:v>2824</c:v>
                </c:pt>
                <c:pt idx="12106">
                  <c:v>2826</c:v>
                </c:pt>
                <c:pt idx="12107">
                  <c:v>2823</c:v>
                </c:pt>
                <c:pt idx="12108">
                  <c:v>2813</c:v>
                </c:pt>
                <c:pt idx="12109">
                  <c:v>2813</c:v>
                </c:pt>
                <c:pt idx="12110">
                  <c:v>2827</c:v>
                </c:pt>
                <c:pt idx="12111">
                  <c:v>2807</c:v>
                </c:pt>
                <c:pt idx="12112">
                  <c:v>2763</c:v>
                </c:pt>
                <c:pt idx="12113">
                  <c:v>2791</c:v>
                </c:pt>
                <c:pt idx="12114">
                  <c:v>2783</c:v>
                </c:pt>
                <c:pt idx="12115">
                  <c:v>2796</c:v>
                </c:pt>
                <c:pt idx="12116">
                  <c:v>2797</c:v>
                </c:pt>
                <c:pt idx="12117">
                  <c:v>2820</c:v>
                </c:pt>
                <c:pt idx="12118">
                  <c:v>2808</c:v>
                </c:pt>
                <c:pt idx="12119">
                  <c:v>2804</c:v>
                </c:pt>
                <c:pt idx="12120">
                  <c:v>2793</c:v>
                </c:pt>
                <c:pt idx="12121">
                  <c:v>2825</c:v>
                </c:pt>
                <c:pt idx="12122">
                  <c:v>2823</c:v>
                </c:pt>
                <c:pt idx="12123">
                  <c:v>2805</c:v>
                </c:pt>
                <c:pt idx="12124">
                  <c:v>2807</c:v>
                </c:pt>
                <c:pt idx="12125">
                  <c:v>2810</c:v>
                </c:pt>
                <c:pt idx="12126">
                  <c:v>2768</c:v>
                </c:pt>
                <c:pt idx="12127">
                  <c:v>2781</c:v>
                </c:pt>
                <c:pt idx="12128">
                  <c:v>2804</c:v>
                </c:pt>
                <c:pt idx="12129">
                  <c:v>2776</c:v>
                </c:pt>
                <c:pt idx="12130">
                  <c:v>2823</c:v>
                </c:pt>
                <c:pt idx="12131">
                  <c:v>2794</c:v>
                </c:pt>
                <c:pt idx="12132">
                  <c:v>2800</c:v>
                </c:pt>
                <c:pt idx="12133">
                  <c:v>2778</c:v>
                </c:pt>
                <c:pt idx="12134">
                  <c:v>2794</c:v>
                </c:pt>
                <c:pt idx="12135">
                  <c:v>2801</c:v>
                </c:pt>
                <c:pt idx="12136">
                  <c:v>2794</c:v>
                </c:pt>
                <c:pt idx="12137">
                  <c:v>2802</c:v>
                </c:pt>
                <c:pt idx="12138">
                  <c:v>2784</c:v>
                </c:pt>
                <c:pt idx="12139">
                  <c:v>2792</c:v>
                </c:pt>
                <c:pt idx="12140">
                  <c:v>2802</c:v>
                </c:pt>
                <c:pt idx="12141">
                  <c:v>2798</c:v>
                </c:pt>
                <c:pt idx="12142">
                  <c:v>2800</c:v>
                </c:pt>
                <c:pt idx="12143">
                  <c:v>2796</c:v>
                </c:pt>
                <c:pt idx="12144">
                  <c:v>2807</c:v>
                </c:pt>
                <c:pt idx="12145">
                  <c:v>2777</c:v>
                </c:pt>
                <c:pt idx="12146">
                  <c:v>2798</c:v>
                </c:pt>
                <c:pt idx="12147">
                  <c:v>2805</c:v>
                </c:pt>
                <c:pt idx="12148">
                  <c:v>2802</c:v>
                </c:pt>
                <c:pt idx="12149">
                  <c:v>2823</c:v>
                </c:pt>
                <c:pt idx="12150">
                  <c:v>2817</c:v>
                </c:pt>
                <c:pt idx="12151">
                  <c:v>2785</c:v>
                </c:pt>
                <c:pt idx="12152">
                  <c:v>2840</c:v>
                </c:pt>
                <c:pt idx="12153">
                  <c:v>2821</c:v>
                </c:pt>
                <c:pt idx="12154">
                  <c:v>2830</c:v>
                </c:pt>
                <c:pt idx="12155">
                  <c:v>2803</c:v>
                </c:pt>
                <c:pt idx="12156">
                  <c:v>2815</c:v>
                </c:pt>
                <c:pt idx="12157">
                  <c:v>2834</c:v>
                </c:pt>
                <c:pt idx="12158">
                  <c:v>2860</c:v>
                </c:pt>
                <c:pt idx="12159">
                  <c:v>2846</c:v>
                </c:pt>
                <c:pt idx="12160">
                  <c:v>2827</c:v>
                </c:pt>
                <c:pt idx="12161">
                  <c:v>2827</c:v>
                </c:pt>
                <c:pt idx="12162">
                  <c:v>2832</c:v>
                </c:pt>
                <c:pt idx="12163">
                  <c:v>2840</c:v>
                </c:pt>
                <c:pt idx="12164">
                  <c:v>2817</c:v>
                </c:pt>
                <c:pt idx="12165">
                  <c:v>2800</c:v>
                </c:pt>
                <c:pt idx="12166">
                  <c:v>2824</c:v>
                </c:pt>
                <c:pt idx="12167">
                  <c:v>2808</c:v>
                </c:pt>
                <c:pt idx="12168">
                  <c:v>2811</c:v>
                </c:pt>
                <c:pt idx="12169">
                  <c:v>2801</c:v>
                </c:pt>
                <c:pt idx="12170">
                  <c:v>2806</c:v>
                </c:pt>
                <c:pt idx="12171">
                  <c:v>2804</c:v>
                </c:pt>
                <c:pt idx="12172">
                  <c:v>2789</c:v>
                </c:pt>
                <c:pt idx="12173">
                  <c:v>2797</c:v>
                </c:pt>
                <c:pt idx="12174">
                  <c:v>2796</c:v>
                </c:pt>
                <c:pt idx="12175">
                  <c:v>2809</c:v>
                </c:pt>
                <c:pt idx="12176">
                  <c:v>2814</c:v>
                </c:pt>
                <c:pt idx="12177">
                  <c:v>2799</c:v>
                </c:pt>
                <c:pt idx="12178">
                  <c:v>2842</c:v>
                </c:pt>
                <c:pt idx="12179">
                  <c:v>2794</c:v>
                </c:pt>
                <c:pt idx="12180">
                  <c:v>2787</c:v>
                </c:pt>
                <c:pt idx="12181">
                  <c:v>2836</c:v>
                </c:pt>
                <c:pt idx="12182">
                  <c:v>2808</c:v>
                </c:pt>
                <c:pt idx="12183">
                  <c:v>2834</c:v>
                </c:pt>
                <c:pt idx="12184">
                  <c:v>2795</c:v>
                </c:pt>
                <c:pt idx="12185">
                  <c:v>2846</c:v>
                </c:pt>
                <c:pt idx="12186">
                  <c:v>2819</c:v>
                </c:pt>
                <c:pt idx="12187">
                  <c:v>2800</c:v>
                </c:pt>
                <c:pt idx="12188">
                  <c:v>2841</c:v>
                </c:pt>
                <c:pt idx="12189">
                  <c:v>2832</c:v>
                </c:pt>
                <c:pt idx="12190">
                  <c:v>2842</c:v>
                </c:pt>
                <c:pt idx="12191">
                  <c:v>2799</c:v>
                </c:pt>
                <c:pt idx="12192">
                  <c:v>2784</c:v>
                </c:pt>
                <c:pt idx="12193">
                  <c:v>2822</c:v>
                </c:pt>
                <c:pt idx="12194">
                  <c:v>2851</c:v>
                </c:pt>
                <c:pt idx="12195">
                  <c:v>2819</c:v>
                </c:pt>
                <c:pt idx="12196">
                  <c:v>2831</c:v>
                </c:pt>
                <c:pt idx="12197">
                  <c:v>2836</c:v>
                </c:pt>
                <c:pt idx="12198">
                  <c:v>2845</c:v>
                </c:pt>
                <c:pt idx="12199">
                  <c:v>2799</c:v>
                </c:pt>
                <c:pt idx="12200">
                  <c:v>2796</c:v>
                </c:pt>
                <c:pt idx="12201">
                  <c:v>2808</c:v>
                </c:pt>
                <c:pt idx="12202">
                  <c:v>2803</c:v>
                </c:pt>
                <c:pt idx="12203">
                  <c:v>2827</c:v>
                </c:pt>
                <c:pt idx="12204">
                  <c:v>2793</c:v>
                </c:pt>
                <c:pt idx="12205">
                  <c:v>2796</c:v>
                </c:pt>
                <c:pt idx="12206">
                  <c:v>2833</c:v>
                </c:pt>
                <c:pt idx="12207">
                  <c:v>2851</c:v>
                </c:pt>
                <c:pt idx="12208">
                  <c:v>2796</c:v>
                </c:pt>
                <c:pt idx="12209">
                  <c:v>2796</c:v>
                </c:pt>
                <c:pt idx="12210">
                  <c:v>2830</c:v>
                </c:pt>
                <c:pt idx="12211">
                  <c:v>2800</c:v>
                </c:pt>
                <c:pt idx="12212">
                  <c:v>2808</c:v>
                </c:pt>
                <c:pt idx="12213">
                  <c:v>2803</c:v>
                </c:pt>
                <c:pt idx="12214">
                  <c:v>2763</c:v>
                </c:pt>
                <c:pt idx="12215">
                  <c:v>2791</c:v>
                </c:pt>
                <c:pt idx="12216">
                  <c:v>2819</c:v>
                </c:pt>
                <c:pt idx="12217">
                  <c:v>2835</c:v>
                </c:pt>
                <c:pt idx="12218">
                  <c:v>2821</c:v>
                </c:pt>
                <c:pt idx="12219">
                  <c:v>2807</c:v>
                </c:pt>
                <c:pt idx="12220">
                  <c:v>2823</c:v>
                </c:pt>
                <c:pt idx="12221">
                  <c:v>2830</c:v>
                </c:pt>
                <c:pt idx="12222">
                  <c:v>2785</c:v>
                </c:pt>
                <c:pt idx="12223">
                  <c:v>2818</c:v>
                </c:pt>
                <c:pt idx="12224">
                  <c:v>2813</c:v>
                </c:pt>
                <c:pt idx="12225">
                  <c:v>2831</c:v>
                </c:pt>
                <c:pt idx="12226">
                  <c:v>2810</c:v>
                </c:pt>
                <c:pt idx="12227">
                  <c:v>2797</c:v>
                </c:pt>
                <c:pt idx="12228">
                  <c:v>2804</c:v>
                </c:pt>
                <c:pt idx="12229">
                  <c:v>2799</c:v>
                </c:pt>
                <c:pt idx="12230">
                  <c:v>2803</c:v>
                </c:pt>
                <c:pt idx="12231">
                  <c:v>2800</c:v>
                </c:pt>
                <c:pt idx="12232">
                  <c:v>2808</c:v>
                </c:pt>
                <c:pt idx="12233">
                  <c:v>2837</c:v>
                </c:pt>
                <c:pt idx="12234">
                  <c:v>2805</c:v>
                </c:pt>
                <c:pt idx="12235">
                  <c:v>2808</c:v>
                </c:pt>
                <c:pt idx="12236">
                  <c:v>2815</c:v>
                </c:pt>
                <c:pt idx="12237">
                  <c:v>2811</c:v>
                </c:pt>
                <c:pt idx="12238">
                  <c:v>2816</c:v>
                </c:pt>
                <c:pt idx="12239">
                  <c:v>2835</c:v>
                </c:pt>
                <c:pt idx="12240">
                  <c:v>2850</c:v>
                </c:pt>
                <c:pt idx="12241">
                  <c:v>2844</c:v>
                </c:pt>
                <c:pt idx="12242">
                  <c:v>2817</c:v>
                </c:pt>
                <c:pt idx="12243">
                  <c:v>2825</c:v>
                </c:pt>
                <c:pt idx="12244">
                  <c:v>2816</c:v>
                </c:pt>
                <c:pt idx="12245">
                  <c:v>2858</c:v>
                </c:pt>
                <c:pt idx="12246">
                  <c:v>2851</c:v>
                </c:pt>
                <c:pt idx="12247">
                  <c:v>2843</c:v>
                </c:pt>
                <c:pt idx="12248">
                  <c:v>2878</c:v>
                </c:pt>
                <c:pt idx="12249">
                  <c:v>2860</c:v>
                </c:pt>
                <c:pt idx="12250">
                  <c:v>2823</c:v>
                </c:pt>
                <c:pt idx="12251">
                  <c:v>2848</c:v>
                </c:pt>
                <c:pt idx="12252">
                  <c:v>2858</c:v>
                </c:pt>
                <c:pt idx="12253">
                  <c:v>2851</c:v>
                </c:pt>
                <c:pt idx="12254">
                  <c:v>2828</c:v>
                </c:pt>
                <c:pt idx="12255">
                  <c:v>2846</c:v>
                </c:pt>
                <c:pt idx="12256">
                  <c:v>2856</c:v>
                </c:pt>
                <c:pt idx="12257">
                  <c:v>2860</c:v>
                </c:pt>
                <c:pt idx="12258">
                  <c:v>2840</c:v>
                </c:pt>
                <c:pt idx="12259">
                  <c:v>2836</c:v>
                </c:pt>
                <c:pt idx="12260">
                  <c:v>2803</c:v>
                </c:pt>
                <c:pt idx="12261">
                  <c:v>2851</c:v>
                </c:pt>
                <c:pt idx="12262">
                  <c:v>2839</c:v>
                </c:pt>
                <c:pt idx="12263">
                  <c:v>2826</c:v>
                </c:pt>
                <c:pt idx="12264">
                  <c:v>2811</c:v>
                </c:pt>
                <c:pt idx="12265">
                  <c:v>2830</c:v>
                </c:pt>
                <c:pt idx="12266">
                  <c:v>2812</c:v>
                </c:pt>
                <c:pt idx="12267">
                  <c:v>2838</c:v>
                </c:pt>
                <c:pt idx="12268">
                  <c:v>2837</c:v>
                </c:pt>
                <c:pt idx="12269">
                  <c:v>2820</c:v>
                </c:pt>
                <c:pt idx="12270">
                  <c:v>2838</c:v>
                </c:pt>
                <c:pt idx="12271">
                  <c:v>2822</c:v>
                </c:pt>
                <c:pt idx="12272">
                  <c:v>2840</c:v>
                </c:pt>
                <c:pt idx="12273">
                  <c:v>2860</c:v>
                </c:pt>
                <c:pt idx="12274">
                  <c:v>2839</c:v>
                </c:pt>
                <c:pt idx="12275">
                  <c:v>2857</c:v>
                </c:pt>
                <c:pt idx="12276">
                  <c:v>2843</c:v>
                </c:pt>
                <c:pt idx="12277">
                  <c:v>2832</c:v>
                </c:pt>
                <c:pt idx="12278">
                  <c:v>2856</c:v>
                </c:pt>
                <c:pt idx="12279">
                  <c:v>2840</c:v>
                </c:pt>
                <c:pt idx="12280">
                  <c:v>2825</c:v>
                </c:pt>
                <c:pt idx="12281">
                  <c:v>2808</c:v>
                </c:pt>
                <c:pt idx="12282">
                  <c:v>2833</c:v>
                </c:pt>
                <c:pt idx="12283">
                  <c:v>2837</c:v>
                </c:pt>
                <c:pt idx="12284">
                  <c:v>2845</c:v>
                </c:pt>
                <c:pt idx="12285">
                  <c:v>2838</c:v>
                </c:pt>
                <c:pt idx="12286">
                  <c:v>2831</c:v>
                </c:pt>
                <c:pt idx="12287">
                  <c:v>2857</c:v>
                </c:pt>
                <c:pt idx="12288">
                  <c:v>2835</c:v>
                </c:pt>
                <c:pt idx="12289">
                  <c:v>2883</c:v>
                </c:pt>
                <c:pt idx="12290">
                  <c:v>2880</c:v>
                </c:pt>
                <c:pt idx="12291">
                  <c:v>2866</c:v>
                </c:pt>
                <c:pt idx="12292">
                  <c:v>2836</c:v>
                </c:pt>
                <c:pt idx="12293">
                  <c:v>2839</c:v>
                </c:pt>
                <c:pt idx="12294">
                  <c:v>2846</c:v>
                </c:pt>
                <c:pt idx="12295">
                  <c:v>2832</c:v>
                </c:pt>
                <c:pt idx="12296">
                  <c:v>2861</c:v>
                </c:pt>
                <c:pt idx="12297">
                  <c:v>2826</c:v>
                </c:pt>
                <c:pt idx="12298">
                  <c:v>2829</c:v>
                </c:pt>
                <c:pt idx="12299">
                  <c:v>2819</c:v>
                </c:pt>
                <c:pt idx="12300">
                  <c:v>2838</c:v>
                </c:pt>
                <c:pt idx="12301">
                  <c:v>2803</c:v>
                </c:pt>
                <c:pt idx="12302">
                  <c:v>2826</c:v>
                </c:pt>
                <c:pt idx="12303">
                  <c:v>2811</c:v>
                </c:pt>
                <c:pt idx="12304">
                  <c:v>2817</c:v>
                </c:pt>
                <c:pt idx="12305">
                  <c:v>2817</c:v>
                </c:pt>
                <c:pt idx="12306">
                  <c:v>2831</c:v>
                </c:pt>
                <c:pt idx="12307">
                  <c:v>2821</c:v>
                </c:pt>
                <c:pt idx="12308">
                  <c:v>2834</c:v>
                </c:pt>
                <c:pt idx="12309">
                  <c:v>2839</c:v>
                </c:pt>
                <c:pt idx="12310">
                  <c:v>2865</c:v>
                </c:pt>
                <c:pt idx="12311">
                  <c:v>2855</c:v>
                </c:pt>
                <c:pt idx="12312">
                  <c:v>2850</c:v>
                </c:pt>
                <c:pt idx="12313">
                  <c:v>2835</c:v>
                </c:pt>
                <c:pt idx="12314">
                  <c:v>2836</c:v>
                </c:pt>
                <c:pt idx="12315">
                  <c:v>2870</c:v>
                </c:pt>
                <c:pt idx="12316">
                  <c:v>2808</c:v>
                </c:pt>
                <c:pt idx="12317">
                  <c:v>2833</c:v>
                </c:pt>
                <c:pt idx="12318">
                  <c:v>2817</c:v>
                </c:pt>
                <c:pt idx="12319">
                  <c:v>2861</c:v>
                </c:pt>
                <c:pt idx="12320">
                  <c:v>2828</c:v>
                </c:pt>
                <c:pt idx="12321">
                  <c:v>2791</c:v>
                </c:pt>
                <c:pt idx="12322">
                  <c:v>2826</c:v>
                </c:pt>
                <c:pt idx="12323">
                  <c:v>2819</c:v>
                </c:pt>
                <c:pt idx="12324">
                  <c:v>2831</c:v>
                </c:pt>
                <c:pt idx="12325">
                  <c:v>2819</c:v>
                </c:pt>
                <c:pt idx="12326">
                  <c:v>2809</c:v>
                </c:pt>
                <c:pt idx="12327">
                  <c:v>2839</c:v>
                </c:pt>
                <c:pt idx="12328">
                  <c:v>2802</c:v>
                </c:pt>
                <c:pt idx="12329">
                  <c:v>2830</c:v>
                </c:pt>
                <c:pt idx="12330">
                  <c:v>2826</c:v>
                </c:pt>
                <c:pt idx="12331">
                  <c:v>2845</c:v>
                </c:pt>
                <c:pt idx="12332">
                  <c:v>2846</c:v>
                </c:pt>
                <c:pt idx="12333">
                  <c:v>2851</c:v>
                </c:pt>
                <c:pt idx="12334">
                  <c:v>2838</c:v>
                </c:pt>
                <c:pt idx="12335">
                  <c:v>2815</c:v>
                </c:pt>
                <c:pt idx="12336">
                  <c:v>2823</c:v>
                </c:pt>
                <c:pt idx="12337">
                  <c:v>2855</c:v>
                </c:pt>
                <c:pt idx="12338">
                  <c:v>2811</c:v>
                </c:pt>
                <c:pt idx="12339">
                  <c:v>2859</c:v>
                </c:pt>
                <c:pt idx="12340">
                  <c:v>2852</c:v>
                </c:pt>
                <c:pt idx="12341">
                  <c:v>2836</c:v>
                </c:pt>
                <c:pt idx="12342">
                  <c:v>2860</c:v>
                </c:pt>
                <c:pt idx="12343">
                  <c:v>2842</c:v>
                </c:pt>
                <c:pt idx="12344">
                  <c:v>2820</c:v>
                </c:pt>
                <c:pt idx="12345">
                  <c:v>2837</c:v>
                </c:pt>
                <c:pt idx="12346">
                  <c:v>2833</c:v>
                </c:pt>
                <c:pt idx="12347">
                  <c:v>2819</c:v>
                </c:pt>
                <c:pt idx="12348">
                  <c:v>2864</c:v>
                </c:pt>
                <c:pt idx="12349">
                  <c:v>2824</c:v>
                </c:pt>
                <c:pt idx="12350">
                  <c:v>2803</c:v>
                </c:pt>
                <c:pt idx="12351">
                  <c:v>2842</c:v>
                </c:pt>
                <c:pt idx="12352">
                  <c:v>2817</c:v>
                </c:pt>
                <c:pt idx="12353">
                  <c:v>2803</c:v>
                </c:pt>
                <c:pt idx="12354">
                  <c:v>2810</c:v>
                </c:pt>
                <c:pt idx="12355">
                  <c:v>2841</c:v>
                </c:pt>
                <c:pt idx="12356">
                  <c:v>2839</c:v>
                </c:pt>
                <c:pt idx="12357">
                  <c:v>2799</c:v>
                </c:pt>
                <c:pt idx="12358">
                  <c:v>2814</c:v>
                </c:pt>
                <c:pt idx="12359">
                  <c:v>2813</c:v>
                </c:pt>
                <c:pt idx="12360">
                  <c:v>2811</c:v>
                </c:pt>
                <c:pt idx="12361">
                  <c:v>2835</c:v>
                </c:pt>
                <c:pt idx="12362">
                  <c:v>2819</c:v>
                </c:pt>
                <c:pt idx="12363">
                  <c:v>2789</c:v>
                </c:pt>
                <c:pt idx="12364">
                  <c:v>2800</c:v>
                </c:pt>
                <c:pt idx="12365">
                  <c:v>2797</c:v>
                </c:pt>
                <c:pt idx="12366">
                  <c:v>2824</c:v>
                </c:pt>
                <c:pt idx="12367">
                  <c:v>2785</c:v>
                </c:pt>
                <c:pt idx="12368">
                  <c:v>2809</c:v>
                </c:pt>
                <c:pt idx="12369">
                  <c:v>2800</c:v>
                </c:pt>
                <c:pt idx="12370">
                  <c:v>2803</c:v>
                </c:pt>
                <c:pt idx="12371">
                  <c:v>2806</c:v>
                </c:pt>
                <c:pt idx="12372">
                  <c:v>2800</c:v>
                </c:pt>
                <c:pt idx="12373">
                  <c:v>2828</c:v>
                </c:pt>
                <c:pt idx="12374">
                  <c:v>2806</c:v>
                </c:pt>
                <c:pt idx="12375">
                  <c:v>2815</c:v>
                </c:pt>
                <c:pt idx="12376">
                  <c:v>2822</c:v>
                </c:pt>
                <c:pt idx="12377">
                  <c:v>2819</c:v>
                </c:pt>
                <c:pt idx="12378">
                  <c:v>2828</c:v>
                </c:pt>
                <c:pt idx="12379">
                  <c:v>2816</c:v>
                </c:pt>
                <c:pt idx="12380">
                  <c:v>2815</c:v>
                </c:pt>
                <c:pt idx="12381">
                  <c:v>2841</c:v>
                </c:pt>
                <c:pt idx="12382">
                  <c:v>2830</c:v>
                </c:pt>
                <c:pt idx="12383">
                  <c:v>2846</c:v>
                </c:pt>
                <c:pt idx="12384">
                  <c:v>2809</c:v>
                </c:pt>
                <c:pt idx="12385">
                  <c:v>2817</c:v>
                </c:pt>
                <c:pt idx="12386">
                  <c:v>2814</c:v>
                </c:pt>
                <c:pt idx="12387">
                  <c:v>2824</c:v>
                </c:pt>
                <c:pt idx="12388">
                  <c:v>2822</c:v>
                </c:pt>
                <c:pt idx="12389">
                  <c:v>2813</c:v>
                </c:pt>
                <c:pt idx="12390">
                  <c:v>2843</c:v>
                </c:pt>
                <c:pt idx="12391">
                  <c:v>2838</c:v>
                </c:pt>
                <c:pt idx="12392">
                  <c:v>2831</c:v>
                </c:pt>
                <c:pt idx="12393">
                  <c:v>2789</c:v>
                </c:pt>
                <c:pt idx="12394">
                  <c:v>2835</c:v>
                </c:pt>
                <c:pt idx="12395">
                  <c:v>2810</c:v>
                </c:pt>
                <c:pt idx="12396">
                  <c:v>2868</c:v>
                </c:pt>
                <c:pt idx="12397">
                  <c:v>2823</c:v>
                </c:pt>
                <c:pt idx="12398">
                  <c:v>2826</c:v>
                </c:pt>
                <c:pt idx="12399">
                  <c:v>2840</c:v>
                </c:pt>
                <c:pt idx="12400">
                  <c:v>2809</c:v>
                </c:pt>
                <c:pt idx="12401">
                  <c:v>2818</c:v>
                </c:pt>
                <c:pt idx="12402">
                  <c:v>2832</c:v>
                </c:pt>
                <c:pt idx="12403">
                  <c:v>2838</c:v>
                </c:pt>
                <c:pt idx="12404">
                  <c:v>2841</c:v>
                </c:pt>
                <c:pt idx="12405">
                  <c:v>2837</c:v>
                </c:pt>
                <c:pt idx="12406">
                  <c:v>2815</c:v>
                </c:pt>
                <c:pt idx="12407">
                  <c:v>2830</c:v>
                </c:pt>
                <c:pt idx="12408">
                  <c:v>2821</c:v>
                </c:pt>
                <c:pt idx="12409">
                  <c:v>2813</c:v>
                </c:pt>
                <c:pt idx="12410">
                  <c:v>2833</c:v>
                </c:pt>
                <c:pt idx="12411">
                  <c:v>2821</c:v>
                </c:pt>
                <c:pt idx="12412">
                  <c:v>2846</c:v>
                </c:pt>
                <c:pt idx="12413">
                  <c:v>2834</c:v>
                </c:pt>
                <c:pt idx="12414">
                  <c:v>2820</c:v>
                </c:pt>
                <c:pt idx="12415">
                  <c:v>2806</c:v>
                </c:pt>
                <c:pt idx="12416">
                  <c:v>2826</c:v>
                </c:pt>
                <c:pt idx="12417">
                  <c:v>2816</c:v>
                </c:pt>
                <c:pt idx="12418">
                  <c:v>2833</c:v>
                </c:pt>
                <c:pt idx="12419">
                  <c:v>2846</c:v>
                </c:pt>
                <c:pt idx="12420">
                  <c:v>2811</c:v>
                </c:pt>
                <c:pt idx="12421">
                  <c:v>2835</c:v>
                </c:pt>
                <c:pt idx="12422">
                  <c:v>2864</c:v>
                </c:pt>
                <c:pt idx="12423">
                  <c:v>2851</c:v>
                </c:pt>
                <c:pt idx="12424">
                  <c:v>2825</c:v>
                </c:pt>
                <c:pt idx="12425">
                  <c:v>2844</c:v>
                </c:pt>
                <c:pt idx="12426">
                  <c:v>2833</c:v>
                </c:pt>
                <c:pt idx="12427">
                  <c:v>2819</c:v>
                </c:pt>
                <c:pt idx="12428">
                  <c:v>2786</c:v>
                </c:pt>
                <c:pt idx="12429">
                  <c:v>2799</c:v>
                </c:pt>
                <c:pt idx="12430">
                  <c:v>2814</c:v>
                </c:pt>
                <c:pt idx="12431">
                  <c:v>2811</c:v>
                </c:pt>
                <c:pt idx="12432">
                  <c:v>2823</c:v>
                </c:pt>
                <c:pt idx="12433">
                  <c:v>2807</c:v>
                </c:pt>
                <c:pt idx="12434">
                  <c:v>2822</c:v>
                </c:pt>
                <c:pt idx="12435">
                  <c:v>2840</c:v>
                </c:pt>
                <c:pt idx="12436">
                  <c:v>2830</c:v>
                </c:pt>
                <c:pt idx="12437">
                  <c:v>2800</c:v>
                </c:pt>
                <c:pt idx="12438">
                  <c:v>2811</c:v>
                </c:pt>
                <c:pt idx="12439">
                  <c:v>2807</c:v>
                </c:pt>
                <c:pt idx="12440">
                  <c:v>2841</c:v>
                </c:pt>
                <c:pt idx="12441">
                  <c:v>2837</c:v>
                </c:pt>
                <c:pt idx="12442">
                  <c:v>2804</c:v>
                </c:pt>
                <c:pt idx="12443">
                  <c:v>2813</c:v>
                </c:pt>
                <c:pt idx="12444">
                  <c:v>2813</c:v>
                </c:pt>
                <c:pt idx="12445">
                  <c:v>2812</c:v>
                </c:pt>
                <c:pt idx="12446">
                  <c:v>2822</c:v>
                </c:pt>
                <c:pt idx="12447">
                  <c:v>2821</c:v>
                </c:pt>
                <c:pt idx="12448">
                  <c:v>2807</c:v>
                </c:pt>
                <c:pt idx="12449">
                  <c:v>2814</c:v>
                </c:pt>
                <c:pt idx="12450">
                  <c:v>2841</c:v>
                </c:pt>
                <c:pt idx="12451">
                  <c:v>2802</c:v>
                </c:pt>
                <c:pt idx="12452">
                  <c:v>2826</c:v>
                </c:pt>
                <c:pt idx="12453">
                  <c:v>2830</c:v>
                </c:pt>
                <c:pt idx="12454">
                  <c:v>2818</c:v>
                </c:pt>
                <c:pt idx="12455">
                  <c:v>2857</c:v>
                </c:pt>
                <c:pt idx="12456">
                  <c:v>2835</c:v>
                </c:pt>
                <c:pt idx="12457">
                  <c:v>2840</c:v>
                </c:pt>
                <c:pt idx="12458">
                  <c:v>2856</c:v>
                </c:pt>
                <c:pt idx="12459">
                  <c:v>2812</c:v>
                </c:pt>
                <c:pt idx="12460">
                  <c:v>2825</c:v>
                </c:pt>
                <c:pt idx="12461">
                  <c:v>2803</c:v>
                </c:pt>
                <c:pt idx="12462">
                  <c:v>2822</c:v>
                </c:pt>
                <c:pt idx="12463">
                  <c:v>2836</c:v>
                </c:pt>
                <c:pt idx="12464">
                  <c:v>2808</c:v>
                </c:pt>
                <c:pt idx="12465">
                  <c:v>2813</c:v>
                </c:pt>
                <c:pt idx="12466">
                  <c:v>2819</c:v>
                </c:pt>
                <c:pt idx="12467">
                  <c:v>2846</c:v>
                </c:pt>
                <c:pt idx="12468">
                  <c:v>2813</c:v>
                </c:pt>
                <c:pt idx="12469">
                  <c:v>2819</c:v>
                </c:pt>
                <c:pt idx="12470">
                  <c:v>2823</c:v>
                </c:pt>
                <c:pt idx="12471">
                  <c:v>2830</c:v>
                </c:pt>
                <c:pt idx="12472">
                  <c:v>2826</c:v>
                </c:pt>
                <c:pt idx="12473">
                  <c:v>2807</c:v>
                </c:pt>
                <c:pt idx="12474">
                  <c:v>2836</c:v>
                </c:pt>
                <c:pt idx="12475">
                  <c:v>2845</c:v>
                </c:pt>
                <c:pt idx="12476">
                  <c:v>2844</c:v>
                </c:pt>
                <c:pt idx="12477">
                  <c:v>2831</c:v>
                </c:pt>
                <c:pt idx="12478">
                  <c:v>2820</c:v>
                </c:pt>
                <c:pt idx="12479">
                  <c:v>2857</c:v>
                </c:pt>
                <c:pt idx="12480">
                  <c:v>2814</c:v>
                </c:pt>
                <c:pt idx="12481">
                  <c:v>2831</c:v>
                </c:pt>
                <c:pt idx="12482">
                  <c:v>2818</c:v>
                </c:pt>
                <c:pt idx="12483">
                  <c:v>2825</c:v>
                </c:pt>
                <c:pt idx="12484">
                  <c:v>2835</c:v>
                </c:pt>
                <c:pt idx="12485">
                  <c:v>2824</c:v>
                </c:pt>
                <c:pt idx="12486">
                  <c:v>2834</c:v>
                </c:pt>
                <c:pt idx="12487">
                  <c:v>2833</c:v>
                </c:pt>
                <c:pt idx="12488">
                  <c:v>2813</c:v>
                </c:pt>
                <c:pt idx="12489">
                  <c:v>2838</c:v>
                </c:pt>
                <c:pt idx="12490">
                  <c:v>2804</c:v>
                </c:pt>
                <c:pt idx="12491">
                  <c:v>2801</c:v>
                </c:pt>
                <c:pt idx="12492">
                  <c:v>2811</c:v>
                </c:pt>
                <c:pt idx="12493">
                  <c:v>2825</c:v>
                </c:pt>
                <c:pt idx="12494">
                  <c:v>2822</c:v>
                </c:pt>
                <c:pt idx="12495">
                  <c:v>2836</c:v>
                </c:pt>
                <c:pt idx="12496">
                  <c:v>2825</c:v>
                </c:pt>
                <c:pt idx="12497">
                  <c:v>2828</c:v>
                </c:pt>
                <c:pt idx="12498">
                  <c:v>2842</c:v>
                </c:pt>
                <c:pt idx="12499">
                  <c:v>2836</c:v>
                </c:pt>
                <c:pt idx="12500">
                  <c:v>2831</c:v>
                </c:pt>
                <c:pt idx="12501">
                  <c:v>2864</c:v>
                </c:pt>
                <c:pt idx="12502">
                  <c:v>2826</c:v>
                </c:pt>
                <c:pt idx="12503">
                  <c:v>2824</c:v>
                </c:pt>
                <c:pt idx="12504">
                  <c:v>2802</c:v>
                </c:pt>
                <c:pt idx="12505">
                  <c:v>2868</c:v>
                </c:pt>
                <c:pt idx="12506">
                  <c:v>2842</c:v>
                </c:pt>
                <c:pt idx="12507">
                  <c:v>2800</c:v>
                </c:pt>
                <c:pt idx="12508">
                  <c:v>2807</c:v>
                </c:pt>
                <c:pt idx="12509">
                  <c:v>2808</c:v>
                </c:pt>
                <c:pt idx="12510">
                  <c:v>2822</c:v>
                </c:pt>
                <c:pt idx="12511">
                  <c:v>2814</c:v>
                </c:pt>
                <c:pt idx="12512">
                  <c:v>2832</c:v>
                </c:pt>
                <c:pt idx="12513">
                  <c:v>2788</c:v>
                </c:pt>
                <c:pt idx="12514">
                  <c:v>2783</c:v>
                </c:pt>
                <c:pt idx="12515">
                  <c:v>2831</c:v>
                </c:pt>
                <c:pt idx="12516">
                  <c:v>2846</c:v>
                </c:pt>
                <c:pt idx="12517">
                  <c:v>2824</c:v>
                </c:pt>
                <c:pt idx="12518">
                  <c:v>2816</c:v>
                </c:pt>
                <c:pt idx="12519">
                  <c:v>2804</c:v>
                </c:pt>
                <c:pt idx="12520">
                  <c:v>2832</c:v>
                </c:pt>
                <c:pt idx="12521">
                  <c:v>2823</c:v>
                </c:pt>
                <c:pt idx="12522">
                  <c:v>2805</c:v>
                </c:pt>
                <c:pt idx="12523">
                  <c:v>2817</c:v>
                </c:pt>
                <c:pt idx="12524">
                  <c:v>2843</c:v>
                </c:pt>
                <c:pt idx="12525">
                  <c:v>2820</c:v>
                </c:pt>
                <c:pt idx="12526">
                  <c:v>2822</c:v>
                </c:pt>
                <c:pt idx="12527">
                  <c:v>2853</c:v>
                </c:pt>
                <c:pt idx="12528">
                  <c:v>2824</c:v>
                </c:pt>
                <c:pt idx="12529">
                  <c:v>2824</c:v>
                </c:pt>
                <c:pt idx="12530">
                  <c:v>2812</c:v>
                </c:pt>
                <c:pt idx="12531">
                  <c:v>2799</c:v>
                </c:pt>
                <c:pt idx="12532">
                  <c:v>2829</c:v>
                </c:pt>
                <c:pt idx="12533">
                  <c:v>2795</c:v>
                </c:pt>
                <c:pt idx="12534">
                  <c:v>2800</c:v>
                </c:pt>
                <c:pt idx="12535">
                  <c:v>2819</c:v>
                </c:pt>
                <c:pt idx="12536">
                  <c:v>2794</c:v>
                </c:pt>
                <c:pt idx="12537">
                  <c:v>2826</c:v>
                </c:pt>
                <c:pt idx="12538">
                  <c:v>2827</c:v>
                </c:pt>
                <c:pt idx="12539">
                  <c:v>2824</c:v>
                </c:pt>
                <c:pt idx="12540">
                  <c:v>2825</c:v>
                </c:pt>
                <c:pt idx="12541">
                  <c:v>2816</c:v>
                </c:pt>
                <c:pt idx="12542">
                  <c:v>2819</c:v>
                </c:pt>
                <c:pt idx="12543">
                  <c:v>2822</c:v>
                </c:pt>
                <c:pt idx="12544">
                  <c:v>2814</c:v>
                </c:pt>
                <c:pt idx="12545">
                  <c:v>2831</c:v>
                </c:pt>
                <c:pt idx="12546">
                  <c:v>2850</c:v>
                </c:pt>
                <c:pt idx="12547">
                  <c:v>2814</c:v>
                </c:pt>
                <c:pt idx="12548">
                  <c:v>2836</c:v>
                </c:pt>
                <c:pt idx="12549">
                  <c:v>2821</c:v>
                </c:pt>
                <c:pt idx="12550">
                  <c:v>2827</c:v>
                </c:pt>
                <c:pt idx="12551">
                  <c:v>2805</c:v>
                </c:pt>
                <c:pt idx="12552">
                  <c:v>2813</c:v>
                </c:pt>
                <c:pt idx="12553">
                  <c:v>2821</c:v>
                </c:pt>
                <c:pt idx="12554">
                  <c:v>2835</c:v>
                </c:pt>
                <c:pt idx="12555">
                  <c:v>2847</c:v>
                </c:pt>
                <c:pt idx="12556">
                  <c:v>2832</c:v>
                </c:pt>
                <c:pt idx="12557">
                  <c:v>2830</c:v>
                </c:pt>
                <c:pt idx="12558">
                  <c:v>2825</c:v>
                </c:pt>
                <c:pt idx="12559">
                  <c:v>2823</c:v>
                </c:pt>
                <c:pt idx="12560">
                  <c:v>2820</c:v>
                </c:pt>
                <c:pt idx="12561">
                  <c:v>2801</c:v>
                </c:pt>
                <c:pt idx="12562">
                  <c:v>2820</c:v>
                </c:pt>
                <c:pt idx="12563">
                  <c:v>2824</c:v>
                </c:pt>
                <c:pt idx="12564">
                  <c:v>2820</c:v>
                </c:pt>
                <c:pt idx="12565">
                  <c:v>2797</c:v>
                </c:pt>
                <c:pt idx="12566">
                  <c:v>2830</c:v>
                </c:pt>
                <c:pt idx="12567">
                  <c:v>2831</c:v>
                </c:pt>
                <c:pt idx="12568">
                  <c:v>2799</c:v>
                </c:pt>
                <c:pt idx="12569">
                  <c:v>2800</c:v>
                </c:pt>
                <c:pt idx="12570">
                  <c:v>2861</c:v>
                </c:pt>
                <c:pt idx="12571">
                  <c:v>2826</c:v>
                </c:pt>
                <c:pt idx="12572">
                  <c:v>2825</c:v>
                </c:pt>
                <c:pt idx="12573">
                  <c:v>2809</c:v>
                </c:pt>
                <c:pt idx="12574">
                  <c:v>2807</c:v>
                </c:pt>
                <c:pt idx="12575">
                  <c:v>2819</c:v>
                </c:pt>
                <c:pt idx="12576">
                  <c:v>2827</c:v>
                </c:pt>
                <c:pt idx="12577">
                  <c:v>2869</c:v>
                </c:pt>
                <c:pt idx="12578">
                  <c:v>2844</c:v>
                </c:pt>
                <c:pt idx="12579">
                  <c:v>2778</c:v>
                </c:pt>
                <c:pt idx="12580">
                  <c:v>2805</c:v>
                </c:pt>
                <c:pt idx="12581">
                  <c:v>2785</c:v>
                </c:pt>
                <c:pt idx="12582">
                  <c:v>2779</c:v>
                </c:pt>
                <c:pt idx="12583">
                  <c:v>2803</c:v>
                </c:pt>
                <c:pt idx="12584">
                  <c:v>2837</c:v>
                </c:pt>
                <c:pt idx="12585">
                  <c:v>2809</c:v>
                </c:pt>
                <c:pt idx="12586">
                  <c:v>2865</c:v>
                </c:pt>
                <c:pt idx="12587">
                  <c:v>2855</c:v>
                </c:pt>
                <c:pt idx="12588">
                  <c:v>2837</c:v>
                </c:pt>
                <c:pt idx="12589">
                  <c:v>2844</c:v>
                </c:pt>
                <c:pt idx="12590">
                  <c:v>2839</c:v>
                </c:pt>
                <c:pt idx="12591">
                  <c:v>2815</c:v>
                </c:pt>
                <c:pt idx="12592">
                  <c:v>2854</c:v>
                </c:pt>
                <c:pt idx="12593">
                  <c:v>2853</c:v>
                </c:pt>
                <c:pt idx="12594">
                  <c:v>2845</c:v>
                </c:pt>
                <c:pt idx="12595">
                  <c:v>2862</c:v>
                </c:pt>
                <c:pt idx="12596">
                  <c:v>2868</c:v>
                </c:pt>
                <c:pt idx="12597">
                  <c:v>2854</c:v>
                </c:pt>
                <c:pt idx="12598">
                  <c:v>2851</c:v>
                </c:pt>
                <c:pt idx="12599">
                  <c:v>2840</c:v>
                </c:pt>
                <c:pt idx="12600">
                  <c:v>2818</c:v>
                </c:pt>
                <c:pt idx="12601">
                  <c:v>2856</c:v>
                </c:pt>
                <c:pt idx="12602">
                  <c:v>2844</c:v>
                </c:pt>
                <c:pt idx="12603">
                  <c:v>2874</c:v>
                </c:pt>
                <c:pt idx="12604">
                  <c:v>2878</c:v>
                </c:pt>
                <c:pt idx="12605">
                  <c:v>2863</c:v>
                </c:pt>
                <c:pt idx="12606">
                  <c:v>2860</c:v>
                </c:pt>
                <c:pt idx="12607">
                  <c:v>2842</c:v>
                </c:pt>
                <c:pt idx="12608">
                  <c:v>2856</c:v>
                </c:pt>
                <c:pt idx="12609">
                  <c:v>2843</c:v>
                </c:pt>
                <c:pt idx="12610">
                  <c:v>2867</c:v>
                </c:pt>
                <c:pt idx="12611">
                  <c:v>2852</c:v>
                </c:pt>
                <c:pt idx="12612">
                  <c:v>2860</c:v>
                </c:pt>
                <c:pt idx="12613">
                  <c:v>2910</c:v>
                </c:pt>
                <c:pt idx="12614">
                  <c:v>2874</c:v>
                </c:pt>
                <c:pt idx="12615">
                  <c:v>2892</c:v>
                </c:pt>
                <c:pt idx="12616">
                  <c:v>2832</c:v>
                </c:pt>
                <c:pt idx="12617">
                  <c:v>2840</c:v>
                </c:pt>
                <c:pt idx="12618">
                  <c:v>2858</c:v>
                </c:pt>
                <c:pt idx="12619">
                  <c:v>2837</c:v>
                </c:pt>
                <c:pt idx="12620">
                  <c:v>2842</c:v>
                </c:pt>
                <c:pt idx="12621">
                  <c:v>2843</c:v>
                </c:pt>
                <c:pt idx="12622">
                  <c:v>2863</c:v>
                </c:pt>
                <c:pt idx="12623">
                  <c:v>2848</c:v>
                </c:pt>
                <c:pt idx="12624">
                  <c:v>2858</c:v>
                </c:pt>
                <c:pt idx="12625">
                  <c:v>2885</c:v>
                </c:pt>
                <c:pt idx="12626">
                  <c:v>2880</c:v>
                </c:pt>
                <c:pt idx="12627">
                  <c:v>2830</c:v>
                </c:pt>
                <c:pt idx="12628">
                  <c:v>2864</c:v>
                </c:pt>
                <c:pt idx="12629">
                  <c:v>2859</c:v>
                </c:pt>
                <c:pt idx="12630">
                  <c:v>2842</c:v>
                </c:pt>
                <c:pt idx="12631">
                  <c:v>2843</c:v>
                </c:pt>
                <c:pt idx="12632">
                  <c:v>2837</c:v>
                </c:pt>
                <c:pt idx="12633">
                  <c:v>2858</c:v>
                </c:pt>
                <c:pt idx="12634">
                  <c:v>2872</c:v>
                </c:pt>
                <c:pt idx="12635">
                  <c:v>2844</c:v>
                </c:pt>
                <c:pt idx="12636">
                  <c:v>2864</c:v>
                </c:pt>
                <c:pt idx="12637">
                  <c:v>2847</c:v>
                </c:pt>
                <c:pt idx="12638">
                  <c:v>2830</c:v>
                </c:pt>
                <c:pt idx="12639">
                  <c:v>2849</c:v>
                </c:pt>
                <c:pt idx="12640">
                  <c:v>2855</c:v>
                </c:pt>
                <c:pt idx="12641">
                  <c:v>2865</c:v>
                </c:pt>
                <c:pt idx="12642">
                  <c:v>2858</c:v>
                </c:pt>
                <c:pt idx="12643">
                  <c:v>2885</c:v>
                </c:pt>
                <c:pt idx="12644">
                  <c:v>2849</c:v>
                </c:pt>
                <c:pt idx="12645">
                  <c:v>2867</c:v>
                </c:pt>
                <c:pt idx="12646">
                  <c:v>2845</c:v>
                </c:pt>
                <c:pt idx="12647">
                  <c:v>2832</c:v>
                </c:pt>
                <c:pt idx="12648">
                  <c:v>2848</c:v>
                </c:pt>
                <c:pt idx="12649">
                  <c:v>2845</c:v>
                </c:pt>
                <c:pt idx="12650">
                  <c:v>2849</c:v>
                </c:pt>
                <c:pt idx="12651">
                  <c:v>2833</c:v>
                </c:pt>
                <c:pt idx="12652">
                  <c:v>2806</c:v>
                </c:pt>
                <c:pt idx="12653">
                  <c:v>2845</c:v>
                </c:pt>
                <c:pt idx="12654">
                  <c:v>2844</c:v>
                </c:pt>
                <c:pt idx="12655">
                  <c:v>2811</c:v>
                </c:pt>
                <c:pt idx="12656">
                  <c:v>2816</c:v>
                </c:pt>
                <c:pt idx="12657">
                  <c:v>2831</c:v>
                </c:pt>
                <c:pt idx="12658">
                  <c:v>2860</c:v>
                </c:pt>
                <c:pt idx="12659">
                  <c:v>2858</c:v>
                </c:pt>
                <c:pt idx="12660">
                  <c:v>2858</c:v>
                </c:pt>
                <c:pt idx="12661">
                  <c:v>2835</c:v>
                </c:pt>
                <c:pt idx="12662">
                  <c:v>2827</c:v>
                </c:pt>
                <c:pt idx="12663">
                  <c:v>2829</c:v>
                </c:pt>
                <c:pt idx="12664">
                  <c:v>2794</c:v>
                </c:pt>
                <c:pt idx="12665">
                  <c:v>2786</c:v>
                </c:pt>
                <c:pt idx="12666">
                  <c:v>2825</c:v>
                </c:pt>
                <c:pt idx="12667">
                  <c:v>2820</c:v>
                </c:pt>
                <c:pt idx="12668">
                  <c:v>2828</c:v>
                </c:pt>
                <c:pt idx="12669">
                  <c:v>2820</c:v>
                </c:pt>
                <c:pt idx="12670">
                  <c:v>2826</c:v>
                </c:pt>
                <c:pt idx="12671">
                  <c:v>2844</c:v>
                </c:pt>
                <c:pt idx="12672">
                  <c:v>2822</c:v>
                </c:pt>
                <c:pt idx="12673">
                  <c:v>2813</c:v>
                </c:pt>
                <c:pt idx="12674">
                  <c:v>2807</c:v>
                </c:pt>
                <c:pt idx="12675">
                  <c:v>2809</c:v>
                </c:pt>
                <c:pt idx="12676">
                  <c:v>2842</c:v>
                </c:pt>
                <c:pt idx="12677">
                  <c:v>2803</c:v>
                </c:pt>
                <c:pt idx="12678">
                  <c:v>2821</c:v>
                </c:pt>
                <c:pt idx="12679">
                  <c:v>2836</c:v>
                </c:pt>
                <c:pt idx="12680">
                  <c:v>2826</c:v>
                </c:pt>
                <c:pt idx="12681">
                  <c:v>2830</c:v>
                </c:pt>
                <c:pt idx="12682">
                  <c:v>2851</c:v>
                </c:pt>
                <c:pt idx="12683">
                  <c:v>2815</c:v>
                </c:pt>
                <c:pt idx="12684">
                  <c:v>2851</c:v>
                </c:pt>
                <c:pt idx="12685">
                  <c:v>2821</c:v>
                </c:pt>
                <c:pt idx="12686">
                  <c:v>2829</c:v>
                </c:pt>
                <c:pt idx="12687">
                  <c:v>2860</c:v>
                </c:pt>
                <c:pt idx="12688">
                  <c:v>2796</c:v>
                </c:pt>
                <c:pt idx="12689">
                  <c:v>2830</c:v>
                </c:pt>
                <c:pt idx="12690">
                  <c:v>2828</c:v>
                </c:pt>
                <c:pt idx="12691">
                  <c:v>2836</c:v>
                </c:pt>
                <c:pt idx="12692">
                  <c:v>2820</c:v>
                </c:pt>
                <c:pt idx="12693">
                  <c:v>2807</c:v>
                </c:pt>
                <c:pt idx="12694">
                  <c:v>2815</c:v>
                </c:pt>
                <c:pt idx="12695">
                  <c:v>2829</c:v>
                </c:pt>
                <c:pt idx="12696">
                  <c:v>2839</c:v>
                </c:pt>
                <c:pt idx="12697">
                  <c:v>2803</c:v>
                </c:pt>
                <c:pt idx="12698">
                  <c:v>2834</c:v>
                </c:pt>
                <c:pt idx="12699">
                  <c:v>2854</c:v>
                </c:pt>
                <c:pt idx="12700">
                  <c:v>2846</c:v>
                </c:pt>
                <c:pt idx="12701">
                  <c:v>2851</c:v>
                </c:pt>
                <c:pt idx="12702">
                  <c:v>2845</c:v>
                </c:pt>
                <c:pt idx="12703">
                  <c:v>2834</c:v>
                </c:pt>
                <c:pt idx="12704">
                  <c:v>2836</c:v>
                </c:pt>
                <c:pt idx="12705">
                  <c:v>2808</c:v>
                </c:pt>
                <c:pt idx="12706">
                  <c:v>2874</c:v>
                </c:pt>
                <c:pt idx="12707">
                  <c:v>2866</c:v>
                </c:pt>
                <c:pt idx="12708">
                  <c:v>2832</c:v>
                </c:pt>
                <c:pt idx="12709">
                  <c:v>2834</c:v>
                </c:pt>
                <c:pt idx="12710">
                  <c:v>2835</c:v>
                </c:pt>
                <c:pt idx="12711">
                  <c:v>2844</c:v>
                </c:pt>
                <c:pt idx="12712">
                  <c:v>2818</c:v>
                </c:pt>
                <c:pt idx="12713">
                  <c:v>2863</c:v>
                </c:pt>
                <c:pt idx="12714">
                  <c:v>2859</c:v>
                </c:pt>
                <c:pt idx="12715">
                  <c:v>2816</c:v>
                </c:pt>
                <c:pt idx="12716">
                  <c:v>2838</c:v>
                </c:pt>
                <c:pt idx="12717">
                  <c:v>2845</c:v>
                </c:pt>
                <c:pt idx="12718">
                  <c:v>2844</c:v>
                </c:pt>
                <c:pt idx="12719">
                  <c:v>2840</c:v>
                </c:pt>
                <c:pt idx="12720">
                  <c:v>2879</c:v>
                </c:pt>
                <c:pt idx="12721">
                  <c:v>2827</c:v>
                </c:pt>
                <c:pt idx="12722">
                  <c:v>2847</c:v>
                </c:pt>
                <c:pt idx="12723">
                  <c:v>2842</c:v>
                </c:pt>
                <c:pt idx="12724">
                  <c:v>2854</c:v>
                </c:pt>
                <c:pt idx="12725">
                  <c:v>2812</c:v>
                </c:pt>
                <c:pt idx="12726">
                  <c:v>2829</c:v>
                </c:pt>
                <c:pt idx="12727">
                  <c:v>2825</c:v>
                </c:pt>
                <c:pt idx="12728">
                  <c:v>2832</c:v>
                </c:pt>
                <c:pt idx="12729">
                  <c:v>2832</c:v>
                </c:pt>
                <c:pt idx="12730">
                  <c:v>2811</c:v>
                </c:pt>
                <c:pt idx="12731">
                  <c:v>2804</c:v>
                </c:pt>
                <c:pt idx="12732">
                  <c:v>2803</c:v>
                </c:pt>
                <c:pt idx="12733">
                  <c:v>2820</c:v>
                </c:pt>
                <c:pt idx="12734">
                  <c:v>2814</c:v>
                </c:pt>
                <c:pt idx="12735">
                  <c:v>2801</c:v>
                </c:pt>
                <c:pt idx="12736">
                  <c:v>2817</c:v>
                </c:pt>
                <c:pt idx="12737">
                  <c:v>2827</c:v>
                </c:pt>
                <c:pt idx="12738">
                  <c:v>2817</c:v>
                </c:pt>
                <c:pt idx="12739">
                  <c:v>2820</c:v>
                </c:pt>
                <c:pt idx="12740">
                  <c:v>2826</c:v>
                </c:pt>
                <c:pt idx="12741">
                  <c:v>2825</c:v>
                </c:pt>
                <c:pt idx="12742">
                  <c:v>2852</c:v>
                </c:pt>
                <c:pt idx="12743">
                  <c:v>2803</c:v>
                </c:pt>
                <c:pt idx="12744">
                  <c:v>2812</c:v>
                </c:pt>
                <c:pt idx="12745">
                  <c:v>2826</c:v>
                </c:pt>
                <c:pt idx="12746">
                  <c:v>2836</c:v>
                </c:pt>
                <c:pt idx="12747">
                  <c:v>2849</c:v>
                </c:pt>
                <c:pt idx="12748">
                  <c:v>2849</c:v>
                </c:pt>
                <c:pt idx="12749">
                  <c:v>2843</c:v>
                </c:pt>
                <c:pt idx="12750">
                  <c:v>2835</c:v>
                </c:pt>
                <c:pt idx="12751">
                  <c:v>2861</c:v>
                </c:pt>
                <c:pt idx="12752">
                  <c:v>2846</c:v>
                </c:pt>
                <c:pt idx="12753">
                  <c:v>2829</c:v>
                </c:pt>
                <c:pt idx="12754">
                  <c:v>2831</c:v>
                </c:pt>
                <c:pt idx="12755">
                  <c:v>2830</c:v>
                </c:pt>
                <c:pt idx="12756">
                  <c:v>2837</c:v>
                </c:pt>
                <c:pt idx="12757">
                  <c:v>2848</c:v>
                </c:pt>
                <c:pt idx="12758">
                  <c:v>2816</c:v>
                </c:pt>
                <c:pt idx="12759">
                  <c:v>2809</c:v>
                </c:pt>
                <c:pt idx="12760">
                  <c:v>2816</c:v>
                </c:pt>
                <c:pt idx="12761">
                  <c:v>2803</c:v>
                </c:pt>
                <c:pt idx="12762">
                  <c:v>2810</c:v>
                </c:pt>
                <c:pt idx="12763">
                  <c:v>2817</c:v>
                </c:pt>
                <c:pt idx="12764">
                  <c:v>2841</c:v>
                </c:pt>
                <c:pt idx="12765">
                  <c:v>2837</c:v>
                </c:pt>
                <c:pt idx="12766">
                  <c:v>2840</c:v>
                </c:pt>
                <c:pt idx="12767">
                  <c:v>2802</c:v>
                </c:pt>
                <c:pt idx="12768">
                  <c:v>2807</c:v>
                </c:pt>
                <c:pt idx="12769">
                  <c:v>2794</c:v>
                </c:pt>
                <c:pt idx="12770">
                  <c:v>2844</c:v>
                </c:pt>
                <c:pt idx="12771">
                  <c:v>2825</c:v>
                </c:pt>
                <c:pt idx="12772">
                  <c:v>2818</c:v>
                </c:pt>
                <c:pt idx="12773">
                  <c:v>2842</c:v>
                </c:pt>
                <c:pt idx="12774">
                  <c:v>2818</c:v>
                </c:pt>
                <c:pt idx="12775">
                  <c:v>2826</c:v>
                </c:pt>
                <c:pt idx="12776">
                  <c:v>2825</c:v>
                </c:pt>
                <c:pt idx="12777">
                  <c:v>2823</c:v>
                </c:pt>
                <c:pt idx="12778">
                  <c:v>2813</c:v>
                </c:pt>
                <c:pt idx="12779">
                  <c:v>2844</c:v>
                </c:pt>
                <c:pt idx="12780">
                  <c:v>2822</c:v>
                </c:pt>
                <c:pt idx="12781">
                  <c:v>2822</c:v>
                </c:pt>
                <c:pt idx="12782">
                  <c:v>2824</c:v>
                </c:pt>
                <c:pt idx="12783">
                  <c:v>2826</c:v>
                </c:pt>
                <c:pt idx="12784">
                  <c:v>2830</c:v>
                </c:pt>
                <c:pt idx="12785">
                  <c:v>2841</c:v>
                </c:pt>
                <c:pt idx="12786">
                  <c:v>2804</c:v>
                </c:pt>
                <c:pt idx="12787">
                  <c:v>2823</c:v>
                </c:pt>
                <c:pt idx="12788">
                  <c:v>2811</c:v>
                </c:pt>
                <c:pt idx="12789">
                  <c:v>2837</c:v>
                </c:pt>
                <c:pt idx="12790">
                  <c:v>2834</c:v>
                </c:pt>
                <c:pt idx="12791">
                  <c:v>2833</c:v>
                </c:pt>
                <c:pt idx="12792">
                  <c:v>2856</c:v>
                </c:pt>
                <c:pt idx="12793">
                  <c:v>2851</c:v>
                </c:pt>
                <c:pt idx="12794">
                  <c:v>2806</c:v>
                </c:pt>
                <c:pt idx="12795">
                  <c:v>2838</c:v>
                </c:pt>
                <c:pt idx="12796">
                  <c:v>2819</c:v>
                </c:pt>
                <c:pt idx="12797">
                  <c:v>2829</c:v>
                </c:pt>
                <c:pt idx="12798">
                  <c:v>2818</c:v>
                </c:pt>
                <c:pt idx="12799">
                  <c:v>2828</c:v>
                </c:pt>
                <c:pt idx="12800">
                  <c:v>2824</c:v>
                </c:pt>
                <c:pt idx="12801">
                  <c:v>2845</c:v>
                </c:pt>
                <c:pt idx="12802">
                  <c:v>2814</c:v>
                </c:pt>
                <c:pt idx="12803">
                  <c:v>2830</c:v>
                </c:pt>
                <c:pt idx="12804">
                  <c:v>2822</c:v>
                </c:pt>
                <c:pt idx="12805">
                  <c:v>2836</c:v>
                </c:pt>
                <c:pt idx="12806">
                  <c:v>2821</c:v>
                </c:pt>
                <c:pt idx="12807">
                  <c:v>2808</c:v>
                </c:pt>
                <c:pt idx="12808">
                  <c:v>2836</c:v>
                </c:pt>
                <c:pt idx="12809">
                  <c:v>2842</c:v>
                </c:pt>
                <c:pt idx="12810">
                  <c:v>2838</c:v>
                </c:pt>
                <c:pt idx="12811">
                  <c:v>2856</c:v>
                </c:pt>
                <c:pt idx="12812">
                  <c:v>2814</c:v>
                </c:pt>
                <c:pt idx="12813">
                  <c:v>2845</c:v>
                </c:pt>
                <c:pt idx="12814">
                  <c:v>2836</c:v>
                </c:pt>
                <c:pt idx="12815">
                  <c:v>2873</c:v>
                </c:pt>
                <c:pt idx="12816">
                  <c:v>2865</c:v>
                </c:pt>
                <c:pt idx="12817">
                  <c:v>2861</c:v>
                </c:pt>
                <c:pt idx="12818">
                  <c:v>2828</c:v>
                </c:pt>
                <c:pt idx="12819">
                  <c:v>2839</c:v>
                </c:pt>
                <c:pt idx="12820">
                  <c:v>2850</c:v>
                </c:pt>
                <c:pt idx="12821">
                  <c:v>2833</c:v>
                </c:pt>
                <c:pt idx="12822">
                  <c:v>2862</c:v>
                </c:pt>
                <c:pt idx="12823">
                  <c:v>2859</c:v>
                </c:pt>
                <c:pt idx="12824">
                  <c:v>2879</c:v>
                </c:pt>
                <c:pt idx="12825">
                  <c:v>2861</c:v>
                </c:pt>
                <c:pt idx="12826">
                  <c:v>2854</c:v>
                </c:pt>
                <c:pt idx="12827">
                  <c:v>2862</c:v>
                </c:pt>
                <c:pt idx="12828">
                  <c:v>2865</c:v>
                </c:pt>
                <c:pt idx="12829">
                  <c:v>2860</c:v>
                </c:pt>
                <c:pt idx="12830">
                  <c:v>2850</c:v>
                </c:pt>
                <c:pt idx="12831">
                  <c:v>2823</c:v>
                </c:pt>
                <c:pt idx="12832">
                  <c:v>2830</c:v>
                </c:pt>
                <c:pt idx="12833">
                  <c:v>2854</c:v>
                </c:pt>
                <c:pt idx="12834">
                  <c:v>2823</c:v>
                </c:pt>
                <c:pt idx="12835">
                  <c:v>2824</c:v>
                </c:pt>
                <c:pt idx="12836">
                  <c:v>2833</c:v>
                </c:pt>
                <c:pt idx="12837">
                  <c:v>2803</c:v>
                </c:pt>
                <c:pt idx="12838">
                  <c:v>2827</c:v>
                </c:pt>
                <c:pt idx="12839">
                  <c:v>2813</c:v>
                </c:pt>
                <c:pt idx="12840">
                  <c:v>2830</c:v>
                </c:pt>
                <c:pt idx="12841">
                  <c:v>2836</c:v>
                </c:pt>
                <c:pt idx="12842">
                  <c:v>2792</c:v>
                </c:pt>
                <c:pt idx="12843">
                  <c:v>2825</c:v>
                </c:pt>
                <c:pt idx="12844">
                  <c:v>2834</c:v>
                </c:pt>
                <c:pt idx="12845">
                  <c:v>2861</c:v>
                </c:pt>
                <c:pt idx="12846">
                  <c:v>2819</c:v>
                </c:pt>
                <c:pt idx="12847">
                  <c:v>2848</c:v>
                </c:pt>
                <c:pt idx="12848">
                  <c:v>2868</c:v>
                </c:pt>
                <c:pt idx="12849">
                  <c:v>2821</c:v>
                </c:pt>
                <c:pt idx="12850">
                  <c:v>2848</c:v>
                </c:pt>
                <c:pt idx="12851">
                  <c:v>2862</c:v>
                </c:pt>
                <c:pt idx="12852">
                  <c:v>2879</c:v>
                </c:pt>
                <c:pt idx="12853">
                  <c:v>2832</c:v>
                </c:pt>
                <c:pt idx="12854">
                  <c:v>2836</c:v>
                </c:pt>
                <c:pt idx="12855">
                  <c:v>2831</c:v>
                </c:pt>
                <c:pt idx="12856">
                  <c:v>2828</c:v>
                </c:pt>
                <c:pt idx="12857">
                  <c:v>2823</c:v>
                </c:pt>
                <c:pt idx="12858">
                  <c:v>2843</c:v>
                </c:pt>
                <c:pt idx="12859">
                  <c:v>2845</c:v>
                </c:pt>
                <c:pt idx="12860">
                  <c:v>2842</c:v>
                </c:pt>
                <c:pt idx="12861">
                  <c:v>2832</c:v>
                </c:pt>
                <c:pt idx="12862">
                  <c:v>2843</c:v>
                </c:pt>
                <c:pt idx="12863">
                  <c:v>2845</c:v>
                </c:pt>
                <c:pt idx="12864">
                  <c:v>2872</c:v>
                </c:pt>
                <c:pt idx="12865">
                  <c:v>2863</c:v>
                </c:pt>
                <c:pt idx="12866">
                  <c:v>2867</c:v>
                </c:pt>
                <c:pt idx="12867">
                  <c:v>2881</c:v>
                </c:pt>
                <c:pt idx="12868">
                  <c:v>2878</c:v>
                </c:pt>
                <c:pt idx="12869">
                  <c:v>2842</c:v>
                </c:pt>
                <c:pt idx="12870">
                  <c:v>2853</c:v>
                </c:pt>
                <c:pt idx="12871">
                  <c:v>2825</c:v>
                </c:pt>
                <c:pt idx="12872">
                  <c:v>2865</c:v>
                </c:pt>
                <c:pt idx="12873">
                  <c:v>2878</c:v>
                </c:pt>
                <c:pt idx="12874">
                  <c:v>2862</c:v>
                </c:pt>
                <c:pt idx="12875">
                  <c:v>2846</c:v>
                </c:pt>
                <c:pt idx="12876">
                  <c:v>2840</c:v>
                </c:pt>
                <c:pt idx="12877">
                  <c:v>2858</c:v>
                </c:pt>
                <c:pt idx="12878">
                  <c:v>2859</c:v>
                </c:pt>
                <c:pt idx="12879">
                  <c:v>2852</c:v>
                </c:pt>
                <c:pt idx="12880">
                  <c:v>2834</c:v>
                </c:pt>
                <c:pt idx="12881">
                  <c:v>2859</c:v>
                </c:pt>
                <c:pt idx="12882">
                  <c:v>2815</c:v>
                </c:pt>
                <c:pt idx="12883">
                  <c:v>2821</c:v>
                </c:pt>
                <c:pt idx="12884">
                  <c:v>2833</c:v>
                </c:pt>
                <c:pt idx="12885">
                  <c:v>2831</c:v>
                </c:pt>
                <c:pt idx="12886">
                  <c:v>2817</c:v>
                </c:pt>
                <c:pt idx="12887">
                  <c:v>2833</c:v>
                </c:pt>
                <c:pt idx="12888">
                  <c:v>2854</c:v>
                </c:pt>
                <c:pt idx="12889">
                  <c:v>2828</c:v>
                </c:pt>
                <c:pt idx="12890">
                  <c:v>2827</c:v>
                </c:pt>
                <c:pt idx="12891">
                  <c:v>2854</c:v>
                </c:pt>
                <c:pt idx="12892">
                  <c:v>2837</c:v>
                </c:pt>
                <c:pt idx="12893">
                  <c:v>2834</c:v>
                </c:pt>
                <c:pt idx="12894">
                  <c:v>2848</c:v>
                </c:pt>
                <c:pt idx="12895">
                  <c:v>2856</c:v>
                </c:pt>
                <c:pt idx="12896">
                  <c:v>2833</c:v>
                </c:pt>
                <c:pt idx="12897">
                  <c:v>2857</c:v>
                </c:pt>
                <c:pt idx="12898">
                  <c:v>2837</c:v>
                </c:pt>
                <c:pt idx="12899">
                  <c:v>2824</c:v>
                </c:pt>
                <c:pt idx="12900">
                  <c:v>2821</c:v>
                </c:pt>
                <c:pt idx="12901">
                  <c:v>2860</c:v>
                </c:pt>
                <c:pt idx="12902">
                  <c:v>2837</c:v>
                </c:pt>
                <c:pt idx="12903">
                  <c:v>2839</c:v>
                </c:pt>
                <c:pt idx="12904">
                  <c:v>2834</c:v>
                </c:pt>
                <c:pt idx="12905">
                  <c:v>2820</c:v>
                </c:pt>
                <c:pt idx="12906">
                  <c:v>2787</c:v>
                </c:pt>
                <c:pt idx="12907">
                  <c:v>2818</c:v>
                </c:pt>
                <c:pt idx="12908">
                  <c:v>2802</c:v>
                </c:pt>
                <c:pt idx="12909">
                  <c:v>2861</c:v>
                </c:pt>
                <c:pt idx="12910">
                  <c:v>2850</c:v>
                </c:pt>
                <c:pt idx="12911">
                  <c:v>2835</c:v>
                </c:pt>
                <c:pt idx="12912">
                  <c:v>2818</c:v>
                </c:pt>
                <c:pt idx="12913">
                  <c:v>2864</c:v>
                </c:pt>
                <c:pt idx="12914">
                  <c:v>2854</c:v>
                </c:pt>
                <c:pt idx="12915">
                  <c:v>2859</c:v>
                </c:pt>
                <c:pt idx="12916">
                  <c:v>2862</c:v>
                </c:pt>
                <c:pt idx="12917">
                  <c:v>2860</c:v>
                </c:pt>
                <c:pt idx="12918">
                  <c:v>2819</c:v>
                </c:pt>
                <c:pt idx="12919">
                  <c:v>2823</c:v>
                </c:pt>
                <c:pt idx="12920">
                  <c:v>2852</c:v>
                </c:pt>
                <c:pt idx="12921">
                  <c:v>2854</c:v>
                </c:pt>
                <c:pt idx="12922">
                  <c:v>2842</c:v>
                </c:pt>
                <c:pt idx="12923">
                  <c:v>2802</c:v>
                </c:pt>
                <c:pt idx="12924">
                  <c:v>2840</c:v>
                </c:pt>
                <c:pt idx="12925">
                  <c:v>2840</c:v>
                </c:pt>
                <c:pt idx="12926">
                  <c:v>2828</c:v>
                </c:pt>
                <c:pt idx="12927">
                  <c:v>2850</c:v>
                </c:pt>
                <c:pt idx="12928">
                  <c:v>2833</c:v>
                </c:pt>
                <c:pt idx="12929">
                  <c:v>2825</c:v>
                </c:pt>
                <c:pt idx="12930">
                  <c:v>2832</c:v>
                </c:pt>
                <c:pt idx="12931">
                  <c:v>2852</c:v>
                </c:pt>
                <c:pt idx="12932">
                  <c:v>2822</c:v>
                </c:pt>
                <c:pt idx="12933">
                  <c:v>2853</c:v>
                </c:pt>
                <c:pt idx="12934">
                  <c:v>2857</c:v>
                </c:pt>
                <c:pt idx="12935">
                  <c:v>2858</c:v>
                </c:pt>
                <c:pt idx="12936">
                  <c:v>2851</c:v>
                </c:pt>
                <c:pt idx="12937">
                  <c:v>2849</c:v>
                </c:pt>
                <c:pt idx="12938">
                  <c:v>2847</c:v>
                </c:pt>
                <c:pt idx="12939">
                  <c:v>2856</c:v>
                </c:pt>
                <c:pt idx="12940">
                  <c:v>2834</c:v>
                </c:pt>
                <c:pt idx="12941">
                  <c:v>2858</c:v>
                </c:pt>
                <c:pt idx="12942">
                  <c:v>2840</c:v>
                </c:pt>
                <c:pt idx="12943">
                  <c:v>2818</c:v>
                </c:pt>
                <c:pt idx="12944">
                  <c:v>2809</c:v>
                </c:pt>
                <c:pt idx="12945">
                  <c:v>2847</c:v>
                </c:pt>
                <c:pt idx="12946">
                  <c:v>2837</c:v>
                </c:pt>
                <c:pt idx="12947">
                  <c:v>2834</c:v>
                </c:pt>
                <c:pt idx="12948">
                  <c:v>2814</c:v>
                </c:pt>
                <c:pt idx="12949">
                  <c:v>2824</c:v>
                </c:pt>
                <c:pt idx="12950">
                  <c:v>2838</c:v>
                </c:pt>
                <c:pt idx="12951">
                  <c:v>2834</c:v>
                </c:pt>
                <c:pt idx="12952">
                  <c:v>2836</c:v>
                </c:pt>
                <c:pt idx="12953">
                  <c:v>2852</c:v>
                </c:pt>
                <c:pt idx="12954">
                  <c:v>2817</c:v>
                </c:pt>
                <c:pt idx="12955">
                  <c:v>2837</c:v>
                </c:pt>
                <c:pt idx="12956">
                  <c:v>2854</c:v>
                </c:pt>
                <c:pt idx="12957">
                  <c:v>2837</c:v>
                </c:pt>
                <c:pt idx="12958">
                  <c:v>2812</c:v>
                </c:pt>
                <c:pt idx="12959">
                  <c:v>2840</c:v>
                </c:pt>
                <c:pt idx="12960">
                  <c:v>2842</c:v>
                </c:pt>
                <c:pt idx="12961">
                  <c:v>2839</c:v>
                </c:pt>
                <c:pt idx="12962">
                  <c:v>2829</c:v>
                </c:pt>
                <c:pt idx="12963">
                  <c:v>2848</c:v>
                </c:pt>
                <c:pt idx="12964">
                  <c:v>2841</c:v>
                </c:pt>
                <c:pt idx="12965">
                  <c:v>2836</c:v>
                </c:pt>
                <c:pt idx="12966">
                  <c:v>2852</c:v>
                </c:pt>
                <c:pt idx="12967">
                  <c:v>2854</c:v>
                </c:pt>
                <c:pt idx="12968">
                  <c:v>2792</c:v>
                </c:pt>
                <c:pt idx="12969">
                  <c:v>2832</c:v>
                </c:pt>
                <c:pt idx="12970">
                  <c:v>2852</c:v>
                </c:pt>
                <c:pt idx="12971">
                  <c:v>2822</c:v>
                </c:pt>
                <c:pt idx="12972">
                  <c:v>2825</c:v>
                </c:pt>
                <c:pt idx="12973">
                  <c:v>2839</c:v>
                </c:pt>
                <c:pt idx="12974">
                  <c:v>2824</c:v>
                </c:pt>
                <c:pt idx="12975">
                  <c:v>2815</c:v>
                </c:pt>
                <c:pt idx="12976">
                  <c:v>2819</c:v>
                </c:pt>
                <c:pt idx="12977">
                  <c:v>2839</c:v>
                </c:pt>
                <c:pt idx="12978">
                  <c:v>2817</c:v>
                </c:pt>
                <c:pt idx="12979">
                  <c:v>2801</c:v>
                </c:pt>
                <c:pt idx="12980">
                  <c:v>2821</c:v>
                </c:pt>
                <c:pt idx="12981">
                  <c:v>2828</c:v>
                </c:pt>
                <c:pt idx="12982">
                  <c:v>2819</c:v>
                </c:pt>
                <c:pt idx="12983">
                  <c:v>2824</c:v>
                </c:pt>
                <c:pt idx="12984">
                  <c:v>2803</c:v>
                </c:pt>
                <c:pt idx="12985">
                  <c:v>2827</c:v>
                </c:pt>
                <c:pt idx="12986">
                  <c:v>2794</c:v>
                </c:pt>
                <c:pt idx="12987">
                  <c:v>2800</c:v>
                </c:pt>
                <c:pt idx="12988">
                  <c:v>2821</c:v>
                </c:pt>
                <c:pt idx="12989">
                  <c:v>2831</c:v>
                </c:pt>
                <c:pt idx="12990">
                  <c:v>2832</c:v>
                </c:pt>
                <c:pt idx="12991">
                  <c:v>2833</c:v>
                </c:pt>
                <c:pt idx="12992">
                  <c:v>2841</c:v>
                </c:pt>
                <c:pt idx="12993">
                  <c:v>2850</c:v>
                </c:pt>
                <c:pt idx="12994">
                  <c:v>2863</c:v>
                </c:pt>
                <c:pt idx="12995">
                  <c:v>2819</c:v>
                </c:pt>
                <c:pt idx="12996">
                  <c:v>2806</c:v>
                </c:pt>
                <c:pt idx="12997">
                  <c:v>2853</c:v>
                </c:pt>
                <c:pt idx="12998">
                  <c:v>2798</c:v>
                </c:pt>
                <c:pt idx="12999">
                  <c:v>2834</c:v>
                </c:pt>
                <c:pt idx="13000">
                  <c:v>2822</c:v>
                </c:pt>
                <c:pt idx="13001">
                  <c:v>2825</c:v>
                </c:pt>
                <c:pt idx="13002">
                  <c:v>2816</c:v>
                </c:pt>
                <c:pt idx="13003">
                  <c:v>2816</c:v>
                </c:pt>
                <c:pt idx="13004">
                  <c:v>2804</c:v>
                </c:pt>
                <c:pt idx="13005">
                  <c:v>2811</c:v>
                </c:pt>
                <c:pt idx="13006">
                  <c:v>2813</c:v>
                </c:pt>
                <c:pt idx="13007">
                  <c:v>2791</c:v>
                </c:pt>
                <c:pt idx="13008">
                  <c:v>2828</c:v>
                </c:pt>
                <c:pt idx="13009">
                  <c:v>2826</c:v>
                </c:pt>
                <c:pt idx="13010">
                  <c:v>2810</c:v>
                </c:pt>
                <c:pt idx="13011">
                  <c:v>2817</c:v>
                </c:pt>
                <c:pt idx="13012">
                  <c:v>2856</c:v>
                </c:pt>
                <c:pt idx="13013">
                  <c:v>2809</c:v>
                </c:pt>
                <c:pt idx="13014">
                  <c:v>2798</c:v>
                </c:pt>
                <c:pt idx="13015">
                  <c:v>2793</c:v>
                </c:pt>
                <c:pt idx="13016">
                  <c:v>2813</c:v>
                </c:pt>
                <c:pt idx="13017">
                  <c:v>2806</c:v>
                </c:pt>
                <c:pt idx="13018">
                  <c:v>2816</c:v>
                </c:pt>
                <c:pt idx="13019">
                  <c:v>2809</c:v>
                </c:pt>
                <c:pt idx="13020">
                  <c:v>2793</c:v>
                </c:pt>
                <c:pt idx="13021">
                  <c:v>2815</c:v>
                </c:pt>
                <c:pt idx="13022">
                  <c:v>2809</c:v>
                </c:pt>
                <c:pt idx="13023">
                  <c:v>2802</c:v>
                </c:pt>
                <c:pt idx="13024">
                  <c:v>2810</c:v>
                </c:pt>
                <c:pt idx="13025">
                  <c:v>2813</c:v>
                </c:pt>
                <c:pt idx="13026">
                  <c:v>2814</c:v>
                </c:pt>
                <c:pt idx="13027">
                  <c:v>2813</c:v>
                </c:pt>
                <c:pt idx="13028">
                  <c:v>2818</c:v>
                </c:pt>
                <c:pt idx="13029">
                  <c:v>2820</c:v>
                </c:pt>
                <c:pt idx="13030">
                  <c:v>2806</c:v>
                </c:pt>
                <c:pt idx="13031">
                  <c:v>2827</c:v>
                </c:pt>
                <c:pt idx="13032">
                  <c:v>2838</c:v>
                </c:pt>
                <c:pt idx="13033">
                  <c:v>2819</c:v>
                </c:pt>
                <c:pt idx="13034">
                  <c:v>2837</c:v>
                </c:pt>
                <c:pt idx="13035">
                  <c:v>2817</c:v>
                </c:pt>
                <c:pt idx="13036">
                  <c:v>2827</c:v>
                </c:pt>
                <c:pt idx="13037">
                  <c:v>2811</c:v>
                </c:pt>
                <c:pt idx="13038">
                  <c:v>2832</c:v>
                </c:pt>
                <c:pt idx="13039">
                  <c:v>2841</c:v>
                </c:pt>
                <c:pt idx="13040">
                  <c:v>2811</c:v>
                </c:pt>
                <c:pt idx="13041">
                  <c:v>2884</c:v>
                </c:pt>
                <c:pt idx="13042">
                  <c:v>2816</c:v>
                </c:pt>
                <c:pt idx="13043">
                  <c:v>2850</c:v>
                </c:pt>
                <c:pt idx="13044">
                  <c:v>2855</c:v>
                </c:pt>
                <c:pt idx="13045">
                  <c:v>2829</c:v>
                </c:pt>
                <c:pt idx="13046">
                  <c:v>2799</c:v>
                </c:pt>
                <c:pt idx="13047">
                  <c:v>2820</c:v>
                </c:pt>
                <c:pt idx="13048">
                  <c:v>2833</c:v>
                </c:pt>
                <c:pt idx="13049">
                  <c:v>2808</c:v>
                </c:pt>
                <c:pt idx="13050">
                  <c:v>2817</c:v>
                </c:pt>
                <c:pt idx="13051">
                  <c:v>2821</c:v>
                </c:pt>
                <c:pt idx="13052">
                  <c:v>2819</c:v>
                </c:pt>
                <c:pt idx="13053">
                  <c:v>2800</c:v>
                </c:pt>
                <c:pt idx="13054">
                  <c:v>2820</c:v>
                </c:pt>
                <c:pt idx="13055">
                  <c:v>2834</c:v>
                </c:pt>
                <c:pt idx="13056">
                  <c:v>2833</c:v>
                </c:pt>
                <c:pt idx="13057">
                  <c:v>2794</c:v>
                </c:pt>
                <c:pt idx="13058">
                  <c:v>2817</c:v>
                </c:pt>
                <c:pt idx="13059">
                  <c:v>2843</c:v>
                </c:pt>
                <c:pt idx="13060">
                  <c:v>2812</c:v>
                </c:pt>
                <c:pt idx="13061">
                  <c:v>2794</c:v>
                </c:pt>
                <c:pt idx="13062">
                  <c:v>2794</c:v>
                </c:pt>
                <c:pt idx="13063">
                  <c:v>2802</c:v>
                </c:pt>
                <c:pt idx="13064">
                  <c:v>2801</c:v>
                </c:pt>
                <c:pt idx="13065">
                  <c:v>2817</c:v>
                </c:pt>
                <c:pt idx="13066">
                  <c:v>2837</c:v>
                </c:pt>
                <c:pt idx="13067">
                  <c:v>2829</c:v>
                </c:pt>
                <c:pt idx="13068">
                  <c:v>2820</c:v>
                </c:pt>
                <c:pt idx="13069">
                  <c:v>2846</c:v>
                </c:pt>
                <c:pt idx="13070">
                  <c:v>2841</c:v>
                </c:pt>
                <c:pt idx="13071">
                  <c:v>2810</c:v>
                </c:pt>
                <c:pt idx="13072">
                  <c:v>2816</c:v>
                </c:pt>
                <c:pt idx="13073">
                  <c:v>2822</c:v>
                </c:pt>
                <c:pt idx="13074">
                  <c:v>2814</c:v>
                </c:pt>
                <c:pt idx="13075">
                  <c:v>2819</c:v>
                </c:pt>
                <c:pt idx="13076">
                  <c:v>2797</c:v>
                </c:pt>
                <c:pt idx="13077">
                  <c:v>2784</c:v>
                </c:pt>
                <c:pt idx="13078">
                  <c:v>2808</c:v>
                </c:pt>
                <c:pt idx="13079">
                  <c:v>2808</c:v>
                </c:pt>
                <c:pt idx="13080">
                  <c:v>2821</c:v>
                </c:pt>
                <c:pt idx="13081">
                  <c:v>2800</c:v>
                </c:pt>
                <c:pt idx="13082">
                  <c:v>2819</c:v>
                </c:pt>
                <c:pt idx="13083">
                  <c:v>2808</c:v>
                </c:pt>
                <c:pt idx="13084">
                  <c:v>2819</c:v>
                </c:pt>
                <c:pt idx="13085">
                  <c:v>2789</c:v>
                </c:pt>
                <c:pt idx="13086">
                  <c:v>2823</c:v>
                </c:pt>
                <c:pt idx="13087">
                  <c:v>2818</c:v>
                </c:pt>
                <c:pt idx="13088">
                  <c:v>2804</c:v>
                </c:pt>
                <c:pt idx="13089">
                  <c:v>2832</c:v>
                </c:pt>
                <c:pt idx="13090">
                  <c:v>2824</c:v>
                </c:pt>
                <c:pt idx="13091">
                  <c:v>2821</c:v>
                </c:pt>
                <c:pt idx="13092">
                  <c:v>2817</c:v>
                </c:pt>
                <c:pt idx="13093">
                  <c:v>2825</c:v>
                </c:pt>
                <c:pt idx="13094">
                  <c:v>2778</c:v>
                </c:pt>
                <c:pt idx="13095">
                  <c:v>2795</c:v>
                </c:pt>
                <c:pt idx="13096">
                  <c:v>2801</c:v>
                </c:pt>
                <c:pt idx="13097">
                  <c:v>2813</c:v>
                </c:pt>
                <c:pt idx="13098">
                  <c:v>2801</c:v>
                </c:pt>
                <c:pt idx="13099">
                  <c:v>2828</c:v>
                </c:pt>
                <c:pt idx="13100">
                  <c:v>2820</c:v>
                </c:pt>
                <c:pt idx="13101">
                  <c:v>2820</c:v>
                </c:pt>
                <c:pt idx="13102">
                  <c:v>2857</c:v>
                </c:pt>
                <c:pt idx="13103">
                  <c:v>2829</c:v>
                </c:pt>
                <c:pt idx="13104">
                  <c:v>2823</c:v>
                </c:pt>
                <c:pt idx="13105">
                  <c:v>2849</c:v>
                </c:pt>
                <c:pt idx="13106">
                  <c:v>2832</c:v>
                </c:pt>
                <c:pt idx="13107">
                  <c:v>2833</c:v>
                </c:pt>
                <c:pt idx="13108">
                  <c:v>2812</c:v>
                </c:pt>
                <c:pt idx="13109">
                  <c:v>2824</c:v>
                </c:pt>
                <c:pt idx="13110">
                  <c:v>2834</c:v>
                </c:pt>
                <c:pt idx="13111">
                  <c:v>2855</c:v>
                </c:pt>
                <c:pt idx="13112">
                  <c:v>2834</c:v>
                </c:pt>
                <c:pt idx="13113">
                  <c:v>2822</c:v>
                </c:pt>
                <c:pt idx="13114">
                  <c:v>2827</c:v>
                </c:pt>
                <c:pt idx="13115">
                  <c:v>2819</c:v>
                </c:pt>
                <c:pt idx="13116">
                  <c:v>2842</c:v>
                </c:pt>
                <c:pt idx="13117">
                  <c:v>2855</c:v>
                </c:pt>
                <c:pt idx="13118">
                  <c:v>2844</c:v>
                </c:pt>
                <c:pt idx="13119">
                  <c:v>2826</c:v>
                </c:pt>
                <c:pt idx="13120">
                  <c:v>2815</c:v>
                </c:pt>
                <c:pt idx="13121">
                  <c:v>2795</c:v>
                </c:pt>
                <c:pt idx="13122">
                  <c:v>2792</c:v>
                </c:pt>
                <c:pt idx="13123">
                  <c:v>2807</c:v>
                </c:pt>
                <c:pt idx="13124">
                  <c:v>2829</c:v>
                </c:pt>
                <c:pt idx="13125">
                  <c:v>2838</c:v>
                </c:pt>
                <c:pt idx="13126">
                  <c:v>2798</c:v>
                </c:pt>
                <c:pt idx="13127">
                  <c:v>2819</c:v>
                </c:pt>
                <c:pt idx="13128">
                  <c:v>2819</c:v>
                </c:pt>
                <c:pt idx="13129">
                  <c:v>2828</c:v>
                </c:pt>
                <c:pt idx="13130">
                  <c:v>2800</c:v>
                </c:pt>
                <c:pt idx="13131">
                  <c:v>2799</c:v>
                </c:pt>
                <c:pt idx="13132">
                  <c:v>2826</c:v>
                </c:pt>
                <c:pt idx="13133">
                  <c:v>2801</c:v>
                </c:pt>
                <c:pt idx="13134">
                  <c:v>2800</c:v>
                </c:pt>
                <c:pt idx="13135">
                  <c:v>2837</c:v>
                </c:pt>
                <c:pt idx="13136">
                  <c:v>2819</c:v>
                </c:pt>
                <c:pt idx="13137">
                  <c:v>2819</c:v>
                </c:pt>
                <c:pt idx="13138">
                  <c:v>2842</c:v>
                </c:pt>
                <c:pt idx="13139">
                  <c:v>2829</c:v>
                </c:pt>
                <c:pt idx="13140">
                  <c:v>2826</c:v>
                </c:pt>
                <c:pt idx="13141">
                  <c:v>2849</c:v>
                </c:pt>
                <c:pt idx="13142">
                  <c:v>2804</c:v>
                </c:pt>
                <c:pt idx="13143">
                  <c:v>2831</c:v>
                </c:pt>
                <c:pt idx="13144">
                  <c:v>2832</c:v>
                </c:pt>
                <c:pt idx="13145">
                  <c:v>2806</c:v>
                </c:pt>
                <c:pt idx="13146">
                  <c:v>2822</c:v>
                </c:pt>
                <c:pt idx="13147">
                  <c:v>2806</c:v>
                </c:pt>
                <c:pt idx="13148">
                  <c:v>2809</c:v>
                </c:pt>
                <c:pt idx="13149">
                  <c:v>2805</c:v>
                </c:pt>
                <c:pt idx="13150">
                  <c:v>2801</c:v>
                </c:pt>
                <c:pt idx="13151">
                  <c:v>2817</c:v>
                </c:pt>
                <c:pt idx="13152">
                  <c:v>2821</c:v>
                </c:pt>
                <c:pt idx="13153">
                  <c:v>2812</c:v>
                </c:pt>
                <c:pt idx="13154">
                  <c:v>2830</c:v>
                </c:pt>
                <c:pt idx="13155">
                  <c:v>2831</c:v>
                </c:pt>
                <c:pt idx="13156">
                  <c:v>2806</c:v>
                </c:pt>
                <c:pt idx="13157">
                  <c:v>2833</c:v>
                </c:pt>
                <c:pt idx="13158">
                  <c:v>2825</c:v>
                </c:pt>
                <c:pt idx="13159">
                  <c:v>2814</c:v>
                </c:pt>
                <c:pt idx="13160">
                  <c:v>2795</c:v>
                </c:pt>
                <c:pt idx="13161">
                  <c:v>2813</c:v>
                </c:pt>
                <c:pt idx="13162">
                  <c:v>2814</c:v>
                </c:pt>
                <c:pt idx="13163">
                  <c:v>2838</c:v>
                </c:pt>
                <c:pt idx="13164">
                  <c:v>2841</c:v>
                </c:pt>
                <c:pt idx="13165">
                  <c:v>2832</c:v>
                </c:pt>
                <c:pt idx="13166">
                  <c:v>2830</c:v>
                </c:pt>
                <c:pt idx="13167">
                  <c:v>2810</c:v>
                </c:pt>
                <c:pt idx="13168">
                  <c:v>2825</c:v>
                </c:pt>
                <c:pt idx="13169">
                  <c:v>2824</c:v>
                </c:pt>
                <c:pt idx="13170">
                  <c:v>2852</c:v>
                </c:pt>
                <c:pt idx="13171">
                  <c:v>2806</c:v>
                </c:pt>
                <c:pt idx="13172">
                  <c:v>2814</c:v>
                </c:pt>
                <c:pt idx="13173">
                  <c:v>2789</c:v>
                </c:pt>
                <c:pt idx="13174">
                  <c:v>2837</c:v>
                </c:pt>
                <c:pt idx="13175">
                  <c:v>2826</c:v>
                </c:pt>
                <c:pt idx="13176">
                  <c:v>2839</c:v>
                </c:pt>
                <c:pt idx="13177">
                  <c:v>2843</c:v>
                </c:pt>
                <c:pt idx="13178">
                  <c:v>2828</c:v>
                </c:pt>
                <c:pt idx="13179">
                  <c:v>2832</c:v>
                </c:pt>
                <c:pt idx="13180">
                  <c:v>2813</c:v>
                </c:pt>
                <c:pt idx="13181">
                  <c:v>2843</c:v>
                </c:pt>
                <c:pt idx="13182">
                  <c:v>2839</c:v>
                </c:pt>
                <c:pt idx="13183">
                  <c:v>2824</c:v>
                </c:pt>
                <c:pt idx="13184">
                  <c:v>2810</c:v>
                </c:pt>
                <c:pt idx="13185">
                  <c:v>2804</c:v>
                </c:pt>
                <c:pt idx="13186">
                  <c:v>2840</c:v>
                </c:pt>
                <c:pt idx="13187">
                  <c:v>2812</c:v>
                </c:pt>
                <c:pt idx="13188">
                  <c:v>2845</c:v>
                </c:pt>
                <c:pt idx="13189">
                  <c:v>2826</c:v>
                </c:pt>
                <c:pt idx="13190">
                  <c:v>2847</c:v>
                </c:pt>
                <c:pt idx="13191">
                  <c:v>2818</c:v>
                </c:pt>
                <c:pt idx="13192">
                  <c:v>2822</c:v>
                </c:pt>
                <c:pt idx="13193">
                  <c:v>2840</c:v>
                </c:pt>
                <c:pt idx="13194">
                  <c:v>2835</c:v>
                </c:pt>
                <c:pt idx="13195">
                  <c:v>2841</c:v>
                </c:pt>
                <c:pt idx="13196">
                  <c:v>2837</c:v>
                </c:pt>
                <c:pt idx="13197">
                  <c:v>2821</c:v>
                </c:pt>
                <c:pt idx="13198">
                  <c:v>2823</c:v>
                </c:pt>
                <c:pt idx="13199">
                  <c:v>2807</c:v>
                </c:pt>
                <c:pt idx="13200">
                  <c:v>2845</c:v>
                </c:pt>
                <c:pt idx="13201">
                  <c:v>2853</c:v>
                </c:pt>
                <c:pt idx="13202">
                  <c:v>2803</c:v>
                </c:pt>
                <c:pt idx="13203">
                  <c:v>2808</c:v>
                </c:pt>
                <c:pt idx="13204">
                  <c:v>2814</c:v>
                </c:pt>
                <c:pt idx="13205">
                  <c:v>2813</c:v>
                </c:pt>
                <c:pt idx="13206">
                  <c:v>2842</c:v>
                </c:pt>
                <c:pt idx="13207">
                  <c:v>2811</c:v>
                </c:pt>
                <c:pt idx="13208">
                  <c:v>2809</c:v>
                </c:pt>
                <c:pt idx="13209">
                  <c:v>2799</c:v>
                </c:pt>
                <c:pt idx="13210">
                  <c:v>2790</c:v>
                </c:pt>
                <c:pt idx="13211">
                  <c:v>2785</c:v>
                </c:pt>
                <c:pt idx="13212">
                  <c:v>2833</c:v>
                </c:pt>
                <c:pt idx="13213">
                  <c:v>2770</c:v>
                </c:pt>
                <c:pt idx="13214">
                  <c:v>2796</c:v>
                </c:pt>
                <c:pt idx="13215">
                  <c:v>2830</c:v>
                </c:pt>
                <c:pt idx="13216">
                  <c:v>2810</c:v>
                </c:pt>
                <c:pt idx="13217">
                  <c:v>2778</c:v>
                </c:pt>
                <c:pt idx="13218">
                  <c:v>2809</c:v>
                </c:pt>
                <c:pt idx="13219">
                  <c:v>2812</c:v>
                </c:pt>
                <c:pt idx="13220">
                  <c:v>2840</c:v>
                </c:pt>
                <c:pt idx="13221">
                  <c:v>2788</c:v>
                </c:pt>
                <c:pt idx="13222">
                  <c:v>2821</c:v>
                </c:pt>
                <c:pt idx="13223">
                  <c:v>2811</c:v>
                </c:pt>
                <c:pt idx="13224">
                  <c:v>2831</c:v>
                </c:pt>
                <c:pt idx="13225">
                  <c:v>2832</c:v>
                </c:pt>
                <c:pt idx="13226">
                  <c:v>2832</c:v>
                </c:pt>
                <c:pt idx="13227">
                  <c:v>2811</c:v>
                </c:pt>
                <c:pt idx="13228">
                  <c:v>2822</c:v>
                </c:pt>
                <c:pt idx="13229">
                  <c:v>2800</c:v>
                </c:pt>
                <c:pt idx="13230">
                  <c:v>2818</c:v>
                </c:pt>
                <c:pt idx="13231">
                  <c:v>2807</c:v>
                </c:pt>
                <c:pt idx="13232">
                  <c:v>2785</c:v>
                </c:pt>
                <c:pt idx="13233">
                  <c:v>2826</c:v>
                </c:pt>
                <c:pt idx="13234">
                  <c:v>2807</c:v>
                </c:pt>
                <c:pt idx="13235">
                  <c:v>2809</c:v>
                </c:pt>
                <c:pt idx="13236">
                  <c:v>2825</c:v>
                </c:pt>
                <c:pt idx="13237">
                  <c:v>2842</c:v>
                </c:pt>
                <c:pt idx="13238">
                  <c:v>2836</c:v>
                </c:pt>
                <c:pt idx="13239">
                  <c:v>2831</c:v>
                </c:pt>
                <c:pt idx="13240">
                  <c:v>2825</c:v>
                </c:pt>
                <c:pt idx="13241">
                  <c:v>2813</c:v>
                </c:pt>
                <c:pt idx="13242">
                  <c:v>2836</c:v>
                </c:pt>
                <c:pt idx="13243">
                  <c:v>2835</c:v>
                </c:pt>
                <c:pt idx="13244">
                  <c:v>2839</c:v>
                </c:pt>
                <c:pt idx="13245">
                  <c:v>2843</c:v>
                </c:pt>
                <c:pt idx="13246">
                  <c:v>2840</c:v>
                </c:pt>
                <c:pt idx="13247">
                  <c:v>2827</c:v>
                </c:pt>
                <c:pt idx="13248">
                  <c:v>2876</c:v>
                </c:pt>
                <c:pt idx="13249">
                  <c:v>2858</c:v>
                </c:pt>
                <c:pt idx="13250">
                  <c:v>2837</c:v>
                </c:pt>
                <c:pt idx="13251">
                  <c:v>2831</c:v>
                </c:pt>
                <c:pt idx="13252">
                  <c:v>2844</c:v>
                </c:pt>
                <c:pt idx="13253">
                  <c:v>2858</c:v>
                </c:pt>
                <c:pt idx="13254">
                  <c:v>2844</c:v>
                </c:pt>
                <c:pt idx="13255">
                  <c:v>2816</c:v>
                </c:pt>
                <c:pt idx="13256">
                  <c:v>2856</c:v>
                </c:pt>
                <c:pt idx="13257">
                  <c:v>2795</c:v>
                </c:pt>
                <c:pt idx="13258">
                  <c:v>2817</c:v>
                </c:pt>
                <c:pt idx="13259">
                  <c:v>2808</c:v>
                </c:pt>
                <c:pt idx="13260">
                  <c:v>2834</c:v>
                </c:pt>
                <c:pt idx="13261">
                  <c:v>2850</c:v>
                </c:pt>
                <c:pt idx="13262">
                  <c:v>2834</c:v>
                </c:pt>
                <c:pt idx="13263">
                  <c:v>2809</c:v>
                </c:pt>
                <c:pt idx="13264">
                  <c:v>2842</c:v>
                </c:pt>
                <c:pt idx="13265">
                  <c:v>2814</c:v>
                </c:pt>
                <c:pt idx="13266">
                  <c:v>2803</c:v>
                </c:pt>
                <c:pt idx="13267">
                  <c:v>2808</c:v>
                </c:pt>
                <c:pt idx="13268">
                  <c:v>2815</c:v>
                </c:pt>
                <c:pt idx="13269">
                  <c:v>2809</c:v>
                </c:pt>
                <c:pt idx="13270">
                  <c:v>2840</c:v>
                </c:pt>
                <c:pt idx="13271">
                  <c:v>2805</c:v>
                </c:pt>
                <c:pt idx="13272">
                  <c:v>2821</c:v>
                </c:pt>
                <c:pt idx="13273">
                  <c:v>2799</c:v>
                </c:pt>
                <c:pt idx="13274">
                  <c:v>2787</c:v>
                </c:pt>
                <c:pt idx="13275">
                  <c:v>2809</c:v>
                </c:pt>
                <c:pt idx="13276">
                  <c:v>2820</c:v>
                </c:pt>
                <c:pt idx="13277">
                  <c:v>2805</c:v>
                </c:pt>
                <c:pt idx="13278">
                  <c:v>2823</c:v>
                </c:pt>
                <c:pt idx="13279">
                  <c:v>2829</c:v>
                </c:pt>
                <c:pt idx="13280">
                  <c:v>2824</c:v>
                </c:pt>
                <c:pt idx="13281">
                  <c:v>2778</c:v>
                </c:pt>
                <c:pt idx="13282">
                  <c:v>2833</c:v>
                </c:pt>
                <c:pt idx="13283">
                  <c:v>2811</c:v>
                </c:pt>
                <c:pt idx="13284">
                  <c:v>2834</c:v>
                </c:pt>
                <c:pt idx="13285">
                  <c:v>2813</c:v>
                </c:pt>
                <c:pt idx="13286">
                  <c:v>2826</c:v>
                </c:pt>
                <c:pt idx="13287">
                  <c:v>2828</c:v>
                </c:pt>
                <c:pt idx="13288">
                  <c:v>2829</c:v>
                </c:pt>
                <c:pt idx="13289">
                  <c:v>2816</c:v>
                </c:pt>
                <c:pt idx="13290">
                  <c:v>2812</c:v>
                </c:pt>
                <c:pt idx="13291">
                  <c:v>2842</c:v>
                </c:pt>
                <c:pt idx="13292">
                  <c:v>2809</c:v>
                </c:pt>
                <c:pt idx="13293">
                  <c:v>2818</c:v>
                </c:pt>
                <c:pt idx="13294">
                  <c:v>2853</c:v>
                </c:pt>
                <c:pt idx="13295">
                  <c:v>2814</c:v>
                </c:pt>
                <c:pt idx="13296">
                  <c:v>2821</c:v>
                </c:pt>
                <c:pt idx="13297">
                  <c:v>2804</c:v>
                </c:pt>
                <c:pt idx="13298">
                  <c:v>2790</c:v>
                </c:pt>
                <c:pt idx="13299">
                  <c:v>2813</c:v>
                </c:pt>
                <c:pt idx="13300">
                  <c:v>2803</c:v>
                </c:pt>
                <c:pt idx="13301">
                  <c:v>2814</c:v>
                </c:pt>
                <c:pt idx="13302">
                  <c:v>2799</c:v>
                </c:pt>
                <c:pt idx="13303">
                  <c:v>2808</c:v>
                </c:pt>
                <c:pt idx="13304">
                  <c:v>2795</c:v>
                </c:pt>
                <c:pt idx="13305">
                  <c:v>2794</c:v>
                </c:pt>
                <c:pt idx="13306">
                  <c:v>2814</c:v>
                </c:pt>
                <c:pt idx="13307">
                  <c:v>2823</c:v>
                </c:pt>
                <c:pt idx="13308">
                  <c:v>2804</c:v>
                </c:pt>
                <c:pt idx="13309">
                  <c:v>2831</c:v>
                </c:pt>
                <c:pt idx="13310">
                  <c:v>2803</c:v>
                </c:pt>
                <c:pt idx="13311">
                  <c:v>2805</c:v>
                </c:pt>
                <c:pt idx="13312">
                  <c:v>2829</c:v>
                </c:pt>
                <c:pt idx="13313">
                  <c:v>2819</c:v>
                </c:pt>
                <c:pt idx="13314">
                  <c:v>2801</c:v>
                </c:pt>
                <c:pt idx="13315">
                  <c:v>2810</c:v>
                </c:pt>
                <c:pt idx="13316">
                  <c:v>2837</c:v>
                </c:pt>
                <c:pt idx="13317">
                  <c:v>2834</c:v>
                </c:pt>
                <c:pt idx="13318">
                  <c:v>2861</c:v>
                </c:pt>
                <c:pt idx="13319">
                  <c:v>2822</c:v>
                </c:pt>
                <c:pt idx="13320">
                  <c:v>2834</c:v>
                </c:pt>
                <c:pt idx="13321">
                  <c:v>2846</c:v>
                </c:pt>
                <c:pt idx="13322">
                  <c:v>2807</c:v>
                </c:pt>
                <c:pt idx="13323">
                  <c:v>2824</c:v>
                </c:pt>
                <c:pt idx="13324">
                  <c:v>2806</c:v>
                </c:pt>
                <c:pt idx="13325">
                  <c:v>2829</c:v>
                </c:pt>
                <c:pt idx="13326">
                  <c:v>2776</c:v>
                </c:pt>
                <c:pt idx="13327">
                  <c:v>2834</c:v>
                </c:pt>
                <c:pt idx="13328">
                  <c:v>2827</c:v>
                </c:pt>
                <c:pt idx="13329">
                  <c:v>2831</c:v>
                </c:pt>
                <c:pt idx="13330">
                  <c:v>2795</c:v>
                </c:pt>
                <c:pt idx="13331">
                  <c:v>2772</c:v>
                </c:pt>
                <c:pt idx="13332">
                  <c:v>2823</c:v>
                </c:pt>
                <c:pt idx="13333">
                  <c:v>2819</c:v>
                </c:pt>
                <c:pt idx="13334">
                  <c:v>2816</c:v>
                </c:pt>
                <c:pt idx="13335">
                  <c:v>2808</c:v>
                </c:pt>
                <c:pt idx="13336">
                  <c:v>2808</c:v>
                </c:pt>
                <c:pt idx="13337">
                  <c:v>2853</c:v>
                </c:pt>
                <c:pt idx="13338">
                  <c:v>2863</c:v>
                </c:pt>
                <c:pt idx="13339">
                  <c:v>2856</c:v>
                </c:pt>
                <c:pt idx="13340">
                  <c:v>2840</c:v>
                </c:pt>
                <c:pt idx="13341">
                  <c:v>2819</c:v>
                </c:pt>
                <c:pt idx="13342">
                  <c:v>2828</c:v>
                </c:pt>
                <c:pt idx="13343">
                  <c:v>2804</c:v>
                </c:pt>
                <c:pt idx="13344">
                  <c:v>2826</c:v>
                </c:pt>
                <c:pt idx="13345">
                  <c:v>2847</c:v>
                </c:pt>
                <c:pt idx="13346">
                  <c:v>2818</c:v>
                </c:pt>
                <c:pt idx="13347">
                  <c:v>2810</c:v>
                </c:pt>
                <c:pt idx="13348">
                  <c:v>2800</c:v>
                </c:pt>
                <c:pt idx="13349">
                  <c:v>2817</c:v>
                </c:pt>
                <c:pt idx="13350">
                  <c:v>2852</c:v>
                </c:pt>
                <c:pt idx="13351">
                  <c:v>2832</c:v>
                </c:pt>
                <c:pt idx="13352">
                  <c:v>2836</c:v>
                </c:pt>
                <c:pt idx="13353">
                  <c:v>2826</c:v>
                </c:pt>
                <c:pt idx="13354">
                  <c:v>2823</c:v>
                </c:pt>
                <c:pt idx="13355">
                  <c:v>2829</c:v>
                </c:pt>
                <c:pt idx="13356">
                  <c:v>2847</c:v>
                </c:pt>
                <c:pt idx="13357">
                  <c:v>2837</c:v>
                </c:pt>
                <c:pt idx="13358">
                  <c:v>2816</c:v>
                </c:pt>
                <c:pt idx="13359">
                  <c:v>2783</c:v>
                </c:pt>
                <c:pt idx="13360">
                  <c:v>2832</c:v>
                </c:pt>
                <c:pt idx="13361">
                  <c:v>2814</c:v>
                </c:pt>
                <c:pt idx="13362">
                  <c:v>2825</c:v>
                </c:pt>
                <c:pt idx="13363">
                  <c:v>2861</c:v>
                </c:pt>
                <c:pt idx="13364">
                  <c:v>2843</c:v>
                </c:pt>
                <c:pt idx="13365">
                  <c:v>2818</c:v>
                </c:pt>
                <c:pt idx="13366">
                  <c:v>2815</c:v>
                </c:pt>
                <c:pt idx="13367">
                  <c:v>2834</c:v>
                </c:pt>
                <c:pt idx="13368">
                  <c:v>2838</c:v>
                </c:pt>
                <c:pt idx="13369">
                  <c:v>2796</c:v>
                </c:pt>
                <c:pt idx="13370">
                  <c:v>2846</c:v>
                </c:pt>
                <c:pt idx="13371">
                  <c:v>2875</c:v>
                </c:pt>
                <c:pt idx="13372">
                  <c:v>2822</c:v>
                </c:pt>
                <c:pt idx="13373">
                  <c:v>2821</c:v>
                </c:pt>
                <c:pt idx="13374">
                  <c:v>2834</c:v>
                </c:pt>
                <c:pt idx="13375">
                  <c:v>2832</c:v>
                </c:pt>
                <c:pt idx="13376">
                  <c:v>2837</c:v>
                </c:pt>
                <c:pt idx="13377">
                  <c:v>2837</c:v>
                </c:pt>
                <c:pt idx="13378">
                  <c:v>2819</c:v>
                </c:pt>
                <c:pt idx="13379">
                  <c:v>2803</c:v>
                </c:pt>
                <c:pt idx="13380">
                  <c:v>2815</c:v>
                </c:pt>
                <c:pt idx="13381">
                  <c:v>2826</c:v>
                </c:pt>
                <c:pt idx="13382">
                  <c:v>2824</c:v>
                </c:pt>
                <c:pt idx="13383">
                  <c:v>2825</c:v>
                </c:pt>
                <c:pt idx="13384">
                  <c:v>2823</c:v>
                </c:pt>
                <c:pt idx="13385">
                  <c:v>2811</c:v>
                </c:pt>
                <c:pt idx="13386">
                  <c:v>2846</c:v>
                </c:pt>
                <c:pt idx="13387">
                  <c:v>2845</c:v>
                </c:pt>
                <c:pt idx="13388">
                  <c:v>2865</c:v>
                </c:pt>
                <c:pt idx="13389">
                  <c:v>2817</c:v>
                </c:pt>
                <c:pt idx="13390">
                  <c:v>2820</c:v>
                </c:pt>
                <c:pt idx="13391">
                  <c:v>2839</c:v>
                </c:pt>
                <c:pt idx="13392">
                  <c:v>2840</c:v>
                </c:pt>
                <c:pt idx="13393">
                  <c:v>2826</c:v>
                </c:pt>
                <c:pt idx="13394">
                  <c:v>2845</c:v>
                </c:pt>
                <c:pt idx="13395">
                  <c:v>2830</c:v>
                </c:pt>
                <c:pt idx="13396">
                  <c:v>2845</c:v>
                </c:pt>
                <c:pt idx="13397">
                  <c:v>2856</c:v>
                </c:pt>
                <c:pt idx="13398">
                  <c:v>2823</c:v>
                </c:pt>
                <c:pt idx="13399">
                  <c:v>2850</c:v>
                </c:pt>
                <c:pt idx="13400">
                  <c:v>2833</c:v>
                </c:pt>
                <c:pt idx="13401">
                  <c:v>2865</c:v>
                </c:pt>
                <c:pt idx="13402">
                  <c:v>2869</c:v>
                </c:pt>
                <c:pt idx="13403">
                  <c:v>2848</c:v>
                </c:pt>
                <c:pt idx="13404">
                  <c:v>2835</c:v>
                </c:pt>
                <c:pt idx="13405">
                  <c:v>2857</c:v>
                </c:pt>
                <c:pt idx="13406">
                  <c:v>2865</c:v>
                </c:pt>
                <c:pt idx="13407">
                  <c:v>2857</c:v>
                </c:pt>
                <c:pt idx="13408">
                  <c:v>2826</c:v>
                </c:pt>
                <c:pt idx="13409">
                  <c:v>2815</c:v>
                </c:pt>
                <c:pt idx="13410">
                  <c:v>2824</c:v>
                </c:pt>
                <c:pt idx="13411">
                  <c:v>2832</c:v>
                </c:pt>
                <c:pt idx="13412">
                  <c:v>2829</c:v>
                </c:pt>
                <c:pt idx="13413">
                  <c:v>2850</c:v>
                </c:pt>
                <c:pt idx="13414">
                  <c:v>2843</c:v>
                </c:pt>
                <c:pt idx="13415">
                  <c:v>2848</c:v>
                </c:pt>
                <c:pt idx="13416">
                  <c:v>2808</c:v>
                </c:pt>
                <c:pt idx="13417">
                  <c:v>2836</c:v>
                </c:pt>
                <c:pt idx="13418">
                  <c:v>2804</c:v>
                </c:pt>
                <c:pt idx="13419">
                  <c:v>2846</c:v>
                </c:pt>
                <c:pt idx="13420">
                  <c:v>2842</c:v>
                </c:pt>
                <c:pt idx="13421">
                  <c:v>2833</c:v>
                </c:pt>
                <c:pt idx="13422">
                  <c:v>2852</c:v>
                </c:pt>
                <c:pt idx="13423">
                  <c:v>2848</c:v>
                </c:pt>
                <c:pt idx="13424">
                  <c:v>2829</c:v>
                </c:pt>
                <c:pt idx="13425">
                  <c:v>2812</c:v>
                </c:pt>
                <c:pt idx="13426">
                  <c:v>2820</c:v>
                </c:pt>
                <c:pt idx="13427">
                  <c:v>2830</c:v>
                </c:pt>
                <c:pt idx="13428">
                  <c:v>2819</c:v>
                </c:pt>
                <c:pt idx="13429">
                  <c:v>2845</c:v>
                </c:pt>
                <c:pt idx="13430">
                  <c:v>2841</c:v>
                </c:pt>
                <c:pt idx="13431">
                  <c:v>2847</c:v>
                </c:pt>
                <c:pt idx="13432">
                  <c:v>2843</c:v>
                </c:pt>
                <c:pt idx="13433">
                  <c:v>2868</c:v>
                </c:pt>
                <c:pt idx="13434">
                  <c:v>2841</c:v>
                </c:pt>
                <c:pt idx="13435">
                  <c:v>2847</c:v>
                </c:pt>
                <c:pt idx="13436">
                  <c:v>2804</c:v>
                </c:pt>
                <c:pt idx="13437">
                  <c:v>2822</c:v>
                </c:pt>
                <c:pt idx="13438">
                  <c:v>2836</c:v>
                </c:pt>
                <c:pt idx="13439">
                  <c:v>2861</c:v>
                </c:pt>
                <c:pt idx="13440">
                  <c:v>2814</c:v>
                </c:pt>
                <c:pt idx="13441">
                  <c:v>2838</c:v>
                </c:pt>
                <c:pt idx="13442">
                  <c:v>2832</c:v>
                </c:pt>
                <c:pt idx="13443">
                  <c:v>2842</c:v>
                </c:pt>
                <c:pt idx="13444">
                  <c:v>2820</c:v>
                </c:pt>
                <c:pt idx="13445">
                  <c:v>2825</c:v>
                </c:pt>
                <c:pt idx="13446">
                  <c:v>2822</c:v>
                </c:pt>
                <c:pt idx="13447">
                  <c:v>2840</c:v>
                </c:pt>
                <c:pt idx="13448">
                  <c:v>2814</c:v>
                </c:pt>
                <c:pt idx="13449">
                  <c:v>2832</c:v>
                </c:pt>
                <c:pt idx="13450">
                  <c:v>2833</c:v>
                </c:pt>
                <c:pt idx="13451">
                  <c:v>2785</c:v>
                </c:pt>
                <c:pt idx="13452">
                  <c:v>2815</c:v>
                </c:pt>
                <c:pt idx="13453">
                  <c:v>2820</c:v>
                </c:pt>
                <c:pt idx="13454">
                  <c:v>2831</c:v>
                </c:pt>
                <c:pt idx="13455">
                  <c:v>2816</c:v>
                </c:pt>
                <c:pt idx="13456">
                  <c:v>2825</c:v>
                </c:pt>
                <c:pt idx="13457">
                  <c:v>2822</c:v>
                </c:pt>
                <c:pt idx="13458">
                  <c:v>2819</c:v>
                </c:pt>
                <c:pt idx="13459">
                  <c:v>2814</c:v>
                </c:pt>
                <c:pt idx="13460">
                  <c:v>2802</c:v>
                </c:pt>
                <c:pt idx="13461">
                  <c:v>2834</c:v>
                </c:pt>
                <c:pt idx="13462">
                  <c:v>2820</c:v>
                </c:pt>
                <c:pt idx="13463">
                  <c:v>2800</c:v>
                </c:pt>
                <c:pt idx="13464">
                  <c:v>2846</c:v>
                </c:pt>
                <c:pt idx="13465">
                  <c:v>2821</c:v>
                </c:pt>
                <c:pt idx="13466">
                  <c:v>2806</c:v>
                </c:pt>
                <c:pt idx="13467">
                  <c:v>2797</c:v>
                </c:pt>
                <c:pt idx="13468">
                  <c:v>2826</c:v>
                </c:pt>
                <c:pt idx="13469">
                  <c:v>2789</c:v>
                </c:pt>
                <c:pt idx="13470">
                  <c:v>2826</c:v>
                </c:pt>
                <c:pt idx="13471">
                  <c:v>2821</c:v>
                </c:pt>
                <c:pt idx="13472">
                  <c:v>2795</c:v>
                </c:pt>
                <c:pt idx="13473">
                  <c:v>2799</c:v>
                </c:pt>
                <c:pt idx="13474">
                  <c:v>2799</c:v>
                </c:pt>
                <c:pt idx="13475">
                  <c:v>2797</c:v>
                </c:pt>
                <c:pt idx="13476">
                  <c:v>2790</c:v>
                </c:pt>
                <c:pt idx="13477">
                  <c:v>2813</c:v>
                </c:pt>
                <c:pt idx="13478">
                  <c:v>2792</c:v>
                </c:pt>
                <c:pt idx="13479">
                  <c:v>2776</c:v>
                </c:pt>
                <c:pt idx="13480">
                  <c:v>2773</c:v>
                </c:pt>
                <c:pt idx="13481">
                  <c:v>2796</c:v>
                </c:pt>
                <c:pt idx="13482">
                  <c:v>2792</c:v>
                </c:pt>
                <c:pt idx="13483">
                  <c:v>2802</c:v>
                </c:pt>
                <c:pt idx="13484">
                  <c:v>2742</c:v>
                </c:pt>
                <c:pt idx="13485">
                  <c:v>2817</c:v>
                </c:pt>
                <c:pt idx="13486">
                  <c:v>2799</c:v>
                </c:pt>
                <c:pt idx="13487">
                  <c:v>2825</c:v>
                </c:pt>
                <c:pt idx="13488">
                  <c:v>2827</c:v>
                </c:pt>
                <c:pt idx="13489">
                  <c:v>2791</c:v>
                </c:pt>
                <c:pt idx="13490">
                  <c:v>2779</c:v>
                </c:pt>
                <c:pt idx="13491">
                  <c:v>2788</c:v>
                </c:pt>
                <c:pt idx="13492">
                  <c:v>2821</c:v>
                </c:pt>
                <c:pt idx="13493">
                  <c:v>2774</c:v>
                </c:pt>
                <c:pt idx="13494">
                  <c:v>2782</c:v>
                </c:pt>
                <c:pt idx="13495">
                  <c:v>2809</c:v>
                </c:pt>
                <c:pt idx="13496">
                  <c:v>2785</c:v>
                </c:pt>
                <c:pt idx="13497">
                  <c:v>2779</c:v>
                </c:pt>
                <c:pt idx="13498">
                  <c:v>2761</c:v>
                </c:pt>
                <c:pt idx="13499">
                  <c:v>2789</c:v>
                </c:pt>
                <c:pt idx="13500">
                  <c:v>2767</c:v>
                </c:pt>
                <c:pt idx="13501">
                  <c:v>2800</c:v>
                </c:pt>
                <c:pt idx="13502">
                  <c:v>2791</c:v>
                </c:pt>
                <c:pt idx="13503">
                  <c:v>2773</c:v>
                </c:pt>
                <c:pt idx="13504">
                  <c:v>2817</c:v>
                </c:pt>
                <c:pt idx="13505">
                  <c:v>2778</c:v>
                </c:pt>
                <c:pt idx="13506">
                  <c:v>2763</c:v>
                </c:pt>
                <c:pt idx="13507">
                  <c:v>2798</c:v>
                </c:pt>
                <c:pt idx="13508">
                  <c:v>2792</c:v>
                </c:pt>
                <c:pt idx="13509">
                  <c:v>2817</c:v>
                </c:pt>
                <c:pt idx="13510">
                  <c:v>2773</c:v>
                </c:pt>
                <c:pt idx="13511">
                  <c:v>2786</c:v>
                </c:pt>
                <c:pt idx="13512">
                  <c:v>2768</c:v>
                </c:pt>
                <c:pt idx="13513">
                  <c:v>2789</c:v>
                </c:pt>
                <c:pt idx="13514">
                  <c:v>2793</c:v>
                </c:pt>
                <c:pt idx="13515">
                  <c:v>2803</c:v>
                </c:pt>
                <c:pt idx="13516">
                  <c:v>2774</c:v>
                </c:pt>
                <c:pt idx="13517">
                  <c:v>2786</c:v>
                </c:pt>
                <c:pt idx="13518">
                  <c:v>2807</c:v>
                </c:pt>
                <c:pt idx="13519">
                  <c:v>2796</c:v>
                </c:pt>
                <c:pt idx="13520">
                  <c:v>2797</c:v>
                </c:pt>
                <c:pt idx="13521">
                  <c:v>2813</c:v>
                </c:pt>
                <c:pt idx="13522">
                  <c:v>2825</c:v>
                </c:pt>
                <c:pt idx="13523">
                  <c:v>2831</c:v>
                </c:pt>
                <c:pt idx="13524">
                  <c:v>2827</c:v>
                </c:pt>
                <c:pt idx="13525">
                  <c:v>2815</c:v>
                </c:pt>
                <c:pt idx="13526">
                  <c:v>2829</c:v>
                </c:pt>
                <c:pt idx="13527">
                  <c:v>2805</c:v>
                </c:pt>
                <c:pt idx="13528">
                  <c:v>2784</c:v>
                </c:pt>
                <c:pt idx="13529">
                  <c:v>2795</c:v>
                </c:pt>
                <c:pt idx="13530">
                  <c:v>2777</c:v>
                </c:pt>
                <c:pt idx="13531">
                  <c:v>2802</c:v>
                </c:pt>
                <c:pt idx="13532">
                  <c:v>2799</c:v>
                </c:pt>
                <c:pt idx="13533">
                  <c:v>2803</c:v>
                </c:pt>
                <c:pt idx="13534">
                  <c:v>2808</c:v>
                </c:pt>
                <c:pt idx="13535">
                  <c:v>2819</c:v>
                </c:pt>
                <c:pt idx="13536">
                  <c:v>2821</c:v>
                </c:pt>
                <c:pt idx="13537">
                  <c:v>2790</c:v>
                </c:pt>
                <c:pt idx="13538">
                  <c:v>2826</c:v>
                </c:pt>
                <c:pt idx="13539">
                  <c:v>2833</c:v>
                </c:pt>
                <c:pt idx="13540">
                  <c:v>2785</c:v>
                </c:pt>
                <c:pt idx="13541">
                  <c:v>2813</c:v>
                </c:pt>
                <c:pt idx="13542">
                  <c:v>2807</c:v>
                </c:pt>
                <c:pt idx="13543">
                  <c:v>2864</c:v>
                </c:pt>
                <c:pt idx="13544">
                  <c:v>2821</c:v>
                </c:pt>
                <c:pt idx="13545">
                  <c:v>2798</c:v>
                </c:pt>
                <c:pt idx="13546">
                  <c:v>2822</c:v>
                </c:pt>
                <c:pt idx="13547">
                  <c:v>2826</c:v>
                </c:pt>
                <c:pt idx="13548">
                  <c:v>2789</c:v>
                </c:pt>
                <c:pt idx="13549">
                  <c:v>2811</c:v>
                </c:pt>
                <c:pt idx="13550">
                  <c:v>2800</c:v>
                </c:pt>
                <c:pt idx="13551">
                  <c:v>2786</c:v>
                </c:pt>
                <c:pt idx="13552">
                  <c:v>2824</c:v>
                </c:pt>
                <c:pt idx="13553">
                  <c:v>2808</c:v>
                </c:pt>
                <c:pt idx="13554">
                  <c:v>2790</c:v>
                </c:pt>
                <c:pt idx="13555">
                  <c:v>2807</c:v>
                </c:pt>
                <c:pt idx="13556">
                  <c:v>2792</c:v>
                </c:pt>
                <c:pt idx="13557">
                  <c:v>2791</c:v>
                </c:pt>
                <c:pt idx="13558">
                  <c:v>2812</c:v>
                </c:pt>
                <c:pt idx="13559">
                  <c:v>2832</c:v>
                </c:pt>
                <c:pt idx="13560">
                  <c:v>2778</c:v>
                </c:pt>
                <c:pt idx="13561">
                  <c:v>2829</c:v>
                </c:pt>
                <c:pt idx="13562">
                  <c:v>2837</c:v>
                </c:pt>
                <c:pt idx="13563">
                  <c:v>2802</c:v>
                </c:pt>
                <c:pt idx="13564">
                  <c:v>2827</c:v>
                </c:pt>
                <c:pt idx="13565">
                  <c:v>2841</c:v>
                </c:pt>
                <c:pt idx="13566">
                  <c:v>2811</c:v>
                </c:pt>
                <c:pt idx="13567">
                  <c:v>2848</c:v>
                </c:pt>
                <c:pt idx="13568">
                  <c:v>2805</c:v>
                </c:pt>
                <c:pt idx="13569">
                  <c:v>2786</c:v>
                </c:pt>
                <c:pt idx="13570">
                  <c:v>2800</c:v>
                </c:pt>
                <c:pt idx="13571">
                  <c:v>2825</c:v>
                </c:pt>
                <c:pt idx="13572">
                  <c:v>2787</c:v>
                </c:pt>
                <c:pt idx="13573">
                  <c:v>2822</c:v>
                </c:pt>
                <c:pt idx="13574">
                  <c:v>2786</c:v>
                </c:pt>
                <c:pt idx="13575">
                  <c:v>2765</c:v>
                </c:pt>
                <c:pt idx="13576">
                  <c:v>2776</c:v>
                </c:pt>
                <c:pt idx="13577">
                  <c:v>2810</c:v>
                </c:pt>
                <c:pt idx="13578">
                  <c:v>2819</c:v>
                </c:pt>
                <c:pt idx="13579">
                  <c:v>2772</c:v>
                </c:pt>
                <c:pt idx="13580">
                  <c:v>2803</c:v>
                </c:pt>
                <c:pt idx="13581">
                  <c:v>2760</c:v>
                </c:pt>
                <c:pt idx="13582">
                  <c:v>2784</c:v>
                </c:pt>
                <c:pt idx="13583">
                  <c:v>2795</c:v>
                </c:pt>
                <c:pt idx="13584">
                  <c:v>2779</c:v>
                </c:pt>
                <c:pt idx="13585">
                  <c:v>2799</c:v>
                </c:pt>
                <c:pt idx="13586">
                  <c:v>2784</c:v>
                </c:pt>
                <c:pt idx="13587">
                  <c:v>2813</c:v>
                </c:pt>
                <c:pt idx="13588">
                  <c:v>2799</c:v>
                </c:pt>
                <c:pt idx="13589">
                  <c:v>2756</c:v>
                </c:pt>
                <c:pt idx="13590">
                  <c:v>2767</c:v>
                </c:pt>
                <c:pt idx="13591">
                  <c:v>2762</c:v>
                </c:pt>
                <c:pt idx="13592">
                  <c:v>2789</c:v>
                </c:pt>
                <c:pt idx="13593">
                  <c:v>2783</c:v>
                </c:pt>
                <c:pt idx="13594">
                  <c:v>2817</c:v>
                </c:pt>
                <c:pt idx="13595">
                  <c:v>2830</c:v>
                </c:pt>
                <c:pt idx="13596">
                  <c:v>2795</c:v>
                </c:pt>
                <c:pt idx="13597">
                  <c:v>2806</c:v>
                </c:pt>
                <c:pt idx="13598">
                  <c:v>2751</c:v>
                </c:pt>
                <c:pt idx="13599">
                  <c:v>2781</c:v>
                </c:pt>
                <c:pt idx="13600">
                  <c:v>2784</c:v>
                </c:pt>
                <c:pt idx="13601">
                  <c:v>2797</c:v>
                </c:pt>
                <c:pt idx="13602">
                  <c:v>2784</c:v>
                </c:pt>
                <c:pt idx="13603">
                  <c:v>2809</c:v>
                </c:pt>
                <c:pt idx="13604">
                  <c:v>2791</c:v>
                </c:pt>
                <c:pt idx="13605">
                  <c:v>2782</c:v>
                </c:pt>
                <c:pt idx="13606">
                  <c:v>2792</c:v>
                </c:pt>
                <c:pt idx="13607">
                  <c:v>2814</c:v>
                </c:pt>
                <c:pt idx="13608">
                  <c:v>2808</c:v>
                </c:pt>
                <c:pt idx="13609">
                  <c:v>2786</c:v>
                </c:pt>
                <c:pt idx="13610">
                  <c:v>2804</c:v>
                </c:pt>
                <c:pt idx="13611">
                  <c:v>2790</c:v>
                </c:pt>
                <c:pt idx="13612">
                  <c:v>2799</c:v>
                </c:pt>
                <c:pt idx="13613">
                  <c:v>2788</c:v>
                </c:pt>
                <c:pt idx="13614">
                  <c:v>2817</c:v>
                </c:pt>
                <c:pt idx="13615">
                  <c:v>2826</c:v>
                </c:pt>
                <c:pt idx="13616">
                  <c:v>2805</c:v>
                </c:pt>
                <c:pt idx="13617">
                  <c:v>2805</c:v>
                </c:pt>
                <c:pt idx="13618">
                  <c:v>2828</c:v>
                </c:pt>
                <c:pt idx="13619">
                  <c:v>2818</c:v>
                </c:pt>
                <c:pt idx="13620">
                  <c:v>2829</c:v>
                </c:pt>
                <c:pt idx="13621">
                  <c:v>2813</c:v>
                </c:pt>
                <c:pt idx="13622">
                  <c:v>2827</c:v>
                </c:pt>
                <c:pt idx="13623">
                  <c:v>2810</c:v>
                </c:pt>
                <c:pt idx="13624">
                  <c:v>2810</c:v>
                </c:pt>
                <c:pt idx="13625">
                  <c:v>2795</c:v>
                </c:pt>
                <c:pt idx="13626">
                  <c:v>2822</c:v>
                </c:pt>
                <c:pt idx="13627">
                  <c:v>2822</c:v>
                </c:pt>
                <c:pt idx="13628">
                  <c:v>2810</c:v>
                </c:pt>
                <c:pt idx="13629">
                  <c:v>2809</c:v>
                </c:pt>
                <c:pt idx="13630">
                  <c:v>2787</c:v>
                </c:pt>
                <c:pt idx="13631">
                  <c:v>2837</c:v>
                </c:pt>
                <c:pt idx="13632">
                  <c:v>2812</c:v>
                </c:pt>
                <c:pt idx="13633">
                  <c:v>2839</c:v>
                </c:pt>
                <c:pt idx="13634">
                  <c:v>2794</c:v>
                </c:pt>
                <c:pt idx="13635">
                  <c:v>2814</c:v>
                </c:pt>
                <c:pt idx="13636">
                  <c:v>2801</c:v>
                </c:pt>
                <c:pt idx="13637">
                  <c:v>2804</c:v>
                </c:pt>
                <c:pt idx="13638">
                  <c:v>2804</c:v>
                </c:pt>
                <c:pt idx="13639">
                  <c:v>2816</c:v>
                </c:pt>
                <c:pt idx="13640">
                  <c:v>2806</c:v>
                </c:pt>
                <c:pt idx="13641">
                  <c:v>2801</c:v>
                </c:pt>
                <c:pt idx="13642">
                  <c:v>2851</c:v>
                </c:pt>
                <c:pt idx="13643">
                  <c:v>2821</c:v>
                </c:pt>
                <c:pt idx="13644">
                  <c:v>2822</c:v>
                </c:pt>
                <c:pt idx="13645">
                  <c:v>2828</c:v>
                </c:pt>
                <c:pt idx="13646">
                  <c:v>2825</c:v>
                </c:pt>
                <c:pt idx="13647">
                  <c:v>2794</c:v>
                </c:pt>
                <c:pt idx="13648">
                  <c:v>2846</c:v>
                </c:pt>
                <c:pt idx="13649">
                  <c:v>2818</c:v>
                </c:pt>
                <c:pt idx="13650">
                  <c:v>2815</c:v>
                </c:pt>
                <c:pt idx="13651">
                  <c:v>2835</c:v>
                </c:pt>
                <c:pt idx="13652">
                  <c:v>2831</c:v>
                </c:pt>
                <c:pt idx="13653">
                  <c:v>2828</c:v>
                </c:pt>
                <c:pt idx="13654">
                  <c:v>2820</c:v>
                </c:pt>
                <c:pt idx="13655">
                  <c:v>2822</c:v>
                </c:pt>
                <c:pt idx="13656">
                  <c:v>2852</c:v>
                </c:pt>
                <c:pt idx="13657">
                  <c:v>2818</c:v>
                </c:pt>
                <c:pt idx="13658">
                  <c:v>2826</c:v>
                </c:pt>
                <c:pt idx="13659">
                  <c:v>2828</c:v>
                </c:pt>
                <c:pt idx="13660">
                  <c:v>2831</c:v>
                </c:pt>
                <c:pt idx="13661">
                  <c:v>2822</c:v>
                </c:pt>
                <c:pt idx="13662">
                  <c:v>2789</c:v>
                </c:pt>
                <c:pt idx="13663">
                  <c:v>2816</c:v>
                </c:pt>
                <c:pt idx="13664">
                  <c:v>2816</c:v>
                </c:pt>
                <c:pt idx="13665">
                  <c:v>2813</c:v>
                </c:pt>
                <c:pt idx="13666">
                  <c:v>2784</c:v>
                </c:pt>
                <c:pt idx="13667">
                  <c:v>2812</c:v>
                </c:pt>
                <c:pt idx="13668">
                  <c:v>2797</c:v>
                </c:pt>
                <c:pt idx="13669">
                  <c:v>2821</c:v>
                </c:pt>
                <c:pt idx="13670">
                  <c:v>2794</c:v>
                </c:pt>
                <c:pt idx="13671">
                  <c:v>2822</c:v>
                </c:pt>
                <c:pt idx="13672">
                  <c:v>2796</c:v>
                </c:pt>
                <c:pt idx="13673">
                  <c:v>2744</c:v>
                </c:pt>
                <c:pt idx="13674">
                  <c:v>2829</c:v>
                </c:pt>
                <c:pt idx="13675">
                  <c:v>2803</c:v>
                </c:pt>
                <c:pt idx="13676">
                  <c:v>2808</c:v>
                </c:pt>
                <c:pt idx="13677">
                  <c:v>2819</c:v>
                </c:pt>
                <c:pt idx="13678">
                  <c:v>2811</c:v>
                </c:pt>
                <c:pt idx="13679">
                  <c:v>2804</c:v>
                </c:pt>
                <c:pt idx="13680">
                  <c:v>2852</c:v>
                </c:pt>
                <c:pt idx="13681">
                  <c:v>2804</c:v>
                </c:pt>
                <c:pt idx="13682">
                  <c:v>2835</c:v>
                </c:pt>
                <c:pt idx="13683">
                  <c:v>2821</c:v>
                </c:pt>
                <c:pt idx="13684">
                  <c:v>2810</c:v>
                </c:pt>
                <c:pt idx="13685">
                  <c:v>2816</c:v>
                </c:pt>
                <c:pt idx="13686">
                  <c:v>2818</c:v>
                </c:pt>
                <c:pt idx="13687">
                  <c:v>2815</c:v>
                </c:pt>
                <c:pt idx="13688">
                  <c:v>2831</c:v>
                </c:pt>
                <c:pt idx="13689">
                  <c:v>2809</c:v>
                </c:pt>
                <c:pt idx="13690">
                  <c:v>2812</c:v>
                </c:pt>
                <c:pt idx="13691">
                  <c:v>2825</c:v>
                </c:pt>
                <c:pt idx="13692">
                  <c:v>2814</c:v>
                </c:pt>
                <c:pt idx="13693">
                  <c:v>2828</c:v>
                </c:pt>
                <c:pt idx="13694">
                  <c:v>2807</c:v>
                </c:pt>
                <c:pt idx="13695">
                  <c:v>2815</c:v>
                </c:pt>
                <c:pt idx="13696">
                  <c:v>2825</c:v>
                </c:pt>
                <c:pt idx="13697">
                  <c:v>2798</c:v>
                </c:pt>
                <c:pt idx="13698">
                  <c:v>2809</c:v>
                </c:pt>
                <c:pt idx="13699">
                  <c:v>2813</c:v>
                </c:pt>
                <c:pt idx="13700">
                  <c:v>2813</c:v>
                </c:pt>
                <c:pt idx="13701">
                  <c:v>2816</c:v>
                </c:pt>
                <c:pt idx="13702">
                  <c:v>2798</c:v>
                </c:pt>
                <c:pt idx="13703">
                  <c:v>2778</c:v>
                </c:pt>
                <c:pt idx="13704">
                  <c:v>2809</c:v>
                </c:pt>
                <c:pt idx="13705">
                  <c:v>2823</c:v>
                </c:pt>
                <c:pt idx="13706">
                  <c:v>2821</c:v>
                </c:pt>
                <c:pt idx="13707">
                  <c:v>2801</c:v>
                </c:pt>
                <c:pt idx="13708">
                  <c:v>2804</c:v>
                </c:pt>
                <c:pt idx="13709">
                  <c:v>2810</c:v>
                </c:pt>
                <c:pt idx="13710">
                  <c:v>2821</c:v>
                </c:pt>
                <c:pt idx="13711">
                  <c:v>2810</c:v>
                </c:pt>
                <c:pt idx="13712">
                  <c:v>2812</c:v>
                </c:pt>
                <c:pt idx="13713">
                  <c:v>2824</c:v>
                </c:pt>
                <c:pt idx="13714">
                  <c:v>2815</c:v>
                </c:pt>
                <c:pt idx="13715">
                  <c:v>2800</c:v>
                </c:pt>
                <c:pt idx="13716">
                  <c:v>2790</c:v>
                </c:pt>
                <c:pt idx="13717">
                  <c:v>2796</c:v>
                </c:pt>
                <c:pt idx="13718">
                  <c:v>2789</c:v>
                </c:pt>
                <c:pt idx="13719">
                  <c:v>2805</c:v>
                </c:pt>
                <c:pt idx="13720">
                  <c:v>2808</c:v>
                </c:pt>
                <c:pt idx="13721">
                  <c:v>2818</c:v>
                </c:pt>
                <c:pt idx="13722">
                  <c:v>2819</c:v>
                </c:pt>
                <c:pt idx="13723">
                  <c:v>2812</c:v>
                </c:pt>
                <c:pt idx="13724">
                  <c:v>2838</c:v>
                </c:pt>
                <c:pt idx="13725">
                  <c:v>2817</c:v>
                </c:pt>
                <c:pt idx="13726">
                  <c:v>2821</c:v>
                </c:pt>
                <c:pt idx="13727">
                  <c:v>2835</c:v>
                </c:pt>
                <c:pt idx="13728">
                  <c:v>2824</c:v>
                </c:pt>
                <c:pt idx="13729">
                  <c:v>2812</c:v>
                </c:pt>
                <c:pt idx="13730">
                  <c:v>2803</c:v>
                </c:pt>
                <c:pt idx="13731">
                  <c:v>2792</c:v>
                </c:pt>
                <c:pt idx="13732">
                  <c:v>2804</c:v>
                </c:pt>
                <c:pt idx="13733">
                  <c:v>2813</c:v>
                </c:pt>
                <c:pt idx="13734">
                  <c:v>2806</c:v>
                </c:pt>
                <c:pt idx="13735">
                  <c:v>2816</c:v>
                </c:pt>
                <c:pt idx="13736">
                  <c:v>2795</c:v>
                </c:pt>
                <c:pt idx="13737">
                  <c:v>2790</c:v>
                </c:pt>
                <c:pt idx="13738">
                  <c:v>2846</c:v>
                </c:pt>
                <c:pt idx="13739">
                  <c:v>2813</c:v>
                </c:pt>
                <c:pt idx="13740">
                  <c:v>2806</c:v>
                </c:pt>
                <c:pt idx="13741">
                  <c:v>2806</c:v>
                </c:pt>
                <c:pt idx="13742">
                  <c:v>2831</c:v>
                </c:pt>
                <c:pt idx="13743">
                  <c:v>2818</c:v>
                </c:pt>
                <c:pt idx="13744">
                  <c:v>2812</c:v>
                </c:pt>
                <c:pt idx="13745">
                  <c:v>2793</c:v>
                </c:pt>
                <c:pt idx="13746">
                  <c:v>2788</c:v>
                </c:pt>
                <c:pt idx="13747">
                  <c:v>2799</c:v>
                </c:pt>
                <c:pt idx="13748">
                  <c:v>2792</c:v>
                </c:pt>
                <c:pt idx="13749">
                  <c:v>2784</c:v>
                </c:pt>
                <c:pt idx="13750">
                  <c:v>2783</c:v>
                </c:pt>
                <c:pt idx="13751">
                  <c:v>2817</c:v>
                </c:pt>
                <c:pt idx="13752">
                  <c:v>2809</c:v>
                </c:pt>
                <c:pt idx="13753">
                  <c:v>2785</c:v>
                </c:pt>
                <c:pt idx="13754">
                  <c:v>2817</c:v>
                </c:pt>
                <c:pt idx="13755">
                  <c:v>2802</c:v>
                </c:pt>
                <c:pt idx="13756">
                  <c:v>2791</c:v>
                </c:pt>
                <c:pt idx="13757">
                  <c:v>2806</c:v>
                </c:pt>
                <c:pt idx="13758">
                  <c:v>2795</c:v>
                </c:pt>
                <c:pt idx="13759">
                  <c:v>2820</c:v>
                </c:pt>
                <c:pt idx="13760">
                  <c:v>2805</c:v>
                </c:pt>
                <c:pt idx="13761">
                  <c:v>2764</c:v>
                </c:pt>
                <c:pt idx="13762">
                  <c:v>2806</c:v>
                </c:pt>
                <c:pt idx="13763">
                  <c:v>2813</c:v>
                </c:pt>
                <c:pt idx="13764">
                  <c:v>2792</c:v>
                </c:pt>
                <c:pt idx="13765">
                  <c:v>2822</c:v>
                </c:pt>
                <c:pt idx="13766">
                  <c:v>2813</c:v>
                </c:pt>
                <c:pt idx="13767">
                  <c:v>2811</c:v>
                </c:pt>
                <c:pt idx="13768">
                  <c:v>2812</c:v>
                </c:pt>
                <c:pt idx="13769">
                  <c:v>2811</c:v>
                </c:pt>
                <c:pt idx="13770">
                  <c:v>2809</c:v>
                </c:pt>
                <c:pt idx="13771">
                  <c:v>2792</c:v>
                </c:pt>
                <c:pt idx="13772">
                  <c:v>2823</c:v>
                </c:pt>
                <c:pt idx="13773">
                  <c:v>2817</c:v>
                </c:pt>
                <c:pt idx="13774">
                  <c:v>2826</c:v>
                </c:pt>
                <c:pt idx="13775">
                  <c:v>2797</c:v>
                </c:pt>
                <c:pt idx="13776">
                  <c:v>2814</c:v>
                </c:pt>
                <c:pt idx="13777">
                  <c:v>2780</c:v>
                </c:pt>
                <c:pt idx="13778">
                  <c:v>2812</c:v>
                </c:pt>
                <c:pt idx="13779">
                  <c:v>2794</c:v>
                </c:pt>
                <c:pt idx="13780">
                  <c:v>2780</c:v>
                </c:pt>
                <c:pt idx="13781">
                  <c:v>2815</c:v>
                </c:pt>
                <c:pt idx="13782">
                  <c:v>2830</c:v>
                </c:pt>
                <c:pt idx="13783">
                  <c:v>2787</c:v>
                </c:pt>
                <c:pt idx="13784">
                  <c:v>2790</c:v>
                </c:pt>
                <c:pt idx="13785">
                  <c:v>2803</c:v>
                </c:pt>
                <c:pt idx="13786">
                  <c:v>2779</c:v>
                </c:pt>
                <c:pt idx="13787">
                  <c:v>2783</c:v>
                </c:pt>
                <c:pt idx="13788">
                  <c:v>2800</c:v>
                </c:pt>
                <c:pt idx="13789">
                  <c:v>2791</c:v>
                </c:pt>
                <c:pt idx="13790">
                  <c:v>2794</c:v>
                </c:pt>
                <c:pt idx="13791">
                  <c:v>2779</c:v>
                </c:pt>
                <c:pt idx="13792">
                  <c:v>2795</c:v>
                </c:pt>
                <c:pt idx="13793">
                  <c:v>2779</c:v>
                </c:pt>
                <c:pt idx="13794">
                  <c:v>2774</c:v>
                </c:pt>
                <c:pt idx="13795">
                  <c:v>2758</c:v>
                </c:pt>
                <c:pt idx="13796">
                  <c:v>2807</c:v>
                </c:pt>
                <c:pt idx="13797">
                  <c:v>2805</c:v>
                </c:pt>
                <c:pt idx="13798">
                  <c:v>2792</c:v>
                </c:pt>
                <c:pt idx="13799">
                  <c:v>2767</c:v>
                </c:pt>
                <c:pt idx="13800">
                  <c:v>2764</c:v>
                </c:pt>
                <c:pt idx="13801">
                  <c:v>2753</c:v>
                </c:pt>
                <c:pt idx="13802">
                  <c:v>2791</c:v>
                </c:pt>
                <c:pt idx="13803">
                  <c:v>2798</c:v>
                </c:pt>
                <c:pt idx="13804">
                  <c:v>2779</c:v>
                </c:pt>
                <c:pt idx="13805">
                  <c:v>2754</c:v>
                </c:pt>
                <c:pt idx="13806">
                  <c:v>2763</c:v>
                </c:pt>
                <c:pt idx="13807">
                  <c:v>2775</c:v>
                </c:pt>
                <c:pt idx="13808">
                  <c:v>2771</c:v>
                </c:pt>
                <c:pt idx="13809">
                  <c:v>2749</c:v>
                </c:pt>
                <c:pt idx="13810">
                  <c:v>2794</c:v>
                </c:pt>
                <c:pt idx="13811">
                  <c:v>2783</c:v>
                </c:pt>
                <c:pt idx="13812">
                  <c:v>2788</c:v>
                </c:pt>
                <c:pt idx="13813">
                  <c:v>2802</c:v>
                </c:pt>
                <c:pt idx="13814">
                  <c:v>2777</c:v>
                </c:pt>
                <c:pt idx="13815">
                  <c:v>2784</c:v>
                </c:pt>
                <c:pt idx="13816">
                  <c:v>2778</c:v>
                </c:pt>
                <c:pt idx="13817">
                  <c:v>2806</c:v>
                </c:pt>
                <c:pt idx="13818">
                  <c:v>2790</c:v>
                </c:pt>
                <c:pt idx="13819">
                  <c:v>2795</c:v>
                </c:pt>
                <c:pt idx="13820">
                  <c:v>2812</c:v>
                </c:pt>
                <c:pt idx="13821">
                  <c:v>2781</c:v>
                </c:pt>
                <c:pt idx="13822">
                  <c:v>2813</c:v>
                </c:pt>
                <c:pt idx="13823">
                  <c:v>2818</c:v>
                </c:pt>
                <c:pt idx="13824">
                  <c:v>2797</c:v>
                </c:pt>
                <c:pt idx="13825">
                  <c:v>2810</c:v>
                </c:pt>
                <c:pt idx="13826">
                  <c:v>2801</c:v>
                </c:pt>
                <c:pt idx="13827">
                  <c:v>2816</c:v>
                </c:pt>
                <c:pt idx="13828">
                  <c:v>2782</c:v>
                </c:pt>
                <c:pt idx="13829">
                  <c:v>2787</c:v>
                </c:pt>
                <c:pt idx="13830">
                  <c:v>2803</c:v>
                </c:pt>
                <c:pt idx="13831">
                  <c:v>2789</c:v>
                </c:pt>
                <c:pt idx="13832">
                  <c:v>2796</c:v>
                </c:pt>
                <c:pt idx="13833">
                  <c:v>2774</c:v>
                </c:pt>
                <c:pt idx="13834">
                  <c:v>2800</c:v>
                </c:pt>
                <c:pt idx="13835">
                  <c:v>2783</c:v>
                </c:pt>
                <c:pt idx="13836">
                  <c:v>2797</c:v>
                </c:pt>
                <c:pt idx="13837">
                  <c:v>2804</c:v>
                </c:pt>
                <c:pt idx="13838">
                  <c:v>2779</c:v>
                </c:pt>
                <c:pt idx="13839">
                  <c:v>2777</c:v>
                </c:pt>
                <c:pt idx="13840">
                  <c:v>2829</c:v>
                </c:pt>
                <c:pt idx="13841">
                  <c:v>2803</c:v>
                </c:pt>
                <c:pt idx="13842">
                  <c:v>2806</c:v>
                </c:pt>
                <c:pt idx="13843">
                  <c:v>2829</c:v>
                </c:pt>
                <c:pt idx="13844">
                  <c:v>2778</c:v>
                </c:pt>
                <c:pt idx="13845">
                  <c:v>2782</c:v>
                </c:pt>
                <c:pt idx="13846">
                  <c:v>2810</c:v>
                </c:pt>
                <c:pt idx="13847">
                  <c:v>2823</c:v>
                </c:pt>
                <c:pt idx="13848">
                  <c:v>2804</c:v>
                </c:pt>
                <c:pt idx="13849">
                  <c:v>2778</c:v>
                </c:pt>
                <c:pt idx="13850">
                  <c:v>2813</c:v>
                </c:pt>
                <c:pt idx="13851">
                  <c:v>2774</c:v>
                </c:pt>
                <c:pt idx="13852">
                  <c:v>2793</c:v>
                </c:pt>
                <c:pt idx="13853">
                  <c:v>2792</c:v>
                </c:pt>
                <c:pt idx="13854">
                  <c:v>2785</c:v>
                </c:pt>
                <c:pt idx="13855">
                  <c:v>2778</c:v>
                </c:pt>
                <c:pt idx="13856">
                  <c:v>2781</c:v>
                </c:pt>
                <c:pt idx="13857">
                  <c:v>2816</c:v>
                </c:pt>
                <c:pt idx="13858">
                  <c:v>2812</c:v>
                </c:pt>
                <c:pt idx="13859">
                  <c:v>2842</c:v>
                </c:pt>
                <c:pt idx="13860">
                  <c:v>2823</c:v>
                </c:pt>
                <c:pt idx="13861">
                  <c:v>2796</c:v>
                </c:pt>
                <c:pt idx="13862">
                  <c:v>2812</c:v>
                </c:pt>
                <c:pt idx="13863">
                  <c:v>2813</c:v>
                </c:pt>
                <c:pt idx="13864">
                  <c:v>2837</c:v>
                </c:pt>
                <c:pt idx="13865">
                  <c:v>2818</c:v>
                </c:pt>
                <c:pt idx="13866">
                  <c:v>2835</c:v>
                </c:pt>
                <c:pt idx="13867">
                  <c:v>2800</c:v>
                </c:pt>
                <c:pt idx="13868">
                  <c:v>2795</c:v>
                </c:pt>
                <c:pt idx="13869">
                  <c:v>2808</c:v>
                </c:pt>
                <c:pt idx="13870">
                  <c:v>2827</c:v>
                </c:pt>
                <c:pt idx="13871">
                  <c:v>2812</c:v>
                </c:pt>
                <c:pt idx="13872">
                  <c:v>2796</c:v>
                </c:pt>
                <c:pt idx="13873">
                  <c:v>2794</c:v>
                </c:pt>
                <c:pt idx="13874">
                  <c:v>2831</c:v>
                </c:pt>
                <c:pt idx="13875">
                  <c:v>2794</c:v>
                </c:pt>
                <c:pt idx="13876">
                  <c:v>2806</c:v>
                </c:pt>
                <c:pt idx="13877">
                  <c:v>2809</c:v>
                </c:pt>
                <c:pt idx="13878">
                  <c:v>2813</c:v>
                </c:pt>
                <c:pt idx="13879">
                  <c:v>2815</c:v>
                </c:pt>
                <c:pt idx="13880">
                  <c:v>2815</c:v>
                </c:pt>
                <c:pt idx="13881">
                  <c:v>2822</c:v>
                </c:pt>
                <c:pt idx="13882">
                  <c:v>2798</c:v>
                </c:pt>
                <c:pt idx="13883">
                  <c:v>2785</c:v>
                </c:pt>
                <c:pt idx="13884">
                  <c:v>2801</c:v>
                </c:pt>
                <c:pt idx="13885">
                  <c:v>2807</c:v>
                </c:pt>
                <c:pt idx="13886">
                  <c:v>2789</c:v>
                </c:pt>
                <c:pt idx="13887">
                  <c:v>2803</c:v>
                </c:pt>
                <c:pt idx="13888">
                  <c:v>2821</c:v>
                </c:pt>
                <c:pt idx="13889">
                  <c:v>2795</c:v>
                </c:pt>
                <c:pt idx="13890">
                  <c:v>2794</c:v>
                </c:pt>
                <c:pt idx="13891">
                  <c:v>2814</c:v>
                </c:pt>
                <c:pt idx="13892">
                  <c:v>2822</c:v>
                </c:pt>
                <c:pt idx="13893">
                  <c:v>2803</c:v>
                </c:pt>
                <c:pt idx="13894">
                  <c:v>2789</c:v>
                </c:pt>
                <c:pt idx="13895">
                  <c:v>2813</c:v>
                </c:pt>
                <c:pt idx="13896">
                  <c:v>2793</c:v>
                </c:pt>
                <c:pt idx="13897">
                  <c:v>2788</c:v>
                </c:pt>
                <c:pt idx="13898">
                  <c:v>2794</c:v>
                </c:pt>
                <c:pt idx="13899">
                  <c:v>2771</c:v>
                </c:pt>
                <c:pt idx="13900">
                  <c:v>2797</c:v>
                </c:pt>
                <c:pt idx="13901">
                  <c:v>2801</c:v>
                </c:pt>
                <c:pt idx="13902">
                  <c:v>2789</c:v>
                </c:pt>
                <c:pt idx="13903">
                  <c:v>2809</c:v>
                </c:pt>
                <c:pt idx="13904">
                  <c:v>2785</c:v>
                </c:pt>
                <c:pt idx="13905">
                  <c:v>2821</c:v>
                </c:pt>
                <c:pt idx="13906">
                  <c:v>2810</c:v>
                </c:pt>
                <c:pt idx="13907">
                  <c:v>2789</c:v>
                </c:pt>
                <c:pt idx="13908">
                  <c:v>2810</c:v>
                </c:pt>
                <c:pt idx="13909">
                  <c:v>2848</c:v>
                </c:pt>
                <c:pt idx="13910">
                  <c:v>2790</c:v>
                </c:pt>
                <c:pt idx="13911">
                  <c:v>2817</c:v>
                </c:pt>
                <c:pt idx="13912">
                  <c:v>2831</c:v>
                </c:pt>
                <c:pt idx="13913">
                  <c:v>2833</c:v>
                </c:pt>
                <c:pt idx="13914">
                  <c:v>2807</c:v>
                </c:pt>
                <c:pt idx="13915">
                  <c:v>2805</c:v>
                </c:pt>
                <c:pt idx="13916">
                  <c:v>2826</c:v>
                </c:pt>
                <c:pt idx="13917">
                  <c:v>2834</c:v>
                </c:pt>
                <c:pt idx="13918">
                  <c:v>2802</c:v>
                </c:pt>
                <c:pt idx="13919">
                  <c:v>2810</c:v>
                </c:pt>
                <c:pt idx="13920">
                  <c:v>2831</c:v>
                </c:pt>
                <c:pt idx="13921">
                  <c:v>2787</c:v>
                </c:pt>
                <c:pt idx="13922">
                  <c:v>2796</c:v>
                </c:pt>
                <c:pt idx="13923">
                  <c:v>2816</c:v>
                </c:pt>
                <c:pt idx="13924">
                  <c:v>2829</c:v>
                </c:pt>
                <c:pt idx="13925">
                  <c:v>2799</c:v>
                </c:pt>
                <c:pt idx="13926">
                  <c:v>2765</c:v>
                </c:pt>
                <c:pt idx="13927">
                  <c:v>2795</c:v>
                </c:pt>
                <c:pt idx="13928">
                  <c:v>2791</c:v>
                </c:pt>
                <c:pt idx="13929">
                  <c:v>2811</c:v>
                </c:pt>
                <c:pt idx="13930">
                  <c:v>2827</c:v>
                </c:pt>
                <c:pt idx="13931">
                  <c:v>2808</c:v>
                </c:pt>
                <c:pt idx="13932">
                  <c:v>2805</c:v>
                </c:pt>
                <c:pt idx="13933">
                  <c:v>2811</c:v>
                </c:pt>
                <c:pt idx="13934">
                  <c:v>2826</c:v>
                </c:pt>
                <c:pt idx="13935">
                  <c:v>2813</c:v>
                </c:pt>
                <c:pt idx="13936">
                  <c:v>2792</c:v>
                </c:pt>
                <c:pt idx="13937">
                  <c:v>2806</c:v>
                </c:pt>
                <c:pt idx="13938">
                  <c:v>2784</c:v>
                </c:pt>
                <c:pt idx="13939">
                  <c:v>2791</c:v>
                </c:pt>
                <c:pt idx="13940">
                  <c:v>2811</c:v>
                </c:pt>
                <c:pt idx="13941">
                  <c:v>2801</c:v>
                </c:pt>
                <c:pt idx="13942">
                  <c:v>2806</c:v>
                </c:pt>
                <c:pt idx="13943">
                  <c:v>2789</c:v>
                </c:pt>
                <c:pt idx="13944">
                  <c:v>2795</c:v>
                </c:pt>
                <c:pt idx="13945">
                  <c:v>2787</c:v>
                </c:pt>
                <c:pt idx="13946">
                  <c:v>2815</c:v>
                </c:pt>
                <c:pt idx="13947">
                  <c:v>2788</c:v>
                </c:pt>
                <c:pt idx="13948">
                  <c:v>2806</c:v>
                </c:pt>
                <c:pt idx="13949">
                  <c:v>2822</c:v>
                </c:pt>
                <c:pt idx="13950">
                  <c:v>2807</c:v>
                </c:pt>
                <c:pt idx="13951">
                  <c:v>2797</c:v>
                </c:pt>
                <c:pt idx="13952">
                  <c:v>2786</c:v>
                </c:pt>
                <c:pt idx="13953">
                  <c:v>2828</c:v>
                </c:pt>
                <c:pt idx="13954">
                  <c:v>2835</c:v>
                </c:pt>
                <c:pt idx="13955">
                  <c:v>2803</c:v>
                </c:pt>
                <c:pt idx="13956">
                  <c:v>2817</c:v>
                </c:pt>
                <c:pt idx="13957">
                  <c:v>2837</c:v>
                </c:pt>
                <c:pt idx="13958">
                  <c:v>2835</c:v>
                </c:pt>
                <c:pt idx="13959">
                  <c:v>2848</c:v>
                </c:pt>
                <c:pt idx="13960">
                  <c:v>2837</c:v>
                </c:pt>
                <c:pt idx="13961">
                  <c:v>2809</c:v>
                </c:pt>
                <c:pt idx="13962">
                  <c:v>2852</c:v>
                </c:pt>
                <c:pt idx="13963">
                  <c:v>2852</c:v>
                </c:pt>
                <c:pt idx="13964">
                  <c:v>2839</c:v>
                </c:pt>
                <c:pt idx="13965">
                  <c:v>2821</c:v>
                </c:pt>
                <c:pt idx="13966">
                  <c:v>2852</c:v>
                </c:pt>
                <c:pt idx="13967">
                  <c:v>2807</c:v>
                </c:pt>
                <c:pt idx="13968">
                  <c:v>2846</c:v>
                </c:pt>
                <c:pt idx="13969">
                  <c:v>2821</c:v>
                </c:pt>
                <c:pt idx="13970">
                  <c:v>2838</c:v>
                </c:pt>
                <c:pt idx="13971">
                  <c:v>2835</c:v>
                </c:pt>
                <c:pt idx="13972">
                  <c:v>2814</c:v>
                </c:pt>
                <c:pt idx="13973">
                  <c:v>2834</c:v>
                </c:pt>
                <c:pt idx="13974">
                  <c:v>2812</c:v>
                </c:pt>
                <c:pt idx="13975">
                  <c:v>2832</c:v>
                </c:pt>
                <c:pt idx="13976">
                  <c:v>2816</c:v>
                </c:pt>
                <c:pt idx="13977">
                  <c:v>2819</c:v>
                </c:pt>
                <c:pt idx="13978">
                  <c:v>2802</c:v>
                </c:pt>
                <c:pt idx="13979">
                  <c:v>2859</c:v>
                </c:pt>
                <c:pt idx="13980">
                  <c:v>2849</c:v>
                </c:pt>
                <c:pt idx="13981">
                  <c:v>2849</c:v>
                </c:pt>
                <c:pt idx="13982">
                  <c:v>2850</c:v>
                </c:pt>
                <c:pt idx="13983">
                  <c:v>2814</c:v>
                </c:pt>
                <c:pt idx="13984">
                  <c:v>2867</c:v>
                </c:pt>
                <c:pt idx="13985">
                  <c:v>2866</c:v>
                </c:pt>
                <c:pt idx="13986">
                  <c:v>2821</c:v>
                </c:pt>
                <c:pt idx="13987">
                  <c:v>2859</c:v>
                </c:pt>
                <c:pt idx="13988">
                  <c:v>2846</c:v>
                </c:pt>
                <c:pt idx="13989">
                  <c:v>2815</c:v>
                </c:pt>
                <c:pt idx="13990">
                  <c:v>2810</c:v>
                </c:pt>
                <c:pt idx="13991">
                  <c:v>2786</c:v>
                </c:pt>
                <c:pt idx="13992">
                  <c:v>2835</c:v>
                </c:pt>
                <c:pt idx="13993">
                  <c:v>2846</c:v>
                </c:pt>
                <c:pt idx="13994">
                  <c:v>2821</c:v>
                </c:pt>
                <c:pt idx="13995">
                  <c:v>2827</c:v>
                </c:pt>
                <c:pt idx="13996">
                  <c:v>2823</c:v>
                </c:pt>
                <c:pt idx="13997">
                  <c:v>2804</c:v>
                </c:pt>
                <c:pt idx="13998">
                  <c:v>2797</c:v>
                </c:pt>
                <c:pt idx="13999">
                  <c:v>2811</c:v>
                </c:pt>
                <c:pt idx="14000">
                  <c:v>2793</c:v>
                </c:pt>
                <c:pt idx="14001">
                  <c:v>2822</c:v>
                </c:pt>
                <c:pt idx="14002">
                  <c:v>2821</c:v>
                </c:pt>
                <c:pt idx="14003">
                  <c:v>2810</c:v>
                </c:pt>
                <c:pt idx="14004">
                  <c:v>2851</c:v>
                </c:pt>
                <c:pt idx="14005">
                  <c:v>2789</c:v>
                </c:pt>
                <c:pt idx="14006">
                  <c:v>2816</c:v>
                </c:pt>
                <c:pt idx="14007">
                  <c:v>2818</c:v>
                </c:pt>
                <c:pt idx="14008">
                  <c:v>2768</c:v>
                </c:pt>
                <c:pt idx="14009">
                  <c:v>2809</c:v>
                </c:pt>
                <c:pt idx="14010">
                  <c:v>2806</c:v>
                </c:pt>
                <c:pt idx="14011">
                  <c:v>2798</c:v>
                </c:pt>
                <c:pt idx="14012">
                  <c:v>2797</c:v>
                </c:pt>
                <c:pt idx="14013">
                  <c:v>2800</c:v>
                </c:pt>
                <c:pt idx="14014">
                  <c:v>2792</c:v>
                </c:pt>
                <c:pt idx="14015">
                  <c:v>2791</c:v>
                </c:pt>
                <c:pt idx="14016">
                  <c:v>2799</c:v>
                </c:pt>
                <c:pt idx="14017">
                  <c:v>2791</c:v>
                </c:pt>
                <c:pt idx="14018">
                  <c:v>2778</c:v>
                </c:pt>
                <c:pt idx="14019">
                  <c:v>2809</c:v>
                </c:pt>
                <c:pt idx="14020">
                  <c:v>2771</c:v>
                </c:pt>
                <c:pt idx="14021">
                  <c:v>2790</c:v>
                </c:pt>
                <c:pt idx="14022">
                  <c:v>2791</c:v>
                </c:pt>
                <c:pt idx="14023">
                  <c:v>2790</c:v>
                </c:pt>
                <c:pt idx="14024">
                  <c:v>2797</c:v>
                </c:pt>
                <c:pt idx="14025">
                  <c:v>2827</c:v>
                </c:pt>
                <c:pt idx="14026">
                  <c:v>2809</c:v>
                </c:pt>
                <c:pt idx="14027">
                  <c:v>2778</c:v>
                </c:pt>
                <c:pt idx="14028">
                  <c:v>2826</c:v>
                </c:pt>
                <c:pt idx="14029">
                  <c:v>2819</c:v>
                </c:pt>
                <c:pt idx="14030">
                  <c:v>2828</c:v>
                </c:pt>
                <c:pt idx="14031">
                  <c:v>2834</c:v>
                </c:pt>
                <c:pt idx="14032">
                  <c:v>2831</c:v>
                </c:pt>
                <c:pt idx="14033">
                  <c:v>2853</c:v>
                </c:pt>
                <c:pt idx="14034">
                  <c:v>2811</c:v>
                </c:pt>
                <c:pt idx="14035">
                  <c:v>2828</c:v>
                </c:pt>
                <c:pt idx="14036">
                  <c:v>2863</c:v>
                </c:pt>
                <c:pt idx="14037">
                  <c:v>2830</c:v>
                </c:pt>
                <c:pt idx="14038">
                  <c:v>2850</c:v>
                </c:pt>
                <c:pt idx="14039">
                  <c:v>2843</c:v>
                </c:pt>
                <c:pt idx="14040">
                  <c:v>2835</c:v>
                </c:pt>
                <c:pt idx="14041">
                  <c:v>2806</c:v>
                </c:pt>
                <c:pt idx="14042">
                  <c:v>2815</c:v>
                </c:pt>
                <c:pt idx="14043">
                  <c:v>2819</c:v>
                </c:pt>
                <c:pt idx="14044">
                  <c:v>2813</c:v>
                </c:pt>
                <c:pt idx="14045">
                  <c:v>2825</c:v>
                </c:pt>
                <c:pt idx="14046">
                  <c:v>2867</c:v>
                </c:pt>
                <c:pt idx="14047">
                  <c:v>2838</c:v>
                </c:pt>
                <c:pt idx="14048">
                  <c:v>2835</c:v>
                </c:pt>
                <c:pt idx="14049">
                  <c:v>2827</c:v>
                </c:pt>
                <c:pt idx="14050">
                  <c:v>2807</c:v>
                </c:pt>
                <c:pt idx="14051">
                  <c:v>2829</c:v>
                </c:pt>
                <c:pt idx="14052">
                  <c:v>2833</c:v>
                </c:pt>
                <c:pt idx="14053">
                  <c:v>2816</c:v>
                </c:pt>
                <c:pt idx="14054">
                  <c:v>2834</c:v>
                </c:pt>
                <c:pt idx="14055">
                  <c:v>2839</c:v>
                </c:pt>
                <c:pt idx="14056">
                  <c:v>2835</c:v>
                </c:pt>
                <c:pt idx="14057">
                  <c:v>2829</c:v>
                </c:pt>
                <c:pt idx="14058">
                  <c:v>2818</c:v>
                </c:pt>
                <c:pt idx="14059">
                  <c:v>2829</c:v>
                </c:pt>
                <c:pt idx="14060">
                  <c:v>2817</c:v>
                </c:pt>
                <c:pt idx="14061">
                  <c:v>2838</c:v>
                </c:pt>
                <c:pt idx="14062">
                  <c:v>2817</c:v>
                </c:pt>
                <c:pt idx="14063">
                  <c:v>2826</c:v>
                </c:pt>
                <c:pt idx="14064">
                  <c:v>2809</c:v>
                </c:pt>
                <c:pt idx="14065">
                  <c:v>2775</c:v>
                </c:pt>
                <c:pt idx="14066">
                  <c:v>2771</c:v>
                </c:pt>
                <c:pt idx="14067">
                  <c:v>2785</c:v>
                </c:pt>
                <c:pt idx="14068">
                  <c:v>2809</c:v>
                </c:pt>
                <c:pt idx="14069">
                  <c:v>2795</c:v>
                </c:pt>
                <c:pt idx="14070">
                  <c:v>2765</c:v>
                </c:pt>
                <c:pt idx="14071">
                  <c:v>2805</c:v>
                </c:pt>
                <c:pt idx="14072">
                  <c:v>2814</c:v>
                </c:pt>
                <c:pt idx="14073">
                  <c:v>2803</c:v>
                </c:pt>
                <c:pt idx="14074">
                  <c:v>2811</c:v>
                </c:pt>
                <c:pt idx="14075">
                  <c:v>2837</c:v>
                </c:pt>
                <c:pt idx="14076">
                  <c:v>2838</c:v>
                </c:pt>
                <c:pt idx="14077">
                  <c:v>2825</c:v>
                </c:pt>
                <c:pt idx="14078">
                  <c:v>2835</c:v>
                </c:pt>
                <c:pt idx="14079">
                  <c:v>2803</c:v>
                </c:pt>
                <c:pt idx="14080">
                  <c:v>2812</c:v>
                </c:pt>
                <c:pt idx="14081">
                  <c:v>2777</c:v>
                </c:pt>
                <c:pt idx="14082">
                  <c:v>2813</c:v>
                </c:pt>
                <c:pt idx="14083">
                  <c:v>2797</c:v>
                </c:pt>
                <c:pt idx="14084">
                  <c:v>2787</c:v>
                </c:pt>
                <c:pt idx="14085">
                  <c:v>2805</c:v>
                </c:pt>
                <c:pt idx="14086">
                  <c:v>2788</c:v>
                </c:pt>
                <c:pt idx="14087">
                  <c:v>2812</c:v>
                </c:pt>
                <c:pt idx="14088">
                  <c:v>2811</c:v>
                </c:pt>
                <c:pt idx="14089">
                  <c:v>2806</c:v>
                </c:pt>
                <c:pt idx="14090">
                  <c:v>2821</c:v>
                </c:pt>
                <c:pt idx="14091">
                  <c:v>2802</c:v>
                </c:pt>
                <c:pt idx="14092">
                  <c:v>2815</c:v>
                </c:pt>
                <c:pt idx="14093">
                  <c:v>2796</c:v>
                </c:pt>
                <c:pt idx="14094">
                  <c:v>2784</c:v>
                </c:pt>
                <c:pt idx="14095">
                  <c:v>2784</c:v>
                </c:pt>
                <c:pt idx="14096">
                  <c:v>2789</c:v>
                </c:pt>
                <c:pt idx="14097">
                  <c:v>2798</c:v>
                </c:pt>
                <c:pt idx="14098">
                  <c:v>2791</c:v>
                </c:pt>
                <c:pt idx="14099">
                  <c:v>2801</c:v>
                </c:pt>
                <c:pt idx="14100">
                  <c:v>2751</c:v>
                </c:pt>
                <c:pt idx="14101">
                  <c:v>2742</c:v>
                </c:pt>
                <c:pt idx="14102">
                  <c:v>2766</c:v>
                </c:pt>
                <c:pt idx="14103">
                  <c:v>2805</c:v>
                </c:pt>
                <c:pt idx="14104">
                  <c:v>2794</c:v>
                </c:pt>
                <c:pt idx="14105">
                  <c:v>2778</c:v>
                </c:pt>
                <c:pt idx="14106">
                  <c:v>2812</c:v>
                </c:pt>
                <c:pt idx="14107">
                  <c:v>2808</c:v>
                </c:pt>
                <c:pt idx="14108">
                  <c:v>2797</c:v>
                </c:pt>
                <c:pt idx="14109">
                  <c:v>2796</c:v>
                </c:pt>
                <c:pt idx="14110">
                  <c:v>2776</c:v>
                </c:pt>
                <c:pt idx="14111">
                  <c:v>2810</c:v>
                </c:pt>
                <c:pt idx="14112">
                  <c:v>2791</c:v>
                </c:pt>
                <c:pt idx="14113">
                  <c:v>2782</c:v>
                </c:pt>
                <c:pt idx="14114">
                  <c:v>2797</c:v>
                </c:pt>
                <c:pt idx="14115">
                  <c:v>2819</c:v>
                </c:pt>
                <c:pt idx="14116">
                  <c:v>2797</c:v>
                </c:pt>
                <c:pt idx="14117">
                  <c:v>2810</c:v>
                </c:pt>
                <c:pt idx="14118">
                  <c:v>2798</c:v>
                </c:pt>
                <c:pt idx="14119">
                  <c:v>2814</c:v>
                </c:pt>
                <c:pt idx="14120">
                  <c:v>2807</c:v>
                </c:pt>
                <c:pt idx="14121">
                  <c:v>2809</c:v>
                </c:pt>
                <c:pt idx="14122">
                  <c:v>2811</c:v>
                </c:pt>
                <c:pt idx="14123">
                  <c:v>2812</c:v>
                </c:pt>
                <c:pt idx="14124">
                  <c:v>2809</c:v>
                </c:pt>
                <c:pt idx="14125">
                  <c:v>2789</c:v>
                </c:pt>
                <c:pt idx="14126">
                  <c:v>2820</c:v>
                </c:pt>
                <c:pt idx="14127">
                  <c:v>2821</c:v>
                </c:pt>
                <c:pt idx="14128">
                  <c:v>2832</c:v>
                </c:pt>
                <c:pt idx="14129">
                  <c:v>2802</c:v>
                </c:pt>
                <c:pt idx="14130">
                  <c:v>2798</c:v>
                </c:pt>
                <c:pt idx="14131">
                  <c:v>2776</c:v>
                </c:pt>
                <c:pt idx="14132">
                  <c:v>2801</c:v>
                </c:pt>
                <c:pt idx="14133">
                  <c:v>2770</c:v>
                </c:pt>
                <c:pt idx="14134">
                  <c:v>2819</c:v>
                </c:pt>
                <c:pt idx="14135">
                  <c:v>2772</c:v>
                </c:pt>
                <c:pt idx="14136">
                  <c:v>2777</c:v>
                </c:pt>
                <c:pt idx="14137">
                  <c:v>2775</c:v>
                </c:pt>
                <c:pt idx="14138">
                  <c:v>2783</c:v>
                </c:pt>
                <c:pt idx="14139">
                  <c:v>2820</c:v>
                </c:pt>
                <c:pt idx="14140">
                  <c:v>2818</c:v>
                </c:pt>
                <c:pt idx="14141">
                  <c:v>2798</c:v>
                </c:pt>
                <c:pt idx="14142">
                  <c:v>2807</c:v>
                </c:pt>
                <c:pt idx="14143">
                  <c:v>2812</c:v>
                </c:pt>
                <c:pt idx="14144">
                  <c:v>2811</c:v>
                </c:pt>
                <c:pt idx="14145">
                  <c:v>2777</c:v>
                </c:pt>
                <c:pt idx="14146">
                  <c:v>2791</c:v>
                </c:pt>
                <c:pt idx="14147">
                  <c:v>2782</c:v>
                </c:pt>
                <c:pt idx="14148">
                  <c:v>2809</c:v>
                </c:pt>
                <c:pt idx="14149">
                  <c:v>2818</c:v>
                </c:pt>
                <c:pt idx="14150">
                  <c:v>2771</c:v>
                </c:pt>
                <c:pt idx="14151">
                  <c:v>2774</c:v>
                </c:pt>
                <c:pt idx="14152">
                  <c:v>2806</c:v>
                </c:pt>
                <c:pt idx="14153">
                  <c:v>2782</c:v>
                </c:pt>
                <c:pt idx="14154">
                  <c:v>2774</c:v>
                </c:pt>
                <c:pt idx="14155">
                  <c:v>2799</c:v>
                </c:pt>
                <c:pt idx="14156">
                  <c:v>2807</c:v>
                </c:pt>
                <c:pt idx="14157">
                  <c:v>2820</c:v>
                </c:pt>
                <c:pt idx="14158">
                  <c:v>2814</c:v>
                </c:pt>
                <c:pt idx="14159">
                  <c:v>2824</c:v>
                </c:pt>
                <c:pt idx="14160">
                  <c:v>2827</c:v>
                </c:pt>
                <c:pt idx="14161">
                  <c:v>2803</c:v>
                </c:pt>
                <c:pt idx="14162">
                  <c:v>2812</c:v>
                </c:pt>
                <c:pt idx="14163">
                  <c:v>2833</c:v>
                </c:pt>
                <c:pt idx="14164">
                  <c:v>2812</c:v>
                </c:pt>
                <c:pt idx="14165">
                  <c:v>2810</c:v>
                </c:pt>
                <c:pt idx="14166">
                  <c:v>2787</c:v>
                </c:pt>
                <c:pt idx="14167">
                  <c:v>2818</c:v>
                </c:pt>
                <c:pt idx="14168">
                  <c:v>2799</c:v>
                </c:pt>
                <c:pt idx="14169">
                  <c:v>2823</c:v>
                </c:pt>
                <c:pt idx="14170">
                  <c:v>2806</c:v>
                </c:pt>
                <c:pt idx="14171">
                  <c:v>2787</c:v>
                </c:pt>
                <c:pt idx="14172">
                  <c:v>2830</c:v>
                </c:pt>
                <c:pt idx="14173">
                  <c:v>2790</c:v>
                </c:pt>
                <c:pt idx="14174">
                  <c:v>2816</c:v>
                </c:pt>
                <c:pt idx="14175">
                  <c:v>2792</c:v>
                </c:pt>
                <c:pt idx="14176">
                  <c:v>2818</c:v>
                </c:pt>
                <c:pt idx="14177">
                  <c:v>2817</c:v>
                </c:pt>
                <c:pt idx="14178">
                  <c:v>2801</c:v>
                </c:pt>
                <c:pt idx="14179">
                  <c:v>2813</c:v>
                </c:pt>
                <c:pt idx="14180">
                  <c:v>2785</c:v>
                </c:pt>
                <c:pt idx="14181">
                  <c:v>2815</c:v>
                </c:pt>
                <c:pt idx="14182">
                  <c:v>2809</c:v>
                </c:pt>
                <c:pt idx="14183">
                  <c:v>2818</c:v>
                </c:pt>
                <c:pt idx="14184">
                  <c:v>2797</c:v>
                </c:pt>
                <c:pt idx="14185">
                  <c:v>2793</c:v>
                </c:pt>
                <c:pt idx="14186">
                  <c:v>2803</c:v>
                </c:pt>
                <c:pt idx="14187">
                  <c:v>2798</c:v>
                </c:pt>
                <c:pt idx="14188">
                  <c:v>2788</c:v>
                </c:pt>
                <c:pt idx="14189">
                  <c:v>2801</c:v>
                </c:pt>
                <c:pt idx="14190">
                  <c:v>2834</c:v>
                </c:pt>
                <c:pt idx="14191">
                  <c:v>2778</c:v>
                </c:pt>
                <c:pt idx="14192">
                  <c:v>2804</c:v>
                </c:pt>
                <c:pt idx="14193">
                  <c:v>2819</c:v>
                </c:pt>
                <c:pt idx="14194">
                  <c:v>2813</c:v>
                </c:pt>
                <c:pt idx="14195">
                  <c:v>2782</c:v>
                </c:pt>
                <c:pt idx="14196">
                  <c:v>2806</c:v>
                </c:pt>
                <c:pt idx="14197">
                  <c:v>2808</c:v>
                </c:pt>
                <c:pt idx="14198">
                  <c:v>2835</c:v>
                </c:pt>
                <c:pt idx="14199">
                  <c:v>2813</c:v>
                </c:pt>
                <c:pt idx="14200">
                  <c:v>2832</c:v>
                </c:pt>
                <c:pt idx="14201">
                  <c:v>2835</c:v>
                </c:pt>
                <c:pt idx="14202">
                  <c:v>2815</c:v>
                </c:pt>
                <c:pt idx="14203">
                  <c:v>2810</c:v>
                </c:pt>
                <c:pt idx="14204">
                  <c:v>2835</c:v>
                </c:pt>
                <c:pt idx="14205">
                  <c:v>2822</c:v>
                </c:pt>
                <c:pt idx="14206">
                  <c:v>2788</c:v>
                </c:pt>
                <c:pt idx="14207">
                  <c:v>2810</c:v>
                </c:pt>
                <c:pt idx="14208">
                  <c:v>2809</c:v>
                </c:pt>
                <c:pt idx="14209">
                  <c:v>2810</c:v>
                </c:pt>
                <c:pt idx="14210">
                  <c:v>2807</c:v>
                </c:pt>
                <c:pt idx="14211">
                  <c:v>2784</c:v>
                </c:pt>
                <c:pt idx="14212">
                  <c:v>2817</c:v>
                </c:pt>
                <c:pt idx="14213">
                  <c:v>2805</c:v>
                </c:pt>
                <c:pt idx="14214">
                  <c:v>2809</c:v>
                </c:pt>
                <c:pt idx="14215">
                  <c:v>2802</c:v>
                </c:pt>
                <c:pt idx="14216">
                  <c:v>2787</c:v>
                </c:pt>
                <c:pt idx="14217">
                  <c:v>2774</c:v>
                </c:pt>
                <c:pt idx="14218">
                  <c:v>2803</c:v>
                </c:pt>
                <c:pt idx="14219">
                  <c:v>2804</c:v>
                </c:pt>
                <c:pt idx="14220">
                  <c:v>2813</c:v>
                </c:pt>
                <c:pt idx="14221">
                  <c:v>2813</c:v>
                </c:pt>
                <c:pt idx="14222">
                  <c:v>2813</c:v>
                </c:pt>
                <c:pt idx="14223">
                  <c:v>2811</c:v>
                </c:pt>
                <c:pt idx="14224">
                  <c:v>2801</c:v>
                </c:pt>
                <c:pt idx="14225">
                  <c:v>2809</c:v>
                </c:pt>
                <c:pt idx="14226">
                  <c:v>2794</c:v>
                </c:pt>
                <c:pt idx="14227">
                  <c:v>2822</c:v>
                </c:pt>
                <c:pt idx="14228">
                  <c:v>2796</c:v>
                </c:pt>
                <c:pt idx="14229">
                  <c:v>2803</c:v>
                </c:pt>
                <c:pt idx="14230">
                  <c:v>2805</c:v>
                </c:pt>
                <c:pt idx="14231">
                  <c:v>2773</c:v>
                </c:pt>
                <c:pt idx="14232">
                  <c:v>2789</c:v>
                </c:pt>
                <c:pt idx="14233">
                  <c:v>2771</c:v>
                </c:pt>
                <c:pt idx="14234">
                  <c:v>2820</c:v>
                </c:pt>
                <c:pt idx="14235">
                  <c:v>2830</c:v>
                </c:pt>
                <c:pt idx="14236">
                  <c:v>2824</c:v>
                </c:pt>
                <c:pt idx="14237">
                  <c:v>2796</c:v>
                </c:pt>
                <c:pt idx="14238">
                  <c:v>2807</c:v>
                </c:pt>
                <c:pt idx="14239">
                  <c:v>2839</c:v>
                </c:pt>
                <c:pt idx="14240">
                  <c:v>2790</c:v>
                </c:pt>
                <c:pt idx="14241">
                  <c:v>2817</c:v>
                </c:pt>
                <c:pt idx="14242">
                  <c:v>2822</c:v>
                </c:pt>
                <c:pt idx="14243">
                  <c:v>2808</c:v>
                </c:pt>
                <c:pt idx="14244">
                  <c:v>2818</c:v>
                </c:pt>
                <c:pt idx="14245">
                  <c:v>2863</c:v>
                </c:pt>
                <c:pt idx="14246">
                  <c:v>2824</c:v>
                </c:pt>
                <c:pt idx="14247">
                  <c:v>2819</c:v>
                </c:pt>
                <c:pt idx="14248">
                  <c:v>2841</c:v>
                </c:pt>
                <c:pt idx="14249">
                  <c:v>2801</c:v>
                </c:pt>
                <c:pt idx="14250">
                  <c:v>2794</c:v>
                </c:pt>
                <c:pt idx="14251">
                  <c:v>2811</c:v>
                </c:pt>
                <c:pt idx="14252">
                  <c:v>2833</c:v>
                </c:pt>
                <c:pt idx="14253">
                  <c:v>2805</c:v>
                </c:pt>
                <c:pt idx="14254">
                  <c:v>2828</c:v>
                </c:pt>
                <c:pt idx="14255">
                  <c:v>2832</c:v>
                </c:pt>
                <c:pt idx="14256">
                  <c:v>2806</c:v>
                </c:pt>
                <c:pt idx="14257">
                  <c:v>2802</c:v>
                </c:pt>
                <c:pt idx="14258">
                  <c:v>2825</c:v>
                </c:pt>
                <c:pt idx="14259">
                  <c:v>2791</c:v>
                </c:pt>
                <c:pt idx="14260">
                  <c:v>2775</c:v>
                </c:pt>
                <c:pt idx="14261">
                  <c:v>2797</c:v>
                </c:pt>
                <c:pt idx="14262">
                  <c:v>2819</c:v>
                </c:pt>
                <c:pt idx="14263">
                  <c:v>2786</c:v>
                </c:pt>
                <c:pt idx="14264">
                  <c:v>2834</c:v>
                </c:pt>
                <c:pt idx="14265">
                  <c:v>2816</c:v>
                </c:pt>
                <c:pt idx="14266">
                  <c:v>2811</c:v>
                </c:pt>
                <c:pt idx="14267">
                  <c:v>2806</c:v>
                </c:pt>
                <c:pt idx="14268">
                  <c:v>2782</c:v>
                </c:pt>
                <c:pt idx="14269">
                  <c:v>2783</c:v>
                </c:pt>
                <c:pt idx="14270">
                  <c:v>2813</c:v>
                </c:pt>
                <c:pt idx="14271">
                  <c:v>2805</c:v>
                </c:pt>
                <c:pt idx="14272">
                  <c:v>2795</c:v>
                </c:pt>
                <c:pt idx="14273">
                  <c:v>2766</c:v>
                </c:pt>
                <c:pt idx="14274">
                  <c:v>2811</c:v>
                </c:pt>
                <c:pt idx="14275">
                  <c:v>2789</c:v>
                </c:pt>
                <c:pt idx="14276">
                  <c:v>2779</c:v>
                </c:pt>
                <c:pt idx="14277">
                  <c:v>2773</c:v>
                </c:pt>
                <c:pt idx="14278">
                  <c:v>2789</c:v>
                </c:pt>
                <c:pt idx="14279">
                  <c:v>2810</c:v>
                </c:pt>
                <c:pt idx="14280">
                  <c:v>2827</c:v>
                </c:pt>
                <c:pt idx="14281">
                  <c:v>2829</c:v>
                </c:pt>
                <c:pt idx="14282">
                  <c:v>2808</c:v>
                </c:pt>
                <c:pt idx="14283">
                  <c:v>2801</c:v>
                </c:pt>
                <c:pt idx="14284">
                  <c:v>2815</c:v>
                </c:pt>
                <c:pt idx="14285">
                  <c:v>2842</c:v>
                </c:pt>
                <c:pt idx="14286">
                  <c:v>2814</c:v>
                </c:pt>
                <c:pt idx="14287">
                  <c:v>2816</c:v>
                </c:pt>
                <c:pt idx="14288">
                  <c:v>2820</c:v>
                </c:pt>
                <c:pt idx="14289">
                  <c:v>2826</c:v>
                </c:pt>
                <c:pt idx="14290">
                  <c:v>2830</c:v>
                </c:pt>
                <c:pt idx="14291">
                  <c:v>2843</c:v>
                </c:pt>
                <c:pt idx="14292">
                  <c:v>2809</c:v>
                </c:pt>
                <c:pt idx="14293">
                  <c:v>2835</c:v>
                </c:pt>
                <c:pt idx="14294">
                  <c:v>2821</c:v>
                </c:pt>
                <c:pt idx="14295">
                  <c:v>2805</c:v>
                </c:pt>
                <c:pt idx="14296">
                  <c:v>2783</c:v>
                </c:pt>
                <c:pt idx="14297">
                  <c:v>2817</c:v>
                </c:pt>
                <c:pt idx="14298">
                  <c:v>2830</c:v>
                </c:pt>
                <c:pt idx="14299">
                  <c:v>2807</c:v>
                </c:pt>
                <c:pt idx="14300">
                  <c:v>2816</c:v>
                </c:pt>
                <c:pt idx="14301">
                  <c:v>2809</c:v>
                </c:pt>
                <c:pt idx="14302">
                  <c:v>2823</c:v>
                </c:pt>
                <c:pt idx="14303">
                  <c:v>2852</c:v>
                </c:pt>
                <c:pt idx="14304">
                  <c:v>2818</c:v>
                </c:pt>
                <c:pt idx="14305">
                  <c:v>2815</c:v>
                </c:pt>
                <c:pt idx="14306">
                  <c:v>2804</c:v>
                </c:pt>
                <c:pt idx="14307">
                  <c:v>2811</c:v>
                </c:pt>
                <c:pt idx="14308">
                  <c:v>2834</c:v>
                </c:pt>
                <c:pt idx="14309">
                  <c:v>2828</c:v>
                </c:pt>
                <c:pt idx="14310">
                  <c:v>2821</c:v>
                </c:pt>
                <c:pt idx="14311">
                  <c:v>2807</c:v>
                </c:pt>
                <c:pt idx="14312">
                  <c:v>2826</c:v>
                </c:pt>
                <c:pt idx="14313">
                  <c:v>2850</c:v>
                </c:pt>
                <c:pt idx="14314">
                  <c:v>2783</c:v>
                </c:pt>
                <c:pt idx="14315">
                  <c:v>2826</c:v>
                </c:pt>
                <c:pt idx="14316">
                  <c:v>2820</c:v>
                </c:pt>
                <c:pt idx="14317">
                  <c:v>2799</c:v>
                </c:pt>
                <c:pt idx="14318">
                  <c:v>2822</c:v>
                </c:pt>
                <c:pt idx="14319">
                  <c:v>2801</c:v>
                </c:pt>
                <c:pt idx="14320">
                  <c:v>2819</c:v>
                </c:pt>
                <c:pt idx="14321">
                  <c:v>2853</c:v>
                </c:pt>
                <c:pt idx="14322">
                  <c:v>2795</c:v>
                </c:pt>
                <c:pt idx="14323">
                  <c:v>2836</c:v>
                </c:pt>
                <c:pt idx="14324">
                  <c:v>2843</c:v>
                </c:pt>
                <c:pt idx="14325">
                  <c:v>2845</c:v>
                </c:pt>
                <c:pt idx="14326">
                  <c:v>2815</c:v>
                </c:pt>
                <c:pt idx="14327">
                  <c:v>2850</c:v>
                </c:pt>
                <c:pt idx="14328">
                  <c:v>2836</c:v>
                </c:pt>
                <c:pt idx="14329">
                  <c:v>2840</c:v>
                </c:pt>
                <c:pt idx="14330">
                  <c:v>2821</c:v>
                </c:pt>
                <c:pt idx="14331">
                  <c:v>2821</c:v>
                </c:pt>
                <c:pt idx="14332">
                  <c:v>2824</c:v>
                </c:pt>
                <c:pt idx="14333">
                  <c:v>2831</c:v>
                </c:pt>
                <c:pt idx="14334">
                  <c:v>2802</c:v>
                </c:pt>
                <c:pt idx="14335">
                  <c:v>2822</c:v>
                </c:pt>
                <c:pt idx="14336">
                  <c:v>2808</c:v>
                </c:pt>
                <c:pt idx="14337">
                  <c:v>2804</c:v>
                </c:pt>
                <c:pt idx="14338">
                  <c:v>2801</c:v>
                </c:pt>
                <c:pt idx="14339">
                  <c:v>2810</c:v>
                </c:pt>
                <c:pt idx="14340">
                  <c:v>2824</c:v>
                </c:pt>
                <c:pt idx="14341">
                  <c:v>2823</c:v>
                </c:pt>
                <c:pt idx="14342">
                  <c:v>2792</c:v>
                </c:pt>
                <c:pt idx="14343">
                  <c:v>2792</c:v>
                </c:pt>
                <c:pt idx="14344">
                  <c:v>2830</c:v>
                </c:pt>
                <c:pt idx="14345">
                  <c:v>2792</c:v>
                </c:pt>
                <c:pt idx="14346">
                  <c:v>2821</c:v>
                </c:pt>
                <c:pt idx="14347">
                  <c:v>2843</c:v>
                </c:pt>
                <c:pt idx="14348">
                  <c:v>2791</c:v>
                </c:pt>
                <c:pt idx="14349">
                  <c:v>2808</c:v>
                </c:pt>
                <c:pt idx="14350">
                  <c:v>2788</c:v>
                </c:pt>
                <c:pt idx="14351">
                  <c:v>2783</c:v>
                </c:pt>
                <c:pt idx="14352">
                  <c:v>2781</c:v>
                </c:pt>
                <c:pt idx="14353">
                  <c:v>2832</c:v>
                </c:pt>
                <c:pt idx="14354">
                  <c:v>2787</c:v>
                </c:pt>
                <c:pt idx="14355">
                  <c:v>2793</c:v>
                </c:pt>
                <c:pt idx="14356">
                  <c:v>2798</c:v>
                </c:pt>
                <c:pt idx="14357">
                  <c:v>2809</c:v>
                </c:pt>
                <c:pt idx="14358">
                  <c:v>2806</c:v>
                </c:pt>
                <c:pt idx="14359">
                  <c:v>2851</c:v>
                </c:pt>
                <c:pt idx="14360">
                  <c:v>2821</c:v>
                </c:pt>
                <c:pt idx="14361">
                  <c:v>2804</c:v>
                </c:pt>
                <c:pt idx="14362">
                  <c:v>2805</c:v>
                </c:pt>
                <c:pt idx="14363">
                  <c:v>2815</c:v>
                </c:pt>
                <c:pt idx="14364">
                  <c:v>2818</c:v>
                </c:pt>
                <c:pt idx="14365">
                  <c:v>2813</c:v>
                </c:pt>
                <c:pt idx="14366">
                  <c:v>2817</c:v>
                </c:pt>
                <c:pt idx="14367">
                  <c:v>2786</c:v>
                </c:pt>
                <c:pt idx="14368">
                  <c:v>2820</c:v>
                </c:pt>
                <c:pt idx="14369">
                  <c:v>2832</c:v>
                </c:pt>
                <c:pt idx="14370">
                  <c:v>2837</c:v>
                </c:pt>
                <c:pt idx="14371">
                  <c:v>2844</c:v>
                </c:pt>
                <c:pt idx="14372">
                  <c:v>2830</c:v>
                </c:pt>
                <c:pt idx="14373">
                  <c:v>2823</c:v>
                </c:pt>
                <c:pt idx="14374">
                  <c:v>2789</c:v>
                </c:pt>
                <c:pt idx="14375">
                  <c:v>2830</c:v>
                </c:pt>
                <c:pt idx="14376">
                  <c:v>2807</c:v>
                </c:pt>
                <c:pt idx="14377">
                  <c:v>2830</c:v>
                </c:pt>
                <c:pt idx="14378">
                  <c:v>2803</c:v>
                </c:pt>
                <c:pt idx="14379">
                  <c:v>2832</c:v>
                </c:pt>
                <c:pt idx="14380">
                  <c:v>2805</c:v>
                </c:pt>
                <c:pt idx="14381">
                  <c:v>2815</c:v>
                </c:pt>
                <c:pt idx="14382">
                  <c:v>2829</c:v>
                </c:pt>
                <c:pt idx="14383">
                  <c:v>2858</c:v>
                </c:pt>
                <c:pt idx="14384">
                  <c:v>2846</c:v>
                </c:pt>
                <c:pt idx="14385">
                  <c:v>2845</c:v>
                </c:pt>
                <c:pt idx="14386">
                  <c:v>2819</c:v>
                </c:pt>
                <c:pt idx="14387">
                  <c:v>2819</c:v>
                </c:pt>
                <c:pt idx="14388">
                  <c:v>2822</c:v>
                </c:pt>
                <c:pt idx="14389">
                  <c:v>2802</c:v>
                </c:pt>
                <c:pt idx="14390">
                  <c:v>2792</c:v>
                </c:pt>
                <c:pt idx="14391">
                  <c:v>2799</c:v>
                </c:pt>
                <c:pt idx="14392">
                  <c:v>2829</c:v>
                </c:pt>
                <c:pt idx="14393">
                  <c:v>2801</c:v>
                </c:pt>
                <c:pt idx="14394">
                  <c:v>2792</c:v>
                </c:pt>
                <c:pt idx="14395">
                  <c:v>2829</c:v>
                </c:pt>
                <c:pt idx="14396">
                  <c:v>2826</c:v>
                </c:pt>
                <c:pt idx="14397">
                  <c:v>2807</c:v>
                </c:pt>
                <c:pt idx="14398">
                  <c:v>2798</c:v>
                </c:pt>
                <c:pt idx="14399">
                  <c:v>2768</c:v>
                </c:pt>
                <c:pt idx="14400">
                  <c:v>2827</c:v>
                </c:pt>
                <c:pt idx="14401">
                  <c:v>2818</c:v>
                </c:pt>
                <c:pt idx="14402">
                  <c:v>2816</c:v>
                </c:pt>
                <c:pt idx="14403">
                  <c:v>2812</c:v>
                </c:pt>
                <c:pt idx="14404">
                  <c:v>2838</c:v>
                </c:pt>
                <c:pt idx="14405">
                  <c:v>2856</c:v>
                </c:pt>
                <c:pt idx="14406">
                  <c:v>2828</c:v>
                </c:pt>
                <c:pt idx="14407">
                  <c:v>2838</c:v>
                </c:pt>
                <c:pt idx="14408">
                  <c:v>2843</c:v>
                </c:pt>
                <c:pt idx="14409">
                  <c:v>2834</c:v>
                </c:pt>
                <c:pt idx="14410">
                  <c:v>2817</c:v>
                </c:pt>
                <c:pt idx="14411">
                  <c:v>2847</c:v>
                </c:pt>
                <c:pt idx="14412">
                  <c:v>2865</c:v>
                </c:pt>
                <c:pt idx="14413">
                  <c:v>2838</c:v>
                </c:pt>
                <c:pt idx="14414">
                  <c:v>2818</c:v>
                </c:pt>
                <c:pt idx="14415">
                  <c:v>2832</c:v>
                </c:pt>
                <c:pt idx="14416">
                  <c:v>2808</c:v>
                </c:pt>
                <c:pt idx="14417">
                  <c:v>2842</c:v>
                </c:pt>
                <c:pt idx="14418">
                  <c:v>2860</c:v>
                </c:pt>
                <c:pt idx="14419">
                  <c:v>2848</c:v>
                </c:pt>
                <c:pt idx="14420">
                  <c:v>2833</c:v>
                </c:pt>
                <c:pt idx="14421">
                  <c:v>2838</c:v>
                </c:pt>
                <c:pt idx="14422">
                  <c:v>2881</c:v>
                </c:pt>
                <c:pt idx="14423">
                  <c:v>2863</c:v>
                </c:pt>
                <c:pt idx="14424">
                  <c:v>2841</c:v>
                </c:pt>
                <c:pt idx="14425">
                  <c:v>2874</c:v>
                </c:pt>
                <c:pt idx="14426">
                  <c:v>2849</c:v>
                </c:pt>
                <c:pt idx="14427">
                  <c:v>2822</c:v>
                </c:pt>
                <c:pt idx="14428">
                  <c:v>2850</c:v>
                </c:pt>
                <c:pt idx="14429">
                  <c:v>2854</c:v>
                </c:pt>
                <c:pt idx="14430">
                  <c:v>2861</c:v>
                </c:pt>
                <c:pt idx="14431">
                  <c:v>2824</c:v>
                </c:pt>
                <c:pt idx="14432">
                  <c:v>2857</c:v>
                </c:pt>
                <c:pt idx="14433">
                  <c:v>2845</c:v>
                </c:pt>
                <c:pt idx="14434">
                  <c:v>2817</c:v>
                </c:pt>
                <c:pt idx="14435">
                  <c:v>2847</c:v>
                </c:pt>
                <c:pt idx="14436">
                  <c:v>2832</c:v>
                </c:pt>
                <c:pt idx="14437">
                  <c:v>2858</c:v>
                </c:pt>
                <c:pt idx="14438">
                  <c:v>2838</c:v>
                </c:pt>
                <c:pt idx="14439">
                  <c:v>2846</c:v>
                </c:pt>
                <c:pt idx="14440">
                  <c:v>2841</c:v>
                </c:pt>
                <c:pt idx="14441">
                  <c:v>2823</c:v>
                </c:pt>
                <c:pt idx="14442">
                  <c:v>2804</c:v>
                </c:pt>
                <c:pt idx="14443">
                  <c:v>2812</c:v>
                </c:pt>
                <c:pt idx="14444">
                  <c:v>2843</c:v>
                </c:pt>
                <c:pt idx="14445">
                  <c:v>2826</c:v>
                </c:pt>
                <c:pt idx="14446">
                  <c:v>2811</c:v>
                </c:pt>
                <c:pt idx="14447">
                  <c:v>2822</c:v>
                </c:pt>
                <c:pt idx="14448">
                  <c:v>2826</c:v>
                </c:pt>
                <c:pt idx="14449">
                  <c:v>2792</c:v>
                </c:pt>
                <c:pt idx="14450">
                  <c:v>2791</c:v>
                </c:pt>
                <c:pt idx="14451">
                  <c:v>2841</c:v>
                </c:pt>
                <c:pt idx="14452">
                  <c:v>2822</c:v>
                </c:pt>
                <c:pt idx="14453">
                  <c:v>2834</c:v>
                </c:pt>
                <c:pt idx="14454">
                  <c:v>2822</c:v>
                </c:pt>
                <c:pt idx="14455">
                  <c:v>2827</c:v>
                </c:pt>
                <c:pt idx="14456">
                  <c:v>2828</c:v>
                </c:pt>
                <c:pt idx="14457">
                  <c:v>2813</c:v>
                </c:pt>
                <c:pt idx="14458">
                  <c:v>2792</c:v>
                </c:pt>
                <c:pt idx="14459">
                  <c:v>2838</c:v>
                </c:pt>
                <c:pt idx="14460">
                  <c:v>2785</c:v>
                </c:pt>
                <c:pt idx="14461">
                  <c:v>2814</c:v>
                </c:pt>
                <c:pt idx="14462">
                  <c:v>2806</c:v>
                </c:pt>
                <c:pt idx="14463">
                  <c:v>2829</c:v>
                </c:pt>
                <c:pt idx="14464">
                  <c:v>2777</c:v>
                </c:pt>
                <c:pt idx="14465">
                  <c:v>2801</c:v>
                </c:pt>
                <c:pt idx="14466">
                  <c:v>2830</c:v>
                </c:pt>
                <c:pt idx="14467">
                  <c:v>2842</c:v>
                </c:pt>
                <c:pt idx="14468">
                  <c:v>2804</c:v>
                </c:pt>
                <c:pt idx="14469">
                  <c:v>2819</c:v>
                </c:pt>
                <c:pt idx="14470">
                  <c:v>2832</c:v>
                </c:pt>
                <c:pt idx="14471">
                  <c:v>2848</c:v>
                </c:pt>
                <c:pt idx="14472">
                  <c:v>2837</c:v>
                </c:pt>
                <c:pt idx="14473">
                  <c:v>2806</c:v>
                </c:pt>
                <c:pt idx="14474">
                  <c:v>2842</c:v>
                </c:pt>
                <c:pt idx="14475">
                  <c:v>2818</c:v>
                </c:pt>
                <c:pt idx="14476">
                  <c:v>2804</c:v>
                </c:pt>
                <c:pt idx="14477">
                  <c:v>2827</c:v>
                </c:pt>
                <c:pt idx="14478">
                  <c:v>2804</c:v>
                </c:pt>
                <c:pt idx="14479">
                  <c:v>2837</c:v>
                </c:pt>
                <c:pt idx="14480">
                  <c:v>2833</c:v>
                </c:pt>
                <c:pt idx="14481">
                  <c:v>2816</c:v>
                </c:pt>
                <c:pt idx="14482">
                  <c:v>2813</c:v>
                </c:pt>
                <c:pt idx="14483">
                  <c:v>2804</c:v>
                </c:pt>
                <c:pt idx="14484">
                  <c:v>2849</c:v>
                </c:pt>
                <c:pt idx="14485">
                  <c:v>2821</c:v>
                </c:pt>
                <c:pt idx="14486">
                  <c:v>2842</c:v>
                </c:pt>
                <c:pt idx="14487">
                  <c:v>2839</c:v>
                </c:pt>
                <c:pt idx="14488">
                  <c:v>2844</c:v>
                </c:pt>
                <c:pt idx="14489">
                  <c:v>2840</c:v>
                </c:pt>
                <c:pt idx="14490">
                  <c:v>2838</c:v>
                </c:pt>
                <c:pt idx="14491">
                  <c:v>2819</c:v>
                </c:pt>
                <c:pt idx="14492">
                  <c:v>2839</c:v>
                </c:pt>
                <c:pt idx="14493">
                  <c:v>2817</c:v>
                </c:pt>
                <c:pt idx="14494">
                  <c:v>2846</c:v>
                </c:pt>
                <c:pt idx="14495">
                  <c:v>2833</c:v>
                </c:pt>
                <c:pt idx="14496">
                  <c:v>2833</c:v>
                </c:pt>
                <c:pt idx="14497">
                  <c:v>2802</c:v>
                </c:pt>
                <c:pt idx="14498">
                  <c:v>2838</c:v>
                </c:pt>
                <c:pt idx="14499">
                  <c:v>2800</c:v>
                </c:pt>
                <c:pt idx="14500">
                  <c:v>2816</c:v>
                </c:pt>
                <c:pt idx="14501">
                  <c:v>2818</c:v>
                </c:pt>
                <c:pt idx="14502">
                  <c:v>2827</c:v>
                </c:pt>
                <c:pt idx="14503">
                  <c:v>2823</c:v>
                </c:pt>
                <c:pt idx="14504">
                  <c:v>2833</c:v>
                </c:pt>
                <c:pt idx="14505">
                  <c:v>2785</c:v>
                </c:pt>
                <c:pt idx="14506">
                  <c:v>2822</c:v>
                </c:pt>
                <c:pt idx="14507">
                  <c:v>2815</c:v>
                </c:pt>
                <c:pt idx="14508">
                  <c:v>2835</c:v>
                </c:pt>
                <c:pt idx="14509">
                  <c:v>2834</c:v>
                </c:pt>
                <c:pt idx="14510">
                  <c:v>2821</c:v>
                </c:pt>
                <c:pt idx="14511">
                  <c:v>2850</c:v>
                </c:pt>
                <c:pt idx="14512">
                  <c:v>2788</c:v>
                </c:pt>
                <c:pt idx="14513">
                  <c:v>2800</c:v>
                </c:pt>
                <c:pt idx="14514">
                  <c:v>2808</c:v>
                </c:pt>
                <c:pt idx="14515">
                  <c:v>2806</c:v>
                </c:pt>
                <c:pt idx="14516">
                  <c:v>2811</c:v>
                </c:pt>
                <c:pt idx="14517">
                  <c:v>2815</c:v>
                </c:pt>
                <c:pt idx="14518">
                  <c:v>2862</c:v>
                </c:pt>
                <c:pt idx="14519">
                  <c:v>2815</c:v>
                </c:pt>
                <c:pt idx="14520">
                  <c:v>2779</c:v>
                </c:pt>
                <c:pt idx="14521">
                  <c:v>2823</c:v>
                </c:pt>
                <c:pt idx="14522">
                  <c:v>2832</c:v>
                </c:pt>
                <c:pt idx="14523">
                  <c:v>2826</c:v>
                </c:pt>
                <c:pt idx="14524">
                  <c:v>2811</c:v>
                </c:pt>
                <c:pt idx="14525">
                  <c:v>2806</c:v>
                </c:pt>
                <c:pt idx="14526">
                  <c:v>2804</c:v>
                </c:pt>
                <c:pt idx="14527">
                  <c:v>2825</c:v>
                </c:pt>
                <c:pt idx="14528">
                  <c:v>2832</c:v>
                </c:pt>
                <c:pt idx="14529">
                  <c:v>2810</c:v>
                </c:pt>
                <c:pt idx="14530">
                  <c:v>2766</c:v>
                </c:pt>
                <c:pt idx="14531">
                  <c:v>2805</c:v>
                </c:pt>
                <c:pt idx="14532">
                  <c:v>2794</c:v>
                </c:pt>
                <c:pt idx="14533">
                  <c:v>2767</c:v>
                </c:pt>
                <c:pt idx="14534">
                  <c:v>2762</c:v>
                </c:pt>
                <c:pt idx="14535">
                  <c:v>2815</c:v>
                </c:pt>
                <c:pt idx="14536">
                  <c:v>2817</c:v>
                </c:pt>
                <c:pt idx="14537">
                  <c:v>2812</c:v>
                </c:pt>
                <c:pt idx="14538">
                  <c:v>2808</c:v>
                </c:pt>
                <c:pt idx="14539">
                  <c:v>2845</c:v>
                </c:pt>
                <c:pt idx="14540">
                  <c:v>2798</c:v>
                </c:pt>
                <c:pt idx="14541">
                  <c:v>2803</c:v>
                </c:pt>
                <c:pt idx="14542">
                  <c:v>2831</c:v>
                </c:pt>
                <c:pt idx="14543">
                  <c:v>2815</c:v>
                </c:pt>
                <c:pt idx="14544">
                  <c:v>2792</c:v>
                </c:pt>
                <c:pt idx="14545">
                  <c:v>2819</c:v>
                </c:pt>
                <c:pt idx="14546">
                  <c:v>2778</c:v>
                </c:pt>
                <c:pt idx="14547">
                  <c:v>2853</c:v>
                </c:pt>
                <c:pt idx="14548">
                  <c:v>2833</c:v>
                </c:pt>
                <c:pt idx="14549">
                  <c:v>2843</c:v>
                </c:pt>
                <c:pt idx="14550">
                  <c:v>2810</c:v>
                </c:pt>
                <c:pt idx="14551">
                  <c:v>2805</c:v>
                </c:pt>
                <c:pt idx="14552">
                  <c:v>2841</c:v>
                </c:pt>
                <c:pt idx="14553">
                  <c:v>2826</c:v>
                </c:pt>
                <c:pt idx="14554">
                  <c:v>2851</c:v>
                </c:pt>
                <c:pt idx="14555">
                  <c:v>2825</c:v>
                </c:pt>
                <c:pt idx="14556">
                  <c:v>2826</c:v>
                </c:pt>
                <c:pt idx="14557">
                  <c:v>2874</c:v>
                </c:pt>
                <c:pt idx="14558">
                  <c:v>2868</c:v>
                </c:pt>
                <c:pt idx="14559">
                  <c:v>2867</c:v>
                </c:pt>
                <c:pt idx="14560">
                  <c:v>2856</c:v>
                </c:pt>
                <c:pt idx="14561">
                  <c:v>2842</c:v>
                </c:pt>
                <c:pt idx="14562">
                  <c:v>2855</c:v>
                </c:pt>
                <c:pt idx="14563">
                  <c:v>2871</c:v>
                </c:pt>
                <c:pt idx="14564">
                  <c:v>2857</c:v>
                </c:pt>
                <c:pt idx="14565">
                  <c:v>2861</c:v>
                </c:pt>
                <c:pt idx="14566">
                  <c:v>2835</c:v>
                </c:pt>
                <c:pt idx="14567">
                  <c:v>2857</c:v>
                </c:pt>
                <c:pt idx="14568">
                  <c:v>2847</c:v>
                </c:pt>
                <c:pt idx="14569">
                  <c:v>2865</c:v>
                </c:pt>
                <c:pt idx="14570">
                  <c:v>2832</c:v>
                </c:pt>
                <c:pt idx="14571">
                  <c:v>2860</c:v>
                </c:pt>
                <c:pt idx="14572">
                  <c:v>2825</c:v>
                </c:pt>
                <c:pt idx="14573">
                  <c:v>2820</c:v>
                </c:pt>
                <c:pt idx="14574">
                  <c:v>2840</c:v>
                </c:pt>
                <c:pt idx="14575">
                  <c:v>2836</c:v>
                </c:pt>
                <c:pt idx="14576">
                  <c:v>2835</c:v>
                </c:pt>
                <c:pt idx="14577">
                  <c:v>2821</c:v>
                </c:pt>
                <c:pt idx="14578">
                  <c:v>2815</c:v>
                </c:pt>
                <c:pt idx="14579">
                  <c:v>2837</c:v>
                </c:pt>
                <c:pt idx="14580">
                  <c:v>2823</c:v>
                </c:pt>
                <c:pt idx="14581">
                  <c:v>2844</c:v>
                </c:pt>
                <c:pt idx="14582">
                  <c:v>2833</c:v>
                </c:pt>
                <c:pt idx="14583">
                  <c:v>2826</c:v>
                </c:pt>
                <c:pt idx="14584">
                  <c:v>2835</c:v>
                </c:pt>
                <c:pt idx="14585">
                  <c:v>2857</c:v>
                </c:pt>
                <c:pt idx="14586">
                  <c:v>2866</c:v>
                </c:pt>
                <c:pt idx="14587">
                  <c:v>2845</c:v>
                </c:pt>
                <c:pt idx="14588">
                  <c:v>2827</c:v>
                </c:pt>
                <c:pt idx="14589">
                  <c:v>2847</c:v>
                </c:pt>
                <c:pt idx="14590">
                  <c:v>2833</c:v>
                </c:pt>
                <c:pt idx="14591">
                  <c:v>2841</c:v>
                </c:pt>
                <c:pt idx="14592">
                  <c:v>2863</c:v>
                </c:pt>
                <c:pt idx="14593">
                  <c:v>2864</c:v>
                </c:pt>
                <c:pt idx="14594">
                  <c:v>2850</c:v>
                </c:pt>
                <c:pt idx="14595">
                  <c:v>2863</c:v>
                </c:pt>
                <c:pt idx="14596">
                  <c:v>2840</c:v>
                </c:pt>
                <c:pt idx="14597">
                  <c:v>2841</c:v>
                </c:pt>
                <c:pt idx="14598">
                  <c:v>2823</c:v>
                </c:pt>
                <c:pt idx="14599">
                  <c:v>2819</c:v>
                </c:pt>
                <c:pt idx="14600">
                  <c:v>2819</c:v>
                </c:pt>
                <c:pt idx="14601">
                  <c:v>2847</c:v>
                </c:pt>
                <c:pt idx="14602">
                  <c:v>2816</c:v>
                </c:pt>
                <c:pt idx="14603">
                  <c:v>2822</c:v>
                </c:pt>
                <c:pt idx="14604">
                  <c:v>2831</c:v>
                </c:pt>
                <c:pt idx="14605">
                  <c:v>2841</c:v>
                </c:pt>
                <c:pt idx="14606">
                  <c:v>2840</c:v>
                </c:pt>
                <c:pt idx="14607">
                  <c:v>2855</c:v>
                </c:pt>
                <c:pt idx="14608">
                  <c:v>2854</c:v>
                </c:pt>
                <c:pt idx="14609">
                  <c:v>2826</c:v>
                </c:pt>
                <c:pt idx="14610">
                  <c:v>2841</c:v>
                </c:pt>
                <c:pt idx="14611">
                  <c:v>2816</c:v>
                </c:pt>
                <c:pt idx="14612">
                  <c:v>2843</c:v>
                </c:pt>
                <c:pt idx="14613">
                  <c:v>2829</c:v>
                </c:pt>
                <c:pt idx="14614">
                  <c:v>2817</c:v>
                </c:pt>
                <c:pt idx="14615">
                  <c:v>2814</c:v>
                </c:pt>
                <c:pt idx="14616">
                  <c:v>2857</c:v>
                </c:pt>
                <c:pt idx="14617">
                  <c:v>2824</c:v>
                </c:pt>
                <c:pt idx="14618">
                  <c:v>2800</c:v>
                </c:pt>
                <c:pt idx="14619">
                  <c:v>2820</c:v>
                </c:pt>
                <c:pt idx="14620">
                  <c:v>2829</c:v>
                </c:pt>
                <c:pt idx="14621">
                  <c:v>2807</c:v>
                </c:pt>
                <c:pt idx="14622">
                  <c:v>2819</c:v>
                </c:pt>
                <c:pt idx="14623">
                  <c:v>2781</c:v>
                </c:pt>
                <c:pt idx="14624">
                  <c:v>2818</c:v>
                </c:pt>
                <c:pt idx="14625">
                  <c:v>2795</c:v>
                </c:pt>
                <c:pt idx="14626">
                  <c:v>2814</c:v>
                </c:pt>
                <c:pt idx="14627">
                  <c:v>2830</c:v>
                </c:pt>
                <c:pt idx="14628">
                  <c:v>2805</c:v>
                </c:pt>
                <c:pt idx="14629">
                  <c:v>2773</c:v>
                </c:pt>
                <c:pt idx="14630">
                  <c:v>2800</c:v>
                </c:pt>
                <c:pt idx="14631">
                  <c:v>2851</c:v>
                </c:pt>
                <c:pt idx="14632">
                  <c:v>2807</c:v>
                </c:pt>
                <c:pt idx="14633">
                  <c:v>2812</c:v>
                </c:pt>
                <c:pt idx="14634">
                  <c:v>2770</c:v>
                </c:pt>
                <c:pt idx="14635">
                  <c:v>2841</c:v>
                </c:pt>
                <c:pt idx="14636">
                  <c:v>2816</c:v>
                </c:pt>
                <c:pt idx="14637">
                  <c:v>2815</c:v>
                </c:pt>
                <c:pt idx="14638">
                  <c:v>2806</c:v>
                </c:pt>
                <c:pt idx="14639">
                  <c:v>2807</c:v>
                </c:pt>
                <c:pt idx="14640">
                  <c:v>2818</c:v>
                </c:pt>
                <c:pt idx="14641">
                  <c:v>2804</c:v>
                </c:pt>
                <c:pt idx="14642">
                  <c:v>2796</c:v>
                </c:pt>
                <c:pt idx="14643">
                  <c:v>2775</c:v>
                </c:pt>
                <c:pt idx="14644">
                  <c:v>2814</c:v>
                </c:pt>
                <c:pt idx="14645">
                  <c:v>2832</c:v>
                </c:pt>
                <c:pt idx="14646">
                  <c:v>2802</c:v>
                </c:pt>
                <c:pt idx="14647">
                  <c:v>2808</c:v>
                </c:pt>
                <c:pt idx="14648">
                  <c:v>2823</c:v>
                </c:pt>
                <c:pt idx="14649">
                  <c:v>2829</c:v>
                </c:pt>
                <c:pt idx="14650">
                  <c:v>2836</c:v>
                </c:pt>
                <c:pt idx="14651">
                  <c:v>2830</c:v>
                </c:pt>
                <c:pt idx="14652">
                  <c:v>2829</c:v>
                </c:pt>
                <c:pt idx="14653">
                  <c:v>2858</c:v>
                </c:pt>
                <c:pt idx="14654">
                  <c:v>2848</c:v>
                </c:pt>
                <c:pt idx="14655">
                  <c:v>2851</c:v>
                </c:pt>
                <c:pt idx="14656">
                  <c:v>2826</c:v>
                </c:pt>
                <c:pt idx="14657">
                  <c:v>2839</c:v>
                </c:pt>
                <c:pt idx="14658">
                  <c:v>2820</c:v>
                </c:pt>
                <c:pt idx="14659">
                  <c:v>2812</c:v>
                </c:pt>
                <c:pt idx="14660">
                  <c:v>2847</c:v>
                </c:pt>
                <c:pt idx="14661">
                  <c:v>2849</c:v>
                </c:pt>
                <c:pt idx="14662">
                  <c:v>2824</c:v>
                </c:pt>
                <c:pt idx="14663">
                  <c:v>2862</c:v>
                </c:pt>
                <c:pt idx="14664">
                  <c:v>2841</c:v>
                </c:pt>
                <c:pt idx="14665">
                  <c:v>2874</c:v>
                </c:pt>
                <c:pt idx="14666">
                  <c:v>2876</c:v>
                </c:pt>
                <c:pt idx="14667">
                  <c:v>2821</c:v>
                </c:pt>
                <c:pt idx="14668">
                  <c:v>2830</c:v>
                </c:pt>
                <c:pt idx="14669">
                  <c:v>2873</c:v>
                </c:pt>
                <c:pt idx="14670">
                  <c:v>2860</c:v>
                </c:pt>
                <c:pt idx="14671">
                  <c:v>2854</c:v>
                </c:pt>
                <c:pt idx="14672">
                  <c:v>2860</c:v>
                </c:pt>
                <c:pt idx="14673">
                  <c:v>2847</c:v>
                </c:pt>
                <c:pt idx="14674">
                  <c:v>2845</c:v>
                </c:pt>
                <c:pt idx="14675">
                  <c:v>2857</c:v>
                </c:pt>
                <c:pt idx="14676">
                  <c:v>2835</c:v>
                </c:pt>
                <c:pt idx="14677">
                  <c:v>2857</c:v>
                </c:pt>
                <c:pt idx="14678">
                  <c:v>2869</c:v>
                </c:pt>
                <c:pt idx="14679">
                  <c:v>2850</c:v>
                </c:pt>
                <c:pt idx="14680">
                  <c:v>2866</c:v>
                </c:pt>
                <c:pt idx="14681">
                  <c:v>2839</c:v>
                </c:pt>
                <c:pt idx="14682">
                  <c:v>2874</c:v>
                </c:pt>
                <c:pt idx="14683">
                  <c:v>2830</c:v>
                </c:pt>
                <c:pt idx="14684">
                  <c:v>2854</c:v>
                </c:pt>
                <c:pt idx="14685">
                  <c:v>2843</c:v>
                </c:pt>
                <c:pt idx="14686">
                  <c:v>2824</c:v>
                </c:pt>
                <c:pt idx="14687">
                  <c:v>2817</c:v>
                </c:pt>
                <c:pt idx="14688">
                  <c:v>2844</c:v>
                </c:pt>
                <c:pt idx="14689">
                  <c:v>2832</c:v>
                </c:pt>
                <c:pt idx="14690">
                  <c:v>2849</c:v>
                </c:pt>
                <c:pt idx="14691">
                  <c:v>2807</c:v>
                </c:pt>
                <c:pt idx="14692">
                  <c:v>2841</c:v>
                </c:pt>
                <c:pt idx="14693">
                  <c:v>2822</c:v>
                </c:pt>
                <c:pt idx="14694">
                  <c:v>2834</c:v>
                </c:pt>
                <c:pt idx="14695">
                  <c:v>2846</c:v>
                </c:pt>
                <c:pt idx="14696">
                  <c:v>2829</c:v>
                </c:pt>
                <c:pt idx="14697">
                  <c:v>2834</c:v>
                </c:pt>
                <c:pt idx="14698">
                  <c:v>2783</c:v>
                </c:pt>
                <c:pt idx="14699">
                  <c:v>2839</c:v>
                </c:pt>
                <c:pt idx="14700">
                  <c:v>2827</c:v>
                </c:pt>
                <c:pt idx="14701">
                  <c:v>2817</c:v>
                </c:pt>
                <c:pt idx="14702">
                  <c:v>2800</c:v>
                </c:pt>
                <c:pt idx="14703">
                  <c:v>2821</c:v>
                </c:pt>
                <c:pt idx="14704">
                  <c:v>2834</c:v>
                </c:pt>
                <c:pt idx="14705">
                  <c:v>2805</c:v>
                </c:pt>
                <c:pt idx="14706">
                  <c:v>2830</c:v>
                </c:pt>
                <c:pt idx="14707">
                  <c:v>2818</c:v>
                </c:pt>
                <c:pt idx="14708">
                  <c:v>2837</c:v>
                </c:pt>
                <c:pt idx="14709">
                  <c:v>2848</c:v>
                </c:pt>
                <c:pt idx="14710">
                  <c:v>2895</c:v>
                </c:pt>
                <c:pt idx="14711">
                  <c:v>2861</c:v>
                </c:pt>
                <c:pt idx="14712">
                  <c:v>2893</c:v>
                </c:pt>
                <c:pt idx="14713">
                  <c:v>2864</c:v>
                </c:pt>
                <c:pt idx="14714">
                  <c:v>2854</c:v>
                </c:pt>
                <c:pt idx="14715">
                  <c:v>2839</c:v>
                </c:pt>
                <c:pt idx="14716">
                  <c:v>2848</c:v>
                </c:pt>
                <c:pt idx="14717">
                  <c:v>2849</c:v>
                </c:pt>
                <c:pt idx="14718">
                  <c:v>2840</c:v>
                </c:pt>
                <c:pt idx="14719">
                  <c:v>2826</c:v>
                </c:pt>
                <c:pt idx="14720">
                  <c:v>2829</c:v>
                </c:pt>
                <c:pt idx="14721">
                  <c:v>2829</c:v>
                </c:pt>
                <c:pt idx="14722">
                  <c:v>2819</c:v>
                </c:pt>
                <c:pt idx="14723">
                  <c:v>2806</c:v>
                </c:pt>
                <c:pt idx="14724">
                  <c:v>2832</c:v>
                </c:pt>
                <c:pt idx="14725">
                  <c:v>2859</c:v>
                </c:pt>
                <c:pt idx="14726">
                  <c:v>2847</c:v>
                </c:pt>
                <c:pt idx="14727">
                  <c:v>2827</c:v>
                </c:pt>
                <c:pt idx="14728">
                  <c:v>2815</c:v>
                </c:pt>
                <c:pt idx="14729">
                  <c:v>2788</c:v>
                </c:pt>
                <c:pt idx="14730">
                  <c:v>2851</c:v>
                </c:pt>
                <c:pt idx="14731">
                  <c:v>2810</c:v>
                </c:pt>
                <c:pt idx="14732">
                  <c:v>2831</c:v>
                </c:pt>
                <c:pt idx="14733">
                  <c:v>2817</c:v>
                </c:pt>
                <c:pt idx="14734">
                  <c:v>2813</c:v>
                </c:pt>
                <c:pt idx="14735">
                  <c:v>2803</c:v>
                </c:pt>
                <c:pt idx="14736">
                  <c:v>2788</c:v>
                </c:pt>
                <c:pt idx="14737">
                  <c:v>2780</c:v>
                </c:pt>
                <c:pt idx="14738">
                  <c:v>2801</c:v>
                </c:pt>
                <c:pt idx="14739">
                  <c:v>2830</c:v>
                </c:pt>
                <c:pt idx="14740">
                  <c:v>2816</c:v>
                </c:pt>
                <c:pt idx="14741">
                  <c:v>2810</c:v>
                </c:pt>
                <c:pt idx="14742">
                  <c:v>2807</c:v>
                </c:pt>
                <c:pt idx="14743">
                  <c:v>2850</c:v>
                </c:pt>
                <c:pt idx="14744">
                  <c:v>2843</c:v>
                </c:pt>
                <c:pt idx="14745">
                  <c:v>2847</c:v>
                </c:pt>
                <c:pt idx="14746">
                  <c:v>2819</c:v>
                </c:pt>
                <c:pt idx="14747">
                  <c:v>2830</c:v>
                </c:pt>
                <c:pt idx="14748">
                  <c:v>2832</c:v>
                </c:pt>
                <c:pt idx="14749">
                  <c:v>2812</c:v>
                </c:pt>
                <c:pt idx="14750">
                  <c:v>2830</c:v>
                </c:pt>
                <c:pt idx="14751">
                  <c:v>2832</c:v>
                </c:pt>
                <c:pt idx="14752">
                  <c:v>2828</c:v>
                </c:pt>
                <c:pt idx="14753">
                  <c:v>2802</c:v>
                </c:pt>
                <c:pt idx="14754">
                  <c:v>2865</c:v>
                </c:pt>
                <c:pt idx="14755">
                  <c:v>2839</c:v>
                </c:pt>
                <c:pt idx="14756">
                  <c:v>2827</c:v>
                </c:pt>
                <c:pt idx="14757">
                  <c:v>2836</c:v>
                </c:pt>
                <c:pt idx="14758">
                  <c:v>2796</c:v>
                </c:pt>
                <c:pt idx="14759">
                  <c:v>2831</c:v>
                </c:pt>
                <c:pt idx="14760">
                  <c:v>2840</c:v>
                </c:pt>
                <c:pt idx="14761">
                  <c:v>2817</c:v>
                </c:pt>
                <c:pt idx="14762">
                  <c:v>2815</c:v>
                </c:pt>
                <c:pt idx="14763">
                  <c:v>2854</c:v>
                </c:pt>
                <c:pt idx="14764">
                  <c:v>2827</c:v>
                </c:pt>
                <c:pt idx="14765">
                  <c:v>2858</c:v>
                </c:pt>
                <c:pt idx="14766">
                  <c:v>2857</c:v>
                </c:pt>
                <c:pt idx="14767">
                  <c:v>2832</c:v>
                </c:pt>
                <c:pt idx="14768">
                  <c:v>2830</c:v>
                </c:pt>
                <c:pt idx="14769">
                  <c:v>2838</c:v>
                </c:pt>
                <c:pt idx="14770">
                  <c:v>2824</c:v>
                </c:pt>
                <c:pt idx="14771">
                  <c:v>2866</c:v>
                </c:pt>
                <c:pt idx="14772">
                  <c:v>2811</c:v>
                </c:pt>
                <c:pt idx="14773">
                  <c:v>2835</c:v>
                </c:pt>
                <c:pt idx="14774">
                  <c:v>2827</c:v>
                </c:pt>
                <c:pt idx="14775">
                  <c:v>2799</c:v>
                </c:pt>
                <c:pt idx="14776">
                  <c:v>2810</c:v>
                </c:pt>
                <c:pt idx="14777">
                  <c:v>2834</c:v>
                </c:pt>
                <c:pt idx="14778">
                  <c:v>2840</c:v>
                </c:pt>
                <c:pt idx="14779">
                  <c:v>2843</c:v>
                </c:pt>
                <c:pt idx="14780">
                  <c:v>2798</c:v>
                </c:pt>
                <c:pt idx="14781">
                  <c:v>2810</c:v>
                </c:pt>
                <c:pt idx="14782">
                  <c:v>2832</c:v>
                </c:pt>
                <c:pt idx="14783">
                  <c:v>2824</c:v>
                </c:pt>
                <c:pt idx="14784">
                  <c:v>2802</c:v>
                </c:pt>
                <c:pt idx="14785">
                  <c:v>2837</c:v>
                </c:pt>
                <c:pt idx="14786">
                  <c:v>2813</c:v>
                </c:pt>
                <c:pt idx="14787">
                  <c:v>2824</c:v>
                </c:pt>
                <c:pt idx="14788">
                  <c:v>2805</c:v>
                </c:pt>
                <c:pt idx="14789">
                  <c:v>2790</c:v>
                </c:pt>
                <c:pt idx="14790">
                  <c:v>2806</c:v>
                </c:pt>
                <c:pt idx="14791">
                  <c:v>2791</c:v>
                </c:pt>
                <c:pt idx="14792">
                  <c:v>2772</c:v>
                </c:pt>
                <c:pt idx="14793">
                  <c:v>2801</c:v>
                </c:pt>
                <c:pt idx="14794">
                  <c:v>2801</c:v>
                </c:pt>
                <c:pt idx="14795">
                  <c:v>2808</c:v>
                </c:pt>
                <c:pt idx="14796">
                  <c:v>2805</c:v>
                </c:pt>
                <c:pt idx="14797">
                  <c:v>2809</c:v>
                </c:pt>
                <c:pt idx="14798">
                  <c:v>2819</c:v>
                </c:pt>
                <c:pt idx="14799">
                  <c:v>2792</c:v>
                </c:pt>
                <c:pt idx="14800">
                  <c:v>2804</c:v>
                </c:pt>
                <c:pt idx="14801">
                  <c:v>2799</c:v>
                </c:pt>
                <c:pt idx="14802">
                  <c:v>2789</c:v>
                </c:pt>
                <c:pt idx="14803">
                  <c:v>2812</c:v>
                </c:pt>
                <c:pt idx="14804">
                  <c:v>2808</c:v>
                </c:pt>
                <c:pt idx="14805">
                  <c:v>2800</c:v>
                </c:pt>
                <c:pt idx="14806">
                  <c:v>2789</c:v>
                </c:pt>
                <c:pt idx="14807">
                  <c:v>2819</c:v>
                </c:pt>
                <c:pt idx="14808">
                  <c:v>2809</c:v>
                </c:pt>
                <c:pt idx="14809">
                  <c:v>2809</c:v>
                </c:pt>
                <c:pt idx="14810">
                  <c:v>2791</c:v>
                </c:pt>
                <c:pt idx="14811">
                  <c:v>2824</c:v>
                </c:pt>
                <c:pt idx="14812">
                  <c:v>2830</c:v>
                </c:pt>
                <c:pt idx="14813">
                  <c:v>2820</c:v>
                </c:pt>
                <c:pt idx="14814">
                  <c:v>2846</c:v>
                </c:pt>
                <c:pt idx="14815">
                  <c:v>2815</c:v>
                </c:pt>
                <c:pt idx="14816">
                  <c:v>2819</c:v>
                </c:pt>
                <c:pt idx="14817">
                  <c:v>2821</c:v>
                </c:pt>
                <c:pt idx="14818">
                  <c:v>2836</c:v>
                </c:pt>
                <c:pt idx="14819">
                  <c:v>2846</c:v>
                </c:pt>
                <c:pt idx="14820">
                  <c:v>2783</c:v>
                </c:pt>
                <c:pt idx="14821">
                  <c:v>2794</c:v>
                </c:pt>
                <c:pt idx="14822">
                  <c:v>2828</c:v>
                </c:pt>
                <c:pt idx="14823">
                  <c:v>2820</c:v>
                </c:pt>
                <c:pt idx="14824">
                  <c:v>2784</c:v>
                </c:pt>
                <c:pt idx="14825">
                  <c:v>2815</c:v>
                </c:pt>
                <c:pt idx="14826">
                  <c:v>2790</c:v>
                </c:pt>
                <c:pt idx="14827">
                  <c:v>2792</c:v>
                </c:pt>
                <c:pt idx="14828">
                  <c:v>2835</c:v>
                </c:pt>
                <c:pt idx="14829">
                  <c:v>2835</c:v>
                </c:pt>
                <c:pt idx="14830">
                  <c:v>2804</c:v>
                </c:pt>
                <c:pt idx="14831">
                  <c:v>2840</c:v>
                </c:pt>
                <c:pt idx="14832">
                  <c:v>2847</c:v>
                </c:pt>
                <c:pt idx="14833">
                  <c:v>2835</c:v>
                </c:pt>
                <c:pt idx="14834">
                  <c:v>2832</c:v>
                </c:pt>
                <c:pt idx="14835">
                  <c:v>2844</c:v>
                </c:pt>
                <c:pt idx="14836">
                  <c:v>2835</c:v>
                </c:pt>
                <c:pt idx="14837">
                  <c:v>2798</c:v>
                </c:pt>
                <c:pt idx="14838">
                  <c:v>2814</c:v>
                </c:pt>
                <c:pt idx="14839">
                  <c:v>2800</c:v>
                </c:pt>
                <c:pt idx="14840">
                  <c:v>2805</c:v>
                </c:pt>
                <c:pt idx="14841">
                  <c:v>2812</c:v>
                </c:pt>
                <c:pt idx="14842">
                  <c:v>2807</c:v>
                </c:pt>
                <c:pt idx="14843">
                  <c:v>2811</c:v>
                </c:pt>
                <c:pt idx="14844">
                  <c:v>2817</c:v>
                </c:pt>
                <c:pt idx="14845">
                  <c:v>2804</c:v>
                </c:pt>
                <c:pt idx="14846">
                  <c:v>2826</c:v>
                </c:pt>
                <c:pt idx="14847">
                  <c:v>2834</c:v>
                </c:pt>
                <c:pt idx="14848">
                  <c:v>2855</c:v>
                </c:pt>
                <c:pt idx="14849">
                  <c:v>2814</c:v>
                </c:pt>
                <c:pt idx="14850">
                  <c:v>2837</c:v>
                </c:pt>
                <c:pt idx="14851">
                  <c:v>2817</c:v>
                </c:pt>
                <c:pt idx="14852">
                  <c:v>2812</c:v>
                </c:pt>
                <c:pt idx="14853">
                  <c:v>2810</c:v>
                </c:pt>
                <c:pt idx="14854">
                  <c:v>2804</c:v>
                </c:pt>
                <c:pt idx="14855">
                  <c:v>2813</c:v>
                </c:pt>
                <c:pt idx="14856">
                  <c:v>2814</c:v>
                </c:pt>
                <c:pt idx="14857">
                  <c:v>2829</c:v>
                </c:pt>
                <c:pt idx="14858">
                  <c:v>2813</c:v>
                </c:pt>
                <c:pt idx="14859">
                  <c:v>2790</c:v>
                </c:pt>
                <c:pt idx="14860">
                  <c:v>2820</c:v>
                </c:pt>
                <c:pt idx="14861">
                  <c:v>2835</c:v>
                </c:pt>
                <c:pt idx="14862">
                  <c:v>2838</c:v>
                </c:pt>
                <c:pt idx="14863">
                  <c:v>2856</c:v>
                </c:pt>
                <c:pt idx="14864">
                  <c:v>2828</c:v>
                </c:pt>
                <c:pt idx="14865">
                  <c:v>2828</c:v>
                </c:pt>
                <c:pt idx="14866">
                  <c:v>2831</c:v>
                </c:pt>
                <c:pt idx="14867">
                  <c:v>2843</c:v>
                </c:pt>
                <c:pt idx="14868">
                  <c:v>2836</c:v>
                </c:pt>
                <c:pt idx="14869">
                  <c:v>2816</c:v>
                </c:pt>
                <c:pt idx="14870">
                  <c:v>2831</c:v>
                </c:pt>
                <c:pt idx="14871">
                  <c:v>2825</c:v>
                </c:pt>
                <c:pt idx="14872">
                  <c:v>2819</c:v>
                </c:pt>
                <c:pt idx="14873">
                  <c:v>2804</c:v>
                </c:pt>
                <c:pt idx="14874">
                  <c:v>2839</c:v>
                </c:pt>
                <c:pt idx="14875">
                  <c:v>2834</c:v>
                </c:pt>
                <c:pt idx="14876">
                  <c:v>2829</c:v>
                </c:pt>
                <c:pt idx="14877">
                  <c:v>2817</c:v>
                </c:pt>
                <c:pt idx="14878">
                  <c:v>2831</c:v>
                </c:pt>
                <c:pt idx="14879">
                  <c:v>2826</c:v>
                </c:pt>
                <c:pt idx="14880">
                  <c:v>2831</c:v>
                </c:pt>
                <c:pt idx="14881">
                  <c:v>2831</c:v>
                </c:pt>
                <c:pt idx="14882">
                  <c:v>2840</c:v>
                </c:pt>
                <c:pt idx="14883">
                  <c:v>2828</c:v>
                </c:pt>
                <c:pt idx="14884">
                  <c:v>2857</c:v>
                </c:pt>
                <c:pt idx="14885">
                  <c:v>2830</c:v>
                </c:pt>
                <c:pt idx="14886">
                  <c:v>2828</c:v>
                </c:pt>
                <c:pt idx="14887">
                  <c:v>2827</c:v>
                </c:pt>
                <c:pt idx="14888">
                  <c:v>2821</c:v>
                </c:pt>
                <c:pt idx="14889">
                  <c:v>2850</c:v>
                </c:pt>
                <c:pt idx="14890">
                  <c:v>2844</c:v>
                </c:pt>
                <c:pt idx="14891">
                  <c:v>2821</c:v>
                </c:pt>
                <c:pt idx="14892">
                  <c:v>2826</c:v>
                </c:pt>
                <c:pt idx="14893">
                  <c:v>2807</c:v>
                </c:pt>
                <c:pt idx="14894">
                  <c:v>2830</c:v>
                </c:pt>
                <c:pt idx="14895">
                  <c:v>2790</c:v>
                </c:pt>
                <c:pt idx="14896">
                  <c:v>2841</c:v>
                </c:pt>
                <c:pt idx="14897">
                  <c:v>2831</c:v>
                </c:pt>
                <c:pt idx="14898">
                  <c:v>2821</c:v>
                </c:pt>
                <c:pt idx="14899">
                  <c:v>2797</c:v>
                </c:pt>
                <c:pt idx="14900">
                  <c:v>2806</c:v>
                </c:pt>
                <c:pt idx="14901">
                  <c:v>2794</c:v>
                </c:pt>
                <c:pt idx="14902">
                  <c:v>2782</c:v>
                </c:pt>
                <c:pt idx="14903">
                  <c:v>2801</c:v>
                </c:pt>
                <c:pt idx="14904">
                  <c:v>2813</c:v>
                </c:pt>
                <c:pt idx="14905">
                  <c:v>2797</c:v>
                </c:pt>
                <c:pt idx="14906">
                  <c:v>2824</c:v>
                </c:pt>
                <c:pt idx="14907">
                  <c:v>2814</c:v>
                </c:pt>
                <c:pt idx="14908">
                  <c:v>2809</c:v>
                </c:pt>
                <c:pt idx="14909">
                  <c:v>2803</c:v>
                </c:pt>
                <c:pt idx="14910">
                  <c:v>2797</c:v>
                </c:pt>
                <c:pt idx="14911">
                  <c:v>2814</c:v>
                </c:pt>
                <c:pt idx="14912">
                  <c:v>2817</c:v>
                </c:pt>
                <c:pt idx="14913">
                  <c:v>2813</c:v>
                </c:pt>
                <c:pt idx="14914">
                  <c:v>2815</c:v>
                </c:pt>
                <c:pt idx="14915">
                  <c:v>2800</c:v>
                </c:pt>
                <c:pt idx="14916">
                  <c:v>2794</c:v>
                </c:pt>
                <c:pt idx="14917">
                  <c:v>2773</c:v>
                </c:pt>
                <c:pt idx="14918">
                  <c:v>2809</c:v>
                </c:pt>
                <c:pt idx="14919">
                  <c:v>2817</c:v>
                </c:pt>
                <c:pt idx="14920">
                  <c:v>2790</c:v>
                </c:pt>
                <c:pt idx="14921">
                  <c:v>2797</c:v>
                </c:pt>
                <c:pt idx="14922">
                  <c:v>2791</c:v>
                </c:pt>
                <c:pt idx="14923">
                  <c:v>2800</c:v>
                </c:pt>
                <c:pt idx="14924">
                  <c:v>2777</c:v>
                </c:pt>
                <c:pt idx="14925">
                  <c:v>2770</c:v>
                </c:pt>
                <c:pt idx="14926">
                  <c:v>2774</c:v>
                </c:pt>
                <c:pt idx="14927">
                  <c:v>2787</c:v>
                </c:pt>
                <c:pt idx="14928">
                  <c:v>2806</c:v>
                </c:pt>
                <c:pt idx="14929">
                  <c:v>2833</c:v>
                </c:pt>
                <c:pt idx="14930">
                  <c:v>2795</c:v>
                </c:pt>
                <c:pt idx="14931">
                  <c:v>2772</c:v>
                </c:pt>
                <c:pt idx="14932">
                  <c:v>2776</c:v>
                </c:pt>
                <c:pt idx="14933">
                  <c:v>2800</c:v>
                </c:pt>
                <c:pt idx="14934">
                  <c:v>2826</c:v>
                </c:pt>
                <c:pt idx="14935">
                  <c:v>2832</c:v>
                </c:pt>
                <c:pt idx="14936">
                  <c:v>2802</c:v>
                </c:pt>
                <c:pt idx="14937">
                  <c:v>2830</c:v>
                </c:pt>
                <c:pt idx="14938">
                  <c:v>2796</c:v>
                </c:pt>
                <c:pt idx="14939">
                  <c:v>2827</c:v>
                </c:pt>
                <c:pt idx="14940">
                  <c:v>2809</c:v>
                </c:pt>
                <c:pt idx="14941">
                  <c:v>2799</c:v>
                </c:pt>
                <c:pt idx="14942">
                  <c:v>2748</c:v>
                </c:pt>
                <c:pt idx="14943">
                  <c:v>2815</c:v>
                </c:pt>
                <c:pt idx="14944">
                  <c:v>2788</c:v>
                </c:pt>
                <c:pt idx="14945">
                  <c:v>2799</c:v>
                </c:pt>
                <c:pt idx="14946">
                  <c:v>2807</c:v>
                </c:pt>
                <c:pt idx="14947">
                  <c:v>2825</c:v>
                </c:pt>
                <c:pt idx="14948">
                  <c:v>2824</c:v>
                </c:pt>
                <c:pt idx="14949">
                  <c:v>2815</c:v>
                </c:pt>
                <c:pt idx="14950">
                  <c:v>2821</c:v>
                </c:pt>
                <c:pt idx="14951">
                  <c:v>2839</c:v>
                </c:pt>
                <c:pt idx="14952">
                  <c:v>2794</c:v>
                </c:pt>
                <c:pt idx="14953">
                  <c:v>2819</c:v>
                </c:pt>
                <c:pt idx="14954">
                  <c:v>2822</c:v>
                </c:pt>
                <c:pt idx="14955">
                  <c:v>2819</c:v>
                </c:pt>
                <c:pt idx="14956">
                  <c:v>2803</c:v>
                </c:pt>
                <c:pt idx="14957">
                  <c:v>2775</c:v>
                </c:pt>
                <c:pt idx="14958">
                  <c:v>2811</c:v>
                </c:pt>
                <c:pt idx="14959">
                  <c:v>2788</c:v>
                </c:pt>
                <c:pt idx="14960">
                  <c:v>2762</c:v>
                </c:pt>
                <c:pt idx="14961">
                  <c:v>2788</c:v>
                </c:pt>
                <c:pt idx="14962">
                  <c:v>2764</c:v>
                </c:pt>
                <c:pt idx="14963">
                  <c:v>2760</c:v>
                </c:pt>
                <c:pt idx="14964">
                  <c:v>2759</c:v>
                </c:pt>
                <c:pt idx="14965">
                  <c:v>2778</c:v>
                </c:pt>
                <c:pt idx="14966">
                  <c:v>2772</c:v>
                </c:pt>
                <c:pt idx="14967">
                  <c:v>2780</c:v>
                </c:pt>
                <c:pt idx="14968">
                  <c:v>2778</c:v>
                </c:pt>
                <c:pt idx="14969">
                  <c:v>2757</c:v>
                </c:pt>
                <c:pt idx="14970">
                  <c:v>2809</c:v>
                </c:pt>
                <c:pt idx="14971">
                  <c:v>2812</c:v>
                </c:pt>
                <c:pt idx="14972">
                  <c:v>2792</c:v>
                </c:pt>
                <c:pt idx="14973">
                  <c:v>2769</c:v>
                </c:pt>
                <c:pt idx="14974">
                  <c:v>2794</c:v>
                </c:pt>
                <c:pt idx="14975">
                  <c:v>2802</c:v>
                </c:pt>
                <c:pt idx="14976">
                  <c:v>2781</c:v>
                </c:pt>
                <c:pt idx="14977">
                  <c:v>2782</c:v>
                </c:pt>
                <c:pt idx="14978">
                  <c:v>2819</c:v>
                </c:pt>
                <c:pt idx="14979">
                  <c:v>2803</c:v>
                </c:pt>
                <c:pt idx="14980">
                  <c:v>2740</c:v>
                </c:pt>
                <c:pt idx="14981">
                  <c:v>2774</c:v>
                </c:pt>
                <c:pt idx="14982">
                  <c:v>2804</c:v>
                </c:pt>
                <c:pt idx="14983">
                  <c:v>2809</c:v>
                </c:pt>
                <c:pt idx="14984">
                  <c:v>2802</c:v>
                </c:pt>
                <c:pt idx="14985">
                  <c:v>2811</c:v>
                </c:pt>
                <c:pt idx="14986">
                  <c:v>2844</c:v>
                </c:pt>
                <c:pt idx="14987">
                  <c:v>2816</c:v>
                </c:pt>
                <c:pt idx="14988">
                  <c:v>2818</c:v>
                </c:pt>
                <c:pt idx="14989">
                  <c:v>2827</c:v>
                </c:pt>
                <c:pt idx="14990">
                  <c:v>2808</c:v>
                </c:pt>
                <c:pt idx="14991">
                  <c:v>2793</c:v>
                </c:pt>
                <c:pt idx="14992">
                  <c:v>2791</c:v>
                </c:pt>
                <c:pt idx="14993">
                  <c:v>2798</c:v>
                </c:pt>
                <c:pt idx="14994">
                  <c:v>2803</c:v>
                </c:pt>
                <c:pt idx="14995">
                  <c:v>2819</c:v>
                </c:pt>
                <c:pt idx="14996">
                  <c:v>2825</c:v>
                </c:pt>
                <c:pt idx="14997">
                  <c:v>2818</c:v>
                </c:pt>
                <c:pt idx="14998">
                  <c:v>2812</c:v>
                </c:pt>
                <c:pt idx="14999">
                  <c:v>2806</c:v>
                </c:pt>
                <c:pt idx="15000">
                  <c:v>2830</c:v>
                </c:pt>
                <c:pt idx="15001">
                  <c:v>2849</c:v>
                </c:pt>
                <c:pt idx="15002">
                  <c:v>2818</c:v>
                </c:pt>
                <c:pt idx="15003">
                  <c:v>2855</c:v>
                </c:pt>
                <c:pt idx="15004">
                  <c:v>2823</c:v>
                </c:pt>
                <c:pt idx="15005">
                  <c:v>2800</c:v>
                </c:pt>
                <c:pt idx="15006">
                  <c:v>2824</c:v>
                </c:pt>
                <c:pt idx="15007">
                  <c:v>2801</c:v>
                </c:pt>
                <c:pt idx="15008">
                  <c:v>2823</c:v>
                </c:pt>
                <c:pt idx="15009">
                  <c:v>2829</c:v>
                </c:pt>
                <c:pt idx="15010">
                  <c:v>2843</c:v>
                </c:pt>
                <c:pt idx="15011">
                  <c:v>2828</c:v>
                </c:pt>
                <c:pt idx="15012">
                  <c:v>2844</c:v>
                </c:pt>
                <c:pt idx="15013">
                  <c:v>2840</c:v>
                </c:pt>
                <c:pt idx="15014">
                  <c:v>2809</c:v>
                </c:pt>
                <c:pt idx="15015">
                  <c:v>2830</c:v>
                </c:pt>
                <c:pt idx="15016">
                  <c:v>2827</c:v>
                </c:pt>
                <c:pt idx="15017">
                  <c:v>2841</c:v>
                </c:pt>
                <c:pt idx="15018">
                  <c:v>2870</c:v>
                </c:pt>
                <c:pt idx="15019">
                  <c:v>2814</c:v>
                </c:pt>
                <c:pt idx="15020">
                  <c:v>2844</c:v>
                </c:pt>
                <c:pt idx="15021">
                  <c:v>2819</c:v>
                </c:pt>
                <c:pt idx="15022">
                  <c:v>2800</c:v>
                </c:pt>
                <c:pt idx="15023">
                  <c:v>2804</c:v>
                </c:pt>
                <c:pt idx="15024">
                  <c:v>2807</c:v>
                </c:pt>
                <c:pt idx="15025">
                  <c:v>2826</c:v>
                </c:pt>
                <c:pt idx="15026">
                  <c:v>2846</c:v>
                </c:pt>
                <c:pt idx="15027">
                  <c:v>2834</c:v>
                </c:pt>
                <c:pt idx="15028">
                  <c:v>2806</c:v>
                </c:pt>
                <c:pt idx="15029">
                  <c:v>2823</c:v>
                </c:pt>
                <c:pt idx="15030">
                  <c:v>2808</c:v>
                </c:pt>
                <c:pt idx="15031">
                  <c:v>2834</c:v>
                </c:pt>
                <c:pt idx="15032">
                  <c:v>2834</c:v>
                </c:pt>
                <c:pt idx="15033">
                  <c:v>2787</c:v>
                </c:pt>
                <c:pt idx="15034">
                  <c:v>2823</c:v>
                </c:pt>
                <c:pt idx="15035">
                  <c:v>2829</c:v>
                </c:pt>
                <c:pt idx="15036">
                  <c:v>2801</c:v>
                </c:pt>
                <c:pt idx="15037">
                  <c:v>2785</c:v>
                </c:pt>
                <c:pt idx="15038">
                  <c:v>2829</c:v>
                </c:pt>
                <c:pt idx="15039">
                  <c:v>2829</c:v>
                </c:pt>
                <c:pt idx="15040">
                  <c:v>2831</c:v>
                </c:pt>
                <c:pt idx="15041">
                  <c:v>2788</c:v>
                </c:pt>
                <c:pt idx="15042">
                  <c:v>2815</c:v>
                </c:pt>
                <c:pt idx="15043">
                  <c:v>2804</c:v>
                </c:pt>
                <c:pt idx="15044">
                  <c:v>2809</c:v>
                </c:pt>
                <c:pt idx="15045">
                  <c:v>2832</c:v>
                </c:pt>
                <c:pt idx="15046">
                  <c:v>2815</c:v>
                </c:pt>
                <c:pt idx="15047">
                  <c:v>2827</c:v>
                </c:pt>
                <c:pt idx="15048">
                  <c:v>2840</c:v>
                </c:pt>
                <c:pt idx="15049">
                  <c:v>2848</c:v>
                </c:pt>
                <c:pt idx="15050">
                  <c:v>2795</c:v>
                </c:pt>
                <c:pt idx="15051">
                  <c:v>2807</c:v>
                </c:pt>
                <c:pt idx="15052">
                  <c:v>2824</c:v>
                </c:pt>
                <c:pt idx="15053">
                  <c:v>2843</c:v>
                </c:pt>
                <c:pt idx="15054">
                  <c:v>2851</c:v>
                </c:pt>
                <c:pt idx="15055">
                  <c:v>2830</c:v>
                </c:pt>
                <c:pt idx="15056">
                  <c:v>2820</c:v>
                </c:pt>
                <c:pt idx="15057">
                  <c:v>2819</c:v>
                </c:pt>
                <c:pt idx="15058">
                  <c:v>2831</c:v>
                </c:pt>
                <c:pt idx="15059">
                  <c:v>2812</c:v>
                </c:pt>
                <c:pt idx="15060">
                  <c:v>2820</c:v>
                </c:pt>
                <c:pt idx="15061">
                  <c:v>2799</c:v>
                </c:pt>
                <c:pt idx="15062">
                  <c:v>2811</c:v>
                </c:pt>
                <c:pt idx="15063">
                  <c:v>2808</c:v>
                </c:pt>
                <c:pt idx="15064">
                  <c:v>2847</c:v>
                </c:pt>
                <c:pt idx="15065">
                  <c:v>2807</c:v>
                </c:pt>
                <c:pt idx="15066">
                  <c:v>2784</c:v>
                </c:pt>
                <c:pt idx="15067">
                  <c:v>2826</c:v>
                </c:pt>
                <c:pt idx="15068">
                  <c:v>2823</c:v>
                </c:pt>
                <c:pt idx="15069">
                  <c:v>2825</c:v>
                </c:pt>
                <c:pt idx="15070">
                  <c:v>2815</c:v>
                </c:pt>
                <c:pt idx="15071">
                  <c:v>2824</c:v>
                </c:pt>
                <c:pt idx="15072">
                  <c:v>2833</c:v>
                </c:pt>
                <c:pt idx="15073">
                  <c:v>2827</c:v>
                </c:pt>
                <c:pt idx="15074">
                  <c:v>2802</c:v>
                </c:pt>
                <c:pt idx="15075">
                  <c:v>2822</c:v>
                </c:pt>
                <c:pt idx="15076">
                  <c:v>2816</c:v>
                </c:pt>
                <c:pt idx="15077">
                  <c:v>2821</c:v>
                </c:pt>
                <c:pt idx="15078">
                  <c:v>2795</c:v>
                </c:pt>
                <c:pt idx="15079">
                  <c:v>2824</c:v>
                </c:pt>
                <c:pt idx="15080">
                  <c:v>2812</c:v>
                </c:pt>
                <c:pt idx="15081">
                  <c:v>2820</c:v>
                </c:pt>
                <c:pt idx="15082">
                  <c:v>2797</c:v>
                </c:pt>
                <c:pt idx="15083">
                  <c:v>2818</c:v>
                </c:pt>
                <c:pt idx="15084">
                  <c:v>2816</c:v>
                </c:pt>
                <c:pt idx="15085">
                  <c:v>2818</c:v>
                </c:pt>
                <c:pt idx="15086">
                  <c:v>2790</c:v>
                </c:pt>
                <c:pt idx="15087">
                  <c:v>2810</c:v>
                </c:pt>
                <c:pt idx="15088">
                  <c:v>2827</c:v>
                </c:pt>
                <c:pt idx="15089">
                  <c:v>2831</c:v>
                </c:pt>
                <c:pt idx="15090">
                  <c:v>2808</c:v>
                </c:pt>
                <c:pt idx="15091">
                  <c:v>2781</c:v>
                </c:pt>
                <c:pt idx="15092">
                  <c:v>2807</c:v>
                </c:pt>
                <c:pt idx="15093">
                  <c:v>2809</c:v>
                </c:pt>
                <c:pt idx="15094">
                  <c:v>2808</c:v>
                </c:pt>
                <c:pt idx="15095">
                  <c:v>2812</c:v>
                </c:pt>
                <c:pt idx="15096">
                  <c:v>2804</c:v>
                </c:pt>
                <c:pt idx="15097">
                  <c:v>2806</c:v>
                </c:pt>
                <c:pt idx="15098">
                  <c:v>2801</c:v>
                </c:pt>
                <c:pt idx="15099">
                  <c:v>2809</c:v>
                </c:pt>
                <c:pt idx="15100">
                  <c:v>2786</c:v>
                </c:pt>
                <c:pt idx="15101">
                  <c:v>2806</c:v>
                </c:pt>
                <c:pt idx="15102">
                  <c:v>2840</c:v>
                </c:pt>
                <c:pt idx="15103">
                  <c:v>2809</c:v>
                </c:pt>
                <c:pt idx="15104">
                  <c:v>2834</c:v>
                </c:pt>
                <c:pt idx="15105">
                  <c:v>2818</c:v>
                </c:pt>
                <c:pt idx="15106">
                  <c:v>2816</c:v>
                </c:pt>
                <c:pt idx="15107">
                  <c:v>2816</c:v>
                </c:pt>
                <c:pt idx="15108">
                  <c:v>2811</c:v>
                </c:pt>
                <c:pt idx="15109">
                  <c:v>2806</c:v>
                </c:pt>
                <c:pt idx="15110">
                  <c:v>2807</c:v>
                </c:pt>
                <c:pt idx="15111">
                  <c:v>2795</c:v>
                </c:pt>
                <c:pt idx="15112">
                  <c:v>2804</c:v>
                </c:pt>
                <c:pt idx="15113">
                  <c:v>2822</c:v>
                </c:pt>
                <c:pt idx="15114">
                  <c:v>2796</c:v>
                </c:pt>
                <c:pt idx="15115">
                  <c:v>2825</c:v>
                </c:pt>
                <c:pt idx="15116">
                  <c:v>2809</c:v>
                </c:pt>
                <c:pt idx="15117">
                  <c:v>2814</c:v>
                </c:pt>
                <c:pt idx="15118">
                  <c:v>2808</c:v>
                </c:pt>
                <c:pt idx="15119">
                  <c:v>2809</c:v>
                </c:pt>
                <c:pt idx="15120">
                  <c:v>2799</c:v>
                </c:pt>
                <c:pt idx="15121">
                  <c:v>2796</c:v>
                </c:pt>
                <c:pt idx="15122">
                  <c:v>2814</c:v>
                </c:pt>
                <c:pt idx="15123">
                  <c:v>2816</c:v>
                </c:pt>
                <c:pt idx="15124">
                  <c:v>2822</c:v>
                </c:pt>
                <c:pt idx="15125">
                  <c:v>2800</c:v>
                </c:pt>
                <c:pt idx="15126">
                  <c:v>2817</c:v>
                </c:pt>
                <c:pt idx="15127">
                  <c:v>2807</c:v>
                </c:pt>
                <c:pt idx="15128">
                  <c:v>2816</c:v>
                </c:pt>
                <c:pt idx="15129">
                  <c:v>2829</c:v>
                </c:pt>
                <c:pt idx="15130">
                  <c:v>2822</c:v>
                </c:pt>
                <c:pt idx="15131">
                  <c:v>2809</c:v>
                </c:pt>
                <c:pt idx="15132">
                  <c:v>2812</c:v>
                </c:pt>
                <c:pt idx="15133">
                  <c:v>2805</c:v>
                </c:pt>
                <c:pt idx="15134">
                  <c:v>2824</c:v>
                </c:pt>
                <c:pt idx="15135">
                  <c:v>2813</c:v>
                </c:pt>
                <c:pt idx="15136">
                  <c:v>2837</c:v>
                </c:pt>
                <c:pt idx="15137">
                  <c:v>2836</c:v>
                </c:pt>
                <c:pt idx="15138">
                  <c:v>2789</c:v>
                </c:pt>
                <c:pt idx="15139">
                  <c:v>2797</c:v>
                </c:pt>
                <c:pt idx="15140">
                  <c:v>2812</c:v>
                </c:pt>
                <c:pt idx="15141">
                  <c:v>2811</c:v>
                </c:pt>
                <c:pt idx="15142">
                  <c:v>2833</c:v>
                </c:pt>
                <c:pt idx="15143">
                  <c:v>2866</c:v>
                </c:pt>
                <c:pt idx="15144">
                  <c:v>2806</c:v>
                </c:pt>
                <c:pt idx="15145">
                  <c:v>2842</c:v>
                </c:pt>
                <c:pt idx="15146">
                  <c:v>2817</c:v>
                </c:pt>
                <c:pt idx="15147">
                  <c:v>2791</c:v>
                </c:pt>
                <c:pt idx="15148">
                  <c:v>2782</c:v>
                </c:pt>
                <c:pt idx="15149">
                  <c:v>2830</c:v>
                </c:pt>
                <c:pt idx="15150">
                  <c:v>2838</c:v>
                </c:pt>
                <c:pt idx="15151">
                  <c:v>2808</c:v>
                </c:pt>
                <c:pt idx="15152">
                  <c:v>2816</c:v>
                </c:pt>
                <c:pt idx="15153">
                  <c:v>2809</c:v>
                </c:pt>
                <c:pt idx="15154">
                  <c:v>2801</c:v>
                </c:pt>
                <c:pt idx="15155">
                  <c:v>2813</c:v>
                </c:pt>
                <c:pt idx="15156">
                  <c:v>2837</c:v>
                </c:pt>
                <c:pt idx="15157">
                  <c:v>2839</c:v>
                </c:pt>
                <c:pt idx="15158">
                  <c:v>2843</c:v>
                </c:pt>
                <c:pt idx="15159">
                  <c:v>2829</c:v>
                </c:pt>
                <c:pt idx="15160">
                  <c:v>2838</c:v>
                </c:pt>
                <c:pt idx="15161">
                  <c:v>2814</c:v>
                </c:pt>
                <c:pt idx="15162">
                  <c:v>2838</c:v>
                </c:pt>
                <c:pt idx="15163">
                  <c:v>2812</c:v>
                </c:pt>
                <c:pt idx="15164">
                  <c:v>2815</c:v>
                </c:pt>
                <c:pt idx="15165">
                  <c:v>2795</c:v>
                </c:pt>
                <c:pt idx="15166">
                  <c:v>2820</c:v>
                </c:pt>
                <c:pt idx="15167">
                  <c:v>2785</c:v>
                </c:pt>
                <c:pt idx="15168">
                  <c:v>2836</c:v>
                </c:pt>
                <c:pt idx="15169">
                  <c:v>2820</c:v>
                </c:pt>
                <c:pt idx="15170">
                  <c:v>2793</c:v>
                </c:pt>
                <c:pt idx="15171">
                  <c:v>2772</c:v>
                </c:pt>
                <c:pt idx="15172">
                  <c:v>2823</c:v>
                </c:pt>
                <c:pt idx="15173">
                  <c:v>2792</c:v>
                </c:pt>
                <c:pt idx="15174">
                  <c:v>2778</c:v>
                </c:pt>
                <c:pt idx="15175">
                  <c:v>2815</c:v>
                </c:pt>
                <c:pt idx="15176">
                  <c:v>2818</c:v>
                </c:pt>
                <c:pt idx="15177">
                  <c:v>2801</c:v>
                </c:pt>
                <c:pt idx="15178">
                  <c:v>2823</c:v>
                </c:pt>
                <c:pt idx="15179">
                  <c:v>2831</c:v>
                </c:pt>
                <c:pt idx="15180">
                  <c:v>2831</c:v>
                </c:pt>
                <c:pt idx="15181">
                  <c:v>2833</c:v>
                </c:pt>
                <c:pt idx="15182">
                  <c:v>2852</c:v>
                </c:pt>
                <c:pt idx="15183">
                  <c:v>2824</c:v>
                </c:pt>
                <c:pt idx="15184">
                  <c:v>2812</c:v>
                </c:pt>
                <c:pt idx="15185">
                  <c:v>2803</c:v>
                </c:pt>
                <c:pt idx="15186">
                  <c:v>2791</c:v>
                </c:pt>
                <c:pt idx="15187">
                  <c:v>2801</c:v>
                </c:pt>
                <c:pt idx="15188">
                  <c:v>2815</c:v>
                </c:pt>
                <c:pt idx="15189">
                  <c:v>2804</c:v>
                </c:pt>
                <c:pt idx="15190">
                  <c:v>2798</c:v>
                </c:pt>
                <c:pt idx="15191">
                  <c:v>2799</c:v>
                </c:pt>
                <c:pt idx="15192">
                  <c:v>2795</c:v>
                </c:pt>
                <c:pt idx="15193">
                  <c:v>2810</c:v>
                </c:pt>
                <c:pt idx="15194">
                  <c:v>2828</c:v>
                </c:pt>
                <c:pt idx="15195">
                  <c:v>2809</c:v>
                </c:pt>
                <c:pt idx="15196">
                  <c:v>2841</c:v>
                </c:pt>
                <c:pt idx="15197">
                  <c:v>2848</c:v>
                </c:pt>
                <c:pt idx="15198">
                  <c:v>2802</c:v>
                </c:pt>
                <c:pt idx="15199">
                  <c:v>2813</c:v>
                </c:pt>
                <c:pt idx="15200">
                  <c:v>2811</c:v>
                </c:pt>
                <c:pt idx="15201">
                  <c:v>2797</c:v>
                </c:pt>
                <c:pt idx="15202">
                  <c:v>2783</c:v>
                </c:pt>
                <c:pt idx="15203">
                  <c:v>2804</c:v>
                </c:pt>
                <c:pt idx="15204">
                  <c:v>2801</c:v>
                </c:pt>
                <c:pt idx="15205">
                  <c:v>2800</c:v>
                </c:pt>
                <c:pt idx="15206">
                  <c:v>2802</c:v>
                </c:pt>
                <c:pt idx="15207">
                  <c:v>2801</c:v>
                </c:pt>
                <c:pt idx="15208">
                  <c:v>2801</c:v>
                </c:pt>
                <c:pt idx="15209">
                  <c:v>2783</c:v>
                </c:pt>
                <c:pt idx="15210">
                  <c:v>2789</c:v>
                </c:pt>
                <c:pt idx="15211">
                  <c:v>2821</c:v>
                </c:pt>
                <c:pt idx="15212">
                  <c:v>2813</c:v>
                </c:pt>
                <c:pt idx="15213">
                  <c:v>2832</c:v>
                </c:pt>
                <c:pt idx="15214">
                  <c:v>2808</c:v>
                </c:pt>
                <c:pt idx="15215">
                  <c:v>2805</c:v>
                </c:pt>
                <c:pt idx="15216">
                  <c:v>2809</c:v>
                </c:pt>
                <c:pt idx="15217">
                  <c:v>2813</c:v>
                </c:pt>
                <c:pt idx="15218">
                  <c:v>2796</c:v>
                </c:pt>
                <c:pt idx="15219">
                  <c:v>2779</c:v>
                </c:pt>
                <c:pt idx="15220">
                  <c:v>2781</c:v>
                </c:pt>
                <c:pt idx="15221">
                  <c:v>2794</c:v>
                </c:pt>
                <c:pt idx="15222">
                  <c:v>2767</c:v>
                </c:pt>
                <c:pt idx="15223">
                  <c:v>2789</c:v>
                </c:pt>
                <c:pt idx="15224">
                  <c:v>2818</c:v>
                </c:pt>
                <c:pt idx="15225">
                  <c:v>2776</c:v>
                </c:pt>
                <c:pt idx="15226">
                  <c:v>2791</c:v>
                </c:pt>
                <c:pt idx="15227">
                  <c:v>2792</c:v>
                </c:pt>
                <c:pt idx="15228">
                  <c:v>2777</c:v>
                </c:pt>
                <c:pt idx="15229">
                  <c:v>2762</c:v>
                </c:pt>
                <c:pt idx="15230">
                  <c:v>2813</c:v>
                </c:pt>
                <c:pt idx="15231">
                  <c:v>2766</c:v>
                </c:pt>
                <c:pt idx="15232">
                  <c:v>2779</c:v>
                </c:pt>
                <c:pt idx="15233">
                  <c:v>2756</c:v>
                </c:pt>
                <c:pt idx="15234">
                  <c:v>2767</c:v>
                </c:pt>
                <c:pt idx="15235">
                  <c:v>2811</c:v>
                </c:pt>
                <c:pt idx="15236">
                  <c:v>2818</c:v>
                </c:pt>
                <c:pt idx="15237">
                  <c:v>2774</c:v>
                </c:pt>
                <c:pt idx="15238">
                  <c:v>2802</c:v>
                </c:pt>
                <c:pt idx="15239">
                  <c:v>2794</c:v>
                </c:pt>
                <c:pt idx="15240">
                  <c:v>2774</c:v>
                </c:pt>
                <c:pt idx="15241">
                  <c:v>2801</c:v>
                </c:pt>
                <c:pt idx="15242">
                  <c:v>2771</c:v>
                </c:pt>
                <c:pt idx="15243">
                  <c:v>2790</c:v>
                </c:pt>
                <c:pt idx="15244">
                  <c:v>2823</c:v>
                </c:pt>
                <c:pt idx="15245">
                  <c:v>2801</c:v>
                </c:pt>
                <c:pt idx="15246">
                  <c:v>2803</c:v>
                </c:pt>
                <c:pt idx="15247">
                  <c:v>2818</c:v>
                </c:pt>
                <c:pt idx="15248">
                  <c:v>2783</c:v>
                </c:pt>
                <c:pt idx="15249">
                  <c:v>2798</c:v>
                </c:pt>
                <c:pt idx="15250">
                  <c:v>2802</c:v>
                </c:pt>
                <c:pt idx="15251">
                  <c:v>2774</c:v>
                </c:pt>
                <c:pt idx="15252">
                  <c:v>2777</c:v>
                </c:pt>
                <c:pt idx="15253">
                  <c:v>2809</c:v>
                </c:pt>
                <c:pt idx="15254">
                  <c:v>2792</c:v>
                </c:pt>
                <c:pt idx="15255">
                  <c:v>2781</c:v>
                </c:pt>
                <c:pt idx="15256">
                  <c:v>2801</c:v>
                </c:pt>
                <c:pt idx="15257">
                  <c:v>2814</c:v>
                </c:pt>
                <c:pt idx="15258">
                  <c:v>2768</c:v>
                </c:pt>
                <c:pt idx="15259">
                  <c:v>2820</c:v>
                </c:pt>
                <c:pt idx="15260">
                  <c:v>2826</c:v>
                </c:pt>
                <c:pt idx="15261">
                  <c:v>2786</c:v>
                </c:pt>
                <c:pt idx="15262">
                  <c:v>2802</c:v>
                </c:pt>
                <c:pt idx="15263">
                  <c:v>2806</c:v>
                </c:pt>
                <c:pt idx="15264">
                  <c:v>2791</c:v>
                </c:pt>
                <c:pt idx="15265">
                  <c:v>2824</c:v>
                </c:pt>
                <c:pt idx="15266">
                  <c:v>2830</c:v>
                </c:pt>
                <c:pt idx="15267">
                  <c:v>2822</c:v>
                </c:pt>
                <c:pt idx="15268">
                  <c:v>2836</c:v>
                </c:pt>
                <c:pt idx="15269">
                  <c:v>2807</c:v>
                </c:pt>
                <c:pt idx="15270">
                  <c:v>2807</c:v>
                </c:pt>
                <c:pt idx="15271">
                  <c:v>2805</c:v>
                </c:pt>
                <c:pt idx="15272">
                  <c:v>2820</c:v>
                </c:pt>
                <c:pt idx="15273">
                  <c:v>2807</c:v>
                </c:pt>
                <c:pt idx="15274">
                  <c:v>2807</c:v>
                </c:pt>
                <c:pt idx="15275">
                  <c:v>2821</c:v>
                </c:pt>
                <c:pt idx="15276">
                  <c:v>2839</c:v>
                </c:pt>
                <c:pt idx="15277">
                  <c:v>2810</c:v>
                </c:pt>
                <c:pt idx="15278">
                  <c:v>2775</c:v>
                </c:pt>
                <c:pt idx="15279">
                  <c:v>2790</c:v>
                </c:pt>
                <c:pt idx="15280">
                  <c:v>2821</c:v>
                </c:pt>
                <c:pt idx="15281">
                  <c:v>2786</c:v>
                </c:pt>
                <c:pt idx="15282">
                  <c:v>2787</c:v>
                </c:pt>
                <c:pt idx="15283">
                  <c:v>2817</c:v>
                </c:pt>
                <c:pt idx="15284">
                  <c:v>2829</c:v>
                </c:pt>
                <c:pt idx="15285">
                  <c:v>2813</c:v>
                </c:pt>
                <c:pt idx="15286">
                  <c:v>2840</c:v>
                </c:pt>
                <c:pt idx="15287">
                  <c:v>2812</c:v>
                </c:pt>
                <c:pt idx="15288">
                  <c:v>2794</c:v>
                </c:pt>
                <c:pt idx="15289">
                  <c:v>2820</c:v>
                </c:pt>
                <c:pt idx="15290">
                  <c:v>2792</c:v>
                </c:pt>
                <c:pt idx="15291">
                  <c:v>2807</c:v>
                </c:pt>
                <c:pt idx="15292">
                  <c:v>2817</c:v>
                </c:pt>
                <c:pt idx="15293">
                  <c:v>2819</c:v>
                </c:pt>
                <c:pt idx="15294">
                  <c:v>2817</c:v>
                </c:pt>
                <c:pt idx="15295">
                  <c:v>2831</c:v>
                </c:pt>
                <c:pt idx="15296">
                  <c:v>2804</c:v>
                </c:pt>
                <c:pt idx="15297">
                  <c:v>2829</c:v>
                </c:pt>
                <c:pt idx="15298">
                  <c:v>2800</c:v>
                </c:pt>
                <c:pt idx="15299">
                  <c:v>2844</c:v>
                </c:pt>
                <c:pt idx="15300">
                  <c:v>2809</c:v>
                </c:pt>
                <c:pt idx="15301">
                  <c:v>2823</c:v>
                </c:pt>
                <c:pt idx="15302">
                  <c:v>2789</c:v>
                </c:pt>
                <c:pt idx="15303">
                  <c:v>2787</c:v>
                </c:pt>
                <c:pt idx="15304">
                  <c:v>2814</c:v>
                </c:pt>
                <c:pt idx="15305">
                  <c:v>2837</c:v>
                </c:pt>
                <c:pt idx="15306">
                  <c:v>2788</c:v>
                </c:pt>
                <c:pt idx="15307">
                  <c:v>2795</c:v>
                </c:pt>
                <c:pt idx="15308">
                  <c:v>2809</c:v>
                </c:pt>
                <c:pt idx="15309">
                  <c:v>2816</c:v>
                </c:pt>
                <c:pt idx="15310">
                  <c:v>2800</c:v>
                </c:pt>
                <c:pt idx="15311">
                  <c:v>2811</c:v>
                </c:pt>
                <c:pt idx="15312">
                  <c:v>2841</c:v>
                </c:pt>
                <c:pt idx="15313">
                  <c:v>2818</c:v>
                </c:pt>
                <c:pt idx="15314">
                  <c:v>2807</c:v>
                </c:pt>
                <c:pt idx="15315">
                  <c:v>2797</c:v>
                </c:pt>
                <c:pt idx="15316">
                  <c:v>2824</c:v>
                </c:pt>
                <c:pt idx="15317">
                  <c:v>2819</c:v>
                </c:pt>
                <c:pt idx="15318">
                  <c:v>2820</c:v>
                </c:pt>
                <c:pt idx="15319">
                  <c:v>2853</c:v>
                </c:pt>
                <c:pt idx="15320">
                  <c:v>2828</c:v>
                </c:pt>
                <c:pt idx="15321">
                  <c:v>2822</c:v>
                </c:pt>
                <c:pt idx="15322">
                  <c:v>2802</c:v>
                </c:pt>
                <c:pt idx="15323">
                  <c:v>2822</c:v>
                </c:pt>
                <c:pt idx="15324">
                  <c:v>2821</c:v>
                </c:pt>
                <c:pt idx="15325">
                  <c:v>2809</c:v>
                </c:pt>
                <c:pt idx="15326">
                  <c:v>2823</c:v>
                </c:pt>
                <c:pt idx="15327">
                  <c:v>2811</c:v>
                </c:pt>
                <c:pt idx="15328">
                  <c:v>2815</c:v>
                </c:pt>
                <c:pt idx="15329">
                  <c:v>2820</c:v>
                </c:pt>
                <c:pt idx="15330">
                  <c:v>2819</c:v>
                </c:pt>
                <c:pt idx="15331">
                  <c:v>2831</c:v>
                </c:pt>
                <c:pt idx="15332">
                  <c:v>2800</c:v>
                </c:pt>
                <c:pt idx="15333">
                  <c:v>2803</c:v>
                </c:pt>
                <c:pt idx="15334">
                  <c:v>2836</c:v>
                </c:pt>
                <c:pt idx="15335">
                  <c:v>2831</c:v>
                </c:pt>
                <c:pt idx="15336">
                  <c:v>2831</c:v>
                </c:pt>
                <c:pt idx="15337">
                  <c:v>2830</c:v>
                </c:pt>
                <c:pt idx="15338">
                  <c:v>2806</c:v>
                </c:pt>
                <c:pt idx="15339">
                  <c:v>2799</c:v>
                </c:pt>
                <c:pt idx="15340">
                  <c:v>2830</c:v>
                </c:pt>
                <c:pt idx="15341">
                  <c:v>2820</c:v>
                </c:pt>
                <c:pt idx="15342">
                  <c:v>2819</c:v>
                </c:pt>
                <c:pt idx="15343">
                  <c:v>2815</c:v>
                </c:pt>
                <c:pt idx="15344">
                  <c:v>2819</c:v>
                </c:pt>
                <c:pt idx="15345">
                  <c:v>2827</c:v>
                </c:pt>
                <c:pt idx="15346">
                  <c:v>2804</c:v>
                </c:pt>
                <c:pt idx="15347">
                  <c:v>2783</c:v>
                </c:pt>
                <c:pt idx="15348">
                  <c:v>2789</c:v>
                </c:pt>
                <c:pt idx="15349">
                  <c:v>2803</c:v>
                </c:pt>
                <c:pt idx="15350">
                  <c:v>2814</c:v>
                </c:pt>
                <c:pt idx="15351">
                  <c:v>2816</c:v>
                </c:pt>
                <c:pt idx="15352">
                  <c:v>2806</c:v>
                </c:pt>
                <c:pt idx="15353">
                  <c:v>2820</c:v>
                </c:pt>
                <c:pt idx="15354">
                  <c:v>2806</c:v>
                </c:pt>
                <c:pt idx="15355">
                  <c:v>2819</c:v>
                </c:pt>
                <c:pt idx="15356">
                  <c:v>2814</c:v>
                </c:pt>
                <c:pt idx="15357">
                  <c:v>2863</c:v>
                </c:pt>
                <c:pt idx="15358">
                  <c:v>2835</c:v>
                </c:pt>
                <c:pt idx="15359">
                  <c:v>2828</c:v>
                </c:pt>
                <c:pt idx="15360">
                  <c:v>2832</c:v>
                </c:pt>
                <c:pt idx="15361">
                  <c:v>2822</c:v>
                </c:pt>
                <c:pt idx="15362">
                  <c:v>2793</c:v>
                </c:pt>
                <c:pt idx="15363">
                  <c:v>2799</c:v>
                </c:pt>
                <c:pt idx="15364">
                  <c:v>2809</c:v>
                </c:pt>
                <c:pt idx="15365">
                  <c:v>2824</c:v>
                </c:pt>
                <c:pt idx="15366">
                  <c:v>2820</c:v>
                </c:pt>
                <c:pt idx="15367">
                  <c:v>2875</c:v>
                </c:pt>
                <c:pt idx="15368">
                  <c:v>2838</c:v>
                </c:pt>
                <c:pt idx="15369">
                  <c:v>2816</c:v>
                </c:pt>
                <c:pt idx="15370">
                  <c:v>2821</c:v>
                </c:pt>
                <c:pt idx="15371">
                  <c:v>2861</c:v>
                </c:pt>
                <c:pt idx="15372">
                  <c:v>2826</c:v>
                </c:pt>
                <c:pt idx="15373">
                  <c:v>2827</c:v>
                </c:pt>
                <c:pt idx="15374">
                  <c:v>2843</c:v>
                </c:pt>
                <c:pt idx="15375">
                  <c:v>2835</c:v>
                </c:pt>
                <c:pt idx="15376">
                  <c:v>2845</c:v>
                </c:pt>
                <c:pt idx="15377">
                  <c:v>2857</c:v>
                </c:pt>
                <c:pt idx="15378">
                  <c:v>2827</c:v>
                </c:pt>
                <c:pt idx="15379">
                  <c:v>2811</c:v>
                </c:pt>
                <c:pt idx="15380">
                  <c:v>2822</c:v>
                </c:pt>
                <c:pt idx="15381">
                  <c:v>2817</c:v>
                </c:pt>
                <c:pt idx="15382">
                  <c:v>2837</c:v>
                </c:pt>
                <c:pt idx="15383">
                  <c:v>2837</c:v>
                </c:pt>
                <c:pt idx="15384">
                  <c:v>2811</c:v>
                </c:pt>
                <c:pt idx="15385">
                  <c:v>2809</c:v>
                </c:pt>
                <c:pt idx="15386">
                  <c:v>2825</c:v>
                </c:pt>
                <c:pt idx="15387">
                  <c:v>2847</c:v>
                </c:pt>
                <c:pt idx="15388">
                  <c:v>2798</c:v>
                </c:pt>
                <c:pt idx="15389">
                  <c:v>2827</c:v>
                </c:pt>
                <c:pt idx="15390">
                  <c:v>2797</c:v>
                </c:pt>
                <c:pt idx="15391">
                  <c:v>2825</c:v>
                </c:pt>
                <c:pt idx="15392">
                  <c:v>2822</c:v>
                </c:pt>
                <c:pt idx="15393">
                  <c:v>2811</c:v>
                </c:pt>
                <c:pt idx="15394">
                  <c:v>2797</c:v>
                </c:pt>
                <c:pt idx="15395">
                  <c:v>2818</c:v>
                </c:pt>
                <c:pt idx="15396">
                  <c:v>2821</c:v>
                </c:pt>
                <c:pt idx="15397">
                  <c:v>2855</c:v>
                </c:pt>
                <c:pt idx="15398">
                  <c:v>2807</c:v>
                </c:pt>
                <c:pt idx="15399">
                  <c:v>2845</c:v>
                </c:pt>
                <c:pt idx="15400">
                  <c:v>2836</c:v>
                </c:pt>
                <c:pt idx="15401">
                  <c:v>2811</c:v>
                </c:pt>
                <c:pt idx="15402">
                  <c:v>2786</c:v>
                </c:pt>
                <c:pt idx="15403">
                  <c:v>2810</c:v>
                </c:pt>
                <c:pt idx="15404">
                  <c:v>2811</c:v>
                </c:pt>
                <c:pt idx="15405">
                  <c:v>2796</c:v>
                </c:pt>
                <c:pt idx="15406">
                  <c:v>2821</c:v>
                </c:pt>
                <c:pt idx="15407">
                  <c:v>2817</c:v>
                </c:pt>
                <c:pt idx="15408">
                  <c:v>2826</c:v>
                </c:pt>
                <c:pt idx="15409">
                  <c:v>2826</c:v>
                </c:pt>
                <c:pt idx="15410">
                  <c:v>2837</c:v>
                </c:pt>
                <c:pt idx="15411">
                  <c:v>2833</c:v>
                </c:pt>
                <c:pt idx="15412">
                  <c:v>2868</c:v>
                </c:pt>
                <c:pt idx="15413">
                  <c:v>2852</c:v>
                </c:pt>
                <c:pt idx="15414">
                  <c:v>2817</c:v>
                </c:pt>
                <c:pt idx="15415">
                  <c:v>2838</c:v>
                </c:pt>
                <c:pt idx="15416">
                  <c:v>2796</c:v>
                </c:pt>
                <c:pt idx="15417">
                  <c:v>2831</c:v>
                </c:pt>
                <c:pt idx="15418">
                  <c:v>2822</c:v>
                </c:pt>
                <c:pt idx="15419">
                  <c:v>2824</c:v>
                </c:pt>
                <c:pt idx="15420">
                  <c:v>2821</c:v>
                </c:pt>
                <c:pt idx="15421">
                  <c:v>2815</c:v>
                </c:pt>
                <c:pt idx="15422">
                  <c:v>2847</c:v>
                </c:pt>
                <c:pt idx="15423">
                  <c:v>2832</c:v>
                </c:pt>
                <c:pt idx="15424">
                  <c:v>2827</c:v>
                </c:pt>
                <c:pt idx="15425">
                  <c:v>2826</c:v>
                </c:pt>
                <c:pt idx="15426">
                  <c:v>2811</c:v>
                </c:pt>
                <c:pt idx="15427">
                  <c:v>2825</c:v>
                </c:pt>
                <c:pt idx="15428">
                  <c:v>2816</c:v>
                </c:pt>
                <c:pt idx="15429">
                  <c:v>2811</c:v>
                </c:pt>
                <c:pt idx="15430">
                  <c:v>2812</c:v>
                </c:pt>
                <c:pt idx="15431">
                  <c:v>2819</c:v>
                </c:pt>
                <c:pt idx="15432">
                  <c:v>2845</c:v>
                </c:pt>
                <c:pt idx="15433">
                  <c:v>2822</c:v>
                </c:pt>
                <c:pt idx="15434">
                  <c:v>2815</c:v>
                </c:pt>
                <c:pt idx="15435">
                  <c:v>2799</c:v>
                </c:pt>
                <c:pt idx="15436">
                  <c:v>2793</c:v>
                </c:pt>
                <c:pt idx="15437">
                  <c:v>2804</c:v>
                </c:pt>
                <c:pt idx="15438">
                  <c:v>2818</c:v>
                </c:pt>
                <c:pt idx="15439">
                  <c:v>2849</c:v>
                </c:pt>
                <c:pt idx="15440">
                  <c:v>2835</c:v>
                </c:pt>
                <c:pt idx="15441">
                  <c:v>2847</c:v>
                </c:pt>
                <c:pt idx="15442">
                  <c:v>2863</c:v>
                </c:pt>
                <c:pt idx="15443">
                  <c:v>2816</c:v>
                </c:pt>
                <c:pt idx="15444">
                  <c:v>2845</c:v>
                </c:pt>
                <c:pt idx="15445">
                  <c:v>2844</c:v>
                </c:pt>
                <c:pt idx="15446">
                  <c:v>2836</c:v>
                </c:pt>
                <c:pt idx="15447">
                  <c:v>2830</c:v>
                </c:pt>
                <c:pt idx="15448">
                  <c:v>2827</c:v>
                </c:pt>
                <c:pt idx="15449">
                  <c:v>2827</c:v>
                </c:pt>
                <c:pt idx="15450">
                  <c:v>2865</c:v>
                </c:pt>
                <c:pt idx="15451">
                  <c:v>2839</c:v>
                </c:pt>
                <c:pt idx="15452">
                  <c:v>2851</c:v>
                </c:pt>
                <c:pt idx="15453">
                  <c:v>2836</c:v>
                </c:pt>
                <c:pt idx="15454">
                  <c:v>2816</c:v>
                </c:pt>
                <c:pt idx="15455">
                  <c:v>2844</c:v>
                </c:pt>
                <c:pt idx="15456">
                  <c:v>2802</c:v>
                </c:pt>
                <c:pt idx="15457">
                  <c:v>2832</c:v>
                </c:pt>
                <c:pt idx="15458">
                  <c:v>2810</c:v>
                </c:pt>
                <c:pt idx="15459">
                  <c:v>2832</c:v>
                </c:pt>
                <c:pt idx="15460">
                  <c:v>2832</c:v>
                </c:pt>
                <c:pt idx="15461">
                  <c:v>2815</c:v>
                </c:pt>
                <c:pt idx="15462">
                  <c:v>2834</c:v>
                </c:pt>
                <c:pt idx="15463">
                  <c:v>2804</c:v>
                </c:pt>
                <c:pt idx="15464">
                  <c:v>2832</c:v>
                </c:pt>
                <c:pt idx="15465">
                  <c:v>2808</c:v>
                </c:pt>
                <c:pt idx="15466">
                  <c:v>2839</c:v>
                </c:pt>
                <c:pt idx="15467">
                  <c:v>2839</c:v>
                </c:pt>
                <c:pt idx="15468">
                  <c:v>2836</c:v>
                </c:pt>
                <c:pt idx="15469">
                  <c:v>2814</c:v>
                </c:pt>
                <c:pt idx="15470">
                  <c:v>2825</c:v>
                </c:pt>
                <c:pt idx="15471">
                  <c:v>2823</c:v>
                </c:pt>
                <c:pt idx="15472">
                  <c:v>2852</c:v>
                </c:pt>
                <c:pt idx="15473">
                  <c:v>2826</c:v>
                </c:pt>
                <c:pt idx="15474">
                  <c:v>2832</c:v>
                </c:pt>
                <c:pt idx="15475">
                  <c:v>2850</c:v>
                </c:pt>
                <c:pt idx="15476">
                  <c:v>2839</c:v>
                </c:pt>
                <c:pt idx="15477">
                  <c:v>2840</c:v>
                </c:pt>
                <c:pt idx="15478">
                  <c:v>2844</c:v>
                </c:pt>
                <c:pt idx="15479">
                  <c:v>2864</c:v>
                </c:pt>
                <c:pt idx="15480">
                  <c:v>2844</c:v>
                </c:pt>
                <c:pt idx="15481">
                  <c:v>2859</c:v>
                </c:pt>
                <c:pt idx="15482">
                  <c:v>2854</c:v>
                </c:pt>
                <c:pt idx="15483">
                  <c:v>2856</c:v>
                </c:pt>
                <c:pt idx="15484">
                  <c:v>2842</c:v>
                </c:pt>
                <c:pt idx="15485">
                  <c:v>2858</c:v>
                </c:pt>
                <c:pt idx="15486">
                  <c:v>2817</c:v>
                </c:pt>
                <c:pt idx="15487">
                  <c:v>2854</c:v>
                </c:pt>
                <c:pt idx="15488">
                  <c:v>2833</c:v>
                </c:pt>
                <c:pt idx="15489">
                  <c:v>2821</c:v>
                </c:pt>
                <c:pt idx="15490">
                  <c:v>2816</c:v>
                </c:pt>
                <c:pt idx="15491">
                  <c:v>2840</c:v>
                </c:pt>
                <c:pt idx="15492">
                  <c:v>2832</c:v>
                </c:pt>
                <c:pt idx="15493">
                  <c:v>2791</c:v>
                </c:pt>
                <c:pt idx="15494">
                  <c:v>2831</c:v>
                </c:pt>
                <c:pt idx="15495">
                  <c:v>2784</c:v>
                </c:pt>
                <c:pt idx="15496">
                  <c:v>2773</c:v>
                </c:pt>
                <c:pt idx="15497">
                  <c:v>2799</c:v>
                </c:pt>
                <c:pt idx="15498">
                  <c:v>2821</c:v>
                </c:pt>
                <c:pt idx="15499">
                  <c:v>2830</c:v>
                </c:pt>
                <c:pt idx="15500">
                  <c:v>2839</c:v>
                </c:pt>
                <c:pt idx="15501">
                  <c:v>2813</c:v>
                </c:pt>
                <c:pt idx="15502">
                  <c:v>2805</c:v>
                </c:pt>
                <c:pt idx="15503">
                  <c:v>2798</c:v>
                </c:pt>
                <c:pt idx="15504">
                  <c:v>2816</c:v>
                </c:pt>
                <c:pt idx="15505">
                  <c:v>2826</c:v>
                </c:pt>
                <c:pt idx="15506">
                  <c:v>2804</c:v>
                </c:pt>
                <c:pt idx="15507">
                  <c:v>2821</c:v>
                </c:pt>
                <c:pt idx="15508">
                  <c:v>2818</c:v>
                </c:pt>
                <c:pt idx="15509">
                  <c:v>2822</c:v>
                </c:pt>
                <c:pt idx="15510">
                  <c:v>2812</c:v>
                </c:pt>
                <c:pt idx="15511">
                  <c:v>2828</c:v>
                </c:pt>
                <c:pt idx="15512">
                  <c:v>2820</c:v>
                </c:pt>
                <c:pt idx="15513">
                  <c:v>2839</c:v>
                </c:pt>
                <c:pt idx="15514">
                  <c:v>2821</c:v>
                </c:pt>
                <c:pt idx="15515">
                  <c:v>2828</c:v>
                </c:pt>
                <c:pt idx="15516">
                  <c:v>2795</c:v>
                </c:pt>
                <c:pt idx="15517">
                  <c:v>2823</c:v>
                </c:pt>
                <c:pt idx="15518">
                  <c:v>2787</c:v>
                </c:pt>
                <c:pt idx="15519">
                  <c:v>2795</c:v>
                </c:pt>
                <c:pt idx="15520">
                  <c:v>2789</c:v>
                </c:pt>
                <c:pt idx="15521">
                  <c:v>2810</c:v>
                </c:pt>
                <c:pt idx="15522">
                  <c:v>2842</c:v>
                </c:pt>
                <c:pt idx="15523">
                  <c:v>2807</c:v>
                </c:pt>
                <c:pt idx="15524">
                  <c:v>2798</c:v>
                </c:pt>
                <c:pt idx="15525">
                  <c:v>2853</c:v>
                </c:pt>
                <c:pt idx="15526">
                  <c:v>2785</c:v>
                </c:pt>
                <c:pt idx="15527">
                  <c:v>2849</c:v>
                </c:pt>
                <c:pt idx="15528">
                  <c:v>2829</c:v>
                </c:pt>
                <c:pt idx="15529">
                  <c:v>2793</c:v>
                </c:pt>
                <c:pt idx="15530">
                  <c:v>2801</c:v>
                </c:pt>
                <c:pt idx="15531">
                  <c:v>2804</c:v>
                </c:pt>
                <c:pt idx="15532">
                  <c:v>2836</c:v>
                </c:pt>
                <c:pt idx="15533">
                  <c:v>2814</c:v>
                </c:pt>
                <c:pt idx="15534">
                  <c:v>2815</c:v>
                </c:pt>
                <c:pt idx="15535">
                  <c:v>2822</c:v>
                </c:pt>
                <c:pt idx="15536">
                  <c:v>2827</c:v>
                </c:pt>
                <c:pt idx="15537">
                  <c:v>2827</c:v>
                </c:pt>
                <c:pt idx="15538">
                  <c:v>2822</c:v>
                </c:pt>
                <c:pt idx="15539">
                  <c:v>2847</c:v>
                </c:pt>
                <c:pt idx="15540">
                  <c:v>2814</c:v>
                </c:pt>
                <c:pt idx="15541">
                  <c:v>2820</c:v>
                </c:pt>
                <c:pt idx="15542">
                  <c:v>2805</c:v>
                </c:pt>
                <c:pt idx="15543">
                  <c:v>2800</c:v>
                </c:pt>
                <c:pt idx="15544">
                  <c:v>2803</c:v>
                </c:pt>
                <c:pt idx="15545">
                  <c:v>2828</c:v>
                </c:pt>
                <c:pt idx="15546">
                  <c:v>2833</c:v>
                </c:pt>
                <c:pt idx="15547">
                  <c:v>2825</c:v>
                </c:pt>
                <c:pt idx="15548">
                  <c:v>2842</c:v>
                </c:pt>
                <c:pt idx="15549">
                  <c:v>2835</c:v>
                </c:pt>
                <c:pt idx="15550">
                  <c:v>2839</c:v>
                </c:pt>
                <c:pt idx="15551">
                  <c:v>2803</c:v>
                </c:pt>
                <c:pt idx="15552">
                  <c:v>2803</c:v>
                </c:pt>
                <c:pt idx="15553">
                  <c:v>2834</c:v>
                </c:pt>
                <c:pt idx="15554">
                  <c:v>2818</c:v>
                </c:pt>
                <c:pt idx="15555">
                  <c:v>2811</c:v>
                </c:pt>
                <c:pt idx="15556">
                  <c:v>2823</c:v>
                </c:pt>
                <c:pt idx="15557">
                  <c:v>2825</c:v>
                </c:pt>
                <c:pt idx="15558">
                  <c:v>2788</c:v>
                </c:pt>
                <c:pt idx="15559">
                  <c:v>2823</c:v>
                </c:pt>
                <c:pt idx="15560">
                  <c:v>2816</c:v>
                </c:pt>
                <c:pt idx="15561">
                  <c:v>2811</c:v>
                </c:pt>
                <c:pt idx="15562">
                  <c:v>2841</c:v>
                </c:pt>
                <c:pt idx="15563">
                  <c:v>2831</c:v>
                </c:pt>
                <c:pt idx="15564">
                  <c:v>2799</c:v>
                </c:pt>
                <c:pt idx="15565">
                  <c:v>2817</c:v>
                </c:pt>
                <c:pt idx="15566">
                  <c:v>2832</c:v>
                </c:pt>
                <c:pt idx="15567">
                  <c:v>2810</c:v>
                </c:pt>
                <c:pt idx="15568">
                  <c:v>2797</c:v>
                </c:pt>
                <c:pt idx="15569">
                  <c:v>2831</c:v>
                </c:pt>
                <c:pt idx="15570">
                  <c:v>2790</c:v>
                </c:pt>
                <c:pt idx="15571">
                  <c:v>2793</c:v>
                </c:pt>
                <c:pt idx="15572">
                  <c:v>2811</c:v>
                </c:pt>
                <c:pt idx="15573">
                  <c:v>2803</c:v>
                </c:pt>
                <c:pt idx="15574">
                  <c:v>2819</c:v>
                </c:pt>
                <c:pt idx="15575">
                  <c:v>2797</c:v>
                </c:pt>
                <c:pt idx="15576">
                  <c:v>2820</c:v>
                </c:pt>
                <c:pt idx="15577">
                  <c:v>2838</c:v>
                </c:pt>
                <c:pt idx="15578">
                  <c:v>2860</c:v>
                </c:pt>
                <c:pt idx="15579">
                  <c:v>2872</c:v>
                </c:pt>
                <c:pt idx="15580">
                  <c:v>2875</c:v>
                </c:pt>
                <c:pt idx="15581">
                  <c:v>2828</c:v>
                </c:pt>
                <c:pt idx="15582">
                  <c:v>2823</c:v>
                </c:pt>
                <c:pt idx="15583">
                  <c:v>2822</c:v>
                </c:pt>
                <c:pt idx="15584">
                  <c:v>2833</c:v>
                </c:pt>
                <c:pt idx="15585">
                  <c:v>2832</c:v>
                </c:pt>
                <c:pt idx="15586">
                  <c:v>2847</c:v>
                </c:pt>
                <c:pt idx="15587">
                  <c:v>2861</c:v>
                </c:pt>
                <c:pt idx="15588">
                  <c:v>2854</c:v>
                </c:pt>
                <c:pt idx="15589">
                  <c:v>2818</c:v>
                </c:pt>
                <c:pt idx="15590">
                  <c:v>2815</c:v>
                </c:pt>
                <c:pt idx="15591">
                  <c:v>2829</c:v>
                </c:pt>
                <c:pt idx="15592">
                  <c:v>2855</c:v>
                </c:pt>
                <c:pt idx="15593">
                  <c:v>2858</c:v>
                </c:pt>
                <c:pt idx="15594">
                  <c:v>2851</c:v>
                </c:pt>
                <c:pt idx="15595">
                  <c:v>2866</c:v>
                </c:pt>
                <c:pt idx="15596">
                  <c:v>2839</c:v>
                </c:pt>
                <c:pt idx="15597">
                  <c:v>2844</c:v>
                </c:pt>
                <c:pt idx="15598">
                  <c:v>2839</c:v>
                </c:pt>
                <c:pt idx="15599">
                  <c:v>2834</c:v>
                </c:pt>
                <c:pt idx="15600">
                  <c:v>2848</c:v>
                </c:pt>
                <c:pt idx="15601">
                  <c:v>2845</c:v>
                </c:pt>
                <c:pt idx="15602">
                  <c:v>2828</c:v>
                </c:pt>
                <c:pt idx="15603">
                  <c:v>2824</c:v>
                </c:pt>
                <c:pt idx="15604">
                  <c:v>2832</c:v>
                </c:pt>
                <c:pt idx="15605">
                  <c:v>2826</c:v>
                </c:pt>
                <c:pt idx="15606">
                  <c:v>2845</c:v>
                </c:pt>
                <c:pt idx="15607">
                  <c:v>2851</c:v>
                </c:pt>
                <c:pt idx="15608">
                  <c:v>2821</c:v>
                </c:pt>
                <c:pt idx="15609">
                  <c:v>2832</c:v>
                </c:pt>
                <c:pt idx="15610">
                  <c:v>2840</c:v>
                </c:pt>
                <c:pt idx="15611">
                  <c:v>2825</c:v>
                </c:pt>
                <c:pt idx="15612">
                  <c:v>2841</c:v>
                </c:pt>
                <c:pt idx="15613">
                  <c:v>2839</c:v>
                </c:pt>
                <c:pt idx="15614">
                  <c:v>2832</c:v>
                </c:pt>
                <c:pt idx="15615">
                  <c:v>2842</c:v>
                </c:pt>
                <c:pt idx="15616">
                  <c:v>2831</c:v>
                </c:pt>
                <c:pt idx="15617">
                  <c:v>2823</c:v>
                </c:pt>
                <c:pt idx="15618">
                  <c:v>2837</c:v>
                </c:pt>
                <c:pt idx="15619">
                  <c:v>2815</c:v>
                </c:pt>
                <c:pt idx="15620">
                  <c:v>2836</c:v>
                </c:pt>
                <c:pt idx="15621">
                  <c:v>2826</c:v>
                </c:pt>
                <c:pt idx="15622">
                  <c:v>2825</c:v>
                </c:pt>
                <c:pt idx="15623">
                  <c:v>2844</c:v>
                </c:pt>
                <c:pt idx="15624">
                  <c:v>2831</c:v>
                </c:pt>
                <c:pt idx="15625">
                  <c:v>2843</c:v>
                </c:pt>
                <c:pt idx="15626">
                  <c:v>2856</c:v>
                </c:pt>
                <c:pt idx="15627">
                  <c:v>2826</c:v>
                </c:pt>
                <c:pt idx="15628">
                  <c:v>2824</c:v>
                </c:pt>
                <c:pt idx="15629">
                  <c:v>2855</c:v>
                </c:pt>
                <c:pt idx="15630">
                  <c:v>2835</c:v>
                </c:pt>
                <c:pt idx="15631">
                  <c:v>2841</c:v>
                </c:pt>
                <c:pt idx="15632">
                  <c:v>2841</c:v>
                </c:pt>
                <c:pt idx="15633">
                  <c:v>2841</c:v>
                </c:pt>
                <c:pt idx="15634">
                  <c:v>2853</c:v>
                </c:pt>
                <c:pt idx="15635">
                  <c:v>2864</c:v>
                </c:pt>
                <c:pt idx="15636">
                  <c:v>2829</c:v>
                </c:pt>
                <c:pt idx="15637">
                  <c:v>2837</c:v>
                </c:pt>
                <c:pt idx="15638">
                  <c:v>2842</c:v>
                </c:pt>
                <c:pt idx="15639">
                  <c:v>2823</c:v>
                </c:pt>
                <c:pt idx="15640">
                  <c:v>2857</c:v>
                </c:pt>
                <c:pt idx="15641">
                  <c:v>2842</c:v>
                </c:pt>
                <c:pt idx="15642">
                  <c:v>2868</c:v>
                </c:pt>
                <c:pt idx="15643">
                  <c:v>2846</c:v>
                </c:pt>
                <c:pt idx="15644">
                  <c:v>2842</c:v>
                </c:pt>
                <c:pt idx="15645">
                  <c:v>2821</c:v>
                </c:pt>
                <c:pt idx="15646">
                  <c:v>2815</c:v>
                </c:pt>
                <c:pt idx="15647">
                  <c:v>2861</c:v>
                </c:pt>
                <c:pt idx="15648">
                  <c:v>2873</c:v>
                </c:pt>
                <c:pt idx="15649">
                  <c:v>2809</c:v>
                </c:pt>
                <c:pt idx="15650">
                  <c:v>2827</c:v>
                </c:pt>
                <c:pt idx="15651">
                  <c:v>2843</c:v>
                </c:pt>
                <c:pt idx="15652">
                  <c:v>2831</c:v>
                </c:pt>
                <c:pt idx="15653">
                  <c:v>2829</c:v>
                </c:pt>
                <c:pt idx="15654">
                  <c:v>2802</c:v>
                </c:pt>
                <c:pt idx="15655">
                  <c:v>2822</c:v>
                </c:pt>
                <c:pt idx="15656">
                  <c:v>2813</c:v>
                </c:pt>
                <c:pt idx="15657">
                  <c:v>2790</c:v>
                </c:pt>
                <c:pt idx="15658">
                  <c:v>2839</c:v>
                </c:pt>
                <c:pt idx="15659">
                  <c:v>2833</c:v>
                </c:pt>
                <c:pt idx="15660">
                  <c:v>2810</c:v>
                </c:pt>
                <c:pt idx="15661">
                  <c:v>2803</c:v>
                </c:pt>
                <c:pt idx="15662">
                  <c:v>2823</c:v>
                </c:pt>
                <c:pt idx="15663">
                  <c:v>2803</c:v>
                </c:pt>
                <c:pt idx="15664">
                  <c:v>2826</c:v>
                </c:pt>
                <c:pt idx="15665">
                  <c:v>2814</c:v>
                </c:pt>
                <c:pt idx="15666">
                  <c:v>2795</c:v>
                </c:pt>
                <c:pt idx="15667">
                  <c:v>2815</c:v>
                </c:pt>
                <c:pt idx="15668">
                  <c:v>2849</c:v>
                </c:pt>
                <c:pt idx="15669">
                  <c:v>2823</c:v>
                </c:pt>
                <c:pt idx="15670">
                  <c:v>2806</c:v>
                </c:pt>
                <c:pt idx="15671">
                  <c:v>2825</c:v>
                </c:pt>
                <c:pt idx="15672">
                  <c:v>2811</c:v>
                </c:pt>
                <c:pt idx="15673">
                  <c:v>2841</c:v>
                </c:pt>
                <c:pt idx="15674">
                  <c:v>2831</c:v>
                </c:pt>
                <c:pt idx="15675">
                  <c:v>2861</c:v>
                </c:pt>
                <c:pt idx="15676">
                  <c:v>2851</c:v>
                </c:pt>
                <c:pt idx="15677">
                  <c:v>2832</c:v>
                </c:pt>
                <c:pt idx="15678">
                  <c:v>2856</c:v>
                </c:pt>
                <c:pt idx="15679">
                  <c:v>2826</c:v>
                </c:pt>
                <c:pt idx="15680">
                  <c:v>2806</c:v>
                </c:pt>
                <c:pt idx="15681">
                  <c:v>2819</c:v>
                </c:pt>
                <c:pt idx="15682">
                  <c:v>2828</c:v>
                </c:pt>
                <c:pt idx="15683">
                  <c:v>2838</c:v>
                </c:pt>
                <c:pt idx="15684">
                  <c:v>2828</c:v>
                </c:pt>
                <c:pt idx="15685">
                  <c:v>2821</c:v>
                </c:pt>
                <c:pt idx="15686">
                  <c:v>2828</c:v>
                </c:pt>
                <c:pt idx="15687">
                  <c:v>2841</c:v>
                </c:pt>
                <c:pt idx="15688">
                  <c:v>2830</c:v>
                </c:pt>
                <c:pt idx="15689">
                  <c:v>2808</c:v>
                </c:pt>
                <c:pt idx="15690">
                  <c:v>2833</c:v>
                </c:pt>
                <c:pt idx="15691">
                  <c:v>2821</c:v>
                </c:pt>
                <c:pt idx="15692">
                  <c:v>2810</c:v>
                </c:pt>
                <c:pt idx="15693">
                  <c:v>2864</c:v>
                </c:pt>
                <c:pt idx="15694">
                  <c:v>2821</c:v>
                </c:pt>
                <c:pt idx="15695">
                  <c:v>2830</c:v>
                </c:pt>
                <c:pt idx="15696">
                  <c:v>2829</c:v>
                </c:pt>
                <c:pt idx="15697">
                  <c:v>2825</c:v>
                </c:pt>
                <c:pt idx="15698">
                  <c:v>2838</c:v>
                </c:pt>
                <c:pt idx="15699">
                  <c:v>2822</c:v>
                </c:pt>
                <c:pt idx="15700">
                  <c:v>2807</c:v>
                </c:pt>
                <c:pt idx="15701">
                  <c:v>2855</c:v>
                </c:pt>
                <c:pt idx="15702">
                  <c:v>2829</c:v>
                </c:pt>
                <c:pt idx="15703">
                  <c:v>2810</c:v>
                </c:pt>
                <c:pt idx="15704">
                  <c:v>2841</c:v>
                </c:pt>
                <c:pt idx="15705">
                  <c:v>2849</c:v>
                </c:pt>
                <c:pt idx="15706">
                  <c:v>2825</c:v>
                </c:pt>
                <c:pt idx="15707">
                  <c:v>2822</c:v>
                </c:pt>
                <c:pt idx="15708">
                  <c:v>2846</c:v>
                </c:pt>
                <c:pt idx="15709">
                  <c:v>2829</c:v>
                </c:pt>
                <c:pt idx="15710">
                  <c:v>2863</c:v>
                </c:pt>
                <c:pt idx="15711">
                  <c:v>2853</c:v>
                </c:pt>
                <c:pt idx="15712">
                  <c:v>2833</c:v>
                </c:pt>
                <c:pt idx="15713">
                  <c:v>2842</c:v>
                </c:pt>
                <c:pt idx="15714">
                  <c:v>2838</c:v>
                </c:pt>
                <c:pt idx="15715">
                  <c:v>2866</c:v>
                </c:pt>
                <c:pt idx="15716">
                  <c:v>2841</c:v>
                </c:pt>
                <c:pt idx="15717">
                  <c:v>2848</c:v>
                </c:pt>
                <c:pt idx="15718">
                  <c:v>2841</c:v>
                </c:pt>
                <c:pt idx="15719">
                  <c:v>2838</c:v>
                </c:pt>
                <c:pt idx="15720">
                  <c:v>2861</c:v>
                </c:pt>
                <c:pt idx="15721">
                  <c:v>2852</c:v>
                </c:pt>
                <c:pt idx="15722">
                  <c:v>2870</c:v>
                </c:pt>
                <c:pt idx="15723">
                  <c:v>2858</c:v>
                </c:pt>
                <c:pt idx="15724">
                  <c:v>2847</c:v>
                </c:pt>
                <c:pt idx="15725">
                  <c:v>2839</c:v>
                </c:pt>
                <c:pt idx="15726">
                  <c:v>2838</c:v>
                </c:pt>
                <c:pt idx="15727">
                  <c:v>2836</c:v>
                </c:pt>
                <c:pt idx="15728">
                  <c:v>2822</c:v>
                </c:pt>
                <c:pt idx="15729">
                  <c:v>2833</c:v>
                </c:pt>
                <c:pt idx="15730">
                  <c:v>2850</c:v>
                </c:pt>
                <c:pt idx="15731">
                  <c:v>2826</c:v>
                </c:pt>
                <c:pt idx="15732">
                  <c:v>2860</c:v>
                </c:pt>
                <c:pt idx="15733">
                  <c:v>2838</c:v>
                </c:pt>
                <c:pt idx="15734">
                  <c:v>2885</c:v>
                </c:pt>
                <c:pt idx="15735">
                  <c:v>2839</c:v>
                </c:pt>
                <c:pt idx="15736">
                  <c:v>2821</c:v>
                </c:pt>
                <c:pt idx="15737">
                  <c:v>2887</c:v>
                </c:pt>
                <c:pt idx="15738">
                  <c:v>2860</c:v>
                </c:pt>
                <c:pt idx="15739">
                  <c:v>2888</c:v>
                </c:pt>
                <c:pt idx="15740">
                  <c:v>2841</c:v>
                </c:pt>
                <c:pt idx="15741">
                  <c:v>2876</c:v>
                </c:pt>
                <c:pt idx="15742">
                  <c:v>2855</c:v>
                </c:pt>
                <c:pt idx="15743">
                  <c:v>2843</c:v>
                </c:pt>
                <c:pt idx="15744">
                  <c:v>2865</c:v>
                </c:pt>
                <c:pt idx="15745">
                  <c:v>2866</c:v>
                </c:pt>
                <c:pt idx="15746">
                  <c:v>2872</c:v>
                </c:pt>
                <c:pt idx="15747">
                  <c:v>2853</c:v>
                </c:pt>
                <c:pt idx="15748">
                  <c:v>2842</c:v>
                </c:pt>
                <c:pt idx="15749">
                  <c:v>2822</c:v>
                </c:pt>
                <c:pt idx="15750">
                  <c:v>2857</c:v>
                </c:pt>
                <c:pt idx="15751">
                  <c:v>2854</c:v>
                </c:pt>
                <c:pt idx="15752">
                  <c:v>2836</c:v>
                </c:pt>
                <c:pt idx="15753">
                  <c:v>2859</c:v>
                </c:pt>
                <c:pt idx="15754">
                  <c:v>2882</c:v>
                </c:pt>
                <c:pt idx="15755">
                  <c:v>2826</c:v>
                </c:pt>
                <c:pt idx="15756">
                  <c:v>2861</c:v>
                </c:pt>
                <c:pt idx="15757">
                  <c:v>2878</c:v>
                </c:pt>
                <c:pt idx="15758">
                  <c:v>2883</c:v>
                </c:pt>
                <c:pt idx="15759">
                  <c:v>2844</c:v>
                </c:pt>
                <c:pt idx="15760">
                  <c:v>2862</c:v>
                </c:pt>
                <c:pt idx="15761">
                  <c:v>2845</c:v>
                </c:pt>
                <c:pt idx="15762">
                  <c:v>2862</c:v>
                </c:pt>
                <c:pt idx="15763">
                  <c:v>2850</c:v>
                </c:pt>
                <c:pt idx="15764">
                  <c:v>2836</c:v>
                </c:pt>
                <c:pt idx="15765">
                  <c:v>2860</c:v>
                </c:pt>
                <c:pt idx="15766">
                  <c:v>2816</c:v>
                </c:pt>
                <c:pt idx="15767">
                  <c:v>2862</c:v>
                </c:pt>
                <c:pt idx="15768">
                  <c:v>2836</c:v>
                </c:pt>
                <c:pt idx="15769">
                  <c:v>2833</c:v>
                </c:pt>
                <c:pt idx="15770">
                  <c:v>2837</c:v>
                </c:pt>
                <c:pt idx="15771">
                  <c:v>2849</c:v>
                </c:pt>
                <c:pt idx="15772">
                  <c:v>2868</c:v>
                </c:pt>
                <c:pt idx="15773">
                  <c:v>2811</c:v>
                </c:pt>
                <c:pt idx="15774">
                  <c:v>2837</c:v>
                </c:pt>
                <c:pt idx="15775">
                  <c:v>2851</c:v>
                </c:pt>
                <c:pt idx="15776">
                  <c:v>2843</c:v>
                </c:pt>
                <c:pt idx="15777">
                  <c:v>2834</c:v>
                </c:pt>
                <c:pt idx="15778">
                  <c:v>2866</c:v>
                </c:pt>
                <c:pt idx="15779">
                  <c:v>2841</c:v>
                </c:pt>
                <c:pt idx="15780">
                  <c:v>2824</c:v>
                </c:pt>
                <c:pt idx="15781">
                  <c:v>2844</c:v>
                </c:pt>
                <c:pt idx="15782">
                  <c:v>2846</c:v>
                </c:pt>
                <c:pt idx="15783">
                  <c:v>2830</c:v>
                </c:pt>
                <c:pt idx="15784">
                  <c:v>2853</c:v>
                </c:pt>
                <c:pt idx="15785">
                  <c:v>2830</c:v>
                </c:pt>
                <c:pt idx="15786">
                  <c:v>2858</c:v>
                </c:pt>
                <c:pt idx="15787">
                  <c:v>2850</c:v>
                </c:pt>
                <c:pt idx="15788">
                  <c:v>2825</c:v>
                </c:pt>
                <c:pt idx="15789">
                  <c:v>2844</c:v>
                </c:pt>
                <c:pt idx="15790">
                  <c:v>2832</c:v>
                </c:pt>
                <c:pt idx="15791">
                  <c:v>2836</c:v>
                </c:pt>
                <c:pt idx="15792">
                  <c:v>2837</c:v>
                </c:pt>
                <c:pt idx="15793">
                  <c:v>2876</c:v>
                </c:pt>
                <c:pt idx="15794">
                  <c:v>2844</c:v>
                </c:pt>
                <c:pt idx="15795">
                  <c:v>2858</c:v>
                </c:pt>
                <c:pt idx="15796">
                  <c:v>2843</c:v>
                </c:pt>
                <c:pt idx="15797">
                  <c:v>2836</c:v>
                </c:pt>
                <c:pt idx="15798">
                  <c:v>2831</c:v>
                </c:pt>
                <c:pt idx="15799">
                  <c:v>2820</c:v>
                </c:pt>
                <c:pt idx="15800">
                  <c:v>2829</c:v>
                </c:pt>
                <c:pt idx="15801">
                  <c:v>2810</c:v>
                </c:pt>
                <c:pt idx="15802">
                  <c:v>2824</c:v>
                </c:pt>
                <c:pt idx="15803">
                  <c:v>2845</c:v>
                </c:pt>
                <c:pt idx="15804">
                  <c:v>2840</c:v>
                </c:pt>
                <c:pt idx="15805">
                  <c:v>2840</c:v>
                </c:pt>
                <c:pt idx="15806">
                  <c:v>2829</c:v>
                </c:pt>
                <c:pt idx="15807">
                  <c:v>2834</c:v>
                </c:pt>
                <c:pt idx="15808">
                  <c:v>2819</c:v>
                </c:pt>
                <c:pt idx="15809">
                  <c:v>2855</c:v>
                </c:pt>
                <c:pt idx="15810">
                  <c:v>2805</c:v>
                </c:pt>
                <c:pt idx="15811">
                  <c:v>2806</c:v>
                </c:pt>
                <c:pt idx="15812">
                  <c:v>2832</c:v>
                </c:pt>
                <c:pt idx="15813">
                  <c:v>2825</c:v>
                </c:pt>
                <c:pt idx="15814">
                  <c:v>2847</c:v>
                </c:pt>
                <c:pt idx="15815">
                  <c:v>2848</c:v>
                </c:pt>
                <c:pt idx="15816">
                  <c:v>2822</c:v>
                </c:pt>
                <c:pt idx="15817">
                  <c:v>2811</c:v>
                </c:pt>
                <c:pt idx="15818">
                  <c:v>2811</c:v>
                </c:pt>
                <c:pt idx="15819">
                  <c:v>2833</c:v>
                </c:pt>
                <c:pt idx="15820">
                  <c:v>2803</c:v>
                </c:pt>
                <c:pt idx="15821">
                  <c:v>2861</c:v>
                </c:pt>
                <c:pt idx="15822">
                  <c:v>2817</c:v>
                </c:pt>
                <c:pt idx="15823">
                  <c:v>2852</c:v>
                </c:pt>
                <c:pt idx="15824">
                  <c:v>2846</c:v>
                </c:pt>
                <c:pt idx="15825">
                  <c:v>2844</c:v>
                </c:pt>
                <c:pt idx="15826">
                  <c:v>2840</c:v>
                </c:pt>
                <c:pt idx="15827">
                  <c:v>2816</c:v>
                </c:pt>
                <c:pt idx="15828">
                  <c:v>2835</c:v>
                </c:pt>
                <c:pt idx="15829">
                  <c:v>2838</c:v>
                </c:pt>
                <c:pt idx="15830">
                  <c:v>2859</c:v>
                </c:pt>
                <c:pt idx="15831">
                  <c:v>2836</c:v>
                </c:pt>
                <c:pt idx="15832">
                  <c:v>2834</c:v>
                </c:pt>
                <c:pt idx="15833">
                  <c:v>2829</c:v>
                </c:pt>
                <c:pt idx="15834">
                  <c:v>2841</c:v>
                </c:pt>
                <c:pt idx="15835">
                  <c:v>2818</c:v>
                </c:pt>
                <c:pt idx="15836">
                  <c:v>2825</c:v>
                </c:pt>
                <c:pt idx="15837">
                  <c:v>2808</c:v>
                </c:pt>
                <c:pt idx="15838">
                  <c:v>2816</c:v>
                </c:pt>
                <c:pt idx="15839">
                  <c:v>2878</c:v>
                </c:pt>
                <c:pt idx="15840">
                  <c:v>2837</c:v>
                </c:pt>
                <c:pt idx="15841">
                  <c:v>2833</c:v>
                </c:pt>
                <c:pt idx="15842">
                  <c:v>2829</c:v>
                </c:pt>
                <c:pt idx="15843">
                  <c:v>2827</c:v>
                </c:pt>
                <c:pt idx="15844">
                  <c:v>2819</c:v>
                </c:pt>
                <c:pt idx="15845">
                  <c:v>2824</c:v>
                </c:pt>
                <c:pt idx="15846">
                  <c:v>2812</c:v>
                </c:pt>
                <c:pt idx="15847">
                  <c:v>2824</c:v>
                </c:pt>
                <c:pt idx="15848">
                  <c:v>2821</c:v>
                </c:pt>
                <c:pt idx="15849">
                  <c:v>2822</c:v>
                </c:pt>
                <c:pt idx="15850">
                  <c:v>2843</c:v>
                </c:pt>
                <c:pt idx="15851">
                  <c:v>2828</c:v>
                </c:pt>
                <c:pt idx="15852">
                  <c:v>2834</c:v>
                </c:pt>
                <c:pt idx="15853">
                  <c:v>2862</c:v>
                </c:pt>
                <c:pt idx="15854">
                  <c:v>2841</c:v>
                </c:pt>
                <c:pt idx="15855">
                  <c:v>2830</c:v>
                </c:pt>
                <c:pt idx="15856">
                  <c:v>2826</c:v>
                </c:pt>
                <c:pt idx="15857">
                  <c:v>2834</c:v>
                </c:pt>
                <c:pt idx="15858">
                  <c:v>2819</c:v>
                </c:pt>
                <c:pt idx="15859">
                  <c:v>2842</c:v>
                </c:pt>
                <c:pt idx="15860">
                  <c:v>2823</c:v>
                </c:pt>
                <c:pt idx="15861">
                  <c:v>2808</c:v>
                </c:pt>
                <c:pt idx="15862">
                  <c:v>2850</c:v>
                </c:pt>
                <c:pt idx="15863">
                  <c:v>2856</c:v>
                </c:pt>
                <c:pt idx="15864">
                  <c:v>2842</c:v>
                </c:pt>
                <c:pt idx="15865">
                  <c:v>2834</c:v>
                </c:pt>
                <c:pt idx="15866">
                  <c:v>2840</c:v>
                </c:pt>
                <c:pt idx="15867">
                  <c:v>2870</c:v>
                </c:pt>
                <c:pt idx="15868">
                  <c:v>2850</c:v>
                </c:pt>
                <c:pt idx="15869">
                  <c:v>2829</c:v>
                </c:pt>
                <c:pt idx="15870">
                  <c:v>2821</c:v>
                </c:pt>
                <c:pt idx="15871">
                  <c:v>2812</c:v>
                </c:pt>
                <c:pt idx="15872">
                  <c:v>2801</c:v>
                </c:pt>
                <c:pt idx="15873">
                  <c:v>2838</c:v>
                </c:pt>
                <c:pt idx="15874">
                  <c:v>2875</c:v>
                </c:pt>
                <c:pt idx="15875">
                  <c:v>2825</c:v>
                </c:pt>
                <c:pt idx="15876">
                  <c:v>2794</c:v>
                </c:pt>
                <c:pt idx="15877">
                  <c:v>2824</c:v>
                </c:pt>
                <c:pt idx="15878">
                  <c:v>2835</c:v>
                </c:pt>
                <c:pt idx="15879">
                  <c:v>2829</c:v>
                </c:pt>
                <c:pt idx="15880">
                  <c:v>2838</c:v>
                </c:pt>
                <c:pt idx="15881">
                  <c:v>2835</c:v>
                </c:pt>
                <c:pt idx="15882">
                  <c:v>2838</c:v>
                </c:pt>
                <c:pt idx="15883">
                  <c:v>2837</c:v>
                </c:pt>
                <c:pt idx="15884">
                  <c:v>2837</c:v>
                </c:pt>
                <c:pt idx="15885">
                  <c:v>2859</c:v>
                </c:pt>
                <c:pt idx="15886">
                  <c:v>2837</c:v>
                </c:pt>
                <c:pt idx="15887">
                  <c:v>2814</c:v>
                </c:pt>
                <c:pt idx="15888">
                  <c:v>2838</c:v>
                </c:pt>
                <c:pt idx="15889">
                  <c:v>2851</c:v>
                </c:pt>
                <c:pt idx="15890">
                  <c:v>2819</c:v>
                </c:pt>
                <c:pt idx="15891">
                  <c:v>2828</c:v>
                </c:pt>
                <c:pt idx="15892">
                  <c:v>2843</c:v>
                </c:pt>
                <c:pt idx="15893">
                  <c:v>2850</c:v>
                </c:pt>
                <c:pt idx="15894">
                  <c:v>2839</c:v>
                </c:pt>
                <c:pt idx="15895">
                  <c:v>2843</c:v>
                </c:pt>
                <c:pt idx="15896">
                  <c:v>2823</c:v>
                </c:pt>
                <c:pt idx="15897">
                  <c:v>2830</c:v>
                </c:pt>
                <c:pt idx="15898">
                  <c:v>2847</c:v>
                </c:pt>
                <c:pt idx="15899">
                  <c:v>2847</c:v>
                </c:pt>
                <c:pt idx="15900">
                  <c:v>2840</c:v>
                </c:pt>
                <c:pt idx="15901">
                  <c:v>2838</c:v>
                </c:pt>
                <c:pt idx="15902">
                  <c:v>2845</c:v>
                </c:pt>
                <c:pt idx="15903">
                  <c:v>2835</c:v>
                </c:pt>
                <c:pt idx="15904">
                  <c:v>2844</c:v>
                </c:pt>
                <c:pt idx="15905">
                  <c:v>2831</c:v>
                </c:pt>
                <c:pt idx="15906">
                  <c:v>2840</c:v>
                </c:pt>
                <c:pt idx="15907">
                  <c:v>2840</c:v>
                </c:pt>
                <c:pt idx="15908">
                  <c:v>2842</c:v>
                </c:pt>
                <c:pt idx="15909">
                  <c:v>2864</c:v>
                </c:pt>
                <c:pt idx="15910">
                  <c:v>2850</c:v>
                </c:pt>
                <c:pt idx="15911">
                  <c:v>2825</c:v>
                </c:pt>
                <c:pt idx="15912">
                  <c:v>2830</c:v>
                </c:pt>
                <c:pt idx="15913">
                  <c:v>2821</c:v>
                </c:pt>
                <c:pt idx="15914">
                  <c:v>2852</c:v>
                </c:pt>
                <c:pt idx="15915">
                  <c:v>2810</c:v>
                </c:pt>
                <c:pt idx="15916">
                  <c:v>2803</c:v>
                </c:pt>
                <c:pt idx="15917">
                  <c:v>2829</c:v>
                </c:pt>
                <c:pt idx="15918">
                  <c:v>2845</c:v>
                </c:pt>
                <c:pt idx="15919">
                  <c:v>2849</c:v>
                </c:pt>
                <c:pt idx="15920">
                  <c:v>2824</c:v>
                </c:pt>
                <c:pt idx="15921">
                  <c:v>2817</c:v>
                </c:pt>
                <c:pt idx="15922">
                  <c:v>2822</c:v>
                </c:pt>
                <c:pt idx="15923">
                  <c:v>2815</c:v>
                </c:pt>
                <c:pt idx="15924">
                  <c:v>2814</c:v>
                </c:pt>
                <c:pt idx="15925">
                  <c:v>2828</c:v>
                </c:pt>
                <c:pt idx="15926">
                  <c:v>2807</c:v>
                </c:pt>
                <c:pt idx="15927">
                  <c:v>2806</c:v>
                </c:pt>
                <c:pt idx="15928">
                  <c:v>2818</c:v>
                </c:pt>
                <c:pt idx="15929">
                  <c:v>2856</c:v>
                </c:pt>
                <c:pt idx="15930">
                  <c:v>2851</c:v>
                </c:pt>
                <c:pt idx="15931">
                  <c:v>2830</c:v>
                </c:pt>
                <c:pt idx="15932">
                  <c:v>2823</c:v>
                </c:pt>
                <c:pt idx="15933">
                  <c:v>2805</c:v>
                </c:pt>
                <c:pt idx="15934">
                  <c:v>2819</c:v>
                </c:pt>
                <c:pt idx="15935">
                  <c:v>2795</c:v>
                </c:pt>
                <c:pt idx="15936">
                  <c:v>2806</c:v>
                </c:pt>
                <c:pt idx="15937">
                  <c:v>2809</c:v>
                </c:pt>
                <c:pt idx="15938">
                  <c:v>2832</c:v>
                </c:pt>
                <c:pt idx="15939">
                  <c:v>2816</c:v>
                </c:pt>
                <c:pt idx="15940">
                  <c:v>2816</c:v>
                </c:pt>
                <c:pt idx="15941">
                  <c:v>2821</c:v>
                </c:pt>
                <c:pt idx="15942">
                  <c:v>2830</c:v>
                </c:pt>
                <c:pt idx="15943">
                  <c:v>2820</c:v>
                </c:pt>
                <c:pt idx="15944">
                  <c:v>2826</c:v>
                </c:pt>
                <c:pt idx="15945">
                  <c:v>2814</c:v>
                </c:pt>
                <c:pt idx="15946">
                  <c:v>2831</c:v>
                </c:pt>
                <c:pt idx="15947">
                  <c:v>2817</c:v>
                </c:pt>
                <c:pt idx="15948">
                  <c:v>2834</c:v>
                </c:pt>
                <c:pt idx="15949">
                  <c:v>2852</c:v>
                </c:pt>
                <c:pt idx="15950">
                  <c:v>2865</c:v>
                </c:pt>
                <c:pt idx="15951">
                  <c:v>2831</c:v>
                </c:pt>
                <c:pt idx="15952">
                  <c:v>2838</c:v>
                </c:pt>
                <c:pt idx="15953">
                  <c:v>2834</c:v>
                </c:pt>
                <c:pt idx="15954">
                  <c:v>2824</c:v>
                </c:pt>
                <c:pt idx="15955">
                  <c:v>2824</c:v>
                </c:pt>
                <c:pt idx="15956">
                  <c:v>2846</c:v>
                </c:pt>
                <c:pt idx="15957">
                  <c:v>2832</c:v>
                </c:pt>
                <c:pt idx="15958">
                  <c:v>2863</c:v>
                </c:pt>
                <c:pt idx="15959">
                  <c:v>2822</c:v>
                </c:pt>
                <c:pt idx="15960">
                  <c:v>2821</c:v>
                </c:pt>
                <c:pt idx="15961">
                  <c:v>2823</c:v>
                </c:pt>
                <c:pt idx="15962">
                  <c:v>2854</c:v>
                </c:pt>
                <c:pt idx="15963">
                  <c:v>2808</c:v>
                </c:pt>
                <c:pt idx="15964">
                  <c:v>2835</c:v>
                </c:pt>
                <c:pt idx="15965">
                  <c:v>2832</c:v>
                </c:pt>
                <c:pt idx="15966">
                  <c:v>2853</c:v>
                </c:pt>
                <c:pt idx="15967">
                  <c:v>2823</c:v>
                </c:pt>
                <c:pt idx="15968">
                  <c:v>2825</c:v>
                </c:pt>
                <c:pt idx="15969">
                  <c:v>2804</c:v>
                </c:pt>
                <c:pt idx="15970">
                  <c:v>2837</c:v>
                </c:pt>
                <c:pt idx="15971">
                  <c:v>2837</c:v>
                </c:pt>
                <c:pt idx="15972">
                  <c:v>2849</c:v>
                </c:pt>
                <c:pt idx="15973">
                  <c:v>2822</c:v>
                </c:pt>
                <c:pt idx="15974">
                  <c:v>2802</c:v>
                </c:pt>
                <c:pt idx="15975">
                  <c:v>2834</c:v>
                </c:pt>
                <c:pt idx="15976">
                  <c:v>2775</c:v>
                </c:pt>
                <c:pt idx="15977">
                  <c:v>2827</c:v>
                </c:pt>
                <c:pt idx="15978">
                  <c:v>2833</c:v>
                </c:pt>
                <c:pt idx="15979">
                  <c:v>2813</c:v>
                </c:pt>
                <c:pt idx="15980">
                  <c:v>2814</c:v>
                </c:pt>
                <c:pt idx="15981">
                  <c:v>2812</c:v>
                </c:pt>
                <c:pt idx="15982">
                  <c:v>2833</c:v>
                </c:pt>
                <c:pt idx="15983">
                  <c:v>2821</c:v>
                </c:pt>
                <c:pt idx="15984">
                  <c:v>2834</c:v>
                </c:pt>
                <c:pt idx="15985">
                  <c:v>2827</c:v>
                </c:pt>
                <c:pt idx="15986">
                  <c:v>2845</c:v>
                </c:pt>
                <c:pt idx="15987">
                  <c:v>2831</c:v>
                </c:pt>
                <c:pt idx="15988">
                  <c:v>2841</c:v>
                </c:pt>
                <c:pt idx="15989">
                  <c:v>2847</c:v>
                </c:pt>
                <c:pt idx="15990">
                  <c:v>2816</c:v>
                </c:pt>
                <c:pt idx="15991">
                  <c:v>2846</c:v>
                </c:pt>
                <c:pt idx="15992">
                  <c:v>2806</c:v>
                </c:pt>
                <c:pt idx="15993">
                  <c:v>2822</c:v>
                </c:pt>
                <c:pt idx="15994">
                  <c:v>2839</c:v>
                </c:pt>
                <c:pt idx="15995">
                  <c:v>2839</c:v>
                </c:pt>
                <c:pt idx="15996">
                  <c:v>2850</c:v>
                </c:pt>
                <c:pt idx="15997">
                  <c:v>2847</c:v>
                </c:pt>
                <c:pt idx="15998">
                  <c:v>2840</c:v>
                </c:pt>
                <c:pt idx="15999">
                  <c:v>2818</c:v>
                </c:pt>
                <c:pt idx="16000">
                  <c:v>2835</c:v>
                </c:pt>
                <c:pt idx="16001">
                  <c:v>2835</c:v>
                </c:pt>
                <c:pt idx="16002">
                  <c:v>2831</c:v>
                </c:pt>
                <c:pt idx="16003">
                  <c:v>2833</c:v>
                </c:pt>
                <c:pt idx="16004">
                  <c:v>2826</c:v>
                </c:pt>
                <c:pt idx="16005">
                  <c:v>2843</c:v>
                </c:pt>
                <c:pt idx="16006">
                  <c:v>2847</c:v>
                </c:pt>
                <c:pt idx="16007">
                  <c:v>2846</c:v>
                </c:pt>
                <c:pt idx="16008">
                  <c:v>2853</c:v>
                </c:pt>
                <c:pt idx="16009">
                  <c:v>2860</c:v>
                </c:pt>
                <c:pt idx="16010">
                  <c:v>2834</c:v>
                </c:pt>
                <c:pt idx="16011">
                  <c:v>2868</c:v>
                </c:pt>
                <c:pt idx="16012">
                  <c:v>2863</c:v>
                </c:pt>
                <c:pt idx="16013">
                  <c:v>2827</c:v>
                </c:pt>
                <c:pt idx="16014">
                  <c:v>2836</c:v>
                </c:pt>
                <c:pt idx="16015">
                  <c:v>2858</c:v>
                </c:pt>
                <c:pt idx="16016">
                  <c:v>2852</c:v>
                </c:pt>
                <c:pt idx="16017">
                  <c:v>2821</c:v>
                </c:pt>
                <c:pt idx="16018">
                  <c:v>2833</c:v>
                </c:pt>
                <c:pt idx="16019">
                  <c:v>2874</c:v>
                </c:pt>
                <c:pt idx="16020">
                  <c:v>2875</c:v>
                </c:pt>
                <c:pt idx="16021">
                  <c:v>2848</c:v>
                </c:pt>
                <c:pt idx="16022">
                  <c:v>2856</c:v>
                </c:pt>
                <c:pt idx="16023">
                  <c:v>2839</c:v>
                </c:pt>
                <c:pt idx="16024">
                  <c:v>2867</c:v>
                </c:pt>
                <c:pt idx="16025">
                  <c:v>2846</c:v>
                </c:pt>
                <c:pt idx="16026">
                  <c:v>2856</c:v>
                </c:pt>
                <c:pt idx="16027">
                  <c:v>2846</c:v>
                </c:pt>
                <c:pt idx="16028">
                  <c:v>2845</c:v>
                </c:pt>
                <c:pt idx="16029">
                  <c:v>2830</c:v>
                </c:pt>
                <c:pt idx="16030">
                  <c:v>2824</c:v>
                </c:pt>
                <c:pt idx="16031">
                  <c:v>2824</c:v>
                </c:pt>
                <c:pt idx="16032">
                  <c:v>2840</c:v>
                </c:pt>
                <c:pt idx="16033">
                  <c:v>2825</c:v>
                </c:pt>
                <c:pt idx="16034">
                  <c:v>2852</c:v>
                </c:pt>
                <c:pt idx="16035">
                  <c:v>2838</c:v>
                </c:pt>
                <c:pt idx="16036">
                  <c:v>2812</c:v>
                </c:pt>
                <c:pt idx="16037">
                  <c:v>2812</c:v>
                </c:pt>
                <c:pt idx="16038">
                  <c:v>2797</c:v>
                </c:pt>
                <c:pt idx="16039">
                  <c:v>2823</c:v>
                </c:pt>
                <c:pt idx="16040">
                  <c:v>2851</c:v>
                </c:pt>
                <c:pt idx="16041">
                  <c:v>2848</c:v>
                </c:pt>
                <c:pt idx="16042">
                  <c:v>2833</c:v>
                </c:pt>
                <c:pt idx="16043">
                  <c:v>2826</c:v>
                </c:pt>
                <c:pt idx="16044">
                  <c:v>2816</c:v>
                </c:pt>
                <c:pt idx="16045">
                  <c:v>2844</c:v>
                </c:pt>
                <c:pt idx="16046">
                  <c:v>2860</c:v>
                </c:pt>
                <c:pt idx="16047">
                  <c:v>2877</c:v>
                </c:pt>
                <c:pt idx="16048">
                  <c:v>2856</c:v>
                </c:pt>
                <c:pt idx="16049">
                  <c:v>2830</c:v>
                </c:pt>
                <c:pt idx="16050">
                  <c:v>2832</c:v>
                </c:pt>
                <c:pt idx="16051">
                  <c:v>2850</c:v>
                </c:pt>
                <c:pt idx="16052">
                  <c:v>2846</c:v>
                </c:pt>
                <c:pt idx="16053">
                  <c:v>2842</c:v>
                </c:pt>
                <c:pt idx="16054">
                  <c:v>2841</c:v>
                </c:pt>
                <c:pt idx="16055">
                  <c:v>2817</c:v>
                </c:pt>
                <c:pt idx="16056">
                  <c:v>2852</c:v>
                </c:pt>
                <c:pt idx="16057">
                  <c:v>2870</c:v>
                </c:pt>
                <c:pt idx="16058">
                  <c:v>2849</c:v>
                </c:pt>
                <c:pt idx="16059">
                  <c:v>2846</c:v>
                </c:pt>
                <c:pt idx="16060">
                  <c:v>2833</c:v>
                </c:pt>
                <c:pt idx="16061">
                  <c:v>2879</c:v>
                </c:pt>
                <c:pt idx="16062">
                  <c:v>2890</c:v>
                </c:pt>
                <c:pt idx="16063">
                  <c:v>2837</c:v>
                </c:pt>
                <c:pt idx="16064">
                  <c:v>2879</c:v>
                </c:pt>
                <c:pt idx="16065">
                  <c:v>2868</c:v>
                </c:pt>
                <c:pt idx="16066">
                  <c:v>2893</c:v>
                </c:pt>
                <c:pt idx="16067">
                  <c:v>2881</c:v>
                </c:pt>
                <c:pt idx="16068">
                  <c:v>2882</c:v>
                </c:pt>
                <c:pt idx="16069">
                  <c:v>2855</c:v>
                </c:pt>
                <c:pt idx="16070">
                  <c:v>2845</c:v>
                </c:pt>
                <c:pt idx="16071">
                  <c:v>2843</c:v>
                </c:pt>
                <c:pt idx="16072">
                  <c:v>2859</c:v>
                </c:pt>
                <c:pt idx="16073">
                  <c:v>2834</c:v>
                </c:pt>
                <c:pt idx="16074">
                  <c:v>2856</c:v>
                </c:pt>
                <c:pt idx="16075">
                  <c:v>2882</c:v>
                </c:pt>
                <c:pt idx="16076">
                  <c:v>2879</c:v>
                </c:pt>
                <c:pt idx="16077">
                  <c:v>2857</c:v>
                </c:pt>
                <c:pt idx="16078">
                  <c:v>2839</c:v>
                </c:pt>
                <c:pt idx="16079">
                  <c:v>2836</c:v>
                </c:pt>
                <c:pt idx="16080">
                  <c:v>2842</c:v>
                </c:pt>
                <c:pt idx="16081">
                  <c:v>2820</c:v>
                </c:pt>
                <c:pt idx="16082">
                  <c:v>2826</c:v>
                </c:pt>
                <c:pt idx="16083">
                  <c:v>2851</c:v>
                </c:pt>
                <c:pt idx="16084">
                  <c:v>2879</c:v>
                </c:pt>
                <c:pt idx="16085">
                  <c:v>2856</c:v>
                </c:pt>
                <c:pt idx="16086">
                  <c:v>2850</c:v>
                </c:pt>
                <c:pt idx="16087">
                  <c:v>2827</c:v>
                </c:pt>
                <c:pt idx="16088">
                  <c:v>2854</c:v>
                </c:pt>
                <c:pt idx="16089">
                  <c:v>2895</c:v>
                </c:pt>
                <c:pt idx="16090">
                  <c:v>2878</c:v>
                </c:pt>
                <c:pt idx="16091">
                  <c:v>2867</c:v>
                </c:pt>
                <c:pt idx="16092">
                  <c:v>2867</c:v>
                </c:pt>
                <c:pt idx="16093">
                  <c:v>2846</c:v>
                </c:pt>
                <c:pt idx="16094">
                  <c:v>2851</c:v>
                </c:pt>
                <c:pt idx="16095">
                  <c:v>2856</c:v>
                </c:pt>
                <c:pt idx="16096">
                  <c:v>2851</c:v>
                </c:pt>
                <c:pt idx="16097">
                  <c:v>2843</c:v>
                </c:pt>
                <c:pt idx="16098">
                  <c:v>2842</c:v>
                </c:pt>
                <c:pt idx="16099">
                  <c:v>2853</c:v>
                </c:pt>
                <c:pt idx="16100">
                  <c:v>2855</c:v>
                </c:pt>
                <c:pt idx="16101">
                  <c:v>2842</c:v>
                </c:pt>
                <c:pt idx="16102">
                  <c:v>2862</c:v>
                </c:pt>
                <c:pt idx="16103">
                  <c:v>2834</c:v>
                </c:pt>
                <c:pt idx="16104">
                  <c:v>2864</c:v>
                </c:pt>
                <c:pt idx="16105">
                  <c:v>2849</c:v>
                </c:pt>
                <c:pt idx="16106">
                  <c:v>2852</c:v>
                </c:pt>
                <c:pt idx="16107">
                  <c:v>2856</c:v>
                </c:pt>
                <c:pt idx="16108">
                  <c:v>2848</c:v>
                </c:pt>
                <c:pt idx="16109">
                  <c:v>2846</c:v>
                </c:pt>
                <c:pt idx="16110">
                  <c:v>2866</c:v>
                </c:pt>
                <c:pt idx="16111">
                  <c:v>2888</c:v>
                </c:pt>
                <c:pt idx="16112">
                  <c:v>2880</c:v>
                </c:pt>
                <c:pt idx="16113">
                  <c:v>2833</c:v>
                </c:pt>
                <c:pt idx="16114">
                  <c:v>2864</c:v>
                </c:pt>
                <c:pt idx="16115">
                  <c:v>2866</c:v>
                </c:pt>
                <c:pt idx="16116">
                  <c:v>2827</c:v>
                </c:pt>
                <c:pt idx="16117">
                  <c:v>2812</c:v>
                </c:pt>
                <c:pt idx="16118">
                  <c:v>2844</c:v>
                </c:pt>
                <c:pt idx="16119">
                  <c:v>2816</c:v>
                </c:pt>
                <c:pt idx="16120">
                  <c:v>2832</c:v>
                </c:pt>
                <c:pt idx="16121">
                  <c:v>2832</c:v>
                </c:pt>
                <c:pt idx="16122">
                  <c:v>2820</c:v>
                </c:pt>
                <c:pt idx="16123">
                  <c:v>2807</c:v>
                </c:pt>
                <c:pt idx="16124">
                  <c:v>2819</c:v>
                </c:pt>
                <c:pt idx="16125">
                  <c:v>2828</c:v>
                </c:pt>
                <c:pt idx="16126">
                  <c:v>2808</c:v>
                </c:pt>
                <c:pt idx="16127">
                  <c:v>2792</c:v>
                </c:pt>
                <c:pt idx="16128">
                  <c:v>2805</c:v>
                </c:pt>
                <c:pt idx="16129">
                  <c:v>2796</c:v>
                </c:pt>
                <c:pt idx="16130">
                  <c:v>2819</c:v>
                </c:pt>
                <c:pt idx="16131">
                  <c:v>2799</c:v>
                </c:pt>
                <c:pt idx="16132">
                  <c:v>2813</c:v>
                </c:pt>
                <c:pt idx="16133">
                  <c:v>2804</c:v>
                </c:pt>
                <c:pt idx="16134">
                  <c:v>2832</c:v>
                </c:pt>
                <c:pt idx="16135">
                  <c:v>2817</c:v>
                </c:pt>
                <c:pt idx="16136">
                  <c:v>2773</c:v>
                </c:pt>
                <c:pt idx="16137">
                  <c:v>2837</c:v>
                </c:pt>
                <c:pt idx="16138">
                  <c:v>2821</c:v>
                </c:pt>
                <c:pt idx="16139">
                  <c:v>2821</c:v>
                </c:pt>
                <c:pt idx="16140">
                  <c:v>2843</c:v>
                </c:pt>
                <c:pt idx="16141">
                  <c:v>2833</c:v>
                </c:pt>
                <c:pt idx="16142">
                  <c:v>2862</c:v>
                </c:pt>
                <c:pt idx="16143">
                  <c:v>2837</c:v>
                </c:pt>
                <c:pt idx="16144">
                  <c:v>2820</c:v>
                </c:pt>
                <c:pt idx="16145">
                  <c:v>2812</c:v>
                </c:pt>
                <c:pt idx="16146">
                  <c:v>2825</c:v>
                </c:pt>
                <c:pt idx="16147">
                  <c:v>2857</c:v>
                </c:pt>
                <c:pt idx="16148">
                  <c:v>2822</c:v>
                </c:pt>
                <c:pt idx="16149">
                  <c:v>2824</c:v>
                </c:pt>
                <c:pt idx="16150">
                  <c:v>2821</c:v>
                </c:pt>
                <c:pt idx="16151">
                  <c:v>2831</c:v>
                </c:pt>
                <c:pt idx="16152">
                  <c:v>2835</c:v>
                </c:pt>
                <c:pt idx="16153">
                  <c:v>2835</c:v>
                </c:pt>
                <c:pt idx="16154">
                  <c:v>2823</c:v>
                </c:pt>
                <c:pt idx="16155">
                  <c:v>2808</c:v>
                </c:pt>
                <c:pt idx="16156">
                  <c:v>2818</c:v>
                </c:pt>
                <c:pt idx="16157">
                  <c:v>2824</c:v>
                </c:pt>
                <c:pt idx="16158">
                  <c:v>2831</c:v>
                </c:pt>
                <c:pt idx="16159">
                  <c:v>2851</c:v>
                </c:pt>
                <c:pt idx="16160">
                  <c:v>2859</c:v>
                </c:pt>
                <c:pt idx="16161">
                  <c:v>2849</c:v>
                </c:pt>
                <c:pt idx="16162">
                  <c:v>2866</c:v>
                </c:pt>
                <c:pt idx="16163">
                  <c:v>2837</c:v>
                </c:pt>
                <c:pt idx="16164">
                  <c:v>2811</c:v>
                </c:pt>
                <c:pt idx="16165">
                  <c:v>2835</c:v>
                </c:pt>
                <c:pt idx="16166">
                  <c:v>2819</c:v>
                </c:pt>
                <c:pt idx="16167">
                  <c:v>2862</c:v>
                </c:pt>
                <c:pt idx="16168">
                  <c:v>2853</c:v>
                </c:pt>
                <c:pt idx="16169">
                  <c:v>2826</c:v>
                </c:pt>
                <c:pt idx="16170">
                  <c:v>2863</c:v>
                </c:pt>
                <c:pt idx="16171">
                  <c:v>2877</c:v>
                </c:pt>
                <c:pt idx="16172">
                  <c:v>2849</c:v>
                </c:pt>
                <c:pt idx="16173">
                  <c:v>2853</c:v>
                </c:pt>
                <c:pt idx="16174">
                  <c:v>2831</c:v>
                </c:pt>
                <c:pt idx="16175">
                  <c:v>2842</c:v>
                </c:pt>
                <c:pt idx="16176">
                  <c:v>2849</c:v>
                </c:pt>
                <c:pt idx="16177">
                  <c:v>2830</c:v>
                </c:pt>
                <c:pt idx="16178">
                  <c:v>2861</c:v>
                </c:pt>
                <c:pt idx="16179">
                  <c:v>2820</c:v>
                </c:pt>
                <c:pt idx="16180">
                  <c:v>2868</c:v>
                </c:pt>
                <c:pt idx="16181">
                  <c:v>2866</c:v>
                </c:pt>
                <c:pt idx="16182">
                  <c:v>2835</c:v>
                </c:pt>
                <c:pt idx="16183">
                  <c:v>2873</c:v>
                </c:pt>
                <c:pt idx="16184">
                  <c:v>2852</c:v>
                </c:pt>
                <c:pt idx="16185">
                  <c:v>2842</c:v>
                </c:pt>
                <c:pt idx="16186">
                  <c:v>2831</c:v>
                </c:pt>
                <c:pt idx="16187">
                  <c:v>2828</c:v>
                </c:pt>
                <c:pt idx="16188">
                  <c:v>2854</c:v>
                </c:pt>
                <c:pt idx="16189">
                  <c:v>2824</c:v>
                </c:pt>
                <c:pt idx="16190">
                  <c:v>2822</c:v>
                </c:pt>
                <c:pt idx="16191">
                  <c:v>2853</c:v>
                </c:pt>
                <c:pt idx="16192">
                  <c:v>2841</c:v>
                </c:pt>
                <c:pt idx="16193">
                  <c:v>2830</c:v>
                </c:pt>
                <c:pt idx="16194">
                  <c:v>2843</c:v>
                </c:pt>
                <c:pt idx="16195">
                  <c:v>2811</c:v>
                </c:pt>
                <c:pt idx="16196">
                  <c:v>2839</c:v>
                </c:pt>
                <c:pt idx="16197">
                  <c:v>2853</c:v>
                </c:pt>
                <c:pt idx="16198">
                  <c:v>2841</c:v>
                </c:pt>
                <c:pt idx="16199">
                  <c:v>2809</c:v>
                </c:pt>
                <c:pt idx="16200">
                  <c:v>2871</c:v>
                </c:pt>
                <c:pt idx="16201">
                  <c:v>2855</c:v>
                </c:pt>
                <c:pt idx="16202">
                  <c:v>2851</c:v>
                </c:pt>
                <c:pt idx="16203">
                  <c:v>2833</c:v>
                </c:pt>
                <c:pt idx="16204">
                  <c:v>2808</c:v>
                </c:pt>
                <c:pt idx="16205">
                  <c:v>2805</c:v>
                </c:pt>
                <c:pt idx="16206">
                  <c:v>2841</c:v>
                </c:pt>
                <c:pt idx="16207">
                  <c:v>2873</c:v>
                </c:pt>
                <c:pt idx="16208">
                  <c:v>2834</c:v>
                </c:pt>
                <c:pt idx="16209">
                  <c:v>2856</c:v>
                </c:pt>
                <c:pt idx="16210">
                  <c:v>2829</c:v>
                </c:pt>
                <c:pt idx="16211">
                  <c:v>2815</c:v>
                </c:pt>
                <c:pt idx="16212">
                  <c:v>2854</c:v>
                </c:pt>
                <c:pt idx="16213">
                  <c:v>2852</c:v>
                </c:pt>
                <c:pt idx="16214">
                  <c:v>2828</c:v>
                </c:pt>
                <c:pt idx="16215">
                  <c:v>2803</c:v>
                </c:pt>
                <c:pt idx="16216">
                  <c:v>2854</c:v>
                </c:pt>
                <c:pt idx="16217">
                  <c:v>2826</c:v>
                </c:pt>
                <c:pt idx="16218">
                  <c:v>2853</c:v>
                </c:pt>
                <c:pt idx="16219">
                  <c:v>2864</c:v>
                </c:pt>
                <c:pt idx="16220">
                  <c:v>2865</c:v>
                </c:pt>
                <c:pt idx="16221">
                  <c:v>2869</c:v>
                </c:pt>
                <c:pt idx="16222">
                  <c:v>2861</c:v>
                </c:pt>
                <c:pt idx="16223">
                  <c:v>2844</c:v>
                </c:pt>
                <c:pt idx="16224">
                  <c:v>2821</c:v>
                </c:pt>
                <c:pt idx="16225">
                  <c:v>2833</c:v>
                </c:pt>
                <c:pt idx="16226">
                  <c:v>2836</c:v>
                </c:pt>
                <c:pt idx="16227">
                  <c:v>2893</c:v>
                </c:pt>
                <c:pt idx="16228">
                  <c:v>2827</c:v>
                </c:pt>
                <c:pt idx="16229">
                  <c:v>2860</c:v>
                </c:pt>
                <c:pt idx="16230">
                  <c:v>2827</c:v>
                </c:pt>
                <c:pt idx="16231">
                  <c:v>2818</c:v>
                </c:pt>
                <c:pt idx="16232">
                  <c:v>2833</c:v>
                </c:pt>
                <c:pt idx="16233">
                  <c:v>2843</c:v>
                </c:pt>
                <c:pt idx="16234">
                  <c:v>2850</c:v>
                </c:pt>
                <c:pt idx="16235">
                  <c:v>2845</c:v>
                </c:pt>
                <c:pt idx="16236">
                  <c:v>2837</c:v>
                </c:pt>
                <c:pt idx="16237">
                  <c:v>2845</c:v>
                </c:pt>
                <c:pt idx="16238">
                  <c:v>2841</c:v>
                </c:pt>
                <c:pt idx="16239">
                  <c:v>2834</c:v>
                </c:pt>
                <c:pt idx="16240">
                  <c:v>2854</c:v>
                </c:pt>
                <c:pt idx="16241">
                  <c:v>2850</c:v>
                </c:pt>
                <c:pt idx="16242">
                  <c:v>2806</c:v>
                </c:pt>
                <c:pt idx="16243">
                  <c:v>2832</c:v>
                </c:pt>
                <c:pt idx="16244">
                  <c:v>2832</c:v>
                </c:pt>
                <c:pt idx="16245">
                  <c:v>2821</c:v>
                </c:pt>
                <c:pt idx="16246">
                  <c:v>2850</c:v>
                </c:pt>
                <c:pt idx="16247">
                  <c:v>2839</c:v>
                </c:pt>
                <c:pt idx="16248">
                  <c:v>2830</c:v>
                </c:pt>
                <c:pt idx="16249">
                  <c:v>2834</c:v>
                </c:pt>
                <c:pt idx="16250">
                  <c:v>2817</c:v>
                </c:pt>
                <c:pt idx="16251">
                  <c:v>2819</c:v>
                </c:pt>
                <c:pt idx="16252">
                  <c:v>2839</c:v>
                </c:pt>
                <c:pt idx="16253">
                  <c:v>2825</c:v>
                </c:pt>
                <c:pt idx="16254">
                  <c:v>2847</c:v>
                </c:pt>
                <c:pt idx="16255">
                  <c:v>2838</c:v>
                </c:pt>
                <c:pt idx="16256">
                  <c:v>2834</c:v>
                </c:pt>
                <c:pt idx="16257">
                  <c:v>2835</c:v>
                </c:pt>
                <c:pt idx="16258">
                  <c:v>2822</c:v>
                </c:pt>
                <c:pt idx="16259">
                  <c:v>2842</c:v>
                </c:pt>
                <c:pt idx="16260">
                  <c:v>2806</c:v>
                </c:pt>
                <c:pt idx="16261">
                  <c:v>2864</c:v>
                </c:pt>
                <c:pt idx="16262">
                  <c:v>2855</c:v>
                </c:pt>
                <c:pt idx="16263">
                  <c:v>2864</c:v>
                </c:pt>
                <c:pt idx="16264">
                  <c:v>2836</c:v>
                </c:pt>
                <c:pt idx="16265">
                  <c:v>2822</c:v>
                </c:pt>
                <c:pt idx="16266">
                  <c:v>2816</c:v>
                </c:pt>
                <c:pt idx="16267">
                  <c:v>2842</c:v>
                </c:pt>
                <c:pt idx="16268">
                  <c:v>2822</c:v>
                </c:pt>
                <c:pt idx="16269">
                  <c:v>2818</c:v>
                </c:pt>
                <c:pt idx="16270">
                  <c:v>2834</c:v>
                </c:pt>
                <c:pt idx="16271">
                  <c:v>2858</c:v>
                </c:pt>
                <c:pt idx="16272">
                  <c:v>2849</c:v>
                </c:pt>
                <c:pt idx="16273">
                  <c:v>2837</c:v>
                </c:pt>
                <c:pt idx="16274">
                  <c:v>2833</c:v>
                </c:pt>
                <c:pt idx="16275">
                  <c:v>2830</c:v>
                </c:pt>
                <c:pt idx="16276">
                  <c:v>2803</c:v>
                </c:pt>
                <c:pt idx="16277">
                  <c:v>2805</c:v>
                </c:pt>
                <c:pt idx="16278">
                  <c:v>2820</c:v>
                </c:pt>
                <c:pt idx="16279">
                  <c:v>2829</c:v>
                </c:pt>
                <c:pt idx="16280">
                  <c:v>2826</c:v>
                </c:pt>
                <c:pt idx="16281">
                  <c:v>2830</c:v>
                </c:pt>
                <c:pt idx="16282">
                  <c:v>2834</c:v>
                </c:pt>
                <c:pt idx="16283">
                  <c:v>2833</c:v>
                </c:pt>
                <c:pt idx="16284">
                  <c:v>2803</c:v>
                </c:pt>
                <c:pt idx="16285">
                  <c:v>2809</c:v>
                </c:pt>
                <c:pt idx="16286">
                  <c:v>2833</c:v>
                </c:pt>
                <c:pt idx="16287">
                  <c:v>2810</c:v>
                </c:pt>
                <c:pt idx="16288">
                  <c:v>2808</c:v>
                </c:pt>
                <c:pt idx="16289">
                  <c:v>2819</c:v>
                </c:pt>
                <c:pt idx="16290">
                  <c:v>2842</c:v>
                </c:pt>
                <c:pt idx="16291">
                  <c:v>2830</c:v>
                </c:pt>
                <c:pt idx="16292">
                  <c:v>2841</c:v>
                </c:pt>
                <c:pt idx="16293">
                  <c:v>2834</c:v>
                </c:pt>
                <c:pt idx="16294">
                  <c:v>2809</c:v>
                </c:pt>
                <c:pt idx="16295">
                  <c:v>2807</c:v>
                </c:pt>
                <c:pt idx="16296">
                  <c:v>2810</c:v>
                </c:pt>
                <c:pt idx="16297">
                  <c:v>2795</c:v>
                </c:pt>
                <c:pt idx="16298">
                  <c:v>2787</c:v>
                </c:pt>
                <c:pt idx="16299">
                  <c:v>2803</c:v>
                </c:pt>
                <c:pt idx="16300">
                  <c:v>2811</c:v>
                </c:pt>
                <c:pt idx="16301">
                  <c:v>2794</c:v>
                </c:pt>
                <c:pt idx="16302">
                  <c:v>2813</c:v>
                </c:pt>
                <c:pt idx="16303">
                  <c:v>2807</c:v>
                </c:pt>
                <c:pt idx="16304">
                  <c:v>2834</c:v>
                </c:pt>
                <c:pt idx="16305">
                  <c:v>2854</c:v>
                </c:pt>
                <c:pt idx="16306">
                  <c:v>2818</c:v>
                </c:pt>
                <c:pt idx="16307">
                  <c:v>2859</c:v>
                </c:pt>
                <c:pt idx="16308">
                  <c:v>2837</c:v>
                </c:pt>
                <c:pt idx="16309">
                  <c:v>2836</c:v>
                </c:pt>
                <c:pt idx="16310">
                  <c:v>2876</c:v>
                </c:pt>
                <c:pt idx="16311">
                  <c:v>2831</c:v>
                </c:pt>
                <c:pt idx="16312">
                  <c:v>2830</c:v>
                </c:pt>
                <c:pt idx="16313">
                  <c:v>2845</c:v>
                </c:pt>
                <c:pt idx="16314">
                  <c:v>2845</c:v>
                </c:pt>
                <c:pt idx="16315">
                  <c:v>2840</c:v>
                </c:pt>
                <c:pt idx="16316">
                  <c:v>2841</c:v>
                </c:pt>
                <c:pt idx="16317">
                  <c:v>2841</c:v>
                </c:pt>
                <c:pt idx="16318">
                  <c:v>2851</c:v>
                </c:pt>
                <c:pt idx="16319">
                  <c:v>2840</c:v>
                </c:pt>
                <c:pt idx="16320">
                  <c:v>2845</c:v>
                </c:pt>
                <c:pt idx="16321">
                  <c:v>2865</c:v>
                </c:pt>
                <c:pt idx="16322">
                  <c:v>2834</c:v>
                </c:pt>
                <c:pt idx="16323">
                  <c:v>2846</c:v>
                </c:pt>
                <c:pt idx="16324">
                  <c:v>2839</c:v>
                </c:pt>
                <c:pt idx="16325">
                  <c:v>2856</c:v>
                </c:pt>
                <c:pt idx="16326">
                  <c:v>2849</c:v>
                </c:pt>
                <c:pt idx="16327">
                  <c:v>2834</c:v>
                </c:pt>
                <c:pt idx="16328">
                  <c:v>2859</c:v>
                </c:pt>
                <c:pt idx="16329">
                  <c:v>2838</c:v>
                </c:pt>
                <c:pt idx="16330">
                  <c:v>2869</c:v>
                </c:pt>
                <c:pt idx="16331">
                  <c:v>2847</c:v>
                </c:pt>
                <c:pt idx="16332">
                  <c:v>2807</c:v>
                </c:pt>
                <c:pt idx="16333">
                  <c:v>2836</c:v>
                </c:pt>
                <c:pt idx="16334">
                  <c:v>2846</c:v>
                </c:pt>
                <c:pt idx="16335">
                  <c:v>2842</c:v>
                </c:pt>
                <c:pt idx="16336">
                  <c:v>2814</c:v>
                </c:pt>
                <c:pt idx="16337">
                  <c:v>2847</c:v>
                </c:pt>
                <c:pt idx="16338">
                  <c:v>2841</c:v>
                </c:pt>
                <c:pt idx="16339">
                  <c:v>2847</c:v>
                </c:pt>
                <c:pt idx="16340">
                  <c:v>2858</c:v>
                </c:pt>
                <c:pt idx="16341">
                  <c:v>2861</c:v>
                </c:pt>
                <c:pt idx="16342">
                  <c:v>2839</c:v>
                </c:pt>
                <c:pt idx="16343">
                  <c:v>2833</c:v>
                </c:pt>
                <c:pt idx="16344">
                  <c:v>2846</c:v>
                </c:pt>
                <c:pt idx="16345">
                  <c:v>2840</c:v>
                </c:pt>
                <c:pt idx="16346">
                  <c:v>2846</c:v>
                </c:pt>
                <c:pt idx="16347">
                  <c:v>2832</c:v>
                </c:pt>
                <c:pt idx="16348">
                  <c:v>2840</c:v>
                </c:pt>
                <c:pt idx="16349">
                  <c:v>2863</c:v>
                </c:pt>
                <c:pt idx="16350">
                  <c:v>2836</c:v>
                </c:pt>
                <c:pt idx="16351">
                  <c:v>2845</c:v>
                </c:pt>
                <c:pt idx="16352">
                  <c:v>2837</c:v>
                </c:pt>
                <c:pt idx="16353">
                  <c:v>2850</c:v>
                </c:pt>
                <c:pt idx="16354">
                  <c:v>2838</c:v>
                </c:pt>
                <c:pt idx="16355">
                  <c:v>2845</c:v>
                </c:pt>
                <c:pt idx="16356">
                  <c:v>2849</c:v>
                </c:pt>
                <c:pt idx="16357">
                  <c:v>2836</c:v>
                </c:pt>
                <c:pt idx="16358">
                  <c:v>2861</c:v>
                </c:pt>
                <c:pt idx="16359">
                  <c:v>2863</c:v>
                </c:pt>
                <c:pt idx="16360">
                  <c:v>2876</c:v>
                </c:pt>
                <c:pt idx="16361">
                  <c:v>2846</c:v>
                </c:pt>
                <c:pt idx="16362">
                  <c:v>2841</c:v>
                </c:pt>
                <c:pt idx="16363">
                  <c:v>2895</c:v>
                </c:pt>
                <c:pt idx="16364">
                  <c:v>2857</c:v>
                </c:pt>
                <c:pt idx="16365">
                  <c:v>2873</c:v>
                </c:pt>
                <c:pt idx="16366">
                  <c:v>2853</c:v>
                </c:pt>
                <c:pt idx="16367">
                  <c:v>2845</c:v>
                </c:pt>
                <c:pt idx="16368">
                  <c:v>2861</c:v>
                </c:pt>
                <c:pt idx="16369">
                  <c:v>2866</c:v>
                </c:pt>
                <c:pt idx="16370">
                  <c:v>2830</c:v>
                </c:pt>
                <c:pt idx="16371">
                  <c:v>2825</c:v>
                </c:pt>
                <c:pt idx="16372">
                  <c:v>2873</c:v>
                </c:pt>
                <c:pt idx="16373">
                  <c:v>2878</c:v>
                </c:pt>
                <c:pt idx="16374">
                  <c:v>2865</c:v>
                </c:pt>
                <c:pt idx="16375">
                  <c:v>2863</c:v>
                </c:pt>
                <c:pt idx="16376">
                  <c:v>2870</c:v>
                </c:pt>
                <c:pt idx="16377">
                  <c:v>2876</c:v>
                </c:pt>
                <c:pt idx="16378">
                  <c:v>2852</c:v>
                </c:pt>
                <c:pt idx="16379">
                  <c:v>2826</c:v>
                </c:pt>
                <c:pt idx="16380">
                  <c:v>2871</c:v>
                </c:pt>
                <c:pt idx="16381">
                  <c:v>2860</c:v>
                </c:pt>
                <c:pt idx="16382">
                  <c:v>2857</c:v>
                </c:pt>
                <c:pt idx="16383">
                  <c:v>2841</c:v>
                </c:pt>
                <c:pt idx="16384">
                  <c:v>2832</c:v>
                </c:pt>
                <c:pt idx="16385">
                  <c:v>2808</c:v>
                </c:pt>
                <c:pt idx="16386">
                  <c:v>2829</c:v>
                </c:pt>
                <c:pt idx="16387">
                  <c:v>2822</c:v>
                </c:pt>
                <c:pt idx="16388">
                  <c:v>2835</c:v>
                </c:pt>
                <c:pt idx="16389">
                  <c:v>2835</c:v>
                </c:pt>
                <c:pt idx="16390">
                  <c:v>2868</c:v>
                </c:pt>
                <c:pt idx="16391">
                  <c:v>2866</c:v>
                </c:pt>
                <c:pt idx="16392">
                  <c:v>2865</c:v>
                </c:pt>
                <c:pt idx="16393">
                  <c:v>2851</c:v>
                </c:pt>
                <c:pt idx="16394">
                  <c:v>2889</c:v>
                </c:pt>
                <c:pt idx="16395">
                  <c:v>2847</c:v>
                </c:pt>
                <c:pt idx="16396">
                  <c:v>2863</c:v>
                </c:pt>
                <c:pt idx="16397">
                  <c:v>2855</c:v>
                </c:pt>
                <c:pt idx="16398">
                  <c:v>2863</c:v>
                </c:pt>
                <c:pt idx="16399">
                  <c:v>2847</c:v>
                </c:pt>
                <c:pt idx="16400">
                  <c:v>2860</c:v>
                </c:pt>
                <c:pt idx="16401">
                  <c:v>2837</c:v>
                </c:pt>
                <c:pt idx="16402">
                  <c:v>2881</c:v>
                </c:pt>
                <c:pt idx="16403">
                  <c:v>2849</c:v>
                </c:pt>
                <c:pt idx="16404">
                  <c:v>2870</c:v>
                </c:pt>
                <c:pt idx="16405">
                  <c:v>2852</c:v>
                </c:pt>
                <c:pt idx="16406">
                  <c:v>2855</c:v>
                </c:pt>
                <c:pt idx="16407">
                  <c:v>2846</c:v>
                </c:pt>
                <c:pt idx="16408">
                  <c:v>2838</c:v>
                </c:pt>
                <c:pt idx="16409">
                  <c:v>2831</c:v>
                </c:pt>
                <c:pt idx="16410">
                  <c:v>2863</c:v>
                </c:pt>
                <c:pt idx="16411">
                  <c:v>2838</c:v>
                </c:pt>
                <c:pt idx="16412">
                  <c:v>2835</c:v>
                </c:pt>
                <c:pt idx="16413">
                  <c:v>2846</c:v>
                </c:pt>
                <c:pt idx="16414">
                  <c:v>2839</c:v>
                </c:pt>
                <c:pt idx="16415">
                  <c:v>2812</c:v>
                </c:pt>
                <c:pt idx="16416">
                  <c:v>2841</c:v>
                </c:pt>
                <c:pt idx="16417">
                  <c:v>2821</c:v>
                </c:pt>
                <c:pt idx="16418">
                  <c:v>2847</c:v>
                </c:pt>
                <c:pt idx="16419">
                  <c:v>2858</c:v>
                </c:pt>
                <c:pt idx="16420">
                  <c:v>2835</c:v>
                </c:pt>
                <c:pt idx="16421">
                  <c:v>2833</c:v>
                </c:pt>
                <c:pt idx="16422">
                  <c:v>2832</c:v>
                </c:pt>
                <c:pt idx="16423">
                  <c:v>2799</c:v>
                </c:pt>
                <c:pt idx="16424">
                  <c:v>2815</c:v>
                </c:pt>
                <c:pt idx="16425">
                  <c:v>2823</c:v>
                </c:pt>
                <c:pt idx="16426">
                  <c:v>2821</c:v>
                </c:pt>
                <c:pt idx="16427">
                  <c:v>2857</c:v>
                </c:pt>
                <c:pt idx="16428">
                  <c:v>2815</c:v>
                </c:pt>
                <c:pt idx="16429">
                  <c:v>2824</c:v>
                </c:pt>
                <c:pt idx="16430">
                  <c:v>2815</c:v>
                </c:pt>
                <c:pt idx="16431">
                  <c:v>2830</c:v>
                </c:pt>
                <c:pt idx="16432">
                  <c:v>2815</c:v>
                </c:pt>
                <c:pt idx="16433">
                  <c:v>2841</c:v>
                </c:pt>
                <c:pt idx="16434">
                  <c:v>2849</c:v>
                </c:pt>
                <c:pt idx="16435">
                  <c:v>2835</c:v>
                </c:pt>
                <c:pt idx="16436">
                  <c:v>2825</c:v>
                </c:pt>
                <c:pt idx="16437">
                  <c:v>2819</c:v>
                </c:pt>
                <c:pt idx="16438">
                  <c:v>2833</c:v>
                </c:pt>
                <c:pt idx="16439">
                  <c:v>2830</c:v>
                </c:pt>
                <c:pt idx="16440">
                  <c:v>2830</c:v>
                </c:pt>
                <c:pt idx="16441">
                  <c:v>2857</c:v>
                </c:pt>
                <c:pt idx="16442">
                  <c:v>2846</c:v>
                </c:pt>
                <c:pt idx="16443">
                  <c:v>2831</c:v>
                </c:pt>
                <c:pt idx="16444">
                  <c:v>2828</c:v>
                </c:pt>
                <c:pt idx="16445">
                  <c:v>2834</c:v>
                </c:pt>
                <c:pt idx="16446">
                  <c:v>2860</c:v>
                </c:pt>
                <c:pt idx="16447">
                  <c:v>2855</c:v>
                </c:pt>
                <c:pt idx="16448">
                  <c:v>2814</c:v>
                </c:pt>
                <c:pt idx="16449">
                  <c:v>2835</c:v>
                </c:pt>
                <c:pt idx="16450">
                  <c:v>2835</c:v>
                </c:pt>
                <c:pt idx="16451">
                  <c:v>2871</c:v>
                </c:pt>
                <c:pt idx="16452">
                  <c:v>2823</c:v>
                </c:pt>
                <c:pt idx="16453">
                  <c:v>2840</c:v>
                </c:pt>
                <c:pt idx="16454">
                  <c:v>2873</c:v>
                </c:pt>
                <c:pt idx="16455">
                  <c:v>2851</c:v>
                </c:pt>
                <c:pt idx="16456">
                  <c:v>2862</c:v>
                </c:pt>
                <c:pt idx="16457">
                  <c:v>2861</c:v>
                </c:pt>
                <c:pt idx="16458">
                  <c:v>2856</c:v>
                </c:pt>
                <c:pt idx="16459">
                  <c:v>2846</c:v>
                </c:pt>
                <c:pt idx="16460">
                  <c:v>2837</c:v>
                </c:pt>
                <c:pt idx="16461">
                  <c:v>2847</c:v>
                </c:pt>
                <c:pt idx="16462">
                  <c:v>2869</c:v>
                </c:pt>
                <c:pt idx="16463">
                  <c:v>2852</c:v>
                </c:pt>
                <c:pt idx="16464">
                  <c:v>2861</c:v>
                </c:pt>
                <c:pt idx="16465">
                  <c:v>2860</c:v>
                </c:pt>
                <c:pt idx="16466">
                  <c:v>2863</c:v>
                </c:pt>
                <c:pt idx="16467">
                  <c:v>2818</c:v>
                </c:pt>
                <c:pt idx="16468">
                  <c:v>2862</c:v>
                </c:pt>
                <c:pt idx="16469">
                  <c:v>2875</c:v>
                </c:pt>
                <c:pt idx="16470">
                  <c:v>2855</c:v>
                </c:pt>
                <c:pt idx="16471">
                  <c:v>2871</c:v>
                </c:pt>
                <c:pt idx="16472">
                  <c:v>2885</c:v>
                </c:pt>
                <c:pt idx="16473">
                  <c:v>2869</c:v>
                </c:pt>
                <c:pt idx="16474">
                  <c:v>2835</c:v>
                </c:pt>
                <c:pt idx="16475">
                  <c:v>2876</c:v>
                </c:pt>
                <c:pt idx="16476">
                  <c:v>2873</c:v>
                </c:pt>
                <c:pt idx="16477">
                  <c:v>2814</c:v>
                </c:pt>
                <c:pt idx="16478">
                  <c:v>2864</c:v>
                </c:pt>
                <c:pt idx="16479">
                  <c:v>2857</c:v>
                </c:pt>
                <c:pt idx="16480">
                  <c:v>2849</c:v>
                </c:pt>
                <c:pt idx="16481">
                  <c:v>2861</c:v>
                </c:pt>
                <c:pt idx="16482">
                  <c:v>2844</c:v>
                </c:pt>
                <c:pt idx="16483">
                  <c:v>2836</c:v>
                </c:pt>
                <c:pt idx="16484">
                  <c:v>2824</c:v>
                </c:pt>
                <c:pt idx="16485">
                  <c:v>2858</c:v>
                </c:pt>
                <c:pt idx="16486">
                  <c:v>2877</c:v>
                </c:pt>
                <c:pt idx="16487">
                  <c:v>2822</c:v>
                </c:pt>
                <c:pt idx="16488">
                  <c:v>2846</c:v>
                </c:pt>
                <c:pt idx="16489">
                  <c:v>2857</c:v>
                </c:pt>
                <c:pt idx="16490">
                  <c:v>2848</c:v>
                </c:pt>
                <c:pt idx="16491">
                  <c:v>2839</c:v>
                </c:pt>
                <c:pt idx="16492">
                  <c:v>2867</c:v>
                </c:pt>
                <c:pt idx="16493">
                  <c:v>2844</c:v>
                </c:pt>
                <c:pt idx="16494">
                  <c:v>2867</c:v>
                </c:pt>
                <c:pt idx="16495">
                  <c:v>2837</c:v>
                </c:pt>
                <c:pt idx="16496">
                  <c:v>2869</c:v>
                </c:pt>
                <c:pt idx="16497">
                  <c:v>2865</c:v>
                </c:pt>
                <c:pt idx="16498">
                  <c:v>2844</c:v>
                </c:pt>
                <c:pt idx="16499">
                  <c:v>2867</c:v>
                </c:pt>
                <c:pt idx="16500">
                  <c:v>2871</c:v>
                </c:pt>
                <c:pt idx="16501">
                  <c:v>2853</c:v>
                </c:pt>
                <c:pt idx="16502">
                  <c:v>2850</c:v>
                </c:pt>
                <c:pt idx="16503">
                  <c:v>2844</c:v>
                </c:pt>
                <c:pt idx="16504">
                  <c:v>2838</c:v>
                </c:pt>
                <c:pt idx="16505">
                  <c:v>2849</c:v>
                </c:pt>
                <c:pt idx="16506">
                  <c:v>2850</c:v>
                </c:pt>
                <c:pt idx="16507">
                  <c:v>2868</c:v>
                </c:pt>
                <c:pt idx="16508">
                  <c:v>2874</c:v>
                </c:pt>
                <c:pt idx="16509">
                  <c:v>2856</c:v>
                </c:pt>
                <c:pt idx="16510">
                  <c:v>2829</c:v>
                </c:pt>
                <c:pt idx="16511">
                  <c:v>2844</c:v>
                </c:pt>
                <c:pt idx="16512">
                  <c:v>2826</c:v>
                </c:pt>
                <c:pt idx="16513">
                  <c:v>2844</c:v>
                </c:pt>
                <c:pt idx="16514">
                  <c:v>2810</c:v>
                </c:pt>
                <c:pt idx="16515">
                  <c:v>2831</c:v>
                </c:pt>
                <c:pt idx="16516">
                  <c:v>2841</c:v>
                </c:pt>
                <c:pt idx="16517">
                  <c:v>2833</c:v>
                </c:pt>
                <c:pt idx="16518">
                  <c:v>2844</c:v>
                </c:pt>
                <c:pt idx="16519">
                  <c:v>2827</c:v>
                </c:pt>
                <c:pt idx="16520">
                  <c:v>2821</c:v>
                </c:pt>
                <c:pt idx="16521">
                  <c:v>2809</c:v>
                </c:pt>
                <c:pt idx="16522">
                  <c:v>2779</c:v>
                </c:pt>
                <c:pt idx="16523">
                  <c:v>2809</c:v>
                </c:pt>
                <c:pt idx="16524">
                  <c:v>2822</c:v>
                </c:pt>
                <c:pt idx="16525">
                  <c:v>2820</c:v>
                </c:pt>
                <c:pt idx="16526">
                  <c:v>2789</c:v>
                </c:pt>
                <c:pt idx="16527">
                  <c:v>2843</c:v>
                </c:pt>
                <c:pt idx="16528">
                  <c:v>2794</c:v>
                </c:pt>
                <c:pt idx="16529">
                  <c:v>2806</c:v>
                </c:pt>
                <c:pt idx="16530">
                  <c:v>2787</c:v>
                </c:pt>
                <c:pt idx="16531">
                  <c:v>2842</c:v>
                </c:pt>
                <c:pt idx="16532">
                  <c:v>2837</c:v>
                </c:pt>
                <c:pt idx="16533">
                  <c:v>2858</c:v>
                </c:pt>
                <c:pt idx="16534">
                  <c:v>2827</c:v>
                </c:pt>
                <c:pt idx="16535">
                  <c:v>2813</c:v>
                </c:pt>
                <c:pt idx="16536">
                  <c:v>2840</c:v>
                </c:pt>
                <c:pt idx="16537">
                  <c:v>2849</c:v>
                </c:pt>
                <c:pt idx="16538">
                  <c:v>2818</c:v>
                </c:pt>
                <c:pt idx="16539">
                  <c:v>2825</c:v>
                </c:pt>
                <c:pt idx="16540">
                  <c:v>2841</c:v>
                </c:pt>
                <c:pt idx="16541">
                  <c:v>2799</c:v>
                </c:pt>
                <c:pt idx="16542">
                  <c:v>2832</c:v>
                </c:pt>
                <c:pt idx="16543">
                  <c:v>2812</c:v>
                </c:pt>
                <c:pt idx="16544">
                  <c:v>2787</c:v>
                </c:pt>
                <c:pt idx="16545">
                  <c:v>2822</c:v>
                </c:pt>
                <c:pt idx="16546">
                  <c:v>2844</c:v>
                </c:pt>
                <c:pt idx="16547">
                  <c:v>2842</c:v>
                </c:pt>
                <c:pt idx="16548">
                  <c:v>2808</c:v>
                </c:pt>
                <c:pt idx="16549">
                  <c:v>2819</c:v>
                </c:pt>
                <c:pt idx="16550">
                  <c:v>2819</c:v>
                </c:pt>
                <c:pt idx="16551">
                  <c:v>2842</c:v>
                </c:pt>
                <c:pt idx="16552">
                  <c:v>2813</c:v>
                </c:pt>
                <c:pt idx="16553">
                  <c:v>2830</c:v>
                </c:pt>
                <c:pt idx="16554">
                  <c:v>2846</c:v>
                </c:pt>
                <c:pt idx="16555">
                  <c:v>2856</c:v>
                </c:pt>
                <c:pt idx="16556">
                  <c:v>2829</c:v>
                </c:pt>
                <c:pt idx="16557">
                  <c:v>2852</c:v>
                </c:pt>
                <c:pt idx="16558">
                  <c:v>2864</c:v>
                </c:pt>
                <c:pt idx="16559">
                  <c:v>2805</c:v>
                </c:pt>
                <c:pt idx="16560">
                  <c:v>2813</c:v>
                </c:pt>
                <c:pt idx="16561">
                  <c:v>2820</c:v>
                </c:pt>
                <c:pt idx="16562">
                  <c:v>2804</c:v>
                </c:pt>
                <c:pt idx="16563">
                  <c:v>2848</c:v>
                </c:pt>
                <c:pt idx="16564">
                  <c:v>2833</c:v>
                </c:pt>
                <c:pt idx="16565">
                  <c:v>2821</c:v>
                </c:pt>
                <c:pt idx="16566">
                  <c:v>2810</c:v>
                </c:pt>
                <c:pt idx="16567">
                  <c:v>2813</c:v>
                </c:pt>
                <c:pt idx="16568">
                  <c:v>2802</c:v>
                </c:pt>
                <c:pt idx="16569">
                  <c:v>2813</c:v>
                </c:pt>
                <c:pt idx="16570">
                  <c:v>2823</c:v>
                </c:pt>
                <c:pt idx="16571">
                  <c:v>2835</c:v>
                </c:pt>
                <c:pt idx="16572">
                  <c:v>2834</c:v>
                </c:pt>
                <c:pt idx="16573">
                  <c:v>2865</c:v>
                </c:pt>
                <c:pt idx="16574">
                  <c:v>2843</c:v>
                </c:pt>
                <c:pt idx="16575">
                  <c:v>2826</c:v>
                </c:pt>
                <c:pt idx="16576">
                  <c:v>2831</c:v>
                </c:pt>
                <c:pt idx="16577">
                  <c:v>2793</c:v>
                </c:pt>
                <c:pt idx="16578">
                  <c:v>2843</c:v>
                </c:pt>
                <c:pt idx="16579">
                  <c:v>2852</c:v>
                </c:pt>
                <c:pt idx="16580">
                  <c:v>2853</c:v>
                </c:pt>
                <c:pt idx="16581">
                  <c:v>2830</c:v>
                </c:pt>
                <c:pt idx="16582">
                  <c:v>2861</c:v>
                </c:pt>
                <c:pt idx="16583">
                  <c:v>2842</c:v>
                </c:pt>
                <c:pt idx="16584">
                  <c:v>2848</c:v>
                </c:pt>
                <c:pt idx="16585">
                  <c:v>2813</c:v>
                </c:pt>
                <c:pt idx="16586">
                  <c:v>2837</c:v>
                </c:pt>
                <c:pt idx="16587">
                  <c:v>2833</c:v>
                </c:pt>
                <c:pt idx="16588">
                  <c:v>2830</c:v>
                </c:pt>
                <c:pt idx="16589">
                  <c:v>2822</c:v>
                </c:pt>
                <c:pt idx="16590">
                  <c:v>2821</c:v>
                </c:pt>
                <c:pt idx="16591">
                  <c:v>2831</c:v>
                </c:pt>
                <c:pt idx="16592">
                  <c:v>2842</c:v>
                </c:pt>
                <c:pt idx="16593">
                  <c:v>2833</c:v>
                </c:pt>
                <c:pt idx="16594">
                  <c:v>2820</c:v>
                </c:pt>
                <c:pt idx="16595">
                  <c:v>2847</c:v>
                </c:pt>
                <c:pt idx="16596">
                  <c:v>2827</c:v>
                </c:pt>
                <c:pt idx="16597">
                  <c:v>2813</c:v>
                </c:pt>
                <c:pt idx="16598">
                  <c:v>2817</c:v>
                </c:pt>
                <c:pt idx="16599">
                  <c:v>2820</c:v>
                </c:pt>
                <c:pt idx="16600">
                  <c:v>2883</c:v>
                </c:pt>
                <c:pt idx="16601">
                  <c:v>2858</c:v>
                </c:pt>
                <c:pt idx="16602">
                  <c:v>2839</c:v>
                </c:pt>
                <c:pt idx="16603">
                  <c:v>2817</c:v>
                </c:pt>
                <c:pt idx="16604">
                  <c:v>2813</c:v>
                </c:pt>
                <c:pt idx="16605">
                  <c:v>2840</c:v>
                </c:pt>
                <c:pt idx="16606">
                  <c:v>2810</c:v>
                </c:pt>
                <c:pt idx="16607">
                  <c:v>2813</c:v>
                </c:pt>
                <c:pt idx="16608">
                  <c:v>2857</c:v>
                </c:pt>
                <c:pt idx="16609">
                  <c:v>2840</c:v>
                </c:pt>
                <c:pt idx="16610">
                  <c:v>2848</c:v>
                </c:pt>
                <c:pt idx="16611">
                  <c:v>2825</c:v>
                </c:pt>
                <c:pt idx="16612">
                  <c:v>2853</c:v>
                </c:pt>
                <c:pt idx="16613">
                  <c:v>2839</c:v>
                </c:pt>
                <c:pt idx="16614">
                  <c:v>2834</c:v>
                </c:pt>
                <c:pt idx="16615">
                  <c:v>2850</c:v>
                </c:pt>
                <c:pt idx="16616">
                  <c:v>2841</c:v>
                </c:pt>
                <c:pt idx="16617">
                  <c:v>2804</c:v>
                </c:pt>
                <c:pt idx="16618">
                  <c:v>2823</c:v>
                </c:pt>
                <c:pt idx="16619">
                  <c:v>2817</c:v>
                </c:pt>
                <c:pt idx="16620">
                  <c:v>2828</c:v>
                </c:pt>
                <c:pt idx="16621">
                  <c:v>2834</c:v>
                </c:pt>
                <c:pt idx="16622">
                  <c:v>2814</c:v>
                </c:pt>
                <c:pt idx="16623">
                  <c:v>2826</c:v>
                </c:pt>
                <c:pt idx="16624">
                  <c:v>2839</c:v>
                </c:pt>
                <c:pt idx="16625">
                  <c:v>2857</c:v>
                </c:pt>
                <c:pt idx="16626">
                  <c:v>2846</c:v>
                </c:pt>
                <c:pt idx="16627">
                  <c:v>2841</c:v>
                </c:pt>
                <c:pt idx="16628">
                  <c:v>2833</c:v>
                </c:pt>
                <c:pt idx="16629">
                  <c:v>2860</c:v>
                </c:pt>
                <c:pt idx="16630">
                  <c:v>2832</c:v>
                </c:pt>
                <c:pt idx="16631">
                  <c:v>2846</c:v>
                </c:pt>
                <c:pt idx="16632">
                  <c:v>2850</c:v>
                </c:pt>
                <c:pt idx="16633">
                  <c:v>2832</c:v>
                </c:pt>
                <c:pt idx="16634">
                  <c:v>2851</c:v>
                </c:pt>
                <c:pt idx="16635">
                  <c:v>2838</c:v>
                </c:pt>
                <c:pt idx="16636">
                  <c:v>2819</c:v>
                </c:pt>
                <c:pt idx="16637">
                  <c:v>2820</c:v>
                </c:pt>
                <c:pt idx="16638">
                  <c:v>2821</c:v>
                </c:pt>
                <c:pt idx="16639">
                  <c:v>2823</c:v>
                </c:pt>
                <c:pt idx="16640">
                  <c:v>2768</c:v>
                </c:pt>
                <c:pt idx="16641">
                  <c:v>2826</c:v>
                </c:pt>
                <c:pt idx="16642">
                  <c:v>2874</c:v>
                </c:pt>
                <c:pt idx="16643">
                  <c:v>2819</c:v>
                </c:pt>
                <c:pt idx="16644">
                  <c:v>2840</c:v>
                </c:pt>
                <c:pt idx="16645">
                  <c:v>2852</c:v>
                </c:pt>
                <c:pt idx="16646">
                  <c:v>2843</c:v>
                </c:pt>
                <c:pt idx="16647">
                  <c:v>2828</c:v>
                </c:pt>
                <c:pt idx="16648">
                  <c:v>2811</c:v>
                </c:pt>
                <c:pt idx="16649">
                  <c:v>2837</c:v>
                </c:pt>
                <c:pt idx="16650">
                  <c:v>2813</c:v>
                </c:pt>
                <c:pt idx="16651">
                  <c:v>2819</c:v>
                </c:pt>
                <c:pt idx="16652">
                  <c:v>2806</c:v>
                </c:pt>
                <c:pt idx="16653">
                  <c:v>2844</c:v>
                </c:pt>
                <c:pt idx="16654">
                  <c:v>2831</c:v>
                </c:pt>
                <c:pt idx="16655">
                  <c:v>2827</c:v>
                </c:pt>
                <c:pt idx="16656">
                  <c:v>2839</c:v>
                </c:pt>
                <c:pt idx="16657">
                  <c:v>2836</c:v>
                </c:pt>
                <c:pt idx="16658">
                  <c:v>2826</c:v>
                </c:pt>
                <c:pt idx="16659">
                  <c:v>2808</c:v>
                </c:pt>
                <c:pt idx="16660">
                  <c:v>2789</c:v>
                </c:pt>
                <c:pt idx="16661">
                  <c:v>2810</c:v>
                </c:pt>
                <c:pt idx="16662">
                  <c:v>2818</c:v>
                </c:pt>
                <c:pt idx="16663">
                  <c:v>2810</c:v>
                </c:pt>
                <c:pt idx="16664">
                  <c:v>2814</c:v>
                </c:pt>
                <c:pt idx="16665">
                  <c:v>2837</c:v>
                </c:pt>
                <c:pt idx="16666">
                  <c:v>2809</c:v>
                </c:pt>
                <c:pt idx="16667">
                  <c:v>2843</c:v>
                </c:pt>
                <c:pt idx="16668">
                  <c:v>2825</c:v>
                </c:pt>
                <c:pt idx="16669">
                  <c:v>2808</c:v>
                </c:pt>
                <c:pt idx="16670">
                  <c:v>2804</c:v>
                </c:pt>
                <c:pt idx="16671">
                  <c:v>2813</c:v>
                </c:pt>
                <c:pt idx="16672">
                  <c:v>2808</c:v>
                </c:pt>
                <c:pt idx="16673">
                  <c:v>2778</c:v>
                </c:pt>
                <c:pt idx="16674">
                  <c:v>2807</c:v>
                </c:pt>
                <c:pt idx="16675">
                  <c:v>2793</c:v>
                </c:pt>
                <c:pt idx="16676">
                  <c:v>2845</c:v>
                </c:pt>
                <c:pt idx="16677">
                  <c:v>2815</c:v>
                </c:pt>
                <c:pt idx="16678">
                  <c:v>2820</c:v>
                </c:pt>
                <c:pt idx="16679">
                  <c:v>2788</c:v>
                </c:pt>
                <c:pt idx="16680">
                  <c:v>2798</c:v>
                </c:pt>
                <c:pt idx="16681">
                  <c:v>2813</c:v>
                </c:pt>
                <c:pt idx="16682">
                  <c:v>2819</c:v>
                </c:pt>
                <c:pt idx="16683">
                  <c:v>2816</c:v>
                </c:pt>
                <c:pt idx="16684">
                  <c:v>2800</c:v>
                </c:pt>
                <c:pt idx="16685">
                  <c:v>2823</c:v>
                </c:pt>
                <c:pt idx="16686">
                  <c:v>2812</c:v>
                </c:pt>
                <c:pt idx="16687">
                  <c:v>2829</c:v>
                </c:pt>
                <c:pt idx="16688">
                  <c:v>2811</c:v>
                </c:pt>
                <c:pt idx="16689">
                  <c:v>2808</c:v>
                </c:pt>
                <c:pt idx="16690">
                  <c:v>2835</c:v>
                </c:pt>
                <c:pt idx="16691">
                  <c:v>2842</c:v>
                </c:pt>
                <c:pt idx="16692">
                  <c:v>2823</c:v>
                </c:pt>
                <c:pt idx="16693">
                  <c:v>2796</c:v>
                </c:pt>
                <c:pt idx="16694">
                  <c:v>2787</c:v>
                </c:pt>
                <c:pt idx="16695">
                  <c:v>2801</c:v>
                </c:pt>
                <c:pt idx="16696">
                  <c:v>2791</c:v>
                </c:pt>
                <c:pt idx="16697">
                  <c:v>2818</c:v>
                </c:pt>
                <c:pt idx="16698">
                  <c:v>2794</c:v>
                </c:pt>
                <c:pt idx="16699">
                  <c:v>2795</c:v>
                </c:pt>
                <c:pt idx="16700">
                  <c:v>2783</c:v>
                </c:pt>
                <c:pt idx="16701">
                  <c:v>2802</c:v>
                </c:pt>
                <c:pt idx="16702">
                  <c:v>2813</c:v>
                </c:pt>
                <c:pt idx="16703">
                  <c:v>2822</c:v>
                </c:pt>
                <c:pt idx="16704">
                  <c:v>2850</c:v>
                </c:pt>
                <c:pt idx="16705">
                  <c:v>2827</c:v>
                </c:pt>
                <c:pt idx="16706">
                  <c:v>2833</c:v>
                </c:pt>
                <c:pt idx="16707">
                  <c:v>2831</c:v>
                </c:pt>
                <c:pt idx="16708">
                  <c:v>2837</c:v>
                </c:pt>
                <c:pt idx="16709">
                  <c:v>2860</c:v>
                </c:pt>
                <c:pt idx="16710">
                  <c:v>2839</c:v>
                </c:pt>
                <c:pt idx="16711">
                  <c:v>2850</c:v>
                </c:pt>
                <c:pt idx="16712">
                  <c:v>2850</c:v>
                </c:pt>
                <c:pt idx="16713">
                  <c:v>2848</c:v>
                </c:pt>
                <c:pt idx="16714">
                  <c:v>2843</c:v>
                </c:pt>
                <c:pt idx="16715">
                  <c:v>2832</c:v>
                </c:pt>
                <c:pt idx="16716">
                  <c:v>2829</c:v>
                </c:pt>
                <c:pt idx="16717">
                  <c:v>2823</c:v>
                </c:pt>
                <c:pt idx="16718">
                  <c:v>2829</c:v>
                </c:pt>
                <c:pt idx="16719">
                  <c:v>2806</c:v>
                </c:pt>
                <c:pt idx="16720">
                  <c:v>2830</c:v>
                </c:pt>
                <c:pt idx="16721">
                  <c:v>2857</c:v>
                </c:pt>
                <c:pt idx="16722">
                  <c:v>2817</c:v>
                </c:pt>
                <c:pt idx="16723">
                  <c:v>2810</c:v>
                </c:pt>
                <c:pt idx="16724">
                  <c:v>2823</c:v>
                </c:pt>
                <c:pt idx="16725">
                  <c:v>2827</c:v>
                </c:pt>
                <c:pt idx="16726">
                  <c:v>2822</c:v>
                </c:pt>
                <c:pt idx="16727">
                  <c:v>2801</c:v>
                </c:pt>
                <c:pt idx="16728">
                  <c:v>2824</c:v>
                </c:pt>
                <c:pt idx="16729">
                  <c:v>2805</c:v>
                </c:pt>
                <c:pt idx="16730">
                  <c:v>2810</c:v>
                </c:pt>
                <c:pt idx="16731">
                  <c:v>2817</c:v>
                </c:pt>
                <c:pt idx="16732">
                  <c:v>2823</c:v>
                </c:pt>
                <c:pt idx="16733">
                  <c:v>2813</c:v>
                </c:pt>
                <c:pt idx="16734">
                  <c:v>2816</c:v>
                </c:pt>
                <c:pt idx="16735">
                  <c:v>2777</c:v>
                </c:pt>
                <c:pt idx="16736">
                  <c:v>2809</c:v>
                </c:pt>
                <c:pt idx="16737">
                  <c:v>2820</c:v>
                </c:pt>
                <c:pt idx="16738">
                  <c:v>2820</c:v>
                </c:pt>
                <c:pt idx="16739">
                  <c:v>2817</c:v>
                </c:pt>
                <c:pt idx="16740">
                  <c:v>2807</c:v>
                </c:pt>
                <c:pt idx="16741">
                  <c:v>2823</c:v>
                </c:pt>
                <c:pt idx="16742">
                  <c:v>2819</c:v>
                </c:pt>
                <c:pt idx="16743">
                  <c:v>2818</c:v>
                </c:pt>
                <c:pt idx="16744">
                  <c:v>2806</c:v>
                </c:pt>
                <c:pt idx="16745">
                  <c:v>2834</c:v>
                </c:pt>
                <c:pt idx="16746">
                  <c:v>2790</c:v>
                </c:pt>
                <c:pt idx="16747">
                  <c:v>2805</c:v>
                </c:pt>
                <c:pt idx="16748">
                  <c:v>2803</c:v>
                </c:pt>
                <c:pt idx="16749">
                  <c:v>2836</c:v>
                </c:pt>
                <c:pt idx="16750">
                  <c:v>2804</c:v>
                </c:pt>
                <c:pt idx="16751">
                  <c:v>2822</c:v>
                </c:pt>
                <c:pt idx="16752">
                  <c:v>2811</c:v>
                </c:pt>
                <c:pt idx="16753">
                  <c:v>2840</c:v>
                </c:pt>
                <c:pt idx="16754">
                  <c:v>2809</c:v>
                </c:pt>
                <c:pt idx="16755">
                  <c:v>2839</c:v>
                </c:pt>
                <c:pt idx="16756">
                  <c:v>2847</c:v>
                </c:pt>
                <c:pt idx="16757">
                  <c:v>2845</c:v>
                </c:pt>
                <c:pt idx="16758">
                  <c:v>2843</c:v>
                </c:pt>
                <c:pt idx="16759">
                  <c:v>2846</c:v>
                </c:pt>
                <c:pt idx="16760">
                  <c:v>2875</c:v>
                </c:pt>
                <c:pt idx="16761">
                  <c:v>2834</c:v>
                </c:pt>
                <c:pt idx="16762">
                  <c:v>2850</c:v>
                </c:pt>
                <c:pt idx="16763">
                  <c:v>2830</c:v>
                </c:pt>
                <c:pt idx="16764">
                  <c:v>2846</c:v>
                </c:pt>
                <c:pt idx="16765">
                  <c:v>2833</c:v>
                </c:pt>
                <c:pt idx="16766">
                  <c:v>2859</c:v>
                </c:pt>
                <c:pt idx="16767">
                  <c:v>2878</c:v>
                </c:pt>
                <c:pt idx="16768">
                  <c:v>2850</c:v>
                </c:pt>
                <c:pt idx="16769">
                  <c:v>2841</c:v>
                </c:pt>
                <c:pt idx="16770">
                  <c:v>2834</c:v>
                </c:pt>
                <c:pt idx="16771">
                  <c:v>2840</c:v>
                </c:pt>
                <c:pt idx="16772">
                  <c:v>2843</c:v>
                </c:pt>
                <c:pt idx="16773">
                  <c:v>2829</c:v>
                </c:pt>
                <c:pt idx="16774">
                  <c:v>2822</c:v>
                </c:pt>
                <c:pt idx="16775">
                  <c:v>2824</c:v>
                </c:pt>
                <c:pt idx="16776">
                  <c:v>2829</c:v>
                </c:pt>
                <c:pt idx="16777">
                  <c:v>2835</c:v>
                </c:pt>
                <c:pt idx="16778">
                  <c:v>2810</c:v>
                </c:pt>
                <c:pt idx="16779">
                  <c:v>2866</c:v>
                </c:pt>
                <c:pt idx="16780">
                  <c:v>2830</c:v>
                </c:pt>
                <c:pt idx="16781">
                  <c:v>2842</c:v>
                </c:pt>
                <c:pt idx="16782">
                  <c:v>2835</c:v>
                </c:pt>
                <c:pt idx="16783">
                  <c:v>2824</c:v>
                </c:pt>
                <c:pt idx="16784">
                  <c:v>2829</c:v>
                </c:pt>
                <c:pt idx="16785">
                  <c:v>2807</c:v>
                </c:pt>
                <c:pt idx="16786">
                  <c:v>2860</c:v>
                </c:pt>
                <c:pt idx="16787">
                  <c:v>2811</c:v>
                </c:pt>
                <c:pt idx="16788">
                  <c:v>2832</c:v>
                </c:pt>
                <c:pt idx="16789">
                  <c:v>2860</c:v>
                </c:pt>
                <c:pt idx="16790">
                  <c:v>2839</c:v>
                </c:pt>
                <c:pt idx="16791">
                  <c:v>2824</c:v>
                </c:pt>
                <c:pt idx="16792">
                  <c:v>2828</c:v>
                </c:pt>
                <c:pt idx="16793">
                  <c:v>2862</c:v>
                </c:pt>
                <c:pt idx="16794">
                  <c:v>2845</c:v>
                </c:pt>
                <c:pt idx="16795">
                  <c:v>2821</c:v>
                </c:pt>
                <c:pt idx="16796">
                  <c:v>2823</c:v>
                </c:pt>
                <c:pt idx="16797">
                  <c:v>2807</c:v>
                </c:pt>
                <c:pt idx="16798">
                  <c:v>2840</c:v>
                </c:pt>
                <c:pt idx="16799">
                  <c:v>2843</c:v>
                </c:pt>
                <c:pt idx="16800">
                  <c:v>2864</c:v>
                </c:pt>
                <c:pt idx="16801">
                  <c:v>2834</c:v>
                </c:pt>
                <c:pt idx="16802">
                  <c:v>2833</c:v>
                </c:pt>
                <c:pt idx="16803">
                  <c:v>2832</c:v>
                </c:pt>
                <c:pt idx="16804">
                  <c:v>2847</c:v>
                </c:pt>
                <c:pt idx="16805">
                  <c:v>2833</c:v>
                </c:pt>
                <c:pt idx="16806">
                  <c:v>2805</c:v>
                </c:pt>
                <c:pt idx="16807">
                  <c:v>2804</c:v>
                </c:pt>
                <c:pt idx="16808">
                  <c:v>2846</c:v>
                </c:pt>
                <c:pt idx="16809">
                  <c:v>2822</c:v>
                </c:pt>
                <c:pt idx="16810">
                  <c:v>2855</c:v>
                </c:pt>
                <c:pt idx="16811">
                  <c:v>2847</c:v>
                </c:pt>
                <c:pt idx="16812">
                  <c:v>2855</c:v>
                </c:pt>
                <c:pt idx="16813">
                  <c:v>2873</c:v>
                </c:pt>
                <c:pt idx="16814">
                  <c:v>2824</c:v>
                </c:pt>
                <c:pt idx="16815">
                  <c:v>2819</c:v>
                </c:pt>
                <c:pt idx="16816">
                  <c:v>2824</c:v>
                </c:pt>
                <c:pt idx="16817">
                  <c:v>2852</c:v>
                </c:pt>
                <c:pt idx="16818">
                  <c:v>2838</c:v>
                </c:pt>
                <c:pt idx="16819">
                  <c:v>2832</c:v>
                </c:pt>
                <c:pt idx="16820">
                  <c:v>2816</c:v>
                </c:pt>
                <c:pt idx="16821">
                  <c:v>2834</c:v>
                </c:pt>
                <c:pt idx="16822">
                  <c:v>2819</c:v>
                </c:pt>
                <c:pt idx="16823">
                  <c:v>2818</c:v>
                </c:pt>
                <c:pt idx="16824">
                  <c:v>2819</c:v>
                </c:pt>
                <c:pt idx="16825">
                  <c:v>2822</c:v>
                </c:pt>
                <c:pt idx="16826">
                  <c:v>2795</c:v>
                </c:pt>
                <c:pt idx="16827">
                  <c:v>2823</c:v>
                </c:pt>
                <c:pt idx="16828">
                  <c:v>2816</c:v>
                </c:pt>
                <c:pt idx="16829">
                  <c:v>2829</c:v>
                </c:pt>
                <c:pt idx="16830">
                  <c:v>2784</c:v>
                </c:pt>
                <c:pt idx="16831">
                  <c:v>2811</c:v>
                </c:pt>
                <c:pt idx="16832">
                  <c:v>2812</c:v>
                </c:pt>
                <c:pt idx="16833">
                  <c:v>2810</c:v>
                </c:pt>
                <c:pt idx="16834">
                  <c:v>2805</c:v>
                </c:pt>
                <c:pt idx="16835">
                  <c:v>2824</c:v>
                </c:pt>
                <c:pt idx="16836">
                  <c:v>2828</c:v>
                </c:pt>
                <c:pt idx="16837">
                  <c:v>2818</c:v>
                </c:pt>
                <c:pt idx="16838">
                  <c:v>2839</c:v>
                </c:pt>
                <c:pt idx="16839">
                  <c:v>2818</c:v>
                </c:pt>
                <c:pt idx="16840">
                  <c:v>2827</c:v>
                </c:pt>
                <c:pt idx="16841">
                  <c:v>2794</c:v>
                </c:pt>
                <c:pt idx="16842">
                  <c:v>2807</c:v>
                </c:pt>
                <c:pt idx="16843">
                  <c:v>2835</c:v>
                </c:pt>
                <c:pt idx="16844">
                  <c:v>2817</c:v>
                </c:pt>
                <c:pt idx="16845">
                  <c:v>2820</c:v>
                </c:pt>
                <c:pt idx="16846">
                  <c:v>2816</c:v>
                </c:pt>
                <c:pt idx="16847">
                  <c:v>2793</c:v>
                </c:pt>
                <c:pt idx="16848">
                  <c:v>2820</c:v>
                </c:pt>
                <c:pt idx="16849">
                  <c:v>2792</c:v>
                </c:pt>
                <c:pt idx="16850">
                  <c:v>2816</c:v>
                </c:pt>
                <c:pt idx="16851">
                  <c:v>2835</c:v>
                </c:pt>
                <c:pt idx="16852">
                  <c:v>2776</c:v>
                </c:pt>
                <c:pt idx="16853">
                  <c:v>2831</c:v>
                </c:pt>
                <c:pt idx="16854">
                  <c:v>2830</c:v>
                </c:pt>
                <c:pt idx="16855">
                  <c:v>2807</c:v>
                </c:pt>
                <c:pt idx="16856">
                  <c:v>2832</c:v>
                </c:pt>
                <c:pt idx="16857">
                  <c:v>2813</c:v>
                </c:pt>
                <c:pt idx="16858">
                  <c:v>2843</c:v>
                </c:pt>
                <c:pt idx="16859">
                  <c:v>2838</c:v>
                </c:pt>
                <c:pt idx="16860">
                  <c:v>2798</c:v>
                </c:pt>
                <c:pt idx="16861">
                  <c:v>2841</c:v>
                </c:pt>
                <c:pt idx="16862">
                  <c:v>2832</c:v>
                </c:pt>
                <c:pt idx="16863">
                  <c:v>2848</c:v>
                </c:pt>
                <c:pt idx="16864">
                  <c:v>2778</c:v>
                </c:pt>
                <c:pt idx="16865">
                  <c:v>2772</c:v>
                </c:pt>
                <c:pt idx="16866">
                  <c:v>2799</c:v>
                </c:pt>
                <c:pt idx="16867">
                  <c:v>2823</c:v>
                </c:pt>
                <c:pt idx="16868">
                  <c:v>2807</c:v>
                </c:pt>
                <c:pt idx="16869">
                  <c:v>2795</c:v>
                </c:pt>
                <c:pt idx="16870">
                  <c:v>2827</c:v>
                </c:pt>
                <c:pt idx="16871">
                  <c:v>2810</c:v>
                </c:pt>
                <c:pt idx="16872">
                  <c:v>2813</c:v>
                </c:pt>
                <c:pt idx="16873">
                  <c:v>2823</c:v>
                </c:pt>
                <c:pt idx="16874">
                  <c:v>2826</c:v>
                </c:pt>
                <c:pt idx="16875">
                  <c:v>2808</c:v>
                </c:pt>
                <c:pt idx="16876">
                  <c:v>2816</c:v>
                </c:pt>
                <c:pt idx="16877">
                  <c:v>2849</c:v>
                </c:pt>
                <c:pt idx="16878">
                  <c:v>2838</c:v>
                </c:pt>
                <c:pt idx="16879">
                  <c:v>2838</c:v>
                </c:pt>
                <c:pt idx="16880">
                  <c:v>2840</c:v>
                </c:pt>
                <c:pt idx="16881">
                  <c:v>2816</c:v>
                </c:pt>
                <c:pt idx="16882">
                  <c:v>2829</c:v>
                </c:pt>
                <c:pt idx="16883">
                  <c:v>2844</c:v>
                </c:pt>
                <c:pt idx="16884">
                  <c:v>2841</c:v>
                </c:pt>
                <c:pt idx="16885">
                  <c:v>2852</c:v>
                </c:pt>
                <c:pt idx="16886">
                  <c:v>2796</c:v>
                </c:pt>
                <c:pt idx="16887">
                  <c:v>2835</c:v>
                </c:pt>
                <c:pt idx="16888">
                  <c:v>2853</c:v>
                </c:pt>
                <c:pt idx="16889">
                  <c:v>2807</c:v>
                </c:pt>
                <c:pt idx="16890">
                  <c:v>2813</c:v>
                </c:pt>
                <c:pt idx="16891">
                  <c:v>2796</c:v>
                </c:pt>
                <c:pt idx="16892">
                  <c:v>2795</c:v>
                </c:pt>
                <c:pt idx="16893">
                  <c:v>2797</c:v>
                </c:pt>
                <c:pt idx="16894">
                  <c:v>2824</c:v>
                </c:pt>
                <c:pt idx="16895">
                  <c:v>2812</c:v>
                </c:pt>
                <c:pt idx="16896">
                  <c:v>2810</c:v>
                </c:pt>
                <c:pt idx="16897">
                  <c:v>2813</c:v>
                </c:pt>
                <c:pt idx="16898">
                  <c:v>2837</c:v>
                </c:pt>
                <c:pt idx="16899">
                  <c:v>2793</c:v>
                </c:pt>
                <c:pt idx="16900">
                  <c:v>2787</c:v>
                </c:pt>
                <c:pt idx="16901">
                  <c:v>2794</c:v>
                </c:pt>
                <c:pt idx="16902">
                  <c:v>2789</c:v>
                </c:pt>
                <c:pt idx="16903">
                  <c:v>2783</c:v>
                </c:pt>
                <c:pt idx="16904">
                  <c:v>2796</c:v>
                </c:pt>
                <c:pt idx="16905">
                  <c:v>2781</c:v>
                </c:pt>
                <c:pt idx="16906">
                  <c:v>2822</c:v>
                </c:pt>
                <c:pt idx="16907">
                  <c:v>2781</c:v>
                </c:pt>
                <c:pt idx="16908">
                  <c:v>2783</c:v>
                </c:pt>
                <c:pt idx="16909">
                  <c:v>2786</c:v>
                </c:pt>
                <c:pt idx="16910">
                  <c:v>2826</c:v>
                </c:pt>
                <c:pt idx="16911">
                  <c:v>2821</c:v>
                </c:pt>
                <c:pt idx="16912">
                  <c:v>2822</c:v>
                </c:pt>
                <c:pt idx="16913">
                  <c:v>2837</c:v>
                </c:pt>
                <c:pt idx="16914">
                  <c:v>2802</c:v>
                </c:pt>
                <c:pt idx="16915">
                  <c:v>2806</c:v>
                </c:pt>
                <c:pt idx="16916">
                  <c:v>2808</c:v>
                </c:pt>
                <c:pt idx="16917">
                  <c:v>2801</c:v>
                </c:pt>
                <c:pt idx="16918">
                  <c:v>2800</c:v>
                </c:pt>
                <c:pt idx="16919">
                  <c:v>2819</c:v>
                </c:pt>
                <c:pt idx="16920">
                  <c:v>2838</c:v>
                </c:pt>
                <c:pt idx="16921">
                  <c:v>2820</c:v>
                </c:pt>
                <c:pt idx="16922">
                  <c:v>2807</c:v>
                </c:pt>
                <c:pt idx="16923">
                  <c:v>2833</c:v>
                </c:pt>
                <c:pt idx="16924">
                  <c:v>2803</c:v>
                </c:pt>
                <c:pt idx="16925">
                  <c:v>2848</c:v>
                </c:pt>
                <c:pt idx="16926">
                  <c:v>2828</c:v>
                </c:pt>
                <c:pt idx="16927">
                  <c:v>2853</c:v>
                </c:pt>
                <c:pt idx="16928">
                  <c:v>2832</c:v>
                </c:pt>
                <c:pt idx="16929">
                  <c:v>2846</c:v>
                </c:pt>
                <c:pt idx="16930">
                  <c:v>2839</c:v>
                </c:pt>
                <c:pt idx="16931">
                  <c:v>2869</c:v>
                </c:pt>
                <c:pt idx="16932">
                  <c:v>2845</c:v>
                </c:pt>
                <c:pt idx="16933">
                  <c:v>2829</c:v>
                </c:pt>
                <c:pt idx="16934">
                  <c:v>2822</c:v>
                </c:pt>
                <c:pt idx="16935">
                  <c:v>2828</c:v>
                </c:pt>
                <c:pt idx="16936">
                  <c:v>2828</c:v>
                </c:pt>
                <c:pt idx="16937">
                  <c:v>2842</c:v>
                </c:pt>
                <c:pt idx="16938">
                  <c:v>2844</c:v>
                </c:pt>
                <c:pt idx="16939">
                  <c:v>2816</c:v>
                </c:pt>
                <c:pt idx="16940">
                  <c:v>2826</c:v>
                </c:pt>
                <c:pt idx="16941">
                  <c:v>2834</c:v>
                </c:pt>
                <c:pt idx="16942">
                  <c:v>2795</c:v>
                </c:pt>
                <c:pt idx="16943">
                  <c:v>2807</c:v>
                </c:pt>
                <c:pt idx="16944">
                  <c:v>2822</c:v>
                </c:pt>
                <c:pt idx="16945">
                  <c:v>2819</c:v>
                </c:pt>
                <c:pt idx="16946">
                  <c:v>2833</c:v>
                </c:pt>
                <c:pt idx="16947">
                  <c:v>2802</c:v>
                </c:pt>
                <c:pt idx="16948">
                  <c:v>2812</c:v>
                </c:pt>
                <c:pt idx="16949">
                  <c:v>2814</c:v>
                </c:pt>
                <c:pt idx="16950">
                  <c:v>2801</c:v>
                </c:pt>
                <c:pt idx="16951">
                  <c:v>2790</c:v>
                </c:pt>
                <c:pt idx="16952">
                  <c:v>2804</c:v>
                </c:pt>
                <c:pt idx="16953">
                  <c:v>2813</c:v>
                </c:pt>
                <c:pt idx="16954">
                  <c:v>2839</c:v>
                </c:pt>
                <c:pt idx="16955">
                  <c:v>2800</c:v>
                </c:pt>
                <c:pt idx="16956">
                  <c:v>2787</c:v>
                </c:pt>
                <c:pt idx="16957">
                  <c:v>2817</c:v>
                </c:pt>
                <c:pt idx="16958">
                  <c:v>2816</c:v>
                </c:pt>
                <c:pt idx="16959">
                  <c:v>2823</c:v>
                </c:pt>
                <c:pt idx="16960">
                  <c:v>2794</c:v>
                </c:pt>
                <c:pt idx="16961">
                  <c:v>2832</c:v>
                </c:pt>
                <c:pt idx="16962">
                  <c:v>2833</c:v>
                </c:pt>
                <c:pt idx="16963">
                  <c:v>2833</c:v>
                </c:pt>
                <c:pt idx="16964">
                  <c:v>2832</c:v>
                </c:pt>
                <c:pt idx="16965">
                  <c:v>2833</c:v>
                </c:pt>
                <c:pt idx="16966">
                  <c:v>2851</c:v>
                </c:pt>
                <c:pt idx="16967">
                  <c:v>2853</c:v>
                </c:pt>
                <c:pt idx="16968">
                  <c:v>2830</c:v>
                </c:pt>
                <c:pt idx="16969">
                  <c:v>2839</c:v>
                </c:pt>
                <c:pt idx="16970">
                  <c:v>2804</c:v>
                </c:pt>
                <c:pt idx="16971">
                  <c:v>2784</c:v>
                </c:pt>
                <c:pt idx="16972">
                  <c:v>2828</c:v>
                </c:pt>
                <c:pt idx="16973">
                  <c:v>2832</c:v>
                </c:pt>
                <c:pt idx="16974">
                  <c:v>2825</c:v>
                </c:pt>
                <c:pt idx="16975">
                  <c:v>2836</c:v>
                </c:pt>
                <c:pt idx="16976">
                  <c:v>2808</c:v>
                </c:pt>
                <c:pt idx="16977">
                  <c:v>2822</c:v>
                </c:pt>
                <c:pt idx="16978">
                  <c:v>2836</c:v>
                </c:pt>
                <c:pt idx="16979">
                  <c:v>2796</c:v>
                </c:pt>
                <c:pt idx="16980">
                  <c:v>2803</c:v>
                </c:pt>
                <c:pt idx="16981">
                  <c:v>2801</c:v>
                </c:pt>
                <c:pt idx="16982">
                  <c:v>2832</c:v>
                </c:pt>
                <c:pt idx="16983">
                  <c:v>2806</c:v>
                </c:pt>
                <c:pt idx="16984">
                  <c:v>2803</c:v>
                </c:pt>
                <c:pt idx="16985">
                  <c:v>2819</c:v>
                </c:pt>
                <c:pt idx="16986">
                  <c:v>2831</c:v>
                </c:pt>
                <c:pt idx="16987">
                  <c:v>2803</c:v>
                </c:pt>
                <c:pt idx="16988">
                  <c:v>2806</c:v>
                </c:pt>
                <c:pt idx="16989">
                  <c:v>2814</c:v>
                </c:pt>
                <c:pt idx="16990">
                  <c:v>2811</c:v>
                </c:pt>
                <c:pt idx="16991">
                  <c:v>2828</c:v>
                </c:pt>
                <c:pt idx="16992">
                  <c:v>2838</c:v>
                </c:pt>
                <c:pt idx="16993">
                  <c:v>2824</c:v>
                </c:pt>
                <c:pt idx="16994">
                  <c:v>2802</c:v>
                </c:pt>
                <c:pt idx="16995">
                  <c:v>2803</c:v>
                </c:pt>
                <c:pt idx="16996">
                  <c:v>2822</c:v>
                </c:pt>
                <c:pt idx="16997">
                  <c:v>2810</c:v>
                </c:pt>
                <c:pt idx="16998">
                  <c:v>2808</c:v>
                </c:pt>
                <c:pt idx="16999">
                  <c:v>2816</c:v>
                </c:pt>
                <c:pt idx="17000">
                  <c:v>2830</c:v>
                </c:pt>
                <c:pt idx="17001">
                  <c:v>2784</c:v>
                </c:pt>
                <c:pt idx="17002">
                  <c:v>2767</c:v>
                </c:pt>
                <c:pt idx="17003">
                  <c:v>2814</c:v>
                </c:pt>
                <c:pt idx="17004">
                  <c:v>2821</c:v>
                </c:pt>
                <c:pt idx="17005">
                  <c:v>2810</c:v>
                </c:pt>
                <c:pt idx="17006">
                  <c:v>2811</c:v>
                </c:pt>
                <c:pt idx="17007">
                  <c:v>2816</c:v>
                </c:pt>
                <c:pt idx="17008">
                  <c:v>2821</c:v>
                </c:pt>
                <c:pt idx="17009">
                  <c:v>2802</c:v>
                </c:pt>
                <c:pt idx="17010">
                  <c:v>2817</c:v>
                </c:pt>
                <c:pt idx="17011">
                  <c:v>2817</c:v>
                </c:pt>
                <c:pt idx="17012">
                  <c:v>2819</c:v>
                </c:pt>
                <c:pt idx="17013">
                  <c:v>2802</c:v>
                </c:pt>
                <c:pt idx="17014">
                  <c:v>2796</c:v>
                </c:pt>
                <c:pt idx="17015">
                  <c:v>2795</c:v>
                </c:pt>
                <c:pt idx="17016">
                  <c:v>2825</c:v>
                </c:pt>
                <c:pt idx="17017">
                  <c:v>2814</c:v>
                </c:pt>
                <c:pt idx="17018">
                  <c:v>2787</c:v>
                </c:pt>
                <c:pt idx="17019">
                  <c:v>2796</c:v>
                </c:pt>
                <c:pt idx="17020">
                  <c:v>2786</c:v>
                </c:pt>
                <c:pt idx="17021">
                  <c:v>2783</c:v>
                </c:pt>
                <c:pt idx="17022">
                  <c:v>2800</c:v>
                </c:pt>
                <c:pt idx="17023">
                  <c:v>2795</c:v>
                </c:pt>
                <c:pt idx="17024">
                  <c:v>2795</c:v>
                </c:pt>
                <c:pt idx="17025">
                  <c:v>2826</c:v>
                </c:pt>
                <c:pt idx="17026">
                  <c:v>2801</c:v>
                </c:pt>
                <c:pt idx="17027">
                  <c:v>2832</c:v>
                </c:pt>
                <c:pt idx="17028">
                  <c:v>2815</c:v>
                </c:pt>
                <c:pt idx="17029">
                  <c:v>2830</c:v>
                </c:pt>
                <c:pt idx="17030">
                  <c:v>2844</c:v>
                </c:pt>
                <c:pt idx="17031">
                  <c:v>2810</c:v>
                </c:pt>
                <c:pt idx="17032">
                  <c:v>2792</c:v>
                </c:pt>
                <c:pt idx="17033">
                  <c:v>2784</c:v>
                </c:pt>
                <c:pt idx="17034">
                  <c:v>2815</c:v>
                </c:pt>
                <c:pt idx="17035">
                  <c:v>2806</c:v>
                </c:pt>
                <c:pt idx="17036">
                  <c:v>2828</c:v>
                </c:pt>
                <c:pt idx="17037">
                  <c:v>2799</c:v>
                </c:pt>
                <c:pt idx="17038">
                  <c:v>2811</c:v>
                </c:pt>
                <c:pt idx="17039">
                  <c:v>2816</c:v>
                </c:pt>
                <c:pt idx="17040">
                  <c:v>2779</c:v>
                </c:pt>
                <c:pt idx="17041">
                  <c:v>2831</c:v>
                </c:pt>
                <c:pt idx="17042">
                  <c:v>2821</c:v>
                </c:pt>
                <c:pt idx="17043">
                  <c:v>2828</c:v>
                </c:pt>
                <c:pt idx="17044">
                  <c:v>2810</c:v>
                </c:pt>
                <c:pt idx="17045">
                  <c:v>2788</c:v>
                </c:pt>
                <c:pt idx="17046">
                  <c:v>2835</c:v>
                </c:pt>
                <c:pt idx="17047">
                  <c:v>2823</c:v>
                </c:pt>
                <c:pt idx="17048">
                  <c:v>2818</c:v>
                </c:pt>
                <c:pt idx="17049">
                  <c:v>2828</c:v>
                </c:pt>
                <c:pt idx="17050">
                  <c:v>2811</c:v>
                </c:pt>
                <c:pt idx="17051">
                  <c:v>2832</c:v>
                </c:pt>
                <c:pt idx="17052">
                  <c:v>2818</c:v>
                </c:pt>
                <c:pt idx="17053">
                  <c:v>2813</c:v>
                </c:pt>
                <c:pt idx="17054">
                  <c:v>2836</c:v>
                </c:pt>
                <c:pt idx="17055">
                  <c:v>2805</c:v>
                </c:pt>
                <c:pt idx="17056">
                  <c:v>2836</c:v>
                </c:pt>
                <c:pt idx="17057">
                  <c:v>2814</c:v>
                </c:pt>
                <c:pt idx="17058">
                  <c:v>2821</c:v>
                </c:pt>
                <c:pt idx="17059">
                  <c:v>2832</c:v>
                </c:pt>
                <c:pt idx="17060">
                  <c:v>2819</c:v>
                </c:pt>
                <c:pt idx="17061">
                  <c:v>2823</c:v>
                </c:pt>
                <c:pt idx="17062">
                  <c:v>2793</c:v>
                </c:pt>
                <c:pt idx="17063">
                  <c:v>2808</c:v>
                </c:pt>
                <c:pt idx="17064">
                  <c:v>2790</c:v>
                </c:pt>
                <c:pt idx="17065">
                  <c:v>2814</c:v>
                </c:pt>
                <c:pt idx="17066">
                  <c:v>2845</c:v>
                </c:pt>
                <c:pt idx="17067">
                  <c:v>2799</c:v>
                </c:pt>
                <c:pt idx="17068">
                  <c:v>2794</c:v>
                </c:pt>
                <c:pt idx="17069">
                  <c:v>2809</c:v>
                </c:pt>
                <c:pt idx="17070">
                  <c:v>2795</c:v>
                </c:pt>
                <c:pt idx="17071">
                  <c:v>2789</c:v>
                </c:pt>
                <c:pt idx="17072">
                  <c:v>2770</c:v>
                </c:pt>
                <c:pt idx="17073">
                  <c:v>2788</c:v>
                </c:pt>
                <c:pt idx="17074">
                  <c:v>2806</c:v>
                </c:pt>
                <c:pt idx="17075">
                  <c:v>2813</c:v>
                </c:pt>
                <c:pt idx="17076">
                  <c:v>2810</c:v>
                </c:pt>
                <c:pt idx="17077">
                  <c:v>2790</c:v>
                </c:pt>
                <c:pt idx="17078">
                  <c:v>2784</c:v>
                </c:pt>
                <c:pt idx="17079">
                  <c:v>2780</c:v>
                </c:pt>
                <c:pt idx="17080">
                  <c:v>2780</c:v>
                </c:pt>
                <c:pt idx="17081">
                  <c:v>2796</c:v>
                </c:pt>
                <c:pt idx="17082">
                  <c:v>2775</c:v>
                </c:pt>
                <c:pt idx="17083">
                  <c:v>2797</c:v>
                </c:pt>
                <c:pt idx="17084">
                  <c:v>2804</c:v>
                </c:pt>
                <c:pt idx="17085">
                  <c:v>2761</c:v>
                </c:pt>
                <c:pt idx="17086">
                  <c:v>2777</c:v>
                </c:pt>
                <c:pt idx="17087">
                  <c:v>2786</c:v>
                </c:pt>
                <c:pt idx="17088">
                  <c:v>2805</c:v>
                </c:pt>
                <c:pt idx="17089">
                  <c:v>2822</c:v>
                </c:pt>
                <c:pt idx="17090">
                  <c:v>2812</c:v>
                </c:pt>
                <c:pt idx="17091">
                  <c:v>2792</c:v>
                </c:pt>
                <c:pt idx="17092">
                  <c:v>2776</c:v>
                </c:pt>
                <c:pt idx="17093">
                  <c:v>2829</c:v>
                </c:pt>
                <c:pt idx="17094">
                  <c:v>2799</c:v>
                </c:pt>
                <c:pt idx="17095">
                  <c:v>2791</c:v>
                </c:pt>
                <c:pt idx="17096">
                  <c:v>2804</c:v>
                </c:pt>
                <c:pt idx="17097">
                  <c:v>2804</c:v>
                </c:pt>
                <c:pt idx="17098">
                  <c:v>2803</c:v>
                </c:pt>
                <c:pt idx="17099">
                  <c:v>2796</c:v>
                </c:pt>
                <c:pt idx="17100">
                  <c:v>2796</c:v>
                </c:pt>
                <c:pt idx="17101">
                  <c:v>2820</c:v>
                </c:pt>
                <c:pt idx="17102">
                  <c:v>2800</c:v>
                </c:pt>
                <c:pt idx="17103">
                  <c:v>2833</c:v>
                </c:pt>
                <c:pt idx="17104">
                  <c:v>2828</c:v>
                </c:pt>
                <c:pt idx="17105">
                  <c:v>2820</c:v>
                </c:pt>
                <c:pt idx="17106">
                  <c:v>2816</c:v>
                </c:pt>
                <c:pt idx="17107">
                  <c:v>2811</c:v>
                </c:pt>
                <c:pt idx="17108">
                  <c:v>2805</c:v>
                </c:pt>
                <c:pt idx="17109">
                  <c:v>2807</c:v>
                </c:pt>
                <c:pt idx="17110">
                  <c:v>2807</c:v>
                </c:pt>
                <c:pt idx="17111">
                  <c:v>2804</c:v>
                </c:pt>
                <c:pt idx="17112">
                  <c:v>2839</c:v>
                </c:pt>
                <c:pt idx="17113">
                  <c:v>2807</c:v>
                </c:pt>
                <c:pt idx="17114">
                  <c:v>2839</c:v>
                </c:pt>
                <c:pt idx="17115">
                  <c:v>2803</c:v>
                </c:pt>
                <c:pt idx="17116">
                  <c:v>2814</c:v>
                </c:pt>
                <c:pt idx="17117">
                  <c:v>2801</c:v>
                </c:pt>
                <c:pt idx="17118">
                  <c:v>2822</c:v>
                </c:pt>
                <c:pt idx="17119">
                  <c:v>2806</c:v>
                </c:pt>
                <c:pt idx="17120">
                  <c:v>2801</c:v>
                </c:pt>
                <c:pt idx="17121">
                  <c:v>2815</c:v>
                </c:pt>
                <c:pt idx="17122">
                  <c:v>2816</c:v>
                </c:pt>
                <c:pt idx="17123">
                  <c:v>2800</c:v>
                </c:pt>
                <c:pt idx="17124">
                  <c:v>2809</c:v>
                </c:pt>
                <c:pt idx="17125">
                  <c:v>2790</c:v>
                </c:pt>
                <c:pt idx="17126">
                  <c:v>2800</c:v>
                </c:pt>
                <c:pt idx="17127">
                  <c:v>2791</c:v>
                </c:pt>
                <c:pt idx="17128">
                  <c:v>2797</c:v>
                </c:pt>
                <c:pt idx="17129">
                  <c:v>2795</c:v>
                </c:pt>
                <c:pt idx="17130">
                  <c:v>2799</c:v>
                </c:pt>
                <c:pt idx="17131">
                  <c:v>2815</c:v>
                </c:pt>
                <c:pt idx="17132">
                  <c:v>2813</c:v>
                </c:pt>
                <c:pt idx="17133">
                  <c:v>2828</c:v>
                </c:pt>
                <c:pt idx="17134">
                  <c:v>2831</c:v>
                </c:pt>
                <c:pt idx="17135">
                  <c:v>2787</c:v>
                </c:pt>
                <c:pt idx="17136">
                  <c:v>2799</c:v>
                </c:pt>
                <c:pt idx="17137">
                  <c:v>2781</c:v>
                </c:pt>
                <c:pt idx="17138">
                  <c:v>2827</c:v>
                </c:pt>
                <c:pt idx="17139">
                  <c:v>2799</c:v>
                </c:pt>
                <c:pt idx="17140">
                  <c:v>2805</c:v>
                </c:pt>
                <c:pt idx="17141">
                  <c:v>2800</c:v>
                </c:pt>
                <c:pt idx="17142">
                  <c:v>2810</c:v>
                </c:pt>
                <c:pt idx="17143">
                  <c:v>2805</c:v>
                </c:pt>
                <c:pt idx="17144">
                  <c:v>2812</c:v>
                </c:pt>
                <c:pt idx="17145">
                  <c:v>2816</c:v>
                </c:pt>
                <c:pt idx="17146">
                  <c:v>2822</c:v>
                </c:pt>
                <c:pt idx="17147">
                  <c:v>2850</c:v>
                </c:pt>
                <c:pt idx="17148">
                  <c:v>2845</c:v>
                </c:pt>
                <c:pt idx="17149">
                  <c:v>2822</c:v>
                </c:pt>
                <c:pt idx="17150">
                  <c:v>2831</c:v>
                </c:pt>
                <c:pt idx="17151">
                  <c:v>2823</c:v>
                </c:pt>
                <c:pt idx="17152">
                  <c:v>2838</c:v>
                </c:pt>
                <c:pt idx="17153">
                  <c:v>2797</c:v>
                </c:pt>
                <c:pt idx="17154">
                  <c:v>2840</c:v>
                </c:pt>
                <c:pt idx="17155">
                  <c:v>2855</c:v>
                </c:pt>
                <c:pt idx="17156">
                  <c:v>2860</c:v>
                </c:pt>
                <c:pt idx="17157">
                  <c:v>2857</c:v>
                </c:pt>
                <c:pt idx="17158">
                  <c:v>2843</c:v>
                </c:pt>
                <c:pt idx="17159">
                  <c:v>2868</c:v>
                </c:pt>
                <c:pt idx="17160">
                  <c:v>2833</c:v>
                </c:pt>
                <c:pt idx="17161">
                  <c:v>2799</c:v>
                </c:pt>
                <c:pt idx="17162">
                  <c:v>2856</c:v>
                </c:pt>
                <c:pt idx="17163">
                  <c:v>2840</c:v>
                </c:pt>
                <c:pt idx="17164">
                  <c:v>2835</c:v>
                </c:pt>
                <c:pt idx="17165">
                  <c:v>2832</c:v>
                </c:pt>
                <c:pt idx="17166">
                  <c:v>2836</c:v>
                </c:pt>
                <c:pt idx="17167">
                  <c:v>2845</c:v>
                </c:pt>
                <c:pt idx="17168">
                  <c:v>2819</c:v>
                </c:pt>
                <c:pt idx="17169">
                  <c:v>2844</c:v>
                </c:pt>
                <c:pt idx="17170">
                  <c:v>2834</c:v>
                </c:pt>
                <c:pt idx="17171">
                  <c:v>2809</c:v>
                </c:pt>
                <c:pt idx="17172">
                  <c:v>2864</c:v>
                </c:pt>
                <c:pt idx="17173">
                  <c:v>2870</c:v>
                </c:pt>
                <c:pt idx="17174">
                  <c:v>2832</c:v>
                </c:pt>
                <c:pt idx="17175">
                  <c:v>2835</c:v>
                </c:pt>
                <c:pt idx="17176">
                  <c:v>2837</c:v>
                </c:pt>
                <c:pt idx="17177">
                  <c:v>2873</c:v>
                </c:pt>
                <c:pt idx="17178">
                  <c:v>2835</c:v>
                </c:pt>
                <c:pt idx="17179">
                  <c:v>2854</c:v>
                </c:pt>
                <c:pt idx="17180">
                  <c:v>2826</c:v>
                </c:pt>
                <c:pt idx="17181">
                  <c:v>2822</c:v>
                </c:pt>
                <c:pt idx="17182">
                  <c:v>2853</c:v>
                </c:pt>
                <c:pt idx="17183">
                  <c:v>2827</c:v>
                </c:pt>
                <c:pt idx="17184">
                  <c:v>2810</c:v>
                </c:pt>
                <c:pt idx="17185">
                  <c:v>2846</c:v>
                </c:pt>
                <c:pt idx="17186">
                  <c:v>2813</c:v>
                </c:pt>
                <c:pt idx="17187">
                  <c:v>2853</c:v>
                </c:pt>
                <c:pt idx="17188">
                  <c:v>2839</c:v>
                </c:pt>
                <c:pt idx="17189">
                  <c:v>2813</c:v>
                </c:pt>
                <c:pt idx="17190">
                  <c:v>2839</c:v>
                </c:pt>
                <c:pt idx="17191">
                  <c:v>2816</c:v>
                </c:pt>
                <c:pt idx="17192">
                  <c:v>2851</c:v>
                </c:pt>
                <c:pt idx="17193">
                  <c:v>2869</c:v>
                </c:pt>
                <c:pt idx="17194">
                  <c:v>2884</c:v>
                </c:pt>
                <c:pt idx="17195">
                  <c:v>2854</c:v>
                </c:pt>
                <c:pt idx="17196">
                  <c:v>2821</c:v>
                </c:pt>
                <c:pt idx="17197">
                  <c:v>2847</c:v>
                </c:pt>
                <c:pt idx="17198">
                  <c:v>2871</c:v>
                </c:pt>
                <c:pt idx="17199">
                  <c:v>2827</c:v>
                </c:pt>
                <c:pt idx="17200">
                  <c:v>2848</c:v>
                </c:pt>
                <c:pt idx="17201">
                  <c:v>2859</c:v>
                </c:pt>
                <c:pt idx="17202">
                  <c:v>2840</c:v>
                </c:pt>
                <c:pt idx="17203">
                  <c:v>2846</c:v>
                </c:pt>
                <c:pt idx="17204">
                  <c:v>2855</c:v>
                </c:pt>
                <c:pt idx="17205">
                  <c:v>2863</c:v>
                </c:pt>
                <c:pt idx="17206">
                  <c:v>2827</c:v>
                </c:pt>
                <c:pt idx="17207">
                  <c:v>2851</c:v>
                </c:pt>
                <c:pt idx="17208">
                  <c:v>2843</c:v>
                </c:pt>
                <c:pt idx="17209">
                  <c:v>2822</c:v>
                </c:pt>
                <c:pt idx="17210">
                  <c:v>2818</c:v>
                </c:pt>
                <c:pt idx="17211">
                  <c:v>2864</c:v>
                </c:pt>
                <c:pt idx="17212">
                  <c:v>2841</c:v>
                </c:pt>
                <c:pt idx="17213">
                  <c:v>2798</c:v>
                </c:pt>
                <c:pt idx="17214">
                  <c:v>2860</c:v>
                </c:pt>
                <c:pt idx="17215">
                  <c:v>2879</c:v>
                </c:pt>
                <c:pt idx="17216">
                  <c:v>2836</c:v>
                </c:pt>
                <c:pt idx="17217">
                  <c:v>2831</c:v>
                </c:pt>
                <c:pt idx="17218">
                  <c:v>2842</c:v>
                </c:pt>
                <c:pt idx="17219">
                  <c:v>2830</c:v>
                </c:pt>
                <c:pt idx="17220">
                  <c:v>2846</c:v>
                </c:pt>
                <c:pt idx="17221">
                  <c:v>2849</c:v>
                </c:pt>
                <c:pt idx="17222">
                  <c:v>2865</c:v>
                </c:pt>
                <c:pt idx="17223">
                  <c:v>2840</c:v>
                </c:pt>
                <c:pt idx="17224">
                  <c:v>2849</c:v>
                </c:pt>
                <c:pt idx="17225">
                  <c:v>2828</c:v>
                </c:pt>
                <c:pt idx="17226">
                  <c:v>2834</c:v>
                </c:pt>
                <c:pt idx="17227">
                  <c:v>2815</c:v>
                </c:pt>
                <c:pt idx="17228">
                  <c:v>2817</c:v>
                </c:pt>
                <c:pt idx="17229">
                  <c:v>2869</c:v>
                </c:pt>
                <c:pt idx="17230">
                  <c:v>2821</c:v>
                </c:pt>
                <c:pt idx="17231">
                  <c:v>2809</c:v>
                </c:pt>
                <c:pt idx="17232">
                  <c:v>2822</c:v>
                </c:pt>
                <c:pt idx="17233">
                  <c:v>2832</c:v>
                </c:pt>
                <c:pt idx="17234">
                  <c:v>2833</c:v>
                </c:pt>
                <c:pt idx="17235">
                  <c:v>2852</c:v>
                </c:pt>
                <c:pt idx="17236">
                  <c:v>2846</c:v>
                </c:pt>
                <c:pt idx="17237">
                  <c:v>2878</c:v>
                </c:pt>
                <c:pt idx="17238">
                  <c:v>2831</c:v>
                </c:pt>
                <c:pt idx="17239">
                  <c:v>2852</c:v>
                </c:pt>
                <c:pt idx="17240">
                  <c:v>2829</c:v>
                </c:pt>
                <c:pt idx="17241">
                  <c:v>2819</c:v>
                </c:pt>
                <c:pt idx="17242">
                  <c:v>2807</c:v>
                </c:pt>
                <c:pt idx="17243">
                  <c:v>2796</c:v>
                </c:pt>
                <c:pt idx="17244">
                  <c:v>2814</c:v>
                </c:pt>
                <c:pt idx="17245">
                  <c:v>2819</c:v>
                </c:pt>
                <c:pt idx="17246">
                  <c:v>2838</c:v>
                </c:pt>
                <c:pt idx="17247">
                  <c:v>2815</c:v>
                </c:pt>
                <c:pt idx="17248">
                  <c:v>2835</c:v>
                </c:pt>
                <c:pt idx="17249">
                  <c:v>2808</c:v>
                </c:pt>
                <c:pt idx="17250">
                  <c:v>2819</c:v>
                </c:pt>
                <c:pt idx="17251">
                  <c:v>2831</c:v>
                </c:pt>
                <c:pt idx="17252">
                  <c:v>2799</c:v>
                </c:pt>
                <c:pt idx="17253">
                  <c:v>2828</c:v>
                </c:pt>
                <c:pt idx="17254">
                  <c:v>2816</c:v>
                </c:pt>
                <c:pt idx="17255">
                  <c:v>2805</c:v>
                </c:pt>
                <c:pt idx="17256">
                  <c:v>2820</c:v>
                </c:pt>
                <c:pt idx="17257">
                  <c:v>2816</c:v>
                </c:pt>
                <c:pt idx="17258">
                  <c:v>2805</c:v>
                </c:pt>
                <c:pt idx="17259">
                  <c:v>2830</c:v>
                </c:pt>
                <c:pt idx="17260">
                  <c:v>2831</c:v>
                </c:pt>
                <c:pt idx="17261">
                  <c:v>2843</c:v>
                </c:pt>
                <c:pt idx="17262">
                  <c:v>2835</c:v>
                </c:pt>
                <c:pt idx="17263">
                  <c:v>2842</c:v>
                </c:pt>
                <c:pt idx="17264">
                  <c:v>2843</c:v>
                </c:pt>
                <c:pt idx="17265">
                  <c:v>2847</c:v>
                </c:pt>
                <c:pt idx="17266">
                  <c:v>2849</c:v>
                </c:pt>
                <c:pt idx="17267">
                  <c:v>2843</c:v>
                </c:pt>
                <c:pt idx="17268">
                  <c:v>2854</c:v>
                </c:pt>
                <c:pt idx="17269">
                  <c:v>2843</c:v>
                </c:pt>
                <c:pt idx="17270">
                  <c:v>2832</c:v>
                </c:pt>
                <c:pt idx="17271">
                  <c:v>2851</c:v>
                </c:pt>
                <c:pt idx="17272">
                  <c:v>2824</c:v>
                </c:pt>
                <c:pt idx="17273">
                  <c:v>2865</c:v>
                </c:pt>
                <c:pt idx="17274">
                  <c:v>2853</c:v>
                </c:pt>
                <c:pt idx="17275">
                  <c:v>2849</c:v>
                </c:pt>
                <c:pt idx="17276">
                  <c:v>2800</c:v>
                </c:pt>
                <c:pt idx="17277">
                  <c:v>2813</c:v>
                </c:pt>
                <c:pt idx="17278">
                  <c:v>2832</c:v>
                </c:pt>
                <c:pt idx="17279">
                  <c:v>2825</c:v>
                </c:pt>
                <c:pt idx="17280">
                  <c:v>2814</c:v>
                </c:pt>
                <c:pt idx="17281">
                  <c:v>2839</c:v>
                </c:pt>
                <c:pt idx="17282">
                  <c:v>2840</c:v>
                </c:pt>
                <c:pt idx="17283">
                  <c:v>2840</c:v>
                </c:pt>
                <c:pt idx="17284">
                  <c:v>2824</c:v>
                </c:pt>
                <c:pt idx="17285">
                  <c:v>2801</c:v>
                </c:pt>
                <c:pt idx="17286">
                  <c:v>2856</c:v>
                </c:pt>
                <c:pt idx="17287">
                  <c:v>2832</c:v>
                </c:pt>
                <c:pt idx="17288">
                  <c:v>2823</c:v>
                </c:pt>
                <c:pt idx="17289">
                  <c:v>2833</c:v>
                </c:pt>
                <c:pt idx="17290">
                  <c:v>2845</c:v>
                </c:pt>
                <c:pt idx="17291">
                  <c:v>2834</c:v>
                </c:pt>
                <c:pt idx="17292">
                  <c:v>2824</c:v>
                </c:pt>
                <c:pt idx="17293">
                  <c:v>2832</c:v>
                </c:pt>
                <c:pt idx="17294">
                  <c:v>2855</c:v>
                </c:pt>
                <c:pt idx="17295">
                  <c:v>2856</c:v>
                </c:pt>
                <c:pt idx="17296">
                  <c:v>2815</c:v>
                </c:pt>
                <c:pt idx="17297">
                  <c:v>2841</c:v>
                </c:pt>
                <c:pt idx="17298">
                  <c:v>2821</c:v>
                </c:pt>
                <c:pt idx="17299">
                  <c:v>2838</c:v>
                </c:pt>
                <c:pt idx="17300">
                  <c:v>2839</c:v>
                </c:pt>
                <c:pt idx="17301">
                  <c:v>2802</c:v>
                </c:pt>
                <c:pt idx="17302">
                  <c:v>2824</c:v>
                </c:pt>
                <c:pt idx="17303">
                  <c:v>2817</c:v>
                </c:pt>
                <c:pt idx="17304">
                  <c:v>2839</c:v>
                </c:pt>
                <c:pt idx="17305">
                  <c:v>2831</c:v>
                </c:pt>
                <c:pt idx="17306">
                  <c:v>2827</c:v>
                </c:pt>
                <c:pt idx="17307">
                  <c:v>2812</c:v>
                </c:pt>
                <c:pt idx="17308">
                  <c:v>2807</c:v>
                </c:pt>
                <c:pt idx="17309">
                  <c:v>2810</c:v>
                </c:pt>
                <c:pt idx="17310">
                  <c:v>2843</c:v>
                </c:pt>
                <c:pt idx="17311">
                  <c:v>2822</c:v>
                </c:pt>
                <c:pt idx="17312">
                  <c:v>2848</c:v>
                </c:pt>
                <c:pt idx="17313">
                  <c:v>2836</c:v>
                </c:pt>
                <c:pt idx="17314">
                  <c:v>2828</c:v>
                </c:pt>
                <c:pt idx="17315">
                  <c:v>2810</c:v>
                </c:pt>
                <c:pt idx="17316">
                  <c:v>2794</c:v>
                </c:pt>
                <c:pt idx="17317">
                  <c:v>2829</c:v>
                </c:pt>
                <c:pt idx="17318">
                  <c:v>2833</c:v>
                </c:pt>
                <c:pt idx="17319">
                  <c:v>2842</c:v>
                </c:pt>
                <c:pt idx="17320">
                  <c:v>2857</c:v>
                </c:pt>
                <c:pt idx="17321">
                  <c:v>2848</c:v>
                </c:pt>
                <c:pt idx="17322">
                  <c:v>2815</c:v>
                </c:pt>
                <c:pt idx="17323">
                  <c:v>2839</c:v>
                </c:pt>
                <c:pt idx="17324">
                  <c:v>2844</c:v>
                </c:pt>
                <c:pt idx="17325">
                  <c:v>2828</c:v>
                </c:pt>
                <c:pt idx="17326">
                  <c:v>2838</c:v>
                </c:pt>
                <c:pt idx="17327">
                  <c:v>2825</c:v>
                </c:pt>
                <c:pt idx="17328">
                  <c:v>2841</c:v>
                </c:pt>
                <c:pt idx="17329">
                  <c:v>2839</c:v>
                </c:pt>
                <c:pt idx="17330">
                  <c:v>2816</c:v>
                </c:pt>
                <c:pt idx="17331">
                  <c:v>2866</c:v>
                </c:pt>
                <c:pt idx="17332">
                  <c:v>2820</c:v>
                </c:pt>
                <c:pt idx="17333">
                  <c:v>2858</c:v>
                </c:pt>
                <c:pt idx="17334">
                  <c:v>2833</c:v>
                </c:pt>
                <c:pt idx="17335">
                  <c:v>2845</c:v>
                </c:pt>
                <c:pt idx="17336">
                  <c:v>2838</c:v>
                </c:pt>
                <c:pt idx="17337">
                  <c:v>2834</c:v>
                </c:pt>
                <c:pt idx="17338">
                  <c:v>2867</c:v>
                </c:pt>
                <c:pt idx="17339">
                  <c:v>2860</c:v>
                </c:pt>
                <c:pt idx="17340">
                  <c:v>2859</c:v>
                </c:pt>
                <c:pt idx="17341">
                  <c:v>2883</c:v>
                </c:pt>
                <c:pt idx="17342">
                  <c:v>2869</c:v>
                </c:pt>
                <c:pt idx="17343">
                  <c:v>2858</c:v>
                </c:pt>
                <c:pt idx="17344">
                  <c:v>2840</c:v>
                </c:pt>
                <c:pt idx="17345">
                  <c:v>2880</c:v>
                </c:pt>
                <c:pt idx="17346">
                  <c:v>2856</c:v>
                </c:pt>
                <c:pt idx="17347">
                  <c:v>2852</c:v>
                </c:pt>
                <c:pt idx="17348">
                  <c:v>2839</c:v>
                </c:pt>
                <c:pt idx="17349">
                  <c:v>2843</c:v>
                </c:pt>
                <c:pt idx="17350">
                  <c:v>2855</c:v>
                </c:pt>
                <c:pt idx="17351">
                  <c:v>2883</c:v>
                </c:pt>
                <c:pt idx="17352">
                  <c:v>2861</c:v>
                </c:pt>
                <c:pt idx="17353">
                  <c:v>2873</c:v>
                </c:pt>
                <c:pt idx="17354">
                  <c:v>2850</c:v>
                </c:pt>
                <c:pt idx="17355">
                  <c:v>2846</c:v>
                </c:pt>
                <c:pt idx="17356">
                  <c:v>2829</c:v>
                </c:pt>
                <c:pt idx="17357">
                  <c:v>2835</c:v>
                </c:pt>
                <c:pt idx="17358">
                  <c:v>2835</c:v>
                </c:pt>
                <c:pt idx="17359">
                  <c:v>2845</c:v>
                </c:pt>
                <c:pt idx="17360">
                  <c:v>2863</c:v>
                </c:pt>
                <c:pt idx="17361">
                  <c:v>2850</c:v>
                </c:pt>
                <c:pt idx="17362">
                  <c:v>2849</c:v>
                </c:pt>
                <c:pt idx="17363">
                  <c:v>2832</c:v>
                </c:pt>
                <c:pt idx="17364">
                  <c:v>2836</c:v>
                </c:pt>
                <c:pt idx="17365">
                  <c:v>2837</c:v>
                </c:pt>
                <c:pt idx="17366">
                  <c:v>2853</c:v>
                </c:pt>
                <c:pt idx="17367">
                  <c:v>2850</c:v>
                </c:pt>
                <c:pt idx="17368">
                  <c:v>2871</c:v>
                </c:pt>
                <c:pt idx="17369">
                  <c:v>2856</c:v>
                </c:pt>
                <c:pt idx="17370">
                  <c:v>2845</c:v>
                </c:pt>
                <c:pt idx="17371">
                  <c:v>2860</c:v>
                </c:pt>
                <c:pt idx="17372">
                  <c:v>2837</c:v>
                </c:pt>
                <c:pt idx="17373">
                  <c:v>2849</c:v>
                </c:pt>
                <c:pt idx="17374">
                  <c:v>2855</c:v>
                </c:pt>
                <c:pt idx="17375">
                  <c:v>2846</c:v>
                </c:pt>
                <c:pt idx="17376">
                  <c:v>2821</c:v>
                </c:pt>
                <c:pt idx="17377">
                  <c:v>2826</c:v>
                </c:pt>
                <c:pt idx="17378">
                  <c:v>2879</c:v>
                </c:pt>
                <c:pt idx="17379">
                  <c:v>2872</c:v>
                </c:pt>
                <c:pt idx="17380">
                  <c:v>2837</c:v>
                </c:pt>
                <c:pt idx="17381">
                  <c:v>2837</c:v>
                </c:pt>
                <c:pt idx="17382">
                  <c:v>2848</c:v>
                </c:pt>
                <c:pt idx="17383">
                  <c:v>2837</c:v>
                </c:pt>
                <c:pt idx="17384">
                  <c:v>2845</c:v>
                </c:pt>
                <c:pt idx="17385">
                  <c:v>2815</c:v>
                </c:pt>
                <c:pt idx="17386">
                  <c:v>2825</c:v>
                </c:pt>
                <c:pt idx="17387">
                  <c:v>2827</c:v>
                </c:pt>
                <c:pt idx="17388">
                  <c:v>2848</c:v>
                </c:pt>
                <c:pt idx="17389">
                  <c:v>2806</c:v>
                </c:pt>
                <c:pt idx="17390">
                  <c:v>2798</c:v>
                </c:pt>
                <c:pt idx="17391">
                  <c:v>2810</c:v>
                </c:pt>
                <c:pt idx="17392">
                  <c:v>2817</c:v>
                </c:pt>
                <c:pt idx="17393">
                  <c:v>2824</c:v>
                </c:pt>
                <c:pt idx="17394">
                  <c:v>2860</c:v>
                </c:pt>
                <c:pt idx="17395">
                  <c:v>2816</c:v>
                </c:pt>
                <c:pt idx="17396">
                  <c:v>2852</c:v>
                </c:pt>
                <c:pt idx="17397">
                  <c:v>2825</c:v>
                </c:pt>
                <c:pt idx="17398">
                  <c:v>2828</c:v>
                </c:pt>
                <c:pt idx="17399">
                  <c:v>2865</c:v>
                </c:pt>
                <c:pt idx="17400">
                  <c:v>2827</c:v>
                </c:pt>
                <c:pt idx="17401">
                  <c:v>2822</c:v>
                </c:pt>
                <c:pt idx="17402">
                  <c:v>2840</c:v>
                </c:pt>
                <c:pt idx="17403">
                  <c:v>2858</c:v>
                </c:pt>
                <c:pt idx="17404">
                  <c:v>2838</c:v>
                </c:pt>
                <c:pt idx="17405">
                  <c:v>2830</c:v>
                </c:pt>
                <c:pt idx="17406">
                  <c:v>2849</c:v>
                </c:pt>
                <c:pt idx="17407">
                  <c:v>2892</c:v>
                </c:pt>
                <c:pt idx="17408">
                  <c:v>2818</c:v>
                </c:pt>
                <c:pt idx="17409">
                  <c:v>2817</c:v>
                </c:pt>
                <c:pt idx="17410">
                  <c:v>2812</c:v>
                </c:pt>
                <c:pt idx="17411">
                  <c:v>2839</c:v>
                </c:pt>
                <c:pt idx="17412">
                  <c:v>2852</c:v>
                </c:pt>
                <c:pt idx="17413">
                  <c:v>2845</c:v>
                </c:pt>
                <c:pt idx="17414">
                  <c:v>2832</c:v>
                </c:pt>
                <c:pt idx="17415">
                  <c:v>2819</c:v>
                </c:pt>
                <c:pt idx="17416">
                  <c:v>2803</c:v>
                </c:pt>
                <c:pt idx="17417">
                  <c:v>2830</c:v>
                </c:pt>
                <c:pt idx="17418">
                  <c:v>2837</c:v>
                </c:pt>
                <c:pt idx="17419">
                  <c:v>2826</c:v>
                </c:pt>
                <c:pt idx="17420">
                  <c:v>2821</c:v>
                </c:pt>
                <c:pt idx="17421">
                  <c:v>2817</c:v>
                </c:pt>
                <c:pt idx="17422">
                  <c:v>2810</c:v>
                </c:pt>
                <c:pt idx="17423">
                  <c:v>2831</c:v>
                </c:pt>
                <c:pt idx="17424">
                  <c:v>2811</c:v>
                </c:pt>
                <c:pt idx="17425">
                  <c:v>2791</c:v>
                </c:pt>
                <c:pt idx="17426">
                  <c:v>2817</c:v>
                </c:pt>
                <c:pt idx="17427">
                  <c:v>2820</c:v>
                </c:pt>
                <c:pt idx="17428">
                  <c:v>2787</c:v>
                </c:pt>
                <c:pt idx="17429">
                  <c:v>2819</c:v>
                </c:pt>
                <c:pt idx="17430">
                  <c:v>2798</c:v>
                </c:pt>
                <c:pt idx="17431">
                  <c:v>2781</c:v>
                </c:pt>
                <c:pt idx="17432">
                  <c:v>2832</c:v>
                </c:pt>
                <c:pt idx="17433">
                  <c:v>2827</c:v>
                </c:pt>
                <c:pt idx="17434">
                  <c:v>2830</c:v>
                </c:pt>
                <c:pt idx="17435">
                  <c:v>2817</c:v>
                </c:pt>
                <c:pt idx="17436">
                  <c:v>2811</c:v>
                </c:pt>
                <c:pt idx="17437">
                  <c:v>2796</c:v>
                </c:pt>
                <c:pt idx="17438">
                  <c:v>2813</c:v>
                </c:pt>
                <c:pt idx="17439">
                  <c:v>2801</c:v>
                </c:pt>
                <c:pt idx="17440">
                  <c:v>2791</c:v>
                </c:pt>
                <c:pt idx="17441">
                  <c:v>2821</c:v>
                </c:pt>
                <c:pt idx="17442">
                  <c:v>2794</c:v>
                </c:pt>
                <c:pt idx="17443">
                  <c:v>2824</c:v>
                </c:pt>
                <c:pt idx="17444">
                  <c:v>2806</c:v>
                </c:pt>
                <c:pt idx="17445">
                  <c:v>2831</c:v>
                </c:pt>
                <c:pt idx="17446">
                  <c:v>2835</c:v>
                </c:pt>
                <c:pt idx="17447">
                  <c:v>2808</c:v>
                </c:pt>
                <c:pt idx="17448">
                  <c:v>2811</c:v>
                </c:pt>
                <c:pt idx="17449">
                  <c:v>2808</c:v>
                </c:pt>
                <c:pt idx="17450">
                  <c:v>2821</c:v>
                </c:pt>
                <c:pt idx="17451">
                  <c:v>2819</c:v>
                </c:pt>
                <c:pt idx="17452">
                  <c:v>2786</c:v>
                </c:pt>
                <c:pt idx="17453">
                  <c:v>2817</c:v>
                </c:pt>
                <c:pt idx="17454">
                  <c:v>2798</c:v>
                </c:pt>
                <c:pt idx="17455">
                  <c:v>2824</c:v>
                </c:pt>
                <c:pt idx="17456">
                  <c:v>2841</c:v>
                </c:pt>
                <c:pt idx="17457">
                  <c:v>2820</c:v>
                </c:pt>
                <c:pt idx="17458">
                  <c:v>2848</c:v>
                </c:pt>
                <c:pt idx="17459">
                  <c:v>2844</c:v>
                </c:pt>
                <c:pt idx="17460">
                  <c:v>2845</c:v>
                </c:pt>
                <c:pt idx="17461">
                  <c:v>2851</c:v>
                </c:pt>
                <c:pt idx="17462">
                  <c:v>2826</c:v>
                </c:pt>
                <c:pt idx="17463">
                  <c:v>2826</c:v>
                </c:pt>
                <c:pt idx="17464">
                  <c:v>2849</c:v>
                </c:pt>
                <c:pt idx="17465">
                  <c:v>2824</c:v>
                </c:pt>
                <c:pt idx="17466">
                  <c:v>2860</c:v>
                </c:pt>
                <c:pt idx="17467">
                  <c:v>2851</c:v>
                </c:pt>
                <c:pt idx="17468">
                  <c:v>2862</c:v>
                </c:pt>
                <c:pt idx="17469">
                  <c:v>2809</c:v>
                </c:pt>
                <c:pt idx="17470">
                  <c:v>2833</c:v>
                </c:pt>
                <c:pt idx="17471">
                  <c:v>2808</c:v>
                </c:pt>
                <c:pt idx="17472">
                  <c:v>2845</c:v>
                </c:pt>
                <c:pt idx="17473">
                  <c:v>2859</c:v>
                </c:pt>
                <c:pt idx="17474">
                  <c:v>2852</c:v>
                </c:pt>
                <c:pt idx="17475">
                  <c:v>2829</c:v>
                </c:pt>
                <c:pt idx="17476">
                  <c:v>2824</c:v>
                </c:pt>
                <c:pt idx="17477">
                  <c:v>2825</c:v>
                </c:pt>
                <c:pt idx="17478">
                  <c:v>2822</c:v>
                </c:pt>
                <c:pt idx="17479">
                  <c:v>2822</c:v>
                </c:pt>
                <c:pt idx="17480">
                  <c:v>2835</c:v>
                </c:pt>
                <c:pt idx="17481">
                  <c:v>2830</c:v>
                </c:pt>
                <c:pt idx="17482">
                  <c:v>2863</c:v>
                </c:pt>
                <c:pt idx="17483">
                  <c:v>2846</c:v>
                </c:pt>
                <c:pt idx="17484">
                  <c:v>2835</c:v>
                </c:pt>
                <c:pt idx="17485">
                  <c:v>2836</c:v>
                </c:pt>
                <c:pt idx="17486">
                  <c:v>2864</c:v>
                </c:pt>
                <c:pt idx="17487">
                  <c:v>2860</c:v>
                </c:pt>
                <c:pt idx="17488">
                  <c:v>2846</c:v>
                </c:pt>
                <c:pt idx="17489">
                  <c:v>2819</c:v>
                </c:pt>
                <c:pt idx="17490">
                  <c:v>2837</c:v>
                </c:pt>
                <c:pt idx="17491">
                  <c:v>2847</c:v>
                </c:pt>
                <c:pt idx="17492">
                  <c:v>2821</c:v>
                </c:pt>
                <c:pt idx="17493">
                  <c:v>2850</c:v>
                </c:pt>
                <c:pt idx="17494">
                  <c:v>2818</c:v>
                </c:pt>
                <c:pt idx="17495">
                  <c:v>2845</c:v>
                </c:pt>
                <c:pt idx="17496">
                  <c:v>2827</c:v>
                </c:pt>
                <c:pt idx="17497">
                  <c:v>2828</c:v>
                </c:pt>
                <c:pt idx="17498">
                  <c:v>2844</c:v>
                </c:pt>
                <c:pt idx="17499">
                  <c:v>2831</c:v>
                </c:pt>
                <c:pt idx="17500">
                  <c:v>2837</c:v>
                </c:pt>
                <c:pt idx="17501">
                  <c:v>2859</c:v>
                </c:pt>
                <c:pt idx="17502">
                  <c:v>2852</c:v>
                </c:pt>
                <c:pt idx="17503">
                  <c:v>2850</c:v>
                </c:pt>
                <c:pt idx="17504">
                  <c:v>2843</c:v>
                </c:pt>
                <c:pt idx="17505">
                  <c:v>2837</c:v>
                </c:pt>
                <c:pt idx="17506">
                  <c:v>2831</c:v>
                </c:pt>
                <c:pt idx="17507">
                  <c:v>2831</c:v>
                </c:pt>
                <c:pt idx="17508">
                  <c:v>2841</c:v>
                </c:pt>
                <c:pt idx="17509">
                  <c:v>2806</c:v>
                </c:pt>
                <c:pt idx="17510">
                  <c:v>2818</c:v>
                </c:pt>
                <c:pt idx="17511">
                  <c:v>2839</c:v>
                </c:pt>
                <c:pt idx="17512">
                  <c:v>2799</c:v>
                </c:pt>
                <c:pt idx="17513">
                  <c:v>2835</c:v>
                </c:pt>
                <c:pt idx="17514">
                  <c:v>2817</c:v>
                </c:pt>
                <c:pt idx="17515">
                  <c:v>2823</c:v>
                </c:pt>
                <c:pt idx="17516">
                  <c:v>2846</c:v>
                </c:pt>
                <c:pt idx="17517">
                  <c:v>2826</c:v>
                </c:pt>
                <c:pt idx="17518">
                  <c:v>2838</c:v>
                </c:pt>
                <c:pt idx="17519">
                  <c:v>2840</c:v>
                </c:pt>
                <c:pt idx="17520">
                  <c:v>2791</c:v>
                </c:pt>
                <c:pt idx="17521">
                  <c:v>2821</c:v>
                </c:pt>
                <c:pt idx="17522">
                  <c:v>2855</c:v>
                </c:pt>
                <c:pt idx="17523">
                  <c:v>2850</c:v>
                </c:pt>
                <c:pt idx="17524">
                  <c:v>2835</c:v>
                </c:pt>
                <c:pt idx="17525">
                  <c:v>2857</c:v>
                </c:pt>
                <c:pt idx="17526">
                  <c:v>2837</c:v>
                </c:pt>
                <c:pt idx="17527">
                  <c:v>2892</c:v>
                </c:pt>
                <c:pt idx="17528">
                  <c:v>2844</c:v>
                </c:pt>
                <c:pt idx="17529">
                  <c:v>2842</c:v>
                </c:pt>
                <c:pt idx="17530">
                  <c:v>2826</c:v>
                </c:pt>
                <c:pt idx="17531">
                  <c:v>2844</c:v>
                </c:pt>
                <c:pt idx="17532">
                  <c:v>2836</c:v>
                </c:pt>
                <c:pt idx="17533">
                  <c:v>2852</c:v>
                </c:pt>
                <c:pt idx="17534">
                  <c:v>2836</c:v>
                </c:pt>
                <c:pt idx="17535">
                  <c:v>2826</c:v>
                </c:pt>
                <c:pt idx="17536">
                  <c:v>2870</c:v>
                </c:pt>
                <c:pt idx="17537">
                  <c:v>2854</c:v>
                </c:pt>
                <c:pt idx="17538">
                  <c:v>2849</c:v>
                </c:pt>
                <c:pt idx="17539">
                  <c:v>2812</c:v>
                </c:pt>
                <c:pt idx="17540">
                  <c:v>2843</c:v>
                </c:pt>
                <c:pt idx="17541">
                  <c:v>2832</c:v>
                </c:pt>
                <c:pt idx="17542">
                  <c:v>2825</c:v>
                </c:pt>
                <c:pt idx="17543">
                  <c:v>2873</c:v>
                </c:pt>
                <c:pt idx="17544">
                  <c:v>2846</c:v>
                </c:pt>
                <c:pt idx="17545">
                  <c:v>2810</c:v>
                </c:pt>
                <c:pt idx="17546">
                  <c:v>2822</c:v>
                </c:pt>
                <c:pt idx="17547">
                  <c:v>2820</c:v>
                </c:pt>
                <c:pt idx="17548">
                  <c:v>2800</c:v>
                </c:pt>
                <c:pt idx="17549">
                  <c:v>2823</c:v>
                </c:pt>
                <c:pt idx="17550">
                  <c:v>2800</c:v>
                </c:pt>
                <c:pt idx="17551">
                  <c:v>2840</c:v>
                </c:pt>
                <c:pt idx="17552">
                  <c:v>2827</c:v>
                </c:pt>
                <c:pt idx="17553">
                  <c:v>2803</c:v>
                </c:pt>
                <c:pt idx="17554">
                  <c:v>2820</c:v>
                </c:pt>
                <c:pt idx="17555">
                  <c:v>2828</c:v>
                </c:pt>
                <c:pt idx="17556">
                  <c:v>2839</c:v>
                </c:pt>
                <c:pt idx="17557">
                  <c:v>2817</c:v>
                </c:pt>
                <c:pt idx="17558">
                  <c:v>2814</c:v>
                </c:pt>
                <c:pt idx="17559">
                  <c:v>2826</c:v>
                </c:pt>
                <c:pt idx="17560">
                  <c:v>2833</c:v>
                </c:pt>
                <c:pt idx="17561">
                  <c:v>2836</c:v>
                </c:pt>
                <c:pt idx="17562">
                  <c:v>2853</c:v>
                </c:pt>
                <c:pt idx="17563">
                  <c:v>2850</c:v>
                </c:pt>
                <c:pt idx="17564">
                  <c:v>2847</c:v>
                </c:pt>
                <c:pt idx="17565">
                  <c:v>2829</c:v>
                </c:pt>
                <c:pt idx="17566">
                  <c:v>2841</c:v>
                </c:pt>
                <c:pt idx="17567">
                  <c:v>2832</c:v>
                </c:pt>
                <c:pt idx="17568">
                  <c:v>2826</c:v>
                </c:pt>
                <c:pt idx="17569">
                  <c:v>2843</c:v>
                </c:pt>
                <c:pt idx="17570">
                  <c:v>2858</c:v>
                </c:pt>
                <c:pt idx="17571">
                  <c:v>2856</c:v>
                </c:pt>
                <c:pt idx="17572">
                  <c:v>2801</c:v>
                </c:pt>
                <c:pt idx="17573">
                  <c:v>2850</c:v>
                </c:pt>
                <c:pt idx="17574">
                  <c:v>2872</c:v>
                </c:pt>
                <c:pt idx="17575">
                  <c:v>2853</c:v>
                </c:pt>
                <c:pt idx="17576">
                  <c:v>2832</c:v>
                </c:pt>
                <c:pt idx="17577">
                  <c:v>2856</c:v>
                </c:pt>
                <c:pt idx="17578">
                  <c:v>2841</c:v>
                </c:pt>
                <c:pt idx="17579">
                  <c:v>2835</c:v>
                </c:pt>
                <c:pt idx="17580">
                  <c:v>2829</c:v>
                </c:pt>
                <c:pt idx="17581">
                  <c:v>2848</c:v>
                </c:pt>
                <c:pt idx="17582">
                  <c:v>2844</c:v>
                </c:pt>
                <c:pt idx="17583">
                  <c:v>2838</c:v>
                </c:pt>
                <c:pt idx="17584">
                  <c:v>2831</c:v>
                </c:pt>
                <c:pt idx="17585">
                  <c:v>2864</c:v>
                </c:pt>
                <c:pt idx="17586">
                  <c:v>2833</c:v>
                </c:pt>
                <c:pt idx="17587">
                  <c:v>2827</c:v>
                </c:pt>
                <c:pt idx="17588">
                  <c:v>2805</c:v>
                </c:pt>
                <c:pt idx="17589">
                  <c:v>2863</c:v>
                </c:pt>
                <c:pt idx="17590">
                  <c:v>2822</c:v>
                </c:pt>
                <c:pt idx="17591">
                  <c:v>2844</c:v>
                </c:pt>
                <c:pt idx="17592">
                  <c:v>2843</c:v>
                </c:pt>
                <c:pt idx="17593">
                  <c:v>2821</c:v>
                </c:pt>
                <c:pt idx="17594">
                  <c:v>2830</c:v>
                </c:pt>
                <c:pt idx="17595">
                  <c:v>2814</c:v>
                </c:pt>
                <c:pt idx="17596">
                  <c:v>2808</c:v>
                </c:pt>
                <c:pt idx="17597">
                  <c:v>2811</c:v>
                </c:pt>
                <c:pt idx="17598">
                  <c:v>2834</c:v>
                </c:pt>
                <c:pt idx="17599">
                  <c:v>2835</c:v>
                </c:pt>
                <c:pt idx="17600">
                  <c:v>2871</c:v>
                </c:pt>
                <c:pt idx="17601">
                  <c:v>2847</c:v>
                </c:pt>
                <c:pt idx="17602">
                  <c:v>2821</c:v>
                </c:pt>
                <c:pt idx="17603">
                  <c:v>2855</c:v>
                </c:pt>
                <c:pt idx="17604">
                  <c:v>2821</c:v>
                </c:pt>
                <c:pt idx="17605">
                  <c:v>2811</c:v>
                </c:pt>
                <c:pt idx="17606">
                  <c:v>2830</c:v>
                </c:pt>
                <c:pt idx="17607">
                  <c:v>2803</c:v>
                </c:pt>
                <c:pt idx="17608">
                  <c:v>2847</c:v>
                </c:pt>
                <c:pt idx="17609">
                  <c:v>2802</c:v>
                </c:pt>
                <c:pt idx="17610">
                  <c:v>2825</c:v>
                </c:pt>
                <c:pt idx="17611">
                  <c:v>2815</c:v>
                </c:pt>
                <c:pt idx="17612">
                  <c:v>2831</c:v>
                </c:pt>
                <c:pt idx="17613">
                  <c:v>2832</c:v>
                </c:pt>
                <c:pt idx="17614">
                  <c:v>2841</c:v>
                </c:pt>
                <c:pt idx="17615">
                  <c:v>2779</c:v>
                </c:pt>
                <c:pt idx="17616">
                  <c:v>2797</c:v>
                </c:pt>
                <c:pt idx="17617">
                  <c:v>2808</c:v>
                </c:pt>
                <c:pt idx="17618">
                  <c:v>2813</c:v>
                </c:pt>
                <c:pt idx="17619">
                  <c:v>2825</c:v>
                </c:pt>
                <c:pt idx="17620">
                  <c:v>2813</c:v>
                </c:pt>
                <c:pt idx="17621">
                  <c:v>2834</c:v>
                </c:pt>
                <c:pt idx="17622">
                  <c:v>2831</c:v>
                </c:pt>
                <c:pt idx="17623">
                  <c:v>2788</c:v>
                </c:pt>
                <c:pt idx="17624">
                  <c:v>2818</c:v>
                </c:pt>
                <c:pt idx="17625">
                  <c:v>2834</c:v>
                </c:pt>
                <c:pt idx="17626">
                  <c:v>2817</c:v>
                </c:pt>
                <c:pt idx="17627">
                  <c:v>2811</c:v>
                </c:pt>
                <c:pt idx="17628">
                  <c:v>2787</c:v>
                </c:pt>
                <c:pt idx="17629">
                  <c:v>2822</c:v>
                </c:pt>
                <c:pt idx="17630">
                  <c:v>2804</c:v>
                </c:pt>
                <c:pt idx="17631">
                  <c:v>2788</c:v>
                </c:pt>
                <c:pt idx="17632">
                  <c:v>2808</c:v>
                </c:pt>
                <c:pt idx="17633">
                  <c:v>2816</c:v>
                </c:pt>
                <c:pt idx="17634">
                  <c:v>2818</c:v>
                </c:pt>
                <c:pt idx="17635">
                  <c:v>2818</c:v>
                </c:pt>
                <c:pt idx="17636">
                  <c:v>2822</c:v>
                </c:pt>
                <c:pt idx="17637">
                  <c:v>2840</c:v>
                </c:pt>
                <c:pt idx="17638">
                  <c:v>2806</c:v>
                </c:pt>
                <c:pt idx="17639">
                  <c:v>2810</c:v>
                </c:pt>
                <c:pt idx="17640">
                  <c:v>2813</c:v>
                </c:pt>
                <c:pt idx="17641">
                  <c:v>2809</c:v>
                </c:pt>
                <c:pt idx="17642">
                  <c:v>2829</c:v>
                </c:pt>
                <c:pt idx="17643">
                  <c:v>2815</c:v>
                </c:pt>
                <c:pt idx="17644">
                  <c:v>2801</c:v>
                </c:pt>
                <c:pt idx="17645">
                  <c:v>2825</c:v>
                </c:pt>
                <c:pt idx="17646">
                  <c:v>2814</c:v>
                </c:pt>
                <c:pt idx="17647">
                  <c:v>2803</c:v>
                </c:pt>
                <c:pt idx="17648">
                  <c:v>2805</c:v>
                </c:pt>
                <c:pt idx="17649">
                  <c:v>2815</c:v>
                </c:pt>
                <c:pt idx="17650">
                  <c:v>2806</c:v>
                </c:pt>
                <c:pt idx="17651">
                  <c:v>2817</c:v>
                </c:pt>
                <c:pt idx="17652">
                  <c:v>2809</c:v>
                </c:pt>
                <c:pt idx="17653">
                  <c:v>2802</c:v>
                </c:pt>
                <c:pt idx="17654">
                  <c:v>2819</c:v>
                </c:pt>
                <c:pt idx="17655">
                  <c:v>2813</c:v>
                </c:pt>
                <c:pt idx="17656">
                  <c:v>2788</c:v>
                </c:pt>
                <c:pt idx="17657">
                  <c:v>2830</c:v>
                </c:pt>
                <c:pt idx="17658">
                  <c:v>2805</c:v>
                </c:pt>
                <c:pt idx="17659">
                  <c:v>2812</c:v>
                </c:pt>
                <c:pt idx="17660">
                  <c:v>2821</c:v>
                </c:pt>
                <c:pt idx="17661">
                  <c:v>2816</c:v>
                </c:pt>
                <c:pt idx="17662">
                  <c:v>2809</c:v>
                </c:pt>
                <c:pt idx="17663">
                  <c:v>2813</c:v>
                </c:pt>
                <c:pt idx="17664">
                  <c:v>2822</c:v>
                </c:pt>
                <c:pt idx="17665">
                  <c:v>2816</c:v>
                </c:pt>
                <c:pt idx="17666">
                  <c:v>2825</c:v>
                </c:pt>
                <c:pt idx="17667">
                  <c:v>2799</c:v>
                </c:pt>
                <c:pt idx="17668">
                  <c:v>2800</c:v>
                </c:pt>
                <c:pt idx="17669">
                  <c:v>2812</c:v>
                </c:pt>
                <c:pt idx="17670">
                  <c:v>2822</c:v>
                </c:pt>
                <c:pt idx="17671">
                  <c:v>2812</c:v>
                </c:pt>
                <c:pt idx="17672">
                  <c:v>2810</c:v>
                </c:pt>
                <c:pt idx="17673">
                  <c:v>2820</c:v>
                </c:pt>
                <c:pt idx="17674">
                  <c:v>2821</c:v>
                </c:pt>
                <c:pt idx="17675">
                  <c:v>2776</c:v>
                </c:pt>
                <c:pt idx="17676">
                  <c:v>2830</c:v>
                </c:pt>
                <c:pt idx="17677">
                  <c:v>2824</c:v>
                </c:pt>
                <c:pt idx="17678">
                  <c:v>2806</c:v>
                </c:pt>
                <c:pt idx="17679">
                  <c:v>2818</c:v>
                </c:pt>
                <c:pt idx="17680">
                  <c:v>2822</c:v>
                </c:pt>
                <c:pt idx="17681">
                  <c:v>2845</c:v>
                </c:pt>
                <c:pt idx="17682">
                  <c:v>2832</c:v>
                </c:pt>
                <c:pt idx="17683">
                  <c:v>2837</c:v>
                </c:pt>
                <c:pt idx="17684">
                  <c:v>2842</c:v>
                </c:pt>
                <c:pt idx="17685">
                  <c:v>2838</c:v>
                </c:pt>
                <c:pt idx="17686">
                  <c:v>2831</c:v>
                </c:pt>
                <c:pt idx="17687">
                  <c:v>2827</c:v>
                </c:pt>
                <c:pt idx="17688">
                  <c:v>2848</c:v>
                </c:pt>
                <c:pt idx="17689">
                  <c:v>2826</c:v>
                </c:pt>
                <c:pt idx="17690">
                  <c:v>2821</c:v>
                </c:pt>
                <c:pt idx="17691">
                  <c:v>2811</c:v>
                </c:pt>
                <c:pt idx="17692">
                  <c:v>2804</c:v>
                </c:pt>
                <c:pt idx="17693">
                  <c:v>2808</c:v>
                </c:pt>
                <c:pt idx="17694">
                  <c:v>2825</c:v>
                </c:pt>
                <c:pt idx="17695">
                  <c:v>2826</c:v>
                </c:pt>
                <c:pt idx="17696">
                  <c:v>2796</c:v>
                </c:pt>
                <c:pt idx="17697">
                  <c:v>2825</c:v>
                </c:pt>
                <c:pt idx="17698">
                  <c:v>2819</c:v>
                </c:pt>
                <c:pt idx="17699">
                  <c:v>2797</c:v>
                </c:pt>
                <c:pt idx="17700">
                  <c:v>2819</c:v>
                </c:pt>
                <c:pt idx="17701">
                  <c:v>2815</c:v>
                </c:pt>
                <c:pt idx="17702">
                  <c:v>2795</c:v>
                </c:pt>
                <c:pt idx="17703">
                  <c:v>2806</c:v>
                </c:pt>
                <c:pt idx="17704">
                  <c:v>2787</c:v>
                </c:pt>
                <c:pt idx="17705">
                  <c:v>2810</c:v>
                </c:pt>
                <c:pt idx="17706">
                  <c:v>2791</c:v>
                </c:pt>
                <c:pt idx="17707">
                  <c:v>2769</c:v>
                </c:pt>
                <c:pt idx="17708">
                  <c:v>2784</c:v>
                </c:pt>
                <c:pt idx="17709">
                  <c:v>2811</c:v>
                </c:pt>
                <c:pt idx="17710">
                  <c:v>2790</c:v>
                </c:pt>
                <c:pt idx="17711">
                  <c:v>2781</c:v>
                </c:pt>
                <c:pt idx="17712">
                  <c:v>2810</c:v>
                </c:pt>
                <c:pt idx="17713">
                  <c:v>2788</c:v>
                </c:pt>
                <c:pt idx="17714">
                  <c:v>2816</c:v>
                </c:pt>
                <c:pt idx="17715">
                  <c:v>2790</c:v>
                </c:pt>
                <c:pt idx="17716">
                  <c:v>2823</c:v>
                </c:pt>
                <c:pt idx="17717">
                  <c:v>2826</c:v>
                </c:pt>
                <c:pt idx="17718">
                  <c:v>2827</c:v>
                </c:pt>
                <c:pt idx="17719">
                  <c:v>2835</c:v>
                </c:pt>
                <c:pt idx="17720">
                  <c:v>2793</c:v>
                </c:pt>
                <c:pt idx="17721">
                  <c:v>2806</c:v>
                </c:pt>
                <c:pt idx="17722">
                  <c:v>2809</c:v>
                </c:pt>
                <c:pt idx="17723">
                  <c:v>2820</c:v>
                </c:pt>
                <c:pt idx="17724">
                  <c:v>2798</c:v>
                </c:pt>
                <c:pt idx="17725">
                  <c:v>2841</c:v>
                </c:pt>
                <c:pt idx="17726">
                  <c:v>2831</c:v>
                </c:pt>
                <c:pt idx="17727">
                  <c:v>2825</c:v>
                </c:pt>
                <c:pt idx="17728">
                  <c:v>2825</c:v>
                </c:pt>
                <c:pt idx="17729">
                  <c:v>2822</c:v>
                </c:pt>
                <c:pt idx="17730">
                  <c:v>2803</c:v>
                </c:pt>
                <c:pt idx="17731">
                  <c:v>2816</c:v>
                </c:pt>
                <c:pt idx="17732">
                  <c:v>2796</c:v>
                </c:pt>
                <c:pt idx="17733">
                  <c:v>2789</c:v>
                </c:pt>
                <c:pt idx="17734">
                  <c:v>2795</c:v>
                </c:pt>
                <c:pt idx="17735">
                  <c:v>2810</c:v>
                </c:pt>
                <c:pt idx="17736">
                  <c:v>2813</c:v>
                </c:pt>
                <c:pt idx="17737">
                  <c:v>2785</c:v>
                </c:pt>
                <c:pt idx="17738">
                  <c:v>2795</c:v>
                </c:pt>
                <c:pt idx="17739">
                  <c:v>2809</c:v>
                </c:pt>
                <c:pt idx="17740">
                  <c:v>2808</c:v>
                </c:pt>
                <c:pt idx="17741">
                  <c:v>2774</c:v>
                </c:pt>
                <c:pt idx="17742">
                  <c:v>2765</c:v>
                </c:pt>
                <c:pt idx="17743">
                  <c:v>2768</c:v>
                </c:pt>
                <c:pt idx="17744">
                  <c:v>2776</c:v>
                </c:pt>
                <c:pt idx="17745">
                  <c:v>2759</c:v>
                </c:pt>
                <c:pt idx="17746">
                  <c:v>2804</c:v>
                </c:pt>
                <c:pt idx="17747">
                  <c:v>2792</c:v>
                </c:pt>
                <c:pt idx="17748">
                  <c:v>2789</c:v>
                </c:pt>
                <c:pt idx="17749">
                  <c:v>2799</c:v>
                </c:pt>
                <c:pt idx="17750">
                  <c:v>2842</c:v>
                </c:pt>
                <c:pt idx="17751">
                  <c:v>2838</c:v>
                </c:pt>
                <c:pt idx="17752">
                  <c:v>2805</c:v>
                </c:pt>
                <c:pt idx="17753">
                  <c:v>2760</c:v>
                </c:pt>
                <c:pt idx="17754">
                  <c:v>2793</c:v>
                </c:pt>
                <c:pt idx="17755">
                  <c:v>2800</c:v>
                </c:pt>
                <c:pt idx="17756">
                  <c:v>2807</c:v>
                </c:pt>
                <c:pt idx="17757">
                  <c:v>2800</c:v>
                </c:pt>
                <c:pt idx="17758">
                  <c:v>2794</c:v>
                </c:pt>
                <c:pt idx="17759">
                  <c:v>2783</c:v>
                </c:pt>
                <c:pt idx="17760">
                  <c:v>2791</c:v>
                </c:pt>
                <c:pt idx="17761">
                  <c:v>2808</c:v>
                </c:pt>
                <c:pt idx="17762">
                  <c:v>2796</c:v>
                </c:pt>
                <c:pt idx="17763">
                  <c:v>2788</c:v>
                </c:pt>
                <c:pt idx="17764">
                  <c:v>2821</c:v>
                </c:pt>
                <c:pt idx="17765">
                  <c:v>2768</c:v>
                </c:pt>
                <c:pt idx="17766">
                  <c:v>2796</c:v>
                </c:pt>
                <c:pt idx="17767">
                  <c:v>2804</c:v>
                </c:pt>
                <c:pt idx="17768">
                  <c:v>2800</c:v>
                </c:pt>
                <c:pt idx="17769">
                  <c:v>2815</c:v>
                </c:pt>
                <c:pt idx="17770">
                  <c:v>2811</c:v>
                </c:pt>
                <c:pt idx="17771">
                  <c:v>2797</c:v>
                </c:pt>
                <c:pt idx="17772">
                  <c:v>2836</c:v>
                </c:pt>
                <c:pt idx="17773">
                  <c:v>2805</c:v>
                </c:pt>
                <c:pt idx="17774">
                  <c:v>2797</c:v>
                </c:pt>
                <c:pt idx="17775">
                  <c:v>2787</c:v>
                </c:pt>
                <c:pt idx="17776">
                  <c:v>2829</c:v>
                </c:pt>
                <c:pt idx="17777">
                  <c:v>2796</c:v>
                </c:pt>
                <c:pt idx="17778">
                  <c:v>2785</c:v>
                </c:pt>
                <c:pt idx="17779">
                  <c:v>2790</c:v>
                </c:pt>
                <c:pt idx="17780">
                  <c:v>2770</c:v>
                </c:pt>
                <c:pt idx="17781">
                  <c:v>2746</c:v>
                </c:pt>
                <c:pt idx="17782">
                  <c:v>2760</c:v>
                </c:pt>
                <c:pt idx="17783">
                  <c:v>2770</c:v>
                </c:pt>
                <c:pt idx="17784">
                  <c:v>2796</c:v>
                </c:pt>
                <c:pt idx="17785">
                  <c:v>2808</c:v>
                </c:pt>
                <c:pt idx="17786">
                  <c:v>2814</c:v>
                </c:pt>
                <c:pt idx="17787">
                  <c:v>2794</c:v>
                </c:pt>
                <c:pt idx="17788">
                  <c:v>2800</c:v>
                </c:pt>
                <c:pt idx="17789">
                  <c:v>2774</c:v>
                </c:pt>
                <c:pt idx="17790">
                  <c:v>2789</c:v>
                </c:pt>
                <c:pt idx="17791">
                  <c:v>2797</c:v>
                </c:pt>
                <c:pt idx="17792">
                  <c:v>2827</c:v>
                </c:pt>
                <c:pt idx="17793">
                  <c:v>2788</c:v>
                </c:pt>
                <c:pt idx="17794">
                  <c:v>2797</c:v>
                </c:pt>
                <c:pt idx="17795">
                  <c:v>2791</c:v>
                </c:pt>
                <c:pt idx="17796">
                  <c:v>2802</c:v>
                </c:pt>
                <c:pt idx="17797">
                  <c:v>2815</c:v>
                </c:pt>
                <c:pt idx="17798">
                  <c:v>2780</c:v>
                </c:pt>
                <c:pt idx="17799">
                  <c:v>2810</c:v>
                </c:pt>
                <c:pt idx="17800">
                  <c:v>2783</c:v>
                </c:pt>
                <c:pt idx="17801">
                  <c:v>2809</c:v>
                </c:pt>
                <c:pt idx="17802">
                  <c:v>2819</c:v>
                </c:pt>
                <c:pt idx="17803">
                  <c:v>2809</c:v>
                </c:pt>
                <c:pt idx="17804">
                  <c:v>2851</c:v>
                </c:pt>
                <c:pt idx="17805">
                  <c:v>2811</c:v>
                </c:pt>
                <c:pt idx="17806">
                  <c:v>2805</c:v>
                </c:pt>
                <c:pt idx="17807">
                  <c:v>2800</c:v>
                </c:pt>
                <c:pt idx="17808">
                  <c:v>2807</c:v>
                </c:pt>
                <c:pt idx="17809">
                  <c:v>2806</c:v>
                </c:pt>
                <c:pt idx="17810">
                  <c:v>2797</c:v>
                </c:pt>
                <c:pt idx="17811">
                  <c:v>2799</c:v>
                </c:pt>
                <c:pt idx="17812">
                  <c:v>2799</c:v>
                </c:pt>
                <c:pt idx="17813">
                  <c:v>2806</c:v>
                </c:pt>
                <c:pt idx="17814">
                  <c:v>2820</c:v>
                </c:pt>
                <c:pt idx="17815">
                  <c:v>2835</c:v>
                </c:pt>
                <c:pt idx="17816">
                  <c:v>2819</c:v>
                </c:pt>
                <c:pt idx="17817">
                  <c:v>2823</c:v>
                </c:pt>
                <c:pt idx="17818">
                  <c:v>2813</c:v>
                </c:pt>
                <c:pt idx="17819">
                  <c:v>2809</c:v>
                </c:pt>
                <c:pt idx="17820">
                  <c:v>2783</c:v>
                </c:pt>
                <c:pt idx="17821">
                  <c:v>2803</c:v>
                </c:pt>
                <c:pt idx="17822">
                  <c:v>2796</c:v>
                </c:pt>
                <c:pt idx="17823">
                  <c:v>2822</c:v>
                </c:pt>
                <c:pt idx="17824">
                  <c:v>2843</c:v>
                </c:pt>
                <c:pt idx="17825">
                  <c:v>2819</c:v>
                </c:pt>
                <c:pt idx="17826">
                  <c:v>2820</c:v>
                </c:pt>
                <c:pt idx="17827">
                  <c:v>2821</c:v>
                </c:pt>
                <c:pt idx="17828">
                  <c:v>2806</c:v>
                </c:pt>
                <c:pt idx="17829">
                  <c:v>2810</c:v>
                </c:pt>
                <c:pt idx="17830">
                  <c:v>2833</c:v>
                </c:pt>
                <c:pt idx="17831">
                  <c:v>2801</c:v>
                </c:pt>
                <c:pt idx="17832">
                  <c:v>2795</c:v>
                </c:pt>
                <c:pt idx="17833">
                  <c:v>2796</c:v>
                </c:pt>
                <c:pt idx="17834">
                  <c:v>2782</c:v>
                </c:pt>
                <c:pt idx="17835">
                  <c:v>2792</c:v>
                </c:pt>
                <c:pt idx="17836">
                  <c:v>2820</c:v>
                </c:pt>
                <c:pt idx="17837">
                  <c:v>2817</c:v>
                </c:pt>
                <c:pt idx="17838">
                  <c:v>2801</c:v>
                </c:pt>
                <c:pt idx="17839">
                  <c:v>2816</c:v>
                </c:pt>
                <c:pt idx="17840">
                  <c:v>2809</c:v>
                </c:pt>
                <c:pt idx="17841">
                  <c:v>2809</c:v>
                </c:pt>
                <c:pt idx="17842">
                  <c:v>2815</c:v>
                </c:pt>
                <c:pt idx="17843">
                  <c:v>2799</c:v>
                </c:pt>
                <c:pt idx="17844">
                  <c:v>2783</c:v>
                </c:pt>
                <c:pt idx="17845">
                  <c:v>2808</c:v>
                </c:pt>
                <c:pt idx="17846">
                  <c:v>2818</c:v>
                </c:pt>
                <c:pt idx="17847">
                  <c:v>2807</c:v>
                </c:pt>
                <c:pt idx="17848">
                  <c:v>2828</c:v>
                </c:pt>
                <c:pt idx="17849">
                  <c:v>2835</c:v>
                </c:pt>
                <c:pt idx="17850">
                  <c:v>2860</c:v>
                </c:pt>
                <c:pt idx="17851">
                  <c:v>2811</c:v>
                </c:pt>
                <c:pt idx="17852">
                  <c:v>2825</c:v>
                </c:pt>
                <c:pt idx="17853">
                  <c:v>2812</c:v>
                </c:pt>
                <c:pt idx="17854">
                  <c:v>2827</c:v>
                </c:pt>
                <c:pt idx="17855">
                  <c:v>2836</c:v>
                </c:pt>
                <c:pt idx="17856">
                  <c:v>2817</c:v>
                </c:pt>
                <c:pt idx="17857">
                  <c:v>2828</c:v>
                </c:pt>
                <c:pt idx="17858">
                  <c:v>2796</c:v>
                </c:pt>
                <c:pt idx="17859">
                  <c:v>2819</c:v>
                </c:pt>
                <c:pt idx="17860">
                  <c:v>2828</c:v>
                </c:pt>
                <c:pt idx="17861">
                  <c:v>2799</c:v>
                </c:pt>
                <c:pt idx="17862">
                  <c:v>2787</c:v>
                </c:pt>
                <c:pt idx="17863">
                  <c:v>2831</c:v>
                </c:pt>
                <c:pt idx="17864">
                  <c:v>2831</c:v>
                </c:pt>
                <c:pt idx="17865">
                  <c:v>2820</c:v>
                </c:pt>
                <c:pt idx="17866">
                  <c:v>2799</c:v>
                </c:pt>
                <c:pt idx="17867">
                  <c:v>2829</c:v>
                </c:pt>
                <c:pt idx="17868">
                  <c:v>2823</c:v>
                </c:pt>
                <c:pt idx="17869">
                  <c:v>2838</c:v>
                </c:pt>
                <c:pt idx="17870">
                  <c:v>2827</c:v>
                </c:pt>
                <c:pt idx="17871">
                  <c:v>2815</c:v>
                </c:pt>
                <c:pt idx="17872">
                  <c:v>2802</c:v>
                </c:pt>
                <c:pt idx="17873">
                  <c:v>2817</c:v>
                </c:pt>
                <c:pt idx="17874">
                  <c:v>2787</c:v>
                </c:pt>
                <c:pt idx="17875">
                  <c:v>2804</c:v>
                </c:pt>
                <c:pt idx="17876">
                  <c:v>2812</c:v>
                </c:pt>
                <c:pt idx="17877">
                  <c:v>2805</c:v>
                </c:pt>
                <c:pt idx="17878">
                  <c:v>2787</c:v>
                </c:pt>
                <c:pt idx="17879">
                  <c:v>2792</c:v>
                </c:pt>
                <c:pt idx="17880">
                  <c:v>2791</c:v>
                </c:pt>
                <c:pt idx="17881">
                  <c:v>2782</c:v>
                </c:pt>
                <c:pt idx="17882">
                  <c:v>2815</c:v>
                </c:pt>
                <c:pt idx="17883">
                  <c:v>2847</c:v>
                </c:pt>
                <c:pt idx="17884">
                  <c:v>2850</c:v>
                </c:pt>
                <c:pt idx="17885">
                  <c:v>2827</c:v>
                </c:pt>
                <c:pt idx="17886">
                  <c:v>2832</c:v>
                </c:pt>
                <c:pt idx="17887">
                  <c:v>2808</c:v>
                </c:pt>
                <c:pt idx="17888">
                  <c:v>2815</c:v>
                </c:pt>
                <c:pt idx="17889">
                  <c:v>2846</c:v>
                </c:pt>
                <c:pt idx="17890">
                  <c:v>2836</c:v>
                </c:pt>
                <c:pt idx="17891">
                  <c:v>2834</c:v>
                </c:pt>
                <c:pt idx="17892">
                  <c:v>2840</c:v>
                </c:pt>
                <c:pt idx="17893">
                  <c:v>2810</c:v>
                </c:pt>
                <c:pt idx="17894">
                  <c:v>2833</c:v>
                </c:pt>
                <c:pt idx="17895">
                  <c:v>2834</c:v>
                </c:pt>
                <c:pt idx="17896">
                  <c:v>2807</c:v>
                </c:pt>
                <c:pt idx="17897">
                  <c:v>2803</c:v>
                </c:pt>
                <c:pt idx="17898">
                  <c:v>2811</c:v>
                </c:pt>
                <c:pt idx="17899">
                  <c:v>2845</c:v>
                </c:pt>
                <c:pt idx="17900">
                  <c:v>2853</c:v>
                </c:pt>
                <c:pt idx="17901">
                  <c:v>2823</c:v>
                </c:pt>
                <c:pt idx="17902">
                  <c:v>2851</c:v>
                </c:pt>
                <c:pt idx="17903">
                  <c:v>2828</c:v>
                </c:pt>
                <c:pt idx="17904">
                  <c:v>2830</c:v>
                </c:pt>
                <c:pt idx="17905">
                  <c:v>2857</c:v>
                </c:pt>
                <c:pt idx="17906">
                  <c:v>2848</c:v>
                </c:pt>
                <c:pt idx="17907">
                  <c:v>2816</c:v>
                </c:pt>
                <c:pt idx="17908">
                  <c:v>2835</c:v>
                </c:pt>
                <c:pt idx="17909">
                  <c:v>2826</c:v>
                </c:pt>
                <c:pt idx="17910">
                  <c:v>2811</c:v>
                </c:pt>
                <c:pt idx="17911">
                  <c:v>2818</c:v>
                </c:pt>
                <c:pt idx="17912">
                  <c:v>2827</c:v>
                </c:pt>
                <c:pt idx="17913">
                  <c:v>2843</c:v>
                </c:pt>
                <c:pt idx="17914">
                  <c:v>2829</c:v>
                </c:pt>
                <c:pt idx="17915">
                  <c:v>2829</c:v>
                </c:pt>
                <c:pt idx="17916">
                  <c:v>2848</c:v>
                </c:pt>
                <c:pt idx="17917">
                  <c:v>2836</c:v>
                </c:pt>
                <c:pt idx="17918">
                  <c:v>2832</c:v>
                </c:pt>
                <c:pt idx="17919">
                  <c:v>2834</c:v>
                </c:pt>
                <c:pt idx="17920">
                  <c:v>2837</c:v>
                </c:pt>
                <c:pt idx="17921">
                  <c:v>2857</c:v>
                </c:pt>
                <c:pt idx="17922">
                  <c:v>2834</c:v>
                </c:pt>
                <c:pt idx="17923">
                  <c:v>2839</c:v>
                </c:pt>
                <c:pt idx="17924">
                  <c:v>2810</c:v>
                </c:pt>
                <c:pt idx="17925">
                  <c:v>2833</c:v>
                </c:pt>
                <c:pt idx="17926">
                  <c:v>2817</c:v>
                </c:pt>
                <c:pt idx="17927">
                  <c:v>2847</c:v>
                </c:pt>
                <c:pt idx="17928">
                  <c:v>2817</c:v>
                </c:pt>
                <c:pt idx="17929">
                  <c:v>2827</c:v>
                </c:pt>
                <c:pt idx="17930">
                  <c:v>2823</c:v>
                </c:pt>
                <c:pt idx="17931">
                  <c:v>2852</c:v>
                </c:pt>
                <c:pt idx="17932">
                  <c:v>2843</c:v>
                </c:pt>
                <c:pt idx="17933">
                  <c:v>2872</c:v>
                </c:pt>
                <c:pt idx="17934">
                  <c:v>2841</c:v>
                </c:pt>
                <c:pt idx="17935">
                  <c:v>2840</c:v>
                </c:pt>
                <c:pt idx="17936">
                  <c:v>2839</c:v>
                </c:pt>
                <c:pt idx="17937">
                  <c:v>2861</c:v>
                </c:pt>
                <c:pt idx="17938">
                  <c:v>2841</c:v>
                </c:pt>
                <c:pt idx="17939">
                  <c:v>2819</c:v>
                </c:pt>
                <c:pt idx="17940">
                  <c:v>2849</c:v>
                </c:pt>
                <c:pt idx="17941">
                  <c:v>2837</c:v>
                </c:pt>
                <c:pt idx="17942">
                  <c:v>2842</c:v>
                </c:pt>
                <c:pt idx="17943">
                  <c:v>2823</c:v>
                </c:pt>
                <c:pt idx="17944">
                  <c:v>2799</c:v>
                </c:pt>
                <c:pt idx="17945">
                  <c:v>2821</c:v>
                </c:pt>
                <c:pt idx="17946">
                  <c:v>2825</c:v>
                </c:pt>
                <c:pt idx="17947">
                  <c:v>2844</c:v>
                </c:pt>
                <c:pt idx="17948">
                  <c:v>2814</c:v>
                </c:pt>
                <c:pt idx="17949">
                  <c:v>2827</c:v>
                </c:pt>
                <c:pt idx="17950">
                  <c:v>2851</c:v>
                </c:pt>
                <c:pt idx="17951">
                  <c:v>2841</c:v>
                </c:pt>
                <c:pt idx="17952">
                  <c:v>2841</c:v>
                </c:pt>
                <c:pt idx="17953">
                  <c:v>2841</c:v>
                </c:pt>
                <c:pt idx="17954">
                  <c:v>2827</c:v>
                </c:pt>
                <c:pt idx="17955">
                  <c:v>2858</c:v>
                </c:pt>
                <c:pt idx="17956">
                  <c:v>2801</c:v>
                </c:pt>
                <c:pt idx="17957">
                  <c:v>2795</c:v>
                </c:pt>
                <c:pt idx="17958">
                  <c:v>2797</c:v>
                </c:pt>
                <c:pt idx="17959">
                  <c:v>2795</c:v>
                </c:pt>
                <c:pt idx="17960">
                  <c:v>2824</c:v>
                </c:pt>
                <c:pt idx="17961">
                  <c:v>2849</c:v>
                </c:pt>
                <c:pt idx="17962">
                  <c:v>2835</c:v>
                </c:pt>
                <c:pt idx="17963">
                  <c:v>2846</c:v>
                </c:pt>
                <c:pt idx="17964">
                  <c:v>2845</c:v>
                </c:pt>
                <c:pt idx="17965">
                  <c:v>2844</c:v>
                </c:pt>
                <c:pt idx="17966">
                  <c:v>2818</c:v>
                </c:pt>
                <c:pt idx="17967">
                  <c:v>2857</c:v>
                </c:pt>
                <c:pt idx="17968">
                  <c:v>2835</c:v>
                </c:pt>
                <c:pt idx="17969">
                  <c:v>2857</c:v>
                </c:pt>
                <c:pt idx="17970">
                  <c:v>2834</c:v>
                </c:pt>
                <c:pt idx="17971">
                  <c:v>2790</c:v>
                </c:pt>
                <c:pt idx="17972">
                  <c:v>2825</c:v>
                </c:pt>
                <c:pt idx="17973">
                  <c:v>2791</c:v>
                </c:pt>
                <c:pt idx="17974">
                  <c:v>2824</c:v>
                </c:pt>
                <c:pt idx="17975">
                  <c:v>2792</c:v>
                </c:pt>
                <c:pt idx="17976">
                  <c:v>2826</c:v>
                </c:pt>
                <c:pt idx="17977">
                  <c:v>2828</c:v>
                </c:pt>
                <c:pt idx="17978">
                  <c:v>2837</c:v>
                </c:pt>
                <c:pt idx="17979">
                  <c:v>2804</c:v>
                </c:pt>
                <c:pt idx="17980">
                  <c:v>2830</c:v>
                </c:pt>
                <c:pt idx="17981">
                  <c:v>2821</c:v>
                </c:pt>
                <c:pt idx="17982">
                  <c:v>2844</c:v>
                </c:pt>
                <c:pt idx="17983">
                  <c:v>2830</c:v>
                </c:pt>
                <c:pt idx="17984">
                  <c:v>2852</c:v>
                </c:pt>
                <c:pt idx="17985">
                  <c:v>2839</c:v>
                </c:pt>
                <c:pt idx="17986">
                  <c:v>2832</c:v>
                </c:pt>
                <c:pt idx="17987">
                  <c:v>2832</c:v>
                </c:pt>
                <c:pt idx="17988">
                  <c:v>2833</c:v>
                </c:pt>
                <c:pt idx="17989">
                  <c:v>2805</c:v>
                </c:pt>
                <c:pt idx="17990">
                  <c:v>2857</c:v>
                </c:pt>
                <c:pt idx="17991">
                  <c:v>2815</c:v>
                </c:pt>
                <c:pt idx="17992">
                  <c:v>2814</c:v>
                </c:pt>
                <c:pt idx="17993">
                  <c:v>2837</c:v>
                </c:pt>
                <c:pt idx="17994">
                  <c:v>2874</c:v>
                </c:pt>
                <c:pt idx="17995">
                  <c:v>2850</c:v>
                </c:pt>
                <c:pt idx="17996">
                  <c:v>2814</c:v>
                </c:pt>
                <c:pt idx="17997">
                  <c:v>2824</c:v>
                </c:pt>
                <c:pt idx="17998">
                  <c:v>2846</c:v>
                </c:pt>
                <c:pt idx="17999">
                  <c:v>2788</c:v>
                </c:pt>
                <c:pt idx="18000">
                  <c:v>2836</c:v>
                </c:pt>
                <c:pt idx="18001">
                  <c:v>2816</c:v>
                </c:pt>
                <c:pt idx="18002">
                  <c:v>2823</c:v>
                </c:pt>
                <c:pt idx="18003">
                  <c:v>2844</c:v>
                </c:pt>
                <c:pt idx="18004">
                  <c:v>2825</c:v>
                </c:pt>
                <c:pt idx="18005">
                  <c:v>2846</c:v>
                </c:pt>
                <c:pt idx="18006">
                  <c:v>2833</c:v>
                </c:pt>
                <c:pt idx="18007">
                  <c:v>2833</c:v>
                </c:pt>
                <c:pt idx="18008">
                  <c:v>2818</c:v>
                </c:pt>
                <c:pt idx="18009">
                  <c:v>2824</c:v>
                </c:pt>
                <c:pt idx="18010">
                  <c:v>2813</c:v>
                </c:pt>
                <c:pt idx="18011">
                  <c:v>2838</c:v>
                </c:pt>
                <c:pt idx="18012">
                  <c:v>2848</c:v>
                </c:pt>
                <c:pt idx="18013">
                  <c:v>2808</c:v>
                </c:pt>
                <c:pt idx="18014">
                  <c:v>2830</c:v>
                </c:pt>
                <c:pt idx="18015">
                  <c:v>2849</c:v>
                </c:pt>
                <c:pt idx="18016">
                  <c:v>2843</c:v>
                </c:pt>
                <c:pt idx="18017">
                  <c:v>2851</c:v>
                </c:pt>
                <c:pt idx="18018">
                  <c:v>2834</c:v>
                </c:pt>
                <c:pt idx="18019">
                  <c:v>2832</c:v>
                </c:pt>
                <c:pt idx="18020">
                  <c:v>2827</c:v>
                </c:pt>
                <c:pt idx="18021">
                  <c:v>2831</c:v>
                </c:pt>
                <c:pt idx="18022">
                  <c:v>2816</c:v>
                </c:pt>
                <c:pt idx="18023">
                  <c:v>2832</c:v>
                </c:pt>
                <c:pt idx="18024">
                  <c:v>2835</c:v>
                </c:pt>
                <c:pt idx="18025">
                  <c:v>2826</c:v>
                </c:pt>
                <c:pt idx="18026">
                  <c:v>2853</c:v>
                </c:pt>
                <c:pt idx="18027">
                  <c:v>2825</c:v>
                </c:pt>
                <c:pt idx="18028">
                  <c:v>2822</c:v>
                </c:pt>
                <c:pt idx="18029">
                  <c:v>2847</c:v>
                </c:pt>
                <c:pt idx="18030">
                  <c:v>2819</c:v>
                </c:pt>
                <c:pt idx="18031">
                  <c:v>2833</c:v>
                </c:pt>
                <c:pt idx="18032">
                  <c:v>2815</c:v>
                </c:pt>
                <c:pt idx="18033">
                  <c:v>2816</c:v>
                </c:pt>
                <c:pt idx="18034">
                  <c:v>2809</c:v>
                </c:pt>
                <c:pt idx="18035">
                  <c:v>2836</c:v>
                </c:pt>
                <c:pt idx="18036">
                  <c:v>2813</c:v>
                </c:pt>
                <c:pt idx="18037">
                  <c:v>2811</c:v>
                </c:pt>
                <c:pt idx="18038">
                  <c:v>2822</c:v>
                </c:pt>
                <c:pt idx="18039">
                  <c:v>2807</c:v>
                </c:pt>
                <c:pt idx="18040">
                  <c:v>2843</c:v>
                </c:pt>
                <c:pt idx="18041">
                  <c:v>2853</c:v>
                </c:pt>
                <c:pt idx="18042">
                  <c:v>2840</c:v>
                </c:pt>
                <c:pt idx="18043">
                  <c:v>2814</c:v>
                </c:pt>
                <c:pt idx="18044">
                  <c:v>2822</c:v>
                </c:pt>
                <c:pt idx="18045">
                  <c:v>2836</c:v>
                </c:pt>
                <c:pt idx="18046">
                  <c:v>2819</c:v>
                </c:pt>
                <c:pt idx="18047">
                  <c:v>2839</c:v>
                </c:pt>
                <c:pt idx="18048">
                  <c:v>2844</c:v>
                </c:pt>
                <c:pt idx="18049">
                  <c:v>2839</c:v>
                </c:pt>
                <c:pt idx="18050">
                  <c:v>2833</c:v>
                </c:pt>
                <c:pt idx="18051">
                  <c:v>2826</c:v>
                </c:pt>
                <c:pt idx="18052">
                  <c:v>2813</c:v>
                </c:pt>
                <c:pt idx="18053">
                  <c:v>2829</c:v>
                </c:pt>
                <c:pt idx="18054">
                  <c:v>2808</c:v>
                </c:pt>
                <c:pt idx="18055">
                  <c:v>2816</c:v>
                </c:pt>
                <c:pt idx="18056">
                  <c:v>2853</c:v>
                </c:pt>
                <c:pt idx="18057">
                  <c:v>2828</c:v>
                </c:pt>
                <c:pt idx="18058">
                  <c:v>2829</c:v>
                </c:pt>
                <c:pt idx="18059">
                  <c:v>2809</c:v>
                </c:pt>
                <c:pt idx="18060">
                  <c:v>2810</c:v>
                </c:pt>
                <c:pt idx="18061">
                  <c:v>2823</c:v>
                </c:pt>
                <c:pt idx="18062">
                  <c:v>2823</c:v>
                </c:pt>
                <c:pt idx="18063">
                  <c:v>2775</c:v>
                </c:pt>
                <c:pt idx="18064">
                  <c:v>2810</c:v>
                </c:pt>
                <c:pt idx="18065">
                  <c:v>2807</c:v>
                </c:pt>
                <c:pt idx="18066">
                  <c:v>2802</c:v>
                </c:pt>
                <c:pt idx="18067">
                  <c:v>2806</c:v>
                </c:pt>
                <c:pt idx="18068">
                  <c:v>2778</c:v>
                </c:pt>
                <c:pt idx="18069">
                  <c:v>2816</c:v>
                </c:pt>
                <c:pt idx="18070">
                  <c:v>2815</c:v>
                </c:pt>
                <c:pt idx="18071">
                  <c:v>2797</c:v>
                </c:pt>
                <c:pt idx="18072">
                  <c:v>2770</c:v>
                </c:pt>
                <c:pt idx="18073">
                  <c:v>2808</c:v>
                </c:pt>
                <c:pt idx="18074">
                  <c:v>2857</c:v>
                </c:pt>
                <c:pt idx="18075">
                  <c:v>2798</c:v>
                </c:pt>
                <c:pt idx="18076">
                  <c:v>2829</c:v>
                </c:pt>
                <c:pt idx="18077">
                  <c:v>2816</c:v>
                </c:pt>
                <c:pt idx="18078">
                  <c:v>2832</c:v>
                </c:pt>
                <c:pt idx="18079">
                  <c:v>2826</c:v>
                </c:pt>
                <c:pt idx="18080">
                  <c:v>2800</c:v>
                </c:pt>
                <c:pt idx="18081">
                  <c:v>2826</c:v>
                </c:pt>
                <c:pt idx="18082">
                  <c:v>2810</c:v>
                </c:pt>
                <c:pt idx="18083">
                  <c:v>2812</c:v>
                </c:pt>
                <c:pt idx="18084">
                  <c:v>2809</c:v>
                </c:pt>
                <c:pt idx="18085">
                  <c:v>2803</c:v>
                </c:pt>
                <c:pt idx="18086">
                  <c:v>2815</c:v>
                </c:pt>
                <c:pt idx="18087">
                  <c:v>2824</c:v>
                </c:pt>
                <c:pt idx="18088">
                  <c:v>2826</c:v>
                </c:pt>
                <c:pt idx="18089">
                  <c:v>2812</c:v>
                </c:pt>
                <c:pt idx="18090">
                  <c:v>2789</c:v>
                </c:pt>
                <c:pt idx="18091">
                  <c:v>2772</c:v>
                </c:pt>
                <c:pt idx="18092">
                  <c:v>2807</c:v>
                </c:pt>
                <c:pt idx="18093">
                  <c:v>2786</c:v>
                </c:pt>
                <c:pt idx="18094">
                  <c:v>2791</c:v>
                </c:pt>
                <c:pt idx="18095">
                  <c:v>2783</c:v>
                </c:pt>
                <c:pt idx="18096">
                  <c:v>2780</c:v>
                </c:pt>
                <c:pt idx="18097">
                  <c:v>2802</c:v>
                </c:pt>
                <c:pt idx="18098">
                  <c:v>2797</c:v>
                </c:pt>
                <c:pt idx="18099">
                  <c:v>2813</c:v>
                </c:pt>
                <c:pt idx="18100">
                  <c:v>2834</c:v>
                </c:pt>
                <c:pt idx="18101">
                  <c:v>2853</c:v>
                </c:pt>
                <c:pt idx="18102">
                  <c:v>2823</c:v>
                </c:pt>
                <c:pt idx="18103">
                  <c:v>2847</c:v>
                </c:pt>
                <c:pt idx="18104">
                  <c:v>2836</c:v>
                </c:pt>
                <c:pt idx="18105">
                  <c:v>2815</c:v>
                </c:pt>
                <c:pt idx="18106">
                  <c:v>2837</c:v>
                </c:pt>
                <c:pt idx="18107">
                  <c:v>2829</c:v>
                </c:pt>
                <c:pt idx="18108">
                  <c:v>2815</c:v>
                </c:pt>
                <c:pt idx="18109">
                  <c:v>2808</c:v>
                </c:pt>
                <c:pt idx="18110">
                  <c:v>2823</c:v>
                </c:pt>
                <c:pt idx="18111">
                  <c:v>2824</c:v>
                </c:pt>
                <c:pt idx="18112">
                  <c:v>2840</c:v>
                </c:pt>
                <c:pt idx="18113">
                  <c:v>2816</c:v>
                </c:pt>
                <c:pt idx="18114">
                  <c:v>2802</c:v>
                </c:pt>
                <c:pt idx="18115">
                  <c:v>2838</c:v>
                </c:pt>
                <c:pt idx="18116">
                  <c:v>2845</c:v>
                </c:pt>
                <c:pt idx="18117">
                  <c:v>2831</c:v>
                </c:pt>
                <c:pt idx="18118">
                  <c:v>2824</c:v>
                </c:pt>
                <c:pt idx="18119">
                  <c:v>2837</c:v>
                </c:pt>
                <c:pt idx="18120">
                  <c:v>2836</c:v>
                </c:pt>
                <c:pt idx="18121">
                  <c:v>2845</c:v>
                </c:pt>
                <c:pt idx="18122">
                  <c:v>2840</c:v>
                </c:pt>
                <c:pt idx="18123">
                  <c:v>2844</c:v>
                </c:pt>
                <c:pt idx="18124">
                  <c:v>2850</c:v>
                </c:pt>
                <c:pt idx="18125">
                  <c:v>2830</c:v>
                </c:pt>
                <c:pt idx="18126">
                  <c:v>2814</c:v>
                </c:pt>
                <c:pt idx="18127">
                  <c:v>2819</c:v>
                </c:pt>
                <c:pt idx="18128">
                  <c:v>2828</c:v>
                </c:pt>
                <c:pt idx="18129">
                  <c:v>2818</c:v>
                </c:pt>
                <c:pt idx="18130">
                  <c:v>2799</c:v>
                </c:pt>
                <c:pt idx="18131">
                  <c:v>2823</c:v>
                </c:pt>
                <c:pt idx="18132">
                  <c:v>2808</c:v>
                </c:pt>
                <c:pt idx="18133">
                  <c:v>2815</c:v>
                </c:pt>
                <c:pt idx="18134">
                  <c:v>2835</c:v>
                </c:pt>
                <c:pt idx="18135">
                  <c:v>2834</c:v>
                </c:pt>
                <c:pt idx="18136">
                  <c:v>2854</c:v>
                </c:pt>
                <c:pt idx="18137">
                  <c:v>2816</c:v>
                </c:pt>
                <c:pt idx="18138">
                  <c:v>2847</c:v>
                </c:pt>
                <c:pt idx="18139">
                  <c:v>2820</c:v>
                </c:pt>
                <c:pt idx="18140">
                  <c:v>2837</c:v>
                </c:pt>
                <c:pt idx="18141">
                  <c:v>2811</c:v>
                </c:pt>
                <c:pt idx="18142">
                  <c:v>2821</c:v>
                </c:pt>
                <c:pt idx="18143">
                  <c:v>2818</c:v>
                </c:pt>
                <c:pt idx="18144">
                  <c:v>2835</c:v>
                </c:pt>
                <c:pt idx="18145">
                  <c:v>2829</c:v>
                </c:pt>
                <c:pt idx="18146">
                  <c:v>2830</c:v>
                </c:pt>
                <c:pt idx="18147">
                  <c:v>2838</c:v>
                </c:pt>
                <c:pt idx="18148">
                  <c:v>2819</c:v>
                </c:pt>
                <c:pt idx="18149">
                  <c:v>2827</c:v>
                </c:pt>
                <c:pt idx="18150">
                  <c:v>2844</c:v>
                </c:pt>
                <c:pt idx="18151">
                  <c:v>2850</c:v>
                </c:pt>
                <c:pt idx="18152">
                  <c:v>2862</c:v>
                </c:pt>
                <c:pt idx="18153">
                  <c:v>2827</c:v>
                </c:pt>
                <c:pt idx="18154">
                  <c:v>2823</c:v>
                </c:pt>
                <c:pt idx="18155">
                  <c:v>2798</c:v>
                </c:pt>
                <c:pt idx="18156">
                  <c:v>2818</c:v>
                </c:pt>
                <c:pt idx="18157">
                  <c:v>2820</c:v>
                </c:pt>
                <c:pt idx="18158">
                  <c:v>2863</c:v>
                </c:pt>
                <c:pt idx="18159">
                  <c:v>2847</c:v>
                </c:pt>
                <c:pt idx="18160">
                  <c:v>2826</c:v>
                </c:pt>
                <c:pt idx="18161">
                  <c:v>2809</c:v>
                </c:pt>
                <c:pt idx="18162">
                  <c:v>2823</c:v>
                </c:pt>
                <c:pt idx="18163">
                  <c:v>2837</c:v>
                </c:pt>
                <c:pt idx="18164">
                  <c:v>2852</c:v>
                </c:pt>
                <c:pt idx="18165">
                  <c:v>2804</c:v>
                </c:pt>
                <c:pt idx="18166">
                  <c:v>2845</c:v>
                </c:pt>
                <c:pt idx="18167">
                  <c:v>2861</c:v>
                </c:pt>
                <c:pt idx="18168">
                  <c:v>2851</c:v>
                </c:pt>
                <c:pt idx="18169">
                  <c:v>2827</c:v>
                </c:pt>
                <c:pt idx="18170">
                  <c:v>2837</c:v>
                </c:pt>
                <c:pt idx="18171">
                  <c:v>2812</c:v>
                </c:pt>
                <c:pt idx="18172">
                  <c:v>2865</c:v>
                </c:pt>
                <c:pt idx="18173">
                  <c:v>2886</c:v>
                </c:pt>
                <c:pt idx="18174">
                  <c:v>2820</c:v>
                </c:pt>
                <c:pt idx="18175">
                  <c:v>2845</c:v>
                </c:pt>
                <c:pt idx="18176">
                  <c:v>2803</c:v>
                </c:pt>
                <c:pt idx="18177">
                  <c:v>2845</c:v>
                </c:pt>
                <c:pt idx="18178">
                  <c:v>2882</c:v>
                </c:pt>
                <c:pt idx="18179">
                  <c:v>2822</c:v>
                </c:pt>
                <c:pt idx="18180">
                  <c:v>2823</c:v>
                </c:pt>
                <c:pt idx="18181">
                  <c:v>2817</c:v>
                </c:pt>
                <c:pt idx="18182">
                  <c:v>2811</c:v>
                </c:pt>
                <c:pt idx="18183">
                  <c:v>2866</c:v>
                </c:pt>
                <c:pt idx="18184">
                  <c:v>2832</c:v>
                </c:pt>
                <c:pt idx="18185">
                  <c:v>2826</c:v>
                </c:pt>
                <c:pt idx="18186">
                  <c:v>2818</c:v>
                </c:pt>
                <c:pt idx="18187">
                  <c:v>2830</c:v>
                </c:pt>
                <c:pt idx="18188">
                  <c:v>2866</c:v>
                </c:pt>
                <c:pt idx="18189">
                  <c:v>2866</c:v>
                </c:pt>
                <c:pt idx="18190">
                  <c:v>2837</c:v>
                </c:pt>
                <c:pt idx="18191">
                  <c:v>2840</c:v>
                </c:pt>
                <c:pt idx="18192">
                  <c:v>2815</c:v>
                </c:pt>
                <c:pt idx="18193">
                  <c:v>2817</c:v>
                </c:pt>
                <c:pt idx="18194">
                  <c:v>2796</c:v>
                </c:pt>
                <c:pt idx="18195">
                  <c:v>2817</c:v>
                </c:pt>
                <c:pt idx="18196">
                  <c:v>2823</c:v>
                </c:pt>
                <c:pt idx="18197">
                  <c:v>2812</c:v>
                </c:pt>
                <c:pt idx="18198">
                  <c:v>2817</c:v>
                </c:pt>
                <c:pt idx="18199">
                  <c:v>2809</c:v>
                </c:pt>
                <c:pt idx="18200">
                  <c:v>2804</c:v>
                </c:pt>
                <c:pt idx="18201">
                  <c:v>2824</c:v>
                </c:pt>
                <c:pt idx="18202">
                  <c:v>2806</c:v>
                </c:pt>
                <c:pt idx="18203">
                  <c:v>2790</c:v>
                </c:pt>
                <c:pt idx="18204">
                  <c:v>2806</c:v>
                </c:pt>
                <c:pt idx="18205">
                  <c:v>2834</c:v>
                </c:pt>
                <c:pt idx="18206">
                  <c:v>2837</c:v>
                </c:pt>
                <c:pt idx="18207">
                  <c:v>2813</c:v>
                </c:pt>
                <c:pt idx="18208">
                  <c:v>2829</c:v>
                </c:pt>
                <c:pt idx="18209">
                  <c:v>2837</c:v>
                </c:pt>
                <c:pt idx="18210">
                  <c:v>2852</c:v>
                </c:pt>
                <c:pt idx="18211">
                  <c:v>2846</c:v>
                </c:pt>
                <c:pt idx="18212">
                  <c:v>2830</c:v>
                </c:pt>
                <c:pt idx="18213">
                  <c:v>2846</c:v>
                </c:pt>
                <c:pt idx="18214">
                  <c:v>2816</c:v>
                </c:pt>
                <c:pt idx="18215">
                  <c:v>2841</c:v>
                </c:pt>
                <c:pt idx="18216">
                  <c:v>2833</c:v>
                </c:pt>
                <c:pt idx="18217">
                  <c:v>2839</c:v>
                </c:pt>
                <c:pt idx="18218">
                  <c:v>2858</c:v>
                </c:pt>
                <c:pt idx="18219">
                  <c:v>2864</c:v>
                </c:pt>
                <c:pt idx="18220">
                  <c:v>2827</c:v>
                </c:pt>
                <c:pt idx="18221">
                  <c:v>2807</c:v>
                </c:pt>
                <c:pt idx="18222">
                  <c:v>2794</c:v>
                </c:pt>
                <c:pt idx="18223">
                  <c:v>2841</c:v>
                </c:pt>
                <c:pt idx="18224">
                  <c:v>2829</c:v>
                </c:pt>
                <c:pt idx="18225">
                  <c:v>2802</c:v>
                </c:pt>
                <c:pt idx="18226">
                  <c:v>2834</c:v>
                </c:pt>
                <c:pt idx="18227">
                  <c:v>2823</c:v>
                </c:pt>
                <c:pt idx="18228">
                  <c:v>2840</c:v>
                </c:pt>
                <c:pt idx="18229">
                  <c:v>2816</c:v>
                </c:pt>
                <c:pt idx="18230">
                  <c:v>2841</c:v>
                </c:pt>
                <c:pt idx="18231">
                  <c:v>2825</c:v>
                </c:pt>
                <c:pt idx="18232">
                  <c:v>2831</c:v>
                </c:pt>
                <c:pt idx="18233">
                  <c:v>2818</c:v>
                </c:pt>
                <c:pt idx="18234">
                  <c:v>2821</c:v>
                </c:pt>
                <c:pt idx="18235">
                  <c:v>2817</c:v>
                </c:pt>
                <c:pt idx="18236">
                  <c:v>2841</c:v>
                </c:pt>
                <c:pt idx="18237">
                  <c:v>2831</c:v>
                </c:pt>
                <c:pt idx="18238">
                  <c:v>2818</c:v>
                </c:pt>
                <c:pt idx="18239">
                  <c:v>2850</c:v>
                </c:pt>
                <c:pt idx="18240">
                  <c:v>2843</c:v>
                </c:pt>
                <c:pt idx="18241">
                  <c:v>2841</c:v>
                </c:pt>
                <c:pt idx="18242">
                  <c:v>2833</c:v>
                </c:pt>
                <c:pt idx="18243">
                  <c:v>2827</c:v>
                </c:pt>
                <c:pt idx="18244">
                  <c:v>2827</c:v>
                </c:pt>
                <c:pt idx="18245">
                  <c:v>2843</c:v>
                </c:pt>
                <c:pt idx="18246">
                  <c:v>2850</c:v>
                </c:pt>
                <c:pt idx="18247">
                  <c:v>2839</c:v>
                </c:pt>
                <c:pt idx="18248">
                  <c:v>2837</c:v>
                </c:pt>
                <c:pt idx="18249">
                  <c:v>2826</c:v>
                </c:pt>
                <c:pt idx="18250">
                  <c:v>2824</c:v>
                </c:pt>
                <c:pt idx="18251">
                  <c:v>2818</c:v>
                </c:pt>
                <c:pt idx="18252">
                  <c:v>2841</c:v>
                </c:pt>
                <c:pt idx="18253">
                  <c:v>2825</c:v>
                </c:pt>
                <c:pt idx="18254">
                  <c:v>2830</c:v>
                </c:pt>
                <c:pt idx="18255">
                  <c:v>2817</c:v>
                </c:pt>
                <c:pt idx="18256">
                  <c:v>2797</c:v>
                </c:pt>
                <c:pt idx="18257">
                  <c:v>2820</c:v>
                </c:pt>
                <c:pt idx="18258">
                  <c:v>2820</c:v>
                </c:pt>
                <c:pt idx="18259">
                  <c:v>2817</c:v>
                </c:pt>
                <c:pt idx="18260">
                  <c:v>2829</c:v>
                </c:pt>
                <c:pt idx="18261">
                  <c:v>2837</c:v>
                </c:pt>
                <c:pt idx="18262">
                  <c:v>2819</c:v>
                </c:pt>
                <c:pt idx="18263">
                  <c:v>2815</c:v>
                </c:pt>
                <c:pt idx="18264">
                  <c:v>2795</c:v>
                </c:pt>
                <c:pt idx="18265">
                  <c:v>2823</c:v>
                </c:pt>
                <c:pt idx="18266">
                  <c:v>2774</c:v>
                </c:pt>
                <c:pt idx="18267">
                  <c:v>2807</c:v>
                </c:pt>
                <c:pt idx="18268">
                  <c:v>2819</c:v>
                </c:pt>
                <c:pt idx="18269">
                  <c:v>2824</c:v>
                </c:pt>
                <c:pt idx="18270">
                  <c:v>2827</c:v>
                </c:pt>
                <c:pt idx="18271">
                  <c:v>2833</c:v>
                </c:pt>
                <c:pt idx="18272">
                  <c:v>2796</c:v>
                </c:pt>
                <c:pt idx="18273">
                  <c:v>2837</c:v>
                </c:pt>
                <c:pt idx="18274">
                  <c:v>2803</c:v>
                </c:pt>
                <c:pt idx="18275">
                  <c:v>2836</c:v>
                </c:pt>
                <c:pt idx="18276">
                  <c:v>2797</c:v>
                </c:pt>
                <c:pt idx="18277">
                  <c:v>2825</c:v>
                </c:pt>
                <c:pt idx="18278">
                  <c:v>2822</c:v>
                </c:pt>
                <c:pt idx="18279">
                  <c:v>2844</c:v>
                </c:pt>
                <c:pt idx="18280">
                  <c:v>2857</c:v>
                </c:pt>
                <c:pt idx="18281">
                  <c:v>2820</c:v>
                </c:pt>
                <c:pt idx="18282">
                  <c:v>2847</c:v>
                </c:pt>
                <c:pt idx="18283">
                  <c:v>2821</c:v>
                </c:pt>
                <c:pt idx="18284">
                  <c:v>2846</c:v>
                </c:pt>
                <c:pt idx="18285">
                  <c:v>2816</c:v>
                </c:pt>
                <c:pt idx="18286">
                  <c:v>2795</c:v>
                </c:pt>
                <c:pt idx="18287">
                  <c:v>2817</c:v>
                </c:pt>
                <c:pt idx="18288">
                  <c:v>2838</c:v>
                </c:pt>
                <c:pt idx="18289">
                  <c:v>2818</c:v>
                </c:pt>
                <c:pt idx="18290">
                  <c:v>2825</c:v>
                </c:pt>
                <c:pt idx="18291">
                  <c:v>2831</c:v>
                </c:pt>
                <c:pt idx="18292">
                  <c:v>2808</c:v>
                </c:pt>
                <c:pt idx="18293">
                  <c:v>2818</c:v>
                </c:pt>
                <c:pt idx="18294">
                  <c:v>2831</c:v>
                </c:pt>
                <c:pt idx="18295">
                  <c:v>2823</c:v>
                </c:pt>
                <c:pt idx="18296">
                  <c:v>2842</c:v>
                </c:pt>
                <c:pt idx="18297">
                  <c:v>2824</c:v>
                </c:pt>
                <c:pt idx="18298">
                  <c:v>2829</c:v>
                </c:pt>
                <c:pt idx="18299">
                  <c:v>2817</c:v>
                </c:pt>
                <c:pt idx="18300">
                  <c:v>2826</c:v>
                </c:pt>
                <c:pt idx="18301">
                  <c:v>2838</c:v>
                </c:pt>
                <c:pt idx="18302">
                  <c:v>2829</c:v>
                </c:pt>
                <c:pt idx="18303">
                  <c:v>2817</c:v>
                </c:pt>
                <c:pt idx="18304">
                  <c:v>2791</c:v>
                </c:pt>
                <c:pt idx="18305">
                  <c:v>2846</c:v>
                </c:pt>
                <c:pt idx="18306">
                  <c:v>2839</c:v>
                </c:pt>
                <c:pt idx="18307">
                  <c:v>2808</c:v>
                </c:pt>
                <c:pt idx="18308">
                  <c:v>2820</c:v>
                </c:pt>
                <c:pt idx="18309">
                  <c:v>2824</c:v>
                </c:pt>
                <c:pt idx="18310">
                  <c:v>2802</c:v>
                </c:pt>
                <c:pt idx="18311">
                  <c:v>2797</c:v>
                </c:pt>
                <c:pt idx="18312">
                  <c:v>2807</c:v>
                </c:pt>
                <c:pt idx="18313">
                  <c:v>2825</c:v>
                </c:pt>
                <c:pt idx="18314">
                  <c:v>2787</c:v>
                </c:pt>
                <c:pt idx="18315">
                  <c:v>2797</c:v>
                </c:pt>
                <c:pt idx="18316">
                  <c:v>2834</c:v>
                </c:pt>
                <c:pt idx="18317">
                  <c:v>2850</c:v>
                </c:pt>
                <c:pt idx="18318">
                  <c:v>2822</c:v>
                </c:pt>
                <c:pt idx="18319">
                  <c:v>2844</c:v>
                </c:pt>
                <c:pt idx="18320">
                  <c:v>2829</c:v>
                </c:pt>
                <c:pt idx="18321">
                  <c:v>2816</c:v>
                </c:pt>
                <c:pt idx="18322">
                  <c:v>2827</c:v>
                </c:pt>
                <c:pt idx="18323">
                  <c:v>2846</c:v>
                </c:pt>
                <c:pt idx="18324">
                  <c:v>2829</c:v>
                </c:pt>
                <c:pt idx="18325">
                  <c:v>2831</c:v>
                </c:pt>
                <c:pt idx="18326">
                  <c:v>2842</c:v>
                </c:pt>
                <c:pt idx="18327">
                  <c:v>2829</c:v>
                </c:pt>
                <c:pt idx="18328">
                  <c:v>2849</c:v>
                </c:pt>
                <c:pt idx="18329">
                  <c:v>2848</c:v>
                </c:pt>
                <c:pt idx="18330">
                  <c:v>2829</c:v>
                </c:pt>
                <c:pt idx="18331">
                  <c:v>2816</c:v>
                </c:pt>
                <c:pt idx="18332">
                  <c:v>2847</c:v>
                </c:pt>
                <c:pt idx="18333">
                  <c:v>2811</c:v>
                </c:pt>
                <c:pt idx="18334">
                  <c:v>2862</c:v>
                </c:pt>
                <c:pt idx="18335">
                  <c:v>2852</c:v>
                </c:pt>
                <c:pt idx="18336">
                  <c:v>2855</c:v>
                </c:pt>
                <c:pt idx="18337">
                  <c:v>2814</c:v>
                </c:pt>
                <c:pt idx="18338">
                  <c:v>2835</c:v>
                </c:pt>
                <c:pt idx="18339">
                  <c:v>2853</c:v>
                </c:pt>
                <c:pt idx="18340">
                  <c:v>2843</c:v>
                </c:pt>
                <c:pt idx="18341">
                  <c:v>2814</c:v>
                </c:pt>
                <c:pt idx="18342">
                  <c:v>2815</c:v>
                </c:pt>
                <c:pt idx="18343">
                  <c:v>2790</c:v>
                </c:pt>
                <c:pt idx="18344">
                  <c:v>2815</c:v>
                </c:pt>
                <c:pt idx="18345">
                  <c:v>2815</c:v>
                </c:pt>
                <c:pt idx="18346">
                  <c:v>2803</c:v>
                </c:pt>
                <c:pt idx="18347">
                  <c:v>2828</c:v>
                </c:pt>
                <c:pt idx="18348">
                  <c:v>2831</c:v>
                </c:pt>
                <c:pt idx="18349">
                  <c:v>2810</c:v>
                </c:pt>
                <c:pt idx="18350">
                  <c:v>2797</c:v>
                </c:pt>
                <c:pt idx="18351">
                  <c:v>2801</c:v>
                </c:pt>
                <c:pt idx="18352">
                  <c:v>2800</c:v>
                </c:pt>
                <c:pt idx="18353">
                  <c:v>2824</c:v>
                </c:pt>
                <c:pt idx="18354">
                  <c:v>2796</c:v>
                </c:pt>
                <c:pt idx="18355">
                  <c:v>2771</c:v>
                </c:pt>
                <c:pt idx="18356">
                  <c:v>2776</c:v>
                </c:pt>
                <c:pt idx="18357">
                  <c:v>2779</c:v>
                </c:pt>
                <c:pt idx="18358">
                  <c:v>2806</c:v>
                </c:pt>
                <c:pt idx="18359">
                  <c:v>2812</c:v>
                </c:pt>
                <c:pt idx="18360">
                  <c:v>2804</c:v>
                </c:pt>
                <c:pt idx="18361">
                  <c:v>2817</c:v>
                </c:pt>
                <c:pt idx="18362">
                  <c:v>2795</c:v>
                </c:pt>
                <c:pt idx="18363">
                  <c:v>2821</c:v>
                </c:pt>
                <c:pt idx="18364">
                  <c:v>2812</c:v>
                </c:pt>
                <c:pt idx="18365">
                  <c:v>2803</c:v>
                </c:pt>
                <c:pt idx="18366">
                  <c:v>2785</c:v>
                </c:pt>
                <c:pt idx="18367">
                  <c:v>2801</c:v>
                </c:pt>
                <c:pt idx="18368">
                  <c:v>2819</c:v>
                </c:pt>
                <c:pt idx="18369">
                  <c:v>2797</c:v>
                </c:pt>
                <c:pt idx="18370">
                  <c:v>2796</c:v>
                </c:pt>
                <c:pt idx="18371">
                  <c:v>2845</c:v>
                </c:pt>
                <c:pt idx="18372">
                  <c:v>2814</c:v>
                </c:pt>
                <c:pt idx="18373">
                  <c:v>2819</c:v>
                </c:pt>
                <c:pt idx="18374">
                  <c:v>2802</c:v>
                </c:pt>
                <c:pt idx="18375">
                  <c:v>2817</c:v>
                </c:pt>
                <c:pt idx="18376">
                  <c:v>2812</c:v>
                </c:pt>
                <c:pt idx="18377">
                  <c:v>2796</c:v>
                </c:pt>
                <c:pt idx="18378">
                  <c:v>2795</c:v>
                </c:pt>
                <c:pt idx="18379">
                  <c:v>2819</c:v>
                </c:pt>
                <c:pt idx="18380">
                  <c:v>2775</c:v>
                </c:pt>
                <c:pt idx="18381">
                  <c:v>2834</c:v>
                </c:pt>
                <c:pt idx="18382">
                  <c:v>2815</c:v>
                </c:pt>
                <c:pt idx="18383">
                  <c:v>2834</c:v>
                </c:pt>
                <c:pt idx="18384">
                  <c:v>2852</c:v>
                </c:pt>
                <c:pt idx="18385">
                  <c:v>2807</c:v>
                </c:pt>
                <c:pt idx="18386">
                  <c:v>2809</c:v>
                </c:pt>
                <c:pt idx="18387">
                  <c:v>2825</c:v>
                </c:pt>
                <c:pt idx="18388">
                  <c:v>2838</c:v>
                </c:pt>
                <c:pt idx="18389">
                  <c:v>2834</c:v>
                </c:pt>
                <c:pt idx="18390">
                  <c:v>2824</c:v>
                </c:pt>
                <c:pt idx="18391">
                  <c:v>2807</c:v>
                </c:pt>
                <c:pt idx="18392">
                  <c:v>2809</c:v>
                </c:pt>
                <c:pt idx="18393">
                  <c:v>2793</c:v>
                </c:pt>
                <c:pt idx="18394">
                  <c:v>2792</c:v>
                </c:pt>
                <c:pt idx="18395">
                  <c:v>2787</c:v>
                </c:pt>
                <c:pt idx="18396">
                  <c:v>2841</c:v>
                </c:pt>
                <c:pt idx="18397">
                  <c:v>2779</c:v>
                </c:pt>
                <c:pt idx="18398">
                  <c:v>2778</c:v>
                </c:pt>
                <c:pt idx="18399">
                  <c:v>2808</c:v>
                </c:pt>
                <c:pt idx="18400">
                  <c:v>2805</c:v>
                </c:pt>
                <c:pt idx="18401">
                  <c:v>2817</c:v>
                </c:pt>
                <c:pt idx="18402">
                  <c:v>2814</c:v>
                </c:pt>
                <c:pt idx="18403">
                  <c:v>2813</c:v>
                </c:pt>
                <c:pt idx="18404">
                  <c:v>2830</c:v>
                </c:pt>
                <c:pt idx="18405">
                  <c:v>2831</c:v>
                </c:pt>
                <c:pt idx="18406">
                  <c:v>2791</c:v>
                </c:pt>
                <c:pt idx="18407">
                  <c:v>2794</c:v>
                </c:pt>
                <c:pt idx="18408">
                  <c:v>2799</c:v>
                </c:pt>
                <c:pt idx="18409">
                  <c:v>2814</c:v>
                </c:pt>
                <c:pt idx="18410">
                  <c:v>2804</c:v>
                </c:pt>
                <c:pt idx="18411">
                  <c:v>2781</c:v>
                </c:pt>
                <c:pt idx="18412">
                  <c:v>2789</c:v>
                </c:pt>
                <c:pt idx="18413">
                  <c:v>2788</c:v>
                </c:pt>
                <c:pt idx="18414">
                  <c:v>2777</c:v>
                </c:pt>
                <c:pt idx="18415">
                  <c:v>2815</c:v>
                </c:pt>
                <c:pt idx="18416">
                  <c:v>2823</c:v>
                </c:pt>
                <c:pt idx="18417">
                  <c:v>2810</c:v>
                </c:pt>
                <c:pt idx="18418">
                  <c:v>2777</c:v>
                </c:pt>
                <c:pt idx="18419">
                  <c:v>2815</c:v>
                </c:pt>
                <c:pt idx="18420">
                  <c:v>2808</c:v>
                </c:pt>
                <c:pt idx="18421">
                  <c:v>2791</c:v>
                </c:pt>
                <c:pt idx="18422">
                  <c:v>2826</c:v>
                </c:pt>
                <c:pt idx="18423">
                  <c:v>2810</c:v>
                </c:pt>
                <c:pt idx="18424">
                  <c:v>2803</c:v>
                </c:pt>
                <c:pt idx="18425">
                  <c:v>2790</c:v>
                </c:pt>
                <c:pt idx="18426">
                  <c:v>2794</c:v>
                </c:pt>
                <c:pt idx="18427">
                  <c:v>2820</c:v>
                </c:pt>
                <c:pt idx="18428">
                  <c:v>2800</c:v>
                </c:pt>
                <c:pt idx="18429">
                  <c:v>2826</c:v>
                </c:pt>
                <c:pt idx="18430">
                  <c:v>2804</c:v>
                </c:pt>
                <c:pt idx="18431">
                  <c:v>2818</c:v>
                </c:pt>
                <c:pt idx="18432">
                  <c:v>2830</c:v>
                </c:pt>
                <c:pt idx="18433">
                  <c:v>2811</c:v>
                </c:pt>
                <c:pt idx="18434">
                  <c:v>2845</c:v>
                </c:pt>
                <c:pt idx="18435">
                  <c:v>2841</c:v>
                </c:pt>
                <c:pt idx="18436">
                  <c:v>2814</c:v>
                </c:pt>
                <c:pt idx="18437">
                  <c:v>2803</c:v>
                </c:pt>
                <c:pt idx="18438">
                  <c:v>2796</c:v>
                </c:pt>
                <c:pt idx="18439">
                  <c:v>2809</c:v>
                </c:pt>
                <c:pt idx="18440">
                  <c:v>2770</c:v>
                </c:pt>
                <c:pt idx="18441">
                  <c:v>2820</c:v>
                </c:pt>
                <c:pt idx="18442">
                  <c:v>2815</c:v>
                </c:pt>
                <c:pt idx="18443">
                  <c:v>2791</c:v>
                </c:pt>
                <c:pt idx="18444">
                  <c:v>2799</c:v>
                </c:pt>
                <c:pt idx="18445">
                  <c:v>2809</c:v>
                </c:pt>
                <c:pt idx="18446">
                  <c:v>2793</c:v>
                </c:pt>
                <c:pt idx="18447">
                  <c:v>2787</c:v>
                </c:pt>
                <c:pt idx="18448">
                  <c:v>2842</c:v>
                </c:pt>
                <c:pt idx="18449">
                  <c:v>2812</c:v>
                </c:pt>
                <c:pt idx="18450">
                  <c:v>2785</c:v>
                </c:pt>
                <c:pt idx="18451">
                  <c:v>2795</c:v>
                </c:pt>
                <c:pt idx="18452">
                  <c:v>2784</c:v>
                </c:pt>
                <c:pt idx="18453">
                  <c:v>2844</c:v>
                </c:pt>
                <c:pt idx="18454">
                  <c:v>2826</c:v>
                </c:pt>
                <c:pt idx="18455">
                  <c:v>2815</c:v>
                </c:pt>
                <c:pt idx="18456">
                  <c:v>2806</c:v>
                </c:pt>
                <c:pt idx="18457">
                  <c:v>2810</c:v>
                </c:pt>
                <c:pt idx="18458">
                  <c:v>2791</c:v>
                </c:pt>
                <c:pt idx="18459">
                  <c:v>2810</c:v>
                </c:pt>
                <c:pt idx="18460">
                  <c:v>2790</c:v>
                </c:pt>
                <c:pt idx="18461">
                  <c:v>2786</c:v>
                </c:pt>
                <c:pt idx="18462">
                  <c:v>2809</c:v>
                </c:pt>
                <c:pt idx="18463">
                  <c:v>2800</c:v>
                </c:pt>
                <c:pt idx="18464">
                  <c:v>2820</c:v>
                </c:pt>
                <c:pt idx="18465">
                  <c:v>2783</c:v>
                </c:pt>
                <c:pt idx="18466">
                  <c:v>2795</c:v>
                </c:pt>
                <c:pt idx="18467">
                  <c:v>2768</c:v>
                </c:pt>
                <c:pt idx="18468">
                  <c:v>2802</c:v>
                </c:pt>
                <c:pt idx="18469">
                  <c:v>2793</c:v>
                </c:pt>
                <c:pt idx="18470">
                  <c:v>2780</c:v>
                </c:pt>
                <c:pt idx="18471">
                  <c:v>2819</c:v>
                </c:pt>
                <c:pt idx="18472">
                  <c:v>2782</c:v>
                </c:pt>
                <c:pt idx="18473">
                  <c:v>2790</c:v>
                </c:pt>
                <c:pt idx="18474">
                  <c:v>2758</c:v>
                </c:pt>
                <c:pt idx="18475">
                  <c:v>2775</c:v>
                </c:pt>
                <c:pt idx="18476">
                  <c:v>2804</c:v>
                </c:pt>
                <c:pt idx="18477">
                  <c:v>2790</c:v>
                </c:pt>
                <c:pt idx="18478">
                  <c:v>2803</c:v>
                </c:pt>
                <c:pt idx="18479">
                  <c:v>2780</c:v>
                </c:pt>
                <c:pt idx="18480">
                  <c:v>2783</c:v>
                </c:pt>
                <c:pt idx="18481">
                  <c:v>2750</c:v>
                </c:pt>
                <c:pt idx="18482">
                  <c:v>2786</c:v>
                </c:pt>
                <c:pt idx="18483">
                  <c:v>2773</c:v>
                </c:pt>
                <c:pt idx="18484">
                  <c:v>2818</c:v>
                </c:pt>
                <c:pt idx="18485">
                  <c:v>2798</c:v>
                </c:pt>
                <c:pt idx="18486">
                  <c:v>2796</c:v>
                </c:pt>
                <c:pt idx="18487">
                  <c:v>2824</c:v>
                </c:pt>
                <c:pt idx="18488">
                  <c:v>2798</c:v>
                </c:pt>
                <c:pt idx="18489">
                  <c:v>2802</c:v>
                </c:pt>
                <c:pt idx="18490">
                  <c:v>2780</c:v>
                </c:pt>
                <c:pt idx="18491">
                  <c:v>2770</c:v>
                </c:pt>
                <c:pt idx="18492">
                  <c:v>2810</c:v>
                </c:pt>
                <c:pt idx="18493">
                  <c:v>2789</c:v>
                </c:pt>
                <c:pt idx="18494">
                  <c:v>2798</c:v>
                </c:pt>
                <c:pt idx="18495">
                  <c:v>2798</c:v>
                </c:pt>
                <c:pt idx="18496">
                  <c:v>2823</c:v>
                </c:pt>
                <c:pt idx="18497">
                  <c:v>2805</c:v>
                </c:pt>
                <c:pt idx="18498">
                  <c:v>2838</c:v>
                </c:pt>
                <c:pt idx="18499">
                  <c:v>2823</c:v>
                </c:pt>
                <c:pt idx="18500">
                  <c:v>2769</c:v>
                </c:pt>
                <c:pt idx="18501">
                  <c:v>2798</c:v>
                </c:pt>
                <c:pt idx="18502">
                  <c:v>2798</c:v>
                </c:pt>
                <c:pt idx="18503">
                  <c:v>2764</c:v>
                </c:pt>
                <c:pt idx="18504">
                  <c:v>2759</c:v>
                </c:pt>
                <c:pt idx="18505">
                  <c:v>2771</c:v>
                </c:pt>
                <c:pt idx="18506">
                  <c:v>2791</c:v>
                </c:pt>
                <c:pt idx="18507">
                  <c:v>2819</c:v>
                </c:pt>
                <c:pt idx="18508">
                  <c:v>2803</c:v>
                </c:pt>
                <c:pt idx="18509">
                  <c:v>2776</c:v>
                </c:pt>
                <c:pt idx="18510">
                  <c:v>2764</c:v>
                </c:pt>
                <c:pt idx="18511">
                  <c:v>2830</c:v>
                </c:pt>
                <c:pt idx="18512">
                  <c:v>2822</c:v>
                </c:pt>
                <c:pt idx="18513">
                  <c:v>2803</c:v>
                </c:pt>
                <c:pt idx="18514">
                  <c:v>2794</c:v>
                </c:pt>
                <c:pt idx="18515">
                  <c:v>2800</c:v>
                </c:pt>
                <c:pt idx="18516">
                  <c:v>2814</c:v>
                </c:pt>
                <c:pt idx="18517">
                  <c:v>2793</c:v>
                </c:pt>
                <c:pt idx="18518">
                  <c:v>2800</c:v>
                </c:pt>
                <c:pt idx="18519">
                  <c:v>2769</c:v>
                </c:pt>
                <c:pt idx="18520">
                  <c:v>2823</c:v>
                </c:pt>
                <c:pt idx="18521">
                  <c:v>2834</c:v>
                </c:pt>
                <c:pt idx="18522">
                  <c:v>2804</c:v>
                </c:pt>
                <c:pt idx="18523">
                  <c:v>2804</c:v>
                </c:pt>
                <c:pt idx="18524">
                  <c:v>2789</c:v>
                </c:pt>
                <c:pt idx="18525">
                  <c:v>2816</c:v>
                </c:pt>
                <c:pt idx="18526">
                  <c:v>2793</c:v>
                </c:pt>
                <c:pt idx="18527">
                  <c:v>2833</c:v>
                </c:pt>
                <c:pt idx="18528">
                  <c:v>2823</c:v>
                </c:pt>
                <c:pt idx="18529">
                  <c:v>2824</c:v>
                </c:pt>
                <c:pt idx="18530">
                  <c:v>2762</c:v>
                </c:pt>
                <c:pt idx="18531">
                  <c:v>2797</c:v>
                </c:pt>
                <c:pt idx="18532">
                  <c:v>2781</c:v>
                </c:pt>
                <c:pt idx="18533">
                  <c:v>2784</c:v>
                </c:pt>
                <c:pt idx="18534">
                  <c:v>2816</c:v>
                </c:pt>
                <c:pt idx="18535">
                  <c:v>2826</c:v>
                </c:pt>
                <c:pt idx="18536">
                  <c:v>2787</c:v>
                </c:pt>
                <c:pt idx="18537">
                  <c:v>2773</c:v>
                </c:pt>
                <c:pt idx="18538">
                  <c:v>2807</c:v>
                </c:pt>
                <c:pt idx="18539">
                  <c:v>2785</c:v>
                </c:pt>
                <c:pt idx="18540">
                  <c:v>2806</c:v>
                </c:pt>
                <c:pt idx="18541">
                  <c:v>2810</c:v>
                </c:pt>
                <c:pt idx="18542">
                  <c:v>2792</c:v>
                </c:pt>
                <c:pt idx="18543">
                  <c:v>2819</c:v>
                </c:pt>
                <c:pt idx="18544">
                  <c:v>2826</c:v>
                </c:pt>
                <c:pt idx="18545">
                  <c:v>2838</c:v>
                </c:pt>
                <c:pt idx="18546">
                  <c:v>2821</c:v>
                </c:pt>
                <c:pt idx="18547">
                  <c:v>2834</c:v>
                </c:pt>
                <c:pt idx="18548">
                  <c:v>2829</c:v>
                </c:pt>
                <c:pt idx="18549">
                  <c:v>2832</c:v>
                </c:pt>
                <c:pt idx="18550">
                  <c:v>2808</c:v>
                </c:pt>
                <c:pt idx="18551">
                  <c:v>2832</c:v>
                </c:pt>
                <c:pt idx="18552">
                  <c:v>2838</c:v>
                </c:pt>
                <c:pt idx="18553">
                  <c:v>2832</c:v>
                </c:pt>
                <c:pt idx="18554">
                  <c:v>2825</c:v>
                </c:pt>
                <c:pt idx="18555">
                  <c:v>2842</c:v>
                </c:pt>
                <c:pt idx="18556">
                  <c:v>2805</c:v>
                </c:pt>
                <c:pt idx="18557">
                  <c:v>2825</c:v>
                </c:pt>
                <c:pt idx="18558">
                  <c:v>2835</c:v>
                </c:pt>
                <c:pt idx="18559">
                  <c:v>2818</c:v>
                </c:pt>
                <c:pt idx="18560">
                  <c:v>2845</c:v>
                </c:pt>
                <c:pt idx="18561">
                  <c:v>2813</c:v>
                </c:pt>
                <c:pt idx="18562">
                  <c:v>2833</c:v>
                </c:pt>
                <c:pt idx="18563">
                  <c:v>2853</c:v>
                </c:pt>
                <c:pt idx="18564">
                  <c:v>2846</c:v>
                </c:pt>
                <c:pt idx="18565">
                  <c:v>2836</c:v>
                </c:pt>
                <c:pt idx="18566">
                  <c:v>2850</c:v>
                </c:pt>
                <c:pt idx="18567">
                  <c:v>2838</c:v>
                </c:pt>
                <c:pt idx="18568">
                  <c:v>2823</c:v>
                </c:pt>
                <c:pt idx="18569">
                  <c:v>2847</c:v>
                </c:pt>
                <c:pt idx="18570">
                  <c:v>2835</c:v>
                </c:pt>
                <c:pt idx="18571">
                  <c:v>2844</c:v>
                </c:pt>
                <c:pt idx="18572">
                  <c:v>2819</c:v>
                </c:pt>
                <c:pt idx="18573">
                  <c:v>2805</c:v>
                </c:pt>
                <c:pt idx="18574">
                  <c:v>2826</c:v>
                </c:pt>
                <c:pt idx="18575">
                  <c:v>2844</c:v>
                </c:pt>
                <c:pt idx="18576">
                  <c:v>2806</c:v>
                </c:pt>
                <c:pt idx="18577">
                  <c:v>2806</c:v>
                </c:pt>
                <c:pt idx="18578">
                  <c:v>2833</c:v>
                </c:pt>
                <c:pt idx="18579">
                  <c:v>2835</c:v>
                </c:pt>
                <c:pt idx="18580">
                  <c:v>2819</c:v>
                </c:pt>
                <c:pt idx="18581">
                  <c:v>2850</c:v>
                </c:pt>
                <c:pt idx="18582">
                  <c:v>2848</c:v>
                </c:pt>
                <c:pt idx="18583">
                  <c:v>2860</c:v>
                </c:pt>
                <c:pt idx="18584">
                  <c:v>2856</c:v>
                </c:pt>
                <c:pt idx="18585">
                  <c:v>2797</c:v>
                </c:pt>
                <c:pt idx="18586">
                  <c:v>2848</c:v>
                </c:pt>
                <c:pt idx="18587">
                  <c:v>2814</c:v>
                </c:pt>
                <c:pt idx="18588">
                  <c:v>2833</c:v>
                </c:pt>
                <c:pt idx="18589">
                  <c:v>2813</c:v>
                </c:pt>
                <c:pt idx="18590">
                  <c:v>2857</c:v>
                </c:pt>
                <c:pt idx="18591">
                  <c:v>2833</c:v>
                </c:pt>
                <c:pt idx="18592">
                  <c:v>2826</c:v>
                </c:pt>
                <c:pt idx="18593">
                  <c:v>2814</c:v>
                </c:pt>
                <c:pt idx="18594">
                  <c:v>2821</c:v>
                </c:pt>
                <c:pt idx="18595">
                  <c:v>2841</c:v>
                </c:pt>
                <c:pt idx="18596">
                  <c:v>2793</c:v>
                </c:pt>
                <c:pt idx="18597">
                  <c:v>2831</c:v>
                </c:pt>
                <c:pt idx="18598">
                  <c:v>2827</c:v>
                </c:pt>
                <c:pt idx="18599">
                  <c:v>2812</c:v>
                </c:pt>
                <c:pt idx="18600">
                  <c:v>2807</c:v>
                </c:pt>
                <c:pt idx="18601">
                  <c:v>2818</c:v>
                </c:pt>
                <c:pt idx="18602">
                  <c:v>2816</c:v>
                </c:pt>
                <c:pt idx="18603">
                  <c:v>2816</c:v>
                </c:pt>
                <c:pt idx="18604">
                  <c:v>2809</c:v>
                </c:pt>
                <c:pt idx="18605">
                  <c:v>2834</c:v>
                </c:pt>
                <c:pt idx="18606">
                  <c:v>2841</c:v>
                </c:pt>
                <c:pt idx="18607">
                  <c:v>2832</c:v>
                </c:pt>
                <c:pt idx="18608">
                  <c:v>2855</c:v>
                </c:pt>
                <c:pt idx="18609">
                  <c:v>2831</c:v>
                </c:pt>
                <c:pt idx="18610">
                  <c:v>2807</c:v>
                </c:pt>
                <c:pt idx="18611">
                  <c:v>2830</c:v>
                </c:pt>
                <c:pt idx="18612">
                  <c:v>2822</c:v>
                </c:pt>
                <c:pt idx="18613">
                  <c:v>2844</c:v>
                </c:pt>
                <c:pt idx="18614">
                  <c:v>2828</c:v>
                </c:pt>
                <c:pt idx="18615">
                  <c:v>2810</c:v>
                </c:pt>
                <c:pt idx="18616">
                  <c:v>2809</c:v>
                </c:pt>
                <c:pt idx="18617">
                  <c:v>2822</c:v>
                </c:pt>
                <c:pt idx="18618">
                  <c:v>2852</c:v>
                </c:pt>
                <c:pt idx="18619">
                  <c:v>2820</c:v>
                </c:pt>
                <c:pt idx="18620">
                  <c:v>2843</c:v>
                </c:pt>
                <c:pt idx="18621">
                  <c:v>2831</c:v>
                </c:pt>
                <c:pt idx="18622">
                  <c:v>2851</c:v>
                </c:pt>
                <c:pt idx="18623">
                  <c:v>2809</c:v>
                </c:pt>
                <c:pt idx="18624">
                  <c:v>2809</c:v>
                </c:pt>
                <c:pt idx="18625">
                  <c:v>2811</c:v>
                </c:pt>
                <c:pt idx="18626">
                  <c:v>2824</c:v>
                </c:pt>
                <c:pt idx="18627">
                  <c:v>2813</c:v>
                </c:pt>
                <c:pt idx="18628">
                  <c:v>2826</c:v>
                </c:pt>
                <c:pt idx="18629">
                  <c:v>2849</c:v>
                </c:pt>
                <c:pt idx="18630">
                  <c:v>2854</c:v>
                </c:pt>
                <c:pt idx="18631">
                  <c:v>2850</c:v>
                </c:pt>
                <c:pt idx="18632">
                  <c:v>2853</c:v>
                </c:pt>
                <c:pt idx="18633">
                  <c:v>2841</c:v>
                </c:pt>
                <c:pt idx="18634">
                  <c:v>2853</c:v>
                </c:pt>
                <c:pt idx="18635">
                  <c:v>2830</c:v>
                </c:pt>
                <c:pt idx="18636">
                  <c:v>2859</c:v>
                </c:pt>
                <c:pt idx="18637">
                  <c:v>2836</c:v>
                </c:pt>
                <c:pt idx="18638">
                  <c:v>2836</c:v>
                </c:pt>
                <c:pt idx="18639">
                  <c:v>2817</c:v>
                </c:pt>
                <c:pt idx="18640">
                  <c:v>2842</c:v>
                </c:pt>
                <c:pt idx="18641">
                  <c:v>2847</c:v>
                </c:pt>
                <c:pt idx="18642">
                  <c:v>2835</c:v>
                </c:pt>
                <c:pt idx="18643">
                  <c:v>2831</c:v>
                </c:pt>
                <c:pt idx="18644">
                  <c:v>2795</c:v>
                </c:pt>
                <c:pt idx="18645">
                  <c:v>2848</c:v>
                </c:pt>
                <c:pt idx="18646">
                  <c:v>2831</c:v>
                </c:pt>
                <c:pt idx="18647">
                  <c:v>2832</c:v>
                </c:pt>
                <c:pt idx="18648">
                  <c:v>2862</c:v>
                </c:pt>
                <c:pt idx="18649">
                  <c:v>2836</c:v>
                </c:pt>
                <c:pt idx="18650">
                  <c:v>2835</c:v>
                </c:pt>
                <c:pt idx="18651">
                  <c:v>2842</c:v>
                </c:pt>
                <c:pt idx="18652">
                  <c:v>2845</c:v>
                </c:pt>
                <c:pt idx="18653">
                  <c:v>2851</c:v>
                </c:pt>
                <c:pt idx="18654">
                  <c:v>2850</c:v>
                </c:pt>
                <c:pt idx="18655">
                  <c:v>2860</c:v>
                </c:pt>
                <c:pt idx="18656">
                  <c:v>2831</c:v>
                </c:pt>
                <c:pt idx="18657">
                  <c:v>2845</c:v>
                </c:pt>
                <c:pt idx="18658">
                  <c:v>2845</c:v>
                </c:pt>
                <c:pt idx="18659">
                  <c:v>2839</c:v>
                </c:pt>
                <c:pt idx="18660">
                  <c:v>2839</c:v>
                </c:pt>
                <c:pt idx="18661">
                  <c:v>2819</c:v>
                </c:pt>
                <c:pt idx="18662">
                  <c:v>2822</c:v>
                </c:pt>
                <c:pt idx="18663">
                  <c:v>2852</c:v>
                </c:pt>
                <c:pt idx="18664">
                  <c:v>2826</c:v>
                </c:pt>
                <c:pt idx="18665">
                  <c:v>2807</c:v>
                </c:pt>
                <c:pt idx="18666">
                  <c:v>2854</c:v>
                </c:pt>
                <c:pt idx="18667">
                  <c:v>2814</c:v>
                </c:pt>
                <c:pt idx="18668">
                  <c:v>2848</c:v>
                </c:pt>
                <c:pt idx="18669">
                  <c:v>2849</c:v>
                </c:pt>
                <c:pt idx="18670">
                  <c:v>2812</c:v>
                </c:pt>
                <c:pt idx="18671">
                  <c:v>2811</c:v>
                </c:pt>
                <c:pt idx="18672">
                  <c:v>2839</c:v>
                </c:pt>
                <c:pt idx="18673">
                  <c:v>2795</c:v>
                </c:pt>
                <c:pt idx="18674">
                  <c:v>2839</c:v>
                </c:pt>
                <c:pt idx="18675">
                  <c:v>2826</c:v>
                </c:pt>
                <c:pt idx="18676">
                  <c:v>2826</c:v>
                </c:pt>
                <c:pt idx="18677">
                  <c:v>2835</c:v>
                </c:pt>
                <c:pt idx="18678">
                  <c:v>2824</c:v>
                </c:pt>
                <c:pt idx="18679">
                  <c:v>2823</c:v>
                </c:pt>
                <c:pt idx="18680">
                  <c:v>2841</c:v>
                </c:pt>
                <c:pt idx="18681">
                  <c:v>2788</c:v>
                </c:pt>
                <c:pt idx="18682">
                  <c:v>2820</c:v>
                </c:pt>
                <c:pt idx="18683">
                  <c:v>2785</c:v>
                </c:pt>
                <c:pt idx="18684">
                  <c:v>2793</c:v>
                </c:pt>
                <c:pt idx="18685">
                  <c:v>2797</c:v>
                </c:pt>
                <c:pt idx="18686">
                  <c:v>2819</c:v>
                </c:pt>
                <c:pt idx="18687">
                  <c:v>2792</c:v>
                </c:pt>
                <c:pt idx="18688">
                  <c:v>2774</c:v>
                </c:pt>
                <c:pt idx="18689">
                  <c:v>2794</c:v>
                </c:pt>
                <c:pt idx="18690">
                  <c:v>2829</c:v>
                </c:pt>
                <c:pt idx="18691">
                  <c:v>2790</c:v>
                </c:pt>
                <c:pt idx="18692">
                  <c:v>2786</c:v>
                </c:pt>
                <c:pt idx="18693">
                  <c:v>2809</c:v>
                </c:pt>
                <c:pt idx="18694">
                  <c:v>2822</c:v>
                </c:pt>
                <c:pt idx="18695">
                  <c:v>2813</c:v>
                </c:pt>
                <c:pt idx="18696">
                  <c:v>2802</c:v>
                </c:pt>
                <c:pt idx="18697">
                  <c:v>2836</c:v>
                </c:pt>
                <c:pt idx="18698">
                  <c:v>2823</c:v>
                </c:pt>
                <c:pt idx="18699">
                  <c:v>2853</c:v>
                </c:pt>
                <c:pt idx="18700">
                  <c:v>2818</c:v>
                </c:pt>
                <c:pt idx="18701">
                  <c:v>2797</c:v>
                </c:pt>
                <c:pt idx="18702">
                  <c:v>2823</c:v>
                </c:pt>
                <c:pt idx="18703">
                  <c:v>2835</c:v>
                </c:pt>
                <c:pt idx="18704">
                  <c:v>2818</c:v>
                </c:pt>
                <c:pt idx="18705">
                  <c:v>2857</c:v>
                </c:pt>
                <c:pt idx="18706">
                  <c:v>2845</c:v>
                </c:pt>
                <c:pt idx="18707">
                  <c:v>2840</c:v>
                </c:pt>
                <c:pt idx="18708">
                  <c:v>2859</c:v>
                </c:pt>
                <c:pt idx="18709">
                  <c:v>2836</c:v>
                </c:pt>
                <c:pt idx="18710">
                  <c:v>2862</c:v>
                </c:pt>
                <c:pt idx="18711">
                  <c:v>2827</c:v>
                </c:pt>
                <c:pt idx="18712">
                  <c:v>2859</c:v>
                </c:pt>
                <c:pt idx="18713">
                  <c:v>2818</c:v>
                </c:pt>
                <c:pt idx="18714">
                  <c:v>2799</c:v>
                </c:pt>
                <c:pt idx="18715">
                  <c:v>2828</c:v>
                </c:pt>
                <c:pt idx="18716">
                  <c:v>2805</c:v>
                </c:pt>
                <c:pt idx="18717">
                  <c:v>2821</c:v>
                </c:pt>
                <c:pt idx="18718">
                  <c:v>2825</c:v>
                </c:pt>
                <c:pt idx="18719">
                  <c:v>2800</c:v>
                </c:pt>
                <c:pt idx="18720">
                  <c:v>2841</c:v>
                </c:pt>
                <c:pt idx="18721">
                  <c:v>2852</c:v>
                </c:pt>
                <c:pt idx="18722">
                  <c:v>2825</c:v>
                </c:pt>
                <c:pt idx="18723">
                  <c:v>2809</c:v>
                </c:pt>
                <c:pt idx="18724">
                  <c:v>2845</c:v>
                </c:pt>
                <c:pt idx="18725">
                  <c:v>2856</c:v>
                </c:pt>
                <c:pt idx="18726">
                  <c:v>2817</c:v>
                </c:pt>
                <c:pt idx="18727">
                  <c:v>2858</c:v>
                </c:pt>
                <c:pt idx="18728">
                  <c:v>2811</c:v>
                </c:pt>
                <c:pt idx="18729">
                  <c:v>2866</c:v>
                </c:pt>
                <c:pt idx="18730">
                  <c:v>2812</c:v>
                </c:pt>
                <c:pt idx="18731">
                  <c:v>2825</c:v>
                </c:pt>
                <c:pt idx="18732">
                  <c:v>2818</c:v>
                </c:pt>
                <c:pt idx="18733">
                  <c:v>2812</c:v>
                </c:pt>
                <c:pt idx="18734">
                  <c:v>2844</c:v>
                </c:pt>
                <c:pt idx="18735">
                  <c:v>2827</c:v>
                </c:pt>
                <c:pt idx="18736">
                  <c:v>2825</c:v>
                </c:pt>
                <c:pt idx="18737">
                  <c:v>2854</c:v>
                </c:pt>
                <c:pt idx="18738">
                  <c:v>2849</c:v>
                </c:pt>
                <c:pt idx="18739">
                  <c:v>2841</c:v>
                </c:pt>
                <c:pt idx="18740">
                  <c:v>2817</c:v>
                </c:pt>
                <c:pt idx="18741">
                  <c:v>2833</c:v>
                </c:pt>
                <c:pt idx="18742">
                  <c:v>2828</c:v>
                </c:pt>
                <c:pt idx="18743">
                  <c:v>2850</c:v>
                </c:pt>
                <c:pt idx="18744">
                  <c:v>2838</c:v>
                </c:pt>
                <c:pt idx="18745">
                  <c:v>2834</c:v>
                </c:pt>
                <c:pt idx="18746">
                  <c:v>2824</c:v>
                </c:pt>
                <c:pt idx="18747">
                  <c:v>2828</c:v>
                </c:pt>
                <c:pt idx="18748">
                  <c:v>2832</c:v>
                </c:pt>
                <c:pt idx="18749">
                  <c:v>2844</c:v>
                </c:pt>
                <c:pt idx="18750">
                  <c:v>2867</c:v>
                </c:pt>
                <c:pt idx="18751">
                  <c:v>2865</c:v>
                </c:pt>
                <c:pt idx="18752">
                  <c:v>2836</c:v>
                </c:pt>
                <c:pt idx="18753">
                  <c:v>2849</c:v>
                </c:pt>
                <c:pt idx="18754">
                  <c:v>2852</c:v>
                </c:pt>
                <c:pt idx="18755">
                  <c:v>2859</c:v>
                </c:pt>
                <c:pt idx="18756">
                  <c:v>2843</c:v>
                </c:pt>
                <c:pt idx="18757">
                  <c:v>2861</c:v>
                </c:pt>
                <c:pt idx="18758">
                  <c:v>2854</c:v>
                </c:pt>
                <c:pt idx="18759">
                  <c:v>2821</c:v>
                </c:pt>
                <c:pt idx="18760">
                  <c:v>2813</c:v>
                </c:pt>
                <c:pt idx="18761">
                  <c:v>2846</c:v>
                </c:pt>
                <c:pt idx="18762">
                  <c:v>2810</c:v>
                </c:pt>
                <c:pt idx="18763">
                  <c:v>2851</c:v>
                </c:pt>
                <c:pt idx="18764">
                  <c:v>2836</c:v>
                </c:pt>
                <c:pt idx="18765">
                  <c:v>2800</c:v>
                </c:pt>
                <c:pt idx="18766">
                  <c:v>2804</c:v>
                </c:pt>
                <c:pt idx="18767">
                  <c:v>2828</c:v>
                </c:pt>
                <c:pt idx="18768">
                  <c:v>2832</c:v>
                </c:pt>
                <c:pt idx="18769">
                  <c:v>2839</c:v>
                </c:pt>
                <c:pt idx="18770">
                  <c:v>2821</c:v>
                </c:pt>
                <c:pt idx="18771">
                  <c:v>2837</c:v>
                </c:pt>
                <c:pt idx="18772">
                  <c:v>2820</c:v>
                </c:pt>
                <c:pt idx="18773">
                  <c:v>2826</c:v>
                </c:pt>
                <c:pt idx="18774">
                  <c:v>2817</c:v>
                </c:pt>
                <c:pt idx="18775">
                  <c:v>2858</c:v>
                </c:pt>
                <c:pt idx="18776">
                  <c:v>2862</c:v>
                </c:pt>
                <c:pt idx="18777">
                  <c:v>2821</c:v>
                </c:pt>
                <c:pt idx="18778">
                  <c:v>2832</c:v>
                </c:pt>
                <c:pt idx="18779">
                  <c:v>2834</c:v>
                </c:pt>
                <c:pt idx="18780">
                  <c:v>2851</c:v>
                </c:pt>
                <c:pt idx="18781">
                  <c:v>2808</c:v>
                </c:pt>
                <c:pt idx="18782">
                  <c:v>2832</c:v>
                </c:pt>
                <c:pt idx="18783">
                  <c:v>2827</c:v>
                </c:pt>
                <c:pt idx="18784">
                  <c:v>2842</c:v>
                </c:pt>
                <c:pt idx="18785">
                  <c:v>2859</c:v>
                </c:pt>
                <c:pt idx="18786">
                  <c:v>2866</c:v>
                </c:pt>
                <c:pt idx="18787">
                  <c:v>2843</c:v>
                </c:pt>
                <c:pt idx="18788">
                  <c:v>2828</c:v>
                </c:pt>
                <c:pt idx="18789">
                  <c:v>2793</c:v>
                </c:pt>
                <c:pt idx="18790">
                  <c:v>2828</c:v>
                </c:pt>
                <c:pt idx="18791">
                  <c:v>2835</c:v>
                </c:pt>
                <c:pt idx="18792">
                  <c:v>2837</c:v>
                </c:pt>
                <c:pt idx="18793">
                  <c:v>2830</c:v>
                </c:pt>
                <c:pt idx="18794">
                  <c:v>2808</c:v>
                </c:pt>
                <c:pt idx="18795">
                  <c:v>2850</c:v>
                </c:pt>
                <c:pt idx="18796">
                  <c:v>2821</c:v>
                </c:pt>
                <c:pt idx="18797">
                  <c:v>2828</c:v>
                </c:pt>
                <c:pt idx="18798">
                  <c:v>2831</c:v>
                </c:pt>
                <c:pt idx="18799">
                  <c:v>2834</c:v>
                </c:pt>
                <c:pt idx="18800">
                  <c:v>2827</c:v>
                </c:pt>
                <c:pt idx="18801">
                  <c:v>2857</c:v>
                </c:pt>
                <c:pt idx="18802">
                  <c:v>2825</c:v>
                </c:pt>
                <c:pt idx="18803">
                  <c:v>2812</c:v>
                </c:pt>
                <c:pt idx="18804">
                  <c:v>2804</c:v>
                </c:pt>
                <c:pt idx="18805">
                  <c:v>2826</c:v>
                </c:pt>
                <c:pt idx="18806">
                  <c:v>2830</c:v>
                </c:pt>
                <c:pt idx="18807">
                  <c:v>2834</c:v>
                </c:pt>
                <c:pt idx="18808">
                  <c:v>2841</c:v>
                </c:pt>
                <c:pt idx="18809">
                  <c:v>2820</c:v>
                </c:pt>
                <c:pt idx="18810">
                  <c:v>2835</c:v>
                </c:pt>
                <c:pt idx="18811">
                  <c:v>2841</c:v>
                </c:pt>
                <c:pt idx="18812">
                  <c:v>2832</c:v>
                </c:pt>
                <c:pt idx="18813">
                  <c:v>2820</c:v>
                </c:pt>
                <c:pt idx="18814">
                  <c:v>2850</c:v>
                </c:pt>
                <c:pt idx="18815">
                  <c:v>2840</c:v>
                </c:pt>
                <c:pt idx="18816">
                  <c:v>2849</c:v>
                </c:pt>
                <c:pt idx="18817">
                  <c:v>2832</c:v>
                </c:pt>
                <c:pt idx="18818">
                  <c:v>2827</c:v>
                </c:pt>
                <c:pt idx="18819">
                  <c:v>2840</c:v>
                </c:pt>
                <c:pt idx="18820">
                  <c:v>2810</c:v>
                </c:pt>
                <c:pt idx="18821">
                  <c:v>2842</c:v>
                </c:pt>
                <c:pt idx="18822">
                  <c:v>2827</c:v>
                </c:pt>
                <c:pt idx="18823">
                  <c:v>2838</c:v>
                </c:pt>
                <c:pt idx="18824">
                  <c:v>2842</c:v>
                </c:pt>
                <c:pt idx="18825">
                  <c:v>2845</c:v>
                </c:pt>
                <c:pt idx="18826">
                  <c:v>2808</c:v>
                </c:pt>
                <c:pt idx="18827">
                  <c:v>2846</c:v>
                </c:pt>
                <c:pt idx="18828">
                  <c:v>2826</c:v>
                </c:pt>
                <c:pt idx="18829">
                  <c:v>2809</c:v>
                </c:pt>
                <c:pt idx="18830">
                  <c:v>2820</c:v>
                </c:pt>
                <c:pt idx="18831">
                  <c:v>2838</c:v>
                </c:pt>
                <c:pt idx="18832">
                  <c:v>2850</c:v>
                </c:pt>
                <c:pt idx="18833">
                  <c:v>2832</c:v>
                </c:pt>
                <c:pt idx="18834">
                  <c:v>2823</c:v>
                </c:pt>
                <c:pt idx="18835">
                  <c:v>2827</c:v>
                </c:pt>
                <c:pt idx="18836">
                  <c:v>2852</c:v>
                </c:pt>
                <c:pt idx="18837">
                  <c:v>2862</c:v>
                </c:pt>
                <c:pt idx="18838">
                  <c:v>2835</c:v>
                </c:pt>
                <c:pt idx="18839">
                  <c:v>2815</c:v>
                </c:pt>
                <c:pt idx="18840">
                  <c:v>2825</c:v>
                </c:pt>
                <c:pt idx="18841">
                  <c:v>2805</c:v>
                </c:pt>
                <c:pt idx="18842">
                  <c:v>2822</c:v>
                </c:pt>
                <c:pt idx="18843">
                  <c:v>2833</c:v>
                </c:pt>
                <c:pt idx="18844">
                  <c:v>2809</c:v>
                </c:pt>
                <c:pt idx="18845">
                  <c:v>2803</c:v>
                </c:pt>
                <c:pt idx="18846">
                  <c:v>2828</c:v>
                </c:pt>
                <c:pt idx="18847">
                  <c:v>2800</c:v>
                </c:pt>
                <c:pt idx="18848">
                  <c:v>2810</c:v>
                </c:pt>
                <c:pt idx="18849">
                  <c:v>2800</c:v>
                </c:pt>
                <c:pt idx="18850">
                  <c:v>2817</c:v>
                </c:pt>
                <c:pt idx="18851">
                  <c:v>2792</c:v>
                </c:pt>
                <c:pt idx="18852">
                  <c:v>2789</c:v>
                </c:pt>
                <c:pt idx="18853">
                  <c:v>2809</c:v>
                </c:pt>
                <c:pt idx="18854">
                  <c:v>2820</c:v>
                </c:pt>
                <c:pt idx="18855">
                  <c:v>2792</c:v>
                </c:pt>
                <c:pt idx="18856">
                  <c:v>2817</c:v>
                </c:pt>
                <c:pt idx="18857">
                  <c:v>2823</c:v>
                </c:pt>
                <c:pt idx="18858">
                  <c:v>2802</c:v>
                </c:pt>
                <c:pt idx="18859">
                  <c:v>2795</c:v>
                </c:pt>
                <c:pt idx="18860">
                  <c:v>2832</c:v>
                </c:pt>
                <c:pt idx="18861">
                  <c:v>2835</c:v>
                </c:pt>
                <c:pt idx="18862">
                  <c:v>2845</c:v>
                </c:pt>
                <c:pt idx="18863">
                  <c:v>2800</c:v>
                </c:pt>
                <c:pt idx="18864">
                  <c:v>2845</c:v>
                </c:pt>
                <c:pt idx="18865">
                  <c:v>2838</c:v>
                </c:pt>
                <c:pt idx="18866">
                  <c:v>2818</c:v>
                </c:pt>
                <c:pt idx="18867">
                  <c:v>2861</c:v>
                </c:pt>
                <c:pt idx="18868">
                  <c:v>2844</c:v>
                </c:pt>
                <c:pt idx="18869">
                  <c:v>2836</c:v>
                </c:pt>
                <c:pt idx="18870">
                  <c:v>2829</c:v>
                </c:pt>
                <c:pt idx="18871">
                  <c:v>2831</c:v>
                </c:pt>
                <c:pt idx="18872">
                  <c:v>2818</c:v>
                </c:pt>
                <c:pt idx="18873">
                  <c:v>2858</c:v>
                </c:pt>
                <c:pt idx="18874">
                  <c:v>2835</c:v>
                </c:pt>
                <c:pt idx="18875">
                  <c:v>2821</c:v>
                </c:pt>
                <c:pt idx="18876">
                  <c:v>2829</c:v>
                </c:pt>
                <c:pt idx="18877">
                  <c:v>2840</c:v>
                </c:pt>
                <c:pt idx="18878">
                  <c:v>2837</c:v>
                </c:pt>
                <c:pt idx="18879">
                  <c:v>2877</c:v>
                </c:pt>
                <c:pt idx="18880">
                  <c:v>2823</c:v>
                </c:pt>
                <c:pt idx="18881">
                  <c:v>2875</c:v>
                </c:pt>
                <c:pt idx="18882">
                  <c:v>2861</c:v>
                </c:pt>
                <c:pt idx="18883">
                  <c:v>2855</c:v>
                </c:pt>
                <c:pt idx="18884">
                  <c:v>2843</c:v>
                </c:pt>
                <c:pt idx="18885">
                  <c:v>2840</c:v>
                </c:pt>
                <c:pt idx="18886">
                  <c:v>2868</c:v>
                </c:pt>
                <c:pt idx="18887">
                  <c:v>2853</c:v>
                </c:pt>
                <c:pt idx="18888">
                  <c:v>2827</c:v>
                </c:pt>
                <c:pt idx="18889">
                  <c:v>2852</c:v>
                </c:pt>
                <c:pt idx="18890">
                  <c:v>2846</c:v>
                </c:pt>
                <c:pt idx="18891">
                  <c:v>2840</c:v>
                </c:pt>
                <c:pt idx="18892">
                  <c:v>2828</c:v>
                </c:pt>
                <c:pt idx="18893">
                  <c:v>2817</c:v>
                </c:pt>
                <c:pt idx="18894">
                  <c:v>2846</c:v>
                </c:pt>
                <c:pt idx="18895">
                  <c:v>2845</c:v>
                </c:pt>
                <c:pt idx="18896">
                  <c:v>2828</c:v>
                </c:pt>
                <c:pt idx="18897">
                  <c:v>2839</c:v>
                </c:pt>
                <c:pt idx="18898">
                  <c:v>2847</c:v>
                </c:pt>
                <c:pt idx="18899">
                  <c:v>2857</c:v>
                </c:pt>
                <c:pt idx="18900">
                  <c:v>2830</c:v>
                </c:pt>
                <c:pt idx="18901">
                  <c:v>2826</c:v>
                </c:pt>
                <c:pt idx="18902">
                  <c:v>2847</c:v>
                </c:pt>
                <c:pt idx="18903">
                  <c:v>2850</c:v>
                </c:pt>
                <c:pt idx="18904">
                  <c:v>2848</c:v>
                </c:pt>
                <c:pt idx="18905">
                  <c:v>2860</c:v>
                </c:pt>
                <c:pt idx="18906">
                  <c:v>2844</c:v>
                </c:pt>
                <c:pt idx="18907">
                  <c:v>2830</c:v>
                </c:pt>
                <c:pt idx="18908">
                  <c:v>2857</c:v>
                </c:pt>
                <c:pt idx="18909">
                  <c:v>2851</c:v>
                </c:pt>
                <c:pt idx="18910">
                  <c:v>2874</c:v>
                </c:pt>
                <c:pt idx="18911">
                  <c:v>2845</c:v>
                </c:pt>
                <c:pt idx="18912">
                  <c:v>2847</c:v>
                </c:pt>
                <c:pt idx="18913">
                  <c:v>2801</c:v>
                </c:pt>
                <c:pt idx="18914">
                  <c:v>2835</c:v>
                </c:pt>
                <c:pt idx="18915">
                  <c:v>2836</c:v>
                </c:pt>
                <c:pt idx="18916">
                  <c:v>2853</c:v>
                </c:pt>
                <c:pt idx="18917">
                  <c:v>2826</c:v>
                </c:pt>
                <c:pt idx="18918">
                  <c:v>2856</c:v>
                </c:pt>
                <c:pt idx="18919">
                  <c:v>2840</c:v>
                </c:pt>
                <c:pt idx="18920">
                  <c:v>2846</c:v>
                </c:pt>
                <c:pt idx="18921">
                  <c:v>2836</c:v>
                </c:pt>
                <c:pt idx="18922">
                  <c:v>2840</c:v>
                </c:pt>
                <c:pt idx="18923">
                  <c:v>2840</c:v>
                </c:pt>
                <c:pt idx="18924">
                  <c:v>2851</c:v>
                </c:pt>
                <c:pt idx="18925">
                  <c:v>2825</c:v>
                </c:pt>
                <c:pt idx="18926">
                  <c:v>2836</c:v>
                </c:pt>
                <c:pt idx="18927">
                  <c:v>2829</c:v>
                </c:pt>
                <c:pt idx="18928">
                  <c:v>2835</c:v>
                </c:pt>
                <c:pt idx="18929">
                  <c:v>2847</c:v>
                </c:pt>
                <c:pt idx="18930">
                  <c:v>2835</c:v>
                </c:pt>
                <c:pt idx="18931">
                  <c:v>2838</c:v>
                </c:pt>
                <c:pt idx="18932">
                  <c:v>2826</c:v>
                </c:pt>
                <c:pt idx="18933">
                  <c:v>2844</c:v>
                </c:pt>
                <c:pt idx="18934">
                  <c:v>2851</c:v>
                </c:pt>
                <c:pt idx="18935">
                  <c:v>2842</c:v>
                </c:pt>
                <c:pt idx="18936">
                  <c:v>2830</c:v>
                </c:pt>
                <c:pt idx="18937">
                  <c:v>2840</c:v>
                </c:pt>
                <c:pt idx="18938">
                  <c:v>2856</c:v>
                </c:pt>
                <c:pt idx="18939">
                  <c:v>2855</c:v>
                </c:pt>
                <c:pt idx="18940">
                  <c:v>2821</c:v>
                </c:pt>
                <c:pt idx="18941">
                  <c:v>2854</c:v>
                </c:pt>
                <c:pt idx="18942">
                  <c:v>2841</c:v>
                </c:pt>
                <c:pt idx="18943">
                  <c:v>2817</c:v>
                </c:pt>
                <c:pt idx="18944">
                  <c:v>2860</c:v>
                </c:pt>
                <c:pt idx="18945">
                  <c:v>2881</c:v>
                </c:pt>
                <c:pt idx="18946">
                  <c:v>2837</c:v>
                </c:pt>
                <c:pt idx="18947">
                  <c:v>2814</c:v>
                </c:pt>
                <c:pt idx="18948">
                  <c:v>2831</c:v>
                </c:pt>
                <c:pt idx="18949">
                  <c:v>2821</c:v>
                </c:pt>
                <c:pt idx="18950">
                  <c:v>2813</c:v>
                </c:pt>
                <c:pt idx="18951">
                  <c:v>2822</c:v>
                </c:pt>
                <c:pt idx="18952">
                  <c:v>2867</c:v>
                </c:pt>
                <c:pt idx="18953">
                  <c:v>2855</c:v>
                </c:pt>
                <c:pt idx="18954">
                  <c:v>2847</c:v>
                </c:pt>
                <c:pt idx="18955">
                  <c:v>2846</c:v>
                </c:pt>
                <c:pt idx="18956">
                  <c:v>2853</c:v>
                </c:pt>
                <c:pt idx="18957">
                  <c:v>2854</c:v>
                </c:pt>
                <c:pt idx="18958">
                  <c:v>2859</c:v>
                </c:pt>
                <c:pt idx="18959">
                  <c:v>2842</c:v>
                </c:pt>
                <c:pt idx="18960">
                  <c:v>2838</c:v>
                </c:pt>
                <c:pt idx="18961">
                  <c:v>2856</c:v>
                </c:pt>
                <c:pt idx="18962">
                  <c:v>2843</c:v>
                </c:pt>
                <c:pt idx="18963">
                  <c:v>2835</c:v>
                </c:pt>
                <c:pt idx="18964">
                  <c:v>2869</c:v>
                </c:pt>
                <c:pt idx="18965">
                  <c:v>2863</c:v>
                </c:pt>
                <c:pt idx="18966">
                  <c:v>2843</c:v>
                </c:pt>
                <c:pt idx="18967">
                  <c:v>2831</c:v>
                </c:pt>
                <c:pt idx="18968">
                  <c:v>2808</c:v>
                </c:pt>
                <c:pt idx="18969">
                  <c:v>2834</c:v>
                </c:pt>
                <c:pt idx="18970">
                  <c:v>2830</c:v>
                </c:pt>
                <c:pt idx="18971">
                  <c:v>2853</c:v>
                </c:pt>
                <c:pt idx="18972">
                  <c:v>2832</c:v>
                </c:pt>
                <c:pt idx="18973">
                  <c:v>2836</c:v>
                </c:pt>
                <c:pt idx="18974">
                  <c:v>2836</c:v>
                </c:pt>
                <c:pt idx="18975">
                  <c:v>2829</c:v>
                </c:pt>
                <c:pt idx="18976">
                  <c:v>2836</c:v>
                </c:pt>
                <c:pt idx="18977">
                  <c:v>2834</c:v>
                </c:pt>
                <c:pt idx="18978">
                  <c:v>2823</c:v>
                </c:pt>
                <c:pt idx="18979">
                  <c:v>2845</c:v>
                </c:pt>
                <c:pt idx="18980">
                  <c:v>2858</c:v>
                </c:pt>
                <c:pt idx="18981">
                  <c:v>2847</c:v>
                </c:pt>
                <c:pt idx="18982">
                  <c:v>2865</c:v>
                </c:pt>
                <c:pt idx="18983">
                  <c:v>2840</c:v>
                </c:pt>
                <c:pt idx="18984">
                  <c:v>2820</c:v>
                </c:pt>
                <c:pt idx="18985">
                  <c:v>2829</c:v>
                </c:pt>
                <c:pt idx="18986">
                  <c:v>2872</c:v>
                </c:pt>
                <c:pt idx="18987">
                  <c:v>2847</c:v>
                </c:pt>
                <c:pt idx="18988">
                  <c:v>2841</c:v>
                </c:pt>
                <c:pt idx="18989">
                  <c:v>2820</c:v>
                </c:pt>
                <c:pt idx="18990">
                  <c:v>2864</c:v>
                </c:pt>
                <c:pt idx="18991">
                  <c:v>2878</c:v>
                </c:pt>
                <c:pt idx="18992">
                  <c:v>2878</c:v>
                </c:pt>
                <c:pt idx="18993">
                  <c:v>2871</c:v>
                </c:pt>
                <c:pt idx="18994">
                  <c:v>2860</c:v>
                </c:pt>
                <c:pt idx="18995">
                  <c:v>2847</c:v>
                </c:pt>
                <c:pt idx="18996">
                  <c:v>2839</c:v>
                </c:pt>
                <c:pt idx="18997">
                  <c:v>2825</c:v>
                </c:pt>
                <c:pt idx="18998">
                  <c:v>2834</c:v>
                </c:pt>
                <c:pt idx="18999">
                  <c:v>2810</c:v>
                </c:pt>
                <c:pt idx="19000">
                  <c:v>2836</c:v>
                </c:pt>
                <c:pt idx="19001">
                  <c:v>2839</c:v>
                </c:pt>
                <c:pt idx="19002">
                  <c:v>2847</c:v>
                </c:pt>
                <c:pt idx="19003">
                  <c:v>2876</c:v>
                </c:pt>
                <c:pt idx="19004">
                  <c:v>2858</c:v>
                </c:pt>
                <c:pt idx="19005">
                  <c:v>2828</c:v>
                </c:pt>
                <c:pt idx="19006">
                  <c:v>2872</c:v>
                </c:pt>
                <c:pt idx="19007">
                  <c:v>2828</c:v>
                </c:pt>
                <c:pt idx="19008">
                  <c:v>2828</c:v>
                </c:pt>
                <c:pt idx="19009">
                  <c:v>2873</c:v>
                </c:pt>
                <c:pt idx="19010">
                  <c:v>2848</c:v>
                </c:pt>
                <c:pt idx="19011">
                  <c:v>2839</c:v>
                </c:pt>
                <c:pt idx="19012">
                  <c:v>2865</c:v>
                </c:pt>
                <c:pt idx="19013">
                  <c:v>2869</c:v>
                </c:pt>
                <c:pt idx="19014">
                  <c:v>2858</c:v>
                </c:pt>
                <c:pt idx="19015">
                  <c:v>2855</c:v>
                </c:pt>
                <c:pt idx="19016">
                  <c:v>2857</c:v>
                </c:pt>
                <c:pt idx="19017">
                  <c:v>2806</c:v>
                </c:pt>
                <c:pt idx="19018">
                  <c:v>2834</c:v>
                </c:pt>
                <c:pt idx="19019">
                  <c:v>2846</c:v>
                </c:pt>
                <c:pt idx="19020">
                  <c:v>2825</c:v>
                </c:pt>
                <c:pt idx="19021">
                  <c:v>2832</c:v>
                </c:pt>
                <c:pt idx="19022">
                  <c:v>2825</c:v>
                </c:pt>
                <c:pt idx="19023">
                  <c:v>2866</c:v>
                </c:pt>
                <c:pt idx="19024">
                  <c:v>2853</c:v>
                </c:pt>
                <c:pt idx="19025">
                  <c:v>2889</c:v>
                </c:pt>
                <c:pt idx="19026">
                  <c:v>2874</c:v>
                </c:pt>
                <c:pt idx="19027">
                  <c:v>2824</c:v>
                </c:pt>
                <c:pt idx="19028">
                  <c:v>2864</c:v>
                </c:pt>
                <c:pt idx="19029">
                  <c:v>2845</c:v>
                </c:pt>
                <c:pt idx="19030">
                  <c:v>2853</c:v>
                </c:pt>
                <c:pt idx="19031">
                  <c:v>2856</c:v>
                </c:pt>
                <c:pt idx="19032">
                  <c:v>2858</c:v>
                </c:pt>
                <c:pt idx="19033">
                  <c:v>2862</c:v>
                </c:pt>
                <c:pt idx="19034">
                  <c:v>2883</c:v>
                </c:pt>
                <c:pt idx="19035">
                  <c:v>2881</c:v>
                </c:pt>
                <c:pt idx="19036">
                  <c:v>2868</c:v>
                </c:pt>
                <c:pt idx="19037">
                  <c:v>2858</c:v>
                </c:pt>
                <c:pt idx="19038">
                  <c:v>2877</c:v>
                </c:pt>
                <c:pt idx="19039">
                  <c:v>2878</c:v>
                </c:pt>
                <c:pt idx="19040">
                  <c:v>2847</c:v>
                </c:pt>
                <c:pt idx="19041">
                  <c:v>2843</c:v>
                </c:pt>
                <c:pt idx="19042">
                  <c:v>2872</c:v>
                </c:pt>
                <c:pt idx="19043">
                  <c:v>2829</c:v>
                </c:pt>
                <c:pt idx="19044">
                  <c:v>2832</c:v>
                </c:pt>
                <c:pt idx="19045">
                  <c:v>2838</c:v>
                </c:pt>
                <c:pt idx="19046">
                  <c:v>2860</c:v>
                </c:pt>
                <c:pt idx="19047">
                  <c:v>2861</c:v>
                </c:pt>
                <c:pt idx="19048">
                  <c:v>2825</c:v>
                </c:pt>
                <c:pt idx="19049">
                  <c:v>2826</c:v>
                </c:pt>
                <c:pt idx="19050">
                  <c:v>2838</c:v>
                </c:pt>
                <c:pt idx="19051">
                  <c:v>2833</c:v>
                </c:pt>
                <c:pt idx="19052">
                  <c:v>2837</c:v>
                </c:pt>
                <c:pt idx="19053">
                  <c:v>2838</c:v>
                </c:pt>
                <c:pt idx="19054">
                  <c:v>2805</c:v>
                </c:pt>
                <c:pt idx="19055">
                  <c:v>2826</c:v>
                </c:pt>
                <c:pt idx="19056">
                  <c:v>2848</c:v>
                </c:pt>
                <c:pt idx="19057">
                  <c:v>2828</c:v>
                </c:pt>
                <c:pt idx="19058">
                  <c:v>2830</c:v>
                </c:pt>
                <c:pt idx="19059">
                  <c:v>2844</c:v>
                </c:pt>
                <c:pt idx="19060">
                  <c:v>2833</c:v>
                </c:pt>
                <c:pt idx="19061">
                  <c:v>2850</c:v>
                </c:pt>
                <c:pt idx="19062">
                  <c:v>2836</c:v>
                </c:pt>
                <c:pt idx="19063">
                  <c:v>2859</c:v>
                </c:pt>
                <c:pt idx="19064">
                  <c:v>2874</c:v>
                </c:pt>
                <c:pt idx="19065">
                  <c:v>2843</c:v>
                </c:pt>
                <c:pt idx="19066">
                  <c:v>2861</c:v>
                </c:pt>
                <c:pt idx="19067">
                  <c:v>2878</c:v>
                </c:pt>
                <c:pt idx="19068">
                  <c:v>2844</c:v>
                </c:pt>
                <c:pt idx="19069">
                  <c:v>2869</c:v>
                </c:pt>
                <c:pt idx="19070">
                  <c:v>2859</c:v>
                </c:pt>
                <c:pt idx="19071">
                  <c:v>2894</c:v>
                </c:pt>
                <c:pt idx="19072">
                  <c:v>2840</c:v>
                </c:pt>
                <c:pt idx="19073">
                  <c:v>2844</c:v>
                </c:pt>
                <c:pt idx="19074">
                  <c:v>2838</c:v>
                </c:pt>
                <c:pt idx="19075">
                  <c:v>2874</c:v>
                </c:pt>
                <c:pt idx="19076">
                  <c:v>2867</c:v>
                </c:pt>
                <c:pt idx="19077">
                  <c:v>2847</c:v>
                </c:pt>
                <c:pt idx="19078">
                  <c:v>2850</c:v>
                </c:pt>
                <c:pt idx="19079">
                  <c:v>2855</c:v>
                </c:pt>
                <c:pt idx="19080">
                  <c:v>2849</c:v>
                </c:pt>
                <c:pt idx="19081">
                  <c:v>2848</c:v>
                </c:pt>
                <c:pt idx="19082">
                  <c:v>2818</c:v>
                </c:pt>
                <c:pt idx="19083">
                  <c:v>2811</c:v>
                </c:pt>
                <c:pt idx="19084">
                  <c:v>2838</c:v>
                </c:pt>
                <c:pt idx="19085">
                  <c:v>2832</c:v>
                </c:pt>
                <c:pt idx="19086">
                  <c:v>2870</c:v>
                </c:pt>
                <c:pt idx="19087">
                  <c:v>2867</c:v>
                </c:pt>
                <c:pt idx="19088">
                  <c:v>2858</c:v>
                </c:pt>
                <c:pt idx="19089">
                  <c:v>2846</c:v>
                </c:pt>
                <c:pt idx="19090">
                  <c:v>2823</c:v>
                </c:pt>
                <c:pt idx="19091">
                  <c:v>2834</c:v>
                </c:pt>
                <c:pt idx="19092">
                  <c:v>2821</c:v>
                </c:pt>
                <c:pt idx="19093">
                  <c:v>2833</c:v>
                </c:pt>
                <c:pt idx="19094">
                  <c:v>2814</c:v>
                </c:pt>
                <c:pt idx="19095">
                  <c:v>2833</c:v>
                </c:pt>
                <c:pt idx="19096">
                  <c:v>2804</c:v>
                </c:pt>
                <c:pt idx="19097">
                  <c:v>2836</c:v>
                </c:pt>
                <c:pt idx="19098">
                  <c:v>2846</c:v>
                </c:pt>
                <c:pt idx="19099">
                  <c:v>2818</c:v>
                </c:pt>
                <c:pt idx="19100">
                  <c:v>2821</c:v>
                </c:pt>
                <c:pt idx="19101">
                  <c:v>2811</c:v>
                </c:pt>
                <c:pt idx="19102">
                  <c:v>2815</c:v>
                </c:pt>
                <c:pt idx="19103">
                  <c:v>2835</c:v>
                </c:pt>
                <c:pt idx="19104">
                  <c:v>2837</c:v>
                </c:pt>
                <c:pt idx="19105">
                  <c:v>2839</c:v>
                </c:pt>
                <c:pt idx="19106">
                  <c:v>2865</c:v>
                </c:pt>
                <c:pt idx="19107">
                  <c:v>2840</c:v>
                </c:pt>
                <c:pt idx="19108">
                  <c:v>2847</c:v>
                </c:pt>
                <c:pt idx="19109">
                  <c:v>2830</c:v>
                </c:pt>
                <c:pt idx="19110">
                  <c:v>2847</c:v>
                </c:pt>
                <c:pt idx="19111">
                  <c:v>2811</c:v>
                </c:pt>
                <c:pt idx="19112">
                  <c:v>2840</c:v>
                </c:pt>
                <c:pt idx="19113">
                  <c:v>2859</c:v>
                </c:pt>
                <c:pt idx="19114">
                  <c:v>2816</c:v>
                </c:pt>
                <c:pt idx="19115">
                  <c:v>2818</c:v>
                </c:pt>
                <c:pt idx="19116">
                  <c:v>2846</c:v>
                </c:pt>
                <c:pt idx="19117">
                  <c:v>2868</c:v>
                </c:pt>
                <c:pt idx="19118">
                  <c:v>2827</c:v>
                </c:pt>
                <c:pt idx="19119">
                  <c:v>2852</c:v>
                </c:pt>
                <c:pt idx="19120">
                  <c:v>2867</c:v>
                </c:pt>
                <c:pt idx="19121">
                  <c:v>2823</c:v>
                </c:pt>
                <c:pt idx="19122">
                  <c:v>2858</c:v>
                </c:pt>
                <c:pt idx="19123">
                  <c:v>2844</c:v>
                </c:pt>
                <c:pt idx="19124">
                  <c:v>2850</c:v>
                </c:pt>
                <c:pt idx="19125">
                  <c:v>2865</c:v>
                </c:pt>
                <c:pt idx="19126">
                  <c:v>2872</c:v>
                </c:pt>
                <c:pt idx="19127">
                  <c:v>2843</c:v>
                </c:pt>
                <c:pt idx="19128">
                  <c:v>2863</c:v>
                </c:pt>
                <c:pt idx="19129">
                  <c:v>2856</c:v>
                </c:pt>
                <c:pt idx="19130">
                  <c:v>2878</c:v>
                </c:pt>
                <c:pt idx="19131">
                  <c:v>2849</c:v>
                </c:pt>
                <c:pt idx="19132">
                  <c:v>2842</c:v>
                </c:pt>
                <c:pt idx="19133">
                  <c:v>2841</c:v>
                </c:pt>
                <c:pt idx="19134">
                  <c:v>2871</c:v>
                </c:pt>
                <c:pt idx="19135">
                  <c:v>2853</c:v>
                </c:pt>
                <c:pt idx="19136">
                  <c:v>2834</c:v>
                </c:pt>
                <c:pt idx="19137">
                  <c:v>2796</c:v>
                </c:pt>
                <c:pt idx="19138">
                  <c:v>2859</c:v>
                </c:pt>
                <c:pt idx="19139">
                  <c:v>2848</c:v>
                </c:pt>
                <c:pt idx="19140">
                  <c:v>2821</c:v>
                </c:pt>
                <c:pt idx="19141">
                  <c:v>2834</c:v>
                </c:pt>
                <c:pt idx="19142">
                  <c:v>2817</c:v>
                </c:pt>
                <c:pt idx="19143">
                  <c:v>2833</c:v>
                </c:pt>
                <c:pt idx="19144">
                  <c:v>2827</c:v>
                </c:pt>
                <c:pt idx="19145">
                  <c:v>2843</c:v>
                </c:pt>
                <c:pt idx="19146">
                  <c:v>2837</c:v>
                </c:pt>
                <c:pt idx="19147">
                  <c:v>2840</c:v>
                </c:pt>
                <c:pt idx="19148">
                  <c:v>2857</c:v>
                </c:pt>
                <c:pt idx="19149">
                  <c:v>2826</c:v>
                </c:pt>
                <c:pt idx="19150">
                  <c:v>2856</c:v>
                </c:pt>
                <c:pt idx="19151">
                  <c:v>2846</c:v>
                </c:pt>
                <c:pt idx="19152">
                  <c:v>2813</c:v>
                </c:pt>
                <c:pt idx="19153">
                  <c:v>2840</c:v>
                </c:pt>
                <c:pt idx="19154">
                  <c:v>2853</c:v>
                </c:pt>
                <c:pt idx="19155">
                  <c:v>2844</c:v>
                </c:pt>
                <c:pt idx="19156">
                  <c:v>2822</c:v>
                </c:pt>
                <c:pt idx="19157">
                  <c:v>2824</c:v>
                </c:pt>
                <c:pt idx="19158">
                  <c:v>2834</c:v>
                </c:pt>
                <c:pt idx="19159">
                  <c:v>2848</c:v>
                </c:pt>
                <c:pt idx="19160">
                  <c:v>2827</c:v>
                </c:pt>
                <c:pt idx="19161">
                  <c:v>2852</c:v>
                </c:pt>
                <c:pt idx="19162">
                  <c:v>2850</c:v>
                </c:pt>
                <c:pt idx="19163">
                  <c:v>2813</c:v>
                </c:pt>
                <c:pt idx="19164">
                  <c:v>2857</c:v>
                </c:pt>
                <c:pt idx="19165">
                  <c:v>2860</c:v>
                </c:pt>
                <c:pt idx="19166">
                  <c:v>2857</c:v>
                </c:pt>
                <c:pt idx="19167">
                  <c:v>2821</c:v>
                </c:pt>
                <c:pt idx="19168">
                  <c:v>2845</c:v>
                </c:pt>
                <c:pt idx="19169">
                  <c:v>2869</c:v>
                </c:pt>
                <c:pt idx="19170">
                  <c:v>2894</c:v>
                </c:pt>
                <c:pt idx="19171">
                  <c:v>2842</c:v>
                </c:pt>
                <c:pt idx="19172">
                  <c:v>2855</c:v>
                </c:pt>
                <c:pt idx="19173">
                  <c:v>2834</c:v>
                </c:pt>
                <c:pt idx="19174">
                  <c:v>2836</c:v>
                </c:pt>
                <c:pt idx="19175">
                  <c:v>2864</c:v>
                </c:pt>
                <c:pt idx="19176">
                  <c:v>2821</c:v>
                </c:pt>
                <c:pt idx="19177">
                  <c:v>2816</c:v>
                </c:pt>
                <c:pt idx="19178">
                  <c:v>2820</c:v>
                </c:pt>
                <c:pt idx="19179">
                  <c:v>2859</c:v>
                </c:pt>
                <c:pt idx="19180">
                  <c:v>2862</c:v>
                </c:pt>
                <c:pt idx="19181">
                  <c:v>2851</c:v>
                </c:pt>
                <c:pt idx="19182">
                  <c:v>2870</c:v>
                </c:pt>
                <c:pt idx="19183">
                  <c:v>2876</c:v>
                </c:pt>
                <c:pt idx="19184">
                  <c:v>2877</c:v>
                </c:pt>
                <c:pt idx="19185">
                  <c:v>2840</c:v>
                </c:pt>
                <c:pt idx="19186">
                  <c:v>2862</c:v>
                </c:pt>
                <c:pt idx="19187">
                  <c:v>2831</c:v>
                </c:pt>
                <c:pt idx="19188">
                  <c:v>2879</c:v>
                </c:pt>
                <c:pt idx="19189">
                  <c:v>2855</c:v>
                </c:pt>
                <c:pt idx="19190">
                  <c:v>2866</c:v>
                </c:pt>
                <c:pt idx="19191">
                  <c:v>2864</c:v>
                </c:pt>
                <c:pt idx="19192">
                  <c:v>2848</c:v>
                </c:pt>
                <c:pt idx="19193">
                  <c:v>2822</c:v>
                </c:pt>
                <c:pt idx="19194">
                  <c:v>2838</c:v>
                </c:pt>
                <c:pt idx="19195">
                  <c:v>2845</c:v>
                </c:pt>
                <c:pt idx="19196">
                  <c:v>2840</c:v>
                </c:pt>
                <c:pt idx="19197">
                  <c:v>2860</c:v>
                </c:pt>
                <c:pt idx="19198">
                  <c:v>2849</c:v>
                </c:pt>
                <c:pt idx="19199">
                  <c:v>2852</c:v>
                </c:pt>
                <c:pt idx="19200">
                  <c:v>2824</c:v>
                </c:pt>
                <c:pt idx="19201">
                  <c:v>2830</c:v>
                </c:pt>
                <c:pt idx="19202">
                  <c:v>2855</c:v>
                </c:pt>
                <c:pt idx="19203">
                  <c:v>2803</c:v>
                </c:pt>
                <c:pt idx="19204">
                  <c:v>2878</c:v>
                </c:pt>
                <c:pt idx="19205">
                  <c:v>2841</c:v>
                </c:pt>
                <c:pt idx="19206">
                  <c:v>2824</c:v>
                </c:pt>
                <c:pt idx="19207">
                  <c:v>2851</c:v>
                </c:pt>
                <c:pt idx="19208">
                  <c:v>2855</c:v>
                </c:pt>
                <c:pt idx="19209">
                  <c:v>2851</c:v>
                </c:pt>
                <c:pt idx="19210">
                  <c:v>2811</c:v>
                </c:pt>
                <c:pt idx="19211">
                  <c:v>2825</c:v>
                </c:pt>
                <c:pt idx="19212">
                  <c:v>2843</c:v>
                </c:pt>
                <c:pt idx="19213">
                  <c:v>2834</c:v>
                </c:pt>
                <c:pt idx="19214">
                  <c:v>2834</c:v>
                </c:pt>
                <c:pt idx="19215">
                  <c:v>2822</c:v>
                </c:pt>
                <c:pt idx="19216">
                  <c:v>2840</c:v>
                </c:pt>
                <c:pt idx="19217">
                  <c:v>2831</c:v>
                </c:pt>
                <c:pt idx="19218">
                  <c:v>2836</c:v>
                </c:pt>
                <c:pt idx="19219">
                  <c:v>2873</c:v>
                </c:pt>
                <c:pt idx="19220">
                  <c:v>2840</c:v>
                </c:pt>
                <c:pt idx="19221">
                  <c:v>2855</c:v>
                </c:pt>
                <c:pt idx="19222">
                  <c:v>2842</c:v>
                </c:pt>
                <c:pt idx="19223">
                  <c:v>2831</c:v>
                </c:pt>
                <c:pt idx="19224">
                  <c:v>2859</c:v>
                </c:pt>
                <c:pt idx="19225">
                  <c:v>2842</c:v>
                </c:pt>
                <c:pt idx="19226">
                  <c:v>2825</c:v>
                </c:pt>
                <c:pt idx="19227">
                  <c:v>2837</c:v>
                </c:pt>
                <c:pt idx="19228">
                  <c:v>2851</c:v>
                </c:pt>
                <c:pt idx="19229">
                  <c:v>2867</c:v>
                </c:pt>
                <c:pt idx="19230">
                  <c:v>2882</c:v>
                </c:pt>
                <c:pt idx="19231">
                  <c:v>2880</c:v>
                </c:pt>
                <c:pt idx="19232">
                  <c:v>2862</c:v>
                </c:pt>
                <c:pt idx="19233">
                  <c:v>2848</c:v>
                </c:pt>
                <c:pt idx="19234">
                  <c:v>2856</c:v>
                </c:pt>
                <c:pt idx="19235">
                  <c:v>2824</c:v>
                </c:pt>
                <c:pt idx="19236">
                  <c:v>2839</c:v>
                </c:pt>
                <c:pt idx="19237">
                  <c:v>2865</c:v>
                </c:pt>
                <c:pt idx="19238">
                  <c:v>2829</c:v>
                </c:pt>
                <c:pt idx="19239">
                  <c:v>2876</c:v>
                </c:pt>
                <c:pt idx="19240">
                  <c:v>2860</c:v>
                </c:pt>
                <c:pt idx="19241">
                  <c:v>2820</c:v>
                </c:pt>
                <c:pt idx="19242">
                  <c:v>2836</c:v>
                </c:pt>
                <c:pt idx="19243">
                  <c:v>2871</c:v>
                </c:pt>
                <c:pt idx="19244">
                  <c:v>2829</c:v>
                </c:pt>
                <c:pt idx="19245">
                  <c:v>2823</c:v>
                </c:pt>
                <c:pt idx="19246">
                  <c:v>2830</c:v>
                </c:pt>
                <c:pt idx="19247">
                  <c:v>2846</c:v>
                </c:pt>
                <c:pt idx="19248">
                  <c:v>2848</c:v>
                </c:pt>
                <c:pt idx="19249">
                  <c:v>2864</c:v>
                </c:pt>
                <c:pt idx="19250">
                  <c:v>2855</c:v>
                </c:pt>
                <c:pt idx="19251">
                  <c:v>2848</c:v>
                </c:pt>
                <c:pt idx="19252">
                  <c:v>2857</c:v>
                </c:pt>
                <c:pt idx="19253">
                  <c:v>2878</c:v>
                </c:pt>
                <c:pt idx="19254">
                  <c:v>2855</c:v>
                </c:pt>
                <c:pt idx="19255">
                  <c:v>2854</c:v>
                </c:pt>
                <c:pt idx="19256">
                  <c:v>2867</c:v>
                </c:pt>
                <c:pt idx="19257">
                  <c:v>2828</c:v>
                </c:pt>
                <c:pt idx="19258">
                  <c:v>2865</c:v>
                </c:pt>
                <c:pt idx="19259">
                  <c:v>2876</c:v>
                </c:pt>
                <c:pt idx="19260">
                  <c:v>2867</c:v>
                </c:pt>
                <c:pt idx="19261">
                  <c:v>2865</c:v>
                </c:pt>
                <c:pt idx="19262">
                  <c:v>2885</c:v>
                </c:pt>
                <c:pt idx="19263">
                  <c:v>2847</c:v>
                </c:pt>
                <c:pt idx="19264">
                  <c:v>2841</c:v>
                </c:pt>
                <c:pt idx="19265">
                  <c:v>2790</c:v>
                </c:pt>
                <c:pt idx="19266">
                  <c:v>2823</c:v>
                </c:pt>
                <c:pt idx="19267">
                  <c:v>2797</c:v>
                </c:pt>
                <c:pt idx="19268">
                  <c:v>2801</c:v>
                </c:pt>
                <c:pt idx="19269">
                  <c:v>2813</c:v>
                </c:pt>
                <c:pt idx="19270">
                  <c:v>2811</c:v>
                </c:pt>
                <c:pt idx="19271">
                  <c:v>2797</c:v>
                </c:pt>
                <c:pt idx="19272">
                  <c:v>2798</c:v>
                </c:pt>
                <c:pt idx="19273">
                  <c:v>2826</c:v>
                </c:pt>
                <c:pt idx="19274">
                  <c:v>2835</c:v>
                </c:pt>
                <c:pt idx="19275">
                  <c:v>2838</c:v>
                </c:pt>
                <c:pt idx="19276">
                  <c:v>2809</c:v>
                </c:pt>
                <c:pt idx="19277">
                  <c:v>2823</c:v>
                </c:pt>
                <c:pt idx="19278">
                  <c:v>2806</c:v>
                </c:pt>
                <c:pt idx="19279">
                  <c:v>2800</c:v>
                </c:pt>
                <c:pt idx="19280">
                  <c:v>2799</c:v>
                </c:pt>
                <c:pt idx="19281">
                  <c:v>2803</c:v>
                </c:pt>
                <c:pt idx="19282">
                  <c:v>2804</c:v>
                </c:pt>
                <c:pt idx="19283">
                  <c:v>2818</c:v>
                </c:pt>
                <c:pt idx="19284">
                  <c:v>2800</c:v>
                </c:pt>
                <c:pt idx="19285">
                  <c:v>2824</c:v>
                </c:pt>
                <c:pt idx="19286">
                  <c:v>2810</c:v>
                </c:pt>
                <c:pt idx="19287">
                  <c:v>2815</c:v>
                </c:pt>
                <c:pt idx="19288">
                  <c:v>2813</c:v>
                </c:pt>
                <c:pt idx="19289">
                  <c:v>2804</c:v>
                </c:pt>
                <c:pt idx="19290">
                  <c:v>2816</c:v>
                </c:pt>
                <c:pt idx="19291">
                  <c:v>2825</c:v>
                </c:pt>
                <c:pt idx="19292">
                  <c:v>2799</c:v>
                </c:pt>
                <c:pt idx="19293">
                  <c:v>2795</c:v>
                </c:pt>
                <c:pt idx="19294">
                  <c:v>2838</c:v>
                </c:pt>
                <c:pt idx="19295">
                  <c:v>2845</c:v>
                </c:pt>
                <c:pt idx="19296">
                  <c:v>2837</c:v>
                </c:pt>
                <c:pt idx="19297">
                  <c:v>2818</c:v>
                </c:pt>
                <c:pt idx="19298">
                  <c:v>2827</c:v>
                </c:pt>
                <c:pt idx="19299">
                  <c:v>2841</c:v>
                </c:pt>
                <c:pt idx="19300">
                  <c:v>2781</c:v>
                </c:pt>
                <c:pt idx="19301">
                  <c:v>2822</c:v>
                </c:pt>
                <c:pt idx="19302">
                  <c:v>2819</c:v>
                </c:pt>
                <c:pt idx="19303">
                  <c:v>2785</c:v>
                </c:pt>
                <c:pt idx="19304">
                  <c:v>2788</c:v>
                </c:pt>
                <c:pt idx="19305">
                  <c:v>2818</c:v>
                </c:pt>
                <c:pt idx="19306">
                  <c:v>2812</c:v>
                </c:pt>
                <c:pt idx="19307">
                  <c:v>2789</c:v>
                </c:pt>
                <c:pt idx="19308">
                  <c:v>2822</c:v>
                </c:pt>
                <c:pt idx="19309">
                  <c:v>2844</c:v>
                </c:pt>
                <c:pt idx="19310">
                  <c:v>2783</c:v>
                </c:pt>
                <c:pt idx="19311">
                  <c:v>2829</c:v>
                </c:pt>
                <c:pt idx="19312">
                  <c:v>2833</c:v>
                </c:pt>
                <c:pt idx="19313">
                  <c:v>2812</c:v>
                </c:pt>
                <c:pt idx="19314">
                  <c:v>2818</c:v>
                </c:pt>
                <c:pt idx="19315">
                  <c:v>2806</c:v>
                </c:pt>
                <c:pt idx="19316">
                  <c:v>2816</c:v>
                </c:pt>
                <c:pt idx="19317">
                  <c:v>2840</c:v>
                </c:pt>
                <c:pt idx="19318">
                  <c:v>2819</c:v>
                </c:pt>
                <c:pt idx="19319">
                  <c:v>2818</c:v>
                </c:pt>
                <c:pt idx="19320">
                  <c:v>2833</c:v>
                </c:pt>
                <c:pt idx="19321">
                  <c:v>2824</c:v>
                </c:pt>
                <c:pt idx="19322">
                  <c:v>2851</c:v>
                </c:pt>
                <c:pt idx="19323">
                  <c:v>2809</c:v>
                </c:pt>
                <c:pt idx="19324">
                  <c:v>2809</c:v>
                </c:pt>
                <c:pt idx="19325">
                  <c:v>2790</c:v>
                </c:pt>
                <c:pt idx="19326">
                  <c:v>2802</c:v>
                </c:pt>
                <c:pt idx="19327">
                  <c:v>2800</c:v>
                </c:pt>
                <c:pt idx="19328">
                  <c:v>2832</c:v>
                </c:pt>
                <c:pt idx="19329">
                  <c:v>2821</c:v>
                </c:pt>
                <c:pt idx="19330">
                  <c:v>2815</c:v>
                </c:pt>
                <c:pt idx="19331">
                  <c:v>2804</c:v>
                </c:pt>
                <c:pt idx="19332">
                  <c:v>2807</c:v>
                </c:pt>
                <c:pt idx="19333">
                  <c:v>2802</c:v>
                </c:pt>
                <c:pt idx="19334">
                  <c:v>2828</c:v>
                </c:pt>
                <c:pt idx="19335">
                  <c:v>2828</c:v>
                </c:pt>
                <c:pt idx="19336">
                  <c:v>2835</c:v>
                </c:pt>
                <c:pt idx="19337">
                  <c:v>2825</c:v>
                </c:pt>
                <c:pt idx="19338">
                  <c:v>2802</c:v>
                </c:pt>
                <c:pt idx="19339">
                  <c:v>2835</c:v>
                </c:pt>
                <c:pt idx="19340">
                  <c:v>2834</c:v>
                </c:pt>
                <c:pt idx="19341">
                  <c:v>2803</c:v>
                </c:pt>
                <c:pt idx="19342">
                  <c:v>2816</c:v>
                </c:pt>
                <c:pt idx="19343">
                  <c:v>2811</c:v>
                </c:pt>
                <c:pt idx="19344">
                  <c:v>2817</c:v>
                </c:pt>
                <c:pt idx="19345">
                  <c:v>2809</c:v>
                </c:pt>
                <c:pt idx="19346">
                  <c:v>2803</c:v>
                </c:pt>
                <c:pt idx="19347">
                  <c:v>2842</c:v>
                </c:pt>
                <c:pt idx="19348">
                  <c:v>2826</c:v>
                </c:pt>
                <c:pt idx="19349">
                  <c:v>2813</c:v>
                </c:pt>
                <c:pt idx="19350">
                  <c:v>2803</c:v>
                </c:pt>
                <c:pt idx="19351">
                  <c:v>2813</c:v>
                </c:pt>
                <c:pt idx="19352">
                  <c:v>2818</c:v>
                </c:pt>
                <c:pt idx="19353">
                  <c:v>2831</c:v>
                </c:pt>
                <c:pt idx="19354">
                  <c:v>2791</c:v>
                </c:pt>
                <c:pt idx="19355">
                  <c:v>2838</c:v>
                </c:pt>
                <c:pt idx="19356">
                  <c:v>2823</c:v>
                </c:pt>
                <c:pt idx="19357">
                  <c:v>2795</c:v>
                </c:pt>
                <c:pt idx="19358">
                  <c:v>2828</c:v>
                </c:pt>
                <c:pt idx="19359">
                  <c:v>2814</c:v>
                </c:pt>
                <c:pt idx="19360">
                  <c:v>2829</c:v>
                </c:pt>
                <c:pt idx="19361">
                  <c:v>2830</c:v>
                </c:pt>
                <c:pt idx="19362">
                  <c:v>2823</c:v>
                </c:pt>
                <c:pt idx="19363">
                  <c:v>2841</c:v>
                </c:pt>
                <c:pt idx="19364">
                  <c:v>2841</c:v>
                </c:pt>
                <c:pt idx="19365">
                  <c:v>2841</c:v>
                </c:pt>
                <c:pt idx="19366">
                  <c:v>2831</c:v>
                </c:pt>
                <c:pt idx="19367">
                  <c:v>2821</c:v>
                </c:pt>
                <c:pt idx="19368">
                  <c:v>2824</c:v>
                </c:pt>
                <c:pt idx="19369">
                  <c:v>2847</c:v>
                </c:pt>
                <c:pt idx="19370">
                  <c:v>2841</c:v>
                </c:pt>
                <c:pt idx="19371">
                  <c:v>2855</c:v>
                </c:pt>
                <c:pt idx="19372">
                  <c:v>2854</c:v>
                </c:pt>
                <c:pt idx="19373">
                  <c:v>2842</c:v>
                </c:pt>
                <c:pt idx="19374">
                  <c:v>2852</c:v>
                </c:pt>
                <c:pt idx="19375">
                  <c:v>2845</c:v>
                </c:pt>
                <c:pt idx="19376">
                  <c:v>2820</c:v>
                </c:pt>
                <c:pt idx="19377">
                  <c:v>2839</c:v>
                </c:pt>
                <c:pt idx="19378">
                  <c:v>2814</c:v>
                </c:pt>
                <c:pt idx="19379">
                  <c:v>2807</c:v>
                </c:pt>
                <c:pt idx="19380">
                  <c:v>2800</c:v>
                </c:pt>
                <c:pt idx="19381">
                  <c:v>2814</c:v>
                </c:pt>
                <c:pt idx="19382">
                  <c:v>2832</c:v>
                </c:pt>
                <c:pt idx="19383">
                  <c:v>2813</c:v>
                </c:pt>
                <c:pt idx="19384">
                  <c:v>2841</c:v>
                </c:pt>
                <c:pt idx="19385">
                  <c:v>2826</c:v>
                </c:pt>
                <c:pt idx="19386">
                  <c:v>2816</c:v>
                </c:pt>
                <c:pt idx="19387">
                  <c:v>2824</c:v>
                </c:pt>
                <c:pt idx="19388">
                  <c:v>2809</c:v>
                </c:pt>
                <c:pt idx="19389">
                  <c:v>2839</c:v>
                </c:pt>
                <c:pt idx="19390">
                  <c:v>2825</c:v>
                </c:pt>
                <c:pt idx="19391">
                  <c:v>2819</c:v>
                </c:pt>
                <c:pt idx="19392">
                  <c:v>2783</c:v>
                </c:pt>
                <c:pt idx="19393">
                  <c:v>2811</c:v>
                </c:pt>
                <c:pt idx="19394">
                  <c:v>2817</c:v>
                </c:pt>
                <c:pt idx="19395">
                  <c:v>2803</c:v>
                </c:pt>
                <c:pt idx="19396">
                  <c:v>2781</c:v>
                </c:pt>
                <c:pt idx="19397">
                  <c:v>2841</c:v>
                </c:pt>
                <c:pt idx="19398">
                  <c:v>2811</c:v>
                </c:pt>
                <c:pt idx="19399">
                  <c:v>2815</c:v>
                </c:pt>
                <c:pt idx="19400">
                  <c:v>2835</c:v>
                </c:pt>
                <c:pt idx="19401">
                  <c:v>2831</c:v>
                </c:pt>
                <c:pt idx="19402">
                  <c:v>2831</c:v>
                </c:pt>
                <c:pt idx="19403">
                  <c:v>2828</c:v>
                </c:pt>
                <c:pt idx="19404">
                  <c:v>2787</c:v>
                </c:pt>
                <c:pt idx="19405">
                  <c:v>2819</c:v>
                </c:pt>
                <c:pt idx="19406">
                  <c:v>2812</c:v>
                </c:pt>
                <c:pt idx="19407">
                  <c:v>2783</c:v>
                </c:pt>
                <c:pt idx="19408">
                  <c:v>2804</c:v>
                </c:pt>
                <c:pt idx="19409">
                  <c:v>2808</c:v>
                </c:pt>
                <c:pt idx="19410">
                  <c:v>2785</c:v>
                </c:pt>
                <c:pt idx="19411">
                  <c:v>2785</c:v>
                </c:pt>
                <c:pt idx="19412">
                  <c:v>2791</c:v>
                </c:pt>
                <c:pt idx="19413">
                  <c:v>2788</c:v>
                </c:pt>
                <c:pt idx="19414">
                  <c:v>2780</c:v>
                </c:pt>
                <c:pt idx="19415">
                  <c:v>2819</c:v>
                </c:pt>
                <c:pt idx="19416">
                  <c:v>2770</c:v>
                </c:pt>
                <c:pt idx="19417">
                  <c:v>2791</c:v>
                </c:pt>
                <c:pt idx="19418">
                  <c:v>2782</c:v>
                </c:pt>
                <c:pt idx="19419">
                  <c:v>2804</c:v>
                </c:pt>
                <c:pt idx="19420">
                  <c:v>2815</c:v>
                </c:pt>
                <c:pt idx="19421">
                  <c:v>2815</c:v>
                </c:pt>
                <c:pt idx="19422">
                  <c:v>2790</c:v>
                </c:pt>
                <c:pt idx="19423">
                  <c:v>2776</c:v>
                </c:pt>
                <c:pt idx="19424">
                  <c:v>2772</c:v>
                </c:pt>
                <c:pt idx="19425">
                  <c:v>2796</c:v>
                </c:pt>
                <c:pt idx="19426">
                  <c:v>2782</c:v>
                </c:pt>
                <c:pt idx="19427">
                  <c:v>2796</c:v>
                </c:pt>
                <c:pt idx="19428">
                  <c:v>2785</c:v>
                </c:pt>
                <c:pt idx="19429">
                  <c:v>2801</c:v>
                </c:pt>
                <c:pt idx="19430">
                  <c:v>2790</c:v>
                </c:pt>
                <c:pt idx="19431">
                  <c:v>2791</c:v>
                </c:pt>
                <c:pt idx="19432">
                  <c:v>2793</c:v>
                </c:pt>
                <c:pt idx="19433">
                  <c:v>2811</c:v>
                </c:pt>
                <c:pt idx="19434">
                  <c:v>2811</c:v>
                </c:pt>
                <c:pt idx="19435">
                  <c:v>2803</c:v>
                </c:pt>
                <c:pt idx="19436">
                  <c:v>2786</c:v>
                </c:pt>
                <c:pt idx="19437">
                  <c:v>2801</c:v>
                </c:pt>
                <c:pt idx="19438">
                  <c:v>2813</c:v>
                </c:pt>
                <c:pt idx="19439">
                  <c:v>2796</c:v>
                </c:pt>
                <c:pt idx="19440">
                  <c:v>2795</c:v>
                </c:pt>
                <c:pt idx="19441">
                  <c:v>2836</c:v>
                </c:pt>
                <c:pt idx="19442">
                  <c:v>2793</c:v>
                </c:pt>
                <c:pt idx="19443">
                  <c:v>2793</c:v>
                </c:pt>
                <c:pt idx="19444">
                  <c:v>2775</c:v>
                </c:pt>
                <c:pt idx="19445">
                  <c:v>2834</c:v>
                </c:pt>
                <c:pt idx="19446">
                  <c:v>2800</c:v>
                </c:pt>
                <c:pt idx="19447">
                  <c:v>2830</c:v>
                </c:pt>
                <c:pt idx="19448">
                  <c:v>2813</c:v>
                </c:pt>
                <c:pt idx="19449">
                  <c:v>2808</c:v>
                </c:pt>
                <c:pt idx="19450">
                  <c:v>2817</c:v>
                </c:pt>
                <c:pt idx="19451">
                  <c:v>2826</c:v>
                </c:pt>
                <c:pt idx="19452">
                  <c:v>2841</c:v>
                </c:pt>
                <c:pt idx="19453">
                  <c:v>2822</c:v>
                </c:pt>
                <c:pt idx="19454">
                  <c:v>2826</c:v>
                </c:pt>
                <c:pt idx="19455">
                  <c:v>2811</c:v>
                </c:pt>
                <c:pt idx="19456">
                  <c:v>2831</c:v>
                </c:pt>
                <c:pt idx="19457">
                  <c:v>2843</c:v>
                </c:pt>
                <c:pt idx="19458">
                  <c:v>2821</c:v>
                </c:pt>
                <c:pt idx="19459">
                  <c:v>2829</c:v>
                </c:pt>
                <c:pt idx="19460">
                  <c:v>2819</c:v>
                </c:pt>
                <c:pt idx="19461">
                  <c:v>2842</c:v>
                </c:pt>
                <c:pt idx="19462">
                  <c:v>2784</c:v>
                </c:pt>
                <c:pt idx="19463">
                  <c:v>2810</c:v>
                </c:pt>
                <c:pt idx="19464">
                  <c:v>2819</c:v>
                </c:pt>
                <c:pt idx="19465">
                  <c:v>2809</c:v>
                </c:pt>
                <c:pt idx="19466">
                  <c:v>2813</c:v>
                </c:pt>
                <c:pt idx="19467">
                  <c:v>2842</c:v>
                </c:pt>
                <c:pt idx="19468">
                  <c:v>2841</c:v>
                </c:pt>
                <c:pt idx="19469">
                  <c:v>2832</c:v>
                </c:pt>
                <c:pt idx="19470">
                  <c:v>2863</c:v>
                </c:pt>
                <c:pt idx="19471">
                  <c:v>2858</c:v>
                </c:pt>
                <c:pt idx="19472">
                  <c:v>2829</c:v>
                </c:pt>
                <c:pt idx="19473">
                  <c:v>2821</c:v>
                </c:pt>
                <c:pt idx="19474">
                  <c:v>2825</c:v>
                </c:pt>
                <c:pt idx="19475">
                  <c:v>2839</c:v>
                </c:pt>
                <c:pt idx="19476">
                  <c:v>2851</c:v>
                </c:pt>
                <c:pt idx="19477">
                  <c:v>2840</c:v>
                </c:pt>
                <c:pt idx="19478">
                  <c:v>2828</c:v>
                </c:pt>
                <c:pt idx="19479">
                  <c:v>2818</c:v>
                </c:pt>
                <c:pt idx="19480">
                  <c:v>2814</c:v>
                </c:pt>
                <c:pt idx="19481">
                  <c:v>2854</c:v>
                </c:pt>
                <c:pt idx="19482">
                  <c:v>2830</c:v>
                </c:pt>
                <c:pt idx="19483">
                  <c:v>2792</c:v>
                </c:pt>
                <c:pt idx="19484">
                  <c:v>2831</c:v>
                </c:pt>
                <c:pt idx="19485">
                  <c:v>2812</c:v>
                </c:pt>
                <c:pt idx="19486">
                  <c:v>2832</c:v>
                </c:pt>
                <c:pt idx="19487">
                  <c:v>2817</c:v>
                </c:pt>
                <c:pt idx="19488">
                  <c:v>2784</c:v>
                </c:pt>
                <c:pt idx="19489">
                  <c:v>2807</c:v>
                </c:pt>
                <c:pt idx="19490">
                  <c:v>2831</c:v>
                </c:pt>
                <c:pt idx="19491">
                  <c:v>2834</c:v>
                </c:pt>
                <c:pt idx="19492">
                  <c:v>2834</c:v>
                </c:pt>
                <c:pt idx="19493">
                  <c:v>2831</c:v>
                </c:pt>
                <c:pt idx="19494">
                  <c:v>2815</c:v>
                </c:pt>
                <c:pt idx="19495">
                  <c:v>2813</c:v>
                </c:pt>
                <c:pt idx="19496">
                  <c:v>2847</c:v>
                </c:pt>
                <c:pt idx="19497">
                  <c:v>2845</c:v>
                </c:pt>
                <c:pt idx="19498">
                  <c:v>2846</c:v>
                </c:pt>
                <c:pt idx="19499">
                  <c:v>2842</c:v>
                </c:pt>
                <c:pt idx="19500">
                  <c:v>2811</c:v>
                </c:pt>
                <c:pt idx="19501">
                  <c:v>2833</c:v>
                </c:pt>
                <c:pt idx="19502">
                  <c:v>2861</c:v>
                </c:pt>
                <c:pt idx="19503">
                  <c:v>2813</c:v>
                </c:pt>
                <c:pt idx="19504">
                  <c:v>2808</c:v>
                </c:pt>
                <c:pt idx="19505">
                  <c:v>2846</c:v>
                </c:pt>
                <c:pt idx="19506">
                  <c:v>2861</c:v>
                </c:pt>
                <c:pt idx="19507">
                  <c:v>2838</c:v>
                </c:pt>
                <c:pt idx="19508">
                  <c:v>2832</c:v>
                </c:pt>
                <c:pt idx="19509">
                  <c:v>2809</c:v>
                </c:pt>
                <c:pt idx="19510">
                  <c:v>2795</c:v>
                </c:pt>
                <c:pt idx="19511">
                  <c:v>2845</c:v>
                </c:pt>
                <c:pt idx="19512">
                  <c:v>2834</c:v>
                </c:pt>
                <c:pt idx="19513">
                  <c:v>2843</c:v>
                </c:pt>
                <c:pt idx="19514">
                  <c:v>2850</c:v>
                </c:pt>
                <c:pt idx="19515">
                  <c:v>2841</c:v>
                </c:pt>
                <c:pt idx="19516">
                  <c:v>2838</c:v>
                </c:pt>
                <c:pt idx="19517">
                  <c:v>2837</c:v>
                </c:pt>
                <c:pt idx="19518">
                  <c:v>2859</c:v>
                </c:pt>
                <c:pt idx="19519">
                  <c:v>2782</c:v>
                </c:pt>
                <c:pt idx="19520">
                  <c:v>2811</c:v>
                </c:pt>
                <c:pt idx="19521">
                  <c:v>2835</c:v>
                </c:pt>
                <c:pt idx="19522">
                  <c:v>2813</c:v>
                </c:pt>
                <c:pt idx="19523">
                  <c:v>2819</c:v>
                </c:pt>
                <c:pt idx="19524">
                  <c:v>2806</c:v>
                </c:pt>
                <c:pt idx="19525">
                  <c:v>2821</c:v>
                </c:pt>
                <c:pt idx="19526">
                  <c:v>2837</c:v>
                </c:pt>
                <c:pt idx="19527">
                  <c:v>2814</c:v>
                </c:pt>
                <c:pt idx="19528">
                  <c:v>2832</c:v>
                </c:pt>
                <c:pt idx="19529">
                  <c:v>2798</c:v>
                </c:pt>
                <c:pt idx="19530">
                  <c:v>2824</c:v>
                </c:pt>
                <c:pt idx="19531">
                  <c:v>2823</c:v>
                </c:pt>
                <c:pt idx="19532">
                  <c:v>2816</c:v>
                </c:pt>
                <c:pt idx="19533">
                  <c:v>2819</c:v>
                </c:pt>
                <c:pt idx="19534">
                  <c:v>2825</c:v>
                </c:pt>
                <c:pt idx="19535">
                  <c:v>2829</c:v>
                </c:pt>
                <c:pt idx="19536">
                  <c:v>2812</c:v>
                </c:pt>
                <c:pt idx="19537">
                  <c:v>2806</c:v>
                </c:pt>
                <c:pt idx="19538">
                  <c:v>2834</c:v>
                </c:pt>
                <c:pt idx="19539">
                  <c:v>2811</c:v>
                </c:pt>
                <c:pt idx="19540">
                  <c:v>2804</c:v>
                </c:pt>
                <c:pt idx="19541">
                  <c:v>2815</c:v>
                </c:pt>
                <c:pt idx="19542">
                  <c:v>2807</c:v>
                </c:pt>
                <c:pt idx="19543">
                  <c:v>2819</c:v>
                </c:pt>
                <c:pt idx="19544">
                  <c:v>2808</c:v>
                </c:pt>
                <c:pt idx="19545">
                  <c:v>2806</c:v>
                </c:pt>
                <c:pt idx="19546">
                  <c:v>2829</c:v>
                </c:pt>
                <c:pt idx="19547">
                  <c:v>2847</c:v>
                </c:pt>
                <c:pt idx="19548">
                  <c:v>2823</c:v>
                </c:pt>
                <c:pt idx="19549">
                  <c:v>2847</c:v>
                </c:pt>
                <c:pt idx="19550">
                  <c:v>2824</c:v>
                </c:pt>
                <c:pt idx="19551">
                  <c:v>2830</c:v>
                </c:pt>
                <c:pt idx="19552">
                  <c:v>2825</c:v>
                </c:pt>
                <c:pt idx="19553">
                  <c:v>2841</c:v>
                </c:pt>
                <c:pt idx="19554">
                  <c:v>2826</c:v>
                </c:pt>
                <c:pt idx="19555">
                  <c:v>2834</c:v>
                </c:pt>
                <c:pt idx="19556">
                  <c:v>2830</c:v>
                </c:pt>
                <c:pt idx="19557">
                  <c:v>2807</c:v>
                </c:pt>
                <c:pt idx="19558">
                  <c:v>2811</c:v>
                </c:pt>
                <c:pt idx="19559">
                  <c:v>2829</c:v>
                </c:pt>
                <c:pt idx="19560">
                  <c:v>2833</c:v>
                </c:pt>
                <c:pt idx="19561">
                  <c:v>2835</c:v>
                </c:pt>
                <c:pt idx="19562">
                  <c:v>2819</c:v>
                </c:pt>
                <c:pt idx="19563">
                  <c:v>2791</c:v>
                </c:pt>
                <c:pt idx="19564">
                  <c:v>2839</c:v>
                </c:pt>
                <c:pt idx="19565">
                  <c:v>2849</c:v>
                </c:pt>
                <c:pt idx="19566">
                  <c:v>2832</c:v>
                </c:pt>
                <c:pt idx="19567">
                  <c:v>2855</c:v>
                </c:pt>
                <c:pt idx="19568">
                  <c:v>2794</c:v>
                </c:pt>
                <c:pt idx="19569">
                  <c:v>2835</c:v>
                </c:pt>
                <c:pt idx="19570">
                  <c:v>2818</c:v>
                </c:pt>
                <c:pt idx="19571">
                  <c:v>2824</c:v>
                </c:pt>
                <c:pt idx="19572">
                  <c:v>2833</c:v>
                </c:pt>
                <c:pt idx="19573">
                  <c:v>2797</c:v>
                </c:pt>
                <c:pt idx="19574">
                  <c:v>2812</c:v>
                </c:pt>
                <c:pt idx="19575">
                  <c:v>2818</c:v>
                </c:pt>
                <c:pt idx="19576">
                  <c:v>2796</c:v>
                </c:pt>
                <c:pt idx="19577">
                  <c:v>2831</c:v>
                </c:pt>
                <c:pt idx="19578">
                  <c:v>2838</c:v>
                </c:pt>
                <c:pt idx="19579">
                  <c:v>2821</c:v>
                </c:pt>
                <c:pt idx="19580">
                  <c:v>2837</c:v>
                </c:pt>
                <c:pt idx="19581">
                  <c:v>2789</c:v>
                </c:pt>
                <c:pt idx="19582">
                  <c:v>2835</c:v>
                </c:pt>
                <c:pt idx="19583">
                  <c:v>2783</c:v>
                </c:pt>
                <c:pt idx="19584">
                  <c:v>2775</c:v>
                </c:pt>
                <c:pt idx="19585">
                  <c:v>2804</c:v>
                </c:pt>
                <c:pt idx="19586">
                  <c:v>2794</c:v>
                </c:pt>
                <c:pt idx="19587">
                  <c:v>2839</c:v>
                </c:pt>
                <c:pt idx="19588">
                  <c:v>2829</c:v>
                </c:pt>
                <c:pt idx="19589">
                  <c:v>2807</c:v>
                </c:pt>
                <c:pt idx="19590">
                  <c:v>2819</c:v>
                </c:pt>
                <c:pt idx="19591">
                  <c:v>2811</c:v>
                </c:pt>
                <c:pt idx="19592">
                  <c:v>2809</c:v>
                </c:pt>
                <c:pt idx="19593">
                  <c:v>2782</c:v>
                </c:pt>
                <c:pt idx="19594">
                  <c:v>2803</c:v>
                </c:pt>
                <c:pt idx="19595">
                  <c:v>2803</c:v>
                </c:pt>
                <c:pt idx="19596">
                  <c:v>2824</c:v>
                </c:pt>
                <c:pt idx="19597">
                  <c:v>2818</c:v>
                </c:pt>
                <c:pt idx="19598">
                  <c:v>2842</c:v>
                </c:pt>
                <c:pt idx="19599">
                  <c:v>2823</c:v>
                </c:pt>
                <c:pt idx="19600">
                  <c:v>2817</c:v>
                </c:pt>
                <c:pt idx="19601">
                  <c:v>2796</c:v>
                </c:pt>
                <c:pt idx="19602">
                  <c:v>2804</c:v>
                </c:pt>
                <c:pt idx="19603">
                  <c:v>2820</c:v>
                </c:pt>
                <c:pt idx="19604">
                  <c:v>2807</c:v>
                </c:pt>
                <c:pt idx="19605">
                  <c:v>2839</c:v>
                </c:pt>
                <c:pt idx="19606">
                  <c:v>2779</c:v>
                </c:pt>
                <c:pt idx="19607">
                  <c:v>2805</c:v>
                </c:pt>
                <c:pt idx="19608">
                  <c:v>2787</c:v>
                </c:pt>
                <c:pt idx="19609">
                  <c:v>2797</c:v>
                </c:pt>
                <c:pt idx="19610">
                  <c:v>2800</c:v>
                </c:pt>
                <c:pt idx="19611">
                  <c:v>2830</c:v>
                </c:pt>
                <c:pt idx="19612">
                  <c:v>2834</c:v>
                </c:pt>
                <c:pt idx="19613">
                  <c:v>2809</c:v>
                </c:pt>
                <c:pt idx="19614">
                  <c:v>2826</c:v>
                </c:pt>
                <c:pt idx="19615">
                  <c:v>2835</c:v>
                </c:pt>
                <c:pt idx="19616">
                  <c:v>2806</c:v>
                </c:pt>
                <c:pt idx="19617">
                  <c:v>2798</c:v>
                </c:pt>
                <c:pt idx="19618">
                  <c:v>2814</c:v>
                </c:pt>
                <c:pt idx="19619">
                  <c:v>2799</c:v>
                </c:pt>
                <c:pt idx="19620">
                  <c:v>2813</c:v>
                </c:pt>
                <c:pt idx="19621">
                  <c:v>2804</c:v>
                </c:pt>
                <c:pt idx="19622">
                  <c:v>2831</c:v>
                </c:pt>
                <c:pt idx="19623">
                  <c:v>2823</c:v>
                </c:pt>
                <c:pt idx="19624">
                  <c:v>2788</c:v>
                </c:pt>
                <c:pt idx="19625">
                  <c:v>2818</c:v>
                </c:pt>
                <c:pt idx="19626">
                  <c:v>2845</c:v>
                </c:pt>
                <c:pt idx="19627">
                  <c:v>2817</c:v>
                </c:pt>
                <c:pt idx="19628">
                  <c:v>2842</c:v>
                </c:pt>
                <c:pt idx="19629">
                  <c:v>2780</c:v>
                </c:pt>
                <c:pt idx="19630">
                  <c:v>2798</c:v>
                </c:pt>
                <c:pt idx="19631">
                  <c:v>2805</c:v>
                </c:pt>
                <c:pt idx="19632">
                  <c:v>2827</c:v>
                </c:pt>
                <c:pt idx="19633">
                  <c:v>2820</c:v>
                </c:pt>
                <c:pt idx="19634">
                  <c:v>2830</c:v>
                </c:pt>
                <c:pt idx="19635">
                  <c:v>2804</c:v>
                </c:pt>
                <c:pt idx="19636">
                  <c:v>2791</c:v>
                </c:pt>
                <c:pt idx="19637">
                  <c:v>2829</c:v>
                </c:pt>
                <c:pt idx="19638">
                  <c:v>2784</c:v>
                </c:pt>
                <c:pt idx="19639">
                  <c:v>2844</c:v>
                </c:pt>
                <c:pt idx="19640">
                  <c:v>2837</c:v>
                </c:pt>
                <c:pt idx="19641">
                  <c:v>2826</c:v>
                </c:pt>
                <c:pt idx="19642">
                  <c:v>2811</c:v>
                </c:pt>
                <c:pt idx="19643">
                  <c:v>2805</c:v>
                </c:pt>
                <c:pt idx="19644">
                  <c:v>2861</c:v>
                </c:pt>
                <c:pt idx="19645">
                  <c:v>2827</c:v>
                </c:pt>
                <c:pt idx="19646">
                  <c:v>2796</c:v>
                </c:pt>
                <c:pt idx="19647">
                  <c:v>2854</c:v>
                </c:pt>
                <c:pt idx="19648">
                  <c:v>2792</c:v>
                </c:pt>
                <c:pt idx="19649">
                  <c:v>2803</c:v>
                </c:pt>
                <c:pt idx="19650">
                  <c:v>2792</c:v>
                </c:pt>
                <c:pt idx="19651">
                  <c:v>2810</c:v>
                </c:pt>
                <c:pt idx="19652">
                  <c:v>2806</c:v>
                </c:pt>
                <c:pt idx="19653">
                  <c:v>2780</c:v>
                </c:pt>
                <c:pt idx="19654">
                  <c:v>2815</c:v>
                </c:pt>
                <c:pt idx="19655">
                  <c:v>2817</c:v>
                </c:pt>
                <c:pt idx="19656">
                  <c:v>2799</c:v>
                </c:pt>
                <c:pt idx="19657">
                  <c:v>2797</c:v>
                </c:pt>
                <c:pt idx="19658">
                  <c:v>2804</c:v>
                </c:pt>
                <c:pt idx="19659">
                  <c:v>2816</c:v>
                </c:pt>
                <c:pt idx="19660">
                  <c:v>2804</c:v>
                </c:pt>
                <c:pt idx="19661">
                  <c:v>2798</c:v>
                </c:pt>
                <c:pt idx="19662">
                  <c:v>2820</c:v>
                </c:pt>
                <c:pt idx="19663">
                  <c:v>2819</c:v>
                </c:pt>
                <c:pt idx="19664">
                  <c:v>2827</c:v>
                </c:pt>
                <c:pt idx="19665">
                  <c:v>2800</c:v>
                </c:pt>
                <c:pt idx="19666">
                  <c:v>2788</c:v>
                </c:pt>
                <c:pt idx="19667">
                  <c:v>2822</c:v>
                </c:pt>
                <c:pt idx="19668">
                  <c:v>2792</c:v>
                </c:pt>
                <c:pt idx="19669">
                  <c:v>2768</c:v>
                </c:pt>
                <c:pt idx="19670">
                  <c:v>2812</c:v>
                </c:pt>
                <c:pt idx="19671">
                  <c:v>2815</c:v>
                </c:pt>
                <c:pt idx="19672">
                  <c:v>2802</c:v>
                </c:pt>
                <c:pt idx="19673">
                  <c:v>2793</c:v>
                </c:pt>
                <c:pt idx="19674">
                  <c:v>2790</c:v>
                </c:pt>
                <c:pt idx="19675">
                  <c:v>2802</c:v>
                </c:pt>
                <c:pt idx="19676">
                  <c:v>2811</c:v>
                </c:pt>
                <c:pt idx="19677">
                  <c:v>2799</c:v>
                </c:pt>
                <c:pt idx="19678">
                  <c:v>2807</c:v>
                </c:pt>
                <c:pt idx="19679">
                  <c:v>2804</c:v>
                </c:pt>
                <c:pt idx="19680">
                  <c:v>2840</c:v>
                </c:pt>
                <c:pt idx="19681">
                  <c:v>2811</c:v>
                </c:pt>
                <c:pt idx="19682">
                  <c:v>2841</c:v>
                </c:pt>
                <c:pt idx="19683">
                  <c:v>2830</c:v>
                </c:pt>
                <c:pt idx="19684">
                  <c:v>2831</c:v>
                </c:pt>
                <c:pt idx="19685">
                  <c:v>2800</c:v>
                </c:pt>
                <c:pt idx="19686">
                  <c:v>2803</c:v>
                </c:pt>
                <c:pt idx="19687">
                  <c:v>2812</c:v>
                </c:pt>
                <c:pt idx="19688">
                  <c:v>2781</c:v>
                </c:pt>
                <c:pt idx="19689">
                  <c:v>2814</c:v>
                </c:pt>
                <c:pt idx="19690">
                  <c:v>2794</c:v>
                </c:pt>
                <c:pt idx="19691">
                  <c:v>2772</c:v>
                </c:pt>
                <c:pt idx="19692">
                  <c:v>2819</c:v>
                </c:pt>
                <c:pt idx="19693">
                  <c:v>2812</c:v>
                </c:pt>
                <c:pt idx="19694">
                  <c:v>2811</c:v>
                </c:pt>
                <c:pt idx="19695">
                  <c:v>2803</c:v>
                </c:pt>
                <c:pt idx="19696">
                  <c:v>2779</c:v>
                </c:pt>
                <c:pt idx="19697">
                  <c:v>2810</c:v>
                </c:pt>
                <c:pt idx="19698">
                  <c:v>2841</c:v>
                </c:pt>
                <c:pt idx="19699">
                  <c:v>2801</c:v>
                </c:pt>
                <c:pt idx="19700">
                  <c:v>2817</c:v>
                </c:pt>
                <c:pt idx="19701">
                  <c:v>2812</c:v>
                </c:pt>
                <c:pt idx="19702">
                  <c:v>2813</c:v>
                </c:pt>
                <c:pt idx="19703">
                  <c:v>2825</c:v>
                </c:pt>
                <c:pt idx="19704">
                  <c:v>2837</c:v>
                </c:pt>
                <c:pt idx="19705">
                  <c:v>2819</c:v>
                </c:pt>
                <c:pt idx="19706">
                  <c:v>2837</c:v>
                </c:pt>
                <c:pt idx="19707">
                  <c:v>2811</c:v>
                </c:pt>
                <c:pt idx="19708">
                  <c:v>2819</c:v>
                </c:pt>
                <c:pt idx="19709">
                  <c:v>2828</c:v>
                </c:pt>
                <c:pt idx="19710">
                  <c:v>2823</c:v>
                </c:pt>
                <c:pt idx="19711">
                  <c:v>2824</c:v>
                </c:pt>
                <c:pt idx="19712">
                  <c:v>2853</c:v>
                </c:pt>
                <c:pt idx="19713">
                  <c:v>2815</c:v>
                </c:pt>
                <c:pt idx="19714">
                  <c:v>2779</c:v>
                </c:pt>
                <c:pt idx="19715">
                  <c:v>2816</c:v>
                </c:pt>
                <c:pt idx="19716">
                  <c:v>2820</c:v>
                </c:pt>
                <c:pt idx="19717">
                  <c:v>2830</c:v>
                </c:pt>
                <c:pt idx="19718">
                  <c:v>2801</c:v>
                </c:pt>
                <c:pt idx="19719">
                  <c:v>2818</c:v>
                </c:pt>
                <c:pt idx="19720">
                  <c:v>2835</c:v>
                </c:pt>
                <c:pt idx="19721">
                  <c:v>2852</c:v>
                </c:pt>
                <c:pt idx="19722">
                  <c:v>2836</c:v>
                </c:pt>
                <c:pt idx="19723">
                  <c:v>2799</c:v>
                </c:pt>
                <c:pt idx="19724">
                  <c:v>2812</c:v>
                </c:pt>
                <c:pt idx="19725">
                  <c:v>2852</c:v>
                </c:pt>
                <c:pt idx="19726">
                  <c:v>2859</c:v>
                </c:pt>
                <c:pt idx="19727">
                  <c:v>2842</c:v>
                </c:pt>
                <c:pt idx="19728">
                  <c:v>2827</c:v>
                </c:pt>
                <c:pt idx="19729">
                  <c:v>2825</c:v>
                </c:pt>
                <c:pt idx="19730">
                  <c:v>2817</c:v>
                </c:pt>
                <c:pt idx="19731">
                  <c:v>2820</c:v>
                </c:pt>
                <c:pt idx="19732">
                  <c:v>2818</c:v>
                </c:pt>
                <c:pt idx="19733">
                  <c:v>2820</c:v>
                </c:pt>
                <c:pt idx="19734">
                  <c:v>2860</c:v>
                </c:pt>
                <c:pt idx="19735">
                  <c:v>2835</c:v>
                </c:pt>
                <c:pt idx="19736">
                  <c:v>2844</c:v>
                </c:pt>
                <c:pt idx="19737">
                  <c:v>2819</c:v>
                </c:pt>
                <c:pt idx="19738">
                  <c:v>2820</c:v>
                </c:pt>
                <c:pt idx="19739">
                  <c:v>2817</c:v>
                </c:pt>
                <c:pt idx="19740">
                  <c:v>2811</c:v>
                </c:pt>
                <c:pt idx="19741">
                  <c:v>2835</c:v>
                </c:pt>
                <c:pt idx="19742">
                  <c:v>2818</c:v>
                </c:pt>
                <c:pt idx="19743">
                  <c:v>2810</c:v>
                </c:pt>
                <c:pt idx="19744">
                  <c:v>2824</c:v>
                </c:pt>
                <c:pt idx="19745">
                  <c:v>2824</c:v>
                </c:pt>
                <c:pt idx="19746">
                  <c:v>2812</c:v>
                </c:pt>
                <c:pt idx="19747">
                  <c:v>2824</c:v>
                </c:pt>
                <c:pt idx="19748">
                  <c:v>2831</c:v>
                </c:pt>
                <c:pt idx="19749">
                  <c:v>2817</c:v>
                </c:pt>
                <c:pt idx="19750">
                  <c:v>2829</c:v>
                </c:pt>
                <c:pt idx="19751">
                  <c:v>2830</c:v>
                </c:pt>
                <c:pt idx="19752">
                  <c:v>2833</c:v>
                </c:pt>
                <c:pt idx="19753">
                  <c:v>2816</c:v>
                </c:pt>
                <c:pt idx="19754">
                  <c:v>2823</c:v>
                </c:pt>
                <c:pt idx="19755">
                  <c:v>2840</c:v>
                </c:pt>
                <c:pt idx="19756">
                  <c:v>2831</c:v>
                </c:pt>
                <c:pt idx="19757">
                  <c:v>2835</c:v>
                </c:pt>
                <c:pt idx="19758">
                  <c:v>2834</c:v>
                </c:pt>
                <c:pt idx="19759">
                  <c:v>2835</c:v>
                </c:pt>
                <c:pt idx="19760">
                  <c:v>2803</c:v>
                </c:pt>
                <c:pt idx="19761">
                  <c:v>2796</c:v>
                </c:pt>
                <c:pt idx="19762">
                  <c:v>2849</c:v>
                </c:pt>
                <c:pt idx="19763">
                  <c:v>2816</c:v>
                </c:pt>
                <c:pt idx="19764">
                  <c:v>2788</c:v>
                </c:pt>
                <c:pt idx="19765">
                  <c:v>2796</c:v>
                </c:pt>
                <c:pt idx="19766">
                  <c:v>2822</c:v>
                </c:pt>
                <c:pt idx="19767">
                  <c:v>2795</c:v>
                </c:pt>
                <c:pt idx="19768">
                  <c:v>2791</c:v>
                </c:pt>
                <c:pt idx="19769">
                  <c:v>2796</c:v>
                </c:pt>
                <c:pt idx="19770">
                  <c:v>2799</c:v>
                </c:pt>
                <c:pt idx="19771">
                  <c:v>2836</c:v>
                </c:pt>
                <c:pt idx="19772">
                  <c:v>2791</c:v>
                </c:pt>
                <c:pt idx="19773">
                  <c:v>2803</c:v>
                </c:pt>
                <c:pt idx="19774">
                  <c:v>2804</c:v>
                </c:pt>
                <c:pt idx="19775">
                  <c:v>2829</c:v>
                </c:pt>
                <c:pt idx="19776">
                  <c:v>2807</c:v>
                </c:pt>
                <c:pt idx="19777">
                  <c:v>2804</c:v>
                </c:pt>
                <c:pt idx="19778">
                  <c:v>2814</c:v>
                </c:pt>
                <c:pt idx="19779">
                  <c:v>2772</c:v>
                </c:pt>
                <c:pt idx="19780">
                  <c:v>2801</c:v>
                </c:pt>
                <c:pt idx="19781">
                  <c:v>2794</c:v>
                </c:pt>
                <c:pt idx="19782">
                  <c:v>2830</c:v>
                </c:pt>
                <c:pt idx="19783">
                  <c:v>2816</c:v>
                </c:pt>
                <c:pt idx="19784">
                  <c:v>2827</c:v>
                </c:pt>
                <c:pt idx="19785">
                  <c:v>2821</c:v>
                </c:pt>
                <c:pt idx="19786">
                  <c:v>2795</c:v>
                </c:pt>
                <c:pt idx="19787">
                  <c:v>2811</c:v>
                </c:pt>
                <c:pt idx="19788">
                  <c:v>2808</c:v>
                </c:pt>
                <c:pt idx="19789">
                  <c:v>2808</c:v>
                </c:pt>
                <c:pt idx="19790">
                  <c:v>2785</c:v>
                </c:pt>
                <c:pt idx="19791">
                  <c:v>2806</c:v>
                </c:pt>
                <c:pt idx="19792">
                  <c:v>2774</c:v>
                </c:pt>
                <c:pt idx="19793">
                  <c:v>2770</c:v>
                </c:pt>
                <c:pt idx="19794">
                  <c:v>2819</c:v>
                </c:pt>
                <c:pt idx="19795">
                  <c:v>2808</c:v>
                </c:pt>
                <c:pt idx="19796">
                  <c:v>2808</c:v>
                </c:pt>
                <c:pt idx="19797">
                  <c:v>2807</c:v>
                </c:pt>
                <c:pt idx="19798">
                  <c:v>2806</c:v>
                </c:pt>
                <c:pt idx="19799">
                  <c:v>2807</c:v>
                </c:pt>
                <c:pt idx="19800">
                  <c:v>2800</c:v>
                </c:pt>
                <c:pt idx="19801">
                  <c:v>2768</c:v>
                </c:pt>
                <c:pt idx="19802">
                  <c:v>2798</c:v>
                </c:pt>
                <c:pt idx="19803">
                  <c:v>2822</c:v>
                </c:pt>
                <c:pt idx="19804">
                  <c:v>2815</c:v>
                </c:pt>
                <c:pt idx="19805">
                  <c:v>2799</c:v>
                </c:pt>
                <c:pt idx="19806">
                  <c:v>2778</c:v>
                </c:pt>
                <c:pt idx="19807">
                  <c:v>2810</c:v>
                </c:pt>
                <c:pt idx="19808">
                  <c:v>2804</c:v>
                </c:pt>
                <c:pt idx="19809">
                  <c:v>2806</c:v>
                </c:pt>
                <c:pt idx="19810">
                  <c:v>2822</c:v>
                </c:pt>
                <c:pt idx="19811">
                  <c:v>2812</c:v>
                </c:pt>
                <c:pt idx="19812">
                  <c:v>2819</c:v>
                </c:pt>
                <c:pt idx="19813">
                  <c:v>2836</c:v>
                </c:pt>
                <c:pt idx="19814">
                  <c:v>2787</c:v>
                </c:pt>
                <c:pt idx="19815">
                  <c:v>2809</c:v>
                </c:pt>
                <c:pt idx="19816">
                  <c:v>2815</c:v>
                </c:pt>
                <c:pt idx="19817">
                  <c:v>2798</c:v>
                </c:pt>
                <c:pt idx="19818">
                  <c:v>2821</c:v>
                </c:pt>
                <c:pt idx="19819">
                  <c:v>2789</c:v>
                </c:pt>
                <c:pt idx="19820">
                  <c:v>2794</c:v>
                </c:pt>
                <c:pt idx="19821">
                  <c:v>2795</c:v>
                </c:pt>
                <c:pt idx="19822">
                  <c:v>2810</c:v>
                </c:pt>
                <c:pt idx="19823">
                  <c:v>2780</c:v>
                </c:pt>
                <c:pt idx="19824">
                  <c:v>2764</c:v>
                </c:pt>
                <c:pt idx="19825">
                  <c:v>2803</c:v>
                </c:pt>
                <c:pt idx="19826">
                  <c:v>2813</c:v>
                </c:pt>
                <c:pt idx="19827">
                  <c:v>2798</c:v>
                </c:pt>
                <c:pt idx="19828">
                  <c:v>2824</c:v>
                </c:pt>
                <c:pt idx="19829">
                  <c:v>2809</c:v>
                </c:pt>
                <c:pt idx="19830">
                  <c:v>2813</c:v>
                </c:pt>
                <c:pt idx="19831">
                  <c:v>2804</c:v>
                </c:pt>
                <c:pt idx="19832">
                  <c:v>2803</c:v>
                </c:pt>
                <c:pt idx="19833">
                  <c:v>2789</c:v>
                </c:pt>
                <c:pt idx="19834">
                  <c:v>2803</c:v>
                </c:pt>
                <c:pt idx="19835">
                  <c:v>2828</c:v>
                </c:pt>
                <c:pt idx="19836">
                  <c:v>2800</c:v>
                </c:pt>
                <c:pt idx="19837">
                  <c:v>2806</c:v>
                </c:pt>
                <c:pt idx="19838">
                  <c:v>2841</c:v>
                </c:pt>
                <c:pt idx="19839">
                  <c:v>2834</c:v>
                </c:pt>
                <c:pt idx="19840">
                  <c:v>2861</c:v>
                </c:pt>
                <c:pt idx="19841">
                  <c:v>2818</c:v>
                </c:pt>
                <c:pt idx="19842">
                  <c:v>2819</c:v>
                </c:pt>
                <c:pt idx="19843">
                  <c:v>2831</c:v>
                </c:pt>
                <c:pt idx="19844">
                  <c:v>2850</c:v>
                </c:pt>
                <c:pt idx="19845">
                  <c:v>2815</c:v>
                </c:pt>
                <c:pt idx="19846">
                  <c:v>2828</c:v>
                </c:pt>
                <c:pt idx="19847">
                  <c:v>2822</c:v>
                </c:pt>
                <c:pt idx="19848">
                  <c:v>2814</c:v>
                </c:pt>
                <c:pt idx="19849">
                  <c:v>2815</c:v>
                </c:pt>
                <c:pt idx="19850">
                  <c:v>2844</c:v>
                </c:pt>
                <c:pt idx="19851">
                  <c:v>2847</c:v>
                </c:pt>
                <c:pt idx="19852">
                  <c:v>2864</c:v>
                </c:pt>
                <c:pt idx="19853">
                  <c:v>2848</c:v>
                </c:pt>
                <c:pt idx="19854">
                  <c:v>2875</c:v>
                </c:pt>
                <c:pt idx="19855">
                  <c:v>2822</c:v>
                </c:pt>
                <c:pt idx="19856">
                  <c:v>2839</c:v>
                </c:pt>
                <c:pt idx="19857">
                  <c:v>2835</c:v>
                </c:pt>
                <c:pt idx="19858">
                  <c:v>2841</c:v>
                </c:pt>
                <c:pt idx="19859">
                  <c:v>2810</c:v>
                </c:pt>
                <c:pt idx="19860">
                  <c:v>2834</c:v>
                </c:pt>
                <c:pt idx="19861">
                  <c:v>2797</c:v>
                </c:pt>
                <c:pt idx="19862">
                  <c:v>2834</c:v>
                </c:pt>
                <c:pt idx="19863">
                  <c:v>2818</c:v>
                </c:pt>
                <c:pt idx="19864">
                  <c:v>2851</c:v>
                </c:pt>
                <c:pt idx="19865">
                  <c:v>2838</c:v>
                </c:pt>
                <c:pt idx="19866">
                  <c:v>2809</c:v>
                </c:pt>
                <c:pt idx="19867">
                  <c:v>2805</c:v>
                </c:pt>
                <c:pt idx="19868">
                  <c:v>2825</c:v>
                </c:pt>
                <c:pt idx="19869">
                  <c:v>2826</c:v>
                </c:pt>
                <c:pt idx="19870">
                  <c:v>2811</c:v>
                </c:pt>
                <c:pt idx="19871">
                  <c:v>2839</c:v>
                </c:pt>
                <c:pt idx="19872">
                  <c:v>2824</c:v>
                </c:pt>
                <c:pt idx="19873">
                  <c:v>2802</c:v>
                </c:pt>
                <c:pt idx="19874">
                  <c:v>2819</c:v>
                </c:pt>
                <c:pt idx="19875">
                  <c:v>2819</c:v>
                </c:pt>
                <c:pt idx="19876">
                  <c:v>2813</c:v>
                </c:pt>
                <c:pt idx="19877">
                  <c:v>2798</c:v>
                </c:pt>
                <c:pt idx="19878">
                  <c:v>2789</c:v>
                </c:pt>
                <c:pt idx="19879">
                  <c:v>2801</c:v>
                </c:pt>
                <c:pt idx="19880">
                  <c:v>2827</c:v>
                </c:pt>
                <c:pt idx="19881">
                  <c:v>2839</c:v>
                </c:pt>
                <c:pt idx="19882">
                  <c:v>2788</c:v>
                </c:pt>
                <c:pt idx="19883">
                  <c:v>2810</c:v>
                </c:pt>
                <c:pt idx="19884">
                  <c:v>2806</c:v>
                </c:pt>
                <c:pt idx="19885">
                  <c:v>2782</c:v>
                </c:pt>
                <c:pt idx="19886">
                  <c:v>2795</c:v>
                </c:pt>
                <c:pt idx="19887">
                  <c:v>2828</c:v>
                </c:pt>
                <c:pt idx="19888">
                  <c:v>2836</c:v>
                </c:pt>
                <c:pt idx="19889">
                  <c:v>2827</c:v>
                </c:pt>
                <c:pt idx="19890">
                  <c:v>2830</c:v>
                </c:pt>
                <c:pt idx="19891">
                  <c:v>2846</c:v>
                </c:pt>
                <c:pt idx="19892">
                  <c:v>2816</c:v>
                </c:pt>
                <c:pt idx="19893">
                  <c:v>2837</c:v>
                </c:pt>
                <c:pt idx="19894">
                  <c:v>2822</c:v>
                </c:pt>
                <c:pt idx="19895">
                  <c:v>2850</c:v>
                </c:pt>
                <c:pt idx="19896">
                  <c:v>2818</c:v>
                </c:pt>
                <c:pt idx="19897">
                  <c:v>2814</c:v>
                </c:pt>
                <c:pt idx="19898">
                  <c:v>2809</c:v>
                </c:pt>
                <c:pt idx="19899">
                  <c:v>2816</c:v>
                </c:pt>
                <c:pt idx="19900">
                  <c:v>2820</c:v>
                </c:pt>
                <c:pt idx="19901">
                  <c:v>2828</c:v>
                </c:pt>
                <c:pt idx="19902">
                  <c:v>2814</c:v>
                </c:pt>
                <c:pt idx="19903">
                  <c:v>2806</c:v>
                </c:pt>
                <c:pt idx="19904">
                  <c:v>2813</c:v>
                </c:pt>
                <c:pt idx="19905">
                  <c:v>2836</c:v>
                </c:pt>
                <c:pt idx="19906">
                  <c:v>2837</c:v>
                </c:pt>
                <c:pt idx="19907">
                  <c:v>2842</c:v>
                </c:pt>
                <c:pt idx="19908">
                  <c:v>2811</c:v>
                </c:pt>
                <c:pt idx="19909">
                  <c:v>2839</c:v>
                </c:pt>
                <c:pt idx="19910">
                  <c:v>2832</c:v>
                </c:pt>
                <c:pt idx="19911">
                  <c:v>2840</c:v>
                </c:pt>
                <c:pt idx="19912">
                  <c:v>2811</c:v>
                </c:pt>
                <c:pt idx="19913">
                  <c:v>2839</c:v>
                </c:pt>
                <c:pt idx="19914">
                  <c:v>2832</c:v>
                </c:pt>
                <c:pt idx="19915">
                  <c:v>2838</c:v>
                </c:pt>
                <c:pt idx="19916">
                  <c:v>2822</c:v>
                </c:pt>
                <c:pt idx="19917">
                  <c:v>2833</c:v>
                </c:pt>
                <c:pt idx="19918">
                  <c:v>2831</c:v>
                </c:pt>
                <c:pt idx="19919">
                  <c:v>2820</c:v>
                </c:pt>
                <c:pt idx="19920">
                  <c:v>2826</c:v>
                </c:pt>
                <c:pt idx="19921">
                  <c:v>2837</c:v>
                </c:pt>
                <c:pt idx="19922">
                  <c:v>2857</c:v>
                </c:pt>
                <c:pt idx="19923">
                  <c:v>2844</c:v>
                </c:pt>
                <c:pt idx="19924">
                  <c:v>2826</c:v>
                </c:pt>
                <c:pt idx="19925">
                  <c:v>2841</c:v>
                </c:pt>
                <c:pt idx="19926">
                  <c:v>2872</c:v>
                </c:pt>
                <c:pt idx="19927">
                  <c:v>2866</c:v>
                </c:pt>
                <c:pt idx="19928">
                  <c:v>2845</c:v>
                </c:pt>
                <c:pt idx="19929">
                  <c:v>2836</c:v>
                </c:pt>
                <c:pt idx="19930">
                  <c:v>2876</c:v>
                </c:pt>
                <c:pt idx="19931">
                  <c:v>2856</c:v>
                </c:pt>
                <c:pt idx="19932">
                  <c:v>2859</c:v>
                </c:pt>
                <c:pt idx="19933">
                  <c:v>2853</c:v>
                </c:pt>
                <c:pt idx="19934">
                  <c:v>2831</c:v>
                </c:pt>
                <c:pt idx="19935">
                  <c:v>2837</c:v>
                </c:pt>
                <c:pt idx="19936">
                  <c:v>2824</c:v>
                </c:pt>
                <c:pt idx="19937">
                  <c:v>2865</c:v>
                </c:pt>
                <c:pt idx="19938">
                  <c:v>2849</c:v>
                </c:pt>
                <c:pt idx="19939">
                  <c:v>2865</c:v>
                </c:pt>
                <c:pt idx="19940">
                  <c:v>2819</c:v>
                </c:pt>
                <c:pt idx="19941">
                  <c:v>2831</c:v>
                </c:pt>
                <c:pt idx="19942">
                  <c:v>2809</c:v>
                </c:pt>
                <c:pt idx="19943">
                  <c:v>2846</c:v>
                </c:pt>
                <c:pt idx="19944">
                  <c:v>2836</c:v>
                </c:pt>
                <c:pt idx="19945">
                  <c:v>2839</c:v>
                </c:pt>
                <c:pt idx="19946">
                  <c:v>2801</c:v>
                </c:pt>
                <c:pt idx="19947">
                  <c:v>2840</c:v>
                </c:pt>
                <c:pt idx="19948">
                  <c:v>2846</c:v>
                </c:pt>
                <c:pt idx="19949">
                  <c:v>2850</c:v>
                </c:pt>
                <c:pt idx="19950">
                  <c:v>2841</c:v>
                </c:pt>
                <c:pt idx="19951">
                  <c:v>2876</c:v>
                </c:pt>
                <c:pt idx="19952">
                  <c:v>2830</c:v>
                </c:pt>
                <c:pt idx="19953">
                  <c:v>2871</c:v>
                </c:pt>
                <c:pt idx="19954">
                  <c:v>2859</c:v>
                </c:pt>
                <c:pt idx="19955">
                  <c:v>2842</c:v>
                </c:pt>
                <c:pt idx="19956">
                  <c:v>2887</c:v>
                </c:pt>
                <c:pt idx="19957">
                  <c:v>2871</c:v>
                </c:pt>
                <c:pt idx="19958">
                  <c:v>2856</c:v>
                </c:pt>
                <c:pt idx="19959">
                  <c:v>2830</c:v>
                </c:pt>
                <c:pt idx="19960">
                  <c:v>2825</c:v>
                </c:pt>
                <c:pt idx="19961">
                  <c:v>2863</c:v>
                </c:pt>
                <c:pt idx="19962">
                  <c:v>2854</c:v>
                </c:pt>
                <c:pt idx="19963">
                  <c:v>2851</c:v>
                </c:pt>
                <c:pt idx="19964">
                  <c:v>2861</c:v>
                </c:pt>
                <c:pt idx="19965">
                  <c:v>2843</c:v>
                </c:pt>
                <c:pt idx="19966">
                  <c:v>2821</c:v>
                </c:pt>
                <c:pt idx="19967">
                  <c:v>2875</c:v>
                </c:pt>
                <c:pt idx="19968">
                  <c:v>2806</c:v>
                </c:pt>
                <c:pt idx="19969">
                  <c:v>2841</c:v>
                </c:pt>
                <c:pt idx="19970">
                  <c:v>2853</c:v>
                </c:pt>
                <c:pt idx="19971">
                  <c:v>2833</c:v>
                </c:pt>
                <c:pt idx="19972">
                  <c:v>2801</c:v>
                </c:pt>
                <c:pt idx="19973">
                  <c:v>2803</c:v>
                </c:pt>
                <c:pt idx="19974">
                  <c:v>2805</c:v>
                </c:pt>
                <c:pt idx="19975">
                  <c:v>2800</c:v>
                </c:pt>
                <c:pt idx="19976">
                  <c:v>2766</c:v>
                </c:pt>
                <c:pt idx="19977">
                  <c:v>2770</c:v>
                </c:pt>
                <c:pt idx="19978">
                  <c:v>2782</c:v>
                </c:pt>
                <c:pt idx="19979">
                  <c:v>2817</c:v>
                </c:pt>
                <c:pt idx="19980">
                  <c:v>2818</c:v>
                </c:pt>
                <c:pt idx="19981">
                  <c:v>2811</c:v>
                </c:pt>
                <c:pt idx="19982">
                  <c:v>2806</c:v>
                </c:pt>
                <c:pt idx="19983">
                  <c:v>2790</c:v>
                </c:pt>
                <c:pt idx="19984">
                  <c:v>2808</c:v>
                </c:pt>
                <c:pt idx="19985">
                  <c:v>2824</c:v>
                </c:pt>
                <c:pt idx="19986">
                  <c:v>2844</c:v>
                </c:pt>
                <c:pt idx="19987">
                  <c:v>2823</c:v>
                </c:pt>
                <c:pt idx="19988">
                  <c:v>2822</c:v>
                </c:pt>
                <c:pt idx="19989">
                  <c:v>2847</c:v>
                </c:pt>
                <c:pt idx="19990">
                  <c:v>2819</c:v>
                </c:pt>
                <c:pt idx="19991">
                  <c:v>2823</c:v>
                </c:pt>
                <c:pt idx="19992">
                  <c:v>2813</c:v>
                </c:pt>
                <c:pt idx="19993">
                  <c:v>2793</c:v>
                </c:pt>
                <c:pt idx="19994">
                  <c:v>2834</c:v>
                </c:pt>
                <c:pt idx="19995">
                  <c:v>2813</c:v>
                </c:pt>
                <c:pt idx="19996">
                  <c:v>2806</c:v>
                </c:pt>
                <c:pt idx="19997">
                  <c:v>2808</c:v>
                </c:pt>
                <c:pt idx="19998">
                  <c:v>2807</c:v>
                </c:pt>
                <c:pt idx="19999">
                  <c:v>2824</c:v>
                </c:pt>
                <c:pt idx="20000">
                  <c:v>2836</c:v>
                </c:pt>
                <c:pt idx="20001">
                  <c:v>2826</c:v>
                </c:pt>
                <c:pt idx="20002">
                  <c:v>2773</c:v>
                </c:pt>
                <c:pt idx="20003">
                  <c:v>2822</c:v>
                </c:pt>
                <c:pt idx="20004">
                  <c:v>2826</c:v>
                </c:pt>
                <c:pt idx="20005">
                  <c:v>2823</c:v>
                </c:pt>
                <c:pt idx="20006">
                  <c:v>2841</c:v>
                </c:pt>
                <c:pt idx="20007">
                  <c:v>2850</c:v>
                </c:pt>
                <c:pt idx="20008">
                  <c:v>2837</c:v>
                </c:pt>
                <c:pt idx="20009">
                  <c:v>2811</c:v>
                </c:pt>
                <c:pt idx="20010">
                  <c:v>2806</c:v>
                </c:pt>
                <c:pt idx="20011">
                  <c:v>2829</c:v>
                </c:pt>
                <c:pt idx="20012">
                  <c:v>2830</c:v>
                </c:pt>
                <c:pt idx="20013">
                  <c:v>2834</c:v>
                </c:pt>
                <c:pt idx="20014">
                  <c:v>2800</c:v>
                </c:pt>
                <c:pt idx="20015">
                  <c:v>2793</c:v>
                </c:pt>
                <c:pt idx="20016">
                  <c:v>2783</c:v>
                </c:pt>
                <c:pt idx="20017">
                  <c:v>2796</c:v>
                </c:pt>
                <c:pt idx="20018">
                  <c:v>2809</c:v>
                </c:pt>
                <c:pt idx="20019">
                  <c:v>2814</c:v>
                </c:pt>
                <c:pt idx="20020">
                  <c:v>2814</c:v>
                </c:pt>
                <c:pt idx="20021">
                  <c:v>2830</c:v>
                </c:pt>
                <c:pt idx="20022">
                  <c:v>2803</c:v>
                </c:pt>
                <c:pt idx="20023">
                  <c:v>2853</c:v>
                </c:pt>
                <c:pt idx="20024">
                  <c:v>2853</c:v>
                </c:pt>
                <c:pt idx="20025">
                  <c:v>2843</c:v>
                </c:pt>
                <c:pt idx="20026">
                  <c:v>2817</c:v>
                </c:pt>
                <c:pt idx="20027">
                  <c:v>2821</c:v>
                </c:pt>
                <c:pt idx="20028">
                  <c:v>2802</c:v>
                </c:pt>
                <c:pt idx="20029">
                  <c:v>2812</c:v>
                </c:pt>
                <c:pt idx="20030">
                  <c:v>2791</c:v>
                </c:pt>
                <c:pt idx="20031">
                  <c:v>2837</c:v>
                </c:pt>
                <c:pt idx="20032">
                  <c:v>2838</c:v>
                </c:pt>
                <c:pt idx="20033">
                  <c:v>2858</c:v>
                </c:pt>
                <c:pt idx="20034">
                  <c:v>2802</c:v>
                </c:pt>
                <c:pt idx="20035">
                  <c:v>2786</c:v>
                </c:pt>
                <c:pt idx="20036">
                  <c:v>2862</c:v>
                </c:pt>
                <c:pt idx="20037">
                  <c:v>2829</c:v>
                </c:pt>
                <c:pt idx="20038">
                  <c:v>2829</c:v>
                </c:pt>
                <c:pt idx="20039">
                  <c:v>2818</c:v>
                </c:pt>
                <c:pt idx="20040">
                  <c:v>2822</c:v>
                </c:pt>
                <c:pt idx="20041">
                  <c:v>2832</c:v>
                </c:pt>
                <c:pt idx="20042">
                  <c:v>2854</c:v>
                </c:pt>
                <c:pt idx="20043">
                  <c:v>2832</c:v>
                </c:pt>
                <c:pt idx="20044">
                  <c:v>2828</c:v>
                </c:pt>
                <c:pt idx="20045">
                  <c:v>2828</c:v>
                </c:pt>
                <c:pt idx="20046">
                  <c:v>2835</c:v>
                </c:pt>
                <c:pt idx="20047">
                  <c:v>2804</c:v>
                </c:pt>
                <c:pt idx="20048">
                  <c:v>2828</c:v>
                </c:pt>
                <c:pt idx="20049">
                  <c:v>2814</c:v>
                </c:pt>
                <c:pt idx="20050">
                  <c:v>2801</c:v>
                </c:pt>
                <c:pt idx="20051">
                  <c:v>2802</c:v>
                </c:pt>
                <c:pt idx="20052">
                  <c:v>2811</c:v>
                </c:pt>
                <c:pt idx="20053">
                  <c:v>2835</c:v>
                </c:pt>
                <c:pt idx="20054">
                  <c:v>2804</c:v>
                </c:pt>
                <c:pt idx="20055">
                  <c:v>2828</c:v>
                </c:pt>
                <c:pt idx="20056">
                  <c:v>2815</c:v>
                </c:pt>
                <c:pt idx="20057">
                  <c:v>2804</c:v>
                </c:pt>
                <c:pt idx="20058">
                  <c:v>2822</c:v>
                </c:pt>
                <c:pt idx="20059">
                  <c:v>2840</c:v>
                </c:pt>
                <c:pt idx="20060">
                  <c:v>2802</c:v>
                </c:pt>
                <c:pt idx="20061">
                  <c:v>2817</c:v>
                </c:pt>
                <c:pt idx="20062">
                  <c:v>2818</c:v>
                </c:pt>
                <c:pt idx="20063">
                  <c:v>2839</c:v>
                </c:pt>
                <c:pt idx="20064">
                  <c:v>2804</c:v>
                </c:pt>
                <c:pt idx="20065">
                  <c:v>2776</c:v>
                </c:pt>
                <c:pt idx="20066">
                  <c:v>2813</c:v>
                </c:pt>
                <c:pt idx="20067">
                  <c:v>2798</c:v>
                </c:pt>
                <c:pt idx="20068">
                  <c:v>2805</c:v>
                </c:pt>
                <c:pt idx="20069">
                  <c:v>2840</c:v>
                </c:pt>
                <c:pt idx="20070">
                  <c:v>2815</c:v>
                </c:pt>
                <c:pt idx="20071">
                  <c:v>2821</c:v>
                </c:pt>
                <c:pt idx="20072">
                  <c:v>2802</c:v>
                </c:pt>
                <c:pt idx="20073">
                  <c:v>2813</c:v>
                </c:pt>
                <c:pt idx="20074">
                  <c:v>2820</c:v>
                </c:pt>
                <c:pt idx="20075">
                  <c:v>2788</c:v>
                </c:pt>
                <c:pt idx="20076">
                  <c:v>2795</c:v>
                </c:pt>
                <c:pt idx="20077">
                  <c:v>2856</c:v>
                </c:pt>
                <c:pt idx="20078">
                  <c:v>2831</c:v>
                </c:pt>
                <c:pt idx="20079">
                  <c:v>2865</c:v>
                </c:pt>
                <c:pt idx="20080">
                  <c:v>2814</c:v>
                </c:pt>
                <c:pt idx="20081">
                  <c:v>2827</c:v>
                </c:pt>
                <c:pt idx="20082">
                  <c:v>2792</c:v>
                </c:pt>
                <c:pt idx="20083">
                  <c:v>2787</c:v>
                </c:pt>
                <c:pt idx="20084">
                  <c:v>2830</c:v>
                </c:pt>
                <c:pt idx="20085">
                  <c:v>2804</c:v>
                </c:pt>
                <c:pt idx="20086">
                  <c:v>2815</c:v>
                </c:pt>
                <c:pt idx="20087">
                  <c:v>2855</c:v>
                </c:pt>
                <c:pt idx="20088">
                  <c:v>2841</c:v>
                </c:pt>
                <c:pt idx="20089">
                  <c:v>2808</c:v>
                </c:pt>
                <c:pt idx="20090">
                  <c:v>2821</c:v>
                </c:pt>
                <c:pt idx="20091">
                  <c:v>2802</c:v>
                </c:pt>
                <c:pt idx="20092">
                  <c:v>2795</c:v>
                </c:pt>
                <c:pt idx="20093">
                  <c:v>2795</c:v>
                </c:pt>
                <c:pt idx="20094">
                  <c:v>2829</c:v>
                </c:pt>
                <c:pt idx="20095">
                  <c:v>2834</c:v>
                </c:pt>
                <c:pt idx="20096">
                  <c:v>2841</c:v>
                </c:pt>
                <c:pt idx="20097">
                  <c:v>2842</c:v>
                </c:pt>
                <c:pt idx="20098">
                  <c:v>2818</c:v>
                </c:pt>
                <c:pt idx="20099">
                  <c:v>2799</c:v>
                </c:pt>
                <c:pt idx="20100">
                  <c:v>2843</c:v>
                </c:pt>
                <c:pt idx="20101">
                  <c:v>2823</c:v>
                </c:pt>
                <c:pt idx="20102">
                  <c:v>2834</c:v>
                </c:pt>
                <c:pt idx="20103">
                  <c:v>2804</c:v>
                </c:pt>
                <c:pt idx="20104">
                  <c:v>2818</c:v>
                </c:pt>
                <c:pt idx="20105">
                  <c:v>2840</c:v>
                </c:pt>
                <c:pt idx="20106">
                  <c:v>2832</c:v>
                </c:pt>
                <c:pt idx="20107">
                  <c:v>2802</c:v>
                </c:pt>
                <c:pt idx="20108">
                  <c:v>2814</c:v>
                </c:pt>
                <c:pt idx="20109">
                  <c:v>2797</c:v>
                </c:pt>
                <c:pt idx="20110">
                  <c:v>2795</c:v>
                </c:pt>
                <c:pt idx="20111">
                  <c:v>2800</c:v>
                </c:pt>
                <c:pt idx="20112">
                  <c:v>2817</c:v>
                </c:pt>
                <c:pt idx="20113">
                  <c:v>2816</c:v>
                </c:pt>
                <c:pt idx="20114">
                  <c:v>2817</c:v>
                </c:pt>
                <c:pt idx="20115">
                  <c:v>2840</c:v>
                </c:pt>
                <c:pt idx="20116">
                  <c:v>2819</c:v>
                </c:pt>
                <c:pt idx="20117">
                  <c:v>2830</c:v>
                </c:pt>
                <c:pt idx="20118">
                  <c:v>2825</c:v>
                </c:pt>
                <c:pt idx="20119">
                  <c:v>2798</c:v>
                </c:pt>
                <c:pt idx="20120">
                  <c:v>2814</c:v>
                </c:pt>
                <c:pt idx="20121">
                  <c:v>2823</c:v>
                </c:pt>
                <c:pt idx="20122">
                  <c:v>2810</c:v>
                </c:pt>
                <c:pt idx="20123">
                  <c:v>2811</c:v>
                </c:pt>
                <c:pt idx="20124">
                  <c:v>2810</c:v>
                </c:pt>
                <c:pt idx="20125">
                  <c:v>2801</c:v>
                </c:pt>
                <c:pt idx="20126">
                  <c:v>2828</c:v>
                </c:pt>
                <c:pt idx="20127">
                  <c:v>2816</c:v>
                </c:pt>
                <c:pt idx="20128">
                  <c:v>2796</c:v>
                </c:pt>
                <c:pt idx="20129">
                  <c:v>2784</c:v>
                </c:pt>
                <c:pt idx="20130">
                  <c:v>2804</c:v>
                </c:pt>
                <c:pt idx="20131">
                  <c:v>2806</c:v>
                </c:pt>
                <c:pt idx="20132">
                  <c:v>2831</c:v>
                </c:pt>
                <c:pt idx="20133">
                  <c:v>2786</c:v>
                </c:pt>
                <c:pt idx="20134">
                  <c:v>2805</c:v>
                </c:pt>
                <c:pt idx="20135">
                  <c:v>2789</c:v>
                </c:pt>
                <c:pt idx="20136">
                  <c:v>2813</c:v>
                </c:pt>
                <c:pt idx="20137">
                  <c:v>2814</c:v>
                </c:pt>
                <c:pt idx="20138">
                  <c:v>2843</c:v>
                </c:pt>
                <c:pt idx="20139">
                  <c:v>2801</c:v>
                </c:pt>
                <c:pt idx="20140">
                  <c:v>2808</c:v>
                </c:pt>
                <c:pt idx="20141">
                  <c:v>2802</c:v>
                </c:pt>
                <c:pt idx="20142">
                  <c:v>2797</c:v>
                </c:pt>
                <c:pt idx="20143">
                  <c:v>2810</c:v>
                </c:pt>
                <c:pt idx="20144">
                  <c:v>2771</c:v>
                </c:pt>
                <c:pt idx="20145">
                  <c:v>2823</c:v>
                </c:pt>
                <c:pt idx="20146">
                  <c:v>2782</c:v>
                </c:pt>
                <c:pt idx="20147">
                  <c:v>2815</c:v>
                </c:pt>
                <c:pt idx="20148">
                  <c:v>2842</c:v>
                </c:pt>
                <c:pt idx="20149">
                  <c:v>2844</c:v>
                </c:pt>
                <c:pt idx="20150">
                  <c:v>2819</c:v>
                </c:pt>
                <c:pt idx="20151">
                  <c:v>2836</c:v>
                </c:pt>
                <c:pt idx="20152">
                  <c:v>2816</c:v>
                </c:pt>
                <c:pt idx="20153">
                  <c:v>2799</c:v>
                </c:pt>
                <c:pt idx="20154">
                  <c:v>2826</c:v>
                </c:pt>
                <c:pt idx="20155">
                  <c:v>2826</c:v>
                </c:pt>
                <c:pt idx="20156">
                  <c:v>2814</c:v>
                </c:pt>
                <c:pt idx="20157">
                  <c:v>2827</c:v>
                </c:pt>
                <c:pt idx="20158">
                  <c:v>2788</c:v>
                </c:pt>
                <c:pt idx="20159">
                  <c:v>2810</c:v>
                </c:pt>
                <c:pt idx="20160">
                  <c:v>2827</c:v>
                </c:pt>
                <c:pt idx="20161">
                  <c:v>2814</c:v>
                </c:pt>
                <c:pt idx="20162">
                  <c:v>2833</c:v>
                </c:pt>
                <c:pt idx="20163">
                  <c:v>2807</c:v>
                </c:pt>
                <c:pt idx="20164">
                  <c:v>2817</c:v>
                </c:pt>
                <c:pt idx="20165">
                  <c:v>2816</c:v>
                </c:pt>
                <c:pt idx="20166">
                  <c:v>2831</c:v>
                </c:pt>
                <c:pt idx="20167">
                  <c:v>2830</c:v>
                </c:pt>
                <c:pt idx="20168">
                  <c:v>2824</c:v>
                </c:pt>
                <c:pt idx="20169">
                  <c:v>2826</c:v>
                </c:pt>
                <c:pt idx="20170">
                  <c:v>2815</c:v>
                </c:pt>
                <c:pt idx="20171">
                  <c:v>2808</c:v>
                </c:pt>
                <c:pt idx="20172">
                  <c:v>2844</c:v>
                </c:pt>
                <c:pt idx="20173">
                  <c:v>2833</c:v>
                </c:pt>
                <c:pt idx="20174">
                  <c:v>2829</c:v>
                </c:pt>
                <c:pt idx="20175">
                  <c:v>2828</c:v>
                </c:pt>
                <c:pt idx="20176">
                  <c:v>2811</c:v>
                </c:pt>
                <c:pt idx="20177">
                  <c:v>2798</c:v>
                </c:pt>
                <c:pt idx="20178">
                  <c:v>2807</c:v>
                </c:pt>
                <c:pt idx="20179">
                  <c:v>2814</c:v>
                </c:pt>
                <c:pt idx="20180">
                  <c:v>2826</c:v>
                </c:pt>
                <c:pt idx="20181">
                  <c:v>2829</c:v>
                </c:pt>
                <c:pt idx="20182">
                  <c:v>2809</c:v>
                </c:pt>
                <c:pt idx="20183">
                  <c:v>2808</c:v>
                </c:pt>
                <c:pt idx="20184">
                  <c:v>2813</c:v>
                </c:pt>
                <c:pt idx="20185">
                  <c:v>2835</c:v>
                </c:pt>
                <c:pt idx="20186">
                  <c:v>2826</c:v>
                </c:pt>
                <c:pt idx="20187">
                  <c:v>2821</c:v>
                </c:pt>
                <c:pt idx="20188">
                  <c:v>2819</c:v>
                </c:pt>
                <c:pt idx="20189">
                  <c:v>2835</c:v>
                </c:pt>
                <c:pt idx="20190">
                  <c:v>2852</c:v>
                </c:pt>
                <c:pt idx="20191">
                  <c:v>2834</c:v>
                </c:pt>
                <c:pt idx="20192">
                  <c:v>2805</c:v>
                </c:pt>
                <c:pt idx="20193">
                  <c:v>2829</c:v>
                </c:pt>
                <c:pt idx="20194">
                  <c:v>2807</c:v>
                </c:pt>
                <c:pt idx="20195">
                  <c:v>2797</c:v>
                </c:pt>
                <c:pt idx="20196">
                  <c:v>2822</c:v>
                </c:pt>
                <c:pt idx="20197">
                  <c:v>2815</c:v>
                </c:pt>
                <c:pt idx="20198">
                  <c:v>2824</c:v>
                </c:pt>
                <c:pt idx="20199">
                  <c:v>2832</c:v>
                </c:pt>
                <c:pt idx="20200">
                  <c:v>2792</c:v>
                </c:pt>
                <c:pt idx="20201">
                  <c:v>2824</c:v>
                </c:pt>
                <c:pt idx="20202">
                  <c:v>2821</c:v>
                </c:pt>
                <c:pt idx="20203">
                  <c:v>2826</c:v>
                </c:pt>
                <c:pt idx="20204">
                  <c:v>2857</c:v>
                </c:pt>
                <c:pt idx="20205">
                  <c:v>2812</c:v>
                </c:pt>
                <c:pt idx="20206">
                  <c:v>2849</c:v>
                </c:pt>
                <c:pt idx="20207">
                  <c:v>2821</c:v>
                </c:pt>
                <c:pt idx="20208">
                  <c:v>2861</c:v>
                </c:pt>
                <c:pt idx="20209">
                  <c:v>2806</c:v>
                </c:pt>
                <c:pt idx="20210">
                  <c:v>2820</c:v>
                </c:pt>
                <c:pt idx="20211">
                  <c:v>2839</c:v>
                </c:pt>
                <c:pt idx="20212">
                  <c:v>2798</c:v>
                </c:pt>
                <c:pt idx="20213">
                  <c:v>2794</c:v>
                </c:pt>
                <c:pt idx="20214">
                  <c:v>2787</c:v>
                </c:pt>
                <c:pt idx="20215">
                  <c:v>2822</c:v>
                </c:pt>
                <c:pt idx="20216">
                  <c:v>2823</c:v>
                </c:pt>
                <c:pt idx="20217">
                  <c:v>2809</c:v>
                </c:pt>
                <c:pt idx="20218">
                  <c:v>2828</c:v>
                </c:pt>
                <c:pt idx="20219">
                  <c:v>2826</c:v>
                </c:pt>
                <c:pt idx="20220">
                  <c:v>2852</c:v>
                </c:pt>
                <c:pt idx="20221">
                  <c:v>2849</c:v>
                </c:pt>
                <c:pt idx="20222">
                  <c:v>2830</c:v>
                </c:pt>
                <c:pt idx="20223">
                  <c:v>2809</c:v>
                </c:pt>
                <c:pt idx="20224">
                  <c:v>2809</c:v>
                </c:pt>
                <c:pt idx="20225">
                  <c:v>2843</c:v>
                </c:pt>
                <c:pt idx="20226">
                  <c:v>2810</c:v>
                </c:pt>
                <c:pt idx="20227">
                  <c:v>2823</c:v>
                </c:pt>
                <c:pt idx="20228">
                  <c:v>2790</c:v>
                </c:pt>
                <c:pt idx="20229">
                  <c:v>2837</c:v>
                </c:pt>
                <c:pt idx="20230">
                  <c:v>2846</c:v>
                </c:pt>
                <c:pt idx="20231">
                  <c:v>2872</c:v>
                </c:pt>
                <c:pt idx="20232">
                  <c:v>2870</c:v>
                </c:pt>
                <c:pt idx="20233">
                  <c:v>2838</c:v>
                </c:pt>
                <c:pt idx="20234">
                  <c:v>2843</c:v>
                </c:pt>
                <c:pt idx="20235">
                  <c:v>2829</c:v>
                </c:pt>
                <c:pt idx="20236">
                  <c:v>2842</c:v>
                </c:pt>
                <c:pt idx="20237">
                  <c:v>2839</c:v>
                </c:pt>
                <c:pt idx="20238">
                  <c:v>2852</c:v>
                </c:pt>
                <c:pt idx="20239">
                  <c:v>2855</c:v>
                </c:pt>
                <c:pt idx="20240">
                  <c:v>2830</c:v>
                </c:pt>
                <c:pt idx="20241">
                  <c:v>2824</c:v>
                </c:pt>
                <c:pt idx="20242">
                  <c:v>2833</c:v>
                </c:pt>
                <c:pt idx="20243">
                  <c:v>2821</c:v>
                </c:pt>
                <c:pt idx="20244">
                  <c:v>2830</c:v>
                </c:pt>
                <c:pt idx="20245">
                  <c:v>2812</c:v>
                </c:pt>
                <c:pt idx="20246">
                  <c:v>2837</c:v>
                </c:pt>
                <c:pt idx="20247">
                  <c:v>2850</c:v>
                </c:pt>
                <c:pt idx="20248">
                  <c:v>2857</c:v>
                </c:pt>
                <c:pt idx="20249">
                  <c:v>2876</c:v>
                </c:pt>
                <c:pt idx="20250">
                  <c:v>2850</c:v>
                </c:pt>
                <c:pt idx="20251">
                  <c:v>2838</c:v>
                </c:pt>
                <c:pt idx="20252">
                  <c:v>2855</c:v>
                </c:pt>
                <c:pt idx="20253">
                  <c:v>2847</c:v>
                </c:pt>
                <c:pt idx="20254">
                  <c:v>2863</c:v>
                </c:pt>
                <c:pt idx="20255">
                  <c:v>2881</c:v>
                </c:pt>
                <c:pt idx="20256">
                  <c:v>2855</c:v>
                </c:pt>
                <c:pt idx="20257">
                  <c:v>2877</c:v>
                </c:pt>
                <c:pt idx="20258">
                  <c:v>2835</c:v>
                </c:pt>
                <c:pt idx="20259">
                  <c:v>2867</c:v>
                </c:pt>
                <c:pt idx="20260">
                  <c:v>2894</c:v>
                </c:pt>
                <c:pt idx="20261">
                  <c:v>2859</c:v>
                </c:pt>
                <c:pt idx="20262">
                  <c:v>2861</c:v>
                </c:pt>
                <c:pt idx="20263">
                  <c:v>2857</c:v>
                </c:pt>
                <c:pt idx="20264">
                  <c:v>2863</c:v>
                </c:pt>
                <c:pt idx="20265">
                  <c:v>2857</c:v>
                </c:pt>
                <c:pt idx="20266">
                  <c:v>2847</c:v>
                </c:pt>
                <c:pt idx="20267">
                  <c:v>2832</c:v>
                </c:pt>
                <c:pt idx="20268">
                  <c:v>2863</c:v>
                </c:pt>
                <c:pt idx="20269">
                  <c:v>2857</c:v>
                </c:pt>
                <c:pt idx="20270">
                  <c:v>2846</c:v>
                </c:pt>
                <c:pt idx="20271">
                  <c:v>2840</c:v>
                </c:pt>
                <c:pt idx="20272">
                  <c:v>2846</c:v>
                </c:pt>
                <c:pt idx="20273">
                  <c:v>2859</c:v>
                </c:pt>
                <c:pt idx="20274">
                  <c:v>2836</c:v>
                </c:pt>
                <c:pt idx="20275">
                  <c:v>2835</c:v>
                </c:pt>
                <c:pt idx="20276">
                  <c:v>2843</c:v>
                </c:pt>
                <c:pt idx="20277">
                  <c:v>2871</c:v>
                </c:pt>
                <c:pt idx="20278">
                  <c:v>2825</c:v>
                </c:pt>
                <c:pt idx="20279">
                  <c:v>2865</c:v>
                </c:pt>
                <c:pt idx="20280">
                  <c:v>2856</c:v>
                </c:pt>
                <c:pt idx="20281">
                  <c:v>2842</c:v>
                </c:pt>
                <c:pt idx="20282">
                  <c:v>2861</c:v>
                </c:pt>
                <c:pt idx="20283">
                  <c:v>2848</c:v>
                </c:pt>
                <c:pt idx="20284">
                  <c:v>2835</c:v>
                </c:pt>
                <c:pt idx="20285">
                  <c:v>2816</c:v>
                </c:pt>
                <c:pt idx="20286">
                  <c:v>2834</c:v>
                </c:pt>
                <c:pt idx="20287">
                  <c:v>2879</c:v>
                </c:pt>
                <c:pt idx="20288">
                  <c:v>2866</c:v>
                </c:pt>
                <c:pt idx="20289">
                  <c:v>2854</c:v>
                </c:pt>
                <c:pt idx="20290">
                  <c:v>2838</c:v>
                </c:pt>
                <c:pt idx="20291">
                  <c:v>2851</c:v>
                </c:pt>
                <c:pt idx="20292">
                  <c:v>2857</c:v>
                </c:pt>
                <c:pt idx="20293">
                  <c:v>2864</c:v>
                </c:pt>
                <c:pt idx="20294">
                  <c:v>2853</c:v>
                </c:pt>
                <c:pt idx="20295">
                  <c:v>2849</c:v>
                </c:pt>
                <c:pt idx="20296">
                  <c:v>2837</c:v>
                </c:pt>
                <c:pt idx="20297">
                  <c:v>2859</c:v>
                </c:pt>
                <c:pt idx="20298">
                  <c:v>2854</c:v>
                </c:pt>
                <c:pt idx="20299">
                  <c:v>2841</c:v>
                </c:pt>
                <c:pt idx="20300">
                  <c:v>2881</c:v>
                </c:pt>
                <c:pt idx="20301">
                  <c:v>2871</c:v>
                </c:pt>
                <c:pt idx="20302">
                  <c:v>2861</c:v>
                </c:pt>
                <c:pt idx="20303">
                  <c:v>2832</c:v>
                </c:pt>
                <c:pt idx="20304">
                  <c:v>2845</c:v>
                </c:pt>
                <c:pt idx="20305">
                  <c:v>2830</c:v>
                </c:pt>
                <c:pt idx="20306">
                  <c:v>2838</c:v>
                </c:pt>
                <c:pt idx="20307">
                  <c:v>2834</c:v>
                </c:pt>
                <c:pt idx="20308">
                  <c:v>2838</c:v>
                </c:pt>
                <c:pt idx="20309">
                  <c:v>2826</c:v>
                </c:pt>
                <c:pt idx="20310">
                  <c:v>2839</c:v>
                </c:pt>
                <c:pt idx="20311">
                  <c:v>2811</c:v>
                </c:pt>
                <c:pt idx="20312">
                  <c:v>2839</c:v>
                </c:pt>
                <c:pt idx="20313">
                  <c:v>2841</c:v>
                </c:pt>
                <c:pt idx="20314">
                  <c:v>2818</c:v>
                </c:pt>
                <c:pt idx="20315">
                  <c:v>2816</c:v>
                </c:pt>
                <c:pt idx="20316">
                  <c:v>2845</c:v>
                </c:pt>
                <c:pt idx="20317">
                  <c:v>2878</c:v>
                </c:pt>
                <c:pt idx="20318">
                  <c:v>2843</c:v>
                </c:pt>
                <c:pt idx="20319">
                  <c:v>2836</c:v>
                </c:pt>
                <c:pt idx="20320">
                  <c:v>2819</c:v>
                </c:pt>
                <c:pt idx="20321">
                  <c:v>2837</c:v>
                </c:pt>
                <c:pt idx="20322">
                  <c:v>2833</c:v>
                </c:pt>
                <c:pt idx="20323">
                  <c:v>2853</c:v>
                </c:pt>
                <c:pt idx="20324">
                  <c:v>2812</c:v>
                </c:pt>
                <c:pt idx="20325">
                  <c:v>2820</c:v>
                </c:pt>
                <c:pt idx="20326">
                  <c:v>2814</c:v>
                </c:pt>
                <c:pt idx="20327">
                  <c:v>2831</c:v>
                </c:pt>
                <c:pt idx="20328">
                  <c:v>2818</c:v>
                </c:pt>
                <c:pt idx="20329">
                  <c:v>2849</c:v>
                </c:pt>
                <c:pt idx="20330">
                  <c:v>2832</c:v>
                </c:pt>
                <c:pt idx="20331">
                  <c:v>2846</c:v>
                </c:pt>
                <c:pt idx="20332">
                  <c:v>2821</c:v>
                </c:pt>
                <c:pt idx="20333">
                  <c:v>2822</c:v>
                </c:pt>
                <c:pt idx="20334">
                  <c:v>2820</c:v>
                </c:pt>
                <c:pt idx="20335">
                  <c:v>2817</c:v>
                </c:pt>
                <c:pt idx="20336">
                  <c:v>2786</c:v>
                </c:pt>
                <c:pt idx="20337">
                  <c:v>2837</c:v>
                </c:pt>
                <c:pt idx="20338">
                  <c:v>2843</c:v>
                </c:pt>
                <c:pt idx="20339">
                  <c:v>2843</c:v>
                </c:pt>
                <c:pt idx="20340">
                  <c:v>2830</c:v>
                </c:pt>
                <c:pt idx="20341">
                  <c:v>2854</c:v>
                </c:pt>
                <c:pt idx="20342">
                  <c:v>2812</c:v>
                </c:pt>
                <c:pt idx="20343">
                  <c:v>2795</c:v>
                </c:pt>
                <c:pt idx="20344">
                  <c:v>2830</c:v>
                </c:pt>
                <c:pt idx="20345">
                  <c:v>2853</c:v>
                </c:pt>
                <c:pt idx="20346">
                  <c:v>2822</c:v>
                </c:pt>
                <c:pt idx="20347">
                  <c:v>2843</c:v>
                </c:pt>
                <c:pt idx="20348">
                  <c:v>2851</c:v>
                </c:pt>
                <c:pt idx="20349">
                  <c:v>2832</c:v>
                </c:pt>
                <c:pt idx="20350">
                  <c:v>2827</c:v>
                </c:pt>
                <c:pt idx="20351">
                  <c:v>2853</c:v>
                </c:pt>
                <c:pt idx="20352">
                  <c:v>2816</c:v>
                </c:pt>
                <c:pt idx="20353">
                  <c:v>2852</c:v>
                </c:pt>
                <c:pt idx="20354">
                  <c:v>2828</c:v>
                </c:pt>
                <c:pt idx="20355">
                  <c:v>2828</c:v>
                </c:pt>
                <c:pt idx="20356">
                  <c:v>2831</c:v>
                </c:pt>
                <c:pt idx="20357">
                  <c:v>2827</c:v>
                </c:pt>
                <c:pt idx="20358">
                  <c:v>2822</c:v>
                </c:pt>
                <c:pt idx="20359">
                  <c:v>2822</c:v>
                </c:pt>
                <c:pt idx="20360">
                  <c:v>2826</c:v>
                </c:pt>
                <c:pt idx="20361">
                  <c:v>2864</c:v>
                </c:pt>
                <c:pt idx="20362">
                  <c:v>2843</c:v>
                </c:pt>
                <c:pt idx="20363">
                  <c:v>2820</c:v>
                </c:pt>
                <c:pt idx="20364">
                  <c:v>2858</c:v>
                </c:pt>
                <c:pt idx="20365">
                  <c:v>2837</c:v>
                </c:pt>
                <c:pt idx="20366">
                  <c:v>2840</c:v>
                </c:pt>
                <c:pt idx="20367">
                  <c:v>2837</c:v>
                </c:pt>
                <c:pt idx="20368">
                  <c:v>2824</c:v>
                </c:pt>
                <c:pt idx="20369">
                  <c:v>2829</c:v>
                </c:pt>
                <c:pt idx="20370">
                  <c:v>2815</c:v>
                </c:pt>
                <c:pt idx="20371">
                  <c:v>2838</c:v>
                </c:pt>
                <c:pt idx="20372">
                  <c:v>2827</c:v>
                </c:pt>
                <c:pt idx="20373">
                  <c:v>2833</c:v>
                </c:pt>
                <c:pt idx="20374">
                  <c:v>2825</c:v>
                </c:pt>
                <c:pt idx="20375">
                  <c:v>2809</c:v>
                </c:pt>
                <c:pt idx="20376">
                  <c:v>2848</c:v>
                </c:pt>
                <c:pt idx="20377">
                  <c:v>2819</c:v>
                </c:pt>
                <c:pt idx="20378">
                  <c:v>2831</c:v>
                </c:pt>
                <c:pt idx="20379">
                  <c:v>2817</c:v>
                </c:pt>
                <c:pt idx="20380">
                  <c:v>2837</c:v>
                </c:pt>
                <c:pt idx="20381">
                  <c:v>2858</c:v>
                </c:pt>
                <c:pt idx="20382">
                  <c:v>2852</c:v>
                </c:pt>
                <c:pt idx="20383">
                  <c:v>2819</c:v>
                </c:pt>
                <c:pt idx="20384">
                  <c:v>2844</c:v>
                </c:pt>
                <c:pt idx="20385">
                  <c:v>2820</c:v>
                </c:pt>
                <c:pt idx="20386">
                  <c:v>2828</c:v>
                </c:pt>
                <c:pt idx="20387">
                  <c:v>2815</c:v>
                </c:pt>
                <c:pt idx="20388">
                  <c:v>2853</c:v>
                </c:pt>
                <c:pt idx="20389">
                  <c:v>2842</c:v>
                </c:pt>
                <c:pt idx="20390">
                  <c:v>2846</c:v>
                </c:pt>
                <c:pt idx="20391">
                  <c:v>2830</c:v>
                </c:pt>
                <c:pt idx="20392">
                  <c:v>2803</c:v>
                </c:pt>
                <c:pt idx="20393">
                  <c:v>2817</c:v>
                </c:pt>
                <c:pt idx="20394">
                  <c:v>2793</c:v>
                </c:pt>
                <c:pt idx="20395">
                  <c:v>2830</c:v>
                </c:pt>
                <c:pt idx="20396">
                  <c:v>2821</c:v>
                </c:pt>
                <c:pt idx="20397">
                  <c:v>2826</c:v>
                </c:pt>
                <c:pt idx="20398">
                  <c:v>2811</c:v>
                </c:pt>
                <c:pt idx="20399">
                  <c:v>2815</c:v>
                </c:pt>
                <c:pt idx="20400">
                  <c:v>2792</c:v>
                </c:pt>
                <c:pt idx="20401">
                  <c:v>2810</c:v>
                </c:pt>
                <c:pt idx="20402">
                  <c:v>2836</c:v>
                </c:pt>
                <c:pt idx="20403">
                  <c:v>2821</c:v>
                </c:pt>
                <c:pt idx="20404">
                  <c:v>2810</c:v>
                </c:pt>
                <c:pt idx="20405">
                  <c:v>2816</c:v>
                </c:pt>
                <c:pt idx="20406">
                  <c:v>2840</c:v>
                </c:pt>
                <c:pt idx="20407">
                  <c:v>2808</c:v>
                </c:pt>
                <c:pt idx="20408">
                  <c:v>2828</c:v>
                </c:pt>
                <c:pt idx="20409">
                  <c:v>2793</c:v>
                </c:pt>
                <c:pt idx="20410">
                  <c:v>2803</c:v>
                </c:pt>
                <c:pt idx="20411">
                  <c:v>2837</c:v>
                </c:pt>
                <c:pt idx="20412">
                  <c:v>2833</c:v>
                </c:pt>
                <c:pt idx="20413">
                  <c:v>2821</c:v>
                </c:pt>
                <c:pt idx="20414">
                  <c:v>2819</c:v>
                </c:pt>
                <c:pt idx="20415">
                  <c:v>2817</c:v>
                </c:pt>
                <c:pt idx="20416">
                  <c:v>2804</c:v>
                </c:pt>
                <c:pt idx="20417">
                  <c:v>2816</c:v>
                </c:pt>
                <c:pt idx="20418">
                  <c:v>2769</c:v>
                </c:pt>
                <c:pt idx="20419">
                  <c:v>2796</c:v>
                </c:pt>
                <c:pt idx="20420">
                  <c:v>2809</c:v>
                </c:pt>
                <c:pt idx="20421">
                  <c:v>2839</c:v>
                </c:pt>
                <c:pt idx="20422">
                  <c:v>2832</c:v>
                </c:pt>
                <c:pt idx="20423">
                  <c:v>2799</c:v>
                </c:pt>
                <c:pt idx="20424">
                  <c:v>2805</c:v>
                </c:pt>
                <c:pt idx="20425">
                  <c:v>2794</c:v>
                </c:pt>
                <c:pt idx="20426">
                  <c:v>2811</c:v>
                </c:pt>
                <c:pt idx="20427">
                  <c:v>2819</c:v>
                </c:pt>
                <c:pt idx="20428">
                  <c:v>2830</c:v>
                </c:pt>
                <c:pt idx="20429">
                  <c:v>2841</c:v>
                </c:pt>
                <c:pt idx="20430">
                  <c:v>2838</c:v>
                </c:pt>
                <c:pt idx="20431">
                  <c:v>2810</c:v>
                </c:pt>
                <c:pt idx="20432">
                  <c:v>2791</c:v>
                </c:pt>
                <c:pt idx="20433">
                  <c:v>2818</c:v>
                </c:pt>
                <c:pt idx="20434">
                  <c:v>2797</c:v>
                </c:pt>
                <c:pt idx="20435">
                  <c:v>2786</c:v>
                </c:pt>
                <c:pt idx="20436">
                  <c:v>2785</c:v>
                </c:pt>
                <c:pt idx="20437">
                  <c:v>2817</c:v>
                </c:pt>
                <c:pt idx="20438">
                  <c:v>2807</c:v>
                </c:pt>
                <c:pt idx="20439">
                  <c:v>2799</c:v>
                </c:pt>
                <c:pt idx="20440">
                  <c:v>2802</c:v>
                </c:pt>
                <c:pt idx="20441">
                  <c:v>2822</c:v>
                </c:pt>
                <c:pt idx="20442">
                  <c:v>2804</c:v>
                </c:pt>
                <c:pt idx="20443">
                  <c:v>2823</c:v>
                </c:pt>
                <c:pt idx="20444">
                  <c:v>2845</c:v>
                </c:pt>
                <c:pt idx="20445">
                  <c:v>2830</c:v>
                </c:pt>
                <c:pt idx="20446">
                  <c:v>2818</c:v>
                </c:pt>
                <c:pt idx="20447">
                  <c:v>2812</c:v>
                </c:pt>
                <c:pt idx="20448">
                  <c:v>2804</c:v>
                </c:pt>
                <c:pt idx="20449">
                  <c:v>2790</c:v>
                </c:pt>
                <c:pt idx="20450">
                  <c:v>2786</c:v>
                </c:pt>
                <c:pt idx="20451">
                  <c:v>2790</c:v>
                </c:pt>
                <c:pt idx="20452">
                  <c:v>2813</c:v>
                </c:pt>
                <c:pt idx="20453">
                  <c:v>2816</c:v>
                </c:pt>
                <c:pt idx="20454">
                  <c:v>2799</c:v>
                </c:pt>
                <c:pt idx="20455">
                  <c:v>2840</c:v>
                </c:pt>
                <c:pt idx="20456">
                  <c:v>2851</c:v>
                </c:pt>
                <c:pt idx="20457">
                  <c:v>2836</c:v>
                </c:pt>
                <c:pt idx="20458">
                  <c:v>2833</c:v>
                </c:pt>
                <c:pt idx="20459">
                  <c:v>2842</c:v>
                </c:pt>
                <c:pt idx="20460">
                  <c:v>2829</c:v>
                </c:pt>
                <c:pt idx="20461">
                  <c:v>2814</c:v>
                </c:pt>
                <c:pt idx="20462">
                  <c:v>2829</c:v>
                </c:pt>
                <c:pt idx="20463">
                  <c:v>2821</c:v>
                </c:pt>
                <c:pt idx="20464">
                  <c:v>2816</c:v>
                </c:pt>
                <c:pt idx="20465">
                  <c:v>2813</c:v>
                </c:pt>
                <c:pt idx="20466">
                  <c:v>2824</c:v>
                </c:pt>
                <c:pt idx="20467">
                  <c:v>2806</c:v>
                </c:pt>
                <c:pt idx="20468">
                  <c:v>2820</c:v>
                </c:pt>
                <c:pt idx="20469">
                  <c:v>2800</c:v>
                </c:pt>
                <c:pt idx="20470">
                  <c:v>2836</c:v>
                </c:pt>
                <c:pt idx="20471">
                  <c:v>2848</c:v>
                </c:pt>
                <c:pt idx="20472">
                  <c:v>2838</c:v>
                </c:pt>
                <c:pt idx="20473">
                  <c:v>2843</c:v>
                </c:pt>
                <c:pt idx="20474">
                  <c:v>2814</c:v>
                </c:pt>
                <c:pt idx="20475">
                  <c:v>2798</c:v>
                </c:pt>
                <c:pt idx="20476">
                  <c:v>2817</c:v>
                </c:pt>
                <c:pt idx="20477">
                  <c:v>2807</c:v>
                </c:pt>
                <c:pt idx="20478">
                  <c:v>2780</c:v>
                </c:pt>
                <c:pt idx="20479">
                  <c:v>2794</c:v>
                </c:pt>
                <c:pt idx="20480">
                  <c:v>2826</c:v>
                </c:pt>
                <c:pt idx="20481">
                  <c:v>2816</c:v>
                </c:pt>
                <c:pt idx="20482">
                  <c:v>2821</c:v>
                </c:pt>
                <c:pt idx="20483">
                  <c:v>2823</c:v>
                </c:pt>
                <c:pt idx="20484">
                  <c:v>2832</c:v>
                </c:pt>
                <c:pt idx="20485">
                  <c:v>2815</c:v>
                </c:pt>
                <c:pt idx="20486">
                  <c:v>2833</c:v>
                </c:pt>
                <c:pt idx="20487">
                  <c:v>2835</c:v>
                </c:pt>
                <c:pt idx="20488">
                  <c:v>2809</c:v>
                </c:pt>
                <c:pt idx="20489">
                  <c:v>2817</c:v>
                </c:pt>
                <c:pt idx="20490">
                  <c:v>2817</c:v>
                </c:pt>
                <c:pt idx="20491">
                  <c:v>2776</c:v>
                </c:pt>
                <c:pt idx="20492">
                  <c:v>2809</c:v>
                </c:pt>
                <c:pt idx="20493">
                  <c:v>2802</c:v>
                </c:pt>
                <c:pt idx="20494">
                  <c:v>2831</c:v>
                </c:pt>
                <c:pt idx="20495">
                  <c:v>2795</c:v>
                </c:pt>
                <c:pt idx="20496">
                  <c:v>2797</c:v>
                </c:pt>
                <c:pt idx="20497">
                  <c:v>2774</c:v>
                </c:pt>
                <c:pt idx="20498">
                  <c:v>2815</c:v>
                </c:pt>
                <c:pt idx="20499">
                  <c:v>2822</c:v>
                </c:pt>
                <c:pt idx="20500">
                  <c:v>2835</c:v>
                </c:pt>
                <c:pt idx="20501">
                  <c:v>2825</c:v>
                </c:pt>
                <c:pt idx="20502">
                  <c:v>2814</c:v>
                </c:pt>
                <c:pt idx="20503">
                  <c:v>2839</c:v>
                </c:pt>
                <c:pt idx="20504">
                  <c:v>2802</c:v>
                </c:pt>
                <c:pt idx="20505">
                  <c:v>2803</c:v>
                </c:pt>
                <c:pt idx="20506">
                  <c:v>2825</c:v>
                </c:pt>
                <c:pt idx="20507">
                  <c:v>2827</c:v>
                </c:pt>
                <c:pt idx="20508">
                  <c:v>2796</c:v>
                </c:pt>
                <c:pt idx="20509">
                  <c:v>2806</c:v>
                </c:pt>
                <c:pt idx="20510">
                  <c:v>2820</c:v>
                </c:pt>
                <c:pt idx="20511">
                  <c:v>2802</c:v>
                </c:pt>
                <c:pt idx="20512">
                  <c:v>2830</c:v>
                </c:pt>
                <c:pt idx="20513">
                  <c:v>2816</c:v>
                </c:pt>
                <c:pt idx="20514">
                  <c:v>2801</c:v>
                </c:pt>
                <c:pt idx="20515">
                  <c:v>2832</c:v>
                </c:pt>
                <c:pt idx="20516">
                  <c:v>2820</c:v>
                </c:pt>
                <c:pt idx="20517">
                  <c:v>2817</c:v>
                </c:pt>
                <c:pt idx="20518">
                  <c:v>2816</c:v>
                </c:pt>
                <c:pt idx="20519">
                  <c:v>2800</c:v>
                </c:pt>
                <c:pt idx="20520">
                  <c:v>2809</c:v>
                </c:pt>
                <c:pt idx="20521">
                  <c:v>2795</c:v>
                </c:pt>
                <c:pt idx="20522">
                  <c:v>2808</c:v>
                </c:pt>
                <c:pt idx="20523">
                  <c:v>2812</c:v>
                </c:pt>
                <c:pt idx="20524">
                  <c:v>2839</c:v>
                </c:pt>
                <c:pt idx="20525">
                  <c:v>2817</c:v>
                </c:pt>
                <c:pt idx="20526">
                  <c:v>2817</c:v>
                </c:pt>
                <c:pt idx="20527">
                  <c:v>2785</c:v>
                </c:pt>
                <c:pt idx="20528">
                  <c:v>2820</c:v>
                </c:pt>
                <c:pt idx="20529">
                  <c:v>2835</c:v>
                </c:pt>
                <c:pt idx="20530">
                  <c:v>2807</c:v>
                </c:pt>
                <c:pt idx="20531">
                  <c:v>2804</c:v>
                </c:pt>
                <c:pt idx="20532">
                  <c:v>2777</c:v>
                </c:pt>
                <c:pt idx="20533">
                  <c:v>2814</c:v>
                </c:pt>
                <c:pt idx="20534">
                  <c:v>2804</c:v>
                </c:pt>
                <c:pt idx="20535">
                  <c:v>2795</c:v>
                </c:pt>
                <c:pt idx="20536">
                  <c:v>2780</c:v>
                </c:pt>
                <c:pt idx="20537">
                  <c:v>2782</c:v>
                </c:pt>
                <c:pt idx="20538">
                  <c:v>2801</c:v>
                </c:pt>
                <c:pt idx="20539">
                  <c:v>2798</c:v>
                </c:pt>
                <c:pt idx="20540">
                  <c:v>2805</c:v>
                </c:pt>
                <c:pt idx="20541">
                  <c:v>2800</c:v>
                </c:pt>
                <c:pt idx="20542">
                  <c:v>2777</c:v>
                </c:pt>
                <c:pt idx="20543">
                  <c:v>2803</c:v>
                </c:pt>
                <c:pt idx="20544">
                  <c:v>2782</c:v>
                </c:pt>
                <c:pt idx="20545">
                  <c:v>2800</c:v>
                </c:pt>
                <c:pt idx="20546">
                  <c:v>2788</c:v>
                </c:pt>
                <c:pt idx="20547">
                  <c:v>2819</c:v>
                </c:pt>
                <c:pt idx="20548">
                  <c:v>2824</c:v>
                </c:pt>
                <c:pt idx="20549">
                  <c:v>2808</c:v>
                </c:pt>
                <c:pt idx="20550">
                  <c:v>2835</c:v>
                </c:pt>
                <c:pt idx="20551">
                  <c:v>2798</c:v>
                </c:pt>
                <c:pt idx="20552">
                  <c:v>2828</c:v>
                </c:pt>
                <c:pt idx="20553">
                  <c:v>2808</c:v>
                </c:pt>
                <c:pt idx="20554">
                  <c:v>2815</c:v>
                </c:pt>
                <c:pt idx="20555">
                  <c:v>2791</c:v>
                </c:pt>
                <c:pt idx="20556">
                  <c:v>2810</c:v>
                </c:pt>
                <c:pt idx="20557">
                  <c:v>2805</c:v>
                </c:pt>
                <c:pt idx="20558">
                  <c:v>2785</c:v>
                </c:pt>
                <c:pt idx="20559">
                  <c:v>2797</c:v>
                </c:pt>
                <c:pt idx="20560">
                  <c:v>2790</c:v>
                </c:pt>
                <c:pt idx="20561">
                  <c:v>2800</c:v>
                </c:pt>
                <c:pt idx="20562">
                  <c:v>2769</c:v>
                </c:pt>
                <c:pt idx="20563">
                  <c:v>2813</c:v>
                </c:pt>
                <c:pt idx="20564">
                  <c:v>2811</c:v>
                </c:pt>
                <c:pt idx="20565">
                  <c:v>2806</c:v>
                </c:pt>
                <c:pt idx="20566">
                  <c:v>2824</c:v>
                </c:pt>
                <c:pt idx="20567">
                  <c:v>2816</c:v>
                </c:pt>
                <c:pt idx="20568">
                  <c:v>2809</c:v>
                </c:pt>
                <c:pt idx="20569">
                  <c:v>2801</c:v>
                </c:pt>
                <c:pt idx="20570">
                  <c:v>2798</c:v>
                </c:pt>
                <c:pt idx="20571">
                  <c:v>2806</c:v>
                </c:pt>
                <c:pt idx="20572">
                  <c:v>2795</c:v>
                </c:pt>
                <c:pt idx="20573">
                  <c:v>2773</c:v>
                </c:pt>
                <c:pt idx="20574">
                  <c:v>2788</c:v>
                </c:pt>
                <c:pt idx="20575">
                  <c:v>2830</c:v>
                </c:pt>
                <c:pt idx="20576">
                  <c:v>2803</c:v>
                </c:pt>
                <c:pt idx="20577">
                  <c:v>2795</c:v>
                </c:pt>
                <c:pt idx="20578">
                  <c:v>2812</c:v>
                </c:pt>
                <c:pt idx="20579">
                  <c:v>2796</c:v>
                </c:pt>
                <c:pt idx="20580">
                  <c:v>2785</c:v>
                </c:pt>
                <c:pt idx="20581">
                  <c:v>2794</c:v>
                </c:pt>
                <c:pt idx="20582">
                  <c:v>2775</c:v>
                </c:pt>
                <c:pt idx="20583">
                  <c:v>2780</c:v>
                </c:pt>
                <c:pt idx="20584">
                  <c:v>2795</c:v>
                </c:pt>
                <c:pt idx="20585">
                  <c:v>2808</c:v>
                </c:pt>
                <c:pt idx="20586">
                  <c:v>2783</c:v>
                </c:pt>
                <c:pt idx="20587">
                  <c:v>2824</c:v>
                </c:pt>
                <c:pt idx="20588">
                  <c:v>2811</c:v>
                </c:pt>
                <c:pt idx="20589">
                  <c:v>2776</c:v>
                </c:pt>
                <c:pt idx="20590">
                  <c:v>2792</c:v>
                </c:pt>
                <c:pt idx="20591">
                  <c:v>2816</c:v>
                </c:pt>
                <c:pt idx="20592">
                  <c:v>2813</c:v>
                </c:pt>
                <c:pt idx="20593">
                  <c:v>2783</c:v>
                </c:pt>
                <c:pt idx="20594">
                  <c:v>2820</c:v>
                </c:pt>
                <c:pt idx="20595">
                  <c:v>2807</c:v>
                </c:pt>
                <c:pt idx="20596">
                  <c:v>2785</c:v>
                </c:pt>
                <c:pt idx="20597">
                  <c:v>2795</c:v>
                </c:pt>
                <c:pt idx="20598">
                  <c:v>2788</c:v>
                </c:pt>
                <c:pt idx="20599">
                  <c:v>2795</c:v>
                </c:pt>
                <c:pt idx="20600">
                  <c:v>2796</c:v>
                </c:pt>
                <c:pt idx="20601">
                  <c:v>2794</c:v>
                </c:pt>
                <c:pt idx="20602">
                  <c:v>2791</c:v>
                </c:pt>
                <c:pt idx="20603">
                  <c:v>2806</c:v>
                </c:pt>
                <c:pt idx="20604">
                  <c:v>2788</c:v>
                </c:pt>
                <c:pt idx="20605">
                  <c:v>2810</c:v>
                </c:pt>
                <c:pt idx="20606">
                  <c:v>2804</c:v>
                </c:pt>
                <c:pt idx="20607">
                  <c:v>2793</c:v>
                </c:pt>
                <c:pt idx="20608">
                  <c:v>2825</c:v>
                </c:pt>
                <c:pt idx="20609">
                  <c:v>2824</c:v>
                </c:pt>
                <c:pt idx="20610">
                  <c:v>2786</c:v>
                </c:pt>
                <c:pt idx="20611">
                  <c:v>2805</c:v>
                </c:pt>
                <c:pt idx="20612">
                  <c:v>2831</c:v>
                </c:pt>
                <c:pt idx="20613">
                  <c:v>2804</c:v>
                </c:pt>
                <c:pt idx="20614">
                  <c:v>2781</c:v>
                </c:pt>
                <c:pt idx="20615">
                  <c:v>2807</c:v>
                </c:pt>
                <c:pt idx="20616">
                  <c:v>2790</c:v>
                </c:pt>
                <c:pt idx="20617">
                  <c:v>2810</c:v>
                </c:pt>
                <c:pt idx="20618">
                  <c:v>2822</c:v>
                </c:pt>
                <c:pt idx="20619">
                  <c:v>2795</c:v>
                </c:pt>
                <c:pt idx="20620">
                  <c:v>2836</c:v>
                </c:pt>
                <c:pt idx="20621">
                  <c:v>2814</c:v>
                </c:pt>
                <c:pt idx="20622">
                  <c:v>2803</c:v>
                </c:pt>
                <c:pt idx="20623">
                  <c:v>2803</c:v>
                </c:pt>
                <c:pt idx="20624">
                  <c:v>2830</c:v>
                </c:pt>
                <c:pt idx="20625">
                  <c:v>2837</c:v>
                </c:pt>
                <c:pt idx="20626">
                  <c:v>2813</c:v>
                </c:pt>
                <c:pt idx="20627">
                  <c:v>2793</c:v>
                </c:pt>
                <c:pt idx="20628">
                  <c:v>2797</c:v>
                </c:pt>
                <c:pt idx="20629">
                  <c:v>2819</c:v>
                </c:pt>
                <c:pt idx="20630">
                  <c:v>2785</c:v>
                </c:pt>
                <c:pt idx="20631">
                  <c:v>2790</c:v>
                </c:pt>
                <c:pt idx="20632">
                  <c:v>2792</c:v>
                </c:pt>
                <c:pt idx="20633">
                  <c:v>2817</c:v>
                </c:pt>
                <c:pt idx="20634">
                  <c:v>2809</c:v>
                </c:pt>
                <c:pt idx="20635">
                  <c:v>2813</c:v>
                </c:pt>
                <c:pt idx="20636">
                  <c:v>2808</c:v>
                </c:pt>
                <c:pt idx="20637">
                  <c:v>2808</c:v>
                </c:pt>
                <c:pt idx="20638">
                  <c:v>2818</c:v>
                </c:pt>
                <c:pt idx="20639">
                  <c:v>2825</c:v>
                </c:pt>
                <c:pt idx="20640">
                  <c:v>2838</c:v>
                </c:pt>
                <c:pt idx="20641">
                  <c:v>2807</c:v>
                </c:pt>
                <c:pt idx="20642">
                  <c:v>2826</c:v>
                </c:pt>
                <c:pt idx="20643">
                  <c:v>2838</c:v>
                </c:pt>
                <c:pt idx="20644">
                  <c:v>2846</c:v>
                </c:pt>
                <c:pt idx="20645">
                  <c:v>2825</c:v>
                </c:pt>
                <c:pt idx="20646">
                  <c:v>2820</c:v>
                </c:pt>
                <c:pt idx="20647">
                  <c:v>2821</c:v>
                </c:pt>
                <c:pt idx="20648">
                  <c:v>2813</c:v>
                </c:pt>
                <c:pt idx="20649">
                  <c:v>2847</c:v>
                </c:pt>
                <c:pt idx="20650">
                  <c:v>2819</c:v>
                </c:pt>
                <c:pt idx="20651">
                  <c:v>2834</c:v>
                </c:pt>
                <c:pt idx="20652">
                  <c:v>2836</c:v>
                </c:pt>
                <c:pt idx="20653">
                  <c:v>2825</c:v>
                </c:pt>
                <c:pt idx="20654">
                  <c:v>2803</c:v>
                </c:pt>
                <c:pt idx="20655">
                  <c:v>2811</c:v>
                </c:pt>
                <c:pt idx="20656">
                  <c:v>2825</c:v>
                </c:pt>
                <c:pt idx="20657">
                  <c:v>2824</c:v>
                </c:pt>
                <c:pt idx="20658">
                  <c:v>2837</c:v>
                </c:pt>
                <c:pt idx="20659">
                  <c:v>2862</c:v>
                </c:pt>
                <c:pt idx="20660">
                  <c:v>2841</c:v>
                </c:pt>
                <c:pt idx="20661">
                  <c:v>2839</c:v>
                </c:pt>
                <c:pt idx="20662">
                  <c:v>2842</c:v>
                </c:pt>
                <c:pt idx="20663">
                  <c:v>2809</c:v>
                </c:pt>
                <c:pt idx="20664">
                  <c:v>2823</c:v>
                </c:pt>
                <c:pt idx="20665">
                  <c:v>2819</c:v>
                </c:pt>
                <c:pt idx="20666">
                  <c:v>2814</c:v>
                </c:pt>
                <c:pt idx="20667">
                  <c:v>2798</c:v>
                </c:pt>
                <c:pt idx="20668">
                  <c:v>2840</c:v>
                </c:pt>
                <c:pt idx="20669">
                  <c:v>2820</c:v>
                </c:pt>
                <c:pt idx="20670">
                  <c:v>2830</c:v>
                </c:pt>
                <c:pt idx="20671">
                  <c:v>2811</c:v>
                </c:pt>
                <c:pt idx="20672">
                  <c:v>2832</c:v>
                </c:pt>
                <c:pt idx="20673">
                  <c:v>2810</c:v>
                </c:pt>
                <c:pt idx="20674">
                  <c:v>2822</c:v>
                </c:pt>
                <c:pt idx="20675">
                  <c:v>2825</c:v>
                </c:pt>
                <c:pt idx="20676">
                  <c:v>2836</c:v>
                </c:pt>
                <c:pt idx="20677">
                  <c:v>2807</c:v>
                </c:pt>
                <c:pt idx="20678">
                  <c:v>2824</c:v>
                </c:pt>
                <c:pt idx="20679">
                  <c:v>2843</c:v>
                </c:pt>
                <c:pt idx="20680">
                  <c:v>2808</c:v>
                </c:pt>
                <c:pt idx="20681">
                  <c:v>2832</c:v>
                </c:pt>
                <c:pt idx="20682">
                  <c:v>2788</c:v>
                </c:pt>
                <c:pt idx="20683">
                  <c:v>2828</c:v>
                </c:pt>
                <c:pt idx="20684">
                  <c:v>2798</c:v>
                </c:pt>
                <c:pt idx="20685">
                  <c:v>2793</c:v>
                </c:pt>
                <c:pt idx="20686">
                  <c:v>2776</c:v>
                </c:pt>
                <c:pt idx="20687">
                  <c:v>2813</c:v>
                </c:pt>
                <c:pt idx="20688">
                  <c:v>2787</c:v>
                </c:pt>
                <c:pt idx="20689">
                  <c:v>2814</c:v>
                </c:pt>
                <c:pt idx="20690">
                  <c:v>2798</c:v>
                </c:pt>
                <c:pt idx="20691">
                  <c:v>2813</c:v>
                </c:pt>
                <c:pt idx="20692">
                  <c:v>2799</c:v>
                </c:pt>
                <c:pt idx="20693">
                  <c:v>2806</c:v>
                </c:pt>
                <c:pt idx="20694">
                  <c:v>2795</c:v>
                </c:pt>
                <c:pt idx="20695">
                  <c:v>2836</c:v>
                </c:pt>
                <c:pt idx="20696">
                  <c:v>2813</c:v>
                </c:pt>
                <c:pt idx="20697">
                  <c:v>2852</c:v>
                </c:pt>
                <c:pt idx="20698">
                  <c:v>2850</c:v>
                </c:pt>
                <c:pt idx="20699">
                  <c:v>2819</c:v>
                </c:pt>
                <c:pt idx="20700">
                  <c:v>2832</c:v>
                </c:pt>
                <c:pt idx="20701">
                  <c:v>2878</c:v>
                </c:pt>
                <c:pt idx="20702">
                  <c:v>2840</c:v>
                </c:pt>
                <c:pt idx="20703">
                  <c:v>2859</c:v>
                </c:pt>
                <c:pt idx="20704">
                  <c:v>2833</c:v>
                </c:pt>
                <c:pt idx="20705">
                  <c:v>2817</c:v>
                </c:pt>
                <c:pt idx="20706">
                  <c:v>2826</c:v>
                </c:pt>
                <c:pt idx="20707">
                  <c:v>2813</c:v>
                </c:pt>
                <c:pt idx="20708">
                  <c:v>2813</c:v>
                </c:pt>
                <c:pt idx="20709">
                  <c:v>2841</c:v>
                </c:pt>
                <c:pt idx="20710">
                  <c:v>2825</c:v>
                </c:pt>
                <c:pt idx="20711">
                  <c:v>2848</c:v>
                </c:pt>
                <c:pt idx="20712">
                  <c:v>2841</c:v>
                </c:pt>
                <c:pt idx="20713">
                  <c:v>2839</c:v>
                </c:pt>
                <c:pt idx="20714">
                  <c:v>2854</c:v>
                </c:pt>
                <c:pt idx="20715">
                  <c:v>2808</c:v>
                </c:pt>
                <c:pt idx="20716">
                  <c:v>2830</c:v>
                </c:pt>
                <c:pt idx="20717">
                  <c:v>2867</c:v>
                </c:pt>
                <c:pt idx="20718">
                  <c:v>2878</c:v>
                </c:pt>
                <c:pt idx="20719">
                  <c:v>2857</c:v>
                </c:pt>
                <c:pt idx="20720">
                  <c:v>2837</c:v>
                </c:pt>
                <c:pt idx="20721">
                  <c:v>2813</c:v>
                </c:pt>
                <c:pt idx="20722">
                  <c:v>2823</c:v>
                </c:pt>
                <c:pt idx="20723">
                  <c:v>2828</c:v>
                </c:pt>
                <c:pt idx="20724">
                  <c:v>2862</c:v>
                </c:pt>
                <c:pt idx="20725">
                  <c:v>2832</c:v>
                </c:pt>
                <c:pt idx="20726">
                  <c:v>2821</c:v>
                </c:pt>
                <c:pt idx="20727">
                  <c:v>2839</c:v>
                </c:pt>
                <c:pt idx="20728">
                  <c:v>2842</c:v>
                </c:pt>
                <c:pt idx="20729">
                  <c:v>2818</c:v>
                </c:pt>
                <c:pt idx="20730">
                  <c:v>2843</c:v>
                </c:pt>
                <c:pt idx="20731">
                  <c:v>2871</c:v>
                </c:pt>
                <c:pt idx="20732">
                  <c:v>2825</c:v>
                </c:pt>
                <c:pt idx="20733">
                  <c:v>2834</c:v>
                </c:pt>
                <c:pt idx="20734">
                  <c:v>2814</c:v>
                </c:pt>
                <c:pt idx="20735">
                  <c:v>2835</c:v>
                </c:pt>
                <c:pt idx="20736">
                  <c:v>2816</c:v>
                </c:pt>
                <c:pt idx="20737">
                  <c:v>2837</c:v>
                </c:pt>
                <c:pt idx="20738">
                  <c:v>2842</c:v>
                </c:pt>
                <c:pt idx="20739">
                  <c:v>2840</c:v>
                </c:pt>
                <c:pt idx="20740">
                  <c:v>2842</c:v>
                </c:pt>
                <c:pt idx="20741">
                  <c:v>2872</c:v>
                </c:pt>
                <c:pt idx="20742">
                  <c:v>2860</c:v>
                </c:pt>
                <c:pt idx="20743">
                  <c:v>2831</c:v>
                </c:pt>
                <c:pt idx="20744">
                  <c:v>2823</c:v>
                </c:pt>
                <c:pt idx="20745">
                  <c:v>2798</c:v>
                </c:pt>
                <c:pt idx="20746">
                  <c:v>2806</c:v>
                </c:pt>
                <c:pt idx="20747">
                  <c:v>2817</c:v>
                </c:pt>
                <c:pt idx="20748">
                  <c:v>2782</c:v>
                </c:pt>
                <c:pt idx="20749">
                  <c:v>2808</c:v>
                </c:pt>
                <c:pt idx="20750">
                  <c:v>2809</c:v>
                </c:pt>
                <c:pt idx="20751">
                  <c:v>2815</c:v>
                </c:pt>
                <c:pt idx="20752">
                  <c:v>2825</c:v>
                </c:pt>
                <c:pt idx="20753">
                  <c:v>2831</c:v>
                </c:pt>
                <c:pt idx="20754">
                  <c:v>2834</c:v>
                </c:pt>
                <c:pt idx="20755">
                  <c:v>2841</c:v>
                </c:pt>
                <c:pt idx="20756">
                  <c:v>2841</c:v>
                </c:pt>
                <c:pt idx="20757">
                  <c:v>2843</c:v>
                </c:pt>
                <c:pt idx="20758">
                  <c:v>2843</c:v>
                </c:pt>
                <c:pt idx="20759">
                  <c:v>2822</c:v>
                </c:pt>
                <c:pt idx="20760">
                  <c:v>2843</c:v>
                </c:pt>
                <c:pt idx="20761">
                  <c:v>2849</c:v>
                </c:pt>
                <c:pt idx="20762">
                  <c:v>2844</c:v>
                </c:pt>
                <c:pt idx="20763">
                  <c:v>2844</c:v>
                </c:pt>
                <c:pt idx="20764">
                  <c:v>2854</c:v>
                </c:pt>
                <c:pt idx="20765">
                  <c:v>2846</c:v>
                </c:pt>
                <c:pt idx="20766">
                  <c:v>2819</c:v>
                </c:pt>
                <c:pt idx="20767">
                  <c:v>2844</c:v>
                </c:pt>
                <c:pt idx="20768">
                  <c:v>2810</c:v>
                </c:pt>
                <c:pt idx="20769">
                  <c:v>2840</c:v>
                </c:pt>
                <c:pt idx="20770">
                  <c:v>2845</c:v>
                </c:pt>
                <c:pt idx="20771">
                  <c:v>2827</c:v>
                </c:pt>
                <c:pt idx="20772">
                  <c:v>2792</c:v>
                </c:pt>
                <c:pt idx="20773">
                  <c:v>2777</c:v>
                </c:pt>
                <c:pt idx="20774">
                  <c:v>2803</c:v>
                </c:pt>
                <c:pt idx="20775">
                  <c:v>2825</c:v>
                </c:pt>
                <c:pt idx="20776">
                  <c:v>2800</c:v>
                </c:pt>
                <c:pt idx="20777">
                  <c:v>2796</c:v>
                </c:pt>
                <c:pt idx="20778">
                  <c:v>2803</c:v>
                </c:pt>
                <c:pt idx="20779">
                  <c:v>2825</c:v>
                </c:pt>
                <c:pt idx="20780">
                  <c:v>2825</c:v>
                </c:pt>
                <c:pt idx="20781">
                  <c:v>2821</c:v>
                </c:pt>
                <c:pt idx="20782">
                  <c:v>2809</c:v>
                </c:pt>
                <c:pt idx="20783">
                  <c:v>2798</c:v>
                </c:pt>
                <c:pt idx="20784">
                  <c:v>2815</c:v>
                </c:pt>
                <c:pt idx="20785">
                  <c:v>2845</c:v>
                </c:pt>
                <c:pt idx="20786">
                  <c:v>2810</c:v>
                </c:pt>
                <c:pt idx="20787">
                  <c:v>2822</c:v>
                </c:pt>
                <c:pt idx="20788">
                  <c:v>2826</c:v>
                </c:pt>
                <c:pt idx="20789">
                  <c:v>2813</c:v>
                </c:pt>
                <c:pt idx="20790">
                  <c:v>2864</c:v>
                </c:pt>
                <c:pt idx="20791">
                  <c:v>2842</c:v>
                </c:pt>
                <c:pt idx="20792">
                  <c:v>2831</c:v>
                </c:pt>
                <c:pt idx="20793">
                  <c:v>2833</c:v>
                </c:pt>
                <c:pt idx="20794">
                  <c:v>2851</c:v>
                </c:pt>
                <c:pt idx="20795">
                  <c:v>2847</c:v>
                </c:pt>
                <c:pt idx="20796">
                  <c:v>2816</c:v>
                </c:pt>
                <c:pt idx="20797">
                  <c:v>2832</c:v>
                </c:pt>
                <c:pt idx="20798">
                  <c:v>2831</c:v>
                </c:pt>
                <c:pt idx="20799">
                  <c:v>2827</c:v>
                </c:pt>
                <c:pt idx="20800">
                  <c:v>2828</c:v>
                </c:pt>
                <c:pt idx="20801">
                  <c:v>2835</c:v>
                </c:pt>
                <c:pt idx="20802">
                  <c:v>2847</c:v>
                </c:pt>
                <c:pt idx="20803">
                  <c:v>2833</c:v>
                </c:pt>
                <c:pt idx="20804">
                  <c:v>2819</c:v>
                </c:pt>
                <c:pt idx="20805">
                  <c:v>2822</c:v>
                </c:pt>
                <c:pt idx="20806">
                  <c:v>2844</c:v>
                </c:pt>
                <c:pt idx="20807">
                  <c:v>2844</c:v>
                </c:pt>
                <c:pt idx="20808">
                  <c:v>2807</c:v>
                </c:pt>
                <c:pt idx="20809">
                  <c:v>2813</c:v>
                </c:pt>
                <c:pt idx="20810">
                  <c:v>2827</c:v>
                </c:pt>
                <c:pt idx="20811">
                  <c:v>2815</c:v>
                </c:pt>
                <c:pt idx="20812">
                  <c:v>2790</c:v>
                </c:pt>
                <c:pt idx="20813">
                  <c:v>2809</c:v>
                </c:pt>
                <c:pt idx="20814">
                  <c:v>2822</c:v>
                </c:pt>
                <c:pt idx="20815">
                  <c:v>2837</c:v>
                </c:pt>
                <c:pt idx="20816">
                  <c:v>2813</c:v>
                </c:pt>
                <c:pt idx="20817">
                  <c:v>2851</c:v>
                </c:pt>
                <c:pt idx="20818">
                  <c:v>2838</c:v>
                </c:pt>
                <c:pt idx="20819">
                  <c:v>2786</c:v>
                </c:pt>
                <c:pt idx="20820">
                  <c:v>2848</c:v>
                </c:pt>
                <c:pt idx="20821">
                  <c:v>2816</c:v>
                </c:pt>
                <c:pt idx="20822">
                  <c:v>2845</c:v>
                </c:pt>
                <c:pt idx="20823">
                  <c:v>2852</c:v>
                </c:pt>
                <c:pt idx="20824">
                  <c:v>2842</c:v>
                </c:pt>
                <c:pt idx="20825">
                  <c:v>2819</c:v>
                </c:pt>
                <c:pt idx="20826">
                  <c:v>2837</c:v>
                </c:pt>
                <c:pt idx="20827">
                  <c:v>2842</c:v>
                </c:pt>
                <c:pt idx="20828">
                  <c:v>2802</c:v>
                </c:pt>
                <c:pt idx="20829">
                  <c:v>2795</c:v>
                </c:pt>
                <c:pt idx="20830">
                  <c:v>2861</c:v>
                </c:pt>
                <c:pt idx="20831">
                  <c:v>2809</c:v>
                </c:pt>
                <c:pt idx="20832">
                  <c:v>2819</c:v>
                </c:pt>
                <c:pt idx="20833">
                  <c:v>2821</c:v>
                </c:pt>
                <c:pt idx="20834">
                  <c:v>2826</c:v>
                </c:pt>
                <c:pt idx="20835">
                  <c:v>2814</c:v>
                </c:pt>
                <c:pt idx="20836">
                  <c:v>2813</c:v>
                </c:pt>
                <c:pt idx="20837">
                  <c:v>2806</c:v>
                </c:pt>
                <c:pt idx="20838">
                  <c:v>2787</c:v>
                </c:pt>
                <c:pt idx="20839">
                  <c:v>2805</c:v>
                </c:pt>
                <c:pt idx="20840">
                  <c:v>2773</c:v>
                </c:pt>
                <c:pt idx="20841">
                  <c:v>2814</c:v>
                </c:pt>
                <c:pt idx="20842">
                  <c:v>2825</c:v>
                </c:pt>
                <c:pt idx="20843">
                  <c:v>2825</c:v>
                </c:pt>
                <c:pt idx="20844">
                  <c:v>2810</c:v>
                </c:pt>
                <c:pt idx="20845">
                  <c:v>2813</c:v>
                </c:pt>
                <c:pt idx="20846">
                  <c:v>2799</c:v>
                </c:pt>
                <c:pt idx="20847">
                  <c:v>2763</c:v>
                </c:pt>
                <c:pt idx="20848">
                  <c:v>2823</c:v>
                </c:pt>
                <c:pt idx="20849">
                  <c:v>2817</c:v>
                </c:pt>
                <c:pt idx="20850">
                  <c:v>2805</c:v>
                </c:pt>
                <c:pt idx="20851">
                  <c:v>2824</c:v>
                </c:pt>
                <c:pt idx="20852">
                  <c:v>2816</c:v>
                </c:pt>
                <c:pt idx="20853">
                  <c:v>2838</c:v>
                </c:pt>
                <c:pt idx="20854">
                  <c:v>2827</c:v>
                </c:pt>
                <c:pt idx="20855">
                  <c:v>2811</c:v>
                </c:pt>
                <c:pt idx="20856">
                  <c:v>2807</c:v>
                </c:pt>
                <c:pt idx="20857">
                  <c:v>2803</c:v>
                </c:pt>
                <c:pt idx="20858">
                  <c:v>2812</c:v>
                </c:pt>
                <c:pt idx="20859">
                  <c:v>2805</c:v>
                </c:pt>
                <c:pt idx="20860">
                  <c:v>2813</c:v>
                </c:pt>
                <c:pt idx="20861">
                  <c:v>2793</c:v>
                </c:pt>
                <c:pt idx="20862">
                  <c:v>2814</c:v>
                </c:pt>
                <c:pt idx="20863">
                  <c:v>2800</c:v>
                </c:pt>
                <c:pt idx="20864">
                  <c:v>2787</c:v>
                </c:pt>
                <c:pt idx="20865">
                  <c:v>2814</c:v>
                </c:pt>
                <c:pt idx="20866">
                  <c:v>2810</c:v>
                </c:pt>
                <c:pt idx="20867">
                  <c:v>2829</c:v>
                </c:pt>
                <c:pt idx="20868">
                  <c:v>2815</c:v>
                </c:pt>
                <c:pt idx="20869">
                  <c:v>2797</c:v>
                </c:pt>
                <c:pt idx="20870">
                  <c:v>2811</c:v>
                </c:pt>
                <c:pt idx="20871">
                  <c:v>2820</c:v>
                </c:pt>
                <c:pt idx="20872">
                  <c:v>2805</c:v>
                </c:pt>
                <c:pt idx="20873">
                  <c:v>2823</c:v>
                </c:pt>
                <c:pt idx="20874">
                  <c:v>2818</c:v>
                </c:pt>
                <c:pt idx="20875">
                  <c:v>2815</c:v>
                </c:pt>
                <c:pt idx="20876">
                  <c:v>2783</c:v>
                </c:pt>
                <c:pt idx="20877">
                  <c:v>2798</c:v>
                </c:pt>
                <c:pt idx="20878">
                  <c:v>2774</c:v>
                </c:pt>
                <c:pt idx="20879">
                  <c:v>2800</c:v>
                </c:pt>
                <c:pt idx="20880">
                  <c:v>2821</c:v>
                </c:pt>
                <c:pt idx="20881">
                  <c:v>2834</c:v>
                </c:pt>
                <c:pt idx="20882">
                  <c:v>2855</c:v>
                </c:pt>
                <c:pt idx="20883">
                  <c:v>2832</c:v>
                </c:pt>
                <c:pt idx="20884">
                  <c:v>2798</c:v>
                </c:pt>
                <c:pt idx="20885">
                  <c:v>2816</c:v>
                </c:pt>
                <c:pt idx="20886">
                  <c:v>2844</c:v>
                </c:pt>
                <c:pt idx="20887">
                  <c:v>2828</c:v>
                </c:pt>
                <c:pt idx="20888">
                  <c:v>2831</c:v>
                </c:pt>
                <c:pt idx="20889">
                  <c:v>2826</c:v>
                </c:pt>
                <c:pt idx="20890">
                  <c:v>2814</c:v>
                </c:pt>
                <c:pt idx="20891">
                  <c:v>2805</c:v>
                </c:pt>
                <c:pt idx="20892">
                  <c:v>2836</c:v>
                </c:pt>
                <c:pt idx="20893">
                  <c:v>2804</c:v>
                </c:pt>
                <c:pt idx="20894">
                  <c:v>2813</c:v>
                </c:pt>
                <c:pt idx="20895">
                  <c:v>2811</c:v>
                </c:pt>
                <c:pt idx="20896">
                  <c:v>2810</c:v>
                </c:pt>
                <c:pt idx="20897">
                  <c:v>2815</c:v>
                </c:pt>
                <c:pt idx="20898">
                  <c:v>2807</c:v>
                </c:pt>
                <c:pt idx="20899">
                  <c:v>2799</c:v>
                </c:pt>
                <c:pt idx="20900">
                  <c:v>2782</c:v>
                </c:pt>
                <c:pt idx="20901">
                  <c:v>2830</c:v>
                </c:pt>
                <c:pt idx="20902">
                  <c:v>2789</c:v>
                </c:pt>
                <c:pt idx="20903">
                  <c:v>2799</c:v>
                </c:pt>
                <c:pt idx="20904">
                  <c:v>2794</c:v>
                </c:pt>
                <c:pt idx="20905">
                  <c:v>2804</c:v>
                </c:pt>
                <c:pt idx="20906">
                  <c:v>2786</c:v>
                </c:pt>
                <c:pt idx="20907">
                  <c:v>2847</c:v>
                </c:pt>
                <c:pt idx="20908">
                  <c:v>2827</c:v>
                </c:pt>
                <c:pt idx="20909">
                  <c:v>2815</c:v>
                </c:pt>
                <c:pt idx="20910">
                  <c:v>2833</c:v>
                </c:pt>
                <c:pt idx="20911">
                  <c:v>2849</c:v>
                </c:pt>
                <c:pt idx="20912">
                  <c:v>2823</c:v>
                </c:pt>
                <c:pt idx="20913">
                  <c:v>2836</c:v>
                </c:pt>
                <c:pt idx="20914">
                  <c:v>2822</c:v>
                </c:pt>
                <c:pt idx="20915">
                  <c:v>2830</c:v>
                </c:pt>
                <c:pt idx="20916">
                  <c:v>2829</c:v>
                </c:pt>
                <c:pt idx="20917">
                  <c:v>2821</c:v>
                </c:pt>
                <c:pt idx="20918">
                  <c:v>2808</c:v>
                </c:pt>
                <c:pt idx="20919">
                  <c:v>2801</c:v>
                </c:pt>
                <c:pt idx="20920">
                  <c:v>2807</c:v>
                </c:pt>
                <c:pt idx="20921">
                  <c:v>2857</c:v>
                </c:pt>
                <c:pt idx="20922">
                  <c:v>2820</c:v>
                </c:pt>
                <c:pt idx="20923">
                  <c:v>2830</c:v>
                </c:pt>
                <c:pt idx="20924">
                  <c:v>2797</c:v>
                </c:pt>
                <c:pt idx="20925">
                  <c:v>2809</c:v>
                </c:pt>
                <c:pt idx="20926">
                  <c:v>2820</c:v>
                </c:pt>
                <c:pt idx="20927">
                  <c:v>2805</c:v>
                </c:pt>
                <c:pt idx="20928">
                  <c:v>2818</c:v>
                </c:pt>
                <c:pt idx="20929">
                  <c:v>2835</c:v>
                </c:pt>
                <c:pt idx="20930">
                  <c:v>2820</c:v>
                </c:pt>
                <c:pt idx="20931">
                  <c:v>2822</c:v>
                </c:pt>
                <c:pt idx="20932">
                  <c:v>2818</c:v>
                </c:pt>
                <c:pt idx="20933">
                  <c:v>2811</c:v>
                </c:pt>
                <c:pt idx="20934">
                  <c:v>2829</c:v>
                </c:pt>
                <c:pt idx="20935">
                  <c:v>2826</c:v>
                </c:pt>
                <c:pt idx="20936">
                  <c:v>2828</c:v>
                </c:pt>
                <c:pt idx="20937">
                  <c:v>2823</c:v>
                </c:pt>
                <c:pt idx="20938">
                  <c:v>2838</c:v>
                </c:pt>
                <c:pt idx="20939">
                  <c:v>2830</c:v>
                </c:pt>
                <c:pt idx="20940">
                  <c:v>2845</c:v>
                </c:pt>
                <c:pt idx="20941">
                  <c:v>2837</c:v>
                </c:pt>
                <c:pt idx="20942">
                  <c:v>2827</c:v>
                </c:pt>
                <c:pt idx="20943">
                  <c:v>2819</c:v>
                </c:pt>
                <c:pt idx="20944">
                  <c:v>2829</c:v>
                </c:pt>
                <c:pt idx="20945">
                  <c:v>2818</c:v>
                </c:pt>
                <c:pt idx="20946">
                  <c:v>2823</c:v>
                </c:pt>
                <c:pt idx="20947">
                  <c:v>2805</c:v>
                </c:pt>
                <c:pt idx="20948">
                  <c:v>2851</c:v>
                </c:pt>
                <c:pt idx="20949">
                  <c:v>2850</c:v>
                </c:pt>
                <c:pt idx="20950">
                  <c:v>2828</c:v>
                </c:pt>
                <c:pt idx="20951">
                  <c:v>2835</c:v>
                </c:pt>
                <c:pt idx="20952">
                  <c:v>2855</c:v>
                </c:pt>
                <c:pt idx="20953">
                  <c:v>2820</c:v>
                </c:pt>
                <c:pt idx="20954">
                  <c:v>2843</c:v>
                </c:pt>
                <c:pt idx="20955">
                  <c:v>2825</c:v>
                </c:pt>
                <c:pt idx="20956">
                  <c:v>2848</c:v>
                </c:pt>
                <c:pt idx="20957">
                  <c:v>2843</c:v>
                </c:pt>
                <c:pt idx="20958">
                  <c:v>2844</c:v>
                </c:pt>
                <c:pt idx="20959">
                  <c:v>2856</c:v>
                </c:pt>
                <c:pt idx="20960">
                  <c:v>2841</c:v>
                </c:pt>
                <c:pt idx="20961">
                  <c:v>2858</c:v>
                </c:pt>
                <c:pt idx="20962">
                  <c:v>2830</c:v>
                </c:pt>
                <c:pt idx="20963">
                  <c:v>2838</c:v>
                </c:pt>
                <c:pt idx="20964">
                  <c:v>2864</c:v>
                </c:pt>
                <c:pt idx="20965">
                  <c:v>2820</c:v>
                </c:pt>
                <c:pt idx="20966">
                  <c:v>2832</c:v>
                </c:pt>
                <c:pt idx="20967">
                  <c:v>2816</c:v>
                </c:pt>
                <c:pt idx="20968">
                  <c:v>2802</c:v>
                </c:pt>
                <c:pt idx="20969">
                  <c:v>2832</c:v>
                </c:pt>
                <c:pt idx="20970">
                  <c:v>2848</c:v>
                </c:pt>
                <c:pt idx="20971">
                  <c:v>2824</c:v>
                </c:pt>
                <c:pt idx="20972">
                  <c:v>2825</c:v>
                </c:pt>
                <c:pt idx="20973">
                  <c:v>2823</c:v>
                </c:pt>
                <c:pt idx="20974">
                  <c:v>2805</c:v>
                </c:pt>
                <c:pt idx="20975">
                  <c:v>2832</c:v>
                </c:pt>
                <c:pt idx="20976">
                  <c:v>2856</c:v>
                </c:pt>
                <c:pt idx="20977">
                  <c:v>2848</c:v>
                </c:pt>
                <c:pt idx="20978">
                  <c:v>2828</c:v>
                </c:pt>
                <c:pt idx="20979">
                  <c:v>2814</c:v>
                </c:pt>
                <c:pt idx="20980">
                  <c:v>2868</c:v>
                </c:pt>
                <c:pt idx="20981">
                  <c:v>2851</c:v>
                </c:pt>
                <c:pt idx="20982">
                  <c:v>2821</c:v>
                </c:pt>
                <c:pt idx="20983">
                  <c:v>2853</c:v>
                </c:pt>
                <c:pt idx="20984">
                  <c:v>2847</c:v>
                </c:pt>
                <c:pt idx="20985">
                  <c:v>2877</c:v>
                </c:pt>
                <c:pt idx="20986">
                  <c:v>2860</c:v>
                </c:pt>
                <c:pt idx="20987">
                  <c:v>2856</c:v>
                </c:pt>
                <c:pt idx="20988">
                  <c:v>2845</c:v>
                </c:pt>
                <c:pt idx="20989">
                  <c:v>2882</c:v>
                </c:pt>
                <c:pt idx="20990">
                  <c:v>2911</c:v>
                </c:pt>
                <c:pt idx="20991">
                  <c:v>2868</c:v>
                </c:pt>
                <c:pt idx="20992">
                  <c:v>2830</c:v>
                </c:pt>
                <c:pt idx="20993">
                  <c:v>2841</c:v>
                </c:pt>
                <c:pt idx="20994">
                  <c:v>2835</c:v>
                </c:pt>
                <c:pt idx="20995">
                  <c:v>2853</c:v>
                </c:pt>
                <c:pt idx="20996">
                  <c:v>2839</c:v>
                </c:pt>
                <c:pt idx="20997">
                  <c:v>2828</c:v>
                </c:pt>
                <c:pt idx="20998">
                  <c:v>2839</c:v>
                </c:pt>
                <c:pt idx="20999">
                  <c:v>2836</c:v>
                </c:pt>
                <c:pt idx="21000">
                  <c:v>2838</c:v>
                </c:pt>
                <c:pt idx="21001">
                  <c:v>2836</c:v>
                </c:pt>
                <c:pt idx="21002">
                  <c:v>2837</c:v>
                </c:pt>
                <c:pt idx="21003">
                  <c:v>2881</c:v>
                </c:pt>
                <c:pt idx="21004">
                  <c:v>2863</c:v>
                </c:pt>
                <c:pt idx="21005">
                  <c:v>2854</c:v>
                </c:pt>
                <c:pt idx="21006">
                  <c:v>2854</c:v>
                </c:pt>
                <c:pt idx="21007">
                  <c:v>2837</c:v>
                </c:pt>
                <c:pt idx="21008">
                  <c:v>2833</c:v>
                </c:pt>
                <c:pt idx="21009">
                  <c:v>2860</c:v>
                </c:pt>
                <c:pt idx="21010">
                  <c:v>2852</c:v>
                </c:pt>
                <c:pt idx="21011">
                  <c:v>2817</c:v>
                </c:pt>
                <c:pt idx="21012">
                  <c:v>2865</c:v>
                </c:pt>
                <c:pt idx="21013">
                  <c:v>2820</c:v>
                </c:pt>
                <c:pt idx="21014">
                  <c:v>2837</c:v>
                </c:pt>
                <c:pt idx="21015">
                  <c:v>2805</c:v>
                </c:pt>
                <c:pt idx="21016">
                  <c:v>2808</c:v>
                </c:pt>
                <c:pt idx="21017">
                  <c:v>2807</c:v>
                </c:pt>
                <c:pt idx="21018">
                  <c:v>2826</c:v>
                </c:pt>
                <c:pt idx="21019">
                  <c:v>2833</c:v>
                </c:pt>
                <c:pt idx="21020">
                  <c:v>2860</c:v>
                </c:pt>
                <c:pt idx="21021">
                  <c:v>2863</c:v>
                </c:pt>
                <c:pt idx="21022">
                  <c:v>2821</c:v>
                </c:pt>
                <c:pt idx="21023">
                  <c:v>2829</c:v>
                </c:pt>
                <c:pt idx="21024">
                  <c:v>2845</c:v>
                </c:pt>
                <c:pt idx="21025">
                  <c:v>2840</c:v>
                </c:pt>
                <c:pt idx="21026">
                  <c:v>2838</c:v>
                </c:pt>
                <c:pt idx="21027">
                  <c:v>2837</c:v>
                </c:pt>
                <c:pt idx="21028">
                  <c:v>2854</c:v>
                </c:pt>
                <c:pt idx="21029">
                  <c:v>2832</c:v>
                </c:pt>
                <c:pt idx="21030">
                  <c:v>2879</c:v>
                </c:pt>
                <c:pt idx="21031">
                  <c:v>2813</c:v>
                </c:pt>
                <c:pt idx="21032">
                  <c:v>2814</c:v>
                </c:pt>
                <c:pt idx="21033">
                  <c:v>2823</c:v>
                </c:pt>
                <c:pt idx="21034">
                  <c:v>2832</c:v>
                </c:pt>
                <c:pt idx="21035">
                  <c:v>2830</c:v>
                </c:pt>
                <c:pt idx="21036">
                  <c:v>2816</c:v>
                </c:pt>
                <c:pt idx="21037">
                  <c:v>2852</c:v>
                </c:pt>
                <c:pt idx="21038">
                  <c:v>2825</c:v>
                </c:pt>
                <c:pt idx="21039">
                  <c:v>2839</c:v>
                </c:pt>
                <c:pt idx="21040">
                  <c:v>2832</c:v>
                </c:pt>
                <c:pt idx="21041">
                  <c:v>2877</c:v>
                </c:pt>
                <c:pt idx="21042">
                  <c:v>2850</c:v>
                </c:pt>
                <c:pt idx="21043">
                  <c:v>2857</c:v>
                </c:pt>
                <c:pt idx="21044">
                  <c:v>2837</c:v>
                </c:pt>
                <c:pt idx="21045">
                  <c:v>2843</c:v>
                </c:pt>
                <c:pt idx="21046">
                  <c:v>2864</c:v>
                </c:pt>
                <c:pt idx="21047">
                  <c:v>2840</c:v>
                </c:pt>
                <c:pt idx="21048">
                  <c:v>2842</c:v>
                </c:pt>
                <c:pt idx="21049">
                  <c:v>2861</c:v>
                </c:pt>
                <c:pt idx="21050">
                  <c:v>2845</c:v>
                </c:pt>
                <c:pt idx="21051">
                  <c:v>2844</c:v>
                </c:pt>
                <c:pt idx="21052">
                  <c:v>2843</c:v>
                </c:pt>
                <c:pt idx="21053">
                  <c:v>2844</c:v>
                </c:pt>
                <c:pt idx="21054">
                  <c:v>2825</c:v>
                </c:pt>
                <c:pt idx="21055">
                  <c:v>2871</c:v>
                </c:pt>
                <c:pt idx="21056">
                  <c:v>2843</c:v>
                </c:pt>
                <c:pt idx="21057">
                  <c:v>2831</c:v>
                </c:pt>
                <c:pt idx="21058">
                  <c:v>2839</c:v>
                </c:pt>
                <c:pt idx="21059">
                  <c:v>2849</c:v>
                </c:pt>
                <c:pt idx="21060">
                  <c:v>2830</c:v>
                </c:pt>
                <c:pt idx="21061">
                  <c:v>2823</c:v>
                </c:pt>
                <c:pt idx="21062">
                  <c:v>2827</c:v>
                </c:pt>
                <c:pt idx="21063">
                  <c:v>2789</c:v>
                </c:pt>
                <c:pt idx="21064">
                  <c:v>2813</c:v>
                </c:pt>
                <c:pt idx="21065">
                  <c:v>2811</c:v>
                </c:pt>
                <c:pt idx="21066">
                  <c:v>2820</c:v>
                </c:pt>
                <c:pt idx="21067">
                  <c:v>2833</c:v>
                </c:pt>
                <c:pt idx="21068">
                  <c:v>2795</c:v>
                </c:pt>
                <c:pt idx="21069">
                  <c:v>2824</c:v>
                </c:pt>
                <c:pt idx="21070">
                  <c:v>2835</c:v>
                </c:pt>
                <c:pt idx="21071">
                  <c:v>2832</c:v>
                </c:pt>
                <c:pt idx="21072">
                  <c:v>2800</c:v>
                </c:pt>
                <c:pt idx="21073">
                  <c:v>2797</c:v>
                </c:pt>
                <c:pt idx="21074">
                  <c:v>2807</c:v>
                </c:pt>
                <c:pt idx="21075">
                  <c:v>2853</c:v>
                </c:pt>
                <c:pt idx="21076">
                  <c:v>2826</c:v>
                </c:pt>
                <c:pt idx="21077">
                  <c:v>2818</c:v>
                </c:pt>
                <c:pt idx="21078">
                  <c:v>2810</c:v>
                </c:pt>
                <c:pt idx="21079">
                  <c:v>2784</c:v>
                </c:pt>
                <c:pt idx="21080">
                  <c:v>2825</c:v>
                </c:pt>
                <c:pt idx="21081">
                  <c:v>2796</c:v>
                </c:pt>
                <c:pt idx="21082">
                  <c:v>2826</c:v>
                </c:pt>
                <c:pt idx="21083">
                  <c:v>2768</c:v>
                </c:pt>
                <c:pt idx="21084">
                  <c:v>2799</c:v>
                </c:pt>
                <c:pt idx="21085">
                  <c:v>2796</c:v>
                </c:pt>
                <c:pt idx="21086">
                  <c:v>2801</c:v>
                </c:pt>
                <c:pt idx="21087">
                  <c:v>2779</c:v>
                </c:pt>
                <c:pt idx="21088">
                  <c:v>2834</c:v>
                </c:pt>
                <c:pt idx="21089">
                  <c:v>2818</c:v>
                </c:pt>
                <c:pt idx="21090">
                  <c:v>2776</c:v>
                </c:pt>
                <c:pt idx="21091">
                  <c:v>2786</c:v>
                </c:pt>
                <c:pt idx="21092">
                  <c:v>2794</c:v>
                </c:pt>
                <c:pt idx="21093">
                  <c:v>2812</c:v>
                </c:pt>
                <c:pt idx="21094">
                  <c:v>2820</c:v>
                </c:pt>
                <c:pt idx="21095">
                  <c:v>2834</c:v>
                </c:pt>
                <c:pt idx="21096">
                  <c:v>2815</c:v>
                </c:pt>
                <c:pt idx="21097">
                  <c:v>2821</c:v>
                </c:pt>
                <c:pt idx="21098">
                  <c:v>2821</c:v>
                </c:pt>
                <c:pt idx="21099">
                  <c:v>2788</c:v>
                </c:pt>
                <c:pt idx="21100">
                  <c:v>2814</c:v>
                </c:pt>
                <c:pt idx="21101">
                  <c:v>2784</c:v>
                </c:pt>
                <c:pt idx="21102">
                  <c:v>2804</c:v>
                </c:pt>
                <c:pt idx="21103">
                  <c:v>2821</c:v>
                </c:pt>
                <c:pt idx="21104">
                  <c:v>2807</c:v>
                </c:pt>
                <c:pt idx="21105">
                  <c:v>2769</c:v>
                </c:pt>
                <c:pt idx="21106">
                  <c:v>2759</c:v>
                </c:pt>
                <c:pt idx="21107">
                  <c:v>2796</c:v>
                </c:pt>
                <c:pt idx="21108">
                  <c:v>2818</c:v>
                </c:pt>
                <c:pt idx="21109">
                  <c:v>2830</c:v>
                </c:pt>
                <c:pt idx="21110">
                  <c:v>2801</c:v>
                </c:pt>
                <c:pt idx="21111">
                  <c:v>2791</c:v>
                </c:pt>
                <c:pt idx="21112">
                  <c:v>2786</c:v>
                </c:pt>
                <c:pt idx="21113">
                  <c:v>2777</c:v>
                </c:pt>
                <c:pt idx="21114">
                  <c:v>2800</c:v>
                </c:pt>
                <c:pt idx="21115">
                  <c:v>2811</c:v>
                </c:pt>
                <c:pt idx="21116">
                  <c:v>2828</c:v>
                </c:pt>
                <c:pt idx="21117">
                  <c:v>2801</c:v>
                </c:pt>
                <c:pt idx="21118">
                  <c:v>2783</c:v>
                </c:pt>
                <c:pt idx="21119">
                  <c:v>2836</c:v>
                </c:pt>
                <c:pt idx="21120">
                  <c:v>2806</c:v>
                </c:pt>
                <c:pt idx="21121">
                  <c:v>2809</c:v>
                </c:pt>
                <c:pt idx="21122">
                  <c:v>2769</c:v>
                </c:pt>
                <c:pt idx="21123">
                  <c:v>2804</c:v>
                </c:pt>
                <c:pt idx="21124">
                  <c:v>2809</c:v>
                </c:pt>
                <c:pt idx="21125">
                  <c:v>2832</c:v>
                </c:pt>
                <c:pt idx="21126">
                  <c:v>2839</c:v>
                </c:pt>
                <c:pt idx="21127">
                  <c:v>2824</c:v>
                </c:pt>
                <c:pt idx="21128">
                  <c:v>2851</c:v>
                </c:pt>
                <c:pt idx="21129">
                  <c:v>2873</c:v>
                </c:pt>
                <c:pt idx="21130">
                  <c:v>2853</c:v>
                </c:pt>
                <c:pt idx="21131">
                  <c:v>2832</c:v>
                </c:pt>
                <c:pt idx="21132">
                  <c:v>2834</c:v>
                </c:pt>
                <c:pt idx="21133">
                  <c:v>2828</c:v>
                </c:pt>
                <c:pt idx="21134">
                  <c:v>2843</c:v>
                </c:pt>
                <c:pt idx="21135">
                  <c:v>2846</c:v>
                </c:pt>
                <c:pt idx="21136">
                  <c:v>2837</c:v>
                </c:pt>
                <c:pt idx="21137">
                  <c:v>2829</c:v>
                </c:pt>
                <c:pt idx="21138">
                  <c:v>2815</c:v>
                </c:pt>
                <c:pt idx="21139">
                  <c:v>2825</c:v>
                </c:pt>
                <c:pt idx="21140">
                  <c:v>2814</c:v>
                </c:pt>
                <c:pt idx="21141">
                  <c:v>2810</c:v>
                </c:pt>
                <c:pt idx="21142">
                  <c:v>2829</c:v>
                </c:pt>
                <c:pt idx="21143">
                  <c:v>2808</c:v>
                </c:pt>
                <c:pt idx="21144">
                  <c:v>2821</c:v>
                </c:pt>
                <c:pt idx="21145">
                  <c:v>2805</c:v>
                </c:pt>
                <c:pt idx="21146">
                  <c:v>2827</c:v>
                </c:pt>
                <c:pt idx="21147">
                  <c:v>2801</c:v>
                </c:pt>
                <c:pt idx="21148">
                  <c:v>2787</c:v>
                </c:pt>
                <c:pt idx="21149">
                  <c:v>2808</c:v>
                </c:pt>
                <c:pt idx="21150">
                  <c:v>2831</c:v>
                </c:pt>
                <c:pt idx="21151">
                  <c:v>2854</c:v>
                </c:pt>
                <c:pt idx="21152">
                  <c:v>2828</c:v>
                </c:pt>
                <c:pt idx="21153">
                  <c:v>2809</c:v>
                </c:pt>
                <c:pt idx="21154">
                  <c:v>2815</c:v>
                </c:pt>
                <c:pt idx="21155">
                  <c:v>2831</c:v>
                </c:pt>
                <c:pt idx="21156">
                  <c:v>2858</c:v>
                </c:pt>
                <c:pt idx="21157">
                  <c:v>2843</c:v>
                </c:pt>
                <c:pt idx="21158">
                  <c:v>2823</c:v>
                </c:pt>
                <c:pt idx="21159">
                  <c:v>2815</c:v>
                </c:pt>
                <c:pt idx="21160">
                  <c:v>2822</c:v>
                </c:pt>
                <c:pt idx="21161">
                  <c:v>2835</c:v>
                </c:pt>
                <c:pt idx="21162">
                  <c:v>2821</c:v>
                </c:pt>
                <c:pt idx="21163">
                  <c:v>2821</c:v>
                </c:pt>
                <c:pt idx="21164">
                  <c:v>2847</c:v>
                </c:pt>
                <c:pt idx="21165">
                  <c:v>2829</c:v>
                </c:pt>
                <c:pt idx="21166">
                  <c:v>2812</c:v>
                </c:pt>
                <c:pt idx="21167">
                  <c:v>2829</c:v>
                </c:pt>
                <c:pt idx="21168">
                  <c:v>2834</c:v>
                </c:pt>
                <c:pt idx="21169">
                  <c:v>2828</c:v>
                </c:pt>
                <c:pt idx="21170">
                  <c:v>2833</c:v>
                </c:pt>
                <c:pt idx="21171">
                  <c:v>2818</c:v>
                </c:pt>
                <c:pt idx="21172">
                  <c:v>2817</c:v>
                </c:pt>
                <c:pt idx="21173">
                  <c:v>2813</c:v>
                </c:pt>
                <c:pt idx="21174">
                  <c:v>2867</c:v>
                </c:pt>
                <c:pt idx="21175">
                  <c:v>2818</c:v>
                </c:pt>
                <c:pt idx="21176">
                  <c:v>2803</c:v>
                </c:pt>
                <c:pt idx="21177">
                  <c:v>2808</c:v>
                </c:pt>
                <c:pt idx="21178">
                  <c:v>2818</c:v>
                </c:pt>
                <c:pt idx="21179">
                  <c:v>2837</c:v>
                </c:pt>
                <c:pt idx="21180">
                  <c:v>2823</c:v>
                </c:pt>
                <c:pt idx="21181">
                  <c:v>2804</c:v>
                </c:pt>
                <c:pt idx="21182">
                  <c:v>2829</c:v>
                </c:pt>
                <c:pt idx="21183">
                  <c:v>2785</c:v>
                </c:pt>
                <c:pt idx="21184">
                  <c:v>2801</c:v>
                </c:pt>
                <c:pt idx="21185">
                  <c:v>2797</c:v>
                </c:pt>
                <c:pt idx="21186">
                  <c:v>2813</c:v>
                </c:pt>
                <c:pt idx="21187">
                  <c:v>2810</c:v>
                </c:pt>
                <c:pt idx="21188">
                  <c:v>2794</c:v>
                </c:pt>
                <c:pt idx="21189">
                  <c:v>2773</c:v>
                </c:pt>
                <c:pt idx="21190">
                  <c:v>2781</c:v>
                </c:pt>
                <c:pt idx="21191">
                  <c:v>2834</c:v>
                </c:pt>
                <c:pt idx="21192">
                  <c:v>2833</c:v>
                </c:pt>
                <c:pt idx="21193">
                  <c:v>2834</c:v>
                </c:pt>
                <c:pt idx="21194">
                  <c:v>2818</c:v>
                </c:pt>
                <c:pt idx="21195">
                  <c:v>2816</c:v>
                </c:pt>
                <c:pt idx="21196">
                  <c:v>2832</c:v>
                </c:pt>
                <c:pt idx="21197">
                  <c:v>2798</c:v>
                </c:pt>
                <c:pt idx="21198">
                  <c:v>2762</c:v>
                </c:pt>
                <c:pt idx="21199">
                  <c:v>2792</c:v>
                </c:pt>
                <c:pt idx="21200">
                  <c:v>2832</c:v>
                </c:pt>
                <c:pt idx="21201">
                  <c:v>2784</c:v>
                </c:pt>
                <c:pt idx="21202">
                  <c:v>2815</c:v>
                </c:pt>
                <c:pt idx="21203">
                  <c:v>2815</c:v>
                </c:pt>
                <c:pt idx="21204">
                  <c:v>2806</c:v>
                </c:pt>
                <c:pt idx="21205">
                  <c:v>2799</c:v>
                </c:pt>
                <c:pt idx="21206">
                  <c:v>2829</c:v>
                </c:pt>
                <c:pt idx="21207">
                  <c:v>2785</c:v>
                </c:pt>
                <c:pt idx="21208">
                  <c:v>2797</c:v>
                </c:pt>
                <c:pt idx="21209">
                  <c:v>2819</c:v>
                </c:pt>
                <c:pt idx="21210">
                  <c:v>2813</c:v>
                </c:pt>
                <c:pt idx="21211">
                  <c:v>2808</c:v>
                </c:pt>
                <c:pt idx="21212">
                  <c:v>2818</c:v>
                </c:pt>
                <c:pt idx="21213">
                  <c:v>2799</c:v>
                </c:pt>
                <c:pt idx="21214">
                  <c:v>2809</c:v>
                </c:pt>
                <c:pt idx="21215">
                  <c:v>2822</c:v>
                </c:pt>
                <c:pt idx="21216">
                  <c:v>2846</c:v>
                </c:pt>
                <c:pt idx="21217">
                  <c:v>2837</c:v>
                </c:pt>
                <c:pt idx="21218">
                  <c:v>2826</c:v>
                </c:pt>
                <c:pt idx="21219">
                  <c:v>2843</c:v>
                </c:pt>
                <c:pt idx="21220">
                  <c:v>2813</c:v>
                </c:pt>
                <c:pt idx="21221">
                  <c:v>2784</c:v>
                </c:pt>
                <c:pt idx="21222">
                  <c:v>2820</c:v>
                </c:pt>
                <c:pt idx="21223">
                  <c:v>2797</c:v>
                </c:pt>
                <c:pt idx="21224">
                  <c:v>2792</c:v>
                </c:pt>
                <c:pt idx="21225">
                  <c:v>2824</c:v>
                </c:pt>
                <c:pt idx="21226">
                  <c:v>2830</c:v>
                </c:pt>
                <c:pt idx="21227">
                  <c:v>2810</c:v>
                </c:pt>
                <c:pt idx="21228">
                  <c:v>2823</c:v>
                </c:pt>
                <c:pt idx="21229">
                  <c:v>2834</c:v>
                </c:pt>
                <c:pt idx="21230">
                  <c:v>2802</c:v>
                </c:pt>
                <c:pt idx="21231">
                  <c:v>2840</c:v>
                </c:pt>
                <c:pt idx="21232">
                  <c:v>2814</c:v>
                </c:pt>
                <c:pt idx="21233">
                  <c:v>2807</c:v>
                </c:pt>
                <c:pt idx="21234">
                  <c:v>2814</c:v>
                </c:pt>
                <c:pt idx="21235">
                  <c:v>2829</c:v>
                </c:pt>
                <c:pt idx="21236">
                  <c:v>2862</c:v>
                </c:pt>
                <c:pt idx="21237">
                  <c:v>2800</c:v>
                </c:pt>
                <c:pt idx="21238">
                  <c:v>2836</c:v>
                </c:pt>
                <c:pt idx="21239">
                  <c:v>2797</c:v>
                </c:pt>
                <c:pt idx="21240">
                  <c:v>2855</c:v>
                </c:pt>
                <c:pt idx="21241">
                  <c:v>2826</c:v>
                </c:pt>
                <c:pt idx="21242">
                  <c:v>2812</c:v>
                </c:pt>
                <c:pt idx="21243">
                  <c:v>2814</c:v>
                </c:pt>
                <c:pt idx="21244">
                  <c:v>2819</c:v>
                </c:pt>
                <c:pt idx="21245">
                  <c:v>2855</c:v>
                </c:pt>
                <c:pt idx="21246">
                  <c:v>2861</c:v>
                </c:pt>
                <c:pt idx="21247">
                  <c:v>2835</c:v>
                </c:pt>
                <c:pt idx="21248">
                  <c:v>2846</c:v>
                </c:pt>
                <c:pt idx="21249">
                  <c:v>2806</c:v>
                </c:pt>
                <c:pt idx="21250">
                  <c:v>2833</c:v>
                </c:pt>
                <c:pt idx="21251">
                  <c:v>2809</c:v>
                </c:pt>
                <c:pt idx="21252">
                  <c:v>2808</c:v>
                </c:pt>
                <c:pt idx="21253">
                  <c:v>2817</c:v>
                </c:pt>
                <c:pt idx="21254">
                  <c:v>2824</c:v>
                </c:pt>
                <c:pt idx="21255">
                  <c:v>2803</c:v>
                </c:pt>
                <c:pt idx="21256">
                  <c:v>2814</c:v>
                </c:pt>
                <c:pt idx="21257">
                  <c:v>2800</c:v>
                </c:pt>
                <c:pt idx="21258">
                  <c:v>2829</c:v>
                </c:pt>
                <c:pt idx="21259">
                  <c:v>2841</c:v>
                </c:pt>
                <c:pt idx="21260">
                  <c:v>2827</c:v>
                </c:pt>
                <c:pt idx="21261">
                  <c:v>2790</c:v>
                </c:pt>
                <c:pt idx="21262">
                  <c:v>2827</c:v>
                </c:pt>
                <c:pt idx="21263">
                  <c:v>2833</c:v>
                </c:pt>
                <c:pt idx="21264">
                  <c:v>2818</c:v>
                </c:pt>
                <c:pt idx="21265">
                  <c:v>2858</c:v>
                </c:pt>
                <c:pt idx="21266">
                  <c:v>2836</c:v>
                </c:pt>
                <c:pt idx="21267">
                  <c:v>2834</c:v>
                </c:pt>
                <c:pt idx="21268">
                  <c:v>2817</c:v>
                </c:pt>
                <c:pt idx="21269">
                  <c:v>2850</c:v>
                </c:pt>
                <c:pt idx="21270">
                  <c:v>2847</c:v>
                </c:pt>
                <c:pt idx="21271">
                  <c:v>2852</c:v>
                </c:pt>
                <c:pt idx="21272">
                  <c:v>2808</c:v>
                </c:pt>
                <c:pt idx="21273">
                  <c:v>2823</c:v>
                </c:pt>
                <c:pt idx="21274">
                  <c:v>2827</c:v>
                </c:pt>
                <c:pt idx="21275">
                  <c:v>2821</c:v>
                </c:pt>
                <c:pt idx="21276">
                  <c:v>2836</c:v>
                </c:pt>
                <c:pt idx="21277">
                  <c:v>2796</c:v>
                </c:pt>
                <c:pt idx="21278">
                  <c:v>2822</c:v>
                </c:pt>
                <c:pt idx="21279">
                  <c:v>2837</c:v>
                </c:pt>
                <c:pt idx="21280">
                  <c:v>2812</c:v>
                </c:pt>
                <c:pt idx="21281">
                  <c:v>2836</c:v>
                </c:pt>
                <c:pt idx="21282">
                  <c:v>2809</c:v>
                </c:pt>
                <c:pt idx="21283">
                  <c:v>2838</c:v>
                </c:pt>
                <c:pt idx="21284">
                  <c:v>2831</c:v>
                </c:pt>
                <c:pt idx="21285">
                  <c:v>2849</c:v>
                </c:pt>
                <c:pt idx="21286">
                  <c:v>2810</c:v>
                </c:pt>
                <c:pt idx="21287">
                  <c:v>2804</c:v>
                </c:pt>
                <c:pt idx="21288">
                  <c:v>2848</c:v>
                </c:pt>
                <c:pt idx="21289">
                  <c:v>2788</c:v>
                </c:pt>
                <c:pt idx="21290">
                  <c:v>2809</c:v>
                </c:pt>
                <c:pt idx="21291">
                  <c:v>2811</c:v>
                </c:pt>
                <c:pt idx="21292">
                  <c:v>2817</c:v>
                </c:pt>
                <c:pt idx="21293">
                  <c:v>2826</c:v>
                </c:pt>
                <c:pt idx="21294">
                  <c:v>2795</c:v>
                </c:pt>
                <c:pt idx="21295">
                  <c:v>2824</c:v>
                </c:pt>
                <c:pt idx="21296">
                  <c:v>2843</c:v>
                </c:pt>
                <c:pt idx="21297">
                  <c:v>2814</c:v>
                </c:pt>
                <c:pt idx="21298">
                  <c:v>2810</c:v>
                </c:pt>
                <c:pt idx="21299">
                  <c:v>2812</c:v>
                </c:pt>
                <c:pt idx="21300">
                  <c:v>2842</c:v>
                </c:pt>
                <c:pt idx="21301">
                  <c:v>2803</c:v>
                </c:pt>
                <c:pt idx="21302">
                  <c:v>2829</c:v>
                </c:pt>
                <c:pt idx="21303">
                  <c:v>2800</c:v>
                </c:pt>
                <c:pt idx="21304">
                  <c:v>2823</c:v>
                </c:pt>
                <c:pt idx="21305">
                  <c:v>2848</c:v>
                </c:pt>
                <c:pt idx="21306">
                  <c:v>2821</c:v>
                </c:pt>
                <c:pt idx="21307">
                  <c:v>2832</c:v>
                </c:pt>
                <c:pt idx="21308">
                  <c:v>2810</c:v>
                </c:pt>
                <c:pt idx="21309">
                  <c:v>2825</c:v>
                </c:pt>
                <c:pt idx="21310">
                  <c:v>2843</c:v>
                </c:pt>
                <c:pt idx="21311">
                  <c:v>2814</c:v>
                </c:pt>
                <c:pt idx="21312">
                  <c:v>2844</c:v>
                </c:pt>
                <c:pt idx="21313">
                  <c:v>2848</c:v>
                </c:pt>
                <c:pt idx="21314">
                  <c:v>2832</c:v>
                </c:pt>
                <c:pt idx="21315">
                  <c:v>2822</c:v>
                </c:pt>
                <c:pt idx="21316">
                  <c:v>2830</c:v>
                </c:pt>
                <c:pt idx="21317">
                  <c:v>2821</c:v>
                </c:pt>
                <c:pt idx="21318">
                  <c:v>2809</c:v>
                </c:pt>
                <c:pt idx="21319">
                  <c:v>2820</c:v>
                </c:pt>
                <c:pt idx="21320">
                  <c:v>2832</c:v>
                </c:pt>
                <c:pt idx="21321">
                  <c:v>2831</c:v>
                </c:pt>
                <c:pt idx="21322">
                  <c:v>2792</c:v>
                </c:pt>
                <c:pt idx="21323">
                  <c:v>2819</c:v>
                </c:pt>
                <c:pt idx="21324">
                  <c:v>2823</c:v>
                </c:pt>
                <c:pt idx="21325">
                  <c:v>2812</c:v>
                </c:pt>
                <c:pt idx="21326">
                  <c:v>2838</c:v>
                </c:pt>
                <c:pt idx="21327">
                  <c:v>2840</c:v>
                </c:pt>
                <c:pt idx="21328">
                  <c:v>2811</c:v>
                </c:pt>
                <c:pt idx="21329">
                  <c:v>2821</c:v>
                </c:pt>
                <c:pt idx="21330">
                  <c:v>2847</c:v>
                </c:pt>
                <c:pt idx="21331">
                  <c:v>2818</c:v>
                </c:pt>
                <c:pt idx="21332">
                  <c:v>2826</c:v>
                </c:pt>
                <c:pt idx="21333">
                  <c:v>2832</c:v>
                </c:pt>
                <c:pt idx="21334">
                  <c:v>2796</c:v>
                </c:pt>
                <c:pt idx="21335">
                  <c:v>2822</c:v>
                </c:pt>
                <c:pt idx="21336">
                  <c:v>2809</c:v>
                </c:pt>
                <c:pt idx="21337">
                  <c:v>2816</c:v>
                </c:pt>
                <c:pt idx="21338">
                  <c:v>2814</c:v>
                </c:pt>
                <c:pt idx="21339">
                  <c:v>2837</c:v>
                </c:pt>
                <c:pt idx="21340">
                  <c:v>2786</c:v>
                </c:pt>
                <c:pt idx="21341">
                  <c:v>2800</c:v>
                </c:pt>
                <c:pt idx="21342">
                  <c:v>2830</c:v>
                </c:pt>
                <c:pt idx="21343">
                  <c:v>2816</c:v>
                </c:pt>
                <c:pt idx="21344">
                  <c:v>2814</c:v>
                </c:pt>
                <c:pt idx="21345">
                  <c:v>2848</c:v>
                </c:pt>
                <c:pt idx="21346">
                  <c:v>2822</c:v>
                </c:pt>
                <c:pt idx="21347">
                  <c:v>2813</c:v>
                </c:pt>
                <c:pt idx="21348">
                  <c:v>2799</c:v>
                </c:pt>
                <c:pt idx="21349">
                  <c:v>2797</c:v>
                </c:pt>
                <c:pt idx="21350">
                  <c:v>2825</c:v>
                </c:pt>
                <c:pt idx="21351">
                  <c:v>2820</c:v>
                </c:pt>
                <c:pt idx="21352">
                  <c:v>2818</c:v>
                </c:pt>
                <c:pt idx="21353">
                  <c:v>2823</c:v>
                </c:pt>
                <c:pt idx="21354">
                  <c:v>2798</c:v>
                </c:pt>
                <c:pt idx="21355">
                  <c:v>2801</c:v>
                </c:pt>
                <c:pt idx="21356">
                  <c:v>2810</c:v>
                </c:pt>
                <c:pt idx="21357">
                  <c:v>2823</c:v>
                </c:pt>
                <c:pt idx="21358">
                  <c:v>2786</c:v>
                </c:pt>
                <c:pt idx="21359">
                  <c:v>2807</c:v>
                </c:pt>
                <c:pt idx="21360">
                  <c:v>2832</c:v>
                </c:pt>
                <c:pt idx="21361">
                  <c:v>2796</c:v>
                </c:pt>
                <c:pt idx="21362">
                  <c:v>2802</c:v>
                </c:pt>
                <c:pt idx="21363">
                  <c:v>2804</c:v>
                </c:pt>
                <c:pt idx="21364">
                  <c:v>2821</c:v>
                </c:pt>
                <c:pt idx="21365">
                  <c:v>2811</c:v>
                </c:pt>
                <c:pt idx="21366">
                  <c:v>2824</c:v>
                </c:pt>
                <c:pt idx="21367">
                  <c:v>2810</c:v>
                </c:pt>
                <c:pt idx="21368">
                  <c:v>2811</c:v>
                </c:pt>
                <c:pt idx="21369">
                  <c:v>2811</c:v>
                </c:pt>
                <c:pt idx="21370">
                  <c:v>2829</c:v>
                </c:pt>
                <c:pt idx="21371">
                  <c:v>2850</c:v>
                </c:pt>
                <c:pt idx="21372">
                  <c:v>2833</c:v>
                </c:pt>
                <c:pt idx="21373">
                  <c:v>2814</c:v>
                </c:pt>
                <c:pt idx="21374">
                  <c:v>2834</c:v>
                </c:pt>
                <c:pt idx="21375">
                  <c:v>2801</c:v>
                </c:pt>
                <c:pt idx="21376">
                  <c:v>2801</c:v>
                </c:pt>
                <c:pt idx="21377">
                  <c:v>2832</c:v>
                </c:pt>
                <c:pt idx="21378">
                  <c:v>2829</c:v>
                </c:pt>
                <c:pt idx="21379">
                  <c:v>2814</c:v>
                </c:pt>
                <c:pt idx="21380">
                  <c:v>2823</c:v>
                </c:pt>
                <c:pt idx="21381">
                  <c:v>2822</c:v>
                </c:pt>
                <c:pt idx="21382">
                  <c:v>2831</c:v>
                </c:pt>
                <c:pt idx="21383">
                  <c:v>2829</c:v>
                </c:pt>
                <c:pt idx="21384">
                  <c:v>2828</c:v>
                </c:pt>
                <c:pt idx="21385">
                  <c:v>2803</c:v>
                </c:pt>
                <c:pt idx="21386">
                  <c:v>2839</c:v>
                </c:pt>
                <c:pt idx="21387">
                  <c:v>2816</c:v>
                </c:pt>
                <c:pt idx="21388">
                  <c:v>2800</c:v>
                </c:pt>
                <c:pt idx="21389">
                  <c:v>2802</c:v>
                </c:pt>
                <c:pt idx="21390">
                  <c:v>2819</c:v>
                </c:pt>
                <c:pt idx="21391">
                  <c:v>2821</c:v>
                </c:pt>
                <c:pt idx="21392">
                  <c:v>2793</c:v>
                </c:pt>
                <c:pt idx="21393">
                  <c:v>2824</c:v>
                </c:pt>
                <c:pt idx="21394">
                  <c:v>2818</c:v>
                </c:pt>
                <c:pt idx="21395">
                  <c:v>2814</c:v>
                </c:pt>
                <c:pt idx="21396">
                  <c:v>2796</c:v>
                </c:pt>
                <c:pt idx="21397">
                  <c:v>2805</c:v>
                </c:pt>
                <c:pt idx="21398">
                  <c:v>2805</c:v>
                </c:pt>
                <c:pt idx="21399">
                  <c:v>2804</c:v>
                </c:pt>
                <c:pt idx="21400">
                  <c:v>2795</c:v>
                </c:pt>
                <c:pt idx="21401">
                  <c:v>2829</c:v>
                </c:pt>
                <c:pt idx="21402">
                  <c:v>2813</c:v>
                </c:pt>
                <c:pt idx="21403">
                  <c:v>2831</c:v>
                </c:pt>
                <c:pt idx="21404">
                  <c:v>2822</c:v>
                </c:pt>
                <c:pt idx="21405">
                  <c:v>2830</c:v>
                </c:pt>
                <c:pt idx="21406">
                  <c:v>2816</c:v>
                </c:pt>
                <c:pt idx="21407">
                  <c:v>2823</c:v>
                </c:pt>
                <c:pt idx="21408">
                  <c:v>2800</c:v>
                </c:pt>
                <c:pt idx="21409">
                  <c:v>2835</c:v>
                </c:pt>
                <c:pt idx="21410">
                  <c:v>2840</c:v>
                </c:pt>
                <c:pt idx="21411">
                  <c:v>2812</c:v>
                </c:pt>
                <c:pt idx="21412">
                  <c:v>2827</c:v>
                </c:pt>
                <c:pt idx="21413">
                  <c:v>2821</c:v>
                </c:pt>
                <c:pt idx="21414">
                  <c:v>2823</c:v>
                </c:pt>
                <c:pt idx="21415">
                  <c:v>2815</c:v>
                </c:pt>
                <c:pt idx="21416">
                  <c:v>2816</c:v>
                </c:pt>
                <c:pt idx="21417">
                  <c:v>2853</c:v>
                </c:pt>
                <c:pt idx="21418">
                  <c:v>2833</c:v>
                </c:pt>
                <c:pt idx="21419">
                  <c:v>2808</c:v>
                </c:pt>
                <c:pt idx="21420">
                  <c:v>2822</c:v>
                </c:pt>
                <c:pt idx="21421">
                  <c:v>2827</c:v>
                </c:pt>
                <c:pt idx="21422">
                  <c:v>2847</c:v>
                </c:pt>
                <c:pt idx="21423">
                  <c:v>2828</c:v>
                </c:pt>
                <c:pt idx="21424">
                  <c:v>2819</c:v>
                </c:pt>
                <c:pt idx="21425">
                  <c:v>2801</c:v>
                </c:pt>
                <c:pt idx="21426">
                  <c:v>2833</c:v>
                </c:pt>
                <c:pt idx="21427">
                  <c:v>2790</c:v>
                </c:pt>
                <c:pt idx="21428">
                  <c:v>2812</c:v>
                </c:pt>
                <c:pt idx="21429">
                  <c:v>2808</c:v>
                </c:pt>
                <c:pt idx="21430">
                  <c:v>2778</c:v>
                </c:pt>
                <c:pt idx="21431">
                  <c:v>2806</c:v>
                </c:pt>
                <c:pt idx="21432">
                  <c:v>2838</c:v>
                </c:pt>
                <c:pt idx="21433">
                  <c:v>2781</c:v>
                </c:pt>
                <c:pt idx="21434">
                  <c:v>2803</c:v>
                </c:pt>
                <c:pt idx="21435">
                  <c:v>2790</c:v>
                </c:pt>
                <c:pt idx="21436">
                  <c:v>2813</c:v>
                </c:pt>
                <c:pt idx="21437">
                  <c:v>2791</c:v>
                </c:pt>
                <c:pt idx="21438">
                  <c:v>2768</c:v>
                </c:pt>
                <c:pt idx="21439">
                  <c:v>2798</c:v>
                </c:pt>
                <c:pt idx="21440">
                  <c:v>2806</c:v>
                </c:pt>
                <c:pt idx="21441">
                  <c:v>2822</c:v>
                </c:pt>
                <c:pt idx="21442">
                  <c:v>2817</c:v>
                </c:pt>
                <c:pt idx="21443">
                  <c:v>2816</c:v>
                </c:pt>
                <c:pt idx="21444">
                  <c:v>2803</c:v>
                </c:pt>
                <c:pt idx="21445">
                  <c:v>2798</c:v>
                </c:pt>
                <c:pt idx="21446">
                  <c:v>2820</c:v>
                </c:pt>
                <c:pt idx="21447">
                  <c:v>2801</c:v>
                </c:pt>
                <c:pt idx="21448">
                  <c:v>2793</c:v>
                </c:pt>
                <c:pt idx="21449">
                  <c:v>2801</c:v>
                </c:pt>
                <c:pt idx="21450">
                  <c:v>2774</c:v>
                </c:pt>
                <c:pt idx="21451">
                  <c:v>2800</c:v>
                </c:pt>
                <c:pt idx="21452">
                  <c:v>2801</c:v>
                </c:pt>
                <c:pt idx="21453">
                  <c:v>2793</c:v>
                </c:pt>
                <c:pt idx="21454">
                  <c:v>2814</c:v>
                </c:pt>
                <c:pt idx="21455">
                  <c:v>2816</c:v>
                </c:pt>
                <c:pt idx="21456">
                  <c:v>2844</c:v>
                </c:pt>
                <c:pt idx="21457">
                  <c:v>2848</c:v>
                </c:pt>
                <c:pt idx="21458">
                  <c:v>2851</c:v>
                </c:pt>
                <c:pt idx="21459">
                  <c:v>2831</c:v>
                </c:pt>
                <c:pt idx="21460">
                  <c:v>2830</c:v>
                </c:pt>
                <c:pt idx="21461">
                  <c:v>2812</c:v>
                </c:pt>
                <c:pt idx="21462">
                  <c:v>2820</c:v>
                </c:pt>
                <c:pt idx="21463">
                  <c:v>2804</c:v>
                </c:pt>
                <c:pt idx="21464">
                  <c:v>2828</c:v>
                </c:pt>
                <c:pt idx="21465">
                  <c:v>2802</c:v>
                </c:pt>
                <c:pt idx="21466">
                  <c:v>2805</c:v>
                </c:pt>
                <c:pt idx="21467">
                  <c:v>2791</c:v>
                </c:pt>
                <c:pt idx="21468">
                  <c:v>2797</c:v>
                </c:pt>
                <c:pt idx="21469">
                  <c:v>2821</c:v>
                </c:pt>
                <c:pt idx="21470">
                  <c:v>2785</c:v>
                </c:pt>
                <c:pt idx="21471">
                  <c:v>2817</c:v>
                </c:pt>
                <c:pt idx="21472">
                  <c:v>2824</c:v>
                </c:pt>
                <c:pt idx="21473">
                  <c:v>2821</c:v>
                </c:pt>
                <c:pt idx="21474">
                  <c:v>2811</c:v>
                </c:pt>
                <c:pt idx="21475">
                  <c:v>2810</c:v>
                </c:pt>
                <c:pt idx="21476">
                  <c:v>2820</c:v>
                </c:pt>
                <c:pt idx="21477">
                  <c:v>2833</c:v>
                </c:pt>
                <c:pt idx="21478">
                  <c:v>2810</c:v>
                </c:pt>
                <c:pt idx="21479">
                  <c:v>2813</c:v>
                </c:pt>
                <c:pt idx="21480">
                  <c:v>2806</c:v>
                </c:pt>
                <c:pt idx="21481">
                  <c:v>2808</c:v>
                </c:pt>
                <c:pt idx="21482">
                  <c:v>2821</c:v>
                </c:pt>
                <c:pt idx="21483">
                  <c:v>2813</c:v>
                </c:pt>
                <c:pt idx="21484">
                  <c:v>2779</c:v>
                </c:pt>
                <c:pt idx="21485">
                  <c:v>2839</c:v>
                </c:pt>
                <c:pt idx="21486">
                  <c:v>2814</c:v>
                </c:pt>
                <c:pt idx="21487">
                  <c:v>2834</c:v>
                </c:pt>
                <c:pt idx="21488">
                  <c:v>2826</c:v>
                </c:pt>
                <c:pt idx="21489">
                  <c:v>2837</c:v>
                </c:pt>
                <c:pt idx="21490">
                  <c:v>2814</c:v>
                </c:pt>
                <c:pt idx="21491">
                  <c:v>2824</c:v>
                </c:pt>
                <c:pt idx="21492">
                  <c:v>2831</c:v>
                </c:pt>
                <c:pt idx="21493">
                  <c:v>2802</c:v>
                </c:pt>
                <c:pt idx="21494">
                  <c:v>2821</c:v>
                </c:pt>
                <c:pt idx="21495">
                  <c:v>2816</c:v>
                </c:pt>
                <c:pt idx="21496">
                  <c:v>2825</c:v>
                </c:pt>
                <c:pt idx="21497">
                  <c:v>2824</c:v>
                </c:pt>
                <c:pt idx="21498">
                  <c:v>2797</c:v>
                </c:pt>
                <c:pt idx="21499">
                  <c:v>2825</c:v>
                </c:pt>
                <c:pt idx="21500">
                  <c:v>2792</c:v>
                </c:pt>
                <c:pt idx="21501">
                  <c:v>2819</c:v>
                </c:pt>
                <c:pt idx="21502">
                  <c:v>2833</c:v>
                </c:pt>
                <c:pt idx="21503">
                  <c:v>2820</c:v>
                </c:pt>
                <c:pt idx="21504">
                  <c:v>2819</c:v>
                </c:pt>
                <c:pt idx="21505">
                  <c:v>2857</c:v>
                </c:pt>
                <c:pt idx="21506">
                  <c:v>2838</c:v>
                </c:pt>
                <c:pt idx="21507">
                  <c:v>2829</c:v>
                </c:pt>
                <c:pt idx="21508">
                  <c:v>2803</c:v>
                </c:pt>
                <c:pt idx="21509">
                  <c:v>2864</c:v>
                </c:pt>
                <c:pt idx="21510">
                  <c:v>2840</c:v>
                </c:pt>
                <c:pt idx="21511">
                  <c:v>2809</c:v>
                </c:pt>
                <c:pt idx="21512">
                  <c:v>2836</c:v>
                </c:pt>
                <c:pt idx="21513">
                  <c:v>2815</c:v>
                </c:pt>
                <c:pt idx="21514">
                  <c:v>2856</c:v>
                </c:pt>
                <c:pt idx="21515">
                  <c:v>2839</c:v>
                </c:pt>
                <c:pt idx="21516">
                  <c:v>2841</c:v>
                </c:pt>
                <c:pt idx="21517">
                  <c:v>2848</c:v>
                </c:pt>
                <c:pt idx="21518">
                  <c:v>2855</c:v>
                </c:pt>
                <c:pt idx="21519">
                  <c:v>2853</c:v>
                </c:pt>
                <c:pt idx="21520">
                  <c:v>2833</c:v>
                </c:pt>
                <c:pt idx="21521">
                  <c:v>2844</c:v>
                </c:pt>
                <c:pt idx="21522">
                  <c:v>2852</c:v>
                </c:pt>
                <c:pt idx="21523">
                  <c:v>2870</c:v>
                </c:pt>
                <c:pt idx="21524">
                  <c:v>2833</c:v>
                </c:pt>
                <c:pt idx="21525">
                  <c:v>2834</c:v>
                </c:pt>
                <c:pt idx="21526">
                  <c:v>2843</c:v>
                </c:pt>
                <c:pt idx="21527">
                  <c:v>2841</c:v>
                </c:pt>
                <c:pt idx="21528">
                  <c:v>2849</c:v>
                </c:pt>
                <c:pt idx="21529">
                  <c:v>2858</c:v>
                </c:pt>
                <c:pt idx="21530">
                  <c:v>2853</c:v>
                </c:pt>
                <c:pt idx="21531">
                  <c:v>2831</c:v>
                </c:pt>
                <c:pt idx="21532">
                  <c:v>2830</c:v>
                </c:pt>
                <c:pt idx="21533">
                  <c:v>2838</c:v>
                </c:pt>
                <c:pt idx="21534">
                  <c:v>2836</c:v>
                </c:pt>
                <c:pt idx="21535">
                  <c:v>2833</c:v>
                </c:pt>
                <c:pt idx="21536">
                  <c:v>2855</c:v>
                </c:pt>
                <c:pt idx="21537">
                  <c:v>2841</c:v>
                </c:pt>
                <c:pt idx="21538">
                  <c:v>2847</c:v>
                </c:pt>
                <c:pt idx="21539">
                  <c:v>2809</c:v>
                </c:pt>
                <c:pt idx="21540">
                  <c:v>2787</c:v>
                </c:pt>
                <c:pt idx="21541">
                  <c:v>2771</c:v>
                </c:pt>
                <c:pt idx="21542">
                  <c:v>2798</c:v>
                </c:pt>
                <c:pt idx="21543">
                  <c:v>2827</c:v>
                </c:pt>
                <c:pt idx="21544">
                  <c:v>2849</c:v>
                </c:pt>
                <c:pt idx="21545">
                  <c:v>2852</c:v>
                </c:pt>
                <c:pt idx="21546">
                  <c:v>2829</c:v>
                </c:pt>
                <c:pt idx="21547">
                  <c:v>2841</c:v>
                </c:pt>
                <c:pt idx="21548">
                  <c:v>2807</c:v>
                </c:pt>
                <c:pt idx="21549">
                  <c:v>2819</c:v>
                </c:pt>
                <c:pt idx="21550">
                  <c:v>2815</c:v>
                </c:pt>
                <c:pt idx="21551">
                  <c:v>2797</c:v>
                </c:pt>
                <c:pt idx="21552">
                  <c:v>2806</c:v>
                </c:pt>
                <c:pt idx="21553">
                  <c:v>2831</c:v>
                </c:pt>
                <c:pt idx="21554">
                  <c:v>2848</c:v>
                </c:pt>
                <c:pt idx="21555">
                  <c:v>2833</c:v>
                </c:pt>
                <c:pt idx="21556">
                  <c:v>2862</c:v>
                </c:pt>
                <c:pt idx="21557">
                  <c:v>2838</c:v>
                </c:pt>
                <c:pt idx="21558">
                  <c:v>2840</c:v>
                </c:pt>
                <c:pt idx="21559">
                  <c:v>2836</c:v>
                </c:pt>
                <c:pt idx="21560">
                  <c:v>2827</c:v>
                </c:pt>
                <c:pt idx="21561">
                  <c:v>2828</c:v>
                </c:pt>
                <c:pt idx="21562">
                  <c:v>2795</c:v>
                </c:pt>
                <c:pt idx="21563">
                  <c:v>2799</c:v>
                </c:pt>
                <c:pt idx="21564">
                  <c:v>2841</c:v>
                </c:pt>
                <c:pt idx="21565">
                  <c:v>2826</c:v>
                </c:pt>
                <c:pt idx="21566">
                  <c:v>2824</c:v>
                </c:pt>
                <c:pt idx="21567">
                  <c:v>2780</c:v>
                </c:pt>
                <c:pt idx="21568">
                  <c:v>2796</c:v>
                </c:pt>
                <c:pt idx="21569">
                  <c:v>2794</c:v>
                </c:pt>
                <c:pt idx="21570">
                  <c:v>2770</c:v>
                </c:pt>
                <c:pt idx="21571">
                  <c:v>2780</c:v>
                </c:pt>
                <c:pt idx="21572">
                  <c:v>2794</c:v>
                </c:pt>
                <c:pt idx="21573">
                  <c:v>2794</c:v>
                </c:pt>
                <c:pt idx="21574">
                  <c:v>2796</c:v>
                </c:pt>
                <c:pt idx="21575">
                  <c:v>2808</c:v>
                </c:pt>
                <c:pt idx="21576">
                  <c:v>2843</c:v>
                </c:pt>
                <c:pt idx="21577">
                  <c:v>2797</c:v>
                </c:pt>
                <c:pt idx="21578">
                  <c:v>2798</c:v>
                </c:pt>
                <c:pt idx="21579">
                  <c:v>2779</c:v>
                </c:pt>
                <c:pt idx="21580">
                  <c:v>2796</c:v>
                </c:pt>
                <c:pt idx="21581">
                  <c:v>2801</c:v>
                </c:pt>
                <c:pt idx="21582">
                  <c:v>2789</c:v>
                </c:pt>
                <c:pt idx="21583">
                  <c:v>2766</c:v>
                </c:pt>
                <c:pt idx="21584">
                  <c:v>2807</c:v>
                </c:pt>
                <c:pt idx="21585">
                  <c:v>2813</c:v>
                </c:pt>
                <c:pt idx="21586">
                  <c:v>2772</c:v>
                </c:pt>
                <c:pt idx="21587">
                  <c:v>2774</c:v>
                </c:pt>
                <c:pt idx="21588">
                  <c:v>2802</c:v>
                </c:pt>
                <c:pt idx="21589">
                  <c:v>2781</c:v>
                </c:pt>
                <c:pt idx="21590">
                  <c:v>2796</c:v>
                </c:pt>
                <c:pt idx="21591">
                  <c:v>2796</c:v>
                </c:pt>
                <c:pt idx="21592">
                  <c:v>2804</c:v>
                </c:pt>
                <c:pt idx="21593">
                  <c:v>2811</c:v>
                </c:pt>
                <c:pt idx="21594">
                  <c:v>2809</c:v>
                </c:pt>
                <c:pt idx="21595">
                  <c:v>2784</c:v>
                </c:pt>
                <c:pt idx="21596">
                  <c:v>2793</c:v>
                </c:pt>
                <c:pt idx="21597">
                  <c:v>2752</c:v>
                </c:pt>
                <c:pt idx="21598">
                  <c:v>2807</c:v>
                </c:pt>
                <c:pt idx="21599">
                  <c:v>2761</c:v>
                </c:pt>
                <c:pt idx="21600">
                  <c:v>2810</c:v>
                </c:pt>
                <c:pt idx="21601">
                  <c:v>2754</c:v>
                </c:pt>
                <c:pt idx="21602">
                  <c:v>2763</c:v>
                </c:pt>
                <c:pt idx="21603">
                  <c:v>2777</c:v>
                </c:pt>
                <c:pt idx="21604">
                  <c:v>2778</c:v>
                </c:pt>
                <c:pt idx="21605">
                  <c:v>2779</c:v>
                </c:pt>
                <c:pt idx="21606">
                  <c:v>2775</c:v>
                </c:pt>
                <c:pt idx="21607">
                  <c:v>2820</c:v>
                </c:pt>
                <c:pt idx="21608">
                  <c:v>2775</c:v>
                </c:pt>
                <c:pt idx="21609">
                  <c:v>2779</c:v>
                </c:pt>
                <c:pt idx="21610">
                  <c:v>2791</c:v>
                </c:pt>
                <c:pt idx="21611">
                  <c:v>2806</c:v>
                </c:pt>
                <c:pt idx="21612">
                  <c:v>2788</c:v>
                </c:pt>
                <c:pt idx="21613">
                  <c:v>2828</c:v>
                </c:pt>
                <c:pt idx="21614">
                  <c:v>2790</c:v>
                </c:pt>
                <c:pt idx="21615">
                  <c:v>2789</c:v>
                </c:pt>
                <c:pt idx="21616">
                  <c:v>2826</c:v>
                </c:pt>
                <c:pt idx="21617">
                  <c:v>2814</c:v>
                </c:pt>
                <c:pt idx="21618">
                  <c:v>2832</c:v>
                </c:pt>
                <c:pt idx="21619">
                  <c:v>2770</c:v>
                </c:pt>
                <c:pt idx="21620">
                  <c:v>2811</c:v>
                </c:pt>
                <c:pt idx="21621">
                  <c:v>2798</c:v>
                </c:pt>
                <c:pt idx="21622">
                  <c:v>2804</c:v>
                </c:pt>
                <c:pt idx="21623">
                  <c:v>2800</c:v>
                </c:pt>
                <c:pt idx="21624">
                  <c:v>2779</c:v>
                </c:pt>
                <c:pt idx="21625">
                  <c:v>2787</c:v>
                </c:pt>
                <c:pt idx="21626">
                  <c:v>2819</c:v>
                </c:pt>
                <c:pt idx="21627">
                  <c:v>2799</c:v>
                </c:pt>
                <c:pt idx="21628">
                  <c:v>2799</c:v>
                </c:pt>
                <c:pt idx="21629">
                  <c:v>2813</c:v>
                </c:pt>
                <c:pt idx="21630">
                  <c:v>2783</c:v>
                </c:pt>
                <c:pt idx="21631">
                  <c:v>2776</c:v>
                </c:pt>
                <c:pt idx="21632">
                  <c:v>2812</c:v>
                </c:pt>
                <c:pt idx="21633">
                  <c:v>2788</c:v>
                </c:pt>
                <c:pt idx="21634">
                  <c:v>2804</c:v>
                </c:pt>
                <c:pt idx="21635">
                  <c:v>2770</c:v>
                </c:pt>
                <c:pt idx="21636">
                  <c:v>2805</c:v>
                </c:pt>
                <c:pt idx="21637">
                  <c:v>2808</c:v>
                </c:pt>
                <c:pt idx="21638">
                  <c:v>2784</c:v>
                </c:pt>
                <c:pt idx="21639">
                  <c:v>2813</c:v>
                </c:pt>
                <c:pt idx="21640">
                  <c:v>2811</c:v>
                </c:pt>
                <c:pt idx="21641">
                  <c:v>2774</c:v>
                </c:pt>
                <c:pt idx="21642">
                  <c:v>2778</c:v>
                </c:pt>
                <c:pt idx="21643">
                  <c:v>2811</c:v>
                </c:pt>
                <c:pt idx="21644">
                  <c:v>2798</c:v>
                </c:pt>
                <c:pt idx="21645">
                  <c:v>2825</c:v>
                </c:pt>
                <c:pt idx="21646">
                  <c:v>2829</c:v>
                </c:pt>
                <c:pt idx="21647">
                  <c:v>2813</c:v>
                </c:pt>
                <c:pt idx="21648">
                  <c:v>2809</c:v>
                </c:pt>
                <c:pt idx="21649">
                  <c:v>2824</c:v>
                </c:pt>
                <c:pt idx="21650">
                  <c:v>2826</c:v>
                </c:pt>
                <c:pt idx="21651">
                  <c:v>2828</c:v>
                </c:pt>
                <c:pt idx="21652">
                  <c:v>2856</c:v>
                </c:pt>
                <c:pt idx="21653">
                  <c:v>2849</c:v>
                </c:pt>
                <c:pt idx="21654">
                  <c:v>2823</c:v>
                </c:pt>
                <c:pt idx="21655">
                  <c:v>2834</c:v>
                </c:pt>
                <c:pt idx="21656">
                  <c:v>2828</c:v>
                </c:pt>
                <c:pt idx="21657">
                  <c:v>2830</c:v>
                </c:pt>
                <c:pt idx="21658">
                  <c:v>2839</c:v>
                </c:pt>
                <c:pt idx="21659">
                  <c:v>2832</c:v>
                </c:pt>
                <c:pt idx="21660">
                  <c:v>2798</c:v>
                </c:pt>
                <c:pt idx="21661">
                  <c:v>2804</c:v>
                </c:pt>
                <c:pt idx="21662">
                  <c:v>2808</c:v>
                </c:pt>
                <c:pt idx="21663">
                  <c:v>2794</c:v>
                </c:pt>
                <c:pt idx="21664">
                  <c:v>2819</c:v>
                </c:pt>
                <c:pt idx="21665">
                  <c:v>2824</c:v>
                </c:pt>
                <c:pt idx="21666">
                  <c:v>2850</c:v>
                </c:pt>
                <c:pt idx="21667">
                  <c:v>2824</c:v>
                </c:pt>
                <c:pt idx="21668">
                  <c:v>2843</c:v>
                </c:pt>
                <c:pt idx="21669">
                  <c:v>2839</c:v>
                </c:pt>
                <c:pt idx="21670">
                  <c:v>2854</c:v>
                </c:pt>
                <c:pt idx="21671">
                  <c:v>2830</c:v>
                </c:pt>
                <c:pt idx="21672">
                  <c:v>2858</c:v>
                </c:pt>
                <c:pt idx="21673">
                  <c:v>2829</c:v>
                </c:pt>
                <c:pt idx="21674">
                  <c:v>2834</c:v>
                </c:pt>
                <c:pt idx="21675">
                  <c:v>2811</c:v>
                </c:pt>
                <c:pt idx="21676">
                  <c:v>2838</c:v>
                </c:pt>
                <c:pt idx="21677">
                  <c:v>2830</c:v>
                </c:pt>
                <c:pt idx="21678">
                  <c:v>2836</c:v>
                </c:pt>
                <c:pt idx="21679">
                  <c:v>2849</c:v>
                </c:pt>
                <c:pt idx="21680">
                  <c:v>2848</c:v>
                </c:pt>
                <c:pt idx="21681">
                  <c:v>2834</c:v>
                </c:pt>
                <c:pt idx="21682">
                  <c:v>2811</c:v>
                </c:pt>
                <c:pt idx="21683">
                  <c:v>2829</c:v>
                </c:pt>
                <c:pt idx="21684">
                  <c:v>2840</c:v>
                </c:pt>
                <c:pt idx="21685">
                  <c:v>2873</c:v>
                </c:pt>
                <c:pt idx="21686">
                  <c:v>2826</c:v>
                </c:pt>
                <c:pt idx="21687">
                  <c:v>2860</c:v>
                </c:pt>
                <c:pt idx="21688">
                  <c:v>2811</c:v>
                </c:pt>
                <c:pt idx="21689">
                  <c:v>2834</c:v>
                </c:pt>
                <c:pt idx="21690">
                  <c:v>2842</c:v>
                </c:pt>
                <c:pt idx="21691">
                  <c:v>2836</c:v>
                </c:pt>
                <c:pt idx="21692">
                  <c:v>2841</c:v>
                </c:pt>
                <c:pt idx="21693">
                  <c:v>2819</c:v>
                </c:pt>
                <c:pt idx="21694">
                  <c:v>2785</c:v>
                </c:pt>
                <c:pt idx="21695">
                  <c:v>2811</c:v>
                </c:pt>
                <c:pt idx="21696">
                  <c:v>2841</c:v>
                </c:pt>
                <c:pt idx="21697">
                  <c:v>2809</c:v>
                </c:pt>
                <c:pt idx="21698">
                  <c:v>2822</c:v>
                </c:pt>
                <c:pt idx="21699">
                  <c:v>2841</c:v>
                </c:pt>
                <c:pt idx="21700">
                  <c:v>2821</c:v>
                </c:pt>
                <c:pt idx="21701">
                  <c:v>2855</c:v>
                </c:pt>
                <c:pt idx="21702">
                  <c:v>2837</c:v>
                </c:pt>
                <c:pt idx="21703">
                  <c:v>2806</c:v>
                </c:pt>
                <c:pt idx="21704">
                  <c:v>2819</c:v>
                </c:pt>
                <c:pt idx="21705">
                  <c:v>2825</c:v>
                </c:pt>
                <c:pt idx="21706">
                  <c:v>2817</c:v>
                </c:pt>
                <c:pt idx="21707">
                  <c:v>2833</c:v>
                </c:pt>
                <c:pt idx="21708">
                  <c:v>2797</c:v>
                </c:pt>
                <c:pt idx="21709">
                  <c:v>2801</c:v>
                </c:pt>
                <c:pt idx="21710">
                  <c:v>2838</c:v>
                </c:pt>
                <c:pt idx="21711">
                  <c:v>2837</c:v>
                </c:pt>
                <c:pt idx="21712">
                  <c:v>2805</c:v>
                </c:pt>
                <c:pt idx="21713">
                  <c:v>2825</c:v>
                </c:pt>
                <c:pt idx="21714">
                  <c:v>2800</c:v>
                </c:pt>
                <c:pt idx="21715">
                  <c:v>2801</c:v>
                </c:pt>
                <c:pt idx="21716">
                  <c:v>2837</c:v>
                </c:pt>
                <c:pt idx="21717">
                  <c:v>2831</c:v>
                </c:pt>
                <c:pt idx="21718">
                  <c:v>2820</c:v>
                </c:pt>
                <c:pt idx="21719">
                  <c:v>2821</c:v>
                </c:pt>
                <c:pt idx="21720">
                  <c:v>2841</c:v>
                </c:pt>
                <c:pt idx="21721">
                  <c:v>2853</c:v>
                </c:pt>
                <c:pt idx="21722">
                  <c:v>2833</c:v>
                </c:pt>
                <c:pt idx="21723">
                  <c:v>2829</c:v>
                </c:pt>
                <c:pt idx="21724">
                  <c:v>2816</c:v>
                </c:pt>
                <c:pt idx="21725">
                  <c:v>2843</c:v>
                </c:pt>
                <c:pt idx="21726">
                  <c:v>2823</c:v>
                </c:pt>
                <c:pt idx="21727">
                  <c:v>2829</c:v>
                </c:pt>
                <c:pt idx="21728">
                  <c:v>2845</c:v>
                </c:pt>
                <c:pt idx="21729">
                  <c:v>2819</c:v>
                </c:pt>
                <c:pt idx="21730">
                  <c:v>2800</c:v>
                </c:pt>
                <c:pt idx="21731">
                  <c:v>2804</c:v>
                </c:pt>
                <c:pt idx="21732">
                  <c:v>2821</c:v>
                </c:pt>
                <c:pt idx="21733">
                  <c:v>2807</c:v>
                </c:pt>
                <c:pt idx="21734">
                  <c:v>2814</c:v>
                </c:pt>
                <c:pt idx="21735">
                  <c:v>2848</c:v>
                </c:pt>
                <c:pt idx="21736">
                  <c:v>2812</c:v>
                </c:pt>
                <c:pt idx="21737">
                  <c:v>2848</c:v>
                </c:pt>
                <c:pt idx="21738">
                  <c:v>2826</c:v>
                </c:pt>
                <c:pt idx="21739">
                  <c:v>2845</c:v>
                </c:pt>
                <c:pt idx="21740">
                  <c:v>2824</c:v>
                </c:pt>
                <c:pt idx="21741">
                  <c:v>2854</c:v>
                </c:pt>
                <c:pt idx="21742">
                  <c:v>2807</c:v>
                </c:pt>
                <c:pt idx="21743">
                  <c:v>2829</c:v>
                </c:pt>
                <c:pt idx="21744">
                  <c:v>2815</c:v>
                </c:pt>
                <c:pt idx="21745">
                  <c:v>2831</c:v>
                </c:pt>
                <c:pt idx="21746">
                  <c:v>2816</c:v>
                </c:pt>
                <c:pt idx="21747">
                  <c:v>2815</c:v>
                </c:pt>
                <c:pt idx="21748">
                  <c:v>2840</c:v>
                </c:pt>
                <c:pt idx="21749">
                  <c:v>2842</c:v>
                </c:pt>
                <c:pt idx="21750">
                  <c:v>2853</c:v>
                </c:pt>
                <c:pt idx="21751">
                  <c:v>2837</c:v>
                </c:pt>
                <c:pt idx="21752">
                  <c:v>2829</c:v>
                </c:pt>
                <c:pt idx="21753">
                  <c:v>2830</c:v>
                </c:pt>
                <c:pt idx="21754">
                  <c:v>2808</c:v>
                </c:pt>
                <c:pt idx="21755">
                  <c:v>2856</c:v>
                </c:pt>
                <c:pt idx="21756">
                  <c:v>2809</c:v>
                </c:pt>
                <c:pt idx="21757">
                  <c:v>2836</c:v>
                </c:pt>
                <c:pt idx="21758">
                  <c:v>2811</c:v>
                </c:pt>
                <c:pt idx="21759">
                  <c:v>2835</c:v>
                </c:pt>
                <c:pt idx="21760">
                  <c:v>2803</c:v>
                </c:pt>
                <c:pt idx="21761">
                  <c:v>2826</c:v>
                </c:pt>
                <c:pt idx="21762">
                  <c:v>2812</c:v>
                </c:pt>
                <c:pt idx="21763">
                  <c:v>2792</c:v>
                </c:pt>
                <c:pt idx="21764">
                  <c:v>2819</c:v>
                </c:pt>
                <c:pt idx="21765">
                  <c:v>2804</c:v>
                </c:pt>
                <c:pt idx="21766">
                  <c:v>2801</c:v>
                </c:pt>
                <c:pt idx="21767">
                  <c:v>2808</c:v>
                </c:pt>
                <c:pt idx="21768">
                  <c:v>2799</c:v>
                </c:pt>
                <c:pt idx="21769">
                  <c:v>2811</c:v>
                </c:pt>
                <c:pt idx="21770">
                  <c:v>2781</c:v>
                </c:pt>
                <c:pt idx="21771">
                  <c:v>2787</c:v>
                </c:pt>
                <c:pt idx="21772">
                  <c:v>2800</c:v>
                </c:pt>
                <c:pt idx="21773">
                  <c:v>2799</c:v>
                </c:pt>
                <c:pt idx="21774">
                  <c:v>2848</c:v>
                </c:pt>
                <c:pt idx="21775">
                  <c:v>2818</c:v>
                </c:pt>
                <c:pt idx="21776">
                  <c:v>2826</c:v>
                </c:pt>
                <c:pt idx="21777">
                  <c:v>2808</c:v>
                </c:pt>
                <c:pt idx="21778">
                  <c:v>2812</c:v>
                </c:pt>
                <c:pt idx="21779">
                  <c:v>2813</c:v>
                </c:pt>
                <c:pt idx="21780">
                  <c:v>2819</c:v>
                </c:pt>
                <c:pt idx="21781">
                  <c:v>2813</c:v>
                </c:pt>
                <c:pt idx="21782">
                  <c:v>2817</c:v>
                </c:pt>
                <c:pt idx="21783">
                  <c:v>2808</c:v>
                </c:pt>
                <c:pt idx="21784">
                  <c:v>2804</c:v>
                </c:pt>
                <c:pt idx="21785">
                  <c:v>2816</c:v>
                </c:pt>
                <c:pt idx="21786">
                  <c:v>2830</c:v>
                </c:pt>
                <c:pt idx="21787">
                  <c:v>2818</c:v>
                </c:pt>
                <c:pt idx="21788">
                  <c:v>2790</c:v>
                </c:pt>
                <c:pt idx="21789">
                  <c:v>2784</c:v>
                </c:pt>
                <c:pt idx="21790">
                  <c:v>2804</c:v>
                </c:pt>
                <c:pt idx="21791">
                  <c:v>2779</c:v>
                </c:pt>
                <c:pt idx="21792">
                  <c:v>2814</c:v>
                </c:pt>
                <c:pt idx="21793">
                  <c:v>2805</c:v>
                </c:pt>
                <c:pt idx="21794">
                  <c:v>2827</c:v>
                </c:pt>
                <c:pt idx="21795">
                  <c:v>2815</c:v>
                </c:pt>
                <c:pt idx="21796">
                  <c:v>2801</c:v>
                </c:pt>
                <c:pt idx="21797">
                  <c:v>2783</c:v>
                </c:pt>
                <c:pt idx="21798">
                  <c:v>2801</c:v>
                </c:pt>
                <c:pt idx="21799">
                  <c:v>2806</c:v>
                </c:pt>
                <c:pt idx="21800">
                  <c:v>2799</c:v>
                </c:pt>
                <c:pt idx="21801">
                  <c:v>2810</c:v>
                </c:pt>
                <c:pt idx="21802">
                  <c:v>2798</c:v>
                </c:pt>
                <c:pt idx="21803">
                  <c:v>2815</c:v>
                </c:pt>
                <c:pt idx="21804">
                  <c:v>2781</c:v>
                </c:pt>
                <c:pt idx="21805">
                  <c:v>2818</c:v>
                </c:pt>
                <c:pt idx="21806">
                  <c:v>2795</c:v>
                </c:pt>
                <c:pt idx="21807">
                  <c:v>2821</c:v>
                </c:pt>
                <c:pt idx="21808">
                  <c:v>2817</c:v>
                </c:pt>
                <c:pt idx="21809">
                  <c:v>2799</c:v>
                </c:pt>
                <c:pt idx="21810">
                  <c:v>2800</c:v>
                </c:pt>
                <c:pt idx="21811">
                  <c:v>2790</c:v>
                </c:pt>
                <c:pt idx="21812">
                  <c:v>2820</c:v>
                </c:pt>
                <c:pt idx="21813">
                  <c:v>2804</c:v>
                </c:pt>
                <c:pt idx="21814">
                  <c:v>2778</c:v>
                </c:pt>
                <c:pt idx="21815">
                  <c:v>2805</c:v>
                </c:pt>
                <c:pt idx="21816">
                  <c:v>2810</c:v>
                </c:pt>
                <c:pt idx="21817">
                  <c:v>2812</c:v>
                </c:pt>
                <c:pt idx="21818">
                  <c:v>2823</c:v>
                </c:pt>
                <c:pt idx="21819">
                  <c:v>2840</c:v>
                </c:pt>
                <c:pt idx="21820">
                  <c:v>2833</c:v>
                </c:pt>
                <c:pt idx="21821">
                  <c:v>2859</c:v>
                </c:pt>
                <c:pt idx="21822">
                  <c:v>2877</c:v>
                </c:pt>
                <c:pt idx="21823">
                  <c:v>2857</c:v>
                </c:pt>
                <c:pt idx="21824">
                  <c:v>2864</c:v>
                </c:pt>
                <c:pt idx="21825">
                  <c:v>2875</c:v>
                </c:pt>
                <c:pt idx="21826">
                  <c:v>2878</c:v>
                </c:pt>
                <c:pt idx="21827">
                  <c:v>2825</c:v>
                </c:pt>
                <c:pt idx="21828">
                  <c:v>2859</c:v>
                </c:pt>
                <c:pt idx="21829">
                  <c:v>2853</c:v>
                </c:pt>
                <c:pt idx="21830">
                  <c:v>2846</c:v>
                </c:pt>
                <c:pt idx="21831">
                  <c:v>2871</c:v>
                </c:pt>
                <c:pt idx="21832">
                  <c:v>2846</c:v>
                </c:pt>
                <c:pt idx="21833">
                  <c:v>2850</c:v>
                </c:pt>
                <c:pt idx="21834">
                  <c:v>2862</c:v>
                </c:pt>
                <c:pt idx="21835">
                  <c:v>2862</c:v>
                </c:pt>
                <c:pt idx="21836">
                  <c:v>2853</c:v>
                </c:pt>
                <c:pt idx="21837">
                  <c:v>2842</c:v>
                </c:pt>
                <c:pt idx="21838">
                  <c:v>2850</c:v>
                </c:pt>
                <c:pt idx="21839">
                  <c:v>2874</c:v>
                </c:pt>
                <c:pt idx="21840">
                  <c:v>2828</c:v>
                </c:pt>
                <c:pt idx="21841">
                  <c:v>2826</c:v>
                </c:pt>
                <c:pt idx="21842">
                  <c:v>2799</c:v>
                </c:pt>
                <c:pt idx="21843">
                  <c:v>2821</c:v>
                </c:pt>
                <c:pt idx="21844">
                  <c:v>2822</c:v>
                </c:pt>
                <c:pt idx="21845">
                  <c:v>2804</c:v>
                </c:pt>
                <c:pt idx="21846">
                  <c:v>2829</c:v>
                </c:pt>
                <c:pt idx="21847">
                  <c:v>2843</c:v>
                </c:pt>
                <c:pt idx="21848">
                  <c:v>2851</c:v>
                </c:pt>
                <c:pt idx="21849">
                  <c:v>2842</c:v>
                </c:pt>
                <c:pt idx="21850">
                  <c:v>2793</c:v>
                </c:pt>
                <c:pt idx="21851">
                  <c:v>2859</c:v>
                </c:pt>
                <c:pt idx="21852">
                  <c:v>2820</c:v>
                </c:pt>
                <c:pt idx="21853">
                  <c:v>2832</c:v>
                </c:pt>
                <c:pt idx="21854">
                  <c:v>2851</c:v>
                </c:pt>
                <c:pt idx="21855">
                  <c:v>2846</c:v>
                </c:pt>
                <c:pt idx="21856">
                  <c:v>2825</c:v>
                </c:pt>
                <c:pt idx="21857">
                  <c:v>2838</c:v>
                </c:pt>
                <c:pt idx="21858">
                  <c:v>2796</c:v>
                </c:pt>
                <c:pt idx="21859">
                  <c:v>2809</c:v>
                </c:pt>
                <c:pt idx="21860">
                  <c:v>2804</c:v>
                </c:pt>
                <c:pt idx="21861">
                  <c:v>2820</c:v>
                </c:pt>
                <c:pt idx="21862">
                  <c:v>2822</c:v>
                </c:pt>
                <c:pt idx="21863">
                  <c:v>2812</c:v>
                </c:pt>
                <c:pt idx="21864">
                  <c:v>2841</c:v>
                </c:pt>
                <c:pt idx="21865">
                  <c:v>2839</c:v>
                </c:pt>
                <c:pt idx="21866">
                  <c:v>2808</c:v>
                </c:pt>
                <c:pt idx="21867">
                  <c:v>2794</c:v>
                </c:pt>
                <c:pt idx="21868">
                  <c:v>2817</c:v>
                </c:pt>
                <c:pt idx="21869">
                  <c:v>2808</c:v>
                </c:pt>
                <c:pt idx="21870">
                  <c:v>2822</c:v>
                </c:pt>
                <c:pt idx="21871">
                  <c:v>2810</c:v>
                </c:pt>
                <c:pt idx="21872">
                  <c:v>2838</c:v>
                </c:pt>
                <c:pt idx="21873">
                  <c:v>2817</c:v>
                </c:pt>
                <c:pt idx="21874">
                  <c:v>2838</c:v>
                </c:pt>
                <c:pt idx="21875">
                  <c:v>2852</c:v>
                </c:pt>
                <c:pt idx="21876">
                  <c:v>2832</c:v>
                </c:pt>
                <c:pt idx="21877">
                  <c:v>2845</c:v>
                </c:pt>
                <c:pt idx="21878">
                  <c:v>2787</c:v>
                </c:pt>
                <c:pt idx="21879">
                  <c:v>2848</c:v>
                </c:pt>
                <c:pt idx="21880">
                  <c:v>2818</c:v>
                </c:pt>
                <c:pt idx="21881">
                  <c:v>2833</c:v>
                </c:pt>
                <c:pt idx="21882">
                  <c:v>2829</c:v>
                </c:pt>
                <c:pt idx="21883">
                  <c:v>2845</c:v>
                </c:pt>
                <c:pt idx="21884">
                  <c:v>2810</c:v>
                </c:pt>
                <c:pt idx="21885">
                  <c:v>2842</c:v>
                </c:pt>
                <c:pt idx="21886">
                  <c:v>2821</c:v>
                </c:pt>
                <c:pt idx="21887">
                  <c:v>2810</c:v>
                </c:pt>
                <c:pt idx="21888">
                  <c:v>2825</c:v>
                </c:pt>
                <c:pt idx="21889">
                  <c:v>2845</c:v>
                </c:pt>
                <c:pt idx="21890">
                  <c:v>2819</c:v>
                </c:pt>
                <c:pt idx="21891">
                  <c:v>2835</c:v>
                </c:pt>
                <c:pt idx="21892">
                  <c:v>2831</c:v>
                </c:pt>
                <c:pt idx="21893">
                  <c:v>2801</c:v>
                </c:pt>
                <c:pt idx="21894">
                  <c:v>2825</c:v>
                </c:pt>
                <c:pt idx="21895">
                  <c:v>2841</c:v>
                </c:pt>
                <c:pt idx="21896">
                  <c:v>2834</c:v>
                </c:pt>
                <c:pt idx="21897">
                  <c:v>2833</c:v>
                </c:pt>
                <c:pt idx="21898">
                  <c:v>2813</c:v>
                </c:pt>
                <c:pt idx="21899">
                  <c:v>2830</c:v>
                </c:pt>
                <c:pt idx="21900">
                  <c:v>2828</c:v>
                </c:pt>
                <c:pt idx="21901">
                  <c:v>2829</c:v>
                </c:pt>
                <c:pt idx="21902">
                  <c:v>2826</c:v>
                </c:pt>
                <c:pt idx="21903">
                  <c:v>2791</c:v>
                </c:pt>
                <c:pt idx="21904">
                  <c:v>2811</c:v>
                </c:pt>
                <c:pt idx="21905">
                  <c:v>2817</c:v>
                </c:pt>
                <c:pt idx="21906">
                  <c:v>2836</c:v>
                </c:pt>
                <c:pt idx="21907">
                  <c:v>2810</c:v>
                </c:pt>
                <c:pt idx="21908">
                  <c:v>2805</c:v>
                </c:pt>
                <c:pt idx="21909">
                  <c:v>2829</c:v>
                </c:pt>
                <c:pt idx="21910">
                  <c:v>2813</c:v>
                </c:pt>
                <c:pt idx="21911">
                  <c:v>2803</c:v>
                </c:pt>
                <c:pt idx="21912">
                  <c:v>2815</c:v>
                </c:pt>
                <c:pt idx="21913">
                  <c:v>2833</c:v>
                </c:pt>
                <c:pt idx="21914">
                  <c:v>2802</c:v>
                </c:pt>
                <c:pt idx="21915">
                  <c:v>2803</c:v>
                </c:pt>
                <c:pt idx="21916">
                  <c:v>2802</c:v>
                </c:pt>
                <c:pt idx="21917">
                  <c:v>2794</c:v>
                </c:pt>
                <c:pt idx="21918">
                  <c:v>2832</c:v>
                </c:pt>
                <c:pt idx="21919">
                  <c:v>2817</c:v>
                </c:pt>
                <c:pt idx="21920">
                  <c:v>2791</c:v>
                </c:pt>
                <c:pt idx="21921">
                  <c:v>2836</c:v>
                </c:pt>
                <c:pt idx="21922">
                  <c:v>2831</c:v>
                </c:pt>
                <c:pt idx="21923">
                  <c:v>2859</c:v>
                </c:pt>
                <c:pt idx="21924">
                  <c:v>2819</c:v>
                </c:pt>
                <c:pt idx="21925">
                  <c:v>2824</c:v>
                </c:pt>
                <c:pt idx="21926">
                  <c:v>2805</c:v>
                </c:pt>
                <c:pt idx="21927">
                  <c:v>2782</c:v>
                </c:pt>
                <c:pt idx="21928">
                  <c:v>2831</c:v>
                </c:pt>
                <c:pt idx="21929">
                  <c:v>2821</c:v>
                </c:pt>
                <c:pt idx="21930">
                  <c:v>2821</c:v>
                </c:pt>
                <c:pt idx="21931">
                  <c:v>2784</c:v>
                </c:pt>
                <c:pt idx="21932">
                  <c:v>2813</c:v>
                </c:pt>
                <c:pt idx="21933">
                  <c:v>2827</c:v>
                </c:pt>
                <c:pt idx="21934">
                  <c:v>2833</c:v>
                </c:pt>
                <c:pt idx="21935">
                  <c:v>2799</c:v>
                </c:pt>
                <c:pt idx="21936">
                  <c:v>2800</c:v>
                </c:pt>
                <c:pt idx="21937">
                  <c:v>2799</c:v>
                </c:pt>
                <c:pt idx="21938">
                  <c:v>2813</c:v>
                </c:pt>
                <c:pt idx="21939">
                  <c:v>2825</c:v>
                </c:pt>
                <c:pt idx="21940">
                  <c:v>2834</c:v>
                </c:pt>
                <c:pt idx="21941">
                  <c:v>2823</c:v>
                </c:pt>
                <c:pt idx="21942">
                  <c:v>2829</c:v>
                </c:pt>
                <c:pt idx="21943">
                  <c:v>2801</c:v>
                </c:pt>
                <c:pt idx="21944">
                  <c:v>2807</c:v>
                </c:pt>
                <c:pt idx="21945">
                  <c:v>2799</c:v>
                </c:pt>
                <c:pt idx="21946">
                  <c:v>2815</c:v>
                </c:pt>
                <c:pt idx="21947">
                  <c:v>2801</c:v>
                </c:pt>
                <c:pt idx="21948">
                  <c:v>2796</c:v>
                </c:pt>
                <c:pt idx="21949">
                  <c:v>2820</c:v>
                </c:pt>
                <c:pt idx="21950">
                  <c:v>2805</c:v>
                </c:pt>
                <c:pt idx="21951">
                  <c:v>2798</c:v>
                </c:pt>
                <c:pt idx="21952">
                  <c:v>2775</c:v>
                </c:pt>
                <c:pt idx="21953">
                  <c:v>2798</c:v>
                </c:pt>
                <c:pt idx="21954">
                  <c:v>2797</c:v>
                </c:pt>
                <c:pt idx="21955">
                  <c:v>2821</c:v>
                </c:pt>
                <c:pt idx="21956">
                  <c:v>2775</c:v>
                </c:pt>
                <c:pt idx="21957">
                  <c:v>2788</c:v>
                </c:pt>
                <c:pt idx="21958">
                  <c:v>2798</c:v>
                </c:pt>
                <c:pt idx="21959">
                  <c:v>2790</c:v>
                </c:pt>
                <c:pt idx="21960">
                  <c:v>2794</c:v>
                </c:pt>
                <c:pt idx="21961">
                  <c:v>2763</c:v>
                </c:pt>
                <c:pt idx="21962">
                  <c:v>2805</c:v>
                </c:pt>
                <c:pt idx="21963">
                  <c:v>2816</c:v>
                </c:pt>
                <c:pt idx="21964">
                  <c:v>2766</c:v>
                </c:pt>
                <c:pt idx="21965">
                  <c:v>2813</c:v>
                </c:pt>
                <c:pt idx="21966">
                  <c:v>2814</c:v>
                </c:pt>
                <c:pt idx="21967">
                  <c:v>2841</c:v>
                </c:pt>
                <c:pt idx="21968">
                  <c:v>2797</c:v>
                </c:pt>
                <c:pt idx="21969">
                  <c:v>2804</c:v>
                </c:pt>
                <c:pt idx="21970">
                  <c:v>2775</c:v>
                </c:pt>
                <c:pt idx="21971">
                  <c:v>2804</c:v>
                </c:pt>
                <c:pt idx="21972">
                  <c:v>2799</c:v>
                </c:pt>
                <c:pt idx="21973">
                  <c:v>2789</c:v>
                </c:pt>
                <c:pt idx="21974">
                  <c:v>2784</c:v>
                </c:pt>
                <c:pt idx="21975">
                  <c:v>2835</c:v>
                </c:pt>
                <c:pt idx="21976">
                  <c:v>2803</c:v>
                </c:pt>
                <c:pt idx="21977">
                  <c:v>2811</c:v>
                </c:pt>
                <c:pt idx="21978">
                  <c:v>2795</c:v>
                </c:pt>
                <c:pt idx="21979">
                  <c:v>2804</c:v>
                </c:pt>
                <c:pt idx="21980">
                  <c:v>2803</c:v>
                </c:pt>
                <c:pt idx="21981">
                  <c:v>2795</c:v>
                </c:pt>
                <c:pt idx="21982">
                  <c:v>2813</c:v>
                </c:pt>
                <c:pt idx="21983">
                  <c:v>2819</c:v>
                </c:pt>
                <c:pt idx="21984">
                  <c:v>2823</c:v>
                </c:pt>
                <c:pt idx="21985">
                  <c:v>2780</c:v>
                </c:pt>
                <c:pt idx="21986">
                  <c:v>2819</c:v>
                </c:pt>
                <c:pt idx="21987">
                  <c:v>2787</c:v>
                </c:pt>
                <c:pt idx="21988">
                  <c:v>2820</c:v>
                </c:pt>
                <c:pt idx="21989">
                  <c:v>2791</c:v>
                </c:pt>
                <c:pt idx="21990">
                  <c:v>2819</c:v>
                </c:pt>
                <c:pt idx="21991">
                  <c:v>2841</c:v>
                </c:pt>
                <c:pt idx="21992">
                  <c:v>2839</c:v>
                </c:pt>
                <c:pt idx="21993">
                  <c:v>2834</c:v>
                </c:pt>
                <c:pt idx="21994">
                  <c:v>2803</c:v>
                </c:pt>
                <c:pt idx="21995">
                  <c:v>2820</c:v>
                </c:pt>
                <c:pt idx="21996">
                  <c:v>2831</c:v>
                </c:pt>
                <c:pt idx="21997">
                  <c:v>2800</c:v>
                </c:pt>
                <c:pt idx="21998">
                  <c:v>2812</c:v>
                </c:pt>
                <c:pt idx="21999">
                  <c:v>2831</c:v>
                </c:pt>
                <c:pt idx="22000">
                  <c:v>2837</c:v>
                </c:pt>
                <c:pt idx="22001">
                  <c:v>2790</c:v>
                </c:pt>
                <c:pt idx="22002">
                  <c:v>2787</c:v>
                </c:pt>
                <c:pt idx="22003">
                  <c:v>2857</c:v>
                </c:pt>
                <c:pt idx="22004">
                  <c:v>2775</c:v>
                </c:pt>
                <c:pt idx="22005">
                  <c:v>2797</c:v>
                </c:pt>
                <c:pt idx="22006">
                  <c:v>2824</c:v>
                </c:pt>
                <c:pt idx="22007">
                  <c:v>2796</c:v>
                </c:pt>
                <c:pt idx="22008">
                  <c:v>2827</c:v>
                </c:pt>
                <c:pt idx="22009">
                  <c:v>2843</c:v>
                </c:pt>
                <c:pt idx="22010">
                  <c:v>2805</c:v>
                </c:pt>
                <c:pt idx="22011">
                  <c:v>2822</c:v>
                </c:pt>
                <c:pt idx="22012">
                  <c:v>2821</c:v>
                </c:pt>
                <c:pt idx="22013">
                  <c:v>2847</c:v>
                </c:pt>
                <c:pt idx="22014">
                  <c:v>2805</c:v>
                </c:pt>
                <c:pt idx="22015">
                  <c:v>2815</c:v>
                </c:pt>
                <c:pt idx="22016">
                  <c:v>2821</c:v>
                </c:pt>
                <c:pt idx="22017">
                  <c:v>2836</c:v>
                </c:pt>
                <c:pt idx="22018">
                  <c:v>2791</c:v>
                </c:pt>
                <c:pt idx="22019">
                  <c:v>2819</c:v>
                </c:pt>
                <c:pt idx="22020">
                  <c:v>2841</c:v>
                </c:pt>
                <c:pt idx="22021">
                  <c:v>2813</c:v>
                </c:pt>
                <c:pt idx="22022">
                  <c:v>2831</c:v>
                </c:pt>
                <c:pt idx="22023">
                  <c:v>2799</c:v>
                </c:pt>
                <c:pt idx="22024">
                  <c:v>2801</c:v>
                </c:pt>
                <c:pt idx="22025">
                  <c:v>2814</c:v>
                </c:pt>
                <c:pt idx="22026">
                  <c:v>2839</c:v>
                </c:pt>
                <c:pt idx="22027">
                  <c:v>2815</c:v>
                </c:pt>
                <c:pt idx="22028">
                  <c:v>2832</c:v>
                </c:pt>
                <c:pt idx="22029">
                  <c:v>2837</c:v>
                </c:pt>
                <c:pt idx="22030">
                  <c:v>2837</c:v>
                </c:pt>
                <c:pt idx="22031">
                  <c:v>2850</c:v>
                </c:pt>
                <c:pt idx="22032">
                  <c:v>2804</c:v>
                </c:pt>
                <c:pt idx="22033">
                  <c:v>2836</c:v>
                </c:pt>
                <c:pt idx="22034">
                  <c:v>2846</c:v>
                </c:pt>
                <c:pt idx="22035">
                  <c:v>2815</c:v>
                </c:pt>
                <c:pt idx="22036">
                  <c:v>2821</c:v>
                </c:pt>
                <c:pt idx="22037">
                  <c:v>2794</c:v>
                </c:pt>
                <c:pt idx="22038">
                  <c:v>2850</c:v>
                </c:pt>
                <c:pt idx="22039">
                  <c:v>2820</c:v>
                </c:pt>
                <c:pt idx="22040">
                  <c:v>2833</c:v>
                </c:pt>
                <c:pt idx="22041">
                  <c:v>2809</c:v>
                </c:pt>
                <c:pt idx="22042">
                  <c:v>2822</c:v>
                </c:pt>
                <c:pt idx="22043">
                  <c:v>2832</c:v>
                </c:pt>
                <c:pt idx="22044">
                  <c:v>2832</c:v>
                </c:pt>
                <c:pt idx="22045">
                  <c:v>2850</c:v>
                </c:pt>
                <c:pt idx="22046">
                  <c:v>2880</c:v>
                </c:pt>
                <c:pt idx="22047">
                  <c:v>2822</c:v>
                </c:pt>
                <c:pt idx="22048">
                  <c:v>2840</c:v>
                </c:pt>
                <c:pt idx="22049">
                  <c:v>2840</c:v>
                </c:pt>
                <c:pt idx="22050">
                  <c:v>2853</c:v>
                </c:pt>
                <c:pt idx="22051">
                  <c:v>2842</c:v>
                </c:pt>
                <c:pt idx="22052">
                  <c:v>2829</c:v>
                </c:pt>
                <c:pt idx="22053">
                  <c:v>2841</c:v>
                </c:pt>
                <c:pt idx="22054">
                  <c:v>2831</c:v>
                </c:pt>
                <c:pt idx="22055">
                  <c:v>2847</c:v>
                </c:pt>
                <c:pt idx="22056">
                  <c:v>2833</c:v>
                </c:pt>
                <c:pt idx="22057">
                  <c:v>2852</c:v>
                </c:pt>
                <c:pt idx="22058">
                  <c:v>2815</c:v>
                </c:pt>
                <c:pt idx="22059">
                  <c:v>2859</c:v>
                </c:pt>
                <c:pt idx="22060">
                  <c:v>2831</c:v>
                </c:pt>
                <c:pt idx="22061">
                  <c:v>2825</c:v>
                </c:pt>
                <c:pt idx="22062">
                  <c:v>2823</c:v>
                </c:pt>
                <c:pt idx="22063">
                  <c:v>2830</c:v>
                </c:pt>
                <c:pt idx="22064">
                  <c:v>2845</c:v>
                </c:pt>
                <c:pt idx="22065">
                  <c:v>2829</c:v>
                </c:pt>
                <c:pt idx="22066">
                  <c:v>2843</c:v>
                </c:pt>
                <c:pt idx="22067">
                  <c:v>2868</c:v>
                </c:pt>
                <c:pt idx="22068">
                  <c:v>2858</c:v>
                </c:pt>
                <c:pt idx="22069">
                  <c:v>2844</c:v>
                </c:pt>
                <c:pt idx="22070">
                  <c:v>2866</c:v>
                </c:pt>
                <c:pt idx="22071">
                  <c:v>2831</c:v>
                </c:pt>
                <c:pt idx="22072">
                  <c:v>2846</c:v>
                </c:pt>
                <c:pt idx="22073">
                  <c:v>2857</c:v>
                </c:pt>
                <c:pt idx="22074">
                  <c:v>2847</c:v>
                </c:pt>
                <c:pt idx="22075">
                  <c:v>2844</c:v>
                </c:pt>
                <c:pt idx="22076">
                  <c:v>2848</c:v>
                </c:pt>
                <c:pt idx="22077">
                  <c:v>2824</c:v>
                </c:pt>
                <c:pt idx="22078">
                  <c:v>2866</c:v>
                </c:pt>
                <c:pt idx="22079">
                  <c:v>2837</c:v>
                </c:pt>
                <c:pt idx="22080">
                  <c:v>2822</c:v>
                </c:pt>
                <c:pt idx="22081">
                  <c:v>2844</c:v>
                </c:pt>
                <c:pt idx="22082">
                  <c:v>2835</c:v>
                </c:pt>
                <c:pt idx="22083">
                  <c:v>2811</c:v>
                </c:pt>
                <c:pt idx="22084">
                  <c:v>2816</c:v>
                </c:pt>
                <c:pt idx="22085">
                  <c:v>2786</c:v>
                </c:pt>
                <c:pt idx="22086">
                  <c:v>2818</c:v>
                </c:pt>
                <c:pt idx="22087">
                  <c:v>2823</c:v>
                </c:pt>
                <c:pt idx="22088">
                  <c:v>2852</c:v>
                </c:pt>
                <c:pt idx="22089">
                  <c:v>2859</c:v>
                </c:pt>
                <c:pt idx="22090">
                  <c:v>2831</c:v>
                </c:pt>
                <c:pt idx="22091">
                  <c:v>2824</c:v>
                </c:pt>
                <c:pt idx="22092">
                  <c:v>2845</c:v>
                </c:pt>
                <c:pt idx="22093">
                  <c:v>2859</c:v>
                </c:pt>
                <c:pt idx="22094">
                  <c:v>2843</c:v>
                </c:pt>
                <c:pt idx="22095">
                  <c:v>2848</c:v>
                </c:pt>
                <c:pt idx="22096">
                  <c:v>2837</c:v>
                </c:pt>
                <c:pt idx="22097">
                  <c:v>2841</c:v>
                </c:pt>
                <c:pt idx="22098">
                  <c:v>2826</c:v>
                </c:pt>
                <c:pt idx="22099">
                  <c:v>2856</c:v>
                </c:pt>
                <c:pt idx="22100">
                  <c:v>2841</c:v>
                </c:pt>
                <c:pt idx="22101">
                  <c:v>2844</c:v>
                </c:pt>
                <c:pt idx="22102">
                  <c:v>2832</c:v>
                </c:pt>
                <c:pt idx="22103">
                  <c:v>2831</c:v>
                </c:pt>
                <c:pt idx="22104">
                  <c:v>2862</c:v>
                </c:pt>
                <c:pt idx="22105">
                  <c:v>2805</c:v>
                </c:pt>
                <c:pt idx="22106">
                  <c:v>2832</c:v>
                </c:pt>
                <c:pt idx="22107">
                  <c:v>2813</c:v>
                </c:pt>
                <c:pt idx="22108">
                  <c:v>2836</c:v>
                </c:pt>
                <c:pt idx="22109">
                  <c:v>2837</c:v>
                </c:pt>
                <c:pt idx="22110">
                  <c:v>2814</c:v>
                </c:pt>
                <c:pt idx="22111">
                  <c:v>2820</c:v>
                </c:pt>
                <c:pt idx="22112">
                  <c:v>2828</c:v>
                </c:pt>
                <c:pt idx="22113">
                  <c:v>2833</c:v>
                </c:pt>
                <c:pt idx="22114">
                  <c:v>2837</c:v>
                </c:pt>
                <c:pt idx="22115">
                  <c:v>2837</c:v>
                </c:pt>
                <c:pt idx="22116">
                  <c:v>2838</c:v>
                </c:pt>
                <c:pt idx="22117">
                  <c:v>2859</c:v>
                </c:pt>
                <c:pt idx="22118">
                  <c:v>2826</c:v>
                </c:pt>
                <c:pt idx="22119">
                  <c:v>2814</c:v>
                </c:pt>
                <c:pt idx="22120">
                  <c:v>2825</c:v>
                </c:pt>
                <c:pt idx="22121">
                  <c:v>2832</c:v>
                </c:pt>
                <c:pt idx="22122">
                  <c:v>2819</c:v>
                </c:pt>
                <c:pt idx="22123">
                  <c:v>2817</c:v>
                </c:pt>
                <c:pt idx="22124">
                  <c:v>2808</c:v>
                </c:pt>
                <c:pt idx="22125">
                  <c:v>2795</c:v>
                </c:pt>
                <c:pt idx="22126">
                  <c:v>2840</c:v>
                </c:pt>
                <c:pt idx="22127">
                  <c:v>2854</c:v>
                </c:pt>
                <c:pt idx="22128">
                  <c:v>2828</c:v>
                </c:pt>
                <c:pt idx="22129">
                  <c:v>2819</c:v>
                </c:pt>
                <c:pt idx="22130">
                  <c:v>2826</c:v>
                </c:pt>
                <c:pt idx="22131">
                  <c:v>2830</c:v>
                </c:pt>
                <c:pt idx="22132">
                  <c:v>2827</c:v>
                </c:pt>
                <c:pt idx="22133">
                  <c:v>2812</c:v>
                </c:pt>
                <c:pt idx="22134">
                  <c:v>2813</c:v>
                </c:pt>
                <c:pt idx="22135">
                  <c:v>2845</c:v>
                </c:pt>
                <c:pt idx="22136">
                  <c:v>2840</c:v>
                </c:pt>
                <c:pt idx="22137">
                  <c:v>2841</c:v>
                </c:pt>
                <c:pt idx="22138">
                  <c:v>2836</c:v>
                </c:pt>
                <c:pt idx="22139">
                  <c:v>2879</c:v>
                </c:pt>
                <c:pt idx="22140">
                  <c:v>2847</c:v>
                </c:pt>
                <c:pt idx="22141">
                  <c:v>2838</c:v>
                </c:pt>
                <c:pt idx="22142">
                  <c:v>2855</c:v>
                </c:pt>
                <c:pt idx="22143">
                  <c:v>2837</c:v>
                </c:pt>
                <c:pt idx="22144">
                  <c:v>2826</c:v>
                </c:pt>
                <c:pt idx="22145">
                  <c:v>2835</c:v>
                </c:pt>
                <c:pt idx="22146">
                  <c:v>2804</c:v>
                </c:pt>
                <c:pt idx="22147">
                  <c:v>2809</c:v>
                </c:pt>
                <c:pt idx="22148">
                  <c:v>2813</c:v>
                </c:pt>
                <c:pt idx="22149">
                  <c:v>2830</c:v>
                </c:pt>
                <c:pt idx="22150">
                  <c:v>2817</c:v>
                </c:pt>
                <c:pt idx="22151">
                  <c:v>2781</c:v>
                </c:pt>
                <c:pt idx="22152">
                  <c:v>2821</c:v>
                </c:pt>
                <c:pt idx="22153">
                  <c:v>2806</c:v>
                </c:pt>
                <c:pt idx="22154">
                  <c:v>2847</c:v>
                </c:pt>
                <c:pt idx="22155">
                  <c:v>2802</c:v>
                </c:pt>
                <c:pt idx="22156">
                  <c:v>2815</c:v>
                </c:pt>
                <c:pt idx="22157">
                  <c:v>2826</c:v>
                </c:pt>
                <c:pt idx="22158">
                  <c:v>2808</c:v>
                </c:pt>
                <c:pt idx="22159">
                  <c:v>2837</c:v>
                </c:pt>
                <c:pt idx="22160">
                  <c:v>2804</c:v>
                </c:pt>
                <c:pt idx="22161">
                  <c:v>2835</c:v>
                </c:pt>
                <c:pt idx="22162">
                  <c:v>2856</c:v>
                </c:pt>
                <c:pt idx="22163">
                  <c:v>2825</c:v>
                </c:pt>
                <c:pt idx="22164">
                  <c:v>2811</c:v>
                </c:pt>
                <c:pt idx="22165">
                  <c:v>2815</c:v>
                </c:pt>
                <c:pt idx="22166">
                  <c:v>2844</c:v>
                </c:pt>
                <c:pt idx="22167">
                  <c:v>2849</c:v>
                </c:pt>
                <c:pt idx="22168">
                  <c:v>2831</c:v>
                </c:pt>
                <c:pt idx="22169">
                  <c:v>2863</c:v>
                </c:pt>
                <c:pt idx="22170">
                  <c:v>2860</c:v>
                </c:pt>
                <c:pt idx="22171">
                  <c:v>2824</c:v>
                </c:pt>
                <c:pt idx="22172">
                  <c:v>2832</c:v>
                </c:pt>
                <c:pt idx="22173">
                  <c:v>2818</c:v>
                </c:pt>
                <c:pt idx="22174">
                  <c:v>2831</c:v>
                </c:pt>
                <c:pt idx="22175">
                  <c:v>2825</c:v>
                </c:pt>
                <c:pt idx="22176">
                  <c:v>2852</c:v>
                </c:pt>
                <c:pt idx="22177">
                  <c:v>2856</c:v>
                </c:pt>
                <c:pt idx="22178">
                  <c:v>2843</c:v>
                </c:pt>
                <c:pt idx="22179">
                  <c:v>2836</c:v>
                </c:pt>
                <c:pt idx="22180">
                  <c:v>2835</c:v>
                </c:pt>
                <c:pt idx="22181">
                  <c:v>2826</c:v>
                </c:pt>
                <c:pt idx="22182">
                  <c:v>2803</c:v>
                </c:pt>
                <c:pt idx="22183">
                  <c:v>2811</c:v>
                </c:pt>
                <c:pt idx="22184">
                  <c:v>2807</c:v>
                </c:pt>
                <c:pt idx="22185">
                  <c:v>2802</c:v>
                </c:pt>
                <c:pt idx="22186">
                  <c:v>2823</c:v>
                </c:pt>
                <c:pt idx="22187">
                  <c:v>2809</c:v>
                </c:pt>
                <c:pt idx="22188">
                  <c:v>2789</c:v>
                </c:pt>
                <c:pt idx="22189">
                  <c:v>2812</c:v>
                </c:pt>
                <c:pt idx="22190">
                  <c:v>2805</c:v>
                </c:pt>
                <c:pt idx="22191">
                  <c:v>2793</c:v>
                </c:pt>
                <c:pt idx="22192">
                  <c:v>2809</c:v>
                </c:pt>
                <c:pt idx="22193">
                  <c:v>2817</c:v>
                </c:pt>
                <c:pt idx="22194">
                  <c:v>2842</c:v>
                </c:pt>
                <c:pt idx="22195">
                  <c:v>2798</c:v>
                </c:pt>
                <c:pt idx="22196">
                  <c:v>2813</c:v>
                </c:pt>
                <c:pt idx="22197">
                  <c:v>2831</c:v>
                </c:pt>
                <c:pt idx="22198">
                  <c:v>2788</c:v>
                </c:pt>
                <c:pt idx="22199">
                  <c:v>2820</c:v>
                </c:pt>
                <c:pt idx="22200">
                  <c:v>2798</c:v>
                </c:pt>
                <c:pt idx="22201">
                  <c:v>2805</c:v>
                </c:pt>
                <c:pt idx="22202">
                  <c:v>2813</c:v>
                </c:pt>
                <c:pt idx="22203">
                  <c:v>2820</c:v>
                </c:pt>
                <c:pt idx="22204">
                  <c:v>2816</c:v>
                </c:pt>
                <c:pt idx="22205">
                  <c:v>2836</c:v>
                </c:pt>
                <c:pt idx="22206">
                  <c:v>2796</c:v>
                </c:pt>
                <c:pt idx="22207">
                  <c:v>2802</c:v>
                </c:pt>
                <c:pt idx="22208">
                  <c:v>2845</c:v>
                </c:pt>
                <c:pt idx="22209">
                  <c:v>2843</c:v>
                </c:pt>
                <c:pt idx="22210">
                  <c:v>2869</c:v>
                </c:pt>
                <c:pt idx="22211">
                  <c:v>2810</c:v>
                </c:pt>
                <c:pt idx="22212">
                  <c:v>2832</c:v>
                </c:pt>
                <c:pt idx="22213">
                  <c:v>2835</c:v>
                </c:pt>
                <c:pt idx="22214">
                  <c:v>2804</c:v>
                </c:pt>
                <c:pt idx="22215">
                  <c:v>2827</c:v>
                </c:pt>
                <c:pt idx="22216">
                  <c:v>2806</c:v>
                </c:pt>
                <c:pt idx="22217">
                  <c:v>2845</c:v>
                </c:pt>
                <c:pt idx="22218">
                  <c:v>2840</c:v>
                </c:pt>
                <c:pt idx="22219">
                  <c:v>2852</c:v>
                </c:pt>
                <c:pt idx="22220">
                  <c:v>2847</c:v>
                </c:pt>
                <c:pt idx="22221">
                  <c:v>2844</c:v>
                </c:pt>
                <c:pt idx="22222">
                  <c:v>2849</c:v>
                </c:pt>
                <c:pt idx="22223">
                  <c:v>2816</c:v>
                </c:pt>
                <c:pt idx="22224">
                  <c:v>2822</c:v>
                </c:pt>
                <c:pt idx="22225">
                  <c:v>2805</c:v>
                </c:pt>
                <c:pt idx="22226">
                  <c:v>2834</c:v>
                </c:pt>
                <c:pt idx="22227">
                  <c:v>2828</c:v>
                </c:pt>
                <c:pt idx="22228">
                  <c:v>2818</c:v>
                </c:pt>
                <c:pt idx="22229">
                  <c:v>2824</c:v>
                </c:pt>
                <c:pt idx="22230">
                  <c:v>2809</c:v>
                </c:pt>
                <c:pt idx="22231">
                  <c:v>2810</c:v>
                </c:pt>
                <c:pt idx="22232">
                  <c:v>2819</c:v>
                </c:pt>
                <c:pt idx="22233">
                  <c:v>2819</c:v>
                </c:pt>
                <c:pt idx="22234">
                  <c:v>2814</c:v>
                </c:pt>
                <c:pt idx="22235">
                  <c:v>2802</c:v>
                </c:pt>
                <c:pt idx="22236">
                  <c:v>2772</c:v>
                </c:pt>
                <c:pt idx="22237">
                  <c:v>2812</c:v>
                </c:pt>
                <c:pt idx="22238">
                  <c:v>2826</c:v>
                </c:pt>
                <c:pt idx="22239">
                  <c:v>2787</c:v>
                </c:pt>
                <c:pt idx="22240">
                  <c:v>2804</c:v>
                </c:pt>
                <c:pt idx="22241">
                  <c:v>2798</c:v>
                </c:pt>
                <c:pt idx="22242">
                  <c:v>2815</c:v>
                </c:pt>
                <c:pt idx="22243">
                  <c:v>2799</c:v>
                </c:pt>
                <c:pt idx="22244">
                  <c:v>2784</c:v>
                </c:pt>
                <c:pt idx="22245">
                  <c:v>2816</c:v>
                </c:pt>
                <c:pt idx="22246">
                  <c:v>2834</c:v>
                </c:pt>
                <c:pt idx="22247">
                  <c:v>2821</c:v>
                </c:pt>
                <c:pt idx="22248">
                  <c:v>2832</c:v>
                </c:pt>
                <c:pt idx="22249">
                  <c:v>2840</c:v>
                </c:pt>
                <c:pt idx="22250">
                  <c:v>2813</c:v>
                </c:pt>
                <c:pt idx="22251">
                  <c:v>2831</c:v>
                </c:pt>
                <c:pt idx="22252">
                  <c:v>2817</c:v>
                </c:pt>
                <c:pt idx="22253">
                  <c:v>2811</c:v>
                </c:pt>
                <c:pt idx="22254">
                  <c:v>2820</c:v>
                </c:pt>
                <c:pt idx="22255">
                  <c:v>2814</c:v>
                </c:pt>
                <c:pt idx="22256">
                  <c:v>2824</c:v>
                </c:pt>
                <c:pt idx="22257">
                  <c:v>2825</c:v>
                </c:pt>
                <c:pt idx="22258">
                  <c:v>2820</c:v>
                </c:pt>
                <c:pt idx="22259">
                  <c:v>2816</c:v>
                </c:pt>
                <c:pt idx="22260">
                  <c:v>2813</c:v>
                </c:pt>
                <c:pt idx="22261">
                  <c:v>2793</c:v>
                </c:pt>
                <c:pt idx="22262">
                  <c:v>2844</c:v>
                </c:pt>
                <c:pt idx="22263">
                  <c:v>2800</c:v>
                </c:pt>
                <c:pt idx="22264">
                  <c:v>2821</c:v>
                </c:pt>
                <c:pt idx="22265">
                  <c:v>2825</c:v>
                </c:pt>
                <c:pt idx="22266">
                  <c:v>2813</c:v>
                </c:pt>
                <c:pt idx="22267">
                  <c:v>2811</c:v>
                </c:pt>
                <c:pt idx="22268">
                  <c:v>2809</c:v>
                </c:pt>
                <c:pt idx="22269">
                  <c:v>2844</c:v>
                </c:pt>
                <c:pt idx="22270">
                  <c:v>2822</c:v>
                </c:pt>
                <c:pt idx="22271">
                  <c:v>2807</c:v>
                </c:pt>
                <c:pt idx="22272">
                  <c:v>2851</c:v>
                </c:pt>
                <c:pt idx="22273">
                  <c:v>2822</c:v>
                </c:pt>
                <c:pt idx="22274">
                  <c:v>2820</c:v>
                </c:pt>
                <c:pt idx="22275">
                  <c:v>2802</c:v>
                </c:pt>
                <c:pt idx="22276">
                  <c:v>2815</c:v>
                </c:pt>
                <c:pt idx="22277">
                  <c:v>2812</c:v>
                </c:pt>
                <c:pt idx="22278">
                  <c:v>2800</c:v>
                </c:pt>
                <c:pt idx="22279">
                  <c:v>2791</c:v>
                </c:pt>
                <c:pt idx="22280">
                  <c:v>2834</c:v>
                </c:pt>
                <c:pt idx="22281">
                  <c:v>2816</c:v>
                </c:pt>
                <c:pt idx="22282">
                  <c:v>2830</c:v>
                </c:pt>
                <c:pt idx="22283">
                  <c:v>2834</c:v>
                </c:pt>
                <c:pt idx="22284">
                  <c:v>2857</c:v>
                </c:pt>
                <c:pt idx="22285">
                  <c:v>2827</c:v>
                </c:pt>
                <c:pt idx="22286">
                  <c:v>2821</c:v>
                </c:pt>
                <c:pt idx="22287">
                  <c:v>2841</c:v>
                </c:pt>
                <c:pt idx="22288">
                  <c:v>2844</c:v>
                </c:pt>
                <c:pt idx="22289">
                  <c:v>2814</c:v>
                </c:pt>
                <c:pt idx="22290">
                  <c:v>2826</c:v>
                </c:pt>
                <c:pt idx="22291">
                  <c:v>2795</c:v>
                </c:pt>
                <c:pt idx="22292">
                  <c:v>2799</c:v>
                </c:pt>
                <c:pt idx="22293">
                  <c:v>2831</c:v>
                </c:pt>
                <c:pt idx="22294">
                  <c:v>2827</c:v>
                </c:pt>
                <c:pt idx="22295">
                  <c:v>2814</c:v>
                </c:pt>
                <c:pt idx="22296">
                  <c:v>2799</c:v>
                </c:pt>
                <c:pt idx="22297">
                  <c:v>2810</c:v>
                </c:pt>
                <c:pt idx="22298">
                  <c:v>2795</c:v>
                </c:pt>
                <c:pt idx="22299">
                  <c:v>2808</c:v>
                </c:pt>
                <c:pt idx="22300">
                  <c:v>2821</c:v>
                </c:pt>
                <c:pt idx="22301">
                  <c:v>2803</c:v>
                </c:pt>
                <c:pt idx="22302">
                  <c:v>2820</c:v>
                </c:pt>
                <c:pt idx="22303">
                  <c:v>2836</c:v>
                </c:pt>
                <c:pt idx="22304">
                  <c:v>2828</c:v>
                </c:pt>
                <c:pt idx="22305">
                  <c:v>2818</c:v>
                </c:pt>
                <c:pt idx="22306">
                  <c:v>2828</c:v>
                </c:pt>
                <c:pt idx="22307">
                  <c:v>2791</c:v>
                </c:pt>
                <c:pt idx="22308">
                  <c:v>2791</c:v>
                </c:pt>
                <c:pt idx="22309">
                  <c:v>2796</c:v>
                </c:pt>
                <c:pt idx="22310">
                  <c:v>2793</c:v>
                </c:pt>
                <c:pt idx="22311">
                  <c:v>2791</c:v>
                </c:pt>
                <c:pt idx="22312">
                  <c:v>2835</c:v>
                </c:pt>
                <c:pt idx="22313">
                  <c:v>2805</c:v>
                </c:pt>
                <c:pt idx="22314">
                  <c:v>2819</c:v>
                </c:pt>
                <c:pt idx="22315">
                  <c:v>2823</c:v>
                </c:pt>
                <c:pt idx="22316">
                  <c:v>2814</c:v>
                </c:pt>
                <c:pt idx="22317">
                  <c:v>2833</c:v>
                </c:pt>
                <c:pt idx="22318">
                  <c:v>2801</c:v>
                </c:pt>
                <c:pt idx="22319">
                  <c:v>2821</c:v>
                </c:pt>
                <c:pt idx="22320">
                  <c:v>2820</c:v>
                </c:pt>
                <c:pt idx="22321">
                  <c:v>2853</c:v>
                </c:pt>
                <c:pt idx="22322">
                  <c:v>2840</c:v>
                </c:pt>
                <c:pt idx="22323">
                  <c:v>2800</c:v>
                </c:pt>
                <c:pt idx="22324">
                  <c:v>2832</c:v>
                </c:pt>
                <c:pt idx="22325">
                  <c:v>2855</c:v>
                </c:pt>
                <c:pt idx="22326">
                  <c:v>2838</c:v>
                </c:pt>
                <c:pt idx="22327">
                  <c:v>2812</c:v>
                </c:pt>
                <c:pt idx="22328">
                  <c:v>2804</c:v>
                </c:pt>
                <c:pt idx="22329">
                  <c:v>2839</c:v>
                </c:pt>
                <c:pt idx="22330">
                  <c:v>2833</c:v>
                </c:pt>
                <c:pt idx="22331">
                  <c:v>2847</c:v>
                </c:pt>
                <c:pt idx="22332">
                  <c:v>2886</c:v>
                </c:pt>
                <c:pt idx="22333">
                  <c:v>2802</c:v>
                </c:pt>
                <c:pt idx="22334">
                  <c:v>2820</c:v>
                </c:pt>
                <c:pt idx="22335">
                  <c:v>2845</c:v>
                </c:pt>
                <c:pt idx="22336">
                  <c:v>2827</c:v>
                </c:pt>
                <c:pt idx="22337">
                  <c:v>2826</c:v>
                </c:pt>
                <c:pt idx="22338">
                  <c:v>2822</c:v>
                </c:pt>
                <c:pt idx="22339">
                  <c:v>2806</c:v>
                </c:pt>
                <c:pt idx="22340">
                  <c:v>2815</c:v>
                </c:pt>
                <c:pt idx="22341">
                  <c:v>2792</c:v>
                </c:pt>
                <c:pt idx="22342">
                  <c:v>2795</c:v>
                </c:pt>
                <c:pt idx="22343">
                  <c:v>2796</c:v>
                </c:pt>
                <c:pt idx="22344">
                  <c:v>2796</c:v>
                </c:pt>
                <c:pt idx="22345">
                  <c:v>2772</c:v>
                </c:pt>
                <c:pt idx="22346">
                  <c:v>2810</c:v>
                </c:pt>
                <c:pt idx="22347">
                  <c:v>2775</c:v>
                </c:pt>
                <c:pt idx="22348">
                  <c:v>2823</c:v>
                </c:pt>
                <c:pt idx="22349">
                  <c:v>2791</c:v>
                </c:pt>
                <c:pt idx="22350">
                  <c:v>2804</c:v>
                </c:pt>
                <c:pt idx="22351">
                  <c:v>2806</c:v>
                </c:pt>
                <c:pt idx="22352">
                  <c:v>2802</c:v>
                </c:pt>
                <c:pt idx="22353">
                  <c:v>2794</c:v>
                </c:pt>
                <c:pt idx="22354">
                  <c:v>2810</c:v>
                </c:pt>
                <c:pt idx="22355">
                  <c:v>2797</c:v>
                </c:pt>
                <c:pt idx="22356">
                  <c:v>2808</c:v>
                </c:pt>
                <c:pt idx="22357">
                  <c:v>2819</c:v>
                </c:pt>
                <c:pt idx="22358">
                  <c:v>2795</c:v>
                </c:pt>
                <c:pt idx="22359">
                  <c:v>2786</c:v>
                </c:pt>
                <c:pt idx="22360">
                  <c:v>2793</c:v>
                </c:pt>
                <c:pt idx="22361">
                  <c:v>2797</c:v>
                </c:pt>
                <c:pt idx="22362">
                  <c:v>2797</c:v>
                </c:pt>
                <c:pt idx="22363">
                  <c:v>2803</c:v>
                </c:pt>
                <c:pt idx="22364">
                  <c:v>2795</c:v>
                </c:pt>
                <c:pt idx="22365">
                  <c:v>2786</c:v>
                </c:pt>
                <c:pt idx="22366">
                  <c:v>2789</c:v>
                </c:pt>
                <c:pt idx="22367">
                  <c:v>2798</c:v>
                </c:pt>
                <c:pt idx="22368">
                  <c:v>2787</c:v>
                </c:pt>
                <c:pt idx="22369">
                  <c:v>2806</c:v>
                </c:pt>
                <c:pt idx="22370">
                  <c:v>2824</c:v>
                </c:pt>
                <c:pt idx="22371">
                  <c:v>2817</c:v>
                </c:pt>
                <c:pt idx="22372">
                  <c:v>2789</c:v>
                </c:pt>
                <c:pt idx="22373">
                  <c:v>2796</c:v>
                </c:pt>
                <c:pt idx="22374">
                  <c:v>2796</c:v>
                </c:pt>
                <c:pt idx="22375">
                  <c:v>2796</c:v>
                </c:pt>
                <c:pt idx="22376">
                  <c:v>2795</c:v>
                </c:pt>
                <c:pt idx="22377">
                  <c:v>2814</c:v>
                </c:pt>
                <c:pt idx="22378">
                  <c:v>2802</c:v>
                </c:pt>
                <c:pt idx="22379">
                  <c:v>2790</c:v>
                </c:pt>
                <c:pt idx="22380">
                  <c:v>2787</c:v>
                </c:pt>
                <c:pt idx="22381">
                  <c:v>2786</c:v>
                </c:pt>
                <c:pt idx="22382">
                  <c:v>2768</c:v>
                </c:pt>
                <c:pt idx="22383">
                  <c:v>2762</c:v>
                </c:pt>
                <c:pt idx="22384">
                  <c:v>2785</c:v>
                </c:pt>
                <c:pt idx="22385">
                  <c:v>2812</c:v>
                </c:pt>
                <c:pt idx="22386">
                  <c:v>2768</c:v>
                </c:pt>
                <c:pt idx="22387">
                  <c:v>2772</c:v>
                </c:pt>
                <c:pt idx="22388">
                  <c:v>2796</c:v>
                </c:pt>
                <c:pt idx="22389">
                  <c:v>2789</c:v>
                </c:pt>
                <c:pt idx="22390">
                  <c:v>2800</c:v>
                </c:pt>
                <c:pt idx="22391">
                  <c:v>2811</c:v>
                </c:pt>
                <c:pt idx="22392">
                  <c:v>2814</c:v>
                </c:pt>
                <c:pt idx="22393">
                  <c:v>2795</c:v>
                </c:pt>
                <c:pt idx="22394">
                  <c:v>2796</c:v>
                </c:pt>
                <c:pt idx="22395">
                  <c:v>2806</c:v>
                </c:pt>
                <c:pt idx="22396">
                  <c:v>2791</c:v>
                </c:pt>
                <c:pt idx="22397">
                  <c:v>2814</c:v>
                </c:pt>
                <c:pt idx="22398">
                  <c:v>2796</c:v>
                </c:pt>
                <c:pt idx="22399">
                  <c:v>2816</c:v>
                </c:pt>
                <c:pt idx="22400">
                  <c:v>2798</c:v>
                </c:pt>
                <c:pt idx="22401">
                  <c:v>2810</c:v>
                </c:pt>
                <c:pt idx="22402">
                  <c:v>2798</c:v>
                </c:pt>
                <c:pt idx="22403">
                  <c:v>2798</c:v>
                </c:pt>
                <c:pt idx="22404">
                  <c:v>2829</c:v>
                </c:pt>
                <c:pt idx="22405">
                  <c:v>2825</c:v>
                </c:pt>
                <c:pt idx="22406">
                  <c:v>2820</c:v>
                </c:pt>
                <c:pt idx="22407">
                  <c:v>2804</c:v>
                </c:pt>
                <c:pt idx="22408">
                  <c:v>2820</c:v>
                </c:pt>
                <c:pt idx="22409">
                  <c:v>2823</c:v>
                </c:pt>
                <c:pt idx="22410">
                  <c:v>2817</c:v>
                </c:pt>
                <c:pt idx="22411">
                  <c:v>2810</c:v>
                </c:pt>
                <c:pt idx="22412">
                  <c:v>2795</c:v>
                </c:pt>
                <c:pt idx="22413">
                  <c:v>2794</c:v>
                </c:pt>
                <c:pt idx="22414">
                  <c:v>2770</c:v>
                </c:pt>
                <c:pt idx="22415">
                  <c:v>2782</c:v>
                </c:pt>
                <c:pt idx="22416">
                  <c:v>2785</c:v>
                </c:pt>
                <c:pt idx="22417">
                  <c:v>2790</c:v>
                </c:pt>
                <c:pt idx="22418">
                  <c:v>2807</c:v>
                </c:pt>
                <c:pt idx="22419">
                  <c:v>2813</c:v>
                </c:pt>
                <c:pt idx="22420">
                  <c:v>2800</c:v>
                </c:pt>
                <c:pt idx="22421">
                  <c:v>2792</c:v>
                </c:pt>
                <c:pt idx="22422">
                  <c:v>2818</c:v>
                </c:pt>
                <c:pt idx="22423">
                  <c:v>2813</c:v>
                </c:pt>
                <c:pt idx="22424">
                  <c:v>2780</c:v>
                </c:pt>
                <c:pt idx="22425">
                  <c:v>2789</c:v>
                </c:pt>
                <c:pt idx="22426">
                  <c:v>2796</c:v>
                </c:pt>
                <c:pt idx="22427">
                  <c:v>2822</c:v>
                </c:pt>
                <c:pt idx="22428">
                  <c:v>2811</c:v>
                </c:pt>
                <c:pt idx="22429">
                  <c:v>2818</c:v>
                </c:pt>
                <c:pt idx="22430">
                  <c:v>2865</c:v>
                </c:pt>
                <c:pt idx="22431">
                  <c:v>2814</c:v>
                </c:pt>
                <c:pt idx="22432">
                  <c:v>2806</c:v>
                </c:pt>
                <c:pt idx="22433">
                  <c:v>2795</c:v>
                </c:pt>
                <c:pt idx="22434">
                  <c:v>2797</c:v>
                </c:pt>
                <c:pt idx="22435">
                  <c:v>2800</c:v>
                </c:pt>
                <c:pt idx="22436">
                  <c:v>2827</c:v>
                </c:pt>
                <c:pt idx="22437">
                  <c:v>2819</c:v>
                </c:pt>
                <c:pt idx="22438">
                  <c:v>2822</c:v>
                </c:pt>
                <c:pt idx="22439">
                  <c:v>2822</c:v>
                </c:pt>
                <c:pt idx="22440">
                  <c:v>2799</c:v>
                </c:pt>
                <c:pt idx="22441">
                  <c:v>2817</c:v>
                </c:pt>
                <c:pt idx="22442">
                  <c:v>2821</c:v>
                </c:pt>
                <c:pt idx="22443">
                  <c:v>2813</c:v>
                </c:pt>
                <c:pt idx="22444">
                  <c:v>2807</c:v>
                </c:pt>
                <c:pt idx="22445">
                  <c:v>2835</c:v>
                </c:pt>
                <c:pt idx="22446">
                  <c:v>2794</c:v>
                </c:pt>
                <c:pt idx="22447">
                  <c:v>2813</c:v>
                </c:pt>
                <c:pt idx="22448">
                  <c:v>2802</c:v>
                </c:pt>
                <c:pt idx="22449">
                  <c:v>2830</c:v>
                </c:pt>
                <c:pt idx="22450">
                  <c:v>2809</c:v>
                </c:pt>
                <c:pt idx="22451">
                  <c:v>2817</c:v>
                </c:pt>
                <c:pt idx="22452">
                  <c:v>2791</c:v>
                </c:pt>
                <c:pt idx="22453">
                  <c:v>2801</c:v>
                </c:pt>
                <c:pt idx="22454">
                  <c:v>2814</c:v>
                </c:pt>
                <c:pt idx="22455">
                  <c:v>2807</c:v>
                </c:pt>
                <c:pt idx="22456">
                  <c:v>2801</c:v>
                </c:pt>
                <c:pt idx="22457">
                  <c:v>2808</c:v>
                </c:pt>
                <c:pt idx="22458">
                  <c:v>2793</c:v>
                </c:pt>
                <c:pt idx="22459">
                  <c:v>2788</c:v>
                </c:pt>
                <c:pt idx="22460">
                  <c:v>2763</c:v>
                </c:pt>
                <c:pt idx="22461">
                  <c:v>2820</c:v>
                </c:pt>
                <c:pt idx="22462">
                  <c:v>2808</c:v>
                </c:pt>
                <c:pt idx="22463">
                  <c:v>2791</c:v>
                </c:pt>
                <c:pt idx="22464">
                  <c:v>2798</c:v>
                </c:pt>
                <c:pt idx="22465">
                  <c:v>2793</c:v>
                </c:pt>
                <c:pt idx="22466">
                  <c:v>2793</c:v>
                </c:pt>
                <c:pt idx="22467">
                  <c:v>2777</c:v>
                </c:pt>
                <c:pt idx="22468">
                  <c:v>2813</c:v>
                </c:pt>
                <c:pt idx="22469">
                  <c:v>2833</c:v>
                </c:pt>
                <c:pt idx="22470">
                  <c:v>2819</c:v>
                </c:pt>
                <c:pt idx="22471">
                  <c:v>2813</c:v>
                </c:pt>
                <c:pt idx="22472">
                  <c:v>2818</c:v>
                </c:pt>
                <c:pt idx="22473">
                  <c:v>2819</c:v>
                </c:pt>
                <c:pt idx="22474">
                  <c:v>2830</c:v>
                </c:pt>
                <c:pt idx="22475">
                  <c:v>2820</c:v>
                </c:pt>
                <c:pt idx="22476">
                  <c:v>2807</c:v>
                </c:pt>
                <c:pt idx="22477">
                  <c:v>2788</c:v>
                </c:pt>
                <c:pt idx="22478">
                  <c:v>2824</c:v>
                </c:pt>
                <c:pt idx="22479">
                  <c:v>2827</c:v>
                </c:pt>
                <c:pt idx="22480">
                  <c:v>2848</c:v>
                </c:pt>
                <c:pt idx="22481">
                  <c:v>2816</c:v>
                </c:pt>
                <c:pt idx="22482">
                  <c:v>2806</c:v>
                </c:pt>
                <c:pt idx="22483">
                  <c:v>2824</c:v>
                </c:pt>
                <c:pt idx="22484">
                  <c:v>2839</c:v>
                </c:pt>
                <c:pt idx="22485">
                  <c:v>2838</c:v>
                </c:pt>
                <c:pt idx="22486">
                  <c:v>2835</c:v>
                </c:pt>
                <c:pt idx="22487">
                  <c:v>2833</c:v>
                </c:pt>
                <c:pt idx="22488">
                  <c:v>2848</c:v>
                </c:pt>
                <c:pt idx="22489">
                  <c:v>2804</c:v>
                </c:pt>
                <c:pt idx="22490">
                  <c:v>2823</c:v>
                </c:pt>
                <c:pt idx="22491">
                  <c:v>2838</c:v>
                </c:pt>
                <c:pt idx="22492">
                  <c:v>2855</c:v>
                </c:pt>
                <c:pt idx="22493">
                  <c:v>2804</c:v>
                </c:pt>
                <c:pt idx="22494">
                  <c:v>2817</c:v>
                </c:pt>
                <c:pt idx="22495">
                  <c:v>2770</c:v>
                </c:pt>
                <c:pt idx="22496">
                  <c:v>2799</c:v>
                </c:pt>
                <c:pt idx="22497">
                  <c:v>2837</c:v>
                </c:pt>
                <c:pt idx="22498">
                  <c:v>2798</c:v>
                </c:pt>
                <c:pt idx="22499">
                  <c:v>2821</c:v>
                </c:pt>
                <c:pt idx="22500">
                  <c:v>2838</c:v>
                </c:pt>
                <c:pt idx="22501">
                  <c:v>2846</c:v>
                </c:pt>
                <c:pt idx="22502">
                  <c:v>2851</c:v>
                </c:pt>
                <c:pt idx="22503">
                  <c:v>2830</c:v>
                </c:pt>
                <c:pt idx="22504">
                  <c:v>2819</c:v>
                </c:pt>
                <c:pt idx="22505">
                  <c:v>2813</c:v>
                </c:pt>
                <c:pt idx="22506">
                  <c:v>2808</c:v>
                </c:pt>
                <c:pt idx="22507">
                  <c:v>2773</c:v>
                </c:pt>
                <c:pt idx="22508">
                  <c:v>2799</c:v>
                </c:pt>
                <c:pt idx="22509">
                  <c:v>2811</c:v>
                </c:pt>
                <c:pt idx="22510">
                  <c:v>2806</c:v>
                </c:pt>
                <c:pt idx="22511">
                  <c:v>2818</c:v>
                </c:pt>
                <c:pt idx="22512">
                  <c:v>2846</c:v>
                </c:pt>
                <c:pt idx="22513">
                  <c:v>2827</c:v>
                </c:pt>
                <c:pt idx="22514">
                  <c:v>2807</c:v>
                </c:pt>
                <c:pt idx="22515">
                  <c:v>2834</c:v>
                </c:pt>
                <c:pt idx="22516">
                  <c:v>2800</c:v>
                </c:pt>
                <c:pt idx="22517">
                  <c:v>2818</c:v>
                </c:pt>
                <c:pt idx="22518">
                  <c:v>2794</c:v>
                </c:pt>
                <c:pt idx="22519">
                  <c:v>2813</c:v>
                </c:pt>
                <c:pt idx="22520">
                  <c:v>2818</c:v>
                </c:pt>
                <c:pt idx="22521">
                  <c:v>2819</c:v>
                </c:pt>
                <c:pt idx="22522">
                  <c:v>2802</c:v>
                </c:pt>
                <c:pt idx="22523">
                  <c:v>2808</c:v>
                </c:pt>
                <c:pt idx="22524">
                  <c:v>2834</c:v>
                </c:pt>
                <c:pt idx="22525">
                  <c:v>2811</c:v>
                </c:pt>
                <c:pt idx="22526">
                  <c:v>2804</c:v>
                </c:pt>
                <c:pt idx="22527">
                  <c:v>2802</c:v>
                </c:pt>
                <c:pt idx="22528">
                  <c:v>2797</c:v>
                </c:pt>
                <c:pt idx="22529">
                  <c:v>2814</c:v>
                </c:pt>
                <c:pt idx="22530">
                  <c:v>2799</c:v>
                </c:pt>
                <c:pt idx="22531">
                  <c:v>2788</c:v>
                </c:pt>
                <c:pt idx="22532">
                  <c:v>2817</c:v>
                </c:pt>
                <c:pt idx="22533">
                  <c:v>2819</c:v>
                </c:pt>
                <c:pt idx="22534">
                  <c:v>2814</c:v>
                </c:pt>
                <c:pt idx="22535">
                  <c:v>2820</c:v>
                </c:pt>
                <c:pt idx="22536">
                  <c:v>2861</c:v>
                </c:pt>
                <c:pt idx="22537">
                  <c:v>2853</c:v>
                </c:pt>
                <c:pt idx="22538">
                  <c:v>2829</c:v>
                </c:pt>
                <c:pt idx="22539">
                  <c:v>2835</c:v>
                </c:pt>
                <c:pt idx="22540">
                  <c:v>2844</c:v>
                </c:pt>
                <c:pt idx="22541">
                  <c:v>2813</c:v>
                </c:pt>
                <c:pt idx="22542">
                  <c:v>2804</c:v>
                </c:pt>
                <c:pt idx="22543">
                  <c:v>2803</c:v>
                </c:pt>
                <c:pt idx="22544">
                  <c:v>2823</c:v>
                </c:pt>
                <c:pt idx="22545">
                  <c:v>2824</c:v>
                </c:pt>
                <c:pt idx="22546">
                  <c:v>2831</c:v>
                </c:pt>
                <c:pt idx="22547">
                  <c:v>2826</c:v>
                </c:pt>
                <c:pt idx="22548">
                  <c:v>2823</c:v>
                </c:pt>
                <c:pt idx="22549">
                  <c:v>2847</c:v>
                </c:pt>
                <c:pt idx="22550">
                  <c:v>2840</c:v>
                </c:pt>
                <c:pt idx="22551">
                  <c:v>2836</c:v>
                </c:pt>
                <c:pt idx="22552">
                  <c:v>2846</c:v>
                </c:pt>
                <c:pt idx="22553">
                  <c:v>2815</c:v>
                </c:pt>
                <c:pt idx="22554">
                  <c:v>2830</c:v>
                </c:pt>
                <c:pt idx="22555">
                  <c:v>2825</c:v>
                </c:pt>
                <c:pt idx="22556">
                  <c:v>2828</c:v>
                </c:pt>
                <c:pt idx="22557">
                  <c:v>2818</c:v>
                </c:pt>
                <c:pt idx="22558">
                  <c:v>2825</c:v>
                </c:pt>
                <c:pt idx="22559">
                  <c:v>2850</c:v>
                </c:pt>
                <c:pt idx="22560">
                  <c:v>2864</c:v>
                </c:pt>
                <c:pt idx="22561">
                  <c:v>2830</c:v>
                </c:pt>
                <c:pt idx="22562">
                  <c:v>2849</c:v>
                </c:pt>
                <c:pt idx="22563">
                  <c:v>2851</c:v>
                </c:pt>
                <c:pt idx="22564">
                  <c:v>2838</c:v>
                </c:pt>
                <c:pt idx="22565">
                  <c:v>2792</c:v>
                </c:pt>
                <c:pt idx="22566">
                  <c:v>2828</c:v>
                </c:pt>
                <c:pt idx="22567">
                  <c:v>2840</c:v>
                </c:pt>
                <c:pt idx="22568">
                  <c:v>2837</c:v>
                </c:pt>
                <c:pt idx="22569">
                  <c:v>2824</c:v>
                </c:pt>
                <c:pt idx="22570">
                  <c:v>2842</c:v>
                </c:pt>
                <c:pt idx="22571">
                  <c:v>2819</c:v>
                </c:pt>
                <c:pt idx="22572">
                  <c:v>2832</c:v>
                </c:pt>
                <c:pt idx="22573">
                  <c:v>2808</c:v>
                </c:pt>
                <c:pt idx="22574">
                  <c:v>2833</c:v>
                </c:pt>
                <c:pt idx="22575">
                  <c:v>2830</c:v>
                </c:pt>
                <c:pt idx="22576">
                  <c:v>2817</c:v>
                </c:pt>
                <c:pt idx="22577">
                  <c:v>2837</c:v>
                </c:pt>
                <c:pt idx="22578">
                  <c:v>2802</c:v>
                </c:pt>
                <c:pt idx="22579">
                  <c:v>2785</c:v>
                </c:pt>
                <c:pt idx="22580">
                  <c:v>2809</c:v>
                </c:pt>
                <c:pt idx="22581">
                  <c:v>2826</c:v>
                </c:pt>
                <c:pt idx="22582">
                  <c:v>2845</c:v>
                </c:pt>
                <c:pt idx="22583">
                  <c:v>2848</c:v>
                </c:pt>
                <c:pt idx="22584">
                  <c:v>2812</c:v>
                </c:pt>
                <c:pt idx="22585">
                  <c:v>2831</c:v>
                </c:pt>
                <c:pt idx="22586">
                  <c:v>2825</c:v>
                </c:pt>
                <c:pt idx="22587">
                  <c:v>2829</c:v>
                </c:pt>
                <c:pt idx="22588">
                  <c:v>2832</c:v>
                </c:pt>
                <c:pt idx="22589">
                  <c:v>2838</c:v>
                </c:pt>
                <c:pt idx="22590">
                  <c:v>2822</c:v>
                </c:pt>
                <c:pt idx="22591">
                  <c:v>2791</c:v>
                </c:pt>
                <c:pt idx="22592">
                  <c:v>2814</c:v>
                </c:pt>
                <c:pt idx="22593">
                  <c:v>2845</c:v>
                </c:pt>
                <c:pt idx="22594">
                  <c:v>2807</c:v>
                </c:pt>
                <c:pt idx="22595">
                  <c:v>2810</c:v>
                </c:pt>
                <c:pt idx="22596">
                  <c:v>2807</c:v>
                </c:pt>
                <c:pt idx="22597">
                  <c:v>2827</c:v>
                </c:pt>
                <c:pt idx="22598">
                  <c:v>2796</c:v>
                </c:pt>
                <c:pt idx="22599">
                  <c:v>2819</c:v>
                </c:pt>
                <c:pt idx="22600">
                  <c:v>2815</c:v>
                </c:pt>
                <c:pt idx="22601">
                  <c:v>2813</c:v>
                </c:pt>
                <c:pt idx="22602">
                  <c:v>2840</c:v>
                </c:pt>
                <c:pt idx="22603">
                  <c:v>2825</c:v>
                </c:pt>
                <c:pt idx="22604">
                  <c:v>2827</c:v>
                </c:pt>
                <c:pt idx="22605">
                  <c:v>2831</c:v>
                </c:pt>
                <c:pt idx="22606">
                  <c:v>2830</c:v>
                </c:pt>
                <c:pt idx="22607">
                  <c:v>2809</c:v>
                </c:pt>
                <c:pt idx="22608">
                  <c:v>2844</c:v>
                </c:pt>
                <c:pt idx="22609">
                  <c:v>2835</c:v>
                </c:pt>
                <c:pt idx="22610">
                  <c:v>2830</c:v>
                </c:pt>
                <c:pt idx="22611">
                  <c:v>2815</c:v>
                </c:pt>
                <c:pt idx="22612">
                  <c:v>2811</c:v>
                </c:pt>
                <c:pt idx="22613">
                  <c:v>2811</c:v>
                </c:pt>
                <c:pt idx="22614">
                  <c:v>2830</c:v>
                </c:pt>
                <c:pt idx="22615">
                  <c:v>2833</c:v>
                </c:pt>
                <c:pt idx="22616">
                  <c:v>2809</c:v>
                </c:pt>
                <c:pt idx="22617">
                  <c:v>2824</c:v>
                </c:pt>
                <c:pt idx="22618">
                  <c:v>2817</c:v>
                </c:pt>
                <c:pt idx="22619">
                  <c:v>2822</c:v>
                </c:pt>
                <c:pt idx="22620">
                  <c:v>2815</c:v>
                </c:pt>
                <c:pt idx="22621">
                  <c:v>2841</c:v>
                </c:pt>
                <c:pt idx="22622">
                  <c:v>2855</c:v>
                </c:pt>
                <c:pt idx="22623">
                  <c:v>2831</c:v>
                </c:pt>
                <c:pt idx="22624">
                  <c:v>2847</c:v>
                </c:pt>
                <c:pt idx="22625">
                  <c:v>2833</c:v>
                </c:pt>
                <c:pt idx="22626">
                  <c:v>2815</c:v>
                </c:pt>
                <c:pt idx="22627">
                  <c:v>2810</c:v>
                </c:pt>
                <c:pt idx="22628">
                  <c:v>2810</c:v>
                </c:pt>
                <c:pt idx="22629">
                  <c:v>2849</c:v>
                </c:pt>
                <c:pt idx="22630">
                  <c:v>2823</c:v>
                </c:pt>
                <c:pt idx="22631">
                  <c:v>2820</c:v>
                </c:pt>
                <c:pt idx="22632">
                  <c:v>2809</c:v>
                </c:pt>
                <c:pt idx="22633">
                  <c:v>2842</c:v>
                </c:pt>
                <c:pt idx="22634">
                  <c:v>2810</c:v>
                </c:pt>
                <c:pt idx="22635">
                  <c:v>2803</c:v>
                </c:pt>
                <c:pt idx="22636">
                  <c:v>2823</c:v>
                </c:pt>
                <c:pt idx="22637">
                  <c:v>2837</c:v>
                </c:pt>
                <c:pt idx="22638">
                  <c:v>2825</c:v>
                </c:pt>
                <c:pt idx="22639">
                  <c:v>2843</c:v>
                </c:pt>
                <c:pt idx="22640">
                  <c:v>2817</c:v>
                </c:pt>
                <c:pt idx="22641">
                  <c:v>2805</c:v>
                </c:pt>
                <c:pt idx="22642">
                  <c:v>2801</c:v>
                </c:pt>
                <c:pt idx="22643">
                  <c:v>2809</c:v>
                </c:pt>
                <c:pt idx="22644">
                  <c:v>2832</c:v>
                </c:pt>
                <c:pt idx="22645">
                  <c:v>2836</c:v>
                </c:pt>
                <c:pt idx="22646">
                  <c:v>2803</c:v>
                </c:pt>
                <c:pt idx="22647">
                  <c:v>2816</c:v>
                </c:pt>
                <c:pt idx="22648">
                  <c:v>2810</c:v>
                </c:pt>
                <c:pt idx="22649">
                  <c:v>2830</c:v>
                </c:pt>
                <c:pt idx="22650">
                  <c:v>2788</c:v>
                </c:pt>
                <c:pt idx="22651">
                  <c:v>2796</c:v>
                </c:pt>
                <c:pt idx="22652">
                  <c:v>2798</c:v>
                </c:pt>
                <c:pt idx="22653">
                  <c:v>2794</c:v>
                </c:pt>
                <c:pt idx="22654">
                  <c:v>2808</c:v>
                </c:pt>
                <c:pt idx="22655">
                  <c:v>2827</c:v>
                </c:pt>
                <c:pt idx="22656">
                  <c:v>2789</c:v>
                </c:pt>
                <c:pt idx="22657">
                  <c:v>2829</c:v>
                </c:pt>
                <c:pt idx="22658">
                  <c:v>2794</c:v>
                </c:pt>
                <c:pt idx="22659">
                  <c:v>2812</c:v>
                </c:pt>
                <c:pt idx="22660">
                  <c:v>2815</c:v>
                </c:pt>
                <c:pt idx="22661">
                  <c:v>2787</c:v>
                </c:pt>
                <c:pt idx="22662">
                  <c:v>2833</c:v>
                </c:pt>
                <c:pt idx="22663">
                  <c:v>2832</c:v>
                </c:pt>
                <c:pt idx="22664">
                  <c:v>2845</c:v>
                </c:pt>
                <c:pt idx="22665">
                  <c:v>2814</c:v>
                </c:pt>
                <c:pt idx="22666">
                  <c:v>2798</c:v>
                </c:pt>
                <c:pt idx="22667">
                  <c:v>2790</c:v>
                </c:pt>
                <c:pt idx="22668">
                  <c:v>2803</c:v>
                </c:pt>
                <c:pt idx="22669">
                  <c:v>2794</c:v>
                </c:pt>
                <c:pt idx="22670">
                  <c:v>2774</c:v>
                </c:pt>
                <c:pt idx="22671">
                  <c:v>2815</c:v>
                </c:pt>
                <c:pt idx="22672">
                  <c:v>2815</c:v>
                </c:pt>
                <c:pt idx="22673">
                  <c:v>2793</c:v>
                </c:pt>
                <c:pt idx="22674">
                  <c:v>2805</c:v>
                </c:pt>
                <c:pt idx="22675">
                  <c:v>2808</c:v>
                </c:pt>
                <c:pt idx="22676">
                  <c:v>2817</c:v>
                </c:pt>
                <c:pt idx="22677">
                  <c:v>2784</c:v>
                </c:pt>
                <c:pt idx="22678">
                  <c:v>2806</c:v>
                </c:pt>
                <c:pt idx="22679">
                  <c:v>2792</c:v>
                </c:pt>
                <c:pt idx="22680">
                  <c:v>2801</c:v>
                </c:pt>
                <c:pt idx="22681">
                  <c:v>2774</c:v>
                </c:pt>
                <c:pt idx="22682">
                  <c:v>2824</c:v>
                </c:pt>
                <c:pt idx="22683">
                  <c:v>2804</c:v>
                </c:pt>
                <c:pt idx="22684">
                  <c:v>2818</c:v>
                </c:pt>
                <c:pt idx="22685">
                  <c:v>2828</c:v>
                </c:pt>
                <c:pt idx="22686">
                  <c:v>2816</c:v>
                </c:pt>
                <c:pt idx="22687">
                  <c:v>2813</c:v>
                </c:pt>
                <c:pt idx="22688">
                  <c:v>2819</c:v>
                </c:pt>
                <c:pt idx="22689">
                  <c:v>2816</c:v>
                </c:pt>
                <c:pt idx="22690">
                  <c:v>2813</c:v>
                </c:pt>
                <c:pt idx="22691">
                  <c:v>2829</c:v>
                </c:pt>
                <c:pt idx="22692">
                  <c:v>2815</c:v>
                </c:pt>
                <c:pt idx="22693">
                  <c:v>2800</c:v>
                </c:pt>
                <c:pt idx="22694">
                  <c:v>2815</c:v>
                </c:pt>
                <c:pt idx="22695">
                  <c:v>2780</c:v>
                </c:pt>
                <c:pt idx="22696">
                  <c:v>2798</c:v>
                </c:pt>
                <c:pt idx="22697">
                  <c:v>2828</c:v>
                </c:pt>
                <c:pt idx="22698">
                  <c:v>2825</c:v>
                </c:pt>
                <c:pt idx="22699">
                  <c:v>2789</c:v>
                </c:pt>
                <c:pt idx="22700">
                  <c:v>2786</c:v>
                </c:pt>
                <c:pt idx="22701">
                  <c:v>2814</c:v>
                </c:pt>
                <c:pt idx="22702">
                  <c:v>2809</c:v>
                </c:pt>
                <c:pt idx="22703">
                  <c:v>2823</c:v>
                </c:pt>
                <c:pt idx="22704">
                  <c:v>2815</c:v>
                </c:pt>
                <c:pt idx="22705">
                  <c:v>2811</c:v>
                </c:pt>
                <c:pt idx="22706">
                  <c:v>2799</c:v>
                </c:pt>
                <c:pt idx="22707">
                  <c:v>2788</c:v>
                </c:pt>
                <c:pt idx="22708">
                  <c:v>2815</c:v>
                </c:pt>
                <c:pt idx="22709">
                  <c:v>2799</c:v>
                </c:pt>
                <c:pt idx="22710">
                  <c:v>2798</c:v>
                </c:pt>
                <c:pt idx="22711">
                  <c:v>2829</c:v>
                </c:pt>
                <c:pt idx="22712">
                  <c:v>2798</c:v>
                </c:pt>
                <c:pt idx="22713">
                  <c:v>2824</c:v>
                </c:pt>
                <c:pt idx="22714">
                  <c:v>2809</c:v>
                </c:pt>
                <c:pt idx="22715">
                  <c:v>2795</c:v>
                </c:pt>
                <c:pt idx="22716">
                  <c:v>2808</c:v>
                </c:pt>
                <c:pt idx="22717">
                  <c:v>2798</c:v>
                </c:pt>
                <c:pt idx="22718">
                  <c:v>2835</c:v>
                </c:pt>
                <c:pt idx="22719">
                  <c:v>2848</c:v>
                </c:pt>
                <c:pt idx="22720">
                  <c:v>2805</c:v>
                </c:pt>
                <c:pt idx="22721">
                  <c:v>2836</c:v>
                </c:pt>
                <c:pt idx="22722">
                  <c:v>2762</c:v>
                </c:pt>
                <c:pt idx="22723">
                  <c:v>2784</c:v>
                </c:pt>
                <c:pt idx="22724">
                  <c:v>2820</c:v>
                </c:pt>
                <c:pt idx="22725">
                  <c:v>2821</c:v>
                </c:pt>
                <c:pt idx="22726">
                  <c:v>2827</c:v>
                </c:pt>
                <c:pt idx="22727">
                  <c:v>2828</c:v>
                </c:pt>
                <c:pt idx="22728">
                  <c:v>2779</c:v>
                </c:pt>
                <c:pt idx="22729">
                  <c:v>2785</c:v>
                </c:pt>
                <c:pt idx="22730">
                  <c:v>2809</c:v>
                </c:pt>
                <c:pt idx="22731">
                  <c:v>2801</c:v>
                </c:pt>
                <c:pt idx="22732">
                  <c:v>2811</c:v>
                </c:pt>
                <c:pt idx="22733">
                  <c:v>2815</c:v>
                </c:pt>
                <c:pt idx="22734">
                  <c:v>2817</c:v>
                </c:pt>
                <c:pt idx="22735">
                  <c:v>2806</c:v>
                </c:pt>
                <c:pt idx="22736">
                  <c:v>2823</c:v>
                </c:pt>
                <c:pt idx="22737">
                  <c:v>2780</c:v>
                </c:pt>
                <c:pt idx="22738">
                  <c:v>2813</c:v>
                </c:pt>
                <c:pt idx="22739">
                  <c:v>2824</c:v>
                </c:pt>
                <c:pt idx="22740">
                  <c:v>2813</c:v>
                </c:pt>
                <c:pt idx="22741">
                  <c:v>2798</c:v>
                </c:pt>
                <c:pt idx="22742">
                  <c:v>2797</c:v>
                </c:pt>
                <c:pt idx="22743">
                  <c:v>2809</c:v>
                </c:pt>
                <c:pt idx="22744">
                  <c:v>2796</c:v>
                </c:pt>
                <c:pt idx="22745">
                  <c:v>2782</c:v>
                </c:pt>
                <c:pt idx="22746">
                  <c:v>2804</c:v>
                </c:pt>
                <c:pt idx="22747">
                  <c:v>2776</c:v>
                </c:pt>
                <c:pt idx="22748">
                  <c:v>2793</c:v>
                </c:pt>
                <c:pt idx="22749">
                  <c:v>2791</c:v>
                </c:pt>
                <c:pt idx="22750">
                  <c:v>2776</c:v>
                </c:pt>
                <c:pt idx="22751">
                  <c:v>2778</c:v>
                </c:pt>
                <c:pt idx="22752">
                  <c:v>2826</c:v>
                </c:pt>
                <c:pt idx="22753">
                  <c:v>2812</c:v>
                </c:pt>
                <c:pt idx="22754">
                  <c:v>2821</c:v>
                </c:pt>
                <c:pt idx="22755">
                  <c:v>2826</c:v>
                </c:pt>
                <c:pt idx="22756">
                  <c:v>2804</c:v>
                </c:pt>
                <c:pt idx="22757">
                  <c:v>2820</c:v>
                </c:pt>
                <c:pt idx="22758">
                  <c:v>2802</c:v>
                </c:pt>
                <c:pt idx="22759">
                  <c:v>2803</c:v>
                </c:pt>
                <c:pt idx="22760">
                  <c:v>2792</c:v>
                </c:pt>
                <c:pt idx="22761">
                  <c:v>2818</c:v>
                </c:pt>
                <c:pt idx="22762">
                  <c:v>2785</c:v>
                </c:pt>
                <c:pt idx="22763">
                  <c:v>2835</c:v>
                </c:pt>
                <c:pt idx="22764">
                  <c:v>2810</c:v>
                </c:pt>
                <c:pt idx="22765">
                  <c:v>2797</c:v>
                </c:pt>
                <c:pt idx="22766">
                  <c:v>2794</c:v>
                </c:pt>
                <c:pt idx="22767">
                  <c:v>2802</c:v>
                </c:pt>
                <c:pt idx="22768">
                  <c:v>2801</c:v>
                </c:pt>
                <c:pt idx="22769">
                  <c:v>2789</c:v>
                </c:pt>
                <c:pt idx="22770">
                  <c:v>2811</c:v>
                </c:pt>
                <c:pt idx="22771">
                  <c:v>2827</c:v>
                </c:pt>
                <c:pt idx="22772">
                  <c:v>2803</c:v>
                </c:pt>
                <c:pt idx="22773">
                  <c:v>2819</c:v>
                </c:pt>
                <c:pt idx="22774">
                  <c:v>2822</c:v>
                </c:pt>
                <c:pt idx="22775">
                  <c:v>2843</c:v>
                </c:pt>
                <c:pt idx="22776">
                  <c:v>2812</c:v>
                </c:pt>
                <c:pt idx="22777">
                  <c:v>2834</c:v>
                </c:pt>
                <c:pt idx="22778">
                  <c:v>2781</c:v>
                </c:pt>
                <c:pt idx="22779">
                  <c:v>2813</c:v>
                </c:pt>
                <c:pt idx="22780">
                  <c:v>2795</c:v>
                </c:pt>
                <c:pt idx="22781">
                  <c:v>2825</c:v>
                </c:pt>
                <c:pt idx="22782">
                  <c:v>2826</c:v>
                </c:pt>
                <c:pt idx="22783">
                  <c:v>2808</c:v>
                </c:pt>
                <c:pt idx="22784">
                  <c:v>2833</c:v>
                </c:pt>
                <c:pt idx="22785">
                  <c:v>2817</c:v>
                </c:pt>
                <c:pt idx="22786">
                  <c:v>2816</c:v>
                </c:pt>
                <c:pt idx="22787">
                  <c:v>2809</c:v>
                </c:pt>
                <c:pt idx="22788">
                  <c:v>2818</c:v>
                </c:pt>
                <c:pt idx="22789">
                  <c:v>2825</c:v>
                </c:pt>
                <c:pt idx="22790">
                  <c:v>2840</c:v>
                </c:pt>
                <c:pt idx="22791">
                  <c:v>2838</c:v>
                </c:pt>
                <c:pt idx="22792">
                  <c:v>2823</c:v>
                </c:pt>
                <c:pt idx="22793">
                  <c:v>2845</c:v>
                </c:pt>
                <c:pt idx="22794">
                  <c:v>2810</c:v>
                </c:pt>
                <c:pt idx="22795">
                  <c:v>2803</c:v>
                </c:pt>
                <c:pt idx="22796">
                  <c:v>2833</c:v>
                </c:pt>
                <c:pt idx="22797">
                  <c:v>2789</c:v>
                </c:pt>
                <c:pt idx="22798">
                  <c:v>2799</c:v>
                </c:pt>
                <c:pt idx="22799">
                  <c:v>2807</c:v>
                </c:pt>
                <c:pt idx="22800">
                  <c:v>2824</c:v>
                </c:pt>
                <c:pt idx="22801">
                  <c:v>2791</c:v>
                </c:pt>
                <c:pt idx="22802">
                  <c:v>2808</c:v>
                </c:pt>
                <c:pt idx="22803">
                  <c:v>2821</c:v>
                </c:pt>
                <c:pt idx="22804">
                  <c:v>2808</c:v>
                </c:pt>
                <c:pt idx="22805">
                  <c:v>2788</c:v>
                </c:pt>
                <c:pt idx="22806">
                  <c:v>2763</c:v>
                </c:pt>
                <c:pt idx="22807">
                  <c:v>2804</c:v>
                </c:pt>
                <c:pt idx="22808">
                  <c:v>2775</c:v>
                </c:pt>
                <c:pt idx="22809">
                  <c:v>2801</c:v>
                </c:pt>
                <c:pt idx="22810">
                  <c:v>2815</c:v>
                </c:pt>
                <c:pt idx="22811">
                  <c:v>2810</c:v>
                </c:pt>
                <c:pt idx="22812">
                  <c:v>2829</c:v>
                </c:pt>
                <c:pt idx="22813">
                  <c:v>2806</c:v>
                </c:pt>
                <c:pt idx="22814">
                  <c:v>2799</c:v>
                </c:pt>
                <c:pt idx="22815">
                  <c:v>2806</c:v>
                </c:pt>
                <c:pt idx="22816">
                  <c:v>2843</c:v>
                </c:pt>
                <c:pt idx="22817">
                  <c:v>2786</c:v>
                </c:pt>
                <c:pt idx="22818">
                  <c:v>2790</c:v>
                </c:pt>
                <c:pt idx="22819">
                  <c:v>2823</c:v>
                </c:pt>
                <c:pt idx="22820">
                  <c:v>2838</c:v>
                </c:pt>
                <c:pt idx="22821">
                  <c:v>2801</c:v>
                </c:pt>
                <c:pt idx="22822">
                  <c:v>2816</c:v>
                </c:pt>
                <c:pt idx="22823">
                  <c:v>2795</c:v>
                </c:pt>
                <c:pt idx="22824">
                  <c:v>2809</c:v>
                </c:pt>
                <c:pt idx="22825">
                  <c:v>2826</c:v>
                </c:pt>
                <c:pt idx="22826">
                  <c:v>2814</c:v>
                </c:pt>
                <c:pt idx="22827">
                  <c:v>2814</c:v>
                </c:pt>
                <c:pt idx="22828">
                  <c:v>2793</c:v>
                </c:pt>
                <c:pt idx="22829">
                  <c:v>2807</c:v>
                </c:pt>
                <c:pt idx="22830">
                  <c:v>2828</c:v>
                </c:pt>
                <c:pt idx="22831">
                  <c:v>2806</c:v>
                </c:pt>
                <c:pt idx="22832">
                  <c:v>2790</c:v>
                </c:pt>
                <c:pt idx="22833">
                  <c:v>2817</c:v>
                </c:pt>
                <c:pt idx="22834">
                  <c:v>2841</c:v>
                </c:pt>
                <c:pt idx="22835">
                  <c:v>2826</c:v>
                </c:pt>
                <c:pt idx="22836">
                  <c:v>2783</c:v>
                </c:pt>
                <c:pt idx="22837">
                  <c:v>2790</c:v>
                </c:pt>
                <c:pt idx="22838">
                  <c:v>2796</c:v>
                </c:pt>
                <c:pt idx="22839">
                  <c:v>2806</c:v>
                </c:pt>
                <c:pt idx="22840">
                  <c:v>2813</c:v>
                </c:pt>
                <c:pt idx="22841">
                  <c:v>2858</c:v>
                </c:pt>
                <c:pt idx="22842">
                  <c:v>2825</c:v>
                </c:pt>
                <c:pt idx="22843">
                  <c:v>2821</c:v>
                </c:pt>
                <c:pt idx="22844">
                  <c:v>2851</c:v>
                </c:pt>
                <c:pt idx="22845">
                  <c:v>2822</c:v>
                </c:pt>
                <c:pt idx="22846">
                  <c:v>2848</c:v>
                </c:pt>
                <c:pt idx="22847">
                  <c:v>2820</c:v>
                </c:pt>
                <c:pt idx="22848">
                  <c:v>2796</c:v>
                </c:pt>
                <c:pt idx="22849">
                  <c:v>2815</c:v>
                </c:pt>
                <c:pt idx="22850">
                  <c:v>2836</c:v>
                </c:pt>
                <c:pt idx="22851">
                  <c:v>2790</c:v>
                </c:pt>
                <c:pt idx="22852">
                  <c:v>2831</c:v>
                </c:pt>
                <c:pt idx="22853">
                  <c:v>2823</c:v>
                </c:pt>
                <c:pt idx="22854">
                  <c:v>2832</c:v>
                </c:pt>
                <c:pt idx="22855">
                  <c:v>2803</c:v>
                </c:pt>
                <c:pt idx="22856">
                  <c:v>2834</c:v>
                </c:pt>
                <c:pt idx="22857">
                  <c:v>2810</c:v>
                </c:pt>
                <c:pt idx="22858">
                  <c:v>2824</c:v>
                </c:pt>
                <c:pt idx="22859">
                  <c:v>2826</c:v>
                </c:pt>
                <c:pt idx="22860">
                  <c:v>2809</c:v>
                </c:pt>
                <c:pt idx="22861">
                  <c:v>2813</c:v>
                </c:pt>
                <c:pt idx="22862">
                  <c:v>2808</c:v>
                </c:pt>
                <c:pt idx="22863">
                  <c:v>2796</c:v>
                </c:pt>
                <c:pt idx="22864">
                  <c:v>2791</c:v>
                </c:pt>
                <c:pt idx="22865">
                  <c:v>2814</c:v>
                </c:pt>
                <c:pt idx="22866">
                  <c:v>2822</c:v>
                </c:pt>
                <c:pt idx="22867">
                  <c:v>2826</c:v>
                </c:pt>
                <c:pt idx="22868">
                  <c:v>2805</c:v>
                </c:pt>
                <c:pt idx="22869">
                  <c:v>2830</c:v>
                </c:pt>
                <c:pt idx="22870">
                  <c:v>2823</c:v>
                </c:pt>
                <c:pt idx="22871">
                  <c:v>2821</c:v>
                </c:pt>
                <c:pt idx="22872">
                  <c:v>2832</c:v>
                </c:pt>
                <c:pt idx="22873">
                  <c:v>2791</c:v>
                </c:pt>
                <c:pt idx="22874">
                  <c:v>2811</c:v>
                </c:pt>
                <c:pt idx="22875">
                  <c:v>2829</c:v>
                </c:pt>
                <c:pt idx="22876">
                  <c:v>2809</c:v>
                </c:pt>
                <c:pt idx="22877">
                  <c:v>2805</c:v>
                </c:pt>
                <c:pt idx="22878">
                  <c:v>2809</c:v>
                </c:pt>
                <c:pt idx="22879">
                  <c:v>2822</c:v>
                </c:pt>
                <c:pt idx="22880">
                  <c:v>2812</c:v>
                </c:pt>
                <c:pt idx="22881">
                  <c:v>2845</c:v>
                </c:pt>
                <c:pt idx="22882">
                  <c:v>2827</c:v>
                </c:pt>
                <c:pt idx="22883">
                  <c:v>2833</c:v>
                </c:pt>
                <c:pt idx="22884">
                  <c:v>2829</c:v>
                </c:pt>
                <c:pt idx="22885">
                  <c:v>2838</c:v>
                </c:pt>
                <c:pt idx="22886">
                  <c:v>2835</c:v>
                </c:pt>
                <c:pt idx="22887">
                  <c:v>2845</c:v>
                </c:pt>
                <c:pt idx="22888">
                  <c:v>2813</c:v>
                </c:pt>
                <c:pt idx="22889">
                  <c:v>2816</c:v>
                </c:pt>
                <c:pt idx="22890">
                  <c:v>2809</c:v>
                </c:pt>
                <c:pt idx="22891">
                  <c:v>2822</c:v>
                </c:pt>
                <c:pt idx="22892">
                  <c:v>2833</c:v>
                </c:pt>
                <c:pt idx="22893">
                  <c:v>2817</c:v>
                </c:pt>
                <c:pt idx="22894">
                  <c:v>2841</c:v>
                </c:pt>
                <c:pt idx="22895">
                  <c:v>2812</c:v>
                </c:pt>
                <c:pt idx="22896">
                  <c:v>2815</c:v>
                </c:pt>
                <c:pt idx="22897">
                  <c:v>2830</c:v>
                </c:pt>
                <c:pt idx="22898">
                  <c:v>2825</c:v>
                </c:pt>
                <c:pt idx="22899">
                  <c:v>2850</c:v>
                </c:pt>
                <c:pt idx="22900">
                  <c:v>2817</c:v>
                </c:pt>
                <c:pt idx="22901">
                  <c:v>2820</c:v>
                </c:pt>
                <c:pt idx="22902">
                  <c:v>2815</c:v>
                </c:pt>
                <c:pt idx="22903">
                  <c:v>2805</c:v>
                </c:pt>
                <c:pt idx="22904">
                  <c:v>2818</c:v>
                </c:pt>
                <c:pt idx="22905">
                  <c:v>2763</c:v>
                </c:pt>
                <c:pt idx="22906">
                  <c:v>2786</c:v>
                </c:pt>
                <c:pt idx="22907">
                  <c:v>2808</c:v>
                </c:pt>
                <c:pt idx="22908">
                  <c:v>2845</c:v>
                </c:pt>
                <c:pt idx="22909">
                  <c:v>2814</c:v>
                </c:pt>
                <c:pt idx="22910">
                  <c:v>2831</c:v>
                </c:pt>
                <c:pt idx="22911">
                  <c:v>2841</c:v>
                </c:pt>
                <c:pt idx="22912">
                  <c:v>2842</c:v>
                </c:pt>
                <c:pt idx="22913">
                  <c:v>2836</c:v>
                </c:pt>
                <c:pt idx="22914">
                  <c:v>2829</c:v>
                </c:pt>
                <c:pt idx="22915">
                  <c:v>2809</c:v>
                </c:pt>
                <c:pt idx="22916">
                  <c:v>2800</c:v>
                </c:pt>
                <c:pt idx="22917">
                  <c:v>2803</c:v>
                </c:pt>
                <c:pt idx="22918">
                  <c:v>2799</c:v>
                </c:pt>
                <c:pt idx="22919">
                  <c:v>2836</c:v>
                </c:pt>
                <c:pt idx="22920">
                  <c:v>2836</c:v>
                </c:pt>
                <c:pt idx="22921">
                  <c:v>2823</c:v>
                </c:pt>
                <c:pt idx="22922">
                  <c:v>2813</c:v>
                </c:pt>
                <c:pt idx="22923">
                  <c:v>2801</c:v>
                </c:pt>
                <c:pt idx="22924">
                  <c:v>2814</c:v>
                </c:pt>
                <c:pt idx="22925">
                  <c:v>2827</c:v>
                </c:pt>
                <c:pt idx="22926">
                  <c:v>2829</c:v>
                </c:pt>
                <c:pt idx="22927">
                  <c:v>2845</c:v>
                </c:pt>
                <c:pt idx="22928">
                  <c:v>2829</c:v>
                </c:pt>
                <c:pt idx="22929">
                  <c:v>2800</c:v>
                </c:pt>
                <c:pt idx="22930">
                  <c:v>2842</c:v>
                </c:pt>
                <c:pt idx="22931">
                  <c:v>2826</c:v>
                </c:pt>
                <c:pt idx="22932">
                  <c:v>2840</c:v>
                </c:pt>
                <c:pt idx="22933">
                  <c:v>2853</c:v>
                </c:pt>
                <c:pt idx="22934">
                  <c:v>2868</c:v>
                </c:pt>
                <c:pt idx="22935">
                  <c:v>2834</c:v>
                </c:pt>
                <c:pt idx="22936">
                  <c:v>2851</c:v>
                </c:pt>
                <c:pt idx="22937">
                  <c:v>2839</c:v>
                </c:pt>
                <c:pt idx="22938">
                  <c:v>2854</c:v>
                </c:pt>
                <c:pt idx="22939">
                  <c:v>2858</c:v>
                </c:pt>
                <c:pt idx="22940">
                  <c:v>2850</c:v>
                </c:pt>
                <c:pt idx="22941">
                  <c:v>2877</c:v>
                </c:pt>
                <c:pt idx="22942">
                  <c:v>2832</c:v>
                </c:pt>
                <c:pt idx="22943">
                  <c:v>2849</c:v>
                </c:pt>
                <c:pt idx="22944">
                  <c:v>2832</c:v>
                </c:pt>
                <c:pt idx="22945">
                  <c:v>2853</c:v>
                </c:pt>
                <c:pt idx="22946">
                  <c:v>2861</c:v>
                </c:pt>
                <c:pt idx="22947">
                  <c:v>2874</c:v>
                </c:pt>
                <c:pt idx="22948">
                  <c:v>2856</c:v>
                </c:pt>
                <c:pt idx="22949">
                  <c:v>2851</c:v>
                </c:pt>
                <c:pt idx="22950">
                  <c:v>2862</c:v>
                </c:pt>
                <c:pt idx="22951">
                  <c:v>2827</c:v>
                </c:pt>
                <c:pt idx="22952">
                  <c:v>2862</c:v>
                </c:pt>
                <c:pt idx="22953">
                  <c:v>2848</c:v>
                </c:pt>
                <c:pt idx="22954">
                  <c:v>2865</c:v>
                </c:pt>
                <c:pt idx="22955">
                  <c:v>2850</c:v>
                </c:pt>
                <c:pt idx="22956">
                  <c:v>2845</c:v>
                </c:pt>
                <c:pt idx="22957">
                  <c:v>2839</c:v>
                </c:pt>
                <c:pt idx="22958">
                  <c:v>2832</c:v>
                </c:pt>
                <c:pt idx="22959">
                  <c:v>2840</c:v>
                </c:pt>
                <c:pt idx="22960">
                  <c:v>2838</c:v>
                </c:pt>
                <c:pt idx="22961">
                  <c:v>2827</c:v>
                </c:pt>
                <c:pt idx="22962">
                  <c:v>2841</c:v>
                </c:pt>
                <c:pt idx="22963">
                  <c:v>2846</c:v>
                </c:pt>
                <c:pt idx="22964">
                  <c:v>2828</c:v>
                </c:pt>
                <c:pt idx="22965">
                  <c:v>2853</c:v>
                </c:pt>
                <c:pt idx="22966">
                  <c:v>2839</c:v>
                </c:pt>
                <c:pt idx="22967">
                  <c:v>2831</c:v>
                </c:pt>
                <c:pt idx="22968">
                  <c:v>2831</c:v>
                </c:pt>
                <c:pt idx="22969">
                  <c:v>2840</c:v>
                </c:pt>
                <c:pt idx="22970">
                  <c:v>2858</c:v>
                </c:pt>
                <c:pt idx="22971">
                  <c:v>2856</c:v>
                </c:pt>
                <c:pt idx="22972">
                  <c:v>2823</c:v>
                </c:pt>
                <c:pt idx="22973">
                  <c:v>2854</c:v>
                </c:pt>
                <c:pt idx="22974">
                  <c:v>2830</c:v>
                </c:pt>
                <c:pt idx="22975">
                  <c:v>2844</c:v>
                </c:pt>
                <c:pt idx="22976">
                  <c:v>2835</c:v>
                </c:pt>
                <c:pt idx="22977">
                  <c:v>2804</c:v>
                </c:pt>
                <c:pt idx="22978">
                  <c:v>2837</c:v>
                </c:pt>
                <c:pt idx="22979">
                  <c:v>2851</c:v>
                </c:pt>
                <c:pt idx="22980">
                  <c:v>2811</c:v>
                </c:pt>
                <c:pt idx="22981">
                  <c:v>2807</c:v>
                </c:pt>
                <c:pt idx="22982">
                  <c:v>2837</c:v>
                </c:pt>
                <c:pt idx="22983">
                  <c:v>2828</c:v>
                </c:pt>
                <c:pt idx="22984">
                  <c:v>2825</c:v>
                </c:pt>
                <c:pt idx="22985">
                  <c:v>2802</c:v>
                </c:pt>
                <c:pt idx="22986">
                  <c:v>2809</c:v>
                </c:pt>
                <c:pt idx="22987">
                  <c:v>2817</c:v>
                </c:pt>
                <c:pt idx="22988">
                  <c:v>2819</c:v>
                </c:pt>
                <c:pt idx="22989">
                  <c:v>2824</c:v>
                </c:pt>
                <c:pt idx="22990">
                  <c:v>2840</c:v>
                </c:pt>
                <c:pt idx="22991">
                  <c:v>2836</c:v>
                </c:pt>
                <c:pt idx="22992">
                  <c:v>2848</c:v>
                </c:pt>
                <c:pt idx="22993">
                  <c:v>2815</c:v>
                </c:pt>
                <c:pt idx="22994">
                  <c:v>2800</c:v>
                </c:pt>
                <c:pt idx="22995">
                  <c:v>2843</c:v>
                </c:pt>
                <c:pt idx="22996">
                  <c:v>2809</c:v>
                </c:pt>
                <c:pt idx="22997">
                  <c:v>2866</c:v>
                </c:pt>
                <c:pt idx="22998">
                  <c:v>2816</c:v>
                </c:pt>
                <c:pt idx="22999">
                  <c:v>2829</c:v>
                </c:pt>
                <c:pt idx="23000">
                  <c:v>2842</c:v>
                </c:pt>
                <c:pt idx="23001">
                  <c:v>2810</c:v>
                </c:pt>
                <c:pt idx="23002">
                  <c:v>2820</c:v>
                </c:pt>
                <c:pt idx="23003">
                  <c:v>2808</c:v>
                </c:pt>
                <c:pt idx="23004">
                  <c:v>2816</c:v>
                </c:pt>
                <c:pt idx="23005">
                  <c:v>2842</c:v>
                </c:pt>
                <c:pt idx="23006">
                  <c:v>2796</c:v>
                </c:pt>
                <c:pt idx="23007">
                  <c:v>2832</c:v>
                </c:pt>
                <c:pt idx="23008">
                  <c:v>2808</c:v>
                </c:pt>
                <c:pt idx="23009">
                  <c:v>2816</c:v>
                </c:pt>
                <c:pt idx="23010">
                  <c:v>2799</c:v>
                </c:pt>
                <c:pt idx="23011">
                  <c:v>2826</c:v>
                </c:pt>
                <c:pt idx="23012">
                  <c:v>2806</c:v>
                </c:pt>
                <c:pt idx="23013">
                  <c:v>2804</c:v>
                </c:pt>
                <c:pt idx="23014">
                  <c:v>2834</c:v>
                </c:pt>
                <c:pt idx="23015">
                  <c:v>2816</c:v>
                </c:pt>
                <c:pt idx="23016">
                  <c:v>2840</c:v>
                </c:pt>
                <c:pt idx="23017">
                  <c:v>2823</c:v>
                </c:pt>
                <c:pt idx="23018">
                  <c:v>2804</c:v>
                </c:pt>
                <c:pt idx="23019">
                  <c:v>2827</c:v>
                </c:pt>
                <c:pt idx="23020">
                  <c:v>2831</c:v>
                </c:pt>
                <c:pt idx="23021">
                  <c:v>2844</c:v>
                </c:pt>
                <c:pt idx="23022">
                  <c:v>2837</c:v>
                </c:pt>
                <c:pt idx="23023">
                  <c:v>2798</c:v>
                </c:pt>
                <c:pt idx="23024">
                  <c:v>2829</c:v>
                </c:pt>
                <c:pt idx="23025">
                  <c:v>2824</c:v>
                </c:pt>
                <c:pt idx="23026">
                  <c:v>2829</c:v>
                </c:pt>
                <c:pt idx="23027">
                  <c:v>2852</c:v>
                </c:pt>
                <c:pt idx="23028">
                  <c:v>2795</c:v>
                </c:pt>
                <c:pt idx="23029">
                  <c:v>2789</c:v>
                </c:pt>
                <c:pt idx="23030">
                  <c:v>2834</c:v>
                </c:pt>
                <c:pt idx="23031">
                  <c:v>2813</c:v>
                </c:pt>
                <c:pt idx="23032">
                  <c:v>2847</c:v>
                </c:pt>
                <c:pt idx="23033">
                  <c:v>2820</c:v>
                </c:pt>
                <c:pt idx="23034">
                  <c:v>2822</c:v>
                </c:pt>
                <c:pt idx="23035">
                  <c:v>2836</c:v>
                </c:pt>
                <c:pt idx="23036">
                  <c:v>2822</c:v>
                </c:pt>
                <c:pt idx="23037">
                  <c:v>2811</c:v>
                </c:pt>
                <c:pt idx="23038">
                  <c:v>2847</c:v>
                </c:pt>
                <c:pt idx="23039">
                  <c:v>2836</c:v>
                </c:pt>
                <c:pt idx="23040">
                  <c:v>2808</c:v>
                </c:pt>
                <c:pt idx="23041">
                  <c:v>2832</c:v>
                </c:pt>
                <c:pt idx="23042">
                  <c:v>2848</c:v>
                </c:pt>
                <c:pt idx="23043">
                  <c:v>2821</c:v>
                </c:pt>
                <c:pt idx="23044">
                  <c:v>2844</c:v>
                </c:pt>
                <c:pt idx="23045">
                  <c:v>2825</c:v>
                </c:pt>
                <c:pt idx="23046">
                  <c:v>2816</c:v>
                </c:pt>
                <c:pt idx="23047">
                  <c:v>2843</c:v>
                </c:pt>
                <c:pt idx="23048">
                  <c:v>2829</c:v>
                </c:pt>
                <c:pt idx="23049">
                  <c:v>2822</c:v>
                </c:pt>
                <c:pt idx="23050">
                  <c:v>2822</c:v>
                </c:pt>
                <c:pt idx="23051">
                  <c:v>2854</c:v>
                </c:pt>
                <c:pt idx="23052">
                  <c:v>2808</c:v>
                </c:pt>
                <c:pt idx="23053">
                  <c:v>2831</c:v>
                </c:pt>
                <c:pt idx="23054">
                  <c:v>2835</c:v>
                </c:pt>
                <c:pt idx="23055">
                  <c:v>2817</c:v>
                </c:pt>
                <c:pt idx="23056">
                  <c:v>2819</c:v>
                </c:pt>
                <c:pt idx="23057">
                  <c:v>2826</c:v>
                </c:pt>
                <c:pt idx="23058">
                  <c:v>2843</c:v>
                </c:pt>
                <c:pt idx="23059">
                  <c:v>2833</c:v>
                </c:pt>
                <c:pt idx="23060">
                  <c:v>2860</c:v>
                </c:pt>
                <c:pt idx="23061">
                  <c:v>2818</c:v>
                </c:pt>
                <c:pt idx="23062">
                  <c:v>2822</c:v>
                </c:pt>
                <c:pt idx="23063">
                  <c:v>2851</c:v>
                </c:pt>
                <c:pt idx="23064">
                  <c:v>2836</c:v>
                </c:pt>
                <c:pt idx="23065">
                  <c:v>2821</c:v>
                </c:pt>
                <c:pt idx="23066">
                  <c:v>2823</c:v>
                </c:pt>
                <c:pt idx="23067">
                  <c:v>2860</c:v>
                </c:pt>
                <c:pt idx="23068">
                  <c:v>2845</c:v>
                </c:pt>
                <c:pt idx="23069">
                  <c:v>2855</c:v>
                </c:pt>
                <c:pt idx="23070">
                  <c:v>2836</c:v>
                </c:pt>
                <c:pt idx="23071">
                  <c:v>2830</c:v>
                </c:pt>
                <c:pt idx="23072">
                  <c:v>2846</c:v>
                </c:pt>
                <c:pt idx="23073">
                  <c:v>2822</c:v>
                </c:pt>
                <c:pt idx="23074">
                  <c:v>2801</c:v>
                </c:pt>
                <c:pt idx="23075">
                  <c:v>2797</c:v>
                </c:pt>
                <c:pt idx="23076">
                  <c:v>2829</c:v>
                </c:pt>
                <c:pt idx="23077">
                  <c:v>2796</c:v>
                </c:pt>
                <c:pt idx="23078">
                  <c:v>2791</c:v>
                </c:pt>
                <c:pt idx="23079">
                  <c:v>2826</c:v>
                </c:pt>
                <c:pt idx="23080">
                  <c:v>2830</c:v>
                </c:pt>
                <c:pt idx="23081">
                  <c:v>2840</c:v>
                </c:pt>
                <c:pt idx="23082">
                  <c:v>2826</c:v>
                </c:pt>
                <c:pt idx="23083">
                  <c:v>2841</c:v>
                </c:pt>
                <c:pt idx="23084">
                  <c:v>2797</c:v>
                </c:pt>
                <c:pt idx="23085">
                  <c:v>2811</c:v>
                </c:pt>
                <c:pt idx="23086">
                  <c:v>2851</c:v>
                </c:pt>
                <c:pt idx="23087">
                  <c:v>2829</c:v>
                </c:pt>
                <c:pt idx="23088">
                  <c:v>2830</c:v>
                </c:pt>
                <c:pt idx="23089">
                  <c:v>2811</c:v>
                </c:pt>
                <c:pt idx="23090">
                  <c:v>2844</c:v>
                </c:pt>
                <c:pt idx="23091">
                  <c:v>2819</c:v>
                </c:pt>
                <c:pt idx="23092">
                  <c:v>2821</c:v>
                </c:pt>
                <c:pt idx="23093">
                  <c:v>2852</c:v>
                </c:pt>
                <c:pt idx="23094">
                  <c:v>2816</c:v>
                </c:pt>
                <c:pt idx="23095">
                  <c:v>2842</c:v>
                </c:pt>
                <c:pt idx="23096">
                  <c:v>2864</c:v>
                </c:pt>
                <c:pt idx="23097">
                  <c:v>2847</c:v>
                </c:pt>
                <c:pt idx="23098">
                  <c:v>2798</c:v>
                </c:pt>
                <c:pt idx="23099">
                  <c:v>2817</c:v>
                </c:pt>
                <c:pt idx="23100">
                  <c:v>2867</c:v>
                </c:pt>
                <c:pt idx="23101">
                  <c:v>2849</c:v>
                </c:pt>
                <c:pt idx="23102">
                  <c:v>2837</c:v>
                </c:pt>
                <c:pt idx="23103">
                  <c:v>2849</c:v>
                </c:pt>
                <c:pt idx="23104">
                  <c:v>2835</c:v>
                </c:pt>
                <c:pt idx="23105">
                  <c:v>2849</c:v>
                </c:pt>
                <c:pt idx="23106">
                  <c:v>2812</c:v>
                </c:pt>
                <c:pt idx="23107">
                  <c:v>2841</c:v>
                </c:pt>
                <c:pt idx="23108">
                  <c:v>2802</c:v>
                </c:pt>
                <c:pt idx="23109">
                  <c:v>2857</c:v>
                </c:pt>
                <c:pt idx="23110">
                  <c:v>2862</c:v>
                </c:pt>
                <c:pt idx="23111">
                  <c:v>2832</c:v>
                </c:pt>
                <c:pt idx="23112">
                  <c:v>2859</c:v>
                </c:pt>
                <c:pt idx="23113">
                  <c:v>2820</c:v>
                </c:pt>
                <c:pt idx="23114">
                  <c:v>2844</c:v>
                </c:pt>
                <c:pt idx="23115">
                  <c:v>2834</c:v>
                </c:pt>
                <c:pt idx="23116">
                  <c:v>2843</c:v>
                </c:pt>
                <c:pt idx="23117">
                  <c:v>2817</c:v>
                </c:pt>
                <c:pt idx="23118">
                  <c:v>2831</c:v>
                </c:pt>
                <c:pt idx="23119">
                  <c:v>2862</c:v>
                </c:pt>
                <c:pt idx="23120">
                  <c:v>2820</c:v>
                </c:pt>
                <c:pt idx="23121">
                  <c:v>2817</c:v>
                </c:pt>
                <c:pt idx="23122">
                  <c:v>2860</c:v>
                </c:pt>
                <c:pt idx="23123">
                  <c:v>2839</c:v>
                </c:pt>
                <c:pt idx="23124">
                  <c:v>2866</c:v>
                </c:pt>
                <c:pt idx="23125">
                  <c:v>2849</c:v>
                </c:pt>
                <c:pt idx="23126">
                  <c:v>2817</c:v>
                </c:pt>
                <c:pt idx="23127">
                  <c:v>2818</c:v>
                </c:pt>
                <c:pt idx="23128">
                  <c:v>2827</c:v>
                </c:pt>
                <c:pt idx="23129">
                  <c:v>2803</c:v>
                </c:pt>
                <c:pt idx="23130">
                  <c:v>2809</c:v>
                </c:pt>
                <c:pt idx="23131">
                  <c:v>2797</c:v>
                </c:pt>
                <c:pt idx="23132">
                  <c:v>2797</c:v>
                </c:pt>
                <c:pt idx="23133">
                  <c:v>2801</c:v>
                </c:pt>
                <c:pt idx="23134">
                  <c:v>2795</c:v>
                </c:pt>
                <c:pt idx="23135">
                  <c:v>2800</c:v>
                </c:pt>
                <c:pt idx="23136">
                  <c:v>2836</c:v>
                </c:pt>
                <c:pt idx="23137">
                  <c:v>2793</c:v>
                </c:pt>
                <c:pt idx="23138">
                  <c:v>2807</c:v>
                </c:pt>
                <c:pt idx="23139">
                  <c:v>2811</c:v>
                </c:pt>
                <c:pt idx="23140">
                  <c:v>2834</c:v>
                </c:pt>
                <c:pt idx="23141">
                  <c:v>2840</c:v>
                </c:pt>
                <c:pt idx="23142">
                  <c:v>2806</c:v>
                </c:pt>
                <c:pt idx="23143">
                  <c:v>2796</c:v>
                </c:pt>
                <c:pt idx="23144">
                  <c:v>2854</c:v>
                </c:pt>
                <c:pt idx="23145">
                  <c:v>2826</c:v>
                </c:pt>
                <c:pt idx="23146">
                  <c:v>2830</c:v>
                </c:pt>
                <c:pt idx="23147">
                  <c:v>2840</c:v>
                </c:pt>
                <c:pt idx="23148">
                  <c:v>2821</c:v>
                </c:pt>
                <c:pt idx="23149">
                  <c:v>2808</c:v>
                </c:pt>
                <c:pt idx="23150">
                  <c:v>2847</c:v>
                </c:pt>
                <c:pt idx="23151">
                  <c:v>2807</c:v>
                </c:pt>
                <c:pt idx="23152">
                  <c:v>2823</c:v>
                </c:pt>
                <c:pt idx="23153">
                  <c:v>2831</c:v>
                </c:pt>
                <c:pt idx="23154">
                  <c:v>2839</c:v>
                </c:pt>
                <c:pt idx="23155">
                  <c:v>2811</c:v>
                </c:pt>
                <c:pt idx="23156">
                  <c:v>2803</c:v>
                </c:pt>
                <c:pt idx="23157">
                  <c:v>2807</c:v>
                </c:pt>
                <c:pt idx="23158">
                  <c:v>2827</c:v>
                </c:pt>
                <c:pt idx="23159">
                  <c:v>2807</c:v>
                </c:pt>
                <c:pt idx="23160">
                  <c:v>2817</c:v>
                </c:pt>
                <c:pt idx="23161">
                  <c:v>2836</c:v>
                </c:pt>
                <c:pt idx="23162">
                  <c:v>2804</c:v>
                </c:pt>
                <c:pt idx="23163">
                  <c:v>2844</c:v>
                </c:pt>
                <c:pt idx="23164">
                  <c:v>2839</c:v>
                </c:pt>
                <c:pt idx="23165">
                  <c:v>2807</c:v>
                </c:pt>
                <c:pt idx="23166">
                  <c:v>2835</c:v>
                </c:pt>
                <c:pt idx="23167">
                  <c:v>2794</c:v>
                </c:pt>
                <c:pt idx="23168">
                  <c:v>2827</c:v>
                </c:pt>
                <c:pt idx="23169">
                  <c:v>2853</c:v>
                </c:pt>
                <c:pt idx="23170">
                  <c:v>2826</c:v>
                </c:pt>
                <c:pt idx="23171">
                  <c:v>2816</c:v>
                </c:pt>
                <c:pt idx="23172">
                  <c:v>2824</c:v>
                </c:pt>
                <c:pt idx="23173">
                  <c:v>2794</c:v>
                </c:pt>
                <c:pt idx="23174">
                  <c:v>2829</c:v>
                </c:pt>
                <c:pt idx="23175">
                  <c:v>2831</c:v>
                </c:pt>
                <c:pt idx="23176">
                  <c:v>2790</c:v>
                </c:pt>
                <c:pt idx="23177">
                  <c:v>2838</c:v>
                </c:pt>
                <c:pt idx="23178">
                  <c:v>2798</c:v>
                </c:pt>
                <c:pt idx="23179">
                  <c:v>2821</c:v>
                </c:pt>
                <c:pt idx="23180">
                  <c:v>2812</c:v>
                </c:pt>
                <c:pt idx="23181">
                  <c:v>2790</c:v>
                </c:pt>
                <c:pt idx="23182">
                  <c:v>2802</c:v>
                </c:pt>
                <c:pt idx="23183">
                  <c:v>2810</c:v>
                </c:pt>
                <c:pt idx="23184">
                  <c:v>2852</c:v>
                </c:pt>
                <c:pt idx="23185">
                  <c:v>2822</c:v>
                </c:pt>
                <c:pt idx="23186">
                  <c:v>2805</c:v>
                </c:pt>
                <c:pt idx="23187">
                  <c:v>2811</c:v>
                </c:pt>
                <c:pt idx="23188">
                  <c:v>2805</c:v>
                </c:pt>
                <c:pt idx="23189">
                  <c:v>2807</c:v>
                </c:pt>
                <c:pt idx="23190">
                  <c:v>2791</c:v>
                </c:pt>
                <c:pt idx="23191">
                  <c:v>2797</c:v>
                </c:pt>
                <c:pt idx="23192">
                  <c:v>2809</c:v>
                </c:pt>
                <c:pt idx="23193">
                  <c:v>2823</c:v>
                </c:pt>
                <c:pt idx="23194">
                  <c:v>2792</c:v>
                </c:pt>
                <c:pt idx="23195">
                  <c:v>2780</c:v>
                </c:pt>
                <c:pt idx="23196">
                  <c:v>2787</c:v>
                </c:pt>
                <c:pt idx="23197">
                  <c:v>2798</c:v>
                </c:pt>
                <c:pt idx="23198">
                  <c:v>2801</c:v>
                </c:pt>
                <c:pt idx="23199">
                  <c:v>2810</c:v>
                </c:pt>
                <c:pt idx="23200">
                  <c:v>2792</c:v>
                </c:pt>
                <c:pt idx="23201">
                  <c:v>2811</c:v>
                </c:pt>
                <c:pt idx="23202">
                  <c:v>2800</c:v>
                </c:pt>
                <c:pt idx="23203">
                  <c:v>2812</c:v>
                </c:pt>
                <c:pt idx="23204">
                  <c:v>2819</c:v>
                </c:pt>
                <c:pt idx="23205">
                  <c:v>2815</c:v>
                </c:pt>
                <c:pt idx="23206">
                  <c:v>2799</c:v>
                </c:pt>
                <c:pt idx="23207">
                  <c:v>2817</c:v>
                </c:pt>
                <c:pt idx="23208">
                  <c:v>2821</c:v>
                </c:pt>
                <c:pt idx="23209">
                  <c:v>2800</c:v>
                </c:pt>
                <c:pt idx="23210">
                  <c:v>2814</c:v>
                </c:pt>
                <c:pt idx="23211">
                  <c:v>2795</c:v>
                </c:pt>
                <c:pt idx="23212">
                  <c:v>2830</c:v>
                </c:pt>
                <c:pt idx="23213">
                  <c:v>2834</c:v>
                </c:pt>
                <c:pt idx="23214">
                  <c:v>2818</c:v>
                </c:pt>
                <c:pt idx="23215">
                  <c:v>2803</c:v>
                </c:pt>
                <c:pt idx="23216">
                  <c:v>2798</c:v>
                </c:pt>
                <c:pt idx="23217">
                  <c:v>2825</c:v>
                </c:pt>
                <c:pt idx="23218">
                  <c:v>2824</c:v>
                </c:pt>
                <c:pt idx="23219">
                  <c:v>2797</c:v>
                </c:pt>
                <c:pt idx="23220">
                  <c:v>2815</c:v>
                </c:pt>
                <c:pt idx="23221">
                  <c:v>2821</c:v>
                </c:pt>
                <c:pt idx="23222">
                  <c:v>2816</c:v>
                </c:pt>
                <c:pt idx="23223">
                  <c:v>2818</c:v>
                </c:pt>
                <c:pt idx="23224">
                  <c:v>2824</c:v>
                </c:pt>
                <c:pt idx="23225">
                  <c:v>2823</c:v>
                </c:pt>
                <c:pt idx="23226">
                  <c:v>2830</c:v>
                </c:pt>
                <c:pt idx="23227">
                  <c:v>2826</c:v>
                </c:pt>
                <c:pt idx="23228">
                  <c:v>2820</c:v>
                </c:pt>
                <c:pt idx="23229">
                  <c:v>2833</c:v>
                </c:pt>
                <c:pt idx="23230">
                  <c:v>2835</c:v>
                </c:pt>
                <c:pt idx="23231">
                  <c:v>2816</c:v>
                </c:pt>
                <c:pt idx="23232">
                  <c:v>2801</c:v>
                </c:pt>
                <c:pt idx="23233">
                  <c:v>2807</c:v>
                </c:pt>
                <c:pt idx="23234">
                  <c:v>2839</c:v>
                </c:pt>
                <c:pt idx="23235">
                  <c:v>2819</c:v>
                </c:pt>
                <c:pt idx="23236">
                  <c:v>2804</c:v>
                </c:pt>
                <c:pt idx="23237">
                  <c:v>2808</c:v>
                </c:pt>
                <c:pt idx="23238">
                  <c:v>2803</c:v>
                </c:pt>
                <c:pt idx="23239">
                  <c:v>2829</c:v>
                </c:pt>
                <c:pt idx="23240">
                  <c:v>2831</c:v>
                </c:pt>
                <c:pt idx="23241">
                  <c:v>2837</c:v>
                </c:pt>
                <c:pt idx="23242">
                  <c:v>2811</c:v>
                </c:pt>
                <c:pt idx="23243">
                  <c:v>2814</c:v>
                </c:pt>
                <c:pt idx="23244">
                  <c:v>2816</c:v>
                </c:pt>
                <c:pt idx="23245">
                  <c:v>2807</c:v>
                </c:pt>
                <c:pt idx="23246">
                  <c:v>2791</c:v>
                </c:pt>
                <c:pt idx="23247">
                  <c:v>2820</c:v>
                </c:pt>
                <c:pt idx="23248">
                  <c:v>2837</c:v>
                </c:pt>
                <c:pt idx="23249">
                  <c:v>2815</c:v>
                </c:pt>
                <c:pt idx="23250">
                  <c:v>2808</c:v>
                </c:pt>
                <c:pt idx="23251">
                  <c:v>2828</c:v>
                </c:pt>
                <c:pt idx="23252">
                  <c:v>2825</c:v>
                </c:pt>
                <c:pt idx="23253">
                  <c:v>2819</c:v>
                </c:pt>
                <c:pt idx="23254">
                  <c:v>2805</c:v>
                </c:pt>
                <c:pt idx="23255">
                  <c:v>2819</c:v>
                </c:pt>
                <c:pt idx="23256">
                  <c:v>2823</c:v>
                </c:pt>
                <c:pt idx="23257">
                  <c:v>2838</c:v>
                </c:pt>
                <c:pt idx="23258">
                  <c:v>2807</c:v>
                </c:pt>
                <c:pt idx="23259">
                  <c:v>2800</c:v>
                </c:pt>
                <c:pt idx="23260">
                  <c:v>2816</c:v>
                </c:pt>
                <c:pt idx="23261">
                  <c:v>2821</c:v>
                </c:pt>
                <c:pt idx="23262">
                  <c:v>2800</c:v>
                </c:pt>
                <c:pt idx="23263">
                  <c:v>2822</c:v>
                </c:pt>
                <c:pt idx="23264">
                  <c:v>2815</c:v>
                </c:pt>
                <c:pt idx="23265">
                  <c:v>2845</c:v>
                </c:pt>
                <c:pt idx="23266">
                  <c:v>2804</c:v>
                </c:pt>
                <c:pt idx="23267">
                  <c:v>2816</c:v>
                </c:pt>
                <c:pt idx="23268">
                  <c:v>2830</c:v>
                </c:pt>
                <c:pt idx="23269">
                  <c:v>2825</c:v>
                </c:pt>
                <c:pt idx="23270">
                  <c:v>2810</c:v>
                </c:pt>
                <c:pt idx="23271">
                  <c:v>2806</c:v>
                </c:pt>
                <c:pt idx="23272">
                  <c:v>2803</c:v>
                </c:pt>
                <c:pt idx="23273">
                  <c:v>2806</c:v>
                </c:pt>
                <c:pt idx="23274">
                  <c:v>2821</c:v>
                </c:pt>
                <c:pt idx="23275">
                  <c:v>2828</c:v>
                </c:pt>
                <c:pt idx="23276">
                  <c:v>2822</c:v>
                </c:pt>
                <c:pt idx="23277">
                  <c:v>2844</c:v>
                </c:pt>
                <c:pt idx="23278">
                  <c:v>2823</c:v>
                </c:pt>
                <c:pt idx="23279">
                  <c:v>2874</c:v>
                </c:pt>
                <c:pt idx="23280">
                  <c:v>2839</c:v>
                </c:pt>
                <c:pt idx="23281">
                  <c:v>2830</c:v>
                </c:pt>
                <c:pt idx="23282">
                  <c:v>2837</c:v>
                </c:pt>
                <c:pt idx="23283">
                  <c:v>2838</c:v>
                </c:pt>
                <c:pt idx="23284">
                  <c:v>2817</c:v>
                </c:pt>
                <c:pt idx="23285">
                  <c:v>2817</c:v>
                </c:pt>
                <c:pt idx="23286">
                  <c:v>2808</c:v>
                </c:pt>
                <c:pt idx="23287">
                  <c:v>2810</c:v>
                </c:pt>
                <c:pt idx="23288">
                  <c:v>2821</c:v>
                </c:pt>
                <c:pt idx="23289">
                  <c:v>2840</c:v>
                </c:pt>
                <c:pt idx="23290">
                  <c:v>2813</c:v>
                </c:pt>
                <c:pt idx="23291">
                  <c:v>2823</c:v>
                </c:pt>
                <c:pt idx="23292">
                  <c:v>2817</c:v>
                </c:pt>
                <c:pt idx="23293">
                  <c:v>2800</c:v>
                </c:pt>
                <c:pt idx="23294">
                  <c:v>2811</c:v>
                </c:pt>
                <c:pt idx="23295">
                  <c:v>2841</c:v>
                </c:pt>
                <c:pt idx="23296">
                  <c:v>2822</c:v>
                </c:pt>
                <c:pt idx="23297">
                  <c:v>2816</c:v>
                </c:pt>
                <c:pt idx="23298">
                  <c:v>2829</c:v>
                </c:pt>
                <c:pt idx="23299">
                  <c:v>2827</c:v>
                </c:pt>
                <c:pt idx="23300">
                  <c:v>2800</c:v>
                </c:pt>
                <c:pt idx="23301">
                  <c:v>2832</c:v>
                </c:pt>
                <c:pt idx="23302">
                  <c:v>2805</c:v>
                </c:pt>
                <c:pt idx="23303">
                  <c:v>2787</c:v>
                </c:pt>
                <c:pt idx="23304">
                  <c:v>2814</c:v>
                </c:pt>
                <c:pt idx="23305">
                  <c:v>2834</c:v>
                </c:pt>
                <c:pt idx="23306">
                  <c:v>2827</c:v>
                </c:pt>
                <c:pt idx="23307">
                  <c:v>2830</c:v>
                </c:pt>
                <c:pt idx="23308">
                  <c:v>2813</c:v>
                </c:pt>
                <c:pt idx="23309">
                  <c:v>2820</c:v>
                </c:pt>
                <c:pt idx="23310">
                  <c:v>2833</c:v>
                </c:pt>
                <c:pt idx="23311">
                  <c:v>2803</c:v>
                </c:pt>
                <c:pt idx="23312">
                  <c:v>2822</c:v>
                </c:pt>
                <c:pt idx="23313">
                  <c:v>2815</c:v>
                </c:pt>
                <c:pt idx="23314">
                  <c:v>2830</c:v>
                </c:pt>
                <c:pt idx="23315">
                  <c:v>2825</c:v>
                </c:pt>
                <c:pt idx="23316">
                  <c:v>2808</c:v>
                </c:pt>
                <c:pt idx="23317">
                  <c:v>2809</c:v>
                </c:pt>
                <c:pt idx="23318">
                  <c:v>2816</c:v>
                </c:pt>
                <c:pt idx="23319">
                  <c:v>2815</c:v>
                </c:pt>
                <c:pt idx="23320">
                  <c:v>2815</c:v>
                </c:pt>
                <c:pt idx="23321">
                  <c:v>2836</c:v>
                </c:pt>
                <c:pt idx="23322">
                  <c:v>2824</c:v>
                </c:pt>
                <c:pt idx="23323">
                  <c:v>2860</c:v>
                </c:pt>
                <c:pt idx="23324">
                  <c:v>2828</c:v>
                </c:pt>
                <c:pt idx="23325">
                  <c:v>2803</c:v>
                </c:pt>
                <c:pt idx="23326">
                  <c:v>2825</c:v>
                </c:pt>
                <c:pt idx="23327">
                  <c:v>2826</c:v>
                </c:pt>
                <c:pt idx="23328">
                  <c:v>2836</c:v>
                </c:pt>
                <c:pt idx="23329">
                  <c:v>2822</c:v>
                </c:pt>
                <c:pt idx="23330">
                  <c:v>2839</c:v>
                </c:pt>
                <c:pt idx="23331">
                  <c:v>2823</c:v>
                </c:pt>
                <c:pt idx="23332">
                  <c:v>2828</c:v>
                </c:pt>
                <c:pt idx="23333">
                  <c:v>2850</c:v>
                </c:pt>
                <c:pt idx="23334">
                  <c:v>2814</c:v>
                </c:pt>
                <c:pt idx="23335">
                  <c:v>2851</c:v>
                </c:pt>
                <c:pt idx="23336">
                  <c:v>2818</c:v>
                </c:pt>
                <c:pt idx="23337">
                  <c:v>2832</c:v>
                </c:pt>
                <c:pt idx="23338">
                  <c:v>2806</c:v>
                </c:pt>
                <c:pt idx="23339">
                  <c:v>2803</c:v>
                </c:pt>
                <c:pt idx="23340">
                  <c:v>2801</c:v>
                </c:pt>
                <c:pt idx="23341">
                  <c:v>2778</c:v>
                </c:pt>
                <c:pt idx="23342">
                  <c:v>2822</c:v>
                </c:pt>
                <c:pt idx="23343">
                  <c:v>2827</c:v>
                </c:pt>
                <c:pt idx="23344">
                  <c:v>2846</c:v>
                </c:pt>
                <c:pt idx="23345">
                  <c:v>2829</c:v>
                </c:pt>
                <c:pt idx="23346">
                  <c:v>2817</c:v>
                </c:pt>
                <c:pt idx="23347">
                  <c:v>2801</c:v>
                </c:pt>
                <c:pt idx="23348">
                  <c:v>2826</c:v>
                </c:pt>
                <c:pt idx="23349">
                  <c:v>2785</c:v>
                </c:pt>
                <c:pt idx="23350">
                  <c:v>2819</c:v>
                </c:pt>
                <c:pt idx="23351">
                  <c:v>2801</c:v>
                </c:pt>
                <c:pt idx="23352">
                  <c:v>2840</c:v>
                </c:pt>
                <c:pt idx="23353">
                  <c:v>2853</c:v>
                </c:pt>
                <c:pt idx="23354">
                  <c:v>2820</c:v>
                </c:pt>
                <c:pt idx="23355">
                  <c:v>2792</c:v>
                </c:pt>
                <c:pt idx="23356">
                  <c:v>2831</c:v>
                </c:pt>
                <c:pt idx="23357">
                  <c:v>2820</c:v>
                </c:pt>
                <c:pt idx="23358">
                  <c:v>2798</c:v>
                </c:pt>
                <c:pt idx="23359">
                  <c:v>2841</c:v>
                </c:pt>
                <c:pt idx="23360">
                  <c:v>2827</c:v>
                </c:pt>
                <c:pt idx="23361">
                  <c:v>2830</c:v>
                </c:pt>
                <c:pt idx="23362">
                  <c:v>2831</c:v>
                </c:pt>
                <c:pt idx="23363">
                  <c:v>2854</c:v>
                </c:pt>
                <c:pt idx="23364">
                  <c:v>2853</c:v>
                </c:pt>
                <c:pt idx="23365">
                  <c:v>2814</c:v>
                </c:pt>
                <c:pt idx="23366">
                  <c:v>2812</c:v>
                </c:pt>
                <c:pt idx="23367">
                  <c:v>2824</c:v>
                </c:pt>
                <c:pt idx="23368">
                  <c:v>2831</c:v>
                </c:pt>
                <c:pt idx="23369">
                  <c:v>2772</c:v>
                </c:pt>
                <c:pt idx="23370">
                  <c:v>2834</c:v>
                </c:pt>
                <c:pt idx="23371">
                  <c:v>2838</c:v>
                </c:pt>
                <c:pt idx="23372">
                  <c:v>2803</c:v>
                </c:pt>
                <c:pt idx="23373">
                  <c:v>2800</c:v>
                </c:pt>
                <c:pt idx="23374">
                  <c:v>2780</c:v>
                </c:pt>
                <c:pt idx="23375">
                  <c:v>2825</c:v>
                </c:pt>
                <c:pt idx="23376">
                  <c:v>2800</c:v>
                </c:pt>
                <c:pt idx="23377">
                  <c:v>2797</c:v>
                </c:pt>
                <c:pt idx="23378">
                  <c:v>2806</c:v>
                </c:pt>
                <c:pt idx="23379">
                  <c:v>2780</c:v>
                </c:pt>
                <c:pt idx="23380">
                  <c:v>2802</c:v>
                </c:pt>
                <c:pt idx="23381">
                  <c:v>2821</c:v>
                </c:pt>
                <c:pt idx="23382">
                  <c:v>2810</c:v>
                </c:pt>
                <c:pt idx="23383">
                  <c:v>2788</c:v>
                </c:pt>
                <c:pt idx="23384">
                  <c:v>2762</c:v>
                </c:pt>
                <c:pt idx="23385">
                  <c:v>2829</c:v>
                </c:pt>
                <c:pt idx="23386">
                  <c:v>2789</c:v>
                </c:pt>
                <c:pt idx="23387">
                  <c:v>2812</c:v>
                </c:pt>
                <c:pt idx="23388">
                  <c:v>2783</c:v>
                </c:pt>
                <c:pt idx="23389">
                  <c:v>2788</c:v>
                </c:pt>
                <c:pt idx="23390">
                  <c:v>2792</c:v>
                </c:pt>
                <c:pt idx="23391">
                  <c:v>2776</c:v>
                </c:pt>
                <c:pt idx="23392">
                  <c:v>2816</c:v>
                </c:pt>
                <c:pt idx="23393">
                  <c:v>2800</c:v>
                </c:pt>
                <c:pt idx="23394">
                  <c:v>2811</c:v>
                </c:pt>
                <c:pt idx="23395">
                  <c:v>2801</c:v>
                </c:pt>
                <c:pt idx="23396">
                  <c:v>2811</c:v>
                </c:pt>
                <c:pt idx="23397">
                  <c:v>2802</c:v>
                </c:pt>
                <c:pt idx="23398">
                  <c:v>2825</c:v>
                </c:pt>
                <c:pt idx="23399">
                  <c:v>2822</c:v>
                </c:pt>
                <c:pt idx="23400">
                  <c:v>2798</c:v>
                </c:pt>
                <c:pt idx="23401">
                  <c:v>2795</c:v>
                </c:pt>
                <c:pt idx="23402">
                  <c:v>2805</c:v>
                </c:pt>
                <c:pt idx="23403">
                  <c:v>2796</c:v>
                </c:pt>
                <c:pt idx="23404">
                  <c:v>2773</c:v>
                </c:pt>
                <c:pt idx="23405">
                  <c:v>2831</c:v>
                </c:pt>
                <c:pt idx="23406">
                  <c:v>2800</c:v>
                </c:pt>
                <c:pt idx="23407">
                  <c:v>2809</c:v>
                </c:pt>
                <c:pt idx="23408">
                  <c:v>2803</c:v>
                </c:pt>
                <c:pt idx="23409">
                  <c:v>2825</c:v>
                </c:pt>
                <c:pt idx="23410">
                  <c:v>2820</c:v>
                </c:pt>
                <c:pt idx="23411">
                  <c:v>2815</c:v>
                </c:pt>
                <c:pt idx="23412">
                  <c:v>2808</c:v>
                </c:pt>
                <c:pt idx="23413">
                  <c:v>2804</c:v>
                </c:pt>
                <c:pt idx="23414">
                  <c:v>2804</c:v>
                </c:pt>
                <c:pt idx="23415">
                  <c:v>2811</c:v>
                </c:pt>
                <c:pt idx="23416">
                  <c:v>2787</c:v>
                </c:pt>
                <c:pt idx="23417">
                  <c:v>2793</c:v>
                </c:pt>
                <c:pt idx="23418">
                  <c:v>2778</c:v>
                </c:pt>
                <c:pt idx="23419">
                  <c:v>2778</c:v>
                </c:pt>
                <c:pt idx="23420">
                  <c:v>2770</c:v>
                </c:pt>
                <c:pt idx="23421">
                  <c:v>2797</c:v>
                </c:pt>
                <c:pt idx="23422">
                  <c:v>2797</c:v>
                </c:pt>
                <c:pt idx="23423">
                  <c:v>2806</c:v>
                </c:pt>
                <c:pt idx="23424">
                  <c:v>2806</c:v>
                </c:pt>
                <c:pt idx="23425">
                  <c:v>2839</c:v>
                </c:pt>
                <c:pt idx="23426">
                  <c:v>2795</c:v>
                </c:pt>
                <c:pt idx="23427">
                  <c:v>2790</c:v>
                </c:pt>
                <c:pt idx="23428">
                  <c:v>2776</c:v>
                </c:pt>
                <c:pt idx="23429">
                  <c:v>2807</c:v>
                </c:pt>
                <c:pt idx="23430">
                  <c:v>2806</c:v>
                </c:pt>
                <c:pt idx="23431">
                  <c:v>2807</c:v>
                </c:pt>
                <c:pt idx="23432">
                  <c:v>2811</c:v>
                </c:pt>
                <c:pt idx="23433">
                  <c:v>2805</c:v>
                </c:pt>
                <c:pt idx="23434">
                  <c:v>2791</c:v>
                </c:pt>
                <c:pt idx="23435">
                  <c:v>2816</c:v>
                </c:pt>
                <c:pt idx="23436">
                  <c:v>2799</c:v>
                </c:pt>
                <c:pt idx="23437">
                  <c:v>2787</c:v>
                </c:pt>
                <c:pt idx="23438">
                  <c:v>2791</c:v>
                </c:pt>
                <c:pt idx="23439">
                  <c:v>2796</c:v>
                </c:pt>
                <c:pt idx="23440">
                  <c:v>2820</c:v>
                </c:pt>
                <c:pt idx="23441">
                  <c:v>2818</c:v>
                </c:pt>
                <c:pt idx="23442">
                  <c:v>2845</c:v>
                </c:pt>
                <c:pt idx="23443">
                  <c:v>2845</c:v>
                </c:pt>
                <c:pt idx="23444">
                  <c:v>2810</c:v>
                </c:pt>
                <c:pt idx="23445">
                  <c:v>2803</c:v>
                </c:pt>
                <c:pt idx="23446">
                  <c:v>2802</c:v>
                </c:pt>
                <c:pt idx="23447">
                  <c:v>2829</c:v>
                </c:pt>
                <c:pt idx="23448">
                  <c:v>2843</c:v>
                </c:pt>
                <c:pt idx="23449">
                  <c:v>2825</c:v>
                </c:pt>
                <c:pt idx="23450">
                  <c:v>2841</c:v>
                </c:pt>
                <c:pt idx="23451">
                  <c:v>2851</c:v>
                </c:pt>
                <c:pt idx="23452">
                  <c:v>2816</c:v>
                </c:pt>
                <c:pt idx="23453">
                  <c:v>2820</c:v>
                </c:pt>
                <c:pt idx="23454">
                  <c:v>2842</c:v>
                </c:pt>
                <c:pt idx="23455">
                  <c:v>2816</c:v>
                </c:pt>
                <c:pt idx="23456">
                  <c:v>2847</c:v>
                </c:pt>
                <c:pt idx="23457">
                  <c:v>2820</c:v>
                </c:pt>
                <c:pt idx="23458">
                  <c:v>2843</c:v>
                </c:pt>
                <c:pt idx="23459">
                  <c:v>2831</c:v>
                </c:pt>
                <c:pt idx="23460">
                  <c:v>2839</c:v>
                </c:pt>
                <c:pt idx="23461">
                  <c:v>2840</c:v>
                </c:pt>
                <c:pt idx="23462">
                  <c:v>2811</c:v>
                </c:pt>
                <c:pt idx="23463">
                  <c:v>2818</c:v>
                </c:pt>
                <c:pt idx="23464">
                  <c:v>2844</c:v>
                </c:pt>
                <c:pt idx="23465">
                  <c:v>2858</c:v>
                </c:pt>
                <c:pt idx="23466">
                  <c:v>2833</c:v>
                </c:pt>
                <c:pt idx="23467">
                  <c:v>2821</c:v>
                </c:pt>
                <c:pt idx="23468">
                  <c:v>2809</c:v>
                </c:pt>
                <c:pt idx="23469">
                  <c:v>2845</c:v>
                </c:pt>
                <c:pt idx="23470">
                  <c:v>2813</c:v>
                </c:pt>
                <c:pt idx="23471">
                  <c:v>2825</c:v>
                </c:pt>
                <c:pt idx="23472">
                  <c:v>2872</c:v>
                </c:pt>
                <c:pt idx="23473">
                  <c:v>2842</c:v>
                </c:pt>
                <c:pt idx="23474">
                  <c:v>2817</c:v>
                </c:pt>
                <c:pt idx="23475">
                  <c:v>2809</c:v>
                </c:pt>
                <c:pt idx="23476">
                  <c:v>2843</c:v>
                </c:pt>
                <c:pt idx="23477">
                  <c:v>2848</c:v>
                </c:pt>
                <c:pt idx="23478">
                  <c:v>2824</c:v>
                </c:pt>
                <c:pt idx="23479">
                  <c:v>2813</c:v>
                </c:pt>
                <c:pt idx="23480">
                  <c:v>2813</c:v>
                </c:pt>
                <c:pt idx="23481">
                  <c:v>2838</c:v>
                </c:pt>
                <c:pt idx="23482">
                  <c:v>2839</c:v>
                </c:pt>
                <c:pt idx="23483">
                  <c:v>2842</c:v>
                </c:pt>
                <c:pt idx="23484">
                  <c:v>2846</c:v>
                </c:pt>
                <c:pt idx="23485">
                  <c:v>2881</c:v>
                </c:pt>
                <c:pt idx="23486">
                  <c:v>2855</c:v>
                </c:pt>
                <c:pt idx="23487">
                  <c:v>2837</c:v>
                </c:pt>
                <c:pt idx="23488">
                  <c:v>2835</c:v>
                </c:pt>
                <c:pt idx="23489">
                  <c:v>2831</c:v>
                </c:pt>
                <c:pt idx="23490">
                  <c:v>2811</c:v>
                </c:pt>
                <c:pt idx="23491">
                  <c:v>2814</c:v>
                </c:pt>
                <c:pt idx="23492">
                  <c:v>2844</c:v>
                </c:pt>
                <c:pt idx="23493">
                  <c:v>2801</c:v>
                </c:pt>
                <c:pt idx="23494">
                  <c:v>2794</c:v>
                </c:pt>
                <c:pt idx="23495">
                  <c:v>2817</c:v>
                </c:pt>
                <c:pt idx="23496">
                  <c:v>2818</c:v>
                </c:pt>
                <c:pt idx="23497">
                  <c:v>2816</c:v>
                </c:pt>
                <c:pt idx="23498">
                  <c:v>2825</c:v>
                </c:pt>
                <c:pt idx="23499">
                  <c:v>2792</c:v>
                </c:pt>
                <c:pt idx="23500">
                  <c:v>2834</c:v>
                </c:pt>
                <c:pt idx="23501">
                  <c:v>2831</c:v>
                </c:pt>
                <c:pt idx="23502">
                  <c:v>2856</c:v>
                </c:pt>
                <c:pt idx="23503">
                  <c:v>2835</c:v>
                </c:pt>
                <c:pt idx="23504">
                  <c:v>2822</c:v>
                </c:pt>
                <c:pt idx="23505">
                  <c:v>2829</c:v>
                </c:pt>
                <c:pt idx="23506">
                  <c:v>2818</c:v>
                </c:pt>
                <c:pt idx="23507">
                  <c:v>2809</c:v>
                </c:pt>
                <c:pt idx="23508">
                  <c:v>2836</c:v>
                </c:pt>
                <c:pt idx="23509">
                  <c:v>2831</c:v>
                </c:pt>
                <c:pt idx="23510">
                  <c:v>2811</c:v>
                </c:pt>
                <c:pt idx="23511">
                  <c:v>2807</c:v>
                </c:pt>
                <c:pt idx="23512">
                  <c:v>2828</c:v>
                </c:pt>
                <c:pt idx="23513">
                  <c:v>2821</c:v>
                </c:pt>
                <c:pt idx="23514">
                  <c:v>2797</c:v>
                </c:pt>
                <c:pt idx="23515">
                  <c:v>2844</c:v>
                </c:pt>
                <c:pt idx="23516">
                  <c:v>2832</c:v>
                </c:pt>
                <c:pt idx="23517">
                  <c:v>2824</c:v>
                </c:pt>
                <c:pt idx="23518">
                  <c:v>2880</c:v>
                </c:pt>
                <c:pt idx="23519">
                  <c:v>2842</c:v>
                </c:pt>
                <c:pt idx="23520">
                  <c:v>2821</c:v>
                </c:pt>
                <c:pt idx="23521">
                  <c:v>2829</c:v>
                </c:pt>
                <c:pt idx="23522">
                  <c:v>2835</c:v>
                </c:pt>
                <c:pt idx="23523">
                  <c:v>2849</c:v>
                </c:pt>
                <c:pt idx="23524">
                  <c:v>2853</c:v>
                </c:pt>
                <c:pt idx="23525">
                  <c:v>2836</c:v>
                </c:pt>
                <c:pt idx="23526">
                  <c:v>2810</c:v>
                </c:pt>
                <c:pt idx="23527">
                  <c:v>2819</c:v>
                </c:pt>
                <c:pt idx="23528">
                  <c:v>2845</c:v>
                </c:pt>
                <c:pt idx="23529">
                  <c:v>2858</c:v>
                </c:pt>
                <c:pt idx="23530">
                  <c:v>2834</c:v>
                </c:pt>
                <c:pt idx="23531">
                  <c:v>2839</c:v>
                </c:pt>
                <c:pt idx="23532">
                  <c:v>2850</c:v>
                </c:pt>
                <c:pt idx="23533">
                  <c:v>2850</c:v>
                </c:pt>
                <c:pt idx="23534">
                  <c:v>2834</c:v>
                </c:pt>
                <c:pt idx="23535">
                  <c:v>2840</c:v>
                </c:pt>
                <c:pt idx="23536">
                  <c:v>2807</c:v>
                </c:pt>
                <c:pt idx="23537">
                  <c:v>2819</c:v>
                </c:pt>
                <c:pt idx="23538">
                  <c:v>2803</c:v>
                </c:pt>
                <c:pt idx="23539">
                  <c:v>2835</c:v>
                </c:pt>
                <c:pt idx="23540">
                  <c:v>2808</c:v>
                </c:pt>
                <c:pt idx="23541">
                  <c:v>2834</c:v>
                </c:pt>
                <c:pt idx="23542">
                  <c:v>2814</c:v>
                </c:pt>
                <c:pt idx="23543">
                  <c:v>2829</c:v>
                </c:pt>
                <c:pt idx="23544">
                  <c:v>2828</c:v>
                </c:pt>
                <c:pt idx="23545">
                  <c:v>2823</c:v>
                </c:pt>
                <c:pt idx="23546">
                  <c:v>2859</c:v>
                </c:pt>
                <c:pt idx="23547">
                  <c:v>2814</c:v>
                </c:pt>
                <c:pt idx="23548">
                  <c:v>2780</c:v>
                </c:pt>
                <c:pt idx="23549">
                  <c:v>2796</c:v>
                </c:pt>
                <c:pt idx="23550">
                  <c:v>2822</c:v>
                </c:pt>
                <c:pt idx="23551">
                  <c:v>2826</c:v>
                </c:pt>
                <c:pt idx="23552">
                  <c:v>2817</c:v>
                </c:pt>
                <c:pt idx="23553">
                  <c:v>2823</c:v>
                </c:pt>
                <c:pt idx="23554">
                  <c:v>2842</c:v>
                </c:pt>
                <c:pt idx="23555">
                  <c:v>2843</c:v>
                </c:pt>
                <c:pt idx="23556">
                  <c:v>2792</c:v>
                </c:pt>
                <c:pt idx="23557">
                  <c:v>2845</c:v>
                </c:pt>
                <c:pt idx="23558">
                  <c:v>2832</c:v>
                </c:pt>
                <c:pt idx="23559">
                  <c:v>2833</c:v>
                </c:pt>
                <c:pt idx="23560">
                  <c:v>2839</c:v>
                </c:pt>
                <c:pt idx="23561">
                  <c:v>2847</c:v>
                </c:pt>
                <c:pt idx="23562">
                  <c:v>2809</c:v>
                </c:pt>
                <c:pt idx="23563">
                  <c:v>2800</c:v>
                </c:pt>
                <c:pt idx="23564">
                  <c:v>2807</c:v>
                </c:pt>
                <c:pt idx="23565">
                  <c:v>2786</c:v>
                </c:pt>
                <c:pt idx="23566">
                  <c:v>2785</c:v>
                </c:pt>
                <c:pt idx="23567">
                  <c:v>2791</c:v>
                </c:pt>
                <c:pt idx="23568">
                  <c:v>2807</c:v>
                </c:pt>
                <c:pt idx="23569">
                  <c:v>2788</c:v>
                </c:pt>
                <c:pt idx="23570">
                  <c:v>2816</c:v>
                </c:pt>
                <c:pt idx="23571">
                  <c:v>2790</c:v>
                </c:pt>
                <c:pt idx="23572">
                  <c:v>2805</c:v>
                </c:pt>
                <c:pt idx="23573">
                  <c:v>2823</c:v>
                </c:pt>
                <c:pt idx="23574">
                  <c:v>2828</c:v>
                </c:pt>
                <c:pt idx="23575">
                  <c:v>2808</c:v>
                </c:pt>
                <c:pt idx="23576">
                  <c:v>2806</c:v>
                </c:pt>
                <c:pt idx="23577">
                  <c:v>2802</c:v>
                </c:pt>
                <c:pt idx="23578">
                  <c:v>2807</c:v>
                </c:pt>
                <c:pt idx="23579">
                  <c:v>2800</c:v>
                </c:pt>
                <c:pt idx="23580">
                  <c:v>2821</c:v>
                </c:pt>
                <c:pt idx="23581">
                  <c:v>2831</c:v>
                </c:pt>
                <c:pt idx="23582">
                  <c:v>2840</c:v>
                </c:pt>
                <c:pt idx="23583">
                  <c:v>2840</c:v>
                </c:pt>
                <c:pt idx="23584">
                  <c:v>2843</c:v>
                </c:pt>
                <c:pt idx="23585">
                  <c:v>2823</c:v>
                </c:pt>
                <c:pt idx="23586">
                  <c:v>2843</c:v>
                </c:pt>
                <c:pt idx="23587">
                  <c:v>2803</c:v>
                </c:pt>
                <c:pt idx="23588">
                  <c:v>2797</c:v>
                </c:pt>
                <c:pt idx="23589">
                  <c:v>2822</c:v>
                </c:pt>
                <c:pt idx="23590">
                  <c:v>2832</c:v>
                </c:pt>
                <c:pt idx="23591">
                  <c:v>2810</c:v>
                </c:pt>
                <c:pt idx="23592">
                  <c:v>2844</c:v>
                </c:pt>
                <c:pt idx="23593">
                  <c:v>2815</c:v>
                </c:pt>
                <c:pt idx="23594">
                  <c:v>2815</c:v>
                </c:pt>
                <c:pt idx="23595">
                  <c:v>2835</c:v>
                </c:pt>
                <c:pt idx="23596">
                  <c:v>2846</c:v>
                </c:pt>
                <c:pt idx="23597">
                  <c:v>2816</c:v>
                </c:pt>
                <c:pt idx="23598">
                  <c:v>2826</c:v>
                </c:pt>
                <c:pt idx="23599">
                  <c:v>2819</c:v>
                </c:pt>
                <c:pt idx="23600">
                  <c:v>2819</c:v>
                </c:pt>
                <c:pt idx="23601">
                  <c:v>2803</c:v>
                </c:pt>
                <c:pt idx="23602">
                  <c:v>2803</c:v>
                </c:pt>
                <c:pt idx="23603">
                  <c:v>2805</c:v>
                </c:pt>
                <c:pt idx="23604">
                  <c:v>2792</c:v>
                </c:pt>
                <c:pt idx="23605">
                  <c:v>2808</c:v>
                </c:pt>
                <c:pt idx="23606">
                  <c:v>2787</c:v>
                </c:pt>
                <c:pt idx="23607">
                  <c:v>2774</c:v>
                </c:pt>
                <c:pt idx="23608">
                  <c:v>2771</c:v>
                </c:pt>
                <c:pt idx="23609">
                  <c:v>2808</c:v>
                </c:pt>
                <c:pt idx="23610">
                  <c:v>2792</c:v>
                </c:pt>
                <c:pt idx="23611">
                  <c:v>2807</c:v>
                </c:pt>
                <c:pt idx="23612">
                  <c:v>2806</c:v>
                </c:pt>
                <c:pt idx="23613">
                  <c:v>2796</c:v>
                </c:pt>
                <c:pt idx="23614">
                  <c:v>2842</c:v>
                </c:pt>
                <c:pt idx="23615">
                  <c:v>2825</c:v>
                </c:pt>
                <c:pt idx="23616">
                  <c:v>2832</c:v>
                </c:pt>
                <c:pt idx="23617">
                  <c:v>2840</c:v>
                </c:pt>
                <c:pt idx="23618">
                  <c:v>2825</c:v>
                </c:pt>
                <c:pt idx="23619">
                  <c:v>2823</c:v>
                </c:pt>
                <c:pt idx="23620">
                  <c:v>2842</c:v>
                </c:pt>
                <c:pt idx="23621">
                  <c:v>2839</c:v>
                </c:pt>
                <c:pt idx="23622">
                  <c:v>2858</c:v>
                </c:pt>
                <c:pt idx="23623">
                  <c:v>2811</c:v>
                </c:pt>
                <c:pt idx="23624">
                  <c:v>2854</c:v>
                </c:pt>
                <c:pt idx="23625">
                  <c:v>2861</c:v>
                </c:pt>
                <c:pt idx="23626">
                  <c:v>2852</c:v>
                </c:pt>
                <c:pt idx="23627">
                  <c:v>2828</c:v>
                </c:pt>
                <c:pt idx="23628">
                  <c:v>2850</c:v>
                </c:pt>
                <c:pt idx="23629">
                  <c:v>2849</c:v>
                </c:pt>
                <c:pt idx="23630">
                  <c:v>2850</c:v>
                </c:pt>
                <c:pt idx="23631">
                  <c:v>2815</c:v>
                </c:pt>
                <c:pt idx="23632">
                  <c:v>2862</c:v>
                </c:pt>
                <c:pt idx="23633">
                  <c:v>2859</c:v>
                </c:pt>
                <c:pt idx="23634">
                  <c:v>2867</c:v>
                </c:pt>
                <c:pt idx="23635">
                  <c:v>2822</c:v>
                </c:pt>
                <c:pt idx="23636">
                  <c:v>2833</c:v>
                </c:pt>
                <c:pt idx="23637">
                  <c:v>2875</c:v>
                </c:pt>
                <c:pt idx="23638">
                  <c:v>2833</c:v>
                </c:pt>
                <c:pt idx="23639">
                  <c:v>2837</c:v>
                </c:pt>
                <c:pt idx="23640">
                  <c:v>2844</c:v>
                </c:pt>
                <c:pt idx="23641">
                  <c:v>2852</c:v>
                </c:pt>
                <c:pt idx="23642">
                  <c:v>2855</c:v>
                </c:pt>
                <c:pt idx="23643">
                  <c:v>2851</c:v>
                </c:pt>
                <c:pt idx="23644">
                  <c:v>2833</c:v>
                </c:pt>
                <c:pt idx="23645">
                  <c:v>2837</c:v>
                </c:pt>
                <c:pt idx="23646">
                  <c:v>2862</c:v>
                </c:pt>
                <c:pt idx="23647">
                  <c:v>2839</c:v>
                </c:pt>
                <c:pt idx="23648">
                  <c:v>2858</c:v>
                </c:pt>
                <c:pt idx="23649">
                  <c:v>2854</c:v>
                </c:pt>
                <c:pt idx="23650">
                  <c:v>2839</c:v>
                </c:pt>
                <c:pt idx="23651">
                  <c:v>2858</c:v>
                </c:pt>
                <c:pt idx="23652">
                  <c:v>2830</c:v>
                </c:pt>
                <c:pt idx="23653">
                  <c:v>2847</c:v>
                </c:pt>
                <c:pt idx="23654">
                  <c:v>2850</c:v>
                </c:pt>
                <c:pt idx="23655">
                  <c:v>2852</c:v>
                </c:pt>
                <c:pt idx="23656">
                  <c:v>2845</c:v>
                </c:pt>
                <c:pt idx="23657">
                  <c:v>2836</c:v>
                </c:pt>
                <c:pt idx="23658">
                  <c:v>2867</c:v>
                </c:pt>
                <c:pt idx="23659">
                  <c:v>2871</c:v>
                </c:pt>
                <c:pt idx="23660">
                  <c:v>2837</c:v>
                </c:pt>
                <c:pt idx="23661">
                  <c:v>2873</c:v>
                </c:pt>
                <c:pt idx="23662">
                  <c:v>2850</c:v>
                </c:pt>
                <c:pt idx="23663">
                  <c:v>2863</c:v>
                </c:pt>
                <c:pt idx="23664">
                  <c:v>2815</c:v>
                </c:pt>
                <c:pt idx="23665">
                  <c:v>2850</c:v>
                </c:pt>
                <c:pt idx="23666">
                  <c:v>2810</c:v>
                </c:pt>
                <c:pt idx="23667">
                  <c:v>2857</c:v>
                </c:pt>
                <c:pt idx="23668">
                  <c:v>2843</c:v>
                </c:pt>
                <c:pt idx="23669">
                  <c:v>2843</c:v>
                </c:pt>
                <c:pt idx="23670">
                  <c:v>2855</c:v>
                </c:pt>
                <c:pt idx="23671">
                  <c:v>2808</c:v>
                </c:pt>
                <c:pt idx="23672">
                  <c:v>2838</c:v>
                </c:pt>
                <c:pt idx="23673">
                  <c:v>2803</c:v>
                </c:pt>
                <c:pt idx="23674">
                  <c:v>2855</c:v>
                </c:pt>
                <c:pt idx="23675">
                  <c:v>2833</c:v>
                </c:pt>
                <c:pt idx="23676">
                  <c:v>2823</c:v>
                </c:pt>
                <c:pt idx="23677">
                  <c:v>2831</c:v>
                </c:pt>
                <c:pt idx="23678">
                  <c:v>2844</c:v>
                </c:pt>
                <c:pt idx="23679">
                  <c:v>2853</c:v>
                </c:pt>
                <c:pt idx="23680">
                  <c:v>2846</c:v>
                </c:pt>
                <c:pt idx="23681">
                  <c:v>2840</c:v>
                </c:pt>
                <c:pt idx="23682">
                  <c:v>2818</c:v>
                </c:pt>
                <c:pt idx="23683">
                  <c:v>2841</c:v>
                </c:pt>
                <c:pt idx="23684">
                  <c:v>2853</c:v>
                </c:pt>
                <c:pt idx="23685">
                  <c:v>2850</c:v>
                </c:pt>
                <c:pt idx="23686">
                  <c:v>2851</c:v>
                </c:pt>
                <c:pt idx="23687">
                  <c:v>2840</c:v>
                </c:pt>
                <c:pt idx="23688">
                  <c:v>2852</c:v>
                </c:pt>
                <c:pt idx="23689">
                  <c:v>2857</c:v>
                </c:pt>
                <c:pt idx="23690">
                  <c:v>2829</c:v>
                </c:pt>
                <c:pt idx="23691">
                  <c:v>2854</c:v>
                </c:pt>
                <c:pt idx="23692">
                  <c:v>2853</c:v>
                </c:pt>
                <c:pt idx="23693">
                  <c:v>2857</c:v>
                </c:pt>
                <c:pt idx="23694">
                  <c:v>2822</c:v>
                </c:pt>
                <c:pt idx="23695">
                  <c:v>2870</c:v>
                </c:pt>
                <c:pt idx="23696">
                  <c:v>2853</c:v>
                </c:pt>
                <c:pt idx="23697">
                  <c:v>2850</c:v>
                </c:pt>
                <c:pt idx="23698">
                  <c:v>2853</c:v>
                </c:pt>
                <c:pt idx="23699">
                  <c:v>2850</c:v>
                </c:pt>
                <c:pt idx="23700">
                  <c:v>2858</c:v>
                </c:pt>
                <c:pt idx="23701">
                  <c:v>2837</c:v>
                </c:pt>
                <c:pt idx="23702">
                  <c:v>2845</c:v>
                </c:pt>
                <c:pt idx="23703">
                  <c:v>2813</c:v>
                </c:pt>
                <c:pt idx="23704">
                  <c:v>2841</c:v>
                </c:pt>
                <c:pt idx="23705">
                  <c:v>2835</c:v>
                </c:pt>
                <c:pt idx="23706">
                  <c:v>2836</c:v>
                </c:pt>
                <c:pt idx="23707">
                  <c:v>2799</c:v>
                </c:pt>
                <c:pt idx="23708">
                  <c:v>2852</c:v>
                </c:pt>
                <c:pt idx="23709">
                  <c:v>2822</c:v>
                </c:pt>
                <c:pt idx="23710">
                  <c:v>2805</c:v>
                </c:pt>
                <c:pt idx="23711">
                  <c:v>2837</c:v>
                </c:pt>
                <c:pt idx="23712">
                  <c:v>2808</c:v>
                </c:pt>
                <c:pt idx="23713">
                  <c:v>2854</c:v>
                </c:pt>
                <c:pt idx="23714">
                  <c:v>2828</c:v>
                </c:pt>
                <c:pt idx="23715">
                  <c:v>2842</c:v>
                </c:pt>
                <c:pt idx="23716">
                  <c:v>2845</c:v>
                </c:pt>
                <c:pt idx="23717">
                  <c:v>2849</c:v>
                </c:pt>
                <c:pt idx="23718">
                  <c:v>2838</c:v>
                </c:pt>
                <c:pt idx="23719">
                  <c:v>2809</c:v>
                </c:pt>
                <c:pt idx="23720">
                  <c:v>2827</c:v>
                </c:pt>
                <c:pt idx="23721">
                  <c:v>2848</c:v>
                </c:pt>
                <c:pt idx="23722">
                  <c:v>2863</c:v>
                </c:pt>
                <c:pt idx="23723">
                  <c:v>2832</c:v>
                </c:pt>
                <c:pt idx="23724">
                  <c:v>2829</c:v>
                </c:pt>
                <c:pt idx="23725">
                  <c:v>2859</c:v>
                </c:pt>
                <c:pt idx="23726">
                  <c:v>2838</c:v>
                </c:pt>
                <c:pt idx="23727">
                  <c:v>2852</c:v>
                </c:pt>
                <c:pt idx="23728">
                  <c:v>2874</c:v>
                </c:pt>
                <c:pt idx="23729">
                  <c:v>2850</c:v>
                </c:pt>
                <c:pt idx="23730">
                  <c:v>2863</c:v>
                </c:pt>
                <c:pt idx="23731">
                  <c:v>2833</c:v>
                </c:pt>
                <c:pt idx="23732">
                  <c:v>2850</c:v>
                </c:pt>
                <c:pt idx="23733">
                  <c:v>2830</c:v>
                </c:pt>
                <c:pt idx="23734">
                  <c:v>2831</c:v>
                </c:pt>
                <c:pt idx="23735">
                  <c:v>2848</c:v>
                </c:pt>
                <c:pt idx="23736">
                  <c:v>2859</c:v>
                </c:pt>
                <c:pt idx="23737">
                  <c:v>2833</c:v>
                </c:pt>
                <c:pt idx="23738">
                  <c:v>2862</c:v>
                </c:pt>
                <c:pt idx="23739">
                  <c:v>2845</c:v>
                </c:pt>
                <c:pt idx="23740">
                  <c:v>2843</c:v>
                </c:pt>
                <c:pt idx="23741">
                  <c:v>2812</c:v>
                </c:pt>
                <c:pt idx="23742">
                  <c:v>2831</c:v>
                </c:pt>
                <c:pt idx="23743">
                  <c:v>2857</c:v>
                </c:pt>
                <c:pt idx="23744">
                  <c:v>2835</c:v>
                </c:pt>
                <c:pt idx="23745">
                  <c:v>2849</c:v>
                </c:pt>
                <c:pt idx="23746">
                  <c:v>2817</c:v>
                </c:pt>
                <c:pt idx="23747">
                  <c:v>2822</c:v>
                </c:pt>
                <c:pt idx="23748">
                  <c:v>2837</c:v>
                </c:pt>
                <c:pt idx="23749">
                  <c:v>2828</c:v>
                </c:pt>
                <c:pt idx="23750">
                  <c:v>2836</c:v>
                </c:pt>
                <c:pt idx="23751">
                  <c:v>2832</c:v>
                </c:pt>
                <c:pt idx="23752">
                  <c:v>2804</c:v>
                </c:pt>
                <c:pt idx="23753">
                  <c:v>2840</c:v>
                </c:pt>
                <c:pt idx="23754">
                  <c:v>2799</c:v>
                </c:pt>
                <c:pt idx="23755">
                  <c:v>2826</c:v>
                </c:pt>
                <c:pt idx="23756">
                  <c:v>2810</c:v>
                </c:pt>
                <c:pt idx="23757">
                  <c:v>2792</c:v>
                </c:pt>
                <c:pt idx="23758">
                  <c:v>2828</c:v>
                </c:pt>
                <c:pt idx="23759">
                  <c:v>2811</c:v>
                </c:pt>
                <c:pt idx="23760">
                  <c:v>2812</c:v>
                </c:pt>
                <c:pt idx="23761">
                  <c:v>2823</c:v>
                </c:pt>
                <c:pt idx="23762">
                  <c:v>2831</c:v>
                </c:pt>
                <c:pt idx="23763">
                  <c:v>2830</c:v>
                </c:pt>
                <c:pt idx="23764">
                  <c:v>2834</c:v>
                </c:pt>
                <c:pt idx="23765">
                  <c:v>2838</c:v>
                </c:pt>
                <c:pt idx="23766">
                  <c:v>2838</c:v>
                </c:pt>
                <c:pt idx="23767">
                  <c:v>2826</c:v>
                </c:pt>
                <c:pt idx="23768">
                  <c:v>2855</c:v>
                </c:pt>
                <c:pt idx="23769">
                  <c:v>2842</c:v>
                </c:pt>
                <c:pt idx="23770">
                  <c:v>2829</c:v>
                </c:pt>
                <c:pt idx="23771">
                  <c:v>2811</c:v>
                </c:pt>
                <c:pt idx="23772">
                  <c:v>2826</c:v>
                </c:pt>
                <c:pt idx="23773">
                  <c:v>2862</c:v>
                </c:pt>
                <c:pt idx="23774">
                  <c:v>2841</c:v>
                </c:pt>
                <c:pt idx="23775">
                  <c:v>2829</c:v>
                </c:pt>
                <c:pt idx="23776">
                  <c:v>2852</c:v>
                </c:pt>
                <c:pt idx="23777">
                  <c:v>2864</c:v>
                </c:pt>
                <c:pt idx="23778">
                  <c:v>2822</c:v>
                </c:pt>
                <c:pt idx="23779">
                  <c:v>2843</c:v>
                </c:pt>
                <c:pt idx="23780">
                  <c:v>2817</c:v>
                </c:pt>
                <c:pt idx="23781">
                  <c:v>2852</c:v>
                </c:pt>
                <c:pt idx="23782">
                  <c:v>2838</c:v>
                </c:pt>
                <c:pt idx="23783">
                  <c:v>2870</c:v>
                </c:pt>
                <c:pt idx="23784">
                  <c:v>2837</c:v>
                </c:pt>
                <c:pt idx="23785">
                  <c:v>2846</c:v>
                </c:pt>
                <c:pt idx="23786">
                  <c:v>2861</c:v>
                </c:pt>
                <c:pt idx="23787">
                  <c:v>2832</c:v>
                </c:pt>
                <c:pt idx="23788">
                  <c:v>2839</c:v>
                </c:pt>
                <c:pt idx="23789">
                  <c:v>2835</c:v>
                </c:pt>
                <c:pt idx="23790">
                  <c:v>2838</c:v>
                </c:pt>
                <c:pt idx="23791">
                  <c:v>2815</c:v>
                </c:pt>
                <c:pt idx="23792">
                  <c:v>2825</c:v>
                </c:pt>
                <c:pt idx="23793">
                  <c:v>2813</c:v>
                </c:pt>
                <c:pt idx="23794">
                  <c:v>2789</c:v>
                </c:pt>
                <c:pt idx="23795">
                  <c:v>2840</c:v>
                </c:pt>
                <c:pt idx="23796">
                  <c:v>2837</c:v>
                </c:pt>
                <c:pt idx="23797">
                  <c:v>2845</c:v>
                </c:pt>
                <c:pt idx="23798">
                  <c:v>2866</c:v>
                </c:pt>
                <c:pt idx="23799">
                  <c:v>2886</c:v>
                </c:pt>
                <c:pt idx="23800">
                  <c:v>2867</c:v>
                </c:pt>
                <c:pt idx="23801">
                  <c:v>2826</c:v>
                </c:pt>
                <c:pt idx="23802">
                  <c:v>2822</c:v>
                </c:pt>
                <c:pt idx="23803">
                  <c:v>2836</c:v>
                </c:pt>
                <c:pt idx="23804">
                  <c:v>2846</c:v>
                </c:pt>
                <c:pt idx="23805">
                  <c:v>2837</c:v>
                </c:pt>
                <c:pt idx="23806">
                  <c:v>2852</c:v>
                </c:pt>
                <c:pt idx="23807">
                  <c:v>2816</c:v>
                </c:pt>
                <c:pt idx="23808">
                  <c:v>2821</c:v>
                </c:pt>
                <c:pt idx="23809">
                  <c:v>2840</c:v>
                </c:pt>
                <c:pt idx="23810">
                  <c:v>2836</c:v>
                </c:pt>
                <c:pt idx="23811">
                  <c:v>2825</c:v>
                </c:pt>
                <c:pt idx="23812">
                  <c:v>2825</c:v>
                </c:pt>
                <c:pt idx="23813">
                  <c:v>2825</c:v>
                </c:pt>
                <c:pt idx="23814">
                  <c:v>2812</c:v>
                </c:pt>
                <c:pt idx="23815">
                  <c:v>2834</c:v>
                </c:pt>
                <c:pt idx="23816">
                  <c:v>2831</c:v>
                </c:pt>
                <c:pt idx="23817">
                  <c:v>2817</c:v>
                </c:pt>
                <c:pt idx="23818">
                  <c:v>2815</c:v>
                </c:pt>
                <c:pt idx="23819">
                  <c:v>2826</c:v>
                </c:pt>
                <c:pt idx="23820">
                  <c:v>2853</c:v>
                </c:pt>
                <c:pt idx="23821">
                  <c:v>2861</c:v>
                </c:pt>
                <c:pt idx="23822">
                  <c:v>2825</c:v>
                </c:pt>
                <c:pt idx="23823">
                  <c:v>2797</c:v>
                </c:pt>
                <c:pt idx="23824">
                  <c:v>2816</c:v>
                </c:pt>
                <c:pt idx="23825">
                  <c:v>2819</c:v>
                </c:pt>
                <c:pt idx="23826">
                  <c:v>2812</c:v>
                </c:pt>
                <c:pt idx="23827">
                  <c:v>2802</c:v>
                </c:pt>
                <c:pt idx="23828">
                  <c:v>2816</c:v>
                </c:pt>
                <c:pt idx="23829">
                  <c:v>2801</c:v>
                </c:pt>
                <c:pt idx="23830">
                  <c:v>2836</c:v>
                </c:pt>
                <c:pt idx="23831">
                  <c:v>2847</c:v>
                </c:pt>
                <c:pt idx="23832">
                  <c:v>2840</c:v>
                </c:pt>
                <c:pt idx="23833">
                  <c:v>2809</c:v>
                </c:pt>
                <c:pt idx="23834">
                  <c:v>2832</c:v>
                </c:pt>
                <c:pt idx="23835">
                  <c:v>2827</c:v>
                </c:pt>
                <c:pt idx="23836">
                  <c:v>2849</c:v>
                </c:pt>
                <c:pt idx="23837">
                  <c:v>2831</c:v>
                </c:pt>
                <c:pt idx="23838">
                  <c:v>2825</c:v>
                </c:pt>
                <c:pt idx="23839">
                  <c:v>2821</c:v>
                </c:pt>
                <c:pt idx="23840">
                  <c:v>2808</c:v>
                </c:pt>
                <c:pt idx="23841">
                  <c:v>2801</c:v>
                </c:pt>
                <c:pt idx="23842">
                  <c:v>2807</c:v>
                </c:pt>
                <c:pt idx="23843">
                  <c:v>2793</c:v>
                </c:pt>
                <c:pt idx="23844">
                  <c:v>2825</c:v>
                </c:pt>
                <c:pt idx="23845">
                  <c:v>2815</c:v>
                </c:pt>
                <c:pt idx="23846">
                  <c:v>2814</c:v>
                </c:pt>
                <c:pt idx="23847">
                  <c:v>2802</c:v>
                </c:pt>
                <c:pt idx="23848">
                  <c:v>2822</c:v>
                </c:pt>
                <c:pt idx="23849">
                  <c:v>2816</c:v>
                </c:pt>
                <c:pt idx="23850">
                  <c:v>2824</c:v>
                </c:pt>
                <c:pt idx="23851">
                  <c:v>2817</c:v>
                </c:pt>
                <c:pt idx="23852">
                  <c:v>2807</c:v>
                </c:pt>
                <c:pt idx="23853">
                  <c:v>2841</c:v>
                </c:pt>
                <c:pt idx="23854">
                  <c:v>2836</c:v>
                </c:pt>
                <c:pt idx="23855">
                  <c:v>2822</c:v>
                </c:pt>
                <c:pt idx="23856">
                  <c:v>2820</c:v>
                </c:pt>
                <c:pt idx="23857">
                  <c:v>2810</c:v>
                </c:pt>
                <c:pt idx="23858">
                  <c:v>2804</c:v>
                </c:pt>
                <c:pt idx="23859">
                  <c:v>2797</c:v>
                </c:pt>
                <c:pt idx="23860">
                  <c:v>2813</c:v>
                </c:pt>
                <c:pt idx="23861">
                  <c:v>2815</c:v>
                </c:pt>
                <c:pt idx="23862">
                  <c:v>2866</c:v>
                </c:pt>
                <c:pt idx="23863">
                  <c:v>2838</c:v>
                </c:pt>
                <c:pt idx="23864">
                  <c:v>2845</c:v>
                </c:pt>
                <c:pt idx="23865">
                  <c:v>2833</c:v>
                </c:pt>
                <c:pt idx="23866">
                  <c:v>2816</c:v>
                </c:pt>
                <c:pt idx="23867">
                  <c:v>2843</c:v>
                </c:pt>
                <c:pt idx="23868">
                  <c:v>2865</c:v>
                </c:pt>
                <c:pt idx="23869">
                  <c:v>2810</c:v>
                </c:pt>
                <c:pt idx="23870">
                  <c:v>2866</c:v>
                </c:pt>
                <c:pt idx="23871">
                  <c:v>2813</c:v>
                </c:pt>
                <c:pt idx="23872">
                  <c:v>2865</c:v>
                </c:pt>
                <c:pt idx="23873">
                  <c:v>2855</c:v>
                </c:pt>
                <c:pt idx="23874">
                  <c:v>2813</c:v>
                </c:pt>
                <c:pt idx="23875">
                  <c:v>2815</c:v>
                </c:pt>
                <c:pt idx="23876">
                  <c:v>2800</c:v>
                </c:pt>
                <c:pt idx="23877">
                  <c:v>2807</c:v>
                </c:pt>
                <c:pt idx="23878">
                  <c:v>2831</c:v>
                </c:pt>
                <c:pt idx="23879">
                  <c:v>2822</c:v>
                </c:pt>
                <c:pt idx="23880">
                  <c:v>2839</c:v>
                </c:pt>
                <c:pt idx="23881">
                  <c:v>2853</c:v>
                </c:pt>
                <c:pt idx="23882">
                  <c:v>2835</c:v>
                </c:pt>
                <c:pt idx="23883">
                  <c:v>2820</c:v>
                </c:pt>
                <c:pt idx="23884">
                  <c:v>2848</c:v>
                </c:pt>
                <c:pt idx="23885">
                  <c:v>2836</c:v>
                </c:pt>
                <c:pt idx="23886">
                  <c:v>2828</c:v>
                </c:pt>
                <c:pt idx="23887">
                  <c:v>2838</c:v>
                </c:pt>
                <c:pt idx="23888">
                  <c:v>2827</c:v>
                </c:pt>
                <c:pt idx="23889">
                  <c:v>2816</c:v>
                </c:pt>
                <c:pt idx="23890">
                  <c:v>2857</c:v>
                </c:pt>
                <c:pt idx="23891">
                  <c:v>2841</c:v>
                </c:pt>
                <c:pt idx="23892">
                  <c:v>2847</c:v>
                </c:pt>
                <c:pt idx="23893">
                  <c:v>2790</c:v>
                </c:pt>
                <c:pt idx="23894">
                  <c:v>2834</c:v>
                </c:pt>
                <c:pt idx="23895">
                  <c:v>2827</c:v>
                </c:pt>
                <c:pt idx="23896">
                  <c:v>2837</c:v>
                </c:pt>
                <c:pt idx="23897">
                  <c:v>2821</c:v>
                </c:pt>
                <c:pt idx="23898">
                  <c:v>2821</c:v>
                </c:pt>
                <c:pt idx="23899">
                  <c:v>2830</c:v>
                </c:pt>
                <c:pt idx="23900">
                  <c:v>2856</c:v>
                </c:pt>
                <c:pt idx="23901">
                  <c:v>2817</c:v>
                </c:pt>
                <c:pt idx="23902">
                  <c:v>2833</c:v>
                </c:pt>
                <c:pt idx="23903">
                  <c:v>2843</c:v>
                </c:pt>
                <c:pt idx="23904">
                  <c:v>2837</c:v>
                </c:pt>
                <c:pt idx="23905">
                  <c:v>2841</c:v>
                </c:pt>
                <c:pt idx="23906">
                  <c:v>2804</c:v>
                </c:pt>
                <c:pt idx="23907">
                  <c:v>2816</c:v>
                </c:pt>
                <c:pt idx="23908">
                  <c:v>2804</c:v>
                </c:pt>
                <c:pt idx="23909">
                  <c:v>2849</c:v>
                </c:pt>
                <c:pt idx="23910">
                  <c:v>2858</c:v>
                </c:pt>
                <c:pt idx="23911">
                  <c:v>2823</c:v>
                </c:pt>
                <c:pt idx="23912">
                  <c:v>2832</c:v>
                </c:pt>
                <c:pt idx="23913">
                  <c:v>2852</c:v>
                </c:pt>
                <c:pt idx="23914">
                  <c:v>2821</c:v>
                </c:pt>
                <c:pt idx="23915">
                  <c:v>2814</c:v>
                </c:pt>
                <c:pt idx="23916">
                  <c:v>2826</c:v>
                </c:pt>
                <c:pt idx="23917">
                  <c:v>2848</c:v>
                </c:pt>
                <c:pt idx="23918">
                  <c:v>2842</c:v>
                </c:pt>
                <c:pt idx="23919">
                  <c:v>2804</c:v>
                </c:pt>
                <c:pt idx="23920">
                  <c:v>2816</c:v>
                </c:pt>
                <c:pt idx="23921">
                  <c:v>2848</c:v>
                </c:pt>
                <c:pt idx="23922">
                  <c:v>2830</c:v>
                </c:pt>
                <c:pt idx="23923">
                  <c:v>2822</c:v>
                </c:pt>
                <c:pt idx="23924">
                  <c:v>2789</c:v>
                </c:pt>
                <c:pt idx="23925">
                  <c:v>2809</c:v>
                </c:pt>
                <c:pt idx="23926">
                  <c:v>2838</c:v>
                </c:pt>
                <c:pt idx="23927">
                  <c:v>2807</c:v>
                </c:pt>
                <c:pt idx="23928">
                  <c:v>2772</c:v>
                </c:pt>
                <c:pt idx="23929">
                  <c:v>2802</c:v>
                </c:pt>
                <c:pt idx="23930">
                  <c:v>2795</c:v>
                </c:pt>
                <c:pt idx="23931">
                  <c:v>2812</c:v>
                </c:pt>
                <c:pt idx="23932">
                  <c:v>2819</c:v>
                </c:pt>
                <c:pt idx="23933">
                  <c:v>2817</c:v>
                </c:pt>
                <c:pt idx="23934">
                  <c:v>2818</c:v>
                </c:pt>
                <c:pt idx="23935">
                  <c:v>2790</c:v>
                </c:pt>
                <c:pt idx="23936">
                  <c:v>2825</c:v>
                </c:pt>
                <c:pt idx="23937">
                  <c:v>2831</c:v>
                </c:pt>
                <c:pt idx="23938">
                  <c:v>2812</c:v>
                </c:pt>
                <c:pt idx="23939">
                  <c:v>2797</c:v>
                </c:pt>
                <c:pt idx="23940">
                  <c:v>2808</c:v>
                </c:pt>
                <c:pt idx="23941">
                  <c:v>2806</c:v>
                </c:pt>
                <c:pt idx="23942">
                  <c:v>2801</c:v>
                </c:pt>
                <c:pt idx="23943">
                  <c:v>2832</c:v>
                </c:pt>
                <c:pt idx="23944">
                  <c:v>2789</c:v>
                </c:pt>
                <c:pt idx="23945">
                  <c:v>2806</c:v>
                </c:pt>
                <c:pt idx="23946">
                  <c:v>2795</c:v>
                </c:pt>
                <c:pt idx="23947">
                  <c:v>2813</c:v>
                </c:pt>
                <c:pt idx="23948">
                  <c:v>2797</c:v>
                </c:pt>
                <c:pt idx="23949">
                  <c:v>2792</c:v>
                </c:pt>
                <c:pt idx="23950">
                  <c:v>2827</c:v>
                </c:pt>
                <c:pt idx="23951">
                  <c:v>2787</c:v>
                </c:pt>
                <c:pt idx="23952">
                  <c:v>2793</c:v>
                </c:pt>
                <c:pt idx="23953">
                  <c:v>2799</c:v>
                </c:pt>
                <c:pt idx="23954">
                  <c:v>2776</c:v>
                </c:pt>
                <c:pt idx="23955">
                  <c:v>2789</c:v>
                </c:pt>
                <c:pt idx="23956">
                  <c:v>2797</c:v>
                </c:pt>
                <c:pt idx="23957">
                  <c:v>2812</c:v>
                </c:pt>
                <c:pt idx="23958">
                  <c:v>2819</c:v>
                </c:pt>
                <c:pt idx="23959">
                  <c:v>2820</c:v>
                </c:pt>
                <c:pt idx="23960">
                  <c:v>2823</c:v>
                </c:pt>
                <c:pt idx="23961">
                  <c:v>2798</c:v>
                </c:pt>
                <c:pt idx="23962">
                  <c:v>2789</c:v>
                </c:pt>
                <c:pt idx="23963">
                  <c:v>2818</c:v>
                </c:pt>
                <c:pt idx="23964">
                  <c:v>2825</c:v>
                </c:pt>
                <c:pt idx="23965">
                  <c:v>2842</c:v>
                </c:pt>
                <c:pt idx="23966">
                  <c:v>2850</c:v>
                </c:pt>
                <c:pt idx="23967">
                  <c:v>2843</c:v>
                </c:pt>
                <c:pt idx="23968">
                  <c:v>2847</c:v>
                </c:pt>
                <c:pt idx="23969">
                  <c:v>2820</c:v>
                </c:pt>
                <c:pt idx="23970">
                  <c:v>2807</c:v>
                </c:pt>
                <c:pt idx="23971">
                  <c:v>2804</c:v>
                </c:pt>
                <c:pt idx="23972">
                  <c:v>2819</c:v>
                </c:pt>
                <c:pt idx="23973">
                  <c:v>2809</c:v>
                </c:pt>
                <c:pt idx="23974">
                  <c:v>2838</c:v>
                </c:pt>
                <c:pt idx="23975">
                  <c:v>2846</c:v>
                </c:pt>
                <c:pt idx="23976">
                  <c:v>2848</c:v>
                </c:pt>
                <c:pt idx="23977">
                  <c:v>2827</c:v>
                </c:pt>
                <c:pt idx="23978">
                  <c:v>2798</c:v>
                </c:pt>
                <c:pt idx="23979">
                  <c:v>2829</c:v>
                </c:pt>
                <c:pt idx="23980">
                  <c:v>2836</c:v>
                </c:pt>
                <c:pt idx="23981">
                  <c:v>2803</c:v>
                </c:pt>
                <c:pt idx="23982">
                  <c:v>2799</c:v>
                </c:pt>
                <c:pt idx="23983">
                  <c:v>2815</c:v>
                </c:pt>
                <c:pt idx="23984">
                  <c:v>2823</c:v>
                </c:pt>
                <c:pt idx="23985">
                  <c:v>2828</c:v>
                </c:pt>
                <c:pt idx="23986">
                  <c:v>2817</c:v>
                </c:pt>
                <c:pt idx="23987">
                  <c:v>2802</c:v>
                </c:pt>
                <c:pt idx="23988">
                  <c:v>2841</c:v>
                </c:pt>
                <c:pt idx="23989">
                  <c:v>2862</c:v>
                </c:pt>
                <c:pt idx="23990">
                  <c:v>2825</c:v>
                </c:pt>
                <c:pt idx="23991">
                  <c:v>2821</c:v>
                </c:pt>
                <c:pt idx="23992">
                  <c:v>2837</c:v>
                </c:pt>
                <c:pt idx="23993">
                  <c:v>2810</c:v>
                </c:pt>
                <c:pt idx="23994">
                  <c:v>2801</c:v>
                </c:pt>
                <c:pt idx="23995">
                  <c:v>2798</c:v>
                </c:pt>
                <c:pt idx="23996">
                  <c:v>2822</c:v>
                </c:pt>
                <c:pt idx="23997">
                  <c:v>2815</c:v>
                </c:pt>
                <c:pt idx="23998">
                  <c:v>2819</c:v>
                </c:pt>
                <c:pt idx="23999">
                  <c:v>2841</c:v>
                </c:pt>
                <c:pt idx="24000">
                  <c:v>2813</c:v>
                </c:pt>
                <c:pt idx="24001">
                  <c:v>2813</c:v>
                </c:pt>
                <c:pt idx="24002">
                  <c:v>2803</c:v>
                </c:pt>
                <c:pt idx="24003">
                  <c:v>2815</c:v>
                </c:pt>
                <c:pt idx="24004">
                  <c:v>2823</c:v>
                </c:pt>
                <c:pt idx="24005">
                  <c:v>2816</c:v>
                </c:pt>
                <c:pt idx="24006">
                  <c:v>2802</c:v>
                </c:pt>
                <c:pt idx="24007">
                  <c:v>2832</c:v>
                </c:pt>
                <c:pt idx="24008">
                  <c:v>2817</c:v>
                </c:pt>
                <c:pt idx="24009">
                  <c:v>2825</c:v>
                </c:pt>
                <c:pt idx="24010">
                  <c:v>2829</c:v>
                </c:pt>
                <c:pt idx="24011">
                  <c:v>2825</c:v>
                </c:pt>
                <c:pt idx="24012">
                  <c:v>2841</c:v>
                </c:pt>
                <c:pt idx="24013">
                  <c:v>2809</c:v>
                </c:pt>
                <c:pt idx="24014">
                  <c:v>2789</c:v>
                </c:pt>
                <c:pt idx="24015">
                  <c:v>2843</c:v>
                </c:pt>
                <c:pt idx="24016">
                  <c:v>2834</c:v>
                </c:pt>
                <c:pt idx="24017">
                  <c:v>2823</c:v>
                </c:pt>
                <c:pt idx="24018">
                  <c:v>2836</c:v>
                </c:pt>
                <c:pt idx="24019">
                  <c:v>2841</c:v>
                </c:pt>
                <c:pt idx="24020">
                  <c:v>2823</c:v>
                </c:pt>
                <c:pt idx="24021">
                  <c:v>2822</c:v>
                </c:pt>
                <c:pt idx="24022">
                  <c:v>2816</c:v>
                </c:pt>
                <c:pt idx="24023">
                  <c:v>2818</c:v>
                </c:pt>
                <c:pt idx="24024">
                  <c:v>2847</c:v>
                </c:pt>
                <c:pt idx="24025">
                  <c:v>2849</c:v>
                </c:pt>
                <c:pt idx="24026">
                  <c:v>2833</c:v>
                </c:pt>
                <c:pt idx="24027">
                  <c:v>2817</c:v>
                </c:pt>
                <c:pt idx="24028">
                  <c:v>2802</c:v>
                </c:pt>
                <c:pt idx="24029">
                  <c:v>2822</c:v>
                </c:pt>
                <c:pt idx="24030">
                  <c:v>2825</c:v>
                </c:pt>
                <c:pt idx="24031">
                  <c:v>2831</c:v>
                </c:pt>
                <c:pt idx="24032">
                  <c:v>2830</c:v>
                </c:pt>
                <c:pt idx="24033">
                  <c:v>2812</c:v>
                </c:pt>
                <c:pt idx="24034">
                  <c:v>2796</c:v>
                </c:pt>
                <c:pt idx="24035">
                  <c:v>2814</c:v>
                </c:pt>
                <c:pt idx="24036">
                  <c:v>2811</c:v>
                </c:pt>
                <c:pt idx="24037">
                  <c:v>2804</c:v>
                </c:pt>
                <c:pt idx="24038">
                  <c:v>2823</c:v>
                </c:pt>
                <c:pt idx="24039">
                  <c:v>2844</c:v>
                </c:pt>
                <c:pt idx="24040">
                  <c:v>2809</c:v>
                </c:pt>
                <c:pt idx="24041">
                  <c:v>2839</c:v>
                </c:pt>
                <c:pt idx="24042">
                  <c:v>2836</c:v>
                </c:pt>
                <c:pt idx="24043">
                  <c:v>2832</c:v>
                </c:pt>
                <c:pt idx="24044">
                  <c:v>2811</c:v>
                </c:pt>
                <c:pt idx="24045">
                  <c:v>2868</c:v>
                </c:pt>
                <c:pt idx="24046">
                  <c:v>2862</c:v>
                </c:pt>
                <c:pt idx="24047">
                  <c:v>2855</c:v>
                </c:pt>
                <c:pt idx="24048">
                  <c:v>2836</c:v>
                </c:pt>
                <c:pt idx="24049">
                  <c:v>2867</c:v>
                </c:pt>
                <c:pt idx="24050">
                  <c:v>2808</c:v>
                </c:pt>
                <c:pt idx="24051">
                  <c:v>2815</c:v>
                </c:pt>
                <c:pt idx="24052">
                  <c:v>2821</c:v>
                </c:pt>
                <c:pt idx="24053">
                  <c:v>2840</c:v>
                </c:pt>
                <c:pt idx="24054">
                  <c:v>2825</c:v>
                </c:pt>
                <c:pt idx="24055">
                  <c:v>2828</c:v>
                </c:pt>
                <c:pt idx="24056">
                  <c:v>2806</c:v>
                </c:pt>
                <c:pt idx="24057">
                  <c:v>2828</c:v>
                </c:pt>
                <c:pt idx="24058">
                  <c:v>2835</c:v>
                </c:pt>
                <c:pt idx="24059">
                  <c:v>2847</c:v>
                </c:pt>
                <c:pt idx="24060">
                  <c:v>2823</c:v>
                </c:pt>
                <c:pt idx="24061">
                  <c:v>2825</c:v>
                </c:pt>
                <c:pt idx="24062">
                  <c:v>2815</c:v>
                </c:pt>
                <c:pt idx="24063">
                  <c:v>2817</c:v>
                </c:pt>
                <c:pt idx="24064">
                  <c:v>2790</c:v>
                </c:pt>
                <c:pt idx="24065">
                  <c:v>2810</c:v>
                </c:pt>
                <c:pt idx="24066">
                  <c:v>2791</c:v>
                </c:pt>
                <c:pt idx="24067">
                  <c:v>2821</c:v>
                </c:pt>
                <c:pt idx="24068">
                  <c:v>2842</c:v>
                </c:pt>
                <c:pt idx="24069">
                  <c:v>2855</c:v>
                </c:pt>
                <c:pt idx="24070">
                  <c:v>2848</c:v>
                </c:pt>
                <c:pt idx="24071">
                  <c:v>2839</c:v>
                </c:pt>
                <c:pt idx="24072">
                  <c:v>2820</c:v>
                </c:pt>
                <c:pt idx="24073">
                  <c:v>2841</c:v>
                </c:pt>
                <c:pt idx="24074">
                  <c:v>2830</c:v>
                </c:pt>
                <c:pt idx="24075">
                  <c:v>2827</c:v>
                </c:pt>
                <c:pt idx="24076">
                  <c:v>2853</c:v>
                </c:pt>
                <c:pt idx="24077">
                  <c:v>2832</c:v>
                </c:pt>
                <c:pt idx="24078">
                  <c:v>2825</c:v>
                </c:pt>
                <c:pt idx="24079">
                  <c:v>2862</c:v>
                </c:pt>
                <c:pt idx="24080">
                  <c:v>2880</c:v>
                </c:pt>
                <c:pt idx="24081">
                  <c:v>2825</c:v>
                </c:pt>
                <c:pt idx="24082">
                  <c:v>2819</c:v>
                </c:pt>
                <c:pt idx="24083">
                  <c:v>2840</c:v>
                </c:pt>
                <c:pt idx="24084">
                  <c:v>2839</c:v>
                </c:pt>
                <c:pt idx="24085">
                  <c:v>2785</c:v>
                </c:pt>
                <c:pt idx="24086">
                  <c:v>2799</c:v>
                </c:pt>
                <c:pt idx="24087">
                  <c:v>2803</c:v>
                </c:pt>
                <c:pt idx="24088">
                  <c:v>2829</c:v>
                </c:pt>
                <c:pt idx="24089">
                  <c:v>2839</c:v>
                </c:pt>
                <c:pt idx="24090">
                  <c:v>2851</c:v>
                </c:pt>
                <c:pt idx="24091">
                  <c:v>2829</c:v>
                </c:pt>
                <c:pt idx="24092">
                  <c:v>2823</c:v>
                </c:pt>
                <c:pt idx="24093">
                  <c:v>2815</c:v>
                </c:pt>
                <c:pt idx="24094">
                  <c:v>2798</c:v>
                </c:pt>
                <c:pt idx="24095">
                  <c:v>2834</c:v>
                </c:pt>
                <c:pt idx="24096">
                  <c:v>2827</c:v>
                </c:pt>
                <c:pt idx="24097">
                  <c:v>2833</c:v>
                </c:pt>
                <c:pt idx="24098">
                  <c:v>2841</c:v>
                </c:pt>
                <c:pt idx="24099">
                  <c:v>2815</c:v>
                </c:pt>
                <c:pt idx="24100">
                  <c:v>2839</c:v>
                </c:pt>
                <c:pt idx="24101">
                  <c:v>2832</c:v>
                </c:pt>
                <c:pt idx="24102">
                  <c:v>2842</c:v>
                </c:pt>
                <c:pt idx="24103">
                  <c:v>2802</c:v>
                </c:pt>
                <c:pt idx="24104">
                  <c:v>2872</c:v>
                </c:pt>
                <c:pt idx="24105">
                  <c:v>2860</c:v>
                </c:pt>
                <c:pt idx="24106">
                  <c:v>2838</c:v>
                </c:pt>
                <c:pt idx="24107">
                  <c:v>2881</c:v>
                </c:pt>
                <c:pt idx="24108">
                  <c:v>2839</c:v>
                </c:pt>
                <c:pt idx="24109">
                  <c:v>2842</c:v>
                </c:pt>
                <c:pt idx="24110">
                  <c:v>2864</c:v>
                </c:pt>
                <c:pt idx="24111">
                  <c:v>2828</c:v>
                </c:pt>
                <c:pt idx="24112">
                  <c:v>2833</c:v>
                </c:pt>
                <c:pt idx="24113">
                  <c:v>2851</c:v>
                </c:pt>
                <c:pt idx="24114">
                  <c:v>2846</c:v>
                </c:pt>
                <c:pt idx="24115">
                  <c:v>2848</c:v>
                </c:pt>
                <c:pt idx="24116">
                  <c:v>2844</c:v>
                </c:pt>
                <c:pt idx="24117">
                  <c:v>2859</c:v>
                </c:pt>
                <c:pt idx="24118">
                  <c:v>2827</c:v>
                </c:pt>
                <c:pt idx="24119">
                  <c:v>2883</c:v>
                </c:pt>
                <c:pt idx="24120">
                  <c:v>2878</c:v>
                </c:pt>
                <c:pt idx="24121">
                  <c:v>2825</c:v>
                </c:pt>
                <c:pt idx="24122">
                  <c:v>2824</c:v>
                </c:pt>
                <c:pt idx="24123">
                  <c:v>2829</c:v>
                </c:pt>
                <c:pt idx="24124">
                  <c:v>2839</c:v>
                </c:pt>
                <c:pt idx="24125">
                  <c:v>2837</c:v>
                </c:pt>
                <c:pt idx="24126">
                  <c:v>2836</c:v>
                </c:pt>
                <c:pt idx="24127">
                  <c:v>2836</c:v>
                </c:pt>
                <c:pt idx="24128">
                  <c:v>2823</c:v>
                </c:pt>
                <c:pt idx="24129">
                  <c:v>2821</c:v>
                </c:pt>
                <c:pt idx="24130">
                  <c:v>2846</c:v>
                </c:pt>
                <c:pt idx="24131">
                  <c:v>2852</c:v>
                </c:pt>
                <c:pt idx="24132">
                  <c:v>2870</c:v>
                </c:pt>
                <c:pt idx="24133">
                  <c:v>2830</c:v>
                </c:pt>
                <c:pt idx="24134">
                  <c:v>2808</c:v>
                </c:pt>
                <c:pt idx="24135">
                  <c:v>2826</c:v>
                </c:pt>
                <c:pt idx="24136">
                  <c:v>2837</c:v>
                </c:pt>
                <c:pt idx="24137">
                  <c:v>2820</c:v>
                </c:pt>
                <c:pt idx="24138">
                  <c:v>2850</c:v>
                </c:pt>
                <c:pt idx="24139">
                  <c:v>2851</c:v>
                </c:pt>
                <c:pt idx="24140">
                  <c:v>2860</c:v>
                </c:pt>
                <c:pt idx="24141">
                  <c:v>2841</c:v>
                </c:pt>
                <c:pt idx="24142">
                  <c:v>2849</c:v>
                </c:pt>
                <c:pt idx="24143">
                  <c:v>2841</c:v>
                </c:pt>
                <c:pt idx="24144">
                  <c:v>2806</c:v>
                </c:pt>
                <c:pt idx="24145">
                  <c:v>2791</c:v>
                </c:pt>
                <c:pt idx="24146">
                  <c:v>2827</c:v>
                </c:pt>
                <c:pt idx="24147">
                  <c:v>2841</c:v>
                </c:pt>
                <c:pt idx="24148">
                  <c:v>2833</c:v>
                </c:pt>
                <c:pt idx="24149">
                  <c:v>2803</c:v>
                </c:pt>
                <c:pt idx="24150">
                  <c:v>2847</c:v>
                </c:pt>
                <c:pt idx="24151">
                  <c:v>2815</c:v>
                </c:pt>
                <c:pt idx="24152">
                  <c:v>2847</c:v>
                </c:pt>
                <c:pt idx="24153">
                  <c:v>2838</c:v>
                </c:pt>
                <c:pt idx="24154">
                  <c:v>2826</c:v>
                </c:pt>
                <c:pt idx="24155">
                  <c:v>2837</c:v>
                </c:pt>
                <c:pt idx="24156">
                  <c:v>2829</c:v>
                </c:pt>
                <c:pt idx="24157">
                  <c:v>2848</c:v>
                </c:pt>
                <c:pt idx="24158">
                  <c:v>2808</c:v>
                </c:pt>
                <c:pt idx="24159">
                  <c:v>2824</c:v>
                </c:pt>
                <c:pt idx="24160">
                  <c:v>2834</c:v>
                </c:pt>
                <c:pt idx="24161">
                  <c:v>2841</c:v>
                </c:pt>
                <c:pt idx="24162">
                  <c:v>2816</c:v>
                </c:pt>
                <c:pt idx="24163">
                  <c:v>2834</c:v>
                </c:pt>
                <c:pt idx="24164">
                  <c:v>2844</c:v>
                </c:pt>
                <c:pt idx="24165">
                  <c:v>2793</c:v>
                </c:pt>
                <c:pt idx="24166">
                  <c:v>2841</c:v>
                </c:pt>
                <c:pt idx="24167">
                  <c:v>2835</c:v>
                </c:pt>
                <c:pt idx="24168">
                  <c:v>2849</c:v>
                </c:pt>
                <c:pt idx="24169">
                  <c:v>2835</c:v>
                </c:pt>
                <c:pt idx="24170">
                  <c:v>2826</c:v>
                </c:pt>
                <c:pt idx="24171">
                  <c:v>2806</c:v>
                </c:pt>
                <c:pt idx="24172">
                  <c:v>2832</c:v>
                </c:pt>
                <c:pt idx="24173">
                  <c:v>2841</c:v>
                </c:pt>
                <c:pt idx="24174">
                  <c:v>2844</c:v>
                </c:pt>
                <c:pt idx="24175">
                  <c:v>2828</c:v>
                </c:pt>
                <c:pt idx="24176">
                  <c:v>2766</c:v>
                </c:pt>
                <c:pt idx="24177">
                  <c:v>2823</c:v>
                </c:pt>
                <c:pt idx="24178">
                  <c:v>2809</c:v>
                </c:pt>
                <c:pt idx="24179">
                  <c:v>2808</c:v>
                </c:pt>
                <c:pt idx="24180">
                  <c:v>2844</c:v>
                </c:pt>
                <c:pt idx="24181">
                  <c:v>2812</c:v>
                </c:pt>
                <c:pt idx="24182">
                  <c:v>2841</c:v>
                </c:pt>
                <c:pt idx="24183">
                  <c:v>2829</c:v>
                </c:pt>
                <c:pt idx="24184">
                  <c:v>2854</c:v>
                </c:pt>
                <c:pt idx="24185">
                  <c:v>2859</c:v>
                </c:pt>
                <c:pt idx="24186">
                  <c:v>2831</c:v>
                </c:pt>
                <c:pt idx="24187">
                  <c:v>2828</c:v>
                </c:pt>
                <c:pt idx="24188">
                  <c:v>2832</c:v>
                </c:pt>
                <c:pt idx="24189">
                  <c:v>2828</c:v>
                </c:pt>
                <c:pt idx="24190">
                  <c:v>2839</c:v>
                </c:pt>
                <c:pt idx="24191">
                  <c:v>2856</c:v>
                </c:pt>
                <c:pt idx="24192">
                  <c:v>2839</c:v>
                </c:pt>
                <c:pt idx="24193">
                  <c:v>2819</c:v>
                </c:pt>
                <c:pt idx="24194">
                  <c:v>2825</c:v>
                </c:pt>
                <c:pt idx="24195">
                  <c:v>2846</c:v>
                </c:pt>
                <c:pt idx="24196">
                  <c:v>2840</c:v>
                </c:pt>
                <c:pt idx="24197">
                  <c:v>2838</c:v>
                </c:pt>
                <c:pt idx="24198">
                  <c:v>2830</c:v>
                </c:pt>
                <c:pt idx="24199">
                  <c:v>2822</c:v>
                </c:pt>
                <c:pt idx="24200">
                  <c:v>2827</c:v>
                </c:pt>
                <c:pt idx="24201">
                  <c:v>2813</c:v>
                </c:pt>
                <c:pt idx="24202">
                  <c:v>2852</c:v>
                </c:pt>
                <c:pt idx="24203">
                  <c:v>2825</c:v>
                </c:pt>
                <c:pt idx="24204">
                  <c:v>2848</c:v>
                </c:pt>
                <c:pt idx="24205">
                  <c:v>2831</c:v>
                </c:pt>
                <c:pt idx="24206">
                  <c:v>2838</c:v>
                </c:pt>
                <c:pt idx="24207">
                  <c:v>2856</c:v>
                </c:pt>
                <c:pt idx="24208">
                  <c:v>2789</c:v>
                </c:pt>
                <c:pt idx="24209">
                  <c:v>2828</c:v>
                </c:pt>
                <c:pt idx="24210">
                  <c:v>2867</c:v>
                </c:pt>
                <c:pt idx="24211">
                  <c:v>2852</c:v>
                </c:pt>
                <c:pt idx="24212">
                  <c:v>2834</c:v>
                </c:pt>
                <c:pt idx="24213">
                  <c:v>2844</c:v>
                </c:pt>
                <c:pt idx="24214">
                  <c:v>2858</c:v>
                </c:pt>
                <c:pt idx="24215">
                  <c:v>2834</c:v>
                </c:pt>
                <c:pt idx="24216">
                  <c:v>2853</c:v>
                </c:pt>
                <c:pt idx="24217">
                  <c:v>2832</c:v>
                </c:pt>
                <c:pt idx="24218">
                  <c:v>2851</c:v>
                </c:pt>
                <c:pt idx="24219">
                  <c:v>2784</c:v>
                </c:pt>
                <c:pt idx="24220">
                  <c:v>2856</c:v>
                </c:pt>
                <c:pt idx="24221">
                  <c:v>2870</c:v>
                </c:pt>
                <c:pt idx="24222">
                  <c:v>2818</c:v>
                </c:pt>
                <c:pt idx="24223">
                  <c:v>2820</c:v>
                </c:pt>
                <c:pt idx="24224">
                  <c:v>2856</c:v>
                </c:pt>
                <c:pt idx="24225">
                  <c:v>2846</c:v>
                </c:pt>
                <c:pt idx="24226">
                  <c:v>2858</c:v>
                </c:pt>
                <c:pt idx="24227">
                  <c:v>2851</c:v>
                </c:pt>
                <c:pt idx="24228">
                  <c:v>2843</c:v>
                </c:pt>
                <c:pt idx="24229">
                  <c:v>2832</c:v>
                </c:pt>
                <c:pt idx="24230">
                  <c:v>2831</c:v>
                </c:pt>
                <c:pt idx="24231">
                  <c:v>2854</c:v>
                </c:pt>
                <c:pt idx="24232">
                  <c:v>2858</c:v>
                </c:pt>
                <c:pt idx="24233">
                  <c:v>2844</c:v>
                </c:pt>
                <c:pt idx="24234">
                  <c:v>2837</c:v>
                </c:pt>
                <c:pt idx="24235">
                  <c:v>2839</c:v>
                </c:pt>
                <c:pt idx="24236">
                  <c:v>2841</c:v>
                </c:pt>
                <c:pt idx="24237">
                  <c:v>2813</c:v>
                </c:pt>
                <c:pt idx="24238">
                  <c:v>2834</c:v>
                </c:pt>
                <c:pt idx="24239">
                  <c:v>2835</c:v>
                </c:pt>
                <c:pt idx="24240">
                  <c:v>2818</c:v>
                </c:pt>
                <c:pt idx="24241">
                  <c:v>2844</c:v>
                </c:pt>
                <c:pt idx="24242">
                  <c:v>2852</c:v>
                </c:pt>
                <c:pt idx="24243">
                  <c:v>2842</c:v>
                </c:pt>
                <c:pt idx="24244">
                  <c:v>2845</c:v>
                </c:pt>
                <c:pt idx="24245">
                  <c:v>2837</c:v>
                </c:pt>
                <c:pt idx="24246">
                  <c:v>2846</c:v>
                </c:pt>
                <c:pt idx="24247">
                  <c:v>2853</c:v>
                </c:pt>
                <c:pt idx="24248">
                  <c:v>2855</c:v>
                </c:pt>
                <c:pt idx="24249">
                  <c:v>2855</c:v>
                </c:pt>
                <c:pt idx="24250">
                  <c:v>2882</c:v>
                </c:pt>
                <c:pt idx="24251">
                  <c:v>2836</c:v>
                </c:pt>
                <c:pt idx="24252">
                  <c:v>2818</c:v>
                </c:pt>
                <c:pt idx="24253">
                  <c:v>2870</c:v>
                </c:pt>
                <c:pt idx="24254">
                  <c:v>2861</c:v>
                </c:pt>
                <c:pt idx="24255">
                  <c:v>2827</c:v>
                </c:pt>
                <c:pt idx="24256">
                  <c:v>2827</c:v>
                </c:pt>
                <c:pt idx="24257">
                  <c:v>2800</c:v>
                </c:pt>
                <c:pt idx="24258">
                  <c:v>2851</c:v>
                </c:pt>
                <c:pt idx="24259">
                  <c:v>2877</c:v>
                </c:pt>
                <c:pt idx="24260">
                  <c:v>2833</c:v>
                </c:pt>
                <c:pt idx="24261">
                  <c:v>2820</c:v>
                </c:pt>
                <c:pt idx="24262">
                  <c:v>2832</c:v>
                </c:pt>
                <c:pt idx="24263">
                  <c:v>2837</c:v>
                </c:pt>
                <c:pt idx="24264">
                  <c:v>2859</c:v>
                </c:pt>
                <c:pt idx="24265">
                  <c:v>2839</c:v>
                </c:pt>
                <c:pt idx="24266">
                  <c:v>2871</c:v>
                </c:pt>
                <c:pt idx="24267">
                  <c:v>2859</c:v>
                </c:pt>
                <c:pt idx="24268">
                  <c:v>2855</c:v>
                </c:pt>
                <c:pt idx="24269">
                  <c:v>2833</c:v>
                </c:pt>
                <c:pt idx="24270">
                  <c:v>2845</c:v>
                </c:pt>
                <c:pt idx="24271">
                  <c:v>2825</c:v>
                </c:pt>
                <c:pt idx="24272">
                  <c:v>2828</c:v>
                </c:pt>
                <c:pt idx="24273">
                  <c:v>2799</c:v>
                </c:pt>
                <c:pt idx="24274">
                  <c:v>2842</c:v>
                </c:pt>
                <c:pt idx="24275">
                  <c:v>2845</c:v>
                </c:pt>
                <c:pt idx="24276">
                  <c:v>2833</c:v>
                </c:pt>
                <c:pt idx="24277">
                  <c:v>2798</c:v>
                </c:pt>
                <c:pt idx="24278">
                  <c:v>2805</c:v>
                </c:pt>
                <c:pt idx="24279">
                  <c:v>2796</c:v>
                </c:pt>
                <c:pt idx="24280">
                  <c:v>2790</c:v>
                </c:pt>
                <c:pt idx="24281">
                  <c:v>2801</c:v>
                </c:pt>
                <c:pt idx="24282">
                  <c:v>2806</c:v>
                </c:pt>
                <c:pt idx="24283">
                  <c:v>2824</c:v>
                </c:pt>
                <c:pt idx="24284">
                  <c:v>2831</c:v>
                </c:pt>
                <c:pt idx="24285">
                  <c:v>2833</c:v>
                </c:pt>
                <c:pt idx="24286">
                  <c:v>2842</c:v>
                </c:pt>
                <c:pt idx="24287">
                  <c:v>2803</c:v>
                </c:pt>
                <c:pt idx="24288">
                  <c:v>2802</c:v>
                </c:pt>
                <c:pt idx="24289">
                  <c:v>2820</c:v>
                </c:pt>
                <c:pt idx="24290">
                  <c:v>2792</c:v>
                </c:pt>
                <c:pt idx="24291">
                  <c:v>2817</c:v>
                </c:pt>
                <c:pt idx="24292">
                  <c:v>2844</c:v>
                </c:pt>
                <c:pt idx="24293">
                  <c:v>2826</c:v>
                </c:pt>
                <c:pt idx="24294">
                  <c:v>2809</c:v>
                </c:pt>
                <c:pt idx="24295">
                  <c:v>2829</c:v>
                </c:pt>
                <c:pt idx="24296">
                  <c:v>2799</c:v>
                </c:pt>
                <c:pt idx="24297">
                  <c:v>2821</c:v>
                </c:pt>
                <c:pt idx="24298">
                  <c:v>2800</c:v>
                </c:pt>
                <c:pt idx="24299">
                  <c:v>2801</c:v>
                </c:pt>
                <c:pt idx="24300">
                  <c:v>2784</c:v>
                </c:pt>
                <c:pt idx="24301">
                  <c:v>2820</c:v>
                </c:pt>
                <c:pt idx="24302">
                  <c:v>2833</c:v>
                </c:pt>
                <c:pt idx="24303">
                  <c:v>2805</c:v>
                </c:pt>
                <c:pt idx="24304">
                  <c:v>2829</c:v>
                </c:pt>
                <c:pt idx="24305">
                  <c:v>2814</c:v>
                </c:pt>
                <c:pt idx="24306">
                  <c:v>2795</c:v>
                </c:pt>
                <c:pt idx="24307">
                  <c:v>2785</c:v>
                </c:pt>
                <c:pt idx="24308">
                  <c:v>2813</c:v>
                </c:pt>
                <c:pt idx="24309">
                  <c:v>2828</c:v>
                </c:pt>
                <c:pt idx="24310">
                  <c:v>2831</c:v>
                </c:pt>
                <c:pt idx="24311">
                  <c:v>2839</c:v>
                </c:pt>
                <c:pt idx="24312">
                  <c:v>2835</c:v>
                </c:pt>
                <c:pt idx="24313">
                  <c:v>2837</c:v>
                </c:pt>
                <c:pt idx="24314">
                  <c:v>2810</c:v>
                </c:pt>
                <c:pt idx="24315">
                  <c:v>2841</c:v>
                </c:pt>
                <c:pt idx="24316">
                  <c:v>2827</c:v>
                </c:pt>
                <c:pt idx="24317">
                  <c:v>2828</c:v>
                </c:pt>
                <c:pt idx="24318">
                  <c:v>2835</c:v>
                </c:pt>
                <c:pt idx="24319">
                  <c:v>2847</c:v>
                </c:pt>
                <c:pt idx="24320">
                  <c:v>2821</c:v>
                </c:pt>
                <c:pt idx="24321">
                  <c:v>2842</c:v>
                </c:pt>
                <c:pt idx="24322">
                  <c:v>2853</c:v>
                </c:pt>
                <c:pt idx="24323">
                  <c:v>2840</c:v>
                </c:pt>
                <c:pt idx="24324">
                  <c:v>2836</c:v>
                </c:pt>
                <c:pt idx="24325">
                  <c:v>2811</c:v>
                </c:pt>
                <c:pt idx="24326">
                  <c:v>2825</c:v>
                </c:pt>
                <c:pt idx="24327">
                  <c:v>2839</c:v>
                </c:pt>
                <c:pt idx="24328">
                  <c:v>2830</c:v>
                </c:pt>
                <c:pt idx="24329">
                  <c:v>2805</c:v>
                </c:pt>
                <c:pt idx="24330">
                  <c:v>2804</c:v>
                </c:pt>
                <c:pt idx="24331">
                  <c:v>2825</c:v>
                </c:pt>
                <c:pt idx="24332">
                  <c:v>2828</c:v>
                </c:pt>
                <c:pt idx="24333">
                  <c:v>2819</c:v>
                </c:pt>
                <c:pt idx="24334">
                  <c:v>2792</c:v>
                </c:pt>
                <c:pt idx="24335">
                  <c:v>2838</c:v>
                </c:pt>
                <c:pt idx="24336">
                  <c:v>2842</c:v>
                </c:pt>
                <c:pt idx="24337">
                  <c:v>2837</c:v>
                </c:pt>
                <c:pt idx="24338">
                  <c:v>2828</c:v>
                </c:pt>
                <c:pt idx="24339">
                  <c:v>2842</c:v>
                </c:pt>
                <c:pt idx="24340">
                  <c:v>2812</c:v>
                </c:pt>
                <c:pt idx="24341">
                  <c:v>2817</c:v>
                </c:pt>
                <c:pt idx="24342">
                  <c:v>2809</c:v>
                </c:pt>
                <c:pt idx="24343">
                  <c:v>2834</c:v>
                </c:pt>
                <c:pt idx="24344">
                  <c:v>2838</c:v>
                </c:pt>
                <c:pt idx="24345">
                  <c:v>2829</c:v>
                </c:pt>
                <c:pt idx="24346">
                  <c:v>2839</c:v>
                </c:pt>
                <c:pt idx="24347">
                  <c:v>2813</c:v>
                </c:pt>
                <c:pt idx="24348">
                  <c:v>2824</c:v>
                </c:pt>
                <c:pt idx="24349">
                  <c:v>2817</c:v>
                </c:pt>
                <c:pt idx="24350">
                  <c:v>2805</c:v>
                </c:pt>
                <c:pt idx="24351">
                  <c:v>2794</c:v>
                </c:pt>
                <c:pt idx="24352">
                  <c:v>2816</c:v>
                </c:pt>
                <c:pt idx="24353">
                  <c:v>2825</c:v>
                </c:pt>
                <c:pt idx="24354">
                  <c:v>2815</c:v>
                </c:pt>
                <c:pt idx="24355">
                  <c:v>2806</c:v>
                </c:pt>
                <c:pt idx="24356">
                  <c:v>2789</c:v>
                </c:pt>
                <c:pt idx="24357">
                  <c:v>2793</c:v>
                </c:pt>
                <c:pt idx="24358">
                  <c:v>2812</c:v>
                </c:pt>
                <c:pt idx="24359">
                  <c:v>2825</c:v>
                </c:pt>
                <c:pt idx="24360">
                  <c:v>2844</c:v>
                </c:pt>
                <c:pt idx="24361">
                  <c:v>2828</c:v>
                </c:pt>
                <c:pt idx="24362">
                  <c:v>2839</c:v>
                </c:pt>
                <c:pt idx="24363">
                  <c:v>2824</c:v>
                </c:pt>
                <c:pt idx="24364">
                  <c:v>2836</c:v>
                </c:pt>
                <c:pt idx="24365">
                  <c:v>2799</c:v>
                </c:pt>
                <c:pt idx="24366">
                  <c:v>2826</c:v>
                </c:pt>
                <c:pt idx="24367">
                  <c:v>2776</c:v>
                </c:pt>
                <c:pt idx="24368">
                  <c:v>2772</c:v>
                </c:pt>
                <c:pt idx="24369">
                  <c:v>2807</c:v>
                </c:pt>
                <c:pt idx="24370">
                  <c:v>2803</c:v>
                </c:pt>
                <c:pt idx="24371">
                  <c:v>2801</c:v>
                </c:pt>
                <c:pt idx="24372">
                  <c:v>2843</c:v>
                </c:pt>
                <c:pt idx="24373">
                  <c:v>2804</c:v>
                </c:pt>
                <c:pt idx="24374">
                  <c:v>2809</c:v>
                </c:pt>
                <c:pt idx="24375">
                  <c:v>2805</c:v>
                </c:pt>
                <c:pt idx="24376">
                  <c:v>2804</c:v>
                </c:pt>
                <c:pt idx="24377">
                  <c:v>2801</c:v>
                </c:pt>
                <c:pt idx="24378">
                  <c:v>2798</c:v>
                </c:pt>
                <c:pt idx="24379">
                  <c:v>2784</c:v>
                </c:pt>
                <c:pt idx="24380">
                  <c:v>2801</c:v>
                </c:pt>
                <c:pt idx="24381">
                  <c:v>2813</c:v>
                </c:pt>
                <c:pt idx="24382">
                  <c:v>2797</c:v>
                </c:pt>
                <c:pt idx="24383">
                  <c:v>2808</c:v>
                </c:pt>
                <c:pt idx="24384">
                  <c:v>2811</c:v>
                </c:pt>
                <c:pt idx="24385">
                  <c:v>2823</c:v>
                </c:pt>
                <c:pt idx="24386">
                  <c:v>2801</c:v>
                </c:pt>
                <c:pt idx="24387">
                  <c:v>2819</c:v>
                </c:pt>
                <c:pt idx="24388">
                  <c:v>2805</c:v>
                </c:pt>
                <c:pt idx="24389">
                  <c:v>2799</c:v>
                </c:pt>
                <c:pt idx="24390">
                  <c:v>2792</c:v>
                </c:pt>
                <c:pt idx="24391">
                  <c:v>2818</c:v>
                </c:pt>
                <c:pt idx="24392">
                  <c:v>2799</c:v>
                </c:pt>
                <c:pt idx="24393">
                  <c:v>2814</c:v>
                </c:pt>
                <c:pt idx="24394">
                  <c:v>2805</c:v>
                </c:pt>
                <c:pt idx="24395">
                  <c:v>2826</c:v>
                </c:pt>
                <c:pt idx="24396">
                  <c:v>2807</c:v>
                </c:pt>
                <c:pt idx="24397">
                  <c:v>2822</c:v>
                </c:pt>
                <c:pt idx="24398">
                  <c:v>2785</c:v>
                </c:pt>
                <c:pt idx="24399">
                  <c:v>2814</c:v>
                </c:pt>
                <c:pt idx="24400">
                  <c:v>2795</c:v>
                </c:pt>
                <c:pt idx="24401">
                  <c:v>2829</c:v>
                </c:pt>
                <c:pt idx="24402">
                  <c:v>2813</c:v>
                </c:pt>
                <c:pt idx="24403">
                  <c:v>2813</c:v>
                </c:pt>
                <c:pt idx="24404">
                  <c:v>2831</c:v>
                </c:pt>
                <c:pt idx="24405">
                  <c:v>2818</c:v>
                </c:pt>
                <c:pt idx="24406">
                  <c:v>2847</c:v>
                </c:pt>
                <c:pt idx="24407">
                  <c:v>2812</c:v>
                </c:pt>
                <c:pt idx="24408">
                  <c:v>2825</c:v>
                </c:pt>
                <c:pt idx="24409">
                  <c:v>2817</c:v>
                </c:pt>
                <c:pt idx="24410">
                  <c:v>2800</c:v>
                </c:pt>
                <c:pt idx="24411">
                  <c:v>2812</c:v>
                </c:pt>
                <c:pt idx="24412">
                  <c:v>2785</c:v>
                </c:pt>
                <c:pt idx="24413">
                  <c:v>2819</c:v>
                </c:pt>
                <c:pt idx="24414">
                  <c:v>2827</c:v>
                </c:pt>
                <c:pt idx="24415">
                  <c:v>2821</c:v>
                </c:pt>
                <c:pt idx="24416">
                  <c:v>2812</c:v>
                </c:pt>
                <c:pt idx="24417">
                  <c:v>2845</c:v>
                </c:pt>
                <c:pt idx="24418">
                  <c:v>2802</c:v>
                </c:pt>
                <c:pt idx="24419">
                  <c:v>2774</c:v>
                </c:pt>
                <c:pt idx="24420">
                  <c:v>2830</c:v>
                </c:pt>
                <c:pt idx="24421">
                  <c:v>2825</c:v>
                </c:pt>
                <c:pt idx="24422">
                  <c:v>2830</c:v>
                </c:pt>
                <c:pt idx="24423">
                  <c:v>2838</c:v>
                </c:pt>
                <c:pt idx="24424">
                  <c:v>2785</c:v>
                </c:pt>
                <c:pt idx="24425">
                  <c:v>2800</c:v>
                </c:pt>
                <c:pt idx="24426">
                  <c:v>2809</c:v>
                </c:pt>
                <c:pt idx="24427">
                  <c:v>2839</c:v>
                </c:pt>
                <c:pt idx="24428">
                  <c:v>2833</c:v>
                </c:pt>
                <c:pt idx="24429">
                  <c:v>2817</c:v>
                </c:pt>
                <c:pt idx="24430">
                  <c:v>2815</c:v>
                </c:pt>
                <c:pt idx="24431">
                  <c:v>2793</c:v>
                </c:pt>
                <c:pt idx="24432">
                  <c:v>2837</c:v>
                </c:pt>
                <c:pt idx="24433">
                  <c:v>2830</c:v>
                </c:pt>
                <c:pt idx="24434">
                  <c:v>2834</c:v>
                </c:pt>
                <c:pt idx="24435">
                  <c:v>2824</c:v>
                </c:pt>
                <c:pt idx="24436">
                  <c:v>2842</c:v>
                </c:pt>
                <c:pt idx="24437">
                  <c:v>2806</c:v>
                </c:pt>
                <c:pt idx="24438">
                  <c:v>2799</c:v>
                </c:pt>
                <c:pt idx="24439">
                  <c:v>2826</c:v>
                </c:pt>
                <c:pt idx="24440">
                  <c:v>2870</c:v>
                </c:pt>
                <c:pt idx="24441">
                  <c:v>2848</c:v>
                </c:pt>
                <c:pt idx="24442">
                  <c:v>2872</c:v>
                </c:pt>
                <c:pt idx="24443">
                  <c:v>2870</c:v>
                </c:pt>
                <c:pt idx="24444">
                  <c:v>2826</c:v>
                </c:pt>
                <c:pt idx="24445">
                  <c:v>2841</c:v>
                </c:pt>
                <c:pt idx="24446">
                  <c:v>2853</c:v>
                </c:pt>
                <c:pt idx="24447">
                  <c:v>2828</c:v>
                </c:pt>
                <c:pt idx="24448">
                  <c:v>2845</c:v>
                </c:pt>
                <c:pt idx="24449">
                  <c:v>2841</c:v>
                </c:pt>
                <c:pt idx="24450">
                  <c:v>2857</c:v>
                </c:pt>
                <c:pt idx="24451">
                  <c:v>2855</c:v>
                </c:pt>
                <c:pt idx="24452">
                  <c:v>2847</c:v>
                </c:pt>
                <c:pt idx="24453">
                  <c:v>2852</c:v>
                </c:pt>
                <c:pt idx="24454">
                  <c:v>2859</c:v>
                </c:pt>
                <c:pt idx="24455">
                  <c:v>2860</c:v>
                </c:pt>
                <c:pt idx="24456">
                  <c:v>2856</c:v>
                </c:pt>
                <c:pt idx="24457">
                  <c:v>2856</c:v>
                </c:pt>
                <c:pt idx="24458">
                  <c:v>2831</c:v>
                </c:pt>
                <c:pt idx="24459">
                  <c:v>2820</c:v>
                </c:pt>
                <c:pt idx="24460">
                  <c:v>2797</c:v>
                </c:pt>
                <c:pt idx="24461">
                  <c:v>2816</c:v>
                </c:pt>
                <c:pt idx="24462">
                  <c:v>2811</c:v>
                </c:pt>
                <c:pt idx="24463">
                  <c:v>2825</c:v>
                </c:pt>
                <c:pt idx="24464">
                  <c:v>2812</c:v>
                </c:pt>
                <c:pt idx="24465">
                  <c:v>2805</c:v>
                </c:pt>
                <c:pt idx="24466">
                  <c:v>2822</c:v>
                </c:pt>
                <c:pt idx="24467">
                  <c:v>2823</c:v>
                </c:pt>
                <c:pt idx="24468">
                  <c:v>2833</c:v>
                </c:pt>
                <c:pt idx="24469">
                  <c:v>2822</c:v>
                </c:pt>
                <c:pt idx="24470">
                  <c:v>2822</c:v>
                </c:pt>
                <c:pt idx="24471">
                  <c:v>2813</c:v>
                </c:pt>
                <c:pt idx="24472">
                  <c:v>2810</c:v>
                </c:pt>
                <c:pt idx="24473">
                  <c:v>2780</c:v>
                </c:pt>
                <c:pt idx="24474">
                  <c:v>2801</c:v>
                </c:pt>
                <c:pt idx="24475">
                  <c:v>2838</c:v>
                </c:pt>
                <c:pt idx="24476">
                  <c:v>2834</c:v>
                </c:pt>
                <c:pt idx="24477">
                  <c:v>2851</c:v>
                </c:pt>
                <c:pt idx="24478">
                  <c:v>2866</c:v>
                </c:pt>
                <c:pt idx="24479">
                  <c:v>2852</c:v>
                </c:pt>
                <c:pt idx="24480">
                  <c:v>2826</c:v>
                </c:pt>
                <c:pt idx="24481">
                  <c:v>2824</c:v>
                </c:pt>
                <c:pt idx="24482">
                  <c:v>2845</c:v>
                </c:pt>
                <c:pt idx="24483">
                  <c:v>2841</c:v>
                </c:pt>
                <c:pt idx="24484">
                  <c:v>2848</c:v>
                </c:pt>
                <c:pt idx="24485">
                  <c:v>2867</c:v>
                </c:pt>
                <c:pt idx="24486">
                  <c:v>2866</c:v>
                </c:pt>
                <c:pt idx="24487">
                  <c:v>2843</c:v>
                </c:pt>
                <c:pt idx="24488">
                  <c:v>2850</c:v>
                </c:pt>
                <c:pt idx="24489">
                  <c:v>2881</c:v>
                </c:pt>
                <c:pt idx="24490">
                  <c:v>2823</c:v>
                </c:pt>
                <c:pt idx="24491">
                  <c:v>2856</c:v>
                </c:pt>
                <c:pt idx="24492">
                  <c:v>2838</c:v>
                </c:pt>
                <c:pt idx="24493">
                  <c:v>2815</c:v>
                </c:pt>
                <c:pt idx="24494">
                  <c:v>2858</c:v>
                </c:pt>
                <c:pt idx="24495">
                  <c:v>2831</c:v>
                </c:pt>
                <c:pt idx="24496">
                  <c:v>2840</c:v>
                </c:pt>
                <c:pt idx="24497">
                  <c:v>2862</c:v>
                </c:pt>
                <c:pt idx="24498">
                  <c:v>2813</c:v>
                </c:pt>
                <c:pt idx="24499">
                  <c:v>2804</c:v>
                </c:pt>
                <c:pt idx="24500">
                  <c:v>2802</c:v>
                </c:pt>
                <c:pt idx="24501">
                  <c:v>2827</c:v>
                </c:pt>
                <c:pt idx="24502">
                  <c:v>2806</c:v>
                </c:pt>
                <c:pt idx="24503">
                  <c:v>2810</c:v>
                </c:pt>
                <c:pt idx="24504">
                  <c:v>2832</c:v>
                </c:pt>
                <c:pt idx="24505">
                  <c:v>2839</c:v>
                </c:pt>
                <c:pt idx="24506">
                  <c:v>2794</c:v>
                </c:pt>
                <c:pt idx="24507">
                  <c:v>2797</c:v>
                </c:pt>
                <c:pt idx="24508">
                  <c:v>2792</c:v>
                </c:pt>
                <c:pt idx="24509">
                  <c:v>2830</c:v>
                </c:pt>
                <c:pt idx="24510">
                  <c:v>2834</c:v>
                </c:pt>
                <c:pt idx="24511">
                  <c:v>2848</c:v>
                </c:pt>
                <c:pt idx="24512">
                  <c:v>2840</c:v>
                </c:pt>
                <c:pt idx="24513">
                  <c:v>2838</c:v>
                </c:pt>
                <c:pt idx="24514">
                  <c:v>2830</c:v>
                </c:pt>
                <c:pt idx="24515">
                  <c:v>2845</c:v>
                </c:pt>
                <c:pt idx="24516">
                  <c:v>2809</c:v>
                </c:pt>
                <c:pt idx="24517">
                  <c:v>2847</c:v>
                </c:pt>
                <c:pt idx="24518">
                  <c:v>2835</c:v>
                </c:pt>
                <c:pt idx="24519">
                  <c:v>2841</c:v>
                </c:pt>
                <c:pt idx="24520">
                  <c:v>2840</c:v>
                </c:pt>
                <c:pt idx="24521">
                  <c:v>2807</c:v>
                </c:pt>
                <c:pt idx="24522">
                  <c:v>2798</c:v>
                </c:pt>
                <c:pt idx="24523">
                  <c:v>2824</c:v>
                </c:pt>
                <c:pt idx="24524">
                  <c:v>2802</c:v>
                </c:pt>
                <c:pt idx="24525">
                  <c:v>2793</c:v>
                </c:pt>
                <c:pt idx="24526">
                  <c:v>2813</c:v>
                </c:pt>
                <c:pt idx="24527">
                  <c:v>2815</c:v>
                </c:pt>
                <c:pt idx="24528">
                  <c:v>2787</c:v>
                </c:pt>
                <c:pt idx="24529">
                  <c:v>2819</c:v>
                </c:pt>
                <c:pt idx="24530">
                  <c:v>2847</c:v>
                </c:pt>
                <c:pt idx="24531">
                  <c:v>2833</c:v>
                </c:pt>
                <c:pt idx="24532">
                  <c:v>2831</c:v>
                </c:pt>
                <c:pt idx="24533">
                  <c:v>2802</c:v>
                </c:pt>
                <c:pt idx="24534">
                  <c:v>2826</c:v>
                </c:pt>
                <c:pt idx="24535">
                  <c:v>2831</c:v>
                </c:pt>
                <c:pt idx="24536">
                  <c:v>2815</c:v>
                </c:pt>
                <c:pt idx="24537">
                  <c:v>2817</c:v>
                </c:pt>
                <c:pt idx="24538">
                  <c:v>2802</c:v>
                </c:pt>
                <c:pt idx="24539">
                  <c:v>2843</c:v>
                </c:pt>
                <c:pt idx="24540">
                  <c:v>2814</c:v>
                </c:pt>
                <c:pt idx="24541">
                  <c:v>2799</c:v>
                </c:pt>
                <c:pt idx="24542">
                  <c:v>2815</c:v>
                </c:pt>
                <c:pt idx="24543">
                  <c:v>2836</c:v>
                </c:pt>
                <c:pt idx="24544">
                  <c:v>2826</c:v>
                </c:pt>
                <c:pt idx="24545">
                  <c:v>2796</c:v>
                </c:pt>
                <c:pt idx="24546">
                  <c:v>2789</c:v>
                </c:pt>
                <c:pt idx="24547">
                  <c:v>2822</c:v>
                </c:pt>
                <c:pt idx="24548">
                  <c:v>2797</c:v>
                </c:pt>
                <c:pt idx="24549">
                  <c:v>2823</c:v>
                </c:pt>
                <c:pt idx="24550">
                  <c:v>2798</c:v>
                </c:pt>
                <c:pt idx="24551">
                  <c:v>2782</c:v>
                </c:pt>
                <c:pt idx="24552">
                  <c:v>2822</c:v>
                </c:pt>
                <c:pt idx="24553">
                  <c:v>2845</c:v>
                </c:pt>
                <c:pt idx="24554">
                  <c:v>2804</c:v>
                </c:pt>
                <c:pt idx="24555">
                  <c:v>2808</c:v>
                </c:pt>
                <c:pt idx="24556">
                  <c:v>2794</c:v>
                </c:pt>
                <c:pt idx="24557">
                  <c:v>2821</c:v>
                </c:pt>
                <c:pt idx="24558">
                  <c:v>2821</c:v>
                </c:pt>
                <c:pt idx="24559">
                  <c:v>2824</c:v>
                </c:pt>
                <c:pt idx="24560">
                  <c:v>2827</c:v>
                </c:pt>
                <c:pt idx="24561">
                  <c:v>2804</c:v>
                </c:pt>
                <c:pt idx="24562">
                  <c:v>2815</c:v>
                </c:pt>
                <c:pt idx="24563">
                  <c:v>2819</c:v>
                </c:pt>
                <c:pt idx="24564">
                  <c:v>2806</c:v>
                </c:pt>
                <c:pt idx="24565">
                  <c:v>2785</c:v>
                </c:pt>
                <c:pt idx="24566">
                  <c:v>2824</c:v>
                </c:pt>
                <c:pt idx="24567">
                  <c:v>2811</c:v>
                </c:pt>
                <c:pt idx="24568">
                  <c:v>2841</c:v>
                </c:pt>
                <c:pt idx="24569">
                  <c:v>2810</c:v>
                </c:pt>
                <c:pt idx="24570">
                  <c:v>2832</c:v>
                </c:pt>
                <c:pt idx="24571">
                  <c:v>2786</c:v>
                </c:pt>
                <c:pt idx="24572">
                  <c:v>2810</c:v>
                </c:pt>
                <c:pt idx="24573">
                  <c:v>2808</c:v>
                </c:pt>
                <c:pt idx="24574">
                  <c:v>2792</c:v>
                </c:pt>
                <c:pt idx="24575">
                  <c:v>2796</c:v>
                </c:pt>
                <c:pt idx="24576">
                  <c:v>2804</c:v>
                </c:pt>
                <c:pt idx="24577">
                  <c:v>2797</c:v>
                </c:pt>
                <c:pt idx="24578">
                  <c:v>2799</c:v>
                </c:pt>
                <c:pt idx="24579">
                  <c:v>2798</c:v>
                </c:pt>
                <c:pt idx="24580">
                  <c:v>2785</c:v>
                </c:pt>
                <c:pt idx="24581">
                  <c:v>2803</c:v>
                </c:pt>
                <c:pt idx="24582">
                  <c:v>2825</c:v>
                </c:pt>
                <c:pt idx="24583">
                  <c:v>2815</c:v>
                </c:pt>
                <c:pt idx="24584">
                  <c:v>2810</c:v>
                </c:pt>
                <c:pt idx="24585">
                  <c:v>2824</c:v>
                </c:pt>
                <c:pt idx="24586">
                  <c:v>2809</c:v>
                </c:pt>
                <c:pt idx="24587">
                  <c:v>2823</c:v>
                </c:pt>
                <c:pt idx="24588">
                  <c:v>2832</c:v>
                </c:pt>
                <c:pt idx="24589">
                  <c:v>2810</c:v>
                </c:pt>
                <c:pt idx="24590">
                  <c:v>2838</c:v>
                </c:pt>
                <c:pt idx="24591">
                  <c:v>2792</c:v>
                </c:pt>
                <c:pt idx="24592">
                  <c:v>2806</c:v>
                </c:pt>
                <c:pt idx="24593">
                  <c:v>2808</c:v>
                </c:pt>
                <c:pt idx="24594">
                  <c:v>2814</c:v>
                </c:pt>
                <c:pt idx="24595">
                  <c:v>2832</c:v>
                </c:pt>
                <c:pt idx="24596">
                  <c:v>2840</c:v>
                </c:pt>
                <c:pt idx="24597">
                  <c:v>2828</c:v>
                </c:pt>
                <c:pt idx="24598">
                  <c:v>2842</c:v>
                </c:pt>
                <c:pt idx="24599">
                  <c:v>2838</c:v>
                </c:pt>
                <c:pt idx="24600">
                  <c:v>2842</c:v>
                </c:pt>
                <c:pt idx="24601">
                  <c:v>2832</c:v>
                </c:pt>
                <c:pt idx="24602">
                  <c:v>2824</c:v>
                </c:pt>
                <c:pt idx="24603">
                  <c:v>2820</c:v>
                </c:pt>
                <c:pt idx="24604">
                  <c:v>2795</c:v>
                </c:pt>
                <c:pt idx="24605">
                  <c:v>2796</c:v>
                </c:pt>
                <c:pt idx="24606">
                  <c:v>2800</c:v>
                </c:pt>
                <c:pt idx="24607">
                  <c:v>2819</c:v>
                </c:pt>
                <c:pt idx="24608">
                  <c:v>2805</c:v>
                </c:pt>
                <c:pt idx="24609">
                  <c:v>2836</c:v>
                </c:pt>
                <c:pt idx="24610">
                  <c:v>2797</c:v>
                </c:pt>
                <c:pt idx="24611">
                  <c:v>2818</c:v>
                </c:pt>
                <c:pt idx="24612">
                  <c:v>2802</c:v>
                </c:pt>
                <c:pt idx="24613">
                  <c:v>2837</c:v>
                </c:pt>
                <c:pt idx="24614">
                  <c:v>2833</c:v>
                </c:pt>
                <c:pt idx="24615">
                  <c:v>2806</c:v>
                </c:pt>
                <c:pt idx="24616">
                  <c:v>2817</c:v>
                </c:pt>
                <c:pt idx="24617">
                  <c:v>2815</c:v>
                </c:pt>
                <c:pt idx="24618">
                  <c:v>2841</c:v>
                </c:pt>
                <c:pt idx="24619">
                  <c:v>2817</c:v>
                </c:pt>
                <c:pt idx="24620">
                  <c:v>2822</c:v>
                </c:pt>
                <c:pt idx="24621">
                  <c:v>2811</c:v>
                </c:pt>
                <c:pt idx="24622">
                  <c:v>2831</c:v>
                </c:pt>
                <c:pt idx="24623">
                  <c:v>2823</c:v>
                </c:pt>
                <c:pt idx="24624">
                  <c:v>2822</c:v>
                </c:pt>
                <c:pt idx="24625">
                  <c:v>2817</c:v>
                </c:pt>
                <c:pt idx="24626">
                  <c:v>2804</c:v>
                </c:pt>
                <c:pt idx="24627">
                  <c:v>2840</c:v>
                </c:pt>
                <c:pt idx="24628">
                  <c:v>2819</c:v>
                </c:pt>
                <c:pt idx="24629">
                  <c:v>2830</c:v>
                </c:pt>
                <c:pt idx="24630">
                  <c:v>2850</c:v>
                </c:pt>
                <c:pt idx="24631">
                  <c:v>2821</c:v>
                </c:pt>
                <c:pt idx="24632">
                  <c:v>2832</c:v>
                </c:pt>
                <c:pt idx="24633">
                  <c:v>2833</c:v>
                </c:pt>
                <c:pt idx="24634">
                  <c:v>2809</c:v>
                </c:pt>
                <c:pt idx="24635">
                  <c:v>2815</c:v>
                </c:pt>
                <c:pt idx="24636">
                  <c:v>2799</c:v>
                </c:pt>
                <c:pt idx="24637">
                  <c:v>2814</c:v>
                </c:pt>
                <c:pt idx="24638">
                  <c:v>2817</c:v>
                </c:pt>
                <c:pt idx="24639">
                  <c:v>2824</c:v>
                </c:pt>
                <c:pt idx="24640">
                  <c:v>2821</c:v>
                </c:pt>
                <c:pt idx="24641">
                  <c:v>2854</c:v>
                </c:pt>
                <c:pt idx="24642">
                  <c:v>2856</c:v>
                </c:pt>
                <c:pt idx="24643">
                  <c:v>2835</c:v>
                </c:pt>
                <c:pt idx="24644">
                  <c:v>2818</c:v>
                </c:pt>
                <c:pt idx="24645">
                  <c:v>2817</c:v>
                </c:pt>
                <c:pt idx="24646">
                  <c:v>2789</c:v>
                </c:pt>
                <c:pt idx="24647">
                  <c:v>2813</c:v>
                </c:pt>
                <c:pt idx="24648">
                  <c:v>2791</c:v>
                </c:pt>
                <c:pt idx="24649">
                  <c:v>2825</c:v>
                </c:pt>
                <c:pt idx="24650">
                  <c:v>2808</c:v>
                </c:pt>
                <c:pt idx="24651">
                  <c:v>2818</c:v>
                </c:pt>
                <c:pt idx="24652">
                  <c:v>2794</c:v>
                </c:pt>
                <c:pt idx="24653">
                  <c:v>2843</c:v>
                </c:pt>
                <c:pt idx="24654">
                  <c:v>2830</c:v>
                </c:pt>
                <c:pt idx="24655">
                  <c:v>2814</c:v>
                </c:pt>
                <c:pt idx="24656">
                  <c:v>2818</c:v>
                </c:pt>
                <c:pt idx="24657">
                  <c:v>2844</c:v>
                </c:pt>
                <c:pt idx="24658">
                  <c:v>2817</c:v>
                </c:pt>
                <c:pt idx="24659">
                  <c:v>2811</c:v>
                </c:pt>
                <c:pt idx="24660">
                  <c:v>2813</c:v>
                </c:pt>
                <c:pt idx="24661">
                  <c:v>2824</c:v>
                </c:pt>
                <c:pt idx="24662">
                  <c:v>2836</c:v>
                </c:pt>
                <c:pt idx="24663">
                  <c:v>2794</c:v>
                </c:pt>
                <c:pt idx="24664">
                  <c:v>2809</c:v>
                </c:pt>
                <c:pt idx="24665">
                  <c:v>2813</c:v>
                </c:pt>
                <c:pt idx="24666">
                  <c:v>2808</c:v>
                </c:pt>
                <c:pt idx="24667">
                  <c:v>2777</c:v>
                </c:pt>
                <c:pt idx="24668">
                  <c:v>2831</c:v>
                </c:pt>
                <c:pt idx="24669">
                  <c:v>2803</c:v>
                </c:pt>
                <c:pt idx="24670">
                  <c:v>2800</c:v>
                </c:pt>
                <c:pt idx="24671">
                  <c:v>2807</c:v>
                </c:pt>
                <c:pt idx="24672">
                  <c:v>2804</c:v>
                </c:pt>
                <c:pt idx="24673">
                  <c:v>2812</c:v>
                </c:pt>
                <c:pt idx="24674">
                  <c:v>2796</c:v>
                </c:pt>
                <c:pt idx="24675">
                  <c:v>2815</c:v>
                </c:pt>
                <c:pt idx="24676">
                  <c:v>2795</c:v>
                </c:pt>
                <c:pt idx="24677">
                  <c:v>2803</c:v>
                </c:pt>
                <c:pt idx="24678">
                  <c:v>2788</c:v>
                </c:pt>
                <c:pt idx="24679">
                  <c:v>2787</c:v>
                </c:pt>
                <c:pt idx="24680">
                  <c:v>2823</c:v>
                </c:pt>
                <c:pt idx="24681">
                  <c:v>2813</c:v>
                </c:pt>
                <c:pt idx="24682">
                  <c:v>2795</c:v>
                </c:pt>
                <c:pt idx="24683">
                  <c:v>2806</c:v>
                </c:pt>
                <c:pt idx="24684">
                  <c:v>2797</c:v>
                </c:pt>
                <c:pt idx="24685">
                  <c:v>2833</c:v>
                </c:pt>
                <c:pt idx="24686">
                  <c:v>2787</c:v>
                </c:pt>
                <c:pt idx="24687">
                  <c:v>2826</c:v>
                </c:pt>
                <c:pt idx="24688">
                  <c:v>2800</c:v>
                </c:pt>
                <c:pt idx="24689">
                  <c:v>2809</c:v>
                </c:pt>
                <c:pt idx="24690">
                  <c:v>2806</c:v>
                </c:pt>
                <c:pt idx="24691">
                  <c:v>2809</c:v>
                </c:pt>
                <c:pt idx="24692">
                  <c:v>2808</c:v>
                </c:pt>
                <c:pt idx="24693">
                  <c:v>2808</c:v>
                </c:pt>
                <c:pt idx="24694">
                  <c:v>2789</c:v>
                </c:pt>
                <c:pt idx="24695">
                  <c:v>2833</c:v>
                </c:pt>
                <c:pt idx="24696">
                  <c:v>2811</c:v>
                </c:pt>
                <c:pt idx="24697">
                  <c:v>2830</c:v>
                </c:pt>
                <c:pt idx="24698">
                  <c:v>2841</c:v>
                </c:pt>
                <c:pt idx="24699">
                  <c:v>2830</c:v>
                </c:pt>
                <c:pt idx="24700">
                  <c:v>2820</c:v>
                </c:pt>
                <c:pt idx="24701">
                  <c:v>2822</c:v>
                </c:pt>
                <c:pt idx="24702">
                  <c:v>2781</c:v>
                </c:pt>
                <c:pt idx="24703">
                  <c:v>2816</c:v>
                </c:pt>
                <c:pt idx="24704">
                  <c:v>2816</c:v>
                </c:pt>
                <c:pt idx="24705">
                  <c:v>2802</c:v>
                </c:pt>
                <c:pt idx="24706">
                  <c:v>2797</c:v>
                </c:pt>
                <c:pt idx="24707">
                  <c:v>2816</c:v>
                </c:pt>
                <c:pt idx="24708">
                  <c:v>2830</c:v>
                </c:pt>
                <c:pt idx="24709">
                  <c:v>2814</c:v>
                </c:pt>
                <c:pt idx="24710">
                  <c:v>2797</c:v>
                </c:pt>
                <c:pt idx="24711">
                  <c:v>2815</c:v>
                </c:pt>
                <c:pt idx="24712">
                  <c:v>2800</c:v>
                </c:pt>
                <c:pt idx="24713">
                  <c:v>2854</c:v>
                </c:pt>
                <c:pt idx="24714">
                  <c:v>2845</c:v>
                </c:pt>
                <c:pt idx="24715">
                  <c:v>2848</c:v>
                </c:pt>
                <c:pt idx="24716">
                  <c:v>2834</c:v>
                </c:pt>
                <c:pt idx="24717">
                  <c:v>2823</c:v>
                </c:pt>
                <c:pt idx="24718">
                  <c:v>2835</c:v>
                </c:pt>
                <c:pt idx="24719">
                  <c:v>2835</c:v>
                </c:pt>
                <c:pt idx="24720">
                  <c:v>2819</c:v>
                </c:pt>
                <c:pt idx="24721">
                  <c:v>2845</c:v>
                </c:pt>
                <c:pt idx="24722">
                  <c:v>2836</c:v>
                </c:pt>
                <c:pt idx="24723">
                  <c:v>2834</c:v>
                </c:pt>
                <c:pt idx="24724">
                  <c:v>2846</c:v>
                </c:pt>
                <c:pt idx="24725">
                  <c:v>2836</c:v>
                </c:pt>
                <c:pt idx="24726">
                  <c:v>2834</c:v>
                </c:pt>
                <c:pt idx="24727">
                  <c:v>2842</c:v>
                </c:pt>
                <c:pt idx="24728">
                  <c:v>2825</c:v>
                </c:pt>
                <c:pt idx="24729">
                  <c:v>2808</c:v>
                </c:pt>
                <c:pt idx="24730">
                  <c:v>2789</c:v>
                </c:pt>
                <c:pt idx="24731">
                  <c:v>2786</c:v>
                </c:pt>
                <c:pt idx="24732">
                  <c:v>2786</c:v>
                </c:pt>
                <c:pt idx="24733">
                  <c:v>2781</c:v>
                </c:pt>
                <c:pt idx="24734">
                  <c:v>2797</c:v>
                </c:pt>
                <c:pt idx="24735">
                  <c:v>2827</c:v>
                </c:pt>
                <c:pt idx="24736">
                  <c:v>2771</c:v>
                </c:pt>
                <c:pt idx="24737">
                  <c:v>2791</c:v>
                </c:pt>
                <c:pt idx="24738">
                  <c:v>2802</c:v>
                </c:pt>
                <c:pt idx="24739">
                  <c:v>2814</c:v>
                </c:pt>
                <c:pt idx="24740">
                  <c:v>2847</c:v>
                </c:pt>
                <c:pt idx="24741">
                  <c:v>2837</c:v>
                </c:pt>
                <c:pt idx="24742">
                  <c:v>2816</c:v>
                </c:pt>
                <c:pt idx="24743">
                  <c:v>2804</c:v>
                </c:pt>
                <c:pt idx="24744">
                  <c:v>2805</c:v>
                </c:pt>
                <c:pt idx="24745">
                  <c:v>2806</c:v>
                </c:pt>
                <c:pt idx="24746">
                  <c:v>2811</c:v>
                </c:pt>
                <c:pt idx="24747">
                  <c:v>2853</c:v>
                </c:pt>
                <c:pt idx="24748">
                  <c:v>2827</c:v>
                </c:pt>
                <c:pt idx="24749">
                  <c:v>2813</c:v>
                </c:pt>
                <c:pt idx="24750">
                  <c:v>2818</c:v>
                </c:pt>
                <c:pt idx="24751">
                  <c:v>2824</c:v>
                </c:pt>
                <c:pt idx="24752">
                  <c:v>2807</c:v>
                </c:pt>
                <c:pt idx="24753">
                  <c:v>2799</c:v>
                </c:pt>
                <c:pt idx="24754">
                  <c:v>2816</c:v>
                </c:pt>
                <c:pt idx="24755">
                  <c:v>2784</c:v>
                </c:pt>
                <c:pt idx="24756">
                  <c:v>2803</c:v>
                </c:pt>
                <c:pt idx="24757">
                  <c:v>2790</c:v>
                </c:pt>
                <c:pt idx="24758">
                  <c:v>2803</c:v>
                </c:pt>
                <c:pt idx="24759">
                  <c:v>2847</c:v>
                </c:pt>
                <c:pt idx="24760">
                  <c:v>2806</c:v>
                </c:pt>
                <c:pt idx="24761">
                  <c:v>2815</c:v>
                </c:pt>
                <c:pt idx="24762">
                  <c:v>2806</c:v>
                </c:pt>
                <c:pt idx="24763">
                  <c:v>2814</c:v>
                </c:pt>
                <c:pt idx="24764">
                  <c:v>2814</c:v>
                </c:pt>
                <c:pt idx="24765">
                  <c:v>2831</c:v>
                </c:pt>
                <c:pt idx="24766">
                  <c:v>2799</c:v>
                </c:pt>
                <c:pt idx="24767">
                  <c:v>2807</c:v>
                </c:pt>
                <c:pt idx="24768">
                  <c:v>2808</c:v>
                </c:pt>
                <c:pt idx="24769">
                  <c:v>2813</c:v>
                </c:pt>
                <c:pt idx="24770">
                  <c:v>2802</c:v>
                </c:pt>
                <c:pt idx="24771">
                  <c:v>2805</c:v>
                </c:pt>
                <c:pt idx="24772">
                  <c:v>2821</c:v>
                </c:pt>
                <c:pt idx="24773">
                  <c:v>2808</c:v>
                </c:pt>
                <c:pt idx="24774">
                  <c:v>2819</c:v>
                </c:pt>
                <c:pt idx="24775">
                  <c:v>2789</c:v>
                </c:pt>
                <c:pt idx="24776">
                  <c:v>2821</c:v>
                </c:pt>
                <c:pt idx="24777">
                  <c:v>2793</c:v>
                </c:pt>
                <c:pt idx="24778">
                  <c:v>2815</c:v>
                </c:pt>
                <c:pt idx="24779">
                  <c:v>2784</c:v>
                </c:pt>
                <c:pt idx="24780">
                  <c:v>2770</c:v>
                </c:pt>
                <c:pt idx="24781">
                  <c:v>2802</c:v>
                </c:pt>
                <c:pt idx="24782">
                  <c:v>2798</c:v>
                </c:pt>
                <c:pt idx="24783">
                  <c:v>2790</c:v>
                </c:pt>
                <c:pt idx="24784">
                  <c:v>2807</c:v>
                </c:pt>
                <c:pt idx="24785">
                  <c:v>2787</c:v>
                </c:pt>
                <c:pt idx="24786">
                  <c:v>2812</c:v>
                </c:pt>
                <c:pt idx="24787">
                  <c:v>2795</c:v>
                </c:pt>
                <c:pt idx="24788">
                  <c:v>2784</c:v>
                </c:pt>
                <c:pt idx="24789">
                  <c:v>2804</c:v>
                </c:pt>
                <c:pt idx="24790">
                  <c:v>2778</c:v>
                </c:pt>
                <c:pt idx="24791">
                  <c:v>2807</c:v>
                </c:pt>
                <c:pt idx="24792">
                  <c:v>2791</c:v>
                </c:pt>
                <c:pt idx="24793">
                  <c:v>2780</c:v>
                </c:pt>
                <c:pt idx="24794">
                  <c:v>2794</c:v>
                </c:pt>
                <c:pt idx="24795">
                  <c:v>2787</c:v>
                </c:pt>
                <c:pt idx="24796">
                  <c:v>2782</c:v>
                </c:pt>
                <c:pt idx="24797">
                  <c:v>2805</c:v>
                </c:pt>
                <c:pt idx="24798">
                  <c:v>2824</c:v>
                </c:pt>
                <c:pt idx="24799">
                  <c:v>2791</c:v>
                </c:pt>
                <c:pt idx="24800">
                  <c:v>2812</c:v>
                </c:pt>
                <c:pt idx="24801">
                  <c:v>2826</c:v>
                </c:pt>
                <c:pt idx="24802">
                  <c:v>2799</c:v>
                </c:pt>
                <c:pt idx="24803">
                  <c:v>2809</c:v>
                </c:pt>
                <c:pt idx="24804">
                  <c:v>2807</c:v>
                </c:pt>
                <c:pt idx="24805">
                  <c:v>2806</c:v>
                </c:pt>
                <c:pt idx="24806">
                  <c:v>2812</c:v>
                </c:pt>
                <c:pt idx="24807">
                  <c:v>2784</c:v>
                </c:pt>
                <c:pt idx="24808">
                  <c:v>2800</c:v>
                </c:pt>
                <c:pt idx="24809">
                  <c:v>2771</c:v>
                </c:pt>
                <c:pt idx="24810">
                  <c:v>2791</c:v>
                </c:pt>
                <c:pt idx="24811">
                  <c:v>2793</c:v>
                </c:pt>
                <c:pt idx="24812">
                  <c:v>2813</c:v>
                </c:pt>
                <c:pt idx="24813">
                  <c:v>2830</c:v>
                </c:pt>
                <c:pt idx="24814">
                  <c:v>2798</c:v>
                </c:pt>
                <c:pt idx="24815">
                  <c:v>2816</c:v>
                </c:pt>
                <c:pt idx="24816">
                  <c:v>2815</c:v>
                </c:pt>
                <c:pt idx="24817">
                  <c:v>2846</c:v>
                </c:pt>
                <c:pt idx="24818">
                  <c:v>2826</c:v>
                </c:pt>
                <c:pt idx="24819">
                  <c:v>2825</c:v>
                </c:pt>
                <c:pt idx="24820">
                  <c:v>2841</c:v>
                </c:pt>
                <c:pt idx="24821">
                  <c:v>2798</c:v>
                </c:pt>
                <c:pt idx="24822">
                  <c:v>2857</c:v>
                </c:pt>
                <c:pt idx="24823">
                  <c:v>2814</c:v>
                </c:pt>
                <c:pt idx="24824">
                  <c:v>2824</c:v>
                </c:pt>
                <c:pt idx="24825">
                  <c:v>2831</c:v>
                </c:pt>
                <c:pt idx="24826">
                  <c:v>2817</c:v>
                </c:pt>
                <c:pt idx="24827">
                  <c:v>2809</c:v>
                </c:pt>
                <c:pt idx="24828">
                  <c:v>2826</c:v>
                </c:pt>
                <c:pt idx="24829">
                  <c:v>2830</c:v>
                </c:pt>
                <c:pt idx="24830">
                  <c:v>2823</c:v>
                </c:pt>
                <c:pt idx="24831">
                  <c:v>2846</c:v>
                </c:pt>
                <c:pt idx="24832">
                  <c:v>2822</c:v>
                </c:pt>
                <c:pt idx="24833">
                  <c:v>2813</c:v>
                </c:pt>
                <c:pt idx="24834">
                  <c:v>2791</c:v>
                </c:pt>
                <c:pt idx="24835">
                  <c:v>2840</c:v>
                </c:pt>
                <c:pt idx="24836">
                  <c:v>2825</c:v>
                </c:pt>
                <c:pt idx="24837">
                  <c:v>2853</c:v>
                </c:pt>
                <c:pt idx="24838">
                  <c:v>2825</c:v>
                </c:pt>
                <c:pt idx="24839">
                  <c:v>2811</c:v>
                </c:pt>
                <c:pt idx="24840">
                  <c:v>2809</c:v>
                </c:pt>
                <c:pt idx="24841">
                  <c:v>2819</c:v>
                </c:pt>
                <c:pt idx="24842">
                  <c:v>2848</c:v>
                </c:pt>
                <c:pt idx="24843">
                  <c:v>2830</c:v>
                </c:pt>
                <c:pt idx="24844">
                  <c:v>2789</c:v>
                </c:pt>
                <c:pt idx="24845">
                  <c:v>2812</c:v>
                </c:pt>
                <c:pt idx="24846">
                  <c:v>2825</c:v>
                </c:pt>
                <c:pt idx="24847">
                  <c:v>2776</c:v>
                </c:pt>
                <c:pt idx="24848">
                  <c:v>2813</c:v>
                </c:pt>
                <c:pt idx="24849">
                  <c:v>2796</c:v>
                </c:pt>
                <c:pt idx="24850">
                  <c:v>2801</c:v>
                </c:pt>
                <c:pt idx="24851">
                  <c:v>2810</c:v>
                </c:pt>
                <c:pt idx="24852">
                  <c:v>2802</c:v>
                </c:pt>
                <c:pt idx="24853">
                  <c:v>2813</c:v>
                </c:pt>
                <c:pt idx="24854">
                  <c:v>2803</c:v>
                </c:pt>
                <c:pt idx="24855">
                  <c:v>2805</c:v>
                </c:pt>
                <c:pt idx="24856">
                  <c:v>2809</c:v>
                </c:pt>
                <c:pt idx="24857">
                  <c:v>2814</c:v>
                </c:pt>
                <c:pt idx="24858">
                  <c:v>2792</c:v>
                </c:pt>
                <c:pt idx="24859">
                  <c:v>2812</c:v>
                </c:pt>
                <c:pt idx="24860">
                  <c:v>2815</c:v>
                </c:pt>
                <c:pt idx="24861">
                  <c:v>2853</c:v>
                </c:pt>
                <c:pt idx="24862">
                  <c:v>2803</c:v>
                </c:pt>
                <c:pt idx="24863">
                  <c:v>2792</c:v>
                </c:pt>
                <c:pt idx="24864">
                  <c:v>2817</c:v>
                </c:pt>
                <c:pt idx="24865">
                  <c:v>2840</c:v>
                </c:pt>
                <c:pt idx="24866">
                  <c:v>2805</c:v>
                </c:pt>
                <c:pt idx="24867">
                  <c:v>2797</c:v>
                </c:pt>
                <c:pt idx="24868">
                  <c:v>2754</c:v>
                </c:pt>
                <c:pt idx="24869">
                  <c:v>2795</c:v>
                </c:pt>
                <c:pt idx="24870">
                  <c:v>2792</c:v>
                </c:pt>
                <c:pt idx="24871">
                  <c:v>2817</c:v>
                </c:pt>
                <c:pt idx="24872">
                  <c:v>2784</c:v>
                </c:pt>
                <c:pt idx="24873">
                  <c:v>2848</c:v>
                </c:pt>
                <c:pt idx="24874">
                  <c:v>2815</c:v>
                </c:pt>
                <c:pt idx="24875">
                  <c:v>2818</c:v>
                </c:pt>
                <c:pt idx="24876">
                  <c:v>2808</c:v>
                </c:pt>
                <c:pt idx="24877">
                  <c:v>2822</c:v>
                </c:pt>
                <c:pt idx="24878">
                  <c:v>2781</c:v>
                </c:pt>
                <c:pt idx="24879">
                  <c:v>2811</c:v>
                </c:pt>
                <c:pt idx="24880">
                  <c:v>2808</c:v>
                </c:pt>
                <c:pt idx="24881">
                  <c:v>2772</c:v>
                </c:pt>
                <c:pt idx="24882">
                  <c:v>2802</c:v>
                </c:pt>
                <c:pt idx="24883">
                  <c:v>2777</c:v>
                </c:pt>
                <c:pt idx="24884">
                  <c:v>2784</c:v>
                </c:pt>
                <c:pt idx="24885">
                  <c:v>2780</c:v>
                </c:pt>
                <c:pt idx="24886">
                  <c:v>2809</c:v>
                </c:pt>
                <c:pt idx="24887">
                  <c:v>2793</c:v>
                </c:pt>
                <c:pt idx="24888">
                  <c:v>2802</c:v>
                </c:pt>
                <c:pt idx="24889">
                  <c:v>2778</c:v>
                </c:pt>
                <c:pt idx="24890">
                  <c:v>2783</c:v>
                </c:pt>
                <c:pt idx="24891">
                  <c:v>2785</c:v>
                </c:pt>
                <c:pt idx="24892">
                  <c:v>2777</c:v>
                </c:pt>
                <c:pt idx="24893">
                  <c:v>2768</c:v>
                </c:pt>
                <c:pt idx="24894">
                  <c:v>2781</c:v>
                </c:pt>
                <c:pt idx="24895">
                  <c:v>2763</c:v>
                </c:pt>
                <c:pt idx="24896">
                  <c:v>2815</c:v>
                </c:pt>
                <c:pt idx="24897">
                  <c:v>2803</c:v>
                </c:pt>
                <c:pt idx="24898">
                  <c:v>2786</c:v>
                </c:pt>
                <c:pt idx="24899">
                  <c:v>2821</c:v>
                </c:pt>
                <c:pt idx="24900">
                  <c:v>2832</c:v>
                </c:pt>
                <c:pt idx="24901">
                  <c:v>2800</c:v>
                </c:pt>
                <c:pt idx="24902">
                  <c:v>2845</c:v>
                </c:pt>
                <c:pt idx="24903">
                  <c:v>2812</c:v>
                </c:pt>
                <c:pt idx="24904">
                  <c:v>2803</c:v>
                </c:pt>
                <c:pt idx="24905">
                  <c:v>2780</c:v>
                </c:pt>
                <c:pt idx="24906">
                  <c:v>2785</c:v>
                </c:pt>
                <c:pt idx="24907">
                  <c:v>2795</c:v>
                </c:pt>
                <c:pt idx="24908">
                  <c:v>2837</c:v>
                </c:pt>
                <c:pt idx="24909">
                  <c:v>2815</c:v>
                </c:pt>
                <c:pt idx="24910">
                  <c:v>2797</c:v>
                </c:pt>
                <c:pt idx="24911">
                  <c:v>2802</c:v>
                </c:pt>
                <c:pt idx="24912">
                  <c:v>2810</c:v>
                </c:pt>
                <c:pt idx="24913">
                  <c:v>2794</c:v>
                </c:pt>
                <c:pt idx="24914">
                  <c:v>2816</c:v>
                </c:pt>
                <c:pt idx="24915">
                  <c:v>2836</c:v>
                </c:pt>
                <c:pt idx="24916">
                  <c:v>2812</c:v>
                </c:pt>
                <c:pt idx="24917">
                  <c:v>2830</c:v>
                </c:pt>
                <c:pt idx="24918">
                  <c:v>2823</c:v>
                </c:pt>
                <c:pt idx="24919">
                  <c:v>2846</c:v>
                </c:pt>
                <c:pt idx="24920">
                  <c:v>2840</c:v>
                </c:pt>
                <c:pt idx="24921">
                  <c:v>2836</c:v>
                </c:pt>
                <c:pt idx="24922">
                  <c:v>2786</c:v>
                </c:pt>
                <c:pt idx="24923">
                  <c:v>2785</c:v>
                </c:pt>
                <c:pt idx="24924">
                  <c:v>2836</c:v>
                </c:pt>
                <c:pt idx="24925">
                  <c:v>2814</c:v>
                </c:pt>
                <c:pt idx="24926">
                  <c:v>2778</c:v>
                </c:pt>
                <c:pt idx="24927">
                  <c:v>2824</c:v>
                </c:pt>
                <c:pt idx="24928">
                  <c:v>2784</c:v>
                </c:pt>
                <c:pt idx="24929">
                  <c:v>2774</c:v>
                </c:pt>
                <c:pt idx="24930">
                  <c:v>2806</c:v>
                </c:pt>
                <c:pt idx="24931">
                  <c:v>2808</c:v>
                </c:pt>
                <c:pt idx="24932">
                  <c:v>2784</c:v>
                </c:pt>
                <c:pt idx="24933">
                  <c:v>2803</c:v>
                </c:pt>
                <c:pt idx="24934">
                  <c:v>2807</c:v>
                </c:pt>
                <c:pt idx="24935">
                  <c:v>2813</c:v>
                </c:pt>
                <c:pt idx="24936">
                  <c:v>2813</c:v>
                </c:pt>
                <c:pt idx="24937">
                  <c:v>2820</c:v>
                </c:pt>
                <c:pt idx="24938">
                  <c:v>2790</c:v>
                </c:pt>
                <c:pt idx="24939">
                  <c:v>2794</c:v>
                </c:pt>
                <c:pt idx="24940">
                  <c:v>2798</c:v>
                </c:pt>
                <c:pt idx="24941">
                  <c:v>2820</c:v>
                </c:pt>
                <c:pt idx="24942">
                  <c:v>2830</c:v>
                </c:pt>
                <c:pt idx="24943">
                  <c:v>2782</c:v>
                </c:pt>
                <c:pt idx="24944">
                  <c:v>2822</c:v>
                </c:pt>
                <c:pt idx="24945">
                  <c:v>2815</c:v>
                </c:pt>
                <c:pt idx="24946">
                  <c:v>2827</c:v>
                </c:pt>
                <c:pt idx="24947">
                  <c:v>2782</c:v>
                </c:pt>
                <c:pt idx="24948">
                  <c:v>2805</c:v>
                </c:pt>
                <c:pt idx="24949">
                  <c:v>2813</c:v>
                </c:pt>
                <c:pt idx="24950">
                  <c:v>2802</c:v>
                </c:pt>
                <c:pt idx="24951">
                  <c:v>2800</c:v>
                </c:pt>
                <c:pt idx="24952">
                  <c:v>2823</c:v>
                </c:pt>
                <c:pt idx="24953">
                  <c:v>2798</c:v>
                </c:pt>
                <c:pt idx="24954">
                  <c:v>2803</c:v>
                </c:pt>
                <c:pt idx="24955">
                  <c:v>2799</c:v>
                </c:pt>
                <c:pt idx="24956">
                  <c:v>2814</c:v>
                </c:pt>
                <c:pt idx="24957">
                  <c:v>2801</c:v>
                </c:pt>
                <c:pt idx="24958">
                  <c:v>2833</c:v>
                </c:pt>
                <c:pt idx="24959">
                  <c:v>2817</c:v>
                </c:pt>
                <c:pt idx="24960">
                  <c:v>2853</c:v>
                </c:pt>
                <c:pt idx="24961">
                  <c:v>2832</c:v>
                </c:pt>
                <c:pt idx="24962">
                  <c:v>2866</c:v>
                </c:pt>
                <c:pt idx="24963">
                  <c:v>2839</c:v>
                </c:pt>
                <c:pt idx="24964">
                  <c:v>2834</c:v>
                </c:pt>
                <c:pt idx="24965">
                  <c:v>2846</c:v>
                </c:pt>
                <c:pt idx="24966">
                  <c:v>2848</c:v>
                </c:pt>
                <c:pt idx="24967">
                  <c:v>2828</c:v>
                </c:pt>
                <c:pt idx="24968">
                  <c:v>2818</c:v>
                </c:pt>
                <c:pt idx="24969">
                  <c:v>2827</c:v>
                </c:pt>
                <c:pt idx="24970">
                  <c:v>2809</c:v>
                </c:pt>
                <c:pt idx="24971">
                  <c:v>2839</c:v>
                </c:pt>
                <c:pt idx="24972">
                  <c:v>2834</c:v>
                </c:pt>
                <c:pt idx="24973">
                  <c:v>2816</c:v>
                </c:pt>
                <c:pt idx="24974">
                  <c:v>2835</c:v>
                </c:pt>
                <c:pt idx="24975">
                  <c:v>2811</c:v>
                </c:pt>
                <c:pt idx="24976">
                  <c:v>2842</c:v>
                </c:pt>
                <c:pt idx="24977">
                  <c:v>2799</c:v>
                </c:pt>
                <c:pt idx="24978">
                  <c:v>2838</c:v>
                </c:pt>
                <c:pt idx="24979">
                  <c:v>2831</c:v>
                </c:pt>
                <c:pt idx="24980">
                  <c:v>2799</c:v>
                </c:pt>
                <c:pt idx="24981">
                  <c:v>2839</c:v>
                </c:pt>
                <c:pt idx="24982">
                  <c:v>2845</c:v>
                </c:pt>
                <c:pt idx="24983">
                  <c:v>2817</c:v>
                </c:pt>
                <c:pt idx="24984">
                  <c:v>2824</c:v>
                </c:pt>
                <c:pt idx="24985">
                  <c:v>2818</c:v>
                </c:pt>
                <c:pt idx="24986">
                  <c:v>2775</c:v>
                </c:pt>
                <c:pt idx="24987">
                  <c:v>2826</c:v>
                </c:pt>
                <c:pt idx="24988">
                  <c:v>2819</c:v>
                </c:pt>
                <c:pt idx="24989">
                  <c:v>2838</c:v>
                </c:pt>
                <c:pt idx="24990">
                  <c:v>2835</c:v>
                </c:pt>
                <c:pt idx="24991">
                  <c:v>2812</c:v>
                </c:pt>
                <c:pt idx="24992">
                  <c:v>2802</c:v>
                </c:pt>
                <c:pt idx="24993">
                  <c:v>2848</c:v>
                </c:pt>
                <c:pt idx="24994">
                  <c:v>2811</c:v>
                </c:pt>
                <c:pt idx="24995">
                  <c:v>2818</c:v>
                </c:pt>
                <c:pt idx="24996">
                  <c:v>2794</c:v>
                </c:pt>
                <c:pt idx="24997">
                  <c:v>2815</c:v>
                </c:pt>
                <c:pt idx="24998">
                  <c:v>2786</c:v>
                </c:pt>
                <c:pt idx="24999">
                  <c:v>2825</c:v>
                </c:pt>
                <c:pt idx="25000">
                  <c:v>2827</c:v>
                </c:pt>
              </c:numCache>
            </c:numRef>
          </c:yVal>
          <c:smooth val="0"/>
        </c:ser>
        <c:ser>
          <c:idx val="1"/>
          <c:order val="2"/>
          <c:tx>
            <c:v>EtOH-EtOH H bonds</c:v>
          </c:tx>
          <c:spPr>
            <a:ln w="28575">
              <a:noFill/>
            </a:ln>
          </c:spPr>
          <c:xVal>
            <c:numRef>
              <c:f>EtOHMix50!$B$23:$B$25023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  <c:pt idx="1001">
                  <c:v>1001</c:v>
                </c:pt>
                <c:pt idx="1002">
                  <c:v>1002</c:v>
                </c:pt>
                <c:pt idx="1003">
                  <c:v>1003</c:v>
                </c:pt>
                <c:pt idx="1004">
                  <c:v>1004</c:v>
                </c:pt>
                <c:pt idx="1005">
                  <c:v>1005</c:v>
                </c:pt>
                <c:pt idx="1006">
                  <c:v>1006</c:v>
                </c:pt>
                <c:pt idx="1007">
                  <c:v>1007</c:v>
                </c:pt>
                <c:pt idx="1008">
                  <c:v>1008</c:v>
                </c:pt>
                <c:pt idx="1009">
                  <c:v>1009</c:v>
                </c:pt>
                <c:pt idx="1010">
                  <c:v>1010</c:v>
                </c:pt>
                <c:pt idx="1011">
                  <c:v>1011</c:v>
                </c:pt>
                <c:pt idx="1012">
                  <c:v>1012</c:v>
                </c:pt>
                <c:pt idx="1013">
                  <c:v>1013</c:v>
                </c:pt>
                <c:pt idx="1014">
                  <c:v>1014</c:v>
                </c:pt>
                <c:pt idx="1015">
                  <c:v>1015</c:v>
                </c:pt>
                <c:pt idx="1016">
                  <c:v>1016</c:v>
                </c:pt>
                <c:pt idx="1017">
                  <c:v>1017</c:v>
                </c:pt>
                <c:pt idx="1018">
                  <c:v>1018</c:v>
                </c:pt>
                <c:pt idx="1019">
                  <c:v>1019</c:v>
                </c:pt>
                <c:pt idx="1020">
                  <c:v>1020</c:v>
                </c:pt>
                <c:pt idx="1021">
                  <c:v>1021</c:v>
                </c:pt>
                <c:pt idx="1022">
                  <c:v>1022</c:v>
                </c:pt>
                <c:pt idx="1023">
                  <c:v>1023</c:v>
                </c:pt>
                <c:pt idx="1024">
                  <c:v>1024</c:v>
                </c:pt>
                <c:pt idx="1025">
                  <c:v>1025</c:v>
                </c:pt>
                <c:pt idx="1026">
                  <c:v>1026</c:v>
                </c:pt>
                <c:pt idx="1027">
                  <c:v>1027</c:v>
                </c:pt>
                <c:pt idx="1028">
                  <c:v>1028</c:v>
                </c:pt>
                <c:pt idx="1029">
                  <c:v>1029</c:v>
                </c:pt>
                <c:pt idx="1030">
                  <c:v>1030</c:v>
                </c:pt>
                <c:pt idx="1031">
                  <c:v>1031</c:v>
                </c:pt>
                <c:pt idx="1032">
                  <c:v>1032</c:v>
                </c:pt>
                <c:pt idx="1033">
                  <c:v>1033</c:v>
                </c:pt>
                <c:pt idx="1034">
                  <c:v>1034</c:v>
                </c:pt>
                <c:pt idx="1035">
                  <c:v>1035</c:v>
                </c:pt>
                <c:pt idx="1036">
                  <c:v>1036</c:v>
                </c:pt>
                <c:pt idx="1037">
                  <c:v>1037</c:v>
                </c:pt>
                <c:pt idx="1038">
                  <c:v>1038</c:v>
                </c:pt>
                <c:pt idx="1039">
                  <c:v>1039</c:v>
                </c:pt>
                <c:pt idx="1040">
                  <c:v>1040</c:v>
                </c:pt>
                <c:pt idx="1041">
                  <c:v>1041</c:v>
                </c:pt>
                <c:pt idx="1042">
                  <c:v>1042</c:v>
                </c:pt>
                <c:pt idx="1043">
                  <c:v>1043</c:v>
                </c:pt>
                <c:pt idx="1044">
                  <c:v>1044</c:v>
                </c:pt>
                <c:pt idx="1045">
                  <c:v>1045</c:v>
                </c:pt>
                <c:pt idx="1046">
                  <c:v>1046</c:v>
                </c:pt>
                <c:pt idx="1047">
                  <c:v>1047</c:v>
                </c:pt>
                <c:pt idx="1048">
                  <c:v>1048</c:v>
                </c:pt>
                <c:pt idx="1049">
                  <c:v>1049</c:v>
                </c:pt>
                <c:pt idx="1050">
                  <c:v>1050</c:v>
                </c:pt>
                <c:pt idx="1051">
                  <c:v>1051</c:v>
                </c:pt>
                <c:pt idx="1052">
                  <c:v>1052</c:v>
                </c:pt>
                <c:pt idx="1053">
                  <c:v>1053</c:v>
                </c:pt>
                <c:pt idx="1054">
                  <c:v>1054</c:v>
                </c:pt>
                <c:pt idx="1055">
                  <c:v>1055</c:v>
                </c:pt>
                <c:pt idx="1056">
                  <c:v>1056</c:v>
                </c:pt>
                <c:pt idx="1057">
                  <c:v>1057</c:v>
                </c:pt>
                <c:pt idx="1058">
                  <c:v>1058</c:v>
                </c:pt>
                <c:pt idx="1059">
                  <c:v>1059</c:v>
                </c:pt>
                <c:pt idx="1060">
                  <c:v>1060</c:v>
                </c:pt>
                <c:pt idx="1061">
                  <c:v>1061</c:v>
                </c:pt>
                <c:pt idx="1062">
                  <c:v>1062</c:v>
                </c:pt>
                <c:pt idx="1063">
                  <c:v>1063</c:v>
                </c:pt>
                <c:pt idx="1064">
                  <c:v>1064</c:v>
                </c:pt>
                <c:pt idx="1065">
                  <c:v>1065</c:v>
                </c:pt>
                <c:pt idx="1066">
                  <c:v>1066</c:v>
                </c:pt>
                <c:pt idx="1067">
                  <c:v>1067</c:v>
                </c:pt>
                <c:pt idx="1068">
                  <c:v>1068</c:v>
                </c:pt>
                <c:pt idx="1069">
                  <c:v>1069</c:v>
                </c:pt>
                <c:pt idx="1070">
                  <c:v>1070</c:v>
                </c:pt>
                <c:pt idx="1071">
                  <c:v>1071</c:v>
                </c:pt>
                <c:pt idx="1072">
                  <c:v>1072</c:v>
                </c:pt>
                <c:pt idx="1073">
                  <c:v>1073</c:v>
                </c:pt>
                <c:pt idx="1074">
                  <c:v>1074</c:v>
                </c:pt>
                <c:pt idx="1075">
                  <c:v>1075</c:v>
                </c:pt>
                <c:pt idx="1076">
                  <c:v>1076</c:v>
                </c:pt>
                <c:pt idx="1077">
                  <c:v>1077</c:v>
                </c:pt>
                <c:pt idx="1078">
                  <c:v>1078</c:v>
                </c:pt>
                <c:pt idx="1079">
                  <c:v>1079</c:v>
                </c:pt>
                <c:pt idx="1080">
                  <c:v>1080</c:v>
                </c:pt>
                <c:pt idx="1081">
                  <c:v>1081</c:v>
                </c:pt>
                <c:pt idx="1082">
                  <c:v>1082</c:v>
                </c:pt>
                <c:pt idx="1083">
                  <c:v>1083</c:v>
                </c:pt>
                <c:pt idx="1084">
                  <c:v>1084</c:v>
                </c:pt>
                <c:pt idx="1085">
                  <c:v>1085</c:v>
                </c:pt>
                <c:pt idx="1086">
                  <c:v>1086</c:v>
                </c:pt>
                <c:pt idx="1087">
                  <c:v>1087</c:v>
                </c:pt>
                <c:pt idx="1088">
                  <c:v>1088</c:v>
                </c:pt>
                <c:pt idx="1089">
                  <c:v>1089</c:v>
                </c:pt>
                <c:pt idx="1090">
                  <c:v>1090</c:v>
                </c:pt>
                <c:pt idx="1091">
                  <c:v>1091</c:v>
                </c:pt>
                <c:pt idx="1092">
                  <c:v>1092</c:v>
                </c:pt>
                <c:pt idx="1093">
                  <c:v>1093</c:v>
                </c:pt>
                <c:pt idx="1094">
                  <c:v>1094</c:v>
                </c:pt>
                <c:pt idx="1095">
                  <c:v>1095</c:v>
                </c:pt>
                <c:pt idx="1096">
                  <c:v>1096</c:v>
                </c:pt>
                <c:pt idx="1097">
                  <c:v>1097</c:v>
                </c:pt>
                <c:pt idx="1098">
                  <c:v>1098</c:v>
                </c:pt>
                <c:pt idx="1099">
                  <c:v>1099</c:v>
                </c:pt>
                <c:pt idx="1100">
                  <c:v>1100</c:v>
                </c:pt>
                <c:pt idx="1101">
                  <c:v>1101</c:v>
                </c:pt>
                <c:pt idx="1102">
                  <c:v>1102</c:v>
                </c:pt>
                <c:pt idx="1103">
                  <c:v>1103</c:v>
                </c:pt>
                <c:pt idx="1104">
                  <c:v>1104</c:v>
                </c:pt>
                <c:pt idx="1105">
                  <c:v>1105</c:v>
                </c:pt>
                <c:pt idx="1106">
                  <c:v>1106</c:v>
                </c:pt>
                <c:pt idx="1107">
                  <c:v>1107</c:v>
                </c:pt>
                <c:pt idx="1108">
                  <c:v>1108</c:v>
                </c:pt>
                <c:pt idx="1109">
                  <c:v>1109</c:v>
                </c:pt>
                <c:pt idx="1110">
                  <c:v>1110</c:v>
                </c:pt>
                <c:pt idx="1111">
                  <c:v>1111</c:v>
                </c:pt>
                <c:pt idx="1112">
                  <c:v>1112</c:v>
                </c:pt>
                <c:pt idx="1113">
                  <c:v>1113</c:v>
                </c:pt>
                <c:pt idx="1114">
                  <c:v>1114</c:v>
                </c:pt>
                <c:pt idx="1115">
                  <c:v>1115</c:v>
                </c:pt>
                <c:pt idx="1116">
                  <c:v>1116</c:v>
                </c:pt>
                <c:pt idx="1117">
                  <c:v>1117</c:v>
                </c:pt>
                <c:pt idx="1118">
                  <c:v>1118</c:v>
                </c:pt>
                <c:pt idx="1119">
                  <c:v>1119</c:v>
                </c:pt>
                <c:pt idx="1120">
                  <c:v>1120</c:v>
                </c:pt>
                <c:pt idx="1121">
                  <c:v>1121</c:v>
                </c:pt>
                <c:pt idx="1122">
                  <c:v>1122</c:v>
                </c:pt>
                <c:pt idx="1123">
                  <c:v>1123</c:v>
                </c:pt>
                <c:pt idx="1124">
                  <c:v>1124</c:v>
                </c:pt>
                <c:pt idx="1125">
                  <c:v>1125</c:v>
                </c:pt>
                <c:pt idx="1126">
                  <c:v>1126</c:v>
                </c:pt>
                <c:pt idx="1127">
                  <c:v>1127</c:v>
                </c:pt>
                <c:pt idx="1128">
                  <c:v>1128</c:v>
                </c:pt>
                <c:pt idx="1129">
                  <c:v>1129</c:v>
                </c:pt>
                <c:pt idx="1130">
                  <c:v>1130</c:v>
                </c:pt>
                <c:pt idx="1131">
                  <c:v>1131</c:v>
                </c:pt>
                <c:pt idx="1132">
                  <c:v>1132</c:v>
                </c:pt>
                <c:pt idx="1133">
                  <c:v>1133</c:v>
                </c:pt>
                <c:pt idx="1134">
                  <c:v>1134</c:v>
                </c:pt>
                <c:pt idx="1135">
                  <c:v>1135</c:v>
                </c:pt>
                <c:pt idx="1136">
                  <c:v>1136</c:v>
                </c:pt>
                <c:pt idx="1137">
                  <c:v>1137</c:v>
                </c:pt>
                <c:pt idx="1138">
                  <c:v>1138</c:v>
                </c:pt>
                <c:pt idx="1139">
                  <c:v>1139</c:v>
                </c:pt>
                <c:pt idx="1140">
                  <c:v>1140</c:v>
                </c:pt>
                <c:pt idx="1141">
                  <c:v>1141</c:v>
                </c:pt>
                <c:pt idx="1142">
                  <c:v>1142</c:v>
                </c:pt>
                <c:pt idx="1143">
                  <c:v>1143</c:v>
                </c:pt>
                <c:pt idx="1144">
                  <c:v>1144</c:v>
                </c:pt>
                <c:pt idx="1145">
                  <c:v>1145</c:v>
                </c:pt>
                <c:pt idx="1146">
                  <c:v>1146</c:v>
                </c:pt>
                <c:pt idx="1147">
                  <c:v>1147</c:v>
                </c:pt>
                <c:pt idx="1148">
                  <c:v>1148</c:v>
                </c:pt>
                <c:pt idx="1149">
                  <c:v>1149</c:v>
                </c:pt>
                <c:pt idx="1150">
                  <c:v>1150</c:v>
                </c:pt>
                <c:pt idx="1151">
                  <c:v>1151</c:v>
                </c:pt>
                <c:pt idx="1152">
                  <c:v>1152</c:v>
                </c:pt>
                <c:pt idx="1153">
                  <c:v>1153</c:v>
                </c:pt>
                <c:pt idx="1154">
                  <c:v>1154</c:v>
                </c:pt>
                <c:pt idx="1155">
                  <c:v>1155</c:v>
                </c:pt>
                <c:pt idx="1156">
                  <c:v>1156</c:v>
                </c:pt>
                <c:pt idx="1157">
                  <c:v>1157</c:v>
                </c:pt>
                <c:pt idx="1158">
                  <c:v>1158</c:v>
                </c:pt>
                <c:pt idx="1159">
                  <c:v>1159</c:v>
                </c:pt>
                <c:pt idx="1160">
                  <c:v>1160</c:v>
                </c:pt>
                <c:pt idx="1161">
                  <c:v>1161</c:v>
                </c:pt>
                <c:pt idx="1162">
                  <c:v>1162</c:v>
                </c:pt>
                <c:pt idx="1163">
                  <c:v>1163</c:v>
                </c:pt>
                <c:pt idx="1164">
                  <c:v>1164</c:v>
                </c:pt>
                <c:pt idx="1165">
                  <c:v>1165</c:v>
                </c:pt>
                <c:pt idx="1166">
                  <c:v>1166</c:v>
                </c:pt>
                <c:pt idx="1167">
                  <c:v>1167</c:v>
                </c:pt>
                <c:pt idx="1168">
                  <c:v>1168</c:v>
                </c:pt>
                <c:pt idx="1169">
                  <c:v>1169</c:v>
                </c:pt>
                <c:pt idx="1170">
                  <c:v>1170</c:v>
                </c:pt>
                <c:pt idx="1171">
                  <c:v>1171</c:v>
                </c:pt>
                <c:pt idx="1172">
                  <c:v>1172</c:v>
                </c:pt>
                <c:pt idx="1173">
                  <c:v>1173</c:v>
                </c:pt>
                <c:pt idx="1174">
                  <c:v>1174</c:v>
                </c:pt>
                <c:pt idx="1175">
                  <c:v>1175</c:v>
                </c:pt>
                <c:pt idx="1176">
                  <c:v>1176</c:v>
                </c:pt>
                <c:pt idx="1177">
                  <c:v>1177</c:v>
                </c:pt>
                <c:pt idx="1178">
                  <c:v>1178</c:v>
                </c:pt>
                <c:pt idx="1179">
                  <c:v>1179</c:v>
                </c:pt>
                <c:pt idx="1180">
                  <c:v>1180</c:v>
                </c:pt>
                <c:pt idx="1181">
                  <c:v>1181</c:v>
                </c:pt>
                <c:pt idx="1182">
                  <c:v>1182</c:v>
                </c:pt>
                <c:pt idx="1183">
                  <c:v>1183</c:v>
                </c:pt>
                <c:pt idx="1184">
                  <c:v>1184</c:v>
                </c:pt>
                <c:pt idx="1185">
                  <c:v>1185</c:v>
                </c:pt>
                <c:pt idx="1186">
                  <c:v>1186</c:v>
                </c:pt>
                <c:pt idx="1187">
                  <c:v>1187</c:v>
                </c:pt>
                <c:pt idx="1188">
                  <c:v>1188</c:v>
                </c:pt>
                <c:pt idx="1189">
                  <c:v>1189</c:v>
                </c:pt>
                <c:pt idx="1190">
                  <c:v>1190</c:v>
                </c:pt>
                <c:pt idx="1191">
                  <c:v>1191</c:v>
                </c:pt>
                <c:pt idx="1192">
                  <c:v>1192</c:v>
                </c:pt>
                <c:pt idx="1193">
                  <c:v>1193</c:v>
                </c:pt>
                <c:pt idx="1194">
                  <c:v>1194</c:v>
                </c:pt>
                <c:pt idx="1195">
                  <c:v>1195</c:v>
                </c:pt>
                <c:pt idx="1196">
                  <c:v>1196</c:v>
                </c:pt>
                <c:pt idx="1197">
                  <c:v>1197</c:v>
                </c:pt>
                <c:pt idx="1198">
                  <c:v>1198</c:v>
                </c:pt>
                <c:pt idx="1199">
                  <c:v>1199</c:v>
                </c:pt>
                <c:pt idx="1200">
                  <c:v>1200</c:v>
                </c:pt>
                <c:pt idx="1201">
                  <c:v>1201</c:v>
                </c:pt>
                <c:pt idx="1202">
                  <c:v>1202</c:v>
                </c:pt>
                <c:pt idx="1203">
                  <c:v>1203</c:v>
                </c:pt>
                <c:pt idx="1204">
                  <c:v>1204</c:v>
                </c:pt>
                <c:pt idx="1205">
                  <c:v>1205</c:v>
                </c:pt>
                <c:pt idx="1206">
                  <c:v>1206</c:v>
                </c:pt>
                <c:pt idx="1207">
                  <c:v>1207</c:v>
                </c:pt>
                <c:pt idx="1208">
                  <c:v>1208</c:v>
                </c:pt>
                <c:pt idx="1209">
                  <c:v>1209</c:v>
                </c:pt>
                <c:pt idx="1210">
                  <c:v>1210</c:v>
                </c:pt>
                <c:pt idx="1211">
                  <c:v>1211</c:v>
                </c:pt>
                <c:pt idx="1212">
                  <c:v>1212</c:v>
                </c:pt>
                <c:pt idx="1213">
                  <c:v>1213</c:v>
                </c:pt>
                <c:pt idx="1214">
                  <c:v>1214</c:v>
                </c:pt>
                <c:pt idx="1215">
                  <c:v>1215</c:v>
                </c:pt>
                <c:pt idx="1216">
                  <c:v>1216</c:v>
                </c:pt>
                <c:pt idx="1217">
                  <c:v>1217</c:v>
                </c:pt>
                <c:pt idx="1218">
                  <c:v>1218</c:v>
                </c:pt>
                <c:pt idx="1219">
                  <c:v>1219</c:v>
                </c:pt>
                <c:pt idx="1220">
                  <c:v>1220</c:v>
                </c:pt>
                <c:pt idx="1221">
                  <c:v>1221</c:v>
                </c:pt>
                <c:pt idx="1222">
                  <c:v>1222</c:v>
                </c:pt>
                <c:pt idx="1223">
                  <c:v>1223</c:v>
                </c:pt>
                <c:pt idx="1224">
                  <c:v>1224</c:v>
                </c:pt>
                <c:pt idx="1225">
                  <c:v>1225</c:v>
                </c:pt>
                <c:pt idx="1226">
                  <c:v>1226</c:v>
                </c:pt>
                <c:pt idx="1227">
                  <c:v>1227</c:v>
                </c:pt>
                <c:pt idx="1228">
                  <c:v>1228</c:v>
                </c:pt>
                <c:pt idx="1229">
                  <c:v>1229</c:v>
                </c:pt>
                <c:pt idx="1230">
                  <c:v>1230</c:v>
                </c:pt>
                <c:pt idx="1231">
                  <c:v>1231</c:v>
                </c:pt>
                <c:pt idx="1232">
                  <c:v>1232</c:v>
                </c:pt>
                <c:pt idx="1233">
                  <c:v>1233</c:v>
                </c:pt>
                <c:pt idx="1234">
                  <c:v>1234</c:v>
                </c:pt>
                <c:pt idx="1235">
                  <c:v>1235</c:v>
                </c:pt>
                <c:pt idx="1236">
                  <c:v>1236</c:v>
                </c:pt>
                <c:pt idx="1237">
                  <c:v>1237</c:v>
                </c:pt>
                <c:pt idx="1238">
                  <c:v>1238</c:v>
                </c:pt>
                <c:pt idx="1239">
                  <c:v>1239</c:v>
                </c:pt>
                <c:pt idx="1240">
                  <c:v>1240</c:v>
                </c:pt>
                <c:pt idx="1241">
                  <c:v>1241</c:v>
                </c:pt>
                <c:pt idx="1242">
                  <c:v>1242</c:v>
                </c:pt>
                <c:pt idx="1243">
                  <c:v>1243</c:v>
                </c:pt>
                <c:pt idx="1244">
                  <c:v>1244</c:v>
                </c:pt>
                <c:pt idx="1245">
                  <c:v>1245</c:v>
                </c:pt>
                <c:pt idx="1246">
                  <c:v>1246</c:v>
                </c:pt>
                <c:pt idx="1247">
                  <c:v>1247</c:v>
                </c:pt>
                <c:pt idx="1248">
                  <c:v>1248</c:v>
                </c:pt>
                <c:pt idx="1249">
                  <c:v>1249</c:v>
                </c:pt>
                <c:pt idx="1250">
                  <c:v>1250</c:v>
                </c:pt>
                <c:pt idx="1251">
                  <c:v>1251</c:v>
                </c:pt>
                <c:pt idx="1252">
                  <c:v>1252</c:v>
                </c:pt>
                <c:pt idx="1253">
                  <c:v>1253</c:v>
                </c:pt>
                <c:pt idx="1254">
                  <c:v>1254</c:v>
                </c:pt>
                <c:pt idx="1255">
                  <c:v>1255</c:v>
                </c:pt>
                <c:pt idx="1256">
                  <c:v>1256</c:v>
                </c:pt>
                <c:pt idx="1257">
                  <c:v>1257</c:v>
                </c:pt>
                <c:pt idx="1258">
                  <c:v>1258</c:v>
                </c:pt>
                <c:pt idx="1259">
                  <c:v>1259</c:v>
                </c:pt>
                <c:pt idx="1260">
                  <c:v>1260</c:v>
                </c:pt>
                <c:pt idx="1261">
                  <c:v>1261</c:v>
                </c:pt>
                <c:pt idx="1262">
                  <c:v>1262</c:v>
                </c:pt>
                <c:pt idx="1263">
                  <c:v>1263</c:v>
                </c:pt>
                <c:pt idx="1264">
                  <c:v>1264</c:v>
                </c:pt>
                <c:pt idx="1265">
                  <c:v>1265</c:v>
                </c:pt>
                <c:pt idx="1266">
                  <c:v>1266</c:v>
                </c:pt>
                <c:pt idx="1267">
                  <c:v>1267</c:v>
                </c:pt>
                <c:pt idx="1268">
                  <c:v>1268</c:v>
                </c:pt>
                <c:pt idx="1269">
                  <c:v>1269</c:v>
                </c:pt>
                <c:pt idx="1270">
                  <c:v>1270</c:v>
                </c:pt>
                <c:pt idx="1271">
                  <c:v>1271</c:v>
                </c:pt>
                <c:pt idx="1272">
                  <c:v>1272</c:v>
                </c:pt>
                <c:pt idx="1273">
                  <c:v>1273</c:v>
                </c:pt>
                <c:pt idx="1274">
                  <c:v>1274</c:v>
                </c:pt>
                <c:pt idx="1275">
                  <c:v>1275</c:v>
                </c:pt>
                <c:pt idx="1276">
                  <c:v>1276</c:v>
                </c:pt>
                <c:pt idx="1277">
                  <c:v>1277</c:v>
                </c:pt>
                <c:pt idx="1278">
                  <c:v>1278</c:v>
                </c:pt>
                <c:pt idx="1279">
                  <c:v>1279</c:v>
                </c:pt>
                <c:pt idx="1280">
                  <c:v>1280</c:v>
                </c:pt>
                <c:pt idx="1281">
                  <c:v>1281</c:v>
                </c:pt>
                <c:pt idx="1282">
                  <c:v>1282</c:v>
                </c:pt>
                <c:pt idx="1283">
                  <c:v>1283</c:v>
                </c:pt>
                <c:pt idx="1284">
                  <c:v>1284</c:v>
                </c:pt>
                <c:pt idx="1285">
                  <c:v>1285</c:v>
                </c:pt>
                <c:pt idx="1286">
                  <c:v>1286</c:v>
                </c:pt>
                <c:pt idx="1287">
                  <c:v>1287</c:v>
                </c:pt>
                <c:pt idx="1288">
                  <c:v>1288</c:v>
                </c:pt>
                <c:pt idx="1289">
                  <c:v>1289</c:v>
                </c:pt>
                <c:pt idx="1290">
                  <c:v>1290</c:v>
                </c:pt>
                <c:pt idx="1291">
                  <c:v>1291</c:v>
                </c:pt>
                <c:pt idx="1292">
                  <c:v>1292</c:v>
                </c:pt>
                <c:pt idx="1293">
                  <c:v>1293</c:v>
                </c:pt>
                <c:pt idx="1294">
                  <c:v>1294</c:v>
                </c:pt>
                <c:pt idx="1295">
                  <c:v>1295</c:v>
                </c:pt>
                <c:pt idx="1296">
                  <c:v>1296</c:v>
                </c:pt>
                <c:pt idx="1297">
                  <c:v>1297</c:v>
                </c:pt>
                <c:pt idx="1298">
                  <c:v>1298</c:v>
                </c:pt>
                <c:pt idx="1299">
                  <c:v>1299</c:v>
                </c:pt>
                <c:pt idx="1300">
                  <c:v>1300</c:v>
                </c:pt>
                <c:pt idx="1301">
                  <c:v>1301</c:v>
                </c:pt>
                <c:pt idx="1302">
                  <c:v>1302</c:v>
                </c:pt>
                <c:pt idx="1303">
                  <c:v>1303</c:v>
                </c:pt>
                <c:pt idx="1304">
                  <c:v>1304</c:v>
                </c:pt>
                <c:pt idx="1305">
                  <c:v>1305</c:v>
                </c:pt>
                <c:pt idx="1306">
                  <c:v>1306</c:v>
                </c:pt>
                <c:pt idx="1307">
                  <c:v>1307</c:v>
                </c:pt>
                <c:pt idx="1308">
                  <c:v>1308</c:v>
                </c:pt>
                <c:pt idx="1309">
                  <c:v>1309</c:v>
                </c:pt>
                <c:pt idx="1310">
                  <c:v>1310</c:v>
                </c:pt>
                <c:pt idx="1311">
                  <c:v>1311</c:v>
                </c:pt>
                <c:pt idx="1312">
                  <c:v>1312</c:v>
                </c:pt>
                <c:pt idx="1313">
                  <c:v>1313</c:v>
                </c:pt>
                <c:pt idx="1314">
                  <c:v>1314</c:v>
                </c:pt>
                <c:pt idx="1315">
                  <c:v>1315</c:v>
                </c:pt>
                <c:pt idx="1316">
                  <c:v>1316</c:v>
                </c:pt>
                <c:pt idx="1317">
                  <c:v>1317</c:v>
                </c:pt>
                <c:pt idx="1318">
                  <c:v>1318</c:v>
                </c:pt>
                <c:pt idx="1319">
                  <c:v>1319</c:v>
                </c:pt>
                <c:pt idx="1320">
                  <c:v>1320</c:v>
                </c:pt>
                <c:pt idx="1321">
                  <c:v>1321</c:v>
                </c:pt>
                <c:pt idx="1322">
                  <c:v>1322</c:v>
                </c:pt>
                <c:pt idx="1323">
                  <c:v>1323</c:v>
                </c:pt>
                <c:pt idx="1324">
                  <c:v>1324</c:v>
                </c:pt>
                <c:pt idx="1325">
                  <c:v>1325</c:v>
                </c:pt>
                <c:pt idx="1326">
                  <c:v>1326</c:v>
                </c:pt>
                <c:pt idx="1327">
                  <c:v>1327</c:v>
                </c:pt>
                <c:pt idx="1328">
                  <c:v>1328</c:v>
                </c:pt>
                <c:pt idx="1329">
                  <c:v>1329</c:v>
                </c:pt>
                <c:pt idx="1330">
                  <c:v>1330</c:v>
                </c:pt>
                <c:pt idx="1331">
                  <c:v>1331</c:v>
                </c:pt>
                <c:pt idx="1332">
                  <c:v>1332</c:v>
                </c:pt>
                <c:pt idx="1333">
                  <c:v>1333</c:v>
                </c:pt>
                <c:pt idx="1334">
                  <c:v>1334</c:v>
                </c:pt>
                <c:pt idx="1335">
                  <c:v>1335</c:v>
                </c:pt>
                <c:pt idx="1336">
                  <c:v>1336</c:v>
                </c:pt>
                <c:pt idx="1337">
                  <c:v>1337</c:v>
                </c:pt>
                <c:pt idx="1338">
                  <c:v>1338</c:v>
                </c:pt>
                <c:pt idx="1339">
                  <c:v>1339</c:v>
                </c:pt>
                <c:pt idx="1340">
                  <c:v>1340</c:v>
                </c:pt>
                <c:pt idx="1341">
                  <c:v>1341</c:v>
                </c:pt>
                <c:pt idx="1342">
                  <c:v>1342</c:v>
                </c:pt>
                <c:pt idx="1343">
                  <c:v>1343</c:v>
                </c:pt>
                <c:pt idx="1344">
                  <c:v>1344</c:v>
                </c:pt>
                <c:pt idx="1345">
                  <c:v>1345</c:v>
                </c:pt>
                <c:pt idx="1346">
                  <c:v>1346</c:v>
                </c:pt>
                <c:pt idx="1347">
                  <c:v>1347</c:v>
                </c:pt>
                <c:pt idx="1348">
                  <c:v>1348</c:v>
                </c:pt>
                <c:pt idx="1349">
                  <c:v>1349</c:v>
                </c:pt>
                <c:pt idx="1350">
                  <c:v>1350</c:v>
                </c:pt>
                <c:pt idx="1351">
                  <c:v>1351</c:v>
                </c:pt>
                <c:pt idx="1352">
                  <c:v>1352</c:v>
                </c:pt>
                <c:pt idx="1353">
                  <c:v>1353</c:v>
                </c:pt>
                <c:pt idx="1354">
                  <c:v>1354</c:v>
                </c:pt>
                <c:pt idx="1355">
                  <c:v>1355</c:v>
                </c:pt>
                <c:pt idx="1356">
                  <c:v>1356</c:v>
                </c:pt>
                <c:pt idx="1357">
                  <c:v>1357</c:v>
                </c:pt>
                <c:pt idx="1358">
                  <c:v>1358</c:v>
                </c:pt>
                <c:pt idx="1359">
                  <c:v>1359</c:v>
                </c:pt>
                <c:pt idx="1360">
                  <c:v>1360</c:v>
                </c:pt>
                <c:pt idx="1361">
                  <c:v>1361</c:v>
                </c:pt>
                <c:pt idx="1362">
                  <c:v>1362</c:v>
                </c:pt>
                <c:pt idx="1363">
                  <c:v>1363</c:v>
                </c:pt>
                <c:pt idx="1364">
                  <c:v>1364</c:v>
                </c:pt>
                <c:pt idx="1365">
                  <c:v>1365</c:v>
                </c:pt>
                <c:pt idx="1366">
                  <c:v>1366</c:v>
                </c:pt>
                <c:pt idx="1367">
                  <c:v>1367</c:v>
                </c:pt>
                <c:pt idx="1368">
                  <c:v>1368</c:v>
                </c:pt>
                <c:pt idx="1369">
                  <c:v>1369</c:v>
                </c:pt>
                <c:pt idx="1370">
                  <c:v>1370</c:v>
                </c:pt>
                <c:pt idx="1371">
                  <c:v>1371</c:v>
                </c:pt>
                <c:pt idx="1372">
                  <c:v>1372</c:v>
                </c:pt>
                <c:pt idx="1373">
                  <c:v>1373</c:v>
                </c:pt>
                <c:pt idx="1374">
                  <c:v>1374</c:v>
                </c:pt>
                <c:pt idx="1375">
                  <c:v>1375</c:v>
                </c:pt>
                <c:pt idx="1376">
                  <c:v>1376</c:v>
                </c:pt>
                <c:pt idx="1377">
                  <c:v>1377</c:v>
                </c:pt>
                <c:pt idx="1378">
                  <c:v>1378</c:v>
                </c:pt>
                <c:pt idx="1379">
                  <c:v>1379</c:v>
                </c:pt>
                <c:pt idx="1380">
                  <c:v>1380</c:v>
                </c:pt>
                <c:pt idx="1381">
                  <c:v>1381</c:v>
                </c:pt>
                <c:pt idx="1382">
                  <c:v>1382</c:v>
                </c:pt>
                <c:pt idx="1383">
                  <c:v>1383</c:v>
                </c:pt>
                <c:pt idx="1384">
                  <c:v>1384</c:v>
                </c:pt>
                <c:pt idx="1385">
                  <c:v>1385</c:v>
                </c:pt>
                <c:pt idx="1386">
                  <c:v>1386</c:v>
                </c:pt>
                <c:pt idx="1387">
                  <c:v>1387</c:v>
                </c:pt>
                <c:pt idx="1388">
                  <c:v>1388</c:v>
                </c:pt>
                <c:pt idx="1389">
                  <c:v>1389</c:v>
                </c:pt>
                <c:pt idx="1390">
                  <c:v>1390</c:v>
                </c:pt>
                <c:pt idx="1391">
                  <c:v>1391</c:v>
                </c:pt>
                <c:pt idx="1392">
                  <c:v>1392</c:v>
                </c:pt>
                <c:pt idx="1393">
                  <c:v>1393</c:v>
                </c:pt>
                <c:pt idx="1394">
                  <c:v>1394</c:v>
                </c:pt>
                <c:pt idx="1395">
                  <c:v>1395</c:v>
                </c:pt>
                <c:pt idx="1396">
                  <c:v>1396</c:v>
                </c:pt>
                <c:pt idx="1397">
                  <c:v>1397</c:v>
                </c:pt>
                <c:pt idx="1398">
                  <c:v>1398</c:v>
                </c:pt>
                <c:pt idx="1399">
                  <c:v>1399</c:v>
                </c:pt>
                <c:pt idx="1400">
                  <c:v>1400</c:v>
                </c:pt>
                <c:pt idx="1401">
                  <c:v>1401</c:v>
                </c:pt>
                <c:pt idx="1402">
                  <c:v>1402</c:v>
                </c:pt>
                <c:pt idx="1403">
                  <c:v>1403</c:v>
                </c:pt>
                <c:pt idx="1404">
                  <c:v>1404</c:v>
                </c:pt>
                <c:pt idx="1405">
                  <c:v>1405</c:v>
                </c:pt>
                <c:pt idx="1406">
                  <c:v>1406</c:v>
                </c:pt>
                <c:pt idx="1407">
                  <c:v>1407</c:v>
                </c:pt>
                <c:pt idx="1408">
                  <c:v>1408</c:v>
                </c:pt>
                <c:pt idx="1409">
                  <c:v>1409</c:v>
                </c:pt>
                <c:pt idx="1410">
                  <c:v>1410</c:v>
                </c:pt>
                <c:pt idx="1411">
                  <c:v>1411</c:v>
                </c:pt>
                <c:pt idx="1412">
                  <c:v>1412</c:v>
                </c:pt>
                <c:pt idx="1413">
                  <c:v>1413</c:v>
                </c:pt>
                <c:pt idx="1414">
                  <c:v>1414</c:v>
                </c:pt>
                <c:pt idx="1415">
                  <c:v>1415</c:v>
                </c:pt>
                <c:pt idx="1416">
                  <c:v>1416</c:v>
                </c:pt>
                <c:pt idx="1417">
                  <c:v>1417</c:v>
                </c:pt>
                <c:pt idx="1418">
                  <c:v>1418</c:v>
                </c:pt>
                <c:pt idx="1419">
                  <c:v>1419</c:v>
                </c:pt>
                <c:pt idx="1420">
                  <c:v>1420</c:v>
                </c:pt>
                <c:pt idx="1421">
                  <c:v>1421</c:v>
                </c:pt>
                <c:pt idx="1422">
                  <c:v>1422</c:v>
                </c:pt>
                <c:pt idx="1423">
                  <c:v>1423</c:v>
                </c:pt>
                <c:pt idx="1424">
                  <c:v>1424</c:v>
                </c:pt>
                <c:pt idx="1425">
                  <c:v>1425</c:v>
                </c:pt>
                <c:pt idx="1426">
                  <c:v>1426</c:v>
                </c:pt>
                <c:pt idx="1427">
                  <c:v>1427</c:v>
                </c:pt>
                <c:pt idx="1428">
                  <c:v>1428</c:v>
                </c:pt>
                <c:pt idx="1429">
                  <c:v>1429</c:v>
                </c:pt>
                <c:pt idx="1430">
                  <c:v>1430</c:v>
                </c:pt>
                <c:pt idx="1431">
                  <c:v>1431</c:v>
                </c:pt>
                <c:pt idx="1432">
                  <c:v>1432</c:v>
                </c:pt>
                <c:pt idx="1433">
                  <c:v>1433</c:v>
                </c:pt>
                <c:pt idx="1434">
                  <c:v>1434</c:v>
                </c:pt>
                <c:pt idx="1435">
                  <c:v>1435</c:v>
                </c:pt>
                <c:pt idx="1436">
                  <c:v>1436</c:v>
                </c:pt>
                <c:pt idx="1437">
                  <c:v>1437</c:v>
                </c:pt>
                <c:pt idx="1438">
                  <c:v>1438</c:v>
                </c:pt>
                <c:pt idx="1439">
                  <c:v>1439</c:v>
                </c:pt>
                <c:pt idx="1440">
                  <c:v>1440</c:v>
                </c:pt>
                <c:pt idx="1441">
                  <c:v>1441</c:v>
                </c:pt>
                <c:pt idx="1442">
                  <c:v>1442</c:v>
                </c:pt>
                <c:pt idx="1443">
                  <c:v>1443</c:v>
                </c:pt>
                <c:pt idx="1444">
                  <c:v>1444</c:v>
                </c:pt>
                <c:pt idx="1445">
                  <c:v>1445</c:v>
                </c:pt>
                <c:pt idx="1446">
                  <c:v>1446</c:v>
                </c:pt>
                <c:pt idx="1447">
                  <c:v>1447</c:v>
                </c:pt>
                <c:pt idx="1448">
                  <c:v>1448</c:v>
                </c:pt>
                <c:pt idx="1449">
                  <c:v>1449</c:v>
                </c:pt>
                <c:pt idx="1450">
                  <c:v>1450</c:v>
                </c:pt>
                <c:pt idx="1451">
                  <c:v>1451</c:v>
                </c:pt>
                <c:pt idx="1452">
                  <c:v>1452</c:v>
                </c:pt>
                <c:pt idx="1453">
                  <c:v>1453</c:v>
                </c:pt>
                <c:pt idx="1454">
                  <c:v>1454</c:v>
                </c:pt>
                <c:pt idx="1455">
                  <c:v>1455</c:v>
                </c:pt>
                <c:pt idx="1456">
                  <c:v>1456</c:v>
                </c:pt>
                <c:pt idx="1457">
                  <c:v>1457</c:v>
                </c:pt>
                <c:pt idx="1458">
                  <c:v>1458</c:v>
                </c:pt>
                <c:pt idx="1459">
                  <c:v>1459</c:v>
                </c:pt>
                <c:pt idx="1460">
                  <c:v>1460</c:v>
                </c:pt>
                <c:pt idx="1461">
                  <c:v>1461</c:v>
                </c:pt>
                <c:pt idx="1462">
                  <c:v>1462</c:v>
                </c:pt>
                <c:pt idx="1463">
                  <c:v>1463</c:v>
                </c:pt>
                <c:pt idx="1464">
                  <c:v>1464</c:v>
                </c:pt>
                <c:pt idx="1465">
                  <c:v>1465</c:v>
                </c:pt>
                <c:pt idx="1466">
                  <c:v>1466</c:v>
                </c:pt>
                <c:pt idx="1467">
                  <c:v>1467</c:v>
                </c:pt>
                <c:pt idx="1468">
                  <c:v>1468</c:v>
                </c:pt>
                <c:pt idx="1469">
                  <c:v>1469</c:v>
                </c:pt>
                <c:pt idx="1470">
                  <c:v>1470</c:v>
                </c:pt>
                <c:pt idx="1471">
                  <c:v>1471</c:v>
                </c:pt>
                <c:pt idx="1472">
                  <c:v>1472</c:v>
                </c:pt>
                <c:pt idx="1473">
                  <c:v>1473</c:v>
                </c:pt>
                <c:pt idx="1474">
                  <c:v>1474</c:v>
                </c:pt>
                <c:pt idx="1475">
                  <c:v>1475</c:v>
                </c:pt>
                <c:pt idx="1476">
                  <c:v>1476</c:v>
                </c:pt>
                <c:pt idx="1477">
                  <c:v>1477</c:v>
                </c:pt>
                <c:pt idx="1478">
                  <c:v>1478</c:v>
                </c:pt>
                <c:pt idx="1479">
                  <c:v>1479</c:v>
                </c:pt>
                <c:pt idx="1480">
                  <c:v>1480</c:v>
                </c:pt>
                <c:pt idx="1481">
                  <c:v>1481</c:v>
                </c:pt>
                <c:pt idx="1482">
                  <c:v>1482</c:v>
                </c:pt>
                <c:pt idx="1483">
                  <c:v>1483</c:v>
                </c:pt>
                <c:pt idx="1484">
                  <c:v>1484</c:v>
                </c:pt>
                <c:pt idx="1485">
                  <c:v>1485</c:v>
                </c:pt>
                <c:pt idx="1486">
                  <c:v>1486</c:v>
                </c:pt>
                <c:pt idx="1487">
                  <c:v>1487</c:v>
                </c:pt>
                <c:pt idx="1488">
                  <c:v>1488</c:v>
                </c:pt>
                <c:pt idx="1489">
                  <c:v>1489</c:v>
                </c:pt>
                <c:pt idx="1490">
                  <c:v>1490</c:v>
                </c:pt>
                <c:pt idx="1491">
                  <c:v>1491</c:v>
                </c:pt>
                <c:pt idx="1492">
                  <c:v>1492</c:v>
                </c:pt>
                <c:pt idx="1493">
                  <c:v>1493</c:v>
                </c:pt>
                <c:pt idx="1494">
                  <c:v>1494</c:v>
                </c:pt>
                <c:pt idx="1495">
                  <c:v>1495</c:v>
                </c:pt>
                <c:pt idx="1496">
                  <c:v>1496</c:v>
                </c:pt>
                <c:pt idx="1497">
                  <c:v>1497</c:v>
                </c:pt>
                <c:pt idx="1498">
                  <c:v>1498</c:v>
                </c:pt>
                <c:pt idx="1499">
                  <c:v>1499</c:v>
                </c:pt>
                <c:pt idx="1500">
                  <c:v>1500</c:v>
                </c:pt>
                <c:pt idx="1501">
                  <c:v>1501</c:v>
                </c:pt>
                <c:pt idx="1502">
                  <c:v>1502</c:v>
                </c:pt>
                <c:pt idx="1503">
                  <c:v>1503</c:v>
                </c:pt>
                <c:pt idx="1504">
                  <c:v>1504</c:v>
                </c:pt>
                <c:pt idx="1505">
                  <c:v>1505</c:v>
                </c:pt>
                <c:pt idx="1506">
                  <c:v>1506</c:v>
                </c:pt>
                <c:pt idx="1507">
                  <c:v>1507</c:v>
                </c:pt>
                <c:pt idx="1508">
                  <c:v>1508</c:v>
                </c:pt>
                <c:pt idx="1509">
                  <c:v>1509</c:v>
                </c:pt>
                <c:pt idx="1510">
                  <c:v>1510</c:v>
                </c:pt>
                <c:pt idx="1511">
                  <c:v>1511</c:v>
                </c:pt>
                <c:pt idx="1512">
                  <c:v>1512</c:v>
                </c:pt>
                <c:pt idx="1513">
                  <c:v>1513</c:v>
                </c:pt>
                <c:pt idx="1514">
                  <c:v>1514</c:v>
                </c:pt>
                <c:pt idx="1515">
                  <c:v>1515</c:v>
                </c:pt>
                <c:pt idx="1516">
                  <c:v>1516</c:v>
                </c:pt>
                <c:pt idx="1517">
                  <c:v>1517</c:v>
                </c:pt>
                <c:pt idx="1518">
                  <c:v>1518</c:v>
                </c:pt>
                <c:pt idx="1519">
                  <c:v>1519</c:v>
                </c:pt>
                <c:pt idx="1520">
                  <c:v>1520</c:v>
                </c:pt>
                <c:pt idx="1521">
                  <c:v>1521</c:v>
                </c:pt>
                <c:pt idx="1522">
                  <c:v>1522</c:v>
                </c:pt>
                <c:pt idx="1523">
                  <c:v>1523</c:v>
                </c:pt>
                <c:pt idx="1524">
                  <c:v>1524</c:v>
                </c:pt>
                <c:pt idx="1525">
                  <c:v>1525</c:v>
                </c:pt>
                <c:pt idx="1526">
                  <c:v>1526</c:v>
                </c:pt>
                <c:pt idx="1527">
                  <c:v>1527</c:v>
                </c:pt>
                <c:pt idx="1528">
                  <c:v>1528</c:v>
                </c:pt>
                <c:pt idx="1529">
                  <c:v>1529</c:v>
                </c:pt>
                <c:pt idx="1530">
                  <c:v>1530</c:v>
                </c:pt>
                <c:pt idx="1531">
                  <c:v>1531</c:v>
                </c:pt>
                <c:pt idx="1532">
                  <c:v>1532</c:v>
                </c:pt>
                <c:pt idx="1533">
                  <c:v>1533</c:v>
                </c:pt>
                <c:pt idx="1534">
                  <c:v>1534</c:v>
                </c:pt>
                <c:pt idx="1535">
                  <c:v>1535</c:v>
                </c:pt>
                <c:pt idx="1536">
                  <c:v>1536</c:v>
                </c:pt>
                <c:pt idx="1537">
                  <c:v>1537</c:v>
                </c:pt>
                <c:pt idx="1538">
                  <c:v>1538</c:v>
                </c:pt>
                <c:pt idx="1539">
                  <c:v>1539</c:v>
                </c:pt>
                <c:pt idx="1540">
                  <c:v>1540</c:v>
                </c:pt>
                <c:pt idx="1541">
                  <c:v>1541</c:v>
                </c:pt>
                <c:pt idx="1542">
                  <c:v>1542</c:v>
                </c:pt>
                <c:pt idx="1543">
                  <c:v>1543</c:v>
                </c:pt>
                <c:pt idx="1544">
                  <c:v>1544</c:v>
                </c:pt>
                <c:pt idx="1545">
                  <c:v>1545</c:v>
                </c:pt>
                <c:pt idx="1546">
                  <c:v>1546</c:v>
                </c:pt>
                <c:pt idx="1547">
                  <c:v>1547</c:v>
                </c:pt>
                <c:pt idx="1548">
                  <c:v>1548</c:v>
                </c:pt>
                <c:pt idx="1549">
                  <c:v>1549</c:v>
                </c:pt>
                <c:pt idx="1550">
                  <c:v>1550</c:v>
                </c:pt>
                <c:pt idx="1551">
                  <c:v>1551</c:v>
                </c:pt>
                <c:pt idx="1552">
                  <c:v>1552</c:v>
                </c:pt>
                <c:pt idx="1553">
                  <c:v>1553</c:v>
                </c:pt>
                <c:pt idx="1554">
                  <c:v>1554</c:v>
                </c:pt>
                <c:pt idx="1555">
                  <c:v>1555</c:v>
                </c:pt>
                <c:pt idx="1556">
                  <c:v>1556</c:v>
                </c:pt>
                <c:pt idx="1557">
                  <c:v>1557</c:v>
                </c:pt>
                <c:pt idx="1558">
                  <c:v>1558</c:v>
                </c:pt>
                <c:pt idx="1559">
                  <c:v>1559</c:v>
                </c:pt>
                <c:pt idx="1560">
                  <c:v>1560</c:v>
                </c:pt>
                <c:pt idx="1561">
                  <c:v>1561</c:v>
                </c:pt>
                <c:pt idx="1562">
                  <c:v>1562</c:v>
                </c:pt>
                <c:pt idx="1563">
                  <c:v>1563</c:v>
                </c:pt>
                <c:pt idx="1564">
                  <c:v>1564</c:v>
                </c:pt>
                <c:pt idx="1565">
                  <c:v>1565</c:v>
                </c:pt>
                <c:pt idx="1566">
                  <c:v>1566</c:v>
                </c:pt>
                <c:pt idx="1567">
                  <c:v>1567</c:v>
                </c:pt>
                <c:pt idx="1568">
                  <c:v>1568</c:v>
                </c:pt>
                <c:pt idx="1569">
                  <c:v>1569</c:v>
                </c:pt>
                <c:pt idx="1570">
                  <c:v>1570</c:v>
                </c:pt>
                <c:pt idx="1571">
                  <c:v>1571</c:v>
                </c:pt>
                <c:pt idx="1572">
                  <c:v>1572</c:v>
                </c:pt>
                <c:pt idx="1573">
                  <c:v>1573</c:v>
                </c:pt>
                <c:pt idx="1574">
                  <c:v>1574</c:v>
                </c:pt>
                <c:pt idx="1575">
                  <c:v>1575</c:v>
                </c:pt>
                <c:pt idx="1576">
                  <c:v>1576</c:v>
                </c:pt>
                <c:pt idx="1577">
                  <c:v>1577</c:v>
                </c:pt>
                <c:pt idx="1578">
                  <c:v>1578</c:v>
                </c:pt>
                <c:pt idx="1579">
                  <c:v>1579</c:v>
                </c:pt>
                <c:pt idx="1580">
                  <c:v>1580</c:v>
                </c:pt>
                <c:pt idx="1581">
                  <c:v>1581</c:v>
                </c:pt>
                <c:pt idx="1582">
                  <c:v>1582</c:v>
                </c:pt>
                <c:pt idx="1583">
                  <c:v>1583</c:v>
                </c:pt>
                <c:pt idx="1584">
                  <c:v>1584</c:v>
                </c:pt>
                <c:pt idx="1585">
                  <c:v>1585</c:v>
                </c:pt>
                <c:pt idx="1586">
                  <c:v>1586</c:v>
                </c:pt>
                <c:pt idx="1587">
                  <c:v>1587</c:v>
                </c:pt>
                <c:pt idx="1588">
                  <c:v>1588</c:v>
                </c:pt>
                <c:pt idx="1589">
                  <c:v>1589</c:v>
                </c:pt>
                <c:pt idx="1590">
                  <c:v>1590</c:v>
                </c:pt>
                <c:pt idx="1591">
                  <c:v>1591</c:v>
                </c:pt>
                <c:pt idx="1592">
                  <c:v>1592</c:v>
                </c:pt>
                <c:pt idx="1593">
                  <c:v>1593</c:v>
                </c:pt>
                <c:pt idx="1594">
                  <c:v>1594</c:v>
                </c:pt>
                <c:pt idx="1595">
                  <c:v>1595</c:v>
                </c:pt>
                <c:pt idx="1596">
                  <c:v>1596</c:v>
                </c:pt>
                <c:pt idx="1597">
                  <c:v>1597</c:v>
                </c:pt>
                <c:pt idx="1598">
                  <c:v>1598</c:v>
                </c:pt>
                <c:pt idx="1599">
                  <c:v>1599</c:v>
                </c:pt>
                <c:pt idx="1600">
                  <c:v>1600</c:v>
                </c:pt>
                <c:pt idx="1601">
                  <c:v>1601</c:v>
                </c:pt>
                <c:pt idx="1602">
                  <c:v>1602</c:v>
                </c:pt>
                <c:pt idx="1603">
                  <c:v>1603</c:v>
                </c:pt>
                <c:pt idx="1604">
                  <c:v>1604</c:v>
                </c:pt>
                <c:pt idx="1605">
                  <c:v>1605</c:v>
                </c:pt>
                <c:pt idx="1606">
                  <c:v>1606</c:v>
                </c:pt>
                <c:pt idx="1607">
                  <c:v>1607</c:v>
                </c:pt>
                <c:pt idx="1608">
                  <c:v>1608</c:v>
                </c:pt>
                <c:pt idx="1609">
                  <c:v>1609</c:v>
                </c:pt>
                <c:pt idx="1610">
                  <c:v>1610</c:v>
                </c:pt>
                <c:pt idx="1611">
                  <c:v>1611</c:v>
                </c:pt>
                <c:pt idx="1612">
                  <c:v>1612</c:v>
                </c:pt>
                <c:pt idx="1613">
                  <c:v>1613</c:v>
                </c:pt>
                <c:pt idx="1614">
                  <c:v>1614</c:v>
                </c:pt>
                <c:pt idx="1615">
                  <c:v>1615</c:v>
                </c:pt>
                <c:pt idx="1616">
                  <c:v>1616</c:v>
                </c:pt>
                <c:pt idx="1617">
                  <c:v>1617</c:v>
                </c:pt>
                <c:pt idx="1618">
                  <c:v>1618</c:v>
                </c:pt>
                <c:pt idx="1619">
                  <c:v>1619</c:v>
                </c:pt>
                <c:pt idx="1620">
                  <c:v>1620</c:v>
                </c:pt>
                <c:pt idx="1621">
                  <c:v>1621</c:v>
                </c:pt>
                <c:pt idx="1622">
                  <c:v>1622</c:v>
                </c:pt>
                <c:pt idx="1623">
                  <c:v>1623</c:v>
                </c:pt>
                <c:pt idx="1624">
                  <c:v>1624</c:v>
                </c:pt>
                <c:pt idx="1625">
                  <c:v>1625</c:v>
                </c:pt>
                <c:pt idx="1626">
                  <c:v>1626</c:v>
                </c:pt>
                <c:pt idx="1627">
                  <c:v>1627</c:v>
                </c:pt>
                <c:pt idx="1628">
                  <c:v>1628</c:v>
                </c:pt>
                <c:pt idx="1629">
                  <c:v>1629</c:v>
                </c:pt>
                <c:pt idx="1630">
                  <c:v>1630</c:v>
                </c:pt>
                <c:pt idx="1631">
                  <c:v>1631</c:v>
                </c:pt>
                <c:pt idx="1632">
                  <c:v>1632</c:v>
                </c:pt>
                <c:pt idx="1633">
                  <c:v>1633</c:v>
                </c:pt>
                <c:pt idx="1634">
                  <c:v>1634</c:v>
                </c:pt>
                <c:pt idx="1635">
                  <c:v>1635</c:v>
                </c:pt>
                <c:pt idx="1636">
                  <c:v>1636</c:v>
                </c:pt>
                <c:pt idx="1637">
                  <c:v>1637</c:v>
                </c:pt>
                <c:pt idx="1638">
                  <c:v>1638</c:v>
                </c:pt>
                <c:pt idx="1639">
                  <c:v>1639</c:v>
                </c:pt>
                <c:pt idx="1640">
                  <c:v>1640</c:v>
                </c:pt>
                <c:pt idx="1641">
                  <c:v>1641</c:v>
                </c:pt>
                <c:pt idx="1642">
                  <c:v>1642</c:v>
                </c:pt>
                <c:pt idx="1643">
                  <c:v>1643</c:v>
                </c:pt>
                <c:pt idx="1644">
                  <c:v>1644</c:v>
                </c:pt>
                <c:pt idx="1645">
                  <c:v>1645</c:v>
                </c:pt>
                <c:pt idx="1646">
                  <c:v>1646</c:v>
                </c:pt>
                <c:pt idx="1647">
                  <c:v>1647</c:v>
                </c:pt>
                <c:pt idx="1648">
                  <c:v>1648</c:v>
                </c:pt>
                <c:pt idx="1649">
                  <c:v>1649</c:v>
                </c:pt>
                <c:pt idx="1650">
                  <c:v>1650</c:v>
                </c:pt>
                <c:pt idx="1651">
                  <c:v>1651</c:v>
                </c:pt>
                <c:pt idx="1652">
                  <c:v>1652</c:v>
                </c:pt>
                <c:pt idx="1653">
                  <c:v>1653</c:v>
                </c:pt>
                <c:pt idx="1654">
                  <c:v>1654</c:v>
                </c:pt>
                <c:pt idx="1655">
                  <c:v>1655</c:v>
                </c:pt>
                <c:pt idx="1656">
                  <c:v>1656</c:v>
                </c:pt>
                <c:pt idx="1657">
                  <c:v>1657</c:v>
                </c:pt>
                <c:pt idx="1658">
                  <c:v>1658</c:v>
                </c:pt>
                <c:pt idx="1659">
                  <c:v>1659</c:v>
                </c:pt>
                <c:pt idx="1660">
                  <c:v>1660</c:v>
                </c:pt>
                <c:pt idx="1661">
                  <c:v>1661</c:v>
                </c:pt>
                <c:pt idx="1662">
                  <c:v>1662</c:v>
                </c:pt>
                <c:pt idx="1663">
                  <c:v>1663</c:v>
                </c:pt>
                <c:pt idx="1664">
                  <c:v>1664</c:v>
                </c:pt>
                <c:pt idx="1665">
                  <c:v>1665</c:v>
                </c:pt>
                <c:pt idx="1666">
                  <c:v>1666</c:v>
                </c:pt>
                <c:pt idx="1667">
                  <c:v>1667</c:v>
                </c:pt>
                <c:pt idx="1668">
                  <c:v>1668</c:v>
                </c:pt>
                <c:pt idx="1669">
                  <c:v>1669</c:v>
                </c:pt>
                <c:pt idx="1670">
                  <c:v>1670</c:v>
                </c:pt>
                <c:pt idx="1671">
                  <c:v>1671</c:v>
                </c:pt>
                <c:pt idx="1672">
                  <c:v>1672</c:v>
                </c:pt>
                <c:pt idx="1673">
                  <c:v>1673</c:v>
                </c:pt>
                <c:pt idx="1674">
                  <c:v>1674</c:v>
                </c:pt>
                <c:pt idx="1675">
                  <c:v>1675</c:v>
                </c:pt>
                <c:pt idx="1676">
                  <c:v>1676</c:v>
                </c:pt>
                <c:pt idx="1677">
                  <c:v>1677</c:v>
                </c:pt>
                <c:pt idx="1678">
                  <c:v>1678</c:v>
                </c:pt>
                <c:pt idx="1679">
                  <c:v>1679</c:v>
                </c:pt>
                <c:pt idx="1680">
                  <c:v>1680</c:v>
                </c:pt>
                <c:pt idx="1681">
                  <c:v>1681</c:v>
                </c:pt>
                <c:pt idx="1682">
                  <c:v>1682</c:v>
                </c:pt>
                <c:pt idx="1683">
                  <c:v>1683</c:v>
                </c:pt>
                <c:pt idx="1684">
                  <c:v>1684</c:v>
                </c:pt>
                <c:pt idx="1685">
                  <c:v>1685</c:v>
                </c:pt>
                <c:pt idx="1686">
                  <c:v>1686</c:v>
                </c:pt>
                <c:pt idx="1687">
                  <c:v>1687</c:v>
                </c:pt>
                <c:pt idx="1688">
                  <c:v>1688</c:v>
                </c:pt>
                <c:pt idx="1689">
                  <c:v>1689</c:v>
                </c:pt>
                <c:pt idx="1690">
                  <c:v>1690</c:v>
                </c:pt>
                <c:pt idx="1691">
                  <c:v>1691</c:v>
                </c:pt>
                <c:pt idx="1692">
                  <c:v>1692</c:v>
                </c:pt>
                <c:pt idx="1693">
                  <c:v>1693</c:v>
                </c:pt>
                <c:pt idx="1694">
                  <c:v>1694</c:v>
                </c:pt>
                <c:pt idx="1695">
                  <c:v>1695</c:v>
                </c:pt>
                <c:pt idx="1696">
                  <c:v>1696</c:v>
                </c:pt>
                <c:pt idx="1697">
                  <c:v>1697</c:v>
                </c:pt>
                <c:pt idx="1698">
                  <c:v>1698</c:v>
                </c:pt>
                <c:pt idx="1699">
                  <c:v>1699</c:v>
                </c:pt>
                <c:pt idx="1700">
                  <c:v>1700</c:v>
                </c:pt>
                <c:pt idx="1701">
                  <c:v>1701</c:v>
                </c:pt>
                <c:pt idx="1702">
                  <c:v>1702</c:v>
                </c:pt>
                <c:pt idx="1703">
                  <c:v>1703</c:v>
                </c:pt>
                <c:pt idx="1704">
                  <c:v>1704</c:v>
                </c:pt>
                <c:pt idx="1705">
                  <c:v>1705</c:v>
                </c:pt>
                <c:pt idx="1706">
                  <c:v>1706</c:v>
                </c:pt>
                <c:pt idx="1707">
                  <c:v>1707</c:v>
                </c:pt>
                <c:pt idx="1708">
                  <c:v>1708</c:v>
                </c:pt>
                <c:pt idx="1709">
                  <c:v>1709</c:v>
                </c:pt>
                <c:pt idx="1710">
                  <c:v>1710</c:v>
                </c:pt>
                <c:pt idx="1711">
                  <c:v>1711</c:v>
                </c:pt>
                <c:pt idx="1712">
                  <c:v>1712</c:v>
                </c:pt>
                <c:pt idx="1713">
                  <c:v>1713</c:v>
                </c:pt>
                <c:pt idx="1714">
                  <c:v>1714</c:v>
                </c:pt>
                <c:pt idx="1715">
                  <c:v>1715</c:v>
                </c:pt>
                <c:pt idx="1716">
                  <c:v>1716</c:v>
                </c:pt>
                <c:pt idx="1717">
                  <c:v>1717</c:v>
                </c:pt>
                <c:pt idx="1718">
                  <c:v>1718</c:v>
                </c:pt>
                <c:pt idx="1719">
                  <c:v>1719</c:v>
                </c:pt>
                <c:pt idx="1720">
                  <c:v>1720</c:v>
                </c:pt>
                <c:pt idx="1721">
                  <c:v>1721</c:v>
                </c:pt>
                <c:pt idx="1722">
                  <c:v>1722</c:v>
                </c:pt>
                <c:pt idx="1723">
                  <c:v>1723</c:v>
                </c:pt>
                <c:pt idx="1724">
                  <c:v>1724</c:v>
                </c:pt>
                <c:pt idx="1725">
                  <c:v>1725</c:v>
                </c:pt>
                <c:pt idx="1726">
                  <c:v>1726</c:v>
                </c:pt>
                <c:pt idx="1727">
                  <c:v>1727</c:v>
                </c:pt>
                <c:pt idx="1728">
                  <c:v>1728</c:v>
                </c:pt>
                <c:pt idx="1729">
                  <c:v>1729</c:v>
                </c:pt>
                <c:pt idx="1730">
                  <c:v>1730</c:v>
                </c:pt>
                <c:pt idx="1731">
                  <c:v>1731</c:v>
                </c:pt>
                <c:pt idx="1732">
                  <c:v>1732</c:v>
                </c:pt>
                <c:pt idx="1733">
                  <c:v>1733</c:v>
                </c:pt>
                <c:pt idx="1734">
                  <c:v>1734</c:v>
                </c:pt>
                <c:pt idx="1735">
                  <c:v>1735</c:v>
                </c:pt>
                <c:pt idx="1736">
                  <c:v>1736</c:v>
                </c:pt>
                <c:pt idx="1737">
                  <c:v>1737</c:v>
                </c:pt>
                <c:pt idx="1738">
                  <c:v>1738</c:v>
                </c:pt>
                <c:pt idx="1739">
                  <c:v>1739</c:v>
                </c:pt>
                <c:pt idx="1740">
                  <c:v>1740</c:v>
                </c:pt>
                <c:pt idx="1741">
                  <c:v>1741</c:v>
                </c:pt>
                <c:pt idx="1742">
                  <c:v>1742</c:v>
                </c:pt>
                <c:pt idx="1743">
                  <c:v>1743</c:v>
                </c:pt>
                <c:pt idx="1744">
                  <c:v>1744</c:v>
                </c:pt>
                <c:pt idx="1745">
                  <c:v>1745</c:v>
                </c:pt>
                <c:pt idx="1746">
                  <c:v>1746</c:v>
                </c:pt>
                <c:pt idx="1747">
                  <c:v>1747</c:v>
                </c:pt>
                <c:pt idx="1748">
                  <c:v>1748</c:v>
                </c:pt>
                <c:pt idx="1749">
                  <c:v>1749</c:v>
                </c:pt>
                <c:pt idx="1750">
                  <c:v>1750</c:v>
                </c:pt>
                <c:pt idx="1751">
                  <c:v>1751</c:v>
                </c:pt>
                <c:pt idx="1752">
                  <c:v>1752</c:v>
                </c:pt>
                <c:pt idx="1753">
                  <c:v>1753</c:v>
                </c:pt>
                <c:pt idx="1754">
                  <c:v>1754</c:v>
                </c:pt>
                <c:pt idx="1755">
                  <c:v>1755</c:v>
                </c:pt>
                <c:pt idx="1756">
                  <c:v>1756</c:v>
                </c:pt>
                <c:pt idx="1757">
                  <c:v>1757</c:v>
                </c:pt>
                <c:pt idx="1758">
                  <c:v>1758</c:v>
                </c:pt>
                <c:pt idx="1759">
                  <c:v>1759</c:v>
                </c:pt>
                <c:pt idx="1760">
                  <c:v>1760</c:v>
                </c:pt>
                <c:pt idx="1761">
                  <c:v>1761</c:v>
                </c:pt>
                <c:pt idx="1762">
                  <c:v>1762</c:v>
                </c:pt>
                <c:pt idx="1763">
                  <c:v>1763</c:v>
                </c:pt>
                <c:pt idx="1764">
                  <c:v>1764</c:v>
                </c:pt>
                <c:pt idx="1765">
                  <c:v>1765</c:v>
                </c:pt>
                <c:pt idx="1766">
                  <c:v>1766</c:v>
                </c:pt>
                <c:pt idx="1767">
                  <c:v>1767</c:v>
                </c:pt>
                <c:pt idx="1768">
                  <c:v>1768</c:v>
                </c:pt>
                <c:pt idx="1769">
                  <c:v>1769</c:v>
                </c:pt>
                <c:pt idx="1770">
                  <c:v>1770</c:v>
                </c:pt>
                <c:pt idx="1771">
                  <c:v>1771</c:v>
                </c:pt>
                <c:pt idx="1772">
                  <c:v>1772</c:v>
                </c:pt>
                <c:pt idx="1773">
                  <c:v>1773</c:v>
                </c:pt>
                <c:pt idx="1774">
                  <c:v>1774</c:v>
                </c:pt>
                <c:pt idx="1775">
                  <c:v>1775</c:v>
                </c:pt>
                <c:pt idx="1776">
                  <c:v>1776</c:v>
                </c:pt>
                <c:pt idx="1777">
                  <c:v>1777</c:v>
                </c:pt>
                <c:pt idx="1778">
                  <c:v>1778</c:v>
                </c:pt>
                <c:pt idx="1779">
                  <c:v>1779</c:v>
                </c:pt>
                <c:pt idx="1780">
                  <c:v>1780</c:v>
                </c:pt>
                <c:pt idx="1781">
                  <c:v>1781</c:v>
                </c:pt>
                <c:pt idx="1782">
                  <c:v>1782</c:v>
                </c:pt>
                <c:pt idx="1783">
                  <c:v>1783</c:v>
                </c:pt>
                <c:pt idx="1784">
                  <c:v>1784</c:v>
                </c:pt>
                <c:pt idx="1785">
                  <c:v>1785</c:v>
                </c:pt>
                <c:pt idx="1786">
                  <c:v>1786</c:v>
                </c:pt>
                <c:pt idx="1787">
                  <c:v>1787</c:v>
                </c:pt>
                <c:pt idx="1788">
                  <c:v>1788</c:v>
                </c:pt>
                <c:pt idx="1789">
                  <c:v>1789</c:v>
                </c:pt>
                <c:pt idx="1790">
                  <c:v>1790</c:v>
                </c:pt>
                <c:pt idx="1791">
                  <c:v>1791</c:v>
                </c:pt>
                <c:pt idx="1792">
                  <c:v>1792</c:v>
                </c:pt>
                <c:pt idx="1793">
                  <c:v>1793</c:v>
                </c:pt>
                <c:pt idx="1794">
                  <c:v>1794</c:v>
                </c:pt>
                <c:pt idx="1795">
                  <c:v>1795</c:v>
                </c:pt>
                <c:pt idx="1796">
                  <c:v>1796</c:v>
                </c:pt>
                <c:pt idx="1797">
                  <c:v>1797</c:v>
                </c:pt>
                <c:pt idx="1798">
                  <c:v>1798</c:v>
                </c:pt>
                <c:pt idx="1799">
                  <c:v>1799</c:v>
                </c:pt>
                <c:pt idx="1800">
                  <c:v>1800</c:v>
                </c:pt>
                <c:pt idx="1801">
                  <c:v>1801</c:v>
                </c:pt>
                <c:pt idx="1802">
                  <c:v>1802</c:v>
                </c:pt>
                <c:pt idx="1803">
                  <c:v>1803</c:v>
                </c:pt>
                <c:pt idx="1804">
                  <c:v>1804</c:v>
                </c:pt>
                <c:pt idx="1805">
                  <c:v>1805</c:v>
                </c:pt>
                <c:pt idx="1806">
                  <c:v>1806</c:v>
                </c:pt>
                <c:pt idx="1807">
                  <c:v>1807</c:v>
                </c:pt>
                <c:pt idx="1808">
                  <c:v>1808</c:v>
                </c:pt>
                <c:pt idx="1809">
                  <c:v>1809</c:v>
                </c:pt>
                <c:pt idx="1810">
                  <c:v>1810</c:v>
                </c:pt>
                <c:pt idx="1811">
                  <c:v>1811</c:v>
                </c:pt>
                <c:pt idx="1812">
                  <c:v>1812</c:v>
                </c:pt>
                <c:pt idx="1813">
                  <c:v>1813</c:v>
                </c:pt>
                <c:pt idx="1814">
                  <c:v>1814</c:v>
                </c:pt>
                <c:pt idx="1815">
                  <c:v>1815</c:v>
                </c:pt>
                <c:pt idx="1816">
                  <c:v>1816</c:v>
                </c:pt>
                <c:pt idx="1817">
                  <c:v>1817</c:v>
                </c:pt>
                <c:pt idx="1818">
                  <c:v>1818</c:v>
                </c:pt>
                <c:pt idx="1819">
                  <c:v>1819</c:v>
                </c:pt>
                <c:pt idx="1820">
                  <c:v>1820</c:v>
                </c:pt>
                <c:pt idx="1821">
                  <c:v>1821</c:v>
                </c:pt>
                <c:pt idx="1822">
                  <c:v>1822</c:v>
                </c:pt>
                <c:pt idx="1823">
                  <c:v>1823</c:v>
                </c:pt>
                <c:pt idx="1824">
                  <c:v>1824</c:v>
                </c:pt>
                <c:pt idx="1825">
                  <c:v>1825</c:v>
                </c:pt>
                <c:pt idx="1826">
                  <c:v>1826</c:v>
                </c:pt>
                <c:pt idx="1827">
                  <c:v>1827</c:v>
                </c:pt>
                <c:pt idx="1828">
                  <c:v>1828</c:v>
                </c:pt>
                <c:pt idx="1829">
                  <c:v>1829</c:v>
                </c:pt>
                <c:pt idx="1830">
                  <c:v>1830</c:v>
                </c:pt>
                <c:pt idx="1831">
                  <c:v>1831</c:v>
                </c:pt>
                <c:pt idx="1832">
                  <c:v>1832</c:v>
                </c:pt>
                <c:pt idx="1833">
                  <c:v>1833</c:v>
                </c:pt>
                <c:pt idx="1834">
                  <c:v>1834</c:v>
                </c:pt>
                <c:pt idx="1835">
                  <c:v>1835</c:v>
                </c:pt>
                <c:pt idx="1836">
                  <c:v>1836</c:v>
                </c:pt>
                <c:pt idx="1837">
                  <c:v>1837</c:v>
                </c:pt>
                <c:pt idx="1838">
                  <c:v>1838</c:v>
                </c:pt>
                <c:pt idx="1839">
                  <c:v>1839</c:v>
                </c:pt>
                <c:pt idx="1840">
                  <c:v>1840</c:v>
                </c:pt>
                <c:pt idx="1841">
                  <c:v>1841</c:v>
                </c:pt>
                <c:pt idx="1842">
                  <c:v>1842</c:v>
                </c:pt>
                <c:pt idx="1843">
                  <c:v>1843</c:v>
                </c:pt>
                <c:pt idx="1844">
                  <c:v>1844</c:v>
                </c:pt>
                <c:pt idx="1845">
                  <c:v>1845</c:v>
                </c:pt>
                <c:pt idx="1846">
                  <c:v>1846</c:v>
                </c:pt>
                <c:pt idx="1847">
                  <c:v>1847</c:v>
                </c:pt>
                <c:pt idx="1848">
                  <c:v>1848</c:v>
                </c:pt>
                <c:pt idx="1849">
                  <c:v>1849</c:v>
                </c:pt>
                <c:pt idx="1850">
                  <c:v>1850</c:v>
                </c:pt>
                <c:pt idx="1851">
                  <c:v>1851</c:v>
                </c:pt>
                <c:pt idx="1852">
                  <c:v>1852</c:v>
                </c:pt>
                <c:pt idx="1853">
                  <c:v>1853</c:v>
                </c:pt>
                <c:pt idx="1854">
                  <c:v>1854</c:v>
                </c:pt>
                <c:pt idx="1855">
                  <c:v>1855</c:v>
                </c:pt>
                <c:pt idx="1856">
                  <c:v>1856</c:v>
                </c:pt>
                <c:pt idx="1857">
                  <c:v>1857</c:v>
                </c:pt>
                <c:pt idx="1858">
                  <c:v>1858</c:v>
                </c:pt>
                <c:pt idx="1859">
                  <c:v>1859</c:v>
                </c:pt>
                <c:pt idx="1860">
                  <c:v>1860</c:v>
                </c:pt>
                <c:pt idx="1861">
                  <c:v>1861</c:v>
                </c:pt>
                <c:pt idx="1862">
                  <c:v>1862</c:v>
                </c:pt>
                <c:pt idx="1863">
                  <c:v>1863</c:v>
                </c:pt>
                <c:pt idx="1864">
                  <c:v>1864</c:v>
                </c:pt>
                <c:pt idx="1865">
                  <c:v>1865</c:v>
                </c:pt>
                <c:pt idx="1866">
                  <c:v>1866</c:v>
                </c:pt>
                <c:pt idx="1867">
                  <c:v>1867</c:v>
                </c:pt>
                <c:pt idx="1868">
                  <c:v>1868</c:v>
                </c:pt>
                <c:pt idx="1869">
                  <c:v>1869</c:v>
                </c:pt>
                <c:pt idx="1870">
                  <c:v>1870</c:v>
                </c:pt>
                <c:pt idx="1871">
                  <c:v>1871</c:v>
                </c:pt>
                <c:pt idx="1872">
                  <c:v>1872</c:v>
                </c:pt>
                <c:pt idx="1873">
                  <c:v>1873</c:v>
                </c:pt>
                <c:pt idx="1874">
                  <c:v>1874</c:v>
                </c:pt>
                <c:pt idx="1875">
                  <c:v>1875</c:v>
                </c:pt>
                <c:pt idx="1876">
                  <c:v>1876</c:v>
                </c:pt>
                <c:pt idx="1877">
                  <c:v>1877</c:v>
                </c:pt>
                <c:pt idx="1878">
                  <c:v>1878</c:v>
                </c:pt>
                <c:pt idx="1879">
                  <c:v>1879</c:v>
                </c:pt>
                <c:pt idx="1880">
                  <c:v>1880</c:v>
                </c:pt>
                <c:pt idx="1881">
                  <c:v>1881</c:v>
                </c:pt>
                <c:pt idx="1882">
                  <c:v>1882</c:v>
                </c:pt>
                <c:pt idx="1883">
                  <c:v>1883</c:v>
                </c:pt>
                <c:pt idx="1884">
                  <c:v>1884</c:v>
                </c:pt>
                <c:pt idx="1885">
                  <c:v>1885</c:v>
                </c:pt>
                <c:pt idx="1886">
                  <c:v>1886</c:v>
                </c:pt>
                <c:pt idx="1887">
                  <c:v>1887</c:v>
                </c:pt>
                <c:pt idx="1888">
                  <c:v>1888</c:v>
                </c:pt>
                <c:pt idx="1889">
                  <c:v>1889</c:v>
                </c:pt>
                <c:pt idx="1890">
                  <c:v>1890</c:v>
                </c:pt>
                <c:pt idx="1891">
                  <c:v>1891</c:v>
                </c:pt>
                <c:pt idx="1892">
                  <c:v>1892</c:v>
                </c:pt>
                <c:pt idx="1893">
                  <c:v>1893</c:v>
                </c:pt>
                <c:pt idx="1894">
                  <c:v>1894</c:v>
                </c:pt>
                <c:pt idx="1895">
                  <c:v>1895</c:v>
                </c:pt>
                <c:pt idx="1896">
                  <c:v>1896</c:v>
                </c:pt>
                <c:pt idx="1897">
                  <c:v>1897</c:v>
                </c:pt>
                <c:pt idx="1898">
                  <c:v>1898</c:v>
                </c:pt>
                <c:pt idx="1899">
                  <c:v>1899</c:v>
                </c:pt>
                <c:pt idx="1900">
                  <c:v>1900</c:v>
                </c:pt>
                <c:pt idx="1901">
                  <c:v>1901</c:v>
                </c:pt>
                <c:pt idx="1902">
                  <c:v>1902</c:v>
                </c:pt>
                <c:pt idx="1903">
                  <c:v>1903</c:v>
                </c:pt>
                <c:pt idx="1904">
                  <c:v>1904</c:v>
                </c:pt>
                <c:pt idx="1905">
                  <c:v>1905</c:v>
                </c:pt>
                <c:pt idx="1906">
                  <c:v>1906</c:v>
                </c:pt>
                <c:pt idx="1907">
                  <c:v>1907</c:v>
                </c:pt>
                <c:pt idx="1908">
                  <c:v>1908</c:v>
                </c:pt>
                <c:pt idx="1909">
                  <c:v>1909</c:v>
                </c:pt>
                <c:pt idx="1910">
                  <c:v>1910</c:v>
                </c:pt>
                <c:pt idx="1911">
                  <c:v>1911</c:v>
                </c:pt>
                <c:pt idx="1912">
                  <c:v>1912</c:v>
                </c:pt>
                <c:pt idx="1913">
                  <c:v>1913</c:v>
                </c:pt>
                <c:pt idx="1914">
                  <c:v>1914</c:v>
                </c:pt>
                <c:pt idx="1915">
                  <c:v>1915</c:v>
                </c:pt>
                <c:pt idx="1916">
                  <c:v>1916</c:v>
                </c:pt>
                <c:pt idx="1917">
                  <c:v>1917</c:v>
                </c:pt>
                <c:pt idx="1918">
                  <c:v>1918</c:v>
                </c:pt>
                <c:pt idx="1919">
                  <c:v>1919</c:v>
                </c:pt>
                <c:pt idx="1920">
                  <c:v>1920</c:v>
                </c:pt>
                <c:pt idx="1921">
                  <c:v>1921</c:v>
                </c:pt>
                <c:pt idx="1922">
                  <c:v>1922</c:v>
                </c:pt>
                <c:pt idx="1923">
                  <c:v>1923</c:v>
                </c:pt>
                <c:pt idx="1924">
                  <c:v>1924</c:v>
                </c:pt>
                <c:pt idx="1925">
                  <c:v>1925</c:v>
                </c:pt>
                <c:pt idx="1926">
                  <c:v>1926</c:v>
                </c:pt>
                <c:pt idx="1927">
                  <c:v>1927</c:v>
                </c:pt>
                <c:pt idx="1928">
                  <c:v>1928</c:v>
                </c:pt>
                <c:pt idx="1929">
                  <c:v>1929</c:v>
                </c:pt>
                <c:pt idx="1930">
                  <c:v>1930</c:v>
                </c:pt>
                <c:pt idx="1931">
                  <c:v>1931</c:v>
                </c:pt>
                <c:pt idx="1932">
                  <c:v>1932</c:v>
                </c:pt>
                <c:pt idx="1933">
                  <c:v>1933</c:v>
                </c:pt>
                <c:pt idx="1934">
                  <c:v>1934</c:v>
                </c:pt>
                <c:pt idx="1935">
                  <c:v>1935</c:v>
                </c:pt>
                <c:pt idx="1936">
                  <c:v>1936</c:v>
                </c:pt>
                <c:pt idx="1937">
                  <c:v>1937</c:v>
                </c:pt>
                <c:pt idx="1938">
                  <c:v>1938</c:v>
                </c:pt>
                <c:pt idx="1939">
                  <c:v>1939</c:v>
                </c:pt>
                <c:pt idx="1940">
                  <c:v>1940</c:v>
                </c:pt>
                <c:pt idx="1941">
                  <c:v>1941</c:v>
                </c:pt>
                <c:pt idx="1942">
                  <c:v>1942</c:v>
                </c:pt>
                <c:pt idx="1943">
                  <c:v>1943</c:v>
                </c:pt>
                <c:pt idx="1944">
                  <c:v>1944</c:v>
                </c:pt>
                <c:pt idx="1945">
                  <c:v>1945</c:v>
                </c:pt>
                <c:pt idx="1946">
                  <c:v>1946</c:v>
                </c:pt>
                <c:pt idx="1947">
                  <c:v>1947</c:v>
                </c:pt>
                <c:pt idx="1948">
                  <c:v>1948</c:v>
                </c:pt>
                <c:pt idx="1949">
                  <c:v>1949</c:v>
                </c:pt>
                <c:pt idx="1950">
                  <c:v>1950</c:v>
                </c:pt>
                <c:pt idx="1951">
                  <c:v>1951</c:v>
                </c:pt>
                <c:pt idx="1952">
                  <c:v>1952</c:v>
                </c:pt>
                <c:pt idx="1953">
                  <c:v>1953</c:v>
                </c:pt>
                <c:pt idx="1954">
                  <c:v>1954</c:v>
                </c:pt>
                <c:pt idx="1955">
                  <c:v>1955</c:v>
                </c:pt>
                <c:pt idx="1956">
                  <c:v>1956</c:v>
                </c:pt>
                <c:pt idx="1957">
                  <c:v>1957</c:v>
                </c:pt>
                <c:pt idx="1958">
                  <c:v>1958</c:v>
                </c:pt>
                <c:pt idx="1959">
                  <c:v>1959</c:v>
                </c:pt>
                <c:pt idx="1960">
                  <c:v>1960</c:v>
                </c:pt>
                <c:pt idx="1961">
                  <c:v>1961</c:v>
                </c:pt>
                <c:pt idx="1962">
                  <c:v>1962</c:v>
                </c:pt>
                <c:pt idx="1963">
                  <c:v>1963</c:v>
                </c:pt>
                <c:pt idx="1964">
                  <c:v>1964</c:v>
                </c:pt>
                <c:pt idx="1965">
                  <c:v>1965</c:v>
                </c:pt>
                <c:pt idx="1966">
                  <c:v>1966</c:v>
                </c:pt>
                <c:pt idx="1967">
                  <c:v>1967</c:v>
                </c:pt>
                <c:pt idx="1968">
                  <c:v>1968</c:v>
                </c:pt>
                <c:pt idx="1969">
                  <c:v>1969</c:v>
                </c:pt>
                <c:pt idx="1970">
                  <c:v>1970</c:v>
                </c:pt>
                <c:pt idx="1971">
                  <c:v>1971</c:v>
                </c:pt>
                <c:pt idx="1972">
                  <c:v>1972</c:v>
                </c:pt>
                <c:pt idx="1973">
                  <c:v>1973</c:v>
                </c:pt>
                <c:pt idx="1974">
                  <c:v>1974</c:v>
                </c:pt>
                <c:pt idx="1975">
                  <c:v>1975</c:v>
                </c:pt>
                <c:pt idx="1976">
                  <c:v>1976</c:v>
                </c:pt>
                <c:pt idx="1977">
                  <c:v>1977</c:v>
                </c:pt>
                <c:pt idx="1978">
                  <c:v>1978</c:v>
                </c:pt>
                <c:pt idx="1979">
                  <c:v>1979</c:v>
                </c:pt>
                <c:pt idx="1980">
                  <c:v>1980</c:v>
                </c:pt>
                <c:pt idx="1981">
                  <c:v>1981</c:v>
                </c:pt>
                <c:pt idx="1982">
                  <c:v>1982</c:v>
                </c:pt>
                <c:pt idx="1983">
                  <c:v>1983</c:v>
                </c:pt>
                <c:pt idx="1984">
                  <c:v>1984</c:v>
                </c:pt>
                <c:pt idx="1985">
                  <c:v>1985</c:v>
                </c:pt>
                <c:pt idx="1986">
                  <c:v>1986</c:v>
                </c:pt>
                <c:pt idx="1987">
                  <c:v>1987</c:v>
                </c:pt>
                <c:pt idx="1988">
                  <c:v>1988</c:v>
                </c:pt>
                <c:pt idx="1989">
                  <c:v>1989</c:v>
                </c:pt>
                <c:pt idx="1990">
                  <c:v>1990</c:v>
                </c:pt>
                <c:pt idx="1991">
                  <c:v>1991</c:v>
                </c:pt>
                <c:pt idx="1992">
                  <c:v>1992</c:v>
                </c:pt>
                <c:pt idx="1993">
                  <c:v>1993</c:v>
                </c:pt>
                <c:pt idx="1994">
                  <c:v>1994</c:v>
                </c:pt>
                <c:pt idx="1995">
                  <c:v>1995</c:v>
                </c:pt>
                <c:pt idx="1996">
                  <c:v>1996</c:v>
                </c:pt>
                <c:pt idx="1997">
                  <c:v>1997</c:v>
                </c:pt>
                <c:pt idx="1998">
                  <c:v>1998</c:v>
                </c:pt>
                <c:pt idx="1999">
                  <c:v>1999</c:v>
                </c:pt>
                <c:pt idx="2000">
                  <c:v>2000</c:v>
                </c:pt>
                <c:pt idx="2001">
                  <c:v>2001</c:v>
                </c:pt>
                <c:pt idx="2002">
                  <c:v>2002</c:v>
                </c:pt>
                <c:pt idx="2003">
                  <c:v>2003</c:v>
                </c:pt>
                <c:pt idx="2004">
                  <c:v>2004</c:v>
                </c:pt>
                <c:pt idx="2005">
                  <c:v>2005</c:v>
                </c:pt>
                <c:pt idx="2006">
                  <c:v>2006</c:v>
                </c:pt>
                <c:pt idx="2007">
                  <c:v>2007</c:v>
                </c:pt>
                <c:pt idx="2008">
                  <c:v>2008</c:v>
                </c:pt>
                <c:pt idx="2009">
                  <c:v>2009</c:v>
                </c:pt>
                <c:pt idx="2010">
                  <c:v>2010</c:v>
                </c:pt>
                <c:pt idx="2011">
                  <c:v>2011</c:v>
                </c:pt>
                <c:pt idx="2012">
                  <c:v>2012</c:v>
                </c:pt>
                <c:pt idx="2013">
                  <c:v>2013</c:v>
                </c:pt>
                <c:pt idx="2014">
                  <c:v>2014</c:v>
                </c:pt>
                <c:pt idx="2015">
                  <c:v>2015</c:v>
                </c:pt>
                <c:pt idx="2016">
                  <c:v>2016</c:v>
                </c:pt>
                <c:pt idx="2017">
                  <c:v>2017</c:v>
                </c:pt>
                <c:pt idx="2018">
                  <c:v>2018</c:v>
                </c:pt>
                <c:pt idx="2019">
                  <c:v>2019</c:v>
                </c:pt>
                <c:pt idx="2020">
                  <c:v>2020</c:v>
                </c:pt>
                <c:pt idx="2021">
                  <c:v>2021</c:v>
                </c:pt>
                <c:pt idx="2022">
                  <c:v>2022</c:v>
                </c:pt>
                <c:pt idx="2023">
                  <c:v>2023</c:v>
                </c:pt>
                <c:pt idx="2024">
                  <c:v>2024</c:v>
                </c:pt>
                <c:pt idx="2025">
                  <c:v>2025</c:v>
                </c:pt>
                <c:pt idx="2026">
                  <c:v>2026</c:v>
                </c:pt>
                <c:pt idx="2027">
                  <c:v>2027</c:v>
                </c:pt>
                <c:pt idx="2028">
                  <c:v>2028</c:v>
                </c:pt>
                <c:pt idx="2029">
                  <c:v>2029</c:v>
                </c:pt>
                <c:pt idx="2030">
                  <c:v>2030</c:v>
                </c:pt>
                <c:pt idx="2031">
                  <c:v>2031</c:v>
                </c:pt>
                <c:pt idx="2032">
                  <c:v>2032</c:v>
                </c:pt>
                <c:pt idx="2033">
                  <c:v>2033</c:v>
                </c:pt>
                <c:pt idx="2034">
                  <c:v>2034</c:v>
                </c:pt>
                <c:pt idx="2035">
                  <c:v>2035</c:v>
                </c:pt>
                <c:pt idx="2036">
                  <c:v>2036</c:v>
                </c:pt>
                <c:pt idx="2037">
                  <c:v>2037</c:v>
                </c:pt>
                <c:pt idx="2038">
                  <c:v>2038</c:v>
                </c:pt>
                <c:pt idx="2039">
                  <c:v>2039</c:v>
                </c:pt>
                <c:pt idx="2040">
                  <c:v>2040</c:v>
                </c:pt>
                <c:pt idx="2041">
                  <c:v>2041</c:v>
                </c:pt>
                <c:pt idx="2042">
                  <c:v>2042</c:v>
                </c:pt>
                <c:pt idx="2043">
                  <c:v>2043</c:v>
                </c:pt>
                <c:pt idx="2044">
                  <c:v>2044</c:v>
                </c:pt>
                <c:pt idx="2045">
                  <c:v>2045</c:v>
                </c:pt>
                <c:pt idx="2046">
                  <c:v>2046</c:v>
                </c:pt>
                <c:pt idx="2047">
                  <c:v>2047</c:v>
                </c:pt>
                <c:pt idx="2048">
                  <c:v>2048</c:v>
                </c:pt>
                <c:pt idx="2049">
                  <c:v>2049</c:v>
                </c:pt>
                <c:pt idx="2050">
                  <c:v>2050</c:v>
                </c:pt>
                <c:pt idx="2051">
                  <c:v>2051</c:v>
                </c:pt>
                <c:pt idx="2052">
                  <c:v>2052</c:v>
                </c:pt>
                <c:pt idx="2053">
                  <c:v>2053</c:v>
                </c:pt>
                <c:pt idx="2054">
                  <c:v>2054</c:v>
                </c:pt>
                <c:pt idx="2055">
                  <c:v>2055</c:v>
                </c:pt>
                <c:pt idx="2056">
                  <c:v>2056</c:v>
                </c:pt>
                <c:pt idx="2057">
                  <c:v>2057</c:v>
                </c:pt>
                <c:pt idx="2058">
                  <c:v>2058</c:v>
                </c:pt>
                <c:pt idx="2059">
                  <c:v>2059</c:v>
                </c:pt>
                <c:pt idx="2060">
                  <c:v>2060</c:v>
                </c:pt>
                <c:pt idx="2061">
                  <c:v>2061</c:v>
                </c:pt>
                <c:pt idx="2062">
                  <c:v>2062</c:v>
                </c:pt>
                <c:pt idx="2063">
                  <c:v>2063</c:v>
                </c:pt>
                <c:pt idx="2064">
                  <c:v>2064</c:v>
                </c:pt>
                <c:pt idx="2065">
                  <c:v>2065</c:v>
                </c:pt>
                <c:pt idx="2066">
                  <c:v>2066</c:v>
                </c:pt>
                <c:pt idx="2067">
                  <c:v>2067</c:v>
                </c:pt>
                <c:pt idx="2068">
                  <c:v>2068</c:v>
                </c:pt>
                <c:pt idx="2069">
                  <c:v>2069</c:v>
                </c:pt>
                <c:pt idx="2070">
                  <c:v>2070</c:v>
                </c:pt>
                <c:pt idx="2071">
                  <c:v>2071</c:v>
                </c:pt>
                <c:pt idx="2072">
                  <c:v>2072</c:v>
                </c:pt>
                <c:pt idx="2073">
                  <c:v>2073</c:v>
                </c:pt>
                <c:pt idx="2074">
                  <c:v>2074</c:v>
                </c:pt>
                <c:pt idx="2075">
                  <c:v>2075</c:v>
                </c:pt>
                <c:pt idx="2076">
                  <c:v>2076</c:v>
                </c:pt>
                <c:pt idx="2077">
                  <c:v>2077</c:v>
                </c:pt>
                <c:pt idx="2078">
                  <c:v>2078</c:v>
                </c:pt>
                <c:pt idx="2079">
                  <c:v>2079</c:v>
                </c:pt>
                <c:pt idx="2080">
                  <c:v>2080</c:v>
                </c:pt>
                <c:pt idx="2081">
                  <c:v>2081</c:v>
                </c:pt>
                <c:pt idx="2082">
                  <c:v>2082</c:v>
                </c:pt>
                <c:pt idx="2083">
                  <c:v>2083</c:v>
                </c:pt>
                <c:pt idx="2084">
                  <c:v>2084</c:v>
                </c:pt>
                <c:pt idx="2085">
                  <c:v>2085</c:v>
                </c:pt>
                <c:pt idx="2086">
                  <c:v>2086</c:v>
                </c:pt>
                <c:pt idx="2087">
                  <c:v>2087</c:v>
                </c:pt>
                <c:pt idx="2088">
                  <c:v>2088</c:v>
                </c:pt>
                <c:pt idx="2089">
                  <c:v>2089</c:v>
                </c:pt>
                <c:pt idx="2090">
                  <c:v>2090</c:v>
                </c:pt>
                <c:pt idx="2091">
                  <c:v>2091</c:v>
                </c:pt>
                <c:pt idx="2092">
                  <c:v>2092</c:v>
                </c:pt>
                <c:pt idx="2093">
                  <c:v>2093</c:v>
                </c:pt>
                <c:pt idx="2094">
                  <c:v>2094</c:v>
                </c:pt>
                <c:pt idx="2095">
                  <c:v>2095</c:v>
                </c:pt>
                <c:pt idx="2096">
                  <c:v>2096</c:v>
                </c:pt>
                <c:pt idx="2097">
                  <c:v>2097</c:v>
                </c:pt>
                <c:pt idx="2098">
                  <c:v>2098</c:v>
                </c:pt>
                <c:pt idx="2099">
                  <c:v>2099</c:v>
                </c:pt>
                <c:pt idx="2100">
                  <c:v>2100</c:v>
                </c:pt>
                <c:pt idx="2101">
                  <c:v>2101</c:v>
                </c:pt>
                <c:pt idx="2102">
                  <c:v>2102</c:v>
                </c:pt>
                <c:pt idx="2103">
                  <c:v>2103</c:v>
                </c:pt>
                <c:pt idx="2104">
                  <c:v>2104</c:v>
                </c:pt>
                <c:pt idx="2105">
                  <c:v>2105</c:v>
                </c:pt>
                <c:pt idx="2106">
                  <c:v>2106</c:v>
                </c:pt>
                <c:pt idx="2107">
                  <c:v>2107</c:v>
                </c:pt>
                <c:pt idx="2108">
                  <c:v>2108</c:v>
                </c:pt>
                <c:pt idx="2109">
                  <c:v>2109</c:v>
                </c:pt>
                <c:pt idx="2110">
                  <c:v>2110</c:v>
                </c:pt>
                <c:pt idx="2111">
                  <c:v>2111</c:v>
                </c:pt>
                <c:pt idx="2112">
                  <c:v>2112</c:v>
                </c:pt>
                <c:pt idx="2113">
                  <c:v>2113</c:v>
                </c:pt>
                <c:pt idx="2114">
                  <c:v>2114</c:v>
                </c:pt>
                <c:pt idx="2115">
                  <c:v>2115</c:v>
                </c:pt>
                <c:pt idx="2116">
                  <c:v>2116</c:v>
                </c:pt>
                <c:pt idx="2117">
                  <c:v>2117</c:v>
                </c:pt>
                <c:pt idx="2118">
                  <c:v>2118</c:v>
                </c:pt>
                <c:pt idx="2119">
                  <c:v>2119</c:v>
                </c:pt>
                <c:pt idx="2120">
                  <c:v>2120</c:v>
                </c:pt>
                <c:pt idx="2121">
                  <c:v>2121</c:v>
                </c:pt>
                <c:pt idx="2122">
                  <c:v>2122</c:v>
                </c:pt>
                <c:pt idx="2123">
                  <c:v>2123</c:v>
                </c:pt>
                <c:pt idx="2124">
                  <c:v>2124</c:v>
                </c:pt>
                <c:pt idx="2125">
                  <c:v>2125</c:v>
                </c:pt>
                <c:pt idx="2126">
                  <c:v>2126</c:v>
                </c:pt>
                <c:pt idx="2127">
                  <c:v>2127</c:v>
                </c:pt>
                <c:pt idx="2128">
                  <c:v>2128</c:v>
                </c:pt>
                <c:pt idx="2129">
                  <c:v>2129</c:v>
                </c:pt>
                <c:pt idx="2130">
                  <c:v>2130</c:v>
                </c:pt>
                <c:pt idx="2131">
                  <c:v>2131</c:v>
                </c:pt>
                <c:pt idx="2132">
                  <c:v>2132</c:v>
                </c:pt>
                <c:pt idx="2133">
                  <c:v>2133</c:v>
                </c:pt>
                <c:pt idx="2134">
                  <c:v>2134</c:v>
                </c:pt>
                <c:pt idx="2135">
                  <c:v>2135</c:v>
                </c:pt>
                <c:pt idx="2136">
                  <c:v>2136</c:v>
                </c:pt>
                <c:pt idx="2137">
                  <c:v>2137</c:v>
                </c:pt>
                <c:pt idx="2138">
                  <c:v>2138</c:v>
                </c:pt>
                <c:pt idx="2139">
                  <c:v>2139</c:v>
                </c:pt>
                <c:pt idx="2140">
                  <c:v>2140</c:v>
                </c:pt>
                <c:pt idx="2141">
                  <c:v>2141</c:v>
                </c:pt>
                <c:pt idx="2142">
                  <c:v>2142</c:v>
                </c:pt>
                <c:pt idx="2143">
                  <c:v>2143</c:v>
                </c:pt>
                <c:pt idx="2144">
                  <c:v>2144</c:v>
                </c:pt>
                <c:pt idx="2145">
                  <c:v>2145</c:v>
                </c:pt>
                <c:pt idx="2146">
                  <c:v>2146</c:v>
                </c:pt>
                <c:pt idx="2147">
                  <c:v>2147</c:v>
                </c:pt>
                <c:pt idx="2148">
                  <c:v>2148</c:v>
                </c:pt>
                <c:pt idx="2149">
                  <c:v>2149</c:v>
                </c:pt>
                <c:pt idx="2150">
                  <c:v>2150</c:v>
                </c:pt>
                <c:pt idx="2151">
                  <c:v>2151</c:v>
                </c:pt>
                <c:pt idx="2152">
                  <c:v>2152</c:v>
                </c:pt>
                <c:pt idx="2153">
                  <c:v>2153</c:v>
                </c:pt>
                <c:pt idx="2154">
                  <c:v>2154</c:v>
                </c:pt>
                <c:pt idx="2155">
                  <c:v>2155</c:v>
                </c:pt>
                <c:pt idx="2156">
                  <c:v>2156</c:v>
                </c:pt>
                <c:pt idx="2157">
                  <c:v>2157</c:v>
                </c:pt>
                <c:pt idx="2158">
                  <c:v>2158</c:v>
                </c:pt>
                <c:pt idx="2159">
                  <c:v>2159</c:v>
                </c:pt>
                <c:pt idx="2160">
                  <c:v>2160</c:v>
                </c:pt>
                <c:pt idx="2161">
                  <c:v>2161</c:v>
                </c:pt>
                <c:pt idx="2162">
                  <c:v>2162</c:v>
                </c:pt>
                <c:pt idx="2163">
                  <c:v>2163</c:v>
                </c:pt>
                <c:pt idx="2164">
                  <c:v>2164</c:v>
                </c:pt>
                <c:pt idx="2165">
                  <c:v>2165</c:v>
                </c:pt>
                <c:pt idx="2166">
                  <c:v>2166</c:v>
                </c:pt>
                <c:pt idx="2167">
                  <c:v>2167</c:v>
                </c:pt>
                <c:pt idx="2168">
                  <c:v>2168</c:v>
                </c:pt>
                <c:pt idx="2169">
                  <c:v>2169</c:v>
                </c:pt>
                <c:pt idx="2170">
                  <c:v>2170</c:v>
                </c:pt>
                <c:pt idx="2171">
                  <c:v>2171</c:v>
                </c:pt>
                <c:pt idx="2172">
                  <c:v>2172</c:v>
                </c:pt>
                <c:pt idx="2173">
                  <c:v>2173</c:v>
                </c:pt>
                <c:pt idx="2174">
                  <c:v>2174</c:v>
                </c:pt>
                <c:pt idx="2175">
                  <c:v>2175</c:v>
                </c:pt>
                <c:pt idx="2176">
                  <c:v>2176</c:v>
                </c:pt>
                <c:pt idx="2177">
                  <c:v>2177</c:v>
                </c:pt>
                <c:pt idx="2178">
                  <c:v>2178</c:v>
                </c:pt>
                <c:pt idx="2179">
                  <c:v>2179</c:v>
                </c:pt>
                <c:pt idx="2180">
                  <c:v>2180</c:v>
                </c:pt>
                <c:pt idx="2181">
                  <c:v>2181</c:v>
                </c:pt>
                <c:pt idx="2182">
                  <c:v>2182</c:v>
                </c:pt>
                <c:pt idx="2183">
                  <c:v>2183</c:v>
                </c:pt>
                <c:pt idx="2184">
                  <c:v>2184</c:v>
                </c:pt>
                <c:pt idx="2185">
                  <c:v>2185</c:v>
                </c:pt>
                <c:pt idx="2186">
                  <c:v>2186</c:v>
                </c:pt>
                <c:pt idx="2187">
                  <c:v>2187</c:v>
                </c:pt>
                <c:pt idx="2188">
                  <c:v>2188</c:v>
                </c:pt>
                <c:pt idx="2189">
                  <c:v>2189</c:v>
                </c:pt>
                <c:pt idx="2190">
                  <c:v>2190</c:v>
                </c:pt>
                <c:pt idx="2191">
                  <c:v>2191</c:v>
                </c:pt>
                <c:pt idx="2192">
                  <c:v>2192</c:v>
                </c:pt>
                <c:pt idx="2193">
                  <c:v>2193</c:v>
                </c:pt>
                <c:pt idx="2194">
                  <c:v>2194</c:v>
                </c:pt>
                <c:pt idx="2195">
                  <c:v>2195</c:v>
                </c:pt>
                <c:pt idx="2196">
                  <c:v>2196</c:v>
                </c:pt>
                <c:pt idx="2197">
                  <c:v>2197</c:v>
                </c:pt>
                <c:pt idx="2198">
                  <c:v>2198</c:v>
                </c:pt>
                <c:pt idx="2199">
                  <c:v>2199</c:v>
                </c:pt>
                <c:pt idx="2200">
                  <c:v>2200</c:v>
                </c:pt>
                <c:pt idx="2201">
                  <c:v>2201</c:v>
                </c:pt>
                <c:pt idx="2202">
                  <c:v>2202</c:v>
                </c:pt>
                <c:pt idx="2203">
                  <c:v>2203</c:v>
                </c:pt>
                <c:pt idx="2204">
                  <c:v>2204</c:v>
                </c:pt>
                <c:pt idx="2205">
                  <c:v>2205</c:v>
                </c:pt>
                <c:pt idx="2206">
                  <c:v>2206</c:v>
                </c:pt>
                <c:pt idx="2207">
                  <c:v>2207</c:v>
                </c:pt>
                <c:pt idx="2208">
                  <c:v>2208</c:v>
                </c:pt>
                <c:pt idx="2209">
                  <c:v>2209</c:v>
                </c:pt>
                <c:pt idx="2210">
                  <c:v>2210</c:v>
                </c:pt>
                <c:pt idx="2211">
                  <c:v>2211</c:v>
                </c:pt>
                <c:pt idx="2212">
                  <c:v>2212</c:v>
                </c:pt>
                <c:pt idx="2213">
                  <c:v>2213</c:v>
                </c:pt>
                <c:pt idx="2214">
                  <c:v>2214</c:v>
                </c:pt>
                <c:pt idx="2215">
                  <c:v>2215</c:v>
                </c:pt>
                <c:pt idx="2216">
                  <c:v>2216</c:v>
                </c:pt>
                <c:pt idx="2217">
                  <c:v>2217</c:v>
                </c:pt>
                <c:pt idx="2218">
                  <c:v>2218</c:v>
                </c:pt>
                <c:pt idx="2219">
                  <c:v>2219</c:v>
                </c:pt>
                <c:pt idx="2220">
                  <c:v>2220</c:v>
                </c:pt>
                <c:pt idx="2221">
                  <c:v>2221</c:v>
                </c:pt>
                <c:pt idx="2222">
                  <c:v>2222</c:v>
                </c:pt>
                <c:pt idx="2223">
                  <c:v>2223</c:v>
                </c:pt>
                <c:pt idx="2224">
                  <c:v>2224</c:v>
                </c:pt>
                <c:pt idx="2225">
                  <c:v>2225</c:v>
                </c:pt>
                <c:pt idx="2226">
                  <c:v>2226</c:v>
                </c:pt>
                <c:pt idx="2227">
                  <c:v>2227</c:v>
                </c:pt>
                <c:pt idx="2228">
                  <c:v>2228</c:v>
                </c:pt>
                <c:pt idx="2229">
                  <c:v>2229</c:v>
                </c:pt>
                <c:pt idx="2230">
                  <c:v>2230</c:v>
                </c:pt>
                <c:pt idx="2231">
                  <c:v>2231</c:v>
                </c:pt>
                <c:pt idx="2232">
                  <c:v>2232</c:v>
                </c:pt>
                <c:pt idx="2233">
                  <c:v>2233</c:v>
                </c:pt>
                <c:pt idx="2234">
                  <c:v>2234</c:v>
                </c:pt>
                <c:pt idx="2235">
                  <c:v>2235</c:v>
                </c:pt>
                <c:pt idx="2236">
                  <c:v>2236</c:v>
                </c:pt>
                <c:pt idx="2237">
                  <c:v>2237</c:v>
                </c:pt>
                <c:pt idx="2238">
                  <c:v>2238</c:v>
                </c:pt>
                <c:pt idx="2239">
                  <c:v>2239</c:v>
                </c:pt>
                <c:pt idx="2240">
                  <c:v>2240</c:v>
                </c:pt>
                <c:pt idx="2241">
                  <c:v>2241</c:v>
                </c:pt>
                <c:pt idx="2242">
                  <c:v>2242</c:v>
                </c:pt>
                <c:pt idx="2243">
                  <c:v>2243</c:v>
                </c:pt>
                <c:pt idx="2244">
                  <c:v>2244</c:v>
                </c:pt>
                <c:pt idx="2245">
                  <c:v>2245</c:v>
                </c:pt>
                <c:pt idx="2246">
                  <c:v>2246</c:v>
                </c:pt>
                <c:pt idx="2247">
                  <c:v>2247</c:v>
                </c:pt>
                <c:pt idx="2248">
                  <c:v>2248</c:v>
                </c:pt>
                <c:pt idx="2249">
                  <c:v>2249</c:v>
                </c:pt>
                <c:pt idx="2250">
                  <c:v>2250</c:v>
                </c:pt>
                <c:pt idx="2251">
                  <c:v>2251</c:v>
                </c:pt>
                <c:pt idx="2252">
                  <c:v>2252</c:v>
                </c:pt>
                <c:pt idx="2253">
                  <c:v>2253</c:v>
                </c:pt>
                <c:pt idx="2254">
                  <c:v>2254</c:v>
                </c:pt>
                <c:pt idx="2255">
                  <c:v>2255</c:v>
                </c:pt>
                <c:pt idx="2256">
                  <c:v>2256</c:v>
                </c:pt>
                <c:pt idx="2257">
                  <c:v>2257</c:v>
                </c:pt>
                <c:pt idx="2258">
                  <c:v>2258</c:v>
                </c:pt>
                <c:pt idx="2259">
                  <c:v>2259</c:v>
                </c:pt>
                <c:pt idx="2260">
                  <c:v>2260</c:v>
                </c:pt>
                <c:pt idx="2261">
                  <c:v>2261</c:v>
                </c:pt>
                <c:pt idx="2262">
                  <c:v>2262</c:v>
                </c:pt>
                <c:pt idx="2263">
                  <c:v>2263</c:v>
                </c:pt>
                <c:pt idx="2264">
                  <c:v>2264</c:v>
                </c:pt>
                <c:pt idx="2265">
                  <c:v>2265</c:v>
                </c:pt>
                <c:pt idx="2266">
                  <c:v>2266</c:v>
                </c:pt>
                <c:pt idx="2267">
                  <c:v>2267</c:v>
                </c:pt>
                <c:pt idx="2268">
                  <c:v>2268</c:v>
                </c:pt>
                <c:pt idx="2269">
                  <c:v>2269</c:v>
                </c:pt>
                <c:pt idx="2270">
                  <c:v>2270</c:v>
                </c:pt>
                <c:pt idx="2271">
                  <c:v>2271</c:v>
                </c:pt>
                <c:pt idx="2272">
                  <c:v>2272</c:v>
                </c:pt>
                <c:pt idx="2273">
                  <c:v>2273</c:v>
                </c:pt>
                <c:pt idx="2274">
                  <c:v>2274</c:v>
                </c:pt>
                <c:pt idx="2275">
                  <c:v>2275</c:v>
                </c:pt>
                <c:pt idx="2276">
                  <c:v>2276</c:v>
                </c:pt>
                <c:pt idx="2277">
                  <c:v>2277</c:v>
                </c:pt>
                <c:pt idx="2278">
                  <c:v>2278</c:v>
                </c:pt>
                <c:pt idx="2279">
                  <c:v>2279</c:v>
                </c:pt>
                <c:pt idx="2280">
                  <c:v>2280</c:v>
                </c:pt>
                <c:pt idx="2281">
                  <c:v>2281</c:v>
                </c:pt>
                <c:pt idx="2282">
                  <c:v>2282</c:v>
                </c:pt>
                <c:pt idx="2283">
                  <c:v>2283</c:v>
                </c:pt>
                <c:pt idx="2284">
                  <c:v>2284</c:v>
                </c:pt>
                <c:pt idx="2285">
                  <c:v>2285</c:v>
                </c:pt>
                <c:pt idx="2286">
                  <c:v>2286</c:v>
                </c:pt>
                <c:pt idx="2287">
                  <c:v>2287</c:v>
                </c:pt>
                <c:pt idx="2288">
                  <c:v>2288</c:v>
                </c:pt>
                <c:pt idx="2289">
                  <c:v>2289</c:v>
                </c:pt>
                <c:pt idx="2290">
                  <c:v>2290</c:v>
                </c:pt>
                <c:pt idx="2291">
                  <c:v>2291</c:v>
                </c:pt>
                <c:pt idx="2292">
                  <c:v>2292</c:v>
                </c:pt>
                <c:pt idx="2293">
                  <c:v>2293</c:v>
                </c:pt>
                <c:pt idx="2294">
                  <c:v>2294</c:v>
                </c:pt>
                <c:pt idx="2295">
                  <c:v>2295</c:v>
                </c:pt>
                <c:pt idx="2296">
                  <c:v>2296</c:v>
                </c:pt>
                <c:pt idx="2297">
                  <c:v>2297</c:v>
                </c:pt>
                <c:pt idx="2298">
                  <c:v>2298</c:v>
                </c:pt>
                <c:pt idx="2299">
                  <c:v>2299</c:v>
                </c:pt>
                <c:pt idx="2300">
                  <c:v>2300</c:v>
                </c:pt>
                <c:pt idx="2301">
                  <c:v>2301</c:v>
                </c:pt>
                <c:pt idx="2302">
                  <c:v>2302</c:v>
                </c:pt>
                <c:pt idx="2303">
                  <c:v>2303</c:v>
                </c:pt>
                <c:pt idx="2304">
                  <c:v>2304</c:v>
                </c:pt>
                <c:pt idx="2305">
                  <c:v>2305</c:v>
                </c:pt>
                <c:pt idx="2306">
                  <c:v>2306</c:v>
                </c:pt>
                <c:pt idx="2307">
                  <c:v>2307</c:v>
                </c:pt>
                <c:pt idx="2308">
                  <c:v>2308</c:v>
                </c:pt>
                <c:pt idx="2309">
                  <c:v>2309</c:v>
                </c:pt>
                <c:pt idx="2310">
                  <c:v>2310</c:v>
                </c:pt>
                <c:pt idx="2311">
                  <c:v>2311</c:v>
                </c:pt>
                <c:pt idx="2312">
                  <c:v>2312</c:v>
                </c:pt>
                <c:pt idx="2313">
                  <c:v>2313</c:v>
                </c:pt>
                <c:pt idx="2314">
                  <c:v>2314</c:v>
                </c:pt>
                <c:pt idx="2315">
                  <c:v>2315</c:v>
                </c:pt>
                <c:pt idx="2316">
                  <c:v>2316</c:v>
                </c:pt>
                <c:pt idx="2317">
                  <c:v>2317</c:v>
                </c:pt>
                <c:pt idx="2318">
                  <c:v>2318</c:v>
                </c:pt>
                <c:pt idx="2319">
                  <c:v>2319</c:v>
                </c:pt>
                <c:pt idx="2320">
                  <c:v>2320</c:v>
                </c:pt>
                <c:pt idx="2321">
                  <c:v>2321</c:v>
                </c:pt>
                <c:pt idx="2322">
                  <c:v>2322</c:v>
                </c:pt>
                <c:pt idx="2323">
                  <c:v>2323</c:v>
                </c:pt>
                <c:pt idx="2324">
                  <c:v>2324</c:v>
                </c:pt>
                <c:pt idx="2325">
                  <c:v>2325</c:v>
                </c:pt>
                <c:pt idx="2326">
                  <c:v>2326</c:v>
                </c:pt>
                <c:pt idx="2327">
                  <c:v>2327</c:v>
                </c:pt>
                <c:pt idx="2328">
                  <c:v>2328</c:v>
                </c:pt>
                <c:pt idx="2329">
                  <c:v>2329</c:v>
                </c:pt>
                <c:pt idx="2330">
                  <c:v>2330</c:v>
                </c:pt>
                <c:pt idx="2331">
                  <c:v>2331</c:v>
                </c:pt>
                <c:pt idx="2332">
                  <c:v>2332</c:v>
                </c:pt>
                <c:pt idx="2333">
                  <c:v>2333</c:v>
                </c:pt>
                <c:pt idx="2334">
                  <c:v>2334</c:v>
                </c:pt>
                <c:pt idx="2335">
                  <c:v>2335</c:v>
                </c:pt>
                <c:pt idx="2336">
                  <c:v>2336</c:v>
                </c:pt>
                <c:pt idx="2337">
                  <c:v>2337</c:v>
                </c:pt>
                <c:pt idx="2338">
                  <c:v>2338</c:v>
                </c:pt>
                <c:pt idx="2339">
                  <c:v>2339</c:v>
                </c:pt>
                <c:pt idx="2340">
                  <c:v>2340</c:v>
                </c:pt>
                <c:pt idx="2341">
                  <c:v>2341</c:v>
                </c:pt>
                <c:pt idx="2342">
                  <c:v>2342</c:v>
                </c:pt>
                <c:pt idx="2343">
                  <c:v>2343</c:v>
                </c:pt>
                <c:pt idx="2344">
                  <c:v>2344</c:v>
                </c:pt>
                <c:pt idx="2345">
                  <c:v>2345</c:v>
                </c:pt>
                <c:pt idx="2346">
                  <c:v>2346</c:v>
                </c:pt>
                <c:pt idx="2347">
                  <c:v>2347</c:v>
                </c:pt>
                <c:pt idx="2348">
                  <c:v>2348</c:v>
                </c:pt>
                <c:pt idx="2349">
                  <c:v>2349</c:v>
                </c:pt>
                <c:pt idx="2350">
                  <c:v>2350</c:v>
                </c:pt>
                <c:pt idx="2351">
                  <c:v>2351</c:v>
                </c:pt>
                <c:pt idx="2352">
                  <c:v>2352</c:v>
                </c:pt>
                <c:pt idx="2353">
                  <c:v>2353</c:v>
                </c:pt>
                <c:pt idx="2354">
                  <c:v>2354</c:v>
                </c:pt>
                <c:pt idx="2355">
                  <c:v>2355</c:v>
                </c:pt>
                <c:pt idx="2356">
                  <c:v>2356</c:v>
                </c:pt>
                <c:pt idx="2357">
                  <c:v>2357</c:v>
                </c:pt>
                <c:pt idx="2358">
                  <c:v>2358</c:v>
                </c:pt>
                <c:pt idx="2359">
                  <c:v>2359</c:v>
                </c:pt>
                <c:pt idx="2360">
                  <c:v>2360</c:v>
                </c:pt>
                <c:pt idx="2361">
                  <c:v>2361</c:v>
                </c:pt>
                <c:pt idx="2362">
                  <c:v>2362</c:v>
                </c:pt>
                <c:pt idx="2363">
                  <c:v>2363</c:v>
                </c:pt>
                <c:pt idx="2364">
                  <c:v>2364</c:v>
                </c:pt>
                <c:pt idx="2365">
                  <c:v>2365</c:v>
                </c:pt>
                <c:pt idx="2366">
                  <c:v>2366</c:v>
                </c:pt>
                <c:pt idx="2367">
                  <c:v>2367</c:v>
                </c:pt>
                <c:pt idx="2368">
                  <c:v>2368</c:v>
                </c:pt>
                <c:pt idx="2369">
                  <c:v>2369</c:v>
                </c:pt>
                <c:pt idx="2370">
                  <c:v>2370</c:v>
                </c:pt>
                <c:pt idx="2371">
                  <c:v>2371</c:v>
                </c:pt>
                <c:pt idx="2372">
                  <c:v>2372</c:v>
                </c:pt>
                <c:pt idx="2373">
                  <c:v>2373</c:v>
                </c:pt>
                <c:pt idx="2374">
                  <c:v>2374</c:v>
                </c:pt>
                <c:pt idx="2375">
                  <c:v>2375</c:v>
                </c:pt>
                <c:pt idx="2376">
                  <c:v>2376</c:v>
                </c:pt>
                <c:pt idx="2377">
                  <c:v>2377</c:v>
                </c:pt>
                <c:pt idx="2378">
                  <c:v>2378</c:v>
                </c:pt>
                <c:pt idx="2379">
                  <c:v>2379</c:v>
                </c:pt>
                <c:pt idx="2380">
                  <c:v>2380</c:v>
                </c:pt>
                <c:pt idx="2381">
                  <c:v>2381</c:v>
                </c:pt>
                <c:pt idx="2382">
                  <c:v>2382</c:v>
                </c:pt>
                <c:pt idx="2383">
                  <c:v>2383</c:v>
                </c:pt>
                <c:pt idx="2384">
                  <c:v>2384</c:v>
                </c:pt>
                <c:pt idx="2385">
                  <c:v>2385</c:v>
                </c:pt>
                <c:pt idx="2386">
                  <c:v>2386</c:v>
                </c:pt>
                <c:pt idx="2387">
                  <c:v>2387</c:v>
                </c:pt>
                <c:pt idx="2388">
                  <c:v>2388</c:v>
                </c:pt>
                <c:pt idx="2389">
                  <c:v>2389</c:v>
                </c:pt>
                <c:pt idx="2390">
                  <c:v>2390</c:v>
                </c:pt>
                <c:pt idx="2391">
                  <c:v>2391</c:v>
                </c:pt>
                <c:pt idx="2392">
                  <c:v>2392</c:v>
                </c:pt>
                <c:pt idx="2393">
                  <c:v>2393</c:v>
                </c:pt>
                <c:pt idx="2394">
                  <c:v>2394</c:v>
                </c:pt>
                <c:pt idx="2395">
                  <c:v>2395</c:v>
                </c:pt>
                <c:pt idx="2396">
                  <c:v>2396</c:v>
                </c:pt>
                <c:pt idx="2397">
                  <c:v>2397</c:v>
                </c:pt>
                <c:pt idx="2398">
                  <c:v>2398</c:v>
                </c:pt>
                <c:pt idx="2399">
                  <c:v>2399</c:v>
                </c:pt>
                <c:pt idx="2400">
                  <c:v>2400</c:v>
                </c:pt>
                <c:pt idx="2401">
                  <c:v>2401</c:v>
                </c:pt>
                <c:pt idx="2402">
                  <c:v>2402</c:v>
                </c:pt>
                <c:pt idx="2403">
                  <c:v>2403</c:v>
                </c:pt>
                <c:pt idx="2404">
                  <c:v>2404</c:v>
                </c:pt>
                <c:pt idx="2405">
                  <c:v>2405</c:v>
                </c:pt>
                <c:pt idx="2406">
                  <c:v>2406</c:v>
                </c:pt>
                <c:pt idx="2407">
                  <c:v>2407</c:v>
                </c:pt>
                <c:pt idx="2408">
                  <c:v>2408</c:v>
                </c:pt>
                <c:pt idx="2409">
                  <c:v>2409</c:v>
                </c:pt>
                <c:pt idx="2410">
                  <c:v>2410</c:v>
                </c:pt>
                <c:pt idx="2411">
                  <c:v>2411</c:v>
                </c:pt>
                <c:pt idx="2412">
                  <c:v>2412</c:v>
                </c:pt>
                <c:pt idx="2413">
                  <c:v>2413</c:v>
                </c:pt>
                <c:pt idx="2414">
                  <c:v>2414</c:v>
                </c:pt>
                <c:pt idx="2415">
                  <c:v>2415</c:v>
                </c:pt>
                <c:pt idx="2416">
                  <c:v>2416</c:v>
                </c:pt>
                <c:pt idx="2417">
                  <c:v>2417</c:v>
                </c:pt>
                <c:pt idx="2418">
                  <c:v>2418</c:v>
                </c:pt>
                <c:pt idx="2419">
                  <c:v>2419</c:v>
                </c:pt>
                <c:pt idx="2420">
                  <c:v>2420</c:v>
                </c:pt>
                <c:pt idx="2421">
                  <c:v>2421</c:v>
                </c:pt>
                <c:pt idx="2422">
                  <c:v>2422</c:v>
                </c:pt>
                <c:pt idx="2423">
                  <c:v>2423</c:v>
                </c:pt>
                <c:pt idx="2424">
                  <c:v>2424</c:v>
                </c:pt>
                <c:pt idx="2425">
                  <c:v>2425</c:v>
                </c:pt>
                <c:pt idx="2426">
                  <c:v>2426</c:v>
                </c:pt>
                <c:pt idx="2427">
                  <c:v>2427</c:v>
                </c:pt>
                <c:pt idx="2428">
                  <c:v>2428</c:v>
                </c:pt>
                <c:pt idx="2429">
                  <c:v>2429</c:v>
                </c:pt>
                <c:pt idx="2430">
                  <c:v>2430</c:v>
                </c:pt>
                <c:pt idx="2431">
                  <c:v>2431</c:v>
                </c:pt>
                <c:pt idx="2432">
                  <c:v>2432</c:v>
                </c:pt>
                <c:pt idx="2433">
                  <c:v>2433</c:v>
                </c:pt>
                <c:pt idx="2434">
                  <c:v>2434</c:v>
                </c:pt>
                <c:pt idx="2435">
                  <c:v>2435</c:v>
                </c:pt>
                <c:pt idx="2436">
                  <c:v>2436</c:v>
                </c:pt>
                <c:pt idx="2437">
                  <c:v>2437</c:v>
                </c:pt>
                <c:pt idx="2438">
                  <c:v>2438</c:v>
                </c:pt>
                <c:pt idx="2439">
                  <c:v>2439</c:v>
                </c:pt>
                <c:pt idx="2440">
                  <c:v>2440</c:v>
                </c:pt>
                <c:pt idx="2441">
                  <c:v>2441</c:v>
                </c:pt>
                <c:pt idx="2442">
                  <c:v>2442</c:v>
                </c:pt>
                <c:pt idx="2443">
                  <c:v>2443</c:v>
                </c:pt>
                <c:pt idx="2444">
                  <c:v>2444</c:v>
                </c:pt>
                <c:pt idx="2445">
                  <c:v>2445</c:v>
                </c:pt>
                <c:pt idx="2446">
                  <c:v>2446</c:v>
                </c:pt>
                <c:pt idx="2447">
                  <c:v>2447</c:v>
                </c:pt>
                <c:pt idx="2448">
                  <c:v>2448</c:v>
                </c:pt>
                <c:pt idx="2449">
                  <c:v>2449</c:v>
                </c:pt>
                <c:pt idx="2450">
                  <c:v>2450</c:v>
                </c:pt>
                <c:pt idx="2451">
                  <c:v>2451</c:v>
                </c:pt>
                <c:pt idx="2452">
                  <c:v>2452</c:v>
                </c:pt>
                <c:pt idx="2453">
                  <c:v>2453</c:v>
                </c:pt>
                <c:pt idx="2454">
                  <c:v>2454</c:v>
                </c:pt>
                <c:pt idx="2455">
                  <c:v>2455</c:v>
                </c:pt>
                <c:pt idx="2456">
                  <c:v>2456</c:v>
                </c:pt>
                <c:pt idx="2457">
                  <c:v>2457</c:v>
                </c:pt>
                <c:pt idx="2458">
                  <c:v>2458</c:v>
                </c:pt>
                <c:pt idx="2459">
                  <c:v>2459</c:v>
                </c:pt>
                <c:pt idx="2460">
                  <c:v>2460</c:v>
                </c:pt>
                <c:pt idx="2461">
                  <c:v>2461</c:v>
                </c:pt>
                <c:pt idx="2462">
                  <c:v>2462</c:v>
                </c:pt>
                <c:pt idx="2463">
                  <c:v>2463</c:v>
                </c:pt>
                <c:pt idx="2464">
                  <c:v>2464</c:v>
                </c:pt>
                <c:pt idx="2465">
                  <c:v>2465</c:v>
                </c:pt>
                <c:pt idx="2466">
                  <c:v>2466</c:v>
                </c:pt>
                <c:pt idx="2467">
                  <c:v>2467</c:v>
                </c:pt>
                <c:pt idx="2468">
                  <c:v>2468</c:v>
                </c:pt>
                <c:pt idx="2469">
                  <c:v>2469</c:v>
                </c:pt>
                <c:pt idx="2470">
                  <c:v>2470</c:v>
                </c:pt>
                <c:pt idx="2471">
                  <c:v>2471</c:v>
                </c:pt>
                <c:pt idx="2472">
                  <c:v>2472</c:v>
                </c:pt>
                <c:pt idx="2473">
                  <c:v>2473</c:v>
                </c:pt>
                <c:pt idx="2474">
                  <c:v>2474</c:v>
                </c:pt>
                <c:pt idx="2475">
                  <c:v>2475</c:v>
                </c:pt>
                <c:pt idx="2476">
                  <c:v>2476</c:v>
                </c:pt>
                <c:pt idx="2477">
                  <c:v>2477</c:v>
                </c:pt>
                <c:pt idx="2478">
                  <c:v>2478</c:v>
                </c:pt>
                <c:pt idx="2479">
                  <c:v>2479</c:v>
                </c:pt>
                <c:pt idx="2480">
                  <c:v>2480</c:v>
                </c:pt>
                <c:pt idx="2481">
                  <c:v>2481</c:v>
                </c:pt>
                <c:pt idx="2482">
                  <c:v>2482</c:v>
                </c:pt>
                <c:pt idx="2483">
                  <c:v>2483</c:v>
                </c:pt>
                <c:pt idx="2484">
                  <c:v>2484</c:v>
                </c:pt>
                <c:pt idx="2485">
                  <c:v>2485</c:v>
                </c:pt>
                <c:pt idx="2486">
                  <c:v>2486</c:v>
                </c:pt>
                <c:pt idx="2487">
                  <c:v>2487</c:v>
                </c:pt>
                <c:pt idx="2488">
                  <c:v>2488</c:v>
                </c:pt>
                <c:pt idx="2489">
                  <c:v>2489</c:v>
                </c:pt>
                <c:pt idx="2490">
                  <c:v>2490</c:v>
                </c:pt>
                <c:pt idx="2491">
                  <c:v>2491</c:v>
                </c:pt>
                <c:pt idx="2492">
                  <c:v>2492</c:v>
                </c:pt>
                <c:pt idx="2493">
                  <c:v>2493</c:v>
                </c:pt>
                <c:pt idx="2494">
                  <c:v>2494</c:v>
                </c:pt>
                <c:pt idx="2495">
                  <c:v>2495</c:v>
                </c:pt>
                <c:pt idx="2496">
                  <c:v>2496</c:v>
                </c:pt>
                <c:pt idx="2497">
                  <c:v>2497</c:v>
                </c:pt>
                <c:pt idx="2498">
                  <c:v>2498</c:v>
                </c:pt>
                <c:pt idx="2499">
                  <c:v>2499</c:v>
                </c:pt>
                <c:pt idx="2500">
                  <c:v>2500</c:v>
                </c:pt>
                <c:pt idx="2501">
                  <c:v>2501</c:v>
                </c:pt>
                <c:pt idx="2502">
                  <c:v>2502</c:v>
                </c:pt>
                <c:pt idx="2503">
                  <c:v>2503</c:v>
                </c:pt>
                <c:pt idx="2504">
                  <c:v>2504</c:v>
                </c:pt>
                <c:pt idx="2505">
                  <c:v>2505</c:v>
                </c:pt>
                <c:pt idx="2506">
                  <c:v>2506</c:v>
                </c:pt>
                <c:pt idx="2507">
                  <c:v>2507</c:v>
                </c:pt>
                <c:pt idx="2508">
                  <c:v>2508</c:v>
                </c:pt>
                <c:pt idx="2509">
                  <c:v>2509</c:v>
                </c:pt>
                <c:pt idx="2510">
                  <c:v>2510</c:v>
                </c:pt>
                <c:pt idx="2511">
                  <c:v>2511</c:v>
                </c:pt>
                <c:pt idx="2512">
                  <c:v>2512</c:v>
                </c:pt>
                <c:pt idx="2513">
                  <c:v>2513</c:v>
                </c:pt>
                <c:pt idx="2514">
                  <c:v>2514</c:v>
                </c:pt>
                <c:pt idx="2515">
                  <c:v>2515</c:v>
                </c:pt>
                <c:pt idx="2516">
                  <c:v>2516</c:v>
                </c:pt>
                <c:pt idx="2517">
                  <c:v>2517</c:v>
                </c:pt>
                <c:pt idx="2518">
                  <c:v>2518</c:v>
                </c:pt>
                <c:pt idx="2519">
                  <c:v>2519</c:v>
                </c:pt>
                <c:pt idx="2520">
                  <c:v>2520</c:v>
                </c:pt>
                <c:pt idx="2521">
                  <c:v>2521</c:v>
                </c:pt>
                <c:pt idx="2522">
                  <c:v>2522</c:v>
                </c:pt>
                <c:pt idx="2523">
                  <c:v>2523</c:v>
                </c:pt>
                <c:pt idx="2524">
                  <c:v>2524</c:v>
                </c:pt>
                <c:pt idx="2525">
                  <c:v>2525</c:v>
                </c:pt>
                <c:pt idx="2526">
                  <c:v>2526</c:v>
                </c:pt>
                <c:pt idx="2527">
                  <c:v>2527</c:v>
                </c:pt>
                <c:pt idx="2528">
                  <c:v>2528</c:v>
                </c:pt>
                <c:pt idx="2529">
                  <c:v>2529</c:v>
                </c:pt>
                <c:pt idx="2530">
                  <c:v>2530</c:v>
                </c:pt>
                <c:pt idx="2531">
                  <c:v>2531</c:v>
                </c:pt>
                <c:pt idx="2532">
                  <c:v>2532</c:v>
                </c:pt>
                <c:pt idx="2533">
                  <c:v>2533</c:v>
                </c:pt>
                <c:pt idx="2534">
                  <c:v>2534</c:v>
                </c:pt>
                <c:pt idx="2535">
                  <c:v>2535</c:v>
                </c:pt>
                <c:pt idx="2536">
                  <c:v>2536</c:v>
                </c:pt>
                <c:pt idx="2537">
                  <c:v>2537</c:v>
                </c:pt>
                <c:pt idx="2538">
                  <c:v>2538</c:v>
                </c:pt>
                <c:pt idx="2539">
                  <c:v>2539</c:v>
                </c:pt>
                <c:pt idx="2540">
                  <c:v>2540</c:v>
                </c:pt>
                <c:pt idx="2541">
                  <c:v>2541</c:v>
                </c:pt>
                <c:pt idx="2542">
                  <c:v>2542</c:v>
                </c:pt>
                <c:pt idx="2543">
                  <c:v>2543</c:v>
                </c:pt>
                <c:pt idx="2544">
                  <c:v>2544</c:v>
                </c:pt>
                <c:pt idx="2545">
                  <c:v>2545</c:v>
                </c:pt>
                <c:pt idx="2546">
                  <c:v>2546</c:v>
                </c:pt>
                <c:pt idx="2547">
                  <c:v>2547</c:v>
                </c:pt>
                <c:pt idx="2548">
                  <c:v>2548</c:v>
                </c:pt>
                <c:pt idx="2549">
                  <c:v>2549</c:v>
                </c:pt>
                <c:pt idx="2550">
                  <c:v>2550</c:v>
                </c:pt>
                <c:pt idx="2551">
                  <c:v>2551</c:v>
                </c:pt>
                <c:pt idx="2552">
                  <c:v>2552</c:v>
                </c:pt>
                <c:pt idx="2553">
                  <c:v>2553</c:v>
                </c:pt>
                <c:pt idx="2554">
                  <c:v>2554</c:v>
                </c:pt>
                <c:pt idx="2555">
                  <c:v>2555</c:v>
                </c:pt>
                <c:pt idx="2556">
                  <c:v>2556</c:v>
                </c:pt>
                <c:pt idx="2557">
                  <c:v>2557</c:v>
                </c:pt>
                <c:pt idx="2558">
                  <c:v>2558</c:v>
                </c:pt>
                <c:pt idx="2559">
                  <c:v>2559</c:v>
                </c:pt>
                <c:pt idx="2560">
                  <c:v>2560</c:v>
                </c:pt>
                <c:pt idx="2561">
                  <c:v>2561</c:v>
                </c:pt>
                <c:pt idx="2562">
                  <c:v>2562</c:v>
                </c:pt>
                <c:pt idx="2563">
                  <c:v>2563</c:v>
                </c:pt>
                <c:pt idx="2564">
                  <c:v>2564</c:v>
                </c:pt>
                <c:pt idx="2565">
                  <c:v>2565</c:v>
                </c:pt>
                <c:pt idx="2566">
                  <c:v>2566</c:v>
                </c:pt>
                <c:pt idx="2567">
                  <c:v>2567</c:v>
                </c:pt>
                <c:pt idx="2568">
                  <c:v>2568</c:v>
                </c:pt>
                <c:pt idx="2569">
                  <c:v>2569</c:v>
                </c:pt>
                <c:pt idx="2570">
                  <c:v>2570</c:v>
                </c:pt>
                <c:pt idx="2571">
                  <c:v>2571</c:v>
                </c:pt>
                <c:pt idx="2572">
                  <c:v>2572</c:v>
                </c:pt>
                <c:pt idx="2573">
                  <c:v>2573</c:v>
                </c:pt>
                <c:pt idx="2574">
                  <c:v>2574</c:v>
                </c:pt>
                <c:pt idx="2575">
                  <c:v>2575</c:v>
                </c:pt>
                <c:pt idx="2576">
                  <c:v>2576</c:v>
                </c:pt>
                <c:pt idx="2577">
                  <c:v>2577</c:v>
                </c:pt>
                <c:pt idx="2578">
                  <c:v>2578</c:v>
                </c:pt>
                <c:pt idx="2579">
                  <c:v>2579</c:v>
                </c:pt>
                <c:pt idx="2580">
                  <c:v>2580</c:v>
                </c:pt>
                <c:pt idx="2581">
                  <c:v>2581</c:v>
                </c:pt>
                <c:pt idx="2582">
                  <c:v>2582</c:v>
                </c:pt>
                <c:pt idx="2583">
                  <c:v>2583</c:v>
                </c:pt>
                <c:pt idx="2584">
                  <c:v>2584</c:v>
                </c:pt>
                <c:pt idx="2585">
                  <c:v>2585</c:v>
                </c:pt>
                <c:pt idx="2586">
                  <c:v>2586</c:v>
                </c:pt>
                <c:pt idx="2587">
                  <c:v>2587</c:v>
                </c:pt>
                <c:pt idx="2588">
                  <c:v>2588</c:v>
                </c:pt>
                <c:pt idx="2589">
                  <c:v>2589</c:v>
                </c:pt>
                <c:pt idx="2590">
                  <c:v>2590</c:v>
                </c:pt>
                <c:pt idx="2591">
                  <c:v>2591</c:v>
                </c:pt>
                <c:pt idx="2592">
                  <c:v>2592</c:v>
                </c:pt>
                <c:pt idx="2593">
                  <c:v>2593</c:v>
                </c:pt>
                <c:pt idx="2594">
                  <c:v>2594</c:v>
                </c:pt>
                <c:pt idx="2595">
                  <c:v>2595</c:v>
                </c:pt>
                <c:pt idx="2596">
                  <c:v>2596</c:v>
                </c:pt>
                <c:pt idx="2597">
                  <c:v>2597</c:v>
                </c:pt>
                <c:pt idx="2598">
                  <c:v>2598</c:v>
                </c:pt>
                <c:pt idx="2599">
                  <c:v>2599</c:v>
                </c:pt>
                <c:pt idx="2600">
                  <c:v>2600</c:v>
                </c:pt>
                <c:pt idx="2601">
                  <c:v>2601</c:v>
                </c:pt>
                <c:pt idx="2602">
                  <c:v>2602</c:v>
                </c:pt>
                <c:pt idx="2603">
                  <c:v>2603</c:v>
                </c:pt>
                <c:pt idx="2604">
                  <c:v>2604</c:v>
                </c:pt>
                <c:pt idx="2605">
                  <c:v>2605</c:v>
                </c:pt>
                <c:pt idx="2606">
                  <c:v>2606</c:v>
                </c:pt>
                <c:pt idx="2607">
                  <c:v>2607</c:v>
                </c:pt>
                <c:pt idx="2608">
                  <c:v>2608</c:v>
                </c:pt>
                <c:pt idx="2609">
                  <c:v>2609</c:v>
                </c:pt>
                <c:pt idx="2610">
                  <c:v>2610</c:v>
                </c:pt>
                <c:pt idx="2611">
                  <c:v>2611</c:v>
                </c:pt>
                <c:pt idx="2612">
                  <c:v>2612</c:v>
                </c:pt>
                <c:pt idx="2613">
                  <c:v>2613</c:v>
                </c:pt>
                <c:pt idx="2614">
                  <c:v>2614</c:v>
                </c:pt>
                <c:pt idx="2615">
                  <c:v>2615</c:v>
                </c:pt>
                <c:pt idx="2616">
                  <c:v>2616</c:v>
                </c:pt>
                <c:pt idx="2617">
                  <c:v>2617</c:v>
                </c:pt>
                <c:pt idx="2618">
                  <c:v>2618</c:v>
                </c:pt>
                <c:pt idx="2619">
                  <c:v>2619</c:v>
                </c:pt>
                <c:pt idx="2620">
                  <c:v>2620</c:v>
                </c:pt>
                <c:pt idx="2621">
                  <c:v>2621</c:v>
                </c:pt>
                <c:pt idx="2622">
                  <c:v>2622</c:v>
                </c:pt>
                <c:pt idx="2623">
                  <c:v>2623</c:v>
                </c:pt>
                <c:pt idx="2624">
                  <c:v>2624</c:v>
                </c:pt>
                <c:pt idx="2625">
                  <c:v>2625</c:v>
                </c:pt>
                <c:pt idx="2626">
                  <c:v>2626</c:v>
                </c:pt>
                <c:pt idx="2627">
                  <c:v>2627</c:v>
                </c:pt>
                <c:pt idx="2628">
                  <c:v>2628</c:v>
                </c:pt>
                <c:pt idx="2629">
                  <c:v>2629</c:v>
                </c:pt>
                <c:pt idx="2630">
                  <c:v>2630</c:v>
                </c:pt>
                <c:pt idx="2631">
                  <c:v>2631</c:v>
                </c:pt>
                <c:pt idx="2632">
                  <c:v>2632</c:v>
                </c:pt>
                <c:pt idx="2633">
                  <c:v>2633</c:v>
                </c:pt>
                <c:pt idx="2634">
                  <c:v>2634</c:v>
                </c:pt>
                <c:pt idx="2635">
                  <c:v>2635</c:v>
                </c:pt>
                <c:pt idx="2636">
                  <c:v>2636</c:v>
                </c:pt>
                <c:pt idx="2637">
                  <c:v>2637</c:v>
                </c:pt>
                <c:pt idx="2638">
                  <c:v>2638</c:v>
                </c:pt>
                <c:pt idx="2639">
                  <c:v>2639</c:v>
                </c:pt>
                <c:pt idx="2640">
                  <c:v>2640</c:v>
                </c:pt>
                <c:pt idx="2641">
                  <c:v>2641</c:v>
                </c:pt>
                <c:pt idx="2642">
                  <c:v>2642</c:v>
                </c:pt>
                <c:pt idx="2643">
                  <c:v>2643</c:v>
                </c:pt>
                <c:pt idx="2644">
                  <c:v>2644</c:v>
                </c:pt>
                <c:pt idx="2645">
                  <c:v>2645</c:v>
                </c:pt>
                <c:pt idx="2646">
                  <c:v>2646</c:v>
                </c:pt>
                <c:pt idx="2647">
                  <c:v>2647</c:v>
                </c:pt>
                <c:pt idx="2648">
                  <c:v>2648</c:v>
                </c:pt>
                <c:pt idx="2649">
                  <c:v>2649</c:v>
                </c:pt>
                <c:pt idx="2650">
                  <c:v>2650</c:v>
                </c:pt>
                <c:pt idx="2651">
                  <c:v>2651</c:v>
                </c:pt>
                <c:pt idx="2652">
                  <c:v>2652</c:v>
                </c:pt>
                <c:pt idx="2653">
                  <c:v>2653</c:v>
                </c:pt>
                <c:pt idx="2654">
                  <c:v>2654</c:v>
                </c:pt>
                <c:pt idx="2655">
                  <c:v>2655</c:v>
                </c:pt>
                <c:pt idx="2656">
                  <c:v>2656</c:v>
                </c:pt>
                <c:pt idx="2657">
                  <c:v>2657</c:v>
                </c:pt>
                <c:pt idx="2658">
                  <c:v>2658</c:v>
                </c:pt>
                <c:pt idx="2659">
                  <c:v>2659</c:v>
                </c:pt>
                <c:pt idx="2660">
                  <c:v>2660</c:v>
                </c:pt>
                <c:pt idx="2661">
                  <c:v>2661</c:v>
                </c:pt>
                <c:pt idx="2662">
                  <c:v>2662</c:v>
                </c:pt>
                <c:pt idx="2663">
                  <c:v>2663</c:v>
                </c:pt>
                <c:pt idx="2664">
                  <c:v>2664</c:v>
                </c:pt>
                <c:pt idx="2665">
                  <c:v>2665</c:v>
                </c:pt>
                <c:pt idx="2666">
                  <c:v>2666</c:v>
                </c:pt>
                <c:pt idx="2667">
                  <c:v>2667</c:v>
                </c:pt>
                <c:pt idx="2668">
                  <c:v>2668</c:v>
                </c:pt>
                <c:pt idx="2669">
                  <c:v>2669</c:v>
                </c:pt>
                <c:pt idx="2670">
                  <c:v>2670</c:v>
                </c:pt>
                <c:pt idx="2671">
                  <c:v>2671</c:v>
                </c:pt>
                <c:pt idx="2672">
                  <c:v>2672</c:v>
                </c:pt>
                <c:pt idx="2673">
                  <c:v>2673</c:v>
                </c:pt>
                <c:pt idx="2674">
                  <c:v>2674</c:v>
                </c:pt>
                <c:pt idx="2675">
                  <c:v>2675</c:v>
                </c:pt>
                <c:pt idx="2676">
                  <c:v>2676</c:v>
                </c:pt>
                <c:pt idx="2677">
                  <c:v>2677</c:v>
                </c:pt>
                <c:pt idx="2678">
                  <c:v>2678</c:v>
                </c:pt>
                <c:pt idx="2679">
                  <c:v>2679</c:v>
                </c:pt>
                <c:pt idx="2680">
                  <c:v>2680</c:v>
                </c:pt>
                <c:pt idx="2681">
                  <c:v>2681</c:v>
                </c:pt>
                <c:pt idx="2682">
                  <c:v>2682</c:v>
                </c:pt>
                <c:pt idx="2683">
                  <c:v>2683</c:v>
                </c:pt>
                <c:pt idx="2684">
                  <c:v>2684</c:v>
                </c:pt>
                <c:pt idx="2685">
                  <c:v>2685</c:v>
                </c:pt>
                <c:pt idx="2686">
                  <c:v>2686</c:v>
                </c:pt>
                <c:pt idx="2687">
                  <c:v>2687</c:v>
                </c:pt>
                <c:pt idx="2688">
                  <c:v>2688</c:v>
                </c:pt>
                <c:pt idx="2689">
                  <c:v>2689</c:v>
                </c:pt>
                <c:pt idx="2690">
                  <c:v>2690</c:v>
                </c:pt>
                <c:pt idx="2691">
                  <c:v>2691</c:v>
                </c:pt>
                <c:pt idx="2692">
                  <c:v>2692</c:v>
                </c:pt>
                <c:pt idx="2693">
                  <c:v>2693</c:v>
                </c:pt>
                <c:pt idx="2694">
                  <c:v>2694</c:v>
                </c:pt>
                <c:pt idx="2695">
                  <c:v>2695</c:v>
                </c:pt>
                <c:pt idx="2696">
                  <c:v>2696</c:v>
                </c:pt>
                <c:pt idx="2697">
                  <c:v>2697</c:v>
                </c:pt>
                <c:pt idx="2698">
                  <c:v>2698</c:v>
                </c:pt>
                <c:pt idx="2699">
                  <c:v>2699</c:v>
                </c:pt>
                <c:pt idx="2700">
                  <c:v>2700</c:v>
                </c:pt>
                <c:pt idx="2701">
                  <c:v>2701</c:v>
                </c:pt>
                <c:pt idx="2702">
                  <c:v>2702</c:v>
                </c:pt>
                <c:pt idx="2703">
                  <c:v>2703</c:v>
                </c:pt>
                <c:pt idx="2704">
                  <c:v>2704</c:v>
                </c:pt>
                <c:pt idx="2705">
                  <c:v>2705</c:v>
                </c:pt>
                <c:pt idx="2706">
                  <c:v>2706</c:v>
                </c:pt>
                <c:pt idx="2707">
                  <c:v>2707</c:v>
                </c:pt>
                <c:pt idx="2708">
                  <c:v>2708</c:v>
                </c:pt>
                <c:pt idx="2709">
                  <c:v>2709</c:v>
                </c:pt>
                <c:pt idx="2710">
                  <c:v>2710</c:v>
                </c:pt>
                <c:pt idx="2711">
                  <c:v>2711</c:v>
                </c:pt>
                <c:pt idx="2712">
                  <c:v>2712</c:v>
                </c:pt>
                <c:pt idx="2713">
                  <c:v>2713</c:v>
                </c:pt>
                <c:pt idx="2714">
                  <c:v>2714</c:v>
                </c:pt>
                <c:pt idx="2715">
                  <c:v>2715</c:v>
                </c:pt>
                <c:pt idx="2716">
                  <c:v>2716</c:v>
                </c:pt>
                <c:pt idx="2717">
                  <c:v>2717</c:v>
                </c:pt>
                <c:pt idx="2718">
                  <c:v>2718</c:v>
                </c:pt>
                <c:pt idx="2719">
                  <c:v>2719</c:v>
                </c:pt>
                <c:pt idx="2720">
                  <c:v>2720</c:v>
                </c:pt>
                <c:pt idx="2721">
                  <c:v>2721</c:v>
                </c:pt>
                <c:pt idx="2722">
                  <c:v>2722</c:v>
                </c:pt>
                <c:pt idx="2723">
                  <c:v>2723</c:v>
                </c:pt>
                <c:pt idx="2724">
                  <c:v>2724</c:v>
                </c:pt>
                <c:pt idx="2725">
                  <c:v>2725</c:v>
                </c:pt>
                <c:pt idx="2726">
                  <c:v>2726</c:v>
                </c:pt>
                <c:pt idx="2727">
                  <c:v>2727</c:v>
                </c:pt>
                <c:pt idx="2728">
                  <c:v>2728</c:v>
                </c:pt>
                <c:pt idx="2729">
                  <c:v>2729</c:v>
                </c:pt>
                <c:pt idx="2730">
                  <c:v>2730</c:v>
                </c:pt>
                <c:pt idx="2731">
                  <c:v>2731</c:v>
                </c:pt>
                <c:pt idx="2732">
                  <c:v>2732</c:v>
                </c:pt>
                <c:pt idx="2733">
                  <c:v>2733</c:v>
                </c:pt>
                <c:pt idx="2734">
                  <c:v>2734</c:v>
                </c:pt>
                <c:pt idx="2735">
                  <c:v>2735</c:v>
                </c:pt>
                <c:pt idx="2736">
                  <c:v>2736</c:v>
                </c:pt>
                <c:pt idx="2737">
                  <c:v>2737</c:v>
                </c:pt>
                <c:pt idx="2738">
                  <c:v>2738</c:v>
                </c:pt>
                <c:pt idx="2739">
                  <c:v>2739</c:v>
                </c:pt>
                <c:pt idx="2740">
                  <c:v>2740</c:v>
                </c:pt>
                <c:pt idx="2741">
                  <c:v>2741</c:v>
                </c:pt>
                <c:pt idx="2742">
                  <c:v>2742</c:v>
                </c:pt>
                <c:pt idx="2743">
                  <c:v>2743</c:v>
                </c:pt>
                <c:pt idx="2744">
                  <c:v>2744</c:v>
                </c:pt>
                <c:pt idx="2745">
                  <c:v>2745</c:v>
                </c:pt>
                <c:pt idx="2746">
                  <c:v>2746</c:v>
                </c:pt>
                <c:pt idx="2747">
                  <c:v>2747</c:v>
                </c:pt>
                <c:pt idx="2748">
                  <c:v>2748</c:v>
                </c:pt>
                <c:pt idx="2749">
                  <c:v>2749</c:v>
                </c:pt>
                <c:pt idx="2750">
                  <c:v>2750</c:v>
                </c:pt>
                <c:pt idx="2751">
                  <c:v>2751</c:v>
                </c:pt>
                <c:pt idx="2752">
                  <c:v>2752</c:v>
                </c:pt>
                <c:pt idx="2753">
                  <c:v>2753</c:v>
                </c:pt>
                <c:pt idx="2754">
                  <c:v>2754</c:v>
                </c:pt>
                <c:pt idx="2755">
                  <c:v>2755</c:v>
                </c:pt>
                <c:pt idx="2756">
                  <c:v>2756</c:v>
                </c:pt>
                <c:pt idx="2757">
                  <c:v>2757</c:v>
                </c:pt>
                <c:pt idx="2758">
                  <c:v>2758</c:v>
                </c:pt>
                <c:pt idx="2759">
                  <c:v>2759</c:v>
                </c:pt>
                <c:pt idx="2760">
                  <c:v>2760</c:v>
                </c:pt>
                <c:pt idx="2761">
                  <c:v>2761</c:v>
                </c:pt>
                <c:pt idx="2762">
                  <c:v>2762</c:v>
                </c:pt>
                <c:pt idx="2763">
                  <c:v>2763</c:v>
                </c:pt>
                <c:pt idx="2764">
                  <c:v>2764</c:v>
                </c:pt>
                <c:pt idx="2765">
                  <c:v>2765</c:v>
                </c:pt>
                <c:pt idx="2766">
                  <c:v>2766</c:v>
                </c:pt>
                <c:pt idx="2767">
                  <c:v>2767</c:v>
                </c:pt>
                <c:pt idx="2768">
                  <c:v>2768</c:v>
                </c:pt>
                <c:pt idx="2769">
                  <c:v>2769</c:v>
                </c:pt>
                <c:pt idx="2770">
                  <c:v>2770</c:v>
                </c:pt>
                <c:pt idx="2771">
                  <c:v>2771</c:v>
                </c:pt>
                <c:pt idx="2772">
                  <c:v>2772</c:v>
                </c:pt>
                <c:pt idx="2773">
                  <c:v>2773</c:v>
                </c:pt>
                <c:pt idx="2774">
                  <c:v>2774</c:v>
                </c:pt>
                <c:pt idx="2775">
                  <c:v>2775</c:v>
                </c:pt>
                <c:pt idx="2776">
                  <c:v>2776</c:v>
                </c:pt>
                <c:pt idx="2777">
                  <c:v>2777</c:v>
                </c:pt>
                <c:pt idx="2778">
                  <c:v>2778</c:v>
                </c:pt>
                <c:pt idx="2779">
                  <c:v>2779</c:v>
                </c:pt>
                <c:pt idx="2780">
                  <c:v>2780</c:v>
                </c:pt>
                <c:pt idx="2781">
                  <c:v>2781</c:v>
                </c:pt>
                <c:pt idx="2782">
                  <c:v>2782</c:v>
                </c:pt>
                <c:pt idx="2783">
                  <c:v>2783</c:v>
                </c:pt>
                <c:pt idx="2784">
                  <c:v>2784</c:v>
                </c:pt>
                <c:pt idx="2785">
                  <c:v>2785</c:v>
                </c:pt>
                <c:pt idx="2786">
                  <c:v>2786</c:v>
                </c:pt>
                <c:pt idx="2787">
                  <c:v>2787</c:v>
                </c:pt>
                <c:pt idx="2788">
                  <c:v>2788</c:v>
                </c:pt>
                <c:pt idx="2789">
                  <c:v>2789</c:v>
                </c:pt>
                <c:pt idx="2790">
                  <c:v>2790</c:v>
                </c:pt>
                <c:pt idx="2791">
                  <c:v>2791</c:v>
                </c:pt>
                <c:pt idx="2792">
                  <c:v>2792</c:v>
                </c:pt>
                <c:pt idx="2793">
                  <c:v>2793</c:v>
                </c:pt>
                <c:pt idx="2794">
                  <c:v>2794</c:v>
                </c:pt>
                <c:pt idx="2795">
                  <c:v>2795</c:v>
                </c:pt>
                <c:pt idx="2796">
                  <c:v>2796</c:v>
                </c:pt>
                <c:pt idx="2797">
                  <c:v>2797</c:v>
                </c:pt>
                <c:pt idx="2798">
                  <c:v>2798</c:v>
                </c:pt>
                <c:pt idx="2799">
                  <c:v>2799</c:v>
                </c:pt>
                <c:pt idx="2800">
                  <c:v>2800</c:v>
                </c:pt>
                <c:pt idx="2801">
                  <c:v>2801</c:v>
                </c:pt>
                <c:pt idx="2802">
                  <c:v>2802</c:v>
                </c:pt>
                <c:pt idx="2803">
                  <c:v>2803</c:v>
                </c:pt>
                <c:pt idx="2804">
                  <c:v>2804</c:v>
                </c:pt>
                <c:pt idx="2805">
                  <c:v>2805</c:v>
                </c:pt>
                <c:pt idx="2806">
                  <c:v>2806</c:v>
                </c:pt>
                <c:pt idx="2807">
                  <c:v>2807</c:v>
                </c:pt>
                <c:pt idx="2808">
                  <c:v>2808</c:v>
                </c:pt>
                <c:pt idx="2809">
                  <c:v>2809</c:v>
                </c:pt>
                <c:pt idx="2810">
                  <c:v>2810</c:v>
                </c:pt>
                <c:pt idx="2811">
                  <c:v>2811</c:v>
                </c:pt>
                <c:pt idx="2812">
                  <c:v>2812</c:v>
                </c:pt>
                <c:pt idx="2813">
                  <c:v>2813</c:v>
                </c:pt>
                <c:pt idx="2814">
                  <c:v>2814</c:v>
                </c:pt>
                <c:pt idx="2815">
                  <c:v>2815</c:v>
                </c:pt>
                <c:pt idx="2816">
                  <c:v>2816</c:v>
                </c:pt>
                <c:pt idx="2817">
                  <c:v>2817</c:v>
                </c:pt>
                <c:pt idx="2818">
                  <c:v>2818</c:v>
                </c:pt>
                <c:pt idx="2819">
                  <c:v>2819</c:v>
                </c:pt>
                <c:pt idx="2820">
                  <c:v>2820</c:v>
                </c:pt>
                <c:pt idx="2821">
                  <c:v>2821</c:v>
                </c:pt>
                <c:pt idx="2822">
                  <c:v>2822</c:v>
                </c:pt>
                <c:pt idx="2823">
                  <c:v>2823</c:v>
                </c:pt>
                <c:pt idx="2824">
                  <c:v>2824</c:v>
                </c:pt>
                <c:pt idx="2825">
                  <c:v>2825</c:v>
                </c:pt>
                <c:pt idx="2826">
                  <c:v>2826</c:v>
                </c:pt>
                <c:pt idx="2827">
                  <c:v>2827</c:v>
                </c:pt>
                <c:pt idx="2828">
                  <c:v>2828</c:v>
                </c:pt>
                <c:pt idx="2829">
                  <c:v>2829</c:v>
                </c:pt>
                <c:pt idx="2830">
                  <c:v>2830</c:v>
                </c:pt>
                <c:pt idx="2831">
                  <c:v>2831</c:v>
                </c:pt>
                <c:pt idx="2832">
                  <c:v>2832</c:v>
                </c:pt>
                <c:pt idx="2833">
                  <c:v>2833</c:v>
                </c:pt>
                <c:pt idx="2834">
                  <c:v>2834</c:v>
                </c:pt>
                <c:pt idx="2835">
                  <c:v>2835</c:v>
                </c:pt>
                <c:pt idx="2836">
                  <c:v>2836</c:v>
                </c:pt>
                <c:pt idx="2837">
                  <c:v>2837</c:v>
                </c:pt>
                <c:pt idx="2838">
                  <c:v>2838</c:v>
                </c:pt>
                <c:pt idx="2839">
                  <c:v>2839</c:v>
                </c:pt>
                <c:pt idx="2840">
                  <c:v>2840</c:v>
                </c:pt>
                <c:pt idx="2841">
                  <c:v>2841</c:v>
                </c:pt>
                <c:pt idx="2842">
                  <c:v>2842</c:v>
                </c:pt>
                <c:pt idx="2843">
                  <c:v>2843</c:v>
                </c:pt>
                <c:pt idx="2844">
                  <c:v>2844</c:v>
                </c:pt>
                <c:pt idx="2845">
                  <c:v>2845</c:v>
                </c:pt>
                <c:pt idx="2846">
                  <c:v>2846</c:v>
                </c:pt>
                <c:pt idx="2847">
                  <c:v>2847</c:v>
                </c:pt>
                <c:pt idx="2848">
                  <c:v>2848</c:v>
                </c:pt>
                <c:pt idx="2849">
                  <c:v>2849</c:v>
                </c:pt>
                <c:pt idx="2850">
                  <c:v>2850</c:v>
                </c:pt>
                <c:pt idx="2851">
                  <c:v>2851</c:v>
                </c:pt>
                <c:pt idx="2852">
                  <c:v>2852</c:v>
                </c:pt>
                <c:pt idx="2853">
                  <c:v>2853</c:v>
                </c:pt>
                <c:pt idx="2854">
                  <c:v>2854</c:v>
                </c:pt>
                <c:pt idx="2855">
                  <c:v>2855</c:v>
                </c:pt>
                <c:pt idx="2856">
                  <c:v>2856</c:v>
                </c:pt>
                <c:pt idx="2857">
                  <c:v>2857</c:v>
                </c:pt>
                <c:pt idx="2858">
                  <c:v>2858</c:v>
                </c:pt>
                <c:pt idx="2859">
                  <c:v>2859</c:v>
                </c:pt>
                <c:pt idx="2860">
                  <c:v>2860</c:v>
                </c:pt>
                <c:pt idx="2861">
                  <c:v>2861</c:v>
                </c:pt>
                <c:pt idx="2862">
                  <c:v>2862</c:v>
                </c:pt>
                <c:pt idx="2863">
                  <c:v>2863</c:v>
                </c:pt>
                <c:pt idx="2864">
                  <c:v>2864</c:v>
                </c:pt>
                <c:pt idx="2865">
                  <c:v>2865</c:v>
                </c:pt>
                <c:pt idx="2866">
                  <c:v>2866</c:v>
                </c:pt>
                <c:pt idx="2867">
                  <c:v>2867</c:v>
                </c:pt>
                <c:pt idx="2868">
                  <c:v>2868</c:v>
                </c:pt>
                <c:pt idx="2869">
                  <c:v>2869</c:v>
                </c:pt>
                <c:pt idx="2870">
                  <c:v>2870</c:v>
                </c:pt>
                <c:pt idx="2871">
                  <c:v>2871</c:v>
                </c:pt>
                <c:pt idx="2872">
                  <c:v>2872</c:v>
                </c:pt>
                <c:pt idx="2873">
                  <c:v>2873</c:v>
                </c:pt>
                <c:pt idx="2874">
                  <c:v>2874</c:v>
                </c:pt>
                <c:pt idx="2875">
                  <c:v>2875</c:v>
                </c:pt>
                <c:pt idx="2876">
                  <c:v>2876</c:v>
                </c:pt>
                <c:pt idx="2877">
                  <c:v>2877</c:v>
                </c:pt>
                <c:pt idx="2878">
                  <c:v>2878</c:v>
                </c:pt>
                <c:pt idx="2879">
                  <c:v>2879</c:v>
                </c:pt>
                <c:pt idx="2880">
                  <c:v>2880</c:v>
                </c:pt>
                <c:pt idx="2881">
                  <c:v>2881</c:v>
                </c:pt>
                <c:pt idx="2882">
                  <c:v>2882</c:v>
                </c:pt>
                <c:pt idx="2883">
                  <c:v>2883</c:v>
                </c:pt>
                <c:pt idx="2884">
                  <c:v>2884</c:v>
                </c:pt>
                <c:pt idx="2885">
                  <c:v>2885</c:v>
                </c:pt>
                <c:pt idx="2886">
                  <c:v>2886</c:v>
                </c:pt>
                <c:pt idx="2887">
                  <c:v>2887</c:v>
                </c:pt>
                <c:pt idx="2888">
                  <c:v>2888</c:v>
                </c:pt>
                <c:pt idx="2889">
                  <c:v>2889</c:v>
                </c:pt>
                <c:pt idx="2890">
                  <c:v>2890</c:v>
                </c:pt>
                <c:pt idx="2891">
                  <c:v>2891</c:v>
                </c:pt>
                <c:pt idx="2892">
                  <c:v>2892</c:v>
                </c:pt>
                <c:pt idx="2893">
                  <c:v>2893</c:v>
                </c:pt>
                <c:pt idx="2894">
                  <c:v>2894</c:v>
                </c:pt>
                <c:pt idx="2895">
                  <c:v>2895</c:v>
                </c:pt>
                <c:pt idx="2896">
                  <c:v>2896</c:v>
                </c:pt>
                <c:pt idx="2897">
                  <c:v>2897</c:v>
                </c:pt>
                <c:pt idx="2898">
                  <c:v>2898</c:v>
                </c:pt>
                <c:pt idx="2899">
                  <c:v>2899</c:v>
                </c:pt>
                <c:pt idx="2900">
                  <c:v>2900</c:v>
                </c:pt>
                <c:pt idx="2901">
                  <c:v>2901</c:v>
                </c:pt>
                <c:pt idx="2902">
                  <c:v>2902</c:v>
                </c:pt>
                <c:pt idx="2903">
                  <c:v>2903</c:v>
                </c:pt>
                <c:pt idx="2904">
                  <c:v>2904</c:v>
                </c:pt>
                <c:pt idx="2905">
                  <c:v>2905</c:v>
                </c:pt>
                <c:pt idx="2906">
                  <c:v>2906</c:v>
                </c:pt>
                <c:pt idx="2907">
                  <c:v>2907</c:v>
                </c:pt>
                <c:pt idx="2908">
                  <c:v>2908</c:v>
                </c:pt>
                <c:pt idx="2909">
                  <c:v>2909</c:v>
                </c:pt>
                <c:pt idx="2910">
                  <c:v>2910</c:v>
                </c:pt>
                <c:pt idx="2911">
                  <c:v>2911</c:v>
                </c:pt>
                <c:pt idx="2912">
                  <c:v>2912</c:v>
                </c:pt>
                <c:pt idx="2913">
                  <c:v>2913</c:v>
                </c:pt>
                <c:pt idx="2914">
                  <c:v>2914</c:v>
                </c:pt>
                <c:pt idx="2915">
                  <c:v>2915</c:v>
                </c:pt>
                <c:pt idx="2916">
                  <c:v>2916</c:v>
                </c:pt>
                <c:pt idx="2917">
                  <c:v>2917</c:v>
                </c:pt>
                <c:pt idx="2918">
                  <c:v>2918</c:v>
                </c:pt>
                <c:pt idx="2919">
                  <c:v>2919</c:v>
                </c:pt>
                <c:pt idx="2920">
                  <c:v>2920</c:v>
                </c:pt>
                <c:pt idx="2921">
                  <c:v>2921</c:v>
                </c:pt>
                <c:pt idx="2922">
                  <c:v>2922</c:v>
                </c:pt>
                <c:pt idx="2923">
                  <c:v>2923</c:v>
                </c:pt>
                <c:pt idx="2924">
                  <c:v>2924</c:v>
                </c:pt>
                <c:pt idx="2925">
                  <c:v>2925</c:v>
                </c:pt>
                <c:pt idx="2926">
                  <c:v>2926</c:v>
                </c:pt>
                <c:pt idx="2927">
                  <c:v>2927</c:v>
                </c:pt>
                <c:pt idx="2928">
                  <c:v>2928</c:v>
                </c:pt>
                <c:pt idx="2929">
                  <c:v>2929</c:v>
                </c:pt>
                <c:pt idx="2930">
                  <c:v>2930</c:v>
                </c:pt>
                <c:pt idx="2931">
                  <c:v>2931</c:v>
                </c:pt>
                <c:pt idx="2932">
                  <c:v>2932</c:v>
                </c:pt>
                <c:pt idx="2933">
                  <c:v>2933</c:v>
                </c:pt>
                <c:pt idx="2934">
                  <c:v>2934</c:v>
                </c:pt>
                <c:pt idx="2935">
                  <c:v>2935</c:v>
                </c:pt>
                <c:pt idx="2936">
                  <c:v>2936</c:v>
                </c:pt>
                <c:pt idx="2937">
                  <c:v>2937</c:v>
                </c:pt>
                <c:pt idx="2938">
                  <c:v>2938</c:v>
                </c:pt>
                <c:pt idx="2939">
                  <c:v>2939</c:v>
                </c:pt>
                <c:pt idx="2940">
                  <c:v>2940</c:v>
                </c:pt>
                <c:pt idx="2941">
                  <c:v>2941</c:v>
                </c:pt>
                <c:pt idx="2942">
                  <c:v>2942</c:v>
                </c:pt>
                <c:pt idx="2943">
                  <c:v>2943</c:v>
                </c:pt>
                <c:pt idx="2944">
                  <c:v>2944</c:v>
                </c:pt>
                <c:pt idx="2945">
                  <c:v>2945</c:v>
                </c:pt>
                <c:pt idx="2946">
                  <c:v>2946</c:v>
                </c:pt>
                <c:pt idx="2947">
                  <c:v>2947</c:v>
                </c:pt>
                <c:pt idx="2948">
                  <c:v>2948</c:v>
                </c:pt>
                <c:pt idx="2949">
                  <c:v>2949</c:v>
                </c:pt>
                <c:pt idx="2950">
                  <c:v>2950</c:v>
                </c:pt>
                <c:pt idx="2951">
                  <c:v>2951</c:v>
                </c:pt>
                <c:pt idx="2952">
                  <c:v>2952</c:v>
                </c:pt>
                <c:pt idx="2953">
                  <c:v>2953</c:v>
                </c:pt>
                <c:pt idx="2954">
                  <c:v>2954</c:v>
                </c:pt>
                <c:pt idx="2955">
                  <c:v>2955</c:v>
                </c:pt>
                <c:pt idx="2956">
                  <c:v>2956</c:v>
                </c:pt>
                <c:pt idx="2957">
                  <c:v>2957</c:v>
                </c:pt>
                <c:pt idx="2958">
                  <c:v>2958</c:v>
                </c:pt>
                <c:pt idx="2959">
                  <c:v>2959</c:v>
                </c:pt>
                <c:pt idx="2960">
                  <c:v>2960</c:v>
                </c:pt>
                <c:pt idx="2961">
                  <c:v>2961</c:v>
                </c:pt>
                <c:pt idx="2962">
                  <c:v>2962</c:v>
                </c:pt>
                <c:pt idx="2963">
                  <c:v>2963</c:v>
                </c:pt>
                <c:pt idx="2964">
                  <c:v>2964</c:v>
                </c:pt>
                <c:pt idx="2965">
                  <c:v>2965</c:v>
                </c:pt>
                <c:pt idx="2966">
                  <c:v>2966</c:v>
                </c:pt>
                <c:pt idx="2967">
                  <c:v>2967</c:v>
                </c:pt>
                <c:pt idx="2968">
                  <c:v>2968</c:v>
                </c:pt>
                <c:pt idx="2969">
                  <c:v>2969</c:v>
                </c:pt>
                <c:pt idx="2970">
                  <c:v>2970</c:v>
                </c:pt>
                <c:pt idx="2971">
                  <c:v>2971</c:v>
                </c:pt>
                <c:pt idx="2972">
                  <c:v>2972</c:v>
                </c:pt>
                <c:pt idx="2973">
                  <c:v>2973</c:v>
                </c:pt>
                <c:pt idx="2974">
                  <c:v>2974</c:v>
                </c:pt>
                <c:pt idx="2975">
                  <c:v>2975</c:v>
                </c:pt>
                <c:pt idx="2976">
                  <c:v>2976</c:v>
                </c:pt>
                <c:pt idx="2977">
                  <c:v>2977</c:v>
                </c:pt>
                <c:pt idx="2978">
                  <c:v>2978</c:v>
                </c:pt>
                <c:pt idx="2979">
                  <c:v>2979</c:v>
                </c:pt>
                <c:pt idx="2980">
                  <c:v>2980</c:v>
                </c:pt>
                <c:pt idx="2981">
                  <c:v>2981</c:v>
                </c:pt>
                <c:pt idx="2982">
                  <c:v>2982</c:v>
                </c:pt>
                <c:pt idx="2983">
                  <c:v>2983</c:v>
                </c:pt>
                <c:pt idx="2984">
                  <c:v>2984</c:v>
                </c:pt>
                <c:pt idx="2985">
                  <c:v>2985</c:v>
                </c:pt>
                <c:pt idx="2986">
                  <c:v>2986</c:v>
                </c:pt>
                <c:pt idx="2987">
                  <c:v>2987</c:v>
                </c:pt>
                <c:pt idx="2988">
                  <c:v>2988</c:v>
                </c:pt>
                <c:pt idx="2989">
                  <c:v>2989</c:v>
                </c:pt>
                <c:pt idx="2990">
                  <c:v>2990</c:v>
                </c:pt>
                <c:pt idx="2991">
                  <c:v>2991</c:v>
                </c:pt>
                <c:pt idx="2992">
                  <c:v>2992</c:v>
                </c:pt>
                <c:pt idx="2993">
                  <c:v>2993</c:v>
                </c:pt>
                <c:pt idx="2994">
                  <c:v>2994</c:v>
                </c:pt>
                <c:pt idx="2995">
                  <c:v>2995</c:v>
                </c:pt>
                <c:pt idx="2996">
                  <c:v>2996</c:v>
                </c:pt>
                <c:pt idx="2997">
                  <c:v>2997</c:v>
                </c:pt>
                <c:pt idx="2998">
                  <c:v>2998</c:v>
                </c:pt>
                <c:pt idx="2999">
                  <c:v>2999</c:v>
                </c:pt>
                <c:pt idx="3000">
                  <c:v>3000</c:v>
                </c:pt>
                <c:pt idx="3001">
                  <c:v>3001</c:v>
                </c:pt>
                <c:pt idx="3002">
                  <c:v>3002</c:v>
                </c:pt>
                <c:pt idx="3003">
                  <c:v>3003</c:v>
                </c:pt>
                <c:pt idx="3004">
                  <c:v>3004</c:v>
                </c:pt>
                <c:pt idx="3005">
                  <c:v>3005</c:v>
                </c:pt>
                <c:pt idx="3006">
                  <c:v>3006</c:v>
                </c:pt>
                <c:pt idx="3007">
                  <c:v>3007</c:v>
                </c:pt>
                <c:pt idx="3008">
                  <c:v>3008</c:v>
                </c:pt>
                <c:pt idx="3009">
                  <c:v>3009</c:v>
                </c:pt>
                <c:pt idx="3010">
                  <c:v>3010</c:v>
                </c:pt>
                <c:pt idx="3011">
                  <c:v>3011</c:v>
                </c:pt>
                <c:pt idx="3012">
                  <c:v>3012</c:v>
                </c:pt>
                <c:pt idx="3013">
                  <c:v>3013</c:v>
                </c:pt>
                <c:pt idx="3014">
                  <c:v>3014</c:v>
                </c:pt>
                <c:pt idx="3015">
                  <c:v>3015</c:v>
                </c:pt>
                <c:pt idx="3016">
                  <c:v>3016</c:v>
                </c:pt>
                <c:pt idx="3017">
                  <c:v>3017</c:v>
                </c:pt>
                <c:pt idx="3018">
                  <c:v>3018</c:v>
                </c:pt>
                <c:pt idx="3019">
                  <c:v>3019</c:v>
                </c:pt>
                <c:pt idx="3020">
                  <c:v>3020</c:v>
                </c:pt>
                <c:pt idx="3021">
                  <c:v>3021</c:v>
                </c:pt>
                <c:pt idx="3022">
                  <c:v>3022</c:v>
                </c:pt>
                <c:pt idx="3023">
                  <c:v>3023</c:v>
                </c:pt>
                <c:pt idx="3024">
                  <c:v>3024</c:v>
                </c:pt>
                <c:pt idx="3025">
                  <c:v>3025</c:v>
                </c:pt>
                <c:pt idx="3026">
                  <c:v>3026</c:v>
                </c:pt>
                <c:pt idx="3027">
                  <c:v>3027</c:v>
                </c:pt>
                <c:pt idx="3028">
                  <c:v>3028</c:v>
                </c:pt>
                <c:pt idx="3029">
                  <c:v>3029</c:v>
                </c:pt>
                <c:pt idx="3030">
                  <c:v>3030</c:v>
                </c:pt>
                <c:pt idx="3031">
                  <c:v>3031</c:v>
                </c:pt>
                <c:pt idx="3032">
                  <c:v>3032</c:v>
                </c:pt>
                <c:pt idx="3033">
                  <c:v>3033</c:v>
                </c:pt>
                <c:pt idx="3034">
                  <c:v>3034</c:v>
                </c:pt>
                <c:pt idx="3035">
                  <c:v>3035</c:v>
                </c:pt>
                <c:pt idx="3036">
                  <c:v>3036</c:v>
                </c:pt>
                <c:pt idx="3037">
                  <c:v>3037</c:v>
                </c:pt>
                <c:pt idx="3038">
                  <c:v>3038</c:v>
                </c:pt>
                <c:pt idx="3039">
                  <c:v>3039</c:v>
                </c:pt>
                <c:pt idx="3040">
                  <c:v>3040</c:v>
                </c:pt>
                <c:pt idx="3041">
                  <c:v>3041</c:v>
                </c:pt>
                <c:pt idx="3042">
                  <c:v>3042</c:v>
                </c:pt>
                <c:pt idx="3043">
                  <c:v>3043</c:v>
                </c:pt>
                <c:pt idx="3044">
                  <c:v>3044</c:v>
                </c:pt>
                <c:pt idx="3045">
                  <c:v>3045</c:v>
                </c:pt>
                <c:pt idx="3046">
                  <c:v>3046</c:v>
                </c:pt>
                <c:pt idx="3047">
                  <c:v>3047</c:v>
                </c:pt>
                <c:pt idx="3048">
                  <c:v>3048</c:v>
                </c:pt>
                <c:pt idx="3049">
                  <c:v>3049</c:v>
                </c:pt>
                <c:pt idx="3050">
                  <c:v>3050</c:v>
                </c:pt>
                <c:pt idx="3051">
                  <c:v>3051</c:v>
                </c:pt>
                <c:pt idx="3052">
                  <c:v>3052</c:v>
                </c:pt>
                <c:pt idx="3053">
                  <c:v>3053</c:v>
                </c:pt>
                <c:pt idx="3054">
                  <c:v>3054</c:v>
                </c:pt>
                <c:pt idx="3055">
                  <c:v>3055</c:v>
                </c:pt>
                <c:pt idx="3056">
                  <c:v>3056</c:v>
                </c:pt>
                <c:pt idx="3057">
                  <c:v>3057</c:v>
                </c:pt>
                <c:pt idx="3058">
                  <c:v>3058</c:v>
                </c:pt>
                <c:pt idx="3059">
                  <c:v>3059</c:v>
                </c:pt>
                <c:pt idx="3060">
                  <c:v>3060</c:v>
                </c:pt>
                <c:pt idx="3061">
                  <c:v>3061</c:v>
                </c:pt>
                <c:pt idx="3062">
                  <c:v>3062</c:v>
                </c:pt>
                <c:pt idx="3063">
                  <c:v>3063</c:v>
                </c:pt>
                <c:pt idx="3064">
                  <c:v>3064</c:v>
                </c:pt>
                <c:pt idx="3065">
                  <c:v>3065</c:v>
                </c:pt>
                <c:pt idx="3066">
                  <c:v>3066</c:v>
                </c:pt>
                <c:pt idx="3067">
                  <c:v>3067</c:v>
                </c:pt>
                <c:pt idx="3068">
                  <c:v>3068</c:v>
                </c:pt>
                <c:pt idx="3069">
                  <c:v>3069</c:v>
                </c:pt>
                <c:pt idx="3070">
                  <c:v>3070</c:v>
                </c:pt>
                <c:pt idx="3071">
                  <c:v>3071</c:v>
                </c:pt>
                <c:pt idx="3072">
                  <c:v>3072</c:v>
                </c:pt>
                <c:pt idx="3073">
                  <c:v>3073</c:v>
                </c:pt>
                <c:pt idx="3074">
                  <c:v>3074</c:v>
                </c:pt>
                <c:pt idx="3075">
                  <c:v>3075</c:v>
                </c:pt>
                <c:pt idx="3076">
                  <c:v>3076</c:v>
                </c:pt>
                <c:pt idx="3077">
                  <c:v>3077</c:v>
                </c:pt>
                <c:pt idx="3078">
                  <c:v>3078</c:v>
                </c:pt>
                <c:pt idx="3079">
                  <c:v>3079</c:v>
                </c:pt>
                <c:pt idx="3080">
                  <c:v>3080</c:v>
                </c:pt>
                <c:pt idx="3081">
                  <c:v>3081</c:v>
                </c:pt>
                <c:pt idx="3082">
                  <c:v>3082</c:v>
                </c:pt>
                <c:pt idx="3083">
                  <c:v>3083</c:v>
                </c:pt>
                <c:pt idx="3084">
                  <c:v>3084</c:v>
                </c:pt>
                <c:pt idx="3085">
                  <c:v>3085</c:v>
                </c:pt>
                <c:pt idx="3086">
                  <c:v>3086</c:v>
                </c:pt>
                <c:pt idx="3087">
                  <c:v>3087</c:v>
                </c:pt>
                <c:pt idx="3088">
                  <c:v>3088</c:v>
                </c:pt>
                <c:pt idx="3089">
                  <c:v>3089</c:v>
                </c:pt>
                <c:pt idx="3090">
                  <c:v>3090</c:v>
                </c:pt>
                <c:pt idx="3091">
                  <c:v>3091</c:v>
                </c:pt>
                <c:pt idx="3092">
                  <c:v>3092</c:v>
                </c:pt>
                <c:pt idx="3093">
                  <c:v>3093</c:v>
                </c:pt>
                <c:pt idx="3094">
                  <c:v>3094</c:v>
                </c:pt>
                <c:pt idx="3095">
                  <c:v>3095</c:v>
                </c:pt>
                <c:pt idx="3096">
                  <c:v>3096</c:v>
                </c:pt>
                <c:pt idx="3097">
                  <c:v>3097</c:v>
                </c:pt>
                <c:pt idx="3098">
                  <c:v>3098</c:v>
                </c:pt>
                <c:pt idx="3099">
                  <c:v>3099</c:v>
                </c:pt>
                <c:pt idx="3100">
                  <c:v>3100</c:v>
                </c:pt>
                <c:pt idx="3101">
                  <c:v>3101</c:v>
                </c:pt>
                <c:pt idx="3102">
                  <c:v>3102</c:v>
                </c:pt>
                <c:pt idx="3103">
                  <c:v>3103</c:v>
                </c:pt>
                <c:pt idx="3104">
                  <c:v>3104</c:v>
                </c:pt>
                <c:pt idx="3105">
                  <c:v>3105</c:v>
                </c:pt>
                <c:pt idx="3106">
                  <c:v>3106</c:v>
                </c:pt>
                <c:pt idx="3107">
                  <c:v>3107</c:v>
                </c:pt>
                <c:pt idx="3108">
                  <c:v>3108</c:v>
                </c:pt>
                <c:pt idx="3109">
                  <c:v>3109</c:v>
                </c:pt>
                <c:pt idx="3110">
                  <c:v>3110</c:v>
                </c:pt>
                <c:pt idx="3111">
                  <c:v>3111</c:v>
                </c:pt>
                <c:pt idx="3112">
                  <c:v>3112</c:v>
                </c:pt>
                <c:pt idx="3113">
                  <c:v>3113</c:v>
                </c:pt>
                <c:pt idx="3114">
                  <c:v>3114</c:v>
                </c:pt>
                <c:pt idx="3115">
                  <c:v>3115</c:v>
                </c:pt>
                <c:pt idx="3116">
                  <c:v>3116</c:v>
                </c:pt>
                <c:pt idx="3117">
                  <c:v>3117</c:v>
                </c:pt>
                <c:pt idx="3118">
                  <c:v>3118</c:v>
                </c:pt>
                <c:pt idx="3119">
                  <c:v>3119</c:v>
                </c:pt>
                <c:pt idx="3120">
                  <c:v>3120</c:v>
                </c:pt>
                <c:pt idx="3121">
                  <c:v>3121</c:v>
                </c:pt>
                <c:pt idx="3122">
                  <c:v>3122</c:v>
                </c:pt>
                <c:pt idx="3123">
                  <c:v>3123</c:v>
                </c:pt>
                <c:pt idx="3124">
                  <c:v>3124</c:v>
                </c:pt>
                <c:pt idx="3125">
                  <c:v>3125</c:v>
                </c:pt>
                <c:pt idx="3126">
                  <c:v>3126</c:v>
                </c:pt>
                <c:pt idx="3127">
                  <c:v>3127</c:v>
                </c:pt>
                <c:pt idx="3128">
                  <c:v>3128</c:v>
                </c:pt>
                <c:pt idx="3129">
                  <c:v>3129</c:v>
                </c:pt>
                <c:pt idx="3130">
                  <c:v>3130</c:v>
                </c:pt>
                <c:pt idx="3131">
                  <c:v>3131</c:v>
                </c:pt>
                <c:pt idx="3132">
                  <c:v>3132</c:v>
                </c:pt>
                <c:pt idx="3133">
                  <c:v>3133</c:v>
                </c:pt>
                <c:pt idx="3134">
                  <c:v>3134</c:v>
                </c:pt>
                <c:pt idx="3135">
                  <c:v>3135</c:v>
                </c:pt>
                <c:pt idx="3136">
                  <c:v>3136</c:v>
                </c:pt>
                <c:pt idx="3137">
                  <c:v>3137</c:v>
                </c:pt>
                <c:pt idx="3138">
                  <c:v>3138</c:v>
                </c:pt>
                <c:pt idx="3139">
                  <c:v>3139</c:v>
                </c:pt>
                <c:pt idx="3140">
                  <c:v>3140</c:v>
                </c:pt>
                <c:pt idx="3141">
                  <c:v>3141</c:v>
                </c:pt>
                <c:pt idx="3142">
                  <c:v>3142</c:v>
                </c:pt>
                <c:pt idx="3143">
                  <c:v>3143</c:v>
                </c:pt>
                <c:pt idx="3144">
                  <c:v>3144</c:v>
                </c:pt>
                <c:pt idx="3145">
                  <c:v>3145</c:v>
                </c:pt>
                <c:pt idx="3146">
                  <c:v>3146</c:v>
                </c:pt>
                <c:pt idx="3147">
                  <c:v>3147</c:v>
                </c:pt>
                <c:pt idx="3148">
                  <c:v>3148</c:v>
                </c:pt>
                <c:pt idx="3149">
                  <c:v>3149</c:v>
                </c:pt>
                <c:pt idx="3150">
                  <c:v>3150</c:v>
                </c:pt>
                <c:pt idx="3151">
                  <c:v>3151</c:v>
                </c:pt>
                <c:pt idx="3152">
                  <c:v>3152</c:v>
                </c:pt>
                <c:pt idx="3153">
                  <c:v>3153</c:v>
                </c:pt>
                <c:pt idx="3154">
                  <c:v>3154</c:v>
                </c:pt>
                <c:pt idx="3155">
                  <c:v>3155</c:v>
                </c:pt>
                <c:pt idx="3156">
                  <c:v>3156</c:v>
                </c:pt>
                <c:pt idx="3157">
                  <c:v>3157</c:v>
                </c:pt>
                <c:pt idx="3158">
                  <c:v>3158</c:v>
                </c:pt>
                <c:pt idx="3159">
                  <c:v>3159</c:v>
                </c:pt>
                <c:pt idx="3160">
                  <c:v>3160</c:v>
                </c:pt>
                <c:pt idx="3161">
                  <c:v>3161</c:v>
                </c:pt>
                <c:pt idx="3162">
                  <c:v>3162</c:v>
                </c:pt>
                <c:pt idx="3163">
                  <c:v>3163</c:v>
                </c:pt>
                <c:pt idx="3164">
                  <c:v>3164</c:v>
                </c:pt>
                <c:pt idx="3165">
                  <c:v>3165</c:v>
                </c:pt>
                <c:pt idx="3166">
                  <c:v>3166</c:v>
                </c:pt>
                <c:pt idx="3167">
                  <c:v>3167</c:v>
                </c:pt>
                <c:pt idx="3168">
                  <c:v>3168</c:v>
                </c:pt>
                <c:pt idx="3169">
                  <c:v>3169</c:v>
                </c:pt>
                <c:pt idx="3170">
                  <c:v>3170</c:v>
                </c:pt>
                <c:pt idx="3171">
                  <c:v>3171</c:v>
                </c:pt>
                <c:pt idx="3172">
                  <c:v>3172</c:v>
                </c:pt>
                <c:pt idx="3173">
                  <c:v>3173</c:v>
                </c:pt>
                <c:pt idx="3174">
                  <c:v>3174</c:v>
                </c:pt>
                <c:pt idx="3175">
                  <c:v>3175</c:v>
                </c:pt>
                <c:pt idx="3176">
                  <c:v>3176</c:v>
                </c:pt>
                <c:pt idx="3177">
                  <c:v>3177</c:v>
                </c:pt>
                <c:pt idx="3178">
                  <c:v>3178</c:v>
                </c:pt>
                <c:pt idx="3179">
                  <c:v>3179</c:v>
                </c:pt>
                <c:pt idx="3180">
                  <c:v>3180</c:v>
                </c:pt>
                <c:pt idx="3181">
                  <c:v>3181</c:v>
                </c:pt>
                <c:pt idx="3182">
                  <c:v>3182</c:v>
                </c:pt>
                <c:pt idx="3183">
                  <c:v>3183</c:v>
                </c:pt>
                <c:pt idx="3184">
                  <c:v>3184</c:v>
                </c:pt>
                <c:pt idx="3185">
                  <c:v>3185</c:v>
                </c:pt>
                <c:pt idx="3186">
                  <c:v>3186</c:v>
                </c:pt>
                <c:pt idx="3187">
                  <c:v>3187</c:v>
                </c:pt>
                <c:pt idx="3188">
                  <c:v>3188</c:v>
                </c:pt>
                <c:pt idx="3189">
                  <c:v>3189</c:v>
                </c:pt>
                <c:pt idx="3190">
                  <c:v>3190</c:v>
                </c:pt>
                <c:pt idx="3191">
                  <c:v>3191</c:v>
                </c:pt>
                <c:pt idx="3192">
                  <c:v>3192</c:v>
                </c:pt>
                <c:pt idx="3193">
                  <c:v>3193</c:v>
                </c:pt>
                <c:pt idx="3194">
                  <c:v>3194</c:v>
                </c:pt>
                <c:pt idx="3195">
                  <c:v>3195</c:v>
                </c:pt>
                <c:pt idx="3196">
                  <c:v>3196</c:v>
                </c:pt>
                <c:pt idx="3197">
                  <c:v>3197</c:v>
                </c:pt>
                <c:pt idx="3198">
                  <c:v>3198</c:v>
                </c:pt>
                <c:pt idx="3199">
                  <c:v>3199</c:v>
                </c:pt>
                <c:pt idx="3200">
                  <c:v>3200</c:v>
                </c:pt>
                <c:pt idx="3201">
                  <c:v>3201</c:v>
                </c:pt>
                <c:pt idx="3202">
                  <c:v>3202</c:v>
                </c:pt>
                <c:pt idx="3203">
                  <c:v>3203</c:v>
                </c:pt>
                <c:pt idx="3204">
                  <c:v>3204</c:v>
                </c:pt>
                <c:pt idx="3205">
                  <c:v>3205</c:v>
                </c:pt>
                <c:pt idx="3206">
                  <c:v>3206</c:v>
                </c:pt>
                <c:pt idx="3207">
                  <c:v>3207</c:v>
                </c:pt>
                <c:pt idx="3208">
                  <c:v>3208</c:v>
                </c:pt>
                <c:pt idx="3209">
                  <c:v>3209</c:v>
                </c:pt>
                <c:pt idx="3210">
                  <c:v>3210</c:v>
                </c:pt>
                <c:pt idx="3211">
                  <c:v>3211</c:v>
                </c:pt>
                <c:pt idx="3212">
                  <c:v>3212</c:v>
                </c:pt>
                <c:pt idx="3213">
                  <c:v>3213</c:v>
                </c:pt>
                <c:pt idx="3214">
                  <c:v>3214</c:v>
                </c:pt>
                <c:pt idx="3215">
                  <c:v>3215</c:v>
                </c:pt>
                <c:pt idx="3216">
                  <c:v>3216</c:v>
                </c:pt>
                <c:pt idx="3217">
                  <c:v>3217</c:v>
                </c:pt>
                <c:pt idx="3218">
                  <c:v>3218</c:v>
                </c:pt>
                <c:pt idx="3219">
                  <c:v>3219</c:v>
                </c:pt>
                <c:pt idx="3220">
                  <c:v>3220</c:v>
                </c:pt>
                <c:pt idx="3221">
                  <c:v>3221</c:v>
                </c:pt>
                <c:pt idx="3222">
                  <c:v>3222</c:v>
                </c:pt>
                <c:pt idx="3223">
                  <c:v>3223</c:v>
                </c:pt>
                <c:pt idx="3224">
                  <c:v>3224</c:v>
                </c:pt>
                <c:pt idx="3225">
                  <c:v>3225</c:v>
                </c:pt>
                <c:pt idx="3226">
                  <c:v>3226</c:v>
                </c:pt>
                <c:pt idx="3227">
                  <c:v>3227</c:v>
                </c:pt>
                <c:pt idx="3228">
                  <c:v>3228</c:v>
                </c:pt>
                <c:pt idx="3229">
                  <c:v>3229</c:v>
                </c:pt>
                <c:pt idx="3230">
                  <c:v>3230</c:v>
                </c:pt>
                <c:pt idx="3231">
                  <c:v>3231</c:v>
                </c:pt>
                <c:pt idx="3232">
                  <c:v>3232</c:v>
                </c:pt>
                <c:pt idx="3233">
                  <c:v>3233</c:v>
                </c:pt>
                <c:pt idx="3234">
                  <c:v>3234</c:v>
                </c:pt>
                <c:pt idx="3235">
                  <c:v>3235</c:v>
                </c:pt>
                <c:pt idx="3236">
                  <c:v>3236</c:v>
                </c:pt>
                <c:pt idx="3237">
                  <c:v>3237</c:v>
                </c:pt>
                <c:pt idx="3238">
                  <c:v>3238</c:v>
                </c:pt>
                <c:pt idx="3239">
                  <c:v>3239</c:v>
                </c:pt>
                <c:pt idx="3240">
                  <c:v>3240</c:v>
                </c:pt>
                <c:pt idx="3241">
                  <c:v>3241</c:v>
                </c:pt>
                <c:pt idx="3242">
                  <c:v>3242</c:v>
                </c:pt>
                <c:pt idx="3243">
                  <c:v>3243</c:v>
                </c:pt>
                <c:pt idx="3244">
                  <c:v>3244</c:v>
                </c:pt>
                <c:pt idx="3245">
                  <c:v>3245</c:v>
                </c:pt>
                <c:pt idx="3246">
                  <c:v>3246</c:v>
                </c:pt>
                <c:pt idx="3247">
                  <c:v>3247</c:v>
                </c:pt>
                <c:pt idx="3248">
                  <c:v>3248</c:v>
                </c:pt>
                <c:pt idx="3249">
                  <c:v>3249</c:v>
                </c:pt>
                <c:pt idx="3250">
                  <c:v>3250</c:v>
                </c:pt>
                <c:pt idx="3251">
                  <c:v>3251</c:v>
                </c:pt>
                <c:pt idx="3252">
                  <c:v>3252</c:v>
                </c:pt>
                <c:pt idx="3253">
                  <c:v>3253</c:v>
                </c:pt>
                <c:pt idx="3254">
                  <c:v>3254</c:v>
                </c:pt>
                <c:pt idx="3255">
                  <c:v>3255</c:v>
                </c:pt>
                <c:pt idx="3256">
                  <c:v>3256</c:v>
                </c:pt>
                <c:pt idx="3257">
                  <c:v>3257</c:v>
                </c:pt>
                <c:pt idx="3258">
                  <c:v>3258</c:v>
                </c:pt>
                <c:pt idx="3259">
                  <c:v>3259</c:v>
                </c:pt>
                <c:pt idx="3260">
                  <c:v>3260</c:v>
                </c:pt>
                <c:pt idx="3261">
                  <c:v>3261</c:v>
                </c:pt>
                <c:pt idx="3262">
                  <c:v>3262</c:v>
                </c:pt>
                <c:pt idx="3263">
                  <c:v>3263</c:v>
                </c:pt>
                <c:pt idx="3264">
                  <c:v>3264</c:v>
                </c:pt>
                <c:pt idx="3265">
                  <c:v>3265</c:v>
                </c:pt>
                <c:pt idx="3266">
                  <c:v>3266</c:v>
                </c:pt>
                <c:pt idx="3267">
                  <c:v>3267</c:v>
                </c:pt>
                <c:pt idx="3268">
                  <c:v>3268</c:v>
                </c:pt>
                <c:pt idx="3269">
                  <c:v>3269</c:v>
                </c:pt>
                <c:pt idx="3270">
                  <c:v>3270</c:v>
                </c:pt>
                <c:pt idx="3271">
                  <c:v>3271</c:v>
                </c:pt>
                <c:pt idx="3272">
                  <c:v>3272</c:v>
                </c:pt>
                <c:pt idx="3273">
                  <c:v>3273</c:v>
                </c:pt>
                <c:pt idx="3274">
                  <c:v>3274</c:v>
                </c:pt>
                <c:pt idx="3275">
                  <c:v>3275</c:v>
                </c:pt>
                <c:pt idx="3276">
                  <c:v>3276</c:v>
                </c:pt>
                <c:pt idx="3277">
                  <c:v>3277</c:v>
                </c:pt>
                <c:pt idx="3278">
                  <c:v>3278</c:v>
                </c:pt>
                <c:pt idx="3279">
                  <c:v>3279</c:v>
                </c:pt>
                <c:pt idx="3280">
                  <c:v>3280</c:v>
                </c:pt>
                <c:pt idx="3281">
                  <c:v>3281</c:v>
                </c:pt>
                <c:pt idx="3282">
                  <c:v>3282</c:v>
                </c:pt>
                <c:pt idx="3283">
                  <c:v>3283</c:v>
                </c:pt>
                <c:pt idx="3284">
                  <c:v>3284</c:v>
                </c:pt>
                <c:pt idx="3285">
                  <c:v>3285</c:v>
                </c:pt>
                <c:pt idx="3286">
                  <c:v>3286</c:v>
                </c:pt>
                <c:pt idx="3287">
                  <c:v>3287</c:v>
                </c:pt>
                <c:pt idx="3288">
                  <c:v>3288</c:v>
                </c:pt>
                <c:pt idx="3289">
                  <c:v>3289</c:v>
                </c:pt>
                <c:pt idx="3290">
                  <c:v>3290</c:v>
                </c:pt>
                <c:pt idx="3291">
                  <c:v>3291</c:v>
                </c:pt>
                <c:pt idx="3292">
                  <c:v>3292</c:v>
                </c:pt>
                <c:pt idx="3293">
                  <c:v>3293</c:v>
                </c:pt>
                <c:pt idx="3294">
                  <c:v>3294</c:v>
                </c:pt>
                <c:pt idx="3295">
                  <c:v>3295</c:v>
                </c:pt>
                <c:pt idx="3296">
                  <c:v>3296</c:v>
                </c:pt>
                <c:pt idx="3297">
                  <c:v>3297</c:v>
                </c:pt>
                <c:pt idx="3298">
                  <c:v>3298</c:v>
                </c:pt>
                <c:pt idx="3299">
                  <c:v>3299</c:v>
                </c:pt>
                <c:pt idx="3300">
                  <c:v>3300</c:v>
                </c:pt>
                <c:pt idx="3301">
                  <c:v>3301</c:v>
                </c:pt>
                <c:pt idx="3302">
                  <c:v>3302</c:v>
                </c:pt>
                <c:pt idx="3303">
                  <c:v>3303</c:v>
                </c:pt>
                <c:pt idx="3304">
                  <c:v>3304</c:v>
                </c:pt>
                <c:pt idx="3305">
                  <c:v>3305</c:v>
                </c:pt>
                <c:pt idx="3306">
                  <c:v>3306</c:v>
                </c:pt>
                <c:pt idx="3307">
                  <c:v>3307</c:v>
                </c:pt>
                <c:pt idx="3308">
                  <c:v>3308</c:v>
                </c:pt>
                <c:pt idx="3309">
                  <c:v>3309</c:v>
                </c:pt>
                <c:pt idx="3310">
                  <c:v>3310</c:v>
                </c:pt>
                <c:pt idx="3311">
                  <c:v>3311</c:v>
                </c:pt>
                <c:pt idx="3312">
                  <c:v>3312</c:v>
                </c:pt>
                <c:pt idx="3313">
                  <c:v>3313</c:v>
                </c:pt>
                <c:pt idx="3314">
                  <c:v>3314</c:v>
                </c:pt>
                <c:pt idx="3315">
                  <c:v>3315</c:v>
                </c:pt>
                <c:pt idx="3316">
                  <c:v>3316</c:v>
                </c:pt>
                <c:pt idx="3317">
                  <c:v>3317</c:v>
                </c:pt>
                <c:pt idx="3318">
                  <c:v>3318</c:v>
                </c:pt>
                <c:pt idx="3319">
                  <c:v>3319</c:v>
                </c:pt>
                <c:pt idx="3320">
                  <c:v>3320</c:v>
                </c:pt>
                <c:pt idx="3321">
                  <c:v>3321</c:v>
                </c:pt>
                <c:pt idx="3322">
                  <c:v>3322</c:v>
                </c:pt>
                <c:pt idx="3323">
                  <c:v>3323</c:v>
                </c:pt>
                <c:pt idx="3324">
                  <c:v>3324</c:v>
                </c:pt>
                <c:pt idx="3325">
                  <c:v>3325</c:v>
                </c:pt>
                <c:pt idx="3326">
                  <c:v>3326</c:v>
                </c:pt>
                <c:pt idx="3327">
                  <c:v>3327</c:v>
                </c:pt>
                <c:pt idx="3328">
                  <c:v>3328</c:v>
                </c:pt>
                <c:pt idx="3329">
                  <c:v>3329</c:v>
                </c:pt>
                <c:pt idx="3330">
                  <c:v>3330</c:v>
                </c:pt>
                <c:pt idx="3331">
                  <c:v>3331</c:v>
                </c:pt>
                <c:pt idx="3332">
                  <c:v>3332</c:v>
                </c:pt>
                <c:pt idx="3333">
                  <c:v>3333</c:v>
                </c:pt>
                <c:pt idx="3334">
                  <c:v>3334</c:v>
                </c:pt>
                <c:pt idx="3335">
                  <c:v>3335</c:v>
                </c:pt>
                <c:pt idx="3336">
                  <c:v>3336</c:v>
                </c:pt>
                <c:pt idx="3337">
                  <c:v>3337</c:v>
                </c:pt>
                <c:pt idx="3338">
                  <c:v>3338</c:v>
                </c:pt>
                <c:pt idx="3339">
                  <c:v>3339</c:v>
                </c:pt>
                <c:pt idx="3340">
                  <c:v>3340</c:v>
                </c:pt>
                <c:pt idx="3341">
                  <c:v>3341</c:v>
                </c:pt>
                <c:pt idx="3342">
                  <c:v>3342</c:v>
                </c:pt>
                <c:pt idx="3343">
                  <c:v>3343</c:v>
                </c:pt>
                <c:pt idx="3344">
                  <c:v>3344</c:v>
                </c:pt>
                <c:pt idx="3345">
                  <c:v>3345</c:v>
                </c:pt>
                <c:pt idx="3346">
                  <c:v>3346</c:v>
                </c:pt>
                <c:pt idx="3347">
                  <c:v>3347</c:v>
                </c:pt>
                <c:pt idx="3348">
                  <c:v>3348</c:v>
                </c:pt>
                <c:pt idx="3349">
                  <c:v>3349</c:v>
                </c:pt>
                <c:pt idx="3350">
                  <c:v>3350</c:v>
                </c:pt>
                <c:pt idx="3351">
                  <c:v>3351</c:v>
                </c:pt>
                <c:pt idx="3352">
                  <c:v>3352</c:v>
                </c:pt>
                <c:pt idx="3353">
                  <c:v>3353</c:v>
                </c:pt>
                <c:pt idx="3354">
                  <c:v>3354</c:v>
                </c:pt>
                <c:pt idx="3355">
                  <c:v>3355</c:v>
                </c:pt>
                <c:pt idx="3356">
                  <c:v>3356</c:v>
                </c:pt>
                <c:pt idx="3357">
                  <c:v>3357</c:v>
                </c:pt>
                <c:pt idx="3358">
                  <c:v>3358</c:v>
                </c:pt>
                <c:pt idx="3359">
                  <c:v>3359</c:v>
                </c:pt>
                <c:pt idx="3360">
                  <c:v>3360</c:v>
                </c:pt>
                <c:pt idx="3361">
                  <c:v>3361</c:v>
                </c:pt>
                <c:pt idx="3362">
                  <c:v>3362</c:v>
                </c:pt>
                <c:pt idx="3363">
                  <c:v>3363</c:v>
                </c:pt>
                <c:pt idx="3364">
                  <c:v>3364</c:v>
                </c:pt>
                <c:pt idx="3365">
                  <c:v>3365</c:v>
                </c:pt>
                <c:pt idx="3366">
                  <c:v>3366</c:v>
                </c:pt>
                <c:pt idx="3367">
                  <c:v>3367</c:v>
                </c:pt>
                <c:pt idx="3368">
                  <c:v>3368</c:v>
                </c:pt>
                <c:pt idx="3369">
                  <c:v>3369</c:v>
                </c:pt>
                <c:pt idx="3370">
                  <c:v>3370</c:v>
                </c:pt>
                <c:pt idx="3371">
                  <c:v>3371</c:v>
                </c:pt>
                <c:pt idx="3372">
                  <c:v>3372</c:v>
                </c:pt>
                <c:pt idx="3373">
                  <c:v>3373</c:v>
                </c:pt>
                <c:pt idx="3374">
                  <c:v>3374</c:v>
                </c:pt>
                <c:pt idx="3375">
                  <c:v>3375</c:v>
                </c:pt>
                <c:pt idx="3376">
                  <c:v>3376</c:v>
                </c:pt>
                <c:pt idx="3377">
                  <c:v>3377</c:v>
                </c:pt>
                <c:pt idx="3378">
                  <c:v>3378</c:v>
                </c:pt>
                <c:pt idx="3379">
                  <c:v>3379</c:v>
                </c:pt>
                <c:pt idx="3380">
                  <c:v>3380</c:v>
                </c:pt>
                <c:pt idx="3381">
                  <c:v>3381</c:v>
                </c:pt>
                <c:pt idx="3382">
                  <c:v>3382</c:v>
                </c:pt>
                <c:pt idx="3383">
                  <c:v>3383</c:v>
                </c:pt>
                <c:pt idx="3384">
                  <c:v>3384</c:v>
                </c:pt>
                <c:pt idx="3385">
                  <c:v>3385</c:v>
                </c:pt>
                <c:pt idx="3386">
                  <c:v>3386</c:v>
                </c:pt>
                <c:pt idx="3387">
                  <c:v>3387</c:v>
                </c:pt>
                <c:pt idx="3388">
                  <c:v>3388</c:v>
                </c:pt>
                <c:pt idx="3389">
                  <c:v>3389</c:v>
                </c:pt>
                <c:pt idx="3390">
                  <c:v>3390</c:v>
                </c:pt>
                <c:pt idx="3391">
                  <c:v>3391</c:v>
                </c:pt>
                <c:pt idx="3392">
                  <c:v>3392</c:v>
                </c:pt>
                <c:pt idx="3393">
                  <c:v>3393</c:v>
                </c:pt>
                <c:pt idx="3394">
                  <c:v>3394</c:v>
                </c:pt>
                <c:pt idx="3395">
                  <c:v>3395</c:v>
                </c:pt>
                <c:pt idx="3396">
                  <c:v>3396</c:v>
                </c:pt>
                <c:pt idx="3397">
                  <c:v>3397</c:v>
                </c:pt>
                <c:pt idx="3398">
                  <c:v>3398</c:v>
                </c:pt>
                <c:pt idx="3399">
                  <c:v>3399</c:v>
                </c:pt>
                <c:pt idx="3400">
                  <c:v>3400</c:v>
                </c:pt>
                <c:pt idx="3401">
                  <c:v>3401</c:v>
                </c:pt>
                <c:pt idx="3402">
                  <c:v>3402</c:v>
                </c:pt>
                <c:pt idx="3403">
                  <c:v>3403</c:v>
                </c:pt>
                <c:pt idx="3404">
                  <c:v>3404</c:v>
                </c:pt>
                <c:pt idx="3405">
                  <c:v>3405</c:v>
                </c:pt>
                <c:pt idx="3406">
                  <c:v>3406</c:v>
                </c:pt>
                <c:pt idx="3407">
                  <c:v>3407</c:v>
                </c:pt>
                <c:pt idx="3408">
                  <c:v>3408</c:v>
                </c:pt>
                <c:pt idx="3409">
                  <c:v>3409</c:v>
                </c:pt>
                <c:pt idx="3410">
                  <c:v>3410</c:v>
                </c:pt>
                <c:pt idx="3411">
                  <c:v>3411</c:v>
                </c:pt>
                <c:pt idx="3412">
                  <c:v>3412</c:v>
                </c:pt>
                <c:pt idx="3413">
                  <c:v>3413</c:v>
                </c:pt>
                <c:pt idx="3414">
                  <c:v>3414</c:v>
                </c:pt>
                <c:pt idx="3415">
                  <c:v>3415</c:v>
                </c:pt>
                <c:pt idx="3416">
                  <c:v>3416</c:v>
                </c:pt>
                <c:pt idx="3417">
                  <c:v>3417</c:v>
                </c:pt>
                <c:pt idx="3418">
                  <c:v>3418</c:v>
                </c:pt>
                <c:pt idx="3419">
                  <c:v>3419</c:v>
                </c:pt>
                <c:pt idx="3420">
                  <c:v>3420</c:v>
                </c:pt>
                <c:pt idx="3421">
                  <c:v>3421</c:v>
                </c:pt>
                <c:pt idx="3422">
                  <c:v>3422</c:v>
                </c:pt>
                <c:pt idx="3423">
                  <c:v>3423</c:v>
                </c:pt>
                <c:pt idx="3424">
                  <c:v>3424</c:v>
                </c:pt>
                <c:pt idx="3425">
                  <c:v>3425</c:v>
                </c:pt>
                <c:pt idx="3426">
                  <c:v>3426</c:v>
                </c:pt>
                <c:pt idx="3427">
                  <c:v>3427</c:v>
                </c:pt>
                <c:pt idx="3428">
                  <c:v>3428</c:v>
                </c:pt>
                <c:pt idx="3429">
                  <c:v>3429</c:v>
                </c:pt>
                <c:pt idx="3430">
                  <c:v>3430</c:v>
                </c:pt>
                <c:pt idx="3431">
                  <c:v>3431</c:v>
                </c:pt>
                <c:pt idx="3432">
                  <c:v>3432</c:v>
                </c:pt>
                <c:pt idx="3433">
                  <c:v>3433</c:v>
                </c:pt>
                <c:pt idx="3434">
                  <c:v>3434</c:v>
                </c:pt>
                <c:pt idx="3435">
                  <c:v>3435</c:v>
                </c:pt>
                <c:pt idx="3436">
                  <c:v>3436</c:v>
                </c:pt>
                <c:pt idx="3437">
                  <c:v>3437</c:v>
                </c:pt>
                <c:pt idx="3438">
                  <c:v>3438</c:v>
                </c:pt>
                <c:pt idx="3439">
                  <c:v>3439</c:v>
                </c:pt>
                <c:pt idx="3440">
                  <c:v>3440</c:v>
                </c:pt>
                <c:pt idx="3441">
                  <c:v>3441</c:v>
                </c:pt>
                <c:pt idx="3442">
                  <c:v>3442</c:v>
                </c:pt>
                <c:pt idx="3443">
                  <c:v>3443</c:v>
                </c:pt>
                <c:pt idx="3444">
                  <c:v>3444</c:v>
                </c:pt>
                <c:pt idx="3445">
                  <c:v>3445</c:v>
                </c:pt>
                <c:pt idx="3446">
                  <c:v>3446</c:v>
                </c:pt>
                <c:pt idx="3447">
                  <c:v>3447</c:v>
                </c:pt>
                <c:pt idx="3448">
                  <c:v>3448</c:v>
                </c:pt>
                <c:pt idx="3449">
                  <c:v>3449</c:v>
                </c:pt>
                <c:pt idx="3450">
                  <c:v>3450</c:v>
                </c:pt>
                <c:pt idx="3451">
                  <c:v>3451</c:v>
                </c:pt>
                <c:pt idx="3452">
                  <c:v>3452</c:v>
                </c:pt>
                <c:pt idx="3453">
                  <c:v>3453</c:v>
                </c:pt>
                <c:pt idx="3454">
                  <c:v>3454</c:v>
                </c:pt>
                <c:pt idx="3455">
                  <c:v>3455</c:v>
                </c:pt>
                <c:pt idx="3456">
                  <c:v>3456</c:v>
                </c:pt>
                <c:pt idx="3457">
                  <c:v>3457</c:v>
                </c:pt>
                <c:pt idx="3458">
                  <c:v>3458</c:v>
                </c:pt>
                <c:pt idx="3459">
                  <c:v>3459</c:v>
                </c:pt>
                <c:pt idx="3460">
                  <c:v>3460</c:v>
                </c:pt>
                <c:pt idx="3461">
                  <c:v>3461</c:v>
                </c:pt>
                <c:pt idx="3462">
                  <c:v>3462</c:v>
                </c:pt>
                <c:pt idx="3463">
                  <c:v>3463</c:v>
                </c:pt>
                <c:pt idx="3464">
                  <c:v>3464</c:v>
                </c:pt>
                <c:pt idx="3465">
                  <c:v>3465</c:v>
                </c:pt>
                <c:pt idx="3466">
                  <c:v>3466</c:v>
                </c:pt>
                <c:pt idx="3467">
                  <c:v>3467</c:v>
                </c:pt>
                <c:pt idx="3468">
                  <c:v>3468</c:v>
                </c:pt>
                <c:pt idx="3469">
                  <c:v>3469</c:v>
                </c:pt>
                <c:pt idx="3470">
                  <c:v>3470</c:v>
                </c:pt>
                <c:pt idx="3471">
                  <c:v>3471</c:v>
                </c:pt>
                <c:pt idx="3472">
                  <c:v>3472</c:v>
                </c:pt>
                <c:pt idx="3473">
                  <c:v>3473</c:v>
                </c:pt>
                <c:pt idx="3474">
                  <c:v>3474</c:v>
                </c:pt>
                <c:pt idx="3475">
                  <c:v>3475</c:v>
                </c:pt>
                <c:pt idx="3476">
                  <c:v>3476</c:v>
                </c:pt>
                <c:pt idx="3477">
                  <c:v>3477</c:v>
                </c:pt>
                <c:pt idx="3478">
                  <c:v>3478</c:v>
                </c:pt>
                <c:pt idx="3479">
                  <c:v>3479</c:v>
                </c:pt>
                <c:pt idx="3480">
                  <c:v>3480</c:v>
                </c:pt>
                <c:pt idx="3481">
                  <c:v>3481</c:v>
                </c:pt>
                <c:pt idx="3482">
                  <c:v>3482</c:v>
                </c:pt>
                <c:pt idx="3483">
                  <c:v>3483</c:v>
                </c:pt>
                <c:pt idx="3484">
                  <c:v>3484</c:v>
                </c:pt>
                <c:pt idx="3485">
                  <c:v>3485</c:v>
                </c:pt>
                <c:pt idx="3486">
                  <c:v>3486</c:v>
                </c:pt>
                <c:pt idx="3487">
                  <c:v>3487</c:v>
                </c:pt>
                <c:pt idx="3488">
                  <c:v>3488</c:v>
                </c:pt>
                <c:pt idx="3489">
                  <c:v>3489</c:v>
                </c:pt>
                <c:pt idx="3490">
                  <c:v>3490</c:v>
                </c:pt>
                <c:pt idx="3491">
                  <c:v>3491</c:v>
                </c:pt>
                <c:pt idx="3492">
                  <c:v>3492</c:v>
                </c:pt>
                <c:pt idx="3493">
                  <c:v>3493</c:v>
                </c:pt>
                <c:pt idx="3494">
                  <c:v>3494</c:v>
                </c:pt>
                <c:pt idx="3495">
                  <c:v>3495</c:v>
                </c:pt>
                <c:pt idx="3496">
                  <c:v>3496</c:v>
                </c:pt>
                <c:pt idx="3497">
                  <c:v>3497</c:v>
                </c:pt>
                <c:pt idx="3498">
                  <c:v>3498</c:v>
                </c:pt>
                <c:pt idx="3499">
                  <c:v>3499</c:v>
                </c:pt>
                <c:pt idx="3500">
                  <c:v>3500</c:v>
                </c:pt>
                <c:pt idx="3501">
                  <c:v>3501</c:v>
                </c:pt>
                <c:pt idx="3502">
                  <c:v>3502</c:v>
                </c:pt>
                <c:pt idx="3503">
                  <c:v>3503</c:v>
                </c:pt>
                <c:pt idx="3504">
                  <c:v>3504</c:v>
                </c:pt>
                <c:pt idx="3505">
                  <c:v>3505</c:v>
                </c:pt>
                <c:pt idx="3506">
                  <c:v>3506</c:v>
                </c:pt>
                <c:pt idx="3507">
                  <c:v>3507</c:v>
                </c:pt>
                <c:pt idx="3508">
                  <c:v>3508</c:v>
                </c:pt>
                <c:pt idx="3509">
                  <c:v>3509</c:v>
                </c:pt>
                <c:pt idx="3510">
                  <c:v>3510</c:v>
                </c:pt>
                <c:pt idx="3511">
                  <c:v>3511</c:v>
                </c:pt>
                <c:pt idx="3512">
                  <c:v>3512</c:v>
                </c:pt>
                <c:pt idx="3513">
                  <c:v>3513</c:v>
                </c:pt>
                <c:pt idx="3514">
                  <c:v>3514</c:v>
                </c:pt>
                <c:pt idx="3515">
                  <c:v>3515</c:v>
                </c:pt>
                <c:pt idx="3516">
                  <c:v>3516</c:v>
                </c:pt>
                <c:pt idx="3517">
                  <c:v>3517</c:v>
                </c:pt>
                <c:pt idx="3518">
                  <c:v>3518</c:v>
                </c:pt>
                <c:pt idx="3519">
                  <c:v>3519</c:v>
                </c:pt>
                <c:pt idx="3520">
                  <c:v>3520</c:v>
                </c:pt>
                <c:pt idx="3521">
                  <c:v>3521</c:v>
                </c:pt>
                <c:pt idx="3522">
                  <c:v>3522</c:v>
                </c:pt>
                <c:pt idx="3523">
                  <c:v>3523</c:v>
                </c:pt>
                <c:pt idx="3524">
                  <c:v>3524</c:v>
                </c:pt>
                <c:pt idx="3525">
                  <c:v>3525</c:v>
                </c:pt>
                <c:pt idx="3526">
                  <c:v>3526</c:v>
                </c:pt>
                <c:pt idx="3527">
                  <c:v>3527</c:v>
                </c:pt>
                <c:pt idx="3528">
                  <c:v>3528</c:v>
                </c:pt>
                <c:pt idx="3529">
                  <c:v>3529</c:v>
                </c:pt>
                <c:pt idx="3530">
                  <c:v>3530</c:v>
                </c:pt>
                <c:pt idx="3531">
                  <c:v>3531</c:v>
                </c:pt>
                <c:pt idx="3532">
                  <c:v>3532</c:v>
                </c:pt>
                <c:pt idx="3533">
                  <c:v>3533</c:v>
                </c:pt>
                <c:pt idx="3534">
                  <c:v>3534</c:v>
                </c:pt>
                <c:pt idx="3535">
                  <c:v>3535</c:v>
                </c:pt>
                <c:pt idx="3536">
                  <c:v>3536</c:v>
                </c:pt>
                <c:pt idx="3537">
                  <c:v>3537</c:v>
                </c:pt>
                <c:pt idx="3538">
                  <c:v>3538</c:v>
                </c:pt>
                <c:pt idx="3539">
                  <c:v>3539</c:v>
                </c:pt>
                <c:pt idx="3540">
                  <c:v>3540</c:v>
                </c:pt>
                <c:pt idx="3541">
                  <c:v>3541</c:v>
                </c:pt>
                <c:pt idx="3542">
                  <c:v>3542</c:v>
                </c:pt>
                <c:pt idx="3543">
                  <c:v>3543</c:v>
                </c:pt>
                <c:pt idx="3544">
                  <c:v>3544</c:v>
                </c:pt>
                <c:pt idx="3545">
                  <c:v>3545</c:v>
                </c:pt>
                <c:pt idx="3546">
                  <c:v>3546</c:v>
                </c:pt>
                <c:pt idx="3547">
                  <c:v>3547</c:v>
                </c:pt>
                <c:pt idx="3548">
                  <c:v>3548</c:v>
                </c:pt>
                <c:pt idx="3549">
                  <c:v>3549</c:v>
                </c:pt>
                <c:pt idx="3550">
                  <c:v>3550</c:v>
                </c:pt>
                <c:pt idx="3551">
                  <c:v>3551</c:v>
                </c:pt>
                <c:pt idx="3552">
                  <c:v>3552</c:v>
                </c:pt>
                <c:pt idx="3553">
                  <c:v>3553</c:v>
                </c:pt>
                <c:pt idx="3554">
                  <c:v>3554</c:v>
                </c:pt>
                <c:pt idx="3555">
                  <c:v>3555</c:v>
                </c:pt>
                <c:pt idx="3556">
                  <c:v>3556</c:v>
                </c:pt>
                <c:pt idx="3557">
                  <c:v>3557</c:v>
                </c:pt>
                <c:pt idx="3558">
                  <c:v>3558</c:v>
                </c:pt>
                <c:pt idx="3559">
                  <c:v>3559</c:v>
                </c:pt>
                <c:pt idx="3560">
                  <c:v>3560</c:v>
                </c:pt>
                <c:pt idx="3561">
                  <c:v>3561</c:v>
                </c:pt>
                <c:pt idx="3562">
                  <c:v>3562</c:v>
                </c:pt>
                <c:pt idx="3563">
                  <c:v>3563</c:v>
                </c:pt>
                <c:pt idx="3564">
                  <c:v>3564</c:v>
                </c:pt>
                <c:pt idx="3565">
                  <c:v>3565</c:v>
                </c:pt>
                <c:pt idx="3566">
                  <c:v>3566</c:v>
                </c:pt>
                <c:pt idx="3567">
                  <c:v>3567</c:v>
                </c:pt>
                <c:pt idx="3568">
                  <c:v>3568</c:v>
                </c:pt>
                <c:pt idx="3569">
                  <c:v>3569</c:v>
                </c:pt>
                <c:pt idx="3570">
                  <c:v>3570</c:v>
                </c:pt>
                <c:pt idx="3571">
                  <c:v>3571</c:v>
                </c:pt>
                <c:pt idx="3572">
                  <c:v>3572</c:v>
                </c:pt>
                <c:pt idx="3573">
                  <c:v>3573</c:v>
                </c:pt>
                <c:pt idx="3574">
                  <c:v>3574</c:v>
                </c:pt>
                <c:pt idx="3575">
                  <c:v>3575</c:v>
                </c:pt>
                <c:pt idx="3576">
                  <c:v>3576</c:v>
                </c:pt>
                <c:pt idx="3577">
                  <c:v>3577</c:v>
                </c:pt>
                <c:pt idx="3578">
                  <c:v>3578</c:v>
                </c:pt>
                <c:pt idx="3579">
                  <c:v>3579</c:v>
                </c:pt>
                <c:pt idx="3580">
                  <c:v>3580</c:v>
                </c:pt>
                <c:pt idx="3581">
                  <c:v>3581</c:v>
                </c:pt>
                <c:pt idx="3582">
                  <c:v>3582</c:v>
                </c:pt>
                <c:pt idx="3583">
                  <c:v>3583</c:v>
                </c:pt>
                <c:pt idx="3584">
                  <c:v>3584</c:v>
                </c:pt>
                <c:pt idx="3585">
                  <c:v>3585</c:v>
                </c:pt>
                <c:pt idx="3586">
                  <c:v>3586</c:v>
                </c:pt>
                <c:pt idx="3587">
                  <c:v>3587</c:v>
                </c:pt>
                <c:pt idx="3588">
                  <c:v>3588</c:v>
                </c:pt>
                <c:pt idx="3589">
                  <c:v>3589</c:v>
                </c:pt>
                <c:pt idx="3590">
                  <c:v>3590</c:v>
                </c:pt>
                <c:pt idx="3591">
                  <c:v>3591</c:v>
                </c:pt>
                <c:pt idx="3592">
                  <c:v>3592</c:v>
                </c:pt>
                <c:pt idx="3593">
                  <c:v>3593</c:v>
                </c:pt>
                <c:pt idx="3594">
                  <c:v>3594</c:v>
                </c:pt>
                <c:pt idx="3595">
                  <c:v>3595</c:v>
                </c:pt>
                <c:pt idx="3596">
                  <c:v>3596</c:v>
                </c:pt>
                <c:pt idx="3597">
                  <c:v>3597</c:v>
                </c:pt>
                <c:pt idx="3598">
                  <c:v>3598</c:v>
                </c:pt>
                <c:pt idx="3599">
                  <c:v>3599</c:v>
                </c:pt>
                <c:pt idx="3600">
                  <c:v>3600</c:v>
                </c:pt>
                <c:pt idx="3601">
                  <c:v>3601</c:v>
                </c:pt>
                <c:pt idx="3602">
                  <c:v>3602</c:v>
                </c:pt>
                <c:pt idx="3603">
                  <c:v>3603</c:v>
                </c:pt>
                <c:pt idx="3604">
                  <c:v>3604</c:v>
                </c:pt>
                <c:pt idx="3605">
                  <c:v>3605</c:v>
                </c:pt>
                <c:pt idx="3606">
                  <c:v>3606</c:v>
                </c:pt>
                <c:pt idx="3607">
                  <c:v>3607</c:v>
                </c:pt>
                <c:pt idx="3608">
                  <c:v>3608</c:v>
                </c:pt>
                <c:pt idx="3609">
                  <c:v>3609</c:v>
                </c:pt>
                <c:pt idx="3610">
                  <c:v>3610</c:v>
                </c:pt>
                <c:pt idx="3611">
                  <c:v>3611</c:v>
                </c:pt>
                <c:pt idx="3612">
                  <c:v>3612</c:v>
                </c:pt>
                <c:pt idx="3613">
                  <c:v>3613</c:v>
                </c:pt>
                <c:pt idx="3614">
                  <c:v>3614</c:v>
                </c:pt>
                <c:pt idx="3615">
                  <c:v>3615</c:v>
                </c:pt>
                <c:pt idx="3616">
                  <c:v>3616</c:v>
                </c:pt>
                <c:pt idx="3617">
                  <c:v>3617</c:v>
                </c:pt>
                <c:pt idx="3618">
                  <c:v>3618</c:v>
                </c:pt>
                <c:pt idx="3619">
                  <c:v>3619</c:v>
                </c:pt>
                <c:pt idx="3620">
                  <c:v>3620</c:v>
                </c:pt>
                <c:pt idx="3621">
                  <c:v>3621</c:v>
                </c:pt>
                <c:pt idx="3622">
                  <c:v>3622</c:v>
                </c:pt>
                <c:pt idx="3623">
                  <c:v>3623</c:v>
                </c:pt>
                <c:pt idx="3624">
                  <c:v>3624</c:v>
                </c:pt>
                <c:pt idx="3625">
                  <c:v>3625</c:v>
                </c:pt>
                <c:pt idx="3626">
                  <c:v>3626</c:v>
                </c:pt>
                <c:pt idx="3627">
                  <c:v>3627</c:v>
                </c:pt>
                <c:pt idx="3628">
                  <c:v>3628</c:v>
                </c:pt>
                <c:pt idx="3629">
                  <c:v>3629</c:v>
                </c:pt>
                <c:pt idx="3630">
                  <c:v>3630</c:v>
                </c:pt>
                <c:pt idx="3631">
                  <c:v>3631</c:v>
                </c:pt>
                <c:pt idx="3632">
                  <c:v>3632</c:v>
                </c:pt>
                <c:pt idx="3633">
                  <c:v>3633</c:v>
                </c:pt>
                <c:pt idx="3634">
                  <c:v>3634</c:v>
                </c:pt>
                <c:pt idx="3635">
                  <c:v>3635</c:v>
                </c:pt>
                <c:pt idx="3636">
                  <c:v>3636</c:v>
                </c:pt>
                <c:pt idx="3637">
                  <c:v>3637</c:v>
                </c:pt>
                <c:pt idx="3638">
                  <c:v>3638</c:v>
                </c:pt>
                <c:pt idx="3639">
                  <c:v>3639</c:v>
                </c:pt>
                <c:pt idx="3640">
                  <c:v>3640</c:v>
                </c:pt>
                <c:pt idx="3641">
                  <c:v>3641</c:v>
                </c:pt>
                <c:pt idx="3642">
                  <c:v>3642</c:v>
                </c:pt>
                <c:pt idx="3643">
                  <c:v>3643</c:v>
                </c:pt>
                <c:pt idx="3644">
                  <c:v>3644</c:v>
                </c:pt>
                <c:pt idx="3645">
                  <c:v>3645</c:v>
                </c:pt>
                <c:pt idx="3646">
                  <c:v>3646</c:v>
                </c:pt>
                <c:pt idx="3647">
                  <c:v>3647</c:v>
                </c:pt>
                <c:pt idx="3648">
                  <c:v>3648</c:v>
                </c:pt>
                <c:pt idx="3649">
                  <c:v>3649</c:v>
                </c:pt>
                <c:pt idx="3650">
                  <c:v>3650</c:v>
                </c:pt>
                <c:pt idx="3651">
                  <c:v>3651</c:v>
                </c:pt>
                <c:pt idx="3652">
                  <c:v>3652</c:v>
                </c:pt>
                <c:pt idx="3653">
                  <c:v>3653</c:v>
                </c:pt>
                <c:pt idx="3654">
                  <c:v>3654</c:v>
                </c:pt>
                <c:pt idx="3655">
                  <c:v>3655</c:v>
                </c:pt>
                <c:pt idx="3656">
                  <c:v>3656</c:v>
                </c:pt>
                <c:pt idx="3657">
                  <c:v>3657</c:v>
                </c:pt>
                <c:pt idx="3658">
                  <c:v>3658</c:v>
                </c:pt>
                <c:pt idx="3659">
                  <c:v>3659</c:v>
                </c:pt>
                <c:pt idx="3660">
                  <c:v>3660</c:v>
                </c:pt>
                <c:pt idx="3661">
                  <c:v>3661</c:v>
                </c:pt>
                <c:pt idx="3662">
                  <c:v>3662</c:v>
                </c:pt>
                <c:pt idx="3663">
                  <c:v>3663</c:v>
                </c:pt>
                <c:pt idx="3664">
                  <c:v>3664</c:v>
                </c:pt>
                <c:pt idx="3665">
                  <c:v>3665</c:v>
                </c:pt>
                <c:pt idx="3666">
                  <c:v>3666</c:v>
                </c:pt>
                <c:pt idx="3667">
                  <c:v>3667</c:v>
                </c:pt>
                <c:pt idx="3668">
                  <c:v>3668</c:v>
                </c:pt>
                <c:pt idx="3669">
                  <c:v>3669</c:v>
                </c:pt>
                <c:pt idx="3670">
                  <c:v>3670</c:v>
                </c:pt>
                <c:pt idx="3671">
                  <c:v>3671</c:v>
                </c:pt>
                <c:pt idx="3672">
                  <c:v>3672</c:v>
                </c:pt>
                <c:pt idx="3673">
                  <c:v>3673</c:v>
                </c:pt>
                <c:pt idx="3674">
                  <c:v>3674</c:v>
                </c:pt>
                <c:pt idx="3675">
                  <c:v>3675</c:v>
                </c:pt>
                <c:pt idx="3676">
                  <c:v>3676</c:v>
                </c:pt>
                <c:pt idx="3677">
                  <c:v>3677</c:v>
                </c:pt>
                <c:pt idx="3678">
                  <c:v>3678</c:v>
                </c:pt>
                <c:pt idx="3679">
                  <c:v>3679</c:v>
                </c:pt>
                <c:pt idx="3680">
                  <c:v>3680</c:v>
                </c:pt>
                <c:pt idx="3681">
                  <c:v>3681</c:v>
                </c:pt>
                <c:pt idx="3682">
                  <c:v>3682</c:v>
                </c:pt>
                <c:pt idx="3683">
                  <c:v>3683</c:v>
                </c:pt>
                <c:pt idx="3684">
                  <c:v>3684</c:v>
                </c:pt>
                <c:pt idx="3685">
                  <c:v>3685</c:v>
                </c:pt>
                <c:pt idx="3686">
                  <c:v>3686</c:v>
                </c:pt>
                <c:pt idx="3687">
                  <c:v>3687</c:v>
                </c:pt>
                <c:pt idx="3688">
                  <c:v>3688</c:v>
                </c:pt>
                <c:pt idx="3689">
                  <c:v>3689</c:v>
                </c:pt>
                <c:pt idx="3690">
                  <c:v>3690</c:v>
                </c:pt>
                <c:pt idx="3691">
                  <c:v>3691</c:v>
                </c:pt>
                <c:pt idx="3692">
                  <c:v>3692</c:v>
                </c:pt>
                <c:pt idx="3693">
                  <c:v>3693</c:v>
                </c:pt>
                <c:pt idx="3694">
                  <c:v>3694</c:v>
                </c:pt>
                <c:pt idx="3695">
                  <c:v>3695</c:v>
                </c:pt>
                <c:pt idx="3696">
                  <c:v>3696</c:v>
                </c:pt>
                <c:pt idx="3697">
                  <c:v>3697</c:v>
                </c:pt>
                <c:pt idx="3698">
                  <c:v>3698</c:v>
                </c:pt>
                <c:pt idx="3699">
                  <c:v>3699</c:v>
                </c:pt>
                <c:pt idx="3700">
                  <c:v>3700</c:v>
                </c:pt>
                <c:pt idx="3701">
                  <c:v>3701</c:v>
                </c:pt>
                <c:pt idx="3702">
                  <c:v>3702</c:v>
                </c:pt>
                <c:pt idx="3703">
                  <c:v>3703</c:v>
                </c:pt>
                <c:pt idx="3704">
                  <c:v>3704</c:v>
                </c:pt>
                <c:pt idx="3705">
                  <c:v>3705</c:v>
                </c:pt>
                <c:pt idx="3706">
                  <c:v>3706</c:v>
                </c:pt>
                <c:pt idx="3707">
                  <c:v>3707</c:v>
                </c:pt>
                <c:pt idx="3708">
                  <c:v>3708</c:v>
                </c:pt>
                <c:pt idx="3709">
                  <c:v>3709</c:v>
                </c:pt>
                <c:pt idx="3710">
                  <c:v>3710</c:v>
                </c:pt>
                <c:pt idx="3711">
                  <c:v>3711</c:v>
                </c:pt>
                <c:pt idx="3712">
                  <c:v>3712</c:v>
                </c:pt>
                <c:pt idx="3713">
                  <c:v>3713</c:v>
                </c:pt>
                <c:pt idx="3714">
                  <c:v>3714</c:v>
                </c:pt>
                <c:pt idx="3715">
                  <c:v>3715</c:v>
                </c:pt>
                <c:pt idx="3716">
                  <c:v>3716</c:v>
                </c:pt>
                <c:pt idx="3717">
                  <c:v>3717</c:v>
                </c:pt>
                <c:pt idx="3718">
                  <c:v>3718</c:v>
                </c:pt>
                <c:pt idx="3719">
                  <c:v>3719</c:v>
                </c:pt>
                <c:pt idx="3720">
                  <c:v>3720</c:v>
                </c:pt>
                <c:pt idx="3721">
                  <c:v>3721</c:v>
                </c:pt>
                <c:pt idx="3722">
                  <c:v>3722</c:v>
                </c:pt>
                <c:pt idx="3723">
                  <c:v>3723</c:v>
                </c:pt>
                <c:pt idx="3724">
                  <c:v>3724</c:v>
                </c:pt>
                <c:pt idx="3725">
                  <c:v>3725</c:v>
                </c:pt>
                <c:pt idx="3726">
                  <c:v>3726</c:v>
                </c:pt>
                <c:pt idx="3727">
                  <c:v>3727</c:v>
                </c:pt>
                <c:pt idx="3728">
                  <c:v>3728</c:v>
                </c:pt>
                <c:pt idx="3729">
                  <c:v>3729</c:v>
                </c:pt>
                <c:pt idx="3730">
                  <c:v>3730</c:v>
                </c:pt>
                <c:pt idx="3731">
                  <c:v>3731</c:v>
                </c:pt>
                <c:pt idx="3732">
                  <c:v>3732</c:v>
                </c:pt>
                <c:pt idx="3733">
                  <c:v>3733</c:v>
                </c:pt>
                <c:pt idx="3734">
                  <c:v>3734</c:v>
                </c:pt>
                <c:pt idx="3735">
                  <c:v>3735</c:v>
                </c:pt>
                <c:pt idx="3736">
                  <c:v>3736</c:v>
                </c:pt>
                <c:pt idx="3737">
                  <c:v>3737</c:v>
                </c:pt>
                <c:pt idx="3738">
                  <c:v>3738</c:v>
                </c:pt>
                <c:pt idx="3739">
                  <c:v>3739</c:v>
                </c:pt>
                <c:pt idx="3740">
                  <c:v>3740</c:v>
                </c:pt>
                <c:pt idx="3741">
                  <c:v>3741</c:v>
                </c:pt>
                <c:pt idx="3742">
                  <c:v>3742</c:v>
                </c:pt>
                <c:pt idx="3743">
                  <c:v>3743</c:v>
                </c:pt>
                <c:pt idx="3744">
                  <c:v>3744</c:v>
                </c:pt>
                <c:pt idx="3745">
                  <c:v>3745</c:v>
                </c:pt>
                <c:pt idx="3746">
                  <c:v>3746</c:v>
                </c:pt>
                <c:pt idx="3747">
                  <c:v>3747</c:v>
                </c:pt>
                <c:pt idx="3748">
                  <c:v>3748</c:v>
                </c:pt>
                <c:pt idx="3749">
                  <c:v>3749</c:v>
                </c:pt>
                <c:pt idx="3750">
                  <c:v>3750</c:v>
                </c:pt>
                <c:pt idx="3751">
                  <c:v>3751</c:v>
                </c:pt>
                <c:pt idx="3752">
                  <c:v>3752</c:v>
                </c:pt>
                <c:pt idx="3753">
                  <c:v>3753</c:v>
                </c:pt>
                <c:pt idx="3754">
                  <c:v>3754</c:v>
                </c:pt>
                <c:pt idx="3755">
                  <c:v>3755</c:v>
                </c:pt>
                <c:pt idx="3756">
                  <c:v>3756</c:v>
                </c:pt>
                <c:pt idx="3757">
                  <c:v>3757</c:v>
                </c:pt>
                <c:pt idx="3758">
                  <c:v>3758</c:v>
                </c:pt>
                <c:pt idx="3759">
                  <c:v>3759</c:v>
                </c:pt>
                <c:pt idx="3760">
                  <c:v>3760</c:v>
                </c:pt>
                <c:pt idx="3761">
                  <c:v>3761</c:v>
                </c:pt>
                <c:pt idx="3762">
                  <c:v>3762</c:v>
                </c:pt>
                <c:pt idx="3763">
                  <c:v>3763</c:v>
                </c:pt>
                <c:pt idx="3764">
                  <c:v>3764</c:v>
                </c:pt>
                <c:pt idx="3765">
                  <c:v>3765</c:v>
                </c:pt>
                <c:pt idx="3766">
                  <c:v>3766</c:v>
                </c:pt>
                <c:pt idx="3767">
                  <c:v>3767</c:v>
                </c:pt>
                <c:pt idx="3768">
                  <c:v>3768</c:v>
                </c:pt>
                <c:pt idx="3769">
                  <c:v>3769</c:v>
                </c:pt>
                <c:pt idx="3770">
                  <c:v>3770</c:v>
                </c:pt>
                <c:pt idx="3771">
                  <c:v>3771</c:v>
                </c:pt>
                <c:pt idx="3772">
                  <c:v>3772</c:v>
                </c:pt>
                <c:pt idx="3773">
                  <c:v>3773</c:v>
                </c:pt>
                <c:pt idx="3774">
                  <c:v>3774</c:v>
                </c:pt>
                <c:pt idx="3775">
                  <c:v>3775</c:v>
                </c:pt>
                <c:pt idx="3776">
                  <c:v>3776</c:v>
                </c:pt>
                <c:pt idx="3777">
                  <c:v>3777</c:v>
                </c:pt>
                <c:pt idx="3778">
                  <c:v>3778</c:v>
                </c:pt>
                <c:pt idx="3779">
                  <c:v>3779</c:v>
                </c:pt>
                <c:pt idx="3780">
                  <c:v>3780</c:v>
                </c:pt>
                <c:pt idx="3781">
                  <c:v>3781</c:v>
                </c:pt>
                <c:pt idx="3782">
                  <c:v>3782</c:v>
                </c:pt>
                <c:pt idx="3783">
                  <c:v>3783</c:v>
                </c:pt>
                <c:pt idx="3784">
                  <c:v>3784</c:v>
                </c:pt>
                <c:pt idx="3785">
                  <c:v>3785</c:v>
                </c:pt>
                <c:pt idx="3786">
                  <c:v>3786</c:v>
                </c:pt>
                <c:pt idx="3787">
                  <c:v>3787</c:v>
                </c:pt>
                <c:pt idx="3788">
                  <c:v>3788</c:v>
                </c:pt>
                <c:pt idx="3789">
                  <c:v>3789</c:v>
                </c:pt>
                <c:pt idx="3790">
                  <c:v>3790</c:v>
                </c:pt>
                <c:pt idx="3791">
                  <c:v>3791</c:v>
                </c:pt>
                <c:pt idx="3792">
                  <c:v>3792</c:v>
                </c:pt>
                <c:pt idx="3793">
                  <c:v>3793</c:v>
                </c:pt>
                <c:pt idx="3794">
                  <c:v>3794</c:v>
                </c:pt>
                <c:pt idx="3795">
                  <c:v>3795</c:v>
                </c:pt>
                <c:pt idx="3796">
                  <c:v>3796</c:v>
                </c:pt>
                <c:pt idx="3797">
                  <c:v>3797</c:v>
                </c:pt>
                <c:pt idx="3798">
                  <c:v>3798</c:v>
                </c:pt>
                <c:pt idx="3799">
                  <c:v>3799</c:v>
                </c:pt>
                <c:pt idx="3800">
                  <c:v>3800</c:v>
                </c:pt>
                <c:pt idx="3801">
                  <c:v>3801</c:v>
                </c:pt>
                <c:pt idx="3802">
                  <c:v>3802</c:v>
                </c:pt>
                <c:pt idx="3803">
                  <c:v>3803</c:v>
                </c:pt>
                <c:pt idx="3804">
                  <c:v>3804</c:v>
                </c:pt>
                <c:pt idx="3805">
                  <c:v>3805</c:v>
                </c:pt>
                <c:pt idx="3806">
                  <c:v>3806</c:v>
                </c:pt>
                <c:pt idx="3807">
                  <c:v>3807</c:v>
                </c:pt>
                <c:pt idx="3808">
                  <c:v>3808</c:v>
                </c:pt>
                <c:pt idx="3809">
                  <c:v>3809</c:v>
                </c:pt>
                <c:pt idx="3810">
                  <c:v>3810</c:v>
                </c:pt>
                <c:pt idx="3811">
                  <c:v>3811</c:v>
                </c:pt>
                <c:pt idx="3812">
                  <c:v>3812</c:v>
                </c:pt>
                <c:pt idx="3813">
                  <c:v>3813</c:v>
                </c:pt>
                <c:pt idx="3814">
                  <c:v>3814</c:v>
                </c:pt>
                <c:pt idx="3815">
                  <c:v>3815</c:v>
                </c:pt>
                <c:pt idx="3816">
                  <c:v>3816</c:v>
                </c:pt>
                <c:pt idx="3817">
                  <c:v>3817</c:v>
                </c:pt>
                <c:pt idx="3818">
                  <c:v>3818</c:v>
                </c:pt>
                <c:pt idx="3819">
                  <c:v>3819</c:v>
                </c:pt>
                <c:pt idx="3820">
                  <c:v>3820</c:v>
                </c:pt>
                <c:pt idx="3821">
                  <c:v>3821</c:v>
                </c:pt>
                <c:pt idx="3822">
                  <c:v>3822</c:v>
                </c:pt>
                <c:pt idx="3823">
                  <c:v>3823</c:v>
                </c:pt>
                <c:pt idx="3824">
                  <c:v>3824</c:v>
                </c:pt>
                <c:pt idx="3825">
                  <c:v>3825</c:v>
                </c:pt>
                <c:pt idx="3826">
                  <c:v>3826</c:v>
                </c:pt>
                <c:pt idx="3827">
                  <c:v>3827</c:v>
                </c:pt>
                <c:pt idx="3828">
                  <c:v>3828</c:v>
                </c:pt>
                <c:pt idx="3829">
                  <c:v>3829</c:v>
                </c:pt>
                <c:pt idx="3830">
                  <c:v>3830</c:v>
                </c:pt>
                <c:pt idx="3831">
                  <c:v>3831</c:v>
                </c:pt>
                <c:pt idx="3832">
                  <c:v>3832</c:v>
                </c:pt>
                <c:pt idx="3833">
                  <c:v>3833</c:v>
                </c:pt>
                <c:pt idx="3834">
                  <c:v>3834</c:v>
                </c:pt>
                <c:pt idx="3835">
                  <c:v>3835</c:v>
                </c:pt>
                <c:pt idx="3836">
                  <c:v>3836</c:v>
                </c:pt>
                <c:pt idx="3837">
                  <c:v>3837</c:v>
                </c:pt>
                <c:pt idx="3838">
                  <c:v>3838</c:v>
                </c:pt>
                <c:pt idx="3839">
                  <c:v>3839</c:v>
                </c:pt>
                <c:pt idx="3840">
                  <c:v>3840</c:v>
                </c:pt>
                <c:pt idx="3841">
                  <c:v>3841</c:v>
                </c:pt>
                <c:pt idx="3842">
                  <c:v>3842</c:v>
                </c:pt>
                <c:pt idx="3843">
                  <c:v>3843</c:v>
                </c:pt>
                <c:pt idx="3844">
                  <c:v>3844</c:v>
                </c:pt>
                <c:pt idx="3845">
                  <c:v>3845</c:v>
                </c:pt>
                <c:pt idx="3846">
                  <c:v>3846</c:v>
                </c:pt>
                <c:pt idx="3847">
                  <c:v>3847</c:v>
                </c:pt>
                <c:pt idx="3848">
                  <c:v>3848</c:v>
                </c:pt>
                <c:pt idx="3849">
                  <c:v>3849</c:v>
                </c:pt>
                <c:pt idx="3850">
                  <c:v>3850</c:v>
                </c:pt>
                <c:pt idx="3851">
                  <c:v>3851</c:v>
                </c:pt>
                <c:pt idx="3852">
                  <c:v>3852</c:v>
                </c:pt>
                <c:pt idx="3853">
                  <c:v>3853</c:v>
                </c:pt>
                <c:pt idx="3854">
                  <c:v>3854</c:v>
                </c:pt>
                <c:pt idx="3855">
                  <c:v>3855</c:v>
                </c:pt>
                <c:pt idx="3856">
                  <c:v>3856</c:v>
                </c:pt>
                <c:pt idx="3857">
                  <c:v>3857</c:v>
                </c:pt>
                <c:pt idx="3858">
                  <c:v>3858</c:v>
                </c:pt>
                <c:pt idx="3859">
                  <c:v>3859</c:v>
                </c:pt>
                <c:pt idx="3860">
                  <c:v>3860</c:v>
                </c:pt>
                <c:pt idx="3861">
                  <c:v>3861</c:v>
                </c:pt>
                <c:pt idx="3862">
                  <c:v>3862</c:v>
                </c:pt>
                <c:pt idx="3863">
                  <c:v>3863</c:v>
                </c:pt>
                <c:pt idx="3864">
                  <c:v>3864</c:v>
                </c:pt>
                <c:pt idx="3865">
                  <c:v>3865</c:v>
                </c:pt>
                <c:pt idx="3866">
                  <c:v>3866</c:v>
                </c:pt>
                <c:pt idx="3867">
                  <c:v>3867</c:v>
                </c:pt>
                <c:pt idx="3868">
                  <c:v>3868</c:v>
                </c:pt>
                <c:pt idx="3869">
                  <c:v>3869</c:v>
                </c:pt>
                <c:pt idx="3870">
                  <c:v>3870</c:v>
                </c:pt>
                <c:pt idx="3871">
                  <c:v>3871</c:v>
                </c:pt>
                <c:pt idx="3872">
                  <c:v>3872</c:v>
                </c:pt>
                <c:pt idx="3873">
                  <c:v>3873</c:v>
                </c:pt>
                <c:pt idx="3874">
                  <c:v>3874</c:v>
                </c:pt>
                <c:pt idx="3875">
                  <c:v>3875</c:v>
                </c:pt>
                <c:pt idx="3876">
                  <c:v>3876</c:v>
                </c:pt>
                <c:pt idx="3877">
                  <c:v>3877</c:v>
                </c:pt>
                <c:pt idx="3878">
                  <c:v>3878</c:v>
                </c:pt>
                <c:pt idx="3879">
                  <c:v>3879</c:v>
                </c:pt>
                <c:pt idx="3880">
                  <c:v>3880</c:v>
                </c:pt>
                <c:pt idx="3881">
                  <c:v>3881</c:v>
                </c:pt>
                <c:pt idx="3882">
                  <c:v>3882</c:v>
                </c:pt>
                <c:pt idx="3883">
                  <c:v>3883</c:v>
                </c:pt>
                <c:pt idx="3884">
                  <c:v>3884</c:v>
                </c:pt>
                <c:pt idx="3885">
                  <c:v>3885</c:v>
                </c:pt>
                <c:pt idx="3886">
                  <c:v>3886</c:v>
                </c:pt>
                <c:pt idx="3887">
                  <c:v>3887</c:v>
                </c:pt>
                <c:pt idx="3888">
                  <c:v>3888</c:v>
                </c:pt>
                <c:pt idx="3889">
                  <c:v>3889</c:v>
                </c:pt>
                <c:pt idx="3890">
                  <c:v>3890</c:v>
                </c:pt>
                <c:pt idx="3891">
                  <c:v>3891</c:v>
                </c:pt>
                <c:pt idx="3892">
                  <c:v>3892</c:v>
                </c:pt>
                <c:pt idx="3893">
                  <c:v>3893</c:v>
                </c:pt>
                <c:pt idx="3894">
                  <c:v>3894</c:v>
                </c:pt>
                <c:pt idx="3895">
                  <c:v>3895</c:v>
                </c:pt>
                <c:pt idx="3896">
                  <c:v>3896</c:v>
                </c:pt>
                <c:pt idx="3897">
                  <c:v>3897</c:v>
                </c:pt>
                <c:pt idx="3898">
                  <c:v>3898</c:v>
                </c:pt>
                <c:pt idx="3899">
                  <c:v>3899</c:v>
                </c:pt>
                <c:pt idx="3900">
                  <c:v>3900</c:v>
                </c:pt>
                <c:pt idx="3901">
                  <c:v>3901</c:v>
                </c:pt>
                <c:pt idx="3902">
                  <c:v>3902</c:v>
                </c:pt>
                <c:pt idx="3903">
                  <c:v>3903</c:v>
                </c:pt>
                <c:pt idx="3904">
                  <c:v>3904</c:v>
                </c:pt>
                <c:pt idx="3905">
                  <c:v>3905</c:v>
                </c:pt>
                <c:pt idx="3906">
                  <c:v>3906</c:v>
                </c:pt>
                <c:pt idx="3907">
                  <c:v>3907</c:v>
                </c:pt>
                <c:pt idx="3908">
                  <c:v>3908</c:v>
                </c:pt>
                <c:pt idx="3909">
                  <c:v>3909</c:v>
                </c:pt>
                <c:pt idx="3910">
                  <c:v>3910</c:v>
                </c:pt>
                <c:pt idx="3911">
                  <c:v>3911</c:v>
                </c:pt>
                <c:pt idx="3912">
                  <c:v>3912</c:v>
                </c:pt>
                <c:pt idx="3913">
                  <c:v>3913</c:v>
                </c:pt>
                <c:pt idx="3914">
                  <c:v>3914</c:v>
                </c:pt>
                <c:pt idx="3915">
                  <c:v>3915</c:v>
                </c:pt>
                <c:pt idx="3916">
                  <c:v>3916</c:v>
                </c:pt>
                <c:pt idx="3917">
                  <c:v>3917</c:v>
                </c:pt>
                <c:pt idx="3918">
                  <c:v>3918</c:v>
                </c:pt>
                <c:pt idx="3919">
                  <c:v>3919</c:v>
                </c:pt>
                <c:pt idx="3920">
                  <c:v>3920</c:v>
                </c:pt>
                <c:pt idx="3921">
                  <c:v>3921</c:v>
                </c:pt>
                <c:pt idx="3922">
                  <c:v>3922</c:v>
                </c:pt>
                <c:pt idx="3923">
                  <c:v>3923</c:v>
                </c:pt>
                <c:pt idx="3924">
                  <c:v>3924</c:v>
                </c:pt>
                <c:pt idx="3925">
                  <c:v>3925</c:v>
                </c:pt>
                <c:pt idx="3926">
                  <c:v>3926</c:v>
                </c:pt>
                <c:pt idx="3927">
                  <c:v>3927</c:v>
                </c:pt>
                <c:pt idx="3928">
                  <c:v>3928</c:v>
                </c:pt>
                <c:pt idx="3929">
                  <c:v>3929</c:v>
                </c:pt>
                <c:pt idx="3930">
                  <c:v>3930</c:v>
                </c:pt>
                <c:pt idx="3931">
                  <c:v>3931</c:v>
                </c:pt>
                <c:pt idx="3932">
                  <c:v>3932</c:v>
                </c:pt>
                <c:pt idx="3933">
                  <c:v>3933</c:v>
                </c:pt>
                <c:pt idx="3934">
                  <c:v>3934</c:v>
                </c:pt>
                <c:pt idx="3935">
                  <c:v>3935</c:v>
                </c:pt>
                <c:pt idx="3936">
                  <c:v>3936</c:v>
                </c:pt>
                <c:pt idx="3937">
                  <c:v>3937</c:v>
                </c:pt>
                <c:pt idx="3938">
                  <c:v>3938</c:v>
                </c:pt>
                <c:pt idx="3939">
                  <c:v>3939</c:v>
                </c:pt>
                <c:pt idx="3940">
                  <c:v>3940</c:v>
                </c:pt>
                <c:pt idx="3941">
                  <c:v>3941</c:v>
                </c:pt>
                <c:pt idx="3942">
                  <c:v>3942</c:v>
                </c:pt>
                <c:pt idx="3943">
                  <c:v>3943</c:v>
                </c:pt>
                <c:pt idx="3944">
                  <c:v>3944</c:v>
                </c:pt>
                <c:pt idx="3945">
                  <c:v>3945</c:v>
                </c:pt>
                <c:pt idx="3946">
                  <c:v>3946</c:v>
                </c:pt>
                <c:pt idx="3947">
                  <c:v>3947</c:v>
                </c:pt>
                <c:pt idx="3948">
                  <c:v>3948</c:v>
                </c:pt>
                <c:pt idx="3949">
                  <c:v>3949</c:v>
                </c:pt>
                <c:pt idx="3950">
                  <c:v>3950</c:v>
                </c:pt>
                <c:pt idx="3951">
                  <c:v>3951</c:v>
                </c:pt>
                <c:pt idx="3952">
                  <c:v>3952</c:v>
                </c:pt>
                <c:pt idx="3953">
                  <c:v>3953</c:v>
                </c:pt>
                <c:pt idx="3954">
                  <c:v>3954</c:v>
                </c:pt>
                <c:pt idx="3955">
                  <c:v>3955</c:v>
                </c:pt>
                <c:pt idx="3956">
                  <c:v>3956</c:v>
                </c:pt>
                <c:pt idx="3957">
                  <c:v>3957</c:v>
                </c:pt>
                <c:pt idx="3958">
                  <c:v>3958</c:v>
                </c:pt>
                <c:pt idx="3959">
                  <c:v>3959</c:v>
                </c:pt>
                <c:pt idx="3960">
                  <c:v>3960</c:v>
                </c:pt>
                <c:pt idx="3961">
                  <c:v>3961</c:v>
                </c:pt>
                <c:pt idx="3962">
                  <c:v>3962</c:v>
                </c:pt>
                <c:pt idx="3963">
                  <c:v>3963</c:v>
                </c:pt>
                <c:pt idx="3964">
                  <c:v>3964</c:v>
                </c:pt>
                <c:pt idx="3965">
                  <c:v>3965</c:v>
                </c:pt>
                <c:pt idx="3966">
                  <c:v>3966</c:v>
                </c:pt>
                <c:pt idx="3967">
                  <c:v>3967</c:v>
                </c:pt>
                <c:pt idx="3968">
                  <c:v>3968</c:v>
                </c:pt>
                <c:pt idx="3969">
                  <c:v>3969</c:v>
                </c:pt>
                <c:pt idx="3970">
                  <c:v>3970</c:v>
                </c:pt>
                <c:pt idx="3971">
                  <c:v>3971</c:v>
                </c:pt>
                <c:pt idx="3972">
                  <c:v>3972</c:v>
                </c:pt>
                <c:pt idx="3973">
                  <c:v>3973</c:v>
                </c:pt>
                <c:pt idx="3974">
                  <c:v>3974</c:v>
                </c:pt>
                <c:pt idx="3975">
                  <c:v>3975</c:v>
                </c:pt>
                <c:pt idx="3976">
                  <c:v>3976</c:v>
                </c:pt>
                <c:pt idx="3977">
                  <c:v>3977</c:v>
                </c:pt>
                <c:pt idx="3978">
                  <c:v>3978</c:v>
                </c:pt>
                <c:pt idx="3979">
                  <c:v>3979</c:v>
                </c:pt>
                <c:pt idx="3980">
                  <c:v>3980</c:v>
                </c:pt>
                <c:pt idx="3981">
                  <c:v>3981</c:v>
                </c:pt>
                <c:pt idx="3982">
                  <c:v>3982</c:v>
                </c:pt>
                <c:pt idx="3983">
                  <c:v>3983</c:v>
                </c:pt>
                <c:pt idx="3984">
                  <c:v>3984</c:v>
                </c:pt>
                <c:pt idx="3985">
                  <c:v>3985</c:v>
                </c:pt>
                <c:pt idx="3986">
                  <c:v>3986</c:v>
                </c:pt>
                <c:pt idx="3987">
                  <c:v>3987</c:v>
                </c:pt>
                <c:pt idx="3988">
                  <c:v>3988</c:v>
                </c:pt>
                <c:pt idx="3989">
                  <c:v>3989</c:v>
                </c:pt>
                <c:pt idx="3990">
                  <c:v>3990</c:v>
                </c:pt>
                <c:pt idx="3991">
                  <c:v>3991</c:v>
                </c:pt>
                <c:pt idx="3992">
                  <c:v>3992</c:v>
                </c:pt>
                <c:pt idx="3993">
                  <c:v>3993</c:v>
                </c:pt>
                <c:pt idx="3994">
                  <c:v>3994</c:v>
                </c:pt>
                <c:pt idx="3995">
                  <c:v>3995</c:v>
                </c:pt>
                <c:pt idx="3996">
                  <c:v>3996</c:v>
                </c:pt>
                <c:pt idx="3997">
                  <c:v>3997</c:v>
                </c:pt>
                <c:pt idx="3998">
                  <c:v>3998</c:v>
                </c:pt>
                <c:pt idx="3999">
                  <c:v>3999</c:v>
                </c:pt>
                <c:pt idx="4000">
                  <c:v>4000</c:v>
                </c:pt>
                <c:pt idx="4001">
                  <c:v>4001</c:v>
                </c:pt>
                <c:pt idx="4002">
                  <c:v>4002</c:v>
                </c:pt>
                <c:pt idx="4003">
                  <c:v>4003</c:v>
                </c:pt>
                <c:pt idx="4004">
                  <c:v>4004</c:v>
                </c:pt>
                <c:pt idx="4005">
                  <c:v>4005</c:v>
                </c:pt>
                <c:pt idx="4006">
                  <c:v>4006</c:v>
                </c:pt>
                <c:pt idx="4007">
                  <c:v>4007</c:v>
                </c:pt>
                <c:pt idx="4008">
                  <c:v>4008</c:v>
                </c:pt>
                <c:pt idx="4009">
                  <c:v>4009</c:v>
                </c:pt>
                <c:pt idx="4010">
                  <c:v>4010</c:v>
                </c:pt>
                <c:pt idx="4011">
                  <c:v>4011</c:v>
                </c:pt>
                <c:pt idx="4012">
                  <c:v>4012</c:v>
                </c:pt>
                <c:pt idx="4013">
                  <c:v>4013</c:v>
                </c:pt>
                <c:pt idx="4014">
                  <c:v>4014</c:v>
                </c:pt>
                <c:pt idx="4015">
                  <c:v>4015</c:v>
                </c:pt>
                <c:pt idx="4016">
                  <c:v>4016</c:v>
                </c:pt>
                <c:pt idx="4017">
                  <c:v>4017</c:v>
                </c:pt>
                <c:pt idx="4018">
                  <c:v>4018</c:v>
                </c:pt>
                <c:pt idx="4019">
                  <c:v>4019</c:v>
                </c:pt>
                <c:pt idx="4020">
                  <c:v>4020</c:v>
                </c:pt>
                <c:pt idx="4021">
                  <c:v>4021</c:v>
                </c:pt>
                <c:pt idx="4022">
                  <c:v>4022</c:v>
                </c:pt>
                <c:pt idx="4023">
                  <c:v>4023</c:v>
                </c:pt>
                <c:pt idx="4024">
                  <c:v>4024</c:v>
                </c:pt>
                <c:pt idx="4025">
                  <c:v>4025</c:v>
                </c:pt>
                <c:pt idx="4026">
                  <c:v>4026</c:v>
                </c:pt>
                <c:pt idx="4027">
                  <c:v>4027</c:v>
                </c:pt>
                <c:pt idx="4028">
                  <c:v>4028</c:v>
                </c:pt>
                <c:pt idx="4029">
                  <c:v>4029</c:v>
                </c:pt>
                <c:pt idx="4030">
                  <c:v>4030</c:v>
                </c:pt>
                <c:pt idx="4031">
                  <c:v>4031</c:v>
                </c:pt>
                <c:pt idx="4032">
                  <c:v>4032</c:v>
                </c:pt>
                <c:pt idx="4033">
                  <c:v>4033</c:v>
                </c:pt>
                <c:pt idx="4034">
                  <c:v>4034</c:v>
                </c:pt>
                <c:pt idx="4035">
                  <c:v>4035</c:v>
                </c:pt>
                <c:pt idx="4036">
                  <c:v>4036</c:v>
                </c:pt>
                <c:pt idx="4037">
                  <c:v>4037</c:v>
                </c:pt>
                <c:pt idx="4038">
                  <c:v>4038</c:v>
                </c:pt>
                <c:pt idx="4039">
                  <c:v>4039</c:v>
                </c:pt>
                <c:pt idx="4040">
                  <c:v>4040</c:v>
                </c:pt>
                <c:pt idx="4041">
                  <c:v>4041</c:v>
                </c:pt>
                <c:pt idx="4042">
                  <c:v>4042</c:v>
                </c:pt>
                <c:pt idx="4043">
                  <c:v>4043</c:v>
                </c:pt>
                <c:pt idx="4044">
                  <c:v>4044</c:v>
                </c:pt>
                <c:pt idx="4045">
                  <c:v>4045</c:v>
                </c:pt>
                <c:pt idx="4046">
                  <c:v>4046</c:v>
                </c:pt>
                <c:pt idx="4047">
                  <c:v>4047</c:v>
                </c:pt>
                <c:pt idx="4048">
                  <c:v>4048</c:v>
                </c:pt>
                <c:pt idx="4049">
                  <c:v>4049</c:v>
                </c:pt>
                <c:pt idx="4050">
                  <c:v>4050</c:v>
                </c:pt>
                <c:pt idx="4051">
                  <c:v>4051</c:v>
                </c:pt>
                <c:pt idx="4052">
                  <c:v>4052</c:v>
                </c:pt>
                <c:pt idx="4053">
                  <c:v>4053</c:v>
                </c:pt>
                <c:pt idx="4054">
                  <c:v>4054</c:v>
                </c:pt>
                <c:pt idx="4055">
                  <c:v>4055</c:v>
                </c:pt>
                <c:pt idx="4056">
                  <c:v>4056</c:v>
                </c:pt>
                <c:pt idx="4057">
                  <c:v>4057</c:v>
                </c:pt>
                <c:pt idx="4058">
                  <c:v>4058</c:v>
                </c:pt>
                <c:pt idx="4059">
                  <c:v>4059</c:v>
                </c:pt>
                <c:pt idx="4060">
                  <c:v>4060</c:v>
                </c:pt>
                <c:pt idx="4061">
                  <c:v>4061</c:v>
                </c:pt>
                <c:pt idx="4062">
                  <c:v>4062</c:v>
                </c:pt>
                <c:pt idx="4063">
                  <c:v>4063</c:v>
                </c:pt>
                <c:pt idx="4064">
                  <c:v>4064</c:v>
                </c:pt>
                <c:pt idx="4065">
                  <c:v>4065</c:v>
                </c:pt>
                <c:pt idx="4066">
                  <c:v>4066</c:v>
                </c:pt>
                <c:pt idx="4067">
                  <c:v>4067</c:v>
                </c:pt>
                <c:pt idx="4068">
                  <c:v>4068</c:v>
                </c:pt>
                <c:pt idx="4069">
                  <c:v>4069</c:v>
                </c:pt>
                <c:pt idx="4070">
                  <c:v>4070</c:v>
                </c:pt>
                <c:pt idx="4071">
                  <c:v>4071</c:v>
                </c:pt>
                <c:pt idx="4072">
                  <c:v>4072</c:v>
                </c:pt>
                <c:pt idx="4073">
                  <c:v>4073</c:v>
                </c:pt>
                <c:pt idx="4074">
                  <c:v>4074</c:v>
                </c:pt>
                <c:pt idx="4075">
                  <c:v>4075</c:v>
                </c:pt>
                <c:pt idx="4076">
                  <c:v>4076</c:v>
                </c:pt>
                <c:pt idx="4077">
                  <c:v>4077</c:v>
                </c:pt>
                <c:pt idx="4078">
                  <c:v>4078</c:v>
                </c:pt>
                <c:pt idx="4079">
                  <c:v>4079</c:v>
                </c:pt>
                <c:pt idx="4080">
                  <c:v>4080</c:v>
                </c:pt>
                <c:pt idx="4081">
                  <c:v>4081</c:v>
                </c:pt>
                <c:pt idx="4082">
                  <c:v>4082</c:v>
                </c:pt>
                <c:pt idx="4083">
                  <c:v>4083</c:v>
                </c:pt>
                <c:pt idx="4084">
                  <c:v>4084</c:v>
                </c:pt>
                <c:pt idx="4085">
                  <c:v>4085</c:v>
                </c:pt>
                <c:pt idx="4086">
                  <c:v>4086</c:v>
                </c:pt>
                <c:pt idx="4087">
                  <c:v>4087</c:v>
                </c:pt>
                <c:pt idx="4088">
                  <c:v>4088</c:v>
                </c:pt>
                <c:pt idx="4089">
                  <c:v>4089</c:v>
                </c:pt>
                <c:pt idx="4090">
                  <c:v>4090</c:v>
                </c:pt>
                <c:pt idx="4091">
                  <c:v>4091</c:v>
                </c:pt>
                <c:pt idx="4092">
                  <c:v>4092</c:v>
                </c:pt>
                <c:pt idx="4093">
                  <c:v>4093</c:v>
                </c:pt>
                <c:pt idx="4094">
                  <c:v>4094</c:v>
                </c:pt>
                <c:pt idx="4095">
                  <c:v>4095</c:v>
                </c:pt>
                <c:pt idx="4096">
                  <c:v>4096</c:v>
                </c:pt>
                <c:pt idx="4097">
                  <c:v>4097</c:v>
                </c:pt>
                <c:pt idx="4098">
                  <c:v>4098</c:v>
                </c:pt>
                <c:pt idx="4099">
                  <c:v>4099</c:v>
                </c:pt>
                <c:pt idx="4100">
                  <c:v>4100</c:v>
                </c:pt>
                <c:pt idx="4101">
                  <c:v>4101</c:v>
                </c:pt>
                <c:pt idx="4102">
                  <c:v>4102</c:v>
                </c:pt>
                <c:pt idx="4103">
                  <c:v>4103</c:v>
                </c:pt>
                <c:pt idx="4104">
                  <c:v>4104</c:v>
                </c:pt>
                <c:pt idx="4105">
                  <c:v>4105</c:v>
                </c:pt>
                <c:pt idx="4106">
                  <c:v>4106</c:v>
                </c:pt>
                <c:pt idx="4107">
                  <c:v>4107</c:v>
                </c:pt>
                <c:pt idx="4108">
                  <c:v>4108</c:v>
                </c:pt>
                <c:pt idx="4109">
                  <c:v>4109</c:v>
                </c:pt>
                <c:pt idx="4110">
                  <c:v>4110</c:v>
                </c:pt>
                <c:pt idx="4111">
                  <c:v>4111</c:v>
                </c:pt>
                <c:pt idx="4112">
                  <c:v>4112</c:v>
                </c:pt>
                <c:pt idx="4113">
                  <c:v>4113</c:v>
                </c:pt>
                <c:pt idx="4114">
                  <c:v>4114</c:v>
                </c:pt>
                <c:pt idx="4115">
                  <c:v>4115</c:v>
                </c:pt>
                <c:pt idx="4116">
                  <c:v>4116</c:v>
                </c:pt>
                <c:pt idx="4117">
                  <c:v>4117</c:v>
                </c:pt>
                <c:pt idx="4118">
                  <c:v>4118</c:v>
                </c:pt>
                <c:pt idx="4119">
                  <c:v>4119</c:v>
                </c:pt>
                <c:pt idx="4120">
                  <c:v>4120</c:v>
                </c:pt>
                <c:pt idx="4121">
                  <c:v>4121</c:v>
                </c:pt>
                <c:pt idx="4122">
                  <c:v>4122</c:v>
                </c:pt>
                <c:pt idx="4123">
                  <c:v>4123</c:v>
                </c:pt>
                <c:pt idx="4124">
                  <c:v>4124</c:v>
                </c:pt>
                <c:pt idx="4125">
                  <c:v>4125</c:v>
                </c:pt>
                <c:pt idx="4126">
                  <c:v>4126</c:v>
                </c:pt>
                <c:pt idx="4127">
                  <c:v>4127</c:v>
                </c:pt>
                <c:pt idx="4128">
                  <c:v>4128</c:v>
                </c:pt>
                <c:pt idx="4129">
                  <c:v>4129</c:v>
                </c:pt>
                <c:pt idx="4130">
                  <c:v>4130</c:v>
                </c:pt>
                <c:pt idx="4131">
                  <c:v>4131</c:v>
                </c:pt>
                <c:pt idx="4132">
                  <c:v>4132</c:v>
                </c:pt>
                <c:pt idx="4133">
                  <c:v>4133</c:v>
                </c:pt>
                <c:pt idx="4134">
                  <c:v>4134</c:v>
                </c:pt>
                <c:pt idx="4135">
                  <c:v>4135</c:v>
                </c:pt>
                <c:pt idx="4136">
                  <c:v>4136</c:v>
                </c:pt>
                <c:pt idx="4137">
                  <c:v>4137</c:v>
                </c:pt>
                <c:pt idx="4138">
                  <c:v>4138</c:v>
                </c:pt>
                <c:pt idx="4139">
                  <c:v>4139</c:v>
                </c:pt>
                <c:pt idx="4140">
                  <c:v>4140</c:v>
                </c:pt>
                <c:pt idx="4141">
                  <c:v>4141</c:v>
                </c:pt>
                <c:pt idx="4142">
                  <c:v>4142</c:v>
                </c:pt>
                <c:pt idx="4143">
                  <c:v>4143</c:v>
                </c:pt>
                <c:pt idx="4144">
                  <c:v>4144</c:v>
                </c:pt>
                <c:pt idx="4145">
                  <c:v>4145</c:v>
                </c:pt>
                <c:pt idx="4146">
                  <c:v>4146</c:v>
                </c:pt>
                <c:pt idx="4147">
                  <c:v>4147</c:v>
                </c:pt>
                <c:pt idx="4148">
                  <c:v>4148</c:v>
                </c:pt>
                <c:pt idx="4149">
                  <c:v>4149</c:v>
                </c:pt>
                <c:pt idx="4150">
                  <c:v>4150</c:v>
                </c:pt>
                <c:pt idx="4151">
                  <c:v>4151</c:v>
                </c:pt>
                <c:pt idx="4152">
                  <c:v>4152</c:v>
                </c:pt>
                <c:pt idx="4153">
                  <c:v>4153</c:v>
                </c:pt>
                <c:pt idx="4154">
                  <c:v>4154</c:v>
                </c:pt>
                <c:pt idx="4155">
                  <c:v>4155</c:v>
                </c:pt>
                <c:pt idx="4156">
                  <c:v>4156</c:v>
                </c:pt>
                <c:pt idx="4157">
                  <c:v>4157</c:v>
                </c:pt>
                <c:pt idx="4158">
                  <c:v>4158</c:v>
                </c:pt>
                <c:pt idx="4159">
                  <c:v>4159</c:v>
                </c:pt>
                <c:pt idx="4160">
                  <c:v>4160</c:v>
                </c:pt>
                <c:pt idx="4161">
                  <c:v>4161</c:v>
                </c:pt>
                <c:pt idx="4162">
                  <c:v>4162</c:v>
                </c:pt>
                <c:pt idx="4163">
                  <c:v>4163</c:v>
                </c:pt>
                <c:pt idx="4164">
                  <c:v>4164</c:v>
                </c:pt>
                <c:pt idx="4165">
                  <c:v>4165</c:v>
                </c:pt>
                <c:pt idx="4166">
                  <c:v>4166</c:v>
                </c:pt>
                <c:pt idx="4167">
                  <c:v>4167</c:v>
                </c:pt>
                <c:pt idx="4168">
                  <c:v>4168</c:v>
                </c:pt>
                <c:pt idx="4169">
                  <c:v>4169</c:v>
                </c:pt>
                <c:pt idx="4170">
                  <c:v>4170</c:v>
                </c:pt>
                <c:pt idx="4171">
                  <c:v>4171</c:v>
                </c:pt>
                <c:pt idx="4172">
                  <c:v>4172</c:v>
                </c:pt>
                <c:pt idx="4173">
                  <c:v>4173</c:v>
                </c:pt>
                <c:pt idx="4174">
                  <c:v>4174</c:v>
                </c:pt>
                <c:pt idx="4175">
                  <c:v>4175</c:v>
                </c:pt>
                <c:pt idx="4176">
                  <c:v>4176</c:v>
                </c:pt>
                <c:pt idx="4177">
                  <c:v>4177</c:v>
                </c:pt>
                <c:pt idx="4178">
                  <c:v>4178</c:v>
                </c:pt>
                <c:pt idx="4179">
                  <c:v>4179</c:v>
                </c:pt>
                <c:pt idx="4180">
                  <c:v>4180</c:v>
                </c:pt>
                <c:pt idx="4181">
                  <c:v>4181</c:v>
                </c:pt>
                <c:pt idx="4182">
                  <c:v>4182</c:v>
                </c:pt>
                <c:pt idx="4183">
                  <c:v>4183</c:v>
                </c:pt>
                <c:pt idx="4184">
                  <c:v>4184</c:v>
                </c:pt>
                <c:pt idx="4185">
                  <c:v>4185</c:v>
                </c:pt>
                <c:pt idx="4186">
                  <c:v>4186</c:v>
                </c:pt>
                <c:pt idx="4187">
                  <c:v>4187</c:v>
                </c:pt>
                <c:pt idx="4188">
                  <c:v>4188</c:v>
                </c:pt>
                <c:pt idx="4189">
                  <c:v>4189</c:v>
                </c:pt>
                <c:pt idx="4190">
                  <c:v>4190</c:v>
                </c:pt>
                <c:pt idx="4191">
                  <c:v>4191</c:v>
                </c:pt>
                <c:pt idx="4192">
                  <c:v>4192</c:v>
                </c:pt>
                <c:pt idx="4193">
                  <c:v>4193</c:v>
                </c:pt>
                <c:pt idx="4194">
                  <c:v>4194</c:v>
                </c:pt>
                <c:pt idx="4195">
                  <c:v>4195</c:v>
                </c:pt>
                <c:pt idx="4196">
                  <c:v>4196</c:v>
                </c:pt>
                <c:pt idx="4197">
                  <c:v>4197</c:v>
                </c:pt>
                <c:pt idx="4198">
                  <c:v>4198</c:v>
                </c:pt>
                <c:pt idx="4199">
                  <c:v>4199</c:v>
                </c:pt>
                <c:pt idx="4200">
                  <c:v>4200</c:v>
                </c:pt>
                <c:pt idx="4201">
                  <c:v>4201</c:v>
                </c:pt>
                <c:pt idx="4202">
                  <c:v>4202</c:v>
                </c:pt>
                <c:pt idx="4203">
                  <c:v>4203</c:v>
                </c:pt>
                <c:pt idx="4204">
                  <c:v>4204</c:v>
                </c:pt>
                <c:pt idx="4205">
                  <c:v>4205</c:v>
                </c:pt>
                <c:pt idx="4206">
                  <c:v>4206</c:v>
                </c:pt>
                <c:pt idx="4207">
                  <c:v>4207</c:v>
                </c:pt>
                <c:pt idx="4208">
                  <c:v>4208</c:v>
                </c:pt>
                <c:pt idx="4209">
                  <c:v>4209</c:v>
                </c:pt>
                <c:pt idx="4210">
                  <c:v>4210</c:v>
                </c:pt>
                <c:pt idx="4211">
                  <c:v>4211</c:v>
                </c:pt>
                <c:pt idx="4212">
                  <c:v>4212</c:v>
                </c:pt>
                <c:pt idx="4213">
                  <c:v>4213</c:v>
                </c:pt>
                <c:pt idx="4214">
                  <c:v>4214</c:v>
                </c:pt>
                <c:pt idx="4215">
                  <c:v>4215</c:v>
                </c:pt>
                <c:pt idx="4216">
                  <c:v>4216</c:v>
                </c:pt>
                <c:pt idx="4217">
                  <c:v>4217</c:v>
                </c:pt>
                <c:pt idx="4218">
                  <c:v>4218</c:v>
                </c:pt>
                <c:pt idx="4219">
                  <c:v>4219</c:v>
                </c:pt>
                <c:pt idx="4220">
                  <c:v>4220</c:v>
                </c:pt>
                <c:pt idx="4221">
                  <c:v>4221</c:v>
                </c:pt>
                <c:pt idx="4222">
                  <c:v>4222</c:v>
                </c:pt>
                <c:pt idx="4223">
                  <c:v>4223</c:v>
                </c:pt>
                <c:pt idx="4224">
                  <c:v>4224</c:v>
                </c:pt>
                <c:pt idx="4225">
                  <c:v>4225</c:v>
                </c:pt>
                <c:pt idx="4226">
                  <c:v>4226</c:v>
                </c:pt>
                <c:pt idx="4227">
                  <c:v>4227</c:v>
                </c:pt>
                <c:pt idx="4228">
                  <c:v>4228</c:v>
                </c:pt>
                <c:pt idx="4229">
                  <c:v>4229</c:v>
                </c:pt>
                <c:pt idx="4230">
                  <c:v>4230</c:v>
                </c:pt>
                <c:pt idx="4231">
                  <c:v>4231</c:v>
                </c:pt>
                <c:pt idx="4232">
                  <c:v>4232</c:v>
                </c:pt>
                <c:pt idx="4233">
                  <c:v>4233</c:v>
                </c:pt>
                <c:pt idx="4234">
                  <c:v>4234</c:v>
                </c:pt>
                <c:pt idx="4235">
                  <c:v>4235</c:v>
                </c:pt>
                <c:pt idx="4236">
                  <c:v>4236</c:v>
                </c:pt>
                <c:pt idx="4237">
                  <c:v>4237</c:v>
                </c:pt>
                <c:pt idx="4238">
                  <c:v>4238</c:v>
                </c:pt>
                <c:pt idx="4239">
                  <c:v>4239</c:v>
                </c:pt>
                <c:pt idx="4240">
                  <c:v>4240</c:v>
                </c:pt>
                <c:pt idx="4241">
                  <c:v>4241</c:v>
                </c:pt>
                <c:pt idx="4242">
                  <c:v>4242</c:v>
                </c:pt>
                <c:pt idx="4243">
                  <c:v>4243</c:v>
                </c:pt>
                <c:pt idx="4244">
                  <c:v>4244</c:v>
                </c:pt>
                <c:pt idx="4245">
                  <c:v>4245</c:v>
                </c:pt>
                <c:pt idx="4246">
                  <c:v>4246</c:v>
                </c:pt>
                <c:pt idx="4247">
                  <c:v>4247</c:v>
                </c:pt>
                <c:pt idx="4248">
                  <c:v>4248</c:v>
                </c:pt>
                <c:pt idx="4249">
                  <c:v>4249</c:v>
                </c:pt>
                <c:pt idx="4250">
                  <c:v>4250</c:v>
                </c:pt>
                <c:pt idx="4251">
                  <c:v>4251</c:v>
                </c:pt>
                <c:pt idx="4252">
                  <c:v>4252</c:v>
                </c:pt>
                <c:pt idx="4253">
                  <c:v>4253</c:v>
                </c:pt>
                <c:pt idx="4254">
                  <c:v>4254</c:v>
                </c:pt>
                <c:pt idx="4255">
                  <c:v>4255</c:v>
                </c:pt>
                <c:pt idx="4256">
                  <c:v>4256</c:v>
                </c:pt>
                <c:pt idx="4257">
                  <c:v>4257</c:v>
                </c:pt>
                <c:pt idx="4258">
                  <c:v>4258</c:v>
                </c:pt>
                <c:pt idx="4259">
                  <c:v>4259</c:v>
                </c:pt>
                <c:pt idx="4260">
                  <c:v>4260</c:v>
                </c:pt>
                <c:pt idx="4261">
                  <c:v>4261</c:v>
                </c:pt>
                <c:pt idx="4262">
                  <c:v>4262</c:v>
                </c:pt>
                <c:pt idx="4263">
                  <c:v>4263</c:v>
                </c:pt>
                <c:pt idx="4264">
                  <c:v>4264</c:v>
                </c:pt>
                <c:pt idx="4265">
                  <c:v>4265</c:v>
                </c:pt>
                <c:pt idx="4266">
                  <c:v>4266</c:v>
                </c:pt>
                <c:pt idx="4267">
                  <c:v>4267</c:v>
                </c:pt>
                <c:pt idx="4268">
                  <c:v>4268</c:v>
                </c:pt>
                <c:pt idx="4269">
                  <c:v>4269</c:v>
                </c:pt>
                <c:pt idx="4270">
                  <c:v>4270</c:v>
                </c:pt>
                <c:pt idx="4271">
                  <c:v>4271</c:v>
                </c:pt>
                <c:pt idx="4272">
                  <c:v>4272</c:v>
                </c:pt>
                <c:pt idx="4273">
                  <c:v>4273</c:v>
                </c:pt>
                <c:pt idx="4274">
                  <c:v>4274</c:v>
                </c:pt>
                <c:pt idx="4275">
                  <c:v>4275</c:v>
                </c:pt>
                <c:pt idx="4276">
                  <c:v>4276</c:v>
                </c:pt>
                <c:pt idx="4277">
                  <c:v>4277</c:v>
                </c:pt>
                <c:pt idx="4278">
                  <c:v>4278</c:v>
                </c:pt>
                <c:pt idx="4279">
                  <c:v>4279</c:v>
                </c:pt>
                <c:pt idx="4280">
                  <c:v>4280</c:v>
                </c:pt>
                <c:pt idx="4281">
                  <c:v>4281</c:v>
                </c:pt>
                <c:pt idx="4282">
                  <c:v>4282</c:v>
                </c:pt>
                <c:pt idx="4283">
                  <c:v>4283</c:v>
                </c:pt>
                <c:pt idx="4284">
                  <c:v>4284</c:v>
                </c:pt>
                <c:pt idx="4285">
                  <c:v>4285</c:v>
                </c:pt>
                <c:pt idx="4286">
                  <c:v>4286</c:v>
                </c:pt>
                <c:pt idx="4287">
                  <c:v>4287</c:v>
                </c:pt>
                <c:pt idx="4288">
                  <c:v>4288</c:v>
                </c:pt>
                <c:pt idx="4289">
                  <c:v>4289</c:v>
                </c:pt>
                <c:pt idx="4290">
                  <c:v>4290</c:v>
                </c:pt>
                <c:pt idx="4291">
                  <c:v>4291</c:v>
                </c:pt>
                <c:pt idx="4292">
                  <c:v>4292</c:v>
                </c:pt>
                <c:pt idx="4293">
                  <c:v>4293</c:v>
                </c:pt>
                <c:pt idx="4294">
                  <c:v>4294</c:v>
                </c:pt>
                <c:pt idx="4295">
                  <c:v>4295</c:v>
                </c:pt>
                <c:pt idx="4296">
                  <c:v>4296</c:v>
                </c:pt>
                <c:pt idx="4297">
                  <c:v>4297</c:v>
                </c:pt>
                <c:pt idx="4298">
                  <c:v>4298</c:v>
                </c:pt>
                <c:pt idx="4299">
                  <c:v>4299</c:v>
                </c:pt>
                <c:pt idx="4300">
                  <c:v>4300</c:v>
                </c:pt>
                <c:pt idx="4301">
                  <c:v>4301</c:v>
                </c:pt>
                <c:pt idx="4302">
                  <c:v>4302</c:v>
                </c:pt>
                <c:pt idx="4303">
                  <c:v>4303</c:v>
                </c:pt>
                <c:pt idx="4304">
                  <c:v>4304</c:v>
                </c:pt>
                <c:pt idx="4305">
                  <c:v>4305</c:v>
                </c:pt>
                <c:pt idx="4306">
                  <c:v>4306</c:v>
                </c:pt>
                <c:pt idx="4307">
                  <c:v>4307</c:v>
                </c:pt>
                <c:pt idx="4308">
                  <c:v>4308</c:v>
                </c:pt>
                <c:pt idx="4309">
                  <c:v>4309</c:v>
                </c:pt>
                <c:pt idx="4310">
                  <c:v>4310</c:v>
                </c:pt>
                <c:pt idx="4311">
                  <c:v>4311</c:v>
                </c:pt>
                <c:pt idx="4312">
                  <c:v>4312</c:v>
                </c:pt>
                <c:pt idx="4313">
                  <c:v>4313</c:v>
                </c:pt>
                <c:pt idx="4314">
                  <c:v>4314</c:v>
                </c:pt>
                <c:pt idx="4315">
                  <c:v>4315</c:v>
                </c:pt>
                <c:pt idx="4316">
                  <c:v>4316</c:v>
                </c:pt>
                <c:pt idx="4317">
                  <c:v>4317</c:v>
                </c:pt>
                <c:pt idx="4318">
                  <c:v>4318</c:v>
                </c:pt>
                <c:pt idx="4319">
                  <c:v>4319</c:v>
                </c:pt>
                <c:pt idx="4320">
                  <c:v>4320</c:v>
                </c:pt>
                <c:pt idx="4321">
                  <c:v>4321</c:v>
                </c:pt>
                <c:pt idx="4322">
                  <c:v>4322</c:v>
                </c:pt>
                <c:pt idx="4323">
                  <c:v>4323</c:v>
                </c:pt>
                <c:pt idx="4324">
                  <c:v>4324</c:v>
                </c:pt>
                <c:pt idx="4325">
                  <c:v>4325</c:v>
                </c:pt>
                <c:pt idx="4326">
                  <c:v>4326</c:v>
                </c:pt>
                <c:pt idx="4327">
                  <c:v>4327</c:v>
                </c:pt>
                <c:pt idx="4328">
                  <c:v>4328</c:v>
                </c:pt>
                <c:pt idx="4329">
                  <c:v>4329</c:v>
                </c:pt>
                <c:pt idx="4330">
                  <c:v>4330</c:v>
                </c:pt>
                <c:pt idx="4331">
                  <c:v>4331</c:v>
                </c:pt>
                <c:pt idx="4332">
                  <c:v>4332</c:v>
                </c:pt>
                <c:pt idx="4333">
                  <c:v>4333</c:v>
                </c:pt>
                <c:pt idx="4334">
                  <c:v>4334</c:v>
                </c:pt>
                <c:pt idx="4335">
                  <c:v>4335</c:v>
                </c:pt>
                <c:pt idx="4336">
                  <c:v>4336</c:v>
                </c:pt>
                <c:pt idx="4337">
                  <c:v>4337</c:v>
                </c:pt>
                <c:pt idx="4338">
                  <c:v>4338</c:v>
                </c:pt>
                <c:pt idx="4339">
                  <c:v>4339</c:v>
                </c:pt>
                <c:pt idx="4340">
                  <c:v>4340</c:v>
                </c:pt>
                <c:pt idx="4341">
                  <c:v>4341</c:v>
                </c:pt>
                <c:pt idx="4342">
                  <c:v>4342</c:v>
                </c:pt>
                <c:pt idx="4343">
                  <c:v>4343</c:v>
                </c:pt>
                <c:pt idx="4344">
                  <c:v>4344</c:v>
                </c:pt>
                <c:pt idx="4345">
                  <c:v>4345</c:v>
                </c:pt>
                <c:pt idx="4346">
                  <c:v>4346</c:v>
                </c:pt>
                <c:pt idx="4347">
                  <c:v>4347</c:v>
                </c:pt>
                <c:pt idx="4348">
                  <c:v>4348</c:v>
                </c:pt>
                <c:pt idx="4349">
                  <c:v>4349</c:v>
                </c:pt>
                <c:pt idx="4350">
                  <c:v>4350</c:v>
                </c:pt>
                <c:pt idx="4351">
                  <c:v>4351</c:v>
                </c:pt>
                <c:pt idx="4352">
                  <c:v>4352</c:v>
                </c:pt>
                <c:pt idx="4353">
                  <c:v>4353</c:v>
                </c:pt>
                <c:pt idx="4354">
                  <c:v>4354</c:v>
                </c:pt>
                <c:pt idx="4355">
                  <c:v>4355</c:v>
                </c:pt>
                <c:pt idx="4356">
                  <c:v>4356</c:v>
                </c:pt>
                <c:pt idx="4357">
                  <c:v>4357</c:v>
                </c:pt>
                <c:pt idx="4358">
                  <c:v>4358</c:v>
                </c:pt>
                <c:pt idx="4359">
                  <c:v>4359</c:v>
                </c:pt>
                <c:pt idx="4360">
                  <c:v>4360</c:v>
                </c:pt>
                <c:pt idx="4361">
                  <c:v>4361</c:v>
                </c:pt>
                <c:pt idx="4362">
                  <c:v>4362</c:v>
                </c:pt>
                <c:pt idx="4363">
                  <c:v>4363</c:v>
                </c:pt>
                <c:pt idx="4364">
                  <c:v>4364</c:v>
                </c:pt>
                <c:pt idx="4365">
                  <c:v>4365</c:v>
                </c:pt>
                <c:pt idx="4366">
                  <c:v>4366</c:v>
                </c:pt>
                <c:pt idx="4367">
                  <c:v>4367</c:v>
                </c:pt>
                <c:pt idx="4368">
                  <c:v>4368</c:v>
                </c:pt>
                <c:pt idx="4369">
                  <c:v>4369</c:v>
                </c:pt>
                <c:pt idx="4370">
                  <c:v>4370</c:v>
                </c:pt>
                <c:pt idx="4371">
                  <c:v>4371</c:v>
                </c:pt>
                <c:pt idx="4372">
                  <c:v>4372</c:v>
                </c:pt>
                <c:pt idx="4373">
                  <c:v>4373</c:v>
                </c:pt>
                <c:pt idx="4374">
                  <c:v>4374</c:v>
                </c:pt>
                <c:pt idx="4375">
                  <c:v>4375</c:v>
                </c:pt>
                <c:pt idx="4376">
                  <c:v>4376</c:v>
                </c:pt>
                <c:pt idx="4377">
                  <c:v>4377</c:v>
                </c:pt>
                <c:pt idx="4378">
                  <c:v>4378</c:v>
                </c:pt>
                <c:pt idx="4379">
                  <c:v>4379</c:v>
                </c:pt>
                <c:pt idx="4380">
                  <c:v>4380</c:v>
                </c:pt>
                <c:pt idx="4381">
                  <c:v>4381</c:v>
                </c:pt>
                <c:pt idx="4382">
                  <c:v>4382</c:v>
                </c:pt>
                <c:pt idx="4383">
                  <c:v>4383</c:v>
                </c:pt>
                <c:pt idx="4384">
                  <c:v>4384</c:v>
                </c:pt>
                <c:pt idx="4385">
                  <c:v>4385</c:v>
                </c:pt>
                <c:pt idx="4386">
                  <c:v>4386</c:v>
                </c:pt>
                <c:pt idx="4387">
                  <c:v>4387</c:v>
                </c:pt>
                <c:pt idx="4388">
                  <c:v>4388</c:v>
                </c:pt>
                <c:pt idx="4389">
                  <c:v>4389</c:v>
                </c:pt>
                <c:pt idx="4390">
                  <c:v>4390</c:v>
                </c:pt>
                <c:pt idx="4391">
                  <c:v>4391</c:v>
                </c:pt>
                <c:pt idx="4392">
                  <c:v>4392</c:v>
                </c:pt>
                <c:pt idx="4393">
                  <c:v>4393</c:v>
                </c:pt>
                <c:pt idx="4394">
                  <c:v>4394</c:v>
                </c:pt>
                <c:pt idx="4395">
                  <c:v>4395</c:v>
                </c:pt>
                <c:pt idx="4396">
                  <c:v>4396</c:v>
                </c:pt>
                <c:pt idx="4397">
                  <c:v>4397</c:v>
                </c:pt>
                <c:pt idx="4398">
                  <c:v>4398</c:v>
                </c:pt>
                <c:pt idx="4399">
                  <c:v>4399</c:v>
                </c:pt>
                <c:pt idx="4400">
                  <c:v>4400</c:v>
                </c:pt>
                <c:pt idx="4401">
                  <c:v>4401</c:v>
                </c:pt>
                <c:pt idx="4402">
                  <c:v>4402</c:v>
                </c:pt>
                <c:pt idx="4403">
                  <c:v>4403</c:v>
                </c:pt>
                <c:pt idx="4404">
                  <c:v>4404</c:v>
                </c:pt>
                <c:pt idx="4405">
                  <c:v>4405</c:v>
                </c:pt>
                <c:pt idx="4406">
                  <c:v>4406</c:v>
                </c:pt>
                <c:pt idx="4407">
                  <c:v>4407</c:v>
                </c:pt>
                <c:pt idx="4408">
                  <c:v>4408</c:v>
                </c:pt>
                <c:pt idx="4409">
                  <c:v>4409</c:v>
                </c:pt>
                <c:pt idx="4410">
                  <c:v>4410</c:v>
                </c:pt>
                <c:pt idx="4411">
                  <c:v>4411</c:v>
                </c:pt>
                <c:pt idx="4412">
                  <c:v>4412</c:v>
                </c:pt>
                <c:pt idx="4413">
                  <c:v>4413</c:v>
                </c:pt>
                <c:pt idx="4414">
                  <c:v>4414</c:v>
                </c:pt>
                <c:pt idx="4415">
                  <c:v>4415</c:v>
                </c:pt>
                <c:pt idx="4416">
                  <c:v>4416</c:v>
                </c:pt>
                <c:pt idx="4417">
                  <c:v>4417</c:v>
                </c:pt>
                <c:pt idx="4418">
                  <c:v>4418</c:v>
                </c:pt>
                <c:pt idx="4419">
                  <c:v>4419</c:v>
                </c:pt>
                <c:pt idx="4420">
                  <c:v>4420</c:v>
                </c:pt>
                <c:pt idx="4421">
                  <c:v>4421</c:v>
                </c:pt>
                <c:pt idx="4422">
                  <c:v>4422</c:v>
                </c:pt>
                <c:pt idx="4423">
                  <c:v>4423</c:v>
                </c:pt>
                <c:pt idx="4424">
                  <c:v>4424</c:v>
                </c:pt>
                <c:pt idx="4425">
                  <c:v>4425</c:v>
                </c:pt>
                <c:pt idx="4426">
                  <c:v>4426</c:v>
                </c:pt>
                <c:pt idx="4427">
                  <c:v>4427</c:v>
                </c:pt>
                <c:pt idx="4428">
                  <c:v>4428</c:v>
                </c:pt>
                <c:pt idx="4429">
                  <c:v>4429</c:v>
                </c:pt>
                <c:pt idx="4430">
                  <c:v>4430</c:v>
                </c:pt>
                <c:pt idx="4431">
                  <c:v>4431</c:v>
                </c:pt>
                <c:pt idx="4432">
                  <c:v>4432</c:v>
                </c:pt>
                <c:pt idx="4433">
                  <c:v>4433</c:v>
                </c:pt>
                <c:pt idx="4434">
                  <c:v>4434</c:v>
                </c:pt>
                <c:pt idx="4435">
                  <c:v>4435</c:v>
                </c:pt>
                <c:pt idx="4436">
                  <c:v>4436</c:v>
                </c:pt>
                <c:pt idx="4437">
                  <c:v>4437</c:v>
                </c:pt>
                <c:pt idx="4438">
                  <c:v>4438</c:v>
                </c:pt>
                <c:pt idx="4439">
                  <c:v>4439</c:v>
                </c:pt>
                <c:pt idx="4440">
                  <c:v>4440</c:v>
                </c:pt>
                <c:pt idx="4441">
                  <c:v>4441</c:v>
                </c:pt>
                <c:pt idx="4442">
                  <c:v>4442</c:v>
                </c:pt>
                <c:pt idx="4443">
                  <c:v>4443</c:v>
                </c:pt>
                <c:pt idx="4444">
                  <c:v>4444</c:v>
                </c:pt>
                <c:pt idx="4445">
                  <c:v>4445</c:v>
                </c:pt>
                <c:pt idx="4446">
                  <c:v>4446</c:v>
                </c:pt>
                <c:pt idx="4447">
                  <c:v>4447</c:v>
                </c:pt>
                <c:pt idx="4448">
                  <c:v>4448</c:v>
                </c:pt>
                <c:pt idx="4449">
                  <c:v>4449</c:v>
                </c:pt>
                <c:pt idx="4450">
                  <c:v>4450</c:v>
                </c:pt>
                <c:pt idx="4451">
                  <c:v>4451</c:v>
                </c:pt>
                <c:pt idx="4452">
                  <c:v>4452</c:v>
                </c:pt>
                <c:pt idx="4453">
                  <c:v>4453</c:v>
                </c:pt>
                <c:pt idx="4454">
                  <c:v>4454</c:v>
                </c:pt>
                <c:pt idx="4455">
                  <c:v>4455</c:v>
                </c:pt>
                <c:pt idx="4456">
                  <c:v>4456</c:v>
                </c:pt>
                <c:pt idx="4457">
                  <c:v>4457</c:v>
                </c:pt>
                <c:pt idx="4458">
                  <c:v>4458</c:v>
                </c:pt>
                <c:pt idx="4459">
                  <c:v>4459</c:v>
                </c:pt>
                <c:pt idx="4460">
                  <c:v>4460</c:v>
                </c:pt>
                <c:pt idx="4461">
                  <c:v>4461</c:v>
                </c:pt>
                <c:pt idx="4462">
                  <c:v>4462</c:v>
                </c:pt>
                <c:pt idx="4463">
                  <c:v>4463</c:v>
                </c:pt>
                <c:pt idx="4464">
                  <c:v>4464</c:v>
                </c:pt>
                <c:pt idx="4465">
                  <c:v>4465</c:v>
                </c:pt>
                <c:pt idx="4466">
                  <c:v>4466</c:v>
                </c:pt>
                <c:pt idx="4467">
                  <c:v>4467</c:v>
                </c:pt>
                <c:pt idx="4468">
                  <c:v>4468</c:v>
                </c:pt>
                <c:pt idx="4469">
                  <c:v>4469</c:v>
                </c:pt>
                <c:pt idx="4470">
                  <c:v>4470</c:v>
                </c:pt>
                <c:pt idx="4471">
                  <c:v>4471</c:v>
                </c:pt>
                <c:pt idx="4472">
                  <c:v>4472</c:v>
                </c:pt>
                <c:pt idx="4473">
                  <c:v>4473</c:v>
                </c:pt>
                <c:pt idx="4474">
                  <c:v>4474</c:v>
                </c:pt>
                <c:pt idx="4475">
                  <c:v>4475</c:v>
                </c:pt>
                <c:pt idx="4476">
                  <c:v>4476</c:v>
                </c:pt>
                <c:pt idx="4477">
                  <c:v>4477</c:v>
                </c:pt>
                <c:pt idx="4478">
                  <c:v>4478</c:v>
                </c:pt>
                <c:pt idx="4479">
                  <c:v>4479</c:v>
                </c:pt>
                <c:pt idx="4480">
                  <c:v>4480</c:v>
                </c:pt>
                <c:pt idx="4481">
                  <c:v>4481</c:v>
                </c:pt>
                <c:pt idx="4482">
                  <c:v>4482</c:v>
                </c:pt>
                <c:pt idx="4483">
                  <c:v>4483</c:v>
                </c:pt>
                <c:pt idx="4484">
                  <c:v>4484</c:v>
                </c:pt>
                <c:pt idx="4485">
                  <c:v>4485</c:v>
                </c:pt>
                <c:pt idx="4486">
                  <c:v>4486</c:v>
                </c:pt>
                <c:pt idx="4487">
                  <c:v>4487</c:v>
                </c:pt>
                <c:pt idx="4488">
                  <c:v>4488</c:v>
                </c:pt>
                <c:pt idx="4489">
                  <c:v>4489</c:v>
                </c:pt>
                <c:pt idx="4490">
                  <c:v>4490</c:v>
                </c:pt>
                <c:pt idx="4491">
                  <c:v>4491</c:v>
                </c:pt>
                <c:pt idx="4492">
                  <c:v>4492</c:v>
                </c:pt>
                <c:pt idx="4493">
                  <c:v>4493</c:v>
                </c:pt>
                <c:pt idx="4494">
                  <c:v>4494</c:v>
                </c:pt>
                <c:pt idx="4495">
                  <c:v>4495</c:v>
                </c:pt>
                <c:pt idx="4496">
                  <c:v>4496</c:v>
                </c:pt>
                <c:pt idx="4497">
                  <c:v>4497</c:v>
                </c:pt>
                <c:pt idx="4498">
                  <c:v>4498</c:v>
                </c:pt>
                <c:pt idx="4499">
                  <c:v>4499</c:v>
                </c:pt>
                <c:pt idx="4500">
                  <c:v>4500</c:v>
                </c:pt>
                <c:pt idx="4501">
                  <c:v>4501</c:v>
                </c:pt>
                <c:pt idx="4502">
                  <c:v>4502</c:v>
                </c:pt>
                <c:pt idx="4503">
                  <c:v>4503</c:v>
                </c:pt>
                <c:pt idx="4504">
                  <c:v>4504</c:v>
                </c:pt>
                <c:pt idx="4505">
                  <c:v>4505</c:v>
                </c:pt>
                <c:pt idx="4506">
                  <c:v>4506</c:v>
                </c:pt>
                <c:pt idx="4507">
                  <c:v>4507</c:v>
                </c:pt>
                <c:pt idx="4508">
                  <c:v>4508</c:v>
                </c:pt>
                <c:pt idx="4509">
                  <c:v>4509</c:v>
                </c:pt>
                <c:pt idx="4510">
                  <c:v>4510</c:v>
                </c:pt>
                <c:pt idx="4511">
                  <c:v>4511</c:v>
                </c:pt>
                <c:pt idx="4512">
                  <c:v>4512</c:v>
                </c:pt>
                <c:pt idx="4513">
                  <c:v>4513</c:v>
                </c:pt>
                <c:pt idx="4514">
                  <c:v>4514</c:v>
                </c:pt>
                <c:pt idx="4515">
                  <c:v>4515</c:v>
                </c:pt>
                <c:pt idx="4516">
                  <c:v>4516</c:v>
                </c:pt>
                <c:pt idx="4517">
                  <c:v>4517</c:v>
                </c:pt>
                <c:pt idx="4518">
                  <c:v>4518</c:v>
                </c:pt>
                <c:pt idx="4519">
                  <c:v>4519</c:v>
                </c:pt>
                <c:pt idx="4520">
                  <c:v>4520</c:v>
                </c:pt>
                <c:pt idx="4521">
                  <c:v>4521</c:v>
                </c:pt>
                <c:pt idx="4522">
                  <c:v>4522</c:v>
                </c:pt>
                <c:pt idx="4523">
                  <c:v>4523</c:v>
                </c:pt>
                <c:pt idx="4524">
                  <c:v>4524</c:v>
                </c:pt>
                <c:pt idx="4525">
                  <c:v>4525</c:v>
                </c:pt>
                <c:pt idx="4526">
                  <c:v>4526</c:v>
                </c:pt>
                <c:pt idx="4527">
                  <c:v>4527</c:v>
                </c:pt>
                <c:pt idx="4528">
                  <c:v>4528</c:v>
                </c:pt>
                <c:pt idx="4529">
                  <c:v>4529</c:v>
                </c:pt>
                <c:pt idx="4530">
                  <c:v>4530</c:v>
                </c:pt>
                <c:pt idx="4531">
                  <c:v>4531</c:v>
                </c:pt>
                <c:pt idx="4532">
                  <c:v>4532</c:v>
                </c:pt>
                <c:pt idx="4533">
                  <c:v>4533</c:v>
                </c:pt>
                <c:pt idx="4534">
                  <c:v>4534</c:v>
                </c:pt>
                <c:pt idx="4535">
                  <c:v>4535</c:v>
                </c:pt>
                <c:pt idx="4536">
                  <c:v>4536</c:v>
                </c:pt>
                <c:pt idx="4537">
                  <c:v>4537</c:v>
                </c:pt>
                <c:pt idx="4538">
                  <c:v>4538</c:v>
                </c:pt>
                <c:pt idx="4539">
                  <c:v>4539</c:v>
                </c:pt>
                <c:pt idx="4540">
                  <c:v>4540</c:v>
                </c:pt>
                <c:pt idx="4541">
                  <c:v>4541</c:v>
                </c:pt>
                <c:pt idx="4542">
                  <c:v>4542</c:v>
                </c:pt>
                <c:pt idx="4543">
                  <c:v>4543</c:v>
                </c:pt>
                <c:pt idx="4544">
                  <c:v>4544</c:v>
                </c:pt>
                <c:pt idx="4545">
                  <c:v>4545</c:v>
                </c:pt>
                <c:pt idx="4546">
                  <c:v>4546</c:v>
                </c:pt>
                <c:pt idx="4547">
                  <c:v>4547</c:v>
                </c:pt>
                <c:pt idx="4548">
                  <c:v>4548</c:v>
                </c:pt>
                <c:pt idx="4549">
                  <c:v>4549</c:v>
                </c:pt>
                <c:pt idx="4550">
                  <c:v>4550</c:v>
                </c:pt>
                <c:pt idx="4551">
                  <c:v>4551</c:v>
                </c:pt>
                <c:pt idx="4552">
                  <c:v>4552</c:v>
                </c:pt>
                <c:pt idx="4553">
                  <c:v>4553</c:v>
                </c:pt>
                <c:pt idx="4554">
                  <c:v>4554</c:v>
                </c:pt>
                <c:pt idx="4555">
                  <c:v>4555</c:v>
                </c:pt>
                <c:pt idx="4556">
                  <c:v>4556</c:v>
                </c:pt>
                <c:pt idx="4557">
                  <c:v>4557</c:v>
                </c:pt>
                <c:pt idx="4558">
                  <c:v>4558</c:v>
                </c:pt>
                <c:pt idx="4559">
                  <c:v>4559</c:v>
                </c:pt>
                <c:pt idx="4560">
                  <c:v>4560</c:v>
                </c:pt>
                <c:pt idx="4561">
                  <c:v>4561</c:v>
                </c:pt>
                <c:pt idx="4562">
                  <c:v>4562</c:v>
                </c:pt>
                <c:pt idx="4563">
                  <c:v>4563</c:v>
                </c:pt>
                <c:pt idx="4564">
                  <c:v>4564</c:v>
                </c:pt>
                <c:pt idx="4565">
                  <c:v>4565</c:v>
                </c:pt>
                <c:pt idx="4566">
                  <c:v>4566</c:v>
                </c:pt>
                <c:pt idx="4567">
                  <c:v>4567</c:v>
                </c:pt>
                <c:pt idx="4568">
                  <c:v>4568</c:v>
                </c:pt>
                <c:pt idx="4569">
                  <c:v>4569</c:v>
                </c:pt>
                <c:pt idx="4570">
                  <c:v>4570</c:v>
                </c:pt>
                <c:pt idx="4571">
                  <c:v>4571</c:v>
                </c:pt>
                <c:pt idx="4572">
                  <c:v>4572</c:v>
                </c:pt>
                <c:pt idx="4573">
                  <c:v>4573</c:v>
                </c:pt>
                <c:pt idx="4574">
                  <c:v>4574</c:v>
                </c:pt>
                <c:pt idx="4575">
                  <c:v>4575</c:v>
                </c:pt>
                <c:pt idx="4576">
                  <c:v>4576</c:v>
                </c:pt>
                <c:pt idx="4577">
                  <c:v>4577</c:v>
                </c:pt>
                <c:pt idx="4578">
                  <c:v>4578</c:v>
                </c:pt>
                <c:pt idx="4579">
                  <c:v>4579</c:v>
                </c:pt>
                <c:pt idx="4580">
                  <c:v>4580</c:v>
                </c:pt>
                <c:pt idx="4581">
                  <c:v>4581</c:v>
                </c:pt>
                <c:pt idx="4582">
                  <c:v>4582</c:v>
                </c:pt>
                <c:pt idx="4583">
                  <c:v>4583</c:v>
                </c:pt>
                <c:pt idx="4584">
                  <c:v>4584</c:v>
                </c:pt>
                <c:pt idx="4585">
                  <c:v>4585</c:v>
                </c:pt>
                <c:pt idx="4586">
                  <c:v>4586</c:v>
                </c:pt>
                <c:pt idx="4587">
                  <c:v>4587</c:v>
                </c:pt>
                <c:pt idx="4588">
                  <c:v>4588</c:v>
                </c:pt>
                <c:pt idx="4589">
                  <c:v>4589</c:v>
                </c:pt>
                <c:pt idx="4590">
                  <c:v>4590</c:v>
                </c:pt>
                <c:pt idx="4591">
                  <c:v>4591</c:v>
                </c:pt>
                <c:pt idx="4592">
                  <c:v>4592</c:v>
                </c:pt>
                <c:pt idx="4593">
                  <c:v>4593</c:v>
                </c:pt>
                <c:pt idx="4594">
                  <c:v>4594</c:v>
                </c:pt>
                <c:pt idx="4595">
                  <c:v>4595</c:v>
                </c:pt>
                <c:pt idx="4596">
                  <c:v>4596</c:v>
                </c:pt>
                <c:pt idx="4597">
                  <c:v>4597</c:v>
                </c:pt>
                <c:pt idx="4598">
                  <c:v>4598</c:v>
                </c:pt>
                <c:pt idx="4599">
                  <c:v>4599</c:v>
                </c:pt>
                <c:pt idx="4600">
                  <c:v>4600</c:v>
                </c:pt>
                <c:pt idx="4601">
                  <c:v>4601</c:v>
                </c:pt>
                <c:pt idx="4602">
                  <c:v>4602</c:v>
                </c:pt>
                <c:pt idx="4603">
                  <c:v>4603</c:v>
                </c:pt>
                <c:pt idx="4604">
                  <c:v>4604</c:v>
                </c:pt>
                <c:pt idx="4605">
                  <c:v>4605</c:v>
                </c:pt>
                <c:pt idx="4606">
                  <c:v>4606</c:v>
                </c:pt>
                <c:pt idx="4607">
                  <c:v>4607</c:v>
                </c:pt>
                <c:pt idx="4608">
                  <c:v>4608</c:v>
                </c:pt>
                <c:pt idx="4609">
                  <c:v>4609</c:v>
                </c:pt>
                <c:pt idx="4610">
                  <c:v>4610</c:v>
                </c:pt>
                <c:pt idx="4611">
                  <c:v>4611</c:v>
                </c:pt>
                <c:pt idx="4612">
                  <c:v>4612</c:v>
                </c:pt>
                <c:pt idx="4613">
                  <c:v>4613</c:v>
                </c:pt>
                <c:pt idx="4614">
                  <c:v>4614</c:v>
                </c:pt>
                <c:pt idx="4615">
                  <c:v>4615</c:v>
                </c:pt>
                <c:pt idx="4616">
                  <c:v>4616</c:v>
                </c:pt>
                <c:pt idx="4617">
                  <c:v>4617</c:v>
                </c:pt>
                <c:pt idx="4618">
                  <c:v>4618</c:v>
                </c:pt>
                <c:pt idx="4619">
                  <c:v>4619</c:v>
                </c:pt>
                <c:pt idx="4620">
                  <c:v>4620</c:v>
                </c:pt>
                <c:pt idx="4621">
                  <c:v>4621</c:v>
                </c:pt>
                <c:pt idx="4622">
                  <c:v>4622</c:v>
                </c:pt>
                <c:pt idx="4623">
                  <c:v>4623</c:v>
                </c:pt>
                <c:pt idx="4624">
                  <c:v>4624</c:v>
                </c:pt>
                <c:pt idx="4625">
                  <c:v>4625</c:v>
                </c:pt>
                <c:pt idx="4626">
                  <c:v>4626</c:v>
                </c:pt>
                <c:pt idx="4627">
                  <c:v>4627</c:v>
                </c:pt>
                <c:pt idx="4628">
                  <c:v>4628</c:v>
                </c:pt>
                <c:pt idx="4629">
                  <c:v>4629</c:v>
                </c:pt>
                <c:pt idx="4630">
                  <c:v>4630</c:v>
                </c:pt>
                <c:pt idx="4631">
                  <c:v>4631</c:v>
                </c:pt>
                <c:pt idx="4632">
                  <c:v>4632</c:v>
                </c:pt>
                <c:pt idx="4633">
                  <c:v>4633</c:v>
                </c:pt>
                <c:pt idx="4634">
                  <c:v>4634</c:v>
                </c:pt>
                <c:pt idx="4635">
                  <c:v>4635</c:v>
                </c:pt>
                <c:pt idx="4636">
                  <c:v>4636</c:v>
                </c:pt>
                <c:pt idx="4637">
                  <c:v>4637</c:v>
                </c:pt>
                <c:pt idx="4638">
                  <c:v>4638</c:v>
                </c:pt>
                <c:pt idx="4639">
                  <c:v>4639</c:v>
                </c:pt>
                <c:pt idx="4640">
                  <c:v>4640</c:v>
                </c:pt>
                <c:pt idx="4641">
                  <c:v>4641</c:v>
                </c:pt>
                <c:pt idx="4642">
                  <c:v>4642</c:v>
                </c:pt>
                <c:pt idx="4643">
                  <c:v>4643</c:v>
                </c:pt>
                <c:pt idx="4644">
                  <c:v>4644</c:v>
                </c:pt>
                <c:pt idx="4645">
                  <c:v>4645</c:v>
                </c:pt>
                <c:pt idx="4646">
                  <c:v>4646</c:v>
                </c:pt>
                <c:pt idx="4647">
                  <c:v>4647</c:v>
                </c:pt>
                <c:pt idx="4648">
                  <c:v>4648</c:v>
                </c:pt>
                <c:pt idx="4649">
                  <c:v>4649</c:v>
                </c:pt>
                <c:pt idx="4650">
                  <c:v>4650</c:v>
                </c:pt>
                <c:pt idx="4651">
                  <c:v>4651</c:v>
                </c:pt>
                <c:pt idx="4652">
                  <c:v>4652</c:v>
                </c:pt>
                <c:pt idx="4653">
                  <c:v>4653</c:v>
                </c:pt>
                <c:pt idx="4654">
                  <c:v>4654</c:v>
                </c:pt>
                <c:pt idx="4655">
                  <c:v>4655</c:v>
                </c:pt>
                <c:pt idx="4656">
                  <c:v>4656</c:v>
                </c:pt>
                <c:pt idx="4657">
                  <c:v>4657</c:v>
                </c:pt>
                <c:pt idx="4658">
                  <c:v>4658</c:v>
                </c:pt>
                <c:pt idx="4659">
                  <c:v>4659</c:v>
                </c:pt>
                <c:pt idx="4660">
                  <c:v>4660</c:v>
                </c:pt>
                <c:pt idx="4661">
                  <c:v>4661</c:v>
                </c:pt>
                <c:pt idx="4662">
                  <c:v>4662</c:v>
                </c:pt>
                <c:pt idx="4663">
                  <c:v>4663</c:v>
                </c:pt>
                <c:pt idx="4664">
                  <c:v>4664</c:v>
                </c:pt>
                <c:pt idx="4665">
                  <c:v>4665</c:v>
                </c:pt>
                <c:pt idx="4666">
                  <c:v>4666</c:v>
                </c:pt>
                <c:pt idx="4667">
                  <c:v>4667</c:v>
                </c:pt>
                <c:pt idx="4668">
                  <c:v>4668</c:v>
                </c:pt>
                <c:pt idx="4669">
                  <c:v>4669</c:v>
                </c:pt>
                <c:pt idx="4670">
                  <c:v>4670</c:v>
                </c:pt>
                <c:pt idx="4671">
                  <c:v>4671</c:v>
                </c:pt>
                <c:pt idx="4672">
                  <c:v>4672</c:v>
                </c:pt>
                <c:pt idx="4673">
                  <c:v>4673</c:v>
                </c:pt>
                <c:pt idx="4674">
                  <c:v>4674</c:v>
                </c:pt>
                <c:pt idx="4675">
                  <c:v>4675</c:v>
                </c:pt>
                <c:pt idx="4676">
                  <c:v>4676</c:v>
                </c:pt>
                <c:pt idx="4677">
                  <c:v>4677</c:v>
                </c:pt>
                <c:pt idx="4678">
                  <c:v>4678</c:v>
                </c:pt>
                <c:pt idx="4679">
                  <c:v>4679</c:v>
                </c:pt>
                <c:pt idx="4680">
                  <c:v>4680</c:v>
                </c:pt>
                <c:pt idx="4681">
                  <c:v>4681</c:v>
                </c:pt>
                <c:pt idx="4682">
                  <c:v>4682</c:v>
                </c:pt>
                <c:pt idx="4683">
                  <c:v>4683</c:v>
                </c:pt>
                <c:pt idx="4684">
                  <c:v>4684</c:v>
                </c:pt>
                <c:pt idx="4685">
                  <c:v>4685</c:v>
                </c:pt>
                <c:pt idx="4686">
                  <c:v>4686</c:v>
                </c:pt>
                <c:pt idx="4687">
                  <c:v>4687</c:v>
                </c:pt>
                <c:pt idx="4688">
                  <c:v>4688</c:v>
                </c:pt>
                <c:pt idx="4689">
                  <c:v>4689</c:v>
                </c:pt>
                <c:pt idx="4690">
                  <c:v>4690</c:v>
                </c:pt>
                <c:pt idx="4691">
                  <c:v>4691</c:v>
                </c:pt>
                <c:pt idx="4692">
                  <c:v>4692</c:v>
                </c:pt>
                <c:pt idx="4693">
                  <c:v>4693</c:v>
                </c:pt>
                <c:pt idx="4694">
                  <c:v>4694</c:v>
                </c:pt>
                <c:pt idx="4695">
                  <c:v>4695</c:v>
                </c:pt>
                <c:pt idx="4696">
                  <c:v>4696</c:v>
                </c:pt>
                <c:pt idx="4697">
                  <c:v>4697</c:v>
                </c:pt>
                <c:pt idx="4698">
                  <c:v>4698</c:v>
                </c:pt>
                <c:pt idx="4699">
                  <c:v>4699</c:v>
                </c:pt>
                <c:pt idx="4700">
                  <c:v>4700</c:v>
                </c:pt>
                <c:pt idx="4701">
                  <c:v>4701</c:v>
                </c:pt>
                <c:pt idx="4702">
                  <c:v>4702</c:v>
                </c:pt>
                <c:pt idx="4703">
                  <c:v>4703</c:v>
                </c:pt>
                <c:pt idx="4704">
                  <c:v>4704</c:v>
                </c:pt>
                <c:pt idx="4705">
                  <c:v>4705</c:v>
                </c:pt>
                <c:pt idx="4706">
                  <c:v>4706</c:v>
                </c:pt>
                <c:pt idx="4707">
                  <c:v>4707</c:v>
                </c:pt>
                <c:pt idx="4708">
                  <c:v>4708</c:v>
                </c:pt>
                <c:pt idx="4709">
                  <c:v>4709</c:v>
                </c:pt>
                <c:pt idx="4710">
                  <c:v>4710</c:v>
                </c:pt>
                <c:pt idx="4711">
                  <c:v>4711</c:v>
                </c:pt>
                <c:pt idx="4712">
                  <c:v>4712</c:v>
                </c:pt>
                <c:pt idx="4713">
                  <c:v>4713</c:v>
                </c:pt>
                <c:pt idx="4714">
                  <c:v>4714</c:v>
                </c:pt>
                <c:pt idx="4715">
                  <c:v>4715</c:v>
                </c:pt>
                <c:pt idx="4716">
                  <c:v>4716</c:v>
                </c:pt>
                <c:pt idx="4717">
                  <c:v>4717</c:v>
                </c:pt>
                <c:pt idx="4718">
                  <c:v>4718</c:v>
                </c:pt>
                <c:pt idx="4719">
                  <c:v>4719</c:v>
                </c:pt>
                <c:pt idx="4720">
                  <c:v>4720</c:v>
                </c:pt>
                <c:pt idx="4721">
                  <c:v>4721</c:v>
                </c:pt>
                <c:pt idx="4722">
                  <c:v>4722</c:v>
                </c:pt>
                <c:pt idx="4723">
                  <c:v>4723</c:v>
                </c:pt>
                <c:pt idx="4724">
                  <c:v>4724</c:v>
                </c:pt>
                <c:pt idx="4725">
                  <c:v>4725</c:v>
                </c:pt>
                <c:pt idx="4726">
                  <c:v>4726</c:v>
                </c:pt>
                <c:pt idx="4727">
                  <c:v>4727</c:v>
                </c:pt>
                <c:pt idx="4728">
                  <c:v>4728</c:v>
                </c:pt>
                <c:pt idx="4729">
                  <c:v>4729</c:v>
                </c:pt>
                <c:pt idx="4730">
                  <c:v>4730</c:v>
                </c:pt>
                <c:pt idx="4731">
                  <c:v>4731</c:v>
                </c:pt>
                <c:pt idx="4732">
                  <c:v>4732</c:v>
                </c:pt>
                <c:pt idx="4733">
                  <c:v>4733</c:v>
                </c:pt>
                <c:pt idx="4734">
                  <c:v>4734</c:v>
                </c:pt>
                <c:pt idx="4735">
                  <c:v>4735</c:v>
                </c:pt>
                <c:pt idx="4736">
                  <c:v>4736</c:v>
                </c:pt>
                <c:pt idx="4737">
                  <c:v>4737</c:v>
                </c:pt>
                <c:pt idx="4738">
                  <c:v>4738</c:v>
                </c:pt>
                <c:pt idx="4739">
                  <c:v>4739</c:v>
                </c:pt>
                <c:pt idx="4740">
                  <c:v>4740</c:v>
                </c:pt>
                <c:pt idx="4741">
                  <c:v>4741</c:v>
                </c:pt>
                <c:pt idx="4742">
                  <c:v>4742</c:v>
                </c:pt>
                <c:pt idx="4743">
                  <c:v>4743</c:v>
                </c:pt>
                <c:pt idx="4744">
                  <c:v>4744</c:v>
                </c:pt>
                <c:pt idx="4745">
                  <c:v>4745</c:v>
                </c:pt>
                <c:pt idx="4746">
                  <c:v>4746</c:v>
                </c:pt>
                <c:pt idx="4747">
                  <c:v>4747</c:v>
                </c:pt>
                <c:pt idx="4748">
                  <c:v>4748</c:v>
                </c:pt>
                <c:pt idx="4749">
                  <c:v>4749</c:v>
                </c:pt>
                <c:pt idx="4750">
                  <c:v>4750</c:v>
                </c:pt>
                <c:pt idx="4751">
                  <c:v>4751</c:v>
                </c:pt>
                <c:pt idx="4752">
                  <c:v>4752</c:v>
                </c:pt>
                <c:pt idx="4753">
                  <c:v>4753</c:v>
                </c:pt>
                <c:pt idx="4754">
                  <c:v>4754</c:v>
                </c:pt>
                <c:pt idx="4755">
                  <c:v>4755</c:v>
                </c:pt>
                <c:pt idx="4756">
                  <c:v>4756</c:v>
                </c:pt>
                <c:pt idx="4757">
                  <c:v>4757</c:v>
                </c:pt>
                <c:pt idx="4758">
                  <c:v>4758</c:v>
                </c:pt>
                <c:pt idx="4759">
                  <c:v>4759</c:v>
                </c:pt>
                <c:pt idx="4760">
                  <c:v>4760</c:v>
                </c:pt>
                <c:pt idx="4761">
                  <c:v>4761</c:v>
                </c:pt>
                <c:pt idx="4762">
                  <c:v>4762</c:v>
                </c:pt>
                <c:pt idx="4763">
                  <c:v>4763</c:v>
                </c:pt>
                <c:pt idx="4764">
                  <c:v>4764</c:v>
                </c:pt>
                <c:pt idx="4765">
                  <c:v>4765</c:v>
                </c:pt>
                <c:pt idx="4766">
                  <c:v>4766</c:v>
                </c:pt>
                <c:pt idx="4767">
                  <c:v>4767</c:v>
                </c:pt>
                <c:pt idx="4768">
                  <c:v>4768</c:v>
                </c:pt>
                <c:pt idx="4769">
                  <c:v>4769</c:v>
                </c:pt>
                <c:pt idx="4770">
                  <c:v>4770</c:v>
                </c:pt>
                <c:pt idx="4771">
                  <c:v>4771</c:v>
                </c:pt>
                <c:pt idx="4772">
                  <c:v>4772</c:v>
                </c:pt>
                <c:pt idx="4773">
                  <c:v>4773</c:v>
                </c:pt>
                <c:pt idx="4774">
                  <c:v>4774</c:v>
                </c:pt>
                <c:pt idx="4775">
                  <c:v>4775</c:v>
                </c:pt>
                <c:pt idx="4776">
                  <c:v>4776</c:v>
                </c:pt>
                <c:pt idx="4777">
                  <c:v>4777</c:v>
                </c:pt>
                <c:pt idx="4778">
                  <c:v>4778</c:v>
                </c:pt>
                <c:pt idx="4779">
                  <c:v>4779</c:v>
                </c:pt>
                <c:pt idx="4780">
                  <c:v>4780</c:v>
                </c:pt>
                <c:pt idx="4781">
                  <c:v>4781</c:v>
                </c:pt>
                <c:pt idx="4782">
                  <c:v>4782</c:v>
                </c:pt>
                <c:pt idx="4783">
                  <c:v>4783</c:v>
                </c:pt>
                <c:pt idx="4784">
                  <c:v>4784</c:v>
                </c:pt>
                <c:pt idx="4785">
                  <c:v>4785</c:v>
                </c:pt>
                <c:pt idx="4786">
                  <c:v>4786</c:v>
                </c:pt>
                <c:pt idx="4787">
                  <c:v>4787</c:v>
                </c:pt>
                <c:pt idx="4788">
                  <c:v>4788</c:v>
                </c:pt>
                <c:pt idx="4789">
                  <c:v>4789</c:v>
                </c:pt>
                <c:pt idx="4790">
                  <c:v>4790</c:v>
                </c:pt>
                <c:pt idx="4791">
                  <c:v>4791</c:v>
                </c:pt>
                <c:pt idx="4792">
                  <c:v>4792</c:v>
                </c:pt>
                <c:pt idx="4793">
                  <c:v>4793</c:v>
                </c:pt>
                <c:pt idx="4794">
                  <c:v>4794</c:v>
                </c:pt>
                <c:pt idx="4795">
                  <c:v>4795</c:v>
                </c:pt>
                <c:pt idx="4796">
                  <c:v>4796</c:v>
                </c:pt>
                <c:pt idx="4797">
                  <c:v>4797</c:v>
                </c:pt>
                <c:pt idx="4798">
                  <c:v>4798</c:v>
                </c:pt>
                <c:pt idx="4799">
                  <c:v>4799</c:v>
                </c:pt>
                <c:pt idx="4800">
                  <c:v>4800</c:v>
                </c:pt>
                <c:pt idx="4801">
                  <c:v>4801</c:v>
                </c:pt>
                <c:pt idx="4802">
                  <c:v>4802</c:v>
                </c:pt>
                <c:pt idx="4803">
                  <c:v>4803</c:v>
                </c:pt>
                <c:pt idx="4804">
                  <c:v>4804</c:v>
                </c:pt>
                <c:pt idx="4805">
                  <c:v>4805</c:v>
                </c:pt>
                <c:pt idx="4806">
                  <c:v>4806</c:v>
                </c:pt>
                <c:pt idx="4807">
                  <c:v>4807</c:v>
                </c:pt>
                <c:pt idx="4808">
                  <c:v>4808</c:v>
                </c:pt>
                <c:pt idx="4809">
                  <c:v>4809</c:v>
                </c:pt>
                <c:pt idx="4810">
                  <c:v>4810</c:v>
                </c:pt>
                <c:pt idx="4811">
                  <c:v>4811</c:v>
                </c:pt>
                <c:pt idx="4812">
                  <c:v>4812</c:v>
                </c:pt>
                <c:pt idx="4813">
                  <c:v>4813</c:v>
                </c:pt>
                <c:pt idx="4814">
                  <c:v>4814</c:v>
                </c:pt>
                <c:pt idx="4815">
                  <c:v>4815</c:v>
                </c:pt>
                <c:pt idx="4816">
                  <c:v>4816</c:v>
                </c:pt>
                <c:pt idx="4817">
                  <c:v>4817</c:v>
                </c:pt>
                <c:pt idx="4818">
                  <c:v>4818</c:v>
                </c:pt>
                <c:pt idx="4819">
                  <c:v>4819</c:v>
                </c:pt>
                <c:pt idx="4820">
                  <c:v>4820</c:v>
                </c:pt>
                <c:pt idx="4821">
                  <c:v>4821</c:v>
                </c:pt>
                <c:pt idx="4822">
                  <c:v>4822</c:v>
                </c:pt>
                <c:pt idx="4823">
                  <c:v>4823</c:v>
                </c:pt>
                <c:pt idx="4824">
                  <c:v>4824</c:v>
                </c:pt>
                <c:pt idx="4825">
                  <c:v>4825</c:v>
                </c:pt>
                <c:pt idx="4826">
                  <c:v>4826</c:v>
                </c:pt>
                <c:pt idx="4827">
                  <c:v>4827</c:v>
                </c:pt>
                <c:pt idx="4828">
                  <c:v>4828</c:v>
                </c:pt>
                <c:pt idx="4829">
                  <c:v>4829</c:v>
                </c:pt>
                <c:pt idx="4830">
                  <c:v>4830</c:v>
                </c:pt>
                <c:pt idx="4831">
                  <c:v>4831</c:v>
                </c:pt>
                <c:pt idx="4832">
                  <c:v>4832</c:v>
                </c:pt>
                <c:pt idx="4833">
                  <c:v>4833</c:v>
                </c:pt>
                <c:pt idx="4834">
                  <c:v>4834</c:v>
                </c:pt>
                <c:pt idx="4835">
                  <c:v>4835</c:v>
                </c:pt>
                <c:pt idx="4836">
                  <c:v>4836</c:v>
                </c:pt>
                <c:pt idx="4837">
                  <c:v>4837</c:v>
                </c:pt>
                <c:pt idx="4838">
                  <c:v>4838</c:v>
                </c:pt>
                <c:pt idx="4839">
                  <c:v>4839</c:v>
                </c:pt>
                <c:pt idx="4840">
                  <c:v>4840</c:v>
                </c:pt>
                <c:pt idx="4841">
                  <c:v>4841</c:v>
                </c:pt>
                <c:pt idx="4842">
                  <c:v>4842</c:v>
                </c:pt>
                <c:pt idx="4843">
                  <c:v>4843</c:v>
                </c:pt>
                <c:pt idx="4844">
                  <c:v>4844</c:v>
                </c:pt>
                <c:pt idx="4845">
                  <c:v>4845</c:v>
                </c:pt>
                <c:pt idx="4846">
                  <c:v>4846</c:v>
                </c:pt>
                <c:pt idx="4847">
                  <c:v>4847</c:v>
                </c:pt>
                <c:pt idx="4848">
                  <c:v>4848</c:v>
                </c:pt>
                <c:pt idx="4849">
                  <c:v>4849</c:v>
                </c:pt>
                <c:pt idx="4850">
                  <c:v>4850</c:v>
                </c:pt>
                <c:pt idx="4851">
                  <c:v>4851</c:v>
                </c:pt>
                <c:pt idx="4852">
                  <c:v>4852</c:v>
                </c:pt>
                <c:pt idx="4853">
                  <c:v>4853</c:v>
                </c:pt>
                <c:pt idx="4854">
                  <c:v>4854</c:v>
                </c:pt>
                <c:pt idx="4855">
                  <c:v>4855</c:v>
                </c:pt>
                <c:pt idx="4856">
                  <c:v>4856</c:v>
                </c:pt>
                <c:pt idx="4857">
                  <c:v>4857</c:v>
                </c:pt>
                <c:pt idx="4858">
                  <c:v>4858</c:v>
                </c:pt>
                <c:pt idx="4859">
                  <c:v>4859</c:v>
                </c:pt>
                <c:pt idx="4860">
                  <c:v>4860</c:v>
                </c:pt>
                <c:pt idx="4861">
                  <c:v>4861</c:v>
                </c:pt>
                <c:pt idx="4862">
                  <c:v>4862</c:v>
                </c:pt>
                <c:pt idx="4863">
                  <c:v>4863</c:v>
                </c:pt>
                <c:pt idx="4864">
                  <c:v>4864</c:v>
                </c:pt>
                <c:pt idx="4865">
                  <c:v>4865</c:v>
                </c:pt>
                <c:pt idx="4866">
                  <c:v>4866</c:v>
                </c:pt>
                <c:pt idx="4867">
                  <c:v>4867</c:v>
                </c:pt>
                <c:pt idx="4868">
                  <c:v>4868</c:v>
                </c:pt>
                <c:pt idx="4869">
                  <c:v>4869</c:v>
                </c:pt>
                <c:pt idx="4870">
                  <c:v>4870</c:v>
                </c:pt>
                <c:pt idx="4871">
                  <c:v>4871</c:v>
                </c:pt>
                <c:pt idx="4872">
                  <c:v>4872</c:v>
                </c:pt>
                <c:pt idx="4873">
                  <c:v>4873</c:v>
                </c:pt>
                <c:pt idx="4874">
                  <c:v>4874</c:v>
                </c:pt>
                <c:pt idx="4875">
                  <c:v>4875</c:v>
                </c:pt>
                <c:pt idx="4876">
                  <c:v>4876</c:v>
                </c:pt>
                <c:pt idx="4877">
                  <c:v>4877</c:v>
                </c:pt>
                <c:pt idx="4878">
                  <c:v>4878</c:v>
                </c:pt>
                <c:pt idx="4879">
                  <c:v>4879</c:v>
                </c:pt>
                <c:pt idx="4880">
                  <c:v>4880</c:v>
                </c:pt>
                <c:pt idx="4881">
                  <c:v>4881</c:v>
                </c:pt>
                <c:pt idx="4882">
                  <c:v>4882</c:v>
                </c:pt>
                <c:pt idx="4883">
                  <c:v>4883</c:v>
                </c:pt>
                <c:pt idx="4884">
                  <c:v>4884</c:v>
                </c:pt>
                <c:pt idx="4885">
                  <c:v>4885</c:v>
                </c:pt>
                <c:pt idx="4886">
                  <c:v>4886</c:v>
                </c:pt>
                <c:pt idx="4887">
                  <c:v>4887</c:v>
                </c:pt>
                <c:pt idx="4888">
                  <c:v>4888</c:v>
                </c:pt>
                <c:pt idx="4889">
                  <c:v>4889</c:v>
                </c:pt>
                <c:pt idx="4890">
                  <c:v>4890</c:v>
                </c:pt>
                <c:pt idx="4891">
                  <c:v>4891</c:v>
                </c:pt>
                <c:pt idx="4892">
                  <c:v>4892</c:v>
                </c:pt>
                <c:pt idx="4893">
                  <c:v>4893</c:v>
                </c:pt>
                <c:pt idx="4894">
                  <c:v>4894</c:v>
                </c:pt>
                <c:pt idx="4895">
                  <c:v>4895</c:v>
                </c:pt>
                <c:pt idx="4896">
                  <c:v>4896</c:v>
                </c:pt>
                <c:pt idx="4897">
                  <c:v>4897</c:v>
                </c:pt>
                <c:pt idx="4898">
                  <c:v>4898</c:v>
                </c:pt>
                <c:pt idx="4899">
                  <c:v>4899</c:v>
                </c:pt>
                <c:pt idx="4900">
                  <c:v>4900</c:v>
                </c:pt>
                <c:pt idx="4901">
                  <c:v>4901</c:v>
                </c:pt>
                <c:pt idx="4902">
                  <c:v>4902</c:v>
                </c:pt>
                <c:pt idx="4903">
                  <c:v>4903</c:v>
                </c:pt>
                <c:pt idx="4904">
                  <c:v>4904</c:v>
                </c:pt>
                <c:pt idx="4905">
                  <c:v>4905</c:v>
                </c:pt>
                <c:pt idx="4906">
                  <c:v>4906</c:v>
                </c:pt>
                <c:pt idx="4907">
                  <c:v>4907</c:v>
                </c:pt>
                <c:pt idx="4908">
                  <c:v>4908</c:v>
                </c:pt>
                <c:pt idx="4909">
                  <c:v>4909</c:v>
                </c:pt>
                <c:pt idx="4910">
                  <c:v>4910</c:v>
                </c:pt>
                <c:pt idx="4911">
                  <c:v>4911</c:v>
                </c:pt>
                <c:pt idx="4912">
                  <c:v>4912</c:v>
                </c:pt>
                <c:pt idx="4913">
                  <c:v>4913</c:v>
                </c:pt>
                <c:pt idx="4914">
                  <c:v>4914</c:v>
                </c:pt>
                <c:pt idx="4915">
                  <c:v>4915</c:v>
                </c:pt>
                <c:pt idx="4916">
                  <c:v>4916</c:v>
                </c:pt>
                <c:pt idx="4917">
                  <c:v>4917</c:v>
                </c:pt>
                <c:pt idx="4918">
                  <c:v>4918</c:v>
                </c:pt>
                <c:pt idx="4919">
                  <c:v>4919</c:v>
                </c:pt>
                <c:pt idx="4920">
                  <c:v>4920</c:v>
                </c:pt>
                <c:pt idx="4921">
                  <c:v>4921</c:v>
                </c:pt>
                <c:pt idx="4922">
                  <c:v>4922</c:v>
                </c:pt>
                <c:pt idx="4923">
                  <c:v>4923</c:v>
                </c:pt>
                <c:pt idx="4924">
                  <c:v>4924</c:v>
                </c:pt>
                <c:pt idx="4925">
                  <c:v>4925</c:v>
                </c:pt>
                <c:pt idx="4926">
                  <c:v>4926</c:v>
                </c:pt>
                <c:pt idx="4927">
                  <c:v>4927</c:v>
                </c:pt>
                <c:pt idx="4928">
                  <c:v>4928</c:v>
                </c:pt>
                <c:pt idx="4929">
                  <c:v>4929</c:v>
                </c:pt>
                <c:pt idx="4930">
                  <c:v>4930</c:v>
                </c:pt>
                <c:pt idx="4931">
                  <c:v>4931</c:v>
                </c:pt>
                <c:pt idx="4932">
                  <c:v>4932</c:v>
                </c:pt>
                <c:pt idx="4933">
                  <c:v>4933</c:v>
                </c:pt>
                <c:pt idx="4934">
                  <c:v>4934</c:v>
                </c:pt>
                <c:pt idx="4935">
                  <c:v>4935</c:v>
                </c:pt>
                <c:pt idx="4936">
                  <c:v>4936</c:v>
                </c:pt>
                <c:pt idx="4937">
                  <c:v>4937</c:v>
                </c:pt>
                <c:pt idx="4938">
                  <c:v>4938</c:v>
                </c:pt>
                <c:pt idx="4939">
                  <c:v>4939</c:v>
                </c:pt>
                <c:pt idx="4940">
                  <c:v>4940</c:v>
                </c:pt>
                <c:pt idx="4941">
                  <c:v>4941</c:v>
                </c:pt>
                <c:pt idx="4942">
                  <c:v>4942</c:v>
                </c:pt>
                <c:pt idx="4943">
                  <c:v>4943</c:v>
                </c:pt>
                <c:pt idx="4944">
                  <c:v>4944</c:v>
                </c:pt>
                <c:pt idx="4945">
                  <c:v>4945</c:v>
                </c:pt>
                <c:pt idx="4946">
                  <c:v>4946</c:v>
                </c:pt>
                <c:pt idx="4947">
                  <c:v>4947</c:v>
                </c:pt>
                <c:pt idx="4948">
                  <c:v>4948</c:v>
                </c:pt>
                <c:pt idx="4949">
                  <c:v>4949</c:v>
                </c:pt>
                <c:pt idx="4950">
                  <c:v>4950</c:v>
                </c:pt>
                <c:pt idx="4951">
                  <c:v>4951</c:v>
                </c:pt>
                <c:pt idx="4952">
                  <c:v>4952</c:v>
                </c:pt>
                <c:pt idx="4953">
                  <c:v>4953</c:v>
                </c:pt>
                <c:pt idx="4954">
                  <c:v>4954</c:v>
                </c:pt>
                <c:pt idx="4955">
                  <c:v>4955</c:v>
                </c:pt>
                <c:pt idx="4956">
                  <c:v>4956</c:v>
                </c:pt>
                <c:pt idx="4957">
                  <c:v>4957</c:v>
                </c:pt>
                <c:pt idx="4958">
                  <c:v>4958</c:v>
                </c:pt>
                <c:pt idx="4959">
                  <c:v>4959</c:v>
                </c:pt>
                <c:pt idx="4960">
                  <c:v>4960</c:v>
                </c:pt>
                <c:pt idx="4961">
                  <c:v>4961</c:v>
                </c:pt>
                <c:pt idx="4962">
                  <c:v>4962</c:v>
                </c:pt>
                <c:pt idx="4963">
                  <c:v>4963</c:v>
                </c:pt>
                <c:pt idx="4964">
                  <c:v>4964</c:v>
                </c:pt>
                <c:pt idx="4965">
                  <c:v>4965</c:v>
                </c:pt>
                <c:pt idx="4966">
                  <c:v>4966</c:v>
                </c:pt>
                <c:pt idx="4967">
                  <c:v>4967</c:v>
                </c:pt>
                <c:pt idx="4968">
                  <c:v>4968</c:v>
                </c:pt>
                <c:pt idx="4969">
                  <c:v>4969</c:v>
                </c:pt>
                <c:pt idx="4970">
                  <c:v>4970</c:v>
                </c:pt>
                <c:pt idx="4971">
                  <c:v>4971</c:v>
                </c:pt>
                <c:pt idx="4972">
                  <c:v>4972</c:v>
                </c:pt>
                <c:pt idx="4973">
                  <c:v>4973</c:v>
                </c:pt>
                <c:pt idx="4974">
                  <c:v>4974</c:v>
                </c:pt>
                <c:pt idx="4975">
                  <c:v>4975</c:v>
                </c:pt>
                <c:pt idx="4976">
                  <c:v>4976</c:v>
                </c:pt>
                <c:pt idx="4977">
                  <c:v>4977</c:v>
                </c:pt>
                <c:pt idx="4978">
                  <c:v>4978</c:v>
                </c:pt>
                <c:pt idx="4979">
                  <c:v>4979</c:v>
                </c:pt>
                <c:pt idx="4980">
                  <c:v>4980</c:v>
                </c:pt>
                <c:pt idx="4981">
                  <c:v>4981</c:v>
                </c:pt>
                <c:pt idx="4982">
                  <c:v>4982</c:v>
                </c:pt>
                <c:pt idx="4983">
                  <c:v>4983</c:v>
                </c:pt>
                <c:pt idx="4984">
                  <c:v>4984</c:v>
                </c:pt>
                <c:pt idx="4985">
                  <c:v>4985</c:v>
                </c:pt>
                <c:pt idx="4986">
                  <c:v>4986</c:v>
                </c:pt>
                <c:pt idx="4987">
                  <c:v>4987</c:v>
                </c:pt>
                <c:pt idx="4988">
                  <c:v>4988</c:v>
                </c:pt>
                <c:pt idx="4989">
                  <c:v>4989</c:v>
                </c:pt>
                <c:pt idx="4990">
                  <c:v>4990</c:v>
                </c:pt>
                <c:pt idx="4991">
                  <c:v>4991</c:v>
                </c:pt>
                <c:pt idx="4992">
                  <c:v>4992</c:v>
                </c:pt>
                <c:pt idx="4993">
                  <c:v>4993</c:v>
                </c:pt>
                <c:pt idx="4994">
                  <c:v>4994</c:v>
                </c:pt>
                <c:pt idx="4995">
                  <c:v>4995</c:v>
                </c:pt>
                <c:pt idx="4996">
                  <c:v>4996</c:v>
                </c:pt>
                <c:pt idx="4997">
                  <c:v>4997</c:v>
                </c:pt>
                <c:pt idx="4998">
                  <c:v>4998</c:v>
                </c:pt>
                <c:pt idx="4999">
                  <c:v>4999</c:v>
                </c:pt>
                <c:pt idx="5000">
                  <c:v>5000</c:v>
                </c:pt>
                <c:pt idx="5001">
                  <c:v>5001</c:v>
                </c:pt>
                <c:pt idx="5002">
                  <c:v>5002</c:v>
                </c:pt>
                <c:pt idx="5003">
                  <c:v>5003</c:v>
                </c:pt>
                <c:pt idx="5004">
                  <c:v>5004</c:v>
                </c:pt>
                <c:pt idx="5005">
                  <c:v>5005</c:v>
                </c:pt>
                <c:pt idx="5006">
                  <c:v>5006</c:v>
                </c:pt>
                <c:pt idx="5007">
                  <c:v>5007</c:v>
                </c:pt>
                <c:pt idx="5008">
                  <c:v>5008</c:v>
                </c:pt>
                <c:pt idx="5009">
                  <c:v>5009</c:v>
                </c:pt>
                <c:pt idx="5010">
                  <c:v>5010</c:v>
                </c:pt>
                <c:pt idx="5011">
                  <c:v>5011</c:v>
                </c:pt>
                <c:pt idx="5012">
                  <c:v>5012</c:v>
                </c:pt>
                <c:pt idx="5013">
                  <c:v>5013</c:v>
                </c:pt>
                <c:pt idx="5014">
                  <c:v>5014</c:v>
                </c:pt>
                <c:pt idx="5015">
                  <c:v>5015</c:v>
                </c:pt>
                <c:pt idx="5016">
                  <c:v>5016</c:v>
                </c:pt>
                <c:pt idx="5017">
                  <c:v>5017</c:v>
                </c:pt>
                <c:pt idx="5018">
                  <c:v>5018</c:v>
                </c:pt>
                <c:pt idx="5019">
                  <c:v>5019</c:v>
                </c:pt>
                <c:pt idx="5020">
                  <c:v>5020</c:v>
                </c:pt>
                <c:pt idx="5021">
                  <c:v>5021</c:v>
                </c:pt>
                <c:pt idx="5022">
                  <c:v>5022</c:v>
                </c:pt>
                <c:pt idx="5023">
                  <c:v>5023</c:v>
                </c:pt>
                <c:pt idx="5024">
                  <c:v>5024</c:v>
                </c:pt>
                <c:pt idx="5025">
                  <c:v>5025</c:v>
                </c:pt>
                <c:pt idx="5026">
                  <c:v>5026</c:v>
                </c:pt>
                <c:pt idx="5027">
                  <c:v>5027</c:v>
                </c:pt>
                <c:pt idx="5028">
                  <c:v>5028</c:v>
                </c:pt>
                <c:pt idx="5029">
                  <c:v>5029</c:v>
                </c:pt>
                <c:pt idx="5030">
                  <c:v>5030</c:v>
                </c:pt>
                <c:pt idx="5031">
                  <c:v>5031</c:v>
                </c:pt>
                <c:pt idx="5032">
                  <c:v>5032</c:v>
                </c:pt>
                <c:pt idx="5033">
                  <c:v>5033</c:v>
                </c:pt>
                <c:pt idx="5034">
                  <c:v>5034</c:v>
                </c:pt>
                <c:pt idx="5035">
                  <c:v>5035</c:v>
                </c:pt>
                <c:pt idx="5036">
                  <c:v>5036</c:v>
                </c:pt>
                <c:pt idx="5037">
                  <c:v>5037</c:v>
                </c:pt>
                <c:pt idx="5038">
                  <c:v>5038</c:v>
                </c:pt>
                <c:pt idx="5039">
                  <c:v>5039</c:v>
                </c:pt>
                <c:pt idx="5040">
                  <c:v>5040</c:v>
                </c:pt>
                <c:pt idx="5041">
                  <c:v>5041</c:v>
                </c:pt>
                <c:pt idx="5042">
                  <c:v>5042</c:v>
                </c:pt>
                <c:pt idx="5043">
                  <c:v>5043</c:v>
                </c:pt>
                <c:pt idx="5044">
                  <c:v>5044</c:v>
                </c:pt>
                <c:pt idx="5045">
                  <c:v>5045</c:v>
                </c:pt>
                <c:pt idx="5046">
                  <c:v>5046</c:v>
                </c:pt>
                <c:pt idx="5047">
                  <c:v>5047</c:v>
                </c:pt>
                <c:pt idx="5048">
                  <c:v>5048</c:v>
                </c:pt>
                <c:pt idx="5049">
                  <c:v>5049</c:v>
                </c:pt>
                <c:pt idx="5050">
                  <c:v>5050</c:v>
                </c:pt>
                <c:pt idx="5051">
                  <c:v>5051</c:v>
                </c:pt>
                <c:pt idx="5052">
                  <c:v>5052</c:v>
                </c:pt>
                <c:pt idx="5053">
                  <c:v>5053</c:v>
                </c:pt>
                <c:pt idx="5054">
                  <c:v>5054</c:v>
                </c:pt>
                <c:pt idx="5055">
                  <c:v>5055</c:v>
                </c:pt>
                <c:pt idx="5056">
                  <c:v>5056</c:v>
                </c:pt>
                <c:pt idx="5057">
                  <c:v>5057</c:v>
                </c:pt>
                <c:pt idx="5058">
                  <c:v>5058</c:v>
                </c:pt>
                <c:pt idx="5059">
                  <c:v>5059</c:v>
                </c:pt>
                <c:pt idx="5060">
                  <c:v>5060</c:v>
                </c:pt>
                <c:pt idx="5061">
                  <c:v>5061</c:v>
                </c:pt>
                <c:pt idx="5062">
                  <c:v>5062</c:v>
                </c:pt>
                <c:pt idx="5063">
                  <c:v>5063</c:v>
                </c:pt>
                <c:pt idx="5064">
                  <c:v>5064</c:v>
                </c:pt>
                <c:pt idx="5065">
                  <c:v>5065</c:v>
                </c:pt>
                <c:pt idx="5066">
                  <c:v>5066</c:v>
                </c:pt>
                <c:pt idx="5067">
                  <c:v>5067</c:v>
                </c:pt>
                <c:pt idx="5068">
                  <c:v>5068</c:v>
                </c:pt>
                <c:pt idx="5069">
                  <c:v>5069</c:v>
                </c:pt>
                <c:pt idx="5070">
                  <c:v>5070</c:v>
                </c:pt>
                <c:pt idx="5071">
                  <c:v>5071</c:v>
                </c:pt>
                <c:pt idx="5072">
                  <c:v>5072</c:v>
                </c:pt>
                <c:pt idx="5073">
                  <c:v>5073</c:v>
                </c:pt>
                <c:pt idx="5074">
                  <c:v>5074</c:v>
                </c:pt>
                <c:pt idx="5075">
                  <c:v>5075</c:v>
                </c:pt>
                <c:pt idx="5076">
                  <c:v>5076</c:v>
                </c:pt>
                <c:pt idx="5077">
                  <c:v>5077</c:v>
                </c:pt>
                <c:pt idx="5078">
                  <c:v>5078</c:v>
                </c:pt>
                <c:pt idx="5079">
                  <c:v>5079</c:v>
                </c:pt>
                <c:pt idx="5080">
                  <c:v>5080</c:v>
                </c:pt>
                <c:pt idx="5081">
                  <c:v>5081</c:v>
                </c:pt>
                <c:pt idx="5082">
                  <c:v>5082</c:v>
                </c:pt>
                <c:pt idx="5083">
                  <c:v>5083</c:v>
                </c:pt>
                <c:pt idx="5084">
                  <c:v>5084</c:v>
                </c:pt>
                <c:pt idx="5085">
                  <c:v>5085</c:v>
                </c:pt>
                <c:pt idx="5086">
                  <c:v>5086</c:v>
                </c:pt>
                <c:pt idx="5087">
                  <c:v>5087</c:v>
                </c:pt>
                <c:pt idx="5088">
                  <c:v>5088</c:v>
                </c:pt>
                <c:pt idx="5089">
                  <c:v>5089</c:v>
                </c:pt>
                <c:pt idx="5090">
                  <c:v>5090</c:v>
                </c:pt>
                <c:pt idx="5091">
                  <c:v>5091</c:v>
                </c:pt>
                <c:pt idx="5092">
                  <c:v>5092</c:v>
                </c:pt>
                <c:pt idx="5093">
                  <c:v>5093</c:v>
                </c:pt>
                <c:pt idx="5094">
                  <c:v>5094</c:v>
                </c:pt>
                <c:pt idx="5095">
                  <c:v>5095</c:v>
                </c:pt>
                <c:pt idx="5096">
                  <c:v>5096</c:v>
                </c:pt>
                <c:pt idx="5097">
                  <c:v>5097</c:v>
                </c:pt>
                <c:pt idx="5098">
                  <c:v>5098</c:v>
                </c:pt>
                <c:pt idx="5099">
                  <c:v>5099</c:v>
                </c:pt>
                <c:pt idx="5100">
                  <c:v>5100</c:v>
                </c:pt>
                <c:pt idx="5101">
                  <c:v>5101</c:v>
                </c:pt>
                <c:pt idx="5102">
                  <c:v>5102</c:v>
                </c:pt>
                <c:pt idx="5103">
                  <c:v>5103</c:v>
                </c:pt>
                <c:pt idx="5104">
                  <c:v>5104</c:v>
                </c:pt>
                <c:pt idx="5105">
                  <c:v>5105</c:v>
                </c:pt>
                <c:pt idx="5106">
                  <c:v>5106</c:v>
                </c:pt>
                <c:pt idx="5107">
                  <c:v>5107</c:v>
                </c:pt>
                <c:pt idx="5108">
                  <c:v>5108</c:v>
                </c:pt>
                <c:pt idx="5109">
                  <c:v>5109</c:v>
                </c:pt>
                <c:pt idx="5110">
                  <c:v>5110</c:v>
                </c:pt>
                <c:pt idx="5111">
                  <c:v>5111</c:v>
                </c:pt>
                <c:pt idx="5112">
                  <c:v>5112</c:v>
                </c:pt>
                <c:pt idx="5113">
                  <c:v>5113</c:v>
                </c:pt>
                <c:pt idx="5114">
                  <c:v>5114</c:v>
                </c:pt>
                <c:pt idx="5115">
                  <c:v>5115</c:v>
                </c:pt>
                <c:pt idx="5116">
                  <c:v>5116</c:v>
                </c:pt>
                <c:pt idx="5117">
                  <c:v>5117</c:v>
                </c:pt>
                <c:pt idx="5118">
                  <c:v>5118</c:v>
                </c:pt>
                <c:pt idx="5119">
                  <c:v>5119</c:v>
                </c:pt>
                <c:pt idx="5120">
                  <c:v>5120</c:v>
                </c:pt>
                <c:pt idx="5121">
                  <c:v>5121</c:v>
                </c:pt>
                <c:pt idx="5122">
                  <c:v>5122</c:v>
                </c:pt>
                <c:pt idx="5123">
                  <c:v>5123</c:v>
                </c:pt>
                <c:pt idx="5124">
                  <c:v>5124</c:v>
                </c:pt>
                <c:pt idx="5125">
                  <c:v>5125</c:v>
                </c:pt>
                <c:pt idx="5126">
                  <c:v>5126</c:v>
                </c:pt>
                <c:pt idx="5127">
                  <c:v>5127</c:v>
                </c:pt>
                <c:pt idx="5128">
                  <c:v>5128</c:v>
                </c:pt>
                <c:pt idx="5129">
                  <c:v>5129</c:v>
                </c:pt>
                <c:pt idx="5130">
                  <c:v>5130</c:v>
                </c:pt>
                <c:pt idx="5131">
                  <c:v>5131</c:v>
                </c:pt>
                <c:pt idx="5132">
                  <c:v>5132</c:v>
                </c:pt>
                <c:pt idx="5133">
                  <c:v>5133</c:v>
                </c:pt>
                <c:pt idx="5134">
                  <c:v>5134</c:v>
                </c:pt>
                <c:pt idx="5135">
                  <c:v>5135</c:v>
                </c:pt>
                <c:pt idx="5136">
                  <c:v>5136</c:v>
                </c:pt>
                <c:pt idx="5137">
                  <c:v>5137</c:v>
                </c:pt>
                <c:pt idx="5138">
                  <c:v>5138</c:v>
                </c:pt>
                <c:pt idx="5139">
                  <c:v>5139</c:v>
                </c:pt>
                <c:pt idx="5140">
                  <c:v>5140</c:v>
                </c:pt>
                <c:pt idx="5141">
                  <c:v>5141</c:v>
                </c:pt>
                <c:pt idx="5142">
                  <c:v>5142</c:v>
                </c:pt>
                <c:pt idx="5143">
                  <c:v>5143</c:v>
                </c:pt>
                <c:pt idx="5144">
                  <c:v>5144</c:v>
                </c:pt>
                <c:pt idx="5145">
                  <c:v>5145</c:v>
                </c:pt>
                <c:pt idx="5146">
                  <c:v>5146</c:v>
                </c:pt>
                <c:pt idx="5147">
                  <c:v>5147</c:v>
                </c:pt>
                <c:pt idx="5148">
                  <c:v>5148</c:v>
                </c:pt>
                <c:pt idx="5149">
                  <c:v>5149</c:v>
                </c:pt>
                <c:pt idx="5150">
                  <c:v>5150</c:v>
                </c:pt>
                <c:pt idx="5151">
                  <c:v>5151</c:v>
                </c:pt>
                <c:pt idx="5152">
                  <c:v>5152</c:v>
                </c:pt>
                <c:pt idx="5153">
                  <c:v>5153</c:v>
                </c:pt>
                <c:pt idx="5154">
                  <c:v>5154</c:v>
                </c:pt>
                <c:pt idx="5155">
                  <c:v>5155</c:v>
                </c:pt>
                <c:pt idx="5156">
                  <c:v>5156</c:v>
                </c:pt>
                <c:pt idx="5157">
                  <c:v>5157</c:v>
                </c:pt>
                <c:pt idx="5158">
                  <c:v>5158</c:v>
                </c:pt>
                <c:pt idx="5159">
                  <c:v>5159</c:v>
                </c:pt>
                <c:pt idx="5160">
                  <c:v>5160</c:v>
                </c:pt>
                <c:pt idx="5161">
                  <c:v>5161</c:v>
                </c:pt>
                <c:pt idx="5162">
                  <c:v>5162</c:v>
                </c:pt>
                <c:pt idx="5163">
                  <c:v>5163</c:v>
                </c:pt>
                <c:pt idx="5164">
                  <c:v>5164</c:v>
                </c:pt>
                <c:pt idx="5165">
                  <c:v>5165</c:v>
                </c:pt>
                <c:pt idx="5166">
                  <c:v>5166</c:v>
                </c:pt>
                <c:pt idx="5167">
                  <c:v>5167</c:v>
                </c:pt>
                <c:pt idx="5168">
                  <c:v>5168</c:v>
                </c:pt>
                <c:pt idx="5169">
                  <c:v>5169</c:v>
                </c:pt>
                <c:pt idx="5170">
                  <c:v>5170</c:v>
                </c:pt>
                <c:pt idx="5171">
                  <c:v>5171</c:v>
                </c:pt>
                <c:pt idx="5172">
                  <c:v>5172</c:v>
                </c:pt>
                <c:pt idx="5173">
                  <c:v>5173</c:v>
                </c:pt>
                <c:pt idx="5174">
                  <c:v>5174</c:v>
                </c:pt>
                <c:pt idx="5175">
                  <c:v>5175</c:v>
                </c:pt>
                <c:pt idx="5176">
                  <c:v>5176</c:v>
                </c:pt>
                <c:pt idx="5177">
                  <c:v>5177</c:v>
                </c:pt>
                <c:pt idx="5178">
                  <c:v>5178</c:v>
                </c:pt>
                <c:pt idx="5179">
                  <c:v>5179</c:v>
                </c:pt>
                <c:pt idx="5180">
                  <c:v>5180</c:v>
                </c:pt>
                <c:pt idx="5181">
                  <c:v>5181</c:v>
                </c:pt>
                <c:pt idx="5182">
                  <c:v>5182</c:v>
                </c:pt>
                <c:pt idx="5183">
                  <c:v>5183</c:v>
                </c:pt>
                <c:pt idx="5184">
                  <c:v>5184</c:v>
                </c:pt>
                <c:pt idx="5185">
                  <c:v>5185</c:v>
                </c:pt>
                <c:pt idx="5186">
                  <c:v>5186</c:v>
                </c:pt>
                <c:pt idx="5187">
                  <c:v>5187</c:v>
                </c:pt>
                <c:pt idx="5188">
                  <c:v>5188</c:v>
                </c:pt>
                <c:pt idx="5189">
                  <c:v>5189</c:v>
                </c:pt>
                <c:pt idx="5190">
                  <c:v>5190</c:v>
                </c:pt>
                <c:pt idx="5191">
                  <c:v>5191</c:v>
                </c:pt>
                <c:pt idx="5192">
                  <c:v>5192</c:v>
                </c:pt>
                <c:pt idx="5193">
                  <c:v>5193</c:v>
                </c:pt>
                <c:pt idx="5194">
                  <c:v>5194</c:v>
                </c:pt>
                <c:pt idx="5195">
                  <c:v>5195</c:v>
                </c:pt>
                <c:pt idx="5196">
                  <c:v>5196</c:v>
                </c:pt>
                <c:pt idx="5197">
                  <c:v>5197</c:v>
                </c:pt>
                <c:pt idx="5198">
                  <c:v>5198</c:v>
                </c:pt>
                <c:pt idx="5199">
                  <c:v>5199</c:v>
                </c:pt>
                <c:pt idx="5200">
                  <c:v>5200</c:v>
                </c:pt>
                <c:pt idx="5201">
                  <c:v>5201</c:v>
                </c:pt>
                <c:pt idx="5202">
                  <c:v>5202</c:v>
                </c:pt>
                <c:pt idx="5203">
                  <c:v>5203</c:v>
                </c:pt>
                <c:pt idx="5204">
                  <c:v>5204</c:v>
                </c:pt>
                <c:pt idx="5205">
                  <c:v>5205</c:v>
                </c:pt>
                <c:pt idx="5206">
                  <c:v>5206</c:v>
                </c:pt>
                <c:pt idx="5207">
                  <c:v>5207</c:v>
                </c:pt>
                <c:pt idx="5208">
                  <c:v>5208</c:v>
                </c:pt>
                <c:pt idx="5209">
                  <c:v>5209</c:v>
                </c:pt>
                <c:pt idx="5210">
                  <c:v>5210</c:v>
                </c:pt>
                <c:pt idx="5211">
                  <c:v>5211</c:v>
                </c:pt>
                <c:pt idx="5212">
                  <c:v>5212</c:v>
                </c:pt>
                <c:pt idx="5213">
                  <c:v>5213</c:v>
                </c:pt>
                <c:pt idx="5214">
                  <c:v>5214</c:v>
                </c:pt>
                <c:pt idx="5215">
                  <c:v>5215</c:v>
                </c:pt>
                <c:pt idx="5216">
                  <c:v>5216</c:v>
                </c:pt>
                <c:pt idx="5217">
                  <c:v>5217</c:v>
                </c:pt>
                <c:pt idx="5218">
                  <c:v>5218</c:v>
                </c:pt>
                <c:pt idx="5219">
                  <c:v>5219</c:v>
                </c:pt>
                <c:pt idx="5220">
                  <c:v>5220</c:v>
                </c:pt>
                <c:pt idx="5221">
                  <c:v>5221</c:v>
                </c:pt>
                <c:pt idx="5222">
                  <c:v>5222</c:v>
                </c:pt>
                <c:pt idx="5223">
                  <c:v>5223</c:v>
                </c:pt>
                <c:pt idx="5224">
                  <c:v>5224</c:v>
                </c:pt>
                <c:pt idx="5225">
                  <c:v>5225</c:v>
                </c:pt>
                <c:pt idx="5226">
                  <c:v>5226</c:v>
                </c:pt>
                <c:pt idx="5227">
                  <c:v>5227</c:v>
                </c:pt>
                <c:pt idx="5228">
                  <c:v>5228</c:v>
                </c:pt>
                <c:pt idx="5229">
                  <c:v>5229</c:v>
                </c:pt>
                <c:pt idx="5230">
                  <c:v>5230</c:v>
                </c:pt>
                <c:pt idx="5231">
                  <c:v>5231</c:v>
                </c:pt>
                <c:pt idx="5232">
                  <c:v>5232</c:v>
                </c:pt>
                <c:pt idx="5233">
                  <c:v>5233</c:v>
                </c:pt>
                <c:pt idx="5234">
                  <c:v>5234</c:v>
                </c:pt>
                <c:pt idx="5235">
                  <c:v>5235</c:v>
                </c:pt>
                <c:pt idx="5236">
                  <c:v>5236</c:v>
                </c:pt>
                <c:pt idx="5237">
                  <c:v>5237</c:v>
                </c:pt>
                <c:pt idx="5238">
                  <c:v>5238</c:v>
                </c:pt>
                <c:pt idx="5239">
                  <c:v>5239</c:v>
                </c:pt>
                <c:pt idx="5240">
                  <c:v>5240</c:v>
                </c:pt>
                <c:pt idx="5241">
                  <c:v>5241</c:v>
                </c:pt>
                <c:pt idx="5242">
                  <c:v>5242</c:v>
                </c:pt>
                <c:pt idx="5243">
                  <c:v>5243</c:v>
                </c:pt>
                <c:pt idx="5244">
                  <c:v>5244</c:v>
                </c:pt>
                <c:pt idx="5245">
                  <c:v>5245</c:v>
                </c:pt>
                <c:pt idx="5246">
                  <c:v>5246</c:v>
                </c:pt>
                <c:pt idx="5247">
                  <c:v>5247</c:v>
                </c:pt>
                <c:pt idx="5248">
                  <c:v>5248</c:v>
                </c:pt>
                <c:pt idx="5249">
                  <c:v>5249</c:v>
                </c:pt>
                <c:pt idx="5250">
                  <c:v>5250</c:v>
                </c:pt>
                <c:pt idx="5251">
                  <c:v>5251</c:v>
                </c:pt>
                <c:pt idx="5252">
                  <c:v>5252</c:v>
                </c:pt>
                <c:pt idx="5253">
                  <c:v>5253</c:v>
                </c:pt>
                <c:pt idx="5254">
                  <c:v>5254</c:v>
                </c:pt>
                <c:pt idx="5255">
                  <c:v>5255</c:v>
                </c:pt>
                <c:pt idx="5256">
                  <c:v>5256</c:v>
                </c:pt>
                <c:pt idx="5257">
                  <c:v>5257</c:v>
                </c:pt>
                <c:pt idx="5258">
                  <c:v>5258</c:v>
                </c:pt>
                <c:pt idx="5259">
                  <c:v>5259</c:v>
                </c:pt>
                <c:pt idx="5260">
                  <c:v>5260</c:v>
                </c:pt>
                <c:pt idx="5261">
                  <c:v>5261</c:v>
                </c:pt>
                <c:pt idx="5262">
                  <c:v>5262</c:v>
                </c:pt>
                <c:pt idx="5263">
                  <c:v>5263</c:v>
                </c:pt>
                <c:pt idx="5264">
                  <c:v>5264</c:v>
                </c:pt>
                <c:pt idx="5265">
                  <c:v>5265</c:v>
                </c:pt>
                <c:pt idx="5266">
                  <c:v>5266</c:v>
                </c:pt>
                <c:pt idx="5267">
                  <c:v>5267</c:v>
                </c:pt>
                <c:pt idx="5268">
                  <c:v>5268</c:v>
                </c:pt>
                <c:pt idx="5269">
                  <c:v>5269</c:v>
                </c:pt>
                <c:pt idx="5270">
                  <c:v>5270</c:v>
                </c:pt>
                <c:pt idx="5271">
                  <c:v>5271</c:v>
                </c:pt>
                <c:pt idx="5272">
                  <c:v>5272</c:v>
                </c:pt>
                <c:pt idx="5273">
                  <c:v>5273</c:v>
                </c:pt>
                <c:pt idx="5274">
                  <c:v>5274</c:v>
                </c:pt>
                <c:pt idx="5275">
                  <c:v>5275</c:v>
                </c:pt>
                <c:pt idx="5276">
                  <c:v>5276</c:v>
                </c:pt>
                <c:pt idx="5277">
                  <c:v>5277</c:v>
                </c:pt>
                <c:pt idx="5278">
                  <c:v>5278</c:v>
                </c:pt>
                <c:pt idx="5279">
                  <c:v>5279</c:v>
                </c:pt>
                <c:pt idx="5280">
                  <c:v>5280</c:v>
                </c:pt>
                <c:pt idx="5281">
                  <c:v>5281</c:v>
                </c:pt>
                <c:pt idx="5282">
                  <c:v>5282</c:v>
                </c:pt>
                <c:pt idx="5283">
                  <c:v>5283</c:v>
                </c:pt>
                <c:pt idx="5284">
                  <c:v>5284</c:v>
                </c:pt>
                <c:pt idx="5285">
                  <c:v>5285</c:v>
                </c:pt>
                <c:pt idx="5286">
                  <c:v>5286</c:v>
                </c:pt>
                <c:pt idx="5287">
                  <c:v>5287</c:v>
                </c:pt>
                <c:pt idx="5288">
                  <c:v>5288</c:v>
                </c:pt>
                <c:pt idx="5289">
                  <c:v>5289</c:v>
                </c:pt>
                <c:pt idx="5290">
                  <c:v>5290</c:v>
                </c:pt>
                <c:pt idx="5291">
                  <c:v>5291</c:v>
                </c:pt>
                <c:pt idx="5292">
                  <c:v>5292</c:v>
                </c:pt>
                <c:pt idx="5293">
                  <c:v>5293</c:v>
                </c:pt>
                <c:pt idx="5294">
                  <c:v>5294</c:v>
                </c:pt>
                <c:pt idx="5295">
                  <c:v>5295</c:v>
                </c:pt>
                <c:pt idx="5296">
                  <c:v>5296</c:v>
                </c:pt>
                <c:pt idx="5297">
                  <c:v>5297</c:v>
                </c:pt>
                <c:pt idx="5298">
                  <c:v>5298</c:v>
                </c:pt>
                <c:pt idx="5299">
                  <c:v>5299</c:v>
                </c:pt>
                <c:pt idx="5300">
                  <c:v>5300</c:v>
                </c:pt>
                <c:pt idx="5301">
                  <c:v>5301</c:v>
                </c:pt>
                <c:pt idx="5302">
                  <c:v>5302</c:v>
                </c:pt>
                <c:pt idx="5303">
                  <c:v>5303</c:v>
                </c:pt>
                <c:pt idx="5304">
                  <c:v>5304</c:v>
                </c:pt>
                <c:pt idx="5305">
                  <c:v>5305</c:v>
                </c:pt>
                <c:pt idx="5306">
                  <c:v>5306</c:v>
                </c:pt>
                <c:pt idx="5307">
                  <c:v>5307</c:v>
                </c:pt>
                <c:pt idx="5308">
                  <c:v>5308</c:v>
                </c:pt>
                <c:pt idx="5309">
                  <c:v>5309</c:v>
                </c:pt>
                <c:pt idx="5310">
                  <c:v>5310</c:v>
                </c:pt>
                <c:pt idx="5311">
                  <c:v>5311</c:v>
                </c:pt>
                <c:pt idx="5312">
                  <c:v>5312</c:v>
                </c:pt>
                <c:pt idx="5313">
                  <c:v>5313</c:v>
                </c:pt>
                <c:pt idx="5314">
                  <c:v>5314</c:v>
                </c:pt>
                <c:pt idx="5315">
                  <c:v>5315</c:v>
                </c:pt>
                <c:pt idx="5316">
                  <c:v>5316</c:v>
                </c:pt>
                <c:pt idx="5317">
                  <c:v>5317</c:v>
                </c:pt>
                <c:pt idx="5318">
                  <c:v>5318</c:v>
                </c:pt>
                <c:pt idx="5319">
                  <c:v>5319</c:v>
                </c:pt>
                <c:pt idx="5320">
                  <c:v>5320</c:v>
                </c:pt>
                <c:pt idx="5321">
                  <c:v>5321</c:v>
                </c:pt>
                <c:pt idx="5322">
                  <c:v>5322</c:v>
                </c:pt>
                <c:pt idx="5323">
                  <c:v>5323</c:v>
                </c:pt>
                <c:pt idx="5324">
                  <c:v>5324</c:v>
                </c:pt>
                <c:pt idx="5325">
                  <c:v>5325</c:v>
                </c:pt>
                <c:pt idx="5326">
                  <c:v>5326</c:v>
                </c:pt>
                <c:pt idx="5327">
                  <c:v>5327</c:v>
                </c:pt>
                <c:pt idx="5328">
                  <c:v>5328</c:v>
                </c:pt>
                <c:pt idx="5329">
                  <c:v>5329</c:v>
                </c:pt>
                <c:pt idx="5330">
                  <c:v>5330</c:v>
                </c:pt>
                <c:pt idx="5331">
                  <c:v>5331</c:v>
                </c:pt>
                <c:pt idx="5332">
                  <c:v>5332</c:v>
                </c:pt>
                <c:pt idx="5333">
                  <c:v>5333</c:v>
                </c:pt>
                <c:pt idx="5334">
                  <c:v>5334</c:v>
                </c:pt>
                <c:pt idx="5335">
                  <c:v>5335</c:v>
                </c:pt>
                <c:pt idx="5336">
                  <c:v>5336</c:v>
                </c:pt>
                <c:pt idx="5337">
                  <c:v>5337</c:v>
                </c:pt>
                <c:pt idx="5338">
                  <c:v>5338</c:v>
                </c:pt>
                <c:pt idx="5339">
                  <c:v>5339</c:v>
                </c:pt>
                <c:pt idx="5340">
                  <c:v>5340</c:v>
                </c:pt>
                <c:pt idx="5341">
                  <c:v>5341</c:v>
                </c:pt>
                <c:pt idx="5342">
                  <c:v>5342</c:v>
                </c:pt>
                <c:pt idx="5343">
                  <c:v>5343</c:v>
                </c:pt>
                <c:pt idx="5344">
                  <c:v>5344</c:v>
                </c:pt>
                <c:pt idx="5345">
                  <c:v>5345</c:v>
                </c:pt>
                <c:pt idx="5346">
                  <c:v>5346</c:v>
                </c:pt>
                <c:pt idx="5347">
                  <c:v>5347</c:v>
                </c:pt>
                <c:pt idx="5348">
                  <c:v>5348</c:v>
                </c:pt>
                <c:pt idx="5349">
                  <c:v>5349</c:v>
                </c:pt>
                <c:pt idx="5350">
                  <c:v>5350</c:v>
                </c:pt>
                <c:pt idx="5351">
                  <c:v>5351</c:v>
                </c:pt>
                <c:pt idx="5352">
                  <c:v>5352</c:v>
                </c:pt>
                <c:pt idx="5353">
                  <c:v>5353</c:v>
                </c:pt>
                <c:pt idx="5354">
                  <c:v>5354</c:v>
                </c:pt>
                <c:pt idx="5355">
                  <c:v>5355</c:v>
                </c:pt>
                <c:pt idx="5356">
                  <c:v>5356</c:v>
                </c:pt>
                <c:pt idx="5357">
                  <c:v>5357</c:v>
                </c:pt>
                <c:pt idx="5358">
                  <c:v>5358</c:v>
                </c:pt>
                <c:pt idx="5359">
                  <c:v>5359</c:v>
                </c:pt>
                <c:pt idx="5360">
                  <c:v>5360</c:v>
                </c:pt>
                <c:pt idx="5361">
                  <c:v>5361</c:v>
                </c:pt>
                <c:pt idx="5362">
                  <c:v>5362</c:v>
                </c:pt>
                <c:pt idx="5363">
                  <c:v>5363</c:v>
                </c:pt>
                <c:pt idx="5364">
                  <c:v>5364</c:v>
                </c:pt>
                <c:pt idx="5365">
                  <c:v>5365</c:v>
                </c:pt>
                <c:pt idx="5366">
                  <c:v>5366</c:v>
                </c:pt>
                <c:pt idx="5367">
                  <c:v>5367</c:v>
                </c:pt>
                <c:pt idx="5368">
                  <c:v>5368</c:v>
                </c:pt>
                <c:pt idx="5369">
                  <c:v>5369</c:v>
                </c:pt>
                <c:pt idx="5370">
                  <c:v>5370</c:v>
                </c:pt>
                <c:pt idx="5371">
                  <c:v>5371</c:v>
                </c:pt>
                <c:pt idx="5372">
                  <c:v>5372</c:v>
                </c:pt>
                <c:pt idx="5373">
                  <c:v>5373</c:v>
                </c:pt>
                <c:pt idx="5374">
                  <c:v>5374</c:v>
                </c:pt>
                <c:pt idx="5375">
                  <c:v>5375</c:v>
                </c:pt>
                <c:pt idx="5376">
                  <c:v>5376</c:v>
                </c:pt>
                <c:pt idx="5377">
                  <c:v>5377</c:v>
                </c:pt>
                <c:pt idx="5378">
                  <c:v>5378</c:v>
                </c:pt>
                <c:pt idx="5379">
                  <c:v>5379</c:v>
                </c:pt>
                <c:pt idx="5380">
                  <c:v>5380</c:v>
                </c:pt>
                <c:pt idx="5381">
                  <c:v>5381</c:v>
                </c:pt>
                <c:pt idx="5382">
                  <c:v>5382</c:v>
                </c:pt>
                <c:pt idx="5383">
                  <c:v>5383</c:v>
                </c:pt>
                <c:pt idx="5384">
                  <c:v>5384</c:v>
                </c:pt>
                <c:pt idx="5385">
                  <c:v>5385</c:v>
                </c:pt>
                <c:pt idx="5386">
                  <c:v>5386</c:v>
                </c:pt>
                <c:pt idx="5387">
                  <c:v>5387</c:v>
                </c:pt>
                <c:pt idx="5388">
                  <c:v>5388</c:v>
                </c:pt>
                <c:pt idx="5389">
                  <c:v>5389</c:v>
                </c:pt>
                <c:pt idx="5390">
                  <c:v>5390</c:v>
                </c:pt>
                <c:pt idx="5391">
                  <c:v>5391</c:v>
                </c:pt>
                <c:pt idx="5392">
                  <c:v>5392</c:v>
                </c:pt>
                <c:pt idx="5393">
                  <c:v>5393</c:v>
                </c:pt>
                <c:pt idx="5394">
                  <c:v>5394</c:v>
                </c:pt>
                <c:pt idx="5395">
                  <c:v>5395</c:v>
                </c:pt>
                <c:pt idx="5396">
                  <c:v>5396</c:v>
                </c:pt>
                <c:pt idx="5397">
                  <c:v>5397</c:v>
                </c:pt>
                <c:pt idx="5398">
                  <c:v>5398</c:v>
                </c:pt>
                <c:pt idx="5399">
                  <c:v>5399</c:v>
                </c:pt>
                <c:pt idx="5400">
                  <c:v>5400</c:v>
                </c:pt>
                <c:pt idx="5401">
                  <c:v>5401</c:v>
                </c:pt>
                <c:pt idx="5402">
                  <c:v>5402</c:v>
                </c:pt>
                <c:pt idx="5403">
                  <c:v>5403</c:v>
                </c:pt>
                <c:pt idx="5404">
                  <c:v>5404</c:v>
                </c:pt>
                <c:pt idx="5405">
                  <c:v>5405</c:v>
                </c:pt>
                <c:pt idx="5406">
                  <c:v>5406</c:v>
                </c:pt>
                <c:pt idx="5407">
                  <c:v>5407</c:v>
                </c:pt>
                <c:pt idx="5408">
                  <c:v>5408</c:v>
                </c:pt>
                <c:pt idx="5409">
                  <c:v>5409</c:v>
                </c:pt>
                <c:pt idx="5410">
                  <c:v>5410</c:v>
                </c:pt>
                <c:pt idx="5411">
                  <c:v>5411</c:v>
                </c:pt>
                <c:pt idx="5412">
                  <c:v>5412</c:v>
                </c:pt>
                <c:pt idx="5413">
                  <c:v>5413</c:v>
                </c:pt>
                <c:pt idx="5414">
                  <c:v>5414</c:v>
                </c:pt>
                <c:pt idx="5415">
                  <c:v>5415</c:v>
                </c:pt>
                <c:pt idx="5416">
                  <c:v>5416</c:v>
                </c:pt>
                <c:pt idx="5417">
                  <c:v>5417</c:v>
                </c:pt>
                <c:pt idx="5418">
                  <c:v>5418</c:v>
                </c:pt>
                <c:pt idx="5419">
                  <c:v>5419</c:v>
                </c:pt>
                <c:pt idx="5420">
                  <c:v>5420</c:v>
                </c:pt>
                <c:pt idx="5421">
                  <c:v>5421</c:v>
                </c:pt>
                <c:pt idx="5422">
                  <c:v>5422</c:v>
                </c:pt>
                <c:pt idx="5423">
                  <c:v>5423</c:v>
                </c:pt>
                <c:pt idx="5424">
                  <c:v>5424</c:v>
                </c:pt>
                <c:pt idx="5425">
                  <c:v>5425</c:v>
                </c:pt>
                <c:pt idx="5426">
                  <c:v>5426</c:v>
                </c:pt>
                <c:pt idx="5427">
                  <c:v>5427</c:v>
                </c:pt>
                <c:pt idx="5428">
                  <c:v>5428</c:v>
                </c:pt>
                <c:pt idx="5429">
                  <c:v>5429</c:v>
                </c:pt>
                <c:pt idx="5430">
                  <c:v>5430</c:v>
                </c:pt>
                <c:pt idx="5431">
                  <c:v>5431</c:v>
                </c:pt>
                <c:pt idx="5432">
                  <c:v>5432</c:v>
                </c:pt>
                <c:pt idx="5433">
                  <c:v>5433</c:v>
                </c:pt>
                <c:pt idx="5434">
                  <c:v>5434</c:v>
                </c:pt>
                <c:pt idx="5435">
                  <c:v>5435</c:v>
                </c:pt>
                <c:pt idx="5436">
                  <c:v>5436</c:v>
                </c:pt>
                <c:pt idx="5437">
                  <c:v>5437</c:v>
                </c:pt>
                <c:pt idx="5438">
                  <c:v>5438</c:v>
                </c:pt>
                <c:pt idx="5439">
                  <c:v>5439</c:v>
                </c:pt>
                <c:pt idx="5440">
                  <c:v>5440</c:v>
                </c:pt>
                <c:pt idx="5441">
                  <c:v>5441</c:v>
                </c:pt>
                <c:pt idx="5442">
                  <c:v>5442</c:v>
                </c:pt>
                <c:pt idx="5443">
                  <c:v>5443</c:v>
                </c:pt>
                <c:pt idx="5444">
                  <c:v>5444</c:v>
                </c:pt>
                <c:pt idx="5445">
                  <c:v>5445</c:v>
                </c:pt>
                <c:pt idx="5446">
                  <c:v>5446</c:v>
                </c:pt>
                <c:pt idx="5447">
                  <c:v>5447</c:v>
                </c:pt>
                <c:pt idx="5448">
                  <c:v>5448</c:v>
                </c:pt>
                <c:pt idx="5449">
                  <c:v>5449</c:v>
                </c:pt>
                <c:pt idx="5450">
                  <c:v>5450</c:v>
                </c:pt>
                <c:pt idx="5451">
                  <c:v>5451</c:v>
                </c:pt>
                <c:pt idx="5452">
                  <c:v>5452</c:v>
                </c:pt>
                <c:pt idx="5453">
                  <c:v>5453</c:v>
                </c:pt>
                <c:pt idx="5454">
                  <c:v>5454</c:v>
                </c:pt>
                <c:pt idx="5455">
                  <c:v>5455</c:v>
                </c:pt>
                <c:pt idx="5456">
                  <c:v>5456</c:v>
                </c:pt>
                <c:pt idx="5457">
                  <c:v>5457</c:v>
                </c:pt>
                <c:pt idx="5458">
                  <c:v>5458</c:v>
                </c:pt>
                <c:pt idx="5459">
                  <c:v>5459</c:v>
                </c:pt>
                <c:pt idx="5460">
                  <c:v>5460</c:v>
                </c:pt>
                <c:pt idx="5461">
                  <c:v>5461</c:v>
                </c:pt>
                <c:pt idx="5462">
                  <c:v>5462</c:v>
                </c:pt>
                <c:pt idx="5463">
                  <c:v>5463</c:v>
                </c:pt>
                <c:pt idx="5464">
                  <c:v>5464</c:v>
                </c:pt>
                <c:pt idx="5465">
                  <c:v>5465</c:v>
                </c:pt>
                <c:pt idx="5466">
                  <c:v>5466</c:v>
                </c:pt>
                <c:pt idx="5467">
                  <c:v>5467</c:v>
                </c:pt>
                <c:pt idx="5468">
                  <c:v>5468</c:v>
                </c:pt>
                <c:pt idx="5469">
                  <c:v>5469</c:v>
                </c:pt>
                <c:pt idx="5470">
                  <c:v>5470</c:v>
                </c:pt>
                <c:pt idx="5471">
                  <c:v>5471</c:v>
                </c:pt>
                <c:pt idx="5472">
                  <c:v>5472</c:v>
                </c:pt>
                <c:pt idx="5473">
                  <c:v>5473</c:v>
                </c:pt>
                <c:pt idx="5474">
                  <c:v>5474</c:v>
                </c:pt>
                <c:pt idx="5475">
                  <c:v>5475</c:v>
                </c:pt>
                <c:pt idx="5476">
                  <c:v>5476</c:v>
                </c:pt>
                <c:pt idx="5477">
                  <c:v>5477</c:v>
                </c:pt>
                <c:pt idx="5478">
                  <c:v>5478</c:v>
                </c:pt>
                <c:pt idx="5479">
                  <c:v>5479</c:v>
                </c:pt>
                <c:pt idx="5480">
                  <c:v>5480</c:v>
                </c:pt>
                <c:pt idx="5481">
                  <c:v>5481</c:v>
                </c:pt>
                <c:pt idx="5482">
                  <c:v>5482</c:v>
                </c:pt>
                <c:pt idx="5483">
                  <c:v>5483</c:v>
                </c:pt>
                <c:pt idx="5484">
                  <c:v>5484</c:v>
                </c:pt>
                <c:pt idx="5485">
                  <c:v>5485</c:v>
                </c:pt>
                <c:pt idx="5486">
                  <c:v>5486</c:v>
                </c:pt>
                <c:pt idx="5487">
                  <c:v>5487</c:v>
                </c:pt>
                <c:pt idx="5488">
                  <c:v>5488</c:v>
                </c:pt>
                <c:pt idx="5489">
                  <c:v>5489</c:v>
                </c:pt>
                <c:pt idx="5490">
                  <c:v>5490</c:v>
                </c:pt>
                <c:pt idx="5491">
                  <c:v>5491</c:v>
                </c:pt>
                <c:pt idx="5492">
                  <c:v>5492</c:v>
                </c:pt>
                <c:pt idx="5493">
                  <c:v>5493</c:v>
                </c:pt>
                <c:pt idx="5494">
                  <c:v>5494</c:v>
                </c:pt>
                <c:pt idx="5495">
                  <c:v>5495</c:v>
                </c:pt>
                <c:pt idx="5496">
                  <c:v>5496</c:v>
                </c:pt>
                <c:pt idx="5497">
                  <c:v>5497</c:v>
                </c:pt>
                <c:pt idx="5498">
                  <c:v>5498</c:v>
                </c:pt>
                <c:pt idx="5499">
                  <c:v>5499</c:v>
                </c:pt>
                <c:pt idx="5500">
                  <c:v>5500</c:v>
                </c:pt>
                <c:pt idx="5501">
                  <c:v>5501</c:v>
                </c:pt>
                <c:pt idx="5502">
                  <c:v>5502</c:v>
                </c:pt>
                <c:pt idx="5503">
                  <c:v>5503</c:v>
                </c:pt>
                <c:pt idx="5504">
                  <c:v>5504</c:v>
                </c:pt>
                <c:pt idx="5505">
                  <c:v>5505</c:v>
                </c:pt>
                <c:pt idx="5506">
                  <c:v>5506</c:v>
                </c:pt>
                <c:pt idx="5507">
                  <c:v>5507</c:v>
                </c:pt>
                <c:pt idx="5508">
                  <c:v>5508</c:v>
                </c:pt>
                <c:pt idx="5509">
                  <c:v>5509</c:v>
                </c:pt>
                <c:pt idx="5510">
                  <c:v>5510</c:v>
                </c:pt>
                <c:pt idx="5511">
                  <c:v>5511</c:v>
                </c:pt>
                <c:pt idx="5512">
                  <c:v>5512</c:v>
                </c:pt>
                <c:pt idx="5513">
                  <c:v>5513</c:v>
                </c:pt>
                <c:pt idx="5514">
                  <c:v>5514</c:v>
                </c:pt>
                <c:pt idx="5515">
                  <c:v>5515</c:v>
                </c:pt>
                <c:pt idx="5516">
                  <c:v>5516</c:v>
                </c:pt>
                <c:pt idx="5517">
                  <c:v>5517</c:v>
                </c:pt>
                <c:pt idx="5518">
                  <c:v>5518</c:v>
                </c:pt>
                <c:pt idx="5519">
                  <c:v>5519</c:v>
                </c:pt>
                <c:pt idx="5520">
                  <c:v>5520</c:v>
                </c:pt>
                <c:pt idx="5521">
                  <c:v>5521</c:v>
                </c:pt>
                <c:pt idx="5522">
                  <c:v>5522</c:v>
                </c:pt>
                <c:pt idx="5523">
                  <c:v>5523</c:v>
                </c:pt>
                <c:pt idx="5524">
                  <c:v>5524</c:v>
                </c:pt>
                <c:pt idx="5525">
                  <c:v>5525</c:v>
                </c:pt>
                <c:pt idx="5526">
                  <c:v>5526</c:v>
                </c:pt>
                <c:pt idx="5527">
                  <c:v>5527</c:v>
                </c:pt>
                <c:pt idx="5528">
                  <c:v>5528</c:v>
                </c:pt>
                <c:pt idx="5529">
                  <c:v>5529</c:v>
                </c:pt>
                <c:pt idx="5530">
                  <c:v>5530</c:v>
                </c:pt>
                <c:pt idx="5531">
                  <c:v>5531</c:v>
                </c:pt>
                <c:pt idx="5532">
                  <c:v>5532</c:v>
                </c:pt>
                <c:pt idx="5533">
                  <c:v>5533</c:v>
                </c:pt>
                <c:pt idx="5534">
                  <c:v>5534</c:v>
                </c:pt>
                <c:pt idx="5535">
                  <c:v>5535</c:v>
                </c:pt>
                <c:pt idx="5536">
                  <c:v>5536</c:v>
                </c:pt>
                <c:pt idx="5537">
                  <c:v>5537</c:v>
                </c:pt>
                <c:pt idx="5538">
                  <c:v>5538</c:v>
                </c:pt>
                <c:pt idx="5539">
                  <c:v>5539</c:v>
                </c:pt>
                <c:pt idx="5540">
                  <c:v>5540</c:v>
                </c:pt>
                <c:pt idx="5541">
                  <c:v>5541</c:v>
                </c:pt>
                <c:pt idx="5542">
                  <c:v>5542</c:v>
                </c:pt>
                <c:pt idx="5543">
                  <c:v>5543</c:v>
                </c:pt>
                <c:pt idx="5544">
                  <c:v>5544</c:v>
                </c:pt>
                <c:pt idx="5545">
                  <c:v>5545</c:v>
                </c:pt>
                <c:pt idx="5546">
                  <c:v>5546</c:v>
                </c:pt>
                <c:pt idx="5547">
                  <c:v>5547</c:v>
                </c:pt>
                <c:pt idx="5548">
                  <c:v>5548</c:v>
                </c:pt>
                <c:pt idx="5549">
                  <c:v>5549</c:v>
                </c:pt>
                <c:pt idx="5550">
                  <c:v>5550</c:v>
                </c:pt>
                <c:pt idx="5551">
                  <c:v>5551</c:v>
                </c:pt>
                <c:pt idx="5552">
                  <c:v>5552</c:v>
                </c:pt>
                <c:pt idx="5553">
                  <c:v>5553</c:v>
                </c:pt>
                <c:pt idx="5554">
                  <c:v>5554</c:v>
                </c:pt>
                <c:pt idx="5555">
                  <c:v>5555</c:v>
                </c:pt>
                <c:pt idx="5556">
                  <c:v>5556</c:v>
                </c:pt>
                <c:pt idx="5557">
                  <c:v>5557</c:v>
                </c:pt>
                <c:pt idx="5558">
                  <c:v>5558</c:v>
                </c:pt>
                <c:pt idx="5559">
                  <c:v>5559</c:v>
                </c:pt>
                <c:pt idx="5560">
                  <c:v>5560</c:v>
                </c:pt>
                <c:pt idx="5561">
                  <c:v>5561</c:v>
                </c:pt>
                <c:pt idx="5562">
                  <c:v>5562</c:v>
                </c:pt>
                <c:pt idx="5563">
                  <c:v>5563</c:v>
                </c:pt>
                <c:pt idx="5564">
                  <c:v>5564</c:v>
                </c:pt>
                <c:pt idx="5565">
                  <c:v>5565</c:v>
                </c:pt>
                <c:pt idx="5566">
                  <c:v>5566</c:v>
                </c:pt>
                <c:pt idx="5567">
                  <c:v>5567</c:v>
                </c:pt>
                <c:pt idx="5568">
                  <c:v>5568</c:v>
                </c:pt>
                <c:pt idx="5569">
                  <c:v>5569</c:v>
                </c:pt>
                <c:pt idx="5570">
                  <c:v>5570</c:v>
                </c:pt>
                <c:pt idx="5571">
                  <c:v>5571</c:v>
                </c:pt>
                <c:pt idx="5572">
                  <c:v>5572</c:v>
                </c:pt>
                <c:pt idx="5573">
                  <c:v>5573</c:v>
                </c:pt>
                <c:pt idx="5574">
                  <c:v>5574</c:v>
                </c:pt>
                <c:pt idx="5575">
                  <c:v>5575</c:v>
                </c:pt>
                <c:pt idx="5576">
                  <c:v>5576</c:v>
                </c:pt>
                <c:pt idx="5577">
                  <c:v>5577</c:v>
                </c:pt>
                <c:pt idx="5578">
                  <c:v>5578</c:v>
                </c:pt>
                <c:pt idx="5579">
                  <c:v>5579</c:v>
                </c:pt>
                <c:pt idx="5580">
                  <c:v>5580</c:v>
                </c:pt>
                <c:pt idx="5581">
                  <c:v>5581</c:v>
                </c:pt>
                <c:pt idx="5582">
                  <c:v>5582</c:v>
                </c:pt>
                <c:pt idx="5583">
                  <c:v>5583</c:v>
                </c:pt>
                <c:pt idx="5584">
                  <c:v>5584</c:v>
                </c:pt>
                <c:pt idx="5585">
                  <c:v>5585</c:v>
                </c:pt>
                <c:pt idx="5586">
                  <c:v>5586</c:v>
                </c:pt>
                <c:pt idx="5587">
                  <c:v>5587</c:v>
                </c:pt>
                <c:pt idx="5588">
                  <c:v>5588</c:v>
                </c:pt>
                <c:pt idx="5589">
                  <c:v>5589</c:v>
                </c:pt>
                <c:pt idx="5590">
                  <c:v>5590</c:v>
                </c:pt>
                <c:pt idx="5591">
                  <c:v>5591</c:v>
                </c:pt>
                <c:pt idx="5592">
                  <c:v>5592</c:v>
                </c:pt>
                <c:pt idx="5593">
                  <c:v>5593</c:v>
                </c:pt>
                <c:pt idx="5594">
                  <c:v>5594</c:v>
                </c:pt>
                <c:pt idx="5595">
                  <c:v>5595</c:v>
                </c:pt>
                <c:pt idx="5596">
                  <c:v>5596</c:v>
                </c:pt>
                <c:pt idx="5597">
                  <c:v>5597</c:v>
                </c:pt>
                <c:pt idx="5598">
                  <c:v>5598</c:v>
                </c:pt>
                <c:pt idx="5599">
                  <c:v>5599</c:v>
                </c:pt>
                <c:pt idx="5600">
                  <c:v>5600</c:v>
                </c:pt>
                <c:pt idx="5601">
                  <c:v>5601</c:v>
                </c:pt>
                <c:pt idx="5602">
                  <c:v>5602</c:v>
                </c:pt>
                <c:pt idx="5603">
                  <c:v>5603</c:v>
                </c:pt>
                <c:pt idx="5604">
                  <c:v>5604</c:v>
                </c:pt>
                <c:pt idx="5605">
                  <c:v>5605</c:v>
                </c:pt>
                <c:pt idx="5606">
                  <c:v>5606</c:v>
                </c:pt>
                <c:pt idx="5607">
                  <c:v>5607</c:v>
                </c:pt>
                <c:pt idx="5608">
                  <c:v>5608</c:v>
                </c:pt>
                <c:pt idx="5609">
                  <c:v>5609</c:v>
                </c:pt>
                <c:pt idx="5610">
                  <c:v>5610</c:v>
                </c:pt>
                <c:pt idx="5611">
                  <c:v>5611</c:v>
                </c:pt>
                <c:pt idx="5612">
                  <c:v>5612</c:v>
                </c:pt>
                <c:pt idx="5613">
                  <c:v>5613</c:v>
                </c:pt>
                <c:pt idx="5614">
                  <c:v>5614</c:v>
                </c:pt>
                <c:pt idx="5615">
                  <c:v>5615</c:v>
                </c:pt>
                <c:pt idx="5616">
                  <c:v>5616</c:v>
                </c:pt>
                <c:pt idx="5617">
                  <c:v>5617</c:v>
                </c:pt>
                <c:pt idx="5618">
                  <c:v>5618</c:v>
                </c:pt>
                <c:pt idx="5619">
                  <c:v>5619</c:v>
                </c:pt>
                <c:pt idx="5620">
                  <c:v>5620</c:v>
                </c:pt>
                <c:pt idx="5621">
                  <c:v>5621</c:v>
                </c:pt>
                <c:pt idx="5622">
                  <c:v>5622</c:v>
                </c:pt>
                <c:pt idx="5623">
                  <c:v>5623</c:v>
                </c:pt>
                <c:pt idx="5624">
                  <c:v>5624</c:v>
                </c:pt>
                <c:pt idx="5625">
                  <c:v>5625</c:v>
                </c:pt>
                <c:pt idx="5626">
                  <c:v>5626</c:v>
                </c:pt>
                <c:pt idx="5627">
                  <c:v>5627</c:v>
                </c:pt>
                <c:pt idx="5628">
                  <c:v>5628</c:v>
                </c:pt>
                <c:pt idx="5629">
                  <c:v>5629</c:v>
                </c:pt>
                <c:pt idx="5630">
                  <c:v>5630</c:v>
                </c:pt>
                <c:pt idx="5631">
                  <c:v>5631</c:v>
                </c:pt>
                <c:pt idx="5632">
                  <c:v>5632</c:v>
                </c:pt>
                <c:pt idx="5633">
                  <c:v>5633</c:v>
                </c:pt>
                <c:pt idx="5634">
                  <c:v>5634</c:v>
                </c:pt>
                <c:pt idx="5635">
                  <c:v>5635</c:v>
                </c:pt>
                <c:pt idx="5636">
                  <c:v>5636</c:v>
                </c:pt>
                <c:pt idx="5637">
                  <c:v>5637</c:v>
                </c:pt>
                <c:pt idx="5638">
                  <c:v>5638</c:v>
                </c:pt>
                <c:pt idx="5639">
                  <c:v>5639</c:v>
                </c:pt>
                <c:pt idx="5640">
                  <c:v>5640</c:v>
                </c:pt>
                <c:pt idx="5641">
                  <c:v>5641</c:v>
                </c:pt>
                <c:pt idx="5642">
                  <c:v>5642</c:v>
                </c:pt>
                <c:pt idx="5643">
                  <c:v>5643</c:v>
                </c:pt>
                <c:pt idx="5644">
                  <c:v>5644</c:v>
                </c:pt>
                <c:pt idx="5645">
                  <c:v>5645</c:v>
                </c:pt>
                <c:pt idx="5646">
                  <c:v>5646</c:v>
                </c:pt>
                <c:pt idx="5647">
                  <c:v>5647</c:v>
                </c:pt>
                <c:pt idx="5648">
                  <c:v>5648</c:v>
                </c:pt>
                <c:pt idx="5649">
                  <c:v>5649</c:v>
                </c:pt>
                <c:pt idx="5650">
                  <c:v>5650</c:v>
                </c:pt>
                <c:pt idx="5651">
                  <c:v>5651</c:v>
                </c:pt>
                <c:pt idx="5652">
                  <c:v>5652</c:v>
                </c:pt>
                <c:pt idx="5653">
                  <c:v>5653</c:v>
                </c:pt>
                <c:pt idx="5654">
                  <c:v>5654</c:v>
                </c:pt>
                <c:pt idx="5655">
                  <c:v>5655</c:v>
                </c:pt>
                <c:pt idx="5656">
                  <c:v>5656</c:v>
                </c:pt>
                <c:pt idx="5657">
                  <c:v>5657</c:v>
                </c:pt>
                <c:pt idx="5658">
                  <c:v>5658</c:v>
                </c:pt>
                <c:pt idx="5659">
                  <c:v>5659</c:v>
                </c:pt>
                <c:pt idx="5660">
                  <c:v>5660</c:v>
                </c:pt>
                <c:pt idx="5661">
                  <c:v>5661</c:v>
                </c:pt>
                <c:pt idx="5662">
                  <c:v>5662</c:v>
                </c:pt>
                <c:pt idx="5663">
                  <c:v>5663</c:v>
                </c:pt>
                <c:pt idx="5664">
                  <c:v>5664</c:v>
                </c:pt>
                <c:pt idx="5665">
                  <c:v>5665</c:v>
                </c:pt>
                <c:pt idx="5666">
                  <c:v>5666</c:v>
                </c:pt>
                <c:pt idx="5667">
                  <c:v>5667</c:v>
                </c:pt>
                <c:pt idx="5668">
                  <c:v>5668</c:v>
                </c:pt>
                <c:pt idx="5669">
                  <c:v>5669</c:v>
                </c:pt>
                <c:pt idx="5670">
                  <c:v>5670</c:v>
                </c:pt>
                <c:pt idx="5671">
                  <c:v>5671</c:v>
                </c:pt>
                <c:pt idx="5672">
                  <c:v>5672</c:v>
                </c:pt>
                <c:pt idx="5673">
                  <c:v>5673</c:v>
                </c:pt>
                <c:pt idx="5674">
                  <c:v>5674</c:v>
                </c:pt>
                <c:pt idx="5675">
                  <c:v>5675</c:v>
                </c:pt>
                <c:pt idx="5676">
                  <c:v>5676</c:v>
                </c:pt>
                <c:pt idx="5677">
                  <c:v>5677</c:v>
                </c:pt>
                <c:pt idx="5678">
                  <c:v>5678</c:v>
                </c:pt>
                <c:pt idx="5679">
                  <c:v>5679</c:v>
                </c:pt>
                <c:pt idx="5680">
                  <c:v>5680</c:v>
                </c:pt>
                <c:pt idx="5681">
                  <c:v>5681</c:v>
                </c:pt>
                <c:pt idx="5682">
                  <c:v>5682</c:v>
                </c:pt>
                <c:pt idx="5683">
                  <c:v>5683</c:v>
                </c:pt>
                <c:pt idx="5684">
                  <c:v>5684</c:v>
                </c:pt>
                <c:pt idx="5685">
                  <c:v>5685</c:v>
                </c:pt>
                <c:pt idx="5686">
                  <c:v>5686</c:v>
                </c:pt>
                <c:pt idx="5687">
                  <c:v>5687</c:v>
                </c:pt>
                <c:pt idx="5688">
                  <c:v>5688</c:v>
                </c:pt>
                <c:pt idx="5689">
                  <c:v>5689</c:v>
                </c:pt>
                <c:pt idx="5690">
                  <c:v>5690</c:v>
                </c:pt>
                <c:pt idx="5691">
                  <c:v>5691</c:v>
                </c:pt>
                <c:pt idx="5692">
                  <c:v>5692</c:v>
                </c:pt>
                <c:pt idx="5693">
                  <c:v>5693</c:v>
                </c:pt>
                <c:pt idx="5694">
                  <c:v>5694</c:v>
                </c:pt>
                <c:pt idx="5695">
                  <c:v>5695</c:v>
                </c:pt>
                <c:pt idx="5696">
                  <c:v>5696</c:v>
                </c:pt>
                <c:pt idx="5697">
                  <c:v>5697</c:v>
                </c:pt>
                <c:pt idx="5698">
                  <c:v>5698</c:v>
                </c:pt>
                <c:pt idx="5699">
                  <c:v>5699</c:v>
                </c:pt>
                <c:pt idx="5700">
                  <c:v>5700</c:v>
                </c:pt>
                <c:pt idx="5701">
                  <c:v>5701</c:v>
                </c:pt>
                <c:pt idx="5702">
                  <c:v>5702</c:v>
                </c:pt>
                <c:pt idx="5703">
                  <c:v>5703</c:v>
                </c:pt>
                <c:pt idx="5704">
                  <c:v>5704</c:v>
                </c:pt>
                <c:pt idx="5705">
                  <c:v>5705</c:v>
                </c:pt>
                <c:pt idx="5706">
                  <c:v>5706</c:v>
                </c:pt>
                <c:pt idx="5707">
                  <c:v>5707</c:v>
                </c:pt>
                <c:pt idx="5708">
                  <c:v>5708</c:v>
                </c:pt>
                <c:pt idx="5709">
                  <c:v>5709</c:v>
                </c:pt>
                <c:pt idx="5710">
                  <c:v>5710</c:v>
                </c:pt>
                <c:pt idx="5711">
                  <c:v>5711</c:v>
                </c:pt>
                <c:pt idx="5712">
                  <c:v>5712</c:v>
                </c:pt>
                <c:pt idx="5713">
                  <c:v>5713</c:v>
                </c:pt>
                <c:pt idx="5714">
                  <c:v>5714</c:v>
                </c:pt>
                <c:pt idx="5715">
                  <c:v>5715</c:v>
                </c:pt>
                <c:pt idx="5716">
                  <c:v>5716</c:v>
                </c:pt>
                <c:pt idx="5717">
                  <c:v>5717</c:v>
                </c:pt>
                <c:pt idx="5718">
                  <c:v>5718</c:v>
                </c:pt>
                <c:pt idx="5719">
                  <c:v>5719</c:v>
                </c:pt>
                <c:pt idx="5720">
                  <c:v>5720</c:v>
                </c:pt>
                <c:pt idx="5721">
                  <c:v>5721</c:v>
                </c:pt>
                <c:pt idx="5722">
                  <c:v>5722</c:v>
                </c:pt>
                <c:pt idx="5723">
                  <c:v>5723</c:v>
                </c:pt>
                <c:pt idx="5724">
                  <c:v>5724</c:v>
                </c:pt>
                <c:pt idx="5725">
                  <c:v>5725</c:v>
                </c:pt>
                <c:pt idx="5726">
                  <c:v>5726</c:v>
                </c:pt>
                <c:pt idx="5727">
                  <c:v>5727</c:v>
                </c:pt>
                <c:pt idx="5728">
                  <c:v>5728</c:v>
                </c:pt>
                <c:pt idx="5729">
                  <c:v>5729</c:v>
                </c:pt>
                <c:pt idx="5730">
                  <c:v>5730</c:v>
                </c:pt>
                <c:pt idx="5731">
                  <c:v>5731</c:v>
                </c:pt>
                <c:pt idx="5732">
                  <c:v>5732</c:v>
                </c:pt>
                <c:pt idx="5733">
                  <c:v>5733</c:v>
                </c:pt>
                <c:pt idx="5734">
                  <c:v>5734</c:v>
                </c:pt>
                <c:pt idx="5735">
                  <c:v>5735</c:v>
                </c:pt>
                <c:pt idx="5736">
                  <c:v>5736</c:v>
                </c:pt>
                <c:pt idx="5737">
                  <c:v>5737</c:v>
                </c:pt>
                <c:pt idx="5738">
                  <c:v>5738</c:v>
                </c:pt>
                <c:pt idx="5739">
                  <c:v>5739</c:v>
                </c:pt>
                <c:pt idx="5740">
                  <c:v>5740</c:v>
                </c:pt>
                <c:pt idx="5741">
                  <c:v>5741</c:v>
                </c:pt>
                <c:pt idx="5742">
                  <c:v>5742</c:v>
                </c:pt>
                <c:pt idx="5743">
                  <c:v>5743</c:v>
                </c:pt>
                <c:pt idx="5744">
                  <c:v>5744</c:v>
                </c:pt>
                <c:pt idx="5745">
                  <c:v>5745</c:v>
                </c:pt>
                <c:pt idx="5746">
                  <c:v>5746</c:v>
                </c:pt>
                <c:pt idx="5747">
                  <c:v>5747</c:v>
                </c:pt>
                <c:pt idx="5748">
                  <c:v>5748</c:v>
                </c:pt>
                <c:pt idx="5749">
                  <c:v>5749</c:v>
                </c:pt>
                <c:pt idx="5750">
                  <c:v>5750</c:v>
                </c:pt>
                <c:pt idx="5751">
                  <c:v>5751</c:v>
                </c:pt>
                <c:pt idx="5752">
                  <c:v>5752</c:v>
                </c:pt>
                <c:pt idx="5753">
                  <c:v>5753</c:v>
                </c:pt>
                <c:pt idx="5754">
                  <c:v>5754</c:v>
                </c:pt>
                <c:pt idx="5755">
                  <c:v>5755</c:v>
                </c:pt>
                <c:pt idx="5756">
                  <c:v>5756</c:v>
                </c:pt>
                <c:pt idx="5757">
                  <c:v>5757</c:v>
                </c:pt>
                <c:pt idx="5758">
                  <c:v>5758</c:v>
                </c:pt>
                <c:pt idx="5759">
                  <c:v>5759</c:v>
                </c:pt>
                <c:pt idx="5760">
                  <c:v>5760</c:v>
                </c:pt>
                <c:pt idx="5761">
                  <c:v>5761</c:v>
                </c:pt>
                <c:pt idx="5762">
                  <c:v>5762</c:v>
                </c:pt>
                <c:pt idx="5763">
                  <c:v>5763</c:v>
                </c:pt>
                <c:pt idx="5764">
                  <c:v>5764</c:v>
                </c:pt>
                <c:pt idx="5765">
                  <c:v>5765</c:v>
                </c:pt>
                <c:pt idx="5766">
                  <c:v>5766</c:v>
                </c:pt>
                <c:pt idx="5767">
                  <c:v>5767</c:v>
                </c:pt>
                <c:pt idx="5768">
                  <c:v>5768</c:v>
                </c:pt>
                <c:pt idx="5769">
                  <c:v>5769</c:v>
                </c:pt>
                <c:pt idx="5770">
                  <c:v>5770</c:v>
                </c:pt>
                <c:pt idx="5771">
                  <c:v>5771</c:v>
                </c:pt>
                <c:pt idx="5772">
                  <c:v>5772</c:v>
                </c:pt>
                <c:pt idx="5773">
                  <c:v>5773</c:v>
                </c:pt>
                <c:pt idx="5774">
                  <c:v>5774</c:v>
                </c:pt>
                <c:pt idx="5775">
                  <c:v>5775</c:v>
                </c:pt>
                <c:pt idx="5776">
                  <c:v>5776</c:v>
                </c:pt>
                <c:pt idx="5777">
                  <c:v>5777</c:v>
                </c:pt>
                <c:pt idx="5778">
                  <c:v>5778</c:v>
                </c:pt>
                <c:pt idx="5779">
                  <c:v>5779</c:v>
                </c:pt>
                <c:pt idx="5780">
                  <c:v>5780</c:v>
                </c:pt>
                <c:pt idx="5781">
                  <c:v>5781</c:v>
                </c:pt>
                <c:pt idx="5782">
                  <c:v>5782</c:v>
                </c:pt>
                <c:pt idx="5783">
                  <c:v>5783</c:v>
                </c:pt>
                <c:pt idx="5784">
                  <c:v>5784</c:v>
                </c:pt>
                <c:pt idx="5785">
                  <c:v>5785</c:v>
                </c:pt>
                <c:pt idx="5786">
                  <c:v>5786</c:v>
                </c:pt>
                <c:pt idx="5787">
                  <c:v>5787</c:v>
                </c:pt>
                <c:pt idx="5788">
                  <c:v>5788</c:v>
                </c:pt>
                <c:pt idx="5789">
                  <c:v>5789</c:v>
                </c:pt>
                <c:pt idx="5790">
                  <c:v>5790</c:v>
                </c:pt>
                <c:pt idx="5791">
                  <c:v>5791</c:v>
                </c:pt>
                <c:pt idx="5792">
                  <c:v>5792</c:v>
                </c:pt>
                <c:pt idx="5793">
                  <c:v>5793</c:v>
                </c:pt>
                <c:pt idx="5794">
                  <c:v>5794</c:v>
                </c:pt>
                <c:pt idx="5795">
                  <c:v>5795</c:v>
                </c:pt>
                <c:pt idx="5796">
                  <c:v>5796</c:v>
                </c:pt>
                <c:pt idx="5797">
                  <c:v>5797</c:v>
                </c:pt>
                <c:pt idx="5798">
                  <c:v>5798</c:v>
                </c:pt>
                <c:pt idx="5799">
                  <c:v>5799</c:v>
                </c:pt>
                <c:pt idx="5800">
                  <c:v>5800</c:v>
                </c:pt>
                <c:pt idx="5801">
                  <c:v>5801</c:v>
                </c:pt>
                <c:pt idx="5802">
                  <c:v>5802</c:v>
                </c:pt>
                <c:pt idx="5803">
                  <c:v>5803</c:v>
                </c:pt>
                <c:pt idx="5804">
                  <c:v>5804</c:v>
                </c:pt>
                <c:pt idx="5805">
                  <c:v>5805</c:v>
                </c:pt>
                <c:pt idx="5806">
                  <c:v>5806</c:v>
                </c:pt>
                <c:pt idx="5807">
                  <c:v>5807</c:v>
                </c:pt>
                <c:pt idx="5808">
                  <c:v>5808</c:v>
                </c:pt>
                <c:pt idx="5809">
                  <c:v>5809</c:v>
                </c:pt>
                <c:pt idx="5810">
                  <c:v>5810</c:v>
                </c:pt>
                <c:pt idx="5811">
                  <c:v>5811</c:v>
                </c:pt>
                <c:pt idx="5812">
                  <c:v>5812</c:v>
                </c:pt>
                <c:pt idx="5813">
                  <c:v>5813</c:v>
                </c:pt>
                <c:pt idx="5814">
                  <c:v>5814</c:v>
                </c:pt>
                <c:pt idx="5815">
                  <c:v>5815</c:v>
                </c:pt>
                <c:pt idx="5816">
                  <c:v>5816</c:v>
                </c:pt>
                <c:pt idx="5817">
                  <c:v>5817</c:v>
                </c:pt>
                <c:pt idx="5818">
                  <c:v>5818</c:v>
                </c:pt>
                <c:pt idx="5819">
                  <c:v>5819</c:v>
                </c:pt>
                <c:pt idx="5820">
                  <c:v>5820</c:v>
                </c:pt>
                <c:pt idx="5821">
                  <c:v>5821</c:v>
                </c:pt>
                <c:pt idx="5822">
                  <c:v>5822</c:v>
                </c:pt>
                <c:pt idx="5823">
                  <c:v>5823</c:v>
                </c:pt>
                <c:pt idx="5824">
                  <c:v>5824</c:v>
                </c:pt>
                <c:pt idx="5825">
                  <c:v>5825</c:v>
                </c:pt>
                <c:pt idx="5826">
                  <c:v>5826</c:v>
                </c:pt>
                <c:pt idx="5827">
                  <c:v>5827</c:v>
                </c:pt>
                <c:pt idx="5828">
                  <c:v>5828</c:v>
                </c:pt>
                <c:pt idx="5829">
                  <c:v>5829</c:v>
                </c:pt>
                <c:pt idx="5830">
                  <c:v>5830</c:v>
                </c:pt>
                <c:pt idx="5831">
                  <c:v>5831</c:v>
                </c:pt>
                <c:pt idx="5832">
                  <c:v>5832</c:v>
                </c:pt>
                <c:pt idx="5833">
                  <c:v>5833</c:v>
                </c:pt>
                <c:pt idx="5834">
                  <c:v>5834</c:v>
                </c:pt>
                <c:pt idx="5835">
                  <c:v>5835</c:v>
                </c:pt>
                <c:pt idx="5836">
                  <c:v>5836</c:v>
                </c:pt>
                <c:pt idx="5837">
                  <c:v>5837</c:v>
                </c:pt>
                <c:pt idx="5838">
                  <c:v>5838</c:v>
                </c:pt>
                <c:pt idx="5839">
                  <c:v>5839</c:v>
                </c:pt>
                <c:pt idx="5840">
                  <c:v>5840</c:v>
                </c:pt>
                <c:pt idx="5841">
                  <c:v>5841</c:v>
                </c:pt>
                <c:pt idx="5842">
                  <c:v>5842</c:v>
                </c:pt>
                <c:pt idx="5843">
                  <c:v>5843</c:v>
                </c:pt>
                <c:pt idx="5844">
                  <c:v>5844</c:v>
                </c:pt>
                <c:pt idx="5845">
                  <c:v>5845</c:v>
                </c:pt>
                <c:pt idx="5846">
                  <c:v>5846</c:v>
                </c:pt>
                <c:pt idx="5847">
                  <c:v>5847</c:v>
                </c:pt>
                <c:pt idx="5848">
                  <c:v>5848</c:v>
                </c:pt>
                <c:pt idx="5849">
                  <c:v>5849</c:v>
                </c:pt>
                <c:pt idx="5850">
                  <c:v>5850</c:v>
                </c:pt>
                <c:pt idx="5851">
                  <c:v>5851</c:v>
                </c:pt>
                <c:pt idx="5852">
                  <c:v>5852</c:v>
                </c:pt>
                <c:pt idx="5853">
                  <c:v>5853</c:v>
                </c:pt>
                <c:pt idx="5854">
                  <c:v>5854</c:v>
                </c:pt>
                <c:pt idx="5855">
                  <c:v>5855</c:v>
                </c:pt>
                <c:pt idx="5856">
                  <c:v>5856</c:v>
                </c:pt>
                <c:pt idx="5857">
                  <c:v>5857</c:v>
                </c:pt>
                <c:pt idx="5858">
                  <c:v>5858</c:v>
                </c:pt>
                <c:pt idx="5859">
                  <c:v>5859</c:v>
                </c:pt>
                <c:pt idx="5860">
                  <c:v>5860</c:v>
                </c:pt>
                <c:pt idx="5861">
                  <c:v>5861</c:v>
                </c:pt>
                <c:pt idx="5862">
                  <c:v>5862</c:v>
                </c:pt>
                <c:pt idx="5863">
                  <c:v>5863</c:v>
                </c:pt>
                <c:pt idx="5864">
                  <c:v>5864</c:v>
                </c:pt>
                <c:pt idx="5865">
                  <c:v>5865</c:v>
                </c:pt>
                <c:pt idx="5866">
                  <c:v>5866</c:v>
                </c:pt>
                <c:pt idx="5867">
                  <c:v>5867</c:v>
                </c:pt>
                <c:pt idx="5868">
                  <c:v>5868</c:v>
                </c:pt>
                <c:pt idx="5869">
                  <c:v>5869</c:v>
                </c:pt>
                <c:pt idx="5870">
                  <c:v>5870</c:v>
                </c:pt>
                <c:pt idx="5871">
                  <c:v>5871</c:v>
                </c:pt>
                <c:pt idx="5872">
                  <c:v>5872</c:v>
                </c:pt>
                <c:pt idx="5873">
                  <c:v>5873</c:v>
                </c:pt>
                <c:pt idx="5874">
                  <c:v>5874</c:v>
                </c:pt>
                <c:pt idx="5875">
                  <c:v>5875</c:v>
                </c:pt>
                <c:pt idx="5876">
                  <c:v>5876</c:v>
                </c:pt>
                <c:pt idx="5877">
                  <c:v>5877</c:v>
                </c:pt>
                <c:pt idx="5878">
                  <c:v>5878</c:v>
                </c:pt>
                <c:pt idx="5879">
                  <c:v>5879</c:v>
                </c:pt>
                <c:pt idx="5880">
                  <c:v>5880</c:v>
                </c:pt>
                <c:pt idx="5881">
                  <c:v>5881</c:v>
                </c:pt>
                <c:pt idx="5882">
                  <c:v>5882</c:v>
                </c:pt>
                <c:pt idx="5883">
                  <c:v>5883</c:v>
                </c:pt>
                <c:pt idx="5884">
                  <c:v>5884</c:v>
                </c:pt>
                <c:pt idx="5885">
                  <c:v>5885</c:v>
                </c:pt>
                <c:pt idx="5886">
                  <c:v>5886</c:v>
                </c:pt>
                <c:pt idx="5887">
                  <c:v>5887</c:v>
                </c:pt>
                <c:pt idx="5888">
                  <c:v>5888</c:v>
                </c:pt>
                <c:pt idx="5889">
                  <c:v>5889</c:v>
                </c:pt>
                <c:pt idx="5890">
                  <c:v>5890</c:v>
                </c:pt>
                <c:pt idx="5891">
                  <c:v>5891</c:v>
                </c:pt>
                <c:pt idx="5892">
                  <c:v>5892</c:v>
                </c:pt>
                <c:pt idx="5893">
                  <c:v>5893</c:v>
                </c:pt>
                <c:pt idx="5894">
                  <c:v>5894</c:v>
                </c:pt>
                <c:pt idx="5895">
                  <c:v>5895</c:v>
                </c:pt>
                <c:pt idx="5896">
                  <c:v>5896</c:v>
                </c:pt>
                <c:pt idx="5897">
                  <c:v>5897</c:v>
                </c:pt>
                <c:pt idx="5898">
                  <c:v>5898</c:v>
                </c:pt>
                <c:pt idx="5899">
                  <c:v>5899</c:v>
                </c:pt>
                <c:pt idx="5900">
                  <c:v>5900</c:v>
                </c:pt>
                <c:pt idx="5901">
                  <c:v>5901</c:v>
                </c:pt>
                <c:pt idx="5902">
                  <c:v>5902</c:v>
                </c:pt>
                <c:pt idx="5903">
                  <c:v>5903</c:v>
                </c:pt>
                <c:pt idx="5904">
                  <c:v>5904</c:v>
                </c:pt>
                <c:pt idx="5905">
                  <c:v>5905</c:v>
                </c:pt>
                <c:pt idx="5906">
                  <c:v>5906</c:v>
                </c:pt>
                <c:pt idx="5907">
                  <c:v>5907</c:v>
                </c:pt>
                <c:pt idx="5908">
                  <c:v>5908</c:v>
                </c:pt>
                <c:pt idx="5909">
                  <c:v>5909</c:v>
                </c:pt>
                <c:pt idx="5910">
                  <c:v>5910</c:v>
                </c:pt>
                <c:pt idx="5911">
                  <c:v>5911</c:v>
                </c:pt>
                <c:pt idx="5912">
                  <c:v>5912</c:v>
                </c:pt>
                <c:pt idx="5913">
                  <c:v>5913</c:v>
                </c:pt>
                <c:pt idx="5914">
                  <c:v>5914</c:v>
                </c:pt>
                <c:pt idx="5915">
                  <c:v>5915</c:v>
                </c:pt>
                <c:pt idx="5916">
                  <c:v>5916</c:v>
                </c:pt>
                <c:pt idx="5917">
                  <c:v>5917</c:v>
                </c:pt>
                <c:pt idx="5918">
                  <c:v>5918</c:v>
                </c:pt>
                <c:pt idx="5919">
                  <c:v>5919</c:v>
                </c:pt>
                <c:pt idx="5920">
                  <c:v>5920</c:v>
                </c:pt>
                <c:pt idx="5921">
                  <c:v>5921</c:v>
                </c:pt>
                <c:pt idx="5922">
                  <c:v>5922</c:v>
                </c:pt>
                <c:pt idx="5923">
                  <c:v>5923</c:v>
                </c:pt>
                <c:pt idx="5924">
                  <c:v>5924</c:v>
                </c:pt>
                <c:pt idx="5925">
                  <c:v>5925</c:v>
                </c:pt>
                <c:pt idx="5926">
                  <c:v>5926</c:v>
                </c:pt>
                <c:pt idx="5927">
                  <c:v>5927</c:v>
                </c:pt>
                <c:pt idx="5928">
                  <c:v>5928</c:v>
                </c:pt>
                <c:pt idx="5929">
                  <c:v>5929</c:v>
                </c:pt>
                <c:pt idx="5930">
                  <c:v>5930</c:v>
                </c:pt>
                <c:pt idx="5931">
                  <c:v>5931</c:v>
                </c:pt>
                <c:pt idx="5932">
                  <c:v>5932</c:v>
                </c:pt>
                <c:pt idx="5933">
                  <c:v>5933</c:v>
                </c:pt>
                <c:pt idx="5934">
                  <c:v>5934</c:v>
                </c:pt>
                <c:pt idx="5935">
                  <c:v>5935</c:v>
                </c:pt>
                <c:pt idx="5936">
                  <c:v>5936</c:v>
                </c:pt>
                <c:pt idx="5937">
                  <c:v>5937</c:v>
                </c:pt>
                <c:pt idx="5938">
                  <c:v>5938</c:v>
                </c:pt>
                <c:pt idx="5939">
                  <c:v>5939</c:v>
                </c:pt>
                <c:pt idx="5940">
                  <c:v>5940</c:v>
                </c:pt>
                <c:pt idx="5941">
                  <c:v>5941</c:v>
                </c:pt>
                <c:pt idx="5942">
                  <c:v>5942</c:v>
                </c:pt>
                <c:pt idx="5943">
                  <c:v>5943</c:v>
                </c:pt>
                <c:pt idx="5944">
                  <c:v>5944</c:v>
                </c:pt>
                <c:pt idx="5945">
                  <c:v>5945</c:v>
                </c:pt>
                <c:pt idx="5946">
                  <c:v>5946</c:v>
                </c:pt>
                <c:pt idx="5947">
                  <c:v>5947</c:v>
                </c:pt>
                <c:pt idx="5948">
                  <c:v>5948</c:v>
                </c:pt>
                <c:pt idx="5949">
                  <c:v>5949</c:v>
                </c:pt>
                <c:pt idx="5950">
                  <c:v>5950</c:v>
                </c:pt>
                <c:pt idx="5951">
                  <c:v>5951</c:v>
                </c:pt>
                <c:pt idx="5952">
                  <c:v>5952</c:v>
                </c:pt>
                <c:pt idx="5953">
                  <c:v>5953</c:v>
                </c:pt>
                <c:pt idx="5954">
                  <c:v>5954</c:v>
                </c:pt>
                <c:pt idx="5955">
                  <c:v>5955</c:v>
                </c:pt>
                <c:pt idx="5956">
                  <c:v>5956</c:v>
                </c:pt>
                <c:pt idx="5957">
                  <c:v>5957</c:v>
                </c:pt>
                <c:pt idx="5958">
                  <c:v>5958</c:v>
                </c:pt>
                <c:pt idx="5959">
                  <c:v>5959</c:v>
                </c:pt>
                <c:pt idx="5960">
                  <c:v>5960</c:v>
                </c:pt>
                <c:pt idx="5961">
                  <c:v>5961</c:v>
                </c:pt>
                <c:pt idx="5962">
                  <c:v>5962</c:v>
                </c:pt>
                <c:pt idx="5963">
                  <c:v>5963</c:v>
                </c:pt>
                <c:pt idx="5964">
                  <c:v>5964</c:v>
                </c:pt>
                <c:pt idx="5965">
                  <c:v>5965</c:v>
                </c:pt>
                <c:pt idx="5966">
                  <c:v>5966</c:v>
                </c:pt>
                <c:pt idx="5967">
                  <c:v>5967</c:v>
                </c:pt>
                <c:pt idx="5968">
                  <c:v>5968</c:v>
                </c:pt>
                <c:pt idx="5969">
                  <c:v>5969</c:v>
                </c:pt>
                <c:pt idx="5970">
                  <c:v>5970</c:v>
                </c:pt>
                <c:pt idx="5971">
                  <c:v>5971</c:v>
                </c:pt>
                <c:pt idx="5972">
                  <c:v>5972</c:v>
                </c:pt>
                <c:pt idx="5973">
                  <c:v>5973</c:v>
                </c:pt>
                <c:pt idx="5974">
                  <c:v>5974</c:v>
                </c:pt>
                <c:pt idx="5975">
                  <c:v>5975</c:v>
                </c:pt>
                <c:pt idx="5976">
                  <c:v>5976</c:v>
                </c:pt>
                <c:pt idx="5977">
                  <c:v>5977</c:v>
                </c:pt>
                <c:pt idx="5978">
                  <c:v>5978</c:v>
                </c:pt>
                <c:pt idx="5979">
                  <c:v>5979</c:v>
                </c:pt>
                <c:pt idx="5980">
                  <c:v>5980</c:v>
                </c:pt>
                <c:pt idx="5981">
                  <c:v>5981</c:v>
                </c:pt>
                <c:pt idx="5982">
                  <c:v>5982</c:v>
                </c:pt>
                <c:pt idx="5983">
                  <c:v>5983</c:v>
                </c:pt>
                <c:pt idx="5984">
                  <c:v>5984</c:v>
                </c:pt>
                <c:pt idx="5985">
                  <c:v>5985</c:v>
                </c:pt>
                <c:pt idx="5986">
                  <c:v>5986</c:v>
                </c:pt>
                <c:pt idx="5987">
                  <c:v>5987</c:v>
                </c:pt>
                <c:pt idx="5988">
                  <c:v>5988</c:v>
                </c:pt>
                <c:pt idx="5989">
                  <c:v>5989</c:v>
                </c:pt>
                <c:pt idx="5990">
                  <c:v>5990</c:v>
                </c:pt>
                <c:pt idx="5991">
                  <c:v>5991</c:v>
                </c:pt>
                <c:pt idx="5992">
                  <c:v>5992</c:v>
                </c:pt>
                <c:pt idx="5993">
                  <c:v>5993</c:v>
                </c:pt>
                <c:pt idx="5994">
                  <c:v>5994</c:v>
                </c:pt>
                <c:pt idx="5995">
                  <c:v>5995</c:v>
                </c:pt>
                <c:pt idx="5996">
                  <c:v>5996</c:v>
                </c:pt>
                <c:pt idx="5997">
                  <c:v>5997</c:v>
                </c:pt>
                <c:pt idx="5998">
                  <c:v>5998</c:v>
                </c:pt>
                <c:pt idx="5999">
                  <c:v>5999</c:v>
                </c:pt>
                <c:pt idx="6000">
                  <c:v>6000</c:v>
                </c:pt>
                <c:pt idx="6001">
                  <c:v>6001</c:v>
                </c:pt>
                <c:pt idx="6002">
                  <c:v>6002</c:v>
                </c:pt>
                <c:pt idx="6003">
                  <c:v>6003</c:v>
                </c:pt>
                <c:pt idx="6004">
                  <c:v>6004</c:v>
                </c:pt>
                <c:pt idx="6005">
                  <c:v>6005</c:v>
                </c:pt>
                <c:pt idx="6006">
                  <c:v>6006</c:v>
                </c:pt>
                <c:pt idx="6007">
                  <c:v>6007</c:v>
                </c:pt>
                <c:pt idx="6008">
                  <c:v>6008</c:v>
                </c:pt>
                <c:pt idx="6009">
                  <c:v>6009</c:v>
                </c:pt>
                <c:pt idx="6010">
                  <c:v>6010</c:v>
                </c:pt>
                <c:pt idx="6011">
                  <c:v>6011</c:v>
                </c:pt>
                <c:pt idx="6012">
                  <c:v>6012</c:v>
                </c:pt>
                <c:pt idx="6013">
                  <c:v>6013</c:v>
                </c:pt>
                <c:pt idx="6014">
                  <c:v>6014</c:v>
                </c:pt>
                <c:pt idx="6015">
                  <c:v>6015</c:v>
                </c:pt>
                <c:pt idx="6016">
                  <c:v>6016</c:v>
                </c:pt>
                <c:pt idx="6017">
                  <c:v>6017</c:v>
                </c:pt>
                <c:pt idx="6018">
                  <c:v>6018</c:v>
                </c:pt>
                <c:pt idx="6019">
                  <c:v>6019</c:v>
                </c:pt>
                <c:pt idx="6020">
                  <c:v>6020</c:v>
                </c:pt>
                <c:pt idx="6021">
                  <c:v>6021</c:v>
                </c:pt>
                <c:pt idx="6022">
                  <c:v>6022</c:v>
                </c:pt>
                <c:pt idx="6023">
                  <c:v>6023</c:v>
                </c:pt>
                <c:pt idx="6024">
                  <c:v>6024</c:v>
                </c:pt>
                <c:pt idx="6025">
                  <c:v>6025</c:v>
                </c:pt>
                <c:pt idx="6026">
                  <c:v>6026</c:v>
                </c:pt>
                <c:pt idx="6027">
                  <c:v>6027</c:v>
                </c:pt>
                <c:pt idx="6028">
                  <c:v>6028</c:v>
                </c:pt>
                <c:pt idx="6029">
                  <c:v>6029</c:v>
                </c:pt>
                <c:pt idx="6030">
                  <c:v>6030</c:v>
                </c:pt>
                <c:pt idx="6031">
                  <c:v>6031</c:v>
                </c:pt>
                <c:pt idx="6032">
                  <c:v>6032</c:v>
                </c:pt>
                <c:pt idx="6033">
                  <c:v>6033</c:v>
                </c:pt>
                <c:pt idx="6034">
                  <c:v>6034</c:v>
                </c:pt>
                <c:pt idx="6035">
                  <c:v>6035</c:v>
                </c:pt>
                <c:pt idx="6036">
                  <c:v>6036</c:v>
                </c:pt>
                <c:pt idx="6037">
                  <c:v>6037</c:v>
                </c:pt>
                <c:pt idx="6038">
                  <c:v>6038</c:v>
                </c:pt>
                <c:pt idx="6039">
                  <c:v>6039</c:v>
                </c:pt>
                <c:pt idx="6040">
                  <c:v>6040</c:v>
                </c:pt>
                <c:pt idx="6041">
                  <c:v>6041</c:v>
                </c:pt>
                <c:pt idx="6042">
                  <c:v>6042</c:v>
                </c:pt>
                <c:pt idx="6043">
                  <c:v>6043</c:v>
                </c:pt>
                <c:pt idx="6044">
                  <c:v>6044</c:v>
                </c:pt>
                <c:pt idx="6045">
                  <c:v>6045</c:v>
                </c:pt>
                <c:pt idx="6046">
                  <c:v>6046</c:v>
                </c:pt>
                <c:pt idx="6047">
                  <c:v>6047</c:v>
                </c:pt>
                <c:pt idx="6048">
                  <c:v>6048</c:v>
                </c:pt>
                <c:pt idx="6049">
                  <c:v>6049</c:v>
                </c:pt>
                <c:pt idx="6050">
                  <c:v>6050</c:v>
                </c:pt>
                <c:pt idx="6051">
                  <c:v>6051</c:v>
                </c:pt>
                <c:pt idx="6052">
                  <c:v>6052</c:v>
                </c:pt>
                <c:pt idx="6053">
                  <c:v>6053</c:v>
                </c:pt>
                <c:pt idx="6054">
                  <c:v>6054</c:v>
                </c:pt>
                <c:pt idx="6055">
                  <c:v>6055</c:v>
                </c:pt>
                <c:pt idx="6056">
                  <c:v>6056</c:v>
                </c:pt>
                <c:pt idx="6057">
                  <c:v>6057</c:v>
                </c:pt>
                <c:pt idx="6058">
                  <c:v>6058</c:v>
                </c:pt>
                <c:pt idx="6059">
                  <c:v>6059</c:v>
                </c:pt>
                <c:pt idx="6060">
                  <c:v>6060</c:v>
                </c:pt>
                <c:pt idx="6061">
                  <c:v>6061</c:v>
                </c:pt>
                <c:pt idx="6062">
                  <c:v>6062</c:v>
                </c:pt>
                <c:pt idx="6063">
                  <c:v>6063</c:v>
                </c:pt>
                <c:pt idx="6064">
                  <c:v>6064</c:v>
                </c:pt>
                <c:pt idx="6065">
                  <c:v>6065</c:v>
                </c:pt>
                <c:pt idx="6066">
                  <c:v>6066</c:v>
                </c:pt>
                <c:pt idx="6067">
                  <c:v>6067</c:v>
                </c:pt>
                <c:pt idx="6068">
                  <c:v>6068</c:v>
                </c:pt>
                <c:pt idx="6069">
                  <c:v>6069</c:v>
                </c:pt>
                <c:pt idx="6070">
                  <c:v>6070</c:v>
                </c:pt>
                <c:pt idx="6071">
                  <c:v>6071</c:v>
                </c:pt>
                <c:pt idx="6072">
                  <c:v>6072</c:v>
                </c:pt>
                <c:pt idx="6073">
                  <c:v>6073</c:v>
                </c:pt>
                <c:pt idx="6074">
                  <c:v>6074</c:v>
                </c:pt>
                <c:pt idx="6075">
                  <c:v>6075</c:v>
                </c:pt>
                <c:pt idx="6076">
                  <c:v>6076</c:v>
                </c:pt>
                <c:pt idx="6077">
                  <c:v>6077</c:v>
                </c:pt>
                <c:pt idx="6078">
                  <c:v>6078</c:v>
                </c:pt>
                <c:pt idx="6079">
                  <c:v>6079</c:v>
                </c:pt>
                <c:pt idx="6080">
                  <c:v>6080</c:v>
                </c:pt>
                <c:pt idx="6081">
                  <c:v>6081</c:v>
                </c:pt>
                <c:pt idx="6082">
                  <c:v>6082</c:v>
                </c:pt>
                <c:pt idx="6083">
                  <c:v>6083</c:v>
                </c:pt>
                <c:pt idx="6084">
                  <c:v>6084</c:v>
                </c:pt>
                <c:pt idx="6085">
                  <c:v>6085</c:v>
                </c:pt>
                <c:pt idx="6086">
                  <c:v>6086</c:v>
                </c:pt>
                <c:pt idx="6087">
                  <c:v>6087</c:v>
                </c:pt>
                <c:pt idx="6088">
                  <c:v>6088</c:v>
                </c:pt>
                <c:pt idx="6089">
                  <c:v>6089</c:v>
                </c:pt>
                <c:pt idx="6090">
                  <c:v>6090</c:v>
                </c:pt>
                <c:pt idx="6091">
                  <c:v>6091</c:v>
                </c:pt>
                <c:pt idx="6092">
                  <c:v>6092</c:v>
                </c:pt>
                <c:pt idx="6093">
                  <c:v>6093</c:v>
                </c:pt>
                <c:pt idx="6094">
                  <c:v>6094</c:v>
                </c:pt>
                <c:pt idx="6095">
                  <c:v>6095</c:v>
                </c:pt>
                <c:pt idx="6096">
                  <c:v>6096</c:v>
                </c:pt>
                <c:pt idx="6097">
                  <c:v>6097</c:v>
                </c:pt>
                <c:pt idx="6098">
                  <c:v>6098</c:v>
                </c:pt>
                <c:pt idx="6099">
                  <c:v>6099</c:v>
                </c:pt>
                <c:pt idx="6100">
                  <c:v>6100</c:v>
                </c:pt>
                <c:pt idx="6101">
                  <c:v>6101</c:v>
                </c:pt>
                <c:pt idx="6102">
                  <c:v>6102</c:v>
                </c:pt>
                <c:pt idx="6103">
                  <c:v>6103</c:v>
                </c:pt>
                <c:pt idx="6104">
                  <c:v>6104</c:v>
                </c:pt>
                <c:pt idx="6105">
                  <c:v>6105</c:v>
                </c:pt>
                <c:pt idx="6106">
                  <c:v>6106</c:v>
                </c:pt>
                <c:pt idx="6107">
                  <c:v>6107</c:v>
                </c:pt>
                <c:pt idx="6108">
                  <c:v>6108</c:v>
                </c:pt>
                <c:pt idx="6109">
                  <c:v>6109</c:v>
                </c:pt>
                <c:pt idx="6110">
                  <c:v>6110</c:v>
                </c:pt>
                <c:pt idx="6111">
                  <c:v>6111</c:v>
                </c:pt>
                <c:pt idx="6112">
                  <c:v>6112</c:v>
                </c:pt>
                <c:pt idx="6113">
                  <c:v>6113</c:v>
                </c:pt>
                <c:pt idx="6114">
                  <c:v>6114</c:v>
                </c:pt>
                <c:pt idx="6115">
                  <c:v>6115</c:v>
                </c:pt>
                <c:pt idx="6116">
                  <c:v>6116</c:v>
                </c:pt>
                <c:pt idx="6117">
                  <c:v>6117</c:v>
                </c:pt>
                <c:pt idx="6118">
                  <c:v>6118</c:v>
                </c:pt>
                <c:pt idx="6119">
                  <c:v>6119</c:v>
                </c:pt>
                <c:pt idx="6120">
                  <c:v>6120</c:v>
                </c:pt>
                <c:pt idx="6121">
                  <c:v>6121</c:v>
                </c:pt>
                <c:pt idx="6122">
                  <c:v>6122</c:v>
                </c:pt>
                <c:pt idx="6123">
                  <c:v>6123</c:v>
                </c:pt>
                <c:pt idx="6124">
                  <c:v>6124</c:v>
                </c:pt>
                <c:pt idx="6125">
                  <c:v>6125</c:v>
                </c:pt>
                <c:pt idx="6126">
                  <c:v>6126</c:v>
                </c:pt>
                <c:pt idx="6127">
                  <c:v>6127</c:v>
                </c:pt>
                <c:pt idx="6128">
                  <c:v>6128</c:v>
                </c:pt>
                <c:pt idx="6129">
                  <c:v>6129</c:v>
                </c:pt>
                <c:pt idx="6130">
                  <c:v>6130</c:v>
                </c:pt>
                <c:pt idx="6131">
                  <c:v>6131</c:v>
                </c:pt>
                <c:pt idx="6132">
                  <c:v>6132</c:v>
                </c:pt>
                <c:pt idx="6133">
                  <c:v>6133</c:v>
                </c:pt>
                <c:pt idx="6134">
                  <c:v>6134</c:v>
                </c:pt>
                <c:pt idx="6135">
                  <c:v>6135</c:v>
                </c:pt>
                <c:pt idx="6136">
                  <c:v>6136</c:v>
                </c:pt>
                <c:pt idx="6137">
                  <c:v>6137</c:v>
                </c:pt>
                <c:pt idx="6138">
                  <c:v>6138</c:v>
                </c:pt>
                <c:pt idx="6139">
                  <c:v>6139</c:v>
                </c:pt>
                <c:pt idx="6140">
                  <c:v>6140</c:v>
                </c:pt>
                <c:pt idx="6141">
                  <c:v>6141</c:v>
                </c:pt>
                <c:pt idx="6142">
                  <c:v>6142</c:v>
                </c:pt>
                <c:pt idx="6143">
                  <c:v>6143</c:v>
                </c:pt>
                <c:pt idx="6144">
                  <c:v>6144</c:v>
                </c:pt>
                <c:pt idx="6145">
                  <c:v>6145</c:v>
                </c:pt>
                <c:pt idx="6146">
                  <c:v>6146</c:v>
                </c:pt>
                <c:pt idx="6147">
                  <c:v>6147</c:v>
                </c:pt>
                <c:pt idx="6148">
                  <c:v>6148</c:v>
                </c:pt>
                <c:pt idx="6149">
                  <c:v>6149</c:v>
                </c:pt>
                <c:pt idx="6150">
                  <c:v>6150</c:v>
                </c:pt>
                <c:pt idx="6151">
                  <c:v>6151</c:v>
                </c:pt>
                <c:pt idx="6152">
                  <c:v>6152</c:v>
                </c:pt>
                <c:pt idx="6153">
                  <c:v>6153</c:v>
                </c:pt>
                <c:pt idx="6154">
                  <c:v>6154</c:v>
                </c:pt>
                <c:pt idx="6155">
                  <c:v>6155</c:v>
                </c:pt>
                <c:pt idx="6156">
                  <c:v>6156</c:v>
                </c:pt>
                <c:pt idx="6157">
                  <c:v>6157</c:v>
                </c:pt>
                <c:pt idx="6158">
                  <c:v>6158</c:v>
                </c:pt>
                <c:pt idx="6159">
                  <c:v>6159</c:v>
                </c:pt>
                <c:pt idx="6160">
                  <c:v>6160</c:v>
                </c:pt>
                <c:pt idx="6161">
                  <c:v>6161</c:v>
                </c:pt>
                <c:pt idx="6162">
                  <c:v>6162</c:v>
                </c:pt>
                <c:pt idx="6163">
                  <c:v>6163</c:v>
                </c:pt>
                <c:pt idx="6164">
                  <c:v>6164</c:v>
                </c:pt>
                <c:pt idx="6165">
                  <c:v>6165</c:v>
                </c:pt>
                <c:pt idx="6166">
                  <c:v>6166</c:v>
                </c:pt>
                <c:pt idx="6167">
                  <c:v>6167</c:v>
                </c:pt>
                <c:pt idx="6168">
                  <c:v>6168</c:v>
                </c:pt>
                <c:pt idx="6169">
                  <c:v>6169</c:v>
                </c:pt>
                <c:pt idx="6170">
                  <c:v>6170</c:v>
                </c:pt>
                <c:pt idx="6171">
                  <c:v>6171</c:v>
                </c:pt>
                <c:pt idx="6172">
                  <c:v>6172</c:v>
                </c:pt>
                <c:pt idx="6173">
                  <c:v>6173</c:v>
                </c:pt>
                <c:pt idx="6174">
                  <c:v>6174</c:v>
                </c:pt>
                <c:pt idx="6175">
                  <c:v>6175</c:v>
                </c:pt>
                <c:pt idx="6176">
                  <c:v>6176</c:v>
                </c:pt>
                <c:pt idx="6177">
                  <c:v>6177</c:v>
                </c:pt>
                <c:pt idx="6178">
                  <c:v>6178</c:v>
                </c:pt>
                <c:pt idx="6179">
                  <c:v>6179</c:v>
                </c:pt>
                <c:pt idx="6180">
                  <c:v>6180</c:v>
                </c:pt>
                <c:pt idx="6181">
                  <c:v>6181</c:v>
                </c:pt>
                <c:pt idx="6182">
                  <c:v>6182</c:v>
                </c:pt>
                <c:pt idx="6183">
                  <c:v>6183</c:v>
                </c:pt>
                <c:pt idx="6184">
                  <c:v>6184</c:v>
                </c:pt>
                <c:pt idx="6185">
                  <c:v>6185</c:v>
                </c:pt>
                <c:pt idx="6186">
                  <c:v>6186</c:v>
                </c:pt>
                <c:pt idx="6187">
                  <c:v>6187</c:v>
                </c:pt>
                <c:pt idx="6188">
                  <c:v>6188</c:v>
                </c:pt>
                <c:pt idx="6189">
                  <c:v>6189</c:v>
                </c:pt>
                <c:pt idx="6190">
                  <c:v>6190</c:v>
                </c:pt>
                <c:pt idx="6191">
                  <c:v>6191</c:v>
                </c:pt>
                <c:pt idx="6192">
                  <c:v>6192</c:v>
                </c:pt>
                <c:pt idx="6193">
                  <c:v>6193</c:v>
                </c:pt>
                <c:pt idx="6194">
                  <c:v>6194</c:v>
                </c:pt>
                <c:pt idx="6195">
                  <c:v>6195</c:v>
                </c:pt>
                <c:pt idx="6196">
                  <c:v>6196</c:v>
                </c:pt>
                <c:pt idx="6197">
                  <c:v>6197</c:v>
                </c:pt>
                <c:pt idx="6198">
                  <c:v>6198</c:v>
                </c:pt>
                <c:pt idx="6199">
                  <c:v>6199</c:v>
                </c:pt>
                <c:pt idx="6200">
                  <c:v>6200</c:v>
                </c:pt>
                <c:pt idx="6201">
                  <c:v>6201</c:v>
                </c:pt>
                <c:pt idx="6202">
                  <c:v>6202</c:v>
                </c:pt>
                <c:pt idx="6203">
                  <c:v>6203</c:v>
                </c:pt>
                <c:pt idx="6204">
                  <c:v>6204</c:v>
                </c:pt>
                <c:pt idx="6205">
                  <c:v>6205</c:v>
                </c:pt>
                <c:pt idx="6206">
                  <c:v>6206</c:v>
                </c:pt>
                <c:pt idx="6207">
                  <c:v>6207</c:v>
                </c:pt>
                <c:pt idx="6208">
                  <c:v>6208</c:v>
                </c:pt>
                <c:pt idx="6209">
                  <c:v>6209</c:v>
                </c:pt>
                <c:pt idx="6210">
                  <c:v>6210</c:v>
                </c:pt>
                <c:pt idx="6211">
                  <c:v>6211</c:v>
                </c:pt>
                <c:pt idx="6212">
                  <c:v>6212</c:v>
                </c:pt>
                <c:pt idx="6213">
                  <c:v>6213</c:v>
                </c:pt>
                <c:pt idx="6214">
                  <c:v>6214</c:v>
                </c:pt>
                <c:pt idx="6215">
                  <c:v>6215</c:v>
                </c:pt>
                <c:pt idx="6216">
                  <c:v>6216</c:v>
                </c:pt>
                <c:pt idx="6217">
                  <c:v>6217</c:v>
                </c:pt>
                <c:pt idx="6218">
                  <c:v>6218</c:v>
                </c:pt>
                <c:pt idx="6219">
                  <c:v>6219</c:v>
                </c:pt>
                <c:pt idx="6220">
                  <c:v>6220</c:v>
                </c:pt>
                <c:pt idx="6221">
                  <c:v>6221</c:v>
                </c:pt>
                <c:pt idx="6222">
                  <c:v>6222</c:v>
                </c:pt>
                <c:pt idx="6223">
                  <c:v>6223</c:v>
                </c:pt>
                <c:pt idx="6224">
                  <c:v>6224</c:v>
                </c:pt>
                <c:pt idx="6225">
                  <c:v>6225</c:v>
                </c:pt>
                <c:pt idx="6226">
                  <c:v>6226</c:v>
                </c:pt>
                <c:pt idx="6227">
                  <c:v>6227</c:v>
                </c:pt>
                <c:pt idx="6228">
                  <c:v>6228</c:v>
                </c:pt>
                <c:pt idx="6229">
                  <c:v>6229</c:v>
                </c:pt>
                <c:pt idx="6230">
                  <c:v>6230</c:v>
                </c:pt>
                <c:pt idx="6231">
                  <c:v>6231</c:v>
                </c:pt>
                <c:pt idx="6232">
                  <c:v>6232</c:v>
                </c:pt>
                <c:pt idx="6233">
                  <c:v>6233</c:v>
                </c:pt>
                <c:pt idx="6234">
                  <c:v>6234</c:v>
                </c:pt>
                <c:pt idx="6235">
                  <c:v>6235</c:v>
                </c:pt>
                <c:pt idx="6236">
                  <c:v>6236</c:v>
                </c:pt>
                <c:pt idx="6237">
                  <c:v>6237</c:v>
                </c:pt>
                <c:pt idx="6238">
                  <c:v>6238</c:v>
                </c:pt>
                <c:pt idx="6239">
                  <c:v>6239</c:v>
                </c:pt>
                <c:pt idx="6240">
                  <c:v>6240</c:v>
                </c:pt>
                <c:pt idx="6241">
                  <c:v>6241</c:v>
                </c:pt>
                <c:pt idx="6242">
                  <c:v>6242</c:v>
                </c:pt>
                <c:pt idx="6243">
                  <c:v>6243</c:v>
                </c:pt>
                <c:pt idx="6244">
                  <c:v>6244</c:v>
                </c:pt>
                <c:pt idx="6245">
                  <c:v>6245</c:v>
                </c:pt>
                <c:pt idx="6246">
                  <c:v>6246</c:v>
                </c:pt>
                <c:pt idx="6247">
                  <c:v>6247</c:v>
                </c:pt>
                <c:pt idx="6248">
                  <c:v>6248</c:v>
                </c:pt>
                <c:pt idx="6249">
                  <c:v>6249</c:v>
                </c:pt>
                <c:pt idx="6250">
                  <c:v>6250</c:v>
                </c:pt>
                <c:pt idx="6251">
                  <c:v>6251</c:v>
                </c:pt>
                <c:pt idx="6252">
                  <c:v>6252</c:v>
                </c:pt>
                <c:pt idx="6253">
                  <c:v>6253</c:v>
                </c:pt>
                <c:pt idx="6254">
                  <c:v>6254</c:v>
                </c:pt>
                <c:pt idx="6255">
                  <c:v>6255</c:v>
                </c:pt>
                <c:pt idx="6256">
                  <c:v>6256</c:v>
                </c:pt>
                <c:pt idx="6257">
                  <c:v>6257</c:v>
                </c:pt>
                <c:pt idx="6258">
                  <c:v>6258</c:v>
                </c:pt>
                <c:pt idx="6259">
                  <c:v>6259</c:v>
                </c:pt>
                <c:pt idx="6260">
                  <c:v>6260</c:v>
                </c:pt>
                <c:pt idx="6261">
                  <c:v>6261</c:v>
                </c:pt>
                <c:pt idx="6262">
                  <c:v>6262</c:v>
                </c:pt>
                <c:pt idx="6263">
                  <c:v>6263</c:v>
                </c:pt>
                <c:pt idx="6264">
                  <c:v>6264</c:v>
                </c:pt>
                <c:pt idx="6265">
                  <c:v>6265</c:v>
                </c:pt>
                <c:pt idx="6266">
                  <c:v>6266</c:v>
                </c:pt>
                <c:pt idx="6267">
                  <c:v>6267</c:v>
                </c:pt>
                <c:pt idx="6268">
                  <c:v>6268</c:v>
                </c:pt>
                <c:pt idx="6269">
                  <c:v>6269</c:v>
                </c:pt>
                <c:pt idx="6270">
                  <c:v>6270</c:v>
                </c:pt>
                <c:pt idx="6271">
                  <c:v>6271</c:v>
                </c:pt>
                <c:pt idx="6272">
                  <c:v>6272</c:v>
                </c:pt>
                <c:pt idx="6273">
                  <c:v>6273</c:v>
                </c:pt>
                <c:pt idx="6274">
                  <c:v>6274</c:v>
                </c:pt>
                <c:pt idx="6275">
                  <c:v>6275</c:v>
                </c:pt>
                <c:pt idx="6276">
                  <c:v>6276</c:v>
                </c:pt>
                <c:pt idx="6277">
                  <c:v>6277</c:v>
                </c:pt>
                <c:pt idx="6278">
                  <c:v>6278</c:v>
                </c:pt>
                <c:pt idx="6279">
                  <c:v>6279</c:v>
                </c:pt>
                <c:pt idx="6280">
                  <c:v>6280</c:v>
                </c:pt>
                <c:pt idx="6281">
                  <c:v>6281</c:v>
                </c:pt>
                <c:pt idx="6282">
                  <c:v>6282</c:v>
                </c:pt>
                <c:pt idx="6283">
                  <c:v>6283</c:v>
                </c:pt>
                <c:pt idx="6284">
                  <c:v>6284</c:v>
                </c:pt>
                <c:pt idx="6285">
                  <c:v>6285</c:v>
                </c:pt>
                <c:pt idx="6286">
                  <c:v>6286</c:v>
                </c:pt>
                <c:pt idx="6287">
                  <c:v>6287</c:v>
                </c:pt>
                <c:pt idx="6288">
                  <c:v>6288</c:v>
                </c:pt>
                <c:pt idx="6289">
                  <c:v>6289</c:v>
                </c:pt>
                <c:pt idx="6290">
                  <c:v>6290</c:v>
                </c:pt>
                <c:pt idx="6291">
                  <c:v>6291</c:v>
                </c:pt>
                <c:pt idx="6292">
                  <c:v>6292</c:v>
                </c:pt>
                <c:pt idx="6293">
                  <c:v>6293</c:v>
                </c:pt>
                <c:pt idx="6294">
                  <c:v>6294</c:v>
                </c:pt>
                <c:pt idx="6295">
                  <c:v>6295</c:v>
                </c:pt>
                <c:pt idx="6296">
                  <c:v>6296</c:v>
                </c:pt>
                <c:pt idx="6297">
                  <c:v>6297</c:v>
                </c:pt>
                <c:pt idx="6298">
                  <c:v>6298</c:v>
                </c:pt>
                <c:pt idx="6299">
                  <c:v>6299</c:v>
                </c:pt>
                <c:pt idx="6300">
                  <c:v>6300</c:v>
                </c:pt>
                <c:pt idx="6301">
                  <c:v>6301</c:v>
                </c:pt>
                <c:pt idx="6302">
                  <c:v>6302</c:v>
                </c:pt>
                <c:pt idx="6303">
                  <c:v>6303</c:v>
                </c:pt>
                <c:pt idx="6304">
                  <c:v>6304</c:v>
                </c:pt>
                <c:pt idx="6305">
                  <c:v>6305</c:v>
                </c:pt>
                <c:pt idx="6306">
                  <c:v>6306</c:v>
                </c:pt>
                <c:pt idx="6307">
                  <c:v>6307</c:v>
                </c:pt>
                <c:pt idx="6308">
                  <c:v>6308</c:v>
                </c:pt>
                <c:pt idx="6309">
                  <c:v>6309</c:v>
                </c:pt>
                <c:pt idx="6310">
                  <c:v>6310</c:v>
                </c:pt>
                <c:pt idx="6311">
                  <c:v>6311</c:v>
                </c:pt>
                <c:pt idx="6312">
                  <c:v>6312</c:v>
                </c:pt>
                <c:pt idx="6313">
                  <c:v>6313</c:v>
                </c:pt>
                <c:pt idx="6314">
                  <c:v>6314</c:v>
                </c:pt>
                <c:pt idx="6315">
                  <c:v>6315</c:v>
                </c:pt>
                <c:pt idx="6316">
                  <c:v>6316</c:v>
                </c:pt>
                <c:pt idx="6317">
                  <c:v>6317</c:v>
                </c:pt>
                <c:pt idx="6318">
                  <c:v>6318</c:v>
                </c:pt>
                <c:pt idx="6319">
                  <c:v>6319</c:v>
                </c:pt>
                <c:pt idx="6320">
                  <c:v>6320</c:v>
                </c:pt>
                <c:pt idx="6321">
                  <c:v>6321</c:v>
                </c:pt>
                <c:pt idx="6322">
                  <c:v>6322</c:v>
                </c:pt>
                <c:pt idx="6323">
                  <c:v>6323</c:v>
                </c:pt>
                <c:pt idx="6324">
                  <c:v>6324</c:v>
                </c:pt>
                <c:pt idx="6325">
                  <c:v>6325</c:v>
                </c:pt>
                <c:pt idx="6326">
                  <c:v>6326</c:v>
                </c:pt>
                <c:pt idx="6327">
                  <c:v>6327</c:v>
                </c:pt>
                <c:pt idx="6328">
                  <c:v>6328</c:v>
                </c:pt>
                <c:pt idx="6329">
                  <c:v>6329</c:v>
                </c:pt>
                <c:pt idx="6330">
                  <c:v>6330</c:v>
                </c:pt>
                <c:pt idx="6331">
                  <c:v>6331</c:v>
                </c:pt>
                <c:pt idx="6332">
                  <c:v>6332</c:v>
                </c:pt>
                <c:pt idx="6333">
                  <c:v>6333</c:v>
                </c:pt>
                <c:pt idx="6334">
                  <c:v>6334</c:v>
                </c:pt>
                <c:pt idx="6335">
                  <c:v>6335</c:v>
                </c:pt>
                <c:pt idx="6336">
                  <c:v>6336</c:v>
                </c:pt>
                <c:pt idx="6337">
                  <c:v>6337</c:v>
                </c:pt>
                <c:pt idx="6338">
                  <c:v>6338</c:v>
                </c:pt>
                <c:pt idx="6339">
                  <c:v>6339</c:v>
                </c:pt>
                <c:pt idx="6340">
                  <c:v>6340</c:v>
                </c:pt>
                <c:pt idx="6341">
                  <c:v>6341</c:v>
                </c:pt>
                <c:pt idx="6342">
                  <c:v>6342</c:v>
                </c:pt>
                <c:pt idx="6343">
                  <c:v>6343</c:v>
                </c:pt>
                <c:pt idx="6344">
                  <c:v>6344</c:v>
                </c:pt>
                <c:pt idx="6345">
                  <c:v>6345</c:v>
                </c:pt>
                <c:pt idx="6346">
                  <c:v>6346</c:v>
                </c:pt>
                <c:pt idx="6347">
                  <c:v>6347</c:v>
                </c:pt>
                <c:pt idx="6348">
                  <c:v>6348</c:v>
                </c:pt>
                <c:pt idx="6349">
                  <c:v>6349</c:v>
                </c:pt>
                <c:pt idx="6350">
                  <c:v>6350</c:v>
                </c:pt>
                <c:pt idx="6351">
                  <c:v>6351</c:v>
                </c:pt>
                <c:pt idx="6352">
                  <c:v>6352</c:v>
                </c:pt>
                <c:pt idx="6353">
                  <c:v>6353</c:v>
                </c:pt>
                <c:pt idx="6354">
                  <c:v>6354</c:v>
                </c:pt>
                <c:pt idx="6355">
                  <c:v>6355</c:v>
                </c:pt>
                <c:pt idx="6356">
                  <c:v>6356</c:v>
                </c:pt>
                <c:pt idx="6357">
                  <c:v>6357</c:v>
                </c:pt>
                <c:pt idx="6358">
                  <c:v>6358</c:v>
                </c:pt>
                <c:pt idx="6359">
                  <c:v>6359</c:v>
                </c:pt>
                <c:pt idx="6360">
                  <c:v>6360</c:v>
                </c:pt>
                <c:pt idx="6361">
                  <c:v>6361</c:v>
                </c:pt>
                <c:pt idx="6362">
                  <c:v>6362</c:v>
                </c:pt>
                <c:pt idx="6363">
                  <c:v>6363</c:v>
                </c:pt>
                <c:pt idx="6364">
                  <c:v>6364</c:v>
                </c:pt>
                <c:pt idx="6365">
                  <c:v>6365</c:v>
                </c:pt>
                <c:pt idx="6366">
                  <c:v>6366</c:v>
                </c:pt>
                <c:pt idx="6367">
                  <c:v>6367</c:v>
                </c:pt>
                <c:pt idx="6368">
                  <c:v>6368</c:v>
                </c:pt>
                <c:pt idx="6369">
                  <c:v>6369</c:v>
                </c:pt>
                <c:pt idx="6370">
                  <c:v>6370</c:v>
                </c:pt>
                <c:pt idx="6371">
                  <c:v>6371</c:v>
                </c:pt>
                <c:pt idx="6372">
                  <c:v>6372</c:v>
                </c:pt>
                <c:pt idx="6373">
                  <c:v>6373</c:v>
                </c:pt>
                <c:pt idx="6374">
                  <c:v>6374</c:v>
                </c:pt>
                <c:pt idx="6375">
                  <c:v>6375</c:v>
                </c:pt>
                <c:pt idx="6376">
                  <c:v>6376</c:v>
                </c:pt>
                <c:pt idx="6377">
                  <c:v>6377</c:v>
                </c:pt>
                <c:pt idx="6378">
                  <c:v>6378</c:v>
                </c:pt>
                <c:pt idx="6379">
                  <c:v>6379</c:v>
                </c:pt>
                <c:pt idx="6380">
                  <c:v>6380</c:v>
                </c:pt>
                <c:pt idx="6381">
                  <c:v>6381</c:v>
                </c:pt>
                <c:pt idx="6382">
                  <c:v>6382</c:v>
                </c:pt>
                <c:pt idx="6383">
                  <c:v>6383</c:v>
                </c:pt>
                <c:pt idx="6384">
                  <c:v>6384</c:v>
                </c:pt>
                <c:pt idx="6385">
                  <c:v>6385</c:v>
                </c:pt>
                <c:pt idx="6386">
                  <c:v>6386</c:v>
                </c:pt>
                <c:pt idx="6387">
                  <c:v>6387</c:v>
                </c:pt>
                <c:pt idx="6388">
                  <c:v>6388</c:v>
                </c:pt>
                <c:pt idx="6389">
                  <c:v>6389</c:v>
                </c:pt>
                <c:pt idx="6390">
                  <c:v>6390</c:v>
                </c:pt>
                <c:pt idx="6391">
                  <c:v>6391</c:v>
                </c:pt>
                <c:pt idx="6392">
                  <c:v>6392</c:v>
                </c:pt>
                <c:pt idx="6393">
                  <c:v>6393</c:v>
                </c:pt>
                <c:pt idx="6394">
                  <c:v>6394</c:v>
                </c:pt>
                <c:pt idx="6395">
                  <c:v>6395</c:v>
                </c:pt>
                <c:pt idx="6396">
                  <c:v>6396</c:v>
                </c:pt>
                <c:pt idx="6397">
                  <c:v>6397</c:v>
                </c:pt>
                <c:pt idx="6398">
                  <c:v>6398</c:v>
                </c:pt>
                <c:pt idx="6399">
                  <c:v>6399</c:v>
                </c:pt>
                <c:pt idx="6400">
                  <c:v>6400</c:v>
                </c:pt>
                <c:pt idx="6401">
                  <c:v>6401</c:v>
                </c:pt>
                <c:pt idx="6402">
                  <c:v>6402</c:v>
                </c:pt>
                <c:pt idx="6403">
                  <c:v>6403</c:v>
                </c:pt>
                <c:pt idx="6404">
                  <c:v>6404</c:v>
                </c:pt>
                <c:pt idx="6405">
                  <c:v>6405</c:v>
                </c:pt>
                <c:pt idx="6406">
                  <c:v>6406</c:v>
                </c:pt>
                <c:pt idx="6407">
                  <c:v>6407</c:v>
                </c:pt>
                <c:pt idx="6408">
                  <c:v>6408</c:v>
                </c:pt>
                <c:pt idx="6409">
                  <c:v>6409</c:v>
                </c:pt>
                <c:pt idx="6410">
                  <c:v>6410</c:v>
                </c:pt>
                <c:pt idx="6411">
                  <c:v>6411</c:v>
                </c:pt>
                <c:pt idx="6412">
                  <c:v>6412</c:v>
                </c:pt>
                <c:pt idx="6413">
                  <c:v>6413</c:v>
                </c:pt>
                <c:pt idx="6414">
                  <c:v>6414</c:v>
                </c:pt>
                <c:pt idx="6415">
                  <c:v>6415</c:v>
                </c:pt>
                <c:pt idx="6416">
                  <c:v>6416</c:v>
                </c:pt>
                <c:pt idx="6417">
                  <c:v>6417</c:v>
                </c:pt>
                <c:pt idx="6418">
                  <c:v>6418</c:v>
                </c:pt>
                <c:pt idx="6419">
                  <c:v>6419</c:v>
                </c:pt>
                <c:pt idx="6420">
                  <c:v>6420</c:v>
                </c:pt>
                <c:pt idx="6421">
                  <c:v>6421</c:v>
                </c:pt>
                <c:pt idx="6422">
                  <c:v>6422</c:v>
                </c:pt>
                <c:pt idx="6423">
                  <c:v>6423</c:v>
                </c:pt>
                <c:pt idx="6424">
                  <c:v>6424</c:v>
                </c:pt>
                <c:pt idx="6425">
                  <c:v>6425</c:v>
                </c:pt>
                <c:pt idx="6426">
                  <c:v>6426</c:v>
                </c:pt>
                <c:pt idx="6427">
                  <c:v>6427</c:v>
                </c:pt>
                <c:pt idx="6428">
                  <c:v>6428</c:v>
                </c:pt>
                <c:pt idx="6429">
                  <c:v>6429</c:v>
                </c:pt>
                <c:pt idx="6430">
                  <c:v>6430</c:v>
                </c:pt>
                <c:pt idx="6431">
                  <c:v>6431</c:v>
                </c:pt>
                <c:pt idx="6432">
                  <c:v>6432</c:v>
                </c:pt>
                <c:pt idx="6433">
                  <c:v>6433</c:v>
                </c:pt>
                <c:pt idx="6434">
                  <c:v>6434</c:v>
                </c:pt>
                <c:pt idx="6435">
                  <c:v>6435</c:v>
                </c:pt>
                <c:pt idx="6436">
                  <c:v>6436</c:v>
                </c:pt>
                <c:pt idx="6437">
                  <c:v>6437</c:v>
                </c:pt>
                <c:pt idx="6438">
                  <c:v>6438</c:v>
                </c:pt>
                <c:pt idx="6439">
                  <c:v>6439</c:v>
                </c:pt>
                <c:pt idx="6440">
                  <c:v>6440</c:v>
                </c:pt>
                <c:pt idx="6441">
                  <c:v>6441</c:v>
                </c:pt>
                <c:pt idx="6442">
                  <c:v>6442</c:v>
                </c:pt>
                <c:pt idx="6443">
                  <c:v>6443</c:v>
                </c:pt>
                <c:pt idx="6444">
                  <c:v>6444</c:v>
                </c:pt>
                <c:pt idx="6445">
                  <c:v>6445</c:v>
                </c:pt>
                <c:pt idx="6446">
                  <c:v>6446</c:v>
                </c:pt>
                <c:pt idx="6447">
                  <c:v>6447</c:v>
                </c:pt>
                <c:pt idx="6448">
                  <c:v>6448</c:v>
                </c:pt>
                <c:pt idx="6449">
                  <c:v>6449</c:v>
                </c:pt>
                <c:pt idx="6450">
                  <c:v>6450</c:v>
                </c:pt>
                <c:pt idx="6451">
                  <c:v>6451</c:v>
                </c:pt>
                <c:pt idx="6452">
                  <c:v>6452</c:v>
                </c:pt>
                <c:pt idx="6453">
                  <c:v>6453</c:v>
                </c:pt>
                <c:pt idx="6454">
                  <c:v>6454</c:v>
                </c:pt>
                <c:pt idx="6455">
                  <c:v>6455</c:v>
                </c:pt>
                <c:pt idx="6456">
                  <c:v>6456</c:v>
                </c:pt>
                <c:pt idx="6457">
                  <c:v>6457</c:v>
                </c:pt>
                <c:pt idx="6458">
                  <c:v>6458</c:v>
                </c:pt>
                <c:pt idx="6459">
                  <c:v>6459</c:v>
                </c:pt>
                <c:pt idx="6460">
                  <c:v>6460</c:v>
                </c:pt>
                <c:pt idx="6461">
                  <c:v>6461</c:v>
                </c:pt>
                <c:pt idx="6462">
                  <c:v>6462</c:v>
                </c:pt>
                <c:pt idx="6463">
                  <c:v>6463</c:v>
                </c:pt>
                <c:pt idx="6464">
                  <c:v>6464</c:v>
                </c:pt>
                <c:pt idx="6465">
                  <c:v>6465</c:v>
                </c:pt>
                <c:pt idx="6466">
                  <c:v>6466</c:v>
                </c:pt>
                <c:pt idx="6467">
                  <c:v>6467</c:v>
                </c:pt>
                <c:pt idx="6468">
                  <c:v>6468</c:v>
                </c:pt>
                <c:pt idx="6469">
                  <c:v>6469</c:v>
                </c:pt>
                <c:pt idx="6470">
                  <c:v>6470</c:v>
                </c:pt>
                <c:pt idx="6471">
                  <c:v>6471</c:v>
                </c:pt>
                <c:pt idx="6472">
                  <c:v>6472</c:v>
                </c:pt>
                <c:pt idx="6473">
                  <c:v>6473</c:v>
                </c:pt>
                <c:pt idx="6474">
                  <c:v>6474</c:v>
                </c:pt>
                <c:pt idx="6475">
                  <c:v>6475</c:v>
                </c:pt>
                <c:pt idx="6476">
                  <c:v>6476</c:v>
                </c:pt>
                <c:pt idx="6477">
                  <c:v>6477</c:v>
                </c:pt>
                <c:pt idx="6478">
                  <c:v>6478</c:v>
                </c:pt>
                <c:pt idx="6479">
                  <c:v>6479</c:v>
                </c:pt>
                <c:pt idx="6480">
                  <c:v>6480</c:v>
                </c:pt>
                <c:pt idx="6481">
                  <c:v>6481</c:v>
                </c:pt>
                <c:pt idx="6482">
                  <c:v>6482</c:v>
                </c:pt>
                <c:pt idx="6483">
                  <c:v>6483</c:v>
                </c:pt>
                <c:pt idx="6484">
                  <c:v>6484</c:v>
                </c:pt>
                <c:pt idx="6485">
                  <c:v>6485</c:v>
                </c:pt>
                <c:pt idx="6486">
                  <c:v>6486</c:v>
                </c:pt>
                <c:pt idx="6487">
                  <c:v>6487</c:v>
                </c:pt>
                <c:pt idx="6488">
                  <c:v>6488</c:v>
                </c:pt>
                <c:pt idx="6489">
                  <c:v>6489</c:v>
                </c:pt>
                <c:pt idx="6490">
                  <c:v>6490</c:v>
                </c:pt>
                <c:pt idx="6491">
                  <c:v>6491</c:v>
                </c:pt>
                <c:pt idx="6492">
                  <c:v>6492</c:v>
                </c:pt>
                <c:pt idx="6493">
                  <c:v>6493</c:v>
                </c:pt>
                <c:pt idx="6494">
                  <c:v>6494</c:v>
                </c:pt>
                <c:pt idx="6495">
                  <c:v>6495</c:v>
                </c:pt>
                <c:pt idx="6496">
                  <c:v>6496</c:v>
                </c:pt>
                <c:pt idx="6497">
                  <c:v>6497</c:v>
                </c:pt>
                <c:pt idx="6498">
                  <c:v>6498</c:v>
                </c:pt>
                <c:pt idx="6499">
                  <c:v>6499</c:v>
                </c:pt>
                <c:pt idx="6500">
                  <c:v>6500</c:v>
                </c:pt>
                <c:pt idx="6501">
                  <c:v>6501</c:v>
                </c:pt>
                <c:pt idx="6502">
                  <c:v>6502</c:v>
                </c:pt>
                <c:pt idx="6503">
                  <c:v>6503</c:v>
                </c:pt>
                <c:pt idx="6504">
                  <c:v>6504</c:v>
                </c:pt>
                <c:pt idx="6505">
                  <c:v>6505</c:v>
                </c:pt>
                <c:pt idx="6506">
                  <c:v>6506</c:v>
                </c:pt>
                <c:pt idx="6507">
                  <c:v>6507</c:v>
                </c:pt>
                <c:pt idx="6508">
                  <c:v>6508</c:v>
                </c:pt>
                <c:pt idx="6509">
                  <c:v>6509</c:v>
                </c:pt>
                <c:pt idx="6510">
                  <c:v>6510</c:v>
                </c:pt>
                <c:pt idx="6511">
                  <c:v>6511</c:v>
                </c:pt>
                <c:pt idx="6512">
                  <c:v>6512</c:v>
                </c:pt>
                <c:pt idx="6513">
                  <c:v>6513</c:v>
                </c:pt>
                <c:pt idx="6514">
                  <c:v>6514</c:v>
                </c:pt>
                <c:pt idx="6515">
                  <c:v>6515</c:v>
                </c:pt>
                <c:pt idx="6516">
                  <c:v>6516</c:v>
                </c:pt>
                <c:pt idx="6517">
                  <c:v>6517</c:v>
                </c:pt>
                <c:pt idx="6518">
                  <c:v>6518</c:v>
                </c:pt>
                <c:pt idx="6519">
                  <c:v>6519</c:v>
                </c:pt>
                <c:pt idx="6520">
                  <c:v>6520</c:v>
                </c:pt>
                <c:pt idx="6521">
                  <c:v>6521</c:v>
                </c:pt>
                <c:pt idx="6522">
                  <c:v>6522</c:v>
                </c:pt>
                <c:pt idx="6523">
                  <c:v>6523</c:v>
                </c:pt>
                <c:pt idx="6524">
                  <c:v>6524</c:v>
                </c:pt>
                <c:pt idx="6525">
                  <c:v>6525</c:v>
                </c:pt>
                <c:pt idx="6526">
                  <c:v>6526</c:v>
                </c:pt>
                <c:pt idx="6527">
                  <c:v>6527</c:v>
                </c:pt>
                <c:pt idx="6528">
                  <c:v>6528</c:v>
                </c:pt>
                <c:pt idx="6529">
                  <c:v>6529</c:v>
                </c:pt>
                <c:pt idx="6530">
                  <c:v>6530</c:v>
                </c:pt>
                <c:pt idx="6531">
                  <c:v>6531</c:v>
                </c:pt>
                <c:pt idx="6532">
                  <c:v>6532</c:v>
                </c:pt>
                <c:pt idx="6533">
                  <c:v>6533</c:v>
                </c:pt>
                <c:pt idx="6534">
                  <c:v>6534</c:v>
                </c:pt>
                <c:pt idx="6535">
                  <c:v>6535</c:v>
                </c:pt>
                <c:pt idx="6536">
                  <c:v>6536</c:v>
                </c:pt>
                <c:pt idx="6537">
                  <c:v>6537</c:v>
                </c:pt>
                <c:pt idx="6538">
                  <c:v>6538</c:v>
                </c:pt>
                <c:pt idx="6539">
                  <c:v>6539</c:v>
                </c:pt>
                <c:pt idx="6540">
                  <c:v>6540</c:v>
                </c:pt>
                <c:pt idx="6541">
                  <c:v>6541</c:v>
                </c:pt>
                <c:pt idx="6542">
                  <c:v>6542</c:v>
                </c:pt>
                <c:pt idx="6543">
                  <c:v>6543</c:v>
                </c:pt>
                <c:pt idx="6544">
                  <c:v>6544</c:v>
                </c:pt>
                <c:pt idx="6545">
                  <c:v>6545</c:v>
                </c:pt>
                <c:pt idx="6546">
                  <c:v>6546</c:v>
                </c:pt>
                <c:pt idx="6547">
                  <c:v>6547</c:v>
                </c:pt>
                <c:pt idx="6548">
                  <c:v>6548</c:v>
                </c:pt>
                <c:pt idx="6549">
                  <c:v>6549</c:v>
                </c:pt>
                <c:pt idx="6550">
                  <c:v>6550</c:v>
                </c:pt>
                <c:pt idx="6551">
                  <c:v>6551</c:v>
                </c:pt>
                <c:pt idx="6552">
                  <c:v>6552</c:v>
                </c:pt>
                <c:pt idx="6553">
                  <c:v>6553</c:v>
                </c:pt>
                <c:pt idx="6554">
                  <c:v>6554</c:v>
                </c:pt>
                <c:pt idx="6555">
                  <c:v>6555</c:v>
                </c:pt>
                <c:pt idx="6556">
                  <c:v>6556</c:v>
                </c:pt>
                <c:pt idx="6557">
                  <c:v>6557</c:v>
                </c:pt>
                <c:pt idx="6558">
                  <c:v>6558</c:v>
                </c:pt>
                <c:pt idx="6559">
                  <c:v>6559</c:v>
                </c:pt>
                <c:pt idx="6560">
                  <c:v>6560</c:v>
                </c:pt>
                <c:pt idx="6561">
                  <c:v>6561</c:v>
                </c:pt>
                <c:pt idx="6562">
                  <c:v>6562</c:v>
                </c:pt>
                <c:pt idx="6563">
                  <c:v>6563</c:v>
                </c:pt>
                <c:pt idx="6564">
                  <c:v>6564</c:v>
                </c:pt>
                <c:pt idx="6565">
                  <c:v>6565</c:v>
                </c:pt>
                <c:pt idx="6566">
                  <c:v>6566</c:v>
                </c:pt>
                <c:pt idx="6567">
                  <c:v>6567</c:v>
                </c:pt>
                <c:pt idx="6568">
                  <c:v>6568</c:v>
                </c:pt>
                <c:pt idx="6569">
                  <c:v>6569</c:v>
                </c:pt>
                <c:pt idx="6570">
                  <c:v>6570</c:v>
                </c:pt>
                <c:pt idx="6571">
                  <c:v>6571</c:v>
                </c:pt>
                <c:pt idx="6572">
                  <c:v>6572</c:v>
                </c:pt>
                <c:pt idx="6573">
                  <c:v>6573</c:v>
                </c:pt>
                <c:pt idx="6574">
                  <c:v>6574</c:v>
                </c:pt>
                <c:pt idx="6575">
                  <c:v>6575</c:v>
                </c:pt>
                <c:pt idx="6576">
                  <c:v>6576</c:v>
                </c:pt>
                <c:pt idx="6577">
                  <c:v>6577</c:v>
                </c:pt>
                <c:pt idx="6578">
                  <c:v>6578</c:v>
                </c:pt>
                <c:pt idx="6579">
                  <c:v>6579</c:v>
                </c:pt>
                <c:pt idx="6580">
                  <c:v>6580</c:v>
                </c:pt>
                <c:pt idx="6581">
                  <c:v>6581</c:v>
                </c:pt>
                <c:pt idx="6582">
                  <c:v>6582</c:v>
                </c:pt>
                <c:pt idx="6583">
                  <c:v>6583</c:v>
                </c:pt>
                <c:pt idx="6584">
                  <c:v>6584</c:v>
                </c:pt>
                <c:pt idx="6585">
                  <c:v>6585</c:v>
                </c:pt>
                <c:pt idx="6586">
                  <c:v>6586</c:v>
                </c:pt>
                <c:pt idx="6587">
                  <c:v>6587</c:v>
                </c:pt>
                <c:pt idx="6588">
                  <c:v>6588</c:v>
                </c:pt>
                <c:pt idx="6589">
                  <c:v>6589</c:v>
                </c:pt>
                <c:pt idx="6590">
                  <c:v>6590</c:v>
                </c:pt>
                <c:pt idx="6591">
                  <c:v>6591</c:v>
                </c:pt>
                <c:pt idx="6592">
                  <c:v>6592</c:v>
                </c:pt>
                <c:pt idx="6593">
                  <c:v>6593</c:v>
                </c:pt>
                <c:pt idx="6594">
                  <c:v>6594</c:v>
                </c:pt>
                <c:pt idx="6595">
                  <c:v>6595</c:v>
                </c:pt>
                <c:pt idx="6596">
                  <c:v>6596</c:v>
                </c:pt>
                <c:pt idx="6597">
                  <c:v>6597</c:v>
                </c:pt>
                <c:pt idx="6598">
                  <c:v>6598</c:v>
                </c:pt>
                <c:pt idx="6599">
                  <c:v>6599</c:v>
                </c:pt>
                <c:pt idx="6600">
                  <c:v>6600</c:v>
                </c:pt>
                <c:pt idx="6601">
                  <c:v>6601</c:v>
                </c:pt>
                <c:pt idx="6602">
                  <c:v>6602</c:v>
                </c:pt>
                <c:pt idx="6603">
                  <c:v>6603</c:v>
                </c:pt>
                <c:pt idx="6604">
                  <c:v>6604</c:v>
                </c:pt>
                <c:pt idx="6605">
                  <c:v>6605</c:v>
                </c:pt>
                <c:pt idx="6606">
                  <c:v>6606</c:v>
                </c:pt>
                <c:pt idx="6607">
                  <c:v>6607</c:v>
                </c:pt>
                <c:pt idx="6608">
                  <c:v>6608</c:v>
                </c:pt>
                <c:pt idx="6609">
                  <c:v>6609</c:v>
                </c:pt>
                <c:pt idx="6610">
                  <c:v>6610</c:v>
                </c:pt>
                <c:pt idx="6611">
                  <c:v>6611</c:v>
                </c:pt>
                <c:pt idx="6612">
                  <c:v>6612</c:v>
                </c:pt>
                <c:pt idx="6613">
                  <c:v>6613</c:v>
                </c:pt>
                <c:pt idx="6614">
                  <c:v>6614</c:v>
                </c:pt>
                <c:pt idx="6615">
                  <c:v>6615</c:v>
                </c:pt>
                <c:pt idx="6616">
                  <c:v>6616</c:v>
                </c:pt>
                <c:pt idx="6617">
                  <c:v>6617</c:v>
                </c:pt>
                <c:pt idx="6618">
                  <c:v>6618</c:v>
                </c:pt>
                <c:pt idx="6619">
                  <c:v>6619</c:v>
                </c:pt>
                <c:pt idx="6620">
                  <c:v>6620</c:v>
                </c:pt>
                <c:pt idx="6621">
                  <c:v>6621</c:v>
                </c:pt>
                <c:pt idx="6622">
                  <c:v>6622</c:v>
                </c:pt>
                <c:pt idx="6623">
                  <c:v>6623</c:v>
                </c:pt>
                <c:pt idx="6624">
                  <c:v>6624</c:v>
                </c:pt>
                <c:pt idx="6625">
                  <c:v>6625</c:v>
                </c:pt>
                <c:pt idx="6626">
                  <c:v>6626</c:v>
                </c:pt>
                <c:pt idx="6627">
                  <c:v>6627</c:v>
                </c:pt>
                <c:pt idx="6628">
                  <c:v>6628</c:v>
                </c:pt>
                <c:pt idx="6629">
                  <c:v>6629</c:v>
                </c:pt>
                <c:pt idx="6630">
                  <c:v>6630</c:v>
                </c:pt>
                <c:pt idx="6631">
                  <c:v>6631</c:v>
                </c:pt>
                <c:pt idx="6632">
                  <c:v>6632</c:v>
                </c:pt>
                <c:pt idx="6633">
                  <c:v>6633</c:v>
                </c:pt>
                <c:pt idx="6634">
                  <c:v>6634</c:v>
                </c:pt>
                <c:pt idx="6635">
                  <c:v>6635</c:v>
                </c:pt>
                <c:pt idx="6636">
                  <c:v>6636</c:v>
                </c:pt>
                <c:pt idx="6637">
                  <c:v>6637</c:v>
                </c:pt>
                <c:pt idx="6638">
                  <c:v>6638</c:v>
                </c:pt>
                <c:pt idx="6639">
                  <c:v>6639</c:v>
                </c:pt>
                <c:pt idx="6640">
                  <c:v>6640</c:v>
                </c:pt>
                <c:pt idx="6641">
                  <c:v>6641</c:v>
                </c:pt>
                <c:pt idx="6642">
                  <c:v>6642</c:v>
                </c:pt>
                <c:pt idx="6643">
                  <c:v>6643</c:v>
                </c:pt>
                <c:pt idx="6644">
                  <c:v>6644</c:v>
                </c:pt>
                <c:pt idx="6645">
                  <c:v>6645</c:v>
                </c:pt>
                <c:pt idx="6646">
                  <c:v>6646</c:v>
                </c:pt>
                <c:pt idx="6647">
                  <c:v>6647</c:v>
                </c:pt>
                <c:pt idx="6648">
                  <c:v>6648</c:v>
                </c:pt>
                <c:pt idx="6649">
                  <c:v>6649</c:v>
                </c:pt>
                <c:pt idx="6650">
                  <c:v>6650</c:v>
                </c:pt>
                <c:pt idx="6651">
                  <c:v>6651</c:v>
                </c:pt>
                <c:pt idx="6652">
                  <c:v>6652</c:v>
                </c:pt>
                <c:pt idx="6653">
                  <c:v>6653</c:v>
                </c:pt>
                <c:pt idx="6654">
                  <c:v>6654</c:v>
                </c:pt>
                <c:pt idx="6655">
                  <c:v>6655</c:v>
                </c:pt>
                <c:pt idx="6656">
                  <c:v>6656</c:v>
                </c:pt>
                <c:pt idx="6657">
                  <c:v>6657</c:v>
                </c:pt>
                <c:pt idx="6658">
                  <c:v>6658</c:v>
                </c:pt>
                <c:pt idx="6659">
                  <c:v>6659</c:v>
                </c:pt>
                <c:pt idx="6660">
                  <c:v>6660</c:v>
                </c:pt>
                <c:pt idx="6661">
                  <c:v>6661</c:v>
                </c:pt>
                <c:pt idx="6662">
                  <c:v>6662</c:v>
                </c:pt>
                <c:pt idx="6663">
                  <c:v>6663</c:v>
                </c:pt>
                <c:pt idx="6664">
                  <c:v>6664</c:v>
                </c:pt>
                <c:pt idx="6665">
                  <c:v>6665</c:v>
                </c:pt>
                <c:pt idx="6666">
                  <c:v>6666</c:v>
                </c:pt>
                <c:pt idx="6667">
                  <c:v>6667</c:v>
                </c:pt>
                <c:pt idx="6668">
                  <c:v>6668</c:v>
                </c:pt>
                <c:pt idx="6669">
                  <c:v>6669</c:v>
                </c:pt>
                <c:pt idx="6670">
                  <c:v>6670</c:v>
                </c:pt>
                <c:pt idx="6671">
                  <c:v>6671</c:v>
                </c:pt>
                <c:pt idx="6672">
                  <c:v>6672</c:v>
                </c:pt>
                <c:pt idx="6673">
                  <c:v>6673</c:v>
                </c:pt>
                <c:pt idx="6674">
                  <c:v>6674</c:v>
                </c:pt>
                <c:pt idx="6675">
                  <c:v>6675</c:v>
                </c:pt>
                <c:pt idx="6676">
                  <c:v>6676</c:v>
                </c:pt>
                <c:pt idx="6677">
                  <c:v>6677</c:v>
                </c:pt>
                <c:pt idx="6678">
                  <c:v>6678</c:v>
                </c:pt>
                <c:pt idx="6679">
                  <c:v>6679</c:v>
                </c:pt>
                <c:pt idx="6680">
                  <c:v>6680</c:v>
                </c:pt>
                <c:pt idx="6681">
                  <c:v>6681</c:v>
                </c:pt>
                <c:pt idx="6682">
                  <c:v>6682</c:v>
                </c:pt>
                <c:pt idx="6683">
                  <c:v>6683</c:v>
                </c:pt>
                <c:pt idx="6684">
                  <c:v>6684</c:v>
                </c:pt>
                <c:pt idx="6685">
                  <c:v>6685</c:v>
                </c:pt>
                <c:pt idx="6686">
                  <c:v>6686</c:v>
                </c:pt>
                <c:pt idx="6687">
                  <c:v>6687</c:v>
                </c:pt>
                <c:pt idx="6688">
                  <c:v>6688</c:v>
                </c:pt>
                <c:pt idx="6689">
                  <c:v>6689</c:v>
                </c:pt>
                <c:pt idx="6690">
                  <c:v>6690</c:v>
                </c:pt>
                <c:pt idx="6691">
                  <c:v>6691</c:v>
                </c:pt>
                <c:pt idx="6692">
                  <c:v>6692</c:v>
                </c:pt>
                <c:pt idx="6693">
                  <c:v>6693</c:v>
                </c:pt>
                <c:pt idx="6694">
                  <c:v>6694</c:v>
                </c:pt>
                <c:pt idx="6695">
                  <c:v>6695</c:v>
                </c:pt>
                <c:pt idx="6696">
                  <c:v>6696</c:v>
                </c:pt>
                <c:pt idx="6697">
                  <c:v>6697</c:v>
                </c:pt>
                <c:pt idx="6698">
                  <c:v>6698</c:v>
                </c:pt>
                <c:pt idx="6699">
                  <c:v>6699</c:v>
                </c:pt>
                <c:pt idx="6700">
                  <c:v>6700</c:v>
                </c:pt>
                <c:pt idx="6701">
                  <c:v>6701</c:v>
                </c:pt>
                <c:pt idx="6702">
                  <c:v>6702</c:v>
                </c:pt>
                <c:pt idx="6703">
                  <c:v>6703</c:v>
                </c:pt>
                <c:pt idx="6704">
                  <c:v>6704</c:v>
                </c:pt>
                <c:pt idx="6705">
                  <c:v>6705</c:v>
                </c:pt>
                <c:pt idx="6706">
                  <c:v>6706</c:v>
                </c:pt>
                <c:pt idx="6707">
                  <c:v>6707</c:v>
                </c:pt>
                <c:pt idx="6708">
                  <c:v>6708</c:v>
                </c:pt>
                <c:pt idx="6709">
                  <c:v>6709</c:v>
                </c:pt>
                <c:pt idx="6710">
                  <c:v>6710</c:v>
                </c:pt>
                <c:pt idx="6711">
                  <c:v>6711</c:v>
                </c:pt>
                <c:pt idx="6712">
                  <c:v>6712</c:v>
                </c:pt>
                <c:pt idx="6713">
                  <c:v>6713</c:v>
                </c:pt>
                <c:pt idx="6714">
                  <c:v>6714</c:v>
                </c:pt>
                <c:pt idx="6715">
                  <c:v>6715</c:v>
                </c:pt>
                <c:pt idx="6716">
                  <c:v>6716</c:v>
                </c:pt>
                <c:pt idx="6717">
                  <c:v>6717</c:v>
                </c:pt>
                <c:pt idx="6718">
                  <c:v>6718</c:v>
                </c:pt>
                <c:pt idx="6719">
                  <c:v>6719</c:v>
                </c:pt>
                <c:pt idx="6720">
                  <c:v>6720</c:v>
                </c:pt>
                <c:pt idx="6721">
                  <c:v>6721</c:v>
                </c:pt>
                <c:pt idx="6722">
                  <c:v>6722</c:v>
                </c:pt>
                <c:pt idx="6723">
                  <c:v>6723</c:v>
                </c:pt>
                <c:pt idx="6724">
                  <c:v>6724</c:v>
                </c:pt>
                <c:pt idx="6725">
                  <c:v>6725</c:v>
                </c:pt>
                <c:pt idx="6726">
                  <c:v>6726</c:v>
                </c:pt>
                <c:pt idx="6727">
                  <c:v>6727</c:v>
                </c:pt>
                <c:pt idx="6728">
                  <c:v>6728</c:v>
                </c:pt>
                <c:pt idx="6729">
                  <c:v>6729</c:v>
                </c:pt>
                <c:pt idx="6730">
                  <c:v>6730</c:v>
                </c:pt>
                <c:pt idx="6731">
                  <c:v>6731</c:v>
                </c:pt>
                <c:pt idx="6732">
                  <c:v>6732</c:v>
                </c:pt>
                <c:pt idx="6733">
                  <c:v>6733</c:v>
                </c:pt>
                <c:pt idx="6734">
                  <c:v>6734</c:v>
                </c:pt>
                <c:pt idx="6735">
                  <c:v>6735</c:v>
                </c:pt>
                <c:pt idx="6736">
                  <c:v>6736</c:v>
                </c:pt>
                <c:pt idx="6737">
                  <c:v>6737</c:v>
                </c:pt>
                <c:pt idx="6738">
                  <c:v>6738</c:v>
                </c:pt>
                <c:pt idx="6739">
                  <c:v>6739</c:v>
                </c:pt>
                <c:pt idx="6740">
                  <c:v>6740</c:v>
                </c:pt>
                <c:pt idx="6741">
                  <c:v>6741</c:v>
                </c:pt>
                <c:pt idx="6742">
                  <c:v>6742</c:v>
                </c:pt>
                <c:pt idx="6743">
                  <c:v>6743</c:v>
                </c:pt>
                <c:pt idx="6744">
                  <c:v>6744</c:v>
                </c:pt>
                <c:pt idx="6745">
                  <c:v>6745</c:v>
                </c:pt>
                <c:pt idx="6746">
                  <c:v>6746</c:v>
                </c:pt>
                <c:pt idx="6747">
                  <c:v>6747</c:v>
                </c:pt>
                <c:pt idx="6748">
                  <c:v>6748</c:v>
                </c:pt>
                <c:pt idx="6749">
                  <c:v>6749</c:v>
                </c:pt>
                <c:pt idx="6750">
                  <c:v>6750</c:v>
                </c:pt>
                <c:pt idx="6751">
                  <c:v>6751</c:v>
                </c:pt>
                <c:pt idx="6752">
                  <c:v>6752</c:v>
                </c:pt>
                <c:pt idx="6753">
                  <c:v>6753</c:v>
                </c:pt>
                <c:pt idx="6754">
                  <c:v>6754</c:v>
                </c:pt>
                <c:pt idx="6755">
                  <c:v>6755</c:v>
                </c:pt>
                <c:pt idx="6756">
                  <c:v>6756</c:v>
                </c:pt>
                <c:pt idx="6757">
                  <c:v>6757</c:v>
                </c:pt>
                <c:pt idx="6758">
                  <c:v>6758</c:v>
                </c:pt>
                <c:pt idx="6759">
                  <c:v>6759</c:v>
                </c:pt>
                <c:pt idx="6760">
                  <c:v>6760</c:v>
                </c:pt>
                <c:pt idx="6761">
                  <c:v>6761</c:v>
                </c:pt>
                <c:pt idx="6762">
                  <c:v>6762</c:v>
                </c:pt>
                <c:pt idx="6763">
                  <c:v>6763</c:v>
                </c:pt>
                <c:pt idx="6764">
                  <c:v>6764</c:v>
                </c:pt>
                <c:pt idx="6765">
                  <c:v>6765</c:v>
                </c:pt>
                <c:pt idx="6766">
                  <c:v>6766</c:v>
                </c:pt>
                <c:pt idx="6767">
                  <c:v>6767</c:v>
                </c:pt>
                <c:pt idx="6768">
                  <c:v>6768</c:v>
                </c:pt>
                <c:pt idx="6769">
                  <c:v>6769</c:v>
                </c:pt>
                <c:pt idx="6770">
                  <c:v>6770</c:v>
                </c:pt>
                <c:pt idx="6771">
                  <c:v>6771</c:v>
                </c:pt>
                <c:pt idx="6772">
                  <c:v>6772</c:v>
                </c:pt>
                <c:pt idx="6773">
                  <c:v>6773</c:v>
                </c:pt>
                <c:pt idx="6774">
                  <c:v>6774</c:v>
                </c:pt>
                <c:pt idx="6775">
                  <c:v>6775</c:v>
                </c:pt>
                <c:pt idx="6776">
                  <c:v>6776</c:v>
                </c:pt>
                <c:pt idx="6777">
                  <c:v>6777</c:v>
                </c:pt>
                <c:pt idx="6778">
                  <c:v>6778</c:v>
                </c:pt>
                <c:pt idx="6779">
                  <c:v>6779</c:v>
                </c:pt>
                <c:pt idx="6780">
                  <c:v>6780</c:v>
                </c:pt>
                <c:pt idx="6781">
                  <c:v>6781</c:v>
                </c:pt>
                <c:pt idx="6782">
                  <c:v>6782</c:v>
                </c:pt>
                <c:pt idx="6783">
                  <c:v>6783</c:v>
                </c:pt>
                <c:pt idx="6784">
                  <c:v>6784</c:v>
                </c:pt>
                <c:pt idx="6785">
                  <c:v>6785</c:v>
                </c:pt>
                <c:pt idx="6786">
                  <c:v>6786</c:v>
                </c:pt>
                <c:pt idx="6787">
                  <c:v>6787</c:v>
                </c:pt>
                <c:pt idx="6788">
                  <c:v>6788</c:v>
                </c:pt>
                <c:pt idx="6789">
                  <c:v>6789</c:v>
                </c:pt>
                <c:pt idx="6790">
                  <c:v>6790</c:v>
                </c:pt>
                <c:pt idx="6791">
                  <c:v>6791</c:v>
                </c:pt>
                <c:pt idx="6792">
                  <c:v>6792</c:v>
                </c:pt>
                <c:pt idx="6793">
                  <c:v>6793</c:v>
                </c:pt>
                <c:pt idx="6794">
                  <c:v>6794</c:v>
                </c:pt>
                <c:pt idx="6795">
                  <c:v>6795</c:v>
                </c:pt>
                <c:pt idx="6796">
                  <c:v>6796</c:v>
                </c:pt>
                <c:pt idx="6797">
                  <c:v>6797</c:v>
                </c:pt>
                <c:pt idx="6798">
                  <c:v>6798</c:v>
                </c:pt>
                <c:pt idx="6799">
                  <c:v>6799</c:v>
                </c:pt>
                <c:pt idx="6800">
                  <c:v>6800</c:v>
                </c:pt>
                <c:pt idx="6801">
                  <c:v>6801</c:v>
                </c:pt>
                <c:pt idx="6802">
                  <c:v>6802</c:v>
                </c:pt>
                <c:pt idx="6803">
                  <c:v>6803</c:v>
                </c:pt>
                <c:pt idx="6804">
                  <c:v>6804</c:v>
                </c:pt>
                <c:pt idx="6805">
                  <c:v>6805</c:v>
                </c:pt>
                <c:pt idx="6806">
                  <c:v>6806</c:v>
                </c:pt>
                <c:pt idx="6807">
                  <c:v>6807</c:v>
                </c:pt>
                <c:pt idx="6808">
                  <c:v>6808</c:v>
                </c:pt>
                <c:pt idx="6809">
                  <c:v>6809</c:v>
                </c:pt>
                <c:pt idx="6810">
                  <c:v>6810</c:v>
                </c:pt>
                <c:pt idx="6811">
                  <c:v>6811</c:v>
                </c:pt>
                <c:pt idx="6812">
                  <c:v>6812</c:v>
                </c:pt>
                <c:pt idx="6813">
                  <c:v>6813</c:v>
                </c:pt>
                <c:pt idx="6814">
                  <c:v>6814</c:v>
                </c:pt>
                <c:pt idx="6815">
                  <c:v>6815</c:v>
                </c:pt>
                <c:pt idx="6816">
                  <c:v>6816</c:v>
                </c:pt>
                <c:pt idx="6817">
                  <c:v>6817</c:v>
                </c:pt>
                <c:pt idx="6818">
                  <c:v>6818</c:v>
                </c:pt>
                <c:pt idx="6819">
                  <c:v>6819</c:v>
                </c:pt>
                <c:pt idx="6820">
                  <c:v>6820</c:v>
                </c:pt>
                <c:pt idx="6821">
                  <c:v>6821</c:v>
                </c:pt>
                <c:pt idx="6822">
                  <c:v>6822</c:v>
                </c:pt>
                <c:pt idx="6823">
                  <c:v>6823</c:v>
                </c:pt>
                <c:pt idx="6824">
                  <c:v>6824</c:v>
                </c:pt>
                <c:pt idx="6825">
                  <c:v>6825</c:v>
                </c:pt>
                <c:pt idx="6826">
                  <c:v>6826</c:v>
                </c:pt>
                <c:pt idx="6827">
                  <c:v>6827</c:v>
                </c:pt>
                <c:pt idx="6828">
                  <c:v>6828</c:v>
                </c:pt>
                <c:pt idx="6829">
                  <c:v>6829</c:v>
                </c:pt>
                <c:pt idx="6830">
                  <c:v>6830</c:v>
                </c:pt>
                <c:pt idx="6831">
                  <c:v>6831</c:v>
                </c:pt>
                <c:pt idx="6832">
                  <c:v>6832</c:v>
                </c:pt>
                <c:pt idx="6833">
                  <c:v>6833</c:v>
                </c:pt>
                <c:pt idx="6834">
                  <c:v>6834</c:v>
                </c:pt>
                <c:pt idx="6835">
                  <c:v>6835</c:v>
                </c:pt>
                <c:pt idx="6836">
                  <c:v>6836</c:v>
                </c:pt>
                <c:pt idx="6837">
                  <c:v>6837</c:v>
                </c:pt>
                <c:pt idx="6838">
                  <c:v>6838</c:v>
                </c:pt>
                <c:pt idx="6839">
                  <c:v>6839</c:v>
                </c:pt>
                <c:pt idx="6840">
                  <c:v>6840</c:v>
                </c:pt>
                <c:pt idx="6841">
                  <c:v>6841</c:v>
                </c:pt>
                <c:pt idx="6842">
                  <c:v>6842</c:v>
                </c:pt>
                <c:pt idx="6843">
                  <c:v>6843</c:v>
                </c:pt>
                <c:pt idx="6844">
                  <c:v>6844</c:v>
                </c:pt>
                <c:pt idx="6845">
                  <c:v>6845</c:v>
                </c:pt>
                <c:pt idx="6846">
                  <c:v>6846</c:v>
                </c:pt>
                <c:pt idx="6847">
                  <c:v>6847</c:v>
                </c:pt>
                <c:pt idx="6848">
                  <c:v>6848</c:v>
                </c:pt>
                <c:pt idx="6849">
                  <c:v>6849</c:v>
                </c:pt>
                <c:pt idx="6850">
                  <c:v>6850</c:v>
                </c:pt>
                <c:pt idx="6851">
                  <c:v>6851</c:v>
                </c:pt>
                <c:pt idx="6852">
                  <c:v>6852</c:v>
                </c:pt>
                <c:pt idx="6853">
                  <c:v>6853</c:v>
                </c:pt>
                <c:pt idx="6854">
                  <c:v>6854</c:v>
                </c:pt>
                <c:pt idx="6855">
                  <c:v>6855</c:v>
                </c:pt>
                <c:pt idx="6856">
                  <c:v>6856</c:v>
                </c:pt>
                <c:pt idx="6857">
                  <c:v>6857</c:v>
                </c:pt>
                <c:pt idx="6858">
                  <c:v>6858</c:v>
                </c:pt>
                <c:pt idx="6859">
                  <c:v>6859</c:v>
                </c:pt>
                <c:pt idx="6860">
                  <c:v>6860</c:v>
                </c:pt>
                <c:pt idx="6861">
                  <c:v>6861</c:v>
                </c:pt>
                <c:pt idx="6862">
                  <c:v>6862</c:v>
                </c:pt>
                <c:pt idx="6863">
                  <c:v>6863</c:v>
                </c:pt>
                <c:pt idx="6864">
                  <c:v>6864</c:v>
                </c:pt>
                <c:pt idx="6865">
                  <c:v>6865</c:v>
                </c:pt>
                <c:pt idx="6866">
                  <c:v>6866</c:v>
                </c:pt>
                <c:pt idx="6867">
                  <c:v>6867</c:v>
                </c:pt>
                <c:pt idx="6868">
                  <c:v>6868</c:v>
                </c:pt>
                <c:pt idx="6869">
                  <c:v>6869</c:v>
                </c:pt>
                <c:pt idx="6870">
                  <c:v>6870</c:v>
                </c:pt>
                <c:pt idx="6871">
                  <c:v>6871</c:v>
                </c:pt>
                <c:pt idx="6872">
                  <c:v>6872</c:v>
                </c:pt>
                <c:pt idx="6873">
                  <c:v>6873</c:v>
                </c:pt>
                <c:pt idx="6874">
                  <c:v>6874</c:v>
                </c:pt>
                <c:pt idx="6875">
                  <c:v>6875</c:v>
                </c:pt>
                <c:pt idx="6876">
                  <c:v>6876</c:v>
                </c:pt>
                <c:pt idx="6877">
                  <c:v>6877</c:v>
                </c:pt>
                <c:pt idx="6878">
                  <c:v>6878</c:v>
                </c:pt>
                <c:pt idx="6879">
                  <c:v>6879</c:v>
                </c:pt>
                <c:pt idx="6880">
                  <c:v>6880</c:v>
                </c:pt>
                <c:pt idx="6881">
                  <c:v>6881</c:v>
                </c:pt>
                <c:pt idx="6882">
                  <c:v>6882</c:v>
                </c:pt>
                <c:pt idx="6883">
                  <c:v>6883</c:v>
                </c:pt>
                <c:pt idx="6884">
                  <c:v>6884</c:v>
                </c:pt>
                <c:pt idx="6885">
                  <c:v>6885</c:v>
                </c:pt>
                <c:pt idx="6886">
                  <c:v>6886</c:v>
                </c:pt>
                <c:pt idx="6887">
                  <c:v>6887</c:v>
                </c:pt>
                <c:pt idx="6888">
                  <c:v>6888</c:v>
                </c:pt>
                <c:pt idx="6889">
                  <c:v>6889</c:v>
                </c:pt>
                <c:pt idx="6890">
                  <c:v>6890</c:v>
                </c:pt>
                <c:pt idx="6891">
                  <c:v>6891</c:v>
                </c:pt>
                <c:pt idx="6892">
                  <c:v>6892</c:v>
                </c:pt>
                <c:pt idx="6893">
                  <c:v>6893</c:v>
                </c:pt>
                <c:pt idx="6894">
                  <c:v>6894</c:v>
                </c:pt>
                <c:pt idx="6895">
                  <c:v>6895</c:v>
                </c:pt>
                <c:pt idx="6896">
                  <c:v>6896</c:v>
                </c:pt>
                <c:pt idx="6897">
                  <c:v>6897</c:v>
                </c:pt>
                <c:pt idx="6898">
                  <c:v>6898</c:v>
                </c:pt>
                <c:pt idx="6899">
                  <c:v>6899</c:v>
                </c:pt>
                <c:pt idx="6900">
                  <c:v>6900</c:v>
                </c:pt>
                <c:pt idx="6901">
                  <c:v>6901</c:v>
                </c:pt>
                <c:pt idx="6902">
                  <c:v>6902</c:v>
                </c:pt>
                <c:pt idx="6903">
                  <c:v>6903</c:v>
                </c:pt>
                <c:pt idx="6904">
                  <c:v>6904</c:v>
                </c:pt>
                <c:pt idx="6905">
                  <c:v>6905</c:v>
                </c:pt>
                <c:pt idx="6906">
                  <c:v>6906</c:v>
                </c:pt>
                <c:pt idx="6907">
                  <c:v>6907</c:v>
                </c:pt>
                <c:pt idx="6908">
                  <c:v>6908</c:v>
                </c:pt>
                <c:pt idx="6909">
                  <c:v>6909</c:v>
                </c:pt>
                <c:pt idx="6910">
                  <c:v>6910</c:v>
                </c:pt>
                <c:pt idx="6911">
                  <c:v>6911</c:v>
                </c:pt>
                <c:pt idx="6912">
                  <c:v>6912</c:v>
                </c:pt>
                <c:pt idx="6913">
                  <c:v>6913</c:v>
                </c:pt>
                <c:pt idx="6914">
                  <c:v>6914</c:v>
                </c:pt>
                <c:pt idx="6915">
                  <c:v>6915</c:v>
                </c:pt>
                <c:pt idx="6916">
                  <c:v>6916</c:v>
                </c:pt>
                <c:pt idx="6917">
                  <c:v>6917</c:v>
                </c:pt>
                <c:pt idx="6918">
                  <c:v>6918</c:v>
                </c:pt>
                <c:pt idx="6919">
                  <c:v>6919</c:v>
                </c:pt>
                <c:pt idx="6920">
                  <c:v>6920</c:v>
                </c:pt>
                <c:pt idx="6921">
                  <c:v>6921</c:v>
                </c:pt>
                <c:pt idx="6922">
                  <c:v>6922</c:v>
                </c:pt>
                <c:pt idx="6923">
                  <c:v>6923</c:v>
                </c:pt>
                <c:pt idx="6924">
                  <c:v>6924</c:v>
                </c:pt>
                <c:pt idx="6925">
                  <c:v>6925</c:v>
                </c:pt>
                <c:pt idx="6926">
                  <c:v>6926</c:v>
                </c:pt>
                <c:pt idx="6927">
                  <c:v>6927</c:v>
                </c:pt>
                <c:pt idx="6928">
                  <c:v>6928</c:v>
                </c:pt>
                <c:pt idx="6929">
                  <c:v>6929</c:v>
                </c:pt>
                <c:pt idx="6930">
                  <c:v>6930</c:v>
                </c:pt>
                <c:pt idx="6931">
                  <c:v>6931</c:v>
                </c:pt>
                <c:pt idx="6932">
                  <c:v>6932</c:v>
                </c:pt>
                <c:pt idx="6933">
                  <c:v>6933</c:v>
                </c:pt>
                <c:pt idx="6934">
                  <c:v>6934</c:v>
                </c:pt>
                <c:pt idx="6935">
                  <c:v>6935</c:v>
                </c:pt>
                <c:pt idx="6936">
                  <c:v>6936</c:v>
                </c:pt>
                <c:pt idx="6937">
                  <c:v>6937</c:v>
                </c:pt>
                <c:pt idx="6938">
                  <c:v>6938</c:v>
                </c:pt>
                <c:pt idx="6939">
                  <c:v>6939</c:v>
                </c:pt>
                <c:pt idx="6940">
                  <c:v>6940</c:v>
                </c:pt>
                <c:pt idx="6941">
                  <c:v>6941</c:v>
                </c:pt>
                <c:pt idx="6942">
                  <c:v>6942</c:v>
                </c:pt>
                <c:pt idx="6943">
                  <c:v>6943</c:v>
                </c:pt>
                <c:pt idx="6944">
                  <c:v>6944</c:v>
                </c:pt>
                <c:pt idx="6945">
                  <c:v>6945</c:v>
                </c:pt>
                <c:pt idx="6946">
                  <c:v>6946</c:v>
                </c:pt>
                <c:pt idx="6947">
                  <c:v>6947</c:v>
                </c:pt>
                <c:pt idx="6948">
                  <c:v>6948</c:v>
                </c:pt>
                <c:pt idx="6949">
                  <c:v>6949</c:v>
                </c:pt>
                <c:pt idx="6950">
                  <c:v>6950</c:v>
                </c:pt>
                <c:pt idx="6951">
                  <c:v>6951</c:v>
                </c:pt>
                <c:pt idx="6952">
                  <c:v>6952</c:v>
                </c:pt>
                <c:pt idx="6953">
                  <c:v>6953</c:v>
                </c:pt>
                <c:pt idx="6954">
                  <c:v>6954</c:v>
                </c:pt>
                <c:pt idx="6955">
                  <c:v>6955</c:v>
                </c:pt>
                <c:pt idx="6956">
                  <c:v>6956</c:v>
                </c:pt>
                <c:pt idx="6957">
                  <c:v>6957</c:v>
                </c:pt>
                <c:pt idx="6958">
                  <c:v>6958</c:v>
                </c:pt>
                <c:pt idx="6959">
                  <c:v>6959</c:v>
                </c:pt>
                <c:pt idx="6960">
                  <c:v>6960</c:v>
                </c:pt>
                <c:pt idx="6961">
                  <c:v>6961</c:v>
                </c:pt>
                <c:pt idx="6962">
                  <c:v>6962</c:v>
                </c:pt>
                <c:pt idx="6963">
                  <c:v>6963</c:v>
                </c:pt>
                <c:pt idx="6964">
                  <c:v>6964</c:v>
                </c:pt>
                <c:pt idx="6965">
                  <c:v>6965</c:v>
                </c:pt>
                <c:pt idx="6966">
                  <c:v>6966</c:v>
                </c:pt>
                <c:pt idx="6967">
                  <c:v>6967</c:v>
                </c:pt>
                <c:pt idx="6968">
                  <c:v>6968</c:v>
                </c:pt>
                <c:pt idx="6969">
                  <c:v>6969</c:v>
                </c:pt>
                <c:pt idx="6970">
                  <c:v>6970</c:v>
                </c:pt>
                <c:pt idx="6971">
                  <c:v>6971</c:v>
                </c:pt>
                <c:pt idx="6972">
                  <c:v>6972</c:v>
                </c:pt>
                <c:pt idx="6973">
                  <c:v>6973</c:v>
                </c:pt>
                <c:pt idx="6974">
                  <c:v>6974</c:v>
                </c:pt>
                <c:pt idx="6975">
                  <c:v>6975</c:v>
                </c:pt>
                <c:pt idx="6976">
                  <c:v>6976</c:v>
                </c:pt>
                <c:pt idx="6977">
                  <c:v>6977</c:v>
                </c:pt>
                <c:pt idx="6978">
                  <c:v>6978</c:v>
                </c:pt>
                <c:pt idx="6979">
                  <c:v>6979</c:v>
                </c:pt>
                <c:pt idx="6980">
                  <c:v>6980</c:v>
                </c:pt>
                <c:pt idx="6981">
                  <c:v>6981</c:v>
                </c:pt>
                <c:pt idx="6982">
                  <c:v>6982</c:v>
                </c:pt>
                <c:pt idx="6983">
                  <c:v>6983</c:v>
                </c:pt>
                <c:pt idx="6984">
                  <c:v>6984</c:v>
                </c:pt>
                <c:pt idx="6985">
                  <c:v>6985</c:v>
                </c:pt>
                <c:pt idx="6986">
                  <c:v>6986</c:v>
                </c:pt>
                <c:pt idx="6987">
                  <c:v>6987</c:v>
                </c:pt>
                <c:pt idx="6988">
                  <c:v>6988</c:v>
                </c:pt>
                <c:pt idx="6989">
                  <c:v>6989</c:v>
                </c:pt>
                <c:pt idx="6990">
                  <c:v>6990</c:v>
                </c:pt>
                <c:pt idx="6991">
                  <c:v>6991</c:v>
                </c:pt>
                <c:pt idx="6992">
                  <c:v>6992</c:v>
                </c:pt>
                <c:pt idx="6993">
                  <c:v>6993</c:v>
                </c:pt>
                <c:pt idx="6994">
                  <c:v>6994</c:v>
                </c:pt>
                <c:pt idx="6995">
                  <c:v>6995</c:v>
                </c:pt>
                <c:pt idx="6996">
                  <c:v>6996</c:v>
                </c:pt>
                <c:pt idx="6997">
                  <c:v>6997</c:v>
                </c:pt>
                <c:pt idx="6998">
                  <c:v>6998</c:v>
                </c:pt>
                <c:pt idx="6999">
                  <c:v>6999</c:v>
                </c:pt>
                <c:pt idx="7000">
                  <c:v>7000</c:v>
                </c:pt>
                <c:pt idx="7001">
                  <c:v>7001</c:v>
                </c:pt>
                <c:pt idx="7002">
                  <c:v>7002</c:v>
                </c:pt>
                <c:pt idx="7003">
                  <c:v>7003</c:v>
                </c:pt>
                <c:pt idx="7004">
                  <c:v>7004</c:v>
                </c:pt>
                <c:pt idx="7005">
                  <c:v>7005</c:v>
                </c:pt>
                <c:pt idx="7006">
                  <c:v>7006</c:v>
                </c:pt>
                <c:pt idx="7007">
                  <c:v>7007</c:v>
                </c:pt>
                <c:pt idx="7008">
                  <c:v>7008</c:v>
                </c:pt>
                <c:pt idx="7009">
                  <c:v>7009</c:v>
                </c:pt>
                <c:pt idx="7010">
                  <c:v>7010</c:v>
                </c:pt>
                <c:pt idx="7011">
                  <c:v>7011</c:v>
                </c:pt>
                <c:pt idx="7012">
                  <c:v>7012</c:v>
                </c:pt>
                <c:pt idx="7013">
                  <c:v>7013</c:v>
                </c:pt>
                <c:pt idx="7014">
                  <c:v>7014</c:v>
                </c:pt>
                <c:pt idx="7015">
                  <c:v>7015</c:v>
                </c:pt>
                <c:pt idx="7016">
                  <c:v>7016</c:v>
                </c:pt>
                <c:pt idx="7017">
                  <c:v>7017</c:v>
                </c:pt>
                <c:pt idx="7018">
                  <c:v>7018</c:v>
                </c:pt>
                <c:pt idx="7019">
                  <c:v>7019</c:v>
                </c:pt>
                <c:pt idx="7020">
                  <c:v>7020</c:v>
                </c:pt>
                <c:pt idx="7021">
                  <c:v>7021</c:v>
                </c:pt>
                <c:pt idx="7022">
                  <c:v>7022</c:v>
                </c:pt>
                <c:pt idx="7023">
                  <c:v>7023</c:v>
                </c:pt>
                <c:pt idx="7024">
                  <c:v>7024</c:v>
                </c:pt>
                <c:pt idx="7025">
                  <c:v>7025</c:v>
                </c:pt>
                <c:pt idx="7026">
                  <c:v>7026</c:v>
                </c:pt>
                <c:pt idx="7027">
                  <c:v>7027</c:v>
                </c:pt>
                <c:pt idx="7028">
                  <c:v>7028</c:v>
                </c:pt>
                <c:pt idx="7029">
                  <c:v>7029</c:v>
                </c:pt>
                <c:pt idx="7030">
                  <c:v>7030</c:v>
                </c:pt>
                <c:pt idx="7031">
                  <c:v>7031</c:v>
                </c:pt>
                <c:pt idx="7032">
                  <c:v>7032</c:v>
                </c:pt>
                <c:pt idx="7033">
                  <c:v>7033</c:v>
                </c:pt>
                <c:pt idx="7034">
                  <c:v>7034</c:v>
                </c:pt>
                <c:pt idx="7035">
                  <c:v>7035</c:v>
                </c:pt>
                <c:pt idx="7036">
                  <c:v>7036</c:v>
                </c:pt>
                <c:pt idx="7037">
                  <c:v>7037</c:v>
                </c:pt>
                <c:pt idx="7038">
                  <c:v>7038</c:v>
                </c:pt>
                <c:pt idx="7039">
                  <c:v>7039</c:v>
                </c:pt>
                <c:pt idx="7040">
                  <c:v>7040</c:v>
                </c:pt>
                <c:pt idx="7041">
                  <c:v>7041</c:v>
                </c:pt>
                <c:pt idx="7042">
                  <c:v>7042</c:v>
                </c:pt>
                <c:pt idx="7043">
                  <c:v>7043</c:v>
                </c:pt>
                <c:pt idx="7044">
                  <c:v>7044</c:v>
                </c:pt>
                <c:pt idx="7045">
                  <c:v>7045</c:v>
                </c:pt>
                <c:pt idx="7046">
                  <c:v>7046</c:v>
                </c:pt>
                <c:pt idx="7047">
                  <c:v>7047</c:v>
                </c:pt>
                <c:pt idx="7048">
                  <c:v>7048</c:v>
                </c:pt>
                <c:pt idx="7049">
                  <c:v>7049</c:v>
                </c:pt>
                <c:pt idx="7050">
                  <c:v>7050</c:v>
                </c:pt>
                <c:pt idx="7051">
                  <c:v>7051</c:v>
                </c:pt>
                <c:pt idx="7052">
                  <c:v>7052</c:v>
                </c:pt>
                <c:pt idx="7053">
                  <c:v>7053</c:v>
                </c:pt>
                <c:pt idx="7054">
                  <c:v>7054</c:v>
                </c:pt>
                <c:pt idx="7055">
                  <c:v>7055</c:v>
                </c:pt>
                <c:pt idx="7056">
                  <c:v>7056</c:v>
                </c:pt>
                <c:pt idx="7057">
                  <c:v>7057</c:v>
                </c:pt>
                <c:pt idx="7058">
                  <c:v>7058</c:v>
                </c:pt>
                <c:pt idx="7059">
                  <c:v>7059</c:v>
                </c:pt>
                <c:pt idx="7060">
                  <c:v>7060</c:v>
                </c:pt>
                <c:pt idx="7061">
                  <c:v>7061</c:v>
                </c:pt>
                <c:pt idx="7062">
                  <c:v>7062</c:v>
                </c:pt>
                <c:pt idx="7063">
                  <c:v>7063</c:v>
                </c:pt>
                <c:pt idx="7064">
                  <c:v>7064</c:v>
                </c:pt>
                <c:pt idx="7065">
                  <c:v>7065</c:v>
                </c:pt>
                <c:pt idx="7066">
                  <c:v>7066</c:v>
                </c:pt>
                <c:pt idx="7067">
                  <c:v>7067</c:v>
                </c:pt>
                <c:pt idx="7068">
                  <c:v>7068</c:v>
                </c:pt>
                <c:pt idx="7069">
                  <c:v>7069</c:v>
                </c:pt>
                <c:pt idx="7070">
                  <c:v>7070</c:v>
                </c:pt>
                <c:pt idx="7071">
                  <c:v>7071</c:v>
                </c:pt>
                <c:pt idx="7072">
                  <c:v>7072</c:v>
                </c:pt>
                <c:pt idx="7073">
                  <c:v>7073</c:v>
                </c:pt>
                <c:pt idx="7074">
                  <c:v>7074</c:v>
                </c:pt>
                <c:pt idx="7075">
                  <c:v>7075</c:v>
                </c:pt>
                <c:pt idx="7076">
                  <c:v>7076</c:v>
                </c:pt>
                <c:pt idx="7077">
                  <c:v>7077</c:v>
                </c:pt>
                <c:pt idx="7078">
                  <c:v>7078</c:v>
                </c:pt>
                <c:pt idx="7079">
                  <c:v>7079</c:v>
                </c:pt>
                <c:pt idx="7080">
                  <c:v>7080</c:v>
                </c:pt>
                <c:pt idx="7081">
                  <c:v>7081</c:v>
                </c:pt>
                <c:pt idx="7082">
                  <c:v>7082</c:v>
                </c:pt>
                <c:pt idx="7083">
                  <c:v>7083</c:v>
                </c:pt>
                <c:pt idx="7084">
                  <c:v>7084</c:v>
                </c:pt>
                <c:pt idx="7085">
                  <c:v>7085</c:v>
                </c:pt>
                <c:pt idx="7086">
                  <c:v>7086</c:v>
                </c:pt>
                <c:pt idx="7087">
                  <c:v>7087</c:v>
                </c:pt>
                <c:pt idx="7088">
                  <c:v>7088</c:v>
                </c:pt>
                <c:pt idx="7089">
                  <c:v>7089</c:v>
                </c:pt>
                <c:pt idx="7090">
                  <c:v>7090</c:v>
                </c:pt>
                <c:pt idx="7091">
                  <c:v>7091</c:v>
                </c:pt>
                <c:pt idx="7092">
                  <c:v>7092</c:v>
                </c:pt>
                <c:pt idx="7093">
                  <c:v>7093</c:v>
                </c:pt>
                <c:pt idx="7094">
                  <c:v>7094</c:v>
                </c:pt>
                <c:pt idx="7095">
                  <c:v>7095</c:v>
                </c:pt>
                <c:pt idx="7096">
                  <c:v>7096</c:v>
                </c:pt>
                <c:pt idx="7097">
                  <c:v>7097</c:v>
                </c:pt>
                <c:pt idx="7098">
                  <c:v>7098</c:v>
                </c:pt>
                <c:pt idx="7099">
                  <c:v>7099</c:v>
                </c:pt>
                <c:pt idx="7100">
                  <c:v>7100</c:v>
                </c:pt>
                <c:pt idx="7101">
                  <c:v>7101</c:v>
                </c:pt>
                <c:pt idx="7102">
                  <c:v>7102</c:v>
                </c:pt>
                <c:pt idx="7103">
                  <c:v>7103</c:v>
                </c:pt>
                <c:pt idx="7104">
                  <c:v>7104</c:v>
                </c:pt>
                <c:pt idx="7105">
                  <c:v>7105</c:v>
                </c:pt>
                <c:pt idx="7106">
                  <c:v>7106</c:v>
                </c:pt>
                <c:pt idx="7107">
                  <c:v>7107</c:v>
                </c:pt>
                <c:pt idx="7108">
                  <c:v>7108</c:v>
                </c:pt>
                <c:pt idx="7109">
                  <c:v>7109</c:v>
                </c:pt>
                <c:pt idx="7110">
                  <c:v>7110</c:v>
                </c:pt>
                <c:pt idx="7111">
                  <c:v>7111</c:v>
                </c:pt>
                <c:pt idx="7112">
                  <c:v>7112</c:v>
                </c:pt>
                <c:pt idx="7113">
                  <c:v>7113</c:v>
                </c:pt>
                <c:pt idx="7114">
                  <c:v>7114</c:v>
                </c:pt>
                <c:pt idx="7115">
                  <c:v>7115</c:v>
                </c:pt>
                <c:pt idx="7116">
                  <c:v>7116</c:v>
                </c:pt>
                <c:pt idx="7117">
                  <c:v>7117</c:v>
                </c:pt>
                <c:pt idx="7118">
                  <c:v>7118</c:v>
                </c:pt>
                <c:pt idx="7119">
                  <c:v>7119</c:v>
                </c:pt>
                <c:pt idx="7120">
                  <c:v>7120</c:v>
                </c:pt>
                <c:pt idx="7121">
                  <c:v>7121</c:v>
                </c:pt>
                <c:pt idx="7122">
                  <c:v>7122</c:v>
                </c:pt>
                <c:pt idx="7123">
                  <c:v>7123</c:v>
                </c:pt>
                <c:pt idx="7124">
                  <c:v>7124</c:v>
                </c:pt>
                <c:pt idx="7125">
                  <c:v>7125</c:v>
                </c:pt>
                <c:pt idx="7126">
                  <c:v>7126</c:v>
                </c:pt>
                <c:pt idx="7127">
                  <c:v>7127</c:v>
                </c:pt>
                <c:pt idx="7128">
                  <c:v>7128</c:v>
                </c:pt>
                <c:pt idx="7129">
                  <c:v>7129</c:v>
                </c:pt>
                <c:pt idx="7130">
                  <c:v>7130</c:v>
                </c:pt>
                <c:pt idx="7131">
                  <c:v>7131</c:v>
                </c:pt>
                <c:pt idx="7132">
                  <c:v>7132</c:v>
                </c:pt>
                <c:pt idx="7133">
                  <c:v>7133</c:v>
                </c:pt>
                <c:pt idx="7134">
                  <c:v>7134</c:v>
                </c:pt>
                <c:pt idx="7135">
                  <c:v>7135</c:v>
                </c:pt>
                <c:pt idx="7136">
                  <c:v>7136</c:v>
                </c:pt>
                <c:pt idx="7137">
                  <c:v>7137</c:v>
                </c:pt>
                <c:pt idx="7138">
                  <c:v>7138</c:v>
                </c:pt>
                <c:pt idx="7139">
                  <c:v>7139</c:v>
                </c:pt>
                <c:pt idx="7140">
                  <c:v>7140</c:v>
                </c:pt>
                <c:pt idx="7141">
                  <c:v>7141</c:v>
                </c:pt>
                <c:pt idx="7142">
                  <c:v>7142</c:v>
                </c:pt>
                <c:pt idx="7143">
                  <c:v>7143</c:v>
                </c:pt>
                <c:pt idx="7144">
                  <c:v>7144</c:v>
                </c:pt>
                <c:pt idx="7145">
                  <c:v>7145</c:v>
                </c:pt>
                <c:pt idx="7146">
                  <c:v>7146</c:v>
                </c:pt>
                <c:pt idx="7147">
                  <c:v>7147</c:v>
                </c:pt>
                <c:pt idx="7148">
                  <c:v>7148</c:v>
                </c:pt>
                <c:pt idx="7149">
                  <c:v>7149</c:v>
                </c:pt>
                <c:pt idx="7150">
                  <c:v>7150</c:v>
                </c:pt>
                <c:pt idx="7151">
                  <c:v>7151</c:v>
                </c:pt>
                <c:pt idx="7152">
                  <c:v>7152</c:v>
                </c:pt>
                <c:pt idx="7153">
                  <c:v>7153</c:v>
                </c:pt>
                <c:pt idx="7154">
                  <c:v>7154</c:v>
                </c:pt>
                <c:pt idx="7155">
                  <c:v>7155</c:v>
                </c:pt>
                <c:pt idx="7156">
                  <c:v>7156</c:v>
                </c:pt>
                <c:pt idx="7157">
                  <c:v>7157</c:v>
                </c:pt>
                <c:pt idx="7158">
                  <c:v>7158</c:v>
                </c:pt>
                <c:pt idx="7159">
                  <c:v>7159</c:v>
                </c:pt>
                <c:pt idx="7160">
                  <c:v>7160</c:v>
                </c:pt>
                <c:pt idx="7161">
                  <c:v>7161</c:v>
                </c:pt>
                <c:pt idx="7162">
                  <c:v>7162</c:v>
                </c:pt>
                <c:pt idx="7163">
                  <c:v>7163</c:v>
                </c:pt>
                <c:pt idx="7164">
                  <c:v>7164</c:v>
                </c:pt>
                <c:pt idx="7165">
                  <c:v>7165</c:v>
                </c:pt>
                <c:pt idx="7166">
                  <c:v>7166</c:v>
                </c:pt>
                <c:pt idx="7167">
                  <c:v>7167</c:v>
                </c:pt>
                <c:pt idx="7168">
                  <c:v>7168</c:v>
                </c:pt>
                <c:pt idx="7169">
                  <c:v>7169</c:v>
                </c:pt>
                <c:pt idx="7170">
                  <c:v>7170</c:v>
                </c:pt>
                <c:pt idx="7171">
                  <c:v>7171</c:v>
                </c:pt>
                <c:pt idx="7172">
                  <c:v>7172</c:v>
                </c:pt>
                <c:pt idx="7173">
                  <c:v>7173</c:v>
                </c:pt>
                <c:pt idx="7174">
                  <c:v>7174</c:v>
                </c:pt>
                <c:pt idx="7175">
                  <c:v>7175</c:v>
                </c:pt>
                <c:pt idx="7176">
                  <c:v>7176</c:v>
                </c:pt>
                <c:pt idx="7177">
                  <c:v>7177</c:v>
                </c:pt>
                <c:pt idx="7178">
                  <c:v>7178</c:v>
                </c:pt>
                <c:pt idx="7179">
                  <c:v>7179</c:v>
                </c:pt>
                <c:pt idx="7180">
                  <c:v>7180</c:v>
                </c:pt>
                <c:pt idx="7181">
                  <c:v>7181</c:v>
                </c:pt>
                <c:pt idx="7182">
                  <c:v>7182</c:v>
                </c:pt>
                <c:pt idx="7183">
                  <c:v>7183</c:v>
                </c:pt>
                <c:pt idx="7184">
                  <c:v>7184</c:v>
                </c:pt>
                <c:pt idx="7185">
                  <c:v>7185</c:v>
                </c:pt>
                <c:pt idx="7186">
                  <c:v>7186</c:v>
                </c:pt>
                <c:pt idx="7187">
                  <c:v>7187</c:v>
                </c:pt>
                <c:pt idx="7188">
                  <c:v>7188</c:v>
                </c:pt>
                <c:pt idx="7189">
                  <c:v>7189</c:v>
                </c:pt>
                <c:pt idx="7190">
                  <c:v>7190</c:v>
                </c:pt>
                <c:pt idx="7191">
                  <c:v>7191</c:v>
                </c:pt>
                <c:pt idx="7192">
                  <c:v>7192</c:v>
                </c:pt>
                <c:pt idx="7193">
                  <c:v>7193</c:v>
                </c:pt>
                <c:pt idx="7194">
                  <c:v>7194</c:v>
                </c:pt>
                <c:pt idx="7195">
                  <c:v>7195</c:v>
                </c:pt>
                <c:pt idx="7196">
                  <c:v>7196</c:v>
                </c:pt>
                <c:pt idx="7197">
                  <c:v>7197</c:v>
                </c:pt>
                <c:pt idx="7198">
                  <c:v>7198</c:v>
                </c:pt>
                <c:pt idx="7199">
                  <c:v>7199</c:v>
                </c:pt>
                <c:pt idx="7200">
                  <c:v>7200</c:v>
                </c:pt>
                <c:pt idx="7201">
                  <c:v>7201</c:v>
                </c:pt>
                <c:pt idx="7202">
                  <c:v>7202</c:v>
                </c:pt>
                <c:pt idx="7203">
                  <c:v>7203</c:v>
                </c:pt>
                <c:pt idx="7204">
                  <c:v>7204</c:v>
                </c:pt>
                <c:pt idx="7205">
                  <c:v>7205</c:v>
                </c:pt>
                <c:pt idx="7206">
                  <c:v>7206</c:v>
                </c:pt>
                <c:pt idx="7207">
                  <c:v>7207</c:v>
                </c:pt>
                <c:pt idx="7208">
                  <c:v>7208</c:v>
                </c:pt>
                <c:pt idx="7209">
                  <c:v>7209</c:v>
                </c:pt>
                <c:pt idx="7210">
                  <c:v>7210</c:v>
                </c:pt>
                <c:pt idx="7211">
                  <c:v>7211</c:v>
                </c:pt>
                <c:pt idx="7212">
                  <c:v>7212</c:v>
                </c:pt>
                <c:pt idx="7213">
                  <c:v>7213</c:v>
                </c:pt>
                <c:pt idx="7214">
                  <c:v>7214</c:v>
                </c:pt>
                <c:pt idx="7215">
                  <c:v>7215</c:v>
                </c:pt>
                <c:pt idx="7216">
                  <c:v>7216</c:v>
                </c:pt>
                <c:pt idx="7217">
                  <c:v>7217</c:v>
                </c:pt>
                <c:pt idx="7218">
                  <c:v>7218</c:v>
                </c:pt>
                <c:pt idx="7219">
                  <c:v>7219</c:v>
                </c:pt>
                <c:pt idx="7220">
                  <c:v>7220</c:v>
                </c:pt>
                <c:pt idx="7221">
                  <c:v>7221</c:v>
                </c:pt>
                <c:pt idx="7222">
                  <c:v>7222</c:v>
                </c:pt>
                <c:pt idx="7223">
                  <c:v>7223</c:v>
                </c:pt>
                <c:pt idx="7224">
                  <c:v>7224</c:v>
                </c:pt>
                <c:pt idx="7225">
                  <c:v>7225</c:v>
                </c:pt>
                <c:pt idx="7226">
                  <c:v>7226</c:v>
                </c:pt>
                <c:pt idx="7227">
                  <c:v>7227</c:v>
                </c:pt>
                <c:pt idx="7228">
                  <c:v>7228</c:v>
                </c:pt>
                <c:pt idx="7229">
                  <c:v>7229</c:v>
                </c:pt>
                <c:pt idx="7230">
                  <c:v>7230</c:v>
                </c:pt>
                <c:pt idx="7231">
                  <c:v>7231</c:v>
                </c:pt>
                <c:pt idx="7232">
                  <c:v>7232</c:v>
                </c:pt>
                <c:pt idx="7233">
                  <c:v>7233</c:v>
                </c:pt>
                <c:pt idx="7234">
                  <c:v>7234</c:v>
                </c:pt>
                <c:pt idx="7235">
                  <c:v>7235</c:v>
                </c:pt>
                <c:pt idx="7236">
                  <c:v>7236</c:v>
                </c:pt>
                <c:pt idx="7237">
                  <c:v>7237</c:v>
                </c:pt>
                <c:pt idx="7238">
                  <c:v>7238</c:v>
                </c:pt>
                <c:pt idx="7239">
                  <c:v>7239</c:v>
                </c:pt>
                <c:pt idx="7240">
                  <c:v>7240</c:v>
                </c:pt>
                <c:pt idx="7241">
                  <c:v>7241</c:v>
                </c:pt>
                <c:pt idx="7242">
                  <c:v>7242</c:v>
                </c:pt>
                <c:pt idx="7243">
                  <c:v>7243</c:v>
                </c:pt>
                <c:pt idx="7244">
                  <c:v>7244</c:v>
                </c:pt>
                <c:pt idx="7245">
                  <c:v>7245</c:v>
                </c:pt>
                <c:pt idx="7246">
                  <c:v>7246</c:v>
                </c:pt>
                <c:pt idx="7247">
                  <c:v>7247</c:v>
                </c:pt>
                <c:pt idx="7248">
                  <c:v>7248</c:v>
                </c:pt>
                <c:pt idx="7249">
                  <c:v>7249</c:v>
                </c:pt>
                <c:pt idx="7250">
                  <c:v>7250</c:v>
                </c:pt>
                <c:pt idx="7251">
                  <c:v>7251</c:v>
                </c:pt>
                <c:pt idx="7252">
                  <c:v>7252</c:v>
                </c:pt>
                <c:pt idx="7253">
                  <c:v>7253</c:v>
                </c:pt>
                <c:pt idx="7254">
                  <c:v>7254</c:v>
                </c:pt>
                <c:pt idx="7255">
                  <c:v>7255</c:v>
                </c:pt>
                <c:pt idx="7256">
                  <c:v>7256</c:v>
                </c:pt>
                <c:pt idx="7257">
                  <c:v>7257</c:v>
                </c:pt>
                <c:pt idx="7258">
                  <c:v>7258</c:v>
                </c:pt>
                <c:pt idx="7259">
                  <c:v>7259</c:v>
                </c:pt>
                <c:pt idx="7260">
                  <c:v>7260</c:v>
                </c:pt>
                <c:pt idx="7261">
                  <c:v>7261</c:v>
                </c:pt>
                <c:pt idx="7262">
                  <c:v>7262</c:v>
                </c:pt>
                <c:pt idx="7263">
                  <c:v>7263</c:v>
                </c:pt>
                <c:pt idx="7264">
                  <c:v>7264</c:v>
                </c:pt>
                <c:pt idx="7265">
                  <c:v>7265</c:v>
                </c:pt>
                <c:pt idx="7266">
                  <c:v>7266</c:v>
                </c:pt>
                <c:pt idx="7267">
                  <c:v>7267</c:v>
                </c:pt>
                <c:pt idx="7268">
                  <c:v>7268</c:v>
                </c:pt>
                <c:pt idx="7269">
                  <c:v>7269</c:v>
                </c:pt>
                <c:pt idx="7270">
                  <c:v>7270</c:v>
                </c:pt>
                <c:pt idx="7271">
                  <c:v>7271</c:v>
                </c:pt>
                <c:pt idx="7272">
                  <c:v>7272</c:v>
                </c:pt>
                <c:pt idx="7273">
                  <c:v>7273</c:v>
                </c:pt>
                <c:pt idx="7274">
                  <c:v>7274</c:v>
                </c:pt>
                <c:pt idx="7275">
                  <c:v>7275</c:v>
                </c:pt>
                <c:pt idx="7276">
                  <c:v>7276</c:v>
                </c:pt>
                <c:pt idx="7277">
                  <c:v>7277</c:v>
                </c:pt>
                <c:pt idx="7278">
                  <c:v>7278</c:v>
                </c:pt>
                <c:pt idx="7279">
                  <c:v>7279</c:v>
                </c:pt>
                <c:pt idx="7280">
                  <c:v>7280</c:v>
                </c:pt>
                <c:pt idx="7281">
                  <c:v>7281</c:v>
                </c:pt>
                <c:pt idx="7282">
                  <c:v>7282</c:v>
                </c:pt>
                <c:pt idx="7283">
                  <c:v>7283</c:v>
                </c:pt>
                <c:pt idx="7284">
                  <c:v>7284</c:v>
                </c:pt>
                <c:pt idx="7285">
                  <c:v>7285</c:v>
                </c:pt>
                <c:pt idx="7286">
                  <c:v>7286</c:v>
                </c:pt>
                <c:pt idx="7287">
                  <c:v>7287</c:v>
                </c:pt>
                <c:pt idx="7288">
                  <c:v>7288</c:v>
                </c:pt>
                <c:pt idx="7289">
                  <c:v>7289</c:v>
                </c:pt>
                <c:pt idx="7290">
                  <c:v>7290</c:v>
                </c:pt>
                <c:pt idx="7291">
                  <c:v>7291</c:v>
                </c:pt>
                <c:pt idx="7292">
                  <c:v>7292</c:v>
                </c:pt>
                <c:pt idx="7293">
                  <c:v>7293</c:v>
                </c:pt>
                <c:pt idx="7294">
                  <c:v>7294</c:v>
                </c:pt>
                <c:pt idx="7295">
                  <c:v>7295</c:v>
                </c:pt>
                <c:pt idx="7296">
                  <c:v>7296</c:v>
                </c:pt>
                <c:pt idx="7297">
                  <c:v>7297</c:v>
                </c:pt>
                <c:pt idx="7298">
                  <c:v>7298</c:v>
                </c:pt>
                <c:pt idx="7299">
                  <c:v>7299</c:v>
                </c:pt>
                <c:pt idx="7300">
                  <c:v>7300</c:v>
                </c:pt>
                <c:pt idx="7301">
                  <c:v>7301</c:v>
                </c:pt>
                <c:pt idx="7302">
                  <c:v>7302</c:v>
                </c:pt>
                <c:pt idx="7303">
                  <c:v>7303</c:v>
                </c:pt>
                <c:pt idx="7304">
                  <c:v>7304</c:v>
                </c:pt>
                <c:pt idx="7305">
                  <c:v>7305</c:v>
                </c:pt>
                <c:pt idx="7306">
                  <c:v>7306</c:v>
                </c:pt>
                <c:pt idx="7307">
                  <c:v>7307</c:v>
                </c:pt>
                <c:pt idx="7308">
                  <c:v>7308</c:v>
                </c:pt>
                <c:pt idx="7309">
                  <c:v>7309</c:v>
                </c:pt>
                <c:pt idx="7310">
                  <c:v>7310</c:v>
                </c:pt>
                <c:pt idx="7311">
                  <c:v>7311</c:v>
                </c:pt>
                <c:pt idx="7312">
                  <c:v>7312</c:v>
                </c:pt>
                <c:pt idx="7313">
                  <c:v>7313</c:v>
                </c:pt>
                <c:pt idx="7314">
                  <c:v>7314</c:v>
                </c:pt>
                <c:pt idx="7315">
                  <c:v>7315</c:v>
                </c:pt>
                <c:pt idx="7316">
                  <c:v>7316</c:v>
                </c:pt>
                <c:pt idx="7317">
                  <c:v>7317</c:v>
                </c:pt>
                <c:pt idx="7318">
                  <c:v>7318</c:v>
                </c:pt>
                <c:pt idx="7319">
                  <c:v>7319</c:v>
                </c:pt>
                <c:pt idx="7320">
                  <c:v>7320</c:v>
                </c:pt>
                <c:pt idx="7321">
                  <c:v>7321</c:v>
                </c:pt>
                <c:pt idx="7322">
                  <c:v>7322</c:v>
                </c:pt>
                <c:pt idx="7323">
                  <c:v>7323</c:v>
                </c:pt>
                <c:pt idx="7324">
                  <c:v>7324</c:v>
                </c:pt>
                <c:pt idx="7325">
                  <c:v>7325</c:v>
                </c:pt>
                <c:pt idx="7326">
                  <c:v>7326</c:v>
                </c:pt>
                <c:pt idx="7327">
                  <c:v>7327</c:v>
                </c:pt>
                <c:pt idx="7328">
                  <c:v>7328</c:v>
                </c:pt>
                <c:pt idx="7329">
                  <c:v>7329</c:v>
                </c:pt>
                <c:pt idx="7330">
                  <c:v>7330</c:v>
                </c:pt>
                <c:pt idx="7331">
                  <c:v>7331</c:v>
                </c:pt>
                <c:pt idx="7332">
                  <c:v>7332</c:v>
                </c:pt>
                <c:pt idx="7333">
                  <c:v>7333</c:v>
                </c:pt>
                <c:pt idx="7334">
                  <c:v>7334</c:v>
                </c:pt>
                <c:pt idx="7335">
                  <c:v>7335</c:v>
                </c:pt>
                <c:pt idx="7336">
                  <c:v>7336</c:v>
                </c:pt>
                <c:pt idx="7337">
                  <c:v>7337</c:v>
                </c:pt>
                <c:pt idx="7338">
                  <c:v>7338</c:v>
                </c:pt>
                <c:pt idx="7339">
                  <c:v>7339</c:v>
                </c:pt>
                <c:pt idx="7340">
                  <c:v>7340</c:v>
                </c:pt>
                <c:pt idx="7341">
                  <c:v>7341</c:v>
                </c:pt>
                <c:pt idx="7342">
                  <c:v>7342</c:v>
                </c:pt>
                <c:pt idx="7343">
                  <c:v>7343</c:v>
                </c:pt>
                <c:pt idx="7344">
                  <c:v>7344</c:v>
                </c:pt>
                <c:pt idx="7345">
                  <c:v>7345</c:v>
                </c:pt>
                <c:pt idx="7346">
                  <c:v>7346</c:v>
                </c:pt>
                <c:pt idx="7347">
                  <c:v>7347</c:v>
                </c:pt>
                <c:pt idx="7348">
                  <c:v>7348</c:v>
                </c:pt>
                <c:pt idx="7349">
                  <c:v>7349</c:v>
                </c:pt>
                <c:pt idx="7350">
                  <c:v>7350</c:v>
                </c:pt>
                <c:pt idx="7351">
                  <c:v>7351</c:v>
                </c:pt>
                <c:pt idx="7352">
                  <c:v>7352</c:v>
                </c:pt>
                <c:pt idx="7353">
                  <c:v>7353</c:v>
                </c:pt>
                <c:pt idx="7354">
                  <c:v>7354</c:v>
                </c:pt>
                <c:pt idx="7355">
                  <c:v>7355</c:v>
                </c:pt>
                <c:pt idx="7356">
                  <c:v>7356</c:v>
                </c:pt>
                <c:pt idx="7357">
                  <c:v>7357</c:v>
                </c:pt>
                <c:pt idx="7358">
                  <c:v>7358</c:v>
                </c:pt>
                <c:pt idx="7359">
                  <c:v>7359</c:v>
                </c:pt>
                <c:pt idx="7360">
                  <c:v>7360</c:v>
                </c:pt>
                <c:pt idx="7361">
                  <c:v>7361</c:v>
                </c:pt>
                <c:pt idx="7362">
                  <c:v>7362</c:v>
                </c:pt>
                <c:pt idx="7363">
                  <c:v>7363</c:v>
                </c:pt>
                <c:pt idx="7364">
                  <c:v>7364</c:v>
                </c:pt>
                <c:pt idx="7365">
                  <c:v>7365</c:v>
                </c:pt>
                <c:pt idx="7366">
                  <c:v>7366</c:v>
                </c:pt>
                <c:pt idx="7367">
                  <c:v>7367</c:v>
                </c:pt>
                <c:pt idx="7368">
                  <c:v>7368</c:v>
                </c:pt>
                <c:pt idx="7369">
                  <c:v>7369</c:v>
                </c:pt>
                <c:pt idx="7370">
                  <c:v>7370</c:v>
                </c:pt>
                <c:pt idx="7371">
                  <c:v>7371</c:v>
                </c:pt>
                <c:pt idx="7372">
                  <c:v>7372</c:v>
                </c:pt>
                <c:pt idx="7373">
                  <c:v>7373</c:v>
                </c:pt>
                <c:pt idx="7374">
                  <c:v>7374</c:v>
                </c:pt>
                <c:pt idx="7375">
                  <c:v>7375</c:v>
                </c:pt>
                <c:pt idx="7376">
                  <c:v>7376</c:v>
                </c:pt>
                <c:pt idx="7377">
                  <c:v>7377</c:v>
                </c:pt>
                <c:pt idx="7378">
                  <c:v>7378</c:v>
                </c:pt>
                <c:pt idx="7379">
                  <c:v>7379</c:v>
                </c:pt>
                <c:pt idx="7380">
                  <c:v>7380</c:v>
                </c:pt>
                <c:pt idx="7381">
                  <c:v>7381</c:v>
                </c:pt>
                <c:pt idx="7382">
                  <c:v>7382</c:v>
                </c:pt>
                <c:pt idx="7383">
                  <c:v>7383</c:v>
                </c:pt>
                <c:pt idx="7384">
                  <c:v>7384</c:v>
                </c:pt>
                <c:pt idx="7385">
                  <c:v>7385</c:v>
                </c:pt>
                <c:pt idx="7386">
                  <c:v>7386</c:v>
                </c:pt>
                <c:pt idx="7387">
                  <c:v>7387</c:v>
                </c:pt>
                <c:pt idx="7388">
                  <c:v>7388</c:v>
                </c:pt>
                <c:pt idx="7389">
                  <c:v>7389</c:v>
                </c:pt>
                <c:pt idx="7390">
                  <c:v>7390</c:v>
                </c:pt>
                <c:pt idx="7391">
                  <c:v>7391</c:v>
                </c:pt>
                <c:pt idx="7392">
                  <c:v>7392</c:v>
                </c:pt>
                <c:pt idx="7393">
                  <c:v>7393</c:v>
                </c:pt>
                <c:pt idx="7394">
                  <c:v>7394</c:v>
                </c:pt>
                <c:pt idx="7395">
                  <c:v>7395</c:v>
                </c:pt>
                <c:pt idx="7396">
                  <c:v>7396</c:v>
                </c:pt>
                <c:pt idx="7397">
                  <c:v>7397</c:v>
                </c:pt>
                <c:pt idx="7398">
                  <c:v>7398</c:v>
                </c:pt>
                <c:pt idx="7399">
                  <c:v>7399</c:v>
                </c:pt>
                <c:pt idx="7400">
                  <c:v>7400</c:v>
                </c:pt>
                <c:pt idx="7401">
                  <c:v>7401</c:v>
                </c:pt>
                <c:pt idx="7402">
                  <c:v>7402</c:v>
                </c:pt>
                <c:pt idx="7403">
                  <c:v>7403</c:v>
                </c:pt>
                <c:pt idx="7404">
                  <c:v>7404</c:v>
                </c:pt>
                <c:pt idx="7405">
                  <c:v>7405</c:v>
                </c:pt>
                <c:pt idx="7406">
                  <c:v>7406</c:v>
                </c:pt>
                <c:pt idx="7407">
                  <c:v>7407</c:v>
                </c:pt>
                <c:pt idx="7408">
                  <c:v>7408</c:v>
                </c:pt>
                <c:pt idx="7409">
                  <c:v>7409</c:v>
                </c:pt>
                <c:pt idx="7410">
                  <c:v>7410</c:v>
                </c:pt>
                <c:pt idx="7411">
                  <c:v>7411</c:v>
                </c:pt>
                <c:pt idx="7412">
                  <c:v>7412</c:v>
                </c:pt>
                <c:pt idx="7413">
                  <c:v>7413</c:v>
                </c:pt>
                <c:pt idx="7414">
                  <c:v>7414</c:v>
                </c:pt>
                <c:pt idx="7415">
                  <c:v>7415</c:v>
                </c:pt>
                <c:pt idx="7416">
                  <c:v>7416</c:v>
                </c:pt>
                <c:pt idx="7417">
                  <c:v>7417</c:v>
                </c:pt>
                <c:pt idx="7418">
                  <c:v>7418</c:v>
                </c:pt>
                <c:pt idx="7419">
                  <c:v>7419</c:v>
                </c:pt>
                <c:pt idx="7420">
                  <c:v>7420</c:v>
                </c:pt>
                <c:pt idx="7421">
                  <c:v>7421</c:v>
                </c:pt>
                <c:pt idx="7422">
                  <c:v>7422</c:v>
                </c:pt>
                <c:pt idx="7423">
                  <c:v>7423</c:v>
                </c:pt>
                <c:pt idx="7424">
                  <c:v>7424</c:v>
                </c:pt>
                <c:pt idx="7425">
                  <c:v>7425</c:v>
                </c:pt>
                <c:pt idx="7426">
                  <c:v>7426</c:v>
                </c:pt>
                <c:pt idx="7427">
                  <c:v>7427</c:v>
                </c:pt>
                <c:pt idx="7428">
                  <c:v>7428</c:v>
                </c:pt>
                <c:pt idx="7429">
                  <c:v>7429</c:v>
                </c:pt>
                <c:pt idx="7430">
                  <c:v>7430</c:v>
                </c:pt>
                <c:pt idx="7431">
                  <c:v>7431</c:v>
                </c:pt>
                <c:pt idx="7432">
                  <c:v>7432</c:v>
                </c:pt>
                <c:pt idx="7433">
                  <c:v>7433</c:v>
                </c:pt>
                <c:pt idx="7434">
                  <c:v>7434</c:v>
                </c:pt>
                <c:pt idx="7435">
                  <c:v>7435</c:v>
                </c:pt>
                <c:pt idx="7436">
                  <c:v>7436</c:v>
                </c:pt>
                <c:pt idx="7437">
                  <c:v>7437</c:v>
                </c:pt>
                <c:pt idx="7438">
                  <c:v>7438</c:v>
                </c:pt>
                <c:pt idx="7439">
                  <c:v>7439</c:v>
                </c:pt>
                <c:pt idx="7440">
                  <c:v>7440</c:v>
                </c:pt>
                <c:pt idx="7441">
                  <c:v>7441</c:v>
                </c:pt>
                <c:pt idx="7442">
                  <c:v>7442</c:v>
                </c:pt>
                <c:pt idx="7443">
                  <c:v>7443</c:v>
                </c:pt>
                <c:pt idx="7444">
                  <c:v>7444</c:v>
                </c:pt>
                <c:pt idx="7445">
                  <c:v>7445</c:v>
                </c:pt>
                <c:pt idx="7446">
                  <c:v>7446</c:v>
                </c:pt>
                <c:pt idx="7447">
                  <c:v>7447</c:v>
                </c:pt>
                <c:pt idx="7448">
                  <c:v>7448</c:v>
                </c:pt>
                <c:pt idx="7449">
                  <c:v>7449</c:v>
                </c:pt>
                <c:pt idx="7450">
                  <c:v>7450</c:v>
                </c:pt>
                <c:pt idx="7451">
                  <c:v>7451</c:v>
                </c:pt>
                <c:pt idx="7452">
                  <c:v>7452</c:v>
                </c:pt>
                <c:pt idx="7453">
                  <c:v>7453</c:v>
                </c:pt>
                <c:pt idx="7454">
                  <c:v>7454</c:v>
                </c:pt>
                <c:pt idx="7455">
                  <c:v>7455</c:v>
                </c:pt>
                <c:pt idx="7456">
                  <c:v>7456</c:v>
                </c:pt>
                <c:pt idx="7457">
                  <c:v>7457</c:v>
                </c:pt>
                <c:pt idx="7458">
                  <c:v>7458</c:v>
                </c:pt>
                <c:pt idx="7459">
                  <c:v>7459</c:v>
                </c:pt>
                <c:pt idx="7460">
                  <c:v>7460</c:v>
                </c:pt>
                <c:pt idx="7461">
                  <c:v>7461</c:v>
                </c:pt>
                <c:pt idx="7462">
                  <c:v>7462</c:v>
                </c:pt>
                <c:pt idx="7463">
                  <c:v>7463</c:v>
                </c:pt>
                <c:pt idx="7464">
                  <c:v>7464</c:v>
                </c:pt>
                <c:pt idx="7465">
                  <c:v>7465</c:v>
                </c:pt>
                <c:pt idx="7466">
                  <c:v>7466</c:v>
                </c:pt>
                <c:pt idx="7467">
                  <c:v>7467</c:v>
                </c:pt>
                <c:pt idx="7468">
                  <c:v>7468</c:v>
                </c:pt>
                <c:pt idx="7469">
                  <c:v>7469</c:v>
                </c:pt>
                <c:pt idx="7470">
                  <c:v>7470</c:v>
                </c:pt>
                <c:pt idx="7471">
                  <c:v>7471</c:v>
                </c:pt>
                <c:pt idx="7472">
                  <c:v>7472</c:v>
                </c:pt>
                <c:pt idx="7473">
                  <c:v>7473</c:v>
                </c:pt>
                <c:pt idx="7474">
                  <c:v>7474</c:v>
                </c:pt>
                <c:pt idx="7475">
                  <c:v>7475</c:v>
                </c:pt>
                <c:pt idx="7476">
                  <c:v>7476</c:v>
                </c:pt>
                <c:pt idx="7477">
                  <c:v>7477</c:v>
                </c:pt>
                <c:pt idx="7478">
                  <c:v>7478</c:v>
                </c:pt>
                <c:pt idx="7479">
                  <c:v>7479</c:v>
                </c:pt>
                <c:pt idx="7480">
                  <c:v>7480</c:v>
                </c:pt>
                <c:pt idx="7481">
                  <c:v>7481</c:v>
                </c:pt>
                <c:pt idx="7482">
                  <c:v>7482</c:v>
                </c:pt>
                <c:pt idx="7483">
                  <c:v>7483</c:v>
                </c:pt>
                <c:pt idx="7484">
                  <c:v>7484</c:v>
                </c:pt>
                <c:pt idx="7485">
                  <c:v>7485</c:v>
                </c:pt>
                <c:pt idx="7486">
                  <c:v>7486</c:v>
                </c:pt>
                <c:pt idx="7487">
                  <c:v>7487</c:v>
                </c:pt>
                <c:pt idx="7488">
                  <c:v>7488</c:v>
                </c:pt>
                <c:pt idx="7489">
                  <c:v>7489</c:v>
                </c:pt>
                <c:pt idx="7490">
                  <c:v>7490</c:v>
                </c:pt>
                <c:pt idx="7491">
                  <c:v>7491</c:v>
                </c:pt>
                <c:pt idx="7492">
                  <c:v>7492</c:v>
                </c:pt>
                <c:pt idx="7493">
                  <c:v>7493</c:v>
                </c:pt>
                <c:pt idx="7494">
                  <c:v>7494</c:v>
                </c:pt>
                <c:pt idx="7495">
                  <c:v>7495</c:v>
                </c:pt>
                <c:pt idx="7496">
                  <c:v>7496</c:v>
                </c:pt>
                <c:pt idx="7497">
                  <c:v>7497</c:v>
                </c:pt>
                <c:pt idx="7498">
                  <c:v>7498</c:v>
                </c:pt>
                <c:pt idx="7499">
                  <c:v>7499</c:v>
                </c:pt>
                <c:pt idx="7500">
                  <c:v>7500</c:v>
                </c:pt>
                <c:pt idx="7501">
                  <c:v>7501</c:v>
                </c:pt>
                <c:pt idx="7502">
                  <c:v>7502</c:v>
                </c:pt>
                <c:pt idx="7503">
                  <c:v>7503</c:v>
                </c:pt>
                <c:pt idx="7504">
                  <c:v>7504</c:v>
                </c:pt>
                <c:pt idx="7505">
                  <c:v>7505</c:v>
                </c:pt>
                <c:pt idx="7506">
                  <c:v>7506</c:v>
                </c:pt>
                <c:pt idx="7507">
                  <c:v>7507</c:v>
                </c:pt>
                <c:pt idx="7508">
                  <c:v>7508</c:v>
                </c:pt>
                <c:pt idx="7509">
                  <c:v>7509</c:v>
                </c:pt>
                <c:pt idx="7510">
                  <c:v>7510</c:v>
                </c:pt>
                <c:pt idx="7511">
                  <c:v>7511</c:v>
                </c:pt>
                <c:pt idx="7512">
                  <c:v>7512</c:v>
                </c:pt>
                <c:pt idx="7513">
                  <c:v>7513</c:v>
                </c:pt>
                <c:pt idx="7514">
                  <c:v>7514</c:v>
                </c:pt>
                <c:pt idx="7515">
                  <c:v>7515</c:v>
                </c:pt>
                <c:pt idx="7516">
                  <c:v>7516</c:v>
                </c:pt>
                <c:pt idx="7517">
                  <c:v>7517</c:v>
                </c:pt>
                <c:pt idx="7518">
                  <c:v>7518</c:v>
                </c:pt>
                <c:pt idx="7519">
                  <c:v>7519</c:v>
                </c:pt>
                <c:pt idx="7520">
                  <c:v>7520</c:v>
                </c:pt>
                <c:pt idx="7521">
                  <c:v>7521</c:v>
                </c:pt>
                <c:pt idx="7522">
                  <c:v>7522</c:v>
                </c:pt>
                <c:pt idx="7523">
                  <c:v>7523</c:v>
                </c:pt>
                <c:pt idx="7524">
                  <c:v>7524</c:v>
                </c:pt>
                <c:pt idx="7525">
                  <c:v>7525</c:v>
                </c:pt>
                <c:pt idx="7526">
                  <c:v>7526</c:v>
                </c:pt>
                <c:pt idx="7527">
                  <c:v>7527</c:v>
                </c:pt>
                <c:pt idx="7528">
                  <c:v>7528</c:v>
                </c:pt>
                <c:pt idx="7529">
                  <c:v>7529</c:v>
                </c:pt>
                <c:pt idx="7530">
                  <c:v>7530</c:v>
                </c:pt>
                <c:pt idx="7531">
                  <c:v>7531</c:v>
                </c:pt>
                <c:pt idx="7532">
                  <c:v>7532</c:v>
                </c:pt>
                <c:pt idx="7533">
                  <c:v>7533</c:v>
                </c:pt>
                <c:pt idx="7534">
                  <c:v>7534</c:v>
                </c:pt>
                <c:pt idx="7535">
                  <c:v>7535</c:v>
                </c:pt>
                <c:pt idx="7536">
                  <c:v>7536</c:v>
                </c:pt>
                <c:pt idx="7537">
                  <c:v>7537</c:v>
                </c:pt>
                <c:pt idx="7538">
                  <c:v>7538</c:v>
                </c:pt>
                <c:pt idx="7539">
                  <c:v>7539</c:v>
                </c:pt>
                <c:pt idx="7540">
                  <c:v>7540</c:v>
                </c:pt>
                <c:pt idx="7541">
                  <c:v>7541</c:v>
                </c:pt>
                <c:pt idx="7542">
                  <c:v>7542</c:v>
                </c:pt>
                <c:pt idx="7543">
                  <c:v>7543</c:v>
                </c:pt>
                <c:pt idx="7544">
                  <c:v>7544</c:v>
                </c:pt>
                <c:pt idx="7545">
                  <c:v>7545</c:v>
                </c:pt>
                <c:pt idx="7546">
                  <c:v>7546</c:v>
                </c:pt>
                <c:pt idx="7547">
                  <c:v>7547</c:v>
                </c:pt>
                <c:pt idx="7548">
                  <c:v>7548</c:v>
                </c:pt>
                <c:pt idx="7549">
                  <c:v>7549</c:v>
                </c:pt>
                <c:pt idx="7550">
                  <c:v>7550</c:v>
                </c:pt>
                <c:pt idx="7551">
                  <c:v>7551</c:v>
                </c:pt>
                <c:pt idx="7552">
                  <c:v>7552</c:v>
                </c:pt>
                <c:pt idx="7553">
                  <c:v>7553</c:v>
                </c:pt>
                <c:pt idx="7554">
                  <c:v>7554</c:v>
                </c:pt>
                <c:pt idx="7555">
                  <c:v>7555</c:v>
                </c:pt>
                <c:pt idx="7556">
                  <c:v>7556</c:v>
                </c:pt>
                <c:pt idx="7557">
                  <c:v>7557</c:v>
                </c:pt>
                <c:pt idx="7558">
                  <c:v>7558</c:v>
                </c:pt>
                <c:pt idx="7559">
                  <c:v>7559</c:v>
                </c:pt>
                <c:pt idx="7560">
                  <c:v>7560</c:v>
                </c:pt>
                <c:pt idx="7561">
                  <c:v>7561</c:v>
                </c:pt>
                <c:pt idx="7562">
                  <c:v>7562</c:v>
                </c:pt>
                <c:pt idx="7563">
                  <c:v>7563</c:v>
                </c:pt>
                <c:pt idx="7564">
                  <c:v>7564</c:v>
                </c:pt>
                <c:pt idx="7565">
                  <c:v>7565</c:v>
                </c:pt>
                <c:pt idx="7566">
                  <c:v>7566</c:v>
                </c:pt>
                <c:pt idx="7567">
                  <c:v>7567</c:v>
                </c:pt>
                <c:pt idx="7568">
                  <c:v>7568</c:v>
                </c:pt>
                <c:pt idx="7569">
                  <c:v>7569</c:v>
                </c:pt>
                <c:pt idx="7570">
                  <c:v>7570</c:v>
                </c:pt>
                <c:pt idx="7571">
                  <c:v>7571</c:v>
                </c:pt>
                <c:pt idx="7572">
                  <c:v>7572</c:v>
                </c:pt>
                <c:pt idx="7573">
                  <c:v>7573</c:v>
                </c:pt>
                <c:pt idx="7574">
                  <c:v>7574</c:v>
                </c:pt>
                <c:pt idx="7575">
                  <c:v>7575</c:v>
                </c:pt>
                <c:pt idx="7576">
                  <c:v>7576</c:v>
                </c:pt>
                <c:pt idx="7577">
                  <c:v>7577</c:v>
                </c:pt>
                <c:pt idx="7578">
                  <c:v>7578</c:v>
                </c:pt>
                <c:pt idx="7579">
                  <c:v>7579</c:v>
                </c:pt>
                <c:pt idx="7580">
                  <c:v>7580</c:v>
                </c:pt>
                <c:pt idx="7581">
                  <c:v>7581</c:v>
                </c:pt>
                <c:pt idx="7582">
                  <c:v>7582</c:v>
                </c:pt>
                <c:pt idx="7583">
                  <c:v>7583</c:v>
                </c:pt>
                <c:pt idx="7584">
                  <c:v>7584</c:v>
                </c:pt>
                <c:pt idx="7585">
                  <c:v>7585</c:v>
                </c:pt>
                <c:pt idx="7586">
                  <c:v>7586</c:v>
                </c:pt>
                <c:pt idx="7587">
                  <c:v>7587</c:v>
                </c:pt>
                <c:pt idx="7588">
                  <c:v>7588</c:v>
                </c:pt>
                <c:pt idx="7589">
                  <c:v>7589</c:v>
                </c:pt>
                <c:pt idx="7590">
                  <c:v>7590</c:v>
                </c:pt>
                <c:pt idx="7591">
                  <c:v>7591</c:v>
                </c:pt>
                <c:pt idx="7592">
                  <c:v>7592</c:v>
                </c:pt>
                <c:pt idx="7593">
                  <c:v>7593</c:v>
                </c:pt>
                <c:pt idx="7594">
                  <c:v>7594</c:v>
                </c:pt>
                <c:pt idx="7595">
                  <c:v>7595</c:v>
                </c:pt>
                <c:pt idx="7596">
                  <c:v>7596</c:v>
                </c:pt>
                <c:pt idx="7597">
                  <c:v>7597</c:v>
                </c:pt>
                <c:pt idx="7598">
                  <c:v>7598</c:v>
                </c:pt>
                <c:pt idx="7599">
                  <c:v>7599</c:v>
                </c:pt>
                <c:pt idx="7600">
                  <c:v>7600</c:v>
                </c:pt>
                <c:pt idx="7601">
                  <c:v>7601</c:v>
                </c:pt>
                <c:pt idx="7602">
                  <c:v>7602</c:v>
                </c:pt>
                <c:pt idx="7603">
                  <c:v>7603</c:v>
                </c:pt>
                <c:pt idx="7604">
                  <c:v>7604</c:v>
                </c:pt>
                <c:pt idx="7605">
                  <c:v>7605</c:v>
                </c:pt>
                <c:pt idx="7606">
                  <c:v>7606</c:v>
                </c:pt>
                <c:pt idx="7607">
                  <c:v>7607</c:v>
                </c:pt>
                <c:pt idx="7608">
                  <c:v>7608</c:v>
                </c:pt>
                <c:pt idx="7609">
                  <c:v>7609</c:v>
                </c:pt>
                <c:pt idx="7610">
                  <c:v>7610</c:v>
                </c:pt>
                <c:pt idx="7611">
                  <c:v>7611</c:v>
                </c:pt>
                <c:pt idx="7612">
                  <c:v>7612</c:v>
                </c:pt>
                <c:pt idx="7613">
                  <c:v>7613</c:v>
                </c:pt>
                <c:pt idx="7614">
                  <c:v>7614</c:v>
                </c:pt>
                <c:pt idx="7615">
                  <c:v>7615</c:v>
                </c:pt>
                <c:pt idx="7616">
                  <c:v>7616</c:v>
                </c:pt>
                <c:pt idx="7617">
                  <c:v>7617</c:v>
                </c:pt>
                <c:pt idx="7618">
                  <c:v>7618</c:v>
                </c:pt>
                <c:pt idx="7619">
                  <c:v>7619</c:v>
                </c:pt>
                <c:pt idx="7620">
                  <c:v>7620</c:v>
                </c:pt>
                <c:pt idx="7621">
                  <c:v>7621</c:v>
                </c:pt>
                <c:pt idx="7622">
                  <c:v>7622</c:v>
                </c:pt>
                <c:pt idx="7623">
                  <c:v>7623</c:v>
                </c:pt>
                <c:pt idx="7624">
                  <c:v>7624</c:v>
                </c:pt>
                <c:pt idx="7625">
                  <c:v>7625</c:v>
                </c:pt>
                <c:pt idx="7626">
                  <c:v>7626</c:v>
                </c:pt>
                <c:pt idx="7627">
                  <c:v>7627</c:v>
                </c:pt>
                <c:pt idx="7628">
                  <c:v>7628</c:v>
                </c:pt>
                <c:pt idx="7629">
                  <c:v>7629</c:v>
                </c:pt>
                <c:pt idx="7630">
                  <c:v>7630</c:v>
                </c:pt>
                <c:pt idx="7631">
                  <c:v>7631</c:v>
                </c:pt>
                <c:pt idx="7632">
                  <c:v>7632</c:v>
                </c:pt>
                <c:pt idx="7633">
                  <c:v>7633</c:v>
                </c:pt>
                <c:pt idx="7634">
                  <c:v>7634</c:v>
                </c:pt>
                <c:pt idx="7635">
                  <c:v>7635</c:v>
                </c:pt>
                <c:pt idx="7636">
                  <c:v>7636</c:v>
                </c:pt>
                <c:pt idx="7637">
                  <c:v>7637</c:v>
                </c:pt>
                <c:pt idx="7638">
                  <c:v>7638</c:v>
                </c:pt>
                <c:pt idx="7639">
                  <c:v>7639</c:v>
                </c:pt>
                <c:pt idx="7640">
                  <c:v>7640</c:v>
                </c:pt>
                <c:pt idx="7641">
                  <c:v>7641</c:v>
                </c:pt>
                <c:pt idx="7642">
                  <c:v>7642</c:v>
                </c:pt>
                <c:pt idx="7643">
                  <c:v>7643</c:v>
                </c:pt>
                <c:pt idx="7644">
                  <c:v>7644</c:v>
                </c:pt>
                <c:pt idx="7645">
                  <c:v>7645</c:v>
                </c:pt>
                <c:pt idx="7646">
                  <c:v>7646</c:v>
                </c:pt>
                <c:pt idx="7647">
                  <c:v>7647</c:v>
                </c:pt>
                <c:pt idx="7648">
                  <c:v>7648</c:v>
                </c:pt>
                <c:pt idx="7649">
                  <c:v>7649</c:v>
                </c:pt>
                <c:pt idx="7650">
                  <c:v>7650</c:v>
                </c:pt>
                <c:pt idx="7651">
                  <c:v>7651</c:v>
                </c:pt>
                <c:pt idx="7652">
                  <c:v>7652</c:v>
                </c:pt>
                <c:pt idx="7653">
                  <c:v>7653</c:v>
                </c:pt>
                <c:pt idx="7654">
                  <c:v>7654</c:v>
                </c:pt>
                <c:pt idx="7655">
                  <c:v>7655</c:v>
                </c:pt>
                <c:pt idx="7656">
                  <c:v>7656</c:v>
                </c:pt>
                <c:pt idx="7657">
                  <c:v>7657</c:v>
                </c:pt>
                <c:pt idx="7658">
                  <c:v>7658</c:v>
                </c:pt>
                <c:pt idx="7659">
                  <c:v>7659</c:v>
                </c:pt>
                <c:pt idx="7660">
                  <c:v>7660</c:v>
                </c:pt>
                <c:pt idx="7661">
                  <c:v>7661</c:v>
                </c:pt>
                <c:pt idx="7662">
                  <c:v>7662</c:v>
                </c:pt>
                <c:pt idx="7663">
                  <c:v>7663</c:v>
                </c:pt>
                <c:pt idx="7664">
                  <c:v>7664</c:v>
                </c:pt>
                <c:pt idx="7665">
                  <c:v>7665</c:v>
                </c:pt>
                <c:pt idx="7666">
                  <c:v>7666</c:v>
                </c:pt>
                <c:pt idx="7667">
                  <c:v>7667</c:v>
                </c:pt>
                <c:pt idx="7668">
                  <c:v>7668</c:v>
                </c:pt>
                <c:pt idx="7669">
                  <c:v>7669</c:v>
                </c:pt>
                <c:pt idx="7670">
                  <c:v>7670</c:v>
                </c:pt>
                <c:pt idx="7671">
                  <c:v>7671</c:v>
                </c:pt>
                <c:pt idx="7672">
                  <c:v>7672</c:v>
                </c:pt>
                <c:pt idx="7673">
                  <c:v>7673</c:v>
                </c:pt>
                <c:pt idx="7674">
                  <c:v>7674</c:v>
                </c:pt>
                <c:pt idx="7675">
                  <c:v>7675</c:v>
                </c:pt>
                <c:pt idx="7676">
                  <c:v>7676</c:v>
                </c:pt>
                <c:pt idx="7677">
                  <c:v>7677</c:v>
                </c:pt>
                <c:pt idx="7678">
                  <c:v>7678</c:v>
                </c:pt>
                <c:pt idx="7679">
                  <c:v>7679</c:v>
                </c:pt>
                <c:pt idx="7680">
                  <c:v>7680</c:v>
                </c:pt>
                <c:pt idx="7681">
                  <c:v>7681</c:v>
                </c:pt>
                <c:pt idx="7682">
                  <c:v>7682</c:v>
                </c:pt>
                <c:pt idx="7683">
                  <c:v>7683</c:v>
                </c:pt>
                <c:pt idx="7684">
                  <c:v>7684</c:v>
                </c:pt>
                <c:pt idx="7685">
                  <c:v>7685</c:v>
                </c:pt>
                <c:pt idx="7686">
                  <c:v>7686</c:v>
                </c:pt>
                <c:pt idx="7687">
                  <c:v>7687</c:v>
                </c:pt>
                <c:pt idx="7688">
                  <c:v>7688</c:v>
                </c:pt>
                <c:pt idx="7689">
                  <c:v>7689</c:v>
                </c:pt>
                <c:pt idx="7690">
                  <c:v>7690</c:v>
                </c:pt>
                <c:pt idx="7691">
                  <c:v>7691</c:v>
                </c:pt>
                <c:pt idx="7692">
                  <c:v>7692</c:v>
                </c:pt>
                <c:pt idx="7693">
                  <c:v>7693</c:v>
                </c:pt>
                <c:pt idx="7694">
                  <c:v>7694</c:v>
                </c:pt>
                <c:pt idx="7695">
                  <c:v>7695</c:v>
                </c:pt>
                <c:pt idx="7696">
                  <c:v>7696</c:v>
                </c:pt>
                <c:pt idx="7697">
                  <c:v>7697</c:v>
                </c:pt>
                <c:pt idx="7698">
                  <c:v>7698</c:v>
                </c:pt>
                <c:pt idx="7699">
                  <c:v>7699</c:v>
                </c:pt>
                <c:pt idx="7700">
                  <c:v>7700</c:v>
                </c:pt>
                <c:pt idx="7701">
                  <c:v>7701</c:v>
                </c:pt>
                <c:pt idx="7702">
                  <c:v>7702</c:v>
                </c:pt>
                <c:pt idx="7703">
                  <c:v>7703</c:v>
                </c:pt>
                <c:pt idx="7704">
                  <c:v>7704</c:v>
                </c:pt>
                <c:pt idx="7705">
                  <c:v>7705</c:v>
                </c:pt>
                <c:pt idx="7706">
                  <c:v>7706</c:v>
                </c:pt>
                <c:pt idx="7707">
                  <c:v>7707</c:v>
                </c:pt>
                <c:pt idx="7708">
                  <c:v>7708</c:v>
                </c:pt>
                <c:pt idx="7709">
                  <c:v>7709</c:v>
                </c:pt>
                <c:pt idx="7710">
                  <c:v>7710</c:v>
                </c:pt>
                <c:pt idx="7711">
                  <c:v>7711</c:v>
                </c:pt>
                <c:pt idx="7712">
                  <c:v>7712</c:v>
                </c:pt>
                <c:pt idx="7713">
                  <c:v>7713</c:v>
                </c:pt>
                <c:pt idx="7714">
                  <c:v>7714</c:v>
                </c:pt>
                <c:pt idx="7715">
                  <c:v>7715</c:v>
                </c:pt>
                <c:pt idx="7716">
                  <c:v>7716</c:v>
                </c:pt>
                <c:pt idx="7717">
                  <c:v>7717</c:v>
                </c:pt>
                <c:pt idx="7718">
                  <c:v>7718</c:v>
                </c:pt>
                <c:pt idx="7719">
                  <c:v>7719</c:v>
                </c:pt>
                <c:pt idx="7720">
                  <c:v>7720</c:v>
                </c:pt>
                <c:pt idx="7721">
                  <c:v>7721</c:v>
                </c:pt>
                <c:pt idx="7722">
                  <c:v>7722</c:v>
                </c:pt>
                <c:pt idx="7723">
                  <c:v>7723</c:v>
                </c:pt>
                <c:pt idx="7724">
                  <c:v>7724</c:v>
                </c:pt>
                <c:pt idx="7725">
                  <c:v>7725</c:v>
                </c:pt>
                <c:pt idx="7726">
                  <c:v>7726</c:v>
                </c:pt>
                <c:pt idx="7727">
                  <c:v>7727</c:v>
                </c:pt>
                <c:pt idx="7728">
                  <c:v>7728</c:v>
                </c:pt>
                <c:pt idx="7729">
                  <c:v>7729</c:v>
                </c:pt>
                <c:pt idx="7730">
                  <c:v>7730</c:v>
                </c:pt>
                <c:pt idx="7731">
                  <c:v>7731</c:v>
                </c:pt>
                <c:pt idx="7732">
                  <c:v>7732</c:v>
                </c:pt>
                <c:pt idx="7733">
                  <c:v>7733</c:v>
                </c:pt>
                <c:pt idx="7734">
                  <c:v>7734</c:v>
                </c:pt>
                <c:pt idx="7735">
                  <c:v>7735</c:v>
                </c:pt>
                <c:pt idx="7736">
                  <c:v>7736</c:v>
                </c:pt>
                <c:pt idx="7737">
                  <c:v>7737</c:v>
                </c:pt>
                <c:pt idx="7738">
                  <c:v>7738</c:v>
                </c:pt>
                <c:pt idx="7739">
                  <c:v>7739</c:v>
                </c:pt>
                <c:pt idx="7740">
                  <c:v>7740</c:v>
                </c:pt>
                <c:pt idx="7741">
                  <c:v>7741</c:v>
                </c:pt>
                <c:pt idx="7742">
                  <c:v>7742</c:v>
                </c:pt>
                <c:pt idx="7743">
                  <c:v>7743</c:v>
                </c:pt>
                <c:pt idx="7744">
                  <c:v>7744</c:v>
                </c:pt>
                <c:pt idx="7745">
                  <c:v>7745</c:v>
                </c:pt>
                <c:pt idx="7746">
                  <c:v>7746</c:v>
                </c:pt>
                <c:pt idx="7747">
                  <c:v>7747</c:v>
                </c:pt>
                <c:pt idx="7748">
                  <c:v>7748</c:v>
                </c:pt>
                <c:pt idx="7749">
                  <c:v>7749</c:v>
                </c:pt>
                <c:pt idx="7750">
                  <c:v>7750</c:v>
                </c:pt>
                <c:pt idx="7751">
                  <c:v>7751</c:v>
                </c:pt>
                <c:pt idx="7752">
                  <c:v>7752</c:v>
                </c:pt>
                <c:pt idx="7753">
                  <c:v>7753</c:v>
                </c:pt>
                <c:pt idx="7754">
                  <c:v>7754</c:v>
                </c:pt>
                <c:pt idx="7755">
                  <c:v>7755</c:v>
                </c:pt>
                <c:pt idx="7756">
                  <c:v>7756</c:v>
                </c:pt>
                <c:pt idx="7757">
                  <c:v>7757</c:v>
                </c:pt>
                <c:pt idx="7758">
                  <c:v>7758</c:v>
                </c:pt>
                <c:pt idx="7759">
                  <c:v>7759</c:v>
                </c:pt>
                <c:pt idx="7760">
                  <c:v>7760</c:v>
                </c:pt>
                <c:pt idx="7761">
                  <c:v>7761</c:v>
                </c:pt>
                <c:pt idx="7762">
                  <c:v>7762</c:v>
                </c:pt>
                <c:pt idx="7763">
                  <c:v>7763</c:v>
                </c:pt>
                <c:pt idx="7764">
                  <c:v>7764</c:v>
                </c:pt>
                <c:pt idx="7765">
                  <c:v>7765</c:v>
                </c:pt>
                <c:pt idx="7766">
                  <c:v>7766</c:v>
                </c:pt>
                <c:pt idx="7767">
                  <c:v>7767</c:v>
                </c:pt>
                <c:pt idx="7768">
                  <c:v>7768</c:v>
                </c:pt>
                <c:pt idx="7769">
                  <c:v>7769</c:v>
                </c:pt>
                <c:pt idx="7770">
                  <c:v>7770</c:v>
                </c:pt>
                <c:pt idx="7771">
                  <c:v>7771</c:v>
                </c:pt>
                <c:pt idx="7772">
                  <c:v>7772</c:v>
                </c:pt>
                <c:pt idx="7773">
                  <c:v>7773</c:v>
                </c:pt>
                <c:pt idx="7774">
                  <c:v>7774</c:v>
                </c:pt>
                <c:pt idx="7775">
                  <c:v>7775</c:v>
                </c:pt>
                <c:pt idx="7776">
                  <c:v>7776</c:v>
                </c:pt>
                <c:pt idx="7777">
                  <c:v>7777</c:v>
                </c:pt>
                <c:pt idx="7778">
                  <c:v>7778</c:v>
                </c:pt>
                <c:pt idx="7779">
                  <c:v>7779</c:v>
                </c:pt>
                <c:pt idx="7780">
                  <c:v>7780</c:v>
                </c:pt>
                <c:pt idx="7781">
                  <c:v>7781</c:v>
                </c:pt>
                <c:pt idx="7782">
                  <c:v>7782</c:v>
                </c:pt>
                <c:pt idx="7783">
                  <c:v>7783</c:v>
                </c:pt>
                <c:pt idx="7784">
                  <c:v>7784</c:v>
                </c:pt>
                <c:pt idx="7785">
                  <c:v>7785</c:v>
                </c:pt>
                <c:pt idx="7786">
                  <c:v>7786</c:v>
                </c:pt>
                <c:pt idx="7787">
                  <c:v>7787</c:v>
                </c:pt>
                <c:pt idx="7788">
                  <c:v>7788</c:v>
                </c:pt>
                <c:pt idx="7789">
                  <c:v>7789</c:v>
                </c:pt>
                <c:pt idx="7790">
                  <c:v>7790</c:v>
                </c:pt>
                <c:pt idx="7791">
                  <c:v>7791</c:v>
                </c:pt>
                <c:pt idx="7792">
                  <c:v>7792</c:v>
                </c:pt>
                <c:pt idx="7793">
                  <c:v>7793</c:v>
                </c:pt>
                <c:pt idx="7794">
                  <c:v>7794</c:v>
                </c:pt>
                <c:pt idx="7795">
                  <c:v>7795</c:v>
                </c:pt>
                <c:pt idx="7796">
                  <c:v>7796</c:v>
                </c:pt>
                <c:pt idx="7797">
                  <c:v>7797</c:v>
                </c:pt>
                <c:pt idx="7798">
                  <c:v>7798</c:v>
                </c:pt>
                <c:pt idx="7799">
                  <c:v>7799</c:v>
                </c:pt>
                <c:pt idx="7800">
                  <c:v>7800</c:v>
                </c:pt>
                <c:pt idx="7801">
                  <c:v>7801</c:v>
                </c:pt>
                <c:pt idx="7802">
                  <c:v>7802</c:v>
                </c:pt>
                <c:pt idx="7803">
                  <c:v>7803</c:v>
                </c:pt>
                <c:pt idx="7804">
                  <c:v>7804</c:v>
                </c:pt>
                <c:pt idx="7805">
                  <c:v>7805</c:v>
                </c:pt>
                <c:pt idx="7806">
                  <c:v>7806</c:v>
                </c:pt>
                <c:pt idx="7807">
                  <c:v>7807</c:v>
                </c:pt>
                <c:pt idx="7808">
                  <c:v>7808</c:v>
                </c:pt>
                <c:pt idx="7809">
                  <c:v>7809</c:v>
                </c:pt>
                <c:pt idx="7810">
                  <c:v>7810</c:v>
                </c:pt>
                <c:pt idx="7811">
                  <c:v>7811</c:v>
                </c:pt>
                <c:pt idx="7812">
                  <c:v>7812</c:v>
                </c:pt>
                <c:pt idx="7813">
                  <c:v>7813</c:v>
                </c:pt>
                <c:pt idx="7814">
                  <c:v>7814</c:v>
                </c:pt>
                <c:pt idx="7815">
                  <c:v>7815</c:v>
                </c:pt>
                <c:pt idx="7816">
                  <c:v>7816</c:v>
                </c:pt>
                <c:pt idx="7817">
                  <c:v>7817</c:v>
                </c:pt>
                <c:pt idx="7818">
                  <c:v>7818</c:v>
                </c:pt>
                <c:pt idx="7819">
                  <c:v>7819</c:v>
                </c:pt>
                <c:pt idx="7820">
                  <c:v>7820</c:v>
                </c:pt>
                <c:pt idx="7821">
                  <c:v>7821</c:v>
                </c:pt>
                <c:pt idx="7822">
                  <c:v>7822</c:v>
                </c:pt>
                <c:pt idx="7823">
                  <c:v>7823</c:v>
                </c:pt>
                <c:pt idx="7824">
                  <c:v>7824</c:v>
                </c:pt>
                <c:pt idx="7825">
                  <c:v>7825</c:v>
                </c:pt>
                <c:pt idx="7826">
                  <c:v>7826</c:v>
                </c:pt>
                <c:pt idx="7827">
                  <c:v>7827</c:v>
                </c:pt>
                <c:pt idx="7828">
                  <c:v>7828</c:v>
                </c:pt>
                <c:pt idx="7829">
                  <c:v>7829</c:v>
                </c:pt>
                <c:pt idx="7830">
                  <c:v>7830</c:v>
                </c:pt>
                <c:pt idx="7831">
                  <c:v>7831</c:v>
                </c:pt>
                <c:pt idx="7832">
                  <c:v>7832</c:v>
                </c:pt>
                <c:pt idx="7833">
                  <c:v>7833</c:v>
                </c:pt>
                <c:pt idx="7834">
                  <c:v>7834</c:v>
                </c:pt>
                <c:pt idx="7835">
                  <c:v>7835</c:v>
                </c:pt>
                <c:pt idx="7836">
                  <c:v>7836</c:v>
                </c:pt>
                <c:pt idx="7837">
                  <c:v>7837</c:v>
                </c:pt>
                <c:pt idx="7838">
                  <c:v>7838</c:v>
                </c:pt>
                <c:pt idx="7839">
                  <c:v>7839</c:v>
                </c:pt>
                <c:pt idx="7840">
                  <c:v>7840</c:v>
                </c:pt>
                <c:pt idx="7841">
                  <c:v>7841</c:v>
                </c:pt>
                <c:pt idx="7842">
                  <c:v>7842</c:v>
                </c:pt>
                <c:pt idx="7843">
                  <c:v>7843</c:v>
                </c:pt>
                <c:pt idx="7844">
                  <c:v>7844</c:v>
                </c:pt>
                <c:pt idx="7845">
                  <c:v>7845</c:v>
                </c:pt>
                <c:pt idx="7846">
                  <c:v>7846</c:v>
                </c:pt>
                <c:pt idx="7847">
                  <c:v>7847</c:v>
                </c:pt>
                <c:pt idx="7848">
                  <c:v>7848</c:v>
                </c:pt>
                <c:pt idx="7849">
                  <c:v>7849</c:v>
                </c:pt>
                <c:pt idx="7850">
                  <c:v>7850</c:v>
                </c:pt>
                <c:pt idx="7851">
                  <c:v>7851</c:v>
                </c:pt>
                <c:pt idx="7852">
                  <c:v>7852</c:v>
                </c:pt>
                <c:pt idx="7853">
                  <c:v>7853</c:v>
                </c:pt>
                <c:pt idx="7854">
                  <c:v>7854</c:v>
                </c:pt>
                <c:pt idx="7855">
                  <c:v>7855</c:v>
                </c:pt>
                <c:pt idx="7856">
                  <c:v>7856</c:v>
                </c:pt>
                <c:pt idx="7857">
                  <c:v>7857</c:v>
                </c:pt>
                <c:pt idx="7858">
                  <c:v>7858</c:v>
                </c:pt>
                <c:pt idx="7859">
                  <c:v>7859</c:v>
                </c:pt>
                <c:pt idx="7860">
                  <c:v>7860</c:v>
                </c:pt>
                <c:pt idx="7861">
                  <c:v>7861</c:v>
                </c:pt>
                <c:pt idx="7862">
                  <c:v>7862</c:v>
                </c:pt>
                <c:pt idx="7863">
                  <c:v>7863</c:v>
                </c:pt>
                <c:pt idx="7864">
                  <c:v>7864</c:v>
                </c:pt>
                <c:pt idx="7865">
                  <c:v>7865</c:v>
                </c:pt>
                <c:pt idx="7866">
                  <c:v>7866</c:v>
                </c:pt>
                <c:pt idx="7867">
                  <c:v>7867</c:v>
                </c:pt>
                <c:pt idx="7868">
                  <c:v>7868</c:v>
                </c:pt>
                <c:pt idx="7869">
                  <c:v>7869</c:v>
                </c:pt>
                <c:pt idx="7870">
                  <c:v>7870</c:v>
                </c:pt>
                <c:pt idx="7871">
                  <c:v>7871</c:v>
                </c:pt>
                <c:pt idx="7872">
                  <c:v>7872</c:v>
                </c:pt>
                <c:pt idx="7873">
                  <c:v>7873</c:v>
                </c:pt>
                <c:pt idx="7874">
                  <c:v>7874</c:v>
                </c:pt>
                <c:pt idx="7875">
                  <c:v>7875</c:v>
                </c:pt>
                <c:pt idx="7876">
                  <c:v>7876</c:v>
                </c:pt>
                <c:pt idx="7877">
                  <c:v>7877</c:v>
                </c:pt>
                <c:pt idx="7878">
                  <c:v>7878</c:v>
                </c:pt>
                <c:pt idx="7879">
                  <c:v>7879</c:v>
                </c:pt>
                <c:pt idx="7880">
                  <c:v>7880</c:v>
                </c:pt>
                <c:pt idx="7881">
                  <c:v>7881</c:v>
                </c:pt>
                <c:pt idx="7882">
                  <c:v>7882</c:v>
                </c:pt>
                <c:pt idx="7883">
                  <c:v>7883</c:v>
                </c:pt>
                <c:pt idx="7884">
                  <c:v>7884</c:v>
                </c:pt>
                <c:pt idx="7885">
                  <c:v>7885</c:v>
                </c:pt>
                <c:pt idx="7886">
                  <c:v>7886</c:v>
                </c:pt>
                <c:pt idx="7887">
                  <c:v>7887</c:v>
                </c:pt>
                <c:pt idx="7888">
                  <c:v>7888</c:v>
                </c:pt>
                <c:pt idx="7889">
                  <c:v>7889</c:v>
                </c:pt>
                <c:pt idx="7890">
                  <c:v>7890</c:v>
                </c:pt>
                <c:pt idx="7891">
                  <c:v>7891</c:v>
                </c:pt>
                <c:pt idx="7892">
                  <c:v>7892</c:v>
                </c:pt>
                <c:pt idx="7893">
                  <c:v>7893</c:v>
                </c:pt>
                <c:pt idx="7894">
                  <c:v>7894</c:v>
                </c:pt>
                <c:pt idx="7895">
                  <c:v>7895</c:v>
                </c:pt>
                <c:pt idx="7896">
                  <c:v>7896</c:v>
                </c:pt>
                <c:pt idx="7897">
                  <c:v>7897</c:v>
                </c:pt>
                <c:pt idx="7898">
                  <c:v>7898</c:v>
                </c:pt>
                <c:pt idx="7899">
                  <c:v>7899</c:v>
                </c:pt>
                <c:pt idx="7900">
                  <c:v>7900</c:v>
                </c:pt>
                <c:pt idx="7901">
                  <c:v>7901</c:v>
                </c:pt>
                <c:pt idx="7902">
                  <c:v>7902</c:v>
                </c:pt>
                <c:pt idx="7903">
                  <c:v>7903</c:v>
                </c:pt>
                <c:pt idx="7904">
                  <c:v>7904</c:v>
                </c:pt>
                <c:pt idx="7905">
                  <c:v>7905</c:v>
                </c:pt>
                <c:pt idx="7906">
                  <c:v>7906</c:v>
                </c:pt>
                <c:pt idx="7907">
                  <c:v>7907</c:v>
                </c:pt>
                <c:pt idx="7908">
                  <c:v>7908</c:v>
                </c:pt>
                <c:pt idx="7909">
                  <c:v>7909</c:v>
                </c:pt>
                <c:pt idx="7910">
                  <c:v>7910</c:v>
                </c:pt>
                <c:pt idx="7911">
                  <c:v>7911</c:v>
                </c:pt>
                <c:pt idx="7912">
                  <c:v>7912</c:v>
                </c:pt>
                <c:pt idx="7913">
                  <c:v>7913</c:v>
                </c:pt>
                <c:pt idx="7914">
                  <c:v>7914</c:v>
                </c:pt>
                <c:pt idx="7915">
                  <c:v>7915</c:v>
                </c:pt>
                <c:pt idx="7916">
                  <c:v>7916</c:v>
                </c:pt>
                <c:pt idx="7917">
                  <c:v>7917</c:v>
                </c:pt>
                <c:pt idx="7918">
                  <c:v>7918</c:v>
                </c:pt>
                <c:pt idx="7919">
                  <c:v>7919</c:v>
                </c:pt>
                <c:pt idx="7920">
                  <c:v>7920</c:v>
                </c:pt>
                <c:pt idx="7921">
                  <c:v>7921</c:v>
                </c:pt>
                <c:pt idx="7922">
                  <c:v>7922</c:v>
                </c:pt>
                <c:pt idx="7923">
                  <c:v>7923</c:v>
                </c:pt>
                <c:pt idx="7924">
                  <c:v>7924</c:v>
                </c:pt>
                <c:pt idx="7925">
                  <c:v>7925</c:v>
                </c:pt>
                <c:pt idx="7926">
                  <c:v>7926</c:v>
                </c:pt>
                <c:pt idx="7927">
                  <c:v>7927</c:v>
                </c:pt>
                <c:pt idx="7928">
                  <c:v>7928</c:v>
                </c:pt>
                <c:pt idx="7929">
                  <c:v>7929</c:v>
                </c:pt>
                <c:pt idx="7930">
                  <c:v>7930</c:v>
                </c:pt>
                <c:pt idx="7931">
                  <c:v>7931</c:v>
                </c:pt>
                <c:pt idx="7932">
                  <c:v>7932</c:v>
                </c:pt>
                <c:pt idx="7933">
                  <c:v>7933</c:v>
                </c:pt>
                <c:pt idx="7934">
                  <c:v>7934</c:v>
                </c:pt>
                <c:pt idx="7935">
                  <c:v>7935</c:v>
                </c:pt>
                <c:pt idx="7936">
                  <c:v>7936</c:v>
                </c:pt>
                <c:pt idx="7937">
                  <c:v>7937</c:v>
                </c:pt>
                <c:pt idx="7938">
                  <c:v>7938</c:v>
                </c:pt>
                <c:pt idx="7939">
                  <c:v>7939</c:v>
                </c:pt>
                <c:pt idx="7940">
                  <c:v>7940</c:v>
                </c:pt>
                <c:pt idx="7941">
                  <c:v>7941</c:v>
                </c:pt>
                <c:pt idx="7942">
                  <c:v>7942</c:v>
                </c:pt>
                <c:pt idx="7943">
                  <c:v>7943</c:v>
                </c:pt>
                <c:pt idx="7944">
                  <c:v>7944</c:v>
                </c:pt>
                <c:pt idx="7945">
                  <c:v>7945</c:v>
                </c:pt>
                <c:pt idx="7946">
                  <c:v>7946</c:v>
                </c:pt>
                <c:pt idx="7947">
                  <c:v>7947</c:v>
                </c:pt>
                <c:pt idx="7948">
                  <c:v>7948</c:v>
                </c:pt>
                <c:pt idx="7949">
                  <c:v>7949</c:v>
                </c:pt>
                <c:pt idx="7950">
                  <c:v>7950</c:v>
                </c:pt>
                <c:pt idx="7951">
                  <c:v>7951</c:v>
                </c:pt>
                <c:pt idx="7952">
                  <c:v>7952</c:v>
                </c:pt>
                <c:pt idx="7953">
                  <c:v>7953</c:v>
                </c:pt>
                <c:pt idx="7954">
                  <c:v>7954</c:v>
                </c:pt>
                <c:pt idx="7955">
                  <c:v>7955</c:v>
                </c:pt>
                <c:pt idx="7956">
                  <c:v>7956</c:v>
                </c:pt>
                <c:pt idx="7957">
                  <c:v>7957</c:v>
                </c:pt>
                <c:pt idx="7958">
                  <c:v>7958</c:v>
                </c:pt>
                <c:pt idx="7959">
                  <c:v>7959</c:v>
                </c:pt>
                <c:pt idx="7960">
                  <c:v>7960</c:v>
                </c:pt>
                <c:pt idx="7961">
                  <c:v>7961</c:v>
                </c:pt>
                <c:pt idx="7962">
                  <c:v>7962</c:v>
                </c:pt>
                <c:pt idx="7963">
                  <c:v>7963</c:v>
                </c:pt>
                <c:pt idx="7964">
                  <c:v>7964</c:v>
                </c:pt>
                <c:pt idx="7965">
                  <c:v>7965</c:v>
                </c:pt>
                <c:pt idx="7966">
                  <c:v>7966</c:v>
                </c:pt>
                <c:pt idx="7967">
                  <c:v>7967</c:v>
                </c:pt>
                <c:pt idx="7968">
                  <c:v>7968</c:v>
                </c:pt>
                <c:pt idx="7969">
                  <c:v>7969</c:v>
                </c:pt>
                <c:pt idx="7970">
                  <c:v>7970</c:v>
                </c:pt>
                <c:pt idx="7971">
                  <c:v>7971</c:v>
                </c:pt>
                <c:pt idx="7972">
                  <c:v>7972</c:v>
                </c:pt>
                <c:pt idx="7973">
                  <c:v>7973</c:v>
                </c:pt>
                <c:pt idx="7974">
                  <c:v>7974</c:v>
                </c:pt>
                <c:pt idx="7975">
                  <c:v>7975</c:v>
                </c:pt>
                <c:pt idx="7976">
                  <c:v>7976</c:v>
                </c:pt>
                <c:pt idx="7977">
                  <c:v>7977</c:v>
                </c:pt>
                <c:pt idx="7978">
                  <c:v>7978</c:v>
                </c:pt>
                <c:pt idx="7979">
                  <c:v>7979</c:v>
                </c:pt>
                <c:pt idx="7980">
                  <c:v>7980</c:v>
                </c:pt>
                <c:pt idx="7981">
                  <c:v>7981</c:v>
                </c:pt>
                <c:pt idx="7982">
                  <c:v>7982</c:v>
                </c:pt>
                <c:pt idx="7983">
                  <c:v>7983</c:v>
                </c:pt>
                <c:pt idx="7984">
                  <c:v>7984</c:v>
                </c:pt>
                <c:pt idx="7985">
                  <c:v>7985</c:v>
                </c:pt>
                <c:pt idx="7986">
                  <c:v>7986</c:v>
                </c:pt>
                <c:pt idx="7987">
                  <c:v>7987</c:v>
                </c:pt>
                <c:pt idx="7988">
                  <c:v>7988</c:v>
                </c:pt>
                <c:pt idx="7989">
                  <c:v>7989</c:v>
                </c:pt>
                <c:pt idx="7990">
                  <c:v>7990</c:v>
                </c:pt>
                <c:pt idx="7991">
                  <c:v>7991</c:v>
                </c:pt>
                <c:pt idx="7992">
                  <c:v>7992</c:v>
                </c:pt>
                <c:pt idx="7993">
                  <c:v>7993</c:v>
                </c:pt>
                <c:pt idx="7994">
                  <c:v>7994</c:v>
                </c:pt>
                <c:pt idx="7995">
                  <c:v>7995</c:v>
                </c:pt>
                <c:pt idx="7996">
                  <c:v>7996</c:v>
                </c:pt>
                <c:pt idx="7997">
                  <c:v>7997</c:v>
                </c:pt>
                <c:pt idx="7998">
                  <c:v>7998</c:v>
                </c:pt>
                <c:pt idx="7999">
                  <c:v>7999</c:v>
                </c:pt>
                <c:pt idx="8000">
                  <c:v>8000</c:v>
                </c:pt>
                <c:pt idx="8001">
                  <c:v>8001</c:v>
                </c:pt>
                <c:pt idx="8002">
                  <c:v>8002</c:v>
                </c:pt>
                <c:pt idx="8003">
                  <c:v>8003</c:v>
                </c:pt>
                <c:pt idx="8004">
                  <c:v>8004</c:v>
                </c:pt>
                <c:pt idx="8005">
                  <c:v>8005</c:v>
                </c:pt>
                <c:pt idx="8006">
                  <c:v>8006</c:v>
                </c:pt>
                <c:pt idx="8007">
                  <c:v>8007</c:v>
                </c:pt>
                <c:pt idx="8008">
                  <c:v>8008</c:v>
                </c:pt>
                <c:pt idx="8009">
                  <c:v>8009</c:v>
                </c:pt>
                <c:pt idx="8010">
                  <c:v>8010</c:v>
                </c:pt>
                <c:pt idx="8011">
                  <c:v>8011</c:v>
                </c:pt>
                <c:pt idx="8012">
                  <c:v>8012</c:v>
                </c:pt>
                <c:pt idx="8013">
                  <c:v>8013</c:v>
                </c:pt>
                <c:pt idx="8014">
                  <c:v>8014</c:v>
                </c:pt>
                <c:pt idx="8015">
                  <c:v>8015</c:v>
                </c:pt>
                <c:pt idx="8016">
                  <c:v>8016</c:v>
                </c:pt>
                <c:pt idx="8017">
                  <c:v>8017</c:v>
                </c:pt>
                <c:pt idx="8018">
                  <c:v>8018</c:v>
                </c:pt>
                <c:pt idx="8019">
                  <c:v>8019</c:v>
                </c:pt>
                <c:pt idx="8020">
                  <c:v>8020</c:v>
                </c:pt>
                <c:pt idx="8021">
                  <c:v>8021</c:v>
                </c:pt>
                <c:pt idx="8022">
                  <c:v>8022</c:v>
                </c:pt>
                <c:pt idx="8023">
                  <c:v>8023</c:v>
                </c:pt>
                <c:pt idx="8024">
                  <c:v>8024</c:v>
                </c:pt>
                <c:pt idx="8025">
                  <c:v>8025</c:v>
                </c:pt>
                <c:pt idx="8026">
                  <c:v>8026</c:v>
                </c:pt>
                <c:pt idx="8027">
                  <c:v>8027</c:v>
                </c:pt>
                <c:pt idx="8028">
                  <c:v>8028</c:v>
                </c:pt>
                <c:pt idx="8029">
                  <c:v>8029</c:v>
                </c:pt>
                <c:pt idx="8030">
                  <c:v>8030</c:v>
                </c:pt>
                <c:pt idx="8031">
                  <c:v>8031</c:v>
                </c:pt>
                <c:pt idx="8032">
                  <c:v>8032</c:v>
                </c:pt>
                <c:pt idx="8033">
                  <c:v>8033</c:v>
                </c:pt>
                <c:pt idx="8034">
                  <c:v>8034</c:v>
                </c:pt>
                <c:pt idx="8035">
                  <c:v>8035</c:v>
                </c:pt>
                <c:pt idx="8036">
                  <c:v>8036</c:v>
                </c:pt>
                <c:pt idx="8037">
                  <c:v>8037</c:v>
                </c:pt>
                <c:pt idx="8038">
                  <c:v>8038</c:v>
                </c:pt>
                <c:pt idx="8039">
                  <c:v>8039</c:v>
                </c:pt>
                <c:pt idx="8040">
                  <c:v>8040</c:v>
                </c:pt>
                <c:pt idx="8041">
                  <c:v>8041</c:v>
                </c:pt>
                <c:pt idx="8042">
                  <c:v>8042</c:v>
                </c:pt>
                <c:pt idx="8043">
                  <c:v>8043</c:v>
                </c:pt>
                <c:pt idx="8044">
                  <c:v>8044</c:v>
                </c:pt>
                <c:pt idx="8045">
                  <c:v>8045</c:v>
                </c:pt>
                <c:pt idx="8046">
                  <c:v>8046</c:v>
                </c:pt>
                <c:pt idx="8047">
                  <c:v>8047</c:v>
                </c:pt>
                <c:pt idx="8048">
                  <c:v>8048</c:v>
                </c:pt>
                <c:pt idx="8049">
                  <c:v>8049</c:v>
                </c:pt>
                <c:pt idx="8050">
                  <c:v>8050</c:v>
                </c:pt>
                <c:pt idx="8051">
                  <c:v>8051</c:v>
                </c:pt>
                <c:pt idx="8052">
                  <c:v>8052</c:v>
                </c:pt>
                <c:pt idx="8053">
                  <c:v>8053</c:v>
                </c:pt>
                <c:pt idx="8054">
                  <c:v>8054</c:v>
                </c:pt>
                <c:pt idx="8055">
                  <c:v>8055</c:v>
                </c:pt>
                <c:pt idx="8056">
                  <c:v>8056</c:v>
                </c:pt>
                <c:pt idx="8057">
                  <c:v>8057</c:v>
                </c:pt>
                <c:pt idx="8058">
                  <c:v>8058</c:v>
                </c:pt>
                <c:pt idx="8059">
                  <c:v>8059</c:v>
                </c:pt>
                <c:pt idx="8060">
                  <c:v>8060</c:v>
                </c:pt>
                <c:pt idx="8061">
                  <c:v>8061</c:v>
                </c:pt>
                <c:pt idx="8062">
                  <c:v>8062</c:v>
                </c:pt>
                <c:pt idx="8063">
                  <c:v>8063</c:v>
                </c:pt>
                <c:pt idx="8064">
                  <c:v>8064</c:v>
                </c:pt>
                <c:pt idx="8065">
                  <c:v>8065</c:v>
                </c:pt>
                <c:pt idx="8066">
                  <c:v>8066</c:v>
                </c:pt>
                <c:pt idx="8067">
                  <c:v>8067</c:v>
                </c:pt>
                <c:pt idx="8068">
                  <c:v>8068</c:v>
                </c:pt>
                <c:pt idx="8069">
                  <c:v>8069</c:v>
                </c:pt>
                <c:pt idx="8070">
                  <c:v>8070</c:v>
                </c:pt>
                <c:pt idx="8071">
                  <c:v>8071</c:v>
                </c:pt>
                <c:pt idx="8072">
                  <c:v>8072</c:v>
                </c:pt>
                <c:pt idx="8073">
                  <c:v>8073</c:v>
                </c:pt>
                <c:pt idx="8074">
                  <c:v>8074</c:v>
                </c:pt>
                <c:pt idx="8075">
                  <c:v>8075</c:v>
                </c:pt>
                <c:pt idx="8076">
                  <c:v>8076</c:v>
                </c:pt>
                <c:pt idx="8077">
                  <c:v>8077</c:v>
                </c:pt>
                <c:pt idx="8078">
                  <c:v>8078</c:v>
                </c:pt>
                <c:pt idx="8079">
                  <c:v>8079</c:v>
                </c:pt>
                <c:pt idx="8080">
                  <c:v>8080</c:v>
                </c:pt>
                <c:pt idx="8081">
                  <c:v>8081</c:v>
                </c:pt>
                <c:pt idx="8082">
                  <c:v>8082</c:v>
                </c:pt>
                <c:pt idx="8083">
                  <c:v>8083</c:v>
                </c:pt>
                <c:pt idx="8084">
                  <c:v>8084</c:v>
                </c:pt>
                <c:pt idx="8085">
                  <c:v>8085</c:v>
                </c:pt>
                <c:pt idx="8086">
                  <c:v>8086</c:v>
                </c:pt>
                <c:pt idx="8087">
                  <c:v>8087</c:v>
                </c:pt>
                <c:pt idx="8088">
                  <c:v>8088</c:v>
                </c:pt>
                <c:pt idx="8089">
                  <c:v>8089</c:v>
                </c:pt>
                <c:pt idx="8090">
                  <c:v>8090</c:v>
                </c:pt>
                <c:pt idx="8091">
                  <c:v>8091</c:v>
                </c:pt>
                <c:pt idx="8092">
                  <c:v>8092</c:v>
                </c:pt>
                <c:pt idx="8093">
                  <c:v>8093</c:v>
                </c:pt>
                <c:pt idx="8094">
                  <c:v>8094</c:v>
                </c:pt>
                <c:pt idx="8095">
                  <c:v>8095</c:v>
                </c:pt>
                <c:pt idx="8096">
                  <c:v>8096</c:v>
                </c:pt>
                <c:pt idx="8097">
                  <c:v>8097</c:v>
                </c:pt>
                <c:pt idx="8098">
                  <c:v>8098</c:v>
                </c:pt>
                <c:pt idx="8099">
                  <c:v>8099</c:v>
                </c:pt>
                <c:pt idx="8100">
                  <c:v>8100</c:v>
                </c:pt>
                <c:pt idx="8101">
                  <c:v>8101</c:v>
                </c:pt>
                <c:pt idx="8102">
                  <c:v>8102</c:v>
                </c:pt>
                <c:pt idx="8103">
                  <c:v>8103</c:v>
                </c:pt>
                <c:pt idx="8104">
                  <c:v>8104</c:v>
                </c:pt>
                <c:pt idx="8105">
                  <c:v>8105</c:v>
                </c:pt>
                <c:pt idx="8106">
                  <c:v>8106</c:v>
                </c:pt>
                <c:pt idx="8107">
                  <c:v>8107</c:v>
                </c:pt>
                <c:pt idx="8108">
                  <c:v>8108</c:v>
                </c:pt>
                <c:pt idx="8109">
                  <c:v>8109</c:v>
                </c:pt>
                <c:pt idx="8110">
                  <c:v>8110</c:v>
                </c:pt>
                <c:pt idx="8111">
                  <c:v>8111</c:v>
                </c:pt>
                <c:pt idx="8112">
                  <c:v>8112</c:v>
                </c:pt>
                <c:pt idx="8113">
                  <c:v>8113</c:v>
                </c:pt>
                <c:pt idx="8114">
                  <c:v>8114</c:v>
                </c:pt>
                <c:pt idx="8115">
                  <c:v>8115</c:v>
                </c:pt>
                <c:pt idx="8116">
                  <c:v>8116</c:v>
                </c:pt>
                <c:pt idx="8117">
                  <c:v>8117</c:v>
                </c:pt>
                <c:pt idx="8118">
                  <c:v>8118</c:v>
                </c:pt>
                <c:pt idx="8119">
                  <c:v>8119</c:v>
                </c:pt>
                <c:pt idx="8120">
                  <c:v>8120</c:v>
                </c:pt>
                <c:pt idx="8121">
                  <c:v>8121</c:v>
                </c:pt>
                <c:pt idx="8122">
                  <c:v>8122</c:v>
                </c:pt>
                <c:pt idx="8123">
                  <c:v>8123</c:v>
                </c:pt>
                <c:pt idx="8124">
                  <c:v>8124</c:v>
                </c:pt>
                <c:pt idx="8125">
                  <c:v>8125</c:v>
                </c:pt>
                <c:pt idx="8126">
                  <c:v>8126</c:v>
                </c:pt>
                <c:pt idx="8127">
                  <c:v>8127</c:v>
                </c:pt>
                <c:pt idx="8128">
                  <c:v>8128</c:v>
                </c:pt>
                <c:pt idx="8129">
                  <c:v>8129</c:v>
                </c:pt>
                <c:pt idx="8130">
                  <c:v>8130</c:v>
                </c:pt>
                <c:pt idx="8131">
                  <c:v>8131</c:v>
                </c:pt>
                <c:pt idx="8132">
                  <c:v>8132</c:v>
                </c:pt>
                <c:pt idx="8133">
                  <c:v>8133</c:v>
                </c:pt>
                <c:pt idx="8134">
                  <c:v>8134</c:v>
                </c:pt>
                <c:pt idx="8135">
                  <c:v>8135</c:v>
                </c:pt>
                <c:pt idx="8136">
                  <c:v>8136</c:v>
                </c:pt>
                <c:pt idx="8137">
                  <c:v>8137</c:v>
                </c:pt>
                <c:pt idx="8138">
                  <c:v>8138</c:v>
                </c:pt>
                <c:pt idx="8139">
                  <c:v>8139</c:v>
                </c:pt>
                <c:pt idx="8140">
                  <c:v>8140</c:v>
                </c:pt>
                <c:pt idx="8141">
                  <c:v>8141</c:v>
                </c:pt>
                <c:pt idx="8142">
                  <c:v>8142</c:v>
                </c:pt>
                <c:pt idx="8143">
                  <c:v>8143</c:v>
                </c:pt>
                <c:pt idx="8144">
                  <c:v>8144</c:v>
                </c:pt>
                <c:pt idx="8145">
                  <c:v>8145</c:v>
                </c:pt>
                <c:pt idx="8146">
                  <c:v>8146</c:v>
                </c:pt>
                <c:pt idx="8147">
                  <c:v>8147</c:v>
                </c:pt>
                <c:pt idx="8148">
                  <c:v>8148</c:v>
                </c:pt>
                <c:pt idx="8149">
                  <c:v>8149</c:v>
                </c:pt>
                <c:pt idx="8150">
                  <c:v>8150</c:v>
                </c:pt>
                <c:pt idx="8151">
                  <c:v>8151</c:v>
                </c:pt>
                <c:pt idx="8152">
                  <c:v>8152</c:v>
                </c:pt>
                <c:pt idx="8153">
                  <c:v>8153</c:v>
                </c:pt>
                <c:pt idx="8154">
                  <c:v>8154</c:v>
                </c:pt>
                <c:pt idx="8155">
                  <c:v>8155</c:v>
                </c:pt>
                <c:pt idx="8156">
                  <c:v>8156</c:v>
                </c:pt>
                <c:pt idx="8157">
                  <c:v>8157</c:v>
                </c:pt>
                <c:pt idx="8158">
                  <c:v>8158</c:v>
                </c:pt>
                <c:pt idx="8159">
                  <c:v>8159</c:v>
                </c:pt>
                <c:pt idx="8160">
                  <c:v>8160</c:v>
                </c:pt>
                <c:pt idx="8161">
                  <c:v>8161</c:v>
                </c:pt>
                <c:pt idx="8162">
                  <c:v>8162</c:v>
                </c:pt>
                <c:pt idx="8163">
                  <c:v>8163</c:v>
                </c:pt>
                <c:pt idx="8164">
                  <c:v>8164</c:v>
                </c:pt>
                <c:pt idx="8165">
                  <c:v>8165</c:v>
                </c:pt>
                <c:pt idx="8166">
                  <c:v>8166</c:v>
                </c:pt>
                <c:pt idx="8167">
                  <c:v>8167</c:v>
                </c:pt>
                <c:pt idx="8168">
                  <c:v>8168</c:v>
                </c:pt>
                <c:pt idx="8169">
                  <c:v>8169</c:v>
                </c:pt>
                <c:pt idx="8170">
                  <c:v>8170</c:v>
                </c:pt>
                <c:pt idx="8171">
                  <c:v>8171</c:v>
                </c:pt>
                <c:pt idx="8172">
                  <c:v>8172</c:v>
                </c:pt>
                <c:pt idx="8173">
                  <c:v>8173</c:v>
                </c:pt>
                <c:pt idx="8174">
                  <c:v>8174</c:v>
                </c:pt>
                <c:pt idx="8175">
                  <c:v>8175</c:v>
                </c:pt>
                <c:pt idx="8176">
                  <c:v>8176</c:v>
                </c:pt>
                <c:pt idx="8177">
                  <c:v>8177</c:v>
                </c:pt>
                <c:pt idx="8178">
                  <c:v>8178</c:v>
                </c:pt>
                <c:pt idx="8179">
                  <c:v>8179</c:v>
                </c:pt>
                <c:pt idx="8180">
                  <c:v>8180</c:v>
                </c:pt>
                <c:pt idx="8181">
                  <c:v>8181</c:v>
                </c:pt>
                <c:pt idx="8182">
                  <c:v>8182</c:v>
                </c:pt>
                <c:pt idx="8183">
                  <c:v>8183</c:v>
                </c:pt>
                <c:pt idx="8184">
                  <c:v>8184</c:v>
                </c:pt>
                <c:pt idx="8185">
                  <c:v>8185</c:v>
                </c:pt>
                <c:pt idx="8186">
                  <c:v>8186</c:v>
                </c:pt>
                <c:pt idx="8187">
                  <c:v>8187</c:v>
                </c:pt>
                <c:pt idx="8188">
                  <c:v>8188</c:v>
                </c:pt>
                <c:pt idx="8189">
                  <c:v>8189</c:v>
                </c:pt>
                <c:pt idx="8190">
                  <c:v>8190</c:v>
                </c:pt>
                <c:pt idx="8191">
                  <c:v>8191</c:v>
                </c:pt>
                <c:pt idx="8192">
                  <c:v>8192</c:v>
                </c:pt>
                <c:pt idx="8193">
                  <c:v>8193</c:v>
                </c:pt>
                <c:pt idx="8194">
                  <c:v>8194</c:v>
                </c:pt>
                <c:pt idx="8195">
                  <c:v>8195</c:v>
                </c:pt>
                <c:pt idx="8196">
                  <c:v>8196</c:v>
                </c:pt>
                <c:pt idx="8197">
                  <c:v>8197</c:v>
                </c:pt>
                <c:pt idx="8198">
                  <c:v>8198</c:v>
                </c:pt>
                <c:pt idx="8199">
                  <c:v>8199</c:v>
                </c:pt>
                <c:pt idx="8200">
                  <c:v>8200</c:v>
                </c:pt>
                <c:pt idx="8201">
                  <c:v>8201</c:v>
                </c:pt>
                <c:pt idx="8202">
                  <c:v>8202</c:v>
                </c:pt>
                <c:pt idx="8203">
                  <c:v>8203</c:v>
                </c:pt>
                <c:pt idx="8204">
                  <c:v>8204</c:v>
                </c:pt>
                <c:pt idx="8205">
                  <c:v>8205</c:v>
                </c:pt>
                <c:pt idx="8206">
                  <c:v>8206</c:v>
                </c:pt>
                <c:pt idx="8207">
                  <c:v>8207</c:v>
                </c:pt>
                <c:pt idx="8208">
                  <c:v>8208</c:v>
                </c:pt>
                <c:pt idx="8209">
                  <c:v>8209</c:v>
                </c:pt>
                <c:pt idx="8210">
                  <c:v>8210</c:v>
                </c:pt>
                <c:pt idx="8211">
                  <c:v>8211</c:v>
                </c:pt>
                <c:pt idx="8212">
                  <c:v>8212</c:v>
                </c:pt>
                <c:pt idx="8213">
                  <c:v>8213</c:v>
                </c:pt>
                <c:pt idx="8214">
                  <c:v>8214</c:v>
                </c:pt>
                <c:pt idx="8215">
                  <c:v>8215</c:v>
                </c:pt>
                <c:pt idx="8216">
                  <c:v>8216</c:v>
                </c:pt>
                <c:pt idx="8217">
                  <c:v>8217</c:v>
                </c:pt>
                <c:pt idx="8218">
                  <c:v>8218</c:v>
                </c:pt>
                <c:pt idx="8219">
                  <c:v>8219</c:v>
                </c:pt>
                <c:pt idx="8220">
                  <c:v>8220</c:v>
                </c:pt>
                <c:pt idx="8221">
                  <c:v>8221</c:v>
                </c:pt>
                <c:pt idx="8222">
                  <c:v>8222</c:v>
                </c:pt>
                <c:pt idx="8223">
                  <c:v>8223</c:v>
                </c:pt>
                <c:pt idx="8224">
                  <c:v>8224</c:v>
                </c:pt>
                <c:pt idx="8225">
                  <c:v>8225</c:v>
                </c:pt>
                <c:pt idx="8226">
                  <c:v>8226</c:v>
                </c:pt>
                <c:pt idx="8227">
                  <c:v>8227</c:v>
                </c:pt>
                <c:pt idx="8228">
                  <c:v>8228</c:v>
                </c:pt>
                <c:pt idx="8229">
                  <c:v>8229</c:v>
                </c:pt>
                <c:pt idx="8230">
                  <c:v>8230</c:v>
                </c:pt>
                <c:pt idx="8231">
                  <c:v>8231</c:v>
                </c:pt>
                <c:pt idx="8232">
                  <c:v>8232</c:v>
                </c:pt>
                <c:pt idx="8233">
                  <c:v>8233</c:v>
                </c:pt>
                <c:pt idx="8234">
                  <c:v>8234</c:v>
                </c:pt>
                <c:pt idx="8235">
                  <c:v>8235</c:v>
                </c:pt>
                <c:pt idx="8236">
                  <c:v>8236</c:v>
                </c:pt>
                <c:pt idx="8237">
                  <c:v>8237</c:v>
                </c:pt>
                <c:pt idx="8238">
                  <c:v>8238</c:v>
                </c:pt>
                <c:pt idx="8239">
                  <c:v>8239</c:v>
                </c:pt>
                <c:pt idx="8240">
                  <c:v>8240</c:v>
                </c:pt>
                <c:pt idx="8241">
                  <c:v>8241</c:v>
                </c:pt>
                <c:pt idx="8242">
                  <c:v>8242</c:v>
                </c:pt>
                <c:pt idx="8243">
                  <c:v>8243</c:v>
                </c:pt>
                <c:pt idx="8244">
                  <c:v>8244</c:v>
                </c:pt>
                <c:pt idx="8245">
                  <c:v>8245</c:v>
                </c:pt>
                <c:pt idx="8246">
                  <c:v>8246</c:v>
                </c:pt>
                <c:pt idx="8247">
                  <c:v>8247</c:v>
                </c:pt>
                <c:pt idx="8248">
                  <c:v>8248</c:v>
                </c:pt>
                <c:pt idx="8249">
                  <c:v>8249</c:v>
                </c:pt>
                <c:pt idx="8250">
                  <c:v>8250</c:v>
                </c:pt>
                <c:pt idx="8251">
                  <c:v>8251</c:v>
                </c:pt>
                <c:pt idx="8252">
                  <c:v>8252</c:v>
                </c:pt>
                <c:pt idx="8253">
                  <c:v>8253</c:v>
                </c:pt>
                <c:pt idx="8254">
                  <c:v>8254</c:v>
                </c:pt>
                <c:pt idx="8255">
                  <c:v>8255</c:v>
                </c:pt>
                <c:pt idx="8256">
                  <c:v>8256</c:v>
                </c:pt>
                <c:pt idx="8257">
                  <c:v>8257</c:v>
                </c:pt>
                <c:pt idx="8258">
                  <c:v>8258</c:v>
                </c:pt>
                <c:pt idx="8259">
                  <c:v>8259</c:v>
                </c:pt>
                <c:pt idx="8260">
                  <c:v>8260</c:v>
                </c:pt>
                <c:pt idx="8261">
                  <c:v>8261</c:v>
                </c:pt>
                <c:pt idx="8262">
                  <c:v>8262</c:v>
                </c:pt>
                <c:pt idx="8263">
                  <c:v>8263</c:v>
                </c:pt>
                <c:pt idx="8264">
                  <c:v>8264</c:v>
                </c:pt>
                <c:pt idx="8265">
                  <c:v>8265</c:v>
                </c:pt>
                <c:pt idx="8266">
                  <c:v>8266</c:v>
                </c:pt>
                <c:pt idx="8267">
                  <c:v>8267</c:v>
                </c:pt>
                <c:pt idx="8268">
                  <c:v>8268</c:v>
                </c:pt>
                <c:pt idx="8269">
                  <c:v>8269</c:v>
                </c:pt>
                <c:pt idx="8270">
                  <c:v>8270</c:v>
                </c:pt>
                <c:pt idx="8271">
                  <c:v>8271</c:v>
                </c:pt>
                <c:pt idx="8272">
                  <c:v>8272</c:v>
                </c:pt>
                <c:pt idx="8273">
                  <c:v>8273</c:v>
                </c:pt>
                <c:pt idx="8274">
                  <c:v>8274</c:v>
                </c:pt>
                <c:pt idx="8275">
                  <c:v>8275</c:v>
                </c:pt>
                <c:pt idx="8276">
                  <c:v>8276</c:v>
                </c:pt>
                <c:pt idx="8277">
                  <c:v>8277</c:v>
                </c:pt>
                <c:pt idx="8278">
                  <c:v>8278</c:v>
                </c:pt>
                <c:pt idx="8279">
                  <c:v>8279</c:v>
                </c:pt>
                <c:pt idx="8280">
                  <c:v>8280</c:v>
                </c:pt>
                <c:pt idx="8281">
                  <c:v>8281</c:v>
                </c:pt>
                <c:pt idx="8282">
                  <c:v>8282</c:v>
                </c:pt>
                <c:pt idx="8283">
                  <c:v>8283</c:v>
                </c:pt>
                <c:pt idx="8284">
                  <c:v>8284</c:v>
                </c:pt>
                <c:pt idx="8285">
                  <c:v>8285</c:v>
                </c:pt>
                <c:pt idx="8286">
                  <c:v>8286</c:v>
                </c:pt>
                <c:pt idx="8287">
                  <c:v>8287</c:v>
                </c:pt>
                <c:pt idx="8288">
                  <c:v>8288</c:v>
                </c:pt>
                <c:pt idx="8289">
                  <c:v>8289</c:v>
                </c:pt>
                <c:pt idx="8290">
                  <c:v>8290</c:v>
                </c:pt>
                <c:pt idx="8291">
                  <c:v>8291</c:v>
                </c:pt>
                <c:pt idx="8292">
                  <c:v>8292</c:v>
                </c:pt>
                <c:pt idx="8293">
                  <c:v>8293</c:v>
                </c:pt>
                <c:pt idx="8294">
                  <c:v>8294</c:v>
                </c:pt>
                <c:pt idx="8295">
                  <c:v>8295</c:v>
                </c:pt>
                <c:pt idx="8296">
                  <c:v>8296</c:v>
                </c:pt>
                <c:pt idx="8297">
                  <c:v>8297</c:v>
                </c:pt>
                <c:pt idx="8298">
                  <c:v>8298</c:v>
                </c:pt>
                <c:pt idx="8299">
                  <c:v>8299</c:v>
                </c:pt>
                <c:pt idx="8300">
                  <c:v>8300</c:v>
                </c:pt>
                <c:pt idx="8301">
                  <c:v>8301</c:v>
                </c:pt>
                <c:pt idx="8302">
                  <c:v>8302</c:v>
                </c:pt>
                <c:pt idx="8303">
                  <c:v>8303</c:v>
                </c:pt>
                <c:pt idx="8304">
                  <c:v>8304</c:v>
                </c:pt>
                <c:pt idx="8305">
                  <c:v>8305</c:v>
                </c:pt>
                <c:pt idx="8306">
                  <c:v>8306</c:v>
                </c:pt>
                <c:pt idx="8307">
                  <c:v>8307</c:v>
                </c:pt>
                <c:pt idx="8308">
                  <c:v>8308</c:v>
                </c:pt>
                <c:pt idx="8309">
                  <c:v>8309</c:v>
                </c:pt>
                <c:pt idx="8310">
                  <c:v>8310</c:v>
                </c:pt>
                <c:pt idx="8311">
                  <c:v>8311</c:v>
                </c:pt>
                <c:pt idx="8312">
                  <c:v>8312</c:v>
                </c:pt>
                <c:pt idx="8313">
                  <c:v>8313</c:v>
                </c:pt>
                <c:pt idx="8314">
                  <c:v>8314</c:v>
                </c:pt>
                <c:pt idx="8315">
                  <c:v>8315</c:v>
                </c:pt>
                <c:pt idx="8316">
                  <c:v>8316</c:v>
                </c:pt>
                <c:pt idx="8317">
                  <c:v>8317</c:v>
                </c:pt>
                <c:pt idx="8318">
                  <c:v>8318</c:v>
                </c:pt>
                <c:pt idx="8319">
                  <c:v>8319</c:v>
                </c:pt>
                <c:pt idx="8320">
                  <c:v>8320</c:v>
                </c:pt>
                <c:pt idx="8321">
                  <c:v>8321</c:v>
                </c:pt>
                <c:pt idx="8322">
                  <c:v>8322</c:v>
                </c:pt>
                <c:pt idx="8323">
                  <c:v>8323</c:v>
                </c:pt>
                <c:pt idx="8324">
                  <c:v>8324</c:v>
                </c:pt>
                <c:pt idx="8325">
                  <c:v>8325</c:v>
                </c:pt>
                <c:pt idx="8326">
                  <c:v>8326</c:v>
                </c:pt>
                <c:pt idx="8327">
                  <c:v>8327</c:v>
                </c:pt>
                <c:pt idx="8328">
                  <c:v>8328</c:v>
                </c:pt>
                <c:pt idx="8329">
                  <c:v>8329</c:v>
                </c:pt>
                <c:pt idx="8330">
                  <c:v>8330</c:v>
                </c:pt>
                <c:pt idx="8331">
                  <c:v>8331</c:v>
                </c:pt>
                <c:pt idx="8332">
                  <c:v>8332</c:v>
                </c:pt>
                <c:pt idx="8333">
                  <c:v>8333</c:v>
                </c:pt>
                <c:pt idx="8334">
                  <c:v>8334</c:v>
                </c:pt>
                <c:pt idx="8335">
                  <c:v>8335</c:v>
                </c:pt>
                <c:pt idx="8336">
                  <c:v>8336</c:v>
                </c:pt>
                <c:pt idx="8337">
                  <c:v>8337</c:v>
                </c:pt>
                <c:pt idx="8338">
                  <c:v>8338</c:v>
                </c:pt>
                <c:pt idx="8339">
                  <c:v>8339</c:v>
                </c:pt>
                <c:pt idx="8340">
                  <c:v>8340</c:v>
                </c:pt>
                <c:pt idx="8341">
                  <c:v>8341</c:v>
                </c:pt>
                <c:pt idx="8342">
                  <c:v>8342</c:v>
                </c:pt>
                <c:pt idx="8343">
                  <c:v>8343</c:v>
                </c:pt>
                <c:pt idx="8344">
                  <c:v>8344</c:v>
                </c:pt>
                <c:pt idx="8345">
                  <c:v>8345</c:v>
                </c:pt>
                <c:pt idx="8346">
                  <c:v>8346</c:v>
                </c:pt>
                <c:pt idx="8347">
                  <c:v>8347</c:v>
                </c:pt>
                <c:pt idx="8348">
                  <c:v>8348</c:v>
                </c:pt>
                <c:pt idx="8349">
                  <c:v>8349</c:v>
                </c:pt>
                <c:pt idx="8350">
                  <c:v>8350</c:v>
                </c:pt>
                <c:pt idx="8351">
                  <c:v>8351</c:v>
                </c:pt>
                <c:pt idx="8352">
                  <c:v>8352</c:v>
                </c:pt>
                <c:pt idx="8353">
                  <c:v>8353</c:v>
                </c:pt>
                <c:pt idx="8354">
                  <c:v>8354</c:v>
                </c:pt>
                <c:pt idx="8355">
                  <c:v>8355</c:v>
                </c:pt>
                <c:pt idx="8356">
                  <c:v>8356</c:v>
                </c:pt>
                <c:pt idx="8357">
                  <c:v>8357</c:v>
                </c:pt>
                <c:pt idx="8358">
                  <c:v>8358</c:v>
                </c:pt>
                <c:pt idx="8359">
                  <c:v>8359</c:v>
                </c:pt>
                <c:pt idx="8360">
                  <c:v>8360</c:v>
                </c:pt>
                <c:pt idx="8361">
                  <c:v>8361</c:v>
                </c:pt>
                <c:pt idx="8362">
                  <c:v>8362</c:v>
                </c:pt>
                <c:pt idx="8363">
                  <c:v>8363</c:v>
                </c:pt>
                <c:pt idx="8364">
                  <c:v>8364</c:v>
                </c:pt>
                <c:pt idx="8365">
                  <c:v>8365</c:v>
                </c:pt>
                <c:pt idx="8366">
                  <c:v>8366</c:v>
                </c:pt>
                <c:pt idx="8367">
                  <c:v>8367</c:v>
                </c:pt>
                <c:pt idx="8368">
                  <c:v>8368</c:v>
                </c:pt>
                <c:pt idx="8369">
                  <c:v>8369</c:v>
                </c:pt>
                <c:pt idx="8370">
                  <c:v>8370</c:v>
                </c:pt>
                <c:pt idx="8371">
                  <c:v>8371</c:v>
                </c:pt>
                <c:pt idx="8372">
                  <c:v>8372</c:v>
                </c:pt>
                <c:pt idx="8373">
                  <c:v>8373</c:v>
                </c:pt>
                <c:pt idx="8374">
                  <c:v>8374</c:v>
                </c:pt>
                <c:pt idx="8375">
                  <c:v>8375</c:v>
                </c:pt>
                <c:pt idx="8376">
                  <c:v>8376</c:v>
                </c:pt>
                <c:pt idx="8377">
                  <c:v>8377</c:v>
                </c:pt>
                <c:pt idx="8378">
                  <c:v>8378</c:v>
                </c:pt>
                <c:pt idx="8379">
                  <c:v>8379</c:v>
                </c:pt>
                <c:pt idx="8380">
                  <c:v>8380</c:v>
                </c:pt>
                <c:pt idx="8381">
                  <c:v>8381</c:v>
                </c:pt>
                <c:pt idx="8382">
                  <c:v>8382</c:v>
                </c:pt>
                <c:pt idx="8383">
                  <c:v>8383</c:v>
                </c:pt>
                <c:pt idx="8384">
                  <c:v>8384</c:v>
                </c:pt>
                <c:pt idx="8385">
                  <c:v>8385</c:v>
                </c:pt>
                <c:pt idx="8386">
                  <c:v>8386</c:v>
                </c:pt>
                <c:pt idx="8387">
                  <c:v>8387</c:v>
                </c:pt>
                <c:pt idx="8388">
                  <c:v>8388</c:v>
                </c:pt>
                <c:pt idx="8389">
                  <c:v>8389</c:v>
                </c:pt>
                <c:pt idx="8390">
                  <c:v>8390</c:v>
                </c:pt>
                <c:pt idx="8391">
                  <c:v>8391</c:v>
                </c:pt>
                <c:pt idx="8392">
                  <c:v>8392</c:v>
                </c:pt>
                <c:pt idx="8393">
                  <c:v>8393</c:v>
                </c:pt>
                <c:pt idx="8394">
                  <c:v>8394</c:v>
                </c:pt>
                <c:pt idx="8395">
                  <c:v>8395</c:v>
                </c:pt>
                <c:pt idx="8396">
                  <c:v>8396</c:v>
                </c:pt>
                <c:pt idx="8397">
                  <c:v>8397</c:v>
                </c:pt>
                <c:pt idx="8398">
                  <c:v>8398</c:v>
                </c:pt>
                <c:pt idx="8399">
                  <c:v>8399</c:v>
                </c:pt>
                <c:pt idx="8400">
                  <c:v>8400</c:v>
                </c:pt>
                <c:pt idx="8401">
                  <c:v>8401</c:v>
                </c:pt>
                <c:pt idx="8402">
                  <c:v>8402</c:v>
                </c:pt>
                <c:pt idx="8403">
                  <c:v>8403</c:v>
                </c:pt>
                <c:pt idx="8404">
                  <c:v>8404</c:v>
                </c:pt>
                <c:pt idx="8405">
                  <c:v>8405</c:v>
                </c:pt>
                <c:pt idx="8406">
                  <c:v>8406</c:v>
                </c:pt>
                <c:pt idx="8407">
                  <c:v>8407</c:v>
                </c:pt>
                <c:pt idx="8408">
                  <c:v>8408</c:v>
                </c:pt>
                <c:pt idx="8409">
                  <c:v>8409</c:v>
                </c:pt>
                <c:pt idx="8410">
                  <c:v>8410</c:v>
                </c:pt>
                <c:pt idx="8411">
                  <c:v>8411</c:v>
                </c:pt>
                <c:pt idx="8412">
                  <c:v>8412</c:v>
                </c:pt>
                <c:pt idx="8413">
                  <c:v>8413</c:v>
                </c:pt>
                <c:pt idx="8414">
                  <c:v>8414</c:v>
                </c:pt>
                <c:pt idx="8415">
                  <c:v>8415</c:v>
                </c:pt>
                <c:pt idx="8416">
                  <c:v>8416</c:v>
                </c:pt>
                <c:pt idx="8417">
                  <c:v>8417</c:v>
                </c:pt>
                <c:pt idx="8418">
                  <c:v>8418</c:v>
                </c:pt>
                <c:pt idx="8419">
                  <c:v>8419</c:v>
                </c:pt>
                <c:pt idx="8420">
                  <c:v>8420</c:v>
                </c:pt>
                <c:pt idx="8421">
                  <c:v>8421</c:v>
                </c:pt>
                <c:pt idx="8422">
                  <c:v>8422</c:v>
                </c:pt>
                <c:pt idx="8423">
                  <c:v>8423</c:v>
                </c:pt>
                <c:pt idx="8424">
                  <c:v>8424</c:v>
                </c:pt>
                <c:pt idx="8425">
                  <c:v>8425</c:v>
                </c:pt>
                <c:pt idx="8426">
                  <c:v>8426</c:v>
                </c:pt>
                <c:pt idx="8427">
                  <c:v>8427</c:v>
                </c:pt>
                <c:pt idx="8428">
                  <c:v>8428</c:v>
                </c:pt>
                <c:pt idx="8429">
                  <c:v>8429</c:v>
                </c:pt>
                <c:pt idx="8430">
                  <c:v>8430</c:v>
                </c:pt>
                <c:pt idx="8431">
                  <c:v>8431</c:v>
                </c:pt>
                <c:pt idx="8432">
                  <c:v>8432</c:v>
                </c:pt>
                <c:pt idx="8433">
                  <c:v>8433</c:v>
                </c:pt>
                <c:pt idx="8434">
                  <c:v>8434</c:v>
                </c:pt>
                <c:pt idx="8435">
                  <c:v>8435</c:v>
                </c:pt>
                <c:pt idx="8436">
                  <c:v>8436</c:v>
                </c:pt>
                <c:pt idx="8437">
                  <c:v>8437</c:v>
                </c:pt>
                <c:pt idx="8438">
                  <c:v>8438</c:v>
                </c:pt>
                <c:pt idx="8439">
                  <c:v>8439</c:v>
                </c:pt>
                <c:pt idx="8440">
                  <c:v>8440</c:v>
                </c:pt>
                <c:pt idx="8441">
                  <c:v>8441</c:v>
                </c:pt>
                <c:pt idx="8442">
                  <c:v>8442</c:v>
                </c:pt>
                <c:pt idx="8443">
                  <c:v>8443</c:v>
                </c:pt>
                <c:pt idx="8444">
                  <c:v>8444</c:v>
                </c:pt>
                <c:pt idx="8445">
                  <c:v>8445</c:v>
                </c:pt>
                <c:pt idx="8446">
                  <c:v>8446</c:v>
                </c:pt>
                <c:pt idx="8447">
                  <c:v>8447</c:v>
                </c:pt>
                <c:pt idx="8448">
                  <c:v>8448</c:v>
                </c:pt>
                <c:pt idx="8449">
                  <c:v>8449</c:v>
                </c:pt>
                <c:pt idx="8450">
                  <c:v>8450</c:v>
                </c:pt>
                <c:pt idx="8451">
                  <c:v>8451</c:v>
                </c:pt>
                <c:pt idx="8452">
                  <c:v>8452</c:v>
                </c:pt>
                <c:pt idx="8453">
                  <c:v>8453</c:v>
                </c:pt>
                <c:pt idx="8454">
                  <c:v>8454</c:v>
                </c:pt>
                <c:pt idx="8455">
                  <c:v>8455</c:v>
                </c:pt>
                <c:pt idx="8456">
                  <c:v>8456</c:v>
                </c:pt>
                <c:pt idx="8457">
                  <c:v>8457</c:v>
                </c:pt>
                <c:pt idx="8458">
                  <c:v>8458</c:v>
                </c:pt>
                <c:pt idx="8459">
                  <c:v>8459</c:v>
                </c:pt>
                <c:pt idx="8460">
                  <c:v>8460</c:v>
                </c:pt>
                <c:pt idx="8461">
                  <c:v>8461</c:v>
                </c:pt>
                <c:pt idx="8462">
                  <c:v>8462</c:v>
                </c:pt>
                <c:pt idx="8463">
                  <c:v>8463</c:v>
                </c:pt>
                <c:pt idx="8464">
                  <c:v>8464</c:v>
                </c:pt>
                <c:pt idx="8465">
                  <c:v>8465</c:v>
                </c:pt>
                <c:pt idx="8466">
                  <c:v>8466</c:v>
                </c:pt>
                <c:pt idx="8467">
                  <c:v>8467</c:v>
                </c:pt>
                <c:pt idx="8468">
                  <c:v>8468</c:v>
                </c:pt>
                <c:pt idx="8469">
                  <c:v>8469</c:v>
                </c:pt>
                <c:pt idx="8470">
                  <c:v>8470</c:v>
                </c:pt>
                <c:pt idx="8471">
                  <c:v>8471</c:v>
                </c:pt>
                <c:pt idx="8472">
                  <c:v>8472</c:v>
                </c:pt>
                <c:pt idx="8473">
                  <c:v>8473</c:v>
                </c:pt>
                <c:pt idx="8474">
                  <c:v>8474</c:v>
                </c:pt>
                <c:pt idx="8475">
                  <c:v>8475</c:v>
                </c:pt>
                <c:pt idx="8476">
                  <c:v>8476</c:v>
                </c:pt>
                <c:pt idx="8477">
                  <c:v>8477</c:v>
                </c:pt>
                <c:pt idx="8478">
                  <c:v>8478</c:v>
                </c:pt>
                <c:pt idx="8479">
                  <c:v>8479</c:v>
                </c:pt>
                <c:pt idx="8480">
                  <c:v>8480</c:v>
                </c:pt>
                <c:pt idx="8481">
                  <c:v>8481</c:v>
                </c:pt>
                <c:pt idx="8482">
                  <c:v>8482</c:v>
                </c:pt>
                <c:pt idx="8483">
                  <c:v>8483</c:v>
                </c:pt>
                <c:pt idx="8484">
                  <c:v>8484</c:v>
                </c:pt>
                <c:pt idx="8485">
                  <c:v>8485</c:v>
                </c:pt>
                <c:pt idx="8486">
                  <c:v>8486</c:v>
                </c:pt>
                <c:pt idx="8487">
                  <c:v>8487</c:v>
                </c:pt>
                <c:pt idx="8488">
                  <c:v>8488</c:v>
                </c:pt>
                <c:pt idx="8489">
                  <c:v>8489</c:v>
                </c:pt>
                <c:pt idx="8490">
                  <c:v>8490</c:v>
                </c:pt>
                <c:pt idx="8491">
                  <c:v>8491</c:v>
                </c:pt>
                <c:pt idx="8492">
                  <c:v>8492</c:v>
                </c:pt>
                <c:pt idx="8493">
                  <c:v>8493</c:v>
                </c:pt>
                <c:pt idx="8494">
                  <c:v>8494</c:v>
                </c:pt>
                <c:pt idx="8495">
                  <c:v>8495</c:v>
                </c:pt>
                <c:pt idx="8496">
                  <c:v>8496</c:v>
                </c:pt>
                <c:pt idx="8497">
                  <c:v>8497</c:v>
                </c:pt>
                <c:pt idx="8498">
                  <c:v>8498</c:v>
                </c:pt>
                <c:pt idx="8499">
                  <c:v>8499</c:v>
                </c:pt>
                <c:pt idx="8500">
                  <c:v>8500</c:v>
                </c:pt>
                <c:pt idx="8501">
                  <c:v>8501</c:v>
                </c:pt>
                <c:pt idx="8502">
                  <c:v>8502</c:v>
                </c:pt>
                <c:pt idx="8503">
                  <c:v>8503</c:v>
                </c:pt>
                <c:pt idx="8504">
                  <c:v>8504</c:v>
                </c:pt>
                <c:pt idx="8505">
                  <c:v>8505</c:v>
                </c:pt>
                <c:pt idx="8506">
                  <c:v>8506</c:v>
                </c:pt>
                <c:pt idx="8507">
                  <c:v>8507</c:v>
                </c:pt>
                <c:pt idx="8508">
                  <c:v>8508</c:v>
                </c:pt>
                <c:pt idx="8509">
                  <c:v>8509</c:v>
                </c:pt>
                <c:pt idx="8510">
                  <c:v>8510</c:v>
                </c:pt>
                <c:pt idx="8511">
                  <c:v>8511</c:v>
                </c:pt>
                <c:pt idx="8512">
                  <c:v>8512</c:v>
                </c:pt>
                <c:pt idx="8513">
                  <c:v>8513</c:v>
                </c:pt>
                <c:pt idx="8514">
                  <c:v>8514</c:v>
                </c:pt>
                <c:pt idx="8515">
                  <c:v>8515</c:v>
                </c:pt>
                <c:pt idx="8516">
                  <c:v>8516</c:v>
                </c:pt>
                <c:pt idx="8517">
                  <c:v>8517</c:v>
                </c:pt>
                <c:pt idx="8518">
                  <c:v>8518</c:v>
                </c:pt>
                <c:pt idx="8519">
                  <c:v>8519</c:v>
                </c:pt>
                <c:pt idx="8520">
                  <c:v>8520</c:v>
                </c:pt>
                <c:pt idx="8521">
                  <c:v>8521</c:v>
                </c:pt>
                <c:pt idx="8522">
                  <c:v>8522</c:v>
                </c:pt>
                <c:pt idx="8523">
                  <c:v>8523</c:v>
                </c:pt>
                <c:pt idx="8524">
                  <c:v>8524</c:v>
                </c:pt>
                <c:pt idx="8525">
                  <c:v>8525</c:v>
                </c:pt>
                <c:pt idx="8526">
                  <c:v>8526</c:v>
                </c:pt>
                <c:pt idx="8527">
                  <c:v>8527</c:v>
                </c:pt>
                <c:pt idx="8528">
                  <c:v>8528</c:v>
                </c:pt>
                <c:pt idx="8529">
                  <c:v>8529</c:v>
                </c:pt>
                <c:pt idx="8530">
                  <c:v>8530</c:v>
                </c:pt>
                <c:pt idx="8531">
                  <c:v>8531</c:v>
                </c:pt>
                <c:pt idx="8532">
                  <c:v>8532</c:v>
                </c:pt>
                <c:pt idx="8533">
                  <c:v>8533</c:v>
                </c:pt>
                <c:pt idx="8534">
                  <c:v>8534</c:v>
                </c:pt>
                <c:pt idx="8535">
                  <c:v>8535</c:v>
                </c:pt>
                <c:pt idx="8536">
                  <c:v>8536</c:v>
                </c:pt>
                <c:pt idx="8537">
                  <c:v>8537</c:v>
                </c:pt>
                <c:pt idx="8538">
                  <c:v>8538</c:v>
                </c:pt>
                <c:pt idx="8539">
                  <c:v>8539</c:v>
                </c:pt>
                <c:pt idx="8540">
                  <c:v>8540</c:v>
                </c:pt>
                <c:pt idx="8541">
                  <c:v>8541</c:v>
                </c:pt>
                <c:pt idx="8542">
                  <c:v>8542</c:v>
                </c:pt>
                <c:pt idx="8543">
                  <c:v>8543</c:v>
                </c:pt>
                <c:pt idx="8544">
                  <c:v>8544</c:v>
                </c:pt>
                <c:pt idx="8545">
                  <c:v>8545</c:v>
                </c:pt>
                <c:pt idx="8546">
                  <c:v>8546</c:v>
                </c:pt>
                <c:pt idx="8547">
                  <c:v>8547</c:v>
                </c:pt>
                <c:pt idx="8548">
                  <c:v>8548</c:v>
                </c:pt>
                <c:pt idx="8549">
                  <c:v>8549</c:v>
                </c:pt>
                <c:pt idx="8550">
                  <c:v>8550</c:v>
                </c:pt>
                <c:pt idx="8551">
                  <c:v>8551</c:v>
                </c:pt>
                <c:pt idx="8552">
                  <c:v>8552</c:v>
                </c:pt>
                <c:pt idx="8553">
                  <c:v>8553</c:v>
                </c:pt>
                <c:pt idx="8554">
                  <c:v>8554</c:v>
                </c:pt>
                <c:pt idx="8555">
                  <c:v>8555</c:v>
                </c:pt>
                <c:pt idx="8556">
                  <c:v>8556</c:v>
                </c:pt>
                <c:pt idx="8557">
                  <c:v>8557</c:v>
                </c:pt>
                <c:pt idx="8558">
                  <c:v>8558</c:v>
                </c:pt>
                <c:pt idx="8559">
                  <c:v>8559</c:v>
                </c:pt>
                <c:pt idx="8560">
                  <c:v>8560</c:v>
                </c:pt>
                <c:pt idx="8561">
                  <c:v>8561</c:v>
                </c:pt>
                <c:pt idx="8562">
                  <c:v>8562</c:v>
                </c:pt>
                <c:pt idx="8563">
                  <c:v>8563</c:v>
                </c:pt>
                <c:pt idx="8564">
                  <c:v>8564</c:v>
                </c:pt>
                <c:pt idx="8565">
                  <c:v>8565</c:v>
                </c:pt>
                <c:pt idx="8566">
                  <c:v>8566</c:v>
                </c:pt>
                <c:pt idx="8567">
                  <c:v>8567</c:v>
                </c:pt>
                <c:pt idx="8568">
                  <c:v>8568</c:v>
                </c:pt>
                <c:pt idx="8569">
                  <c:v>8569</c:v>
                </c:pt>
                <c:pt idx="8570">
                  <c:v>8570</c:v>
                </c:pt>
                <c:pt idx="8571">
                  <c:v>8571</c:v>
                </c:pt>
                <c:pt idx="8572">
                  <c:v>8572</c:v>
                </c:pt>
                <c:pt idx="8573">
                  <c:v>8573</c:v>
                </c:pt>
                <c:pt idx="8574">
                  <c:v>8574</c:v>
                </c:pt>
                <c:pt idx="8575">
                  <c:v>8575</c:v>
                </c:pt>
                <c:pt idx="8576">
                  <c:v>8576</c:v>
                </c:pt>
                <c:pt idx="8577">
                  <c:v>8577</c:v>
                </c:pt>
                <c:pt idx="8578">
                  <c:v>8578</c:v>
                </c:pt>
                <c:pt idx="8579">
                  <c:v>8579</c:v>
                </c:pt>
                <c:pt idx="8580">
                  <c:v>8580</c:v>
                </c:pt>
                <c:pt idx="8581">
                  <c:v>8581</c:v>
                </c:pt>
                <c:pt idx="8582">
                  <c:v>8582</c:v>
                </c:pt>
                <c:pt idx="8583">
                  <c:v>8583</c:v>
                </c:pt>
                <c:pt idx="8584">
                  <c:v>8584</c:v>
                </c:pt>
                <c:pt idx="8585">
                  <c:v>8585</c:v>
                </c:pt>
                <c:pt idx="8586">
                  <c:v>8586</c:v>
                </c:pt>
                <c:pt idx="8587">
                  <c:v>8587</c:v>
                </c:pt>
                <c:pt idx="8588">
                  <c:v>8588</c:v>
                </c:pt>
                <c:pt idx="8589">
                  <c:v>8589</c:v>
                </c:pt>
                <c:pt idx="8590">
                  <c:v>8590</c:v>
                </c:pt>
                <c:pt idx="8591">
                  <c:v>8591</c:v>
                </c:pt>
                <c:pt idx="8592">
                  <c:v>8592</c:v>
                </c:pt>
                <c:pt idx="8593">
                  <c:v>8593</c:v>
                </c:pt>
                <c:pt idx="8594">
                  <c:v>8594</c:v>
                </c:pt>
                <c:pt idx="8595">
                  <c:v>8595</c:v>
                </c:pt>
                <c:pt idx="8596">
                  <c:v>8596</c:v>
                </c:pt>
                <c:pt idx="8597">
                  <c:v>8597</c:v>
                </c:pt>
                <c:pt idx="8598">
                  <c:v>8598</c:v>
                </c:pt>
                <c:pt idx="8599">
                  <c:v>8599</c:v>
                </c:pt>
                <c:pt idx="8600">
                  <c:v>8600</c:v>
                </c:pt>
                <c:pt idx="8601">
                  <c:v>8601</c:v>
                </c:pt>
                <c:pt idx="8602">
                  <c:v>8602</c:v>
                </c:pt>
                <c:pt idx="8603">
                  <c:v>8603</c:v>
                </c:pt>
                <c:pt idx="8604">
                  <c:v>8604</c:v>
                </c:pt>
                <c:pt idx="8605">
                  <c:v>8605</c:v>
                </c:pt>
                <c:pt idx="8606">
                  <c:v>8606</c:v>
                </c:pt>
                <c:pt idx="8607">
                  <c:v>8607</c:v>
                </c:pt>
                <c:pt idx="8608">
                  <c:v>8608</c:v>
                </c:pt>
                <c:pt idx="8609">
                  <c:v>8609</c:v>
                </c:pt>
                <c:pt idx="8610">
                  <c:v>8610</c:v>
                </c:pt>
                <c:pt idx="8611">
                  <c:v>8611</c:v>
                </c:pt>
                <c:pt idx="8612">
                  <c:v>8612</c:v>
                </c:pt>
                <c:pt idx="8613">
                  <c:v>8613</c:v>
                </c:pt>
                <c:pt idx="8614">
                  <c:v>8614</c:v>
                </c:pt>
                <c:pt idx="8615">
                  <c:v>8615</c:v>
                </c:pt>
                <c:pt idx="8616">
                  <c:v>8616</c:v>
                </c:pt>
                <c:pt idx="8617">
                  <c:v>8617</c:v>
                </c:pt>
                <c:pt idx="8618">
                  <c:v>8618</c:v>
                </c:pt>
                <c:pt idx="8619">
                  <c:v>8619</c:v>
                </c:pt>
                <c:pt idx="8620">
                  <c:v>8620</c:v>
                </c:pt>
                <c:pt idx="8621">
                  <c:v>8621</c:v>
                </c:pt>
                <c:pt idx="8622">
                  <c:v>8622</c:v>
                </c:pt>
                <c:pt idx="8623">
                  <c:v>8623</c:v>
                </c:pt>
                <c:pt idx="8624">
                  <c:v>8624</c:v>
                </c:pt>
                <c:pt idx="8625">
                  <c:v>8625</c:v>
                </c:pt>
                <c:pt idx="8626">
                  <c:v>8626</c:v>
                </c:pt>
                <c:pt idx="8627">
                  <c:v>8627</c:v>
                </c:pt>
                <c:pt idx="8628">
                  <c:v>8628</c:v>
                </c:pt>
                <c:pt idx="8629">
                  <c:v>8629</c:v>
                </c:pt>
                <c:pt idx="8630">
                  <c:v>8630</c:v>
                </c:pt>
                <c:pt idx="8631">
                  <c:v>8631</c:v>
                </c:pt>
                <c:pt idx="8632">
                  <c:v>8632</c:v>
                </c:pt>
                <c:pt idx="8633">
                  <c:v>8633</c:v>
                </c:pt>
                <c:pt idx="8634">
                  <c:v>8634</c:v>
                </c:pt>
                <c:pt idx="8635">
                  <c:v>8635</c:v>
                </c:pt>
                <c:pt idx="8636">
                  <c:v>8636</c:v>
                </c:pt>
                <c:pt idx="8637">
                  <c:v>8637</c:v>
                </c:pt>
                <c:pt idx="8638">
                  <c:v>8638</c:v>
                </c:pt>
                <c:pt idx="8639">
                  <c:v>8639</c:v>
                </c:pt>
                <c:pt idx="8640">
                  <c:v>8640</c:v>
                </c:pt>
                <c:pt idx="8641">
                  <c:v>8641</c:v>
                </c:pt>
                <c:pt idx="8642">
                  <c:v>8642</c:v>
                </c:pt>
                <c:pt idx="8643">
                  <c:v>8643</c:v>
                </c:pt>
                <c:pt idx="8644">
                  <c:v>8644</c:v>
                </c:pt>
                <c:pt idx="8645">
                  <c:v>8645</c:v>
                </c:pt>
                <c:pt idx="8646">
                  <c:v>8646</c:v>
                </c:pt>
                <c:pt idx="8647">
                  <c:v>8647</c:v>
                </c:pt>
                <c:pt idx="8648">
                  <c:v>8648</c:v>
                </c:pt>
                <c:pt idx="8649">
                  <c:v>8649</c:v>
                </c:pt>
                <c:pt idx="8650">
                  <c:v>8650</c:v>
                </c:pt>
                <c:pt idx="8651">
                  <c:v>8651</c:v>
                </c:pt>
                <c:pt idx="8652">
                  <c:v>8652</c:v>
                </c:pt>
                <c:pt idx="8653">
                  <c:v>8653</c:v>
                </c:pt>
                <c:pt idx="8654">
                  <c:v>8654</c:v>
                </c:pt>
                <c:pt idx="8655">
                  <c:v>8655</c:v>
                </c:pt>
                <c:pt idx="8656">
                  <c:v>8656</c:v>
                </c:pt>
                <c:pt idx="8657">
                  <c:v>8657</c:v>
                </c:pt>
                <c:pt idx="8658">
                  <c:v>8658</c:v>
                </c:pt>
                <c:pt idx="8659">
                  <c:v>8659</c:v>
                </c:pt>
                <c:pt idx="8660">
                  <c:v>8660</c:v>
                </c:pt>
                <c:pt idx="8661">
                  <c:v>8661</c:v>
                </c:pt>
                <c:pt idx="8662">
                  <c:v>8662</c:v>
                </c:pt>
                <c:pt idx="8663">
                  <c:v>8663</c:v>
                </c:pt>
                <c:pt idx="8664">
                  <c:v>8664</c:v>
                </c:pt>
                <c:pt idx="8665">
                  <c:v>8665</c:v>
                </c:pt>
                <c:pt idx="8666">
                  <c:v>8666</c:v>
                </c:pt>
                <c:pt idx="8667">
                  <c:v>8667</c:v>
                </c:pt>
                <c:pt idx="8668">
                  <c:v>8668</c:v>
                </c:pt>
                <c:pt idx="8669">
                  <c:v>8669</c:v>
                </c:pt>
                <c:pt idx="8670">
                  <c:v>8670</c:v>
                </c:pt>
                <c:pt idx="8671">
                  <c:v>8671</c:v>
                </c:pt>
                <c:pt idx="8672">
                  <c:v>8672</c:v>
                </c:pt>
                <c:pt idx="8673">
                  <c:v>8673</c:v>
                </c:pt>
                <c:pt idx="8674">
                  <c:v>8674</c:v>
                </c:pt>
                <c:pt idx="8675">
                  <c:v>8675</c:v>
                </c:pt>
                <c:pt idx="8676">
                  <c:v>8676</c:v>
                </c:pt>
                <c:pt idx="8677">
                  <c:v>8677</c:v>
                </c:pt>
                <c:pt idx="8678">
                  <c:v>8678</c:v>
                </c:pt>
                <c:pt idx="8679">
                  <c:v>8679</c:v>
                </c:pt>
                <c:pt idx="8680">
                  <c:v>8680</c:v>
                </c:pt>
                <c:pt idx="8681">
                  <c:v>8681</c:v>
                </c:pt>
                <c:pt idx="8682">
                  <c:v>8682</c:v>
                </c:pt>
                <c:pt idx="8683">
                  <c:v>8683</c:v>
                </c:pt>
                <c:pt idx="8684">
                  <c:v>8684</c:v>
                </c:pt>
                <c:pt idx="8685">
                  <c:v>8685</c:v>
                </c:pt>
                <c:pt idx="8686">
                  <c:v>8686</c:v>
                </c:pt>
                <c:pt idx="8687">
                  <c:v>8687</c:v>
                </c:pt>
                <c:pt idx="8688">
                  <c:v>8688</c:v>
                </c:pt>
                <c:pt idx="8689">
                  <c:v>8689</c:v>
                </c:pt>
                <c:pt idx="8690">
                  <c:v>8690</c:v>
                </c:pt>
                <c:pt idx="8691">
                  <c:v>8691</c:v>
                </c:pt>
                <c:pt idx="8692">
                  <c:v>8692</c:v>
                </c:pt>
                <c:pt idx="8693">
                  <c:v>8693</c:v>
                </c:pt>
                <c:pt idx="8694">
                  <c:v>8694</c:v>
                </c:pt>
                <c:pt idx="8695">
                  <c:v>8695</c:v>
                </c:pt>
                <c:pt idx="8696">
                  <c:v>8696</c:v>
                </c:pt>
                <c:pt idx="8697">
                  <c:v>8697</c:v>
                </c:pt>
                <c:pt idx="8698">
                  <c:v>8698</c:v>
                </c:pt>
                <c:pt idx="8699">
                  <c:v>8699</c:v>
                </c:pt>
                <c:pt idx="8700">
                  <c:v>8700</c:v>
                </c:pt>
                <c:pt idx="8701">
                  <c:v>8701</c:v>
                </c:pt>
                <c:pt idx="8702">
                  <c:v>8702</c:v>
                </c:pt>
                <c:pt idx="8703">
                  <c:v>8703</c:v>
                </c:pt>
                <c:pt idx="8704">
                  <c:v>8704</c:v>
                </c:pt>
                <c:pt idx="8705">
                  <c:v>8705</c:v>
                </c:pt>
                <c:pt idx="8706">
                  <c:v>8706</c:v>
                </c:pt>
                <c:pt idx="8707">
                  <c:v>8707</c:v>
                </c:pt>
                <c:pt idx="8708">
                  <c:v>8708</c:v>
                </c:pt>
                <c:pt idx="8709">
                  <c:v>8709</c:v>
                </c:pt>
                <c:pt idx="8710">
                  <c:v>8710</c:v>
                </c:pt>
                <c:pt idx="8711">
                  <c:v>8711</c:v>
                </c:pt>
                <c:pt idx="8712">
                  <c:v>8712</c:v>
                </c:pt>
                <c:pt idx="8713">
                  <c:v>8713</c:v>
                </c:pt>
                <c:pt idx="8714">
                  <c:v>8714</c:v>
                </c:pt>
                <c:pt idx="8715">
                  <c:v>8715</c:v>
                </c:pt>
                <c:pt idx="8716">
                  <c:v>8716</c:v>
                </c:pt>
                <c:pt idx="8717">
                  <c:v>8717</c:v>
                </c:pt>
                <c:pt idx="8718">
                  <c:v>8718</c:v>
                </c:pt>
                <c:pt idx="8719">
                  <c:v>8719</c:v>
                </c:pt>
                <c:pt idx="8720">
                  <c:v>8720</c:v>
                </c:pt>
                <c:pt idx="8721">
                  <c:v>8721</c:v>
                </c:pt>
                <c:pt idx="8722">
                  <c:v>8722</c:v>
                </c:pt>
                <c:pt idx="8723">
                  <c:v>8723</c:v>
                </c:pt>
                <c:pt idx="8724">
                  <c:v>8724</c:v>
                </c:pt>
                <c:pt idx="8725">
                  <c:v>8725</c:v>
                </c:pt>
                <c:pt idx="8726">
                  <c:v>8726</c:v>
                </c:pt>
                <c:pt idx="8727">
                  <c:v>8727</c:v>
                </c:pt>
                <c:pt idx="8728">
                  <c:v>8728</c:v>
                </c:pt>
                <c:pt idx="8729">
                  <c:v>8729</c:v>
                </c:pt>
                <c:pt idx="8730">
                  <c:v>8730</c:v>
                </c:pt>
                <c:pt idx="8731">
                  <c:v>8731</c:v>
                </c:pt>
                <c:pt idx="8732">
                  <c:v>8732</c:v>
                </c:pt>
                <c:pt idx="8733">
                  <c:v>8733</c:v>
                </c:pt>
                <c:pt idx="8734">
                  <c:v>8734</c:v>
                </c:pt>
                <c:pt idx="8735">
                  <c:v>8735</c:v>
                </c:pt>
                <c:pt idx="8736">
                  <c:v>8736</c:v>
                </c:pt>
                <c:pt idx="8737">
                  <c:v>8737</c:v>
                </c:pt>
                <c:pt idx="8738">
                  <c:v>8738</c:v>
                </c:pt>
                <c:pt idx="8739">
                  <c:v>8739</c:v>
                </c:pt>
                <c:pt idx="8740">
                  <c:v>8740</c:v>
                </c:pt>
                <c:pt idx="8741">
                  <c:v>8741</c:v>
                </c:pt>
                <c:pt idx="8742">
                  <c:v>8742</c:v>
                </c:pt>
                <c:pt idx="8743">
                  <c:v>8743</c:v>
                </c:pt>
                <c:pt idx="8744">
                  <c:v>8744</c:v>
                </c:pt>
                <c:pt idx="8745">
                  <c:v>8745</c:v>
                </c:pt>
                <c:pt idx="8746">
                  <c:v>8746</c:v>
                </c:pt>
                <c:pt idx="8747">
                  <c:v>8747</c:v>
                </c:pt>
                <c:pt idx="8748">
                  <c:v>8748</c:v>
                </c:pt>
                <c:pt idx="8749">
                  <c:v>8749</c:v>
                </c:pt>
                <c:pt idx="8750">
                  <c:v>8750</c:v>
                </c:pt>
                <c:pt idx="8751">
                  <c:v>8751</c:v>
                </c:pt>
                <c:pt idx="8752">
                  <c:v>8752</c:v>
                </c:pt>
                <c:pt idx="8753">
                  <c:v>8753</c:v>
                </c:pt>
                <c:pt idx="8754">
                  <c:v>8754</c:v>
                </c:pt>
                <c:pt idx="8755">
                  <c:v>8755</c:v>
                </c:pt>
                <c:pt idx="8756">
                  <c:v>8756</c:v>
                </c:pt>
                <c:pt idx="8757">
                  <c:v>8757</c:v>
                </c:pt>
                <c:pt idx="8758">
                  <c:v>8758</c:v>
                </c:pt>
                <c:pt idx="8759">
                  <c:v>8759</c:v>
                </c:pt>
                <c:pt idx="8760">
                  <c:v>8760</c:v>
                </c:pt>
                <c:pt idx="8761">
                  <c:v>8761</c:v>
                </c:pt>
                <c:pt idx="8762">
                  <c:v>8762</c:v>
                </c:pt>
                <c:pt idx="8763">
                  <c:v>8763</c:v>
                </c:pt>
                <c:pt idx="8764">
                  <c:v>8764</c:v>
                </c:pt>
                <c:pt idx="8765">
                  <c:v>8765</c:v>
                </c:pt>
                <c:pt idx="8766">
                  <c:v>8766</c:v>
                </c:pt>
                <c:pt idx="8767">
                  <c:v>8767</c:v>
                </c:pt>
                <c:pt idx="8768">
                  <c:v>8768</c:v>
                </c:pt>
                <c:pt idx="8769">
                  <c:v>8769</c:v>
                </c:pt>
                <c:pt idx="8770">
                  <c:v>8770</c:v>
                </c:pt>
                <c:pt idx="8771">
                  <c:v>8771</c:v>
                </c:pt>
                <c:pt idx="8772">
                  <c:v>8772</c:v>
                </c:pt>
                <c:pt idx="8773">
                  <c:v>8773</c:v>
                </c:pt>
                <c:pt idx="8774">
                  <c:v>8774</c:v>
                </c:pt>
                <c:pt idx="8775">
                  <c:v>8775</c:v>
                </c:pt>
                <c:pt idx="8776">
                  <c:v>8776</c:v>
                </c:pt>
                <c:pt idx="8777">
                  <c:v>8777</c:v>
                </c:pt>
                <c:pt idx="8778">
                  <c:v>8778</c:v>
                </c:pt>
                <c:pt idx="8779">
                  <c:v>8779</c:v>
                </c:pt>
                <c:pt idx="8780">
                  <c:v>8780</c:v>
                </c:pt>
                <c:pt idx="8781">
                  <c:v>8781</c:v>
                </c:pt>
                <c:pt idx="8782">
                  <c:v>8782</c:v>
                </c:pt>
                <c:pt idx="8783">
                  <c:v>8783</c:v>
                </c:pt>
                <c:pt idx="8784">
                  <c:v>8784</c:v>
                </c:pt>
                <c:pt idx="8785">
                  <c:v>8785</c:v>
                </c:pt>
                <c:pt idx="8786">
                  <c:v>8786</c:v>
                </c:pt>
                <c:pt idx="8787">
                  <c:v>8787</c:v>
                </c:pt>
                <c:pt idx="8788">
                  <c:v>8788</c:v>
                </c:pt>
                <c:pt idx="8789">
                  <c:v>8789</c:v>
                </c:pt>
                <c:pt idx="8790">
                  <c:v>8790</c:v>
                </c:pt>
                <c:pt idx="8791">
                  <c:v>8791</c:v>
                </c:pt>
                <c:pt idx="8792">
                  <c:v>8792</c:v>
                </c:pt>
                <c:pt idx="8793">
                  <c:v>8793</c:v>
                </c:pt>
                <c:pt idx="8794">
                  <c:v>8794</c:v>
                </c:pt>
                <c:pt idx="8795">
                  <c:v>8795</c:v>
                </c:pt>
                <c:pt idx="8796">
                  <c:v>8796</c:v>
                </c:pt>
                <c:pt idx="8797">
                  <c:v>8797</c:v>
                </c:pt>
                <c:pt idx="8798">
                  <c:v>8798</c:v>
                </c:pt>
                <c:pt idx="8799">
                  <c:v>8799</c:v>
                </c:pt>
                <c:pt idx="8800">
                  <c:v>8800</c:v>
                </c:pt>
                <c:pt idx="8801">
                  <c:v>8801</c:v>
                </c:pt>
                <c:pt idx="8802">
                  <c:v>8802</c:v>
                </c:pt>
                <c:pt idx="8803">
                  <c:v>8803</c:v>
                </c:pt>
                <c:pt idx="8804">
                  <c:v>8804</c:v>
                </c:pt>
                <c:pt idx="8805">
                  <c:v>8805</c:v>
                </c:pt>
                <c:pt idx="8806">
                  <c:v>8806</c:v>
                </c:pt>
                <c:pt idx="8807">
                  <c:v>8807</c:v>
                </c:pt>
                <c:pt idx="8808">
                  <c:v>8808</c:v>
                </c:pt>
                <c:pt idx="8809">
                  <c:v>8809</c:v>
                </c:pt>
                <c:pt idx="8810">
                  <c:v>8810</c:v>
                </c:pt>
                <c:pt idx="8811">
                  <c:v>8811</c:v>
                </c:pt>
                <c:pt idx="8812">
                  <c:v>8812</c:v>
                </c:pt>
                <c:pt idx="8813">
                  <c:v>8813</c:v>
                </c:pt>
                <c:pt idx="8814">
                  <c:v>8814</c:v>
                </c:pt>
                <c:pt idx="8815">
                  <c:v>8815</c:v>
                </c:pt>
                <c:pt idx="8816">
                  <c:v>8816</c:v>
                </c:pt>
                <c:pt idx="8817">
                  <c:v>8817</c:v>
                </c:pt>
                <c:pt idx="8818">
                  <c:v>8818</c:v>
                </c:pt>
                <c:pt idx="8819">
                  <c:v>8819</c:v>
                </c:pt>
                <c:pt idx="8820">
                  <c:v>8820</c:v>
                </c:pt>
                <c:pt idx="8821">
                  <c:v>8821</c:v>
                </c:pt>
                <c:pt idx="8822">
                  <c:v>8822</c:v>
                </c:pt>
                <c:pt idx="8823">
                  <c:v>8823</c:v>
                </c:pt>
                <c:pt idx="8824">
                  <c:v>8824</c:v>
                </c:pt>
                <c:pt idx="8825">
                  <c:v>8825</c:v>
                </c:pt>
                <c:pt idx="8826">
                  <c:v>8826</c:v>
                </c:pt>
                <c:pt idx="8827">
                  <c:v>8827</c:v>
                </c:pt>
                <c:pt idx="8828">
                  <c:v>8828</c:v>
                </c:pt>
                <c:pt idx="8829">
                  <c:v>8829</c:v>
                </c:pt>
                <c:pt idx="8830">
                  <c:v>8830</c:v>
                </c:pt>
                <c:pt idx="8831">
                  <c:v>8831</c:v>
                </c:pt>
                <c:pt idx="8832">
                  <c:v>8832</c:v>
                </c:pt>
                <c:pt idx="8833">
                  <c:v>8833</c:v>
                </c:pt>
                <c:pt idx="8834">
                  <c:v>8834</c:v>
                </c:pt>
                <c:pt idx="8835">
                  <c:v>8835</c:v>
                </c:pt>
                <c:pt idx="8836">
                  <c:v>8836</c:v>
                </c:pt>
                <c:pt idx="8837">
                  <c:v>8837</c:v>
                </c:pt>
                <c:pt idx="8838">
                  <c:v>8838</c:v>
                </c:pt>
                <c:pt idx="8839">
                  <c:v>8839</c:v>
                </c:pt>
                <c:pt idx="8840">
                  <c:v>8840</c:v>
                </c:pt>
                <c:pt idx="8841">
                  <c:v>8841</c:v>
                </c:pt>
                <c:pt idx="8842">
                  <c:v>8842</c:v>
                </c:pt>
                <c:pt idx="8843">
                  <c:v>8843</c:v>
                </c:pt>
                <c:pt idx="8844">
                  <c:v>8844</c:v>
                </c:pt>
                <c:pt idx="8845">
                  <c:v>8845</c:v>
                </c:pt>
                <c:pt idx="8846">
                  <c:v>8846</c:v>
                </c:pt>
                <c:pt idx="8847">
                  <c:v>8847</c:v>
                </c:pt>
                <c:pt idx="8848">
                  <c:v>8848</c:v>
                </c:pt>
                <c:pt idx="8849">
                  <c:v>8849</c:v>
                </c:pt>
                <c:pt idx="8850">
                  <c:v>8850</c:v>
                </c:pt>
                <c:pt idx="8851">
                  <c:v>8851</c:v>
                </c:pt>
                <c:pt idx="8852">
                  <c:v>8852</c:v>
                </c:pt>
                <c:pt idx="8853">
                  <c:v>8853</c:v>
                </c:pt>
                <c:pt idx="8854">
                  <c:v>8854</c:v>
                </c:pt>
                <c:pt idx="8855">
                  <c:v>8855</c:v>
                </c:pt>
                <c:pt idx="8856">
                  <c:v>8856</c:v>
                </c:pt>
                <c:pt idx="8857">
                  <c:v>8857</c:v>
                </c:pt>
                <c:pt idx="8858">
                  <c:v>8858</c:v>
                </c:pt>
                <c:pt idx="8859">
                  <c:v>8859</c:v>
                </c:pt>
                <c:pt idx="8860">
                  <c:v>8860</c:v>
                </c:pt>
                <c:pt idx="8861">
                  <c:v>8861</c:v>
                </c:pt>
                <c:pt idx="8862">
                  <c:v>8862</c:v>
                </c:pt>
                <c:pt idx="8863">
                  <c:v>8863</c:v>
                </c:pt>
                <c:pt idx="8864">
                  <c:v>8864</c:v>
                </c:pt>
                <c:pt idx="8865">
                  <c:v>8865</c:v>
                </c:pt>
                <c:pt idx="8866">
                  <c:v>8866</c:v>
                </c:pt>
                <c:pt idx="8867">
                  <c:v>8867</c:v>
                </c:pt>
                <c:pt idx="8868">
                  <c:v>8868</c:v>
                </c:pt>
                <c:pt idx="8869">
                  <c:v>8869</c:v>
                </c:pt>
                <c:pt idx="8870">
                  <c:v>8870</c:v>
                </c:pt>
                <c:pt idx="8871">
                  <c:v>8871</c:v>
                </c:pt>
                <c:pt idx="8872">
                  <c:v>8872</c:v>
                </c:pt>
                <c:pt idx="8873">
                  <c:v>8873</c:v>
                </c:pt>
                <c:pt idx="8874">
                  <c:v>8874</c:v>
                </c:pt>
                <c:pt idx="8875">
                  <c:v>8875</c:v>
                </c:pt>
                <c:pt idx="8876">
                  <c:v>8876</c:v>
                </c:pt>
                <c:pt idx="8877">
                  <c:v>8877</c:v>
                </c:pt>
                <c:pt idx="8878">
                  <c:v>8878</c:v>
                </c:pt>
                <c:pt idx="8879">
                  <c:v>8879</c:v>
                </c:pt>
                <c:pt idx="8880">
                  <c:v>8880</c:v>
                </c:pt>
                <c:pt idx="8881">
                  <c:v>8881</c:v>
                </c:pt>
                <c:pt idx="8882">
                  <c:v>8882</c:v>
                </c:pt>
                <c:pt idx="8883">
                  <c:v>8883</c:v>
                </c:pt>
                <c:pt idx="8884">
                  <c:v>8884</c:v>
                </c:pt>
                <c:pt idx="8885">
                  <c:v>8885</c:v>
                </c:pt>
                <c:pt idx="8886">
                  <c:v>8886</c:v>
                </c:pt>
                <c:pt idx="8887">
                  <c:v>8887</c:v>
                </c:pt>
                <c:pt idx="8888">
                  <c:v>8888</c:v>
                </c:pt>
                <c:pt idx="8889">
                  <c:v>8889</c:v>
                </c:pt>
                <c:pt idx="8890">
                  <c:v>8890</c:v>
                </c:pt>
                <c:pt idx="8891">
                  <c:v>8891</c:v>
                </c:pt>
                <c:pt idx="8892">
                  <c:v>8892</c:v>
                </c:pt>
                <c:pt idx="8893">
                  <c:v>8893</c:v>
                </c:pt>
                <c:pt idx="8894">
                  <c:v>8894</c:v>
                </c:pt>
                <c:pt idx="8895">
                  <c:v>8895</c:v>
                </c:pt>
                <c:pt idx="8896">
                  <c:v>8896</c:v>
                </c:pt>
                <c:pt idx="8897">
                  <c:v>8897</c:v>
                </c:pt>
                <c:pt idx="8898">
                  <c:v>8898</c:v>
                </c:pt>
                <c:pt idx="8899">
                  <c:v>8899</c:v>
                </c:pt>
                <c:pt idx="8900">
                  <c:v>8900</c:v>
                </c:pt>
                <c:pt idx="8901">
                  <c:v>8901</c:v>
                </c:pt>
                <c:pt idx="8902">
                  <c:v>8902</c:v>
                </c:pt>
                <c:pt idx="8903">
                  <c:v>8903</c:v>
                </c:pt>
                <c:pt idx="8904">
                  <c:v>8904</c:v>
                </c:pt>
                <c:pt idx="8905">
                  <c:v>8905</c:v>
                </c:pt>
                <c:pt idx="8906">
                  <c:v>8906</c:v>
                </c:pt>
                <c:pt idx="8907">
                  <c:v>8907</c:v>
                </c:pt>
                <c:pt idx="8908">
                  <c:v>8908</c:v>
                </c:pt>
                <c:pt idx="8909">
                  <c:v>8909</c:v>
                </c:pt>
                <c:pt idx="8910">
                  <c:v>8910</c:v>
                </c:pt>
                <c:pt idx="8911">
                  <c:v>8911</c:v>
                </c:pt>
                <c:pt idx="8912">
                  <c:v>8912</c:v>
                </c:pt>
                <c:pt idx="8913">
                  <c:v>8913</c:v>
                </c:pt>
                <c:pt idx="8914">
                  <c:v>8914</c:v>
                </c:pt>
                <c:pt idx="8915">
                  <c:v>8915</c:v>
                </c:pt>
                <c:pt idx="8916">
                  <c:v>8916</c:v>
                </c:pt>
                <c:pt idx="8917">
                  <c:v>8917</c:v>
                </c:pt>
                <c:pt idx="8918">
                  <c:v>8918</c:v>
                </c:pt>
                <c:pt idx="8919">
                  <c:v>8919</c:v>
                </c:pt>
                <c:pt idx="8920">
                  <c:v>8920</c:v>
                </c:pt>
                <c:pt idx="8921">
                  <c:v>8921</c:v>
                </c:pt>
                <c:pt idx="8922">
                  <c:v>8922</c:v>
                </c:pt>
                <c:pt idx="8923">
                  <c:v>8923</c:v>
                </c:pt>
                <c:pt idx="8924">
                  <c:v>8924</c:v>
                </c:pt>
                <c:pt idx="8925">
                  <c:v>8925</c:v>
                </c:pt>
                <c:pt idx="8926">
                  <c:v>8926</c:v>
                </c:pt>
                <c:pt idx="8927">
                  <c:v>8927</c:v>
                </c:pt>
                <c:pt idx="8928">
                  <c:v>8928</c:v>
                </c:pt>
                <c:pt idx="8929">
                  <c:v>8929</c:v>
                </c:pt>
                <c:pt idx="8930">
                  <c:v>8930</c:v>
                </c:pt>
                <c:pt idx="8931">
                  <c:v>8931</c:v>
                </c:pt>
                <c:pt idx="8932">
                  <c:v>8932</c:v>
                </c:pt>
                <c:pt idx="8933">
                  <c:v>8933</c:v>
                </c:pt>
                <c:pt idx="8934">
                  <c:v>8934</c:v>
                </c:pt>
                <c:pt idx="8935">
                  <c:v>8935</c:v>
                </c:pt>
                <c:pt idx="8936">
                  <c:v>8936</c:v>
                </c:pt>
                <c:pt idx="8937">
                  <c:v>8937</c:v>
                </c:pt>
                <c:pt idx="8938">
                  <c:v>8938</c:v>
                </c:pt>
                <c:pt idx="8939">
                  <c:v>8939</c:v>
                </c:pt>
                <c:pt idx="8940">
                  <c:v>8940</c:v>
                </c:pt>
                <c:pt idx="8941">
                  <c:v>8941</c:v>
                </c:pt>
                <c:pt idx="8942">
                  <c:v>8942</c:v>
                </c:pt>
                <c:pt idx="8943">
                  <c:v>8943</c:v>
                </c:pt>
                <c:pt idx="8944">
                  <c:v>8944</c:v>
                </c:pt>
                <c:pt idx="8945">
                  <c:v>8945</c:v>
                </c:pt>
                <c:pt idx="8946">
                  <c:v>8946</c:v>
                </c:pt>
                <c:pt idx="8947">
                  <c:v>8947</c:v>
                </c:pt>
                <c:pt idx="8948">
                  <c:v>8948</c:v>
                </c:pt>
                <c:pt idx="8949">
                  <c:v>8949</c:v>
                </c:pt>
                <c:pt idx="8950">
                  <c:v>8950</c:v>
                </c:pt>
                <c:pt idx="8951">
                  <c:v>8951</c:v>
                </c:pt>
                <c:pt idx="8952">
                  <c:v>8952</c:v>
                </c:pt>
                <c:pt idx="8953">
                  <c:v>8953</c:v>
                </c:pt>
                <c:pt idx="8954">
                  <c:v>8954</c:v>
                </c:pt>
                <c:pt idx="8955">
                  <c:v>8955</c:v>
                </c:pt>
                <c:pt idx="8956">
                  <c:v>8956</c:v>
                </c:pt>
                <c:pt idx="8957">
                  <c:v>8957</c:v>
                </c:pt>
                <c:pt idx="8958">
                  <c:v>8958</c:v>
                </c:pt>
                <c:pt idx="8959">
                  <c:v>8959</c:v>
                </c:pt>
                <c:pt idx="8960">
                  <c:v>8960</c:v>
                </c:pt>
                <c:pt idx="8961">
                  <c:v>8961</c:v>
                </c:pt>
                <c:pt idx="8962">
                  <c:v>8962</c:v>
                </c:pt>
                <c:pt idx="8963">
                  <c:v>8963</c:v>
                </c:pt>
                <c:pt idx="8964">
                  <c:v>8964</c:v>
                </c:pt>
                <c:pt idx="8965">
                  <c:v>8965</c:v>
                </c:pt>
                <c:pt idx="8966">
                  <c:v>8966</c:v>
                </c:pt>
                <c:pt idx="8967">
                  <c:v>8967</c:v>
                </c:pt>
                <c:pt idx="8968">
                  <c:v>8968</c:v>
                </c:pt>
                <c:pt idx="8969">
                  <c:v>8969</c:v>
                </c:pt>
                <c:pt idx="8970">
                  <c:v>8970</c:v>
                </c:pt>
                <c:pt idx="8971">
                  <c:v>8971</c:v>
                </c:pt>
                <c:pt idx="8972">
                  <c:v>8972</c:v>
                </c:pt>
                <c:pt idx="8973">
                  <c:v>8973</c:v>
                </c:pt>
                <c:pt idx="8974">
                  <c:v>8974</c:v>
                </c:pt>
                <c:pt idx="8975">
                  <c:v>8975</c:v>
                </c:pt>
                <c:pt idx="8976">
                  <c:v>8976</c:v>
                </c:pt>
                <c:pt idx="8977">
                  <c:v>8977</c:v>
                </c:pt>
                <c:pt idx="8978">
                  <c:v>8978</c:v>
                </c:pt>
                <c:pt idx="8979">
                  <c:v>8979</c:v>
                </c:pt>
                <c:pt idx="8980">
                  <c:v>8980</c:v>
                </c:pt>
                <c:pt idx="8981">
                  <c:v>8981</c:v>
                </c:pt>
                <c:pt idx="8982">
                  <c:v>8982</c:v>
                </c:pt>
                <c:pt idx="8983">
                  <c:v>8983</c:v>
                </c:pt>
                <c:pt idx="8984">
                  <c:v>8984</c:v>
                </c:pt>
                <c:pt idx="8985">
                  <c:v>8985</c:v>
                </c:pt>
                <c:pt idx="8986">
                  <c:v>8986</c:v>
                </c:pt>
                <c:pt idx="8987">
                  <c:v>8987</c:v>
                </c:pt>
                <c:pt idx="8988">
                  <c:v>8988</c:v>
                </c:pt>
                <c:pt idx="8989">
                  <c:v>8989</c:v>
                </c:pt>
                <c:pt idx="8990">
                  <c:v>8990</c:v>
                </c:pt>
                <c:pt idx="8991">
                  <c:v>8991</c:v>
                </c:pt>
                <c:pt idx="8992">
                  <c:v>8992</c:v>
                </c:pt>
                <c:pt idx="8993">
                  <c:v>8993</c:v>
                </c:pt>
                <c:pt idx="8994">
                  <c:v>8994</c:v>
                </c:pt>
                <c:pt idx="8995">
                  <c:v>8995</c:v>
                </c:pt>
                <c:pt idx="8996">
                  <c:v>8996</c:v>
                </c:pt>
                <c:pt idx="8997">
                  <c:v>8997</c:v>
                </c:pt>
                <c:pt idx="8998">
                  <c:v>8998</c:v>
                </c:pt>
                <c:pt idx="8999">
                  <c:v>8999</c:v>
                </c:pt>
                <c:pt idx="9000">
                  <c:v>9000</c:v>
                </c:pt>
                <c:pt idx="9001">
                  <c:v>9001</c:v>
                </c:pt>
                <c:pt idx="9002">
                  <c:v>9002</c:v>
                </c:pt>
                <c:pt idx="9003">
                  <c:v>9003</c:v>
                </c:pt>
                <c:pt idx="9004">
                  <c:v>9004</c:v>
                </c:pt>
                <c:pt idx="9005">
                  <c:v>9005</c:v>
                </c:pt>
                <c:pt idx="9006">
                  <c:v>9006</c:v>
                </c:pt>
                <c:pt idx="9007">
                  <c:v>9007</c:v>
                </c:pt>
                <c:pt idx="9008">
                  <c:v>9008</c:v>
                </c:pt>
                <c:pt idx="9009">
                  <c:v>9009</c:v>
                </c:pt>
                <c:pt idx="9010">
                  <c:v>9010</c:v>
                </c:pt>
                <c:pt idx="9011">
                  <c:v>9011</c:v>
                </c:pt>
                <c:pt idx="9012">
                  <c:v>9012</c:v>
                </c:pt>
                <c:pt idx="9013">
                  <c:v>9013</c:v>
                </c:pt>
                <c:pt idx="9014">
                  <c:v>9014</c:v>
                </c:pt>
                <c:pt idx="9015">
                  <c:v>9015</c:v>
                </c:pt>
                <c:pt idx="9016">
                  <c:v>9016</c:v>
                </c:pt>
                <c:pt idx="9017">
                  <c:v>9017</c:v>
                </c:pt>
                <c:pt idx="9018">
                  <c:v>9018</c:v>
                </c:pt>
                <c:pt idx="9019">
                  <c:v>9019</c:v>
                </c:pt>
                <c:pt idx="9020">
                  <c:v>9020</c:v>
                </c:pt>
                <c:pt idx="9021">
                  <c:v>9021</c:v>
                </c:pt>
                <c:pt idx="9022">
                  <c:v>9022</c:v>
                </c:pt>
                <c:pt idx="9023">
                  <c:v>9023</c:v>
                </c:pt>
                <c:pt idx="9024">
                  <c:v>9024</c:v>
                </c:pt>
                <c:pt idx="9025">
                  <c:v>9025</c:v>
                </c:pt>
                <c:pt idx="9026">
                  <c:v>9026</c:v>
                </c:pt>
                <c:pt idx="9027">
                  <c:v>9027</c:v>
                </c:pt>
                <c:pt idx="9028">
                  <c:v>9028</c:v>
                </c:pt>
                <c:pt idx="9029">
                  <c:v>9029</c:v>
                </c:pt>
                <c:pt idx="9030">
                  <c:v>9030</c:v>
                </c:pt>
                <c:pt idx="9031">
                  <c:v>9031</c:v>
                </c:pt>
                <c:pt idx="9032">
                  <c:v>9032</c:v>
                </c:pt>
                <c:pt idx="9033">
                  <c:v>9033</c:v>
                </c:pt>
                <c:pt idx="9034">
                  <c:v>9034</c:v>
                </c:pt>
                <c:pt idx="9035">
                  <c:v>9035</c:v>
                </c:pt>
                <c:pt idx="9036">
                  <c:v>9036</c:v>
                </c:pt>
                <c:pt idx="9037">
                  <c:v>9037</c:v>
                </c:pt>
                <c:pt idx="9038">
                  <c:v>9038</c:v>
                </c:pt>
                <c:pt idx="9039">
                  <c:v>9039</c:v>
                </c:pt>
                <c:pt idx="9040">
                  <c:v>9040</c:v>
                </c:pt>
                <c:pt idx="9041">
                  <c:v>9041</c:v>
                </c:pt>
                <c:pt idx="9042">
                  <c:v>9042</c:v>
                </c:pt>
                <c:pt idx="9043">
                  <c:v>9043</c:v>
                </c:pt>
                <c:pt idx="9044">
                  <c:v>9044</c:v>
                </c:pt>
                <c:pt idx="9045">
                  <c:v>9045</c:v>
                </c:pt>
                <c:pt idx="9046">
                  <c:v>9046</c:v>
                </c:pt>
                <c:pt idx="9047">
                  <c:v>9047</c:v>
                </c:pt>
                <c:pt idx="9048">
                  <c:v>9048</c:v>
                </c:pt>
                <c:pt idx="9049">
                  <c:v>9049</c:v>
                </c:pt>
                <c:pt idx="9050">
                  <c:v>9050</c:v>
                </c:pt>
                <c:pt idx="9051">
                  <c:v>9051</c:v>
                </c:pt>
                <c:pt idx="9052">
                  <c:v>9052</c:v>
                </c:pt>
                <c:pt idx="9053">
                  <c:v>9053</c:v>
                </c:pt>
                <c:pt idx="9054">
                  <c:v>9054</c:v>
                </c:pt>
                <c:pt idx="9055">
                  <c:v>9055</c:v>
                </c:pt>
                <c:pt idx="9056">
                  <c:v>9056</c:v>
                </c:pt>
                <c:pt idx="9057">
                  <c:v>9057</c:v>
                </c:pt>
                <c:pt idx="9058">
                  <c:v>9058</c:v>
                </c:pt>
                <c:pt idx="9059">
                  <c:v>9059</c:v>
                </c:pt>
                <c:pt idx="9060">
                  <c:v>9060</c:v>
                </c:pt>
                <c:pt idx="9061">
                  <c:v>9061</c:v>
                </c:pt>
                <c:pt idx="9062">
                  <c:v>9062</c:v>
                </c:pt>
                <c:pt idx="9063">
                  <c:v>9063</c:v>
                </c:pt>
                <c:pt idx="9064">
                  <c:v>9064</c:v>
                </c:pt>
                <c:pt idx="9065">
                  <c:v>9065</c:v>
                </c:pt>
                <c:pt idx="9066">
                  <c:v>9066</c:v>
                </c:pt>
                <c:pt idx="9067">
                  <c:v>9067</c:v>
                </c:pt>
                <c:pt idx="9068">
                  <c:v>9068</c:v>
                </c:pt>
                <c:pt idx="9069">
                  <c:v>9069</c:v>
                </c:pt>
                <c:pt idx="9070">
                  <c:v>9070</c:v>
                </c:pt>
                <c:pt idx="9071">
                  <c:v>9071</c:v>
                </c:pt>
                <c:pt idx="9072">
                  <c:v>9072</c:v>
                </c:pt>
                <c:pt idx="9073">
                  <c:v>9073</c:v>
                </c:pt>
                <c:pt idx="9074">
                  <c:v>9074</c:v>
                </c:pt>
                <c:pt idx="9075">
                  <c:v>9075</c:v>
                </c:pt>
                <c:pt idx="9076">
                  <c:v>9076</c:v>
                </c:pt>
                <c:pt idx="9077">
                  <c:v>9077</c:v>
                </c:pt>
                <c:pt idx="9078">
                  <c:v>9078</c:v>
                </c:pt>
                <c:pt idx="9079">
                  <c:v>9079</c:v>
                </c:pt>
                <c:pt idx="9080">
                  <c:v>9080</c:v>
                </c:pt>
                <c:pt idx="9081">
                  <c:v>9081</c:v>
                </c:pt>
                <c:pt idx="9082">
                  <c:v>9082</c:v>
                </c:pt>
                <c:pt idx="9083">
                  <c:v>9083</c:v>
                </c:pt>
                <c:pt idx="9084">
                  <c:v>9084</c:v>
                </c:pt>
                <c:pt idx="9085">
                  <c:v>9085</c:v>
                </c:pt>
                <c:pt idx="9086">
                  <c:v>9086</c:v>
                </c:pt>
                <c:pt idx="9087">
                  <c:v>9087</c:v>
                </c:pt>
                <c:pt idx="9088">
                  <c:v>9088</c:v>
                </c:pt>
                <c:pt idx="9089">
                  <c:v>9089</c:v>
                </c:pt>
                <c:pt idx="9090">
                  <c:v>9090</c:v>
                </c:pt>
                <c:pt idx="9091">
                  <c:v>9091</c:v>
                </c:pt>
                <c:pt idx="9092">
                  <c:v>9092</c:v>
                </c:pt>
                <c:pt idx="9093">
                  <c:v>9093</c:v>
                </c:pt>
                <c:pt idx="9094">
                  <c:v>9094</c:v>
                </c:pt>
                <c:pt idx="9095">
                  <c:v>9095</c:v>
                </c:pt>
                <c:pt idx="9096">
                  <c:v>9096</c:v>
                </c:pt>
                <c:pt idx="9097">
                  <c:v>9097</c:v>
                </c:pt>
                <c:pt idx="9098">
                  <c:v>9098</c:v>
                </c:pt>
                <c:pt idx="9099">
                  <c:v>9099</c:v>
                </c:pt>
                <c:pt idx="9100">
                  <c:v>9100</c:v>
                </c:pt>
                <c:pt idx="9101">
                  <c:v>9101</c:v>
                </c:pt>
                <c:pt idx="9102">
                  <c:v>9102</c:v>
                </c:pt>
                <c:pt idx="9103">
                  <c:v>9103</c:v>
                </c:pt>
                <c:pt idx="9104">
                  <c:v>9104</c:v>
                </c:pt>
                <c:pt idx="9105">
                  <c:v>9105</c:v>
                </c:pt>
                <c:pt idx="9106">
                  <c:v>9106</c:v>
                </c:pt>
                <c:pt idx="9107">
                  <c:v>9107</c:v>
                </c:pt>
                <c:pt idx="9108">
                  <c:v>9108</c:v>
                </c:pt>
                <c:pt idx="9109">
                  <c:v>9109</c:v>
                </c:pt>
                <c:pt idx="9110">
                  <c:v>9110</c:v>
                </c:pt>
                <c:pt idx="9111">
                  <c:v>9111</c:v>
                </c:pt>
                <c:pt idx="9112">
                  <c:v>9112</c:v>
                </c:pt>
                <c:pt idx="9113">
                  <c:v>9113</c:v>
                </c:pt>
                <c:pt idx="9114">
                  <c:v>9114</c:v>
                </c:pt>
                <c:pt idx="9115">
                  <c:v>9115</c:v>
                </c:pt>
                <c:pt idx="9116">
                  <c:v>9116</c:v>
                </c:pt>
                <c:pt idx="9117">
                  <c:v>9117</c:v>
                </c:pt>
                <c:pt idx="9118">
                  <c:v>9118</c:v>
                </c:pt>
                <c:pt idx="9119">
                  <c:v>9119</c:v>
                </c:pt>
                <c:pt idx="9120">
                  <c:v>9120</c:v>
                </c:pt>
                <c:pt idx="9121">
                  <c:v>9121</c:v>
                </c:pt>
                <c:pt idx="9122">
                  <c:v>9122</c:v>
                </c:pt>
                <c:pt idx="9123">
                  <c:v>9123</c:v>
                </c:pt>
                <c:pt idx="9124">
                  <c:v>9124</c:v>
                </c:pt>
                <c:pt idx="9125">
                  <c:v>9125</c:v>
                </c:pt>
                <c:pt idx="9126">
                  <c:v>9126</c:v>
                </c:pt>
                <c:pt idx="9127">
                  <c:v>9127</c:v>
                </c:pt>
                <c:pt idx="9128">
                  <c:v>9128</c:v>
                </c:pt>
                <c:pt idx="9129">
                  <c:v>9129</c:v>
                </c:pt>
                <c:pt idx="9130">
                  <c:v>9130</c:v>
                </c:pt>
                <c:pt idx="9131">
                  <c:v>9131</c:v>
                </c:pt>
                <c:pt idx="9132">
                  <c:v>9132</c:v>
                </c:pt>
                <c:pt idx="9133">
                  <c:v>9133</c:v>
                </c:pt>
                <c:pt idx="9134">
                  <c:v>9134</c:v>
                </c:pt>
                <c:pt idx="9135">
                  <c:v>9135</c:v>
                </c:pt>
                <c:pt idx="9136">
                  <c:v>9136</c:v>
                </c:pt>
                <c:pt idx="9137">
                  <c:v>9137</c:v>
                </c:pt>
                <c:pt idx="9138">
                  <c:v>9138</c:v>
                </c:pt>
                <c:pt idx="9139">
                  <c:v>9139</c:v>
                </c:pt>
                <c:pt idx="9140">
                  <c:v>9140</c:v>
                </c:pt>
                <c:pt idx="9141">
                  <c:v>9141</c:v>
                </c:pt>
                <c:pt idx="9142">
                  <c:v>9142</c:v>
                </c:pt>
                <c:pt idx="9143">
                  <c:v>9143</c:v>
                </c:pt>
                <c:pt idx="9144">
                  <c:v>9144</c:v>
                </c:pt>
                <c:pt idx="9145">
                  <c:v>9145</c:v>
                </c:pt>
                <c:pt idx="9146">
                  <c:v>9146</c:v>
                </c:pt>
                <c:pt idx="9147">
                  <c:v>9147</c:v>
                </c:pt>
                <c:pt idx="9148">
                  <c:v>9148</c:v>
                </c:pt>
                <c:pt idx="9149">
                  <c:v>9149</c:v>
                </c:pt>
                <c:pt idx="9150">
                  <c:v>9150</c:v>
                </c:pt>
                <c:pt idx="9151">
                  <c:v>9151</c:v>
                </c:pt>
                <c:pt idx="9152">
                  <c:v>9152</c:v>
                </c:pt>
                <c:pt idx="9153">
                  <c:v>9153</c:v>
                </c:pt>
                <c:pt idx="9154">
                  <c:v>9154</c:v>
                </c:pt>
                <c:pt idx="9155">
                  <c:v>9155</c:v>
                </c:pt>
                <c:pt idx="9156">
                  <c:v>9156</c:v>
                </c:pt>
                <c:pt idx="9157">
                  <c:v>9157</c:v>
                </c:pt>
                <c:pt idx="9158">
                  <c:v>9158</c:v>
                </c:pt>
                <c:pt idx="9159">
                  <c:v>9159</c:v>
                </c:pt>
                <c:pt idx="9160">
                  <c:v>9160</c:v>
                </c:pt>
                <c:pt idx="9161">
                  <c:v>9161</c:v>
                </c:pt>
                <c:pt idx="9162">
                  <c:v>9162</c:v>
                </c:pt>
                <c:pt idx="9163">
                  <c:v>9163</c:v>
                </c:pt>
                <c:pt idx="9164">
                  <c:v>9164</c:v>
                </c:pt>
                <c:pt idx="9165">
                  <c:v>9165</c:v>
                </c:pt>
                <c:pt idx="9166">
                  <c:v>9166</c:v>
                </c:pt>
                <c:pt idx="9167">
                  <c:v>9167</c:v>
                </c:pt>
                <c:pt idx="9168">
                  <c:v>9168</c:v>
                </c:pt>
                <c:pt idx="9169">
                  <c:v>9169</c:v>
                </c:pt>
                <c:pt idx="9170">
                  <c:v>9170</c:v>
                </c:pt>
                <c:pt idx="9171">
                  <c:v>9171</c:v>
                </c:pt>
                <c:pt idx="9172">
                  <c:v>9172</c:v>
                </c:pt>
                <c:pt idx="9173">
                  <c:v>9173</c:v>
                </c:pt>
                <c:pt idx="9174">
                  <c:v>9174</c:v>
                </c:pt>
                <c:pt idx="9175">
                  <c:v>9175</c:v>
                </c:pt>
                <c:pt idx="9176">
                  <c:v>9176</c:v>
                </c:pt>
                <c:pt idx="9177">
                  <c:v>9177</c:v>
                </c:pt>
                <c:pt idx="9178">
                  <c:v>9178</c:v>
                </c:pt>
                <c:pt idx="9179">
                  <c:v>9179</c:v>
                </c:pt>
                <c:pt idx="9180">
                  <c:v>9180</c:v>
                </c:pt>
                <c:pt idx="9181">
                  <c:v>9181</c:v>
                </c:pt>
                <c:pt idx="9182">
                  <c:v>9182</c:v>
                </c:pt>
                <c:pt idx="9183">
                  <c:v>9183</c:v>
                </c:pt>
                <c:pt idx="9184">
                  <c:v>9184</c:v>
                </c:pt>
                <c:pt idx="9185">
                  <c:v>9185</c:v>
                </c:pt>
                <c:pt idx="9186">
                  <c:v>9186</c:v>
                </c:pt>
                <c:pt idx="9187">
                  <c:v>9187</c:v>
                </c:pt>
                <c:pt idx="9188">
                  <c:v>9188</c:v>
                </c:pt>
                <c:pt idx="9189">
                  <c:v>9189</c:v>
                </c:pt>
                <c:pt idx="9190">
                  <c:v>9190</c:v>
                </c:pt>
                <c:pt idx="9191">
                  <c:v>9191</c:v>
                </c:pt>
                <c:pt idx="9192">
                  <c:v>9192</c:v>
                </c:pt>
                <c:pt idx="9193">
                  <c:v>9193</c:v>
                </c:pt>
                <c:pt idx="9194">
                  <c:v>9194</c:v>
                </c:pt>
                <c:pt idx="9195">
                  <c:v>9195</c:v>
                </c:pt>
                <c:pt idx="9196">
                  <c:v>9196</c:v>
                </c:pt>
                <c:pt idx="9197">
                  <c:v>9197</c:v>
                </c:pt>
                <c:pt idx="9198">
                  <c:v>9198</c:v>
                </c:pt>
                <c:pt idx="9199">
                  <c:v>9199</c:v>
                </c:pt>
                <c:pt idx="9200">
                  <c:v>9200</c:v>
                </c:pt>
                <c:pt idx="9201">
                  <c:v>9201</c:v>
                </c:pt>
                <c:pt idx="9202">
                  <c:v>9202</c:v>
                </c:pt>
                <c:pt idx="9203">
                  <c:v>9203</c:v>
                </c:pt>
                <c:pt idx="9204">
                  <c:v>9204</c:v>
                </c:pt>
                <c:pt idx="9205">
                  <c:v>9205</c:v>
                </c:pt>
                <c:pt idx="9206">
                  <c:v>9206</c:v>
                </c:pt>
                <c:pt idx="9207">
                  <c:v>9207</c:v>
                </c:pt>
                <c:pt idx="9208">
                  <c:v>9208</c:v>
                </c:pt>
                <c:pt idx="9209">
                  <c:v>9209</c:v>
                </c:pt>
                <c:pt idx="9210">
                  <c:v>9210</c:v>
                </c:pt>
                <c:pt idx="9211">
                  <c:v>9211</c:v>
                </c:pt>
                <c:pt idx="9212">
                  <c:v>9212</c:v>
                </c:pt>
                <c:pt idx="9213">
                  <c:v>9213</c:v>
                </c:pt>
                <c:pt idx="9214">
                  <c:v>9214</c:v>
                </c:pt>
                <c:pt idx="9215">
                  <c:v>9215</c:v>
                </c:pt>
                <c:pt idx="9216">
                  <c:v>9216</c:v>
                </c:pt>
                <c:pt idx="9217">
                  <c:v>9217</c:v>
                </c:pt>
                <c:pt idx="9218">
                  <c:v>9218</c:v>
                </c:pt>
                <c:pt idx="9219">
                  <c:v>9219</c:v>
                </c:pt>
                <c:pt idx="9220">
                  <c:v>9220</c:v>
                </c:pt>
                <c:pt idx="9221">
                  <c:v>9221</c:v>
                </c:pt>
                <c:pt idx="9222">
                  <c:v>9222</c:v>
                </c:pt>
                <c:pt idx="9223">
                  <c:v>9223</c:v>
                </c:pt>
                <c:pt idx="9224">
                  <c:v>9224</c:v>
                </c:pt>
                <c:pt idx="9225">
                  <c:v>9225</c:v>
                </c:pt>
                <c:pt idx="9226">
                  <c:v>9226</c:v>
                </c:pt>
                <c:pt idx="9227">
                  <c:v>9227</c:v>
                </c:pt>
                <c:pt idx="9228">
                  <c:v>9228</c:v>
                </c:pt>
                <c:pt idx="9229">
                  <c:v>9229</c:v>
                </c:pt>
                <c:pt idx="9230">
                  <c:v>9230</c:v>
                </c:pt>
                <c:pt idx="9231">
                  <c:v>9231</c:v>
                </c:pt>
                <c:pt idx="9232">
                  <c:v>9232</c:v>
                </c:pt>
                <c:pt idx="9233">
                  <c:v>9233</c:v>
                </c:pt>
                <c:pt idx="9234">
                  <c:v>9234</c:v>
                </c:pt>
                <c:pt idx="9235">
                  <c:v>9235</c:v>
                </c:pt>
                <c:pt idx="9236">
                  <c:v>9236</c:v>
                </c:pt>
                <c:pt idx="9237">
                  <c:v>9237</c:v>
                </c:pt>
                <c:pt idx="9238">
                  <c:v>9238</c:v>
                </c:pt>
                <c:pt idx="9239">
                  <c:v>9239</c:v>
                </c:pt>
                <c:pt idx="9240">
                  <c:v>9240</c:v>
                </c:pt>
                <c:pt idx="9241">
                  <c:v>9241</c:v>
                </c:pt>
                <c:pt idx="9242">
                  <c:v>9242</c:v>
                </c:pt>
                <c:pt idx="9243">
                  <c:v>9243</c:v>
                </c:pt>
                <c:pt idx="9244">
                  <c:v>9244</c:v>
                </c:pt>
                <c:pt idx="9245">
                  <c:v>9245</c:v>
                </c:pt>
                <c:pt idx="9246">
                  <c:v>9246</c:v>
                </c:pt>
                <c:pt idx="9247">
                  <c:v>9247</c:v>
                </c:pt>
                <c:pt idx="9248">
                  <c:v>9248</c:v>
                </c:pt>
                <c:pt idx="9249">
                  <c:v>9249</c:v>
                </c:pt>
                <c:pt idx="9250">
                  <c:v>9250</c:v>
                </c:pt>
                <c:pt idx="9251">
                  <c:v>9251</c:v>
                </c:pt>
                <c:pt idx="9252">
                  <c:v>9252</c:v>
                </c:pt>
                <c:pt idx="9253">
                  <c:v>9253</c:v>
                </c:pt>
                <c:pt idx="9254">
                  <c:v>9254</c:v>
                </c:pt>
                <c:pt idx="9255">
                  <c:v>9255</c:v>
                </c:pt>
                <c:pt idx="9256">
                  <c:v>9256</c:v>
                </c:pt>
                <c:pt idx="9257">
                  <c:v>9257</c:v>
                </c:pt>
                <c:pt idx="9258">
                  <c:v>9258</c:v>
                </c:pt>
                <c:pt idx="9259">
                  <c:v>9259</c:v>
                </c:pt>
                <c:pt idx="9260">
                  <c:v>9260</c:v>
                </c:pt>
                <c:pt idx="9261">
                  <c:v>9261</c:v>
                </c:pt>
                <c:pt idx="9262">
                  <c:v>9262</c:v>
                </c:pt>
                <c:pt idx="9263">
                  <c:v>9263</c:v>
                </c:pt>
                <c:pt idx="9264">
                  <c:v>9264</c:v>
                </c:pt>
                <c:pt idx="9265">
                  <c:v>9265</c:v>
                </c:pt>
                <c:pt idx="9266">
                  <c:v>9266</c:v>
                </c:pt>
                <c:pt idx="9267">
                  <c:v>9267</c:v>
                </c:pt>
                <c:pt idx="9268">
                  <c:v>9268</c:v>
                </c:pt>
                <c:pt idx="9269">
                  <c:v>9269</c:v>
                </c:pt>
                <c:pt idx="9270">
                  <c:v>9270</c:v>
                </c:pt>
                <c:pt idx="9271">
                  <c:v>9271</c:v>
                </c:pt>
                <c:pt idx="9272">
                  <c:v>9272</c:v>
                </c:pt>
                <c:pt idx="9273">
                  <c:v>9273</c:v>
                </c:pt>
                <c:pt idx="9274">
                  <c:v>9274</c:v>
                </c:pt>
                <c:pt idx="9275">
                  <c:v>9275</c:v>
                </c:pt>
                <c:pt idx="9276">
                  <c:v>9276</c:v>
                </c:pt>
                <c:pt idx="9277">
                  <c:v>9277</c:v>
                </c:pt>
                <c:pt idx="9278">
                  <c:v>9278</c:v>
                </c:pt>
                <c:pt idx="9279">
                  <c:v>9279</c:v>
                </c:pt>
                <c:pt idx="9280">
                  <c:v>9280</c:v>
                </c:pt>
                <c:pt idx="9281">
                  <c:v>9281</c:v>
                </c:pt>
                <c:pt idx="9282">
                  <c:v>9282</c:v>
                </c:pt>
                <c:pt idx="9283">
                  <c:v>9283</c:v>
                </c:pt>
                <c:pt idx="9284">
                  <c:v>9284</c:v>
                </c:pt>
                <c:pt idx="9285">
                  <c:v>9285</c:v>
                </c:pt>
                <c:pt idx="9286">
                  <c:v>9286</c:v>
                </c:pt>
                <c:pt idx="9287">
                  <c:v>9287</c:v>
                </c:pt>
                <c:pt idx="9288">
                  <c:v>9288</c:v>
                </c:pt>
                <c:pt idx="9289">
                  <c:v>9289</c:v>
                </c:pt>
                <c:pt idx="9290">
                  <c:v>9290</c:v>
                </c:pt>
                <c:pt idx="9291">
                  <c:v>9291</c:v>
                </c:pt>
                <c:pt idx="9292">
                  <c:v>9292</c:v>
                </c:pt>
                <c:pt idx="9293">
                  <c:v>9293</c:v>
                </c:pt>
                <c:pt idx="9294">
                  <c:v>9294</c:v>
                </c:pt>
                <c:pt idx="9295">
                  <c:v>9295</c:v>
                </c:pt>
                <c:pt idx="9296">
                  <c:v>9296</c:v>
                </c:pt>
                <c:pt idx="9297">
                  <c:v>9297</c:v>
                </c:pt>
                <c:pt idx="9298">
                  <c:v>9298</c:v>
                </c:pt>
                <c:pt idx="9299">
                  <c:v>9299</c:v>
                </c:pt>
                <c:pt idx="9300">
                  <c:v>9300</c:v>
                </c:pt>
                <c:pt idx="9301">
                  <c:v>9301</c:v>
                </c:pt>
                <c:pt idx="9302">
                  <c:v>9302</c:v>
                </c:pt>
                <c:pt idx="9303">
                  <c:v>9303</c:v>
                </c:pt>
                <c:pt idx="9304">
                  <c:v>9304</c:v>
                </c:pt>
                <c:pt idx="9305">
                  <c:v>9305</c:v>
                </c:pt>
                <c:pt idx="9306">
                  <c:v>9306</c:v>
                </c:pt>
                <c:pt idx="9307">
                  <c:v>9307</c:v>
                </c:pt>
                <c:pt idx="9308">
                  <c:v>9308</c:v>
                </c:pt>
                <c:pt idx="9309">
                  <c:v>9309</c:v>
                </c:pt>
                <c:pt idx="9310">
                  <c:v>9310</c:v>
                </c:pt>
                <c:pt idx="9311">
                  <c:v>9311</c:v>
                </c:pt>
                <c:pt idx="9312">
                  <c:v>9312</c:v>
                </c:pt>
                <c:pt idx="9313">
                  <c:v>9313</c:v>
                </c:pt>
                <c:pt idx="9314">
                  <c:v>9314</c:v>
                </c:pt>
                <c:pt idx="9315">
                  <c:v>9315</c:v>
                </c:pt>
                <c:pt idx="9316">
                  <c:v>9316</c:v>
                </c:pt>
                <c:pt idx="9317">
                  <c:v>9317</c:v>
                </c:pt>
                <c:pt idx="9318">
                  <c:v>9318</c:v>
                </c:pt>
                <c:pt idx="9319">
                  <c:v>9319</c:v>
                </c:pt>
                <c:pt idx="9320">
                  <c:v>9320</c:v>
                </c:pt>
                <c:pt idx="9321">
                  <c:v>9321</c:v>
                </c:pt>
                <c:pt idx="9322">
                  <c:v>9322</c:v>
                </c:pt>
                <c:pt idx="9323">
                  <c:v>9323</c:v>
                </c:pt>
                <c:pt idx="9324">
                  <c:v>9324</c:v>
                </c:pt>
                <c:pt idx="9325">
                  <c:v>9325</c:v>
                </c:pt>
                <c:pt idx="9326">
                  <c:v>9326</c:v>
                </c:pt>
                <c:pt idx="9327">
                  <c:v>9327</c:v>
                </c:pt>
                <c:pt idx="9328">
                  <c:v>9328</c:v>
                </c:pt>
                <c:pt idx="9329">
                  <c:v>9329</c:v>
                </c:pt>
                <c:pt idx="9330">
                  <c:v>9330</c:v>
                </c:pt>
                <c:pt idx="9331">
                  <c:v>9331</c:v>
                </c:pt>
                <c:pt idx="9332">
                  <c:v>9332</c:v>
                </c:pt>
                <c:pt idx="9333">
                  <c:v>9333</c:v>
                </c:pt>
                <c:pt idx="9334">
                  <c:v>9334</c:v>
                </c:pt>
                <c:pt idx="9335">
                  <c:v>9335</c:v>
                </c:pt>
                <c:pt idx="9336">
                  <c:v>9336</c:v>
                </c:pt>
                <c:pt idx="9337">
                  <c:v>9337</c:v>
                </c:pt>
                <c:pt idx="9338">
                  <c:v>9338</c:v>
                </c:pt>
                <c:pt idx="9339">
                  <c:v>9339</c:v>
                </c:pt>
                <c:pt idx="9340">
                  <c:v>9340</c:v>
                </c:pt>
                <c:pt idx="9341">
                  <c:v>9341</c:v>
                </c:pt>
                <c:pt idx="9342">
                  <c:v>9342</c:v>
                </c:pt>
                <c:pt idx="9343">
                  <c:v>9343</c:v>
                </c:pt>
                <c:pt idx="9344">
                  <c:v>9344</c:v>
                </c:pt>
                <c:pt idx="9345">
                  <c:v>9345</c:v>
                </c:pt>
                <c:pt idx="9346">
                  <c:v>9346</c:v>
                </c:pt>
                <c:pt idx="9347">
                  <c:v>9347</c:v>
                </c:pt>
                <c:pt idx="9348">
                  <c:v>9348</c:v>
                </c:pt>
                <c:pt idx="9349">
                  <c:v>9349</c:v>
                </c:pt>
                <c:pt idx="9350">
                  <c:v>9350</c:v>
                </c:pt>
                <c:pt idx="9351">
                  <c:v>9351</c:v>
                </c:pt>
                <c:pt idx="9352">
                  <c:v>9352</c:v>
                </c:pt>
                <c:pt idx="9353">
                  <c:v>9353</c:v>
                </c:pt>
                <c:pt idx="9354">
                  <c:v>9354</c:v>
                </c:pt>
                <c:pt idx="9355">
                  <c:v>9355</c:v>
                </c:pt>
                <c:pt idx="9356">
                  <c:v>9356</c:v>
                </c:pt>
                <c:pt idx="9357">
                  <c:v>9357</c:v>
                </c:pt>
                <c:pt idx="9358">
                  <c:v>9358</c:v>
                </c:pt>
                <c:pt idx="9359">
                  <c:v>9359</c:v>
                </c:pt>
                <c:pt idx="9360">
                  <c:v>9360</c:v>
                </c:pt>
                <c:pt idx="9361">
                  <c:v>9361</c:v>
                </c:pt>
                <c:pt idx="9362">
                  <c:v>9362</c:v>
                </c:pt>
                <c:pt idx="9363">
                  <c:v>9363</c:v>
                </c:pt>
                <c:pt idx="9364">
                  <c:v>9364</c:v>
                </c:pt>
                <c:pt idx="9365">
                  <c:v>9365</c:v>
                </c:pt>
                <c:pt idx="9366">
                  <c:v>9366</c:v>
                </c:pt>
                <c:pt idx="9367">
                  <c:v>9367</c:v>
                </c:pt>
                <c:pt idx="9368">
                  <c:v>9368</c:v>
                </c:pt>
                <c:pt idx="9369">
                  <c:v>9369</c:v>
                </c:pt>
                <c:pt idx="9370">
                  <c:v>9370</c:v>
                </c:pt>
                <c:pt idx="9371">
                  <c:v>9371</c:v>
                </c:pt>
                <c:pt idx="9372">
                  <c:v>9372</c:v>
                </c:pt>
                <c:pt idx="9373">
                  <c:v>9373</c:v>
                </c:pt>
                <c:pt idx="9374">
                  <c:v>9374</c:v>
                </c:pt>
                <c:pt idx="9375">
                  <c:v>9375</c:v>
                </c:pt>
                <c:pt idx="9376">
                  <c:v>9376</c:v>
                </c:pt>
                <c:pt idx="9377">
                  <c:v>9377</c:v>
                </c:pt>
                <c:pt idx="9378">
                  <c:v>9378</c:v>
                </c:pt>
                <c:pt idx="9379">
                  <c:v>9379</c:v>
                </c:pt>
                <c:pt idx="9380">
                  <c:v>9380</c:v>
                </c:pt>
                <c:pt idx="9381">
                  <c:v>9381</c:v>
                </c:pt>
                <c:pt idx="9382">
                  <c:v>9382</c:v>
                </c:pt>
                <c:pt idx="9383">
                  <c:v>9383</c:v>
                </c:pt>
                <c:pt idx="9384">
                  <c:v>9384</c:v>
                </c:pt>
                <c:pt idx="9385">
                  <c:v>9385</c:v>
                </c:pt>
                <c:pt idx="9386">
                  <c:v>9386</c:v>
                </c:pt>
                <c:pt idx="9387">
                  <c:v>9387</c:v>
                </c:pt>
                <c:pt idx="9388">
                  <c:v>9388</c:v>
                </c:pt>
                <c:pt idx="9389">
                  <c:v>9389</c:v>
                </c:pt>
                <c:pt idx="9390">
                  <c:v>9390</c:v>
                </c:pt>
                <c:pt idx="9391">
                  <c:v>9391</c:v>
                </c:pt>
                <c:pt idx="9392">
                  <c:v>9392</c:v>
                </c:pt>
                <c:pt idx="9393">
                  <c:v>9393</c:v>
                </c:pt>
                <c:pt idx="9394">
                  <c:v>9394</c:v>
                </c:pt>
                <c:pt idx="9395">
                  <c:v>9395</c:v>
                </c:pt>
                <c:pt idx="9396">
                  <c:v>9396</c:v>
                </c:pt>
                <c:pt idx="9397">
                  <c:v>9397</c:v>
                </c:pt>
                <c:pt idx="9398">
                  <c:v>9398</c:v>
                </c:pt>
                <c:pt idx="9399">
                  <c:v>9399</c:v>
                </c:pt>
                <c:pt idx="9400">
                  <c:v>9400</c:v>
                </c:pt>
                <c:pt idx="9401">
                  <c:v>9401</c:v>
                </c:pt>
                <c:pt idx="9402">
                  <c:v>9402</c:v>
                </c:pt>
                <c:pt idx="9403">
                  <c:v>9403</c:v>
                </c:pt>
                <c:pt idx="9404">
                  <c:v>9404</c:v>
                </c:pt>
                <c:pt idx="9405">
                  <c:v>9405</c:v>
                </c:pt>
                <c:pt idx="9406">
                  <c:v>9406</c:v>
                </c:pt>
                <c:pt idx="9407">
                  <c:v>9407</c:v>
                </c:pt>
                <c:pt idx="9408">
                  <c:v>9408</c:v>
                </c:pt>
                <c:pt idx="9409">
                  <c:v>9409</c:v>
                </c:pt>
                <c:pt idx="9410">
                  <c:v>9410</c:v>
                </c:pt>
                <c:pt idx="9411">
                  <c:v>9411</c:v>
                </c:pt>
                <c:pt idx="9412">
                  <c:v>9412</c:v>
                </c:pt>
                <c:pt idx="9413">
                  <c:v>9413</c:v>
                </c:pt>
                <c:pt idx="9414">
                  <c:v>9414</c:v>
                </c:pt>
                <c:pt idx="9415">
                  <c:v>9415</c:v>
                </c:pt>
                <c:pt idx="9416">
                  <c:v>9416</c:v>
                </c:pt>
                <c:pt idx="9417">
                  <c:v>9417</c:v>
                </c:pt>
                <c:pt idx="9418">
                  <c:v>9418</c:v>
                </c:pt>
                <c:pt idx="9419">
                  <c:v>9419</c:v>
                </c:pt>
                <c:pt idx="9420">
                  <c:v>9420</c:v>
                </c:pt>
                <c:pt idx="9421">
                  <c:v>9421</c:v>
                </c:pt>
                <c:pt idx="9422">
                  <c:v>9422</c:v>
                </c:pt>
                <c:pt idx="9423">
                  <c:v>9423</c:v>
                </c:pt>
                <c:pt idx="9424">
                  <c:v>9424</c:v>
                </c:pt>
                <c:pt idx="9425">
                  <c:v>9425</c:v>
                </c:pt>
                <c:pt idx="9426">
                  <c:v>9426</c:v>
                </c:pt>
                <c:pt idx="9427">
                  <c:v>9427</c:v>
                </c:pt>
                <c:pt idx="9428">
                  <c:v>9428</c:v>
                </c:pt>
                <c:pt idx="9429">
                  <c:v>9429</c:v>
                </c:pt>
                <c:pt idx="9430">
                  <c:v>9430</c:v>
                </c:pt>
                <c:pt idx="9431">
                  <c:v>9431</c:v>
                </c:pt>
                <c:pt idx="9432">
                  <c:v>9432</c:v>
                </c:pt>
                <c:pt idx="9433">
                  <c:v>9433</c:v>
                </c:pt>
                <c:pt idx="9434">
                  <c:v>9434</c:v>
                </c:pt>
                <c:pt idx="9435">
                  <c:v>9435</c:v>
                </c:pt>
                <c:pt idx="9436">
                  <c:v>9436</c:v>
                </c:pt>
                <c:pt idx="9437">
                  <c:v>9437</c:v>
                </c:pt>
                <c:pt idx="9438">
                  <c:v>9438</c:v>
                </c:pt>
                <c:pt idx="9439">
                  <c:v>9439</c:v>
                </c:pt>
                <c:pt idx="9440">
                  <c:v>9440</c:v>
                </c:pt>
                <c:pt idx="9441">
                  <c:v>9441</c:v>
                </c:pt>
                <c:pt idx="9442">
                  <c:v>9442</c:v>
                </c:pt>
                <c:pt idx="9443">
                  <c:v>9443</c:v>
                </c:pt>
                <c:pt idx="9444">
                  <c:v>9444</c:v>
                </c:pt>
                <c:pt idx="9445">
                  <c:v>9445</c:v>
                </c:pt>
                <c:pt idx="9446">
                  <c:v>9446</c:v>
                </c:pt>
                <c:pt idx="9447">
                  <c:v>9447</c:v>
                </c:pt>
                <c:pt idx="9448">
                  <c:v>9448</c:v>
                </c:pt>
                <c:pt idx="9449">
                  <c:v>9449</c:v>
                </c:pt>
                <c:pt idx="9450">
                  <c:v>9450</c:v>
                </c:pt>
                <c:pt idx="9451">
                  <c:v>9451</c:v>
                </c:pt>
                <c:pt idx="9452">
                  <c:v>9452</c:v>
                </c:pt>
                <c:pt idx="9453">
                  <c:v>9453</c:v>
                </c:pt>
                <c:pt idx="9454">
                  <c:v>9454</c:v>
                </c:pt>
                <c:pt idx="9455">
                  <c:v>9455</c:v>
                </c:pt>
                <c:pt idx="9456">
                  <c:v>9456</c:v>
                </c:pt>
                <c:pt idx="9457">
                  <c:v>9457</c:v>
                </c:pt>
                <c:pt idx="9458">
                  <c:v>9458</c:v>
                </c:pt>
                <c:pt idx="9459">
                  <c:v>9459</c:v>
                </c:pt>
                <c:pt idx="9460">
                  <c:v>9460</c:v>
                </c:pt>
                <c:pt idx="9461">
                  <c:v>9461</c:v>
                </c:pt>
                <c:pt idx="9462">
                  <c:v>9462</c:v>
                </c:pt>
                <c:pt idx="9463">
                  <c:v>9463</c:v>
                </c:pt>
                <c:pt idx="9464">
                  <c:v>9464</c:v>
                </c:pt>
                <c:pt idx="9465">
                  <c:v>9465</c:v>
                </c:pt>
                <c:pt idx="9466">
                  <c:v>9466</c:v>
                </c:pt>
                <c:pt idx="9467">
                  <c:v>9467</c:v>
                </c:pt>
                <c:pt idx="9468">
                  <c:v>9468</c:v>
                </c:pt>
                <c:pt idx="9469">
                  <c:v>9469</c:v>
                </c:pt>
                <c:pt idx="9470">
                  <c:v>9470</c:v>
                </c:pt>
                <c:pt idx="9471">
                  <c:v>9471</c:v>
                </c:pt>
                <c:pt idx="9472">
                  <c:v>9472</c:v>
                </c:pt>
                <c:pt idx="9473">
                  <c:v>9473</c:v>
                </c:pt>
                <c:pt idx="9474">
                  <c:v>9474</c:v>
                </c:pt>
                <c:pt idx="9475">
                  <c:v>9475</c:v>
                </c:pt>
                <c:pt idx="9476">
                  <c:v>9476</c:v>
                </c:pt>
                <c:pt idx="9477">
                  <c:v>9477</c:v>
                </c:pt>
                <c:pt idx="9478">
                  <c:v>9478</c:v>
                </c:pt>
                <c:pt idx="9479">
                  <c:v>9479</c:v>
                </c:pt>
                <c:pt idx="9480">
                  <c:v>9480</c:v>
                </c:pt>
                <c:pt idx="9481">
                  <c:v>9481</c:v>
                </c:pt>
                <c:pt idx="9482">
                  <c:v>9482</c:v>
                </c:pt>
                <c:pt idx="9483">
                  <c:v>9483</c:v>
                </c:pt>
                <c:pt idx="9484">
                  <c:v>9484</c:v>
                </c:pt>
                <c:pt idx="9485">
                  <c:v>9485</c:v>
                </c:pt>
                <c:pt idx="9486">
                  <c:v>9486</c:v>
                </c:pt>
                <c:pt idx="9487">
                  <c:v>9487</c:v>
                </c:pt>
                <c:pt idx="9488">
                  <c:v>9488</c:v>
                </c:pt>
                <c:pt idx="9489">
                  <c:v>9489</c:v>
                </c:pt>
                <c:pt idx="9490">
                  <c:v>9490</c:v>
                </c:pt>
                <c:pt idx="9491">
                  <c:v>9491</c:v>
                </c:pt>
                <c:pt idx="9492">
                  <c:v>9492</c:v>
                </c:pt>
                <c:pt idx="9493">
                  <c:v>9493</c:v>
                </c:pt>
                <c:pt idx="9494">
                  <c:v>9494</c:v>
                </c:pt>
                <c:pt idx="9495">
                  <c:v>9495</c:v>
                </c:pt>
                <c:pt idx="9496">
                  <c:v>9496</c:v>
                </c:pt>
                <c:pt idx="9497">
                  <c:v>9497</c:v>
                </c:pt>
                <c:pt idx="9498">
                  <c:v>9498</c:v>
                </c:pt>
                <c:pt idx="9499">
                  <c:v>9499</c:v>
                </c:pt>
                <c:pt idx="9500">
                  <c:v>9500</c:v>
                </c:pt>
                <c:pt idx="9501">
                  <c:v>9501</c:v>
                </c:pt>
                <c:pt idx="9502">
                  <c:v>9502</c:v>
                </c:pt>
                <c:pt idx="9503">
                  <c:v>9503</c:v>
                </c:pt>
                <c:pt idx="9504">
                  <c:v>9504</c:v>
                </c:pt>
                <c:pt idx="9505">
                  <c:v>9505</c:v>
                </c:pt>
                <c:pt idx="9506">
                  <c:v>9506</c:v>
                </c:pt>
                <c:pt idx="9507">
                  <c:v>9507</c:v>
                </c:pt>
                <c:pt idx="9508">
                  <c:v>9508</c:v>
                </c:pt>
                <c:pt idx="9509">
                  <c:v>9509</c:v>
                </c:pt>
                <c:pt idx="9510">
                  <c:v>9510</c:v>
                </c:pt>
                <c:pt idx="9511">
                  <c:v>9511</c:v>
                </c:pt>
                <c:pt idx="9512">
                  <c:v>9512</c:v>
                </c:pt>
                <c:pt idx="9513">
                  <c:v>9513</c:v>
                </c:pt>
                <c:pt idx="9514">
                  <c:v>9514</c:v>
                </c:pt>
                <c:pt idx="9515">
                  <c:v>9515</c:v>
                </c:pt>
                <c:pt idx="9516">
                  <c:v>9516</c:v>
                </c:pt>
                <c:pt idx="9517">
                  <c:v>9517</c:v>
                </c:pt>
                <c:pt idx="9518">
                  <c:v>9518</c:v>
                </c:pt>
                <c:pt idx="9519">
                  <c:v>9519</c:v>
                </c:pt>
                <c:pt idx="9520">
                  <c:v>9520</c:v>
                </c:pt>
                <c:pt idx="9521">
                  <c:v>9521</c:v>
                </c:pt>
                <c:pt idx="9522">
                  <c:v>9522</c:v>
                </c:pt>
                <c:pt idx="9523">
                  <c:v>9523</c:v>
                </c:pt>
                <c:pt idx="9524">
                  <c:v>9524</c:v>
                </c:pt>
                <c:pt idx="9525">
                  <c:v>9525</c:v>
                </c:pt>
                <c:pt idx="9526">
                  <c:v>9526</c:v>
                </c:pt>
                <c:pt idx="9527">
                  <c:v>9527</c:v>
                </c:pt>
                <c:pt idx="9528">
                  <c:v>9528</c:v>
                </c:pt>
                <c:pt idx="9529">
                  <c:v>9529</c:v>
                </c:pt>
                <c:pt idx="9530">
                  <c:v>9530</c:v>
                </c:pt>
                <c:pt idx="9531">
                  <c:v>9531</c:v>
                </c:pt>
                <c:pt idx="9532">
                  <c:v>9532</c:v>
                </c:pt>
                <c:pt idx="9533">
                  <c:v>9533</c:v>
                </c:pt>
                <c:pt idx="9534">
                  <c:v>9534</c:v>
                </c:pt>
                <c:pt idx="9535">
                  <c:v>9535</c:v>
                </c:pt>
                <c:pt idx="9536">
                  <c:v>9536</c:v>
                </c:pt>
                <c:pt idx="9537">
                  <c:v>9537</c:v>
                </c:pt>
                <c:pt idx="9538">
                  <c:v>9538</c:v>
                </c:pt>
                <c:pt idx="9539">
                  <c:v>9539</c:v>
                </c:pt>
                <c:pt idx="9540">
                  <c:v>9540</c:v>
                </c:pt>
                <c:pt idx="9541">
                  <c:v>9541</c:v>
                </c:pt>
                <c:pt idx="9542">
                  <c:v>9542</c:v>
                </c:pt>
                <c:pt idx="9543">
                  <c:v>9543</c:v>
                </c:pt>
                <c:pt idx="9544">
                  <c:v>9544</c:v>
                </c:pt>
                <c:pt idx="9545">
                  <c:v>9545</c:v>
                </c:pt>
                <c:pt idx="9546">
                  <c:v>9546</c:v>
                </c:pt>
                <c:pt idx="9547">
                  <c:v>9547</c:v>
                </c:pt>
                <c:pt idx="9548">
                  <c:v>9548</c:v>
                </c:pt>
                <c:pt idx="9549">
                  <c:v>9549</c:v>
                </c:pt>
                <c:pt idx="9550">
                  <c:v>9550</c:v>
                </c:pt>
                <c:pt idx="9551">
                  <c:v>9551</c:v>
                </c:pt>
                <c:pt idx="9552">
                  <c:v>9552</c:v>
                </c:pt>
                <c:pt idx="9553">
                  <c:v>9553</c:v>
                </c:pt>
                <c:pt idx="9554">
                  <c:v>9554</c:v>
                </c:pt>
                <c:pt idx="9555">
                  <c:v>9555</c:v>
                </c:pt>
                <c:pt idx="9556">
                  <c:v>9556</c:v>
                </c:pt>
                <c:pt idx="9557">
                  <c:v>9557</c:v>
                </c:pt>
                <c:pt idx="9558">
                  <c:v>9558</c:v>
                </c:pt>
                <c:pt idx="9559">
                  <c:v>9559</c:v>
                </c:pt>
                <c:pt idx="9560">
                  <c:v>9560</c:v>
                </c:pt>
                <c:pt idx="9561">
                  <c:v>9561</c:v>
                </c:pt>
                <c:pt idx="9562">
                  <c:v>9562</c:v>
                </c:pt>
                <c:pt idx="9563">
                  <c:v>9563</c:v>
                </c:pt>
                <c:pt idx="9564">
                  <c:v>9564</c:v>
                </c:pt>
                <c:pt idx="9565">
                  <c:v>9565</c:v>
                </c:pt>
                <c:pt idx="9566">
                  <c:v>9566</c:v>
                </c:pt>
                <c:pt idx="9567">
                  <c:v>9567</c:v>
                </c:pt>
                <c:pt idx="9568">
                  <c:v>9568</c:v>
                </c:pt>
                <c:pt idx="9569">
                  <c:v>9569</c:v>
                </c:pt>
                <c:pt idx="9570">
                  <c:v>9570</c:v>
                </c:pt>
                <c:pt idx="9571">
                  <c:v>9571</c:v>
                </c:pt>
                <c:pt idx="9572">
                  <c:v>9572</c:v>
                </c:pt>
                <c:pt idx="9573">
                  <c:v>9573</c:v>
                </c:pt>
                <c:pt idx="9574">
                  <c:v>9574</c:v>
                </c:pt>
                <c:pt idx="9575">
                  <c:v>9575</c:v>
                </c:pt>
                <c:pt idx="9576">
                  <c:v>9576</c:v>
                </c:pt>
                <c:pt idx="9577">
                  <c:v>9577</c:v>
                </c:pt>
                <c:pt idx="9578">
                  <c:v>9578</c:v>
                </c:pt>
                <c:pt idx="9579">
                  <c:v>9579</c:v>
                </c:pt>
                <c:pt idx="9580">
                  <c:v>9580</c:v>
                </c:pt>
                <c:pt idx="9581">
                  <c:v>9581</c:v>
                </c:pt>
                <c:pt idx="9582">
                  <c:v>9582</c:v>
                </c:pt>
                <c:pt idx="9583">
                  <c:v>9583</c:v>
                </c:pt>
                <c:pt idx="9584">
                  <c:v>9584</c:v>
                </c:pt>
                <c:pt idx="9585">
                  <c:v>9585</c:v>
                </c:pt>
                <c:pt idx="9586">
                  <c:v>9586</c:v>
                </c:pt>
                <c:pt idx="9587">
                  <c:v>9587</c:v>
                </c:pt>
                <c:pt idx="9588">
                  <c:v>9588</c:v>
                </c:pt>
                <c:pt idx="9589">
                  <c:v>9589</c:v>
                </c:pt>
                <c:pt idx="9590">
                  <c:v>9590</c:v>
                </c:pt>
                <c:pt idx="9591">
                  <c:v>9591</c:v>
                </c:pt>
                <c:pt idx="9592">
                  <c:v>9592</c:v>
                </c:pt>
                <c:pt idx="9593">
                  <c:v>9593</c:v>
                </c:pt>
                <c:pt idx="9594">
                  <c:v>9594</c:v>
                </c:pt>
                <c:pt idx="9595">
                  <c:v>9595</c:v>
                </c:pt>
                <c:pt idx="9596">
                  <c:v>9596</c:v>
                </c:pt>
                <c:pt idx="9597">
                  <c:v>9597</c:v>
                </c:pt>
                <c:pt idx="9598">
                  <c:v>9598</c:v>
                </c:pt>
                <c:pt idx="9599">
                  <c:v>9599</c:v>
                </c:pt>
                <c:pt idx="9600">
                  <c:v>9600</c:v>
                </c:pt>
                <c:pt idx="9601">
                  <c:v>9601</c:v>
                </c:pt>
                <c:pt idx="9602">
                  <c:v>9602</c:v>
                </c:pt>
                <c:pt idx="9603">
                  <c:v>9603</c:v>
                </c:pt>
                <c:pt idx="9604">
                  <c:v>9604</c:v>
                </c:pt>
                <c:pt idx="9605">
                  <c:v>9605</c:v>
                </c:pt>
                <c:pt idx="9606">
                  <c:v>9606</c:v>
                </c:pt>
                <c:pt idx="9607">
                  <c:v>9607</c:v>
                </c:pt>
                <c:pt idx="9608">
                  <c:v>9608</c:v>
                </c:pt>
                <c:pt idx="9609">
                  <c:v>9609</c:v>
                </c:pt>
                <c:pt idx="9610">
                  <c:v>9610</c:v>
                </c:pt>
                <c:pt idx="9611">
                  <c:v>9611</c:v>
                </c:pt>
                <c:pt idx="9612">
                  <c:v>9612</c:v>
                </c:pt>
                <c:pt idx="9613">
                  <c:v>9613</c:v>
                </c:pt>
                <c:pt idx="9614">
                  <c:v>9614</c:v>
                </c:pt>
                <c:pt idx="9615">
                  <c:v>9615</c:v>
                </c:pt>
                <c:pt idx="9616">
                  <c:v>9616</c:v>
                </c:pt>
                <c:pt idx="9617">
                  <c:v>9617</c:v>
                </c:pt>
                <c:pt idx="9618">
                  <c:v>9618</c:v>
                </c:pt>
                <c:pt idx="9619">
                  <c:v>9619</c:v>
                </c:pt>
                <c:pt idx="9620">
                  <c:v>9620</c:v>
                </c:pt>
                <c:pt idx="9621">
                  <c:v>9621</c:v>
                </c:pt>
                <c:pt idx="9622">
                  <c:v>9622</c:v>
                </c:pt>
                <c:pt idx="9623">
                  <c:v>9623</c:v>
                </c:pt>
                <c:pt idx="9624">
                  <c:v>9624</c:v>
                </c:pt>
                <c:pt idx="9625">
                  <c:v>9625</c:v>
                </c:pt>
                <c:pt idx="9626">
                  <c:v>9626</c:v>
                </c:pt>
                <c:pt idx="9627">
                  <c:v>9627</c:v>
                </c:pt>
                <c:pt idx="9628">
                  <c:v>9628</c:v>
                </c:pt>
                <c:pt idx="9629">
                  <c:v>9629</c:v>
                </c:pt>
                <c:pt idx="9630">
                  <c:v>9630</c:v>
                </c:pt>
                <c:pt idx="9631">
                  <c:v>9631</c:v>
                </c:pt>
                <c:pt idx="9632">
                  <c:v>9632</c:v>
                </c:pt>
                <c:pt idx="9633">
                  <c:v>9633</c:v>
                </c:pt>
                <c:pt idx="9634">
                  <c:v>9634</c:v>
                </c:pt>
                <c:pt idx="9635">
                  <c:v>9635</c:v>
                </c:pt>
                <c:pt idx="9636">
                  <c:v>9636</c:v>
                </c:pt>
                <c:pt idx="9637">
                  <c:v>9637</c:v>
                </c:pt>
                <c:pt idx="9638">
                  <c:v>9638</c:v>
                </c:pt>
                <c:pt idx="9639">
                  <c:v>9639</c:v>
                </c:pt>
                <c:pt idx="9640">
                  <c:v>9640</c:v>
                </c:pt>
                <c:pt idx="9641">
                  <c:v>9641</c:v>
                </c:pt>
                <c:pt idx="9642">
                  <c:v>9642</c:v>
                </c:pt>
                <c:pt idx="9643">
                  <c:v>9643</c:v>
                </c:pt>
                <c:pt idx="9644">
                  <c:v>9644</c:v>
                </c:pt>
                <c:pt idx="9645">
                  <c:v>9645</c:v>
                </c:pt>
                <c:pt idx="9646">
                  <c:v>9646</c:v>
                </c:pt>
                <c:pt idx="9647">
                  <c:v>9647</c:v>
                </c:pt>
                <c:pt idx="9648">
                  <c:v>9648</c:v>
                </c:pt>
                <c:pt idx="9649">
                  <c:v>9649</c:v>
                </c:pt>
                <c:pt idx="9650">
                  <c:v>9650</c:v>
                </c:pt>
                <c:pt idx="9651">
                  <c:v>9651</c:v>
                </c:pt>
                <c:pt idx="9652">
                  <c:v>9652</c:v>
                </c:pt>
                <c:pt idx="9653">
                  <c:v>9653</c:v>
                </c:pt>
                <c:pt idx="9654">
                  <c:v>9654</c:v>
                </c:pt>
                <c:pt idx="9655">
                  <c:v>9655</c:v>
                </c:pt>
                <c:pt idx="9656">
                  <c:v>9656</c:v>
                </c:pt>
                <c:pt idx="9657">
                  <c:v>9657</c:v>
                </c:pt>
                <c:pt idx="9658">
                  <c:v>9658</c:v>
                </c:pt>
                <c:pt idx="9659">
                  <c:v>9659</c:v>
                </c:pt>
                <c:pt idx="9660">
                  <c:v>9660</c:v>
                </c:pt>
                <c:pt idx="9661">
                  <c:v>9661</c:v>
                </c:pt>
                <c:pt idx="9662">
                  <c:v>9662</c:v>
                </c:pt>
                <c:pt idx="9663">
                  <c:v>9663</c:v>
                </c:pt>
                <c:pt idx="9664">
                  <c:v>9664</c:v>
                </c:pt>
                <c:pt idx="9665">
                  <c:v>9665</c:v>
                </c:pt>
                <c:pt idx="9666">
                  <c:v>9666</c:v>
                </c:pt>
                <c:pt idx="9667">
                  <c:v>9667</c:v>
                </c:pt>
                <c:pt idx="9668">
                  <c:v>9668</c:v>
                </c:pt>
                <c:pt idx="9669">
                  <c:v>9669</c:v>
                </c:pt>
                <c:pt idx="9670">
                  <c:v>9670</c:v>
                </c:pt>
                <c:pt idx="9671">
                  <c:v>9671</c:v>
                </c:pt>
                <c:pt idx="9672">
                  <c:v>9672</c:v>
                </c:pt>
                <c:pt idx="9673">
                  <c:v>9673</c:v>
                </c:pt>
                <c:pt idx="9674">
                  <c:v>9674</c:v>
                </c:pt>
                <c:pt idx="9675">
                  <c:v>9675</c:v>
                </c:pt>
                <c:pt idx="9676">
                  <c:v>9676</c:v>
                </c:pt>
                <c:pt idx="9677">
                  <c:v>9677</c:v>
                </c:pt>
                <c:pt idx="9678">
                  <c:v>9678</c:v>
                </c:pt>
                <c:pt idx="9679">
                  <c:v>9679</c:v>
                </c:pt>
                <c:pt idx="9680">
                  <c:v>9680</c:v>
                </c:pt>
                <c:pt idx="9681">
                  <c:v>9681</c:v>
                </c:pt>
                <c:pt idx="9682">
                  <c:v>9682</c:v>
                </c:pt>
                <c:pt idx="9683">
                  <c:v>9683</c:v>
                </c:pt>
                <c:pt idx="9684">
                  <c:v>9684</c:v>
                </c:pt>
                <c:pt idx="9685">
                  <c:v>9685</c:v>
                </c:pt>
                <c:pt idx="9686">
                  <c:v>9686</c:v>
                </c:pt>
                <c:pt idx="9687">
                  <c:v>9687</c:v>
                </c:pt>
                <c:pt idx="9688">
                  <c:v>9688</c:v>
                </c:pt>
                <c:pt idx="9689">
                  <c:v>9689</c:v>
                </c:pt>
                <c:pt idx="9690">
                  <c:v>9690</c:v>
                </c:pt>
                <c:pt idx="9691">
                  <c:v>9691</c:v>
                </c:pt>
                <c:pt idx="9692">
                  <c:v>9692</c:v>
                </c:pt>
                <c:pt idx="9693">
                  <c:v>9693</c:v>
                </c:pt>
                <c:pt idx="9694">
                  <c:v>9694</c:v>
                </c:pt>
                <c:pt idx="9695">
                  <c:v>9695</c:v>
                </c:pt>
                <c:pt idx="9696">
                  <c:v>9696</c:v>
                </c:pt>
                <c:pt idx="9697">
                  <c:v>9697</c:v>
                </c:pt>
                <c:pt idx="9698">
                  <c:v>9698</c:v>
                </c:pt>
                <c:pt idx="9699">
                  <c:v>9699</c:v>
                </c:pt>
                <c:pt idx="9700">
                  <c:v>9700</c:v>
                </c:pt>
                <c:pt idx="9701">
                  <c:v>9701</c:v>
                </c:pt>
                <c:pt idx="9702">
                  <c:v>9702</c:v>
                </c:pt>
                <c:pt idx="9703">
                  <c:v>9703</c:v>
                </c:pt>
                <c:pt idx="9704">
                  <c:v>9704</c:v>
                </c:pt>
                <c:pt idx="9705">
                  <c:v>9705</c:v>
                </c:pt>
                <c:pt idx="9706">
                  <c:v>9706</c:v>
                </c:pt>
                <c:pt idx="9707">
                  <c:v>9707</c:v>
                </c:pt>
                <c:pt idx="9708">
                  <c:v>9708</c:v>
                </c:pt>
                <c:pt idx="9709">
                  <c:v>9709</c:v>
                </c:pt>
                <c:pt idx="9710">
                  <c:v>9710</c:v>
                </c:pt>
                <c:pt idx="9711">
                  <c:v>9711</c:v>
                </c:pt>
                <c:pt idx="9712">
                  <c:v>9712</c:v>
                </c:pt>
                <c:pt idx="9713">
                  <c:v>9713</c:v>
                </c:pt>
                <c:pt idx="9714">
                  <c:v>9714</c:v>
                </c:pt>
                <c:pt idx="9715">
                  <c:v>9715</c:v>
                </c:pt>
                <c:pt idx="9716">
                  <c:v>9716</c:v>
                </c:pt>
                <c:pt idx="9717">
                  <c:v>9717</c:v>
                </c:pt>
                <c:pt idx="9718">
                  <c:v>9718</c:v>
                </c:pt>
                <c:pt idx="9719">
                  <c:v>9719</c:v>
                </c:pt>
                <c:pt idx="9720">
                  <c:v>9720</c:v>
                </c:pt>
                <c:pt idx="9721">
                  <c:v>9721</c:v>
                </c:pt>
                <c:pt idx="9722">
                  <c:v>9722</c:v>
                </c:pt>
                <c:pt idx="9723">
                  <c:v>9723</c:v>
                </c:pt>
                <c:pt idx="9724">
                  <c:v>9724</c:v>
                </c:pt>
                <c:pt idx="9725">
                  <c:v>9725</c:v>
                </c:pt>
                <c:pt idx="9726">
                  <c:v>9726</c:v>
                </c:pt>
                <c:pt idx="9727">
                  <c:v>9727</c:v>
                </c:pt>
                <c:pt idx="9728">
                  <c:v>9728</c:v>
                </c:pt>
                <c:pt idx="9729">
                  <c:v>9729</c:v>
                </c:pt>
                <c:pt idx="9730">
                  <c:v>9730</c:v>
                </c:pt>
                <c:pt idx="9731">
                  <c:v>9731</c:v>
                </c:pt>
                <c:pt idx="9732">
                  <c:v>9732</c:v>
                </c:pt>
                <c:pt idx="9733">
                  <c:v>9733</c:v>
                </c:pt>
                <c:pt idx="9734">
                  <c:v>9734</c:v>
                </c:pt>
                <c:pt idx="9735">
                  <c:v>9735</c:v>
                </c:pt>
                <c:pt idx="9736">
                  <c:v>9736</c:v>
                </c:pt>
                <c:pt idx="9737">
                  <c:v>9737</c:v>
                </c:pt>
                <c:pt idx="9738">
                  <c:v>9738</c:v>
                </c:pt>
                <c:pt idx="9739">
                  <c:v>9739</c:v>
                </c:pt>
                <c:pt idx="9740">
                  <c:v>9740</c:v>
                </c:pt>
                <c:pt idx="9741">
                  <c:v>9741</c:v>
                </c:pt>
                <c:pt idx="9742">
                  <c:v>9742</c:v>
                </c:pt>
                <c:pt idx="9743">
                  <c:v>9743</c:v>
                </c:pt>
                <c:pt idx="9744">
                  <c:v>9744</c:v>
                </c:pt>
                <c:pt idx="9745">
                  <c:v>9745</c:v>
                </c:pt>
                <c:pt idx="9746">
                  <c:v>9746</c:v>
                </c:pt>
                <c:pt idx="9747">
                  <c:v>9747</c:v>
                </c:pt>
                <c:pt idx="9748">
                  <c:v>9748</c:v>
                </c:pt>
                <c:pt idx="9749">
                  <c:v>9749</c:v>
                </c:pt>
                <c:pt idx="9750">
                  <c:v>9750</c:v>
                </c:pt>
                <c:pt idx="9751">
                  <c:v>9751</c:v>
                </c:pt>
                <c:pt idx="9752">
                  <c:v>9752</c:v>
                </c:pt>
                <c:pt idx="9753">
                  <c:v>9753</c:v>
                </c:pt>
                <c:pt idx="9754">
                  <c:v>9754</c:v>
                </c:pt>
                <c:pt idx="9755">
                  <c:v>9755</c:v>
                </c:pt>
                <c:pt idx="9756">
                  <c:v>9756</c:v>
                </c:pt>
                <c:pt idx="9757">
                  <c:v>9757</c:v>
                </c:pt>
                <c:pt idx="9758">
                  <c:v>9758</c:v>
                </c:pt>
                <c:pt idx="9759">
                  <c:v>9759</c:v>
                </c:pt>
                <c:pt idx="9760">
                  <c:v>9760</c:v>
                </c:pt>
                <c:pt idx="9761">
                  <c:v>9761</c:v>
                </c:pt>
                <c:pt idx="9762">
                  <c:v>9762</c:v>
                </c:pt>
                <c:pt idx="9763">
                  <c:v>9763</c:v>
                </c:pt>
                <c:pt idx="9764">
                  <c:v>9764</c:v>
                </c:pt>
                <c:pt idx="9765">
                  <c:v>9765</c:v>
                </c:pt>
                <c:pt idx="9766">
                  <c:v>9766</c:v>
                </c:pt>
                <c:pt idx="9767">
                  <c:v>9767</c:v>
                </c:pt>
                <c:pt idx="9768">
                  <c:v>9768</c:v>
                </c:pt>
                <c:pt idx="9769">
                  <c:v>9769</c:v>
                </c:pt>
                <c:pt idx="9770">
                  <c:v>9770</c:v>
                </c:pt>
                <c:pt idx="9771">
                  <c:v>9771</c:v>
                </c:pt>
                <c:pt idx="9772">
                  <c:v>9772</c:v>
                </c:pt>
                <c:pt idx="9773">
                  <c:v>9773</c:v>
                </c:pt>
                <c:pt idx="9774">
                  <c:v>9774</c:v>
                </c:pt>
                <c:pt idx="9775">
                  <c:v>9775</c:v>
                </c:pt>
                <c:pt idx="9776">
                  <c:v>9776</c:v>
                </c:pt>
                <c:pt idx="9777">
                  <c:v>9777</c:v>
                </c:pt>
                <c:pt idx="9778">
                  <c:v>9778</c:v>
                </c:pt>
                <c:pt idx="9779">
                  <c:v>9779</c:v>
                </c:pt>
                <c:pt idx="9780">
                  <c:v>9780</c:v>
                </c:pt>
                <c:pt idx="9781">
                  <c:v>9781</c:v>
                </c:pt>
                <c:pt idx="9782">
                  <c:v>9782</c:v>
                </c:pt>
                <c:pt idx="9783">
                  <c:v>9783</c:v>
                </c:pt>
                <c:pt idx="9784">
                  <c:v>9784</c:v>
                </c:pt>
                <c:pt idx="9785">
                  <c:v>9785</c:v>
                </c:pt>
                <c:pt idx="9786">
                  <c:v>9786</c:v>
                </c:pt>
                <c:pt idx="9787">
                  <c:v>9787</c:v>
                </c:pt>
                <c:pt idx="9788">
                  <c:v>9788</c:v>
                </c:pt>
                <c:pt idx="9789">
                  <c:v>9789</c:v>
                </c:pt>
                <c:pt idx="9790">
                  <c:v>9790</c:v>
                </c:pt>
                <c:pt idx="9791">
                  <c:v>9791</c:v>
                </c:pt>
                <c:pt idx="9792">
                  <c:v>9792</c:v>
                </c:pt>
                <c:pt idx="9793">
                  <c:v>9793</c:v>
                </c:pt>
                <c:pt idx="9794">
                  <c:v>9794</c:v>
                </c:pt>
                <c:pt idx="9795">
                  <c:v>9795</c:v>
                </c:pt>
                <c:pt idx="9796">
                  <c:v>9796</c:v>
                </c:pt>
                <c:pt idx="9797">
                  <c:v>9797</c:v>
                </c:pt>
                <c:pt idx="9798">
                  <c:v>9798</c:v>
                </c:pt>
                <c:pt idx="9799">
                  <c:v>9799</c:v>
                </c:pt>
                <c:pt idx="9800">
                  <c:v>9800</c:v>
                </c:pt>
                <c:pt idx="9801">
                  <c:v>9801</c:v>
                </c:pt>
                <c:pt idx="9802">
                  <c:v>9802</c:v>
                </c:pt>
                <c:pt idx="9803">
                  <c:v>9803</c:v>
                </c:pt>
                <c:pt idx="9804">
                  <c:v>9804</c:v>
                </c:pt>
                <c:pt idx="9805">
                  <c:v>9805</c:v>
                </c:pt>
                <c:pt idx="9806">
                  <c:v>9806</c:v>
                </c:pt>
                <c:pt idx="9807">
                  <c:v>9807</c:v>
                </c:pt>
                <c:pt idx="9808">
                  <c:v>9808</c:v>
                </c:pt>
                <c:pt idx="9809">
                  <c:v>9809</c:v>
                </c:pt>
                <c:pt idx="9810">
                  <c:v>9810</c:v>
                </c:pt>
                <c:pt idx="9811">
                  <c:v>9811</c:v>
                </c:pt>
                <c:pt idx="9812">
                  <c:v>9812</c:v>
                </c:pt>
                <c:pt idx="9813">
                  <c:v>9813</c:v>
                </c:pt>
                <c:pt idx="9814">
                  <c:v>9814</c:v>
                </c:pt>
                <c:pt idx="9815">
                  <c:v>9815</c:v>
                </c:pt>
                <c:pt idx="9816">
                  <c:v>9816</c:v>
                </c:pt>
                <c:pt idx="9817">
                  <c:v>9817</c:v>
                </c:pt>
                <c:pt idx="9818">
                  <c:v>9818</c:v>
                </c:pt>
                <c:pt idx="9819">
                  <c:v>9819</c:v>
                </c:pt>
                <c:pt idx="9820">
                  <c:v>9820</c:v>
                </c:pt>
                <c:pt idx="9821">
                  <c:v>9821</c:v>
                </c:pt>
                <c:pt idx="9822">
                  <c:v>9822</c:v>
                </c:pt>
                <c:pt idx="9823">
                  <c:v>9823</c:v>
                </c:pt>
                <c:pt idx="9824">
                  <c:v>9824</c:v>
                </c:pt>
                <c:pt idx="9825">
                  <c:v>9825</c:v>
                </c:pt>
                <c:pt idx="9826">
                  <c:v>9826</c:v>
                </c:pt>
                <c:pt idx="9827">
                  <c:v>9827</c:v>
                </c:pt>
                <c:pt idx="9828">
                  <c:v>9828</c:v>
                </c:pt>
                <c:pt idx="9829">
                  <c:v>9829</c:v>
                </c:pt>
                <c:pt idx="9830">
                  <c:v>9830</c:v>
                </c:pt>
                <c:pt idx="9831">
                  <c:v>9831</c:v>
                </c:pt>
                <c:pt idx="9832">
                  <c:v>9832</c:v>
                </c:pt>
                <c:pt idx="9833">
                  <c:v>9833</c:v>
                </c:pt>
                <c:pt idx="9834">
                  <c:v>9834</c:v>
                </c:pt>
                <c:pt idx="9835">
                  <c:v>9835</c:v>
                </c:pt>
                <c:pt idx="9836">
                  <c:v>9836</c:v>
                </c:pt>
                <c:pt idx="9837">
                  <c:v>9837</c:v>
                </c:pt>
                <c:pt idx="9838">
                  <c:v>9838</c:v>
                </c:pt>
                <c:pt idx="9839">
                  <c:v>9839</c:v>
                </c:pt>
                <c:pt idx="9840">
                  <c:v>9840</c:v>
                </c:pt>
                <c:pt idx="9841">
                  <c:v>9841</c:v>
                </c:pt>
                <c:pt idx="9842">
                  <c:v>9842</c:v>
                </c:pt>
                <c:pt idx="9843">
                  <c:v>9843</c:v>
                </c:pt>
                <c:pt idx="9844">
                  <c:v>9844</c:v>
                </c:pt>
                <c:pt idx="9845">
                  <c:v>9845</c:v>
                </c:pt>
                <c:pt idx="9846">
                  <c:v>9846</c:v>
                </c:pt>
                <c:pt idx="9847">
                  <c:v>9847</c:v>
                </c:pt>
                <c:pt idx="9848">
                  <c:v>9848</c:v>
                </c:pt>
                <c:pt idx="9849">
                  <c:v>9849</c:v>
                </c:pt>
                <c:pt idx="9850">
                  <c:v>9850</c:v>
                </c:pt>
                <c:pt idx="9851">
                  <c:v>9851</c:v>
                </c:pt>
                <c:pt idx="9852">
                  <c:v>9852</c:v>
                </c:pt>
                <c:pt idx="9853">
                  <c:v>9853</c:v>
                </c:pt>
                <c:pt idx="9854">
                  <c:v>9854</c:v>
                </c:pt>
                <c:pt idx="9855">
                  <c:v>9855</c:v>
                </c:pt>
                <c:pt idx="9856">
                  <c:v>9856</c:v>
                </c:pt>
                <c:pt idx="9857">
                  <c:v>9857</c:v>
                </c:pt>
                <c:pt idx="9858">
                  <c:v>9858</c:v>
                </c:pt>
                <c:pt idx="9859">
                  <c:v>9859</c:v>
                </c:pt>
                <c:pt idx="9860">
                  <c:v>9860</c:v>
                </c:pt>
                <c:pt idx="9861">
                  <c:v>9861</c:v>
                </c:pt>
                <c:pt idx="9862">
                  <c:v>9862</c:v>
                </c:pt>
                <c:pt idx="9863">
                  <c:v>9863</c:v>
                </c:pt>
                <c:pt idx="9864">
                  <c:v>9864</c:v>
                </c:pt>
                <c:pt idx="9865">
                  <c:v>9865</c:v>
                </c:pt>
                <c:pt idx="9866">
                  <c:v>9866</c:v>
                </c:pt>
                <c:pt idx="9867">
                  <c:v>9867</c:v>
                </c:pt>
                <c:pt idx="9868">
                  <c:v>9868</c:v>
                </c:pt>
                <c:pt idx="9869">
                  <c:v>9869</c:v>
                </c:pt>
                <c:pt idx="9870">
                  <c:v>9870</c:v>
                </c:pt>
                <c:pt idx="9871">
                  <c:v>9871</c:v>
                </c:pt>
                <c:pt idx="9872">
                  <c:v>9872</c:v>
                </c:pt>
                <c:pt idx="9873">
                  <c:v>9873</c:v>
                </c:pt>
                <c:pt idx="9874">
                  <c:v>9874</c:v>
                </c:pt>
                <c:pt idx="9875">
                  <c:v>9875</c:v>
                </c:pt>
                <c:pt idx="9876">
                  <c:v>9876</c:v>
                </c:pt>
                <c:pt idx="9877">
                  <c:v>9877</c:v>
                </c:pt>
                <c:pt idx="9878">
                  <c:v>9878</c:v>
                </c:pt>
                <c:pt idx="9879">
                  <c:v>9879</c:v>
                </c:pt>
                <c:pt idx="9880">
                  <c:v>9880</c:v>
                </c:pt>
                <c:pt idx="9881">
                  <c:v>9881</c:v>
                </c:pt>
                <c:pt idx="9882">
                  <c:v>9882</c:v>
                </c:pt>
                <c:pt idx="9883">
                  <c:v>9883</c:v>
                </c:pt>
                <c:pt idx="9884">
                  <c:v>9884</c:v>
                </c:pt>
                <c:pt idx="9885">
                  <c:v>9885</c:v>
                </c:pt>
                <c:pt idx="9886">
                  <c:v>9886</c:v>
                </c:pt>
                <c:pt idx="9887">
                  <c:v>9887</c:v>
                </c:pt>
                <c:pt idx="9888">
                  <c:v>9888</c:v>
                </c:pt>
                <c:pt idx="9889">
                  <c:v>9889</c:v>
                </c:pt>
                <c:pt idx="9890">
                  <c:v>9890</c:v>
                </c:pt>
                <c:pt idx="9891">
                  <c:v>9891</c:v>
                </c:pt>
                <c:pt idx="9892">
                  <c:v>9892</c:v>
                </c:pt>
                <c:pt idx="9893">
                  <c:v>9893</c:v>
                </c:pt>
                <c:pt idx="9894">
                  <c:v>9894</c:v>
                </c:pt>
                <c:pt idx="9895">
                  <c:v>9895</c:v>
                </c:pt>
                <c:pt idx="9896">
                  <c:v>9896</c:v>
                </c:pt>
                <c:pt idx="9897">
                  <c:v>9897</c:v>
                </c:pt>
                <c:pt idx="9898">
                  <c:v>9898</c:v>
                </c:pt>
                <c:pt idx="9899">
                  <c:v>9899</c:v>
                </c:pt>
                <c:pt idx="9900">
                  <c:v>9900</c:v>
                </c:pt>
                <c:pt idx="9901">
                  <c:v>9901</c:v>
                </c:pt>
                <c:pt idx="9902">
                  <c:v>9902</c:v>
                </c:pt>
                <c:pt idx="9903">
                  <c:v>9903</c:v>
                </c:pt>
                <c:pt idx="9904">
                  <c:v>9904</c:v>
                </c:pt>
                <c:pt idx="9905">
                  <c:v>9905</c:v>
                </c:pt>
                <c:pt idx="9906">
                  <c:v>9906</c:v>
                </c:pt>
                <c:pt idx="9907">
                  <c:v>9907</c:v>
                </c:pt>
                <c:pt idx="9908">
                  <c:v>9908</c:v>
                </c:pt>
                <c:pt idx="9909">
                  <c:v>9909</c:v>
                </c:pt>
                <c:pt idx="9910">
                  <c:v>9910</c:v>
                </c:pt>
                <c:pt idx="9911">
                  <c:v>9911</c:v>
                </c:pt>
                <c:pt idx="9912">
                  <c:v>9912</c:v>
                </c:pt>
                <c:pt idx="9913">
                  <c:v>9913</c:v>
                </c:pt>
                <c:pt idx="9914">
                  <c:v>9914</c:v>
                </c:pt>
                <c:pt idx="9915">
                  <c:v>9915</c:v>
                </c:pt>
                <c:pt idx="9916">
                  <c:v>9916</c:v>
                </c:pt>
                <c:pt idx="9917">
                  <c:v>9917</c:v>
                </c:pt>
                <c:pt idx="9918">
                  <c:v>9918</c:v>
                </c:pt>
                <c:pt idx="9919">
                  <c:v>9919</c:v>
                </c:pt>
                <c:pt idx="9920">
                  <c:v>9920</c:v>
                </c:pt>
                <c:pt idx="9921">
                  <c:v>9921</c:v>
                </c:pt>
                <c:pt idx="9922">
                  <c:v>9922</c:v>
                </c:pt>
                <c:pt idx="9923">
                  <c:v>9923</c:v>
                </c:pt>
                <c:pt idx="9924">
                  <c:v>9924</c:v>
                </c:pt>
                <c:pt idx="9925">
                  <c:v>9925</c:v>
                </c:pt>
                <c:pt idx="9926">
                  <c:v>9926</c:v>
                </c:pt>
                <c:pt idx="9927">
                  <c:v>9927</c:v>
                </c:pt>
                <c:pt idx="9928">
                  <c:v>9928</c:v>
                </c:pt>
                <c:pt idx="9929">
                  <c:v>9929</c:v>
                </c:pt>
                <c:pt idx="9930">
                  <c:v>9930</c:v>
                </c:pt>
                <c:pt idx="9931">
                  <c:v>9931</c:v>
                </c:pt>
                <c:pt idx="9932">
                  <c:v>9932</c:v>
                </c:pt>
                <c:pt idx="9933">
                  <c:v>9933</c:v>
                </c:pt>
                <c:pt idx="9934">
                  <c:v>9934</c:v>
                </c:pt>
                <c:pt idx="9935">
                  <c:v>9935</c:v>
                </c:pt>
                <c:pt idx="9936">
                  <c:v>9936</c:v>
                </c:pt>
                <c:pt idx="9937">
                  <c:v>9937</c:v>
                </c:pt>
                <c:pt idx="9938">
                  <c:v>9938</c:v>
                </c:pt>
                <c:pt idx="9939">
                  <c:v>9939</c:v>
                </c:pt>
                <c:pt idx="9940">
                  <c:v>9940</c:v>
                </c:pt>
                <c:pt idx="9941">
                  <c:v>9941</c:v>
                </c:pt>
                <c:pt idx="9942">
                  <c:v>9942</c:v>
                </c:pt>
                <c:pt idx="9943">
                  <c:v>9943</c:v>
                </c:pt>
                <c:pt idx="9944">
                  <c:v>9944</c:v>
                </c:pt>
                <c:pt idx="9945">
                  <c:v>9945</c:v>
                </c:pt>
                <c:pt idx="9946">
                  <c:v>9946</c:v>
                </c:pt>
                <c:pt idx="9947">
                  <c:v>9947</c:v>
                </c:pt>
                <c:pt idx="9948">
                  <c:v>9948</c:v>
                </c:pt>
                <c:pt idx="9949">
                  <c:v>9949</c:v>
                </c:pt>
                <c:pt idx="9950">
                  <c:v>9950</c:v>
                </c:pt>
                <c:pt idx="9951">
                  <c:v>9951</c:v>
                </c:pt>
                <c:pt idx="9952">
                  <c:v>9952</c:v>
                </c:pt>
                <c:pt idx="9953">
                  <c:v>9953</c:v>
                </c:pt>
                <c:pt idx="9954">
                  <c:v>9954</c:v>
                </c:pt>
                <c:pt idx="9955">
                  <c:v>9955</c:v>
                </c:pt>
                <c:pt idx="9956">
                  <c:v>9956</c:v>
                </c:pt>
                <c:pt idx="9957">
                  <c:v>9957</c:v>
                </c:pt>
                <c:pt idx="9958">
                  <c:v>9958</c:v>
                </c:pt>
                <c:pt idx="9959">
                  <c:v>9959</c:v>
                </c:pt>
                <c:pt idx="9960">
                  <c:v>9960</c:v>
                </c:pt>
                <c:pt idx="9961">
                  <c:v>9961</c:v>
                </c:pt>
                <c:pt idx="9962">
                  <c:v>9962</c:v>
                </c:pt>
                <c:pt idx="9963">
                  <c:v>9963</c:v>
                </c:pt>
                <c:pt idx="9964">
                  <c:v>9964</c:v>
                </c:pt>
                <c:pt idx="9965">
                  <c:v>9965</c:v>
                </c:pt>
                <c:pt idx="9966">
                  <c:v>9966</c:v>
                </c:pt>
                <c:pt idx="9967">
                  <c:v>9967</c:v>
                </c:pt>
                <c:pt idx="9968">
                  <c:v>9968</c:v>
                </c:pt>
                <c:pt idx="9969">
                  <c:v>9969</c:v>
                </c:pt>
                <c:pt idx="9970">
                  <c:v>9970</c:v>
                </c:pt>
                <c:pt idx="9971">
                  <c:v>9971</c:v>
                </c:pt>
                <c:pt idx="9972">
                  <c:v>9972</c:v>
                </c:pt>
                <c:pt idx="9973">
                  <c:v>9973</c:v>
                </c:pt>
                <c:pt idx="9974">
                  <c:v>9974</c:v>
                </c:pt>
                <c:pt idx="9975">
                  <c:v>9975</c:v>
                </c:pt>
                <c:pt idx="9976">
                  <c:v>9976</c:v>
                </c:pt>
                <c:pt idx="9977">
                  <c:v>9977</c:v>
                </c:pt>
                <c:pt idx="9978">
                  <c:v>9978</c:v>
                </c:pt>
                <c:pt idx="9979">
                  <c:v>9979</c:v>
                </c:pt>
                <c:pt idx="9980">
                  <c:v>9980</c:v>
                </c:pt>
                <c:pt idx="9981">
                  <c:v>9981</c:v>
                </c:pt>
                <c:pt idx="9982">
                  <c:v>9982</c:v>
                </c:pt>
                <c:pt idx="9983">
                  <c:v>9983</c:v>
                </c:pt>
                <c:pt idx="9984">
                  <c:v>9984</c:v>
                </c:pt>
                <c:pt idx="9985">
                  <c:v>9985</c:v>
                </c:pt>
                <c:pt idx="9986">
                  <c:v>9986</c:v>
                </c:pt>
                <c:pt idx="9987">
                  <c:v>9987</c:v>
                </c:pt>
                <c:pt idx="9988">
                  <c:v>9988</c:v>
                </c:pt>
                <c:pt idx="9989">
                  <c:v>9989</c:v>
                </c:pt>
                <c:pt idx="9990">
                  <c:v>9990</c:v>
                </c:pt>
                <c:pt idx="9991">
                  <c:v>9991</c:v>
                </c:pt>
                <c:pt idx="9992">
                  <c:v>9992</c:v>
                </c:pt>
                <c:pt idx="9993">
                  <c:v>9993</c:v>
                </c:pt>
                <c:pt idx="9994">
                  <c:v>9994</c:v>
                </c:pt>
                <c:pt idx="9995">
                  <c:v>9995</c:v>
                </c:pt>
                <c:pt idx="9996">
                  <c:v>9996</c:v>
                </c:pt>
                <c:pt idx="9997">
                  <c:v>9997</c:v>
                </c:pt>
                <c:pt idx="9998">
                  <c:v>9998</c:v>
                </c:pt>
                <c:pt idx="9999">
                  <c:v>9999</c:v>
                </c:pt>
                <c:pt idx="10000">
                  <c:v>10000</c:v>
                </c:pt>
                <c:pt idx="10001">
                  <c:v>10001</c:v>
                </c:pt>
                <c:pt idx="10002">
                  <c:v>10002</c:v>
                </c:pt>
                <c:pt idx="10003">
                  <c:v>10003</c:v>
                </c:pt>
                <c:pt idx="10004">
                  <c:v>10004</c:v>
                </c:pt>
                <c:pt idx="10005">
                  <c:v>10005</c:v>
                </c:pt>
                <c:pt idx="10006">
                  <c:v>10006</c:v>
                </c:pt>
                <c:pt idx="10007">
                  <c:v>10007</c:v>
                </c:pt>
                <c:pt idx="10008">
                  <c:v>10008</c:v>
                </c:pt>
                <c:pt idx="10009">
                  <c:v>10009</c:v>
                </c:pt>
                <c:pt idx="10010">
                  <c:v>10010</c:v>
                </c:pt>
                <c:pt idx="10011">
                  <c:v>10011</c:v>
                </c:pt>
                <c:pt idx="10012">
                  <c:v>10012</c:v>
                </c:pt>
                <c:pt idx="10013">
                  <c:v>10013</c:v>
                </c:pt>
                <c:pt idx="10014">
                  <c:v>10014</c:v>
                </c:pt>
                <c:pt idx="10015">
                  <c:v>10015</c:v>
                </c:pt>
                <c:pt idx="10016">
                  <c:v>10016</c:v>
                </c:pt>
                <c:pt idx="10017">
                  <c:v>10017</c:v>
                </c:pt>
                <c:pt idx="10018">
                  <c:v>10018</c:v>
                </c:pt>
                <c:pt idx="10019">
                  <c:v>10019</c:v>
                </c:pt>
                <c:pt idx="10020">
                  <c:v>10020</c:v>
                </c:pt>
                <c:pt idx="10021">
                  <c:v>10021</c:v>
                </c:pt>
                <c:pt idx="10022">
                  <c:v>10022</c:v>
                </c:pt>
                <c:pt idx="10023">
                  <c:v>10023</c:v>
                </c:pt>
                <c:pt idx="10024">
                  <c:v>10024</c:v>
                </c:pt>
                <c:pt idx="10025">
                  <c:v>10025</c:v>
                </c:pt>
                <c:pt idx="10026">
                  <c:v>10026</c:v>
                </c:pt>
                <c:pt idx="10027">
                  <c:v>10027</c:v>
                </c:pt>
                <c:pt idx="10028">
                  <c:v>10028</c:v>
                </c:pt>
                <c:pt idx="10029">
                  <c:v>10029</c:v>
                </c:pt>
                <c:pt idx="10030">
                  <c:v>10030</c:v>
                </c:pt>
                <c:pt idx="10031">
                  <c:v>10031</c:v>
                </c:pt>
                <c:pt idx="10032">
                  <c:v>10032</c:v>
                </c:pt>
                <c:pt idx="10033">
                  <c:v>10033</c:v>
                </c:pt>
                <c:pt idx="10034">
                  <c:v>10034</c:v>
                </c:pt>
                <c:pt idx="10035">
                  <c:v>10035</c:v>
                </c:pt>
                <c:pt idx="10036">
                  <c:v>10036</c:v>
                </c:pt>
                <c:pt idx="10037">
                  <c:v>10037</c:v>
                </c:pt>
                <c:pt idx="10038">
                  <c:v>10038</c:v>
                </c:pt>
                <c:pt idx="10039">
                  <c:v>10039</c:v>
                </c:pt>
                <c:pt idx="10040">
                  <c:v>10040</c:v>
                </c:pt>
                <c:pt idx="10041">
                  <c:v>10041</c:v>
                </c:pt>
                <c:pt idx="10042">
                  <c:v>10042</c:v>
                </c:pt>
                <c:pt idx="10043">
                  <c:v>10043</c:v>
                </c:pt>
                <c:pt idx="10044">
                  <c:v>10044</c:v>
                </c:pt>
                <c:pt idx="10045">
                  <c:v>10045</c:v>
                </c:pt>
                <c:pt idx="10046">
                  <c:v>10046</c:v>
                </c:pt>
                <c:pt idx="10047">
                  <c:v>10047</c:v>
                </c:pt>
                <c:pt idx="10048">
                  <c:v>10048</c:v>
                </c:pt>
                <c:pt idx="10049">
                  <c:v>10049</c:v>
                </c:pt>
                <c:pt idx="10050">
                  <c:v>10050</c:v>
                </c:pt>
                <c:pt idx="10051">
                  <c:v>10051</c:v>
                </c:pt>
                <c:pt idx="10052">
                  <c:v>10052</c:v>
                </c:pt>
                <c:pt idx="10053">
                  <c:v>10053</c:v>
                </c:pt>
                <c:pt idx="10054">
                  <c:v>10054</c:v>
                </c:pt>
                <c:pt idx="10055">
                  <c:v>10055</c:v>
                </c:pt>
                <c:pt idx="10056">
                  <c:v>10056</c:v>
                </c:pt>
                <c:pt idx="10057">
                  <c:v>10057</c:v>
                </c:pt>
                <c:pt idx="10058">
                  <c:v>10058</c:v>
                </c:pt>
                <c:pt idx="10059">
                  <c:v>10059</c:v>
                </c:pt>
                <c:pt idx="10060">
                  <c:v>10060</c:v>
                </c:pt>
                <c:pt idx="10061">
                  <c:v>10061</c:v>
                </c:pt>
                <c:pt idx="10062">
                  <c:v>10062</c:v>
                </c:pt>
                <c:pt idx="10063">
                  <c:v>10063</c:v>
                </c:pt>
                <c:pt idx="10064">
                  <c:v>10064</c:v>
                </c:pt>
                <c:pt idx="10065">
                  <c:v>10065</c:v>
                </c:pt>
                <c:pt idx="10066">
                  <c:v>10066</c:v>
                </c:pt>
                <c:pt idx="10067">
                  <c:v>10067</c:v>
                </c:pt>
                <c:pt idx="10068">
                  <c:v>10068</c:v>
                </c:pt>
                <c:pt idx="10069">
                  <c:v>10069</c:v>
                </c:pt>
                <c:pt idx="10070">
                  <c:v>10070</c:v>
                </c:pt>
                <c:pt idx="10071">
                  <c:v>10071</c:v>
                </c:pt>
                <c:pt idx="10072">
                  <c:v>10072</c:v>
                </c:pt>
                <c:pt idx="10073">
                  <c:v>10073</c:v>
                </c:pt>
                <c:pt idx="10074">
                  <c:v>10074</c:v>
                </c:pt>
                <c:pt idx="10075">
                  <c:v>10075</c:v>
                </c:pt>
                <c:pt idx="10076">
                  <c:v>10076</c:v>
                </c:pt>
                <c:pt idx="10077">
                  <c:v>10077</c:v>
                </c:pt>
                <c:pt idx="10078">
                  <c:v>10078</c:v>
                </c:pt>
                <c:pt idx="10079">
                  <c:v>10079</c:v>
                </c:pt>
                <c:pt idx="10080">
                  <c:v>10080</c:v>
                </c:pt>
                <c:pt idx="10081">
                  <c:v>10081</c:v>
                </c:pt>
                <c:pt idx="10082">
                  <c:v>10082</c:v>
                </c:pt>
                <c:pt idx="10083">
                  <c:v>10083</c:v>
                </c:pt>
                <c:pt idx="10084">
                  <c:v>10084</c:v>
                </c:pt>
                <c:pt idx="10085">
                  <c:v>10085</c:v>
                </c:pt>
                <c:pt idx="10086">
                  <c:v>10086</c:v>
                </c:pt>
                <c:pt idx="10087">
                  <c:v>10087</c:v>
                </c:pt>
                <c:pt idx="10088">
                  <c:v>10088</c:v>
                </c:pt>
                <c:pt idx="10089">
                  <c:v>10089</c:v>
                </c:pt>
                <c:pt idx="10090">
                  <c:v>10090</c:v>
                </c:pt>
                <c:pt idx="10091">
                  <c:v>10091</c:v>
                </c:pt>
                <c:pt idx="10092">
                  <c:v>10092</c:v>
                </c:pt>
                <c:pt idx="10093">
                  <c:v>10093</c:v>
                </c:pt>
                <c:pt idx="10094">
                  <c:v>10094</c:v>
                </c:pt>
                <c:pt idx="10095">
                  <c:v>10095</c:v>
                </c:pt>
                <c:pt idx="10096">
                  <c:v>10096</c:v>
                </c:pt>
                <c:pt idx="10097">
                  <c:v>10097</c:v>
                </c:pt>
                <c:pt idx="10098">
                  <c:v>10098</c:v>
                </c:pt>
                <c:pt idx="10099">
                  <c:v>10099</c:v>
                </c:pt>
                <c:pt idx="10100">
                  <c:v>10100</c:v>
                </c:pt>
                <c:pt idx="10101">
                  <c:v>10101</c:v>
                </c:pt>
                <c:pt idx="10102">
                  <c:v>10102</c:v>
                </c:pt>
                <c:pt idx="10103">
                  <c:v>10103</c:v>
                </c:pt>
                <c:pt idx="10104">
                  <c:v>10104</c:v>
                </c:pt>
                <c:pt idx="10105">
                  <c:v>10105</c:v>
                </c:pt>
                <c:pt idx="10106">
                  <c:v>10106</c:v>
                </c:pt>
                <c:pt idx="10107">
                  <c:v>10107</c:v>
                </c:pt>
                <c:pt idx="10108">
                  <c:v>10108</c:v>
                </c:pt>
                <c:pt idx="10109">
                  <c:v>10109</c:v>
                </c:pt>
                <c:pt idx="10110">
                  <c:v>10110</c:v>
                </c:pt>
                <c:pt idx="10111">
                  <c:v>10111</c:v>
                </c:pt>
                <c:pt idx="10112">
                  <c:v>10112</c:v>
                </c:pt>
                <c:pt idx="10113">
                  <c:v>10113</c:v>
                </c:pt>
                <c:pt idx="10114">
                  <c:v>10114</c:v>
                </c:pt>
                <c:pt idx="10115">
                  <c:v>10115</c:v>
                </c:pt>
                <c:pt idx="10116">
                  <c:v>10116</c:v>
                </c:pt>
                <c:pt idx="10117">
                  <c:v>10117</c:v>
                </c:pt>
                <c:pt idx="10118">
                  <c:v>10118</c:v>
                </c:pt>
                <c:pt idx="10119">
                  <c:v>10119</c:v>
                </c:pt>
                <c:pt idx="10120">
                  <c:v>10120</c:v>
                </c:pt>
                <c:pt idx="10121">
                  <c:v>10121</c:v>
                </c:pt>
                <c:pt idx="10122">
                  <c:v>10122</c:v>
                </c:pt>
                <c:pt idx="10123">
                  <c:v>10123</c:v>
                </c:pt>
                <c:pt idx="10124">
                  <c:v>10124</c:v>
                </c:pt>
                <c:pt idx="10125">
                  <c:v>10125</c:v>
                </c:pt>
                <c:pt idx="10126">
                  <c:v>10126</c:v>
                </c:pt>
                <c:pt idx="10127">
                  <c:v>10127</c:v>
                </c:pt>
                <c:pt idx="10128">
                  <c:v>10128</c:v>
                </c:pt>
                <c:pt idx="10129">
                  <c:v>10129</c:v>
                </c:pt>
                <c:pt idx="10130">
                  <c:v>10130</c:v>
                </c:pt>
                <c:pt idx="10131">
                  <c:v>10131</c:v>
                </c:pt>
                <c:pt idx="10132">
                  <c:v>10132</c:v>
                </c:pt>
                <c:pt idx="10133">
                  <c:v>10133</c:v>
                </c:pt>
                <c:pt idx="10134">
                  <c:v>10134</c:v>
                </c:pt>
                <c:pt idx="10135">
                  <c:v>10135</c:v>
                </c:pt>
                <c:pt idx="10136">
                  <c:v>10136</c:v>
                </c:pt>
                <c:pt idx="10137">
                  <c:v>10137</c:v>
                </c:pt>
                <c:pt idx="10138">
                  <c:v>10138</c:v>
                </c:pt>
                <c:pt idx="10139">
                  <c:v>10139</c:v>
                </c:pt>
                <c:pt idx="10140">
                  <c:v>10140</c:v>
                </c:pt>
                <c:pt idx="10141">
                  <c:v>10141</c:v>
                </c:pt>
                <c:pt idx="10142">
                  <c:v>10142</c:v>
                </c:pt>
                <c:pt idx="10143">
                  <c:v>10143</c:v>
                </c:pt>
                <c:pt idx="10144">
                  <c:v>10144</c:v>
                </c:pt>
                <c:pt idx="10145">
                  <c:v>10145</c:v>
                </c:pt>
                <c:pt idx="10146">
                  <c:v>10146</c:v>
                </c:pt>
                <c:pt idx="10147">
                  <c:v>10147</c:v>
                </c:pt>
                <c:pt idx="10148">
                  <c:v>10148</c:v>
                </c:pt>
                <c:pt idx="10149">
                  <c:v>10149</c:v>
                </c:pt>
                <c:pt idx="10150">
                  <c:v>10150</c:v>
                </c:pt>
                <c:pt idx="10151">
                  <c:v>10151</c:v>
                </c:pt>
                <c:pt idx="10152">
                  <c:v>10152</c:v>
                </c:pt>
                <c:pt idx="10153">
                  <c:v>10153</c:v>
                </c:pt>
                <c:pt idx="10154">
                  <c:v>10154</c:v>
                </c:pt>
                <c:pt idx="10155">
                  <c:v>10155</c:v>
                </c:pt>
                <c:pt idx="10156">
                  <c:v>10156</c:v>
                </c:pt>
                <c:pt idx="10157">
                  <c:v>10157</c:v>
                </c:pt>
                <c:pt idx="10158">
                  <c:v>10158</c:v>
                </c:pt>
                <c:pt idx="10159">
                  <c:v>10159</c:v>
                </c:pt>
                <c:pt idx="10160">
                  <c:v>10160</c:v>
                </c:pt>
                <c:pt idx="10161">
                  <c:v>10161</c:v>
                </c:pt>
                <c:pt idx="10162">
                  <c:v>10162</c:v>
                </c:pt>
                <c:pt idx="10163">
                  <c:v>10163</c:v>
                </c:pt>
                <c:pt idx="10164">
                  <c:v>10164</c:v>
                </c:pt>
                <c:pt idx="10165">
                  <c:v>10165</c:v>
                </c:pt>
                <c:pt idx="10166">
                  <c:v>10166</c:v>
                </c:pt>
                <c:pt idx="10167">
                  <c:v>10167</c:v>
                </c:pt>
                <c:pt idx="10168">
                  <c:v>10168</c:v>
                </c:pt>
                <c:pt idx="10169">
                  <c:v>10169</c:v>
                </c:pt>
                <c:pt idx="10170">
                  <c:v>10170</c:v>
                </c:pt>
                <c:pt idx="10171">
                  <c:v>10171</c:v>
                </c:pt>
                <c:pt idx="10172">
                  <c:v>10172</c:v>
                </c:pt>
                <c:pt idx="10173">
                  <c:v>10173</c:v>
                </c:pt>
                <c:pt idx="10174">
                  <c:v>10174</c:v>
                </c:pt>
                <c:pt idx="10175">
                  <c:v>10175</c:v>
                </c:pt>
                <c:pt idx="10176">
                  <c:v>10176</c:v>
                </c:pt>
                <c:pt idx="10177">
                  <c:v>10177</c:v>
                </c:pt>
                <c:pt idx="10178">
                  <c:v>10178</c:v>
                </c:pt>
                <c:pt idx="10179">
                  <c:v>10179</c:v>
                </c:pt>
                <c:pt idx="10180">
                  <c:v>10180</c:v>
                </c:pt>
                <c:pt idx="10181">
                  <c:v>10181</c:v>
                </c:pt>
                <c:pt idx="10182">
                  <c:v>10182</c:v>
                </c:pt>
                <c:pt idx="10183">
                  <c:v>10183</c:v>
                </c:pt>
                <c:pt idx="10184">
                  <c:v>10184</c:v>
                </c:pt>
                <c:pt idx="10185">
                  <c:v>10185</c:v>
                </c:pt>
                <c:pt idx="10186">
                  <c:v>10186</c:v>
                </c:pt>
                <c:pt idx="10187">
                  <c:v>10187</c:v>
                </c:pt>
                <c:pt idx="10188">
                  <c:v>10188</c:v>
                </c:pt>
                <c:pt idx="10189">
                  <c:v>10189</c:v>
                </c:pt>
                <c:pt idx="10190">
                  <c:v>10190</c:v>
                </c:pt>
                <c:pt idx="10191">
                  <c:v>10191</c:v>
                </c:pt>
                <c:pt idx="10192">
                  <c:v>10192</c:v>
                </c:pt>
                <c:pt idx="10193">
                  <c:v>10193</c:v>
                </c:pt>
                <c:pt idx="10194">
                  <c:v>10194</c:v>
                </c:pt>
                <c:pt idx="10195">
                  <c:v>10195</c:v>
                </c:pt>
                <c:pt idx="10196">
                  <c:v>10196</c:v>
                </c:pt>
                <c:pt idx="10197">
                  <c:v>10197</c:v>
                </c:pt>
                <c:pt idx="10198">
                  <c:v>10198</c:v>
                </c:pt>
                <c:pt idx="10199">
                  <c:v>10199</c:v>
                </c:pt>
                <c:pt idx="10200">
                  <c:v>10200</c:v>
                </c:pt>
                <c:pt idx="10201">
                  <c:v>10201</c:v>
                </c:pt>
                <c:pt idx="10202">
                  <c:v>10202</c:v>
                </c:pt>
                <c:pt idx="10203">
                  <c:v>10203</c:v>
                </c:pt>
                <c:pt idx="10204">
                  <c:v>10204</c:v>
                </c:pt>
                <c:pt idx="10205">
                  <c:v>10205</c:v>
                </c:pt>
                <c:pt idx="10206">
                  <c:v>10206</c:v>
                </c:pt>
                <c:pt idx="10207">
                  <c:v>10207</c:v>
                </c:pt>
                <c:pt idx="10208">
                  <c:v>10208</c:v>
                </c:pt>
                <c:pt idx="10209">
                  <c:v>10209</c:v>
                </c:pt>
                <c:pt idx="10210">
                  <c:v>10210</c:v>
                </c:pt>
                <c:pt idx="10211">
                  <c:v>10211</c:v>
                </c:pt>
                <c:pt idx="10212">
                  <c:v>10212</c:v>
                </c:pt>
                <c:pt idx="10213">
                  <c:v>10213</c:v>
                </c:pt>
                <c:pt idx="10214">
                  <c:v>10214</c:v>
                </c:pt>
                <c:pt idx="10215">
                  <c:v>10215</c:v>
                </c:pt>
                <c:pt idx="10216">
                  <c:v>10216</c:v>
                </c:pt>
                <c:pt idx="10217">
                  <c:v>10217</c:v>
                </c:pt>
                <c:pt idx="10218">
                  <c:v>10218</c:v>
                </c:pt>
                <c:pt idx="10219">
                  <c:v>10219</c:v>
                </c:pt>
                <c:pt idx="10220">
                  <c:v>10220</c:v>
                </c:pt>
                <c:pt idx="10221">
                  <c:v>10221</c:v>
                </c:pt>
                <c:pt idx="10222">
                  <c:v>10222</c:v>
                </c:pt>
                <c:pt idx="10223">
                  <c:v>10223</c:v>
                </c:pt>
                <c:pt idx="10224">
                  <c:v>10224</c:v>
                </c:pt>
                <c:pt idx="10225">
                  <c:v>10225</c:v>
                </c:pt>
                <c:pt idx="10226">
                  <c:v>10226</c:v>
                </c:pt>
                <c:pt idx="10227">
                  <c:v>10227</c:v>
                </c:pt>
                <c:pt idx="10228">
                  <c:v>10228</c:v>
                </c:pt>
                <c:pt idx="10229">
                  <c:v>10229</c:v>
                </c:pt>
                <c:pt idx="10230">
                  <c:v>10230</c:v>
                </c:pt>
                <c:pt idx="10231">
                  <c:v>10231</c:v>
                </c:pt>
                <c:pt idx="10232">
                  <c:v>10232</c:v>
                </c:pt>
                <c:pt idx="10233">
                  <c:v>10233</c:v>
                </c:pt>
                <c:pt idx="10234">
                  <c:v>10234</c:v>
                </c:pt>
                <c:pt idx="10235">
                  <c:v>10235</c:v>
                </c:pt>
                <c:pt idx="10236">
                  <c:v>10236</c:v>
                </c:pt>
                <c:pt idx="10237">
                  <c:v>10237</c:v>
                </c:pt>
                <c:pt idx="10238">
                  <c:v>10238</c:v>
                </c:pt>
                <c:pt idx="10239">
                  <c:v>10239</c:v>
                </c:pt>
                <c:pt idx="10240">
                  <c:v>10240</c:v>
                </c:pt>
                <c:pt idx="10241">
                  <c:v>10241</c:v>
                </c:pt>
                <c:pt idx="10242">
                  <c:v>10242</c:v>
                </c:pt>
                <c:pt idx="10243">
                  <c:v>10243</c:v>
                </c:pt>
                <c:pt idx="10244">
                  <c:v>10244</c:v>
                </c:pt>
                <c:pt idx="10245">
                  <c:v>10245</c:v>
                </c:pt>
                <c:pt idx="10246">
                  <c:v>10246</c:v>
                </c:pt>
                <c:pt idx="10247">
                  <c:v>10247</c:v>
                </c:pt>
                <c:pt idx="10248">
                  <c:v>10248</c:v>
                </c:pt>
                <c:pt idx="10249">
                  <c:v>10249</c:v>
                </c:pt>
                <c:pt idx="10250">
                  <c:v>10250</c:v>
                </c:pt>
                <c:pt idx="10251">
                  <c:v>10251</c:v>
                </c:pt>
                <c:pt idx="10252">
                  <c:v>10252</c:v>
                </c:pt>
                <c:pt idx="10253">
                  <c:v>10253</c:v>
                </c:pt>
                <c:pt idx="10254">
                  <c:v>10254</c:v>
                </c:pt>
                <c:pt idx="10255">
                  <c:v>10255</c:v>
                </c:pt>
                <c:pt idx="10256">
                  <c:v>10256</c:v>
                </c:pt>
                <c:pt idx="10257">
                  <c:v>10257</c:v>
                </c:pt>
                <c:pt idx="10258">
                  <c:v>10258</c:v>
                </c:pt>
                <c:pt idx="10259">
                  <c:v>10259</c:v>
                </c:pt>
                <c:pt idx="10260">
                  <c:v>10260</c:v>
                </c:pt>
                <c:pt idx="10261">
                  <c:v>10261</c:v>
                </c:pt>
                <c:pt idx="10262">
                  <c:v>10262</c:v>
                </c:pt>
                <c:pt idx="10263">
                  <c:v>10263</c:v>
                </c:pt>
                <c:pt idx="10264">
                  <c:v>10264</c:v>
                </c:pt>
                <c:pt idx="10265">
                  <c:v>10265</c:v>
                </c:pt>
                <c:pt idx="10266">
                  <c:v>10266</c:v>
                </c:pt>
                <c:pt idx="10267">
                  <c:v>10267</c:v>
                </c:pt>
                <c:pt idx="10268">
                  <c:v>10268</c:v>
                </c:pt>
                <c:pt idx="10269">
                  <c:v>10269</c:v>
                </c:pt>
                <c:pt idx="10270">
                  <c:v>10270</c:v>
                </c:pt>
                <c:pt idx="10271">
                  <c:v>10271</c:v>
                </c:pt>
                <c:pt idx="10272">
                  <c:v>10272</c:v>
                </c:pt>
                <c:pt idx="10273">
                  <c:v>10273</c:v>
                </c:pt>
                <c:pt idx="10274">
                  <c:v>10274</c:v>
                </c:pt>
                <c:pt idx="10275">
                  <c:v>10275</c:v>
                </c:pt>
                <c:pt idx="10276">
                  <c:v>10276</c:v>
                </c:pt>
                <c:pt idx="10277">
                  <c:v>10277</c:v>
                </c:pt>
                <c:pt idx="10278">
                  <c:v>10278</c:v>
                </c:pt>
                <c:pt idx="10279">
                  <c:v>10279</c:v>
                </c:pt>
                <c:pt idx="10280">
                  <c:v>10280</c:v>
                </c:pt>
                <c:pt idx="10281">
                  <c:v>10281</c:v>
                </c:pt>
                <c:pt idx="10282">
                  <c:v>10282</c:v>
                </c:pt>
                <c:pt idx="10283">
                  <c:v>10283</c:v>
                </c:pt>
                <c:pt idx="10284">
                  <c:v>10284</c:v>
                </c:pt>
                <c:pt idx="10285">
                  <c:v>10285</c:v>
                </c:pt>
                <c:pt idx="10286">
                  <c:v>10286</c:v>
                </c:pt>
                <c:pt idx="10287">
                  <c:v>10287</c:v>
                </c:pt>
                <c:pt idx="10288">
                  <c:v>10288</c:v>
                </c:pt>
                <c:pt idx="10289">
                  <c:v>10289</c:v>
                </c:pt>
                <c:pt idx="10290">
                  <c:v>10290</c:v>
                </c:pt>
                <c:pt idx="10291">
                  <c:v>10291</c:v>
                </c:pt>
                <c:pt idx="10292">
                  <c:v>10292</c:v>
                </c:pt>
                <c:pt idx="10293">
                  <c:v>10293</c:v>
                </c:pt>
                <c:pt idx="10294">
                  <c:v>10294</c:v>
                </c:pt>
                <c:pt idx="10295">
                  <c:v>10295</c:v>
                </c:pt>
                <c:pt idx="10296">
                  <c:v>10296</c:v>
                </c:pt>
                <c:pt idx="10297">
                  <c:v>10297</c:v>
                </c:pt>
                <c:pt idx="10298">
                  <c:v>10298</c:v>
                </c:pt>
                <c:pt idx="10299">
                  <c:v>10299</c:v>
                </c:pt>
                <c:pt idx="10300">
                  <c:v>10300</c:v>
                </c:pt>
                <c:pt idx="10301">
                  <c:v>10301</c:v>
                </c:pt>
                <c:pt idx="10302">
                  <c:v>10302</c:v>
                </c:pt>
                <c:pt idx="10303">
                  <c:v>10303</c:v>
                </c:pt>
                <c:pt idx="10304">
                  <c:v>10304</c:v>
                </c:pt>
                <c:pt idx="10305">
                  <c:v>10305</c:v>
                </c:pt>
                <c:pt idx="10306">
                  <c:v>10306</c:v>
                </c:pt>
                <c:pt idx="10307">
                  <c:v>10307</c:v>
                </c:pt>
                <c:pt idx="10308">
                  <c:v>10308</c:v>
                </c:pt>
                <c:pt idx="10309">
                  <c:v>10309</c:v>
                </c:pt>
                <c:pt idx="10310">
                  <c:v>10310</c:v>
                </c:pt>
                <c:pt idx="10311">
                  <c:v>10311</c:v>
                </c:pt>
                <c:pt idx="10312">
                  <c:v>10312</c:v>
                </c:pt>
                <c:pt idx="10313">
                  <c:v>10313</c:v>
                </c:pt>
                <c:pt idx="10314">
                  <c:v>10314</c:v>
                </c:pt>
                <c:pt idx="10315">
                  <c:v>10315</c:v>
                </c:pt>
                <c:pt idx="10316">
                  <c:v>10316</c:v>
                </c:pt>
                <c:pt idx="10317">
                  <c:v>10317</c:v>
                </c:pt>
                <c:pt idx="10318">
                  <c:v>10318</c:v>
                </c:pt>
                <c:pt idx="10319">
                  <c:v>10319</c:v>
                </c:pt>
                <c:pt idx="10320">
                  <c:v>10320</c:v>
                </c:pt>
                <c:pt idx="10321">
                  <c:v>10321</c:v>
                </c:pt>
                <c:pt idx="10322">
                  <c:v>10322</c:v>
                </c:pt>
                <c:pt idx="10323">
                  <c:v>10323</c:v>
                </c:pt>
                <c:pt idx="10324">
                  <c:v>10324</c:v>
                </c:pt>
                <c:pt idx="10325">
                  <c:v>10325</c:v>
                </c:pt>
                <c:pt idx="10326">
                  <c:v>10326</c:v>
                </c:pt>
                <c:pt idx="10327">
                  <c:v>10327</c:v>
                </c:pt>
                <c:pt idx="10328">
                  <c:v>10328</c:v>
                </c:pt>
                <c:pt idx="10329">
                  <c:v>10329</c:v>
                </c:pt>
                <c:pt idx="10330">
                  <c:v>10330</c:v>
                </c:pt>
                <c:pt idx="10331">
                  <c:v>10331</c:v>
                </c:pt>
                <c:pt idx="10332">
                  <c:v>10332</c:v>
                </c:pt>
                <c:pt idx="10333">
                  <c:v>10333</c:v>
                </c:pt>
                <c:pt idx="10334">
                  <c:v>10334</c:v>
                </c:pt>
                <c:pt idx="10335">
                  <c:v>10335</c:v>
                </c:pt>
                <c:pt idx="10336">
                  <c:v>10336</c:v>
                </c:pt>
                <c:pt idx="10337">
                  <c:v>10337</c:v>
                </c:pt>
                <c:pt idx="10338">
                  <c:v>10338</c:v>
                </c:pt>
                <c:pt idx="10339">
                  <c:v>10339</c:v>
                </c:pt>
                <c:pt idx="10340">
                  <c:v>10340</c:v>
                </c:pt>
                <c:pt idx="10341">
                  <c:v>10341</c:v>
                </c:pt>
                <c:pt idx="10342">
                  <c:v>10342</c:v>
                </c:pt>
                <c:pt idx="10343">
                  <c:v>10343</c:v>
                </c:pt>
                <c:pt idx="10344">
                  <c:v>10344</c:v>
                </c:pt>
                <c:pt idx="10345">
                  <c:v>10345</c:v>
                </c:pt>
                <c:pt idx="10346">
                  <c:v>10346</c:v>
                </c:pt>
                <c:pt idx="10347">
                  <c:v>10347</c:v>
                </c:pt>
                <c:pt idx="10348">
                  <c:v>10348</c:v>
                </c:pt>
                <c:pt idx="10349">
                  <c:v>10349</c:v>
                </c:pt>
                <c:pt idx="10350">
                  <c:v>10350</c:v>
                </c:pt>
                <c:pt idx="10351">
                  <c:v>10351</c:v>
                </c:pt>
                <c:pt idx="10352">
                  <c:v>10352</c:v>
                </c:pt>
                <c:pt idx="10353">
                  <c:v>10353</c:v>
                </c:pt>
                <c:pt idx="10354">
                  <c:v>10354</c:v>
                </c:pt>
                <c:pt idx="10355">
                  <c:v>10355</c:v>
                </c:pt>
                <c:pt idx="10356">
                  <c:v>10356</c:v>
                </c:pt>
                <c:pt idx="10357">
                  <c:v>10357</c:v>
                </c:pt>
                <c:pt idx="10358">
                  <c:v>10358</c:v>
                </c:pt>
                <c:pt idx="10359">
                  <c:v>10359</c:v>
                </c:pt>
                <c:pt idx="10360">
                  <c:v>10360</c:v>
                </c:pt>
                <c:pt idx="10361">
                  <c:v>10361</c:v>
                </c:pt>
                <c:pt idx="10362">
                  <c:v>10362</c:v>
                </c:pt>
                <c:pt idx="10363">
                  <c:v>10363</c:v>
                </c:pt>
                <c:pt idx="10364">
                  <c:v>10364</c:v>
                </c:pt>
                <c:pt idx="10365">
                  <c:v>10365</c:v>
                </c:pt>
                <c:pt idx="10366">
                  <c:v>10366</c:v>
                </c:pt>
                <c:pt idx="10367">
                  <c:v>10367</c:v>
                </c:pt>
                <c:pt idx="10368">
                  <c:v>10368</c:v>
                </c:pt>
                <c:pt idx="10369">
                  <c:v>10369</c:v>
                </c:pt>
                <c:pt idx="10370">
                  <c:v>10370</c:v>
                </c:pt>
                <c:pt idx="10371">
                  <c:v>10371</c:v>
                </c:pt>
                <c:pt idx="10372">
                  <c:v>10372</c:v>
                </c:pt>
                <c:pt idx="10373">
                  <c:v>10373</c:v>
                </c:pt>
                <c:pt idx="10374">
                  <c:v>10374</c:v>
                </c:pt>
                <c:pt idx="10375">
                  <c:v>10375</c:v>
                </c:pt>
                <c:pt idx="10376">
                  <c:v>10376</c:v>
                </c:pt>
                <c:pt idx="10377">
                  <c:v>10377</c:v>
                </c:pt>
                <c:pt idx="10378">
                  <c:v>10378</c:v>
                </c:pt>
                <c:pt idx="10379">
                  <c:v>10379</c:v>
                </c:pt>
                <c:pt idx="10380">
                  <c:v>10380</c:v>
                </c:pt>
                <c:pt idx="10381">
                  <c:v>10381</c:v>
                </c:pt>
                <c:pt idx="10382">
                  <c:v>10382</c:v>
                </c:pt>
                <c:pt idx="10383">
                  <c:v>10383</c:v>
                </c:pt>
                <c:pt idx="10384">
                  <c:v>10384</c:v>
                </c:pt>
                <c:pt idx="10385">
                  <c:v>10385</c:v>
                </c:pt>
                <c:pt idx="10386">
                  <c:v>10386</c:v>
                </c:pt>
                <c:pt idx="10387">
                  <c:v>10387</c:v>
                </c:pt>
                <c:pt idx="10388">
                  <c:v>10388</c:v>
                </c:pt>
                <c:pt idx="10389">
                  <c:v>10389</c:v>
                </c:pt>
                <c:pt idx="10390">
                  <c:v>10390</c:v>
                </c:pt>
                <c:pt idx="10391">
                  <c:v>10391</c:v>
                </c:pt>
                <c:pt idx="10392">
                  <c:v>10392</c:v>
                </c:pt>
                <c:pt idx="10393">
                  <c:v>10393</c:v>
                </c:pt>
                <c:pt idx="10394">
                  <c:v>10394</c:v>
                </c:pt>
                <c:pt idx="10395">
                  <c:v>10395</c:v>
                </c:pt>
                <c:pt idx="10396">
                  <c:v>10396</c:v>
                </c:pt>
                <c:pt idx="10397">
                  <c:v>10397</c:v>
                </c:pt>
                <c:pt idx="10398">
                  <c:v>10398</c:v>
                </c:pt>
                <c:pt idx="10399">
                  <c:v>10399</c:v>
                </c:pt>
                <c:pt idx="10400">
                  <c:v>10400</c:v>
                </c:pt>
                <c:pt idx="10401">
                  <c:v>10401</c:v>
                </c:pt>
                <c:pt idx="10402">
                  <c:v>10402</c:v>
                </c:pt>
                <c:pt idx="10403">
                  <c:v>10403</c:v>
                </c:pt>
                <c:pt idx="10404">
                  <c:v>10404</c:v>
                </c:pt>
                <c:pt idx="10405">
                  <c:v>10405</c:v>
                </c:pt>
                <c:pt idx="10406">
                  <c:v>10406</c:v>
                </c:pt>
                <c:pt idx="10407">
                  <c:v>10407</c:v>
                </c:pt>
                <c:pt idx="10408">
                  <c:v>10408</c:v>
                </c:pt>
                <c:pt idx="10409">
                  <c:v>10409</c:v>
                </c:pt>
                <c:pt idx="10410">
                  <c:v>10410</c:v>
                </c:pt>
                <c:pt idx="10411">
                  <c:v>10411</c:v>
                </c:pt>
                <c:pt idx="10412">
                  <c:v>10412</c:v>
                </c:pt>
                <c:pt idx="10413">
                  <c:v>10413</c:v>
                </c:pt>
                <c:pt idx="10414">
                  <c:v>10414</c:v>
                </c:pt>
                <c:pt idx="10415">
                  <c:v>10415</c:v>
                </c:pt>
                <c:pt idx="10416">
                  <c:v>10416</c:v>
                </c:pt>
                <c:pt idx="10417">
                  <c:v>10417</c:v>
                </c:pt>
                <c:pt idx="10418">
                  <c:v>10418</c:v>
                </c:pt>
                <c:pt idx="10419">
                  <c:v>10419</c:v>
                </c:pt>
                <c:pt idx="10420">
                  <c:v>10420</c:v>
                </c:pt>
                <c:pt idx="10421">
                  <c:v>10421</c:v>
                </c:pt>
                <c:pt idx="10422">
                  <c:v>10422</c:v>
                </c:pt>
                <c:pt idx="10423">
                  <c:v>10423</c:v>
                </c:pt>
                <c:pt idx="10424">
                  <c:v>10424</c:v>
                </c:pt>
                <c:pt idx="10425">
                  <c:v>10425</c:v>
                </c:pt>
                <c:pt idx="10426">
                  <c:v>10426</c:v>
                </c:pt>
                <c:pt idx="10427">
                  <c:v>10427</c:v>
                </c:pt>
                <c:pt idx="10428">
                  <c:v>10428</c:v>
                </c:pt>
                <c:pt idx="10429">
                  <c:v>10429</c:v>
                </c:pt>
                <c:pt idx="10430">
                  <c:v>10430</c:v>
                </c:pt>
                <c:pt idx="10431">
                  <c:v>10431</c:v>
                </c:pt>
                <c:pt idx="10432">
                  <c:v>10432</c:v>
                </c:pt>
                <c:pt idx="10433">
                  <c:v>10433</c:v>
                </c:pt>
                <c:pt idx="10434">
                  <c:v>10434</c:v>
                </c:pt>
                <c:pt idx="10435">
                  <c:v>10435</c:v>
                </c:pt>
                <c:pt idx="10436">
                  <c:v>10436</c:v>
                </c:pt>
                <c:pt idx="10437">
                  <c:v>10437</c:v>
                </c:pt>
                <c:pt idx="10438">
                  <c:v>10438</c:v>
                </c:pt>
                <c:pt idx="10439">
                  <c:v>10439</c:v>
                </c:pt>
                <c:pt idx="10440">
                  <c:v>10440</c:v>
                </c:pt>
                <c:pt idx="10441">
                  <c:v>10441</c:v>
                </c:pt>
                <c:pt idx="10442">
                  <c:v>10442</c:v>
                </c:pt>
                <c:pt idx="10443">
                  <c:v>10443</c:v>
                </c:pt>
                <c:pt idx="10444">
                  <c:v>10444</c:v>
                </c:pt>
                <c:pt idx="10445">
                  <c:v>10445</c:v>
                </c:pt>
                <c:pt idx="10446">
                  <c:v>10446</c:v>
                </c:pt>
                <c:pt idx="10447">
                  <c:v>10447</c:v>
                </c:pt>
                <c:pt idx="10448">
                  <c:v>10448</c:v>
                </c:pt>
                <c:pt idx="10449">
                  <c:v>10449</c:v>
                </c:pt>
                <c:pt idx="10450">
                  <c:v>10450</c:v>
                </c:pt>
                <c:pt idx="10451">
                  <c:v>10451</c:v>
                </c:pt>
                <c:pt idx="10452">
                  <c:v>10452</c:v>
                </c:pt>
                <c:pt idx="10453">
                  <c:v>10453</c:v>
                </c:pt>
                <c:pt idx="10454">
                  <c:v>10454</c:v>
                </c:pt>
                <c:pt idx="10455">
                  <c:v>10455</c:v>
                </c:pt>
                <c:pt idx="10456">
                  <c:v>10456</c:v>
                </c:pt>
                <c:pt idx="10457">
                  <c:v>10457</c:v>
                </c:pt>
                <c:pt idx="10458">
                  <c:v>10458</c:v>
                </c:pt>
                <c:pt idx="10459">
                  <c:v>10459</c:v>
                </c:pt>
                <c:pt idx="10460">
                  <c:v>10460</c:v>
                </c:pt>
                <c:pt idx="10461">
                  <c:v>10461</c:v>
                </c:pt>
                <c:pt idx="10462">
                  <c:v>10462</c:v>
                </c:pt>
                <c:pt idx="10463">
                  <c:v>10463</c:v>
                </c:pt>
                <c:pt idx="10464">
                  <c:v>10464</c:v>
                </c:pt>
                <c:pt idx="10465">
                  <c:v>10465</c:v>
                </c:pt>
                <c:pt idx="10466">
                  <c:v>10466</c:v>
                </c:pt>
                <c:pt idx="10467">
                  <c:v>10467</c:v>
                </c:pt>
                <c:pt idx="10468">
                  <c:v>10468</c:v>
                </c:pt>
                <c:pt idx="10469">
                  <c:v>10469</c:v>
                </c:pt>
                <c:pt idx="10470">
                  <c:v>10470</c:v>
                </c:pt>
                <c:pt idx="10471">
                  <c:v>10471</c:v>
                </c:pt>
                <c:pt idx="10472">
                  <c:v>10472</c:v>
                </c:pt>
                <c:pt idx="10473">
                  <c:v>10473</c:v>
                </c:pt>
                <c:pt idx="10474">
                  <c:v>10474</c:v>
                </c:pt>
                <c:pt idx="10475">
                  <c:v>10475</c:v>
                </c:pt>
                <c:pt idx="10476">
                  <c:v>10476</c:v>
                </c:pt>
                <c:pt idx="10477">
                  <c:v>10477</c:v>
                </c:pt>
                <c:pt idx="10478">
                  <c:v>10478</c:v>
                </c:pt>
                <c:pt idx="10479">
                  <c:v>10479</c:v>
                </c:pt>
                <c:pt idx="10480">
                  <c:v>10480</c:v>
                </c:pt>
                <c:pt idx="10481">
                  <c:v>10481</c:v>
                </c:pt>
                <c:pt idx="10482">
                  <c:v>10482</c:v>
                </c:pt>
                <c:pt idx="10483">
                  <c:v>10483</c:v>
                </c:pt>
                <c:pt idx="10484">
                  <c:v>10484</c:v>
                </c:pt>
                <c:pt idx="10485">
                  <c:v>10485</c:v>
                </c:pt>
                <c:pt idx="10486">
                  <c:v>10486</c:v>
                </c:pt>
                <c:pt idx="10487">
                  <c:v>10487</c:v>
                </c:pt>
                <c:pt idx="10488">
                  <c:v>10488</c:v>
                </c:pt>
                <c:pt idx="10489">
                  <c:v>10489</c:v>
                </c:pt>
                <c:pt idx="10490">
                  <c:v>10490</c:v>
                </c:pt>
                <c:pt idx="10491">
                  <c:v>10491</c:v>
                </c:pt>
                <c:pt idx="10492">
                  <c:v>10492</c:v>
                </c:pt>
                <c:pt idx="10493">
                  <c:v>10493</c:v>
                </c:pt>
                <c:pt idx="10494">
                  <c:v>10494</c:v>
                </c:pt>
                <c:pt idx="10495">
                  <c:v>10495</c:v>
                </c:pt>
                <c:pt idx="10496">
                  <c:v>10496</c:v>
                </c:pt>
                <c:pt idx="10497">
                  <c:v>10497</c:v>
                </c:pt>
                <c:pt idx="10498">
                  <c:v>10498</c:v>
                </c:pt>
                <c:pt idx="10499">
                  <c:v>10499</c:v>
                </c:pt>
                <c:pt idx="10500">
                  <c:v>10500</c:v>
                </c:pt>
                <c:pt idx="10501">
                  <c:v>10501</c:v>
                </c:pt>
                <c:pt idx="10502">
                  <c:v>10502</c:v>
                </c:pt>
                <c:pt idx="10503">
                  <c:v>10503</c:v>
                </c:pt>
                <c:pt idx="10504">
                  <c:v>10504</c:v>
                </c:pt>
                <c:pt idx="10505">
                  <c:v>10505</c:v>
                </c:pt>
                <c:pt idx="10506">
                  <c:v>10506</c:v>
                </c:pt>
                <c:pt idx="10507">
                  <c:v>10507</c:v>
                </c:pt>
                <c:pt idx="10508">
                  <c:v>10508</c:v>
                </c:pt>
                <c:pt idx="10509">
                  <c:v>10509</c:v>
                </c:pt>
                <c:pt idx="10510">
                  <c:v>10510</c:v>
                </c:pt>
                <c:pt idx="10511">
                  <c:v>10511</c:v>
                </c:pt>
                <c:pt idx="10512">
                  <c:v>10512</c:v>
                </c:pt>
                <c:pt idx="10513">
                  <c:v>10513</c:v>
                </c:pt>
                <c:pt idx="10514">
                  <c:v>10514</c:v>
                </c:pt>
                <c:pt idx="10515">
                  <c:v>10515</c:v>
                </c:pt>
                <c:pt idx="10516">
                  <c:v>10516</c:v>
                </c:pt>
                <c:pt idx="10517">
                  <c:v>10517</c:v>
                </c:pt>
                <c:pt idx="10518">
                  <c:v>10518</c:v>
                </c:pt>
                <c:pt idx="10519">
                  <c:v>10519</c:v>
                </c:pt>
                <c:pt idx="10520">
                  <c:v>10520</c:v>
                </c:pt>
                <c:pt idx="10521">
                  <c:v>10521</c:v>
                </c:pt>
                <c:pt idx="10522">
                  <c:v>10522</c:v>
                </c:pt>
                <c:pt idx="10523">
                  <c:v>10523</c:v>
                </c:pt>
                <c:pt idx="10524">
                  <c:v>10524</c:v>
                </c:pt>
                <c:pt idx="10525">
                  <c:v>10525</c:v>
                </c:pt>
                <c:pt idx="10526">
                  <c:v>10526</c:v>
                </c:pt>
                <c:pt idx="10527">
                  <c:v>10527</c:v>
                </c:pt>
                <c:pt idx="10528">
                  <c:v>10528</c:v>
                </c:pt>
                <c:pt idx="10529">
                  <c:v>10529</c:v>
                </c:pt>
                <c:pt idx="10530">
                  <c:v>10530</c:v>
                </c:pt>
                <c:pt idx="10531">
                  <c:v>10531</c:v>
                </c:pt>
                <c:pt idx="10532">
                  <c:v>10532</c:v>
                </c:pt>
                <c:pt idx="10533">
                  <c:v>10533</c:v>
                </c:pt>
                <c:pt idx="10534">
                  <c:v>10534</c:v>
                </c:pt>
                <c:pt idx="10535">
                  <c:v>10535</c:v>
                </c:pt>
                <c:pt idx="10536">
                  <c:v>10536</c:v>
                </c:pt>
                <c:pt idx="10537">
                  <c:v>10537</c:v>
                </c:pt>
                <c:pt idx="10538">
                  <c:v>10538</c:v>
                </c:pt>
                <c:pt idx="10539">
                  <c:v>10539</c:v>
                </c:pt>
                <c:pt idx="10540">
                  <c:v>10540</c:v>
                </c:pt>
                <c:pt idx="10541">
                  <c:v>10541</c:v>
                </c:pt>
                <c:pt idx="10542">
                  <c:v>10542</c:v>
                </c:pt>
                <c:pt idx="10543">
                  <c:v>10543</c:v>
                </c:pt>
                <c:pt idx="10544">
                  <c:v>10544</c:v>
                </c:pt>
                <c:pt idx="10545">
                  <c:v>10545</c:v>
                </c:pt>
                <c:pt idx="10546">
                  <c:v>10546</c:v>
                </c:pt>
                <c:pt idx="10547">
                  <c:v>10547</c:v>
                </c:pt>
                <c:pt idx="10548">
                  <c:v>10548</c:v>
                </c:pt>
                <c:pt idx="10549">
                  <c:v>10549</c:v>
                </c:pt>
                <c:pt idx="10550">
                  <c:v>10550</c:v>
                </c:pt>
                <c:pt idx="10551">
                  <c:v>10551</c:v>
                </c:pt>
                <c:pt idx="10552">
                  <c:v>10552</c:v>
                </c:pt>
                <c:pt idx="10553">
                  <c:v>10553</c:v>
                </c:pt>
                <c:pt idx="10554">
                  <c:v>10554</c:v>
                </c:pt>
                <c:pt idx="10555">
                  <c:v>10555</c:v>
                </c:pt>
                <c:pt idx="10556">
                  <c:v>10556</c:v>
                </c:pt>
                <c:pt idx="10557">
                  <c:v>10557</c:v>
                </c:pt>
                <c:pt idx="10558">
                  <c:v>10558</c:v>
                </c:pt>
                <c:pt idx="10559">
                  <c:v>10559</c:v>
                </c:pt>
                <c:pt idx="10560">
                  <c:v>10560</c:v>
                </c:pt>
                <c:pt idx="10561">
                  <c:v>10561</c:v>
                </c:pt>
                <c:pt idx="10562">
                  <c:v>10562</c:v>
                </c:pt>
                <c:pt idx="10563">
                  <c:v>10563</c:v>
                </c:pt>
                <c:pt idx="10564">
                  <c:v>10564</c:v>
                </c:pt>
                <c:pt idx="10565">
                  <c:v>10565</c:v>
                </c:pt>
                <c:pt idx="10566">
                  <c:v>10566</c:v>
                </c:pt>
                <c:pt idx="10567">
                  <c:v>10567</c:v>
                </c:pt>
                <c:pt idx="10568">
                  <c:v>10568</c:v>
                </c:pt>
                <c:pt idx="10569">
                  <c:v>10569</c:v>
                </c:pt>
                <c:pt idx="10570">
                  <c:v>10570</c:v>
                </c:pt>
                <c:pt idx="10571">
                  <c:v>10571</c:v>
                </c:pt>
                <c:pt idx="10572">
                  <c:v>10572</c:v>
                </c:pt>
                <c:pt idx="10573">
                  <c:v>10573</c:v>
                </c:pt>
                <c:pt idx="10574">
                  <c:v>10574</c:v>
                </c:pt>
                <c:pt idx="10575">
                  <c:v>10575</c:v>
                </c:pt>
                <c:pt idx="10576">
                  <c:v>10576</c:v>
                </c:pt>
                <c:pt idx="10577">
                  <c:v>10577</c:v>
                </c:pt>
                <c:pt idx="10578">
                  <c:v>10578</c:v>
                </c:pt>
                <c:pt idx="10579">
                  <c:v>10579</c:v>
                </c:pt>
                <c:pt idx="10580">
                  <c:v>10580</c:v>
                </c:pt>
                <c:pt idx="10581">
                  <c:v>10581</c:v>
                </c:pt>
                <c:pt idx="10582">
                  <c:v>10582</c:v>
                </c:pt>
                <c:pt idx="10583">
                  <c:v>10583</c:v>
                </c:pt>
                <c:pt idx="10584">
                  <c:v>10584</c:v>
                </c:pt>
                <c:pt idx="10585">
                  <c:v>10585</c:v>
                </c:pt>
                <c:pt idx="10586">
                  <c:v>10586</c:v>
                </c:pt>
                <c:pt idx="10587">
                  <c:v>10587</c:v>
                </c:pt>
                <c:pt idx="10588">
                  <c:v>10588</c:v>
                </c:pt>
                <c:pt idx="10589">
                  <c:v>10589</c:v>
                </c:pt>
                <c:pt idx="10590">
                  <c:v>10590</c:v>
                </c:pt>
                <c:pt idx="10591">
                  <c:v>10591</c:v>
                </c:pt>
                <c:pt idx="10592">
                  <c:v>10592</c:v>
                </c:pt>
                <c:pt idx="10593">
                  <c:v>10593</c:v>
                </c:pt>
                <c:pt idx="10594">
                  <c:v>10594</c:v>
                </c:pt>
                <c:pt idx="10595">
                  <c:v>10595</c:v>
                </c:pt>
                <c:pt idx="10596">
                  <c:v>10596</c:v>
                </c:pt>
                <c:pt idx="10597">
                  <c:v>10597</c:v>
                </c:pt>
                <c:pt idx="10598">
                  <c:v>10598</c:v>
                </c:pt>
                <c:pt idx="10599">
                  <c:v>10599</c:v>
                </c:pt>
                <c:pt idx="10600">
                  <c:v>10600</c:v>
                </c:pt>
                <c:pt idx="10601">
                  <c:v>10601</c:v>
                </c:pt>
                <c:pt idx="10602">
                  <c:v>10602</c:v>
                </c:pt>
                <c:pt idx="10603">
                  <c:v>10603</c:v>
                </c:pt>
                <c:pt idx="10604">
                  <c:v>10604</c:v>
                </c:pt>
                <c:pt idx="10605">
                  <c:v>10605</c:v>
                </c:pt>
                <c:pt idx="10606">
                  <c:v>10606</c:v>
                </c:pt>
                <c:pt idx="10607">
                  <c:v>10607</c:v>
                </c:pt>
                <c:pt idx="10608">
                  <c:v>10608</c:v>
                </c:pt>
                <c:pt idx="10609">
                  <c:v>10609</c:v>
                </c:pt>
                <c:pt idx="10610">
                  <c:v>10610</c:v>
                </c:pt>
                <c:pt idx="10611">
                  <c:v>10611</c:v>
                </c:pt>
                <c:pt idx="10612">
                  <c:v>10612</c:v>
                </c:pt>
                <c:pt idx="10613">
                  <c:v>10613</c:v>
                </c:pt>
                <c:pt idx="10614">
                  <c:v>10614</c:v>
                </c:pt>
                <c:pt idx="10615">
                  <c:v>10615</c:v>
                </c:pt>
                <c:pt idx="10616">
                  <c:v>10616</c:v>
                </c:pt>
                <c:pt idx="10617">
                  <c:v>10617</c:v>
                </c:pt>
                <c:pt idx="10618">
                  <c:v>10618</c:v>
                </c:pt>
                <c:pt idx="10619">
                  <c:v>10619</c:v>
                </c:pt>
                <c:pt idx="10620">
                  <c:v>10620</c:v>
                </c:pt>
                <c:pt idx="10621">
                  <c:v>10621</c:v>
                </c:pt>
                <c:pt idx="10622">
                  <c:v>10622</c:v>
                </c:pt>
                <c:pt idx="10623">
                  <c:v>10623</c:v>
                </c:pt>
                <c:pt idx="10624">
                  <c:v>10624</c:v>
                </c:pt>
                <c:pt idx="10625">
                  <c:v>10625</c:v>
                </c:pt>
                <c:pt idx="10626">
                  <c:v>10626</c:v>
                </c:pt>
                <c:pt idx="10627">
                  <c:v>10627</c:v>
                </c:pt>
                <c:pt idx="10628">
                  <c:v>10628</c:v>
                </c:pt>
                <c:pt idx="10629">
                  <c:v>10629</c:v>
                </c:pt>
                <c:pt idx="10630">
                  <c:v>10630</c:v>
                </c:pt>
                <c:pt idx="10631">
                  <c:v>10631</c:v>
                </c:pt>
                <c:pt idx="10632">
                  <c:v>10632</c:v>
                </c:pt>
                <c:pt idx="10633">
                  <c:v>10633</c:v>
                </c:pt>
                <c:pt idx="10634">
                  <c:v>10634</c:v>
                </c:pt>
                <c:pt idx="10635">
                  <c:v>10635</c:v>
                </c:pt>
                <c:pt idx="10636">
                  <c:v>10636</c:v>
                </c:pt>
                <c:pt idx="10637">
                  <c:v>10637</c:v>
                </c:pt>
                <c:pt idx="10638">
                  <c:v>10638</c:v>
                </c:pt>
                <c:pt idx="10639">
                  <c:v>10639</c:v>
                </c:pt>
                <c:pt idx="10640">
                  <c:v>10640</c:v>
                </c:pt>
                <c:pt idx="10641">
                  <c:v>10641</c:v>
                </c:pt>
                <c:pt idx="10642">
                  <c:v>10642</c:v>
                </c:pt>
                <c:pt idx="10643">
                  <c:v>10643</c:v>
                </c:pt>
                <c:pt idx="10644">
                  <c:v>10644</c:v>
                </c:pt>
                <c:pt idx="10645">
                  <c:v>10645</c:v>
                </c:pt>
                <c:pt idx="10646">
                  <c:v>10646</c:v>
                </c:pt>
                <c:pt idx="10647">
                  <c:v>10647</c:v>
                </c:pt>
                <c:pt idx="10648">
                  <c:v>10648</c:v>
                </c:pt>
                <c:pt idx="10649">
                  <c:v>10649</c:v>
                </c:pt>
                <c:pt idx="10650">
                  <c:v>10650</c:v>
                </c:pt>
                <c:pt idx="10651">
                  <c:v>10651</c:v>
                </c:pt>
                <c:pt idx="10652">
                  <c:v>10652</c:v>
                </c:pt>
                <c:pt idx="10653">
                  <c:v>10653</c:v>
                </c:pt>
                <c:pt idx="10654">
                  <c:v>10654</c:v>
                </c:pt>
                <c:pt idx="10655">
                  <c:v>10655</c:v>
                </c:pt>
                <c:pt idx="10656">
                  <c:v>10656</c:v>
                </c:pt>
                <c:pt idx="10657">
                  <c:v>10657</c:v>
                </c:pt>
                <c:pt idx="10658">
                  <c:v>10658</c:v>
                </c:pt>
                <c:pt idx="10659">
                  <c:v>10659</c:v>
                </c:pt>
                <c:pt idx="10660">
                  <c:v>10660</c:v>
                </c:pt>
                <c:pt idx="10661">
                  <c:v>10661</c:v>
                </c:pt>
                <c:pt idx="10662">
                  <c:v>10662</c:v>
                </c:pt>
                <c:pt idx="10663">
                  <c:v>10663</c:v>
                </c:pt>
                <c:pt idx="10664">
                  <c:v>10664</c:v>
                </c:pt>
                <c:pt idx="10665">
                  <c:v>10665</c:v>
                </c:pt>
                <c:pt idx="10666">
                  <c:v>10666</c:v>
                </c:pt>
                <c:pt idx="10667">
                  <c:v>10667</c:v>
                </c:pt>
                <c:pt idx="10668">
                  <c:v>10668</c:v>
                </c:pt>
                <c:pt idx="10669">
                  <c:v>10669</c:v>
                </c:pt>
                <c:pt idx="10670">
                  <c:v>10670</c:v>
                </c:pt>
                <c:pt idx="10671">
                  <c:v>10671</c:v>
                </c:pt>
                <c:pt idx="10672">
                  <c:v>10672</c:v>
                </c:pt>
                <c:pt idx="10673">
                  <c:v>10673</c:v>
                </c:pt>
                <c:pt idx="10674">
                  <c:v>10674</c:v>
                </c:pt>
                <c:pt idx="10675">
                  <c:v>10675</c:v>
                </c:pt>
                <c:pt idx="10676">
                  <c:v>10676</c:v>
                </c:pt>
                <c:pt idx="10677">
                  <c:v>10677</c:v>
                </c:pt>
                <c:pt idx="10678">
                  <c:v>10678</c:v>
                </c:pt>
                <c:pt idx="10679">
                  <c:v>10679</c:v>
                </c:pt>
                <c:pt idx="10680">
                  <c:v>10680</c:v>
                </c:pt>
                <c:pt idx="10681">
                  <c:v>10681</c:v>
                </c:pt>
                <c:pt idx="10682">
                  <c:v>10682</c:v>
                </c:pt>
                <c:pt idx="10683">
                  <c:v>10683</c:v>
                </c:pt>
                <c:pt idx="10684">
                  <c:v>10684</c:v>
                </c:pt>
                <c:pt idx="10685">
                  <c:v>10685</c:v>
                </c:pt>
                <c:pt idx="10686">
                  <c:v>10686</c:v>
                </c:pt>
                <c:pt idx="10687">
                  <c:v>10687</c:v>
                </c:pt>
                <c:pt idx="10688">
                  <c:v>10688</c:v>
                </c:pt>
                <c:pt idx="10689">
                  <c:v>10689</c:v>
                </c:pt>
                <c:pt idx="10690">
                  <c:v>10690</c:v>
                </c:pt>
                <c:pt idx="10691">
                  <c:v>10691</c:v>
                </c:pt>
                <c:pt idx="10692">
                  <c:v>10692</c:v>
                </c:pt>
                <c:pt idx="10693">
                  <c:v>10693</c:v>
                </c:pt>
                <c:pt idx="10694">
                  <c:v>10694</c:v>
                </c:pt>
                <c:pt idx="10695">
                  <c:v>10695</c:v>
                </c:pt>
                <c:pt idx="10696">
                  <c:v>10696</c:v>
                </c:pt>
                <c:pt idx="10697">
                  <c:v>10697</c:v>
                </c:pt>
                <c:pt idx="10698">
                  <c:v>10698</c:v>
                </c:pt>
                <c:pt idx="10699">
                  <c:v>10699</c:v>
                </c:pt>
                <c:pt idx="10700">
                  <c:v>10700</c:v>
                </c:pt>
                <c:pt idx="10701">
                  <c:v>10701</c:v>
                </c:pt>
                <c:pt idx="10702">
                  <c:v>10702</c:v>
                </c:pt>
                <c:pt idx="10703">
                  <c:v>10703</c:v>
                </c:pt>
                <c:pt idx="10704">
                  <c:v>10704</c:v>
                </c:pt>
                <c:pt idx="10705">
                  <c:v>10705</c:v>
                </c:pt>
                <c:pt idx="10706">
                  <c:v>10706</c:v>
                </c:pt>
                <c:pt idx="10707">
                  <c:v>10707</c:v>
                </c:pt>
                <c:pt idx="10708">
                  <c:v>10708</c:v>
                </c:pt>
                <c:pt idx="10709">
                  <c:v>10709</c:v>
                </c:pt>
                <c:pt idx="10710">
                  <c:v>10710</c:v>
                </c:pt>
                <c:pt idx="10711">
                  <c:v>10711</c:v>
                </c:pt>
                <c:pt idx="10712">
                  <c:v>10712</c:v>
                </c:pt>
                <c:pt idx="10713">
                  <c:v>10713</c:v>
                </c:pt>
                <c:pt idx="10714">
                  <c:v>10714</c:v>
                </c:pt>
                <c:pt idx="10715">
                  <c:v>10715</c:v>
                </c:pt>
                <c:pt idx="10716">
                  <c:v>10716</c:v>
                </c:pt>
                <c:pt idx="10717">
                  <c:v>10717</c:v>
                </c:pt>
                <c:pt idx="10718">
                  <c:v>10718</c:v>
                </c:pt>
                <c:pt idx="10719">
                  <c:v>10719</c:v>
                </c:pt>
                <c:pt idx="10720">
                  <c:v>10720</c:v>
                </c:pt>
                <c:pt idx="10721">
                  <c:v>10721</c:v>
                </c:pt>
                <c:pt idx="10722">
                  <c:v>10722</c:v>
                </c:pt>
                <c:pt idx="10723">
                  <c:v>10723</c:v>
                </c:pt>
                <c:pt idx="10724">
                  <c:v>10724</c:v>
                </c:pt>
                <c:pt idx="10725">
                  <c:v>10725</c:v>
                </c:pt>
                <c:pt idx="10726">
                  <c:v>10726</c:v>
                </c:pt>
                <c:pt idx="10727">
                  <c:v>10727</c:v>
                </c:pt>
                <c:pt idx="10728">
                  <c:v>10728</c:v>
                </c:pt>
                <c:pt idx="10729">
                  <c:v>10729</c:v>
                </c:pt>
                <c:pt idx="10730">
                  <c:v>10730</c:v>
                </c:pt>
                <c:pt idx="10731">
                  <c:v>10731</c:v>
                </c:pt>
                <c:pt idx="10732">
                  <c:v>10732</c:v>
                </c:pt>
                <c:pt idx="10733">
                  <c:v>10733</c:v>
                </c:pt>
                <c:pt idx="10734">
                  <c:v>10734</c:v>
                </c:pt>
                <c:pt idx="10735">
                  <c:v>10735</c:v>
                </c:pt>
                <c:pt idx="10736">
                  <c:v>10736</c:v>
                </c:pt>
                <c:pt idx="10737">
                  <c:v>10737</c:v>
                </c:pt>
                <c:pt idx="10738">
                  <c:v>10738</c:v>
                </c:pt>
                <c:pt idx="10739">
                  <c:v>10739</c:v>
                </c:pt>
                <c:pt idx="10740">
                  <c:v>10740</c:v>
                </c:pt>
                <c:pt idx="10741">
                  <c:v>10741</c:v>
                </c:pt>
                <c:pt idx="10742">
                  <c:v>10742</c:v>
                </c:pt>
                <c:pt idx="10743">
                  <c:v>10743</c:v>
                </c:pt>
                <c:pt idx="10744">
                  <c:v>10744</c:v>
                </c:pt>
                <c:pt idx="10745">
                  <c:v>10745</c:v>
                </c:pt>
                <c:pt idx="10746">
                  <c:v>10746</c:v>
                </c:pt>
                <c:pt idx="10747">
                  <c:v>10747</c:v>
                </c:pt>
                <c:pt idx="10748">
                  <c:v>10748</c:v>
                </c:pt>
                <c:pt idx="10749">
                  <c:v>10749</c:v>
                </c:pt>
                <c:pt idx="10750">
                  <c:v>10750</c:v>
                </c:pt>
                <c:pt idx="10751">
                  <c:v>10751</c:v>
                </c:pt>
                <c:pt idx="10752">
                  <c:v>10752</c:v>
                </c:pt>
                <c:pt idx="10753">
                  <c:v>10753</c:v>
                </c:pt>
                <c:pt idx="10754">
                  <c:v>10754</c:v>
                </c:pt>
                <c:pt idx="10755">
                  <c:v>10755</c:v>
                </c:pt>
                <c:pt idx="10756">
                  <c:v>10756</c:v>
                </c:pt>
                <c:pt idx="10757">
                  <c:v>10757</c:v>
                </c:pt>
                <c:pt idx="10758">
                  <c:v>10758</c:v>
                </c:pt>
                <c:pt idx="10759">
                  <c:v>10759</c:v>
                </c:pt>
                <c:pt idx="10760">
                  <c:v>10760</c:v>
                </c:pt>
                <c:pt idx="10761">
                  <c:v>10761</c:v>
                </c:pt>
                <c:pt idx="10762">
                  <c:v>10762</c:v>
                </c:pt>
                <c:pt idx="10763">
                  <c:v>10763</c:v>
                </c:pt>
                <c:pt idx="10764">
                  <c:v>10764</c:v>
                </c:pt>
                <c:pt idx="10765">
                  <c:v>10765</c:v>
                </c:pt>
                <c:pt idx="10766">
                  <c:v>10766</c:v>
                </c:pt>
                <c:pt idx="10767">
                  <c:v>10767</c:v>
                </c:pt>
                <c:pt idx="10768">
                  <c:v>10768</c:v>
                </c:pt>
                <c:pt idx="10769">
                  <c:v>10769</c:v>
                </c:pt>
                <c:pt idx="10770">
                  <c:v>10770</c:v>
                </c:pt>
                <c:pt idx="10771">
                  <c:v>10771</c:v>
                </c:pt>
                <c:pt idx="10772">
                  <c:v>10772</c:v>
                </c:pt>
                <c:pt idx="10773">
                  <c:v>10773</c:v>
                </c:pt>
                <c:pt idx="10774">
                  <c:v>10774</c:v>
                </c:pt>
                <c:pt idx="10775">
                  <c:v>10775</c:v>
                </c:pt>
                <c:pt idx="10776">
                  <c:v>10776</c:v>
                </c:pt>
                <c:pt idx="10777">
                  <c:v>10777</c:v>
                </c:pt>
                <c:pt idx="10778">
                  <c:v>10778</c:v>
                </c:pt>
                <c:pt idx="10779">
                  <c:v>10779</c:v>
                </c:pt>
                <c:pt idx="10780">
                  <c:v>10780</c:v>
                </c:pt>
                <c:pt idx="10781">
                  <c:v>10781</c:v>
                </c:pt>
                <c:pt idx="10782">
                  <c:v>10782</c:v>
                </c:pt>
                <c:pt idx="10783">
                  <c:v>10783</c:v>
                </c:pt>
                <c:pt idx="10784">
                  <c:v>10784</c:v>
                </c:pt>
                <c:pt idx="10785">
                  <c:v>10785</c:v>
                </c:pt>
                <c:pt idx="10786">
                  <c:v>10786</c:v>
                </c:pt>
                <c:pt idx="10787">
                  <c:v>10787</c:v>
                </c:pt>
                <c:pt idx="10788">
                  <c:v>10788</c:v>
                </c:pt>
                <c:pt idx="10789">
                  <c:v>10789</c:v>
                </c:pt>
                <c:pt idx="10790">
                  <c:v>10790</c:v>
                </c:pt>
                <c:pt idx="10791">
                  <c:v>10791</c:v>
                </c:pt>
                <c:pt idx="10792">
                  <c:v>10792</c:v>
                </c:pt>
                <c:pt idx="10793">
                  <c:v>10793</c:v>
                </c:pt>
                <c:pt idx="10794">
                  <c:v>10794</c:v>
                </c:pt>
                <c:pt idx="10795">
                  <c:v>10795</c:v>
                </c:pt>
                <c:pt idx="10796">
                  <c:v>10796</c:v>
                </c:pt>
                <c:pt idx="10797">
                  <c:v>10797</c:v>
                </c:pt>
                <c:pt idx="10798">
                  <c:v>10798</c:v>
                </c:pt>
                <c:pt idx="10799">
                  <c:v>10799</c:v>
                </c:pt>
                <c:pt idx="10800">
                  <c:v>10800</c:v>
                </c:pt>
                <c:pt idx="10801">
                  <c:v>10801</c:v>
                </c:pt>
                <c:pt idx="10802">
                  <c:v>10802</c:v>
                </c:pt>
                <c:pt idx="10803">
                  <c:v>10803</c:v>
                </c:pt>
                <c:pt idx="10804">
                  <c:v>10804</c:v>
                </c:pt>
                <c:pt idx="10805">
                  <c:v>10805</c:v>
                </c:pt>
                <c:pt idx="10806">
                  <c:v>10806</c:v>
                </c:pt>
                <c:pt idx="10807">
                  <c:v>10807</c:v>
                </c:pt>
                <c:pt idx="10808">
                  <c:v>10808</c:v>
                </c:pt>
                <c:pt idx="10809">
                  <c:v>10809</c:v>
                </c:pt>
                <c:pt idx="10810">
                  <c:v>10810</c:v>
                </c:pt>
                <c:pt idx="10811">
                  <c:v>10811</c:v>
                </c:pt>
                <c:pt idx="10812">
                  <c:v>10812</c:v>
                </c:pt>
                <c:pt idx="10813">
                  <c:v>10813</c:v>
                </c:pt>
                <c:pt idx="10814">
                  <c:v>10814</c:v>
                </c:pt>
                <c:pt idx="10815">
                  <c:v>10815</c:v>
                </c:pt>
                <c:pt idx="10816">
                  <c:v>10816</c:v>
                </c:pt>
                <c:pt idx="10817">
                  <c:v>10817</c:v>
                </c:pt>
                <c:pt idx="10818">
                  <c:v>10818</c:v>
                </c:pt>
                <c:pt idx="10819">
                  <c:v>10819</c:v>
                </c:pt>
                <c:pt idx="10820">
                  <c:v>10820</c:v>
                </c:pt>
                <c:pt idx="10821">
                  <c:v>10821</c:v>
                </c:pt>
                <c:pt idx="10822">
                  <c:v>10822</c:v>
                </c:pt>
                <c:pt idx="10823">
                  <c:v>10823</c:v>
                </c:pt>
                <c:pt idx="10824">
                  <c:v>10824</c:v>
                </c:pt>
                <c:pt idx="10825">
                  <c:v>10825</c:v>
                </c:pt>
                <c:pt idx="10826">
                  <c:v>10826</c:v>
                </c:pt>
                <c:pt idx="10827">
                  <c:v>10827</c:v>
                </c:pt>
                <c:pt idx="10828">
                  <c:v>10828</c:v>
                </c:pt>
                <c:pt idx="10829">
                  <c:v>10829</c:v>
                </c:pt>
                <c:pt idx="10830">
                  <c:v>10830</c:v>
                </c:pt>
                <c:pt idx="10831">
                  <c:v>10831</c:v>
                </c:pt>
                <c:pt idx="10832">
                  <c:v>10832</c:v>
                </c:pt>
                <c:pt idx="10833">
                  <c:v>10833</c:v>
                </c:pt>
                <c:pt idx="10834">
                  <c:v>10834</c:v>
                </c:pt>
                <c:pt idx="10835">
                  <c:v>10835</c:v>
                </c:pt>
                <c:pt idx="10836">
                  <c:v>10836</c:v>
                </c:pt>
                <c:pt idx="10837">
                  <c:v>10837</c:v>
                </c:pt>
                <c:pt idx="10838">
                  <c:v>10838</c:v>
                </c:pt>
                <c:pt idx="10839">
                  <c:v>10839</c:v>
                </c:pt>
                <c:pt idx="10840">
                  <c:v>10840</c:v>
                </c:pt>
                <c:pt idx="10841">
                  <c:v>10841</c:v>
                </c:pt>
                <c:pt idx="10842">
                  <c:v>10842</c:v>
                </c:pt>
                <c:pt idx="10843">
                  <c:v>10843</c:v>
                </c:pt>
                <c:pt idx="10844">
                  <c:v>10844</c:v>
                </c:pt>
                <c:pt idx="10845">
                  <c:v>10845</c:v>
                </c:pt>
                <c:pt idx="10846">
                  <c:v>10846</c:v>
                </c:pt>
                <c:pt idx="10847">
                  <c:v>10847</c:v>
                </c:pt>
                <c:pt idx="10848">
                  <c:v>10848</c:v>
                </c:pt>
                <c:pt idx="10849">
                  <c:v>10849</c:v>
                </c:pt>
                <c:pt idx="10850">
                  <c:v>10850</c:v>
                </c:pt>
                <c:pt idx="10851">
                  <c:v>10851</c:v>
                </c:pt>
                <c:pt idx="10852">
                  <c:v>10852</c:v>
                </c:pt>
                <c:pt idx="10853">
                  <c:v>10853</c:v>
                </c:pt>
                <c:pt idx="10854">
                  <c:v>10854</c:v>
                </c:pt>
                <c:pt idx="10855">
                  <c:v>10855</c:v>
                </c:pt>
                <c:pt idx="10856">
                  <c:v>10856</c:v>
                </c:pt>
                <c:pt idx="10857">
                  <c:v>10857</c:v>
                </c:pt>
                <c:pt idx="10858">
                  <c:v>10858</c:v>
                </c:pt>
                <c:pt idx="10859">
                  <c:v>10859</c:v>
                </c:pt>
                <c:pt idx="10860">
                  <c:v>10860</c:v>
                </c:pt>
                <c:pt idx="10861">
                  <c:v>10861</c:v>
                </c:pt>
                <c:pt idx="10862">
                  <c:v>10862</c:v>
                </c:pt>
                <c:pt idx="10863">
                  <c:v>10863</c:v>
                </c:pt>
                <c:pt idx="10864">
                  <c:v>10864</c:v>
                </c:pt>
                <c:pt idx="10865">
                  <c:v>10865</c:v>
                </c:pt>
                <c:pt idx="10866">
                  <c:v>10866</c:v>
                </c:pt>
                <c:pt idx="10867">
                  <c:v>10867</c:v>
                </c:pt>
                <c:pt idx="10868">
                  <c:v>10868</c:v>
                </c:pt>
                <c:pt idx="10869">
                  <c:v>10869</c:v>
                </c:pt>
                <c:pt idx="10870">
                  <c:v>10870</c:v>
                </c:pt>
                <c:pt idx="10871">
                  <c:v>10871</c:v>
                </c:pt>
                <c:pt idx="10872">
                  <c:v>10872</c:v>
                </c:pt>
                <c:pt idx="10873">
                  <c:v>10873</c:v>
                </c:pt>
                <c:pt idx="10874">
                  <c:v>10874</c:v>
                </c:pt>
                <c:pt idx="10875">
                  <c:v>10875</c:v>
                </c:pt>
                <c:pt idx="10876">
                  <c:v>10876</c:v>
                </c:pt>
                <c:pt idx="10877">
                  <c:v>10877</c:v>
                </c:pt>
                <c:pt idx="10878">
                  <c:v>10878</c:v>
                </c:pt>
                <c:pt idx="10879">
                  <c:v>10879</c:v>
                </c:pt>
                <c:pt idx="10880">
                  <c:v>10880</c:v>
                </c:pt>
                <c:pt idx="10881">
                  <c:v>10881</c:v>
                </c:pt>
                <c:pt idx="10882">
                  <c:v>10882</c:v>
                </c:pt>
                <c:pt idx="10883">
                  <c:v>10883</c:v>
                </c:pt>
                <c:pt idx="10884">
                  <c:v>10884</c:v>
                </c:pt>
                <c:pt idx="10885">
                  <c:v>10885</c:v>
                </c:pt>
                <c:pt idx="10886">
                  <c:v>10886</c:v>
                </c:pt>
                <c:pt idx="10887">
                  <c:v>10887</c:v>
                </c:pt>
                <c:pt idx="10888">
                  <c:v>10888</c:v>
                </c:pt>
                <c:pt idx="10889">
                  <c:v>10889</c:v>
                </c:pt>
                <c:pt idx="10890">
                  <c:v>10890</c:v>
                </c:pt>
                <c:pt idx="10891">
                  <c:v>10891</c:v>
                </c:pt>
                <c:pt idx="10892">
                  <c:v>10892</c:v>
                </c:pt>
                <c:pt idx="10893">
                  <c:v>10893</c:v>
                </c:pt>
                <c:pt idx="10894">
                  <c:v>10894</c:v>
                </c:pt>
                <c:pt idx="10895">
                  <c:v>10895</c:v>
                </c:pt>
                <c:pt idx="10896">
                  <c:v>10896</c:v>
                </c:pt>
                <c:pt idx="10897">
                  <c:v>10897</c:v>
                </c:pt>
                <c:pt idx="10898">
                  <c:v>10898</c:v>
                </c:pt>
                <c:pt idx="10899">
                  <c:v>10899</c:v>
                </c:pt>
                <c:pt idx="10900">
                  <c:v>10900</c:v>
                </c:pt>
                <c:pt idx="10901">
                  <c:v>10901</c:v>
                </c:pt>
                <c:pt idx="10902">
                  <c:v>10902</c:v>
                </c:pt>
                <c:pt idx="10903">
                  <c:v>10903</c:v>
                </c:pt>
                <c:pt idx="10904">
                  <c:v>10904</c:v>
                </c:pt>
                <c:pt idx="10905">
                  <c:v>10905</c:v>
                </c:pt>
                <c:pt idx="10906">
                  <c:v>10906</c:v>
                </c:pt>
                <c:pt idx="10907">
                  <c:v>10907</c:v>
                </c:pt>
                <c:pt idx="10908">
                  <c:v>10908</c:v>
                </c:pt>
                <c:pt idx="10909">
                  <c:v>10909</c:v>
                </c:pt>
                <c:pt idx="10910">
                  <c:v>10910</c:v>
                </c:pt>
                <c:pt idx="10911">
                  <c:v>10911</c:v>
                </c:pt>
                <c:pt idx="10912">
                  <c:v>10912</c:v>
                </c:pt>
                <c:pt idx="10913">
                  <c:v>10913</c:v>
                </c:pt>
                <c:pt idx="10914">
                  <c:v>10914</c:v>
                </c:pt>
                <c:pt idx="10915">
                  <c:v>10915</c:v>
                </c:pt>
                <c:pt idx="10916">
                  <c:v>10916</c:v>
                </c:pt>
                <c:pt idx="10917">
                  <c:v>10917</c:v>
                </c:pt>
                <c:pt idx="10918">
                  <c:v>10918</c:v>
                </c:pt>
                <c:pt idx="10919">
                  <c:v>10919</c:v>
                </c:pt>
                <c:pt idx="10920">
                  <c:v>10920</c:v>
                </c:pt>
                <c:pt idx="10921">
                  <c:v>10921</c:v>
                </c:pt>
                <c:pt idx="10922">
                  <c:v>10922</c:v>
                </c:pt>
                <c:pt idx="10923">
                  <c:v>10923</c:v>
                </c:pt>
                <c:pt idx="10924">
                  <c:v>10924</c:v>
                </c:pt>
                <c:pt idx="10925">
                  <c:v>10925</c:v>
                </c:pt>
                <c:pt idx="10926">
                  <c:v>10926</c:v>
                </c:pt>
                <c:pt idx="10927">
                  <c:v>10927</c:v>
                </c:pt>
                <c:pt idx="10928">
                  <c:v>10928</c:v>
                </c:pt>
                <c:pt idx="10929">
                  <c:v>10929</c:v>
                </c:pt>
                <c:pt idx="10930">
                  <c:v>10930</c:v>
                </c:pt>
                <c:pt idx="10931">
                  <c:v>10931</c:v>
                </c:pt>
                <c:pt idx="10932">
                  <c:v>10932</c:v>
                </c:pt>
                <c:pt idx="10933">
                  <c:v>10933</c:v>
                </c:pt>
                <c:pt idx="10934">
                  <c:v>10934</c:v>
                </c:pt>
                <c:pt idx="10935">
                  <c:v>10935</c:v>
                </c:pt>
                <c:pt idx="10936">
                  <c:v>10936</c:v>
                </c:pt>
                <c:pt idx="10937">
                  <c:v>10937</c:v>
                </c:pt>
                <c:pt idx="10938">
                  <c:v>10938</c:v>
                </c:pt>
                <c:pt idx="10939">
                  <c:v>10939</c:v>
                </c:pt>
                <c:pt idx="10940">
                  <c:v>10940</c:v>
                </c:pt>
                <c:pt idx="10941">
                  <c:v>10941</c:v>
                </c:pt>
                <c:pt idx="10942">
                  <c:v>10942</c:v>
                </c:pt>
                <c:pt idx="10943">
                  <c:v>10943</c:v>
                </c:pt>
                <c:pt idx="10944">
                  <c:v>10944</c:v>
                </c:pt>
                <c:pt idx="10945">
                  <c:v>10945</c:v>
                </c:pt>
                <c:pt idx="10946">
                  <c:v>10946</c:v>
                </c:pt>
                <c:pt idx="10947">
                  <c:v>10947</c:v>
                </c:pt>
                <c:pt idx="10948">
                  <c:v>10948</c:v>
                </c:pt>
                <c:pt idx="10949">
                  <c:v>10949</c:v>
                </c:pt>
                <c:pt idx="10950">
                  <c:v>10950</c:v>
                </c:pt>
                <c:pt idx="10951">
                  <c:v>10951</c:v>
                </c:pt>
                <c:pt idx="10952">
                  <c:v>10952</c:v>
                </c:pt>
                <c:pt idx="10953">
                  <c:v>10953</c:v>
                </c:pt>
                <c:pt idx="10954">
                  <c:v>10954</c:v>
                </c:pt>
                <c:pt idx="10955">
                  <c:v>10955</c:v>
                </c:pt>
                <c:pt idx="10956">
                  <c:v>10956</c:v>
                </c:pt>
                <c:pt idx="10957">
                  <c:v>10957</c:v>
                </c:pt>
                <c:pt idx="10958">
                  <c:v>10958</c:v>
                </c:pt>
                <c:pt idx="10959">
                  <c:v>10959</c:v>
                </c:pt>
                <c:pt idx="10960">
                  <c:v>10960</c:v>
                </c:pt>
                <c:pt idx="10961">
                  <c:v>10961</c:v>
                </c:pt>
                <c:pt idx="10962">
                  <c:v>10962</c:v>
                </c:pt>
                <c:pt idx="10963">
                  <c:v>10963</c:v>
                </c:pt>
                <c:pt idx="10964">
                  <c:v>10964</c:v>
                </c:pt>
                <c:pt idx="10965">
                  <c:v>10965</c:v>
                </c:pt>
                <c:pt idx="10966">
                  <c:v>10966</c:v>
                </c:pt>
                <c:pt idx="10967">
                  <c:v>10967</c:v>
                </c:pt>
                <c:pt idx="10968">
                  <c:v>10968</c:v>
                </c:pt>
                <c:pt idx="10969">
                  <c:v>10969</c:v>
                </c:pt>
                <c:pt idx="10970">
                  <c:v>10970</c:v>
                </c:pt>
                <c:pt idx="10971">
                  <c:v>10971</c:v>
                </c:pt>
                <c:pt idx="10972">
                  <c:v>10972</c:v>
                </c:pt>
                <c:pt idx="10973">
                  <c:v>10973</c:v>
                </c:pt>
                <c:pt idx="10974">
                  <c:v>10974</c:v>
                </c:pt>
                <c:pt idx="10975">
                  <c:v>10975</c:v>
                </c:pt>
                <c:pt idx="10976">
                  <c:v>10976</c:v>
                </c:pt>
                <c:pt idx="10977">
                  <c:v>10977</c:v>
                </c:pt>
                <c:pt idx="10978">
                  <c:v>10978</c:v>
                </c:pt>
                <c:pt idx="10979">
                  <c:v>10979</c:v>
                </c:pt>
                <c:pt idx="10980">
                  <c:v>10980</c:v>
                </c:pt>
                <c:pt idx="10981">
                  <c:v>10981</c:v>
                </c:pt>
                <c:pt idx="10982">
                  <c:v>10982</c:v>
                </c:pt>
                <c:pt idx="10983">
                  <c:v>10983</c:v>
                </c:pt>
                <c:pt idx="10984">
                  <c:v>10984</c:v>
                </c:pt>
                <c:pt idx="10985">
                  <c:v>10985</c:v>
                </c:pt>
                <c:pt idx="10986">
                  <c:v>10986</c:v>
                </c:pt>
                <c:pt idx="10987">
                  <c:v>10987</c:v>
                </c:pt>
                <c:pt idx="10988">
                  <c:v>10988</c:v>
                </c:pt>
                <c:pt idx="10989">
                  <c:v>10989</c:v>
                </c:pt>
                <c:pt idx="10990">
                  <c:v>10990</c:v>
                </c:pt>
                <c:pt idx="10991">
                  <c:v>10991</c:v>
                </c:pt>
                <c:pt idx="10992">
                  <c:v>10992</c:v>
                </c:pt>
                <c:pt idx="10993">
                  <c:v>10993</c:v>
                </c:pt>
                <c:pt idx="10994">
                  <c:v>10994</c:v>
                </c:pt>
                <c:pt idx="10995">
                  <c:v>10995</c:v>
                </c:pt>
                <c:pt idx="10996">
                  <c:v>10996</c:v>
                </c:pt>
                <c:pt idx="10997">
                  <c:v>10997</c:v>
                </c:pt>
                <c:pt idx="10998">
                  <c:v>10998</c:v>
                </c:pt>
                <c:pt idx="10999">
                  <c:v>10999</c:v>
                </c:pt>
                <c:pt idx="11000">
                  <c:v>11000</c:v>
                </c:pt>
                <c:pt idx="11001">
                  <c:v>11001</c:v>
                </c:pt>
                <c:pt idx="11002">
                  <c:v>11002</c:v>
                </c:pt>
                <c:pt idx="11003">
                  <c:v>11003</c:v>
                </c:pt>
                <c:pt idx="11004">
                  <c:v>11004</c:v>
                </c:pt>
                <c:pt idx="11005">
                  <c:v>11005</c:v>
                </c:pt>
                <c:pt idx="11006">
                  <c:v>11006</c:v>
                </c:pt>
                <c:pt idx="11007">
                  <c:v>11007</c:v>
                </c:pt>
                <c:pt idx="11008">
                  <c:v>11008</c:v>
                </c:pt>
                <c:pt idx="11009">
                  <c:v>11009</c:v>
                </c:pt>
                <c:pt idx="11010">
                  <c:v>11010</c:v>
                </c:pt>
                <c:pt idx="11011">
                  <c:v>11011</c:v>
                </c:pt>
                <c:pt idx="11012">
                  <c:v>11012</c:v>
                </c:pt>
                <c:pt idx="11013">
                  <c:v>11013</c:v>
                </c:pt>
                <c:pt idx="11014">
                  <c:v>11014</c:v>
                </c:pt>
                <c:pt idx="11015">
                  <c:v>11015</c:v>
                </c:pt>
                <c:pt idx="11016">
                  <c:v>11016</c:v>
                </c:pt>
                <c:pt idx="11017">
                  <c:v>11017</c:v>
                </c:pt>
                <c:pt idx="11018">
                  <c:v>11018</c:v>
                </c:pt>
                <c:pt idx="11019">
                  <c:v>11019</c:v>
                </c:pt>
                <c:pt idx="11020">
                  <c:v>11020</c:v>
                </c:pt>
                <c:pt idx="11021">
                  <c:v>11021</c:v>
                </c:pt>
                <c:pt idx="11022">
                  <c:v>11022</c:v>
                </c:pt>
                <c:pt idx="11023">
                  <c:v>11023</c:v>
                </c:pt>
                <c:pt idx="11024">
                  <c:v>11024</c:v>
                </c:pt>
                <c:pt idx="11025">
                  <c:v>11025</c:v>
                </c:pt>
                <c:pt idx="11026">
                  <c:v>11026</c:v>
                </c:pt>
                <c:pt idx="11027">
                  <c:v>11027</c:v>
                </c:pt>
                <c:pt idx="11028">
                  <c:v>11028</c:v>
                </c:pt>
                <c:pt idx="11029">
                  <c:v>11029</c:v>
                </c:pt>
                <c:pt idx="11030">
                  <c:v>11030</c:v>
                </c:pt>
                <c:pt idx="11031">
                  <c:v>11031</c:v>
                </c:pt>
                <c:pt idx="11032">
                  <c:v>11032</c:v>
                </c:pt>
                <c:pt idx="11033">
                  <c:v>11033</c:v>
                </c:pt>
                <c:pt idx="11034">
                  <c:v>11034</c:v>
                </c:pt>
                <c:pt idx="11035">
                  <c:v>11035</c:v>
                </c:pt>
                <c:pt idx="11036">
                  <c:v>11036</c:v>
                </c:pt>
                <c:pt idx="11037">
                  <c:v>11037</c:v>
                </c:pt>
                <c:pt idx="11038">
                  <c:v>11038</c:v>
                </c:pt>
                <c:pt idx="11039">
                  <c:v>11039</c:v>
                </c:pt>
                <c:pt idx="11040">
                  <c:v>11040</c:v>
                </c:pt>
                <c:pt idx="11041">
                  <c:v>11041</c:v>
                </c:pt>
                <c:pt idx="11042">
                  <c:v>11042</c:v>
                </c:pt>
                <c:pt idx="11043">
                  <c:v>11043</c:v>
                </c:pt>
                <c:pt idx="11044">
                  <c:v>11044</c:v>
                </c:pt>
                <c:pt idx="11045">
                  <c:v>11045</c:v>
                </c:pt>
                <c:pt idx="11046">
                  <c:v>11046</c:v>
                </c:pt>
                <c:pt idx="11047">
                  <c:v>11047</c:v>
                </c:pt>
                <c:pt idx="11048">
                  <c:v>11048</c:v>
                </c:pt>
                <c:pt idx="11049">
                  <c:v>11049</c:v>
                </c:pt>
                <c:pt idx="11050">
                  <c:v>11050</c:v>
                </c:pt>
                <c:pt idx="11051">
                  <c:v>11051</c:v>
                </c:pt>
                <c:pt idx="11052">
                  <c:v>11052</c:v>
                </c:pt>
                <c:pt idx="11053">
                  <c:v>11053</c:v>
                </c:pt>
                <c:pt idx="11054">
                  <c:v>11054</c:v>
                </c:pt>
                <c:pt idx="11055">
                  <c:v>11055</c:v>
                </c:pt>
                <c:pt idx="11056">
                  <c:v>11056</c:v>
                </c:pt>
                <c:pt idx="11057">
                  <c:v>11057</c:v>
                </c:pt>
                <c:pt idx="11058">
                  <c:v>11058</c:v>
                </c:pt>
                <c:pt idx="11059">
                  <c:v>11059</c:v>
                </c:pt>
                <c:pt idx="11060">
                  <c:v>11060</c:v>
                </c:pt>
                <c:pt idx="11061">
                  <c:v>11061</c:v>
                </c:pt>
                <c:pt idx="11062">
                  <c:v>11062</c:v>
                </c:pt>
                <c:pt idx="11063">
                  <c:v>11063</c:v>
                </c:pt>
                <c:pt idx="11064">
                  <c:v>11064</c:v>
                </c:pt>
                <c:pt idx="11065">
                  <c:v>11065</c:v>
                </c:pt>
                <c:pt idx="11066">
                  <c:v>11066</c:v>
                </c:pt>
                <c:pt idx="11067">
                  <c:v>11067</c:v>
                </c:pt>
                <c:pt idx="11068">
                  <c:v>11068</c:v>
                </c:pt>
                <c:pt idx="11069">
                  <c:v>11069</c:v>
                </c:pt>
                <c:pt idx="11070">
                  <c:v>11070</c:v>
                </c:pt>
                <c:pt idx="11071">
                  <c:v>11071</c:v>
                </c:pt>
                <c:pt idx="11072">
                  <c:v>11072</c:v>
                </c:pt>
                <c:pt idx="11073">
                  <c:v>11073</c:v>
                </c:pt>
                <c:pt idx="11074">
                  <c:v>11074</c:v>
                </c:pt>
                <c:pt idx="11075">
                  <c:v>11075</c:v>
                </c:pt>
                <c:pt idx="11076">
                  <c:v>11076</c:v>
                </c:pt>
                <c:pt idx="11077">
                  <c:v>11077</c:v>
                </c:pt>
                <c:pt idx="11078">
                  <c:v>11078</c:v>
                </c:pt>
                <c:pt idx="11079">
                  <c:v>11079</c:v>
                </c:pt>
                <c:pt idx="11080">
                  <c:v>11080</c:v>
                </c:pt>
                <c:pt idx="11081">
                  <c:v>11081</c:v>
                </c:pt>
                <c:pt idx="11082">
                  <c:v>11082</c:v>
                </c:pt>
                <c:pt idx="11083">
                  <c:v>11083</c:v>
                </c:pt>
                <c:pt idx="11084">
                  <c:v>11084</c:v>
                </c:pt>
                <c:pt idx="11085">
                  <c:v>11085</c:v>
                </c:pt>
                <c:pt idx="11086">
                  <c:v>11086</c:v>
                </c:pt>
                <c:pt idx="11087">
                  <c:v>11087</c:v>
                </c:pt>
                <c:pt idx="11088">
                  <c:v>11088</c:v>
                </c:pt>
                <c:pt idx="11089">
                  <c:v>11089</c:v>
                </c:pt>
                <c:pt idx="11090">
                  <c:v>11090</c:v>
                </c:pt>
                <c:pt idx="11091">
                  <c:v>11091</c:v>
                </c:pt>
                <c:pt idx="11092">
                  <c:v>11092</c:v>
                </c:pt>
                <c:pt idx="11093">
                  <c:v>11093</c:v>
                </c:pt>
                <c:pt idx="11094">
                  <c:v>11094</c:v>
                </c:pt>
                <c:pt idx="11095">
                  <c:v>11095</c:v>
                </c:pt>
                <c:pt idx="11096">
                  <c:v>11096</c:v>
                </c:pt>
                <c:pt idx="11097">
                  <c:v>11097</c:v>
                </c:pt>
                <c:pt idx="11098">
                  <c:v>11098</c:v>
                </c:pt>
                <c:pt idx="11099">
                  <c:v>11099</c:v>
                </c:pt>
                <c:pt idx="11100">
                  <c:v>11100</c:v>
                </c:pt>
                <c:pt idx="11101">
                  <c:v>11101</c:v>
                </c:pt>
                <c:pt idx="11102">
                  <c:v>11102</c:v>
                </c:pt>
                <c:pt idx="11103">
                  <c:v>11103</c:v>
                </c:pt>
                <c:pt idx="11104">
                  <c:v>11104</c:v>
                </c:pt>
                <c:pt idx="11105">
                  <c:v>11105</c:v>
                </c:pt>
                <c:pt idx="11106">
                  <c:v>11106</c:v>
                </c:pt>
                <c:pt idx="11107">
                  <c:v>11107</c:v>
                </c:pt>
                <c:pt idx="11108">
                  <c:v>11108</c:v>
                </c:pt>
                <c:pt idx="11109">
                  <c:v>11109</c:v>
                </c:pt>
                <c:pt idx="11110">
                  <c:v>11110</c:v>
                </c:pt>
                <c:pt idx="11111">
                  <c:v>11111</c:v>
                </c:pt>
                <c:pt idx="11112">
                  <c:v>11112</c:v>
                </c:pt>
                <c:pt idx="11113">
                  <c:v>11113</c:v>
                </c:pt>
                <c:pt idx="11114">
                  <c:v>11114</c:v>
                </c:pt>
                <c:pt idx="11115">
                  <c:v>11115</c:v>
                </c:pt>
                <c:pt idx="11116">
                  <c:v>11116</c:v>
                </c:pt>
                <c:pt idx="11117">
                  <c:v>11117</c:v>
                </c:pt>
                <c:pt idx="11118">
                  <c:v>11118</c:v>
                </c:pt>
                <c:pt idx="11119">
                  <c:v>11119</c:v>
                </c:pt>
                <c:pt idx="11120">
                  <c:v>11120</c:v>
                </c:pt>
                <c:pt idx="11121">
                  <c:v>11121</c:v>
                </c:pt>
                <c:pt idx="11122">
                  <c:v>11122</c:v>
                </c:pt>
                <c:pt idx="11123">
                  <c:v>11123</c:v>
                </c:pt>
                <c:pt idx="11124">
                  <c:v>11124</c:v>
                </c:pt>
                <c:pt idx="11125">
                  <c:v>11125</c:v>
                </c:pt>
                <c:pt idx="11126">
                  <c:v>11126</c:v>
                </c:pt>
                <c:pt idx="11127">
                  <c:v>11127</c:v>
                </c:pt>
                <c:pt idx="11128">
                  <c:v>11128</c:v>
                </c:pt>
                <c:pt idx="11129">
                  <c:v>11129</c:v>
                </c:pt>
                <c:pt idx="11130">
                  <c:v>11130</c:v>
                </c:pt>
                <c:pt idx="11131">
                  <c:v>11131</c:v>
                </c:pt>
                <c:pt idx="11132">
                  <c:v>11132</c:v>
                </c:pt>
                <c:pt idx="11133">
                  <c:v>11133</c:v>
                </c:pt>
                <c:pt idx="11134">
                  <c:v>11134</c:v>
                </c:pt>
                <c:pt idx="11135">
                  <c:v>11135</c:v>
                </c:pt>
                <c:pt idx="11136">
                  <c:v>11136</c:v>
                </c:pt>
                <c:pt idx="11137">
                  <c:v>11137</c:v>
                </c:pt>
                <c:pt idx="11138">
                  <c:v>11138</c:v>
                </c:pt>
                <c:pt idx="11139">
                  <c:v>11139</c:v>
                </c:pt>
                <c:pt idx="11140">
                  <c:v>11140</c:v>
                </c:pt>
                <c:pt idx="11141">
                  <c:v>11141</c:v>
                </c:pt>
                <c:pt idx="11142">
                  <c:v>11142</c:v>
                </c:pt>
                <c:pt idx="11143">
                  <c:v>11143</c:v>
                </c:pt>
                <c:pt idx="11144">
                  <c:v>11144</c:v>
                </c:pt>
                <c:pt idx="11145">
                  <c:v>11145</c:v>
                </c:pt>
                <c:pt idx="11146">
                  <c:v>11146</c:v>
                </c:pt>
                <c:pt idx="11147">
                  <c:v>11147</c:v>
                </c:pt>
                <c:pt idx="11148">
                  <c:v>11148</c:v>
                </c:pt>
                <c:pt idx="11149">
                  <c:v>11149</c:v>
                </c:pt>
                <c:pt idx="11150">
                  <c:v>11150</c:v>
                </c:pt>
                <c:pt idx="11151">
                  <c:v>11151</c:v>
                </c:pt>
                <c:pt idx="11152">
                  <c:v>11152</c:v>
                </c:pt>
                <c:pt idx="11153">
                  <c:v>11153</c:v>
                </c:pt>
                <c:pt idx="11154">
                  <c:v>11154</c:v>
                </c:pt>
                <c:pt idx="11155">
                  <c:v>11155</c:v>
                </c:pt>
                <c:pt idx="11156">
                  <c:v>11156</c:v>
                </c:pt>
                <c:pt idx="11157">
                  <c:v>11157</c:v>
                </c:pt>
                <c:pt idx="11158">
                  <c:v>11158</c:v>
                </c:pt>
                <c:pt idx="11159">
                  <c:v>11159</c:v>
                </c:pt>
                <c:pt idx="11160">
                  <c:v>11160</c:v>
                </c:pt>
                <c:pt idx="11161">
                  <c:v>11161</c:v>
                </c:pt>
                <c:pt idx="11162">
                  <c:v>11162</c:v>
                </c:pt>
                <c:pt idx="11163">
                  <c:v>11163</c:v>
                </c:pt>
                <c:pt idx="11164">
                  <c:v>11164</c:v>
                </c:pt>
                <c:pt idx="11165">
                  <c:v>11165</c:v>
                </c:pt>
                <c:pt idx="11166">
                  <c:v>11166</c:v>
                </c:pt>
                <c:pt idx="11167">
                  <c:v>11167</c:v>
                </c:pt>
                <c:pt idx="11168">
                  <c:v>11168</c:v>
                </c:pt>
                <c:pt idx="11169">
                  <c:v>11169</c:v>
                </c:pt>
                <c:pt idx="11170">
                  <c:v>11170</c:v>
                </c:pt>
                <c:pt idx="11171">
                  <c:v>11171</c:v>
                </c:pt>
                <c:pt idx="11172">
                  <c:v>11172</c:v>
                </c:pt>
                <c:pt idx="11173">
                  <c:v>11173</c:v>
                </c:pt>
                <c:pt idx="11174">
                  <c:v>11174</c:v>
                </c:pt>
                <c:pt idx="11175">
                  <c:v>11175</c:v>
                </c:pt>
                <c:pt idx="11176">
                  <c:v>11176</c:v>
                </c:pt>
                <c:pt idx="11177">
                  <c:v>11177</c:v>
                </c:pt>
                <c:pt idx="11178">
                  <c:v>11178</c:v>
                </c:pt>
                <c:pt idx="11179">
                  <c:v>11179</c:v>
                </c:pt>
                <c:pt idx="11180">
                  <c:v>11180</c:v>
                </c:pt>
                <c:pt idx="11181">
                  <c:v>11181</c:v>
                </c:pt>
                <c:pt idx="11182">
                  <c:v>11182</c:v>
                </c:pt>
                <c:pt idx="11183">
                  <c:v>11183</c:v>
                </c:pt>
                <c:pt idx="11184">
                  <c:v>11184</c:v>
                </c:pt>
                <c:pt idx="11185">
                  <c:v>11185</c:v>
                </c:pt>
                <c:pt idx="11186">
                  <c:v>11186</c:v>
                </c:pt>
                <c:pt idx="11187">
                  <c:v>11187</c:v>
                </c:pt>
                <c:pt idx="11188">
                  <c:v>11188</c:v>
                </c:pt>
                <c:pt idx="11189">
                  <c:v>11189</c:v>
                </c:pt>
                <c:pt idx="11190">
                  <c:v>11190</c:v>
                </c:pt>
                <c:pt idx="11191">
                  <c:v>11191</c:v>
                </c:pt>
                <c:pt idx="11192">
                  <c:v>11192</c:v>
                </c:pt>
                <c:pt idx="11193">
                  <c:v>11193</c:v>
                </c:pt>
                <c:pt idx="11194">
                  <c:v>11194</c:v>
                </c:pt>
                <c:pt idx="11195">
                  <c:v>11195</c:v>
                </c:pt>
                <c:pt idx="11196">
                  <c:v>11196</c:v>
                </c:pt>
                <c:pt idx="11197">
                  <c:v>11197</c:v>
                </c:pt>
                <c:pt idx="11198">
                  <c:v>11198</c:v>
                </c:pt>
                <c:pt idx="11199">
                  <c:v>11199</c:v>
                </c:pt>
                <c:pt idx="11200">
                  <c:v>11200</c:v>
                </c:pt>
                <c:pt idx="11201">
                  <c:v>11201</c:v>
                </c:pt>
                <c:pt idx="11202">
                  <c:v>11202</c:v>
                </c:pt>
                <c:pt idx="11203">
                  <c:v>11203</c:v>
                </c:pt>
                <c:pt idx="11204">
                  <c:v>11204</c:v>
                </c:pt>
                <c:pt idx="11205">
                  <c:v>11205</c:v>
                </c:pt>
                <c:pt idx="11206">
                  <c:v>11206</c:v>
                </c:pt>
                <c:pt idx="11207">
                  <c:v>11207</c:v>
                </c:pt>
                <c:pt idx="11208">
                  <c:v>11208</c:v>
                </c:pt>
                <c:pt idx="11209">
                  <c:v>11209</c:v>
                </c:pt>
                <c:pt idx="11210">
                  <c:v>11210</c:v>
                </c:pt>
                <c:pt idx="11211">
                  <c:v>11211</c:v>
                </c:pt>
                <c:pt idx="11212">
                  <c:v>11212</c:v>
                </c:pt>
                <c:pt idx="11213">
                  <c:v>11213</c:v>
                </c:pt>
                <c:pt idx="11214">
                  <c:v>11214</c:v>
                </c:pt>
                <c:pt idx="11215">
                  <c:v>11215</c:v>
                </c:pt>
                <c:pt idx="11216">
                  <c:v>11216</c:v>
                </c:pt>
                <c:pt idx="11217">
                  <c:v>11217</c:v>
                </c:pt>
                <c:pt idx="11218">
                  <c:v>11218</c:v>
                </c:pt>
                <c:pt idx="11219">
                  <c:v>11219</c:v>
                </c:pt>
                <c:pt idx="11220">
                  <c:v>11220</c:v>
                </c:pt>
                <c:pt idx="11221">
                  <c:v>11221</c:v>
                </c:pt>
                <c:pt idx="11222">
                  <c:v>11222</c:v>
                </c:pt>
                <c:pt idx="11223">
                  <c:v>11223</c:v>
                </c:pt>
                <c:pt idx="11224">
                  <c:v>11224</c:v>
                </c:pt>
                <c:pt idx="11225">
                  <c:v>11225</c:v>
                </c:pt>
                <c:pt idx="11226">
                  <c:v>11226</c:v>
                </c:pt>
                <c:pt idx="11227">
                  <c:v>11227</c:v>
                </c:pt>
                <c:pt idx="11228">
                  <c:v>11228</c:v>
                </c:pt>
                <c:pt idx="11229">
                  <c:v>11229</c:v>
                </c:pt>
                <c:pt idx="11230">
                  <c:v>11230</c:v>
                </c:pt>
                <c:pt idx="11231">
                  <c:v>11231</c:v>
                </c:pt>
                <c:pt idx="11232">
                  <c:v>11232</c:v>
                </c:pt>
                <c:pt idx="11233">
                  <c:v>11233</c:v>
                </c:pt>
                <c:pt idx="11234">
                  <c:v>11234</c:v>
                </c:pt>
                <c:pt idx="11235">
                  <c:v>11235</c:v>
                </c:pt>
                <c:pt idx="11236">
                  <c:v>11236</c:v>
                </c:pt>
                <c:pt idx="11237">
                  <c:v>11237</c:v>
                </c:pt>
                <c:pt idx="11238">
                  <c:v>11238</c:v>
                </c:pt>
                <c:pt idx="11239">
                  <c:v>11239</c:v>
                </c:pt>
                <c:pt idx="11240">
                  <c:v>11240</c:v>
                </c:pt>
                <c:pt idx="11241">
                  <c:v>11241</c:v>
                </c:pt>
                <c:pt idx="11242">
                  <c:v>11242</c:v>
                </c:pt>
                <c:pt idx="11243">
                  <c:v>11243</c:v>
                </c:pt>
                <c:pt idx="11244">
                  <c:v>11244</c:v>
                </c:pt>
                <c:pt idx="11245">
                  <c:v>11245</c:v>
                </c:pt>
                <c:pt idx="11246">
                  <c:v>11246</c:v>
                </c:pt>
                <c:pt idx="11247">
                  <c:v>11247</c:v>
                </c:pt>
                <c:pt idx="11248">
                  <c:v>11248</c:v>
                </c:pt>
                <c:pt idx="11249">
                  <c:v>11249</c:v>
                </c:pt>
                <c:pt idx="11250">
                  <c:v>11250</c:v>
                </c:pt>
                <c:pt idx="11251">
                  <c:v>11251</c:v>
                </c:pt>
                <c:pt idx="11252">
                  <c:v>11252</c:v>
                </c:pt>
                <c:pt idx="11253">
                  <c:v>11253</c:v>
                </c:pt>
                <c:pt idx="11254">
                  <c:v>11254</c:v>
                </c:pt>
                <c:pt idx="11255">
                  <c:v>11255</c:v>
                </c:pt>
                <c:pt idx="11256">
                  <c:v>11256</c:v>
                </c:pt>
                <c:pt idx="11257">
                  <c:v>11257</c:v>
                </c:pt>
                <c:pt idx="11258">
                  <c:v>11258</c:v>
                </c:pt>
                <c:pt idx="11259">
                  <c:v>11259</c:v>
                </c:pt>
                <c:pt idx="11260">
                  <c:v>11260</c:v>
                </c:pt>
                <c:pt idx="11261">
                  <c:v>11261</c:v>
                </c:pt>
                <c:pt idx="11262">
                  <c:v>11262</c:v>
                </c:pt>
                <c:pt idx="11263">
                  <c:v>11263</c:v>
                </c:pt>
                <c:pt idx="11264">
                  <c:v>11264</c:v>
                </c:pt>
                <c:pt idx="11265">
                  <c:v>11265</c:v>
                </c:pt>
                <c:pt idx="11266">
                  <c:v>11266</c:v>
                </c:pt>
                <c:pt idx="11267">
                  <c:v>11267</c:v>
                </c:pt>
                <c:pt idx="11268">
                  <c:v>11268</c:v>
                </c:pt>
                <c:pt idx="11269">
                  <c:v>11269</c:v>
                </c:pt>
                <c:pt idx="11270">
                  <c:v>11270</c:v>
                </c:pt>
                <c:pt idx="11271">
                  <c:v>11271</c:v>
                </c:pt>
                <c:pt idx="11272">
                  <c:v>11272</c:v>
                </c:pt>
                <c:pt idx="11273">
                  <c:v>11273</c:v>
                </c:pt>
                <c:pt idx="11274">
                  <c:v>11274</c:v>
                </c:pt>
                <c:pt idx="11275">
                  <c:v>11275</c:v>
                </c:pt>
                <c:pt idx="11276">
                  <c:v>11276</c:v>
                </c:pt>
                <c:pt idx="11277">
                  <c:v>11277</c:v>
                </c:pt>
                <c:pt idx="11278">
                  <c:v>11278</c:v>
                </c:pt>
                <c:pt idx="11279">
                  <c:v>11279</c:v>
                </c:pt>
                <c:pt idx="11280">
                  <c:v>11280</c:v>
                </c:pt>
                <c:pt idx="11281">
                  <c:v>11281</c:v>
                </c:pt>
                <c:pt idx="11282">
                  <c:v>11282</c:v>
                </c:pt>
                <c:pt idx="11283">
                  <c:v>11283</c:v>
                </c:pt>
                <c:pt idx="11284">
                  <c:v>11284</c:v>
                </c:pt>
                <c:pt idx="11285">
                  <c:v>11285</c:v>
                </c:pt>
                <c:pt idx="11286">
                  <c:v>11286</c:v>
                </c:pt>
                <c:pt idx="11287">
                  <c:v>11287</c:v>
                </c:pt>
                <c:pt idx="11288">
                  <c:v>11288</c:v>
                </c:pt>
                <c:pt idx="11289">
                  <c:v>11289</c:v>
                </c:pt>
                <c:pt idx="11290">
                  <c:v>11290</c:v>
                </c:pt>
                <c:pt idx="11291">
                  <c:v>11291</c:v>
                </c:pt>
                <c:pt idx="11292">
                  <c:v>11292</c:v>
                </c:pt>
                <c:pt idx="11293">
                  <c:v>11293</c:v>
                </c:pt>
                <c:pt idx="11294">
                  <c:v>11294</c:v>
                </c:pt>
                <c:pt idx="11295">
                  <c:v>11295</c:v>
                </c:pt>
                <c:pt idx="11296">
                  <c:v>11296</c:v>
                </c:pt>
                <c:pt idx="11297">
                  <c:v>11297</c:v>
                </c:pt>
                <c:pt idx="11298">
                  <c:v>11298</c:v>
                </c:pt>
                <c:pt idx="11299">
                  <c:v>11299</c:v>
                </c:pt>
                <c:pt idx="11300">
                  <c:v>11300</c:v>
                </c:pt>
                <c:pt idx="11301">
                  <c:v>11301</c:v>
                </c:pt>
                <c:pt idx="11302">
                  <c:v>11302</c:v>
                </c:pt>
                <c:pt idx="11303">
                  <c:v>11303</c:v>
                </c:pt>
                <c:pt idx="11304">
                  <c:v>11304</c:v>
                </c:pt>
                <c:pt idx="11305">
                  <c:v>11305</c:v>
                </c:pt>
                <c:pt idx="11306">
                  <c:v>11306</c:v>
                </c:pt>
                <c:pt idx="11307">
                  <c:v>11307</c:v>
                </c:pt>
                <c:pt idx="11308">
                  <c:v>11308</c:v>
                </c:pt>
                <c:pt idx="11309">
                  <c:v>11309</c:v>
                </c:pt>
                <c:pt idx="11310">
                  <c:v>11310</c:v>
                </c:pt>
                <c:pt idx="11311">
                  <c:v>11311</c:v>
                </c:pt>
                <c:pt idx="11312">
                  <c:v>11312</c:v>
                </c:pt>
                <c:pt idx="11313">
                  <c:v>11313</c:v>
                </c:pt>
                <c:pt idx="11314">
                  <c:v>11314</c:v>
                </c:pt>
                <c:pt idx="11315">
                  <c:v>11315</c:v>
                </c:pt>
                <c:pt idx="11316">
                  <c:v>11316</c:v>
                </c:pt>
                <c:pt idx="11317">
                  <c:v>11317</c:v>
                </c:pt>
                <c:pt idx="11318">
                  <c:v>11318</c:v>
                </c:pt>
                <c:pt idx="11319">
                  <c:v>11319</c:v>
                </c:pt>
                <c:pt idx="11320">
                  <c:v>11320</c:v>
                </c:pt>
                <c:pt idx="11321">
                  <c:v>11321</c:v>
                </c:pt>
                <c:pt idx="11322">
                  <c:v>11322</c:v>
                </c:pt>
                <c:pt idx="11323">
                  <c:v>11323</c:v>
                </c:pt>
                <c:pt idx="11324">
                  <c:v>11324</c:v>
                </c:pt>
                <c:pt idx="11325">
                  <c:v>11325</c:v>
                </c:pt>
                <c:pt idx="11326">
                  <c:v>11326</c:v>
                </c:pt>
                <c:pt idx="11327">
                  <c:v>11327</c:v>
                </c:pt>
                <c:pt idx="11328">
                  <c:v>11328</c:v>
                </c:pt>
                <c:pt idx="11329">
                  <c:v>11329</c:v>
                </c:pt>
                <c:pt idx="11330">
                  <c:v>11330</c:v>
                </c:pt>
                <c:pt idx="11331">
                  <c:v>11331</c:v>
                </c:pt>
                <c:pt idx="11332">
                  <c:v>11332</c:v>
                </c:pt>
                <c:pt idx="11333">
                  <c:v>11333</c:v>
                </c:pt>
                <c:pt idx="11334">
                  <c:v>11334</c:v>
                </c:pt>
                <c:pt idx="11335">
                  <c:v>11335</c:v>
                </c:pt>
                <c:pt idx="11336">
                  <c:v>11336</c:v>
                </c:pt>
                <c:pt idx="11337">
                  <c:v>11337</c:v>
                </c:pt>
                <c:pt idx="11338">
                  <c:v>11338</c:v>
                </c:pt>
                <c:pt idx="11339">
                  <c:v>11339</c:v>
                </c:pt>
                <c:pt idx="11340">
                  <c:v>11340</c:v>
                </c:pt>
                <c:pt idx="11341">
                  <c:v>11341</c:v>
                </c:pt>
                <c:pt idx="11342">
                  <c:v>11342</c:v>
                </c:pt>
                <c:pt idx="11343">
                  <c:v>11343</c:v>
                </c:pt>
                <c:pt idx="11344">
                  <c:v>11344</c:v>
                </c:pt>
                <c:pt idx="11345">
                  <c:v>11345</c:v>
                </c:pt>
                <c:pt idx="11346">
                  <c:v>11346</c:v>
                </c:pt>
                <c:pt idx="11347">
                  <c:v>11347</c:v>
                </c:pt>
                <c:pt idx="11348">
                  <c:v>11348</c:v>
                </c:pt>
                <c:pt idx="11349">
                  <c:v>11349</c:v>
                </c:pt>
                <c:pt idx="11350">
                  <c:v>11350</c:v>
                </c:pt>
                <c:pt idx="11351">
                  <c:v>11351</c:v>
                </c:pt>
                <c:pt idx="11352">
                  <c:v>11352</c:v>
                </c:pt>
                <c:pt idx="11353">
                  <c:v>11353</c:v>
                </c:pt>
                <c:pt idx="11354">
                  <c:v>11354</c:v>
                </c:pt>
                <c:pt idx="11355">
                  <c:v>11355</c:v>
                </c:pt>
                <c:pt idx="11356">
                  <c:v>11356</c:v>
                </c:pt>
                <c:pt idx="11357">
                  <c:v>11357</c:v>
                </c:pt>
                <c:pt idx="11358">
                  <c:v>11358</c:v>
                </c:pt>
                <c:pt idx="11359">
                  <c:v>11359</c:v>
                </c:pt>
                <c:pt idx="11360">
                  <c:v>11360</c:v>
                </c:pt>
                <c:pt idx="11361">
                  <c:v>11361</c:v>
                </c:pt>
                <c:pt idx="11362">
                  <c:v>11362</c:v>
                </c:pt>
                <c:pt idx="11363">
                  <c:v>11363</c:v>
                </c:pt>
                <c:pt idx="11364">
                  <c:v>11364</c:v>
                </c:pt>
                <c:pt idx="11365">
                  <c:v>11365</c:v>
                </c:pt>
                <c:pt idx="11366">
                  <c:v>11366</c:v>
                </c:pt>
                <c:pt idx="11367">
                  <c:v>11367</c:v>
                </c:pt>
                <c:pt idx="11368">
                  <c:v>11368</c:v>
                </c:pt>
                <c:pt idx="11369">
                  <c:v>11369</c:v>
                </c:pt>
                <c:pt idx="11370">
                  <c:v>11370</c:v>
                </c:pt>
                <c:pt idx="11371">
                  <c:v>11371</c:v>
                </c:pt>
                <c:pt idx="11372">
                  <c:v>11372</c:v>
                </c:pt>
                <c:pt idx="11373">
                  <c:v>11373</c:v>
                </c:pt>
                <c:pt idx="11374">
                  <c:v>11374</c:v>
                </c:pt>
                <c:pt idx="11375">
                  <c:v>11375</c:v>
                </c:pt>
                <c:pt idx="11376">
                  <c:v>11376</c:v>
                </c:pt>
                <c:pt idx="11377">
                  <c:v>11377</c:v>
                </c:pt>
                <c:pt idx="11378">
                  <c:v>11378</c:v>
                </c:pt>
                <c:pt idx="11379">
                  <c:v>11379</c:v>
                </c:pt>
                <c:pt idx="11380">
                  <c:v>11380</c:v>
                </c:pt>
                <c:pt idx="11381">
                  <c:v>11381</c:v>
                </c:pt>
                <c:pt idx="11382">
                  <c:v>11382</c:v>
                </c:pt>
                <c:pt idx="11383">
                  <c:v>11383</c:v>
                </c:pt>
                <c:pt idx="11384">
                  <c:v>11384</c:v>
                </c:pt>
                <c:pt idx="11385">
                  <c:v>11385</c:v>
                </c:pt>
                <c:pt idx="11386">
                  <c:v>11386</c:v>
                </c:pt>
                <c:pt idx="11387">
                  <c:v>11387</c:v>
                </c:pt>
                <c:pt idx="11388">
                  <c:v>11388</c:v>
                </c:pt>
                <c:pt idx="11389">
                  <c:v>11389</c:v>
                </c:pt>
                <c:pt idx="11390">
                  <c:v>11390</c:v>
                </c:pt>
                <c:pt idx="11391">
                  <c:v>11391</c:v>
                </c:pt>
                <c:pt idx="11392">
                  <c:v>11392</c:v>
                </c:pt>
                <c:pt idx="11393">
                  <c:v>11393</c:v>
                </c:pt>
                <c:pt idx="11394">
                  <c:v>11394</c:v>
                </c:pt>
                <c:pt idx="11395">
                  <c:v>11395</c:v>
                </c:pt>
                <c:pt idx="11396">
                  <c:v>11396</c:v>
                </c:pt>
                <c:pt idx="11397">
                  <c:v>11397</c:v>
                </c:pt>
                <c:pt idx="11398">
                  <c:v>11398</c:v>
                </c:pt>
                <c:pt idx="11399">
                  <c:v>11399</c:v>
                </c:pt>
                <c:pt idx="11400">
                  <c:v>11400</c:v>
                </c:pt>
                <c:pt idx="11401">
                  <c:v>11401</c:v>
                </c:pt>
                <c:pt idx="11402">
                  <c:v>11402</c:v>
                </c:pt>
                <c:pt idx="11403">
                  <c:v>11403</c:v>
                </c:pt>
                <c:pt idx="11404">
                  <c:v>11404</c:v>
                </c:pt>
                <c:pt idx="11405">
                  <c:v>11405</c:v>
                </c:pt>
                <c:pt idx="11406">
                  <c:v>11406</c:v>
                </c:pt>
                <c:pt idx="11407">
                  <c:v>11407</c:v>
                </c:pt>
                <c:pt idx="11408">
                  <c:v>11408</c:v>
                </c:pt>
                <c:pt idx="11409">
                  <c:v>11409</c:v>
                </c:pt>
                <c:pt idx="11410">
                  <c:v>11410</c:v>
                </c:pt>
                <c:pt idx="11411">
                  <c:v>11411</c:v>
                </c:pt>
                <c:pt idx="11412">
                  <c:v>11412</c:v>
                </c:pt>
                <c:pt idx="11413">
                  <c:v>11413</c:v>
                </c:pt>
                <c:pt idx="11414">
                  <c:v>11414</c:v>
                </c:pt>
                <c:pt idx="11415">
                  <c:v>11415</c:v>
                </c:pt>
                <c:pt idx="11416">
                  <c:v>11416</c:v>
                </c:pt>
                <c:pt idx="11417">
                  <c:v>11417</c:v>
                </c:pt>
                <c:pt idx="11418">
                  <c:v>11418</c:v>
                </c:pt>
                <c:pt idx="11419">
                  <c:v>11419</c:v>
                </c:pt>
                <c:pt idx="11420">
                  <c:v>11420</c:v>
                </c:pt>
                <c:pt idx="11421">
                  <c:v>11421</c:v>
                </c:pt>
                <c:pt idx="11422">
                  <c:v>11422</c:v>
                </c:pt>
                <c:pt idx="11423">
                  <c:v>11423</c:v>
                </c:pt>
                <c:pt idx="11424">
                  <c:v>11424</c:v>
                </c:pt>
                <c:pt idx="11425">
                  <c:v>11425</c:v>
                </c:pt>
                <c:pt idx="11426">
                  <c:v>11426</c:v>
                </c:pt>
                <c:pt idx="11427">
                  <c:v>11427</c:v>
                </c:pt>
                <c:pt idx="11428">
                  <c:v>11428</c:v>
                </c:pt>
                <c:pt idx="11429">
                  <c:v>11429</c:v>
                </c:pt>
                <c:pt idx="11430">
                  <c:v>11430</c:v>
                </c:pt>
                <c:pt idx="11431">
                  <c:v>11431</c:v>
                </c:pt>
                <c:pt idx="11432">
                  <c:v>11432</c:v>
                </c:pt>
                <c:pt idx="11433">
                  <c:v>11433</c:v>
                </c:pt>
                <c:pt idx="11434">
                  <c:v>11434</c:v>
                </c:pt>
                <c:pt idx="11435">
                  <c:v>11435</c:v>
                </c:pt>
                <c:pt idx="11436">
                  <c:v>11436</c:v>
                </c:pt>
                <c:pt idx="11437">
                  <c:v>11437</c:v>
                </c:pt>
                <c:pt idx="11438">
                  <c:v>11438</c:v>
                </c:pt>
                <c:pt idx="11439">
                  <c:v>11439</c:v>
                </c:pt>
                <c:pt idx="11440">
                  <c:v>11440</c:v>
                </c:pt>
                <c:pt idx="11441">
                  <c:v>11441</c:v>
                </c:pt>
                <c:pt idx="11442">
                  <c:v>11442</c:v>
                </c:pt>
                <c:pt idx="11443">
                  <c:v>11443</c:v>
                </c:pt>
                <c:pt idx="11444">
                  <c:v>11444</c:v>
                </c:pt>
                <c:pt idx="11445">
                  <c:v>11445</c:v>
                </c:pt>
                <c:pt idx="11446">
                  <c:v>11446</c:v>
                </c:pt>
                <c:pt idx="11447">
                  <c:v>11447</c:v>
                </c:pt>
                <c:pt idx="11448">
                  <c:v>11448</c:v>
                </c:pt>
                <c:pt idx="11449">
                  <c:v>11449</c:v>
                </c:pt>
                <c:pt idx="11450">
                  <c:v>11450</c:v>
                </c:pt>
                <c:pt idx="11451">
                  <c:v>11451</c:v>
                </c:pt>
                <c:pt idx="11452">
                  <c:v>11452</c:v>
                </c:pt>
                <c:pt idx="11453">
                  <c:v>11453</c:v>
                </c:pt>
                <c:pt idx="11454">
                  <c:v>11454</c:v>
                </c:pt>
                <c:pt idx="11455">
                  <c:v>11455</c:v>
                </c:pt>
                <c:pt idx="11456">
                  <c:v>11456</c:v>
                </c:pt>
                <c:pt idx="11457">
                  <c:v>11457</c:v>
                </c:pt>
                <c:pt idx="11458">
                  <c:v>11458</c:v>
                </c:pt>
                <c:pt idx="11459">
                  <c:v>11459</c:v>
                </c:pt>
                <c:pt idx="11460">
                  <c:v>11460</c:v>
                </c:pt>
                <c:pt idx="11461">
                  <c:v>11461</c:v>
                </c:pt>
                <c:pt idx="11462">
                  <c:v>11462</c:v>
                </c:pt>
                <c:pt idx="11463">
                  <c:v>11463</c:v>
                </c:pt>
                <c:pt idx="11464">
                  <c:v>11464</c:v>
                </c:pt>
                <c:pt idx="11465">
                  <c:v>11465</c:v>
                </c:pt>
                <c:pt idx="11466">
                  <c:v>11466</c:v>
                </c:pt>
                <c:pt idx="11467">
                  <c:v>11467</c:v>
                </c:pt>
                <c:pt idx="11468">
                  <c:v>11468</c:v>
                </c:pt>
                <c:pt idx="11469">
                  <c:v>11469</c:v>
                </c:pt>
                <c:pt idx="11470">
                  <c:v>11470</c:v>
                </c:pt>
                <c:pt idx="11471">
                  <c:v>11471</c:v>
                </c:pt>
                <c:pt idx="11472">
                  <c:v>11472</c:v>
                </c:pt>
                <c:pt idx="11473">
                  <c:v>11473</c:v>
                </c:pt>
                <c:pt idx="11474">
                  <c:v>11474</c:v>
                </c:pt>
                <c:pt idx="11475">
                  <c:v>11475</c:v>
                </c:pt>
                <c:pt idx="11476">
                  <c:v>11476</c:v>
                </c:pt>
                <c:pt idx="11477">
                  <c:v>11477</c:v>
                </c:pt>
                <c:pt idx="11478">
                  <c:v>11478</c:v>
                </c:pt>
                <c:pt idx="11479">
                  <c:v>11479</c:v>
                </c:pt>
                <c:pt idx="11480">
                  <c:v>11480</c:v>
                </c:pt>
                <c:pt idx="11481">
                  <c:v>11481</c:v>
                </c:pt>
                <c:pt idx="11482">
                  <c:v>11482</c:v>
                </c:pt>
                <c:pt idx="11483">
                  <c:v>11483</c:v>
                </c:pt>
                <c:pt idx="11484">
                  <c:v>11484</c:v>
                </c:pt>
                <c:pt idx="11485">
                  <c:v>11485</c:v>
                </c:pt>
                <c:pt idx="11486">
                  <c:v>11486</c:v>
                </c:pt>
                <c:pt idx="11487">
                  <c:v>11487</c:v>
                </c:pt>
                <c:pt idx="11488">
                  <c:v>11488</c:v>
                </c:pt>
                <c:pt idx="11489">
                  <c:v>11489</c:v>
                </c:pt>
                <c:pt idx="11490">
                  <c:v>11490</c:v>
                </c:pt>
                <c:pt idx="11491">
                  <c:v>11491</c:v>
                </c:pt>
                <c:pt idx="11492">
                  <c:v>11492</c:v>
                </c:pt>
                <c:pt idx="11493">
                  <c:v>11493</c:v>
                </c:pt>
                <c:pt idx="11494">
                  <c:v>11494</c:v>
                </c:pt>
                <c:pt idx="11495">
                  <c:v>11495</c:v>
                </c:pt>
                <c:pt idx="11496">
                  <c:v>11496</c:v>
                </c:pt>
                <c:pt idx="11497">
                  <c:v>11497</c:v>
                </c:pt>
                <c:pt idx="11498">
                  <c:v>11498</c:v>
                </c:pt>
                <c:pt idx="11499">
                  <c:v>11499</c:v>
                </c:pt>
                <c:pt idx="11500">
                  <c:v>11500</c:v>
                </c:pt>
                <c:pt idx="11501">
                  <c:v>11501</c:v>
                </c:pt>
                <c:pt idx="11502">
                  <c:v>11502</c:v>
                </c:pt>
                <c:pt idx="11503">
                  <c:v>11503</c:v>
                </c:pt>
                <c:pt idx="11504">
                  <c:v>11504</c:v>
                </c:pt>
                <c:pt idx="11505">
                  <c:v>11505</c:v>
                </c:pt>
                <c:pt idx="11506">
                  <c:v>11506</c:v>
                </c:pt>
                <c:pt idx="11507">
                  <c:v>11507</c:v>
                </c:pt>
                <c:pt idx="11508">
                  <c:v>11508</c:v>
                </c:pt>
                <c:pt idx="11509">
                  <c:v>11509</c:v>
                </c:pt>
                <c:pt idx="11510">
                  <c:v>11510</c:v>
                </c:pt>
                <c:pt idx="11511">
                  <c:v>11511</c:v>
                </c:pt>
                <c:pt idx="11512">
                  <c:v>11512</c:v>
                </c:pt>
                <c:pt idx="11513">
                  <c:v>11513</c:v>
                </c:pt>
                <c:pt idx="11514">
                  <c:v>11514</c:v>
                </c:pt>
                <c:pt idx="11515">
                  <c:v>11515</c:v>
                </c:pt>
                <c:pt idx="11516">
                  <c:v>11516</c:v>
                </c:pt>
                <c:pt idx="11517">
                  <c:v>11517</c:v>
                </c:pt>
                <c:pt idx="11518">
                  <c:v>11518</c:v>
                </c:pt>
                <c:pt idx="11519">
                  <c:v>11519</c:v>
                </c:pt>
                <c:pt idx="11520">
                  <c:v>11520</c:v>
                </c:pt>
                <c:pt idx="11521">
                  <c:v>11521</c:v>
                </c:pt>
                <c:pt idx="11522">
                  <c:v>11522</c:v>
                </c:pt>
                <c:pt idx="11523">
                  <c:v>11523</c:v>
                </c:pt>
                <c:pt idx="11524">
                  <c:v>11524</c:v>
                </c:pt>
                <c:pt idx="11525">
                  <c:v>11525</c:v>
                </c:pt>
                <c:pt idx="11526">
                  <c:v>11526</c:v>
                </c:pt>
                <c:pt idx="11527">
                  <c:v>11527</c:v>
                </c:pt>
                <c:pt idx="11528">
                  <c:v>11528</c:v>
                </c:pt>
                <c:pt idx="11529">
                  <c:v>11529</c:v>
                </c:pt>
                <c:pt idx="11530">
                  <c:v>11530</c:v>
                </c:pt>
                <c:pt idx="11531">
                  <c:v>11531</c:v>
                </c:pt>
                <c:pt idx="11532">
                  <c:v>11532</c:v>
                </c:pt>
                <c:pt idx="11533">
                  <c:v>11533</c:v>
                </c:pt>
                <c:pt idx="11534">
                  <c:v>11534</c:v>
                </c:pt>
                <c:pt idx="11535">
                  <c:v>11535</c:v>
                </c:pt>
                <c:pt idx="11536">
                  <c:v>11536</c:v>
                </c:pt>
                <c:pt idx="11537">
                  <c:v>11537</c:v>
                </c:pt>
                <c:pt idx="11538">
                  <c:v>11538</c:v>
                </c:pt>
                <c:pt idx="11539">
                  <c:v>11539</c:v>
                </c:pt>
                <c:pt idx="11540">
                  <c:v>11540</c:v>
                </c:pt>
                <c:pt idx="11541">
                  <c:v>11541</c:v>
                </c:pt>
                <c:pt idx="11542">
                  <c:v>11542</c:v>
                </c:pt>
                <c:pt idx="11543">
                  <c:v>11543</c:v>
                </c:pt>
                <c:pt idx="11544">
                  <c:v>11544</c:v>
                </c:pt>
                <c:pt idx="11545">
                  <c:v>11545</c:v>
                </c:pt>
                <c:pt idx="11546">
                  <c:v>11546</c:v>
                </c:pt>
                <c:pt idx="11547">
                  <c:v>11547</c:v>
                </c:pt>
                <c:pt idx="11548">
                  <c:v>11548</c:v>
                </c:pt>
                <c:pt idx="11549">
                  <c:v>11549</c:v>
                </c:pt>
                <c:pt idx="11550">
                  <c:v>11550</c:v>
                </c:pt>
                <c:pt idx="11551">
                  <c:v>11551</c:v>
                </c:pt>
                <c:pt idx="11552">
                  <c:v>11552</c:v>
                </c:pt>
                <c:pt idx="11553">
                  <c:v>11553</c:v>
                </c:pt>
                <c:pt idx="11554">
                  <c:v>11554</c:v>
                </c:pt>
                <c:pt idx="11555">
                  <c:v>11555</c:v>
                </c:pt>
                <c:pt idx="11556">
                  <c:v>11556</c:v>
                </c:pt>
                <c:pt idx="11557">
                  <c:v>11557</c:v>
                </c:pt>
                <c:pt idx="11558">
                  <c:v>11558</c:v>
                </c:pt>
                <c:pt idx="11559">
                  <c:v>11559</c:v>
                </c:pt>
                <c:pt idx="11560">
                  <c:v>11560</c:v>
                </c:pt>
                <c:pt idx="11561">
                  <c:v>11561</c:v>
                </c:pt>
                <c:pt idx="11562">
                  <c:v>11562</c:v>
                </c:pt>
                <c:pt idx="11563">
                  <c:v>11563</c:v>
                </c:pt>
                <c:pt idx="11564">
                  <c:v>11564</c:v>
                </c:pt>
                <c:pt idx="11565">
                  <c:v>11565</c:v>
                </c:pt>
                <c:pt idx="11566">
                  <c:v>11566</c:v>
                </c:pt>
                <c:pt idx="11567">
                  <c:v>11567</c:v>
                </c:pt>
                <c:pt idx="11568">
                  <c:v>11568</c:v>
                </c:pt>
                <c:pt idx="11569">
                  <c:v>11569</c:v>
                </c:pt>
                <c:pt idx="11570">
                  <c:v>11570</c:v>
                </c:pt>
                <c:pt idx="11571">
                  <c:v>11571</c:v>
                </c:pt>
                <c:pt idx="11572">
                  <c:v>11572</c:v>
                </c:pt>
                <c:pt idx="11573">
                  <c:v>11573</c:v>
                </c:pt>
                <c:pt idx="11574">
                  <c:v>11574</c:v>
                </c:pt>
                <c:pt idx="11575">
                  <c:v>11575</c:v>
                </c:pt>
                <c:pt idx="11576">
                  <c:v>11576</c:v>
                </c:pt>
                <c:pt idx="11577">
                  <c:v>11577</c:v>
                </c:pt>
                <c:pt idx="11578">
                  <c:v>11578</c:v>
                </c:pt>
                <c:pt idx="11579">
                  <c:v>11579</c:v>
                </c:pt>
                <c:pt idx="11580">
                  <c:v>11580</c:v>
                </c:pt>
                <c:pt idx="11581">
                  <c:v>11581</c:v>
                </c:pt>
                <c:pt idx="11582">
                  <c:v>11582</c:v>
                </c:pt>
                <c:pt idx="11583">
                  <c:v>11583</c:v>
                </c:pt>
                <c:pt idx="11584">
                  <c:v>11584</c:v>
                </c:pt>
                <c:pt idx="11585">
                  <c:v>11585</c:v>
                </c:pt>
                <c:pt idx="11586">
                  <c:v>11586</c:v>
                </c:pt>
                <c:pt idx="11587">
                  <c:v>11587</c:v>
                </c:pt>
                <c:pt idx="11588">
                  <c:v>11588</c:v>
                </c:pt>
                <c:pt idx="11589">
                  <c:v>11589</c:v>
                </c:pt>
                <c:pt idx="11590">
                  <c:v>11590</c:v>
                </c:pt>
                <c:pt idx="11591">
                  <c:v>11591</c:v>
                </c:pt>
                <c:pt idx="11592">
                  <c:v>11592</c:v>
                </c:pt>
                <c:pt idx="11593">
                  <c:v>11593</c:v>
                </c:pt>
                <c:pt idx="11594">
                  <c:v>11594</c:v>
                </c:pt>
                <c:pt idx="11595">
                  <c:v>11595</c:v>
                </c:pt>
                <c:pt idx="11596">
                  <c:v>11596</c:v>
                </c:pt>
                <c:pt idx="11597">
                  <c:v>11597</c:v>
                </c:pt>
                <c:pt idx="11598">
                  <c:v>11598</c:v>
                </c:pt>
                <c:pt idx="11599">
                  <c:v>11599</c:v>
                </c:pt>
                <c:pt idx="11600">
                  <c:v>11600</c:v>
                </c:pt>
                <c:pt idx="11601">
                  <c:v>11601</c:v>
                </c:pt>
                <c:pt idx="11602">
                  <c:v>11602</c:v>
                </c:pt>
                <c:pt idx="11603">
                  <c:v>11603</c:v>
                </c:pt>
                <c:pt idx="11604">
                  <c:v>11604</c:v>
                </c:pt>
                <c:pt idx="11605">
                  <c:v>11605</c:v>
                </c:pt>
                <c:pt idx="11606">
                  <c:v>11606</c:v>
                </c:pt>
                <c:pt idx="11607">
                  <c:v>11607</c:v>
                </c:pt>
                <c:pt idx="11608">
                  <c:v>11608</c:v>
                </c:pt>
                <c:pt idx="11609">
                  <c:v>11609</c:v>
                </c:pt>
                <c:pt idx="11610">
                  <c:v>11610</c:v>
                </c:pt>
                <c:pt idx="11611">
                  <c:v>11611</c:v>
                </c:pt>
                <c:pt idx="11612">
                  <c:v>11612</c:v>
                </c:pt>
                <c:pt idx="11613">
                  <c:v>11613</c:v>
                </c:pt>
                <c:pt idx="11614">
                  <c:v>11614</c:v>
                </c:pt>
                <c:pt idx="11615">
                  <c:v>11615</c:v>
                </c:pt>
                <c:pt idx="11616">
                  <c:v>11616</c:v>
                </c:pt>
                <c:pt idx="11617">
                  <c:v>11617</c:v>
                </c:pt>
                <c:pt idx="11618">
                  <c:v>11618</c:v>
                </c:pt>
                <c:pt idx="11619">
                  <c:v>11619</c:v>
                </c:pt>
                <c:pt idx="11620">
                  <c:v>11620</c:v>
                </c:pt>
                <c:pt idx="11621">
                  <c:v>11621</c:v>
                </c:pt>
                <c:pt idx="11622">
                  <c:v>11622</c:v>
                </c:pt>
                <c:pt idx="11623">
                  <c:v>11623</c:v>
                </c:pt>
                <c:pt idx="11624">
                  <c:v>11624</c:v>
                </c:pt>
                <c:pt idx="11625">
                  <c:v>11625</c:v>
                </c:pt>
                <c:pt idx="11626">
                  <c:v>11626</c:v>
                </c:pt>
                <c:pt idx="11627">
                  <c:v>11627</c:v>
                </c:pt>
                <c:pt idx="11628">
                  <c:v>11628</c:v>
                </c:pt>
                <c:pt idx="11629">
                  <c:v>11629</c:v>
                </c:pt>
                <c:pt idx="11630">
                  <c:v>11630</c:v>
                </c:pt>
                <c:pt idx="11631">
                  <c:v>11631</c:v>
                </c:pt>
                <c:pt idx="11632">
                  <c:v>11632</c:v>
                </c:pt>
                <c:pt idx="11633">
                  <c:v>11633</c:v>
                </c:pt>
                <c:pt idx="11634">
                  <c:v>11634</c:v>
                </c:pt>
                <c:pt idx="11635">
                  <c:v>11635</c:v>
                </c:pt>
                <c:pt idx="11636">
                  <c:v>11636</c:v>
                </c:pt>
                <c:pt idx="11637">
                  <c:v>11637</c:v>
                </c:pt>
                <c:pt idx="11638">
                  <c:v>11638</c:v>
                </c:pt>
                <c:pt idx="11639">
                  <c:v>11639</c:v>
                </c:pt>
                <c:pt idx="11640">
                  <c:v>11640</c:v>
                </c:pt>
                <c:pt idx="11641">
                  <c:v>11641</c:v>
                </c:pt>
                <c:pt idx="11642">
                  <c:v>11642</c:v>
                </c:pt>
                <c:pt idx="11643">
                  <c:v>11643</c:v>
                </c:pt>
                <c:pt idx="11644">
                  <c:v>11644</c:v>
                </c:pt>
                <c:pt idx="11645">
                  <c:v>11645</c:v>
                </c:pt>
                <c:pt idx="11646">
                  <c:v>11646</c:v>
                </c:pt>
                <c:pt idx="11647">
                  <c:v>11647</c:v>
                </c:pt>
                <c:pt idx="11648">
                  <c:v>11648</c:v>
                </c:pt>
                <c:pt idx="11649">
                  <c:v>11649</c:v>
                </c:pt>
                <c:pt idx="11650">
                  <c:v>11650</c:v>
                </c:pt>
                <c:pt idx="11651">
                  <c:v>11651</c:v>
                </c:pt>
                <c:pt idx="11652">
                  <c:v>11652</c:v>
                </c:pt>
                <c:pt idx="11653">
                  <c:v>11653</c:v>
                </c:pt>
                <c:pt idx="11654">
                  <c:v>11654</c:v>
                </c:pt>
                <c:pt idx="11655">
                  <c:v>11655</c:v>
                </c:pt>
                <c:pt idx="11656">
                  <c:v>11656</c:v>
                </c:pt>
                <c:pt idx="11657">
                  <c:v>11657</c:v>
                </c:pt>
                <c:pt idx="11658">
                  <c:v>11658</c:v>
                </c:pt>
                <c:pt idx="11659">
                  <c:v>11659</c:v>
                </c:pt>
                <c:pt idx="11660">
                  <c:v>11660</c:v>
                </c:pt>
                <c:pt idx="11661">
                  <c:v>11661</c:v>
                </c:pt>
                <c:pt idx="11662">
                  <c:v>11662</c:v>
                </c:pt>
                <c:pt idx="11663">
                  <c:v>11663</c:v>
                </c:pt>
                <c:pt idx="11664">
                  <c:v>11664</c:v>
                </c:pt>
                <c:pt idx="11665">
                  <c:v>11665</c:v>
                </c:pt>
                <c:pt idx="11666">
                  <c:v>11666</c:v>
                </c:pt>
                <c:pt idx="11667">
                  <c:v>11667</c:v>
                </c:pt>
                <c:pt idx="11668">
                  <c:v>11668</c:v>
                </c:pt>
                <c:pt idx="11669">
                  <c:v>11669</c:v>
                </c:pt>
                <c:pt idx="11670">
                  <c:v>11670</c:v>
                </c:pt>
                <c:pt idx="11671">
                  <c:v>11671</c:v>
                </c:pt>
                <c:pt idx="11672">
                  <c:v>11672</c:v>
                </c:pt>
                <c:pt idx="11673">
                  <c:v>11673</c:v>
                </c:pt>
                <c:pt idx="11674">
                  <c:v>11674</c:v>
                </c:pt>
                <c:pt idx="11675">
                  <c:v>11675</c:v>
                </c:pt>
                <c:pt idx="11676">
                  <c:v>11676</c:v>
                </c:pt>
                <c:pt idx="11677">
                  <c:v>11677</c:v>
                </c:pt>
                <c:pt idx="11678">
                  <c:v>11678</c:v>
                </c:pt>
                <c:pt idx="11679">
                  <c:v>11679</c:v>
                </c:pt>
                <c:pt idx="11680">
                  <c:v>11680</c:v>
                </c:pt>
                <c:pt idx="11681">
                  <c:v>11681</c:v>
                </c:pt>
                <c:pt idx="11682">
                  <c:v>11682</c:v>
                </c:pt>
                <c:pt idx="11683">
                  <c:v>11683</c:v>
                </c:pt>
                <c:pt idx="11684">
                  <c:v>11684</c:v>
                </c:pt>
                <c:pt idx="11685">
                  <c:v>11685</c:v>
                </c:pt>
                <c:pt idx="11686">
                  <c:v>11686</c:v>
                </c:pt>
                <c:pt idx="11687">
                  <c:v>11687</c:v>
                </c:pt>
                <c:pt idx="11688">
                  <c:v>11688</c:v>
                </c:pt>
                <c:pt idx="11689">
                  <c:v>11689</c:v>
                </c:pt>
                <c:pt idx="11690">
                  <c:v>11690</c:v>
                </c:pt>
                <c:pt idx="11691">
                  <c:v>11691</c:v>
                </c:pt>
                <c:pt idx="11692">
                  <c:v>11692</c:v>
                </c:pt>
                <c:pt idx="11693">
                  <c:v>11693</c:v>
                </c:pt>
                <c:pt idx="11694">
                  <c:v>11694</c:v>
                </c:pt>
                <c:pt idx="11695">
                  <c:v>11695</c:v>
                </c:pt>
                <c:pt idx="11696">
                  <c:v>11696</c:v>
                </c:pt>
                <c:pt idx="11697">
                  <c:v>11697</c:v>
                </c:pt>
                <c:pt idx="11698">
                  <c:v>11698</c:v>
                </c:pt>
                <c:pt idx="11699">
                  <c:v>11699</c:v>
                </c:pt>
                <c:pt idx="11700">
                  <c:v>11700</c:v>
                </c:pt>
                <c:pt idx="11701">
                  <c:v>11701</c:v>
                </c:pt>
                <c:pt idx="11702">
                  <c:v>11702</c:v>
                </c:pt>
                <c:pt idx="11703">
                  <c:v>11703</c:v>
                </c:pt>
                <c:pt idx="11704">
                  <c:v>11704</c:v>
                </c:pt>
                <c:pt idx="11705">
                  <c:v>11705</c:v>
                </c:pt>
                <c:pt idx="11706">
                  <c:v>11706</c:v>
                </c:pt>
                <c:pt idx="11707">
                  <c:v>11707</c:v>
                </c:pt>
                <c:pt idx="11708">
                  <c:v>11708</c:v>
                </c:pt>
                <c:pt idx="11709">
                  <c:v>11709</c:v>
                </c:pt>
                <c:pt idx="11710">
                  <c:v>11710</c:v>
                </c:pt>
                <c:pt idx="11711">
                  <c:v>11711</c:v>
                </c:pt>
                <c:pt idx="11712">
                  <c:v>11712</c:v>
                </c:pt>
                <c:pt idx="11713">
                  <c:v>11713</c:v>
                </c:pt>
                <c:pt idx="11714">
                  <c:v>11714</c:v>
                </c:pt>
                <c:pt idx="11715">
                  <c:v>11715</c:v>
                </c:pt>
                <c:pt idx="11716">
                  <c:v>11716</c:v>
                </c:pt>
                <c:pt idx="11717">
                  <c:v>11717</c:v>
                </c:pt>
                <c:pt idx="11718">
                  <c:v>11718</c:v>
                </c:pt>
                <c:pt idx="11719">
                  <c:v>11719</c:v>
                </c:pt>
                <c:pt idx="11720">
                  <c:v>11720</c:v>
                </c:pt>
                <c:pt idx="11721">
                  <c:v>11721</c:v>
                </c:pt>
                <c:pt idx="11722">
                  <c:v>11722</c:v>
                </c:pt>
                <c:pt idx="11723">
                  <c:v>11723</c:v>
                </c:pt>
                <c:pt idx="11724">
                  <c:v>11724</c:v>
                </c:pt>
                <c:pt idx="11725">
                  <c:v>11725</c:v>
                </c:pt>
                <c:pt idx="11726">
                  <c:v>11726</c:v>
                </c:pt>
                <c:pt idx="11727">
                  <c:v>11727</c:v>
                </c:pt>
                <c:pt idx="11728">
                  <c:v>11728</c:v>
                </c:pt>
                <c:pt idx="11729">
                  <c:v>11729</c:v>
                </c:pt>
                <c:pt idx="11730">
                  <c:v>11730</c:v>
                </c:pt>
                <c:pt idx="11731">
                  <c:v>11731</c:v>
                </c:pt>
                <c:pt idx="11732">
                  <c:v>11732</c:v>
                </c:pt>
                <c:pt idx="11733">
                  <c:v>11733</c:v>
                </c:pt>
                <c:pt idx="11734">
                  <c:v>11734</c:v>
                </c:pt>
                <c:pt idx="11735">
                  <c:v>11735</c:v>
                </c:pt>
                <c:pt idx="11736">
                  <c:v>11736</c:v>
                </c:pt>
                <c:pt idx="11737">
                  <c:v>11737</c:v>
                </c:pt>
                <c:pt idx="11738">
                  <c:v>11738</c:v>
                </c:pt>
                <c:pt idx="11739">
                  <c:v>11739</c:v>
                </c:pt>
                <c:pt idx="11740">
                  <c:v>11740</c:v>
                </c:pt>
                <c:pt idx="11741">
                  <c:v>11741</c:v>
                </c:pt>
                <c:pt idx="11742">
                  <c:v>11742</c:v>
                </c:pt>
                <c:pt idx="11743">
                  <c:v>11743</c:v>
                </c:pt>
                <c:pt idx="11744">
                  <c:v>11744</c:v>
                </c:pt>
                <c:pt idx="11745">
                  <c:v>11745</c:v>
                </c:pt>
                <c:pt idx="11746">
                  <c:v>11746</c:v>
                </c:pt>
                <c:pt idx="11747">
                  <c:v>11747</c:v>
                </c:pt>
                <c:pt idx="11748">
                  <c:v>11748</c:v>
                </c:pt>
                <c:pt idx="11749">
                  <c:v>11749</c:v>
                </c:pt>
                <c:pt idx="11750">
                  <c:v>11750</c:v>
                </c:pt>
                <c:pt idx="11751">
                  <c:v>11751</c:v>
                </c:pt>
                <c:pt idx="11752">
                  <c:v>11752</c:v>
                </c:pt>
                <c:pt idx="11753">
                  <c:v>11753</c:v>
                </c:pt>
                <c:pt idx="11754">
                  <c:v>11754</c:v>
                </c:pt>
                <c:pt idx="11755">
                  <c:v>11755</c:v>
                </c:pt>
                <c:pt idx="11756">
                  <c:v>11756</c:v>
                </c:pt>
                <c:pt idx="11757">
                  <c:v>11757</c:v>
                </c:pt>
                <c:pt idx="11758">
                  <c:v>11758</c:v>
                </c:pt>
                <c:pt idx="11759">
                  <c:v>11759</c:v>
                </c:pt>
                <c:pt idx="11760">
                  <c:v>11760</c:v>
                </c:pt>
                <c:pt idx="11761">
                  <c:v>11761</c:v>
                </c:pt>
                <c:pt idx="11762">
                  <c:v>11762</c:v>
                </c:pt>
                <c:pt idx="11763">
                  <c:v>11763</c:v>
                </c:pt>
                <c:pt idx="11764">
                  <c:v>11764</c:v>
                </c:pt>
                <c:pt idx="11765">
                  <c:v>11765</c:v>
                </c:pt>
                <c:pt idx="11766">
                  <c:v>11766</c:v>
                </c:pt>
                <c:pt idx="11767">
                  <c:v>11767</c:v>
                </c:pt>
                <c:pt idx="11768">
                  <c:v>11768</c:v>
                </c:pt>
                <c:pt idx="11769">
                  <c:v>11769</c:v>
                </c:pt>
                <c:pt idx="11770">
                  <c:v>11770</c:v>
                </c:pt>
                <c:pt idx="11771">
                  <c:v>11771</c:v>
                </c:pt>
                <c:pt idx="11772">
                  <c:v>11772</c:v>
                </c:pt>
                <c:pt idx="11773">
                  <c:v>11773</c:v>
                </c:pt>
                <c:pt idx="11774">
                  <c:v>11774</c:v>
                </c:pt>
                <c:pt idx="11775">
                  <c:v>11775</c:v>
                </c:pt>
                <c:pt idx="11776">
                  <c:v>11776</c:v>
                </c:pt>
                <c:pt idx="11777">
                  <c:v>11777</c:v>
                </c:pt>
                <c:pt idx="11778">
                  <c:v>11778</c:v>
                </c:pt>
                <c:pt idx="11779">
                  <c:v>11779</c:v>
                </c:pt>
                <c:pt idx="11780">
                  <c:v>11780</c:v>
                </c:pt>
                <c:pt idx="11781">
                  <c:v>11781</c:v>
                </c:pt>
                <c:pt idx="11782">
                  <c:v>11782</c:v>
                </c:pt>
                <c:pt idx="11783">
                  <c:v>11783</c:v>
                </c:pt>
                <c:pt idx="11784">
                  <c:v>11784</c:v>
                </c:pt>
                <c:pt idx="11785">
                  <c:v>11785</c:v>
                </c:pt>
                <c:pt idx="11786">
                  <c:v>11786</c:v>
                </c:pt>
                <c:pt idx="11787">
                  <c:v>11787</c:v>
                </c:pt>
                <c:pt idx="11788">
                  <c:v>11788</c:v>
                </c:pt>
                <c:pt idx="11789">
                  <c:v>11789</c:v>
                </c:pt>
                <c:pt idx="11790">
                  <c:v>11790</c:v>
                </c:pt>
                <c:pt idx="11791">
                  <c:v>11791</c:v>
                </c:pt>
                <c:pt idx="11792">
                  <c:v>11792</c:v>
                </c:pt>
                <c:pt idx="11793">
                  <c:v>11793</c:v>
                </c:pt>
                <c:pt idx="11794">
                  <c:v>11794</c:v>
                </c:pt>
                <c:pt idx="11795">
                  <c:v>11795</c:v>
                </c:pt>
                <c:pt idx="11796">
                  <c:v>11796</c:v>
                </c:pt>
                <c:pt idx="11797">
                  <c:v>11797</c:v>
                </c:pt>
                <c:pt idx="11798">
                  <c:v>11798</c:v>
                </c:pt>
                <c:pt idx="11799">
                  <c:v>11799</c:v>
                </c:pt>
                <c:pt idx="11800">
                  <c:v>11800</c:v>
                </c:pt>
                <c:pt idx="11801">
                  <c:v>11801</c:v>
                </c:pt>
                <c:pt idx="11802">
                  <c:v>11802</c:v>
                </c:pt>
                <c:pt idx="11803">
                  <c:v>11803</c:v>
                </c:pt>
                <c:pt idx="11804">
                  <c:v>11804</c:v>
                </c:pt>
                <c:pt idx="11805">
                  <c:v>11805</c:v>
                </c:pt>
                <c:pt idx="11806">
                  <c:v>11806</c:v>
                </c:pt>
                <c:pt idx="11807">
                  <c:v>11807</c:v>
                </c:pt>
                <c:pt idx="11808">
                  <c:v>11808</c:v>
                </c:pt>
                <c:pt idx="11809">
                  <c:v>11809</c:v>
                </c:pt>
                <c:pt idx="11810">
                  <c:v>11810</c:v>
                </c:pt>
                <c:pt idx="11811">
                  <c:v>11811</c:v>
                </c:pt>
                <c:pt idx="11812">
                  <c:v>11812</c:v>
                </c:pt>
                <c:pt idx="11813">
                  <c:v>11813</c:v>
                </c:pt>
                <c:pt idx="11814">
                  <c:v>11814</c:v>
                </c:pt>
                <c:pt idx="11815">
                  <c:v>11815</c:v>
                </c:pt>
                <c:pt idx="11816">
                  <c:v>11816</c:v>
                </c:pt>
                <c:pt idx="11817">
                  <c:v>11817</c:v>
                </c:pt>
                <c:pt idx="11818">
                  <c:v>11818</c:v>
                </c:pt>
                <c:pt idx="11819">
                  <c:v>11819</c:v>
                </c:pt>
                <c:pt idx="11820">
                  <c:v>11820</c:v>
                </c:pt>
                <c:pt idx="11821">
                  <c:v>11821</c:v>
                </c:pt>
                <c:pt idx="11822">
                  <c:v>11822</c:v>
                </c:pt>
                <c:pt idx="11823">
                  <c:v>11823</c:v>
                </c:pt>
                <c:pt idx="11824">
                  <c:v>11824</c:v>
                </c:pt>
                <c:pt idx="11825">
                  <c:v>11825</c:v>
                </c:pt>
                <c:pt idx="11826">
                  <c:v>11826</c:v>
                </c:pt>
                <c:pt idx="11827">
                  <c:v>11827</c:v>
                </c:pt>
                <c:pt idx="11828">
                  <c:v>11828</c:v>
                </c:pt>
                <c:pt idx="11829">
                  <c:v>11829</c:v>
                </c:pt>
                <c:pt idx="11830">
                  <c:v>11830</c:v>
                </c:pt>
                <c:pt idx="11831">
                  <c:v>11831</c:v>
                </c:pt>
                <c:pt idx="11832">
                  <c:v>11832</c:v>
                </c:pt>
                <c:pt idx="11833">
                  <c:v>11833</c:v>
                </c:pt>
                <c:pt idx="11834">
                  <c:v>11834</c:v>
                </c:pt>
                <c:pt idx="11835">
                  <c:v>11835</c:v>
                </c:pt>
                <c:pt idx="11836">
                  <c:v>11836</c:v>
                </c:pt>
                <c:pt idx="11837">
                  <c:v>11837</c:v>
                </c:pt>
                <c:pt idx="11838">
                  <c:v>11838</c:v>
                </c:pt>
                <c:pt idx="11839">
                  <c:v>11839</c:v>
                </c:pt>
                <c:pt idx="11840">
                  <c:v>11840</c:v>
                </c:pt>
                <c:pt idx="11841">
                  <c:v>11841</c:v>
                </c:pt>
                <c:pt idx="11842">
                  <c:v>11842</c:v>
                </c:pt>
                <c:pt idx="11843">
                  <c:v>11843</c:v>
                </c:pt>
                <c:pt idx="11844">
                  <c:v>11844</c:v>
                </c:pt>
                <c:pt idx="11845">
                  <c:v>11845</c:v>
                </c:pt>
                <c:pt idx="11846">
                  <c:v>11846</c:v>
                </c:pt>
                <c:pt idx="11847">
                  <c:v>11847</c:v>
                </c:pt>
                <c:pt idx="11848">
                  <c:v>11848</c:v>
                </c:pt>
                <c:pt idx="11849">
                  <c:v>11849</c:v>
                </c:pt>
                <c:pt idx="11850">
                  <c:v>11850</c:v>
                </c:pt>
                <c:pt idx="11851">
                  <c:v>11851</c:v>
                </c:pt>
                <c:pt idx="11852">
                  <c:v>11852</c:v>
                </c:pt>
                <c:pt idx="11853">
                  <c:v>11853</c:v>
                </c:pt>
                <c:pt idx="11854">
                  <c:v>11854</c:v>
                </c:pt>
                <c:pt idx="11855">
                  <c:v>11855</c:v>
                </c:pt>
                <c:pt idx="11856">
                  <c:v>11856</c:v>
                </c:pt>
                <c:pt idx="11857">
                  <c:v>11857</c:v>
                </c:pt>
                <c:pt idx="11858">
                  <c:v>11858</c:v>
                </c:pt>
                <c:pt idx="11859">
                  <c:v>11859</c:v>
                </c:pt>
                <c:pt idx="11860">
                  <c:v>11860</c:v>
                </c:pt>
                <c:pt idx="11861">
                  <c:v>11861</c:v>
                </c:pt>
                <c:pt idx="11862">
                  <c:v>11862</c:v>
                </c:pt>
                <c:pt idx="11863">
                  <c:v>11863</c:v>
                </c:pt>
                <c:pt idx="11864">
                  <c:v>11864</c:v>
                </c:pt>
                <c:pt idx="11865">
                  <c:v>11865</c:v>
                </c:pt>
                <c:pt idx="11866">
                  <c:v>11866</c:v>
                </c:pt>
                <c:pt idx="11867">
                  <c:v>11867</c:v>
                </c:pt>
                <c:pt idx="11868">
                  <c:v>11868</c:v>
                </c:pt>
                <c:pt idx="11869">
                  <c:v>11869</c:v>
                </c:pt>
                <c:pt idx="11870">
                  <c:v>11870</c:v>
                </c:pt>
                <c:pt idx="11871">
                  <c:v>11871</c:v>
                </c:pt>
                <c:pt idx="11872">
                  <c:v>11872</c:v>
                </c:pt>
                <c:pt idx="11873">
                  <c:v>11873</c:v>
                </c:pt>
                <c:pt idx="11874">
                  <c:v>11874</c:v>
                </c:pt>
                <c:pt idx="11875">
                  <c:v>11875</c:v>
                </c:pt>
                <c:pt idx="11876">
                  <c:v>11876</c:v>
                </c:pt>
                <c:pt idx="11877">
                  <c:v>11877</c:v>
                </c:pt>
                <c:pt idx="11878">
                  <c:v>11878</c:v>
                </c:pt>
                <c:pt idx="11879">
                  <c:v>11879</c:v>
                </c:pt>
                <c:pt idx="11880">
                  <c:v>11880</c:v>
                </c:pt>
                <c:pt idx="11881">
                  <c:v>11881</c:v>
                </c:pt>
                <c:pt idx="11882">
                  <c:v>11882</c:v>
                </c:pt>
                <c:pt idx="11883">
                  <c:v>11883</c:v>
                </c:pt>
                <c:pt idx="11884">
                  <c:v>11884</c:v>
                </c:pt>
                <c:pt idx="11885">
                  <c:v>11885</c:v>
                </c:pt>
                <c:pt idx="11886">
                  <c:v>11886</c:v>
                </c:pt>
                <c:pt idx="11887">
                  <c:v>11887</c:v>
                </c:pt>
                <c:pt idx="11888">
                  <c:v>11888</c:v>
                </c:pt>
                <c:pt idx="11889">
                  <c:v>11889</c:v>
                </c:pt>
                <c:pt idx="11890">
                  <c:v>11890</c:v>
                </c:pt>
                <c:pt idx="11891">
                  <c:v>11891</c:v>
                </c:pt>
                <c:pt idx="11892">
                  <c:v>11892</c:v>
                </c:pt>
                <c:pt idx="11893">
                  <c:v>11893</c:v>
                </c:pt>
                <c:pt idx="11894">
                  <c:v>11894</c:v>
                </c:pt>
                <c:pt idx="11895">
                  <c:v>11895</c:v>
                </c:pt>
                <c:pt idx="11896">
                  <c:v>11896</c:v>
                </c:pt>
                <c:pt idx="11897">
                  <c:v>11897</c:v>
                </c:pt>
                <c:pt idx="11898">
                  <c:v>11898</c:v>
                </c:pt>
                <c:pt idx="11899">
                  <c:v>11899</c:v>
                </c:pt>
                <c:pt idx="11900">
                  <c:v>11900</c:v>
                </c:pt>
                <c:pt idx="11901">
                  <c:v>11901</c:v>
                </c:pt>
                <c:pt idx="11902">
                  <c:v>11902</c:v>
                </c:pt>
                <c:pt idx="11903">
                  <c:v>11903</c:v>
                </c:pt>
                <c:pt idx="11904">
                  <c:v>11904</c:v>
                </c:pt>
                <c:pt idx="11905">
                  <c:v>11905</c:v>
                </c:pt>
                <c:pt idx="11906">
                  <c:v>11906</c:v>
                </c:pt>
                <c:pt idx="11907">
                  <c:v>11907</c:v>
                </c:pt>
                <c:pt idx="11908">
                  <c:v>11908</c:v>
                </c:pt>
                <c:pt idx="11909">
                  <c:v>11909</c:v>
                </c:pt>
                <c:pt idx="11910">
                  <c:v>11910</c:v>
                </c:pt>
                <c:pt idx="11911">
                  <c:v>11911</c:v>
                </c:pt>
                <c:pt idx="11912">
                  <c:v>11912</c:v>
                </c:pt>
                <c:pt idx="11913">
                  <c:v>11913</c:v>
                </c:pt>
                <c:pt idx="11914">
                  <c:v>11914</c:v>
                </c:pt>
                <c:pt idx="11915">
                  <c:v>11915</c:v>
                </c:pt>
                <c:pt idx="11916">
                  <c:v>11916</c:v>
                </c:pt>
                <c:pt idx="11917">
                  <c:v>11917</c:v>
                </c:pt>
                <c:pt idx="11918">
                  <c:v>11918</c:v>
                </c:pt>
                <c:pt idx="11919">
                  <c:v>11919</c:v>
                </c:pt>
                <c:pt idx="11920">
                  <c:v>11920</c:v>
                </c:pt>
                <c:pt idx="11921">
                  <c:v>11921</c:v>
                </c:pt>
                <c:pt idx="11922">
                  <c:v>11922</c:v>
                </c:pt>
                <c:pt idx="11923">
                  <c:v>11923</c:v>
                </c:pt>
                <c:pt idx="11924">
                  <c:v>11924</c:v>
                </c:pt>
                <c:pt idx="11925">
                  <c:v>11925</c:v>
                </c:pt>
                <c:pt idx="11926">
                  <c:v>11926</c:v>
                </c:pt>
                <c:pt idx="11927">
                  <c:v>11927</c:v>
                </c:pt>
                <c:pt idx="11928">
                  <c:v>11928</c:v>
                </c:pt>
                <c:pt idx="11929">
                  <c:v>11929</c:v>
                </c:pt>
                <c:pt idx="11930">
                  <c:v>11930</c:v>
                </c:pt>
                <c:pt idx="11931">
                  <c:v>11931</c:v>
                </c:pt>
                <c:pt idx="11932">
                  <c:v>11932</c:v>
                </c:pt>
                <c:pt idx="11933">
                  <c:v>11933</c:v>
                </c:pt>
                <c:pt idx="11934">
                  <c:v>11934</c:v>
                </c:pt>
                <c:pt idx="11935">
                  <c:v>11935</c:v>
                </c:pt>
                <c:pt idx="11936">
                  <c:v>11936</c:v>
                </c:pt>
                <c:pt idx="11937">
                  <c:v>11937</c:v>
                </c:pt>
                <c:pt idx="11938">
                  <c:v>11938</c:v>
                </c:pt>
                <c:pt idx="11939">
                  <c:v>11939</c:v>
                </c:pt>
                <c:pt idx="11940">
                  <c:v>11940</c:v>
                </c:pt>
                <c:pt idx="11941">
                  <c:v>11941</c:v>
                </c:pt>
                <c:pt idx="11942">
                  <c:v>11942</c:v>
                </c:pt>
                <c:pt idx="11943">
                  <c:v>11943</c:v>
                </c:pt>
                <c:pt idx="11944">
                  <c:v>11944</c:v>
                </c:pt>
                <c:pt idx="11945">
                  <c:v>11945</c:v>
                </c:pt>
                <c:pt idx="11946">
                  <c:v>11946</c:v>
                </c:pt>
                <c:pt idx="11947">
                  <c:v>11947</c:v>
                </c:pt>
                <c:pt idx="11948">
                  <c:v>11948</c:v>
                </c:pt>
                <c:pt idx="11949">
                  <c:v>11949</c:v>
                </c:pt>
                <c:pt idx="11950">
                  <c:v>11950</c:v>
                </c:pt>
                <c:pt idx="11951">
                  <c:v>11951</c:v>
                </c:pt>
                <c:pt idx="11952">
                  <c:v>11952</c:v>
                </c:pt>
                <c:pt idx="11953">
                  <c:v>11953</c:v>
                </c:pt>
                <c:pt idx="11954">
                  <c:v>11954</c:v>
                </c:pt>
                <c:pt idx="11955">
                  <c:v>11955</c:v>
                </c:pt>
                <c:pt idx="11956">
                  <c:v>11956</c:v>
                </c:pt>
                <c:pt idx="11957">
                  <c:v>11957</c:v>
                </c:pt>
                <c:pt idx="11958">
                  <c:v>11958</c:v>
                </c:pt>
                <c:pt idx="11959">
                  <c:v>11959</c:v>
                </c:pt>
                <c:pt idx="11960">
                  <c:v>11960</c:v>
                </c:pt>
                <c:pt idx="11961">
                  <c:v>11961</c:v>
                </c:pt>
                <c:pt idx="11962">
                  <c:v>11962</c:v>
                </c:pt>
                <c:pt idx="11963">
                  <c:v>11963</c:v>
                </c:pt>
                <c:pt idx="11964">
                  <c:v>11964</c:v>
                </c:pt>
                <c:pt idx="11965">
                  <c:v>11965</c:v>
                </c:pt>
                <c:pt idx="11966">
                  <c:v>11966</c:v>
                </c:pt>
                <c:pt idx="11967">
                  <c:v>11967</c:v>
                </c:pt>
                <c:pt idx="11968">
                  <c:v>11968</c:v>
                </c:pt>
                <c:pt idx="11969">
                  <c:v>11969</c:v>
                </c:pt>
                <c:pt idx="11970">
                  <c:v>11970</c:v>
                </c:pt>
                <c:pt idx="11971">
                  <c:v>11971</c:v>
                </c:pt>
                <c:pt idx="11972">
                  <c:v>11972</c:v>
                </c:pt>
                <c:pt idx="11973">
                  <c:v>11973</c:v>
                </c:pt>
                <c:pt idx="11974">
                  <c:v>11974</c:v>
                </c:pt>
                <c:pt idx="11975">
                  <c:v>11975</c:v>
                </c:pt>
                <c:pt idx="11976">
                  <c:v>11976</c:v>
                </c:pt>
                <c:pt idx="11977">
                  <c:v>11977</c:v>
                </c:pt>
                <c:pt idx="11978">
                  <c:v>11978</c:v>
                </c:pt>
                <c:pt idx="11979">
                  <c:v>11979</c:v>
                </c:pt>
                <c:pt idx="11980">
                  <c:v>11980</c:v>
                </c:pt>
                <c:pt idx="11981">
                  <c:v>11981</c:v>
                </c:pt>
                <c:pt idx="11982">
                  <c:v>11982</c:v>
                </c:pt>
                <c:pt idx="11983">
                  <c:v>11983</c:v>
                </c:pt>
                <c:pt idx="11984">
                  <c:v>11984</c:v>
                </c:pt>
                <c:pt idx="11985">
                  <c:v>11985</c:v>
                </c:pt>
                <c:pt idx="11986">
                  <c:v>11986</c:v>
                </c:pt>
                <c:pt idx="11987">
                  <c:v>11987</c:v>
                </c:pt>
                <c:pt idx="11988">
                  <c:v>11988</c:v>
                </c:pt>
                <c:pt idx="11989">
                  <c:v>11989</c:v>
                </c:pt>
                <c:pt idx="11990">
                  <c:v>11990</c:v>
                </c:pt>
                <c:pt idx="11991">
                  <c:v>11991</c:v>
                </c:pt>
                <c:pt idx="11992">
                  <c:v>11992</c:v>
                </c:pt>
                <c:pt idx="11993">
                  <c:v>11993</c:v>
                </c:pt>
                <c:pt idx="11994">
                  <c:v>11994</c:v>
                </c:pt>
                <c:pt idx="11995">
                  <c:v>11995</c:v>
                </c:pt>
                <c:pt idx="11996">
                  <c:v>11996</c:v>
                </c:pt>
                <c:pt idx="11997">
                  <c:v>11997</c:v>
                </c:pt>
                <c:pt idx="11998">
                  <c:v>11998</c:v>
                </c:pt>
                <c:pt idx="11999">
                  <c:v>11999</c:v>
                </c:pt>
                <c:pt idx="12000">
                  <c:v>12000</c:v>
                </c:pt>
                <c:pt idx="12001">
                  <c:v>12001</c:v>
                </c:pt>
                <c:pt idx="12002">
                  <c:v>12002</c:v>
                </c:pt>
                <c:pt idx="12003">
                  <c:v>12003</c:v>
                </c:pt>
                <c:pt idx="12004">
                  <c:v>12004</c:v>
                </c:pt>
                <c:pt idx="12005">
                  <c:v>12005</c:v>
                </c:pt>
                <c:pt idx="12006">
                  <c:v>12006</c:v>
                </c:pt>
                <c:pt idx="12007">
                  <c:v>12007</c:v>
                </c:pt>
                <c:pt idx="12008">
                  <c:v>12008</c:v>
                </c:pt>
                <c:pt idx="12009">
                  <c:v>12009</c:v>
                </c:pt>
                <c:pt idx="12010">
                  <c:v>12010</c:v>
                </c:pt>
                <c:pt idx="12011">
                  <c:v>12011</c:v>
                </c:pt>
                <c:pt idx="12012">
                  <c:v>12012</c:v>
                </c:pt>
                <c:pt idx="12013">
                  <c:v>12013</c:v>
                </c:pt>
                <c:pt idx="12014">
                  <c:v>12014</c:v>
                </c:pt>
                <c:pt idx="12015">
                  <c:v>12015</c:v>
                </c:pt>
                <c:pt idx="12016">
                  <c:v>12016</c:v>
                </c:pt>
                <c:pt idx="12017">
                  <c:v>12017</c:v>
                </c:pt>
                <c:pt idx="12018">
                  <c:v>12018</c:v>
                </c:pt>
                <c:pt idx="12019">
                  <c:v>12019</c:v>
                </c:pt>
                <c:pt idx="12020">
                  <c:v>12020</c:v>
                </c:pt>
                <c:pt idx="12021">
                  <c:v>12021</c:v>
                </c:pt>
                <c:pt idx="12022">
                  <c:v>12022</c:v>
                </c:pt>
                <c:pt idx="12023">
                  <c:v>12023</c:v>
                </c:pt>
                <c:pt idx="12024">
                  <c:v>12024</c:v>
                </c:pt>
                <c:pt idx="12025">
                  <c:v>12025</c:v>
                </c:pt>
                <c:pt idx="12026">
                  <c:v>12026</c:v>
                </c:pt>
                <c:pt idx="12027">
                  <c:v>12027</c:v>
                </c:pt>
                <c:pt idx="12028">
                  <c:v>12028</c:v>
                </c:pt>
                <c:pt idx="12029">
                  <c:v>12029</c:v>
                </c:pt>
                <c:pt idx="12030">
                  <c:v>12030</c:v>
                </c:pt>
                <c:pt idx="12031">
                  <c:v>12031</c:v>
                </c:pt>
                <c:pt idx="12032">
                  <c:v>12032</c:v>
                </c:pt>
                <c:pt idx="12033">
                  <c:v>12033</c:v>
                </c:pt>
                <c:pt idx="12034">
                  <c:v>12034</c:v>
                </c:pt>
                <c:pt idx="12035">
                  <c:v>12035</c:v>
                </c:pt>
                <c:pt idx="12036">
                  <c:v>12036</c:v>
                </c:pt>
                <c:pt idx="12037">
                  <c:v>12037</c:v>
                </c:pt>
                <c:pt idx="12038">
                  <c:v>12038</c:v>
                </c:pt>
                <c:pt idx="12039">
                  <c:v>12039</c:v>
                </c:pt>
                <c:pt idx="12040">
                  <c:v>12040</c:v>
                </c:pt>
                <c:pt idx="12041">
                  <c:v>12041</c:v>
                </c:pt>
                <c:pt idx="12042">
                  <c:v>12042</c:v>
                </c:pt>
                <c:pt idx="12043">
                  <c:v>12043</c:v>
                </c:pt>
                <c:pt idx="12044">
                  <c:v>12044</c:v>
                </c:pt>
                <c:pt idx="12045">
                  <c:v>12045</c:v>
                </c:pt>
                <c:pt idx="12046">
                  <c:v>12046</c:v>
                </c:pt>
                <c:pt idx="12047">
                  <c:v>12047</c:v>
                </c:pt>
                <c:pt idx="12048">
                  <c:v>12048</c:v>
                </c:pt>
                <c:pt idx="12049">
                  <c:v>12049</c:v>
                </c:pt>
                <c:pt idx="12050">
                  <c:v>12050</c:v>
                </c:pt>
                <c:pt idx="12051">
                  <c:v>12051</c:v>
                </c:pt>
                <c:pt idx="12052">
                  <c:v>12052</c:v>
                </c:pt>
                <c:pt idx="12053">
                  <c:v>12053</c:v>
                </c:pt>
                <c:pt idx="12054">
                  <c:v>12054</c:v>
                </c:pt>
                <c:pt idx="12055">
                  <c:v>12055</c:v>
                </c:pt>
                <c:pt idx="12056">
                  <c:v>12056</c:v>
                </c:pt>
                <c:pt idx="12057">
                  <c:v>12057</c:v>
                </c:pt>
                <c:pt idx="12058">
                  <c:v>12058</c:v>
                </c:pt>
                <c:pt idx="12059">
                  <c:v>12059</c:v>
                </c:pt>
                <c:pt idx="12060">
                  <c:v>12060</c:v>
                </c:pt>
                <c:pt idx="12061">
                  <c:v>12061</c:v>
                </c:pt>
                <c:pt idx="12062">
                  <c:v>12062</c:v>
                </c:pt>
                <c:pt idx="12063">
                  <c:v>12063</c:v>
                </c:pt>
                <c:pt idx="12064">
                  <c:v>12064</c:v>
                </c:pt>
                <c:pt idx="12065">
                  <c:v>12065</c:v>
                </c:pt>
                <c:pt idx="12066">
                  <c:v>12066</c:v>
                </c:pt>
                <c:pt idx="12067">
                  <c:v>12067</c:v>
                </c:pt>
                <c:pt idx="12068">
                  <c:v>12068</c:v>
                </c:pt>
                <c:pt idx="12069">
                  <c:v>12069</c:v>
                </c:pt>
                <c:pt idx="12070">
                  <c:v>12070</c:v>
                </c:pt>
                <c:pt idx="12071">
                  <c:v>12071</c:v>
                </c:pt>
                <c:pt idx="12072">
                  <c:v>12072</c:v>
                </c:pt>
                <c:pt idx="12073">
                  <c:v>12073</c:v>
                </c:pt>
                <c:pt idx="12074">
                  <c:v>12074</c:v>
                </c:pt>
                <c:pt idx="12075">
                  <c:v>12075</c:v>
                </c:pt>
                <c:pt idx="12076">
                  <c:v>12076</c:v>
                </c:pt>
                <c:pt idx="12077">
                  <c:v>12077</c:v>
                </c:pt>
                <c:pt idx="12078">
                  <c:v>12078</c:v>
                </c:pt>
                <c:pt idx="12079">
                  <c:v>12079</c:v>
                </c:pt>
                <c:pt idx="12080">
                  <c:v>12080</c:v>
                </c:pt>
                <c:pt idx="12081">
                  <c:v>12081</c:v>
                </c:pt>
                <c:pt idx="12082">
                  <c:v>12082</c:v>
                </c:pt>
                <c:pt idx="12083">
                  <c:v>12083</c:v>
                </c:pt>
                <c:pt idx="12084">
                  <c:v>12084</c:v>
                </c:pt>
                <c:pt idx="12085">
                  <c:v>12085</c:v>
                </c:pt>
                <c:pt idx="12086">
                  <c:v>12086</c:v>
                </c:pt>
                <c:pt idx="12087">
                  <c:v>12087</c:v>
                </c:pt>
                <c:pt idx="12088">
                  <c:v>12088</c:v>
                </c:pt>
                <c:pt idx="12089">
                  <c:v>12089</c:v>
                </c:pt>
                <c:pt idx="12090">
                  <c:v>12090</c:v>
                </c:pt>
                <c:pt idx="12091">
                  <c:v>12091</c:v>
                </c:pt>
                <c:pt idx="12092">
                  <c:v>12092</c:v>
                </c:pt>
                <c:pt idx="12093">
                  <c:v>12093</c:v>
                </c:pt>
                <c:pt idx="12094">
                  <c:v>12094</c:v>
                </c:pt>
                <c:pt idx="12095">
                  <c:v>12095</c:v>
                </c:pt>
                <c:pt idx="12096">
                  <c:v>12096</c:v>
                </c:pt>
                <c:pt idx="12097">
                  <c:v>12097</c:v>
                </c:pt>
                <c:pt idx="12098">
                  <c:v>12098</c:v>
                </c:pt>
                <c:pt idx="12099">
                  <c:v>12099</c:v>
                </c:pt>
                <c:pt idx="12100">
                  <c:v>12100</c:v>
                </c:pt>
                <c:pt idx="12101">
                  <c:v>12101</c:v>
                </c:pt>
                <c:pt idx="12102">
                  <c:v>12102</c:v>
                </c:pt>
                <c:pt idx="12103">
                  <c:v>12103</c:v>
                </c:pt>
                <c:pt idx="12104">
                  <c:v>12104</c:v>
                </c:pt>
                <c:pt idx="12105">
                  <c:v>12105</c:v>
                </c:pt>
                <c:pt idx="12106">
                  <c:v>12106</c:v>
                </c:pt>
                <c:pt idx="12107">
                  <c:v>12107</c:v>
                </c:pt>
                <c:pt idx="12108">
                  <c:v>12108</c:v>
                </c:pt>
                <c:pt idx="12109">
                  <c:v>12109</c:v>
                </c:pt>
                <c:pt idx="12110">
                  <c:v>12110</c:v>
                </c:pt>
                <c:pt idx="12111">
                  <c:v>12111</c:v>
                </c:pt>
                <c:pt idx="12112">
                  <c:v>12112</c:v>
                </c:pt>
                <c:pt idx="12113">
                  <c:v>12113</c:v>
                </c:pt>
                <c:pt idx="12114">
                  <c:v>12114</c:v>
                </c:pt>
                <c:pt idx="12115">
                  <c:v>12115</c:v>
                </c:pt>
                <c:pt idx="12116">
                  <c:v>12116</c:v>
                </c:pt>
                <c:pt idx="12117">
                  <c:v>12117</c:v>
                </c:pt>
                <c:pt idx="12118">
                  <c:v>12118</c:v>
                </c:pt>
                <c:pt idx="12119">
                  <c:v>12119</c:v>
                </c:pt>
                <c:pt idx="12120">
                  <c:v>12120</c:v>
                </c:pt>
                <c:pt idx="12121">
                  <c:v>12121</c:v>
                </c:pt>
                <c:pt idx="12122">
                  <c:v>12122</c:v>
                </c:pt>
                <c:pt idx="12123">
                  <c:v>12123</c:v>
                </c:pt>
                <c:pt idx="12124">
                  <c:v>12124</c:v>
                </c:pt>
                <c:pt idx="12125">
                  <c:v>12125</c:v>
                </c:pt>
                <c:pt idx="12126">
                  <c:v>12126</c:v>
                </c:pt>
                <c:pt idx="12127">
                  <c:v>12127</c:v>
                </c:pt>
                <c:pt idx="12128">
                  <c:v>12128</c:v>
                </c:pt>
                <c:pt idx="12129">
                  <c:v>12129</c:v>
                </c:pt>
                <c:pt idx="12130">
                  <c:v>12130</c:v>
                </c:pt>
                <c:pt idx="12131">
                  <c:v>12131</c:v>
                </c:pt>
                <c:pt idx="12132">
                  <c:v>12132</c:v>
                </c:pt>
                <c:pt idx="12133">
                  <c:v>12133</c:v>
                </c:pt>
                <c:pt idx="12134">
                  <c:v>12134</c:v>
                </c:pt>
                <c:pt idx="12135">
                  <c:v>12135</c:v>
                </c:pt>
                <c:pt idx="12136">
                  <c:v>12136</c:v>
                </c:pt>
                <c:pt idx="12137">
                  <c:v>12137</c:v>
                </c:pt>
                <c:pt idx="12138">
                  <c:v>12138</c:v>
                </c:pt>
                <c:pt idx="12139">
                  <c:v>12139</c:v>
                </c:pt>
                <c:pt idx="12140">
                  <c:v>12140</c:v>
                </c:pt>
                <c:pt idx="12141">
                  <c:v>12141</c:v>
                </c:pt>
                <c:pt idx="12142">
                  <c:v>12142</c:v>
                </c:pt>
                <c:pt idx="12143">
                  <c:v>12143</c:v>
                </c:pt>
                <c:pt idx="12144">
                  <c:v>12144</c:v>
                </c:pt>
                <c:pt idx="12145">
                  <c:v>12145</c:v>
                </c:pt>
                <c:pt idx="12146">
                  <c:v>12146</c:v>
                </c:pt>
                <c:pt idx="12147">
                  <c:v>12147</c:v>
                </c:pt>
                <c:pt idx="12148">
                  <c:v>12148</c:v>
                </c:pt>
                <c:pt idx="12149">
                  <c:v>12149</c:v>
                </c:pt>
                <c:pt idx="12150">
                  <c:v>12150</c:v>
                </c:pt>
                <c:pt idx="12151">
                  <c:v>12151</c:v>
                </c:pt>
                <c:pt idx="12152">
                  <c:v>12152</c:v>
                </c:pt>
                <c:pt idx="12153">
                  <c:v>12153</c:v>
                </c:pt>
                <c:pt idx="12154">
                  <c:v>12154</c:v>
                </c:pt>
                <c:pt idx="12155">
                  <c:v>12155</c:v>
                </c:pt>
                <c:pt idx="12156">
                  <c:v>12156</c:v>
                </c:pt>
                <c:pt idx="12157">
                  <c:v>12157</c:v>
                </c:pt>
                <c:pt idx="12158">
                  <c:v>12158</c:v>
                </c:pt>
                <c:pt idx="12159">
                  <c:v>12159</c:v>
                </c:pt>
                <c:pt idx="12160">
                  <c:v>12160</c:v>
                </c:pt>
                <c:pt idx="12161">
                  <c:v>12161</c:v>
                </c:pt>
                <c:pt idx="12162">
                  <c:v>12162</c:v>
                </c:pt>
                <c:pt idx="12163">
                  <c:v>12163</c:v>
                </c:pt>
                <c:pt idx="12164">
                  <c:v>12164</c:v>
                </c:pt>
                <c:pt idx="12165">
                  <c:v>12165</c:v>
                </c:pt>
                <c:pt idx="12166">
                  <c:v>12166</c:v>
                </c:pt>
                <c:pt idx="12167">
                  <c:v>12167</c:v>
                </c:pt>
                <c:pt idx="12168">
                  <c:v>12168</c:v>
                </c:pt>
                <c:pt idx="12169">
                  <c:v>12169</c:v>
                </c:pt>
                <c:pt idx="12170">
                  <c:v>12170</c:v>
                </c:pt>
                <c:pt idx="12171">
                  <c:v>12171</c:v>
                </c:pt>
                <c:pt idx="12172">
                  <c:v>12172</c:v>
                </c:pt>
                <c:pt idx="12173">
                  <c:v>12173</c:v>
                </c:pt>
                <c:pt idx="12174">
                  <c:v>12174</c:v>
                </c:pt>
                <c:pt idx="12175">
                  <c:v>12175</c:v>
                </c:pt>
                <c:pt idx="12176">
                  <c:v>12176</c:v>
                </c:pt>
                <c:pt idx="12177">
                  <c:v>12177</c:v>
                </c:pt>
                <c:pt idx="12178">
                  <c:v>12178</c:v>
                </c:pt>
                <c:pt idx="12179">
                  <c:v>12179</c:v>
                </c:pt>
                <c:pt idx="12180">
                  <c:v>12180</c:v>
                </c:pt>
                <c:pt idx="12181">
                  <c:v>12181</c:v>
                </c:pt>
                <c:pt idx="12182">
                  <c:v>12182</c:v>
                </c:pt>
                <c:pt idx="12183">
                  <c:v>12183</c:v>
                </c:pt>
                <c:pt idx="12184">
                  <c:v>12184</c:v>
                </c:pt>
                <c:pt idx="12185">
                  <c:v>12185</c:v>
                </c:pt>
                <c:pt idx="12186">
                  <c:v>12186</c:v>
                </c:pt>
                <c:pt idx="12187">
                  <c:v>12187</c:v>
                </c:pt>
                <c:pt idx="12188">
                  <c:v>12188</c:v>
                </c:pt>
                <c:pt idx="12189">
                  <c:v>12189</c:v>
                </c:pt>
                <c:pt idx="12190">
                  <c:v>12190</c:v>
                </c:pt>
                <c:pt idx="12191">
                  <c:v>12191</c:v>
                </c:pt>
                <c:pt idx="12192">
                  <c:v>12192</c:v>
                </c:pt>
                <c:pt idx="12193">
                  <c:v>12193</c:v>
                </c:pt>
                <c:pt idx="12194">
                  <c:v>12194</c:v>
                </c:pt>
                <c:pt idx="12195">
                  <c:v>12195</c:v>
                </c:pt>
                <c:pt idx="12196">
                  <c:v>12196</c:v>
                </c:pt>
                <c:pt idx="12197">
                  <c:v>12197</c:v>
                </c:pt>
                <c:pt idx="12198">
                  <c:v>12198</c:v>
                </c:pt>
                <c:pt idx="12199">
                  <c:v>12199</c:v>
                </c:pt>
                <c:pt idx="12200">
                  <c:v>12200</c:v>
                </c:pt>
                <c:pt idx="12201">
                  <c:v>12201</c:v>
                </c:pt>
                <c:pt idx="12202">
                  <c:v>12202</c:v>
                </c:pt>
                <c:pt idx="12203">
                  <c:v>12203</c:v>
                </c:pt>
                <c:pt idx="12204">
                  <c:v>12204</c:v>
                </c:pt>
                <c:pt idx="12205">
                  <c:v>12205</c:v>
                </c:pt>
                <c:pt idx="12206">
                  <c:v>12206</c:v>
                </c:pt>
                <c:pt idx="12207">
                  <c:v>12207</c:v>
                </c:pt>
                <c:pt idx="12208">
                  <c:v>12208</c:v>
                </c:pt>
                <c:pt idx="12209">
                  <c:v>12209</c:v>
                </c:pt>
                <c:pt idx="12210">
                  <c:v>12210</c:v>
                </c:pt>
                <c:pt idx="12211">
                  <c:v>12211</c:v>
                </c:pt>
                <c:pt idx="12212">
                  <c:v>12212</c:v>
                </c:pt>
                <c:pt idx="12213">
                  <c:v>12213</c:v>
                </c:pt>
                <c:pt idx="12214">
                  <c:v>12214</c:v>
                </c:pt>
                <c:pt idx="12215">
                  <c:v>12215</c:v>
                </c:pt>
                <c:pt idx="12216">
                  <c:v>12216</c:v>
                </c:pt>
                <c:pt idx="12217">
                  <c:v>12217</c:v>
                </c:pt>
                <c:pt idx="12218">
                  <c:v>12218</c:v>
                </c:pt>
                <c:pt idx="12219">
                  <c:v>12219</c:v>
                </c:pt>
                <c:pt idx="12220">
                  <c:v>12220</c:v>
                </c:pt>
                <c:pt idx="12221">
                  <c:v>12221</c:v>
                </c:pt>
                <c:pt idx="12222">
                  <c:v>12222</c:v>
                </c:pt>
                <c:pt idx="12223">
                  <c:v>12223</c:v>
                </c:pt>
                <c:pt idx="12224">
                  <c:v>12224</c:v>
                </c:pt>
                <c:pt idx="12225">
                  <c:v>12225</c:v>
                </c:pt>
                <c:pt idx="12226">
                  <c:v>12226</c:v>
                </c:pt>
                <c:pt idx="12227">
                  <c:v>12227</c:v>
                </c:pt>
                <c:pt idx="12228">
                  <c:v>12228</c:v>
                </c:pt>
                <c:pt idx="12229">
                  <c:v>12229</c:v>
                </c:pt>
                <c:pt idx="12230">
                  <c:v>12230</c:v>
                </c:pt>
                <c:pt idx="12231">
                  <c:v>12231</c:v>
                </c:pt>
                <c:pt idx="12232">
                  <c:v>12232</c:v>
                </c:pt>
                <c:pt idx="12233">
                  <c:v>12233</c:v>
                </c:pt>
                <c:pt idx="12234">
                  <c:v>12234</c:v>
                </c:pt>
                <c:pt idx="12235">
                  <c:v>12235</c:v>
                </c:pt>
                <c:pt idx="12236">
                  <c:v>12236</c:v>
                </c:pt>
                <c:pt idx="12237">
                  <c:v>12237</c:v>
                </c:pt>
                <c:pt idx="12238">
                  <c:v>12238</c:v>
                </c:pt>
                <c:pt idx="12239">
                  <c:v>12239</c:v>
                </c:pt>
                <c:pt idx="12240">
                  <c:v>12240</c:v>
                </c:pt>
                <c:pt idx="12241">
                  <c:v>12241</c:v>
                </c:pt>
                <c:pt idx="12242">
                  <c:v>12242</c:v>
                </c:pt>
                <c:pt idx="12243">
                  <c:v>12243</c:v>
                </c:pt>
                <c:pt idx="12244">
                  <c:v>12244</c:v>
                </c:pt>
                <c:pt idx="12245">
                  <c:v>12245</c:v>
                </c:pt>
                <c:pt idx="12246">
                  <c:v>12246</c:v>
                </c:pt>
                <c:pt idx="12247">
                  <c:v>12247</c:v>
                </c:pt>
                <c:pt idx="12248">
                  <c:v>12248</c:v>
                </c:pt>
                <c:pt idx="12249">
                  <c:v>12249</c:v>
                </c:pt>
                <c:pt idx="12250">
                  <c:v>12250</c:v>
                </c:pt>
                <c:pt idx="12251">
                  <c:v>12251</c:v>
                </c:pt>
                <c:pt idx="12252">
                  <c:v>12252</c:v>
                </c:pt>
                <c:pt idx="12253">
                  <c:v>12253</c:v>
                </c:pt>
                <c:pt idx="12254">
                  <c:v>12254</c:v>
                </c:pt>
                <c:pt idx="12255">
                  <c:v>12255</c:v>
                </c:pt>
                <c:pt idx="12256">
                  <c:v>12256</c:v>
                </c:pt>
                <c:pt idx="12257">
                  <c:v>12257</c:v>
                </c:pt>
                <c:pt idx="12258">
                  <c:v>12258</c:v>
                </c:pt>
                <c:pt idx="12259">
                  <c:v>12259</c:v>
                </c:pt>
                <c:pt idx="12260">
                  <c:v>12260</c:v>
                </c:pt>
                <c:pt idx="12261">
                  <c:v>12261</c:v>
                </c:pt>
                <c:pt idx="12262">
                  <c:v>12262</c:v>
                </c:pt>
                <c:pt idx="12263">
                  <c:v>12263</c:v>
                </c:pt>
                <c:pt idx="12264">
                  <c:v>12264</c:v>
                </c:pt>
                <c:pt idx="12265">
                  <c:v>12265</c:v>
                </c:pt>
                <c:pt idx="12266">
                  <c:v>12266</c:v>
                </c:pt>
                <c:pt idx="12267">
                  <c:v>12267</c:v>
                </c:pt>
                <c:pt idx="12268">
                  <c:v>12268</c:v>
                </c:pt>
                <c:pt idx="12269">
                  <c:v>12269</c:v>
                </c:pt>
                <c:pt idx="12270">
                  <c:v>12270</c:v>
                </c:pt>
                <c:pt idx="12271">
                  <c:v>12271</c:v>
                </c:pt>
                <c:pt idx="12272">
                  <c:v>12272</c:v>
                </c:pt>
                <c:pt idx="12273">
                  <c:v>12273</c:v>
                </c:pt>
                <c:pt idx="12274">
                  <c:v>12274</c:v>
                </c:pt>
                <c:pt idx="12275">
                  <c:v>12275</c:v>
                </c:pt>
                <c:pt idx="12276">
                  <c:v>12276</c:v>
                </c:pt>
                <c:pt idx="12277">
                  <c:v>12277</c:v>
                </c:pt>
                <c:pt idx="12278">
                  <c:v>12278</c:v>
                </c:pt>
                <c:pt idx="12279">
                  <c:v>12279</c:v>
                </c:pt>
                <c:pt idx="12280">
                  <c:v>12280</c:v>
                </c:pt>
                <c:pt idx="12281">
                  <c:v>12281</c:v>
                </c:pt>
                <c:pt idx="12282">
                  <c:v>12282</c:v>
                </c:pt>
                <c:pt idx="12283">
                  <c:v>12283</c:v>
                </c:pt>
                <c:pt idx="12284">
                  <c:v>12284</c:v>
                </c:pt>
                <c:pt idx="12285">
                  <c:v>12285</c:v>
                </c:pt>
                <c:pt idx="12286">
                  <c:v>12286</c:v>
                </c:pt>
                <c:pt idx="12287">
                  <c:v>12287</c:v>
                </c:pt>
                <c:pt idx="12288">
                  <c:v>12288</c:v>
                </c:pt>
                <c:pt idx="12289">
                  <c:v>12289</c:v>
                </c:pt>
                <c:pt idx="12290">
                  <c:v>12290</c:v>
                </c:pt>
                <c:pt idx="12291">
                  <c:v>12291</c:v>
                </c:pt>
                <c:pt idx="12292">
                  <c:v>12292</c:v>
                </c:pt>
                <c:pt idx="12293">
                  <c:v>12293</c:v>
                </c:pt>
                <c:pt idx="12294">
                  <c:v>12294</c:v>
                </c:pt>
                <c:pt idx="12295">
                  <c:v>12295</c:v>
                </c:pt>
                <c:pt idx="12296">
                  <c:v>12296</c:v>
                </c:pt>
                <c:pt idx="12297">
                  <c:v>12297</c:v>
                </c:pt>
                <c:pt idx="12298">
                  <c:v>12298</c:v>
                </c:pt>
                <c:pt idx="12299">
                  <c:v>12299</c:v>
                </c:pt>
                <c:pt idx="12300">
                  <c:v>12300</c:v>
                </c:pt>
                <c:pt idx="12301">
                  <c:v>12301</c:v>
                </c:pt>
                <c:pt idx="12302">
                  <c:v>12302</c:v>
                </c:pt>
                <c:pt idx="12303">
                  <c:v>12303</c:v>
                </c:pt>
                <c:pt idx="12304">
                  <c:v>12304</c:v>
                </c:pt>
                <c:pt idx="12305">
                  <c:v>12305</c:v>
                </c:pt>
                <c:pt idx="12306">
                  <c:v>12306</c:v>
                </c:pt>
                <c:pt idx="12307">
                  <c:v>12307</c:v>
                </c:pt>
                <c:pt idx="12308">
                  <c:v>12308</c:v>
                </c:pt>
                <c:pt idx="12309">
                  <c:v>12309</c:v>
                </c:pt>
                <c:pt idx="12310">
                  <c:v>12310</c:v>
                </c:pt>
                <c:pt idx="12311">
                  <c:v>12311</c:v>
                </c:pt>
                <c:pt idx="12312">
                  <c:v>12312</c:v>
                </c:pt>
                <c:pt idx="12313">
                  <c:v>12313</c:v>
                </c:pt>
                <c:pt idx="12314">
                  <c:v>12314</c:v>
                </c:pt>
                <c:pt idx="12315">
                  <c:v>12315</c:v>
                </c:pt>
                <c:pt idx="12316">
                  <c:v>12316</c:v>
                </c:pt>
                <c:pt idx="12317">
                  <c:v>12317</c:v>
                </c:pt>
                <c:pt idx="12318">
                  <c:v>12318</c:v>
                </c:pt>
                <c:pt idx="12319">
                  <c:v>12319</c:v>
                </c:pt>
                <c:pt idx="12320">
                  <c:v>12320</c:v>
                </c:pt>
                <c:pt idx="12321">
                  <c:v>12321</c:v>
                </c:pt>
                <c:pt idx="12322">
                  <c:v>12322</c:v>
                </c:pt>
                <c:pt idx="12323">
                  <c:v>12323</c:v>
                </c:pt>
                <c:pt idx="12324">
                  <c:v>12324</c:v>
                </c:pt>
                <c:pt idx="12325">
                  <c:v>12325</c:v>
                </c:pt>
                <c:pt idx="12326">
                  <c:v>12326</c:v>
                </c:pt>
                <c:pt idx="12327">
                  <c:v>12327</c:v>
                </c:pt>
                <c:pt idx="12328">
                  <c:v>12328</c:v>
                </c:pt>
                <c:pt idx="12329">
                  <c:v>12329</c:v>
                </c:pt>
                <c:pt idx="12330">
                  <c:v>12330</c:v>
                </c:pt>
                <c:pt idx="12331">
                  <c:v>12331</c:v>
                </c:pt>
                <c:pt idx="12332">
                  <c:v>12332</c:v>
                </c:pt>
                <c:pt idx="12333">
                  <c:v>12333</c:v>
                </c:pt>
                <c:pt idx="12334">
                  <c:v>12334</c:v>
                </c:pt>
                <c:pt idx="12335">
                  <c:v>12335</c:v>
                </c:pt>
                <c:pt idx="12336">
                  <c:v>12336</c:v>
                </c:pt>
                <c:pt idx="12337">
                  <c:v>12337</c:v>
                </c:pt>
                <c:pt idx="12338">
                  <c:v>12338</c:v>
                </c:pt>
                <c:pt idx="12339">
                  <c:v>12339</c:v>
                </c:pt>
                <c:pt idx="12340">
                  <c:v>12340</c:v>
                </c:pt>
                <c:pt idx="12341">
                  <c:v>12341</c:v>
                </c:pt>
                <c:pt idx="12342">
                  <c:v>12342</c:v>
                </c:pt>
                <c:pt idx="12343">
                  <c:v>12343</c:v>
                </c:pt>
                <c:pt idx="12344">
                  <c:v>12344</c:v>
                </c:pt>
                <c:pt idx="12345">
                  <c:v>12345</c:v>
                </c:pt>
                <c:pt idx="12346">
                  <c:v>12346</c:v>
                </c:pt>
                <c:pt idx="12347">
                  <c:v>12347</c:v>
                </c:pt>
                <c:pt idx="12348">
                  <c:v>12348</c:v>
                </c:pt>
                <c:pt idx="12349">
                  <c:v>12349</c:v>
                </c:pt>
                <c:pt idx="12350">
                  <c:v>12350</c:v>
                </c:pt>
                <c:pt idx="12351">
                  <c:v>12351</c:v>
                </c:pt>
                <c:pt idx="12352">
                  <c:v>12352</c:v>
                </c:pt>
                <c:pt idx="12353">
                  <c:v>12353</c:v>
                </c:pt>
                <c:pt idx="12354">
                  <c:v>12354</c:v>
                </c:pt>
                <c:pt idx="12355">
                  <c:v>12355</c:v>
                </c:pt>
                <c:pt idx="12356">
                  <c:v>12356</c:v>
                </c:pt>
                <c:pt idx="12357">
                  <c:v>12357</c:v>
                </c:pt>
                <c:pt idx="12358">
                  <c:v>12358</c:v>
                </c:pt>
                <c:pt idx="12359">
                  <c:v>12359</c:v>
                </c:pt>
                <c:pt idx="12360">
                  <c:v>12360</c:v>
                </c:pt>
                <c:pt idx="12361">
                  <c:v>12361</c:v>
                </c:pt>
                <c:pt idx="12362">
                  <c:v>12362</c:v>
                </c:pt>
                <c:pt idx="12363">
                  <c:v>12363</c:v>
                </c:pt>
                <c:pt idx="12364">
                  <c:v>12364</c:v>
                </c:pt>
                <c:pt idx="12365">
                  <c:v>12365</c:v>
                </c:pt>
                <c:pt idx="12366">
                  <c:v>12366</c:v>
                </c:pt>
                <c:pt idx="12367">
                  <c:v>12367</c:v>
                </c:pt>
                <c:pt idx="12368">
                  <c:v>12368</c:v>
                </c:pt>
                <c:pt idx="12369">
                  <c:v>12369</c:v>
                </c:pt>
                <c:pt idx="12370">
                  <c:v>12370</c:v>
                </c:pt>
                <c:pt idx="12371">
                  <c:v>12371</c:v>
                </c:pt>
                <c:pt idx="12372">
                  <c:v>12372</c:v>
                </c:pt>
                <c:pt idx="12373">
                  <c:v>12373</c:v>
                </c:pt>
                <c:pt idx="12374">
                  <c:v>12374</c:v>
                </c:pt>
                <c:pt idx="12375">
                  <c:v>12375</c:v>
                </c:pt>
                <c:pt idx="12376">
                  <c:v>12376</c:v>
                </c:pt>
                <c:pt idx="12377">
                  <c:v>12377</c:v>
                </c:pt>
                <c:pt idx="12378">
                  <c:v>12378</c:v>
                </c:pt>
                <c:pt idx="12379">
                  <c:v>12379</c:v>
                </c:pt>
                <c:pt idx="12380">
                  <c:v>12380</c:v>
                </c:pt>
                <c:pt idx="12381">
                  <c:v>12381</c:v>
                </c:pt>
                <c:pt idx="12382">
                  <c:v>12382</c:v>
                </c:pt>
                <c:pt idx="12383">
                  <c:v>12383</c:v>
                </c:pt>
                <c:pt idx="12384">
                  <c:v>12384</c:v>
                </c:pt>
                <c:pt idx="12385">
                  <c:v>12385</c:v>
                </c:pt>
                <c:pt idx="12386">
                  <c:v>12386</c:v>
                </c:pt>
                <c:pt idx="12387">
                  <c:v>12387</c:v>
                </c:pt>
                <c:pt idx="12388">
                  <c:v>12388</c:v>
                </c:pt>
                <c:pt idx="12389">
                  <c:v>12389</c:v>
                </c:pt>
                <c:pt idx="12390">
                  <c:v>12390</c:v>
                </c:pt>
                <c:pt idx="12391">
                  <c:v>12391</c:v>
                </c:pt>
                <c:pt idx="12392">
                  <c:v>12392</c:v>
                </c:pt>
                <c:pt idx="12393">
                  <c:v>12393</c:v>
                </c:pt>
                <c:pt idx="12394">
                  <c:v>12394</c:v>
                </c:pt>
                <c:pt idx="12395">
                  <c:v>12395</c:v>
                </c:pt>
                <c:pt idx="12396">
                  <c:v>12396</c:v>
                </c:pt>
                <c:pt idx="12397">
                  <c:v>12397</c:v>
                </c:pt>
                <c:pt idx="12398">
                  <c:v>12398</c:v>
                </c:pt>
                <c:pt idx="12399">
                  <c:v>12399</c:v>
                </c:pt>
                <c:pt idx="12400">
                  <c:v>12400</c:v>
                </c:pt>
                <c:pt idx="12401">
                  <c:v>12401</c:v>
                </c:pt>
                <c:pt idx="12402">
                  <c:v>12402</c:v>
                </c:pt>
                <c:pt idx="12403">
                  <c:v>12403</c:v>
                </c:pt>
                <c:pt idx="12404">
                  <c:v>12404</c:v>
                </c:pt>
                <c:pt idx="12405">
                  <c:v>12405</c:v>
                </c:pt>
                <c:pt idx="12406">
                  <c:v>12406</c:v>
                </c:pt>
                <c:pt idx="12407">
                  <c:v>12407</c:v>
                </c:pt>
                <c:pt idx="12408">
                  <c:v>12408</c:v>
                </c:pt>
                <c:pt idx="12409">
                  <c:v>12409</c:v>
                </c:pt>
                <c:pt idx="12410">
                  <c:v>12410</c:v>
                </c:pt>
                <c:pt idx="12411">
                  <c:v>12411</c:v>
                </c:pt>
                <c:pt idx="12412">
                  <c:v>12412</c:v>
                </c:pt>
                <c:pt idx="12413">
                  <c:v>12413</c:v>
                </c:pt>
                <c:pt idx="12414">
                  <c:v>12414</c:v>
                </c:pt>
                <c:pt idx="12415">
                  <c:v>12415</c:v>
                </c:pt>
                <c:pt idx="12416">
                  <c:v>12416</c:v>
                </c:pt>
                <c:pt idx="12417">
                  <c:v>12417</c:v>
                </c:pt>
                <c:pt idx="12418">
                  <c:v>12418</c:v>
                </c:pt>
                <c:pt idx="12419">
                  <c:v>12419</c:v>
                </c:pt>
                <c:pt idx="12420">
                  <c:v>12420</c:v>
                </c:pt>
                <c:pt idx="12421">
                  <c:v>12421</c:v>
                </c:pt>
                <c:pt idx="12422">
                  <c:v>12422</c:v>
                </c:pt>
                <c:pt idx="12423">
                  <c:v>12423</c:v>
                </c:pt>
                <c:pt idx="12424">
                  <c:v>12424</c:v>
                </c:pt>
                <c:pt idx="12425">
                  <c:v>12425</c:v>
                </c:pt>
                <c:pt idx="12426">
                  <c:v>12426</c:v>
                </c:pt>
                <c:pt idx="12427">
                  <c:v>12427</c:v>
                </c:pt>
                <c:pt idx="12428">
                  <c:v>12428</c:v>
                </c:pt>
                <c:pt idx="12429">
                  <c:v>12429</c:v>
                </c:pt>
                <c:pt idx="12430">
                  <c:v>12430</c:v>
                </c:pt>
                <c:pt idx="12431">
                  <c:v>12431</c:v>
                </c:pt>
                <c:pt idx="12432">
                  <c:v>12432</c:v>
                </c:pt>
                <c:pt idx="12433">
                  <c:v>12433</c:v>
                </c:pt>
                <c:pt idx="12434">
                  <c:v>12434</c:v>
                </c:pt>
                <c:pt idx="12435">
                  <c:v>12435</c:v>
                </c:pt>
                <c:pt idx="12436">
                  <c:v>12436</c:v>
                </c:pt>
                <c:pt idx="12437">
                  <c:v>12437</c:v>
                </c:pt>
                <c:pt idx="12438">
                  <c:v>12438</c:v>
                </c:pt>
                <c:pt idx="12439">
                  <c:v>12439</c:v>
                </c:pt>
                <c:pt idx="12440">
                  <c:v>12440</c:v>
                </c:pt>
                <c:pt idx="12441">
                  <c:v>12441</c:v>
                </c:pt>
                <c:pt idx="12442">
                  <c:v>12442</c:v>
                </c:pt>
                <c:pt idx="12443">
                  <c:v>12443</c:v>
                </c:pt>
                <c:pt idx="12444">
                  <c:v>12444</c:v>
                </c:pt>
                <c:pt idx="12445">
                  <c:v>12445</c:v>
                </c:pt>
                <c:pt idx="12446">
                  <c:v>12446</c:v>
                </c:pt>
                <c:pt idx="12447">
                  <c:v>12447</c:v>
                </c:pt>
                <c:pt idx="12448">
                  <c:v>12448</c:v>
                </c:pt>
                <c:pt idx="12449">
                  <c:v>12449</c:v>
                </c:pt>
                <c:pt idx="12450">
                  <c:v>12450</c:v>
                </c:pt>
                <c:pt idx="12451">
                  <c:v>12451</c:v>
                </c:pt>
                <c:pt idx="12452">
                  <c:v>12452</c:v>
                </c:pt>
                <c:pt idx="12453">
                  <c:v>12453</c:v>
                </c:pt>
                <c:pt idx="12454">
                  <c:v>12454</c:v>
                </c:pt>
                <c:pt idx="12455">
                  <c:v>12455</c:v>
                </c:pt>
                <c:pt idx="12456">
                  <c:v>12456</c:v>
                </c:pt>
                <c:pt idx="12457">
                  <c:v>12457</c:v>
                </c:pt>
                <c:pt idx="12458">
                  <c:v>12458</c:v>
                </c:pt>
                <c:pt idx="12459">
                  <c:v>12459</c:v>
                </c:pt>
                <c:pt idx="12460">
                  <c:v>12460</c:v>
                </c:pt>
                <c:pt idx="12461">
                  <c:v>12461</c:v>
                </c:pt>
                <c:pt idx="12462">
                  <c:v>12462</c:v>
                </c:pt>
                <c:pt idx="12463">
                  <c:v>12463</c:v>
                </c:pt>
                <c:pt idx="12464">
                  <c:v>12464</c:v>
                </c:pt>
                <c:pt idx="12465">
                  <c:v>12465</c:v>
                </c:pt>
                <c:pt idx="12466">
                  <c:v>12466</c:v>
                </c:pt>
                <c:pt idx="12467">
                  <c:v>12467</c:v>
                </c:pt>
                <c:pt idx="12468">
                  <c:v>12468</c:v>
                </c:pt>
                <c:pt idx="12469">
                  <c:v>12469</c:v>
                </c:pt>
                <c:pt idx="12470">
                  <c:v>12470</c:v>
                </c:pt>
                <c:pt idx="12471">
                  <c:v>12471</c:v>
                </c:pt>
                <c:pt idx="12472">
                  <c:v>12472</c:v>
                </c:pt>
                <c:pt idx="12473">
                  <c:v>12473</c:v>
                </c:pt>
                <c:pt idx="12474">
                  <c:v>12474</c:v>
                </c:pt>
                <c:pt idx="12475">
                  <c:v>12475</c:v>
                </c:pt>
                <c:pt idx="12476">
                  <c:v>12476</c:v>
                </c:pt>
                <c:pt idx="12477">
                  <c:v>12477</c:v>
                </c:pt>
                <c:pt idx="12478">
                  <c:v>12478</c:v>
                </c:pt>
                <c:pt idx="12479">
                  <c:v>12479</c:v>
                </c:pt>
                <c:pt idx="12480">
                  <c:v>12480</c:v>
                </c:pt>
                <c:pt idx="12481">
                  <c:v>12481</c:v>
                </c:pt>
                <c:pt idx="12482">
                  <c:v>12482</c:v>
                </c:pt>
                <c:pt idx="12483">
                  <c:v>12483</c:v>
                </c:pt>
                <c:pt idx="12484">
                  <c:v>12484</c:v>
                </c:pt>
                <c:pt idx="12485">
                  <c:v>12485</c:v>
                </c:pt>
                <c:pt idx="12486">
                  <c:v>12486</c:v>
                </c:pt>
                <c:pt idx="12487">
                  <c:v>12487</c:v>
                </c:pt>
                <c:pt idx="12488">
                  <c:v>12488</c:v>
                </c:pt>
                <c:pt idx="12489">
                  <c:v>12489</c:v>
                </c:pt>
                <c:pt idx="12490">
                  <c:v>12490</c:v>
                </c:pt>
                <c:pt idx="12491">
                  <c:v>12491</c:v>
                </c:pt>
                <c:pt idx="12492">
                  <c:v>12492</c:v>
                </c:pt>
                <c:pt idx="12493">
                  <c:v>12493</c:v>
                </c:pt>
                <c:pt idx="12494">
                  <c:v>12494</c:v>
                </c:pt>
                <c:pt idx="12495">
                  <c:v>12495</c:v>
                </c:pt>
                <c:pt idx="12496">
                  <c:v>12496</c:v>
                </c:pt>
                <c:pt idx="12497">
                  <c:v>12497</c:v>
                </c:pt>
                <c:pt idx="12498">
                  <c:v>12498</c:v>
                </c:pt>
                <c:pt idx="12499">
                  <c:v>12499</c:v>
                </c:pt>
                <c:pt idx="12500">
                  <c:v>12500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EtOHMix50!$G$23:$G$25023</c:f>
              <c:numCache>
                <c:formatCode>General</c:formatCode>
                <c:ptCount val="25001"/>
                <c:pt idx="0">
                  <c:v>48</c:v>
                </c:pt>
                <c:pt idx="1">
                  <c:v>97</c:v>
                </c:pt>
                <c:pt idx="2">
                  <c:v>123</c:v>
                </c:pt>
                <c:pt idx="3">
                  <c:v>123</c:v>
                </c:pt>
                <c:pt idx="4">
                  <c:v>136</c:v>
                </c:pt>
                <c:pt idx="5">
                  <c:v>143</c:v>
                </c:pt>
                <c:pt idx="6">
                  <c:v>148</c:v>
                </c:pt>
                <c:pt idx="7">
                  <c:v>157</c:v>
                </c:pt>
                <c:pt idx="8">
                  <c:v>161</c:v>
                </c:pt>
                <c:pt idx="9">
                  <c:v>148</c:v>
                </c:pt>
                <c:pt idx="10">
                  <c:v>153</c:v>
                </c:pt>
                <c:pt idx="11">
                  <c:v>149</c:v>
                </c:pt>
                <c:pt idx="12">
                  <c:v>150</c:v>
                </c:pt>
                <c:pt idx="13">
                  <c:v>165</c:v>
                </c:pt>
                <c:pt idx="14">
                  <c:v>163</c:v>
                </c:pt>
                <c:pt idx="15">
                  <c:v>164</c:v>
                </c:pt>
                <c:pt idx="16">
                  <c:v>168</c:v>
                </c:pt>
                <c:pt idx="17">
                  <c:v>170</c:v>
                </c:pt>
                <c:pt idx="18">
                  <c:v>176</c:v>
                </c:pt>
                <c:pt idx="19">
                  <c:v>169</c:v>
                </c:pt>
                <c:pt idx="20">
                  <c:v>167</c:v>
                </c:pt>
                <c:pt idx="21">
                  <c:v>175</c:v>
                </c:pt>
                <c:pt idx="22">
                  <c:v>172</c:v>
                </c:pt>
                <c:pt idx="23">
                  <c:v>170</c:v>
                </c:pt>
                <c:pt idx="24">
                  <c:v>183</c:v>
                </c:pt>
                <c:pt idx="25">
                  <c:v>175</c:v>
                </c:pt>
                <c:pt idx="26">
                  <c:v>168</c:v>
                </c:pt>
                <c:pt idx="27">
                  <c:v>176</c:v>
                </c:pt>
                <c:pt idx="28">
                  <c:v>181</c:v>
                </c:pt>
                <c:pt idx="29">
                  <c:v>185</c:v>
                </c:pt>
                <c:pt idx="30">
                  <c:v>193</c:v>
                </c:pt>
                <c:pt idx="31">
                  <c:v>182</c:v>
                </c:pt>
                <c:pt idx="32">
                  <c:v>184</c:v>
                </c:pt>
                <c:pt idx="33">
                  <c:v>197</c:v>
                </c:pt>
                <c:pt idx="34">
                  <c:v>181</c:v>
                </c:pt>
                <c:pt idx="35">
                  <c:v>174</c:v>
                </c:pt>
                <c:pt idx="36">
                  <c:v>184</c:v>
                </c:pt>
                <c:pt idx="37">
                  <c:v>194</c:v>
                </c:pt>
                <c:pt idx="38">
                  <c:v>170</c:v>
                </c:pt>
                <c:pt idx="39">
                  <c:v>175</c:v>
                </c:pt>
                <c:pt idx="40">
                  <c:v>180</c:v>
                </c:pt>
                <c:pt idx="41">
                  <c:v>174</c:v>
                </c:pt>
                <c:pt idx="42">
                  <c:v>181</c:v>
                </c:pt>
                <c:pt idx="43">
                  <c:v>180</c:v>
                </c:pt>
                <c:pt idx="44">
                  <c:v>186</c:v>
                </c:pt>
                <c:pt idx="45">
                  <c:v>183</c:v>
                </c:pt>
                <c:pt idx="46">
                  <c:v>188</c:v>
                </c:pt>
                <c:pt idx="47">
                  <c:v>184</c:v>
                </c:pt>
                <c:pt idx="48">
                  <c:v>192</c:v>
                </c:pt>
                <c:pt idx="49">
                  <c:v>194</c:v>
                </c:pt>
                <c:pt idx="50">
                  <c:v>198</c:v>
                </c:pt>
                <c:pt idx="51">
                  <c:v>197</c:v>
                </c:pt>
                <c:pt idx="52">
                  <c:v>179</c:v>
                </c:pt>
                <c:pt idx="53">
                  <c:v>188</c:v>
                </c:pt>
                <c:pt idx="54">
                  <c:v>184</c:v>
                </c:pt>
                <c:pt idx="55">
                  <c:v>187</c:v>
                </c:pt>
                <c:pt idx="56">
                  <c:v>189</c:v>
                </c:pt>
                <c:pt idx="57">
                  <c:v>187</c:v>
                </c:pt>
                <c:pt idx="58">
                  <c:v>184</c:v>
                </c:pt>
                <c:pt idx="59">
                  <c:v>188</c:v>
                </c:pt>
                <c:pt idx="60">
                  <c:v>191</c:v>
                </c:pt>
                <c:pt idx="61">
                  <c:v>203</c:v>
                </c:pt>
                <c:pt idx="62">
                  <c:v>207</c:v>
                </c:pt>
                <c:pt idx="63">
                  <c:v>206</c:v>
                </c:pt>
                <c:pt idx="64">
                  <c:v>199</c:v>
                </c:pt>
                <c:pt idx="65">
                  <c:v>198</c:v>
                </c:pt>
                <c:pt idx="66">
                  <c:v>187</c:v>
                </c:pt>
                <c:pt idx="67">
                  <c:v>196</c:v>
                </c:pt>
                <c:pt idx="68">
                  <c:v>192</c:v>
                </c:pt>
                <c:pt idx="69">
                  <c:v>194</c:v>
                </c:pt>
                <c:pt idx="70">
                  <c:v>182</c:v>
                </c:pt>
                <c:pt idx="71">
                  <c:v>187</c:v>
                </c:pt>
                <c:pt idx="72">
                  <c:v>193</c:v>
                </c:pt>
                <c:pt idx="73">
                  <c:v>186</c:v>
                </c:pt>
                <c:pt idx="74">
                  <c:v>186</c:v>
                </c:pt>
                <c:pt idx="75">
                  <c:v>183</c:v>
                </c:pt>
                <c:pt idx="76">
                  <c:v>176</c:v>
                </c:pt>
                <c:pt idx="77">
                  <c:v>185</c:v>
                </c:pt>
                <c:pt idx="78">
                  <c:v>194</c:v>
                </c:pt>
                <c:pt idx="79">
                  <c:v>187</c:v>
                </c:pt>
                <c:pt idx="80">
                  <c:v>194</c:v>
                </c:pt>
                <c:pt idx="81">
                  <c:v>181</c:v>
                </c:pt>
                <c:pt idx="82">
                  <c:v>188</c:v>
                </c:pt>
                <c:pt idx="83">
                  <c:v>196</c:v>
                </c:pt>
                <c:pt idx="84">
                  <c:v>182</c:v>
                </c:pt>
                <c:pt idx="85">
                  <c:v>186</c:v>
                </c:pt>
                <c:pt idx="86">
                  <c:v>177</c:v>
                </c:pt>
                <c:pt idx="87">
                  <c:v>194</c:v>
                </c:pt>
                <c:pt idx="88">
                  <c:v>195</c:v>
                </c:pt>
                <c:pt idx="89">
                  <c:v>202</c:v>
                </c:pt>
                <c:pt idx="90">
                  <c:v>195</c:v>
                </c:pt>
                <c:pt idx="91">
                  <c:v>190</c:v>
                </c:pt>
                <c:pt idx="92">
                  <c:v>204</c:v>
                </c:pt>
                <c:pt idx="93">
                  <c:v>200</c:v>
                </c:pt>
                <c:pt idx="94">
                  <c:v>188</c:v>
                </c:pt>
                <c:pt idx="95">
                  <c:v>196</c:v>
                </c:pt>
                <c:pt idx="96">
                  <c:v>186</c:v>
                </c:pt>
                <c:pt idx="97">
                  <c:v>179</c:v>
                </c:pt>
                <c:pt idx="98">
                  <c:v>184</c:v>
                </c:pt>
                <c:pt idx="99">
                  <c:v>182</c:v>
                </c:pt>
                <c:pt idx="100">
                  <c:v>192</c:v>
                </c:pt>
                <c:pt idx="101">
                  <c:v>187</c:v>
                </c:pt>
                <c:pt idx="102">
                  <c:v>196</c:v>
                </c:pt>
                <c:pt idx="103">
                  <c:v>192</c:v>
                </c:pt>
                <c:pt idx="104">
                  <c:v>192</c:v>
                </c:pt>
                <c:pt idx="105">
                  <c:v>181</c:v>
                </c:pt>
                <c:pt idx="106">
                  <c:v>187</c:v>
                </c:pt>
                <c:pt idx="107">
                  <c:v>176</c:v>
                </c:pt>
                <c:pt idx="108">
                  <c:v>183</c:v>
                </c:pt>
                <c:pt idx="109">
                  <c:v>189</c:v>
                </c:pt>
                <c:pt idx="110">
                  <c:v>188</c:v>
                </c:pt>
                <c:pt idx="111">
                  <c:v>190</c:v>
                </c:pt>
                <c:pt idx="112">
                  <c:v>199</c:v>
                </c:pt>
                <c:pt idx="113">
                  <c:v>190</c:v>
                </c:pt>
                <c:pt idx="114">
                  <c:v>206</c:v>
                </c:pt>
                <c:pt idx="115">
                  <c:v>201</c:v>
                </c:pt>
                <c:pt idx="116">
                  <c:v>196</c:v>
                </c:pt>
                <c:pt idx="117">
                  <c:v>206</c:v>
                </c:pt>
                <c:pt idx="118">
                  <c:v>204</c:v>
                </c:pt>
                <c:pt idx="119">
                  <c:v>196</c:v>
                </c:pt>
                <c:pt idx="120">
                  <c:v>202</c:v>
                </c:pt>
                <c:pt idx="121">
                  <c:v>193</c:v>
                </c:pt>
                <c:pt idx="122">
                  <c:v>193</c:v>
                </c:pt>
                <c:pt idx="123">
                  <c:v>187</c:v>
                </c:pt>
                <c:pt idx="124">
                  <c:v>185</c:v>
                </c:pt>
                <c:pt idx="125">
                  <c:v>176</c:v>
                </c:pt>
                <c:pt idx="126">
                  <c:v>199</c:v>
                </c:pt>
                <c:pt idx="127">
                  <c:v>202</c:v>
                </c:pt>
                <c:pt idx="128">
                  <c:v>198</c:v>
                </c:pt>
                <c:pt idx="129">
                  <c:v>209</c:v>
                </c:pt>
                <c:pt idx="130">
                  <c:v>199</c:v>
                </c:pt>
                <c:pt idx="131">
                  <c:v>208</c:v>
                </c:pt>
                <c:pt idx="132">
                  <c:v>199</c:v>
                </c:pt>
                <c:pt idx="133">
                  <c:v>203</c:v>
                </c:pt>
                <c:pt idx="134">
                  <c:v>192</c:v>
                </c:pt>
                <c:pt idx="135">
                  <c:v>189</c:v>
                </c:pt>
                <c:pt idx="136">
                  <c:v>194</c:v>
                </c:pt>
                <c:pt idx="137">
                  <c:v>196</c:v>
                </c:pt>
                <c:pt idx="138">
                  <c:v>202</c:v>
                </c:pt>
                <c:pt idx="139">
                  <c:v>183</c:v>
                </c:pt>
                <c:pt idx="140">
                  <c:v>189</c:v>
                </c:pt>
                <c:pt idx="141">
                  <c:v>192</c:v>
                </c:pt>
                <c:pt idx="142">
                  <c:v>190</c:v>
                </c:pt>
                <c:pt idx="143">
                  <c:v>186</c:v>
                </c:pt>
                <c:pt idx="144">
                  <c:v>189</c:v>
                </c:pt>
                <c:pt idx="145">
                  <c:v>198</c:v>
                </c:pt>
                <c:pt idx="146">
                  <c:v>174</c:v>
                </c:pt>
                <c:pt idx="147">
                  <c:v>184</c:v>
                </c:pt>
                <c:pt idx="148">
                  <c:v>198</c:v>
                </c:pt>
                <c:pt idx="149">
                  <c:v>202</c:v>
                </c:pt>
                <c:pt idx="150">
                  <c:v>185</c:v>
                </c:pt>
                <c:pt idx="151">
                  <c:v>205</c:v>
                </c:pt>
                <c:pt idx="152">
                  <c:v>197</c:v>
                </c:pt>
                <c:pt idx="153">
                  <c:v>203</c:v>
                </c:pt>
                <c:pt idx="154">
                  <c:v>211</c:v>
                </c:pt>
                <c:pt idx="155">
                  <c:v>189</c:v>
                </c:pt>
                <c:pt idx="156">
                  <c:v>193</c:v>
                </c:pt>
                <c:pt idx="157">
                  <c:v>185</c:v>
                </c:pt>
                <c:pt idx="158">
                  <c:v>191</c:v>
                </c:pt>
                <c:pt idx="159">
                  <c:v>206</c:v>
                </c:pt>
                <c:pt idx="160">
                  <c:v>203</c:v>
                </c:pt>
                <c:pt idx="161">
                  <c:v>187</c:v>
                </c:pt>
                <c:pt idx="162">
                  <c:v>194</c:v>
                </c:pt>
                <c:pt idx="163">
                  <c:v>196</c:v>
                </c:pt>
                <c:pt idx="164">
                  <c:v>190</c:v>
                </c:pt>
                <c:pt idx="165">
                  <c:v>191</c:v>
                </c:pt>
                <c:pt idx="166">
                  <c:v>194</c:v>
                </c:pt>
                <c:pt idx="167">
                  <c:v>183</c:v>
                </c:pt>
                <c:pt idx="168">
                  <c:v>189</c:v>
                </c:pt>
                <c:pt idx="169">
                  <c:v>184</c:v>
                </c:pt>
                <c:pt idx="170">
                  <c:v>173</c:v>
                </c:pt>
                <c:pt idx="171">
                  <c:v>167</c:v>
                </c:pt>
                <c:pt idx="172">
                  <c:v>190</c:v>
                </c:pt>
                <c:pt idx="173">
                  <c:v>178</c:v>
                </c:pt>
                <c:pt idx="174">
                  <c:v>185</c:v>
                </c:pt>
                <c:pt idx="175">
                  <c:v>186</c:v>
                </c:pt>
                <c:pt idx="176">
                  <c:v>186</c:v>
                </c:pt>
                <c:pt idx="177">
                  <c:v>182</c:v>
                </c:pt>
                <c:pt idx="178">
                  <c:v>196</c:v>
                </c:pt>
                <c:pt idx="179">
                  <c:v>201</c:v>
                </c:pt>
                <c:pt idx="180">
                  <c:v>191</c:v>
                </c:pt>
                <c:pt idx="181">
                  <c:v>193</c:v>
                </c:pt>
                <c:pt idx="182">
                  <c:v>206</c:v>
                </c:pt>
                <c:pt idx="183">
                  <c:v>204</c:v>
                </c:pt>
                <c:pt idx="184">
                  <c:v>204</c:v>
                </c:pt>
                <c:pt idx="185">
                  <c:v>207</c:v>
                </c:pt>
                <c:pt idx="186">
                  <c:v>209</c:v>
                </c:pt>
                <c:pt idx="187">
                  <c:v>204</c:v>
                </c:pt>
                <c:pt idx="188">
                  <c:v>200</c:v>
                </c:pt>
                <c:pt idx="189">
                  <c:v>203</c:v>
                </c:pt>
                <c:pt idx="190">
                  <c:v>205</c:v>
                </c:pt>
                <c:pt idx="191">
                  <c:v>215</c:v>
                </c:pt>
                <c:pt idx="192">
                  <c:v>217</c:v>
                </c:pt>
                <c:pt idx="193">
                  <c:v>223</c:v>
                </c:pt>
                <c:pt idx="194">
                  <c:v>216</c:v>
                </c:pt>
                <c:pt idx="195">
                  <c:v>225</c:v>
                </c:pt>
                <c:pt idx="196">
                  <c:v>216</c:v>
                </c:pt>
                <c:pt idx="197">
                  <c:v>211</c:v>
                </c:pt>
                <c:pt idx="198">
                  <c:v>219</c:v>
                </c:pt>
                <c:pt idx="199">
                  <c:v>224</c:v>
                </c:pt>
                <c:pt idx="200">
                  <c:v>234</c:v>
                </c:pt>
                <c:pt idx="201">
                  <c:v>222</c:v>
                </c:pt>
                <c:pt idx="202">
                  <c:v>207</c:v>
                </c:pt>
                <c:pt idx="203">
                  <c:v>210</c:v>
                </c:pt>
                <c:pt idx="204">
                  <c:v>220</c:v>
                </c:pt>
                <c:pt idx="205">
                  <c:v>203</c:v>
                </c:pt>
                <c:pt idx="206">
                  <c:v>197</c:v>
                </c:pt>
                <c:pt idx="207">
                  <c:v>211</c:v>
                </c:pt>
                <c:pt idx="208">
                  <c:v>203</c:v>
                </c:pt>
                <c:pt idx="209">
                  <c:v>197</c:v>
                </c:pt>
                <c:pt idx="210">
                  <c:v>195</c:v>
                </c:pt>
                <c:pt idx="211">
                  <c:v>179</c:v>
                </c:pt>
                <c:pt idx="212">
                  <c:v>182</c:v>
                </c:pt>
                <c:pt idx="213">
                  <c:v>186</c:v>
                </c:pt>
                <c:pt idx="214">
                  <c:v>191</c:v>
                </c:pt>
                <c:pt idx="215">
                  <c:v>189</c:v>
                </c:pt>
                <c:pt idx="216">
                  <c:v>195</c:v>
                </c:pt>
                <c:pt idx="217">
                  <c:v>199</c:v>
                </c:pt>
                <c:pt idx="218">
                  <c:v>207</c:v>
                </c:pt>
                <c:pt idx="219">
                  <c:v>201</c:v>
                </c:pt>
                <c:pt idx="220">
                  <c:v>205</c:v>
                </c:pt>
                <c:pt idx="221">
                  <c:v>200</c:v>
                </c:pt>
                <c:pt idx="222">
                  <c:v>202</c:v>
                </c:pt>
                <c:pt idx="223">
                  <c:v>195</c:v>
                </c:pt>
                <c:pt idx="224">
                  <c:v>208</c:v>
                </c:pt>
                <c:pt idx="225">
                  <c:v>201</c:v>
                </c:pt>
                <c:pt idx="226">
                  <c:v>200</c:v>
                </c:pt>
                <c:pt idx="227">
                  <c:v>197</c:v>
                </c:pt>
                <c:pt idx="228">
                  <c:v>185</c:v>
                </c:pt>
                <c:pt idx="229">
                  <c:v>203</c:v>
                </c:pt>
                <c:pt idx="230">
                  <c:v>191</c:v>
                </c:pt>
                <c:pt idx="231">
                  <c:v>191</c:v>
                </c:pt>
                <c:pt idx="232">
                  <c:v>184</c:v>
                </c:pt>
                <c:pt idx="233">
                  <c:v>199</c:v>
                </c:pt>
                <c:pt idx="234">
                  <c:v>197</c:v>
                </c:pt>
                <c:pt idx="235">
                  <c:v>204</c:v>
                </c:pt>
                <c:pt idx="236">
                  <c:v>196</c:v>
                </c:pt>
                <c:pt idx="237">
                  <c:v>196</c:v>
                </c:pt>
                <c:pt idx="238">
                  <c:v>199</c:v>
                </c:pt>
                <c:pt idx="239">
                  <c:v>206</c:v>
                </c:pt>
                <c:pt idx="240">
                  <c:v>201</c:v>
                </c:pt>
                <c:pt idx="241">
                  <c:v>196</c:v>
                </c:pt>
                <c:pt idx="242">
                  <c:v>203</c:v>
                </c:pt>
                <c:pt idx="243">
                  <c:v>201</c:v>
                </c:pt>
                <c:pt idx="244">
                  <c:v>195</c:v>
                </c:pt>
                <c:pt idx="245">
                  <c:v>198</c:v>
                </c:pt>
                <c:pt idx="246">
                  <c:v>190</c:v>
                </c:pt>
                <c:pt idx="247">
                  <c:v>192</c:v>
                </c:pt>
                <c:pt idx="248">
                  <c:v>197</c:v>
                </c:pt>
                <c:pt idx="249">
                  <c:v>205</c:v>
                </c:pt>
                <c:pt idx="250">
                  <c:v>181</c:v>
                </c:pt>
                <c:pt idx="251">
                  <c:v>199</c:v>
                </c:pt>
                <c:pt idx="252">
                  <c:v>198</c:v>
                </c:pt>
                <c:pt idx="253">
                  <c:v>189</c:v>
                </c:pt>
                <c:pt idx="254">
                  <c:v>198</c:v>
                </c:pt>
                <c:pt idx="255">
                  <c:v>199</c:v>
                </c:pt>
                <c:pt idx="256">
                  <c:v>197</c:v>
                </c:pt>
                <c:pt idx="257">
                  <c:v>200</c:v>
                </c:pt>
                <c:pt idx="258">
                  <c:v>194</c:v>
                </c:pt>
                <c:pt idx="259">
                  <c:v>196</c:v>
                </c:pt>
                <c:pt idx="260">
                  <c:v>202</c:v>
                </c:pt>
                <c:pt idx="261">
                  <c:v>194</c:v>
                </c:pt>
                <c:pt idx="262">
                  <c:v>198</c:v>
                </c:pt>
                <c:pt idx="263">
                  <c:v>201</c:v>
                </c:pt>
                <c:pt idx="264">
                  <c:v>196</c:v>
                </c:pt>
                <c:pt idx="265">
                  <c:v>209</c:v>
                </c:pt>
                <c:pt idx="266">
                  <c:v>204</c:v>
                </c:pt>
                <c:pt idx="267">
                  <c:v>193</c:v>
                </c:pt>
                <c:pt idx="268">
                  <c:v>194</c:v>
                </c:pt>
                <c:pt idx="269">
                  <c:v>195</c:v>
                </c:pt>
                <c:pt idx="270">
                  <c:v>191</c:v>
                </c:pt>
                <c:pt idx="271">
                  <c:v>187</c:v>
                </c:pt>
                <c:pt idx="272">
                  <c:v>189</c:v>
                </c:pt>
                <c:pt idx="273">
                  <c:v>205</c:v>
                </c:pt>
                <c:pt idx="274">
                  <c:v>204</c:v>
                </c:pt>
                <c:pt idx="275">
                  <c:v>200</c:v>
                </c:pt>
                <c:pt idx="276">
                  <c:v>193</c:v>
                </c:pt>
                <c:pt idx="277">
                  <c:v>204</c:v>
                </c:pt>
                <c:pt idx="278">
                  <c:v>205</c:v>
                </c:pt>
                <c:pt idx="279">
                  <c:v>203</c:v>
                </c:pt>
                <c:pt idx="280">
                  <c:v>210</c:v>
                </c:pt>
                <c:pt idx="281">
                  <c:v>204</c:v>
                </c:pt>
                <c:pt idx="282">
                  <c:v>205</c:v>
                </c:pt>
                <c:pt idx="283">
                  <c:v>213</c:v>
                </c:pt>
                <c:pt idx="284">
                  <c:v>203</c:v>
                </c:pt>
                <c:pt idx="285">
                  <c:v>207</c:v>
                </c:pt>
                <c:pt idx="286">
                  <c:v>209</c:v>
                </c:pt>
                <c:pt idx="287">
                  <c:v>194</c:v>
                </c:pt>
                <c:pt idx="288">
                  <c:v>206</c:v>
                </c:pt>
                <c:pt idx="289">
                  <c:v>211</c:v>
                </c:pt>
                <c:pt idx="290">
                  <c:v>199</c:v>
                </c:pt>
                <c:pt idx="291">
                  <c:v>198</c:v>
                </c:pt>
                <c:pt idx="292">
                  <c:v>195</c:v>
                </c:pt>
                <c:pt idx="293">
                  <c:v>187</c:v>
                </c:pt>
                <c:pt idx="294">
                  <c:v>183</c:v>
                </c:pt>
                <c:pt idx="295">
                  <c:v>184</c:v>
                </c:pt>
                <c:pt idx="296">
                  <c:v>212</c:v>
                </c:pt>
                <c:pt idx="297">
                  <c:v>201</c:v>
                </c:pt>
                <c:pt idx="298">
                  <c:v>182</c:v>
                </c:pt>
                <c:pt idx="299">
                  <c:v>193</c:v>
                </c:pt>
                <c:pt idx="300">
                  <c:v>192</c:v>
                </c:pt>
                <c:pt idx="301">
                  <c:v>191</c:v>
                </c:pt>
                <c:pt idx="302">
                  <c:v>179</c:v>
                </c:pt>
                <c:pt idx="303">
                  <c:v>184</c:v>
                </c:pt>
                <c:pt idx="304">
                  <c:v>188</c:v>
                </c:pt>
                <c:pt idx="305">
                  <c:v>185</c:v>
                </c:pt>
                <c:pt idx="306">
                  <c:v>202</c:v>
                </c:pt>
                <c:pt idx="307">
                  <c:v>194</c:v>
                </c:pt>
                <c:pt idx="308">
                  <c:v>195</c:v>
                </c:pt>
                <c:pt idx="309">
                  <c:v>195</c:v>
                </c:pt>
                <c:pt idx="310">
                  <c:v>197</c:v>
                </c:pt>
                <c:pt idx="311">
                  <c:v>201</c:v>
                </c:pt>
                <c:pt idx="312">
                  <c:v>199</c:v>
                </c:pt>
                <c:pt idx="313">
                  <c:v>198</c:v>
                </c:pt>
                <c:pt idx="314">
                  <c:v>188</c:v>
                </c:pt>
                <c:pt idx="315">
                  <c:v>190</c:v>
                </c:pt>
                <c:pt idx="316">
                  <c:v>194</c:v>
                </c:pt>
                <c:pt idx="317">
                  <c:v>187</c:v>
                </c:pt>
                <c:pt idx="318">
                  <c:v>187</c:v>
                </c:pt>
                <c:pt idx="319">
                  <c:v>192</c:v>
                </c:pt>
                <c:pt idx="320">
                  <c:v>199</c:v>
                </c:pt>
                <c:pt idx="321">
                  <c:v>223</c:v>
                </c:pt>
                <c:pt idx="322">
                  <c:v>212</c:v>
                </c:pt>
                <c:pt idx="323">
                  <c:v>207</c:v>
                </c:pt>
                <c:pt idx="324">
                  <c:v>209</c:v>
                </c:pt>
                <c:pt idx="325">
                  <c:v>206</c:v>
                </c:pt>
                <c:pt idx="326">
                  <c:v>202</c:v>
                </c:pt>
                <c:pt idx="327">
                  <c:v>201</c:v>
                </c:pt>
                <c:pt idx="328">
                  <c:v>214</c:v>
                </c:pt>
                <c:pt idx="329">
                  <c:v>217</c:v>
                </c:pt>
                <c:pt idx="330">
                  <c:v>205</c:v>
                </c:pt>
                <c:pt idx="331">
                  <c:v>210</c:v>
                </c:pt>
                <c:pt idx="332">
                  <c:v>210</c:v>
                </c:pt>
                <c:pt idx="333">
                  <c:v>197</c:v>
                </c:pt>
                <c:pt idx="334">
                  <c:v>202</c:v>
                </c:pt>
                <c:pt idx="335">
                  <c:v>209</c:v>
                </c:pt>
                <c:pt idx="336">
                  <c:v>214</c:v>
                </c:pt>
                <c:pt idx="337">
                  <c:v>216</c:v>
                </c:pt>
                <c:pt idx="338">
                  <c:v>205</c:v>
                </c:pt>
                <c:pt idx="339">
                  <c:v>208</c:v>
                </c:pt>
                <c:pt idx="340">
                  <c:v>218</c:v>
                </c:pt>
                <c:pt idx="341">
                  <c:v>221</c:v>
                </c:pt>
                <c:pt idx="342">
                  <c:v>208</c:v>
                </c:pt>
                <c:pt idx="343">
                  <c:v>223</c:v>
                </c:pt>
                <c:pt idx="344">
                  <c:v>212</c:v>
                </c:pt>
                <c:pt idx="345">
                  <c:v>209</c:v>
                </c:pt>
                <c:pt idx="346">
                  <c:v>214</c:v>
                </c:pt>
                <c:pt idx="347">
                  <c:v>215</c:v>
                </c:pt>
                <c:pt idx="348">
                  <c:v>216</c:v>
                </c:pt>
                <c:pt idx="349">
                  <c:v>209</c:v>
                </c:pt>
                <c:pt idx="350">
                  <c:v>211</c:v>
                </c:pt>
                <c:pt idx="351">
                  <c:v>214</c:v>
                </c:pt>
                <c:pt idx="352">
                  <c:v>202</c:v>
                </c:pt>
                <c:pt idx="353">
                  <c:v>200</c:v>
                </c:pt>
                <c:pt idx="354">
                  <c:v>208</c:v>
                </c:pt>
                <c:pt idx="355">
                  <c:v>208</c:v>
                </c:pt>
                <c:pt idx="356">
                  <c:v>199</c:v>
                </c:pt>
                <c:pt idx="357">
                  <c:v>210</c:v>
                </c:pt>
                <c:pt idx="358">
                  <c:v>209</c:v>
                </c:pt>
                <c:pt idx="359">
                  <c:v>204</c:v>
                </c:pt>
                <c:pt idx="360">
                  <c:v>217</c:v>
                </c:pt>
                <c:pt idx="361">
                  <c:v>215</c:v>
                </c:pt>
                <c:pt idx="362">
                  <c:v>218</c:v>
                </c:pt>
                <c:pt idx="363">
                  <c:v>210</c:v>
                </c:pt>
                <c:pt idx="364">
                  <c:v>202</c:v>
                </c:pt>
                <c:pt idx="365">
                  <c:v>207</c:v>
                </c:pt>
                <c:pt idx="366">
                  <c:v>195</c:v>
                </c:pt>
                <c:pt idx="367">
                  <c:v>198</c:v>
                </c:pt>
                <c:pt idx="368">
                  <c:v>193</c:v>
                </c:pt>
                <c:pt idx="369">
                  <c:v>199</c:v>
                </c:pt>
                <c:pt idx="370">
                  <c:v>195</c:v>
                </c:pt>
                <c:pt idx="371">
                  <c:v>188</c:v>
                </c:pt>
                <c:pt idx="372">
                  <c:v>198</c:v>
                </c:pt>
                <c:pt idx="373">
                  <c:v>195</c:v>
                </c:pt>
                <c:pt idx="374">
                  <c:v>196</c:v>
                </c:pt>
                <c:pt idx="375">
                  <c:v>202</c:v>
                </c:pt>
                <c:pt idx="376">
                  <c:v>209</c:v>
                </c:pt>
                <c:pt idx="377">
                  <c:v>221</c:v>
                </c:pt>
                <c:pt idx="378">
                  <c:v>204</c:v>
                </c:pt>
                <c:pt idx="379">
                  <c:v>202</c:v>
                </c:pt>
                <c:pt idx="380">
                  <c:v>201</c:v>
                </c:pt>
                <c:pt idx="381">
                  <c:v>209</c:v>
                </c:pt>
                <c:pt idx="382">
                  <c:v>211</c:v>
                </c:pt>
                <c:pt idx="383">
                  <c:v>195</c:v>
                </c:pt>
                <c:pt idx="384">
                  <c:v>199</c:v>
                </c:pt>
                <c:pt idx="385">
                  <c:v>199</c:v>
                </c:pt>
                <c:pt idx="386">
                  <c:v>204</c:v>
                </c:pt>
                <c:pt idx="387">
                  <c:v>189</c:v>
                </c:pt>
                <c:pt idx="388">
                  <c:v>189</c:v>
                </c:pt>
                <c:pt idx="389">
                  <c:v>198</c:v>
                </c:pt>
                <c:pt idx="390">
                  <c:v>197</c:v>
                </c:pt>
                <c:pt idx="391">
                  <c:v>191</c:v>
                </c:pt>
                <c:pt idx="392">
                  <c:v>196</c:v>
                </c:pt>
                <c:pt idx="393">
                  <c:v>189</c:v>
                </c:pt>
                <c:pt idx="394">
                  <c:v>208</c:v>
                </c:pt>
                <c:pt idx="395">
                  <c:v>202</c:v>
                </c:pt>
                <c:pt idx="396">
                  <c:v>196</c:v>
                </c:pt>
                <c:pt idx="397">
                  <c:v>188</c:v>
                </c:pt>
                <c:pt idx="398">
                  <c:v>194</c:v>
                </c:pt>
                <c:pt idx="399">
                  <c:v>188</c:v>
                </c:pt>
                <c:pt idx="400">
                  <c:v>199</c:v>
                </c:pt>
                <c:pt idx="401">
                  <c:v>182</c:v>
                </c:pt>
                <c:pt idx="402">
                  <c:v>189</c:v>
                </c:pt>
                <c:pt idx="403">
                  <c:v>197</c:v>
                </c:pt>
                <c:pt idx="404">
                  <c:v>196</c:v>
                </c:pt>
                <c:pt idx="405">
                  <c:v>185</c:v>
                </c:pt>
                <c:pt idx="406">
                  <c:v>203</c:v>
                </c:pt>
                <c:pt idx="407">
                  <c:v>207</c:v>
                </c:pt>
                <c:pt idx="408">
                  <c:v>219</c:v>
                </c:pt>
                <c:pt idx="409">
                  <c:v>211</c:v>
                </c:pt>
                <c:pt idx="410">
                  <c:v>197</c:v>
                </c:pt>
                <c:pt idx="411">
                  <c:v>193</c:v>
                </c:pt>
                <c:pt idx="412">
                  <c:v>200</c:v>
                </c:pt>
                <c:pt idx="413">
                  <c:v>209</c:v>
                </c:pt>
                <c:pt idx="414">
                  <c:v>200</c:v>
                </c:pt>
                <c:pt idx="415">
                  <c:v>207</c:v>
                </c:pt>
                <c:pt idx="416">
                  <c:v>197</c:v>
                </c:pt>
                <c:pt idx="417">
                  <c:v>202</c:v>
                </c:pt>
                <c:pt idx="418">
                  <c:v>210</c:v>
                </c:pt>
                <c:pt idx="419">
                  <c:v>209</c:v>
                </c:pt>
                <c:pt idx="420">
                  <c:v>203</c:v>
                </c:pt>
                <c:pt idx="421">
                  <c:v>215</c:v>
                </c:pt>
                <c:pt idx="422">
                  <c:v>201</c:v>
                </c:pt>
                <c:pt idx="423">
                  <c:v>205</c:v>
                </c:pt>
                <c:pt idx="424">
                  <c:v>203</c:v>
                </c:pt>
                <c:pt idx="425">
                  <c:v>213</c:v>
                </c:pt>
                <c:pt idx="426">
                  <c:v>210</c:v>
                </c:pt>
                <c:pt idx="427">
                  <c:v>215</c:v>
                </c:pt>
                <c:pt idx="428">
                  <c:v>214</c:v>
                </c:pt>
                <c:pt idx="429">
                  <c:v>206</c:v>
                </c:pt>
                <c:pt idx="430">
                  <c:v>198</c:v>
                </c:pt>
                <c:pt idx="431">
                  <c:v>195</c:v>
                </c:pt>
                <c:pt idx="432">
                  <c:v>200</c:v>
                </c:pt>
                <c:pt idx="433">
                  <c:v>204</c:v>
                </c:pt>
                <c:pt idx="434">
                  <c:v>210</c:v>
                </c:pt>
                <c:pt idx="435">
                  <c:v>210</c:v>
                </c:pt>
                <c:pt idx="436">
                  <c:v>211</c:v>
                </c:pt>
                <c:pt idx="437">
                  <c:v>196</c:v>
                </c:pt>
                <c:pt idx="438">
                  <c:v>199</c:v>
                </c:pt>
                <c:pt idx="439">
                  <c:v>194</c:v>
                </c:pt>
                <c:pt idx="440">
                  <c:v>206</c:v>
                </c:pt>
                <c:pt idx="441">
                  <c:v>197</c:v>
                </c:pt>
                <c:pt idx="442">
                  <c:v>204</c:v>
                </c:pt>
                <c:pt idx="443">
                  <c:v>210</c:v>
                </c:pt>
                <c:pt idx="444">
                  <c:v>220</c:v>
                </c:pt>
                <c:pt idx="445">
                  <c:v>222</c:v>
                </c:pt>
                <c:pt idx="446">
                  <c:v>216</c:v>
                </c:pt>
                <c:pt idx="447">
                  <c:v>207</c:v>
                </c:pt>
                <c:pt idx="448">
                  <c:v>212</c:v>
                </c:pt>
                <c:pt idx="449">
                  <c:v>216</c:v>
                </c:pt>
                <c:pt idx="450">
                  <c:v>213</c:v>
                </c:pt>
                <c:pt idx="451">
                  <c:v>201</c:v>
                </c:pt>
                <c:pt idx="452">
                  <c:v>201</c:v>
                </c:pt>
                <c:pt idx="453">
                  <c:v>198</c:v>
                </c:pt>
                <c:pt idx="454">
                  <c:v>196</c:v>
                </c:pt>
                <c:pt idx="455">
                  <c:v>191</c:v>
                </c:pt>
                <c:pt idx="456">
                  <c:v>182</c:v>
                </c:pt>
                <c:pt idx="457">
                  <c:v>186</c:v>
                </c:pt>
                <c:pt idx="458">
                  <c:v>179</c:v>
                </c:pt>
                <c:pt idx="459">
                  <c:v>185</c:v>
                </c:pt>
                <c:pt idx="460">
                  <c:v>189</c:v>
                </c:pt>
                <c:pt idx="461">
                  <c:v>183</c:v>
                </c:pt>
                <c:pt idx="462">
                  <c:v>198</c:v>
                </c:pt>
                <c:pt idx="463">
                  <c:v>194</c:v>
                </c:pt>
                <c:pt idx="464">
                  <c:v>199</c:v>
                </c:pt>
                <c:pt idx="465">
                  <c:v>226</c:v>
                </c:pt>
                <c:pt idx="466">
                  <c:v>215</c:v>
                </c:pt>
                <c:pt idx="467">
                  <c:v>203</c:v>
                </c:pt>
                <c:pt idx="468">
                  <c:v>197</c:v>
                </c:pt>
                <c:pt idx="469">
                  <c:v>205</c:v>
                </c:pt>
                <c:pt idx="470">
                  <c:v>202</c:v>
                </c:pt>
                <c:pt idx="471">
                  <c:v>208</c:v>
                </c:pt>
                <c:pt idx="472">
                  <c:v>202</c:v>
                </c:pt>
                <c:pt idx="473">
                  <c:v>207</c:v>
                </c:pt>
                <c:pt idx="474">
                  <c:v>202</c:v>
                </c:pt>
                <c:pt idx="475">
                  <c:v>214</c:v>
                </c:pt>
                <c:pt idx="476">
                  <c:v>213</c:v>
                </c:pt>
                <c:pt idx="477">
                  <c:v>203</c:v>
                </c:pt>
                <c:pt idx="478">
                  <c:v>198</c:v>
                </c:pt>
                <c:pt idx="479">
                  <c:v>199</c:v>
                </c:pt>
                <c:pt idx="480">
                  <c:v>201</c:v>
                </c:pt>
                <c:pt idx="481">
                  <c:v>204</c:v>
                </c:pt>
                <c:pt idx="482">
                  <c:v>199</c:v>
                </c:pt>
                <c:pt idx="483">
                  <c:v>206</c:v>
                </c:pt>
                <c:pt idx="484">
                  <c:v>215</c:v>
                </c:pt>
                <c:pt idx="485">
                  <c:v>212</c:v>
                </c:pt>
                <c:pt idx="486">
                  <c:v>217</c:v>
                </c:pt>
                <c:pt idx="487">
                  <c:v>206</c:v>
                </c:pt>
                <c:pt idx="488">
                  <c:v>201</c:v>
                </c:pt>
                <c:pt idx="489">
                  <c:v>200</c:v>
                </c:pt>
                <c:pt idx="490">
                  <c:v>207</c:v>
                </c:pt>
                <c:pt idx="491">
                  <c:v>207</c:v>
                </c:pt>
                <c:pt idx="492">
                  <c:v>211</c:v>
                </c:pt>
                <c:pt idx="493">
                  <c:v>214</c:v>
                </c:pt>
                <c:pt idx="494">
                  <c:v>215</c:v>
                </c:pt>
                <c:pt idx="495">
                  <c:v>216</c:v>
                </c:pt>
                <c:pt idx="496">
                  <c:v>209</c:v>
                </c:pt>
                <c:pt idx="497">
                  <c:v>224</c:v>
                </c:pt>
                <c:pt idx="498">
                  <c:v>225</c:v>
                </c:pt>
                <c:pt idx="499">
                  <c:v>210</c:v>
                </c:pt>
                <c:pt idx="500">
                  <c:v>210</c:v>
                </c:pt>
                <c:pt idx="501">
                  <c:v>216</c:v>
                </c:pt>
                <c:pt idx="502">
                  <c:v>209</c:v>
                </c:pt>
                <c:pt idx="503">
                  <c:v>217</c:v>
                </c:pt>
                <c:pt idx="504">
                  <c:v>210</c:v>
                </c:pt>
                <c:pt idx="505">
                  <c:v>221</c:v>
                </c:pt>
                <c:pt idx="506">
                  <c:v>208</c:v>
                </c:pt>
                <c:pt idx="507">
                  <c:v>197</c:v>
                </c:pt>
                <c:pt idx="508">
                  <c:v>203</c:v>
                </c:pt>
                <c:pt idx="509">
                  <c:v>209</c:v>
                </c:pt>
                <c:pt idx="510">
                  <c:v>217</c:v>
                </c:pt>
                <c:pt idx="511">
                  <c:v>209</c:v>
                </c:pt>
                <c:pt idx="512">
                  <c:v>220</c:v>
                </c:pt>
                <c:pt idx="513">
                  <c:v>223</c:v>
                </c:pt>
                <c:pt idx="514">
                  <c:v>217</c:v>
                </c:pt>
                <c:pt idx="515">
                  <c:v>213</c:v>
                </c:pt>
                <c:pt idx="516">
                  <c:v>210</c:v>
                </c:pt>
                <c:pt idx="517">
                  <c:v>218</c:v>
                </c:pt>
                <c:pt idx="518">
                  <c:v>213</c:v>
                </c:pt>
                <c:pt idx="519">
                  <c:v>206</c:v>
                </c:pt>
                <c:pt idx="520">
                  <c:v>213</c:v>
                </c:pt>
                <c:pt idx="521">
                  <c:v>210</c:v>
                </c:pt>
                <c:pt idx="522">
                  <c:v>212</c:v>
                </c:pt>
                <c:pt idx="523">
                  <c:v>215</c:v>
                </c:pt>
                <c:pt idx="524">
                  <c:v>221</c:v>
                </c:pt>
                <c:pt idx="525">
                  <c:v>218</c:v>
                </c:pt>
                <c:pt idx="526">
                  <c:v>215</c:v>
                </c:pt>
                <c:pt idx="527">
                  <c:v>201</c:v>
                </c:pt>
                <c:pt idx="528">
                  <c:v>216</c:v>
                </c:pt>
                <c:pt idx="529">
                  <c:v>207</c:v>
                </c:pt>
                <c:pt idx="530">
                  <c:v>218</c:v>
                </c:pt>
                <c:pt idx="531">
                  <c:v>210</c:v>
                </c:pt>
                <c:pt idx="532">
                  <c:v>215</c:v>
                </c:pt>
                <c:pt idx="533">
                  <c:v>214</c:v>
                </c:pt>
                <c:pt idx="534">
                  <c:v>208</c:v>
                </c:pt>
                <c:pt idx="535">
                  <c:v>210</c:v>
                </c:pt>
                <c:pt idx="536">
                  <c:v>207</c:v>
                </c:pt>
                <c:pt idx="537">
                  <c:v>201</c:v>
                </c:pt>
                <c:pt idx="538">
                  <c:v>190</c:v>
                </c:pt>
                <c:pt idx="539">
                  <c:v>200</c:v>
                </c:pt>
                <c:pt idx="540">
                  <c:v>194</c:v>
                </c:pt>
                <c:pt idx="541">
                  <c:v>212</c:v>
                </c:pt>
                <c:pt idx="542">
                  <c:v>219</c:v>
                </c:pt>
                <c:pt idx="543">
                  <c:v>210</c:v>
                </c:pt>
                <c:pt idx="544">
                  <c:v>228</c:v>
                </c:pt>
                <c:pt idx="545">
                  <c:v>219</c:v>
                </c:pt>
                <c:pt idx="546">
                  <c:v>212</c:v>
                </c:pt>
                <c:pt idx="547">
                  <c:v>201</c:v>
                </c:pt>
                <c:pt idx="548">
                  <c:v>196</c:v>
                </c:pt>
                <c:pt idx="549">
                  <c:v>192</c:v>
                </c:pt>
                <c:pt idx="550">
                  <c:v>197</c:v>
                </c:pt>
                <c:pt idx="551">
                  <c:v>216</c:v>
                </c:pt>
                <c:pt idx="552">
                  <c:v>223</c:v>
                </c:pt>
                <c:pt idx="553">
                  <c:v>210</c:v>
                </c:pt>
                <c:pt idx="554">
                  <c:v>212</c:v>
                </c:pt>
                <c:pt idx="555">
                  <c:v>211</c:v>
                </c:pt>
                <c:pt idx="556">
                  <c:v>218</c:v>
                </c:pt>
                <c:pt idx="557">
                  <c:v>214</c:v>
                </c:pt>
                <c:pt idx="558">
                  <c:v>212</c:v>
                </c:pt>
                <c:pt idx="559">
                  <c:v>203</c:v>
                </c:pt>
                <c:pt idx="560">
                  <c:v>206</c:v>
                </c:pt>
                <c:pt idx="561">
                  <c:v>209</c:v>
                </c:pt>
                <c:pt idx="562">
                  <c:v>207</c:v>
                </c:pt>
                <c:pt idx="563">
                  <c:v>211</c:v>
                </c:pt>
                <c:pt idx="564">
                  <c:v>210</c:v>
                </c:pt>
                <c:pt idx="565">
                  <c:v>216</c:v>
                </c:pt>
                <c:pt idx="566">
                  <c:v>214</c:v>
                </c:pt>
                <c:pt idx="567">
                  <c:v>203</c:v>
                </c:pt>
                <c:pt idx="568">
                  <c:v>205</c:v>
                </c:pt>
                <c:pt idx="569">
                  <c:v>213</c:v>
                </c:pt>
                <c:pt idx="570">
                  <c:v>207</c:v>
                </c:pt>
                <c:pt idx="571">
                  <c:v>211</c:v>
                </c:pt>
                <c:pt idx="572">
                  <c:v>218</c:v>
                </c:pt>
                <c:pt idx="573">
                  <c:v>217</c:v>
                </c:pt>
                <c:pt idx="574">
                  <c:v>215</c:v>
                </c:pt>
                <c:pt idx="575">
                  <c:v>218</c:v>
                </c:pt>
                <c:pt idx="576">
                  <c:v>210</c:v>
                </c:pt>
                <c:pt idx="577">
                  <c:v>219</c:v>
                </c:pt>
                <c:pt idx="578">
                  <c:v>209</c:v>
                </c:pt>
                <c:pt idx="579">
                  <c:v>216</c:v>
                </c:pt>
                <c:pt idx="580">
                  <c:v>216</c:v>
                </c:pt>
                <c:pt idx="581">
                  <c:v>220</c:v>
                </c:pt>
                <c:pt idx="582">
                  <c:v>228</c:v>
                </c:pt>
                <c:pt idx="583">
                  <c:v>224</c:v>
                </c:pt>
                <c:pt idx="584">
                  <c:v>230</c:v>
                </c:pt>
                <c:pt idx="585">
                  <c:v>228</c:v>
                </c:pt>
                <c:pt idx="586">
                  <c:v>226</c:v>
                </c:pt>
                <c:pt idx="587">
                  <c:v>227</c:v>
                </c:pt>
                <c:pt idx="588">
                  <c:v>236</c:v>
                </c:pt>
                <c:pt idx="589">
                  <c:v>220</c:v>
                </c:pt>
                <c:pt idx="590">
                  <c:v>228</c:v>
                </c:pt>
                <c:pt idx="591">
                  <c:v>223</c:v>
                </c:pt>
                <c:pt idx="592">
                  <c:v>211</c:v>
                </c:pt>
                <c:pt idx="593">
                  <c:v>222</c:v>
                </c:pt>
                <c:pt idx="594">
                  <c:v>224</c:v>
                </c:pt>
                <c:pt idx="595">
                  <c:v>228</c:v>
                </c:pt>
                <c:pt idx="596">
                  <c:v>218</c:v>
                </c:pt>
                <c:pt idx="597">
                  <c:v>212</c:v>
                </c:pt>
                <c:pt idx="598">
                  <c:v>199</c:v>
                </c:pt>
                <c:pt idx="599">
                  <c:v>205</c:v>
                </c:pt>
                <c:pt idx="600">
                  <c:v>214</c:v>
                </c:pt>
                <c:pt idx="601">
                  <c:v>206</c:v>
                </c:pt>
                <c:pt idx="602">
                  <c:v>210</c:v>
                </c:pt>
                <c:pt idx="603">
                  <c:v>202</c:v>
                </c:pt>
                <c:pt idx="604">
                  <c:v>193</c:v>
                </c:pt>
                <c:pt idx="605">
                  <c:v>204</c:v>
                </c:pt>
                <c:pt idx="606">
                  <c:v>201</c:v>
                </c:pt>
                <c:pt idx="607">
                  <c:v>197</c:v>
                </c:pt>
                <c:pt idx="608">
                  <c:v>206</c:v>
                </c:pt>
                <c:pt idx="609">
                  <c:v>208</c:v>
                </c:pt>
                <c:pt idx="610">
                  <c:v>188</c:v>
                </c:pt>
                <c:pt idx="611">
                  <c:v>206</c:v>
                </c:pt>
                <c:pt idx="612">
                  <c:v>192</c:v>
                </c:pt>
                <c:pt idx="613">
                  <c:v>204</c:v>
                </c:pt>
                <c:pt idx="614">
                  <c:v>215</c:v>
                </c:pt>
                <c:pt idx="615">
                  <c:v>207</c:v>
                </c:pt>
                <c:pt idx="616">
                  <c:v>208</c:v>
                </c:pt>
                <c:pt idx="617">
                  <c:v>219</c:v>
                </c:pt>
                <c:pt idx="618">
                  <c:v>206</c:v>
                </c:pt>
                <c:pt idx="619">
                  <c:v>208</c:v>
                </c:pt>
                <c:pt idx="620">
                  <c:v>214</c:v>
                </c:pt>
                <c:pt idx="621">
                  <c:v>204</c:v>
                </c:pt>
                <c:pt idx="622">
                  <c:v>219</c:v>
                </c:pt>
                <c:pt idx="623">
                  <c:v>216</c:v>
                </c:pt>
                <c:pt idx="624">
                  <c:v>219</c:v>
                </c:pt>
                <c:pt idx="625">
                  <c:v>218</c:v>
                </c:pt>
                <c:pt idx="626">
                  <c:v>220</c:v>
                </c:pt>
                <c:pt idx="627">
                  <c:v>221</c:v>
                </c:pt>
                <c:pt idx="628">
                  <c:v>231</c:v>
                </c:pt>
                <c:pt idx="629">
                  <c:v>234</c:v>
                </c:pt>
                <c:pt idx="630">
                  <c:v>221</c:v>
                </c:pt>
                <c:pt idx="631">
                  <c:v>221</c:v>
                </c:pt>
                <c:pt idx="632">
                  <c:v>239</c:v>
                </c:pt>
                <c:pt idx="633">
                  <c:v>223</c:v>
                </c:pt>
                <c:pt idx="634">
                  <c:v>214</c:v>
                </c:pt>
                <c:pt idx="635">
                  <c:v>221</c:v>
                </c:pt>
                <c:pt idx="636">
                  <c:v>228</c:v>
                </c:pt>
                <c:pt idx="637">
                  <c:v>236</c:v>
                </c:pt>
                <c:pt idx="638">
                  <c:v>244</c:v>
                </c:pt>
                <c:pt idx="639">
                  <c:v>239</c:v>
                </c:pt>
                <c:pt idx="640">
                  <c:v>220</c:v>
                </c:pt>
                <c:pt idx="641">
                  <c:v>226</c:v>
                </c:pt>
                <c:pt idx="642">
                  <c:v>225</c:v>
                </c:pt>
                <c:pt idx="643">
                  <c:v>224</c:v>
                </c:pt>
                <c:pt idx="644">
                  <c:v>221</c:v>
                </c:pt>
                <c:pt idx="645">
                  <c:v>218</c:v>
                </c:pt>
                <c:pt idx="646">
                  <c:v>213</c:v>
                </c:pt>
                <c:pt idx="647">
                  <c:v>211</c:v>
                </c:pt>
                <c:pt idx="648">
                  <c:v>224</c:v>
                </c:pt>
                <c:pt idx="649">
                  <c:v>225</c:v>
                </c:pt>
                <c:pt idx="650">
                  <c:v>221</c:v>
                </c:pt>
                <c:pt idx="651">
                  <c:v>200</c:v>
                </c:pt>
                <c:pt idx="652">
                  <c:v>202</c:v>
                </c:pt>
                <c:pt idx="653">
                  <c:v>200</c:v>
                </c:pt>
                <c:pt idx="654">
                  <c:v>213</c:v>
                </c:pt>
                <c:pt idx="655">
                  <c:v>224</c:v>
                </c:pt>
                <c:pt idx="656">
                  <c:v>213</c:v>
                </c:pt>
                <c:pt idx="657">
                  <c:v>205</c:v>
                </c:pt>
                <c:pt idx="658">
                  <c:v>208</c:v>
                </c:pt>
                <c:pt idx="659">
                  <c:v>208</c:v>
                </c:pt>
                <c:pt idx="660">
                  <c:v>211</c:v>
                </c:pt>
                <c:pt idx="661">
                  <c:v>218</c:v>
                </c:pt>
                <c:pt idx="662">
                  <c:v>205</c:v>
                </c:pt>
                <c:pt idx="663">
                  <c:v>208</c:v>
                </c:pt>
                <c:pt idx="664">
                  <c:v>215</c:v>
                </c:pt>
                <c:pt idx="665">
                  <c:v>229</c:v>
                </c:pt>
                <c:pt idx="666">
                  <c:v>223</c:v>
                </c:pt>
                <c:pt idx="667">
                  <c:v>227</c:v>
                </c:pt>
                <c:pt idx="668">
                  <c:v>241</c:v>
                </c:pt>
                <c:pt idx="669">
                  <c:v>213</c:v>
                </c:pt>
                <c:pt idx="670">
                  <c:v>220</c:v>
                </c:pt>
                <c:pt idx="671">
                  <c:v>211</c:v>
                </c:pt>
                <c:pt idx="672">
                  <c:v>210</c:v>
                </c:pt>
                <c:pt idx="673">
                  <c:v>210</c:v>
                </c:pt>
                <c:pt idx="674">
                  <c:v>218</c:v>
                </c:pt>
                <c:pt idx="675">
                  <c:v>208</c:v>
                </c:pt>
                <c:pt idx="676">
                  <c:v>212</c:v>
                </c:pt>
                <c:pt idx="677">
                  <c:v>214</c:v>
                </c:pt>
                <c:pt idx="678">
                  <c:v>205</c:v>
                </c:pt>
                <c:pt idx="679">
                  <c:v>218</c:v>
                </c:pt>
                <c:pt idx="680">
                  <c:v>215</c:v>
                </c:pt>
                <c:pt idx="681">
                  <c:v>220</c:v>
                </c:pt>
                <c:pt idx="682">
                  <c:v>210</c:v>
                </c:pt>
                <c:pt idx="683">
                  <c:v>221</c:v>
                </c:pt>
                <c:pt idx="684">
                  <c:v>215</c:v>
                </c:pt>
                <c:pt idx="685">
                  <c:v>214</c:v>
                </c:pt>
                <c:pt idx="686">
                  <c:v>216</c:v>
                </c:pt>
                <c:pt idx="687">
                  <c:v>207</c:v>
                </c:pt>
                <c:pt idx="688">
                  <c:v>213</c:v>
                </c:pt>
                <c:pt idx="689">
                  <c:v>211</c:v>
                </c:pt>
                <c:pt idx="690">
                  <c:v>206</c:v>
                </c:pt>
                <c:pt idx="691">
                  <c:v>210</c:v>
                </c:pt>
                <c:pt idx="692">
                  <c:v>212</c:v>
                </c:pt>
                <c:pt idx="693">
                  <c:v>210</c:v>
                </c:pt>
                <c:pt idx="694">
                  <c:v>201</c:v>
                </c:pt>
                <c:pt idx="695">
                  <c:v>211</c:v>
                </c:pt>
                <c:pt idx="696">
                  <c:v>219</c:v>
                </c:pt>
                <c:pt idx="697">
                  <c:v>215</c:v>
                </c:pt>
                <c:pt idx="698">
                  <c:v>214</c:v>
                </c:pt>
                <c:pt idx="699">
                  <c:v>220</c:v>
                </c:pt>
                <c:pt idx="700">
                  <c:v>225</c:v>
                </c:pt>
                <c:pt idx="701">
                  <c:v>210</c:v>
                </c:pt>
                <c:pt idx="702">
                  <c:v>223</c:v>
                </c:pt>
                <c:pt idx="703">
                  <c:v>219</c:v>
                </c:pt>
                <c:pt idx="704">
                  <c:v>219</c:v>
                </c:pt>
                <c:pt idx="705">
                  <c:v>221</c:v>
                </c:pt>
                <c:pt idx="706">
                  <c:v>212</c:v>
                </c:pt>
                <c:pt idx="707">
                  <c:v>209</c:v>
                </c:pt>
                <c:pt idx="708">
                  <c:v>215</c:v>
                </c:pt>
                <c:pt idx="709">
                  <c:v>199</c:v>
                </c:pt>
                <c:pt idx="710">
                  <c:v>199</c:v>
                </c:pt>
                <c:pt idx="711">
                  <c:v>214</c:v>
                </c:pt>
                <c:pt idx="712">
                  <c:v>226</c:v>
                </c:pt>
                <c:pt idx="713">
                  <c:v>218</c:v>
                </c:pt>
                <c:pt idx="714">
                  <c:v>219</c:v>
                </c:pt>
                <c:pt idx="715">
                  <c:v>229</c:v>
                </c:pt>
                <c:pt idx="716">
                  <c:v>223</c:v>
                </c:pt>
                <c:pt idx="717">
                  <c:v>229</c:v>
                </c:pt>
                <c:pt idx="718">
                  <c:v>227</c:v>
                </c:pt>
                <c:pt idx="719">
                  <c:v>220</c:v>
                </c:pt>
                <c:pt idx="720">
                  <c:v>226</c:v>
                </c:pt>
                <c:pt idx="721">
                  <c:v>225</c:v>
                </c:pt>
                <c:pt idx="722">
                  <c:v>218</c:v>
                </c:pt>
                <c:pt idx="723">
                  <c:v>215</c:v>
                </c:pt>
                <c:pt idx="724">
                  <c:v>220</c:v>
                </c:pt>
                <c:pt idx="725">
                  <c:v>223</c:v>
                </c:pt>
                <c:pt idx="726">
                  <c:v>229</c:v>
                </c:pt>
                <c:pt idx="727">
                  <c:v>222</c:v>
                </c:pt>
                <c:pt idx="728">
                  <c:v>227</c:v>
                </c:pt>
                <c:pt idx="729">
                  <c:v>218</c:v>
                </c:pt>
                <c:pt idx="730">
                  <c:v>215</c:v>
                </c:pt>
                <c:pt idx="731">
                  <c:v>209</c:v>
                </c:pt>
                <c:pt idx="732">
                  <c:v>222</c:v>
                </c:pt>
                <c:pt idx="733">
                  <c:v>210</c:v>
                </c:pt>
                <c:pt idx="734">
                  <c:v>220</c:v>
                </c:pt>
                <c:pt idx="735">
                  <c:v>230</c:v>
                </c:pt>
                <c:pt idx="736">
                  <c:v>230</c:v>
                </c:pt>
                <c:pt idx="737">
                  <c:v>211</c:v>
                </c:pt>
                <c:pt idx="738">
                  <c:v>211</c:v>
                </c:pt>
                <c:pt idx="739">
                  <c:v>220</c:v>
                </c:pt>
                <c:pt idx="740">
                  <c:v>215</c:v>
                </c:pt>
                <c:pt idx="741">
                  <c:v>212</c:v>
                </c:pt>
                <c:pt idx="742">
                  <c:v>212</c:v>
                </c:pt>
                <c:pt idx="743">
                  <c:v>213</c:v>
                </c:pt>
                <c:pt idx="744">
                  <c:v>221</c:v>
                </c:pt>
                <c:pt idx="745">
                  <c:v>206</c:v>
                </c:pt>
                <c:pt idx="746">
                  <c:v>212</c:v>
                </c:pt>
                <c:pt idx="747">
                  <c:v>213</c:v>
                </c:pt>
                <c:pt idx="748">
                  <c:v>198</c:v>
                </c:pt>
                <c:pt idx="749">
                  <c:v>203</c:v>
                </c:pt>
                <c:pt idx="750">
                  <c:v>203</c:v>
                </c:pt>
                <c:pt idx="751">
                  <c:v>213</c:v>
                </c:pt>
                <c:pt idx="752">
                  <c:v>202</c:v>
                </c:pt>
                <c:pt idx="753">
                  <c:v>204</c:v>
                </c:pt>
                <c:pt idx="754">
                  <c:v>200</c:v>
                </c:pt>
                <c:pt idx="755">
                  <c:v>206</c:v>
                </c:pt>
                <c:pt idx="756">
                  <c:v>208</c:v>
                </c:pt>
                <c:pt idx="757">
                  <c:v>197</c:v>
                </c:pt>
                <c:pt idx="758">
                  <c:v>207</c:v>
                </c:pt>
                <c:pt idx="759">
                  <c:v>205</c:v>
                </c:pt>
                <c:pt idx="760">
                  <c:v>211</c:v>
                </c:pt>
                <c:pt idx="761">
                  <c:v>200</c:v>
                </c:pt>
                <c:pt idx="762">
                  <c:v>194</c:v>
                </c:pt>
                <c:pt idx="763">
                  <c:v>204</c:v>
                </c:pt>
                <c:pt idx="764">
                  <c:v>204</c:v>
                </c:pt>
                <c:pt idx="765">
                  <c:v>215</c:v>
                </c:pt>
                <c:pt idx="766">
                  <c:v>198</c:v>
                </c:pt>
                <c:pt idx="767">
                  <c:v>202</c:v>
                </c:pt>
                <c:pt idx="768">
                  <c:v>201</c:v>
                </c:pt>
                <c:pt idx="769">
                  <c:v>204</c:v>
                </c:pt>
                <c:pt idx="770">
                  <c:v>199</c:v>
                </c:pt>
                <c:pt idx="771">
                  <c:v>211</c:v>
                </c:pt>
                <c:pt idx="772">
                  <c:v>207</c:v>
                </c:pt>
                <c:pt idx="773">
                  <c:v>211</c:v>
                </c:pt>
                <c:pt idx="774">
                  <c:v>208</c:v>
                </c:pt>
                <c:pt idx="775">
                  <c:v>217</c:v>
                </c:pt>
                <c:pt idx="776">
                  <c:v>216</c:v>
                </c:pt>
                <c:pt idx="777">
                  <c:v>220</c:v>
                </c:pt>
                <c:pt idx="778">
                  <c:v>211</c:v>
                </c:pt>
                <c:pt idx="779">
                  <c:v>205</c:v>
                </c:pt>
                <c:pt idx="780">
                  <c:v>215</c:v>
                </c:pt>
                <c:pt idx="781">
                  <c:v>217</c:v>
                </c:pt>
                <c:pt idx="782">
                  <c:v>213</c:v>
                </c:pt>
                <c:pt idx="783">
                  <c:v>215</c:v>
                </c:pt>
                <c:pt idx="784">
                  <c:v>217</c:v>
                </c:pt>
                <c:pt idx="785">
                  <c:v>208</c:v>
                </c:pt>
                <c:pt idx="786">
                  <c:v>205</c:v>
                </c:pt>
                <c:pt idx="787">
                  <c:v>193</c:v>
                </c:pt>
                <c:pt idx="788">
                  <c:v>194</c:v>
                </c:pt>
                <c:pt idx="789">
                  <c:v>193</c:v>
                </c:pt>
                <c:pt idx="790">
                  <c:v>191</c:v>
                </c:pt>
                <c:pt idx="791">
                  <c:v>211</c:v>
                </c:pt>
                <c:pt idx="792">
                  <c:v>208</c:v>
                </c:pt>
                <c:pt idx="793">
                  <c:v>191</c:v>
                </c:pt>
                <c:pt idx="794">
                  <c:v>196</c:v>
                </c:pt>
                <c:pt idx="795">
                  <c:v>206</c:v>
                </c:pt>
                <c:pt idx="796">
                  <c:v>212</c:v>
                </c:pt>
                <c:pt idx="797">
                  <c:v>206</c:v>
                </c:pt>
                <c:pt idx="798">
                  <c:v>216</c:v>
                </c:pt>
                <c:pt idx="799">
                  <c:v>206</c:v>
                </c:pt>
                <c:pt idx="800">
                  <c:v>214</c:v>
                </c:pt>
                <c:pt idx="801">
                  <c:v>208</c:v>
                </c:pt>
                <c:pt idx="802">
                  <c:v>199</c:v>
                </c:pt>
                <c:pt idx="803">
                  <c:v>215</c:v>
                </c:pt>
                <c:pt idx="804">
                  <c:v>208</c:v>
                </c:pt>
                <c:pt idx="805">
                  <c:v>219</c:v>
                </c:pt>
                <c:pt idx="806">
                  <c:v>220</c:v>
                </c:pt>
                <c:pt idx="807">
                  <c:v>224</c:v>
                </c:pt>
                <c:pt idx="808">
                  <c:v>225</c:v>
                </c:pt>
                <c:pt idx="809">
                  <c:v>197</c:v>
                </c:pt>
                <c:pt idx="810">
                  <c:v>204</c:v>
                </c:pt>
                <c:pt idx="811">
                  <c:v>210</c:v>
                </c:pt>
                <c:pt idx="812">
                  <c:v>223</c:v>
                </c:pt>
                <c:pt idx="813">
                  <c:v>213</c:v>
                </c:pt>
                <c:pt idx="814">
                  <c:v>211</c:v>
                </c:pt>
                <c:pt idx="815">
                  <c:v>215</c:v>
                </c:pt>
                <c:pt idx="816">
                  <c:v>225</c:v>
                </c:pt>
                <c:pt idx="817">
                  <c:v>226</c:v>
                </c:pt>
                <c:pt idx="818">
                  <c:v>214</c:v>
                </c:pt>
                <c:pt idx="819">
                  <c:v>207</c:v>
                </c:pt>
                <c:pt idx="820">
                  <c:v>203</c:v>
                </c:pt>
                <c:pt idx="821">
                  <c:v>200</c:v>
                </c:pt>
                <c:pt idx="822">
                  <c:v>198</c:v>
                </c:pt>
                <c:pt idx="823">
                  <c:v>205</c:v>
                </c:pt>
                <c:pt idx="824">
                  <c:v>206</c:v>
                </c:pt>
                <c:pt idx="825">
                  <c:v>203</c:v>
                </c:pt>
                <c:pt idx="826">
                  <c:v>219</c:v>
                </c:pt>
                <c:pt idx="827">
                  <c:v>217</c:v>
                </c:pt>
                <c:pt idx="828">
                  <c:v>210</c:v>
                </c:pt>
                <c:pt idx="829">
                  <c:v>223</c:v>
                </c:pt>
                <c:pt idx="830">
                  <c:v>210</c:v>
                </c:pt>
                <c:pt idx="831">
                  <c:v>211</c:v>
                </c:pt>
                <c:pt idx="832">
                  <c:v>216</c:v>
                </c:pt>
                <c:pt idx="833">
                  <c:v>209</c:v>
                </c:pt>
                <c:pt idx="834">
                  <c:v>232</c:v>
                </c:pt>
                <c:pt idx="835">
                  <c:v>225</c:v>
                </c:pt>
                <c:pt idx="836">
                  <c:v>227</c:v>
                </c:pt>
                <c:pt idx="837">
                  <c:v>225</c:v>
                </c:pt>
                <c:pt idx="838">
                  <c:v>230</c:v>
                </c:pt>
                <c:pt idx="839">
                  <c:v>233</c:v>
                </c:pt>
                <c:pt idx="840">
                  <c:v>220</c:v>
                </c:pt>
                <c:pt idx="841">
                  <c:v>229</c:v>
                </c:pt>
                <c:pt idx="842">
                  <c:v>240</c:v>
                </c:pt>
                <c:pt idx="843">
                  <c:v>222</c:v>
                </c:pt>
                <c:pt idx="844">
                  <c:v>222</c:v>
                </c:pt>
                <c:pt idx="845">
                  <c:v>224</c:v>
                </c:pt>
                <c:pt idx="846">
                  <c:v>223</c:v>
                </c:pt>
                <c:pt idx="847">
                  <c:v>213</c:v>
                </c:pt>
                <c:pt idx="848">
                  <c:v>220</c:v>
                </c:pt>
                <c:pt idx="849">
                  <c:v>217</c:v>
                </c:pt>
                <c:pt idx="850">
                  <c:v>223</c:v>
                </c:pt>
                <c:pt idx="851">
                  <c:v>209</c:v>
                </c:pt>
                <c:pt idx="852">
                  <c:v>214</c:v>
                </c:pt>
                <c:pt idx="853">
                  <c:v>208</c:v>
                </c:pt>
                <c:pt idx="854">
                  <c:v>222</c:v>
                </c:pt>
                <c:pt idx="855">
                  <c:v>223</c:v>
                </c:pt>
                <c:pt idx="856">
                  <c:v>217</c:v>
                </c:pt>
                <c:pt idx="857">
                  <c:v>210</c:v>
                </c:pt>
                <c:pt idx="858">
                  <c:v>222</c:v>
                </c:pt>
                <c:pt idx="859">
                  <c:v>219</c:v>
                </c:pt>
                <c:pt idx="860">
                  <c:v>228</c:v>
                </c:pt>
                <c:pt idx="861">
                  <c:v>243</c:v>
                </c:pt>
                <c:pt idx="862">
                  <c:v>232</c:v>
                </c:pt>
                <c:pt idx="863">
                  <c:v>235</c:v>
                </c:pt>
                <c:pt idx="864">
                  <c:v>231</c:v>
                </c:pt>
                <c:pt idx="865">
                  <c:v>228</c:v>
                </c:pt>
                <c:pt idx="866">
                  <c:v>223</c:v>
                </c:pt>
                <c:pt idx="867">
                  <c:v>219</c:v>
                </c:pt>
                <c:pt idx="868">
                  <c:v>220</c:v>
                </c:pt>
                <c:pt idx="869">
                  <c:v>231</c:v>
                </c:pt>
                <c:pt idx="870">
                  <c:v>233</c:v>
                </c:pt>
                <c:pt idx="871">
                  <c:v>211</c:v>
                </c:pt>
                <c:pt idx="872">
                  <c:v>215</c:v>
                </c:pt>
                <c:pt idx="873">
                  <c:v>228</c:v>
                </c:pt>
                <c:pt idx="874">
                  <c:v>229</c:v>
                </c:pt>
                <c:pt idx="875">
                  <c:v>232</c:v>
                </c:pt>
                <c:pt idx="876">
                  <c:v>234</c:v>
                </c:pt>
                <c:pt idx="877">
                  <c:v>232</c:v>
                </c:pt>
                <c:pt idx="878">
                  <c:v>227</c:v>
                </c:pt>
                <c:pt idx="879">
                  <c:v>221</c:v>
                </c:pt>
                <c:pt idx="880">
                  <c:v>223</c:v>
                </c:pt>
                <c:pt idx="881">
                  <c:v>224</c:v>
                </c:pt>
                <c:pt idx="882">
                  <c:v>230</c:v>
                </c:pt>
                <c:pt idx="883">
                  <c:v>231</c:v>
                </c:pt>
                <c:pt idx="884">
                  <c:v>231</c:v>
                </c:pt>
                <c:pt idx="885">
                  <c:v>238</c:v>
                </c:pt>
                <c:pt idx="886">
                  <c:v>233</c:v>
                </c:pt>
                <c:pt idx="887">
                  <c:v>228</c:v>
                </c:pt>
                <c:pt idx="888">
                  <c:v>232</c:v>
                </c:pt>
                <c:pt idx="889">
                  <c:v>229</c:v>
                </c:pt>
                <c:pt idx="890">
                  <c:v>229</c:v>
                </c:pt>
                <c:pt idx="891">
                  <c:v>239</c:v>
                </c:pt>
                <c:pt idx="892">
                  <c:v>234</c:v>
                </c:pt>
                <c:pt idx="893">
                  <c:v>233</c:v>
                </c:pt>
                <c:pt idx="894">
                  <c:v>237</c:v>
                </c:pt>
                <c:pt idx="895">
                  <c:v>235</c:v>
                </c:pt>
                <c:pt idx="896">
                  <c:v>223</c:v>
                </c:pt>
                <c:pt idx="897">
                  <c:v>241</c:v>
                </c:pt>
                <c:pt idx="898">
                  <c:v>231</c:v>
                </c:pt>
                <c:pt idx="899">
                  <c:v>230</c:v>
                </c:pt>
                <c:pt idx="900">
                  <c:v>230</c:v>
                </c:pt>
                <c:pt idx="901">
                  <c:v>238</c:v>
                </c:pt>
                <c:pt idx="902">
                  <c:v>231</c:v>
                </c:pt>
                <c:pt idx="903">
                  <c:v>238</c:v>
                </c:pt>
                <c:pt idx="904">
                  <c:v>237</c:v>
                </c:pt>
                <c:pt idx="905">
                  <c:v>229</c:v>
                </c:pt>
                <c:pt idx="906">
                  <c:v>236</c:v>
                </c:pt>
                <c:pt idx="907">
                  <c:v>231</c:v>
                </c:pt>
                <c:pt idx="908">
                  <c:v>234</c:v>
                </c:pt>
                <c:pt idx="909">
                  <c:v>235</c:v>
                </c:pt>
                <c:pt idx="910">
                  <c:v>237</c:v>
                </c:pt>
                <c:pt idx="911">
                  <c:v>241</c:v>
                </c:pt>
                <c:pt idx="912">
                  <c:v>207</c:v>
                </c:pt>
                <c:pt idx="913">
                  <c:v>222</c:v>
                </c:pt>
                <c:pt idx="914">
                  <c:v>222</c:v>
                </c:pt>
                <c:pt idx="915">
                  <c:v>232</c:v>
                </c:pt>
                <c:pt idx="916">
                  <c:v>219</c:v>
                </c:pt>
                <c:pt idx="917">
                  <c:v>219</c:v>
                </c:pt>
                <c:pt idx="918">
                  <c:v>230</c:v>
                </c:pt>
                <c:pt idx="919">
                  <c:v>225</c:v>
                </c:pt>
                <c:pt idx="920">
                  <c:v>225</c:v>
                </c:pt>
                <c:pt idx="921">
                  <c:v>229</c:v>
                </c:pt>
                <c:pt idx="922">
                  <c:v>226</c:v>
                </c:pt>
                <c:pt idx="923">
                  <c:v>216</c:v>
                </c:pt>
                <c:pt idx="924">
                  <c:v>235</c:v>
                </c:pt>
                <c:pt idx="925">
                  <c:v>220</c:v>
                </c:pt>
                <c:pt idx="926">
                  <c:v>216</c:v>
                </c:pt>
                <c:pt idx="927">
                  <c:v>235</c:v>
                </c:pt>
                <c:pt idx="928">
                  <c:v>247</c:v>
                </c:pt>
                <c:pt idx="929">
                  <c:v>244</c:v>
                </c:pt>
                <c:pt idx="930">
                  <c:v>245</c:v>
                </c:pt>
                <c:pt idx="931">
                  <c:v>238</c:v>
                </c:pt>
                <c:pt idx="932">
                  <c:v>243</c:v>
                </c:pt>
                <c:pt idx="933">
                  <c:v>239</c:v>
                </c:pt>
                <c:pt idx="934">
                  <c:v>243</c:v>
                </c:pt>
                <c:pt idx="935">
                  <c:v>237</c:v>
                </c:pt>
                <c:pt idx="936">
                  <c:v>246</c:v>
                </c:pt>
                <c:pt idx="937">
                  <c:v>238</c:v>
                </c:pt>
                <c:pt idx="938">
                  <c:v>240</c:v>
                </c:pt>
                <c:pt idx="939">
                  <c:v>241</c:v>
                </c:pt>
                <c:pt idx="940">
                  <c:v>235</c:v>
                </c:pt>
                <c:pt idx="941">
                  <c:v>234</c:v>
                </c:pt>
                <c:pt idx="942">
                  <c:v>235</c:v>
                </c:pt>
                <c:pt idx="943">
                  <c:v>246</c:v>
                </c:pt>
                <c:pt idx="944">
                  <c:v>232</c:v>
                </c:pt>
                <c:pt idx="945">
                  <c:v>241</c:v>
                </c:pt>
                <c:pt idx="946">
                  <c:v>238</c:v>
                </c:pt>
                <c:pt idx="947">
                  <c:v>243</c:v>
                </c:pt>
                <c:pt idx="948">
                  <c:v>244</c:v>
                </c:pt>
                <c:pt idx="949">
                  <c:v>237</c:v>
                </c:pt>
                <c:pt idx="950">
                  <c:v>240</c:v>
                </c:pt>
                <c:pt idx="951">
                  <c:v>232</c:v>
                </c:pt>
                <c:pt idx="952">
                  <c:v>239</c:v>
                </c:pt>
                <c:pt idx="953">
                  <c:v>239</c:v>
                </c:pt>
                <c:pt idx="954">
                  <c:v>224</c:v>
                </c:pt>
                <c:pt idx="955">
                  <c:v>234</c:v>
                </c:pt>
                <c:pt idx="956">
                  <c:v>230</c:v>
                </c:pt>
                <c:pt idx="957">
                  <c:v>219</c:v>
                </c:pt>
                <c:pt idx="958">
                  <c:v>233</c:v>
                </c:pt>
                <c:pt idx="959">
                  <c:v>226</c:v>
                </c:pt>
                <c:pt idx="960">
                  <c:v>211</c:v>
                </c:pt>
                <c:pt idx="961">
                  <c:v>217</c:v>
                </c:pt>
                <c:pt idx="962">
                  <c:v>211</c:v>
                </c:pt>
                <c:pt idx="963">
                  <c:v>209</c:v>
                </c:pt>
                <c:pt idx="964">
                  <c:v>207</c:v>
                </c:pt>
                <c:pt idx="965">
                  <c:v>210</c:v>
                </c:pt>
                <c:pt idx="966">
                  <c:v>218</c:v>
                </c:pt>
                <c:pt idx="967">
                  <c:v>215</c:v>
                </c:pt>
                <c:pt idx="968">
                  <c:v>213</c:v>
                </c:pt>
                <c:pt idx="969">
                  <c:v>220</c:v>
                </c:pt>
                <c:pt idx="970">
                  <c:v>204</c:v>
                </c:pt>
                <c:pt idx="971">
                  <c:v>208</c:v>
                </c:pt>
                <c:pt idx="972">
                  <c:v>202</c:v>
                </c:pt>
                <c:pt idx="973">
                  <c:v>204</c:v>
                </c:pt>
                <c:pt idx="974">
                  <c:v>201</c:v>
                </c:pt>
                <c:pt idx="975">
                  <c:v>198</c:v>
                </c:pt>
                <c:pt idx="976">
                  <c:v>201</c:v>
                </c:pt>
                <c:pt idx="977">
                  <c:v>206</c:v>
                </c:pt>
                <c:pt idx="978">
                  <c:v>187</c:v>
                </c:pt>
                <c:pt idx="979">
                  <c:v>192</c:v>
                </c:pt>
                <c:pt idx="980">
                  <c:v>201</c:v>
                </c:pt>
                <c:pt idx="981">
                  <c:v>206</c:v>
                </c:pt>
                <c:pt idx="982">
                  <c:v>195</c:v>
                </c:pt>
                <c:pt idx="983">
                  <c:v>200</c:v>
                </c:pt>
                <c:pt idx="984">
                  <c:v>201</c:v>
                </c:pt>
                <c:pt idx="985">
                  <c:v>195</c:v>
                </c:pt>
                <c:pt idx="986">
                  <c:v>204</c:v>
                </c:pt>
                <c:pt idx="987">
                  <c:v>201</c:v>
                </c:pt>
                <c:pt idx="988">
                  <c:v>220</c:v>
                </c:pt>
                <c:pt idx="989">
                  <c:v>206</c:v>
                </c:pt>
                <c:pt idx="990">
                  <c:v>216</c:v>
                </c:pt>
                <c:pt idx="991">
                  <c:v>233</c:v>
                </c:pt>
                <c:pt idx="992">
                  <c:v>209</c:v>
                </c:pt>
                <c:pt idx="993">
                  <c:v>208</c:v>
                </c:pt>
                <c:pt idx="994">
                  <c:v>208</c:v>
                </c:pt>
                <c:pt idx="995">
                  <c:v>213</c:v>
                </c:pt>
                <c:pt idx="996">
                  <c:v>209</c:v>
                </c:pt>
                <c:pt idx="997">
                  <c:v>213</c:v>
                </c:pt>
                <c:pt idx="998">
                  <c:v>222</c:v>
                </c:pt>
                <c:pt idx="999">
                  <c:v>219</c:v>
                </c:pt>
                <c:pt idx="1000">
                  <c:v>220</c:v>
                </c:pt>
                <c:pt idx="1001">
                  <c:v>209</c:v>
                </c:pt>
                <c:pt idx="1002">
                  <c:v>215</c:v>
                </c:pt>
                <c:pt idx="1003">
                  <c:v>211</c:v>
                </c:pt>
                <c:pt idx="1004">
                  <c:v>203</c:v>
                </c:pt>
                <c:pt idx="1005">
                  <c:v>208</c:v>
                </c:pt>
                <c:pt idx="1006">
                  <c:v>203</c:v>
                </c:pt>
                <c:pt idx="1007">
                  <c:v>187</c:v>
                </c:pt>
                <c:pt idx="1008">
                  <c:v>198</c:v>
                </c:pt>
                <c:pt idx="1009">
                  <c:v>195</c:v>
                </c:pt>
                <c:pt idx="1010">
                  <c:v>198</c:v>
                </c:pt>
                <c:pt idx="1011">
                  <c:v>198</c:v>
                </c:pt>
                <c:pt idx="1012">
                  <c:v>197</c:v>
                </c:pt>
                <c:pt idx="1013">
                  <c:v>208</c:v>
                </c:pt>
                <c:pt idx="1014">
                  <c:v>206</c:v>
                </c:pt>
                <c:pt idx="1015">
                  <c:v>214</c:v>
                </c:pt>
                <c:pt idx="1016">
                  <c:v>214</c:v>
                </c:pt>
                <c:pt idx="1017">
                  <c:v>217</c:v>
                </c:pt>
                <c:pt idx="1018">
                  <c:v>215</c:v>
                </c:pt>
                <c:pt idx="1019">
                  <c:v>209</c:v>
                </c:pt>
                <c:pt idx="1020">
                  <c:v>204</c:v>
                </c:pt>
                <c:pt idx="1021">
                  <c:v>215</c:v>
                </c:pt>
                <c:pt idx="1022">
                  <c:v>211</c:v>
                </c:pt>
                <c:pt idx="1023">
                  <c:v>207</c:v>
                </c:pt>
                <c:pt idx="1024">
                  <c:v>200</c:v>
                </c:pt>
                <c:pt idx="1025">
                  <c:v>216</c:v>
                </c:pt>
                <c:pt idx="1026">
                  <c:v>214</c:v>
                </c:pt>
                <c:pt idx="1027">
                  <c:v>203</c:v>
                </c:pt>
                <c:pt idx="1028">
                  <c:v>205</c:v>
                </c:pt>
                <c:pt idx="1029">
                  <c:v>201</c:v>
                </c:pt>
                <c:pt idx="1030">
                  <c:v>204</c:v>
                </c:pt>
                <c:pt idx="1031">
                  <c:v>189</c:v>
                </c:pt>
                <c:pt idx="1032">
                  <c:v>208</c:v>
                </c:pt>
                <c:pt idx="1033">
                  <c:v>210</c:v>
                </c:pt>
                <c:pt idx="1034">
                  <c:v>198</c:v>
                </c:pt>
                <c:pt idx="1035">
                  <c:v>207</c:v>
                </c:pt>
                <c:pt idx="1036">
                  <c:v>214</c:v>
                </c:pt>
                <c:pt idx="1037">
                  <c:v>224</c:v>
                </c:pt>
                <c:pt idx="1038">
                  <c:v>230</c:v>
                </c:pt>
                <c:pt idx="1039">
                  <c:v>210</c:v>
                </c:pt>
                <c:pt idx="1040">
                  <c:v>226</c:v>
                </c:pt>
                <c:pt idx="1041">
                  <c:v>218</c:v>
                </c:pt>
                <c:pt idx="1042">
                  <c:v>223</c:v>
                </c:pt>
                <c:pt idx="1043">
                  <c:v>226</c:v>
                </c:pt>
                <c:pt idx="1044">
                  <c:v>221</c:v>
                </c:pt>
                <c:pt idx="1045">
                  <c:v>230</c:v>
                </c:pt>
                <c:pt idx="1046">
                  <c:v>230</c:v>
                </c:pt>
                <c:pt idx="1047">
                  <c:v>222</c:v>
                </c:pt>
                <c:pt idx="1048">
                  <c:v>229</c:v>
                </c:pt>
                <c:pt idx="1049">
                  <c:v>230</c:v>
                </c:pt>
                <c:pt idx="1050">
                  <c:v>228</c:v>
                </c:pt>
                <c:pt idx="1051">
                  <c:v>216</c:v>
                </c:pt>
                <c:pt idx="1052">
                  <c:v>219</c:v>
                </c:pt>
                <c:pt idx="1053">
                  <c:v>209</c:v>
                </c:pt>
                <c:pt idx="1054">
                  <c:v>215</c:v>
                </c:pt>
                <c:pt idx="1055">
                  <c:v>210</c:v>
                </c:pt>
                <c:pt idx="1056">
                  <c:v>199</c:v>
                </c:pt>
                <c:pt idx="1057">
                  <c:v>202</c:v>
                </c:pt>
                <c:pt idx="1058">
                  <c:v>217</c:v>
                </c:pt>
                <c:pt idx="1059">
                  <c:v>214</c:v>
                </c:pt>
                <c:pt idx="1060">
                  <c:v>214</c:v>
                </c:pt>
                <c:pt idx="1061">
                  <c:v>198</c:v>
                </c:pt>
                <c:pt idx="1062">
                  <c:v>206</c:v>
                </c:pt>
                <c:pt idx="1063">
                  <c:v>223</c:v>
                </c:pt>
                <c:pt idx="1064">
                  <c:v>204</c:v>
                </c:pt>
                <c:pt idx="1065">
                  <c:v>219</c:v>
                </c:pt>
                <c:pt idx="1066">
                  <c:v>225</c:v>
                </c:pt>
                <c:pt idx="1067">
                  <c:v>223</c:v>
                </c:pt>
                <c:pt idx="1068">
                  <c:v>231</c:v>
                </c:pt>
                <c:pt idx="1069">
                  <c:v>234</c:v>
                </c:pt>
                <c:pt idx="1070">
                  <c:v>220</c:v>
                </c:pt>
                <c:pt idx="1071">
                  <c:v>219</c:v>
                </c:pt>
                <c:pt idx="1072">
                  <c:v>216</c:v>
                </c:pt>
                <c:pt idx="1073">
                  <c:v>224</c:v>
                </c:pt>
                <c:pt idx="1074">
                  <c:v>213</c:v>
                </c:pt>
                <c:pt idx="1075">
                  <c:v>221</c:v>
                </c:pt>
                <c:pt idx="1076">
                  <c:v>224</c:v>
                </c:pt>
                <c:pt idx="1077">
                  <c:v>214</c:v>
                </c:pt>
                <c:pt idx="1078">
                  <c:v>199</c:v>
                </c:pt>
                <c:pt idx="1079">
                  <c:v>206</c:v>
                </c:pt>
                <c:pt idx="1080">
                  <c:v>226</c:v>
                </c:pt>
                <c:pt idx="1081">
                  <c:v>232</c:v>
                </c:pt>
                <c:pt idx="1082">
                  <c:v>226</c:v>
                </c:pt>
                <c:pt idx="1083">
                  <c:v>222</c:v>
                </c:pt>
                <c:pt idx="1084">
                  <c:v>216</c:v>
                </c:pt>
                <c:pt idx="1085">
                  <c:v>220</c:v>
                </c:pt>
                <c:pt idx="1086">
                  <c:v>230</c:v>
                </c:pt>
                <c:pt idx="1087">
                  <c:v>213</c:v>
                </c:pt>
                <c:pt idx="1088">
                  <c:v>221</c:v>
                </c:pt>
                <c:pt idx="1089">
                  <c:v>212</c:v>
                </c:pt>
                <c:pt idx="1090">
                  <c:v>227</c:v>
                </c:pt>
                <c:pt idx="1091">
                  <c:v>223</c:v>
                </c:pt>
                <c:pt idx="1092">
                  <c:v>222</c:v>
                </c:pt>
                <c:pt idx="1093">
                  <c:v>221</c:v>
                </c:pt>
                <c:pt idx="1094">
                  <c:v>221</c:v>
                </c:pt>
                <c:pt idx="1095">
                  <c:v>227</c:v>
                </c:pt>
                <c:pt idx="1096">
                  <c:v>213</c:v>
                </c:pt>
                <c:pt idx="1097">
                  <c:v>220</c:v>
                </c:pt>
                <c:pt idx="1098">
                  <c:v>232</c:v>
                </c:pt>
                <c:pt idx="1099">
                  <c:v>227</c:v>
                </c:pt>
                <c:pt idx="1100">
                  <c:v>226</c:v>
                </c:pt>
                <c:pt idx="1101">
                  <c:v>233</c:v>
                </c:pt>
                <c:pt idx="1102">
                  <c:v>228</c:v>
                </c:pt>
                <c:pt idx="1103">
                  <c:v>227</c:v>
                </c:pt>
                <c:pt idx="1104">
                  <c:v>222</c:v>
                </c:pt>
                <c:pt idx="1105">
                  <c:v>221</c:v>
                </c:pt>
                <c:pt idx="1106">
                  <c:v>234</c:v>
                </c:pt>
                <c:pt idx="1107">
                  <c:v>225</c:v>
                </c:pt>
                <c:pt idx="1108">
                  <c:v>232</c:v>
                </c:pt>
                <c:pt idx="1109">
                  <c:v>227</c:v>
                </c:pt>
                <c:pt idx="1110">
                  <c:v>240</c:v>
                </c:pt>
                <c:pt idx="1111">
                  <c:v>236</c:v>
                </c:pt>
                <c:pt idx="1112">
                  <c:v>230</c:v>
                </c:pt>
                <c:pt idx="1113">
                  <c:v>208</c:v>
                </c:pt>
                <c:pt idx="1114">
                  <c:v>216</c:v>
                </c:pt>
                <c:pt idx="1115">
                  <c:v>204</c:v>
                </c:pt>
                <c:pt idx="1116">
                  <c:v>215</c:v>
                </c:pt>
                <c:pt idx="1117">
                  <c:v>229</c:v>
                </c:pt>
                <c:pt idx="1118">
                  <c:v>226</c:v>
                </c:pt>
                <c:pt idx="1119">
                  <c:v>213</c:v>
                </c:pt>
                <c:pt idx="1120">
                  <c:v>217</c:v>
                </c:pt>
                <c:pt idx="1121">
                  <c:v>213</c:v>
                </c:pt>
                <c:pt idx="1122">
                  <c:v>208</c:v>
                </c:pt>
                <c:pt idx="1123">
                  <c:v>206</c:v>
                </c:pt>
                <c:pt idx="1124">
                  <c:v>212</c:v>
                </c:pt>
                <c:pt idx="1125">
                  <c:v>213</c:v>
                </c:pt>
                <c:pt idx="1126">
                  <c:v>209</c:v>
                </c:pt>
                <c:pt idx="1127">
                  <c:v>214</c:v>
                </c:pt>
                <c:pt idx="1128">
                  <c:v>212</c:v>
                </c:pt>
                <c:pt idx="1129">
                  <c:v>205</c:v>
                </c:pt>
                <c:pt idx="1130">
                  <c:v>205</c:v>
                </c:pt>
                <c:pt idx="1131">
                  <c:v>190</c:v>
                </c:pt>
                <c:pt idx="1132">
                  <c:v>205</c:v>
                </c:pt>
                <c:pt idx="1133">
                  <c:v>205</c:v>
                </c:pt>
                <c:pt idx="1134">
                  <c:v>208</c:v>
                </c:pt>
                <c:pt idx="1135">
                  <c:v>211</c:v>
                </c:pt>
                <c:pt idx="1136">
                  <c:v>203</c:v>
                </c:pt>
                <c:pt idx="1137">
                  <c:v>201</c:v>
                </c:pt>
                <c:pt idx="1138">
                  <c:v>208</c:v>
                </c:pt>
                <c:pt idx="1139">
                  <c:v>205</c:v>
                </c:pt>
                <c:pt idx="1140">
                  <c:v>209</c:v>
                </c:pt>
                <c:pt idx="1141">
                  <c:v>200</c:v>
                </c:pt>
                <c:pt idx="1142">
                  <c:v>204</c:v>
                </c:pt>
                <c:pt idx="1143">
                  <c:v>210</c:v>
                </c:pt>
                <c:pt idx="1144">
                  <c:v>196</c:v>
                </c:pt>
                <c:pt idx="1145">
                  <c:v>199</c:v>
                </c:pt>
                <c:pt idx="1146">
                  <c:v>193</c:v>
                </c:pt>
                <c:pt idx="1147">
                  <c:v>207</c:v>
                </c:pt>
                <c:pt idx="1148">
                  <c:v>193</c:v>
                </c:pt>
                <c:pt idx="1149">
                  <c:v>190</c:v>
                </c:pt>
                <c:pt idx="1150">
                  <c:v>192</c:v>
                </c:pt>
                <c:pt idx="1151">
                  <c:v>205</c:v>
                </c:pt>
                <c:pt idx="1152">
                  <c:v>200</c:v>
                </c:pt>
                <c:pt idx="1153">
                  <c:v>208</c:v>
                </c:pt>
                <c:pt idx="1154">
                  <c:v>224</c:v>
                </c:pt>
                <c:pt idx="1155">
                  <c:v>225</c:v>
                </c:pt>
                <c:pt idx="1156">
                  <c:v>214</c:v>
                </c:pt>
                <c:pt idx="1157">
                  <c:v>218</c:v>
                </c:pt>
                <c:pt idx="1158">
                  <c:v>231</c:v>
                </c:pt>
                <c:pt idx="1159">
                  <c:v>219</c:v>
                </c:pt>
                <c:pt idx="1160">
                  <c:v>233</c:v>
                </c:pt>
                <c:pt idx="1161">
                  <c:v>225</c:v>
                </c:pt>
                <c:pt idx="1162">
                  <c:v>222</c:v>
                </c:pt>
                <c:pt idx="1163">
                  <c:v>215</c:v>
                </c:pt>
                <c:pt idx="1164">
                  <c:v>211</c:v>
                </c:pt>
                <c:pt idx="1165">
                  <c:v>209</c:v>
                </c:pt>
                <c:pt idx="1166">
                  <c:v>212</c:v>
                </c:pt>
                <c:pt idx="1167">
                  <c:v>219</c:v>
                </c:pt>
                <c:pt idx="1168">
                  <c:v>213</c:v>
                </c:pt>
                <c:pt idx="1169">
                  <c:v>209</c:v>
                </c:pt>
                <c:pt idx="1170">
                  <c:v>208</c:v>
                </c:pt>
                <c:pt idx="1171">
                  <c:v>202</c:v>
                </c:pt>
                <c:pt idx="1172">
                  <c:v>210</c:v>
                </c:pt>
                <c:pt idx="1173">
                  <c:v>200</c:v>
                </c:pt>
                <c:pt idx="1174">
                  <c:v>210</c:v>
                </c:pt>
                <c:pt idx="1175">
                  <c:v>202</c:v>
                </c:pt>
                <c:pt idx="1176">
                  <c:v>222</c:v>
                </c:pt>
                <c:pt idx="1177">
                  <c:v>223</c:v>
                </c:pt>
                <c:pt idx="1178">
                  <c:v>225</c:v>
                </c:pt>
                <c:pt idx="1179">
                  <c:v>218</c:v>
                </c:pt>
                <c:pt idx="1180">
                  <c:v>209</c:v>
                </c:pt>
                <c:pt idx="1181">
                  <c:v>202</c:v>
                </c:pt>
                <c:pt idx="1182">
                  <c:v>200</c:v>
                </c:pt>
                <c:pt idx="1183">
                  <c:v>213</c:v>
                </c:pt>
                <c:pt idx="1184">
                  <c:v>213</c:v>
                </c:pt>
                <c:pt idx="1185">
                  <c:v>209</c:v>
                </c:pt>
                <c:pt idx="1186">
                  <c:v>220</c:v>
                </c:pt>
                <c:pt idx="1187">
                  <c:v>216</c:v>
                </c:pt>
                <c:pt idx="1188">
                  <c:v>231</c:v>
                </c:pt>
                <c:pt idx="1189">
                  <c:v>239</c:v>
                </c:pt>
                <c:pt idx="1190">
                  <c:v>233</c:v>
                </c:pt>
                <c:pt idx="1191">
                  <c:v>231</c:v>
                </c:pt>
                <c:pt idx="1192">
                  <c:v>226</c:v>
                </c:pt>
                <c:pt idx="1193">
                  <c:v>241</c:v>
                </c:pt>
                <c:pt idx="1194">
                  <c:v>234</c:v>
                </c:pt>
                <c:pt idx="1195">
                  <c:v>218</c:v>
                </c:pt>
                <c:pt idx="1196">
                  <c:v>213</c:v>
                </c:pt>
                <c:pt idx="1197">
                  <c:v>219</c:v>
                </c:pt>
                <c:pt idx="1198">
                  <c:v>227</c:v>
                </c:pt>
                <c:pt idx="1199">
                  <c:v>224</c:v>
                </c:pt>
                <c:pt idx="1200">
                  <c:v>223</c:v>
                </c:pt>
                <c:pt idx="1201">
                  <c:v>239</c:v>
                </c:pt>
                <c:pt idx="1202">
                  <c:v>238</c:v>
                </c:pt>
                <c:pt idx="1203">
                  <c:v>234</c:v>
                </c:pt>
                <c:pt idx="1204">
                  <c:v>228</c:v>
                </c:pt>
                <c:pt idx="1205">
                  <c:v>237</c:v>
                </c:pt>
                <c:pt idx="1206">
                  <c:v>235</c:v>
                </c:pt>
                <c:pt idx="1207">
                  <c:v>232</c:v>
                </c:pt>
                <c:pt idx="1208">
                  <c:v>231</c:v>
                </c:pt>
                <c:pt idx="1209">
                  <c:v>219</c:v>
                </c:pt>
                <c:pt idx="1210">
                  <c:v>223</c:v>
                </c:pt>
                <c:pt idx="1211">
                  <c:v>217</c:v>
                </c:pt>
                <c:pt idx="1212">
                  <c:v>204</c:v>
                </c:pt>
                <c:pt idx="1213">
                  <c:v>208</c:v>
                </c:pt>
                <c:pt idx="1214">
                  <c:v>209</c:v>
                </c:pt>
                <c:pt idx="1215">
                  <c:v>213</c:v>
                </c:pt>
                <c:pt idx="1216">
                  <c:v>207</c:v>
                </c:pt>
                <c:pt idx="1217">
                  <c:v>209</c:v>
                </c:pt>
                <c:pt idx="1218">
                  <c:v>204</c:v>
                </c:pt>
                <c:pt idx="1219">
                  <c:v>194</c:v>
                </c:pt>
                <c:pt idx="1220">
                  <c:v>198</c:v>
                </c:pt>
                <c:pt idx="1221">
                  <c:v>194</c:v>
                </c:pt>
                <c:pt idx="1222">
                  <c:v>218</c:v>
                </c:pt>
                <c:pt idx="1223">
                  <c:v>209</c:v>
                </c:pt>
                <c:pt idx="1224">
                  <c:v>214</c:v>
                </c:pt>
                <c:pt idx="1225">
                  <c:v>214</c:v>
                </c:pt>
                <c:pt idx="1226">
                  <c:v>224</c:v>
                </c:pt>
                <c:pt idx="1227">
                  <c:v>227</c:v>
                </c:pt>
                <c:pt idx="1228">
                  <c:v>213</c:v>
                </c:pt>
                <c:pt idx="1229">
                  <c:v>217</c:v>
                </c:pt>
                <c:pt idx="1230">
                  <c:v>215</c:v>
                </c:pt>
                <c:pt idx="1231">
                  <c:v>200</c:v>
                </c:pt>
                <c:pt idx="1232">
                  <c:v>209</c:v>
                </c:pt>
                <c:pt idx="1233">
                  <c:v>202</c:v>
                </c:pt>
                <c:pt idx="1234">
                  <c:v>205</c:v>
                </c:pt>
                <c:pt idx="1235">
                  <c:v>221</c:v>
                </c:pt>
                <c:pt idx="1236">
                  <c:v>216</c:v>
                </c:pt>
                <c:pt idx="1237">
                  <c:v>223</c:v>
                </c:pt>
                <c:pt idx="1238">
                  <c:v>232</c:v>
                </c:pt>
                <c:pt idx="1239">
                  <c:v>231</c:v>
                </c:pt>
                <c:pt idx="1240">
                  <c:v>216</c:v>
                </c:pt>
                <c:pt idx="1241">
                  <c:v>225</c:v>
                </c:pt>
                <c:pt idx="1242">
                  <c:v>224</c:v>
                </c:pt>
                <c:pt idx="1243">
                  <c:v>214</c:v>
                </c:pt>
                <c:pt idx="1244">
                  <c:v>217</c:v>
                </c:pt>
                <c:pt idx="1245">
                  <c:v>222</c:v>
                </c:pt>
                <c:pt idx="1246">
                  <c:v>224</c:v>
                </c:pt>
                <c:pt idx="1247">
                  <c:v>218</c:v>
                </c:pt>
                <c:pt idx="1248">
                  <c:v>223</c:v>
                </c:pt>
                <c:pt idx="1249">
                  <c:v>212</c:v>
                </c:pt>
                <c:pt idx="1250">
                  <c:v>217</c:v>
                </c:pt>
                <c:pt idx="1251">
                  <c:v>218</c:v>
                </c:pt>
                <c:pt idx="1252">
                  <c:v>214</c:v>
                </c:pt>
                <c:pt idx="1253">
                  <c:v>212</c:v>
                </c:pt>
                <c:pt idx="1254">
                  <c:v>205</c:v>
                </c:pt>
                <c:pt idx="1255">
                  <c:v>217</c:v>
                </c:pt>
                <c:pt idx="1256">
                  <c:v>218</c:v>
                </c:pt>
                <c:pt idx="1257">
                  <c:v>218</c:v>
                </c:pt>
                <c:pt idx="1258">
                  <c:v>216</c:v>
                </c:pt>
                <c:pt idx="1259">
                  <c:v>219</c:v>
                </c:pt>
                <c:pt idx="1260">
                  <c:v>221</c:v>
                </c:pt>
                <c:pt idx="1261">
                  <c:v>214</c:v>
                </c:pt>
                <c:pt idx="1262">
                  <c:v>229</c:v>
                </c:pt>
                <c:pt idx="1263">
                  <c:v>210</c:v>
                </c:pt>
                <c:pt idx="1264">
                  <c:v>209</c:v>
                </c:pt>
                <c:pt idx="1265">
                  <c:v>215</c:v>
                </c:pt>
                <c:pt idx="1266">
                  <c:v>211</c:v>
                </c:pt>
                <c:pt idx="1267">
                  <c:v>212</c:v>
                </c:pt>
                <c:pt idx="1268">
                  <c:v>201</c:v>
                </c:pt>
                <c:pt idx="1269">
                  <c:v>208</c:v>
                </c:pt>
                <c:pt idx="1270">
                  <c:v>197</c:v>
                </c:pt>
                <c:pt idx="1271">
                  <c:v>207</c:v>
                </c:pt>
                <c:pt idx="1272">
                  <c:v>208</c:v>
                </c:pt>
                <c:pt idx="1273">
                  <c:v>210</c:v>
                </c:pt>
                <c:pt idx="1274">
                  <c:v>209</c:v>
                </c:pt>
                <c:pt idx="1275">
                  <c:v>195</c:v>
                </c:pt>
                <c:pt idx="1276">
                  <c:v>207</c:v>
                </c:pt>
                <c:pt idx="1277">
                  <c:v>210</c:v>
                </c:pt>
                <c:pt idx="1278">
                  <c:v>210</c:v>
                </c:pt>
                <c:pt idx="1279">
                  <c:v>216</c:v>
                </c:pt>
                <c:pt idx="1280">
                  <c:v>216</c:v>
                </c:pt>
                <c:pt idx="1281">
                  <c:v>212</c:v>
                </c:pt>
                <c:pt idx="1282">
                  <c:v>210</c:v>
                </c:pt>
                <c:pt idx="1283">
                  <c:v>218</c:v>
                </c:pt>
                <c:pt idx="1284">
                  <c:v>213</c:v>
                </c:pt>
                <c:pt idx="1285">
                  <c:v>206</c:v>
                </c:pt>
                <c:pt idx="1286">
                  <c:v>206</c:v>
                </c:pt>
                <c:pt idx="1287">
                  <c:v>208</c:v>
                </c:pt>
                <c:pt idx="1288">
                  <c:v>193</c:v>
                </c:pt>
                <c:pt idx="1289">
                  <c:v>195</c:v>
                </c:pt>
                <c:pt idx="1290">
                  <c:v>200</c:v>
                </c:pt>
                <c:pt idx="1291">
                  <c:v>207</c:v>
                </c:pt>
                <c:pt idx="1292">
                  <c:v>214</c:v>
                </c:pt>
                <c:pt idx="1293">
                  <c:v>215</c:v>
                </c:pt>
                <c:pt idx="1294">
                  <c:v>205</c:v>
                </c:pt>
                <c:pt idx="1295">
                  <c:v>209</c:v>
                </c:pt>
                <c:pt idx="1296">
                  <c:v>213</c:v>
                </c:pt>
                <c:pt idx="1297">
                  <c:v>200</c:v>
                </c:pt>
                <c:pt idx="1298">
                  <c:v>194</c:v>
                </c:pt>
                <c:pt idx="1299">
                  <c:v>193</c:v>
                </c:pt>
                <c:pt idx="1300">
                  <c:v>202</c:v>
                </c:pt>
                <c:pt idx="1301">
                  <c:v>209</c:v>
                </c:pt>
                <c:pt idx="1302">
                  <c:v>215</c:v>
                </c:pt>
                <c:pt idx="1303">
                  <c:v>208</c:v>
                </c:pt>
                <c:pt idx="1304">
                  <c:v>213</c:v>
                </c:pt>
                <c:pt idx="1305">
                  <c:v>219</c:v>
                </c:pt>
                <c:pt idx="1306">
                  <c:v>215</c:v>
                </c:pt>
                <c:pt idx="1307">
                  <c:v>198</c:v>
                </c:pt>
                <c:pt idx="1308">
                  <c:v>202</c:v>
                </c:pt>
                <c:pt idx="1309">
                  <c:v>200</c:v>
                </c:pt>
                <c:pt idx="1310">
                  <c:v>213</c:v>
                </c:pt>
                <c:pt idx="1311">
                  <c:v>214</c:v>
                </c:pt>
                <c:pt idx="1312">
                  <c:v>220</c:v>
                </c:pt>
                <c:pt idx="1313">
                  <c:v>205</c:v>
                </c:pt>
                <c:pt idx="1314">
                  <c:v>215</c:v>
                </c:pt>
                <c:pt idx="1315">
                  <c:v>216</c:v>
                </c:pt>
                <c:pt idx="1316">
                  <c:v>207</c:v>
                </c:pt>
                <c:pt idx="1317">
                  <c:v>210</c:v>
                </c:pt>
                <c:pt idx="1318">
                  <c:v>210</c:v>
                </c:pt>
                <c:pt idx="1319">
                  <c:v>226</c:v>
                </c:pt>
                <c:pt idx="1320">
                  <c:v>220</c:v>
                </c:pt>
                <c:pt idx="1321">
                  <c:v>211</c:v>
                </c:pt>
                <c:pt idx="1322">
                  <c:v>214</c:v>
                </c:pt>
                <c:pt idx="1323">
                  <c:v>222</c:v>
                </c:pt>
                <c:pt idx="1324">
                  <c:v>218</c:v>
                </c:pt>
                <c:pt idx="1325">
                  <c:v>219</c:v>
                </c:pt>
                <c:pt idx="1326">
                  <c:v>213</c:v>
                </c:pt>
                <c:pt idx="1327">
                  <c:v>201</c:v>
                </c:pt>
                <c:pt idx="1328">
                  <c:v>211</c:v>
                </c:pt>
                <c:pt idx="1329">
                  <c:v>222</c:v>
                </c:pt>
                <c:pt idx="1330">
                  <c:v>230</c:v>
                </c:pt>
                <c:pt idx="1331">
                  <c:v>223</c:v>
                </c:pt>
                <c:pt idx="1332">
                  <c:v>236</c:v>
                </c:pt>
                <c:pt idx="1333">
                  <c:v>224</c:v>
                </c:pt>
                <c:pt idx="1334">
                  <c:v>225</c:v>
                </c:pt>
                <c:pt idx="1335">
                  <c:v>226</c:v>
                </c:pt>
                <c:pt idx="1336">
                  <c:v>235</c:v>
                </c:pt>
                <c:pt idx="1337">
                  <c:v>232</c:v>
                </c:pt>
                <c:pt idx="1338">
                  <c:v>238</c:v>
                </c:pt>
                <c:pt idx="1339">
                  <c:v>236</c:v>
                </c:pt>
                <c:pt idx="1340">
                  <c:v>226</c:v>
                </c:pt>
                <c:pt idx="1341">
                  <c:v>226</c:v>
                </c:pt>
                <c:pt idx="1342">
                  <c:v>229</c:v>
                </c:pt>
                <c:pt idx="1343">
                  <c:v>243</c:v>
                </c:pt>
                <c:pt idx="1344">
                  <c:v>236</c:v>
                </c:pt>
                <c:pt idx="1345">
                  <c:v>226</c:v>
                </c:pt>
                <c:pt idx="1346">
                  <c:v>228</c:v>
                </c:pt>
                <c:pt idx="1347">
                  <c:v>224</c:v>
                </c:pt>
                <c:pt idx="1348">
                  <c:v>231</c:v>
                </c:pt>
                <c:pt idx="1349">
                  <c:v>216</c:v>
                </c:pt>
                <c:pt idx="1350">
                  <c:v>215</c:v>
                </c:pt>
                <c:pt idx="1351">
                  <c:v>207</c:v>
                </c:pt>
                <c:pt idx="1352">
                  <c:v>214</c:v>
                </c:pt>
                <c:pt idx="1353">
                  <c:v>206</c:v>
                </c:pt>
                <c:pt idx="1354">
                  <c:v>219</c:v>
                </c:pt>
                <c:pt idx="1355">
                  <c:v>214</c:v>
                </c:pt>
                <c:pt idx="1356">
                  <c:v>202</c:v>
                </c:pt>
                <c:pt idx="1357">
                  <c:v>206</c:v>
                </c:pt>
                <c:pt idx="1358">
                  <c:v>200</c:v>
                </c:pt>
                <c:pt idx="1359">
                  <c:v>191</c:v>
                </c:pt>
                <c:pt idx="1360">
                  <c:v>187</c:v>
                </c:pt>
                <c:pt idx="1361">
                  <c:v>204</c:v>
                </c:pt>
                <c:pt idx="1362">
                  <c:v>196</c:v>
                </c:pt>
                <c:pt idx="1363">
                  <c:v>201</c:v>
                </c:pt>
                <c:pt idx="1364">
                  <c:v>208</c:v>
                </c:pt>
                <c:pt idx="1365">
                  <c:v>200</c:v>
                </c:pt>
                <c:pt idx="1366">
                  <c:v>211</c:v>
                </c:pt>
                <c:pt idx="1367">
                  <c:v>200</c:v>
                </c:pt>
                <c:pt idx="1368">
                  <c:v>191</c:v>
                </c:pt>
                <c:pt idx="1369">
                  <c:v>197</c:v>
                </c:pt>
                <c:pt idx="1370">
                  <c:v>212</c:v>
                </c:pt>
                <c:pt idx="1371">
                  <c:v>209</c:v>
                </c:pt>
                <c:pt idx="1372">
                  <c:v>215</c:v>
                </c:pt>
                <c:pt idx="1373">
                  <c:v>217</c:v>
                </c:pt>
                <c:pt idx="1374">
                  <c:v>217</c:v>
                </c:pt>
                <c:pt idx="1375">
                  <c:v>218</c:v>
                </c:pt>
                <c:pt idx="1376">
                  <c:v>197</c:v>
                </c:pt>
                <c:pt idx="1377">
                  <c:v>216</c:v>
                </c:pt>
                <c:pt idx="1378">
                  <c:v>218</c:v>
                </c:pt>
                <c:pt idx="1379">
                  <c:v>216</c:v>
                </c:pt>
                <c:pt idx="1380">
                  <c:v>228</c:v>
                </c:pt>
                <c:pt idx="1381">
                  <c:v>212</c:v>
                </c:pt>
                <c:pt idx="1382">
                  <c:v>201</c:v>
                </c:pt>
                <c:pt idx="1383">
                  <c:v>204</c:v>
                </c:pt>
                <c:pt idx="1384">
                  <c:v>208</c:v>
                </c:pt>
                <c:pt idx="1385">
                  <c:v>214</c:v>
                </c:pt>
                <c:pt idx="1386">
                  <c:v>216</c:v>
                </c:pt>
                <c:pt idx="1387">
                  <c:v>207</c:v>
                </c:pt>
                <c:pt idx="1388">
                  <c:v>223</c:v>
                </c:pt>
                <c:pt idx="1389">
                  <c:v>223</c:v>
                </c:pt>
                <c:pt idx="1390">
                  <c:v>227</c:v>
                </c:pt>
                <c:pt idx="1391">
                  <c:v>225</c:v>
                </c:pt>
                <c:pt idx="1392">
                  <c:v>225</c:v>
                </c:pt>
                <c:pt idx="1393">
                  <c:v>219</c:v>
                </c:pt>
                <c:pt idx="1394">
                  <c:v>222</c:v>
                </c:pt>
                <c:pt idx="1395">
                  <c:v>238</c:v>
                </c:pt>
                <c:pt idx="1396">
                  <c:v>230</c:v>
                </c:pt>
                <c:pt idx="1397">
                  <c:v>216</c:v>
                </c:pt>
                <c:pt idx="1398">
                  <c:v>235</c:v>
                </c:pt>
                <c:pt idx="1399">
                  <c:v>240</c:v>
                </c:pt>
                <c:pt idx="1400">
                  <c:v>233</c:v>
                </c:pt>
                <c:pt idx="1401">
                  <c:v>229</c:v>
                </c:pt>
                <c:pt idx="1402">
                  <c:v>226</c:v>
                </c:pt>
                <c:pt idx="1403">
                  <c:v>238</c:v>
                </c:pt>
                <c:pt idx="1404">
                  <c:v>233</c:v>
                </c:pt>
                <c:pt idx="1405">
                  <c:v>230</c:v>
                </c:pt>
                <c:pt idx="1406">
                  <c:v>240</c:v>
                </c:pt>
                <c:pt idx="1407">
                  <c:v>228</c:v>
                </c:pt>
                <c:pt idx="1408">
                  <c:v>236</c:v>
                </c:pt>
                <c:pt idx="1409">
                  <c:v>236</c:v>
                </c:pt>
                <c:pt idx="1410">
                  <c:v>239</c:v>
                </c:pt>
                <c:pt idx="1411">
                  <c:v>238</c:v>
                </c:pt>
                <c:pt idx="1412">
                  <c:v>244</c:v>
                </c:pt>
                <c:pt idx="1413">
                  <c:v>237</c:v>
                </c:pt>
                <c:pt idx="1414">
                  <c:v>232</c:v>
                </c:pt>
                <c:pt idx="1415">
                  <c:v>221</c:v>
                </c:pt>
                <c:pt idx="1416">
                  <c:v>222</c:v>
                </c:pt>
                <c:pt idx="1417">
                  <c:v>221</c:v>
                </c:pt>
                <c:pt idx="1418">
                  <c:v>227</c:v>
                </c:pt>
                <c:pt idx="1419">
                  <c:v>235</c:v>
                </c:pt>
                <c:pt idx="1420">
                  <c:v>224</c:v>
                </c:pt>
                <c:pt idx="1421">
                  <c:v>218</c:v>
                </c:pt>
                <c:pt idx="1422">
                  <c:v>214</c:v>
                </c:pt>
                <c:pt idx="1423">
                  <c:v>217</c:v>
                </c:pt>
                <c:pt idx="1424">
                  <c:v>217</c:v>
                </c:pt>
                <c:pt idx="1425">
                  <c:v>223</c:v>
                </c:pt>
                <c:pt idx="1426">
                  <c:v>215</c:v>
                </c:pt>
                <c:pt idx="1427">
                  <c:v>222</c:v>
                </c:pt>
                <c:pt idx="1428">
                  <c:v>232</c:v>
                </c:pt>
                <c:pt idx="1429">
                  <c:v>223</c:v>
                </c:pt>
                <c:pt idx="1430">
                  <c:v>226</c:v>
                </c:pt>
                <c:pt idx="1431">
                  <c:v>229</c:v>
                </c:pt>
                <c:pt idx="1432">
                  <c:v>226</c:v>
                </c:pt>
                <c:pt idx="1433">
                  <c:v>227</c:v>
                </c:pt>
                <c:pt idx="1434">
                  <c:v>214</c:v>
                </c:pt>
                <c:pt idx="1435">
                  <c:v>216</c:v>
                </c:pt>
                <c:pt idx="1436">
                  <c:v>221</c:v>
                </c:pt>
                <c:pt idx="1437">
                  <c:v>231</c:v>
                </c:pt>
                <c:pt idx="1438">
                  <c:v>224</c:v>
                </c:pt>
                <c:pt idx="1439">
                  <c:v>216</c:v>
                </c:pt>
                <c:pt idx="1440">
                  <c:v>221</c:v>
                </c:pt>
                <c:pt idx="1441">
                  <c:v>231</c:v>
                </c:pt>
                <c:pt idx="1442">
                  <c:v>227</c:v>
                </c:pt>
                <c:pt idx="1443">
                  <c:v>218</c:v>
                </c:pt>
                <c:pt idx="1444">
                  <c:v>231</c:v>
                </c:pt>
                <c:pt idx="1445">
                  <c:v>224</c:v>
                </c:pt>
                <c:pt idx="1446">
                  <c:v>235</c:v>
                </c:pt>
                <c:pt idx="1447">
                  <c:v>234</c:v>
                </c:pt>
                <c:pt idx="1448">
                  <c:v>238</c:v>
                </c:pt>
                <c:pt idx="1449">
                  <c:v>228</c:v>
                </c:pt>
                <c:pt idx="1450">
                  <c:v>233</c:v>
                </c:pt>
                <c:pt idx="1451">
                  <c:v>232</c:v>
                </c:pt>
                <c:pt idx="1452">
                  <c:v>230</c:v>
                </c:pt>
                <c:pt idx="1453">
                  <c:v>226</c:v>
                </c:pt>
                <c:pt idx="1454">
                  <c:v>231</c:v>
                </c:pt>
                <c:pt idx="1455">
                  <c:v>226</c:v>
                </c:pt>
                <c:pt idx="1456">
                  <c:v>229</c:v>
                </c:pt>
                <c:pt idx="1457">
                  <c:v>232</c:v>
                </c:pt>
                <c:pt idx="1458">
                  <c:v>228</c:v>
                </c:pt>
                <c:pt idx="1459">
                  <c:v>227</c:v>
                </c:pt>
                <c:pt idx="1460">
                  <c:v>227</c:v>
                </c:pt>
                <c:pt idx="1461">
                  <c:v>225</c:v>
                </c:pt>
                <c:pt idx="1462">
                  <c:v>238</c:v>
                </c:pt>
                <c:pt idx="1463">
                  <c:v>231</c:v>
                </c:pt>
                <c:pt idx="1464">
                  <c:v>243</c:v>
                </c:pt>
                <c:pt idx="1465">
                  <c:v>233</c:v>
                </c:pt>
                <c:pt idx="1466">
                  <c:v>253</c:v>
                </c:pt>
                <c:pt idx="1467">
                  <c:v>248</c:v>
                </c:pt>
                <c:pt idx="1468">
                  <c:v>255</c:v>
                </c:pt>
                <c:pt idx="1469">
                  <c:v>244</c:v>
                </c:pt>
                <c:pt idx="1470">
                  <c:v>247</c:v>
                </c:pt>
                <c:pt idx="1471">
                  <c:v>261</c:v>
                </c:pt>
                <c:pt idx="1472">
                  <c:v>252</c:v>
                </c:pt>
                <c:pt idx="1473">
                  <c:v>245</c:v>
                </c:pt>
                <c:pt idx="1474">
                  <c:v>262</c:v>
                </c:pt>
                <c:pt idx="1475">
                  <c:v>260</c:v>
                </c:pt>
                <c:pt idx="1476">
                  <c:v>248</c:v>
                </c:pt>
                <c:pt idx="1477">
                  <c:v>239</c:v>
                </c:pt>
                <c:pt idx="1478">
                  <c:v>239</c:v>
                </c:pt>
                <c:pt idx="1479">
                  <c:v>240</c:v>
                </c:pt>
                <c:pt idx="1480">
                  <c:v>234</c:v>
                </c:pt>
                <c:pt idx="1481">
                  <c:v>233</c:v>
                </c:pt>
                <c:pt idx="1482">
                  <c:v>220</c:v>
                </c:pt>
                <c:pt idx="1483">
                  <c:v>236</c:v>
                </c:pt>
                <c:pt idx="1484">
                  <c:v>237</c:v>
                </c:pt>
                <c:pt idx="1485">
                  <c:v>233</c:v>
                </c:pt>
                <c:pt idx="1486">
                  <c:v>229</c:v>
                </c:pt>
                <c:pt idx="1487">
                  <c:v>239</c:v>
                </c:pt>
                <c:pt idx="1488">
                  <c:v>215</c:v>
                </c:pt>
                <c:pt idx="1489">
                  <c:v>219</c:v>
                </c:pt>
                <c:pt idx="1490">
                  <c:v>210</c:v>
                </c:pt>
                <c:pt idx="1491">
                  <c:v>215</c:v>
                </c:pt>
                <c:pt idx="1492">
                  <c:v>213</c:v>
                </c:pt>
                <c:pt idx="1493">
                  <c:v>227</c:v>
                </c:pt>
                <c:pt idx="1494">
                  <c:v>216</c:v>
                </c:pt>
                <c:pt idx="1495">
                  <c:v>222</c:v>
                </c:pt>
                <c:pt idx="1496">
                  <c:v>234</c:v>
                </c:pt>
                <c:pt idx="1497">
                  <c:v>235</c:v>
                </c:pt>
                <c:pt idx="1498">
                  <c:v>220</c:v>
                </c:pt>
                <c:pt idx="1499">
                  <c:v>210</c:v>
                </c:pt>
                <c:pt idx="1500">
                  <c:v>211</c:v>
                </c:pt>
                <c:pt idx="1501">
                  <c:v>224</c:v>
                </c:pt>
                <c:pt idx="1502">
                  <c:v>220</c:v>
                </c:pt>
                <c:pt idx="1503">
                  <c:v>221</c:v>
                </c:pt>
                <c:pt idx="1504">
                  <c:v>240</c:v>
                </c:pt>
                <c:pt idx="1505">
                  <c:v>225</c:v>
                </c:pt>
                <c:pt idx="1506">
                  <c:v>224</c:v>
                </c:pt>
                <c:pt idx="1507">
                  <c:v>231</c:v>
                </c:pt>
                <c:pt idx="1508">
                  <c:v>238</c:v>
                </c:pt>
                <c:pt idx="1509">
                  <c:v>214</c:v>
                </c:pt>
                <c:pt idx="1510">
                  <c:v>223</c:v>
                </c:pt>
                <c:pt idx="1511">
                  <c:v>236</c:v>
                </c:pt>
                <c:pt idx="1512">
                  <c:v>234</c:v>
                </c:pt>
                <c:pt idx="1513">
                  <c:v>216</c:v>
                </c:pt>
                <c:pt idx="1514">
                  <c:v>214</c:v>
                </c:pt>
                <c:pt idx="1515">
                  <c:v>208</c:v>
                </c:pt>
                <c:pt idx="1516">
                  <c:v>220</c:v>
                </c:pt>
                <c:pt idx="1517">
                  <c:v>209</c:v>
                </c:pt>
                <c:pt idx="1518">
                  <c:v>207</c:v>
                </c:pt>
                <c:pt idx="1519">
                  <c:v>214</c:v>
                </c:pt>
                <c:pt idx="1520">
                  <c:v>216</c:v>
                </c:pt>
                <c:pt idx="1521">
                  <c:v>227</c:v>
                </c:pt>
                <c:pt idx="1522">
                  <c:v>218</c:v>
                </c:pt>
                <c:pt idx="1523">
                  <c:v>226</c:v>
                </c:pt>
                <c:pt idx="1524">
                  <c:v>239</c:v>
                </c:pt>
                <c:pt idx="1525">
                  <c:v>241</c:v>
                </c:pt>
                <c:pt idx="1526">
                  <c:v>214</c:v>
                </c:pt>
                <c:pt idx="1527">
                  <c:v>228</c:v>
                </c:pt>
                <c:pt idx="1528">
                  <c:v>214</c:v>
                </c:pt>
                <c:pt idx="1529">
                  <c:v>222</c:v>
                </c:pt>
                <c:pt idx="1530">
                  <c:v>235</c:v>
                </c:pt>
                <c:pt idx="1531">
                  <c:v>228</c:v>
                </c:pt>
                <c:pt idx="1532">
                  <c:v>238</c:v>
                </c:pt>
                <c:pt idx="1533">
                  <c:v>230</c:v>
                </c:pt>
                <c:pt idx="1534">
                  <c:v>227</c:v>
                </c:pt>
                <c:pt idx="1535">
                  <c:v>235</c:v>
                </c:pt>
                <c:pt idx="1536">
                  <c:v>231</c:v>
                </c:pt>
                <c:pt idx="1537">
                  <c:v>218</c:v>
                </c:pt>
                <c:pt idx="1538">
                  <c:v>212</c:v>
                </c:pt>
                <c:pt idx="1539">
                  <c:v>229</c:v>
                </c:pt>
                <c:pt idx="1540">
                  <c:v>217</c:v>
                </c:pt>
                <c:pt idx="1541">
                  <c:v>210</c:v>
                </c:pt>
                <c:pt idx="1542">
                  <c:v>222</c:v>
                </c:pt>
                <c:pt idx="1543">
                  <c:v>226</c:v>
                </c:pt>
                <c:pt idx="1544">
                  <c:v>222</c:v>
                </c:pt>
                <c:pt idx="1545">
                  <c:v>229</c:v>
                </c:pt>
                <c:pt idx="1546">
                  <c:v>224</c:v>
                </c:pt>
                <c:pt idx="1547">
                  <c:v>222</c:v>
                </c:pt>
                <c:pt idx="1548">
                  <c:v>233</c:v>
                </c:pt>
                <c:pt idx="1549">
                  <c:v>229</c:v>
                </c:pt>
                <c:pt idx="1550">
                  <c:v>230</c:v>
                </c:pt>
                <c:pt idx="1551">
                  <c:v>225</c:v>
                </c:pt>
                <c:pt idx="1552">
                  <c:v>232</c:v>
                </c:pt>
                <c:pt idx="1553">
                  <c:v>218</c:v>
                </c:pt>
                <c:pt idx="1554">
                  <c:v>237</c:v>
                </c:pt>
                <c:pt idx="1555">
                  <c:v>224</c:v>
                </c:pt>
                <c:pt idx="1556">
                  <c:v>231</c:v>
                </c:pt>
                <c:pt idx="1557">
                  <c:v>225</c:v>
                </c:pt>
                <c:pt idx="1558">
                  <c:v>231</c:v>
                </c:pt>
                <c:pt idx="1559">
                  <c:v>235</c:v>
                </c:pt>
                <c:pt idx="1560">
                  <c:v>233</c:v>
                </c:pt>
                <c:pt idx="1561">
                  <c:v>245</c:v>
                </c:pt>
                <c:pt idx="1562">
                  <c:v>229</c:v>
                </c:pt>
                <c:pt idx="1563">
                  <c:v>236</c:v>
                </c:pt>
                <c:pt idx="1564">
                  <c:v>245</c:v>
                </c:pt>
                <c:pt idx="1565">
                  <c:v>226</c:v>
                </c:pt>
                <c:pt idx="1566">
                  <c:v>228</c:v>
                </c:pt>
                <c:pt idx="1567">
                  <c:v>231</c:v>
                </c:pt>
                <c:pt idx="1568">
                  <c:v>232</c:v>
                </c:pt>
                <c:pt idx="1569">
                  <c:v>223</c:v>
                </c:pt>
                <c:pt idx="1570">
                  <c:v>237</c:v>
                </c:pt>
                <c:pt idx="1571">
                  <c:v>235</c:v>
                </c:pt>
                <c:pt idx="1572">
                  <c:v>243</c:v>
                </c:pt>
                <c:pt idx="1573">
                  <c:v>249</c:v>
                </c:pt>
                <c:pt idx="1574">
                  <c:v>227</c:v>
                </c:pt>
                <c:pt idx="1575">
                  <c:v>225</c:v>
                </c:pt>
                <c:pt idx="1576">
                  <c:v>221</c:v>
                </c:pt>
                <c:pt idx="1577">
                  <c:v>224</c:v>
                </c:pt>
                <c:pt idx="1578">
                  <c:v>227</c:v>
                </c:pt>
                <c:pt idx="1579">
                  <c:v>221</c:v>
                </c:pt>
                <c:pt idx="1580">
                  <c:v>219</c:v>
                </c:pt>
                <c:pt idx="1581">
                  <c:v>226</c:v>
                </c:pt>
                <c:pt idx="1582">
                  <c:v>228</c:v>
                </c:pt>
                <c:pt idx="1583">
                  <c:v>218</c:v>
                </c:pt>
                <c:pt idx="1584">
                  <c:v>209</c:v>
                </c:pt>
                <c:pt idx="1585">
                  <c:v>214</c:v>
                </c:pt>
                <c:pt idx="1586">
                  <c:v>210</c:v>
                </c:pt>
                <c:pt idx="1587">
                  <c:v>220</c:v>
                </c:pt>
                <c:pt idx="1588">
                  <c:v>201</c:v>
                </c:pt>
                <c:pt idx="1589">
                  <c:v>188</c:v>
                </c:pt>
                <c:pt idx="1590">
                  <c:v>205</c:v>
                </c:pt>
                <c:pt idx="1591">
                  <c:v>215</c:v>
                </c:pt>
                <c:pt idx="1592">
                  <c:v>222</c:v>
                </c:pt>
                <c:pt idx="1593">
                  <c:v>213</c:v>
                </c:pt>
                <c:pt idx="1594">
                  <c:v>194</c:v>
                </c:pt>
                <c:pt idx="1595">
                  <c:v>206</c:v>
                </c:pt>
                <c:pt idx="1596">
                  <c:v>207</c:v>
                </c:pt>
                <c:pt idx="1597">
                  <c:v>209</c:v>
                </c:pt>
                <c:pt idx="1598">
                  <c:v>193</c:v>
                </c:pt>
                <c:pt idx="1599">
                  <c:v>198</c:v>
                </c:pt>
                <c:pt idx="1600">
                  <c:v>195</c:v>
                </c:pt>
                <c:pt idx="1601">
                  <c:v>205</c:v>
                </c:pt>
                <c:pt idx="1602">
                  <c:v>199</c:v>
                </c:pt>
                <c:pt idx="1603">
                  <c:v>200</c:v>
                </c:pt>
                <c:pt idx="1604">
                  <c:v>212</c:v>
                </c:pt>
                <c:pt idx="1605">
                  <c:v>204</c:v>
                </c:pt>
                <c:pt idx="1606">
                  <c:v>208</c:v>
                </c:pt>
                <c:pt idx="1607">
                  <c:v>200</c:v>
                </c:pt>
                <c:pt idx="1608">
                  <c:v>214</c:v>
                </c:pt>
                <c:pt idx="1609">
                  <c:v>206</c:v>
                </c:pt>
                <c:pt idx="1610">
                  <c:v>215</c:v>
                </c:pt>
                <c:pt idx="1611">
                  <c:v>215</c:v>
                </c:pt>
                <c:pt idx="1612">
                  <c:v>212</c:v>
                </c:pt>
                <c:pt idx="1613">
                  <c:v>212</c:v>
                </c:pt>
                <c:pt idx="1614">
                  <c:v>210</c:v>
                </c:pt>
                <c:pt idx="1615">
                  <c:v>212</c:v>
                </c:pt>
                <c:pt idx="1616">
                  <c:v>207</c:v>
                </c:pt>
                <c:pt idx="1617">
                  <c:v>205</c:v>
                </c:pt>
                <c:pt idx="1618">
                  <c:v>204</c:v>
                </c:pt>
                <c:pt idx="1619">
                  <c:v>195</c:v>
                </c:pt>
                <c:pt idx="1620">
                  <c:v>191</c:v>
                </c:pt>
                <c:pt idx="1621">
                  <c:v>185</c:v>
                </c:pt>
                <c:pt idx="1622">
                  <c:v>188</c:v>
                </c:pt>
                <c:pt idx="1623">
                  <c:v>203</c:v>
                </c:pt>
                <c:pt idx="1624">
                  <c:v>200</c:v>
                </c:pt>
                <c:pt idx="1625">
                  <c:v>205</c:v>
                </c:pt>
                <c:pt idx="1626">
                  <c:v>199</c:v>
                </c:pt>
                <c:pt idx="1627">
                  <c:v>205</c:v>
                </c:pt>
                <c:pt idx="1628">
                  <c:v>215</c:v>
                </c:pt>
                <c:pt idx="1629">
                  <c:v>226</c:v>
                </c:pt>
                <c:pt idx="1630">
                  <c:v>212</c:v>
                </c:pt>
                <c:pt idx="1631">
                  <c:v>224</c:v>
                </c:pt>
                <c:pt idx="1632">
                  <c:v>228</c:v>
                </c:pt>
                <c:pt idx="1633">
                  <c:v>218</c:v>
                </c:pt>
                <c:pt idx="1634">
                  <c:v>212</c:v>
                </c:pt>
                <c:pt idx="1635">
                  <c:v>222</c:v>
                </c:pt>
                <c:pt idx="1636">
                  <c:v>217</c:v>
                </c:pt>
                <c:pt idx="1637">
                  <c:v>217</c:v>
                </c:pt>
                <c:pt idx="1638">
                  <c:v>221</c:v>
                </c:pt>
                <c:pt idx="1639">
                  <c:v>227</c:v>
                </c:pt>
                <c:pt idx="1640">
                  <c:v>219</c:v>
                </c:pt>
                <c:pt idx="1641">
                  <c:v>229</c:v>
                </c:pt>
                <c:pt idx="1642">
                  <c:v>233</c:v>
                </c:pt>
                <c:pt idx="1643">
                  <c:v>229</c:v>
                </c:pt>
                <c:pt idx="1644">
                  <c:v>231</c:v>
                </c:pt>
                <c:pt idx="1645">
                  <c:v>224</c:v>
                </c:pt>
                <c:pt idx="1646">
                  <c:v>220</c:v>
                </c:pt>
                <c:pt idx="1647">
                  <c:v>213</c:v>
                </c:pt>
                <c:pt idx="1648">
                  <c:v>218</c:v>
                </c:pt>
                <c:pt idx="1649">
                  <c:v>231</c:v>
                </c:pt>
                <c:pt idx="1650">
                  <c:v>258</c:v>
                </c:pt>
                <c:pt idx="1651">
                  <c:v>240</c:v>
                </c:pt>
                <c:pt idx="1652">
                  <c:v>239</c:v>
                </c:pt>
                <c:pt idx="1653">
                  <c:v>235</c:v>
                </c:pt>
                <c:pt idx="1654">
                  <c:v>236</c:v>
                </c:pt>
                <c:pt idx="1655">
                  <c:v>255</c:v>
                </c:pt>
                <c:pt idx="1656">
                  <c:v>244</c:v>
                </c:pt>
                <c:pt idx="1657">
                  <c:v>239</c:v>
                </c:pt>
                <c:pt idx="1658">
                  <c:v>231</c:v>
                </c:pt>
                <c:pt idx="1659">
                  <c:v>228</c:v>
                </c:pt>
                <c:pt idx="1660">
                  <c:v>238</c:v>
                </c:pt>
                <c:pt idx="1661">
                  <c:v>242</c:v>
                </c:pt>
                <c:pt idx="1662">
                  <c:v>233</c:v>
                </c:pt>
                <c:pt idx="1663">
                  <c:v>242</c:v>
                </c:pt>
                <c:pt idx="1664">
                  <c:v>236</c:v>
                </c:pt>
                <c:pt idx="1665">
                  <c:v>226</c:v>
                </c:pt>
                <c:pt idx="1666">
                  <c:v>238</c:v>
                </c:pt>
                <c:pt idx="1667">
                  <c:v>227</c:v>
                </c:pt>
                <c:pt idx="1668">
                  <c:v>227</c:v>
                </c:pt>
                <c:pt idx="1669">
                  <c:v>231</c:v>
                </c:pt>
                <c:pt idx="1670">
                  <c:v>240</c:v>
                </c:pt>
                <c:pt idx="1671">
                  <c:v>242</c:v>
                </c:pt>
                <c:pt idx="1672">
                  <c:v>237</c:v>
                </c:pt>
                <c:pt idx="1673">
                  <c:v>236</c:v>
                </c:pt>
                <c:pt idx="1674">
                  <c:v>233</c:v>
                </c:pt>
                <c:pt idx="1675">
                  <c:v>222</c:v>
                </c:pt>
                <c:pt idx="1676">
                  <c:v>235</c:v>
                </c:pt>
                <c:pt idx="1677">
                  <c:v>227</c:v>
                </c:pt>
                <c:pt idx="1678">
                  <c:v>225</c:v>
                </c:pt>
                <c:pt idx="1679">
                  <c:v>227</c:v>
                </c:pt>
                <c:pt idx="1680">
                  <c:v>231</c:v>
                </c:pt>
                <c:pt idx="1681">
                  <c:v>234</c:v>
                </c:pt>
                <c:pt idx="1682">
                  <c:v>226</c:v>
                </c:pt>
                <c:pt idx="1683">
                  <c:v>217</c:v>
                </c:pt>
                <c:pt idx="1684">
                  <c:v>230</c:v>
                </c:pt>
                <c:pt idx="1685">
                  <c:v>239</c:v>
                </c:pt>
                <c:pt idx="1686">
                  <c:v>242</c:v>
                </c:pt>
                <c:pt idx="1687">
                  <c:v>232</c:v>
                </c:pt>
                <c:pt idx="1688">
                  <c:v>230</c:v>
                </c:pt>
                <c:pt idx="1689">
                  <c:v>227</c:v>
                </c:pt>
                <c:pt idx="1690">
                  <c:v>229</c:v>
                </c:pt>
                <c:pt idx="1691">
                  <c:v>226</c:v>
                </c:pt>
                <c:pt idx="1692">
                  <c:v>207</c:v>
                </c:pt>
                <c:pt idx="1693">
                  <c:v>207</c:v>
                </c:pt>
                <c:pt idx="1694">
                  <c:v>213</c:v>
                </c:pt>
                <c:pt idx="1695">
                  <c:v>209</c:v>
                </c:pt>
                <c:pt idx="1696">
                  <c:v>211</c:v>
                </c:pt>
                <c:pt idx="1697">
                  <c:v>204</c:v>
                </c:pt>
                <c:pt idx="1698">
                  <c:v>208</c:v>
                </c:pt>
                <c:pt idx="1699">
                  <c:v>204</c:v>
                </c:pt>
                <c:pt idx="1700">
                  <c:v>212</c:v>
                </c:pt>
                <c:pt idx="1701">
                  <c:v>212</c:v>
                </c:pt>
                <c:pt idx="1702">
                  <c:v>227</c:v>
                </c:pt>
                <c:pt idx="1703">
                  <c:v>219</c:v>
                </c:pt>
                <c:pt idx="1704">
                  <c:v>221</c:v>
                </c:pt>
                <c:pt idx="1705">
                  <c:v>218</c:v>
                </c:pt>
                <c:pt idx="1706">
                  <c:v>224</c:v>
                </c:pt>
                <c:pt idx="1707">
                  <c:v>220</c:v>
                </c:pt>
                <c:pt idx="1708">
                  <c:v>220</c:v>
                </c:pt>
                <c:pt idx="1709">
                  <c:v>211</c:v>
                </c:pt>
                <c:pt idx="1710">
                  <c:v>216</c:v>
                </c:pt>
                <c:pt idx="1711">
                  <c:v>216</c:v>
                </c:pt>
                <c:pt idx="1712">
                  <c:v>215</c:v>
                </c:pt>
                <c:pt idx="1713">
                  <c:v>212</c:v>
                </c:pt>
                <c:pt idx="1714">
                  <c:v>207</c:v>
                </c:pt>
                <c:pt idx="1715">
                  <c:v>199</c:v>
                </c:pt>
                <c:pt idx="1716">
                  <c:v>207</c:v>
                </c:pt>
                <c:pt idx="1717">
                  <c:v>191</c:v>
                </c:pt>
                <c:pt idx="1718">
                  <c:v>204</c:v>
                </c:pt>
                <c:pt idx="1719">
                  <c:v>215</c:v>
                </c:pt>
                <c:pt idx="1720">
                  <c:v>211</c:v>
                </c:pt>
                <c:pt idx="1721">
                  <c:v>214</c:v>
                </c:pt>
                <c:pt idx="1722">
                  <c:v>202</c:v>
                </c:pt>
                <c:pt idx="1723">
                  <c:v>209</c:v>
                </c:pt>
                <c:pt idx="1724">
                  <c:v>212</c:v>
                </c:pt>
                <c:pt idx="1725">
                  <c:v>214</c:v>
                </c:pt>
                <c:pt idx="1726">
                  <c:v>210</c:v>
                </c:pt>
                <c:pt idx="1727">
                  <c:v>217</c:v>
                </c:pt>
                <c:pt idx="1728">
                  <c:v>204</c:v>
                </c:pt>
                <c:pt idx="1729">
                  <c:v>208</c:v>
                </c:pt>
                <c:pt idx="1730">
                  <c:v>205</c:v>
                </c:pt>
                <c:pt idx="1731">
                  <c:v>212</c:v>
                </c:pt>
                <c:pt idx="1732">
                  <c:v>209</c:v>
                </c:pt>
                <c:pt idx="1733">
                  <c:v>210</c:v>
                </c:pt>
                <c:pt idx="1734">
                  <c:v>214</c:v>
                </c:pt>
                <c:pt idx="1735">
                  <c:v>216</c:v>
                </c:pt>
                <c:pt idx="1736">
                  <c:v>208</c:v>
                </c:pt>
                <c:pt idx="1737">
                  <c:v>221</c:v>
                </c:pt>
                <c:pt idx="1738">
                  <c:v>212</c:v>
                </c:pt>
                <c:pt idx="1739">
                  <c:v>217</c:v>
                </c:pt>
                <c:pt idx="1740">
                  <c:v>222</c:v>
                </c:pt>
                <c:pt idx="1741">
                  <c:v>226</c:v>
                </c:pt>
                <c:pt idx="1742">
                  <c:v>223</c:v>
                </c:pt>
                <c:pt idx="1743">
                  <c:v>215</c:v>
                </c:pt>
                <c:pt idx="1744">
                  <c:v>216</c:v>
                </c:pt>
                <c:pt idx="1745">
                  <c:v>227</c:v>
                </c:pt>
                <c:pt idx="1746">
                  <c:v>221</c:v>
                </c:pt>
                <c:pt idx="1747">
                  <c:v>209</c:v>
                </c:pt>
                <c:pt idx="1748">
                  <c:v>218</c:v>
                </c:pt>
                <c:pt idx="1749">
                  <c:v>202</c:v>
                </c:pt>
                <c:pt idx="1750">
                  <c:v>206</c:v>
                </c:pt>
                <c:pt idx="1751">
                  <c:v>200</c:v>
                </c:pt>
                <c:pt idx="1752">
                  <c:v>190</c:v>
                </c:pt>
                <c:pt idx="1753">
                  <c:v>208</c:v>
                </c:pt>
                <c:pt idx="1754">
                  <c:v>217</c:v>
                </c:pt>
                <c:pt idx="1755">
                  <c:v>204</c:v>
                </c:pt>
                <c:pt idx="1756">
                  <c:v>196</c:v>
                </c:pt>
                <c:pt idx="1757">
                  <c:v>198</c:v>
                </c:pt>
                <c:pt idx="1758">
                  <c:v>203</c:v>
                </c:pt>
                <c:pt idx="1759">
                  <c:v>202</c:v>
                </c:pt>
                <c:pt idx="1760">
                  <c:v>210</c:v>
                </c:pt>
                <c:pt idx="1761">
                  <c:v>216</c:v>
                </c:pt>
                <c:pt idx="1762">
                  <c:v>202</c:v>
                </c:pt>
                <c:pt idx="1763">
                  <c:v>205</c:v>
                </c:pt>
                <c:pt idx="1764">
                  <c:v>211</c:v>
                </c:pt>
                <c:pt idx="1765">
                  <c:v>208</c:v>
                </c:pt>
                <c:pt idx="1766">
                  <c:v>206</c:v>
                </c:pt>
                <c:pt idx="1767">
                  <c:v>213</c:v>
                </c:pt>
                <c:pt idx="1768">
                  <c:v>213</c:v>
                </c:pt>
                <c:pt idx="1769">
                  <c:v>197</c:v>
                </c:pt>
                <c:pt idx="1770">
                  <c:v>213</c:v>
                </c:pt>
                <c:pt idx="1771">
                  <c:v>209</c:v>
                </c:pt>
                <c:pt idx="1772">
                  <c:v>209</c:v>
                </c:pt>
                <c:pt idx="1773">
                  <c:v>208</c:v>
                </c:pt>
                <c:pt idx="1774">
                  <c:v>225</c:v>
                </c:pt>
                <c:pt idx="1775">
                  <c:v>216</c:v>
                </c:pt>
                <c:pt idx="1776">
                  <c:v>213</c:v>
                </c:pt>
                <c:pt idx="1777">
                  <c:v>219</c:v>
                </c:pt>
                <c:pt idx="1778">
                  <c:v>216</c:v>
                </c:pt>
                <c:pt idx="1779">
                  <c:v>223</c:v>
                </c:pt>
                <c:pt idx="1780">
                  <c:v>227</c:v>
                </c:pt>
                <c:pt idx="1781">
                  <c:v>228</c:v>
                </c:pt>
                <c:pt idx="1782">
                  <c:v>235</c:v>
                </c:pt>
                <c:pt idx="1783">
                  <c:v>216</c:v>
                </c:pt>
                <c:pt idx="1784">
                  <c:v>217</c:v>
                </c:pt>
                <c:pt idx="1785">
                  <c:v>201</c:v>
                </c:pt>
                <c:pt idx="1786">
                  <c:v>217</c:v>
                </c:pt>
                <c:pt idx="1787">
                  <c:v>217</c:v>
                </c:pt>
                <c:pt idx="1788">
                  <c:v>210</c:v>
                </c:pt>
                <c:pt idx="1789">
                  <c:v>214</c:v>
                </c:pt>
                <c:pt idx="1790">
                  <c:v>203</c:v>
                </c:pt>
                <c:pt idx="1791">
                  <c:v>212</c:v>
                </c:pt>
                <c:pt idx="1792">
                  <c:v>214</c:v>
                </c:pt>
                <c:pt idx="1793">
                  <c:v>211</c:v>
                </c:pt>
                <c:pt idx="1794">
                  <c:v>206</c:v>
                </c:pt>
                <c:pt idx="1795">
                  <c:v>213</c:v>
                </c:pt>
                <c:pt idx="1796">
                  <c:v>206</c:v>
                </c:pt>
                <c:pt idx="1797">
                  <c:v>210</c:v>
                </c:pt>
                <c:pt idx="1798">
                  <c:v>218</c:v>
                </c:pt>
                <c:pt idx="1799">
                  <c:v>205</c:v>
                </c:pt>
                <c:pt idx="1800">
                  <c:v>202</c:v>
                </c:pt>
                <c:pt idx="1801">
                  <c:v>207</c:v>
                </c:pt>
                <c:pt idx="1802">
                  <c:v>203</c:v>
                </c:pt>
                <c:pt idx="1803">
                  <c:v>204</c:v>
                </c:pt>
                <c:pt idx="1804">
                  <c:v>198</c:v>
                </c:pt>
                <c:pt idx="1805">
                  <c:v>203</c:v>
                </c:pt>
                <c:pt idx="1806">
                  <c:v>198</c:v>
                </c:pt>
                <c:pt idx="1807">
                  <c:v>192</c:v>
                </c:pt>
                <c:pt idx="1808">
                  <c:v>201</c:v>
                </c:pt>
                <c:pt idx="1809">
                  <c:v>209</c:v>
                </c:pt>
                <c:pt idx="1810">
                  <c:v>213</c:v>
                </c:pt>
                <c:pt idx="1811">
                  <c:v>200</c:v>
                </c:pt>
                <c:pt idx="1812">
                  <c:v>198</c:v>
                </c:pt>
                <c:pt idx="1813">
                  <c:v>201</c:v>
                </c:pt>
                <c:pt idx="1814">
                  <c:v>204</c:v>
                </c:pt>
                <c:pt idx="1815">
                  <c:v>203</c:v>
                </c:pt>
                <c:pt idx="1816">
                  <c:v>207</c:v>
                </c:pt>
                <c:pt idx="1817">
                  <c:v>205</c:v>
                </c:pt>
                <c:pt idx="1818">
                  <c:v>207</c:v>
                </c:pt>
                <c:pt idx="1819">
                  <c:v>204</c:v>
                </c:pt>
                <c:pt idx="1820">
                  <c:v>206</c:v>
                </c:pt>
                <c:pt idx="1821">
                  <c:v>198</c:v>
                </c:pt>
                <c:pt idx="1822">
                  <c:v>201</c:v>
                </c:pt>
                <c:pt idx="1823">
                  <c:v>205</c:v>
                </c:pt>
                <c:pt idx="1824">
                  <c:v>200</c:v>
                </c:pt>
                <c:pt idx="1825">
                  <c:v>203</c:v>
                </c:pt>
                <c:pt idx="1826">
                  <c:v>194</c:v>
                </c:pt>
                <c:pt idx="1827">
                  <c:v>190</c:v>
                </c:pt>
                <c:pt idx="1828">
                  <c:v>194</c:v>
                </c:pt>
                <c:pt idx="1829">
                  <c:v>190</c:v>
                </c:pt>
                <c:pt idx="1830">
                  <c:v>195</c:v>
                </c:pt>
                <c:pt idx="1831">
                  <c:v>198</c:v>
                </c:pt>
                <c:pt idx="1832">
                  <c:v>191</c:v>
                </c:pt>
                <c:pt idx="1833">
                  <c:v>196</c:v>
                </c:pt>
                <c:pt idx="1834">
                  <c:v>195</c:v>
                </c:pt>
                <c:pt idx="1835">
                  <c:v>193</c:v>
                </c:pt>
                <c:pt idx="1836">
                  <c:v>201</c:v>
                </c:pt>
                <c:pt idx="1837">
                  <c:v>204</c:v>
                </c:pt>
                <c:pt idx="1838">
                  <c:v>208</c:v>
                </c:pt>
                <c:pt idx="1839">
                  <c:v>198</c:v>
                </c:pt>
                <c:pt idx="1840">
                  <c:v>206</c:v>
                </c:pt>
                <c:pt idx="1841">
                  <c:v>205</c:v>
                </c:pt>
                <c:pt idx="1842">
                  <c:v>215</c:v>
                </c:pt>
                <c:pt idx="1843">
                  <c:v>207</c:v>
                </c:pt>
                <c:pt idx="1844">
                  <c:v>203</c:v>
                </c:pt>
                <c:pt idx="1845">
                  <c:v>208</c:v>
                </c:pt>
                <c:pt idx="1846">
                  <c:v>199</c:v>
                </c:pt>
                <c:pt idx="1847">
                  <c:v>208</c:v>
                </c:pt>
                <c:pt idx="1848">
                  <c:v>208</c:v>
                </c:pt>
                <c:pt idx="1849">
                  <c:v>200</c:v>
                </c:pt>
                <c:pt idx="1850">
                  <c:v>197</c:v>
                </c:pt>
                <c:pt idx="1851">
                  <c:v>212</c:v>
                </c:pt>
                <c:pt idx="1852">
                  <c:v>208</c:v>
                </c:pt>
                <c:pt idx="1853">
                  <c:v>195</c:v>
                </c:pt>
                <c:pt idx="1854">
                  <c:v>198</c:v>
                </c:pt>
                <c:pt idx="1855">
                  <c:v>186</c:v>
                </c:pt>
                <c:pt idx="1856">
                  <c:v>191</c:v>
                </c:pt>
                <c:pt idx="1857">
                  <c:v>198</c:v>
                </c:pt>
                <c:pt idx="1858">
                  <c:v>206</c:v>
                </c:pt>
                <c:pt idx="1859">
                  <c:v>201</c:v>
                </c:pt>
                <c:pt idx="1860">
                  <c:v>199</c:v>
                </c:pt>
                <c:pt idx="1861">
                  <c:v>197</c:v>
                </c:pt>
                <c:pt idx="1862">
                  <c:v>207</c:v>
                </c:pt>
                <c:pt idx="1863">
                  <c:v>198</c:v>
                </c:pt>
                <c:pt idx="1864">
                  <c:v>196</c:v>
                </c:pt>
                <c:pt idx="1865">
                  <c:v>198</c:v>
                </c:pt>
                <c:pt idx="1866">
                  <c:v>207</c:v>
                </c:pt>
                <c:pt idx="1867">
                  <c:v>208</c:v>
                </c:pt>
                <c:pt idx="1868">
                  <c:v>193</c:v>
                </c:pt>
                <c:pt idx="1869">
                  <c:v>216</c:v>
                </c:pt>
                <c:pt idx="1870">
                  <c:v>209</c:v>
                </c:pt>
                <c:pt idx="1871">
                  <c:v>209</c:v>
                </c:pt>
                <c:pt idx="1872">
                  <c:v>204</c:v>
                </c:pt>
                <c:pt idx="1873">
                  <c:v>215</c:v>
                </c:pt>
                <c:pt idx="1874">
                  <c:v>209</c:v>
                </c:pt>
                <c:pt idx="1875">
                  <c:v>213</c:v>
                </c:pt>
                <c:pt idx="1876">
                  <c:v>217</c:v>
                </c:pt>
                <c:pt idx="1877">
                  <c:v>226</c:v>
                </c:pt>
                <c:pt idx="1878">
                  <c:v>215</c:v>
                </c:pt>
                <c:pt idx="1879">
                  <c:v>221</c:v>
                </c:pt>
                <c:pt idx="1880">
                  <c:v>226</c:v>
                </c:pt>
                <c:pt idx="1881">
                  <c:v>219</c:v>
                </c:pt>
                <c:pt idx="1882">
                  <c:v>227</c:v>
                </c:pt>
                <c:pt idx="1883">
                  <c:v>224</c:v>
                </c:pt>
                <c:pt idx="1884">
                  <c:v>209</c:v>
                </c:pt>
                <c:pt idx="1885">
                  <c:v>224</c:v>
                </c:pt>
                <c:pt idx="1886">
                  <c:v>212</c:v>
                </c:pt>
                <c:pt idx="1887">
                  <c:v>206</c:v>
                </c:pt>
                <c:pt idx="1888">
                  <c:v>214</c:v>
                </c:pt>
                <c:pt idx="1889">
                  <c:v>206</c:v>
                </c:pt>
                <c:pt idx="1890">
                  <c:v>200</c:v>
                </c:pt>
                <c:pt idx="1891">
                  <c:v>204</c:v>
                </c:pt>
                <c:pt idx="1892">
                  <c:v>216</c:v>
                </c:pt>
                <c:pt idx="1893">
                  <c:v>215</c:v>
                </c:pt>
                <c:pt idx="1894">
                  <c:v>216</c:v>
                </c:pt>
                <c:pt idx="1895">
                  <c:v>207</c:v>
                </c:pt>
                <c:pt idx="1896">
                  <c:v>216</c:v>
                </c:pt>
                <c:pt idx="1897">
                  <c:v>200</c:v>
                </c:pt>
                <c:pt idx="1898">
                  <c:v>208</c:v>
                </c:pt>
                <c:pt idx="1899">
                  <c:v>216</c:v>
                </c:pt>
                <c:pt idx="1900">
                  <c:v>213</c:v>
                </c:pt>
                <c:pt idx="1901">
                  <c:v>200</c:v>
                </c:pt>
                <c:pt idx="1902">
                  <c:v>202</c:v>
                </c:pt>
                <c:pt idx="1903">
                  <c:v>201</c:v>
                </c:pt>
                <c:pt idx="1904">
                  <c:v>204</c:v>
                </c:pt>
                <c:pt idx="1905">
                  <c:v>207</c:v>
                </c:pt>
                <c:pt idx="1906">
                  <c:v>206</c:v>
                </c:pt>
                <c:pt idx="1907">
                  <c:v>207</c:v>
                </c:pt>
                <c:pt idx="1908">
                  <c:v>208</c:v>
                </c:pt>
                <c:pt idx="1909">
                  <c:v>197</c:v>
                </c:pt>
                <c:pt idx="1910">
                  <c:v>203</c:v>
                </c:pt>
                <c:pt idx="1911">
                  <c:v>204</c:v>
                </c:pt>
                <c:pt idx="1912">
                  <c:v>190</c:v>
                </c:pt>
                <c:pt idx="1913">
                  <c:v>195</c:v>
                </c:pt>
                <c:pt idx="1914">
                  <c:v>195</c:v>
                </c:pt>
                <c:pt idx="1915">
                  <c:v>198</c:v>
                </c:pt>
                <c:pt idx="1916">
                  <c:v>196</c:v>
                </c:pt>
                <c:pt idx="1917">
                  <c:v>193</c:v>
                </c:pt>
                <c:pt idx="1918">
                  <c:v>188</c:v>
                </c:pt>
                <c:pt idx="1919">
                  <c:v>194</c:v>
                </c:pt>
                <c:pt idx="1920">
                  <c:v>184</c:v>
                </c:pt>
                <c:pt idx="1921">
                  <c:v>188</c:v>
                </c:pt>
                <c:pt idx="1922">
                  <c:v>178</c:v>
                </c:pt>
                <c:pt idx="1923">
                  <c:v>192</c:v>
                </c:pt>
                <c:pt idx="1924">
                  <c:v>187</c:v>
                </c:pt>
                <c:pt idx="1925">
                  <c:v>186</c:v>
                </c:pt>
                <c:pt idx="1926">
                  <c:v>197</c:v>
                </c:pt>
                <c:pt idx="1927">
                  <c:v>206</c:v>
                </c:pt>
                <c:pt idx="1928">
                  <c:v>199</c:v>
                </c:pt>
                <c:pt idx="1929">
                  <c:v>203</c:v>
                </c:pt>
                <c:pt idx="1930">
                  <c:v>201</c:v>
                </c:pt>
                <c:pt idx="1931">
                  <c:v>207</c:v>
                </c:pt>
                <c:pt idx="1932">
                  <c:v>212</c:v>
                </c:pt>
                <c:pt idx="1933">
                  <c:v>218</c:v>
                </c:pt>
                <c:pt idx="1934">
                  <c:v>220</c:v>
                </c:pt>
                <c:pt idx="1935">
                  <c:v>206</c:v>
                </c:pt>
                <c:pt idx="1936">
                  <c:v>199</c:v>
                </c:pt>
                <c:pt idx="1937">
                  <c:v>212</c:v>
                </c:pt>
                <c:pt idx="1938">
                  <c:v>206</c:v>
                </c:pt>
                <c:pt idx="1939">
                  <c:v>210</c:v>
                </c:pt>
                <c:pt idx="1940">
                  <c:v>207</c:v>
                </c:pt>
                <c:pt idx="1941">
                  <c:v>220</c:v>
                </c:pt>
                <c:pt idx="1942">
                  <c:v>222</c:v>
                </c:pt>
                <c:pt idx="1943">
                  <c:v>219</c:v>
                </c:pt>
                <c:pt idx="1944">
                  <c:v>218</c:v>
                </c:pt>
                <c:pt idx="1945">
                  <c:v>220</c:v>
                </c:pt>
                <c:pt idx="1946">
                  <c:v>214</c:v>
                </c:pt>
                <c:pt idx="1947">
                  <c:v>218</c:v>
                </c:pt>
                <c:pt idx="1948">
                  <c:v>230</c:v>
                </c:pt>
                <c:pt idx="1949">
                  <c:v>224</c:v>
                </c:pt>
                <c:pt idx="1950">
                  <c:v>226</c:v>
                </c:pt>
                <c:pt idx="1951">
                  <c:v>233</c:v>
                </c:pt>
                <c:pt idx="1952">
                  <c:v>229</c:v>
                </c:pt>
                <c:pt idx="1953">
                  <c:v>219</c:v>
                </c:pt>
                <c:pt idx="1954">
                  <c:v>235</c:v>
                </c:pt>
                <c:pt idx="1955">
                  <c:v>228</c:v>
                </c:pt>
                <c:pt idx="1956">
                  <c:v>227</c:v>
                </c:pt>
                <c:pt idx="1957">
                  <c:v>230</c:v>
                </c:pt>
                <c:pt idx="1958">
                  <c:v>225</c:v>
                </c:pt>
                <c:pt idx="1959">
                  <c:v>228</c:v>
                </c:pt>
                <c:pt idx="1960">
                  <c:v>215</c:v>
                </c:pt>
                <c:pt idx="1961">
                  <c:v>208</c:v>
                </c:pt>
                <c:pt idx="1962">
                  <c:v>208</c:v>
                </c:pt>
                <c:pt idx="1963">
                  <c:v>215</c:v>
                </c:pt>
                <c:pt idx="1964">
                  <c:v>208</c:v>
                </c:pt>
                <c:pt idx="1965">
                  <c:v>202</c:v>
                </c:pt>
                <c:pt idx="1966">
                  <c:v>196</c:v>
                </c:pt>
                <c:pt idx="1967">
                  <c:v>200</c:v>
                </c:pt>
                <c:pt idx="1968">
                  <c:v>204</c:v>
                </c:pt>
                <c:pt idx="1969">
                  <c:v>190</c:v>
                </c:pt>
                <c:pt idx="1970">
                  <c:v>193</c:v>
                </c:pt>
                <c:pt idx="1971">
                  <c:v>194</c:v>
                </c:pt>
                <c:pt idx="1972">
                  <c:v>192</c:v>
                </c:pt>
                <c:pt idx="1973">
                  <c:v>198</c:v>
                </c:pt>
                <c:pt idx="1974">
                  <c:v>205</c:v>
                </c:pt>
                <c:pt idx="1975">
                  <c:v>194</c:v>
                </c:pt>
                <c:pt idx="1976">
                  <c:v>200</c:v>
                </c:pt>
                <c:pt idx="1977">
                  <c:v>201</c:v>
                </c:pt>
                <c:pt idx="1978">
                  <c:v>201</c:v>
                </c:pt>
                <c:pt idx="1979">
                  <c:v>200</c:v>
                </c:pt>
                <c:pt idx="1980">
                  <c:v>192</c:v>
                </c:pt>
                <c:pt idx="1981">
                  <c:v>198</c:v>
                </c:pt>
                <c:pt idx="1982">
                  <c:v>210</c:v>
                </c:pt>
                <c:pt idx="1983">
                  <c:v>202</c:v>
                </c:pt>
                <c:pt idx="1984">
                  <c:v>207</c:v>
                </c:pt>
                <c:pt idx="1985">
                  <c:v>198</c:v>
                </c:pt>
                <c:pt idx="1986">
                  <c:v>200</c:v>
                </c:pt>
                <c:pt idx="1987">
                  <c:v>217</c:v>
                </c:pt>
                <c:pt idx="1988">
                  <c:v>204</c:v>
                </c:pt>
                <c:pt idx="1989">
                  <c:v>199</c:v>
                </c:pt>
                <c:pt idx="1990">
                  <c:v>205</c:v>
                </c:pt>
                <c:pt idx="1991">
                  <c:v>188</c:v>
                </c:pt>
                <c:pt idx="1992">
                  <c:v>192</c:v>
                </c:pt>
                <c:pt idx="1993">
                  <c:v>197</c:v>
                </c:pt>
                <c:pt idx="1994">
                  <c:v>198</c:v>
                </c:pt>
                <c:pt idx="1995">
                  <c:v>194</c:v>
                </c:pt>
                <c:pt idx="1996">
                  <c:v>199</c:v>
                </c:pt>
                <c:pt idx="1997">
                  <c:v>214</c:v>
                </c:pt>
                <c:pt idx="1998">
                  <c:v>203</c:v>
                </c:pt>
                <c:pt idx="1999">
                  <c:v>205</c:v>
                </c:pt>
                <c:pt idx="2000">
                  <c:v>208</c:v>
                </c:pt>
                <c:pt idx="2001">
                  <c:v>207</c:v>
                </c:pt>
                <c:pt idx="2002">
                  <c:v>189</c:v>
                </c:pt>
                <c:pt idx="2003">
                  <c:v>208</c:v>
                </c:pt>
                <c:pt idx="2004">
                  <c:v>202</c:v>
                </c:pt>
                <c:pt idx="2005">
                  <c:v>205</c:v>
                </c:pt>
                <c:pt idx="2006">
                  <c:v>215</c:v>
                </c:pt>
                <c:pt idx="2007">
                  <c:v>198</c:v>
                </c:pt>
                <c:pt idx="2008">
                  <c:v>209</c:v>
                </c:pt>
                <c:pt idx="2009">
                  <c:v>207</c:v>
                </c:pt>
                <c:pt idx="2010">
                  <c:v>200</c:v>
                </c:pt>
                <c:pt idx="2011">
                  <c:v>203</c:v>
                </c:pt>
                <c:pt idx="2012">
                  <c:v>195</c:v>
                </c:pt>
                <c:pt idx="2013">
                  <c:v>198</c:v>
                </c:pt>
                <c:pt idx="2014">
                  <c:v>200</c:v>
                </c:pt>
                <c:pt idx="2015">
                  <c:v>197</c:v>
                </c:pt>
                <c:pt idx="2016">
                  <c:v>195</c:v>
                </c:pt>
                <c:pt idx="2017">
                  <c:v>186</c:v>
                </c:pt>
                <c:pt idx="2018">
                  <c:v>187</c:v>
                </c:pt>
                <c:pt idx="2019">
                  <c:v>196</c:v>
                </c:pt>
                <c:pt idx="2020">
                  <c:v>197</c:v>
                </c:pt>
                <c:pt idx="2021">
                  <c:v>207</c:v>
                </c:pt>
                <c:pt idx="2022">
                  <c:v>207</c:v>
                </c:pt>
                <c:pt idx="2023">
                  <c:v>208</c:v>
                </c:pt>
                <c:pt idx="2024">
                  <c:v>206</c:v>
                </c:pt>
                <c:pt idx="2025">
                  <c:v>207</c:v>
                </c:pt>
                <c:pt idx="2026">
                  <c:v>219</c:v>
                </c:pt>
                <c:pt idx="2027">
                  <c:v>223</c:v>
                </c:pt>
                <c:pt idx="2028">
                  <c:v>207</c:v>
                </c:pt>
                <c:pt idx="2029">
                  <c:v>223</c:v>
                </c:pt>
                <c:pt idx="2030">
                  <c:v>214</c:v>
                </c:pt>
                <c:pt idx="2031">
                  <c:v>208</c:v>
                </c:pt>
                <c:pt idx="2032">
                  <c:v>212</c:v>
                </c:pt>
                <c:pt idx="2033">
                  <c:v>212</c:v>
                </c:pt>
                <c:pt idx="2034">
                  <c:v>217</c:v>
                </c:pt>
                <c:pt idx="2035">
                  <c:v>216</c:v>
                </c:pt>
                <c:pt idx="2036">
                  <c:v>218</c:v>
                </c:pt>
                <c:pt idx="2037">
                  <c:v>216</c:v>
                </c:pt>
                <c:pt idx="2038">
                  <c:v>219</c:v>
                </c:pt>
                <c:pt idx="2039">
                  <c:v>210</c:v>
                </c:pt>
                <c:pt idx="2040">
                  <c:v>216</c:v>
                </c:pt>
                <c:pt idx="2041">
                  <c:v>211</c:v>
                </c:pt>
                <c:pt idx="2042">
                  <c:v>215</c:v>
                </c:pt>
                <c:pt idx="2043">
                  <c:v>219</c:v>
                </c:pt>
                <c:pt idx="2044">
                  <c:v>230</c:v>
                </c:pt>
                <c:pt idx="2045">
                  <c:v>232</c:v>
                </c:pt>
                <c:pt idx="2046">
                  <c:v>223</c:v>
                </c:pt>
                <c:pt idx="2047">
                  <c:v>237</c:v>
                </c:pt>
                <c:pt idx="2048">
                  <c:v>227</c:v>
                </c:pt>
                <c:pt idx="2049">
                  <c:v>227</c:v>
                </c:pt>
                <c:pt idx="2050">
                  <c:v>208</c:v>
                </c:pt>
                <c:pt idx="2051">
                  <c:v>221</c:v>
                </c:pt>
                <c:pt idx="2052">
                  <c:v>219</c:v>
                </c:pt>
                <c:pt idx="2053">
                  <c:v>229</c:v>
                </c:pt>
                <c:pt idx="2054">
                  <c:v>215</c:v>
                </c:pt>
                <c:pt idx="2055">
                  <c:v>214</c:v>
                </c:pt>
                <c:pt idx="2056">
                  <c:v>213</c:v>
                </c:pt>
                <c:pt idx="2057">
                  <c:v>216</c:v>
                </c:pt>
                <c:pt idx="2058">
                  <c:v>219</c:v>
                </c:pt>
                <c:pt idx="2059">
                  <c:v>218</c:v>
                </c:pt>
                <c:pt idx="2060">
                  <c:v>206</c:v>
                </c:pt>
                <c:pt idx="2061">
                  <c:v>210</c:v>
                </c:pt>
                <c:pt idx="2062">
                  <c:v>208</c:v>
                </c:pt>
                <c:pt idx="2063">
                  <c:v>217</c:v>
                </c:pt>
                <c:pt idx="2064">
                  <c:v>217</c:v>
                </c:pt>
                <c:pt idx="2065">
                  <c:v>208</c:v>
                </c:pt>
                <c:pt idx="2066">
                  <c:v>221</c:v>
                </c:pt>
                <c:pt idx="2067">
                  <c:v>207</c:v>
                </c:pt>
                <c:pt idx="2068">
                  <c:v>212</c:v>
                </c:pt>
                <c:pt idx="2069">
                  <c:v>205</c:v>
                </c:pt>
                <c:pt idx="2070">
                  <c:v>222</c:v>
                </c:pt>
                <c:pt idx="2071">
                  <c:v>225</c:v>
                </c:pt>
                <c:pt idx="2072">
                  <c:v>221</c:v>
                </c:pt>
                <c:pt idx="2073">
                  <c:v>210</c:v>
                </c:pt>
                <c:pt idx="2074">
                  <c:v>193</c:v>
                </c:pt>
                <c:pt idx="2075">
                  <c:v>201</c:v>
                </c:pt>
                <c:pt idx="2076">
                  <c:v>213</c:v>
                </c:pt>
                <c:pt idx="2077">
                  <c:v>213</c:v>
                </c:pt>
                <c:pt idx="2078">
                  <c:v>203</c:v>
                </c:pt>
                <c:pt idx="2079">
                  <c:v>208</c:v>
                </c:pt>
                <c:pt idx="2080">
                  <c:v>212</c:v>
                </c:pt>
                <c:pt idx="2081">
                  <c:v>210</c:v>
                </c:pt>
                <c:pt idx="2082">
                  <c:v>204</c:v>
                </c:pt>
                <c:pt idx="2083">
                  <c:v>201</c:v>
                </c:pt>
                <c:pt idx="2084">
                  <c:v>216</c:v>
                </c:pt>
                <c:pt idx="2085">
                  <c:v>202</c:v>
                </c:pt>
                <c:pt idx="2086">
                  <c:v>200</c:v>
                </c:pt>
                <c:pt idx="2087">
                  <c:v>209</c:v>
                </c:pt>
                <c:pt idx="2088">
                  <c:v>204</c:v>
                </c:pt>
                <c:pt idx="2089">
                  <c:v>208</c:v>
                </c:pt>
                <c:pt idx="2090">
                  <c:v>213</c:v>
                </c:pt>
                <c:pt idx="2091">
                  <c:v>208</c:v>
                </c:pt>
                <c:pt idx="2092">
                  <c:v>196</c:v>
                </c:pt>
                <c:pt idx="2093">
                  <c:v>190</c:v>
                </c:pt>
                <c:pt idx="2094">
                  <c:v>203</c:v>
                </c:pt>
                <c:pt idx="2095">
                  <c:v>215</c:v>
                </c:pt>
                <c:pt idx="2096">
                  <c:v>213</c:v>
                </c:pt>
                <c:pt idx="2097">
                  <c:v>207</c:v>
                </c:pt>
                <c:pt idx="2098">
                  <c:v>199</c:v>
                </c:pt>
                <c:pt idx="2099">
                  <c:v>213</c:v>
                </c:pt>
                <c:pt idx="2100">
                  <c:v>201</c:v>
                </c:pt>
                <c:pt idx="2101">
                  <c:v>201</c:v>
                </c:pt>
                <c:pt idx="2102">
                  <c:v>193</c:v>
                </c:pt>
                <c:pt idx="2103">
                  <c:v>198</c:v>
                </c:pt>
                <c:pt idx="2104">
                  <c:v>194</c:v>
                </c:pt>
                <c:pt idx="2105">
                  <c:v>201</c:v>
                </c:pt>
                <c:pt idx="2106">
                  <c:v>196</c:v>
                </c:pt>
                <c:pt idx="2107">
                  <c:v>185</c:v>
                </c:pt>
                <c:pt idx="2108">
                  <c:v>198</c:v>
                </c:pt>
                <c:pt idx="2109">
                  <c:v>188</c:v>
                </c:pt>
                <c:pt idx="2110">
                  <c:v>188</c:v>
                </c:pt>
                <c:pt idx="2111">
                  <c:v>200</c:v>
                </c:pt>
                <c:pt idx="2112">
                  <c:v>197</c:v>
                </c:pt>
                <c:pt idx="2113">
                  <c:v>209</c:v>
                </c:pt>
                <c:pt idx="2114">
                  <c:v>203</c:v>
                </c:pt>
                <c:pt idx="2115">
                  <c:v>196</c:v>
                </c:pt>
                <c:pt idx="2116">
                  <c:v>191</c:v>
                </c:pt>
                <c:pt idx="2117">
                  <c:v>209</c:v>
                </c:pt>
                <c:pt idx="2118">
                  <c:v>212</c:v>
                </c:pt>
                <c:pt idx="2119">
                  <c:v>225</c:v>
                </c:pt>
                <c:pt idx="2120">
                  <c:v>207</c:v>
                </c:pt>
                <c:pt idx="2121">
                  <c:v>203</c:v>
                </c:pt>
                <c:pt idx="2122">
                  <c:v>206</c:v>
                </c:pt>
                <c:pt idx="2123">
                  <c:v>195</c:v>
                </c:pt>
                <c:pt idx="2124">
                  <c:v>201</c:v>
                </c:pt>
                <c:pt idx="2125">
                  <c:v>201</c:v>
                </c:pt>
                <c:pt idx="2126">
                  <c:v>218</c:v>
                </c:pt>
                <c:pt idx="2127">
                  <c:v>212</c:v>
                </c:pt>
                <c:pt idx="2128">
                  <c:v>216</c:v>
                </c:pt>
                <c:pt idx="2129">
                  <c:v>227</c:v>
                </c:pt>
                <c:pt idx="2130">
                  <c:v>220</c:v>
                </c:pt>
                <c:pt idx="2131">
                  <c:v>228</c:v>
                </c:pt>
                <c:pt idx="2132">
                  <c:v>216</c:v>
                </c:pt>
                <c:pt idx="2133">
                  <c:v>218</c:v>
                </c:pt>
                <c:pt idx="2134">
                  <c:v>212</c:v>
                </c:pt>
                <c:pt idx="2135">
                  <c:v>205</c:v>
                </c:pt>
                <c:pt idx="2136">
                  <c:v>205</c:v>
                </c:pt>
                <c:pt idx="2137">
                  <c:v>190</c:v>
                </c:pt>
                <c:pt idx="2138">
                  <c:v>196</c:v>
                </c:pt>
                <c:pt idx="2139">
                  <c:v>198</c:v>
                </c:pt>
                <c:pt idx="2140">
                  <c:v>200</c:v>
                </c:pt>
                <c:pt idx="2141">
                  <c:v>195</c:v>
                </c:pt>
                <c:pt idx="2142">
                  <c:v>199</c:v>
                </c:pt>
                <c:pt idx="2143">
                  <c:v>198</c:v>
                </c:pt>
                <c:pt idx="2144">
                  <c:v>201</c:v>
                </c:pt>
                <c:pt idx="2145">
                  <c:v>193</c:v>
                </c:pt>
                <c:pt idx="2146">
                  <c:v>202</c:v>
                </c:pt>
                <c:pt idx="2147">
                  <c:v>208</c:v>
                </c:pt>
                <c:pt idx="2148">
                  <c:v>197</c:v>
                </c:pt>
                <c:pt idx="2149">
                  <c:v>193</c:v>
                </c:pt>
                <c:pt idx="2150">
                  <c:v>204</c:v>
                </c:pt>
                <c:pt idx="2151">
                  <c:v>189</c:v>
                </c:pt>
                <c:pt idx="2152">
                  <c:v>195</c:v>
                </c:pt>
                <c:pt idx="2153">
                  <c:v>200</c:v>
                </c:pt>
                <c:pt idx="2154">
                  <c:v>192</c:v>
                </c:pt>
                <c:pt idx="2155">
                  <c:v>198</c:v>
                </c:pt>
                <c:pt idx="2156">
                  <c:v>193</c:v>
                </c:pt>
                <c:pt idx="2157">
                  <c:v>197</c:v>
                </c:pt>
                <c:pt idx="2158">
                  <c:v>209</c:v>
                </c:pt>
                <c:pt idx="2159">
                  <c:v>194</c:v>
                </c:pt>
                <c:pt idx="2160">
                  <c:v>203</c:v>
                </c:pt>
                <c:pt idx="2161">
                  <c:v>208</c:v>
                </c:pt>
                <c:pt idx="2162">
                  <c:v>204</c:v>
                </c:pt>
                <c:pt idx="2163">
                  <c:v>211</c:v>
                </c:pt>
                <c:pt idx="2164">
                  <c:v>203</c:v>
                </c:pt>
                <c:pt idx="2165">
                  <c:v>200</c:v>
                </c:pt>
                <c:pt idx="2166">
                  <c:v>196</c:v>
                </c:pt>
                <c:pt idx="2167">
                  <c:v>197</c:v>
                </c:pt>
                <c:pt idx="2168">
                  <c:v>206</c:v>
                </c:pt>
                <c:pt idx="2169">
                  <c:v>204</c:v>
                </c:pt>
                <c:pt idx="2170">
                  <c:v>186</c:v>
                </c:pt>
                <c:pt idx="2171">
                  <c:v>198</c:v>
                </c:pt>
                <c:pt idx="2172">
                  <c:v>185</c:v>
                </c:pt>
                <c:pt idx="2173">
                  <c:v>194</c:v>
                </c:pt>
                <c:pt idx="2174">
                  <c:v>202</c:v>
                </c:pt>
                <c:pt idx="2175">
                  <c:v>196</c:v>
                </c:pt>
                <c:pt idx="2176">
                  <c:v>205</c:v>
                </c:pt>
                <c:pt idx="2177">
                  <c:v>206</c:v>
                </c:pt>
                <c:pt idx="2178">
                  <c:v>209</c:v>
                </c:pt>
                <c:pt idx="2179">
                  <c:v>204</c:v>
                </c:pt>
                <c:pt idx="2180">
                  <c:v>199</c:v>
                </c:pt>
                <c:pt idx="2181">
                  <c:v>207</c:v>
                </c:pt>
                <c:pt idx="2182">
                  <c:v>221</c:v>
                </c:pt>
                <c:pt idx="2183">
                  <c:v>225</c:v>
                </c:pt>
                <c:pt idx="2184">
                  <c:v>211</c:v>
                </c:pt>
                <c:pt idx="2185">
                  <c:v>201</c:v>
                </c:pt>
                <c:pt idx="2186">
                  <c:v>210</c:v>
                </c:pt>
                <c:pt idx="2187">
                  <c:v>213</c:v>
                </c:pt>
                <c:pt idx="2188">
                  <c:v>207</c:v>
                </c:pt>
                <c:pt idx="2189">
                  <c:v>200</c:v>
                </c:pt>
                <c:pt idx="2190">
                  <c:v>213</c:v>
                </c:pt>
                <c:pt idx="2191">
                  <c:v>223</c:v>
                </c:pt>
                <c:pt idx="2192">
                  <c:v>217</c:v>
                </c:pt>
                <c:pt idx="2193">
                  <c:v>203</c:v>
                </c:pt>
                <c:pt idx="2194">
                  <c:v>221</c:v>
                </c:pt>
                <c:pt idx="2195">
                  <c:v>211</c:v>
                </c:pt>
                <c:pt idx="2196">
                  <c:v>209</c:v>
                </c:pt>
                <c:pt idx="2197">
                  <c:v>203</c:v>
                </c:pt>
                <c:pt idx="2198">
                  <c:v>197</c:v>
                </c:pt>
                <c:pt idx="2199">
                  <c:v>192</c:v>
                </c:pt>
                <c:pt idx="2200">
                  <c:v>193</c:v>
                </c:pt>
                <c:pt idx="2201">
                  <c:v>200</c:v>
                </c:pt>
                <c:pt idx="2202">
                  <c:v>206</c:v>
                </c:pt>
                <c:pt idx="2203">
                  <c:v>213</c:v>
                </c:pt>
                <c:pt idx="2204">
                  <c:v>208</c:v>
                </c:pt>
                <c:pt idx="2205">
                  <c:v>214</c:v>
                </c:pt>
                <c:pt idx="2206">
                  <c:v>224</c:v>
                </c:pt>
                <c:pt idx="2207">
                  <c:v>226</c:v>
                </c:pt>
                <c:pt idx="2208">
                  <c:v>213</c:v>
                </c:pt>
                <c:pt idx="2209">
                  <c:v>234</c:v>
                </c:pt>
                <c:pt idx="2210">
                  <c:v>220</c:v>
                </c:pt>
                <c:pt idx="2211">
                  <c:v>219</c:v>
                </c:pt>
                <c:pt idx="2212">
                  <c:v>225</c:v>
                </c:pt>
                <c:pt idx="2213">
                  <c:v>221</c:v>
                </c:pt>
                <c:pt idx="2214">
                  <c:v>230</c:v>
                </c:pt>
                <c:pt idx="2215">
                  <c:v>226</c:v>
                </c:pt>
                <c:pt idx="2216">
                  <c:v>219</c:v>
                </c:pt>
                <c:pt idx="2217">
                  <c:v>226</c:v>
                </c:pt>
                <c:pt idx="2218">
                  <c:v>215</c:v>
                </c:pt>
                <c:pt idx="2219">
                  <c:v>224</c:v>
                </c:pt>
                <c:pt idx="2220">
                  <c:v>236</c:v>
                </c:pt>
                <c:pt idx="2221">
                  <c:v>231</c:v>
                </c:pt>
                <c:pt idx="2222">
                  <c:v>224</c:v>
                </c:pt>
                <c:pt idx="2223">
                  <c:v>222</c:v>
                </c:pt>
                <c:pt idx="2224">
                  <c:v>231</c:v>
                </c:pt>
                <c:pt idx="2225">
                  <c:v>228</c:v>
                </c:pt>
                <c:pt idx="2226">
                  <c:v>233</c:v>
                </c:pt>
                <c:pt idx="2227">
                  <c:v>226</c:v>
                </c:pt>
                <c:pt idx="2228">
                  <c:v>234</c:v>
                </c:pt>
                <c:pt idx="2229">
                  <c:v>230</c:v>
                </c:pt>
                <c:pt idx="2230">
                  <c:v>227</c:v>
                </c:pt>
                <c:pt idx="2231">
                  <c:v>222</c:v>
                </c:pt>
                <c:pt idx="2232">
                  <c:v>230</c:v>
                </c:pt>
                <c:pt idx="2233">
                  <c:v>232</c:v>
                </c:pt>
                <c:pt idx="2234">
                  <c:v>239</c:v>
                </c:pt>
                <c:pt idx="2235">
                  <c:v>236</c:v>
                </c:pt>
                <c:pt idx="2236">
                  <c:v>228</c:v>
                </c:pt>
                <c:pt idx="2237">
                  <c:v>222</c:v>
                </c:pt>
                <c:pt idx="2238">
                  <c:v>225</c:v>
                </c:pt>
                <c:pt idx="2239">
                  <c:v>225</c:v>
                </c:pt>
                <c:pt idx="2240">
                  <c:v>222</c:v>
                </c:pt>
                <c:pt idx="2241">
                  <c:v>224</c:v>
                </c:pt>
                <c:pt idx="2242">
                  <c:v>209</c:v>
                </c:pt>
                <c:pt idx="2243">
                  <c:v>216</c:v>
                </c:pt>
                <c:pt idx="2244">
                  <c:v>213</c:v>
                </c:pt>
                <c:pt idx="2245">
                  <c:v>219</c:v>
                </c:pt>
                <c:pt idx="2246">
                  <c:v>221</c:v>
                </c:pt>
                <c:pt idx="2247">
                  <c:v>222</c:v>
                </c:pt>
                <c:pt idx="2248">
                  <c:v>214</c:v>
                </c:pt>
                <c:pt idx="2249">
                  <c:v>226</c:v>
                </c:pt>
                <c:pt idx="2250">
                  <c:v>223</c:v>
                </c:pt>
                <c:pt idx="2251">
                  <c:v>209</c:v>
                </c:pt>
                <c:pt idx="2252">
                  <c:v>220</c:v>
                </c:pt>
                <c:pt idx="2253">
                  <c:v>213</c:v>
                </c:pt>
                <c:pt idx="2254">
                  <c:v>212</c:v>
                </c:pt>
                <c:pt idx="2255">
                  <c:v>219</c:v>
                </c:pt>
                <c:pt idx="2256">
                  <c:v>215</c:v>
                </c:pt>
                <c:pt idx="2257">
                  <c:v>211</c:v>
                </c:pt>
                <c:pt idx="2258">
                  <c:v>209</c:v>
                </c:pt>
                <c:pt idx="2259">
                  <c:v>208</c:v>
                </c:pt>
                <c:pt idx="2260">
                  <c:v>209</c:v>
                </c:pt>
                <c:pt idx="2261">
                  <c:v>208</c:v>
                </c:pt>
                <c:pt idx="2262">
                  <c:v>225</c:v>
                </c:pt>
                <c:pt idx="2263">
                  <c:v>223</c:v>
                </c:pt>
                <c:pt idx="2264">
                  <c:v>209</c:v>
                </c:pt>
                <c:pt idx="2265">
                  <c:v>221</c:v>
                </c:pt>
                <c:pt idx="2266">
                  <c:v>210</c:v>
                </c:pt>
                <c:pt idx="2267">
                  <c:v>221</c:v>
                </c:pt>
                <c:pt idx="2268">
                  <c:v>217</c:v>
                </c:pt>
                <c:pt idx="2269">
                  <c:v>201</c:v>
                </c:pt>
                <c:pt idx="2270">
                  <c:v>195</c:v>
                </c:pt>
                <c:pt idx="2271">
                  <c:v>210</c:v>
                </c:pt>
                <c:pt idx="2272">
                  <c:v>204</c:v>
                </c:pt>
                <c:pt idx="2273">
                  <c:v>206</c:v>
                </c:pt>
                <c:pt idx="2274">
                  <c:v>204</c:v>
                </c:pt>
                <c:pt idx="2275">
                  <c:v>210</c:v>
                </c:pt>
                <c:pt idx="2276">
                  <c:v>220</c:v>
                </c:pt>
                <c:pt idx="2277">
                  <c:v>223</c:v>
                </c:pt>
                <c:pt idx="2278">
                  <c:v>213</c:v>
                </c:pt>
                <c:pt idx="2279">
                  <c:v>215</c:v>
                </c:pt>
                <c:pt idx="2280">
                  <c:v>213</c:v>
                </c:pt>
                <c:pt idx="2281">
                  <c:v>202</c:v>
                </c:pt>
                <c:pt idx="2282">
                  <c:v>203</c:v>
                </c:pt>
                <c:pt idx="2283">
                  <c:v>201</c:v>
                </c:pt>
                <c:pt idx="2284">
                  <c:v>202</c:v>
                </c:pt>
                <c:pt idx="2285">
                  <c:v>205</c:v>
                </c:pt>
                <c:pt idx="2286">
                  <c:v>213</c:v>
                </c:pt>
                <c:pt idx="2287">
                  <c:v>213</c:v>
                </c:pt>
                <c:pt idx="2288">
                  <c:v>202</c:v>
                </c:pt>
                <c:pt idx="2289">
                  <c:v>205</c:v>
                </c:pt>
                <c:pt idx="2290">
                  <c:v>208</c:v>
                </c:pt>
                <c:pt idx="2291">
                  <c:v>210</c:v>
                </c:pt>
                <c:pt idx="2292">
                  <c:v>202</c:v>
                </c:pt>
                <c:pt idx="2293">
                  <c:v>197</c:v>
                </c:pt>
                <c:pt idx="2294">
                  <c:v>206</c:v>
                </c:pt>
                <c:pt idx="2295">
                  <c:v>193</c:v>
                </c:pt>
                <c:pt idx="2296">
                  <c:v>201</c:v>
                </c:pt>
                <c:pt idx="2297">
                  <c:v>211</c:v>
                </c:pt>
                <c:pt idx="2298">
                  <c:v>203</c:v>
                </c:pt>
                <c:pt idx="2299">
                  <c:v>198</c:v>
                </c:pt>
                <c:pt idx="2300">
                  <c:v>205</c:v>
                </c:pt>
                <c:pt idx="2301">
                  <c:v>201</c:v>
                </c:pt>
                <c:pt idx="2302">
                  <c:v>200</c:v>
                </c:pt>
                <c:pt idx="2303">
                  <c:v>205</c:v>
                </c:pt>
                <c:pt idx="2304">
                  <c:v>197</c:v>
                </c:pt>
                <c:pt idx="2305">
                  <c:v>199</c:v>
                </c:pt>
                <c:pt idx="2306">
                  <c:v>191</c:v>
                </c:pt>
                <c:pt idx="2307">
                  <c:v>203</c:v>
                </c:pt>
                <c:pt idx="2308">
                  <c:v>204</c:v>
                </c:pt>
                <c:pt idx="2309">
                  <c:v>182</c:v>
                </c:pt>
                <c:pt idx="2310">
                  <c:v>202</c:v>
                </c:pt>
                <c:pt idx="2311">
                  <c:v>204</c:v>
                </c:pt>
                <c:pt idx="2312">
                  <c:v>199</c:v>
                </c:pt>
                <c:pt idx="2313">
                  <c:v>202</c:v>
                </c:pt>
                <c:pt idx="2314">
                  <c:v>205</c:v>
                </c:pt>
                <c:pt idx="2315">
                  <c:v>200</c:v>
                </c:pt>
                <c:pt idx="2316">
                  <c:v>199</c:v>
                </c:pt>
                <c:pt idx="2317">
                  <c:v>208</c:v>
                </c:pt>
                <c:pt idx="2318">
                  <c:v>209</c:v>
                </c:pt>
                <c:pt idx="2319">
                  <c:v>208</c:v>
                </c:pt>
                <c:pt idx="2320">
                  <c:v>205</c:v>
                </c:pt>
                <c:pt idx="2321">
                  <c:v>210</c:v>
                </c:pt>
                <c:pt idx="2322">
                  <c:v>218</c:v>
                </c:pt>
                <c:pt idx="2323">
                  <c:v>198</c:v>
                </c:pt>
                <c:pt idx="2324">
                  <c:v>200</c:v>
                </c:pt>
                <c:pt idx="2325">
                  <c:v>195</c:v>
                </c:pt>
                <c:pt idx="2326">
                  <c:v>191</c:v>
                </c:pt>
                <c:pt idx="2327">
                  <c:v>190</c:v>
                </c:pt>
                <c:pt idx="2328">
                  <c:v>191</c:v>
                </c:pt>
                <c:pt idx="2329">
                  <c:v>202</c:v>
                </c:pt>
                <c:pt idx="2330">
                  <c:v>212</c:v>
                </c:pt>
                <c:pt idx="2331">
                  <c:v>206</c:v>
                </c:pt>
                <c:pt idx="2332">
                  <c:v>220</c:v>
                </c:pt>
                <c:pt idx="2333">
                  <c:v>212</c:v>
                </c:pt>
                <c:pt idx="2334">
                  <c:v>215</c:v>
                </c:pt>
                <c:pt idx="2335">
                  <c:v>208</c:v>
                </c:pt>
                <c:pt idx="2336">
                  <c:v>220</c:v>
                </c:pt>
                <c:pt idx="2337">
                  <c:v>216</c:v>
                </c:pt>
                <c:pt idx="2338">
                  <c:v>216</c:v>
                </c:pt>
                <c:pt idx="2339">
                  <c:v>202</c:v>
                </c:pt>
                <c:pt idx="2340">
                  <c:v>209</c:v>
                </c:pt>
                <c:pt idx="2341">
                  <c:v>206</c:v>
                </c:pt>
                <c:pt idx="2342">
                  <c:v>218</c:v>
                </c:pt>
                <c:pt idx="2343">
                  <c:v>215</c:v>
                </c:pt>
                <c:pt idx="2344">
                  <c:v>204</c:v>
                </c:pt>
                <c:pt idx="2345">
                  <c:v>212</c:v>
                </c:pt>
                <c:pt idx="2346">
                  <c:v>221</c:v>
                </c:pt>
                <c:pt idx="2347">
                  <c:v>212</c:v>
                </c:pt>
                <c:pt idx="2348">
                  <c:v>205</c:v>
                </c:pt>
                <c:pt idx="2349">
                  <c:v>208</c:v>
                </c:pt>
                <c:pt idx="2350">
                  <c:v>223</c:v>
                </c:pt>
                <c:pt idx="2351">
                  <c:v>216</c:v>
                </c:pt>
                <c:pt idx="2352">
                  <c:v>220</c:v>
                </c:pt>
                <c:pt idx="2353">
                  <c:v>224</c:v>
                </c:pt>
                <c:pt idx="2354">
                  <c:v>222</c:v>
                </c:pt>
                <c:pt idx="2355">
                  <c:v>222</c:v>
                </c:pt>
                <c:pt idx="2356">
                  <c:v>242</c:v>
                </c:pt>
                <c:pt idx="2357">
                  <c:v>230</c:v>
                </c:pt>
                <c:pt idx="2358">
                  <c:v>224</c:v>
                </c:pt>
                <c:pt idx="2359">
                  <c:v>239</c:v>
                </c:pt>
                <c:pt idx="2360">
                  <c:v>249</c:v>
                </c:pt>
                <c:pt idx="2361">
                  <c:v>228</c:v>
                </c:pt>
                <c:pt idx="2362">
                  <c:v>241</c:v>
                </c:pt>
                <c:pt idx="2363">
                  <c:v>228</c:v>
                </c:pt>
                <c:pt idx="2364">
                  <c:v>230</c:v>
                </c:pt>
                <c:pt idx="2365">
                  <c:v>236</c:v>
                </c:pt>
                <c:pt idx="2366">
                  <c:v>228</c:v>
                </c:pt>
                <c:pt idx="2367">
                  <c:v>226</c:v>
                </c:pt>
                <c:pt idx="2368">
                  <c:v>231</c:v>
                </c:pt>
                <c:pt idx="2369">
                  <c:v>228</c:v>
                </c:pt>
                <c:pt idx="2370">
                  <c:v>218</c:v>
                </c:pt>
                <c:pt idx="2371">
                  <c:v>225</c:v>
                </c:pt>
                <c:pt idx="2372">
                  <c:v>230</c:v>
                </c:pt>
                <c:pt idx="2373">
                  <c:v>224</c:v>
                </c:pt>
                <c:pt idx="2374">
                  <c:v>223</c:v>
                </c:pt>
                <c:pt idx="2375">
                  <c:v>221</c:v>
                </c:pt>
                <c:pt idx="2376">
                  <c:v>225</c:v>
                </c:pt>
                <c:pt idx="2377">
                  <c:v>220</c:v>
                </c:pt>
                <c:pt idx="2378">
                  <c:v>220</c:v>
                </c:pt>
                <c:pt idx="2379">
                  <c:v>219</c:v>
                </c:pt>
                <c:pt idx="2380">
                  <c:v>224</c:v>
                </c:pt>
                <c:pt idx="2381">
                  <c:v>222</c:v>
                </c:pt>
                <c:pt idx="2382">
                  <c:v>219</c:v>
                </c:pt>
                <c:pt idx="2383">
                  <c:v>217</c:v>
                </c:pt>
                <c:pt idx="2384">
                  <c:v>212</c:v>
                </c:pt>
                <c:pt idx="2385">
                  <c:v>213</c:v>
                </c:pt>
                <c:pt idx="2386">
                  <c:v>214</c:v>
                </c:pt>
                <c:pt idx="2387">
                  <c:v>216</c:v>
                </c:pt>
                <c:pt idx="2388">
                  <c:v>228</c:v>
                </c:pt>
                <c:pt idx="2389">
                  <c:v>223</c:v>
                </c:pt>
                <c:pt idx="2390">
                  <c:v>226</c:v>
                </c:pt>
                <c:pt idx="2391">
                  <c:v>223</c:v>
                </c:pt>
                <c:pt idx="2392">
                  <c:v>215</c:v>
                </c:pt>
                <c:pt idx="2393">
                  <c:v>206</c:v>
                </c:pt>
                <c:pt idx="2394">
                  <c:v>227</c:v>
                </c:pt>
                <c:pt idx="2395">
                  <c:v>224</c:v>
                </c:pt>
                <c:pt idx="2396">
                  <c:v>227</c:v>
                </c:pt>
                <c:pt idx="2397">
                  <c:v>215</c:v>
                </c:pt>
                <c:pt idx="2398">
                  <c:v>227</c:v>
                </c:pt>
                <c:pt idx="2399">
                  <c:v>220</c:v>
                </c:pt>
                <c:pt idx="2400">
                  <c:v>218</c:v>
                </c:pt>
                <c:pt idx="2401">
                  <c:v>222</c:v>
                </c:pt>
                <c:pt idx="2402">
                  <c:v>218</c:v>
                </c:pt>
                <c:pt idx="2403">
                  <c:v>214</c:v>
                </c:pt>
                <c:pt idx="2404">
                  <c:v>207</c:v>
                </c:pt>
                <c:pt idx="2405">
                  <c:v>201</c:v>
                </c:pt>
                <c:pt idx="2406">
                  <c:v>216</c:v>
                </c:pt>
                <c:pt idx="2407">
                  <c:v>221</c:v>
                </c:pt>
                <c:pt idx="2408">
                  <c:v>219</c:v>
                </c:pt>
                <c:pt idx="2409">
                  <c:v>221</c:v>
                </c:pt>
                <c:pt idx="2410">
                  <c:v>227</c:v>
                </c:pt>
                <c:pt idx="2411">
                  <c:v>214</c:v>
                </c:pt>
                <c:pt idx="2412">
                  <c:v>231</c:v>
                </c:pt>
                <c:pt idx="2413">
                  <c:v>224</c:v>
                </c:pt>
                <c:pt idx="2414">
                  <c:v>232</c:v>
                </c:pt>
                <c:pt idx="2415">
                  <c:v>223</c:v>
                </c:pt>
                <c:pt idx="2416">
                  <c:v>204</c:v>
                </c:pt>
                <c:pt idx="2417">
                  <c:v>228</c:v>
                </c:pt>
                <c:pt idx="2418">
                  <c:v>223</c:v>
                </c:pt>
                <c:pt idx="2419">
                  <c:v>226</c:v>
                </c:pt>
                <c:pt idx="2420">
                  <c:v>217</c:v>
                </c:pt>
                <c:pt idx="2421">
                  <c:v>210</c:v>
                </c:pt>
                <c:pt idx="2422">
                  <c:v>228</c:v>
                </c:pt>
                <c:pt idx="2423">
                  <c:v>216</c:v>
                </c:pt>
                <c:pt idx="2424">
                  <c:v>218</c:v>
                </c:pt>
                <c:pt idx="2425">
                  <c:v>229</c:v>
                </c:pt>
                <c:pt idx="2426">
                  <c:v>233</c:v>
                </c:pt>
                <c:pt idx="2427">
                  <c:v>225</c:v>
                </c:pt>
                <c:pt idx="2428">
                  <c:v>211</c:v>
                </c:pt>
                <c:pt idx="2429">
                  <c:v>228</c:v>
                </c:pt>
                <c:pt idx="2430">
                  <c:v>240</c:v>
                </c:pt>
                <c:pt idx="2431">
                  <c:v>230</c:v>
                </c:pt>
                <c:pt idx="2432">
                  <c:v>224</c:v>
                </c:pt>
                <c:pt idx="2433">
                  <c:v>225</c:v>
                </c:pt>
                <c:pt idx="2434">
                  <c:v>226</c:v>
                </c:pt>
                <c:pt idx="2435">
                  <c:v>230</c:v>
                </c:pt>
                <c:pt idx="2436">
                  <c:v>233</c:v>
                </c:pt>
                <c:pt idx="2437">
                  <c:v>231</c:v>
                </c:pt>
                <c:pt idx="2438">
                  <c:v>219</c:v>
                </c:pt>
                <c:pt idx="2439">
                  <c:v>218</c:v>
                </c:pt>
                <c:pt idx="2440">
                  <c:v>236</c:v>
                </c:pt>
                <c:pt idx="2441">
                  <c:v>224</c:v>
                </c:pt>
                <c:pt idx="2442">
                  <c:v>230</c:v>
                </c:pt>
                <c:pt idx="2443">
                  <c:v>212</c:v>
                </c:pt>
                <c:pt idx="2444">
                  <c:v>228</c:v>
                </c:pt>
                <c:pt idx="2445">
                  <c:v>226</c:v>
                </c:pt>
                <c:pt idx="2446">
                  <c:v>214</c:v>
                </c:pt>
                <c:pt idx="2447">
                  <c:v>214</c:v>
                </c:pt>
                <c:pt idx="2448">
                  <c:v>233</c:v>
                </c:pt>
                <c:pt idx="2449">
                  <c:v>235</c:v>
                </c:pt>
                <c:pt idx="2450">
                  <c:v>230</c:v>
                </c:pt>
                <c:pt idx="2451">
                  <c:v>231</c:v>
                </c:pt>
                <c:pt idx="2452">
                  <c:v>223</c:v>
                </c:pt>
                <c:pt idx="2453">
                  <c:v>219</c:v>
                </c:pt>
                <c:pt idx="2454">
                  <c:v>233</c:v>
                </c:pt>
                <c:pt idx="2455">
                  <c:v>214</c:v>
                </c:pt>
                <c:pt idx="2456">
                  <c:v>221</c:v>
                </c:pt>
                <c:pt idx="2457">
                  <c:v>215</c:v>
                </c:pt>
                <c:pt idx="2458">
                  <c:v>227</c:v>
                </c:pt>
                <c:pt idx="2459">
                  <c:v>223</c:v>
                </c:pt>
                <c:pt idx="2460">
                  <c:v>211</c:v>
                </c:pt>
                <c:pt idx="2461">
                  <c:v>215</c:v>
                </c:pt>
                <c:pt idx="2462">
                  <c:v>208</c:v>
                </c:pt>
                <c:pt idx="2463">
                  <c:v>214</c:v>
                </c:pt>
                <c:pt idx="2464">
                  <c:v>196</c:v>
                </c:pt>
                <c:pt idx="2465">
                  <c:v>203</c:v>
                </c:pt>
                <c:pt idx="2466">
                  <c:v>211</c:v>
                </c:pt>
                <c:pt idx="2467">
                  <c:v>211</c:v>
                </c:pt>
                <c:pt idx="2468">
                  <c:v>199</c:v>
                </c:pt>
                <c:pt idx="2469">
                  <c:v>209</c:v>
                </c:pt>
                <c:pt idx="2470">
                  <c:v>209</c:v>
                </c:pt>
                <c:pt idx="2471">
                  <c:v>216</c:v>
                </c:pt>
                <c:pt idx="2472">
                  <c:v>214</c:v>
                </c:pt>
                <c:pt idx="2473">
                  <c:v>213</c:v>
                </c:pt>
                <c:pt idx="2474">
                  <c:v>217</c:v>
                </c:pt>
                <c:pt idx="2475">
                  <c:v>213</c:v>
                </c:pt>
                <c:pt idx="2476">
                  <c:v>214</c:v>
                </c:pt>
                <c:pt idx="2477">
                  <c:v>220</c:v>
                </c:pt>
                <c:pt idx="2478">
                  <c:v>215</c:v>
                </c:pt>
                <c:pt idx="2479">
                  <c:v>219</c:v>
                </c:pt>
                <c:pt idx="2480">
                  <c:v>221</c:v>
                </c:pt>
                <c:pt idx="2481">
                  <c:v>220</c:v>
                </c:pt>
                <c:pt idx="2482">
                  <c:v>223</c:v>
                </c:pt>
                <c:pt idx="2483">
                  <c:v>218</c:v>
                </c:pt>
                <c:pt idx="2484">
                  <c:v>221</c:v>
                </c:pt>
                <c:pt idx="2485">
                  <c:v>224</c:v>
                </c:pt>
                <c:pt idx="2486">
                  <c:v>206</c:v>
                </c:pt>
                <c:pt idx="2487">
                  <c:v>206</c:v>
                </c:pt>
                <c:pt idx="2488">
                  <c:v>209</c:v>
                </c:pt>
                <c:pt idx="2489">
                  <c:v>210</c:v>
                </c:pt>
                <c:pt idx="2490">
                  <c:v>216</c:v>
                </c:pt>
                <c:pt idx="2491">
                  <c:v>215</c:v>
                </c:pt>
                <c:pt idx="2492">
                  <c:v>223</c:v>
                </c:pt>
                <c:pt idx="2493">
                  <c:v>202</c:v>
                </c:pt>
                <c:pt idx="2494">
                  <c:v>204</c:v>
                </c:pt>
                <c:pt idx="2495">
                  <c:v>206</c:v>
                </c:pt>
                <c:pt idx="2496">
                  <c:v>209</c:v>
                </c:pt>
                <c:pt idx="2497">
                  <c:v>200</c:v>
                </c:pt>
                <c:pt idx="2498">
                  <c:v>219</c:v>
                </c:pt>
                <c:pt idx="2499">
                  <c:v>219</c:v>
                </c:pt>
                <c:pt idx="2500">
                  <c:v>216</c:v>
                </c:pt>
                <c:pt idx="2501">
                  <c:v>218</c:v>
                </c:pt>
                <c:pt idx="2502">
                  <c:v>214</c:v>
                </c:pt>
                <c:pt idx="2503">
                  <c:v>212</c:v>
                </c:pt>
                <c:pt idx="2504">
                  <c:v>210</c:v>
                </c:pt>
                <c:pt idx="2505">
                  <c:v>212</c:v>
                </c:pt>
                <c:pt idx="2506">
                  <c:v>215</c:v>
                </c:pt>
                <c:pt idx="2507">
                  <c:v>216</c:v>
                </c:pt>
                <c:pt idx="2508">
                  <c:v>218</c:v>
                </c:pt>
                <c:pt idx="2509">
                  <c:v>222</c:v>
                </c:pt>
                <c:pt idx="2510">
                  <c:v>224</c:v>
                </c:pt>
                <c:pt idx="2511">
                  <c:v>220</c:v>
                </c:pt>
                <c:pt idx="2512">
                  <c:v>222</c:v>
                </c:pt>
                <c:pt idx="2513">
                  <c:v>214</c:v>
                </c:pt>
                <c:pt idx="2514">
                  <c:v>207</c:v>
                </c:pt>
                <c:pt idx="2515">
                  <c:v>213</c:v>
                </c:pt>
                <c:pt idx="2516">
                  <c:v>218</c:v>
                </c:pt>
                <c:pt idx="2517">
                  <c:v>216</c:v>
                </c:pt>
                <c:pt idx="2518">
                  <c:v>211</c:v>
                </c:pt>
                <c:pt idx="2519">
                  <c:v>206</c:v>
                </c:pt>
                <c:pt idx="2520">
                  <c:v>220</c:v>
                </c:pt>
                <c:pt idx="2521">
                  <c:v>218</c:v>
                </c:pt>
                <c:pt idx="2522">
                  <c:v>222</c:v>
                </c:pt>
                <c:pt idx="2523">
                  <c:v>210</c:v>
                </c:pt>
                <c:pt idx="2524">
                  <c:v>228</c:v>
                </c:pt>
                <c:pt idx="2525">
                  <c:v>232</c:v>
                </c:pt>
                <c:pt idx="2526">
                  <c:v>225</c:v>
                </c:pt>
                <c:pt idx="2527">
                  <c:v>236</c:v>
                </c:pt>
                <c:pt idx="2528">
                  <c:v>228</c:v>
                </c:pt>
                <c:pt idx="2529">
                  <c:v>241</c:v>
                </c:pt>
                <c:pt idx="2530">
                  <c:v>233</c:v>
                </c:pt>
                <c:pt idx="2531">
                  <c:v>237</c:v>
                </c:pt>
                <c:pt idx="2532">
                  <c:v>234</c:v>
                </c:pt>
                <c:pt idx="2533">
                  <c:v>245</c:v>
                </c:pt>
                <c:pt idx="2534">
                  <c:v>234</c:v>
                </c:pt>
                <c:pt idx="2535">
                  <c:v>213</c:v>
                </c:pt>
                <c:pt idx="2536">
                  <c:v>218</c:v>
                </c:pt>
                <c:pt idx="2537">
                  <c:v>221</c:v>
                </c:pt>
                <c:pt idx="2538">
                  <c:v>237</c:v>
                </c:pt>
                <c:pt idx="2539">
                  <c:v>239</c:v>
                </c:pt>
                <c:pt idx="2540">
                  <c:v>220</c:v>
                </c:pt>
                <c:pt idx="2541">
                  <c:v>206</c:v>
                </c:pt>
                <c:pt idx="2542">
                  <c:v>209</c:v>
                </c:pt>
                <c:pt idx="2543">
                  <c:v>229</c:v>
                </c:pt>
                <c:pt idx="2544">
                  <c:v>220</c:v>
                </c:pt>
                <c:pt idx="2545">
                  <c:v>217</c:v>
                </c:pt>
                <c:pt idx="2546">
                  <c:v>229</c:v>
                </c:pt>
                <c:pt idx="2547">
                  <c:v>218</c:v>
                </c:pt>
                <c:pt idx="2548">
                  <c:v>226</c:v>
                </c:pt>
                <c:pt idx="2549">
                  <c:v>215</c:v>
                </c:pt>
                <c:pt idx="2550">
                  <c:v>216</c:v>
                </c:pt>
                <c:pt idx="2551">
                  <c:v>236</c:v>
                </c:pt>
                <c:pt idx="2552">
                  <c:v>223</c:v>
                </c:pt>
                <c:pt idx="2553">
                  <c:v>209</c:v>
                </c:pt>
                <c:pt idx="2554">
                  <c:v>221</c:v>
                </c:pt>
                <c:pt idx="2555">
                  <c:v>223</c:v>
                </c:pt>
                <c:pt idx="2556">
                  <c:v>220</c:v>
                </c:pt>
                <c:pt idx="2557">
                  <c:v>218</c:v>
                </c:pt>
                <c:pt idx="2558">
                  <c:v>224</c:v>
                </c:pt>
                <c:pt idx="2559">
                  <c:v>231</c:v>
                </c:pt>
                <c:pt idx="2560">
                  <c:v>236</c:v>
                </c:pt>
                <c:pt idx="2561">
                  <c:v>237</c:v>
                </c:pt>
                <c:pt idx="2562">
                  <c:v>224</c:v>
                </c:pt>
                <c:pt idx="2563">
                  <c:v>231</c:v>
                </c:pt>
                <c:pt idx="2564">
                  <c:v>243</c:v>
                </c:pt>
                <c:pt idx="2565">
                  <c:v>238</c:v>
                </c:pt>
                <c:pt idx="2566">
                  <c:v>231</c:v>
                </c:pt>
                <c:pt idx="2567">
                  <c:v>246</c:v>
                </c:pt>
                <c:pt idx="2568">
                  <c:v>239</c:v>
                </c:pt>
                <c:pt idx="2569">
                  <c:v>228</c:v>
                </c:pt>
                <c:pt idx="2570">
                  <c:v>256</c:v>
                </c:pt>
                <c:pt idx="2571">
                  <c:v>240</c:v>
                </c:pt>
                <c:pt idx="2572">
                  <c:v>233</c:v>
                </c:pt>
                <c:pt idx="2573">
                  <c:v>246</c:v>
                </c:pt>
                <c:pt idx="2574">
                  <c:v>235</c:v>
                </c:pt>
                <c:pt idx="2575">
                  <c:v>240</c:v>
                </c:pt>
                <c:pt idx="2576">
                  <c:v>232</c:v>
                </c:pt>
                <c:pt idx="2577">
                  <c:v>228</c:v>
                </c:pt>
                <c:pt idx="2578">
                  <c:v>227</c:v>
                </c:pt>
                <c:pt idx="2579">
                  <c:v>218</c:v>
                </c:pt>
                <c:pt idx="2580">
                  <c:v>212</c:v>
                </c:pt>
                <c:pt idx="2581">
                  <c:v>222</c:v>
                </c:pt>
                <c:pt idx="2582">
                  <c:v>210</c:v>
                </c:pt>
                <c:pt idx="2583">
                  <c:v>222</c:v>
                </c:pt>
                <c:pt idx="2584">
                  <c:v>219</c:v>
                </c:pt>
                <c:pt idx="2585">
                  <c:v>203</c:v>
                </c:pt>
                <c:pt idx="2586">
                  <c:v>212</c:v>
                </c:pt>
                <c:pt idx="2587">
                  <c:v>217</c:v>
                </c:pt>
                <c:pt idx="2588">
                  <c:v>214</c:v>
                </c:pt>
                <c:pt idx="2589">
                  <c:v>208</c:v>
                </c:pt>
                <c:pt idx="2590">
                  <c:v>224</c:v>
                </c:pt>
                <c:pt idx="2591">
                  <c:v>214</c:v>
                </c:pt>
                <c:pt idx="2592">
                  <c:v>216</c:v>
                </c:pt>
                <c:pt idx="2593">
                  <c:v>219</c:v>
                </c:pt>
                <c:pt idx="2594">
                  <c:v>231</c:v>
                </c:pt>
                <c:pt idx="2595">
                  <c:v>225</c:v>
                </c:pt>
                <c:pt idx="2596">
                  <c:v>223</c:v>
                </c:pt>
                <c:pt idx="2597">
                  <c:v>217</c:v>
                </c:pt>
                <c:pt idx="2598">
                  <c:v>211</c:v>
                </c:pt>
                <c:pt idx="2599">
                  <c:v>215</c:v>
                </c:pt>
                <c:pt idx="2600">
                  <c:v>220</c:v>
                </c:pt>
                <c:pt idx="2601">
                  <c:v>223</c:v>
                </c:pt>
                <c:pt idx="2602">
                  <c:v>209</c:v>
                </c:pt>
                <c:pt idx="2603">
                  <c:v>209</c:v>
                </c:pt>
                <c:pt idx="2604">
                  <c:v>210</c:v>
                </c:pt>
                <c:pt idx="2605">
                  <c:v>220</c:v>
                </c:pt>
                <c:pt idx="2606">
                  <c:v>231</c:v>
                </c:pt>
                <c:pt idx="2607">
                  <c:v>209</c:v>
                </c:pt>
                <c:pt idx="2608">
                  <c:v>216</c:v>
                </c:pt>
                <c:pt idx="2609">
                  <c:v>210</c:v>
                </c:pt>
                <c:pt idx="2610">
                  <c:v>213</c:v>
                </c:pt>
                <c:pt idx="2611">
                  <c:v>205</c:v>
                </c:pt>
                <c:pt idx="2612">
                  <c:v>217</c:v>
                </c:pt>
                <c:pt idx="2613">
                  <c:v>214</c:v>
                </c:pt>
                <c:pt idx="2614">
                  <c:v>212</c:v>
                </c:pt>
                <c:pt idx="2615">
                  <c:v>215</c:v>
                </c:pt>
                <c:pt idx="2616">
                  <c:v>221</c:v>
                </c:pt>
                <c:pt idx="2617">
                  <c:v>214</c:v>
                </c:pt>
                <c:pt idx="2618">
                  <c:v>228</c:v>
                </c:pt>
                <c:pt idx="2619">
                  <c:v>226</c:v>
                </c:pt>
                <c:pt idx="2620">
                  <c:v>232</c:v>
                </c:pt>
                <c:pt idx="2621">
                  <c:v>226</c:v>
                </c:pt>
                <c:pt idx="2622">
                  <c:v>223</c:v>
                </c:pt>
                <c:pt idx="2623">
                  <c:v>223</c:v>
                </c:pt>
                <c:pt idx="2624">
                  <c:v>236</c:v>
                </c:pt>
                <c:pt idx="2625">
                  <c:v>235</c:v>
                </c:pt>
                <c:pt idx="2626">
                  <c:v>228</c:v>
                </c:pt>
                <c:pt idx="2627">
                  <c:v>221</c:v>
                </c:pt>
                <c:pt idx="2628">
                  <c:v>230</c:v>
                </c:pt>
                <c:pt idx="2629">
                  <c:v>225</c:v>
                </c:pt>
                <c:pt idx="2630">
                  <c:v>219</c:v>
                </c:pt>
                <c:pt idx="2631">
                  <c:v>215</c:v>
                </c:pt>
                <c:pt idx="2632">
                  <c:v>210</c:v>
                </c:pt>
                <c:pt idx="2633">
                  <c:v>227</c:v>
                </c:pt>
                <c:pt idx="2634">
                  <c:v>226</c:v>
                </c:pt>
                <c:pt idx="2635">
                  <c:v>224</c:v>
                </c:pt>
                <c:pt idx="2636">
                  <c:v>210</c:v>
                </c:pt>
                <c:pt idx="2637">
                  <c:v>216</c:v>
                </c:pt>
                <c:pt idx="2638">
                  <c:v>199</c:v>
                </c:pt>
                <c:pt idx="2639">
                  <c:v>205</c:v>
                </c:pt>
                <c:pt idx="2640">
                  <c:v>228</c:v>
                </c:pt>
                <c:pt idx="2641">
                  <c:v>203</c:v>
                </c:pt>
                <c:pt idx="2642">
                  <c:v>207</c:v>
                </c:pt>
                <c:pt idx="2643">
                  <c:v>218</c:v>
                </c:pt>
                <c:pt idx="2644">
                  <c:v>213</c:v>
                </c:pt>
                <c:pt idx="2645">
                  <c:v>211</c:v>
                </c:pt>
                <c:pt idx="2646">
                  <c:v>200</c:v>
                </c:pt>
                <c:pt idx="2647">
                  <c:v>206</c:v>
                </c:pt>
                <c:pt idx="2648">
                  <c:v>222</c:v>
                </c:pt>
                <c:pt idx="2649">
                  <c:v>213</c:v>
                </c:pt>
                <c:pt idx="2650">
                  <c:v>227</c:v>
                </c:pt>
                <c:pt idx="2651">
                  <c:v>219</c:v>
                </c:pt>
                <c:pt idx="2652">
                  <c:v>216</c:v>
                </c:pt>
                <c:pt idx="2653">
                  <c:v>213</c:v>
                </c:pt>
                <c:pt idx="2654">
                  <c:v>214</c:v>
                </c:pt>
                <c:pt idx="2655">
                  <c:v>219</c:v>
                </c:pt>
                <c:pt idx="2656">
                  <c:v>219</c:v>
                </c:pt>
                <c:pt idx="2657">
                  <c:v>226</c:v>
                </c:pt>
                <c:pt idx="2658">
                  <c:v>229</c:v>
                </c:pt>
                <c:pt idx="2659">
                  <c:v>231</c:v>
                </c:pt>
                <c:pt idx="2660">
                  <c:v>222</c:v>
                </c:pt>
                <c:pt idx="2661">
                  <c:v>221</c:v>
                </c:pt>
                <c:pt idx="2662">
                  <c:v>226</c:v>
                </c:pt>
                <c:pt idx="2663">
                  <c:v>219</c:v>
                </c:pt>
                <c:pt idx="2664">
                  <c:v>218</c:v>
                </c:pt>
                <c:pt idx="2665">
                  <c:v>215</c:v>
                </c:pt>
                <c:pt idx="2666">
                  <c:v>211</c:v>
                </c:pt>
                <c:pt idx="2667">
                  <c:v>215</c:v>
                </c:pt>
                <c:pt idx="2668">
                  <c:v>209</c:v>
                </c:pt>
                <c:pt idx="2669">
                  <c:v>218</c:v>
                </c:pt>
                <c:pt idx="2670">
                  <c:v>206</c:v>
                </c:pt>
                <c:pt idx="2671">
                  <c:v>214</c:v>
                </c:pt>
                <c:pt idx="2672">
                  <c:v>222</c:v>
                </c:pt>
                <c:pt idx="2673">
                  <c:v>207</c:v>
                </c:pt>
                <c:pt idx="2674">
                  <c:v>218</c:v>
                </c:pt>
                <c:pt idx="2675">
                  <c:v>221</c:v>
                </c:pt>
                <c:pt idx="2676">
                  <c:v>226</c:v>
                </c:pt>
                <c:pt idx="2677">
                  <c:v>217</c:v>
                </c:pt>
                <c:pt idx="2678">
                  <c:v>211</c:v>
                </c:pt>
                <c:pt idx="2679">
                  <c:v>219</c:v>
                </c:pt>
                <c:pt idx="2680">
                  <c:v>213</c:v>
                </c:pt>
                <c:pt idx="2681">
                  <c:v>212</c:v>
                </c:pt>
                <c:pt idx="2682">
                  <c:v>214</c:v>
                </c:pt>
                <c:pt idx="2683">
                  <c:v>218</c:v>
                </c:pt>
                <c:pt idx="2684">
                  <c:v>214</c:v>
                </c:pt>
                <c:pt idx="2685">
                  <c:v>220</c:v>
                </c:pt>
                <c:pt idx="2686">
                  <c:v>229</c:v>
                </c:pt>
                <c:pt idx="2687">
                  <c:v>228</c:v>
                </c:pt>
                <c:pt idx="2688">
                  <c:v>250</c:v>
                </c:pt>
                <c:pt idx="2689">
                  <c:v>235</c:v>
                </c:pt>
                <c:pt idx="2690">
                  <c:v>229</c:v>
                </c:pt>
                <c:pt idx="2691">
                  <c:v>217</c:v>
                </c:pt>
                <c:pt idx="2692">
                  <c:v>223</c:v>
                </c:pt>
                <c:pt idx="2693">
                  <c:v>220</c:v>
                </c:pt>
                <c:pt idx="2694">
                  <c:v>225</c:v>
                </c:pt>
                <c:pt idx="2695">
                  <c:v>212</c:v>
                </c:pt>
                <c:pt idx="2696">
                  <c:v>212</c:v>
                </c:pt>
                <c:pt idx="2697">
                  <c:v>224</c:v>
                </c:pt>
                <c:pt idx="2698">
                  <c:v>221</c:v>
                </c:pt>
                <c:pt idx="2699">
                  <c:v>207</c:v>
                </c:pt>
                <c:pt idx="2700">
                  <c:v>218</c:v>
                </c:pt>
                <c:pt idx="2701">
                  <c:v>222</c:v>
                </c:pt>
                <c:pt idx="2702">
                  <c:v>237</c:v>
                </c:pt>
                <c:pt idx="2703">
                  <c:v>217</c:v>
                </c:pt>
                <c:pt idx="2704">
                  <c:v>220</c:v>
                </c:pt>
                <c:pt idx="2705">
                  <c:v>235</c:v>
                </c:pt>
                <c:pt idx="2706">
                  <c:v>234</c:v>
                </c:pt>
                <c:pt idx="2707">
                  <c:v>237</c:v>
                </c:pt>
                <c:pt idx="2708">
                  <c:v>220</c:v>
                </c:pt>
                <c:pt idx="2709">
                  <c:v>239</c:v>
                </c:pt>
                <c:pt idx="2710">
                  <c:v>248</c:v>
                </c:pt>
                <c:pt idx="2711">
                  <c:v>247</c:v>
                </c:pt>
                <c:pt idx="2712">
                  <c:v>248</c:v>
                </c:pt>
                <c:pt idx="2713">
                  <c:v>237</c:v>
                </c:pt>
                <c:pt idx="2714">
                  <c:v>244</c:v>
                </c:pt>
                <c:pt idx="2715">
                  <c:v>230</c:v>
                </c:pt>
                <c:pt idx="2716">
                  <c:v>246</c:v>
                </c:pt>
                <c:pt idx="2717">
                  <c:v>238</c:v>
                </c:pt>
                <c:pt idx="2718">
                  <c:v>233</c:v>
                </c:pt>
                <c:pt idx="2719">
                  <c:v>232</c:v>
                </c:pt>
                <c:pt idx="2720">
                  <c:v>230</c:v>
                </c:pt>
                <c:pt idx="2721">
                  <c:v>220</c:v>
                </c:pt>
                <c:pt idx="2722">
                  <c:v>219</c:v>
                </c:pt>
                <c:pt idx="2723">
                  <c:v>227</c:v>
                </c:pt>
                <c:pt idx="2724">
                  <c:v>221</c:v>
                </c:pt>
                <c:pt idx="2725">
                  <c:v>231</c:v>
                </c:pt>
                <c:pt idx="2726">
                  <c:v>211</c:v>
                </c:pt>
                <c:pt idx="2727">
                  <c:v>219</c:v>
                </c:pt>
                <c:pt idx="2728">
                  <c:v>220</c:v>
                </c:pt>
                <c:pt idx="2729">
                  <c:v>224</c:v>
                </c:pt>
                <c:pt idx="2730">
                  <c:v>232</c:v>
                </c:pt>
                <c:pt idx="2731">
                  <c:v>237</c:v>
                </c:pt>
                <c:pt idx="2732">
                  <c:v>219</c:v>
                </c:pt>
                <c:pt idx="2733">
                  <c:v>243</c:v>
                </c:pt>
                <c:pt idx="2734">
                  <c:v>229</c:v>
                </c:pt>
                <c:pt idx="2735">
                  <c:v>228</c:v>
                </c:pt>
                <c:pt idx="2736">
                  <c:v>239</c:v>
                </c:pt>
                <c:pt idx="2737">
                  <c:v>232</c:v>
                </c:pt>
                <c:pt idx="2738">
                  <c:v>234</c:v>
                </c:pt>
                <c:pt idx="2739">
                  <c:v>234</c:v>
                </c:pt>
                <c:pt idx="2740">
                  <c:v>237</c:v>
                </c:pt>
                <c:pt idx="2741">
                  <c:v>234</c:v>
                </c:pt>
                <c:pt idx="2742">
                  <c:v>234</c:v>
                </c:pt>
                <c:pt idx="2743">
                  <c:v>249</c:v>
                </c:pt>
                <c:pt idx="2744">
                  <c:v>234</c:v>
                </c:pt>
                <c:pt idx="2745">
                  <c:v>250</c:v>
                </c:pt>
                <c:pt idx="2746">
                  <c:v>234</c:v>
                </c:pt>
                <c:pt idx="2747">
                  <c:v>233</c:v>
                </c:pt>
                <c:pt idx="2748">
                  <c:v>225</c:v>
                </c:pt>
                <c:pt idx="2749">
                  <c:v>230</c:v>
                </c:pt>
                <c:pt idx="2750">
                  <c:v>225</c:v>
                </c:pt>
                <c:pt idx="2751">
                  <c:v>215</c:v>
                </c:pt>
                <c:pt idx="2752">
                  <c:v>227</c:v>
                </c:pt>
                <c:pt idx="2753">
                  <c:v>217</c:v>
                </c:pt>
                <c:pt idx="2754">
                  <c:v>223</c:v>
                </c:pt>
                <c:pt idx="2755">
                  <c:v>225</c:v>
                </c:pt>
                <c:pt idx="2756">
                  <c:v>223</c:v>
                </c:pt>
                <c:pt idx="2757">
                  <c:v>222</c:v>
                </c:pt>
                <c:pt idx="2758">
                  <c:v>215</c:v>
                </c:pt>
                <c:pt idx="2759">
                  <c:v>213</c:v>
                </c:pt>
                <c:pt idx="2760">
                  <c:v>201</c:v>
                </c:pt>
                <c:pt idx="2761">
                  <c:v>197</c:v>
                </c:pt>
                <c:pt idx="2762">
                  <c:v>207</c:v>
                </c:pt>
                <c:pt idx="2763">
                  <c:v>207</c:v>
                </c:pt>
                <c:pt idx="2764">
                  <c:v>214</c:v>
                </c:pt>
                <c:pt idx="2765">
                  <c:v>213</c:v>
                </c:pt>
                <c:pt idx="2766">
                  <c:v>213</c:v>
                </c:pt>
                <c:pt idx="2767">
                  <c:v>215</c:v>
                </c:pt>
                <c:pt idx="2768">
                  <c:v>208</c:v>
                </c:pt>
                <c:pt idx="2769">
                  <c:v>209</c:v>
                </c:pt>
                <c:pt idx="2770">
                  <c:v>202</c:v>
                </c:pt>
                <c:pt idx="2771">
                  <c:v>190</c:v>
                </c:pt>
                <c:pt idx="2772">
                  <c:v>203</c:v>
                </c:pt>
                <c:pt idx="2773">
                  <c:v>202</c:v>
                </c:pt>
                <c:pt idx="2774">
                  <c:v>198</c:v>
                </c:pt>
                <c:pt idx="2775">
                  <c:v>197</c:v>
                </c:pt>
                <c:pt idx="2776">
                  <c:v>207</c:v>
                </c:pt>
                <c:pt idx="2777">
                  <c:v>215</c:v>
                </c:pt>
                <c:pt idx="2778">
                  <c:v>207</c:v>
                </c:pt>
                <c:pt idx="2779">
                  <c:v>215</c:v>
                </c:pt>
                <c:pt idx="2780">
                  <c:v>226</c:v>
                </c:pt>
                <c:pt idx="2781">
                  <c:v>231</c:v>
                </c:pt>
                <c:pt idx="2782">
                  <c:v>236</c:v>
                </c:pt>
                <c:pt idx="2783">
                  <c:v>222</c:v>
                </c:pt>
                <c:pt idx="2784">
                  <c:v>219</c:v>
                </c:pt>
                <c:pt idx="2785">
                  <c:v>220</c:v>
                </c:pt>
                <c:pt idx="2786">
                  <c:v>229</c:v>
                </c:pt>
                <c:pt idx="2787">
                  <c:v>221</c:v>
                </c:pt>
                <c:pt idx="2788">
                  <c:v>222</c:v>
                </c:pt>
                <c:pt idx="2789">
                  <c:v>219</c:v>
                </c:pt>
                <c:pt idx="2790">
                  <c:v>231</c:v>
                </c:pt>
                <c:pt idx="2791">
                  <c:v>222</c:v>
                </c:pt>
                <c:pt idx="2792">
                  <c:v>223</c:v>
                </c:pt>
                <c:pt idx="2793">
                  <c:v>215</c:v>
                </c:pt>
                <c:pt idx="2794">
                  <c:v>222</c:v>
                </c:pt>
                <c:pt idx="2795">
                  <c:v>228</c:v>
                </c:pt>
                <c:pt idx="2796">
                  <c:v>222</c:v>
                </c:pt>
                <c:pt idx="2797">
                  <c:v>236</c:v>
                </c:pt>
                <c:pt idx="2798">
                  <c:v>235</c:v>
                </c:pt>
                <c:pt idx="2799">
                  <c:v>236</c:v>
                </c:pt>
                <c:pt idx="2800">
                  <c:v>230</c:v>
                </c:pt>
                <c:pt idx="2801">
                  <c:v>230</c:v>
                </c:pt>
                <c:pt idx="2802">
                  <c:v>227</c:v>
                </c:pt>
                <c:pt idx="2803">
                  <c:v>236</c:v>
                </c:pt>
                <c:pt idx="2804">
                  <c:v>240</c:v>
                </c:pt>
                <c:pt idx="2805">
                  <c:v>240</c:v>
                </c:pt>
                <c:pt idx="2806">
                  <c:v>233</c:v>
                </c:pt>
                <c:pt idx="2807">
                  <c:v>223</c:v>
                </c:pt>
                <c:pt idx="2808">
                  <c:v>224</c:v>
                </c:pt>
                <c:pt idx="2809">
                  <c:v>222</c:v>
                </c:pt>
                <c:pt idx="2810">
                  <c:v>218</c:v>
                </c:pt>
                <c:pt idx="2811">
                  <c:v>228</c:v>
                </c:pt>
                <c:pt idx="2812">
                  <c:v>220</c:v>
                </c:pt>
                <c:pt idx="2813">
                  <c:v>222</c:v>
                </c:pt>
                <c:pt idx="2814">
                  <c:v>214</c:v>
                </c:pt>
                <c:pt idx="2815">
                  <c:v>213</c:v>
                </c:pt>
                <c:pt idx="2816">
                  <c:v>222</c:v>
                </c:pt>
                <c:pt idx="2817">
                  <c:v>210</c:v>
                </c:pt>
                <c:pt idx="2818">
                  <c:v>216</c:v>
                </c:pt>
                <c:pt idx="2819">
                  <c:v>217</c:v>
                </c:pt>
                <c:pt idx="2820">
                  <c:v>215</c:v>
                </c:pt>
                <c:pt idx="2821">
                  <c:v>220</c:v>
                </c:pt>
                <c:pt idx="2822">
                  <c:v>219</c:v>
                </c:pt>
                <c:pt idx="2823">
                  <c:v>219</c:v>
                </c:pt>
                <c:pt idx="2824">
                  <c:v>224</c:v>
                </c:pt>
                <c:pt idx="2825">
                  <c:v>205</c:v>
                </c:pt>
                <c:pt idx="2826">
                  <c:v>216</c:v>
                </c:pt>
                <c:pt idx="2827">
                  <c:v>226</c:v>
                </c:pt>
                <c:pt idx="2828">
                  <c:v>226</c:v>
                </c:pt>
                <c:pt idx="2829">
                  <c:v>217</c:v>
                </c:pt>
                <c:pt idx="2830">
                  <c:v>219</c:v>
                </c:pt>
                <c:pt idx="2831">
                  <c:v>213</c:v>
                </c:pt>
                <c:pt idx="2832">
                  <c:v>222</c:v>
                </c:pt>
                <c:pt idx="2833">
                  <c:v>215</c:v>
                </c:pt>
                <c:pt idx="2834">
                  <c:v>209</c:v>
                </c:pt>
                <c:pt idx="2835">
                  <c:v>204</c:v>
                </c:pt>
                <c:pt idx="2836">
                  <c:v>207</c:v>
                </c:pt>
                <c:pt idx="2837">
                  <c:v>214</c:v>
                </c:pt>
                <c:pt idx="2838">
                  <c:v>215</c:v>
                </c:pt>
                <c:pt idx="2839">
                  <c:v>225</c:v>
                </c:pt>
                <c:pt idx="2840">
                  <c:v>213</c:v>
                </c:pt>
                <c:pt idx="2841">
                  <c:v>217</c:v>
                </c:pt>
                <c:pt idx="2842">
                  <c:v>217</c:v>
                </c:pt>
                <c:pt idx="2843">
                  <c:v>221</c:v>
                </c:pt>
                <c:pt idx="2844">
                  <c:v>225</c:v>
                </c:pt>
                <c:pt idx="2845">
                  <c:v>229</c:v>
                </c:pt>
                <c:pt idx="2846">
                  <c:v>225</c:v>
                </c:pt>
                <c:pt idx="2847">
                  <c:v>227</c:v>
                </c:pt>
                <c:pt idx="2848">
                  <c:v>230</c:v>
                </c:pt>
                <c:pt idx="2849">
                  <c:v>223</c:v>
                </c:pt>
                <c:pt idx="2850">
                  <c:v>225</c:v>
                </c:pt>
                <c:pt idx="2851">
                  <c:v>232</c:v>
                </c:pt>
                <c:pt idx="2852">
                  <c:v>241</c:v>
                </c:pt>
                <c:pt idx="2853">
                  <c:v>219</c:v>
                </c:pt>
                <c:pt idx="2854">
                  <c:v>239</c:v>
                </c:pt>
                <c:pt idx="2855">
                  <c:v>222</c:v>
                </c:pt>
                <c:pt idx="2856">
                  <c:v>221</c:v>
                </c:pt>
                <c:pt idx="2857">
                  <c:v>233</c:v>
                </c:pt>
                <c:pt idx="2858">
                  <c:v>219</c:v>
                </c:pt>
                <c:pt idx="2859">
                  <c:v>218</c:v>
                </c:pt>
                <c:pt idx="2860">
                  <c:v>219</c:v>
                </c:pt>
                <c:pt idx="2861">
                  <c:v>233</c:v>
                </c:pt>
                <c:pt idx="2862">
                  <c:v>222</c:v>
                </c:pt>
                <c:pt idx="2863">
                  <c:v>212</c:v>
                </c:pt>
                <c:pt idx="2864">
                  <c:v>218</c:v>
                </c:pt>
                <c:pt idx="2865">
                  <c:v>217</c:v>
                </c:pt>
                <c:pt idx="2866">
                  <c:v>223</c:v>
                </c:pt>
                <c:pt idx="2867">
                  <c:v>214</c:v>
                </c:pt>
                <c:pt idx="2868">
                  <c:v>214</c:v>
                </c:pt>
                <c:pt idx="2869">
                  <c:v>206</c:v>
                </c:pt>
                <c:pt idx="2870">
                  <c:v>219</c:v>
                </c:pt>
                <c:pt idx="2871">
                  <c:v>217</c:v>
                </c:pt>
                <c:pt idx="2872">
                  <c:v>203</c:v>
                </c:pt>
                <c:pt idx="2873">
                  <c:v>219</c:v>
                </c:pt>
                <c:pt idx="2874">
                  <c:v>208</c:v>
                </c:pt>
                <c:pt idx="2875">
                  <c:v>219</c:v>
                </c:pt>
                <c:pt idx="2876">
                  <c:v>229</c:v>
                </c:pt>
                <c:pt idx="2877">
                  <c:v>203</c:v>
                </c:pt>
                <c:pt idx="2878">
                  <c:v>207</c:v>
                </c:pt>
                <c:pt idx="2879">
                  <c:v>216</c:v>
                </c:pt>
                <c:pt idx="2880">
                  <c:v>209</c:v>
                </c:pt>
                <c:pt idx="2881">
                  <c:v>216</c:v>
                </c:pt>
                <c:pt idx="2882">
                  <c:v>210</c:v>
                </c:pt>
                <c:pt idx="2883">
                  <c:v>224</c:v>
                </c:pt>
                <c:pt idx="2884">
                  <c:v>215</c:v>
                </c:pt>
                <c:pt idx="2885">
                  <c:v>219</c:v>
                </c:pt>
                <c:pt idx="2886">
                  <c:v>205</c:v>
                </c:pt>
                <c:pt idx="2887">
                  <c:v>211</c:v>
                </c:pt>
                <c:pt idx="2888">
                  <c:v>226</c:v>
                </c:pt>
                <c:pt idx="2889">
                  <c:v>238</c:v>
                </c:pt>
                <c:pt idx="2890">
                  <c:v>224</c:v>
                </c:pt>
                <c:pt idx="2891">
                  <c:v>206</c:v>
                </c:pt>
                <c:pt idx="2892">
                  <c:v>229</c:v>
                </c:pt>
                <c:pt idx="2893">
                  <c:v>218</c:v>
                </c:pt>
                <c:pt idx="2894">
                  <c:v>214</c:v>
                </c:pt>
                <c:pt idx="2895">
                  <c:v>207</c:v>
                </c:pt>
                <c:pt idx="2896">
                  <c:v>212</c:v>
                </c:pt>
                <c:pt idx="2897">
                  <c:v>209</c:v>
                </c:pt>
                <c:pt idx="2898">
                  <c:v>199</c:v>
                </c:pt>
                <c:pt idx="2899">
                  <c:v>215</c:v>
                </c:pt>
                <c:pt idx="2900">
                  <c:v>210</c:v>
                </c:pt>
                <c:pt idx="2901">
                  <c:v>231</c:v>
                </c:pt>
                <c:pt idx="2902">
                  <c:v>229</c:v>
                </c:pt>
                <c:pt idx="2903">
                  <c:v>222</c:v>
                </c:pt>
                <c:pt idx="2904">
                  <c:v>224</c:v>
                </c:pt>
                <c:pt idx="2905">
                  <c:v>221</c:v>
                </c:pt>
                <c:pt idx="2906">
                  <c:v>215</c:v>
                </c:pt>
                <c:pt idx="2907">
                  <c:v>222</c:v>
                </c:pt>
                <c:pt idx="2908">
                  <c:v>215</c:v>
                </c:pt>
                <c:pt idx="2909">
                  <c:v>218</c:v>
                </c:pt>
                <c:pt idx="2910">
                  <c:v>218</c:v>
                </c:pt>
                <c:pt idx="2911">
                  <c:v>226</c:v>
                </c:pt>
                <c:pt idx="2912">
                  <c:v>223</c:v>
                </c:pt>
                <c:pt idx="2913">
                  <c:v>219</c:v>
                </c:pt>
                <c:pt idx="2914">
                  <c:v>214</c:v>
                </c:pt>
                <c:pt idx="2915">
                  <c:v>215</c:v>
                </c:pt>
                <c:pt idx="2916">
                  <c:v>229</c:v>
                </c:pt>
                <c:pt idx="2917">
                  <c:v>220</c:v>
                </c:pt>
                <c:pt idx="2918">
                  <c:v>217</c:v>
                </c:pt>
                <c:pt idx="2919">
                  <c:v>228</c:v>
                </c:pt>
                <c:pt idx="2920">
                  <c:v>216</c:v>
                </c:pt>
                <c:pt idx="2921">
                  <c:v>213</c:v>
                </c:pt>
                <c:pt idx="2922">
                  <c:v>222</c:v>
                </c:pt>
                <c:pt idx="2923">
                  <c:v>215</c:v>
                </c:pt>
                <c:pt idx="2924">
                  <c:v>214</c:v>
                </c:pt>
                <c:pt idx="2925">
                  <c:v>201</c:v>
                </c:pt>
                <c:pt idx="2926">
                  <c:v>220</c:v>
                </c:pt>
                <c:pt idx="2927">
                  <c:v>213</c:v>
                </c:pt>
                <c:pt idx="2928">
                  <c:v>212</c:v>
                </c:pt>
                <c:pt idx="2929">
                  <c:v>217</c:v>
                </c:pt>
                <c:pt idx="2930">
                  <c:v>220</c:v>
                </c:pt>
                <c:pt idx="2931">
                  <c:v>216</c:v>
                </c:pt>
                <c:pt idx="2932">
                  <c:v>213</c:v>
                </c:pt>
                <c:pt idx="2933">
                  <c:v>211</c:v>
                </c:pt>
                <c:pt idx="2934">
                  <c:v>204</c:v>
                </c:pt>
                <c:pt idx="2935">
                  <c:v>211</c:v>
                </c:pt>
                <c:pt idx="2936">
                  <c:v>215</c:v>
                </c:pt>
                <c:pt idx="2937">
                  <c:v>219</c:v>
                </c:pt>
                <c:pt idx="2938">
                  <c:v>238</c:v>
                </c:pt>
                <c:pt idx="2939">
                  <c:v>229</c:v>
                </c:pt>
                <c:pt idx="2940">
                  <c:v>224</c:v>
                </c:pt>
                <c:pt idx="2941">
                  <c:v>230</c:v>
                </c:pt>
                <c:pt idx="2942">
                  <c:v>234</c:v>
                </c:pt>
                <c:pt idx="2943">
                  <c:v>250</c:v>
                </c:pt>
                <c:pt idx="2944">
                  <c:v>230</c:v>
                </c:pt>
                <c:pt idx="2945">
                  <c:v>246</c:v>
                </c:pt>
                <c:pt idx="2946">
                  <c:v>232</c:v>
                </c:pt>
                <c:pt idx="2947">
                  <c:v>228</c:v>
                </c:pt>
                <c:pt idx="2948">
                  <c:v>226</c:v>
                </c:pt>
                <c:pt idx="2949">
                  <c:v>232</c:v>
                </c:pt>
                <c:pt idx="2950">
                  <c:v>224</c:v>
                </c:pt>
                <c:pt idx="2951">
                  <c:v>229</c:v>
                </c:pt>
                <c:pt idx="2952">
                  <c:v>229</c:v>
                </c:pt>
                <c:pt idx="2953">
                  <c:v>222</c:v>
                </c:pt>
                <c:pt idx="2954">
                  <c:v>225</c:v>
                </c:pt>
                <c:pt idx="2955">
                  <c:v>219</c:v>
                </c:pt>
                <c:pt idx="2956">
                  <c:v>225</c:v>
                </c:pt>
                <c:pt idx="2957">
                  <c:v>226</c:v>
                </c:pt>
                <c:pt idx="2958">
                  <c:v>225</c:v>
                </c:pt>
                <c:pt idx="2959">
                  <c:v>215</c:v>
                </c:pt>
                <c:pt idx="2960">
                  <c:v>201</c:v>
                </c:pt>
                <c:pt idx="2961">
                  <c:v>212</c:v>
                </c:pt>
                <c:pt idx="2962">
                  <c:v>216</c:v>
                </c:pt>
                <c:pt idx="2963">
                  <c:v>204</c:v>
                </c:pt>
                <c:pt idx="2964">
                  <c:v>199</c:v>
                </c:pt>
                <c:pt idx="2965">
                  <c:v>207</c:v>
                </c:pt>
                <c:pt idx="2966">
                  <c:v>203</c:v>
                </c:pt>
                <c:pt idx="2967">
                  <c:v>226</c:v>
                </c:pt>
                <c:pt idx="2968">
                  <c:v>215</c:v>
                </c:pt>
                <c:pt idx="2969">
                  <c:v>215</c:v>
                </c:pt>
                <c:pt idx="2970">
                  <c:v>213</c:v>
                </c:pt>
                <c:pt idx="2971">
                  <c:v>227</c:v>
                </c:pt>
                <c:pt idx="2972">
                  <c:v>214</c:v>
                </c:pt>
                <c:pt idx="2973">
                  <c:v>217</c:v>
                </c:pt>
                <c:pt idx="2974">
                  <c:v>212</c:v>
                </c:pt>
                <c:pt idx="2975">
                  <c:v>215</c:v>
                </c:pt>
                <c:pt idx="2976">
                  <c:v>210</c:v>
                </c:pt>
                <c:pt idx="2977">
                  <c:v>199</c:v>
                </c:pt>
                <c:pt idx="2978">
                  <c:v>223</c:v>
                </c:pt>
                <c:pt idx="2979">
                  <c:v>213</c:v>
                </c:pt>
                <c:pt idx="2980">
                  <c:v>220</c:v>
                </c:pt>
                <c:pt idx="2981">
                  <c:v>217</c:v>
                </c:pt>
                <c:pt idx="2982">
                  <c:v>218</c:v>
                </c:pt>
                <c:pt idx="2983">
                  <c:v>215</c:v>
                </c:pt>
                <c:pt idx="2984">
                  <c:v>217</c:v>
                </c:pt>
                <c:pt idx="2985">
                  <c:v>213</c:v>
                </c:pt>
                <c:pt idx="2986">
                  <c:v>218</c:v>
                </c:pt>
                <c:pt idx="2987">
                  <c:v>227</c:v>
                </c:pt>
                <c:pt idx="2988">
                  <c:v>213</c:v>
                </c:pt>
                <c:pt idx="2989">
                  <c:v>203</c:v>
                </c:pt>
                <c:pt idx="2990">
                  <c:v>219</c:v>
                </c:pt>
                <c:pt idx="2991">
                  <c:v>215</c:v>
                </c:pt>
                <c:pt idx="2992">
                  <c:v>201</c:v>
                </c:pt>
                <c:pt idx="2993">
                  <c:v>208</c:v>
                </c:pt>
                <c:pt idx="2994">
                  <c:v>215</c:v>
                </c:pt>
                <c:pt idx="2995">
                  <c:v>212</c:v>
                </c:pt>
                <c:pt idx="2996">
                  <c:v>211</c:v>
                </c:pt>
                <c:pt idx="2997">
                  <c:v>216</c:v>
                </c:pt>
                <c:pt idx="2998">
                  <c:v>204</c:v>
                </c:pt>
                <c:pt idx="2999">
                  <c:v>217</c:v>
                </c:pt>
                <c:pt idx="3000">
                  <c:v>217</c:v>
                </c:pt>
                <c:pt idx="3001">
                  <c:v>230</c:v>
                </c:pt>
                <c:pt idx="3002">
                  <c:v>238</c:v>
                </c:pt>
                <c:pt idx="3003">
                  <c:v>227</c:v>
                </c:pt>
                <c:pt idx="3004">
                  <c:v>212</c:v>
                </c:pt>
                <c:pt idx="3005">
                  <c:v>228</c:v>
                </c:pt>
                <c:pt idx="3006">
                  <c:v>220</c:v>
                </c:pt>
                <c:pt idx="3007">
                  <c:v>214</c:v>
                </c:pt>
                <c:pt idx="3008">
                  <c:v>210</c:v>
                </c:pt>
                <c:pt idx="3009">
                  <c:v>209</c:v>
                </c:pt>
                <c:pt idx="3010">
                  <c:v>218</c:v>
                </c:pt>
                <c:pt idx="3011">
                  <c:v>218</c:v>
                </c:pt>
                <c:pt idx="3012">
                  <c:v>226</c:v>
                </c:pt>
                <c:pt idx="3013">
                  <c:v>219</c:v>
                </c:pt>
                <c:pt idx="3014">
                  <c:v>209</c:v>
                </c:pt>
                <c:pt idx="3015">
                  <c:v>208</c:v>
                </c:pt>
                <c:pt idx="3016">
                  <c:v>219</c:v>
                </c:pt>
                <c:pt idx="3017">
                  <c:v>219</c:v>
                </c:pt>
                <c:pt idx="3018">
                  <c:v>215</c:v>
                </c:pt>
                <c:pt idx="3019">
                  <c:v>212</c:v>
                </c:pt>
                <c:pt idx="3020">
                  <c:v>208</c:v>
                </c:pt>
                <c:pt idx="3021">
                  <c:v>203</c:v>
                </c:pt>
                <c:pt idx="3022">
                  <c:v>226</c:v>
                </c:pt>
                <c:pt idx="3023">
                  <c:v>211</c:v>
                </c:pt>
                <c:pt idx="3024">
                  <c:v>215</c:v>
                </c:pt>
                <c:pt idx="3025">
                  <c:v>215</c:v>
                </c:pt>
                <c:pt idx="3026">
                  <c:v>211</c:v>
                </c:pt>
                <c:pt idx="3027">
                  <c:v>205</c:v>
                </c:pt>
                <c:pt idx="3028">
                  <c:v>222</c:v>
                </c:pt>
                <c:pt idx="3029">
                  <c:v>212</c:v>
                </c:pt>
                <c:pt idx="3030">
                  <c:v>218</c:v>
                </c:pt>
                <c:pt idx="3031">
                  <c:v>223</c:v>
                </c:pt>
                <c:pt idx="3032">
                  <c:v>211</c:v>
                </c:pt>
                <c:pt idx="3033">
                  <c:v>203</c:v>
                </c:pt>
                <c:pt idx="3034">
                  <c:v>215</c:v>
                </c:pt>
                <c:pt idx="3035">
                  <c:v>225</c:v>
                </c:pt>
                <c:pt idx="3036">
                  <c:v>234</c:v>
                </c:pt>
                <c:pt idx="3037">
                  <c:v>235</c:v>
                </c:pt>
                <c:pt idx="3038">
                  <c:v>226</c:v>
                </c:pt>
                <c:pt idx="3039">
                  <c:v>236</c:v>
                </c:pt>
                <c:pt idx="3040">
                  <c:v>228</c:v>
                </c:pt>
                <c:pt idx="3041">
                  <c:v>228</c:v>
                </c:pt>
                <c:pt idx="3042">
                  <c:v>230</c:v>
                </c:pt>
                <c:pt idx="3043">
                  <c:v>234</c:v>
                </c:pt>
                <c:pt idx="3044">
                  <c:v>227</c:v>
                </c:pt>
                <c:pt idx="3045">
                  <c:v>224</c:v>
                </c:pt>
                <c:pt idx="3046">
                  <c:v>220</c:v>
                </c:pt>
                <c:pt idx="3047">
                  <c:v>211</c:v>
                </c:pt>
                <c:pt idx="3048">
                  <c:v>205</c:v>
                </c:pt>
                <c:pt idx="3049">
                  <c:v>217</c:v>
                </c:pt>
                <c:pt idx="3050">
                  <c:v>202</c:v>
                </c:pt>
                <c:pt idx="3051">
                  <c:v>215</c:v>
                </c:pt>
                <c:pt idx="3052">
                  <c:v>219</c:v>
                </c:pt>
                <c:pt idx="3053">
                  <c:v>217</c:v>
                </c:pt>
                <c:pt idx="3054">
                  <c:v>222</c:v>
                </c:pt>
                <c:pt idx="3055">
                  <c:v>223</c:v>
                </c:pt>
                <c:pt idx="3056">
                  <c:v>223</c:v>
                </c:pt>
                <c:pt idx="3057">
                  <c:v>229</c:v>
                </c:pt>
                <c:pt idx="3058">
                  <c:v>229</c:v>
                </c:pt>
                <c:pt idx="3059">
                  <c:v>240</c:v>
                </c:pt>
                <c:pt idx="3060">
                  <c:v>221</c:v>
                </c:pt>
                <c:pt idx="3061">
                  <c:v>232</c:v>
                </c:pt>
                <c:pt idx="3062">
                  <c:v>243</c:v>
                </c:pt>
                <c:pt idx="3063">
                  <c:v>229</c:v>
                </c:pt>
                <c:pt idx="3064">
                  <c:v>215</c:v>
                </c:pt>
                <c:pt idx="3065">
                  <c:v>234</c:v>
                </c:pt>
                <c:pt idx="3066">
                  <c:v>245</c:v>
                </c:pt>
                <c:pt idx="3067">
                  <c:v>232</c:v>
                </c:pt>
                <c:pt idx="3068">
                  <c:v>244</c:v>
                </c:pt>
                <c:pt idx="3069">
                  <c:v>241</c:v>
                </c:pt>
                <c:pt idx="3070">
                  <c:v>228</c:v>
                </c:pt>
                <c:pt idx="3071">
                  <c:v>237</c:v>
                </c:pt>
                <c:pt idx="3072">
                  <c:v>238</c:v>
                </c:pt>
                <c:pt idx="3073">
                  <c:v>244</c:v>
                </c:pt>
                <c:pt idx="3074">
                  <c:v>238</c:v>
                </c:pt>
                <c:pt idx="3075">
                  <c:v>243</c:v>
                </c:pt>
                <c:pt idx="3076">
                  <c:v>237</c:v>
                </c:pt>
                <c:pt idx="3077">
                  <c:v>244</c:v>
                </c:pt>
                <c:pt idx="3078">
                  <c:v>223</c:v>
                </c:pt>
                <c:pt idx="3079">
                  <c:v>222</c:v>
                </c:pt>
                <c:pt idx="3080">
                  <c:v>216</c:v>
                </c:pt>
                <c:pt idx="3081">
                  <c:v>223</c:v>
                </c:pt>
                <c:pt idx="3082">
                  <c:v>203</c:v>
                </c:pt>
                <c:pt idx="3083">
                  <c:v>210</c:v>
                </c:pt>
                <c:pt idx="3084">
                  <c:v>212</c:v>
                </c:pt>
                <c:pt idx="3085">
                  <c:v>222</c:v>
                </c:pt>
                <c:pt idx="3086">
                  <c:v>212</c:v>
                </c:pt>
                <c:pt idx="3087">
                  <c:v>196</c:v>
                </c:pt>
                <c:pt idx="3088">
                  <c:v>187</c:v>
                </c:pt>
                <c:pt idx="3089">
                  <c:v>198</c:v>
                </c:pt>
                <c:pt idx="3090">
                  <c:v>204</c:v>
                </c:pt>
                <c:pt idx="3091">
                  <c:v>202</c:v>
                </c:pt>
                <c:pt idx="3092">
                  <c:v>197</c:v>
                </c:pt>
                <c:pt idx="3093">
                  <c:v>206</c:v>
                </c:pt>
                <c:pt idx="3094">
                  <c:v>217</c:v>
                </c:pt>
                <c:pt idx="3095">
                  <c:v>217</c:v>
                </c:pt>
                <c:pt idx="3096">
                  <c:v>215</c:v>
                </c:pt>
                <c:pt idx="3097">
                  <c:v>213</c:v>
                </c:pt>
                <c:pt idx="3098">
                  <c:v>201</c:v>
                </c:pt>
                <c:pt idx="3099">
                  <c:v>215</c:v>
                </c:pt>
                <c:pt idx="3100">
                  <c:v>198</c:v>
                </c:pt>
                <c:pt idx="3101">
                  <c:v>204</c:v>
                </c:pt>
                <c:pt idx="3102">
                  <c:v>208</c:v>
                </c:pt>
                <c:pt idx="3103">
                  <c:v>206</c:v>
                </c:pt>
                <c:pt idx="3104">
                  <c:v>199</c:v>
                </c:pt>
                <c:pt idx="3105">
                  <c:v>213</c:v>
                </c:pt>
                <c:pt idx="3106">
                  <c:v>210</c:v>
                </c:pt>
                <c:pt idx="3107">
                  <c:v>201</c:v>
                </c:pt>
                <c:pt idx="3108">
                  <c:v>219</c:v>
                </c:pt>
                <c:pt idx="3109">
                  <c:v>207</c:v>
                </c:pt>
                <c:pt idx="3110">
                  <c:v>206</c:v>
                </c:pt>
                <c:pt idx="3111">
                  <c:v>209</c:v>
                </c:pt>
                <c:pt idx="3112">
                  <c:v>217</c:v>
                </c:pt>
                <c:pt idx="3113">
                  <c:v>214</c:v>
                </c:pt>
                <c:pt idx="3114">
                  <c:v>221</c:v>
                </c:pt>
                <c:pt idx="3115">
                  <c:v>204</c:v>
                </c:pt>
                <c:pt idx="3116">
                  <c:v>212</c:v>
                </c:pt>
                <c:pt idx="3117">
                  <c:v>211</c:v>
                </c:pt>
                <c:pt idx="3118">
                  <c:v>209</c:v>
                </c:pt>
                <c:pt idx="3119">
                  <c:v>209</c:v>
                </c:pt>
                <c:pt idx="3120">
                  <c:v>227</c:v>
                </c:pt>
                <c:pt idx="3121">
                  <c:v>216</c:v>
                </c:pt>
                <c:pt idx="3122">
                  <c:v>216</c:v>
                </c:pt>
                <c:pt idx="3123">
                  <c:v>213</c:v>
                </c:pt>
                <c:pt idx="3124">
                  <c:v>211</c:v>
                </c:pt>
                <c:pt idx="3125">
                  <c:v>209</c:v>
                </c:pt>
                <c:pt idx="3126">
                  <c:v>204</c:v>
                </c:pt>
                <c:pt idx="3127">
                  <c:v>199</c:v>
                </c:pt>
                <c:pt idx="3128">
                  <c:v>197</c:v>
                </c:pt>
                <c:pt idx="3129">
                  <c:v>197</c:v>
                </c:pt>
                <c:pt idx="3130">
                  <c:v>200</c:v>
                </c:pt>
                <c:pt idx="3131">
                  <c:v>209</c:v>
                </c:pt>
                <c:pt idx="3132">
                  <c:v>194</c:v>
                </c:pt>
                <c:pt idx="3133">
                  <c:v>189</c:v>
                </c:pt>
                <c:pt idx="3134">
                  <c:v>197</c:v>
                </c:pt>
                <c:pt idx="3135">
                  <c:v>202</c:v>
                </c:pt>
                <c:pt idx="3136">
                  <c:v>202</c:v>
                </c:pt>
                <c:pt idx="3137">
                  <c:v>207</c:v>
                </c:pt>
                <c:pt idx="3138">
                  <c:v>209</c:v>
                </c:pt>
                <c:pt idx="3139">
                  <c:v>201</c:v>
                </c:pt>
                <c:pt idx="3140">
                  <c:v>207</c:v>
                </c:pt>
                <c:pt idx="3141">
                  <c:v>191</c:v>
                </c:pt>
                <c:pt idx="3142">
                  <c:v>193</c:v>
                </c:pt>
                <c:pt idx="3143">
                  <c:v>195</c:v>
                </c:pt>
                <c:pt idx="3144">
                  <c:v>189</c:v>
                </c:pt>
                <c:pt idx="3145">
                  <c:v>202</c:v>
                </c:pt>
                <c:pt idx="3146">
                  <c:v>204</c:v>
                </c:pt>
                <c:pt idx="3147">
                  <c:v>213</c:v>
                </c:pt>
                <c:pt idx="3148">
                  <c:v>205</c:v>
                </c:pt>
                <c:pt idx="3149">
                  <c:v>196</c:v>
                </c:pt>
                <c:pt idx="3150">
                  <c:v>203</c:v>
                </c:pt>
                <c:pt idx="3151">
                  <c:v>199</c:v>
                </c:pt>
                <c:pt idx="3152">
                  <c:v>198</c:v>
                </c:pt>
                <c:pt idx="3153">
                  <c:v>199</c:v>
                </c:pt>
                <c:pt idx="3154">
                  <c:v>212</c:v>
                </c:pt>
                <c:pt idx="3155">
                  <c:v>211</c:v>
                </c:pt>
                <c:pt idx="3156">
                  <c:v>208</c:v>
                </c:pt>
                <c:pt idx="3157">
                  <c:v>213</c:v>
                </c:pt>
                <c:pt idx="3158">
                  <c:v>210</c:v>
                </c:pt>
                <c:pt idx="3159">
                  <c:v>212</c:v>
                </c:pt>
                <c:pt idx="3160">
                  <c:v>201</c:v>
                </c:pt>
                <c:pt idx="3161">
                  <c:v>215</c:v>
                </c:pt>
                <c:pt idx="3162">
                  <c:v>217</c:v>
                </c:pt>
                <c:pt idx="3163">
                  <c:v>215</c:v>
                </c:pt>
                <c:pt idx="3164">
                  <c:v>205</c:v>
                </c:pt>
                <c:pt idx="3165">
                  <c:v>208</c:v>
                </c:pt>
                <c:pt idx="3166">
                  <c:v>207</c:v>
                </c:pt>
                <c:pt idx="3167">
                  <c:v>206</c:v>
                </c:pt>
                <c:pt idx="3168">
                  <c:v>208</c:v>
                </c:pt>
                <c:pt idx="3169">
                  <c:v>212</c:v>
                </c:pt>
                <c:pt idx="3170">
                  <c:v>216</c:v>
                </c:pt>
                <c:pt idx="3171">
                  <c:v>215</c:v>
                </c:pt>
                <c:pt idx="3172">
                  <c:v>216</c:v>
                </c:pt>
                <c:pt idx="3173">
                  <c:v>217</c:v>
                </c:pt>
                <c:pt idx="3174">
                  <c:v>220</c:v>
                </c:pt>
                <c:pt idx="3175">
                  <c:v>220</c:v>
                </c:pt>
                <c:pt idx="3176">
                  <c:v>211</c:v>
                </c:pt>
                <c:pt idx="3177">
                  <c:v>226</c:v>
                </c:pt>
                <c:pt idx="3178">
                  <c:v>213</c:v>
                </c:pt>
                <c:pt idx="3179">
                  <c:v>207</c:v>
                </c:pt>
                <c:pt idx="3180">
                  <c:v>212</c:v>
                </c:pt>
                <c:pt idx="3181">
                  <c:v>208</c:v>
                </c:pt>
                <c:pt idx="3182">
                  <c:v>202</c:v>
                </c:pt>
                <c:pt idx="3183">
                  <c:v>209</c:v>
                </c:pt>
                <c:pt idx="3184">
                  <c:v>212</c:v>
                </c:pt>
                <c:pt idx="3185">
                  <c:v>225</c:v>
                </c:pt>
                <c:pt idx="3186">
                  <c:v>226</c:v>
                </c:pt>
                <c:pt idx="3187">
                  <c:v>225</c:v>
                </c:pt>
                <c:pt idx="3188">
                  <c:v>227</c:v>
                </c:pt>
                <c:pt idx="3189">
                  <c:v>235</c:v>
                </c:pt>
                <c:pt idx="3190">
                  <c:v>233</c:v>
                </c:pt>
                <c:pt idx="3191">
                  <c:v>217</c:v>
                </c:pt>
                <c:pt idx="3192">
                  <c:v>237</c:v>
                </c:pt>
                <c:pt idx="3193">
                  <c:v>221</c:v>
                </c:pt>
                <c:pt idx="3194">
                  <c:v>227</c:v>
                </c:pt>
                <c:pt idx="3195">
                  <c:v>225</c:v>
                </c:pt>
                <c:pt idx="3196">
                  <c:v>220</c:v>
                </c:pt>
                <c:pt idx="3197">
                  <c:v>239</c:v>
                </c:pt>
                <c:pt idx="3198">
                  <c:v>224</c:v>
                </c:pt>
                <c:pt idx="3199">
                  <c:v>215</c:v>
                </c:pt>
                <c:pt idx="3200">
                  <c:v>226</c:v>
                </c:pt>
                <c:pt idx="3201">
                  <c:v>229</c:v>
                </c:pt>
                <c:pt idx="3202">
                  <c:v>231</c:v>
                </c:pt>
                <c:pt idx="3203">
                  <c:v>240</c:v>
                </c:pt>
                <c:pt idx="3204">
                  <c:v>227</c:v>
                </c:pt>
                <c:pt idx="3205">
                  <c:v>244</c:v>
                </c:pt>
                <c:pt idx="3206">
                  <c:v>225</c:v>
                </c:pt>
                <c:pt idx="3207">
                  <c:v>232</c:v>
                </c:pt>
                <c:pt idx="3208">
                  <c:v>224</c:v>
                </c:pt>
                <c:pt idx="3209">
                  <c:v>235</c:v>
                </c:pt>
                <c:pt idx="3210">
                  <c:v>234</c:v>
                </c:pt>
                <c:pt idx="3211">
                  <c:v>225</c:v>
                </c:pt>
                <c:pt idx="3212">
                  <c:v>231</c:v>
                </c:pt>
                <c:pt idx="3213">
                  <c:v>233</c:v>
                </c:pt>
                <c:pt idx="3214">
                  <c:v>225</c:v>
                </c:pt>
                <c:pt idx="3215">
                  <c:v>225</c:v>
                </c:pt>
                <c:pt idx="3216">
                  <c:v>219</c:v>
                </c:pt>
                <c:pt idx="3217">
                  <c:v>218</c:v>
                </c:pt>
                <c:pt idx="3218">
                  <c:v>231</c:v>
                </c:pt>
                <c:pt idx="3219">
                  <c:v>222</c:v>
                </c:pt>
                <c:pt idx="3220">
                  <c:v>220</c:v>
                </c:pt>
                <c:pt idx="3221">
                  <c:v>218</c:v>
                </c:pt>
                <c:pt idx="3222">
                  <c:v>223</c:v>
                </c:pt>
                <c:pt idx="3223">
                  <c:v>226</c:v>
                </c:pt>
                <c:pt idx="3224">
                  <c:v>215</c:v>
                </c:pt>
                <c:pt idx="3225">
                  <c:v>224</c:v>
                </c:pt>
                <c:pt idx="3226">
                  <c:v>222</c:v>
                </c:pt>
                <c:pt idx="3227">
                  <c:v>228</c:v>
                </c:pt>
                <c:pt idx="3228">
                  <c:v>211</c:v>
                </c:pt>
                <c:pt idx="3229">
                  <c:v>219</c:v>
                </c:pt>
                <c:pt idx="3230">
                  <c:v>212</c:v>
                </c:pt>
                <c:pt idx="3231">
                  <c:v>225</c:v>
                </c:pt>
                <c:pt idx="3232">
                  <c:v>211</c:v>
                </c:pt>
                <c:pt idx="3233">
                  <c:v>215</c:v>
                </c:pt>
                <c:pt idx="3234">
                  <c:v>213</c:v>
                </c:pt>
                <c:pt idx="3235">
                  <c:v>218</c:v>
                </c:pt>
                <c:pt idx="3236">
                  <c:v>224</c:v>
                </c:pt>
                <c:pt idx="3237">
                  <c:v>223</c:v>
                </c:pt>
                <c:pt idx="3238">
                  <c:v>229</c:v>
                </c:pt>
                <c:pt idx="3239">
                  <c:v>231</c:v>
                </c:pt>
                <c:pt idx="3240">
                  <c:v>236</c:v>
                </c:pt>
                <c:pt idx="3241">
                  <c:v>227</c:v>
                </c:pt>
                <c:pt idx="3242">
                  <c:v>221</c:v>
                </c:pt>
                <c:pt idx="3243">
                  <c:v>222</c:v>
                </c:pt>
                <c:pt idx="3244">
                  <c:v>235</c:v>
                </c:pt>
                <c:pt idx="3245">
                  <c:v>233</c:v>
                </c:pt>
                <c:pt idx="3246">
                  <c:v>228</c:v>
                </c:pt>
                <c:pt idx="3247">
                  <c:v>228</c:v>
                </c:pt>
                <c:pt idx="3248">
                  <c:v>222</c:v>
                </c:pt>
                <c:pt idx="3249">
                  <c:v>236</c:v>
                </c:pt>
                <c:pt idx="3250">
                  <c:v>236</c:v>
                </c:pt>
                <c:pt idx="3251">
                  <c:v>231</c:v>
                </c:pt>
                <c:pt idx="3252">
                  <c:v>232</c:v>
                </c:pt>
                <c:pt idx="3253">
                  <c:v>235</c:v>
                </c:pt>
                <c:pt idx="3254">
                  <c:v>240</c:v>
                </c:pt>
                <c:pt idx="3255">
                  <c:v>240</c:v>
                </c:pt>
                <c:pt idx="3256">
                  <c:v>237</c:v>
                </c:pt>
                <c:pt idx="3257">
                  <c:v>225</c:v>
                </c:pt>
                <c:pt idx="3258">
                  <c:v>223</c:v>
                </c:pt>
                <c:pt idx="3259">
                  <c:v>223</c:v>
                </c:pt>
                <c:pt idx="3260">
                  <c:v>225</c:v>
                </c:pt>
                <c:pt idx="3261">
                  <c:v>233</c:v>
                </c:pt>
                <c:pt idx="3262">
                  <c:v>232</c:v>
                </c:pt>
                <c:pt idx="3263">
                  <c:v>232</c:v>
                </c:pt>
                <c:pt idx="3264">
                  <c:v>212</c:v>
                </c:pt>
                <c:pt idx="3265">
                  <c:v>217</c:v>
                </c:pt>
                <c:pt idx="3266">
                  <c:v>218</c:v>
                </c:pt>
                <c:pt idx="3267">
                  <c:v>224</c:v>
                </c:pt>
                <c:pt idx="3268">
                  <c:v>218</c:v>
                </c:pt>
                <c:pt idx="3269">
                  <c:v>217</c:v>
                </c:pt>
                <c:pt idx="3270">
                  <c:v>212</c:v>
                </c:pt>
                <c:pt idx="3271">
                  <c:v>217</c:v>
                </c:pt>
                <c:pt idx="3272">
                  <c:v>222</c:v>
                </c:pt>
                <c:pt idx="3273">
                  <c:v>215</c:v>
                </c:pt>
                <c:pt idx="3274">
                  <c:v>219</c:v>
                </c:pt>
                <c:pt idx="3275">
                  <c:v>227</c:v>
                </c:pt>
                <c:pt idx="3276">
                  <c:v>228</c:v>
                </c:pt>
                <c:pt idx="3277">
                  <c:v>228</c:v>
                </c:pt>
                <c:pt idx="3278">
                  <c:v>226</c:v>
                </c:pt>
                <c:pt idx="3279">
                  <c:v>219</c:v>
                </c:pt>
                <c:pt idx="3280">
                  <c:v>209</c:v>
                </c:pt>
                <c:pt idx="3281">
                  <c:v>201</c:v>
                </c:pt>
                <c:pt idx="3282">
                  <c:v>214</c:v>
                </c:pt>
                <c:pt idx="3283">
                  <c:v>215</c:v>
                </c:pt>
                <c:pt idx="3284">
                  <c:v>208</c:v>
                </c:pt>
                <c:pt idx="3285">
                  <c:v>208</c:v>
                </c:pt>
                <c:pt idx="3286">
                  <c:v>211</c:v>
                </c:pt>
                <c:pt idx="3287">
                  <c:v>209</c:v>
                </c:pt>
                <c:pt idx="3288">
                  <c:v>212</c:v>
                </c:pt>
                <c:pt idx="3289">
                  <c:v>212</c:v>
                </c:pt>
                <c:pt idx="3290">
                  <c:v>210</c:v>
                </c:pt>
                <c:pt idx="3291">
                  <c:v>218</c:v>
                </c:pt>
                <c:pt idx="3292">
                  <c:v>210</c:v>
                </c:pt>
                <c:pt idx="3293">
                  <c:v>219</c:v>
                </c:pt>
                <c:pt idx="3294">
                  <c:v>217</c:v>
                </c:pt>
                <c:pt idx="3295">
                  <c:v>212</c:v>
                </c:pt>
                <c:pt idx="3296">
                  <c:v>214</c:v>
                </c:pt>
                <c:pt idx="3297">
                  <c:v>215</c:v>
                </c:pt>
                <c:pt idx="3298">
                  <c:v>214</c:v>
                </c:pt>
                <c:pt idx="3299">
                  <c:v>214</c:v>
                </c:pt>
                <c:pt idx="3300">
                  <c:v>219</c:v>
                </c:pt>
                <c:pt idx="3301">
                  <c:v>212</c:v>
                </c:pt>
                <c:pt idx="3302">
                  <c:v>219</c:v>
                </c:pt>
                <c:pt idx="3303">
                  <c:v>217</c:v>
                </c:pt>
                <c:pt idx="3304">
                  <c:v>214</c:v>
                </c:pt>
                <c:pt idx="3305">
                  <c:v>218</c:v>
                </c:pt>
                <c:pt idx="3306">
                  <c:v>230</c:v>
                </c:pt>
                <c:pt idx="3307">
                  <c:v>228</c:v>
                </c:pt>
                <c:pt idx="3308">
                  <c:v>226</c:v>
                </c:pt>
                <c:pt idx="3309">
                  <c:v>228</c:v>
                </c:pt>
                <c:pt idx="3310">
                  <c:v>229</c:v>
                </c:pt>
                <c:pt idx="3311">
                  <c:v>242</c:v>
                </c:pt>
                <c:pt idx="3312">
                  <c:v>230</c:v>
                </c:pt>
                <c:pt idx="3313">
                  <c:v>223</c:v>
                </c:pt>
                <c:pt idx="3314">
                  <c:v>219</c:v>
                </c:pt>
                <c:pt idx="3315">
                  <c:v>209</c:v>
                </c:pt>
                <c:pt idx="3316">
                  <c:v>211</c:v>
                </c:pt>
                <c:pt idx="3317">
                  <c:v>205</c:v>
                </c:pt>
                <c:pt idx="3318">
                  <c:v>224</c:v>
                </c:pt>
                <c:pt idx="3319">
                  <c:v>210</c:v>
                </c:pt>
                <c:pt idx="3320">
                  <c:v>214</c:v>
                </c:pt>
                <c:pt idx="3321">
                  <c:v>226</c:v>
                </c:pt>
                <c:pt idx="3322">
                  <c:v>215</c:v>
                </c:pt>
                <c:pt idx="3323">
                  <c:v>225</c:v>
                </c:pt>
                <c:pt idx="3324">
                  <c:v>215</c:v>
                </c:pt>
                <c:pt idx="3325">
                  <c:v>220</c:v>
                </c:pt>
                <c:pt idx="3326">
                  <c:v>210</c:v>
                </c:pt>
                <c:pt idx="3327">
                  <c:v>212</c:v>
                </c:pt>
                <c:pt idx="3328">
                  <c:v>226</c:v>
                </c:pt>
                <c:pt idx="3329">
                  <c:v>213</c:v>
                </c:pt>
                <c:pt idx="3330">
                  <c:v>220</c:v>
                </c:pt>
                <c:pt idx="3331">
                  <c:v>226</c:v>
                </c:pt>
                <c:pt idx="3332">
                  <c:v>218</c:v>
                </c:pt>
                <c:pt idx="3333">
                  <c:v>226</c:v>
                </c:pt>
                <c:pt idx="3334">
                  <c:v>233</c:v>
                </c:pt>
                <c:pt idx="3335">
                  <c:v>230</c:v>
                </c:pt>
                <c:pt idx="3336">
                  <c:v>211</c:v>
                </c:pt>
                <c:pt idx="3337">
                  <c:v>217</c:v>
                </c:pt>
                <c:pt idx="3338">
                  <c:v>212</c:v>
                </c:pt>
                <c:pt idx="3339">
                  <c:v>214</c:v>
                </c:pt>
                <c:pt idx="3340">
                  <c:v>202</c:v>
                </c:pt>
                <c:pt idx="3341">
                  <c:v>202</c:v>
                </c:pt>
                <c:pt idx="3342">
                  <c:v>219</c:v>
                </c:pt>
                <c:pt idx="3343">
                  <c:v>222</c:v>
                </c:pt>
                <c:pt idx="3344">
                  <c:v>218</c:v>
                </c:pt>
                <c:pt idx="3345">
                  <c:v>226</c:v>
                </c:pt>
                <c:pt idx="3346">
                  <c:v>224</c:v>
                </c:pt>
                <c:pt idx="3347">
                  <c:v>215</c:v>
                </c:pt>
                <c:pt idx="3348">
                  <c:v>216</c:v>
                </c:pt>
                <c:pt idx="3349">
                  <c:v>218</c:v>
                </c:pt>
                <c:pt idx="3350">
                  <c:v>217</c:v>
                </c:pt>
                <c:pt idx="3351">
                  <c:v>222</c:v>
                </c:pt>
                <c:pt idx="3352">
                  <c:v>219</c:v>
                </c:pt>
                <c:pt idx="3353">
                  <c:v>217</c:v>
                </c:pt>
                <c:pt idx="3354">
                  <c:v>231</c:v>
                </c:pt>
                <c:pt idx="3355">
                  <c:v>229</c:v>
                </c:pt>
                <c:pt idx="3356">
                  <c:v>237</c:v>
                </c:pt>
                <c:pt idx="3357">
                  <c:v>235</c:v>
                </c:pt>
                <c:pt idx="3358">
                  <c:v>234</c:v>
                </c:pt>
                <c:pt idx="3359">
                  <c:v>238</c:v>
                </c:pt>
                <c:pt idx="3360">
                  <c:v>233</c:v>
                </c:pt>
                <c:pt idx="3361">
                  <c:v>225</c:v>
                </c:pt>
                <c:pt idx="3362">
                  <c:v>219</c:v>
                </c:pt>
                <c:pt idx="3363">
                  <c:v>221</c:v>
                </c:pt>
                <c:pt idx="3364">
                  <c:v>227</c:v>
                </c:pt>
                <c:pt idx="3365">
                  <c:v>220</c:v>
                </c:pt>
                <c:pt idx="3366">
                  <c:v>211</c:v>
                </c:pt>
                <c:pt idx="3367">
                  <c:v>231</c:v>
                </c:pt>
                <c:pt idx="3368">
                  <c:v>225</c:v>
                </c:pt>
                <c:pt idx="3369">
                  <c:v>215</c:v>
                </c:pt>
                <c:pt idx="3370">
                  <c:v>209</c:v>
                </c:pt>
                <c:pt idx="3371">
                  <c:v>221</c:v>
                </c:pt>
                <c:pt idx="3372">
                  <c:v>213</c:v>
                </c:pt>
                <c:pt idx="3373">
                  <c:v>214</c:v>
                </c:pt>
                <c:pt idx="3374">
                  <c:v>208</c:v>
                </c:pt>
                <c:pt idx="3375">
                  <c:v>209</c:v>
                </c:pt>
                <c:pt idx="3376">
                  <c:v>209</c:v>
                </c:pt>
                <c:pt idx="3377">
                  <c:v>216</c:v>
                </c:pt>
                <c:pt idx="3378">
                  <c:v>205</c:v>
                </c:pt>
                <c:pt idx="3379">
                  <c:v>210</c:v>
                </c:pt>
                <c:pt idx="3380">
                  <c:v>207</c:v>
                </c:pt>
                <c:pt idx="3381">
                  <c:v>223</c:v>
                </c:pt>
                <c:pt idx="3382">
                  <c:v>211</c:v>
                </c:pt>
                <c:pt idx="3383">
                  <c:v>217</c:v>
                </c:pt>
                <c:pt idx="3384">
                  <c:v>205</c:v>
                </c:pt>
                <c:pt idx="3385">
                  <c:v>204</c:v>
                </c:pt>
                <c:pt idx="3386">
                  <c:v>210</c:v>
                </c:pt>
                <c:pt idx="3387">
                  <c:v>208</c:v>
                </c:pt>
                <c:pt idx="3388">
                  <c:v>204</c:v>
                </c:pt>
                <c:pt idx="3389">
                  <c:v>212</c:v>
                </c:pt>
                <c:pt idx="3390">
                  <c:v>207</c:v>
                </c:pt>
                <c:pt idx="3391">
                  <c:v>213</c:v>
                </c:pt>
                <c:pt idx="3392">
                  <c:v>218</c:v>
                </c:pt>
                <c:pt idx="3393">
                  <c:v>206</c:v>
                </c:pt>
                <c:pt idx="3394">
                  <c:v>197</c:v>
                </c:pt>
                <c:pt idx="3395">
                  <c:v>201</c:v>
                </c:pt>
                <c:pt idx="3396">
                  <c:v>200</c:v>
                </c:pt>
                <c:pt idx="3397">
                  <c:v>206</c:v>
                </c:pt>
                <c:pt idx="3398">
                  <c:v>206</c:v>
                </c:pt>
                <c:pt idx="3399">
                  <c:v>216</c:v>
                </c:pt>
                <c:pt idx="3400">
                  <c:v>206</c:v>
                </c:pt>
                <c:pt idx="3401">
                  <c:v>221</c:v>
                </c:pt>
                <c:pt idx="3402">
                  <c:v>214</c:v>
                </c:pt>
                <c:pt idx="3403">
                  <c:v>214</c:v>
                </c:pt>
                <c:pt idx="3404">
                  <c:v>226</c:v>
                </c:pt>
                <c:pt idx="3405">
                  <c:v>223</c:v>
                </c:pt>
                <c:pt idx="3406">
                  <c:v>220</c:v>
                </c:pt>
                <c:pt idx="3407">
                  <c:v>222</c:v>
                </c:pt>
                <c:pt idx="3408">
                  <c:v>211</c:v>
                </c:pt>
                <c:pt idx="3409">
                  <c:v>205</c:v>
                </c:pt>
                <c:pt idx="3410">
                  <c:v>217</c:v>
                </c:pt>
                <c:pt idx="3411">
                  <c:v>206</c:v>
                </c:pt>
                <c:pt idx="3412">
                  <c:v>220</c:v>
                </c:pt>
                <c:pt idx="3413">
                  <c:v>216</c:v>
                </c:pt>
                <c:pt idx="3414">
                  <c:v>210</c:v>
                </c:pt>
                <c:pt idx="3415">
                  <c:v>210</c:v>
                </c:pt>
                <c:pt idx="3416">
                  <c:v>219</c:v>
                </c:pt>
                <c:pt idx="3417">
                  <c:v>221</c:v>
                </c:pt>
                <c:pt idx="3418">
                  <c:v>204</c:v>
                </c:pt>
                <c:pt idx="3419">
                  <c:v>219</c:v>
                </c:pt>
                <c:pt idx="3420">
                  <c:v>213</c:v>
                </c:pt>
                <c:pt idx="3421">
                  <c:v>220</c:v>
                </c:pt>
                <c:pt idx="3422">
                  <c:v>205</c:v>
                </c:pt>
                <c:pt idx="3423">
                  <c:v>207</c:v>
                </c:pt>
                <c:pt idx="3424">
                  <c:v>202</c:v>
                </c:pt>
                <c:pt idx="3425">
                  <c:v>203</c:v>
                </c:pt>
                <c:pt idx="3426">
                  <c:v>217</c:v>
                </c:pt>
                <c:pt idx="3427">
                  <c:v>212</c:v>
                </c:pt>
                <c:pt idx="3428">
                  <c:v>207</c:v>
                </c:pt>
                <c:pt idx="3429">
                  <c:v>224</c:v>
                </c:pt>
                <c:pt idx="3430">
                  <c:v>220</c:v>
                </c:pt>
                <c:pt idx="3431">
                  <c:v>216</c:v>
                </c:pt>
                <c:pt idx="3432">
                  <c:v>202</c:v>
                </c:pt>
                <c:pt idx="3433">
                  <c:v>207</c:v>
                </c:pt>
                <c:pt idx="3434">
                  <c:v>207</c:v>
                </c:pt>
                <c:pt idx="3435">
                  <c:v>204</c:v>
                </c:pt>
                <c:pt idx="3436">
                  <c:v>210</c:v>
                </c:pt>
                <c:pt idx="3437">
                  <c:v>209</c:v>
                </c:pt>
                <c:pt idx="3438">
                  <c:v>213</c:v>
                </c:pt>
                <c:pt idx="3439">
                  <c:v>215</c:v>
                </c:pt>
                <c:pt idx="3440">
                  <c:v>218</c:v>
                </c:pt>
                <c:pt idx="3441">
                  <c:v>229</c:v>
                </c:pt>
                <c:pt idx="3442">
                  <c:v>214</c:v>
                </c:pt>
                <c:pt idx="3443">
                  <c:v>223</c:v>
                </c:pt>
                <c:pt idx="3444">
                  <c:v>211</c:v>
                </c:pt>
                <c:pt idx="3445">
                  <c:v>211</c:v>
                </c:pt>
                <c:pt idx="3446">
                  <c:v>200</c:v>
                </c:pt>
                <c:pt idx="3447">
                  <c:v>205</c:v>
                </c:pt>
                <c:pt idx="3448">
                  <c:v>201</c:v>
                </c:pt>
                <c:pt idx="3449">
                  <c:v>204</c:v>
                </c:pt>
                <c:pt idx="3450">
                  <c:v>208</c:v>
                </c:pt>
                <c:pt idx="3451">
                  <c:v>204</c:v>
                </c:pt>
                <c:pt idx="3452">
                  <c:v>218</c:v>
                </c:pt>
                <c:pt idx="3453">
                  <c:v>216</c:v>
                </c:pt>
                <c:pt idx="3454">
                  <c:v>211</c:v>
                </c:pt>
                <c:pt idx="3455">
                  <c:v>216</c:v>
                </c:pt>
                <c:pt idx="3456">
                  <c:v>220</c:v>
                </c:pt>
                <c:pt idx="3457">
                  <c:v>235</c:v>
                </c:pt>
                <c:pt idx="3458">
                  <c:v>225</c:v>
                </c:pt>
                <c:pt idx="3459">
                  <c:v>233</c:v>
                </c:pt>
                <c:pt idx="3460">
                  <c:v>230</c:v>
                </c:pt>
                <c:pt idx="3461">
                  <c:v>226</c:v>
                </c:pt>
                <c:pt idx="3462">
                  <c:v>217</c:v>
                </c:pt>
                <c:pt idx="3463">
                  <c:v>236</c:v>
                </c:pt>
                <c:pt idx="3464">
                  <c:v>226</c:v>
                </c:pt>
                <c:pt idx="3465">
                  <c:v>222</c:v>
                </c:pt>
                <c:pt idx="3466">
                  <c:v>219</c:v>
                </c:pt>
                <c:pt idx="3467">
                  <c:v>212</c:v>
                </c:pt>
                <c:pt idx="3468">
                  <c:v>208</c:v>
                </c:pt>
                <c:pt idx="3469">
                  <c:v>216</c:v>
                </c:pt>
                <c:pt idx="3470">
                  <c:v>213</c:v>
                </c:pt>
                <c:pt idx="3471">
                  <c:v>200</c:v>
                </c:pt>
                <c:pt idx="3472">
                  <c:v>213</c:v>
                </c:pt>
                <c:pt idx="3473">
                  <c:v>214</c:v>
                </c:pt>
                <c:pt idx="3474">
                  <c:v>211</c:v>
                </c:pt>
                <c:pt idx="3475">
                  <c:v>231</c:v>
                </c:pt>
                <c:pt idx="3476">
                  <c:v>222</c:v>
                </c:pt>
                <c:pt idx="3477">
                  <c:v>219</c:v>
                </c:pt>
                <c:pt idx="3478">
                  <c:v>215</c:v>
                </c:pt>
                <c:pt idx="3479">
                  <c:v>215</c:v>
                </c:pt>
                <c:pt idx="3480">
                  <c:v>214</c:v>
                </c:pt>
                <c:pt idx="3481">
                  <c:v>209</c:v>
                </c:pt>
                <c:pt idx="3482">
                  <c:v>214</c:v>
                </c:pt>
                <c:pt idx="3483">
                  <c:v>214</c:v>
                </c:pt>
                <c:pt idx="3484">
                  <c:v>219</c:v>
                </c:pt>
                <c:pt idx="3485">
                  <c:v>230</c:v>
                </c:pt>
                <c:pt idx="3486">
                  <c:v>216</c:v>
                </c:pt>
                <c:pt idx="3487">
                  <c:v>205</c:v>
                </c:pt>
                <c:pt idx="3488">
                  <c:v>214</c:v>
                </c:pt>
                <c:pt idx="3489">
                  <c:v>216</c:v>
                </c:pt>
                <c:pt idx="3490">
                  <c:v>216</c:v>
                </c:pt>
                <c:pt idx="3491">
                  <c:v>204</c:v>
                </c:pt>
                <c:pt idx="3492">
                  <c:v>207</c:v>
                </c:pt>
                <c:pt idx="3493">
                  <c:v>225</c:v>
                </c:pt>
                <c:pt idx="3494">
                  <c:v>218</c:v>
                </c:pt>
                <c:pt idx="3495">
                  <c:v>218</c:v>
                </c:pt>
                <c:pt idx="3496">
                  <c:v>232</c:v>
                </c:pt>
                <c:pt idx="3497">
                  <c:v>221</c:v>
                </c:pt>
                <c:pt idx="3498">
                  <c:v>214</c:v>
                </c:pt>
                <c:pt idx="3499">
                  <c:v>234</c:v>
                </c:pt>
                <c:pt idx="3500">
                  <c:v>224</c:v>
                </c:pt>
                <c:pt idx="3501">
                  <c:v>220</c:v>
                </c:pt>
                <c:pt idx="3502">
                  <c:v>223</c:v>
                </c:pt>
                <c:pt idx="3503">
                  <c:v>217</c:v>
                </c:pt>
                <c:pt idx="3504">
                  <c:v>229</c:v>
                </c:pt>
                <c:pt idx="3505">
                  <c:v>224</c:v>
                </c:pt>
                <c:pt idx="3506">
                  <c:v>227</c:v>
                </c:pt>
                <c:pt idx="3507">
                  <c:v>220</c:v>
                </c:pt>
                <c:pt idx="3508">
                  <c:v>229</c:v>
                </c:pt>
                <c:pt idx="3509">
                  <c:v>240</c:v>
                </c:pt>
                <c:pt idx="3510">
                  <c:v>233</c:v>
                </c:pt>
                <c:pt idx="3511">
                  <c:v>229</c:v>
                </c:pt>
                <c:pt idx="3512">
                  <c:v>237</c:v>
                </c:pt>
                <c:pt idx="3513">
                  <c:v>240</c:v>
                </c:pt>
                <c:pt idx="3514">
                  <c:v>236</c:v>
                </c:pt>
                <c:pt idx="3515">
                  <c:v>249</c:v>
                </c:pt>
                <c:pt idx="3516">
                  <c:v>229</c:v>
                </c:pt>
                <c:pt idx="3517">
                  <c:v>236</c:v>
                </c:pt>
                <c:pt idx="3518">
                  <c:v>227</c:v>
                </c:pt>
                <c:pt idx="3519">
                  <c:v>230</c:v>
                </c:pt>
                <c:pt idx="3520">
                  <c:v>216</c:v>
                </c:pt>
                <c:pt idx="3521">
                  <c:v>226</c:v>
                </c:pt>
                <c:pt idx="3522">
                  <c:v>236</c:v>
                </c:pt>
                <c:pt idx="3523">
                  <c:v>228</c:v>
                </c:pt>
                <c:pt idx="3524">
                  <c:v>224</c:v>
                </c:pt>
                <c:pt idx="3525">
                  <c:v>230</c:v>
                </c:pt>
                <c:pt idx="3526">
                  <c:v>231</c:v>
                </c:pt>
                <c:pt idx="3527">
                  <c:v>234</c:v>
                </c:pt>
                <c:pt idx="3528">
                  <c:v>237</c:v>
                </c:pt>
                <c:pt idx="3529">
                  <c:v>243</c:v>
                </c:pt>
                <c:pt idx="3530">
                  <c:v>235</c:v>
                </c:pt>
                <c:pt idx="3531">
                  <c:v>223</c:v>
                </c:pt>
                <c:pt idx="3532">
                  <c:v>221</c:v>
                </c:pt>
                <c:pt idx="3533">
                  <c:v>226</c:v>
                </c:pt>
                <c:pt idx="3534">
                  <c:v>239</c:v>
                </c:pt>
                <c:pt idx="3535">
                  <c:v>226</c:v>
                </c:pt>
                <c:pt idx="3536">
                  <c:v>227</c:v>
                </c:pt>
                <c:pt idx="3537">
                  <c:v>232</c:v>
                </c:pt>
                <c:pt idx="3538">
                  <c:v>240</c:v>
                </c:pt>
                <c:pt idx="3539">
                  <c:v>238</c:v>
                </c:pt>
                <c:pt idx="3540">
                  <c:v>232</c:v>
                </c:pt>
                <c:pt idx="3541">
                  <c:v>233</c:v>
                </c:pt>
                <c:pt idx="3542">
                  <c:v>230</c:v>
                </c:pt>
                <c:pt idx="3543">
                  <c:v>232</c:v>
                </c:pt>
                <c:pt idx="3544">
                  <c:v>226</c:v>
                </c:pt>
                <c:pt idx="3545">
                  <c:v>247</c:v>
                </c:pt>
                <c:pt idx="3546">
                  <c:v>246</c:v>
                </c:pt>
                <c:pt idx="3547">
                  <c:v>254</c:v>
                </c:pt>
                <c:pt idx="3548">
                  <c:v>242</c:v>
                </c:pt>
                <c:pt idx="3549">
                  <c:v>228</c:v>
                </c:pt>
                <c:pt idx="3550">
                  <c:v>240</c:v>
                </c:pt>
                <c:pt idx="3551">
                  <c:v>236</c:v>
                </c:pt>
                <c:pt idx="3552">
                  <c:v>254</c:v>
                </c:pt>
                <c:pt idx="3553">
                  <c:v>235</c:v>
                </c:pt>
                <c:pt idx="3554">
                  <c:v>233</c:v>
                </c:pt>
                <c:pt idx="3555">
                  <c:v>233</c:v>
                </c:pt>
                <c:pt idx="3556">
                  <c:v>235</c:v>
                </c:pt>
                <c:pt idx="3557">
                  <c:v>236</c:v>
                </c:pt>
                <c:pt idx="3558">
                  <c:v>233</c:v>
                </c:pt>
                <c:pt idx="3559">
                  <c:v>236</c:v>
                </c:pt>
                <c:pt idx="3560">
                  <c:v>235</c:v>
                </c:pt>
                <c:pt idx="3561">
                  <c:v>246</c:v>
                </c:pt>
                <c:pt idx="3562">
                  <c:v>237</c:v>
                </c:pt>
                <c:pt idx="3563">
                  <c:v>245</c:v>
                </c:pt>
                <c:pt idx="3564">
                  <c:v>243</c:v>
                </c:pt>
                <c:pt idx="3565">
                  <c:v>246</c:v>
                </c:pt>
                <c:pt idx="3566">
                  <c:v>235</c:v>
                </c:pt>
                <c:pt idx="3567">
                  <c:v>231</c:v>
                </c:pt>
                <c:pt idx="3568">
                  <c:v>245</c:v>
                </c:pt>
                <c:pt idx="3569">
                  <c:v>246</c:v>
                </c:pt>
                <c:pt idx="3570">
                  <c:v>236</c:v>
                </c:pt>
                <c:pt idx="3571">
                  <c:v>239</c:v>
                </c:pt>
                <c:pt idx="3572">
                  <c:v>240</c:v>
                </c:pt>
                <c:pt idx="3573">
                  <c:v>236</c:v>
                </c:pt>
                <c:pt idx="3574">
                  <c:v>247</c:v>
                </c:pt>
                <c:pt idx="3575">
                  <c:v>237</c:v>
                </c:pt>
                <c:pt idx="3576">
                  <c:v>228</c:v>
                </c:pt>
                <c:pt idx="3577">
                  <c:v>241</c:v>
                </c:pt>
                <c:pt idx="3578">
                  <c:v>235</c:v>
                </c:pt>
                <c:pt idx="3579">
                  <c:v>231</c:v>
                </c:pt>
                <c:pt idx="3580">
                  <c:v>231</c:v>
                </c:pt>
                <c:pt idx="3581">
                  <c:v>237</c:v>
                </c:pt>
                <c:pt idx="3582">
                  <c:v>233</c:v>
                </c:pt>
                <c:pt idx="3583">
                  <c:v>236</c:v>
                </c:pt>
                <c:pt idx="3584">
                  <c:v>247</c:v>
                </c:pt>
                <c:pt idx="3585">
                  <c:v>238</c:v>
                </c:pt>
                <c:pt idx="3586">
                  <c:v>234</c:v>
                </c:pt>
                <c:pt idx="3587">
                  <c:v>242</c:v>
                </c:pt>
                <c:pt idx="3588">
                  <c:v>245</c:v>
                </c:pt>
                <c:pt idx="3589">
                  <c:v>248</c:v>
                </c:pt>
                <c:pt idx="3590">
                  <c:v>260</c:v>
                </c:pt>
                <c:pt idx="3591">
                  <c:v>251</c:v>
                </c:pt>
                <c:pt idx="3592">
                  <c:v>256</c:v>
                </c:pt>
                <c:pt idx="3593">
                  <c:v>238</c:v>
                </c:pt>
                <c:pt idx="3594">
                  <c:v>251</c:v>
                </c:pt>
                <c:pt idx="3595">
                  <c:v>254</c:v>
                </c:pt>
                <c:pt idx="3596">
                  <c:v>239</c:v>
                </c:pt>
                <c:pt idx="3597">
                  <c:v>255</c:v>
                </c:pt>
                <c:pt idx="3598">
                  <c:v>244</c:v>
                </c:pt>
                <c:pt idx="3599">
                  <c:v>249</c:v>
                </c:pt>
                <c:pt idx="3600">
                  <c:v>255</c:v>
                </c:pt>
                <c:pt idx="3601">
                  <c:v>256</c:v>
                </c:pt>
                <c:pt idx="3602">
                  <c:v>238</c:v>
                </c:pt>
                <c:pt idx="3603">
                  <c:v>243</c:v>
                </c:pt>
                <c:pt idx="3604">
                  <c:v>244</c:v>
                </c:pt>
                <c:pt idx="3605">
                  <c:v>226</c:v>
                </c:pt>
                <c:pt idx="3606">
                  <c:v>235</c:v>
                </c:pt>
                <c:pt idx="3607">
                  <c:v>251</c:v>
                </c:pt>
                <c:pt idx="3608">
                  <c:v>243</c:v>
                </c:pt>
                <c:pt idx="3609">
                  <c:v>232</c:v>
                </c:pt>
                <c:pt idx="3610">
                  <c:v>231</c:v>
                </c:pt>
                <c:pt idx="3611">
                  <c:v>225</c:v>
                </c:pt>
                <c:pt idx="3612">
                  <c:v>231</c:v>
                </c:pt>
                <c:pt idx="3613">
                  <c:v>245</c:v>
                </c:pt>
                <c:pt idx="3614">
                  <c:v>241</c:v>
                </c:pt>
                <c:pt idx="3615">
                  <c:v>232</c:v>
                </c:pt>
                <c:pt idx="3616">
                  <c:v>235</c:v>
                </c:pt>
                <c:pt idx="3617">
                  <c:v>232</c:v>
                </c:pt>
                <c:pt idx="3618">
                  <c:v>245</c:v>
                </c:pt>
                <c:pt idx="3619">
                  <c:v>230</c:v>
                </c:pt>
                <c:pt idx="3620">
                  <c:v>234</c:v>
                </c:pt>
                <c:pt idx="3621">
                  <c:v>222</c:v>
                </c:pt>
                <c:pt idx="3622">
                  <c:v>234</c:v>
                </c:pt>
                <c:pt idx="3623">
                  <c:v>235</c:v>
                </c:pt>
                <c:pt idx="3624">
                  <c:v>235</c:v>
                </c:pt>
                <c:pt idx="3625">
                  <c:v>225</c:v>
                </c:pt>
                <c:pt idx="3626">
                  <c:v>221</c:v>
                </c:pt>
                <c:pt idx="3627">
                  <c:v>224</c:v>
                </c:pt>
                <c:pt idx="3628">
                  <c:v>221</c:v>
                </c:pt>
                <c:pt idx="3629">
                  <c:v>233</c:v>
                </c:pt>
                <c:pt idx="3630">
                  <c:v>240</c:v>
                </c:pt>
                <c:pt idx="3631">
                  <c:v>226</c:v>
                </c:pt>
                <c:pt idx="3632">
                  <c:v>228</c:v>
                </c:pt>
                <c:pt idx="3633">
                  <c:v>245</c:v>
                </c:pt>
                <c:pt idx="3634">
                  <c:v>234</c:v>
                </c:pt>
                <c:pt idx="3635">
                  <c:v>230</c:v>
                </c:pt>
                <c:pt idx="3636">
                  <c:v>239</c:v>
                </c:pt>
                <c:pt idx="3637">
                  <c:v>243</c:v>
                </c:pt>
                <c:pt idx="3638">
                  <c:v>229</c:v>
                </c:pt>
                <c:pt idx="3639">
                  <c:v>228</c:v>
                </c:pt>
                <c:pt idx="3640">
                  <c:v>241</c:v>
                </c:pt>
                <c:pt idx="3641">
                  <c:v>223</c:v>
                </c:pt>
                <c:pt idx="3642">
                  <c:v>229</c:v>
                </c:pt>
                <c:pt idx="3643">
                  <c:v>249</c:v>
                </c:pt>
                <c:pt idx="3644">
                  <c:v>244</c:v>
                </c:pt>
                <c:pt idx="3645">
                  <c:v>234</c:v>
                </c:pt>
                <c:pt idx="3646">
                  <c:v>228</c:v>
                </c:pt>
                <c:pt idx="3647">
                  <c:v>239</c:v>
                </c:pt>
                <c:pt idx="3648">
                  <c:v>242</c:v>
                </c:pt>
                <c:pt idx="3649">
                  <c:v>240</c:v>
                </c:pt>
                <c:pt idx="3650">
                  <c:v>240</c:v>
                </c:pt>
                <c:pt idx="3651">
                  <c:v>236</c:v>
                </c:pt>
                <c:pt idx="3652">
                  <c:v>223</c:v>
                </c:pt>
                <c:pt idx="3653">
                  <c:v>245</c:v>
                </c:pt>
                <c:pt idx="3654">
                  <c:v>237</c:v>
                </c:pt>
                <c:pt idx="3655">
                  <c:v>242</c:v>
                </c:pt>
                <c:pt idx="3656">
                  <c:v>231</c:v>
                </c:pt>
                <c:pt idx="3657">
                  <c:v>233</c:v>
                </c:pt>
                <c:pt idx="3658">
                  <c:v>236</c:v>
                </c:pt>
                <c:pt idx="3659">
                  <c:v>233</c:v>
                </c:pt>
                <c:pt idx="3660">
                  <c:v>232</c:v>
                </c:pt>
                <c:pt idx="3661">
                  <c:v>231</c:v>
                </c:pt>
                <c:pt idx="3662">
                  <c:v>246</c:v>
                </c:pt>
                <c:pt idx="3663">
                  <c:v>245</c:v>
                </c:pt>
                <c:pt idx="3664">
                  <c:v>243</c:v>
                </c:pt>
                <c:pt idx="3665">
                  <c:v>239</c:v>
                </c:pt>
                <c:pt idx="3666">
                  <c:v>230</c:v>
                </c:pt>
                <c:pt idx="3667">
                  <c:v>228</c:v>
                </c:pt>
                <c:pt idx="3668">
                  <c:v>223</c:v>
                </c:pt>
                <c:pt idx="3669">
                  <c:v>235</c:v>
                </c:pt>
                <c:pt idx="3670">
                  <c:v>245</c:v>
                </c:pt>
                <c:pt idx="3671">
                  <c:v>236</c:v>
                </c:pt>
                <c:pt idx="3672">
                  <c:v>228</c:v>
                </c:pt>
                <c:pt idx="3673">
                  <c:v>221</c:v>
                </c:pt>
                <c:pt idx="3674">
                  <c:v>233</c:v>
                </c:pt>
                <c:pt idx="3675">
                  <c:v>233</c:v>
                </c:pt>
                <c:pt idx="3676">
                  <c:v>232</c:v>
                </c:pt>
                <c:pt idx="3677">
                  <c:v>231</c:v>
                </c:pt>
                <c:pt idx="3678">
                  <c:v>232</c:v>
                </c:pt>
                <c:pt idx="3679">
                  <c:v>231</c:v>
                </c:pt>
                <c:pt idx="3680">
                  <c:v>217</c:v>
                </c:pt>
                <c:pt idx="3681">
                  <c:v>222</c:v>
                </c:pt>
                <c:pt idx="3682">
                  <c:v>210</c:v>
                </c:pt>
                <c:pt idx="3683">
                  <c:v>216</c:v>
                </c:pt>
                <c:pt idx="3684">
                  <c:v>211</c:v>
                </c:pt>
                <c:pt idx="3685">
                  <c:v>212</c:v>
                </c:pt>
                <c:pt idx="3686">
                  <c:v>205</c:v>
                </c:pt>
                <c:pt idx="3687">
                  <c:v>204</c:v>
                </c:pt>
                <c:pt idx="3688">
                  <c:v>213</c:v>
                </c:pt>
                <c:pt idx="3689">
                  <c:v>209</c:v>
                </c:pt>
                <c:pt idx="3690">
                  <c:v>216</c:v>
                </c:pt>
                <c:pt idx="3691">
                  <c:v>212</c:v>
                </c:pt>
                <c:pt idx="3692">
                  <c:v>213</c:v>
                </c:pt>
                <c:pt idx="3693">
                  <c:v>199</c:v>
                </c:pt>
                <c:pt idx="3694">
                  <c:v>205</c:v>
                </c:pt>
                <c:pt idx="3695">
                  <c:v>202</c:v>
                </c:pt>
                <c:pt idx="3696">
                  <c:v>212</c:v>
                </c:pt>
                <c:pt idx="3697">
                  <c:v>219</c:v>
                </c:pt>
                <c:pt idx="3698">
                  <c:v>221</c:v>
                </c:pt>
                <c:pt idx="3699">
                  <c:v>210</c:v>
                </c:pt>
                <c:pt idx="3700">
                  <c:v>218</c:v>
                </c:pt>
                <c:pt idx="3701">
                  <c:v>213</c:v>
                </c:pt>
                <c:pt idx="3702">
                  <c:v>223</c:v>
                </c:pt>
                <c:pt idx="3703">
                  <c:v>219</c:v>
                </c:pt>
                <c:pt idx="3704">
                  <c:v>224</c:v>
                </c:pt>
                <c:pt idx="3705">
                  <c:v>215</c:v>
                </c:pt>
                <c:pt idx="3706">
                  <c:v>228</c:v>
                </c:pt>
                <c:pt idx="3707">
                  <c:v>218</c:v>
                </c:pt>
                <c:pt idx="3708">
                  <c:v>215</c:v>
                </c:pt>
                <c:pt idx="3709">
                  <c:v>218</c:v>
                </c:pt>
                <c:pt idx="3710">
                  <c:v>219</c:v>
                </c:pt>
                <c:pt idx="3711">
                  <c:v>219</c:v>
                </c:pt>
                <c:pt idx="3712">
                  <c:v>223</c:v>
                </c:pt>
                <c:pt idx="3713">
                  <c:v>231</c:v>
                </c:pt>
                <c:pt idx="3714">
                  <c:v>235</c:v>
                </c:pt>
                <c:pt idx="3715">
                  <c:v>228</c:v>
                </c:pt>
                <c:pt idx="3716">
                  <c:v>221</c:v>
                </c:pt>
                <c:pt idx="3717">
                  <c:v>226</c:v>
                </c:pt>
                <c:pt idx="3718">
                  <c:v>232</c:v>
                </c:pt>
                <c:pt idx="3719">
                  <c:v>239</c:v>
                </c:pt>
                <c:pt idx="3720">
                  <c:v>233</c:v>
                </c:pt>
                <c:pt idx="3721">
                  <c:v>235</c:v>
                </c:pt>
                <c:pt idx="3722">
                  <c:v>227</c:v>
                </c:pt>
                <c:pt idx="3723">
                  <c:v>220</c:v>
                </c:pt>
                <c:pt idx="3724">
                  <c:v>213</c:v>
                </c:pt>
                <c:pt idx="3725">
                  <c:v>213</c:v>
                </c:pt>
                <c:pt idx="3726">
                  <c:v>209</c:v>
                </c:pt>
                <c:pt idx="3727">
                  <c:v>205</c:v>
                </c:pt>
                <c:pt idx="3728">
                  <c:v>222</c:v>
                </c:pt>
                <c:pt idx="3729">
                  <c:v>221</c:v>
                </c:pt>
                <c:pt idx="3730">
                  <c:v>211</c:v>
                </c:pt>
                <c:pt idx="3731">
                  <c:v>211</c:v>
                </c:pt>
                <c:pt idx="3732">
                  <c:v>212</c:v>
                </c:pt>
                <c:pt idx="3733">
                  <c:v>232</c:v>
                </c:pt>
                <c:pt idx="3734">
                  <c:v>209</c:v>
                </c:pt>
                <c:pt idx="3735">
                  <c:v>222</c:v>
                </c:pt>
                <c:pt idx="3736">
                  <c:v>218</c:v>
                </c:pt>
                <c:pt idx="3737">
                  <c:v>217</c:v>
                </c:pt>
                <c:pt idx="3738">
                  <c:v>223</c:v>
                </c:pt>
                <c:pt idx="3739">
                  <c:v>218</c:v>
                </c:pt>
                <c:pt idx="3740">
                  <c:v>226</c:v>
                </c:pt>
                <c:pt idx="3741">
                  <c:v>233</c:v>
                </c:pt>
                <c:pt idx="3742">
                  <c:v>222</c:v>
                </c:pt>
                <c:pt idx="3743">
                  <c:v>225</c:v>
                </c:pt>
                <c:pt idx="3744">
                  <c:v>225</c:v>
                </c:pt>
                <c:pt idx="3745">
                  <c:v>208</c:v>
                </c:pt>
                <c:pt idx="3746">
                  <c:v>219</c:v>
                </c:pt>
                <c:pt idx="3747">
                  <c:v>210</c:v>
                </c:pt>
                <c:pt idx="3748">
                  <c:v>216</c:v>
                </c:pt>
                <c:pt idx="3749">
                  <c:v>217</c:v>
                </c:pt>
                <c:pt idx="3750">
                  <c:v>219</c:v>
                </c:pt>
                <c:pt idx="3751">
                  <c:v>214</c:v>
                </c:pt>
                <c:pt idx="3752">
                  <c:v>220</c:v>
                </c:pt>
                <c:pt idx="3753">
                  <c:v>222</c:v>
                </c:pt>
                <c:pt idx="3754">
                  <c:v>211</c:v>
                </c:pt>
                <c:pt idx="3755">
                  <c:v>224</c:v>
                </c:pt>
                <c:pt idx="3756">
                  <c:v>229</c:v>
                </c:pt>
                <c:pt idx="3757">
                  <c:v>213</c:v>
                </c:pt>
                <c:pt idx="3758">
                  <c:v>217</c:v>
                </c:pt>
                <c:pt idx="3759">
                  <c:v>207</c:v>
                </c:pt>
                <c:pt idx="3760">
                  <c:v>203</c:v>
                </c:pt>
                <c:pt idx="3761">
                  <c:v>205</c:v>
                </c:pt>
                <c:pt idx="3762">
                  <c:v>209</c:v>
                </c:pt>
                <c:pt idx="3763">
                  <c:v>222</c:v>
                </c:pt>
                <c:pt idx="3764">
                  <c:v>200</c:v>
                </c:pt>
                <c:pt idx="3765">
                  <c:v>207</c:v>
                </c:pt>
                <c:pt idx="3766">
                  <c:v>210</c:v>
                </c:pt>
                <c:pt idx="3767">
                  <c:v>213</c:v>
                </c:pt>
                <c:pt idx="3768">
                  <c:v>206</c:v>
                </c:pt>
                <c:pt idx="3769">
                  <c:v>212</c:v>
                </c:pt>
                <c:pt idx="3770">
                  <c:v>218</c:v>
                </c:pt>
                <c:pt idx="3771">
                  <c:v>225</c:v>
                </c:pt>
                <c:pt idx="3772">
                  <c:v>215</c:v>
                </c:pt>
                <c:pt idx="3773">
                  <c:v>219</c:v>
                </c:pt>
                <c:pt idx="3774">
                  <c:v>218</c:v>
                </c:pt>
                <c:pt idx="3775">
                  <c:v>217</c:v>
                </c:pt>
                <c:pt idx="3776">
                  <c:v>207</c:v>
                </c:pt>
                <c:pt idx="3777">
                  <c:v>216</c:v>
                </c:pt>
                <c:pt idx="3778">
                  <c:v>218</c:v>
                </c:pt>
                <c:pt idx="3779">
                  <c:v>217</c:v>
                </c:pt>
                <c:pt idx="3780">
                  <c:v>219</c:v>
                </c:pt>
                <c:pt idx="3781">
                  <c:v>217</c:v>
                </c:pt>
                <c:pt idx="3782">
                  <c:v>222</c:v>
                </c:pt>
                <c:pt idx="3783">
                  <c:v>225</c:v>
                </c:pt>
                <c:pt idx="3784">
                  <c:v>229</c:v>
                </c:pt>
                <c:pt idx="3785">
                  <c:v>231</c:v>
                </c:pt>
                <c:pt idx="3786">
                  <c:v>221</c:v>
                </c:pt>
                <c:pt idx="3787">
                  <c:v>225</c:v>
                </c:pt>
                <c:pt idx="3788">
                  <c:v>229</c:v>
                </c:pt>
                <c:pt idx="3789">
                  <c:v>226</c:v>
                </c:pt>
                <c:pt idx="3790">
                  <c:v>233</c:v>
                </c:pt>
                <c:pt idx="3791">
                  <c:v>232</c:v>
                </c:pt>
                <c:pt idx="3792">
                  <c:v>233</c:v>
                </c:pt>
                <c:pt idx="3793">
                  <c:v>225</c:v>
                </c:pt>
                <c:pt idx="3794">
                  <c:v>243</c:v>
                </c:pt>
                <c:pt idx="3795">
                  <c:v>248</c:v>
                </c:pt>
                <c:pt idx="3796">
                  <c:v>254</c:v>
                </c:pt>
                <c:pt idx="3797">
                  <c:v>240</c:v>
                </c:pt>
                <c:pt idx="3798">
                  <c:v>241</c:v>
                </c:pt>
                <c:pt idx="3799">
                  <c:v>240</c:v>
                </c:pt>
                <c:pt idx="3800">
                  <c:v>239</c:v>
                </c:pt>
                <c:pt idx="3801">
                  <c:v>238</c:v>
                </c:pt>
                <c:pt idx="3802">
                  <c:v>229</c:v>
                </c:pt>
                <c:pt idx="3803">
                  <c:v>227</c:v>
                </c:pt>
                <c:pt idx="3804">
                  <c:v>234</c:v>
                </c:pt>
                <c:pt idx="3805">
                  <c:v>229</c:v>
                </c:pt>
                <c:pt idx="3806">
                  <c:v>236</c:v>
                </c:pt>
                <c:pt idx="3807">
                  <c:v>229</c:v>
                </c:pt>
                <c:pt idx="3808">
                  <c:v>231</c:v>
                </c:pt>
                <c:pt idx="3809">
                  <c:v>237</c:v>
                </c:pt>
                <c:pt idx="3810">
                  <c:v>235</c:v>
                </c:pt>
                <c:pt idx="3811">
                  <c:v>239</c:v>
                </c:pt>
                <c:pt idx="3812">
                  <c:v>246</c:v>
                </c:pt>
                <c:pt idx="3813">
                  <c:v>257</c:v>
                </c:pt>
                <c:pt idx="3814">
                  <c:v>258</c:v>
                </c:pt>
                <c:pt idx="3815">
                  <c:v>261</c:v>
                </c:pt>
                <c:pt idx="3816">
                  <c:v>252</c:v>
                </c:pt>
                <c:pt idx="3817">
                  <c:v>253</c:v>
                </c:pt>
                <c:pt idx="3818">
                  <c:v>242</c:v>
                </c:pt>
                <c:pt idx="3819">
                  <c:v>245</c:v>
                </c:pt>
                <c:pt idx="3820">
                  <c:v>244</c:v>
                </c:pt>
                <c:pt idx="3821">
                  <c:v>241</c:v>
                </c:pt>
                <c:pt idx="3822">
                  <c:v>239</c:v>
                </c:pt>
                <c:pt idx="3823">
                  <c:v>233</c:v>
                </c:pt>
                <c:pt idx="3824">
                  <c:v>215</c:v>
                </c:pt>
                <c:pt idx="3825">
                  <c:v>228</c:v>
                </c:pt>
                <c:pt idx="3826">
                  <c:v>226</c:v>
                </c:pt>
                <c:pt idx="3827">
                  <c:v>205</c:v>
                </c:pt>
                <c:pt idx="3828">
                  <c:v>217</c:v>
                </c:pt>
                <c:pt idx="3829">
                  <c:v>218</c:v>
                </c:pt>
                <c:pt idx="3830">
                  <c:v>233</c:v>
                </c:pt>
                <c:pt idx="3831">
                  <c:v>229</c:v>
                </c:pt>
                <c:pt idx="3832">
                  <c:v>224</c:v>
                </c:pt>
                <c:pt idx="3833">
                  <c:v>237</c:v>
                </c:pt>
                <c:pt idx="3834">
                  <c:v>222</c:v>
                </c:pt>
                <c:pt idx="3835">
                  <c:v>230</c:v>
                </c:pt>
                <c:pt idx="3836">
                  <c:v>222</c:v>
                </c:pt>
                <c:pt idx="3837">
                  <c:v>222</c:v>
                </c:pt>
                <c:pt idx="3838">
                  <c:v>228</c:v>
                </c:pt>
                <c:pt idx="3839">
                  <c:v>222</c:v>
                </c:pt>
                <c:pt idx="3840">
                  <c:v>214</c:v>
                </c:pt>
                <c:pt idx="3841">
                  <c:v>217</c:v>
                </c:pt>
                <c:pt idx="3842">
                  <c:v>243</c:v>
                </c:pt>
                <c:pt idx="3843">
                  <c:v>236</c:v>
                </c:pt>
                <c:pt idx="3844">
                  <c:v>238</c:v>
                </c:pt>
                <c:pt idx="3845">
                  <c:v>229</c:v>
                </c:pt>
                <c:pt idx="3846">
                  <c:v>219</c:v>
                </c:pt>
                <c:pt idx="3847">
                  <c:v>220</c:v>
                </c:pt>
                <c:pt idx="3848">
                  <c:v>228</c:v>
                </c:pt>
                <c:pt idx="3849">
                  <c:v>212</c:v>
                </c:pt>
                <c:pt idx="3850">
                  <c:v>217</c:v>
                </c:pt>
                <c:pt idx="3851">
                  <c:v>226</c:v>
                </c:pt>
                <c:pt idx="3852">
                  <c:v>227</c:v>
                </c:pt>
                <c:pt idx="3853">
                  <c:v>217</c:v>
                </c:pt>
                <c:pt idx="3854">
                  <c:v>235</c:v>
                </c:pt>
                <c:pt idx="3855">
                  <c:v>230</c:v>
                </c:pt>
                <c:pt idx="3856">
                  <c:v>229</c:v>
                </c:pt>
                <c:pt idx="3857">
                  <c:v>240</c:v>
                </c:pt>
                <c:pt idx="3858">
                  <c:v>244</c:v>
                </c:pt>
                <c:pt idx="3859">
                  <c:v>233</c:v>
                </c:pt>
                <c:pt idx="3860">
                  <c:v>241</c:v>
                </c:pt>
                <c:pt idx="3861">
                  <c:v>229</c:v>
                </c:pt>
                <c:pt idx="3862">
                  <c:v>240</c:v>
                </c:pt>
                <c:pt idx="3863">
                  <c:v>234</c:v>
                </c:pt>
                <c:pt idx="3864">
                  <c:v>231</c:v>
                </c:pt>
                <c:pt idx="3865">
                  <c:v>234</c:v>
                </c:pt>
                <c:pt idx="3866">
                  <c:v>240</c:v>
                </c:pt>
                <c:pt idx="3867">
                  <c:v>239</c:v>
                </c:pt>
                <c:pt idx="3868">
                  <c:v>239</c:v>
                </c:pt>
                <c:pt idx="3869">
                  <c:v>243</c:v>
                </c:pt>
                <c:pt idx="3870">
                  <c:v>238</c:v>
                </c:pt>
                <c:pt idx="3871">
                  <c:v>228</c:v>
                </c:pt>
                <c:pt idx="3872">
                  <c:v>234</c:v>
                </c:pt>
                <c:pt idx="3873">
                  <c:v>235</c:v>
                </c:pt>
                <c:pt idx="3874">
                  <c:v>238</c:v>
                </c:pt>
                <c:pt idx="3875">
                  <c:v>227</c:v>
                </c:pt>
                <c:pt idx="3876">
                  <c:v>237</c:v>
                </c:pt>
                <c:pt idx="3877">
                  <c:v>238</c:v>
                </c:pt>
                <c:pt idx="3878">
                  <c:v>233</c:v>
                </c:pt>
                <c:pt idx="3879">
                  <c:v>249</c:v>
                </c:pt>
                <c:pt idx="3880">
                  <c:v>243</c:v>
                </c:pt>
                <c:pt idx="3881">
                  <c:v>230</c:v>
                </c:pt>
                <c:pt idx="3882">
                  <c:v>229</c:v>
                </c:pt>
                <c:pt idx="3883">
                  <c:v>221</c:v>
                </c:pt>
                <c:pt idx="3884">
                  <c:v>234</c:v>
                </c:pt>
                <c:pt idx="3885">
                  <c:v>234</c:v>
                </c:pt>
                <c:pt idx="3886">
                  <c:v>242</c:v>
                </c:pt>
                <c:pt idx="3887">
                  <c:v>231</c:v>
                </c:pt>
                <c:pt idx="3888">
                  <c:v>227</c:v>
                </c:pt>
                <c:pt idx="3889">
                  <c:v>225</c:v>
                </c:pt>
                <c:pt idx="3890">
                  <c:v>208</c:v>
                </c:pt>
                <c:pt idx="3891">
                  <c:v>218</c:v>
                </c:pt>
                <c:pt idx="3892">
                  <c:v>227</c:v>
                </c:pt>
                <c:pt idx="3893">
                  <c:v>226</c:v>
                </c:pt>
                <c:pt idx="3894">
                  <c:v>232</c:v>
                </c:pt>
                <c:pt idx="3895">
                  <c:v>232</c:v>
                </c:pt>
                <c:pt idx="3896">
                  <c:v>239</c:v>
                </c:pt>
                <c:pt idx="3897">
                  <c:v>235</c:v>
                </c:pt>
                <c:pt idx="3898">
                  <c:v>232</c:v>
                </c:pt>
                <c:pt idx="3899">
                  <c:v>224</c:v>
                </c:pt>
                <c:pt idx="3900">
                  <c:v>218</c:v>
                </c:pt>
                <c:pt idx="3901">
                  <c:v>211</c:v>
                </c:pt>
                <c:pt idx="3902">
                  <c:v>208</c:v>
                </c:pt>
                <c:pt idx="3903">
                  <c:v>215</c:v>
                </c:pt>
                <c:pt idx="3904">
                  <c:v>208</c:v>
                </c:pt>
                <c:pt idx="3905">
                  <c:v>209</c:v>
                </c:pt>
                <c:pt idx="3906">
                  <c:v>215</c:v>
                </c:pt>
                <c:pt idx="3907">
                  <c:v>227</c:v>
                </c:pt>
                <c:pt idx="3908">
                  <c:v>216</c:v>
                </c:pt>
                <c:pt idx="3909">
                  <c:v>225</c:v>
                </c:pt>
                <c:pt idx="3910">
                  <c:v>217</c:v>
                </c:pt>
                <c:pt idx="3911">
                  <c:v>228</c:v>
                </c:pt>
                <c:pt idx="3912">
                  <c:v>224</c:v>
                </c:pt>
                <c:pt idx="3913">
                  <c:v>221</c:v>
                </c:pt>
                <c:pt idx="3914">
                  <c:v>214</c:v>
                </c:pt>
                <c:pt idx="3915">
                  <c:v>220</c:v>
                </c:pt>
                <c:pt idx="3916">
                  <c:v>222</c:v>
                </c:pt>
                <c:pt idx="3917">
                  <c:v>235</c:v>
                </c:pt>
                <c:pt idx="3918">
                  <c:v>230</c:v>
                </c:pt>
                <c:pt idx="3919">
                  <c:v>210</c:v>
                </c:pt>
                <c:pt idx="3920">
                  <c:v>223</c:v>
                </c:pt>
                <c:pt idx="3921">
                  <c:v>206</c:v>
                </c:pt>
                <c:pt idx="3922">
                  <c:v>212</c:v>
                </c:pt>
                <c:pt idx="3923">
                  <c:v>224</c:v>
                </c:pt>
                <c:pt idx="3924">
                  <c:v>219</c:v>
                </c:pt>
                <c:pt idx="3925">
                  <c:v>207</c:v>
                </c:pt>
                <c:pt idx="3926">
                  <c:v>210</c:v>
                </c:pt>
                <c:pt idx="3927">
                  <c:v>205</c:v>
                </c:pt>
                <c:pt idx="3928">
                  <c:v>211</c:v>
                </c:pt>
                <c:pt idx="3929">
                  <c:v>205</c:v>
                </c:pt>
                <c:pt idx="3930">
                  <c:v>204</c:v>
                </c:pt>
                <c:pt idx="3931">
                  <c:v>218</c:v>
                </c:pt>
                <c:pt idx="3932">
                  <c:v>202</c:v>
                </c:pt>
                <c:pt idx="3933">
                  <c:v>207</c:v>
                </c:pt>
                <c:pt idx="3934">
                  <c:v>203</c:v>
                </c:pt>
                <c:pt idx="3935">
                  <c:v>222</c:v>
                </c:pt>
                <c:pt idx="3936">
                  <c:v>216</c:v>
                </c:pt>
                <c:pt idx="3937">
                  <c:v>218</c:v>
                </c:pt>
                <c:pt idx="3938">
                  <c:v>226</c:v>
                </c:pt>
                <c:pt idx="3939">
                  <c:v>222</c:v>
                </c:pt>
                <c:pt idx="3940">
                  <c:v>219</c:v>
                </c:pt>
                <c:pt idx="3941">
                  <c:v>220</c:v>
                </c:pt>
                <c:pt idx="3942">
                  <c:v>219</c:v>
                </c:pt>
                <c:pt idx="3943">
                  <c:v>226</c:v>
                </c:pt>
                <c:pt idx="3944">
                  <c:v>216</c:v>
                </c:pt>
                <c:pt idx="3945">
                  <c:v>223</c:v>
                </c:pt>
                <c:pt idx="3946">
                  <c:v>224</c:v>
                </c:pt>
                <c:pt idx="3947">
                  <c:v>206</c:v>
                </c:pt>
                <c:pt idx="3948">
                  <c:v>209</c:v>
                </c:pt>
                <c:pt idx="3949">
                  <c:v>216</c:v>
                </c:pt>
                <c:pt idx="3950">
                  <c:v>225</c:v>
                </c:pt>
                <c:pt idx="3951">
                  <c:v>214</c:v>
                </c:pt>
                <c:pt idx="3952">
                  <c:v>205</c:v>
                </c:pt>
                <c:pt idx="3953">
                  <c:v>209</c:v>
                </c:pt>
                <c:pt idx="3954">
                  <c:v>231</c:v>
                </c:pt>
                <c:pt idx="3955">
                  <c:v>208</c:v>
                </c:pt>
                <c:pt idx="3956">
                  <c:v>222</c:v>
                </c:pt>
                <c:pt idx="3957">
                  <c:v>228</c:v>
                </c:pt>
                <c:pt idx="3958">
                  <c:v>221</c:v>
                </c:pt>
                <c:pt idx="3959">
                  <c:v>223</c:v>
                </c:pt>
                <c:pt idx="3960">
                  <c:v>217</c:v>
                </c:pt>
                <c:pt idx="3961">
                  <c:v>212</c:v>
                </c:pt>
                <c:pt idx="3962">
                  <c:v>220</c:v>
                </c:pt>
                <c:pt idx="3963">
                  <c:v>221</c:v>
                </c:pt>
                <c:pt idx="3964">
                  <c:v>228</c:v>
                </c:pt>
                <c:pt idx="3965">
                  <c:v>221</c:v>
                </c:pt>
                <c:pt idx="3966">
                  <c:v>213</c:v>
                </c:pt>
                <c:pt idx="3967">
                  <c:v>200</c:v>
                </c:pt>
                <c:pt idx="3968">
                  <c:v>203</c:v>
                </c:pt>
                <c:pt idx="3969">
                  <c:v>209</c:v>
                </c:pt>
                <c:pt idx="3970">
                  <c:v>218</c:v>
                </c:pt>
                <c:pt idx="3971">
                  <c:v>210</c:v>
                </c:pt>
                <c:pt idx="3972">
                  <c:v>199</c:v>
                </c:pt>
                <c:pt idx="3973">
                  <c:v>203</c:v>
                </c:pt>
                <c:pt idx="3974">
                  <c:v>198</c:v>
                </c:pt>
                <c:pt idx="3975">
                  <c:v>209</c:v>
                </c:pt>
                <c:pt idx="3976">
                  <c:v>208</c:v>
                </c:pt>
                <c:pt idx="3977">
                  <c:v>204</c:v>
                </c:pt>
                <c:pt idx="3978">
                  <c:v>202</c:v>
                </c:pt>
                <c:pt idx="3979">
                  <c:v>214</c:v>
                </c:pt>
                <c:pt idx="3980">
                  <c:v>206</c:v>
                </c:pt>
                <c:pt idx="3981">
                  <c:v>202</c:v>
                </c:pt>
                <c:pt idx="3982">
                  <c:v>217</c:v>
                </c:pt>
                <c:pt idx="3983">
                  <c:v>212</c:v>
                </c:pt>
                <c:pt idx="3984">
                  <c:v>210</c:v>
                </c:pt>
                <c:pt idx="3985">
                  <c:v>221</c:v>
                </c:pt>
                <c:pt idx="3986">
                  <c:v>225</c:v>
                </c:pt>
                <c:pt idx="3987">
                  <c:v>220</c:v>
                </c:pt>
                <c:pt idx="3988">
                  <c:v>217</c:v>
                </c:pt>
                <c:pt idx="3989">
                  <c:v>213</c:v>
                </c:pt>
                <c:pt idx="3990">
                  <c:v>217</c:v>
                </c:pt>
                <c:pt idx="3991">
                  <c:v>224</c:v>
                </c:pt>
                <c:pt idx="3992">
                  <c:v>222</c:v>
                </c:pt>
                <c:pt idx="3993">
                  <c:v>220</c:v>
                </c:pt>
                <c:pt idx="3994">
                  <c:v>223</c:v>
                </c:pt>
                <c:pt idx="3995">
                  <c:v>231</c:v>
                </c:pt>
                <c:pt idx="3996">
                  <c:v>223</c:v>
                </c:pt>
                <c:pt idx="3997">
                  <c:v>219</c:v>
                </c:pt>
                <c:pt idx="3998">
                  <c:v>230</c:v>
                </c:pt>
                <c:pt idx="3999">
                  <c:v>217</c:v>
                </c:pt>
                <c:pt idx="4000">
                  <c:v>227</c:v>
                </c:pt>
                <c:pt idx="4001">
                  <c:v>228</c:v>
                </c:pt>
                <c:pt idx="4002">
                  <c:v>206</c:v>
                </c:pt>
                <c:pt idx="4003">
                  <c:v>211</c:v>
                </c:pt>
                <c:pt idx="4004">
                  <c:v>220</c:v>
                </c:pt>
                <c:pt idx="4005">
                  <c:v>218</c:v>
                </c:pt>
                <c:pt idx="4006">
                  <c:v>231</c:v>
                </c:pt>
                <c:pt idx="4007">
                  <c:v>237</c:v>
                </c:pt>
                <c:pt idx="4008">
                  <c:v>232</c:v>
                </c:pt>
                <c:pt idx="4009">
                  <c:v>244</c:v>
                </c:pt>
                <c:pt idx="4010">
                  <c:v>253</c:v>
                </c:pt>
                <c:pt idx="4011">
                  <c:v>245</c:v>
                </c:pt>
                <c:pt idx="4012">
                  <c:v>228</c:v>
                </c:pt>
                <c:pt idx="4013">
                  <c:v>234</c:v>
                </c:pt>
                <c:pt idx="4014">
                  <c:v>224</c:v>
                </c:pt>
                <c:pt idx="4015">
                  <c:v>222</c:v>
                </c:pt>
                <c:pt idx="4016">
                  <c:v>218</c:v>
                </c:pt>
                <c:pt idx="4017">
                  <c:v>227</c:v>
                </c:pt>
                <c:pt idx="4018">
                  <c:v>222</c:v>
                </c:pt>
                <c:pt idx="4019">
                  <c:v>224</c:v>
                </c:pt>
                <c:pt idx="4020">
                  <c:v>233</c:v>
                </c:pt>
                <c:pt idx="4021">
                  <c:v>228</c:v>
                </c:pt>
                <c:pt idx="4022">
                  <c:v>230</c:v>
                </c:pt>
                <c:pt idx="4023">
                  <c:v>241</c:v>
                </c:pt>
                <c:pt idx="4024">
                  <c:v>234</c:v>
                </c:pt>
                <c:pt idx="4025">
                  <c:v>228</c:v>
                </c:pt>
                <c:pt idx="4026">
                  <c:v>222</c:v>
                </c:pt>
                <c:pt idx="4027">
                  <c:v>227</c:v>
                </c:pt>
                <c:pt idx="4028">
                  <c:v>228</c:v>
                </c:pt>
                <c:pt idx="4029">
                  <c:v>229</c:v>
                </c:pt>
                <c:pt idx="4030">
                  <c:v>229</c:v>
                </c:pt>
                <c:pt idx="4031">
                  <c:v>224</c:v>
                </c:pt>
                <c:pt idx="4032">
                  <c:v>224</c:v>
                </c:pt>
                <c:pt idx="4033">
                  <c:v>232</c:v>
                </c:pt>
                <c:pt idx="4034">
                  <c:v>214</c:v>
                </c:pt>
                <c:pt idx="4035">
                  <c:v>217</c:v>
                </c:pt>
                <c:pt idx="4036">
                  <c:v>223</c:v>
                </c:pt>
                <c:pt idx="4037">
                  <c:v>213</c:v>
                </c:pt>
                <c:pt idx="4038">
                  <c:v>221</c:v>
                </c:pt>
                <c:pt idx="4039">
                  <c:v>219</c:v>
                </c:pt>
                <c:pt idx="4040">
                  <c:v>225</c:v>
                </c:pt>
                <c:pt idx="4041">
                  <c:v>212</c:v>
                </c:pt>
                <c:pt idx="4042">
                  <c:v>233</c:v>
                </c:pt>
                <c:pt idx="4043">
                  <c:v>227</c:v>
                </c:pt>
                <c:pt idx="4044">
                  <c:v>225</c:v>
                </c:pt>
                <c:pt idx="4045">
                  <c:v>227</c:v>
                </c:pt>
                <c:pt idx="4046">
                  <c:v>212</c:v>
                </c:pt>
                <c:pt idx="4047">
                  <c:v>224</c:v>
                </c:pt>
                <c:pt idx="4048">
                  <c:v>228</c:v>
                </c:pt>
                <c:pt idx="4049">
                  <c:v>217</c:v>
                </c:pt>
                <c:pt idx="4050">
                  <c:v>231</c:v>
                </c:pt>
                <c:pt idx="4051">
                  <c:v>226</c:v>
                </c:pt>
                <c:pt idx="4052">
                  <c:v>216</c:v>
                </c:pt>
                <c:pt idx="4053">
                  <c:v>219</c:v>
                </c:pt>
                <c:pt idx="4054">
                  <c:v>216</c:v>
                </c:pt>
                <c:pt idx="4055">
                  <c:v>210</c:v>
                </c:pt>
                <c:pt idx="4056">
                  <c:v>210</c:v>
                </c:pt>
                <c:pt idx="4057">
                  <c:v>219</c:v>
                </c:pt>
                <c:pt idx="4058">
                  <c:v>224</c:v>
                </c:pt>
                <c:pt idx="4059">
                  <c:v>219</c:v>
                </c:pt>
                <c:pt idx="4060">
                  <c:v>218</c:v>
                </c:pt>
                <c:pt idx="4061">
                  <c:v>220</c:v>
                </c:pt>
                <c:pt idx="4062">
                  <c:v>214</c:v>
                </c:pt>
                <c:pt idx="4063">
                  <c:v>214</c:v>
                </c:pt>
                <c:pt idx="4064">
                  <c:v>217</c:v>
                </c:pt>
                <c:pt idx="4065">
                  <c:v>218</c:v>
                </c:pt>
                <c:pt idx="4066">
                  <c:v>221</c:v>
                </c:pt>
                <c:pt idx="4067">
                  <c:v>230</c:v>
                </c:pt>
                <c:pt idx="4068">
                  <c:v>230</c:v>
                </c:pt>
                <c:pt idx="4069">
                  <c:v>219</c:v>
                </c:pt>
                <c:pt idx="4070">
                  <c:v>223</c:v>
                </c:pt>
                <c:pt idx="4071">
                  <c:v>227</c:v>
                </c:pt>
                <c:pt idx="4072">
                  <c:v>227</c:v>
                </c:pt>
                <c:pt idx="4073">
                  <c:v>217</c:v>
                </c:pt>
                <c:pt idx="4074">
                  <c:v>225</c:v>
                </c:pt>
                <c:pt idx="4075">
                  <c:v>216</c:v>
                </c:pt>
                <c:pt idx="4076">
                  <c:v>225</c:v>
                </c:pt>
                <c:pt idx="4077">
                  <c:v>230</c:v>
                </c:pt>
                <c:pt idx="4078">
                  <c:v>231</c:v>
                </c:pt>
                <c:pt idx="4079">
                  <c:v>219</c:v>
                </c:pt>
                <c:pt idx="4080">
                  <c:v>219</c:v>
                </c:pt>
                <c:pt idx="4081">
                  <c:v>225</c:v>
                </c:pt>
                <c:pt idx="4082">
                  <c:v>217</c:v>
                </c:pt>
                <c:pt idx="4083">
                  <c:v>219</c:v>
                </c:pt>
                <c:pt idx="4084">
                  <c:v>227</c:v>
                </c:pt>
                <c:pt idx="4085">
                  <c:v>212</c:v>
                </c:pt>
                <c:pt idx="4086">
                  <c:v>211</c:v>
                </c:pt>
                <c:pt idx="4087">
                  <c:v>215</c:v>
                </c:pt>
                <c:pt idx="4088">
                  <c:v>217</c:v>
                </c:pt>
                <c:pt idx="4089">
                  <c:v>217</c:v>
                </c:pt>
                <c:pt idx="4090">
                  <c:v>222</c:v>
                </c:pt>
                <c:pt idx="4091">
                  <c:v>221</c:v>
                </c:pt>
                <c:pt idx="4092">
                  <c:v>247</c:v>
                </c:pt>
                <c:pt idx="4093">
                  <c:v>231</c:v>
                </c:pt>
                <c:pt idx="4094">
                  <c:v>226</c:v>
                </c:pt>
                <c:pt idx="4095">
                  <c:v>218</c:v>
                </c:pt>
                <c:pt idx="4096">
                  <c:v>210</c:v>
                </c:pt>
                <c:pt idx="4097">
                  <c:v>224</c:v>
                </c:pt>
                <c:pt idx="4098">
                  <c:v>212</c:v>
                </c:pt>
                <c:pt idx="4099">
                  <c:v>217</c:v>
                </c:pt>
                <c:pt idx="4100">
                  <c:v>214</c:v>
                </c:pt>
                <c:pt idx="4101">
                  <c:v>212</c:v>
                </c:pt>
                <c:pt idx="4102">
                  <c:v>229</c:v>
                </c:pt>
                <c:pt idx="4103">
                  <c:v>225</c:v>
                </c:pt>
                <c:pt idx="4104">
                  <c:v>219</c:v>
                </c:pt>
                <c:pt idx="4105">
                  <c:v>228</c:v>
                </c:pt>
                <c:pt idx="4106">
                  <c:v>224</c:v>
                </c:pt>
                <c:pt idx="4107">
                  <c:v>231</c:v>
                </c:pt>
                <c:pt idx="4108">
                  <c:v>235</c:v>
                </c:pt>
                <c:pt idx="4109">
                  <c:v>226</c:v>
                </c:pt>
                <c:pt idx="4110">
                  <c:v>227</c:v>
                </c:pt>
                <c:pt idx="4111">
                  <c:v>222</c:v>
                </c:pt>
                <c:pt idx="4112">
                  <c:v>215</c:v>
                </c:pt>
                <c:pt idx="4113">
                  <c:v>225</c:v>
                </c:pt>
                <c:pt idx="4114">
                  <c:v>223</c:v>
                </c:pt>
                <c:pt idx="4115">
                  <c:v>214</c:v>
                </c:pt>
                <c:pt idx="4116">
                  <c:v>222</c:v>
                </c:pt>
                <c:pt idx="4117">
                  <c:v>228</c:v>
                </c:pt>
                <c:pt idx="4118">
                  <c:v>220</c:v>
                </c:pt>
                <c:pt idx="4119">
                  <c:v>220</c:v>
                </c:pt>
                <c:pt idx="4120">
                  <c:v>226</c:v>
                </c:pt>
                <c:pt idx="4121">
                  <c:v>223</c:v>
                </c:pt>
                <c:pt idx="4122">
                  <c:v>240</c:v>
                </c:pt>
                <c:pt idx="4123">
                  <c:v>228</c:v>
                </c:pt>
                <c:pt idx="4124">
                  <c:v>231</c:v>
                </c:pt>
                <c:pt idx="4125">
                  <c:v>220</c:v>
                </c:pt>
                <c:pt idx="4126">
                  <c:v>225</c:v>
                </c:pt>
                <c:pt idx="4127">
                  <c:v>223</c:v>
                </c:pt>
                <c:pt idx="4128">
                  <c:v>223</c:v>
                </c:pt>
                <c:pt idx="4129">
                  <c:v>211</c:v>
                </c:pt>
                <c:pt idx="4130">
                  <c:v>225</c:v>
                </c:pt>
                <c:pt idx="4131">
                  <c:v>231</c:v>
                </c:pt>
                <c:pt idx="4132">
                  <c:v>233</c:v>
                </c:pt>
                <c:pt idx="4133">
                  <c:v>227</c:v>
                </c:pt>
                <c:pt idx="4134">
                  <c:v>222</c:v>
                </c:pt>
                <c:pt idx="4135">
                  <c:v>216</c:v>
                </c:pt>
                <c:pt idx="4136">
                  <c:v>227</c:v>
                </c:pt>
                <c:pt idx="4137">
                  <c:v>231</c:v>
                </c:pt>
                <c:pt idx="4138">
                  <c:v>230</c:v>
                </c:pt>
                <c:pt idx="4139">
                  <c:v>224</c:v>
                </c:pt>
                <c:pt idx="4140">
                  <c:v>221</c:v>
                </c:pt>
                <c:pt idx="4141">
                  <c:v>221</c:v>
                </c:pt>
                <c:pt idx="4142">
                  <c:v>225</c:v>
                </c:pt>
                <c:pt idx="4143">
                  <c:v>236</c:v>
                </c:pt>
                <c:pt idx="4144">
                  <c:v>224</c:v>
                </c:pt>
                <c:pt idx="4145">
                  <c:v>224</c:v>
                </c:pt>
                <c:pt idx="4146">
                  <c:v>204</c:v>
                </c:pt>
                <c:pt idx="4147">
                  <c:v>216</c:v>
                </c:pt>
                <c:pt idx="4148">
                  <c:v>212</c:v>
                </c:pt>
                <c:pt idx="4149">
                  <c:v>194</c:v>
                </c:pt>
                <c:pt idx="4150">
                  <c:v>206</c:v>
                </c:pt>
                <c:pt idx="4151">
                  <c:v>205</c:v>
                </c:pt>
                <c:pt idx="4152">
                  <c:v>218</c:v>
                </c:pt>
                <c:pt idx="4153">
                  <c:v>222</c:v>
                </c:pt>
                <c:pt idx="4154">
                  <c:v>215</c:v>
                </c:pt>
                <c:pt idx="4155">
                  <c:v>213</c:v>
                </c:pt>
                <c:pt idx="4156">
                  <c:v>217</c:v>
                </c:pt>
                <c:pt idx="4157">
                  <c:v>219</c:v>
                </c:pt>
                <c:pt idx="4158">
                  <c:v>206</c:v>
                </c:pt>
                <c:pt idx="4159">
                  <c:v>212</c:v>
                </c:pt>
                <c:pt idx="4160">
                  <c:v>212</c:v>
                </c:pt>
                <c:pt idx="4161">
                  <c:v>213</c:v>
                </c:pt>
                <c:pt idx="4162">
                  <c:v>207</c:v>
                </c:pt>
                <c:pt idx="4163">
                  <c:v>214</c:v>
                </c:pt>
                <c:pt idx="4164">
                  <c:v>203</c:v>
                </c:pt>
                <c:pt idx="4165">
                  <c:v>213</c:v>
                </c:pt>
                <c:pt idx="4166">
                  <c:v>194</c:v>
                </c:pt>
                <c:pt idx="4167">
                  <c:v>212</c:v>
                </c:pt>
                <c:pt idx="4168">
                  <c:v>211</c:v>
                </c:pt>
                <c:pt idx="4169">
                  <c:v>207</c:v>
                </c:pt>
                <c:pt idx="4170">
                  <c:v>204</c:v>
                </c:pt>
                <c:pt idx="4171">
                  <c:v>218</c:v>
                </c:pt>
                <c:pt idx="4172">
                  <c:v>221</c:v>
                </c:pt>
                <c:pt idx="4173">
                  <c:v>208</c:v>
                </c:pt>
                <c:pt idx="4174">
                  <c:v>215</c:v>
                </c:pt>
                <c:pt idx="4175">
                  <c:v>208</c:v>
                </c:pt>
                <c:pt idx="4176">
                  <c:v>203</c:v>
                </c:pt>
                <c:pt idx="4177">
                  <c:v>222</c:v>
                </c:pt>
                <c:pt idx="4178">
                  <c:v>219</c:v>
                </c:pt>
                <c:pt idx="4179">
                  <c:v>211</c:v>
                </c:pt>
                <c:pt idx="4180">
                  <c:v>208</c:v>
                </c:pt>
                <c:pt idx="4181">
                  <c:v>218</c:v>
                </c:pt>
                <c:pt idx="4182">
                  <c:v>210</c:v>
                </c:pt>
                <c:pt idx="4183">
                  <c:v>199</c:v>
                </c:pt>
                <c:pt idx="4184">
                  <c:v>214</c:v>
                </c:pt>
                <c:pt idx="4185">
                  <c:v>217</c:v>
                </c:pt>
                <c:pt idx="4186">
                  <c:v>208</c:v>
                </c:pt>
                <c:pt idx="4187">
                  <c:v>212</c:v>
                </c:pt>
                <c:pt idx="4188">
                  <c:v>212</c:v>
                </c:pt>
                <c:pt idx="4189">
                  <c:v>215</c:v>
                </c:pt>
                <c:pt idx="4190">
                  <c:v>211</c:v>
                </c:pt>
                <c:pt idx="4191">
                  <c:v>216</c:v>
                </c:pt>
                <c:pt idx="4192">
                  <c:v>217</c:v>
                </c:pt>
                <c:pt idx="4193">
                  <c:v>220</c:v>
                </c:pt>
                <c:pt idx="4194">
                  <c:v>224</c:v>
                </c:pt>
                <c:pt idx="4195">
                  <c:v>217</c:v>
                </c:pt>
                <c:pt idx="4196">
                  <c:v>222</c:v>
                </c:pt>
                <c:pt idx="4197">
                  <c:v>213</c:v>
                </c:pt>
                <c:pt idx="4198">
                  <c:v>227</c:v>
                </c:pt>
                <c:pt idx="4199">
                  <c:v>216</c:v>
                </c:pt>
                <c:pt idx="4200">
                  <c:v>198</c:v>
                </c:pt>
                <c:pt idx="4201">
                  <c:v>222</c:v>
                </c:pt>
                <c:pt idx="4202">
                  <c:v>220</c:v>
                </c:pt>
                <c:pt idx="4203">
                  <c:v>215</c:v>
                </c:pt>
                <c:pt idx="4204">
                  <c:v>212</c:v>
                </c:pt>
                <c:pt idx="4205">
                  <c:v>199</c:v>
                </c:pt>
                <c:pt idx="4206">
                  <c:v>219</c:v>
                </c:pt>
                <c:pt idx="4207">
                  <c:v>218</c:v>
                </c:pt>
                <c:pt idx="4208">
                  <c:v>223</c:v>
                </c:pt>
                <c:pt idx="4209">
                  <c:v>227</c:v>
                </c:pt>
                <c:pt idx="4210">
                  <c:v>220</c:v>
                </c:pt>
                <c:pt idx="4211">
                  <c:v>225</c:v>
                </c:pt>
                <c:pt idx="4212">
                  <c:v>215</c:v>
                </c:pt>
                <c:pt idx="4213">
                  <c:v>210</c:v>
                </c:pt>
                <c:pt idx="4214">
                  <c:v>217</c:v>
                </c:pt>
                <c:pt idx="4215">
                  <c:v>208</c:v>
                </c:pt>
                <c:pt idx="4216">
                  <c:v>226</c:v>
                </c:pt>
                <c:pt idx="4217">
                  <c:v>220</c:v>
                </c:pt>
                <c:pt idx="4218">
                  <c:v>214</c:v>
                </c:pt>
                <c:pt idx="4219">
                  <c:v>222</c:v>
                </c:pt>
                <c:pt idx="4220">
                  <c:v>213</c:v>
                </c:pt>
                <c:pt idx="4221">
                  <c:v>209</c:v>
                </c:pt>
                <c:pt idx="4222">
                  <c:v>205</c:v>
                </c:pt>
                <c:pt idx="4223">
                  <c:v>213</c:v>
                </c:pt>
                <c:pt idx="4224">
                  <c:v>213</c:v>
                </c:pt>
                <c:pt idx="4225">
                  <c:v>214</c:v>
                </c:pt>
                <c:pt idx="4226">
                  <c:v>202</c:v>
                </c:pt>
                <c:pt idx="4227">
                  <c:v>217</c:v>
                </c:pt>
                <c:pt idx="4228">
                  <c:v>212</c:v>
                </c:pt>
                <c:pt idx="4229">
                  <c:v>215</c:v>
                </c:pt>
                <c:pt idx="4230">
                  <c:v>219</c:v>
                </c:pt>
                <c:pt idx="4231">
                  <c:v>207</c:v>
                </c:pt>
                <c:pt idx="4232">
                  <c:v>218</c:v>
                </c:pt>
                <c:pt idx="4233">
                  <c:v>213</c:v>
                </c:pt>
                <c:pt idx="4234">
                  <c:v>216</c:v>
                </c:pt>
                <c:pt idx="4235">
                  <c:v>209</c:v>
                </c:pt>
                <c:pt idx="4236">
                  <c:v>216</c:v>
                </c:pt>
                <c:pt idx="4237">
                  <c:v>212</c:v>
                </c:pt>
                <c:pt idx="4238">
                  <c:v>208</c:v>
                </c:pt>
                <c:pt idx="4239">
                  <c:v>195</c:v>
                </c:pt>
                <c:pt idx="4240">
                  <c:v>216</c:v>
                </c:pt>
                <c:pt idx="4241">
                  <c:v>222</c:v>
                </c:pt>
                <c:pt idx="4242">
                  <c:v>222</c:v>
                </c:pt>
                <c:pt idx="4243">
                  <c:v>233</c:v>
                </c:pt>
                <c:pt idx="4244">
                  <c:v>233</c:v>
                </c:pt>
                <c:pt idx="4245">
                  <c:v>220</c:v>
                </c:pt>
                <c:pt idx="4246">
                  <c:v>221</c:v>
                </c:pt>
                <c:pt idx="4247">
                  <c:v>207</c:v>
                </c:pt>
                <c:pt idx="4248">
                  <c:v>209</c:v>
                </c:pt>
                <c:pt idx="4249">
                  <c:v>214</c:v>
                </c:pt>
                <c:pt idx="4250">
                  <c:v>212</c:v>
                </c:pt>
                <c:pt idx="4251">
                  <c:v>227</c:v>
                </c:pt>
                <c:pt idx="4252">
                  <c:v>223</c:v>
                </c:pt>
                <c:pt idx="4253">
                  <c:v>224</c:v>
                </c:pt>
                <c:pt idx="4254">
                  <c:v>220</c:v>
                </c:pt>
                <c:pt idx="4255">
                  <c:v>206</c:v>
                </c:pt>
                <c:pt idx="4256">
                  <c:v>218</c:v>
                </c:pt>
                <c:pt idx="4257">
                  <c:v>221</c:v>
                </c:pt>
                <c:pt idx="4258">
                  <c:v>214</c:v>
                </c:pt>
                <c:pt idx="4259">
                  <c:v>203</c:v>
                </c:pt>
                <c:pt idx="4260">
                  <c:v>215</c:v>
                </c:pt>
                <c:pt idx="4261">
                  <c:v>228</c:v>
                </c:pt>
                <c:pt idx="4262">
                  <c:v>214</c:v>
                </c:pt>
                <c:pt idx="4263">
                  <c:v>218</c:v>
                </c:pt>
                <c:pt idx="4264">
                  <c:v>202</c:v>
                </c:pt>
                <c:pt idx="4265">
                  <c:v>214</c:v>
                </c:pt>
                <c:pt idx="4266">
                  <c:v>212</c:v>
                </c:pt>
                <c:pt idx="4267">
                  <c:v>202</c:v>
                </c:pt>
                <c:pt idx="4268">
                  <c:v>206</c:v>
                </c:pt>
                <c:pt idx="4269">
                  <c:v>202</c:v>
                </c:pt>
                <c:pt idx="4270">
                  <c:v>192</c:v>
                </c:pt>
                <c:pt idx="4271">
                  <c:v>206</c:v>
                </c:pt>
                <c:pt idx="4272">
                  <c:v>202</c:v>
                </c:pt>
                <c:pt idx="4273">
                  <c:v>209</c:v>
                </c:pt>
                <c:pt idx="4274">
                  <c:v>216</c:v>
                </c:pt>
                <c:pt idx="4275">
                  <c:v>214</c:v>
                </c:pt>
                <c:pt idx="4276">
                  <c:v>202</c:v>
                </c:pt>
                <c:pt idx="4277">
                  <c:v>195</c:v>
                </c:pt>
                <c:pt idx="4278">
                  <c:v>190</c:v>
                </c:pt>
                <c:pt idx="4279">
                  <c:v>207</c:v>
                </c:pt>
                <c:pt idx="4280">
                  <c:v>205</c:v>
                </c:pt>
                <c:pt idx="4281">
                  <c:v>197</c:v>
                </c:pt>
                <c:pt idx="4282">
                  <c:v>207</c:v>
                </c:pt>
                <c:pt idx="4283">
                  <c:v>215</c:v>
                </c:pt>
                <c:pt idx="4284">
                  <c:v>208</c:v>
                </c:pt>
                <c:pt idx="4285">
                  <c:v>206</c:v>
                </c:pt>
                <c:pt idx="4286">
                  <c:v>213</c:v>
                </c:pt>
                <c:pt idx="4287">
                  <c:v>215</c:v>
                </c:pt>
                <c:pt idx="4288">
                  <c:v>206</c:v>
                </c:pt>
                <c:pt idx="4289">
                  <c:v>215</c:v>
                </c:pt>
                <c:pt idx="4290">
                  <c:v>219</c:v>
                </c:pt>
                <c:pt idx="4291">
                  <c:v>222</c:v>
                </c:pt>
                <c:pt idx="4292">
                  <c:v>211</c:v>
                </c:pt>
                <c:pt idx="4293">
                  <c:v>209</c:v>
                </c:pt>
                <c:pt idx="4294">
                  <c:v>214</c:v>
                </c:pt>
                <c:pt idx="4295">
                  <c:v>215</c:v>
                </c:pt>
                <c:pt idx="4296">
                  <c:v>215</c:v>
                </c:pt>
                <c:pt idx="4297">
                  <c:v>208</c:v>
                </c:pt>
                <c:pt idx="4298">
                  <c:v>219</c:v>
                </c:pt>
                <c:pt idx="4299">
                  <c:v>213</c:v>
                </c:pt>
                <c:pt idx="4300">
                  <c:v>223</c:v>
                </c:pt>
                <c:pt idx="4301">
                  <c:v>216</c:v>
                </c:pt>
                <c:pt idx="4302">
                  <c:v>210</c:v>
                </c:pt>
                <c:pt idx="4303">
                  <c:v>218</c:v>
                </c:pt>
                <c:pt idx="4304">
                  <c:v>217</c:v>
                </c:pt>
                <c:pt idx="4305">
                  <c:v>207</c:v>
                </c:pt>
                <c:pt idx="4306">
                  <c:v>218</c:v>
                </c:pt>
                <c:pt idx="4307">
                  <c:v>215</c:v>
                </c:pt>
                <c:pt idx="4308">
                  <c:v>208</c:v>
                </c:pt>
                <c:pt idx="4309">
                  <c:v>213</c:v>
                </c:pt>
                <c:pt idx="4310">
                  <c:v>233</c:v>
                </c:pt>
                <c:pt idx="4311">
                  <c:v>207</c:v>
                </c:pt>
                <c:pt idx="4312">
                  <c:v>215</c:v>
                </c:pt>
                <c:pt idx="4313">
                  <c:v>219</c:v>
                </c:pt>
                <c:pt idx="4314">
                  <c:v>204</c:v>
                </c:pt>
                <c:pt idx="4315">
                  <c:v>213</c:v>
                </c:pt>
                <c:pt idx="4316">
                  <c:v>219</c:v>
                </c:pt>
                <c:pt idx="4317">
                  <c:v>212</c:v>
                </c:pt>
                <c:pt idx="4318">
                  <c:v>214</c:v>
                </c:pt>
                <c:pt idx="4319">
                  <c:v>206</c:v>
                </c:pt>
                <c:pt idx="4320">
                  <c:v>210</c:v>
                </c:pt>
                <c:pt idx="4321">
                  <c:v>210</c:v>
                </c:pt>
                <c:pt idx="4322">
                  <c:v>205</c:v>
                </c:pt>
                <c:pt idx="4323">
                  <c:v>201</c:v>
                </c:pt>
                <c:pt idx="4324">
                  <c:v>216</c:v>
                </c:pt>
                <c:pt idx="4325">
                  <c:v>219</c:v>
                </c:pt>
                <c:pt idx="4326">
                  <c:v>219</c:v>
                </c:pt>
                <c:pt idx="4327">
                  <c:v>221</c:v>
                </c:pt>
                <c:pt idx="4328">
                  <c:v>227</c:v>
                </c:pt>
                <c:pt idx="4329">
                  <c:v>220</c:v>
                </c:pt>
                <c:pt idx="4330">
                  <c:v>203</c:v>
                </c:pt>
                <c:pt idx="4331">
                  <c:v>219</c:v>
                </c:pt>
                <c:pt idx="4332">
                  <c:v>220</c:v>
                </c:pt>
                <c:pt idx="4333">
                  <c:v>218</c:v>
                </c:pt>
                <c:pt idx="4334">
                  <c:v>217</c:v>
                </c:pt>
                <c:pt idx="4335">
                  <c:v>208</c:v>
                </c:pt>
                <c:pt idx="4336">
                  <c:v>216</c:v>
                </c:pt>
                <c:pt idx="4337">
                  <c:v>211</c:v>
                </c:pt>
                <c:pt idx="4338">
                  <c:v>215</c:v>
                </c:pt>
                <c:pt idx="4339">
                  <c:v>205</c:v>
                </c:pt>
                <c:pt idx="4340">
                  <c:v>210</c:v>
                </c:pt>
                <c:pt idx="4341">
                  <c:v>200</c:v>
                </c:pt>
                <c:pt idx="4342">
                  <c:v>207</c:v>
                </c:pt>
                <c:pt idx="4343">
                  <c:v>206</c:v>
                </c:pt>
                <c:pt idx="4344">
                  <c:v>206</c:v>
                </c:pt>
                <c:pt idx="4345">
                  <c:v>208</c:v>
                </c:pt>
                <c:pt idx="4346">
                  <c:v>211</c:v>
                </c:pt>
                <c:pt idx="4347">
                  <c:v>211</c:v>
                </c:pt>
                <c:pt idx="4348">
                  <c:v>208</c:v>
                </c:pt>
                <c:pt idx="4349">
                  <c:v>212</c:v>
                </c:pt>
                <c:pt idx="4350">
                  <c:v>216</c:v>
                </c:pt>
                <c:pt idx="4351">
                  <c:v>207</c:v>
                </c:pt>
                <c:pt idx="4352">
                  <c:v>206</c:v>
                </c:pt>
                <c:pt idx="4353">
                  <c:v>197</c:v>
                </c:pt>
                <c:pt idx="4354">
                  <c:v>200</c:v>
                </c:pt>
                <c:pt idx="4355">
                  <c:v>205</c:v>
                </c:pt>
                <c:pt idx="4356">
                  <c:v>204</c:v>
                </c:pt>
                <c:pt idx="4357">
                  <c:v>199</c:v>
                </c:pt>
                <c:pt idx="4358">
                  <c:v>215</c:v>
                </c:pt>
                <c:pt idx="4359">
                  <c:v>192</c:v>
                </c:pt>
                <c:pt idx="4360">
                  <c:v>193</c:v>
                </c:pt>
                <c:pt idx="4361">
                  <c:v>187</c:v>
                </c:pt>
                <c:pt idx="4362">
                  <c:v>195</c:v>
                </c:pt>
                <c:pt idx="4363">
                  <c:v>185</c:v>
                </c:pt>
                <c:pt idx="4364">
                  <c:v>203</c:v>
                </c:pt>
                <c:pt idx="4365">
                  <c:v>189</c:v>
                </c:pt>
                <c:pt idx="4366">
                  <c:v>203</c:v>
                </c:pt>
                <c:pt idx="4367">
                  <c:v>190</c:v>
                </c:pt>
                <c:pt idx="4368">
                  <c:v>184</c:v>
                </c:pt>
                <c:pt idx="4369">
                  <c:v>183</c:v>
                </c:pt>
                <c:pt idx="4370">
                  <c:v>198</c:v>
                </c:pt>
                <c:pt idx="4371">
                  <c:v>211</c:v>
                </c:pt>
                <c:pt idx="4372">
                  <c:v>207</c:v>
                </c:pt>
                <c:pt idx="4373">
                  <c:v>202</c:v>
                </c:pt>
                <c:pt idx="4374">
                  <c:v>204</c:v>
                </c:pt>
                <c:pt idx="4375">
                  <c:v>207</c:v>
                </c:pt>
                <c:pt idx="4376">
                  <c:v>194</c:v>
                </c:pt>
                <c:pt idx="4377">
                  <c:v>199</c:v>
                </c:pt>
                <c:pt idx="4378">
                  <c:v>206</c:v>
                </c:pt>
                <c:pt idx="4379">
                  <c:v>197</c:v>
                </c:pt>
                <c:pt idx="4380">
                  <c:v>207</c:v>
                </c:pt>
                <c:pt idx="4381">
                  <c:v>199</c:v>
                </c:pt>
                <c:pt idx="4382">
                  <c:v>212</c:v>
                </c:pt>
                <c:pt idx="4383">
                  <c:v>210</c:v>
                </c:pt>
                <c:pt idx="4384">
                  <c:v>196</c:v>
                </c:pt>
                <c:pt idx="4385">
                  <c:v>196</c:v>
                </c:pt>
                <c:pt idx="4386">
                  <c:v>201</c:v>
                </c:pt>
                <c:pt idx="4387">
                  <c:v>190</c:v>
                </c:pt>
                <c:pt idx="4388">
                  <c:v>211</c:v>
                </c:pt>
                <c:pt idx="4389">
                  <c:v>195</c:v>
                </c:pt>
                <c:pt idx="4390">
                  <c:v>186</c:v>
                </c:pt>
                <c:pt idx="4391">
                  <c:v>196</c:v>
                </c:pt>
                <c:pt idx="4392">
                  <c:v>186</c:v>
                </c:pt>
                <c:pt idx="4393">
                  <c:v>204</c:v>
                </c:pt>
                <c:pt idx="4394">
                  <c:v>200</c:v>
                </c:pt>
                <c:pt idx="4395">
                  <c:v>203</c:v>
                </c:pt>
                <c:pt idx="4396">
                  <c:v>199</c:v>
                </c:pt>
                <c:pt idx="4397">
                  <c:v>214</c:v>
                </c:pt>
                <c:pt idx="4398">
                  <c:v>195</c:v>
                </c:pt>
                <c:pt idx="4399">
                  <c:v>211</c:v>
                </c:pt>
                <c:pt idx="4400">
                  <c:v>197</c:v>
                </c:pt>
                <c:pt idx="4401">
                  <c:v>199</c:v>
                </c:pt>
                <c:pt idx="4402">
                  <c:v>200</c:v>
                </c:pt>
                <c:pt idx="4403">
                  <c:v>196</c:v>
                </c:pt>
                <c:pt idx="4404">
                  <c:v>201</c:v>
                </c:pt>
                <c:pt idx="4405">
                  <c:v>196</c:v>
                </c:pt>
                <c:pt idx="4406">
                  <c:v>192</c:v>
                </c:pt>
                <c:pt idx="4407">
                  <c:v>199</c:v>
                </c:pt>
                <c:pt idx="4408">
                  <c:v>189</c:v>
                </c:pt>
                <c:pt idx="4409">
                  <c:v>196</c:v>
                </c:pt>
                <c:pt idx="4410">
                  <c:v>200</c:v>
                </c:pt>
                <c:pt idx="4411">
                  <c:v>199</c:v>
                </c:pt>
                <c:pt idx="4412">
                  <c:v>194</c:v>
                </c:pt>
                <c:pt idx="4413">
                  <c:v>215</c:v>
                </c:pt>
                <c:pt idx="4414">
                  <c:v>200</c:v>
                </c:pt>
                <c:pt idx="4415">
                  <c:v>208</c:v>
                </c:pt>
                <c:pt idx="4416">
                  <c:v>207</c:v>
                </c:pt>
                <c:pt idx="4417">
                  <c:v>202</c:v>
                </c:pt>
                <c:pt idx="4418">
                  <c:v>205</c:v>
                </c:pt>
                <c:pt idx="4419">
                  <c:v>209</c:v>
                </c:pt>
                <c:pt idx="4420">
                  <c:v>195</c:v>
                </c:pt>
                <c:pt idx="4421">
                  <c:v>194</c:v>
                </c:pt>
                <c:pt idx="4422">
                  <c:v>214</c:v>
                </c:pt>
                <c:pt idx="4423">
                  <c:v>201</c:v>
                </c:pt>
                <c:pt idx="4424">
                  <c:v>196</c:v>
                </c:pt>
                <c:pt idx="4425">
                  <c:v>210</c:v>
                </c:pt>
                <c:pt idx="4426">
                  <c:v>205</c:v>
                </c:pt>
                <c:pt idx="4427">
                  <c:v>215</c:v>
                </c:pt>
                <c:pt idx="4428">
                  <c:v>199</c:v>
                </c:pt>
                <c:pt idx="4429">
                  <c:v>214</c:v>
                </c:pt>
                <c:pt idx="4430">
                  <c:v>212</c:v>
                </c:pt>
                <c:pt idx="4431">
                  <c:v>214</c:v>
                </c:pt>
                <c:pt idx="4432">
                  <c:v>216</c:v>
                </c:pt>
                <c:pt idx="4433">
                  <c:v>216</c:v>
                </c:pt>
                <c:pt idx="4434">
                  <c:v>226</c:v>
                </c:pt>
                <c:pt idx="4435">
                  <c:v>221</c:v>
                </c:pt>
                <c:pt idx="4436">
                  <c:v>220</c:v>
                </c:pt>
                <c:pt idx="4437">
                  <c:v>215</c:v>
                </c:pt>
                <c:pt idx="4438">
                  <c:v>217</c:v>
                </c:pt>
                <c:pt idx="4439">
                  <c:v>207</c:v>
                </c:pt>
                <c:pt idx="4440">
                  <c:v>219</c:v>
                </c:pt>
                <c:pt idx="4441">
                  <c:v>217</c:v>
                </c:pt>
                <c:pt idx="4442">
                  <c:v>224</c:v>
                </c:pt>
                <c:pt idx="4443">
                  <c:v>233</c:v>
                </c:pt>
                <c:pt idx="4444">
                  <c:v>229</c:v>
                </c:pt>
                <c:pt idx="4445">
                  <c:v>228</c:v>
                </c:pt>
                <c:pt idx="4446">
                  <c:v>213</c:v>
                </c:pt>
                <c:pt idx="4447">
                  <c:v>212</c:v>
                </c:pt>
                <c:pt idx="4448">
                  <c:v>214</c:v>
                </c:pt>
                <c:pt idx="4449">
                  <c:v>231</c:v>
                </c:pt>
                <c:pt idx="4450">
                  <c:v>228</c:v>
                </c:pt>
                <c:pt idx="4451">
                  <c:v>221</c:v>
                </c:pt>
                <c:pt idx="4452">
                  <c:v>226</c:v>
                </c:pt>
                <c:pt idx="4453">
                  <c:v>214</c:v>
                </c:pt>
                <c:pt idx="4454">
                  <c:v>204</c:v>
                </c:pt>
                <c:pt idx="4455">
                  <c:v>201</c:v>
                </c:pt>
                <c:pt idx="4456">
                  <c:v>209</c:v>
                </c:pt>
                <c:pt idx="4457">
                  <c:v>212</c:v>
                </c:pt>
                <c:pt idx="4458">
                  <c:v>199</c:v>
                </c:pt>
                <c:pt idx="4459">
                  <c:v>209</c:v>
                </c:pt>
                <c:pt idx="4460">
                  <c:v>211</c:v>
                </c:pt>
                <c:pt idx="4461">
                  <c:v>209</c:v>
                </c:pt>
                <c:pt idx="4462">
                  <c:v>202</c:v>
                </c:pt>
                <c:pt idx="4463">
                  <c:v>206</c:v>
                </c:pt>
                <c:pt idx="4464">
                  <c:v>222</c:v>
                </c:pt>
                <c:pt idx="4465">
                  <c:v>226</c:v>
                </c:pt>
                <c:pt idx="4466">
                  <c:v>220</c:v>
                </c:pt>
                <c:pt idx="4467">
                  <c:v>213</c:v>
                </c:pt>
                <c:pt idx="4468">
                  <c:v>218</c:v>
                </c:pt>
                <c:pt idx="4469">
                  <c:v>227</c:v>
                </c:pt>
                <c:pt idx="4470">
                  <c:v>218</c:v>
                </c:pt>
                <c:pt idx="4471">
                  <c:v>215</c:v>
                </c:pt>
                <c:pt idx="4472">
                  <c:v>220</c:v>
                </c:pt>
                <c:pt idx="4473">
                  <c:v>221</c:v>
                </c:pt>
                <c:pt idx="4474">
                  <c:v>212</c:v>
                </c:pt>
                <c:pt idx="4475">
                  <c:v>222</c:v>
                </c:pt>
                <c:pt idx="4476">
                  <c:v>216</c:v>
                </c:pt>
                <c:pt idx="4477">
                  <c:v>214</c:v>
                </c:pt>
                <c:pt idx="4478">
                  <c:v>224</c:v>
                </c:pt>
                <c:pt idx="4479">
                  <c:v>216</c:v>
                </c:pt>
                <c:pt idx="4480">
                  <c:v>231</c:v>
                </c:pt>
                <c:pt idx="4481">
                  <c:v>221</c:v>
                </c:pt>
                <c:pt idx="4482">
                  <c:v>211</c:v>
                </c:pt>
                <c:pt idx="4483">
                  <c:v>215</c:v>
                </c:pt>
                <c:pt idx="4484">
                  <c:v>208</c:v>
                </c:pt>
                <c:pt idx="4485">
                  <c:v>197</c:v>
                </c:pt>
                <c:pt idx="4486">
                  <c:v>210</c:v>
                </c:pt>
                <c:pt idx="4487">
                  <c:v>211</c:v>
                </c:pt>
                <c:pt idx="4488">
                  <c:v>214</c:v>
                </c:pt>
                <c:pt idx="4489">
                  <c:v>222</c:v>
                </c:pt>
                <c:pt idx="4490">
                  <c:v>219</c:v>
                </c:pt>
                <c:pt idx="4491">
                  <c:v>208</c:v>
                </c:pt>
                <c:pt idx="4492">
                  <c:v>204</c:v>
                </c:pt>
                <c:pt idx="4493">
                  <c:v>204</c:v>
                </c:pt>
                <c:pt idx="4494">
                  <c:v>213</c:v>
                </c:pt>
                <c:pt idx="4495">
                  <c:v>206</c:v>
                </c:pt>
                <c:pt idx="4496">
                  <c:v>228</c:v>
                </c:pt>
                <c:pt idx="4497">
                  <c:v>221</c:v>
                </c:pt>
                <c:pt idx="4498">
                  <c:v>224</c:v>
                </c:pt>
                <c:pt idx="4499">
                  <c:v>239</c:v>
                </c:pt>
                <c:pt idx="4500">
                  <c:v>224</c:v>
                </c:pt>
                <c:pt idx="4501">
                  <c:v>231</c:v>
                </c:pt>
                <c:pt idx="4502">
                  <c:v>223</c:v>
                </c:pt>
                <c:pt idx="4503">
                  <c:v>230</c:v>
                </c:pt>
                <c:pt idx="4504">
                  <c:v>212</c:v>
                </c:pt>
                <c:pt idx="4505">
                  <c:v>215</c:v>
                </c:pt>
                <c:pt idx="4506">
                  <c:v>229</c:v>
                </c:pt>
                <c:pt idx="4507">
                  <c:v>221</c:v>
                </c:pt>
                <c:pt idx="4508">
                  <c:v>225</c:v>
                </c:pt>
                <c:pt idx="4509">
                  <c:v>233</c:v>
                </c:pt>
                <c:pt idx="4510">
                  <c:v>231</c:v>
                </c:pt>
                <c:pt idx="4511">
                  <c:v>224</c:v>
                </c:pt>
                <c:pt idx="4512">
                  <c:v>227</c:v>
                </c:pt>
                <c:pt idx="4513">
                  <c:v>208</c:v>
                </c:pt>
                <c:pt idx="4514">
                  <c:v>205</c:v>
                </c:pt>
                <c:pt idx="4515">
                  <c:v>229</c:v>
                </c:pt>
                <c:pt idx="4516">
                  <c:v>216</c:v>
                </c:pt>
                <c:pt idx="4517">
                  <c:v>213</c:v>
                </c:pt>
                <c:pt idx="4518">
                  <c:v>229</c:v>
                </c:pt>
                <c:pt idx="4519">
                  <c:v>230</c:v>
                </c:pt>
                <c:pt idx="4520">
                  <c:v>213</c:v>
                </c:pt>
                <c:pt idx="4521">
                  <c:v>198</c:v>
                </c:pt>
                <c:pt idx="4522">
                  <c:v>209</c:v>
                </c:pt>
                <c:pt idx="4523">
                  <c:v>207</c:v>
                </c:pt>
                <c:pt idx="4524">
                  <c:v>192</c:v>
                </c:pt>
                <c:pt idx="4525">
                  <c:v>201</c:v>
                </c:pt>
                <c:pt idx="4526">
                  <c:v>211</c:v>
                </c:pt>
                <c:pt idx="4527">
                  <c:v>210</c:v>
                </c:pt>
                <c:pt idx="4528">
                  <c:v>216</c:v>
                </c:pt>
                <c:pt idx="4529">
                  <c:v>202</c:v>
                </c:pt>
                <c:pt idx="4530">
                  <c:v>206</c:v>
                </c:pt>
                <c:pt idx="4531">
                  <c:v>216</c:v>
                </c:pt>
                <c:pt idx="4532">
                  <c:v>225</c:v>
                </c:pt>
                <c:pt idx="4533">
                  <c:v>208</c:v>
                </c:pt>
                <c:pt idx="4534">
                  <c:v>208</c:v>
                </c:pt>
                <c:pt idx="4535">
                  <c:v>184</c:v>
                </c:pt>
                <c:pt idx="4536">
                  <c:v>195</c:v>
                </c:pt>
                <c:pt idx="4537">
                  <c:v>204</c:v>
                </c:pt>
                <c:pt idx="4538">
                  <c:v>206</c:v>
                </c:pt>
                <c:pt idx="4539">
                  <c:v>204</c:v>
                </c:pt>
                <c:pt idx="4540">
                  <c:v>208</c:v>
                </c:pt>
                <c:pt idx="4541">
                  <c:v>197</c:v>
                </c:pt>
                <c:pt idx="4542">
                  <c:v>198</c:v>
                </c:pt>
                <c:pt idx="4543">
                  <c:v>205</c:v>
                </c:pt>
                <c:pt idx="4544">
                  <c:v>205</c:v>
                </c:pt>
                <c:pt idx="4545">
                  <c:v>200</c:v>
                </c:pt>
                <c:pt idx="4546">
                  <c:v>204</c:v>
                </c:pt>
                <c:pt idx="4547">
                  <c:v>209</c:v>
                </c:pt>
                <c:pt idx="4548">
                  <c:v>210</c:v>
                </c:pt>
                <c:pt idx="4549">
                  <c:v>195</c:v>
                </c:pt>
                <c:pt idx="4550">
                  <c:v>203</c:v>
                </c:pt>
                <c:pt idx="4551">
                  <c:v>207</c:v>
                </c:pt>
                <c:pt idx="4552">
                  <c:v>190</c:v>
                </c:pt>
                <c:pt idx="4553">
                  <c:v>192</c:v>
                </c:pt>
                <c:pt idx="4554">
                  <c:v>200</c:v>
                </c:pt>
                <c:pt idx="4555">
                  <c:v>203</c:v>
                </c:pt>
                <c:pt idx="4556">
                  <c:v>206</c:v>
                </c:pt>
                <c:pt idx="4557">
                  <c:v>204</c:v>
                </c:pt>
                <c:pt idx="4558">
                  <c:v>207</c:v>
                </c:pt>
                <c:pt idx="4559">
                  <c:v>214</c:v>
                </c:pt>
                <c:pt idx="4560">
                  <c:v>200</c:v>
                </c:pt>
                <c:pt idx="4561">
                  <c:v>200</c:v>
                </c:pt>
                <c:pt idx="4562">
                  <c:v>215</c:v>
                </c:pt>
                <c:pt idx="4563">
                  <c:v>217</c:v>
                </c:pt>
                <c:pt idx="4564">
                  <c:v>207</c:v>
                </c:pt>
                <c:pt idx="4565">
                  <c:v>215</c:v>
                </c:pt>
                <c:pt idx="4566">
                  <c:v>221</c:v>
                </c:pt>
                <c:pt idx="4567">
                  <c:v>213</c:v>
                </c:pt>
                <c:pt idx="4568">
                  <c:v>219</c:v>
                </c:pt>
                <c:pt idx="4569">
                  <c:v>214</c:v>
                </c:pt>
                <c:pt idx="4570">
                  <c:v>226</c:v>
                </c:pt>
                <c:pt idx="4571">
                  <c:v>216</c:v>
                </c:pt>
                <c:pt idx="4572">
                  <c:v>227</c:v>
                </c:pt>
                <c:pt idx="4573">
                  <c:v>217</c:v>
                </c:pt>
                <c:pt idx="4574">
                  <c:v>219</c:v>
                </c:pt>
                <c:pt idx="4575">
                  <c:v>216</c:v>
                </c:pt>
                <c:pt idx="4576">
                  <c:v>214</c:v>
                </c:pt>
                <c:pt idx="4577">
                  <c:v>225</c:v>
                </c:pt>
                <c:pt idx="4578">
                  <c:v>221</c:v>
                </c:pt>
                <c:pt idx="4579">
                  <c:v>219</c:v>
                </c:pt>
                <c:pt idx="4580">
                  <c:v>222</c:v>
                </c:pt>
                <c:pt idx="4581">
                  <c:v>222</c:v>
                </c:pt>
                <c:pt idx="4582">
                  <c:v>213</c:v>
                </c:pt>
                <c:pt idx="4583">
                  <c:v>219</c:v>
                </c:pt>
                <c:pt idx="4584">
                  <c:v>218</c:v>
                </c:pt>
                <c:pt idx="4585">
                  <c:v>221</c:v>
                </c:pt>
                <c:pt idx="4586">
                  <c:v>212</c:v>
                </c:pt>
                <c:pt idx="4587">
                  <c:v>221</c:v>
                </c:pt>
                <c:pt idx="4588">
                  <c:v>226</c:v>
                </c:pt>
                <c:pt idx="4589">
                  <c:v>224</c:v>
                </c:pt>
                <c:pt idx="4590">
                  <c:v>231</c:v>
                </c:pt>
                <c:pt idx="4591">
                  <c:v>213</c:v>
                </c:pt>
                <c:pt idx="4592">
                  <c:v>214</c:v>
                </c:pt>
                <c:pt idx="4593">
                  <c:v>199</c:v>
                </c:pt>
                <c:pt idx="4594">
                  <c:v>218</c:v>
                </c:pt>
                <c:pt idx="4595">
                  <c:v>207</c:v>
                </c:pt>
                <c:pt idx="4596">
                  <c:v>206</c:v>
                </c:pt>
                <c:pt idx="4597">
                  <c:v>216</c:v>
                </c:pt>
                <c:pt idx="4598">
                  <c:v>209</c:v>
                </c:pt>
                <c:pt idx="4599">
                  <c:v>220</c:v>
                </c:pt>
                <c:pt idx="4600">
                  <c:v>208</c:v>
                </c:pt>
                <c:pt idx="4601">
                  <c:v>216</c:v>
                </c:pt>
                <c:pt idx="4602">
                  <c:v>220</c:v>
                </c:pt>
                <c:pt idx="4603">
                  <c:v>222</c:v>
                </c:pt>
                <c:pt idx="4604">
                  <c:v>216</c:v>
                </c:pt>
                <c:pt idx="4605">
                  <c:v>221</c:v>
                </c:pt>
                <c:pt idx="4606">
                  <c:v>212</c:v>
                </c:pt>
                <c:pt idx="4607">
                  <c:v>218</c:v>
                </c:pt>
                <c:pt idx="4608">
                  <c:v>214</c:v>
                </c:pt>
                <c:pt idx="4609">
                  <c:v>225</c:v>
                </c:pt>
                <c:pt idx="4610">
                  <c:v>212</c:v>
                </c:pt>
                <c:pt idx="4611">
                  <c:v>213</c:v>
                </c:pt>
                <c:pt idx="4612">
                  <c:v>213</c:v>
                </c:pt>
                <c:pt idx="4613">
                  <c:v>204</c:v>
                </c:pt>
                <c:pt idx="4614">
                  <c:v>215</c:v>
                </c:pt>
                <c:pt idx="4615">
                  <c:v>215</c:v>
                </c:pt>
                <c:pt idx="4616">
                  <c:v>211</c:v>
                </c:pt>
                <c:pt idx="4617">
                  <c:v>214</c:v>
                </c:pt>
                <c:pt idx="4618">
                  <c:v>212</c:v>
                </c:pt>
                <c:pt idx="4619">
                  <c:v>219</c:v>
                </c:pt>
                <c:pt idx="4620">
                  <c:v>222</c:v>
                </c:pt>
                <c:pt idx="4621">
                  <c:v>232</c:v>
                </c:pt>
                <c:pt idx="4622">
                  <c:v>225</c:v>
                </c:pt>
                <c:pt idx="4623">
                  <c:v>225</c:v>
                </c:pt>
                <c:pt idx="4624">
                  <c:v>224</c:v>
                </c:pt>
                <c:pt idx="4625">
                  <c:v>237</c:v>
                </c:pt>
                <c:pt idx="4626">
                  <c:v>228</c:v>
                </c:pt>
                <c:pt idx="4627">
                  <c:v>227</c:v>
                </c:pt>
                <c:pt idx="4628">
                  <c:v>227</c:v>
                </c:pt>
                <c:pt idx="4629">
                  <c:v>226</c:v>
                </c:pt>
                <c:pt idx="4630">
                  <c:v>224</c:v>
                </c:pt>
                <c:pt idx="4631">
                  <c:v>217</c:v>
                </c:pt>
                <c:pt idx="4632">
                  <c:v>208</c:v>
                </c:pt>
                <c:pt idx="4633">
                  <c:v>210</c:v>
                </c:pt>
                <c:pt idx="4634">
                  <c:v>207</c:v>
                </c:pt>
                <c:pt idx="4635">
                  <c:v>209</c:v>
                </c:pt>
                <c:pt idx="4636">
                  <c:v>210</c:v>
                </c:pt>
                <c:pt idx="4637">
                  <c:v>216</c:v>
                </c:pt>
                <c:pt idx="4638">
                  <c:v>214</c:v>
                </c:pt>
                <c:pt idx="4639">
                  <c:v>219</c:v>
                </c:pt>
                <c:pt idx="4640">
                  <c:v>215</c:v>
                </c:pt>
                <c:pt idx="4641">
                  <c:v>220</c:v>
                </c:pt>
                <c:pt idx="4642">
                  <c:v>216</c:v>
                </c:pt>
                <c:pt idx="4643">
                  <c:v>226</c:v>
                </c:pt>
                <c:pt idx="4644">
                  <c:v>233</c:v>
                </c:pt>
                <c:pt idx="4645">
                  <c:v>220</c:v>
                </c:pt>
                <c:pt idx="4646">
                  <c:v>228</c:v>
                </c:pt>
                <c:pt idx="4647">
                  <c:v>231</c:v>
                </c:pt>
                <c:pt idx="4648">
                  <c:v>226</c:v>
                </c:pt>
                <c:pt idx="4649">
                  <c:v>223</c:v>
                </c:pt>
                <c:pt idx="4650">
                  <c:v>226</c:v>
                </c:pt>
                <c:pt idx="4651">
                  <c:v>222</c:v>
                </c:pt>
                <c:pt idx="4652">
                  <c:v>224</c:v>
                </c:pt>
                <c:pt idx="4653">
                  <c:v>208</c:v>
                </c:pt>
                <c:pt idx="4654">
                  <c:v>215</c:v>
                </c:pt>
                <c:pt idx="4655">
                  <c:v>207</c:v>
                </c:pt>
                <c:pt idx="4656">
                  <c:v>206</c:v>
                </c:pt>
                <c:pt idx="4657">
                  <c:v>224</c:v>
                </c:pt>
                <c:pt idx="4658">
                  <c:v>220</c:v>
                </c:pt>
                <c:pt idx="4659">
                  <c:v>213</c:v>
                </c:pt>
                <c:pt idx="4660">
                  <c:v>218</c:v>
                </c:pt>
                <c:pt idx="4661">
                  <c:v>219</c:v>
                </c:pt>
                <c:pt idx="4662">
                  <c:v>221</c:v>
                </c:pt>
                <c:pt idx="4663">
                  <c:v>215</c:v>
                </c:pt>
                <c:pt idx="4664">
                  <c:v>221</c:v>
                </c:pt>
                <c:pt idx="4665">
                  <c:v>221</c:v>
                </c:pt>
                <c:pt idx="4666">
                  <c:v>221</c:v>
                </c:pt>
                <c:pt idx="4667">
                  <c:v>215</c:v>
                </c:pt>
                <c:pt idx="4668">
                  <c:v>217</c:v>
                </c:pt>
                <c:pt idx="4669">
                  <c:v>205</c:v>
                </c:pt>
                <c:pt idx="4670">
                  <c:v>204</c:v>
                </c:pt>
                <c:pt idx="4671">
                  <c:v>216</c:v>
                </c:pt>
                <c:pt idx="4672">
                  <c:v>214</c:v>
                </c:pt>
                <c:pt idx="4673">
                  <c:v>214</c:v>
                </c:pt>
                <c:pt idx="4674">
                  <c:v>210</c:v>
                </c:pt>
                <c:pt idx="4675">
                  <c:v>206</c:v>
                </c:pt>
                <c:pt idx="4676">
                  <c:v>213</c:v>
                </c:pt>
                <c:pt idx="4677">
                  <c:v>208</c:v>
                </c:pt>
                <c:pt idx="4678">
                  <c:v>204</c:v>
                </c:pt>
                <c:pt idx="4679">
                  <c:v>210</c:v>
                </c:pt>
                <c:pt idx="4680">
                  <c:v>194</c:v>
                </c:pt>
                <c:pt idx="4681">
                  <c:v>195</c:v>
                </c:pt>
                <c:pt idx="4682">
                  <c:v>197</c:v>
                </c:pt>
                <c:pt idx="4683">
                  <c:v>201</c:v>
                </c:pt>
                <c:pt idx="4684">
                  <c:v>206</c:v>
                </c:pt>
                <c:pt idx="4685">
                  <c:v>207</c:v>
                </c:pt>
                <c:pt idx="4686">
                  <c:v>205</c:v>
                </c:pt>
                <c:pt idx="4687">
                  <c:v>200</c:v>
                </c:pt>
                <c:pt idx="4688">
                  <c:v>209</c:v>
                </c:pt>
                <c:pt idx="4689">
                  <c:v>217</c:v>
                </c:pt>
                <c:pt idx="4690">
                  <c:v>204</c:v>
                </c:pt>
                <c:pt idx="4691">
                  <c:v>199</c:v>
                </c:pt>
                <c:pt idx="4692">
                  <c:v>198</c:v>
                </c:pt>
                <c:pt idx="4693">
                  <c:v>207</c:v>
                </c:pt>
                <c:pt idx="4694">
                  <c:v>213</c:v>
                </c:pt>
                <c:pt idx="4695">
                  <c:v>189</c:v>
                </c:pt>
                <c:pt idx="4696">
                  <c:v>195</c:v>
                </c:pt>
                <c:pt idx="4697">
                  <c:v>201</c:v>
                </c:pt>
                <c:pt idx="4698">
                  <c:v>194</c:v>
                </c:pt>
                <c:pt idx="4699">
                  <c:v>197</c:v>
                </c:pt>
                <c:pt idx="4700">
                  <c:v>213</c:v>
                </c:pt>
                <c:pt idx="4701">
                  <c:v>214</c:v>
                </c:pt>
                <c:pt idx="4702">
                  <c:v>207</c:v>
                </c:pt>
                <c:pt idx="4703">
                  <c:v>215</c:v>
                </c:pt>
                <c:pt idx="4704">
                  <c:v>214</c:v>
                </c:pt>
                <c:pt idx="4705">
                  <c:v>219</c:v>
                </c:pt>
                <c:pt idx="4706">
                  <c:v>208</c:v>
                </c:pt>
                <c:pt idx="4707">
                  <c:v>211</c:v>
                </c:pt>
                <c:pt idx="4708">
                  <c:v>200</c:v>
                </c:pt>
                <c:pt idx="4709">
                  <c:v>210</c:v>
                </c:pt>
                <c:pt idx="4710">
                  <c:v>216</c:v>
                </c:pt>
                <c:pt idx="4711">
                  <c:v>192</c:v>
                </c:pt>
                <c:pt idx="4712">
                  <c:v>199</c:v>
                </c:pt>
                <c:pt idx="4713">
                  <c:v>204</c:v>
                </c:pt>
                <c:pt idx="4714">
                  <c:v>202</c:v>
                </c:pt>
                <c:pt idx="4715">
                  <c:v>210</c:v>
                </c:pt>
                <c:pt idx="4716">
                  <c:v>212</c:v>
                </c:pt>
                <c:pt idx="4717">
                  <c:v>207</c:v>
                </c:pt>
                <c:pt idx="4718">
                  <c:v>217</c:v>
                </c:pt>
                <c:pt idx="4719">
                  <c:v>211</c:v>
                </c:pt>
                <c:pt idx="4720">
                  <c:v>209</c:v>
                </c:pt>
                <c:pt idx="4721">
                  <c:v>221</c:v>
                </c:pt>
                <c:pt idx="4722">
                  <c:v>209</c:v>
                </c:pt>
                <c:pt idx="4723">
                  <c:v>217</c:v>
                </c:pt>
                <c:pt idx="4724">
                  <c:v>215</c:v>
                </c:pt>
                <c:pt idx="4725">
                  <c:v>214</c:v>
                </c:pt>
                <c:pt idx="4726">
                  <c:v>216</c:v>
                </c:pt>
                <c:pt idx="4727">
                  <c:v>223</c:v>
                </c:pt>
                <c:pt idx="4728">
                  <c:v>210</c:v>
                </c:pt>
                <c:pt idx="4729">
                  <c:v>205</c:v>
                </c:pt>
                <c:pt idx="4730">
                  <c:v>209</c:v>
                </c:pt>
                <c:pt idx="4731">
                  <c:v>215</c:v>
                </c:pt>
                <c:pt idx="4732">
                  <c:v>218</c:v>
                </c:pt>
                <c:pt idx="4733">
                  <c:v>222</c:v>
                </c:pt>
                <c:pt idx="4734">
                  <c:v>229</c:v>
                </c:pt>
                <c:pt idx="4735">
                  <c:v>229</c:v>
                </c:pt>
                <c:pt idx="4736">
                  <c:v>217</c:v>
                </c:pt>
                <c:pt idx="4737">
                  <c:v>227</c:v>
                </c:pt>
                <c:pt idx="4738">
                  <c:v>226</c:v>
                </c:pt>
                <c:pt idx="4739">
                  <c:v>238</c:v>
                </c:pt>
                <c:pt idx="4740">
                  <c:v>229</c:v>
                </c:pt>
                <c:pt idx="4741">
                  <c:v>226</c:v>
                </c:pt>
                <c:pt idx="4742">
                  <c:v>216</c:v>
                </c:pt>
                <c:pt idx="4743">
                  <c:v>218</c:v>
                </c:pt>
                <c:pt idx="4744">
                  <c:v>205</c:v>
                </c:pt>
                <c:pt idx="4745">
                  <c:v>227</c:v>
                </c:pt>
                <c:pt idx="4746">
                  <c:v>217</c:v>
                </c:pt>
                <c:pt idx="4747">
                  <c:v>213</c:v>
                </c:pt>
                <c:pt idx="4748">
                  <c:v>220</c:v>
                </c:pt>
                <c:pt idx="4749">
                  <c:v>221</c:v>
                </c:pt>
                <c:pt idx="4750">
                  <c:v>218</c:v>
                </c:pt>
                <c:pt idx="4751">
                  <c:v>229</c:v>
                </c:pt>
                <c:pt idx="4752">
                  <c:v>232</c:v>
                </c:pt>
                <c:pt idx="4753">
                  <c:v>232</c:v>
                </c:pt>
                <c:pt idx="4754">
                  <c:v>239</c:v>
                </c:pt>
                <c:pt idx="4755">
                  <c:v>238</c:v>
                </c:pt>
                <c:pt idx="4756">
                  <c:v>237</c:v>
                </c:pt>
                <c:pt idx="4757">
                  <c:v>244</c:v>
                </c:pt>
                <c:pt idx="4758">
                  <c:v>221</c:v>
                </c:pt>
                <c:pt idx="4759">
                  <c:v>222</c:v>
                </c:pt>
                <c:pt idx="4760">
                  <c:v>236</c:v>
                </c:pt>
                <c:pt idx="4761">
                  <c:v>232</c:v>
                </c:pt>
                <c:pt idx="4762">
                  <c:v>247</c:v>
                </c:pt>
                <c:pt idx="4763">
                  <c:v>233</c:v>
                </c:pt>
                <c:pt idx="4764">
                  <c:v>239</c:v>
                </c:pt>
                <c:pt idx="4765">
                  <c:v>246</c:v>
                </c:pt>
                <c:pt idx="4766">
                  <c:v>237</c:v>
                </c:pt>
                <c:pt idx="4767">
                  <c:v>235</c:v>
                </c:pt>
                <c:pt idx="4768">
                  <c:v>252</c:v>
                </c:pt>
                <c:pt idx="4769">
                  <c:v>236</c:v>
                </c:pt>
                <c:pt idx="4770">
                  <c:v>227</c:v>
                </c:pt>
                <c:pt idx="4771">
                  <c:v>228</c:v>
                </c:pt>
                <c:pt idx="4772">
                  <c:v>221</c:v>
                </c:pt>
                <c:pt idx="4773">
                  <c:v>241</c:v>
                </c:pt>
                <c:pt idx="4774">
                  <c:v>241</c:v>
                </c:pt>
                <c:pt idx="4775">
                  <c:v>237</c:v>
                </c:pt>
                <c:pt idx="4776">
                  <c:v>233</c:v>
                </c:pt>
                <c:pt idx="4777">
                  <c:v>236</c:v>
                </c:pt>
                <c:pt idx="4778">
                  <c:v>235</c:v>
                </c:pt>
                <c:pt idx="4779">
                  <c:v>236</c:v>
                </c:pt>
                <c:pt idx="4780">
                  <c:v>220</c:v>
                </c:pt>
                <c:pt idx="4781">
                  <c:v>223</c:v>
                </c:pt>
                <c:pt idx="4782">
                  <c:v>229</c:v>
                </c:pt>
                <c:pt idx="4783">
                  <c:v>217</c:v>
                </c:pt>
                <c:pt idx="4784">
                  <c:v>225</c:v>
                </c:pt>
                <c:pt idx="4785">
                  <c:v>229</c:v>
                </c:pt>
                <c:pt idx="4786">
                  <c:v>218</c:v>
                </c:pt>
                <c:pt idx="4787">
                  <c:v>223</c:v>
                </c:pt>
                <c:pt idx="4788">
                  <c:v>217</c:v>
                </c:pt>
                <c:pt idx="4789">
                  <c:v>228</c:v>
                </c:pt>
                <c:pt idx="4790">
                  <c:v>227</c:v>
                </c:pt>
                <c:pt idx="4791">
                  <c:v>215</c:v>
                </c:pt>
                <c:pt idx="4792">
                  <c:v>211</c:v>
                </c:pt>
                <c:pt idx="4793">
                  <c:v>209</c:v>
                </c:pt>
                <c:pt idx="4794">
                  <c:v>206</c:v>
                </c:pt>
                <c:pt idx="4795">
                  <c:v>204</c:v>
                </c:pt>
                <c:pt idx="4796">
                  <c:v>204</c:v>
                </c:pt>
                <c:pt idx="4797">
                  <c:v>207</c:v>
                </c:pt>
                <c:pt idx="4798">
                  <c:v>209</c:v>
                </c:pt>
                <c:pt idx="4799">
                  <c:v>205</c:v>
                </c:pt>
                <c:pt idx="4800">
                  <c:v>219</c:v>
                </c:pt>
                <c:pt idx="4801">
                  <c:v>226</c:v>
                </c:pt>
                <c:pt idx="4802">
                  <c:v>226</c:v>
                </c:pt>
                <c:pt idx="4803">
                  <c:v>216</c:v>
                </c:pt>
                <c:pt idx="4804">
                  <c:v>224</c:v>
                </c:pt>
                <c:pt idx="4805">
                  <c:v>220</c:v>
                </c:pt>
                <c:pt idx="4806">
                  <c:v>203</c:v>
                </c:pt>
                <c:pt idx="4807">
                  <c:v>223</c:v>
                </c:pt>
                <c:pt idx="4808">
                  <c:v>214</c:v>
                </c:pt>
                <c:pt idx="4809">
                  <c:v>237</c:v>
                </c:pt>
                <c:pt idx="4810">
                  <c:v>221</c:v>
                </c:pt>
                <c:pt idx="4811">
                  <c:v>212</c:v>
                </c:pt>
                <c:pt idx="4812">
                  <c:v>225</c:v>
                </c:pt>
                <c:pt idx="4813">
                  <c:v>221</c:v>
                </c:pt>
                <c:pt idx="4814">
                  <c:v>220</c:v>
                </c:pt>
                <c:pt idx="4815">
                  <c:v>216</c:v>
                </c:pt>
                <c:pt idx="4816">
                  <c:v>212</c:v>
                </c:pt>
                <c:pt idx="4817">
                  <c:v>206</c:v>
                </c:pt>
                <c:pt idx="4818">
                  <c:v>206</c:v>
                </c:pt>
                <c:pt idx="4819">
                  <c:v>201</c:v>
                </c:pt>
                <c:pt idx="4820">
                  <c:v>202</c:v>
                </c:pt>
                <c:pt idx="4821">
                  <c:v>210</c:v>
                </c:pt>
                <c:pt idx="4822">
                  <c:v>202</c:v>
                </c:pt>
                <c:pt idx="4823">
                  <c:v>209</c:v>
                </c:pt>
                <c:pt idx="4824">
                  <c:v>202</c:v>
                </c:pt>
                <c:pt idx="4825">
                  <c:v>206</c:v>
                </c:pt>
                <c:pt idx="4826">
                  <c:v>223</c:v>
                </c:pt>
                <c:pt idx="4827">
                  <c:v>217</c:v>
                </c:pt>
                <c:pt idx="4828">
                  <c:v>213</c:v>
                </c:pt>
                <c:pt idx="4829">
                  <c:v>205</c:v>
                </c:pt>
                <c:pt idx="4830">
                  <c:v>216</c:v>
                </c:pt>
                <c:pt idx="4831">
                  <c:v>214</c:v>
                </c:pt>
                <c:pt idx="4832">
                  <c:v>208</c:v>
                </c:pt>
                <c:pt idx="4833">
                  <c:v>202</c:v>
                </c:pt>
                <c:pt idx="4834">
                  <c:v>197</c:v>
                </c:pt>
                <c:pt idx="4835">
                  <c:v>189</c:v>
                </c:pt>
                <c:pt idx="4836">
                  <c:v>213</c:v>
                </c:pt>
                <c:pt idx="4837">
                  <c:v>219</c:v>
                </c:pt>
                <c:pt idx="4838">
                  <c:v>218</c:v>
                </c:pt>
                <c:pt idx="4839">
                  <c:v>221</c:v>
                </c:pt>
                <c:pt idx="4840">
                  <c:v>221</c:v>
                </c:pt>
                <c:pt idx="4841">
                  <c:v>223</c:v>
                </c:pt>
                <c:pt idx="4842">
                  <c:v>221</c:v>
                </c:pt>
                <c:pt idx="4843">
                  <c:v>233</c:v>
                </c:pt>
                <c:pt idx="4844">
                  <c:v>222</c:v>
                </c:pt>
                <c:pt idx="4845">
                  <c:v>217</c:v>
                </c:pt>
                <c:pt idx="4846">
                  <c:v>221</c:v>
                </c:pt>
                <c:pt idx="4847">
                  <c:v>214</c:v>
                </c:pt>
                <c:pt idx="4848">
                  <c:v>210</c:v>
                </c:pt>
                <c:pt idx="4849">
                  <c:v>207</c:v>
                </c:pt>
                <c:pt idx="4850">
                  <c:v>219</c:v>
                </c:pt>
                <c:pt idx="4851">
                  <c:v>200</c:v>
                </c:pt>
                <c:pt idx="4852">
                  <c:v>204</c:v>
                </c:pt>
                <c:pt idx="4853">
                  <c:v>207</c:v>
                </c:pt>
                <c:pt idx="4854">
                  <c:v>201</c:v>
                </c:pt>
                <c:pt idx="4855">
                  <c:v>211</c:v>
                </c:pt>
                <c:pt idx="4856">
                  <c:v>204</c:v>
                </c:pt>
                <c:pt idx="4857">
                  <c:v>216</c:v>
                </c:pt>
                <c:pt idx="4858">
                  <c:v>210</c:v>
                </c:pt>
                <c:pt idx="4859">
                  <c:v>213</c:v>
                </c:pt>
                <c:pt idx="4860">
                  <c:v>215</c:v>
                </c:pt>
                <c:pt idx="4861">
                  <c:v>221</c:v>
                </c:pt>
                <c:pt idx="4862">
                  <c:v>223</c:v>
                </c:pt>
                <c:pt idx="4863">
                  <c:v>207</c:v>
                </c:pt>
                <c:pt idx="4864">
                  <c:v>216</c:v>
                </c:pt>
                <c:pt idx="4865">
                  <c:v>219</c:v>
                </c:pt>
                <c:pt idx="4866">
                  <c:v>218</c:v>
                </c:pt>
                <c:pt idx="4867">
                  <c:v>214</c:v>
                </c:pt>
                <c:pt idx="4868">
                  <c:v>219</c:v>
                </c:pt>
                <c:pt idx="4869">
                  <c:v>228</c:v>
                </c:pt>
                <c:pt idx="4870">
                  <c:v>202</c:v>
                </c:pt>
                <c:pt idx="4871">
                  <c:v>209</c:v>
                </c:pt>
                <c:pt idx="4872">
                  <c:v>213</c:v>
                </c:pt>
                <c:pt idx="4873">
                  <c:v>225</c:v>
                </c:pt>
                <c:pt idx="4874">
                  <c:v>230</c:v>
                </c:pt>
                <c:pt idx="4875">
                  <c:v>209</c:v>
                </c:pt>
                <c:pt idx="4876">
                  <c:v>204</c:v>
                </c:pt>
                <c:pt idx="4877">
                  <c:v>203</c:v>
                </c:pt>
                <c:pt idx="4878">
                  <c:v>203</c:v>
                </c:pt>
                <c:pt idx="4879">
                  <c:v>206</c:v>
                </c:pt>
                <c:pt idx="4880">
                  <c:v>219</c:v>
                </c:pt>
                <c:pt idx="4881">
                  <c:v>232</c:v>
                </c:pt>
                <c:pt idx="4882">
                  <c:v>223</c:v>
                </c:pt>
                <c:pt idx="4883">
                  <c:v>207</c:v>
                </c:pt>
                <c:pt idx="4884">
                  <c:v>219</c:v>
                </c:pt>
                <c:pt idx="4885">
                  <c:v>224</c:v>
                </c:pt>
                <c:pt idx="4886">
                  <c:v>221</c:v>
                </c:pt>
                <c:pt idx="4887">
                  <c:v>211</c:v>
                </c:pt>
                <c:pt idx="4888">
                  <c:v>234</c:v>
                </c:pt>
                <c:pt idx="4889">
                  <c:v>207</c:v>
                </c:pt>
                <c:pt idx="4890">
                  <c:v>213</c:v>
                </c:pt>
                <c:pt idx="4891">
                  <c:v>211</c:v>
                </c:pt>
                <c:pt idx="4892">
                  <c:v>205</c:v>
                </c:pt>
                <c:pt idx="4893">
                  <c:v>194</c:v>
                </c:pt>
                <c:pt idx="4894">
                  <c:v>190</c:v>
                </c:pt>
                <c:pt idx="4895">
                  <c:v>206</c:v>
                </c:pt>
                <c:pt idx="4896">
                  <c:v>198</c:v>
                </c:pt>
                <c:pt idx="4897">
                  <c:v>202</c:v>
                </c:pt>
                <c:pt idx="4898">
                  <c:v>202</c:v>
                </c:pt>
                <c:pt idx="4899">
                  <c:v>214</c:v>
                </c:pt>
                <c:pt idx="4900">
                  <c:v>218</c:v>
                </c:pt>
                <c:pt idx="4901">
                  <c:v>205</c:v>
                </c:pt>
                <c:pt idx="4902">
                  <c:v>200</c:v>
                </c:pt>
                <c:pt idx="4903">
                  <c:v>201</c:v>
                </c:pt>
                <c:pt idx="4904">
                  <c:v>217</c:v>
                </c:pt>
                <c:pt idx="4905">
                  <c:v>217</c:v>
                </c:pt>
                <c:pt idx="4906">
                  <c:v>210</c:v>
                </c:pt>
                <c:pt idx="4907">
                  <c:v>221</c:v>
                </c:pt>
                <c:pt idx="4908">
                  <c:v>207</c:v>
                </c:pt>
                <c:pt idx="4909">
                  <c:v>207</c:v>
                </c:pt>
                <c:pt idx="4910">
                  <c:v>206</c:v>
                </c:pt>
                <c:pt idx="4911">
                  <c:v>195</c:v>
                </c:pt>
                <c:pt idx="4912">
                  <c:v>209</c:v>
                </c:pt>
                <c:pt idx="4913">
                  <c:v>201</c:v>
                </c:pt>
                <c:pt idx="4914">
                  <c:v>200</c:v>
                </c:pt>
                <c:pt idx="4915">
                  <c:v>202</c:v>
                </c:pt>
                <c:pt idx="4916">
                  <c:v>196</c:v>
                </c:pt>
                <c:pt idx="4917">
                  <c:v>207</c:v>
                </c:pt>
                <c:pt idx="4918">
                  <c:v>196</c:v>
                </c:pt>
                <c:pt idx="4919">
                  <c:v>191</c:v>
                </c:pt>
                <c:pt idx="4920">
                  <c:v>189</c:v>
                </c:pt>
                <c:pt idx="4921">
                  <c:v>197</c:v>
                </c:pt>
                <c:pt idx="4922">
                  <c:v>192</c:v>
                </c:pt>
                <c:pt idx="4923">
                  <c:v>204</c:v>
                </c:pt>
                <c:pt idx="4924">
                  <c:v>200</c:v>
                </c:pt>
                <c:pt idx="4925">
                  <c:v>200</c:v>
                </c:pt>
                <c:pt idx="4926">
                  <c:v>178</c:v>
                </c:pt>
                <c:pt idx="4927">
                  <c:v>208</c:v>
                </c:pt>
                <c:pt idx="4928">
                  <c:v>203</c:v>
                </c:pt>
                <c:pt idx="4929">
                  <c:v>207</c:v>
                </c:pt>
                <c:pt idx="4930">
                  <c:v>205</c:v>
                </c:pt>
                <c:pt idx="4931">
                  <c:v>195</c:v>
                </c:pt>
                <c:pt idx="4932">
                  <c:v>202</c:v>
                </c:pt>
                <c:pt idx="4933">
                  <c:v>190</c:v>
                </c:pt>
                <c:pt idx="4934">
                  <c:v>190</c:v>
                </c:pt>
                <c:pt idx="4935">
                  <c:v>202</c:v>
                </c:pt>
                <c:pt idx="4936">
                  <c:v>205</c:v>
                </c:pt>
                <c:pt idx="4937">
                  <c:v>196</c:v>
                </c:pt>
                <c:pt idx="4938">
                  <c:v>209</c:v>
                </c:pt>
                <c:pt idx="4939">
                  <c:v>195</c:v>
                </c:pt>
                <c:pt idx="4940">
                  <c:v>200</c:v>
                </c:pt>
                <c:pt idx="4941">
                  <c:v>204</c:v>
                </c:pt>
                <c:pt idx="4942">
                  <c:v>193</c:v>
                </c:pt>
                <c:pt idx="4943">
                  <c:v>200</c:v>
                </c:pt>
                <c:pt idx="4944">
                  <c:v>201</c:v>
                </c:pt>
                <c:pt idx="4945">
                  <c:v>199</c:v>
                </c:pt>
                <c:pt idx="4946">
                  <c:v>195</c:v>
                </c:pt>
                <c:pt idx="4947">
                  <c:v>202</c:v>
                </c:pt>
                <c:pt idx="4948">
                  <c:v>196</c:v>
                </c:pt>
                <c:pt idx="4949">
                  <c:v>199</c:v>
                </c:pt>
                <c:pt idx="4950">
                  <c:v>204</c:v>
                </c:pt>
                <c:pt idx="4951">
                  <c:v>201</c:v>
                </c:pt>
                <c:pt idx="4952">
                  <c:v>208</c:v>
                </c:pt>
                <c:pt idx="4953">
                  <c:v>192</c:v>
                </c:pt>
                <c:pt idx="4954">
                  <c:v>191</c:v>
                </c:pt>
                <c:pt idx="4955">
                  <c:v>193</c:v>
                </c:pt>
                <c:pt idx="4956">
                  <c:v>195</c:v>
                </c:pt>
                <c:pt idx="4957">
                  <c:v>206</c:v>
                </c:pt>
                <c:pt idx="4958">
                  <c:v>196</c:v>
                </c:pt>
                <c:pt idx="4959">
                  <c:v>211</c:v>
                </c:pt>
                <c:pt idx="4960">
                  <c:v>219</c:v>
                </c:pt>
                <c:pt idx="4961">
                  <c:v>203</c:v>
                </c:pt>
                <c:pt idx="4962">
                  <c:v>196</c:v>
                </c:pt>
                <c:pt idx="4963">
                  <c:v>201</c:v>
                </c:pt>
                <c:pt idx="4964">
                  <c:v>200</c:v>
                </c:pt>
                <c:pt idx="4965">
                  <c:v>208</c:v>
                </c:pt>
                <c:pt idx="4966">
                  <c:v>199</c:v>
                </c:pt>
                <c:pt idx="4967">
                  <c:v>208</c:v>
                </c:pt>
                <c:pt idx="4968">
                  <c:v>196</c:v>
                </c:pt>
                <c:pt idx="4969">
                  <c:v>209</c:v>
                </c:pt>
                <c:pt idx="4970">
                  <c:v>199</c:v>
                </c:pt>
                <c:pt idx="4971">
                  <c:v>198</c:v>
                </c:pt>
                <c:pt idx="4972">
                  <c:v>201</c:v>
                </c:pt>
                <c:pt idx="4973">
                  <c:v>202</c:v>
                </c:pt>
                <c:pt idx="4974">
                  <c:v>206</c:v>
                </c:pt>
                <c:pt idx="4975">
                  <c:v>189</c:v>
                </c:pt>
                <c:pt idx="4976">
                  <c:v>192</c:v>
                </c:pt>
                <c:pt idx="4977">
                  <c:v>197</c:v>
                </c:pt>
                <c:pt idx="4978">
                  <c:v>193</c:v>
                </c:pt>
                <c:pt idx="4979">
                  <c:v>198</c:v>
                </c:pt>
                <c:pt idx="4980">
                  <c:v>190</c:v>
                </c:pt>
                <c:pt idx="4981">
                  <c:v>197</c:v>
                </c:pt>
                <c:pt idx="4982">
                  <c:v>202</c:v>
                </c:pt>
                <c:pt idx="4983">
                  <c:v>201</c:v>
                </c:pt>
                <c:pt idx="4984">
                  <c:v>204</c:v>
                </c:pt>
                <c:pt idx="4985">
                  <c:v>202</c:v>
                </c:pt>
                <c:pt idx="4986">
                  <c:v>196</c:v>
                </c:pt>
                <c:pt idx="4987">
                  <c:v>203</c:v>
                </c:pt>
                <c:pt idx="4988">
                  <c:v>198</c:v>
                </c:pt>
                <c:pt idx="4989">
                  <c:v>208</c:v>
                </c:pt>
                <c:pt idx="4990">
                  <c:v>215</c:v>
                </c:pt>
                <c:pt idx="4991">
                  <c:v>216</c:v>
                </c:pt>
                <c:pt idx="4992">
                  <c:v>209</c:v>
                </c:pt>
                <c:pt idx="4993">
                  <c:v>209</c:v>
                </c:pt>
                <c:pt idx="4994">
                  <c:v>202</c:v>
                </c:pt>
                <c:pt idx="4995">
                  <c:v>205</c:v>
                </c:pt>
                <c:pt idx="4996">
                  <c:v>218</c:v>
                </c:pt>
                <c:pt idx="4997">
                  <c:v>206</c:v>
                </c:pt>
                <c:pt idx="4998">
                  <c:v>203</c:v>
                </c:pt>
                <c:pt idx="4999">
                  <c:v>217</c:v>
                </c:pt>
                <c:pt idx="5000">
                  <c:v>220</c:v>
                </c:pt>
                <c:pt idx="5001">
                  <c:v>208</c:v>
                </c:pt>
                <c:pt idx="5002">
                  <c:v>215</c:v>
                </c:pt>
                <c:pt idx="5003">
                  <c:v>212</c:v>
                </c:pt>
                <c:pt idx="5004">
                  <c:v>218</c:v>
                </c:pt>
                <c:pt idx="5005">
                  <c:v>214</c:v>
                </c:pt>
                <c:pt idx="5006">
                  <c:v>214</c:v>
                </c:pt>
                <c:pt idx="5007">
                  <c:v>213</c:v>
                </c:pt>
                <c:pt idx="5008">
                  <c:v>224</c:v>
                </c:pt>
                <c:pt idx="5009">
                  <c:v>208</c:v>
                </c:pt>
                <c:pt idx="5010">
                  <c:v>219</c:v>
                </c:pt>
                <c:pt idx="5011">
                  <c:v>215</c:v>
                </c:pt>
                <c:pt idx="5012">
                  <c:v>223</c:v>
                </c:pt>
                <c:pt idx="5013">
                  <c:v>217</c:v>
                </c:pt>
                <c:pt idx="5014">
                  <c:v>213</c:v>
                </c:pt>
                <c:pt idx="5015">
                  <c:v>216</c:v>
                </c:pt>
                <c:pt idx="5016">
                  <c:v>210</c:v>
                </c:pt>
                <c:pt idx="5017">
                  <c:v>212</c:v>
                </c:pt>
                <c:pt idx="5018">
                  <c:v>221</c:v>
                </c:pt>
                <c:pt idx="5019">
                  <c:v>218</c:v>
                </c:pt>
                <c:pt idx="5020">
                  <c:v>218</c:v>
                </c:pt>
                <c:pt idx="5021">
                  <c:v>227</c:v>
                </c:pt>
                <c:pt idx="5022">
                  <c:v>221</c:v>
                </c:pt>
                <c:pt idx="5023">
                  <c:v>219</c:v>
                </c:pt>
                <c:pt idx="5024">
                  <c:v>219</c:v>
                </c:pt>
                <c:pt idx="5025">
                  <c:v>219</c:v>
                </c:pt>
                <c:pt idx="5026">
                  <c:v>211</c:v>
                </c:pt>
                <c:pt idx="5027">
                  <c:v>218</c:v>
                </c:pt>
                <c:pt idx="5028">
                  <c:v>233</c:v>
                </c:pt>
                <c:pt idx="5029">
                  <c:v>226</c:v>
                </c:pt>
                <c:pt idx="5030">
                  <c:v>215</c:v>
                </c:pt>
                <c:pt idx="5031">
                  <c:v>207</c:v>
                </c:pt>
                <c:pt idx="5032">
                  <c:v>206</c:v>
                </c:pt>
                <c:pt idx="5033">
                  <c:v>214</c:v>
                </c:pt>
                <c:pt idx="5034">
                  <c:v>210</c:v>
                </c:pt>
                <c:pt idx="5035">
                  <c:v>204</c:v>
                </c:pt>
                <c:pt idx="5036">
                  <c:v>216</c:v>
                </c:pt>
                <c:pt idx="5037">
                  <c:v>215</c:v>
                </c:pt>
                <c:pt idx="5038">
                  <c:v>207</c:v>
                </c:pt>
                <c:pt idx="5039">
                  <c:v>202</c:v>
                </c:pt>
                <c:pt idx="5040">
                  <c:v>203</c:v>
                </c:pt>
                <c:pt idx="5041">
                  <c:v>213</c:v>
                </c:pt>
                <c:pt idx="5042">
                  <c:v>213</c:v>
                </c:pt>
                <c:pt idx="5043">
                  <c:v>203</c:v>
                </c:pt>
                <c:pt idx="5044">
                  <c:v>207</c:v>
                </c:pt>
                <c:pt idx="5045">
                  <c:v>199</c:v>
                </c:pt>
                <c:pt idx="5046">
                  <c:v>200</c:v>
                </c:pt>
                <c:pt idx="5047">
                  <c:v>196</c:v>
                </c:pt>
                <c:pt idx="5048">
                  <c:v>205</c:v>
                </c:pt>
                <c:pt idx="5049">
                  <c:v>195</c:v>
                </c:pt>
                <c:pt idx="5050">
                  <c:v>206</c:v>
                </c:pt>
                <c:pt idx="5051">
                  <c:v>218</c:v>
                </c:pt>
                <c:pt idx="5052">
                  <c:v>209</c:v>
                </c:pt>
                <c:pt idx="5053">
                  <c:v>220</c:v>
                </c:pt>
                <c:pt idx="5054">
                  <c:v>211</c:v>
                </c:pt>
                <c:pt idx="5055">
                  <c:v>216</c:v>
                </c:pt>
                <c:pt idx="5056">
                  <c:v>207</c:v>
                </c:pt>
                <c:pt idx="5057">
                  <c:v>220</c:v>
                </c:pt>
                <c:pt idx="5058">
                  <c:v>212</c:v>
                </c:pt>
                <c:pt idx="5059">
                  <c:v>212</c:v>
                </c:pt>
                <c:pt idx="5060">
                  <c:v>220</c:v>
                </c:pt>
                <c:pt idx="5061">
                  <c:v>212</c:v>
                </c:pt>
                <c:pt idx="5062">
                  <c:v>226</c:v>
                </c:pt>
                <c:pt idx="5063">
                  <c:v>220</c:v>
                </c:pt>
                <c:pt idx="5064">
                  <c:v>217</c:v>
                </c:pt>
                <c:pt idx="5065">
                  <c:v>223</c:v>
                </c:pt>
                <c:pt idx="5066">
                  <c:v>211</c:v>
                </c:pt>
                <c:pt idx="5067">
                  <c:v>227</c:v>
                </c:pt>
                <c:pt idx="5068">
                  <c:v>223</c:v>
                </c:pt>
                <c:pt idx="5069">
                  <c:v>206</c:v>
                </c:pt>
                <c:pt idx="5070">
                  <c:v>210</c:v>
                </c:pt>
                <c:pt idx="5071">
                  <c:v>196</c:v>
                </c:pt>
                <c:pt idx="5072">
                  <c:v>211</c:v>
                </c:pt>
                <c:pt idx="5073">
                  <c:v>211</c:v>
                </c:pt>
                <c:pt idx="5074">
                  <c:v>231</c:v>
                </c:pt>
                <c:pt idx="5075">
                  <c:v>223</c:v>
                </c:pt>
                <c:pt idx="5076">
                  <c:v>234</c:v>
                </c:pt>
                <c:pt idx="5077">
                  <c:v>230</c:v>
                </c:pt>
                <c:pt idx="5078">
                  <c:v>231</c:v>
                </c:pt>
                <c:pt idx="5079">
                  <c:v>237</c:v>
                </c:pt>
                <c:pt idx="5080">
                  <c:v>223</c:v>
                </c:pt>
                <c:pt idx="5081">
                  <c:v>228</c:v>
                </c:pt>
                <c:pt idx="5082">
                  <c:v>229</c:v>
                </c:pt>
                <c:pt idx="5083">
                  <c:v>216</c:v>
                </c:pt>
                <c:pt idx="5084">
                  <c:v>221</c:v>
                </c:pt>
                <c:pt idx="5085">
                  <c:v>215</c:v>
                </c:pt>
                <c:pt idx="5086">
                  <c:v>225</c:v>
                </c:pt>
                <c:pt idx="5087">
                  <c:v>222</c:v>
                </c:pt>
                <c:pt idx="5088">
                  <c:v>221</c:v>
                </c:pt>
                <c:pt idx="5089">
                  <c:v>221</c:v>
                </c:pt>
                <c:pt idx="5090">
                  <c:v>219</c:v>
                </c:pt>
                <c:pt idx="5091">
                  <c:v>212</c:v>
                </c:pt>
                <c:pt idx="5092">
                  <c:v>212</c:v>
                </c:pt>
                <c:pt idx="5093">
                  <c:v>204</c:v>
                </c:pt>
                <c:pt idx="5094">
                  <c:v>195</c:v>
                </c:pt>
                <c:pt idx="5095">
                  <c:v>198</c:v>
                </c:pt>
                <c:pt idx="5096">
                  <c:v>209</c:v>
                </c:pt>
                <c:pt idx="5097">
                  <c:v>209</c:v>
                </c:pt>
                <c:pt idx="5098">
                  <c:v>210</c:v>
                </c:pt>
                <c:pt idx="5099">
                  <c:v>215</c:v>
                </c:pt>
                <c:pt idx="5100">
                  <c:v>223</c:v>
                </c:pt>
                <c:pt idx="5101">
                  <c:v>235</c:v>
                </c:pt>
                <c:pt idx="5102">
                  <c:v>218</c:v>
                </c:pt>
                <c:pt idx="5103">
                  <c:v>212</c:v>
                </c:pt>
                <c:pt idx="5104">
                  <c:v>205</c:v>
                </c:pt>
                <c:pt idx="5105">
                  <c:v>201</c:v>
                </c:pt>
                <c:pt idx="5106">
                  <c:v>205</c:v>
                </c:pt>
                <c:pt idx="5107">
                  <c:v>209</c:v>
                </c:pt>
                <c:pt idx="5108">
                  <c:v>212</c:v>
                </c:pt>
                <c:pt idx="5109">
                  <c:v>219</c:v>
                </c:pt>
                <c:pt idx="5110">
                  <c:v>222</c:v>
                </c:pt>
                <c:pt idx="5111">
                  <c:v>220</c:v>
                </c:pt>
                <c:pt idx="5112">
                  <c:v>200</c:v>
                </c:pt>
                <c:pt idx="5113">
                  <c:v>207</c:v>
                </c:pt>
                <c:pt idx="5114">
                  <c:v>213</c:v>
                </c:pt>
                <c:pt idx="5115">
                  <c:v>211</c:v>
                </c:pt>
                <c:pt idx="5116">
                  <c:v>196</c:v>
                </c:pt>
                <c:pt idx="5117">
                  <c:v>190</c:v>
                </c:pt>
                <c:pt idx="5118">
                  <c:v>194</c:v>
                </c:pt>
                <c:pt idx="5119">
                  <c:v>200</c:v>
                </c:pt>
                <c:pt idx="5120">
                  <c:v>200</c:v>
                </c:pt>
                <c:pt idx="5121">
                  <c:v>216</c:v>
                </c:pt>
                <c:pt idx="5122">
                  <c:v>216</c:v>
                </c:pt>
                <c:pt idx="5123">
                  <c:v>231</c:v>
                </c:pt>
                <c:pt idx="5124">
                  <c:v>208</c:v>
                </c:pt>
                <c:pt idx="5125">
                  <c:v>208</c:v>
                </c:pt>
                <c:pt idx="5126">
                  <c:v>211</c:v>
                </c:pt>
                <c:pt idx="5127">
                  <c:v>217</c:v>
                </c:pt>
                <c:pt idx="5128">
                  <c:v>210</c:v>
                </c:pt>
                <c:pt idx="5129">
                  <c:v>222</c:v>
                </c:pt>
                <c:pt idx="5130">
                  <c:v>208</c:v>
                </c:pt>
                <c:pt idx="5131">
                  <c:v>207</c:v>
                </c:pt>
                <c:pt idx="5132">
                  <c:v>199</c:v>
                </c:pt>
                <c:pt idx="5133">
                  <c:v>200</c:v>
                </c:pt>
                <c:pt idx="5134">
                  <c:v>210</c:v>
                </c:pt>
                <c:pt idx="5135">
                  <c:v>216</c:v>
                </c:pt>
                <c:pt idx="5136">
                  <c:v>219</c:v>
                </c:pt>
                <c:pt idx="5137">
                  <c:v>210</c:v>
                </c:pt>
                <c:pt idx="5138">
                  <c:v>211</c:v>
                </c:pt>
                <c:pt idx="5139">
                  <c:v>215</c:v>
                </c:pt>
                <c:pt idx="5140">
                  <c:v>210</c:v>
                </c:pt>
                <c:pt idx="5141">
                  <c:v>216</c:v>
                </c:pt>
                <c:pt idx="5142">
                  <c:v>222</c:v>
                </c:pt>
                <c:pt idx="5143">
                  <c:v>225</c:v>
                </c:pt>
                <c:pt idx="5144">
                  <c:v>208</c:v>
                </c:pt>
                <c:pt idx="5145">
                  <c:v>208</c:v>
                </c:pt>
                <c:pt idx="5146">
                  <c:v>222</c:v>
                </c:pt>
                <c:pt idx="5147">
                  <c:v>228</c:v>
                </c:pt>
                <c:pt idx="5148">
                  <c:v>221</c:v>
                </c:pt>
                <c:pt idx="5149">
                  <c:v>228</c:v>
                </c:pt>
                <c:pt idx="5150">
                  <c:v>224</c:v>
                </c:pt>
                <c:pt idx="5151">
                  <c:v>223</c:v>
                </c:pt>
                <c:pt idx="5152">
                  <c:v>217</c:v>
                </c:pt>
                <c:pt idx="5153">
                  <c:v>218</c:v>
                </c:pt>
                <c:pt idx="5154">
                  <c:v>218</c:v>
                </c:pt>
                <c:pt idx="5155">
                  <c:v>223</c:v>
                </c:pt>
                <c:pt idx="5156">
                  <c:v>232</c:v>
                </c:pt>
                <c:pt idx="5157">
                  <c:v>238</c:v>
                </c:pt>
                <c:pt idx="5158">
                  <c:v>251</c:v>
                </c:pt>
                <c:pt idx="5159">
                  <c:v>249</c:v>
                </c:pt>
                <c:pt idx="5160">
                  <c:v>224</c:v>
                </c:pt>
                <c:pt idx="5161">
                  <c:v>227</c:v>
                </c:pt>
                <c:pt idx="5162">
                  <c:v>222</c:v>
                </c:pt>
                <c:pt idx="5163">
                  <c:v>216</c:v>
                </c:pt>
                <c:pt idx="5164">
                  <c:v>205</c:v>
                </c:pt>
                <c:pt idx="5165">
                  <c:v>221</c:v>
                </c:pt>
                <c:pt idx="5166">
                  <c:v>210</c:v>
                </c:pt>
                <c:pt idx="5167">
                  <c:v>220</c:v>
                </c:pt>
                <c:pt idx="5168">
                  <c:v>199</c:v>
                </c:pt>
                <c:pt idx="5169">
                  <c:v>195</c:v>
                </c:pt>
                <c:pt idx="5170">
                  <c:v>217</c:v>
                </c:pt>
                <c:pt idx="5171">
                  <c:v>206</c:v>
                </c:pt>
                <c:pt idx="5172">
                  <c:v>205</c:v>
                </c:pt>
                <c:pt idx="5173">
                  <c:v>210</c:v>
                </c:pt>
                <c:pt idx="5174">
                  <c:v>206</c:v>
                </c:pt>
                <c:pt idx="5175">
                  <c:v>212</c:v>
                </c:pt>
                <c:pt idx="5176">
                  <c:v>205</c:v>
                </c:pt>
                <c:pt idx="5177">
                  <c:v>216</c:v>
                </c:pt>
                <c:pt idx="5178">
                  <c:v>218</c:v>
                </c:pt>
                <c:pt idx="5179">
                  <c:v>217</c:v>
                </c:pt>
                <c:pt idx="5180">
                  <c:v>218</c:v>
                </c:pt>
                <c:pt idx="5181">
                  <c:v>225</c:v>
                </c:pt>
                <c:pt idx="5182">
                  <c:v>228</c:v>
                </c:pt>
                <c:pt idx="5183">
                  <c:v>232</c:v>
                </c:pt>
                <c:pt idx="5184">
                  <c:v>219</c:v>
                </c:pt>
                <c:pt idx="5185">
                  <c:v>220</c:v>
                </c:pt>
                <c:pt idx="5186">
                  <c:v>206</c:v>
                </c:pt>
                <c:pt idx="5187">
                  <c:v>215</c:v>
                </c:pt>
                <c:pt idx="5188">
                  <c:v>220</c:v>
                </c:pt>
                <c:pt idx="5189">
                  <c:v>221</c:v>
                </c:pt>
                <c:pt idx="5190">
                  <c:v>211</c:v>
                </c:pt>
                <c:pt idx="5191">
                  <c:v>213</c:v>
                </c:pt>
                <c:pt idx="5192">
                  <c:v>212</c:v>
                </c:pt>
                <c:pt idx="5193">
                  <c:v>214</c:v>
                </c:pt>
                <c:pt idx="5194">
                  <c:v>218</c:v>
                </c:pt>
                <c:pt idx="5195">
                  <c:v>218</c:v>
                </c:pt>
                <c:pt idx="5196">
                  <c:v>211</c:v>
                </c:pt>
                <c:pt idx="5197">
                  <c:v>212</c:v>
                </c:pt>
                <c:pt idx="5198">
                  <c:v>225</c:v>
                </c:pt>
                <c:pt idx="5199">
                  <c:v>212</c:v>
                </c:pt>
                <c:pt idx="5200">
                  <c:v>223</c:v>
                </c:pt>
                <c:pt idx="5201">
                  <c:v>218</c:v>
                </c:pt>
                <c:pt idx="5202">
                  <c:v>220</c:v>
                </c:pt>
                <c:pt idx="5203">
                  <c:v>208</c:v>
                </c:pt>
                <c:pt idx="5204">
                  <c:v>210</c:v>
                </c:pt>
                <c:pt idx="5205">
                  <c:v>214</c:v>
                </c:pt>
                <c:pt idx="5206">
                  <c:v>216</c:v>
                </c:pt>
                <c:pt idx="5207">
                  <c:v>213</c:v>
                </c:pt>
                <c:pt idx="5208">
                  <c:v>201</c:v>
                </c:pt>
                <c:pt idx="5209">
                  <c:v>211</c:v>
                </c:pt>
                <c:pt idx="5210">
                  <c:v>208</c:v>
                </c:pt>
                <c:pt idx="5211">
                  <c:v>200</c:v>
                </c:pt>
                <c:pt idx="5212">
                  <c:v>205</c:v>
                </c:pt>
                <c:pt idx="5213">
                  <c:v>194</c:v>
                </c:pt>
                <c:pt idx="5214">
                  <c:v>198</c:v>
                </c:pt>
                <c:pt idx="5215">
                  <c:v>191</c:v>
                </c:pt>
                <c:pt idx="5216">
                  <c:v>206</c:v>
                </c:pt>
                <c:pt idx="5217">
                  <c:v>205</c:v>
                </c:pt>
                <c:pt idx="5218">
                  <c:v>203</c:v>
                </c:pt>
                <c:pt idx="5219">
                  <c:v>198</c:v>
                </c:pt>
                <c:pt idx="5220">
                  <c:v>207</c:v>
                </c:pt>
                <c:pt idx="5221">
                  <c:v>209</c:v>
                </c:pt>
                <c:pt idx="5222">
                  <c:v>206</c:v>
                </c:pt>
                <c:pt idx="5223">
                  <c:v>210</c:v>
                </c:pt>
                <c:pt idx="5224">
                  <c:v>204</c:v>
                </c:pt>
                <c:pt idx="5225">
                  <c:v>202</c:v>
                </c:pt>
                <c:pt idx="5226">
                  <c:v>211</c:v>
                </c:pt>
                <c:pt idx="5227">
                  <c:v>215</c:v>
                </c:pt>
                <c:pt idx="5228">
                  <c:v>216</c:v>
                </c:pt>
                <c:pt idx="5229">
                  <c:v>223</c:v>
                </c:pt>
                <c:pt idx="5230">
                  <c:v>221</c:v>
                </c:pt>
                <c:pt idx="5231">
                  <c:v>225</c:v>
                </c:pt>
                <c:pt idx="5232">
                  <c:v>219</c:v>
                </c:pt>
                <c:pt idx="5233">
                  <c:v>215</c:v>
                </c:pt>
                <c:pt idx="5234">
                  <c:v>211</c:v>
                </c:pt>
                <c:pt idx="5235">
                  <c:v>206</c:v>
                </c:pt>
                <c:pt idx="5236">
                  <c:v>207</c:v>
                </c:pt>
                <c:pt idx="5237">
                  <c:v>200</c:v>
                </c:pt>
                <c:pt idx="5238">
                  <c:v>210</c:v>
                </c:pt>
                <c:pt idx="5239">
                  <c:v>195</c:v>
                </c:pt>
                <c:pt idx="5240">
                  <c:v>203</c:v>
                </c:pt>
                <c:pt idx="5241">
                  <c:v>211</c:v>
                </c:pt>
                <c:pt idx="5242">
                  <c:v>219</c:v>
                </c:pt>
                <c:pt idx="5243">
                  <c:v>234</c:v>
                </c:pt>
                <c:pt idx="5244">
                  <c:v>227</c:v>
                </c:pt>
                <c:pt idx="5245">
                  <c:v>221</c:v>
                </c:pt>
                <c:pt idx="5246">
                  <c:v>219</c:v>
                </c:pt>
                <c:pt idx="5247">
                  <c:v>208</c:v>
                </c:pt>
                <c:pt idx="5248">
                  <c:v>213</c:v>
                </c:pt>
                <c:pt idx="5249">
                  <c:v>213</c:v>
                </c:pt>
                <c:pt idx="5250">
                  <c:v>209</c:v>
                </c:pt>
                <c:pt idx="5251">
                  <c:v>216</c:v>
                </c:pt>
                <c:pt idx="5252">
                  <c:v>209</c:v>
                </c:pt>
                <c:pt idx="5253">
                  <c:v>209</c:v>
                </c:pt>
                <c:pt idx="5254">
                  <c:v>212</c:v>
                </c:pt>
                <c:pt idx="5255">
                  <c:v>203</c:v>
                </c:pt>
                <c:pt idx="5256">
                  <c:v>204</c:v>
                </c:pt>
                <c:pt idx="5257">
                  <c:v>200</c:v>
                </c:pt>
                <c:pt idx="5258">
                  <c:v>203</c:v>
                </c:pt>
                <c:pt idx="5259">
                  <c:v>212</c:v>
                </c:pt>
                <c:pt idx="5260">
                  <c:v>218</c:v>
                </c:pt>
                <c:pt idx="5261">
                  <c:v>206</c:v>
                </c:pt>
                <c:pt idx="5262">
                  <c:v>203</c:v>
                </c:pt>
                <c:pt idx="5263">
                  <c:v>207</c:v>
                </c:pt>
                <c:pt idx="5264">
                  <c:v>209</c:v>
                </c:pt>
                <c:pt idx="5265">
                  <c:v>201</c:v>
                </c:pt>
                <c:pt idx="5266">
                  <c:v>213</c:v>
                </c:pt>
                <c:pt idx="5267">
                  <c:v>209</c:v>
                </c:pt>
                <c:pt idx="5268">
                  <c:v>203</c:v>
                </c:pt>
                <c:pt idx="5269">
                  <c:v>207</c:v>
                </c:pt>
                <c:pt idx="5270">
                  <c:v>205</c:v>
                </c:pt>
                <c:pt idx="5271">
                  <c:v>218</c:v>
                </c:pt>
                <c:pt idx="5272">
                  <c:v>216</c:v>
                </c:pt>
                <c:pt idx="5273">
                  <c:v>205</c:v>
                </c:pt>
                <c:pt idx="5274">
                  <c:v>206</c:v>
                </c:pt>
                <c:pt idx="5275">
                  <c:v>208</c:v>
                </c:pt>
                <c:pt idx="5276">
                  <c:v>209</c:v>
                </c:pt>
                <c:pt idx="5277">
                  <c:v>214</c:v>
                </c:pt>
                <c:pt idx="5278">
                  <c:v>206</c:v>
                </c:pt>
                <c:pt idx="5279">
                  <c:v>207</c:v>
                </c:pt>
                <c:pt idx="5280">
                  <c:v>223</c:v>
                </c:pt>
                <c:pt idx="5281">
                  <c:v>220</c:v>
                </c:pt>
                <c:pt idx="5282">
                  <c:v>217</c:v>
                </c:pt>
                <c:pt idx="5283">
                  <c:v>235</c:v>
                </c:pt>
                <c:pt idx="5284">
                  <c:v>211</c:v>
                </c:pt>
                <c:pt idx="5285">
                  <c:v>211</c:v>
                </c:pt>
                <c:pt idx="5286">
                  <c:v>215</c:v>
                </c:pt>
                <c:pt idx="5287">
                  <c:v>215</c:v>
                </c:pt>
                <c:pt idx="5288">
                  <c:v>218</c:v>
                </c:pt>
                <c:pt idx="5289">
                  <c:v>210</c:v>
                </c:pt>
                <c:pt idx="5290">
                  <c:v>205</c:v>
                </c:pt>
                <c:pt idx="5291">
                  <c:v>205</c:v>
                </c:pt>
                <c:pt idx="5292">
                  <c:v>218</c:v>
                </c:pt>
                <c:pt idx="5293">
                  <c:v>211</c:v>
                </c:pt>
                <c:pt idx="5294">
                  <c:v>210</c:v>
                </c:pt>
                <c:pt idx="5295">
                  <c:v>209</c:v>
                </c:pt>
                <c:pt idx="5296">
                  <c:v>202</c:v>
                </c:pt>
                <c:pt idx="5297">
                  <c:v>210</c:v>
                </c:pt>
                <c:pt idx="5298">
                  <c:v>215</c:v>
                </c:pt>
                <c:pt idx="5299">
                  <c:v>229</c:v>
                </c:pt>
                <c:pt idx="5300">
                  <c:v>218</c:v>
                </c:pt>
                <c:pt idx="5301">
                  <c:v>218</c:v>
                </c:pt>
                <c:pt idx="5302">
                  <c:v>213</c:v>
                </c:pt>
                <c:pt idx="5303">
                  <c:v>209</c:v>
                </c:pt>
                <c:pt idx="5304">
                  <c:v>206</c:v>
                </c:pt>
                <c:pt idx="5305">
                  <c:v>208</c:v>
                </c:pt>
                <c:pt idx="5306">
                  <c:v>208</c:v>
                </c:pt>
                <c:pt idx="5307">
                  <c:v>192</c:v>
                </c:pt>
                <c:pt idx="5308">
                  <c:v>190</c:v>
                </c:pt>
                <c:pt idx="5309">
                  <c:v>214</c:v>
                </c:pt>
                <c:pt idx="5310">
                  <c:v>204</c:v>
                </c:pt>
                <c:pt idx="5311">
                  <c:v>213</c:v>
                </c:pt>
                <c:pt idx="5312">
                  <c:v>219</c:v>
                </c:pt>
                <c:pt idx="5313">
                  <c:v>219</c:v>
                </c:pt>
                <c:pt idx="5314">
                  <c:v>207</c:v>
                </c:pt>
                <c:pt idx="5315">
                  <c:v>201</c:v>
                </c:pt>
                <c:pt idx="5316">
                  <c:v>210</c:v>
                </c:pt>
                <c:pt idx="5317">
                  <c:v>210</c:v>
                </c:pt>
                <c:pt idx="5318">
                  <c:v>216</c:v>
                </c:pt>
                <c:pt idx="5319">
                  <c:v>207</c:v>
                </c:pt>
                <c:pt idx="5320">
                  <c:v>209</c:v>
                </c:pt>
                <c:pt idx="5321">
                  <c:v>207</c:v>
                </c:pt>
                <c:pt idx="5322">
                  <c:v>213</c:v>
                </c:pt>
                <c:pt idx="5323">
                  <c:v>209</c:v>
                </c:pt>
                <c:pt idx="5324">
                  <c:v>216</c:v>
                </c:pt>
                <c:pt idx="5325">
                  <c:v>222</c:v>
                </c:pt>
                <c:pt idx="5326">
                  <c:v>204</c:v>
                </c:pt>
                <c:pt idx="5327">
                  <c:v>205</c:v>
                </c:pt>
                <c:pt idx="5328">
                  <c:v>197</c:v>
                </c:pt>
                <c:pt idx="5329">
                  <c:v>202</c:v>
                </c:pt>
                <c:pt idx="5330">
                  <c:v>212</c:v>
                </c:pt>
                <c:pt idx="5331">
                  <c:v>200</c:v>
                </c:pt>
                <c:pt idx="5332">
                  <c:v>213</c:v>
                </c:pt>
                <c:pt idx="5333">
                  <c:v>216</c:v>
                </c:pt>
                <c:pt idx="5334">
                  <c:v>211</c:v>
                </c:pt>
                <c:pt idx="5335">
                  <c:v>211</c:v>
                </c:pt>
                <c:pt idx="5336">
                  <c:v>206</c:v>
                </c:pt>
                <c:pt idx="5337">
                  <c:v>216</c:v>
                </c:pt>
                <c:pt idx="5338">
                  <c:v>207</c:v>
                </c:pt>
                <c:pt idx="5339">
                  <c:v>219</c:v>
                </c:pt>
                <c:pt idx="5340">
                  <c:v>215</c:v>
                </c:pt>
                <c:pt idx="5341">
                  <c:v>215</c:v>
                </c:pt>
                <c:pt idx="5342">
                  <c:v>207</c:v>
                </c:pt>
                <c:pt idx="5343">
                  <c:v>216</c:v>
                </c:pt>
                <c:pt idx="5344">
                  <c:v>212</c:v>
                </c:pt>
                <c:pt idx="5345">
                  <c:v>204</c:v>
                </c:pt>
                <c:pt idx="5346">
                  <c:v>217</c:v>
                </c:pt>
                <c:pt idx="5347">
                  <c:v>204</c:v>
                </c:pt>
                <c:pt idx="5348">
                  <c:v>190</c:v>
                </c:pt>
                <c:pt idx="5349">
                  <c:v>206</c:v>
                </c:pt>
                <c:pt idx="5350">
                  <c:v>203</c:v>
                </c:pt>
                <c:pt idx="5351">
                  <c:v>214</c:v>
                </c:pt>
                <c:pt idx="5352">
                  <c:v>209</c:v>
                </c:pt>
                <c:pt idx="5353">
                  <c:v>217</c:v>
                </c:pt>
                <c:pt idx="5354">
                  <c:v>199</c:v>
                </c:pt>
                <c:pt idx="5355">
                  <c:v>212</c:v>
                </c:pt>
                <c:pt idx="5356">
                  <c:v>218</c:v>
                </c:pt>
                <c:pt idx="5357">
                  <c:v>218</c:v>
                </c:pt>
                <c:pt idx="5358">
                  <c:v>215</c:v>
                </c:pt>
                <c:pt idx="5359">
                  <c:v>207</c:v>
                </c:pt>
                <c:pt idx="5360">
                  <c:v>208</c:v>
                </c:pt>
                <c:pt idx="5361">
                  <c:v>218</c:v>
                </c:pt>
                <c:pt idx="5362">
                  <c:v>217</c:v>
                </c:pt>
                <c:pt idx="5363">
                  <c:v>213</c:v>
                </c:pt>
                <c:pt idx="5364">
                  <c:v>215</c:v>
                </c:pt>
                <c:pt idx="5365">
                  <c:v>212</c:v>
                </c:pt>
                <c:pt idx="5366">
                  <c:v>221</c:v>
                </c:pt>
                <c:pt idx="5367">
                  <c:v>207</c:v>
                </c:pt>
                <c:pt idx="5368">
                  <c:v>203</c:v>
                </c:pt>
                <c:pt idx="5369">
                  <c:v>209</c:v>
                </c:pt>
                <c:pt idx="5370">
                  <c:v>205</c:v>
                </c:pt>
                <c:pt idx="5371">
                  <c:v>195</c:v>
                </c:pt>
                <c:pt idx="5372">
                  <c:v>194</c:v>
                </c:pt>
                <c:pt idx="5373">
                  <c:v>200</c:v>
                </c:pt>
                <c:pt idx="5374">
                  <c:v>195</c:v>
                </c:pt>
                <c:pt idx="5375">
                  <c:v>194</c:v>
                </c:pt>
                <c:pt idx="5376">
                  <c:v>205</c:v>
                </c:pt>
                <c:pt idx="5377">
                  <c:v>213</c:v>
                </c:pt>
                <c:pt idx="5378">
                  <c:v>196</c:v>
                </c:pt>
                <c:pt idx="5379">
                  <c:v>201</c:v>
                </c:pt>
                <c:pt idx="5380">
                  <c:v>192</c:v>
                </c:pt>
                <c:pt idx="5381">
                  <c:v>199</c:v>
                </c:pt>
                <c:pt idx="5382">
                  <c:v>192</c:v>
                </c:pt>
                <c:pt idx="5383">
                  <c:v>210</c:v>
                </c:pt>
                <c:pt idx="5384">
                  <c:v>206</c:v>
                </c:pt>
                <c:pt idx="5385">
                  <c:v>202</c:v>
                </c:pt>
                <c:pt idx="5386">
                  <c:v>208</c:v>
                </c:pt>
                <c:pt idx="5387">
                  <c:v>202</c:v>
                </c:pt>
                <c:pt idx="5388">
                  <c:v>213</c:v>
                </c:pt>
                <c:pt idx="5389">
                  <c:v>211</c:v>
                </c:pt>
                <c:pt idx="5390">
                  <c:v>222</c:v>
                </c:pt>
                <c:pt idx="5391">
                  <c:v>220</c:v>
                </c:pt>
                <c:pt idx="5392">
                  <c:v>207</c:v>
                </c:pt>
                <c:pt idx="5393">
                  <c:v>207</c:v>
                </c:pt>
                <c:pt idx="5394">
                  <c:v>208</c:v>
                </c:pt>
                <c:pt idx="5395">
                  <c:v>211</c:v>
                </c:pt>
                <c:pt idx="5396">
                  <c:v>202</c:v>
                </c:pt>
                <c:pt idx="5397">
                  <c:v>213</c:v>
                </c:pt>
                <c:pt idx="5398">
                  <c:v>221</c:v>
                </c:pt>
                <c:pt idx="5399">
                  <c:v>215</c:v>
                </c:pt>
                <c:pt idx="5400">
                  <c:v>228</c:v>
                </c:pt>
                <c:pt idx="5401">
                  <c:v>208</c:v>
                </c:pt>
                <c:pt idx="5402">
                  <c:v>210</c:v>
                </c:pt>
                <c:pt idx="5403">
                  <c:v>214</c:v>
                </c:pt>
                <c:pt idx="5404">
                  <c:v>208</c:v>
                </c:pt>
                <c:pt idx="5405">
                  <c:v>216</c:v>
                </c:pt>
                <c:pt idx="5406">
                  <c:v>217</c:v>
                </c:pt>
                <c:pt idx="5407">
                  <c:v>208</c:v>
                </c:pt>
                <c:pt idx="5408">
                  <c:v>217</c:v>
                </c:pt>
                <c:pt idx="5409">
                  <c:v>212</c:v>
                </c:pt>
                <c:pt idx="5410">
                  <c:v>211</c:v>
                </c:pt>
                <c:pt idx="5411">
                  <c:v>222</c:v>
                </c:pt>
                <c:pt idx="5412">
                  <c:v>221</c:v>
                </c:pt>
                <c:pt idx="5413">
                  <c:v>223</c:v>
                </c:pt>
                <c:pt idx="5414">
                  <c:v>217</c:v>
                </c:pt>
                <c:pt idx="5415">
                  <c:v>214</c:v>
                </c:pt>
                <c:pt idx="5416">
                  <c:v>225</c:v>
                </c:pt>
                <c:pt idx="5417">
                  <c:v>220</c:v>
                </c:pt>
                <c:pt idx="5418">
                  <c:v>223</c:v>
                </c:pt>
                <c:pt idx="5419">
                  <c:v>223</c:v>
                </c:pt>
                <c:pt idx="5420">
                  <c:v>222</c:v>
                </c:pt>
                <c:pt idx="5421">
                  <c:v>227</c:v>
                </c:pt>
                <c:pt idx="5422">
                  <c:v>220</c:v>
                </c:pt>
                <c:pt idx="5423">
                  <c:v>206</c:v>
                </c:pt>
                <c:pt idx="5424">
                  <c:v>216</c:v>
                </c:pt>
                <c:pt idx="5425">
                  <c:v>206</c:v>
                </c:pt>
                <c:pt idx="5426">
                  <c:v>216</c:v>
                </c:pt>
                <c:pt idx="5427">
                  <c:v>213</c:v>
                </c:pt>
                <c:pt idx="5428">
                  <c:v>211</c:v>
                </c:pt>
                <c:pt idx="5429">
                  <c:v>220</c:v>
                </c:pt>
                <c:pt idx="5430">
                  <c:v>217</c:v>
                </c:pt>
                <c:pt idx="5431">
                  <c:v>209</c:v>
                </c:pt>
                <c:pt idx="5432">
                  <c:v>220</c:v>
                </c:pt>
                <c:pt idx="5433">
                  <c:v>211</c:v>
                </c:pt>
                <c:pt idx="5434">
                  <c:v>208</c:v>
                </c:pt>
                <c:pt idx="5435">
                  <c:v>209</c:v>
                </c:pt>
                <c:pt idx="5436">
                  <c:v>214</c:v>
                </c:pt>
                <c:pt idx="5437">
                  <c:v>215</c:v>
                </c:pt>
                <c:pt idx="5438">
                  <c:v>211</c:v>
                </c:pt>
                <c:pt idx="5439">
                  <c:v>221</c:v>
                </c:pt>
                <c:pt idx="5440">
                  <c:v>214</c:v>
                </c:pt>
                <c:pt idx="5441">
                  <c:v>231</c:v>
                </c:pt>
                <c:pt idx="5442">
                  <c:v>218</c:v>
                </c:pt>
                <c:pt idx="5443">
                  <c:v>222</c:v>
                </c:pt>
                <c:pt idx="5444">
                  <c:v>205</c:v>
                </c:pt>
                <c:pt idx="5445">
                  <c:v>211</c:v>
                </c:pt>
                <c:pt idx="5446">
                  <c:v>217</c:v>
                </c:pt>
                <c:pt idx="5447">
                  <c:v>231</c:v>
                </c:pt>
                <c:pt idx="5448">
                  <c:v>214</c:v>
                </c:pt>
                <c:pt idx="5449">
                  <c:v>218</c:v>
                </c:pt>
                <c:pt idx="5450">
                  <c:v>216</c:v>
                </c:pt>
                <c:pt idx="5451">
                  <c:v>222</c:v>
                </c:pt>
                <c:pt idx="5452">
                  <c:v>213</c:v>
                </c:pt>
                <c:pt idx="5453">
                  <c:v>221</c:v>
                </c:pt>
                <c:pt idx="5454">
                  <c:v>216</c:v>
                </c:pt>
                <c:pt idx="5455">
                  <c:v>215</c:v>
                </c:pt>
                <c:pt idx="5456">
                  <c:v>218</c:v>
                </c:pt>
                <c:pt idx="5457">
                  <c:v>228</c:v>
                </c:pt>
                <c:pt idx="5458">
                  <c:v>218</c:v>
                </c:pt>
                <c:pt idx="5459">
                  <c:v>213</c:v>
                </c:pt>
                <c:pt idx="5460">
                  <c:v>211</c:v>
                </c:pt>
                <c:pt idx="5461">
                  <c:v>211</c:v>
                </c:pt>
                <c:pt idx="5462">
                  <c:v>220</c:v>
                </c:pt>
                <c:pt idx="5463">
                  <c:v>218</c:v>
                </c:pt>
                <c:pt idx="5464">
                  <c:v>210</c:v>
                </c:pt>
                <c:pt idx="5465">
                  <c:v>216</c:v>
                </c:pt>
                <c:pt idx="5466">
                  <c:v>212</c:v>
                </c:pt>
                <c:pt idx="5467">
                  <c:v>194</c:v>
                </c:pt>
                <c:pt idx="5468">
                  <c:v>196</c:v>
                </c:pt>
                <c:pt idx="5469">
                  <c:v>204</c:v>
                </c:pt>
                <c:pt idx="5470">
                  <c:v>203</c:v>
                </c:pt>
                <c:pt idx="5471">
                  <c:v>195</c:v>
                </c:pt>
                <c:pt idx="5472">
                  <c:v>200</c:v>
                </c:pt>
                <c:pt idx="5473">
                  <c:v>209</c:v>
                </c:pt>
                <c:pt idx="5474">
                  <c:v>216</c:v>
                </c:pt>
                <c:pt idx="5475">
                  <c:v>203</c:v>
                </c:pt>
                <c:pt idx="5476">
                  <c:v>213</c:v>
                </c:pt>
                <c:pt idx="5477">
                  <c:v>213</c:v>
                </c:pt>
                <c:pt idx="5478">
                  <c:v>216</c:v>
                </c:pt>
                <c:pt idx="5479">
                  <c:v>199</c:v>
                </c:pt>
                <c:pt idx="5480">
                  <c:v>219</c:v>
                </c:pt>
                <c:pt idx="5481">
                  <c:v>231</c:v>
                </c:pt>
                <c:pt idx="5482">
                  <c:v>221</c:v>
                </c:pt>
                <c:pt idx="5483">
                  <c:v>221</c:v>
                </c:pt>
                <c:pt idx="5484">
                  <c:v>227</c:v>
                </c:pt>
                <c:pt idx="5485">
                  <c:v>224</c:v>
                </c:pt>
                <c:pt idx="5486">
                  <c:v>222</c:v>
                </c:pt>
                <c:pt idx="5487">
                  <c:v>222</c:v>
                </c:pt>
                <c:pt idx="5488">
                  <c:v>222</c:v>
                </c:pt>
                <c:pt idx="5489">
                  <c:v>219</c:v>
                </c:pt>
                <c:pt idx="5490">
                  <c:v>223</c:v>
                </c:pt>
                <c:pt idx="5491">
                  <c:v>221</c:v>
                </c:pt>
                <c:pt idx="5492">
                  <c:v>211</c:v>
                </c:pt>
                <c:pt idx="5493">
                  <c:v>215</c:v>
                </c:pt>
                <c:pt idx="5494">
                  <c:v>222</c:v>
                </c:pt>
                <c:pt idx="5495">
                  <c:v>208</c:v>
                </c:pt>
                <c:pt idx="5496">
                  <c:v>217</c:v>
                </c:pt>
                <c:pt idx="5497">
                  <c:v>204</c:v>
                </c:pt>
                <c:pt idx="5498">
                  <c:v>222</c:v>
                </c:pt>
                <c:pt idx="5499">
                  <c:v>211</c:v>
                </c:pt>
                <c:pt idx="5500">
                  <c:v>220</c:v>
                </c:pt>
                <c:pt idx="5501">
                  <c:v>223</c:v>
                </c:pt>
                <c:pt idx="5502">
                  <c:v>224</c:v>
                </c:pt>
                <c:pt idx="5503">
                  <c:v>220</c:v>
                </c:pt>
                <c:pt idx="5504">
                  <c:v>211</c:v>
                </c:pt>
                <c:pt idx="5505">
                  <c:v>224</c:v>
                </c:pt>
                <c:pt idx="5506">
                  <c:v>234</c:v>
                </c:pt>
                <c:pt idx="5507">
                  <c:v>233</c:v>
                </c:pt>
                <c:pt idx="5508">
                  <c:v>232</c:v>
                </c:pt>
                <c:pt idx="5509">
                  <c:v>231</c:v>
                </c:pt>
                <c:pt idx="5510">
                  <c:v>221</c:v>
                </c:pt>
                <c:pt idx="5511">
                  <c:v>231</c:v>
                </c:pt>
                <c:pt idx="5512">
                  <c:v>222</c:v>
                </c:pt>
                <c:pt idx="5513">
                  <c:v>215</c:v>
                </c:pt>
                <c:pt idx="5514">
                  <c:v>226</c:v>
                </c:pt>
                <c:pt idx="5515">
                  <c:v>235</c:v>
                </c:pt>
                <c:pt idx="5516">
                  <c:v>221</c:v>
                </c:pt>
                <c:pt idx="5517">
                  <c:v>213</c:v>
                </c:pt>
                <c:pt idx="5518">
                  <c:v>218</c:v>
                </c:pt>
                <c:pt idx="5519">
                  <c:v>213</c:v>
                </c:pt>
                <c:pt idx="5520">
                  <c:v>204</c:v>
                </c:pt>
                <c:pt idx="5521">
                  <c:v>203</c:v>
                </c:pt>
                <c:pt idx="5522">
                  <c:v>219</c:v>
                </c:pt>
                <c:pt idx="5523">
                  <c:v>212</c:v>
                </c:pt>
                <c:pt idx="5524">
                  <c:v>219</c:v>
                </c:pt>
                <c:pt idx="5525">
                  <c:v>225</c:v>
                </c:pt>
                <c:pt idx="5526">
                  <c:v>226</c:v>
                </c:pt>
                <c:pt idx="5527">
                  <c:v>220</c:v>
                </c:pt>
                <c:pt idx="5528">
                  <c:v>217</c:v>
                </c:pt>
                <c:pt idx="5529">
                  <c:v>230</c:v>
                </c:pt>
                <c:pt idx="5530">
                  <c:v>231</c:v>
                </c:pt>
                <c:pt idx="5531">
                  <c:v>221</c:v>
                </c:pt>
                <c:pt idx="5532">
                  <c:v>208</c:v>
                </c:pt>
                <c:pt idx="5533">
                  <c:v>223</c:v>
                </c:pt>
                <c:pt idx="5534">
                  <c:v>223</c:v>
                </c:pt>
                <c:pt idx="5535">
                  <c:v>232</c:v>
                </c:pt>
                <c:pt idx="5536">
                  <c:v>227</c:v>
                </c:pt>
                <c:pt idx="5537">
                  <c:v>234</c:v>
                </c:pt>
                <c:pt idx="5538">
                  <c:v>234</c:v>
                </c:pt>
                <c:pt idx="5539">
                  <c:v>232</c:v>
                </c:pt>
                <c:pt idx="5540">
                  <c:v>229</c:v>
                </c:pt>
                <c:pt idx="5541">
                  <c:v>238</c:v>
                </c:pt>
                <c:pt idx="5542">
                  <c:v>215</c:v>
                </c:pt>
                <c:pt idx="5543">
                  <c:v>224</c:v>
                </c:pt>
                <c:pt idx="5544">
                  <c:v>219</c:v>
                </c:pt>
                <c:pt idx="5545">
                  <c:v>225</c:v>
                </c:pt>
                <c:pt idx="5546">
                  <c:v>229</c:v>
                </c:pt>
                <c:pt idx="5547">
                  <c:v>226</c:v>
                </c:pt>
                <c:pt idx="5548">
                  <c:v>225</c:v>
                </c:pt>
                <c:pt idx="5549">
                  <c:v>222</c:v>
                </c:pt>
                <c:pt idx="5550">
                  <c:v>228</c:v>
                </c:pt>
                <c:pt idx="5551">
                  <c:v>230</c:v>
                </c:pt>
                <c:pt idx="5552">
                  <c:v>229</c:v>
                </c:pt>
                <c:pt idx="5553">
                  <c:v>229</c:v>
                </c:pt>
                <c:pt idx="5554">
                  <c:v>220</c:v>
                </c:pt>
                <c:pt idx="5555">
                  <c:v>213</c:v>
                </c:pt>
                <c:pt idx="5556">
                  <c:v>224</c:v>
                </c:pt>
                <c:pt idx="5557">
                  <c:v>227</c:v>
                </c:pt>
                <c:pt idx="5558">
                  <c:v>219</c:v>
                </c:pt>
                <c:pt idx="5559">
                  <c:v>220</c:v>
                </c:pt>
                <c:pt idx="5560">
                  <c:v>222</c:v>
                </c:pt>
                <c:pt idx="5561">
                  <c:v>215</c:v>
                </c:pt>
                <c:pt idx="5562">
                  <c:v>230</c:v>
                </c:pt>
                <c:pt idx="5563">
                  <c:v>218</c:v>
                </c:pt>
                <c:pt idx="5564">
                  <c:v>215</c:v>
                </c:pt>
                <c:pt idx="5565">
                  <c:v>215</c:v>
                </c:pt>
                <c:pt idx="5566">
                  <c:v>219</c:v>
                </c:pt>
                <c:pt idx="5567">
                  <c:v>216</c:v>
                </c:pt>
                <c:pt idx="5568">
                  <c:v>214</c:v>
                </c:pt>
                <c:pt idx="5569">
                  <c:v>222</c:v>
                </c:pt>
                <c:pt idx="5570">
                  <c:v>220</c:v>
                </c:pt>
                <c:pt idx="5571">
                  <c:v>216</c:v>
                </c:pt>
                <c:pt idx="5572">
                  <c:v>226</c:v>
                </c:pt>
                <c:pt idx="5573">
                  <c:v>212</c:v>
                </c:pt>
                <c:pt idx="5574">
                  <c:v>212</c:v>
                </c:pt>
                <c:pt idx="5575">
                  <c:v>222</c:v>
                </c:pt>
                <c:pt idx="5576">
                  <c:v>218</c:v>
                </c:pt>
                <c:pt idx="5577">
                  <c:v>215</c:v>
                </c:pt>
                <c:pt idx="5578">
                  <c:v>209</c:v>
                </c:pt>
                <c:pt idx="5579">
                  <c:v>226</c:v>
                </c:pt>
                <c:pt idx="5580">
                  <c:v>217</c:v>
                </c:pt>
                <c:pt idx="5581">
                  <c:v>220</c:v>
                </c:pt>
                <c:pt idx="5582">
                  <c:v>217</c:v>
                </c:pt>
                <c:pt idx="5583">
                  <c:v>217</c:v>
                </c:pt>
                <c:pt idx="5584">
                  <c:v>213</c:v>
                </c:pt>
                <c:pt idx="5585">
                  <c:v>226</c:v>
                </c:pt>
                <c:pt idx="5586">
                  <c:v>215</c:v>
                </c:pt>
                <c:pt idx="5587">
                  <c:v>214</c:v>
                </c:pt>
                <c:pt idx="5588">
                  <c:v>214</c:v>
                </c:pt>
                <c:pt idx="5589">
                  <c:v>219</c:v>
                </c:pt>
                <c:pt idx="5590">
                  <c:v>222</c:v>
                </c:pt>
                <c:pt idx="5591">
                  <c:v>224</c:v>
                </c:pt>
                <c:pt idx="5592">
                  <c:v>222</c:v>
                </c:pt>
                <c:pt idx="5593">
                  <c:v>226</c:v>
                </c:pt>
                <c:pt idx="5594">
                  <c:v>237</c:v>
                </c:pt>
                <c:pt idx="5595">
                  <c:v>228</c:v>
                </c:pt>
                <c:pt idx="5596">
                  <c:v>219</c:v>
                </c:pt>
                <c:pt idx="5597">
                  <c:v>225</c:v>
                </c:pt>
                <c:pt idx="5598">
                  <c:v>208</c:v>
                </c:pt>
                <c:pt idx="5599">
                  <c:v>209</c:v>
                </c:pt>
                <c:pt idx="5600">
                  <c:v>220</c:v>
                </c:pt>
                <c:pt idx="5601">
                  <c:v>212</c:v>
                </c:pt>
                <c:pt idx="5602">
                  <c:v>221</c:v>
                </c:pt>
                <c:pt idx="5603">
                  <c:v>216</c:v>
                </c:pt>
                <c:pt idx="5604">
                  <c:v>222</c:v>
                </c:pt>
                <c:pt idx="5605">
                  <c:v>229</c:v>
                </c:pt>
                <c:pt idx="5606">
                  <c:v>233</c:v>
                </c:pt>
                <c:pt idx="5607">
                  <c:v>220</c:v>
                </c:pt>
                <c:pt idx="5608">
                  <c:v>220</c:v>
                </c:pt>
                <c:pt idx="5609">
                  <c:v>203</c:v>
                </c:pt>
                <c:pt idx="5610">
                  <c:v>208</c:v>
                </c:pt>
                <c:pt idx="5611">
                  <c:v>216</c:v>
                </c:pt>
                <c:pt idx="5612">
                  <c:v>217</c:v>
                </c:pt>
                <c:pt idx="5613">
                  <c:v>220</c:v>
                </c:pt>
                <c:pt idx="5614">
                  <c:v>222</c:v>
                </c:pt>
                <c:pt idx="5615">
                  <c:v>209</c:v>
                </c:pt>
                <c:pt idx="5616">
                  <c:v>219</c:v>
                </c:pt>
                <c:pt idx="5617">
                  <c:v>200</c:v>
                </c:pt>
                <c:pt idx="5618">
                  <c:v>209</c:v>
                </c:pt>
                <c:pt idx="5619">
                  <c:v>209</c:v>
                </c:pt>
                <c:pt idx="5620">
                  <c:v>219</c:v>
                </c:pt>
                <c:pt idx="5621">
                  <c:v>199</c:v>
                </c:pt>
                <c:pt idx="5622">
                  <c:v>193</c:v>
                </c:pt>
                <c:pt idx="5623">
                  <c:v>214</c:v>
                </c:pt>
                <c:pt idx="5624">
                  <c:v>212</c:v>
                </c:pt>
                <c:pt idx="5625">
                  <c:v>213</c:v>
                </c:pt>
                <c:pt idx="5626">
                  <c:v>229</c:v>
                </c:pt>
                <c:pt idx="5627">
                  <c:v>224</c:v>
                </c:pt>
                <c:pt idx="5628">
                  <c:v>217</c:v>
                </c:pt>
                <c:pt idx="5629">
                  <c:v>215</c:v>
                </c:pt>
                <c:pt idx="5630">
                  <c:v>215</c:v>
                </c:pt>
                <c:pt idx="5631">
                  <c:v>212</c:v>
                </c:pt>
                <c:pt idx="5632">
                  <c:v>212</c:v>
                </c:pt>
                <c:pt idx="5633">
                  <c:v>222</c:v>
                </c:pt>
                <c:pt idx="5634">
                  <c:v>224</c:v>
                </c:pt>
                <c:pt idx="5635">
                  <c:v>219</c:v>
                </c:pt>
                <c:pt idx="5636">
                  <c:v>215</c:v>
                </c:pt>
                <c:pt idx="5637">
                  <c:v>222</c:v>
                </c:pt>
                <c:pt idx="5638">
                  <c:v>201</c:v>
                </c:pt>
                <c:pt idx="5639">
                  <c:v>211</c:v>
                </c:pt>
                <c:pt idx="5640">
                  <c:v>203</c:v>
                </c:pt>
                <c:pt idx="5641">
                  <c:v>210</c:v>
                </c:pt>
                <c:pt idx="5642">
                  <c:v>223</c:v>
                </c:pt>
                <c:pt idx="5643">
                  <c:v>212</c:v>
                </c:pt>
                <c:pt idx="5644">
                  <c:v>207</c:v>
                </c:pt>
                <c:pt idx="5645">
                  <c:v>207</c:v>
                </c:pt>
                <c:pt idx="5646">
                  <c:v>205</c:v>
                </c:pt>
                <c:pt idx="5647">
                  <c:v>202</c:v>
                </c:pt>
                <c:pt idx="5648">
                  <c:v>202</c:v>
                </c:pt>
                <c:pt idx="5649">
                  <c:v>200</c:v>
                </c:pt>
                <c:pt idx="5650">
                  <c:v>212</c:v>
                </c:pt>
                <c:pt idx="5651">
                  <c:v>194</c:v>
                </c:pt>
                <c:pt idx="5652">
                  <c:v>198</c:v>
                </c:pt>
                <c:pt idx="5653">
                  <c:v>194</c:v>
                </c:pt>
                <c:pt idx="5654">
                  <c:v>195</c:v>
                </c:pt>
                <c:pt idx="5655">
                  <c:v>214</c:v>
                </c:pt>
                <c:pt idx="5656">
                  <c:v>226</c:v>
                </c:pt>
                <c:pt idx="5657">
                  <c:v>211</c:v>
                </c:pt>
                <c:pt idx="5658">
                  <c:v>211</c:v>
                </c:pt>
                <c:pt idx="5659">
                  <c:v>226</c:v>
                </c:pt>
                <c:pt idx="5660">
                  <c:v>210</c:v>
                </c:pt>
                <c:pt idx="5661">
                  <c:v>205</c:v>
                </c:pt>
                <c:pt idx="5662">
                  <c:v>214</c:v>
                </c:pt>
                <c:pt idx="5663">
                  <c:v>214</c:v>
                </c:pt>
                <c:pt idx="5664">
                  <c:v>216</c:v>
                </c:pt>
                <c:pt idx="5665">
                  <c:v>210</c:v>
                </c:pt>
                <c:pt idx="5666">
                  <c:v>212</c:v>
                </c:pt>
                <c:pt idx="5667">
                  <c:v>216</c:v>
                </c:pt>
                <c:pt idx="5668">
                  <c:v>211</c:v>
                </c:pt>
                <c:pt idx="5669">
                  <c:v>212</c:v>
                </c:pt>
                <c:pt idx="5670">
                  <c:v>207</c:v>
                </c:pt>
                <c:pt idx="5671">
                  <c:v>212</c:v>
                </c:pt>
                <c:pt idx="5672">
                  <c:v>214</c:v>
                </c:pt>
                <c:pt idx="5673">
                  <c:v>203</c:v>
                </c:pt>
                <c:pt idx="5674">
                  <c:v>209</c:v>
                </c:pt>
                <c:pt idx="5675">
                  <c:v>205</c:v>
                </c:pt>
                <c:pt idx="5676">
                  <c:v>206</c:v>
                </c:pt>
                <c:pt idx="5677">
                  <c:v>191</c:v>
                </c:pt>
                <c:pt idx="5678">
                  <c:v>187</c:v>
                </c:pt>
                <c:pt idx="5679">
                  <c:v>207</c:v>
                </c:pt>
                <c:pt idx="5680">
                  <c:v>218</c:v>
                </c:pt>
                <c:pt idx="5681">
                  <c:v>220</c:v>
                </c:pt>
                <c:pt idx="5682">
                  <c:v>207</c:v>
                </c:pt>
                <c:pt idx="5683">
                  <c:v>217</c:v>
                </c:pt>
                <c:pt idx="5684">
                  <c:v>214</c:v>
                </c:pt>
                <c:pt idx="5685">
                  <c:v>208</c:v>
                </c:pt>
                <c:pt idx="5686">
                  <c:v>215</c:v>
                </c:pt>
                <c:pt idx="5687">
                  <c:v>223</c:v>
                </c:pt>
                <c:pt idx="5688">
                  <c:v>212</c:v>
                </c:pt>
                <c:pt idx="5689">
                  <c:v>217</c:v>
                </c:pt>
                <c:pt idx="5690">
                  <c:v>210</c:v>
                </c:pt>
                <c:pt idx="5691">
                  <c:v>208</c:v>
                </c:pt>
                <c:pt idx="5692">
                  <c:v>219</c:v>
                </c:pt>
                <c:pt idx="5693">
                  <c:v>205</c:v>
                </c:pt>
                <c:pt idx="5694">
                  <c:v>224</c:v>
                </c:pt>
                <c:pt idx="5695">
                  <c:v>229</c:v>
                </c:pt>
                <c:pt idx="5696">
                  <c:v>215</c:v>
                </c:pt>
                <c:pt idx="5697">
                  <c:v>223</c:v>
                </c:pt>
                <c:pt idx="5698">
                  <c:v>213</c:v>
                </c:pt>
                <c:pt idx="5699">
                  <c:v>213</c:v>
                </c:pt>
                <c:pt idx="5700">
                  <c:v>224</c:v>
                </c:pt>
                <c:pt idx="5701">
                  <c:v>223</c:v>
                </c:pt>
                <c:pt idx="5702">
                  <c:v>230</c:v>
                </c:pt>
                <c:pt idx="5703">
                  <c:v>231</c:v>
                </c:pt>
                <c:pt idx="5704">
                  <c:v>225</c:v>
                </c:pt>
                <c:pt idx="5705">
                  <c:v>232</c:v>
                </c:pt>
                <c:pt idx="5706">
                  <c:v>220</c:v>
                </c:pt>
                <c:pt idx="5707">
                  <c:v>224</c:v>
                </c:pt>
                <c:pt idx="5708">
                  <c:v>220</c:v>
                </c:pt>
                <c:pt idx="5709">
                  <c:v>225</c:v>
                </c:pt>
                <c:pt idx="5710">
                  <c:v>221</c:v>
                </c:pt>
                <c:pt idx="5711">
                  <c:v>227</c:v>
                </c:pt>
                <c:pt idx="5712">
                  <c:v>207</c:v>
                </c:pt>
                <c:pt idx="5713">
                  <c:v>209</c:v>
                </c:pt>
                <c:pt idx="5714">
                  <c:v>219</c:v>
                </c:pt>
                <c:pt idx="5715">
                  <c:v>220</c:v>
                </c:pt>
                <c:pt idx="5716">
                  <c:v>220</c:v>
                </c:pt>
                <c:pt idx="5717">
                  <c:v>216</c:v>
                </c:pt>
                <c:pt idx="5718">
                  <c:v>211</c:v>
                </c:pt>
                <c:pt idx="5719">
                  <c:v>213</c:v>
                </c:pt>
                <c:pt idx="5720">
                  <c:v>209</c:v>
                </c:pt>
                <c:pt idx="5721">
                  <c:v>191</c:v>
                </c:pt>
                <c:pt idx="5722">
                  <c:v>214</c:v>
                </c:pt>
                <c:pt idx="5723">
                  <c:v>206</c:v>
                </c:pt>
                <c:pt idx="5724">
                  <c:v>207</c:v>
                </c:pt>
                <c:pt idx="5725">
                  <c:v>217</c:v>
                </c:pt>
                <c:pt idx="5726">
                  <c:v>217</c:v>
                </c:pt>
                <c:pt idx="5727">
                  <c:v>221</c:v>
                </c:pt>
                <c:pt idx="5728">
                  <c:v>216</c:v>
                </c:pt>
                <c:pt idx="5729">
                  <c:v>213</c:v>
                </c:pt>
                <c:pt idx="5730">
                  <c:v>218</c:v>
                </c:pt>
                <c:pt idx="5731">
                  <c:v>212</c:v>
                </c:pt>
                <c:pt idx="5732">
                  <c:v>229</c:v>
                </c:pt>
                <c:pt idx="5733">
                  <c:v>218</c:v>
                </c:pt>
                <c:pt idx="5734">
                  <c:v>231</c:v>
                </c:pt>
                <c:pt idx="5735">
                  <c:v>223</c:v>
                </c:pt>
                <c:pt idx="5736">
                  <c:v>233</c:v>
                </c:pt>
                <c:pt idx="5737">
                  <c:v>227</c:v>
                </c:pt>
                <c:pt idx="5738">
                  <c:v>230</c:v>
                </c:pt>
                <c:pt idx="5739">
                  <c:v>224</c:v>
                </c:pt>
                <c:pt idx="5740">
                  <c:v>222</c:v>
                </c:pt>
                <c:pt idx="5741">
                  <c:v>219</c:v>
                </c:pt>
                <c:pt idx="5742">
                  <c:v>227</c:v>
                </c:pt>
                <c:pt idx="5743">
                  <c:v>227</c:v>
                </c:pt>
                <c:pt idx="5744">
                  <c:v>228</c:v>
                </c:pt>
                <c:pt idx="5745">
                  <c:v>223</c:v>
                </c:pt>
                <c:pt idx="5746">
                  <c:v>216</c:v>
                </c:pt>
                <c:pt idx="5747">
                  <c:v>226</c:v>
                </c:pt>
                <c:pt idx="5748">
                  <c:v>215</c:v>
                </c:pt>
                <c:pt idx="5749">
                  <c:v>223</c:v>
                </c:pt>
                <c:pt idx="5750">
                  <c:v>215</c:v>
                </c:pt>
                <c:pt idx="5751">
                  <c:v>210</c:v>
                </c:pt>
                <c:pt idx="5752">
                  <c:v>228</c:v>
                </c:pt>
                <c:pt idx="5753">
                  <c:v>213</c:v>
                </c:pt>
                <c:pt idx="5754">
                  <c:v>226</c:v>
                </c:pt>
                <c:pt idx="5755">
                  <c:v>223</c:v>
                </c:pt>
                <c:pt idx="5756">
                  <c:v>215</c:v>
                </c:pt>
                <c:pt idx="5757">
                  <c:v>201</c:v>
                </c:pt>
                <c:pt idx="5758">
                  <c:v>215</c:v>
                </c:pt>
                <c:pt idx="5759">
                  <c:v>228</c:v>
                </c:pt>
                <c:pt idx="5760">
                  <c:v>206</c:v>
                </c:pt>
                <c:pt idx="5761">
                  <c:v>202</c:v>
                </c:pt>
                <c:pt idx="5762">
                  <c:v>199</c:v>
                </c:pt>
                <c:pt idx="5763">
                  <c:v>203</c:v>
                </c:pt>
                <c:pt idx="5764">
                  <c:v>208</c:v>
                </c:pt>
                <c:pt idx="5765">
                  <c:v>206</c:v>
                </c:pt>
                <c:pt idx="5766">
                  <c:v>198</c:v>
                </c:pt>
                <c:pt idx="5767">
                  <c:v>198</c:v>
                </c:pt>
                <c:pt idx="5768">
                  <c:v>199</c:v>
                </c:pt>
                <c:pt idx="5769">
                  <c:v>199</c:v>
                </c:pt>
                <c:pt idx="5770">
                  <c:v>192</c:v>
                </c:pt>
                <c:pt idx="5771">
                  <c:v>207</c:v>
                </c:pt>
                <c:pt idx="5772">
                  <c:v>209</c:v>
                </c:pt>
                <c:pt idx="5773">
                  <c:v>213</c:v>
                </c:pt>
                <c:pt idx="5774">
                  <c:v>219</c:v>
                </c:pt>
                <c:pt idx="5775">
                  <c:v>208</c:v>
                </c:pt>
                <c:pt idx="5776">
                  <c:v>231</c:v>
                </c:pt>
                <c:pt idx="5777">
                  <c:v>222</c:v>
                </c:pt>
                <c:pt idx="5778">
                  <c:v>208</c:v>
                </c:pt>
                <c:pt idx="5779">
                  <c:v>225</c:v>
                </c:pt>
                <c:pt idx="5780">
                  <c:v>218</c:v>
                </c:pt>
                <c:pt idx="5781">
                  <c:v>213</c:v>
                </c:pt>
                <c:pt idx="5782">
                  <c:v>218</c:v>
                </c:pt>
                <c:pt idx="5783">
                  <c:v>224</c:v>
                </c:pt>
                <c:pt idx="5784">
                  <c:v>227</c:v>
                </c:pt>
                <c:pt idx="5785">
                  <c:v>224</c:v>
                </c:pt>
                <c:pt idx="5786">
                  <c:v>223</c:v>
                </c:pt>
                <c:pt idx="5787">
                  <c:v>215</c:v>
                </c:pt>
                <c:pt idx="5788">
                  <c:v>209</c:v>
                </c:pt>
                <c:pt idx="5789">
                  <c:v>206</c:v>
                </c:pt>
                <c:pt idx="5790">
                  <c:v>205</c:v>
                </c:pt>
                <c:pt idx="5791">
                  <c:v>214</c:v>
                </c:pt>
                <c:pt idx="5792">
                  <c:v>218</c:v>
                </c:pt>
                <c:pt idx="5793">
                  <c:v>227</c:v>
                </c:pt>
                <c:pt idx="5794">
                  <c:v>227</c:v>
                </c:pt>
                <c:pt idx="5795">
                  <c:v>229</c:v>
                </c:pt>
                <c:pt idx="5796">
                  <c:v>225</c:v>
                </c:pt>
                <c:pt idx="5797">
                  <c:v>230</c:v>
                </c:pt>
                <c:pt idx="5798">
                  <c:v>227</c:v>
                </c:pt>
                <c:pt idx="5799">
                  <c:v>228</c:v>
                </c:pt>
                <c:pt idx="5800">
                  <c:v>234</c:v>
                </c:pt>
                <c:pt idx="5801">
                  <c:v>241</c:v>
                </c:pt>
                <c:pt idx="5802">
                  <c:v>237</c:v>
                </c:pt>
                <c:pt idx="5803">
                  <c:v>232</c:v>
                </c:pt>
                <c:pt idx="5804">
                  <c:v>231</c:v>
                </c:pt>
                <c:pt idx="5805">
                  <c:v>235</c:v>
                </c:pt>
                <c:pt idx="5806">
                  <c:v>232</c:v>
                </c:pt>
                <c:pt idx="5807">
                  <c:v>234</c:v>
                </c:pt>
                <c:pt idx="5808">
                  <c:v>242</c:v>
                </c:pt>
                <c:pt idx="5809">
                  <c:v>246</c:v>
                </c:pt>
                <c:pt idx="5810">
                  <c:v>231</c:v>
                </c:pt>
                <c:pt idx="5811">
                  <c:v>231</c:v>
                </c:pt>
                <c:pt idx="5812">
                  <c:v>244</c:v>
                </c:pt>
                <c:pt idx="5813">
                  <c:v>221</c:v>
                </c:pt>
                <c:pt idx="5814">
                  <c:v>222</c:v>
                </c:pt>
                <c:pt idx="5815">
                  <c:v>215</c:v>
                </c:pt>
                <c:pt idx="5816">
                  <c:v>225</c:v>
                </c:pt>
                <c:pt idx="5817">
                  <c:v>222</c:v>
                </c:pt>
                <c:pt idx="5818">
                  <c:v>222</c:v>
                </c:pt>
                <c:pt idx="5819">
                  <c:v>229</c:v>
                </c:pt>
                <c:pt idx="5820">
                  <c:v>226</c:v>
                </c:pt>
                <c:pt idx="5821">
                  <c:v>237</c:v>
                </c:pt>
                <c:pt idx="5822">
                  <c:v>234</c:v>
                </c:pt>
                <c:pt idx="5823">
                  <c:v>222</c:v>
                </c:pt>
                <c:pt idx="5824">
                  <c:v>220</c:v>
                </c:pt>
                <c:pt idx="5825">
                  <c:v>222</c:v>
                </c:pt>
                <c:pt idx="5826">
                  <c:v>230</c:v>
                </c:pt>
                <c:pt idx="5827">
                  <c:v>221</c:v>
                </c:pt>
                <c:pt idx="5828">
                  <c:v>226</c:v>
                </c:pt>
                <c:pt idx="5829">
                  <c:v>226</c:v>
                </c:pt>
                <c:pt idx="5830">
                  <c:v>206</c:v>
                </c:pt>
                <c:pt idx="5831">
                  <c:v>229</c:v>
                </c:pt>
                <c:pt idx="5832">
                  <c:v>222</c:v>
                </c:pt>
                <c:pt idx="5833">
                  <c:v>206</c:v>
                </c:pt>
                <c:pt idx="5834">
                  <c:v>202</c:v>
                </c:pt>
                <c:pt idx="5835">
                  <c:v>221</c:v>
                </c:pt>
                <c:pt idx="5836">
                  <c:v>211</c:v>
                </c:pt>
                <c:pt idx="5837">
                  <c:v>219</c:v>
                </c:pt>
                <c:pt idx="5838">
                  <c:v>232</c:v>
                </c:pt>
                <c:pt idx="5839">
                  <c:v>241</c:v>
                </c:pt>
                <c:pt idx="5840">
                  <c:v>231</c:v>
                </c:pt>
                <c:pt idx="5841">
                  <c:v>229</c:v>
                </c:pt>
                <c:pt idx="5842">
                  <c:v>234</c:v>
                </c:pt>
                <c:pt idx="5843">
                  <c:v>228</c:v>
                </c:pt>
                <c:pt idx="5844">
                  <c:v>233</c:v>
                </c:pt>
                <c:pt idx="5845">
                  <c:v>225</c:v>
                </c:pt>
                <c:pt idx="5846">
                  <c:v>232</c:v>
                </c:pt>
                <c:pt idx="5847">
                  <c:v>231</c:v>
                </c:pt>
                <c:pt idx="5848">
                  <c:v>229</c:v>
                </c:pt>
                <c:pt idx="5849">
                  <c:v>215</c:v>
                </c:pt>
                <c:pt idx="5850">
                  <c:v>215</c:v>
                </c:pt>
                <c:pt idx="5851">
                  <c:v>217</c:v>
                </c:pt>
                <c:pt idx="5852">
                  <c:v>212</c:v>
                </c:pt>
                <c:pt idx="5853">
                  <c:v>218</c:v>
                </c:pt>
                <c:pt idx="5854">
                  <c:v>205</c:v>
                </c:pt>
                <c:pt idx="5855">
                  <c:v>208</c:v>
                </c:pt>
                <c:pt idx="5856">
                  <c:v>197</c:v>
                </c:pt>
                <c:pt idx="5857">
                  <c:v>189</c:v>
                </c:pt>
                <c:pt idx="5858">
                  <c:v>202</c:v>
                </c:pt>
                <c:pt idx="5859">
                  <c:v>204</c:v>
                </c:pt>
                <c:pt idx="5860">
                  <c:v>206</c:v>
                </c:pt>
                <c:pt idx="5861">
                  <c:v>204</c:v>
                </c:pt>
                <c:pt idx="5862">
                  <c:v>202</c:v>
                </c:pt>
                <c:pt idx="5863">
                  <c:v>214</c:v>
                </c:pt>
                <c:pt idx="5864">
                  <c:v>212</c:v>
                </c:pt>
                <c:pt idx="5865">
                  <c:v>215</c:v>
                </c:pt>
                <c:pt idx="5866">
                  <c:v>219</c:v>
                </c:pt>
                <c:pt idx="5867">
                  <c:v>210</c:v>
                </c:pt>
                <c:pt idx="5868">
                  <c:v>208</c:v>
                </c:pt>
                <c:pt idx="5869">
                  <c:v>216</c:v>
                </c:pt>
                <c:pt idx="5870">
                  <c:v>217</c:v>
                </c:pt>
                <c:pt idx="5871">
                  <c:v>212</c:v>
                </c:pt>
                <c:pt idx="5872">
                  <c:v>221</c:v>
                </c:pt>
                <c:pt idx="5873">
                  <c:v>218</c:v>
                </c:pt>
                <c:pt idx="5874">
                  <c:v>229</c:v>
                </c:pt>
                <c:pt idx="5875">
                  <c:v>216</c:v>
                </c:pt>
                <c:pt idx="5876">
                  <c:v>222</c:v>
                </c:pt>
                <c:pt idx="5877">
                  <c:v>228</c:v>
                </c:pt>
                <c:pt idx="5878">
                  <c:v>219</c:v>
                </c:pt>
                <c:pt idx="5879">
                  <c:v>212</c:v>
                </c:pt>
                <c:pt idx="5880">
                  <c:v>227</c:v>
                </c:pt>
                <c:pt idx="5881">
                  <c:v>223</c:v>
                </c:pt>
                <c:pt idx="5882">
                  <c:v>224</c:v>
                </c:pt>
                <c:pt idx="5883">
                  <c:v>223</c:v>
                </c:pt>
                <c:pt idx="5884">
                  <c:v>229</c:v>
                </c:pt>
                <c:pt idx="5885">
                  <c:v>229</c:v>
                </c:pt>
                <c:pt idx="5886">
                  <c:v>219</c:v>
                </c:pt>
                <c:pt idx="5887">
                  <c:v>221</c:v>
                </c:pt>
                <c:pt idx="5888">
                  <c:v>219</c:v>
                </c:pt>
                <c:pt idx="5889">
                  <c:v>244</c:v>
                </c:pt>
                <c:pt idx="5890">
                  <c:v>230</c:v>
                </c:pt>
                <c:pt idx="5891">
                  <c:v>227</c:v>
                </c:pt>
                <c:pt idx="5892">
                  <c:v>228</c:v>
                </c:pt>
                <c:pt idx="5893">
                  <c:v>241</c:v>
                </c:pt>
                <c:pt idx="5894">
                  <c:v>248</c:v>
                </c:pt>
                <c:pt idx="5895">
                  <c:v>223</c:v>
                </c:pt>
                <c:pt idx="5896">
                  <c:v>227</c:v>
                </c:pt>
                <c:pt idx="5897">
                  <c:v>233</c:v>
                </c:pt>
                <c:pt idx="5898">
                  <c:v>248</c:v>
                </c:pt>
                <c:pt idx="5899">
                  <c:v>221</c:v>
                </c:pt>
                <c:pt idx="5900">
                  <c:v>225</c:v>
                </c:pt>
                <c:pt idx="5901">
                  <c:v>230</c:v>
                </c:pt>
                <c:pt idx="5902">
                  <c:v>225</c:v>
                </c:pt>
                <c:pt idx="5903">
                  <c:v>235</c:v>
                </c:pt>
                <c:pt idx="5904">
                  <c:v>228</c:v>
                </c:pt>
                <c:pt idx="5905">
                  <c:v>233</c:v>
                </c:pt>
                <c:pt idx="5906">
                  <c:v>240</c:v>
                </c:pt>
                <c:pt idx="5907">
                  <c:v>227</c:v>
                </c:pt>
                <c:pt idx="5908">
                  <c:v>240</c:v>
                </c:pt>
                <c:pt idx="5909">
                  <c:v>221</c:v>
                </c:pt>
                <c:pt idx="5910">
                  <c:v>235</c:v>
                </c:pt>
                <c:pt idx="5911">
                  <c:v>228</c:v>
                </c:pt>
                <c:pt idx="5912">
                  <c:v>225</c:v>
                </c:pt>
                <c:pt idx="5913">
                  <c:v>207</c:v>
                </c:pt>
                <c:pt idx="5914">
                  <c:v>222</c:v>
                </c:pt>
                <c:pt idx="5915">
                  <c:v>225</c:v>
                </c:pt>
                <c:pt idx="5916">
                  <c:v>220</c:v>
                </c:pt>
                <c:pt idx="5917">
                  <c:v>220</c:v>
                </c:pt>
                <c:pt idx="5918">
                  <c:v>213</c:v>
                </c:pt>
                <c:pt idx="5919">
                  <c:v>228</c:v>
                </c:pt>
                <c:pt idx="5920">
                  <c:v>225</c:v>
                </c:pt>
                <c:pt idx="5921">
                  <c:v>224</c:v>
                </c:pt>
                <c:pt idx="5922">
                  <c:v>224</c:v>
                </c:pt>
                <c:pt idx="5923">
                  <c:v>234</c:v>
                </c:pt>
                <c:pt idx="5924">
                  <c:v>222</c:v>
                </c:pt>
                <c:pt idx="5925">
                  <c:v>225</c:v>
                </c:pt>
                <c:pt idx="5926">
                  <c:v>228</c:v>
                </c:pt>
                <c:pt idx="5927">
                  <c:v>223</c:v>
                </c:pt>
                <c:pt idx="5928">
                  <c:v>203</c:v>
                </c:pt>
                <c:pt idx="5929">
                  <c:v>214</c:v>
                </c:pt>
                <c:pt idx="5930">
                  <c:v>206</c:v>
                </c:pt>
                <c:pt idx="5931">
                  <c:v>213</c:v>
                </c:pt>
                <c:pt idx="5932">
                  <c:v>217</c:v>
                </c:pt>
                <c:pt idx="5933">
                  <c:v>221</c:v>
                </c:pt>
                <c:pt idx="5934">
                  <c:v>222</c:v>
                </c:pt>
                <c:pt idx="5935">
                  <c:v>211</c:v>
                </c:pt>
                <c:pt idx="5936">
                  <c:v>222</c:v>
                </c:pt>
                <c:pt idx="5937">
                  <c:v>211</c:v>
                </c:pt>
                <c:pt idx="5938">
                  <c:v>219</c:v>
                </c:pt>
                <c:pt idx="5939">
                  <c:v>224</c:v>
                </c:pt>
                <c:pt idx="5940">
                  <c:v>220</c:v>
                </c:pt>
                <c:pt idx="5941">
                  <c:v>221</c:v>
                </c:pt>
                <c:pt idx="5942">
                  <c:v>227</c:v>
                </c:pt>
                <c:pt idx="5943">
                  <c:v>225</c:v>
                </c:pt>
                <c:pt idx="5944">
                  <c:v>232</c:v>
                </c:pt>
                <c:pt idx="5945">
                  <c:v>225</c:v>
                </c:pt>
                <c:pt idx="5946">
                  <c:v>218</c:v>
                </c:pt>
                <c:pt idx="5947">
                  <c:v>218</c:v>
                </c:pt>
                <c:pt idx="5948">
                  <c:v>222</c:v>
                </c:pt>
                <c:pt idx="5949">
                  <c:v>223</c:v>
                </c:pt>
                <c:pt idx="5950">
                  <c:v>223</c:v>
                </c:pt>
                <c:pt idx="5951">
                  <c:v>219</c:v>
                </c:pt>
                <c:pt idx="5952">
                  <c:v>221</c:v>
                </c:pt>
                <c:pt idx="5953">
                  <c:v>216</c:v>
                </c:pt>
                <c:pt idx="5954">
                  <c:v>223</c:v>
                </c:pt>
                <c:pt idx="5955">
                  <c:v>223</c:v>
                </c:pt>
                <c:pt idx="5956">
                  <c:v>226</c:v>
                </c:pt>
                <c:pt idx="5957">
                  <c:v>226</c:v>
                </c:pt>
                <c:pt idx="5958">
                  <c:v>218</c:v>
                </c:pt>
                <c:pt idx="5959">
                  <c:v>216</c:v>
                </c:pt>
                <c:pt idx="5960">
                  <c:v>216</c:v>
                </c:pt>
                <c:pt idx="5961">
                  <c:v>218</c:v>
                </c:pt>
                <c:pt idx="5962">
                  <c:v>210</c:v>
                </c:pt>
                <c:pt idx="5963">
                  <c:v>211</c:v>
                </c:pt>
                <c:pt idx="5964">
                  <c:v>211</c:v>
                </c:pt>
                <c:pt idx="5965">
                  <c:v>219</c:v>
                </c:pt>
                <c:pt idx="5966">
                  <c:v>213</c:v>
                </c:pt>
                <c:pt idx="5967">
                  <c:v>221</c:v>
                </c:pt>
                <c:pt idx="5968">
                  <c:v>206</c:v>
                </c:pt>
                <c:pt idx="5969">
                  <c:v>235</c:v>
                </c:pt>
                <c:pt idx="5970">
                  <c:v>225</c:v>
                </c:pt>
                <c:pt idx="5971">
                  <c:v>230</c:v>
                </c:pt>
                <c:pt idx="5972">
                  <c:v>233</c:v>
                </c:pt>
                <c:pt idx="5973">
                  <c:v>212</c:v>
                </c:pt>
                <c:pt idx="5974">
                  <c:v>200</c:v>
                </c:pt>
                <c:pt idx="5975">
                  <c:v>211</c:v>
                </c:pt>
                <c:pt idx="5976">
                  <c:v>212</c:v>
                </c:pt>
                <c:pt idx="5977">
                  <c:v>207</c:v>
                </c:pt>
                <c:pt idx="5978">
                  <c:v>210</c:v>
                </c:pt>
                <c:pt idx="5979">
                  <c:v>217</c:v>
                </c:pt>
                <c:pt idx="5980">
                  <c:v>221</c:v>
                </c:pt>
                <c:pt idx="5981">
                  <c:v>205</c:v>
                </c:pt>
                <c:pt idx="5982">
                  <c:v>203</c:v>
                </c:pt>
                <c:pt idx="5983">
                  <c:v>202</c:v>
                </c:pt>
                <c:pt idx="5984">
                  <c:v>201</c:v>
                </c:pt>
                <c:pt idx="5985">
                  <c:v>206</c:v>
                </c:pt>
                <c:pt idx="5986">
                  <c:v>217</c:v>
                </c:pt>
                <c:pt idx="5987">
                  <c:v>218</c:v>
                </c:pt>
                <c:pt idx="5988">
                  <c:v>222</c:v>
                </c:pt>
                <c:pt idx="5989">
                  <c:v>221</c:v>
                </c:pt>
                <c:pt idx="5990">
                  <c:v>221</c:v>
                </c:pt>
                <c:pt idx="5991">
                  <c:v>210</c:v>
                </c:pt>
                <c:pt idx="5992">
                  <c:v>204</c:v>
                </c:pt>
                <c:pt idx="5993">
                  <c:v>214</c:v>
                </c:pt>
                <c:pt idx="5994">
                  <c:v>212</c:v>
                </c:pt>
                <c:pt idx="5995">
                  <c:v>205</c:v>
                </c:pt>
                <c:pt idx="5996">
                  <c:v>221</c:v>
                </c:pt>
                <c:pt idx="5997">
                  <c:v>222</c:v>
                </c:pt>
                <c:pt idx="5998">
                  <c:v>208</c:v>
                </c:pt>
                <c:pt idx="5999">
                  <c:v>223</c:v>
                </c:pt>
                <c:pt idx="6000">
                  <c:v>223</c:v>
                </c:pt>
                <c:pt idx="6001">
                  <c:v>225</c:v>
                </c:pt>
                <c:pt idx="6002">
                  <c:v>208</c:v>
                </c:pt>
                <c:pt idx="6003">
                  <c:v>220</c:v>
                </c:pt>
                <c:pt idx="6004">
                  <c:v>213</c:v>
                </c:pt>
                <c:pt idx="6005">
                  <c:v>229</c:v>
                </c:pt>
                <c:pt idx="6006">
                  <c:v>228</c:v>
                </c:pt>
                <c:pt idx="6007">
                  <c:v>221</c:v>
                </c:pt>
                <c:pt idx="6008">
                  <c:v>209</c:v>
                </c:pt>
                <c:pt idx="6009">
                  <c:v>216</c:v>
                </c:pt>
                <c:pt idx="6010">
                  <c:v>233</c:v>
                </c:pt>
                <c:pt idx="6011">
                  <c:v>221</c:v>
                </c:pt>
                <c:pt idx="6012">
                  <c:v>230</c:v>
                </c:pt>
                <c:pt idx="6013">
                  <c:v>212</c:v>
                </c:pt>
                <c:pt idx="6014">
                  <c:v>213</c:v>
                </c:pt>
                <c:pt idx="6015">
                  <c:v>209</c:v>
                </c:pt>
                <c:pt idx="6016">
                  <c:v>209</c:v>
                </c:pt>
                <c:pt idx="6017">
                  <c:v>215</c:v>
                </c:pt>
                <c:pt idx="6018">
                  <c:v>218</c:v>
                </c:pt>
                <c:pt idx="6019">
                  <c:v>214</c:v>
                </c:pt>
                <c:pt idx="6020">
                  <c:v>227</c:v>
                </c:pt>
                <c:pt idx="6021">
                  <c:v>222</c:v>
                </c:pt>
                <c:pt idx="6022">
                  <c:v>228</c:v>
                </c:pt>
                <c:pt idx="6023">
                  <c:v>225</c:v>
                </c:pt>
                <c:pt idx="6024">
                  <c:v>216</c:v>
                </c:pt>
                <c:pt idx="6025">
                  <c:v>219</c:v>
                </c:pt>
                <c:pt idx="6026">
                  <c:v>228</c:v>
                </c:pt>
                <c:pt idx="6027">
                  <c:v>213</c:v>
                </c:pt>
                <c:pt idx="6028">
                  <c:v>225</c:v>
                </c:pt>
                <c:pt idx="6029">
                  <c:v>209</c:v>
                </c:pt>
                <c:pt idx="6030">
                  <c:v>210</c:v>
                </c:pt>
                <c:pt idx="6031">
                  <c:v>214</c:v>
                </c:pt>
                <c:pt idx="6032">
                  <c:v>216</c:v>
                </c:pt>
                <c:pt idx="6033">
                  <c:v>209</c:v>
                </c:pt>
                <c:pt idx="6034">
                  <c:v>214</c:v>
                </c:pt>
                <c:pt idx="6035">
                  <c:v>211</c:v>
                </c:pt>
                <c:pt idx="6036">
                  <c:v>222</c:v>
                </c:pt>
                <c:pt idx="6037">
                  <c:v>211</c:v>
                </c:pt>
                <c:pt idx="6038">
                  <c:v>217</c:v>
                </c:pt>
                <c:pt idx="6039">
                  <c:v>220</c:v>
                </c:pt>
                <c:pt idx="6040">
                  <c:v>215</c:v>
                </c:pt>
                <c:pt idx="6041">
                  <c:v>195</c:v>
                </c:pt>
                <c:pt idx="6042">
                  <c:v>211</c:v>
                </c:pt>
                <c:pt idx="6043">
                  <c:v>209</c:v>
                </c:pt>
                <c:pt idx="6044">
                  <c:v>215</c:v>
                </c:pt>
                <c:pt idx="6045">
                  <c:v>207</c:v>
                </c:pt>
                <c:pt idx="6046">
                  <c:v>219</c:v>
                </c:pt>
                <c:pt idx="6047">
                  <c:v>224</c:v>
                </c:pt>
                <c:pt idx="6048">
                  <c:v>225</c:v>
                </c:pt>
                <c:pt idx="6049">
                  <c:v>218</c:v>
                </c:pt>
                <c:pt idx="6050">
                  <c:v>215</c:v>
                </c:pt>
                <c:pt idx="6051">
                  <c:v>213</c:v>
                </c:pt>
                <c:pt idx="6052">
                  <c:v>216</c:v>
                </c:pt>
                <c:pt idx="6053">
                  <c:v>223</c:v>
                </c:pt>
                <c:pt idx="6054">
                  <c:v>230</c:v>
                </c:pt>
                <c:pt idx="6055">
                  <c:v>228</c:v>
                </c:pt>
                <c:pt idx="6056">
                  <c:v>231</c:v>
                </c:pt>
                <c:pt idx="6057">
                  <c:v>226</c:v>
                </c:pt>
                <c:pt idx="6058">
                  <c:v>223</c:v>
                </c:pt>
                <c:pt idx="6059">
                  <c:v>221</c:v>
                </c:pt>
                <c:pt idx="6060">
                  <c:v>224</c:v>
                </c:pt>
                <c:pt idx="6061">
                  <c:v>223</c:v>
                </c:pt>
                <c:pt idx="6062">
                  <c:v>217</c:v>
                </c:pt>
                <c:pt idx="6063">
                  <c:v>211</c:v>
                </c:pt>
                <c:pt idx="6064">
                  <c:v>213</c:v>
                </c:pt>
                <c:pt idx="6065">
                  <c:v>218</c:v>
                </c:pt>
                <c:pt idx="6066">
                  <c:v>214</c:v>
                </c:pt>
                <c:pt idx="6067">
                  <c:v>208</c:v>
                </c:pt>
                <c:pt idx="6068">
                  <c:v>214</c:v>
                </c:pt>
                <c:pt idx="6069">
                  <c:v>214</c:v>
                </c:pt>
                <c:pt idx="6070">
                  <c:v>213</c:v>
                </c:pt>
                <c:pt idx="6071">
                  <c:v>213</c:v>
                </c:pt>
                <c:pt idx="6072">
                  <c:v>215</c:v>
                </c:pt>
                <c:pt idx="6073">
                  <c:v>223</c:v>
                </c:pt>
                <c:pt idx="6074">
                  <c:v>216</c:v>
                </c:pt>
                <c:pt idx="6075">
                  <c:v>221</c:v>
                </c:pt>
                <c:pt idx="6076">
                  <c:v>231</c:v>
                </c:pt>
                <c:pt idx="6077">
                  <c:v>215</c:v>
                </c:pt>
                <c:pt idx="6078">
                  <c:v>220</c:v>
                </c:pt>
                <c:pt idx="6079">
                  <c:v>219</c:v>
                </c:pt>
                <c:pt idx="6080">
                  <c:v>218</c:v>
                </c:pt>
                <c:pt idx="6081">
                  <c:v>215</c:v>
                </c:pt>
                <c:pt idx="6082">
                  <c:v>215</c:v>
                </c:pt>
                <c:pt idx="6083">
                  <c:v>212</c:v>
                </c:pt>
                <c:pt idx="6084">
                  <c:v>209</c:v>
                </c:pt>
                <c:pt idx="6085">
                  <c:v>215</c:v>
                </c:pt>
                <c:pt idx="6086">
                  <c:v>218</c:v>
                </c:pt>
                <c:pt idx="6087">
                  <c:v>206</c:v>
                </c:pt>
                <c:pt idx="6088">
                  <c:v>204</c:v>
                </c:pt>
                <c:pt idx="6089">
                  <c:v>210</c:v>
                </c:pt>
                <c:pt idx="6090">
                  <c:v>194</c:v>
                </c:pt>
                <c:pt idx="6091">
                  <c:v>202</c:v>
                </c:pt>
                <c:pt idx="6092">
                  <c:v>213</c:v>
                </c:pt>
                <c:pt idx="6093">
                  <c:v>209</c:v>
                </c:pt>
                <c:pt idx="6094">
                  <c:v>191</c:v>
                </c:pt>
                <c:pt idx="6095">
                  <c:v>204</c:v>
                </c:pt>
                <c:pt idx="6096">
                  <c:v>213</c:v>
                </c:pt>
                <c:pt idx="6097">
                  <c:v>201</c:v>
                </c:pt>
                <c:pt idx="6098">
                  <c:v>203</c:v>
                </c:pt>
                <c:pt idx="6099">
                  <c:v>204</c:v>
                </c:pt>
                <c:pt idx="6100">
                  <c:v>213</c:v>
                </c:pt>
                <c:pt idx="6101">
                  <c:v>206</c:v>
                </c:pt>
                <c:pt idx="6102">
                  <c:v>206</c:v>
                </c:pt>
                <c:pt idx="6103">
                  <c:v>217</c:v>
                </c:pt>
                <c:pt idx="6104">
                  <c:v>219</c:v>
                </c:pt>
                <c:pt idx="6105">
                  <c:v>213</c:v>
                </c:pt>
                <c:pt idx="6106">
                  <c:v>221</c:v>
                </c:pt>
                <c:pt idx="6107">
                  <c:v>222</c:v>
                </c:pt>
                <c:pt idx="6108">
                  <c:v>228</c:v>
                </c:pt>
                <c:pt idx="6109">
                  <c:v>218</c:v>
                </c:pt>
                <c:pt idx="6110">
                  <c:v>222</c:v>
                </c:pt>
                <c:pt idx="6111">
                  <c:v>211</c:v>
                </c:pt>
                <c:pt idx="6112">
                  <c:v>202</c:v>
                </c:pt>
                <c:pt idx="6113">
                  <c:v>207</c:v>
                </c:pt>
                <c:pt idx="6114">
                  <c:v>191</c:v>
                </c:pt>
                <c:pt idx="6115">
                  <c:v>190</c:v>
                </c:pt>
                <c:pt idx="6116">
                  <c:v>200</c:v>
                </c:pt>
                <c:pt idx="6117">
                  <c:v>211</c:v>
                </c:pt>
                <c:pt idx="6118">
                  <c:v>220</c:v>
                </c:pt>
                <c:pt idx="6119">
                  <c:v>215</c:v>
                </c:pt>
                <c:pt idx="6120">
                  <c:v>218</c:v>
                </c:pt>
                <c:pt idx="6121">
                  <c:v>204</c:v>
                </c:pt>
                <c:pt idx="6122">
                  <c:v>213</c:v>
                </c:pt>
                <c:pt idx="6123">
                  <c:v>197</c:v>
                </c:pt>
                <c:pt idx="6124">
                  <c:v>205</c:v>
                </c:pt>
                <c:pt idx="6125">
                  <c:v>196</c:v>
                </c:pt>
                <c:pt idx="6126">
                  <c:v>190</c:v>
                </c:pt>
                <c:pt idx="6127">
                  <c:v>191</c:v>
                </c:pt>
                <c:pt idx="6128">
                  <c:v>197</c:v>
                </c:pt>
                <c:pt idx="6129">
                  <c:v>192</c:v>
                </c:pt>
                <c:pt idx="6130">
                  <c:v>199</c:v>
                </c:pt>
                <c:pt idx="6131">
                  <c:v>195</c:v>
                </c:pt>
                <c:pt idx="6132">
                  <c:v>191</c:v>
                </c:pt>
                <c:pt idx="6133">
                  <c:v>204</c:v>
                </c:pt>
                <c:pt idx="6134">
                  <c:v>191</c:v>
                </c:pt>
                <c:pt idx="6135">
                  <c:v>210</c:v>
                </c:pt>
                <c:pt idx="6136">
                  <c:v>218</c:v>
                </c:pt>
                <c:pt idx="6137">
                  <c:v>197</c:v>
                </c:pt>
                <c:pt idx="6138">
                  <c:v>212</c:v>
                </c:pt>
                <c:pt idx="6139">
                  <c:v>213</c:v>
                </c:pt>
                <c:pt idx="6140">
                  <c:v>207</c:v>
                </c:pt>
                <c:pt idx="6141">
                  <c:v>205</c:v>
                </c:pt>
                <c:pt idx="6142">
                  <c:v>203</c:v>
                </c:pt>
                <c:pt idx="6143">
                  <c:v>214</c:v>
                </c:pt>
                <c:pt idx="6144">
                  <c:v>214</c:v>
                </c:pt>
                <c:pt idx="6145">
                  <c:v>219</c:v>
                </c:pt>
                <c:pt idx="6146">
                  <c:v>228</c:v>
                </c:pt>
                <c:pt idx="6147">
                  <c:v>217</c:v>
                </c:pt>
                <c:pt idx="6148">
                  <c:v>223</c:v>
                </c:pt>
                <c:pt idx="6149">
                  <c:v>211</c:v>
                </c:pt>
                <c:pt idx="6150">
                  <c:v>222</c:v>
                </c:pt>
                <c:pt idx="6151">
                  <c:v>220</c:v>
                </c:pt>
                <c:pt idx="6152">
                  <c:v>227</c:v>
                </c:pt>
                <c:pt idx="6153">
                  <c:v>226</c:v>
                </c:pt>
                <c:pt idx="6154">
                  <c:v>232</c:v>
                </c:pt>
                <c:pt idx="6155">
                  <c:v>224</c:v>
                </c:pt>
                <c:pt idx="6156">
                  <c:v>215</c:v>
                </c:pt>
                <c:pt idx="6157">
                  <c:v>212</c:v>
                </c:pt>
                <c:pt idx="6158">
                  <c:v>213</c:v>
                </c:pt>
                <c:pt idx="6159">
                  <c:v>202</c:v>
                </c:pt>
                <c:pt idx="6160">
                  <c:v>219</c:v>
                </c:pt>
                <c:pt idx="6161">
                  <c:v>217</c:v>
                </c:pt>
                <c:pt idx="6162">
                  <c:v>214</c:v>
                </c:pt>
                <c:pt idx="6163">
                  <c:v>214</c:v>
                </c:pt>
                <c:pt idx="6164">
                  <c:v>207</c:v>
                </c:pt>
                <c:pt idx="6165">
                  <c:v>209</c:v>
                </c:pt>
                <c:pt idx="6166">
                  <c:v>215</c:v>
                </c:pt>
                <c:pt idx="6167">
                  <c:v>220</c:v>
                </c:pt>
                <c:pt idx="6168">
                  <c:v>221</c:v>
                </c:pt>
                <c:pt idx="6169">
                  <c:v>217</c:v>
                </c:pt>
                <c:pt idx="6170">
                  <c:v>198</c:v>
                </c:pt>
                <c:pt idx="6171">
                  <c:v>214</c:v>
                </c:pt>
                <c:pt idx="6172">
                  <c:v>211</c:v>
                </c:pt>
                <c:pt idx="6173">
                  <c:v>216</c:v>
                </c:pt>
                <c:pt idx="6174">
                  <c:v>211</c:v>
                </c:pt>
                <c:pt idx="6175">
                  <c:v>221</c:v>
                </c:pt>
                <c:pt idx="6176">
                  <c:v>208</c:v>
                </c:pt>
                <c:pt idx="6177">
                  <c:v>219</c:v>
                </c:pt>
                <c:pt idx="6178">
                  <c:v>209</c:v>
                </c:pt>
                <c:pt idx="6179">
                  <c:v>216</c:v>
                </c:pt>
                <c:pt idx="6180">
                  <c:v>206</c:v>
                </c:pt>
                <c:pt idx="6181">
                  <c:v>228</c:v>
                </c:pt>
                <c:pt idx="6182">
                  <c:v>218</c:v>
                </c:pt>
                <c:pt idx="6183">
                  <c:v>210</c:v>
                </c:pt>
                <c:pt idx="6184">
                  <c:v>219</c:v>
                </c:pt>
                <c:pt idx="6185">
                  <c:v>216</c:v>
                </c:pt>
                <c:pt idx="6186">
                  <c:v>228</c:v>
                </c:pt>
                <c:pt idx="6187">
                  <c:v>225</c:v>
                </c:pt>
                <c:pt idx="6188">
                  <c:v>229</c:v>
                </c:pt>
                <c:pt idx="6189">
                  <c:v>224</c:v>
                </c:pt>
                <c:pt idx="6190">
                  <c:v>228</c:v>
                </c:pt>
                <c:pt idx="6191">
                  <c:v>222</c:v>
                </c:pt>
                <c:pt idx="6192">
                  <c:v>229</c:v>
                </c:pt>
                <c:pt idx="6193">
                  <c:v>231</c:v>
                </c:pt>
                <c:pt idx="6194">
                  <c:v>219</c:v>
                </c:pt>
                <c:pt idx="6195">
                  <c:v>230</c:v>
                </c:pt>
                <c:pt idx="6196">
                  <c:v>217</c:v>
                </c:pt>
                <c:pt idx="6197">
                  <c:v>238</c:v>
                </c:pt>
                <c:pt idx="6198">
                  <c:v>229</c:v>
                </c:pt>
                <c:pt idx="6199">
                  <c:v>231</c:v>
                </c:pt>
                <c:pt idx="6200">
                  <c:v>234</c:v>
                </c:pt>
                <c:pt idx="6201">
                  <c:v>241</c:v>
                </c:pt>
                <c:pt idx="6202">
                  <c:v>250</c:v>
                </c:pt>
                <c:pt idx="6203">
                  <c:v>251</c:v>
                </c:pt>
                <c:pt idx="6204">
                  <c:v>249</c:v>
                </c:pt>
                <c:pt idx="6205">
                  <c:v>234</c:v>
                </c:pt>
                <c:pt idx="6206">
                  <c:v>248</c:v>
                </c:pt>
                <c:pt idx="6207">
                  <c:v>242</c:v>
                </c:pt>
                <c:pt idx="6208">
                  <c:v>239</c:v>
                </c:pt>
                <c:pt idx="6209">
                  <c:v>242</c:v>
                </c:pt>
                <c:pt idx="6210">
                  <c:v>238</c:v>
                </c:pt>
                <c:pt idx="6211">
                  <c:v>241</c:v>
                </c:pt>
                <c:pt idx="6212">
                  <c:v>234</c:v>
                </c:pt>
                <c:pt idx="6213">
                  <c:v>233</c:v>
                </c:pt>
                <c:pt idx="6214">
                  <c:v>238</c:v>
                </c:pt>
                <c:pt idx="6215">
                  <c:v>230</c:v>
                </c:pt>
                <c:pt idx="6216">
                  <c:v>240</c:v>
                </c:pt>
                <c:pt idx="6217">
                  <c:v>235</c:v>
                </c:pt>
                <c:pt idx="6218">
                  <c:v>235</c:v>
                </c:pt>
                <c:pt idx="6219">
                  <c:v>233</c:v>
                </c:pt>
                <c:pt idx="6220">
                  <c:v>226</c:v>
                </c:pt>
                <c:pt idx="6221">
                  <c:v>232</c:v>
                </c:pt>
                <c:pt idx="6222">
                  <c:v>229</c:v>
                </c:pt>
                <c:pt idx="6223">
                  <c:v>239</c:v>
                </c:pt>
                <c:pt idx="6224">
                  <c:v>235</c:v>
                </c:pt>
                <c:pt idx="6225">
                  <c:v>230</c:v>
                </c:pt>
                <c:pt idx="6226">
                  <c:v>220</c:v>
                </c:pt>
                <c:pt idx="6227">
                  <c:v>225</c:v>
                </c:pt>
                <c:pt idx="6228">
                  <c:v>229</c:v>
                </c:pt>
                <c:pt idx="6229">
                  <c:v>222</c:v>
                </c:pt>
                <c:pt idx="6230">
                  <c:v>234</c:v>
                </c:pt>
                <c:pt idx="6231">
                  <c:v>235</c:v>
                </c:pt>
                <c:pt idx="6232">
                  <c:v>228</c:v>
                </c:pt>
                <c:pt idx="6233">
                  <c:v>240</c:v>
                </c:pt>
                <c:pt idx="6234">
                  <c:v>240</c:v>
                </c:pt>
                <c:pt idx="6235">
                  <c:v>227</c:v>
                </c:pt>
                <c:pt idx="6236">
                  <c:v>226</c:v>
                </c:pt>
                <c:pt idx="6237">
                  <c:v>227</c:v>
                </c:pt>
                <c:pt idx="6238">
                  <c:v>219</c:v>
                </c:pt>
                <c:pt idx="6239">
                  <c:v>224</c:v>
                </c:pt>
                <c:pt idx="6240">
                  <c:v>228</c:v>
                </c:pt>
                <c:pt idx="6241">
                  <c:v>227</c:v>
                </c:pt>
                <c:pt idx="6242">
                  <c:v>227</c:v>
                </c:pt>
                <c:pt idx="6243">
                  <c:v>224</c:v>
                </c:pt>
                <c:pt idx="6244">
                  <c:v>215</c:v>
                </c:pt>
                <c:pt idx="6245">
                  <c:v>221</c:v>
                </c:pt>
                <c:pt idx="6246">
                  <c:v>232</c:v>
                </c:pt>
                <c:pt idx="6247">
                  <c:v>226</c:v>
                </c:pt>
                <c:pt idx="6248">
                  <c:v>236</c:v>
                </c:pt>
                <c:pt idx="6249">
                  <c:v>230</c:v>
                </c:pt>
                <c:pt idx="6250">
                  <c:v>229</c:v>
                </c:pt>
                <c:pt idx="6251">
                  <c:v>223</c:v>
                </c:pt>
                <c:pt idx="6252">
                  <c:v>215</c:v>
                </c:pt>
                <c:pt idx="6253">
                  <c:v>219</c:v>
                </c:pt>
                <c:pt idx="6254">
                  <c:v>227</c:v>
                </c:pt>
                <c:pt idx="6255">
                  <c:v>221</c:v>
                </c:pt>
                <c:pt idx="6256">
                  <c:v>237</c:v>
                </c:pt>
                <c:pt idx="6257">
                  <c:v>223</c:v>
                </c:pt>
                <c:pt idx="6258">
                  <c:v>233</c:v>
                </c:pt>
                <c:pt idx="6259">
                  <c:v>234</c:v>
                </c:pt>
                <c:pt idx="6260">
                  <c:v>222</c:v>
                </c:pt>
                <c:pt idx="6261">
                  <c:v>234</c:v>
                </c:pt>
                <c:pt idx="6262">
                  <c:v>229</c:v>
                </c:pt>
                <c:pt idx="6263">
                  <c:v>214</c:v>
                </c:pt>
                <c:pt idx="6264">
                  <c:v>218</c:v>
                </c:pt>
                <c:pt idx="6265">
                  <c:v>225</c:v>
                </c:pt>
                <c:pt idx="6266">
                  <c:v>221</c:v>
                </c:pt>
                <c:pt idx="6267">
                  <c:v>212</c:v>
                </c:pt>
                <c:pt idx="6268">
                  <c:v>226</c:v>
                </c:pt>
                <c:pt idx="6269">
                  <c:v>218</c:v>
                </c:pt>
                <c:pt idx="6270">
                  <c:v>223</c:v>
                </c:pt>
                <c:pt idx="6271">
                  <c:v>214</c:v>
                </c:pt>
                <c:pt idx="6272">
                  <c:v>225</c:v>
                </c:pt>
                <c:pt idx="6273">
                  <c:v>221</c:v>
                </c:pt>
                <c:pt idx="6274">
                  <c:v>219</c:v>
                </c:pt>
                <c:pt idx="6275">
                  <c:v>219</c:v>
                </c:pt>
                <c:pt idx="6276">
                  <c:v>219</c:v>
                </c:pt>
                <c:pt idx="6277">
                  <c:v>215</c:v>
                </c:pt>
                <c:pt idx="6278">
                  <c:v>222</c:v>
                </c:pt>
                <c:pt idx="6279">
                  <c:v>221</c:v>
                </c:pt>
                <c:pt idx="6280">
                  <c:v>215</c:v>
                </c:pt>
                <c:pt idx="6281">
                  <c:v>220</c:v>
                </c:pt>
                <c:pt idx="6282">
                  <c:v>203</c:v>
                </c:pt>
                <c:pt idx="6283">
                  <c:v>208</c:v>
                </c:pt>
                <c:pt idx="6284">
                  <c:v>213</c:v>
                </c:pt>
                <c:pt idx="6285">
                  <c:v>224</c:v>
                </c:pt>
                <c:pt idx="6286">
                  <c:v>223</c:v>
                </c:pt>
                <c:pt idx="6287">
                  <c:v>219</c:v>
                </c:pt>
                <c:pt idx="6288">
                  <c:v>220</c:v>
                </c:pt>
                <c:pt idx="6289">
                  <c:v>212</c:v>
                </c:pt>
                <c:pt idx="6290">
                  <c:v>209</c:v>
                </c:pt>
                <c:pt idx="6291">
                  <c:v>215</c:v>
                </c:pt>
                <c:pt idx="6292">
                  <c:v>218</c:v>
                </c:pt>
                <c:pt idx="6293">
                  <c:v>219</c:v>
                </c:pt>
                <c:pt idx="6294">
                  <c:v>223</c:v>
                </c:pt>
                <c:pt idx="6295">
                  <c:v>216</c:v>
                </c:pt>
                <c:pt idx="6296">
                  <c:v>212</c:v>
                </c:pt>
                <c:pt idx="6297">
                  <c:v>206</c:v>
                </c:pt>
                <c:pt idx="6298">
                  <c:v>215</c:v>
                </c:pt>
                <c:pt idx="6299">
                  <c:v>218</c:v>
                </c:pt>
                <c:pt idx="6300">
                  <c:v>216</c:v>
                </c:pt>
                <c:pt idx="6301">
                  <c:v>211</c:v>
                </c:pt>
                <c:pt idx="6302">
                  <c:v>217</c:v>
                </c:pt>
                <c:pt idx="6303">
                  <c:v>214</c:v>
                </c:pt>
                <c:pt idx="6304">
                  <c:v>216</c:v>
                </c:pt>
                <c:pt idx="6305">
                  <c:v>201</c:v>
                </c:pt>
                <c:pt idx="6306">
                  <c:v>210</c:v>
                </c:pt>
                <c:pt idx="6307">
                  <c:v>199</c:v>
                </c:pt>
                <c:pt idx="6308">
                  <c:v>198</c:v>
                </c:pt>
                <c:pt idx="6309">
                  <c:v>197</c:v>
                </c:pt>
                <c:pt idx="6310">
                  <c:v>197</c:v>
                </c:pt>
                <c:pt idx="6311">
                  <c:v>212</c:v>
                </c:pt>
                <c:pt idx="6312">
                  <c:v>206</c:v>
                </c:pt>
                <c:pt idx="6313">
                  <c:v>214</c:v>
                </c:pt>
                <c:pt idx="6314">
                  <c:v>202</c:v>
                </c:pt>
                <c:pt idx="6315">
                  <c:v>208</c:v>
                </c:pt>
                <c:pt idx="6316">
                  <c:v>193</c:v>
                </c:pt>
                <c:pt idx="6317">
                  <c:v>199</c:v>
                </c:pt>
                <c:pt idx="6318">
                  <c:v>192</c:v>
                </c:pt>
                <c:pt idx="6319">
                  <c:v>211</c:v>
                </c:pt>
                <c:pt idx="6320">
                  <c:v>207</c:v>
                </c:pt>
                <c:pt idx="6321">
                  <c:v>210</c:v>
                </c:pt>
                <c:pt idx="6322">
                  <c:v>214</c:v>
                </c:pt>
                <c:pt idx="6323">
                  <c:v>224</c:v>
                </c:pt>
                <c:pt idx="6324">
                  <c:v>202</c:v>
                </c:pt>
                <c:pt idx="6325">
                  <c:v>214</c:v>
                </c:pt>
                <c:pt idx="6326">
                  <c:v>206</c:v>
                </c:pt>
                <c:pt idx="6327">
                  <c:v>217</c:v>
                </c:pt>
                <c:pt idx="6328">
                  <c:v>209</c:v>
                </c:pt>
                <c:pt idx="6329">
                  <c:v>222</c:v>
                </c:pt>
                <c:pt idx="6330">
                  <c:v>211</c:v>
                </c:pt>
                <c:pt idx="6331">
                  <c:v>217</c:v>
                </c:pt>
                <c:pt idx="6332">
                  <c:v>223</c:v>
                </c:pt>
                <c:pt idx="6333">
                  <c:v>219</c:v>
                </c:pt>
                <c:pt idx="6334">
                  <c:v>213</c:v>
                </c:pt>
                <c:pt idx="6335">
                  <c:v>215</c:v>
                </c:pt>
                <c:pt idx="6336">
                  <c:v>206</c:v>
                </c:pt>
                <c:pt idx="6337">
                  <c:v>203</c:v>
                </c:pt>
                <c:pt idx="6338">
                  <c:v>205</c:v>
                </c:pt>
                <c:pt idx="6339">
                  <c:v>196</c:v>
                </c:pt>
                <c:pt idx="6340">
                  <c:v>205</c:v>
                </c:pt>
                <c:pt idx="6341">
                  <c:v>209</c:v>
                </c:pt>
                <c:pt idx="6342">
                  <c:v>200</c:v>
                </c:pt>
                <c:pt idx="6343">
                  <c:v>213</c:v>
                </c:pt>
                <c:pt idx="6344">
                  <c:v>200</c:v>
                </c:pt>
                <c:pt idx="6345">
                  <c:v>205</c:v>
                </c:pt>
                <c:pt idx="6346">
                  <c:v>205</c:v>
                </c:pt>
                <c:pt idx="6347">
                  <c:v>189</c:v>
                </c:pt>
                <c:pt idx="6348">
                  <c:v>199</c:v>
                </c:pt>
                <c:pt idx="6349">
                  <c:v>202</c:v>
                </c:pt>
                <c:pt idx="6350">
                  <c:v>199</c:v>
                </c:pt>
                <c:pt idx="6351">
                  <c:v>213</c:v>
                </c:pt>
                <c:pt idx="6352">
                  <c:v>203</c:v>
                </c:pt>
                <c:pt idx="6353">
                  <c:v>192</c:v>
                </c:pt>
                <c:pt idx="6354">
                  <c:v>205</c:v>
                </c:pt>
                <c:pt idx="6355">
                  <c:v>207</c:v>
                </c:pt>
                <c:pt idx="6356">
                  <c:v>205</c:v>
                </c:pt>
                <c:pt idx="6357">
                  <c:v>208</c:v>
                </c:pt>
                <c:pt idx="6358">
                  <c:v>208</c:v>
                </c:pt>
                <c:pt idx="6359">
                  <c:v>212</c:v>
                </c:pt>
                <c:pt idx="6360">
                  <c:v>211</c:v>
                </c:pt>
                <c:pt idx="6361">
                  <c:v>205</c:v>
                </c:pt>
                <c:pt idx="6362">
                  <c:v>212</c:v>
                </c:pt>
                <c:pt idx="6363">
                  <c:v>218</c:v>
                </c:pt>
                <c:pt idx="6364">
                  <c:v>213</c:v>
                </c:pt>
                <c:pt idx="6365">
                  <c:v>216</c:v>
                </c:pt>
                <c:pt idx="6366">
                  <c:v>217</c:v>
                </c:pt>
                <c:pt idx="6367">
                  <c:v>207</c:v>
                </c:pt>
                <c:pt idx="6368">
                  <c:v>214</c:v>
                </c:pt>
                <c:pt idx="6369">
                  <c:v>209</c:v>
                </c:pt>
                <c:pt idx="6370">
                  <c:v>207</c:v>
                </c:pt>
                <c:pt idx="6371">
                  <c:v>206</c:v>
                </c:pt>
                <c:pt idx="6372">
                  <c:v>212</c:v>
                </c:pt>
                <c:pt idx="6373">
                  <c:v>212</c:v>
                </c:pt>
                <c:pt idx="6374">
                  <c:v>205</c:v>
                </c:pt>
                <c:pt idx="6375">
                  <c:v>207</c:v>
                </c:pt>
                <c:pt idx="6376">
                  <c:v>194</c:v>
                </c:pt>
                <c:pt idx="6377">
                  <c:v>195</c:v>
                </c:pt>
                <c:pt idx="6378">
                  <c:v>196</c:v>
                </c:pt>
                <c:pt idx="6379">
                  <c:v>194</c:v>
                </c:pt>
                <c:pt idx="6380">
                  <c:v>189</c:v>
                </c:pt>
                <c:pt idx="6381">
                  <c:v>201</c:v>
                </c:pt>
                <c:pt idx="6382">
                  <c:v>217</c:v>
                </c:pt>
                <c:pt idx="6383">
                  <c:v>205</c:v>
                </c:pt>
                <c:pt idx="6384">
                  <c:v>214</c:v>
                </c:pt>
                <c:pt idx="6385">
                  <c:v>222</c:v>
                </c:pt>
                <c:pt idx="6386">
                  <c:v>214</c:v>
                </c:pt>
                <c:pt idx="6387">
                  <c:v>221</c:v>
                </c:pt>
                <c:pt idx="6388">
                  <c:v>218</c:v>
                </c:pt>
                <c:pt idx="6389">
                  <c:v>214</c:v>
                </c:pt>
                <c:pt idx="6390">
                  <c:v>219</c:v>
                </c:pt>
                <c:pt idx="6391">
                  <c:v>218</c:v>
                </c:pt>
                <c:pt idx="6392">
                  <c:v>212</c:v>
                </c:pt>
                <c:pt idx="6393">
                  <c:v>218</c:v>
                </c:pt>
                <c:pt idx="6394">
                  <c:v>215</c:v>
                </c:pt>
                <c:pt idx="6395">
                  <c:v>213</c:v>
                </c:pt>
                <c:pt idx="6396">
                  <c:v>212</c:v>
                </c:pt>
                <c:pt idx="6397">
                  <c:v>208</c:v>
                </c:pt>
                <c:pt idx="6398">
                  <c:v>230</c:v>
                </c:pt>
                <c:pt idx="6399">
                  <c:v>210</c:v>
                </c:pt>
                <c:pt idx="6400">
                  <c:v>211</c:v>
                </c:pt>
                <c:pt idx="6401">
                  <c:v>218</c:v>
                </c:pt>
                <c:pt idx="6402">
                  <c:v>211</c:v>
                </c:pt>
                <c:pt idx="6403">
                  <c:v>201</c:v>
                </c:pt>
                <c:pt idx="6404">
                  <c:v>201</c:v>
                </c:pt>
                <c:pt idx="6405">
                  <c:v>219</c:v>
                </c:pt>
                <c:pt idx="6406">
                  <c:v>208</c:v>
                </c:pt>
                <c:pt idx="6407">
                  <c:v>206</c:v>
                </c:pt>
                <c:pt idx="6408">
                  <c:v>218</c:v>
                </c:pt>
                <c:pt idx="6409">
                  <c:v>213</c:v>
                </c:pt>
                <c:pt idx="6410">
                  <c:v>202</c:v>
                </c:pt>
                <c:pt idx="6411">
                  <c:v>207</c:v>
                </c:pt>
                <c:pt idx="6412">
                  <c:v>204</c:v>
                </c:pt>
                <c:pt idx="6413">
                  <c:v>214</c:v>
                </c:pt>
                <c:pt idx="6414">
                  <c:v>209</c:v>
                </c:pt>
                <c:pt idx="6415">
                  <c:v>207</c:v>
                </c:pt>
                <c:pt idx="6416">
                  <c:v>200</c:v>
                </c:pt>
                <c:pt idx="6417">
                  <c:v>217</c:v>
                </c:pt>
                <c:pt idx="6418">
                  <c:v>212</c:v>
                </c:pt>
                <c:pt idx="6419">
                  <c:v>207</c:v>
                </c:pt>
                <c:pt idx="6420">
                  <c:v>206</c:v>
                </c:pt>
                <c:pt idx="6421">
                  <c:v>206</c:v>
                </c:pt>
                <c:pt idx="6422">
                  <c:v>219</c:v>
                </c:pt>
                <c:pt idx="6423">
                  <c:v>210</c:v>
                </c:pt>
                <c:pt idx="6424">
                  <c:v>209</c:v>
                </c:pt>
                <c:pt idx="6425">
                  <c:v>219</c:v>
                </c:pt>
                <c:pt idx="6426">
                  <c:v>222</c:v>
                </c:pt>
                <c:pt idx="6427">
                  <c:v>204</c:v>
                </c:pt>
                <c:pt idx="6428">
                  <c:v>215</c:v>
                </c:pt>
                <c:pt idx="6429">
                  <c:v>212</c:v>
                </c:pt>
                <c:pt idx="6430">
                  <c:v>209</c:v>
                </c:pt>
                <c:pt idx="6431">
                  <c:v>222</c:v>
                </c:pt>
                <c:pt idx="6432">
                  <c:v>223</c:v>
                </c:pt>
                <c:pt idx="6433">
                  <c:v>220</c:v>
                </c:pt>
                <c:pt idx="6434">
                  <c:v>215</c:v>
                </c:pt>
                <c:pt idx="6435">
                  <c:v>218</c:v>
                </c:pt>
                <c:pt idx="6436">
                  <c:v>222</c:v>
                </c:pt>
                <c:pt idx="6437">
                  <c:v>219</c:v>
                </c:pt>
                <c:pt idx="6438">
                  <c:v>221</c:v>
                </c:pt>
                <c:pt idx="6439">
                  <c:v>212</c:v>
                </c:pt>
                <c:pt idx="6440">
                  <c:v>210</c:v>
                </c:pt>
                <c:pt idx="6441">
                  <c:v>209</c:v>
                </c:pt>
                <c:pt idx="6442">
                  <c:v>209</c:v>
                </c:pt>
                <c:pt idx="6443">
                  <c:v>220</c:v>
                </c:pt>
                <c:pt idx="6444">
                  <c:v>215</c:v>
                </c:pt>
                <c:pt idx="6445">
                  <c:v>202</c:v>
                </c:pt>
                <c:pt idx="6446">
                  <c:v>206</c:v>
                </c:pt>
                <c:pt idx="6447">
                  <c:v>203</c:v>
                </c:pt>
                <c:pt idx="6448">
                  <c:v>205</c:v>
                </c:pt>
                <c:pt idx="6449">
                  <c:v>222</c:v>
                </c:pt>
                <c:pt idx="6450">
                  <c:v>221</c:v>
                </c:pt>
                <c:pt idx="6451">
                  <c:v>206</c:v>
                </c:pt>
                <c:pt idx="6452">
                  <c:v>223</c:v>
                </c:pt>
                <c:pt idx="6453">
                  <c:v>229</c:v>
                </c:pt>
                <c:pt idx="6454">
                  <c:v>215</c:v>
                </c:pt>
                <c:pt idx="6455">
                  <c:v>218</c:v>
                </c:pt>
                <c:pt idx="6456">
                  <c:v>223</c:v>
                </c:pt>
                <c:pt idx="6457">
                  <c:v>208</c:v>
                </c:pt>
                <c:pt idx="6458">
                  <c:v>215</c:v>
                </c:pt>
                <c:pt idx="6459">
                  <c:v>207</c:v>
                </c:pt>
                <c:pt idx="6460">
                  <c:v>188</c:v>
                </c:pt>
                <c:pt idx="6461">
                  <c:v>212</c:v>
                </c:pt>
                <c:pt idx="6462">
                  <c:v>208</c:v>
                </c:pt>
                <c:pt idx="6463">
                  <c:v>210</c:v>
                </c:pt>
                <c:pt idx="6464">
                  <c:v>206</c:v>
                </c:pt>
                <c:pt idx="6465">
                  <c:v>218</c:v>
                </c:pt>
                <c:pt idx="6466">
                  <c:v>218</c:v>
                </c:pt>
                <c:pt idx="6467">
                  <c:v>225</c:v>
                </c:pt>
                <c:pt idx="6468">
                  <c:v>199</c:v>
                </c:pt>
                <c:pt idx="6469">
                  <c:v>217</c:v>
                </c:pt>
                <c:pt idx="6470">
                  <c:v>218</c:v>
                </c:pt>
                <c:pt idx="6471">
                  <c:v>220</c:v>
                </c:pt>
                <c:pt idx="6472">
                  <c:v>218</c:v>
                </c:pt>
                <c:pt idx="6473">
                  <c:v>210</c:v>
                </c:pt>
                <c:pt idx="6474">
                  <c:v>216</c:v>
                </c:pt>
                <c:pt idx="6475">
                  <c:v>219</c:v>
                </c:pt>
                <c:pt idx="6476">
                  <c:v>224</c:v>
                </c:pt>
                <c:pt idx="6477">
                  <c:v>217</c:v>
                </c:pt>
                <c:pt idx="6478">
                  <c:v>229</c:v>
                </c:pt>
                <c:pt idx="6479">
                  <c:v>209</c:v>
                </c:pt>
                <c:pt idx="6480">
                  <c:v>216</c:v>
                </c:pt>
                <c:pt idx="6481">
                  <c:v>215</c:v>
                </c:pt>
                <c:pt idx="6482">
                  <c:v>224</c:v>
                </c:pt>
                <c:pt idx="6483">
                  <c:v>220</c:v>
                </c:pt>
                <c:pt idx="6484">
                  <c:v>221</c:v>
                </c:pt>
                <c:pt idx="6485">
                  <c:v>214</c:v>
                </c:pt>
                <c:pt idx="6486">
                  <c:v>215</c:v>
                </c:pt>
                <c:pt idx="6487">
                  <c:v>225</c:v>
                </c:pt>
                <c:pt idx="6488">
                  <c:v>216</c:v>
                </c:pt>
                <c:pt idx="6489">
                  <c:v>220</c:v>
                </c:pt>
                <c:pt idx="6490">
                  <c:v>233</c:v>
                </c:pt>
                <c:pt idx="6491">
                  <c:v>209</c:v>
                </c:pt>
                <c:pt idx="6492">
                  <c:v>209</c:v>
                </c:pt>
                <c:pt idx="6493">
                  <c:v>214</c:v>
                </c:pt>
                <c:pt idx="6494">
                  <c:v>213</c:v>
                </c:pt>
                <c:pt idx="6495">
                  <c:v>214</c:v>
                </c:pt>
                <c:pt idx="6496">
                  <c:v>223</c:v>
                </c:pt>
                <c:pt idx="6497">
                  <c:v>218</c:v>
                </c:pt>
                <c:pt idx="6498">
                  <c:v>222</c:v>
                </c:pt>
                <c:pt idx="6499">
                  <c:v>214</c:v>
                </c:pt>
                <c:pt idx="6500">
                  <c:v>222</c:v>
                </c:pt>
                <c:pt idx="6501">
                  <c:v>216</c:v>
                </c:pt>
                <c:pt idx="6502">
                  <c:v>216</c:v>
                </c:pt>
                <c:pt idx="6503">
                  <c:v>229</c:v>
                </c:pt>
                <c:pt idx="6504">
                  <c:v>223</c:v>
                </c:pt>
                <c:pt idx="6505">
                  <c:v>214</c:v>
                </c:pt>
                <c:pt idx="6506">
                  <c:v>217</c:v>
                </c:pt>
                <c:pt idx="6507">
                  <c:v>215</c:v>
                </c:pt>
                <c:pt idx="6508">
                  <c:v>222</c:v>
                </c:pt>
                <c:pt idx="6509">
                  <c:v>214</c:v>
                </c:pt>
                <c:pt idx="6510">
                  <c:v>205</c:v>
                </c:pt>
                <c:pt idx="6511">
                  <c:v>219</c:v>
                </c:pt>
                <c:pt idx="6512">
                  <c:v>219</c:v>
                </c:pt>
                <c:pt idx="6513">
                  <c:v>219</c:v>
                </c:pt>
                <c:pt idx="6514">
                  <c:v>217</c:v>
                </c:pt>
                <c:pt idx="6515">
                  <c:v>233</c:v>
                </c:pt>
                <c:pt idx="6516">
                  <c:v>233</c:v>
                </c:pt>
                <c:pt idx="6517">
                  <c:v>223</c:v>
                </c:pt>
                <c:pt idx="6518">
                  <c:v>234</c:v>
                </c:pt>
                <c:pt idx="6519">
                  <c:v>226</c:v>
                </c:pt>
                <c:pt idx="6520">
                  <c:v>229</c:v>
                </c:pt>
                <c:pt idx="6521">
                  <c:v>228</c:v>
                </c:pt>
                <c:pt idx="6522">
                  <c:v>229</c:v>
                </c:pt>
                <c:pt idx="6523">
                  <c:v>238</c:v>
                </c:pt>
                <c:pt idx="6524">
                  <c:v>227</c:v>
                </c:pt>
                <c:pt idx="6525">
                  <c:v>221</c:v>
                </c:pt>
                <c:pt idx="6526">
                  <c:v>228</c:v>
                </c:pt>
                <c:pt idx="6527">
                  <c:v>219</c:v>
                </c:pt>
                <c:pt idx="6528">
                  <c:v>210</c:v>
                </c:pt>
                <c:pt idx="6529">
                  <c:v>211</c:v>
                </c:pt>
                <c:pt idx="6530">
                  <c:v>231</c:v>
                </c:pt>
                <c:pt idx="6531">
                  <c:v>227</c:v>
                </c:pt>
                <c:pt idx="6532">
                  <c:v>222</c:v>
                </c:pt>
                <c:pt idx="6533">
                  <c:v>224</c:v>
                </c:pt>
                <c:pt idx="6534">
                  <c:v>229</c:v>
                </c:pt>
                <c:pt idx="6535">
                  <c:v>227</c:v>
                </c:pt>
                <c:pt idx="6536">
                  <c:v>222</c:v>
                </c:pt>
                <c:pt idx="6537">
                  <c:v>219</c:v>
                </c:pt>
                <c:pt idx="6538">
                  <c:v>229</c:v>
                </c:pt>
                <c:pt idx="6539">
                  <c:v>229</c:v>
                </c:pt>
                <c:pt idx="6540">
                  <c:v>230</c:v>
                </c:pt>
                <c:pt idx="6541">
                  <c:v>234</c:v>
                </c:pt>
                <c:pt idx="6542">
                  <c:v>219</c:v>
                </c:pt>
                <c:pt idx="6543">
                  <c:v>234</c:v>
                </c:pt>
                <c:pt idx="6544">
                  <c:v>230</c:v>
                </c:pt>
                <c:pt idx="6545">
                  <c:v>234</c:v>
                </c:pt>
                <c:pt idx="6546">
                  <c:v>229</c:v>
                </c:pt>
                <c:pt idx="6547">
                  <c:v>240</c:v>
                </c:pt>
                <c:pt idx="6548">
                  <c:v>229</c:v>
                </c:pt>
                <c:pt idx="6549">
                  <c:v>227</c:v>
                </c:pt>
                <c:pt idx="6550">
                  <c:v>235</c:v>
                </c:pt>
                <c:pt idx="6551">
                  <c:v>223</c:v>
                </c:pt>
                <c:pt idx="6552">
                  <c:v>230</c:v>
                </c:pt>
                <c:pt idx="6553">
                  <c:v>235</c:v>
                </c:pt>
                <c:pt idx="6554">
                  <c:v>225</c:v>
                </c:pt>
                <c:pt idx="6555">
                  <c:v>224</c:v>
                </c:pt>
                <c:pt idx="6556">
                  <c:v>217</c:v>
                </c:pt>
                <c:pt idx="6557">
                  <c:v>219</c:v>
                </c:pt>
                <c:pt idx="6558">
                  <c:v>222</c:v>
                </c:pt>
                <c:pt idx="6559">
                  <c:v>222</c:v>
                </c:pt>
                <c:pt idx="6560">
                  <c:v>226</c:v>
                </c:pt>
                <c:pt idx="6561">
                  <c:v>215</c:v>
                </c:pt>
                <c:pt idx="6562">
                  <c:v>230</c:v>
                </c:pt>
                <c:pt idx="6563">
                  <c:v>247</c:v>
                </c:pt>
                <c:pt idx="6564">
                  <c:v>247</c:v>
                </c:pt>
                <c:pt idx="6565">
                  <c:v>229</c:v>
                </c:pt>
                <c:pt idx="6566">
                  <c:v>228</c:v>
                </c:pt>
                <c:pt idx="6567">
                  <c:v>231</c:v>
                </c:pt>
                <c:pt idx="6568">
                  <c:v>242</c:v>
                </c:pt>
                <c:pt idx="6569">
                  <c:v>239</c:v>
                </c:pt>
                <c:pt idx="6570">
                  <c:v>230</c:v>
                </c:pt>
                <c:pt idx="6571">
                  <c:v>236</c:v>
                </c:pt>
                <c:pt idx="6572">
                  <c:v>224</c:v>
                </c:pt>
                <c:pt idx="6573">
                  <c:v>215</c:v>
                </c:pt>
                <c:pt idx="6574">
                  <c:v>239</c:v>
                </c:pt>
                <c:pt idx="6575">
                  <c:v>234</c:v>
                </c:pt>
                <c:pt idx="6576">
                  <c:v>234</c:v>
                </c:pt>
                <c:pt idx="6577">
                  <c:v>237</c:v>
                </c:pt>
                <c:pt idx="6578">
                  <c:v>228</c:v>
                </c:pt>
                <c:pt idx="6579">
                  <c:v>240</c:v>
                </c:pt>
                <c:pt idx="6580">
                  <c:v>234</c:v>
                </c:pt>
                <c:pt idx="6581">
                  <c:v>252</c:v>
                </c:pt>
                <c:pt idx="6582">
                  <c:v>228</c:v>
                </c:pt>
                <c:pt idx="6583">
                  <c:v>219</c:v>
                </c:pt>
                <c:pt idx="6584">
                  <c:v>229</c:v>
                </c:pt>
                <c:pt idx="6585">
                  <c:v>225</c:v>
                </c:pt>
                <c:pt idx="6586">
                  <c:v>218</c:v>
                </c:pt>
                <c:pt idx="6587">
                  <c:v>226</c:v>
                </c:pt>
                <c:pt idx="6588">
                  <c:v>225</c:v>
                </c:pt>
                <c:pt idx="6589">
                  <c:v>236</c:v>
                </c:pt>
                <c:pt idx="6590">
                  <c:v>233</c:v>
                </c:pt>
                <c:pt idx="6591">
                  <c:v>235</c:v>
                </c:pt>
                <c:pt idx="6592">
                  <c:v>219</c:v>
                </c:pt>
                <c:pt idx="6593">
                  <c:v>233</c:v>
                </c:pt>
                <c:pt idx="6594">
                  <c:v>230</c:v>
                </c:pt>
                <c:pt idx="6595">
                  <c:v>232</c:v>
                </c:pt>
                <c:pt idx="6596">
                  <c:v>237</c:v>
                </c:pt>
                <c:pt idx="6597">
                  <c:v>237</c:v>
                </c:pt>
                <c:pt idx="6598">
                  <c:v>234</c:v>
                </c:pt>
                <c:pt idx="6599">
                  <c:v>222</c:v>
                </c:pt>
                <c:pt idx="6600">
                  <c:v>237</c:v>
                </c:pt>
                <c:pt idx="6601">
                  <c:v>220</c:v>
                </c:pt>
                <c:pt idx="6602">
                  <c:v>232</c:v>
                </c:pt>
                <c:pt idx="6603">
                  <c:v>240</c:v>
                </c:pt>
                <c:pt idx="6604">
                  <c:v>237</c:v>
                </c:pt>
                <c:pt idx="6605">
                  <c:v>228</c:v>
                </c:pt>
                <c:pt idx="6606">
                  <c:v>222</c:v>
                </c:pt>
                <c:pt idx="6607">
                  <c:v>219</c:v>
                </c:pt>
                <c:pt idx="6608">
                  <c:v>225</c:v>
                </c:pt>
                <c:pt idx="6609">
                  <c:v>222</c:v>
                </c:pt>
                <c:pt idx="6610">
                  <c:v>218</c:v>
                </c:pt>
                <c:pt idx="6611">
                  <c:v>221</c:v>
                </c:pt>
                <c:pt idx="6612">
                  <c:v>221</c:v>
                </c:pt>
                <c:pt idx="6613">
                  <c:v>231</c:v>
                </c:pt>
                <c:pt idx="6614">
                  <c:v>223</c:v>
                </c:pt>
                <c:pt idx="6615">
                  <c:v>227</c:v>
                </c:pt>
                <c:pt idx="6616">
                  <c:v>223</c:v>
                </c:pt>
                <c:pt idx="6617">
                  <c:v>229</c:v>
                </c:pt>
                <c:pt idx="6618">
                  <c:v>235</c:v>
                </c:pt>
                <c:pt idx="6619">
                  <c:v>235</c:v>
                </c:pt>
                <c:pt idx="6620">
                  <c:v>210</c:v>
                </c:pt>
                <c:pt idx="6621">
                  <c:v>224</c:v>
                </c:pt>
                <c:pt idx="6622">
                  <c:v>227</c:v>
                </c:pt>
                <c:pt idx="6623">
                  <c:v>236</c:v>
                </c:pt>
                <c:pt idx="6624">
                  <c:v>221</c:v>
                </c:pt>
                <c:pt idx="6625">
                  <c:v>213</c:v>
                </c:pt>
                <c:pt idx="6626">
                  <c:v>213</c:v>
                </c:pt>
                <c:pt idx="6627">
                  <c:v>210</c:v>
                </c:pt>
                <c:pt idx="6628">
                  <c:v>209</c:v>
                </c:pt>
                <c:pt idx="6629">
                  <c:v>208</c:v>
                </c:pt>
                <c:pt idx="6630">
                  <c:v>218</c:v>
                </c:pt>
                <c:pt idx="6631">
                  <c:v>214</c:v>
                </c:pt>
                <c:pt idx="6632">
                  <c:v>221</c:v>
                </c:pt>
                <c:pt idx="6633">
                  <c:v>215</c:v>
                </c:pt>
                <c:pt idx="6634">
                  <c:v>218</c:v>
                </c:pt>
                <c:pt idx="6635">
                  <c:v>222</c:v>
                </c:pt>
                <c:pt idx="6636">
                  <c:v>226</c:v>
                </c:pt>
                <c:pt idx="6637">
                  <c:v>234</c:v>
                </c:pt>
                <c:pt idx="6638">
                  <c:v>225</c:v>
                </c:pt>
                <c:pt idx="6639">
                  <c:v>220</c:v>
                </c:pt>
                <c:pt idx="6640">
                  <c:v>208</c:v>
                </c:pt>
                <c:pt idx="6641">
                  <c:v>212</c:v>
                </c:pt>
                <c:pt idx="6642">
                  <c:v>215</c:v>
                </c:pt>
                <c:pt idx="6643">
                  <c:v>214</c:v>
                </c:pt>
                <c:pt idx="6644">
                  <c:v>213</c:v>
                </c:pt>
                <c:pt idx="6645">
                  <c:v>222</c:v>
                </c:pt>
                <c:pt idx="6646">
                  <c:v>226</c:v>
                </c:pt>
                <c:pt idx="6647">
                  <c:v>215</c:v>
                </c:pt>
                <c:pt idx="6648">
                  <c:v>209</c:v>
                </c:pt>
                <c:pt idx="6649">
                  <c:v>213</c:v>
                </c:pt>
                <c:pt idx="6650">
                  <c:v>215</c:v>
                </c:pt>
                <c:pt idx="6651">
                  <c:v>199</c:v>
                </c:pt>
                <c:pt idx="6652">
                  <c:v>197</c:v>
                </c:pt>
                <c:pt idx="6653">
                  <c:v>212</c:v>
                </c:pt>
                <c:pt idx="6654">
                  <c:v>213</c:v>
                </c:pt>
                <c:pt idx="6655">
                  <c:v>211</c:v>
                </c:pt>
                <c:pt idx="6656">
                  <c:v>217</c:v>
                </c:pt>
                <c:pt idx="6657">
                  <c:v>212</c:v>
                </c:pt>
                <c:pt idx="6658">
                  <c:v>206</c:v>
                </c:pt>
                <c:pt idx="6659">
                  <c:v>204</c:v>
                </c:pt>
                <c:pt idx="6660">
                  <c:v>198</c:v>
                </c:pt>
                <c:pt idx="6661">
                  <c:v>212</c:v>
                </c:pt>
                <c:pt idx="6662">
                  <c:v>203</c:v>
                </c:pt>
                <c:pt idx="6663">
                  <c:v>201</c:v>
                </c:pt>
                <c:pt idx="6664">
                  <c:v>212</c:v>
                </c:pt>
                <c:pt idx="6665">
                  <c:v>204</c:v>
                </c:pt>
                <c:pt idx="6666">
                  <c:v>212</c:v>
                </c:pt>
                <c:pt idx="6667">
                  <c:v>192</c:v>
                </c:pt>
                <c:pt idx="6668">
                  <c:v>208</c:v>
                </c:pt>
                <c:pt idx="6669">
                  <c:v>215</c:v>
                </c:pt>
                <c:pt idx="6670">
                  <c:v>208</c:v>
                </c:pt>
                <c:pt idx="6671">
                  <c:v>210</c:v>
                </c:pt>
                <c:pt idx="6672">
                  <c:v>215</c:v>
                </c:pt>
                <c:pt idx="6673">
                  <c:v>221</c:v>
                </c:pt>
                <c:pt idx="6674">
                  <c:v>228</c:v>
                </c:pt>
                <c:pt idx="6675">
                  <c:v>223</c:v>
                </c:pt>
                <c:pt idx="6676">
                  <c:v>222</c:v>
                </c:pt>
                <c:pt idx="6677">
                  <c:v>232</c:v>
                </c:pt>
                <c:pt idx="6678">
                  <c:v>233</c:v>
                </c:pt>
                <c:pt idx="6679">
                  <c:v>239</c:v>
                </c:pt>
                <c:pt idx="6680">
                  <c:v>216</c:v>
                </c:pt>
                <c:pt idx="6681">
                  <c:v>228</c:v>
                </c:pt>
                <c:pt idx="6682">
                  <c:v>218</c:v>
                </c:pt>
                <c:pt idx="6683">
                  <c:v>215</c:v>
                </c:pt>
                <c:pt idx="6684">
                  <c:v>219</c:v>
                </c:pt>
                <c:pt idx="6685">
                  <c:v>222</c:v>
                </c:pt>
                <c:pt idx="6686">
                  <c:v>223</c:v>
                </c:pt>
                <c:pt idx="6687">
                  <c:v>218</c:v>
                </c:pt>
                <c:pt idx="6688">
                  <c:v>212</c:v>
                </c:pt>
                <c:pt idx="6689">
                  <c:v>214</c:v>
                </c:pt>
                <c:pt idx="6690">
                  <c:v>227</c:v>
                </c:pt>
                <c:pt idx="6691">
                  <c:v>208</c:v>
                </c:pt>
                <c:pt idx="6692">
                  <c:v>197</c:v>
                </c:pt>
                <c:pt idx="6693">
                  <c:v>204</c:v>
                </c:pt>
                <c:pt idx="6694">
                  <c:v>202</c:v>
                </c:pt>
                <c:pt idx="6695">
                  <c:v>214</c:v>
                </c:pt>
                <c:pt idx="6696">
                  <c:v>224</c:v>
                </c:pt>
                <c:pt idx="6697">
                  <c:v>216</c:v>
                </c:pt>
                <c:pt idx="6698">
                  <c:v>196</c:v>
                </c:pt>
                <c:pt idx="6699">
                  <c:v>194</c:v>
                </c:pt>
                <c:pt idx="6700">
                  <c:v>196</c:v>
                </c:pt>
                <c:pt idx="6701">
                  <c:v>203</c:v>
                </c:pt>
                <c:pt idx="6702">
                  <c:v>202</c:v>
                </c:pt>
                <c:pt idx="6703">
                  <c:v>207</c:v>
                </c:pt>
                <c:pt idx="6704">
                  <c:v>209</c:v>
                </c:pt>
                <c:pt idx="6705">
                  <c:v>191</c:v>
                </c:pt>
                <c:pt idx="6706">
                  <c:v>195</c:v>
                </c:pt>
                <c:pt idx="6707">
                  <c:v>201</c:v>
                </c:pt>
                <c:pt idx="6708">
                  <c:v>208</c:v>
                </c:pt>
                <c:pt idx="6709">
                  <c:v>203</c:v>
                </c:pt>
                <c:pt idx="6710">
                  <c:v>209</c:v>
                </c:pt>
                <c:pt idx="6711">
                  <c:v>212</c:v>
                </c:pt>
                <c:pt idx="6712">
                  <c:v>201</c:v>
                </c:pt>
                <c:pt idx="6713">
                  <c:v>215</c:v>
                </c:pt>
                <c:pt idx="6714">
                  <c:v>206</c:v>
                </c:pt>
                <c:pt idx="6715">
                  <c:v>208</c:v>
                </c:pt>
                <c:pt idx="6716">
                  <c:v>200</c:v>
                </c:pt>
                <c:pt idx="6717">
                  <c:v>214</c:v>
                </c:pt>
                <c:pt idx="6718">
                  <c:v>217</c:v>
                </c:pt>
                <c:pt idx="6719">
                  <c:v>222</c:v>
                </c:pt>
                <c:pt idx="6720">
                  <c:v>217</c:v>
                </c:pt>
                <c:pt idx="6721">
                  <c:v>211</c:v>
                </c:pt>
                <c:pt idx="6722">
                  <c:v>229</c:v>
                </c:pt>
                <c:pt idx="6723">
                  <c:v>214</c:v>
                </c:pt>
                <c:pt idx="6724">
                  <c:v>204</c:v>
                </c:pt>
                <c:pt idx="6725">
                  <c:v>201</c:v>
                </c:pt>
                <c:pt idx="6726">
                  <c:v>199</c:v>
                </c:pt>
                <c:pt idx="6727">
                  <c:v>201</c:v>
                </c:pt>
                <c:pt idx="6728">
                  <c:v>192</c:v>
                </c:pt>
                <c:pt idx="6729">
                  <c:v>191</c:v>
                </c:pt>
                <c:pt idx="6730">
                  <c:v>187</c:v>
                </c:pt>
                <c:pt idx="6731">
                  <c:v>191</c:v>
                </c:pt>
                <c:pt idx="6732">
                  <c:v>190</c:v>
                </c:pt>
                <c:pt idx="6733">
                  <c:v>192</c:v>
                </c:pt>
                <c:pt idx="6734">
                  <c:v>194</c:v>
                </c:pt>
                <c:pt idx="6735">
                  <c:v>202</c:v>
                </c:pt>
                <c:pt idx="6736">
                  <c:v>213</c:v>
                </c:pt>
                <c:pt idx="6737">
                  <c:v>208</c:v>
                </c:pt>
                <c:pt idx="6738">
                  <c:v>202</c:v>
                </c:pt>
                <c:pt idx="6739">
                  <c:v>209</c:v>
                </c:pt>
                <c:pt idx="6740">
                  <c:v>213</c:v>
                </c:pt>
                <c:pt idx="6741">
                  <c:v>213</c:v>
                </c:pt>
                <c:pt idx="6742">
                  <c:v>216</c:v>
                </c:pt>
                <c:pt idx="6743">
                  <c:v>222</c:v>
                </c:pt>
                <c:pt idx="6744">
                  <c:v>212</c:v>
                </c:pt>
                <c:pt idx="6745">
                  <c:v>220</c:v>
                </c:pt>
                <c:pt idx="6746">
                  <c:v>231</c:v>
                </c:pt>
                <c:pt idx="6747">
                  <c:v>225</c:v>
                </c:pt>
                <c:pt idx="6748">
                  <c:v>226</c:v>
                </c:pt>
                <c:pt idx="6749">
                  <c:v>218</c:v>
                </c:pt>
                <c:pt idx="6750">
                  <c:v>223</c:v>
                </c:pt>
                <c:pt idx="6751">
                  <c:v>232</c:v>
                </c:pt>
                <c:pt idx="6752">
                  <c:v>235</c:v>
                </c:pt>
                <c:pt idx="6753">
                  <c:v>228</c:v>
                </c:pt>
                <c:pt idx="6754">
                  <c:v>231</c:v>
                </c:pt>
                <c:pt idx="6755">
                  <c:v>234</c:v>
                </c:pt>
                <c:pt idx="6756">
                  <c:v>230</c:v>
                </c:pt>
                <c:pt idx="6757">
                  <c:v>228</c:v>
                </c:pt>
                <c:pt idx="6758">
                  <c:v>218</c:v>
                </c:pt>
                <c:pt idx="6759">
                  <c:v>223</c:v>
                </c:pt>
                <c:pt idx="6760">
                  <c:v>210</c:v>
                </c:pt>
                <c:pt idx="6761">
                  <c:v>210</c:v>
                </c:pt>
                <c:pt idx="6762">
                  <c:v>232</c:v>
                </c:pt>
                <c:pt idx="6763">
                  <c:v>220</c:v>
                </c:pt>
                <c:pt idx="6764">
                  <c:v>219</c:v>
                </c:pt>
                <c:pt idx="6765">
                  <c:v>227</c:v>
                </c:pt>
                <c:pt idx="6766">
                  <c:v>212</c:v>
                </c:pt>
                <c:pt idx="6767">
                  <c:v>220</c:v>
                </c:pt>
                <c:pt idx="6768">
                  <c:v>215</c:v>
                </c:pt>
                <c:pt idx="6769">
                  <c:v>224</c:v>
                </c:pt>
                <c:pt idx="6770">
                  <c:v>214</c:v>
                </c:pt>
                <c:pt idx="6771">
                  <c:v>221</c:v>
                </c:pt>
                <c:pt idx="6772">
                  <c:v>209</c:v>
                </c:pt>
                <c:pt idx="6773">
                  <c:v>217</c:v>
                </c:pt>
                <c:pt idx="6774">
                  <c:v>214</c:v>
                </c:pt>
                <c:pt idx="6775">
                  <c:v>212</c:v>
                </c:pt>
                <c:pt idx="6776">
                  <c:v>219</c:v>
                </c:pt>
                <c:pt idx="6777">
                  <c:v>209</c:v>
                </c:pt>
                <c:pt idx="6778">
                  <c:v>204</c:v>
                </c:pt>
                <c:pt idx="6779">
                  <c:v>206</c:v>
                </c:pt>
                <c:pt idx="6780">
                  <c:v>206</c:v>
                </c:pt>
                <c:pt idx="6781">
                  <c:v>211</c:v>
                </c:pt>
                <c:pt idx="6782">
                  <c:v>215</c:v>
                </c:pt>
                <c:pt idx="6783">
                  <c:v>220</c:v>
                </c:pt>
                <c:pt idx="6784">
                  <c:v>218</c:v>
                </c:pt>
                <c:pt idx="6785">
                  <c:v>196</c:v>
                </c:pt>
                <c:pt idx="6786">
                  <c:v>204</c:v>
                </c:pt>
                <c:pt idx="6787">
                  <c:v>204</c:v>
                </c:pt>
                <c:pt idx="6788">
                  <c:v>209</c:v>
                </c:pt>
                <c:pt idx="6789">
                  <c:v>209</c:v>
                </c:pt>
                <c:pt idx="6790">
                  <c:v>201</c:v>
                </c:pt>
                <c:pt idx="6791">
                  <c:v>211</c:v>
                </c:pt>
                <c:pt idx="6792">
                  <c:v>207</c:v>
                </c:pt>
                <c:pt idx="6793">
                  <c:v>220</c:v>
                </c:pt>
                <c:pt idx="6794">
                  <c:v>222</c:v>
                </c:pt>
                <c:pt idx="6795">
                  <c:v>218</c:v>
                </c:pt>
                <c:pt idx="6796">
                  <c:v>222</c:v>
                </c:pt>
                <c:pt idx="6797">
                  <c:v>223</c:v>
                </c:pt>
                <c:pt idx="6798">
                  <c:v>231</c:v>
                </c:pt>
                <c:pt idx="6799">
                  <c:v>229</c:v>
                </c:pt>
                <c:pt idx="6800">
                  <c:v>224</c:v>
                </c:pt>
                <c:pt idx="6801">
                  <c:v>208</c:v>
                </c:pt>
                <c:pt idx="6802">
                  <c:v>222</c:v>
                </c:pt>
                <c:pt idx="6803">
                  <c:v>225</c:v>
                </c:pt>
                <c:pt idx="6804">
                  <c:v>213</c:v>
                </c:pt>
                <c:pt idx="6805">
                  <c:v>203</c:v>
                </c:pt>
                <c:pt idx="6806">
                  <c:v>206</c:v>
                </c:pt>
                <c:pt idx="6807">
                  <c:v>217</c:v>
                </c:pt>
                <c:pt idx="6808">
                  <c:v>216</c:v>
                </c:pt>
                <c:pt idx="6809">
                  <c:v>216</c:v>
                </c:pt>
                <c:pt idx="6810">
                  <c:v>219</c:v>
                </c:pt>
                <c:pt idx="6811">
                  <c:v>212</c:v>
                </c:pt>
                <c:pt idx="6812">
                  <c:v>198</c:v>
                </c:pt>
                <c:pt idx="6813">
                  <c:v>210</c:v>
                </c:pt>
                <c:pt idx="6814">
                  <c:v>217</c:v>
                </c:pt>
                <c:pt idx="6815">
                  <c:v>213</c:v>
                </c:pt>
                <c:pt idx="6816">
                  <c:v>213</c:v>
                </c:pt>
                <c:pt idx="6817">
                  <c:v>204</c:v>
                </c:pt>
                <c:pt idx="6818">
                  <c:v>219</c:v>
                </c:pt>
                <c:pt idx="6819">
                  <c:v>213</c:v>
                </c:pt>
                <c:pt idx="6820">
                  <c:v>219</c:v>
                </c:pt>
                <c:pt idx="6821">
                  <c:v>228</c:v>
                </c:pt>
                <c:pt idx="6822">
                  <c:v>214</c:v>
                </c:pt>
                <c:pt idx="6823">
                  <c:v>215</c:v>
                </c:pt>
                <c:pt idx="6824">
                  <c:v>216</c:v>
                </c:pt>
                <c:pt idx="6825">
                  <c:v>205</c:v>
                </c:pt>
                <c:pt idx="6826">
                  <c:v>212</c:v>
                </c:pt>
                <c:pt idx="6827">
                  <c:v>212</c:v>
                </c:pt>
                <c:pt idx="6828">
                  <c:v>211</c:v>
                </c:pt>
                <c:pt idx="6829">
                  <c:v>209</c:v>
                </c:pt>
                <c:pt idx="6830">
                  <c:v>211</c:v>
                </c:pt>
                <c:pt idx="6831">
                  <c:v>219</c:v>
                </c:pt>
                <c:pt idx="6832">
                  <c:v>220</c:v>
                </c:pt>
                <c:pt idx="6833">
                  <c:v>207</c:v>
                </c:pt>
                <c:pt idx="6834">
                  <c:v>206</c:v>
                </c:pt>
                <c:pt idx="6835">
                  <c:v>211</c:v>
                </c:pt>
                <c:pt idx="6836">
                  <c:v>214</c:v>
                </c:pt>
                <c:pt idx="6837">
                  <c:v>218</c:v>
                </c:pt>
                <c:pt idx="6838">
                  <c:v>212</c:v>
                </c:pt>
                <c:pt idx="6839">
                  <c:v>205</c:v>
                </c:pt>
                <c:pt idx="6840">
                  <c:v>213</c:v>
                </c:pt>
                <c:pt idx="6841">
                  <c:v>208</c:v>
                </c:pt>
                <c:pt idx="6842">
                  <c:v>206</c:v>
                </c:pt>
                <c:pt idx="6843">
                  <c:v>205</c:v>
                </c:pt>
                <c:pt idx="6844">
                  <c:v>220</c:v>
                </c:pt>
                <c:pt idx="6845">
                  <c:v>204</c:v>
                </c:pt>
                <c:pt idx="6846">
                  <c:v>197</c:v>
                </c:pt>
                <c:pt idx="6847">
                  <c:v>195</c:v>
                </c:pt>
                <c:pt idx="6848">
                  <c:v>196</c:v>
                </c:pt>
                <c:pt idx="6849">
                  <c:v>211</c:v>
                </c:pt>
                <c:pt idx="6850">
                  <c:v>208</c:v>
                </c:pt>
                <c:pt idx="6851">
                  <c:v>207</c:v>
                </c:pt>
                <c:pt idx="6852">
                  <c:v>222</c:v>
                </c:pt>
                <c:pt idx="6853">
                  <c:v>217</c:v>
                </c:pt>
                <c:pt idx="6854">
                  <c:v>217</c:v>
                </c:pt>
                <c:pt idx="6855">
                  <c:v>213</c:v>
                </c:pt>
                <c:pt idx="6856">
                  <c:v>211</c:v>
                </c:pt>
                <c:pt idx="6857">
                  <c:v>221</c:v>
                </c:pt>
                <c:pt idx="6858">
                  <c:v>217</c:v>
                </c:pt>
                <c:pt idx="6859">
                  <c:v>213</c:v>
                </c:pt>
                <c:pt idx="6860">
                  <c:v>217</c:v>
                </c:pt>
                <c:pt idx="6861">
                  <c:v>207</c:v>
                </c:pt>
                <c:pt idx="6862">
                  <c:v>205</c:v>
                </c:pt>
                <c:pt idx="6863">
                  <c:v>219</c:v>
                </c:pt>
                <c:pt idx="6864">
                  <c:v>226</c:v>
                </c:pt>
                <c:pt idx="6865">
                  <c:v>211</c:v>
                </c:pt>
                <c:pt idx="6866">
                  <c:v>217</c:v>
                </c:pt>
                <c:pt idx="6867">
                  <c:v>210</c:v>
                </c:pt>
                <c:pt idx="6868">
                  <c:v>227</c:v>
                </c:pt>
                <c:pt idx="6869">
                  <c:v>222</c:v>
                </c:pt>
                <c:pt idx="6870">
                  <c:v>218</c:v>
                </c:pt>
                <c:pt idx="6871">
                  <c:v>214</c:v>
                </c:pt>
                <c:pt idx="6872">
                  <c:v>219</c:v>
                </c:pt>
                <c:pt idx="6873">
                  <c:v>223</c:v>
                </c:pt>
                <c:pt idx="6874">
                  <c:v>217</c:v>
                </c:pt>
                <c:pt idx="6875">
                  <c:v>219</c:v>
                </c:pt>
                <c:pt idx="6876">
                  <c:v>215</c:v>
                </c:pt>
                <c:pt idx="6877">
                  <c:v>203</c:v>
                </c:pt>
                <c:pt idx="6878">
                  <c:v>205</c:v>
                </c:pt>
                <c:pt idx="6879">
                  <c:v>212</c:v>
                </c:pt>
                <c:pt idx="6880">
                  <c:v>207</c:v>
                </c:pt>
                <c:pt idx="6881">
                  <c:v>222</c:v>
                </c:pt>
                <c:pt idx="6882">
                  <c:v>220</c:v>
                </c:pt>
                <c:pt idx="6883">
                  <c:v>204</c:v>
                </c:pt>
                <c:pt idx="6884">
                  <c:v>211</c:v>
                </c:pt>
                <c:pt idx="6885">
                  <c:v>223</c:v>
                </c:pt>
                <c:pt idx="6886">
                  <c:v>217</c:v>
                </c:pt>
                <c:pt idx="6887">
                  <c:v>209</c:v>
                </c:pt>
                <c:pt idx="6888">
                  <c:v>207</c:v>
                </c:pt>
                <c:pt idx="6889">
                  <c:v>202</c:v>
                </c:pt>
                <c:pt idx="6890">
                  <c:v>191</c:v>
                </c:pt>
                <c:pt idx="6891">
                  <c:v>197</c:v>
                </c:pt>
                <c:pt idx="6892">
                  <c:v>200</c:v>
                </c:pt>
                <c:pt idx="6893">
                  <c:v>209</c:v>
                </c:pt>
                <c:pt idx="6894">
                  <c:v>192</c:v>
                </c:pt>
                <c:pt idx="6895">
                  <c:v>197</c:v>
                </c:pt>
                <c:pt idx="6896">
                  <c:v>202</c:v>
                </c:pt>
                <c:pt idx="6897">
                  <c:v>206</c:v>
                </c:pt>
                <c:pt idx="6898">
                  <c:v>202</c:v>
                </c:pt>
                <c:pt idx="6899">
                  <c:v>199</c:v>
                </c:pt>
                <c:pt idx="6900">
                  <c:v>198</c:v>
                </c:pt>
                <c:pt idx="6901">
                  <c:v>201</c:v>
                </c:pt>
                <c:pt idx="6902">
                  <c:v>210</c:v>
                </c:pt>
                <c:pt idx="6903">
                  <c:v>206</c:v>
                </c:pt>
                <c:pt idx="6904">
                  <c:v>212</c:v>
                </c:pt>
                <c:pt idx="6905">
                  <c:v>218</c:v>
                </c:pt>
                <c:pt idx="6906">
                  <c:v>220</c:v>
                </c:pt>
                <c:pt idx="6907">
                  <c:v>206</c:v>
                </c:pt>
                <c:pt idx="6908">
                  <c:v>201</c:v>
                </c:pt>
                <c:pt idx="6909">
                  <c:v>196</c:v>
                </c:pt>
                <c:pt idx="6910">
                  <c:v>201</c:v>
                </c:pt>
                <c:pt idx="6911">
                  <c:v>214</c:v>
                </c:pt>
                <c:pt idx="6912">
                  <c:v>203</c:v>
                </c:pt>
                <c:pt idx="6913">
                  <c:v>195</c:v>
                </c:pt>
                <c:pt idx="6914">
                  <c:v>207</c:v>
                </c:pt>
                <c:pt idx="6915">
                  <c:v>209</c:v>
                </c:pt>
                <c:pt idx="6916">
                  <c:v>192</c:v>
                </c:pt>
                <c:pt idx="6917">
                  <c:v>206</c:v>
                </c:pt>
                <c:pt idx="6918">
                  <c:v>182</c:v>
                </c:pt>
                <c:pt idx="6919">
                  <c:v>190</c:v>
                </c:pt>
                <c:pt idx="6920">
                  <c:v>184</c:v>
                </c:pt>
                <c:pt idx="6921">
                  <c:v>191</c:v>
                </c:pt>
                <c:pt idx="6922">
                  <c:v>191</c:v>
                </c:pt>
                <c:pt idx="6923">
                  <c:v>186</c:v>
                </c:pt>
                <c:pt idx="6924">
                  <c:v>203</c:v>
                </c:pt>
                <c:pt idx="6925">
                  <c:v>206</c:v>
                </c:pt>
                <c:pt idx="6926">
                  <c:v>201</c:v>
                </c:pt>
                <c:pt idx="6927">
                  <c:v>194</c:v>
                </c:pt>
                <c:pt idx="6928">
                  <c:v>197</c:v>
                </c:pt>
                <c:pt idx="6929">
                  <c:v>202</c:v>
                </c:pt>
                <c:pt idx="6930">
                  <c:v>209</c:v>
                </c:pt>
                <c:pt idx="6931">
                  <c:v>209</c:v>
                </c:pt>
                <c:pt idx="6932">
                  <c:v>202</c:v>
                </c:pt>
                <c:pt idx="6933">
                  <c:v>209</c:v>
                </c:pt>
                <c:pt idx="6934">
                  <c:v>199</c:v>
                </c:pt>
                <c:pt idx="6935">
                  <c:v>207</c:v>
                </c:pt>
                <c:pt idx="6936">
                  <c:v>199</c:v>
                </c:pt>
                <c:pt idx="6937">
                  <c:v>224</c:v>
                </c:pt>
                <c:pt idx="6938">
                  <c:v>208</c:v>
                </c:pt>
                <c:pt idx="6939">
                  <c:v>212</c:v>
                </c:pt>
                <c:pt idx="6940">
                  <c:v>212</c:v>
                </c:pt>
                <c:pt idx="6941">
                  <c:v>197</c:v>
                </c:pt>
                <c:pt idx="6942">
                  <c:v>202</c:v>
                </c:pt>
                <c:pt idx="6943">
                  <c:v>210</c:v>
                </c:pt>
                <c:pt idx="6944">
                  <c:v>206</c:v>
                </c:pt>
                <c:pt idx="6945">
                  <c:v>209</c:v>
                </c:pt>
                <c:pt idx="6946">
                  <c:v>207</c:v>
                </c:pt>
                <c:pt idx="6947">
                  <c:v>209</c:v>
                </c:pt>
                <c:pt idx="6948">
                  <c:v>197</c:v>
                </c:pt>
                <c:pt idx="6949">
                  <c:v>202</c:v>
                </c:pt>
                <c:pt idx="6950">
                  <c:v>208</c:v>
                </c:pt>
                <c:pt idx="6951">
                  <c:v>192</c:v>
                </c:pt>
                <c:pt idx="6952">
                  <c:v>204</c:v>
                </c:pt>
                <c:pt idx="6953">
                  <c:v>187</c:v>
                </c:pt>
                <c:pt idx="6954">
                  <c:v>186</c:v>
                </c:pt>
                <c:pt idx="6955">
                  <c:v>183</c:v>
                </c:pt>
                <c:pt idx="6956">
                  <c:v>200</c:v>
                </c:pt>
                <c:pt idx="6957">
                  <c:v>198</c:v>
                </c:pt>
                <c:pt idx="6958">
                  <c:v>200</c:v>
                </c:pt>
                <c:pt idx="6959">
                  <c:v>203</c:v>
                </c:pt>
                <c:pt idx="6960">
                  <c:v>194</c:v>
                </c:pt>
                <c:pt idx="6961">
                  <c:v>209</c:v>
                </c:pt>
                <c:pt idx="6962">
                  <c:v>215</c:v>
                </c:pt>
                <c:pt idx="6963">
                  <c:v>211</c:v>
                </c:pt>
                <c:pt idx="6964">
                  <c:v>220</c:v>
                </c:pt>
                <c:pt idx="6965">
                  <c:v>224</c:v>
                </c:pt>
                <c:pt idx="6966">
                  <c:v>214</c:v>
                </c:pt>
                <c:pt idx="6967">
                  <c:v>209</c:v>
                </c:pt>
                <c:pt idx="6968">
                  <c:v>219</c:v>
                </c:pt>
                <c:pt idx="6969">
                  <c:v>211</c:v>
                </c:pt>
                <c:pt idx="6970">
                  <c:v>201</c:v>
                </c:pt>
                <c:pt idx="6971">
                  <c:v>195</c:v>
                </c:pt>
                <c:pt idx="6972">
                  <c:v>202</c:v>
                </c:pt>
                <c:pt idx="6973">
                  <c:v>209</c:v>
                </c:pt>
                <c:pt idx="6974">
                  <c:v>208</c:v>
                </c:pt>
                <c:pt idx="6975">
                  <c:v>213</c:v>
                </c:pt>
                <c:pt idx="6976">
                  <c:v>206</c:v>
                </c:pt>
                <c:pt idx="6977">
                  <c:v>212</c:v>
                </c:pt>
                <c:pt idx="6978">
                  <c:v>217</c:v>
                </c:pt>
                <c:pt idx="6979">
                  <c:v>210</c:v>
                </c:pt>
                <c:pt idx="6980">
                  <c:v>212</c:v>
                </c:pt>
                <c:pt idx="6981">
                  <c:v>202</c:v>
                </c:pt>
                <c:pt idx="6982">
                  <c:v>202</c:v>
                </c:pt>
                <c:pt idx="6983">
                  <c:v>201</c:v>
                </c:pt>
                <c:pt idx="6984">
                  <c:v>199</c:v>
                </c:pt>
                <c:pt idx="6985">
                  <c:v>210</c:v>
                </c:pt>
                <c:pt idx="6986">
                  <c:v>212</c:v>
                </c:pt>
                <c:pt idx="6987">
                  <c:v>200</c:v>
                </c:pt>
                <c:pt idx="6988">
                  <c:v>205</c:v>
                </c:pt>
                <c:pt idx="6989">
                  <c:v>204</c:v>
                </c:pt>
                <c:pt idx="6990">
                  <c:v>212</c:v>
                </c:pt>
                <c:pt idx="6991">
                  <c:v>214</c:v>
                </c:pt>
                <c:pt idx="6992">
                  <c:v>207</c:v>
                </c:pt>
                <c:pt idx="6993">
                  <c:v>208</c:v>
                </c:pt>
                <c:pt idx="6994">
                  <c:v>221</c:v>
                </c:pt>
                <c:pt idx="6995">
                  <c:v>210</c:v>
                </c:pt>
                <c:pt idx="6996">
                  <c:v>215</c:v>
                </c:pt>
                <c:pt idx="6997">
                  <c:v>202</c:v>
                </c:pt>
                <c:pt idx="6998">
                  <c:v>210</c:v>
                </c:pt>
                <c:pt idx="6999">
                  <c:v>205</c:v>
                </c:pt>
                <c:pt idx="7000">
                  <c:v>208</c:v>
                </c:pt>
                <c:pt idx="7001">
                  <c:v>217</c:v>
                </c:pt>
                <c:pt idx="7002">
                  <c:v>208</c:v>
                </c:pt>
                <c:pt idx="7003">
                  <c:v>219</c:v>
                </c:pt>
                <c:pt idx="7004">
                  <c:v>212</c:v>
                </c:pt>
                <c:pt idx="7005">
                  <c:v>213</c:v>
                </c:pt>
                <c:pt idx="7006">
                  <c:v>215</c:v>
                </c:pt>
                <c:pt idx="7007">
                  <c:v>212</c:v>
                </c:pt>
                <c:pt idx="7008">
                  <c:v>208</c:v>
                </c:pt>
                <c:pt idx="7009">
                  <c:v>214</c:v>
                </c:pt>
                <c:pt idx="7010">
                  <c:v>218</c:v>
                </c:pt>
                <c:pt idx="7011">
                  <c:v>201</c:v>
                </c:pt>
                <c:pt idx="7012">
                  <c:v>205</c:v>
                </c:pt>
                <c:pt idx="7013">
                  <c:v>214</c:v>
                </c:pt>
                <c:pt idx="7014">
                  <c:v>205</c:v>
                </c:pt>
                <c:pt idx="7015">
                  <c:v>207</c:v>
                </c:pt>
                <c:pt idx="7016">
                  <c:v>194</c:v>
                </c:pt>
                <c:pt idx="7017">
                  <c:v>193</c:v>
                </c:pt>
                <c:pt idx="7018">
                  <c:v>201</c:v>
                </c:pt>
                <c:pt idx="7019">
                  <c:v>203</c:v>
                </c:pt>
                <c:pt idx="7020">
                  <c:v>206</c:v>
                </c:pt>
                <c:pt idx="7021">
                  <c:v>199</c:v>
                </c:pt>
                <c:pt idx="7022">
                  <c:v>203</c:v>
                </c:pt>
                <c:pt idx="7023">
                  <c:v>201</c:v>
                </c:pt>
                <c:pt idx="7024">
                  <c:v>199</c:v>
                </c:pt>
                <c:pt idx="7025">
                  <c:v>208</c:v>
                </c:pt>
                <c:pt idx="7026">
                  <c:v>204</c:v>
                </c:pt>
                <c:pt idx="7027">
                  <c:v>205</c:v>
                </c:pt>
                <c:pt idx="7028">
                  <c:v>222</c:v>
                </c:pt>
                <c:pt idx="7029">
                  <c:v>230</c:v>
                </c:pt>
                <c:pt idx="7030">
                  <c:v>218</c:v>
                </c:pt>
                <c:pt idx="7031">
                  <c:v>216</c:v>
                </c:pt>
                <c:pt idx="7032">
                  <c:v>221</c:v>
                </c:pt>
                <c:pt idx="7033">
                  <c:v>225</c:v>
                </c:pt>
                <c:pt idx="7034">
                  <c:v>214</c:v>
                </c:pt>
                <c:pt idx="7035">
                  <c:v>223</c:v>
                </c:pt>
                <c:pt idx="7036">
                  <c:v>215</c:v>
                </c:pt>
                <c:pt idx="7037">
                  <c:v>214</c:v>
                </c:pt>
                <c:pt idx="7038">
                  <c:v>215</c:v>
                </c:pt>
                <c:pt idx="7039">
                  <c:v>229</c:v>
                </c:pt>
                <c:pt idx="7040">
                  <c:v>222</c:v>
                </c:pt>
                <c:pt idx="7041">
                  <c:v>224</c:v>
                </c:pt>
                <c:pt idx="7042">
                  <c:v>233</c:v>
                </c:pt>
                <c:pt idx="7043">
                  <c:v>220</c:v>
                </c:pt>
                <c:pt idx="7044">
                  <c:v>215</c:v>
                </c:pt>
                <c:pt idx="7045">
                  <c:v>218</c:v>
                </c:pt>
                <c:pt idx="7046">
                  <c:v>209</c:v>
                </c:pt>
                <c:pt idx="7047">
                  <c:v>221</c:v>
                </c:pt>
                <c:pt idx="7048">
                  <c:v>230</c:v>
                </c:pt>
                <c:pt idx="7049">
                  <c:v>222</c:v>
                </c:pt>
                <c:pt idx="7050">
                  <c:v>220</c:v>
                </c:pt>
                <c:pt idx="7051">
                  <c:v>227</c:v>
                </c:pt>
                <c:pt idx="7052">
                  <c:v>216</c:v>
                </c:pt>
                <c:pt idx="7053">
                  <c:v>223</c:v>
                </c:pt>
                <c:pt idx="7054">
                  <c:v>220</c:v>
                </c:pt>
                <c:pt idx="7055">
                  <c:v>237</c:v>
                </c:pt>
                <c:pt idx="7056">
                  <c:v>223</c:v>
                </c:pt>
                <c:pt idx="7057">
                  <c:v>216</c:v>
                </c:pt>
                <c:pt idx="7058">
                  <c:v>217</c:v>
                </c:pt>
                <c:pt idx="7059">
                  <c:v>230</c:v>
                </c:pt>
                <c:pt idx="7060">
                  <c:v>221</c:v>
                </c:pt>
                <c:pt idx="7061">
                  <c:v>219</c:v>
                </c:pt>
                <c:pt idx="7062">
                  <c:v>212</c:v>
                </c:pt>
                <c:pt idx="7063">
                  <c:v>196</c:v>
                </c:pt>
                <c:pt idx="7064">
                  <c:v>202</c:v>
                </c:pt>
                <c:pt idx="7065">
                  <c:v>191</c:v>
                </c:pt>
                <c:pt idx="7066">
                  <c:v>208</c:v>
                </c:pt>
                <c:pt idx="7067">
                  <c:v>202</c:v>
                </c:pt>
                <c:pt idx="7068">
                  <c:v>211</c:v>
                </c:pt>
                <c:pt idx="7069">
                  <c:v>197</c:v>
                </c:pt>
                <c:pt idx="7070">
                  <c:v>211</c:v>
                </c:pt>
                <c:pt idx="7071">
                  <c:v>201</c:v>
                </c:pt>
                <c:pt idx="7072">
                  <c:v>207</c:v>
                </c:pt>
                <c:pt idx="7073">
                  <c:v>204</c:v>
                </c:pt>
                <c:pt idx="7074">
                  <c:v>211</c:v>
                </c:pt>
                <c:pt idx="7075">
                  <c:v>215</c:v>
                </c:pt>
                <c:pt idx="7076">
                  <c:v>208</c:v>
                </c:pt>
                <c:pt idx="7077">
                  <c:v>216</c:v>
                </c:pt>
                <c:pt idx="7078">
                  <c:v>218</c:v>
                </c:pt>
                <c:pt idx="7079">
                  <c:v>224</c:v>
                </c:pt>
                <c:pt idx="7080">
                  <c:v>221</c:v>
                </c:pt>
                <c:pt idx="7081">
                  <c:v>230</c:v>
                </c:pt>
                <c:pt idx="7082">
                  <c:v>233</c:v>
                </c:pt>
                <c:pt idx="7083">
                  <c:v>222</c:v>
                </c:pt>
                <c:pt idx="7084">
                  <c:v>217</c:v>
                </c:pt>
                <c:pt idx="7085">
                  <c:v>222</c:v>
                </c:pt>
                <c:pt idx="7086">
                  <c:v>221</c:v>
                </c:pt>
                <c:pt idx="7087">
                  <c:v>223</c:v>
                </c:pt>
                <c:pt idx="7088">
                  <c:v>206</c:v>
                </c:pt>
                <c:pt idx="7089">
                  <c:v>213</c:v>
                </c:pt>
                <c:pt idx="7090">
                  <c:v>202</c:v>
                </c:pt>
                <c:pt idx="7091">
                  <c:v>192</c:v>
                </c:pt>
                <c:pt idx="7092">
                  <c:v>197</c:v>
                </c:pt>
                <c:pt idx="7093">
                  <c:v>196</c:v>
                </c:pt>
                <c:pt idx="7094">
                  <c:v>202</c:v>
                </c:pt>
                <c:pt idx="7095">
                  <c:v>202</c:v>
                </c:pt>
                <c:pt idx="7096">
                  <c:v>195</c:v>
                </c:pt>
                <c:pt idx="7097">
                  <c:v>198</c:v>
                </c:pt>
                <c:pt idx="7098">
                  <c:v>203</c:v>
                </c:pt>
                <c:pt idx="7099">
                  <c:v>198</c:v>
                </c:pt>
                <c:pt idx="7100">
                  <c:v>200</c:v>
                </c:pt>
                <c:pt idx="7101">
                  <c:v>207</c:v>
                </c:pt>
                <c:pt idx="7102">
                  <c:v>205</c:v>
                </c:pt>
                <c:pt idx="7103">
                  <c:v>205</c:v>
                </c:pt>
                <c:pt idx="7104">
                  <c:v>205</c:v>
                </c:pt>
                <c:pt idx="7105">
                  <c:v>195</c:v>
                </c:pt>
                <c:pt idx="7106">
                  <c:v>198</c:v>
                </c:pt>
                <c:pt idx="7107">
                  <c:v>205</c:v>
                </c:pt>
                <c:pt idx="7108">
                  <c:v>220</c:v>
                </c:pt>
                <c:pt idx="7109">
                  <c:v>212</c:v>
                </c:pt>
                <c:pt idx="7110">
                  <c:v>191</c:v>
                </c:pt>
                <c:pt idx="7111">
                  <c:v>185</c:v>
                </c:pt>
                <c:pt idx="7112">
                  <c:v>192</c:v>
                </c:pt>
                <c:pt idx="7113">
                  <c:v>195</c:v>
                </c:pt>
                <c:pt idx="7114">
                  <c:v>204</c:v>
                </c:pt>
                <c:pt idx="7115">
                  <c:v>206</c:v>
                </c:pt>
                <c:pt idx="7116">
                  <c:v>206</c:v>
                </c:pt>
                <c:pt idx="7117">
                  <c:v>205</c:v>
                </c:pt>
                <c:pt idx="7118">
                  <c:v>205</c:v>
                </c:pt>
                <c:pt idx="7119">
                  <c:v>214</c:v>
                </c:pt>
                <c:pt idx="7120">
                  <c:v>206</c:v>
                </c:pt>
                <c:pt idx="7121">
                  <c:v>209</c:v>
                </c:pt>
                <c:pt idx="7122">
                  <c:v>201</c:v>
                </c:pt>
                <c:pt idx="7123">
                  <c:v>203</c:v>
                </c:pt>
                <c:pt idx="7124">
                  <c:v>206</c:v>
                </c:pt>
                <c:pt idx="7125">
                  <c:v>211</c:v>
                </c:pt>
                <c:pt idx="7126">
                  <c:v>206</c:v>
                </c:pt>
                <c:pt idx="7127">
                  <c:v>210</c:v>
                </c:pt>
                <c:pt idx="7128">
                  <c:v>221</c:v>
                </c:pt>
                <c:pt idx="7129">
                  <c:v>204</c:v>
                </c:pt>
                <c:pt idx="7130">
                  <c:v>199</c:v>
                </c:pt>
                <c:pt idx="7131">
                  <c:v>200</c:v>
                </c:pt>
                <c:pt idx="7132">
                  <c:v>193</c:v>
                </c:pt>
                <c:pt idx="7133">
                  <c:v>201</c:v>
                </c:pt>
                <c:pt idx="7134">
                  <c:v>211</c:v>
                </c:pt>
                <c:pt idx="7135">
                  <c:v>194</c:v>
                </c:pt>
                <c:pt idx="7136">
                  <c:v>200</c:v>
                </c:pt>
                <c:pt idx="7137">
                  <c:v>205</c:v>
                </c:pt>
                <c:pt idx="7138">
                  <c:v>212</c:v>
                </c:pt>
                <c:pt idx="7139">
                  <c:v>214</c:v>
                </c:pt>
                <c:pt idx="7140">
                  <c:v>213</c:v>
                </c:pt>
                <c:pt idx="7141">
                  <c:v>229</c:v>
                </c:pt>
                <c:pt idx="7142">
                  <c:v>219</c:v>
                </c:pt>
                <c:pt idx="7143">
                  <c:v>199</c:v>
                </c:pt>
                <c:pt idx="7144">
                  <c:v>200</c:v>
                </c:pt>
                <c:pt idx="7145">
                  <c:v>196</c:v>
                </c:pt>
                <c:pt idx="7146">
                  <c:v>206</c:v>
                </c:pt>
                <c:pt idx="7147">
                  <c:v>204</c:v>
                </c:pt>
                <c:pt idx="7148">
                  <c:v>193</c:v>
                </c:pt>
                <c:pt idx="7149">
                  <c:v>199</c:v>
                </c:pt>
                <c:pt idx="7150">
                  <c:v>193</c:v>
                </c:pt>
                <c:pt idx="7151">
                  <c:v>193</c:v>
                </c:pt>
                <c:pt idx="7152">
                  <c:v>202</c:v>
                </c:pt>
                <c:pt idx="7153">
                  <c:v>188</c:v>
                </c:pt>
                <c:pt idx="7154">
                  <c:v>207</c:v>
                </c:pt>
                <c:pt idx="7155">
                  <c:v>200</c:v>
                </c:pt>
                <c:pt idx="7156">
                  <c:v>195</c:v>
                </c:pt>
                <c:pt idx="7157">
                  <c:v>198</c:v>
                </c:pt>
                <c:pt idx="7158">
                  <c:v>183</c:v>
                </c:pt>
                <c:pt idx="7159">
                  <c:v>191</c:v>
                </c:pt>
                <c:pt idx="7160">
                  <c:v>188</c:v>
                </c:pt>
                <c:pt idx="7161">
                  <c:v>189</c:v>
                </c:pt>
                <c:pt idx="7162">
                  <c:v>189</c:v>
                </c:pt>
                <c:pt idx="7163">
                  <c:v>198</c:v>
                </c:pt>
                <c:pt idx="7164">
                  <c:v>200</c:v>
                </c:pt>
                <c:pt idx="7165">
                  <c:v>200</c:v>
                </c:pt>
                <c:pt idx="7166">
                  <c:v>196</c:v>
                </c:pt>
                <c:pt idx="7167">
                  <c:v>203</c:v>
                </c:pt>
                <c:pt idx="7168">
                  <c:v>205</c:v>
                </c:pt>
                <c:pt idx="7169">
                  <c:v>189</c:v>
                </c:pt>
                <c:pt idx="7170">
                  <c:v>206</c:v>
                </c:pt>
                <c:pt idx="7171">
                  <c:v>202</c:v>
                </c:pt>
                <c:pt idx="7172">
                  <c:v>199</c:v>
                </c:pt>
                <c:pt idx="7173">
                  <c:v>202</c:v>
                </c:pt>
                <c:pt idx="7174">
                  <c:v>209</c:v>
                </c:pt>
                <c:pt idx="7175">
                  <c:v>198</c:v>
                </c:pt>
                <c:pt idx="7176">
                  <c:v>202</c:v>
                </c:pt>
                <c:pt idx="7177">
                  <c:v>211</c:v>
                </c:pt>
                <c:pt idx="7178">
                  <c:v>209</c:v>
                </c:pt>
                <c:pt idx="7179">
                  <c:v>206</c:v>
                </c:pt>
                <c:pt idx="7180">
                  <c:v>205</c:v>
                </c:pt>
                <c:pt idx="7181">
                  <c:v>209</c:v>
                </c:pt>
                <c:pt idx="7182">
                  <c:v>210</c:v>
                </c:pt>
                <c:pt idx="7183">
                  <c:v>212</c:v>
                </c:pt>
                <c:pt idx="7184">
                  <c:v>198</c:v>
                </c:pt>
                <c:pt idx="7185">
                  <c:v>203</c:v>
                </c:pt>
                <c:pt idx="7186">
                  <c:v>208</c:v>
                </c:pt>
                <c:pt idx="7187">
                  <c:v>211</c:v>
                </c:pt>
                <c:pt idx="7188">
                  <c:v>211</c:v>
                </c:pt>
                <c:pt idx="7189">
                  <c:v>221</c:v>
                </c:pt>
                <c:pt idx="7190">
                  <c:v>228</c:v>
                </c:pt>
                <c:pt idx="7191">
                  <c:v>219</c:v>
                </c:pt>
                <c:pt idx="7192">
                  <c:v>219</c:v>
                </c:pt>
                <c:pt idx="7193">
                  <c:v>222</c:v>
                </c:pt>
                <c:pt idx="7194">
                  <c:v>221</c:v>
                </c:pt>
                <c:pt idx="7195">
                  <c:v>227</c:v>
                </c:pt>
                <c:pt idx="7196">
                  <c:v>221</c:v>
                </c:pt>
                <c:pt idx="7197">
                  <c:v>220</c:v>
                </c:pt>
                <c:pt idx="7198">
                  <c:v>219</c:v>
                </c:pt>
                <c:pt idx="7199">
                  <c:v>213</c:v>
                </c:pt>
                <c:pt idx="7200">
                  <c:v>221</c:v>
                </c:pt>
                <c:pt idx="7201">
                  <c:v>236</c:v>
                </c:pt>
                <c:pt idx="7202">
                  <c:v>239</c:v>
                </c:pt>
                <c:pt idx="7203">
                  <c:v>233</c:v>
                </c:pt>
                <c:pt idx="7204">
                  <c:v>222</c:v>
                </c:pt>
                <c:pt idx="7205">
                  <c:v>228</c:v>
                </c:pt>
                <c:pt idx="7206">
                  <c:v>241</c:v>
                </c:pt>
                <c:pt idx="7207">
                  <c:v>242</c:v>
                </c:pt>
                <c:pt idx="7208">
                  <c:v>237</c:v>
                </c:pt>
                <c:pt idx="7209">
                  <c:v>227</c:v>
                </c:pt>
                <c:pt idx="7210">
                  <c:v>227</c:v>
                </c:pt>
                <c:pt idx="7211">
                  <c:v>219</c:v>
                </c:pt>
                <c:pt idx="7212">
                  <c:v>232</c:v>
                </c:pt>
                <c:pt idx="7213">
                  <c:v>228</c:v>
                </c:pt>
                <c:pt idx="7214">
                  <c:v>232</c:v>
                </c:pt>
                <c:pt idx="7215">
                  <c:v>228</c:v>
                </c:pt>
                <c:pt idx="7216">
                  <c:v>221</c:v>
                </c:pt>
                <c:pt idx="7217">
                  <c:v>213</c:v>
                </c:pt>
                <c:pt idx="7218">
                  <c:v>222</c:v>
                </c:pt>
                <c:pt idx="7219">
                  <c:v>227</c:v>
                </c:pt>
                <c:pt idx="7220">
                  <c:v>224</c:v>
                </c:pt>
                <c:pt idx="7221">
                  <c:v>212</c:v>
                </c:pt>
                <c:pt idx="7222">
                  <c:v>223</c:v>
                </c:pt>
                <c:pt idx="7223">
                  <c:v>212</c:v>
                </c:pt>
                <c:pt idx="7224">
                  <c:v>207</c:v>
                </c:pt>
                <c:pt idx="7225">
                  <c:v>225</c:v>
                </c:pt>
                <c:pt idx="7226">
                  <c:v>217</c:v>
                </c:pt>
                <c:pt idx="7227">
                  <c:v>206</c:v>
                </c:pt>
                <c:pt idx="7228">
                  <c:v>208</c:v>
                </c:pt>
                <c:pt idx="7229">
                  <c:v>207</c:v>
                </c:pt>
                <c:pt idx="7230">
                  <c:v>214</c:v>
                </c:pt>
                <c:pt idx="7231">
                  <c:v>223</c:v>
                </c:pt>
                <c:pt idx="7232">
                  <c:v>212</c:v>
                </c:pt>
                <c:pt idx="7233">
                  <c:v>210</c:v>
                </c:pt>
                <c:pt idx="7234">
                  <c:v>206</c:v>
                </c:pt>
                <c:pt idx="7235">
                  <c:v>205</c:v>
                </c:pt>
                <c:pt idx="7236">
                  <c:v>197</c:v>
                </c:pt>
                <c:pt idx="7237">
                  <c:v>202</c:v>
                </c:pt>
                <c:pt idx="7238">
                  <c:v>199</c:v>
                </c:pt>
                <c:pt idx="7239">
                  <c:v>210</c:v>
                </c:pt>
                <c:pt idx="7240">
                  <c:v>226</c:v>
                </c:pt>
                <c:pt idx="7241">
                  <c:v>220</c:v>
                </c:pt>
                <c:pt idx="7242">
                  <c:v>211</c:v>
                </c:pt>
                <c:pt idx="7243">
                  <c:v>204</c:v>
                </c:pt>
                <c:pt idx="7244">
                  <c:v>211</c:v>
                </c:pt>
                <c:pt idx="7245">
                  <c:v>222</c:v>
                </c:pt>
                <c:pt idx="7246">
                  <c:v>220</c:v>
                </c:pt>
                <c:pt idx="7247">
                  <c:v>212</c:v>
                </c:pt>
                <c:pt idx="7248">
                  <c:v>226</c:v>
                </c:pt>
                <c:pt idx="7249">
                  <c:v>215</c:v>
                </c:pt>
                <c:pt idx="7250">
                  <c:v>231</c:v>
                </c:pt>
                <c:pt idx="7251">
                  <c:v>238</c:v>
                </c:pt>
                <c:pt idx="7252">
                  <c:v>243</c:v>
                </c:pt>
                <c:pt idx="7253">
                  <c:v>227</c:v>
                </c:pt>
                <c:pt idx="7254">
                  <c:v>223</c:v>
                </c:pt>
                <c:pt idx="7255">
                  <c:v>225</c:v>
                </c:pt>
                <c:pt idx="7256">
                  <c:v>236</c:v>
                </c:pt>
                <c:pt idx="7257">
                  <c:v>222</c:v>
                </c:pt>
                <c:pt idx="7258">
                  <c:v>221</c:v>
                </c:pt>
                <c:pt idx="7259">
                  <c:v>222</c:v>
                </c:pt>
                <c:pt idx="7260">
                  <c:v>220</c:v>
                </c:pt>
                <c:pt idx="7261">
                  <c:v>217</c:v>
                </c:pt>
                <c:pt idx="7262">
                  <c:v>213</c:v>
                </c:pt>
                <c:pt idx="7263">
                  <c:v>227</c:v>
                </c:pt>
                <c:pt idx="7264">
                  <c:v>217</c:v>
                </c:pt>
                <c:pt idx="7265">
                  <c:v>221</c:v>
                </c:pt>
                <c:pt idx="7266">
                  <c:v>230</c:v>
                </c:pt>
                <c:pt idx="7267">
                  <c:v>225</c:v>
                </c:pt>
                <c:pt idx="7268">
                  <c:v>223</c:v>
                </c:pt>
                <c:pt idx="7269">
                  <c:v>231</c:v>
                </c:pt>
                <c:pt idx="7270">
                  <c:v>240</c:v>
                </c:pt>
                <c:pt idx="7271">
                  <c:v>237</c:v>
                </c:pt>
                <c:pt idx="7272">
                  <c:v>229</c:v>
                </c:pt>
                <c:pt idx="7273">
                  <c:v>234</c:v>
                </c:pt>
                <c:pt idx="7274">
                  <c:v>245</c:v>
                </c:pt>
                <c:pt idx="7275">
                  <c:v>240</c:v>
                </c:pt>
                <c:pt idx="7276">
                  <c:v>249</c:v>
                </c:pt>
                <c:pt idx="7277">
                  <c:v>232</c:v>
                </c:pt>
                <c:pt idx="7278">
                  <c:v>223</c:v>
                </c:pt>
                <c:pt idx="7279">
                  <c:v>229</c:v>
                </c:pt>
                <c:pt idx="7280">
                  <c:v>229</c:v>
                </c:pt>
                <c:pt idx="7281">
                  <c:v>221</c:v>
                </c:pt>
                <c:pt idx="7282">
                  <c:v>228</c:v>
                </c:pt>
                <c:pt idx="7283">
                  <c:v>231</c:v>
                </c:pt>
                <c:pt idx="7284">
                  <c:v>232</c:v>
                </c:pt>
                <c:pt idx="7285">
                  <c:v>228</c:v>
                </c:pt>
                <c:pt idx="7286">
                  <c:v>233</c:v>
                </c:pt>
                <c:pt idx="7287">
                  <c:v>232</c:v>
                </c:pt>
                <c:pt idx="7288">
                  <c:v>228</c:v>
                </c:pt>
                <c:pt idx="7289">
                  <c:v>218</c:v>
                </c:pt>
                <c:pt idx="7290">
                  <c:v>229</c:v>
                </c:pt>
                <c:pt idx="7291">
                  <c:v>226</c:v>
                </c:pt>
                <c:pt idx="7292">
                  <c:v>232</c:v>
                </c:pt>
                <c:pt idx="7293">
                  <c:v>217</c:v>
                </c:pt>
                <c:pt idx="7294">
                  <c:v>226</c:v>
                </c:pt>
                <c:pt idx="7295">
                  <c:v>225</c:v>
                </c:pt>
                <c:pt idx="7296">
                  <c:v>199</c:v>
                </c:pt>
                <c:pt idx="7297">
                  <c:v>209</c:v>
                </c:pt>
                <c:pt idx="7298">
                  <c:v>215</c:v>
                </c:pt>
                <c:pt idx="7299">
                  <c:v>207</c:v>
                </c:pt>
                <c:pt idx="7300">
                  <c:v>214</c:v>
                </c:pt>
                <c:pt idx="7301">
                  <c:v>220</c:v>
                </c:pt>
                <c:pt idx="7302">
                  <c:v>231</c:v>
                </c:pt>
                <c:pt idx="7303">
                  <c:v>224</c:v>
                </c:pt>
                <c:pt idx="7304">
                  <c:v>231</c:v>
                </c:pt>
                <c:pt idx="7305">
                  <c:v>227</c:v>
                </c:pt>
                <c:pt idx="7306">
                  <c:v>214</c:v>
                </c:pt>
                <c:pt idx="7307">
                  <c:v>206</c:v>
                </c:pt>
                <c:pt idx="7308">
                  <c:v>222</c:v>
                </c:pt>
                <c:pt idx="7309">
                  <c:v>219</c:v>
                </c:pt>
                <c:pt idx="7310">
                  <c:v>201</c:v>
                </c:pt>
                <c:pt idx="7311">
                  <c:v>219</c:v>
                </c:pt>
                <c:pt idx="7312">
                  <c:v>214</c:v>
                </c:pt>
                <c:pt idx="7313">
                  <c:v>219</c:v>
                </c:pt>
                <c:pt idx="7314">
                  <c:v>222</c:v>
                </c:pt>
                <c:pt idx="7315">
                  <c:v>205</c:v>
                </c:pt>
                <c:pt idx="7316">
                  <c:v>211</c:v>
                </c:pt>
                <c:pt idx="7317">
                  <c:v>218</c:v>
                </c:pt>
                <c:pt idx="7318">
                  <c:v>215</c:v>
                </c:pt>
                <c:pt idx="7319">
                  <c:v>219</c:v>
                </c:pt>
                <c:pt idx="7320">
                  <c:v>203</c:v>
                </c:pt>
                <c:pt idx="7321">
                  <c:v>216</c:v>
                </c:pt>
                <c:pt idx="7322">
                  <c:v>209</c:v>
                </c:pt>
                <c:pt idx="7323">
                  <c:v>220</c:v>
                </c:pt>
                <c:pt idx="7324">
                  <c:v>213</c:v>
                </c:pt>
                <c:pt idx="7325">
                  <c:v>220</c:v>
                </c:pt>
                <c:pt idx="7326">
                  <c:v>222</c:v>
                </c:pt>
                <c:pt idx="7327">
                  <c:v>226</c:v>
                </c:pt>
                <c:pt idx="7328">
                  <c:v>217</c:v>
                </c:pt>
                <c:pt idx="7329">
                  <c:v>212</c:v>
                </c:pt>
                <c:pt idx="7330">
                  <c:v>214</c:v>
                </c:pt>
                <c:pt idx="7331">
                  <c:v>212</c:v>
                </c:pt>
                <c:pt idx="7332">
                  <c:v>215</c:v>
                </c:pt>
                <c:pt idx="7333">
                  <c:v>213</c:v>
                </c:pt>
                <c:pt idx="7334">
                  <c:v>214</c:v>
                </c:pt>
                <c:pt idx="7335">
                  <c:v>208</c:v>
                </c:pt>
                <c:pt idx="7336">
                  <c:v>226</c:v>
                </c:pt>
                <c:pt idx="7337">
                  <c:v>227</c:v>
                </c:pt>
                <c:pt idx="7338">
                  <c:v>212</c:v>
                </c:pt>
                <c:pt idx="7339">
                  <c:v>219</c:v>
                </c:pt>
                <c:pt idx="7340">
                  <c:v>211</c:v>
                </c:pt>
                <c:pt idx="7341">
                  <c:v>229</c:v>
                </c:pt>
                <c:pt idx="7342">
                  <c:v>235</c:v>
                </c:pt>
                <c:pt idx="7343">
                  <c:v>242</c:v>
                </c:pt>
                <c:pt idx="7344">
                  <c:v>224</c:v>
                </c:pt>
                <c:pt idx="7345">
                  <c:v>235</c:v>
                </c:pt>
                <c:pt idx="7346">
                  <c:v>237</c:v>
                </c:pt>
                <c:pt idx="7347">
                  <c:v>244</c:v>
                </c:pt>
                <c:pt idx="7348">
                  <c:v>243</c:v>
                </c:pt>
                <c:pt idx="7349">
                  <c:v>239</c:v>
                </c:pt>
                <c:pt idx="7350">
                  <c:v>250</c:v>
                </c:pt>
                <c:pt idx="7351">
                  <c:v>259</c:v>
                </c:pt>
                <c:pt idx="7352">
                  <c:v>263</c:v>
                </c:pt>
                <c:pt idx="7353">
                  <c:v>254</c:v>
                </c:pt>
                <c:pt idx="7354">
                  <c:v>251</c:v>
                </c:pt>
                <c:pt idx="7355">
                  <c:v>248</c:v>
                </c:pt>
                <c:pt idx="7356">
                  <c:v>240</c:v>
                </c:pt>
                <c:pt idx="7357">
                  <c:v>239</c:v>
                </c:pt>
                <c:pt idx="7358">
                  <c:v>230</c:v>
                </c:pt>
                <c:pt idx="7359">
                  <c:v>236</c:v>
                </c:pt>
                <c:pt idx="7360">
                  <c:v>237</c:v>
                </c:pt>
                <c:pt idx="7361">
                  <c:v>240</c:v>
                </c:pt>
                <c:pt idx="7362">
                  <c:v>234</c:v>
                </c:pt>
                <c:pt idx="7363">
                  <c:v>227</c:v>
                </c:pt>
                <c:pt idx="7364">
                  <c:v>227</c:v>
                </c:pt>
                <c:pt idx="7365">
                  <c:v>229</c:v>
                </c:pt>
                <c:pt idx="7366">
                  <c:v>231</c:v>
                </c:pt>
                <c:pt idx="7367">
                  <c:v>222</c:v>
                </c:pt>
                <c:pt idx="7368">
                  <c:v>230</c:v>
                </c:pt>
                <c:pt idx="7369">
                  <c:v>230</c:v>
                </c:pt>
                <c:pt idx="7370">
                  <c:v>227</c:v>
                </c:pt>
                <c:pt idx="7371">
                  <c:v>237</c:v>
                </c:pt>
                <c:pt idx="7372">
                  <c:v>233</c:v>
                </c:pt>
                <c:pt idx="7373">
                  <c:v>221</c:v>
                </c:pt>
                <c:pt idx="7374">
                  <c:v>226</c:v>
                </c:pt>
                <c:pt idx="7375">
                  <c:v>227</c:v>
                </c:pt>
                <c:pt idx="7376">
                  <c:v>224</c:v>
                </c:pt>
                <c:pt idx="7377">
                  <c:v>216</c:v>
                </c:pt>
                <c:pt idx="7378">
                  <c:v>222</c:v>
                </c:pt>
                <c:pt idx="7379">
                  <c:v>223</c:v>
                </c:pt>
                <c:pt idx="7380">
                  <c:v>221</c:v>
                </c:pt>
                <c:pt idx="7381">
                  <c:v>226</c:v>
                </c:pt>
                <c:pt idx="7382">
                  <c:v>215</c:v>
                </c:pt>
                <c:pt idx="7383">
                  <c:v>217</c:v>
                </c:pt>
                <c:pt idx="7384">
                  <c:v>208</c:v>
                </c:pt>
                <c:pt idx="7385">
                  <c:v>213</c:v>
                </c:pt>
                <c:pt idx="7386">
                  <c:v>221</c:v>
                </c:pt>
                <c:pt idx="7387">
                  <c:v>214</c:v>
                </c:pt>
                <c:pt idx="7388">
                  <c:v>221</c:v>
                </c:pt>
                <c:pt idx="7389">
                  <c:v>223</c:v>
                </c:pt>
                <c:pt idx="7390">
                  <c:v>225</c:v>
                </c:pt>
                <c:pt idx="7391">
                  <c:v>221</c:v>
                </c:pt>
                <c:pt idx="7392">
                  <c:v>223</c:v>
                </c:pt>
                <c:pt idx="7393">
                  <c:v>233</c:v>
                </c:pt>
                <c:pt idx="7394">
                  <c:v>226</c:v>
                </c:pt>
                <c:pt idx="7395">
                  <c:v>234</c:v>
                </c:pt>
                <c:pt idx="7396">
                  <c:v>230</c:v>
                </c:pt>
                <c:pt idx="7397">
                  <c:v>238</c:v>
                </c:pt>
                <c:pt idx="7398">
                  <c:v>252</c:v>
                </c:pt>
                <c:pt idx="7399">
                  <c:v>243</c:v>
                </c:pt>
                <c:pt idx="7400">
                  <c:v>247</c:v>
                </c:pt>
                <c:pt idx="7401">
                  <c:v>235</c:v>
                </c:pt>
                <c:pt idx="7402">
                  <c:v>233</c:v>
                </c:pt>
                <c:pt idx="7403">
                  <c:v>246</c:v>
                </c:pt>
                <c:pt idx="7404">
                  <c:v>255</c:v>
                </c:pt>
                <c:pt idx="7405">
                  <c:v>238</c:v>
                </c:pt>
                <c:pt idx="7406">
                  <c:v>235</c:v>
                </c:pt>
                <c:pt idx="7407">
                  <c:v>229</c:v>
                </c:pt>
                <c:pt idx="7408">
                  <c:v>219</c:v>
                </c:pt>
                <c:pt idx="7409">
                  <c:v>220</c:v>
                </c:pt>
                <c:pt idx="7410">
                  <c:v>240</c:v>
                </c:pt>
                <c:pt idx="7411">
                  <c:v>231</c:v>
                </c:pt>
                <c:pt idx="7412">
                  <c:v>243</c:v>
                </c:pt>
                <c:pt idx="7413">
                  <c:v>241</c:v>
                </c:pt>
                <c:pt idx="7414">
                  <c:v>237</c:v>
                </c:pt>
                <c:pt idx="7415">
                  <c:v>232</c:v>
                </c:pt>
                <c:pt idx="7416">
                  <c:v>231</c:v>
                </c:pt>
                <c:pt idx="7417">
                  <c:v>217</c:v>
                </c:pt>
                <c:pt idx="7418">
                  <c:v>236</c:v>
                </c:pt>
                <c:pt idx="7419">
                  <c:v>214</c:v>
                </c:pt>
                <c:pt idx="7420">
                  <c:v>226</c:v>
                </c:pt>
                <c:pt idx="7421">
                  <c:v>214</c:v>
                </c:pt>
                <c:pt idx="7422">
                  <c:v>218</c:v>
                </c:pt>
                <c:pt idx="7423">
                  <c:v>220</c:v>
                </c:pt>
                <c:pt idx="7424">
                  <c:v>215</c:v>
                </c:pt>
                <c:pt idx="7425">
                  <c:v>215</c:v>
                </c:pt>
                <c:pt idx="7426">
                  <c:v>213</c:v>
                </c:pt>
                <c:pt idx="7427">
                  <c:v>216</c:v>
                </c:pt>
                <c:pt idx="7428">
                  <c:v>210</c:v>
                </c:pt>
                <c:pt idx="7429">
                  <c:v>204</c:v>
                </c:pt>
                <c:pt idx="7430">
                  <c:v>195</c:v>
                </c:pt>
                <c:pt idx="7431">
                  <c:v>212</c:v>
                </c:pt>
                <c:pt idx="7432">
                  <c:v>213</c:v>
                </c:pt>
                <c:pt idx="7433">
                  <c:v>226</c:v>
                </c:pt>
                <c:pt idx="7434">
                  <c:v>230</c:v>
                </c:pt>
                <c:pt idx="7435">
                  <c:v>231</c:v>
                </c:pt>
                <c:pt idx="7436">
                  <c:v>235</c:v>
                </c:pt>
                <c:pt idx="7437">
                  <c:v>228</c:v>
                </c:pt>
                <c:pt idx="7438">
                  <c:v>227</c:v>
                </c:pt>
                <c:pt idx="7439">
                  <c:v>231</c:v>
                </c:pt>
                <c:pt idx="7440">
                  <c:v>240</c:v>
                </c:pt>
                <c:pt idx="7441">
                  <c:v>219</c:v>
                </c:pt>
                <c:pt idx="7442">
                  <c:v>228</c:v>
                </c:pt>
                <c:pt idx="7443">
                  <c:v>218</c:v>
                </c:pt>
                <c:pt idx="7444">
                  <c:v>226</c:v>
                </c:pt>
                <c:pt idx="7445">
                  <c:v>231</c:v>
                </c:pt>
                <c:pt idx="7446">
                  <c:v>216</c:v>
                </c:pt>
                <c:pt idx="7447">
                  <c:v>213</c:v>
                </c:pt>
                <c:pt idx="7448">
                  <c:v>219</c:v>
                </c:pt>
                <c:pt idx="7449">
                  <c:v>201</c:v>
                </c:pt>
                <c:pt idx="7450">
                  <c:v>210</c:v>
                </c:pt>
                <c:pt idx="7451">
                  <c:v>209</c:v>
                </c:pt>
                <c:pt idx="7452">
                  <c:v>202</c:v>
                </c:pt>
                <c:pt idx="7453">
                  <c:v>212</c:v>
                </c:pt>
                <c:pt idx="7454">
                  <c:v>205</c:v>
                </c:pt>
                <c:pt idx="7455">
                  <c:v>205</c:v>
                </c:pt>
                <c:pt idx="7456">
                  <c:v>209</c:v>
                </c:pt>
                <c:pt idx="7457">
                  <c:v>209</c:v>
                </c:pt>
                <c:pt idx="7458">
                  <c:v>212</c:v>
                </c:pt>
                <c:pt idx="7459">
                  <c:v>221</c:v>
                </c:pt>
                <c:pt idx="7460">
                  <c:v>209</c:v>
                </c:pt>
                <c:pt idx="7461">
                  <c:v>217</c:v>
                </c:pt>
                <c:pt idx="7462">
                  <c:v>225</c:v>
                </c:pt>
                <c:pt idx="7463">
                  <c:v>228</c:v>
                </c:pt>
                <c:pt idx="7464">
                  <c:v>238</c:v>
                </c:pt>
                <c:pt idx="7465">
                  <c:v>234</c:v>
                </c:pt>
                <c:pt idx="7466">
                  <c:v>223</c:v>
                </c:pt>
                <c:pt idx="7467">
                  <c:v>225</c:v>
                </c:pt>
                <c:pt idx="7468">
                  <c:v>202</c:v>
                </c:pt>
                <c:pt idx="7469">
                  <c:v>209</c:v>
                </c:pt>
                <c:pt idx="7470">
                  <c:v>199</c:v>
                </c:pt>
                <c:pt idx="7471">
                  <c:v>217</c:v>
                </c:pt>
                <c:pt idx="7472">
                  <c:v>212</c:v>
                </c:pt>
                <c:pt idx="7473">
                  <c:v>209</c:v>
                </c:pt>
                <c:pt idx="7474">
                  <c:v>208</c:v>
                </c:pt>
                <c:pt idx="7475">
                  <c:v>215</c:v>
                </c:pt>
                <c:pt idx="7476">
                  <c:v>206</c:v>
                </c:pt>
                <c:pt idx="7477">
                  <c:v>195</c:v>
                </c:pt>
                <c:pt idx="7478">
                  <c:v>198</c:v>
                </c:pt>
                <c:pt idx="7479">
                  <c:v>202</c:v>
                </c:pt>
                <c:pt idx="7480">
                  <c:v>209</c:v>
                </c:pt>
                <c:pt idx="7481">
                  <c:v>204</c:v>
                </c:pt>
                <c:pt idx="7482">
                  <c:v>199</c:v>
                </c:pt>
                <c:pt idx="7483">
                  <c:v>206</c:v>
                </c:pt>
                <c:pt idx="7484">
                  <c:v>207</c:v>
                </c:pt>
                <c:pt idx="7485">
                  <c:v>216</c:v>
                </c:pt>
                <c:pt idx="7486">
                  <c:v>213</c:v>
                </c:pt>
                <c:pt idx="7487">
                  <c:v>221</c:v>
                </c:pt>
                <c:pt idx="7488">
                  <c:v>222</c:v>
                </c:pt>
                <c:pt idx="7489">
                  <c:v>222</c:v>
                </c:pt>
                <c:pt idx="7490">
                  <c:v>204</c:v>
                </c:pt>
                <c:pt idx="7491">
                  <c:v>209</c:v>
                </c:pt>
                <c:pt idx="7492">
                  <c:v>224</c:v>
                </c:pt>
                <c:pt idx="7493">
                  <c:v>221</c:v>
                </c:pt>
                <c:pt idx="7494">
                  <c:v>220</c:v>
                </c:pt>
                <c:pt idx="7495">
                  <c:v>213</c:v>
                </c:pt>
                <c:pt idx="7496">
                  <c:v>215</c:v>
                </c:pt>
                <c:pt idx="7497">
                  <c:v>219</c:v>
                </c:pt>
                <c:pt idx="7498">
                  <c:v>210</c:v>
                </c:pt>
                <c:pt idx="7499">
                  <c:v>214</c:v>
                </c:pt>
                <c:pt idx="7500">
                  <c:v>215</c:v>
                </c:pt>
                <c:pt idx="7501">
                  <c:v>210</c:v>
                </c:pt>
                <c:pt idx="7502">
                  <c:v>205</c:v>
                </c:pt>
                <c:pt idx="7503">
                  <c:v>208</c:v>
                </c:pt>
                <c:pt idx="7504">
                  <c:v>211</c:v>
                </c:pt>
                <c:pt idx="7505">
                  <c:v>210</c:v>
                </c:pt>
                <c:pt idx="7506">
                  <c:v>199</c:v>
                </c:pt>
                <c:pt idx="7507">
                  <c:v>202</c:v>
                </c:pt>
                <c:pt idx="7508">
                  <c:v>201</c:v>
                </c:pt>
                <c:pt idx="7509">
                  <c:v>204</c:v>
                </c:pt>
                <c:pt idx="7510">
                  <c:v>205</c:v>
                </c:pt>
                <c:pt idx="7511">
                  <c:v>208</c:v>
                </c:pt>
                <c:pt idx="7512">
                  <c:v>214</c:v>
                </c:pt>
                <c:pt idx="7513">
                  <c:v>213</c:v>
                </c:pt>
                <c:pt idx="7514">
                  <c:v>211</c:v>
                </c:pt>
                <c:pt idx="7515">
                  <c:v>223</c:v>
                </c:pt>
                <c:pt idx="7516">
                  <c:v>219</c:v>
                </c:pt>
                <c:pt idx="7517">
                  <c:v>208</c:v>
                </c:pt>
                <c:pt idx="7518">
                  <c:v>216</c:v>
                </c:pt>
                <c:pt idx="7519">
                  <c:v>228</c:v>
                </c:pt>
                <c:pt idx="7520">
                  <c:v>218</c:v>
                </c:pt>
                <c:pt idx="7521">
                  <c:v>204</c:v>
                </c:pt>
                <c:pt idx="7522">
                  <c:v>208</c:v>
                </c:pt>
                <c:pt idx="7523">
                  <c:v>205</c:v>
                </c:pt>
                <c:pt idx="7524">
                  <c:v>210</c:v>
                </c:pt>
                <c:pt idx="7525">
                  <c:v>211</c:v>
                </c:pt>
                <c:pt idx="7526">
                  <c:v>220</c:v>
                </c:pt>
                <c:pt idx="7527">
                  <c:v>210</c:v>
                </c:pt>
                <c:pt idx="7528">
                  <c:v>218</c:v>
                </c:pt>
                <c:pt idx="7529">
                  <c:v>226</c:v>
                </c:pt>
                <c:pt idx="7530">
                  <c:v>220</c:v>
                </c:pt>
                <c:pt idx="7531">
                  <c:v>208</c:v>
                </c:pt>
                <c:pt idx="7532">
                  <c:v>214</c:v>
                </c:pt>
                <c:pt idx="7533">
                  <c:v>221</c:v>
                </c:pt>
                <c:pt idx="7534">
                  <c:v>210</c:v>
                </c:pt>
                <c:pt idx="7535">
                  <c:v>205</c:v>
                </c:pt>
                <c:pt idx="7536">
                  <c:v>208</c:v>
                </c:pt>
                <c:pt idx="7537">
                  <c:v>219</c:v>
                </c:pt>
                <c:pt idx="7538">
                  <c:v>209</c:v>
                </c:pt>
                <c:pt idx="7539">
                  <c:v>205</c:v>
                </c:pt>
                <c:pt idx="7540">
                  <c:v>197</c:v>
                </c:pt>
                <c:pt idx="7541">
                  <c:v>207</c:v>
                </c:pt>
                <c:pt idx="7542">
                  <c:v>191</c:v>
                </c:pt>
                <c:pt idx="7543">
                  <c:v>202</c:v>
                </c:pt>
                <c:pt idx="7544">
                  <c:v>202</c:v>
                </c:pt>
                <c:pt idx="7545">
                  <c:v>210</c:v>
                </c:pt>
                <c:pt idx="7546">
                  <c:v>200</c:v>
                </c:pt>
                <c:pt idx="7547">
                  <c:v>204</c:v>
                </c:pt>
                <c:pt idx="7548">
                  <c:v>203</c:v>
                </c:pt>
                <c:pt idx="7549">
                  <c:v>200</c:v>
                </c:pt>
                <c:pt idx="7550">
                  <c:v>206</c:v>
                </c:pt>
                <c:pt idx="7551">
                  <c:v>203</c:v>
                </c:pt>
                <c:pt idx="7552">
                  <c:v>203</c:v>
                </c:pt>
                <c:pt idx="7553">
                  <c:v>194</c:v>
                </c:pt>
                <c:pt idx="7554">
                  <c:v>206</c:v>
                </c:pt>
                <c:pt idx="7555">
                  <c:v>203</c:v>
                </c:pt>
                <c:pt idx="7556">
                  <c:v>209</c:v>
                </c:pt>
                <c:pt idx="7557">
                  <c:v>221</c:v>
                </c:pt>
                <c:pt idx="7558">
                  <c:v>225</c:v>
                </c:pt>
                <c:pt idx="7559">
                  <c:v>223</c:v>
                </c:pt>
                <c:pt idx="7560">
                  <c:v>223</c:v>
                </c:pt>
                <c:pt idx="7561">
                  <c:v>223</c:v>
                </c:pt>
                <c:pt idx="7562">
                  <c:v>213</c:v>
                </c:pt>
                <c:pt idx="7563">
                  <c:v>209</c:v>
                </c:pt>
                <c:pt idx="7564">
                  <c:v>214</c:v>
                </c:pt>
                <c:pt idx="7565">
                  <c:v>210</c:v>
                </c:pt>
                <c:pt idx="7566">
                  <c:v>223</c:v>
                </c:pt>
                <c:pt idx="7567">
                  <c:v>232</c:v>
                </c:pt>
                <c:pt idx="7568">
                  <c:v>215</c:v>
                </c:pt>
                <c:pt idx="7569">
                  <c:v>223</c:v>
                </c:pt>
                <c:pt idx="7570">
                  <c:v>225</c:v>
                </c:pt>
                <c:pt idx="7571">
                  <c:v>228</c:v>
                </c:pt>
                <c:pt idx="7572">
                  <c:v>221</c:v>
                </c:pt>
                <c:pt idx="7573">
                  <c:v>206</c:v>
                </c:pt>
                <c:pt idx="7574">
                  <c:v>203</c:v>
                </c:pt>
                <c:pt idx="7575">
                  <c:v>214</c:v>
                </c:pt>
                <c:pt idx="7576">
                  <c:v>200</c:v>
                </c:pt>
                <c:pt idx="7577">
                  <c:v>215</c:v>
                </c:pt>
                <c:pt idx="7578">
                  <c:v>201</c:v>
                </c:pt>
                <c:pt idx="7579">
                  <c:v>202</c:v>
                </c:pt>
                <c:pt idx="7580">
                  <c:v>219</c:v>
                </c:pt>
                <c:pt idx="7581">
                  <c:v>211</c:v>
                </c:pt>
                <c:pt idx="7582">
                  <c:v>222</c:v>
                </c:pt>
                <c:pt idx="7583">
                  <c:v>214</c:v>
                </c:pt>
                <c:pt idx="7584">
                  <c:v>217</c:v>
                </c:pt>
                <c:pt idx="7585">
                  <c:v>245</c:v>
                </c:pt>
                <c:pt idx="7586">
                  <c:v>237</c:v>
                </c:pt>
                <c:pt idx="7587">
                  <c:v>239</c:v>
                </c:pt>
                <c:pt idx="7588">
                  <c:v>220</c:v>
                </c:pt>
                <c:pt idx="7589">
                  <c:v>228</c:v>
                </c:pt>
                <c:pt idx="7590">
                  <c:v>219</c:v>
                </c:pt>
                <c:pt idx="7591">
                  <c:v>231</c:v>
                </c:pt>
                <c:pt idx="7592">
                  <c:v>236</c:v>
                </c:pt>
                <c:pt idx="7593">
                  <c:v>236</c:v>
                </c:pt>
                <c:pt idx="7594">
                  <c:v>232</c:v>
                </c:pt>
                <c:pt idx="7595">
                  <c:v>224</c:v>
                </c:pt>
                <c:pt idx="7596">
                  <c:v>210</c:v>
                </c:pt>
                <c:pt idx="7597">
                  <c:v>220</c:v>
                </c:pt>
                <c:pt idx="7598">
                  <c:v>213</c:v>
                </c:pt>
                <c:pt idx="7599">
                  <c:v>219</c:v>
                </c:pt>
                <c:pt idx="7600">
                  <c:v>217</c:v>
                </c:pt>
                <c:pt idx="7601">
                  <c:v>212</c:v>
                </c:pt>
                <c:pt idx="7602">
                  <c:v>219</c:v>
                </c:pt>
                <c:pt idx="7603">
                  <c:v>214</c:v>
                </c:pt>
                <c:pt idx="7604">
                  <c:v>217</c:v>
                </c:pt>
                <c:pt idx="7605">
                  <c:v>212</c:v>
                </c:pt>
                <c:pt idx="7606">
                  <c:v>215</c:v>
                </c:pt>
                <c:pt idx="7607">
                  <c:v>222</c:v>
                </c:pt>
                <c:pt idx="7608">
                  <c:v>224</c:v>
                </c:pt>
                <c:pt idx="7609">
                  <c:v>219</c:v>
                </c:pt>
                <c:pt idx="7610">
                  <c:v>226</c:v>
                </c:pt>
                <c:pt idx="7611">
                  <c:v>218</c:v>
                </c:pt>
                <c:pt idx="7612">
                  <c:v>231</c:v>
                </c:pt>
                <c:pt idx="7613">
                  <c:v>226</c:v>
                </c:pt>
                <c:pt idx="7614">
                  <c:v>205</c:v>
                </c:pt>
                <c:pt idx="7615">
                  <c:v>200</c:v>
                </c:pt>
                <c:pt idx="7616">
                  <c:v>216</c:v>
                </c:pt>
                <c:pt idx="7617">
                  <c:v>214</c:v>
                </c:pt>
                <c:pt idx="7618">
                  <c:v>219</c:v>
                </c:pt>
                <c:pt idx="7619">
                  <c:v>223</c:v>
                </c:pt>
                <c:pt idx="7620">
                  <c:v>219</c:v>
                </c:pt>
                <c:pt idx="7621">
                  <c:v>231</c:v>
                </c:pt>
                <c:pt idx="7622">
                  <c:v>225</c:v>
                </c:pt>
                <c:pt idx="7623">
                  <c:v>215</c:v>
                </c:pt>
                <c:pt idx="7624">
                  <c:v>221</c:v>
                </c:pt>
                <c:pt idx="7625">
                  <c:v>223</c:v>
                </c:pt>
                <c:pt idx="7626">
                  <c:v>223</c:v>
                </c:pt>
                <c:pt idx="7627">
                  <c:v>224</c:v>
                </c:pt>
                <c:pt idx="7628">
                  <c:v>238</c:v>
                </c:pt>
                <c:pt idx="7629">
                  <c:v>223</c:v>
                </c:pt>
                <c:pt idx="7630">
                  <c:v>225</c:v>
                </c:pt>
                <c:pt idx="7631">
                  <c:v>210</c:v>
                </c:pt>
                <c:pt idx="7632">
                  <c:v>227</c:v>
                </c:pt>
                <c:pt idx="7633">
                  <c:v>230</c:v>
                </c:pt>
                <c:pt idx="7634">
                  <c:v>235</c:v>
                </c:pt>
                <c:pt idx="7635">
                  <c:v>237</c:v>
                </c:pt>
                <c:pt idx="7636">
                  <c:v>229</c:v>
                </c:pt>
                <c:pt idx="7637">
                  <c:v>230</c:v>
                </c:pt>
                <c:pt idx="7638">
                  <c:v>235</c:v>
                </c:pt>
                <c:pt idx="7639">
                  <c:v>223</c:v>
                </c:pt>
                <c:pt idx="7640">
                  <c:v>228</c:v>
                </c:pt>
                <c:pt idx="7641">
                  <c:v>230</c:v>
                </c:pt>
                <c:pt idx="7642">
                  <c:v>223</c:v>
                </c:pt>
                <c:pt idx="7643">
                  <c:v>234</c:v>
                </c:pt>
                <c:pt idx="7644">
                  <c:v>222</c:v>
                </c:pt>
                <c:pt idx="7645">
                  <c:v>215</c:v>
                </c:pt>
                <c:pt idx="7646">
                  <c:v>219</c:v>
                </c:pt>
                <c:pt idx="7647">
                  <c:v>215</c:v>
                </c:pt>
                <c:pt idx="7648">
                  <c:v>231</c:v>
                </c:pt>
                <c:pt idx="7649">
                  <c:v>211</c:v>
                </c:pt>
                <c:pt idx="7650">
                  <c:v>209</c:v>
                </c:pt>
                <c:pt idx="7651">
                  <c:v>210</c:v>
                </c:pt>
                <c:pt idx="7652">
                  <c:v>204</c:v>
                </c:pt>
                <c:pt idx="7653">
                  <c:v>212</c:v>
                </c:pt>
                <c:pt idx="7654">
                  <c:v>216</c:v>
                </c:pt>
                <c:pt idx="7655">
                  <c:v>214</c:v>
                </c:pt>
                <c:pt idx="7656">
                  <c:v>213</c:v>
                </c:pt>
                <c:pt idx="7657">
                  <c:v>221</c:v>
                </c:pt>
                <c:pt idx="7658">
                  <c:v>221</c:v>
                </c:pt>
                <c:pt idx="7659">
                  <c:v>206</c:v>
                </c:pt>
                <c:pt idx="7660">
                  <c:v>208</c:v>
                </c:pt>
                <c:pt idx="7661">
                  <c:v>202</c:v>
                </c:pt>
                <c:pt idx="7662">
                  <c:v>194</c:v>
                </c:pt>
                <c:pt idx="7663">
                  <c:v>203</c:v>
                </c:pt>
                <c:pt idx="7664">
                  <c:v>199</c:v>
                </c:pt>
                <c:pt idx="7665">
                  <c:v>215</c:v>
                </c:pt>
                <c:pt idx="7666">
                  <c:v>215</c:v>
                </c:pt>
                <c:pt idx="7667">
                  <c:v>215</c:v>
                </c:pt>
                <c:pt idx="7668">
                  <c:v>216</c:v>
                </c:pt>
                <c:pt idx="7669">
                  <c:v>215</c:v>
                </c:pt>
                <c:pt idx="7670">
                  <c:v>208</c:v>
                </c:pt>
                <c:pt idx="7671">
                  <c:v>203</c:v>
                </c:pt>
                <c:pt idx="7672">
                  <c:v>211</c:v>
                </c:pt>
                <c:pt idx="7673">
                  <c:v>215</c:v>
                </c:pt>
                <c:pt idx="7674">
                  <c:v>213</c:v>
                </c:pt>
                <c:pt idx="7675">
                  <c:v>208</c:v>
                </c:pt>
                <c:pt idx="7676">
                  <c:v>222</c:v>
                </c:pt>
                <c:pt idx="7677">
                  <c:v>216</c:v>
                </c:pt>
                <c:pt idx="7678">
                  <c:v>236</c:v>
                </c:pt>
                <c:pt idx="7679">
                  <c:v>225</c:v>
                </c:pt>
                <c:pt idx="7680">
                  <c:v>239</c:v>
                </c:pt>
                <c:pt idx="7681">
                  <c:v>252</c:v>
                </c:pt>
                <c:pt idx="7682">
                  <c:v>240</c:v>
                </c:pt>
                <c:pt idx="7683">
                  <c:v>246</c:v>
                </c:pt>
                <c:pt idx="7684">
                  <c:v>244</c:v>
                </c:pt>
                <c:pt idx="7685">
                  <c:v>225</c:v>
                </c:pt>
                <c:pt idx="7686">
                  <c:v>231</c:v>
                </c:pt>
                <c:pt idx="7687">
                  <c:v>234</c:v>
                </c:pt>
                <c:pt idx="7688">
                  <c:v>229</c:v>
                </c:pt>
                <c:pt idx="7689">
                  <c:v>234</c:v>
                </c:pt>
                <c:pt idx="7690">
                  <c:v>223</c:v>
                </c:pt>
                <c:pt idx="7691">
                  <c:v>227</c:v>
                </c:pt>
                <c:pt idx="7692">
                  <c:v>228</c:v>
                </c:pt>
                <c:pt idx="7693">
                  <c:v>226</c:v>
                </c:pt>
                <c:pt idx="7694">
                  <c:v>223</c:v>
                </c:pt>
                <c:pt idx="7695">
                  <c:v>224</c:v>
                </c:pt>
                <c:pt idx="7696">
                  <c:v>213</c:v>
                </c:pt>
                <c:pt idx="7697">
                  <c:v>218</c:v>
                </c:pt>
                <c:pt idx="7698">
                  <c:v>211</c:v>
                </c:pt>
                <c:pt idx="7699">
                  <c:v>216</c:v>
                </c:pt>
                <c:pt idx="7700">
                  <c:v>219</c:v>
                </c:pt>
                <c:pt idx="7701">
                  <c:v>228</c:v>
                </c:pt>
                <c:pt idx="7702">
                  <c:v>228</c:v>
                </c:pt>
                <c:pt idx="7703">
                  <c:v>216</c:v>
                </c:pt>
                <c:pt idx="7704">
                  <c:v>237</c:v>
                </c:pt>
                <c:pt idx="7705">
                  <c:v>218</c:v>
                </c:pt>
                <c:pt idx="7706">
                  <c:v>226</c:v>
                </c:pt>
                <c:pt idx="7707">
                  <c:v>225</c:v>
                </c:pt>
                <c:pt idx="7708">
                  <c:v>223</c:v>
                </c:pt>
                <c:pt idx="7709">
                  <c:v>224</c:v>
                </c:pt>
                <c:pt idx="7710">
                  <c:v>226</c:v>
                </c:pt>
                <c:pt idx="7711">
                  <c:v>226</c:v>
                </c:pt>
                <c:pt idx="7712">
                  <c:v>224</c:v>
                </c:pt>
                <c:pt idx="7713">
                  <c:v>223</c:v>
                </c:pt>
                <c:pt idx="7714">
                  <c:v>240</c:v>
                </c:pt>
                <c:pt idx="7715">
                  <c:v>231</c:v>
                </c:pt>
                <c:pt idx="7716">
                  <c:v>222</c:v>
                </c:pt>
                <c:pt idx="7717">
                  <c:v>217</c:v>
                </c:pt>
                <c:pt idx="7718">
                  <c:v>208</c:v>
                </c:pt>
                <c:pt idx="7719">
                  <c:v>204</c:v>
                </c:pt>
                <c:pt idx="7720">
                  <c:v>209</c:v>
                </c:pt>
                <c:pt idx="7721">
                  <c:v>203</c:v>
                </c:pt>
                <c:pt idx="7722">
                  <c:v>216</c:v>
                </c:pt>
                <c:pt idx="7723">
                  <c:v>220</c:v>
                </c:pt>
                <c:pt idx="7724">
                  <c:v>210</c:v>
                </c:pt>
                <c:pt idx="7725">
                  <c:v>229</c:v>
                </c:pt>
                <c:pt idx="7726">
                  <c:v>215</c:v>
                </c:pt>
                <c:pt idx="7727">
                  <c:v>215</c:v>
                </c:pt>
                <c:pt idx="7728">
                  <c:v>211</c:v>
                </c:pt>
                <c:pt idx="7729">
                  <c:v>214</c:v>
                </c:pt>
                <c:pt idx="7730">
                  <c:v>200</c:v>
                </c:pt>
                <c:pt idx="7731">
                  <c:v>200</c:v>
                </c:pt>
                <c:pt idx="7732">
                  <c:v>204</c:v>
                </c:pt>
                <c:pt idx="7733">
                  <c:v>201</c:v>
                </c:pt>
                <c:pt idx="7734">
                  <c:v>207</c:v>
                </c:pt>
                <c:pt idx="7735">
                  <c:v>197</c:v>
                </c:pt>
                <c:pt idx="7736">
                  <c:v>205</c:v>
                </c:pt>
                <c:pt idx="7737">
                  <c:v>210</c:v>
                </c:pt>
                <c:pt idx="7738">
                  <c:v>209</c:v>
                </c:pt>
                <c:pt idx="7739">
                  <c:v>205</c:v>
                </c:pt>
                <c:pt idx="7740">
                  <c:v>205</c:v>
                </c:pt>
                <c:pt idx="7741">
                  <c:v>203</c:v>
                </c:pt>
                <c:pt idx="7742">
                  <c:v>210</c:v>
                </c:pt>
                <c:pt idx="7743">
                  <c:v>211</c:v>
                </c:pt>
                <c:pt idx="7744">
                  <c:v>202</c:v>
                </c:pt>
                <c:pt idx="7745">
                  <c:v>204</c:v>
                </c:pt>
                <c:pt idx="7746">
                  <c:v>218</c:v>
                </c:pt>
                <c:pt idx="7747">
                  <c:v>218</c:v>
                </c:pt>
                <c:pt idx="7748">
                  <c:v>205</c:v>
                </c:pt>
                <c:pt idx="7749">
                  <c:v>205</c:v>
                </c:pt>
                <c:pt idx="7750">
                  <c:v>209</c:v>
                </c:pt>
                <c:pt idx="7751">
                  <c:v>206</c:v>
                </c:pt>
                <c:pt idx="7752">
                  <c:v>200</c:v>
                </c:pt>
                <c:pt idx="7753">
                  <c:v>208</c:v>
                </c:pt>
                <c:pt idx="7754">
                  <c:v>208</c:v>
                </c:pt>
                <c:pt idx="7755">
                  <c:v>211</c:v>
                </c:pt>
                <c:pt idx="7756">
                  <c:v>206</c:v>
                </c:pt>
                <c:pt idx="7757">
                  <c:v>207</c:v>
                </c:pt>
                <c:pt idx="7758">
                  <c:v>193</c:v>
                </c:pt>
                <c:pt idx="7759">
                  <c:v>206</c:v>
                </c:pt>
                <c:pt idx="7760">
                  <c:v>189</c:v>
                </c:pt>
                <c:pt idx="7761">
                  <c:v>205</c:v>
                </c:pt>
                <c:pt idx="7762">
                  <c:v>196</c:v>
                </c:pt>
                <c:pt idx="7763">
                  <c:v>195</c:v>
                </c:pt>
                <c:pt idx="7764">
                  <c:v>203</c:v>
                </c:pt>
                <c:pt idx="7765">
                  <c:v>209</c:v>
                </c:pt>
                <c:pt idx="7766">
                  <c:v>215</c:v>
                </c:pt>
                <c:pt idx="7767">
                  <c:v>209</c:v>
                </c:pt>
                <c:pt idx="7768">
                  <c:v>213</c:v>
                </c:pt>
                <c:pt idx="7769">
                  <c:v>205</c:v>
                </c:pt>
                <c:pt idx="7770">
                  <c:v>207</c:v>
                </c:pt>
                <c:pt idx="7771">
                  <c:v>225</c:v>
                </c:pt>
                <c:pt idx="7772">
                  <c:v>208</c:v>
                </c:pt>
                <c:pt idx="7773">
                  <c:v>209</c:v>
                </c:pt>
                <c:pt idx="7774">
                  <c:v>216</c:v>
                </c:pt>
                <c:pt idx="7775">
                  <c:v>213</c:v>
                </c:pt>
                <c:pt idx="7776">
                  <c:v>212</c:v>
                </c:pt>
                <c:pt idx="7777">
                  <c:v>205</c:v>
                </c:pt>
                <c:pt idx="7778">
                  <c:v>206</c:v>
                </c:pt>
                <c:pt idx="7779">
                  <c:v>210</c:v>
                </c:pt>
                <c:pt idx="7780">
                  <c:v>216</c:v>
                </c:pt>
                <c:pt idx="7781">
                  <c:v>237</c:v>
                </c:pt>
                <c:pt idx="7782">
                  <c:v>227</c:v>
                </c:pt>
                <c:pt idx="7783">
                  <c:v>224</c:v>
                </c:pt>
                <c:pt idx="7784">
                  <c:v>221</c:v>
                </c:pt>
                <c:pt idx="7785">
                  <c:v>210</c:v>
                </c:pt>
                <c:pt idx="7786">
                  <c:v>210</c:v>
                </c:pt>
                <c:pt idx="7787">
                  <c:v>211</c:v>
                </c:pt>
                <c:pt idx="7788">
                  <c:v>220</c:v>
                </c:pt>
                <c:pt idx="7789">
                  <c:v>219</c:v>
                </c:pt>
                <c:pt idx="7790">
                  <c:v>220</c:v>
                </c:pt>
                <c:pt idx="7791">
                  <c:v>217</c:v>
                </c:pt>
                <c:pt idx="7792">
                  <c:v>218</c:v>
                </c:pt>
                <c:pt idx="7793">
                  <c:v>208</c:v>
                </c:pt>
                <c:pt idx="7794">
                  <c:v>198</c:v>
                </c:pt>
                <c:pt idx="7795">
                  <c:v>203</c:v>
                </c:pt>
                <c:pt idx="7796">
                  <c:v>205</c:v>
                </c:pt>
                <c:pt idx="7797">
                  <c:v>203</c:v>
                </c:pt>
                <c:pt idx="7798">
                  <c:v>209</c:v>
                </c:pt>
                <c:pt idx="7799">
                  <c:v>215</c:v>
                </c:pt>
                <c:pt idx="7800">
                  <c:v>221</c:v>
                </c:pt>
                <c:pt idx="7801">
                  <c:v>206</c:v>
                </c:pt>
                <c:pt idx="7802">
                  <c:v>220</c:v>
                </c:pt>
                <c:pt idx="7803">
                  <c:v>201</c:v>
                </c:pt>
                <c:pt idx="7804">
                  <c:v>212</c:v>
                </c:pt>
                <c:pt idx="7805">
                  <c:v>208</c:v>
                </c:pt>
                <c:pt idx="7806">
                  <c:v>203</c:v>
                </c:pt>
                <c:pt idx="7807">
                  <c:v>214</c:v>
                </c:pt>
                <c:pt idx="7808">
                  <c:v>212</c:v>
                </c:pt>
                <c:pt idx="7809">
                  <c:v>209</c:v>
                </c:pt>
                <c:pt idx="7810">
                  <c:v>205</c:v>
                </c:pt>
                <c:pt idx="7811">
                  <c:v>219</c:v>
                </c:pt>
                <c:pt idx="7812">
                  <c:v>210</c:v>
                </c:pt>
                <c:pt idx="7813">
                  <c:v>215</c:v>
                </c:pt>
                <c:pt idx="7814">
                  <c:v>225</c:v>
                </c:pt>
                <c:pt idx="7815">
                  <c:v>217</c:v>
                </c:pt>
                <c:pt idx="7816">
                  <c:v>214</c:v>
                </c:pt>
                <c:pt idx="7817">
                  <c:v>224</c:v>
                </c:pt>
                <c:pt idx="7818">
                  <c:v>232</c:v>
                </c:pt>
                <c:pt idx="7819">
                  <c:v>223</c:v>
                </c:pt>
                <c:pt idx="7820">
                  <c:v>216</c:v>
                </c:pt>
                <c:pt idx="7821">
                  <c:v>219</c:v>
                </c:pt>
                <c:pt idx="7822">
                  <c:v>217</c:v>
                </c:pt>
                <c:pt idx="7823">
                  <c:v>216</c:v>
                </c:pt>
                <c:pt idx="7824">
                  <c:v>213</c:v>
                </c:pt>
                <c:pt idx="7825">
                  <c:v>216</c:v>
                </c:pt>
                <c:pt idx="7826">
                  <c:v>218</c:v>
                </c:pt>
                <c:pt idx="7827">
                  <c:v>217</c:v>
                </c:pt>
                <c:pt idx="7828">
                  <c:v>208</c:v>
                </c:pt>
                <c:pt idx="7829">
                  <c:v>212</c:v>
                </c:pt>
                <c:pt idx="7830">
                  <c:v>201</c:v>
                </c:pt>
                <c:pt idx="7831">
                  <c:v>201</c:v>
                </c:pt>
                <c:pt idx="7832">
                  <c:v>213</c:v>
                </c:pt>
                <c:pt idx="7833">
                  <c:v>225</c:v>
                </c:pt>
                <c:pt idx="7834">
                  <c:v>228</c:v>
                </c:pt>
                <c:pt idx="7835">
                  <c:v>217</c:v>
                </c:pt>
                <c:pt idx="7836">
                  <c:v>217</c:v>
                </c:pt>
                <c:pt idx="7837">
                  <c:v>215</c:v>
                </c:pt>
                <c:pt idx="7838">
                  <c:v>212</c:v>
                </c:pt>
                <c:pt idx="7839">
                  <c:v>235</c:v>
                </c:pt>
                <c:pt idx="7840">
                  <c:v>229</c:v>
                </c:pt>
                <c:pt idx="7841">
                  <c:v>221</c:v>
                </c:pt>
                <c:pt idx="7842">
                  <c:v>216</c:v>
                </c:pt>
                <c:pt idx="7843">
                  <c:v>217</c:v>
                </c:pt>
                <c:pt idx="7844">
                  <c:v>217</c:v>
                </c:pt>
                <c:pt idx="7845">
                  <c:v>220</c:v>
                </c:pt>
                <c:pt idx="7846">
                  <c:v>223</c:v>
                </c:pt>
                <c:pt idx="7847">
                  <c:v>232</c:v>
                </c:pt>
                <c:pt idx="7848">
                  <c:v>228</c:v>
                </c:pt>
                <c:pt idx="7849">
                  <c:v>213</c:v>
                </c:pt>
                <c:pt idx="7850">
                  <c:v>225</c:v>
                </c:pt>
                <c:pt idx="7851">
                  <c:v>219</c:v>
                </c:pt>
                <c:pt idx="7852">
                  <c:v>215</c:v>
                </c:pt>
                <c:pt idx="7853">
                  <c:v>210</c:v>
                </c:pt>
                <c:pt idx="7854">
                  <c:v>233</c:v>
                </c:pt>
                <c:pt idx="7855">
                  <c:v>227</c:v>
                </c:pt>
                <c:pt idx="7856">
                  <c:v>215</c:v>
                </c:pt>
                <c:pt idx="7857">
                  <c:v>207</c:v>
                </c:pt>
                <c:pt idx="7858">
                  <c:v>213</c:v>
                </c:pt>
                <c:pt idx="7859">
                  <c:v>214</c:v>
                </c:pt>
                <c:pt idx="7860">
                  <c:v>215</c:v>
                </c:pt>
                <c:pt idx="7861">
                  <c:v>220</c:v>
                </c:pt>
                <c:pt idx="7862">
                  <c:v>223</c:v>
                </c:pt>
                <c:pt idx="7863">
                  <c:v>208</c:v>
                </c:pt>
                <c:pt idx="7864">
                  <c:v>192</c:v>
                </c:pt>
                <c:pt idx="7865">
                  <c:v>186</c:v>
                </c:pt>
                <c:pt idx="7866">
                  <c:v>180</c:v>
                </c:pt>
                <c:pt idx="7867">
                  <c:v>182</c:v>
                </c:pt>
                <c:pt idx="7868">
                  <c:v>198</c:v>
                </c:pt>
                <c:pt idx="7869">
                  <c:v>203</c:v>
                </c:pt>
                <c:pt idx="7870">
                  <c:v>197</c:v>
                </c:pt>
                <c:pt idx="7871">
                  <c:v>198</c:v>
                </c:pt>
                <c:pt idx="7872">
                  <c:v>189</c:v>
                </c:pt>
                <c:pt idx="7873">
                  <c:v>198</c:v>
                </c:pt>
                <c:pt idx="7874">
                  <c:v>197</c:v>
                </c:pt>
                <c:pt idx="7875">
                  <c:v>197</c:v>
                </c:pt>
                <c:pt idx="7876">
                  <c:v>204</c:v>
                </c:pt>
                <c:pt idx="7877">
                  <c:v>204</c:v>
                </c:pt>
                <c:pt idx="7878">
                  <c:v>197</c:v>
                </c:pt>
                <c:pt idx="7879">
                  <c:v>215</c:v>
                </c:pt>
                <c:pt idx="7880">
                  <c:v>200</c:v>
                </c:pt>
                <c:pt idx="7881">
                  <c:v>189</c:v>
                </c:pt>
                <c:pt idx="7882">
                  <c:v>212</c:v>
                </c:pt>
                <c:pt idx="7883">
                  <c:v>203</c:v>
                </c:pt>
                <c:pt idx="7884">
                  <c:v>207</c:v>
                </c:pt>
                <c:pt idx="7885">
                  <c:v>203</c:v>
                </c:pt>
                <c:pt idx="7886">
                  <c:v>202</c:v>
                </c:pt>
                <c:pt idx="7887">
                  <c:v>204</c:v>
                </c:pt>
                <c:pt idx="7888">
                  <c:v>202</c:v>
                </c:pt>
                <c:pt idx="7889">
                  <c:v>204</c:v>
                </c:pt>
                <c:pt idx="7890">
                  <c:v>207</c:v>
                </c:pt>
                <c:pt idx="7891">
                  <c:v>207</c:v>
                </c:pt>
                <c:pt idx="7892">
                  <c:v>198</c:v>
                </c:pt>
                <c:pt idx="7893">
                  <c:v>205</c:v>
                </c:pt>
                <c:pt idx="7894">
                  <c:v>206</c:v>
                </c:pt>
                <c:pt idx="7895">
                  <c:v>197</c:v>
                </c:pt>
                <c:pt idx="7896">
                  <c:v>213</c:v>
                </c:pt>
                <c:pt idx="7897">
                  <c:v>203</c:v>
                </c:pt>
                <c:pt idx="7898">
                  <c:v>208</c:v>
                </c:pt>
                <c:pt idx="7899">
                  <c:v>213</c:v>
                </c:pt>
                <c:pt idx="7900">
                  <c:v>208</c:v>
                </c:pt>
                <c:pt idx="7901">
                  <c:v>202</c:v>
                </c:pt>
                <c:pt idx="7902">
                  <c:v>201</c:v>
                </c:pt>
                <c:pt idx="7903">
                  <c:v>202</c:v>
                </c:pt>
                <c:pt idx="7904">
                  <c:v>208</c:v>
                </c:pt>
                <c:pt idx="7905">
                  <c:v>202</c:v>
                </c:pt>
                <c:pt idx="7906">
                  <c:v>213</c:v>
                </c:pt>
                <c:pt idx="7907">
                  <c:v>200</c:v>
                </c:pt>
                <c:pt idx="7908">
                  <c:v>198</c:v>
                </c:pt>
                <c:pt idx="7909">
                  <c:v>198</c:v>
                </c:pt>
                <c:pt idx="7910">
                  <c:v>210</c:v>
                </c:pt>
                <c:pt idx="7911">
                  <c:v>207</c:v>
                </c:pt>
                <c:pt idx="7912">
                  <c:v>211</c:v>
                </c:pt>
                <c:pt idx="7913">
                  <c:v>212</c:v>
                </c:pt>
                <c:pt idx="7914">
                  <c:v>222</c:v>
                </c:pt>
                <c:pt idx="7915">
                  <c:v>217</c:v>
                </c:pt>
                <c:pt idx="7916">
                  <c:v>207</c:v>
                </c:pt>
                <c:pt idx="7917">
                  <c:v>218</c:v>
                </c:pt>
                <c:pt idx="7918">
                  <c:v>213</c:v>
                </c:pt>
                <c:pt idx="7919">
                  <c:v>217</c:v>
                </c:pt>
                <c:pt idx="7920">
                  <c:v>205</c:v>
                </c:pt>
                <c:pt idx="7921">
                  <c:v>218</c:v>
                </c:pt>
                <c:pt idx="7922">
                  <c:v>212</c:v>
                </c:pt>
                <c:pt idx="7923">
                  <c:v>209</c:v>
                </c:pt>
                <c:pt idx="7924">
                  <c:v>209</c:v>
                </c:pt>
                <c:pt idx="7925">
                  <c:v>214</c:v>
                </c:pt>
                <c:pt idx="7926">
                  <c:v>224</c:v>
                </c:pt>
                <c:pt idx="7927">
                  <c:v>212</c:v>
                </c:pt>
                <c:pt idx="7928">
                  <c:v>220</c:v>
                </c:pt>
                <c:pt idx="7929">
                  <c:v>207</c:v>
                </c:pt>
                <c:pt idx="7930">
                  <c:v>209</c:v>
                </c:pt>
                <c:pt idx="7931">
                  <c:v>207</c:v>
                </c:pt>
                <c:pt idx="7932">
                  <c:v>207</c:v>
                </c:pt>
                <c:pt idx="7933">
                  <c:v>209</c:v>
                </c:pt>
                <c:pt idx="7934">
                  <c:v>207</c:v>
                </c:pt>
                <c:pt idx="7935">
                  <c:v>222</c:v>
                </c:pt>
                <c:pt idx="7936">
                  <c:v>206</c:v>
                </c:pt>
                <c:pt idx="7937">
                  <c:v>207</c:v>
                </c:pt>
                <c:pt idx="7938">
                  <c:v>203</c:v>
                </c:pt>
                <c:pt idx="7939">
                  <c:v>193</c:v>
                </c:pt>
                <c:pt idx="7940">
                  <c:v>191</c:v>
                </c:pt>
                <c:pt idx="7941">
                  <c:v>196</c:v>
                </c:pt>
                <c:pt idx="7942">
                  <c:v>187</c:v>
                </c:pt>
                <c:pt idx="7943">
                  <c:v>196</c:v>
                </c:pt>
                <c:pt idx="7944">
                  <c:v>190</c:v>
                </c:pt>
                <c:pt idx="7945">
                  <c:v>184</c:v>
                </c:pt>
                <c:pt idx="7946">
                  <c:v>190</c:v>
                </c:pt>
                <c:pt idx="7947">
                  <c:v>213</c:v>
                </c:pt>
                <c:pt idx="7948">
                  <c:v>199</c:v>
                </c:pt>
                <c:pt idx="7949">
                  <c:v>187</c:v>
                </c:pt>
                <c:pt idx="7950">
                  <c:v>191</c:v>
                </c:pt>
                <c:pt idx="7951">
                  <c:v>191</c:v>
                </c:pt>
                <c:pt idx="7952">
                  <c:v>202</c:v>
                </c:pt>
                <c:pt idx="7953">
                  <c:v>203</c:v>
                </c:pt>
                <c:pt idx="7954">
                  <c:v>202</c:v>
                </c:pt>
                <c:pt idx="7955">
                  <c:v>213</c:v>
                </c:pt>
                <c:pt idx="7956">
                  <c:v>227</c:v>
                </c:pt>
                <c:pt idx="7957">
                  <c:v>218</c:v>
                </c:pt>
                <c:pt idx="7958">
                  <c:v>216</c:v>
                </c:pt>
                <c:pt idx="7959">
                  <c:v>212</c:v>
                </c:pt>
                <c:pt idx="7960">
                  <c:v>210</c:v>
                </c:pt>
                <c:pt idx="7961">
                  <c:v>211</c:v>
                </c:pt>
                <c:pt idx="7962">
                  <c:v>226</c:v>
                </c:pt>
                <c:pt idx="7963">
                  <c:v>213</c:v>
                </c:pt>
                <c:pt idx="7964">
                  <c:v>219</c:v>
                </c:pt>
                <c:pt idx="7965">
                  <c:v>205</c:v>
                </c:pt>
                <c:pt idx="7966">
                  <c:v>217</c:v>
                </c:pt>
                <c:pt idx="7967">
                  <c:v>227</c:v>
                </c:pt>
                <c:pt idx="7968">
                  <c:v>233</c:v>
                </c:pt>
                <c:pt idx="7969">
                  <c:v>219</c:v>
                </c:pt>
                <c:pt idx="7970">
                  <c:v>211</c:v>
                </c:pt>
                <c:pt idx="7971">
                  <c:v>211</c:v>
                </c:pt>
                <c:pt idx="7972">
                  <c:v>210</c:v>
                </c:pt>
                <c:pt idx="7973">
                  <c:v>203</c:v>
                </c:pt>
                <c:pt idx="7974">
                  <c:v>203</c:v>
                </c:pt>
                <c:pt idx="7975">
                  <c:v>203</c:v>
                </c:pt>
                <c:pt idx="7976">
                  <c:v>212</c:v>
                </c:pt>
                <c:pt idx="7977">
                  <c:v>210</c:v>
                </c:pt>
                <c:pt idx="7978">
                  <c:v>214</c:v>
                </c:pt>
                <c:pt idx="7979">
                  <c:v>202</c:v>
                </c:pt>
                <c:pt idx="7980">
                  <c:v>207</c:v>
                </c:pt>
                <c:pt idx="7981">
                  <c:v>211</c:v>
                </c:pt>
                <c:pt idx="7982">
                  <c:v>217</c:v>
                </c:pt>
                <c:pt idx="7983">
                  <c:v>212</c:v>
                </c:pt>
                <c:pt idx="7984">
                  <c:v>204</c:v>
                </c:pt>
                <c:pt idx="7985">
                  <c:v>213</c:v>
                </c:pt>
                <c:pt idx="7986">
                  <c:v>209</c:v>
                </c:pt>
                <c:pt idx="7987">
                  <c:v>192</c:v>
                </c:pt>
                <c:pt idx="7988">
                  <c:v>190</c:v>
                </c:pt>
                <c:pt idx="7989">
                  <c:v>194</c:v>
                </c:pt>
                <c:pt idx="7990">
                  <c:v>187</c:v>
                </c:pt>
                <c:pt idx="7991">
                  <c:v>184</c:v>
                </c:pt>
                <c:pt idx="7992">
                  <c:v>197</c:v>
                </c:pt>
                <c:pt idx="7993">
                  <c:v>203</c:v>
                </c:pt>
                <c:pt idx="7994">
                  <c:v>201</c:v>
                </c:pt>
                <c:pt idx="7995">
                  <c:v>206</c:v>
                </c:pt>
                <c:pt idx="7996">
                  <c:v>207</c:v>
                </c:pt>
                <c:pt idx="7997">
                  <c:v>198</c:v>
                </c:pt>
                <c:pt idx="7998">
                  <c:v>208</c:v>
                </c:pt>
                <c:pt idx="7999">
                  <c:v>203</c:v>
                </c:pt>
                <c:pt idx="8000">
                  <c:v>218</c:v>
                </c:pt>
                <c:pt idx="8001">
                  <c:v>228</c:v>
                </c:pt>
                <c:pt idx="8002">
                  <c:v>223</c:v>
                </c:pt>
                <c:pt idx="8003">
                  <c:v>205</c:v>
                </c:pt>
                <c:pt idx="8004">
                  <c:v>224</c:v>
                </c:pt>
                <c:pt idx="8005">
                  <c:v>208</c:v>
                </c:pt>
                <c:pt idx="8006">
                  <c:v>215</c:v>
                </c:pt>
                <c:pt idx="8007">
                  <c:v>225</c:v>
                </c:pt>
                <c:pt idx="8008">
                  <c:v>233</c:v>
                </c:pt>
                <c:pt idx="8009">
                  <c:v>223</c:v>
                </c:pt>
                <c:pt idx="8010">
                  <c:v>218</c:v>
                </c:pt>
                <c:pt idx="8011">
                  <c:v>224</c:v>
                </c:pt>
                <c:pt idx="8012">
                  <c:v>209</c:v>
                </c:pt>
                <c:pt idx="8013">
                  <c:v>219</c:v>
                </c:pt>
                <c:pt idx="8014">
                  <c:v>205</c:v>
                </c:pt>
                <c:pt idx="8015">
                  <c:v>218</c:v>
                </c:pt>
                <c:pt idx="8016">
                  <c:v>225</c:v>
                </c:pt>
                <c:pt idx="8017">
                  <c:v>216</c:v>
                </c:pt>
                <c:pt idx="8018">
                  <c:v>213</c:v>
                </c:pt>
                <c:pt idx="8019">
                  <c:v>216</c:v>
                </c:pt>
                <c:pt idx="8020">
                  <c:v>226</c:v>
                </c:pt>
                <c:pt idx="8021">
                  <c:v>220</c:v>
                </c:pt>
                <c:pt idx="8022">
                  <c:v>224</c:v>
                </c:pt>
                <c:pt idx="8023">
                  <c:v>238</c:v>
                </c:pt>
                <c:pt idx="8024">
                  <c:v>219</c:v>
                </c:pt>
                <c:pt idx="8025">
                  <c:v>218</c:v>
                </c:pt>
                <c:pt idx="8026">
                  <c:v>204</c:v>
                </c:pt>
                <c:pt idx="8027">
                  <c:v>181</c:v>
                </c:pt>
                <c:pt idx="8028">
                  <c:v>186</c:v>
                </c:pt>
                <c:pt idx="8029">
                  <c:v>210</c:v>
                </c:pt>
                <c:pt idx="8030">
                  <c:v>201</c:v>
                </c:pt>
                <c:pt idx="8031">
                  <c:v>188</c:v>
                </c:pt>
                <c:pt idx="8032">
                  <c:v>186</c:v>
                </c:pt>
                <c:pt idx="8033">
                  <c:v>185</c:v>
                </c:pt>
                <c:pt idx="8034">
                  <c:v>191</c:v>
                </c:pt>
                <c:pt idx="8035">
                  <c:v>200</c:v>
                </c:pt>
                <c:pt idx="8036">
                  <c:v>185</c:v>
                </c:pt>
                <c:pt idx="8037">
                  <c:v>197</c:v>
                </c:pt>
                <c:pt idx="8038">
                  <c:v>188</c:v>
                </c:pt>
                <c:pt idx="8039">
                  <c:v>192</c:v>
                </c:pt>
                <c:pt idx="8040">
                  <c:v>184</c:v>
                </c:pt>
                <c:pt idx="8041">
                  <c:v>192</c:v>
                </c:pt>
                <c:pt idx="8042">
                  <c:v>198</c:v>
                </c:pt>
                <c:pt idx="8043">
                  <c:v>199</c:v>
                </c:pt>
                <c:pt idx="8044">
                  <c:v>193</c:v>
                </c:pt>
                <c:pt idx="8045">
                  <c:v>186</c:v>
                </c:pt>
                <c:pt idx="8046">
                  <c:v>203</c:v>
                </c:pt>
                <c:pt idx="8047">
                  <c:v>202</c:v>
                </c:pt>
                <c:pt idx="8048">
                  <c:v>200</c:v>
                </c:pt>
                <c:pt idx="8049">
                  <c:v>203</c:v>
                </c:pt>
                <c:pt idx="8050">
                  <c:v>206</c:v>
                </c:pt>
                <c:pt idx="8051">
                  <c:v>191</c:v>
                </c:pt>
                <c:pt idx="8052">
                  <c:v>197</c:v>
                </c:pt>
                <c:pt idx="8053">
                  <c:v>193</c:v>
                </c:pt>
                <c:pt idx="8054">
                  <c:v>202</c:v>
                </c:pt>
                <c:pt idx="8055">
                  <c:v>201</c:v>
                </c:pt>
                <c:pt idx="8056">
                  <c:v>211</c:v>
                </c:pt>
                <c:pt idx="8057">
                  <c:v>204</c:v>
                </c:pt>
                <c:pt idx="8058">
                  <c:v>208</c:v>
                </c:pt>
                <c:pt idx="8059">
                  <c:v>201</c:v>
                </c:pt>
                <c:pt idx="8060">
                  <c:v>200</c:v>
                </c:pt>
                <c:pt idx="8061">
                  <c:v>195</c:v>
                </c:pt>
                <c:pt idx="8062">
                  <c:v>192</c:v>
                </c:pt>
                <c:pt idx="8063">
                  <c:v>198</c:v>
                </c:pt>
                <c:pt idx="8064">
                  <c:v>198</c:v>
                </c:pt>
                <c:pt idx="8065">
                  <c:v>202</c:v>
                </c:pt>
                <c:pt idx="8066">
                  <c:v>203</c:v>
                </c:pt>
                <c:pt idx="8067">
                  <c:v>211</c:v>
                </c:pt>
                <c:pt idx="8068">
                  <c:v>219</c:v>
                </c:pt>
                <c:pt idx="8069">
                  <c:v>211</c:v>
                </c:pt>
                <c:pt idx="8070">
                  <c:v>213</c:v>
                </c:pt>
                <c:pt idx="8071">
                  <c:v>208</c:v>
                </c:pt>
                <c:pt idx="8072">
                  <c:v>209</c:v>
                </c:pt>
                <c:pt idx="8073">
                  <c:v>203</c:v>
                </c:pt>
                <c:pt idx="8074">
                  <c:v>211</c:v>
                </c:pt>
                <c:pt idx="8075">
                  <c:v>207</c:v>
                </c:pt>
                <c:pt idx="8076">
                  <c:v>203</c:v>
                </c:pt>
                <c:pt idx="8077">
                  <c:v>206</c:v>
                </c:pt>
                <c:pt idx="8078">
                  <c:v>194</c:v>
                </c:pt>
                <c:pt idx="8079">
                  <c:v>202</c:v>
                </c:pt>
                <c:pt idx="8080">
                  <c:v>205</c:v>
                </c:pt>
                <c:pt idx="8081">
                  <c:v>200</c:v>
                </c:pt>
                <c:pt idx="8082">
                  <c:v>206</c:v>
                </c:pt>
                <c:pt idx="8083">
                  <c:v>207</c:v>
                </c:pt>
                <c:pt idx="8084">
                  <c:v>214</c:v>
                </c:pt>
                <c:pt idx="8085">
                  <c:v>201</c:v>
                </c:pt>
                <c:pt idx="8086">
                  <c:v>210</c:v>
                </c:pt>
                <c:pt idx="8087">
                  <c:v>213</c:v>
                </c:pt>
                <c:pt idx="8088">
                  <c:v>210</c:v>
                </c:pt>
                <c:pt idx="8089">
                  <c:v>202</c:v>
                </c:pt>
                <c:pt idx="8090">
                  <c:v>202</c:v>
                </c:pt>
                <c:pt idx="8091">
                  <c:v>212</c:v>
                </c:pt>
                <c:pt idx="8092">
                  <c:v>210</c:v>
                </c:pt>
                <c:pt idx="8093">
                  <c:v>207</c:v>
                </c:pt>
                <c:pt idx="8094">
                  <c:v>207</c:v>
                </c:pt>
                <c:pt idx="8095">
                  <c:v>206</c:v>
                </c:pt>
                <c:pt idx="8096">
                  <c:v>205</c:v>
                </c:pt>
                <c:pt idx="8097">
                  <c:v>202</c:v>
                </c:pt>
                <c:pt idx="8098">
                  <c:v>205</c:v>
                </c:pt>
                <c:pt idx="8099">
                  <c:v>206</c:v>
                </c:pt>
                <c:pt idx="8100">
                  <c:v>211</c:v>
                </c:pt>
                <c:pt idx="8101">
                  <c:v>217</c:v>
                </c:pt>
                <c:pt idx="8102">
                  <c:v>206</c:v>
                </c:pt>
                <c:pt idx="8103">
                  <c:v>211</c:v>
                </c:pt>
                <c:pt idx="8104">
                  <c:v>208</c:v>
                </c:pt>
                <c:pt idx="8105">
                  <c:v>207</c:v>
                </c:pt>
                <c:pt idx="8106">
                  <c:v>206</c:v>
                </c:pt>
                <c:pt idx="8107">
                  <c:v>212</c:v>
                </c:pt>
                <c:pt idx="8108">
                  <c:v>196</c:v>
                </c:pt>
                <c:pt idx="8109">
                  <c:v>196</c:v>
                </c:pt>
                <c:pt idx="8110">
                  <c:v>204</c:v>
                </c:pt>
                <c:pt idx="8111">
                  <c:v>202</c:v>
                </c:pt>
                <c:pt idx="8112">
                  <c:v>202</c:v>
                </c:pt>
                <c:pt idx="8113">
                  <c:v>204</c:v>
                </c:pt>
                <c:pt idx="8114">
                  <c:v>199</c:v>
                </c:pt>
                <c:pt idx="8115">
                  <c:v>198</c:v>
                </c:pt>
                <c:pt idx="8116">
                  <c:v>205</c:v>
                </c:pt>
                <c:pt idx="8117">
                  <c:v>203</c:v>
                </c:pt>
                <c:pt idx="8118">
                  <c:v>199</c:v>
                </c:pt>
                <c:pt idx="8119">
                  <c:v>208</c:v>
                </c:pt>
                <c:pt idx="8120">
                  <c:v>208</c:v>
                </c:pt>
                <c:pt idx="8121">
                  <c:v>209</c:v>
                </c:pt>
                <c:pt idx="8122">
                  <c:v>213</c:v>
                </c:pt>
                <c:pt idx="8123">
                  <c:v>204</c:v>
                </c:pt>
                <c:pt idx="8124">
                  <c:v>209</c:v>
                </c:pt>
                <c:pt idx="8125">
                  <c:v>197</c:v>
                </c:pt>
                <c:pt idx="8126">
                  <c:v>215</c:v>
                </c:pt>
                <c:pt idx="8127">
                  <c:v>210</c:v>
                </c:pt>
                <c:pt idx="8128">
                  <c:v>199</c:v>
                </c:pt>
                <c:pt idx="8129">
                  <c:v>212</c:v>
                </c:pt>
                <c:pt idx="8130">
                  <c:v>209</c:v>
                </c:pt>
                <c:pt idx="8131">
                  <c:v>217</c:v>
                </c:pt>
                <c:pt idx="8132">
                  <c:v>204</c:v>
                </c:pt>
                <c:pt idx="8133">
                  <c:v>215</c:v>
                </c:pt>
                <c:pt idx="8134">
                  <c:v>236</c:v>
                </c:pt>
                <c:pt idx="8135">
                  <c:v>213</c:v>
                </c:pt>
                <c:pt idx="8136">
                  <c:v>212</c:v>
                </c:pt>
                <c:pt idx="8137">
                  <c:v>211</c:v>
                </c:pt>
                <c:pt idx="8138">
                  <c:v>216</c:v>
                </c:pt>
                <c:pt idx="8139">
                  <c:v>229</c:v>
                </c:pt>
                <c:pt idx="8140">
                  <c:v>219</c:v>
                </c:pt>
                <c:pt idx="8141">
                  <c:v>200</c:v>
                </c:pt>
                <c:pt idx="8142">
                  <c:v>222</c:v>
                </c:pt>
                <c:pt idx="8143">
                  <c:v>213</c:v>
                </c:pt>
                <c:pt idx="8144">
                  <c:v>208</c:v>
                </c:pt>
                <c:pt idx="8145">
                  <c:v>216</c:v>
                </c:pt>
                <c:pt idx="8146">
                  <c:v>222</c:v>
                </c:pt>
                <c:pt idx="8147">
                  <c:v>220</c:v>
                </c:pt>
                <c:pt idx="8148">
                  <c:v>217</c:v>
                </c:pt>
                <c:pt idx="8149">
                  <c:v>206</c:v>
                </c:pt>
                <c:pt idx="8150">
                  <c:v>206</c:v>
                </c:pt>
                <c:pt idx="8151">
                  <c:v>190</c:v>
                </c:pt>
                <c:pt idx="8152">
                  <c:v>199</c:v>
                </c:pt>
                <c:pt idx="8153">
                  <c:v>199</c:v>
                </c:pt>
                <c:pt idx="8154">
                  <c:v>191</c:v>
                </c:pt>
                <c:pt idx="8155">
                  <c:v>191</c:v>
                </c:pt>
                <c:pt idx="8156">
                  <c:v>190</c:v>
                </c:pt>
                <c:pt idx="8157">
                  <c:v>193</c:v>
                </c:pt>
                <c:pt idx="8158">
                  <c:v>197</c:v>
                </c:pt>
                <c:pt idx="8159">
                  <c:v>181</c:v>
                </c:pt>
                <c:pt idx="8160">
                  <c:v>187</c:v>
                </c:pt>
                <c:pt idx="8161">
                  <c:v>198</c:v>
                </c:pt>
                <c:pt idx="8162">
                  <c:v>191</c:v>
                </c:pt>
                <c:pt idx="8163">
                  <c:v>198</c:v>
                </c:pt>
                <c:pt idx="8164">
                  <c:v>190</c:v>
                </c:pt>
                <c:pt idx="8165">
                  <c:v>188</c:v>
                </c:pt>
                <c:pt idx="8166">
                  <c:v>185</c:v>
                </c:pt>
                <c:pt idx="8167">
                  <c:v>191</c:v>
                </c:pt>
                <c:pt idx="8168">
                  <c:v>191</c:v>
                </c:pt>
                <c:pt idx="8169">
                  <c:v>193</c:v>
                </c:pt>
                <c:pt idx="8170">
                  <c:v>207</c:v>
                </c:pt>
                <c:pt idx="8171">
                  <c:v>199</c:v>
                </c:pt>
                <c:pt idx="8172">
                  <c:v>205</c:v>
                </c:pt>
                <c:pt idx="8173">
                  <c:v>196</c:v>
                </c:pt>
                <c:pt idx="8174">
                  <c:v>196</c:v>
                </c:pt>
                <c:pt idx="8175">
                  <c:v>201</c:v>
                </c:pt>
                <c:pt idx="8176">
                  <c:v>195</c:v>
                </c:pt>
                <c:pt idx="8177">
                  <c:v>201</c:v>
                </c:pt>
                <c:pt idx="8178">
                  <c:v>210</c:v>
                </c:pt>
                <c:pt idx="8179">
                  <c:v>213</c:v>
                </c:pt>
                <c:pt idx="8180">
                  <c:v>206</c:v>
                </c:pt>
                <c:pt idx="8181">
                  <c:v>202</c:v>
                </c:pt>
                <c:pt idx="8182">
                  <c:v>204</c:v>
                </c:pt>
                <c:pt idx="8183">
                  <c:v>208</c:v>
                </c:pt>
                <c:pt idx="8184">
                  <c:v>213</c:v>
                </c:pt>
                <c:pt idx="8185">
                  <c:v>204</c:v>
                </c:pt>
                <c:pt idx="8186">
                  <c:v>189</c:v>
                </c:pt>
                <c:pt idx="8187">
                  <c:v>201</c:v>
                </c:pt>
                <c:pt idx="8188">
                  <c:v>202</c:v>
                </c:pt>
                <c:pt idx="8189">
                  <c:v>202</c:v>
                </c:pt>
                <c:pt idx="8190">
                  <c:v>203</c:v>
                </c:pt>
                <c:pt idx="8191">
                  <c:v>183</c:v>
                </c:pt>
                <c:pt idx="8192">
                  <c:v>182</c:v>
                </c:pt>
                <c:pt idx="8193">
                  <c:v>199</c:v>
                </c:pt>
                <c:pt idx="8194">
                  <c:v>186</c:v>
                </c:pt>
                <c:pt idx="8195">
                  <c:v>191</c:v>
                </c:pt>
                <c:pt idx="8196">
                  <c:v>195</c:v>
                </c:pt>
                <c:pt idx="8197">
                  <c:v>192</c:v>
                </c:pt>
                <c:pt idx="8198">
                  <c:v>194</c:v>
                </c:pt>
                <c:pt idx="8199">
                  <c:v>199</c:v>
                </c:pt>
                <c:pt idx="8200">
                  <c:v>200</c:v>
                </c:pt>
                <c:pt idx="8201">
                  <c:v>199</c:v>
                </c:pt>
                <c:pt idx="8202">
                  <c:v>194</c:v>
                </c:pt>
                <c:pt idx="8203">
                  <c:v>200</c:v>
                </c:pt>
                <c:pt idx="8204">
                  <c:v>194</c:v>
                </c:pt>
                <c:pt idx="8205">
                  <c:v>190</c:v>
                </c:pt>
                <c:pt idx="8206">
                  <c:v>185</c:v>
                </c:pt>
                <c:pt idx="8207">
                  <c:v>191</c:v>
                </c:pt>
                <c:pt idx="8208">
                  <c:v>202</c:v>
                </c:pt>
                <c:pt idx="8209">
                  <c:v>204</c:v>
                </c:pt>
                <c:pt idx="8210">
                  <c:v>199</c:v>
                </c:pt>
                <c:pt idx="8211">
                  <c:v>198</c:v>
                </c:pt>
                <c:pt idx="8212">
                  <c:v>197</c:v>
                </c:pt>
                <c:pt idx="8213">
                  <c:v>212</c:v>
                </c:pt>
                <c:pt idx="8214">
                  <c:v>211</c:v>
                </c:pt>
                <c:pt idx="8215">
                  <c:v>194</c:v>
                </c:pt>
                <c:pt idx="8216">
                  <c:v>191</c:v>
                </c:pt>
                <c:pt idx="8217">
                  <c:v>195</c:v>
                </c:pt>
                <c:pt idx="8218">
                  <c:v>191</c:v>
                </c:pt>
                <c:pt idx="8219">
                  <c:v>189</c:v>
                </c:pt>
                <c:pt idx="8220">
                  <c:v>187</c:v>
                </c:pt>
                <c:pt idx="8221">
                  <c:v>183</c:v>
                </c:pt>
                <c:pt idx="8222">
                  <c:v>185</c:v>
                </c:pt>
                <c:pt idx="8223">
                  <c:v>187</c:v>
                </c:pt>
                <c:pt idx="8224">
                  <c:v>183</c:v>
                </c:pt>
                <c:pt idx="8225">
                  <c:v>192</c:v>
                </c:pt>
                <c:pt idx="8226">
                  <c:v>190</c:v>
                </c:pt>
                <c:pt idx="8227">
                  <c:v>178</c:v>
                </c:pt>
                <c:pt idx="8228">
                  <c:v>189</c:v>
                </c:pt>
                <c:pt idx="8229">
                  <c:v>186</c:v>
                </c:pt>
                <c:pt idx="8230">
                  <c:v>194</c:v>
                </c:pt>
                <c:pt idx="8231">
                  <c:v>181</c:v>
                </c:pt>
                <c:pt idx="8232">
                  <c:v>188</c:v>
                </c:pt>
                <c:pt idx="8233">
                  <c:v>184</c:v>
                </c:pt>
                <c:pt idx="8234">
                  <c:v>184</c:v>
                </c:pt>
                <c:pt idx="8235">
                  <c:v>196</c:v>
                </c:pt>
                <c:pt idx="8236">
                  <c:v>190</c:v>
                </c:pt>
                <c:pt idx="8237">
                  <c:v>201</c:v>
                </c:pt>
                <c:pt idx="8238">
                  <c:v>194</c:v>
                </c:pt>
                <c:pt idx="8239">
                  <c:v>196</c:v>
                </c:pt>
                <c:pt idx="8240">
                  <c:v>195</c:v>
                </c:pt>
                <c:pt idx="8241">
                  <c:v>205</c:v>
                </c:pt>
                <c:pt idx="8242">
                  <c:v>203</c:v>
                </c:pt>
                <c:pt idx="8243">
                  <c:v>203</c:v>
                </c:pt>
                <c:pt idx="8244">
                  <c:v>201</c:v>
                </c:pt>
                <c:pt idx="8245">
                  <c:v>206</c:v>
                </c:pt>
                <c:pt idx="8246">
                  <c:v>197</c:v>
                </c:pt>
                <c:pt idx="8247">
                  <c:v>200</c:v>
                </c:pt>
                <c:pt idx="8248">
                  <c:v>207</c:v>
                </c:pt>
                <c:pt idx="8249">
                  <c:v>205</c:v>
                </c:pt>
                <c:pt idx="8250">
                  <c:v>201</c:v>
                </c:pt>
                <c:pt idx="8251">
                  <c:v>197</c:v>
                </c:pt>
                <c:pt idx="8252">
                  <c:v>207</c:v>
                </c:pt>
                <c:pt idx="8253">
                  <c:v>192</c:v>
                </c:pt>
                <c:pt idx="8254">
                  <c:v>190</c:v>
                </c:pt>
                <c:pt idx="8255">
                  <c:v>187</c:v>
                </c:pt>
                <c:pt idx="8256">
                  <c:v>181</c:v>
                </c:pt>
                <c:pt idx="8257">
                  <c:v>168</c:v>
                </c:pt>
                <c:pt idx="8258">
                  <c:v>185</c:v>
                </c:pt>
                <c:pt idx="8259">
                  <c:v>181</c:v>
                </c:pt>
                <c:pt idx="8260">
                  <c:v>185</c:v>
                </c:pt>
                <c:pt idx="8261">
                  <c:v>185</c:v>
                </c:pt>
                <c:pt idx="8262">
                  <c:v>196</c:v>
                </c:pt>
                <c:pt idx="8263">
                  <c:v>194</c:v>
                </c:pt>
                <c:pt idx="8264">
                  <c:v>190</c:v>
                </c:pt>
                <c:pt idx="8265">
                  <c:v>185</c:v>
                </c:pt>
                <c:pt idx="8266">
                  <c:v>196</c:v>
                </c:pt>
                <c:pt idx="8267">
                  <c:v>188</c:v>
                </c:pt>
                <c:pt idx="8268">
                  <c:v>186</c:v>
                </c:pt>
                <c:pt idx="8269">
                  <c:v>187</c:v>
                </c:pt>
                <c:pt idx="8270">
                  <c:v>193</c:v>
                </c:pt>
                <c:pt idx="8271">
                  <c:v>188</c:v>
                </c:pt>
                <c:pt idx="8272">
                  <c:v>178</c:v>
                </c:pt>
                <c:pt idx="8273">
                  <c:v>189</c:v>
                </c:pt>
                <c:pt idx="8274">
                  <c:v>183</c:v>
                </c:pt>
                <c:pt idx="8275">
                  <c:v>196</c:v>
                </c:pt>
                <c:pt idx="8276">
                  <c:v>190</c:v>
                </c:pt>
                <c:pt idx="8277">
                  <c:v>200</c:v>
                </c:pt>
                <c:pt idx="8278">
                  <c:v>198</c:v>
                </c:pt>
                <c:pt idx="8279">
                  <c:v>197</c:v>
                </c:pt>
                <c:pt idx="8280">
                  <c:v>196</c:v>
                </c:pt>
                <c:pt idx="8281">
                  <c:v>202</c:v>
                </c:pt>
                <c:pt idx="8282">
                  <c:v>212</c:v>
                </c:pt>
                <c:pt idx="8283">
                  <c:v>203</c:v>
                </c:pt>
                <c:pt idx="8284">
                  <c:v>212</c:v>
                </c:pt>
                <c:pt idx="8285">
                  <c:v>199</c:v>
                </c:pt>
                <c:pt idx="8286">
                  <c:v>213</c:v>
                </c:pt>
                <c:pt idx="8287">
                  <c:v>207</c:v>
                </c:pt>
                <c:pt idx="8288">
                  <c:v>208</c:v>
                </c:pt>
                <c:pt idx="8289">
                  <c:v>208</c:v>
                </c:pt>
                <c:pt idx="8290">
                  <c:v>219</c:v>
                </c:pt>
                <c:pt idx="8291">
                  <c:v>223</c:v>
                </c:pt>
                <c:pt idx="8292">
                  <c:v>227</c:v>
                </c:pt>
                <c:pt idx="8293">
                  <c:v>224</c:v>
                </c:pt>
                <c:pt idx="8294">
                  <c:v>209</c:v>
                </c:pt>
                <c:pt idx="8295">
                  <c:v>211</c:v>
                </c:pt>
                <c:pt idx="8296">
                  <c:v>218</c:v>
                </c:pt>
                <c:pt idx="8297">
                  <c:v>222</c:v>
                </c:pt>
                <c:pt idx="8298">
                  <c:v>215</c:v>
                </c:pt>
                <c:pt idx="8299">
                  <c:v>213</c:v>
                </c:pt>
                <c:pt idx="8300">
                  <c:v>213</c:v>
                </c:pt>
                <c:pt idx="8301">
                  <c:v>213</c:v>
                </c:pt>
                <c:pt idx="8302">
                  <c:v>217</c:v>
                </c:pt>
                <c:pt idx="8303">
                  <c:v>218</c:v>
                </c:pt>
                <c:pt idx="8304">
                  <c:v>218</c:v>
                </c:pt>
                <c:pt idx="8305">
                  <c:v>226</c:v>
                </c:pt>
                <c:pt idx="8306">
                  <c:v>228</c:v>
                </c:pt>
                <c:pt idx="8307">
                  <c:v>219</c:v>
                </c:pt>
                <c:pt idx="8308">
                  <c:v>213</c:v>
                </c:pt>
                <c:pt idx="8309">
                  <c:v>225</c:v>
                </c:pt>
                <c:pt idx="8310">
                  <c:v>226</c:v>
                </c:pt>
                <c:pt idx="8311">
                  <c:v>235</c:v>
                </c:pt>
                <c:pt idx="8312">
                  <c:v>232</c:v>
                </c:pt>
                <c:pt idx="8313">
                  <c:v>251</c:v>
                </c:pt>
                <c:pt idx="8314">
                  <c:v>253</c:v>
                </c:pt>
                <c:pt idx="8315">
                  <c:v>232</c:v>
                </c:pt>
                <c:pt idx="8316">
                  <c:v>226</c:v>
                </c:pt>
                <c:pt idx="8317">
                  <c:v>228</c:v>
                </c:pt>
                <c:pt idx="8318">
                  <c:v>224</c:v>
                </c:pt>
                <c:pt idx="8319">
                  <c:v>217</c:v>
                </c:pt>
                <c:pt idx="8320">
                  <c:v>218</c:v>
                </c:pt>
                <c:pt idx="8321">
                  <c:v>217</c:v>
                </c:pt>
                <c:pt idx="8322">
                  <c:v>212</c:v>
                </c:pt>
                <c:pt idx="8323">
                  <c:v>220</c:v>
                </c:pt>
                <c:pt idx="8324">
                  <c:v>222</c:v>
                </c:pt>
                <c:pt idx="8325">
                  <c:v>215</c:v>
                </c:pt>
                <c:pt idx="8326">
                  <c:v>212</c:v>
                </c:pt>
                <c:pt idx="8327">
                  <c:v>217</c:v>
                </c:pt>
                <c:pt idx="8328">
                  <c:v>211</c:v>
                </c:pt>
                <c:pt idx="8329">
                  <c:v>201</c:v>
                </c:pt>
                <c:pt idx="8330">
                  <c:v>207</c:v>
                </c:pt>
                <c:pt idx="8331">
                  <c:v>201</c:v>
                </c:pt>
                <c:pt idx="8332">
                  <c:v>205</c:v>
                </c:pt>
                <c:pt idx="8333">
                  <c:v>207</c:v>
                </c:pt>
                <c:pt idx="8334">
                  <c:v>203</c:v>
                </c:pt>
                <c:pt idx="8335">
                  <c:v>203</c:v>
                </c:pt>
                <c:pt idx="8336">
                  <c:v>200</c:v>
                </c:pt>
                <c:pt idx="8337">
                  <c:v>200</c:v>
                </c:pt>
                <c:pt idx="8338">
                  <c:v>196</c:v>
                </c:pt>
                <c:pt idx="8339">
                  <c:v>196</c:v>
                </c:pt>
                <c:pt idx="8340">
                  <c:v>195</c:v>
                </c:pt>
                <c:pt idx="8341">
                  <c:v>200</c:v>
                </c:pt>
                <c:pt idx="8342">
                  <c:v>187</c:v>
                </c:pt>
                <c:pt idx="8343">
                  <c:v>195</c:v>
                </c:pt>
                <c:pt idx="8344">
                  <c:v>201</c:v>
                </c:pt>
                <c:pt idx="8345">
                  <c:v>212</c:v>
                </c:pt>
                <c:pt idx="8346">
                  <c:v>219</c:v>
                </c:pt>
                <c:pt idx="8347">
                  <c:v>207</c:v>
                </c:pt>
                <c:pt idx="8348">
                  <c:v>220</c:v>
                </c:pt>
                <c:pt idx="8349">
                  <c:v>202</c:v>
                </c:pt>
                <c:pt idx="8350">
                  <c:v>207</c:v>
                </c:pt>
                <c:pt idx="8351">
                  <c:v>209</c:v>
                </c:pt>
                <c:pt idx="8352">
                  <c:v>209</c:v>
                </c:pt>
                <c:pt idx="8353">
                  <c:v>210</c:v>
                </c:pt>
                <c:pt idx="8354">
                  <c:v>225</c:v>
                </c:pt>
                <c:pt idx="8355">
                  <c:v>217</c:v>
                </c:pt>
                <c:pt idx="8356">
                  <c:v>207</c:v>
                </c:pt>
                <c:pt idx="8357">
                  <c:v>223</c:v>
                </c:pt>
                <c:pt idx="8358">
                  <c:v>237</c:v>
                </c:pt>
                <c:pt idx="8359">
                  <c:v>223</c:v>
                </c:pt>
                <c:pt idx="8360">
                  <c:v>218</c:v>
                </c:pt>
                <c:pt idx="8361">
                  <c:v>212</c:v>
                </c:pt>
                <c:pt idx="8362">
                  <c:v>210</c:v>
                </c:pt>
                <c:pt idx="8363">
                  <c:v>209</c:v>
                </c:pt>
                <c:pt idx="8364">
                  <c:v>215</c:v>
                </c:pt>
                <c:pt idx="8365">
                  <c:v>217</c:v>
                </c:pt>
                <c:pt idx="8366">
                  <c:v>218</c:v>
                </c:pt>
                <c:pt idx="8367">
                  <c:v>225</c:v>
                </c:pt>
                <c:pt idx="8368">
                  <c:v>207</c:v>
                </c:pt>
                <c:pt idx="8369">
                  <c:v>230</c:v>
                </c:pt>
                <c:pt idx="8370">
                  <c:v>221</c:v>
                </c:pt>
                <c:pt idx="8371">
                  <c:v>226</c:v>
                </c:pt>
                <c:pt idx="8372">
                  <c:v>221</c:v>
                </c:pt>
                <c:pt idx="8373">
                  <c:v>231</c:v>
                </c:pt>
                <c:pt idx="8374">
                  <c:v>222</c:v>
                </c:pt>
                <c:pt idx="8375">
                  <c:v>218</c:v>
                </c:pt>
                <c:pt idx="8376">
                  <c:v>222</c:v>
                </c:pt>
                <c:pt idx="8377">
                  <c:v>218</c:v>
                </c:pt>
                <c:pt idx="8378">
                  <c:v>218</c:v>
                </c:pt>
                <c:pt idx="8379">
                  <c:v>223</c:v>
                </c:pt>
                <c:pt idx="8380">
                  <c:v>231</c:v>
                </c:pt>
                <c:pt idx="8381">
                  <c:v>242</c:v>
                </c:pt>
                <c:pt idx="8382">
                  <c:v>234</c:v>
                </c:pt>
                <c:pt idx="8383">
                  <c:v>228</c:v>
                </c:pt>
                <c:pt idx="8384">
                  <c:v>233</c:v>
                </c:pt>
                <c:pt idx="8385">
                  <c:v>234</c:v>
                </c:pt>
                <c:pt idx="8386">
                  <c:v>230</c:v>
                </c:pt>
                <c:pt idx="8387">
                  <c:v>223</c:v>
                </c:pt>
                <c:pt idx="8388">
                  <c:v>224</c:v>
                </c:pt>
                <c:pt idx="8389">
                  <c:v>228</c:v>
                </c:pt>
                <c:pt idx="8390">
                  <c:v>233</c:v>
                </c:pt>
                <c:pt idx="8391">
                  <c:v>221</c:v>
                </c:pt>
                <c:pt idx="8392">
                  <c:v>226</c:v>
                </c:pt>
                <c:pt idx="8393">
                  <c:v>223</c:v>
                </c:pt>
                <c:pt idx="8394">
                  <c:v>231</c:v>
                </c:pt>
                <c:pt idx="8395">
                  <c:v>213</c:v>
                </c:pt>
                <c:pt idx="8396">
                  <c:v>206</c:v>
                </c:pt>
                <c:pt idx="8397">
                  <c:v>218</c:v>
                </c:pt>
                <c:pt idx="8398">
                  <c:v>213</c:v>
                </c:pt>
                <c:pt idx="8399">
                  <c:v>203</c:v>
                </c:pt>
                <c:pt idx="8400">
                  <c:v>218</c:v>
                </c:pt>
                <c:pt idx="8401">
                  <c:v>216</c:v>
                </c:pt>
                <c:pt idx="8402">
                  <c:v>213</c:v>
                </c:pt>
                <c:pt idx="8403">
                  <c:v>214</c:v>
                </c:pt>
                <c:pt idx="8404">
                  <c:v>222</c:v>
                </c:pt>
                <c:pt idx="8405">
                  <c:v>216</c:v>
                </c:pt>
                <c:pt idx="8406">
                  <c:v>203</c:v>
                </c:pt>
                <c:pt idx="8407">
                  <c:v>213</c:v>
                </c:pt>
                <c:pt idx="8408">
                  <c:v>189</c:v>
                </c:pt>
                <c:pt idx="8409">
                  <c:v>198</c:v>
                </c:pt>
                <c:pt idx="8410">
                  <c:v>193</c:v>
                </c:pt>
                <c:pt idx="8411">
                  <c:v>200</c:v>
                </c:pt>
                <c:pt idx="8412">
                  <c:v>192</c:v>
                </c:pt>
                <c:pt idx="8413">
                  <c:v>209</c:v>
                </c:pt>
                <c:pt idx="8414">
                  <c:v>206</c:v>
                </c:pt>
                <c:pt idx="8415">
                  <c:v>211</c:v>
                </c:pt>
                <c:pt idx="8416">
                  <c:v>203</c:v>
                </c:pt>
                <c:pt idx="8417">
                  <c:v>197</c:v>
                </c:pt>
                <c:pt idx="8418">
                  <c:v>207</c:v>
                </c:pt>
                <c:pt idx="8419">
                  <c:v>208</c:v>
                </c:pt>
                <c:pt idx="8420">
                  <c:v>203</c:v>
                </c:pt>
                <c:pt idx="8421">
                  <c:v>205</c:v>
                </c:pt>
                <c:pt idx="8422">
                  <c:v>217</c:v>
                </c:pt>
                <c:pt idx="8423">
                  <c:v>220</c:v>
                </c:pt>
                <c:pt idx="8424">
                  <c:v>211</c:v>
                </c:pt>
                <c:pt idx="8425">
                  <c:v>212</c:v>
                </c:pt>
                <c:pt idx="8426">
                  <c:v>227</c:v>
                </c:pt>
                <c:pt idx="8427">
                  <c:v>232</c:v>
                </c:pt>
                <c:pt idx="8428">
                  <c:v>222</c:v>
                </c:pt>
                <c:pt idx="8429">
                  <c:v>216</c:v>
                </c:pt>
                <c:pt idx="8430">
                  <c:v>211</c:v>
                </c:pt>
                <c:pt idx="8431">
                  <c:v>216</c:v>
                </c:pt>
                <c:pt idx="8432">
                  <c:v>212</c:v>
                </c:pt>
                <c:pt idx="8433">
                  <c:v>207</c:v>
                </c:pt>
                <c:pt idx="8434">
                  <c:v>208</c:v>
                </c:pt>
                <c:pt idx="8435">
                  <c:v>206</c:v>
                </c:pt>
                <c:pt idx="8436">
                  <c:v>206</c:v>
                </c:pt>
                <c:pt idx="8437">
                  <c:v>206</c:v>
                </c:pt>
                <c:pt idx="8438">
                  <c:v>206</c:v>
                </c:pt>
                <c:pt idx="8439">
                  <c:v>202</c:v>
                </c:pt>
                <c:pt idx="8440">
                  <c:v>193</c:v>
                </c:pt>
                <c:pt idx="8441">
                  <c:v>197</c:v>
                </c:pt>
                <c:pt idx="8442">
                  <c:v>198</c:v>
                </c:pt>
                <c:pt idx="8443">
                  <c:v>195</c:v>
                </c:pt>
                <c:pt idx="8444">
                  <c:v>200</c:v>
                </c:pt>
                <c:pt idx="8445">
                  <c:v>195</c:v>
                </c:pt>
                <c:pt idx="8446">
                  <c:v>199</c:v>
                </c:pt>
                <c:pt idx="8447">
                  <c:v>204</c:v>
                </c:pt>
                <c:pt idx="8448">
                  <c:v>206</c:v>
                </c:pt>
                <c:pt idx="8449">
                  <c:v>203</c:v>
                </c:pt>
                <c:pt idx="8450">
                  <c:v>210</c:v>
                </c:pt>
                <c:pt idx="8451">
                  <c:v>201</c:v>
                </c:pt>
                <c:pt idx="8452">
                  <c:v>184</c:v>
                </c:pt>
                <c:pt idx="8453">
                  <c:v>192</c:v>
                </c:pt>
                <c:pt idx="8454">
                  <c:v>189</c:v>
                </c:pt>
                <c:pt idx="8455">
                  <c:v>192</c:v>
                </c:pt>
                <c:pt idx="8456">
                  <c:v>197</c:v>
                </c:pt>
                <c:pt idx="8457">
                  <c:v>185</c:v>
                </c:pt>
                <c:pt idx="8458">
                  <c:v>191</c:v>
                </c:pt>
                <c:pt idx="8459">
                  <c:v>194</c:v>
                </c:pt>
                <c:pt idx="8460">
                  <c:v>180</c:v>
                </c:pt>
                <c:pt idx="8461">
                  <c:v>188</c:v>
                </c:pt>
                <c:pt idx="8462">
                  <c:v>194</c:v>
                </c:pt>
                <c:pt idx="8463">
                  <c:v>200</c:v>
                </c:pt>
                <c:pt idx="8464">
                  <c:v>194</c:v>
                </c:pt>
                <c:pt idx="8465">
                  <c:v>198</c:v>
                </c:pt>
                <c:pt idx="8466">
                  <c:v>205</c:v>
                </c:pt>
                <c:pt idx="8467">
                  <c:v>211</c:v>
                </c:pt>
                <c:pt idx="8468">
                  <c:v>212</c:v>
                </c:pt>
                <c:pt idx="8469">
                  <c:v>210</c:v>
                </c:pt>
                <c:pt idx="8470">
                  <c:v>198</c:v>
                </c:pt>
                <c:pt idx="8471">
                  <c:v>208</c:v>
                </c:pt>
                <c:pt idx="8472">
                  <c:v>222</c:v>
                </c:pt>
                <c:pt idx="8473">
                  <c:v>210</c:v>
                </c:pt>
                <c:pt idx="8474">
                  <c:v>228</c:v>
                </c:pt>
                <c:pt idx="8475">
                  <c:v>220</c:v>
                </c:pt>
                <c:pt idx="8476">
                  <c:v>213</c:v>
                </c:pt>
                <c:pt idx="8477">
                  <c:v>221</c:v>
                </c:pt>
                <c:pt idx="8478">
                  <c:v>227</c:v>
                </c:pt>
                <c:pt idx="8479">
                  <c:v>218</c:v>
                </c:pt>
                <c:pt idx="8480">
                  <c:v>224</c:v>
                </c:pt>
                <c:pt idx="8481">
                  <c:v>210</c:v>
                </c:pt>
                <c:pt idx="8482">
                  <c:v>215</c:v>
                </c:pt>
                <c:pt idx="8483">
                  <c:v>201</c:v>
                </c:pt>
                <c:pt idx="8484">
                  <c:v>213</c:v>
                </c:pt>
                <c:pt idx="8485">
                  <c:v>220</c:v>
                </c:pt>
                <c:pt idx="8486">
                  <c:v>218</c:v>
                </c:pt>
                <c:pt idx="8487">
                  <c:v>222</c:v>
                </c:pt>
                <c:pt idx="8488">
                  <c:v>209</c:v>
                </c:pt>
                <c:pt idx="8489">
                  <c:v>218</c:v>
                </c:pt>
                <c:pt idx="8490">
                  <c:v>215</c:v>
                </c:pt>
                <c:pt idx="8491">
                  <c:v>221</c:v>
                </c:pt>
                <c:pt idx="8492">
                  <c:v>218</c:v>
                </c:pt>
                <c:pt idx="8493">
                  <c:v>222</c:v>
                </c:pt>
                <c:pt idx="8494">
                  <c:v>222</c:v>
                </c:pt>
                <c:pt idx="8495">
                  <c:v>219</c:v>
                </c:pt>
                <c:pt idx="8496">
                  <c:v>225</c:v>
                </c:pt>
                <c:pt idx="8497">
                  <c:v>231</c:v>
                </c:pt>
                <c:pt idx="8498">
                  <c:v>217</c:v>
                </c:pt>
                <c:pt idx="8499">
                  <c:v>240</c:v>
                </c:pt>
                <c:pt idx="8500">
                  <c:v>227</c:v>
                </c:pt>
                <c:pt idx="8501">
                  <c:v>228</c:v>
                </c:pt>
                <c:pt idx="8502">
                  <c:v>200</c:v>
                </c:pt>
                <c:pt idx="8503">
                  <c:v>226</c:v>
                </c:pt>
                <c:pt idx="8504">
                  <c:v>235</c:v>
                </c:pt>
                <c:pt idx="8505">
                  <c:v>220</c:v>
                </c:pt>
                <c:pt idx="8506">
                  <c:v>227</c:v>
                </c:pt>
                <c:pt idx="8507">
                  <c:v>233</c:v>
                </c:pt>
                <c:pt idx="8508">
                  <c:v>210</c:v>
                </c:pt>
                <c:pt idx="8509">
                  <c:v>226</c:v>
                </c:pt>
                <c:pt idx="8510">
                  <c:v>237</c:v>
                </c:pt>
                <c:pt idx="8511">
                  <c:v>227</c:v>
                </c:pt>
                <c:pt idx="8512">
                  <c:v>227</c:v>
                </c:pt>
                <c:pt idx="8513">
                  <c:v>225</c:v>
                </c:pt>
                <c:pt idx="8514">
                  <c:v>223</c:v>
                </c:pt>
                <c:pt idx="8515">
                  <c:v>218</c:v>
                </c:pt>
                <c:pt idx="8516">
                  <c:v>219</c:v>
                </c:pt>
                <c:pt idx="8517">
                  <c:v>232</c:v>
                </c:pt>
                <c:pt idx="8518">
                  <c:v>220</c:v>
                </c:pt>
                <c:pt idx="8519">
                  <c:v>225</c:v>
                </c:pt>
                <c:pt idx="8520">
                  <c:v>221</c:v>
                </c:pt>
                <c:pt idx="8521">
                  <c:v>217</c:v>
                </c:pt>
                <c:pt idx="8522">
                  <c:v>213</c:v>
                </c:pt>
                <c:pt idx="8523">
                  <c:v>229</c:v>
                </c:pt>
                <c:pt idx="8524">
                  <c:v>219</c:v>
                </c:pt>
                <c:pt idx="8525">
                  <c:v>205</c:v>
                </c:pt>
                <c:pt idx="8526">
                  <c:v>205</c:v>
                </c:pt>
                <c:pt idx="8527">
                  <c:v>206</c:v>
                </c:pt>
                <c:pt idx="8528">
                  <c:v>199</c:v>
                </c:pt>
                <c:pt idx="8529">
                  <c:v>200</c:v>
                </c:pt>
                <c:pt idx="8530">
                  <c:v>206</c:v>
                </c:pt>
                <c:pt idx="8531">
                  <c:v>220</c:v>
                </c:pt>
                <c:pt idx="8532">
                  <c:v>225</c:v>
                </c:pt>
                <c:pt idx="8533">
                  <c:v>211</c:v>
                </c:pt>
                <c:pt idx="8534">
                  <c:v>203</c:v>
                </c:pt>
                <c:pt idx="8535">
                  <c:v>223</c:v>
                </c:pt>
                <c:pt idx="8536">
                  <c:v>211</c:v>
                </c:pt>
                <c:pt idx="8537">
                  <c:v>206</c:v>
                </c:pt>
                <c:pt idx="8538">
                  <c:v>226</c:v>
                </c:pt>
                <c:pt idx="8539">
                  <c:v>223</c:v>
                </c:pt>
                <c:pt idx="8540">
                  <c:v>220</c:v>
                </c:pt>
                <c:pt idx="8541">
                  <c:v>217</c:v>
                </c:pt>
                <c:pt idx="8542">
                  <c:v>221</c:v>
                </c:pt>
                <c:pt idx="8543">
                  <c:v>218</c:v>
                </c:pt>
                <c:pt idx="8544">
                  <c:v>233</c:v>
                </c:pt>
                <c:pt idx="8545">
                  <c:v>223</c:v>
                </c:pt>
                <c:pt idx="8546">
                  <c:v>233</c:v>
                </c:pt>
                <c:pt idx="8547">
                  <c:v>234</c:v>
                </c:pt>
                <c:pt idx="8548">
                  <c:v>237</c:v>
                </c:pt>
                <c:pt idx="8549">
                  <c:v>220</c:v>
                </c:pt>
                <c:pt idx="8550">
                  <c:v>223</c:v>
                </c:pt>
                <c:pt idx="8551">
                  <c:v>223</c:v>
                </c:pt>
                <c:pt idx="8552">
                  <c:v>226</c:v>
                </c:pt>
                <c:pt idx="8553">
                  <c:v>226</c:v>
                </c:pt>
                <c:pt idx="8554">
                  <c:v>235</c:v>
                </c:pt>
                <c:pt idx="8555">
                  <c:v>239</c:v>
                </c:pt>
                <c:pt idx="8556">
                  <c:v>231</c:v>
                </c:pt>
                <c:pt idx="8557">
                  <c:v>252</c:v>
                </c:pt>
                <c:pt idx="8558">
                  <c:v>247</c:v>
                </c:pt>
                <c:pt idx="8559">
                  <c:v>243</c:v>
                </c:pt>
                <c:pt idx="8560">
                  <c:v>236</c:v>
                </c:pt>
                <c:pt idx="8561">
                  <c:v>226</c:v>
                </c:pt>
                <c:pt idx="8562">
                  <c:v>225</c:v>
                </c:pt>
                <c:pt idx="8563">
                  <c:v>243</c:v>
                </c:pt>
                <c:pt idx="8564">
                  <c:v>222</c:v>
                </c:pt>
                <c:pt idx="8565">
                  <c:v>228</c:v>
                </c:pt>
                <c:pt idx="8566">
                  <c:v>226</c:v>
                </c:pt>
                <c:pt idx="8567">
                  <c:v>220</c:v>
                </c:pt>
                <c:pt idx="8568">
                  <c:v>220</c:v>
                </c:pt>
                <c:pt idx="8569">
                  <c:v>220</c:v>
                </c:pt>
                <c:pt idx="8570">
                  <c:v>223</c:v>
                </c:pt>
                <c:pt idx="8571">
                  <c:v>228</c:v>
                </c:pt>
                <c:pt idx="8572">
                  <c:v>223</c:v>
                </c:pt>
                <c:pt idx="8573">
                  <c:v>204</c:v>
                </c:pt>
                <c:pt idx="8574">
                  <c:v>206</c:v>
                </c:pt>
                <c:pt idx="8575">
                  <c:v>197</c:v>
                </c:pt>
                <c:pt idx="8576">
                  <c:v>217</c:v>
                </c:pt>
                <c:pt idx="8577">
                  <c:v>199</c:v>
                </c:pt>
                <c:pt idx="8578">
                  <c:v>221</c:v>
                </c:pt>
                <c:pt idx="8579">
                  <c:v>206</c:v>
                </c:pt>
                <c:pt idx="8580">
                  <c:v>209</c:v>
                </c:pt>
                <c:pt idx="8581">
                  <c:v>208</c:v>
                </c:pt>
                <c:pt idx="8582">
                  <c:v>208</c:v>
                </c:pt>
                <c:pt idx="8583">
                  <c:v>205</c:v>
                </c:pt>
                <c:pt idx="8584">
                  <c:v>204</c:v>
                </c:pt>
                <c:pt idx="8585">
                  <c:v>205</c:v>
                </c:pt>
                <c:pt idx="8586">
                  <c:v>207</c:v>
                </c:pt>
                <c:pt idx="8587">
                  <c:v>210</c:v>
                </c:pt>
                <c:pt idx="8588">
                  <c:v>211</c:v>
                </c:pt>
                <c:pt idx="8589">
                  <c:v>216</c:v>
                </c:pt>
                <c:pt idx="8590">
                  <c:v>215</c:v>
                </c:pt>
                <c:pt idx="8591">
                  <c:v>215</c:v>
                </c:pt>
                <c:pt idx="8592">
                  <c:v>215</c:v>
                </c:pt>
                <c:pt idx="8593">
                  <c:v>213</c:v>
                </c:pt>
                <c:pt idx="8594">
                  <c:v>216</c:v>
                </c:pt>
                <c:pt idx="8595">
                  <c:v>215</c:v>
                </c:pt>
                <c:pt idx="8596">
                  <c:v>219</c:v>
                </c:pt>
                <c:pt idx="8597">
                  <c:v>214</c:v>
                </c:pt>
                <c:pt idx="8598">
                  <c:v>224</c:v>
                </c:pt>
                <c:pt idx="8599">
                  <c:v>217</c:v>
                </c:pt>
                <c:pt idx="8600">
                  <c:v>218</c:v>
                </c:pt>
                <c:pt idx="8601">
                  <c:v>226</c:v>
                </c:pt>
                <c:pt idx="8602">
                  <c:v>227</c:v>
                </c:pt>
                <c:pt idx="8603">
                  <c:v>224</c:v>
                </c:pt>
                <c:pt idx="8604">
                  <c:v>221</c:v>
                </c:pt>
                <c:pt idx="8605">
                  <c:v>234</c:v>
                </c:pt>
                <c:pt idx="8606">
                  <c:v>217</c:v>
                </c:pt>
                <c:pt idx="8607">
                  <c:v>224</c:v>
                </c:pt>
                <c:pt idx="8608">
                  <c:v>218</c:v>
                </c:pt>
                <c:pt idx="8609">
                  <c:v>223</c:v>
                </c:pt>
                <c:pt idx="8610">
                  <c:v>233</c:v>
                </c:pt>
                <c:pt idx="8611">
                  <c:v>214</c:v>
                </c:pt>
                <c:pt idx="8612">
                  <c:v>217</c:v>
                </c:pt>
                <c:pt idx="8613">
                  <c:v>218</c:v>
                </c:pt>
                <c:pt idx="8614">
                  <c:v>221</c:v>
                </c:pt>
                <c:pt idx="8615">
                  <c:v>231</c:v>
                </c:pt>
                <c:pt idx="8616">
                  <c:v>224</c:v>
                </c:pt>
                <c:pt idx="8617">
                  <c:v>221</c:v>
                </c:pt>
                <c:pt idx="8618">
                  <c:v>218</c:v>
                </c:pt>
                <c:pt idx="8619">
                  <c:v>210</c:v>
                </c:pt>
                <c:pt idx="8620">
                  <c:v>220</c:v>
                </c:pt>
                <c:pt idx="8621">
                  <c:v>213</c:v>
                </c:pt>
                <c:pt idx="8622">
                  <c:v>223</c:v>
                </c:pt>
                <c:pt idx="8623">
                  <c:v>220</c:v>
                </c:pt>
                <c:pt idx="8624">
                  <c:v>221</c:v>
                </c:pt>
                <c:pt idx="8625">
                  <c:v>216</c:v>
                </c:pt>
                <c:pt idx="8626">
                  <c:v>220</c:v>
                </c:pt>
                <c:pt idx="8627">
                  <c:v>217</c:v>
                </c:pt>
                <c:pt idx="8628">
                  <c:v>225</c:v>
                </c:pt>
                <c:pt idx="8629">
                  <c:v>224</c:v>
                </c:pt>
                <c:pt idx="8630">
                  <c:v>215</c:v>
                </c:pt>
                <c:pt idx="8631">
                  <c:v>214</c:v>
                </c:pt>
                <c:pt idx="8632">
                  <c:v>225</c:v>
                </c:pt>
                <c:pt idx="8633">
                  <c:v>214</c:v>
                </c:pt>
                <c:pt idx="8634">
                  <c:v>213</c:v>
                </c:pt>
                <c:pt idx="8635">
                  <c:v>206</c:v>
                </c:pt>
                <c:pt idx="8636">
                  <c:v>206</c:v>
                </c:pt>
                <c:pt idx="8637">
                  <c:v>202</c:v>
                </c:pt>
                <c:pt idx="8638">
                  <c:v>234</c:v>
                </c:pt>
                <c:pt idx="8639">
                  <c:v>224</c:v>
                </c:pt>
                <c:pt idx="8640">
                  <c:v>212</c:v>
                </c:pt>
                <c:pt idx="8641">
                  <c:v>223</c:v>
                </c:pt>
                <c:pt idx="8642">
                  <c:v>213</c:v>
                </c:pt>
                <c:pt idx="8643">
                  <c:v>214</c:v>
                </c:pt>
                <c:pt idx="8644">
                  <c:v>208</c:v>
                </c:pt>
                <c:pt idx="8645">
                  <c:v>213</c:v>
                </c:pt>
                <c:pt idx="8646">
                  <c:v>212</c:v>
                </c:pt>
                <c:pt idx="8647">
                  <c:v>222</c:v>
                </c:pt>
                <c:pt idx="8648">
                  <c:v>216</c:v>
                </c:pt>
                <c:pt idx="8649">
                  <c:v>205</c:v>
                </c:pt>
                <c:pt idx="8650">
                  <c:v>211</c:v>
                </c:pt>
                <c:pt idx="8651">
                  <c:v>202</c:v>
                </c:pt>
                <c:pt idx="8652">
                  <c:v>207</c:v>
                </c:pt>
                <c:pt idx="8653">
                  <c:v>207</c:v>
                </c:pt>
                <c:pt idx="8654">
                  <c:v>209</c:v>
                </c:pt>
                <c:pt idx="8655">
                  <c:v>222</c:v>
                </c:pt>
                <c:pt idx="8656">
                  <c:v>206</c:v>
                </c:pt>
                <c:pt idx="8657">
                  <c:v>213</c:v>
                </c:pt>
                <c:pt idx="8658">
                  <c:v>203</c:v>
                </c:pt>
                <c:pt idx="8659">
                  <c:v>202</c:v>
                </c:pt>
                <c:pt idx="8660">
                  <c:v>207</c:v>
                </c:pt>
                <c:pt idx="8661">
                  <c:v>213</c:v>
                </c:pt>
                <c:pt idx="8662">
                  <c:v>203</c:v>
                </c:pt>
                <c:pt idx="8663">
                  <c:v>225</c:v>
                </c:pt>
                <c:pt idx="8664">
                  <c:v>210</c:v>
                </c:pt>
                <c:pt idx="8665">
                  <c:v>216</c:v>
                </c:pt>
                <c:pt idx="8666">
                  <c:v>207</c:v>
                </c:pt>
                <c:pt idx="8667">
                  <c:v>206</c:v>
                </c:pt>
                <c:pt idx="8668">
                  <c:v>196</c:v>
                </c:pt>
                <c:pt idx="8669">
                  <c:v>208</c:v>
                </c:pt>
                <c:pt idx="8670">
                  <c:v>205</c:v>
                </c:pt>
                <c:pt idx="8671">
                  <c:v>215</c:v>
                </c:pt>
                <c:pt idx="8672">
                  <c:v>202</c:v>
                </c:pt>
                <c:pt idx="8673">
                  <c:v>209</c:v>
                </c:pt>
                <c:pt idx="8674">
                  <c:v>218</c:v>
                </c:pt>
                <c:pt idx="8675">
                  <c:v>219</c:v>
                </c:pt>
                <c:pt idx="8676">
                  <c:v>216</c:v>
                </c:pt>
                <c:pt idx="8677">
                  <c:v>215</c:v>
                </c:pt>
                <c:pt idx="8678">
                  <c:v>208</c:v>
                </c:pt>
                <c:pt idx="8679">
                  <c:v>201</c:v>
                </c:pt>
                <c:pt idx="8680">
                  <c:v>212</c:v>
                </c:pt>
                <c:pt idx="8681">
                  <c:v>202</c:v>
                </c:pt>
                <c:pt idx="8682">
                  <c:v>199</c:v>
                </c:pt>
                <c:pt idx="8683">
                  <c:v>213</c:v>
                </c:pt>
                <c:pt idx="8684">
                  <c:v>212</c:v>
                </c:pt>
                <c:pt idx="8685">
                  <c:v>214</c:v>
                </c:pt>
                <c:pt idx="8686">
                  <c:v>223</c:v>
                </c:pt>
                <c:pt idx="8687">
                  <c:v>212</c:v>
                </c:pt>
                <c:pt idx="8688">
                  <c:v>223</c:v>
                </c:pt>
                <c:pt idx="8689">
                  <c:v>206</c:v>
                </c:pt>
                <c:pt idx="8690">
                  <c:v>207</c:v>
                </c:pt>
                <c:pt idx="8691">
                  <c:v>222</c:v>
                </c:pt>
                <c:pt idx="8692">
                  <c:v>213</c:v>
                </c:pt>
                <c:pt idx="8693">
                  <c:v>210</c:v>
                </c:pt>
                <c:pt idx="8694">
                  <c:v>218</c:v>
                </c:pt>
                <c:pt idx="8695">
                  <c:v>215</c:v>
                </c:pt>
                <c:pt idx="8696">
                  <c:v>210</c:v>
                </c:pt>
                <c:pt idx="8697">
                  <c:v>203</c:v>
                </c:pt>
                <c:pt idx="8698">
                  <c:v>216</c:v>
                </c:pt>
                <c:pt idx="8699">
                  <c:v>213</c:v>
                </c:pt>
                <c:pt idx="8700">
                  <c:v>209</c:v>
                </c:pt>
                <c:pt idx="8701">
                  <c:v>205</c:v>
                </c:pt>
                <c:pt idx="8702">
                  <c:v>201</c:v>
                </c:pt>
                <c:pt idx="8703">
                  <c:v>214</c:v>
                </c:pt>
                <c:pt idx="8704">
                  <c:v>222</c:v>
                </c:pt>
                <c:pt idx="8705">
                  <c:v>223</c:v>
                </c:pt>
                <c:pt idx="8706">
                  <c:v>218</c:v>
                </c:pt>
                <c:pt idx="8707">
                  <c:v>220</c:v>
                </c:pt>
                <c:pt idx="8708">
                  <c:v>219</c:v>
                </c:pt>
                <c:pt idx="8709">
                  <c:v>212</c:v>
                </c:pt>
                <c:pt idx="8710">
                  <c:v>216</c:v>
                </c:pt>
                <c:pt idx="8711">
                  <c:v>216</c:v>
                </c:pt>
                <c:pt idx="8712">
                  <c:v>218</c:v>
                </c:pt>
                <c:pt idx="8713">
                  <c:v>222</c:v>
                </c:pt>
                <c:pt idx="8714">
                  <c:v>222</c:v>
                </c:pt>
                <c:pt idx="8715">
                  <c:v>228</c:v>
                </c:pt>
                <c:pt idx="8716">
                  <c:v>226</c:v>
                </c:pt>
                <c:pt idx="8717">
                  <c:v>216</c:v>
                </c:pt>
                <c:pt idx="8718">
                  <c:v>217</c:v>
                </c:pt>
                <c:pt idx="8719">
                  <c:v>202</c:v>
                </c:pt>
                <c:pt idx="8720">
                  <c:v>211</c:v>
                </c:pt>
                <c:pt idx="8721">
                  <c:v>208</c:v>
                </c:pt>
                <c:pt idx="8722">
                  <c:v>201</c:v>
                </c:pt>
                <c:pt idx="8723">
                  <c:v>209</c:v>
                </c:pt>
                <c:pt idx="8724">
                  <c:v>210</c:v>
                </c:pt>
                <c:pt idx="8725">
                  <c:v>216</c:v>
                </c:pt>
                <c:pt idx="8726">
                  <c:v>224</c:v>
                </c:pt>
                <c:pt idx="8727">
                  <c:v>222</c:v>
                </c:pt>
                <c:pt idx="8728">
                  <c:v>215</c:v>
                </c:pt>
                <c:pt idx="8729">
                  <c:v>225</c:v>
                </c:pt>
                <c:pt idx="8730">
                  <c:v>216</c:v>
                </c:pt>
                <c:pt idx="8731">
                  <c:v>230</c:v>
                </c:pt>
                <c:pt idx="8732">
                  <c:v>230</c:v>
                </c:pt>
                <c:pt idx="8733">
                  <c:v>233</c:v>
                </c:pt>
                <c:pt idx="8734">
                  <c:v>237</c:v>
                </c:pt>
                <c:pt idx="8735">
                  <c:v>230</c:v>
                </c:pt>
                <c:pt idx="8736">
                  <c:v>214</c:v>
                </c:pt>
                <c:pt idx="8737">
                  <c:v>223</c:v>
                </c:pt>
                <c:pt idx="8738">
                  <c:v>229</c:v>
                </c:pt>
                <c:pt idx="8739">
                  <c:v>231</c:v>
                </c:pt>
                <c:pt idx="8740">
                  <c:v>234</c:v>
                </c:pt>
                <c:pt idx="8741">
                  <c:v>244</c:v>
                </c:pt>
                <c:pt idx="8742">
                  <c:v>236</c:v>
                </c:pt>
                <c:pt idx="8743">
                  <c:v>236</c:v>
                </c:pt>
                <c:pt idx="8744">
                  <c:v>230</c:v>
                </c:pt>
                <c:pt idx="8745">
                  <c:v>247</c:v>
                </c:pt>
                <c:pt idx="8746">
                  <c:v>241</c:v>
                </c:pt>
                <c:pt idx="8747">
                  <c:v>243</c:v>
                </c:pt>
                <c:pt idx="8748">
                  <c:v>225</c:v>
                </c:pt>
                <c:pt idx="8749">
                  <c:v>242</c:v>
                </c:pt>
                <c:pt idx="8750">
                  <c:v>244</c:v>
                </c:pt>
                <c:pt idx="8751">
                  <c:v>233</c:v>
                </c:pt>
                <c:pt idx="8752">
                  <c:v>237</c:v>
                </c:pt>
                <c:pt idx="8753">
                  <c:v>223</c:v>
                </c:pt>
                <c:pt idx="8754">
                  <c:v>233</c:v>
                </c:pt>
                <c:pt idx="8755">
                  <c:v>226</c:v>
                </c:pt>
                <c:pt idx="8756">
                  <c:v>233</c:v>
                </c:pt>
                <c:pt idx="8757">
                  <c:v>245</c:v>
                </c:pt>
                <c:pt idx="8758">
                  <c:v>237</c:v>
                </c:pt>
                <c:pt idx="8759">
                  <c:v>227</c:v>
                </c:pt>
                <c:pt idx="8760">
                  <c:v>241</c:v>
                </c:pt>
                <c:pt idx="8761">
                  <c:v>240</c:v>
                </c:pt>
                <c:pt idx="8762">
                  <c:v>228</c:v>
                </c:pt>
                <c:pt idx="8763">
                  <c:v>224</c:v>
                </c:pt>
                <c:pt idx="8764">
                  <c:v>233</c:v>
                </c:pt>
                <c:pt idx="8765">
                  <c:v>229</c:v>
                </c:pt>
                <c:pt idx="8766">
                  <c:v>221</c:v>
                </c:pt>
                <c:pt idx="8767">
                  <c:v>223</c:v>
                </c:pt>
                <c:pt idx="8768">
                  <c:v>224</c:v>
                </c:pt>
                <c:pt idx="8769">
                  <c:v>224</c:v>
                </c:pt>
                <c:pt idx="8770">
                  <c:v>219</c:v>
                </c:pt>
                <c:pt idx="8771">
                  <c:v>227</c:v>
                </c:pt>
                <c:pt idx="8772">
                  <c:v>224</c:v>
                </c:pt>
                <c:pt idx="8773">
                  <c:v>227</c:v>
                </c:pt>
                <c:pt idx="8774">
                  <c:v>235</c:v>
                </c:pt>
                <c:pt idx="8775">
                  <c:v>225</c:v>
                </c:pt>
                <c:pt idx="8776">
                  <c:v>221</c:v>
                </c:pt>
                <c:pt idx="8777">
                  <c:v>228</c:v>
                </c:pt>
                <c:pt idx="8778">
                  <c:v>223</c:v>
                </c:pt>
                <c:pt idx="8779">
                  <c:v>231</c:v>
                </c:pt>
                <c:pt idx="8780">
                  <c:v>227</c:v>
                </c:pt>
                <c:pt idx="8781">
                  <c:v>231</c:v>
                </c:pt>
                <c:pt idx="8782">
                  <c:v>233</c:v>
                </c:pt>
                <c:pt idx="8783">
                  <c:v>216</c:v>
                </c:pt>
                <c:pt idx="8784">
                  <c:v>217</c:v>
                </c:pt>
                <c:pt idx="8785">
                  <c:v>218</c:v>
                </c:pt>
                <c:pt idx="8786">
                  <c:v>216</c:v>
                </c:pt>
                <c:pt idx="8787">
                  <c:v>239</c:v>
                </c:pt>
                <c:pt idx="8788">
                  <c:v>238</c:v>
                </c:pt>
                <c:pt idx="8789">
                  <c:v>241</c:v>
                </c:pt>
                <c:pt idx="8790">
                  <c:v>229</c:v>
                </c:pt>
                <c:pt idx="8791">
                  <c:v>239</c:v>
                </c:pt>
                <c:pt idx="8792">
                  <c:v>232</c:v>
                </c:pt>
                <c:pt idx="8793">
                  <c:v>223</c:v>
                </c:pt>
                <c:pt idx="8794">
                  <c:v>226</c:v>
                </c:pt>
                <c:pt idx="8795">
                  <c:v>220</c:v>
                </c:pt>
                <c:pt idx="8796">
                  <c:v>241</c:v>
                </c:pt>
                <c:pt idx="8797">
                  <c:v>236</c:v>
                </c:pt>
                <c:pt idx="8798">
                  <c:v>233</c:v>
                </c:pt>
                <c:pt idx="8799">
                  <c:v>216</c:v>
                </c:pt>
                <c:pt idx="8800">
                  <c:v>218</c:v>
                </c:pt>
                <c:pt idx="8801">
                  <c:v>209</c:v>
                </c:pt>
                <c:pt idx="8802">
                  <c:v>226</c:v>
                </c:pt>
                <c:pt idx="8803">
                  <c:v>235</c:v>
                </c:pt>
                <c:pt idx="8804">
                  <c:v>208</c:v>
                </c:pt>
                <c:pt idx="8805">
                  <c:v>209</c:v>
                </c:pt>
                <c:pt idx="8806">
                  <c:v>203</c:v>
                </c:pt>
                <c:pt idx="8807">
                  <c:v>208</c:v>
                </c:pt>
                <c:pt idx="8808">
                  <c:v>211</c:v>
                </c:pt>
                <c:pt idx="8809">
                  <c:v>220</c:v>
                </c:pt>
                <c:pt idx="8810">
                  <c:v>221</c:v>
                </c:pt>
                <c:pt idx="8811">
                  <c:v>232</c:v>
                </c:pt>
                <c:pt idx="8812">
                  <c:v>215</c:v>
                </c:pt>
                <c:pt idx="8813">
                  <c:v>224</c:v>
                </c:pt>
                <c:pt idx="8814">
                  <c:v>212</c:v>
                </c:pt>
                <c:pt idx="8815">
                  <c:v>211</c:v>
                </c:pt>
                <c:pt idx="8816">
                  <c:v>215</c:v>
                </c:pt>
                <c:pt idx="8817">
                  <c:v>218</c:v>
                </c:pt>
                <c:pt idx="8818">
                  <c:v>221</c:v>
                </c:pt>
                <c:pt idx="8819">
                  <c:v>218</c:v>
                </c:pt>
                <c:pt idx="8820">
                  <c:v>219</c:v>
                </c:pt>
                <c:pt idx="8821">
                  <c:v>205</c:v>
                </c:pt>
                <c:pt idx="8822">
                  <c:v>198</c:v>
                </c:pt>
                <c:pt idx="8823">
                  <c:v>217</c:v>
                </c:pt>
                <c:pt idx="8824">
                  <c:v>214</c:v>
                </c:pt>
                <c:pt idx="8825">
                  <c:v>199</c:v>
                </c:pt>
                <c:pt idx="8826">
                  <c:v>215</c:v>
                </c:pt>
                <c:pt idx="8827">
                  <c:v>212</c:v>
                </c:pt>
                <c:pt idx="8828">
                  <c:v>219</c:v>
                </c:pt>
                <c:pt idx="8829">
                  <c:v>217</c:v>
                </c:pt>
                <c:pt idx="8830">
                  <c:v>226</c:v>
                </c:pt>
                <c:pt idx="8831">
                  <c:v>224</c:v>
                </c:pt>
                <c:pt idx="8832">
                  <c:v>226</c:v>
                </c:pt>
                <c:pt idx="8833">
                  <c:v>236</c:v>
                </c:pt>
                <c:pt idx="8834">
                  <c:v>230</c:v>
                </c:pt>
                <c:pt idx="8835">
                  <c:v>223</c:v>
                </c:pt>
                <c:pt idx="8836">
                  <c:v>229</c:v>
                </c:pt>
                <c:pt idx="8837">
                  <c:v>227</c:v>
                </c:pt>
                <c:pt idx="8838">
                  <c:v>220</c:v>
                </c:pt>
                <c:pt idx="8839">
                  <c:v>227</c:v>
                </c:pt>
                <c:pt idx="8840">
                  <c:v>221</c:v>
                </c:pt>
                <c:pt idx="8841">
                  <c:v>221</c:v>
                </c:pt>
                <c:pt idx="8842">
                  <c:v>221</c:v>
                </c:pt>
                <c:pt idx="8843">
                  <c:v>214</c:v>
                </c:pt>
                <c:pt idx="8844">
                  <c:v>207</c:v>
                </c:pt>
                <c:pt idx="8845">
                  <c:v>202</c:v>
                </c:pt>
                <c:pt idx="8846">
                  <c:v>208</c:v>
                </c:pt>
                <c:pt idx="8847">
                  <c:v>198</c:v>
                </c:pt>
                <c:pt idx="8848">
                  <c:v>205</c:v>
                </c:pt>
                <c:pt idx="8849">
                  <c:v>199</c:v>
                </c:pt>
                <c:pt idx="8850">
                  <c:v>199</c:v>
                </c:pt>
                <c:pt idx="8851">
                  <c:v>202</c:v>
                </c:pt>
                <c:pt idx="8852">
                  <c:v>219</c:v>
                </c:pt>
                <c:pt idx="8853">
                  <c:v>206</c:v>
                </c:pt>
                <c:pt idx="8854">
                  <c:v>217</c:v>
                </c:pt>
                <c:pt idx="8855">
                  <c:v>209</c:v>
                </c:pt>
                <c:pt idx="8856">
                  <c:v>213</c:v>
                </c:pt>
                <c:pt idx="8857">
                  <c:v>218</c:v>
                </c:pt>
                <c:pt idx="8858">
                  <c:v>222</c:v>
                </c:pt>
                <c:pt idx="8859">
                  <c:v>225</c:v>
                </c:pt>
                <c:pt idx="8860">
                  <c:v>213</c:v>
                </c:pt>
                <c:pt idx="8861">
                  <c:v>210</c:v>
                </c:pt>
                <c:pt idx="8862">
                  <c:v>205</c:v>
                </c:pt>
                <c:pt idx="8863">
                  <c:v>206</c:v>
                </c:pt>
                <c:pt idx="8864">
                  <c:v>205</c:v>
                </c:pt>
                <c:pt idx="8865">
                  <c:v>207</c:v>
                </c:pt>
                <c:pt idx="8866">
                  <c:v>206</c:v>
                </c:pt>
                <c:pt idx="8867">
                  <c:v>226</c:v>
                </c:pt>
                <c:pt idx="8868">
                  <c:v>222</c:v>
                </c:pt>
                <c:pt idx="8869">
                  <c:v>203</c:v>
                </c:pt>
                <c:pt idx="8870">
                  <c:v>220</c:v>
                </c:pt>
                <c:pt idx="8871">
                  <c:v>210</c:v>
                </c:pt>
                <c:pt idx="8872">
                  <c:v>211</c:v>
                </c:pt>
                <c:pt idx="8873">
                  <c:v>210</c:v>
                </c:pt>
                <c:pt idx="8874">
                  <c:v>216</c:v>
                </c:pt>
                <c:pt idx="8875">
                  <c:v>202</c:v>
                </c:pt>
                <c:pt idx="8876">
                  <c:v>195</c:v>
                </c:pt>
                <c:pt idx="8877">
                  <c:v>195</c:v>
                </c:pt>
                <c:pt idx="8878">
                  <c:v>212</c:v>
                </c:pt>
                <c:pt idx="8879">
                  <c:v>216</c:v>
                </c:pt>
                <c:pt idx="8880">
                  <c:v>211</c:v>
                </c:pt>
                <c:pt idx="8881">
                  <c:v>211</c:v>
                </c:pt>
                <c:pt idx="8882">
                  <c:v>220</c:v>
                </c:pt>
                <c:pt idx="8883">
                  <c:v>213</c:v>
                </c:pt>
                <c:pt idx="8884">
                  <c:v>213</c:v>
                </c:pt>
                <c:pt idx="8885">
                  <c:v>201</c:v>
                </c:pt>
                <c:pt idx="8886">
                  <c:v>201</c:v>
                </c:pt>
                <c:pt idx="8887">
                  <c:v>201</c:v>
                </c:pt>
                <c:pt idx="8888">
                  <c:v>204</c:v>
                </c:pt>
                <c:pt idx="8889">
                  <c:v>204</c:v>
                </c:pt>
                <c:pt idx="8890">
                  <c:v>224</c:v>
                </c:pt>
                <c:pt idx="8891">
                  <c:v>231</c:v>
                </c:pt>
                <c:pt idx="8892">
                  <c:v>224</c:v>
                </c:pt>
                <c:pt idx="8893">
                  <c:v>221</c:v>
                </c:pt>
                <c:pt idx="8894">
                  <c:v>235</c:v>
                </c:pt>
                <c:pt idx="8895">
                  <c:v>216</c:v>
                </c:pt>
                <c:pt idx="8896">
                  <c:v>203</c:v>
                </c:pt>
                <c:pt idx="8897">
                  <c:v>206</c:v>
                </c:pt>
                <c:pt idx="8898">
                  <c:v>220</c:v>
                </c:pt>
                <c:pt idx="8899">
                  <c:v>201</c:v>
                </c:pt>
                <c:pt idx="8900">
                  <c:v>218</c:v>
                </c:pt>
                <c:pt idx="8901">
                  <c:v>214</c:v>
                </c:pt>
                <c:pt idx="8902">
                  <c:v>212</c:v>
                </c:pt>
                <c:pt idx="8903">
                  <c:v>215</c:v>
                </c:pt>
                <c:pt idx="8904">
                  <c:v>204</c:v>
                </c:pt>
                <c:pt idx="8905">
                  <c:v>213</c:v>
                </c:pt>
                <c:pt idx="8906">
                  <c:v>208</c:v>
                </c:pt>
                <c:pt idx="8907">
                  <c:v>230</c:v>
                </c:pt>
                <c:pt idx="8908">
                  <c:v>221</c:v>
                </c:pt>
                <c:pt idx="8909">
                  <c:v>229</c:v>
                </c:pt>
                <c:pt idx="8910">
                  <c:v>223</c:v>
                </c:pt>
                <c:pt idx="8911">
                  <c:v>222</c:v>
                </c:pt>
                <c:pt idx="8912">
                  <c:v>203</c:v>
                </c:pt>
                <c:pt idx="8913">
                  <c:v>215</c:v>
                </c:pt>
                <c:pt idx="8914">
                  <c:v>213</c:v>
                </c:pt>
                <c:pt idx="8915">
                  <c:v>225</c:v>
                </c:pt>
                <c:pt idx="8916">
                  <c:v>220</c:v>
                </c:pt>
                <c:pt idx="8917">
                  <c:v>226</c:v>
                </c:pt>
                <c:pt idx="8918">
                  <c:v>235</c:v>
                </c:pt>
                <c:pt idx="8919">
                  <c:v>215</c:v>
                </c:pt>
                <c:pt idx="8920">
                  <c:v>225</c:v>
                </c:pt>
                <c:pt idx="8921">
                  <c:v>213</c:v>
                </c:pt>
                <c:pt idx="8922">
                  <c:v>221</c:v>
                </c:pt>
                <c:pt idx="8923">
                  <c:v>212</c:v>
                </c:pt>
                <c:pt idx="8924">
                  <c:v>229</c:v>
                </c:pt>
                <c:pt idx="8925">
                  <c:v>234</c:v>
                </c:pt>
                <c:pt idx="8926">
                  <c:v>227</c:v>
                </c:pt>
                <c:pt idx="8927">
                  <c:v>218</c:v>
                </c:pt>
                <c:pt idx="8928">
                  <c:v>213</c:v>
                </c:pt>
                <c:pt idx="8929">
                  <c:v>201</c:v>
                </c:pt>
                <c:pt idx="8930">
                  <c:v>208</c:v>
                </c:pt>
                <c:pt idx="8931">
                  <c:v>217</c:v>
                </c:pt>
                <c:pt idx="8932">
                  <c:v>222</c:v>
                </c:pt>
                <c:pt idx="8933">
                  <c:v>223</c:v>
                </c:pt>
                <c:pt idx="8934">
                  <c:v>217</c:v>
                </c:pt>
                <c:pt idx="8935">
                  <c:v>220</c:v>
                </c:pt>
                <c:pt idx="8936">
                  <c:v>214</c:v>
                </c:pt>
                <c:pt idx="8937">
                  <c:v>216</c:v>
                </c:pt>
                <c:pt idx="8938">
                  <c:v>214</c:v>
                </c:pt>
                <c:pt idx="8939">
                  <c:v>226</c:v>
                </c:pt>
                <c:pt idx="8940">
                  <c:v>217</c:v>
                </c:pt>
                <c:pt idx="8941">
                  <c:v>228</c:v>
                </c:pt>
                <c:pt idx="8942">
                  <c:v>221</c:v>
                </c:pt>
                <c:pt idx="8943">
                  <c:v>211</c:v>
                </c:pt>
                <c:pt idx="8944">
                  <c:v>227</c:v>
                </c:pt>
                <c:pt idx="8945">
                  <c:v>230</c:v>
                </c:pt>
                <c:pt idx="8946">
                  <c:v>235</c:v>
                </c:pt>
                <c:pt idx="8947">
                  <c:v>235</c:v>
                </c:pt>
                <c:pt idx="8948">
                  <c:v>233</c:v>
                </c:pt>
                <c:pt idx="8949">
                  <c:v>230</c:v>
                </c:pt>
                <c:pt idx="8950">
                  <c:v>226</c:v>
                </c:pt>
                <c:pt idx="8951">
                  <c:v>227</c:v>
                </c:pt>
                <c:pt idx="8952">
                  <c:v>232</c:v>
                </c:pt>
                <c:pt idx="8953">
                  <c:v>217</c:v>
                </c:pt>
                <c:pt idx="8954">
                  <c:v>225</c:v>
                </c:pt>
                <c:pt idx="8955">
                  <c:v>219</c:v>
                </c:pt>
                <c:pt idx="8956">
                  <c:v>222</c:v>
                </c:pt>
                <c:pt idx="8957">
                  <c:v>222</c:v>
                </c:pt>
                <c:pt idx="8958">
                  <c:v>231</c:v>
                </c:pt>
                <c:pt idx="8959">
                  <c:v>219</c:v>
                </c:pt>
                <c:pt idx="8960">
                  <c:v>239</c:v>
                </c:pt>
                <c:pt idx="8961">
                  <c:v>231</c:v>
                </c:pt>
                <c:pt idx="8962">
                  <c:v>236</c:v>
                </c:pt>
                <c:pt idx="8963">
                  <c:v>228</c:v>
                </c:pt>
                <c:pt idx="8964">
                  <c:v>228</c:v>
                </c:pt>
                <c:pt idx="8965">
                  <c:v>239</c:v>
                </c:pt>
                <c:pt idx="8966">
                  <c:v>232</c:v>
                </c:pt>
                <c:pt idx="8967">
                  <c:v>237</c:v>
                </c:pt>
                <c:pt idx="8968">
                  <c:v>240</c:v>
                </c:pt>
                <c:pt idx="8969">
                  <c:v>234</c:v>
                </c:pt>
                <c:pt idx="8970">
                  <c:v>234</c:v>
                </c:pt>
                <c:pt idx="8971">
                  <c:v>224</c:v>
                </c:pt>
                <c:pt idx="8972">
                  <c:v>239</c:v>
                </c:pt>
                <c:pt idx="8973">
                  <c:v>240</c:v>
                </c:pt>
                <c:pt idx="8974">
                  <c:v>232</c:v>
                </c:pt>
                <c:pt idx="8975">
                  <c:v>222</c:v>
                </c:pt>
                <c:pt idx="8976">
                  <c:v>228</c:v>
                </c:pt>
                <c:pt idx="8977">
                  <c:v>242</c:v>
                </c:pt>
                <c:pt idx="8978">
                  <c:v>234</c:v>
                </c:pt>
                <c:pt idx="8979">
                  <c:v>226</c:v>
                </c:pt>
                <c:pt idx="8980">
                  <c:v>233</c:v>
                </c:pt>
                <c:pt idx="8981">
                  <c:v>225</c:v>
                </c:pt>
                <c:pt idx="8982">
                  <c:v>226</c:v>
                </c:pt>
                <c:pt idx="8983">
                  <c:v>223</c:v>
                </c:pt>
                <c:pt idx="8984">
                  <c:v>222</c:v>
                </c:pt>
                <c:pt idx="8985">
                  <c:v>227</c:v>
                </c:pt>
                <c:pt idx="8986">
                  <c:v>228</c:v>
                </c:pt>
                <c:pt idx="8987">
                  <c:v>241</c:v>
                </c:pt>
                <c:pt idx="8988">
                  <c:v>230</c:v>
                </c:pt>
                <c:pt idx="8989">
                  <c:v>223</c:v>
                </c:pt>
                <c:pt idx="8990">
                  <c:v>228</c:v>
                </c:pt>
                <c:pt idx="8991">
                  <c:v>231</c:v>
                </c:pt>
                <c:pt idx="8992">
                  <c:v>233</c:v>
                </c:pt>
                <c:pt idx="8993">
                  <c:v>237</c:v>
                </c:pt>
                <c:pt idx="8994">
                  <c:v>232</c:v>
                </c:pt>
                <c:pt idx="8995">
                  <c:v>226</c:v>
                </c:pt>
                <c:pt idx="8996">
                  <c:v>224</c:v>
                </c:pt>
                <c:pt idx="8997">
                  <c:v>226</c:v>
                </c:pt>
                <c:pt idx="8998">
                  <c:v>232</c:v>
                </c:pt>
                <c:pt idx="8999">
                  <c:v>222</c:v>
                </c:pt>
                <c:pt idx="9000">
                  <c:v>223</c:v>
                </c:pt>
                <c:pt idx="9001">
                  <c:v>223</c:v>
                </c:pt>
                <c:pt idx="9002">
                  <c:v>240</c:v>
                </c:pt>
                <c:pt idx="9003">
                  <c:v>245</c:v>
                </c:pt>
                <c:pt idx="9004">
                  <c:v>234</c:v>
                </c:pt>
                <c:pt idx="9005">
                  <c:v>221</c:v>
                </c:pt>
                <c:pt idx="9006">
                  <c:v>236</c:v>
                </c:pt>
                <c:pt idx="9007">
                  <c:v>227</c:v>
                </c:pt>
                <c:pt idx="9008">
                  <c:v>224</c:v>
                </c:pt>
                <c:pt idx="9009">
                  <c:v>235</c:v>
                </c:pt>
                <c:pt idx="9010">
                  <c:v>227</c:v>
                </c:pt>
                <c:pt idx="9011">
                  <c:v>220</c:v>
                </c:pt>
                <c:pt idx="9012">
                  <c:v>228</c:v>
                </c:pt>
                <c:pt idx="9013">
                  <c:v>226</c:v>
                </c:pt>
                <c:pt idx="9014">
                  <c:v>230</c:v>
                </c:pt>
                <c:pt idx="9015">
                  <c:v>232</c:v>
                </c:pt>
                <c:pt idx="9016">
                  <c:v>249</c:v>
                </c:pt>
                <c:pt idx="9017">
                  <c:v>242</c:v>
                </c:pt>
                <c:pt idx="9018">
                  <c:v>241</c:v>
                </c:pt>
                <c:pt idx="9019">
                  <c:v>233</c:v>
                </c:pt>
                <c:pt idx="9020">
                  <c:v>239</c:v>
                </c:pt>
                <c:pt idx="9021">
                  <c:v>239</c:v>
                </c:pt>
                <c:pt idx="9022">
                  <c:v>224</c:v>
                </c:pt>
                <c:pt idx="9023">
                  <c:v>229</c:v>
                </c:pt>
                <c:pt idx="9024">
                  <c:v>216</c:v>
                </c:pt>
                <c:pt idx="9025">
                  <c:v>231</c:v>
                </c:pt>
                <c:pt idx="9026">
                  <c:v>219</c:v>
                </c:pt>
                <c:pt idx="9027">
                  <c:v>231</c:v>
                </c:pt>
                <c:pt idx="9028">
                  <c:v>230</c:v>
                </c:pt>
                <c:pt idx="9029">
                  <c:v>233</c:v>
                </c:pt>
                <c:pt idx="9030">
                  <c:v>223</c:v>
                </c:pt>
                <c:pt idx="9031">
                  <c:v>222</c:v>
                </c:pt>
                <c:pt idx="9032">
                  <c:v>215</c:v>
                </c:pt>
                <c:pt idx="9033">
                  <c:v>219</c:v>
                </c:pt>
                <c:pt idx="9034">
                  <c:v>211</c:v>
                </c:pt>
                <c:pt idx="9035">
                  <c:v>216</c:v>
                </c:pt>
                <c:pt idx="9036">
                  <c:v>221</c:v>
                </c:pt>
                <c:pt idx="9037">
                  <c:v>215</c:v>
                </c:pt>
                <c:pt idx="9038">
                  <c:v>208</c:v>
                </c:pt>
                <c:pt idx="9039">
                  <c:v>214</c:v>
                </c:pt>
                <c:pt idx="9040">
                  <c:v>218</c:v>
                </c:pt>
                <c:pt idx="9041">
                  <c:v>223</c:v>
                </c:pt>
                <c:pt idx="9042">
                  <c:v>222</c:v>
                </c:pt>
                <c:pt idx="9043">
                  <c:v>236</c:v>
                </c:pt>
                <c:pt idx="9044">
                  <c:v>228</c:v>
                </c:pt>
                <c:pt idx="9045">
                  <c:v>236</c:v>
                </c:pt>
                <c:pt idx="9046">
                  <c:v>236</c:v>
                </c:pt>
                <c:pt idx="9047">
                  <c:v>224</c:v>
                </c:pt>
                <c:pt idx="9048">
                  <c:v>215</c:v>
                </c:pt>
                <c:pt idx="9049">
                  <c:v>227</c:v>
                </c:pt>
                <c:pt idx="9050">
                  <c:v>217</c:v>
                </c:pt>
                <c:pt idx="9051">
                  <c:v>218</c:v>
                </c:pt>
                <c:pt idx="9052">
                  <c:v>210</c:v>
                </c:pt>
                <c:pt idx="9053">
                  <c:v>221</c:v>
                </c:pt>
                <c:pt idx="9054">
                  <c:v>225</c:v>
                </c:pt>
                <c:pt idx="9055">
                  <c:v>234</c:v>
                </c:pt>
                <c:pt idx="9056">
                  <c:v>239</c:v>
                </c:pt>
                <c:pt idx="9057">
                  <c:v>220</c:v>
                </c:pt>
                <c:pt idx="9058">
                  <c:v>224</c:v>
                </c:pt>
                <c:pt idx="9059">
                  <c:v>218</c:v>
                </c:pt>
                <c:pt idx="9060">
                  <c:v>229</c:v>
                </c:pt>
                <c:pt idx="9061">
                  <c:v>232</c:v>
                </c:pt>
                <c:pt idx="9062">
                  <c:v>223</c:v>
                </c:pt>
                <c:pt idx="9063">
                  <c:v>227</c:v>
                </c:pt>
                <c:pt idx="9064">
                  <c:v>225</c:v>
                </c:pt>
                <c:pt idx="9065">
                  <c:v>219</c:v>
                </c:pt>
                <c:pt idx="9066">
                  <c:v>224</c:v>
                </c:pt>
                <c:pt idx="9067">
                  <c:v>219</c:v>
                </c:pt>
                <c:pt idx="9068">
                  <c:v>227</c:v>
                </c:pt>
                <c:pt idx="9069">
                  <c:v>223</c:v>
                </c:pt>
                <c:pt idx="9070">
                  <c:v>228</c:v>
                </c:pt>
                <c:pt idx="9071">
                  <c:v>220</c:v>
                </c:pt>
                <c:pt idx="9072">
                  <c:v>227</c:v>
                </c:pt>
                <c:pt idx="9073">
                  <c:v>214</c:v>
                </c:pt>
                <c:pt idx="9074">
                  <c:v>217</c:v>
                </c:pt>
                <c:pt idx="9075">
                  <c:v>221</c:v>
                </c:pt>
                <c:pt idx="9076">
                  <c:v>230</c:v>
                </c:pt>
                <c:pt idx="9077">
                  <c:v>223</c:v>
                </c:pt>
                <c:pt idx="9078">
                  <c:v>230</c:v>
                </c:pt>
                <c:pt idx="9079">
                  <c:v>238</c:v>
                </c:pt>
                <c:pt idx="9080">
                  <c:v>239</c:v>
                </c:pt>
                <c:pt idx="9081">
                  <c:v>214</c:v>
                </c:pt>
                <c:pt idx="9082">
                  <c:v>230</c:v>
                </c:pt>
                <c:pt idx="9083">
                  <c:v>226</c:v>
                </c:pt>
                <c:pt idx="9084">
                  <c:v>228</c:v>
                </c:pt>
                <c:pt idx="9085">
                  <c:v>225</c:v>
                </c:pt>
                <c:pt idx="9086">
                  <c:v>214</c:v>
                </c:pt>
                <c:pt idx="9087">
                  <c:v>224</c:v>
                </c:pt>
                <c:pt idx="9088">
                  <c:v>223</c:v>
                </c:pt>
                <c:pt idx="9089">
                  <c:v>220</c:v>
                </c:pt>
                <c:pt idx="9090">
                  <c:v>213</c:v>
                </c:pt>
                <c:pt idx="9091">
                  <c:v>227</c:v>
                </c:pt>
                <c:pt idx="9092">
                  <c:v>237</c:v>
                </c:pt>
                <c:pt idx="9093">
                  <c:v>240</c:v>
                </c:pt>
                <c:pt idx="9094">
                  <c:v>230</c:v>
                </c:pt>
                <c:pt idx="9095">
                  <c:v>220</c:v>
                </c:pt>
                <c:pt idx="9096">
                  <c:v>228</c:v>
                </c:pt>
                <c:pt idx="9097">
                  <c:v>239</c:v>
                </c:pt>
                <c:pt idx="9098">
                  <c:v>206</c:v>
                </c:pt>
                <c:pt idx="9099">
                  <c:v>225</c:v>
                </c:pt>
                <c:pt idx="9100">
                  <c:v>233</c:v>
                </c:pt>
                <c:pt idx="9101">
                  <c:v>232</c:v>
                </c:pt>
                <c:pt idx="9102">
                  <c:v>232</c:v>
                </c:pt>
                <c:pt idx="9103">
                  <c:v>237</c:v>
                </c:pt>
                <c:pt idx="9104">
                  <c:v>223</c:v>
                </c:pt>
                <c:pt idx="9105">
                  <c:v>222</c:v>
                </c:pt>
                <c:pt idx="9106">
                  <c:v>230</c:v>
                </c:pt>
                <c:pt idx="9107">
                  <c:v>225</c:v>
                </c:pt>
                <c:pt idx="9108">
                  <c:v>229</c:v>
                </c:pt>
                <c:pt idx="9109">
                  <c:v>220</c:v>
                </c:pt>
                <c:pt idx="9110">
                  <c:v>234</c:v>
                </c:pt>
                <c:pt idx="9111">
                  <c:v>237</c:v>
                </c:pt>
                <c:pt idx="9112">
                  <c:v>243</c:v>
                </c:pt>
                <c:pt idx="9113">
                  <c:v>229</c:v>
                </c:pt>
                <c:pt idx="9114">
                  <c:v>237</c:v>
                </c:pt>
                <c:pt idx="9115">
                  <c:v>231</c:v>
                </c:pt>
                <c:pt idx="9116">
                  <c:v>232</c:v>
                </c:pt>
                <c:pt idx="9117">
                  <c:v>233</c:v>
                </c:pt>
                <c:pt idx="9118">
                  <c:v>226</c:v>
                </c:pt>
                <c:pt idx="9119">
                  <c:v>220</c:v>
                </c:pt>
                <c:pt idx="9120">
                  <c:v>223</c:v>
                </c:pt>
                <c:pt idx="9121">
                  <c:v>225</c:v>
                </c:pt>
                <c:pt idx="9122">
                  <c:v>239</c:v>
                </c:pt>
                <c:pt idx="9123">
                  <c:v>231</c:v>
                </c:pt>
                <c:pt idx="9124">
                  <c:v>224</c:v>
                </c:pt>
                <c:pt idx="9125">
                  <c:v>232</c:v>
                </c:pt>
                <c:pt idx="9126">
                  <c:v>217</c:v>
                </c:pt>
                <c:pt idx="9127">
                  <c:v>224</c:v>
                </c:pt>
                <c:pt idx="9128">
                  <c:v>220</c:v>
                </c:pt>
                <c:pt idx="9129">
                  <c:v>222</c:v>
                </c:pt>
                <c:pt idx="9130">
                  <c:v>227</c:v>
                </c:pt>
                <c:pt idx="9131">
                  <c:v>232</c:v>
                </c:pt>
                <c:pt idx="9132">
                  <c:v>235</c:v>
                </c:pt>
                <c:pt idx="9133">
                  <c:v>226</c:v>
                </c:pt>
                <c:pt idx="9134">
                  <c:v>221</c:v>
                </c:pt>
                <c:pt idx="9135">
                  <c:v>209</c:v>
                </c:pt>
                <c:pt idx="9136">
                  <c:v>219</c:v>
                </c:pt>
                <c:pt idx="9137">
                  <c:v>221</c:v>
                </c:pt>
                <c:pt idx="9138">
                  <c:v>216</c:v>
                </c:pt>
                <c:pt idx="9139">
                  <c:v>219</c:v>
                </c:pt>
                <c:pt idx="9140">
                  <c:v>223</c:v>
                </c:pt>
                <c:pt idx="9141">
                  <c:v>225</c:v>
                </c:pt>
                <c:pt idx="9142">
                  <c:v>216</c:v>
                </c:pt>
                <c:pt idx="9143">
                  <c:v>217</c:v>
                </c:pt>
                <c:pt idx="9144">
                  <c:v>224</c:v>
                </c:pt>
                <c:pt idx="9145">
                  <c:v>222</c:v>
                </c:pt>
                <c:pt idx="9146">
                  <c:v>227</c:v>
                </c:pt>
                <c:pt idx="9147">
                  <c:v>219</c:v>
                </c:pt>
                <c:pt idx="9148">
                  <c:v>225</c:v>
                </c:pt>
                <c:pt idx="9149">
                  <c:v>231</c:v>
                </c:pt>
                <c:pt idx="9150">
                  <c:v>227</c:v>
                </c:pt>
                <c:pt idx="9151">
                  <c:v>224</c:v>
                </c:pt>
                <c:pt idx="9152">
                  <c:v>217</c:v>
                </c:pt>
                <c:pt idx="9153">
                  <c:v>219</c:v>
                </c:pt>
                <c:pt idx="9154">
                  <c:v>227</c:v>
                </c:pt>
                <c:pt idx="9155">
                  <c:v>233</c:v>
                </c:pt>
                <c:pt idx="9156">
                  <c:v>238</c:v>
                </c:pt>
                <c:pt idx="9157">
                  <c:v>231</c:v>
                </c:pt>
                <c:pt idx="9158">
                  <c:v>223</c:v>
                </c:pt>
                <c:pt idx="9159">
                  <c:v>230</c:v>
                </c:pt>
                <c:pt idx="9160">
                  <c:v>223</c:v>
                </c:pt>
                <c:pt idx="9161">
                  <c:v>224</c:v>
                </c:pt>
                <c:pt idx="9162">
                  <c:v>212</c:v>
                </c:pt>
                <c:pt idx="9163">
                  <c:v>209</c:v>
                </c:pt>
                <c:pt idx="9164">
                  <c:v>203</c:v>
                </c:pt>
                <c:pt idx="9165">
                  <c:v>206</c:v>
                </c:pt>
                <c:pt idx="9166">
                  <c:v>220</c:v>
                </c:pt>
                <c:pt idx="9167">
                  <c:v>204</c:v>
                </c:pt>
                <c:pt idx="9168">
                  <c:v>227</c:v>
                </c:pt>
                <c:pt idx="9169">
                  <c:v>211</c:v>
                </c:pt>
                <c:pt idx="9170">
                  <c:v>213</c:v>
                </c:pt>
                <c:pt idx="9171">
                  <c:v>222</c:v>
                </c:pt>
                <c:pt idx="9172">
                  <c:v>207</c:v>
                </c:pt>
                <c:pt idx="9173">
                  <c:v>213</c:v>
                </c:pt>
                <c:pt idx="9174">
                  <c:v>220</c:v>
                </c:pt>
                <c:pt idx="9175">
                  <c:v>220</c:v>
                </c:pt>
                <c:pt idx="9176">
                  <c:v>212</c:v>
                </c:pt>
                <c:pt idx="9177">
                  <c:v>213</c:v>
                </c:pt>
                <c:pt idx="9178">
                  <c:v>212</c:v>
                </c:pt>
                <c:pt idx="9179">
                  <c:v>210</c:v>
                </c:pt>
                <c:pt idx="9180">
                  <c:v>213</c:v>
                </c:pt>
                <c:pt idx="9181">
                  <c:v>222</c:v>
                </c:pt>
                <c:pt idx="9182">
                  <c:v>214</c:v>
                </c:pt>
                <c:pt idx="9183">
                  <c:v>219</c:v>
                </c:pt>
                <c:pt idx="9184">
                  <c:v>223</c:v>
                </c:pt>
                <c:pt idx="9185">
                  <c:v>230</c:v>
                </c:pt>
                <c:pt idx="9186">
                  <c:v>232</c:v>
                </c:pt>
                <c:pt idx="9187">
                  <c:v>227</c:v>
                </c:pt>
                <c:pt idx="9188">
                  <c:v>236</c:v>
                </c:pt>
                <c:pt idx="9189">
                  <c:v>225</c:v>
                </c:pt>
                <c:pt idx="9190">
                  <c:v>227</c:v>
                </c:pt>
                <c:pt idx="9191">
                  <c:v>221</c:v>
                </c:pt>
                <c:pt idx="9192">
                  <c:v>222</c:v>
                </c:pt>
                <c:pt idx="9193">
                  <c:v>219</c:v>
                </c:pt>
                <c:pt idx="9194">
                  <c:v>227</c:v>
                </c:pt>
                <c:pt idx="9195">
                  <c:v>233</c:v>
                </c:pt>
                <c:pt idx="9196">
                  <c:v>215</c:v>
                </c:pt>
                <c:pt idx="9197">
                  <c:v>231</c:v>
                </c:pt>
                <c:pt idx="9198">
                  <c:v>226</c:v>
                </c:pt>
                <c:pt idx="9199">
                  <c:v>213</c:v>
                </c:pt>
                <c:pt idx="9200">
                  <c:v>212</c:v>
                </c:pt>
                <c:pt idx="9201">
                  <c:v>208</c:v>
                </c:pt>
                <c:pt idx="9202">
                  <c:v>216</c:v>
                </c:pt>
                <c:pt idx="9203">
                  <c:v>218</c:v>
                </c:pt>
                <c:pt idx="9204">
                  <c:v>204</c:v>
                </c:pt>
                <c:pt idx="9205">
                  <c:v>198</c:v>
                </c:pt>
                <c:pt idx="9206">
                  <c:v>204</c:v>
                </c:pt>
                <c:pt idx="9207">
                  <c:v>215</c:v>
                </c:pt>
                <c:pt idx="9208">
                  <c:v>206</c:v>
                </c:pt>
                <c:pt idx="9209">
                  <c:v>202</c:v>
                </c:pt>
                <c:pt idx="9210">
                  <c:v>203</c:v>
                </c:pt>
                <c:pt idx="9211">
                  <c:v>203</c:v>
                </c:pt>
                <c:pt idx="9212">
                  <c:v>207</c:v>
                </c:pt>
                <c:pt idx="9213">
                  <c:v>216</c:v>
                </c:pt>
                <c:pt idx="9214">
                  <c:v>213</c:v>
                </c:pt>
                <c:pt idx="9215">
                  <c:v>218</c:v>
                </c:pt>
                <c:pt idx="9216">
                  <c:v>215</c:v>
                </c:pt>
                <c:pt idx="9217">
                  <c:v>208</c:v>
                </c:pt>
                <c:pt idx="9218">
                  <c:v>219</c:v>
                </c:pt>
                <c:pt idx="9219">
                  <c:v>208</c:v>
                </c:pt>
                <c:pt idx="9220">
                  <c:v>208</c:v>
                </c:pt>
                <c:pt idx="9221">
                  <c:v>226</c:v>
                </c:pt>
                <c:pt idx="9222">
                  <c:v>223</c:v>
                </c:pt>
                <c:pt idx="9223">
                  <c:v>226</c:v>
                </c:pt>
                <c:pt idx="9224">
                  <c:v>215</c:v>
                </c:pt>
                <c:pt idx="9225">
                  <c:v>213</c:v>
                </c:pt>
                <c:pt idx="9226">
                  <c:v>219</c:v>
                </c:pt>
                <c:pt idx="9227">
                  <c:v>236</c:v>
                </c:pt>
                <c:pt idx="9228">
                  <c:v>243</c:v>
                </c:pt>
                <c:pt idx="9229">
                  <c:v>233</c:v>
                </c:pt>
                <c:pt idx="9230">
                  <c:v>234</c:v>
                </c:pt>
                <c:pt idx="9231">
                  <c:v>228</c:v>
                </c:pt>
                <c:pt idx="9232">
                  <c:v>232</c:v>
                </c:pt>
                <c:pt idx="9233">
                  <c:v>226</c:v>
                </c:pt>
                <c:pt idx="9234">
                  <c:v>225</c:v>
                </c:pt>
                <c:pt idx="9235">
                  <c:v>217</c:v>
                </c:pt>
                <c:pt idx="9236">
                  <c:v>214</c:v>
                </c:pt>
                <c:pt idx="9237">
                  <c:v>211</c:v>
                </c:pt>
                <c:pt idx="9238">
                  <c:v>215</c:v>
                </c:pt>
                <c:pt idx="9239">
                  <c:v>219</c:v>
                </c:pt>
                <c:pt idx="9240">
                  <c:v>205</c:v>
                </c:pt>
                <c:pt idx="9241">
                  <c:v>198</c:v>
                </c:pt>
                <c:pt idx="9242">
                  <c:v>222</c:v>
                </c:pt>
                <c:pt idx="9243">
                  <c:v>215</c:v>
                </c:pt>
                <c:pt idx="9244">
                  <c:v>209</c:v>
                </c:pt>
                <c:pt idx="9245">
                  <c:v>211</c:v>
                </c:pt>
                <c:pt idx="9246">
                  <c:v>211</c:v>
                </c:pt>
                <c:pt idx="9247">
                  <c:v>208</c:v>
                </c:pt>
                <c:pt idx="9248">
                  <c:v>215</c:v>
                </c:pt>
                <c:pt idx="9249">
                  <c:v>214</c:v>
                </c:pt>
                <c:pt idx="9250">
                  <c:v>199</c:v>
                </c:pt>
                <c:pt idx="9251">
                  <c:v>210</c:v>
                </c:pt>
                <c:pt idx="9252">
                  <c:v>201</c:v>
                </c:pt>
                <c:pt idx="9253">
                  <c:v>216</c:v>
                </c:pt>
                <c:pt idx="9254">
                  <c:v>204</c:v>
                </c:pt>
                <c:pt idx="9255">
                  <c:v>203</c:v>
                </c:pt>
                <c:pt idx="9256">
                  <c:v>194</c:v>
                </c:pt>
                <c:pt idx="9257">
                  <c:v>202</c:v>
                </c:pt>
                <c:pt idx="9258">
                  <c:v>205</c:v>
                </c:pt>
                <c:pt idx="9259">
                  <c:v>204</c:v>
                </c:pt>
                <c:pt idx="9260">
                  <c:v>210</c:v>
                </c:pt>
                <c:pt idx="9261">
                  <c:v>212</c:v>
                </c:pt>
                <c:pt idx="9262">
                  <c:v>220</c:v>
                </c:pt>
                <c:pt idx="9263">
                  <c:v>216</c:v>
                </c:pt>
                <c:pt idx="9264">
                  <c:v>218</c:v>
                </c:pt>
                <c:pt idx="9265">
                  <c:v>217</c:v>
                </c:pt>
                <c:pt idx="9266">
                  <c:v>216</c:v>
                </c:pt>
                <c:pt idx="9267">
                  <c:v>220</c:v>
                </c:pt>
                <c:pt idx="9268">
                  <c:v>215</c:v>
                </c:pt>
                <c:pt idx="9269">
                  <c:v>202</c:v>
                </c:pt>
                <c:pt idx="9270">
                  <c:v>223</c:v>
                </c:pt>
                <c:pt idx="9271">
                  <c:v>233</c:v>
                </c:pt>
                <c:pt idx="9272">
                  <c:v>225</c:v>
                </c:pt>
                <c:pt idx="9273">
                  <c:v>229</c:v>
                </c:pt>
                <c:pt idx="9274">
                  <c:v>233</c:v>
                </c:pt>
                <c:pt idx="9275">
                  <c:v>216</c:v>
                </c:pt>
                <c:pt idx="9276">
                  <c:v>224</c:v>
                </c:pt>
                <c:pt idx="9277">
                  <c:v>213</c:v>
                </c:pt>
                <c:pt idx="9278">
                  <c:v>213</c:v>
                </c:pt>
                <c:pt idx="9279">
                  <c:v>220</c:v>
                </c:pt>
                <c:pt idx="9280">
                  <c:v>220</c:v>
                </c:pt>
                <c:pt idx="9281">
                  <c:v>229</c:v>
                </c:pt>
                <c:pt idx="9282">
                  <c:v>220</c:v>
                </c:pt>
                <c:pt idx="9283">
                  <c:v>220</c:v>
                </c:pt>
                <c:pt idx="9284">
                  <c:v>229</c:v>
                </c:pt>
                <c:pt idx="9285">
                  <c:v>232</c:v>
                </c:pt>
                <c:pt idx="9286">
                  <c:v>219</c:v>
                </c:pt>
                <c:pt idx="9287">
                  <c:v>225</c:v>
                </c:pt>
                <c:pt idx="9288">
                  <c:v>213</c:v>
                </c:pt>
                <c:pt idx="9289">
                  <c:v>218</c:v>
                </c:pt>
                <c:pt idx="9290">
                  <c:v>216</c:v>
                </c:pt>
                <c:pt idx="9291">
                  <c:v>227</c:v>
                </c:pt>
                <c:pt idx="9292">
                  <c:v>229</c:v>
                </c:pt>
                <c:pt idx="9293">
                  <c:v>229</c:v>
                </c:pt>
                <c:pt idx="9294">
                  <c:v>229</c:v>
                </c:pt>
                <c:pt idx="9295">
                  <c:v>211</c:v>
                </c:pt>
                <c:pt idx="9296">
                  <c:v>221</c:v>
                </c:pt>
                <c:pt idx="9297">
                  <c:v>217</c:v>
                </c:pt>
                <c:pt idx="9298">
                  <c:v>224</c:v>
                </c:pt>
                <c:pt idx="9299">
                  <c:v>235</c:v>
                </c:pt>
                <c:pt idx="9300">
                  <c:v>236</c:v>
                </c:pt>
                <c:pt idx="9301">
                  <c:v>245</c:v>
                </c:pt>
                <c:pt idx="9302">
                  <c:v>249</c:v>
                </c:pt>
                <c:pt idx="9303">
                  <c:v>235</c:v>
                </c:pt>
                <c:pt idx="9304">
                  <c:v>232</c:v>
                </c:pt>
                <c:pt idx="9305">
                  <c:v>220</c:v>
                </c:pt>
                <c:pt idx="9306">
                  <c:v>223</c:v>
                </c:pt>
                <c:pt idx="9307">
                  <c:v>217</c:v>
                </c:pt>
                <c:pt idx="9308">
                  <c:v>212</c:v>
                </c:pt>
                <c:pt idx="9309">
                  <c:v>210</c:v>
                </c:pt>
                <c:pt idx="9310">
                  <c:v>217</c:v>
                </c:pt>
                <c:pt idx="9311">
                  <c:v>217</c:v>
                </c:pt>
                <c:pt idx="9312">
                  <c:v>210</c:v>
                </c:pt>
                <c:pt idx="9313">
                  <c:v>214</c:v>
                </c:pt>
                <c:pt idx="9314">
                  <c:v>218</c:v>
                </c:pt>
                <c:pt idx="9315">
                  <c:v>219</c:v>
                </c:pt>
                <c:pt idx="9316">
                  <c:v>216</c:v>
                </c:pt>
                <c:pt idx="9317">
                  <c:v>198</c:v>
                </c:pt>
                <c:pt idx="9318">
                  <c:v>207</c:v>
                </c:pt>
                <c:pt idx="9319">
                  <c:v>196</c:v>
                </c:pt>
                <c:pt idx="9320">
                  <c:v>210</c:v>
                </c:pt>
                <c:pt idx="9321">
                  <c:v>214</c:v>
                </c:pt>
                <c:pt idx="9322">
                  <c:v>208</c:v>
                </c:pt>
                <c:pt idx="9323">
                  <c:v>216</c:v>
                </c:pt>
                <c:pt idx="9324">
                  <c:v>204</c:v>
                </c:pt>
                <c:pt idx="9325">
                  <c:v>207</c:v>
                </c:pt>
                <c:pt idx="9326">
                  <c:v>210</c:v>
                </c:pt>
                <c:pt idx="9327">
                  <c:v>210</c:v>
                </c:pt>
                <c:pt idx="9328">
                  <c:v>213</c:v>
                </c:pt>
                <c:pt idx="9329">
                  <c:v>229</c:v>
                </c:pt>
                <c:pt idx="9330">
                  <c:v>224</c:v>
                </c:pt>
                <c:pt idx="9331">
                  <c:v>229</c:v>
                </c:pt>
                <c:pt idx="9332">
                  <c:v>217</c:v>
                </c:pt>
                <c:pt idx="9333">
                  <c:v>215</c:v>
                </c:pt>
                <c:pt idx="9334">
                  <c:v>221</c:v>
                </c:pt>
                <c:pt idx="9335">
                  <c:v>208</c:v>
                </c:pt>
                <c:pt idx="9336">
                  <c:v>224</c:v>
                </c:pt>
                <c:pt idx="9337">
                  <c:v>215</c:v>
                </c:pt>
                <c:pt idx="9338">
                  <c:v>212</c:v>
                </c:pt>
                <c:pt idx="9339">
                  <c:v>215</c:v>
                </c:pt>
                <c:pt idx="9340">
                  <c:v>210</c:v>
                </c:pt>
                <c:pt idx="9341">
                  <c:v>215</c:v>
                </c:pt>
                <c:pt idx="9342">
                  <c:v>201</c:v>
                </c:pt>
                <c:pt idx="9343">
                  <c:v>205</c:v>
                </c:pt>
                <c:pt idx="9344">
                  <c:v>209</c:v>
                </c:pt>
                <c:pt idx="9345">
                  <c:v>211</c:v>
                </c:pt>
                <c:pt idx="9346">
                  <c:v>195</c:v>
                </c:pt>
                <c:pt idx="9347">
                  <c:v>193</c:v>
                </c:pt>
                <c:pt idx="9348">
                  <c:v>200</c:v>
                </c:pt>
                <c:pt idx="9349">
                  <c:v>208</c:v>
                </c:pt>
                <c:pt idx="9350">
                  <c:v>208</c:v>
                </c:pt>
                <c:pt idx="9351">
                  <c:v>198</c:v>
                </c:pt>
                <c:pt idx="9352">
                  <c:v>212</c:v>
                </c:pt>
                <c:pt idx="9353">
                  <c:v>213</c:v>
                </c:pt>
                <c:pt idx="9354">
                  <c:v>216</c:v>
                </c:pt>
                <c:pt idx="9355">
                  <c:v>222</c:v>
                </c:pt>
                <c:pt idx="9356">
                  <c:v>216</c:v>
                </c:pt>
                <c:pt idx="9357">
                  <c:v>226</c:v>
                </c:pt>
                <c:pt idx="9358">
                  <c:v>232</c:v>
                </c:pt>
                <c:pt idx="9359">
                  <c:v>227</c:v>
                </c:pt>
                <c:pt idx="9360">
                  <c:v>243</c:v>
                </c:pt>
                <c:pt idx="9361">
                  <c:v>227</c:v>
                </c:pt>
                <c:pt idx="9362">
                  <c:v>235</c:v>
                </c:pt>
                <c:pt idx="9363">
                  <c:v>229</c:v>
                </c:pt>
                <c:pt idx="9364">
                  <c:v>222</c:v>
                </c:pt>
                <c:pt idx="9365">
                  <c:v>216</c:v>
                </c:pt>
                <c:pt idx="9366">
                  <c:v>213</c:v>
                </c:pt>
                <c:pt idx="9367">
                  <c:v>211</c:v>
                </c:pt>
                <c:pt idx="9368">
                  <c:v>216</c:v>
                </c:pt>
                <c:pt idx="9369">
                  <c:v>212</c:v>
                </c:pt>
                <c:pt idx="9370">
                  <c:v>219</c:v>
                </c:pt>
                <c:pt idx="9371">
                  <c:v>224</c:v>
                </c:pt>
                <c:pt idx="9372">
                  <c:v>224</c:v>
                </c:pt>
                <c:pt idx="9373">
                  <c:v>229</c:v>
                </c:pt>
                <c:pt idx="9374">
                  <c:v>235</c:v>
                </c:pt>
                <c:pt idx="9375">
                  <c:v>239</c:v>
                </c:pt>
                <c:pt idx="9376">
                  <c:v>235</c:v>
                </c:pt>
                <c:pt idx="9377">
                  <c:v>230</c:v>
                </c:pt>
                <c:pt idx="9378">
                  <c:v>233</c:v>
                </c:pt>
                <c:pt idx="9379">
                  <c:v>234</c:v>
                </c:pt>
                <c:pt idx="9380">
                  <c:v>220</c:v>
                </c:pt>
                <c:pt idx="9381">
                  <c:v>229</c:v>
                </c:pt>
                <c:pt idx="9382">
                  <c:v>217</c:v>
                </c:pt>
                <c:pt idx="9383">
                  <c:v>226</c:v>
                </c:pt>
                <c:pt idx="9384">
                  <c:v>227</c:v>
                </c:pt>
                <c:pt idx="9385">
                  <c:v>229</c:v>
                </c:pt>
                <c:pt idx="9386">
                  <c:v>224</c:v>
                </c:pt>
                <c:pt idx="9387">
                  <c:v>219</c:v>
                </c:pt>
                <c:pt idx="9388">
                  <c:v>220</c:v>
                </c:pt>
                <c:pt idx="9389">
                  <c:v>226</c:v>
                </c:pt>
                <c:pt idx="9390">
                  <c:v>209</c:v>
                </c:pt>
                <c:pt idx="9391">
                  <c:v>223</c:v>
                </c:pt>
                <c:pt idx="9392">
                  <c:v>217</c:v>
                </c:pt>
                <c:pt idx="9393">
                  <c:v>221</c:v>
                </c:pt>
                <c:pt idx="9394">
                  <c:v>226</c:v>
                </c:pt>
                <c:pt idx="9395">
                  <c:v>224</c:v>
                </c:pt>
                <c:pt idx="9396">
                  <c:v>207</c:v>
                </c:pt>
                <c:pt idx="9397">
                  <c:v>221</c:v>
                </c:pt>
                <c:pt idx="9398">
                  <c:v>212</c:v>
                </c:pt>
                <c:pt idx="9399">
                  <c:v>225</c:v>
                </c:pt>
                <c:pt idx="9400">
                  <c:v>213</c:v>
                </c:pt>
                <c:pt idx="9401">
                  <c:v>213</c:v>
                </c:pt>
                <c:pt idx="9402">
                  <c:v>197</c:v>
                </c:pt>
                <c:pt idx="9403">
                  <c:v>208</c:v>
                </c:pt>
                <c:pt idx="9404">
                  <c:v>212</c:v>
                </c:pt>
                <c:pt idx="9405">
                  <c:v>214</c:v>
                </c:pt>
                <c:pt idx="9406">
                  <c:v>217</c:v>
                </c:pt>
                <c:pt idx="9407">
                  <c:v>200</c:v>
                </c:pt>
                <c:pt idx="9408">
                  <c:v>215</c:v>
                </c:pt>
                <c:pt idx="9409">
                  <c:v>230</c:v>
                </c:pt>
                <c:pt idx="9410">
                  <c:v>227</c:v>
                </c:pt>
                <c:pt idx="9411">
                  <c:v>219</c:v>
                </c:pt>
                <c:pt idx="9412">
                  <c:v>220</c:v>
                </c:pt>
                <c:pt idx="9413">
                  <c:v>208</c:v>
                </c:pt>
                <c:pt idx="9414">
                  <c:v>208</c:v>
                </c:pt>
                <c:pt idx="9415">
                  <c:v>220</c:v>
                </c:pt>
                <c:pt idx="9416">
                  <c:v>209</c:v>
                </c:pt>
                <c:pt idx="9417">
                  <c:v>214</c:v>
                </c:pt>
                <c:pt idx="9418">
                  <c:v>217</c:v>
                </c:pt>
                <c:pt idx="9419">
                  <c:v>224</c:v>
                </c:pt>
                <c:pt idx="9420">
                  <c:v>232</c:v>
                </c:pt>
                <c:pt idx="9421">
                  <c:v>242</c:v>
                </c:pt>
                <c:pt idx="9422">
                  <c:v>227</c:v>
                </c:pt>
                <c:pt idx="9423">
                  <c:v>242</c:v>
                </c:pt>
                <c:pt idx="9424">
                  <c:v>231</c:v>
                </c:pt>
                <c:pt idx="9425">
                  <c:v>230</c:v>
                </c:pt>
                <c:pt idx="9426">
                  <c:v>226</c:v>
                </c:pt>
                <c:pt idx="9427">
                  <c:v>222</c:v>
                </c:pt>
                <c:pt idx="9428">
                  <c:v>216</c:v>
                </c:pt>
                <c:pt idx="9429">
                  <c:v>210</c:v>
                </c:pt>
                <c:pt idx="9430">
                  <c:v>227</c:v>
                </c:pt>
                <c:pt idx="9431">
                  <c:v>209</c:v>
                </c:pt>
                <c:pt idx="9432">
                  <c:v>222</c:v>
                </c:pt>
                <c:pt idx="9433">
                  <c:v>213</c:v>
                </c:pt>
                <c:pt idx="9434">
                  <c:v>220</c:v>
                </c:pt>
                <c:pt idx="9435">
                  <c:v>212</c:v>
                </c:pt>
                <c:pt idx="9436">
                  <c:v>217</c:v>
                </c:pt>
                <c:pt idx="9437">
                  <c:v>228</c:v>
                </c:pt>
                <c:pt idx="9438">
                  <c:v>214</c:v>
                </c:pt>
                <c:pt idx="9439">
                  <c:v>213</c:v>
                </c:pt>
                <c:pt idx="9440">
                  <c:v>219</c:v>
                </c:pt>
                <c:pt idx="9441">
                  <c:v>210</c:v>
                </c:pt>
                <c:pt idx="9442">
                  <c:v>220</c:v>
                </c:pt>
                <c:pt idx="9443">
                  <c:v>222</c:v>
                </c:pt>
                <c:pt idx="9444">
                  <c:v>225</c:v>
                </c:pt>
                <c:pt idx="9445">
                  <c:v>225</c:v>
                </c:pt>
                <c:pt idx="9446">
                  <c:v>229</c:v>
                </c:pt>
                <c:pt idx="9447">
                  <c:v>225</c:v>
                </c:pt>
                <c:pt idx="9448">
                  <c:v>231</c:v>
                </c:pt>
                <c:pt idx="9449">
                  <c:v>223</c:v>
                </c:pt>
                <c:pt idx="9450">
                  <c:v>232</c:v>
                </c:pt>
                <c:pt idx="9451">
                  <c:v>225</c:v>
                </c:pt>
                <c:pt idx="9452">
                  <c:v>249</c:v>
                </c:pt>
                <c:pt idx="9453">
                  <c:v>239</c:v>
                </c:pt>
                <c:pt idx="9454">
                  <c:v>243</c:v>
                </c:pt>
                <c:pt idx="9455">
                  <c:v>226</c:v>
                </c:pt>
                <c:pt idx="9456">
                  <c:v>229</c:v>
                </c:pt>
                <c:pt idx="9457">
                  <c:v>219</c:v>
                </c:pt>
                <c:pt idx="9458">
                  <c:v>225</c:v>
                </c:pt>
                <c:pt idx="9459">
                  <c:v>235</c:v>
                </c:pt>
                <c:pt idx="9460">
                  <c:v>222</c:v>
                </c:pt>
                <c:pt idx="9461">
                  <c:v>217</c:v>
                </c:pt>
                <c:pt idx="9462">
                  <c:v>202</c:v>
                </c:pt>
                <c:pt idx="9463">
                  <c:v>217</c:v>
                </c:pt>
                <c:pt idx="9464">
                  <c:v>217</c:v>
                </c:pt>
                <c:pt idx="9465">
                  <c:v>221</c:v>
                </c:pt>
                <c:pt idx="9466">
                  <c:v>217</c:v>
                </c:pt>
                <c:pt idx="9467">
                  <c:v>221</c:v>
                </c:pt>
                <c:pt idx="9468">
                  <c:v>227</c:v>
                </c:pt>
                <c:pt idx="9469">
                  <c:v>234</c:v>
                </c:pt>
                <c:pt idx="9470">
                  <c:v>234</c:v>
                </c:pt>
                <c:pt idx="9471">
                  <c:v>241</c:v>
                </c:pt>
                <c:pt idx="9472">
                  <c:v>237</c:v>
                </c:pt>
                <c:pt idx="9473">
                  <c:v>253</c:v>
                </c:pt>
                <c:pt idx="9474">
                  <c:v>235</c:v>
                </c:pt>
                <c:pt idx="9475">
                  <c:v>230</c:v>
                </c:pt>
                <c:pt idx="9476">
                  <c:v>247</c:v>
                </c:pt>
                <c:pt idx="9477">
                  <c:v>239</c:v>
                </c:pt>
                <c:pt idx="9478">
                  <c:v>245</c:v>
                </c:pt>
                <c:pt idx="9479">
                  <c:v>229</c:v>
                </c:pt>
                <c:pt idx="9480">
                  <c:v>239</c:v>
                </c:pt>
                <c:pt idx="9481">
                  <c:v>235</c:v>
                </c:pt>
                <c:pt idx="9482">
                  <c:v>227</c:v>
                </c:pt>
                <c:pt idx="9483">
                  <c:v>237</c:v>
                </c:pt>
                <c:pt idx="9484">
                  <c:v>222</c:v>
                </c:pt>
                <c:pt idx="9485">
                  <c:v>233</c:v>
                </c:pt>
                <c:pt idx="9486">
                  <c:v>222</c:v>
                </c:pt>
                <c:pt idx="9487">
                  <c:v>224</c:v>
                </c:pt>
                <c:pt idx="9488">
                  <c:v>236</c:v>
                </c:pt>
                <c:pt idx="9489">
                  <c:v>245</c:v>
                </c:pt>
                <c:pt idx="9490">
                  <c:v>228</c:v>
                </c:pt>
                <c:pt idx="9491">
                  <c:v>218</c:v>
                </c:pt>
                <c:pt idx="9492">
                  <c:v>221</c:v>
                </c:pt>
                <c:pt idx="9493">
                  <c:v>224</c:v>
                </c:pt>
                <c:pt idx="9494">
                  <c:v>210</c:v>
                </c:pt>
                <c:pt idx="9495">
                  <c:v>235</c:v>
                </c:pt>
                <c:pt idx="9496">
                  <c:v>226</c:v>
                </c:pt>
                <c:pt idx="9497">
                  <c:v>214</c:v>
                </c:pt>
                <c:pt idx="9498">
                  <c:v>230</c:v>
                </c:pt>
                <c:pt idx="9499">
                  <c:v>221</c:v>
                </c:pt>
                <c:pt idx="9500">
                  <c:v>217</c:v>
                </c:pt>
                <c:pt idx="9501">
                  <c:v>220</c:v>
                </c:pt>
                <c:pt idx="9502">
                  <c:v>221</c:v>
                </c:pt>
                <c:pt idx="9503">
                  <c:v>230</c:v>
                </c:pt>
                <c:pt idx="9504">
                  <c:v>228</c:v>
                </c:pt>
                <c:pt idx="9505">
                  <c:v>231</c:v>
                </c:pt>
                <c:pt idx="9506">
                  <c:v>236</c:v>
                </c:pt>
                <c:pt idx="9507">
                  <c:v>225</c:v>
                </c:pt>
                <c:pt idx="9508">
                  <c:v>232</c:v>
                </c:pt>
                <c:pt idx="9509">
                  <c:v>231</c:v>
                </c:pt>
                <c:pt idx="9510">
                  <c:v>222</c:v>
                </c:pt>
                <c:pt idx="9511">
                  <c:v>234</c:v>
                </c:pt>
                <c:pt idx="9512">
                  <c:v>225</c:v>
                </c:pt>
                <c:pt idx="9513">
                  <c:v>234</c:v>
                </c:pt>
                <c:pt idx="9514">
                  <c:v>224</c:v>
                </c:pt>
                <c:pt idx="9515">
                  <c:v>218</c:v>
                </c:pt>
                <c:pt idx="9516">
                  <c:v>222</c:v>
                </c:pt>
                <c:pt idx="9517">
                  <c:v>225</c:v>
                </c:pt>
                <c:pt idx="9518">
                  <c:v>225</c:v>
                </c:pt>
                <c:pt idx="9519">
                  <c:v>227</c:v>
                </c:pt>
                <c:pt idx="9520">
                  <c:v>218</c:v>
                </c:pt>
                <c:pt idx="9521">
                  <c:v>214</c:v>
                </c:pt>
                <c:pt idx="9522">
                  <c:v>217</c:v>
                </c:pt>
                <c:pt idx="9523">
                  <c:v>212</c:v>
                </c:pt>
                <c:pt idx="9524">
                  <c:v>225</c:v>
                </c:pt>
                <c:pt idx="9525">
                  <c:v>213</c:v>
                </c:pt>
                <c:pt idx="9526">
                  <c:v>224</c:v>
                </c:pt>
                <c:pt idx="9527">
                  <c:v>236</c:v>
                </c:pt>
                <c:pt idx="9528">
                  <c:v>226</c:v>
                </c:pt>
                <c:pt idx="9529">
                  <c:v>231</c:v>
                </c:pt>
                <c:pt idx="9530">
                  <c:v>239</c:v>
                </c:pt>
                <c:pt idx="9531">
                  <c:v>236</c:v>
                </c:pt>
                <c:pt idx="9532">
                  <c:v>219</c:v>
                </c:pt>
                <c:pt idx="9533">
                  <c:v>221</c:v>
                </c:pt>
                <c:pt idx="9534">
                  <c:v>222</c:v>
                </c:pt>
                <c:pt idx="9535">
                  <c:v>207</c:v>
                </c:pt>
                <c:pt idx="9536">
                  <c:v>218</c:v>
                </c:pt>
                <c:pt idx="9537">
                  <c:v>211</c:v>
                </c:pt>
                <c:pt idx="9538">
                  <c:v>207</c:v>
                </c:pt>
                <c:pt idx="9539">
                  <c:v>211</c:v>
                </c:pt>
                <c:pt idx="9540">
                  <c:v>204</c:v>
                </c:pt>
                <c:pt idx="9541">
                  <c:v>213</c:v>
                </c:pt>
                <c:pt idx="9542">
                  <c:v>213</c:v>
                </c:pt>
                <c:pt idx="9543">
                  <c:v>224</c:v>
                </c:pt>
                <c:pt idx="9544">
                  <c:v>218</c:v>
                </c:pt>
                <c:pt idx="9545">
                  <c:v>212</c:v>
                </c:pt>
                <c:pt idx="9546">
                  <c:v>211</c:v>
                </c:pt>
                <c:pt idx="9547">
                  <c:v>212</c:v>
                </c:pt>
                <c:pt idx="9548">
                  <c:v>215</c:v>
                </c:pt>
                <c:pt idx="9549">
                  <c:v>209</c:v>
                </c:pt>
                <c:pt idx="9550">
                  <c:v>205</c:v>
                </c:pt>
                <c:pt idx="9551">
                  <c:v>217</c:v>
                </c:pt>
                <c:pt idx="9552">
                  <c:v>221</c:v>
                </c:pt>
                <c:pt idx="9553">
                  <c:v>220</c:v>
                </c:pt>
                <c:pt idx="9554">
                  <c:v>220</c:v>
                </c:pt>
                <c:pt idx="9555">
                  <c:v>221</c:v>
                </c:pt>
                <c:pt idx="9556">
                  <c:v>215</c:v>
                </c:pt>
                <c:pt idx="9557">
                  <c:v>220</c:v>
                </c:pt>
                <c:pt idx="9558">
                  <c:v>220</c:v>
                </c:pt>
                <c:pt idx="9559">
                  <c:v>225</c:v>
                </c:pt>
                <c:pt idx="9560">
                  <c:v>231</c:v>
                </c:pt>
                <c:pt idx="9561">
                  <c:v>224</c:v>
                </c:pt>
                <c:pt idx="9562">
                  <c:v>225</c:v>
                </c:pt>
                <c:pt idx="9563">
                  <c:v>215</c:v>
                </c:pt>
                <c:pt idx="9564">
                  <c:v>221</c:v>
                </c:pt>
                <c:pt idx="9565">
                  <c:v>225</c:v>
                </c:pt>
                <c:pt idx="9566">
                  <c:v>221</c:v>
                </c:pt>
                <c:pt idx="9567">
                  <c:v>229</c:v>
                </c:pt>
                <c:pt idx="9568">
                  <c:v>210</c:v>
                </c:pt>
                <c:pt idx="9569">
                  <c:v>208</c:v>
                </c:pt>
                <c:pt idx="9570">
                  <c:v>213</c:v>
                </c:pt>
                <c:pt idx="9571">
                  <c:v>226</c:v>
                </c:pt>
                <c:pt idx="9572">
                  <c:v>225</c:v>
                </c:pt>
                <c:pt idx="9573">
                  <c:v>232</c:v>
                </c:pt>
                <c:pt idx="9574">
                  <c:v>227</c:v>
                </c:pt>
                <c:pt idx="9575">
                  <c:v>225</c:v>
                </c:pt>
                <c:pt idx="9576">
                  <c:v>216</c:v>
                </c:pt>
                <c:pt idx="9577">
                  <c:v>212</c:v>
                </c:pt>
                <c:pt idx="9578">
                  <c:v>211</c:v>
                </c:pt>
                <c:pt idx="9579">
                  <c:v>216</c:v>
                </c:pt>
                <c:pt idx="9580">
                  <c:v>209</c:v>
                </c:pt>
                <c:pt idx="9581">
                  <c:v>213</c:v>
                </c:pt>
                <c:pt idx="9582">
                  <c:v>226</c:v>
                </c:pt>
                <c:pt idx="9583">
                  <c:v>224</c:v>
                </c:pt>
                <c:pt idx="9584">
                  <c:v>217</c:v>
                </c:pt>
                <c:pt idx="9585">
                  <c:v>214</c:v>
                </c:pt>
                <c:pt idx="9586">
                  <c:v>214</c:v>
                </c:pt>
                <c:pt idx="9587">
                  <c:v>221</c:v>
                </c:pt>
                <c:pt idx="9588">
                  <c:v>216</c:v>
                </c:pt>
                <c:pt idx="9589">
                  <c:v>223</c:v>
                </c:pt>
                <c:pt idx="9590">
                  <c:v>220</c:v>
                </c:pt>
                <c:pt idx="9591">
                  <c:v>216</c:v>
                </c:pt>
                <c:pt idx="9592">
                  <c:v>215</c:v>
                </c:pt>
                <c:pt idx="9593">
                  <c:v>210</c:v>
                </c:pt>
                <c:pt idx="9594">
                  <c:v>215</c:v>
                </c:pt>
                <c:pt idx="9595">
                  <c:v>222</c:v>
                </c:pt>
                <c:pt idx="9596">
                  <c:v>210</c:v>
                </c:pt>
                <c:pt idx="9597">
                  <c:v>205</c:v>
                </c:pt>
                <c:pt idx="9598">
                  <c:v>222</c:v>
                </c:pt>
                <c:pt idx="9599">
                  <c:v>227</c:v>
                </c:pt>
                <c:pt idx="9600">
                  <c:v>223</c:v>
                </c:pt>
                <c:pt idx="9601">
                  <c:v>208</c:v>
                </c:pt>
                <c:pt idx="9602">
                  <c:v>227</c:v>
                </c:pt>
                <c:pt idx="9603">
                  <c:v>205</c:v>
                </c:pt>
                <c:pt idx="9604">
                  <c:v>205</c:v>
                </c:pt>
                <c:pt idx="9605">
                  <c:v>213</c:v>
                </c:pt>
                <c:pt idx="9606">
                  <c:v>218</c:v>
                </c:pt>
                <c:pt idx="9607">
                  <c:v>218</c:v>
                </c:pt>
                <c:pt idx="9608">
                  <c:v>205</c:v>
                </c:pt>
                <c:pt idx="9609">
                  <c:v>212</c:v>
                </c:pt>
                <c:pt idx="9610">
                  <c:v>210</c:v>
                </c:pt>
                <c:pt idx="9611">
                  <c:v>217</c:v>
                </c:pt>
                <c:pt idx="9612">
                  <c:v>205</c:v>
                </c:pt>
                <c:pt idx="9613">
                  <c:v>222</c:v>
                </c:pt>
                <c:pt idx="9614">
                  <c:v>212</c:v>
                </c:pt>
                <c:pt idx="9615">
                  <c:v>232</c:v>
                </c:pt>
                <c:pt idx="9616">
                  <c:v>227</c:v>
                </c:pt>
                <c:pt idx="9617">
                  <c:v>234</c:v>
                </c:pt>
                <c:pt idx="9618">
                  <c:v>232</c:v>
                </c:pt>
                <c:pt idx="9619">
                  <c:v>233</c:v>
                </c:pt>
                <c:pt idx="9620">
                  <c:v>231</c:v>
                </c:pt>
                <c:pt idx="9621">
                  <c:v>235</c:v>
                </c:pt>
                <c:pt idx="9622">
                  <c:v>240</c:v>
                </c:pt>
                <c:pt idx="9623">
                  <c:v>229</c:v>
                </c:pt>
                <c:pt idx="9624">
                  <c:v>236</c:v>
                </c:pt>
                <c:pt idx="9625">
                  <c:v>233</c:v>
                </c:pt>
                <c:pt idx="9626">
                  <c:v>218</c:v>
                </c:pt>
                <c:pt idx="9627">
                  <c:v>231</c:v>
                </c:pt>
                <c:pt idx="9628">
                  <c:v>225</c:v>
                </c:pt>
                <c:pt idx="9629">
                  <c:v>223</c:v>
                </c:pt>
                <c:pt idx="9630">
                  <c:v>215</c:v>
                </c:pt>
                <c:pt idx="9631">
                  <c:v>220</c:v>
                </c:pt>
                <c:pt idx="9632">
                  <c:v>213</c:v>
                </c:pt>
                <c:pt idx="9633">
                  <c:v>211</c:v>
                </c:pt>
                <c:pt idx="9634">
                  <c:v>210</c:v>
                </c:pt>
                <c:pt idx="9635">
                  <c:v>211</c:v>
                </c:pt>
                <c:pt idx="9636">
                  <c:v>215</c:v>
                </c:pt>
                <c:pt idx="9637">
                  <c:v>225</c:v>
                </c:pt>
                <c:pt idx="9638">
                  <c:v>218</c:v>
                </c:pt>
                <c:pt idx="9639">
                  <c:v>217</c:v>
                </c:pt>
                <c:pt idx="9640">
                  <c:v>224</c:v>
                </c:pt>
                <c:pt idx="9641">
                  <c:v>223</c:v>
                </c:pt>
                <c:pt idx="9642">
                  <c:v>222</c:v>
                </c:pt>
                <c:pt idx="9643">
                  <c:v>211</c:v>
                </c:pt>
                <c:pt idx="9644">
                  <c:v>225</c:v>
                </c:pt>
                <c:pt idx="9645">
                  <c:v>221</c:v>
                </c:pt>
                <c:pt idx="9646">
                  <c:v>221</c:v>
                </c:pt>
                <c:pt idx="9647">
                  <c:v>221</c:v>
                </c:pt>
                <c:pt idx="9648">
                  <c:v>231</c:v>
                </c:pt>
                <c:pt idx="9649">
                  <c:v>228</c:v>
                </c:pt>
                <c:pt idx="9650">
                  <c:v>227</c:v>
                </c:pt>
                <c:pt idx="9651">
                  <c:v>227</c:v>
                </c:pt>
                <c:pt idx="9652">
                  <c:v>207</c:v>
                </c:pt>
                <c:pt idx="9653">
                  <c:v>209</c:v>
                </c:pt>
                <c:pt idx="9654">
                  <c:v>213</c:v>
                </c:pt>
                <c:pt idx="9655">
                  <c:v>215</c:v>
                </c:pt>
                <c:pt idx="9656">
                  <c:v>224</c:v>
                </c:pt>
                <c:pt idx="9657">
                  <c:v>217</c:v>
                </c:pt>
                <c:pt idx="9658">
                  <c:v>221</c:v>
                </c:pt>
                <c:pt idx="9659">
                  <c:v>203</c:v>
                </c:pt>
                <c:pt idx="9660">
                  <c:v>214</c:v>
                </c:pt>
                <c:pt idx="9661">
                  <c:v>203</c:v>
                </c:pt>
                <c:pt idx="9662">
                  <c:v>210</c:v>
                </c:pt>
                <c:pt idx="9663">
                  <c:v>212</c:v>
                </c:pt>
                <c:pt idx="9664">
                  <c:v>219</c:v>
                </c:pt>
                <c:pt idx="9665">
                  <c:v>210</c:v>
                </c:pt>
                <c:pt idx="9666">
                  <c:v>207</c:v>
                </c:pt>
                <c:pt idx="9667">
                  <c:v>208</c:v>
                </c:pt>
                <c:pt idx="9668">
                  <c:v>206</c:v>
                </c:pt>
                <c:pt idx="9669">
                  <c:v>213</c:v>
                </c:pt>
                <c:pt idx="9670">
                  <c:v>210</c:v>
                </c:pt>
                <c:pt idx="9671">
                  <c:v>209</c:v>
                </c:pt>
                <c:pt idx="9672">
                  <c:v>214</c:v>
                </c:pt>
                <c:pt idx="9673">
                  <c:v>209</c:v>
                </c:pt>
                <c:pt idx="9674">
                  <c:v>199</c:v>
                </c:pt>
                <c:pt idx="9675">
                  <c:v>206</c:v>
                </c:pt>
                <c:pt idx="9676">
                  <c:v>210</c:v>
                </c:pt>
                <c:pt idx="9677">
                  <c:v>203</c:v>
                </c:pt>
                <c:pt idx="9678">
                  <c:v>192</c:v>
                </c:pt>
                <c:pt idx="9679">
                  <c:v>203</c:v>
                </c:pt>
                <c:pt idx="9680">
                  <c:v>208</c:v>
                </c:pt>
                <c:pt idx="9681">
                  <c:v>211</c:v>
                </c:pt>
                <c:pt idx="9682">
                  <c:v>223</c:v>
                </c:pt>
                <c:pt idx="9683">
                  <c:v>222</c:v>
                </c:pt>
                <c:pt idx="9684">
                  <c:v>202</c:v>
                </c:pt>
                <c:pt idx="9685">
                  <c:v>219</c:v>
                </c:pt>
                <c:pt idx="9686">
                  <c:v>219</c:v>
                </c:pt>
                <c:pt idx="9687">
                  <c:v>197</c:v>
                </c:pt>
                <c:pt idx="9688">
                  <c:v>207</c:v>
                </c:pt>
                <c:pt idx="9689">
                  <c:v>209</c:v>
                </c:pt>
                <c:pt idx="9690">
                  <c:v>211</c:v>
                </c:pt>
                <c:pt idx="9691">
                  <c:v>219</c:v>
                </c:pt>
                <c:pt idx="9692">
                  <c:v>212</c:v>
                </c:pt>
                <c:pt idx="9693">
                  <c:v>218</c:v>
                </c:pt>
                <c:pt idx="9694">
                  <c:v>203</c:v>
                </c:pt>
                <c:pt idx="9695">
                  <c:v>214</c:v>
                </c:pt>
                <c:pt idx="9696">
                  <c:v>190</c:v>
                </c:pt>
                <c:pt idx="9697">
                  <c:v>196</c:v>
                </c:pt>
                <c:pt idx="9698">
                  <c:v>189</c:v>
                </c:pt>
                <c:pt idx="9699">
                  <c:v>195</c:v>
                </c:pt>
                <c:pt idx="9700">
                  <c:v>197</c:v>
                </c:pt>
                <c:pt idx="9701">
                  <c:v>201</c:v>
                </c:pt>
                <c:pt idx="9702">
                  <c:v>193</c:v>
                </c:pt>
                <c:pt idx="9703">
                  <c:v>203</c:v>
                </c:pt>
                <c:pt idx="9704">
                  <c:v>203</c:v>
                </c:pt>
                <c:pt idx="9705">
                  <c:v>205</c:v>
                </c:pt>
                <c:pt idx="9706">
                  <c:v>203</c:v>
                </c:pt>
                <c:pt idx="9707">
                  <c:v>196</c:v>
                </c:pt>
                <c:pt idx="9708">
                  <c:v>198</c:v>
                </c:pt>
                <c:pt idx="9709">
                  <c:v>201</c:v>
                </c:pt>
                <c:pt idx="9710">
                  <c:v>204</c:v>
                </c:pt>
                <c:pt idx="9711">
                  <c:v>202</c:v>
                </c:pt>
                <c:pt idx="9712">
                  <c:v>199</c:v>
                </c:pt>
                <c:pt idx="9713">
                  <c:v>205</c:v>
                </c:pt>
                <c:pt idx="9714">
                  <c:v>192</c:v>
                </c:pt>
                <c:pt idx="9715">
                  <c:v>189</c:v>
                </c:pt>
                <c:pt idx="9716">
                  <c:v>193</c:v>
                </c:pt>
                <c:pt idx="9717">
                  <c:v>201</c:v>
                </c:pt>
                <c:pt idx="9718">
                  <c:v>209</c:v>
                </c:pt>
                <c:pt idx="9719">
                  <c:v>208</c:v>
                </c:pt>
                <c:pt idx="9720">
                  <c:v>222</c:v>
                </c:pt>
                <c:pt idx="9721">
                  <c:v>210</c:v>
                </c:pt>
                <c:pt idx="9722">
                  <c:v>187</c:v>
                </c:pt>
                <c:pt idx="9723">
                  <c:v>189</c:v>
                </c:pt>
                <c:pt idx="9724">
                  <c:v>200</c:v>
                </c:pt>
                <c:pt idx="9725">
                  <c:v>202</c:v>
                </c:pt>
                <c:pt idx="9726">
                  <c:v>198</c:v>
                </c:pt>
                <c:pt idx="9727">
                  <c:v>194</c:v>
                </c:pt>
                <c:pt idx="9728">
                  <c:v>207</c:v>
                </c:pt>
                <c:pt idx="9729">
                  <c:v>205</c:v>
                </c:pt>
                <c:pt idx="9730">
                  <c:v>206</c:v>
                </c:pt>
                <c:pt idx="9731">
                  <c:v>208</c:v>
                </c:pt>
                <c:pt idx="9732">
                  <c:v>210</c:v>
                </c:pt>
                <c:pt idx="9733">
                  <c:v>206</c:v>
                </c:pt>
                <c:pt idx="9734">
                  <c:v>215</c:v>
                </c:pt>
                <c:pt idx="9735">
                  <c:v>216</c:v>
                </c:pt>
                <c:pt idx="9736">
                  <c:v>212</c:v>
                </c:pt>
                <c:pt idx="9737">
                  <c:v>205</c:v>
                </c:pt>
                <c:pt idx="9738">
                  <c:v>218</c:v>
                </c:pt>
                <c:pt idx="9739">
                  <c:v>215</c:v>
                </c:pt>
                <c:pt idx="9740">
                  <c:v>230</c:v>
                </c:pt>
                <c:pt idx="9741">
                  <c:v>229</c:v>
                </c:pt>
                <c:pt idx="9742">
                  <c:v>224</c:v>
                </c:pt>
                <c:pt idx="9743">
                  <c:v>219</c:v>
                </c:pt>
                <c:pt idx="9744">
                  <c:v>222</c:v>
                </c:pt>
                <c:pt idx="9745">
                  <c:v>235</c:v>
                </c:pt>
                <c:pt idx="9746">
                  <c:v>236</c:v>
                </c:pt>
                <c:pt idx="9747">
                  <c:v>231</c:v>
                </c:pt>
                <c:pt idx="9748">
                  <c:v>226</c:v>
                </c:pt>
                <c:pt idx="9749">
                  <c:v>239</c:v>
                </c:pt>
                <c:pt idx="9750">
                  <c:v>220</c:v>
                </c:pt>
                <c:pt idx="9751">
                  <c:v>221</c:v>
                </c:pt>
                <c:pt idx="9752">
                  <c:v>221</c:v>
                </c:pt>
                <c:pt idx="9753">
                  <c:v>219</c:v>
                </c:pt>
                <c:pt idx="9754">
                  <c:v>218</c:v>
                </c:pt>
                <c:pt idx="9755">
                  <c:v>225</c:v>
                </c:pt>
                <c:pt idx="9756">
                  <c:v>233</c:v>
                </c:pt>
                <c:pt idx="9757">
                  <c:v>226</c:v>
                </c:pt>
                <c:pt idx="9758">
                  <c:v>230</c:v>
                </c:pt>
                <c:pt idx="9759">
                  <c:v>225</c:v>
                </c:pt>
                <c:pt idx="9760">
                  <c:v>219</c:v>
                </c:pt>
                <c:pt idx="9761">
                  <c:v>214</c:v>
                </c:pt>
                <c:pt idx="9762">
                  <c:v>209</c:v>
                </c:pt>
                <c:pt idx="9763">
                  <c:v>214</c:v>
                </c:pt>
                <c:pt idx="9764">
                  <c:v>202</c:v>
                </c:pt>
                <c:pt idx="9765">
                  <c:v>224</c:v>
                </c:pt>
                <c:pt idx="9766">
                  <c:v>214</c:v>
                </c:pt>
                <c:pt idx="9767">
                  <c:v>217</c:v>
                </c:pt>
                <c:pt idx="9768">
                  <c:v>213</c:v>
                </c:pt>
                <c:pt idx="9769">
                  <c:v>209</c:v>
                </c:pt>
                <c:pt idx="9770">
                  <c:v>223</c:v>
                </c:pt>
                <c:pt idx="9771">
                  <c:v>216</c:v>
                </c:pt>
                <c:pt idx="9772">
                  <c:v>217</c:v>
                </c:pt>
                <c:pt idx="9773">
                  <c:v>224</c:v>
                </c:pt>
                <c:pt idx="9774">
                  <c:v>218</c:v>
                </c:pt>
                <c:pt idx="9775">
                  <c:v>211</c:v>
                </c:pt>
                <c:pt idx="9776">
                  <c:v>230</c:v>
                </c:pt>
                <c:pt idx="9777">
                  <c:v>232</c:v>
                </c:pt>
                <c:pt idx="9778">
                  <c:v>232</c:v>
                </c:pt>
                <c:pt idx="9779">
                  <c:v>223</c:v>
                </c:pt>
                <c:pt idx="9780">
                  <c:v>221</c:v>
                </c:pt>
                <c:pt idx="9781">
                  <c:v>226</c:v>
                </c:pt>
                <c:pt idx="9782">
                  <c:v>231</c:v>
                </c:pt>
                <c:pt idx="9783">
                  <c:v>224</c:v>
                </c:pt>
                <c:pt idx="9784">
                  <c:v>224</c:v>
                </c:pt>
                <c:pt idx="9785">
                  <c:v>225</c:v>
                </c:pt>
                <c:pt idx="9786">
                  <c:v>223</c:v>
                </c:pt>
                <c:pt idx="9787">
                  <c:v>224</c:v>
                </c:pt>
                <c:pt idx="9788">
                  <c:v>223</c:v>
                </c:pt>
                <c:pt idx="9789">
                  <c:v>229</c:v>
                </c:pt>
                <c:pt idx="9790">
                  <c:v>229</c:v>
                </c:pt>
                <c:pt idx="9791">
                  <c:v>236</c:v>
                </c:pt>
                <c:pt idx="9792">
                  <c:v>221</c:v>
                </c:pt>
                <c:pt idx="9793">
                  <c:v>220</c:v>
                </c:pt>
                <c:pt idx="9794">
                  <c:v>218</c:v>
                </c:pt>
                <c:pt idx="9795">
                  <c:v>216</c:v>
                </c:pt>
                <c:pt idx="9796">
                  <c:v>211</c:v>
                </c:pt>
                <c:pt idx="9797">
                  <c:v>217</c:v>
                </c:pt>
                <c:pt idx="9798">
                  <c:v>217</c:v>
                </c:pt>
                <c:pt idx="9799">
                  <c:v>219</c:v>
                </c:pt>
                <c:pt idx="9800">
                  <c:v>227</c:v>
                </c:pt>
                <c:pt idx="9801">
                  <c:v>231</c:v>
                </c:pt>
                <c:pt idx="9802">
                  <c:v>222</c:v>
                </c:pt>
                <c:pt idx="9803">
                  <c:v>214</c:v>
                </c:pt>
                <c:pt idx="9804">
                  <c:v>220</c:v>
                </c:pt>
                <c:pt idx="9805">
                  <c:v>216</c:v>
                </c:pt>
                <c:pt idx="9806">
                  <c:v>216</c:v>
                </c:pt>
                <c:pt idx="9807">
                  <c:v>201</c:v>
                </c:pt>
                <c:pt idx="9808">
                  <c:v>204</c:v>
                </c:pt>
                <c:pt idx="9809">
                  <c:v>212</c:v>
                </c:pt>
                <c:pt idx="9810">
                  <c:v>213</c:v>
                </c:pt>
                <c:pt idx="9811">
                  <c:v>211</c:v>
                </c:pt>
                <c:pt idx="9812">
                  <c:v>212</c:v>
                </c:pt>
                <c:pt idx="9813">
                  <c:v>204</c:v>
                </c:pt>
                <c:pt idx="9814">
                  <c:v>205</c:v>
                </c:pt>
                <c:pt idx="9815">
                  <c:v>215</c:v>
                </c:pt>
                <c:pt idx="9816">
                  <c:v>221</c:v>
                </c:pt>
                <c:pt idx="9817">
                  <c:v>213</c:v>
                </c:pt>
                <c:pt idx="9818">
                  <c:v>210</c:v>
                </c:pt>
                <c:pt idx="9819">
                  <c:v>208</c:v>
                </c:pt>
                <c:pt idx="9820">
                  <c:v>207</c:v>
                </c:pt>
                <c:pt idx="9821">
                  <c:v>196</c:v>
                </c:pt>
                <c:pt idx="9822">
                  <c:v>197</c:v>
                </c:pt>
                <c:pt idx="9823">
                  <c:v>196</c:v>
                </c:pt>
                <c:pt idx="9824">
                  <c:v>211</c:v>
                </c:pt>
                <c:pt idx="9825">
                  <c:v>215</c:v>
                </c:pt>
                <c:pt idx="9826">
                  <c:v>205</c:v>
                </c:pt>
                <c:pt idx="9827">
                  <c:v>214</c:v>
                </c:pt>
                <c:pt idx="9828">
                  <c:v>215</c:v>
                </c:pt>
                <c:pt idx="9829">
                  <c:v>214</c:v>
                </c:pt>
                <c:pt idx="9830">
                  <c:v>215</c:v>
                </c:pt>
                <c:pt idx="9831">
                  <c:v>202</c:v>
                </c:pt>
                <c:pt idx="9832">
                  <c:v>216</c:v>
                </c:pt>
                <c:pt idx="9833">
                  <c:v>207</c:v>
                </c:pt>
                <c:pt idx="9834">
                  <c:v>217</c:v>
                </c:pt>
                <c:pt idx="9835">
                  <c:v>212</c:v>
                </c:pt>
                <c:pt idx="9836">
                  <c:v>226</c:v>
                </c:pt>
                <c:pt idx="9837">
                  <c:v>216</c:v>
                </c:pt>
                <c:pt idx="9838">
                  <c:v>214</c:v>
                </c:pt>
                <c:pt idx="9839">
                  <c:v>212</c:v>
                </c:pt>
                <c:pt idx="9840">
                  <c:v>207</c:v>
                </c:pt>
                <c:pt idx="9841">
                  <c:v>208</c:v>
                </c:pt>
                <c:pt idx="9842">
                  <c:v>200</c:v>
                </c:pt>
                <c:pt idx="9843">
                  <c:v>215</c:v>
                </c:pt>
                <c:pt idx="9844">
                  <c:v>210</c:v>
                </c:pt>
                <c:pt idx="9845">
                  <c:v>205</c:v>
                </c:pt>
                <c:pt idx="9846">
                  <c:v>195</c:v>
                </c:pt>
                <c:pt idx="9847">
                  <c:v>194</c:v>
                </c:pt>
                <c:pt idx="9848">
                  <c:v>205</c:v>
                </c:pt>
                <c:pt idx="9849">
                  <c:v>202</c:v>
                </c:pt>
                <c:pt idx="9850">
                  <c:v>203</c:v>
                </c:pt>
                <c:pt idx="9851">
                  <c:v>209</c:v>
                </c:pt>
                <c:pt idx="9852">
                  <c:v>206</c:v>
                </c:pt>
                <c:pt idx="9853">
                  <c:v>210</c:v>
                </c:pt>
                <c:pt idx="9854">
                  <c:v>216</c:v>
                </c:pt>
                <c:pt idx="9855">
                  <c:v>205</c:v>
                </c:pt>
                <c:pt idx="9856">
                  <c:v>205</c:v>
                </c:pt>
                <c:pt idx="9857">
                  <c:v>205</c:v>
                </c:pt>
                <c:pt idx="9858">
                  <c:v>202</c:v>
                </c:pt>
                <c:pt idx="9859">
                  <c:v>207</c:v>
                </c:pt>
                <c:pt idx="9860">
                  <c:v>206</c:v>
                </c:pt>
                <c:pt idx="9861">
                  <c:v>215</c:v>
                </c:pt>
                <c:pt idx="9862">
                  <c:v>206</c:v>
                </c:pt>
                <c:pt idx="9863">
                  <c:v>207</c:v>
                </c:pt>
                <c:pt idx="9864">
                  <c:v>205</c:v>
                </c:pt>
                <c:pt idx="9865">
                  <c:v>199</c:v>
                </c:pt>
                <c:pt idx="9866">
                  <c:v>206</c:v>
                </c:pt>
                <c:pt idx="9867">
                  <c:v>222</c:v>
                </c:pt>
                <c:pt idx="9868">
                  <c:v>211</c:v>
                </c:pt>
                <c:pt idx="9869">
                  <c:v>220</c:v>
                </c:pt>
                <c:pt idx="9870">
                  <c:v>212</c:v>
                </c:pt>
                <c:pt idx="9871">
                  <c:v>195</c:v>
                </c:pt>
                <c:pt idx="9872">
                  <c:v>199</c:v>
                </c:pt>
                <c:pt idx="9873">
                  <c:v>207</c:v>
                </c:pt>
                <c:pt idx="9874">
                  <c:v>216</c:v>
                </c:pt>
                <c:pt idx="9875">
                  <c:v>207</c:v>
                </c:pt>
                <c:pt idx="9876">
                  <c:v>212</c:v>
                </c:pt>
                <c:pt idx="9877">
                  <c:v>216</c:v>
                </c:pt>
                <c:pt idx="9878">
                  <c:v>218</c:v>
                </c:pt>
                <c:pt idx="9879">
                  <c:v>220</c:v>
                </c:pt>
                <c:pt idx="9880">
                  <c:v>222</c:v>
                </c:pt>
                <c:pt idx="9881">
                  <c:v>207</c:v>
                </c:pt>
                <c:pt idx="9882">
                  <c:v>216</c:v>
                </c:pt>
                <c:pt idx="9883">
                  <c:v>200</c:v>
                </c:pt>
                <c:pt idx="9884">
                  <c:v>219</c:v>
                </c:pt>
                <c:pt idx="9885">
                  <c:v>220</c:v>
                </c:pt>
                <c:pt idx="9886">
                  <c:v>213</c:v>
                </c:pt>
                <c:pt idx="9887">
                  <c:v>217</c:v>
                </c:pt>
                <c:pt idx="9888">
                  <c:v>227</c:v>
                </c:pt>
                <c:pt idx="9889">
                  <c:v>235</c:v>
                </c:pt>
                <c:pt idx="9890">
                  <c:v>220</c:v>
                </c:pt>
                <c:pt idx="9891">
                  <c:v>215</c:v>
                </c:pt>
                <c:pt idx="9892">
                  <c:v>213</c:v>
                </c:pt>
                <c:pt idx="9893">
                  <c:v>223</c:v>
                </c:pt>
                <c:pt idx="9894">
                  <c:v>208</c:v>
                </c:pt>
                <c:pt idx="9895">
                  <c:v>210</c:v>
                </c:pt>
                <c:pt idx="9896">
                  <c:v>228</c:v>
                </c:pt>
                <c:pt idx="9897">
                  <c:v>220</c:v>
                </c:pt>
                <c:pt idx="9898">
                  <c:v>217</c:v>
                </c:pt>
                <c:pt idx="9899">
                  <c:v>211</c:v>
                </c:pt>
                <c:pt idx="9900">
                  <c:v>220</c:v>
                </c:pt>
                <c:pt idx="9901">
                  <c:v>209</c:v>
                </c:pt>
                <c:pt idx="9902">
                  <c:v>202</c:v>
                </c:pt>
                <c:pt idx="9903">
                  <c:v>214</c:v>
                </c:pt>
                <c:pt idx="9904">
                  <c:v>226</c:v>
                </c:pt>
                <c:pt idx="9905">
                  <c:v>212</c:v>
                </c:pt>
                <c:pt idx="9906">
                  <c:v>234</c:v>
                </c:pt>
                <c:pt idx="9907">
                  <c:v>231</c:v>
                </c:pt>
                <c:pt idx="9908">
                  <c:v>225</c:v>
                </c:pt>
                <c:pt idx="9909">
                  <c:v>224</c:v>
                </c:pt>
                <c:pt idx="9910">
                  <c:v>227</c:v>
                </c:pt>
                <c:pt idx="9911">
                  <c:v>234</c:v>
                </c:pt>
                <c:pt idx="9912">
                  <c:v>238</c:v>
                </c:pt>
                <c:pt idx="9913">
                  <c:v>231</c:v>
                </c:pt>
                <c:pt idx="9914">
                  <c:v>235</c:v>
                </c:pt>
                <c:pt idx="9915">
                  <c:v>229</c:v>
                </c:pt>
                <c:pt idx="9916">
                  <c:v>218</c:v>
                </c:pt>
                <c:pt idx="9917">
                  <c:v>227</c:v>
                </c:pt>
                <c:pt idx="9918">
                  <c:v>234</c:v>
                </c:pt>
                <c:pt idx="9919">
                  <c:v>245</c:v>
                </c:pt>
                <c:pt idx="9920">
                  <c:v>244</c:v>
                </c:pt>
                <c:pt idx="9921">
                  <c:v>235</c:v>
                </c:pt>
                <c:pt idx="9922">
                  <c:v>235</c:v>
                </c:pt>
                <c:pt idx="9923">
                  <c:v>238</c:v>
                </c:pt>
                <c:pt idx="9924">
                  <c:v>249</c:v>
                </c:pt>
                <c:pt idx="9925">
                  <c:v>229</c:v>
                </c:pt>
                <c:pt idx="9926">
                  <c:v>222</c:v>
                </c:pt>
                <c:pt idx="9927">
                  <c:v>220</c:v>
                </c:pt>
                <c:pt idx="9928">
                  <c:v>236</c:v>
                </c:pt>
                <c:pt idx="9929">
                  <c:v>240</c:v>
                </c:pt>
                <c:pt idx="9930">
                  <c:v>216</c:v>
                </c:pt>
                <c:pt idx="9931">
                  <c:v>242</c:v>
                </c:pt>
                <c:pt idx="9932">
                  <c:v>225</c:v>
                </c:pt>
                <c:pt idx="9933">
                  <c:v>229</c:v>
                </c:pt>
                <c:pt idx="9934">
                  <c:v>234</c:v>
                </c:pt>
                <c:pt idx="9935">
                  <c:v>227</c:v>
                </c:pt>
                <c:pt idx="9936">
                  <c:v>225</c:v>
                </c:pt>
                <c:pt idx="9937">
                  <c:v>224</c:v>
                </c:pt>
                <c:pt idx="9938">
                  <c:v>216</c:v>
                </c:pt>
                <c:pt idx="9939">
                  <c:v>219</c:v>
                </c:pt>
                <c:pt idx="9940">
                  <c:v>223</c:v>
                </c:pt>
                <c:pt idx="9941">
                  <c:v>223</c:v>
                </c:pt>
                <c:pt idx="9942">
                  <c:v>229</c:v>
                </c:pt>
                <c:pt idx="9943">
                  <c:v>220</c:v>
                </c:pt>
                <c:pt idx="9944">
                  <c:v>234</c:v>
                </c:pt>
                <c:pt idx="9945">
                  <c:v>230</c:v>
                </c:pt>
                <c:pt idx="9946">
                  <c:v>218</c:v>
                </c:pt>
                <c:pt idx="9947">
                  <c:v>217</c:v>
                </c:pt>
                <c:pt idx="9948">
                  <c:v>213</c:v>
                </c:pt>
                <c:pt idx="9949">
                  <c:v>211</c:v>
                </c:pt>
                <c:pt idx="9950">
                  <c:v>209</c:v>
                </c:pt>
                <c:pt idx="9951">
                  <c:v>211</c:v>
                </c:pt>
                <c:pt idx="9952">
                  <c:v>210</c:v>
                </c:pt>
                <c:pt idx="9953">
                  <c:v>201</c:v>
                </c:pt>
                <c:pt idx="9954">
                  <c:v>215</c:v>
                </c:pt>
                <c:pt idx="9955">
                  <c:v>212</c:v>
                </c:pt>
                <c:pt idx="9956">
                  <c:v>219</c:v>
                </c:pt>
                <c:pt idx="9957">
                  <c:v>216</c:v>
                </c:pt>
                <c:pt idx="9958">
                  <c:v>220</c:v>
                </c:pt>
                <c:pt idx="9959">
                  <c:v>220</c:v>
                </c:pt>
                <c:pt idx="9960">
                  <c:v>207</c:v>
                </c:pt>
                <c:pt idx="9961">
                  <c:v>221</c:v>
                </c:pt>
                <c:pt idx="9962">
                  <c:v>205</c:v>
                </c:pt>
                <c:pt idx="9963">
                  <c:v>204</c:v>
                </c:pt>
                <c:pt idx="9964">
                  <c:v>203</c:v>
                </c:pt>
                <c:pt idx="9965">
                  <c:v>202</c:v>
                </c:pt>
                <c:pt idx="9966">
                  <c:v>215</c:v>
                </c:pt>
                <c:pt idx="9967">
                  <c:v>206</c:v>
                </c:pt>
                <c:pt idx="9968">
                  <c:v>194</c:v>
                </c:pt>
                <c:pt idx="9969">
                  <c:v>205</c:v>
                </c:pt>
                <c:pt idx="9970">
                  <c:v>202</c:v>
                </c:pt>
                <c:pt idx="9971">
                  <c:v>205</c:v>
                </c:pt>
                <c:pt idx="9972">
                  <c:v>200</c:v>
                </c:pt>
                <c:pt idx="9973">
                  <c:v>218</c:v>
                </c:pt>
                <c:pt idx="9974">
                  <c:v>202</c:v>
                </c:pt>
                <c:pt idx="9975">
                  <c:v>202</c:v>
                </c:pt>
                <c:pt idx="9976">
                  <c:v>204</c:v>
                </c:pt>
                <c:pt idx="9977">
                  <c:v>202</c:v>
                </c:pt>
                <c:pt idx="9978">
                  <c:v>200</c:v>
                </c:pt>
                <c:pt idx="9979">
                  <c:v>197</c:v>
                </c:pt>
                <c:pt idx="9980">
                  <c:v>197</c:v>
                </c:pt>
                <c:pt idx="9981">
                  <c:v>200</c:v>
                </c:pt>
                <c:pt idx="9982">
                  <c:v>217</c:v>
                </c:pt>
                <c:pt idx="9983">
                  <c:v>221</c:v>
                </c:pt>
                <c:pt idx="9984">
                  <c:v>227</c:v>
                </c:pt>
                <c:pt idx="9985">
                  <c:v>215</c:v>
                </c:pt>
                <c:pt idx="9986">
                  <c:v>219</c:v>
                </c:pt>
                <c:pt idx="9987">
                  <c:v>214</c:v>
                </c:pt>
                <c:pt idx="9988">
                  <c:v>227</c:v>
                </c:pt>
                <c:pt idx="9989">
                  <c:v>219</c:v>
                </c:pt>
                <c:pt idx="9990">
                  <c:v>216</c:v>
                </c:pt>
                <c:pt idx="9991">
                  <c:v>219</c:v>
                </c:pt>
                <c:pt idx="9992">
                  <c:v>221</c:v>
                </c:pt>
                <c:pt idx="9993">
                  <c:v>209</c:v>
                </c:pt>
                <c:pt idx="9994">
                  <c:v>221</c:v>
                </c:pt>
                <c:pt idx="9995">
                  <c:v>206</c:v>
                </c:pt>
                <c:pt idx="9996">
                  <c:v>195</c:v>
                </c:pt>
                <c:pt idx="9997">
                  <c:v>210</c:v>
                </c:pt>
                <c:pt idx="9998">
                  <c:v>201</c:v>
                </c:pt>
                <c:pt idx="9999">
                  <c:v>208</c:v>
                </c:pt>
                <c:pt idx="10000">
                  <c:v>216</c:v>
                </c:pt>
                <c:pt idx="10001">
                  <c:v>207</c:v>
                </c:pt>
                <c:pt idx="10002">
                  <c:v>204</c:v>
                </c:pt>
                <c:pt idx="10003">
                  <c:v>214</c:v>
                </c:pt>
                <c:pt idx="10004">
                  <c:v>217</c:v>
                </c:pt>
                <c:pt idx="10005">
                  <c:v>221</c:v>
                </c:pt>
                <c:pt idx="10006">
                  <c:v>212</c:v>
                </c:pt>
                <c:pt idx="10007">
                  <c:v>209</c:v>
                </c:pt>
                <c:pt idx="10008">
                  <c:v>204</c:v>
                </c:pt>
                <c:pt idx="10009">
                  <c:v>219</c:v>
                </c:pt>
                <c:pt idx="10010">
                  <c:v>211</c:v>
                </c:pt>
                <c:pt idx="10011">
                  <c:v>218</c:v>
                </c:pt>
                <c:pt idx="10012">
                  <c:v>213</c:v>
                </c:pt>
                <c:pt idx="10013">
                  <c:v>215</c:v>
                </c:pt>
                <c:pt idx="10014">
                  <c:v>209</c:v>
                </c:pt>
                <c:pt idx="10015">
                  <c:v>196</c:v>
                </c:pt>
                <c:pt idx="10016">
                  <c:v>198</c:v>
                </c:pt>
                <c:pt idx="10017">
                  <c:v>208</c:v>
                </c:pt>
                <c:pt idx="10018">
                  <c:v>219</c:v>
                </c:pt>
                <c:pt idx="10019">
                  <c:v>208</c:v>
                </c:pt>
                <c:pt idx="10020">
                  <c:v>219</c:v>
                </c:pt>
                <c:pt idx="10021">
                  <c:v>227</c:v>
                </c:pt>
                <c:pt idx="10022">
                  <c:v>214</c:v>
                </c:pt>
                <c:pt idx="10023">
                  <c:v>210</c:v>
                </c:pt>
                <c:pt idx="10024">
                  <c:v>200</c:v>
                </c:pt>
                <c:pt idx="10025">
                  <c:v>198</c:v>
                </c:pt>
                <c:pt idx="10026">
                  <c:v>192</c:v>
                </c:pt>
                <c:pt idx="10027">
                  <c:v>210</c:v>
                </c:pt>
                <c:pt idx="10028">
                  <c:v>196</c:v>
                </c:pt>
                <c:pt idx="10029">
                  <c:v>195</c:v>
                </c:pt>
                <c:pt idx="10030">
                  <c:v>201</c:v>
                </c:pt>
                <c:pt idx="10031">
                  <c:v>193</c:v>
                </c:pt>
                <c:pt idx="10032">
                  <c:v>192</c:v>
                </c:pt>
                <c:pt idx="10033">
                  <c:v>191</c:v>
                </c:pt>
                <c:pt idx="10034">
                  <c:v>202</c:v>
                </c:pt>
                <c:pt idx="10035">
                  <c:v>204</c:v>
                </c:pt>
                <c:pt idx="10036">
                  <c:v>214</c:v>
                </c:pt>
                <c:pt idx="10037">
                  <c:v>212</c:v>
                </c:pt>
                <c:pt idx="10038">
                  <c:v>202</c:v>
                </c:pt>
                <c:pt idx="10039">
                  <c:v>203</c:v>
                </c:pt>
                <c:pt idx="10040">
                  <c:v>217</c:v>
                </c:pt>
                <c:pt idx="10041">
                  <c:v>210</c:v>
                </c:pt>
                <c:pt idx="10042">
                  <c:v>221</c:v>
                </c:pt>
                <c:pt idx="10043">
                  <c:v>227</c:v>
                </c:pt>
                <c:pt idx="10044">
                  <c:v>221</c:v>
                </c:pt>
                <c:pt idx="10045">
                  <c:v>222</c:v>
                </c:pt>
                <c:pt idx="10046">
                  <c:v>220</c:v>
                </c:pt>
                <c:pt idx="10047">
                  <c:v>223</c:v>
                </c:pt>
                <c:pt idx="10048">
                  <c:v>236</c:v>
                </c:pt>
                <c:pt idx="10049">
                  <c:v>229</c:v>
                </c:pt>
                <c:pt idx="10050">
                  <c:v>222</c:v>
                </c:pt>
                <c:pt idx="10051">
                  <c:v>222</c:v>
                </c:pt>
                <c:pt idx="10052">
                  <c:v>229</c:v>
                </c:pt>
                <c:pt idx="10053">
                  <c:v>227</c:v>
                </c:pt>
                <c:pt idx="10054">
                  <c:v>223</c:v>
                </c:pt>
                <c:pt idx="10055">
                  <c:v>224</c:v>
                </c:pt>
                <c:pt idx="10056">
                  <c:v>230</c:v>
                </c:pt>
                <c:pt idx="10057">
                  <c:v>227</c:v>
                </c:pt>
                <c:pt idx="10058">
                  <c:v>223</c:v>
                </c:pt>
                <c:pt idx="10059">
                  <c:v>217</c:v>
                </c:pt>
                <c:pt idx="10060">
                  <c:v>223</c:v>
                </c:pt>
                <c:pt idx="10061">
                  <c:v>213</c:v>
                </c:pt>
                <c:pt idx="10062">
                  <c:v>221</c:v>
                </c:pt>
                <c:pt idx="10063">
                  <c:v>237</c:v>
                </c:pt>
                <c:pt idx="10064">
                  <c:v>219</c:v>
                </c:pt>
                <c:pt idx="10065">
                  <c:v>221</c:v>
                </c:pt>
                <c:pt idx="10066">
                  <c:v>222</c:v>
                </c:pt>
                <c:pt idx="10067">
                  <c:v>209</c:v>
                </c:pt>
                <c:pt idx="10068">
                  <c:v>207</c:v>
                </c:pt>
                <c:pt idx="10069">
                  <c:v>216</c:v>
                </c:pt>
                <c:pt idx="10070">
                  <c:v>206</c:v>
                </c:pt>
                <c:pt idx="10071">
                  <c:v>206</c:v>
                </c:pt>
                <c:pt idx="10072">
                  <c:v>203</c:v>
                </c:pt>
                <c:pt idx="10073">
                  <c:v>199</c:v>
                </c:pt>
                <c:pt idx="10074">
                  <c:v>198</c:v>
                </c:pt>
                <c:pt idx="10075">
                  <c:v>202</c:v>
                </c:pt>
                <c:pt idx="10076">
                  <c:v>206</c:v>
                </c:pt>
                <c:pt idx="10077">
                  <c:v>202</c:v>
                </c:pt>
                <c:pt idx="10078">
                  <c:v>212</c:v>
                </c:pt>
                <c:pt idx="10079">
                  <c:v>209</c:v>
                </c:pt>
                <c:pt idx="10080">
                  <c:v>212</c:v>
                </c:pt>
                <c:pt idx="10081">
                  <c:v>221</c:v>
                </c:pt>
                <c:pt idx="10082">
                  <c:v>212</c:v>
                </c:pt>
                <c:pt idx="10083">
                  <c:v>208</c:v>
                </c:pt>
                <c:pt idx="10084">
                  <c:v>208</c:v>
                </c:pt>
                <c:pt idx="10085">
                  <c:v>203</c:v>
                </c:pt>
                <c:pt idx="10086">
                  <c:v>205</c:v>
                </c:pt>
                <c:pt idx="10087">
                  <c:v>205</c:v>
                </c:pt>
                <c:pt idx="10088">
                  <c:v>208</c:v>
                </c:pt>
                <c:pt idx="10089">
                  <c:v>212</c:v>
                </c:pt>
                <c:pt idx="10090">
                  <c:v>214</c:v>
                </c:pt>
                <c:pt idx="10091">
                  <c:v>210</c:v>
                </c:pt>
                <c:pt idx="10092">
                  <c:v>208</c:v>
                </c:pt>
                <c:pt idx="10093">
                  <c:v>214</c:v>
                </c:pt>
                <c:pt idx="10094">
                  <c:v>217</c:v>
                </c:pt>
                <c:pt idx="10095">
                  <c:v>207</c:v>
                </c:pt>
                <c:pt idx="10096">
                  <c:v>208</c:v>
                </c:pt>
                <c:pt idx="10097">
                  <c:v>197</c:v>
                </c:pt>
                <c:pt idx="10098">
                  <c:v>203</c:v>
                </c:pt>
                <c:pt idx="10099">
                  <c:v>207</c:v>
                </c:pt>
                <c:pt idx="10100">
                  <c:v>214</c:v>
                </c:pt>
                <c:pt idx="10101">
                  <c:v>219</c:v>
                </c:pt>
                <c:pt idx="10102">
                  <c:v>217</c:v>
                </c:pt>
                <c:pt idx="10103">
                  <c:v>201</c:v>
                </c:pt>
                <c:pt idx="10104">
                  <c:v>212</c:v>
                </c:pt>
                <c:pt idx="10105">
                  <c:v>230</c:v>
                </c:pt>
                <c:pt idx="10106">
                  <c:v>223</c:v>
                </c:pt>
                <c:pt idx="10107">
                  <c:v>229</c:v>
                </c:pt>
                <c:pt idx="10108">
                  <c:v>204</c:v>
                </c:pt>
                <c:pt idx="10109">
                  <c:v>208</c:v>
                </c:pt>
                <c:pt idx="10110">
                  <c:v>211</c:v>
                </c:pt>
                <c:pt idx="10111">
                  <c:v>215</c:v>
                </c:pt>
                <c:pt idx="10112">
                  <c:v>207</c:v>
                </c:pt>
                <c:pt idx="10113">
                  <c:v>209</c:v>
                </c:pt>
                <c:pt idx="10114">
                  <c:v>216</c:v>
                </c:pt>
                <c:pt idx="10115">
                  <c:v>224</c:v>
                </c:pt>
                <c:pt idx="10116">
                  <c:v>210</c:v>
                </c:pt>
                <c:pt idx="10117">
                  <c:v>207</c:v>
                </c:pt>
                <c:pt idx="10118">
                  <c:v>209</c:v>
                </c:pt>
                <c:pt idx="10119">
                  <c:v>200</c:v>
                </c:pt>
                <c:pt idx="10120">
                  <c:v>190</c:v>
                </c:pt>
                <c:pt idx="10121">
                  <c:v>196</c:v>
                </c:pt>
                <c:pt idx="10122">
                  <c:v>202</c:v>
                </c:pt>
                <c:pt idx="10123">
                  <c:v>205</c:v>
                </c:pt>
                <c:pt idx="10124">
                  <c:v>194</c:v>
                </c:pt>
                <c:pt idx="10125">
                  <c:v>176</c:v>
                </c:pt>
                <c:pt idx="10126">
                  <c:v>195</c:v>
                </c:pt>
                <c:pt idx="10127">
                  <c:v>184</c:v>
                </c:pt>
                <c:pt idx="10128">
                  <c:v>177</c:v>
                </c:pt>
                <c:pt idx="10129">
                  <c:v>194</c:v>
                </c:pt>
                <c:pt idx="10130">
                  <c:v>194</c:v>
                </c:pt>
                <c:pt idx="10131">
                  <c:v>182</c:v>
                </c:pt>
                <c:pt idx="10132">
                  <c:v>198</c:v>
                </c:pt>
                <c:pt idx="10133">
                  <c:v>213</c:v>
                </c:pt>
                <c:pt idx="10134">
                  <c:v>193</c:v>
                </c:pt>
                <c:pt idx="10135">
                  <c:v>215</c:v>
                </c:pt>
                <c:pt idx="10136">
                  <c:v>213</c:v>
                </c:pt>
                <c:pt idx="10137">
                  <c:v>201</c:v>
                </c:pt>
                <c:pt idx="10138">
                  <c:v>216</c:v>
                </c:pt>
                <c:pt idx="10139">
                  <c:v>206</c:v>
                </c:pt>
                <c:pt idx="10140">
                  <c:v>204</c:v>
                </c:pt>
                <c:pt idx="10141">
                  <c:v>201</c:v>
                </c:pt>
                <c:pt idx="10142">
                  <c:v>201</c:v>
                </c:pt>
                <c:pt idx="10143">
                  <c:v>201</c:v>
                </c:pt>
                <c:pt idx="10144">
                  <c:v>196</c:v>
                </c:pt>
                <c:pt idx="10145">
                  <c:v>187</c:v>
                </c:pt>
                <c:pt idx="10146">
                  <c:v>196</c:v>
                </c:pt>
                <c:pt idx="10147">
                  <c:v>198</c:v>
                </c:pt>
                <c:pt idx="10148">
                  <c:v>204</c:v>
                </c:pt>
                <c:pt idx="10149">
                  <c:v>215</c:v>
                </c:pt>
                <c:pt idx="10150">
                  <c:v>210</c:v>
                </c:pt>
                <c:pt idx="10151">
                  <c:v>214</c:v>
                </c:pt>
                <c:pt idx="10152">
                  <c:v>234</c:v>
                </c:pt>
                <c:pt idx="10153">
                  <c:v>218</c:v>
                </c:pt>
                <c:pt idx="10154">
                  <c:v>213</c:v>
                </c:pt>
                <c:pt idx="10155">
                  <c:v>227</c:v>
                </c:pt>
                <c:pt idx="10156">
                  <c:v>228</c:v>
                </c:pt>
                <c:pt idx="10157">
                  <c:v>237</c:v>
                </c:pt>
                <c:pt idx="10158">
                  <c:v>223</c:v>
                </c:pt>
                <c:pt idx="10159">
                  <c:v>238</c:v>
                </c:pt>
                <c:pt idx="10160">
                  <c:v>237</c:v>
                </c:pt>
                <c:pt idx="10161">
                  <c:v>225</c:v>
                </c:pt>
                <c:pt idx="10162">
                  <c:v>230</c:v>
                </c:pt>
                <c:pt idx="10163">
                  <c:v>233</c:v>
                </c:pt>
                <c:pt idx="10164">
                  <c:v>233</c:v>
                </c:pt>
                <c:pt idx="10165">
                  <c:v>223</c:v>
                </c:pt>
                <c:pt idx="10166">
                  <c:v>216</c:v>
                </c:pt>
                <c:pt idx="10167">
                  <c:v>227</c:v>
                </c:pt>
                <c:pt idx="10168">
                  <c:v>222</c:v>
                </c:pt>
                <c:pt idx="10169">
                  <c:v>224</c:v>
                </c:pt>
                <c:pt idx="10170">
                  <c:v>216</c:v>
                </c:pt>
                <c:pt idx="10171">
                  <c:v>218</c:v>
                </c:pt>
                <c:pt idx="10172">
                  <c:v>219</c:v>
                </c:pt>
                <c:pt idx="10173">
                  <c:v>202</c:v>
                </c:pt>
                <c:pt idx="10174">
                  <c:v>215</c:v>
                </c:pt>
                <c:pt idx="10175">
                  <c:v>223</c:v>
                </c:pt>
                <c:pt idx="10176">
                  <c:v>214</c:v>
                </c:pt>
                <c:pt idx="10177">
                  <c:v>215</c:v>
                </c:pt>
                <c:pt idx="10178">
                  <c:v>205</c:v>
                </c:pt>
                <c:pt idx="10179">
                  <c:v>211</c:v>
                </c:pt>
                <c:pt idx="10180">
                  <c:v>219</c:v>
                </c:pt>
                <c:pt idx="10181">
                  <c:v>217</c:v>
                </c:pt>
                <c:pt idx="10182">
                  <c:v>218</c:v>
                </c:pt>
                <c:pt idx="10183">
                  <c:v>225</c:v>
                </c:pt>
                <c:pt idx="10184">
                  <c:v>237</c:v>
                </c:pt>
                <c:pt idx="10185">
                  <c:v>227</c:v>
                </c:pt>
                <c:pt idx="10186">
                  <c:v>224</c:v>
                </c:pt>
                <c:pt idx="10187">
                  <c:v>222</c:v>
                </c:pt>
                <c:pt idx="10188">
                  <c:v>231</c:v>
                </c:pt>
                <c:pt idx="10189">
                  <c:v>225</c:v>
                </c:pt>
                <c:pt idx="10190">
                  <c:v>221</c:v>
                </c:pt>
                <c:pt idx="10191">
                  <c:v>222</c:v>
                </c:pt>
                <c:pt idx="10192">
                  <c:v>212</c:v>
                </c:pt>
                <c:pt idx="10193">
                  <c:v>234</c:v>
                </c:pt>
                <c:pt idx="10194">
                  <c:v>224</c:v>
                </c:pt>
                <c:pt idx="10195">
                  <c:v>220</c:v>
                </c:pt>
                <c:pt idx="10196">
                  <c:v>237</c:v>
                </c:pt>
                <c:pt idx="10197">
                  <c:v>218</c:v>
                </c:pt>
                <c:pt idx="10198">
                  <c:v>205</c:v>
                </c:pt>
                <c:pt idx="10199">
                  <c:v>220</c:v>
                </c:pt>
                <c:pt idx="10200">
                  <c:v>218</c:v>
                </c:pt>
                <c:pt idx="10201">
                  <c:v>205</c:v>
                </c:pt>
                <c:pt idx="10202">
                  <c:v>206</c:v>
                </c:pt>
                <c:pt idx="10203">
                  <c:v>215</c:v>
                </c:pt>
                <c:pt idx="10204">
                  <c:v>210</c:v>
                </c:pt>
                <c:pt idx="10205">
                  <c:v>215</c:v>
                </c:pt>
                <c:pt idx="10206">
                  <c:v>224</c:v>
                </c:pt>
                <c:pt idx="10207">
                  <c:v>239</c:v>
                </c:pt>
                <c:pt idx="10208">
                  <c:v>232</c:v>
                </c:pt>
                <c:pt idx="10209">
                  <c:v>237</c:v>
                </c:pt>
                <c:pt idx="10210">
                  <c:v>228</c:v>
                </c:pt>
                <c:pt idx="10211">
                  <c:v>225</c:v>
                </c:pt>
                <c:pt idx="10212">
                  <c:v>227</c:v>
                </c:pt>
                <c:pt idx="10213">
                  <c:v>232</c:v>
                </c:pt>
                <c:pt idx="10214">
                  <c:v>224</c:v>
                </c:pt>
                <c:pt idx="10215">
                  <c:v>220</c:v>
                </c:pt>
                <c:pt idx="10216">
                  <c:v>222</c:v>
                </c:pt>
                <c:pt idx="10217">
                  <c:v>227</c:v>
                </c:pt>
                <c:pt idx="10218">
                  <c:v>227</c:v>
                </c:pt>
                <c:pt idx="10219">
                  <c:v>222</c:v>
                </c:pt>
                <c:pt idx="10220">
                  <c:v>213</c:v>
                </c:pt>
                <c:pt idx="10221">
                  <c:v>228</c:v>
                </c:pt>
                <c:pt idx="10222">
                  <c:v>225</c:v>
                </c:pt>
                <c:pt idx="10223">
                  <c:v>228</c:v>
                </c:pt>
                <c:pt idx="10224">
                  <c:v>215</c:v>
                </c:pt>
                <c:pt idx="10225">
                  <c:v>230</c:v>
                </c:pt>
                <c:pt idx="10226">
                  <c:v>215</c:v>
                </c:pt>
                <c:pt idx="10227">
                  <c:v>206</c:v>
                </c:pt>
                <c:pt idx="10228">
                  <c:v>204</c:v>
                </c:pt>
                <c:pt idx="10229">
                  <c:v>194</c:v>
                </c:pt>
                <c:pt idx="10230">
                  <c:v>212</c:v>
                </c:pt>
                <c:pt idx="10231">
                  <c:v>211</c:v>
                </c:pt>
                <c:pt idx="10232">
                  <c:v>214</c:v>
                </c:pt>
                <c:pt idx="10233">
                  <c:v>212</c:v>
                </c:pt>
                <c:pt idx="10234">
                  <c:v>212</c:v>
                </c:pt>
                <c:pt idx="10235">
                  <c:v>225</c:v>
                </c:pt>
                <c:pt idx="10236">
                  <c:v>227</c:v>
                </c:pt>
                <c:pt idx="10237">
                  <c:v>218</c:v>
                </c:pt>
                <c:pt idx="10238">
                  <c:v>216</c:v>
                </c:pt>
                <c:pt idx="10239">
                  <c:v>223</c:v>
                </c:pt>
                <c:pt idx="10240">
                  <c:v>218</c:v>
                </c:pt>
                <c:pt idx="10241">
                  <c:v>238</c:v>
                </c:pt>
                <c:pt idx="10242">
                  <c:v>236</c:v>
                </c:pt>
                <c:pt idx="10243">
                  <c:v>229</c:v>
                </c:pt>
                <c:pt idx="10244">
                  <c:v>230</c:v>
                </c:pt>
                <c:pt idx="10245">
                  <c:v>235</c:v>
                </c:pt>
                <c:pt idx="10246">
                  <c:v>239</c:v>
                </c:pt>
                <c:pt idx="10247">
                  <c:v>234</c:v>
                </c:pt>
                <c:pt idx="10248">
                  <c:v>227</c:v>
                </c:pt>
                <c:pt idx="10249">
                  <c:v>207</c:v>
                </c:pt>
                <c:pt idx="10250">
                  <c:v>210</c:v>
                </c:pt>
                <c:pt idx="10251">
                  <c:v>229</c:v>
                </c:pt>
                <c:pt idx="10252">
                  <c:v>234</c:v>
                </c:pt>
                <c:pt idx="10253">
                  <c:v>233</c:v>
                </c:pt>
                <c:pt idx="10254">
                  <c:v>239</c:v>
                </c:pt>
                <c:pt idx="10255">
                  <c:v>246</c:v>
                </c:pt>
                <c:pt idx="10256">
                  <c:v>224</c:v>
                </c:pt>
                <c:pt idx="10257">
                  <c:v>239</c:v>
                </c:pt>
                <c:pt idx="10258">
                  <c:v>234</c:v>
                </c:pt>
                <c:pt idx="10259">
                  <c:v>234</c:v>
                </c:pt>
                <c:pt idx="10260">
                  <c:v>228</c:v>
                </c:pt>
                <c:pt idx="10261">
                  <c:v>220</c:v>
                </c:pt>
                <c:pt idx="10262">
                  <c:v>221</c:v>
                </c:pt>
                <c:pt idx="10263">
                  <c:v>223</c:v>
                </c:pt>
                <c:pt idx="10264">
                  <c:v>226</c:v>
                </c:pt>
                <c:pt idx="10265">
                  <c:v>231</c:v>
                </c:pt>
                <c:pt idx="10266">
                  <c:v>233</c:v>
                </c:pt>
                <c:pt idx="10267">
                  <c:v>223</c:v>
                </c:pt>
                <c:pt idx="10268">
                  <c:v>218</c:v>
                </c:pt>
                <c:pt idx="10269">
                  <c:v>227</c:v>
                </c:pt>
                <c:pt idx="10270">
                  <c:v>222</c:v>
                </c:pt>
                <c:pt idx="10271">
                  <c:v>237</c:v>
                </c:pt>
                <c:pt idx="10272">
                  <c:v>228</c:v>
                </c:pt>
                <c:pt idx="10273">
                  <c:v>231</c:v>
                </c:pt>
                <c:pt idx="10274">
                  <c:v>228</c:v>
                </c:pt>
                <c:pt idx="10275">
                  <c:v>233</c:v>
                </c:pt>
                <c:pt idx="10276">
                  <c:v>224</c:v>
                </c:pt>
                <c:pt idx="10277">
                  <c:v>224</c:v>
                </c:pt>
                <c:pt idx="10278">
                  <c:v>217</c:v>
                </c:pt>
                <c:pt idx="10279">
                  <c:v>215</c:v>
                </c:pt>
                <c:pt idx="10280">
                  <c:v>219</c:v>
                </c:pt>
                <c:pt idx="10281">
                  <c:v>228</c:v>
                </c:pt>
                <c:pt idx="10282">
                  <c:v>232</c:v>
                </c:pt>
                <c:pt idx="10283">
                  <c:v>233</c:v>
                </c:pt>
                <c:pt idx="10284">
                  <c:v>238</c:v>
                </c:pt>
                <c:pt idx="10285">
                  <c:v>238</c:v>
                </c:pt>
                <c:pt idx="10286">
                  <c:v>232</c:v>
                </c:pt>
                <c:pt idx="10287">
                  <c:v>227</c:v>
                </c:pt>
                <c:pt idx="10288">
                  <c:v>225</c:v>
                </c:pt>
                <c:pt idx="10289">
                  <c:v>229</c:v>
                </c:pt>
                <c:pt idx="10290">
                  <c:v>217</c:v>
                </c:pt>
                <c:pt idx="10291">
                  <c:v>231</c:v>
                </c:pt>
                <c:pt idx="10292">
                  <c:v>225</c:v>
                </c:pt>
                <c:pt idx="10293">
                  <c:v>229</c:v>
                </c:pt>
                <c:pt idx="10294">
                  <c:v>215</c:v>
                </c:pt>
                <c:pt idx="10295">
                  <c:v>212</c:v>
                </c:pt>
                <c:pt idx="10296">
                  <c:v>210</c:v>
                </c:pt>
                <c:pt idx="10297">
                  <c:v>219</c:v>
                </c:pt>
                <c:pt idx="10298">
                  <c:v>208</c:v>
                </c:pt>
                <c:pt idx="10299">
                  <c:v>219</c:v>
                </c:pt>
                <c:pt idx="10300">
                  <c:v>224</c:v>
                </c:pt>
                <c:pt idx="10301">
                  <c:v>229</c:v>
                </c:pt>
                <c:pt idx="10302">
                  <c:v>226</c:v>
                </c:pt>
                <c:pt idx="10303">
                  <c:v>217</c:v>
                </c:pt>
                <c:pt idx="10304">
                  <c:v>227</c:v>
                </c:pt>
                <c:pt idx="10305">
                  <c:v>227</c:v>
                </c:pt>
                <c:pt idx="10306">
                  <c:v>216</c:v>
                </c:pt>
                <c:pt idx="10307">
                  <c:v>214</c:v>
                </c:pt>
                <c:pt idx="10308">
                  <c:v>211</c:v>
                </c:pt>
                <c:pt idx="10309">
                  <c:v>211</c:v>
                </c:pt>
                <c:pt idx="10310">
                  <c:v>213</c:v>
                </c:pt>
                <c:pt idx="10311">
                  <c:v>223</c:v>
                </c:pt>
                <c:pt idx="10312">
                  <c:v>209</c:v>
                </c:pt>
                <c:pt idx="10313">
                  <c:v>212</c:v>
                </c:pt>
                <c:pt idx="10314">
                  <c:v>196</c:v>
                </c:pt>
                <c:pt idx="10315">
                  <c:v>213</c:v>
                </c:pt>
                <c:pt idx="10316">
                  <c:v>219</c:v>
                </c:pt>
                <c:pt idx="10317">
                  <c:v>226</c:v>
                </c:pt>
                <c:pt idx="10318">
                  <c:v>216</c:v>
                </c:pt>
                <c:pt idx="10319">
                  <c:v>226</c:v>
                </c:pt>
                <c:pt idx="10320">
                  <c:v>230</c:v>
                </c:pt>
                <c:pt idx="10321">
                  <c:v>228</c:v>
                </c:pt>
                <c:pt idx="10322">
                  <c:v>226</c:v>
                </c:pt>
                <c:pt idx="10323">
                  <c:v>223</c:v>
                </c:pt>
                <c:pt idx="10324">
                  <c:v>220</c:v>
                </c:pt>
                <c:pt idx="10325">
                  <c:v>222</c:v>
                </c:pt>
                <c:pt idx="10326">
                  <c:v>229</c:v>
                </c:pt>
                <c:pt idx="10327">
                  <c:v>234</c:v>
                </c:pt>
                <c:pt idx="10328">
                  <c:v>231</c:v>
                </c:pt>
                <c:pt idx="10329">
                  <c:v>231</c:v>
                </c:pt>
                <c:pt idx="10330">
                  <c:v>231</c:v>
                </c:pt>
                <c:pt idx="10331">
                  <c:v>236</c:v>
                </c:pt>
                <c:pt idx="10332">
                  <c:v>233</c:v>
                </c:pt>
                <c:pt idx="10333">
                  <c:v>232</c:v>
                </c:pt>
                <c:pt idx="10334">
                  <c:v>218</c:v>
                </c:pt>
                <c:pt idx="10335">
                  <c:v>228</c:v>
                </c:pt>
                <c:pt idx="10336">
                  <c:v>220</c:v>
                </c:pt>
                <c:pt idx="10337">
                  <c:v>231</c:v>
                </c:pt>
                <c:pt idx="10338">
                  <c:v>233</c:v>
                </c:pt>
                <c:pt idx="10339">
                  <c:v>229</c:v>
                </c:pt>
                <c:pt idx="10340">
                  <c:v>227</c:v>
                </c:pt>
                <c:pt idx="10341">
                  <c:v>210</c:v>
                </c:pt>
                <c:pt idx="10342">
                  <c:v>227</c:v>
                </c:pt>
                <c:pt idx="10343">
                  <c:v>226</c:v>
                </c:pt>
                <c:pt idx="10344">
                  <c:v>228</c:v>
                </c:pt>
                <c:pt idx="10345">
                  <c:v>233</c:v>
                </c:pt>
                <c:pt idx="10346">
                  <c:v>237</c:v>
                </c:pt>
                <c:pt idx="10347">
                  <c:v>225</c:v>
                </c:pt>
                <c:pt idx="10348">
                  <c:v>220</c:v>
                </c:pt>
                <c:pt idx="10349">
                  <c:v>226</c:v>
                </c:pt>
                <c:pt idx="10350">
                  <c:v>226</c:v>
                </c:pt>
                <c:pt idx="10351">
                  <c:v>237</c:v>
                </c:pt>
                <c:pt idx="10352">
                  <c:v>233</c:v>
                </c:pt>
                <c:pt idx="10353">
                  <c:v>240</c:v>
                </c:pt>
                <c:pt idx="10354">
                  <c:v>236</c:v>
                </c:pt>
                <c:pt idx="10355">
                  <c:v>232</c:v>
                </c:pt>
                <c:pt idx="10356">
                  <c:v>234</c:v>
                </c:pt>
                <c:pt idx="10357">
                  <c:v>233</c:v>
                </c:pt>
                <c:pt idx="10358">
                  <c:v>249</c:v>
                </c:pt>
                <c:pt idx="10359">
                  <c:v>237</c:v>
                </c:pt>
                <c:pt idx="10360">
                  <c:v>246</c:v>
                </c:pt>
                <c:pt idx="10361">
                  <c:v>245</c:v>
                </c:pt>
                <c:pt idx="10362">
                  <c:v>246</c:v>
                </c:pt>
                <c:pt idx="10363">
                  <c:v>246</c:v>
                </c:pt>
                <c:pt idx="10364">
                  <c:v>234</c:v>
                </c:pt>
                <c:pt idx="10365">
                  <c:v>238</c:v>
                </c:pt>
                <c:pt idx="10366">
                  <c:v>227</c:v>
                </c:pt>
                <c:pt idx="10367">
                  <c:v>219</c:v>
                </c:pt>
                <c:pt idx="10368">
                  <c:v>235</c:v>
                </c:pt>
                <c:pt idx="10369">
                  <c:v>211</c:v>
                </c:pt>
                <c:pt idx="10370">
                  <c:v>220</c:v>
                </c:pt>
                <c:pt idx="10371">
                  <c:v>215</c:v>
                </c:pt>
                <c:pt idx="10372">
                  <c:v>224</c:v>
                </c:pt>
                <c:pt idx="10373">
                  <c:v>223</c:v>
                </c:pt>
                <c:pt idx="10374">
                  <c:v>229</c:v>
                </c:pt>
                <c:pt idx="10375">
                  <c:v>219</c:v>
                </c:pt>
                <c:pt idx="10376">
                  <c:v>218</c:v>
                </c:pt>
                <c:pt idx="10377">
                  <c:v>227</c:v>
                </c:pt>
                <c:pt idx="10378">
                  <c:v>232</c:v>
                </c:pt>
                <c:pt idx="10379">
                  <c:v>228</c:v>
                </c:pt>
                <c:pt idx="10380">
                  <c:v>232</c:v>
                </c:pt>
                <c:pt idx="10381">
                  <c:v>236</c:v>
                </c:pt>
                <c:pt idx="10382">
                  <c:v>222</c:v>
                </c:pt>
                <c:pt idx="10383">
                  <c:v>212</c:v>
                </c:pt>
                <c:pt idx="10384">
                  <c:v>224</c:v>
                </c:pt>
                <c:pt idx="10385">
                  <c:v>223</c:v>
                </c:pt>
                <c:pt idx="10386">
                  <c:v>227</c:v>
                </c:pt>
                <c:pt idx="10387">
                  <c:v>222</c:v>
                </c:pt>
                <c:pt idx="10388">
                  <c:v>211</c:v>
                </c:pt>
                <c:pt idx="10389">
                  <c:v>217</c:v>
                </c:pt>
                <c:pt idx="10390">
                  <c:v>209</c:v>
                </c:pt>
                <c:pt idx="10391">
                  <c:v>218</c:v>
                </c:pt>
                <c:pt idx="10392">
                  <c:v>222</c:v>
                </c:pt>
                <c:pt idx="10393">
                  <c:v>222</c:v>
                </c:pt>
                <c:pt idx="10394">
                  <c:v>226</c:v>
                </c:pt>
                <c:pt idx="10395">
                  <c:v>225</c:v>
                </c:pt>
                <c:pt idx="10396">
                  <c:v>215</c:v>
                </c:pt>
                <c:pt idx="10397">
                  <c:v>227</c:v>
                </c:pt>
                <c:pt idx="10398">
                  <c:v>239</c:v>
                </c:pt>
                <c:pt idx="10399">
                  <c:v>232</c:v>
                </c:pt>
                <c:pt idx="10400">
                  <c:v>232</c:v>
                </c:pt>
                <c:pt idx="10401">
                  <c:v>226</c:v>
                </c:pt>
                <c:pt idx="10402">
                  <c:v>222</c:v>
                </c:pt>
                <c:pt idx="10403">
                  <c:v>220</c:v>
                </c:pt>
                <c:pt idx="10404">
                  <c:v>226</c:v>
                </c:pt>
                <c:pt idx="10405">
                  <c:v>228</c:v>
                </c:pt>
                <c:pt idx="10406">
                  <c:v>230</c:v>
                </c:pt>
                <c:pt idx="10407">
                  <c:v>231</c:v>
                </c:pt>
                <c:pt idx="10408">
                  <c:v>235</c:v>
                </c:pt>
                <c:pt idx="10409">
                  <c:v>233</c:v>
                </c:pt>
                <c:pt idx="10410">
                  <c:v>231</c:v>
                </c:pt>
                <c:pt idx="10411">
                  <c:v>232</c:v>
                </c:pt>
                <c:pt idx="10412">
                  <c:v>232</c:v>
                </c:pt>
                <c:pt idx="10413">
                  <c:v>226</c:v>
                </c:pt>
                <c:pt idx="10414">
                  <c:v>242</c:v>
                </c:pt>
                <c:pt idx="10415">
                  <c:v>244</c:v>
                </c:pt>
                <c:pt idx="10416">
                  <c:v>243</c:v>
                </c:pt>
                <c:pt idx="10417">
                  <c:v>243</c:v>
                </c:pt>
                <c:pt idx="10418">
                  <c:v>238</c:v>
                </c:pt>
                <c:pt idx="10419">
                  <c:v>250</c:v>
                </c:pt>
                <c:pt idx="10420">
                  <c:v>242</c:v>
                </c:pt>
                <c:pt idx="10421">
                  <c:v>263</c:v>
                </c:pt>
                <c:pt idx="10422">
                  <c:v>242</c:v>
                </c:pt>
                <c:pt idx="10423">
                  <c:v>232</c:v>
                </c:pt>
                <c:pt idx="10424">
                  <c:v>236</c:v>
                </c:pt>
                <c:pt idx="10425">
                  <c:v>235</c:v>
                </c:pt>
                <c:pt idx="10426">
                  <c:v>235</c:v>
                </c:pt>
                <c:pt idx="10427">
                  <c:v>233</c:v>
                </c:pt>
                <c:pt idx="10428">
                  <c:v>238</c:v>
                </c:pt>
                <c:pt idx="10429">
                  <c:v>239</c:v>
                </c:pt>
                <c:pt idx="10430">
                  <c:v>216</c:v>
                </c:pt>
                <c:pt idx="10431">
                  <c:v>223</c:v>
                </c:pt>
                <c:pt idx="10432">
                  <c:v>239</c:v>
                </c:pt>
                <c:pt idx="10433">
                  <c:v>234</c:v>
                </c:pt>
                <c:pt idx="10434">
                  <c:v>229</c:v>
                </c:pt>
                <c:pt idx="10435">
                  <c:v>216</c:v>
                </c:pt>
                <c:pt idx="10436">
                  <c:v>220</c:v>
                </c:pt>
                <c:pt idx="10437">
                  <c:v>220</c:v>
                </c:pt>
                <c:pt idx="10438">
                  <c:v>216</c:v>
                </c:pt>
                <c:pt idx="10439">
                  <c:v>220</c:v>
                </c:pt>
                <c:pt idx="10440">
                  <c:v>223</c:v>
                </c:pt>
                <c:pt idx="10441">
                  <c:v>228</c:v>
                </c:pt>
                <c:pt idx="10442">
                  <c:v>226</c:v>
                </c:pt>
                <c:pt idx="10443">
                  <c:v>219</c:v>
                </c:pt>
                <c:pt idx="10444">
                  <c:v>212</c:v>
                </c:pt>
                <c:pt idx="10445">
                  <c:v>209</c:v>
                </c:pt>
                <c:pt idx="10446">
                  <c:v>211</c:v>
                </c:pt>
                <c:pt idx="10447">
                  <c:v>219</c:v>
                </c:pt>
                <c:pt idx="10448">
                  <c:v>213</c:v>
                </c:pt>
                <c:pt idx="10449">
                  <c:v>215</c:v>
                </c:pt>
                <c:pt idx="10450">
                  <c:v>221</c:v>
                </c:pt>
                <c:pt idx="10451">
                  <c:v>228</c:v>
                </c:pt>
                <c:pt idx="10452">
                  <c:v>234</c:v>
                </c:pt>
                <c:pt idx="10453">
                  <c:v>218</c:v>
                </c:pt>
                <c:pt idx="10454">
                  <c:v>223</c:v>
                </c:pt>
                <c:pt idx="10455">
                  <c:v>234</c:v>
                </c:pt>
                <c:pt idx="10456">
                  <c:v>231</c:v>
                </c:pt>
                <c:pt idx="10457">
                  <c:v>235</c:v>
                </c:pt>
                <c:pt idx="10458">
                  <c:v>213</c:v>
                </c:pt>
                <c:pt idx="10459">
                  <c:v>233</c:v>
                </c:pt>
                <c:pt idx="10460">
                  <c:v>238</c:v>
                </c:pt>
                <c:pt idx="10461">
                  <c:v>242</c:v>
                </c:pt>
                <c:pt idx="10462">
                  <c:v>245</c:v>
                </c:pt>
                <c:pt idx="10463">
                  <c:v>244</c:v>
                </c:pt>
                <c:pt idx="10464">
                  <c:v>230</c:v>
                </c:pt>
                <c:pt idx="10465">
                  <c:v>245</c:v>
                </c:pt>
                <c:pt idx="10466">
                  <c:v>233</c:v>
                </c:pt>
                <c:pt idx="10467">
                  <c:v>237</c:v>
                </c:pt>
                <c:pt idx="10468">
                  <c:v>230</c:v>
                </c:pt>
                <c:pt idx="10469">
                  <c:v>228</c:v>
                </c:pt>
                <c:pt idx="10470">
                  <c:v>223</c:v>
                </c:pt>
                <c:pt idx="10471">
                  <c:v>222</c:v>
                </c:pt>
                <c:pt idx="10472">
                  <c:v>228</c:v>
                </c:pt>
                <c:pt idx="10473">
                  <c:v>232</c:v>
                </c:pt>
                <c:pt idx="10474">
                  <c:v>235</c:v>
                </c:pt>
                <c:pt idx="10475">
                  <c:v>243</c:v>
                </c:pt>
                <c:pt idx="10476">
                  <c:v>238</c:v>
                </c:pt>
                <c:pt idx="10477">
                  <c:v>233</c:v>
                </c:pt>
                <c:pt idx="10478">
                  <c:v>232</c:v>
                </c:pt>
                <c:pt idx="10479">
                  <c:v>240</c:v>
                </c:pt>
                <c:pt idx="10480">
                  <c:v>241</c:v>
                </c:pt>
                <c:pt idx="10481">
                  <c:v>236</c:v>
                </c:pt>
                <c:pt idx="10482">
                  <c:v>250</c:v>
                </c:pt>
                <c:pt idx="10483">
                  <c:v>254</c:v>
                </c:pt>
                <c:pt idx="10484">
                  <c:v>258</c:v>
                </c:pt>
                <c:pt idx="10485">
                  <c:v>242</c:v>
                </c:pt>
                <c:pt idx="10486">
                  <c:v>250</c:v>
                </c:pt>
                <c:pt idx="10487">
                  <c:v>265</c:v>
                </c:pt>
                <c:pt idx="10488">
                  <c:v>260</c:v>
                </c:pt>
                <c:pt idx="10489">
                  <c:v>242</c:v>
                </c:pt>
                <c:pt idx="10490">
                  <c:v>246</c:v>
                </c:pt>
                <c:pt idx="10491">
                  <c:v>240</c:v>
                </c:pt>
                <c:pt idx="10492">
                  <c:v>247</c:v>
                </c:pt>
                <c:pt idx="10493">
                  <c:v>244</c:v>
                </c:pt>
                <c:pt idx="10494">
                  <c:v>236</c:v>
                </c:pt>
                <c:pt idx="10495">
                  <c:v>232</c:v>
                </c:pt>
                <c:pt idx="10496">
                  <c:v>233</c:v>
                </c:pt>
                <c:pt idx="10497">
                  <c:v>235</c:v>
                </c:pt>
                <c:pt idx="10498">
                  <c:v>237</c:v>
                </c:pt>
                <c:pt idx="10499">
                  <c:v>244</c:v>
                </c:pt>
                <c:pt idx="10500">
                  <c:v>252</c:v>
                </c:pt>
                <c:pt idx="10501">
                  <c:v>245</c:v>
                </c:pt>
                <c:pt idx="10502">
                  <c:v>240</c:v>
                </c:pt>
                <c:pt idx="10503">
                  <c:v>233</c:v>
                </c:pt>
                <c:pt idx="10504">
                  <c:v>233</c:v>
                </c:pt>
                <c:pt idx="10505">
                  <c:v>229</c:v>
                </c:pt>
                <c:pt idx="10506">
                  <c:v>225</c:v>
                </c:pt>
                <c:pt idx="10507">
                  <c:v>221</c:v>
                </c:pt>
                <c:pt idx="10508">
                  <c:v>225</c:v>
                </c:pt>
                <c:pt idx="10509">
                  <c:v>230</c:v>
                </c:pt>
                <c:pt idx="10510">
                  <c:v>237</c:v>
                </c:pt>
                <c:pt idx="10511">
                  <c:v>240</c:v>
                </c:pt>
                <c:pt idx="10512">
                  <c:v>248</c:v>
                </c:pt>
                <c:pt idx="10513">
                  <c:v>237</c:v>
                </c:pt>
                <c:pt idx="10514">
                  <c:v>254</c:v>
                </c:pt>
                <c:pt idx="10515">
                  <c:v>253</c:v>
                </c:pt>
                <c:pt idx="10516">
                  <c:v>255</c:v>
                </c:pt>
                <c:pt idx="10517">
                  <c:v>232</c:v>
                </c:pt>
                <c:pt idx="10518">
                  <c:v>250</c:v>
                </c:pt>
                <c:pt idx="10519">
                  <c:v>236</c:v>
                </c:pt>
                <c:pt idx="10520">
                  <c:v>242</c:v>
                </c:pt>
                <c:pt idx="10521">
                  <c:v>238</c:v>
                </c:pt>
                <c:pt idx="10522">
                  <c:v>242</c:v>
                </c:pt>
                <c:pt idx="10523">
                  <c:v>235</c:v>
                </c:pt>
                <c:pt idx="10524">
                  <c:v>237</c:v>
                </c:pt>
                <c:pt idx="10525">
                  <c:v>228</c:v>
                </c:pt>
                <c:pt idx="10526">
                  <c:v>227</c:v>
                </c:pt>
                <c:pt idx="10527">
                  <c:v>230</c:v>
                </c:pt>
                <c:pt idx="10528">
                  <c:v>234</c:v>
                </c:pt>
                <c:pt idx="10529">
                  <c:v>234</c:v>
                </c:pt>
                <c:pt idx="10530">
                  <c:v>217</c:v>
                </c:pt>
                <c:pt idx="10531">
                  <c:v>236</c:v>
                </c:pt>
                <c:pt idx="10532">
                  <c:v>242</c:v>
                </c:pt>
                <c:pt idx="10533">
                  <c:v>231</c:v>
                </c:pt>
                <c:pt idx="10534">
                  <c:v>236</c:v>
                </c:pt>
                <c:pt idx="10535">
                  <c:v>246</c:v>
                </c:pt>
                <c:pt idx="10536">
                  <c:v>249</c:v>
                </c:pt>
                <c:pt idx="10537">
                  <c:v>256</c:v>
                </c:pt>
                <c:pt idx="10538">
                  <c:v>248</c:v>
                </c:pt>
                <c:pt idx="10539">
                  <c:v>233</c:v>
                </c:pt>
                <c:pt idx="10540">
                  <c:v>233</c:v>
                </c:pt>
                <c:pt idx="10541">
                  <c:v>227</c:v>
                </c:pt>
                <c:pt idx="10542">
                  <c:v>231</c:v>
                </c:pt>
                <c:pt idx="10543">
                  <c:v>238</c:v>
                </c:pt>
                <c:pt idx="10544">
                  <c:v>235</c:v>
                </c:pt>
                <c:pt idx="10545">
                  <c:v>225</c:v>
                </c:pt>
                <c:pt idx="10546">
                  <c:v>233</c:v>
                </c:pt>
                <c:pt idx="10547">
                  <c:v>211</c:v>
                </c:pt>
                <c:pt idx="10548">
                  <c:v>226</c:v>
                </c:pt>
                <c:pt idx="10549">
                  <c:v>220</c:v>
                </c:pt>
                <c:pt idx="10550">
                  <c:v>221</c:v>
                </c:pt>
                <c:pt idx="10551">
                  <c:v>221</c:v>
                </c:pt>
                <c:pt idx="10552">
                  <c:v>230</c:v>
                </c:pt>
                <c:pt idx="10553">
                  <c:v>219</c:v>
                </c:pt>
                <c:pt idx="10554">
                  <c:v>217</c:v>
                </c:pt>
                <c:pt idx="10555">
                  <c:v>217</c:v>
                </c:pt>
                <c:pt idx="10556">
                  <c:v>226</c:v>
                </c:pt>
                <c:pt idx="10557">
                  <c:v>236</c:v>
                </c:pt>
                <c:pt idx="10558">
                  <c:v>237</c:v>
                </c:pt>
                <c:pt idx="10559">
                  <c:v>226</c:v>
                </c:pt>
                <c:pt idx="10560">
                  <c:v>220</c:v>
                </c:pt>
                <c:pt idx="10561">
                  <c:v>222</c:v>
                </c:pt>
                <c:pt idx="10562">
                  <c:v>234</c:v>
                </c:pt>
                <c:pt idx="10563">
                  <c:v>227</c:v>
                </c:pt>
                <c:pt idx="10564">
                  <c:v>229</c:v>
                </c:pt>
                <c:pt idx="10565">
                  <c:v>224</c:v>
                </c:pt>
                <c:pt idx="10566">
                  <c:v>219</c:v>
                </c:pt>
                <c:pt idx="10567">
                  <c:v>218</c:v>
                </c:pt>
                <c:pt idx="10568">
                  <c:v>214</c:v>
                </c:pt>
                <c:pt idx="10569">
                  <c:v>225</c:v>
                </c:pt>
                <c:pt idx="10570">
                  <c:v>219</c:v>
                </c:pt>
                <c:pt idx="10571">
                  <c:v>226</c:v>
                </c:pt>
                <c:pt idx="10572">
                  <c:v>222</c:v>
                </c:pt>
                <c:pt idx="10573">
                  <c:v>231</c:v>
                </c:pt>
                <c:pt idx="10574">
                  <c:v>231</c:v>
                </c:pt>
                <c:pt idx="10575">
                  <c:v>217</c:v>
                </c:pt>
                <c:pt idx="10576">
                  <c:v>236</c:v>
                </c:pt>
                <c:pt idx="10577">
                  <c:v>234</c:v>
                </c:pt>
                <c:pt idx="10578">
                  <c:v>233</c:v>
                </c:pt>
                <c:pt idx="10579">
                  <c:v>237</c:v>
                </c:pt>
                <c:pt idx="10580">
                  <c:v>233</c:v>
                </c:pt>
                <c:pt idx="10581">
                  <c:v>230</c:v>
                </c:pt>
                <c:pt idx="10582">
                  <c:v>234</c:v>
                </c:pt>
                <c:pt idx="10583">
                  <c:v>228</c:v>
                </c:pt>
                <c:pt idx="10584">
                  <c:v>229</c:v>
                </c:pt>
                <c:pt idx="10585">
                  <c:v>233</c:v>
                </c:pt>
                <c:pt idx="10586">
                  <c:v>222</c:v>
                </c:pt>
                <c:pt idx="10587">
                  <c:v>216</c:v>
                </c:pt>
                <c:pt idx="10588">
                  <c:v>202</c:v>
                </c:pt>
                <c:pt idx="10589">
                  <c:v>208</c:v>
                </c:pt>
                <c:pt idx="10590">
                  <c:v>215</c:v>
                </c:pt>
                <c:pt idx="10591">
                  <c:v>216</c:v>
                </c:pt>
                <c:pt idx="10592">
                  <c:v>216</c:v>
                </c:pt>
                <c:pt idx="10593">
                  <c:v>215</c:v>
                </c:pt>
                <c:pt idx="10594">
                  <c:v>219</c:v>
                </c:pt>
                <c:pt idx="10595">
                  <c:v>233</c:v>
                </c:pt>
                <c:pt idx="10596">
                  <c:v>225</c:v>
                </c:pt>
                <c:pt idx="10597">
                  <c:v>219</c:v>
                </c:pt>
                <c:pt idx="10598">
                  <c:v>221</c:v>
                </c:pt>
                <c:pt idx="10599">
                  <c:v>213</c:v>
                </c:pt>
                <c:pt idx="10600">
                  <c:v>226</c:v>
                </c:pt>
                <c:pt idx="10601">
                  <c:v>210</c:v>
                </c:pt>
                <c:pt idx="10602">
                  <c:v>224</c:v>
                </c:pt>
                <c:pt idx="10603">
                  <c:v>212</c:v>
                </c:pt>
                <c:pt idx="10604">
                  <c:v>214</c:v>
                </c:pt>
                <c:pt idx="10605">
                  <c:v>209</c:v>
                </c:pt>
                <c:pt idx="10606">
                  <c:v>213</c:v>
                </c:pt>
                <c:pt idx="10607">
                  <c:v>209</c:v>
                </c:pt>
                <c:pt idx="10608">
                  <c:v>227</c:v>
                </c:pt>
                <c:pt idx="10609">
                  <c:v>220</c:v>
                </c:pt>
                <c:pt idx="10610">
                  <c:v>207</c:v>
                </c:pt>
                <c:pt idx="10611">
                  <c:v>217</c:v>
                </c:pt>
                <c:pt idx="10612">
                  <c:v>222</c:v>
                </c:pt>
                <c:pt idx="10613">
                  <c:v>213</c:v>
                </c:pt>
                <c:pt idx="10614">
                  <c:v>217</c:v>
                </c:pt>
                <c:pt idx="10615">
                  <c:v>220</c:v>
                </c:pt>
                <c:pt idx="10616">
                  <c:v>221</c:v>
                </c:pt>
                <c:pt idx="10617">
                  <c:v>214</c:v>
                </c:pt>
                <c:pt idx="10618">
                  <c:v>210</c:v>
                </c:pt>
                <c:pt idx="10619">
                  <c:v>206</c:v>
                </c:pt>
                <c:pt idx="10620">
                  <c:v>201</c:v>
                </c:pt>
                <c:pt idx="10621">
                  <c:v>217</c:v>
                </c:pt>
                <c:pt idx="10622">
                  <c:v>208</c:v>
                </c:pt>
                <c:pt idx="10623">
                  <c:v>213</c:v>
                </c:pt>
                <c:pt idx="10624">
                  <c:v>211</c:v>
                </c:pt>
                <c:pt idx="10625">
                  <c:v>222</c:v>
                </c:pt>
                <c:pt idx="10626">
                  <c:v>232</c:v>
                </c:pt>
                <c:pt idx="10627">
                  <c:v>215</c:v>
                </c:pt>
                <c:pt idx="10628">
                  <c:v>234</c:v>
                </c:pt>
                <c:pt idx="10629">
                  <c:v>232</c:v>
                </c:pt>
                <c:pt idx="10630">
                  <c:v>223</c:v>
                </c:pt>
                <c:pt idx="10631">
                  <c:v>227</c:v>
                </c:pt>
                <c:pt idx="10632">
                  <c:v>234</c:v>
                </c:pt>
                <c:pt idx="10633">
                  <c:v>239</c:v>
                </c:pt>
                <c:pt idx="10634">
                  <c:v>251</c:v>
                </c:pt>
                <c:pt idx="10635">
                  <c:v>234</c:v>
                </c:pt>
                <c:pt idx="10636">
                  <c:v>236</c:v>
                </c:pt>
                <c:pt idx="10637">
                  <c:v>228</c:v>
                </c:pt>
                <c:pt idx="10638">
                  <c:v>235</c:v>
                </c:pt>
                <c:pt idx="10639">
                  <c:v>219</c:v>
                </c:pt>
                <c:pt idx="10640">
                  <c:v>230</c:v>
                </c:pt>
                <c:pt idx="10641">
                  <c:v>226</c:v>
                </c:pt>
                <c:pt idx="10642">
                  <c:v>226</c:v>
                </c:pt>
                <c:pt idx="10643">
                  <c:v>239</c:v>
                </c:pt>
                <c:pt idx="10644">
                  <c:v>226</c:v>
                </c:pt>
                <c:pt idx="10645">
                  <c:v>238</c:v>
                </c:pt>
                <c:pt idx="10646">
                  <c:v>240</c:v>
                </c:pt>
                <c:pt idx="10647">
                  <c:v>227</c:v>
                </c:pt>
                <c:pt idx="10648">
                  <c:v>216</c:v>
                </c:pt>
                <c:pt idx="10649">
                  <c:v>223</c:v>
                </c:pt>
                <c:pt idx="10650">
                  <c:v>211</c:v>
                </c:pt>
                <c:pt idx="10651">
                  <c:v>212</c:v>
                </c:pt>
                <c:pt idx="10652">
                  <c:v>204</c:v>
                </c:pt>
                <c:pt idx="10653">
                  <c:v>207</c:v>
                </c:pt>
                <c:pt idx="10654">
                  <c:v>208</c:v>
                </c:pt>
                <c:pt idx="10655">
                  <c:v>202</c:v>
                </c:pt>
                <c:pt idx="10656">
                  <c:v>217</c:v>
                </c:pt>
                <c:pt idx="10657">
                  <c:v>205</c:v>
                </c:pt>
                <c:pt idx="10658">
                  <c:v>218</c:v>
                </c:pt>
                <c:pt idx="10659">
                  <c:v>215</c:v>
                </c:pt>
                <c:pt idx="10660">
                  <c:v>222</c:v>
                </c:pt>
                <c:pt idx="10661">
                  <c:v>216</c:v>
                </c:pt>
                <c:pt idx="10662">
                  <c:v>209</c:v>
                </c:pt>
                <c:pt idx="10663">
                  <c:v>214</c:v>
                </c:pt>
                <c:pt idx="10664">
                  <c:v>208</c:v>
                </c:pt>
                <c:pt idx="10665">
                  <c:v>218</c:v>
                </c:pt>
                <c:pt idx="10666">
                  <c:v>206</c:v>
                </c:pt>
                <c:pt idx="10667">
                  <c:v>203</c:v>
                </c:pt>
                <c:pt idx="10668">
                  <c:v>205</c:v>
                </c:pt>
                <c:pt idx="10669">
                  <c:v>218</c:v>
                </c:pt>
                <c:pt idx="10670">
                  <c:v>201</c:v>
                </c:pt>
                <c:pt idx="10671">
                  <c:v>205</c:v>
                </c:pt>
                <c:pt idx="10672">
                  <c:v>209</c:v>
                </c:pt>
                <c:pt idx="10673">
                  <c:v>200</c:v>
                </c:pt>
                <c:pt idx="10674">
                  <c:v>207</c:v>
                </c:pt>
                <c:pt idx="10675">
                  <c:v>216</c:v>
                </c:pt>
                <c:pt idx="10676">
                  <c:v>225</c:v>
                </c:pt>
                <c:pt idx="10677">
                  <c:v>230</c:v>
                </c:pt>
                <c:pt idx="10678">
                  <c:v>234</c:v>
                </c:pt>
                <c:pt idx="10679">
                  <c:v>210</c:v>
                </c:pt>
                <c:pt idx="10680">
                  <c:v>223</c:v>
                </c:pt>
                <c:pt idx="10681">
                  <c:v>216</c:v>
                </c:pt>
                <c:pt idx="10682">
                  <c:v>206</c:v>
                </c:pt>
                <c:pt idx="10683">
                  <c:v>202</c:v>
                </c:pt>
                <c:pt idx="10684">
                  <c:v>202</c:v>
                </c:pt>
                <c:pt idx="10685">
                  <c:v>207</c:v>
                </c:pt>
                <c:pt idx="10686">
                  <c:v>200</c:v>
                </c:pt>
                <c:pt idx="10687">
                  <c:v>215</c:v>
                </c:pt>
                <c:pt idx="10688">
                  <c:v>207</c:v>
                </c:pt>
                <c:pt idx="10689">
                  <c:v>227</c:v>
                </c:pt>
                <c:pt idx="10690">
                  <c:v>211</c:v>
                </c:pt>
                <c:pt idx="10691">
                  <c:v>226</c:v>
                </c:pt>
                <c:pt idx="10692">
                  <c:v>230</c:v>
                </c:pt>
                <c:pt idx="10693">
                  <c:v>222</c:v>
                </c:pt>
                <c:pt idx="10694">
                  <c:v>214</c:v>
                </c:pt>
                <c:pt idx="10695">
                  <c:v>213</c:v>
                </c:pt>
                <c:pt idx="10696">
                  <c:v>209</c:v>
                </c:pt>
                <c:pt idx="10697">
                  <c:v>210</c:v>
                </c:pt>
                <c:pt idx="10698">
                  <c:v>212</c:v>
                </c:pt>
                <c:pt idx="10699">
                  <c:v>211</c:v>
                </c:pt>
                <c:pt idx="10700">
                  <c:v>209</c:v>
                </c:pt>
                <c:pt idx="10701">
                  <c:v>226</c:v>
                </c:pt>
                <c:pt idx="10702">
                  <c:v>227</c:v>
                </c:pt>
                <c:pt idx="10703">
                  <c:v>220</c:v>
                </c:pt>
                <c:pt idx="10704">
                  <c:v>218</c:v>
                </c:pt>
                <c:pt idx="10705">
                  <c:v>221</c:v>
                </c:pt>
                <c:pt idx="10706">
                  <c:v>212</c:v>
                </c:pt>
                <c:pt idx="10707">
                  <c:v>210</c:v>
                </c:pt>
                <c:pt idx="10708">
                  <c:v>214</c:v>
                </c:pt>
                <c:pt idx="10709">
                  <c:v>215</c:v>
                </c:pt>
                <c:pt idx="10710">
                  <c:v>223</c:v>
                </c:pt>
                <c:pt idx="10711">
                  <c:v>217</c:v>
                </c:pt>
                <c:pt idx="10712">
                  <c:v>213</c:v>
                </c:pt>
                <c:pt idx="10713">
                  <c:v>224</c:v>
                </c:pt>
                <c:pt idx="10714">
                  <c:v>232</c:v>
                </c:pt>
                <c:pt idx="10715">
                  <c:v>225</c:v>
                </c:pt>
                <c:pt idx="10716">
                  <c:v>221</c:v>
                </c:pt>
                <c:pt idx="10717">
                  <c:v>216</c:v>
                </c:pt>
                <c:pt idx="10718">
                  <c:v>219</c:v>
                </c:pt>
                <c:pt idx="10719">
                  <c:v>221</c:v>
                </c:pt>
                <c:pt idx="10720">
                  <c:v>216</c:v>
                </c:pt>
                <c:pt idx="10721">
                  <c:v>227</c:v>
                </c:pt>
                <c:pt idx="10722">
                  <c:v>211</c:v>
                </c:pt>
                <c:pt idx="10723">
                  <c:v>220</c:v>
                </c:pt>
                <c:pt idx="10724">
                  <c:v>225</c:v>
                </c:pt>
                <c:pt idx="10725">
                  <c:v>223</c:v>
                </c:pt>
                <c:pt idx="10726">
                  <c:v>222</c:v>
                </c:pt>
                <c:pt idx="10727">
                  <c:v>217</c:v>
                </c:pt>
                <c:pt idx="10728">
                  <c:v>220</c:v>
                </c:pt>
                <c:pt idx="10729">
                  <c:v>223</c:v>
                </c:pt>
                <c:pt idx="10730">
                  <c:v>233</c:v>
                </c:pt>
                <c:pt idx="10731">
                  <c:v>214</c:v>
                </c:pt>
                <c:pt idx="10732">
                  <c:v>212</c:v>
                </c:pt>
                <c:pt idx="10733">
                  <c:v>215</c:v>
                </c:pt>
                <c:pt idx="10734">
                  <c:v>216</c:v>
                </c:pt>
                <c:pt idx="10735">
                  <c:v>227</c:v>
                </c:pt>
                <c:pt idx="10736">
                  <c:v>219</c:v>
                </c:pt>
                <c:pt idx="10737">
                  <c:v>231</c:v>
                </c:pt>
                <c:pt idx="10738">
                  <c:v>218</c:v>
                </c:pt>
                <c:pt idx="10739">
                  <c:v>225</c:v>
                </c:pt>
                <c:pt idx="10740">
                  <c:v>226</c:v>
                </c:pt>
                <c:pt idx="10741">
                  <c:v>227</c:v>
                </c:pt>
                <c:pt idx="10742">
                  <c:v>228</c:v>
                </c:pt>
                <c:pt idx="10743">
                  <c:v>227</c:v>
                </c:pt>
                <c:pt idx="10744">
                  <c:v>238</c:v>
                </c:pt>
                <c:pt idx="10745">
                  <c:v>243</c:v>
                </c:pt>
                <c:pt idx="10746">
                  <c:v>227</c:v>
                </c:pt>
                <c:pt idx="10747">
                  <c:v>225</c:v>
                </c:pt>
                <c:pt idx="10748">
                  <c:v>222</c:v>
                </c:pt>
                <c:pt idx="10749">
                  <c:v>216</c:v>
                </c:pt>
                <c:pt idx="10750">
                  <c:v>213</c:v>
                </c:pt>
                <c:pt idx="10751">
                  <c:v>210</c:v>
                </c:pt>
                <c:pt idx="10752">
                  <c:v>220</c:v>
                </c:pt>
                <c:pt idx="10753">
                  <c:v>213</c:v>
                </c:pt>
                <c:pt idx="10754">
                  <c:v>209</c:v>
                </c:pt>
                <c:pt idx="10755">
                  <c:v>209</c:v>
                </c:pt>
                <c:pt idx="10756">
                  <c:v>206</c:v>
                </c:pt>
                <c:pt idx="10757">
                  <c:v>202</c:v>
                </c:pt>
                <c:pt idx="10758">
                  <c:v>201</c:v>
                </c:pt>
                <c:pt idx="10759">
                  <c:v>218</c:v>
                </c:pt>
                <c:pt idx="10760">
                  <c:v>204</c:v>
                </c:pt>
                <c:pt idx="10761">
                  <c:v>213</c:v>
                </c:pt>
                <c:pt idx="10762">
                  <c:v>199</c:v>
                </c:pt>
                <c:pt idx="10763">
                  <c:v>196</c:v>
                </c:pt>
                <c:pt idx="10764">
                  <c:v>200</c:v>
                </c:pt>
                <c:pt idx="10765">
                  <c:v>200</c:v>
                </c:pt>
                <c:pt idx="10766">
                  <c:v>213</c:v>
                </c:pt>
                <c:pt idx="10767">
                  <c:v>209</c:v>
                </c:pt>
                <c:pt idx="10768">
                  <c:v>218</c:v>
                </c:pt>
                <c:pt idx="10769">
                  <c:v>233</c:v>
                </c:pt>
                <c:pt idx="10770">
                  <c:v>227</c:v>
                </c:pt>
                <c:pt idx="10771">
                  <c:v>224</c:v>
                </c:pt>
                <c:pt idx="10772">
                  <c:v>216</c:v>
                </c:pt>
                <c:pt idx="10773">
                  <c:v>223</c:v>
                </c:pt>
                <c:pt idx="10774">
                  <c:v>234</c:v>
                </c:pt>
                <c:pt idx="10775">
                  <c:v>230</c:v>
                </c:pt>
                <c:pt idx="10776">
                  <c:v>232</c:v>
                </c:pt>
                <c:pt idx="10777">
                  <c:v>220</c:v>
                </c:pt>
                <c:pt idx="10778">
                  <c:v>233</c:v>
                </c:pt>
                <c:pt idx="10779">
                  <c:v>227</c:v>
                </c:pt>
                <c:pt idx="10780">
                  <c:v>225</c:v>
                </c:pt>
                <c:pt idx="10781">
                  <c:v>223</c:v>
                </c:pt>
                <c:pt idx="10782">
                  <c:v>224</c:v>
                </c:pt>
                <c:pt idx="10783">
                  <c:v>221</c:v>
                </c:pt>
                <c:pt idx="10784">
                  <c:v>231</c:v>
                </c:pt>
                <c:pt idx="10785">
                  <c:v>234</c:v>
                </c:pt>
                <c:pt idx="10786">
                  <c:v>228</c:v>
                </c:pt>
                <c:pt idx="10787">
                  <c:v>230</c:v>
                </c:pt>
                <c:pt idx="10788">
                  <c:v>224</c:v>
                </c:pt>
                <c:pt idx="10789">
                  <c:v>218</c:v>
                </c:pt>
                <c:pt idx="10790">
                  <c:v>211</c:v>
                </c:pt>
                <c:pt idx="10791">
                  <c:v>202</c:v>
                </c:pt>
                <c:pt idx="10792">
                  <c:v>213</c:v>
                </c:pt>
                <c:pt idx="10793">
                  <c:v>219</c:v>
                </c:pt>
                <c:pt idx="10794">
                  <c:v>219</c:v>
                </c:pt>
                <c:pt idx="10795">
                  <c:v>226</c:v>
                </c:pt>
                <c:pt idx="10796">
                  <c:v>228</c:v>
                </c:pt>
                <c:pt idx="10797">
                  <c:v>210</c:v>
                </c:pt>
                <c:pt idx="10798">
                  <c:v>202</c:v>
                </c:pt>
                <c:pt idx="10799">
                  <c:v>208</c:v>
                </c:pt>
                <c:pt idx="10800">
                  <c:v>213</c:v>
                </c:pt>
                <c:pt idx="10801">
                  <c:v>226</c:v>
                </c:pt>
                <c:pt idx="10802">
                  <c:v>219</c:v>
                </c:pt>
                <c:pt idx="10803">
                  <c:v>226</c:v>
                </c:pt>
                <c:pt idx="10804">
                  <c:v>230</c:v>
                </c:pt>
                <c:pt idx="10805">
                  <c:v>219</c:v>
                </c:pt>
                <c:pt idx="10806">
                  <c:v>209</c:v>
                </c:pt>
                <c:pt idx="10807">
                  <c:v>206</c:v>
                </c:pt>
                <c:pt idx="10808">
                  <c:v>202</c:v>
                </c:pt>
                <c:pt idx="10809">
                  <c:v>212</c:v>
                </c:pt>
                <c:pt idx="10810">
                  <c:v>221</c:v>
                </c:pt>
                <c:pt idx="10811">
                  <c:v>217</c:v>
                </c:pt>
                <c:pt idx="10812">
                  <c:v>205</c:v>
                </c:pt>
                <c:pt idx="10813">
                  <c:v>203</c:v>
                </c:pt>
                <c:pt idx="10814">
                  <c:v>201</c:v>
                </c:pt>
                <c:pt idx="10815">
                  <c:v>208</c:v>
                </c:pt>
                <c:pt idx="10816">
                  <c:v>209</c:v>
                </c:pt>
                <c:pt idx="10817">
                  <c:v>209</c:v>
                </c:pt>
                <c:pt idx="10818">
                  <c:v>192</c:v>
                </c:pt>
                <c:pt idx="10819">
                  <c:v>200</c:v>
                </c:pt>
                <c:pt idx="10820">
                  <c:v>219</c:v>
                </c:pt>
                <c:pt idx="10821">
                  <c:v>209</c:v>
                </c:pt>
                <c:pt idx="10822">
                  <c:v>221</c:v>
                </c:pt>
                <c:pt idx="10823">
                  <c:v>224</c:v>
                </c:pt>
                <c:pt idx="10824">
                  <c:v>217</c:v>
                </c:pt>
                <c:pt idx="10825">
                  <c:v>224</c:v>
                </c:pt>
                <c:pt idx="10826">
                  <c:v>218</c:v>
                </c:pt>
                <c:pt idx="10827">
                  <c:v>213</c:v>
                </c:pt>
                <c:pt idx="10828">
                  <c:v>216</c:v>
                </c:pt>
                <c:pt idx="10829">
                  <c:v>211</c:v>
                </c:pt>
                <c:pt idx="10830">
                  <c:v>215</c:v>
                </c:pt>
                <c:pt idx="10831">
                  <c:v>225</c:v>
                </c:pt>
                <c:pt idx="10832">
                  <c:v>217</c:v>
                </c:pt>
                <c:pt idx="10833">
                  <c:v>223</c:v>
                </c:pt>
                <c:pt idx="10834">
                  <c:v>220</c:v>
                </c:pt>
                <c:pt idx="10835">
                  <c:v>233</c:v>
                </c:pt>
                <c:pt idx="10836">
                  <c:v>236</c:v>
                </c:pt>
                <c:pt idx="10837">
                  <c:v>235</c:v>
                </c:pt>
                <c:pt idx="10838">
                  <c:v>216</c:v>
                </c:pt>
                <c:pt idx="10839">
                  <c:v>221</c:v>
                </c:pt>
                <c:pt idx="10840">
                  <c:v>217</c:v>
                </c:pt>
                <c:pt idx="10841">
                  <c:v>213</c:v>
                </c:pt>
                <c:pt idx="10842">
                  <c:v>228</c:v>
                </c:pt>
                <c:pt idx="10843">
                  <c:v>220</c:v>
                </c:pt>
                <c:pt idx="10844">
                  <c:v>213</c:v>
                </c:pt>
                <c:pt idx="10845">
                  <c:v>216</c:v>
                </c:pt>
                <c:pt idx="10846">
                  <c:v>221</c:v>
                </c:pt>
                <c:pt idx="10847">
                  <c:v>234</c:v>
                </c:pt>
                <c:pt idx="10848">
                  <c:v>223</c:v>
                </c:pt>
                <c:pt idx="10849">
                  <c:v>226</c:v>
                </c:pt>
                <c:pt idx="10850">
                  <c:v>223</c:v>
                </c:pt>
                <c:pt idx="10851">
                  <c:v>229</c:v>
                </c:pt>
                <c:pt idx="10852">
                  <c:v>236</c:v>
                </c:pt>
                <c:pt idx="10853">
                  <c:v>222</c:v>
                </c:pt>
                <c:pt idx="10854">
                  <c:v>220</c:v>
                </c:pt>
                <c:pt idx="10855">
                  <c:v>223</c:v>
                </c:pt>
                <c:pt idx="10856">
                  <c:v>221</c:v>
                </c:pt>
                <c:pt idx="10857">
                  <c:v>221</c:v>
                </c:pt>
                <c:pt idx="10858">
                  <c:v>221</c:v>
                </c:pt>
                <c:pt idx="10859">
                  <c:v>214</c:v>
                </c:pt>
                <c:pt idx="10860">
                  <c:v>222</c:v>
                </c:pt>
                <c:pt idx="10861">
                  <c:v>216</c:v>
                </c:pt>
                <c:pt idx="10862">
                  <c:v>220</c:v>
                </c:pt>
                <c:pt idx="10863">
                  <c:v>227</c:v>
                </c:pt>
                <c:pt idx="10864">
                  <c:v>225</c:v>
                </c:pt>
                <c:pt idx="10865">
                  <c:v>232</c:v>
                </c:pt>
                <c:pt idx="10866">
                  <c:v>239</c:v>
                </c:pt>
                <c:pt idx="10867">
                  <c:v>237</c:v>
                </c:pt>
                <c:pt idx="10868">
                  <c:v>220</c:v>
                </c:pt>
                <c:pt idx="10869">
                  <c:v>226</c:v>
                </c:pt>
                <c:pt idx="10870">
                  <c:v>230</c:v>
                </c:pt>
                <c:pt idx="10871">
                  <c:v>230</c:v>
                </c:pt>
                <c:pt idx="10872">
                  <c:v>226</c:v>
                </c:pt>
                <c:pt idx="10873">
                  <c:v>223</c:v>
                </c:pt>
                <c:pt idx="10874">
                  <c:v>222</c:v>
                </c:pt>
                <c:pt idx="10875">
                  <c:v>206</c:v>
                </c:pt>
                <c:pt idx="10876">
                  <c:v>220</c:v>
                </c:pt>
                <c:pt idx="10877">
                  <c:v>220</c:v>
                </c:pt>
                <c:pt idx="10878">
                  <c:v>221</c:v>
                </c:pt>
                <c:pt idx="10879">
                  <c:v>214</c:v>
                </c:pt>
                <c:pt idx="10880">
                  <c:v>231</c:v>
                </c:pt>
                <c:pt idx="10881">
                  <c:v>233</c:v>
                </c:pt>
                <c:pt idx="10882">
                  <c:v>228</c:v>
                </c:pt>
                <c:pt idx="10883">
                  <c:v>216</c:v>
                </c:pt>
                <c:pt idx="10884">
                  <c:v>220</c:v>
                </c:pt>
                <c:pt idx="10885">
                  <c:v>226</c:v>
                </c:pt>
                <c:pt idx="10886">
                  <c:v>227</c:v>
                </c:pt>
                <c:pt idx="10887">
                  <c:v>228</c:v>
                </c:pt>
                <c:pt idx="10888">
                  <c:v>237</c:v>
                </c:pt>
                <c:pt idx="10889">
                  <c:v>222</c:v>
                </c:pt>
                <c:pt idx="10890">
                  <c:v>222</c:v>
                </c:pt>
                <c:pt idx="10891">
                  <c:v>225</c:v>
                </c:pt>
                <c:pt idx="10892">
                  <c:v>238</c:v>
                </c:pt>
                <c:pt idx="10893">
                  <c:v>242</c:v>
                </c:pt>
                <c:pt idx="10894">
                  <c:v>221</c:v>
                </c:pt>
                <c:pt idx="10895">
                  <c:v>237</c:v>
                </c:pt>
                <c:pt idx="10896">
                  <c:v>234</c:v>
                </c:pt>
                <c:pt idx="10897">
                  <c:v>234</c:v>
                </c:pt>
                <c:pt idx="10898">
                  <c:v>240</c:v>
                </c:pt>
                <c:pt idx="10899">
                  <c:v>235</c:v>
                </c:pt>
                <c:pt idx="10900">
                  <c:v>239</c:v>
                </c:pt>
                <c:pt idx="10901">
                  <c:v>222</c:v>
                </c:pt>
                <c:pt idx="10902">
                  <c:v>228</c:v>
                </c:pt>
                <c:pt idx="10903">
                  <c:v>236</c:v>
                </c:pt>
                <c:pt idx="10904">
                  <c:v>215</c:v>
                </c:pt>
                <c:pt idx="10905">
                  <c:v>212</c:v>
                </c:pt>
                <c:pt idx="10906">
                  <c:v>200</c:v>
                </c:pt>
                <c:pt idx="10907">
                  <c:v>209</c:v>
                </c:pt>
                <c:pt idx="10908">
                  <c:v>201</c:v>
                </c:pt>
                <c:pt idx="10909">
                  <c:v>214</c:v>
                </c:pt>
                <c:pt idx="10910">
                  <c:v>221</c:v>
                </c:pt>
                <c:pt idx="10911">
                  <c:v>221</c:v>
                </c:pt>
                <c:pt idx="10912">
                  <c:v>230</c:v>
                </c:pt>
                <c:pt idx="10913">
                  <c:v>218</c:v>
                </c:pt>
                <c:pt idx="10914">
                  <c:v>218</c:v>
                </c:pt>
                <c:pt idx="10915">
                  <c:v>232</c:v>
                </c:pt>
                <c:pt idx="10916">
                  <c:v>240</c:v>
                </c:pt>
                <c:pt idx="10917">
                  <c:v>233</c:v>
                </c:pt>
                <c:pt idx="10918">
                  <c:v>235</c:v>
                </c:pt>
                <c:pt idx="10919">
                  <c:v>213</c:v>
                </c:pt>
                <c:pt idx="10920">
                  <c:v>216</c:v>
                </c:pt>
                <c:pt idx="10921">
                  <c:v>226</c:v>
                </c:pt>
                <c:pt idx="10922">
                  <c:v>217</c:v>
                </c:pt>
                <c:pt idx="10923">
                  <c:v>222</c:v>
                </c:pt>
                <c:pt idx="10924">
                  <c:v>217</c:v>
                </c:pt>
                <c:pt idx="10925">
                  <c:v>221</c:v>
                </c:pt>
                <c:pt idx="10926">
                  <c:v>219</c:v>
                </c:pt>
                <c:pt idx="10927">
                  <c:v>220</c:v>
                </c:pt>
                <c:pt idx="10928">
                  <c:v>220</c:v>
                </c:pt>
                <c:pt idx="10929">
                  <c:v>222</c:v>
                </c:pt>
                <c:pt idx="10930">
                  <c:v>223</c:v>
                </c:pt>
                <c:pt idx="10931">
                  <c:v>224</c:v>
                </c:pt>
                <c:pt idx="10932">
                  <c:v>233</c:v>
                </c:pt>
                <c:pt idx="10933">
                  <c:v>220</c:v>
                </c:pt>
                <c:pt idx="10934">
                  <c:v>221</c:v>
                </c:pt>
                <c:pt idx="10935">
                  <c:v>222</c:v>
                </c:pt>
                <c:pt idx="10936">
                  <c:v>223</c:v>
                </c:pt>
                <c:pt idx="10937">
                  <c:v>215</c:v>
                </c:pt>
                <c:pt idx="10938">
                  <c:v>234</c:v>
                </c:pt>
                <c:pt idx="10939">
                  <c:v>230</c:v>
                </c:pt>
                <c:pt idx="10940">
                  <c:v>216</c:v>
                </c:pt>
                <c:pt idx="10941">
                  <c:v>221</c:v>
                </c:pt>
                <c:pt idx="10942">
                  <c:v>222</c:v>
                </c:pt>
                <c:pt idx="10943">
                  <c:v>229</c:v>
                </c:pt>
                <c:pt idx="10944">
                  <c:v>220</c:v>
                </c:pt>
                <c:pt idx="10945">
                  <c:v>215</c:v>
                </c:pt>
                <c:pt idx="10946">
                  <c:v>215</c:v>
                </c:pt>
                <c:pt idx="10947">
                  <c:v>206</c:v>
                </c:pt>
                <c:pt idx="10948">
                  <c:v>218</c:v>
                </c:pt>
                <c:pt idx="10949">
                  <c:v>221</c:v>
                </c:pt>
                <c:pt idx="10950">
                  <c:v>221</c:v>
                </c:pt>
                <c:pt idx="10951">
                  <c:v>216</c:v>
                </c:pt>
                <c:pt idx="10952">
                  <c:v>208</c:v>
                </c:pt>
                <c:pt idx="10953">
                  <c:v>216</c:v>
                </c:pt>
                <c:pt idx="10954">
                  <c:v>210</c:v>
                </c:pt>
                <c:pt idx="10955">
                  <c:v>211</c:v>
                </c:pt>
                <c:pt idx="10956">
                  <c:v>209</c:v>
                </c:pt>
                <c:pt idx="10957">
                  <c:v>205</c:v>
                </c:pt>
                <c:pt idx="10958">
                  <c:v>211</c:v>
                </c:pt>
                <c:pt idx="10959">
                  <c:v>223</c:v>
                </c:pt>
                <c:pt idx="10960">
                  <c:v>214</c:v>
                </c:pt>
                <c:pt idx="10961">
                  <c:v>220</c:v>
                </c:pt>
                <c:pt idx="10962">
                  <c:v>220</c:v>
                </c:pt>
                <c:pt idx="10963">
                  <c:v>229</c:v>
                </c:pt>
                <c:pt idx="10964">
                  <c:v>215</c:v>
                </c:pt>
                <c:pt idx="10965">
                  <c:v>221</c:v>
                </c:pt>
                <c:pt idx="10966">
                  <c:v>229</c:v>
                </c:pt>
                <c:pt idx="10967">
                  <c:v>240</c:v>
                </c:pt>
                <c:pt idx="10968">
                  <c:v>243</c:v>
                </c:pt>
                <c:pt idx="10969">
                  <c:v>238</c:v>
                </c:pt>
                <c:pt idx="10970">
                  <c:v>230</c:v>
                </c:pt>
                <c:pt idx="10971">
                  <c:v>226</c:v>
                </c:pt>
                <c:pt idx="10972">
                  <c:v>229</c:v>
                </c:pt>
                <c:pt idx="10973">
                  <c:v>238</c:v>
                </c:pt>
                <c:pt idx="10974">
                  <c:v>232</c:v>
                </c:pt>
                <c:pt idx="10975">
                  <c:v>228</c:v>
                </c:pt>
                <c:pt idx="10976">
                  <c:v>229</c:v>
                </c:pt>
                <c:pt idx="10977">
                  <c:v>237</c:v>
                </c:pt>
                <c:pt idx="10978">
                  <c:v>242</c:v>
                </c:pt>
                <c:pt idx="10979">
                  <c:v>236</c:v>
                </c:pt>
                <c:pt idx="10980">
                  <c:v>231</c:v>
                </c:pt>
                <c:pt idx="10981">
                  <c:v>231</c:v>
                </c:pt>
                <c:pt idx="10982">
                  <c:v>229</c:v>
                </c:pt>
                <c:pt idx="10983">
                  <c:v>254</c:v>
                </c:pt>
                <c:pt idx="10984">
                  <c:v>237</c:v>
                </c:pt>
                <c:pt idx="10985">
                  <c:v>243</c:v>
                </c:pt>
                <c:pt idx="10986">
                  <c:v>228</c:v>
                </c:pt>
                <c:pt idx="10987">
                  <c:v>229</c:v>
                </c:pt>
                <c:pt idx="10988">
                  <c:v>231</c:v>
                </c:pt>
                <c:pt idx="10989">
                  <c:v>246</c:v>
                </c:pt>
                <c:pt idx="10990">
                  <c:v>248</c:v>
                </c:pt>
                <c:pt idx="10991">
                  <c:v>229</c:v>
                </c:pt>
                <c:pt idx="10992">
                  <c:v>239</c:v>
                </c:pt>
                <c:pt idx="10993">
                  <c:v>238</c:v>
                </c:pt>
                <c:pt idx="10994">
                  <c:v>237</c:v>
                </c:pt>
                <c:pt idx="10995">
                  <c:v>240</c:v>
                </c:pt>
                <c:pt idx="10996">
                  <c:v>229</c:v>
                </c:pt>
                <c:pt idx="10997">
                  <c:v>239</c:v>
                </c:pt>
                <c:pt idx="10998">
                  <c:v>233</c:v>
                </c:pt>
                <c:pt idx="10999">
                  <c:v>235</c:v>
                </c:pt>
                <c:pt idx="11000">
                  <c:v>231</c:v>
                </c:pt>
                <c:pt idx="11001">
                  <c:v>243</c:v>
                </c:pt>
                <c:pt idx="11002">
                  <c:v>238</c:v>
                </c:pt>
                <c:pt idx="11003">
                  <c:v>239</c:v>
                </c:pt>
                <c:pt idx="11004">
                  <c:v>236</c:v>
                </c:pt>
                <c:pt idx="11005">
                  <c:v>231</c:v>
                </c:pt>
                <c:pt idx="11006">
                  <c:v>226</c:v>
                </c:pt>
                <c:pt idx="11007">
                  <c:v>223</c:v>
                </c:pt>
                <c:pt idx="11008">
                  <c:v>214</c:v>
                </c:pt>
                <c:pt idx="11009">
                  <c:v>226</c:v>
                </c:pt>
                <c:pt idx="11010">
                  <c:v>219</c:v>
                </c:pt>
                <c:pt idx="11011">
                  <c:v>217</c:v>
                </c:pt>
                <c:pt idx="11012">
                  <c:v>220</c:v>
                </c:pt>
                <c:pt idx="11013">
                  <c:v>222</c:v>
                </c:pt>
                <c:pt idx="11014">
                  <c:v>240</c:v>
                </c:pt>
                <c:pt idx="11015">
                  <c:v>234</c:v>
                </c:pt>
                <c:pt idx="11016">
                  <c:v>226</c:v>
                </c:pt>
                <c:pt idx="11017">
                  <c:v>232</c:v>
                </c:pt>
                <c:pt idx="11018">
                  <c:v>236</c:v>
                </c:pt>
                <c:pt idx="11019">
                  <c:v>224</c:v>
                </c:pt>
                <c:pt idx="11020">
                  <c:v>225</c:v>
                </c:pt>
                <c:pt idx="11021">
                  <c:v>228</c:v>
                </c:pt>
                <c:pt idx="11022">
                  <c:v>218</c:v>
                </c:pt>
                <c:pt idx="11023">
                  <c:v>207</c:v>
                </c:pt>
                <c:pt idx="11024">
                  <c:v>219</c:v>
                </c:pt>
                <c:pt idx="11025">
                  <c:v>213</c:v>
                </c:pt>
                <c:pt idx="11026">
                  <c:v>207</c:v>
                </c:pt>
                <c:pt idx="11027">
                  <c:v>215</c:v>
                </c:pt>
                <c:pt idx="11028">
                  <c:v>220</c:v>
                </c:pt>
                <c:pt idx="11029">
                  <c:v>217</c:v>
                </c:pt>
                <c:pt idx="11030">
                  <c:v>216</c:v>
                </c:pt>
                <c:pt idx="11031">
                  <c:v>232</c:v>
                </c:pt>
                <c:pt idx="11032">
                  <c:v>227</c:v>
                </c:pt>
                <c:pt idx="11033">
                  <c:v>216</c:v>
                </c:pt>
                <c:pt idx="11034">
                  <c:v>227</c:v>
                </c:pt>
                <c:pt idx="11035">
                  <c:v>223</c:v>
                </c:pt>
                <c:pt idx="11036">
                  <c:v>230</c:v>
                </c:pt>
                <c:pt idx="11037">
                  <c:v>225</c:v>
                </c:pt>
                <c:pt idx="11038">
                  <c:v>216</c:v>
                </c:pt>
                <c:pt idx="11039">
                  <c:v>217</c:v>
                </c:pt>
                <c:pt idx="11040">
                  <c:v>212</c:v>
                </c:pt>
                <c:pt idx="11041">
                  <c:v>215</c:v>
                </c:pt>
                <c:pt idx="11042">
                  <c:v>215</c:v>
                </c:pt>
                <c:pt idx="11043">
                  <c:v>220</c:v>
                </c:pt>
                <c:pt idx="11044">
                  <c:v>220</c:v>
                </c:pt>
                <c:pt idx="11045">
                  <c:v>224</c:v>
                </c:pt>
                <c:pt idx="11046">
                  <c:v>230</c:v>
                </c:pt>
                <c:pt idx="11047">
                  <c:v>221</c:v>
                </c:pt>
                <c:pt idx="11048">
                  <c:v>239</c:v>
                </c:pt>
                <c:pt idx="11049">
                  <c:v>230</c:v>
                </c:pt>
                <c:pt idx="11050">
                  <c:v>233</c:v>
                </c:pt>
                <c:pt idx="11051">
                  <c:v>231</c:v>
                </c:pt>
                <c:pt idx="11052">
                  <c:v>227</c:v>
                </c:pt>
                <c:pt idx="11053">
                  <c:v>225</c:v>
                </c:pt>
                <c:pt idx="11054">
                  <c:v>225</c:v>
                </c:pt>
                <c:pt idx="11055">
                  <c:v>230</c:v>
                </c:pt>
                <c:pt idx="11056">
                  <c:v>224</c:v>
                </c:pt>
                <c:pt idx="11057">
                  <c:v>219</c:v>
                </c:pt>
                <c:pt idx="11058">
                  <c:v>227</c:v>
                </c:pt>
                <c:pt idx="11059">
                  <c:v>219</c:v>
                </c:pt>
                <c:pt idx="11060">
                  <c:v>226</c:v>
                </c:pt>
                <c:pt idx="11061">
                  <c:v>212</c:v>
                </c:pt>
                <c:pt idx="11062">
                  <c:v>223</c:v>
                </c:pt>
                <c:pt idx="11063">
                  <c:v>230</c:v>
                </c:pt>
                <c:pt idx="11064">
                  <c:v>230</c:v>
                </c:pt>
                <c:pt idx="11065">
                  <c:v>228</c:v>
                </c:pt>
                <c:pt idx="11066">
                  <c:v>230</c:v>
                </c:pt>
                <c:pt idx="11067">
                  <c:v>221</c:v>
                </c:pt>
                <c:pt idx="11068">
                  <c:v>227</c:v>
                </c:pt>
                <c:pt idx="11069">
                  <c:v>224</c:v>
                </c:pt>
                <c:pt idx="11070">
                  <c:v>227</c:v>
                </c:pt>
                <c:pt idx="11071">
                  <c:v>233</c:v>
                </c:pt>
                <c:pt idx="11072">
                  <c:v>228</c:v>
                </c:pt>
                <c:pt idx="11073">
                  <c:v>215</c:v>
                </c:pt>
                <c:pt idx="11074">
                  <c:v>223</c:v>
                </c:pt>
                <c:pt idx="11075">
                  <c:v>214</c:v>
                </c:pt>
                <c:pt idx="11076">
                  <c:v>208</c:v>
                </c:pt>
                <c:pt idx="11077">
                  <c:v>221</c:v>
                </c:pt>
                <c:pt idx="11078">
                  <c:v>220</c:v>
                </c:pt>
                <c:pt idx="11079">
                  <c:v>215</c:v>
                </c:pt>
                <c:pt idx="11080">
                  <c:v>224</c:v>
                </c:pt>
                <c:pt idx="11081">
                  <c:v>225</c:v>
                </c:pt>
                <c:pt idx="11082">
                  <c:v>219</c:v>
                </c:pt>
                <c:pt idx="11083">
                  <c:v>223</c:v>
                </c:pt>
                <c:pt idx="11084">
                  <c:v>209</c:v>
                </c:pt>
                <c:pt idx="11085">
                  <c:v>214</c:v>
                </c:pt>
                <c:pt idx="11086">
                  <c:v>206</c:v>
                </c:pt>
                <c:pt idx="11087">
                  <c:v>211</c:v>
                </c:pt>
                <c:pt idx="11088">
                  <c:v>201</c:v>
                </c:pt>
                <c:pt idx="11089">
                  <c:v>208</c:v>
                </c:pt>
                <c:pt idx="11090">
                  <c:v>212</c:v>
                </c:pt>
                <c:pt idx="11091">
                  <c:v>214</c:v>
                </c:pt>
                <c:pt idx="11092">
                  <c:v>195</c:v>
                </c:pt>
                <c:pt idx="11093">
                  <c:v>206</c:v>
                </c:pt>
                <c:pt idx="11094">
                  <c:v>218</c:v>
                </c:pt>
                <c:pt idx="11095">
                  <c:v>204</c:v>
                </c:pt>
                <c:pt idx="11096">
                  <c:v>207</c:v>
                </c:pt>
                <c:pt idx="11097">
                  <c:v>206</c:v>
                </c:pt>
                <c:pt idx="11098">
                  <c:v>212</c:v>
                </c:pt>
                <c:pt idx="11099">
                  <c:v>208</c:v>
                </c:pt>
                <c:pt idx="11100">
                  <c:v>213</c:v>
                </c:pt>
                <c:pt idx="11101">
                  <c:v>203</c:v>
                </c:pt>
                <c:pt idx="11102">
                  <c:v>212</c:v>
                </c:pt>
                <c:pt idx="11103">
                  <c:v>224</c:v>
                </c:pt>
                <c:pt idx="11104">
                  <c:v>222</c:v>
                </c:pt>
                <c:pt idx="11105">
                  <c:v>211</c:v>
                </c:pt>
                <c:pt idx="11106">
                  <c:v>209</c:v>
                </c:pt>
                <c:pt idx="11107">
                  <c:v>220</c:v>
                </c:pt>
                <c:pt idx="11108">
                  <c:v>213</c:v>
                </c:pt>
                <c:pt idx="11109">
                  <c:v>222</c:v>
                </c:pt>
                <c:pt idx="11110">
                  <c:v>206</c:v>
                </c:pt>
                <c:pt idx="11111">
                  <c:v>201</c:v>
                </c:pt>
                <c:pt idx="11112">
                  <c:v>211</c:v>
                </c:pt>
                <c:pt idx="11113">
                  <c:v>220</c:v>
                </c:pt>
                <c:pt idx="11114">
                  <c:v>211</c:v>
                </c:pt>
                <c:pt idx="11115">
                  <c:v>226</c:v>
                </c:pt>
                <c:pt idx="11116">
                  <c:v>228</c:v>
                </c:pt>
                <c:pt idx="11117">
                  <c:v>224</c:v>
                </c:pt>
                <c:pt idx="11118">
                  <c:v>226</c:v>
                </c:pt>
                <c:pt idx="11119">
                  <c:v>214</c:v>
                </c:pt>
                <c:pt idx="11120">
                  <c:v>208</c:v>
                </c:pt>
                <c:pt idx="11121">
                  <c:v>225</c:v>
                </c:pt>
                <c:pt idx="11122">
                  <c:v>232</c:v>
                </c:pt>
                <c:pt idx="11123">
                  <c:v>218</c:v>
                </c:pt>
                <c:pt idx="11124">
                  <c:v>224</c:v>
                </c:pt>
                <c:pt idx="11125">
                  <c:v>220</c:v>
                </c:pt>
                <c:pt idx="11126">
                  <c:v>208</c:v>
                </c:pt>
                <c:pt idx="11127">
                  <c:v>216</c:v>
                </c:pt>
                <c:pt idx="11128">
                  <c:v>207</c:v>
                </c:pt>
                <c:pt idx="11129">
                  <c:v>216</c:v>
                </c:pt>
                <c:pt idx="11130">
                  <c:v>211</c:v>
                </c:pt>
                <c:pt idx="11131">
                  <c:v>216</c:v>
                </c:pt>
                <c:pt idx="11132">
                  <c:v>219</c:v>
                </c:pt>
                <c:pt idx="11133">
                  <c:v>214</c:v>
                </c:pt>
                <c:pt idx="11134">
                  <c:v>221</c:v>
                </c:pt>
                <c:pt idx="11135">
                  <c:v>220</c:v>
                </c:pt>
                <c:pt idx="11136">
                  <c:v>219</c:v>
                </c:pt>
                <c:pt idx="11137">
                  <c:v>215</c:v>
                </c:pt>
                <c:pt idx="11138">
                  <c:v>221</c:v>
                </c:pt>
                <c:pt idx="11139">
                  <c:v>217</c:v>
                </c:pt>
                <c:pt idx="11140">
                  <c:v>204</c:v>
                </c:pt>
                <c:pt idx="11141">
                  <c:v>218</c:v>
                </c:pt>
                <c:pt idx="11142">
                  <c:v>196</c:v>
                </c:pt>
                <c:pt idx="11143">
                  <c:v>212</c:v>
                </c:pt>
                <c:pt idx="11144">
                  <c:v>207</c:v>
                </c:pt>
                <c:pt idx="11145">
                  <c:v>209</c:v>
                </c:pt>
                <c:pt idx="11146">
                  <c:v>207</c:v>
                </c:pt>
                <c:pt idx="11147">
                  <c:v>206</c:v>
                </c:pt>
                <c:pt idx="11148">
                  <c:v>213</c:v>
                </c:pt>
                <c:pt idx="11149">
                  <c:v>194</c:v>
                </c:pt>
                <c:pt idx="11150">
                  <c:v>199</c:v>
                </c:pt>
                <c:pt idx="11151">
                  <c:v>199</c:v>
                </c:pt>
                <c:pt idx="11152">
                  <c:v>203</c:v>
                </c:pt>
                <c:pt idx="11153">
                  <c:v>201</c:v>
                </c:pt>
                <c:pt idx="11154">
                  <c:v>210</c:v>
                </c:pt>
                <c:pt idx="11155">
                  <c:v>211</c:v>
                </c:pt>
                <c:pt idx="11156">
                  <c:v>206</c:v>
                </c:pt>
                <c:pt idx="11157">
                  <c:v>212</c:v>
                </c:pt>
                <c:pt idx="11158">
                  <c:v>215</c:v>
                </c:pt>
                <c:pt idx="11159">
                  <c:v>217</c:v>
                </c:pt>
                <c:pt idx="11160">
                  <c:v>211</c:v>
                </c:pt>
                <c:pt idx="11161">
                  <c:v>209</c:v>
                </c:pt>
                <c:pt idx="11162">
                  <c:v>209</c:v>
                </c:pt>
                <c:pt idx="11163">
                  <c:v>211</c:v>
                </c:pt>
                <c:pt idx="11164">
                  <c:v>218</c:v>
                </c:pt>
                <c:pt idx="11165">
                  <c:v>212</c:v>
                </c:pt>
                <c:pt idx="11166">
                  <c:v>219</c:v>
                </c:pt>
                <c:pt idx="11167">
                  <c:v>215</c:v>
                </c:pt>
                <c:pt idx="11168">
                  <c:v>209</c:v>
                </c:pt>
                <c:pt idx="11169">
                  <c:v>209</c:v>
                </c:pt>
                <c:pt idx="11170">
                  <c:v>223</c:v>
                </c:pt>
                <c:pt idx="11171">
                  <c:v>226</c:v>
                </c:pt>
                <c:pt idx="11172">
                  <c:v>233</c:v>
                </c:pt>
                <c:pt idx="11173">
                  <c:v>229</c:v>
                </c:pt>
                <c:pt idx="11174">
                  <c:v>241</c:v>
                </c:pt>
                <c:pt idx="11175">
                  <c:v>238</c:v>
                </c:pt>
                <c:pt idx="11176">
                  <c:v>232</c:v>
                </c:pt>
                <c:pt idx="11177">
                  <c:v>230</c:v>
                </c:pt>
                <c:pt idx="11178">
                  <c:v>231</c:v>
                </c:pt>
                <c:pt idx="11179">
                  <c:v>218</c:v>
                </c:pt>
                <c:pt idx="11180">
                  <c:v>220</c:v>
                </c:pt>
                <c:pt idx="11181">
                  <c:v>223</c:v>
                </c:pt>
                <c:pt idx="11182">
                  <c:v>211</c:v>
                </c:pt>
                <c:pt idx="11183">
                  <c:v>218</c:v>
                </c:pt>
                <c:pt idx="11184">
                  <c:v>207</c:v>
                </c:pt>
                <c:pt idx="11185">
                  <c:v>216</c:v>
                </c:pt>
                <c:pt idx="11186">
                  <c:v>209</c:v>
                </c:pt>
                <c:pt idx="11187">
                  <c:v>221</c:v>
                </c:pt>
                <c:pt idx="11188">
                  <c:v>215</c:v>
                </c:pt>
                <c:pt idx="11189">
                  <c:v>216</c:v>
                </c:pt>
                <c:pt idx="11190">
                  <c:v>205</c:v>
                </c:pt>
                <c:pt idx="11191">
                  <c:v>213</c:v>
                </c:pt>
                <c:pt idx="11192">
                  <c:v>204</c:v>
                </c:pt>
                <c:pt idx="11193">
                  <c:v>212</c:v>
                </c:pt>
                <c:pt idx="11194">
                  <c:v>214</c:v>
                </c:pt>
                <c:pt idx="11195">
                  <c:v>195</c:v>
                </c:pt>
                <c:pt idx="11196">
                  <c:v>200</c:v>
                </c:pt>
                <c:pt idx="11197">
                  <c:v>208</c:v>
                </c:pt>
                <c:pt idx="11198">
                  <c:v>195</c:v>
                </c:pt>
                <c:pt idx="11199">
                  <c:v>201</c:v>
                </c:pt>
                <c:pt idx="11200">
                  <c:v>193</c:v>
                </c:pt>
                <c:pt idx="11201">
                  <c:v>207</c:v>
                </c:pt>
                <c:pt idx="11202">
                  <c:v>200</c:v>
                </c:pt>
                <c:pt idx="11203">
                  <c:v>217</c:v>
                </c:pt>
                <c:pt idx="11204">
                  <c:v>218</c:v>
                </c:pt>
                <c:pt idx="11205">
                  <c:v>222</c:v>
                </c:pt>
                <c:pt idx="11206">
                  <c:v>210</c:v>
                </c:pt>
                <c:pt idx="11207">
                  <c:v>204</c:v>
                </c:pt>
                <c:pt idx="11208">
                  <c:v>197</c:v>
                </c:pt>
                <c:pt idx="11209">
                  <c:v>220</c:v>
                </c:pt>
                <c:pt idx="11210">
                  <c:v>211</c:v>
                </c:pt>
                <c:pt idx="11211">
                  <c:v>203</c:v>
                </c:pt>
                <c:pt idx="11212">
                  <c:v>201</c:v>
                </c:pt>
                <c:pt idx="11213">
                  <c:v>201</c:v>
                </c:pt>
                <c:pt idx="11214">
                  <c:v>203</c:v>
                </c:pt>
                <c:pt idx="11215">
                  <c:v>217</c:v>
                </c:pt>
                <c:pt idx="11216">
                  <c:v>214</c:v>
                </c:pt>
                <c:pt idx="11217">
                  <c:v>217</c:v>
                </c:pt>
                <c:pt idx="11218">
                  <c:v>208</c:v>
                </c:pt>
                <c:pt idx="11219">
                  <c:v>195</c:v>
                </c:pt>
                <c:pt idx="11220">
                  <c:v>206</c:v>
                </c:pt>
                <c:pt idx="11221">
                  <c:v>211</c:v>
                </c:pt>
                <c:pt idx="11222">
                  <c:v>198</c:v>
                </c:pt>
                <c:pt idx="11223">
                  <c:v>207</c:v>
                </c:pt>
                <c:pt idx="11224">
                  <c:v>202</c:v>
                </c:pt>
                <c:pt idx="11225">
                  <c:v>203</c:v>
                </c:pt>
                <c:pt idx="11226">
                  <c:v>205</c:v>
                </c:pt>
                <c:pt idx="11227">
                  <c:v>192</c:v>
                </c:pt>
                <c:pt idx="11228">
                  <c:v>200</c:v>
                </c:pt>
                <c:pt idx="11229">
                  <c:v>196</c:v>
                </c:pt>
                <c:pt idx="11230">
                  <c:v>197</c:v>
                </c:pt>
                <c:pt idx="11231">
                  <c:v>203</c:v>
                </c:pt>
                <c:pt idx="11232">
                  <c:v>209</c:v>
                </c:pt>
                <c:pt idx="11233">
                  <c:v>209</c:v>
                </c:pt>
                <c:pt idx="11234">
                  <c:v>195</c:v>
                </c:pt>
                <c:pt idx="11235">
                  <c:v>208</c:v>
                </c:pt>
                <c:pt idx="11236">
                  <c:v>212</c:v>
                </c:pt>
                <c:pt idx="11237">
                  <c:v>215</c:v>
                </c:pt>
                <c:pt idx="11238">
                  <c:v>205</c:v>
                </c:pt>
                <c:pt idx="11239">
                  <c:v>203</c:v>
                </c:pt>
                <c:pt idx="11240">
                  <c:v>204</c:v>
                </c:pt>
                <c:pt idx="11241">
                  <c:v>205</c:v>
                </c:pt>
                <c:pt idx="11242">
                  <c:v>219</c:v>
                </c:pt>
                <c:pt idx="11243">
                  <c:v>208</c:v>
                </c:pt>
                <c:pt idx="11244">
                  <c:v>204</c:v>
                </c:pt>
                <c:pt idx="11245">
                  <c:v>207</c:v>
                </c:pt>
                <c:pt idx="11246">
                  <c:v>212</c:v>
                </c:pt>
                <c:pt idx="11247">
                  <c:v>207</c:v>
                </c:pt>
                <c:pt idx="11248">
                  <c:v>206</c:v>
                </c:pt>
                <c:pt idx="11249">
                  <c:v>212</c:v>
                </c:pt>
                <c:pt idx="11250">
                  <c:v>195</c:v>
                </c:pt>
                <c:pt idx="11251">
                  <c:v>203</c:v>
                </c:pt>
                <c:pt idx="11252">
                  <c:v>205</c:v>
                </c:pt>
                <c:pt idx="11253">
                  <c:v>202</c:v>
                </c:pt>
                <c:pt idx="11254">
                  <c:v>193</c:v>
                </c:pt>
                <c:pt idx="11255">
                  <c:v>190</c:v>
                </c:pt>
                <c:pt idx="11256">
                  <c:v>175</c:v>
                </c:pt>
                <c:pt idx="11257">
                  <c:v>195</c:v>
                </c:pt>
                <c:pt idx="11258">
                  <c:v>202</c:v>
                </c:pt>
                <c:pt idx="11259">
                  <c:v>191</c:v>
                </c:pt>
                <c:pt idx="11260">
                  <c:v>195</c:v>
                </c:pt>
                <c:pt idx="11261">
                  <c:v>191</c:v>
                </c:pt>
                <c:pt idx="11262">
                  <c:v>200</c:v>
                </c:pt>
                <c:pt idx="11263">
                  <c:v>201</c:v>
                </c:pt>
                <c:pt idx="11264">
                  <c:v>196</c:v>
                </c:pt>
                <c:pt idx="11265">
                  <c:v>187</c:v>
                </c:pt>
                <c:pt idx="11266">
                  <c:v>193</c:v>
                </c:pt>
                <c:pt idx="11267">
                  <c:v>182</c:v>
                </c:pt>
                <c:pt idx="11268">
                  <c:v>193</c:v>
                </c:pt>
                <c:pt idx="11269">
                  <c:v>191</c:v>
                </c:pt>
                <c:pt idx="11270">
                  <c:v>190</c:v>
                </c:pt>
                <c:pt idx="11271">
                  <c:v>179</c:v>
                </c:pt>
                <c:pt idx="11272">
                  <c:v>197</c:v>
                </c:pt>
                <c:pt idx="11273">
                  <c:v>199</c:v>
                </c:pt>
                <c:pt idx="11274">
                  <c:v>193</c:v>
                </c:pt>
                <c:pt idx="11275">
                  <c:v>193</c:v>
                </c:pt>
                <c:pt idx="11276">
                  <c:v>194</c:v>
                </c:pt>
                <c:pt idx="11277">
                  <c:v>201</c:v>
                </c:pt>
                <c:pt idx="11278">
                  <c:v>203</c:v>
                </c:pt>
                <c:pt idx="11279">
                  <c:v>204</c:v>
                </c:pt>
                <c:pt idx="11280">
                  <c:v>192</c:v>
                </c:pt>
                <c:pt idx="11281">
                  <c:v>200</c:v>
                </c:pt>
                <c:pt idx="11282">
                  <c:v>205</c:v>
                </c:pt>
                <c:pt idx="11283">
                  <c:v>200</c:v>
                </c:pt>
                <c:pt idx="11284">
                  <c:v>201</c:v>
                </c:pt>
                <c:pt idx="11285">
                  <c:v>200</c:v>
                </c:pt>
                <c:pt idx="11286">
                  <c:v>197</c:v>
                </c:pt>
                <c:pt idx="11287">
                  <c:v>195</c:v>
                </c:pt>
                <c:pt idx="11288">
                  <c:v>213</c:v>
                </c:pt>
                <c:pt idx="11289">
                  <c:v>204</c:v>
                </c:pt>
                <c:pt idx="11290">
                  <c:v>216</c:v>
                </c:pt>
                <c:pt idx="11291">
                  <c:v>201</c:v>
                </c:pt>
                <c:pt idx="11292">
                  <c:v>207</c:v>
                </c:pt>
                <c:pt idx="11293">
                  <c:v>204</c:v>
                </c:pt>
                <c:pt idx="11294">
                  <c:v>208</c:v>
                </c:pt>
                <c:pt idx="11295">
                  <c:v>215</c:v>
                </c:pt>
                <c:pt idx="11296">
                  <c:v>210</c:v>
                </c:pt>
                <c:pt idx="11297">
                  <c:v>205</c:v>
                </c:pt>
                <c:pt idx="11298">
                  <c:v>196</c:v>
                </c:pt>
                <c:pt idx="11299">
                  <c:v>199</c:v>
                </c:pt>
                <c:pt idx="11300">
                  <c:v>202</c:v>
                </c:pt>
                <c:pt idx="11301">
                  <c:v>205</c:v>
                </c:pt>
                <c:pt idx="11302">
                  <c:v>201</c:v>
                </c:pt>
                <c:pt idx="11303">
                  <c:v>199</c:v>
                </c:pt>
                <c:pt idx="11304">
                  <c:v>201</c:v>
                </c:pt>
                <c:pt idx="11305">
                  <c:v>212</c:v>
                </c:pt>
                <c:pt idx="11306">
                  <c:v>204</c:v>
                </c:pt>
                <c:pt idx="11307">
                  <c:v>202</c:v>
                </c:pt>
                <c:pt idx="11308">
                  <c:v>197</c:v>
                </c:pt>
                <c:pt idx="11309">
                  <c:v>200</c:v>
                </c:pt>
                <c:pt idx="11310">
                  <c:v>210</c:v>
                </c:pt>
                <c:pt idx="11311">
                  <c:v>208</c:v>
                </c:pt>
                <c:pt idx="11312">
                  <c:v>204</c:v>
                </c:pt>
                <c:pt idx="11313">
                  <c:v>199</c:v>
                </c:pt>
                <c:pt idx="11314">
                  <c:v>218</c:v>
                </c:pt>
                <c:pt idx="11315">
                  <c:v>214</c:v>
                </c:pt>
                <c:pt idx="11316">
                  <c:v>209</c:v>
                </c:pt>
                <c:pt idx="11317">
                  <c:v>207</c:v>
                </c:pt>
                <c:pt idx="11318">
                  <c:v>207</c:v>
                </c:pt>
                <c:pt idx="11319">
                  <c:v>212</c:v>
                </c:pt>
                <c:pt idx="11320">
                  <c:v>216</c:v>
                </c:pt>
                <c:pt idx="11321">
                  <c:v>204</c:v>
                </c:pt>
                <c:pt idx="11322">
                  <c:v>213</c:v>
                </c:pt>
                <c:pt idx="11323">
                  <c:v>212</c:v>
                </c:pt>
                <c:pt idx="11324">
                  <c:v>208</c:v>
                </c:pt>
                <c:pt idx="11325">
                  <c:v>195</c:v>
                </c:pt>
                <c:pt idx="11326">
                  <c:v>207</c:v>
                </c:pt>
                <c:pt idx="11327">
                  <c:v>199</c:v>
                </c:pt>
                <c:pt idx="11328">
                  <c:v>198</c:v>
                </c:pt>
                <c:pt idx="11329">
                  <c:v>206</c:v>
                </c:pt>
                <c:pt idx="11330">
                  <c:v>194</c:v>
                </c:pt>
                <c:pt idx="11331">
                  <c:v>186</c:v>
                </c:pt>
                <c:pt idx="11332">
                  <c:v>196</c:v>
                </c:pt>
                <c:pt idx="11333">
                  <c:v>199</c:v>
                </c:pt>
                <c:pt idx="11334">
                  <c:v>208</c:v>
                </c:pt>
                <c:pt idx="11335">
                  <c:v>205</c:v>
                </c:pt>
                <c:pt idx="11336">
                  <c:v>200</c:v>
                </c:pt>
                <c:pt idx="11337">
                  <c:v>189</c:v>
                </c:pt>
                <c:pt idx="11338">
                  <c:v>195</c:v>
                </c:pt>
                <c:pt idx="11339">
                  <c:v>199</c:v>
                </c:pt>
                <c:pt idx="11340">
                  <c:v>190</c:v>
                </c:pt>
                <c:pt idx="11341">
                  <c:v>197</c:v>
                </c:pt>
                <c:pt idx="11342">
                  <c:v>185</c:v>
                </c:pt>
                <c:pt idx="11343">
                  <c:v>197</c:v>
                </c:pt>
                <c:pt idx="11344">
                  <c:v>185</c:v>
                </c:pt>
                <c:pt idx="11345">
                  <c:v>190</c:v>
                </c:pt>
                <c:pt idx="11346">
                  <c:v>193</c:v>
                </c:pt>
                <c:pt idx="11347">
                  <c:v>201</c:v>
                </c:pt>
                <c:pt idx="11348">
                  <c:v>206</c:v>
                </c:pt>
                <c:pt idx="11349">
                  <c:v>215</c:v>
                </c:pt>
                <c:pt idx="11350">
                  <c:v>208</c:v>
                </c:pt>
                <c:pt idx="11351">
                  <c:v>209</c:v>
                </c:pt>
                <c:pt idx="11352">
                  <c:v>197</c:v>
                </c:pt>
                <c:pt idx="11353">
                  <c:v>206</c:v>
                </c:pt>
                <c:pt idx="11354">
                  <c:v>200</c:v>
                </c:pt>
                <c:pt idx="11355">
                  <c:v>194</c:v>
                </c:pt>
                <c:pt idx="11356">
                  <c:v>203</c:v>
                </c:pt>
                <c:pt idx="11357">
                  <c:v>212</c:v>
                </c:pt>
                <c:pt idx="11358">
                  <c:v>207</c:v>
                </c:pt>
                <c:pt idx="11359">
                  <c:v>211</c:v>
                </c:pt>
                <c:pt idx="11360">
                  <c:v>201</c:v>
                </c:pt>
                <c:pt idx="11361">
                  <c:v>199</c:v>
                </c:pt>
                <c:pt idx="11362">
                  <c:v>211</c:v>
                </c:pt>
                <c:pt idx="11363">
                  <c:v>211</c:v>
                </c:pt>
                <c:pt idx="11364">
                  <c:v>212</c:v>
                </c:pt>
                <c:pt idx="11365">
                  <c:v>214</c:v>
                </c:pt>
                <c:pt idx="11366">
                  <c:v>212</c:v>
                </c:pt>
                <c:pt idx="11367">
                  <c:v>204</c:v>
                </c:pt>
                <c:pt idx="11368">
                  <c:v>208</c:v>
                </c:pt>
                <c:pt idx="11369">
                  <c:v>215</c:v>
                </c:pt>
                <c:pt idx="11370">
                  <c:v>220</c:v>
                </c:pt>
                <c:pt idx="11371">
                  <c:v>204</c:v>
                </c:pt>
                <c:pt idx="11372">
                  <c:v>219</c:v>
                </c:pt>
                <c:pt idx="11373">
                  <c:v>213</c:v>
                </c:pt>
                <c:pt idx="11374">
                  <c:v>210</c:v>
                </c:pt>
                <c:pt idx="11375">
                  <c:v>211</c:v>
                </c:pt>
                <c:pt idx="11376">
                  <c:v>209</c:v>
                </c:pt>
                <c:pt idx="11377">
                  <c:v>199</c:v>
                </c:pt>
                <c:pt idx="11378">
                  <c:v>199</c:v>
                </c:pt>
                <c:pt idx="11379">
                  <c:v>193</c:v>
                </c:pt>
                <c:pt idx="11380">
                  <c:v>191</c:v>
                </c:pt>
                <c:pt idx="11381">
                  <c:v>185</c:v>
                </c:pt>
                <c:pt idx="11382">
                  <c:v>198</c:v>
                </c:pt>
                <c:pt idx="11383">
                  <c:v>193</c:v>
                </c:pt>
                <c:pt idx="11384">
                  <c:v>201</c:v>
                </c:pt>
                <c:pt idx="11385">
                  <c:v>187</c:v>
                </c:pt>
                <c:pt idx="11386">
                  <c:v>213</c:v>
                </c:pt>
                <c:pt idx="11387">
                  <c:v>205</c:v>
                </c:pt>
                <c:pt idx="11388">
                  <c:v>192</c:v>
                </c:pt>
                <c:pt idx="11389">
                  <c:v>189</c:v>
                </c:pt>
                <c:pt idx="11390">
                  <c:v>203</c:v>
                </c:pt>
                <c:pt idx="11391">
                  <c:v>198</c:v>
                </c:pt>
                <c:pt idx="11392">
                  <c:v>192</c:v>
                </c:pt>
                <c:pt idx="11393">
                  <c:v>199</c:v>
                </c:pt>
                <c:pt idx="11394">
                  <c:v>209</c:v>
                </c:pt>
                <c:pt idx="11395">
                  <c:v>227</c:v>
                </c:pt>
                <c:pt idx="11396">
                  <c:v>216</c:v>
                </c:pt>
                <c:pt idx="11397">
                  <c:v>209</c:v>
                </c:pt>
                <c:pt idx="11398">
                  <c:v>206</c:v>
                </c:pt>
                <c:pt idx="11399">
                  <c:v>218</c:v>
                </c:pt>
                <c:pt idx="11400">
                  <c:v>223</c:v>
                </c:pt>
                <c:pt idx="11401">
                  <c:v>229</c:v>
                </c:pt>
                <c:pt idx="11402">
                  <c:v>218</c:v>
                </c:pt>
                <c:pt idx="11403">
                  <c:v>213</c:v>
                </c:pt>
                <c:pt idx="11404">
                  <c:v>212</c:v>
                </c:pt>
                <c:pt idx="11405">
                  <c:v>222</c:v>
                </c:pt>
                <c:pt idx="11406">
                  <c:v>224</c:v>
                </c:pt>
                <c:pt idx="11407">
                  <c:v>211</c:v>
                </c:pt>
                <c:pt idx="11408">
                  <c:v>210</c:v>
                </c:pt>
                <c:pt idx="11409">
                  <c:v>223</c:v>
                </c:pt>
                <c:pt idx="11410">
                  <c:v>204</c:v>
                </c:pt>
                <c:pt idx="11411">
                  <c:v>187</c:v>
                </c:pt>
                <c:pt idx="11412">
                  <c:v>203</c:v>
                </c:pt>
                <c:pt idx="11413">
                  <c:v>198</c:v>
                </c:pt>
                <c:pt idx="11414">
                  <c:v>209</c:v>
                </c:pt>
                <c:pt idx="11415">
                  <c:v>197</c:v>
                </c:pt>
                <c:pt idx="11416">
                  <c:v>207</c:v>
                </c:pt>
                <c:pt idx="11417">
                  <c:v>196</c:v>
                </c:pt>
                <c:pt idx="11418">
                  <c:v>191</c:v>
                </c:pt>
                <c:pt idx="11419">
                  <c:v>200</c:v>
                </c:pt>
                <c:pt idx="11420">
                  <c:v>194</c:v>
                </c:pt>
                <c:pt idx="11421">
                  <c:v>184</c:v>
                </c:pt>
                <c:pt idx="11422">
                  <c:v>195</c:v>
                </c:pt>
                <c:pt idx="11423">
                  <c:v>196</c:v>
                </c:pt>
                <c:pt idx="11424">
                  <c:v>193</c:v>
                </c:pt>
                <c:pt idx="11425">
                  <c:v>191</c:v>
                </c:pt>
                <c:pt idx="11426">
                  <c:v>191</c:v>
                </c:pt>
                <c:pt idx="11427">
                  <c:v>194</c:v>
                </c:pt>
                <c:pt idx="11428">
                  <c:v>205</c:v>
                </c:pt>
                <c:pt idx="11429">
                  <c:v>193</c:v>
                </c:pt>
                <c:pt idx="11430">
                  <c:v>198</c:v>
                </c:pt>
                <c:pt idx="11431">
                  <c:v>197</c:v>
                </c:pt>
                <c:pt idx="11432">
                  <c:v>192</c:v>
                </c:pt>
                <c:pt idx="11433">
                  <c:v>192</c:v>
                </c:pt>
                <c:pt idx="11434">
                  <c:v>197</c:v>
                </c:pt>
                <c:pt idx="11435">
                  <c:v>209</c:v>
                </c:pt>
                <c:pt idx="11436">
                  <c:v>207</c:v>
                </c:pt>
                <c:pt idx="11437">
                  <c:v>211</c:v>
                </c:pt>
                <c:pt idx="11438">
                  <c:v>208</c:v>
                </c:pt>
                <c:pt idx="11439">
                  <c:v>211</c:v>
                </c:pt>
                <c:pt idx="11440">
                  <c:v>208</c:v>
                </c:pt>
                <c:pt idx="11441">
                  <c:v>199</c:v>
                </c:pt>
                <c:pt idx="11442">
                  <c:v>217</c:v>
                </c:pt>
                <c:pt idx="11443">
                  <c:v>221</c:v>
                </c:pt>
                <c:pt idx="11444">
                  <c:v>219</c:v>
                </c:pt>
                <c:pt idx="11445">
                  <c:v>226</c:v>
                </c:pt>
                <c:pt idx="11446">
                  <c:v>223</c:v>
                </c:pt>
                <c:pt idx="11447">
                  <c:v>224</c:v>
                </c:pt>
                <c:pt idx="11448">
                  <c:v>216</c:v>
                </c:pt>
                <c:pt idx="11449">
                  <c:v>209</c:v>
                </c:pt>
                <c:pt idx="11450">
                  <c:v>215</c:v>
                </c:pt>
                <c:pt idx="11451">
                  <c:v>188</c:v>
                </c:pt>
                <c:pt idx="11452">
                  <c:v>193</c:v>
                </c:pt>
                <c:pt idx="11453">
                  <c:v>204</c:v>
                </c:pt>
                <c:pt idx="11454">
                  <c:v>193</c:v>
                </c:pt>
                <c:pt idx="11455">
                  <c:v>195</c:v>
                </c:pt>
                <c:pt idx="11456">
                  <c:v>190</c:v>
                </c:pt>
                <c:pt idx="11457">
                  <c:v>198</c:v>
                </c:pt>
                <c:pt idx="11458">
                  <c:v>183</c:v>
                </c:pt>
                <c:pt idx="11459">
                  <c:v>195</c:v>
                </c:pt>
                <c:pt idx="11460">
                  <c:v>194</c:v>
                </c:pt>
                <c:pt idx="11461">
                  <c:v>190</c:v>
                </c:pt>
                <c:pt idx="11462">
                  <c:v>198</c:v>
                </c:pt>
                <c:pt idx="11463">
                  <c:v>190</c:v>
                </c:pt>
                <c:pt idx="11464">
                  <c:v>186</c:v>
                </c:pt>
                <c:pt idx="11465">
                  <c:v>187</c:v>
                </c:pt>
                <c:pt idx="11466">
                  <c:v>196</c:v>
                </c:pt>
                <c:pt idx="11467">
                  <c:v>198</c:v>
                </c:pt>
                <c:pt idx="11468">
                  <c:v>193</c:v>
                </c:pt>
                <c:pt idx="11469">
                  <c:v>205</c:v>
                </c:pt>
                <c:pt idx="11470">
                  <c:v>204</c:v>
                </c:pt>
                <c:pt idx="11471">
                  <c:v>197</c:v>
                </c:pt>
                <c:pt idx="11472">
                  <c:v>201</c:v>
                </c:pt>
                <c:pt idx="11473">
                  <c:v>204</c:v>
                </c:pt>
                <c:pt idx="11474">
                  <c:v>201</c:v>
                </c:pt>
                <c:pt idx="11475">
                  <c:v>189</c:v>
                </c:pt>
                <c:pt idx="11476">
                  <c:v>189</c:v>
                </c:pt>
                <c:pt idx="11477">
                  <c:v>190</c:v>
                </c:pt>
                <c:pt idx="11478">
                  <c:v>184</c:v>
                </c:pt>
                <c:pt idx="11479">
                  <c:v>182</c:v>
                </c:pt>
                <c:pt idx="11480">
                  <c:v>182</c:v>
                </c:pt>
                <c:pt idx="11481">
                  <c:v>175</c:v>
                </c:pt>
                <c:pt idx="11482">
                  <c:v>176</c:v>
                </c:pt>
                <c:pt idx="11483">
                  <c:v>179</c:v>
                </c:pt>
                <c:pt idx="11484">
                  <c:v>191</c:v>
                </c:pt>
                <c:pt idx="11485">
                  <c:v>185</c:v>
                </c:pt>
                <c:pt idx="11486">
                  <c:v>193</c:v>
                </c:pt>
                <c:pt idx="11487">
                  <c:v>197</c:v>
                </c:pt>
                <c:pt idx="11488">
                  <c:v>196</c:v>
                </c:pt>
                <c:pt idx="11489">
                  <c:v>193</c:v>
                </c:pt>
                <c:pt idx="11490">
                  <c:v>197</c:v>
                </c:pt>
                <c:pt idx="11491">
                  <c:v>204</c:v>
                </c:pt>
                <c:pt idx="11492">
                  <c:v>217</c:v>
                </c:pt>
                <c:pt idx="11493">
                  <c:v>210</c:v>
                </c:pt>
                <c:pt idx="11494">
                  <c:v>211</c:v>
                </c:pt>
                <c:pt idx="11495">
                  <c:v>210</c:v>
                </c:pt>
                <c:pt idx="11496">
                  <c:v>208</c:v>
                </c:pt>
                <c:pt idx="11497">
                  <c:v>204</c:v>
                </c:pt>
                <c:pt idx="11498">
                  <c:v>211</c:v>
                </c:pt>
                <c:pt idx="11499">
                  <c:v>207</c:v>
                </c:pt>
                <c:pt idx="11500">
                  <c:v>219</c:v>
                </c:pt>
                <c:pt idx="11501">
                  <c:v>210</c:v>
                </c:pt>
                <c:pt idx="11502">
                  <c:v>208</c:v>
                </c:pt>
                <c:pt idx="11503">
                  <c:v>225</c:v>
                </c:pt>
                <c:pt idx="11504">
                  <c:v>217</c:v>
                </c:pt>
                <c:pt idx="11505">
                  <c:v>216</c:v>
                </c:pt>
                <c:pt idx="11506">
                  <c:v>207</c:v>
                </c:pt>
                <c:pt idx="11507">
                  <c:v>206</c:v>
                </c:pt>
                <c:pt idx="11508">
                  <c:v>215</c:v>
                </c:pt>
                <c:pt idx="11509">
                  <c:v>200</c:v>
                </c:pt>
                <c:pt idx="11510">
                  <c:v>206</c:v>
                </c:pt>
                <c:pt idx="11511">
                  <c:v>206</c:v>
                </c:pt>
                <c:pt idx="11512">
                  <c:v>187</c:v>
                </c:pt>
                <c:pt idx="11513">
                  <c:v>207</c:v>
                </c:pt>
                <c:pt idx="11514">
                  <c:v>214</c:v>
                </c:pt>
                <c:pt idx="11515">
                  <c:v>210</c:v>
                </c:pt>
                <c:pt idx="11516">
                  <c:v>207</c:v>
                </c:pt>
                <c:pt idx="11517">
                  <c:v>200</c:v>
                </c:pt>
                <c:pt idx="11518">
                  <c:v>201</c:v>
                </c:pt>
                <c:pt idx="11519">
                  <c:v>209</c:v>
                </c:pt>
                <c:pt idx="11520">
                  <c:v>207</c:v>
                </c:pt>
                <c:pt idx="11521">
                  <c:v>208</c:v>
                </c:pt>
                <c:pt idx="11522">
                  <c:v>194</c:v>
                </c:pt>
                <c:pt idx="11523">
                  <c:v>201</c:v>
                </c:pt>
                <c:pt idx="11524">
                  <c:v>202</c:v>
                </c:pt>
                <c:pt idx="11525">
                  <c:v>205</c:v>
                </c:pt>
                <c:pt idx="11526">
                  <c:v>200</c:v>
                </c:pt>
                <c:pt idx="11527">
                  <c:v>200</c:v>
                </c:pt>
                <c:pt idx="11528">
                  <c:v>202</c:v>
                </c:pt>
                <c:pt idx="11529">
                  <c:v>199</c:v>
                </c:pt>
                <c:pt idx="11530">
                  <c:v>199</c:v>
                </c:pt>
                <c:pt idx="11531">
                  <c:v>215</c:v>
                </c:pt>
                <c:pt idx="11532">
                  <c:v>214</c:v>
                </c:pt>
                <c:pt idx="11533">
                  <c:v>209</c:v>
                </c:pt>
                <c:pt idx="11534">
                  <c:v>211</c:v>
                </c:pt>
                <c:pt idx="11535">
                  <c:v>215</c:v>
                </c:pt>
                <c:pt idx="11536">
                  <c:v>206</c:v>
                </c:pt>
                <c:pt idx="11537">
                  <c:v>214</c:v>
                </c:pt>
                <c:pt idx="11538">
                  <c:v>221</c:v>
                </c:pt>
                <c:pt idx="11539">
                  <c:v>205</c:v>
                </c:pt>
                <c:pt idx="11540">
                  <c:v>203</c:v>
                </c:pt>
                <c:pt idx="11541">
                  <c:v>204</c:v>
                </c:pt>
                <c:pt idx="11542">
                  <c:v>195</c:v>
                </c:pt>
                <c:pt idx="11543">
                  <c:v>206</c:v>
                </c:pt>
                <c:pt idx="11544">
                  <c:v>208</c:v>
                </c:pt>
                <c:pt idx="11545">
                  <c:v>201</c:v>
                </c:pt>
                <c:pt idx="11546">
                  <c:v>191</c:v>
                </c:pt>
                <c:pt idx="11547">
                  <c:v>188</c:v>
                </c:pt>
                <c:pt idx="11548">
                  <c:v>181</c:v>
                </c:pt>
                <c:pt idx="11549">
                  <c:v>191</c:v>
                </c:pt>
                <c:pt idx="11550">
                  <c:v>183</c:v>
                </c:pt>
                <c:pt idx="11551">
                  <c:v>201</c:v>
                </c:pt>
                <c:pt idx="11552">
                  <c:v>214</c:v>
                </c:pt>
                <c:pt idx="11553">
                  <c:v>222</c:v>
                </c:pt>
                <c:pt idx="11554">
                  <c:v>222</c:v>
                </c:pt>
                <c:pt idx="11555">
                  <c:v>220</c:v>
                </c:pt>
                <c:pt idx="11556">
                  <c:v>221</c:v>
                </c:pt>
                <c:pt idx="11557">
                  <c:v>213</c:v>
                </c:pt>
                <c:pt idx="11558">
                  <c:v>224</c:v>
                </c:pt>
                <c:pt idx="11559">
                  <c:v>215</c:v>
                </c:pt>
                <c:pt idx="11560">
                  <c:v>199</c:v>
                </c:pt>
                <c:pt idx="11561">
                  <c:v>216</c:v>
                </c:pt>
                <c:pt idx="11562">
                  <c:v>217</c:v>
                </c:pt>
                <c:pt idx="11563">
                  <c:v>215</c:v>
                </c:pt>
                <c:pt idx="11564">
                  <c:v>208</c:v>
                </c:pt>
                <c:pt idx="11565">
                  <c:v>219</c:v>
                </c:pt>
                <c:pt idx="11566">
                  <c:v>223</c:v>
                </c:pt>
                <c:pt idx="11567">
                  <c:v>218</c:v>
                </c:pt>
                <c:pt idx="11568">
                  <c:v>231</c:v>
                </c:pt>
                <c:pt idx="11569">
                  <c:v>217</c:v>
                </c:pt>
                <c:pt idx="11570">
                  <c:v>214</c:v>
                </c:pt>
                <c:pt idx="11571">
                  <c:v>224</c:v>
                </c:pt>
                <c:pt idx="11572">
                  <c:v>229</c:v>
                </c:pt>
                <c:pt idx="11573">
                  <c:v>221</c:v>
                </c:pt>
                <c:pt idx="11574">
                  <c:v>225</c:v>
                </c:pt>
                <c:pt idx="11575">
                  <c:v>223</c:v>
                </c:pt>
                <c:pt idx="11576">
                  <c:v>228</c:v>
                </c:pt>
                <c:pt idx="11577">
                  <c:v>229</c:v>
                </c:pt>
                <c:pt idx="11578">
                  <c:v>232</c:v>
                </c:pt>
                <c:pt idx="11579">
                  <c:v>246</c:v>
                </c:pt>
                <c:pt idx="11580">
                  <c:v>246</c:v>
                </c:pt>
                <c:pt idx="11581">
                  <c:v>235</c:v>
                </c:pt>
                <c:pt idx="11582">
                  <c:v>233</c:v>
                </c:pt>
                <c:pt idx="11583">
                  <c:v>239</c:v>
                </c:pt>
                <c:pt idx="11584">
                  <c:v>233</c:v>
                </c:pt>
                <c:pt idx="11585">
                  <c:v>218</c:v>
                </c:pt>
                <c:pt idx="11586">
                  <c:v>224</c:v>
                </c:pt>
                <c:pt idx="11587">
                  <c:v>231</c:v>
                </c:pt>
                <c:pt idx="11588">
                  <c:v>225</c:v>
                </c:pt>
                <c:pt idx="11589">
                  <c:v>224</c:v>
                </c:pt>
                <c:pt idx="11590">
                  <c:v>210</c:v>
                </c:pt>
                <c:pt idx="11591">
                  <c:v>212</c:v>
                </c:pt>
                <c:pt idx="11592">
                  <c:v>215</c:v>
                </c:pt>
                <c:pt idx="11593">
                  <c:v>217</c:v>
                </c:pt>
                <c:pt idx="11594">
                  <c:v>226</c:v>
                </c:pt>
                <c:pt idx="11595">
                  <c:v>222</c:v>
                </c:pt>
                <c:pt idx="11596">
                  <c:v>225</c:v>
                </c:pt>
                <c:pt idx="11597">
                  <c:v>234</c:v>
                </c:pt>
                <c:pt idx="11598">
                  <c:v>228</c:v>
                </c:pt>
                <c:pt idx="11599">
                  <c:v>233</c:v>
                </c:pt>
                <c:pt idx="11600">
                  <c:v>227</c:v>
                </c:pt>
                <c:pt idx="11601">
                  <c:v>237</c:v>
                </c:pt>
                <c:pt idx="11602">
                  <c:v>232</c:v>
                </c:pt>
                <c:pt idx="11603">
                  <c:v>221</c:v>
                </c:pt>
                <c:pt idx="11604">
                  <c:v>224</c:v>
                </c:pt>
                <c:pt idx="11605">
                  <c:v>209</c:v>
                </c:pt>
                <c:pt idx="11606">
                  <c:v>219</c:v>
                </c:pt>
                <c:pt idx="11607">
                  <c:v>220</c:v>
                </c:pt>
                <c:pt idx="11608">
                  <c:v>216</c:v>
                </c:pt>
                <c:pt idx="11609">
                  <c:v>212</c:v>
                </c:pt>
                <c:pt idx="11610">
                  <c:v>216</c:v>
                </c:pt>
                <c:pt idx="11611">
                  <c:v>220</c:v>
                </c:pt>
                <c:pt idx="11612">
                  <c:v>217</c:v>
                </c:pt>
                <c:pt idx="11613">
                  <c:v>220</c:v>
                </c:pt>
                <c:pt idx="11614">
                  <c:v>236</c:v>
                </c:pt>
                <c:pt idx="11615">
                  <c:v>232</c:v>
                </c:pt>
                <c:pt idx="11616">
                  <c:v>231</c:v>
                </c:pt>
                <c:pt idx="11617">
                  <c:v>218</c:v>
                </c:pt>
                <c:pt idx="11618">
                  <c:v>220</c:v>
                </c:pt>
                <c:pt idx="11619">
                  <c:v>232</c:v>
                </c:pt>
                <c:pt idx="11620">
                  <c:v>218</c:v>
                </c:pt>
                <c:pt idx="11621">
                  <c:v>224</c:v>
                </c:pt>
                <c:pt idx="11622">
                  <c:v>229</c:v>
                </c:pt>
                <c:pt idx="11623">
                  <c:v>232</c:v>
                </c:pt>
                <c:pt idx="11624">
                  <c:v>230</c:v>
                </c:pt>
                <c:pt idx="11625">
                  <c:v>228</c:v>
                </c:pt>
                <c:pt idx="11626">
                  <c:v>224</c:v>
                </c:pt>
                <c:pt idx="11627">
                  <c:v>221</c:v>
                </c:pt>
                <c:pt idx="11628">
                  <c:v>220</c:v>
                </c:pt>
                <c:pt idx="11629">
                  <c:v>211</c:v>
                </c:pt>
                <c:pt idx="11630">
                  <c:v>216</c:v>
                </c:pt>
                <c:pt idx="11631">
                  <c:v>220</c:v>
                </c:pt>
                <c:pt idx="11632">
                  <c:v>227</c:v>
                </c:pt>
                <c:pt idx="11633">
                  <c:v>223</c:v>
                </c:pt>
                <c:pt idx="11634">
                  <c:v>224</c:v>
                </c:pt>
                <c:pt idx="11635">
                  <c:v>219</c:v>
                </c:pt>
                <c:pt idx="11636">
                  <c:v>217</c:v>
                </c:pt>
                <c:pt idx="11637">
                  <c:v>221</c:v>
                </c:pt>
                <c:pt idx="11638">
                  <c:v>208</c:v>
                </c:pt>
                <c:pt idx="11639">
                  <c:v>215</c:v>
                </c:pt>
                <c:pt idx="11640">
                  <c:v>223</c:v>
                </c:pt>
                <c:pt idx="11641">
                  <c:v>233</c:v>
                </c:pt>
                <c:pt idx="11642">
                  <c:v>229</c:v>
                </c:pt>
                <c:pt idx="11643">
                  <c:v>228</c:v>
                </c:pt>
                <c:pt idx="11644">
                  <c:v>215</c:v>
                </c:pt>
                <c:pt idx="11645">
                  <c:v>213</c:v>
                </c:pt>
                <c:pt idx="11646">
                  <c:v>224</c:v>
                </c:pt>
                <c:pt idx="11647">
                  <c:v>227</c:v>
                </c:pt>
                <c:pt idx="11648">
                  <c:v>211</c:v>
                </c:pt>
                <c:pt idx="11649">
                  <c:v>211</c:v>
                </c:pt>
                <c:pt idx="11650">
                  <c:v>209</c:v>
                </c:pt>
                <c:pt idx="11651">
                  <c:v>221</c:v>
                </c:pt>
                <c:pt idx="11652">
                  <c:v>206</c:v>
                </c:pt>
                <c:pt idx="11653">
                  <c:v>226</c:v>
                </c:pt>
                <c:pt idx="11654">
                  <c:v>212</c:v>
                </c:pt>
                <c:pt idx="11655">
                  <c:v>216</c:v>
                </c:pt>
                <c:pt idx="11656">
                  <c:v>212</c:v>
                </c:pt>
                <c:pt idx="11657">
                  <c:v>213</c:v>
                </c:pt>
                <c:pt idx="11658">
                  <c:v>217</c:v>
                </c:pt>
                <c:pt idx="11659">
                  <c:v>207</c:v>
                </c:pt>
                <c:pt idx="11660">
                  <c:v>208</c:v>
                </c:pt>
                <c:pt idx="11661">
                  <c:v>210</c:v>
                </c:pt>
                <c:pt idx="11662">
                  <c:v>209</c:v>
                </c:pt>
                <c:pt idx="11663">
                  <c:v>214</c:v>
                </c:pt>
                <c:pt idx="11664">
                  <c:v>209</c:v>
                </c:pt>
                <c:pt idx="11665">
                  <c:v>217</c:v>
                </c:pt>
                <c:pt idx="11666">
                  <c:v>215</c:v>
                </c:pt>
                <c:pt idx="11667">
                  <c:v>213</c:v>
                </c:pt>
                <c:pt idx="11668">
                  <c:v>236</c:v>
                </c:pt>
                <c:pt idx="11669">
                  <c:v>234</c:v>
                </c:pt>
                <c:pt idx="11670">
                  <c:v>221</c:v>
                </c:pt>
                <c:pt idx="11671">
                  <c:v>222</c:v>
                </c:pt>
                <c:pt idx="11672">
                  <c:v>229</c:v>
                </c:pt>
                <c:pt idx="11673">
                  <c:v>217</c:v>
                </c:pt>
                <c:pt idx="11674">
                  <c:v>222</c:v>
                </c:pt>
                <c:pt idx="11675">
                  <c:v>234</c:v>
                </c:pt>
                <c:pt idx="11676">
                  <c:v>228</c:v>
                </c:pt>
                <c:pt idx="11677">
                  <c:v>239</c:v>
                </c:pt>
                <c:pt idx="11678">
                  <c:v>228</c:v>
                </c:pt>
                <c:pt idx="11679">
                  <c:v>230</c:v>
                </c:pt>
                <c:pt idx="11680">
                  <c:v>221</c:v>
                </c:pt>
                <c:pt idx="11681">
                  <c:v>231</c:v>
                </c:pt>
                <c:pt idx="11682">
                  <c:v>225</c:v>
                </c:pt>
                <c:pt idx="11683">
                  <c:v>234</c:v>
                </c:pt>
                <c:pt idx="11684">
                  <c:v>241</c:v>
                </c:pt>
                <c:pt idx="11685">
                  <c:v>225</c:v>
                </c:pt>
                <c:pt idx="11686">
                  <c:v>225</c:v>
                </c:pt>
                <c:pt idx="11687">
                  <c:v>212</c:v>
                </c:pt>
                <c:pt idx="11688">
                  <c:v>205</c:v>
                </c:pt>
                <c:pt idx="11689">
                  <c:v>218</c:v>
                </c:pt>
                <c:pt idx="11690">
                  <c:v>215</c:v>
                </c:pt>
                <c:pt idx="11691">
                  <c:v>210</c:v>
                </c:pt>
                <c:pt idx="11692">
                  <c:v>238</c:v>
                </c:pt>
                <c:pt idx="11693">
                  <c:v>221</c:v>
                </c:pt>
                <c:pt idx="11694">
                  <c:v>222</c:v>
                </c:pt>
                <c:pt idx="11695">
                  <c:v>217</c:v>
                </c:pt>
                <c:pt idx="11696">
                  <c:v>219</c:v>
                </c:pt>
                <c:pt idx="11697">
                  <c:v>215</c:v>
                </c:pt>
                <c:pt idx="11698">
                  <c:v>198</c:v>
                </c:pt>
                <c:pt idx="11699">
                  <c:v>206</c:v>
                </c:pt>
                <c:pt idx="11700">
                  <c:v>208</c:v>
                </c:pt>
                <c:pt idx="11701">
                  <c:v>199</c:v>
                </c:pt>
                <c:pt idx="11702">
                  <c:v>198</c:v>
                </c:pt>
                <c:pt idx="11703">
                  <c:v>202</c:v>
                </c:pt>
                <c:pt idx="11704">
                  <c:v>208</c:v>
                </c:pt>
                <c:pt idx="11705">
                  <c:v>212</c:v>
                </c:pt>
                <c:pt idx="11706">
                  <c:v>203</c:v>
                </c:pt>
                <c:pt idx="11707">
                  <c:v>209</c:v>
                </c:pt>
                <c:pt idx="11708">
                  <c:v>222</c:v>
                </c:pt>
                <c:pt idx="11709">
                  <c:v>219</c:v>
                </c:pt>
                <c:pt idx="11710">
                  <c:v>221</c:v>
                </c:pt>
                <c:pt idx="11711">
                  <c:v>214</c:v>
                </c:pt>
                <c:pt idx="11712">
                  <c:v>219</c:v>
                </c:pt>
                <c:pt idx="11713">
                  <c:v>233</c:v>
                </c:pt>
                <c:pt idx="11714">
                  <c:v>222</c:v>
                </c:pt>
                <c:pt idx="11715">
                  <c:v>220</c:v>
                </c:pt>
                <c:pt idx="11716">
                  <c:v>209</c:v>
                </c:pt>
                <c:pt idx="11717">
                  <c:v>196</c:v>
                </c:pt>
                <c:pt idx="11718">
                  <c:v>203</c:v>
                </c:pt>
                <c:pt idx="11719">
                  <c:v>198</c:v>
                </c:pt>
                <c:pt idx="11720">
                  <c:v>192</c:v>
                </c:pt>
                <c:pt idx="11721">
                  <c:v>200</c:v>
                </c:pt>
                <c:pt idx="11722">
                  <c:v>205</c:v>
                </c:pt>
                <c:pt idx="11723">
                  <c:v>201</c:v>
                </c:pt>
                <c:pt idx="11724">
                  <c:v>207</c:v>
                </c:pt>
                <c:pt idx="11725">
                  <c:v>208</c:v>
                </c:pt>
                <c:pt idx="11726">
                  <c:v>207</c:v>
                </c:pt>
                <c:pt idx="11727">
                  <c:v>207</c:v>
                </c:pt>
                <c:pt idx="11728">
                  <c:v>211</c:v>
                </c:pt>
                <c:pt idx="11729">
                  <c:v>228</c:v>
                </c:pt>
                <c:pt idx="11730">
                  <c:v>221</c:v>
                </c:pt>
                <c:pt idx="11731">
                  <c:v>210</c:v>
                </c:pt>
                <c:pt idx="11732">
                  <c:v>214</c:v>
                </c:pt>
                <c:pt idx="11733">
                  <c:v>210</c:v>
                </c:pt>
                <c:pt idx="11734">
                  <c:v>222</c:v>
                </c:pt>
                <c:pt idx="11735">
                  <c:v>223</c:v>
                </c:pt>
                <c:pt idx="11736">
                  <c:v>225</c:v>
                </c:pt>
                <c:pt idx="11737">
                  <c:v>214</c:v>
                </c:pt>
                <c:pt idx="11738">
                  <c:v>222</c:v>
                </c:pt>
                <c:pt idx="11739">
                  <c:v>203</c:v>
                </c:pt>
                <c:pt idx="11740">
                  <c:v>197</c:v>
                </c:pt>
                <c:pt idx="11741">
                  <c:v>194</c:v>
                </c:pt>
                <c:pt idx="11742">
                  <c:v>197</c:v>
                </c:pt>
                <c:pt idx="11743">
                  <c:v>193</c:v>
                </c:pt>
                <c:pt idx="11744">
                  <c:v>203</c:v>
                </c:pt>
                <c:pt idx="11745">
                  <c:v>188</c:v>
                </c:pt>
                <c:pt idx="11746">
                  <c:v>199</c:v>
                </c:pt>
                <c:pt idx="11747">
                  <c:v>197</c:v>
                </c:pt>
                <c:pt idx="11748">
                  <c:v>193</c:v>
                </c:pt>
                <c:pt idx="11749">
                  <c:v>182</c:v>
                </c:pt>
                <c:pt idx="11750">
                  <c:v>180</c:v>
                </c:pt>
                <c:pt idx="11751">
                  <c:v>190</c:v>
                </c:pt>
                <c:pt idx="11752">
                  <c:v>194</c:v>
                </c:pt>
                <c:pt idx="11753">
                  <c:v>196</c:v>
                </c:pt>
                <c:pt idx="11754">
                  <c:v>184</c:v>
                </c:pt>
                <c:pt idx="11755">
                  <c:v>188</c:v>
                </c:pt>
                <c:pt idx="11756">
                  <c:v>186</c:v>
                </c:pt>
                <c:pt idx="11757">
                  <c:v>191</c:v>
                </c:pt>
                <c:pt idx="11758">
                  <c:v>187</c:v>
                </c:pt>
                <c:pt idx="11759">
                  <c:v>197</c:v>
                </c:pt>
                <c:pt idx="11760">
                  <c:v>180</c:v>
                </c:pt>
                <c:pt idx="11761">
                  <c:v>191</c:v>
                </c:pt>
                <c:pt idx="11762">
                  <c:v>191</c:v>
                </c:pt>
                <c:pt idx="11763">
                  <c:v>193</c:v>
                </c:pt>
                <c:pt idx="11764">
                  <c:v>214</c:v>
                </c:pt>
                <c:pt idx="11765">
                  <c:v>201</c:v>
                </c:pt>
                <c:pt idx="11766">
                  <c:v>198</c:v>
                </c:pt>
                <c:pt idx="11767">
                  <c:v>200</c:v>
                </c:pt>
                <c:pt idx="11768">
                  <c:v>209</c:v>
                </c:pt>
                <c:pt idx="11769">
                  <c:v>199</c:v>
                </c:pt>
                <c:pt idx="11770">
                  <c:v>198</c:v>
                </c:pt>
                <c:pt idx="11771">
                  <c:v>200</c:v>
                </c:pt>
                <c:pt idx="11772">
                  <c:v>193</c:v>
                </c:pt>
                <c:pt idx="11773">
                  <c:v>181</c:v>
                </c:pt>
                <c:pt idx="11774">
                  <c:v>187</c:v>
                </c:pt>
                <c:pt idx="11775">
                  <c:v>184</c:v>
                </c:pt>
                <c:pt idx="11776">
                  <c:v>196</c:v>
                </c:pt>
                <c:pt idx="11777">
                  <c:v>194</c:v>
                </c:pt>
                <c:pt idx="11778">
                  <c:v>194</c:v>
                </c:pt>
                <c:pt idx="11779">
                  <c:v>179</c:v>
                </c:pt>
                <c:pt idx="11780">
                  <c:v>190</c:v>
                </c:pt>
                <c:pt idx="11781">
                  <c:v>197</c:v>
                </c:pt>
                <c:pt idx="11782">
                  <c:v>191</c:v>
                </c:pt>
                <c:pt idx="11783">
                  <c:v>173</c:v>
                </c:pt>
                <c:pt idx="11784">
                  <c:v>174</c:v>
                </c:pt>
                <c:pt idx="11785">
                  <c:v>177</c:v>
                </c:pt>
                <c:pt idx="11786">
                  <c:v>169</c:v>
                </c:pt>
                <c:pt idx="11787">
                  <c:v>170</c:v>
                </c:pt>
                <c:pt idx="11788">
                  <c:v>181</c:v>
                </c:pt>
                <c:pt idx="11789">
                  <c:v>178</c:v>
                </c:pt>
                <c:pt idx="11790">
                  <c:v>186</c:v>
                </c:pt>
                <c:pt idx="11791">
                  <c:v>197</c:v>
                </c:pt>
                <c:pt idx="11792">
                  <c:v>199</c:v>
                </c:pt>
                <c:pt idx="11793">
                  <c:v>203</c:v>
                </c:pt>
                <c:pt idx="11794">
                  <c:v>204</c:v>
                </c:pt>
                <c:pt idx="11795">
                  <c:v>209</c:v>
                </c:pt>
                <c:pt idx="11796">
                  <c:v>208</c:v>
                </c:pt>
                <c:pt idx="11797">
                  <c:v>223</c:v>
                </c:pt>
                <c:pt idx="11798">
                  <c:v>197</c:v>
                </c:pt>
                <c:pt idx="11799">
                  <c:v>205</c:v>
                </c:pt>
                <c:pt idx="11800">
                  <c:v>204</c:v>
                </c:pt>
                <c:pt idx="11801">
                  <c:v>202</c:v>
                </c:pt>
                <c:pt idx="11802">
                  <c:v>207</c:v>
                </c:pt>
                <c:pt idx="11803">
                  <c:v>211</c:v>
                </c:pt>
                <c:pt idx="11804">
                  <c:v>213</c:v>
                </c:pt>
                <c:pt idx="11805">
                  <c:v>219</c:v>
                </c:pt>
                <c:pt idx="11806">
                  <c:v>210</c:v>
                </c:pt>
                <c:pt idx="11807">
                  <c:v>218</c:v>
                </c:pt>
                <c:pt idx="11808">
                  <c:v>223</c:v>
                </c:pt>
                <c:pt idx="11809">
                  <c:v>219</c:v>
                </c:pt>
                <c:pt idx="11810">
                  <c:v>218</c:v>
                </c:pt>
                <c:pt idx="11811">
                  <c:v>207</c:v>
                </c:pt>
                <c:pt idx="11812">
                  <c:v>217</c:v>
                </c:pt>
                <c:pt idx="11813">
                  <c:v>212</c:v>
                </c:pt>
                <c:pt idx="11814">
                  <c:v>207</c:v>
                </c:pt>
                <c:pt idx="11815">
                  <c:v>223</c:v>
                </c:pt>
                <c:pt idx="11816">
                  <c:v>227</c:v>
                </c:pt>
                <c:pt idx="11817">
                  <c:v>223</c:v>
                </c:pt>
                <c:pt idx="11818">
                  <c:v>226</c:v>
                </c:pt>
                <c:pt idx="11819">
                  <c:v>232</c:v>
                </c:pt>
                <c:pt idx="11820">
                  <c:v>216</c:v>
                </c:pt>
                <c:pt idx="11821">
                  <c:v>215</c:v>
                </c:pt>
                <c:pt idx="11822">
                  <c:v>212</c:v>
                </c:pt>
                <c:pt idx="11823">
                  <c:v>215</c:v>
                </c:pt>
                <c:pt idx="11824">
                  <c:v>211</c:v>
                </c:pt>
                <c:pt idx="11825">
                  <c:v>212</c:v>
                </c:pt>
                <c:pt idx="11826">
                  <c:v>214</c:v>
                </c:pt>
                <c:pt idx="11827">
                  <c:v>206</c:v>
                </c:pt>
                <c:pt idx="11828">
                  <c:v>208</c:v>
                </c:pt>
                <c:pt idx="11829">
                  <c:v>204</c:v>
                </c:pt>
                <c:pt idx="11830">
                  <c:v>210</c:v>
                </c:pt>
                <c:pt idx="11831">
                  <c:v>202</c:v>
                </c:pt>
                <c:pt idx="11832">
                  <c:v>206</c:v>
                </c:pt>
                <c:pt idx="11833">
                  <c:v>213</c:v>
                </c:pt>
                <c:pt idx="11834">
                  <c:v>206</c:v>
                </c:pt>
                <c:pt idx="11835">
                  <c:v>205</c:v>
                </c:pt>
                <c:pt idx="11836">
                  <c:v>211</c:v>
                </c:pt>
                <c:pt idx="11837">
                  <c:v>200</c:v>
                </c:pt>
                <c:pt idx="11838">
                  <c:v>205</c:v>
                </c:pt>
                <c:pt idx="11839">
                  <c:v>201</c:v>
                </c:pt>
                <c:pt idx="11840">
                  <c:v>211</c:v>
                </c:pt>
                <c:pt idx="11841">
                  <c:v>200</c:v>
                </c:pt>
                <c:pt idx="11842">
                  <c:v>207</c:v>
                </c:pt>
                <c:pt idx="11843">
                  <c:v>196</c:v>
                </c:pt>
                <c:pt idx="11844">
                  <c:v>206</c:v>
                </c:pt>
                <c:pt idx="11845">
                  <c:v>193</c:v>
                </c:pt>
                <c:pt idx="11846">
                  <c:v>201</c:v>
                </c:pt>
                <c:pt idx="11847">
                  <c:v>213</c:v>
                </c:pt>
                <c:pt idx="11848">
                  <c:v>209</c:v>
                </c:pt>
                <c:pt idx="11849">
                  <c:v>202</c:v>
                </c:pt>
                <c:pt idx="11850">
                  <c:v>208</c:v>
                </c:pt>
                <c:pt idx="11851">
                  <c:v>208</c:v>
                </c:pt>
                <c:pt idx="11852">
                  <c:v>211</c:v>
                </c:pt>
                <c:pt idx="11853">
                  <c:v>216</c:v>
                </c:pt>
                <c:pt idx="11854">
                  <c:v>214</c:v>
                </c:pt>
                <c:pt idx="11855">
                  <c:v>210</c:v>
                </c:pt>
                <c:pt idx="11856">
                  <c:v>212</c:v>
                </c:pt>
                <c:pt idx="11857">
                  <c:v>216</c:v>
                </c:pt>
                <c:pt idx="11858">
                  <c:v>226</c:v>
                </c:pt>
                <c:pt idx="11859">
                  <c:v>211</c:v>
                </c:pt>
                <c:pt idx="11860">
                  <c:v>223</c:v>
                </c:pt>
                <c:pt idx="11861">
                  <c:v>223</c:v>
                </c:pt>
                <c:pt idx="11862">
                  <c:v>220</c:v>
                </c:pt>
                <c:pt idx="11863">
                  <c:v>216</c:v>
                </c:pt>
                <c:pt idx="11864">
                  <c:v>218</c:v>
                </c:pt>
                <c:pt idx="11865">
                  <c:v>224</c:v>
                </c:pt>
                <c:pt idx="11866">
                  <c:v>221</c:v>
                </c:pt>
                <c:pt idx="11867">
                  <c:v>225</c:v>
                </c:pt>
                <c:pt idx="11868">
                  <c:v>216</c:v>
                </c:pt>
                <c:pt idx="11869">
                  <c:v>217</c:v>
                </c:pt>
                <c:pt idx="11870">
                  <c:v>218</c:v>
                </c:pt>
                <c:pt idx="11871">
                  <c:v>214</c:v>
                </c:pt>
                <c:pt idx="11872">
                  <c:v>209</c:v>
                </c:pt>
                <c:pt idx="11873">
                  <c:v>202</c:v>
                </c:pt>
                <c:pt idx="11874">
                  <c:v>208</c:v>
                </c:pt>
                <c:pt idx="11875">
                  <c:v>205</c:v>
                </c:pt>
                <c:pt idx="11876">
                  <c:v>209</c:v>
                </c:pt>
                <c:pt idx="11877">
                  <c:v>204</c:v>
                </c:pt>
                <c:pt idx="11878">
                  <c:v>200</c:v>
                </c:pt>
                <c:pt idx="11879">
                  <c:v>205</c:v>
                </c:pt>
                <c:pt idx="11880">
                  <c:v>210</c:v>
                </c:pt>
                <c:pt idx="11881">
                  <c:v>204</c:v>
                </c:pt>
                <c:pt idx="11882">
                  <c:v>218</c:v>
                </c:pt>
                <c:pt idx="11883">
                  <c:v>194</c:v>
                </c:pt>
                <c:pt idx="11884">
                  <c:v>200</c:v>
                </c:pt>
                <c:pt idx="11885">
                  <c:v>207</c:v>
                </c:pt>
                <c:pt idx="11886">
                  <c:v>216</c:v>
                </c:pt>
                <c:pt idx="11887">
                  <c:v>205</c:v>
                </c:pt>
                <c:pt idx="11888">
                  <c:v>211</c:v>
                </c:pt>
                <c:pt idx="11889">
                  <c:v>201</c:v>
                </c:pt>
                <c:pt idx="11890">
                  <c:v>200</c:v>
                </c:pt>
                <c:pt idx="11891">
                  <c:v>204</c:v>
                </c:pt>
                <c:pt idx="11892">
                  <c:v>195</c:v>
                </c:pt>
                <c:pt idx="11893">
                  <c:v>190</c:v>
                </c:pt>
                <c:pt idx="11894">
                  <c:v>193</c:v>
                </c:pt>
                <c:pt idx="11895">
                  <c:v>200</c:v>
                </c:pt>
                <c:pt idx="11896">
                  <c:v>194</c:v>
                </c:pt>
                <c:pt idx="11897">
                  <c:v>195</c:v>
                </c:pt>
                <c:pt idx="11898">
                  <c:v>187</c:v>
                </c:pt>
                <c:pt idx="11899">
                  <c:v>202</c:v>
                </c:pt>
                <c:pt idx="11900">
                  <c:v>195</c:v>
                </c:pt>
                <c:pt idx="11901">
                  <c:v>191</c:v>
                </c:pt>
                <c:pt idx="11902">
                  <c:v>189</c:v>
                </c:pt>
                <c:pt idx="11903">
                  <c:v>190</c:v>
                </c:pt>
                <c:pt idx="11904">
                  <c:v>190</c:v>
                </c:pt>
                <c:pt idx="11905">
                  <c:v>204</c:v>
                </c:pt>
                <c:pt idx="11906">
                  <c:v>187</c:v>
                </c:pt>
                <c:pt idx="11907">
                  <c:v>189</c:v>
                </c:pt>
                <c:pt idx="11908">
                  <c:v>188</c:v>
                </c:pt>
                <c:pt idx="11909">
                  <c:v>186</c:v>
                </c:pt>
                <c:pt idx="11910">
                  <c:v>197</c:v>
                </c:pt>
                <c:pt idx="11911">
                  <c:v>196</c:v>
                </c:pt>
                <c:pt idx="11912">
                  <c:v>198</c:v>
                </c:pt>
                <c:pt idx="11913">
                  <c:v>186</c:v>
                </c:pt>
                <c:pt idx="11914">
                  <c:v>199</c:v>
                </c:pt>
                <c:pt idx="11915">
                  <c:v>203</c:v>
                </c:pt>
                <c:pt idx="11916">
                  <c:v>198</c:v>
                </c:pt>
                <c:pt idx="11917">
                  <c:v>203</c:v>
                </c:pt>
                <c:pt idx="11918">
                  <c:v>207</c:v>
                </c:pt>
                <c:pt idx="11919">
                  <c:v>206</c:v>
                </c:pt>
                <c:pt idx="11920">
                  <c:v>200</c:v>
                </c:pt>
                <c:pt idx="11921">
                  <c:v>192</c:v>
                </c:pt>
                <c:pt idx="11922">
                  <c:v>210</c:v>
                </c:pt>
                <c:pt idx="11923">
                  <c:v>199</c:v>
                </c:pt>
                <c:pt idx="11924">
                  <c:v>202</c:v>
                </c:pt>
                <c:pt idx="11925">
                  <c:v>210</c:v>
                </c:pt>
                <c:pt idx="11926">
                  <c:v>222</c:v>
                </c:pt>
                <c:pt idx="11927">
                  <c:v>219</c:v>
                </c:pt>
                <c:pt idx="11928">
                  <c:v>215</c:v>
                </c:pt>
                <c:pt idx="11929">
                  <c:v>227</c:v>
                </c:pt>
                <c:pt idx="11930">
                  <c:v>227</c:v>
                </c:pt>
                <c:pt idx="11931">
                  <c:v>213</c:v>
                </c:pt>
                <c:pt idx="11932">
                  <c:v>200</c:v>
                </c:pt>
                <c:pt idx="11933">
                  <c:v>202</c:v>
                </c:pt>
                <c:pt idx="11934">
                  <c:v>209</c:v>
                </c:pt>
                <c:pt idx="11935">
                  <c:v>213</c:v>
                </c:pt>
                <c:pt idx="11936">
                  <c:v>221</c:v>
                </c:pt>
                <c:pt idx="11937">
                  <c:v>209</c:v>
                </c:pt>
                <c:pt idx="11938">
                  <c:v>215</c:v>
                </c:pt>
                <c:pt idx="11939">
                  <c:v>229</c:v>
                </c:pt>
                <c:pt idx="11940">
                  <c:v>209</c:v>
                </c:pt>
                <c:pt idx="11941">
                  <c:v>210</c:v>
                </c:pt>
                <c:pt idx="11942">
                  <c:v>218</c:v>
                </c:pt>
                <c:pt idx="11943">
                  <c:v>229</c:v>
                </c:pt>
                <c:pt idx="11944">
                  <c:v>221</c:v>
                </c:pt>
                <c:pt idx="11945">
                  <c:v>220</c:v>
                </c:pt>
                <c:pt idx="11946">
                  <c:v>228</c:v>
                </c:pt>
                <c:pt idx="11947">
                  <c:v>211</c:v>
                </c:pt>
                <c:pt idx="11948">
                  <c:v>200</c:v>
                </c:pt>
                <c:pt idx="11949">
                  <c:v>223</c:v>
                </c:pt>
                <c:pt idx="11950">
                  <c:v>219</c:v>
                </c:pt>
                <c:pt idx="11951">
                  <c:v>231</c:v>
                </c:pt>
                <c:pt idx="11952">
                  <c:v>245</c:v>
                </c:pt>
                <c:pt idx="11953">
                  <c:v>229</c:v>
                </c:pt>
                <c:pt idx="11954">
                  <c:v>242</c:v>
                </c:pt>
                <c:pt idx="11955">
                  <c:v>244</c:v>
                </c:pt>
                <c:pt idx="11956">
                  <c:v>238</c:v>
                </c:pt>
                <c:pt idx="11957">
                  <c:v>232</c:v>
                </c:pt>
                <c:pt idx="11958">
                  <c:v>233</c:v>
                </c:pt>
                <c:pt idx="11959">
                  <c:v>225</c:v>
                </c:pt>
                <c:pt idx="11960">
                  <c:v>230</c:v>
                </c:pt>
                <c:pt idx="11961">
                  <c:v>225</c:v>
                </c:pt>
                <c:pt idx="11962">
                  <c:v>213</c:v>
                </c:pt>
                <c:pt idx="11963">
                  <c:v>210</c:v>
                </c:pt>
                <c:pt idx="11964">
                  <c:v>204</c:v>
                </c:pt>
                <c:pt idx="11965">
                  <c:v>196</c:v>
                </c:pt>
                <c:pt idx="11966">
                  <c:v>214</c:v>
                </c:pt>
                <c:pt idx="11967">
                  <c:v>211</c:v>
                </c:pt>
                <c:pt idx="11968">
                  <c:v>222</c:v>
                </c:pt>
                <c:pt idx="11969">
                  <c:v>216</c:v>
                </c:pt>
                <c:pt idx="11970">
                  <c:v>210</c:v>
                </c:pt>
                <c:pt idx="11971">
                  <c:v>215</c:v>
                </c:pt>
                <c:pt idx="11972">
                  <c:v>216</c:v>
                </c:pt>
                <c:pt idx="11973">
                  <c:v>205</c:v>
                </c:pt>
                <c:pt idx="11974">
                  <c:v>216</c:v>
                </c:pt>
                <c:pt idx="11975">
                  <c:v>219</c:v>
                </c:pt>
                <c:pt idx="11976">
                  <c:v>213</c:v>
                </c:pt>
                <c:pt idx="11977">
                  <c:v>217</c:v>
                </c:pt>
                <c:pt idx="11978">
                  <c:v>229</c:v>
                </c:pt>
                <c:pt idx="11979">
                  <c:v>232</c:v>
                </c:pt>
                <c:pt idx="11980">
                  <c:v>227</c:v>
                </c:pt>
                <c:pt idx="11981">
                  <c:v>242</c:v>
                </c:pt>
                <c:pt idx="11982">
                  <c:v>234</c:v>
                </c:pt>
                <c:pt idx="11983">
                  <c:v>242</c:v>
                </c:pt>
                <c:pt idx="11984">
                  <c:v>240</c:v>
                </c:pt>
                <c:pt idx="11985">
                  <c:v>241</c:v>
                </c:pt>
                <c:pt idx="11986">
                  <c:v>236</c:v>
                </c:pt>
                <c:pt idx="11987">
                  <c:v>225</c:v>
                </c:pt>
                <c:pt idx="11988">
                  <c:v>219</c:v>
                </c:pt>
                <c:pt idx="11989">
                  <c:v>225</c:v>
                </c:pt>
                <c:pt idx="11990">
                  <c:v>222</c:v>
                </c:pt>
                <c:pt idx="11991">
                  <c:v>222</c:v>
                </c:pt>
                <c:pt idx="11992">
                  <c:v>241</c:v>
                </c:pt>
                <c:pt idx="11993">
                  <c:v>235</c:v>
                </c:pt>
                <c:pt idx="11994">
                  <c:v>226</c:v>
                </c:pt>
                <c:pt idx="11995">
                  <c:v>216</c:v>
                </c:pt>
                <c:pt idx="11996">
                  <c:v>222</c:v>
                </c:pt>
                <c:pt idx="11997">
                  <c:v>238</c:v>
                </c:pt>
                <c:pt idx="11998">
                  <c:v>230</c:v>
                </c:pt>
                <c:pt idx="11999">
                  <c:v>227</c:v>
                </c:pt>
                <c:pt idx="12000">
                  <c:v>233</c:v>
                </c:pt>
                <c:pt idx="12001">
                  <c:v>235</c:v>
                </c:pt>
                <c:pt idx="12002">
                  <c:v>233</c:v>
                </c:pt>
                <c:pt idx="12003">
                  <c:v>231</c:v>
                </c:pt>
                <c:pt idx="12004">
                  <c:v>230</c:v>
                </c:pt>
                <c:pt idx="12005">
                  <c:v>221</c:v>
                </c:pt>
                <c:pt idx="12006">
                  <c:v>233</c:v>
                </c:pt>
                <c:pt idx="12007">
                  <c:v>218</c:v>
                </c:pt>
                <c:pt idx="12008">
                  <c:v>223</c:v>
                </c:pt>
                <c:pt idx="12009">
                  <c:v>222</c:v>
                </c:pt>
                <c:pt idx="12010">
                  <c:v>217</c:v>
                </c:pt>
                <c:pt idx="12011">
                  <c:v>208</c:v>
                </c:pt>
                <c:pt idx="12012">
                  <c:v>228</c:v>
                </c:pt>
                <c:pt idx="12013">
                  <c:v>225</c:v>
                </c:pt>
                <c:pt idx="12014">
                  <c:v>208</c:v>
                </c:pt>
                <c:pt idx="12015">
                  <c:v>222</c:v>
                </c:pt>
                <c:pt idx="12016">
                  <c:v>223</c:v>
                </c:pt>
                <c:pt idx="12017">
                  <c:v>220</c:v>
                </c:pt>
                <c:pt idx="12018">
                  <c:v>219</c:v>
                </c:pt>
                <c:pt idx="12019">
                  <c:v>213</c:v>
                </c:pt>
                <c:pt idx="12020">
                  <c:v>230</c:v>
                </c:pt>
                <c:pt idx="12021">
                  <c:v>227</c:v>
                </c:pt>
                <c:pt idx="12022">
                  <c:v>218</c:v>
                </c:pt>
                <c:pt idx="12023">
                  <c:v>228</c:v>
                </c:pt>
                <c:pt idx="12024">
                  <c:v>225</c:v>
                </c:pt>
                <c:pt idx="12025">
                  <c:v>232</c:v>
                </c:pt>
                <c:pt idx="12026">
                  <c:v>214</c:v>
                </c:pt>
                <c:pt idx="12027">
                  <c:v>208</c:v>
                </c:pt>
                <c:pt idx="12028">
                  <c:v>215</c:v>
                </c:pt>
                <c:pt idx="12029">
                  <c:v>224</c:v>
                </c:pt>
                <c:pt idx="12030">
                  <c:v>207</c:v>
                </c:pt>
                <c:pt idx="12031">
                  <c:v>209</c:v>
                </c:pt>
                <c:pt idx="12032">
                  <c:v>213</c:v>
                </c:pt>
                <c:pt idx="12033">
                  <c:v>202</c:v>
                </c:pt>
                <c:pt idx="12034">
                  <c:v>204</c:v>
                </c:pt>
                <c:pt idx="12035">
                  <c:v>199</c:v>
                </c:pt>
                <c:pt idx="12036">
                  <c:v>205</c:v>
                </c:pt>
                <c:pt idx="12037">
                  <c:v>218</c:v>
                </c:pt>
                <c:pt idx="12038">
                  <c:v>201</c:v>
                </c:pt>
                <c:pt idx="12039">
                  <c:v>208</c:v>
                </c:pt>
                <c:pt idx="12040">
                  <c:v>202</c:v>
                </c:pt>
                <c:pt idx="12041">
                  <c:v>210</c:v>
                </c:pt>
                <c:pt idx="12042">
                  <c:v>213</c:v>
                </c:pt>
                <c:pt idx="12043">
                  <c:v>204</c:v>
                </c:pt>
                <c:pt idx="12044">
                  <c:v>213</c:v>
                </c:pt>
                <c:pt idx="12045">
                  <c:v>218</c:v>
                </c:pt>
                <c:pt idx="12046">
                  <c:v>208</c:v>
                </c:pt>
                <c:pt idx="12047">
                  <c:v>201</c:v>
                </c:pt>
                <c:pt idx="12048">
                  <c:v>207</c:v>
                </c:pt>
                <c:pt idx="12049">
                  <c:v>206</c:v>
                </c:pt>
                <c:pt idx="12050">
                  <c:v>222</c:v>
                </c:pt>
                <c:pt idx="12051">
                  <c:v>217</c:v>
                </c:pt>
                <c:pt idx="12052">
                  <c:v>217</c:v>
                </c:pt>
                <c:pt idx="12053">
                  <c:v>221</c:v>
                </c:pt>
                <c:pt idx="12054">
                  <c:v>211</c:v>
                </c:pt>
                <c:pt idx="12055">
                  <c:v>207</c:v>
                </c:pt>
                <c:pt idx="12056">
                  <c:v>210</c:v>
                </c:pt>
                <c:pt idx="12057">
                  <c:v>203</c:v>
                </c:pt>
                <c:pt idx="12058">
                  <c:v>206</c:v>
                </c:pt>
                <c:pt idx="12059">
                  <c:v>200</c:v>
                </c:pt>
                <c:pt idx="12060">
                  <c:v>195</c:v>
                </c:pt>
                <c:pt idx="12061">
                  <c:v>195</c:v>
                </c:pt>
                <c:pt idx="12062">
                  <c:v>197</c:v>
                </c:pt>
                <c:pt idx="12063">
                  <c:v>221</c:v>
                </c:pt>
                <c:pt idx="12064">
                  <c:v>212</c:v>
                </c:pt>
                <c:pt idx="12065">
                  <c:v>205</c:v>
                </c:pt>
                <c:pt idx="12066">
                  <c:v>214</c:v>
                </c:pt>
                <c:pt idx="12067">
                  <c:v>219</c:v>
                </c:pt>
                <c:pt idx="12068">
                  <c:v>219</c:v>
                </c:pt>
                <c:pt idx="12069">
                  <c:v>222</c:v>
                </c:pt>
                <c:pt idx="12070">
                  <c:v>219</c:v>
                </c:pt>
                <c:pt idx="12071">
                  <c:v>213</c:v>
                </c:pt>
                <c:pt idx="12072">
                  <c:v>210</c:v>
                </c:pt>
                <c:pt idx="12073">
                  <c:v>225</c:v>
                </c:pt>
                <c:pt idx="12074">
                  <c:v>223</c:v>
                </c:pt>
                <c:pt idx="12075">
                  <c:v>229</c:v>
                </c:pt>
                <c:pt idx="12076">
                  <c:v>220</c:v>
                </c:pt>
                <c:pt idx="12077">
                  <c:v>210</c:v>
                </c:pt>
                <c:pt idx="12078">
                  <c:v>205</c:v>
                </c:pt>
                <c:pt idx="12079">
                  <c:v>200</c:v>
                </c:pt>
                <c:pt idx="12080">
                  <c:v>190</c:v>
                </c:pt>
                <c:pt idx="12081">
                  <c:v>200</c:v>
                </c:pt>
                <c:pt idx="12082">
                  <c:v>204</c:v>
                </c:pt>
                <c:pt idx="12083">
                  <c:v>215</c:v>
                </c:pt>
                <c:pt idx="12084">
                  <c:v>198</c:v>
                </c:pt>
                <c:pt idx="12085">
                  <c:v>208</c:v>
                </c:pt>
                <c:pt idx="12086">
                  <c:v>196</c:v>
                </c:pt>
                <c:pt idx="12087">
                  <c:v>217</c:v>
                </c:pt>
                <c:pt idx="12088">
                  <c:v>217</c:v>
                </c:pt>
                <c:pt idx="12089">
                  <c:v>210</c:v>
                </c:pt>
                <c:pt idx="12090">
                  <c:v>218</c:v>
                </c:pt>
                <c:pt idx="12091">
                  <c:v>208</c:v>
                </c:pt>
                <c:pt idx="12092">
                  <c:v>213</c:v>
                </c:pt>
                <c:pt idx="12093">
                  <c:v>222</c:v>
                </c:pt>
                <c:pt idx="12094">
                  <c:v>213</c:v>
                </c:pt>
                <c:pt idx="12095">
                  <c:v>226</c:v>
                </c:pt>
                <c:pt idx="12096">
                  <c:v>220</c:v>
                </c:pt>
                <c:pt idx="12097">
                  <c:v>217</c:v>
                </c:pt>
                <c:pt idx="12098">
                  <c:v>220</c:v>
                </c:pt>
                <c:pt idx="12099">
                  <c:v>207</c:v>
                </c:pt>
                <c:pt idx="12100">
                  <c:v>223</c:v>
                </c:pt>
                <c:pt idx="12101">
                  <c:v>225</c:v>
                </c:pt>
                <c:pt idx="12102">
                  <c:v>225</c:v>
                </c:pt>
                <c:pt idx="12103">
                  <c:v>226</c:v>
                </c:pt>
                <c:pt idx="12104">
                  <c:v>233</c:v>
                </c:pt>
                <c:pt idx="12105">
                  <c:v>215</c:v>
                </c:pt>
                <c:pt idx="12106">
                  <c:v>222</c:v>
                </c:pt>
                <c:pt idx="12107">
                  <c:v>221</c:v>
                </c:pt>
                <c:pt idx="12108">
                  <c:v>216</c:v>
                </c:pt>
                <c:pt idx="12109">
                  <c:v>214</c:v>
                </c:pt>
                <c:pt idx="12110">
                  <c:v>202</c:v>
                </c:pt>
                <c:pt idx="12111">
                  <c:v>215</c:v>
                </c:pt>
                <c:pt idx="12112">
                  <c:v>212</c:v>
                </c:pt>
                <c:pt idx="12113">
                  <c:v>215</c:v>
                </c:pt>
                <c:pt idx="12114">
                  <c:v>202</c:v>
                </c:pt>
                <c:pt idx="12115">
                  <c:v>211</c:v>
                </c:pt>
                <c:pt idx="12116">
                  <c:v>219</c:v>
                </c:pt>
                <c:pt idx="12117">
                  <c:v>221</c:v>
                </c:pt>
                <c:pt idx="12118">
                  <c:v>205</c:v>
                </c:pt>
                <c:pt idx="12119">
                  <c:v>211</c:v>
                </c:pt>
                <c:pt idx="12120">
                  <c:v>215</c:v>
                </c:pt>
                <c:pt idx="12121">
                  <c:v>202</c:v>
                </c:pt>
                <c:pt idx="12122">
                  <c:v>201</c:v>
                </c:pt>
                <c:pt idx="12123">
                  <c:v>210</c:v>
                </c:pt>
                <c:pt idx="12124">
                  <c:v>201</c:v>
                </c:pt>
                <c:pt idx="12125">
                  <c:v>221</c:v>
                </c:pt>
                <c:pt idx="12126">
                  <c:v>224</c:v>
                </c:pt>
                <c:pt idx="12127">
                  <c:v>220</c:v>
                </c:pt>
                <c:pt idx="12128">
                  <c:v>209</c:v>
                </c:pt>
                <c:pt idx="12129">
                  <c:v>221</c:v>
                </c:pt>
                <c:pt idx="12130">
                  <c:v>215</c:v>
                </c:pt>
                <c:pt idx="12131">
                  <c:v>215</c:v>
                </c:pt>
                <c:pt idx="12132">
                  <c:v>210</c:v>
                </c:pt>
                <c:pt idx="12133">
                  <c:v>225</c:v>
                </c:pt>
                <c:pt idx="12134">
                  <c:v>220</c:v>
                </c:pt>
                <c:pt idx="12135">
                  <c:v>228</c:v>
                </c:pt>
                <c:pt idx="12136">
                  <c:v>235</c:v>
                </c:pt>
                <c:pt idx="12137">
                  <c:v>218</c:v>
                </c:pt>
                <c:pt idx="12138">
                  <c:v>214</c:v>
                </c:pt>
                <c:pt idx="12139">
                  <c:v>228</c:v>
                </c:pt>
                <c:pt idx="12140">
                  <c:v>215</c:v>
                </c:pt>
                <c:pt idx="12141">
                  <c:v>216</c:v>
                </c:pt>
                <c:pt idx="12142">
                  <c:v>217</c:v>
                </c:pt>
                <c:pt idx="12143">
                  <c:v>217</c:v>
                </c:pt>
                <c:pt idx="12144">
                  <c:v>210</c:v>
                </c:pt>
                <c:pt idx="12145">
                  <c:v>218</c:v>
                </c:pt>
                <c:pt idx="12146">
                  <c:v>222</c:v>
                </c:pt>
                <c:pt idx="12147">
                  <c:v>218</c:v>
                </c:pt>
                <c:pt idx="12148">
                  <c:v>207</c:v>
                </c:pt>
                <c:pt idx="12149">
                  <c:v>209</c:v>
                </c:pt>
                <c:pt idx="12150">
                  <c:v>208</c:v>
                </c:pt>
                <c:pt idx="12151">
                  <c:v>216</c:v>
                </c:pt>
                <c:pt idx="12152">
                  <c:v>227</c:v>
                </c:pt>
                <c:pt idx="12153">
                  <c:v>222</c:v>
                </c:pt>
                <c:pt idx="12154">
                  <c:v>234</c:v>
                </c:pt>
                <c:pt idx="12155">
                  <c:v>237</c:v>
                </c:pt>
                <c:pt idx="12156">
                  <c:v>213</c:v>
                </c:pt>
                <c:pt idx="12157">
                  <c:v>226</c:v>
                </c:pt>
                <c:pt idx="12158">
                  <c:v>220</c:v>
                </c:pt>
                <c:pt idx="12159">
                  <c:v>225</c:v>
                </c:pt>
                <c:pt idx="12160">
                  <c:v>223</c:v>
                </c:pt>
                <c:pt idx="12161">
                  <c:v>223</c:v>
                </c:pt>
                <c:pt idx="12162">
                  <c:v>220</c:v>
                </c:pt>
                <c:pt idx="12163">
                  <c:v>220</c:v>
                </c:pt>
                <c:pt idx="12164">
                  <c:v>218</c:v>
                </c:pt>
                <c:pt idx="12165">
                  <c:v>211</c:v>
                </c:pt>
                <c:pt idx="12166">
                  <c:v>204</c:v>
                </c:pt>
                <c:pt idx="12167">
                  <c:v>212</c:v>
                </c:pt>
                <c:pt idx="12168">
                  <c:v>197</c:v>
                </c:pt>
                <c:pt idx="12169">
                  <c:v>202</c:v>
                </c:pt>
                <c:pt idx="12170">
                  <c:v>193</c:v>
                </c:pt>
                <c:pt idx="12171">
                  <c:v>198</c:v>
                </c:pt>
                <c:pt idx="12172">
                  <c:v>201</c:v>
                </c:pt>
                <c:pt idx="12173">
                  <c:v>195</c:v>
                </c:pt>
                <c:pt idx="12174">
                  <c:v>196</c:v>
                </c:pt>
                <c:pt idx="12175">
                  <c:v>195</c:v>
                </c:pt>
                <c:pt idx="12176">
                  <c:v>199</c:v>
                </c:pt>
                <c:pt idx="12177">
                  <c:v>205</c:v>
                </c:pt>
                <c:pt idx="12178">
                  <c:v>216</c:v>
                </c:pt>
                <c:pt idx="12179">
                  <c:v>202</c:v>
                </c:pt>
                <c:pt idx="12180">
                  <c:v>204</c:v>
                </c:pt>
                <c:pt idx="12181">
                  <c:v>208</c:v>
                </c:pt>
                <c:pt idx="12182">
                  <c:v>199</c:v>
                </c:pt>
                <c:pt idx="12183">
                  <c:v>209</c:v>
                </c:pt>
                <c:pt idx="12184">
                  <c:v>214</c:v>
                </c:pt>
                <c:pt idx="12185">
                  <c:v>229</c:v>
                </c:pt>
                <c:pt idx="12186">
                  <c:v>206</c:v>
                </c:pt>
                <c:pt idx="12187">
                  <c:v>218</c:v>
                </c:pt>
                <c:pt idx="12188">
                  <c:v>209</c:v>
                </c:pt>
                <c:pt idx="12189">
                  <c:v>229</c:v>
                </c:pt>
                <c:pt idx="12190">
                  <c:v>212</c:v>
                </c:pt>
                <c:pt idx="12191">
                  <c:v>221</c:v>
                </c:pt>
                <c:pt idx="12192">
                  <c:v>218</c:v>
                </c:pt>
                <c:pt idx="12193">
                  <c:v>222</c:v>
                </c:pt>
                <c:pt idx="12194">
                  <c:v>217</c:v>
                </c:pt>
                <c:pt idx="12195">
                  <c:v>222</c:v>
                </c:pt>
                <c:pt idx="12196">
                  <c:v>222</c:v>
                </c:pt>
                <c:pt idx="12197">
                  <c:v>214</c:v>
                </c:pt>
                <c:pt idx="12198">
                  <c:v>213</c:v>
                </c:pt>
                <c:pt idx="12199">
                  <c:v>220</c:v>
                </c:pt>
                <c:pt idx="12200">
                  <c:v>217</c:v>
                </c:pt>
                <c:pt idx="12201">
                  <c:v>204</c:v>
                </c:pt>
                <c:pt idx="12202">
                  <c:v>207</c:v>
                </c:pt>
                <c:pt idx="12203">
                  <c:v>211</c:v>
                </c:pt>
                <c:pt idx="12204">
                  <c:v>218</c:v>
                </c:pt>
                <c:pt idx="12205">
                  <c:v>218</c:v>
                </c:pt>
                <c:pt idx="12206">
                  <c:v>225</c:v>
                </c:pt>
                <c:pt idx="12207">
                  <c:v>218</c:v>
                </c:pt>
                <c:pt idx="12208">
                  <c:v>214</c:v>
                </c:pt>
                <c:pt idx="12209">
                  <c:v>207</c:v>
                </c:pt>
                <c:pt idx="12210">
                  <c:v>210</c:v>
                </c:pt>
                <c:pt idx="12211">
                  <c:v>189</c:v>
                </c:pt>
                <c:pt idx="12212">
                  <c:v>202</c:v>
                </c:pt>
                <c:pt idx="12213">
                  <c:v>210</c:v>
                </c:pt>
                <c:pt idx="12214">
                  <c:v>223</c:v>
                </c:pt>
                <c:pt idx="12215">
                  <c:v>235</c:v>
                </c:pt>
                <c:pt idx="12216">
                  <c:v>218</c:v>
                </c:pt>
                <c:pt idx="12217">
                  <c:v>231</c:v>
                </c:pt>
                <c:pt idx="12218">
                  <c:v>220</c:v>
                </c:pt>
                <c:pt idx="12219">
                  <c:v>235</c:v>
                </c:pt>
                <c:pt idx="12220">
                  <c:v>225</c:v>
                </c:pt>
                <c:pt idx="12221">
                  <c:v>231</c:v>
                </c:pt>
                <c:pt idx="12222">
                  <c:v>232</c:v>
                </c:pt>
                <c:pt idx="12223">
                  <c:v>220</c:v>
                </c:pt>
                <c:pt idx="12224">
                  <c:v>241</c:v>
                </c:pt>
                <c:pt idx="12225">
                  <c:v>229</c:v>
                </c:pt>
                <c:pt idx="12226">
                  <c:v>233</c:v>
                </c:pt>
                <c:pt idx="12227">
                  <c:v>220</c:v>
                </c:pt>
                <c:pt idx="12228">
                  <c:v>224</c:v>
                </c:pt>
                <c:pt idx="12229">
                  <c:v>231</c:v>
                </c:pt>
                <c:pt idx="12230">
                  <c:v>242</c:v>
                </c:pt>
                <c:pt idx="12231">
                  <c:v>229</c:v>
                </c:pt>
                <c:pt idx="12232">
                  <c:v>239</c:v>
                </c:pt>
                <c:pt idx="12233">
                  <c:v>229</c:v>
                </c:pt>
                <c:pt idx="12234">
                  <c:v>230</c:v>
                </c:pt>
                <c:pt idx="12235">
                  <c:v>227</c:v>
                </c:pt>
                <c:pt idx="12236">
                  <c:v>231</c:v>
                </c:pt>
                <c:pt idx="12237">
                  <c:v>230</c:v>
                </c:pt>
                <c:pt idx="12238">
                  <c:v>221</c:v>
                </c:pt>
                <c:pt idx="12239">
                  <c:v>222</c:v>
                </c:pt>
                <c:pt idx="12240">
                  <c:v>227</c:v>
                </c:pt>
                <c:pt idx="12241">
                  <c:v>233</c:v>
                </c:pt>
                <c:pt idx="12242">
                  <c:v>218</c:v>
                </c:pt>
                <c:pt idx="12243">
                  <c:v>208</c:v>
                </c:pt>
                <c:pt idx="12244">
                  <c:v>208</c:v>
                </c:pt>
                <c:pt idx="12245">
                  <c:v>204</c:v>
                </c:pt>
                <c:pt idx="12246">
                  <c:v>217</c:v>
                </c:pt>
                <c:pt idx="12247">
                  <c:v>226</c:v>
                </c:pt>
                <c:pt idx="12248">
                  <c:v>231</c:v>
                </c:pt>
                <c:pt idx="12249">
                  <c:v>215</c:v>
                </c:pt>
                <c:pt idx="12250">
                  <c:v>230</c:v>
                </c:pt>
                <c:pt idx="12251">
                  <c:v>235</c:v>
                </c:pt>
                <c:pt idx="12252">
                  <c:v>226</c:v>
                </c:pt>
                <c:pt idx="12253">
                  <c:v>234</c:v>
                </c:pt>
                <c:pt idx="12254">
                  <c:v>230</c:v>
                </c:pt>
                <c:pt idx="12255">
                  <c:v>216</c:v>
                </c:pt>
                <c:pt idx="12256">
                  <c:v>219</c:v>
                </c:pt>
                <c:pt idx="12257">
                  <c:v>207</c:v>
                </c:pt>
                <c:pt idx="12258">
                  <c:v>221</c:v>
                </c:pt>
                <c:pt idx="12259">
                  <c:v>204</c:v>
                </c:pt>
                <c:pt idx="12260">
                  <c:v>203</c:v>
                </c:pt>
                <c:pt idx="12261">
                  <c:v>198</c:v>
                </c:pt>
                <c:pt idx="12262">
                  <c:v>216</c:v>
                </c:pt>
                <c:pt idx="12263">
                  <c:v>215</c:v>
                </c:pt>
                <c:pt idx="12264">
                  <c:v>204</c:v>
                </c:pt>
                <c:pt idx="12265">
                  <c:v>203</c:v>
                </c:pt>
                <c:pt idx="12266">
                  <c:v>207</c:v>
                </c:pt>
                <c:pt idx="12267">
                  <c:v>216</c:v>
                </c:pt>
                <c:pt idx="12268">
                  <c:v>220</c:v>
                </c:pt>
                <c:pt idx="12269">
                  <c:v>220</c:v>
                </c:pt>
                <c:pt idx="12270">
                  <c:v>221</c:v>
                </c:pt>
                <c:pt idx="12271">
                  <c:v>220</c:v>
                </c:pt>
                <c:pt idx="12272">
                  <c:v>222</c:v>
                </c:pt>
                <c:pt idx="12273">
                  <c:v>203</c:v>
                </c:pt>
                <c:pt idx="12274">
                  <c:v>208</c:v>
                </c:pt>
                <c:pt idx="12275">
                  <c:v>237</c:v>
                </c:pt>
                <c:pt idx="12276">
                  <c:v>227</c:v>
                </c:pt>
                <c:pt idx="12277">
                  <c:v>230</c:v>
                </c:pt>
                <c:pt idx="12278">
                  <c:v>219</c:v>
                </c:pt>
                <c:pt idx="12279">
                  <c:v>220</c:v>
                </c:pt>
                <c:pt idx="12280">
                  <c:v>234</c:v>
                </c:pt>
                <c:pt idx="12281">
                  <c:v>215</c:v>
                </c:pt>
                <c:pt idx="12282">
                  <c:v>229</c:v>
                </c:pt>
                <c:pt idx="12283">
                  <c:v>230</c:v>
                </c:pt>
                <c:pt idx="12284">
                  <c:v>227</c:v>
                </c:pt>
                <c:pt idx="12285">
                  <c:v>231</c:v>
                </c:pt>
                <c:pt idx="12286">
                  <c:v>227</c:v>
                </c:pt>
                <c:pt idx="12287">
                  <c:v>232</c:v>
                </c:pt>
                <c:pt idx="12288">
                  <c:v>230</c:v>
                </c:pt>
                <c:pt idx="12289">
                  <c:v>230</c:v>
                </c:pt>
                <c:pt idx="12290">
                  <c:v>216</c:v>
                </c:pt>
                <c:pt idx="12291">
                  <c:v>223</c:v>
                </c:pt>
                <c:pt idx="12292">
                  <c:v>236</c:v>
                </c:pt>
                <c:pt idx="12293">
                  <c:v>226</c:v>
                </c:pt>
                <c:pt idx="12294">
                  <c:v>222</c:v>
                </c:pt>
                <c:pt idx="12295">
                  <c:v>226</c:v>
                </c:pt>
                <c:pt idx="12296">
                  <c:v>223</c:v>
                </c:pt>
                <c:pt idx="12297">
                  <c:v>221</c:v>
                </c:pt>
                <c:pt idx="12298">
                  <c:v>222</c:v>
                </c:pt>
                <c:pt idx="12299">
                  <c:v>224</c:v>
                </c:pt>
                <c:pt idx="12300">
                  <c:v>226</c:v>
                </c:pt>
                <c:pt idx="12301">
                  <c:v>215</c:v>
                </c:pt>
                <c:pt idx="12302">
                  <c:v>225</c:v>
                </c:pt>
                <c:pt idx="12303">
                  <c:v>235</c:v>
                </c:pt>
                <c:pt idx="12304">
                  <c:v>236</c:v>
                </c:pt>
                <c:pt idx="12305">
                  <c:v>233</c:v>
                </c:pt>
                <c:pt idx="12306">
                  <c:v>226</c:v>
                </c:pt>
                <c:pt idx="12307">
                  <c:v>219</c:v>
                </c:pt>
                <c:pt idx="12308">
                  <c:v>238</c:v>
                </c:pt>
                <c:pt idx="12309">
                  <c:v>240</c:v>
                </c:pt>
                <c:pt idx="12310">
                  <c:v>228</c:v>
                </c:pt>
                <c:pt idx="12311">
                  <c:v>221</c:v>
                </c:pt>
                <c:pt idx="12312">
                  <c:v>237</c:v>
                </c:pt>
                <c:pt idx="12313">
                  <c:v>232</c:v>
                </c:pt>
                <c:pt idx="12314">
                  <c:v>229</c:v>
                </c:pt>
                <c:pt idx="12315">
                  <c:v>231</c:v>
                </c:pt>
                <c:pt idx="12316">
                  <c:v>224</c:v>
                </c:pt>
                <c:pt idx="12317">
                  <c:v>224</c:v>
                </c:pt>
                <c:pt idx="12318">
                  <c:v>226</c:v>
                </c:pt>
                <c:pt idx="12319">
                  <c:v>221</c:v>
                </c:pt>
                <c:pt idx="12320">
                  <c:v>220</c:v>
                </c:pt>
                <c:pt idx="12321">
                  <c:v>236</c:v>
                </c:pt>
                <c:pt idx="12322">
                  <c:v>223</c:v>
                </c:pt>
                <c:pt idx="12323">
                  <c:v>214</c:v>
                </c:pt>
                <c:pt idx="12324">
                  <c:v>219</c:v>
                </c:pt>
                <c:pt idx="12325">
                  <c:v>226</c:v>
                </c:pt>
                <c:pt idx="12326">
                  <c:v>229</c:v>
                </c:pt>
                <c:pt idx="12327">
                  <c:v>223</c:v>
                </c:pt>
                <c:pt idx="12328">
                  <c:v>231</c:v>
                </c:pt>
                <c:pt idx="12329">
                  <c:v>222</c:v>
                </c:pt>
                <c:pt idx="12330">
                  <c:v>224</c:v>
                </c:pt>
                <c:pt idx="12331">
                  <c:v>229</c:v>
                </c:pt>
                <c:pt idx="12332">
                  <c:v>236</c:v>
                </c:pt>
                <c:pt idx="12333">
                  <c:v>235</c:v>
                </c:pt>
                <c:pt idx="12334">
                  <c:v>229</c:v>
                </c:pt>
                <c:pt idx="12335">
                  <c:v>236</c:v>
                </c:pt>
                <c:pt idx="12336">
                  <c:v>239</c:v>
                </c:pt>
                <c:pt idx="12337">
                  <c:v>224</c:v>
                </c:pt>
                <c:pt idx="12338">
                  <c:v>219</c:v>
                </c:pt>
                <c:pt idx="12339">
                  <c:v>224</c:v>
                </c:pt>
                <c:pt idx="12340">
                  <c:v>226</c:v>
                </c:pt>
                <c:pt idx="12341">
                  <c:v>220</c:v>
                </c:pt>
                <c:pt idx="12342">
                  <c:v>228</c:v>
                </c:pt>
                <c:pt idx="12343">
                  <c:v>234</c:v>
                </c:pt>
                <c:pt idx="12344">
                  <c:v>238</c:v>
                </c:pt>
                <c:pt idx="12345">
                  <c:v>227</c:v>
                </c:pt>
                <c:pt idx="12346">
                  <c:v>228</c:v>
                </c:pt>
                <c:pt idx="12347">
                  <c:v>222</c:v>
                </c:pt>
                <c:pt idx="12348">
                  <c:v>223</c:v>
                </c:pt>
                <c:pt idx="12349">
                  <c:v>215</c:v>
                </c:pt>
                <c:pt idx="12350">
                  <c:v>214</c:v>
                </c:pt>
                <c:pt idx="12351">
                  <c:v>216</c:v>
                </c:pt>
                <c:pt idx="12352">
                  <c:v>217</c:v>
                </c:pt>
                <c:pt idx="12353">
                  <c:v>207</c:v>
                </c:pt>
                <c:pt idx="12354">
                  <c:v>203</c:v>
                </c:pt>
                <c:pt idx="12355">
                  <c:v>203</c:v>
                </c:pt>
                <c:pt idx="12356">
                  <c:v>211</c:v>
                </c:pt>
                <c:pt idx="12357">
                  <c:v>215</c:v>
                </c:pt>
                <c:pt idx="12358">
                  <c:v>208</c:v>
                </c:pt>
                <c:pt idx="12359">
                  <c:v>214</c:v>
                </c:pt>
                <c:pt idx="12360">
                  <c:v>207</c:v>
                </c:pt>
                <c:pt idx="12361">
                  <c:v>211</c:v>
                </c:pt>
                <c:pt idx="12362">
                  <c:v>209</c:v>
                </c:pt>
                <c:pt idx="12363">
                  <c:v>206</c:v>
                </c:pt>
                <c:pt idx="12364">
                  <c:v>207</c:v>
                </c:pt>
                <c:pt idx="12365">
                  <c:v>214</c:v>
                </c:pt>
                <c:pt idx="12366">
                  <c:v>235</c:v>
                </c:pt>
                <c:pt idx="12367">
                  <c:v>216</c:v>
                </c:pt>
                <c:pt idx="12368">
                  <c:v>218</c:v>
                </c:pt>
                <c:pt idx="12369">
                  <c:v>222</c:v>
                </c:pt>
                <c:pt idx="12370">
                  <c:v>227</c:v>
                </c:pt>
                <c:pt idx="12371">
                  <c:v>217</c:v>
                </c:pt>
                <c:pt idx="12372">
                  <c:v>209</c:v>
                </c:pt>
                <c:pt idx="12373">
                  <c:v>225</c:v>
                </c:pt>
                <c:pt idx="12374">
                  <c:v>217</c:v>
                </c:pt>
                <c:pt idx="12375">
                  <c:v>211</c:v>
                </c:pt>
                <c:pt idx="12376">
                  <c:v>221</c:v>
                </c:pt>
                <c:pt idx="12377">
                  <c:v>225</c:v>
                </c:pt>
                <c:pt idx="12378">
                  <c:v>234</c:v>
                </c:pt>
                <c:pt idx="12379">
                  <c:v>221</c:v>
                </c:pt>
                <c:pt idx="12380">
                  <c:v>230</c:v>
                </c:pt>
                <c:pt idx="12381">
                  <c:v>247</c:v>
                </c:pt>
                <c:pt idx="12382">
                  <c:v>233</c:v>
                </c:pt>
                <c:pt idx="12383">
                  <c:v>223</c:v>
                </c:pt>
                <c:pt idx="12384">
                  <c:v>216</c:v>
                </c:pt>
                <c:pt idx="12385">
                  <c:v>222</c:v>
                </c:pt>
                <c:pt idx="12386">
                  <c:v>237</c:v>
                </c:pt>
                <c:pt idx="12387">
                  <c:v>220</c:v>
                </c:pt>
                <c:pt idx="12388">
                  <c:v>220</c:v>
                </c:pt>
                <c:pt idx="12389">
                  <c:v>208</c:v>
                </c:pt>
                <c:pt idx="12390">
                  <c:v>224</c:v>
                </c:pt>
                <c:pt idx="12391">
                  <c:v>216</c:v>
                </c:pt>
                <c:pt idx="12392">
                  <c:v>201</c:v>
                </c:pt>
                <c:pt idx="12393">
                  <c:v>209</c:v>
                </c:pt>
                <c:pt idx="12394">
                  <c:v>211</c:v>
                </c:pt>
                <c:pt idx="12395">
                  <c:v>229</c:v>
                </c:pt>
                <c:pt idx="12396">
                  <c:v>228</c:v>
                </c:pt>
                <c:pt idx="12397">
                  <c:v>231</c:v>
                </c:pt>
                <c:pt idx="12398">
                  <c:v>227</c:v>
                </c:pt>
                <c:pt idx="12399">
                  <c:v>223</c:v>
                </c:pt>
                <c:pt idx="12400">
                  <c:v>230</c:v>
                </c:pt>
                <c:pt idx="12401">
                  <c:v>238</c:v>
                </c:pt>
                <c:pt idx="12402">
                  <c:v>218</c:v>
                </c:pt>
                <c:pt idx="12403">
                  <c:v>226</c:v>
                </c:pt>
                <c:pt idx="12404">
                  <c:v>216</c:v>
                </c:pt>
                <c:pt idx="12405">
                  <c:v>217</c:v>
                </c:pt>
                <c:pt idx="12406">
                  <c:v>221</c:v>
                </c:pt>
                <c:pt idx="12407">
                  <c:v>218</c:v>
                </c:pt>
                <c:pt idx="12408">
                  <c:v>222</c:v>
                </c:pt>
                <c:pt idx="12409">
                  <c:v>237</c:v>
                </c:pt>
                <c:pt idx="12410">
                  <c:v>213</c:v>
                </c:pt>
                <c:pt idx="12411">
                  <c:v>225</c:v>
                </c:pt>
                <c:pt idx="12412">
                  <c:v>221</c:v>
                </c:pt>
                <c:pt idx="12413">
                  <c:v>227</c:v>
                </c:pt>
                <c:pt idx="12414">
                  <c:v>231</c:v>
                </c:pt>
                <c:pt idx="12415">
                  <c:v>221</c:v>
                </c:pt>
                <c:pt idx="12416">
                  <c:v>228</c:v>
                </c:pt>
                <c:pt idx="12417">
                  <c:v>224</c:v>
                </c:pt>
                <c:pt idx="12418">
                  <c:v>223</c:v>
                </c:pt>
                <c:pt idx="12419">
                  <c:v>229</c:v>
                </c:pt>
                <c:pt idx="12420">
                  <c:v>227</c:v>
                </c:pt>
                <c:pt idx="12421">
                  <c:v>227</c:v>
                </c:pt>
                <c:pt idx="12422">
                  <c:v>213</c:v>
                </c:pt>
                <c:pt idx="12423">
                  <c:v>211</c:v>
                </c:pt>
                <c:pt idx="12424">
                  <c:v>216</c:v>
                </c:pt>
                <c:pt idx="12425">
                  <c:v>215</c:v>
                </c:pt>
                <c:pt idx="12426">
                  <c:v>216</c:v>
                </c:pt>
                <c:pt idx="12427">
                  <c:v>228</c:v>
                </c:pt>
                <c:pt idx="12428">
                  <c:v>215</c:v>
                </c:pt>
                <c:pt idx="12429">
                  <c:v>215</c:v>
                </c:pt>
                <c:pt idx="12430">
                  <c:v>232</c:v>
                </c:pt>
                <c:pt idx="12431">
                  <c:v>231</c:v>
                </c:pt>
                <c:pt idx="12432">
                  <c:v>229</c:v>
                </c:pt>
                <c:pt idx="12433">
                  <c:v>233</c:v>
                </c:pt>
                <c:pt idx="12434">
                  <c:v>229</c:v>
                </c:pt>
                <c:pt idx="12435">
                  <c:v>237</c:v>
                </c:pt>
                <c:pt idx="12436">
                  <c:v>230</c:v>
                </c:pt>
                <c:pt idx="12437">
                  <c:v>224</c:v>
                </c:pt>
                <c:pt idx="12438">
                  <c:v>221</c:v>
                </c:pt>
                <c:pt idx="12439">
                  <c:v>225</c:v>
                </c:pt>
                <c:pt idx="12440">
                  <c:v>217</c:v>
                </c:pt>
                <c:pt idx="12441">
                  <c:v>222</c:v>
                </c:pt>
                <c:pt idx="12442">
                  <c:v>213</c:v>
                </c:pt>
                <c:pt idx="12443">
                  <c:v>214</c:v>
                </c:pt>
                <c:pt idx="12444">
                  <c:v>215</c:v>
                </c:pt>
                <c:pt idx="12445">
                  <c:v>218</c:v>
                </c:pt>
                <c:pt idx="12446">
                  <c:v>216</c:v>
                </c:pt>
                <c:pt idx="12447">
                  <c:v>214</c:v>
                </c:pt>
                <c:pt idx="12448">
                  <c:v>215</c:v>
                </c:pt>
                <c:pt idx="12449">
                  <c:v>226</c:v>
                </c:pt>
                <c:pt idx="12450">
                  <c:v>225</c:v>
                </c:pt>
                <c:pt idx="12451">
                  <c:v>231</c:v>
                </c:pt>
                <c:pt idx="12452">
                  <c:v>227</c:v>
                </c:pt>
                <c:pt idx="12453">
                  <c:v>221</c:v>
                </c:pt>
                <c:pt idx="12454">
                  <c:v>230</c:v>
                </c:pt>
                <c:pt idx="12455">
                  <c:v>216</c:v>
                </c:pt>
                <c:pt idx="12456">
                  <c:v>219</c:v>
                </c:pt>
                <c:pt idx="12457">
                  <c:v>215</c:v>
                </c:pt>
                <c:pt idx="12458">
                  <c:v>218</c:v>
                </c:pt>
                <c:pt idx="12459">
                  <c:v>216</c:v>
                </c:pt>
                <c:pt idx="12460">
                  <c:v>213</c:v>
                </c:pt>
                <c:pt idx="12461">
                  <c:v>214</c:v>
                </c:pt>
                <c:pt idx="12462">
                  <c:v>218</c:v>
                </c:pt>
                <c:pt idx="12463">
                  <c:v>215</c:v>
                </c:pt>
                <c:pt idx="12464">
                  <c:v>217</c:v>
                </c:pt>
                <c:pt idx="12465">
                  <c:v>240</c:v>
                </c:pt>
                <c:pt idx="12466">
                  <c:v>240</c:v>
                </c:pt>
                <c:pt idx="12467">
                  <c:v>233</c:v>
                </c:pt>
                <c:pt idx="12468">
                  <c:v>221</c:v>
                </c:pt>
                <c:pt idx="12469">
                  <c:v>227</c:v>
                </c:pt>
                <c:pt idx="12470">
                  <c:v>216</c:v>
                </c:pt>
                <c:pt idx="12471">
                  <c:v>218</c:v>
                </c:pt>
                <c:pt idx="12472">
                  <c:v>222</c:v>
                </c:pt>
                <c:pt idx="12473">
                  <c:v>219</c:v>
                </c:pt>
                <c:pt idx="12474">
                  <c:v>227</c:v>
                </c:pt>
                <c:pt idx="12475">
                  <c:v>223</c:v>
                </c:pt>
                <c:pt idx="12476">
                  <c:v>233</c:v>
                </c:pt>
                <c:pt idx="12477">
                  <c:v>228</c:v>
                </c:pt>
                <c:pt idx="12478">
                  <c:v>225</c:v>
                </c:pt>
                <c:pt idx="12479">
                  <c:v>226</c:v>
                </c:pt>
                <c:pt idx="12480">
                  <c:v>229</c:v>
                </c:pt>
                <c:pt idx="12481">
                  <c:v>221</c:v>
                </c:pt>
                <c:pt idx="12482">
                  <c:v>222</c:v>
                </c:pt>
                <c:pt idx="12483">
                  <c:v>225</c:v>
                </c:pt>
                <c:pt idx="12484">
                  <c:v>212</c:v>
                </c:pt>
                <c:pt idx="12485">
                  <c:v>211</c:v>
                </c:pt>
                <c:pt idx="12486">
                  <c:v>215</c:v>
                </c:pt>
                <c:pt idx="12487">
                  <c:v>218</c:v>
                </c:pt>
                <c:pt idx="12488">
                  <c:v>220</c:v>
                </c:pt>
                <c:pt idx="12489">
                  <c:v>210</c:v>
                </c:pt>
                <c:pt idx="12490">
                  <c:v>212</c:v>
                </c:pt>
                <c:pt idx="12491">
                  <c:v>225</c:v>
                </c:pt>
                <c:pt idx="12492">
                  <c:v>212</c:v>
                </c:pt>
                <c:pt idx="12493">
                  <c:v>214</c:v>
                </c:pt>
                <c:pt idx="12494">
                  <c:v>212</c:v>
                </c:pt>
                <c:pt idx="12495">
                  <c:v>211</c:v>
                </c:pt>
                <c:pt idx="12496">
                  <c:v>212</c:v>
                </c:pt>
                <c:pt idx="12497">
                  <c:v>211</c:v>
                </c:pt>
                <c:pt idx="12498">
                  <c:v>217</c:v>
                </c:pt>
                <c:pt idx="12499">
                  <c:v>209</c:v>
                </c:pt>
                <c:pt idx="12500">
                  <c:v>208</c:v>
                </c:pt>
                <c:pt idx="12501">
                  <c:v>210</c:v>
                </c:pt>
                <c:pt idx="12502">
                  <c:v>211</c:v>
                </c:pt>
                <c:pt idx="12503">
                  <c:v>216</c:v>
                </c:pt>
                <c:pt idx="12504">
                  <c:v>209</c:v>
                </c:pt>
                <c:pt idx="12505">
                  <c:v>227</c:v>
                </c:pt>
                <c:pt idx="12506">
                  <c:v>222</c:v>
                </c:pt>
                <c:pt idx="12507">
                  <c:v>226</c:v>
                </c:pt>
                <c:pt idx="12508">
                  <c:v>219</c:v>
                </c:pt>
                <c:pt idx="12509">
                  <c:v>221</c:v>
                </c:pt>
                <c:pt idx="12510">
                  <c:v>216</c:v>
                </c:pt>
                <c:pt idx="12511">
                  <c:v>215</c:v>
                </c:pt>
                <c:pt idx="12512">
                  <c:v>208</c:v>
                </c:pt>
                <c:pt idx="12513">
                  <c:v>207</c:v>
                </c:pt>
                <c:pt idx="12514">
                  <c:v>217</c:v>
                </c:pt>
                <c:pt idx="12515">
                  <c:v>214</c:v>
                </c:pt>
                <c:pt idx="12516">
                  <c:v>227</c:v>
                </c:pt>
                <c:pt idx="12517">
                  <c:v>223</c:v>
                </c:pt>
                <c:pt idx="12518">
                  <c:v>222</c:v>
                </c:pt>
                <c:pt idx="12519">
                  <c:v>225</c:v>
                </c:pt>
                <c:pt idx="12520">
                  <c:v>218</c:v>
                </c:pt>
                <c:pt idx="12521">
                  <c:v>215</c:v>
                </c:pt>
                <c:pt idx="12522">
                  <c:v>206</c:v>
                </c:pt>
                <c:pt idx="12523">
                  <c:v>207</c:v>
                </c:pt>
                <c:pt idx="12524">
                  <c:v>205</c:v>
                </c:pt>
                <c:pt idx="12525">
                  <c:v>200</c:v>
                </c:pt>
                <c:pt idx="12526">
                  <c:v>205</c:v>
                </c:pt>
                <c:pt idx="12527">
                  <c:v>200</c:v>
                </c:pt>
                <c:pt idx="12528">
                  <c:v>199</c:v>
                </c:pt>
                <c:pt idx="12529">
                  <c:v>217</c:v>
                </c:pt>
                <c:pt idx="12530">
                  <c:v>206</c:v>
                </c:pt>
                <c:pt idx="12531">
                  <c:v>200</c:v>
                </c:pt>
                <c:pt idx="12532">
                  <c:v>206</c:v>
                </c:pt>
                <c:pt idx="12533">
                  <c:v>201</c:v>
                </c:pt>
                <c:pt idx="12534">
                  <c:v>214</c:v>
                </c:pt>
                <c:pt idx="12535">
                  <c:v>207</c:v>
                </c:pt>
                <c:pt idx="12536">
                  <c:v>205</c:v>
                </c:pt>
                <c:pt idx="12537">
                  <c:v>218</c:v>
                </c:pt>
                <c:pt idx="12538">
                  <c:v>218</c:v>
                </c:pt>
                <c:pt idx="12539">
                  <c:v>211</c:v>
                </c:pt>
                <c:pt idx="12540">
                  <c:v>213</c:v>
                </c:pt>
                <c:pt idx="12541">
                  <c:v>208</c:v>
                </c:pt>
                <c:pt idx="12542">
                  <c:v>210</c:v>
                </c:pt>
                <c:pt idx="12543">
                  <c:v>208</c:v>
                </c:pt>
                <c:pt idx="12544">
                  <c:v>227</c:v>
                </c:pt>
                <c:pt idx="12545">
                  <c:v>227</c:v>
                </c:pt>
                <c:pt idx="12546">
                  <c:v>221</c:v>
                </c:pt>
                <c:pt idx="12547">
                  <c:v>219</c:v>
                </c:pt>
                <c:pt idx="12548">
                  <c:v>213</c:v>
                </c:pt>
                <c:pt idx="12549">
                  <c:v>223</c:v>
                </c:pt>
                <c:pt idx="12550">
                  <c:v>228</c:v>
                </c:pt>
                <c:pt idx="12551">
                  <c:v>233</c:v>
                </c:pt>
                <c:pt idx="12552">
                  <c:v>230</c:v>
                </c:pt>
                <c:pt idx="12553">
                  <c:v>236</c:v>
                </c:pt>
                <c:pt idx="12554">
                  <c:v>242</c:v>
                </c:pt>
                <c:pt idx="12555">
                  <c:v>229</c:v>
                </c:pt>
                <c:pt idx="12556">
                  <c:v>235</c:v>
                </c:pt>
                <c:pt idx="12557">
                  <c:v>224</c:v>
                </c:pt>
                <c:pt idx="12558">
                  <c:v>213</c:v>
                </c:pt>
                <c:pt idx="12559">
                  <c:v>217</c:v>
                </c:pt>
                <c:pt idx="12560">
                  <c:v>229</c:v>
                </c:pt>
                <c:pt idx="12561">
                  <c:v>224</c:v>
                </c:pt>
                <c:pt idx="12562">
                  <c:v>216</c:v>
                </c:pt>
                <c:pt idx="12563">
                  <c:v>220</c:v>
                </c:pt>
                <c:pt idx="12564">
                  <c:v>215</c:v>
                </c:pt>
                <c:pt idx="12565">
                  <c:v>211</c:v>
                </c:pt>
                <c:pt idx="12566">
                  <c:v>212</c:v>
                </c:pt>
                <c:pt idx="12567">
                  <c:v>208</c:v>
                </c:pt>
                <c:pt idx="12568">
                  <c:v>210</c:v>
                </c:pt>
                <c:pt idx="12569">
                  <c:v>217</c:v>
                </c:pt>
                <c:pt idx="12570">
                  <c:v>203</c:v>
                </c:pt>
                <c:pt idx="12571">
                  <c:v>209</c:v>
                </c:pt>
                <c:pt idx="12572">
                  <c:v>208</c:v>
                </c:pt>
                <c:pt idx="12573">
                  <c:v>215</c:v>
                </c:pt>
                <c:pt idx="12574">
                  <c:v>207</c:v>
                </c:pt>
                <c:pt idx="12575">
                  <c:v>192</c:v>
                </c:pt>
                <c:pt idx="12576">
                  <c:v>204</c:v>
                </c:pt>
                <c:pt idx="12577">
                  <c:v>200</c:v>
                </c:pt>
                <c:pt idx="12578">
                  <c:v>196</c:v>
                </c:pt>
                <c:pt idx="12579">
                  <c:v>198</c:v>
                </c:pt>
                <c:pt idx="12580">
                  <c:v>187</c:v>
                </c:pt>
                <c:pt idx="12581">
                  <c:v>189</c:v>
                </c:pt>
                <c:pt idx="12582">
                  <c:v>206</c:v>
                </c:pt>
                <c:pt idx="12583">
                  <c:v>198</c:v>
                </c:pt>
                <c:pt idx="12584">
                  <c:v>215</c:v>
                </c:pt>
                <c:pt idx="12585">
                  <c:v>222</c:v>
                </c:pt>
                <c:pt idx="12586">
                  <c:v>226</c:v>
                </c:pt>
                <c:pt idx="12587">
                  <c:v>214</c:v>
                </c:pt>
                <c:pt idx="12588">
                  <c:v>206</c:v>
                </c:pt>
                <c:pt idx="12589">
                  <c:v>234</c:v>
                </c:pt>
                <c:pt idx="12590">
                  <c:v>222</c:v>
                </c:pt>
                <c:pt idx="12591">
                  <c:v>231</c:v>
                </c:pt>
                <c:pt idx="12592">
                  <c:v>227</c:v>
                </c:pt>
                <c:pt idx="12593">
                  <c:v>240</c:v>
                </c:pt>
                <c:pt idx="12594">
                  <c:v>231</c:v>
                </c:pt>
                <c:pt idx="12595">
                  <c:v>227</c:v>
                </c:pt>
                <c:pt idx="12596">
                  <c:v>226</c:v>
                </c:pt>
                <c:pt idx="12597">
                  <c:v>230</c:v>
                </c:pt>
                <c:pt idx="12598">
                  <c:v>240</c:v>
                </c:pt>
                <c:pt idx="12599">
                  <c:v>230</c:v>
                </c:pt>
                <c:pt idx="12600">
                  <c:v>227</c:v>
                </c:pt>
                <c:pt idx="12601">
                  <c:v>233</c:v>
                </c:pt>
                <c:pt idx="12602">
                  <c:v>227</c:v>
                </c:pt>
                <c:pt idx="12603">
                  <c:v>236</c:v>
                </c:pt>
                <c:pt idx="12604">
                  <c:v>241</c:v>
                </c:pt>
                <c:pt idx="12605">
                  <c:v>238</c:v>
                </c:pt>
                <c:pt idx="12606">
                  <c:v>237</c:v>
                </c:pt>
                <c:pt idx="12607">
                  <c:v>236</c:v>
                </c:pt>
                <c:pt idx="12608">
                  <c:v>246</c:v>
                </c:pt>
                <c:pt idx="12609">
                  <c:v>234</c:v>
                </c:pt>
                <c:pt idx="12610">
                  <c:v>228</c:v>
                </c:pt>
                <c:pt idx="12611">
                  <c:v>244</c:v>
                </c:pt>
                <c:pt idx="12612">
                  <c:v>225</c:v>
                </c:pt>
                <c:pt idx="12613">
                  <c:v>214</c:v>
                </c:pt>
                <c:pt idx="12614">
                  <c:v>229</c:v>
                </c:pt>
                <c:pt idx="12615">
                  <c:v>217</c:v>
                </c:pt>
                <c:pt idx="12616">
                  <c:v>219</c:v>
                </c:pt>
                <c:pt idx="12617">
                  <c:v>234</c:v>
                </c:pt>
                <c:pt idx="12618">
                  <c:v>236</c:v>
                </c:pt>
                <c:pt idx="12619">
                  <c:v>233</c:v>
                </c:pt>
                <c:pt idx="12620">
                  <c:v>227</c:v>
                </c:pt>
                <c:pt idx="12621">
                  <c:v>211</c:v>
                </c:pt>
                <c:pt idx="12622">
                  <c:v>233</c:v>
                </c:pt>
                <c:pt idx="12623">
                  <c:v>232</c:v>
                </c:pt>
                <c:pt idx="12624">
                  <c:v>226</c:v>
                </c:pt>
                <c:pt idx="12625">
                  <c:v>224</c:v>
                </c:pt>
                <c:pt idx="12626">
                  <c:v>222</c:v>
                </c:pt>
                <c:pt idx="12627">
                  <c:v>232</c:v>
                </c:pt>
                <c:pt idx="12628">
                  <c:v>225</c:v>
                </c:pt>
                <c:pt idx="12629">
                  <c:v>233</c:v>
                </c:pt>
                <c:pt idx="12630">
                  <c:v>233</c:v>
                </c:pt>
                <c:pt idx="12631">
                  <c:v>235</c:v>
                </c:pt>
                <c:pt idx="12632">
                  <c:v>247</c:v>
                </c:pt>
                <c:pt idx="12633">
                  <c:v>249</c:v>
                </c:pt>
                <c:pt idx="12634">
                  <c:v>250</c:v>
                </c:pt>
                <c:pt idx="12635">
                  <c:v>244</c:v>
                </c:pt>
                <c:pt idx="12636">
                  <c:v>241</c:v>
                </c:pt>
                <c:pt idx="12637">
                  <c:v>240</c:v>
                </c:pt>
                <c:pt idx="12638">
                  <c:v>223</c:v>
                </c:pt>
                <c:pt idx="12639">
                  <c:v>226</c:v>
                </c:pt>
                <c:pt idx="12640">
                  <c:v>223</c:v>
                </c:pt>
                <c:pt idx="12641">
                  <c:v>223</c:v>
                </c:pt>
                <c:pt idx="12642">
                  <c:v>221</c:v>
                </c:pt>
                <c:pt idx="12643">
                  <c:v>232</c:v>
                </c:pt>
                <c:pt idx="12644">
                  <c:v>231</c:v>
                </c:pt>
                <c:pt idx="12645">
                  <c:v>212</c:v>
                </c:pt>
                <c:pt idx="12646">
                  <c:v>210</c:v>
                </c:pt>
                <c:pt idx="12647">
                  <c:v>211</c:v>
                </c:pt>
                <c:pt idx="12648">
                  <c:v>207</c:v>
                </c:pt>
                <c:pt idx="12649">
                  <c:v>221</c:v>
                </c:pt>
                <c:pt idx="12650">
                  <c:v>224</c:v>
                </c:pt>
                <c:pt idx="12651">
                  <c:v>207</c:v>
                </c:pt>
                <c:pt idx="12652">
                  <c:v>213</c:v>
                </c:pt>
                <c:pt idx="12653">
                  <c:v>231</c:v>
                </c:pt>
                <c:pt idx="12654">
                  <c:v>225</c:v>
                </c:pt>
                <c:pt idx="12655">
                  <c:v>208</c:v>
                </c:pt>
                <c:pt idx="12656">
                  <c:v>209</c:v>
                </c:pt>
                <c:pt idx="12657">
                  <c:v>219</c:v>
                </c:pt>
                <c:pt idx="12658">
                  <c:v>228</c:v>
                </c:pt>
                <c:pt idx="12659">
                  <c:v>215</c:v>
                </c:pt>
                <c:pt idx="12660">
                  <c:v>231</c:v>
                </c:pt>
                <c:pt idx="12661">
                  <c:v>212</c:v>
                </c:pt>
                <c:pt idx="12662">
                  <c:v>210</c:v>
                </c:pt>
                <c:pt idx="12663">
                  <c:v>224</c:v>
                </c:pt>
                <c:pt idx="12664">
                  <c:v>219</c:v>
                </c:pt>
                <c:pt idx="12665">
                  <c:v>225</c:v>
                </c:pt>
                <c:pt idx="12666">
                  <c:v>227</c:v>
                </c:pt>
                <c:pt idx="12667">
                  <c:v>204</c:v>
                </c:pt>
                <c:pt idx="12668">
                  <c:v>211</c:v>
                </c:pt>
                <c:pt idx="12669">
                  <c:v>215</c:v>
                </c:pt>
                <c:pt idx="12670">
                  <c:v>213</c:v>
                </c:pt>
                <c:pt idx="12671">
                  <c:v>225</c:v>
                </c:pt>
                <c:pt idx="12672">
                  <c:v>212</c:v>
                </c:pt>
                <c:pt idx="12673">
                  <c:v>213</c:v>
                </c:pt>
                <c:pt idx="12674">
                  <c:v>200</c:v>
                </c:pt>
                <c:pt idx="12675">
                  <c:v>204</c:v>
                </c:pt>
                <c:pt idx="12676">
                  <c:v>213</c:v>
                </c:pt>
                <c:pt idx="12677">
                  <c:v>193</c:v>
                </c:pt>
                <c:pt idx="12678">
                  <c:v>201</c:v>
                </c:pt>
                <c:pt idx="12679">
                  <c:v>210</c:v>
                </c:pt>
                <c:pt idx="12680">
                  <c:v>206</c:v>
                </c:pt>
                <c:pt idx="12681">
                  <c:v>211</c:v>
                </c:pt>
                <c:pt idx="12682">
                  <c:v>204</c:v>
                </c:pt>
                <c:pt idx="12683">
                  <c:v>219</c:v>
                </c:pt>
                <c:pt idx="12684">
                  <c:v>221</c:v>
                </c:pt>
                <c:pt idx="12685">
                  <c:v>225</c:v>
                </c:pt>
                <c:pt idx="12686">
                  <c:v>203</c:v>
                </c:pt>
                <c:pt idx="12687">
                  <c:v>202</c:v>
                </c:pt>
                <c:pt idx="12688">
                  <c:v>203</c:v>
                </c:pt>
                <c:pt idx="12689">
                  <c:v>207</c:v>
                </c:pt>
                <c:pt idx="12690">
                  <c:v>213</c:v>
                </c:pt>
                <c:pt idx="12691">
                  <c:v>198</c:v>
                </c:pt>
                <c:pt idx="12692">
                  <c:v>213</c:v>
                </c:pt>
                <c:pt idx="12693">
                  <c:v>223</c:v>
                </c:pt>
                <c:pt idx="12694">
                  <c:v>230</c:v>
                </c:pt>
                <c:pt idx="12695">
                  <c:v>241</c:v>
                </c:pt>
                <c:pt idx="12696">
                  <c:v>215</c:v>
                </c:pt>
                <c:pt idx="12697">
                  <c:v>214</c:v>
                </c:pt>
                <c:pt idx="12698">
                  <c:v>225</c:v>
                </c:pt>
                <c:pt idx="12699">
                  <c:v>231</c:v>
                </c:pt>
                <c:pt idx="12700">
                  <c:v>222</c:v>
                </c:pt>
                <c:pt idx="12701">
                  <c:v>224</c:v>
                </c:pt>
                <c:pt idx="12702">
                  <c:v>223</c:v>
                </c:pt>
                <c:pt idx="12703">
                  <c:v>220</c:v>
                </c:pt>
                <c:pt idx="12704">
                  <c:v>219</c:v>
                </c:pt>
                <c:pt idx="12705">
                  <c:v>214</c:v>
                </c:pt>
                <c:pt idx="12706">
                  <c:v>209</c:v>
                </c:pt>
                <c:pt idx="12707">
                  <c:v>218</c:v>
                </c:pt>
                <c:pt idx="12708">
                  <c:v>216</c:v>
                </c:pt>
                <c:pt idx="12709">
                  <c:v>212</c:v>
                </c:pt>
                <c:pt idx="12710">
                  <c:v>214</c:v>
                </c:pt>
                <c:pt idx="12711">
                  <c:v>223</c:v>
                </c:pt>
                <c:pt idx="12712">
                  <c:v>233</c:v>
                </c:pt>
                <c:pt idx="12713">
                  <c:v>219</c:v>
                </c:pt>
                <c:pt idx="12714">
                  <c:v>233</c:v>
                </c:pt>
                <c:pt idx="12715">
                  <c:v>227</c:v>
                </c:pt>
                <c:pt idx="12716">
                  <c:v>233</c:v>
                </c:pt>
                <c:pt idx="12717">
                  <c:v>235</c:v>
                </c:pt>
                <c:pt idx="12718">
                  <c:v>237</c:v>
                </c:pt>
                <c:pt idx="12719">
                  <c:v>225</c:v>
                </c:pt>
                <c:pt idx="12720">
                  <c:v>223</c:v>
                </c:pt>
                <c:pt idx="12721">
                  <c:v>232</c:v>
                </c:pt>
                <c:pt idx="12722">
                  <c:v>224</c:v>
                </c:pt>
                <c:pt idx="12723">
                  <c:v>220</c:v>
                </c:pt>
                <c:pt idx="12724">
                  <c:v>226</c:v>
                </c:pt>
                <c:pt idx="12725">
                  <c:v>228</c:v>
                </c:pt>
                <c:pt idx="12726">
                  <c:v>224</c:v>
                </c:pt>
                <c:pt idx="12727">
                  <c:v>233</c:v>
                </c:pt>
                <c:pt idx="12728">
                  <c:v>228</c:v>
                </c:pt>
                <c:pt idx="12729">
                  <c:v>219</c:v>
                </c:pt>
                <c:pt idx="12730">
                  <c:v>219</c:v>
                </c:pt>
                <c:pt idx="12731">
                  <c:v>229</c:v>
                </c:pt>
                <c:pt idx="12732">
                  <c:v>227</c:v>
                </c:pt>
                <c:pt idx="12733">
                  <c:v>220</c:v>
                </c:pt>
                <c:pt idx="12734">
                  <c:v>229</c:v>
                </c:pt>
                <c:pt idx="12735">
                  <c:v>216</c:v>
                </c:pt>
                <c:pt idx="12736">
                  <c:v>229</c:v>
                </c:pt>
                <c:pt idx="12737">
                  <c:v>233</c:v>
                </c:pt>
                <c:pt idx="12738">
                  <c:v>231</c:v>
                </c:pt>
                <c:pt idx="12739">
                  <c:v>221</c:v>
                </c:pt>
                <c:pt idx="12740">
                  <c:v>229</c:v>
                </c:pt>
                <c:pt idx="12741">
                  <c:v>235</c:v>
                </c:pt>
                <c:pt idx="12742">
                  <c:v>233</c:v>
                </c:pt>
                <c:pt idx="12743">
                  <c:v>228</c:v>
                </c:pt>
                <c:pt idx="12744">
                  <c:v>228</c:v>
                </c:pt>
                <c:pt idx="12745">
                  <c:v>231</c:v>
                </c:pt>
                <c:pt idx="12746">
                  <c:v>213</c:v>
                </c:pt>
                <c:pt idx="12747">
                  <c:v>226</c:v>
                </c:pt>
                <c:pt idx="12748">
                  <c:v>240</c:v>
                </c:pt>
                <c:pt idx="12749">
                  <c:v>225</c:v>
                </c:pt>
                <c:pt idx="12750">
                  <c:v>233</c:v>
                </c:pt>
                <c:pt idx="12751">
                  <c:v>230</c:v>
                </c:pt>
                <c:pt idx="12752">
                  <c:v>228</c:v>
                </c:pt>
                <c:pt idx="12753">
                  <c:v>235</c:v>
                </c:pt>
                <c:pt idx="12754">
                  <c:v>239</c:v>
                </c:pt>
                <c:pt idx="12755">
                  <c:v>232</c:v>
                </c:pt>
                <c:pt idx="12756">
                  <c:v>231</c:v>
                </c:pt>
                <c:pt idx="12757">
                  <c:v>231</c:v>
                </c:pt>
                <c:pt idx="12758">
                  <c:v>236</c:v>
                </c:pt>
                <c:pt idx="12759">
                  <c:v>227</c:v>
                </c:pt>
                <c:pt idx="12760">
                  <c:v>231</c:v>
                </c:pt>
                <c:pt idx="12761">
                  <c:v>215</c:v>
                </c:pt>
                <c:pt idx="12762">
                  <c:v>220</c:v>
                </c:pt>
                <c:pt idx="12763">
                  <c:v>214</c:v>
                </c:pt>
                <c:pt idx="12764">
                  <c:v>213</c:v>
                </c:pt>
                <c:pt idx="12765">
                  <c:v>217</c:v>
                </c:pt>
                <c:pt idx="12766">
                  <c:v>219</c:v>
                </c:pt>
                <c:pt idx="12767">
                  <c:v>205</c:v>
                </c:pt>
                <c:pt idx="12768">
                  <c:v>209</c:v>
                </c:pt>
                <c:pt idx="12769">
                  <c:v>205</c:v>
                </c:pt>
                <c:pt idx="12770">
                  <c:v>203</c:v>
                </c:pt>
                <c:pt idx="12771">
                  <c:v>215</c:v>
                </c:pt>
                <c:pt idx="12772">
                  <c:v>223</c:v>
                </c:pt>
                <c:pt idx="12773">
                  <c:v>211</c:v>
                </c:pt>
                <c:pt idx="12774">
                  <c:v>212</c:v>
                </c:pt>
                <c:pt idx="12775">
                  <c:v>217</c:v>
                </c:pt>
                <c:pt idx="12776">
                  <c:v>210</c:v>
                </c:pt>
                <c:pt idx="12777">
                  <c:v>220</c:v>
                </c:pt>
                <c:pt idx="12778">
                  <c:v>216</c:v>
                </c:pt>
                <c:pt idx="12779">
                  <c:v>234</c:v>
                </c:pt>
                <c:pt idx="12780">
                  <c:v>222</c:v>
                </c:pt>
                <c:pt idx="12781">
                  <c:v>232</c:v>
                </c:pt>
                <c:pt idx="12782">
                  <c:v>218</c:v>
                </c:pt>
                <c:pt idx="12783">
                  <c:v>215</c:v>
                </c:pt>
                <c:pt idx="12784">
                  <c:v>222</c:v>
                </c:pt>
                <c:pt idx="12785">
                  <c:v>227</c:v>
                </c:pt>
                <c:pt idx="12786">
                  <c:v>230</c:v>
                </c:pt>
                <c:pt idx="12787">
                  <c:v>228</c:v>
                </c:pt>
                <c:pt idx="12788">
                  <c:v>220</c:v>
                </c:pt>
                <c:pt idx="12789">
                  <c:v>226</c:v>
                </c:pt>
                <c:pt idx="12790">
                  <c:v>234</c:v>
                </c:pt>
                <c:pt idx="12791">
                  <c:v>232</c:v>
                </c:pt>
                <c:pt idx="12792">
                  <c:v>225</c:v>
                </c:pt>
                <c:pt idx="12793">
                  <c:v>220</c:v>
                </c:pt>
                <c:pt idx="12794">
                  <c:v>228</c:v>
                </c:pt>
                <c:pt idx="12795">
                  <c:v>227</c:v>
                </c:pt>
                <c:pt idx="12796">
                  <c:v>215</c:v>
                </c:pt>
                <c:pt idx="12797">
                  <c:v>229</c:v>
                </c:pt>
                <c:pt idx="12798">
                  <c:v>238</c:v>
                </c:pt>
                <c:pt idx="12799">
                  <c:v>241</c:v>
                </c:pt>
                <c:pt idx="12800">
                  <c:v>239</c:v>
                </c:pt>
                <c:pt idx="12801">
                  <c:v>234</c:v>
                </c:pt>
                <c:pt idx="12802">
                  <c:v>238</c:v>
                </c:pt>
                <c:pt idx="12803">
                  <c:v>233</c:v>
                </c:pt>
                <c:pt idx="12804">
                  <c:v>232</c:v>
                </c:pt>
                <c:pt idx="12805">
                  <c:v>237</c:v>
                </c:pt>
                <c:pt idx="12806">
                  <c:v>230</c:v>
                </c:pt>
                <c:pt idx="12807">
                  <c:v>232</c:v>
                </c:pt>
                <c:pt idx="12808">
                  <c:v>228</c:v>
                </c:pt>
                <c:pt idx="12809">
                  <c:v>230</c:v>
                </c:pt>
                <c:pt idx="12810">
                  <c:v>247</c:v>
                </c:pt>
                <c:pt idx="12811">
                  <c:v>246</c:v>
                </c:pt>
                <c:pt idx="12812">
                  <c:v>237</c:v>
                </c:pt>
                <c:pt idx="12813">
                  <c:v>240</c:v>
                </c:pt>
                <c:pt idx="12814">
                  <c:v>234</c:v>
                </c:pt>
                <c:pt idx="12815">
                  <c:v>222</c:v>
                </c:pt>
                <c:pt idx="12816">
                  <c:v>238</c:v>
                </c:pt>
                <c:pt idx="12817">
                  <c:v>237</c:v>
                </c:pt>
                <c:pt idx="12818">
                  <c:v>234</c:v>
                </c:pt>
                <c:pt idx="12819">
                  <c:v>245</c:v>
                </c:pt>
                <c:pt idx="12820">
                  <c:v>254</c:v>
                </c:pt>
                <c:pt idx="12821">
                  <c:v>256</c:v>
                </c:pt>
                <c:pt idx="12822">
                  <c:v>255</c:v>
                </c:pt>
                <c:pt idx="12823">
                  <c:v>241</c:v>
                </c:pt>
                <c:pt idx="12824">
                  <c:v>239</c:v>
                </c:pt>
                <c:pt idx="12825">
                  <c:v>248</c:v>
                </c:pt>
                <c:pt idx="12826">
                  <c:v>248</c:v>
                </c:pt>
                <c:pt idx="12827">
                  <c:v>240</c:v>
                </c:pt>
                <c:pt idx="12828">
                  <c:v>231</c:v>
                </c:pt>
                <c:pt idx="12829">
                  <c:v>238</c:v>
                </c:pt>
                <c:pt idx="12830">
                  <c:v>226</c:v>
                </c:pt>
                <c:pt idx="12831">
                  <c:v>228</c:v>
                </c:pt>
                <c:pt idx="12832">
                  <c:v>233</c:v>
                </c:pt>
                <c:pt idx="12833">
                  <c:v>231</c:v>
                </c:pt>
                <c:pt idx="12834">
                  <c:v>227</c:v>
                </c:pt>
                <c:pt idx="12835">
                  <c:v>230</c:v>
                </c:pt>
                <c:pt idx="12836">
                  <c:v>224</c:v>
                </c:pt>
                <c:pt idx="12837">
                  <c:v>223</c:v>
                </c:pt>
                <c:pt idx="12838">
                  <c:v>224</c:v>
                </c:pt>
                <c:pt idx="12839">
                  <c:v>226</c:v>
                </c:pt>
                <c:pt idx="12840">
                  <c:v>236</c:v>
                </c:pt>
                <c:pt idx="12841">
                  <c:v>224</c:v>
                </c:pt>
                <c:pt idx="12842">
                  <c:v>226</c:v>
                </c:pt>
                <c:pt idx="12843">
                  <c:v>223</c:v>
                </c:pt>
                <c:pt idx="12844">
                  <c:v>214</c:v>
                </c:pt>
                <c:pt idx="12845">
                  <c:v>208</c:v>
                </c:pt>
                <c:pt idx="12846">
                  <c:v>210</c:v>
                </c:pt>
                <c:pt idx="12847">
                  <c:v>219</c:v>
                </c:pt>
                <c:pt idx="12848">
                  <c:v>219</c:v>
                </c:pt>
                <c:pt idx="12849">
                  <c:v>236</c:v>
                </c:pt>
                <c:pt idx="12850">
                  <c:v>215</c:v>
                </c:pt>
                <c:pt idx="12851">
                  <c:v>229</c:v>
                </c:pt>
                <c:pt idx="12852">
                  <c:v>224</c:v>
                </c:pt>
                <c:pt idx="12853">
                  <c:v>218</c:v>
                </c:pt>
                <c:pt idx="12854">
                  <c:v>227</c:v>
                </c:pt>
                <c:pt idx="12855">
                  <c:v>233</c:v>
                </c:pt>
                <c:pt idx="12856">
                  <c:v>214</c:v>
                </c:pt>
                <c:pt idx="12857">
                  <c:v>220</c:v>
                </c:pt>
                <c:pt idx="12858">
                  <c:v>212</c:v>
                </c:pt>
                <c:pt idx="12859">
                  <c:v>199</c:v>
                </c:pt>
                <c:pt idx="12860">
                  <c:v>203</c:v>
                </c:pt>
                <c:pt idx="12861">
                  <c:v>217</c:v>
                </c:pt>
                <c:pt idx="12862">
                  <c:v>219</c:v>
                </c:pt>
                <c:pt idx="12863">
                  <c:v>219</c:v>
                </c:pt>
                <c:pt idx="12864">
                  <c:v>219</c:v>
                </c:pt>
                <c:pt idx="12865">
                  <c:v>221</c:v>
                </c:pt>
                <c:pt idx="12866">
                  <c:v>222</c:v>
                </c:pt>
                <c:pt idx="12867">
                  <c:v>225</c:v>
                </c:pt>
                <c:pt idx="12868">
                  <c:v>220</c:v>
                </c:pt>
                <c:pt idx="12869">
                  <c:v>236</c:v>
                </c:pt>
                <c:pt idx="12870">
                  <c:v>232</c:v>
                </c:pt>
                <c:pt idx="12871">
                  <c:v>214</c:v>
                </c:pt>
                <c:pt idx="12872">
                  <c:v>227</c:v>
                </c:pt>
                <c:pt idx="12873">
                  <c:v>236</c:v>
                </c:pt>
                <c:pt idx="12874">
                  <c:v>230</c:v>
                </c:pt>
                <c:pt idx="12875">
                  <c:v>228</c:v>
                </c:pt>
                <c:pt idx="12876">
                  <c:v>238</c:v>
                </c:pt>
                <c:pt idx="12877">
                  <c:v>229</c:v>
                </c:pt>
                <c:pt idx="12878">
                  <c:v>216</c:v>
                </c:pt>
                <c:pt idx="12879">
                  <c:v>237</c:v>
                </c:pt>
                <c:pt idx="12880">
                  <c:v>229</c:v>
                </c:pt>
                <c:pt idx="12881">
                  <c:v>216</c:v>
                </c:pt>
                <c:pt idx="12882">
                  <c:v>223</c:v>
                </c:pt>
                <c:pt idx="12883">
                  <c:v>214</c:v>
                </c:pt>
                <c:pt idx="12884">
                  <c:v>211</c:v>
                </c:pt>
                <c:pt idx="12885">
                  <c:v>226</c:v>
                </c:pt>
                <c:pt idx="12886">
                  <c:v>217</c:v>
                </c:pt>
                <c:pt idx="12887">
                  <c:v>223</c:v>
                </c:pt>
                <c:pt idx="12888">
                  <c:v>227</c:v>
                </c:pt>
                <c:pt idx="12889">
                  <c:v>224</c:v>
                </c:pt>
                <c:pt idx="12890">
                  <c:v>235</c:v>
                </c:pt>
                <c:pt idx="12891">
                  <c:v>226</c:v>
                </c:pt>
                <c:pt idx="12892">
                  <c:v>222</c:v>
                </c:pt>
                <c:pt idx="12893">
                  <c:v>231</c:v>
                </c:pt>
                <c:pt idx="12894">
                  <c:v>229</c:v>
                </c:pt>
                <c:pt idx="12895">
                  <c:v>228</c:v>
                </c:pt>
                <c:pt idx="12896">
                  <c:v>221</c:v>
                </c:pt>
                <c:pt idx="12897">
                  <c:v>231</c:v>
                </c:pt>
                <c:pt idx="12898">
                  <c:v>226</c:v>
                </c:pt>
                <c:pt idx="12899">
                  <c:v>221</c:v>
                </c:pt>
                <c:pt idx="12900">
                  <c:v>231</c:v>
                </c:pt>
                <c:pt idx="12901">
                  <c:v>222</c:v>
                </c:pt>
                <c:pt idx="12902">
                  <c:v>227</c:v>
                </c:pt>
                <c:pt idx="12903">
                  <c:v>218</c:v>
                </c:pt>
                <c:pt idx="12904">
                  <c:v>221</c:v>
                </c:pt>
                <c:pt idx="12905">
                  <c:v>224</c:v>
                </c:pt>
                <c:pt idx="12906">
                  <c:v>212</c:v>
                </c:pt>
                <c:pt idx="12907">
                  <c:v>216</c:v>
                </c:pt>
                <c:pt idx="12908">
                  <c:v>210</c:v>
                </c:pt>
                <c:pt idx="12909">
                  <c:v>216</c:v>
                </c:pt>
                <c:pt idx="12910">
                  <c:v>215</c:v>
                </c:pt>
                <c:pt idx="12911">
                  <c:v>224</c:v>
                </c:pt>
                <c:pt idx="12912">
                  <c:v>222</c:v>
                </c:pt>
                <c:pt idx="12913">
                  <c:v>223</c:v>
                </c:pt>
                <c:pt idx="12914">
                  <c:v>230</c:v>
                </c:pt>
                <c:pt idx="12915">
                  <c:v>228</c:v>
                </c:pt>
                <c:pt idx="12916">
                  <c:v>227</c:v>
                </c:pt>
                <c:pt idx="12917">
                  <c:v>226</c:v>
                </c:pt>
                <c:pt idx="12918">
                  <c:v>247</c:v>
                </c:pt>
                <c:pt idx="12919">
                  <c:v>237</c:v>
                </c:pt>
                <c:pt idx="12920">
                  <c:v>237</c:v>
                </c:pt>
                <c:pt idx="12921">
                  <c:v>221</c:v>
                </c:pt>
                <c:pt idx="12922">
                  <c:v>212</c:v>
                </c:pt>
                <c:pt idx="12923">
                  <c:v>219</c:v>
                </c:pt>
                <c:pt idx="12924">
                  <c:v>221</c:v>
                </c:pt>
                <c:pt idx="12925">
                  <c:v>208</c:v>
                </c:pt>
                <c:pt idx="12926">
                  <c:v>226</c:v>
                </c:pt>
                <c:pt idx="12927">
                  <c:v>234</c:v>
                </c:pt>
                <c:pt idx="12928">
                  <c:v>218</c:v>
                </c:pt>
                <c:pt idx="12929">
                  <c:v>214</c:v>
                </c:pt>
                <c:pt idx="12930">
                  <c:v>232</c:v>
                </c:pt>
                <c:pt idx="12931">
                  <c:v>216</c:v>
                </c:pt>
                <c:pt idx="12932">
                  <c:v>210</c:v>
                </c:pt>
                <c:pt idx="12933">
                  <c:v>205</c:v>
                </c:pt>
                <c:pt idx="12934">
                  <c:v>203</c:v>
                </c:pt>
                <c:pt idx="12935">
                  <c:v>227</c:v>
                </c:pt>
                <c:pt idx="12936">
                  <c:v>219</c:v>
                </c:pt>
                <c:pt idx="12937">
                  <c:v>227</c:v>
                </c:pt>
                <c:pt idx="12938">
                  <c:v>223</c:v>
                </c:pt>
                <c:pt idx="12939">
                  <c:v>223</c:v>
                </c:pt>
                <c:pt idx="12940">
                  <c:v>213</c:v>
                </c:pt>
                <c:pt idx="12941">
                  <c:v>213</c:v>
                </c:pt>
                <c:pt idx="12942">
                  <c:v>222</c:v>
                </c:pt>
                <c:pt idx="12943">
                  <c:v>224</c:v>
                </c:pt>
                <c:pt idx="12944">
                  <c:v>223</c:v>
                </c:pt>
                <c:pt idx="12945">
                  <c:v>229</c:v>
                </c:pt>
                <c:pt idx="12946">
                  <c:v>227</c:v>
                </c:pt>
                <c:pt idx="12947">
                  <c:v>226</c:v>
                </c:pt>
                <c:pt idx="12948">
                  <c:v>223</c:v>
                </c:pt>
                <c:pt idx="12949">
                  <c:v>226</c:v>
                </c:pt>
                <c:pt idx="12950">
                  <c:v>231</c:v>
                </c:pt>
                <c:pt idx="12951">
                  <c:v>228</c:v>
                </c:pt>
                <c:pt idx="12952">
                  <c:v>237</c:v>
                </c:pt>
                <c:pt idx="12953">
                  <c:v>226</c:v>
                </c:pt>
                <c:pt idx="12954">
                  <c:v>221</c:v>
                </c:pt>
                <c:pt idx="12955">
                  <c:v>216</c:v>
                </c:pt>
                <c:pt idx="12956">
                  <c:v>228</c:v>
                </c:pt>
                <c:pt idx="12957">
                  <c:v>228</c:v>
                </c:pt>
                <c:pt idx="12958">
                  <c:v>212</c:v>
                </c:pt>
                <c:pt idx="12959">
                  <c:v>222</c:v>
                </c:pt>
                <c:pt idx="12960">
                  <c:v>217</c:v>
                </c:pt>
                <c:pt idx="12961">
                  <c:v>234</c:v>
                </c:pt>
                <c:pt idx="12962">
                  <c:v>227</c:v>
                </c:pt>
                <c:pt idx="12963">
                  <c:v>235</c:v>
                </c:pt>
                <c:pt idx="12964">
                  <c:v>233</c:v>
                </c:pt>
                <c:pt idx="12965">
                  <c:v>232</c:v>
                </c:pt>
                <c:pt idx="12966">
                  <c:v>223</c:v>
                </c:pt>
                <c:pt idx="12967">
                  <c:v>213</c:v>
                </c:pt>
                <c:pt idx="12968">
                  <c:v>204</c:v>
                </c:pt>
                <c:pt idx="12969">
                  <c:v>213</c:v>
                </c:pt>
                <c:pt idx="12970">
                  <c:v>222</c:v>
                </c:pt>
                <c:pt idx="12971">
                  <c:v>234</c:v>
                </c:pt>
                <c:pt idx="12972">
                  <c:v>224</c:v>
                </c:pt>
                <c:pt idx="12973">
                  <c:v>218</c:v>
                </c:pt>
                <c:pt idx="12974">
                  <c:v>212</c:v>
                </c:pt>
                <c:pt idx="12975">
                  <c:v>211</c:v>
                </c:pt>
                <c:pt idx="12976">
                  <c:v>214</c:v>
                </c:pt>
                <c:pt idx="12977">
                  <c:v>221</c:v>
                </c:pt>
                <c:pt idx="12978">
                  <c:v>212</c:v>
                </c:pt>
                <c:pt idx="12979">
                  <c:v>224</c:v>
                </c:pt>
                <c:pt idx="12980">
                  <c:v>212</c:v>
                </c:pt>
                <c:pt idx="12981">
                  <c:v>234</c:v>
                </c:pt>
                <c:pt idx="12982">
                  <c:v>231</c:v>
                </c:pt>
                <c:pt idx="12983">
                  <c:v>213</c:v>
                </c:pt>
                <c:pt idx="12984">
                  <c:v>221</c:v>
                </c:pt>
                <c:pt idx="12985">
                  <c:v>208</c:v>
                </c:pt>
                <c:pt idx="12986">
                  <c:v>216</c:v>
                </c:pt>
                <c:pt idx="12987">
                  <c:v>207</c:v>
                </c:pt>
                <c:pt idx="12988">
                  <c:v>204</c:v>
                </c:pt>
                <c:pt idx="12989">
                  <c:v>204</c:v>
                </c:pt>
                <c:pt idx="12990">
                  <c:v>205</c:v>
                </c:pt>
                <c:pt idx="12991">
                  <c:v>207</c:v>
                </c:pt>
                <c:pt idx="12992">
                  <c:v>210</c:v>
                </c:pt>
                <c:pt idx="12993">
                  <c:v>210</c:v>
                </c:pt>
                <c:pt idx="12994">
                  <c:v>202</c:v>
                </c:pt>
                <c:pt idx="12995">
                  <c:v>208</c:v>
                </c:pt>
                <c:pt idx="12996">
                  <c:v>203</c:v>
                </c:pt>
                <c:pt idx="12997">
                  <c:v>204</c:v>
                </c:pt>
                <c:pt idx="12998">
                  <c:v>203</c:v>
                </c:pt>
                <c:pt idx="12999">
                  <c:v>208</c:v>
                </c:pt>
                <c:pt idx="13000">
                  <c:v>220</c:v>
                </c:pt>
                <c:pt idx="13001">
                  <c:v>224</c:v>
                </c:pt>
                <c:pt idx="13002">
                  <c:v>209</c:v>
                </c:pt>
                <c:pt idx="13003">
                  <c:v>209</c:v>
                </c:pt>
                <c:pt idx="13004">
                  <c:v>207</c:v>
                </c:pt>
                <c:pt idx="13005">
                  <c:v>209</c:v>
                </c:pt>
                <c:pt idx="13006">
                  <c:v>209</c:v>
                </c:pt>
                <c:pt idx="13007">
                  <c:v>209</c:v>
                </c:pt>
                <c:pt idx="13008">
                  <c:v>229</c:v>
                </c:pt>
                <c:pt idx="13009">
                  <c:v>224</c:v>
                </c:pt>
                <c:pt idx="13010">
                  <c:v>210</c:v>
                </c:pt>
                <c:pt idx="13011">
                  <c:v>210</c:v>
                </c:pt>
                <c:pt idx="13012">
                  <c:v>210</c:v>
                </c:pt>
                <c:pt idx="13013">
                  <c:v>211</c:v>
                </c:pt>
                <c:pt idx="13014">
                  <c:v>210</c:v>
                </c:pt>
                <c:pt idx="13015">
                  <c:v>212</c:v>
                </c:pt>
                <c:pt idx="13016">
                  <c:v>199</c:v>
                </c:pt>
                <c:pt idx="13017">
                  <c:v>211</c:v>
                </c:pt>
                <c:pt idx="13018">
                  <c:v>209</c:v>
                </c:pt>
                <c:pt idx="13019">
                  <c:v>202</c:v>
                </c:pt>
                <c:pt idx="13020">
                  <c:v>213</c:v>
                </c:pt>
                <c:pt idx="13021">
                  <c:v>199</c:v>
                </c:pt>
                <c:pt idx="13022">
                  <c:v>198</c:v>
                </c:pt>
                <c:pt idx="13023">
                  <c:v>207</c:v>
                </c:pt>
                <c:pt idx="13024">
                  <c:v>208</c:v>
                </c:pt>
                <c:pt idx="13025">
                  <c:v>217</c:v>
                </c:pt>
                <c:pt idx="13026">
                  <c:v>213</c:v>
                </c:pt>
                <c:pt idx="13027">
                  <c:v>222</c:v>
                </c:pt>
                <c:pt idx="13028">
                  <c:v>229</c:v>
                </c:pt>
                <c:pt idx="13029">
                  <c:v>217</c:v>
                </c:pt>
                <c:pt idx="13030">
                  <c:v>216</c:v>
                </c:pt>
                <c:pt idx="13031">
                  <c:v>211</c:v>
                </c:pt>
                <c:pt idx="13032">
                  <c:v>221</c:v>
                </c:pt>
                <c:pt idx="13033">
                  <c:v>222</c:v>
                </c:pt>
                <c:pt idx="13034">
                  <c:v>217</c:v>
                </c:pt>
                <c:pt idx="13035">
                  <c:v>224</c:v>
                </c:pt>
                <c:pt idx="13036">
                  <c:v>202</c:v>
                </c:pt>
                <c:pt idx="13037">
                  <c:v>221</c:v>
                </c:pt>
                <c:pt idx="13038">
                  <c:v>222</c:v>
                </c:pt>
                <c:pt idx="13039">
                  <c:v>214</c:v>
                </c:pt>
                <c:pt idx="13040">
                  <c:v>217</c:v>
                </c:pt>
                <c:pt idx="13041">
                  <c:v>229</c:v>
                </c:pt>
                <c:pt idx="13042">
                  <c:v>221</c:v>
                </c:pt>
                <c:pt idx="13043">
                  <c:v>233</c:v>
                </c:pt>
                <c:pt idx="13044">
                  <c:v>216</c:v>
                </c:pt>
                <c:pt idx="13045">
                  <c:v>212</c:v>
                </c:pt>
                <c:pt idx="13046">
                  <c:v>207</c:v>
                </c:pt>
                <c:pt idx="13047">
                  <c:v>217</c:v>
                </c:pt>
                <c:pt idx="13048">
                  <c:v>220</c:v>
                </c:pt>
                <c:pt idx="13049">
                  <c:v>214</c:v>
                </c:pt>
                <c:pt idx="13050">
                  <c:v>215</c:v>
                </c:pt>
                <c:pt idx="13051">
                  <c:v>220</c:v>
                </c:pt>
                <c:pt idx="13052">
                  <c:v>202</c:v>
                </c:pt>
                <c:pt idx="13053">
                  <c:v>202</c:v>
                </c:pt>
                <c:pt idx="13054">
                  <c:v>199</c:v>
                </c:pt>
                <c:pt idx="13055">
                  <c:v>209</c:v>
                </c:pt>
                <c:pt idx="13056">
                  <c:v>217</c:v>
                </c:pt>
                <c:pt idx="13057">
                  <c:v>225</c:v>
                </c:pt>
                <c:pt idx="13058">
                  <c:v>211</c:v>
                </c:pt>
                <c:pt idx="13059">
                  <c:v>223</c:v>
                </c:pt>
                <c:pt idx="13060">
                  <c:v>207</c:v>
                </c:pt>
                <c:pt idx="13061">
                  <c:v>198</c:v>
                </c:pt>
                <c:pt idx="13062">
                  <c:v>219</c:v>
                </c:pt>
                <c:pt idx="13063">
                  <c:v>215</c:v>
                </c:pt>
                <c:pt idx="13064">
                  <c:v>210</c:v>
                </c:pt>
                <c:pt idx="13065">
                  <c:v>218</c:v>
                </c:pt>
                <c:pt idx="13066">
                  <c:v>220</c:v>
                </c:pt>
                <c:pt idx="13067">
                  <c:v>204</c:v>
                </c:pt>
                <c:pt idx="13068">
                  <c:v>204</c:v>
                </c:pt>
                <c:pt idx="13069">
                  <c:v>199</c:v>
                </c:pt>
                <c:pt idx="13070">
                  <c:v>197</c:v>
                </c:pt>
                <c:pt idx="13071">
                  <c:v>211</c:v>
                </c:pt>
                <c:pt idx="13072">
                  <c:v>201</c:v>
                </c:pt>
                <c:pt idx="13073">
                  <c:v>200</c:v>
                </c:pt>
                <c:pt idx="13074">
                  <c:v>196</c:v>
                </c:pt>
                <c:pt idx="13075">
                  <c:v>199</c:v>
                </c:pt>
                <c:pt idx="13076">
                  <c:v>211</c:v>
                </c:pt>
                <c:pt idx="13077">
                  <c:v>221</c:v>
                </c:pt>
                <c:pt idx="13078">
                  <c:v>217</c:v>
                </c:pt>
                <c:pt idx="13079">
                  <c:v>217</c:v>
                </c:pt>
                <c:pt idx="13080">
                  <c:v>220</c:v>
                </c:pt>
                <c:pt idx="13081">
                  <c:v>222</c:v>
                </c:pt>
                <c:pt idx="13082">
                  <c:v>211</c:v>
                </c:pt>
                <c:pt idx="13083">
                  <c:v>219</c:v>
                </c:pt>
                <c:pt idx="13084">
                  <c:v>208</c:v>
                </c:pt>
                <c:pt idx="13085">
                  <c:v>209</c:v>
                </c:pt>
                <c:pt idx="13086">
                  <c:v>202</c:v>
                </c:pt>
                <c:pt idx="13087">
                  <c:v>195</c:v>
                </c:pt>
                <c:pt idx="13088">
                  <c:v>207</c:v>
                </c:pt>
                <c:pt idx="13089">
                  <c:v>197</c:v>
                </c:pt>
                <c:pt idx="13090">
                  <c:v>194</c:v>
                </c:pt>
                <c:pt idx="13091">
                  <c:v>190</c:v>
                </c:pt>
                <c:pt idx="13092">
                  <c:v>195</c:v>
                </c:pt>
                <c:pt idx="13093">
                  <c:v>201</c:v>
                </c:pt>
                <c:pt idx="13094">
                  <c:v>204</c:v>
                </c:pt>
                <c:pt idx="13095">
                  <c:v>205</c:v>
                </c:pt>
                <c:pt idx="13096">
                  <c:v>208</c:v>
                </c:pt>
                <c:pt idx="13097">
                  <c:v>209</c:v>
                </c:pt>
                <c:pt idx="13098">
                  <c:v>208</c:v>
                </c:pt>
                <c:pt idx="13099">
                  <c:v>208</c:v>
                </c:pt>
                <c:pt idx="13100">
                  <c:v>211</c:v>
                </c:pt>
                <c:pt idx="13101">
                  <c:v>204</c:v>
                </c:pt>
                <c:pt idx="13102">
                  <c:v>211</c:v>
                </c:pt>
                <c:pt idx="13103">
                  <c:v>217</c:v>
                </c:pt>
                <c:pt idx="13104">
                  <c:v>217</c:v>
                </c:pt>
                <c:pt idx="13105">
                  <c:v>212</c:v>
                </c:pt>
                <c:pt idx="13106">
                  <c:v>220</c:v>
                </c:pt>
                <c:pt idx="13107">
                  <c:v>227</c:v>
                </c:pt>
                <c:pt idx="13108">
                  <c:v>221</c:v>
                </c:pt>
                <c:pt idx="13109">
                  <c:v>228</c:v>
                </c:pt>
                <c:pt idx="13110">
                  <c:v>207</c:v>
                </c:pt>
                <c:pt idx="13111">
                  <c:v>220</c:v>
                </c:pt>
                <c:pt idx="13112">
                  <c:v>222</c:v>
                </c:pt>
                <c:pt idx="13113">
                  <c:v>229</c:v>
                </c:pt>
                <c:pt idx="13114">
                  <c:v>211</c:v>
                </c:pt>
                <c:pt idx="13115">
                  <c:v>235</c:v>
                </c:pt>
                <c:pt idx="13116">
                  <c:v>223</c:v>
                </c:pt>
                <c:pt idx="13117">
                  <c:v>219</c:v>
                </c:pt>
                <c:pt idx="13118">
                  <c:v>217</c:v>
                </c:pt>
                <c:pt idx="13119">
                  <c:v>197</c:v>
                </c:pt>
                <c:pt idx="13120">
                  <c:v>207</c:v>
                </c:pt>
                <c:pt idx="13121">
                  <c:v>219</c:v>
                </c:pt>
                <c:pt idx="13122">
                  <c:v>202</c:v>
                </c:pt>
                <c:pt idx="13123">
                  <c:v>201</c:v>
                </c:pt>
                <c:pt idx="13124">
                  <c:v>216</c:v>
                </c:pt>
                <c:pt idx="13125">
                  <c:v>221</c:v>
                </c:pt>
                <c:pt idx="13126">
                  <c:v>226</c:v>
                </c:pt>
                <c:pt idx="13127">
                  <c:v>221</c:v>
                </c:pt>
                <c:pt idx="13128">
                  <c:v>224</c:v>
                </c:pt>
                <c:pt idx="13129">
                  <c:v>226</c:v>
                </c:pt>
                <c:pt idx="13130">
                  <c:v>220</c:v>
                </c:pt>
                <c:pt idx="13131">
                  <c:v>209</c:v>
                </c:pt>
                <c:pt idx="13132">
                  <c:v>213</c:v>
                </c:pt>
                <c:pt idx="13133">
                  <c:v>215</c:v>
                </c:pt>
                <c:pt idx="13134">
                  <c:v>215</c:v>
                </c:pt>
                <c:pt idx="13135">
                  <c:v>226</c:v>
                </c:pt>
                <c:pt idx="13136">
                  <c:v>229</c:v>
                </c:pt>
                <c:pt idx="13137">
                  <c:v>238</c:v>
                </c:pt>
                <c:pt idx="13138">
                  <c:v>234</c:v>
                </c:pt>
                <c:pt idx="13139">
                  <c:v>227</c:v>
                </c:pt>
                <c:pt idx="13140">
                  <c:v>225</c:v>
                </c:pt>
                <c:pt idx="13141">
                  <c:v>221</c:v>
                </c:pt>
                <c:pt idx="13142">
                  <c:v>219</c:v>
                </c:pt>
                <c:pt idx="13143">
                  <c:v>219</c:v>
                </c:pt>
                <c:pt idx="13144">
                  <c:v>216</c:v>
                </c:pt>
                <c:pt idx="13145">
                  <c:v>221</c:v>
                </c:pt>
                <c:pt idx="13146">
                  <c:v>207</c:v>
                </c:pt>
                <c:pt idx="13147">
                  <c:v>214</c:v>
                </c:pt>
                <c:pt idx="13148">
                  <c:v>205</c:v>
                </c:pt>
                <c:pt idx="13149">
                  <c:v>198</c:v>
                </c:pt>
                <c:pt idx="13150">
                  <c:v>208</c:v>
                </c:pt>
                <c:pt idx="13151">
                  <c:v>211</c:v>
                </c:pt>
                <c:pt idx="13152">
                  <c:v>219</c:v>
                </c:pt>
                <c:pt idx="13153">
                  <c:v>204</c:v>
                </c:pt>
                <c:pt idx="13154">
                  <c:v>211</c:v>
                </c:pt>
                <c:pt idx="13155">
                  <c:v>218</c:v>
                </c:pt>
                <c:pt idx="13156">
                  <c:v>218</c:v>
                </c:pt>
                <c:pt idx="13157">
                  <c:v>207</c:v>
                </c:pt>
                <c:pt idx="13158">
                  <c:v>210</c:v>
                </c:pt>
                <c:pt idx="13159">
                  <c:v>201</c:v>
                </c:pt>
                <c:pt idx="13160">
                  <c:v>200</c:v>
                </c:pt>
                <c:pt idx="13161">
                  <c:v>200</c:v>
                </c:pt>
                <c:pt idx="13162">
                  <c:v>211</c:v>
                </c:pt>
                <c:pt idx="13163">
                  <c:v>193</c:v>
                </c:pt>
                <c:pt idx="13164">
                  <c:v>215</c:v>
                </c:pt>
                <c:pt idx="13165">
                  <c:v>203</c:v>
                </c:pt>
                <c:pt idx="13166">
                  <c:v>205</c:v>
                </c:pt>
                <c:pt idx="13167">
                  <c:v>205</c:v>
                </c:pt>
                <c:pt idx="13168">
                  <c:v>210</c:v>
                </c:pt>
                <c:pt idx="13169">
                  <c:v>218</c:v>
                </c:pt>
                <c:pt idx="13170">
                  <c:v>210</c:v>
                </c:pt>
                <c:pt idx="13171">
                  <c:v>220</c:v>
                </c:pt>
                <c:pt idx="13172">
                  <c:v>203</c:v>
                </c:pt>
                <c:pt idx="13173">
                  <c:v>210</c:v>
                </c:pt>
                <c:pt idx="13174">
                  <c:v>211</c:v>
                </c:pt>
                <c:pt idx="13175">
                  <c:v>211</c:v>
                </c:pt>
                <c:pt idx="13176">
                  <c:v>214</c:v>
                </c:pt>
                <c:pt idx="13177">
                  <c:v>212</c:v>
                </c:pt>
                <c:pt idx="13178">
                  <c:v>218</c:v>
                </c:pt>
                <c:pt idx="13179">
                  <c:v>233</c:v>
                </c:pt>
                <c:pt idx="13180">
                  <c:v>224</c:v>
                </c:pt>
                <c:pt idx="13181">
                  <c:v>214</c:v>
                </c:pt>
                <c:pt idx="13182">
                  <c:v>208</c:v>
                </c:pt>
                <c:pt idx="13183">
                  <c:v>211</c:v>
                </c:pt>
                <c:pt idx="13184">
                  <c:v>212</c:v>
                </c:pt>
                <c:pt idx="13185">
                  <c:v>229</c:v>
                </c:pt>
                <c:pt idx="13186">
                  <c:v>225</c:v>
                </c:pt>
                <c:pt idx="13187">
                  <c:v>219</c:v>
                </c:pt>
                <c:pt idx="13188">
                  <c:v>215</c:v>
                </c:pt>
                <c:pt idx="13189">
                  <c:v>215</c:v>
                </c:pt>
                <c:pt idx="13190">
                  <c:v>206</c:v>
                </c:pt>
                <c:pt idx="13191">
                  <c:v>220</c:v>
                </c:pt>
                <c:pt idx="13192">
                  <c:v>211</c:v>
                </c:pt>
                <c:pt idx="13193">
                  <c:v>221</c:v>
                </c:pt>
                <c:pt idx="13194">
                  <c:v>215</c:v>
                </c:pt>
                <c:pt idx="13195">
                  <c:v>216</c:v>
                </c:pt>
                <c:pt idx="13196">
                  <c:v>207</c:v>
                </c:pt>
                <c:pt idx="13197">
                  <c:v>218</c:v>
                </c:pt>
                <c:pt idx="13198">
                  <c:v>208</c:v>
                </c:pt>
                <c:pt idx="13199">
                  <c:v>209</c:v>
                </c:pt>
                <c:pt idx="13200">
                  <c:v>213</c:v>
                </c:pt>
                <c:pt idx="13201">
                  <c:v>209</c:v>
                </c:pt>
                <c:pt idx="13202">
                  <c:v>214</c:v>
                </c:pt>
                <c:pt idx="13203">
                  <c:v>225</c:v>
                </c:pt>
                <c:pt idx="13204">
                  <c:v>214</c:v>
                </c:pt>
                <c:pt idx="13205">
                  <c:v>223</c:v>
                </c:pt>
                <c:pt idx="13206">
                  <c:v>216</c:v>
                </c:pt>
                <c:pt idx="13207">
                  <c:v>208</c:v>
                </c:pt>
                <c:pt idx="13208">
                  <c:v>214</c:v>
                </c:pt>
                <c:pt idx="13209">
                  <c:v>199</c:v>
                </c:pt>
                <c:pt idx="13210">
                  <c:v>201</c:v>
                </c:pt>
                <c:pt idx="13211">
                  <c:v>204</c:v>
                </c:pt>
                <c:pt idx="13212">
                  <c:v>198</c:v>
                </c:pt>
                <c:pt idx="13213">
                  <c:v>197</c:v>
                </c:pt>
                <c:pt idx="13214">
                  <c:v>206</c:v>
                </c:pt>
                <c:pt idx="13215">
                  <c:v>191</c:v>
                </c:pt>
                <c:pt idx="13216">
                  <c:v>208</c:v>
                </c:pt>
                <c:pt idx="13217">
                  <c:v>191</c:v>
                </c:pt>
                <c:pt idx="13218">
                  <c:v>198</c:v>
                </c:pt>
                <c:pt idx="13219">
                  <c:v>201</c:v>
                </c:pt>
                <c:pt idx="13220">
                  <c:v>196</c:v>
                </c:pt>
                <c:pt idx="13221">
                  <c:v>203</c:v>
                </c:pt>
                <c:pt idx="13222">
                  <c:v>205</c:v>
                </c:pt>
                <c:pt idx="13223">
                  <c:v>225</c:v>
                </c:pt>
                <c:pt idx="13224">
                  <c:v>227</c:v>
                </c:pt>
                <c:pt idx="13225">
                  <c:v>204</c:v>
                </c:pt>
                <c:pt idx="13226">
                  <c:v>207</c:v>
                </c:pt>
                <c:pt idx="13227">
                  <c:v>214</c:v>
                </c:pt>
                <c:pt idx="13228">
                  <c:v>215</c:v>
                </c:pt>
                <c:pt idx="13229">
                  <c:v>208</c:v>
                </c:pt>
                <c:pt idx="13230">
                  <c:v>214</c:v>
                </c:pt>
                <c:pt idx="13231">
                  <c:v>212</c:v>
                </c:pt>
                <c:pt idx="13232">
                  <c:v>208</c:v>
                </c:pt>
                <c:pt idx="13233">
                  <c:v>206</c:v>
                </c:pt>
                <c:pt idx="13234">
                  <c:v>210</c:v>
                </c:pt>
                <c:pt idx="13235">
                  <c:v>216</c:v>
                </c:pt>
                <c:pt idx="13236">
                  <c:v>217</c:v>
                </c:pt>
                <c:pt idx="13237">
                  <c:v>235</c:v>
                </c:pt>
                <c:pt idx="13238">
                  <c:v>225</c:v>
                </c:pt>
                <c:pt idx="13239">
                  <c:v>235</c:v>
                </c:pt>
                <c:pt idx="13240">
                  <c:v>221</c:v>
                </c:pt>
                <c:pt idx="13241">
                  <c:v>229</c:v>
                </c:pt>
                <c:pt idx="13242">
                  <c:v>217</c:v>
                </c:pt>
                <c:pt idx="13243">
                  <c:v>217</c:v>
                </c:pt>
                <c:pt idx="13244">
                  <c:v>215</c:v>
                </c:pt>
                <c:pt idx="13245">
                  <c:v>217</c:v>
                </c:pt>
                <c:pt idx="13246">
                  <c:v>207</c:v>
                </c:pt>
                <c:pt idx="13247">
                  <c:v>206</c:v>
                </c:pt>
                <c:pt idx="13248">
                  <c:v>219</c:v>
                </c:pt>
                <c:pt idx="13249">
                  <c:v>221</c:v>
                </c:pt>
                <c:pt idx="13250">
                  <c:v>223</c:v>
                </c:pt>
                <c:pt idx="13251">
                  <c:v>223</c:v>
                </c:pt>
                <c:pt idx="13252">
                  <c:v>208</c:v>
                </c:pt>
                <c:pt idx="13253">
                  <c:v>220</c:v>
                </c:pt>
                <c:pt idx="13254">
                  <c:v>216</c:v>
                </c:pt>
                <c:pt idx="13255">
                  <c:v>223</c:v>
                </c:pt>
                <c:pt idx="13256">
                  <c:v>201</c:v>
                </c:pt>
                <c:pt idx="13257">
                  <c:v>200</c:v>
                </c:pt>
                <c:pt idx="13258">
                  <c:v>206</c:v>
                </c:pt>
                <c:pt idx="13259">
                  <c:v>216</c:v>
                </c:pt>
                <c:pt idx="13260">
                  <c:v>205</c:v>
                </c:pt>
                <c:pt idx="13261">
                  <c:v>204</c:v>
                </c:pt>
                <c:pt idx="13262">
                  <c:v>208</c:v>
                </c:pt>
                <c:pt idx="13263">
                  <c:v>212</c:v>
                </c:pt>
                <c:pt idx="13264">
                  <c:v>208</c:v>
                </c:pt>
                <c:pt idx="13265">
                  <c:v>200</c:v>
                </c:pt>
                <c:pt idx="13266">
                  <c:v>192</c:v>
                </c:pt>
                <c:pt idx="13267">
                  <c:v>204</c:v>
                </c:pt>
                <c:pt idx="13268">
                  <c:v>197</c:v>
                </c:pt>
                <c:pt idx="13269">
                  <c:v>200</c:v>
                </c:pt>
                <c:pt idx="13270">
                  <c:v>207</c:v>
                </c:pt>
                <c:pt idx="13271">
                  <c:v>203</c:v>
                </c:pt>
                <c:pt idx="13272">
                  <c:v>202</c:v>
                </c:pt>
                <c:pt idx="13273">
                  <c:v>208</c:v>
                </c:pt>
                <c:pt idx="13274">
                  <c:v>211</c:v>
                </c:pt>
                <c:pt idx="13275">
                  <c:v>209</c:v>
                </c:pt>
                <c:pt idx="13276">
                  <c:v>208</c:v>
                </c:pt>
                <c:pt idx="13277">
                  <c:v>213</c:v>
                </c:pt>
                <c:pt idx="13278">
                  <c:v>203</c:v>
                </c:pt>
                <c:pt idx="13279">
                  <c:v>205</c:v>
                </c:pt>
                <c:pt idx="13280">
                  <c:v>207</c:v>
                </c:pt>
                <c:pt idx="13281">
                  <c:v>212</c:v>
                </c:pt>
                <c:pt idx="13282">
                  <c:v>228</c:v>
                </c:pt>
                <c:pt idx="13283">
                  <c:v>219</c:v>
                </c:pt>
                <c:pt idx="13284">
                  <c:v>212</c:v>
                </c:pt>
                <c:pt idx="13285">
                  <c:v>210</c:v>
                </c:pt>
                <c:pt idx="13286">
                  <c:v>205</c:v>
                </c:pt>
                <c:pt idx="13287">
                  <c:v>190</c:v>
                </c:pt>
                <c:pt idx="13288">
                  <c:v>202</c:v>
                </c:pt>
                <c:pt idx="13289">
                  <c:v>212</c:v>
                </c:pt>
                <c:pt idx="13290">
                  <c:v>207</c:v>
                </c:pt>
                <c:pt idx="13291">
                  <c:v>195</c:v>
                </c:pt>
                <c:pt idx="13292">
                  <c:v>204</c:v>
                </c:pt>
                <c:pt idx="13293">
                  <c:v>206</c:v>
                </c:pt>
                <c:pt idx="13294">
                  <c:v>210</c:v>
                </c:pt>
                <c:pt idx="13295">
                  <c:v>200</c:v>
                </c:pt>
                <c:pt idx="13296">
                  <c:v>207</c:v>
                </c:pt>
                <c:pt idx="13297">
                  <c:v>207</c:v>
                </c:pt>
                <c:pt idx="13298">
                  <c:v>200</c:v>
                </c:pt>
                <c:pt idx="13299">
                  <c:v>212</c:v>
                </c:pt>
                <c:pt idx="13300">
                  <c:v>214</c:v>
                </c:pt>
                <c:pt idx="13301">
                  <c:v>223</c:v>
                </c:pt>
                <c:pt idx="13302">
                  <c:v>218</c:v>
                </c:pt>
                <c:pt idx="13303">
                  <c:v>226</c:v>
                </c:pt>
                <c:pt idx="13304">
                  <c:v>227</c:v>
                </c:pt>
                <c:pt idx="13305">
                  <c:v>212</c:v>
                </c:pt>
                <c:pt idx="13306">
                  <c:v>223</c:v>
                </c:pt>
                <c:pt idx="13307">
                  <c:v>227</c:v>
                </c:pt>
                <c:pt idx="13308">
                  <c:v>225</c:v>
                </c:pt>
                <c:pt idx="13309">
                  <c:v>224</c:v>
                </c:pt>
                <c:pt idx="13310">
                  <c:v>215</c:v>
                </c:pt>
                <c:pt idx="13311">
                  <c:v>216</c:v>
                </c:pt>
                <c:pt idx="13312">
                  <c:v>214</c:v>
                </c:pt>
                <c:pt idx="13313">
                  <c:v>206</c:v>
                </c:pt>
                <c:pt idx="13314">
                  <c:v>219</c:v>
                </c:pt>
                <c:pt idx="13315">
                  <c:v>213</c:v>
                </c:pt>
                <c:pt idx="13316">
                  <c:v>206</c:v>
                </c:pt>
                <c:pt idx="13317">
                  <c:v>227</c:v>
                </c:pt>
                <c:pt idx="13318">
                  <c:v>224</c:v>
                </c:pt>
                <c:pt idx="13319">
                  <c:v>223</c:v>
                </c:pt>
                <c:pt idx="13320">
                  <c:v>215</c:v>
                </c:pt>
                <c:pt idx="13321">
                  <c:v>225</c:v>
                </c:pt>
                <c:pt idx="13322">
                  <c:v>224</c:v>
                </c:pt>
                <c:pt idx="13323">
                  <c:v>220</c:v>
                </c:pt>
                <c:pt idx="13324">
                  <c:v>221</c:v>
                </c:pt>
                <c:pt idx="13325">
                  <c:v>223</c:v>
                </c:pt>
                <c:pt idx="13326">
                  <c:v>231</c:v>
                </c:pt>
                <c:pt idx="13327">
                  <c:v>234</c:v>
                </c:pt>
                <c:pt idx="13328">
                  <c:v>230</c:v>
                </c:pt>
                <c:pt idx="13329">
                  <c:v>229</c:v>
                </c:pt>
                <c:pt idx="13330">
                  <c:v>209</c:v>
                </c:pt>
                <c:pt idx="13331">
                  <c:v>218</c:v>
                </c:pt>
                <c:pt idx="13332">
                  <c:v>225</c:v>
                </c:pt>
                <c:pt idx="13333">
                  <c:v>219</c:v>
                </c:pt>
                <c:pt idx="13334">
                  <c:v>237</c:v>
                </c:pt>
                <c:pt idx="13335">
                  <c:v>229</c:v>
                </c:pt>
                <c:pt idx="13336">
                  <c:v>233</c:v>
                </c:pt>
                <c:pt idx="13337">
                  <c:v>237</c:v>
                </c:pt>
                <c:pt idx="13338">
                  <c:v>222</c:v>
                </c:pt>
                <c:pt idx="13339">
                  <c:v>232</c:v>
                </c:pt>
                <c:pt idx="13340">
                  <c:v>226</c:v>
                </c:pt>
                <c:pt idx="13341">
                  <c:v>223</c:v>
                </c:pt>
                <c:pt idx="13342">
                  <c:v>237</c:v>
                </c:pt>
                <c:pt idx="13343">
                  <c:v>235</c:v>
                </c:pt>
                <c:pt idx="13344">
                  <c:v>231</c:v>
                </c:pt>
                <c:pt idx="13345">
                  <c:v>226</c:v>
                </c:pt>
                <c:pt idx="13346">
                  <c:v>231</c:v>
                </c:pt>
                <c:pt idx="13347">
                  <c:v>226</c:v>
                </c:pt>
                <c:pt idx="13348">
                  <c:v>230</c:v>
                </c:pt>
                <c:pt idx="13349">
                  <c:v>230</c:v>
                </c:pt>
                <c:pt idx="13350">
                  <c:v>222</c:v>
                </c:pt>
                <c:pt idx="13351">
                  <c:v>221</c:v>
                </c:pt>
                <c:pt idx="13352">
                  <c:v>225</c:v>
                </c:pt>
                <c:pt idx="13353">
                  <c:v>228</c:v>
                </c:pt>
                <c:pt idx="13354">
                  <c:v>218</c:v>
                </c:pt>
                <c:pt idx="13355">
                  <c:v>219</c:v>
                </c:pt>
                <c:pt idx="13356">
                  <c:v>212</c:v>
                </c:pt>
                <c:pt idx="13357">
                  <c:v>205</c:v>
                </c:pt>
                <c:pt idx="13358">
                  <c:v>216</c:v>
                </c:pt>
                <c:pt idx="13359">
                  <c:v>207</c:v>
                </c:pt>
                <c:pt idx="13360">
                  <c:v>201</c:v>
                </c:pt>
                <c:pt idx="13361">
                  <c:v>198</c:v>
                </c:pt>
                <c:pt idx="13362">
                  <c:v>202</c:v>
                </c:pt>
                <c:pt idx="13363">
                  <c:v>203</c:v>
                </c:pt>
                <c:pt idx="13364">
                  <c:v>204</c:v>
                </c:pt>
                <c:pt idx="13365">
                  <c:v>203</c:v>
                </c:pt>
                <c:pt idx="13366">
                  <c:v>199</c:v>
                </c:pt>
                <c:pt idx="13367">
                  <c:v>212</c:v>
                </c:pt>
                <c:pt idx="13368">
                  <c:v>216</c:v>
                </c:pt>
                <c:pt idx="13369">
                  <c:v>213</c:v>
                </c:pt>
                <c:pt idx="13370">
                  <c:v>222</c:v>
                </c:pt>
                <c:pt idx="13371">
                  <c:v>216</c:v>
                </c:pt>
                <c:pt idx="13372">
                  <c:v>228</c:v>
                </c:pt>
                <c:pt idx="13373">
                  <c:v>216</c:v>
                </c:pt>
                <c:pt idx="13374">
                  <c:v>225</c:v>
                </c:pt>
                <c:pt idx="13375">
                  <c:v>229</c:v>
                </c:pt>
                <c:pt idx="13376">
                  <c:v>219</c:v>
                </c:pt>
                <c:pt idx="13377">
                  <c:v>213</c:v>
                </c:pt>
                <c:pt idx="13378">
                  <c:v>231</c:v>
                </c:pt>
                <c:pt idx="13379">
                  <c:v>231</c:v>
                </c:pt>
                <c:pt idx="13380">
                  <c:v>229</c:v>
                </c:pt>
                <c:pt idx="13381">
                  <c:v>220</c:v>
                </c:pt>
                <c:pt idx="13382">
                  <c:v>226</c:v>
                </c:pt>
                <c:pt idx="13383">
                  <c:v>237</c:v>
                </c:pt>
                <c:pt idx="13384">
                  <c:v>232</c:v>
                </c:pt>
                <c:pt idx="13385">
                  <c:v>225</c:v>
                </c:pt>
                <c:pt idx="13386">
                  <c:v>233</c:v>
                </c:pt>
                <c:pt idx="13387">
                  <c:v>244</c:v>
                </c:pt>
                <c:pt idx="13388">
                  <c:v>244</c:v>
                </c:pt>
                <c:pt idx="13389">
                  <c:v>228</c:v>
                </c:pt>
                <c:pt idx="13390">
                  <c:v>232</c:v>
                </c:pt>
                <c:pt idx="13391">
                  <c:v>228</c:v>
                </c:pt>
                <c:pt idx="13392">
                  <c:v>232</c:v>
                </c:pt>
                <c:pt idx="13393">
                  <c:v>227</c:v>
                </c:pt>
                <c:pt idx="13394">
                  <c:v>233</c:v>
                </c:pt>
                <c:pt idx="13395">
                  <c:v>208</c:v>
                </c:pt>
                <c:pt idx="13396">
                  <c:v>223</c:v>
                </c:pt>
                <c:pt idx="13397">
                  <c:v>234</c:v>
                </c:pt>
                <c:pt idx="13398">
                  <c:v>222</c:v>
                </c:pt>
                <c:pt idx="13399">
                  <c:v>221</c:v>
                </c:pt>
                <c:pt idx="13400">
                  <c:v>215</c:v>
                </c:pt>
                <c:pt idx="13401">
                  <c:v>223</c:v>
                </c:pt>
                <c:pt idx="13402">
                  <c:v>217</c:v>
                </c:pt>
                <c:pt idx="13403">
                  <c:v>213</c:v>
                </c:pt>
                <c:pt idx="13404">
                  <c:v>237</c:v>
                </c:pt>
                <c:pt idx="13405">
                  <c:v>244</c:v>
                </c:pt>
                <c:pt idx="13406">
                  <c:v>214</c:v>
                </c:pt>
                <c:pt idx="13407">
                  <c:v>224</c:v>
                </c:pt>
                <c:pt idx="13408">
                  <c:v>235</c:v>
                </c:pt>
                <c:pt idx="13409">
                  <c:v>218</c:v>
                </c:pt>
                <c:pt idx="13410">
                  <c:v>217</c:v>
                </c:pt>
                <c:pt idx="13411">
                  <c:v>228</c:v>
                </c:pt>
                <c:pt idx="13412">
                  <c:v>218</c:v>
                </c:pt>
                <c:pt idx="13413">
                  <c:v>221</c:v>
                </c:pt>
                <c:pt idx="13414">
                  <c:v>232</c:v>
                </c:pt>
                <c:pt idx="13415">
                  <c:v>234</c:v>
                </c:pt>
                <c:pt idx="13416">
                  <c:v>236</c:v>
                </c:pt>
                <c:pt idx="13417">
                  <c:v>238</c:v>
                </c:pt>
                <c:pt idx="13418">
                  <c:v>241</c:v>
                </c:pt>
                <c:pt idx="13419">
                  <c:v>232</c:v>
                </c:pt>
                <c:pt idx="13420">
                  <c:v>228</c:v>
                </c:pt>
                <c:pt idx="13421">
                  <c:v>217</c:v>
                </c:pt>
                <c:pt idx="13422">
                  <c:v>232</c:v>
                </c:pt>
                <c:pt idx="13423">
                  <c:v>236</c:v>
                </c:pt>
                <c:pt idx="13424">
                  <c:v>231</c:v>
                </c:pt>
                <c:pt idx="13425">
                  <c:v>233</c:v>
                </c:pt>
                <c:pt idx="13426">
                  <c:v>241</c:v>
                </c:pt>
                <c:pt idx="13427">
                  <c:v>249</c:v>
                </c:pt>
                <c:pt idx="13428">
                  <c:v>230</c:v>
                </c:pt>
                <c:pt idx="13429">
                  <c:v>227</c:v>
                </c:pt>
                <c:pt idx="13430">
                  <c:v>234</c:v>
                </c:pt>
                <c:pt idx="13431">
                  <c:v>230</c:v>
                </c:pt>
                <c:pt idx="13432">
                  <c:v>214</c:v>
                </c:pt>
                <c:pt idx="13433">
                  <c:v>225</c:v>
                </c:pt>
                <c:pt idx="13434">
                  <c:v>224</c:v>
                </c:pt>
                <c:pt idx="13435">
                  <c:v>230</c:v>
                </c:pt>
                <c:pt idx="13436">
                  <c:v>214</c:v>
                </c:pt>
                <c:pt idx="13437">
                  <c:v>234</c:v>
                </c:pt>
                <c:pt idx="13438">
                  <c:v>225</c:v>
                </c:pt>
                <c:pt idx="13439">
                  <c:v>222</c:v>
                </c:pt>
                <c:pt idx="13440">
                  <c:v>218</c:v>
                </c:pt>
                <c:pt idx="13441">
                  <c:v>224</c:v>
                </c:pt>
                <c:pt idx="13442">
                  <c:v>215</c:v>
                </c:pt>
                <c:pt idx="13443">
                  <c:v>218</c:v>
                </c:pt>
                <c:pt idx="13444">
                  <c:v>225</c:v>
                </c:pt>
                <c:pt idx="13445">
                  <c:v>224</c:v>
                </c:pt>
                <c:pt idx="13446">
                  <c:v>226</c:v>
                </c:pt>
                <c:pt idx="13447">
                  <c:v>214</c:v>
                </c:pt>
                <c:pt idx="13448">
                  <c:v>219</c:v>
                </c:pt>
                <c:pt idx="13449">
                  <c:v>218</c:v>
                </c:pt>
                <c:pt idx="13450">
                  <c:v>227</c:v>
                </c:pt>
                <c:pt idx="13451">
                  <c:v>224</c:v>
                </c:pt>
                <c:pt idx="13452">
                  <c:v>227</c:v>
                </c:pt>
                <c:pt idx="13453">
                  <c:v>230</c:v>
                </c:pt>
                <c:pt idx="13454">
                  <c:v>229</c:v>
                </c:pt>
                <c:pt idx="13455">
                  <c:v>230</c:v>
                </c:pt>
                <c:pt idx="13456">
                  <c:v>210</c:v>
                </c:pt>
                <c:pt idx="13457">
                  <c:v>217</c:v>
                </c:pt>
                <c:pt idx="13458">
                  <c:v>223</c:v>
                </c:pt>
                <c:pt idx="13459">
                  <c:v>224</c:v>
                </c:pt>
                <c:pt idx="13460">
                  <c:v>229</c:v>
                </c:pt>
                <c:pt idx="13461">
                  <c:v>220</c:v>
                </c:pt>
                <c:pt idx="13462">
                  <c:v>218</c:v>
                </c:pt>
                <c:pt idx="13463">
                  <c:v>227</c:v>
                </c:pt>
                <c:pt idx="13464">
                  <c:v>218</c:v>
                </c:pt>
                <c:pt idx="13465">
                  <c:v>223</c:v>
                </c:pt>
                <c:pt idx="13466">
                  <c:v>227</c:v>
                </c:pt>
                <c:pt idx="13467">
                  <c:v>224</c:v>
                </c:pt>
                <c:pt idx="13468">
                  <c:v>219</c:v>
                </c:pt>
                <c:pt idx="13469">
                  <c:v>219</c:v>
                </c:pt>
                <c:pt idx="13470">
                  <c:v>218</c:v>
                </c:pt>
                <c:pt idx="13471">
                  <c:v>224</c:v>
                </c:pt>
                <c:pt idx="13472">
                  <c:v>215</c:v>
                </c:pt>
                <c:pt idx="13473">
                  <c:v>226</c:v>
                </c:pt>
                <c:pt idx="13474">
                  <c:v>213</c:v>
                </c:pt>
                <c:pt idx="13475">
                  <c:v>209</c:v>
                </c:pt>
                <c:pt idx="13476">
                  <c:v>207</c:v>
                </c:pt>
                <c:pt idx="13477">
                  <c:v>207</c:v>
                </c:pt>
                <c:pt idx="13478">
                  <c:v>205</c:v>
                </c:pt>
                <c:pt idx="13479">
                  <c:v>208</c:v>
                </c:pt>
                <c:pt idx="13480">
                  <c:v>197</c:v>
                </c:pt>
                <c:pt idx="13481">
                  <c:v>195</c:v>
                </c:pt>
                <c:pt idx="13482">
                  <c:v>198</c:v>
                </c:pt>
                <c:pt idx="13483">
                  <c:v>209</c:v>
                </c:pt>
                <c:pt idx="13484">
                  <c:v>200</c:v>
                </c:pt>
                <c:pt idx="13485">
                  <c:v>207</c:v>
                </c:pt>
                <c:pt idx="13486">
                  <c:v>193</c:v>
                </c:pt>
                <c:pt idx="13487">
                  <c:v>194</c:v>
                </c:pt>
                <c:pt idx="13488">
                  <c:v>196</c:v>
                </c:pt>
                <c:pt idx="13489">
                  <c:v>207</c:v>
                </c:pt>
                <c:pt idx="13490">
                  <c:v>212</c:v>
                </c:pt>
                <c:pt idx="13491">
                  <c:v>200</c:v>
                </c:pt>
                <c:pt idx="13492">
                  <c:v>209</c:v>
                </c:pt>
                <c:pt idx="13493">
                  <c:v>201</c:v>
                </c:pt>
                <c:pt idx="13494">
                  <c:v>221</c:v>
                </c:pt>
                <c:pt idx="13495">
                  <c:v>213</c:v>
                </c:pt>
                <c:pt idx="13496">
                  <c:v>211</c:v>
                </c:pt>
                <c:pt idx="13497">
                  <c:v>203</c:v>
                </c:pt>
                <c:pt idx="13498">
                  <c:v>199</c:v>
                </c:pt>
                <c:pt idx="13499">
                  <c:v>205</c:v>
                </c:pt>
                <c:pt idx="13500">
                  <c:v>200</c:v>
                </c:pt>
                <c:pt idx="13501">
                  <c:v>189</c:v>
                </c:pt>
                <c:pt idx="13502">
                  <c:v>206</c:v>
                </c:pt>
                <c:pt idx="13503">
                  <c:v>212</c:v>
                </c:pt>
                <c:pt idx="13504">
                  <c:v>205</c:v>
                </c:pt>
                <c:pt idx="13505">
                  <c:v>204</c:v>
                </c:pt>
                <c:pt idx="13506">
                  <c:v>192</c:v>
                </c:pt>
                <c:pt idx="13507">
                  <c:v>207</c:v>
                </c:pt>
                <c:pt idx="13508">
                  <c:v>201</c:v>
                </c:pt>
                <c:pt idx="13509">
                  <c:v>197</c:v>
                </c:pt>
                <c:pt idx="13510">
                  <c:v>197</c:v>
                </c:pt>
                <c:pt idx="13511">
                  <c:v>200</c:v>
                </c:pt>
                <c:pt idx="13512">
                  <c:v>198</c:v>
                </c:pt>
                <c:pt idx="13513">
                  <c:v>198</c:v>
                </c:pt>
                <c:pt idx="13514">
                  <c:v>201</c:v>
                </c:pt>
                <c:pt idx="13515">
                  <c:v>198</c:v>
                </c:pt>
                <c:pt idx="13516">
                  <c:v>196</c:v>
                </c:pt>
                <c:pt idx="13517">
                  <c:v>199</c:v>
                </c:pt>
                <c:pt idx="13518">
                  <c:v>212</c:v>
                </c:pt>
                <c:pt idx="13519">
                  <c:v>195</c:v>
                </c:pt>
                <c:pt idx="13520">
                  <c:v>203</c:v>
                </c:pt>
                <c:pt idx="13521">
                  <c:v>204</c:v>
                </c:pt>
                <c:pt idx="13522">
                  <c:v>206</c:v>
                </c:pt>
                <c:pt idx="13523">
                  <c:v>218</c:v>
                </c:pt>
                <c:pt idx="13524">
                  <c:v>214</c:v>
                </c:pt>
                <c:pt idx="13525">
                  <c:v>215</c:v>
                </c:pt>
                <c:pt idx="13526">
                  <c:v>207</c:v>
                </c:pt>
                <c:pt idx="13527">
                  <c:v>203</c:v>
                </c:pt>
                <c:pt idx="13528">
                  <c:v>196</c:v>
                </c:pt>
                <c:pt idx="13529">
                  <c:v>202</c:v>
                </c:pt>
                <c:pt idx="13530">
                  <c:v>208</c:v>
                </c:pt>
                <c:pt idx="13531">
                  <c:v>204</c:v>
                </c:pt>
                <c:pt idx="13532">
                  <c:v>201</c:v>
                </c:pt>
                <c:pt idx="13533">
                  <c:v>208</c:v>
                </c:pt>
                <c:pt idx="13534">
                  <c:v>216</c:v>
                </c:pt>
                <c:pt idx="13535">
                  <c:v>209</c:v>
                </c:pt>
                <c:pt idx="13536">
                  <c:v>201</c:v>
                </c:pt>
                <c:pt idx="13537">
                  <c:v>211</c:v>
                </c:pt>
                <c:pt idx="13538">
                  <c:v>205</c:v>
                </c:pt>
                <c:pt idx="13539">
                  <c:v>198</c:v>
                </c:pt>
                <c:pt idx="13540">
                  <c:v>209</c:v>
                </c:pt>
                <c:pt idx="13541">
                  <c:v>205</c:v>
                </c:pt>
                <c:pt idx="13542">
                  <c:v>209</c:v>
                </c:pt>
                <c:pt idx="13543">
                  <c:v>213</c:v>
                </c:pt>
                <c:pt idx="13544">
                  <c:v>220</c:v>
                </c:pt>
                <c:pt idx="13545">
                  <c:v>201</c:v>
                </c:pt>
                <c:pt idx="13546">
                  <c:v>196</c:v>
                </c:pt>
                <c:pt idx="13547">
                  <c:v>195</c:v>
                </c:pt>
                <c:pt idx="13548">
                  <c:v>193</c:v>
                </c:pt>
                <c:pt idx="13549">
                  <c:v>196</c:v>
                </c:pt>
                <c:pt idx="13550">
                  <c:v>202</c:v>
                </c:pt>
                <c:pt idx="13551">
                  <c:v>210</c:v>
                </c:pt>
                <c:pt idx="13552">
                  <c:v>208</c:v>
                </c:pt>
                <c:pt idx="13553">
                  <c:v>209</c:v>
                </c:pt>
                <c:pt idx="13554">
                  <c:v>217</c:v>
                </c:pt>
                <c:pt idx="13555">
                  <c:v>205</c:v>
                </c:pt>
                <c:pt idx="13556">
                  <c:v>201</c:v>
                </c:pt>
                <c:pt idx="13557">
                  <c:v>203</c:v>
                </c:pt>
                <c:pt idx="13558">
                  <c:v>207</c:v>
                </c:pt>
                <c:pt idx="13559">
                  <c:v>201</c:v>
                </c:pt>
                <c:pt idx="13560">
                  <c:v>205</c:v>
                </c:pt>
                <c:pt idx="13561">
                  <c:v>195</c:v>
                </c:pt>
                <c:pt idx="13562">
                  <c:v>212</c:v>
                </c:pt>
                <c:pt idx="13563">
                  <c:v>198</c:v>
                </c:pt>
                <c:pt idx="13564">
                  <c:v>205</c:v>
                </c:pt>
                <c:pt idx="13565">
                  <c:v>208</c:v>
                </c:pt>
                <c:pt idx="13566">
                  <c:v>199</c:v>
                </c:pt>
                <c:pt idx="13567">
                  <c:v>210</c:v>
                </c:pt>
                <c:pt idx="13568">
                  <c:v>206</c:v>
                </c:pt>
                <c:pt idx="13569">
                  <c:v>208</c:v>
                </c:pt>
                <c:pt idx="13570">
                  <c:v>194</c:v>
                </c:pt>
                <c:pt idx="13571">
                  <c:v>192</c:v>
                </c:pt>
                <c:pt idx="13572">
                  <c:v>201</c:v>
                </c:pt>
                <c:pt idx="13573">
                  <c:v>202</c:v>
                </c:pt>
                <c:pt idx="13574">
                  <c:v>204</c:v>
                </c:pt>
                <c:pt idx="13575">
                  <c:v>202</c:v>
                </c:pt>
                <c:pt idx="13576">
                  <c:v>207</c:v>
                </c:pt>
                <c:pt idx="13577">
                  <c:v>203</c:v>
                </c:pt>
                <c:pt idx="13578">
                  <c:v>194</c:v>
                </c:pt>
                <c:pt idx="13579">
                  <c:v>197</c:v>
                </c:pt>
                <c:pt idx="13580">
                  <c:v>188</c:v>
                </c:pt>
                <c:pt idx="13581">
                  <c:v>193</c:v>
                </c:pt>
                <c:pt idx="13582">
                  <c:v>205</c:v>
                </c:pt>
                <c:pt idx="13583">
                  <c:v>200</c:v>
                </c:pt>
                <c:pt idx="13584">
                  <c:v>189</c:v>
                </c:pt>
                <c:pt idx="13585">
                  <c:v>201</c:v>
                </c:pt>
                <c:pt idx="13586">
                  <c:v>205</c:v>
                </c:pt>
                <c:pt idx="13587">
                  <c:v>211</c:v>
                </c:pt>
                <c:pt idx="13588">
                  <c:v>198</c:v>
                </c:pt>
                <c:pt idx="13589">
                  <c:v>199</c:v>
                </c:pt>
                <c:pt idx="13590">
                  <c:v>204</c:v>
                </c:pt>
                <c:pt idx="13591">
                  <c:v>201</c:v>
                </c:pt>
                <c:pt idx="13592">
                  <c:v>203</c:v>
                </c:pt>
                <c:pt idx="13593">
                  <c:v>206</c:v>
                </c:pt>
                <c:pt idx="13594">
                  <c:v>208</c:v>
                </c:pt>
                <c:pt idx="13595">
                  <c:v>206</c:v>
                </c:pt>
                <c:pt idx="13596">
                  <c:v>209</c:v>
                </c:pt>
                <c:pt idx="13597">
                  <c:v>201</c:v>
                </c:pt>
                <c:pt idx="13598">
                  <c:v>206</c:v>
                </c:pt>
                <c:pt idx="13599">
                  <c:v>199</c:v>
                </c:pt>
                <c:pt idx="13600">
                  <c:v>205</c:v>
                </c:pt>
                <c:pt idx="13601">
                  <c:v>210</c:v>
                </c:pt>
                <c:pt idx="13602">
                  <c:v>208</c:v>
                </c:pt>
                <c:pt idx="13603">
                  <c:v>222</c:v>
                </c:pt>
                <c:pt idx="13604">
                  <c:v>224</c:v>
                </c:pt>
                <c:pt idx="13605">
                  <c:v>212</c:v>
                </c:pt>
                <c:pt idx="13606">
                  <c:v>213</c:v>
                </c:pt>
                <c:pt idx="13607">
                  <c:v>223</c:v>
                </c:pt>
                <c:pt idx="13608">
                  <c:v>216</c:v>
                </c:pt>
                <c:pt idx="13609">
                  <c:v>201</c:v>
                </c:pt>
                <c:pt idx="13610">
                  <c:v>193</c:v>
                </c:pt>
                <c:pt idx="13611">
                  <c:v>204</c:v>
                </c:pt>
                <c:pt idx="13612">
                  <c:v>195</c:v>
                </c:pt>
                <c:pt idx="13613">
                  <c:v>208</c:v>
                </c:pt>
                <c:pt idx="13614">
                  <c:v>199</c:v>
                </c:pt>
                <c:pt idx="13615">
                  <c:v>206</c:v>
                </c:pt>
                <c:pt idx="13616">
                  <c:v>204</c:v>
                </c:pt>
                <c:pt idx="13617">
                  <c:v>207</c:v>
                </c:pt>
                <c:pt idx="13618">
                  <c:v>218</c:v>
                </c:pt>
                <c:pt idx="13619">
                  <c:v>219</c:v>
                </c:pt>
                <c:pt idx="13620">
                  <c:v>210</c:v>
                </c:pt>
                <c:pt idx="13621">
                  <c:v>212</c:v>
                </c:pt>
                <c:pt idx="13622">
                  <c:v>218</c:v>
                </c:pt>
                <c:pt idx="13623">
                  <c:v>214</c:v>
                </c:pt>
                <c:pt idx="13624">
                  <c:v>215</c:v>
                </c:pt>
                <c:pt idx="13625">
                  <c:v>198</c:v>
                </c:pt>
                <c:pt idx="13626">
                  <c:v>213</c:v>
                </c:pt>
                <c:pt idx="13627">
                  <c:v>215</c:v>
                </c:pt>
                <c:pt idx="13628">
                  <c:v>210</c:v>
                </c:pt>
                <c:pt idx="13629">
                  <c:v>210</c:v>
                </c:pt>
                <c:pt idx="13630">
                  <c:v>210</c:v>
                </c:pt>
                <c:pt idx="13631">
                  <c:v>220</c:v>
                </c:pt>
                <c:pt idx="13632">
                  <c:v>224</c:v>
                </c:pt>
                <c:pt idx="13633">
                  <c:v>221</c:v>
                </c:pt>
                <c:pt idx="13634">
                  <c:v>217</c:v>
                </c:pt>
                <c:pt idx="13635">
                  <c:v>210</c:v>
                </c:pt>
                <c:pt idx="13636">
                  <c:v>223</c:v>
                </c:pt>
                <c:pt idx="13637">
                  <c:v>214</c:v>
                </c:pt>
                <c:pt idx="13638">
                  <c:v>223</c:v>
                </c:pt>
                <c:pt idx="13639">
                  <c:v>227</c:v>
                </c:pt>
                <c:pt idx="13640">
                  <c:v>212</c:v>
                </c:pt>
                <c:pt idx="13641">
                  <c:v>218</c:v>
                </c:pt>
                <c:pt idx="13642">
                  <c:v>220</c:v>
                </c:pt>
                <c:pt idx="13643">
                  <c:v>210</c:v>
                </c:pt>
                <c:pt idx="13644">
                  <c:v>221</c:v>
                </c:pt>
                <c:pt idx="13645">
                  <c:v>221</c:v>
                </c:pt>
                <c:pt idx="13646">
                  <c:v>228</c:v>
                </c:pt>
                <c:pt idx="13647">
                  <c:v>219</c:v>
                </c:pt>
                <c:pt idx="13648">
                  <c:v>226</c:v>
                </c:pt>
                <c:pt idx="13649">
                  <c:v>229</c:v>
                </c:pt>
                <c:pt idx="13650">
                  <c:v>224</c:v>
                </c:pt>
                <c:pt idx="13651">
                  <c:v>224</c:v>
                </c:pt>
                <c:pt idx="13652">
                  <c:v>227</c:v>
                </c:pt>
                <c:pt idx="13653">
                  <c:v>222</c:v>
                </c:pt>
                <c:pt idx="13654">
                  <c:v>234</c:v>
                </c:pt>
                <c:pt idx="13655">
                  <c:v>221</c:v>
                </c:pt>
                <c:pt idx="13656">
                  <c:v>214</c:v>
                </c:pt>
                <c:pt idx="13657">
                  <c:v>236</c:v>
                </c:pt>
                <c:pt idx="13658">
                  <c:v>218</c:v>
                </c:pt>
                <c:pt idx="13659">
                  <c:v>220</c:v>
                </c:pt>
                <c:pt idx="13660">
                  <c:v>228</c:v>
                </c:pt>
                <c:pt idx="13661">
                  <c:v>216</c:v>
                </c:pt>
                <c:pt idx="13662">
                  <c:v>230</c:v>
                </c:pt>
                <c:pt idx="13663">
                  <c:v>215</c:v>
                </c:pt>
                <c:pt idx="13664">
                  <c:v>219</c:v>
                </c:pt>
                <c:pt idx="13665">
                  <c:v>222</c:v>
                </c:pt>
                <c:pt idx="13666">
                  <c:v>219</c:v>
                </c:pt>
                <c:pt idx="13667">
                  <c:v>219</c:v>
                </c:pt>
                <c:pt idx="13668">
                  <c:v>207</c:v>
                </c:pt>
                <c:pt idx="13669">
                  <c:v>227</c:v>
                </c:pt>
                <c:pt idx="13670">
                  <c:v>220</c:v>
                </c:pt>
                <c:pt idx="13671">
                  <c:v>234</c:v>
                </c:pt>
                <c:pt idx="13672">
                  <c:v>231</c:v>
                </c:pt>
                <c:pt idx="13673">
                  <c:v>234</c:v>
                </c:pt>
                <c:pt idx="13674">
                  <c:v>235</c:v>
                </c:pt>
                <c:pt idx="13675">
                  <c:v>226</c:v>
                </c:pt>
                <c:pt idx="13676">
                  <c:v>231</c:v>
                </c:pt>
                <c:pt idx="13677">
                  <c:v>225</c:v>
                </c:pt>
                <c:pt idx="13678">
                  <c:v>220</c:v>
                </c:pt>
                <c:pt idx="13679">
                  <c:v>220</c:v>
                </c:pt>
                <c:pt idx="13680">
                  <c:v>210</c:v>
                </c:pt>
                <c:pt idx="13681">
                  <c:v>215</c:v>
                </c:pt>
                <c:pt idx="13682">
                  <c:v>224</c:v>
                </c:pt>
                <c:pt idx="13683">
                  <c:v>218</c:v>
                </c:pt>
                <c:pt idx="13684">
                  <c:v>224</c:v>
                </c:pt>
                <c:pt idx="13685">
                  <c:v>212</c:v>
                </c:pt>
                <c:pt idx="13686">
                  <c:v>209</c:v>
                </c:pt>
                <c:pt idx="13687">
                  <c:v>215</c:v>
                </c:pt>
                <c:pt idx="13688">
                  <c:v>201</c:v>
                </c:pt>
                <c:pt idx="13689">
                  <c:v>205</c:v>
                </c:pt>
                <c:pt idx="13690">
                  <c:v>199</c:v>
                </c:pt>
                <c:pt idx="13691">
                  <c:v>198</c:v>
                </c:pt>
                <c:pt idx="13692">
                  <c:v>204</c:v>
                </c:pt>
                <c:pt idx="13693">
                  <c:v>219</c:v>
                </c:pt>
                <c:pt idx="13694">
                  <c:v>225</c:v>
                </c:pt>
                <c:pt idx="13695">
                  <c:v>230</c:v>
                </c:pt>
                <c:pt idx="13696">
                  <c:v>212</c:v>
                </c:pt>
                <c:pt idx="13697">
                  <c:v>205</c:v>
                </c:pt>
                <c:pt idx="13698">
                  <c:v>213</c:v>
                </c:pt>
                <c:pt idx="13699">
                  <c:v>210</c:v>
                </c:pt>
                <c:pt idx="13700">
                  <c:v>202</c:v>
                </c:pt>
                <c:pt idx="13701">
                  <c:v>211</c:v>
                </c:pt>
                <c:pt idx="13702">
                  <c:v>209</c:v>
                </c:pt>
                <c:pt idx="13703">
                  <c:v>215</c:v>
                </c:pt>
                <c:pt idx="13704">
                  <c:v>209</c:v>
                </c:pt>
                <c:pt idx="13705">
                  <c:v>215</c:v>
                </c:pt>
                <c:pt idx="13706">
                  <c:v>215</c:v>
                </c:pt>
                <c:pt idx="13707">
                  <c:v>205</c:v>
                </c:pt>
                <c:pt idx="13708">
                  <c:v>215</c:v>
                </c:pt>
                <c:pt idx="13709">
                  <c:v>213</c:v>
                </c:pt>
                <c:pt idx="13710">
                  <c:v>214</c:v>
                </c:pt>
                <c:pt idx="13711">
                  <c:v>210</c:v>
                </c:pt>
                <c:pt idx="13712">
                  <c:v>204</c:v>
                </c:pt>
                <c:pt idx="13713">
                  <c:v>206</c:v>
                </c:pt>
                <c:pt idx="13714">
                  <c:v>195</c:v>
                </c:pt>
                <c:pt idx="13715">
                  <c:v>207</c:v>
                </c:pt>
                <c:pt idx="13716">
                  <c:v>217</c:v>
                </c:pt>
                <c:pt idx="13717">
                  <c:v>197</c:v>
                </c:pt>
                <c:pt idx="13718">
                  <c:v>208</c:v>
                </c:pt>
                <c:pt idx="13719">
                  <c:v>207</c:v>
                </c:pt>
                <c:pt idx="13720">
                  <c:v>205</c:v>
                </c:pt>
                <c:pt idx="13721">
                  <c:v>197</c:v>
                </c:pt>
                <c:pt idx="13722">
                  <c:v>207</c:v>
                </c:pt>
                <c:pt idx="13723">
                  <c:v>214</c:v>
                </c:pt>
                <c:pt idx="13724">
                  <c:v>210</c:v>
                </c:pt>
                <c:pt idx="13725">
                  <c:v>211</c:v>
                </c:pt>
                <c:pt idx="13726">
                  <c:v>221</c:v>
                </c:pt>
                <c:pt idx="13727">
                  <c:v>225</c:v>
                </c:pt>
                <c:pt idx="13728">
                  <c:v>214</c:v>
                </c:pt>
                <c:pt idx="13729">
                  <c:v>216</c:v>
                </c:pt>
                <c:pt idx="13730">
                  <c:v>219</c:v>
                </c:pt>
                <c:pt idx="13731">
                  <c:v>220</c:v>
                </c:pt>
                <c:pt idx="13732">
                  <c:v>226</c:v>
                </c:pt>
                <c:pt idx="13733">
                  <c:v>233</c:v>
                </c:pt>
                <c:pt idx="13734">
                  <c:v>242</c:v>
                </c:pt>
                <c:pt idx="13735">
                  <c:v>220</c:v>
                </c:pt>
                <c:pt idx="13736">
                  <c:v>222</c:v>
                </c:pt>
                <c:pt idx="13737">
                  <c:v>221</c:v>
                </c:pt>
                <c:pt idx="13738">
                  <c:v>213</c:v>
                </c:pt>
                <c:pt idx="13739">
                  <c:v>215</c:v>
                </c:pt>
                <c:pt idx="13740">
                  <c:v>215</c:v>
                </c:pt>
                <c:pt idx="13741">
                  <c:v>219</c:v>
                </c:pt>
                <c:pt idx="13742">
                  <c:v>224</c:v>
                </c:pt>
                <c:pt idx="13743">
                  <c:v>218</c:v>
                </c:pt>
                <c:pt idx="13744">
                  <c:v>217</c:v>
                </c:pt>
                <c:pt idx="13745">
                  <c:v>223</c:v>
                </c:pt>
                <c:pt idx="13746">
                  <c:v>203</c:v>
                </c:pt>
                <c:pt idx="13747">
                  <c:v>213</c:v>
                </c:pt>
                <c:pt idx="13748">
                  <c:v>206</c:v>
                </c:pt>
                <c:pt idx="13749">
                  <c:v>191</c:v>
                </c:pt>
                <c:pt idx="13750">
                  <c:v>216</c:v>
                </c:pt>
                <c:pt idx="13751">
                  <c:v>215</c:v>
                </c:pt>
                <c:pt idx="13752">
                  <c:v>217</c:v>
                </c:pt>
                <c:pt idx="13753">
                  <c:v>210</c:v>
                </c:pt>
                <c:pt idx="13754">
                  <c:v>211</c:v>
                </c:pt>
                <c:pt idx="13755">
                  <c:v>204</c:v>
                </c:pt>
                <c:pt idx="13756">
                  <c:v>204</c:v>
                </c:pt>
                <c:pt idx="13757">
                  <c:v>216</c:v>
                </c:pt>
                <c:pt idx="13758">
                  <c:v>226</c:v>
                </c:pt>
                <c:pt idx="13759">
                  <c:v>226</c:v>
                </c:pt>
                <c:pt idx="13760">
                  <c:v>231</c:v>
                </c:pt>
                <c:pt idx="13761">
                  <c:v>240</c:v>
                </c:pt>
                <c:pt idx="13762">
                  <c:v>232</c:v>
                </c:pt>
                <c:pt idx="13763">
                  <c:v>217</c:v>
                </c:pt>
                <c:pt idx="13764">
                  <c:v>211</c:v>
                </c:pt>
                <c:pt idx="13765">
                  <c:v>214</c:v>
                </c:pt>
                <c:pt idx="13766">
                  <c:v>217</c:v>
                </c:pt>
                <c:pt idx="13767">
                  <c:v>226</c:v>
                </c:pt>
                <c:pt idx="13768">
                  <c:v>219</c:v>
                </c:pt>
                <c:pt idx="13769">
                  <c:v>208</c:v>
                </c:pt>
                <c:pt idx="13770">
                  <c:v>222</c:v>
                </c:pt>
                <c:pt idx="13771">
                  <c:v>216</c:v>
                </c:pt>
                <c:pt idx="13772">
                  <c:v>218</c:v>
                </c:pt>
                <c:pt idx="13773">
                  <c:v>215</c:v>
                </c:pt>
                <c:pt idx="13774">
                  <c:v>225</c:v>
                </c:pt>
                <c:pt idx="13775">
                  <c:v>224</c:v>
                </c:pt>
                <c:pt idx="13776">
                  <c:v>208</c:v>
                </c:pt>
                <c:pt idx="13777">
                  <c:v>206</c:v>
                </c:pt>
                <c:pt idx="13778">
                  <c:v>207</c:v>
                </c:pt>
                <c:pt idx="13779">
                  <c:v>210</c:v>
                </c:pt>
                <c:pt idx="13780">
                  <c:v>208</c:v>
                </c:pt>
                <c:pt idx="13781">
                  <c:v>200</c:v>
                </c:pt>
                <c:pt idx="13782">
                  <c:v>206</c:v>
                </c:pt>
                <c:pt idx="13783">
                  <c:v>202</c:v>
                </c:pt>
                <c:pt idx="13784">
                  <c:v>208</c:v>
                </c:pt>
                <c:pt idx="13785">
                  <c:v>208</c:v>
                </c:pt>
                <c:pt idx="13786">
                  <c:v>207</c:v>
                </c:pt>
                <c:pt idx="13787">
                  <c:v>196</c:v>
                </c:pt>
                <c:pt idx="13788">
                  <c:v>206</c:v>
                </c:pt>
                <c:pt idx="13789">
                  <c:v>210</c:v>
                </c:pt>
                <c:pt idx="13790">
                  <c:v>208</c:v>
                </c:pt>
                <c:pt idx="13791">
                  <c:v>194</c:v>
                </c:pt>
                <c:pt idx="13792">
                  <c:v>204</c:v>
                </c:pt>
                <c:pt idx="13793">
                  <c:v>209</c:v>
                </c:pt>
                <c:pt idx="13794">
                  <c:v>204</c:v>
                </c:pt>
                <c:pt idx="13795">
                  <c:v>194</c:v>
                </c:pt>
                <c:pt idx="13796">
                  <c:v>202</c:v>
                </c:pt>
                <c:pt idx="13797">
                  <c:v>206</c:v>
                </c:pt>
                <c:pt idx="13798">
                  <c:v>202</c:v>
                </c:pt>
                <c:pt idx="13799">
                  <c:v>200</c:v>
                </c:pt>
                <c:pt idx="13800">
                  <c:v>204</c:v>
                </c:pt>
                <c:pt idx="13801">
                  <c:v>193</c:v>
                </c:pt>
                <c:pt idx="13802">
                  <c:v>197</c:v>
                </c:pt>
                <c:pt idx="13803">
                  <c:v>188</c:v>
                </c:pt>
                <c:pt idx="13804">
                  <c:v>197</c:v>
                </c:pt>
                <c:pt idx="13805">
                  <c:v>203</c:v>
                </c:pt>
                <c:pt idx="13806">
                  <c:v>187</c:v>
                </c:pt>
                <c:pt idx="13807">
                  <c:v>196</c:v>
                </c:pt>
                <c:pt idx="13808">
                  <c:v>197</c:v>
                </c:pt>
                <c:pt idx="13809">
                  <c:v>192</c:v>
                </c:pt>
                <c:pt idx="13810">
                  <c:v>188</c:v>
                </c:pt>
                <c:pt idx="13811">
                  <c:v>178</c:v>
                </c:pt>
                <c:pt idx="13812">
                  <c:v>191</c:v>
                </c:pt>
                <c:pt idx="13813">
                  <c:v>195</c:v>
                </c:pt>
                <c:pt idx="13814">
                  <c:v>195</c:v>
                </c:pt>
                <c:pt idx="13815">
                  <c:v>193</c:v>
                </c:pt>
                <c:pt idx="13816">
                  <c:v>202</c:v>
                </c:pt>
                <c:pt idx="13817">
                  <c:v>207</c:v>
                </c:pt>
                <c:pt idx="13818">
                  <c:v>204</c:v>
                </c:pt>
                <c:pt idx="13819">
                  <c:v>210</c:v>
                </c:pt>
                <c:pt idx="13820">
                  <c:v>207</c:v>
                </c:pt>
                <c:pt idx="13821">
                  <c:v>208</c:v>
                </c:pt>
                <c:pt idx="13822">
                  <c:v>201</c:v>
                </c:pt>
                <c:pt idx="13823">
                  <c:v>194</c:v>
                </c:pt>
                <c:pt idx="13824">
                  <c:v>210</c:v>
                </c:pt>
                <c:pt idx="13825">
                  <c:v>187</c:v>
                </c:pt>
                <c:pt idx="13826">
                  <c:v>196</c:v>
                </c:pt>
                <c:pt idx="13827">
                  <c:v>192</c:v>
                </c:pt>
                <c:pt idx="13828">
                  <c:v>194</c:v>
                </c:pt>
                <c:pt idx="13829">
                  <c:v>197</c:v>
                </c:pt>
                <c:pt idx="13830">
                  <c:v>199</c:v>
                </c:pt>
                <c:pt idx="13831">
                  <c:v>190</c:v>
                </c:pt>
                <c:pt idx="13832">
                  <c:v>193</c:v>
                </c:pt>
                <c:pt idx="13833">
                  <c:v>192</c:v>
                </c:pt>
                <c:pt idx="13834">
                  <c:v>206</c:v>
                </c:pt>
                <c:pt idx="13835">
                  <c:v>198</c:v>
                </c:pt>
                <c:pt idx="13836">
                  <c:v>203</c:v>
                </c:pt>
                <c:pt idx="13837">
                  <c:v>201</c:v>
                </c:pt>
                <c:pt idx="13838">
                  <c:v>196</c:v>
                </c:pt>
                <c:pt idx="13839">
                  <c:v>213</c:v>
                </c:pt>
                <c:pt idx="13840">
                  <c:v>219</c:v>
                </c:pt>
                <c:pt idx="13841">
                  <c:v>214</c:v>
                </c:pt>
                <c:pt idx="13842">
                  <c:v>209</c:v>
                </c:pt>
                <c:pt idx="13843">
                  <c:v>209</c:v>
                </c:pt>
                <c:pt idx="13844">
                  <c:v>207</c:v>
                </c:pt>
                <c:pt idx="13845">
                  <c:v>210</c:v>
                </c:pt>
                <c:pt idx="13846">
                  <c:v>212</c:v>
                </c:pt>
                <c:pt idx="13847">
                  <c:v>204</c:v>
                </c:pt>
                <c:pt idx="13848">
                  <c:v>207</c:v>
                </c:pt>
                <c:pt idx="13849">
                  <c:v>215</c:v>
                </c:pt>
                <c:pt idx="13850">
                  <c:v>215</c:v>
                </c:pt>
                <c:pt idx="13851">
                  <c:v>200</c:v>
                </c:pt>
                <c:pt idx="13852">
                  <c:v>206</c:v>
                </c:pt>
                <c:pt idx="13853">
                  <c:v>202</c:v>
                </c:pt>
                <c:pt idx="13854">
                  <c:v>205</c:v>
                </c:pt>
                <c:pt idx="13855">
                  <c:v>216</c:v>
                </c:pt>
                <c:pt idx="13856">
                  <c:v>210</c:v>
                </c:pt>
                <c:pt idx="13857">
                  <c:v>213</c:v>
                </c:pt>
                <c:pt idx="13858">
                  <c:v>216</c:v>
                </c:pt>
                <c:pt idx="13859">
                  <c:v>214</c:v>
                </c:pt>
                <c:pt idx="13860">
                  <c:v>217</c:v>
                </c:pt>
                <c:pt idx="13861">
                  <c:v>218</c:v>
                </c:pt>
                <c:pt idx="13862">
                  <c:v>224</c:v>
                </c:pt>
                <c:pt idx="13863">
                  <c:v>207</c:v>
                </c:pt>
                <c:pt idx="13864">
                  <c:v>225</c:v>
                </c:pt>
                <c:pt idx="13865">
                  <c:v>221</c:v>
                </c:pt>
                <c:pt idx="13866">
                  <c:v>231</c:v>
                </c:pt>
                <c:pt idx="13867">
                  <c:v>217</c:v>
                </c:pt>
                <c:pt idx="13868">
                  <c:v>229</c:v>
                </c:pt>
                <c:pt idx="13869">
                  <c:v>228</c:v>
                </c:pt>
                <c:pt idx="13870">
                  <c:v>227</c:v>
                </c:pt>
                <c:pt idx="13871">
                  <c:v>224</c:v>
                </c:pt>
                <c:pt idx="13872">
                  <c:v>231</c:v>
                </c:pt>
                <c:pt idx="13873">
                  <c:v>212</c:v>
                </c:pt>
                <c:pt idx="13874">
                  <c:v>219</c:v>
                </c:pt>
                <c:pt idx="13875">
                  <c:v>217</c:v>
                </c:pt>
                <c:pt idx="13876">
                  <c:v>220</c:v>
                </c:pt>
                <c:pt idx="13877">
                  <c:v>213</c:v>
                </c:pt>
                <c:pt idx="13878">
                  <c:v>211</c:v>
                </c:pt>
                <c:pt idx="13879">
                  <c:v>212</c:v>
                </c:pt>
                <c:pt idx="13880">
                  <c:v>217</c:v>
                </c:pt>
                <c:pt idx="13881">
                  <c:v>225</c:v>
                </c:pt>
                <c:pt idx="13882">
                  <c:v>210</c:v>
                </c:pt>
                <c:pt idx="13883">
                  <c:v>191</c:v>
                </c:pt>
                <c:pt idx="13884">
                  <c:v>207</c:v>
                </c:pt>
                <c:pt idx="13885">
                  <c:v>200</c:v>
                </c:pt>
                <c:pt idx="13886">
                  <c:v>206</c:v>
                </c:pt>
                <c:pt idx="13887">
                  <c:v>199</c:v>
                </c:pt>
                <c:pt idx="13888">
                  <c:v>206</c:v>
                </c:pt>
                <c:pt idx="13889">
                  <c:v>196</c:v>
                </c:pt>
                <c:pt idx="13890">
                  <c:v>200</c:v>
                </c:pt>
                <c:pt idx="13891">
                  <c:v>202</c:v>
                </c:pt>
                <c:pt idx="13892">
                  <c:v>209</c:v>
                </c:pt>
                <c:pt idx="13893">
                  <c:v>202</c:v>
                </c:pt>
                <c:pt idx="13894">
                  <c:v>193</c:v>
                </c:pt>
                <c:pt idx="13895">
                  <c:v>204</c:v>
                </c:pt>
                <c:pt idx="13896">
                  <c:v>207</c:v>
                </c:pt>
                <c:pt idx="13897">
                  <c:v>196</c:v>
                </c:pt>
                <c:pt idx="13898">
                  <c:v>201</c:v>
                </c:pt>
                <c:pt idx="13899">
                  <c:v>204</c:v>
                </c:pt>
                <c:pt idx="13900">
                  <c:v>203</c:v>
                </c:pt>
                <c:pt idx="13901">
                  <c:v>206</c:v>
                </c:pt>
                <c:pt idx="13902">
                  <c:v>191</c:v>
                </c:pt>
                <c:pt idx="13903">
                  <c:v>205</c:v>
                </c:pt>
                <c:pt idx="13904">
                  <c:v>207</c:v>
                </c:pt>
                <c:pt idx="13905">
                  <c:v>220</c:v>
                </c:pt>
                <c:pt idx="13906">
                  <c:v>227</c:v>
                </c:pt>
                <c:pt idx="13907">
                  <c:v>214</c:v>
                </c:pt>
                <c:pt idx="13908">
                  <c:v>215</c:v>
                </c:pt>
                <c:pt idx="13909">
                  <c:v>206</c:v>
                </c:pt>
                <c:pt idx="13910">
                  <c:v>210</c:v>
                </c:pt>
                <c:pt idx="13911">
                  <c:v>208</c:v>
                </c:pt>
                <c:pt idx="13912">
                  <c:v>195</c:v>
                </c:pt>
                <c:pt idx="13913">
                  <c:v>201</c:v>
                </c:pt>
                <c:pt idx="13914">
                  <c:v>218</c:v>
                </c:pt>
                <c:pt idx="13915">
                  <c:v>215</c:v>
                </c:pt>
                <c:pt idx="13916">
                  <c:v>203</c:v>
                </c:pt>
                <c:pt idx="13917">
                  <c:v>198</c:v>
                </c:pt>
                <c:pt idx="13918">
                  <c:v>198</c:v>
                </c:pt>
                <c:pt idx="13919">
                  <c:v>206</c:v>
                </c:pt>
                <c:pt idx="13920">
                  <c:v>210</c:v>
                </c:pt>
                <c:pt idx="13921">
                  <c:v>194</c:v>
                </c:pt>
                <c:pt idx="13922">
                  <c:v>198</c:v>
                </c:pt>
                <c:pt idx="13923">
                  <c:v>213</c:v>
                </c:pt>
                <c:pt idx="13924">
                  <c:v>202</c:v>
                </c:pt>
                <c:pt idx="13925">
                  <c:v>200</c:v>
                </c:pt>
                <c:pt idx="13926">
                  <c:v>212</c:v>
                </c:pt>
                <c:pt idx="13927">
                  <c:v>211</c:v>
                </c:pt>
                <c:pt idx="13928">
                  <c:v>204</c:v>
                </c:pt>
                <c:pt idx="13929">
                  <c:v>194</c:v>
                </c:pt>
                <c:pt idx="13930">
                  <c:v>194</c:v>
                </c:pt>
                <c:pt idx="13931">
                  <c:v>209</c:v>
                </c:pt>
                <c:pt idx="13932">
                  <c:v>207</c:v>
                </c:pt>
                <c:pt idx="13933">
                  <c:v>211</c:v>
                </c:pt>
                <c:pt idx="13934">
                  <c:v>219</c:v>
                </c:pt>
                <c:pt idx="13935">
                  <c:v>207</c:v>
                </c:pt>
                <c:pt idx="13936">
                  <c:v>206</c:v>
                </c:pt>
                <c:pt idx="13937">
                  <c:v>211</c:v>
                </c:pt>
                <c:pt idx="13938">
                  <c:v>216</c:v>
                </c:pt>
                <c:pt idx="13939">
                  <c:v>191</c:v>
                </c:pt>
                <c:pt idx="13940">
                  <c:v>205</c:v>
                </c:pt>
                <c:pt idx="13941">
                  <c:v>209</c:v>
                </c:pt>
                <c:pt idx="13942">
                  <c:v>204</c:v>
                </c:pt>
                <c:pt idx="13943">
                  <c:v>216</c:v>
                </c:pt>
                <c:pt idx="13944">
                  <c:v>209</c:v>
                </c:pt>
                <c:pt idx="13945">
                  <c:v>214</c:v>
                </c:pt>
                <c:pt idx="13946">
                  <c:v>211</c:v>
                </c:pt>
                <c:pt idx="13947">
                  <c:v>211</c:v>
                </c:pt>
                <c:pt idx="13948">
                  <c:v>215</c:v>
                </c:pt>
                <c:pt idx="13949">
                  <c:v>209</c:v>
                </c:pt>
                <c:pt idx="13950">
                  <c:v>219</c:v>
                </c:pt>
                <c:pt idx="13951">
                  <c:v>225</c:v>
                </c:pt>
                <c:pt idx="13952">
                  <c:v>213</c:v>
                </c:pt>
                <c:pt idx="13953">
                  <c:v>210</c:v>
                </c:pt>
                <c:pt idx="13954">
                  <c:v>207</c:v>
                </c:pt>
                <c:pt idx="13955">
                  <c:v>215</c:v>
                </c:pt>
                <c:pt idx="13956">
                  <c:v>216</c:v>
                </c:pt>
                <c:pt idx="13957">
                  <c:v>219</c:v>
                </c:pt>
                <c:pt idx="13958">
                  <c:v>220</c:v>
                </c:pt>
                <c:pt idx="13959">
                  <c:v>216</c:v>
                </c:pt>
                <c:pt idx="13960">
                  <c:v>224</c:v>
                </c:pt>
                <c:pt idx="13961">
                  <c:v>228</c:v>
                </c:pt>
                <c:pt idx="13962">
                  <c:v>244</c:v>
                </c:pt>
                <c:pt idx="13963">
                  <c:v>230</c:v>
                </c:pt>
                <c:pt idx="13964">
                  <c:v>231</c:v>
                </c:pt>
                <c:pt idx="13965">
                  <c:v>232</c:v>
                </c:pt>
                <c:pt idx="13966">
                  <c:v>237</c:v>
                </c:pt>
                <c:pt idx="13967">
                  <c:v>234</c:v>
                </c:pt>
                <c:pt idx="13968">
                  <c:v>234</c:v>
                </c:pt>
                <c:pt idx="13969">
                  <c:v>232</c:v>
                </c:pt>
                <c:pt idx="13970">
                  <c:v>239</c:v>
                </c:pt>
                <c:pt idx="13971">
                  <c:v>230</c:v>
                </c:pt>
                <c:pt idx="13972">
                  <c:v>238</c:v>
                </c:pt>
                <c:pt idx="13973">
                  <c:v>239</c:v>
                </c:pt>
                <c:pt idx="13974">
                  <c:v>240</c:v>
                </c:pt>
                <c:pt idx="13975">
                  <c:v>239</c:v>
                </c:pt>
                <c:pt idx="13976">
                  <c:v>231</c:v>
                </c:pt>
                <c:pt idx="13977">
                  <c:v>224</c:v>
                </c:pt>
                <c:pt idx="13978">
                  <c:v>219</c:v>
                </c:pt>
                <c:pt idx="13979">
                  <c:v>221</c:v>
                </c:pt>
                <c:pt idx="13980">
                  <c:v>222</c:v>
                </c:pt>
                <c:pt idx="13981">
                  <c:v>223</c:v>
                </c:pt>
                <c:pt idx="13982">
                  <c:v>225</c:v>
                </c:pt>
                <c:pt idx="13983">
                  <c:v>233</c:v>
                </c:pt>
                <c:pt idx="13984">
                  <c:v>221</c:v>
                </c:pt>
                <c:pt idx="13985">
                  <c:v>228</c:v>
                </c:pt>
                <c:pt idx="13986">
                  <c:v>227</c:v>
                </c:pt>
                <c:pt idx="13987">
                  <c:v>224</c:v>
                </c:pt>
                <c:pt idx="13988">
                  <c:v>211</c:v>
                </c:pt>
                <c:pt idx="13989">
                  <c:v>213</c:v>
                </c:pt>
                <c:pt idx="13990">
                  <c:v>238</c:v>
                </c:pt>
                <c:pt idx="13991">
                  <c:v>230</c:v>
                </c:pt>
                <c:pt idx="13992">
                  <c:v>228</c:v>
                </c:pt>
                <c:pt idx="13993">
                  <c:v>237</c:v>
                </c:pt>
                <c:pt idx="13994">
                  <c:v>228</c:v>
                </c:pt>
                <c:pt idx="13995">
                  <c:v>226</c:v>
                </c:pt>
                <c:pt idx="13996">
                  <c:v>216</c:v>
                </c:pt>
                <c:pt idx="13997">
                  <c:v>223</c:v>
                </c:pt>
                <c:pt idx="13998">
                  <c:v>227</c:v>
                </c:pt>
                <c:pt idx="13999">
                  <c:v>234</c:v>
                </c:pt>
                <c:pt idx="14000">
                  <c:v>227</c:v>
                </c:pt>
                <c:pt idx="14001">
                  <c:v>220</c:v>
                </c:pt>
                <c:pt idx="14002">
                  <c:v>214</c:v>
                </c:pt>
                <c:pt idx="14003">
                  <c:v>219</c:v>
                </c:pt>
                <c:pt idx="14004">
                  <c:v>220</c:v>
                </c:pt>
                <c:pt idx="14005">
                  <c:v>207</c:v>
                </c:pt>
                <c:pt idx="14006">
                  <c:v>208</c:v>
                </c:pt>
                <c:pt idx="14007">
                  <c:v>216</c:v>
                </c:pt>
                <c:pt idx="14008">
                  <c:v>211</c:v>
                </c:pt>
                <c:pt idx="14009">
                  <c:v>217</c:v>
                </c:pt>
                <c:pt idx="14010">
                  <c:v>216</c:v>
                </c:pt>
                <c:pt idx="14011">
                  <c:v>219</c:v>
                </c:pt>
                <c:pt idx="14012">
                  <c:v>204</c:v>
                </c:pt>
                <c:pt idx="14013">
                  <c:v>219</c:v>
                </c:pt>
                <c:pt idx="14014">
                  <c:v>207</c:v>
                </c:pt>
                <c:pt idx="14015">
                  <c:v>217</c:v>
                </c:pt>
                <c:pt idx="14016">
                  <c:v>224</c:v>
                </c:pt>
                <c:pt idx="14017">
                  <c:v>205</c:v>
                </c:pt>
                <c:pt idx="14018">
                  <c:v>212</c:v>
                </c:pt>
                <c:pt idx="14019">
                  <c:v>202</c:v>
                </c:pt>
                <c:pt idx="14020">
                  <c:v>203</c:v>
                </c:pt>
                <c:pt idx="14021">
                  <c:v>203</c:v>
                </c:pt>
                <c:pt idx="14022">
                  <c:v>218</c:v>
                </c:pt>
                <c:pt idx="14023">
                  <c:v>213</c:v>
                </c:pt>
                <c:pt idx="14024">
                  <c:v>210</c:v>
                </c:pt>
                <c:pt idx="14025">
                  <c:v>204</c:v>
                </c:pt>
                <c:pt idx="14026">
                  <c:v>213</c:v>
                </c:pt>
                <c:pt idx="14027">
                  <c:v>226</c:v>
                </c:pt>
                <c:pt idx="14028">
                  <c:v>220</c:v>
                </c:pt>
                <c:pt idx="14029">
                  <c:v>222</c:v>
                </c:pt>
                <c:pt idx="14030">
                  <c:v>221</c:v>
                </c:pt>
                <c:pt idx="14031">
                  <c:v>222</c:v>
                </c:pt>
                <c:pt idx="14032">
                  <c:v>210</c:v>
                </c:pt>
                <c:pt idx="14033">
                  <c:v>224</c:v>
                </c:pt>
                <c:pt idx="14034">
                  <c:v>214</c:v>
                </c:pt>
                <c:pt idx="14035">
                  <c:v>208</c:v>
                </c:pt>
                <c:pt idx="14036">
                  <c:v>206</c:v>
                </c:pt>
                <c:pt idx="14037">
                  <c:v>212</c:v>
                </c:pt>
                <c:pt idx="14038">
                  <c:v>204</c:v>
                </c:pt>
                <c:pt idx="14039">
                  <c:v>200</c:v>
                </c:pt>
                <c:pt idx="14040">
                  <c:v>212</c:v>
                </c:pt>
                <c:pt idx="14041">
                  <c:v>222</c:v>
                </c:pt>
                <c:pt idx="14042">
                  <c:v>209</c:v>
                </c:pt>
                <c:pt idx="14043">
                  <c:v>214</c:v>
                </c:pt>
                <c:pt idx="14044">
                  <c:v>222</c:v>
                </c:pt>
                <c:pt idx="14045">
                  <c:v>224</c:v>
                </c:pt>
                <c:pt idx="14046">
                  <c:v>213</c:v>
                </c:pt>
                <c:pt idx="14047">
                  <c:v>216</c:v>
                </c:pt>
                <c:pt idx="14048">
                  <c:v>214</c:v>
                </c:pt>
                <c:pt idx="14049">
                  <c:v>224</c:v>
                </c:pt>
                <c:pt idx="14050">
                  <c:v>227</c:v>
                </c:pt>
                <c:pt idx="14051">
                  <c:v>228</c:v>
                </c:pt>
                <c:pt idx="14052">
                  <c:v>213</c:v>
                </c:pt>
                <c:pt idx="14053">
                  <c:v>219</c:v>
                </c:pt>
                <c:pt idx="14054">
                  <c:v>218</c:v>
                </c:pt>
                <c:pt idx="14055">
                  <c:v>233</c:v>
                </c:pt>
                <c:pt idx="14056">
                  <c:v>221</c:v>
                </c:pt>
                <c:pt idx="14057">
                  <c:v>217</c:v>
                </c:pt>
                <c:pt idx="14058">
                  <c:v>224</c:v>
                </c:pt>
                <c:pt idx="14059">
                  <c:v>224</c:v>
                </c:pt>
                <c:pt idx="14060">
                  <c:v>224</c:v>
                </c:pt>
                <c:pt idx="14061">
                  <c:v>225</c:v>
                </c:pt>
                <c:pt idx="14062">
                  <c:v>209</c:v>
                </c:pt>
                <c:pt idx="14063">
                  <c:v>203</c:v>
                </c:pt>
                <c:pt idx="14064">
                  <c:v>213</c:v>
                </c:pt>
                <c:pt idx="14065">
                  <c:v>214</c:v>
                </c:pt>
                <c:pt idx="14066">
                  <c:v>192</c:v>
                </c:pt>
                <c:pt idx="14067">
                  <c:v>203</c:v>
                </c:pt>
                <c:pt idx="14068">
                  <c:v>192</c:v>
                </c:pt>
                <c:pt idx="14069">
                  <c:v>199</c:v>
                </c:pt>
                <c:pt idx="14070">
                  <c:v>197</c:v>
                </c:pt>
                <c:pt idx="14071">
                  <c:v>195</c:v>
                </c:pt>
                <c:pt idx="14072">
                  <c:v>189</c:v>
                </c:pt>
                <c:pt idx="14073">
                  <c:v>207</c:v>
                </c:pt>
                <c:pt idx="14074">
                  <c:v>203</c:v>
                </c:pt>
                <c:pt idx="14075">
                  <c:v>213</c:v>
                </c:pt>
                <c:pt idx="14076">
                  <c:v>208</c:v>
                </c:pt>
                <c:pt idx="14077">
                  <c:v>218</c:v>
                </c:pt>
                <c:pt idx="14078">
                  <c:v>205</c:v>
                </c:pt>
                <c:pt idx="14079">
                  <c:v>208</c:v>
                </c:pt>
                <c:pt idx="14080">
                  <c:v>214</c:v>
                </c:pt>
                <c:pt idx="14081">
                  <c:v>214</c:v>
                </c:pt>
                <c:pt idx="14082">
                  <c:v>226</c:v>
                </c:pt>
                <c:pt idx="14083">
                  <c:v>226</c:v>
                </c:pt>
                <c:pt idx="14084">
                  <c:v>212</c:v>
                </c:pt>
                <c:pt idx="14085">
                  <c:v>198</c:v>
                </c:pt>
                <c:pt idx="14086">
                  <c:v>211</c:v>
                </c:pt>
                <c:pt idx="14087">
                  <c:v>210</c:v>
                </c:pt>
                <c:pt idx="14088">
                  <c:v>215</c:v>
                </c:pt>
                <c:pt idx="14089">
                  <c:v>204</c:v>
                </c:pt>
                <c:pt idx="14090">
                  <c:v>204</c:v>
                </c:pt>
                <c:pt idx="14091">
                  <c:v>217</c:v>
                </c:pt>
                <c:pt idx="14092">
                  <c:v>197</c:v>
                </c:pt>
                <c:pt idx="14093">
                  <c:v>205</c:v>
                </c:pt>
                <c:pt idx="14094">
                  <c:v>211</c:v>
                </c:pt>
                <c:pt idx="14095">
                  <c:v>201</c:v>
                </c:pt>
                <c:pt idx="14096">
                  <c:v>210</c:v>
                </c:pt>
                <c:pt idx="14097">
                  <c:v>198</c:v>
                </c:pt>
                <c:pt idx="14098">
                  <c:v>208</c:v>
                </c:pt>
                <c:pt idx="14099">
                  <c:v>208</c:v>
                </c:pt>
                <c:pt idx="14100">
                  <c:v>213</c:v>
                </c:pt>
                <c:pt idx="14101">
                  <c:v>209</c:v>
                </c:pt>
                <c:pt idx="14102">
                  <c:v>211</c:v>
                </c:pt>
                <c:pt idx="14103">
                  <c:v>203</c:v>
                </c:pt>
                <c:pt idx="14104">
                  <c:v>210</c:v>
                </c:pt>
                <c:pt idx="14105">
                  <c:v>205</c:v>
                </c:pt>
                <c:pt idx="14106">
                  <c:v>199</c:v>
                </c:pt>
                <c:pt idx="14107">
                  <c:v>203</c:v>
                </c:pt>
                <c:pt idx="14108">
                  <c:v>204</c:v>
                </c:pt>
                <c:pt idx="14109">
                  <c:v>205</c:v>
                </c:pt>
                <c:pt idx="14110">
                  <c:v>218</c:v>
                </c:pt>
                <c:pt idx="14111">
                  <c:v>206</c:v>
                </c:pt>
                <c:pt idx="14112">
                  <c:v>211</c:v>
                </c:pt>
                <c:pt idx="14113">
                  <c:v>213</c:v>
                </c:pt>
                <c:pt idx="14114">
                  <c:v>207</c:v>
                </c:pt>
                <c:pt idx="14115">
                  <c:v>205</c:v>
                </c:pt>
                <c:pt idx="14116">
                  <c:v>200</c:v>
                </c:pt>
                <c:pt idx="14117">
                  <c:v>210</c:v>
                </c:pt>
                <c:pt idx="14118">
                  <c:v>196</c:v>
                </c:pt>
                <c:pt idx="14119">
                  <c:v>198</c:v>
                </c:pt>
                <c:pt idx="14120">
                  <c:v>205</c:v>
                </c:pt>
                <c:pt idx="14121">
                  <c:v>218</c:v>
                </c:pt>
                <c:pt idx="14122">
                  <c:v>211</c:v>
                </c:pt>
                <c:pt idx="14123">
                  <c:v>209</c:v>
                </c:pt>
                <c:pt idx="14124">
                  <c:v>224</c:v>
                </c:pt>
                <c:pt idx="14125">
                  <c:v>215</c:v>
                </c:pt>
                <c:pt idx="14126">
                  <c:v>216</c:v>
                </c:pt>
                <c:pt idx="14127">
                  <c:v>228</c:v>
                </c:pt>
                <c:pt idx="14128">
                  <c:v>231</c:v>
                </c:pt>
                <c:pt idx="14129">
                  <c:v>216</c:v>
                </c:pt>
                <c:pt idx="14130">
                  <c:v>219</c:v>
                </c:pt>
                <c:pt idx="14131">
                  <c:v>227</c:v>
                </c:pt>
                <c:pt idx="14132">
                  <c:v>210</c:v>
                </c:pt>
                <c:pt idx="14133">
                  <c:v>212</c:v>
                </c:pt>
                <c:pt idx="14134">
                  <c:v>210</c:v>
                </c:pt>
                <c:pt idx="14135">
                  <c:v>205</c:v>
                </c:pt>
                <c:pt idx="14136">
                  <c:v>211</c:v>
                </c:pt>
                <c:pt idx="14137">
                  <c:v>217</c:v>
                </c:pt>
                <c:pt idx="14138">
                  <c:v>211</c:v>
                </c:pt>
                <c:pt idx="14139">
                  <c:v>206</c:v>
                </c:pt>
                <c:pt idx="14140">
                  <c:v>213</c:v>
                </c:pt>
                <c:pt idx="14141">
                  <c:v>204</c:v>
                </c:pt>
                <c:pt idx="14142">
                  <c:v>203</c:v>
                </c:pt>
                <c:pt idx="14143">
                  <c:v>201</c:v>
                </c:pt>
                <c:pt idx="14144">
                  <c:v>214</c:v>
                </c:pt>
                <c:pt idx="14145">
                  <c:v>210</c:v>
                </c:pt>
                <c:pt idx="14146">
                  <c:v>214</c:v>
                </c:pt>
                <c:pt idx="14147">
                  <c:v>204</c:v>
                </c:pt>
                <c:pt idx="14148">
                  <c:v>211</c:v>
                </c:pt>
                <c:pt idx="14149">
                  <c:v>202</c:v>
                </c:pt>
                <c:pt idx="14150">
                  <c:v>195</c:v>
                </c:pt>
                <c:pt idx="14151">
                  <c:v>215</c:v>
                </c:pt>
                <c:pt idx="14152">
                  <c:v>209</c:v>
                </c:pt>
                <c:pt idx="14153">
                  <c:v>212</c:v>
                </c:pt>
                <c:pt idx="14154">
                  <c:v>207</c:v>
                </c:pt>
                <c:pt idx="14155">
                  <c:v>211</c:v>
                </c:pt>
                <c:pt idx="14156">
                  <c:v>213</c:v>
                </c:pt>
                <c:pt idx="14157">
                  <c:v>212</c:v>
                </c:pt>
                <c:pt idx="14158">
                  <c:v>206</c:v>
                </c:pt>
                <c:pt idx="14159">
                  <c:v>211</c:v>
                </c:pt>
                <c:pt idx="14160">
                  <c:v>213</c:v>
                </c:pt>
                <c:pt idx="14161">
                  <c:v>222</c:v>
                </c:pt>
                <c:pt idx="14162">
                  <c:v>223</c:v>
                </c:pt>
                <c:pt idx="14163">
                  <c:v>224</c:v>
                </c:pt>
                <c:pt idx="14164">
                  <c:v>217</c:v>
                </c:pt>
                <c:pt idx="14165">
                  <c:v>235</c:v>
                </c:pt>
                <c:pt idx="14166">
                  <c:v>232</c:v>
                </c:pt>
                <c:pt idx="14167">
                  <c:v>237</c:v>
                </c:pt>
                <c:pt idx="14168">
                  <c:v>237</c:v>
                </c:pt>
                <c:pt idx="14169">
                  <c:v>228</c:v>
                </c:pt>
                <c:pt idx="14170">
                  <c:v>236</c:v>
                </c:pt>
                <c:pt idx="14171">
                  <c:v>238</c:v>
                </c:pt>
                <c:pt idx="14172">
                  <c:v>234</c:v>
                </c:pt>
                <c:pt idx="14173">
                  <c:v>234</c:v>
                </c:pt>
                <c:pt idx="14174">
                  <c:v>222</c:v>
                </c:pt>
                <c:pt idx="14175">
                  <c:v>227</c:v>
                </c:pt>
                <c:pt idx="14176">
                  <c:v>219</c:v>
                </c:pt>
                <c:pt idx="14177">
                  <c:v>239</c:v>
                </c:pt>
                <c:pt idx="14178">
                  <c:v>224</c:v>
                </c:pt>
                <c:pt idx="14179">
                  <c:v>224</c:v>
                </c:pt>
                <c:pt idx="14180">
                  <c:v>208</c:v>
                </c:pt>
                <c:pt idx="14181">
                  <c:v>220</c:v>
                </c:pt>
                <c:pt idx="14182">
                  <c:v>216</c:v>
                </c:pt>
                <c:pt idx="14183">
                  <c:v>211</c:v>
                </c:pt>
                <c:pt idx="14184">
                  <c:v>220</c:v>
                </c:pt>
                <c:pt idx="14185">
                  <c:v>214</c:v>
                </c:pt>
                <c:pt idx="14186">
                  <c:v>206</c:v>
                </c:pt>
                <c:pt idx="14187">
                  <c:v>213</c:v>
                </c:pt>
                <c:pt idx="14188">
                  <c:v>212</c:v>
                </c:pt>
                <c:pt idx="14189">
                  <c:v>204</c:v>
                </c:pt>
                <c:pt idx="14190">
                  <c:v>200</c:v>
                </c:pt>
                <c:pt idx="14191">
                  <c:v>215</c:v>
                </c:pt>
                <c:pt idx="14192">
                  <c:v>215</c:v>
                </c:pt>
                <c:pt idx="14193">
                  <c:v>208</c:v>
                </c:pt>
                <c:pt idx="14194">
                  <c:v>198</c:v>
                </c:pt>
                <c:pt idx="14195">
                  <c:v>213</c:v>
                </c:pt>
                <c:pt idx="14196">
                  <c:v>199</c:v>
                </c:pt>
                <c:pt idx="14197">
                  <c:v>201</c:v>
                </c:pt>
                <c:pt idx="14198">
                  <c:v>212</c:v>
                </c:pt>
                <c:pt idx="14199">
                  <c:v>200</c:v>
                </c:pt>
                <c:pt idx="14200">
                  <c:v>200</c:v>
                </c:pt>
                <c:pt idx="14201">
                  <c:v>200</c:v>
                </c:pt>
                <c:pt idx="14202">
                  <c:v>195</c:v>
                </c:pt>
                <c:pt idx="14203">
                  <c:v>205</c:v>
                </c:pt>
                <c:pt idx="14204">
                  <c:v>196</c:v>
                </c:pt>
                <c:pt idx="14205">
                  <c:v>205</c:v>
                </c:pt>
                <c:pt idx="14206">
                  <c:v>198</c:v>
                </c:pt>
                <c:pt idx="14207">
                  <c:v>195</c:v>
                </c:pt>
                <c:pt idx="14208">
                  <c:v>210</c:v>
                </c:pt>
                <c:pt idx="14209">
                  <c:v>212</c:v>
                </c:pt>
                <c:pt idx="14210">
                  <c:v>219</c:v>
                </c:pt>
                <c:pt idx="14211">
                  <c:v>206</c:v>
                </c:pt>
                <c:pt idx="14212">
                  <c:v>214</c:v>
                </c:pt>
                <c:pt idx="14213">
                  <c:v>202</c:v>
                </c:pt>
                <c:pt idx="14214">
                  <c:v>213</c:v>
                </c:pt>
                <c:pt idx="14215">
                  <c:v>210</c:v>
                </c:pt>
                <c:pt idx="14216">
                  <c:v>201</c:v>
                </c:pt>
                <c:pt idx="14217">
                  <c:v>200</c:v>
                </c:pt>
                <c:pt idx="14218">
                  <c:v>213</c:v>
                </c:pt>
                <c:pt idx="14219">
                  <c:v>204</c:v>
                </c:pt>
                <c:pt idx="14220">
                  <c:v>204</c:v>
                </c:pt>
                <c:pt idx="14221">
                  <c:v>204</c:v>
                </c:pt>
                <c:pt idx="14222">
                  <c:v>219</c:v>
                </c:pt>
                <c:pt idx="14223">
                  <c:v>214</c:v>
                </c:pt>
                <c:pt idx="14224">
                  <c:v>211</c:v>
                </c:pt>
                <c:pt idx="14225">
                  <c:v>209</c:v>
                </c:pt>
                <c:pt idx="14226">
                  <c:v>203</c:v>
                </c:pt>
                <c:pt idx="14227">
                  <c:v>208</c:v>
                </c:pt>
                <c:pt idx="14228">
                  <c:v>210</c:v>
                </c:pt>
                <c:pt idx="14229">
                  <c:v>208</c:v>
                </c:pt>
                <c:pt idx="14230">
                  <c:v>208</c:v>
                </c:pt>
                <c:pt idx="14231">
                  <c:v>210</c:v>
                </c:pt>
                <c:pt idx="14232">
                  <c:v>197</c:v>
                </c:pt>
                <c:pt idx="14233">
                  <c:v>209</c:v>
                </c:pt>
                <c:pt idx="14234">
                  <c:v>206</c:v>
                </c:pt>
                <c:pt idx="14235">
                  <c:v>208</c:v>
                </c:pt>
                <c:pt idx="14236">
                  <c:v>205</c:v>
                </c:pt>
                <c:pt idx="14237">
                  <c:v>206</c:v>
                </c:pt>
                <c:pt idx="14238">
                  <c:v>200</c:v>
                </c:pt>
                <c:pt idx="14239">
                  <c:v>209</c:v>
                </c:pt>
                <c:pt idx="14240">
                  <c:v>196</c:v>
                </c:pt>
                <c:pt idx="14241">
                  <c:v>201</c:v>
                </c:pt>
                <c:pt idx="14242">
                  <c:v>207</c:v>
                </c:pt>
                <c:pt idx="14243">
                  <c:v>205</c:v>
                </c:pt>
                <c:pt idx="14244">
                  <c:v>216</c:v>
                </c:pt>
                <c:pt idx="14245">
                  <c:v>211</c:v>
                </c:pt>
                <c:pt idx="14246">
                  <c:v>221</c:v>
                </c:pt>
                <c:pt idx="14247">
                  <c:v>218</c:v>
                </c:pt>
                <c:pt idx="14248">
                  <c:v>223</c:v>
                </c:pt>
                <c:pt idx="14249">
                  <c:v>228</c:v>
                </c:pt>
                <c:pt idx="14250">
                  <c:v>203</c:v>
                </c:pt>
                <c:pt idx="14251">
                  <c:v>209</c:v>
                </c:pt>
                <c:pt idx="14252">
                  <c:v>219</c:v>
                </c:pt>
                <c:pt idx="14253">
                  <c:v>220</c:v>
                </c:pt>
                <c:pt idx="14254">
                  <c:v>219</c:v>
                </c:pt>
                <c:pt idx="14255">
                  <c:v>228</c:v>
                </c:pt>
                <c:pt idx="14256">
                  <c:v>220</c:v>
                </c:pt>
                <c:pt idx="14257">
                  <c:v>210</c:v>
                </c:pt>
                <c:pt idx="14258">
                  <c:v>208</c:v>
                </c:pt>
                <c:pt idx="14259">
                  <c:v>207</c:v>
                </c:pt>
                <c:pt idx="14260">
                  <c:v>199</c:v>
                </c:pt>
                <c:pt idx="14261">
                  <c:v>218</c:v>
                </c:pt>
                <c:pt idx="14262">
                  <c:v>208</c:v>
                </c:pt>
                <c:pt idx="14263">
                  <c:v>224</c:v>
                </c:pt>
                <c:pt idx="14264">
                  <c:v>212</c:v>
                </c:pt>
                <c:pt idx="14265">
                  <c:v>226</c:v>
                </c:pt>
                <c:pt idx="14266">
                  <c:v>219</c:v>
                </c:pt>
                <c:pt idx="14267">
                  <c:v>211</c:v>
                </c:pt>
                <c:pt idx="14268">
                  <c:v>212</c:v>
                </c:pt>
                <c:pt idx="14269">
                  <c:v>213</c:v>
                </c:pt>
                <c:pt idx="14270">
                  <c:v>209</c:v>
                </c:pt>
                <c:pt idx="14271">
                  <c:v>206</c:v>
                </c:pt>
                <c:pt idx="14272">
                  <c:v>210</c:v>
                </c:pt>
                <c:pt idx="14273">
                  <c:v>218</c:v>
                </c:pt>
                <c:pt idx="14274">
                  <c:v>207</c:v>
                </c:pt>
                <c:pt idx="14275">
                  <c:v>212</c:v>
                </c:pt>
                <c:pt idx="14276">
                  <c:v>202</c:v>
                </c:pt>
                <c:pt idx="14277">
                  <c:v>211</c:v>
                </c:pt>
                <c:pt idx="14278">
                  <c:v>212</c:v>
                </c:pt>
                <c:pt idx="14279">
                  <c:v>210</c:v>
                </c:pt>
                <c:pt idx="14280">
                  <c:v>226</c:v>
                </c:pt>
                <c:pt idx="14281">
                  <c:v>223</c:v>
                </c:pt>
                <c:pt idx="14282">
                  <c:v>229</c:v>
                </c:pt>
                <c:pt idx="14283">
                  <c:v>216</c:v>
                </c:pt>
                <c:pt idx="14284">
                  <c:v>241</c:v>
                </c:pt>
                <c:pt idx="14285">
                  <c:v>218</c:v>
                </c:pt>
                <c:pt idx="14286">
                  <c:v>227</c:v>
                </c:pt>
                <c:pt idx="14287">
                  <c:v>227</c:v>
                </c:pt>
                <c:pt idx="14288">
                  <c:v>230</c:v>
                </c:pt>
                <c:pt idx="14289">
                  <c:v>227</c:v>
                </c:pt>
                <c:pt idx="14290">
                  <c:v>223</c:v>
                </c:pt>
                <c:pt idx="14291">
                  <c:v>218</c:v>
                </c:pt>
                <c:pt idx="14292">
                  <c:v>207</c:v>
                </c:pt>
                <c:pt idx="14293">
                  <c:v>218</c:v>
                </c:pt>
                <c:pt idx="14294">
                  <c:v>235</c:v>
                </c:pt>
                <c:pt idx="14295">
                  <c:v>219</c:v>
                </c:pt>
                <c:pt idx="14296">
                  <c:v>233</c:v>
                </c:pt>
                <c:pt idx="14297">
                  <c:v>223</c:v>
                </c:pt>
                <c:pt idx="14298">
                  <c:v>222</c:v>
                </c:pt>
                <c:pt idx="14299">
                  <c:v>228</c:v>
                </c:pt>
                <c:pt idx="14300">
                  <c:v>227</c:v>
                </c:pt>
                <c:pt idx="14301">
                  <c:v>234</c:v>
                </c:pt>
                <c:pt idx="14302">
                  <c:v>238</c:v>
                </c:pt>
                <c:pt idx="14303">
                  <c:v>229</c:v>
                </c:pt>
                <c:pt idx="14304">
                  <c:v>240</c:v>
                </c:pt>
                <c:pt idx="14305">
                  <c:v>231</c:v>
                </c:pt>
                <c:pt idx="14306">
                  <c:v>224</c:v>
                </c:pt>
                <c:pt idx="14307">
                  <c:v>228</c:v>
                </c:pt>
                <c:pt idx="14308">
                  <c:v>226</c:v>
                </c:pt>
                <c:pt idx="14309">
                  <c:v>224</c:v>
                </c:pt>
                <c:pt idx="14310">
                  <c:v>226</c:v>
                </c:pt>
                <c:pt idx="14311">
                  <c:v>221</c:v>
                </c:pt>
                <c:pt idx="14312">
                  <c:v>216</c:v>
                </c:pt>
                <c:pt idx="14313">
                  <c:v>226</c:v>
                </c:pt>
                <c:pt idx="14314">
                  <c:v>223</c:v>
                </c:pt>
                <c:pt idx="14315">
                  <c:v>211</c:v>
                </c:pt>
                <c:pt idx="14316">
                  <c:v>217</c:v>
                </c:pt>
                <c:pt idx="14317">
                  <c:v>217</c:v>
                </c:pt>
                <c:pt idx="14318">
                  <c:v>214</c:v>
                </c:pt>
                <c:pt idx="14319">
                  <c:v>222</c:v>
                </c:pt>
                <c:pt idx="14320">
                  <c:v>223</c:v>
                </c:pt>
                <c:pt idx="14321">
                  <c:v>232</c:v>
                </c:pt>
                <c:pt idx="14322">
                  <c:v>226</c:v>
                </c:pt>
                <c:pt idx="14323">
                  <c:v>235</c:v>
                </c:pt>
                <c:pt idx="14324">
                  <c:v>231</c:v>
                </c:pt>
                <c:pt idx="14325">
                  <c:v>222</c:v>
                </c:pt>
                <c:pt idx="14326">
                  <c:v>224</c:v>
                </c:pt>
                <c:pt idx="14327">
                  <c:v>228</c:v>
                </c:pt>
                <c:pt idx="14328">
                  <c:v>227</c:v>
                </c:pt>
                <c:pt idx="14329">
                  <c:v>234</c:v>
                </c:pt>
                <c:pt idx="14330">
                  <c:v>216</c:v>
                </c:pt>
                <c:pt idx="14331">
                  <c:v>224</c:v>
                </c:pt>
                <c:pt idx="14332">
                  <c:v>224</c:v>
                </c:pt>
                <c:pt idx="14333">
                  <c:v>221</c:v>
                </c:pt>
                <c:pt idx="14334">
                  <c:v>213</c:v>
                </c:pt>
                <c:pt idx="14335">
                  <c:v>215</c:v>
                </c:pt>
                <c:pt idx="14336">
                  <c:v>200</c:v>
                </c:pt>
                <c:pt idx="14337">
                  <c:v>198</c:v>
                </c:pt>
                <c:pt idx="14338">
                  <c:v>194</c:v>
                </c:pt>
                <c:pt idx="14339">
                  <c:v>201</c:v>
                </c:pt>
                <c:pt idx="14340">
                  <c:v>209</c:v>
                </c:pt>
                <c:pt idx="14341">
                  <c:v>216</c:v>
                </c:pt>
                <c:pt idx="14342">
                  <c:v>206</c:v>
                </c:pt>
                <c:pt idx="14343">
                  <c:v>211</c:v>
                </c:pt>
                <c:pt idx="14344">
                  <c:v>207</c:v>
                </c:pt>
                <c:pt idx="14345">
                  <c:v>208</c:v>
                </c:pt>
                <c:pt idx="14346">
                  <c:v>207</c:v>
                </c:pt>
                <c:pt idx="14347">
                  <c:v>213</c:v>
                </c:pt>
                <c:pt idx="14348">
                  <c:v>213</c:v>
                </c:pt>
                <c:pt idx="14349">
                  <c:v>192</c:v>
                </c:pt>
                <c:pt idx="14350">
                  <c:v>208</c:v>
                </c:pt>
                <c:pt idx="14351">
                  <c:v>196</c:v>
                </c:pt>
                <c:pt idx="14352">
                  <c:v>198</c:v>
                </c:pt>
                <c:pt idx="14353">
                  <c:v>193</c:v>
                </c:pt>
                <c:pt idx="14354">
                  <c:v>204</c:v>
                </c:pt>
                <c:pt idx="14355">
                  <c:v>198</c:v>
                </c:pt>
                <c:pt idx="14356">
                  <c:v>198</c:v>
                </c:pt>
                <c:pt idx="14357">
                  <c:v>199</c:v>
                </c:pt>
                <c:pt idx="14358">
                  <c:v>204</c:v>
                </c:pt>
                <c:pt idx="14359">
                  <c:v>212</c:v>
                </c:pt>
                <c:pt idx="14360">
                  <c:v>210</c:v>
                </c:pt>
                <c:pt idx="14361">
                  <c:v>209</c:v>
                </c:pt>
                <c:pt idx="14362">
                  <c:v>216</c:v>
                </c:pt>
                <c:pt idx="14363">
                  <c:v>212</c:v>
                </c:pt>
                <c:pt idx="14364">
                  <c:v>209</c:v>
                </c:pt>
                <c:pt idx="14365">
                  <c:v>218</c:v>
                </c:pt>
                <c:pt idx="14366">
                  <c:v>224</c:v>
                </c:pt>
                <c:pt idx="14367">
                  <c:v>214</c:v>
                </c:pt>
                <c:pt idx="14368">
                  <c:v>218</c:v>
                </c:pt>
                <c:pt idx="14369">
                  <c:v>212</c:v>
                </c:pt>
                <c:pt idx="14370">
                  <c:v>223</c:v>
                </c:pt>
                <c:pt idx="14371">
                  <c:v>205</c:v>
                </c:pt>
                <c:pt idx="14372">
                  <c:v>223</c:v>
                </c:pt>
                <c:pt idx="14373">
                  <c:v>225</c:v>
                </c:pt>
                <c:pt idx="14374">
                  <c:v>226</c:v>
                </c:pt>
                <c:pt idx="14375">
                  <c:v>217</c:v>
                </c:pt>
                <c:pt idx="14376">
                  <c:v>217</c:v>
                </c:pt>
                <c:pt idx="14377">
                  <c:v>223</c:v>
                </c:pt>
                <c:pt idx="14378">
                  <c:v>218</c:v>
                </c:pt>
                <c:pt idx="14379">
                  <c:v>214</c:v>
                </c:pt>
                <c:pt idx="14380">
                  <c:v>210</c:v>
                </c:pt>
                <c:pt idx="14381">
                  <c:v>216</c:v>
                </c:pt>
                <c:pt idx="14382">
                  <c:v>217</c:v>
                </c:pt>
                <c:pt idx="14383">
                  <c:v>226</c:v>
                </c:pt>
                <c:pt idx="14384">
                  <c:v>235</c:v>
                </c:pt>
                <c:pt idx="14385">
                  <c:v>217</c:v>
                </c:pt>
                <c:pt idx="14386">
                  <c:v>214</c:v>
                </c:pt>
                <c:pt idx="14387">
                  <c:v>208</c:v>
                </c:pt>
                <c:pt idx="14388">
                  <c:v>206</c:v>
                </c:pt>
                <c:pt idx="14389">
                  <c:v>206</c:v>
                </c:pt>
                <c:pt idx="14390">
                  <c:v>209</c:v>
                </c:pt>
                <c:pt idx="14391">
                  <c:v>209</c:v>
                </c:pt>
                <c:pt idx="14392">
                  <c:v>220</c:v>
                </c:pt>
                <c:pt idx="14393">
                  <c:v>214</c:v>
                </c:pt>
                <c:pt idx="14394">
                  <c:v>210</c:v>
                </c:pt>
                <c:pt idx="14395">
                  <c:v>216</c:v>
                </c:pt>
                <c:pt idx="14396">
                  <c:v>215</c:v>
                </c:pt>
                <c:pt idx="14397">
                  <c:v>224</c:v>
                </c:pt>
                <c:pt idx="14398">
                  <c:v>198</c:v>
                </c:pt>
                <c:pt idx="14399">
                  <c:v>212</c:v>
                </c:pt>
                <c:pt idx="14400">
                  <c:v>209</c:v>
                </c:pt>
                <c:pt idx="14401">
                  <c:v>200</c:v>
                </c:pt>
                <c:pt idx="14402">
                  <c:v>206</c:v>
                </c:pt>
                <c:pt idx="14403">
                  <c:v>205</c:v>
                </c:pt>
                <c:pt idx="14404">
                  <c:v>209</c:v>
                </c:pt>
                <c:pt idx="14405">
                  <c:v>220</c:v>
                </c:pt>
                <c:pt idx="14406">
                  <c:v>223</c:v>
                </c:pt>
                <c:pt idx="14407">
                  <c:v>236</c:v>
                </c:pt>
                <c:pt idx="14408">
                  <c:v>222</c:v>
                </c:pt>
                <c:pt idx="14409">
                  <c:v>221</c:v>
                </c:pt>
                <c:pt idx="14410">
                  <c:v>225</c:v>
                </c:pt>
                <c:pt idx="14411">
                  <c:v>211</c:v>
                </c:pt>
                <c:pt idx="14412">
                  <c:v>223</c:v>
                </c:pt>
                <c:pt idx="14413">
                  <c:v>230</c:v>
                </c:pt>
                <c:pt idx="14414">
                  <c:v>235</c:v>
                </c:pt>
                <c:pt idx="14415">
                  <c:v>229</c:v>
                </c:pt>
                <c:pt idx="14416">
                  <c:v>242</c:v>
                </c:pt>
                <c:pt idx="14417">
                  <c:v>237</c:v>
                </c:pt>
                <c:pt idx="14418">
                  <c:v>240</c:v>
                </c:pt>
                <c:pt idx="14419">
                  <c:v>237</c:v>
                </c:pt>
                <c:pt idx="14420">
                  <c:v>234</c:v>
                </c:pt>
                <c:pt idx="14421">
                  <c:v>226</c:v>
                </c:pt>
                <c:pt idx="14422">
                  <c:v>236</c:v>
                </c:pt>
                <c:pt idx="14423">
                  <c:v>229</c:v>
                </c:pt>
                <c:pt idx="14424">
                  <c:v>239</c:v>
                </c:pt>
                <c:pt idx="14425">
                  <c:v>249</c:v>
                </c:pt>
                <c:pt idx="14426">
                  <c:v>245</c:v>
                </c:pt>
                <c:pt idx="14427">
                  <c:v>236</c:v>
                </c:pt>
                <c:pt idx="14428">
                  <c:v>235</c:v>
                </c:pt>
                <c:pt idx="14429">
                  <c:v>231</c:v>
                </c:pt>
                <c:pt idx="14430">
                  <c:v>229</c:v>
                </c:pt>
                <c:pt idx="14431">
                  <c:v>234</c:v>
                </c:pt>
                <c:pt idx="14432">
                  <c:v>222</c:v>
                </c:pt>
                <c:pt idx="14433">
                  <c:v>217</c:v>
                </c:pt>
                <c:pt idx="14434">
                  <c:v>220</c:v>
                </c:pt>
                <c:pt idx="14435">
                  <c:v>231</c:v>
                </c:pt>
                <c:pt idx="14436">
                  <c:v>238</c:v>
                </c:pt>
                <c:pt idx="14437">
                  <c:v>235</c:v>
                </c:pt>
                <c:pt idx="14438">
                  <c:v>225</c:v>
                </c:pt>
                <c:pt idx="14439">
                  <c:v>222</c:v>
                </c:pt>
                <c:pt idx="14440">
                  <c:v>215</c:v>
                </c:pt>
                <c:pt idx="14441">
                  <c:v>211</c:v>
                </c:pt>
                <c:pt idx="14442">
                  <c:v>211</c:v>
                </c:pt>
                <c:pt idx="14443">
                  <c:v>230</c:v>
                </c:pt>
                <c:pt idx="14444">
                  <c:v>226</c:v>
                </c:pt>
                <c:pt idx="14445">
                  <c:v>228</c:v>
                </c:pt>
                <c:pt idx="14446">
                  <c:v>216</c:v>
                </c:pt>
                <c:pt idx="14447">
                  <c:v>216</c:v>
                </c:pt>
                <c:pt idx="14448">
                  <c:v>224</c:v>
                </c:pt>
                <c:pt idx="14449">
                  <c:v>216</c:v>
                </c:pt>
                <c:pt idx="14450">
                  <c:v>216</c:v>
                </c:pt>
                <c:pt idx="14451">
                  <c:v>236</c:v>
                </c:pt>
                <c:pt idx="14452">
                  <c:v>224</c:v>
                </c:pt>
                <c:pt idx="14453">
                  <c:v>201</c:v>
                </c:pt>
                <c:pt idx="14454">
                  <c:v>211</c:v>
                </c:pt>
                <c:pt idx="14455">
                  <c:v>217</c:v>
                </c:pt>
                <c:pt idx="14456">
                  <c:v>217</c:v>
                </c:pt>
                <c:pt idx="14457">
                  <c:v>221</c:v>
                </c:pt>
                <c:pt idx="14458">
                  <c:v>215</c:v>
                </c:pt>
                <c:pt idx="14459">
                  <c:v>213</c:v>
                </c:pt>
                <c:pt idx="14460">
                  <c:v>204</c:v>
                </c:pt>
                <c:pt idx="14461">
                  <c:v>216</c:v>
                </c:pt>
                <c:pt idx="14462">
                  <c:v>212</c:v>
                </c:pt>
                <c:pt idx="14463">
                  <c:v>213</c:v>
                </c:pt>
                <c:pt idx="14464">
                  <c:v>216</c:v>
                </c:pt>
                <c:pt idx="14465">
                  <c:v>207</c:v>
                </c:pt>
                <c:pt idx="14466">
                  <c:v>231</c:v>
                </c:pt>
                <c:pt idx="14467">
                  <c:v>213</c:v>
                </c:pt>
                <c:pt idx="14468">
                  <c:v>221</c:v>
                </c:pt>
                <c:pt idx="14469">
                  <c:v>231</c:v>
                </c:pt>
                <c:pt idx="14470">
                  <c:v>218</c:v>
                </c:pt>
                <c:pt idx="14471">
                  <c:v>228</c:v>
                </c:pt>
                <c:pt idx="14472">
                  <c:v>228</c:v>
                </c:pt>
                <c:pt idx="14473">
                  <c:v>225</c:v>
                </c:pt>
                <c:pt idx="14474">
                  <c:v>233</c:v>
                </c:pt>
                <c:pt idx="14475">
                  <c:v>238</c:v>
                </c:pt>
                <c:pt idx="14476">
                  <c:v>234</c:v>
                </c:pt>
                <c:pt idx="14477">
                  <c:v>241</c:v>
                </c:pt>
                <c:pt idx="14478">
                  <c:v>244</c:v>
                </c:pt>
                <c:pt idx="14479">
                  <c:v>249</c:v>
                </c:pt>
                <c:pt idx="14480">
                  <c:v>243</c:v>
                </c:pt>
                <c:pt idx="14481">
                  <c:v>238</c:v>
                </c:pt>
                <c:pt idx="14482">
                  <c:v>238</c:v>
                </c:pt>
                <c:pt idx="14483">
                  <c:v>249</c:v>
                </c:pt>
                <c:pt idx="14484">
                  <c:v>242</c:v>
                </c:pt>
                <c:pt idx="14485">
                  <c:v>243</c:v>
                </c:pt>
                <c:pt idx="14486">
                  <c:v>221</c:v>
                </c:pt>
                <c:pt idx="14487">
                  <c:v>233</c:v>
                </c:pt>
                <c:pt idx="14488">
                  <c:v>223</c:v>
                </c:pt>
                <c:pt idx="14489">
                  <c:v>232</c:v>
                </c:pt>
                <c:pt idx="14490">
                  <c:v>242</c:v>
                </c:pt>
                <c:pt idx="14491">
                  <c:v>238</c:v>
                </c:pt>
                <c:pt idx="14492">
                  <c:v>239</c:v>
                </c:pt>
                <c:pt idx="14493">
                  <c:v>236</c:v>
                </c:pt>
                <c:pt idx="14494">
                  <c:v>230</c:v>
                </c:pt>
                <c:pt idx="14495">
                  <c:v>232</c:v>
                </c:pt>
                <c:pt idx="14496">
                  <c:v>221</c:v>
                </c:pt>
                <c:pt idx="14497">
                  <c:v>214</c:v>
                </c:pt>
                <c:pt idx="14498">
                  <c:v>218</c:v>
                </c:pt>
                <c:pt idx="14499">
                  <c:v>221</c:v>
                </c:pt>
                <c:pt idx="14500">
                  <c:v>223</c:v>
                </c:pt>
                <c:pt idx="14501">
                  <c:v>214</c:v>
                </c:pt>
                <c:pt idx="14502">
                  <c:v>217</c:v>
                </c:pt>
                <c:pt idx="14503">
                  <c:v>225</c:v>
                </c:pt>
                <c:pt idx="14504">
                  <c:v>229</c:v>
                </c:pt>
                <c:pt idx="14505">
                  <c:v>222</c:v>
                </c:pt>
                <c:pt idx="14506">
                  <c:v>215</c:v>
                </c:pt>
                <c:pt idx="14507">
                  <c:v>212</c:v>
                </c:pt>
                <c:pt idx="14508">
                  <c:v>226</c:v>
                </c:pt>
                <c:pt idx="14509">
                  <c:v>221</c:v>
                </c:pt>
                <c:pt idx="14510">
                  <c:v>218</c:v>
                </c:pt>
                <c:pt idx="14511">
                  <c:v>210</c:v>
                </c:pt>
                <c:pt idx="14512">
                  <c:v>216</c:v>
                </c:pt>
                <c:pt idx="14513">
                  <c:v>210</c:v>
                </c:pt>
                <c:pt idx="14514">
                  <c:v>201</c:v>
                </c:pt>
                <c:pt idx="14515">
                  <c:v>195</c:v>
                </c:pt>
                <c:pt idx="14516">
                  <c:v>209</c:v>
                </c:pt>
                <c:pt idx="14517">
                  <c:v>200</c:v>
                </c:pt>
                <c:pt idx="14518">
                  <c:v>199</c:v>
                </c:pt>
                <c:pt idx="14519">
                  <c:v>204</c:v>
                </c:pt>
                <c:pt idx="14520">
                  <c:v>206</c:v>
                </c:pt>
                <c:pt idx="14521">
                  <c:v>210</c:v>
                </c:pt>
                <c:pt idx="14522">
                  <c:v>221</c:v>
                </c:pt>
                <c:pt idx="14523">
                  <c:v>206</c:v>
                </c:pt>
                <c:pt idx="14524">
                  <c:v>214</c:v>
                </c:pt>
                <c:pt idx="14525">
                  <c:v>194</c:v>
                </c:pt>
                <c:pt idx="14526">
                  <c:v>206</c:v>
                </c:pt>
                <c:pt idx="14527">
                  <c:v>193</c:v>
                </c:pt>
                <c:pt idx="14528">
                  <c:v>202</c:v>
                </c:pt>
                <c:pt idx="14529">
                  <c:v>214</c:v>
                </c:pt>
                <c:pt idx="14530">
                  <c:v>197</c:v>
                </c:pt>
                <c:pt idx="14531">
                  <c:v>207</c:v>
                </c:pt>
                <c:pt idx="14532">
                  <c:v>196</c:v>
                </c:pt>
                <c:pt idx="14533">
                  <c:v>206</c:v>
                </c:pt>
                <c:pt idx="14534">
                  <c:v>204</c:v>
                </c:pt>
                <c:pt idx="14535">
                  <c:v>204</c:v>
                </c:pt>
                <c:pt idx="14536">
                  <c:v>207</c:v>
                </c:pt>
                <c:pt idx="14537">
                  <c:v>206</c:v>
                </c:pt>
                <c:pt idx="14538">
                  <c:v>205</c:v>
                </c:pt>
                <c:pt idx="14539">
                  <c:v>214</c:v>
                </c:pt>
                <c:pt idx="14540">
                  <c:v>206</c:v>
                </c:pt>
                <c:pt idx="14541">
                  <c:v>217</c:v>
                </c:pt>
                <c:pt idx="14542">
                  <c:v>196</c:v>
                </c:pt>
                <c:pt idx="14543">
                  <c:v>205</c:v>
                </c:pt>
                <c:pt idx="14544">
                  <c:v>208</c:v>
                </c:pt>
                <c:pt idx="14545">
                  <c:v>218</c:v>
                </c:pt>
                <c:pt idx="14546">
                  <c:v>218</c:v>
                </c:pt>
                <c:pt idx="14547">
                  <c:v>214</c:v>
                </c:pt>
                <c:pt idx="14548">
                  <c:v>220</c:v>
                </c:pt>
                <c:pt idx="14549">
                  <c:v>233</c:v>
                </c:pt>
                <c:pt idx="14550">
                  <c:v>223</c:v>
                </c:pt>
                <c:pt idx="14551">
                  <c:v>222</c:v>
                </c:pt>
                <c:pt idx="14552">
                  <c:v>230</c:v>
                </c:pt>
                <c:pt idx="14553">
                  <c:v>233</c:v>
                </c:pt>
                <c:pt idx="14554">
                  <c:v>228</c:v>
                </c:pt>
                <c:pt idx="14555">
                  <c:v>240</c:v>
                </c:pt>
                <c:pt idx="14556">
                  <c:v>239</c:v>
                </c:pt>
                <c:pt idx="14557">
                  <c:v>235</c:v>
                </c:pt>
                <c:pt idx="14558">
                  <c:v>216</c:v>
                </c:pt>
                <c:pt idx="14559">
                  <c:v>224</c:v>
                </c:pt>
                <c:pt idx="14560">
                  <c:v>228</c:v>
                </c:pt>
                <c:pt idx="14561">
                  <c:v>222</c:v>
                </c:pt>
                <c:pt idx="14562">
                  <c:v>218</c:v>
                </c:pt>
                <c:pt idx="14563">
                  <c:v>211</c:v>
                </c:pt>
                <c:pt idx="14564">
                  <c:v>224</c:v>
                </c:pt>
                <c:pt idx="14565">
                  <c:v>228</c:v>
                </c:pt>
                <c:pt idx="14566">
                  <c:v>235</c:v>
                </c:pt>
                <c:pt idx="14567">
                  <c:v>231</c:v>
                </c:pt>
                <c:pt idx="14568">
                  <c:v>219</c:v>
                </c:pt>
                <c:pt idx="14569">
                  <c:v>227</c:v>
                </c:pt>
                <c:pt idx="14570">
                  <c:v>239</c:v>
                </c:pt>
                <c:pt idx="14571">
                  <c:v>229</c:v>
                </c:pt>
                <c:pt idx="14572">
                  <c:v>218</c:v>
                </c:pt>
                <c:pt idx="14573">
                  <c:v>221</c:v>
                </c:pt>
                <c:pt idx="14574">
                  <c:v>216</c:v>
                </c:pt>
                <c:pt idx="14575">
                  <c:v>218</c:v>
                </c:pt>
                <c:pt idx="14576">
                  <c:v>219</c:v>
                </c:pt>
                <c:pt idx="14577">
                  <c:v>223</c:v>
                </c:pt>
                <c:pt idx="14578">
                  <c:v>214</c:v>
                </c:pt>
                <c:pt idx="14579">
                  <c:v>224</c:v>
                </c:pt>
                <c:pt idx="14580">
                  <c:v>215</c:v>
                </c:pt>
                <c:pt idx="14581">
                  <c:v>213</c:v>
                </c:pt>
                <c:pt idx="14582">
                  <c:v>218</c:v>
                </c:pt>
                <c:pt idx="14583">
                  <c:v>224</c:v>
                </c:pt>
                <c:pt idx="14584">
                  <c:v>232</c:v>
                </c:pt>
                <c:pt idx="14585">
                  <c:v>224</c:v>
                </c:pt>
                <c:pt idx="14586">
                  <c:v>229</c:v>
                </c:pt>
                <c:pt idx="14587">
                  <c:v>209</c:v>
                </c:pt>
                <c:pt idx="14588">
                  <c:v>223</c:v>
                </c:pt>
                <c:pt idx="14589">
                  <c:v>214</c:v>
                </c:pt>
                <c:pt idx="14590">
                  <c:v>225</c:v>
                </c:pt>
                <c:pt idx="14591">
                  <c:v>219</c:v>
                </c:pt>
                <c:pt idx="14592">
                  <c:v>222</c:v>
                </c:pt>
                <c:pt idx="14593">
                  <c:v>221</c:v>
                </c:pt>
                <c:pt idx="14594">
                  <c:v>213</c:v>
                </c:pt>
                <c:pt idx="14595">
                  <c:v>224</c:v>
                </c:pt>
                <c:pt idx="14596">
                  <c:v>217</c:v>
                </c:pt>
                <c:pt idx="14597">
                  <c:v>221</c:v>
                </c:pt>
                <c:pt idx="14598">
                  <c:v>216</c:v>
                </c:pt>
                <c:pt idx="14599">
                  <c:v>224</c:v>
                </c:pt>
                <c:pt idx="14600">
                  <c:v>221</c:v>
                </c:pt>
                <c:pt idx="14601">
                  <c:v>215</c:v>
                </c:pt>
                <c:pt idx="14602">
                  <c:v>231</c:v>
                </c:pt>
                <c:pt idx="14603">
                  <c:v>228</c:v>
                </c:pt>
                <c:pt idx="14604">
                  <c:v>234</c:v>
                </c:pt>
                <c:pt idx="14605">
                  <c:v>224</c:v>
                </c:pt>
                <c:pt idx="14606">
                  <c:v>232</c:v>
                </c:pt>
                <c:pt idx="14607">
                  <c:v>223</c:v>
                </c:pt>
                <c:pt idx="14608">
                  <c:v>217</c:v>
                </c:pt>
                <c:pt idx="14609">
                  <c:v>217</c:v>
                </c:pt>
                <c:pt idx="14610">
                  <c:v>223</c:v>
                </c:pt>
                <c:pt idx="14611">
                  <c:v>236</c:v>
                </c:pt>
                <c:pt idx="14612">
                  <c:v>236</c:v>
                </c:pt>
                <c:pt idx="14613">
                  <c:v>211</c:v>
                </c:pt>
                <c:pt idx="14614">
                  <c:v>219</c:v>
                </c:pt>
                <c:pt idx="14615">
                  <c:v>217</c:v>
                </c:pt>
                <c:pt idx="14616">
                  <c:v>219</c:v>
                </c:pt>
                <c:pt idx="14617">
                  <c:v>222</c:v>
                </c:pt>
                <c:pt idx="14618">
                  <c:v>210</c:v>
                </c:pt>
                <c:pt idx="14619">
                  <c:v>219</c:v>
                </c:pt>
                <c:pt idx="14620">
                  <c:v>218</c:v>
                </c:pt>
                <c:pt idx="14621">
                  <c:v>224</c:v>
                </c:pt>
                <c:pt idx="14622">
                  <c:v>212</c:v>
                </c:pt>
                <c:pt idx="14623">
                  <c:v>211</c:v>
                </c:pt>
                <c:pt idx="14624">
                  <c:v>212</c:v>
                </c:pt>
                <c:pt idx="14625">
                  <c:v>203</c:v>
                </c:pt>
                <c:pt idx="14626">
                  <c:v>201</c:v>
                </c:pt>
                <c:pt idx="14627">
                  <c:v>195</c:v>
                </c:pt>
                <c:pt idx="14628">
                  <c:v>198</c:v>
                </c:pt>
                <c:pt idx="14629">
                  <c:v>200</c:v>
                </c:pt>
                <c:pt idx="14630">
                  <c:v>203</c:v>
                </c:pt>
                <c:pt idx="14631">
                  <c:v>215</c:v>
                </c:pt>
                <c:pt idx="14632">
                  <c:v>219</c:v>
                </c:pt>
                <c:pt idx="14633">
                  <c:v>215</c:v>
                </c:pt>
                <c:pt idx="14634">
                  <c:v>225</c:v>
                </c:pt>
                <c:pt idx="14635">
                  <c:v>213</c:v>
                </c:pt>
                <c:pt idx="14636">
                  <c:v>209</c:v>
                </c:pt>
                <c:pt idx="14637">
                  <c:v>210</c:v>
                </c:pt>
                <c:pt idx="14638">
                  <c:v>199</c:v>
                </c:pt>
                <c:pt idx="14639">
                  <c:v>206</c:v>
                </c:pt>
                <c:pt idx="14640">
                  <c:v>203</c:v>
                </c:pt>
                <c:pt idx="14641">
                  <c:v>211</c:v>
                </c:pt>
                <c:pt idx="14642">
                  <c:v>205</c:v>
                </c:pt>
                <c:pt idx="14643">
                  <c:v>212</c:v>
                </c:pt>
                <c:pt idx="14644">
                  <c:v>202</c:v>
                </c:pt>
                <c:pt idx="14645">
                  <c:v>200</c:v>
                </c:pt>
                <c:pt idx="14646">
                  <c:v>210</c:v>
                </c:pt>
                <c:pt idx="14647">
                  <c:v>213</c:v>
                </c:pt>
                <c:pt idx="14648">
                  <c:v>204</c:v>
                </c:pt>
                <c:pt idx="14649">
                  <c:v>210</c:v>
                </c:pt>
                <c:pt idx="14650">
                  <c:v>219</c:v>
                </c:pt>
                <c:pt idx="14651">
                  <c:v>216</c:v>
                </c:pt>
                <c:pt idx="14652">
                  <c:v>205</c:v>
                </c:pt>
                <c:pt idx="14653">
                  <c:v>217</c:v>
                </c:pt>
                <c:pt idx="14654">
                  <c:v>216</c:v>
                </c:pt>
                <c:pt idx="14655">
                  <c:v>214</c:v>
                </c:pt>
                <c:pt idx="14656">
                  <c:v>212</c:v>
                </c:pt>
                <c:pt idx="14657">
                  <c:v>230</c:v>
                </c:pt>
                <c:pt idx="14658">
                  <c:v>217</c:v>
                </c:pt>
                <c:pt idx="14659">
                  <c:v>231</c:v>
                </c:pt>
                <c:pt idx="14660">
                  <c:v>232</c:v>
                </c:pt>
                <c:pt idx="14661">
                  <c:v>234</c:v>
                </c:pt>
                <c:pt idx="14662">
                  <c:v>225</c:v>
                </c:pt>
                <c:pt idx="14663">
                  <c:v>222</c:v>
                </c:pt>
                <c:pt idx="14664">
                  <c:v>236</c:v>
                </c:pt>
                <c:pt idx="14665">
                  <c:v>237</c:v>
                </c:pt>
                <c:pt idx="14666">
                  <c:v>234</c:v>
                </c:pt>
                <c:pt idx="14667">
                  <c:v>244</c:v>
                </c:pt>
                <c:pt idx="14668">
                  <c:v>235</c:v>
                </c:pt>
                <c:pt idx="14669">
                  <c:v>223</c:v>
                </c:pt>
                <c:pt idx="14670">
                  <c:v>245</c:v>
                </c:pt>
                <c:pt idx="14671">
                  <c:v>241</c:v>
                </c:pt>
                <c:pt idx="14672">
                  <c:v>230</c:v>
                </c:pt>
                <c:pt idx="14673">
                  <c:v>238</c:v>
                </c:pt>
                <c:pt idx="14674">
                  <c:v>244</c:v>
                </c:pt>
                <c:pt idx="14675">
                  <c:v>243</c:v>
                </c:pt>
                <c:pt idx="14676">
                  <c:v>238</c:v>
                </c:pt>
                <c:pt idx="14677">
                  <c:v>233</c:v>
                </c:pt>
                <c:pt idx="14678">
                  <c:v>234</c:v>
                </c:pt>
                <c:pt idx="14679">
                  <c:v>230</c:v>
                </c:pt>
                <c:pt idx="14680">
                  <c:v>233</c:v>
                </c:pt>
                <c:pt idx="14681">
                  <c:v>226</c:v>
                </c:pt>
                <c:pt idx="14682">
                  <c:v>214</c:v>
                </c:pt>
                <c:pt idx="14683">
                  <c:v>206</c:v>
                </c:pt>
                <c:pt idx="14684">
                  <c:v>204</c:v>
                </c:pt>
                <c:pt idx="14685">
                  <c:v>212</c:v>
                </c:pt>
                <c:pt idx="14686">
                  <c:v>211</c:v>
                </c:pt>
                <c:pt idx="14687">
                  <c:v>207</c:v>
                </c:pt>
                <c:pt idx="14688">
                  <c:v>203</c:v>
                </c:pt>
                <c:pt idx="14689">
                  <c:v>211</c:v>
                </c:pt>
                <c:pt idx="14690">
                  <c:v>211</c:v>
                </c:pt>
                <c:pt idx="14691">
                  <c:v>211</c:v>
                </c:pt>
                <c:pt idx="14692">
                  <c:v>210</c:v>
                </c:pt>
                <c:pt idx="14693">
                  <c:v>211</c:v>
                </c:pt>
                <c:pt idx="14694">
                  <c:v>208</c:v>
                </c:pt>
                <c:pt idx="14695">
                  <c:v>220</c:v>
                </c:pt>
                <c:pt idx="14696">
                  <c:v>216</c:v>
                </c:pt>
                <c:pt idx="14697">
                  <c:v>226</c:v>
                </c:pt>
                <c:pt idx="14698">
                  <c:v>232</c:v>
                </c:pt>
                <c:pt idx="14699">
                  <c:v>220</c:v>
                </c:pt>
                <c:pt idx="14700">
                  <c:v>224</c:v>
                </c:pt>
                <c:pt idx="14701">
                  <c:v>206</c:v>
                </c:pt>
                <c:pt idx="14702">
                  <c:v>227</c:v>
                </c:pt>
                <c:pt idx="14703">
                  <c:v>226</c:v>
                </c:pt>
                <c:pt idx="14704">
                  <c:v>239</c:v>
                </c:pt>
                <c:pt idx="14705">
                  <c:v>219</c:v>
                </c:pt>
                <c:pt idx="14706">
                  <c:v>213</c:v>
                </c:pt>
                <c:pt idx="14707">
                  <c:v>218</c:v>
                </c:pt>
                <c:pt idx="14708">
                  <c:v>220</c:v>
                </c:pt>
                <c:pt idx="14709">
                  <c:v>209</c:v>
                </c:pt>
                <c:pt idx="14710">
                  <c:v>216</c:v>
                </c:pt>
                <c:pt idx="14711">
                  <c:v>213</c:v>
                </c:pt>
                <c:pt idx="14712">
                  <c:v>220</c:v>
                </c:pt>
                <c:pt idx="14713">
                  <c:v>224</c:v>
                </c:pt>
                <c:pt idx="14714">
                  <c:v>224</c:v>
                </c:pt>
                <c:pt idx="14715">
                  <c:v>214</c:v>
                </c:pt>
                <c:pt idx="14716">
                  <c:v>210</c:v>
                </c:pt>
                <c:pt idx="14717">
                  <c:v>228</c:v>
                </c:pt>
                <c:pt idx="14718">
                  <c:v>216</c:v>
                </c:pt>
                <c:pt idx="14719">
                  <c:v>216</c:v>
                </c:pt>
                <c:pt idx="14720">
                  <c:v>212</c:v>
                </c:pt>
                <c:pt idx="14721">
                  <c:v>214</c:v>
                </c:pt>
                <c:pt idx="14722">
                  <c:v>214</c:v>
                </c:pt>
                <c:pt idx="14723">
                  <c:v>224</c:v>
                </c:pt>
                <c:pt idx="14724">
                  <c:v>224</c:v>
                </c:pt>
                <c:pt idx="14725">
                  <c:v>230</c:v>
                </c:pt>
                <c:pt idx="14726">
                  <c:v>231</c:v>
                </c:pt>
                <c:pt idx="14727">
                  <c:v>223</c:v>
                </c:pt>
                <c:pt idx="14728">
                  <c:v>221</c:v>
                </c:pt>
                <c:pt idx="14729">
                  <c:v>209</c:v>
                </c:pt>
                <c:pt idx="14730">
                  <c:v>213</c:v>
                </c:pt>
                <c:pt idx="14731">
                  <c:v>217</c:v>
                </c:pt>
                <c:pt idx="14732">
                  <c:v>225</c:v>
                </c:pt>
                <c:pt idx="14733">
                  <c:v>221</c:v>
                </c:pt>
                <c:pt idx="14734">
                  <c:v>216</c:v>
                </c:pt>
                <c:pt idx="14735">
                  <c:v>214</c:v>
                </c:pt>
                <c:pt idx="14736">
                  <c:v>230</c:v>
                </c:pt>
                <c:pt idx="14737">
                  <c:v>219</c:v>
                </c:pt>
                <c:pt idx="14738">
                  <c:v>218</c:v>
                </c:pt>
                <c:pt idx="14739">
                  <c:v>225</c:v>
                </c:pt>
                <c:pt idx="14740">
                  <c:v>219</c:v>
                </c:pt>
                <c:pt idx="14741">
                  <c:v>223</c:v>
                </c:pt>
                <c:pt idx="14742">
                  <c:v>221</c:v>
                </c:pt>
                <c:pt idx="14743">
                  <c:v>213</c:v>
                </c:pt>
                <c:pt idx="14744">
                  <c:v>220</c:v>
                </c:pt>
                <c:pt idx="14745">
                  <c:v>218</c:v>
                </c:pt>
                <c:pt idx="14746">
                  <c:v>228</c:v>
                </c:pt>
                <c:pt idx="14747">
                  <c:v>228</c:v>
                </c:pt>
                <c:pt idx="14748">
                  <c:v>214</c:v>
                </c:pt>
                <c:pt idx="14749">
                  <c:v>212</c:v>
                </c:pt>
                <c:pt idx="14750">
                  <c:v>214</c:v>
                </c:pt>
                <c:pt idx="14751">
                  <c:v>207</c:v>
                </c:pt>
                <c:pt idx="14752">
                  <c:v>210</c:v>
                </c:pt>
                <c:pt idx="14753">
                  <c:v>217</c:v>
                </c:pt>
                <c:pt idx="14754">
                  <c:v>211</c:v>
                </c:pt>
                <c:pt idx="14755">
                  <c:v>206</c:v>
                </c:pt>
                <c:pt idx="14756">
                  <c:v>213</c:v>
                </c:pt>
                <c:pt idx="14757">
                  <c:v>226</c:v>
                </c:pt>
                <c:pt idx="14758">
                  <c:v>216</c:v>
                </c:pt>
                <c:pt idx="14759">
                  <c:v>216</c:v>
                </c:pt>
                <c:pt idx="14760">
                  <c:v>202</c:v>
                </c:pt>
                <c:pt idx="14761">
                  <c:v>209</c:v>
                </c:pt>
                <c:pt idx="14762">
                  <c:v>208</c:v>
                </c:pt>
                <c:pt idx="14763">
                  <c:v>209</c:v>
                </c:pt>
                <c:pt idx="14764">
                  <c:v>203</c:v>
                </c:pt>
                <c:pt idx="14765">
                  <c:v>212</c:v>
                </c:pt>
                <c:pt idx="14766">
                  <c:v>211</c:v>
                </c:pt>
                <c:pt idx="14767">
                  <c:v>207</c:v>
                </c:pt>
                <c:pt idx="14768">
                  <c:v>204</c:v>
                </c:pt>
                <c:pt idx="14769">
                  <c:v>194</c:v>
                </c:pt>
                <c:pt idx="14770">
                  <c:v>199</c:v>
                </c:pt>
                <c:pt idx="14771">
                  <c:v>199</c:v>
                </c:pt>
                <c:pt idx="14772">
                  <c:v>206</c:v>
                </c:pt>
                <c:pt idx="14773">
                  <c:v>216</c:v>
                </c:pt>
                <c:pt idx="14774">
                  <c:v>216</c:v>
                </c:pt>
                <c:pt idx="14775">
                  <c:v>218</c:v>
                </c:pt>
                <c:pt idx="14776">
                  <c:v>222</c:v>
                </c:pt>
                <c:pt idx="14777">
                  <c:v>214</c:v>
                </c:pt>
                <c:pt idx="14778">
                  <c:v>214</c:v>
                </c:pt>
                <c:pt idx="14779">
                  <c:v>223</c:v>
                </c:pt>
                <c:pt idx="14780">
                  <c:v>214</c:v>
                </c:pt>
                <c:pt idx="14781">
                  <c:v>211</c:v>
                </c:pt>
                <c:pt idx="14782">
                  <c:v>202</c:v>
                </c:pt>
                <c:pt idx="14783">
                  <c:v>215</c:v>
                </c:pt>
                <c:pt idx="14784">
                  <c:v>225</c:v>
                </c:pt>
                <c:pt idx="14785">
                  <c:v>209</c:v>
                </c:pt>
                <c:pt idx="14786">
                  <c:v>201</c:v>
                </c:pt>
                <c:pt idx="14787">
                  <c:v>218</c:v>
                </c:pt>
                <c:pt idx="14788">
                  <c:v>204</c:v>
                </c:pt>
                <c:pt idx="14789">
                  <c:v>195</c:v>
                </c:pt>
                <c:pt idx="14790">
                  <c:v>205</c:v>
                </c:pt>
                <c:pt idx="14791">
                  <c:v>197</c:v>
                </c:pt>
                <c:pt idx="14792">
                  <c:v>200</c:v>
                </c:pt>
                <c:pt idx="14793">
                  <c:v>203</c:v>
                </c:pt>
                <c:pt idx="14794">
                  <c:v>200</c:v>
                </c:pt>
                <c:pt idx="14795">
                  <c:v>203</c:v>
                </c:pt>
                <c:pt idx="14796">
                  <c:v>210</c:v>
                </c:pt>
                <c:pt idx="14797">
                  <c:v>210</c:v>
                </c:pt>
                <c:pt idx="14798">
                  <c:v>219</c:v>
                </c:pt>
                <c:pt idx="14799">
                  <c:v>203</c:v>
                </c:pt>
                <c:pt idx="14800">
                  <c:v>210</c:v>
                </c:pt>
                <c:pt idx="14801">
                  <c:v>214</c:v>
                </c:pt>
                <c:pt idx="14802">
                  <c:v>206</c:v>
                </c:pt>
                <c:pt idx="14803">
                  <c:v>217</c:v>
                </c:pt>
                <c:pt idx="14804">
                  <c:v>212</c:v>
                </c:pt>
                <c:pt idx="14805">
                  <c:v>215</c:v>
                </c:pt>
                <c:pt idx="14806">
                  <c:v>213</c:v>
                </c:pt>
                <c:pt idx="14807">
                  <c:v>203</c:v>
                </c:pt>
                <c:pt idx="14808">
                  <c:v>214</c:v>
                </c:pt>
                <c:pt idx="14809">
                  <c:v>206</c:v>
                </c:pt>
                <c:pt idx="14810">
                  <c:v>220</c:v>
                </c:pt>
                <c:pt idx="14811">
                  <c:v>204</c:v>
                </c:pt>
                <c:pt idx="14812">
                  <c:v>221</c:v>
                </c:pt>
                <c:pt idx="14813">
                  <c:v>223</c:v>
                </c:pt>
                <c:pt idx="14814">
                  <c:v>241</c:v>
                </c:pt>
                <c:pt idx="14815">
                  <c:v>230</c:v>
                </c:pt>
                <c:pt idx="14816">
                  <c:v>233</c:v>
                </c:pt>
                <c:pt idx="14817">
                  <c:v>225</c:v>
                </c:pt>
                <c:pt idx="14818">
                  <c:v>225</c:v>
                </c:pt>
                <c:pt idx="14819">
                  <c:v>213</c:v>
                </c:pt>
                <c:pt idx="14820">
                  <c:v>207</c:v>
                </c:pt>
                <c:pt idx="14821">
                  <c:v>217</c:v>
                </c:pt>
                <c:pt idx="14822">
                  <c:v>216</c:v>
                </c:pt>
                <c:pt idx="14823">
                  <c:v>209</c:v>
                </c:pt>
                <c:pt idx="14824">
                  <c:v>209</c:v>
                </c:pt>
                <c:pt idx="14825">
                  <c:v>215</c:v>
                </c:pt>
                <c:pt idx="14826">
                  <c:v>205</c:v>
                </c:pt>
                <c:pt idx="14827">
                  <c:v>201</c:v>
                </c:pt>
                <c:pt idx="14828">
                  <c:v>223</c:v>
                </c:pt>
                <c:pt idx="14829">
                  <c:v>216</c:v>
                </c:pt>
                <c:pt idx="14830">
                  <c:v>216</c:v>
                </c:pt>
                <c:pt idx="14831">
                  <c:v>222</c:v>
                </c:pt>
                <c:pt idx="14832">
                  <c:v>216</c:v>
                </c:pt>
                <c:pt idx="14833">
                  <c:v>224</c:v>
                </c:pt>
                <c:pt idx="14834">
                  <c:v>206</c:v>
                </c:pt>
                <c:pt idx="14835">
                  <c:v>234</c:v>
                </c:pt>
                <c:pt idx="14836">
                  <c:v>235</c:v>
                </c:pt>
                <c:pt idx="14837">
                  <c:v>231</c:v>
                </c:pt>
                <c:pt idx="14838">
                  <c:v>224</c:v>
                </c:pt>
                <c:pt idx="14839">
                  <c:v>224</c:v>
                </c:pt>
                <c:pt idx="14840">
                  <c:v>224</c:v>
                </c:pt>
                <c:pt idx="14841">
                  <c:v>217</c:v>
                </c:pt>
                <c:pt idx="14842">
                  <c:v>229</c:v>
                </c:pt>
                <c:pt idx="14843">
                  <c:v>214</c:v>
                </c:pt>
                <c:pt idx="14844">
                  <c:v>215</c:v>
                </c:pt>
                <c:pt idx="14845">
                  <c:v>209</c:v>
                </c:pt>
                <c:pt idx="14846">
                  <c:v>222</c:v>
                </c:pt>
                <c:pt idx="14847">
                  <c:v>226</c:v>
                </c:pt>
                <c:pt idx="14848">
                  <c:v>220</c:v>
                </c:pt>
                <c:pt idx="14849">
                  <c:v>230</c:v>
                </c:pt>
                <c:pt idx="14850">
                  <c:v>211</c:v>
                </c:pt>
                <c:pt idx="14851">
                  <c:v>210</c:v>
                </c:pt>
                <c:pt idx="14852">
                  <c:v>211</c:v>
                </c:pt>
                <c:pt idx="14853">
                  <c:v>201</c:v>
                </c:pt>
                <c:pt idx="14854">
                  <c:v>209</c:v>
                </c:pt>
                <c:pt idx="14855">
                  <c:v>212</c:v>
                </c:pt>
                <c:pt idx="14856">
                  <c:v>218</c:v>
                </c:pt>
                <c:pt idx="14857">
                  <c:v>220</c:v>
                </c:pt>
                <c:pt idx="14858">
                  <c:v>218</c:v>
                </c:pt>
                <c:pt idx="14859">
                  <c:v>229</c:v>
                </c:pt>
                <c:pt idx="14860">
                  <c:v>219</c:v>
                </c:pt>
                <c:pt idx="14861">
                  <c:v>211</c:v>
                </c:pt>
                <c:pt idx="14862">
                  <c:v>210</c:v>
                </c:pt>
                <c:pt idx="14863">
                  <c:v>202</c:v>
                </c:pt>
                <c:pt idx="14864">
                  <c:v>206</c:v>
                </c:pt>
                <c:pt idx="14865">
                  <c:v>216</c:v>
                </c:pt>
                <c:pt idx="14866">
                  <c:v>207</c:v>
                </c:pt>
                <c:pt idx="14867">
                  <c:v>212</c:v>
                </c:pt>
                <c:pt idx="14868">
                  <c:v>211</c:v>
                </c:pt>
                <c:pt idx="14869">
                  <c:v>212</c:v>
                </c:pt>
                <c:pt idx="14870">
                  <c:v>209</c:v>
                </c:pt>
                <c:pt idx="14871">
                  <c:v>211</c:v>
                </c:pt>
                <c:pt idx="14872">
                  <c:v>220</c:v>
                </c:pt>
                <c:pt idx="14873">
                  <c:v>222</c:v>
                </c:pt>
                <c:pt idx="14874">
                  <c:v>223</c:v>
                </c:pt>
                <c:pt idx="14875">
                  <c:v>228</c:v>
                </c:pt>
                <c:pt idx="14876">
                  <c:v>216</c:v>
                </c:pt>
                <c:pt idx="14877">
                  <c:v>225</c:v>
                </c:pt>
                <c:pt idx="14878">
                  <c:v>205</c:v>
                </c:pt>
                <c:pt idx="14879">
                  <c:v>214</c:v>
                </c:pt>
                <c:pt idx="14880">
                  <c:v>204</c:v>
                </c:pt>
                <c:pt idx="14881">
                  <c:v>208</c:v>
                </c:pt>
                <c:pt idx="14882">
                  <c:v>223</c:v>
                </c:pt>
                <c:pt idx="14883">
                  <c:v>214</c:v>
                </c:pt>
                <c:pt idx="14884">
                  <c:v>215</c:v>
                </c:pt>
                <c:pt idx="14885">
                  <c:v>216</c:v>
                </c:pt>
                <c:pt idx="14886">
                  <c:v>213</c:v>
                </c:pt>
                <c:pt idx="14887">
                  <c:v>209</c:v>
                </c:pt>
                <c:pt idx="14888">
                  <c:v>217</c:v>
                </c:pt>
                <c:pt idx="14889">
                  <c:v>217</c:v>
                </c:pt>
                <c:pt idx="14890">
                  <c:v>211</c:v>
                </c:pt>
                <c:pt idx="14891">
                  <c:v>218</c:v>
                </c:pt>
                <c:pt idx="14892">
                  <c:v>213</c:v>
                </c:pt>
                <c:pt idx="14893">
                  <c:v>208</c:v>
                </c:pt>
                <c:pt idx="14894">
                  <c:v>197</c:v>
                </c:pt>
                <c:pt idx="14895">
                  <c:v>196</c:v>
                </c:pt>
                <c:pt idx="14896">
                  <c:v>198</c:v>
                </c:pt>
                <c:pt idx="14897">
                  <c:v>207</c:v>
                </c:pt>
                <c:pt idx="14898">
                  <c:v>201</c:v>
                </c:pt>
                <c:pt idx="14899">
                  <c:v>204</c:v>
                </c:pt>
                <c:pt idx="14900">
                  <c:v>200</c:v>
                </c:pt>
                <c:pt idx="14901">
                  <c:v>195</c:v>
                </c:pt>
                <c:pt idx="14902">
                  <c:v>199</c:v>
                </c:pt>
                <c:pt idx="14903">
                  <c:v>191</c:v>
                </c:pt>
                <c:pt idx="14904">
                  <c:v>207</c:v>
                </c:pt>
                <c:pt idx="14905">
                  <c:v>206</c:v>
                </c:pt>
                <c:pt idx="14906">
                  <c:v>190</c:v>
                </c:pt>
                <c:pt idx="14907">
                  <c:v>201</c:v>
                </c:pt>
                <c:pt idx="14908">
                  <c:v>207</c:v>
                </c:pt>
                <c:pt idx="14909">
                  <c:v>214</c:v>
                </c:pt>
                <c:pt idx="14910">
                  <c:v>201</c:v>
                </c:pt>
                <c:pt idx="14911">
                  <c:v>199</c:v>
                </c:pt>
                <c:pt idx="14912">
                  <c:v>200</c:v>
                </c:pt>
                <c:pt idx="14913">
                  <c:v>201</c:v>
                </c:pt>
                <c:pt idx="14914">
                  <c:v>212</c:v>
                </c:pt>
                <c:pt idx="14915">
                  <c:v>212</c:v>
                </c:pt>
                <c:pt idx="14916">
                  <c:v>192</c:v>
                </c:pt>
                <c:pt idx="14917">
                  <c:v>210</c:v>
                </c:pt>
                <c:pt idx="14918">
                  <c:v>208</c:v>
                </c:pt>
                <c:pt idx="14919">
                  <c:v>198</c:v>
                </c:pt>
                <c:pt idx="14920">
                  <c:v>211</c:v>
                </c:pt>
                <c:pt idx="14921">
                  <c:v>204</c:v>
                </c:pt>
                <c:pt idx="14922">
                  <c:v>207</c:v>
                </c:pt>
                <c:pt idx="14923">
                  <c:v>196</c:v>
                </c:pt>
                <c:pt idx="14924">
                  <c:v>198</c:v>
                </c:pt>
                <c:pt idx="14925">
                  <c:v>193</c:v>
                </c:pt>
                <c:pt idx="14926">
                  <c:v>192</c:v>
                </c:pt>
                <c:pt idx="14927">
                  <c:v>208</c:v>
                </c:pt>
                <c:pt idx="14928">
                  <c:v>208</c:v>
                </c:pt>
                <c:pt idx="14929">
                  <c:v>224</c:v>
                </c:pt>
                <c:pt idx="14930">
                  <c:v>217</c:v>
                </c:pt>
                <c:pt idx="14931">
                  <c:v>213</c:v>
                </c:pt>
                <c:pt idx="14932">
                  <c:v>211</c:v>
                </c:pt>
                <c:pt idx="14933">
                  <c:v>211</c:v>
                </c:pt>
                <c:pt idx="14934">
                  <c:v>209</c:v>
                </c:pt>
                <c:pt idx="14935">
                  <c:v>214</c:v>
                </c:pt>
                <c:pt idx="14936">
                  <c:v>211</c:v>
                </c:pt>
                <c:pt idx="14937">
                  <c:v>212</c:v>
                </c:pt>
                <c:pt idx="14938">
                  <c:v>217</c:v>
                </c:pt>
                <c:pt idx="14939">
                  <c:v>217</c:v>
                </c:pt>
                <c:pt idx="14940">
                  <c:v>219</c:v>
                </c:pt>
                <c:pt idx="14941">
                  <c:v>229</c:v>
                </c:pt>
                <c:pt idx="14942">
                  <c:v>207</c:v>
                </c:pt>
                <c:pt idx="14943">
                  <c:v>212</c:v>
                </c:pt>
                <c:pt idx="14944">
                  <c:v>212</c:v>
                </c:pt>
                <c:pt idx="14945">
                  <c:v>211</c:v>
                </c:pt>
                <c:pt idx="14946">
                  <c:v>224</c:v>
                </c:pt>
                <c:pt idx="14947">
                  <c:v>229</c:v>
                </c:pt>
                <c:pt idx="14948">
                  <c:v>217</c:v>
                </c:pt>
                <c:pt idx="14949">
                  <c:v>204</c:v>
                </c:pt>
                <c:pt idx="14950">
                  <c:v>200</c:v>
                </c:pt>
                <c:pt idx="14951">
                  <c:v>199</c:v>
                </c:pt>
                <c:pt idx="14952">
                  <c:v>188</c:v>
                </c:pt>
                <c:pt idx="14953">
                  <c:v>191</c:v>
                </c:pt>
                <c:pt idx="14954">
                  <c:v>201</c:v>
                </c:pt>
                <c:pt idx="14955">
                  <c:v>184</c:v>
                </c:pt>
                <c:pt idx="14956">
                  <c:v>191</c:v>
                </c:pt>
                <c:pt idx="14957">
                  <c:v>192</c:v>
                </c:pt>
                <c:pt idx="14958">
                  <c:v>188</c:v>
                </c:pt>
                <c:pt idx="14959">
                  <c:v>178</c:v>
                </c:pt>
                <c:pt idx="14960">
                  <c:v>187</c:v>
                </c:pt>
                <c:pt idx="14961">
                  <c:v>177</c:v>
                </c:pt>
                <c:pt idx="14962">
                  <c:v>179</c:v>
                </c:pt>
                <c:pt idx="14963">
                  <c:v>180</c:v>
                </c:pt>
                <c:pt idx="14964">
                  <c:v>175</c:v>
                </c:pt>
                <c:pt idx="14965">
                  <c:v>183</c:v>
                </c:pt>
                <c:pt idx="14966">
                  <c:v>183</c:v>
                </c:pt>
                <c:pt idx="14967">
                  <c:v>183</c:v>
                </c:pt>
                <c:pt idx="14968">
                  <c:v>182</c:v>
                </c:pt>
                <c:pt idx="14969">
                  <c:v>180</c:v>
                </c:pt>
                <c:pt idx="14970">
                  <c:v>189</c:v>
                </c:pt>
                <c:pt idx="14971">
                  <c:v>201</c:v>
                </c:pt>
                <c:pt idx="14972">
                  <c:v>193</c:v>
                </c:pt>
                <c:pt idx="14973">
                  <c:v>188</c:v>
                </c:pt>
                <c:pt idx="14974">
                  <c:v>202</c:v>
                </c:pt>
                <c:pt idx="14975">
                  <c:v>213</c:v>
                </c:pt>
                <c:pt idx="14976">
                  <c:v>189</c:v>
                </c:pt>
                <c:pt idx="14977">
                  <c:v>199</c:v>
                </c:pt>
                <c:pt idx="14978">
                  <c:v>199</c:v>
                </c:pt>
                <c:pt idx="14979">
                  <c:v>206</c:v>
                </c:pt>
                <c:pt idx="14980">
                  <c:v>205</c:v>
                </c:pt>
                <c:pt idx="14981">
                  <c:v>203</c:v>
                </c:pt>
                <c:pt idx="14982">
                  <c:v>196</c:v>
                </c:pt>
                <c:pt idx="14983">
                  <c:v>199</c:v>
                </c:pt>
                <c:pt idx="14984">
                  <c:v>193</c:v>
                </c:pt>
                <c:pt idx="14985">
                  <c:v>196</c:v>
                </c:pt>
                <c:pt idx="14986">
                  <c:v>196</c:v>
                </c:pt>
                <c:pt idx="14987">
                  <c:v>202</c:v>
                </c:pt>
                <c:pt idx="14988">
                  <c:v>197</c:v>
                </c:pt>
                <c:pt idx="14989">
                  <c:v>184</c:v>
                </c:pt>
                <c:pt idx="14990">
                  <c:v>201</c:v>
                </c:pt>
                <c:pt idx="14991">
                  <c:v>202</c:v>
                </c:pt>
                <c:pt idx="14992">
                  <c:v>202</c:v>
                </c:pt>
                <c:pt idx="14993">
                  <c:v>207</c:v>
                </c:pt>
                <c:pt idx="14994">
                  <c:v>207</c:v>
                </c:pt>
                <c:pt idx="14995">
                  <c:v>217</c:v>
                </c:pt>
                <c:pt idx="14996">
                  <c:v>217</c:v>
                </c:pt>
                <c:pt idx="14997">
                  <c:v>223</c:v>
                </c:pt>
                <c:pt idx="14998">
                  <c:v>218</c:v>
                </c:pt>
                <c:pt idx="14999">
                  <c:v>202</c:v>
                </c:pt>
                <c:pt idx="15000">
                  <c:v>209</c:v>
                </c:pt>
                <c:pt idx="15001">
                  <c:v>221</c:v>
                </c:pt>
                <c:pt idx="15002">
                  <c:v>209</c:v>
                </c:pt>
                <c:pt idx="15003">
                  <c:v>215</c:v>
                </c:pt>
                <c:pt idx="15004">
                  <c:v>212</c:v>
                </c:pt>
                <c:pt idx="15005">
                  <c:v>208</c:v>
                </c:pt>
                <c:pt idx="15006">
                  <c:v>206</c:v>
                </c:pt>
                <c:pt idx="15007">
                  <c:v>215</c:v>
                </c:pt>
                <c:pt idx="15008">
                  <c:v>204</c:v>
                </c:pt>
                <c:pt idx="15009">
                  <c:v>198</c:v>
                </c:pt>
                <c:pt idx="15010">
                  <c:v>200</c:v>
                </c:pt>
                <c:pt idx="15011">
                  <c:v>191</c:v>
                </c:pt>
                <c:pt idx="15012">
                  <c:v>201</c:v>
                </c:pt>
                <c:pt idx="15013">
                  <c:v>196</c:v>
                </c:pt>
                <c:pt idx="15014">
                  <c:v>203</c:v>
                </c:pt>
                <c:pt idx="15015">
                  <c:v>220</c:v>
                </c:pt>
                <c:pt idx="15016">
                  <c:v>211</c:v>
                </c:pt>
                <c:pt idx="15017">
                  <c:v>207</c:v>
                </c:pt>
                <c:pt idx="15018">
                  <c:v>213</c:v>
                </c:pt>
                <c:pt idx="15019">
                  <c:v>201</c:v>
                </c:pt>
                <c:pt idx="15020">
                  <c:v>200</c:v>
                </c:pt>
                <c:pt idx="15021">
                  <c:v>211</c:v>
                </c:pt>
                <c:pt idx="15022">
                  <c:v>212</c:v>
                </c:pt>
                <c:pt idx="15023">
                  <c:v>214</c:v>
                </c:pt>
                <c:pt idx="15024">
                  <c:v>217</c:v>
                </c:pt>
                <c:pt idx="15025">
                  <c:v>220</c:v>
                </c:pt>
                <c:pt idx="15026">
                  <c:v>215</c:v>
                </c:pt>
                <c:pt idx="15027">
                  <c:v>221</c:v>
                </c:pt>
                <c:pt idx="15028">
                  <c:v>216</c:v>
                </c:pt>
                <c:pt idx="15029">
                  <c:v>213</c:v>
                </c:pt>
                <c:pt idx="15030">
                  <c:v>210</c:v>
                </c:pt>
                <c:pt idx="15031">
                  <c:v>203</c:v>
                </c:pt>
                <c:pt idx="15032">
                  <c:v>217</c:v>
                </c:pt>
                <c:pt idx="15033">
                  <c:v>220</c:v>
                </c:pt>
                <c:pt idx="15034">
                  <c:v>222</c:v>
                </c:pt>
                <c:pt idx="15035">
                  <c:v>225</c:v>
                </c:pt>
                <c:pt idx="15036">
                  <c:v>226</c:v>
                </c:pt>
                <c:pt idx="15037">
                  <c:v>219</c:v>
                </c:pt>
                <c:pt idx="15038">
                  <c:v>217</c:v>
                </c:pt>
                <c:pt idx="15039">
                  <c:v>218</c:v>
                </c:pt>
                <c:pt idx="15040">
                  <c:v>208</c:v>
                </c:pt>
                <c:pt idx="15041">
                  <c:v>201</c:v>
                </c:pt>
                <c:pt idx="15042">
                  <c:v>214</c:v>
                </c:pt>
                <c:pt idx="15043">
                  <c:v>213</c:v>
                </c:pt>
                <c:pt idx="15044">
                  <c:v>208</c:v>
                </c:pt>
                <c:pt idx="15045">
                  <c:v>210</c:v>
                </c:pt>
                <c:pt idx="15046">
                  <c:v>212</c:v>
                </c:pt>
                <c:pt idx="15047">
                  <c:v>217</c:v>
                </c:pt>
                <c:pt idx="15048">
                  <c:v>207</c:v>
                </c:pt>
                <c:pt idx="15049">
                  <c:v>219</c:v>
                </c:pt>
                <c:pt idx="15050">
                  <c:v>231</c:v>
                </c:pt>
                <c:pt idx="15051">
                  <c:v>229</c:v>
                </c:pt>
                <c:pt idx="15052">
                  <c:v>227</c:v>
                </c:pt>
                <c:pt idx="15053">
                  <c:v>232</c:v>
                </c:pt>
                <c:pt idx="15054">
                  <c:v>236</c:v>
                </c:pt>
                <c:pt idx="15055">
                  <c:v>228</c:v>
                </c:pt>
                <c:pt idx="15056">
                  <c:v>226</c:v>
                </c:pt>
                <c:pt idx="15057">
                  <c:v>232</c:v>
                </c:pt>
                <c:pt idx="15058">
                  <c:v>221</c:v>
                </c:pt>
                <c:pt idx="15059">
                  <c:v>222</c:v>
                </c:pt>
                <c:pt idx="15060">
                  <c:v>225</c:v>
                </c:pt>
                <c:pt idx="15061">
                  <c:v>211</c:v>
                </c:pt>
                <c:pt idx="15062">
                  <c:v>222</c:v>
                </c:pt>
                <c:pt idx="15063">
                  <c:v>209</c:v>
                </c:pt>
                <c:pt idx="15064">
                  <c:v>204</c:v>
                </c:pt>
                <c:pt idx="15065">
                  <c:v>202</c:v>
                </c:pt>
                <c:pt idx="15066">
                  <c:v>217</c:v>
                </c:pt>
                <c:pt idx="15067">
                  <c:v>209</c:v>
                </c:pt>
                <c:pt idx="15068">
                  <c:v>209</c:v>
                </c:pt>
                <c:pt idx="15069">
                  <c:v>207</c:v>
                </c:pt>
                <c:pt idx="15070">
                  <c:v>217</c:v>
                </c:pt>
                <c:pt idx="15071">
                  <c:v>229</c:v>
                </c:pt>
                <c:pt idx="15072">
                  <c:v>215</c:v>
                </c:pt>
                <c:pt idx="15073">
                  <c:v>211</c:v>
                </c:pt>
                <c:pt idx="15074">
                  <c:v>215</c:v>
                </c:pt>
                <c:pt idx="15075">
                  <c:v>215</c:v>
                </c:pt>
                <c:pt idx="15076">
                  <c:v>232</c:v>
                </c:pt>
                <c:pt idx="15077">
                  <c:v>228</c:v>
                </c:pt>
                <c:pt idx="15078">
                  <c:v>213</c:v>
                </c:pt>
                <c:pt idx="15079">
                  <c:v>214</c:v>
                </c:pt>
                <c:pt idx="15080">
                  <c:v>239</c:v>
                </c:pt>
                <c:pt idx="15081">
                  <c:v>217</c:v>
                </c:pt>
                <c:pt idx="15082">
                  <c:v>218</c:v>
                </c:pt>
                <c:pt idx="15083">
                  <c:v>226</c:v>
                </c:pt>
                <c:pt idx="15084">
                  <c:v>213</c:v>
                </c:pt>
                <c:pt idx="15085">
                  <c:v>214</c:v>
                </c:pt>
                <c:pt idx="15086">
                  <c:v>211</c:v>
                </c:pt>
                <c:pt idx="15087">
                  <c:v>209</c:v>
                </c:pt>
                <c:pt idx="15088">
                  <c:v>200</c:v>
                </c:pt>
                <c:pt idx="15089">
                  <c:v>221</c:v>
                </c:pt>
                <c:pt idx="15090">
                  <c:v>214</c:v>
                </c:pt>
                <c:pt idx="15091">
                  <c:v>219</c:v>
                </c:pt>
                <c:pt idx="15092">
                  <c:v>228</c:v>
                </c:pt>
                <c:pt idx="15093">
                  <c:v>221</c:v>
                </c:pt>
                <c:pt idx="15094">
                  <c:v>223</c:v>
                </c:pt>
                <c:pt idx="15095">
                  <c:v>225</c:v>
                </c:pt>
                <c:pt idx="15096">
                  <c:v>229</c:v>
                </c:pt>
                <c:pt idx="15097">
                  <c:v>221</c:v>
                </c:pt>
                <c:pt idx="15098">
                  <c:v>209</c:v>
                </c:pt>
                <c:pt idx="15099">
                  <c:v>205</c:v>
                </c:pt>
                <c:pt idx="15100">
                  <c:v>202</c:v>
                </c:pt>
                <c:pt idx="15101">
                  <c:v>200</c:v>
                </c:pt>
                <c:pt idx="15102">
                  <c:v>210</c:v>
                </c:pt>
                <c:pt idx="15103">
                  <c:v>225</c:v>
                </c:pt>
                <c:pt idx="15104">
                  <c:v>220</c:v>
                </c:pt>
                <c:pt idx="15105">
                  <c:v>219</c:v>
                </c:pt>
                <c:pt idx="15106">
                  <c:v>224</c:v>
                </c:pt>
                <c:pt idx="15107">
                  <c:v>215</c:v>
                </c:pt>
                <c:pt idx="15108">
                  <c:v>224</c:v>
                </c:pt>
                <c:pt idx="15109">
                  <c:v>229</c:v>
                </c:pt>
                <c:pt idx="15110">
                  <c:v>219</c:v>
                </c:pt>
                <c:pt idx="15111">
                  <c:v>201</c:v>
                </c:pt>
                <c:pt idx="15112">
                  <c:v>218</c:v>
                </c:pt>
                <c:pt idx="15113">
                  <c:v>208</c:v>
                </c:pt>
                <c:pt idx="15114">
                  <c:v>209</c:v>
                </c:pt>
                <c:pt idx="15115">
                  <c:v>214</c:v>
                </c:pt>
                <c:pt idx="15116">
                  <c:v>216</c:v>
                </c:pt>
                <c:pt idx="15117">
                  <c:v>219</c:v>
                </c:pt>
                <c:pt idx="15118">
                  <c:v>207</c:v>
                </c:pt>
                <c:pt idx="15119">
                  <c:v>216</c:v>
                </c:pt>
                <c:pt idx="15120">
                  <c:v>201</c:v>
                </c:pt>
                <c:pt idx="15121">
                  <c:v>211</c:v>
                </c:pt>
                <c:pt idx="15122">
                  <c:v>223</c:v>
                </c:pt>
                <c:pt idx="15123">
                  <c:v>217</c:v>
                </c:pt>
                <c:pt idx="15124">
                  <c:v>213</c:v>
                </c:pt>
                <c:pt idx="15125">
                  <c:v>224</c:v>
                </c:pt>
                <c:pt idx="15126">
                  <c:v>221</c:v>
                </c:pt>
                <c:pt idx="15127">
                  <c:v>230</c:v>
                </c:pt>
                <c:pt idx="15128">
                  <c:v>216</c:v>
                </c:pt>
                <c:pt idx="15129">
                  <c:v>219</c:v>
                </c:pt>
                <c:pt idx="15130">
                  <c:v>223</c:v>
                </c:pt>
                <c:pt idx="15131">
                  <c:v>224</c:v>
                </c:pt>
                <c:pt idx="15132">
                  <c:v>219</c:v>
                </c:pt>
                <c:pt idx="15133">
                  <c:v>226</c:v>
                </c:pt>
                <c:pt idx="15134">
                  <c:v>225</c:v>
                </c:pt>
                <c:pt idx="15135">
                  <c:v>214</c:v>
                </c:pt>
                <c:pt idx="15136">
                  <c:v>213</c:v>
                </c:pt>
                <c:pt idx="15137">
                  <c:v>219</c:v>
                </c:pt>
                <c:pt idx="15138">
                  <c:v>205</c:v>
                </c:pt>
                <c:pt idx="15139">
                  <c:v>202</c:v>
                </c:pt>
                <c:pt idx="15140">
                  <c:v>207</c:v>
                </c:pt>
                <c:pt idx="15141">
                  <c:v>209</c:v>
                </c:pt>
                <c:pt idx="15142">
                  <c:v>207</c:v>
                </c:pt>
                <c:pt idx="15143">
                  <c:v>212</c:v>
                </c:pt>
                <c:pt idx="15144">
                  <c:v>215</c:v>
                </c:pt>
                <c:pt idx="15145">
                  <c:v>212</c:v>
                </c:pt>
                <c:pt idx="15146">
                  <c:v>223</c:v>
                </c:pt>
                <c:pt idx="15147">
                  <c:v>209</c:v>
                </c:pt>
                <c:pt idx="15148">
                  <c:v>204</c:v>
                </c:pt>
                <c:pt idx="15149">
                  <c:v>210</c:v>
                </c:pt>
                <c:pt idx="15150">
                  <c:v>210</c:v>
                </c:pt>
                <c:pt idx="15151">
                  <c:v>217</c:v>
                </c:pt>
                <c:pt idx="15152">
                  <c:v>213</c:v>
                </c:pt>
                <c:pt idx="15153">
                  <c:v>212</c:v>
                </c:pt>
                <c:pt idx="15154">
                  <c:v>212</c:v>
                </c:pt>
                <c:pt idx="15155">
                  <c:v>210</c:v>
                </c:pt>
                <c:pt idx="15156">
                  <c:v>216</c:v>
                </c:pt>
                <c:pt idx="15157">
                  <c:v>228</c:v>
                </c:pt>
                <c:pt idx="15158">
                  <c:v>219</c:v>
                </c:pt>
                <c:pt idx="15159">
                  <c:v>213</c:v>
                </c:pt>
                <c:pt idx="15160">
                  <c:v>220</c:v>
                </c:pt>
                <c:pt idx="15161">
                  <c:v>209</c:v>
                </c:pt>
                <c:pt idx="15162">
                  <c:v>197</c:v>
                </c:pt>
                <c:pt idx="15163">
                  <c:v>192</c:v>
                </c:pt>
                <c:pt idx="15164">
                  <c:v>207</c:v>
                </c:pt>
                <c:pt idx="15165">
                  <c:v>213</c:v>
                </c:pt>
                <c:pt idx="15166">
                  <c:v>205</c:v>
                </c:pt>
                <c:pt idx="15167">
                  <c:v>209</c:v>
                </c:pt>
                <c:pt idx="15168">
                  <c:v>227</c:v>
                </c:pt>
                <c:pt idx="15169">
                  <c:v>209</c:v>
                </c:pt>
                <c:pt idx="15170">
                  <c:v>211</c:v>
                </c:pt>
                <c:pt idx="15171">
                  <c:v>209</c:v>
                </c:pt>
                <c:pt idx="15172">
                  <c:v>207</c:v>
                </c:pt>
                <c:pt idx="15173">
                  <c:v>201</c:v>
                </c:pt>
                <c:pt idx="15174">
                  <c:v>208</c:v>
                </c:pt>
                <c:pt idx="15175">
                  <c:v>213</c:v>
                </c:pt>
                <c:pt idx="15176">
                  <c:v>216</c:v>
                </c:pt>
                <c:pt idx="15177">
                  <c:v>210</c:v>
                </c:pt>
                <c:pt idx="15178">
                  <c:v>211</c:v>
                </c:pt>
                <c:pt idx="15179">
                  <c:v>212</c:v>
                </c:pt>
                <c:pt idx="15180">
                  <c:v>203</c:v>
                </c:pt>
                <c:pt idx="15181">
                  <c:v>213</c:v>
                </c:pt>
                <c:pt idx="15182">
                  <c:v>202</c:v>
                </c:pt>
                <c:pt idx="15183">
                  <c:v>209</c:v>
                </c:pt>
                <c:pt idx="15184">
                  <c:v>205</c:v>
                </c:pt>
                <c:pt idx="15185">
                  <c:v>208</c:v>
                </c:pt>
                <c:pt idx="15186">
                  <c:v>205</c:v>
                </c:pt>
                <c:pt idx="15187">
                  <c:v>201</c:v>
                </c:pt>
                <c:pt idx="15188">
                  <c:v>208</c:v>
                </c:pt>
                <c:pt idx="15189">
                  <c:v>209</c:v>
                </c:pt>
                <c:pt idx="15190">
                  <c:v>195</c:v>
                </c:pt>
                <c:pt idx="15191">
                  <c:v>197</c:v>
                </c:pt>
                <c:pt idx="15192">
                  <c:v>205</c:v>
                </c:pt>
                <c:pt idx="15193">
                  <c:v>199</c:v>
                </c:pt>
                <c:pt idx="15194">
                  <c:v>217</c:v>
                </c:pt>
                <c:pt idx="15195">
                  <c:v>201</c:v>
                </c:pt>
                <c:pt idx="15196">
                  <c:v>209</c:v>
                </c:pt>
                <c:pt idx="15197">
                  <c:v>203</c:v>
                </c:pt>
                <c:pt idx="15198">
                  <c:v>203</c:v>
                </c:pt>
                <c:pt idx="15199">
                  <c:v>209</c:v>
                </c:pt>
                <c:pt idx="15200">
                  <c:v>208</c:v>
                </c:pt>
                <c:pt idx="15201">
                  <c:v>198</c:v>
                </c:pt>
                <c:pt idx="15202">
                  <c:v>209</c:v>
                </c:pt>
                <c:pt idx="15203">
                  <c:v>221</c:v>
                </c:pt>
                <c:pt idx="15204">
                  <c:v>219</c:v>
                </c:pt>
                <c:pt idx="15205">
                  <c:v>216</c:v>
                </c:pt>
                <c:pt idx="15206">
                  <c:v>211</c:v>
                </c:pt>
                <c:pt idx="15207">
                  <c:v>200</c:v>
                </c:pt>
                <c:pt idx="15208">
                  <c:v>200</c:v>
                </c:pt>
                <c:pt idx="15209">
                  <c:v>208</c:v>
                </c:pt>
                <c:pt idx="15210">
                  <c:v>203</c:v>
                </c:pt>
                <c:pt idx="15211">
                  <c:v>208</c:v>
                </c:pt>
                <c:pt idx="15212">
                  <c:v>202</c:v>
                </c:pt>
                <c:pt idx="15213">
                  <c:v>210</c:v>
                </c:pt>
                <c:pt idx="15214">
                  <c:v>209</c:v>
                </c:pt>
                <c:pt idx="15215">
                  <c:v>214</c:v>
                </c:pt>
                <c:pt idx="15216">
                  <c:v>205</c:v>
                </c:pt>
                <c:pt idx="15217">
                  <c:v>212</c:v>
                </c:pt>
                <c:pt idx="15218">
                  <c:v>190</c:v>
                </c:pt>
                <c:pt idx="15219">
                  <c:v>201</c:v>
                </c:pt>
                <c:pt idx="15220">
                  <c:v>188</c:v>
                </c:pt>
                <c:pt idx="15221">
                  <c:v>187</c:v>
                </c:pt>
                <c:pt idx="15222">
                  <c:v>197</c:v>
                </c:pt>
                <c:pt idx="15223">
                  <c:v>194</c:v>
                </c:pt>
                <c:pt idx="15224">
                  <c:v>182</c:v>
                </c:pt>
                <c:pt idx="15225">
                  <c:v>184</c:v>
                </c:pt>
                <c:pt idx="15226">
                  <c:v>183</c:v>
                </c:pt>
                <c:pt idx="15227">
                  <c:v>175</c:v>
                </c:pt>
                <c:pt idx="15228">
                  <c:v>181</c:v>
                </c:pt>
                <c:pt idx="15229">
                  <c:v>176</c:v>
                </c:pt>
                <c:pt idx="15230">
                  <c:v>190</c:v>
                </c:pt>
                <c:pt idx="15231">
                  <c:v>186</c:v>
                </c:pt>
                <c:pt idx="15232">
                  <c:v>197</c:v>
                </c:pt>
                <c:pt idx="15233">
                  <c:v>203</c:v>
                </c:pt>
                <c:pt idx="15234">
                  <c:v>194</c:v>
                </c:pt>
                <c:pt idx="15235">
                  <c:v>185</c:v>
                </c:pt>
                <c:pt idx="15236">
                  <c:v>195</c:v>
                </c:pt>
                <c:pt idx="15237">
                  <c:v>199</c:v>
                </c:pt>
                <c:pt idx="15238">
                  <c:v>197</c:v>
                </c:pt>
                <c:pt idx="15239">
                  <c:v>194</c:v>
                </c:pt>
                <c:pt idx="15240">
                  <c:v>194</c:v>
                </c:pt>
                <c:pt idx="15241">
                  <c:v>201</c:v>
                </c:pt>
                <c:pt idx="15242">
                  <c:v>193</c:v>
                </c:pt>
                <c:pt idx="15243">
                  <c:v>210</c:v>
                </c:pt>
                <c:pt idx="15244">
                  <c:v>200</c:v>
                </c:pt>
                <c:pt idx="15245">
                  <c:v>200</c:v>
                </c:pt>
                <c:pt idx="15246">
                  <c:v>203</c:v>
                </c:pt>
                <c:pt idx="15247">
                  <c:v>195</c:v>
                </c:pt>
                <c:pt idx="15248">
                  <c:v>200</c:v>
                </c:pt>
                <c:pt idx="15249">
                  <c:v>205</c:v>
                </c:pt>
                <c:pt idx="15250">
                  <c:v>202</c:v>
                </c:pt>
                <c:pt idx="15251">
                  <c:v>221</c:v>
                </c:pt>
                <c:pt idx="15252">
                  <c:v>226</c:v>
                </c:pt>
                <c:pt idx="15253">
                  <c:v>217</c:v>
                </c:pt>
                <c:pt idx="15254">
                  <c:v>197</c:v>
                </c:pt>
                <c:pt idx="15255">
                  <c:v>200</c:v>
                </c:pt>
                <c:pt idx="15256">
                  <c:v>195</c:v>
                </c:pt>
                <c:pt idx="15257">
                  <c:v>193</c:v>
                </c:pt>
                <c:pt idx="15258">
                  <c:v>205</c:v>
                </c:pt>
                <c:pt idx="15259">
                  <c:v>192</c:v>
                </c:pt>
                <c:pt idx="15260">
                  <c:v>204</c:v>
                </c:pt>
                <c:pt idx="15261">
                  <c:v>211</c:v>
                </c:pt>
                <c:pt idx="15262">
                  <c:v>217</c:v>
                </c:pt>
                <c:pt idx="15263">
                  <c:v>212</c:v>
                </c:pt>
                <c:pt idx="15264">
                  <c:v>219</c:v>
                </c:pt>
                <c:pt idx="15265">
                  <c:v>210</c:v>
                </c:pt>
                <c:pt idx="15266">
                  <c:v>206</c:v>
                </c:pt>
                <c:pt idx="15267">
                  <c:v>213</c:v>
                </c:pt>
                <c:pt idx="15268">
                  <c:v>217</c:v>
                </c:pt>
                <c:pt idx="15269">
                  <c:v>203</c:v>
                </c:pt>
                <c:pt idx="15270">
                  <c:v>206</c:v>
                </c:pt>
                <c:pt idx="15271">
                  <c:v>220</c:v>
                </c:pt>
                <c:pt idx="15272">
                  <c:v>216</c:v>
                </c:pt>
                <c:pt idx="15273">
                  <c:v>220</c:v>
                </c:pt>
                <c:pt idx="15274">
                  <c:v>220</c:v>
                </c:pt>
                <c:pt idx="15275">
                  <c:v>211</c:v>
                </c:pt>
                <c:pt idx="15276">
                  <c:v>225</c:v>
                </c:pt>
                <c:pt idx="15277">
                  <c:v>214</c:v>
                </c:pt>
                <c:pt idx="15278">
                  <c:v>209</c:v>
                </c:pt>
                <c:pt idx="15279">
                  <c:v>220</c:v>
                </c:pt>
                <c:pt idx="15280">
                  <c:v>220</c:v>
                </c:pt>
                <c:pt idx="15281">
                  <c:v>208</c:v>
                </c:pt>
                <c:pt idx="15282">
                  <c:v>204</c:v>
                </c:pt>
                <c:pt idx="15283">
                  <c:v>221</c:v>
                </c:pt>
                <c:pt idx="15284">
                  <c:v>226</c:v>
                </c:pt>
                <c:pt idx="15285">
                  <c:v>229</c:v>
                </c:pt>
                <c:pt idx="15286">
                  <c:v>218</c:v>
                </c:pt>
                <c:pt idx="15287">
                  <c:v>213</c:v>
                </c:pt>
                <c:pt idx="15288">
                  <c:v>215</c:v>
                </c:pt>
                <c:pt idx="15289">
                  <c:v>212</c:v>
                </c:pt>
                <c:pt idx="15290">
                  <c:v>216</c:v>
                </c:pt>
                <c:pt idx="15291">
                  <c:v>208</c:v>
                </c:pt>
                <c:pt idx="15292">
                  <c:v>217</c:v>
                </c:pt>
                <c:pt idx="15293">
                  <c:v>204</c:v>
                </c:pt>
                <c:pt idx="15294">
                  <c:v>202</c:v>
                </c:pt>
                <c:pt idx="15295">
                  <c:v>195</c:v>
                </c:pt>
                <c:pt idx="15296">
                  <c:v>214</c:v>
                </c:pt>
                <c:pt idx="15297">
                  <c:v>226</c:v>
                </c:pt>
                <c:pt idx="15298">
                  <c:v>222</c:v>
                </c:pt>
                <c:pt idx="15299">
                  <c:v>221</c:v>
                </c:pt>
                <c:pt idx="15300">
                  <c:v>210</c:v>
                </c:pt>
                <c:pt idx="15301">
                  <c:v>219</c:v>
                </c:pt>
                <c:pt idx="15302">
                  <c:v>216</c:v>
                </c:pt>
                <c:pt idx="15303">
                  <c:v>217</c:v>
                </c:pt>
                <c:pt idx="15304">
                  <c:v>206</c:v>
                </c:pt>
                <c:pt idx="15305">
                  <c:v>207</c:v>
                </c:pt>
                <c:pt idx="15306">
                  <c:v>214</c:v>
                </c:pt>
                <c:pt idx="15307">
                  <c:v>208</c:v>
                </c:pt>
                <c:pt idx="15308">
                  <c:v>201</c:v>
                </c:pt>
                <c:pt idx="15309">
                  <c:v>212</c:v>
                </c:pt>
                <c:pt idx="15310">
                  <c:v>206</c:v>
                </c:pt>
                <c:pt idx="15311">
                  <c:v>211</c:v>
                </c:pt>
                <c:pt idx="15312">
                  <c:v>204</c:v>
                </c:pt>
                <c:pt idx="15313">
                  <c:v>211</c:v>
                </c:pt>
                <c:pt idx="15314">
                  <c:v>225</c:v>
                </c:pt>
                <c:pt idx="15315">
                  <c:v>217</c:v>
                </c:pt>
                <c:pt idx="15316">
                  <c:v>209</c:v>
                </c:pt>
                <c:pt idx="15317">
                  <c:v>230</c:v>
                </c:pt>
                <c:pt idx="15318">
                  <c:v>219</c:v>
                </c:pt>
                <c:pt idx="15319">
                  <c:v>219</c:v>
                </c:pt>
                <c:pt idx="15320">
                  <c:v>221</c:v>
                </c:pt>
                <c:pt idx="15321">
                  <c:v>228</c:v>
                </c:pt>
                <c:pt idx="15322">
                  <c:v>221</c:v>
                </c:pt>
                <c:pt idx="15323">
                  <c:v>217</c:v>
                </c:pt>
                <c:pt idx="15324">
                  <c:v>221</c:v>
                </c:pt>
                <c:pt idx="15325">
                  <c:v>211</c:v>
                </c:pt>
                <c:pt idx="15326">
                  <c:v>203</c:v>
                </c:pt>
                <c:pt idx="15327">
                  <c:v>221</c:v>
                </c:pt>
                <c:pt idx="15328">
                  <c:v>213</c:v>
                </c:pt>
                <c:pt idx="15329">
                  <c:v>223</c:v>
                </c:pt>
                <c:pt idx="15330">
                  <c:v>219</c:v>
                </c:pt>
                <c:pt idx="15331">
                  <c:v>214</c:v>
                </c:pt>
                <c:pt idx="15332">
                  <c:v>216</c:v>
                </c:pt>
                <c:pt idx="15333">
                  <c:v>215</c:v>
                </c:pt>
                <c:pt idx="15334">
                  <c:v>218</c:v>
                </c:pt>
                <c:pt idx="15335">
                  <c:v>235</c:v>
                </c:pt>
                <c:pt idx="15336">
                  <c:v>226</c:v>
                </c:pt>
                <c:pt idx="15337">
                  <c:v>229</c:v>
                </c:pt>
                <c:pt idx="15338">
                  <c:v>223</c:v>
                </c:pt>
                <c:pt idx="15339">
                  <c:v>227</c:v>
                </c:pt>
                <c:pt idx="15340">
                  <c:v>230</c:v>
                </c:pt>
                <c:pt idx="15341">
                  <c:v>217</c:v>
                </c:pt>
                <c:pt idx="15342">
                  <c:v>208</c:v>
                </c:pt>
                <c:pt idx="15343">
                  <c:v>207</c:v>
                </c:pt>
                <c:pt idx="15344">
                  <c:v>210</c:v>
                </c:pt>
                <c:pt idx="15345">
                  <c:v>210</c:v>
                </c:pt>
                <c:pt idx="15346">
                  <c:v>213</c:v>
                </c:pt>
                <c:pt idx="15347">
                  <c:v>224</c:v>
                </c:pt>
                <c:pt idx="15348">
                  <c:v>213</c:v>
                </c:pt>
                <c:pt idx="15349">
                  <c:v>216</c:v>
                </c:pt>
                <c:pt idx="15350">
                  <c:v>216</c:v>
                </c:pt>
                <c:pt idx="15351">
                  <c:v>224</c:v>
                </c:pt>
                <c:pt idx="15352">
                  <c:v>224</c:v>
                </c:pt>
                <c:pt idx="15353">
                  <c:v>217</c:v>
                </c:pt>
                <c:pt idx="15354">
                  <c:v>230</c:v>
                </c:pt>
                <c:pt idx="15355">
                  <c:v>210</c:v>
                </c:pt>
                <c:pt idx="15356">
                  <c:v>220</c:v>
                </c:pt>
                <c:pt idx="15357">
                  <c:v>223</c:v>
                </c:pt>
                <c:pt idx="15358">
                  <c:v>225</c:v>
                </c:pt>
                <c:pt idx="15359">
                  <c:v>219</c:v>
                </c:pt>
                <c:pt idx="15360">
                  <c:v>230</c:v>
                </c:pt>
                <c:pt idx="15361">
                  <c:v>222</c:v>
                </c:pt>
                <c:pt idx="15362">
                  <c:v>235</c:v>
                </c:pt>
                <c:pt idx="15363">
                  <c:v>226</c:v>
                </c:pt>
                <c:pt idx="15364">
                  <c:v>229</c:v>
                </c:pt>
                <c:pt idx="15365">
                  <c:v>222</c:v>
                </c:pt>
                <c:pt idx="15366">
                  <c:v>223</c:v>
                </c:pt>
                <c:pt idx="15367">
                  <c:v>232</c:v>
                </c:pt>
                <c:pt idx="15368">
                  <c:v>229</c:v>
                </c:pt>
                <c:pt idx="15369">
                  <c:v>224</c:v>
                </c:pt>
                <c:pt idx="15370">
                  <c:v>231</c:v>
                </c:pt>
                <c:pt idx="15371">
                  <c:v>227</c:v>
                </c:pt>
                <c:pt idx="15372">
                  <c:v>228</c:v>
                </c:pt>
                <c:pt idx="15373">
                  <c:v>220</c:v>
                </c:pt>
                <c:pt idx="15374">
                  <c:v>224</c:v>
                </c:pt>
                <c:pt idx="15375">
                  <c:v>214</c:v>
                </c:pt>
                <c:pt idx="15376">
                  <c:v>221</c:v>
                </c:pt>
                <c:pt idx="15377">
                  <c:v>221</c:v>
                </c:pt>
                <c:pt idx="15378">
                  <c:v>211</c:v>
                </c:pt>
                <c:pt idx="15379">
                  <c:v>200</c:v>
                </c:pt>
                <c:pt idx="15380">
                  <c:v>199</c:v>
                </c:pt>
                <c:pt idx="15381">
                  <c:v>198</c:v>
                </c:pt>
                <c:pt idx="15382">
                  <c:v>209</c:v>
                </c:pt>
                <c:pt idx="15383">
                  <c:v>204</c:v>
                </c:pt>
                <c:pt idx="15384">
                  <c:v>203</c:v>
                </c:pt>
                <c:pt idx="15385">
                  <c:v>213</c:v>
                </c:pt>
                <c:pt idx="15386">
                  <c:v>203</c:v>
                </c:pt>
                <c:pt idx="15387">
                  <c:v>219</c:v>
                </c:pt>
                <c:pt idx="15388">
                  <c:v>215</c:v>
                </c:pt>
                <c:pt idx="15389">
                  <c:v>211</c:v>
                </c:pt>
                <c:pt idx="15390">
                  <c:v>209</c:v>
                </c:pt>
                <c:pt idx="15391">
                  <c:v>209</c:v>
                </c:pt>
                <c:pt idx="15392">
                  <c:v>227</c:v>
                </c:pt>
                <c:pt idx="15393">
                  <c:v>215</c:v>
                </c:pt>
                <c:pt idx="15394">
                  <c:v>233</c:v>
                </c:pt>
                <c:pt idx="15395">
                  <c:v>222</c:v>
                </c:pt>
                <c:pt idx="15396">
                  <c:v>223</c:v>
                </c:pt>
                <c:pt idx="15397">
                  <c:v>218</c:v>
                </c:pt>
                <c:pt idx="15398">
                  <c:v>223</c:v>
                </c:pt>
                <c:pt idx="15399">
                  <c:v>220</c:v>
                </c:pt>
                <c:pt idx="15400">
                  <c:v>217</c:v>
                </c:pt>
                <c:pt idx="15401">
                  <c:v>220</c:v>
                </c:pt>
                <c:pt idx="15402">
                  <c:v>220</c:v>
                </c:pt>
                <c:pt idx="15403">
                  <c:v>223</c:v>
                </c:pt>
                <c:pt idx="15404">
                  <c:v>210</c:v>
                </c:pt>
                <c:pt idx="15405">
                  <c:v>216</c:v>
                </c:pt>
                <c:pt idx="15406">
                  <c:v>202</c:v>
                </c:pt>
                <c:pt idx="15407">
                  <c:v>207</c:v>
                </c:pt>
                <c:pt idx="15408">
                  <c:v>216</c:v>
                </c:pt>
                <c:pt idx="15409">
                  <c:v>226</c:v>
                </c:pt>
                <c:pt idx="15410">
                  <c:v>221</c:v>
                </c:pt>
                <c:pt idx="15411">
                  <c:v>240</c:v>
                </c:pt>
                <c:pt idx="15412">
                  <c:v>227</c:v>
                </c:pt>
                <c:pt idx="15413">
                  <c:v>228</c:v>
                </c:pt>
                <c:pt idx="15414">
                  <c:v>234</c:v>
                </c:pt>
                <c:pt idx="15415">
                  <c:v>225</c:v>
                </c:pt>
                <c:pt idx="15416">
                  <c:v>235</c:v>
                </c:pt>
                <c:pt idx="15417">
                  <c:v>224</c:v>
                </c:pt>
                <c:pt idx="15418">
                  <c:v>223</c:v>
                </c:pt>
                <c:pt idx="15419">
                  <c:v>224</c:v>
                </c:pt>
                <c:pt idx="15420">
                  <c:v>218</c:v>
                </c:pt>
                <c:pt idx="15421">
                  <c:v>219</c:v>
                </c:pt>
                <c:pt idx="15422">
                  <c:v>215</c:v>
                </c:pt>
                <c:pt idx="15423">
                  <c:v>217</c:v>
                </c:pt>
                <c:pt idx="15424">
                  <c:v>211</c:v>
                </c:pt>
                <c:pt idx="15425">
                  <c:v>217</c:v>
                </c:pt>
                <c:pt idx="15426">
                  <c:v>230</c:v>
                </c:pt>
                <c:pt idx="15427">
                  <c:v>202</c:v>
                </c:pt>
                <c:pt idx="15428">
                  <c:v>215</c:v>
                </c:pt>
                <c:pt idx="15429">
                  <c:v>208</c:v>
                </c:pt>
                <c:pt idx="15430">
                  <c:v>214</c:v>
                </c:pt>
                <c:pt idx="15431">
                  <c:v>207</c:v>
                </c:pt>
                <c:pt idx="15432">
                  <c:v>195</c:v>
                </c:pt>
                <c:pt idx="15433">
                  <c:v>200</c:v>
                </c:pt>
                <c:pt idx="15434">
                  <c:v>203</c:v>
                </c:pt>
                <c:pt idx="15435">
                  <c:v>200</c:v>
                </c:pt>
                <c:pt idx="15436">
                  <c:v>196</c:v>
                </c:pt>
                <c:pt idx="15437">
                  <c:v>193</c:v>
                </c:pt>
                <c:pt idx="15438">
                  <c:v>198</c:v>
                </c:pt>
                <c:pt idx="15439">
                  <c:v>207</c:v>
                </c:pt>
                <c:pt idx="15440">
                  <c:v>210</c:v>
                </c:pt>
                <c:pt idx="15441">
                  <c:v>204</c:v>
                </c:pt>
                <c:pt idx="15442">
                  <c:v>213</c:v>
                </c:pt>
                <c:pt idx="15443">
                  <c:v>215</c:v>
                </c:pt>
                <c:pt idx="15444">
                  <c:v>199</c:v>
                </c:pt>
                <c:pt idx="15445">
                  <c:v>221</c:v>
                </c:pt>
                <c:pt idx="15446">
                  <c:v>221</c:v>
                </c:pt>
                <c:pt idx="15447">
                  <c:v>217</c:v>
                </c:pt>
                <c:pt idx="15448">
                  <c:v>215</c:v>
                </c:pt>
                <c:pt idx="15449">
                  <c:v>219</c:v>
                </c:pt>
                <c:pt idx="15450">
                  <c:v>221</c:v>
                </c:pt>
                <c:pt idx="15451">
                  <c:v>223</c:v>
                </c:pt>
                <c:pt idx="15452">
                  <c:v>232</c:v>
                </c:pt>
                <c:pt idx="15453">
                  <c:v>234</c:v>
                </c:pt>
                <c:pt idx="15454">
                  <c:v>222</c:v>
                </c:pt>
                <c:pt idx="15455">
                  <c:v>222</c:v>
                </c:pt>
                <c:pt idx="15456">
                  <c:v>215</c:v>
                </c:pt>
                <c:pt idx="15457">
                  <c:v>216</c:v>
                </c:pt>
                <c:pt idx="15458">
                  <c:v>208</c:v>
                </c:pt>
                <c:pt idx="15459">
                  <c:v>201</c:v>
                </c:pt>
                <c:pt idx="15460">
                  <c:v>202</c:v>
                </c:pt>
                <c:pt idx="15461">
                  <c:v>212</c:v>
                </c:pt>
                <c:pt idx="15462">
                  <c:v>217</c:v>
                </c:pt>
                <c:pt idx="15463">
                  <c:v>211</c:v>
                </c:pt>
                <c:pt idx="15464">
                  <c:v>204</c:v>
                </c:pt>
                <c:pt idx="15465">
                  <c:v>205</c:v>
                </c:pt>
                <c:pt idx="15466">
                  <c:v>211</c:v>
                </c:pt>
                <c:pt idx="15467">
                  <c:v>222</c:v>
                </c:pt>
                <c:pt idx="15468">
                  <c:v>206</c:v>
                </c:pt>
                <c:pt idx="15469">
                  <c:v>214</c:v>
                </c:pt>
                <c:pt idx="15470">
                  <c:v>211</c:v>
                </c:pt>
                <c:pt idx="15471">
                  <c:v>224</c:v>
                </c:pt>
                <c:pt idx="15472">
                  <c:v>232</c:v>
                </c:pt>
                <c:pt idx="15473">
                  <c:v>238</c:v>
                </c:pt>
                <c:pt idx="15474">
                  <c:v>229</c:v>
                </c:pt>
                <c:pt idx="15475">
                  <c:v>243</c:v>
                </c:pt>
                <c:pt idx="15476">
                  <c:v>246</c:v>
                </c:pt>
                <c:pt idx="15477">
                  <c:v>240</c:v>
                </c:pt>
                <c:pt idx="15478">
                  <c:v>239</c:v>
                </c:pt>
                <c:pt idx="15479">
                  <c:v>233</c:v>
                </c:pt>
                <c:pt idx="15480">
                  <c:v>221</c:v>
                </c:pt>
                <c:pt idx="15481">
                  <c:v>233</c:v>
                </c:pt>
                <c:pt idx="15482">
                  <c:v>226</c:v>
                </c:pt>
                <c:pt idx="15483">
                  <c:v>222</c:v>
                </c:pt>
                <c:pt idx="15484">
                  <c:v>227</c:v>
                </c:pt>
                <c:pt idx="15485">
                  <c:v>226</c:v>
                </c:pt>
                <c:pt idx="15486">
                  <c:v>224</c:v>
                </c:pt>
                <c:pt idx="15487">
                  <c:v>208</c:v>
                </c:pt>
                <c:pt idx="15488">
                  <c:v>235</c:v>
                </c:pt>
                <c:pt idx="15489">
                  <c:v>227</c:v>
                </c:pt>
                <c:pt idx="15490">
                  <c:v>208</c:v>
                </c:pt>
                <c:pt idx="15491">
                  <c:v>211</c:v>
                </c:pt>
                <c:pt idx="15492">
                  <c:v>212</c:v>
                </c:pt>
                <c:pt idx="15493">
                  <c:v>212</c:v>
                </c:pt>
                <c:pt idx="15494">
                  <c:v>204</c:v>
                </c:pt>
                <c:pt idx="15495">
                  <c:v>205</c:v>
                </c:pt>
                <c:pt idx="15496">
                  <c:v>214</c:v>
                </c:pt>
                <c:pt idx="15497">
                  <c:v>220</c:v>
                </c:pt>
                <c:pt idx="15498">
                  <c:v>208</c:v>
                </c:pt>
                <c:pt idx="15499">
                  <c:v>207</c:v>
                </c:pt>
                <c:pt idx="15500">
                  <c:v>218</c:v>
                </c:pt>
                <c:pt idx="15501">
                  <c:v>215</c:v>
                </c:pt>
                <c:pt idx="15502">
                  <c:v>211</c:v>
                </c:pt>
                <c:pt idx="15503">
                  <c:v>212</c:v>
                </c:pt>
                <c:pt idx="15504">
                  <c:v>219</c:v>
                </c:pt>
                <c:pt idx="15505">
                  <c:v>217</c:v>
                </c:pt>
                <c:pt idx="15506">
                  <c:v>200</c:v>
                </c:pt>
                <c:pt idx="15507">
                  <c:v>210</c:v>
                </c:pt>
                <c:pt idx="15508">
                  <c:v>219</c:v>
                </c:pt>
                <c:pt idx="15509">
                  <c:v>205</c:v>
                </c:pt>
                <c:pt idx="15510">
                  <c:v>204</c:v>
                </c:pt>
                <c:pt idx="15511">
                  <c:v>208</c:v>
                </c:pt>
                <c:pt idx="15512">
                  <c:v>208</c:v>
                </c:pt>
                <c:pt idx="15513">
                  <c:v>217</c:v>
                </c:pt>
                <c:pt idx="15514">
                  <c:v>206</c:v>
                </c:pt>
                <c:pt idx="15515">
                  <c:v>217</c:v>
                </c:pt>
                <c:pt idx="15516">
                  <c:v>214</c:v>
                </c:pt>
                <c:pt idx="15517">
                  <c:v>202</c:v>
                </c:pt>
                <c:pt idx="15518">
                  <c:v>194</c:v>
                </c:pt>
                <c:pt idx="15519">
                  <c:v>198</c:v>
                </c:pt>
                <c:pt idx="15520">
                  <c:v>197</c:v>
                </c:pt>
                <c:pt idx="15521">
                  <c:v>213</c:v>
                </c:pt>
                <c:pt idx="15522">
                  <c:v>199</c:v>
                </c:pt>
                <c:pt idx="15523">
                  <c:v>215</c:v>
                </c:pt>
                <c:pt idx="15524">
                  <c:v>214</c:v>
                </c:pt>
                <c:pt idx="15525">
                  <c:v>201</c:v>
                </c:pt>
                <c:pt idx="15526">
                  <c:v>206</c:v>
                </c:pt>
                <c:pt idx="15527">
                  <c:v>220</c:v>
                </c:pt>
                <c:pt idx="15528">
                  <c:v>205</c:v>
                </c:pt>
                <c:pt idx="15529">
                  <c:v>194</c:v>
                </c:pt>
                <c:pt idx="15530">
                  <c:v>205</c:v>
                </c:pt>
                <c:pt idx="15531">
                  <c:v>208</c:v>
                </c:pt>
                <c:pt idx="15532">
                  <c:v>204</c:v>
                </c:pt>
                <c:pt idx="15533">
                  <c:v>203</c:v>
                </c:pt>
                <c:pt idx="15534">
                  <c:v>204</c:v>
                </c:pt>
                <c:pt idx="15535">
                  <c:v>213</c:v>
                </c:pt>
                <c:pt idx="15536">
                  <c:v>221</c:v>
                </c:pt>
                <c:pt idx="15537">
                  <c:v>210</c:v>
                </c:pt>
                <c:pt idx="15538">
                  <c:v>204</c:v>
                </c:pt>
                <c:pt idx="15539">
                  <c:v>215</c:v>
                </c:pt>
                <c:pt idx="15540">
                  <c:v>206</c:v>
                </c:pt>
                <c:pt idx="15541">
                  <c:v>215</c:v>
                </c:pt>
                <c:pt idx="15542">
                  <c:v>208</c:v>
                </c:pt>
                <c:pt idx="15543">
                  <c:v>203</c:v>
                </c:pt>
                <c:pt idx="15544">
                  <c:v>211</c:v>
                </c:pt>
                <c:pt idx="15545">
                  <c:v>217</c:v>
                </c:pt>
                <c:pt idx="15546">
                  <c:v>207</c:v>
                </c:pt>
                <c:pt idx="15547">
                  <c:v>224</c:v>
                </c:pt>
                <c:pt idx="15548">
                  <c:v>213</c:v>
                </c:pt>
                <c:pt idx="15549">
                  <c:v>214</c:v>
                </c:pt>
                <c:pt idx="15550">
                  <c:v>212</c:v>
                </c:pt>
                <c:pt idx="15551">
                  <c:v>228</c:v>
                </c:pt>
                <c:pt idx="15552">
                  <c:v>211</c:v>
                </c:pt>
                <c:pt idx="15553">
                  <c:v>218</c:v>
                </c:pt>
                <c:pt idx="15554">
                  <c:v>224</c:v>
                </c:pt>
                <c:pt idx="15555">
                  <c:v>222</c:v>
                </c:pt>
                <c:pt idx="15556">
                  <c:v>221</c:v>
                </c:pt>
                <c:pt idx="15557">
                  <c:v>225</c:v>
                </c:pt>
                <c:pt idx="15558">
                  <c:v>220</c:v>
                </c:pt>
                <c:pt idx="15559">
                  <c:v>231</c:v>
                </c:pt>
                <c:pt idx="15560">
                  <c:v>229</c:v>
                </c:pt>
                <c:pt idx="15561">
                  <c:v>224</c:v>
                </c:pt>
                <c:pt idx="15562">
                  <c:v>219</c:v>
                </c:pt>
                <c:pt idx="15563">
                  <c:v>202</c:v>
                </c:pt>
                <c:pt idx="15564">
                  <c:v>204</c:v>
                </c:pt>
                <c:pt idx="15565">
                  <c:v>219</c:v>
                </c:pt>
                <c:pt idx="15566">
                  <c:v>212</c:v>
                </c:pt>
                <c:pt idx="15567">
                  <c:v>214</c:v>
                </c:pt>
                <c:pt idx="15568">
                  <c:v>212</c:v>
                </c:pt>
                <c:pt idx="15569">
                  <c:v>217</c:v>
                </c:pt>
                <c:pt idx="15570">
                  <c:v>212</c:v>
                </c:pt>
                <c:pt idx="15571">
                  <c:v>212</c:v>
                </c:pt>
                <c:pt idx="15572">
                  <c:v>213</c:v>
                </c:pt>
                <c:pt idx="15573">
                  <c:v>201</c:v>
                </c:pt>
                <c:pt idx="15574">
                  <c:v>203</c:v>
                </c:pt>
                <c:pt idx="15575">
                  <c:v>207</c:v>
                </c:pt>
                <c:pt idx="15576">
                  <c:v>207</c:v>
                </c:pt>
                <c:pt idx="15577">
                  <c:v>207</c:v>
                </c:pt>
                <c:pt idx="15578">
                  <c:v>208</c:v>
                </c:pt>
                <c:pt idx="15579">
                  <c:v>209</c:v>
                </c:pt>
                <c:pt idx="15580">
                  <c:v>201</c:v>
                </c:pt>
                <c:pt idx="15581">
                  <c:v>219</c:v>
                </c:pt>
                <c:pt idx="15582">
                  <c:v>219</c:v>
                </c:pt>
                <c:pt idx="15583">
                  <c:v>218</c:v>
                </c:pt>
                <c:pt idx="15584">
                  <c:v>214</c:v>
                </c:pt>
                <c:pt idx="15585">
                  <c:v>207</c:v>
                </c:pt>
                <c:pt idx="15586">
                  <c:v>232</c:v>
                </c:pt>
                <c:pt idx="15587">
                  <c:v>225</c:v>
                </c:pt>
                <c:pt idx="15588">
                  <c:v>220</c:v>
                </c:pt>
                <c:pt idx="15589">
                  <c:v>227</c:v>
                </c:pt>
                <c:pt idx="15590">
                  <c:v>226</c:v>
                </c:pt>
                <c:pt idx="15591">
                  <c:v>220</c:v>
                </c:pt>
                <c:pt idx="15592">
                  <c:v>228</c:v>
                </c:pt>
                <c:pt idx="15593">
                  <c:v>218</c:v>
                </c:pt>
                <c:pt idx="15594">
                  <c:v>223</c:v>
                </c:pt>
                <c:pt idx="15595">
                  <c:v>223</c:v>
                </c:pt>
                <c:pt idx="15596">
                  <c:v>225</c:v>
                </c:pt>
                <c:pt idx="15597">
                  <c:v>215</c:v>
                </c:pt>
                <c:pt idx="15598">
                  <c:v>218</c:v>
                </c:pt>
                <c:pt idx="15599">
                  <c:v>223</c:v>
                </c:pt>
                <c:pt idx="15600">
                  <c:v>213</c:v>
                </c:pt>
                <c:pt idx="15601">
                  <c:v>215</c:v>
                </c:pt>
                <c:pt idx="15602">
                  <c:v>214</c:v>
                </c:pt>
                <c:pt idx="15603">
                  <c:v>204</c:v>
                </c:pt>
                <c:pt idx="15604">
                  <c:v>217</c:v>
                </c:pt>
                <c:pt idx="15605">
                  <c:v>213</c:v>
                </c:pt>
                <c:pt idx="15606">
                  <c:v>212</c:v>
                </c:pt>
                <c:pt idx="15607">
                  <c:v>213</c:v>
                </c:pt>
                <c:pt idx="15608">
                  <c:v>213</c:v>
                </c:pt>
                <c:pt idx="15609">
                  <c:v>226</c:v>
                </c:pt>
                <c:pt idx="15610">
                  <c:v>221</c:v>
                </c:pt>
                <c:pt idx="15611">
                  <c:v>224</c:v>
                </c:pt>
                <c:pt idx="15612">
                  <c:v>225</c:v>
                </c:pt>
                <c:pt idx="15613">
                  <c:v>226</c:v>
                </c:pt>
                <c:pt idx="15614">
                  <c:v>237</c:v>
                </c:pt>
                <c:pt idx="15615">
                  <c:v>244</c:v>
                </c:pt>
                <c:pt idx="15616">
                  <c:v>228</c:v>
                </c:pt>
                <c:pt idx="15617">
                  <c:v>241</c:v>
                </c:pt>
                <c:pt idx="15618">
                  <c:v>241</c:v>
                </c:pt>
                <c:pt idx="15619">
                  <c:v>235</c:v>
                </c:pt>
                <c:pt idx="15620">
                  <c:v>236</c:v>
                </c:pt>
                <c:pt idx="15621">
                  <c:v>229</c:v>
                </c:pt>
                <c:pt idx="15622">
                  <c:v>230</c:v>
                </c:pt>
                <c:pt idx="15623">
                  <c:v>220</c:v>
                </c:pt>
                <c:pt idx="15624">
                  <c:v>212</c:v>
                </c:pt>
                <c:pt idx="15625">
                  <c:v>220</c:v>
                </c:pt>
                <c:pt idx="15626">
                  <c:v>233</c:v>
                </c:pt>
                <c:pt idx="15627">
                  <c:v>210</c:v>
                </c:pt>
                <c:pt idx="15628">
                  <c:v>219</c:v>
                </c:pt>
                <c:pt idx="15629">
                  <c:v>229</c:v>
                </c:pt>
                <c:pt idx="15630">
                  <c:v>231</c:v>
                </c:pt>
                <c:pt idx="15631">
                  <c:v>224</c:v>
                </c:pt>
                <c:pt idx="15632">
                  <c:v>223</c:v>
                </c:pt>
                <c:pt idx="15633">
                  <c:v>233</c:v>
                </c:pt>
                <c:pt idx="15634">
                  <c:v>228</c:v>
                </c:pt>
                <c:pt idx="15635">
                  <c:v>225</c:v>
                </c:pt>
                <c:pt idx="15636">
                  <c:v>223</c:v>
                </c:pt>
                <c:pt idx="15637">
                  <c:v>231</c:v>
                </c:pt>
                <c:pt idx="15638">
                  <c:v>218</c:v>
                </c:pt>
                <c:pt idx="15639">
                  <c:v>228</c:v>
                </c:pt>
                <c:pt idx="15640">
                  <c:v>236</c:v>
                </c:pt>
                <c:pt idx="15641">
                  <c:v>220</c:v>
                </c:pt>
                <c:pt idx="15642">
                  <c:v>233</c:v>
                </c:pt>
                <c:pt idx="15643">
                  <c:v>223</c:v>
                </c:pt>
                <c:pt idx="15644">
                  <c:v>219</c:v>
                </c:pt>
                <c:pt idx="15645">
                  <c:v>223</c:v>
                </c:pt>
                <c:pt idx="15646">
                  <c:v>225</c:v>
                </c:pt>
                <c:pt idx="15647">
                  <c:v>229</c:v>
                </c:pt>
                <c:pt idx="15648">
                  <c:v>231</c:v>
                </c:pt>
                <c:pt idx="15649">
                  <c:v>234</c:v>
                </c:pt>
                <c:pt idx="15650">
                  <c:v>239</c:v>
                </c:pt>
                <c:pt idx="15651">
                  <c:v>235</c:v>
                </c:pt>
                <c:pt idx="15652">
                  <c:v>236</c:v>
                </c:pt>
                <c:pt idx="15653">
                  <c:v>227</c:v>
                </c:pt>
                <c:pt idx="15654">
                  <c:v>214</c:v>
                </c:pt>
                <c:pt idx="15655">
                  <c:v>217</c:v>
                </c:pt>
                <c:pt idx="15656">
                  <c:v>232</c:v>
                </c:pt>
                <c:pt idx="15657">
                  <c:v>239</c:v>
                </c:pt>
                <c:pt idx="15658">
                  <c:v>228</c:v>
                </c:pt>
                <c:pt idx="15659">
                  <c:v>211</c:v>
                </c:pt>
                <c:pt idx="15660">
                  <c:v>211</c:v>
                </c:pt>
                <c:pt idx="15661">
                  <c:v>205</c:v>
                </c:pt>
                <c:pt idx="15662">
                  <c:v>214</c:v>
                </c:pt>
                <c:pt idx="15663">
                  <c:v>215</c:v>
                </c:pt>
                <c:pt idx="15664">
                  <c:v>210</c:v>
                </c:pt>
                <c:pt idx="15665">
                  <c:v>207</c:v>
                </c:pt>
                <c:pt idx="15666">
                  <c:v>214</c:v>
                </c:pt>
                <c:pt idx="15667">
                  <c:v>211</c:v>
                </c:pt>
                <c:pt idx="15668">
                  <c:v>223</c:v>
                </c:pt>
                <c:pt idx="15669">
                  <c:v>222</c:v>
                </c:pt>
                <c:pt idx="15670">
                  <c:v>221</c:v>
                </c:pt>
                <c:pt idx="15671">
                  <c:v>218</c:v>
                </c:pt>
                <c:pt idx="15672">
                  <c:v>219</c:v>
                </c:pt>
                <c:pt idx="15673">
                  <c:v>210</c:v>
                </c:pt>
                <c:pt idx="15674">
                  <c:v>234</c:v>
                </c:pt>
                <c:pt idx="15675">
                  <c:v>238</c:v>
                </c:pt>
                <c:pt idx="15676">
                  <c:v>230</c:v>
                </c:pt>
                <c:pt idx="15677">
                  <c:v>218</c:v>
                </c:pt>
                <c:pt idx="15678">
                  <c:v>228</c:v>
                </c:pt>
                <c:pt idx="15679">
                  <c:v>220</c:v>
                </c:pt>
                <c:pt idx="15680">
                  <c:v>224</c:v>
                </c:pt>
                <c:pt idx="15681">
                  <c:v>229</c:v>
                </c:pt>
                <c:pt idx="15682">
                  <c:v>230</c:v>
                </c:pt>
                <c:pt idx="15683">
                  <c:v>224</c:v>
                </c:pt>
                <c:pt idx="15684">
                  <c:v>218</c:v>
                </c:pt>
                <c:pt idx="15685">
                  <c:v>212</c:v>
                </c:pt>
                <c:pt idx="15686">
                  <c:v>231</c:v>
                </c:pt>
                <c:pt idx="15687">
                  <c:v>224</c:v>
                </c:pt>
                <c:pt idx="15688">
                  <c:v>213</c:v>
                </c:pt>
                <c:pt idx="15689">
                  <c:v>214</c:v>
                </c:pt>
                <c:pt idx="15690">
                  <c:v>215</c:v>
                </c:pt>
                <c:pt idx="15691">
                  <c:v>217</c:v>
                </c:pt>
                <c:pt idx="15692">
                  <c:v>221</c:v>
                </c:pt>
                <c:pt idx="15693">
                  <c:v>227</c:v>
                </c:pt>
                <c:pt idx="15694">
                  <c:v>223</c:v>
                </c:pt>
                <c:pt idx="15695">
                  <c:v>213</c:v>
                </c:pt>
                <c:pt idx="15696">
                  <c:v>207</c:v>
                </c:pt>
                <c:pt idx="15697">
                  <c:v>221</c:v>
                </c:pt>
                <c:pt idx="15698">
                  <c:v>231</c:v>
                </c:pt>
                <c:pt idx="15699">
                  <c:v>221</c:v>
                </c:pt>
                <c:pt idx="15700">
                  <c:v>206</c:v>
                </c:pt>
                <c:pt idx="15701">
                  <c:v>213</c:v>
                </c:pt>
                <c:pt idx="15702">
                  <c:v>224</c:v>
                </c:pt>
                <c:pt idx="15703">
                  <c:v>223</c:v>
                </c:pt>
                <c:pt idx="15704">
                  <c:v>221</c:v>
                </c:pt>
                <c:pt idx="15705">
                  <c:v>220</c:v>
                </c:pt>
                <c:pt idx="15706">
                  <c:v>215</c:v>
                </c:pt>
                <c:pt idx="15707">
                  <c:v>224</c:v>
                </c:pt>
                <c:pt idx="15708">
                  <c:v>232</c:v>
                </c:pt>
                <c:pt idx="15709">
                  <c:v>226</c:v>
                </c:pt>
                <c:pt idx="15710">
                  <c:v>238</c:v>
                </c:pt>
                <c:pt idx="15711">
                  <c:v>245</c:v>
                </c:pt>
                <c:pt idx="15712">
                  <c:v>239</c:v>
                </c:pt>
                <c:pt idx="15713">
                  <c:v>242</c:v>
                </c:pt>
                <c:pt idx="15714">
                  <c:v>234</c:v>
                </c:pt>
                <c:pt idx="15715">
                  <c:v>233</c:v>
                </c:pt>
                <c:pt idx="15716">
                  <c:v>238</c:v>
                </c:pt>
                <c:pt idx="15717">
                  <c:v>240</c:v>
                </c:pt>
                <c:pt idx="15718">
                  <c:v>227</c:v>
                </c:pt>
                <c:pt idx="15719">
                  <c:v>226</c:v>
                </c:pt>
                <c:pt idx="15720">
                  <c:v>224</c:v>
                </c:pt>
                <c:pt idx="15721">
                  <c:v>211</c:v>
                </c:pt>
                <c:pt idx="15722">
                  <c:v>228</c:v>
                </c:pt>
                <c:pt idx="15723">
                  <c:v>221</c:v>
                </c:pt>
                <c:pt idx="15724">
                  <c:v>229</c:v>
                </c:pt>
                <c:pt idx="15725">
                  <c:v>230</c:v>
                </c:pt>
                <c:pt idx="15726">
                  <c:v>229</c:v>
                </c:pt>
                <c:pt idx="15727">
                  <c:v>219</c:v>
                </c:pt>
                <c:pt idx="15728">
                  <c:v>235</c:v>
                </c:pt>
                <c:pt idx="15729">
                  <c:v>225</c:v>
                </c:pt>
                <c:pt idx="15730">
                  <c:v>245</c:v>
                </c:pt>
                <c:pt idx="15731">
                  <c:v>243</c:v>
                </c:pt>
                <c:pt idx="15732">
                  <c:v>237</c:v>
                </c:pt>
                <c:pt idx="15733">
                  <c:v>231</c:v>
                </c:pt>
                <c:pt idx="15734">
                  <c:v>227</c:v>
                </c:pt>
                <c:pt idx="15735">
                  <c:v>232</c:v>
                </c:pt>
                <c:pt idx="15736">
                  <c:v>235</c:v>
                </c:pt>
                <c:pt idx="15737">
                  <c:v>251</c:v>
                </c:pt>
                <c:pt idx="15738">
                  <c:v>253</c:v>
                </c:pt>
                <c:pt idx="15739">
                  <c:v>245</c:v>
                </c:pt>
                <c:pt idx="15740">
                  <c:v>248</c:v>
                </c:pt>
                <c:pt idx="15741">
                  <c:v>232</c:v>
                </c:pt>
                <c:pt idx="15742">
                  <c:v>230</c:v>
                </c:pt>
                <c:pt idx="15743">
                  <c:v>236</c:v>
                </c:pt>
                <c:pt idx="15744">
                  <c:v>242</c:v>
                </c:pt>
                <c:pt idx="15745">
                  <c:v>237</c:v>
                </c:pt>
                <c:pt idx="15746">
                  <c:v>240</c:v>
                </c:pt>
                <c:pt idx="15747">
                  <c:v>252</c:v>
                </c:pt>
                <c:pt idx="15748">
                  <c:v>245</c:v>
                </c:pt>
                <c:pt idx="15749">
                  <c:v>237</c:v>
                </c:pt>
                <c:pt idx="15750">
                  <c:v>231</c:v>
                </c:pt>
                <c:pt idx="15751">
                  <c:v>239</c:v>
                </c:pt>
                <c:pt idx="15752">
                  <c:v>221</c:v>
                </c:pt>
                <c:pt idx="15753">
                  <c:v>232</c:v>
                </c:pt>
                <c:pt idx="15754">
                  <c:v>229</c:v>
                </c:pt>
                <c:pt idx="15755">
                  <c:v>235</c:v>
                </c:pt>
                <c:pt idx="15756">
                  <c:v>226</c:v>
                </c:pt>
                <c:pt idx="15757">
                  <c:v>236</c:v>
                </c:pt>
                <c:pt idx="15758">
                  <c:v>241</c:v>
                </c:pt>
                <c:pt idx="15759">
                  <c:v>236</c:v>
                </c:pt>
                <c:pt idx="15760">
                  <c:v>245</c:v>
                </c:pt>
                <c:pt idx="15761">
                  <c:v>241</c:v>
                </c:pt>
                <c:pt idx="15762">
                  <c:v>236</c:v>
                </c:pt>
                <c:pt idx="15763">
                  <c:v>236</c:v>
                </c:pt>
                <c:pt idx="15764">
                  <c:v>232</c:v>
                </c:pt>
                <c:pt idx="15765">
                  <c:v>228</c:v>
                </c:pt>
                <c:pt idx="15766">
                  <c:v>235</c:v>
                </c:pt>
                <c:pt idx="15767">
                  <c:v>239</c:v>
                </c:pt>
                <c:pt idx="15768">
                  <c:v>232</c:v>
                </c:pt>
                <c:pt idx="15769">
                  <c:v>238</c:v>
                </c:pt>
                <c:pt idx="15770">
                  <c:v>231</c:v>
                </c:pt>
                <c:pt idx="15771">
                  <c:v>230</c:v>
                </c:pt>
                <c:pt idx="15772">
                  <c:v>228</c:v>
                </c:pt>
                <c:pt idx="15773">
                  <c:v>227</c:v>
                </c:pt>
                <c:pt idx="15774">
                  <c:v>232</c:v>
                </c:pt>
                <c:pt idx="15775">
                  <c:v>231</c:v>
                </c:pt>
                <c:pt idx="15776">
                  <c:v>236</c:v>
                </c:pt>
                <c:pt idx="15777">
                  <c:v>221</c:v>
                </c:pt>
                <c:pt idx="15778">
                  <c:v>218</c:v>
                </c:pt>
                <c:pt idx="15779">
                  <c:v>216</c:v>
                </c:pt>
                <c:pt idx="15780">
                  <c:v>236</c:v>
                </c:pt>
                <c:pt idx="15781">
                  <c:v>234</c:v>
                </c:pt>
                <c:pt idx="15782">
                  <c:v>229</c:v>
                </c:pt>
                <c:pt idx="15783">
                  <c:v>233</c:v>
                </c:pt>
                <c:pt idx="15784">
                  <c:v>223</c:v>
                </c:pt>
                <c:pt idx="15785">
                  <c:v>225</c:v>
                </c:pt>
                <c:pt idx="15786">
                  <c:v>237</c:v>
                </c:pt>
                <c:pt idx="15787">
                  <c:v>243</c:v>
                </c:pt>
                <c:pt idx="15788">
                  <c:v>235</c:v>
                </c:pt>
                <c:pt idx="15789">
                  <c:v>239</c:v>
                </c:pt>
                <c:pt idx="15790">
                  <c:v>225</c:v>
                </c:pt>
                <c:pt idx="15791">
                  <c:v>226</c:v>
                </c:pt>
                <c:pt idx="15792">
                  <c:v>230</c:v>
                </c:pt>
                <c:pt idx="15793">
                  <c:v>227</c:v>
                </c:pt>
                <c:pt idx="15794">
                  <c:v>216</c:v>
                </c:pt>
                <c:pt idx="15795">
                  <c:v>218</c:v>
                </c:pt>
                <c:pt idx="15796">
                  <c:v>216</c:v>
                </c:pt>
                <c:pt idx="15797">
                  <c:v>207</c:v>
                </c:pt>
                <c:pt idx="15798">
                  <c:v>214</c:v>
                </c:pt>
                <c:pt idx="15799">
                  <c:v>219</c:v>
                </c:pt>
                <c:pt idx="15800">
                  <c:v>223</c:v>
                </c:pt>
                <c:pt idx="15801">
                  <c:v>215</c:v>
                </c:pt>
                <c:pt idx="15802">
                  <c:v>208</c:v>
                </c:pt>
                <c:pt idx="15803">
                  <c:v>222</c:v>
                </c:pt>
                <c:pt idx="15804">
                  <c:v>218</c:v>
                </c:pt>
                <c:pt idx="15805">
                  <c:v>210</c:v>
                </c:pt>
                <c:pt idx="15806">
                  <c:v>209</c:v>
                </c:pt>
                <c:pt idx="15807">
                  <c:v>211</c:v>
                </c:pt>
                <c:pt idx="15808">
                  <c:v>214</c:v>
                </c:pt>
                <c:pt idx="15809">
                  <c:v>216</c:v>
                </c:pt>
                <c:pt idx="15810">
                  <c:v>220</c:v>
                </c:pt>
                <c:pt idx="15811">
                  <c:v>225</c:v>
                </c:pt>
                <c:pt idx="15812">
                  <c:v>220</c:v>
                </c:pt>
                <c:pt idx="15813">
                  <c:v>227</c:v>
                </c:pt>
                <c:pt idx="15814">
                  <c:v>218</c:v>
                </c:pt>
                <c:pt idx="15815">
                  <c:v>218</c:v>
                </c:pt>
                <c:pt idx="15816">
                  <c:v>226</c:v>
                </c:pt>
                <c:pt idx="15817">
                  <c:v>223</c:v>
                </c:pt>
                <c:pt idx="15818">
                  <c:v>207</c:v>
                </c:pt>
                <c:pt idx="15819">
                  <c:v>209</c:v>
                </c:pt>
                <c:pt idx="15820">
                  <c:v>207</c:v>
                </c:pt>
                <c:pt idx="15821">
                  <c:v>205</c:v>
                </c:pt>
                <c:pt idx="15822">
                  <c:v>204</c:v>
                </c:pt>
                <c:pt idx="15823">
                  <c:v>219</c:v>
                </c:pt>
                <c:pt idx="15824">
                  <c:v>210</c:v>
                </c:pt>
                <c:pt idx="15825">
                  <c:v>212</c:v>
                </c:pt>
                <c:pt idx="15826">
                  <c:v>226</c:v>
                </c:pt>
                <c:pt idx="15827">
                  <c:v>230</c:v>
                </c:pt>
                <c:pt idx="15828">
                  <c:v>216</c:v>
                </c:pt>
                <c:pt idx="15829">
                  <c:v>226</c:v>
                </c:pt>
                <c:pt idx="15830">
                  <c:v>213</c:v>
                </c:pt>
                <c:pt idx="15831">
                  <c:v>218</c:v>
                </c:pt>
                <c:pt idx="15832">
                  <c:v>219</c:v>
                </c:pt>
                <c:pt idx="15833">
                  <c:v>219</c:v>
                </c:pt>
                <c:pt idx="15834">
                  <c:v>220</c:v>
                </c:pt>
                <c:pt idx="15835">
                  <c:v>224</c:v>
                </c:pt>
                <c:pt idx="15836">
                  <c:v>219</c:v>
                </c:pt>
                <c:pt idx="15837">
                  <c:v>219</c:v>
                </c:pt>
                <c:pt idx="15838">
                  <c:v>219</c:v>
                </c:pt>
                <c:pt idx="15839">
                  <c:v>228</c:v>
                </c:pt>
                <c:pt idx="15840">
                  <c:v>228</c:v>
                </c:pt>
                <c:pt idx="15841">
                  <c:v>225</c:v>
                </c:pt>
                <c:pt idx="15842">
                  <c:v>215</c:v>
                </c:pt>
                <c:pt idx="15843">
                  <c:v>209</c:v>
                </c:pt>
                <c:pt idx="15844">
                  <c:v>213</c:v>
                </c:pt>
                <c:pt idx="15845">
                  <c:v>222</c:v>
                </c:pt>
                <c:pt idx="15846">
                  <c:v>208</c:v>
                </c:pt>
                <c:pt idx="15847">
                  <c:v>211</c:v>
                </c:pt>
                <c:pt idx="15848">
                  <c:v>207</c:v>
                </c:pt>
                <c:pt idx="15849">
                  <c:v>216</c:v>
                </c:pt>
                <c:pt idx="15850">
                  <c:v>199</c:v>
                </c:pt>
                <c:pt idx="15851">
                  <c:v>222</c:v>
                </c:pt>
                <c:pt idx="15852">
                  <c:v>234</c:v>
                </c:pt>
                <c:pt idx="15853">
                  <c:v>234</c:v>
                </c:pt>
                <c:pt idx="15854">
                  <c:v>224</c:v>
                </c:pt>
                <c:pt idx="15855">
                  <c:v>223</c:v>
                </c:pt>
                <c:pt idx="15856">
                  <c:v>224</c:v>
                </c:pt>
                <c:pt idx="15857">
                  <c:v>215</c:v>
                </c:pt>
                <c:pt idx="15858">
                  <c:v>227</c:v>
                </c:pt>
                <c:pt idx="15859">
                  <c:v>215</c:v>
                </c:pt>
                <c:pt idx="15860">
                  <c:v>217</c:v>
                </c:pt>
                <c:pt idx="15861">
                  <c:v>230</c:v>
                </c:pt>
                <c:pt idx="15862">
                  <c:v>232</c:v>
                </c:pt>
                <c:pt idx="15863">
                  <c:v>226</c:v>
                </c:pt>
                <c:pt idx="15864">
                  <c:v>214</c:v>
                </c:pt>
                <c:pt idx="15865">
                  <c:v>221</c:v>
                </c:pt>
                <c:pt idx="15866">
                  <c:v>218</c:v>
                </c:pt>
                <c:pt idx="15867">
                  <c:v>212</c:v>
                </c:pt>
                <c:pt idx="15868">
                  <c:v>218</c:v>
                </c:pt>
                <c:pt idx="15869">
                  <c:v>219</c:v>
                </c:pt>
                <c:pt idx="15870">
                  <c:v>224</c:v>
                </c:pt>
                <c:pt idx="15871">
                  <c:v>224</c:v>
                </c:pt>
                <c:pt idx="15872">
                  <c:v>237</c:v>
                </c:pt>
                <c:pt idx="15873">
                  <c:v>232</c:v>
                </c:pt>
                <c:pt idx="15874">
                  <c:v>224</c:v>
                </c:pt>
                <c:pt idx="15875">
                  <c:v>213</c:v>
                </c:pt>
                <c:pt idx="15876">
                  <c:v>212</c:v>
                </c:pt>
                <c:pt idx="15877">
                  <c:v>224</c:v>
                </c:pt>
                <c:pt idx="15878">
                  <c:v>212</c:v>
                </c:pt>
                <c:pt idx="15879">
                  <c:v>222</c:v>
                </c:pt>
                <c:pt idx="15880">
                  <c:v>207</c:v>
                </c:pt>
                <c:pt idx="15881">
                  <c:v>222</c:v>
                </c:pt>
                <c:pt idx="15882">
                  <c:v>224</c:v>
                </c:pt>
                <c:pt idx="15883">
                  <c:v>226</c:v>
                </c:pt>
                <c:pt idx="15884">
                  <c:v>224</c:v>
                </c:pt>
                <c:pt idx="15885">
                  <c:v>228</c:v>
                </c:pt>
                <c:pt idx="15886">
                  <c:v>231</c:v>
                </c:pt>
                <c:pt idx="15887">
                  <c:v>230</c:v>
                </c:pt>
                <c:pt idx="15888">
                  <c:v>227</c:v>
                </c:pt>
                <c:pt idx="15889">
                  <c:v>225</c:v>
                </c:pt>
                <c:pt idx="15890">
                  <c:v>231</c:v>
                </c:pt>
                <c:pt idx="15891">
                  <c:v>228</c:v>
                </c:pt>
                <c:pt idx="15892">
                  <c:v>222</c:v>
                </c:pt>
                <c:pt idx="15893">
                  <c:v>226</c:v>
                </c:pt>
                <c:pt idx="15894">
                  <c:v>225</c:v>
                </c:pt>
                <c:pt idx="15895">
                  <c:v>219</c:v>
                </c:pt>
                <c:pt idx="15896">
                  <c:v>218</c:v>
                </c:pt>
                <c:pt idx="15897">
                  <c:v>220</c:v>
                </c:pt>
                <c:pt idx="15898">
                  <c:v>230</c:v>
                </c:pt>
                <c:pt idx="15899">
                  <c:v>224</c:v>
                </c:pt>
                <c:pt idx="15900">
                  <c:v>220</c:v>
                </c:pt>
                <c:pt idx="15901">
                  <c:v>234</c:v>
                </c:pt>
                <c:pt idx="15902">
                  <c:v>223</c:v>
                </c:pt>
                <c:pt idx="15903">
                  <c:v>230</c:v>
                </c:pt>
                <c:pt idx="15904">
                  <c:v>237</c:v>
                </c:pt>
                <c:pt idx="15905">
                  <c:v>220</c:v>
                </c:pt>
                <c:pt idx="15906">
                  <c:v>221</c:v>
                </c:pt>
                <c:pt idx="15907">
                  <c:v>230</c:v>
                </c:pt>
                <c:pt idx="15908">
                  <c:v>226</c:v>
                </c:pt>
                <c:pt idx="15909">
                  <c:v>224</c:v>
                </c:pt>
                <c:pt idx="15910">
                  <c:v>216</c:v>
                </c:pt>
                <c:pt idx="15911">
                  <c:v>207</c:v>
                </c:pt>
                <c:pt idx="15912">
                  <c:v>214</c:v>
                </c:pt>
                <c:pt idx="15913">
                  <c:v>221</c:v>
                </c:pt>
                <c:pt idx="15914">
                  <c:v>225</c:v>
                </c:pt>
                <c:pt idx="15915">
                  <c:v>218</c:v>
                </c:pt>
                <c:pt idx="15916">
                  <c:v>217</c:v>
                </c:pt>
                <c:pt idx="15917">
                  <c:v>214</c:v>
                </c:pt>
                <c:pt idx="15918">
                  <c:v>213</c:v>
                </c:pt>
                <c:pt idx="15919">
                  <c:v>212</c:v>
                </c:pt>
                <c:pt idx="15920">
                  <c:v>223</c:v>
                </c:pt>
                <c:pt idx="15921">
                  <c:v>214</c:v>
                </c:pt>
                <c:pt idx="15922">
                  <c:v>221</c:v>
                </c:pt>
                <c:pt idx="15923">
                  <c:v>209</c:v>
                </c:pt>
                <c:pt idx="15924">
                  <c:v>226</c:v>
                </c:pt>
                <c:pt idx="15925">
                  <c:v>221</c:v>
                </c:pt>
                <c:pt idx="15926">
                  <c:v>221</c:v>
                </c:pt>
                <c:pt idx="15927">
                  <c:v>215</c:v>
                </c:pt>
                <c:pt idx="15928">
                  <c:v>218</c:v>
                </c:pt>
                <c:pt idx="15929">
                  <c:v>219</c:v>
                </c:pt>
                <c:pt idx="15930">
                  <c:v>224</c:v>
                </c:pt>
                <c:pt idx="15931">
                  <c:v>235</c:v>
                </c:pt>
                <c:pt idx="15932">
                  <c:v>220</c:v>
                </c:pt>
                <c:pt idx="15933">
                  <c:v>211</c:v>
                </c:pt>
                <c:pt idx="15934">
                  <c:v>205</c:v>
                </c:pt>
                <c:pt idx="15935">
                  <c:v>204</c:v>
                </c:pt>
                <c:pt idx="15936">
                  <c:v>210</c:v>
                </c:pt>
                <c:pt idx="15937">
                  <c:v>222</c:v>
                </c:pt>
                <c:pt idx="15938">
                  <c:v>223</c:v>
                </c:pt>
                <c:pt idx="15939">
                  <c:v>222</c:v>
                </c:pt>
                <c:pt idx="15940">
                  <c:v>227</c:v>
                </c:pt>
                <c:pt idx="15941">
                  <c:v>229</c:v>
                </c:pt>
                <c:pt idx="15942">
                  <c:v>232</c:v>
                </c:pt>
                <c:pt idx="15943">
                  <c:v>220</c:v>
                </c:pt>
                <c:pt idx="15944">
                  <c:v>232</c:v>
                </c:pt>
                <c:pt idx="15945">
                  <c:v>233</c:v>
                </c:pt>
                <c:pt idx="15946">
                  <c:v>232</c:v>
                </c:pt>
                <c:pt idx="15947">
                  <c:v>235</c:v>
                </c:pt>
                <c:pt idx="15948">
                  <c:v>231</c:v>
                </c:pt>
                <c:pt idx="15949">
                  <c:v>227</c:v>
                </c:pt>
                <c:pt idx="15950">
                  <c:v>218</c:v>
                </c:pt>
                <c:pt idx="15951">
                  <c:v>216</c:v>
                </c:pt>
                <c:pt idx="15952">
                  <c:v>213</c:v>
                </c:pt>
                <c:pt idx="15953">
                  <c:v>224</c:v>
                </c:pt>
                <c:pt idx="15954">
                  <c:v>216</c:v>
                </c:pt>
                <c:pt idx="15955">
                  <c:v>221</c:v>
                </c:pt>
                <c:pt idx="15956">
                  <c:v>231</c:v>
                </c:pt>
                <c:pt idx="15957">
                  <c:v>221</c:v>
                </c:pt>
                <c:pt idx="15958">
                  <c:v>217</c:v>
                </c:pt>
                <c:pt idx="15959">
                  <c:v>229</c:v>
                </c:pt>
                <c:pt idx="15960">
                  <c:v>223</c:v>
                </c:pt>
                <c:pt idx="15961">
                  <c:v>221</c:v>
                </c:pt>
                <c:pt idx="15962">
                  <c:v>227</c:v>
                </c:pt>
                <c:pt idx="15963">
                  <c:v>225</c:v>
                </c:pt>
                <c:pt idx="15964">
                  <c:v>221</c:v>
                </c:pt>
                <c:pt idx="15965">
                  <c:v>210</c:v>
                </c:pt>
                <c:pt idx="15966">
                  <c:v>221</c:v>
                </c:pt>
                <c:pt idx="15967">
                  <c:v>223</c:v>
                </c:pt>
                <c:pt idx="15968">
                  <c:v>225</c:v>
                </c:pt>
                <c:pt idx="15969">
                  <c:v>209</c:v>
                </c:pt>
                <c:pt idx="15970">
                  <c:v>212</c:v>
                </c:pt>
                <c:pt idx="15971">
                  <c:v>210</c:v>
                </c:pt>
                <c:pt idx="15972">
                  <c:v>210</c:v>
                </c:pt>
                <c:pt idx="15973">
                  <c:v>215</c:v>
                </c:pt>
                <c:pt idx="15974">
                  <c:v>203</c:v>
                </c:pt>
                <c:pt idx="15975">
                  <c:v>202</c:v>
                </c:pt>
                <c:pt idx="15976">
                  <c:v>216</c:v>
                </c:pt>
                <c:pt idx="15977">
                  <c:v>210</c:v>
                </c:pt>
                <c:pt idx="15978">
                  <c:v>212</c:v>
                </c:pt>
                <c:pt idx="15979">
                  <c:v>221</c:v>
                </c:pt>
                <c:pt idx="15980">
                  <c:v>211</c:v>
                </c:pt>
                <c:pt idx="15981">
                  <c:v>223</c:v>
                </c:pt>
                <c:pt idx="15982">
                  <c:v>216</c:v>
                </c:pt>
                <c:pt idx="15983">
                  <c:v>210</c:v>
                </c:pt>
                <c:pt idx="15984">
                  <c:v>220</c:v>
                </c:pt>
                <c:pt idx="15985">
                  <c:v>220</c:v>
                </c:pt>
                <c:pt idx="15986">
                  <c:v>222</c:v>
                </c:pt>
                <c:pt idx="15987">
                  <c:v>219</c:v>
                </c:pt>
                <c:pt idx="15988">
                  <c:v>220</c:v>
                </c:pt>
                <c:pt idx="15989">
                  <c:v>210</c:v>
                </c:pt>
                <c:pt idx="15990">
                  <c:v>214</c:v>
                </c:pt>
                <c:pt idx="15991">
                  <c:v>209</c:v>
                </c:pt>
                <c:pt idx="15992">
                  <c:v>218</c:v>
                </c:pt>
                <c:pt idx="15993">
                  <c:v>208</c:v>
                </c:pt>
                <c:pt idx="15994">
                  <c:v>209</c:v>
                </c:pt>
                <c:pt idx="15995">
                  <c:v>218</c:v>
                </c:pt>
                <c:pt idx="15996">
                  <c:v>211</c:v>
                </c:pt>
                <c:pt idx="15997">
                  <c:v>220</c:v>
                </c:pt>
                <c:pt idx="15998">
                  <c:v>217</c:v>
                </c:pt>
                <c:pt idx="15999">
                  <c:v>215</c:v>
                </c:pt>
                <c:pt idx="16000">
                  <c:v>227</c:v>
                </c:pt>
                <c:pt idx="16001">
                  <c:v>218</c:v>
                </c:pt>
                <c:pt idx="16002">
                  <c:v>228</c:v>
                </c:pt>
                <c:pt idx="16003">
                  <c:v>216</c:v>
                </c:pt>
                <c:pt idx="16004">
                  <c:v>218</c:v>
                </c:pt>
                <c:pt idx="16005">
                  <c:v>225</c:v>
                </c:pt>
                <c:pt idx="16006">
                  <c:v>233</c:v>
                </c:pt>
                <c:pt idx="16007">
                  <c:v>217</c:v>
                </c:pt>
                <c:pt idx="16008">
                  <c:v>221</c:v>
                </c:pt>
                <c:pt idx="16009">
                  <c:v>227</c:v>
                </c:pt>
                <c:pt idx="16010">
                  <c:v>230</c:v>
                </c:pt>
                <c:pt idx="16011">
                  <c:v>223</c:v>
                </c:pt>
                <c:pt idx="16012">
                  <c:v>229</c:v>
                </c:pt>
                <c:pt idx="16013">
                  <c:v>232</c:v>
                </c:pt>
                <c:pt idx="16014">
                  <c:v>239</c:v>
                </c:pt>
                <c:pt idx="16015">
                  <c:v>232</c:v>
                </c:pt>
                <c:pt idx="16016">
                  <c:v>226</c:v>
                </c:pt>
                <c:pt idx="16017">
                  <c:v>239</c:v>
                </c:pt>
                <c:pt idx="16018">
                  <c:v>243</c:v>
                </c:pt>
                <c:pt idx="16019">
                  <c:v>240</c:v>
                </c:pt>
                <c:pt idx="16020">
                  <c:v>239</c:v>
                </c:pt>
                <c:pt idx="16021">
                  <c:v>220</c:v>
                </c:pt>
                <c:pt idx="16022">
                  <c:v>224</c:v>
                </c:pt>
                <c:pt idx="16023">
                  <c:v>219</c:v>
                </c:pt>
                <c:pt idx="16024">
                  <c:v>216</c:v>
                </c:pt>
                <c:pt idx="16025">
                  <c:v>211</c:v>
                </c:pt>
                <c:pt idx="16026">
                  <c:v>226</c:v>
                </c:pt>
                <c:pt idx="16027">
                  <c:v>214</c:v>
                </c:pt>
                <c:pt idx="16028">
                  <c:v>228</c:v>
                </c:pt>
                <c:pt idx="16029">
                  <c:v>230</c:v>
                </c:pt>
                <c:pt idx="16030">
                  <c:v>224</c:v>
                </c:pt>
                <c:pt idx="16031">
                  <c:v>227</c:v>
                </c:pt>
                <c:pt idx="16032">
                  <c:v>231</c:v>
                </c:pt>
                <c:pt idx="16033">
                  <c:v>221</c:v>
                </c:pt>
                <c:pt idx="16034">
                  <c:v>240</c:v>
                </c:pt>
                <c:pt idx="16035">
                  <c:v>236</c:v>
                </c:pt>
                <c:pt idx="16036">
                  <c:v>231</c:v>
                </c:pt>
                <c:pt idx="16037">
                  <c:v>217</c:v>
                </c:pt>
                <c:pt idx="16038">
                  <c:v>233</c:v>
                </c:pt>
                <c:pt idx="16039">
                  <c:v>232</c:v>
                </c:pt>
                <c:pt idx="16040">
                  <c:v>228</c:v>
                </c:pt>
                <c:pt idx="16041">
                  <c:v>227</c:v>
                </c:pt>
                <c:pt idx="16042">
                  <c:v>217</c:v>
                </c:pt>
                <c:pt idx="16043">
                  <c:v>230</c:v>
                </c:pt>
                <c:pt idx="16044">
                  <c:v>218</c:v>
                </c:pt>
                <c:pt idx="16045">
                  <c:v>212</c:v>
                </c:pt>
                <c:pt idx="16046">
                  <c:v>227</c:v>
                </c:pt>
                <c:pt idx="16047">
                  <c:v>221</c:v>
                </c:pt>
                <c:pt idx="16048">
                  <c:v>233</c:v>
                </c:pt>
                <c:pt idx="16049">
                  <c:v>226</c:v>
                </c:pt>
                <c:pt idx="16050">
                  <c:v>227</c:v>
                </c:pt>
                <c:pt idx="16051">
                  <c:v>235</c:v>
                </c:pt>
                <c:pt idx="16052">
                  <c:v>230</c:v>
                </c:pt>
                <c:pt idx="16053">
                  <c:v>232</c:v>
                </c:pt>
                <c:pt idx="16054">
                  <c:v>216</c:v>
                </c:pt>
                <c:pt idx="16055">
                  <c:v>233</c:v>
                </c:pt>
                <c:pt idx="16056">
                  <c:v>225</c:v>
                </c:pt>
                <c:pt idx="16057">
                  <c:v>229</c:v>
                </c:pt>
                <c:pt idx="16058">
                  <c:v>230</c:v>
                </c:pt>
                <c:pt idx="16059">
                  <c:v>230</c:v>
                </c:pt>
                <c:pt idx="16060">
                  <c:v>213</c:v>
                </c:pt>
                <c:pt idx="16061">
                  <c:v>224</c:v>
                </c:pt>
                <c:pt idx="16062">
                  <c:v>232</c:v>
                </c:pt>
                <c:pt idx="16063">
                  <c:v>232</c:v>
                </c:pt>
                <c:pt idx="16064">
                  <c:v>232</c:v>
                </c:pt>
                <c:pt idx="16065">
                  <c:v>237</c:v>
                </c:pt>
                <c:pt idx="16066">
                  <c:v>240</c:v>
                </c:pt>
                <c:pt idx="16067">
                  <c:v>230</c:v>
                </c:pt>
                <c:pt idx="16068">
                  <c:v>238</c:v>
                </c:pt>
                <c:pt idx="16069">
                  <c:v>242</c:v>
                </c:pt>
                <c:pt idx="16070">
                  <c:v>237</c:v>
                </c:pt>
                <c:pt idx="16071">
                  <c:v>234</c:v>
                </c:pt>
                <c:pt idx="16072">
                  <c:v>231</c:v>
                </c:pt>
                <c:pt idx="16073">
                  <c:v>233</c:v>
                </c:pt>
                <c:pt idx="16074">
                  <c:v>224</c:v>
                </c:pt>
                <c:pt idx="16075">
                  <c:v>218</c:v>
                </c:pt>
                <c:pt idx="16076">
                  <c:v>222</c:v>
                </c:pt>
                <c:pt idx="16077">
                  <c:v>213</c:v>
                </c:pt>
                <c:pt idx="16078">
                  <c:v>224</c:v>
                </c:pt>
                <c:pt idx="16079">
                  <c:v>232</c:v>
                </c:pt>
                <c:pt idx="16080">
                  <c:v>224</c:v>
                </c:pt>
                <c:pt idx="16081">
                  <c:v>227</c:v>
                </c:pt>
                <c:pt idx="16082">
                  <c:v>221</c:v>
                </c:pt>
                <c:pt idx="16083">
                  <c:v>229</c:v>
                </c:pt>
                <c:pt idx="16084">
                  <c:v>237</c:v>
                </c:pt>
                <c:pt idx="16085">
                  <c:v>220</c:v>
                </c:pt>
                <c:pt idx="16086">
                  <c:v>229</c:v>
                </c:pt>
                <c:pt idx="16087">
                  <c:v>222</c:v>
                </c:pt>
                <c:pt idx="16088">
                  <c:v>229</c:v>
                </c:pt>
                <c:pt idx="16089">
                  <c:v>232</c:v>
                </c:pt>
                <c:pt idx="16090">
                  <c:v>228</c:v>
                </c:pt>
                <c:pt idx="16091">
                  <c:v>235</c:v>
                </c:pt>
                <c:pt idx="16092">
                  <c:v>235</c:v>
                </c:pt>
                <c:pt idx="16093">
                  <c:v>230</c:v>
                </c:pt>
                <c:pt idx="16094">
                  <c:v>230</c:v>
                </c:pt>
                <c:pt idx="16095">
                  <c:v>241</c:v>
                </c:pt>
                <c:pt idx="16096">
                  <c:v>235</c:v>
                </c:pt>
                <c:pt idx="16097">
                  <c:v>227</c:v>
                </c:pt>
                <c:pt idx="16098">
                  <c:v>219</c:v>
                </c:pt>
                <c:pt idx="16099">
                  <c:v>226</c:v>
                </c:pt>
                <c:pt idx="16100">
                  <c:v>224</c:v>
                </c:pt>
                <c:pt idx="16101">
                  <c:v>234</c:v>
                </c:pt>
                <c:pt idx="16102">
                  <c:v>225</c:v>
                </c:pt>
                <c:pt idx="16103">
                  <c:v>222</c:v>
                </c:pt>
                <c:pt idx="16104">
                  <c:v>226</c:v>
                </c:pt>
                <c:pt idx="16105">
                  <c:v>228</c:v>
                </c:pt>
                <c:pt idx="16106">
                  <c:v>227</c:v>
                </c:pt>
                <c:pt idx="16107">
                  <c:v>236</c:v>
                </c:pt>
                <c:pt idx="16108">
                  <c:v>237</c:v>
                </c:pt>
                <c:pt idx="16109">
                  <c:v>241</c:v>
                </c:pt>
                <c:pt idx="16110">
                  <c:v>235</c:v>
                </c:pt>
                <c:pt idx="16111">
                  <c:v>243</c:v>
                </c:pt>
                <c:pt idx="16112">
                  <c:v>237</c:v>
                </c:pt>
                <c:pt idx="16113">
                  <c:v>229</c:v>
                </c:pt>
                <c:pt idx="16114">
                  <c:v>243</c:v>
                </c:pt>
                <c:pt idx="16115">
                  <c:v>252</c:v>
                </c:pt>
                <c:pt idx="16116">
                  <c:v>240</c:v>
                </c:pt>
                <c:pt idx="16117">
                  <c:v>234</c:v>
                </c:pt>
                <c:pt idx="16118">
                  <c:v>223</c:v>
                </c:pt>
                <c:pt idx="16119">
                  <c:v>238</c:v>
                </c:pt>
                <c:pt idx="16120">
                  <c:v>223</c:v>
                </c:pt>
                <c:pt idx="16121">
                  <c:v>230</c:v>
                </c:pt>
                <c:pt idx="16122">
                  <c:v>216</c:v>
                </c:pt>
                <c:pt idx="16123">
                  <c:v>221</c:v>
                </c:pt>
                <c:pt idx="16124">
                  <c:v>214</c:v>
                </c:pt>
                <c:pt idx="16125">
                  <c:v>228</c:v>
                </c:pt>
                <c:pt idx="16126">
                  <c:v>219</c:v>
                </c:pt>
                <c:pt idx="16127">
                  <c:v>207</c:v>
                </c:pt>
                <c:pt idx="16128">
                  <c:v>212</c:v>
                </c:pt>
                <c:pt idx="16129">
                  <c:v>210</c:v>
                </c:pt>
                <c:pt idx="16130">
                  <c:v>215</c:v>
                </c:pt>
                <c:pt idx="16131">
                  <c:v>208</c:v>
                </c:pt>
                <c:pt idx="16132">
                  <c:v>215</c:v>
                </c:pt>
                <c:pt idx="16133">
                  <c:v>211</c:v>
                </c:pt>
                <c:pt idx="16134">
                  <c:v>202</c:v>
                </c:pt>
                <c:pt idx="16135">
                  <c:v>198</c:v>
                </c:pt>
                <c:pt idx="16136">
                  <c:v>205</c:v>
                </c:pt>
                <c:pt idx="16137">
                  <c:v>205</c:v>
                </c:pt>
                <c:pt idx="16138">
                  <c:v>205</c:v>
                </c:pt>
                <c:pt idx="16139">
                  <c:v>217</c:v>
                </c:pt>
                <c:pt idx="16140">
                  <c:v>231</c:v>
                </c:pt>
                <c:pt idx="16141">
                  <c:v>228</c:v>
                </c:pt>
                <c:pt idx="16142">
                  <c:v>228</c:v>
                </c:pt>
                <c:pt idx="16143">
                  <c:v>231</c:v>
                </c:pt>
                <c:pt idx="16144">
                  <c:v>223</c:v>
                </c:pt>
                <c:pt idx="16145">
                  <c:v>232</c:v>
                </c:pt>
                <c:pt idx="16146">
                  <c:v>229</c:v>
                </c:pt>
                <c:pt idx="16147">
                  <c:v>230</c:v>
                </c:pt>
                <c:pt idx="16148">
                  <c:v>230</c:v>
                </c:pt>
                <c:pt idx="16149">
                  <c:v>224</c:v>
                </c:pt>
                <c:pt idx="16150">
                  <c:v>222</c:v>
                </c:pt>
                <c:pt idx="16151">
                  <c:v>233</c:v>
                </c:pt>
                <c:pt idx="16152">
                  <c:v>228</c:v>
                </c:pt>
                <c:pt idx="16153">
                  <c:v>239</c:v>
                </c:pt>
                <c:pt idx="16154">
                  <c:v>235</c:v>
                </c:pt>
                <c:pt idx="16155">
                  <c:v>234</c:v>
                </c:pt>
                <c:pt idx="16156">
                  <c:v>240</c:v>
                </c:pt>
                <c:pt idx="16157">
                  <c:v>235</c:v>
                </c:pt>
                <c:pt idx="16158">
                  <c:v>226</c:v>
                </c:pt>
                <c:pt idx="16159">
                  <c:v>223</c:v>
                </c:pt>
                <c:pt idx="16160">
                  <c:v>235</c:v>
                </c:pt>
                <c:pt idx="16161">
                  <c:v>234</c:v>
                </c:pt>
                <c:pt idx="16162">
                  <c:v>227</c:v>
                </c:pt>
                <c:pt idx="16163">
                  <c:v>207</c:v>
                </c:pt>
                <c:pt idx="16164">
                  <c:v>233</c:v>
                </c:pt>
                <c:pt idx="16165">
                  <c:v>219</c:v>
                </c:pt>
                <c:pt idx="16166">
                  <c:v>234</c:v>
                </c:pt>
                <c:pt idx="16167">
                  <c:v>222</c:v>
                </c:pt>
                <c:pt idx="16168">
                  <c:v>228</c:v>
                </c:pt>
                <c:pt idx="16169">
                  <c:v>231</c:v>
                </c:pt>
                <c:pt idx="16170">
                  <c:v>232</c:v>
                </c:pt>
                <c:pt idx="16171">
                  <c:v>235</c:v>
                </c:pt>
                <c:pt idx="16172">
                  <c:v>236</c:v>
                </c:pt>
                <c:pt idx="16173">
                  <c:v>238</c:v>
                </c:pt>
                <c:pt idx="16174">
                  <c:v>237</c:v>
                </c:pt>
                <c:pt idx="16175">
                  <c:v>244</c:v>
                </c:pt>
                <c:pt idx="16176">
                  <c:v>242</c:v>
                </c:pt>
                <c:pt idx="16177">
                  <c:v>241</c:v>
                </c:pt>
                <c:pt idx="16178">
                  <c:v>247</c:v>
                </c:pt>
                <c:pt idx="16179">
                  <c:v>250</c:v>
                </c:pt>
                <c:pt idx="16180">
                  <c:v>242</c:v>
                </c:pt>
                <c:pt idx="16181">
                  <c:v>255</c:v>
                </c:pt>
                <c:pt idx="16182">
                  <c:v>250</c:v>
                </c:pt>
                <c:pt idx="16183">
                  <c:v>236</c:v>
                </c:pt>
                <c:pt idx="16184">
                  <c:v>220</c:v>
                </c:pt>
                <c:pt idx="16185">
                  <c:v>222</c:v>
                </c:pt>
                <c:pt idx="16186">
                  <c:v>222</c:v>
                </c:pt>
                <c:pt idx="16187">
                  <c:v>215</c:v>
                </c:pt>
                <c:pt idx="16188">
                  <c:v>219</c:v>
                </c:pt>
                <c:pt idx="16189">
                  <c:v>222</c:v>
                </c:pt>
                <c:pt idx="16190">
                  <c:v>201</c:v>
                </c:pt>
                <c:pt idx="16191">
                  <c:v>208</c:v>
                </c:pt>
                <c:pt idx="16192">
                  <c:v>207</c:v>
                </c:pt>
                <c:pt idx="16193">
                  <c:v>214</c:v>
                </c:pt>
                <c:pt idx="16194">
                  <c:v>215</c:v>
                </c:pt>
                <c:pt idx="16195">
                  <c:v>220</c:v>
                </c:pt>
                <c:pt idx="16196">
                  <c:v>218</c:v>
                </c:pt>
                <c:pt idx="16197">
                  <c:v>209</c:v>
                </c:pt>
                <c:pt idx="16198">
                  <c:v>221</c:v>
                </c:pt>
                <c:pt idx="16199">
                  <c:v>229</c:v>
                </c:pt>
                <c:pt idx="16200">
                  <c:v>230</c:v>
                </c:pt>
                <c:pt idx="16201">
                  <c:v>223</c:v>
                </c:pt>
                <c:pt idx="16202">
                  <c:v>227</c:v>
                </c:pt>
                <c:pt idx="16203">
                  <c:v>221</c:v>
                </c:pt>
                <c:pt idx="16204">
                  <c:v>218</c:v>
                </c:pt>
                <c:pt idx="16205">
                  <c:v>225</c:v>
                </c:pt>
                <c:pt idx="16206">
                  <c:v>212</c:v>
                </c:pt>
                <c:pt idx="16207">
                  <c:v>214</c:v>
                </c:pt>
                <c:pt idx="16208">
                  <c:v>224</c:v>
                </c:pt>
                <c:pt idx="16209">
                  <c:v>225</c:v>
                </c:pt>
                <c:pt idx="16210">
                  <c:v>226</c:v>
                </c:pt>
                <c:pt idx="16211">
                  <c:v>211</c:v>
                </c:pt>
                <c:pt idx="16212">
                  <c:v>218</c:v>
                </c:pt>
                <c:pt idx="16213">
                  <c:v>228</c:v>
                </c:pt>
                <c:pt idx="16214">
                  <c:v>232</c:v>
                </c:pt>
                <c:pt idx="16215">
                  <c:v>228</c:v>
                </c:pt>
                <c:pt idx="16216">
                  <c:v>251</c:v>
                </c:pt>
                <c:pt idx="16217">
                  <c:v>232</c:v>
                </c:pt>
                <c:pt idx="16218">
                  <c:v>240</c:v>
                </c:pt>
                <c:pt idx="16219">
                  <c:v>240</c:v>
                </c:pt>
                <c:pt idx="16220">
                  <c:v>229</c:v>
                </c:pt>
                <c:pt idx="16221">
                  <c:v>225</c:v>
                </c:pt>
                <c:pt idx="16222">
                  <c:v>219</c:v>
                </c:pt>
                <c:pt idx="16223">
                  <c:v>223</c:v>
                </c:pt>
                <c:pt idx="16224">
                  <c:v>224</c:v>
                </c:pt>
                <c:pt idx="16225">
                  <c:v>219</c:v>
                </c:pt>
                <c:pt idx="16226">
                  <c:v>223</c:v>
                </c:pt>
                <c:pt idx="16227">
                  <c:v>233</c:v>
                </c:pt>
                <c:pt idx="16228">
                  <c:v>239</c:v>
                </c:pt>
                <c:pt idx="16229">
                  <c:v>244</c:v>
                </c:pt>
                <c:pt idx="16230">
                  <c:v>243</c:v>
                </c:pt>
                <c:pt idx="16231">
                  <c:v>234</c:v>
                </c:pt>
                <c:pt idx="16232">
                  <c:v>239</c:v>
                </c:pt>
                <c:pt idx="16233">
                  <c:v>232</c:v>
                </c:pt>
                <c:pt idx="16234">
                  <c:v>235</c:v>
                </c:pt>
                <c:pt idx="16235">
                  <c:v>238</c:v>
                </c:pt>
                <c:pt idx="16236">
                  <c:v>234</c:v>
                </c:pt>
                <c:pt idx="16237">
                  <c:v>248</c:v>
                </c:pt>
                <c:pt idx="16238">
                  <c:v>246</c:v>
                </c:pt>
                <c:pt idx="16239">
                  <c:v>240</c:v>
                </c:pt>
                <c:pt idx="16240">
                  <c:v>218</c:v>
                </c:pt>
                <c:pt idx="16241">
                  <c:v>212</c:v>
                </c:pt>
                <c:pt idx="16242">
                  <c:v>217</c:v>
                </c:pt>
                <c:pt idx="16243">
                  <c:v>233</c:v>
                </c:pt>
                <c:pt idx="16244">
                  <c:v>229</c:v>
                </c:pt>
                <c:pt idx="16245">
                  <c:v>235</c:v>
                </c:pt>
                <c:pt idx="16246">
                  <c:v>235</c:v>
                </c:pt>
                <c:pt idx="16247">
                  <c:v>222</c:v>
                </c:pt>
                <c:pt idx="16248">
                  <c:v>227</c:v>
                </c:pt>
                <c:pt idx="16249">
                  <c:v>222</c:v>
                </c:pt>
                <c:pt idx="16250">
                  <c:v>236</c:v>
                </c:pt>
                <c:pt idx="16251">
                  <c:v>226</c:v>
                </c:pt>
                <c:pt idx="16252">
                  <c:v>229</c:v>
                </c:pt>
                <c:pt idx="16253">
                  <c:v>221</c:v>
                </c:pt>
                <c:pt idx="16254">
                  <c:v>221</c:v>
                </c:pt>
                <c:pt idx="16255">
                  <c:v>221</c:v>
                </c:pt>
                <c:pt idx="16256">
                  <c:v>223</c:v>
                </c:pt>
                <c:pt idx="16257">
                  <c:v>223</c:v>
                </c:pt>
                <c:pt idx="16258">
                  <c:v>214</c:v>
                </c:pt>
                <c:pt idx="16259">
                  <c:v>231</c:v>
                </c:pt>
                <c:pt idx="16260">
                  <c:v>224</c:v>
                </c:pt>
                <c:pt idx="16261">
                  <c:v>224</c:v>
                </c:pt>
                <c:pt idx="16262">
                  <c:v>217</c:v>
                </c:pt>
                <c:pt idx="16263">
                  <c:v>219</c:v>
                </c:pt>
                <c:pt idx="16264">
                  <c:v>223</c:v>
                </c:pt>
                <c:pt idx="16265">
                  <c:v>217</c:v>
                </c:pt>
                <c:pt idx="16266">
                  <c:v>222</c:v>
                </c:pt>
                <c:pt idx="16267">
                  <c:v>210</c:v>
                </c:pt>
                <c:pt idx="16268">
                  <c:v>215</c:v>
                </c:pt>
                <c:pt idx="16269">
                  <c:v>203</c:v>
                </c:pt>
                <c:pt idx="16270">
                  <c:v>218</c:v>
                </c:pt>
                <c:pt idx="16271">
                  <c:v>214</c:v>
                </c:pt>
                <c:pt idx="16272">
                  <c:v>211</c:v>
                </c:pt>
                <c:pt idx="16273">
                  <c:v>226</c:v>
                </c:pt>
                <c:pt idx="16274">
                  <c:v>230</c:v>
                </c:pt>
                <c:pt idx="16275">
                  <c:v>220</c:v>
                </c:pt>
                <c:pt idx="16276">
                  <c:v>224</c:v>
                </c:pt>
                <c:pt idx="16277">
                  <c:v>205</c:v>
                </c:pt>
                <c:pt idx="16278">
                  <c:v>212</c:v>
                </c:pt>
                <c:pt idx="16279">
                  <c:v>217</c:v>
                </c:pt>
                <c:pt idx="16280">
                  <c:v>221</c:v>
                </c:pt>
                <c:pt idx="16281">
                  <c:v>203</c:v>
                </c:pt>
                <c:pt idx="16282">
                  <c:v>215</c:v>
                </c:pt>
                <c:pt idx="16283">
                  <c:v>228</c:v>
                </c:pt>
                <c:pt idx="16284">
                  <c:v>219</c:v>
                </c:pt>
                <c:pt idx="16285">
                  <c:v>210</c:v>
                </c:pt>
                <c:pt idx="16286">
                  <c:v>223</c:v>
                </c:pt>
                <c:pt idx="16287">
                  <c:v>227</c:v>
                </c:pt>
                <c:pt idx="16288">
                  <c:v>215</c:v>
                </c:pt>
                <c:pt idx="16289">
                  <c:v>215</c:v>
                </c:pt>
                <c:pt idx="16290">
                  <c:v>215</c:v>
                </c:pt>
                <c:pt idx="16291">
                  <c:v>220</c:v>
                </c:pt>
                <c:pt idx="16292">
                  <c:v>215</c:v>
                </c:pt>
                <c:pt idx="16293">
                  <c:v>209</c:v>
                </c:pt>
                <c:pt idx="16294">
                  <c:v>204</c:v>
                </c:pt>
                <c:pt idx="16295">
                  <c:v>210</c:v>
                </c:pt>
                <c:pt idx="16296">
                  <c:v>201</c:v>
                </c:pt>
                <c:pt idx="16297">
                  <c:v>211</c:v>
                </c:pt>
                <c:pt idx="16298">
                  <c:v>203</c:v>
                </c:pt>
                <c:pt idx="16299">
                  <c:v>203</c:v>
                </c:pt>
                <c:pt idx="16300">
                  <c:v>192</c:v>
                </c:pt>
                <c:pt idx="16301">
                  <c:v>209</c:v>
                </c:pt>
                <c:pt idx="16302">
                  <c:v>203</c:v>
                </c:pt>
                <c:pt idx="16303">
                  <c:v>206</c:v>
                </c:pt>
                <c:pt idx="16304">
                  <c:v>215</c:v>
                </c:pt>
                <c:pt idx="16305">
                  <c:v>205</c:v>
                </c:pt>
                <c:pt idx="16306">
                  <c:v>211</c:v>
                </c:pt>
                <c:pt idx="16307">
                  <c:v>216</c:v>
                </c:pt>
                <c:pt idx="16308">
                  <c:v>216</c:v>
                </c:pt>
                <c:pt idx="16309">
                  <c:v>218</c:v>
                </c:pt>
                <c:pt idx="16310">
                  <c:v>211</c:v>
                </c:pt>
                <c:pt idx="16311">
                  <c:v>192</c:v>
                </c:pt>
                <c:pt idx="16312">
                  <c:v>222</c:v>
                </c:pt>
                <c:pt idx="16313">
                  <c:v>207</c:v>
                </c:pt>
                <c:pt idx="16314">
                  <c:v>215</c:v>
                </c:pt>
                <c:pt idx="16315">
                  <c:v>226</c:v>
                </c:pt>
                <c:pt idx="16316">
                  <c:v>221</c:v>
                </c:pt>
                <c:pt idx="16317">
                  <c:v>228</c:v>
                </c:pt>
                <c:pt idx="16318">
                  <c:v>228</c:v>
                </c:pt>
                <c:pt idx="16319">
                  <c:v>210</c:v>
                </c:pt>
                <c:pt idx="16320">
                  <c:v>220</c:v>
                </c:pt>
                <c:pt idx="16321">
                  <c:v>224</c:v>
                </c:pt>
                <c:pt idx="16322">
                  <c:v>226</c:v>
                </c:pt>
                <c:pt idx="16323">
                  <c:v>233</c:v>
                </c:pt>
                <c:pt idx="16324">
                  <c:v>233</c:v>
                </c:pt>
                <c:pt idx="16325">
                  <c:v>243</c:v>
                </c:pt>
                <c:pt idx="16326">
                  <c:v>233</c:v>
                </c:pt>
                <c:pt idx="16327">
                  <c:v>233</c:v>
                </c:pt>
                <c:pt idx="16328">
                  <c:v>226</c:v>
                </c:pt>
                <c:pt idx="16329">
                  <c:v>223</c:v>
                </c:pt>
                <c:pt idx="16330">
                  <c:v>222</c:v>
                </c:pt>
                <c:pt idx="16331">
                  <c:v>223</c:v>
                </c:pt>
                <c:pt idx="16332">
                  <c:v>222</c:v>
                </c:pt>
                <c:pt idx="16333">
                  <c:v>225</c:v>
                </c:pt>
                <c:pt idx="16334">
                  <c:v>227</c:v>
                </c:pt>
                <c:pt idx="16335">
                  <c:v>227</c:v>
                </c:pt>
                <c:pt idx="16336">
                  <c:v>224</c:v>
                </c:pt>
                <c:pt idx="16337">
                  <c:v>229</c:v>
                </c:pt>
                <c:pt idx="16338">
                  <c:v>230</c:v>
                </c:pt>
                <c:pt idx="16339">
                  <c:v>221</c:v>
                </c:pt>
                <c:pt idx="16340">
                  <c:v>197</c:v>
                </c:pt>
                <c:pt idx="16341">
                  <c:v>199</c:v>
                </c:pt>
                <c:pt idx="16342">
                  <c:v>223</c:v>
                </c:pt>
                <c:pt idx="16343">
                  <c:v>225</c:v>
                </c:pt>
                <c:pt idx="16344">
                  <c:v>230</c:v>
                </c:pt>
                <c:pt idx="16345">
                  <c:v>230</c:v>
                </c:pt>
                <c:pt idx="16346">
                  <c:v>234</c:v>
                </c:pt>
                <c:pt idx="16347">
                  <c:v>230</c:v>
                </c:pt>
                <c:pt idx="16348">
                  <c:v>229</c:v>
                </c:pt>
                <c:pt idx="16349">
                  <c:v>226</c:v>
                </c:pt>
                <c:pt idx="16350">
                  <c:v>235</c:v>
                </c:pt>
                <c:pt idx="16351">
                  <c:v>217</c:v>
                </c:pt>
                <c:pt idx="16352">
                  <c:v>231</c:v>
                </c:pt>
                <c:pt idx="16353">
                  <c:v>231</c:v>
                </c:pt>
                <c:pt idx="16354">
                  <c:v>234</c:v>
                </c:pt>
                <c:pt idx="16355">
                  <c:v>226</c:v>
                </c:pt>
                <c:pt idx="16356">
                  <c:v>241</c:v>
                </c:pt>
                <c:pt idx="16357">
                  <c:v>245</c:v>
                </c:pt>
                <c:pt idx="16358">
                  <c:v>235</c:v>
                </c:pt>
                <c:pt idx="16359">
                  <c:v>230</c:v>
                </c:pt>
                <c:pt idx="16360">
                  <c:v>239</c:v>
                </c:pt>
                <c:pt idx="16361">
                  <c:v>227</c:v>
                </c:pt>
                <c:pt idx="16362">
                  <c:v>224</c:v>
                </c:pt>
                <c:pt idx="16363">
                  <c:v>228</c:v>
                </c:pt>
                <c:pt idx="16364">
                  <c:v>233</c:v>
                </c:pt>
                <c:pt idx="16365">
                  <c:v>244</c:v>
                </c:pt>
                <c:pt idx="16366">
                  <c:v>243</c:v>
                </c:pt>
                <c:pt idx="16367">
                  <c:v>239</c:v>
                </c:pt>
                <c:pt idx="16368">
                  <c:v>248</c:v>
                </c:pt>
                <c:pt idx="16369">
                  <c:v>239</c:v>
                </c:pt>
                <c:pt idx="16370">
                  <c:v>225</c:v>
                </c:pt>
                <c:pt idx="16371">
                  <c:v>227</c:v>
                </c:pt>
                <c:pt idx="16372">
                  <c:v>227</c:v>
                </c:pt>
                <c:pt idx="16373">
                  <c:v>235</c:v>
                </c:pt>
                <c:pt idx="16374">
                  <c:v>236</c:v>
                </c:pt>
                <c:pt idx="16375">
                  <c:v>235</c:v>
                </c:pt>
                <c:pt idx="16376">
                  <c:v>231</c:v>
                </c:pt>
                <c:pt idx="16377">
                  <c:v>237</c:v>
                </c:pt>
                <c:pt idx="16378">
                  <c:v>231</c:v>
                </c:pt>
                <c:pt idx="16379">
                  <c:v>226</c:v>
                </c:pt>
                <c:pt idx="16380">
                  <c:v>220</c:v>
                </c:pt>
                <c:pt idx="16381">
                  <c:v>226</c:v>
                </c:pt>
                <c:pt idx="16382">
                  <c:v>208</c:v>
                </c:pt>
                <c:pt idx="16383">
                  <c:v>201</c:v>
                </c:pt>
                <c:pt idx="16384">
                  <c:v>199</c:v>
                </c:pt>
                <c:pt idx="16385">
                  <c:v>210</c:v>
                </c:pt>
                <c:pt idx="16386">
                  <c:v>221</c:v>
                </c:pt>
                <c:pt idx="16387">
                  <c:v>225</c:v>
                </c:pt>
                <c:pt idx="16388">
                  <c:v>221</c:v>
                </c:pt>
                <c:pt idx="16389">
                  <c:v>214</c:v>
                </c:pt>
                <c:pt idx="16390">
                  <c:v>230</c:v>
                </c:pt>
                <c:pt idx="16391">
                  <c:v>232</c:v>
                </c:pt>
                <c:pt idx="16392">
                  <c:v>234</c:v>
                </c:pt>
                <c:pt idx="16393">
                  <c:v>246</c:v>
                </c:pt>
                <c:pt idx="16394">
                  <c:v>241</c:v>
                </c:pt>
                <c:pt idx="16395">
                  <c:v>240</c:v>
                </c:pt>
                <c:pt idx="16396">
                  <c:v>241</c:v>
                </c:pt>
                <c:pt idx="16397">
                  <c:v>240</c:v>
                </c:pt>
                <c:pt idx="16398">
                  <c:v>227</c:v>
                </c:pt>
                <c:pt idx="16399">
                  <c:v>222</c:v>
                </c:pt>
                <c:pt idx="16400">
                  <c:v>222</c:v>
                </c:pt>
                <c:pt idx="16401">
                  <c:v>226</c:v>
                </c:pt>
                <c:pt idx="16402">
                  <c:v>214</c:v>
                </c:pt>
                <c:pt idx="16403">
                  <c:v>220</c:v>
                </c:pt>
                <c:pt idx="16404">
                  <c:v>235</c:v>
                </c:pt>
                <c:pt idx="16405">
                  <c:v>230</c:v>
                </c:pt>
                <c:pt idx="16406">
                  <c:v>230</c:v>
                </c:pt>
                <c:pt idx="16407">
                  <c:v>213</c:v>
                </c:pt>
                <c:pt idx="16408">
                  <c:v>213</c:v>
                </c:pt>
                <c:pt idx="16409">
                  <c:v>224</c:v>
                </c:pt>
                <c:pt idx="16410">
                  <c:v>225</c:v>
                </c:pt>
                <c:pt idx="16411">
                  <c:v>224</c:v>
                </c:pt>
                <c:pt idx="16412">
                  <c:v>234</c:v>
                </c:pt>
                <c:pt idx="16413">
                  <c:v>223</c:v>
                </c:pt>
                <c:pt idx="16414">
                  <c:v>226</c:v>
                </c:pt>
                <c:pt idx="16415">
                  <c:v>226</c:v>
                </c:pt>
                <c:pt idx="16416">
                  <c:v>240</c:v>
                </c:pt>
                <c:pt idx="16417">
                  <c:v>230</c:v>
                </c:pt>
                <c:pt idx="16418">
                  <c:v>237</c:v>
                </c:pt>
                <c:pt idx="16419">
                  <c:v>236</c:v>
                </c:pt>
                <c:pt idx="16420">
                  <c:v>236</c:v>
                </c:pt>
                <c:pt idx="16421">
                  <c:v>237</c:v>
                </c:pt>
                <c:pt idx="16422">
                  <c:v>236</c:v>
                </c:pt>
                <c:pt idx="16423">
                  <c:v>227</c:v>
                </c:pt>
                <c:pt idx="16424">
                  <c:v>229</c:v>
                </c:pt>
                <c:pt idx="16425">
                  <c:v>224</c:v>
                </c:pt>
                <c:pt idx="16426">
                  <c:v>223</c:v>
                </c:pt>
                <c:pt idx="16427">
                  <c:v>238</c:v>
                </c:pt>
                <c:pt idx="16428">
                  <c:v>233</c:v>
                </c:pt>
                <c:pt idx="16429">
                  <c:v>232</c:v>
                </c:pt>
                <c:pt idx="16430">
                  <c:v>238</c:v>
                </c:pt>
                <c:pt idx="16431">
                  <c:v>242</c:v>
                </c:pt>
                <c:pt idx="16432">
                  <c:v>242</c:v>
                </c:pt>
                <c:pt idx="16433">
                  <c:v>245</c:v>
                </c:pt>
                <c:pt idx="16434">
                  <c:v>241</c:v>
                </c:pt>
                <c:pt idx="16435">
                  <c:v>242</c:v>
                </c:pt>
                <c:pt idx="16436">
                  <c:v>252</c:v>
                </c:pt>
                <c:pt idx="16437">
                  <c:v>227</c:v>
                </c:pt>
                <c:pt idx="16438">
                  <c:v>236</c:v>
                </c:pt>
                <c:pt idx="16439">
                  <c:v>235</c:v>
                </c:pt>
                <c:pt idx="16440">
                  <c:v>241</c:v>
                </c:pt>
                <c:pt idx="16441">
                  <c:v>223</c:v>
                </c:pt>
                <c:pt idx="16442">
                  <c:v>221</c:v>
                </c:pt>
                <c:pt idx="16443">
                  <c:v>238</c:v>
                </c:pt>
                <c:pt idx="16444">
                  <c:v>233</c:v>
                </c:pt>
                <c:pt idx="16445">
                  <c:v>240</c:v>
                </c:pt>
                <c:pt idx="16446">
                  <c:v>232</c:v>
                </c:pt>
                <c:pt idx="16447">
                  <c:v>206</c:v>
                </c:pt>
                <c:pt idx="16448">
                  <c:v>223</c:v>
                </c:pt>
                <c:pt idx="16449">
                  <c:v>215</c:v>
                </c:pt>
                <c:pt idx="16450">
                  <c:v>233</c:v>
                </c:pt>
                <c:pt idx="16451">
                  <c:v>234</c:v>
                </c:pt>
                <c:pt idx="16452">
                  <c:v>236</c:v>
                </c:pt>
                <c:pt idx="16453">
                  <c:v>233</c:v>
                </c:pt>
                <c:pt idx="16454">
                  <c:v>229</c:v>
                </c:pt>
                <c:pt idx="16455">
                  <c:v>226</c:v>
                </c:pt>
                <c:pt idx="16456">
                  <c:v>219</c:v>
                </c:pt>
                <c:pt idx="16457">
                  <c:v>225</c:v>
                </c:pt>
                <c:pt idx="16458">
                  <c:v>228</c:v>
                </c:pt>
                <c:pt idx="16459">
                  <c:v>228</c:v>
                </c:pt>
                <c:pt idx="16460">
                  <c:v>231</c:v>
                </c:pt>
                <c:pt idx="16461">
                  <c:v>248</c:v>
                </c:pt>
                <c:pt idx="16462">
                  <c:v>247</c:v>
                </c:pt>
                <c:pt idx="16463">
                  <c:v>253</c:v>
                </c:pt>
                <c:pt idx="16464">
                  <c:v>241</c:v>
                </c:pt>
                <c:pt idx="16465">
                  <c:v>245</c:v>
                </c:pt>
                <c:pt idx="16466">
                  <c:v>247</c:v>
                </c:pt>
                <c:pt idx="16467">
                  <c:v>250</c:v>
                </c:pt>
                <c:pt idx="16468">
                  <c:v>245</c:v>
                </c:pt>
                <c:pt idx="16469">
                  <c:v>245</c:v>
                </c:pt>
                <c:pt idx="16470">
                  <c:v>245</c:v>
                </c:pt>
                <c:pt idx="16471">
                  <c:v>236</c:v>
                </c:pt>
                <c:pt idx="16472">
                  <c:v>238</c:v>
                </c:pt>
                <c:pt idx="16473">
                  <c:v>235</c:v>
                </c:pt>
                <c:pt idx="16474">
                  <c:v>249</c:v>
                </c:pt>
                <c:pt idx="16475">
                  <c:v>236</c:v>
                </c:pt>
                <c:pt idx="16476">
                  <c:v>243</c:v>
                </c:pt>
                <c:pt idx="16477">
                  <c:v>234</c:v>
                </c:pt>
                <c:pt idx="16478">
                  <c:v>224</c:v>
                </c:pt>
                <c:pt idx="16479">
                  <c:v>240</c:v>
                </c:pt>
                <c:pt idx="16480">
                  <c:v>227</c:v>
                </c:pt>
                <c:pt idx="16481">
                  <c:v>235</c:v>
                </c:pt>
                <c:pt idx="16482">
                  <c:v>215</c:v>
                </c:pt>
                <c:pt idx="16483">
                  <c:v>216</c:v>
                </c:pt>
                <c:pt idx="16484">
                  <c:v>226</c:v>
                </c:pt>
                <c:pt idx="16485">
                  <c:v>213</c:v>
                </c:pt>
                <c:pt idx="16486">
                  <c:v>223</c:v>
                </c:pt>
                <c:pt idx="16487">
                  <c:v>215</c:v>
                </c:pt>
                <c:pt idx="16488">
                  <c:v>234</c:v>
                </c:pt>
                <c:pt idx="16489">
                  <c:v>232</c:v>
                </c:pt>
                <c:pt idx="16490">
                  <c:v>220</c:v>
                </c:pt>
                <c:pt idx="16491">
                  <c:v>222</c:v>
                </c:pt>
                <c:pt idx="16492">
                  <c:v>237</c:v>
                </c:pt>
                <c:pt idx="16493">
                  <c:v>232</c:v>
                </c:pt>
                <c:pt idx="16494">
                  <c:v>243</c:v>
                </c:pt>
                <c:pt idx="16495">
                  <c:v>231</c:v>
                </c:pt>
                <c:pt idx="16496">
                  <c:v>237</c:v>
                </c:pt>
                <c:pt idx="16497">
                  <c:v>240</c:v>
                </c:pt>
                <c:pt idx="16498">
                  <c:v>232</c:v>
                </c:pt>
                <c:pt idx="16499">
                  <c:v>239</c:v>
                </c:pt>
                <c:pt idx="16500">
                  <c:v>253</c:v>
                </c:pt>
                <c:pt idx="16501">
                  <c:v>243</c:v>
                </c:pt>
                <c:pt idx="16502">
                  <c:v>237</c:v>
                </c:pt>
                <c:pt idx="16503">
                  <c:v>243</c:v>
                </c:pt>
                <c:pt idx="16504">
                  <c:v>243</c:v>
                </c:pt>
                <c:pt idx="16505">
                  <c:v>242</c:v>
                </c:pt>
                <c:pt idx="16506">
                  <c:v>242</c:v>
                </c:pt>
                <c:pt idx="16507">
                  <c:v>227</c:v>
                </c:pt>
                <c:pt idx="16508">
                  <c:v>228</c:v>
                </c:pt>
                <c:pt idx="16509">
                  <c:v>224</c:v>
                </c:pt>
                <c:pt idx="16510">
                  <c:v>217</c:v>
                </c:pt>
                <c:pt idx="16511">
                  <c:v>233</c:v>
                </c:pt>
                <c:pt idx="16512">
                  <c:v>224</c:v>
                </c:pt>
                <c:pt idx="16513">
                  <c:v>227</c:v>
                </c:pt>
                <c:pt idx="16514">
                  <c:v>220</c:v>
                </c:pt>
                <c:pt idx="16515">
                  <c:v>221</c:v>
                </c:pt>
                <c:pt idx="16516">
                  <c:v>219</c:v>
                </c:pt>
                <c:pt idx="16517">
                  <c:v>224</c:v>
                </c:pt>
                <c:pt idx="16518">
                  <c:v>216</c:v>
                </c:pt>
                <c:pt idx="16519">
                  <c:v>219</c:v>
                </c:pt>
                <c:pt idx="16520">
                  <c:v>219</c:v>
                </c:pt>
                <c:pt idx="16521">
                  <c:v>209</c:v>
                </c:pt>
                <c:pt idx="16522">
                  <c:v>203</c:v>
                </c:pt>
                <c:pt idx="16523">
                  <c:v>210</c:v>
                </c:pt>
                <c:pt idx="16524">
                  <c:v>217</c:v>
                </c:pt>
                <c:pt idx="16525">
                  <c:v>220</c:v>
                </c:pt>
                <c:pt idx="16526">
                  <c:v>223</c:v>
                </c:pt>
                <c:pt idx="16527">
                  <c:v>208</c:v>
                </c:pt>
                <c:pt idx="16528">
                  <c:v>220</c:v>
                </c:pt>
                <c:pt idx="16529">
                  <c:v>226</c:v>
                </c:pt>
                <c:pt idx="16530">
                  <c:v>234</c:v>
                </c:pt>
                <c:pt idx="16531">
                  <c:v>232</c:v>
                </c:pt>
                <c:pt idx="16532">
                  <c:v>231</c:v>
                </c:pt>
                <c:pt idx="16533">
                  <c:v>232</c:v>
                </c:pt>
                <c:pt idx="16534">
                  <c:v>218</c:v>
                </c:pt>
                <c:pt idx="16535">
                  <c:v>219</c:v>
                </c:pt>
                <c:pt idx="16536">
                  <c:v>222</c:v>
                </c:pt>
                <c:pt idx="16537">
                  <c:v>212</c:v>
                </c:pt>
                <c:pt idx="16538">
                  <c:v>220</c:v>
                </c:pt>
                <c:pt idx="16539">
                  <c:v>212</c:v>
                </c:pt>
                <c:pt idx="16540">
                  <c:v>216</c:v>
                </c:pt>
                <c:pt idx="16541">
                  <c:v>221</c:v>
                </c:pt>
                <c:pt idx="16542">
                  <c:v>220</c:v>
                </c:pt>
                <c:pt idx="16543">
                  <c:v>219</c:v>
                </c:pt>
                <c:pt idx="16544">
                  <c:v>208</c:v>
                </c:pt>
                <c:pt idx="16545">
                  <c:v>220</c:v>
                </c:pt>
                <c:pt idx="16546">
                  <c:v>231</c:v>
                </c:pt>
                <c:pt idx="16547">
                  <c:v>225</c:v>
                </c:pt>
                <c:pt idx="16548">
                  <c:v>231</c:v>
                </c:pt>
                <c:pt idx="16549">
                  <c:v>209</c:v>
                </c:pt>
                <c:pt idx="16550">
                  <c:v>213</c:v>
                </c:pt>
                <c:pt idx="16551">
                  <c:v>218</c:v>
                </c:pt>
                <c:pt idx="16552">
                  <c:v>227</c:v>
                </c:pt>
                <c:pt idx="16553">
                  <c:v>216</c:v>
                </c:pt>
                <c:pt idx="16554">
                  <c:v>237</c:v>
                </c:pt>
                <c:pt idx="16555">
                  <c:v>230</c:v>
                </c:pt>
                <c:pt idx="16556">
                  <c:v>232</c:v>
                </c:pt>
                <c:pt idx="16557">
                  <c:v>237</c:v>
                </c:pt>
                <c:pt idx="16558">
                  <c:v>236</c:v>
                </c:pt>
                <c:pt idx="16559">
                  <c:v>234</c:v>
                </c:pt>
                <c:pt idx="16560">
                  <c:v>235</c:v>
                </c:pt>
                <c:pt idx="16561">
                  <c:v>226</c:v>
                </c:pt>
                <c:pt idx="16562">
                  <c:v>226</c:v>
                </c:pt>
                <c:pt idx="16563">
                  <c:v>217</c:v>
                </c:pt>
                <c:pt idx="16564">
                  <c:v>237</c:v>
                </c:pt>
                <c:pt idx="16565">
                  <c:v>231</c:v>
                </c:pt>
                <c:pt idx="16566">
                  <c:v>216</c:v>
                </c:pt>
                <c:pt idx="16567">
                  <c:v>218</c:v>
                </c:pt>
                <c:pt idx="16568">
                  <c:v>240</c:v>
                </c:pt>
                <c:pt idx="16569">
                  <c:v>229</c:v>
                </c:pt>
                <c:pt idx="16570">
                  <c:v>243</c:v>
                </c:pt>
                <c:pt idx="16571">
                  <c:v>249</c:v>
                </c:pt>
                <c:pt idx="16572">
                  <c:v>245</c:v>
                </c:pt>
                <c:pt idx="16573">
                  <c:v>241</c:v>
                </c:pt>
                <c:pt idx="16574">
                  <c:v>242</c:v>
                </c:pt>
                <c:pt idx="16575">
                  <c:v>220</c:v>
                </c:pt>
                <c:pt idx="16576">
                  <c:v>216</c:v>
                </c:pt>
                <c:pt idx="16577">
                  <c:v>228</c:v>
                </c:pt>
                <c:pt idx="16578">
                  <c:v>240</c:v>
                </c:pt>
                <c:pt idx="16579">
                  <c:v>228</c:v>
                </c:pt>
                <c:pt idx="16580">
                  <c:v>226</c:v>
                </c:pt>
                <c:pt idx="16581">
                  <c:v>219</c:v>
                </c:pt>
                <c:pt idx="16582">
                  <c:v>227</c:v>
                </c:pt>
                <c:pt idx="16583">
                  <c:v>211</c:v>
                </c:pt>
                <c:pt idx="16584">
                  <c:v>214</c:v>
                </c:pt>
                <c:pt idx="16585">
                  <c:v>216</c:v>
                </c:pt>
                <c:pt idx="16586">
                  <c:v>229</c:v>
                </c:pt>
                <c:pt idx="16587">
                  <c:v>228</c:v>
                </c:pt>
                <c:pt idx="16588">
                  <c:v>235</c:v>
                </c:pt>
                <c:pt idx="16589">
                  <c:v>236</c:v>
                </c:pt>
                <c:pt idx="16590">
                  <c:v>221</c:v>
                </c:pt>
                <c:pt idx="16591">
                  <c:v>215</c:v>
                </c:pt>
                <c:pt idx="16592">
                  <c:v>211</c:v>
                </c:pt>
                <c:pt idx="16593">
                  <c:v>210</c:v>
                </c:pt>
                <c:pt idx="16594">
                  <c:v>214</c:v>
                </c:pt>
                <c:pt idx="16595">
                  <c:v>214</c:v>
                </c:pt>
                <c:pt idx="16596">
                  <c:v>226</c:v>
                </c:pt>
                <c:pt idx="16597">
                  <c:v>229</c:v>
                </c:pt>
                <c:pt idx="16598">
                  <c:v>204</c:v>
                </c:pt>
                <c:pt idx="16599">
                  <c:v>202</c:v>
                </c:pt>
                <c:pt idx="16600">
                  <c:v>214</c:v>
                </c:pt>
                <c:pt idx="16601">
                  <c:v>209</c:v>
                </c:pt>
                <c:pt idx="16602">
                  <c:v>202</c:v>
                </c:pt>
                <c:pt idx="16603">
                  <c:v>206</c:v>
                </c:pt>
                <c:pt idx="16604">
                  <c:v>220</c:v>
                </c:pt>
                <c:pt idx="16605">
                  <c:v>202</c:v>
                </c:pt>
                <c:pt idx="16606">
                  <c:v>210</c:v>
                </c:pt>
                <c:pt idx="16607">
                  <c:v>218</c:v>
                </c:pt>
                <c:pt idx="16608">
                  <c:v>219</c:v>
                </c:pt>
                <c:pt idx="16609">
                  <c:v>224</c:v>
                </c:pt>
                <c:pt idx="16610">
                  <c:v>233</c:v>
                </c:pt>
                <c:pt idx="16611">
                  <c:v>230</c:v>
                </c:pt>
                <c:pt idx="16612">
                  <c:v>222</c:v>
                </c:pt>
                <c:pt idx="16613">
                  <c:v>223</c:v>
                </c:pt>
                <c:pt idx="16614">
                  <c:v>220</c:v>
                </c:pt>
                <c:pt idx="16615">
                  <c:v>230</c:v>
                </c:pt>
                <c:pt idx="16616">
                  <c:v>230</c:v>
                </c:pt>
                <c:pt idx="16617">
                  <c:v>217</c:v>
                </c:pt>
                <c:pt idx="16618">
                  <c:v>224</c:v>
                </c:pt>
                <c:pt idx="16619">
                  <c:v>227</c:v>
                </c:pt>
                <c:pt idx="16620">
                  <c:v>222</c:v>
                </c:pt>
                <c:pt idx="16621">
                  <c:v>209</c:v>
                </c:pt>
                <c:pt idx="16622">
                  <c:v>223</c:v>
                </c:pt>
                <c:pt idx="16623">
                  <c:v>217</c:v>
                </c:pt>
                <c:pt idx="16624">
                  <c:v>219</c:v>
                </c:pt>
                <c:pt idx="16625">
                  <c:v>220</c:v>
                </c:pt>
                <c:pt idx="16626">
                  <c:v>228</c:v>
                </c:pt>
                <c:pt idx="16627">
                  <c:v>227</c:v>
                </c:pt>
                <c:pt idx="16628">
                  <c:v>228</c:v>
                </c:pt>
                <c:pt idx="16629">
                  <c:v>232</c:v>
                </c:pt>
                <c:pt idx="16630">
                  <c:v>220</c:v>
                </c:pt>
                <c:pt idx="16631">
                  <c:v>225</c:v>
                </c:pt>
                <c:pt idx="16632">
                  <c:v>224</c:v>
                </c:pt>
                <c:pt idx="16633">
                  <c:v>221</c:v>
                </c:pt>
                <c:pt idx="16634">
                  <c:v>221</c:v>
                </c:pt>
                <c:pt idx="16635">
                  <c:v>225</c:v>
                </c:pt>
                <c:pt idx="16636">
                  <c:v>226</c:v>
                </c:pt>
                <c:pt idx="16637">
                  <c:v>223</c:v>
                </c:pt>
                <c:pt idx="16638">
                  <c:v>219</c:v>
                </c:pt>
                <c:pt idx="16639">
                  <c:v>224</c:v>
                </c:pt>
                <c:pt idx="16640">
                  <c:v>220</c:v>
                </c:pt>
                <c:pt idx="16641">
                  <c:v>215</c:v>
                </c:pt>
                <c:pt idx="16642">
                  <c:v>223</c:v>
                </c:pt>
                <c:pt idx="16643">
                  <c:v>226</c:v>
                </c:pt>
                <c:pt idx="16644">
                  <c:v>232</c:v>
                </c:pt>
                <c:pt idx="16645">
                  <c:v>232</c:v>
                </c:pt>
                <c:pt idx="16646">
                  <c:v>231</c:v>
                </c:pt>
                <c:pt idx="16647">
                  <c:v>226</c:v>
                </c:pt>
                <c:pt idx="16648">
                  <c:v>219</c:v>
                </c:pt>
                <c:pt idx="16649">
                  <c:v>221</c:v>
                </c:pt>
                <c:pt idx="16650">
                  <c:v>229</c:v>
                </c:pt>
                <c:pt idx="16651">
                  <c:v>226</c:v>
                </c:pt>
                <c:pt idx="16652">
                  <c:v>240</c:v>
                </c:pt>
                <c:pt idx="16653">
                  <c:v>242</c:v>
                </c:pt>
                <c:pt idx="16654">
                  <c:v>242</c:v>
                </c:pt>
                <c:pt idx="16655">
                  <c:v>226</c:v>
                </c:pt>
                <c:pt idx="16656">
                  <c:v>238</c:v>
                </c:pt>
                <c:pt idx="16657">
                  <c:v>222</c:v>
                </c:pt>
                <c:pt idx="16658">
                  <c:v>226</c:v>
                </c:pt>
                <c:pt idx="16659">
                  <c:v>226</c:v>
                </c:pt>
                <c:pt idx="16660">
                  <c:v>232</c:v>
                </c:pt>
                <c:pt idx="16661">
                  <c:v>214</c:v>
                </c:pt>
                <c:pt idx="16662">
                  <c:v>218</c:v>
                </c:pt>
                <c:pt idx="16663">
                  <c:v>214</c:v>
                </c:pt>
                <c:pt idx="16664">
                  <c:v>207</c:v>
                </c:pt>
                <c:pt idx="16665">
                  <c:v>218</c:v>
                </c:pt>
                <c:pt idx="16666">
                  <c:v>217</c:v>
                </c:pt>
                <c:pt idx="16667">
                  <c:v>219</c:v>
                </c:pt>
                <c:pt idx="16668">
                  <c:v>203</c:v>
                </c:pt>
                <c:pt idx="16669">
                  <c:v>221</c:v>
                </c:pt>
                <c:pt idx="16670">
                  <c:v>229</c:v>
                </c:pt>
                <c:pt idx="16671">
                  <c:v>215</c:v>
                </c:pt>
                <c:pt idx="16672">
                  <c:v>210</c:v>
                </c:pt>
                <c:pt idx="16673">
                  <c:v>196</c:v>
                </c:pt>
                <c:pt idx="16674">
                  <c:v>212</c:v>
                </c:pt>
                <c:pt idx="16675">
                  <c:v>209</c:v>
                </c:pt>
                <c:pt idx="16676">
                  <c:v>206</c:v>
                </c:pt>
                <c:pt idx="16677">
                  <c:v>212</c:v>
                </c:pt>
                <c:pt idx="16678">
                  <c:v>212</c:v>
                </c:pt>
                <c:pt idx="16679">
                  <c:v>200</c:v>
                </c:pt>
                <c:pt idx="16680">
                  <c:v>209</c:v>
                </c:pt>
                <c:pt idx="16681">
                  <c:v>201</c:v>
                </c:pt>
                <c:pt idx="16682">
                  <c:v>205</c:v>
                </c:pt>
                <c:pt idx="16683">
                  <c:v>211</c:v>
                </c:pt>
                <c:pt idx="16684">
                  <c:v>199</c:v>
                </c:pt>
                <c:pt idx="16685">
                  <c:v>217</c:v>
                </c:pt>
                <c:pt idx="16686">
                  <c:v>212</c:v>
                </c:pt>
                <c:pt idx="16687">
                  <c:v>213</c:v>
                </c:pt>
                <c:pt idx="16688">
                  <c:v>202</c:v>
                </c:pt>
                <c:pt idx="16689">
                  <c:v>209</c:v>
                </c:pt>
                <c:pt idx="16690">
                  <c:v>218</c:v>
                </c:pt>
                <c:pt idx="16691">
                  <c:v>214</c:v>
                </c:pt>
                <c:pt idx="16692">
                  <c:v>225</c:v>
                </c:pt>
                <c:pt idx="16693">
                  <c:v>204</c:v>
                </c:pt>
                <c:pt idx="16694">
                  <c:v>216</c:v>
                </c:pt>
                <c:pt idx="16695">
                  <c:v>226</c:v>
                </c:pt>
                <c:pt idx="16696">
                  <c:v>225</c:v>
                </c:pt>
                <c:pt idx="16697">
                  <c:v>232</c:v>
                </c:pt>
                <c:pt idx="16698">
                  <c:v>219</c:v>
                </c:pt>
                <c:pt idx="16699">
                  <c:v>223</c:v>
                </c:pt>
                <c:pt idx="16700">
                  <c:v>221</c:v>
                </c:pt>
                <c:pt idx="16701">
                  <c:v>220</c:v>
                </c:pt>
                <c:pt idx="16702">
                  <c:v>216</c:v>
                </c:pt>
                <c:pt idx="16703">
                  <c:v>208</c:v>
                </c:pt>
                <c:pt idx="16704">
                  <c:v>220</c:v>
                </c:pt>
                <c:pt idx="16705">
                  <c:v>221</c:v>
                </c:pt>
                <c:pt idx="16706">
                  <c:v>218</c:v>
                </c:pt>
                <c:pt idx="16707">
                  <c:v>226</c:v>
                </c:pt>
                <c:pt idx="16708">
                  <c:v>241</c:v>
                </c:pt>
                <c:pt idx="16709">
                  <c:v>233</c:v>
                </c:pt>
                <c:pt idx="16710">
                  <c:v>221</c:v>
                </c:pt>
                <c:pt idx="16711">
                  <c:v>237</c:v>
                </c:pt>
                <c:pt idx="16712">
                  <c:v>227</c:v>
                </c:pt>
                <c:pt idx="16713">
                  <c:v>229</c:v>
                </c:pt>
                <c:pt idx="16714">
                  <c:v>231</c:v>
                </c:pt>
                <c:pt idx="16715">
                  <c:v>236</c:v>
                </c:pt>
                <c:pt idx="16716">
                  <c:v>229</c:v>
                </c:pt>
                <c:pt idx="16717">
                  <c:v>222</c:v>
                </c:pt>
                <c:pt idx="16718">
                  <c:v>230</c:v>
                </c:pt>
                <c:pt idx="16719">
                  <c:v>226</c:v>
                </c:pt>
                <c:pt idx="16720">
                  <c:v>215</c:v>
                </c:pt>
                <c:pt idx="16721">
                  <c:v>232</c:v>
                </c:pt>
                <c:pt idx="16722">
                  <c:v>226</c:v>
                </c:pt>
                <c:pt idx="16723">
                  <c:v>222</c:v>
                </c:pt>
                <c:pt idx="16724">
                  <c:v>225</c:v>
                </c:pt>
                <c:pt idx="16725">
                  <c:v>216</c:v>
                </c:pt>
                <c:pt idx="16726">
                  <c:v>225</c:v>
                </c:pt>
                <c:pt idx="16727">
                  <c:v>216</c:v>
                </c:pt>
                <c:pt idx="16728">
                  <c:v>215</c:v>
                </c:pt>
                <c:pt idx="16729">
                  <c:v>220</c:v>
                </c:pt>
                <c:pt idx="16730">
                  <c:v>217</c:v>
                </c:pt>
                <c:pt idx="16731">
                  <c:v>219</c:v>
                </c:pt>
                <c:pt idx="16732">
                  <c:v>213</c:v>
                </c:pt>
                <c:pt idx="16733">
                  <c:v>213</c:v>
                </c:pt>
                <c:pt idx="16734">
                  <c:v>212</c:v>
                </c:pt>
                <c:pt idx="16735">
                  <c:v>215</c:v>
                </c:pt>
                <c:pt idx="16736">
                  <c:v>220</c:v>
                </c:pt>
                <c:pt idx="16737">
                  <c:v>218</c:v>
                </c:pt>
                <c:pt idx="16738">
                  <c:v>205</c:v>
                </c:pt>
                <c:pt idx="16739">
                  <c:v>217</c:v>
                </c:pt>
                <c:pt idx="16740">
                  <c:v>206</c:v>
                </c:pt>
                <c:pt idx="16741">
                  <c:v>200</c:v>
                </c:pt>
                <c:pt idx="16742">
                  <c:v>219</c:v>
                </c:pt>
                <c:pt idx="16743">
                  <c:v>214</c:v>
                </c:pt>
                <c:pt idx="16744">
                  <c:v>200</c:v>
                </c:pt>
                <c:pt idx="16745">
                  <c:v>226</c:v>
                </c:pt>
                <c:pt idx="16746">
                  <c:v>209</c:v>
                </c:pt>
                <c:pt idx="16747">
                  <c:v>213</c:v>
                </c:pt>
                <c:pt idx="16748">
                  <c:v>218</c:v>
                </c:pt>
                <c:pt idx="16749">
                  <c:v>211</c:v>
                </c:pt>
                <c:pt idx="16750">
                  <c:v>204</c:v>
                </c:pt>
                <c:pt idx="16751">
                  <c:v>212</c:v>
                </c:pt>
                <c:pt idx="16752">
                  <c:v>218</c:v>
                </c:pt>
                <c:pt idx="16753">
                  <c:v>217</c:v>
                </c:pt>
                <c:pt idx="16754">
                  <c:v>221</c:v>
                </c:pt>
                <c:pt idx="16755">
                  <c:v>221</c:v>
                </c:pt>
                <c:pt idx="16756">
                  <c:v>215</c:v>
                </c:pt>
                <c:pt idx="16757">
                  <c:v>235</c:v>
                </c:pt>
                <c:pt idx="16758">
                  <c:v>238</c:v>
                </c:pt>
                <c:pt idx="16759">
                  <c:v>230</c:v>
                </c:pt>
                <c:pt idx="16760">
                  <c:v>236</c:v>
                </c:pt>
                <c:pt idx="16761">
                  <c:v>239</c:v>
                </c:pt>
                <c:pt idx="16762">
                  <c:v>238</c:v>
                </c:pt>
                <c:pt idx="16763">
                  <c:v>237</c:v>
                </c:pt>
                <c:pt idx="16764">
                  <c:v>234</c:v>
                </c:pt>
                <c:pt idx="16765">
                  <c:v>235</c:v>
                </c:pt>
                <c:pt idx="16766">
                  <c:v>251</c:v>
                </c:pt>
                <c:pt idx="16767">
                  <c:v>250</c:v>
                </c:pt>
                <c:pt idx="16768">
                  <c:v>239</c:v>
                </c:pt>
                <c:pt idx="16769">
                  <c:v>217</c:v>
                </c:pt>
                <c:pt idx="16770">
                  <c:v>232</c:v>
                </c:pt>
                <c:pt idx="16771">
                  <c:v>235</c:v>
                </c:pt>
                <c:pt idx="16772">
                  <c:v>245</c:v>
                </c:pt>
                <c:pt idx="16773">
                  <c:v>243</c:v>
                </c:pt>
                <c:pt idx="16774">
                  <c:v>235</c:v>
                </c:pt>
                <c:pt idx="16775">
                  <c:v>227</c:v>
                </c:pt>
                <c:pt idx="16776">
                  <c:v>231</c:v>
                </c:pt>
                <c:pt idx="16777">
                  <c:v>215</c:v>
                </c:pt>
                <c:pt idx="16778">
                  <c:v>207</c:v>
                </c:pt>
                <c:pt idx="16779">
                  <c:v>216</c:v>
                </c:pt>
                <c:pt idx="16780">
                  <c:v>220</c:v>
                </c:pt>
                <c:pt idx="16781">
                  <c:v>216</c:v>
                </c:pt>
                <c:pt idx="16782">
                  <c:v>228</c:v>
                </c:pt>
                <c:pt idx="16783">
                  <c:v>217</c:v>
                </c:pt>
                <c:pt idx="16784">
                  <c:v>234</c:v>
                </c:pt>
                <c:pt idx="16785">
                  <c:v>220</c:v>
                </c:pt>
                <c:pt idx="16786">
                  <c:v>242</c:v>
                </c:pt>
                <c:pt idx="16787">
                  <c:v>229</c:v>
                </c:pt>
                <c:pt idx="16788">
                  <c:v>232</c:v>
                </c:pt>
                <c:pt idx="16789">
                  <c:v>227</c:v>
                </c:pt>
                <c:pt idx="16790">
                  <c:v>226</c:v>
                </c:pt>
                <c:pt idx="16791">
                  <c:v>221</c:v>
                </c:pt>
                <c:pt idx="16792">
                  <c:v>218</c:v>
                </c:pt>
                <c:pt idx="16793">
                  <c:v>209</c:v>
                </c:pt>
                <c:pt idx="16794">
                  <c:v>206</c:v>
                </c:pt>
                <c:pt idx="16795">
                  <c:v>204</c:v>
                </c:pt>
                <c:pt idx="16796">
                  <c:v>208</c:v>
                </c:pt>
                <c:pt idx="16797">
                  <c:v>205</c:v>
                </c:pt>
                <c:pt idx="16798">
                  <c:v>215</c:v>
                </c:pt>
                <c:pt idx="16799">
                  <c:v>215</c:v>
                </c:pt>
                <c:pt idx="16800">
                  <c:v>216</c:v>
                </c:pt>
                <c:pt idx="16801">
                  <c:v>217</c:v>
                </c:pt>
                <c:pt idx="16802">
                  <c:v>215</c:v>
                </c:pt>
                <c:pt idx="16803">
                  <c:v>212</c:v>
                </c:pt>
                <c:pt idx="16804">
                  <c:v>210</c:v>
                </c:pt>
                <c:pt idx="16805">
                  <c:v>217</c:v>
                </c:pt>
                <c:pt idx="16806">
                  <c:v>211</c:v>
                </c:pt>
                <c:pt idx="16807">
                  <c:v>216</c:v>
                </c:pt>
                <c:pt idx="16808">
                  <c:v>219</c:v>
                </c:pt>
                <c:pt idx="16809">
                  <c:v>219</c:v>
                </c:pt>
                <c:pt idx="16810">
                  <c:v>212</c:v>
                </c:pt>
                <c:pt idx="16811">
                  <c:v>213</c:v>
                </c:pt>
                <c:pt idx="16812">
                  <c:v>230</c:v>
                </c:pt>
                <c:pt idx="16813">
                  <c:v>208</c:v>
                </c:pt>
                <c:pt idx="16814">
                  <c:v>210</c:v>
                </c:pt>
                <c:pt idx="16815">
                  <c:v>215</c:v>
                </c:pt>
                <c:pt idx="16816">
                  <c:v>215</c:v>
                </c:pt>
                <c:pt idx="16817">
                  <c:v>208</c:v>
                </c:pt>
                <c:pt idx="16818">
                  <c:v>196</c:v>
                </c:pt>
                <c:pt idx="16819">
                  <c:v>204</c:v>
                </c:pt>
                <c:pt idx="16820">
                  <c:v>195</c:v>
                </c:pt>
                <c:pt idx="16821">
                  <c:v>200</c:v>
                </c:pt>
                <c:pt idx="16822">
                  <c:v>202</c:v>
                </c:pt>
                <c:pt idx="16823">
                  <c:v>213</c:v>
                </c:pt>
                <c:pt idx="16824">
                  <c:v>210</c:v>
                </c:pt>
                <c:pt idx="16825">
                  <c:v>208</c:v>
                </c:pt>
                <c:pt idx="16826">
                  <c:v>211</c:v>
                </c:pt>
                <c:pt idx="16827">
                  <c:v>209</c:v>
                </c:pt>
                <c:pt idx="16828">
                  <c:v>222</c:v>
                </c:pt>
                <c:pt idx="16829">
                  <c:v>224</c:v>
                </c:pt>
                <c:pt idx="16830">
                  <c:v>211</c:v>
                </c:pt>
                <c:pt idx="16831">
                  <c:v>209</c:v>
                </c:pt>
                <c:pt idx="16832">
                  <c:v>216</c:v>
                </c:pt>
                <c:pt idx="16833">
                  <c:v>203</c:v>
                </c:pt>
                <c:pt idx="16834">
                  <c:v>205</c:v>
                </c:pt>
                <c:pt idx="16835">
                  <c:v>218</c:v>
                </c:pt>
                <c:pt idx="16836">
                  <c:v>213</c:v>
                </c:pt>
                <c:pt idx="16837">
                  <c:v>224</c:v>
                </c:pt>
                <c:pt idx="16838">
                  <c:v>217</c:v>
                </c:pt>
                <c:pt idx="16839">
                  <c:v>229</c:v>
                </c:pt>
                <c:pt idx="16840">
                  <c:v>206</c:v>
                </c:pt>
                <c:pt idx="16841">
                  <c:v>208</c:v>
                </c:pt>
                <c:pt idx="16842">
                  <c:v>206</c:v>
                </c:pt>
                <c:pt idx="16843">
                  <c:v>191</c:v>
                </c:pt>
                <c:pt idx="16844">
                  <c:v>202</c:v>
                </c:pt>
                <c:pt idx="16845">
                  <c:v>199</c:v>
                </c:pt>
                <c:pt idx="16846">
                  <c:v>205</c:v>
                </c:pt>
                <c:pt idx="16847">
                  <c:v>213</c:v>
                </c:pt>
                <c:pt idx="16848">
                  <c:v>213</c:v>
                </c:pt>
                <c:pt idx="16849">
                  <c:v>199</c:v>
                </c:pt>
                <c:pt idx="16850">
                  <c:v>199</c:v>
                </c:pt>
                <c:pt idx="16851">
                  <c:v>205</c:v>
                </c:pt>
                <c:pt idx="16852">
                  <c:v>204</c:v>
                </c:pt>
                <c:pt idx="16853">
                  <c:v>209</c:v>
                </c:pt>
                <c:pt idx="16854">
                  <c:v>218</c:v>
                </c:pt>
                <c:pt idx="16855">
                  <c:v>229</c:v>
                </c:pt>
                <c:pt idx="16856">
                  <c:v>222</c:v>
                </c:pt>
                <c:pt idx="16857">
                  <c:v>204</c:v>
                </c:pt>
                <c:pt idx="16858">
                  <c:v>228</c:v>
                </c:pt>
                <c:pt idx="16859">
                  <c:v>213</c:v>
                </c:pt>
                <c:pt idx="16860">
                  <c:v>220</c:v>
                </c:pt>
                <c:pt idx="16861">
                  <c:v>220</c:v>
                </c:pt>
                <c:pt idx="16862">
                  <c:v>227</c:v>
                </c:pt>
                <c:pt idx="16863">
                  <c:v>224</c:v>
                </c:pt>
                <c:pt idx="16864">
                  <c:v>228</c:v>
                </c:pt>
                <c:pt idx="16865">
                  <c:v>228</c:v>
                </c:pt>
                <c:pt idx="16866">
                  <c:v>215</c:v>
                </c:pt>
                <c:pt idx="16867">
                  <c:v>228</c:v>
                </c:pt>
                <c:pt idx="16868">
                  <c:v>226</c:v>
                </c:pt>
                <c:pt idx="16869">
                  <c:v>225</c:v>
                </c:pt>
                <c:pt idx="16870">
                  <c:v>221</c:v>
                </c:pt>
                <c:pt idx="16871">
                  <c:v>225</c:v>
                </c:pt>
                <c:pt idx="16872">
                  <c:v>232</c:v>
                </c:pt>
                <c:pt idx="16873">
                  <c:v>230</c:v>
                </c:pt>
                <c:pt idx="16874">
                  <c:v>239</c:v>
                </c:pt>
                <c:pt idx="16875">
                  <c:v>241</c:v>
                </c:pt>
                <c:pt idx="16876">
                  <c:v>237</c:v>
                </c:pt>
                <c:pt idx="16877">
                  <c:v>240</c:v>
                </c:pt>
                <c:pt idx="16878">
                  <c:v>231</c:v>
                </c:pt>
                <c:pt idx="16879">
                  <c:v>229</c:v>
                </c:pt>
                <c:pt idx="16880">
                  <c:v>221</c:v>
                </c:pt>
                <c:pt idx="16881">
                  <c:v>219</c:v>
                </c:pt>
                <c:pt idx="16882">
                  <c:v>229</c:v>
                </c:pt>
                <c:pt idx="16883">
                  <c:v>229</c:v>
                </c:pt>
                <c:pt idx="16884">
                  <c:v>237</c:v>
                </c:pt>
                <c:pt idx="16885">
                  <c:v>232</c:v>
                </c:pt>
                <c:pt idx="16886">
                  <c:v>227</c:v>
                </c:pt>
                <c:pt idx="16887">
                  <c:v>228</c:v>
                </c:pt>
                <c:pt idx="16888">
                  <c:v>215</c:v>
                </c:pt>
                <c:pt idx="16889">
                  <c:v>227</c:v>
                </c:pt>
                <c:pt idx="16890">
                  <c:v>221</c:v>
                </c:pt>
                <c:pt idx="16891">
                  <c:v>221</c:v>
                </c:pt>
                <c:pt idx="16892">
                  <c:v>208</c:v>
                </c:pt>
                <c:pt idx="16893">
                  <c:v>200</c:v>
                </c:pt>
                <c:pt idx="16894">
                  <c:v>216</c:v>
                </c:pt>
                <c:pt idx="16895">
                  <c:v>224</c:v>
                </c:pt>
                <c:pt idx="16896">
                  <c:v>224</c:v>
                </c:pt>
                <c:pt idx="16897">
                  <c:v>229</c:v>
                </c:pt>
                <c:pt idx="16898">
                  <c:v>218</c:v>
                </c:pt>
                <c:pt idx="16899">
                  <c:v>219</c:v>
                </c:pt>
                <c:pt idx="16900">
                  <c:v>215</c:v>
                </c:pt>
                <c:pt idx="16901">
                  <c:v>207</c:v>
                </c:pt>
                <c:pt idx="16902">
                  <c:v>210</c:v>
                </c:pt>
                <c:pt idx="16903">
                  <c:v>206</c:v>
                </c:pt>
                <c:pt idx="16904">
                  <c:v>209</c:v>
                </c:pt>
                <c:pt idx="16905">
                  <c:v>201</c:v>
                </c:pt>
                <c:pt idx="16906">
                  <c:v>212</c:v>
                </c:pt>
                <c:pt idx="16907">
                  <c:v>218</c:v>
                </c:pt>
                <c:pt idx="16908">
                  <c:v>215</c:v>
                </c:pt>
                <c:pt idx="16909">
                  <c:v>213</c:v>
                </c:pt>
                <c:pt idx="16910">
                  <c:v>206</c:v>
                </c:pt>
                <c:pt idx="16911">
                  <c:v>206</c:v>
                </c:pt>
                <c:pt idx="16912">
                  <c:v>212</c:v>
                </c:pt>
                <c:pt idx="16913">
                  <c:v>213</c:v>
                </c:pt>
                <c:pt idx="16914">
                  <c:v>213</c:v>
                </c:pt>
                <c:pt idx="16915">
                  <c:v>207</c:v>
                </c:pt>
                <c:pt idx="16916">
                  <c:v>209</c:v>
                </c:pt>
                <c:pt idx="16917">
                  <c:v>213</c:v>
                </c:pt>
                <c:pt idx="16918">
                  <c:v>221</c:v>
                </c:pt>
                <c:pt idx="16919">
                  <c:v>223</c:v>
                </c:pt>
                <c:pt idx="16920">
                  <c:v>227</c:v>
                </c:pt>
                <c:pt idx="16921">
                  <c:v>227</c:v>
                </c:pt>
                <c:pt idx="16922">
                  <c:v>221</c:v>
                </c:pt>
                <c:pt idx="16923">
                  <c:v>227</c:v>
                </c:pt>
                <c:pt idx="16924">
                  <c:v>234</c:v>
                </c:pt>
                <c:pt idx="16925">
                  <c:v>228</c:v>
                </c:pt>
                <c:pt idx="16926">
                  <c:v>230</c:v>
                </c:pt>
                <c:pt idx="16927">
                  <c:v>237</c:v>
                </c:pt>
                <c:pt idx="16928">
                  <c:v>231</c:v>
                </c:pt>
                <c:pt idx="16929">
                  <c:v>230</c:v>
                </c:pt>
                <c:pt idx="16930">
                  <c:v>242</c:v>
                </c:pt>
                <c:pt idx="16931">
                  <c:v>237</c:v>
                </c:pt>
                <c:pt idx="16932">
                  <c:v>244</c:v>
                </c:pt>
                <c:pt idx="16933">
                  <c:v>230</c:v>
                </c:pt>
                <c:pt idx="16934">
                  <c:v>223</c:v>
                </c:pt>
                <c:pt idx="16935">
                  <c:v>232</c:v>
                </c:pt>
                <c:pt idx="16936">
                  <c:v>228</c:v>
                </c:pt>
                <c:pt idx="16937">
                  <c:v>230</c:v>
                </c:pt>
                <c:pt idx="16938">
                  <c:v>233</c:v>
                </c:pt>
                <c:pt idx="16939">
                  <c:v>233</c:v>
                </c:pt>
                <c:pt idx="16940">
                  <c:v>229</c:v>
                </c:pt>
                <c:pt idx="16941">
                  <c:v>229</c:v>
                </c:pt>
                <c:pt idx="16942">
                  <c:v>231</c:v>
                </c:pt>
                <c:pt idx="16943">
                  <c:v>216</c:v>
                </c:pt>
                <c:pt idx="16944">
                  <c:v>213</c:v>
                </c:pt>
                <c:pt idx="16945">
                  <c:v>215</c:v>
                </c:pt>
                <c:pt idx="16946">
                  <c:v>218</c:v>
                </c:pt>
                <c:pt idx="16947">
                  <c:v>229</c:v>
                </c:pt>
                <c:pt idx="16948">
                  <c:v>205</c:v>
                </c:pt>
                <c:pt idx="16949">
                  <c:v>230</c:v>
                </c:pt>
                <c:pt idx="16950">
                  <c:v>218</c:v>
                </c:pt>
                <c:pt idx="16951">
                  <c:v>217</c:v>
                </c:pt>
                <c:pt idx="16952">
                  <c:v>215</c:v>
                </c:pt>
                <c:pt idx="16953">
                  <c:v>215</c:v>
                </c:pt>
                <c:pt idx="16954">
                  <c:v>220</c:v>
                </c:pt>
                <c:pt idx="16955">
                  <c:v>222</c:v>
                </c:pt>
                <c:pt idx="16956">
                  <c:v>220</c:v>
                </c:pt>
                <c:pt idx="16957">
                  <c:v>227</c:v>
                </c:pt>
                <c:pt idx="16958">
                  <c:v>228</c:v>
                </c:pt>
                <c:pt idx="16959">
                  <c:v>217</c:v>
                </c:pt>
                <c:pt idx="16960">
                  <c:v>221</c:v>
                </c:pt>
                <c:pt idx="16961">
                  <c:v>224</c:v>
                </c:pt>
                <c:pt idx="16962">
                  <c:v>240</c:v>
                </c:pt>
                <c:pt idx="16963">
                  <c:v>231</c:v>
                </c:pt>
                <c:pt idx="16964">
                  <c:v>236</c:v>
                </c:pt>
                <c:pt idx="16965">
                  <c:v>224</c:v>
                </c:pt>
                <c:pt idx="16966">
                  <c:v>224</c:v>
                </c:pt>
                <c:pt idx="16967">
                  <c:v>225</c:v>
                </c:pt>
                <c:pt idx="16968">
                  <c:v>231</c:v>
                </c:pt>
                <c:pt idx="16969">
                  <c:v>234</c:v>
                </c:pt>
                <c:pt idx="16970">
                  <c:v>228</c:v>
                </c:pt>
                <c:pt idx="16971">
                  <c:v>220</c:v>
                </c:pt>
                <c:pt idx="16972">
                  <c:v>223</c:v>
                </c:pt>
                <c:pt idx="16973">
                  <c:v>230</c:v>
                </c:pt>
                <c:pt idx="16974">
                  <c:v>240</c:v>
                </c:pt>
                <c:pt idx="16975">
                  <c:v>226</c:v>
                </c:pt>
                <c:pt idx="16976">
                  <c:v>227</c:v>
                </c:pt>
                <c:pt idx="16977">
                  <c:v>232</c:v>
                </c:pt>
                <c:pt idx="16978">
                  <c:v>222</c:v>
                </c:pt>
                <c:pt idx="16979">
                  <c:v>225</c:v>
                </c:pt>
                <c:pt idx="16980">
                  <c:v>219</c:v>
                </c:pt>
                <c:pt idx="16981">
                  <c:v>234</c:v>
                </c:pt>
                <c:pt idx="16982">
                  <c:v>233</c:v>
                </c:pt>
                <c:pt idx="16983">
                  <c:v>235</c:v>
                </c:pt>
                <c:pt idx="16984">
                  <c:v>228</c:v>
                </c:pt>
                <c:pt idx="16985">
                  <c:v>223</c:v>
                </c:pt>
                <c:pt idx="16986">
                  <c:v>214</c:v>
                </c:pt>
                <c:pt idx="16987">
                  <c:v>208</c:v>
                </c:pt>
                <c:pt idx="16988">
                  <c:v>216</c:v>
                </c:pt>
                <c:pt idx="16989">
                  <c:v>214</c:v>
                </c:pt>
                <c:pt idx="16990">
                  <c:v>224</c:v>
                </c:pt>
                <c:pt idx="16991">
                  <c:v>226</c:v>
                </c:pt>
                <c:pt idx="16992">
                  <c:v>217</c:v>
                </c:pt>
                <c:pt idx="16993">
                  <c:v>221</c:v>
                </c:pt>
                <c:pt idx="16994">
                  <c:v>215</c:v>
                </c:pt>
                <c:pt idx="16995">
                  <c:v>232</c:v>
                </c:pt>
                <c:pt idx="16996">
                  <c:v>225</c:v>
                </c:pt>
                <c:pt idx="16997">
                  <c:v>226</c:v>
                </c:pt>
                <c:pt idx="16998">
                  <c:v>230</c:v>
                </c:pt>
                <c:pt idx="16999">
                  <c:v>218</c:v>
                </c:pt>
                <c:pt idx="17000">
                  <c:v>223</c:v>
                </c:pt>
                <c:pt idx="17001">
                  <c:v>224</c:v>
                </c:pt>
                <c:pt idx="17002">
                  <c:v>223</c:v>
                </c:pt>
                <c:pt idx="17003">
                  <c:v>216</c:v>
                </c:pt>
                <c:pt idx="17004">
                  <c:v>219</c:v>
                </c:pt>
                <c:pt idx="17005">
                  <c:v>212</c:v>
                </c:pt>
                <c:pt idx="17006">
                  <c:v>211</c:v>
                </c:pt>
                <c:pt idx="17007">
                  <c:v>204</c:v>
                </c:pt>
                <c:pt idx="17008">
                  <c:v>215</c:v>
                </c:pt>
                <c:pt idx="17009">
                  <c:v>213</c:v>
                </c:pt>
                <c:pt idx="17010">
                  <c:v>211</c:v>
                </c:pt>
                <c:pt idx="17011">
                  <c:v>212</c:v>
                </c:pt>
                <c:pt idx="17012">
                  <c:v>216</c:v>
                </c:pt>
                <c:pt idx="17013">
                  <c:v>214</c:v>
                </c:pt>
                <c:pt idx="17014">
                  <c:v>215</c:v>
                </c:pt>
                <c:pt idx="17015">
                  <c:v>221</c:v>
                </c:pt>
                <c:pt idx="17016">
                  <c:v>217</c:v>
                </c:pt>
                <c:pt idx="17017">
                  <c:v>212</c:v>
                </c:pt>
                <c:pt idx="17018">
                  <c:v>221</c:v>
                </c:pt>
                <c:pt idx="17019">
                  <c:v>220</c:v>
                </c:pt>
                <c:pt idx="17020">
                  <c:v>215</c:v>
                </c:pt>
                <c:pt idx="17021">
                  <c:v>230</c:v>
                </c:pt>
                <c:pt idx="17022">
                  <c:v>217</c:v>
                </c:pt>
                <c:pt idx="17023">
                  <c:v>217</c:v>
                </c:pt>
                <c:pt idx="17024">
                  <c:v>208</c:v>
                </c:pt>
                <c:pt idx="17025">
                  <c:v>209</c:v>
                </c:pt>
                <c:pt idx="17026">
                  <c:v>215</c:v>
                </c:pt>
                <c:pt idx="17027">
                  <c:v>214</c:v>
                </c:pt>
                <c:pt idx="17028">
                  <c:v>220</c:v>
                </c:pt>
                <c:pt idx="17029">
                  <c:v>226</c:v>
                </c:pt>
                <c:pt idx="17030">
                  <c:v>219</c:v>
                </c:pt>
                <c:pt idx="17031">
                  <c:v>220</c:v>
                </c:pt>
                <c:pt idx="17032">
                  <c:v>221</c:v>
                </c:pt>
                <c:pt idx="17033">
                  <c:v>221</c:v>
                </c:pt>
                <c:pt idx="17034">
                  <c:v>227</c:v>
                </c:pt>
                <c:pt idx="17035">
                  <c:v>210</c:v>
                </c:pt>
                <c:pt idx="17036">
                  <c:v>218</c:v>
                </c:pt>
                <c:pt idx="17037">
                  <c:v>220</c:v>
                </c:pt>
                <c:pt idx="17038">
                  <c:v>231</c:v>
                </c:pt>
                <c:pt idx="17039">
                  <c:v>216</c:v>
                </c:pt>
                <c:pt idx="17040">
                  <c:v>217</c:v>
                </c:pt>
                <c:pt idx="17041">
                  <c:v>228</c:v>
                </c:pt>
                <c:pt idx="17042">
                  <c:v>211</c:v>
                </c:pt>
                <c:pt idx="17043">
                  <c:v>222</c:v>
                </c:pt>
                <c:pt idx="17044">
                  <c:v>220</c:v>
                </c:pt>
                <c:pt idx="17045">
                  <c:v>217</c:v>
                </c:pt>
                <c:pt idx="17046">
                  <c:v>235</c:v>
                </c:pt>
                <c:pt idx="17047">
                  <c:v>213</c:v>
                </c:pt>
                <c:pt idx="17048">
                  <c:v>219</c:v>
                </c:pt>
                <c:pt idx="17049">
                  <c:v>224</c:v>
                </c:pt>
                <c:pt idx="17050">
                  <c:v>225</c:v>
                </c:pt>
                <c:pt idx="17051">
                  <c:v>236</c:v>
                </c:pt>
                <c:pt idx="17052">
                  <c:v>231</c:v>
                </c:pt>
                <c:pt idx="17053">
                  <c:v>235</c:v>
                </c:pt>
                <c:pt idx="17054">
                  <c:v>240</c:v>
                </c:pt>
                <c:pt idx="17055">
                  <c:v>226</c:v>
                </c:pt>
                <c:pt idx="17056">
                  <c:v>227</c:v>
                </c:pt>
                <c:pt idx="17057">
                  <c:v>241</c:v>
                </c:pt>
                <c:pt idx="17058">
                  <c:v>229</c:v>
                </c:pt>
                <c:pt idx="17059">
                  <c:v>234</c:v>
                </c:pt>
                <c:pt idx="17060">
                  <c:v>229</c:v>
                </c:pt>
                <c:pt idx="17061">
                  <c:v>228</c:v>
                </c:pt>
                <c:pt idx="17062">
                  <c:v>203</c:v>
                </c:pt>
                <c:pt idx="17063">
                  <c:v>221</c:v>
                </c:pt>
                <c:pt idx="17064">
                  <c:v>207</c:v>
                </c:pt>
                <c:pt idx="17065">
                  <c:v>206</c:v>
                </c:pt>
                <c:pt idx="17066">
                  <c:v>202</c:v>
                </c:pt>
                <c:pt idx="17067">
                  <c:v>200</c:v>
                </c:pt>
                <c:pt idx="17068">
                  <c:v>205</c:v>
                </c:pt>
                <c:pt idx="17069">
                  <c:v>206</c:v>
                </c:pt>
                <c:pt idx="17070">
                  <c:v>198</c:v>
                </c:pt>
                <c:pt idx="17071">
                  <c:v>202</c:v>
                </c:pt>
                <c:pt idx="17072">
                  <c:v>207</c:v>
                </c:pt>
                <c:pt idx="17073">
                  <c:v>209</c:v>
                </c:pt>
                <c:pt idx="17074">
                  <c:v>205</c:v>
                </c:pt>
                <c:pt idx="17075">
                  <c:v>203</c:v>
                </c:pt>
                <c:pt idx="17076">
                  <c:v>208</c:v>
                </c:pt>
                <c:pt idx="17077">
                  <c:v>214</c:v>
                </c:pt>
                <c:pt idx="17078">
                  <c:v>197</c:v>
                </c:pt>
                <c:pt idx="17079">
                  <c:v>211</c:v>
                </c:pt>
                <c:pt idx="17080">
                  <c:v>204</c:v>
                </c:pt>
                <c:pt idx="17081">
                  <c:v>199</c:v>
                </c:pt>
                <c:pt idx="17082">
                  <c:v>209</c:v>
                </c:pt>
                <c:pt idx="17083">
                  <c:v>196</c:v>
                </c:pt>
                <c:pt idx="17084">
                  <c:v>196</c:v>
                </c:pt>
                <c:pt idx="17085">
                  <c:v>191</c:v>
                </c:pt>
                <c:pt idx="17086">
                  <c:v>204</c:v>
                </c:pt>
                <c:pt idx="17087">
                  <c:v>198</c:v>
                </c:pt>
                <c:pt idx="17088">
                  <c:v>193</c:v>
                </c:pt>
                <c:pt idx="17089">
                  <c:v>220</c:v>
                </c:pt>
                <c:pt idx="17090">
                  <c:v>201</c:v>
                </c:pt>
                <c:pt idx="17091">
                  <c:v>205</c:v>
                </c:pt>
                <c:pt idx="17092">
                  <c:v>199</c:v>
                </c:pt>
                <c:pt idx="17093">
                  <c:v>212</c:v>
                </c:pt>
                <c:pt idx="17094">
                  <c:v>203</c:v>
                </c:pt>
                <c:pt idx="17095">
                  <c:v>194</c:v>
                </c:pt>
                <c:pt idx="17096">
                  <c:v>199</c:v>
                </c:pt>
                <c:pt idx="17097">
                  <c:v>186</c:v>
                </c:pt>
                <c:pt idx="17098">
                  <c:v>190</c:v>
                </c:pt>
                <c:pt idx="17099">
                  <c:v>186</c:v>
                </c:pt>
                <c:pt idx="17100">
                  <c:v>194</c:v>
                </c:pt>
                <c:pt idx="17101">
                  <c:v>196</c:v>
                </c:pt>
                <c:pt idx="17102">
                  <c:v>201</c:v>
                </c:pt>
                <c:pt idx="17103">
                  <c:v>209</c:v>
                </c:pt>
                <c:pt idx="17104">
                  <c:v>192</c:v>
                </c:pt>
                <c:pt idx="17105">
                  <c:v>214</c:v>
                </c:pt>
                <c:pt idx="17106">
                  <c:v>207</c:v>
                </c:pt>
                <c:pt idx="17107">
                  <c:v>214</c:v>
                </c:pt>
                <c:pt idx="17108">
                  <c:v>195</c:v>
                </c:pt>
                <c:pt idx="17109">
                  <c:v>200</c:v>
                </c:pt>
                <c:pt idx="17110">
                  <c:v>212</c:v>
                </c:pt>
                <c:pt idx="17111">
                  <c:v>203</c:v>
                </c:pt>
                <c:pt idx="17112">
                  <c:v>200</c:v>
                </c:pt>
                <c:pt idx="17113">
                  <c:v>205</c:v>
                </c:pt>
                <c:pt idx="17114">
                  <c:v>210</c:v>
                </c:pt>
                <c:pt idx="17115">
                  <c:v>208</c:v>
                </c:pt>
                <c:pt idx="17116">
                  <c:v>199</c:v>
                </c:pt>
                <c:pt idx="17117">
                  <c:v>196</c:v>
                </c:pt>
                <c:pt idx="17118">
                  <c:v>197</c:v>
                </c:pt>
                <c:pt idx="17119">
                  <c:v>196</c:v>
                </c:pt>
                <c:pt idx="17120">
                  <c:v>207</c:v>
                </c:pt>
                <c:pt idx="17121">
                  <c:v>206</c:v>
                </c:pt>
                <c:pt idx="17122">
                  <c:v>183</c:v>
                </c:pt>
                <c:pt idx="17123">
                  <c:v>190</c:v>
                </c:pt>
                <c:pt idx="17124">
                  <c:v>198</c:v>
                </c:pt>
                <c:pt idx="17125">
                  <c:v>202</c:v>
                </c:pt>
                <c:pt idx="17126">
                  <c:v>200</c:v>
                </c:pt>
                <c:pt idx="17127">
                  <c:v>208</c:v>
                </c:pt>
                <c:pt idx="17128">
                  <c:v>199</c:v>
                </c:pt>
                <c:pt idx="17129">
                  <c:v>206</c:v>
                </c:pt>
                <c:pt idx="17130">
                  <c:v>211</c:v>
                </c:pt>
                <c:pt idx="17131">
                  <c:v>203</c:v>
                </c:pt>
                <c:pt idx="17132">
                  <c:v>204</c:v>
                </c:pt>
                <c:pt idx="17133">
                  <c:v>213</c:v>
                </c:pt>
                <c:pt idx="17134">
                  <c:v>213</c:v>
                </c:pt>
                <c:pt idx="17135">
                  <c:v>209</c:v>
                </c:pt>
                <c:pt idx="17136">
                  <c:v>217</c:v>
                </c:pt>
                <c:pt idx="17137">
                  <c:v>213</c:v>
                </c:pt>
                <c:pt idx="17138">
                  <c:v>205</c:v>
                </c:pt>
                <c:pt idx="17139">
                  <c:v>210</c:v>
                </c:pt>
                <c:pt idx="17140">
                  <c:v>205</c:v>
                </c:pt>
                <c:pt idx="17141">
                  <c:v>204</c:v>
                </c:pt>
                <c:pt idx="17142">
                  <c:v>200</c:v>
                </c:pt>
                <c:pt idx="17143">
                  <c:v>198</c:v>
                </c:pt>
                <c:pt idx="17144">
                  <c:v>216</c:v>
                </c:pt>
                <c:pt idx="17145">
                  <c:v>212</c:v>
                </c:pt>
                <c:pt idx="17146">
                  <c:v>220</c:v>
                </c:pt>
                <c:pt idx="17147">
                  <c:v>233</c:v>
                </c:pt>
                <c:pt idx="17148">
                  <c:v>220</c:v>
                </c:pt>
                <c:pt idx="17149">
                  <c:v>221</c:v>
                </c:pt>
                <c:pt idx="17150">
                  <c:v>214</c:v>
                </c:pt>
                <c:pt idx="17151">
                  <c:v>209</c:v>
                </c:pt>
                <c:pt idx="17152">
                  <c:v>230</c:v>
                </c:pt>
                <c:pt idx="17153">
                  <c:v>221</c:v>
                </c:pt>
                <c:pt idx="17154">
                  <c:v>224</c:v>
                </c:pt>
                <c:pt idx="17155">
                  <c:v>220</c:v>
                </c:pt>
                <c:pt idx="17156">
                  <c:v>228</c:v>
                </c:pt>
                <c:pt idx="17157">
                  <c:v>219</c:v>
                </c:pt>
                <c:pt idx="17158">
                  <c:v>219</c:v>
                </c:pt>
                <c:pt idx="17159">
                  <c:v>208</c:v>
                </c:pt>
                <c:pt idx="17160">
                  <c:v>218</c:v>
                </c:pt>
                <c:pt idx="17161">
                  <c:v>216</c:v>
                </c:pt>
                <c:pt idx="17162">
                  <c:v>229</c:v>
                </c:pt>
                <c:pt idx="17163">
                  <c:v>226</c:v>
                </c:pt>
                <c:pt idx="17164">
                  <c:v>223</c:v>
                </c:pt>
                <c:pt idx="17165">
                  <c:v>225</c:v>
                </c:pt>
                <c:pt idx="17166">
                  <c:v>218</c:v>
                </c:pt>
                <c:pt idx="17167">
                  <c:v>216</c:v>
                </c:pt>
                <c:pt idx="17168">
                  <c:v>212</c:v>
                </c:pt>
                <c:pt idx="17169">
                  <c:v>217</c:v>
                </c:pt>
                <c:pt idx="17170">
                  <c:v>224</c:v>
                </c:pt>
                <c:pt idx="17171">
                  <c:v>211</c:v>
                </c:pt>
                <c:pt idx="17172">
                  <c:v>224</c:v>
                </c:pt>
                <c:pt idx="17173">
                  <c:v>217</c:v>
                </c:pt>
                <c:pt idx="17174">
                  <c:v>230</c:v>
                </c:pt>
                <c:pt idx="17175">
                  <c:v>221</c:v>
                </c:pt>
                <c:pt idx="17176">
                  <c:v>221</c:v>
                </c:pt>
                <c:pt idx="17177">
                  <c:v>225</c:v>
                </c:pt>
                <c:pt idx="17178">
                  <c:v>220</c:v>
                </c:pt>
                <c:pt idx="17179">
                  <c:v>229</c:v>
                </c:pt>
                <c:pt idx="17180">
                  <c:v>223</c:v>
                </c:pt>
                <c:pt idx="17181">
                  <c:v>235</c:v>
                </c:pt>
                <c:pt idx="17182">
                  <c:v>232</c:v>
                </c:pt>
                <c:pt idx="17183">
                  <c:v>251</c:v>
                </c:pt>
                <c:pt idx="17184">
                  <c:v>235</c:v>
                </c:pt>
                <c:pt idx="17185">
                  <c:v>239</c:v>
                </c:pt>
                <c:pt idx="17186">
                  <c:v>238</c:v>
                </c:pt>
                <c:pt idx="17187">
                  <c:v>220</c:v>
                </c:pt>
                <c:pt idx="17188">
                  <c:v>233</c:v>
                </c:pt>
                <c:pt idx="17189">
                  <c:v>225</c:v>
                </c:pt>
                <c:pt idx="17190">
                  <c:v>226</c:v>
                </c:pt>
                <c:pt idx="17191">
                  <c:v>221</c:v>
                </c:pt>
                <c:pt idx="17192">
                  <c:v>224</c:v>
                </c:pt>
                <c:pt idx="17193">
                  <c:v>231</c:v>
                </c:pt>
                <c:pt idx="17194">
                  <c:v>232</c:v>
                </c:pt>
                <c:pt idx="17195">
                  <c:v>229</c:v>
                </c:pt>
                <c:pt idx="17196">
                  <c:v>227</c:v>
                </c:pt>
                <c:pt idx="17197">
                  <c:v>243</c:v>
                </c:pt>
                <c:pt idx="17198">
                  <c:v>236</c:v>
                </c:pt>
                <c:pt idx="17199">
                  <c:v>230</c:v>
                </c:pt>
                <c:pt idx="17200">
                  <c:v>233</c:v>
                </c:pt>
                <c:pt idx="17201">
                  <c:v>238</c:v>
                </c:pt>
                <c:pt idx="17202">
                  <c:v>241</c:v>
                </c:pt>
                <c:pt idx="17203">
                  <c:v>235</c:v>
                </c:pt>
                <c:pt idx="17204">
                  <c:v>235</c:v>
                </c:pt>
                <c:pt idx="17205">
                  <c:v>232</c:v>
                </c:pt>
                <c:pt idx="17206">
                  <c:v>236</c:v>
                </c:pt>
                <c:pt idx="17207">
                  <c:v>235</c:v>
                </c:pt>
                <c:pt idx="17208">
                  <c:v>225</c:v>
                </c:pt>
                <c:pt idx="17209">
                  <c:v>206</c:v>
                </c:pt>
                <c:pt idx="17210">
                  <c:v>212</c:v>
                </c:pt>
                <c:pt idx="17211">
                  <c:v>214</c:v>
                </c:pt>
                <c:pt idx="17212">
                  <c:v>234</c:v>
                </c:pt>
                <c:pt idx="17213">
                  <c:v>235</c:v>
                </c:pt>
                <c:pt idx="17214">
                  <c:v>238</c:v>
                </c:pt>
                <c:pt idx="17215">
                  <c:v>242</c:v>
                </c:pt>
                <c:pt idx="17216">
                  <c:v>230</c:v>
                </c:pt>
                <c:pt idx="17217">
                  <c:v>219</c:v>
                </c:pt>
                <c:pt idx="17218">
                  <c:v>226</c:v>
                </c:pt>
                <c:pt idx="17219">
                  <c:v>221</c:v>
                </c:pt>
                <c:pt idx="17220">
                  <c:v>224</c:v>
                </c:pt>
                <c:pt idx="17221">
                  <c:v>226</c:v>
                </c:pt>
                <c:pt idx="17222">
                  <c:v>231</c:v>
                </c:pt>
                <c:pt idx="17223">
                  <c:v>225</c:v>
                </c:pt>
                <c:pt idx="17224">
                  <c:v>224</c:v>
                </c:pt>
                <c:pt idx="17225">
                  <c:v>219</c:v>
                </c:pt>
                <c:pt idx="17226">
                  <c:v>229</c:v>
                </c:pt>
                <c:pt idx="17227">
                  <c:v>228</c:v>
                </c:pt>
                <c:pt idx="17228">
                  <c:v>223</c:v>
                </c:pt>
                <c:pt idx="17229">
                  <c:v>232</c:v>
                </c:pt>
                <c:pt idx="17230">
                  <c:v>230</c:v>
                </c:pt>
                <c:pt idx="17231">
                  <c:v>230</c:v>
                </c:pt>
                <c:pt idx="17232">
                  <c:v>227</c:v>
                </c:pt>
                <c:pt idx="17233">
                  <c:v>226</c:v>
                </c:pt>
                <c:pt idx="17234">
                  <c:v>227</c:v>
                </c:pt>
                <c:pt idx="17235">
                  <c:v>239</c:v>
                </c:pt>
                <c:pt idx="17236">
                  <c:v>226</c:v>
                </c:pt>
                <c:pt idx="17237">
                  <c:v>230</c:v>
                </c:pt>
                <c:pt idx="17238">
                  <c:v>225</c:v>
                </c:pt>
                <c:pt idx="17239">
                  <c:v>234</c:v>
                </c:pt>
                <c:pt idx="17240">
                  <c:v>225</c:v>
                </c:pt>
                <c:pt idx="17241">
                  <c:v>237</c:v>
                </c:pt>
                <c:pt idx="17242">
                  <c:v>240</c:v>
                </c:pt>
                <c:pt idx="17243">
                  <c:v>234</c:v>
                </c:pt>
                <c:pt idx="17244">
                  <c:v>240</c:v>
                </c:pt>
                <c:pt idx="17245">
                  <c:v>244</c:v>
                </c:pt>
                <c:pt idx="17246">
                  <c:v>229</c:v>
                </c:pt>
                <c:pt idx="17247">
                  <c:v>229</c:v>
                </c:pt>
                <c:pt idx="17248">
                  <c:v>227</c:v>
                </c:pt>
                <c:pt idx="17249">
                  <c:v>223</c:v>
                </c:pt>
                <c:pt idx="17250">
                  <c:v>226</c:v>
                </c:pt>
                <c:pt idx="17251">
                  <c:v>223</c:v>
                </c:pt>
                <c:pt idx="17252">
                  <c:v>221</c:v>
                </c:pt>
                <c:pt idx="17253">
                  <c:v>235</c:v>
                </c:pt>
                <c:pt idx="17254">
                  <c:v>223</c:v>
                </c:pt>
                <c:pt idx="17255">
                  <c:v>234</c:v>
                </c:pt>
                <c:pt idx="17256">
                  <c:v>234</c:v>
                </c:pt>
                <c:pt idx="17257">
                  <c:v>229</c:v>
                </c:pt>
                <c:pt idx="17258">
                  <c:v>220</c:v>
                </c:pt>
                <c:pt idx="17259">
                  <c:v>226</c:v>
                </c:pt>
                <c:pt idx="17260">
                  <c:v>226</c:v>
                </c:pt>
                <c:pt idx="17261">
                  <c:v>228</c:v>
                </c:pt>
                <c:pt idx="17262">
                  <c:v>228</c:v>
                </c:pt>
                <c:pt idx="17263">
                  <c:v>231</c:v>
                </c:pt>
                <c:pt idx="17264">
                  <c:v>246</c:v>
                </c:pt>
                <c:pt idx="17265">
                  <c:v>248</c:v>
                </c:pt>
                <c:pt idx="17266">
                  <c:v>248</c:v>
                </c:pt>
                <c:pt idx="17267">
                  <c:v>234</c:v>
                </c:pt>
                <c:pt idx="17268">
                  <c:v>233</c:v>
                </c:pt>
                <c:pt idx="17269">
                  <c:v>232</c:v>
                </c:pt>
                <c:pt idx="17270">
                  <c:v>232</c:v>
                </c:pt>
                <c:pt idx="17271">
                  <c:v>235</c:v>
                </c:pt>
                <c:pt idx="17272">
                  <c:v>226</c:v>
                </c:pt>
                <c:pt idx="17273">
                  <c:v>228</c:v>
                </c:pt>
                <c:pt idx="17274">
                  <c:v>224</c:v>
                </c:pt>
                <c:pt idx="17275">
                  <c:v>219</c:v>
                </c:pt>
                <c:pt idx="17276">
                  <c:v>224</c:v>
                </c:pt>
                <c:pt idx="17277">
                  <c:v>224</c:v>
                </c:pt>
                <c:pt idx="17278">
                  <c:v>228</c:v>
                </c:pt>
                <c:pt idx="17279">
                  <c:v>229</c:v>
                </c:pt>
                <c:pt idx="17280">
                  <c:v>222</c:v>
                </c:pt>
                <c:pt idx="17281">
                  <c:v>218</c:v>
                </c:pt>
                <c:pt idx="17282">
                  <c:v>224</c:v>
                </c:pt>
                <c:pt idx="17283">
                  <c:v>222</c:v>
                </c:pt>
                <c:pt idx="17284">
                  <c:v>233</c:v>
                </c:pt>
                <c:pt idx="17285">
                  <c:v>227</c:v>
                </c:pt>
                <c:pt idx="17286">
                  <c:v>222</c:v>
                </c:pt>
                <c:pt idx="17287">
                  <c:v>233</c:v>
                </c:pt>
                <c:pt idx="17288">
                  <c:v>228</c:v>
                </c:pt>
                <c:pt idx="17289">
                  <c:v>235</c:v>
                </c:pt>
                <c:pt idx="17290">
                  <c:v>233</c:v>
                </c:pt>
                <c:pt idx="17291">
                  <c:v>229</c:v>
                </c:pt>
                <c:pt idx="17292">
                  <c:v>214</c:v>
                </c:pt>
                <c:pt idx="17293">
                  <c:v>215</c:v>
                </c:pt>
                <c:pt idx="17294">
                  <c:v>204</c:v>
                </c:pt>
                <c:pt idx="17295">
                  <c:v>213</c:v>
                </c:pt>
                <c:pt idx="17296">
                  <c:v>212</c:v>
                </c:pt>
                <c:pt idx="17297">
                  <c:v>222</c:v>
                </c:pt>
                <c:pt idx="17298">
                  <c:v>221</c:v>
                </c:pt>
                <c:pt idx="17299">
                  <c:v>225</c:v>
                </c:pt>
                <c:pt idx="17300">
                  <c:v>219</c:v>
                </c:pt>
                <c:pt idx="17301">
                  <c:v>220</c:v>
                </c:pt>
                <c:pt idx="17302">
                  <c:v>218</c:v>
                </c:pt>
                <c:pt idx="17303">
                  <c:v>227</c:v>
                </c:pt>
                <c:pt idx="17304">
                  <c:v>216</c:v>
                </c:pt>
                <c:pt idx="17305">
                  <c:v>220</c:v>
                </c:pt>
                <c:pt idx="17306">
                  <c:v>217</c:v>
                </c:pt>
                <c:pt idx="17307">
                  <c:v>228</c:v>
                </c:pt>
                <c:pt idx="17308">
                  <c:v>220</c:v>
                </c:pt>
                <c:pt idx="17309">
                  <c:v>242</c:v>
                </c:pt>
                <c:pt idx="17310">
                  <c:v>242</c:v>
                </c:pt>
                <c:pt idx="17311">
                  <c:v>231</c:v>
                </c:pt>
                <c:pt idx="17312">
                  <c:v>233</c:v>
                </c:pt>
                <c:pt idx="17313">
                  <c:v>242</c:v>
                </c:pt>
                <c:pt idx="17314">
                  <c:v>230</c:v>
                </c:pt>
                <c:pt idx="17315">
                  <c:v>231</c:v>
                </c:pt>
                <c:pt idx="17316">
                  <c:v>227</c:v>
                </c:pt>
                <c:pt idx="17317">
                  <c:v>227</c:v>
                </c:pt>
                <c:pt idx="17318">
                  <c:v>233</c:v>
                </c:pt>
                <c:pt idx="17319">
                  <c:v>243</c:v>
                </c:pt>
                <c:pt idx="17320">
                  <c:v>232</c:v>
                </c:pt>
                <c:pt idx="17321">
                  <c:v>223</c:v>
                </c:pt>
                <c:pt idx="17322">
                  <c:v>227</c:v>
                </c:pt>
                <c:pt idx="17323">
                  <c:v>223</c:v>
                </c:pt>
                <c:pt idx="17324">
                  <c:v>220</c:v>
                </c:pt>
                <c:pt idx="17325">
                  <c:v>228</c:v>
                </c:pt>
                <c:pt idx="17326">
                  <c:v>224</c:v>
                </c:pt>
                <c:pt idx="17327">
                  <c:v>227</c:v>
                </c:pt>
                <c:pt idx="17328">
                  <c:v>233</c:v>
                </c:pt>
                <c:pt idx="17329">
                  <c:v>217</c:v>
                </c:pt>
                <c:pt idx="17330">
                  <c:v>225</c:v>
                </c:pt>
                <c:pt idx="17331">
                  <c:v>221</c:v>
                </c:pt>
                <c:pt idx="17332">
                  <c:v>231</c:v>
                </c:pt>
                <c:pt idx="17333">
                  <c:v>238</c:v>
                </c:pt>
                <c:pt idx="17334">
                  <c:v>245</c:v>
                </c:pt>
                <c:pt idx="17335">
                  <c:v>229</c:v>
                </c:pt>
                <c:pt idx="17336">
                  <c:v>247</c:v>
                </c:pt>
                <c:pt idx="17337">
                  <c:v>227</c:v>
                </c:pt>
                <c:pt idx="17338">
                  <c:v>232</c:v>
                </c:pt>
                <c:pt idx="17339">
                  <c:v>233</c:v>
                </c:pt>
                <c:pt idx="17340">
                  <c:v>242</c:v>
                </c:pt>
                <c:pt idx="17341">
                  <c:v>239</c:v>
                </c:pt>
                <c:pt idx="17342">
                  <c:v>244</c:v>
                </c:pt>
                <c:pt idx="17343">
                  <c:v>239</c:v>
                </c:pt>
                <c:pt idx="17344">
                  <c:v>229</c:v>
                </c:pt>
                <c:pt idx="17345">
                  <c:v>228</c:v>
                </c:pt>
                <c:pt idx="17346">
                  <c:v>229</c:v>
                </c:pt>
                <c:pt idx="17347">
                  <c:v>229</c:v>
                </c:pt>
                <c:pt idx="17348">
                  <c:v>233</c:v>
                </c:pt>
                <c:pt idx="17349">
                  <c:v>226</c:v>
                </c:pt>
                <c:pt idx="17350">
                  <c:v>223</c:v>
                </c:pt>
                <c:pt idx="17351">
                  <c:v>227</c:v>
                </c:pt>
                <c:pt idx="17352">
                  <c:v>226</c:v>
                </c:pt>
                <c:pt idx="17353">
                  <c:v>233</c:v>
                </c:pt>
                <c:pt idx="17354">
                  <c:v>222</c:v>
                </c:pt>
                <c:pt idx="17355">
                  <c:v>223</c:v>
                </c:pt>
                <c:pt idx="17356">
                  <c:v>238</c:v>
                </c:pt>
                <c:pt idx="17357">
                  <c:v>231</c:v>
                </c:pt>
                <c:pt idx="17358">
                  <c:v>225</c:v>
                </c:pt>
                <c:pt idx="17359">
                  <c:v>226</c:v>
                </c:pt>
                <c:pt idx="17360">
                  <c:v>231</c:v>
                </c:pt>
                <c:pt idx="17361">
                  <c:v>227</c:v>
                </c:pt>
                <c:pt idx="17362">
                  <c:v>216</c:v>
                </c:pt>
                <c:pt idx="17363">
                  <c:v>215</c:v>
                </c:pt>
                <c:pt idx="17364">
                  <c:v>214</c:v>
                </c:pt>
                <c:pt idx="17365">
                  <c:v>223</c:v>
                </c:pt>
                <c:pt idx="17366">
                  <c:v>229</c:v>
                </c:pt>
                <c:pt idx="17367">
                  <c:v>231</c:v>
                </c:pt>
                <c:pt idx="17368">
                  <c:v>239</c:v>
                </c:pt>
                <c:pt idx="17369">
                  <c:v>239</c:v>
                </c:pt>
                <c:pt idx="17370">
                  <c:v>225</c:v>
                </c:pt>
                <c:pt idx="17371">
                  <c:v>221</c:v>
                </c:pt>
                <c:pt idx="17372">
                  <c:v>231</c:v>
                </c:pt>
                <c:pt idx="17373">
                  <c:v>236</c:v>
                </c:pt>
                <c:pt idx="17374">
                  <c:v>219</c:v>
                </c:pt>
                <c:pt idx="17375">
                  <c:v>232</c:v>
                </c:pt>
                <c:pt idx="17376">
                  <c:v>224</c:v>
                </c:pt>
                <c:pt idx="17377">
                  <c:v>219</c:v>
                </c:pt>
                <c:pt idx="17378">
                  <c:v>227</c:v>
                </c:pt>
                <c:pt idx="17379">
                  <c:v>231</c:v>
                </c:pt>
                <c:pt idx="17380">
                  <c:v>228</c:v>
                </c:pt>
                <c:pt idx="17381">
                  <c:v>230</c:v>
                </c:pt>
                <c:pt idx="17382">
                  <c:v>227</c:v>
                </c:pt>
                <c:pt idx="17383">
                  <c:v>246</c:v>
                </c:pt>
                <c:pt idx="17384">
                  <c:v>233</c:v>
                </c:pt>
                <c:pt idx="17385">
                  <c:v>230</c:v>
                </c:pt>
                <c:pt idx="17386">
                  <c:v>230</c:v>
                </c:pt>
                <c:pt idx="17387">
                  <c:v>232</c:v>
                </c:pt>
                <c:pt idx="17388">
                  <c:v>230</c:v>
                </c:pt>
                <c:pt idx="17389">
                  <c:v>224</c:v>
                </c:pt>
                <c:pt idx="17390">
                  <c:v>221</c:v>
                </c:pt>
                <c:pt idx="17391">
                  <c:v>223</c:v>
                </c:pt>
                <c:pt idx="17392">
                  <c:v>225</c:v>
                </c:pt>
                <c:pt idx="17393">
                  <c:v>217</c:v>
                </c:pt>
                <c:pt idx="17394">
                  <c:v>217</c:v>
                </c:pt>
                <c:pt idx="17395">
                  <c:v>231</c:v>
                </c:pt>
                <c:pt idx="17396">
                  <c:v>229</c:v>
                </c:pt>
                <c:pt idx="17397">
                  <c:v>231</c:v>
                </c:pt>
                <c:pt idx="17398">
                  <c:v>221</c:v>
                </c:pt>
                <c:pt idx="17399">
                  <c:v>217</c:v>
                </c:pt>
                <c:pt idx="17400">
                  <c:v>219</c:v>
                </c:pt>
                <c:pt idx="17401">
                  <c:v>214</c:v>
                </c:pt>
                <c:pt idx="17402">
                  <c:v>211</c:v>
                </c:pt>
                <c:pt idx="17403">
                  <c:v>216</c:v>
                </c:pt>
                <c:pt idx="17404">
                  <c:v>213</c:v>
                </c:pt>
                <c:pt idx="17405">
                  <c:v>211</c:v>
                </c:pt>
                <c:pt idx="17406">
                  <c:v>217</c:v>
                </c:pt>
                <c:pt idx="17407">
                  <c:v>208</c:v>
                </c:pt>
                <c:pt idx="17408">
                  <c:v>209</c:v>
                </c:pt>
                <c:pt idx="17409">
                  <c:v>208</c:v>
                </c:pt>
                <c:pt idx="17410">
                  <c:v>214</c:v>
                </c:pt>
                <c:pt idx="17411">
                  <c:v>212</c:v>
                </c:pt>
                <c:pt idx="17412">
                  <c:v>217</c:v>
                </c:pt>
                <c:pt idx="17413">
                  <c:v>215</c:v>
                </c:pt>
                <c:pt idx="17414">
                  <c:v>208</c:v>
                </c:pt>
                <c:pt idx="17415">
                  <c:v>220</c:v>
                </c:pt>
                <c:pt idx="17416">
                  <c:v>222</c:v>
                </c:pt>
                <c:pt idx="17417">
                  <c:v>223</c:v>
                </c:pt>
                <c:pt idx="17418">
                  <c:v>227</c:v>
                </c:pt>
                <c:pt idx="17419">
                  <c:v>219</c:v>
                </c:pt>
                <c:pt idx="17420">
                  <c:v>215</c:v>
                </c:pt>
                <c:pt idx="17421">
                  <c:v>205</c:v>
                </c:pt>
                <c:pt idx="17422">
                  <c:v>209</c:v>
                </c:pt>
                <c:pt idx="17423">
                  <c:v>208</c:v>
                </c:pt>
                <c:pt idx="17424">
                  <c:v>200</c:v>
                </c:pt>
                <c:pt idx="17425">
                  <c:v>199</c:v>
                </c:pt>
                <c:pt idx="17426">
                  <c:v>203</c:v>
                </c:pt>
                <c:pt idx="17427">
                  <c:v>205</c:v>
                </c:pt>
                <c:pt idx="17428">
                  <c:v>203</c:v>
                </c:pt>
                <c:pt idx="17429">
                  <c:v>205</c:v>
                </c:pt>
                <c:pt idx="17430">
                  <c:v>203</c:v>
                </c:pt>
                <c:pt idx="17431">
                  <c:v>228</c:v>
                </c:pt>
                <c:pt idx="17432">
                  <c:v>215</c:v>
                </c:pt>
                <c:pt idx="17433">
                  <c:v>200</c:v>
                </c:pt>
                <c:pt idx="17434">
                  <c:v>209</c:v>
                </c:pt>
                <c:pt idx="17435">
                  <c:v>209</c:v>
                </c:pt>
                <c:pt idx="17436">
                  <c:v>208</c:v>
                </c:pt>
                <c:pt idx="17437">
                  <c:v>220</c:v>
                </c:pt>
                <c:pt idx="17438">
                  <c:v>211</c:v>
                </c:pt>
                <c:pt idx="17439">
                  <c:v>212</c:v>
                </c:pt>
                <c:pt idx="17440">
                  <c:v>227</c:v>
                </c:pt>
                <c:pt idx="17441">
                  <c:v>217</c:v>
                </c:pt>
                <c:pt idx="17442">
                  <c:v>208</c:v>
                </c:pt>
                <c:pt idx="17443">
                  <c:v>205</c:v>
                </c:pt>
                <c:pt idx="17444">
                  <c:v>204</c:v>
                </c:pt>
                <c:pt idx="17445">
                  <c:v>206</c:v>
                </c:pt>
                <c:pt idx="17446">
                  <c:v>202</c:v>
                </c:pt>
                <c:pt idx="17447">
                  <c:v>194</c:v>
                </c:pt>
                <c:pt idx="17448">
                  <c:v>215</c:v>
                </c:pt>
                <c:pt idx="17449">
                  <c:v>208</c:v>
                </c:pt>
                <c:pt idx="17450">
                  <c:v>214</c:v>
                </c:pt>
                <c:pt idx="17451">
                  <c:v>211</c:v>
                </c:pt>
                <c:pt idx="17452">
                  <c:v>218</c:v>
                </c:pt>
                <c:pt idx="17453">
                  <c:v>204</c:v>
                </c:pt>
                <c:pt idx="17454">
                  <c:v>212</c:v>
                </c:pt>
                <c:pt idx="17455">
                  <c:v>211</c:v>
                </c:pt>
                <c:pt idx="17456">
                  <c:v>221</c:v>
                </c:pt>
                <c:pt idx="17457">
                  <c:v>214</c:v>
                </c:pt>
                <c:pt idx="17458">
                  <c:v>208</c:v>
                </c:pt>
                <c:pt idx="17459">
                  <c:v>222</c:v>
                </c:pt>
                <c:pt idx="17460">
                  <c:v>228</c:v>
                </c:pt>
                <c:pt idx="17461">
                  <c:v>219</c:v>
                </c:pt>
                <c:pt idx="17462">
                  <c:v>221</c:v>
                </c:pt>
                <c:pt idx="17463">
                  <c:v>213</c:v>
                </c:pt>
                <c:pt idx="17464">
                  <c:v>218</c:v>
                </c:pt>
                <c:pt idx="17465">
                  <c:v>234</c:v>
                </c:pt>
                <c:pt idx="17466">
                  <c:v>218</c:v>
                </c:pt>
                <c:pt idx="17467">
                  <c:v>218</c:v>
                </c:pt>
                <c:pt idx="17468">
                  <c:v>222</c:v>
                </c:pt>
                <c:pt idx="17469">
                  <c:v>228</c:v>
                </c:pt>
                <c:pt idx="17470">
                  <c:v>227</c:v>
                </c:pt>
                <c:pt idx="17471">
                  <c:v>250</c:v>
                </c:pt>
                <c:pt idx="17472">
                  <c:v>232</c:v>
                </c:pt>
                <c:pt idx="17473">
                  <c:v>240</c:v>
                </c:pt>
                <c:pt idx="17474">
                  <c:v>240</c:v>
                </c:pt>
                <c:pt idx="17475">
                  <c:v>226</c:v>
                </c:pt>
                <c:pt idx="17476">
                  <c:v>227</c:v>
                </c:pt>
                <c:pt idx="17477">
                  <c:v>215</c:v>
                </c:pt>
                <c:pt idx="17478">
                  <c:v>224</c:v>
                </c:pt>
                <c:pt idx="17479">
                  <c:v>220</c:v>
                </c:pt>
                <c:pt idx="17480">
                  <c:v>236</c:v>
                </c:pt>
                <c:pt idx="17481">
                  <c:v>227</c:v>
                </c:pt>
                <c:pt idx="17482">
                  <c:v>225</c:v>
                </c:pt>
                <c:pt idx="17483">
                  <c:v>228</c:v>
                </c:pt>
                <c:pt idx="17484">
                  <c:v>234</c:v>
                </c:pt>
                <c:pt idx="17485">
                  <c:v>231</c:v>
                </c:pt>
                <c:pt idx="17486">
                  <c:v>240</c:v>
                </c:pt>
                <c:pt idx="17487">
                  <c:v>233</c:v>
                </c:pt>
                <c:pt idx="17488">
                  <c:v>233</c:v>
                </c:pt>
                <c:pt idx="17489">
                  <c:v>225</c:v>
                </c:pt>
                <c:pt idx="17490">
                  <c:v>231</c:v>
                </c:pt>
                <c:pt idx="17491">
                  <c:v>227</c:v>
                </c:pt>
                <c:pt idx="17492">
                  <c:v>224</c:v>
                </c:pt>
                <c:pt idx="17493">
                  <c:v>247</c:v>
                </c:pt>
                <c:pt idx="17494">
                  <c:v>226</c:v>
                </c:pt>
                <c:pt idx="17495">
                  <c:v>223</c:v>
                </c:pt>
                <c:pt idx="17496">
                  <c:v>229</c:v>
                </c:pt>
                <c:pt idx="17497">
                  <c:v>232</c:v>
                </c:pt>
                <c:pt idx="17498">
                  <c:v>237</c:v>
                </c:pt>
                <c:pt idx="17499">
                  <c:v>226</c:v>
                </c:pt>
                <c:pt idx="17500">
                  <c:v>219</c:v>
                </c:pt>
                <c:pt idx="17501">
                  <c:v>223</c:v>
                </c:pt>
                <c:pt idx="17502">
                  <c:v>223</c:v>
                </c:pt>
                <c:pt idx="17503">
                  <c:v>219</c:v>
                </c:pt>
                <c:pt idx="17504">
                  <c:v>218</c:v>
                </c:pt>
                <c:pt idx="17505">
                  <c:v>231</c:v>
                </c:pt>
                <c:pt idx="17506">
                  <c:v>226</c:v>
                </c:pt>
                <c:pt idx="17507">
                  <c:v>217</c:v>
                </c:pt>
                <c:pt idx="17508">
                  <c:v>231</c:v>
                </c:pt>
                <c:pt idx="17509">
                  <c:v>221</c:v>
                </c:pt>
                <c:pt idx="17510">
                  <c:v>223</c:v>
                </c:pt>
                <c:pt idx="17511">
                  <c:v>224</c:v>
                </c:pt>
                <c:pt idx="17512">
                  <c:v>217</c:v>
                </c:pt>
                <c:pt idx="17513">
                  <c:v>222</c:v>
                </c:pt>
                <c:pt idx="17514">
                  <c:v>228</c:v>
                </c:pt>
                <c:pt idx="17515">
                  <c:v>231</c:v>
                </c:pt>
                <c:pt idx="17516">
                  <c:v>223</c:v>
                </c:pt>
                <c:pt idx="17517">
                  <c:v>234</c:v>
                </c:pt>
                <c:pt idx="17518">
                  <c:v>223</c:v>
                </c:pt>
                <c:pt idx="17519">
                  <c:v>216</c:v>
                </c:pt>
                <c:pt idx="17520">
                  <c:v>213</c:v>
                </c:pt>
                <c:pt idx="17521">
                  <c:v>213</c:v>
                </c:pt>
                <c:pt idx="17522">
                  <c:v>212</c:v>
                </c:pt>
                <c:pt idx="17523">
                  <c:v>231</c:v>
                </c:pt>
                <c:pt idx="17524">
                  <c:v>219</c:v>
                </c:pt>
                <c:pt idx="17525">
                  <c:v>221</c:v>
                </c:pt>
                <c:pt idx="17526">
                  <c:v>231</c:v>
                </c:pt>
                <c:pt idx="17527">
                  <c:v>226</c:v>
                </c:pt>
                <c:pt idx="17528">
                  <c:v>234</c:v>
                </c:pt>
                <c:pt idx="17529">
                  <c:v>225</c:v>
                </c:pt>
                <c:pt idx="17530">
                  <c:v>237</c:v>
                </c:pt>
                <c:pt idx="17531">
                  <c:v>234</c:v>
                </c:pt>
                <c:pt idx="17532">
                  <c:v>240</c:v>
                </c:pt>
                <c:pt idx="17533">
                  <c:v>219</c:v>
                </c:pt>
                <c:pt idx="17534">
                  <c:v>239</c:v>
                </c:pt>
                <c:pt idx="17535">
                  <c:v>223</c:v>
                </c:pt>
                <c:pt idx="17536">
                  <c:v>236</c:v>
                </c:pt>
                <c:pt idx="17537">
                  <c:v>237</c:v>
                </c:pt>
                <c:pt idx="17538">
                  <c:v>232</c:v>
                </c:pt>
                <c:pt idx="17539">
                  <c:v>219</c:v>
                </c:pt>
                <c:pt idx="17540">
                  <c:v>217</c:v>
                </c:pt>
                <c:pt idx="17541">
                  <c:v>211</c:v>
                </c:pt>
                <c:pt idx="17542">
                  <c:v>224</c:v>
                </c:pt>
                <c:pt idx="17543">
                  <c:v>226</c:v>
                </c:pt>
                <c:pt idx="17544">
                  <c:v>223</c:v>
                </c:pt>
                <c:pt idx="17545">
                  <c:v>219</c:v>
                </c:pt>
                <c:pt idx="17546">
                  <c:v>202</c:v>
                </c:pt>
                <c:pt idx="17547">
                  <c:v>212</c:v>
                </c:pt>
                <c:pt idx="17548">
                  <c:v>210</c:v>
                </c:pt>
                <c:pt idx="17549">
                  <c:v>214</c:v>
                </c:pt>
                <c:pt idx="17550">
                  <c:v>216</c:v>
                </c:pt>
                <c:pt idx="17551">
                  <c:v>223</c:v>
                </c:pt>
                <c:pt idx="17552">
                  <c:v>225</c:v>
                </c:pt>
                <c:pt idx="17553">
                  <c:v>221</c:v>
                </c:pt>
                <c:pt idx="17554">
                  <c:v>217</c:v>
                </c:pt>
                <c:pt idx="17555">
                  <c:v>217</c:v>
                </c:pt>
                <c:pt idx="17556">
                  <c:v>210</c:v>
                </c:pt>
                <c:pt idx="17557">
                  <c:v>221</c:v>
                </c:pt>
                <c:pt idx="17558">
                  <c:v>224</c:v>
                </c:pt>
                <c:pt idx="17559">
                  <c:v>211</c:v>
                </c:pt>
                <c:pt idx="17560">
                  <c:v>210</c:v>
                </c:pt>
                <c:pt idx="17561">
                  <c:v>217</c:v>
                </c:pt>
                <c:pt idx="17562">
                  <c:v>220</c:v>
                </c:pt>
                <c:pt idx="17563">
                  <c:v>225</c:v>
                </c:pt>
                <c:pt idx="17564">
                  <c:v>223</c:v>
                </c:pt>
                <c:pt idx="17565">
                  <c:v>234</c:v>
                </c:pt>
                <c:pt idx="17566">
                  <c:v>231</c:v>
                </c:pt>
                <c:pt idx="17567">
                  <c:v>223</c:v>
                </c:pt>
                <c:pt idx="17568">
                  <c:v>231</c:v>
                </c:pt>
                <c:pt idx="17569">
                  <c:v>233</c:v>
                </c:pt>
                <c:pt idx="17570">
                  <c:v>223</c:v>
                </c:pt>
                <c:pt idx="17571">
                  <c:v>229</c:v>
                </c:pt>
                <c:pt idx="17572">
                  <c:v>232</c:v>
                </c:pt>
                <c:pt idx="17573">
                  <c:v>232</c:v>
                </c:pt>
                <c:pt idx="17574">
                  <c:v>233</c:v>
                </c:pt>
                <c:pt idx="17575">
                  <c:v>232</c:v>
                </c:pt>
                <c:pt idx="17576">
                  <c:v>231</c:v>
                </c:pt>
                <c:pt idx="17577">
                  <c:v>216</c:v>
                </c:pt>
                <c:pt idx="17578">
                  <c:v>235</c:v>
                </c:pt>
                <c:pt idx="17579">
                  <c:v>225</c:v>
                </c:pt>
                <c:pt idx="17580">
                  <c:v>224</c:v>
                </c:pt>
                <c:pt idx="17581">
                  <c:v>223</c:v>
                </c:pt>
                <c:pt idx="17582">
                  <c:v>231</c:v>
                </c:pt>
                <c:pt idx="17583">
                  <c:v>225</c:v>
                </c:pt>
                <c:pt idx="17584">
                  <c:v>232</c:v>
                </c:pt>
                <c:pt idx="17585">
                  <c:v>243</c:v>
                </c:pt>
                <c:pt idx="17586">
                  <c:v>236</c:v>
                </c:pt>
                <c:pt idx="17587">
                  <c:v>234</c:v>
                </c:pt>
                <c:pt idx="17588">
                  <c:v>227</c:v>
                </c:pt>
                <c:pt idx="17589">
                  <c:v>230</c:v>
                </c:pt>
                <c:pt idx="17590">
                  <c:v>223</c:v>
                </c:pt>
                <c:pt idx="17591">
                  <c:v>218</c:v>
                </c:pt>
                <c:pt idx="17592">
                  <c:v>223</c:v>
                </c:pt>
                <c:pt idx="17593">
                  <c:v>223</c:v>
                </c:pt>
                <c:pt idx="17594">
                  <c:v>223</c:v>
                </c:pt>
                <c:pt idx="17595">
                  <c:v>217</c:v>
                </c:pt>
                <c:pt idx="17596">
                  <c:v>216</c:v>
                </c:pt>
                <c:pt idx="17597">
                  <c:v>213</c:v>
                </c:pt>
                <c:pt idx="17598">
                  <c:v>221</c:v>
                </c:pt>
                <c:pt idx="17599">
                  <c:v>215</c:v>
                </c:pt>
                <c:pt idx="17600">
                  <c:v>208</c:v>
                </c:pt>
                <c:pt idx="17601">
                  <c:v>222</c:v>
                </c:pt>
                <c:pt idx="17602">
                  <c:v>206</c:v>
                </c:pt>
                <c:pt idx="17603">
                  <c:v>214</c:v>
                </c:pt>
                <c:pt idx="17604">
                  <c:v>210</c:v>
                </c:pt>
                <c:pt idx="17605">
                  <c:v>215</c:v>
                </c:pt>
                <c:pt idx="17606">
                  <c:v>219</c:v>
                </c:pt>
                <c:pt idx="17607">
                  <c:v>207</c:v>
                </c:pt>
                <c:pt idx="17608">
                  <c:v>205</c:v>
                </c:pt>
                <c:pt idx="17609">
                  <c:v>205</c:v>
                </c:pt>
                <c:pt idx="17610">
                  <c:v>212</c:v>
                </c:pt>
                <c:pt idx="17611">
                  <c:v>209</c:v>
                </c:pt>
                <c:pt idx="17612">
                  <c:v>216</c:v>
                </c:pt>
                <c:pt idx="17613">
                  <c:v>217</c:v>
                </c:pt>
                <c:pt idx="17614">
                  <c:v>200</c:v>
                </c:pt>
                <c:pt idx="17615">
                  <c:v>217</c:v>
                </c:pt>
                <c:pt idx="17616">
                  <c:v>216</c:v>
                </c:pt>
                <c:pt idx="17617">
                  <c:v>221</c:v>
                </c:pt>
                <c:pt idx="17618">
                  <c:v>225</c:v>
                </c:pt>
                <c:pt idx="17619">
                  <c:v>215</c:v>
                </c:pt>
                <c:pt idx="17620">
                  <c:v>231</c:v>
                </c:pt>
                <c:pt idx="17621">
                  <c:v>220</c:v>
                </c:pt>
                <c:pt idx="17622">
                  <c:v>215</c:v>
                </c:pt>
                <c:pt idx="17623">
                  <c:v>223</c:v>
                </c:pt>
                <c:pt idx="17624">
                  <c:v>220</c:v>
                </c:pt>
                <c:pt idx="17625">
                  <c:v>210</c:v>
                </c:pt>
                <c:pt idx="17626">
                  <c:v>207</c:v>
                </c:pt>
                <c:pt idx="17627">
                  <c:v>210</c:v>
                </c:pt>
                <c:pt idx="17628">
                  <c:v>214</c:v>
                </c:pt>
                <c:pt idx="17629">
                  <c:v>208</c:v>
                </c:pt>
                <c:pt idx="17630">
                  <c:v>223</c:v>
                </c:pt>
                <c:pt idx="17631">
                  <c:v>218</c:v>
                </c:pt>
                <c:pt idx="17632">
                  <c:v>217</c:v>
                </c:pt>
                <c:pt idx="17633">
                  <c:v>216</c:v>
                </c:pt>
                <c:pt idx="17634">
                  <c:v>219</c:v>
                </c:pt>
                <c:pt idx="17635">
                  <c:v>214</c:v>
                </c:pt>
                <c:pt idx="17636">
                  <c:v>216</c:v>
                </c:pt>
                <c:pt idx="17637">
                  <c:v>202</c:v>
                </c:pt>
                <c:pt idx="17638">
                  <c:v>203</c:v>
                </c:pt>
                <c:pt idx="17639">
                  <c:v>212</c:v>
                </c:pt>
                <c:pt idx="17640">
                  <c:v>218</c:v>
                </c:pt>
                <c:pt idx="17641">
                  <c:v>209</c:v>
                </c:pt>
                <c:pt idx="17642">
                  <c:v>216</c:v>
                </c:pt>
                <c:pt idx="17643">
                  <c:v>217</c:v>
                </c:pt>
                <c:pt idx="17644">
                  <c:v>216</c:v>
                </c:pt>
                <c:pt idx="17645">
                  <c:v>224</c:v>
                </c:pt>
                <c:pt idx="17646">
                  <c:v>213</c:v>
                </c:pt>
                <c:pt idx="17647">
                  <c:v>232</c:v>
                </c:pt>
                <c:pt idx="17648">
                  <c:v>226</c:v>
                </c:pt>
                <c:pt idx="17649">
                  <c:v>222</c:v>
                </c:pt>
                <c:pt idx="17650">
                  <c:v>212</c:v>
                </c:pt>
                <c:pt idx="17651">
                  <c:v>215</c:v>
                </c:pt>
                <c:pt idx="17652">
                  <c:v>207</c:v>
                </c:pt>
                <c:pt idx="17653">
                  <c:v>203</c:v>
                </c:pt>
                <c:pt idx="17654">
                  <c:v>199</c:v>
                </c:pt>
                <c:pt idx="17655">
                  <c:v>202</c:v>
                </c:pt>
                <c:pt idx="17656">
                  <c:v>215</c:v>
                </c:pt>
                <c:pt idx="17657">
                  <c:v>218</c:v>
                </c:pt>
                <c:pt idx="17658">
                  <c:v>222</c:v>
                </c:pt>
                <c:pt idx="17659">
                  <c:v>208</c:v>
                </c:pt>
                <c:pt idx="17660">
                  <c:v>224</c:v>
                </c:pt>
                <c:pt idx="17661">
                  <c:v>225</c:v>
                </c:pt>
                <c:pt idx="17662">
                  <c:v>229</c:v>
                </c:pt>
                <c:pt idx="17663">
                  <c:v>227</c:v>
                </c:pt>
                <c:pt idx="17664">
                  <c:v>215</c:v>
                </c:pt>
                <c:pt idx="17665">
                  <c:v>226</c:v>
                </c:pt>
                <c:pt idx="17666">
                  <c:v>216</c:v>
                </c:pt>
                <c:pt idx="17667">
                  <c:v>217</c:v>
                </c:pt>
                <c:pt idx="17668">
                  <c:v>220</c:v>
                </c:pt>
                <c:pt idx="17669">
                  <c:v>218</c:v>
                </c:pt>
                <c:pt idx="17670">
                  <c:v>225</c:v>
                </c:pt>
                <c:pt idx="17671">
                  <c:v>219</c:v>
                </c:pt>
                <c:pt idx="17672">
                  <c:v>220</c:v>
                </c:pt>
                <c:pt idx="17673">
                  <c:v>222</c:v>
                </c:pt>
                <c:pt idx="17674">
                  <c:v>227</c:v>
                </c:pt>
                <c:pt idx="17675">
                  <c:v>224</c:v>
                </c:pt>
                <c:pt idx="17676">
                  <c:v>232</c:v>
                </c:pt>
                <c:pt idx="17677">
                  <c:v>227</c:v>
                </c:pt>
                <c:pt idx="17678">
                  <c:v>223</c:v>
                </c:pt>
                <c:pt idx="17679">
                  <c:v>227</c:v>
                </c:pt>
                <c:pt idx="17680">
                  <c:v>230</c:v>
                </c:pt>
                <c:pt idx="17681">
                  <c:v>236</c:v>
                </c:pt>
                <c:pt idx="17682">
                  <c:v>229</c:v>
                </c:pt>
                <c:pt idx="17683">
                  <c:v>231</c:v>
                </c:pt>
                <c:pt idx="17684">
                  <c:v>233</c:v>
                </c:pt>
                <c:pt idx="17685">
                  <c:v>226</c:v>
                </c:pt>
                <c:pt idx="17686">
                  <c:v>236</c:v>
                </c:pt>
                <c:pt idx="17687">
                  <c:v>228</c:v>
                </c:pt>
                <c:pt idx="17688">
                  <c:v>226</c:v>
                </c:pt>
                <c:pt idx="17689">
                  <c:v>225</c:v>
                </c:pt>
                <c:pt idx="17690">
                  <c:v>213</c:v>
                </c:pt>
                <c:pt idx="17691">
                  <c:v>202</c:v>
                </c:pt>
                <c:pt idx="17692">
                  <c:v>208</c:v>
                </c:pt>
                <c:pt idx="17693">
                  <c:v>214</c:v>
                </c:pt>
                <c:pt idx="17694">
                  <c:v>215</c:v>
                </c:pt>
                <c:pt idx="17695">
                  <c:v>203</c:v>
                </c:pt>
                <c:pt idx="17696">
                  <c:v>212</c:v>
                </c:pt>
                <c:pt idx="17697">
                  <c:v>209</c:v>
                </c:pt>
                <c:pt idx="17698">
                  <c:v>209</c:v>
                </c:pt>
                <c:pt idx="17699">
                  <c:v>209</c:v>
                </c:pt>
                <c:pt idx="17700">
                  <c:v>192</c:v>
                </c:pt>
                <c:pt idx="17701">
                  <c:v>204</c:v>
                </c:pt>
                <c:pt idx="17702">
                  <c:v>210</c:v>
                </c:pt>
                <c:pt idx="17703">
                  <c:v>194</c:v>
                </c:pt>
                <c:pt idx="17704">
                  <c:v>200</c:v>
                </c:pt>
                <c:pt idx="17705">
                  <c:v>210</c:v>
                </c:pt>
                <c:pt idx="17706">
                  <c:v>210</c:v>
                </c:pt>
                <c:pt idx="17707">
                  <c:v>202</c:v>
                </c:pt>
                <c:pt idx="17708">
                  <c:v>198</c:v>
                </c:pt>
                <c:pt idx="17709">
                  <c:v>201</c:v>
                </c:pt>
                <c:pt idx="17710">
                  <c:v>197</c:v>
                </c:pt>
                <c:pt idx="17711">
                  <c:v>205</c:v>
                </c:pt>
                <c:pt idx="17712">
                  <c:v>214</c:v>
                </c:pt>
                <c:pt idx="17713">
                  <c:v>205</c:v>
                </c:pt>
                <c:pt idx="17714">
                  <c:v>214</c:v>
                </c:pt>
                <c:pt idx="17715">
                  <c:v>208</c:v>
                </c:pt>
                <c:pt idx="17716">
                  <c:v>203</c:v>
                </c:pt>
                <c:pt idx="17717">
                  <c:v>212</c:v>
                </c:pt>
                <c:pt idx="17718">
                  <c:v>200</c:v>
                </c:pt>
                <c:pt idx="17719">
                  <c:v>216</c:v>
                </c:pt>
                <c:pt idx="17720">
                  <c:v>212</c:v>
                </c:pt>
                <c:pt idx="17721">
                  <c:v>216</c:v>
                </c:pt>
                <c:pt idx="17722">
                  <c:v>215</c:v>
                </c:pt>
                <c:pt idx="17723">
                  <c:v>220</c:v>
                </c:pt>
                <c:pt idx="17724">
                  <c:v>216</c:v>
                </c:pt>
                <c:pt idx="17725">
                  <c:v>217</c:v>
                </c:pt>
                <c:pt idx="17726">
                  <c:v>215</c:v>
                </c:pt>
                <c:pt idx="17727">
                  <c:v>208</c:v>
                </c:pt>
                <c:pt idx="17728">
                  <c:v>217</c:v>
                </c:pt>
                <c:pt idx="17729">
                  <c:v>228</c:v>
                </c:pt>
                <c:pt idx="17730">
                  <c:v>222</c:v>
                </c:pt>
                <c:pt idx="17731">
                  <c:v>203</c:v>
                </c:pt>
                <c:pt idx="17732">
                  <c:v>200</c:v>
                </c:pt>
                <c:pt idx="17733">
                  <c:v>199</c:v>
                </c:pt>
                <c:pt idx="17734">
                  <c:v>210</c:v>
                </c:pt>
                <c:pt idx="17735">
                  <c:v>204</c:v>
                </c:pt>
                <c:pt idx="17736">
                  <c:v>196</c:v>
                </c:pt>
                <c:pt idx="17737">
                  <c:v>212</c:v>
                </c:pt>
                <c:pt idx="17738">
                  <c:v>206</c:v>
                </c:pt>
                <c:pt idx="17739">
                  <c:v>210</c:v>
                </c:pt>
                <c:pt idx="17740">
                  <c:v>210</c:v>
                </c:pt>
                <c:pt idx="17741">
                  <c:v>209</c:v>
                </c:pt>
                <c:pt idx="17742">
                  <c:v>200</c:v>
                </c:pt>
                <c:pt idx="17743">
                  <c:v>198</c:v>
                </c:pt>
                <c:pt idx="17744">
                  <c:v>207</c:v>
                </c:pt>
                <c:pt idx="17745">
                  <c:v>205</c:v>
                </c:pt>
                <c:pt idx="17746">
                  <c:v>195</c:v>
                </c:pt>
                <c:pt idx="17747">
                  <c:v>204</c:v>
                </c:pt>
                <c:pt idx="17748">
                  <c:v>200</c:v>
                </c:pt>
                <c:pt idx="17749">
                  <c:v>199</c:v>
                </c:pt>
                <c:pt idx="17750">
                  <c:v>210</c:v>
                </c:pt>
                <c:pt idx="17751">
                  <c:v>222</c:v>
                </c:pt>
                <c:pt idx="17752">
                  <c:v>218</c:v>
                </c:pt>
                <c:pt idx="17753">
                  <c:v>213</c:v>
                </c:pt>
                <c:pt idx="17754">
                  <c:v>216</c:v>
                </c:pt>
                <c:pt idx="17755">
                  <c:v>219</c:v>
                </c:pt>
                <c:pt idx="17756">
                  <c:v>203</c:v>
                </c:pt>
                <c:pt idx="17757">
                  <c:v>217</c:v>
                </c:pt>
                <c:pt idx="17758">
                  <c:v>215</c:v>
                </c:pt>
                <c:pt idx="17759">
                  <c:v>222</c:v>
                </c:pt>
                <c:pt idx="17760">
                  <c:v>210</c:v>
                </c:pt>
                <c:pt idx="17761">
                  <c:v>218</c:v>
                </c:pt>
                <c:pt idx="17762">
                  <c:v>216</c:v>
                </c:pt>
                <c:pt idx="17763">
                  <c:v>222</c:v>
                </c:pt>
                <c:pt idx="17764">
                  <c:v>209</c:v>
                </c:pt>
                <c:pt idx="17765">
                  <c:v>216</c:v>
                </c:pt>
                <c:pt idx="17766">
                  <c:v>220</c:v>
                </c:pt>
                <c:pt idx="17767">
                  <c:v>214</c:v>
                </c:pt>
                <c:pt idx="17768">
                  <c:v>199</c:v>
                </c:pt>
                <c:pt idx="17769">
                  <c:v>194</c:v>
                </c:pt>
                <c:pt idx="17770">
                  <c:v>196</c:v>
                </c:pt>
                <c:pt idx="17771">
                  <c:v>201</c:v>
                </c:pt>
                <c:pt idx="17772">
                  <c:v>197</c:v>
                </c:pt>
                <c:pt idx="17773">
                  <c:v>197</c:v>
                </c:pt>
                <c:pt idx="17774">
                  <c:v>192</c:v>
                </c:pt>
                <c:pt idx="17775">
                  <c:v>191</c:v>
                </c:pt>
                <c:pt idx="17776">
                  <c:v>198</c:v>
                </c:pt>
                <c:pt idx="17777">
                  <c:v>207</c:v>
                </c:pt>
                <c:pt idx="17778">
                  <c:v>203</c:v>
                </c:pt>
                <c:pt idx="17779">
                  <c:v>194</c:v>
                </c:pt>
                <c:pt idx="17780">
                  <c:v>204</c:v>
                </c:pt>
                <c:pt idx="17781">
                  <c:v>198</c:v>
                </c:pt>
                <c:pt idx="17782">
                  <c:v>191</c:v>
                </c:pt>
                <c:pt idx="17783">
                  <c:v>203</c:v>
                </c:pt>
                <c:pt idx="17784">
                  <c:v>202</c:v>
                </c:pt>
                <c:pt idx="17785">
                  <c:v>202</c:v>
                </c:pt>
                <c:pt idx="17786">
                  <c:v>192</c:v>
                </c:pt>
                <c:pt idx="17787">
                  <c:v>198</c:v>
                </c:pt>
                <c:pt idx="17788">
                  <c:v>201</c:v>
                </c:pt>
                <c:pt idx="17789">
                  <c:v>195</c:v>
                </c:pt>
                <c:pt idx="17790">
                  <c:v>205</c:v>
                </c:pt>
                <c:pt idx="17791">
                  <c:v>200</c:v>
                </c:pt>
                <c:pt idx="17792">
                  <c:v>200</c:v>
                </c:pt>
                <c:pt idx="17793">
                  <c:v>194</c:v>
                </c:pt>
                <c:pt idx="17794">
                  <c:v>212</c:v>
                </c:pt>
                <c:pt idx="17795">
                  <c:v>204</c:v>
                </c:pt>
                <c:pt idx="17796">
                  <c:v>198</c:v>
                </c:pt>
                <c:pt idx="17797">
                  <c:v>208</c:v>
                </c:pt>
                <c:pt idx="17798">
                  <c:v>217</c:v>
                </c:pt>
                <c:pt idx="17799">
                  <c:v>205</c:v>
                </c:pt>
                <c:pt idx="17800">
                  <c:v>212</c:v>
                </c:pt>
                <c:pt idx="17801">
                  <c:v>209</c:v>
                </c:pt>
                <c:pt idx="17802">
                  <c:v>235</c:v>
                </c:pt>
                <c:pt idx="17803">
                  <c:v>226</c:v>
                </c:pt>
                <c:pt idx="17804">
                  <c:v>221</c:v>
                </c:pt>
                <c:pt idx="17805">
                  <c:v>212</c:v>
                </c:pt>
                <c:pt idx="17806">
                  <c:v>215</c:v>
                </c:pt>
                <c:pt idx="17807">
                  <c:v>214</c:v>
                </c:pt>
                <c:pt idx="17808">
                  <c:v>209</c:v>
                </c:pt>
                <c:pt idx="17809">
                  <c:v>204</c:v>
                </c:pt>
                <c:pt idx="17810">
                  <c:v>218</c:v>
                </c:pt>
                <c:pt idx="17811">
                  <c:v>200</c:v>
                </c:pt>
                <c:pt idx="17812">
                  <c:v>217</c:v>
                </c:pt>
                <c:pt idx="17813">
                  <c:v>216</c:v>
                </c:pt>
                <c:pt idx="17814">
                  <c:v>222</c:v>
                </c:pt>
                <c:pt idx="17815">
                  <c:v>231</c:v>
                </c:pt>
                <c:pt idx="17816">
                  <c:v>235</c:v>
                </c:pt>
                <c:pt idx="17817">
                  <c:v>226</c:v>
                </c:pt>
                <c:pt idx="17818">
                  <c:v>208</c:v>
                </c:pt>
                <c:pt idx="17819">
                  <c:v>225</c:v>
                </c:pt>
                <c:pt idx="17820">
                  <c:v>209</c:v>
                </c:pt>
                <c:pt idx="17821">
                  <c:v>199</c:v>
                </c:pt>
                <c:pt idx="17822">
                  <c:v>195</c:v>
                </c:pt>
                <c:pt idx="17823">
                  <c:v>206</c:v>
                </c:pt>
                <c:pt idx="17824">
                  <c:v>215</c:v>
                </c:pt>
                <c:pt idx="17825">
                  <c:v>217</c:v>
                </c:pt>
                <c:pt idx="17826">
                  <c:v>207</c:v>
                </c:pt>
                <c:pt idx="17827">
                  <c:v>196</c:v>
                </c:pt>
                <c:pt idx="17828">
                  <c:v>207</c:v>
                </c:pt>
                <c:pt idx="17829">
                  <c:v>207</c:v>
                </c:pt>
                <c:pt idx="17830">
                  <c:v>198</c:v>
                </c:pt>
                <c:pt idx="17831">
                  <c:v>204</c:v>
                </c:pt>
                <c:pt idx="17832">
                  <c:v>223</c:v>
                </c:pt>
                <c:pt idx="17833">
                  <c:v>207</c:v>
                </c:pt>
                <c:pt idx="17834">
                  <c:v>198</c:v>
                </c:pt>
                <c:pt idx="17835">
                  <c:v>201</c:v>
                </c:pt>
                <c:pt idx="17836">
                  <c:v>200</c:v>
                </c:pt>
                <c:pt idx="17837">
                  <c:v>210</c:v>
                </c:pt>
                <c:pt idx="17838">
                  <c:v>202</c:v>
                </c:pt>
                <c:pt idx="17839">
                  <c:v>209</c:v>
                </c:pt>
                <c:pt idx="17840">
                  <c:v>212</c:v>
                </c:pt>
                <c:pt idx="17841">
                  <c:v>214</c:v>
                </c:pt>
                <c:pt idx="17842">
                  <c:v>214</c:v>
                </c:pt>
                <c:pt idx="17843">
                  <c:v>206</c:v>
                </c:pt>
                <c:pt idx="17844">
                  <c:v>197</c:v>
                </c:pt>
                <c:pt idx="17845">
                  <c:v>208</c:v>
                </c:pt>
                <c:pt idx="17846">
                  <c:v>217</c:v>
                </c:pt>
                <c:pt idx="17847">
                  <c:v>241</c:v>
                </c:pt>
                <c:pt idx="17848">
                  <c:v>244</c:v>
                </c:pt>
                <c:pt idx="17849">
                  <c:v>227</c:v>
                </c:pt>
                <c:pt idx="17850">
                  <c:v>227</c:v>
                </c:pt>
                <c:pt idx="17851">
                  <c:v>218</c:v>
                </c:pt>
                <c:pt idx="17852">
                  <c:v>218</c:v>
                </c:pt>
                <c:pt idx="17853">
                  <c:v>222</c:v>
                </c:pt>
                <c:pt idx="17854">
                  <c:v>205</c:v>
                </c:pt>
                <c:pt idx="17855">
                  <c:v>213</c:v>
                </c:pt>
                <c:pt idx="17856">
                  <c:v>217</c:v>
                </c:pt>
                <c:pt idx="17857">
                  <c:v>220</c:v>
                </c:pt>
                <c:pt idx="17858">
                  <c:v>217</c:v>
                </c:pt>
                <c:pt idx="17859">
                  <c:v>201</c:v>
                </c:pt>
                <c:pt idx="17860">
                  <c:v>193</c:v>
                </c:pt>
                <c:pt idx="17861">
                  <c:v>198</c:v>
                </c:pt>
                <c:pt idx="17862">
                  <c:v>208</c:v>
                </c:pt>
                <c:pt idx="17863">
                  <c:v>194</c:v>
                </c:pt>
                <c:pt idx="17864">
                  <c:v>190</c:v>
                </c:pt>
                <c:pt idx="17865">
                  <c:v>189</c:v>
                </c:pt>
                <c:pt idx="17866">
                  <c:v>199</c:v>
                </c:pt>
                <c:pt idx="17867">
                  <c:v>211</c:v>
                </c:pt>
                <c:pt idx="17868">
                  <c:v>218</c:v>
                </c:pt>
                <c:pt idx="17869">
                  <c:v>208</c:v>
                </c:pt>
                <c:pt idx="17870">
                  <c:v>217</c:v>
                </c:pt>
                <c:pt idx="17871">
                  <c:v>211</c:v>
                </c:pt>
                <c:pt idx="17872">
                  <c:v>219</c:v>
                </c:pt>
                <c:pt idx="17873">
                  <c:v>218</c:v>
                </c:pt>
                <c:pt idx="17874">
                  <c:v>201</c:v>
                </c:pt>
                <c:pt idx="17875">
                  <c:v>201</c:v>
                </c:pt>
                <c:pt idx="17876">
                  <c:v>210</c:v>
                </c:pt>
                <c:pt idx="17877">
                  <c:v>203</c:v>
                </c:pt>
                <c:pt idx="17878">
                  <c:v>207</c:v>
                </c:pt>
                <c:pt idx="17879">
                  <c:v>211</c:v>
                </c:pt>
                <c:pt idx="17880">
                  <c:v>207</c:v>
                </c:pt>
                <c:pt idx="17881">
                  <c:v>208</c:v>
                </c:pt>
                <c:pt idx="17882">
                  <c:v>210</c:v>
                </c:pt>
                <c:pt idx="17883">
                  <c:v>204</c:v>
                </c:pt>
                <c:pt idx="17884">
                  <c:v>215</c:v>
                </c:pt>
                <c:pt idx="17885">
                  <c:v>213</c:v>
                </c:pt>
                <c:pt idx="17886">
                  <c:v>220</c:v>
                </c:pt>
                <c:pt idx="17887">
                  <c:v>226</c:v>
                </c:pt>
                <c:pt idx="17888">
                  <c:v>228</c:v>
                </c:pt>
                <c:pt idx="17889">
                  <c:v>217</c:v>
                </c:pt>
                <c:pt idx="17890">
                  <c:v>229</c:v>
                </c:pt>
                <c:pt idx="17891">
                  <c:v>221</c:v>
                </c:pt>
                <c:pt idx="17892">
                  <c:v>216</c:v>
                </c:pt>
                <c:pt idx="17893">
                  <c:v>235</c:v>
                </c:pt>
                <c:pt idx="17894">
                  <c:v>226</c:v>
                </c:pt>
                <c:pt idx="17895">
                  <c:v>217</c:v>
                </c:pt>
                <c:pt idx="17896">
                  <c:v>225</c:v>
                </c:pt>
                <c:pt idx="17897">
                  <c:v>216</c:v>
                </c:pt>
                <c:pt idx="17898">
                  <c:v>221</c:v>
                </c:pt>
                <c:pt idx="17899">
                  <c:v>228</c:v>
                </c:pt>
                <c:pt idx="17900">
                  <c:v>233</c:v>
                </c:pt>
                <c:pt idx="17901">
                  <c:v>229</c:v>
                </c:pt>
                <c:pt idx="17902">
                  <c:v>209</c:v>
                </c:pt>
                <c:pt idx="17903">
                  <c:v>224</c:v>
                </c:pt>
                <c:pt idx="17904">
                  <c:v>214</c:v>
                </c:pt>
                <c:pt idx="17905">
                  <c:v>219</c:v>
                </c:pt>
                <c:pt idx="17906">
                  <c:v>219</c:v>
                </c:pt>
                <c:pt idx="17907">
                  <c:v>215</c:v>
                </c:pt>
                <c:pt idx="17908">
                  <c:v>225</c:v>
                </c:pt>
                <c:pt idx="17909">
                  <c:v>222</c:v>
                </c:pt>
                <c:pt idx="17910">
                  <c:v>217</c:v>
                </c:pt>
                <c:pt idx="17911">
                  <c:v>229</c:v>
                </c:pt>
                <c:pt idx="17912">
                  <c:v>228</c:v>
                </c:pt>
                <c:pt idx="17913">
                  <c:v>229</c:v>
                </c:pt>
                <c:pt idx="17914">
                  <c:v>224</c:v>
                </c:pt>
                <c:pt idx="17915">
                  <c:v>214</c:v>
                </c:pt>
                <c:pt idx="17916">
                  <c:v>230</c:v>
                </c:pt>
                <c:pt idx="17917">
                  <c:v>235</c:v>
                </c:pt>
                <c:pt idx="17918">
                  <c:v>229</c:v>
                </c:pt>
                <c:pt idx="17919">
                  <c:v>220</c:v>
                </c:pt>
                <c:pt idx="17920">
                  <c:v>199</c:v>
                </c:pt>
                <c:pt idx="17921">
                  <c:v>199</c:v>
                </c:pt>
                <c:pt idx="17922">
                  <c:v>214</c:v>
                </c:pt>
                <c:pt idx="17923">
                  <c:v>205</c:v>
                </c:pt>
                <c:pt idx="17924">
                  <c:v>199</c:v>
                </c:pt>
                <c:pt idx="17925">
                  <c:v>203</c:v>
                </c:pt>
                <c:pt idx="17926">
                  <c:v>208</c:v>
                </c:pt>
                <c:pt idx="17927">
                  <c:v>224</c:v>
                </c:pt>
                <c:pt idx="17928">
                  <c:v>216</c:v>
                </c:pt>
                <c:pt idx="17929">
                  <c:v>220</c:v>
                </c:pt>
                <c:pt idx="17930">
                  <c:v>212</c:v>
                </c:pt>
                <c:pt idx="17931">
                  <c:v>227</c:v>
                </c:pt>
                <c:pt idx="17932">
                  <c:v>225</c:v>
                </c:pt>
                <c:pt idx="17933">
                  <c:v>219</c:v>
                </c:pt>
                <c:pt idx="17934">
                  <c:v>217</c:v>
                </c:pt>
                <c:pt idx="17935">
                  <c:v>217</c:v>
                </c:pt>
                <c:pt idx="17936">
                  <c:v>217</c:v>
                </c:pt>
                <c:pt idx="17937">
                  <c:v>222</c:v>
                </c:pt>
                <c:pt idx="17938">
                  <c:v>211</c:v>
                </c:pt>
                <c:pt idx="17939">
                  <c:v>218</c:v>
                </c:pt>
                <c:pt idx="17940">
                  <c:v>213</c:v>
                </c:pt>
                <c:pt idx="17941">
                  <c:v>200</c:v>
                </c:pt>
                <c:pt idx="17942">
                  <c:v>197</c:v>
                </c:pt>
                <c:pt idx="17943">
                  <c:v>212</c:v>
                </c:pt>
                <c:pt idx="17944">
                  <c:v>215</c:v>
                </c:pt>
                <c:pt idx="17945">
                  <c:v>208</c:v>
                </c:pt>
                <c:pt idx="17946">
                  <c:v>211</c:v>
                </c:pt>
                <c:pt idx="17947">
                  <c:v>218</c:v>
                </c:pt>
                <c:pt idx="17948">
                  <c:v>205</c:v>
                </c:pt>
                <c:pt idx="17949">
                  <c:v>218</c:v>
                </c:pt>
                <c:pt idx="17950">
                  <c:v>214</c:v>
                </c:pt>
                <c:pt idx="17951">
                  <c:v>199</c:v>
                </c:pt>
                <c:pt idx="17952">
                  <c:v>202</c:v>
                </c:pt>
                <c:pt idx="17953">
                  <c:v>215</c:v>
                </c:pt>
                <c:pt idx="17954">
                  <c:v>190</c:v>
                </c:pt>
                <c:pt idx="17955">
                  <c:v>201</c:v>
                </c:pt>
                <c:pt idx="17956">
                  <c:v>205</c:v>
                </c:pt>
                <c:pt idx="17957">
                  <c:v>212</c:v>
                </c:pt>
                <c:pt idx="17958">
                  <c:v>218</c:v>
                </c:pt>
                <c:pt idx="17959">
                  <c:v>222</c:v>
                </c:pt>
                <c:pt idx="17960">
                  <c:v>211</c:v>
                </c:pt>
                <c:pt idx="17961">
                  <c:v>217</c:v>
                </c:pt>
                <c:pt idx="17962">
                  <c:v>219</c:v>
                </c:pt>
                <c:pt idx="17963">
                  <c:v>217</c:v>
                </c:pt>
                <c:pt idx="17964">
                  <c:v>202</c:v>
                </c:pt>
                <c:pt idx="17965">
                  <c:v>208</c:v>
                </c:pt>
                <c:pt idx="17966">
                  <c:v>216</c:v>
                </c:pt>
                <c:pt idx="17967">
                  <c:v>213</c:v>
                </c:pt>
                <c:pt idx="17968">
                  <c:v>204</c:v>
                </c:pt>
                <c:pt idx="17969">
                  <c:v>199</c:v>
                </c:pt>
                <c:pt idx="17970">
                  <c:v>206</c:v>
                </c:pt>
                <c:pt idx="17971">
                  <c:v>201</c:v>
                </c:pt>
                <c:pt idx="17972">
                  <c:v>206</c:v>
                </c:pt>
                <c:pt idx="17973">
                  <c:v>205</c:v>
                </c:pt>
                <c:pt idx="17974">
                  <c:v>200</c:v>
                </c:pt>
                <c:pt idx="17975">
                  <c:v>206</c:v>
                </c:pt>
                <c:pt idx="17976">
                  <c:v>208</c:v>
                </c:pt>
                <c:pt idx="17977">
                  <c:v>206</c:v>
                </c:pt>
                <c:pt idx="17978">
                  <c:v>213</c:v>
                </c:pt>
                <c:pt idx="17979">
                  <c:v>220</c:v>
                </c:pt>
                <c:pt idx="17980">
                  <c:v>226</c:v>
                </c:pt>
                <c:pt idx="17981">
                  <c:v>218</c:v>
                </c:pt>
                <c:pt idx="17982">
                  <c:v>218</c:v>
                </c:pt>
                <c:pt idx="17983">
                  <c:v>230</c:v>
                </c:pt>
                <c:pt idx="17984">
                  <c:v>223</c:v>
                </c:pt>
                <c:pt idx="17985">
                  <c:v>232</c:v>
                </c:pt>
                <c:pt idx="17986">
                  <c:v>221</c:v>
                </c:pt>
                <c:pt idx="17987">
                  <c:v>218</c:v>
                </c:pt>
                <c:pt idx="17988">
                  <c:v>207</c:v>
                </c:pt>
                <c:pt idx="17989">
                  <c:v>196</c:v>
                </c:pt>
                <c:pt idx="17990">
                  <c:v>205</c:v>
                </c:pt>
                <c:pt idx="17991">
                  <c:v>216</c:v>
                </c:pt>
                <c:pt idx="17992">
                  <c:v>207</c:v>
                </c:pt>
                <c:pt idx="17993">
                  <c:v>209</c:v>
                </c:pt>
                <c:pt idx="17994">
                  <c:v>229</c:v>
                </c:pt>
                <c:pt idx="17995">
                  <c:v>217</c:v>
                </c:pt>
                <c:pt idx="17996">
                  <c:v>217</c:v>
                </c:pt>
                <c:pt idx="17997">
                  <c:v>217</c:v>
                </c:pt>
                <c:pt idx="17998">
                  <c:v>221</c:v>
                </c:pt>
                <c:pt idx="17999">
                  <c:v>205</c:v>
                </c:pt>
                <c:pt idx="18000">
                  <c:v>215</c:v>
                </c:pt>
                <c:pt idx="18001">
                  <c:v>224</c:v>
                </c:pt>
                <c:pt idx="18002">
                  <c:v>232</c:v>
                </c:pt>
                <c:pt idx="18003">
                  <c:v>222</c:v>
                </c:pt>
                <c:pt idx="18004">
                  <c:v>226</c:v>
                </c:pt>
                <c:pt idx="18005">
                  <c:v>233</c:v>
                </c:pt>
                <c:pt idx="18006">
                  <c:v>229</c:v>
                </c:pt>
                <c:pt idx="18007">
                  <c:v>223</c:v>
                </c:pt>
                <c:pt idx="18008">
                  <c:v>229</c:v>
                </c:pt>
                <c:pt idx="18009">
                  <c:v>234</c:v>
                </c:pt>
                <c:pt idx="18010">
                  <c:v>239</c:v>
                </c:pt>
                <c:pt idx="18011">
                  <c:v>229</c:v>
                </c:pt>
                <c:pt idx="18012">
                  <c:v>212</c:v>
                </c:pt>
                <c:pt idx="18013">
                  <c:v>215</c:v>
                </c:pt>
                <c:pt idx="18014">
                  <c:v>215</c:v>
                </c:pt>
                <c:pt idx="18015">
                  <c:v>212</c:v>
                </c:pt>
                <c:pt idx="18016">
                  <c:v>214</c:v>
                </c:pt>
                <c:pt idx="18017">
                  <c:v>213</c:v>
                </c:pt>
                <c:pt idx="18018">
                  <c:v>219</c:v>
                </c:pt>
                <c:pt idx="18019">
                  <c:v>221</c:v>
                </c:pt>
                <c:pt idx="18020">
                  <c:v>217</c:v>
                </c:pt>
                <c:pt idx="18021">
                  <c:v>220</c:v>
                </c:pt>
                <c:pt idx="18022">
                  <c:v>224</c:v>
                </c:pt>
                <c:pt idx="18023">
                  <c:v>218</c:v>
                </c:pt>
                <c:pt idx="18024">
                  <c:v>226</c:v>
                </c:pt>
                <c:pt idx="18025">
                  <c:v>212</c:v>
                </c:pt>
                <c:pt idx="18026">
                  <c:v>215</c:v>
                </c:pt>
                <c:pt idx="18027">
                  <c:v>227</c:v>
                </c:pt>
                <c:pt idx="18028">
                  <c:v>237</c:v>
                </c:pt>
                <c:pt idx="18029">
                  <c:v>229</c:v>
                </c:pt>
                <c:pt idx="18030">
                  <c:v>210</c:v>
                </c:pt>
                <c:pt idx="18031">
                  <c:v>221</c:v>
                </c:pt>
                <c:pt idx="18032">
                  <c:v>208</c:v>
                </c:pt>
                <c:pt idx="18033">
                  <c:v>226</c:v>
                </c:pt>
                <c:pt idx="18034">
                  <c:v>217</c:v>
                </c:pt>
                <c:pt idx="18035">
                  <c:v>215</c:v>
                </c:pt>
                <c:pt idx="18036">
                  <c:v>208</c:v>
                </c:pt>
                <c:pt idx="18037">
                  <c:v>208</c:v>
                </c:pt>
                <c:pt idx="18038">
                  <c:v>216</c:v>
                </c:pt>
                <c:pt idx="18039">
                  <c:v>218</c:v>
                </c:pt>
                <c:pt idx="18040">
                  <c:v>226</c:v>
                </c:pt>
                <c:pt idx="18041">
                  <c:v>219</c:v>
                </c:pt>
                <c:pt idx="18042">
                  <c:v>230</c:v>
                </c:pt>
                <c:pt idx="18043">
                  <c:v>220</c:v>
                </c:pt>
                <c:pt idx="18044">
                  <c:v>215</c:v>
                </c:pt>
                <c:pt idx="18045">
                  <c:v>221</c:v>
                </c:pt>
                <c:pt idx="18046">
                  <c:v>234</c:v>
                </c:pt>
                <c:pt idx="18047">
                  <c:v>232</c:v>
                </c:pt>
                <c:pt idx="18048">
                  <c:v>226</c:v>
                </c:pt>
                <c:pt idx="18049">
                  <c:v>219</c:v>
                </c:pt>
                <c:pt idx="18050">
                  <c:v>231</c:v>
                </c:pt>
                <c:pt idx="18051">
                  <c:v>227</c:v>
                </c:pt>
                <c:pt idx="18052">
                  <c:v>213</c:v>
                </c:pt>
                <c:pt idx="18053">
                  <c:v>205</c:v>
                </c:pt>
                <c:pt idx="18054">
                  <c:v>213</c:v>
                </c:pt>
                <c:pt idx="18055">
                  <c:v>215</c:v>
                </c:pt>
                <c:pt idx="18056">
                  <c:v>218</c:v>
                </c:pt>
                <c:pt idx="18057">
                  <c:v>210</c:v>
                </c:pt>
                <c:pt idx="18058">
                  <c:v>217</c:v>
                </c:pt>
                <c:pt idx="18059">
                  <c:v>220</c:v>
                </c:pt>
                <c:pt idx="18060">
                  <c:v>220</c:v>
                </c:pt>
                <c:pt idx="18061">
                  <c:v>220</c:v>
                </c:pt>
                <c:pt idx="18062">
                  <c:v>225</c:v>
                </c:pt>
                <c:pt idx="18063">
                  <c:v>214</c:v>
                </c:pt>
                <c:pt idx="18064">
                  <c:v>215</c:v>
                </c:pt>
                <c:pt idx="18065">
                  <c:v>210</c:v>
                </c:pt>
                <c:pt idx="18066">
                  <c:v>213</c:v>
                </c:pt>
                <c:pt idx="18067">
                  <c:v>223</c:v>
                </c:pt>
                <c:pt idx="18068">
                  <c:v>218</c:v>
                </c:pt>
                <c:pt idx="18069">
                  <c:v>203</c:v>
                </c:pt>
                <c:pt idx="18070">
                  <c:v>224</c:v>
                </c:pt>
                <c:pt idx="18071">
                  <c:v>202</c:v>
                </c:pt>
                <c:pt idx="18072">
                  <c:v>199</c:v>
                </c:pt>
                <c:pt idx="18073">
                  <c:v>201</c:v>
                </c:pt>
                <c:pt idx="18074">
                  <c:v>217</c:v>
                </c:pt>
                <c:pt idx="18075">
                  <c:v>203</c:v>
                </c:pt>
                <c:pt idx="18076">
                  <c:v>200</c:v>
                </c:pt>
                <c:pt idx="18077">
                  <c:v>206</c:v>
                </c:pt>
                <c:pt idx="18078">
                  <c:v>211</c:v>
                </c:pt>
                <c:pt idx="18079">
                  <c:v>209</c:v>
                </c:pt>
                <c:pt idx="18080">
                  <c:v>191</c:v>
                </c:pt>
                <c:pt idx="18081">
                  <c:v>202</c:v>
                </c:pt>
                <c:pt idx="18082">
                  <c:v>202</c:v>
                </c:pt>
                <c:pt idx="18083">
                  <c:v>209</c:v>
                </c:pt>
                <c:pt idx="18084">
                  <c:v>204</c:v>
                </c:pt>
                <c:pt idx="18085">
                  <c:v>218</c:v>
                </c:pt>
                <c:pt idx="18086">
                  <c:v>210</c:v>
                </c:pt>
                <c:pt idx="18087">
                  <c:v>204</c:v>
                </c:pt>
                <c:pt idx="18088">
                  <c:v>204</c:v>
                </c:pt>
                <c:pt idx="18089">
                  <c:v>189</c:v>
                </c:pt>
                <c:pt idx="18090">
                  <c:v>200</c:v>
                </c:pt>
                <c:pt idx="18091">
                  <c:v>198</c:v>
                </c:pt>
                <c:pt idx="18092">
                  <c:v>199</c:v>
                </c:pt>
                <c:pt idx="18093">
                  <c:v>201</c:v>
                </c:pt>
                <c:pt idx="18094">
                  <c:v>203</c:v>
                </c:pt>
                <c:pt idx="18095">
                  <c:v>208</c:v>
                </c:pt>
                <c:pt idx="18096">
                  <c:v>208</c:v>
                </c:pt>
                <c:pt idx="18097">
                  <c:v>210</c:v>
                </c:pt>
                <c:pt idx="18098">
                  <c:v>208</c:v>
                </c:pt>
                <c:pt idx="18099">
                  <c:v>202</c:v>
                </c:pt>
                <c:pt idx="18100">
                  <c:v>212</c:v>
                </c:pt>
                <c:pt idx="18101">
                  <c:v>215</c:v>
                </c:pt>
                <c:pt idx="18102">
                  <c:v>188</c:v>
                </c:pt>
                <c:pt idx="18103">
                  <c:v>213</c:v>
                </c:pt>
                <c:pt idx="18104">
                  <c:v>224</c:v>
                </c:pt>
                <c:pt idx="18105">
                  <c:v>215</c:v>
                </c:pt>
                <c:pt idx="18106">
                  <c:v>207</c:v>
                </c:pt>
                <c:pt idx="18107">
                  <c:v>219</c:v>
                </c:pt>
                <c:pt idx="18108">
                  <c:v>214</c:v>
                </c:pt>
                <c:pt idx="18109">
                  <c:v>215</c:v>
                </c:pt>
                <c:pt idx="18110">
                  <c:v>201</c:v>
                </c:pt>
                <c:pt idx="18111">
                  <c:v>213</c:v>
                </c:pt>
                <c:pt idx="18112">
                  <c:v>218</c:v>
                </c:pt>
                <c:pt idx="18113">
                  <c:v>206</c:v>
                </c:pt>
                <c:pt idx="18114">
                  <c:v>212</c:v>
                </c:pt>
                <c:pt idx="18115">
                  <c:v>208</c:v>
                </c:pt>
                <c:pt idx="18116">
                  <c:v>215</c:v>
                </c:pt>
                <c:pt idx="18117">
                  <c:v>226</c:v>
                </c:pt>
                <c:pt idx="18118">
                  <c:v>224</c:v>
                </c:pt>
                <c:pt idx="18119">
                  <c:v>213</c:v>
                </c:pt>
                <c:pt idx="18120">
                  <c:v>218</c:v>
                </c:pt>
                <c:pt idx="18121">
                  <c:v>226</c:v>
                </c:pt>
                <c:pt idx="18122">
                  <c:v>227</c:v>
                </c:pt>
                <c:pt idx="18123">
                  <c:v>237</c:v>
                </c:pt>
                <c:pt idx="18124">
                  <c:v>216</c:v>
                </c:pt>
                <c:pt idx="18125">
                  <c:v>232</c:v>
                </c:pt>
                <c:pt idx="18126">
                  <c:v>221</c:v>
                </c:pt>
                <c:pt idx="18127">
                  <c:v>226</c:v>
                </c:pt>
                <c:pt idx="18128">
                  <c:v>221</c:v>
                </c:pt>
                <c:pt idx="18129">
                  <c:v>220</c:v>
                </c:pt>
                <c:pt idx="18130">
                  <c:v>219</c:v>
                </c:pt>
                <c:pt idx="18131">
                  <c:v>219</c:v>
                </c:pt>
                <c:pt idx="18132">
                  <c:v>206</c:v>
                </c:pt>
                <c:pt idx="18133">
                  <c:v>220</c:v>
                </c:pt>
                <c:pt idx="18134">
                  <c:v>228</c:v>
                </c:pt>
                <c:pt idx="18135">
                  <c:v>234</c:v>
                </c:pt>
                <c:pt idx="18136">
                  <c:v>249</c:v>
                </c:pt>
                <c:pt idx="18137">
                  <c:v>221</c:v>
                </c:pt>
                <c:pt idx="18138">
                  <c:v>216</c:v>
                </c:pt>
                <c:pt idx="18139">
                  <c:v>229</c:v>
                </c:pt>
                <c:pt idx="18140">
                  <c:v>220</c:v>
                </c:pt>
                <c:pt idx="18141">
                  <c:v>212</c:v>
                </c:pt>
                <c:pt idx="18142">
                  <c:v>216</c:v>
                </c:pt>
                <c:pt idx="18143">
                  <c:v>220</c:v>
                </c:pt>
                <c:pt idx="18144">
                  <c:v>214</c:v>
                </c:pt>
                <c:pt idx="18145">
                  <c:v>209</c:v>
                </c:pt>
                <c:pt idx="18146">
                  <c:v>209</c:v>
                </c:pt>
                <c:pt idx="18147">
                  <c:v>215</c:v>
                </c:pt>
                <c:pt idx="18148">
                  <c:v>226</c:v>
                </c:pt>
                <c:pt idx="18149">
                  <c:v>217</c:v>
                </c:pt>
                <c:pt idx="18150">
                  <c:v>225</c:v>
                </c:pt>
                <c:pt idx="18151">
                  <c:v>228</c:v>
                </c:pt>
                <c:pt idx="18152">
                  <c:v>224</c:v>
                </c:pt>
                <c:pt idx="18153">
                  <c:v>207</c:v>
                </c:pt>
                <c:pt idx="18154">
                  <c:v>223</c:v>
                </c:pt>
                <c:pt idx="18155">
                  <c:v>218</c:v>
                </c:pt>
                <c:pt idx="18156">
                  <c:v>221</c:v>
                </c:pt>
                <c:pt idx="18157">
                  <c:v>221</c:v>
                </c:pt>
                <c:pt idx="18158">
                  <c:v>223</c:v>
                </c:pt>
                <c:pt idx="18159">
                  <c:v>220</c:v>
                </c:pt>
                <c:pt idx="18160">
                  <c:v>218</c:v>
                </c:pt>
                <c:pt idx="18161">
                  <c:v>216</c:v>
                </c:pt>
                <c:pt idx="18162">
                  <c:v>223</c:v>
                </c:pt>
                <c:pt idx="18163">
                  <c:v>216</c:v>
                </c:pt>
                <c:pt idx="18164">
                  <c:v>223</c:v>
                </c:pt>
                <c:pt idx="18165">
                  <c:v>233</c:v>
                </c:pt>
                <c:pt idx="18166">
                  <c:v>225</c:v>
                </c:pt>
                <c:pt idx="18167">
                  <c:v>234</c:v>
                </c:pt>
                <c:pt idx="18168">
                  <c:v>227</c:v>
                </c:pt>
                <c:pt idx="18169">
                  <c:v>221</c:v>
                </c:pt>
                <c:pt idx="18170">
                  <c:v>210</c:v>
                </c:pt>
                <c:pt idx="18171">
                  <c:v>221</c:v>
                </c:pt>
                <c:pt idx="18172">
                  <c:v>214</c:v>
                </c:pt>
                <c:pt idx="18173">
                  <c:v>223</c:v>
                </c:pt>
                <c:pt idx="18174">
                  <c:v>225</c:v>
                </c:pt>
                <c:pt idx="18175">
                  <c:v>218</c:v>
                </c:pt>
                <c:pt idx="18176">
                  <c:v>223</c:v>
                </c:pt>
                <c:pt idx="18177">
                  <c:v>227</c:v>
                </c:pt>
                <c:pt idx="18178">
                  <c:v>210</c:v>
                </c:pt>
                <c:pt idx="18179">
                  <c:v>221</c:v>
                </c:pt>
                <c:pt idx="18180">
                  <c:v>217</c:v>
                </c:pt>
                <c:pt idx="18181">
                  <c:v>225</c:v>
                </c:pt>
                <c:pt idx="18182">
                  <c:v>230</c:v>
                </c:pt>
                <c:pt idx="18183">
                  <c:v>218</c:v>
                </c:pt>
                <c:pt idx="18184">
                  <c:v>222</c:v>
                </c:pt>
                <c:pt idx="18185">
                  <c:v>214</c:v>
                </c:pt>
                <c:pt idx="18186">
                  <c:v>220</c:v>
                </c:pt>
                <c:pt idx="18187">
                  <c:v>225</c:v>
                </c:pt>
                <c:pt idx="18188">
                  <c:v>217</c:v>
                </c:pt>
                <c:pt idx="18189">
                  <c:v>223</c:v>
                </c:pt>
                <c:pt idx="18190">
                  <c:v>223</c:v>
                </c:pt>
                <c:pt idx="18191">
                  <c:v>209</c:v>
                </c:pt>
                <c:pt idx="18192">
                  <c:v>202</c:v>
                </c:pt>
                <c:pt idx="18193">
                  <c:v>213</c:v>
                </c:pt>
                <c:pt idx="18194">
                  <c:v>200</c:v>
                </c:pt>
                <c:pt idx="18195">
                  <c:v>202</c:v>
                </c:pt>
                <c:pt idx="18196">
                  <c:v>219</c:v>
                </c:pt>
                <c:pt idx="18197">
                  <c:v>222</c:v>
                </c:pt>
                <c:pt idx="18198">
                  <c:v>214</c:v>
                </c:pt>
                <c:pt idx="18199">
                  <c:v>220</c:v>
                </c:pt>
                <c:pt idx="18200">
                  <c:v>210</c:v>
                </c:pt>
                <c:pt idx="18201">
                  <c:v>227</c:v>
                </c:pt>
                <c:pt idx="18202">
                  <c:v>219</c:v>
                </c:pt>
                <c:pt idx="18203">
                  <c:v>230</c:v>
                </c:pt>
                <c:pt idx="18204">
                  <c:v>220</c:v>
                </c:pt>
                <c:pt idx="18205">
                  <c:v>229</c:v>
                </c:pt>
                <c:pt idx="18206">
                  <c:v>214</c:v>
                </c:pt>
                <c:pt idx="18207">
                  <c:v>222</c:v>
                </c:pt>
                <c:pt idx="18208">
                  <c:v>230</c:v>
                </c:pt>
                <c:pt idx="18209">
                  <c:v>226</c:v>
                </c:pt>
                <c:pt idx="18210">
                  <c:v>215</c:v>
                </c:pt>
                <c:pt idx="18211">
                  <c:v>206</c:v>
                </c:pt>
                <c:pt idx="18212">
                  <c:v>222</c:v>
                </c:pt>
                <c:pt idx="18213">
                  <c:v>204</c:v>
                </c:pt>
                <c:pt idx="18214">
                  <c:v>216</c:v>
                </c:pt>
                <c:pt idx="18215">
                  <c:v>232</c:v>
                </c:pt>
                <c:pt idx="18216">
                  <c:v>221</c:v>
                </c:pt>
                <c:pt idx="18217">
                  <c:v>228</c:v>
                </c:pt>
                <c:pt idx="18218">
                  <c:v>228</c:v>
                </c:pt>
                <c:pt idx="18219">
                  <c:v>244</c:v>
                </c:pt>
                <c:pt idx="18220">
                  <c:v>221</c:v>
                </c:pt>
                <c:pt idx="18221">
                  <c:v>219</c:v>
                </c:pt>
                <c:pt idx="18222">
                  <c:v>220</c:v>
                </c:pt>
                <c:pt idx="18223">
                  <c:v>212</c:v>
                </c:pt>
                <c:pt idx="18224">
                  <c:v>213</c:v>
                </c:pt>
                <c:pt idx="18225">
                  <c:v>206</c:v>
                </c:pt>
                <c:pt idx="18226">
                  <c:v>214</c:v>
                </c:pt>
                <c:pt idx="18227">
                  <c:v>216</c:v>
                </c:pt>
                <c:pt idx="18228">
                  <c:v>209</c:v>
                </c:pt>
                <c:pt idx="18229">
                  <c:v>213</c:v>
                </c:pt>
                <c:pt idx="18230">
                  <c:v>208</c:v>
                </c:pt>
                <c:pt idx="18231">
                  <c:v>202</c:v>
                </c:pt>
                <c:pt idx="18232">
                  <c:v>206</c:v>
                </c:pt>
                <c:pt idx="18233">
                  <c:v>210</c:v>
                </c:pt>
                <c:pt idx="18234">
                  <c:v>212</c:v>
                </c:pt>
                <c:pt idx="18235">
                  <c:v>201</c:v>
                </c:pt>
                <c:pt idx="18236">
                  <c:v>202</c:v>
                </c:pt>
                <c:pt idx="18237">
                  <c:v>212</c:v>
                </c:pt>
                <c:pt idx="18238">
                  <c:v>200</c:v>
                </c:pt>
                <c:pt idx="18239">
                  <c:v>214</c:v>
                </c:pt>
                <c:pt idx="18240">
                  <c:v>213</c:v>
                </c:pt>
                <c:pt idx="18241">
                  <c:v>221</c:v>
                </c:pt>
                <c:pt idx="18242">
                  <c:v>215</c:v>
                </c:pt>
                <c:pt idx="18243">
                  <c:v>221</c:v>
                </c:pt>
                <c:pt idx="18244">
                  <c:v>203</c:v>
                </c:pt>
                <c:pt idx="18245">
                  <c:v>216</c:v>
                </c:pt>
                <c:pt idx="18246">
                  <c:v>221</c:v>
                </c:pt>
                <c:pt idx="18247">
                  <c:v>207</c:v>
                </c:pt>
                <c:pt idx="18248">
                  <c:v>209</c:v>
                </c:pt>
                <c:pt idx="18249">
                  <c:v>214</c:v>
                </c:pt>
                <c:pt idx="18250">
                  <c:v>222</c:v>
                </c:pt>
                <c:pt idx="18251">
                  <c:v>221</c:v>
                </c:pt>
                <c:pt idx="18252">
                  <c:v>196</c:v>
                </c:pt>
                <c:pt idx="18253">
                  <c:v>198</c:v>
                </c:pt>
                <c:pt idx="18254">
                  <c:v>220</c:v>
                </c:pt>
                <c:pt idx="18255">
                  <c:v>201</c:v>
                </c:pt>
                <c:pt idx="18256">
                  <c:v>222</c:v>
                </c:pt>
                <c:pt idx="18257">
                  <c:v>214</c:v>
                </c:pt>
                <c:pt idx="18258">
                  <c:v>215</c:v>
                </c:pt>
                <c:pt idx="18259">
                  <c:v>215</c:v>
                </c:pt>
                <c:pt idx="18260">
                  <c:v>208</c:v>
                </c:pt>
                <c:pt idx="18261">
                  <c:v>203</c:v>
                </c:pt>
                <c:pt idx="18262">
                  <c:v>213</c:v>
                </c:pt>
                <c:pt idx="18263">
                  <c:v>214</c:v>
                </c:pt>
                <c:pt idx="18264">
                  <c:v>212</c:v>
                </c:pt>
                <c:pt idx="18265">
                  <c:v>212</c:v>
                </c:pt>
                <c:pt idx="18266">
                  <c:v>202</c:v>
                </c:pt>
                <c:pt idx="18267">
                  <c:v>213</c:v>
                </c:pt>
                <c:pt idx="18268">
                  <c:v>196</c:v>
                </c:pt>
                <c:pt idx="18269">
                  <c:v>187</c:v>
                </c:pt>
                <c:pt idx="18270">
                  <c:v>196</c:v>
                </c:pt>
                <c:pt idx="18271">
                  <c:v>190</c:v>
                </c:pt>
                <c:pt idx="18272">
                  <c:v>211</c:v>
                </c:pt>
                <c:pt idx="18273">
                  <c:v>205</c:v>
                </c:pt>
                <c:pt idx="18274">
                  <c:v>200</c:v>
                </c:pt>
                <c:pt idx="18275">
                  <c:v>208</c:v>
                </c:pt>
                <c:pt idx="18276">
                  <c:v>210</c:v>
                </c:pt>
                <c:pt idx="18277">
                  <c:v>205</c:v>
                </c:pt>
                <c:pt idx="18278">
                  <c:v>223</c:v>
                </c:pt>
                <c:pt idx="18279">
                  <c:v>212</c:v>
                </c:pt>
                <c:pt idx="18280">
                  <c:v>220</c:v>
                </c:pt>
                <c:pt idx="18281">
                  <c:v>225</c:v>
                </c:pt>
                <c:pt idx="18282">
                  <c:v>223</c:v>
                </c:pt>
                <c:pt idx="18283">
                  <c:v>220</c:v>
                </c:pt>
                <c:pt idx="18284">
                  <c:v>216</c:v>
                </c:pt>
                <c:pt idx="18285">
                  <c:v>208</c:v>
                </c:pt>
                <c:pt idx="18286">
                  <c:v>216</c:v>
                </c:pt>
                <c:pt idx="18287">
                  <c:v>219</c:v>
                </c:pt>
                <c:pt idx="18288">
                  <c:v>223</c:v>
                </c:pt>
                <c:pt idx="18289">
                  <c:v>226</c:v>
                </c:pt>
                <c:pt idx="18290">
                  <c:v>215</c:v>
                </c:pt>
                <c:pt idx="18291">
                  <c:v>227</c:v>
                </c:pt>
                <c:pt idx="18292">
                  <c:v>223</c:v>
                </c:pt>
                <c:pt idx="18293">
                  <c:v>227</c:v>
                </c:pt>
                <c:pt idx="18294">
                  <c:v>222</c:v>
                </c:pt>
                <c:pt idx="18295">
                  <c:v>217</c:v>
                </c:pt>
                <c:pt idx="18296">
                  <c:v>217</c:v>
                </c:pt>
                <c:pt idx="18297">
                  <c:v>214</c:v>
                </c:pt>
                <c:pt idx="18298">
                  <c:v>209</c:v>
                </c:pt>
                <c:pt idx="18299">
                  <c:v>229</c:v>
                </c:pt>
                <c:pt idx="18300">
                  <c:v>235</c:v>
                </c:pt>
                <c:pt idx="18301">
                  <c:v>235</c:v>
                </c:pt>
                <c:pt idx="18302">
                  <c:v>222</c:v>
                </c:pt>
                <c:pt idx="18303">
                  <c:v>222</c:v>
                </c:pt>
                <c:pt idx="18304">
                  <c:v>226</c:v>
                </c:pt>
                <c:pt idx="18305">
                  <c:v>212</c:v>
                </c:pt>
                <c:pt idx="18306">
                  <c:v>223</c:v>
                </c:pt>
                <c:pt idx="18307">
                  <c:v>218</c:v>
                </c:pt>
                <c:pt idx="18308">
                  <c:v>222</c:v>
                </c:pt>
                <c:pt idx="18309">
                  <c:v>212</c:v>
                </c:pt>
                <c:pt idx="18310">
                  <c:v>219</c:v>
                </c:pt>
                <c:pt idx="18311">
                  <c:v>204</c:v>
                </c:pt>
                <c:pt idx="18312">
                  <c:v>204</c:v>
                </c:pt>
                <c:pt idx="18313">
                  <c:v>197</c:v>
                </c:pt>
                <c:pt idx="18314">
                  <c:v>203</c:v>
                </c:pt>
                <c:pt idx="18315">
                  <c:v>207</c:v>
                </c:pt>
                <c:pt idx="18316">
                  <c:v>208</c:v>
                </c:pt>
                <c:pt idx="18317">
                  <c:v>208</c:v>
                </c:pt>
                <c:pt idx="18318">
                  <c:v>213</c:v>
                </c:pt>
                <c:pt idx="18319">
                  <c:v>217</c:v>
                </c:pt>
                <c:pt idx="18320">
                  <c:v>217</c:v>
                </c:pt>
                <c:pt idx="18321">
                  <c:v>218</c:v>
                </c:pt>
                <c:pt idx="18322">
                  <c:v>217</c:v>
                </c:pt>
                <c:pt idx="18323">
                  <c:v>227</c:v>
                </c:pt>
                <c:pt idx="18324">
                  <c:v>223</c:v>
                </c:pt>
                <c:pt idx="18325">
                  <c:v>220</c:v>
                </c:pt>
                <c:pt idx="18326">
                  <c:v>217</c:v>
                </c:pt>
                <c:pt idx="18327">
                  <c:v>219</c:v>
                </c:pt>
                <c:pt idx="18328">
                  <c:v>219</c:v>
                </c:pt>
                <c:pt idx="18329">
                  <c:v>215</c:v>
                </c:pt>
                <c:pt idx="18330">
                  <c:v>225</c:v>
                </c:pt>
                <c:pt idx="18331">
                  <c:v>222</c:v>
                </c:pt>
                <c:pt idx="18332">
                  <c:v>212</c:v>
                </c:pt>
                <c:pt idx="18333">
                  <c:v>227</c:v>
                </c:pt>
                <c:pt idx="18334">
                  <c:v>223</c:v>
                </c:pt>
                <c:pt idx="18335">
                  <c:v>220</c:v>
                </c:pt>
                <c:pt idx="18336">
                  <c:v>216</c:v>
                </c:pt>
                <c:pt idx="18337">
                  <c:v>234</c:v>
                </c:pt>
                <c:pt idx="18338">
                  <c:v>218</c:v>
                </c:pt>
                <c:pt idx="18339">
                  <c:v>227</c:v>
                </c:pt>
                <c:pt idx="18340">
                  <c:v>228</c:v>
                </c:pt>
                <c:pt idx="18341">
                  <c:v>232</c:v>
                </c:pt>
                <c:pt idx="18342">
                  <c:v>228</c:v>
                </c:pt>
                <c:pt idx="18343">
                  <c:v>227</c:v>
                </c:pt>
                <c:pt idx="18344">
                  <c:v>209</c:v>
                </c:pt>
                <c:pt idx="18345">
                  <c:v>199</c:v>
                </c:pt>
                <c:pt idx="18346">
                  <c:v>195</c:v>
                </c:pt>
                <c:pt idx="18347">
                  <c:v>209</c:v>
                </c:pt>
                <c:pt idx="18348">
                  <c:v>202</c:v>
                </c:pt>
                <c:pt idx="18349">
                  <c:v>215</c:v>
                </c:pt>
                <c:pt idx="18350">
                  <c:v>210</c:v>
                </c:pt>
                <c:pt idx="18351">
                  <c:v>215</c:v>
                </c:pt>
                <c:pt idx="18352">
                  <c:v>207</c:v>
                </c:pt>
                <c:pt idx="18353">
                  <c:v>211</c:v>
                </c:pt>
                <c:pt idx="18354">
                  <c:v>201</c:v>
                </c:pt>
                <c:pt idx="18355">
                  <c:v>195</c:v>
                </c:pt>
                <c:pt idx="18356">
                  <c:v>208</c:v>
                </c:pt>
                <c:pt idx="18357">
                  <c:v>192</c:v>
                </c:pt>
                <c:pt idx="18358">
                  <c:v>206</c:v>
                </c:pt>
                <c:pt idx="18359">
                  <c:v>220</c:v>
                </c:pt>
                <c:pt idx="18360">
                  <c:v>223</c:v>
                </c:pt>
                <c:pt idx="18361">
                  <c:v>237</c:v>
                </c:pt>
                <c:pt idx="18362">
                  <c:v>225</c:v>
                </c:pt>
                <c:pt idx="18363">
                  <c:v>223</c:v>
                </c:pt>
                <c:pt idx="18364">
                  <c:v>229</c:v>
                </c:pt>
                <c:pt idx="18365">
                  <c:v>223</c:v>
                </c:pt>
                <c:pt idx="18366">
                  <c:v>217</c:v>
                </c:pt>
                <c:pt idx="18367">
                  <c:v>220</c:v>
                </c:pt>
                <c:pt idx="18368">
                  <c:v>221</c:v>
                </c:pt>
                <c:pt idx="18369">
                  <c:v>220</c:v>
                </c:pt>
                <c:pt idx="18370">
                  <c:v>211</c:v>
                </c:pt>
                <c:pt idx="18371">
                  <c:v>227</c:v>
                </c:pt>
                <c:pt idx="18372">
                  <c:v>217</c:v>
                </c:pt>
                <c:pt idx="18373">
                  <c:v>217</c:v>
                </c:pt>
                <c:pt idx="18374">
                  <c:v>206</c:v>
                </c:pt>
                <c:pt idx="18375">
                  <c:v>227</c:v>
                </c:pt>
                <c:pt idx="18376">
                  <c:v>206</c:v>
                </c:pt>
                <c:pt idx="18377">
                  <c:v>204</c:v>
                </c:pt>
                <c:pt idx="18378">
                  <c:v>226</c:v>
                </c:pt>
                <c:pt idx="18379">
                  <c:v>227</c:v>
                </c:pt>
                <c:pt idx="18380">
                  <c:v>226</c:v>
                </c:pt>
                <c:pt idx="18381">
                  <c:v>220</c:v>
                </c:pt>
                <c:pt idx="18382">
                  <c:v>227</c:v>
                </c:pt>
                <c:pt idx="18383">
                  <c:v>224</c:v>
                </c:pt>
                <c:pt idx="18384">
                  <c:v>229</c:v>
                </c:pt>
                <c:pt idx="18385">
                  <c:v>234</c:v>
                </c:pt>
                <c:pt idx="18386">
                  <c:v>232</c:v>
                </c:pt>
                <c:pt idx="18387">
                  <c:v>237</c:v>
                </c:pt>
                <c:pt idx="18388">
                  <c:v>227</c:v>
                </c:pt>
                <c:pt idx="18389">
                  <c:v>226</c:v>
                </c:pt>
                <c:pt idx="18390">
                  <c:v>219</c:v>
                </c:pt>
                <c:pt idx="18391">
                  <c:v>214</c:v>
                </c:pt>
                <c:pt idx="18392">
                  <c:v>208</c:v>
                </c:pt>
                <c:pt idx="18393">
                  <c:v>208</c:v>
                </c:pt>
                <c:pt idx="18394">
                  <c:v>203</c:v>
                </c:pt>
                <c:pt idx="18395">
                  <c:v>208</c:v>
                </c:pt>
                <c:pt idx="18396">
                  <c:v>204</c:v>
                </c:pt>
                <c:pt idx="18397">
                  <c:v>212</c:v>
                </c:pt>
                <c:pt idx="18398">
                  <c:v>209</c:v>
                </c:pt>
                <c:pt idx="18399">
                  <c:v>210</c:v>
                </c:pt>
                <c:pt idx="18400">
                  <c:v>208</c:v>
                </c:pt>
                <c:pt idx="18401">
                  <c:v>210</c:v>
                </c:pt>
                <c:pt idx="18402">
                  <c:v>209</c:v>
                </c:pt>
                <c:pt idx="18403">
                  <c:v>204</c:v>
                </c:pt>
                <c:pt idx="18404">
                  <c:v>214</c:v>
                </c:pt>
                <c:pt idx="18405">
                  <c:v>198</c:v>
                </c:pt>
                <c:pt idx="18406">
                  <c:v>210</c:v>
                </c:pt>
                <c:pt idx="18407">
                  <c:v>209</c:v>
                </c:pt>
                <c:pt idx="18408">
                  <c:v>203</c:v>
                </c:pt>
                <c:pt idx="18409">
                  <c:v>207</c:v>
                </c:pt>
                <c:pt idx="18410">
                  <c:v>207</c:v>
                </c:pt>
                <c:pt idx="18411">
                  <c:v>202</c:v>
                </c:pt>
                <c:pt idx="18412">
                  <c:v>209</c:v>
                </c:pt>
                <c:pt idx="18413">
                  <c:v>215</c:v>
                </c:pt>
                <c:pt idx="18414">
                  <c:v>222</c:v>
                </c:pt>
                <c:pt idx="18415">
                  <c:v>209</c:v>
                </c:pt>
                <c:pt idx="18416">
                  <c:v>207</c:v>
                </c:pt>
                <c:pt idx="18417">
                  <c:v>206</c:v>
                </c:pt>
                <c:pt idx="18418">
                  <c:v>207</c:v>
                </c:pt>
                <c:pt idx="18419">
                  <c:v>204</c:v>
                </c:pt>
                <c:pt idx="18420">
                  <c:v>196</c:v>
                </c:pt>
                <c:pt idx="18421">
                  <c:v>192</c:v>
                </c:pt>
                <c:pt idx="18422">
                  <c:v>204</c:v>
                </c:pt>
                <c:pt idx="18423">
                  <c:v>210</c:v>
                </c:pt>
                <c:pt idx="18424">
                  <c:v>211</c:v>
                </c:pt>
                <c:pt idx="18425">
                  <c:v>213</c:v>
                </c:pt>
                <c:pt idx="18426">
                  <c:v>218</c:v>
                </c:pt>
                <c:pt idx="18427">
                  <c:v>218</c:v>
                </c:pt>
                <c:pt idx="18428">
                  <c:v>223</c:v>
                </c:pt>
                <c:pt idx="18429">
                  <c:v>214</c:v>
                </c:pt>
                <c:pt idx="18430">
                  <c:v>211</c:v>
                </c:pt>
                <c:pt idx="18431">
                  <c:v>214</c:v>
                </c:pt>
                <c:pt idx="18432">
                  <c:v>211</c:v>
                </c:pt>
                <c:pt idx="18433">
                  <c:v>228</c:v>
                </c:pt>
                <c:pt idx="18434">
                  <c:v>237</c:v>
                </c:pt>
                <c:pt idx="18435">
                  <c:v>229</c:v>
                </c:pt>
                <c:pt idx="18436">
                  <c:v>201</c:v>
                </c:pt>
                <c:pt idx="18437">
                  <c:v>217</c:v>
                </c:pt>
                <c:pt idx="18438">
                  <c:v>211</c:v>
                </c:pt>
                <c:pt idx="18439">
                  <c:v>211</c:v>
                </c:pt>
                <c:pt idx="18440">
                  <c:v>211</c:v>
                </c:pt>
                <c:pt idx="18441">
                  <c:v>216</c:v>
                </c:pt>
                <c:pt idx="18442">
                  <c:v>211</c:v>
                </c:pt>
                <c:pt idx="18443">
                  <c:v>208</c:v>
                </c:pt>
                <c:pt idx="18444">
                  <c:v>224</c:v>
                </c:pt>
                <c:pt idx="18445">
                  <c:v>219</c:v>
                </c:pt>
                <c:pt idx="18446">
                  <c:v>221</c:v>
                </c:pt>
                <c:pt idx="18447">
                  <c:v>208</c:v>
                </c:pt>
                <c:pt idx="18448">
                  <c:v>211</c:v>
                </c:pt>
                <c:pt idx="18449">
                  <c:v>221</c:v>
                </c:pt>
                <c:pt idx="18450">
                  <c:v>221</c:v>
                </c:pt>
                <c:pt idx="18451">
                  <c:v>218</c:v>
                </c:pt>
                <c:pt idx="18452">
                  <c:v>226</c:v>
                </c:pt>
                <c:pt idx="18453">
                  <c:v>231</c:v>
                </c:pt>
                <c:pt idx="18454">
                  <c:v>238</c:v>
                </c:pt>
                <c:pt idx="18455">
                  <c:v>214</c:v>
                </c:pt>
                <c:pt idx="18456">
                  <c:v>204</c:v>
                </c:pt>
                <c:pt idx="18457">
                  <c:v>217</c:v>
                </c:pt>
                <c:pt idx="18458">
                  <c:v>207</c:v>
                </c:pt>
                <c:pt idx="18459">
                  <c:v>214</c:v>
                </c:pt>
                <c:pt idx="18460">
                  <c:v>218</c:v>
                </c:pt>
                <c:pt idx="18461">
                  <c:v>202</c:v>
                </c:pt>
                <c:pt idx="18462">
                  <c:v>212</c:v>
                </c:pt>
                <c:pt idx="18463">
                  <c:v>209</c:v>
                </c:pt>
                <c:pt idx="18464">
                  <c:v>203</c:v>
                </c:pt>
                <c:pt idx="18465">
                  <c:v>208</c:v>
                </c:pt>
                <c:pt idx="18466">
                  <c:v>206</c:v>
                </c:pt>
                <c:pt idx="18467">
                  <c:v>210</c:v>
                </c:pt>
                <c:pt idx="18468">
                  <c:v>206</c:v>
                </c:pt>
                <c:pt idx="18469">
                  <c:v>183</c:v>
                </c:pt>
                <c:pt idx="18470">
                  <c:v>198</c:v>
                </c:pt>
                <c:pt idx="18471">
                  <c:v>202</c:v>
                </c:pt>
                <c:pt idx="18472">
                  <c:v>189</c:v>
                </c:pt>
                <c:pt idx="18473">
                  <c:v>196</c:v>
                </c:pt>
                <c:pt idx="18474">
                  <c:v>190</c:v>
                </c:pt>
                <c:pt idx="18475">
                  <c:v>199</c:v>
                </c:pt>
                <c:pt idx="18476">
                  <c:v>190</c:v>
                </c:pt>
                <c:pt idx="18477">
                  <c:v>182</c:v>
                </c:pt>
                <c:pt idx="18478">
                  <c:v>196</c:v>
                </c:pt>
                <c:pt idx="18479">
                  <c:v>197</c:v>
                </c:pt>
                <c:pt idx="18480">
                  <c:v>193</c:v>
                </c:pt>
                <c:pt idx="18481">
                  <c:v>187</c:v>
                </c:pt>
                <c:pt idx="18482">
                  <c:v>186</c:v>
                </c:pt>
                <c:pt idx="18483">
                  <c:v>186</c:v>
                </c:pt>
                <c:pt idx="18484">
                  <c:v>196</c:v>
                </c:pt>
                <c:pt idx="18485">
                  <c:v>198</c:v>
                </c:pt>
                <c:pt idx="18486">
                  <c:v>200</c:v>
                </c:pt>
                <c:pt idx="18487">
                  <c:v>197</c:v>
                </c:pt>
                <c:pt idx="18488">
                  <c:v>192</c:v>
                </c:pt>
                <c:pt idx="18489">
                  <c:v>187</c:v>
                </c:pt>
                <c:pt idx="18490">
                  <c:v>198</c:v>
                </c:pt>
                <c:pt idx="18491">
                  <c:v>193</c:v>
                </c:pt>
                <c:pt idx="18492">
                  <c:v>198</c:v>
                </c:pt>
                <c:pt idx="18493">
                  <c:v>213</c:v>
                </c:pt>
                <c:pt idx="18494">
                  <c:v>200</c:v>
                </c:pt>
                <c:pt idx="18495">
                  <c:v>196</c:v>
                </c:pt>
                <c:pt idx="18496">
                  <c:v>192</c:v>
                </c:pt>
                <c:pt idx="18497">
                  <c:v>186</c:v>
                </c:pt>
                <c:pt idx="18498">
                  <c:v>184</c:v>
                </c:pt>
                <c:pt idx="18499">
                  <c:v>178</c:v>
                </c:pt>
                <c:pt idx="18500">
                  <c:v>185</c:v>
                </c:pt>
                <c:pt idx="18501">
                  <c:v>177</c:v>
                </c:pt>
                <c:pt idx="18502">
                  <c:v>183</c:v>
                </c:pt>
                <c:pt idx="18503">
                  <c:v>181</c:v>
                </c:pt>
                <c:pt idx="18504">
                  <c:v>182</c:v>
                </c:pt>
                <c:pt idx="18505">
                  <c:v>180</c:v>
                </c:pt>
                <c:pt idx="18506">
                  <c:v>195</c:v>
                </c:pt>
                <c:pt idx="18507">
                  <c:v>201</c:v>
                </c:pt>
                <c:pt idx="18508">
                  <c:v>206</c:v>
                </c:pt>
                <c:pt idx="18509">
                  <c:v>197</c:v>
                </c:pt>
                <c:pt idx="18510">
                  <c:v>195</c:v>
                </c:pt>
                <c:pt idx="18511">
                  <c:v>188</c:v>
                </c:pt>
                <c:pt idx="18512">
                  <c:v>185</c:v>
                </c:pt>
                <c:pt idx="18513">
                  <c:v>186</c:v>
                </c:pt>
                <c:pt idx="18514">
                  <c:v>193</c:v>
                </c:pt>
                <c:pt idx="18515">
                  <c:v>199</c:v>
                </c:pt>
                <c:pt idx="18516">
                  <c:v>194</c:v>
                </c:pt>
                <c:pt idx="18517">
                  <c:v>194</c:v>
                </c:pt>
                <c:pt idx="18518">
                  <c:v>190</c:v>
                </c:pt>
                <c:pt idx="18519">
                  <c:v>200</c:v>
                </c:pt>
                <c:pt idx="18520">
                  <c:v>191</c:v>
                </c:pt>
                <c:pt idx="18521">
                  <c:v>192</c:v>
                </c:pt>
                <c:pt idx="18522">
                  <c:v>202</c:v>
                </c:pt>
                <c:pt idx="18523">
                  <c:v>207</c:v>
                </c:pt>
                <c:pt idx="18524">
                  <c:v>202</c:v>
                </c:pt>
                <c:pt idx="18525">
                  <c:v>191</c:v>
                </c:pt>
                <c:pt idx="18526">
                  <c:v>192</c:v>
                </c:pt>
                <c:pt idx="18527">
                  <c:v>200</c:v>
                </c:pt>
                <c:pt idx="18528">
                  <c:v>199</c:v>
                </c:pt>
                <c:pt idx="18529">
                  <c:v>197</c:v>
                </c:pt>
                <c:pt idx="18530">
                  <c:v>192</c:v>
                </c:pt>
                <c:pt idx="18531">
                  <c:v>201</c:v>
                </c:pt>
                <c:pt idx="18532">
                  <c:v>205</c:v>
                </c:pt>
                <c:pt idx="18533">
                  <c:v>190</c:v>
                </c:pt>
                <c:pt idx="18534">
                  <c:v>201</c:v>
                </c:pt>
                <c:pt idx="18535">
                  <c:v>199</c:v>
                </c:pt>
                <c:pt idx="18536">
                  <c:v>201</c:v>
                </c:pt>
                <c:pt idx="18537">
                  <c:v>214</c:v>
                </c:pt>
                <c:pt idx="18538">
                  <c:v>213</c:v>
                </c:pt>
                <c:pt idx="18539">
                  <c:v>211</c:v>
                </c:pt>
                <c:pt idx="18540">
                  <c:v>211</c:v>
                </c:pt>
                <c:pt idx="18541">
                  <c:v>219</c:v>
                </c:pt>
                <c:pt idx="18542">
                  <c:v>214</c:v>
                </c:pt>
                <c:pt idx="18543">
                  <c:v>223</c:v>
                </c:pt>
                <c:pt idx="18544">
                  <c:v>218</c:v>
                </c:pt>
                <c:pt idx="18545">
                  <c:v>219</c:v>
                </c:pt>
                <c:pt idx="18546">
                  <c:v>215</c:v>
                </c:pt>
                <c:pt idx="18547">
                  <c:v>230</c:v>
                </c:pt>
                <c:pt idx="18548">
                  <c:v>221</c:v>
                </c:pt>
                <c:pt idx="18549">
                  <c:v>228</c:v>
                </c:pt>
                <c:pt idx="18550">
                  <c:v>218</c:v>
                </c:pt>
                <c:pt idx="18551">
                  <c:v>227</c:v>
                </c:pt>
                <c:pt idx="18552">
                  <c:v>226</c:v>
                </c:pt>
                <c:pt idx="18553">
                  <c:v>231</c:v>
                </c:pt>
                <c:pt idx="18554">
                  <c:v>238</c:v>
                </c:pt>
                <c:pt idx="18555">
                  <c:v>220</c:v>
                </c:pt>
                <c:pt idx="18556">
                  <c:v>223</c:v>
                </c:pt>
                <c:pt idx="18557">
                  <c:v>218</c:v>
                </c:pt>
                <c:pt idx="18558">
                  <c:v>234</c:v>
                </c:pt>
                <c:pt idx="18559">
                  <c:v>225</c:v>
                </c:pt>
                <c:pt idx="18560">
                  <c:v>223</c:v>
                </c:pt>
                <c:pt idx="18561">
                  <c:v>210</c:v>
                </c:pt>
                <c:pt idx="18562">
                  <c:v>214</c:v>
                </c:pt>
                <c:pt idx="18563">
                  <c:v>233</c:v>
                </c:pt>
                <c:pt idx="18564">
                  <c:v>224</c:v>
                </c:pt>
                <c:pt idx="18565">
                  <c:v>223</c:v>
                </c:pt>
                <c:pt idx="18566">
                  <c:v>223</c:v>
                </c:pt>
                <c:pt idx="18567">
                  <c:v>226</c:v>
                </c:pt>
                <c:pt idx="18568">
                  <c:v>228</c:v>
                </c:pt>
                <c:pt idx="18569">
                  <c:v>226</c:v>
                </c:pt>
                <c:pt idx="18570">
                  <c:v>240</c:v>
                </c:pt>
                <c:pt idx="18571">
                  <c:v>229</c:v>
                </c:pt>
                <c:pt idx="18572">
                  <c:v>215</c:v>
                </c:pt>
                <c:pt idx="18573">
                  <c:v>226</c:v>
                </c:pt>
                <c:pt idx="18574">
                  <c:v>227</c:v>
                </c:pt>
                <c:pt idx="18575">
                  <c:v>209</c:v>
                </c:pt>
                <c:pt idx="18576">
                  <c:v>217</c:v>
                </c:pt>
                <c:pt idx="18577">
                  <c:v>219</c:v>
                </c:pt>
                <c:pt idx="18578">
                  <c:v>226</c:v>
                </c:pt>
                <c:pt idx="18579">
                  <c:v>231</c:v>
                </c:pt>
                <c:pt idx="18580">
                  <c:v>215</c:v>
                </c:pt>
                <c:pt idx="18581">
                  <c:v>228</c:v>
                </c:pt>
                <c:pt idx="18582">
                  <c:v>231</c:v>
                </c:pt>
                <c:pt idx="18583">
                  <c:v>229</c:v>
                </c:pt>
                <c:pt idx="18584">
                  <c:v>224</c:v>
                </c:pt>
                <c:pt idx="18585">
                  <c:v>214</c:v>
                </c:pt>
                <c:pt idx="18586">
                  <c:v>237</c:v>
                </c:pt>
                <c:pt idx="18587">
                  <c:v>238</c:v>
                </c:pt>
                <c:pt idx="18588">
                  <c:v>235</c:v>
                </c:pt>
                <c:pt idx="18589">
                  <c:v>233</c:v>
                </c:pt>
                <c:pt idx="18590">
                  <c:v>225</c:v>
                </c:pt>
                <c:pt idx="18591">
                  <c:v>226</c:v>
                </c:pt>
                <c:pt idx="18592">
                  <c:v>224</c:v>
                </c:pt>
                <c:pt idx="18593">
                  <c:v>217</c:v>
                </c:pt>
                <c:pt idx="18594">
                  <c:v>232</c:v>
                </c:pt>
                <c:pt idx="18595">
                  <c:v>224</c:v>
                </c:pt>
                <c:pt idx="18596">
                  <c:v>227</c:v>
                </c:pt>
                <c:pt idx="18597">
                  <c:v>224</c:v>
                </c:pt>
                <c:pt idx="18598">
                  <c:v>226</c:v>
                </c:pt>
                <c:pt idx="18599">
                  <c:v>211</c:v>
                </c:pt>
                <c:pt idx="18600">
                  <c:v>213</c:v>
                </c:pt>
                <c:pt idx="18601">
                  <c:v>219</c:v>
                </c:pt>
                <c:pt idx="18602">
                  <c:v>209</c:v>
                </c:pt>
                <c:pt idx="18603">
                  <c:v>219</c:v>
                </c:pt>
                <c:pt idx="18604">
                  <c:v>224</c:v>
                </c:pt>
                <c:pt idx="18605">
                  <c:v>228</c:v>
                </c:pt>
                <c:pt idx="18606">
                  <c:v>229</c:v>
                </c:pt>
                <c:pt idx="18607">
                  <c:v>213</c:v>
                </c:pt>
                <c:pt idx="18608">
                  <c:v>216</c:v>
                </c:pt>
                <c:pt idx="18609">
                  <c:v>204</c:v>
                </c:pt>
                <c:pt idx="18610">
                  <c:v>219</c:v>
                </c:pt>
                <c:pt idx="18611">
                  <c:v>214</c:v>
                </c:pt>
                <c:pt idx="18612">
                  <c:v>213</c:v>
                </c:pt>
                <c:pt idx="18613">
                  <c:v>220</c:v>
                </c:pt>
                <c:pt idx="18614">
                  <c:v>220</c:v>
                </c:pt>
                <c:pt idx="18615">
                  <c:v>217</c:v>
                </c:pt>
                <c:pt idx="18616">
                  <c:v>223</c:v>
                </c:pt>
                <c:pt idx="18617">
                  <c:v>216</c:v>
                </c:pt>
                <c:pt idx="18618">
                  <c:v>222</c:v>
                </c:pt>
                <c:pt idx="18619">
                  <c:v>225</c:v>
                </c:pt>
                <c:pt idx="18620">
                  <c:v>212</c:v>
                </c:pt>
                <c:pt idx="18621">
                  <c:v>218</c:v>
                </c:pt>
                <c:pt idx="18622">
                  <c:v>229</c:v>
                </c:pt>
                <c:pt idx="18623">
                  <c:v>211</c:v>
                </c:pt>
                <c:pt idx="18624">
                  <c:v>208</c:v>
                </c:pt>
                <c:pt idx="18625">
                  <c:v>222</c:v>
                </c:pt>
                <c:pt idx="18626">
                  <c:v>234</c:v>
                </c:pt>
                <c:pt idx="18627">
                  <c:v>224</c:v>
                </c:pt>
                <c:pt idx="18628">
                  <c:v>228</c:v>
                </c:pt>
                <c:pt idx="18629">
                  <c:v>233</c:v>
                </c:pt>
                <c:pt idx="18630">
                  <c:v>232</c:v>
                </c:pt>
                <c:pt idx="18631">
                  <c:v>221</c:v>
                </c:pt>
                <c:pt idx="18632">
                  <c:v>221</c:v>
                </c:pt>
                <c:pt idx="18633">
                  <c:v>227</c:v>
                </c:pt>
                <c:pt idx="18634">
                  <c:v>240</c:v>
                </c:pt>
                <c:pt idx="18635">
                  <c:v>236</c:v>
                </c:pt>
                <c:pt idx="18636">
                  <c:v>226</c:v>
                </c:pt>
                <c:pt idx="18637">
                  <c:v>226</c:v>
                </c:pt>
                <c:pt idx="18638">
                  <c:v>227</c:v>
                </c:pt>
                <c:pt idx="18639">
                  <c:v>216</c:v>
                </c:pt>
                <c:pt idx="18640">
                  <c:v>232</c:v>
                </c:pt>
                <c:pt idx="18641">
                  <c:v>232</c:v>
                </c:pt>
                <c:pt idx="18642">
                  <c:v>226</c:v>
                </c:pt>
                <c:pt idx="18643">
                  <c:v>225</c:v>
                </c:pt>
                <c:pt idx="18644">
                  <c:v>209</c:v>
                </c:pt>
                <c:pt idx="18645">
                  <c:v>218</c:v>
                </c:pt>
                <c:pt idx="18646">
                  <c:v>221</c:v>
                </c:pt>
                <c:pt idx="18647">
                  <c:v>223</c:v>
                </c:pt>
                <c:pt idx="18648">
                  <c:v>231</c:v>
                </c:pt>
                <c:pt idx="18649">
                  <c:v>230</c:v>
                </c:pt>
                <c:pt idx="18650">
                  <c:v>215</c:v>
                </c:pt>
                <c:pt idx="18651">
                  <c:v>218</c:v>
                </c:pt>
                <c:pt idx="18652">
                  <c:v>228</c:v>
                </c:pt>
                <c:pt idx="18653">
                  <c:v>231</c:v>
                </c:pt>
                <c:pt idx="18654">
                  <c:v>233</c:v>
                </c:pt>
                <c:pt idx="18655">
                  <c:v>226</c:v>
                </c:pt>
                <c:pt idx="18656">
                  <c:v>231</c:v>
                </c:pt>
                <c:pt idx="18657">
                  <c:v>225</c:v>
                </c:pt>
                <c:pt idx="18658">
                  <c:v>234</c:v>
                </c:pt>
                <c:pt idx="18659">
                  <c:v>223</c:v>
                </c:pt>
                <c:pt idx="18660">
                  <c:v>231</c:v>
                </c:pt>
                <c:pt idx="18661">
                  <c:v>225</c:v>
                </c:pt>
                <c:pt idx="18662">
                  <c:v>225</c:v>
                </c:pt>
                <c:pt idx="18663">
                  <c:v>214</c:v>
                </c:pt>
                <c:pt idx="18664">
                  <c:v>223</c:v>
                </c:pt>
                <c:pt idx="18665">
                  <c:v>226</c:v>
                </c:pt>
                <c:pt idx="18666">
                  <c:v>231</c:v>
                </c:pt>
                <c:pt idx="18667">
                  <c:v>212</c:v>
                </c:pt>
                <c:pt idx="18668">
                  <c:v>220</c:v>
                </c:pt>
                <c:pt idx="18669">
                  <c:v>233</c:v>
                </c:pt>
                <c:pt idx="18670">
                  <c:v>225</c:v>
                </c:pt>
                <c:pt idx="18671">
                  <c:v>223</c:v>
                </c:pt>
                <c:pt idx="18672">
                  <c:v>221</c:v>
                </c:pt>
                <c:pt idx="18673">
                  <c:v>219</c:v>
                </c:pt>
                <c:pt idx="18674">
                  <c:v>232</c:v>
                </c:pt>
                <c:pt idx="18675">
                  <c:v>210</c:v>
                </c:pt>
                <c:pt idx="18676">
                  <c:v>226</c:v>
                </c:pt>
                <c:pt idx="18677">
                  <c:v>214</c:v>
                </c:pt>
                <c:pt idx="18678">
                  <c:v>221</c:v>
                </c:pt>
                <c:pt idx="18679">
                  <c:v>222</c:v>
                </c:pt>
                <c:pt idx="18680">
                  <c:v>224</c:v>
                </c:pt>
                <c:pt idx="18681">
                  <c:v>219</c:v>
                </c:pt>
                <c:pt idx="18682">
                  <c:v>211</c:v>
                </c:pt>
                <c:pt idx="18683">
                  <c:v>208</c:v>
                </c:pt>
                <c:pt idx="18684">
                  <c:v>209</c:v>
                </c:pt>
                <c:pt idx="18685">
                  <c:v>212</c:v>
                </c:pt>
                <c:pt idx="18686">
                  <c:v>212</c:v>
                </c:pt>
                <c:pt idx="18687">
                  <c:v>213</c:v>
                </c:pt>
                <c:pt idx="18688">
                  <c:v>211</c:v>
                </c:pt>
                <c:pt idx="18689">
                  <c:v>215</c:v>
                </c:pt>
                <c:pt idx="18690">
                  <c:v>225</c:v>
                </c:pt>
                <c:pt idx="18691">
                  <c:v>220</c:v>
                </c:pt>
                <c:pt idx="18692">
                  <c:v>207</c:v>
                </c:pt>
                <c:pt idx="18693">
                  <c:v>219</c:v>
                </c:pt>
                <c:pt idx="18694">
                  <c:v>219</c:v>
                </c:pt>
                <c:pt idx="18695">
                  <c:v>228</c:v>
                </c:pt>
                <c:pt idx="18696">
                  <c:v>225</c:v>
                </c:pt>
                <c:pt idx="18697">
                  <c:v>218</c:v>
                </c:pt>
                <c:pt idx="18698">
                  <c:v>210</c:v>
                </c:pt>
                <c:pt idx="18699">
                  <c:v>217</c:v>
                </c:pt>
                <c:pt idx="18700">
                  <c:v>215</c:v>
                </c:pt>
                <c:pt idx="18701">
                  <c:v>216</c:v>
                </c:pt>
                <c:pt idx="18702">
                  <c:v>217</c:v>
                </c:pt>
                <c:pt idx="18703">
                  <c:v>234</c:v>
                </c:pt>
                <c:pt idx="18704">
                  <c:v>227</c:v>
                </c:pt>
                <c:pt idx="18705">
                  <c:v>218</c:v>
                </c:pt>
                <c:pt idx="18706">
                  <c:v>215</c:v>
                </c:pt>
                <c:pt idx="18707">
                  <c:v>228</c:v>
                </c:pt>
                <c:pt idx="18708">
                  <c:v>226</c:v>
                </c:pt>
                <c:pt idx="18709">
                  <c:v>227</c:v>
                </c:pt>
                <c:pt idx="18710">
                  <c:v>230</c:v>
                </c:pt>
                <c:pt idx="18711">
                  <c:v>236</c:v>
                </c:pt>
                <c:pt idx="18712">
                  <c:v>229</c:v>
                </c:pt>
                <c:pt idx="18713">
                  <c:v>237</c:v>
                </c:pt>
                <c:pt idx="18714">
                  <c:v>230</c:v>
                </c:pt>
                <c:pt idx="18715">
                  <c:v>224</c:v>
                </c:pt>
                <c:pt idx="18716">
                  <c:v>240</c:v>
                </c:pt>
                <c:pt idx="18717">
                  <c:v>229</c:v>
                </c:pt>
                <c:pt idx="18718">
                  <c:v>239</c:v>
                </c:pt>
                <c:pt idx="18719">
                  <c:v>225</c:v>
                </c:pt>
                <c:pt idx="18720">
                  <c:v>239</c:v>
                </c:pt>
                <c:pt idx="18721">
                  <c:v>243</c:v>
                </c:pt>
                <c:pt idx="18722">
                  <c:v>229</c:v>
                </c:pt>
                <c:pt idx="18723">
                  <c:v>231</c:v>
                </c:pt>
                <c:pt idx="18724">
                  <c:v>224</c:v>
                </c:pt>
                <c:pt idx="18725">
                  <c:v>249</c:v>
                </c:pt>
                <c:pt idx="18726">
                  <c:v>232</c:v>
                </c:pt>
                <c:pt idx="18727">
                  <c:v>229</c:v>
                </c:pt>
                <c:pt idx="18728">
                  <c:v>234</c:v>
                </c:pt>
                <c:pt idx="18729">
                  <c:v>223</c:v>
                </c:pt>
                <c:pt idx="18730">
                  <c:v>233</c:v>
                </c:pt>
                <c:pt idx="18731">
                  <c:v>218</c:v>
                </c:pt>
                <c:pt idx="18732">
                  <c:v>222</c:v>
                </c:pt>
                <c:pt idx="18733">
                  <c:v>231</c:v>
                </c:pt>
                <c:pt idx="18734">
                  <c:v>230</c:v>
                </c:pt>
                <c:pt idx="18735">
                  <c:v>230</c:v>
                </c:pt>
                <c:pt idx="18736">
                  <c:v>233</c:v>
                </c:pt>
                <c:pt idx="18737">
                  <c:v>229</c:v>
                </c:pt>
                <c:pt idx="18738">
                  <c:v>234</c:v>
                </c:pt>
                <c:pt idx="18739">
                  <c:v>234</c:v>
                </c:pt>
                <c:pt idx="18740">
                  <c:v>236</c:v>
                </c:pt>
                <c:pt idx="18741">
                  <c:v>226</c:v>
                </c:pt>
                <c:pt idx="18742">
                  <c:v>234</c:v>
                </c:pt>
                <c:pt idx="18743">
                  <c:v>234</c:v>
                </c:pt>
                <c:pt idx="18744">
                  <c:v>230</c:v>
                </c:pt>
                <c:pt idx="18745">
                  <c:v>225</c:v>
                </c:pt>
                <c:pt idx="18746">
                  <c:v>226</c:v>
                </c:pt>
                <c:pt idx="18747">
                  <c:v>222</c:v>
                </c:pt>
                <c:pt idx="18748">
                  <c:v>220</c:v>
                </c:pt>
                <c:pt idx="18749">
                  <c:v>224</c:v>
                </c:pt>
                <c:pt idx="18750">
                  <c:v>239</c:v>
                </c:pt>
                <c:pt idx="18751">
                  <c:v>243</c:v>
                </c:pt>
                <c:pt idx="18752">
                  <c:v>236</c:v>
                </c:pt>
                <c:pt idx="18753">
                  <c:v>231</c:v>
                </c:pt>
                <c:pt idx="18754">
                  <c:v>229</c:v>
                </c:pt>
                <c:pt idx="18755">
                  <c:v>230</c:v>
                </c:pt>
                <c:pt idx="18756">
                  <c:v>222</c:v>
                </c:pt>
                <c:pt idx="18757">
                  <c:v>232</c:v>
                </c:pt>
                <c:pt idx="18758">
                  <c:v>228</c:v>
                </c:pt>
                <c:pt idx="18759">
                  <c:v>221</c:v>
                </c:pt>
                <c:pt idx="18760">
                  <c:v>221</c:v>
                </c:pt>
                <c:pt idx="18761">
                  <c:v>227</c:v>
                </c:pt>
                <c:pt idx="18762">
                  <c:v>219</c:v>
                </c:pt>
                <c:pt idx="18763">
                  <c:v>224</c:v>
                </c:pt>
                <c:pt idx="18764">
                  <c:v>219</c:v>
                </c:pt>
                <c:pt idx="18765">
                  <c:v>233</c:v>
                </c:pt>
                <c:pt idx="18766">
                  <c:v>213</c:v>
                </c:pt>
                <c:pt idx="18767">
                  <c:v>219</c:v>
                </c:pt>
                <c:pt idx="18768">
                  <c:v>227</c:v>
                </c:pt>
                <c:pt idx="18769">
                  <c:v>222</c:v>
                </c:pt>
                <c:pt idx="18770">
                  <c:v>222</c:v>
                </c:pt>
                <c:pt idx="18771">
                  <c:v>219</c:v>
                </c:pt>
                <c:pt idx="18772">
                  <c:v>223</c:v>
                </c:pt>
                <c:pt idx="18773">
                  <c:v>221</c:v>
                </c:pt>
                <c:pt idx="18774">
                  <c:v>212</c:v>
                </c:pt>
                <c:pt idx="18775">
                  <c:v>221</c:v>
                </c:pt>
                <c:pt idx="18776">
                  <c:v>227</c:v>
                </c:pt>
                <c:pt idx="18777">
                  <c:v>212</c:v>
                </c:pt>
                <c:pt idx="18778">
                  <c:v>214</c:v>
                </c:pt>
                <c:pt idx="18779">
                  <c:v>220</c:v>
                </c:pt>
                <c:pt idx="18780">
                  <c:v>221</c:v>
                </c:pt>
                <c:pt idx="18781">
                  <c:v>222</c:v>
                </c:pt>
                <c:pt idx="18782">
                  <c:v>228</c:v>
                </c:pt>
                <c:pt idx="18783">
                  <c:v>220</c:v>
                </c:pt>
                <c:pt idx="18784">
                  <c:v>232</c:v>
                </c:pt>
                <c:pt idx="18785">
                  <c:v>242</c:v>
                </c:pt>
                <c:pt idx="18786">
                  <c:v>240</c:v>
                </c:pt>
                <c:pt idx="18787">
                  <c:v>236</c:v>
                </c:pt>
                <c:pt idx="18788">
                  <c:v>239</c:v>
                </c:pt>
                <c:pt idx="18789">
                  <c:v>230</c:v>
                </c:pt>
                <c:pt idx="18790">
                  <c:v>221</c:v>
                </c:pt>
                <c:pt idx="18791">
                  <c:v>228</c:v>
                </c:pt>
                <c:pt idx="18792">
                  <c:v>210</c:v>
                </c:pt>
                <c:pt idx="18793">
                  <c:v>226</c:v>
                </c:pt>
                <c:pt idx="18794">
                  <c:v>226</c:v>
                </c:pt>
                <c:pt idx="18795">
                  <c:v>228</c:v>
                </c:pt>
                <c:pt idx="18796">
                  <c:v>220</c:v>
                </c:pt>
                <c:pt idx="18797">
                  <c:v>226</c:v>
                </c:pt>
                <c:pt idx="18798">
                  <c:v>229</c:v>
                </c:pt>
                <c:pt idx="18799">
                  <c:v>228</c:v>
                </c:pt>
                <c:pt idx="18800">
                  <c:v>226</c:v>
                </c:pt>
                <c:pt idx="18801">
                  <c:v>237</c:v>
                </c:pt>
                <c:pt idx="18802">
                  <c:v>227</c:v>
                </c:pt>
                <c:pt idx="18803">
                  <c:v>225</c:v>
                </c:pt>
                <c:pt idx="18804">
                  <c:v>210</c:v>
                </c:pt>
                <c:pt idx="18805">
                  <c:v>215</c:v>
                </c:pt>
                <c:pt idx="18806">
                  <c:v>221</c:v>
                </c:pt>
                <c:pt idx="18807">
                  <c:v>221</c:v>
                </c:pt>
                <c:pt idx="18808">
                  <c:v>220</c:v>
                </c:pt>
                <c:pt idx="18809">
                  <c:v>225</c:v>
                </c:pt>
                <c:pt idx="18810">
                  <c:v>224</c:v>
                </c:pt>
                <c:pt idx="18811">
                  <c:v>229</c:v>
                </c:pt>
                <c:pt idx="18812">
                  <c:v>232</c:v>
                </c:pt>
                <c:pt idx="18813">
                  <c:v>216</c:v>
                </c:pt>
                <c:pt idx="18814">
                  <c:v>220</c:v>
                </c:pt>
                <c:pt idx="18815">
                  <c:v>224</c:v>
                </c:pt>
                <c:pt idx="18816">
                  <c:v>210</c:v>
                </c:pt>
                <c:pt idx="18817">
                  <c:v>220</c:v>
                </c:pt>
                <c:pt idx="18818">
                  <c:v>211</c:v>
                </c:pt>
                <c:pt idx="18819">
                  <c:v>230</c:v>
                </c:pt>
                <c:pt idx="18820">
                  <c:v>217</c:v>
                </c:pt>
                <c:pt idx="18821">
                  <c:v>215</c:v>
                </c:pt>
                <c:pt idx="18822">
                  <c:v>215</c:v>
                </c:pt>
                <c:pt idx="18823">
                  <c:v>210</c:v>
                </c:pt>
                <c:pt idx="18824">
                  <c:v>219</c:v>
                </c:pt>
                <c:pt idx="18825">
                  <c:v>228</c:v>
                </c:pt>
                <c:pt idx="18826">
                  <c:v>221</c:v>
                </c:pt>
                <c:pt idx="18827">
                  <c:v>216</c:v>
                </c:pt>
                <c:pt idx="18828">
                  <c:v>215</c:v>
                </c:pt>
                <c:pt idx="18829">
                  <c:v>222</c:v>
                </c:pt>
                <c:pt idx="18830">
                  <c:v>213</c:v>
                </c:pt>
                <c:pt idx="18831">
                  <c:v>216</c:v>
                </c:pt>
                <c:pt idx="18832">
                  <c:v>226</c:v>
                </c:pt>
                <c:pt idx="18833">
                  <c:v>208</c:v>
                </c:pt>
                <c:pt idx="18834">
                  <c:v>212</c:v>
                </c:pt>
                <c:pt idx="18835">
                  <c:v>223</c:v>
                </c:pt>
                <c:pt idx="18836">
                  <c:v>223</c:v>
                </c:pt>
                <c:pt idx="18837">
                  <c:v>228</c:v>
                </c:pt>
                <c:pt idx="18838">
                  <c:v>228</c:v>
                </c:pt>
                <c:pt idx="18839">
                  <c:v>232</c:v>
                </c:pt>
                <c:pt idx="18840">
                  <c:v>234</c:v>
                </c:pt>
                <c:pt idx="18841">
                  <c:v>218</c:v>
                </c:pt>
                <c:pt idx="18842">
                  <c:v>226</c:v>
                </c:pt>
                <c:pt idx="18843">
                  <c:v>233</c:v>
                </c:pt>
                <c:pt idx="18844">
                  <c:v>228</c:v>
                </c:pt>
                <c:pt idx="18845">
                  <c:v>215</c:v>
                </c:pt>
                <c:pt idx="18846">
                  <c:v>217</c:v>
                </c:pt>
                <c:pt idx="18847">
                  <c:v>224</c:v>
                </c:pt>
                <c:pt idx="18848">
                  <c:v>224</c:v>
                </c:pt>
                <c:pt idx="18849">
                  <c:v>231</c:v>
                </c:pt>
                <c:pt idx="18850">
                  <c:v>221</c:v>
                </c:pt>
                <c:pt idx="18851">
                  <c:v>228</c:v>
                </c:pt>
                <c:pt idx="18852">
                  <c:v>222</c:v>
                </c:pt>
                <c:pt idx="18853">
                  <c:v>225</c:v>
                </c:pt>
                <c:pt idx="18854">
                  <c:v>220</c:v>
                </c:pt>
                <c:pt idx="18855">
                  <c:v>218</c:v>
                </c:pt>
                <c:pt idx="18856">
                  <c:v>224</c:v>
                </c:pt>
                <c:pt idx="18857">
                  <c:v>231</c:v>
                </c:pt>
                <c:pt idx="18858">
                  <c:v>232</c:v>
                </c:pt>
                <c:pt idx="18859">
                  <c:v>229</c:v>
                </c:pt>
                <c:pt idx="18860">
                  <c:v>229</c:v>
                </c:pt>
                <c:pt idx="18861">
                  <c:v>220</c:v>
                </c:pt>
                <c:pt idx="18862">
                  <c:v>230</c:v>
                </c:pt>
                <c:pt idx="18863">
                  <c:v>243</c:v>
                </c:pt>
                <c:pt idx="18864">
                  <c:v>234</c:v>
                </c:pt>
                <c:pt idx="18865">
                  <c:v>239</c:v>
                </c:pt>
                <c:pt idx="18866">
                  <c:v>239</c:v>
                </c:pt>
                <c:pt idx="18867">
                  <c:v>243</c:v>
                </c:pt>
                <c:pt idx="18868">
                  <c:v>239</c:v>
                </c:pt>
                <c:pt idx="18869">
                  <c:v>249</c:v>
                </c:pt>
                <c:pt idx="18870">
                  <c:v>245</c:v>
                </c:pt>
                <c:pt idx="18871">
                  <c:v>244</c:v>
                </c:pt>
                <c:pt idx="18872">
                  <c:v>248</c:v>
                </c:pt>
                <c:pt idx="18873">
                  <c:v>235</c:v>
                </c:pt>
                <c:pt idx="18874">
                  <c:v>231</c:v>
                </c:pt>
                <c:pt idx="18875">
                  <c:v>249</c:v>
                </c:pt>
                <c:pt idx="18876">
                  <c:v>234</c:v>
                </c:pt>
                <c:pt idx="18877">
                  <c:v>247</c:v>
                </c:pt>
                <c:pt idx="18878">
                  <c:v>236</c:v>
                </c:pt>
                <c:pt idx="18879">
                  <c:v>237</c:v>
                </c:pt>
                <c:pt idx="18880">
                  <c:v>239</c:v>
                </c:pt>
                <c:pt idx="18881">
                  <c:v>250</c:v>
                </c:pt>
                <c:pt idx="18882">
                  <c:v>236</c:v>
                </c:pt>
                <c:pt idx="18883">
                  <c:v>230</c:v>
                </c:pt>
                <c:pt idx="18884">
                  <c:v>225</c:v>
                </c:pt>
                <c:pt idx="18885">
                  <c:v>239</c:v>
                </c:pt>
                <c:pt idx="18886">
                  <c:v>233</c:v>
                </c:pt>
                <c:pt idx="18887">
                  <c:v>222</c:v>
                </c:pt>
                <c:pt idx="18888">
                  <c:v>228</c:v>
                </c:pt>
                <c:pt idx="18889">
                  <c:v>225</c:v>
                </c:pt>
                <c:pt idx="18890">
                  <c:v>237</c:v>
                </c:pt>
                <c:pt idx="18891">
                  <c:v>237</c:v>
                </c:pt>
                <c:pt idx="18892">
                  <c:v>234</c:v>
                </c:pt>
                <c:pt idx="18893">
                  <c:v>230</c:v>
                </c:pt>
                <c:pt idx="18894">
                  <c:v>236</c:v>
                </c:pt>
                <c:pt idx="18895">
                  <c:v>248</c:v>
                </c:pt>
                <c:pt idx="18896">
                  <c:v>239</c:v>
                </c:pt>
                <c:pt idx="18897">
                  <c:v>241</c:v>
                </c:pt>
                <c:pt idx="18898">
                  <c:v>238</c:v>
                </c:pt>
                <c:pt idx="18899">
                  <c:v>249</c:v>
                </c:pt>
                <c:pt idx="18900">
                  <c:v>242</c:v>
                </c:pt>
                <c:pt idx="18901">
                  <c:v>236</c:v>
                </c:pt>
                <c:pt idx="18902">
                  <c:v>239</c:v>
                </c:pt>
                <c:pt idx="18903">
                  <c:v>234</c:v>
                </c:pt>
                <c:pt idx="18904">
                  <c:v>234</c:v>
                </c:pt>
                <c:pt idx="18905">
                  <c:v>239</c:v>
                </c:pt>
                <c:pt idx="18906">
                  <c:v>218</c:v>
                </c:pt>
                <c:pt idx="18907">
                  <c:v>218</c:v>
                </c:pt>
                <c:pt idx="18908">
                  <c:v>228</c:v>
                </c:pt>
                <c:pt idx="18909">
                  <c:v>231</c:v>
                </c:pt>
                <c:pt idx="18910">
                  <c:v>225</c:v>
                </c:pt>
                <c:pt idx="18911">
                  <c:v>231</c:v>
                </c:pt>
                <c:pt idx="18912">
                  <c:v>228</c:v>
                </c:pt>
                <c:pt idx="18913">
                  <c:v>237</c:v>
                </c:pt>
                <c:pt idx="18914">
                  <c:v>243</c:v>
                </c:pt>
                <c:pt idx="18915">
                  <c:v>235</c:v>
                </c:pt>
                <c:pt idx="18916">
                  <c:v>225</c:v>
                </c:pt>
                <c:pt idx="18917">
                  <c:v>218</c:v>
                </c:pt>
                <c:pt idx="18918">
                  <c:v>224</c:v>
                </c:pt>
                <c:pt idx="18919">
                  <c:v>234</c:v>
                </c:pt>
                <c:pt idx="18920">
                  <c:v>231</c:v>
                </c:pt>
                <c:pt idx="18921">
                  <c:v>214</c:v>
                </c:pt>
                <c:pt idx="18922">
                  <c:v>221</c:v>
                </c:pt>
                <c:pt idx="18923">
                  <c:v>222</c:v>
                </c:pt>
                <c:pt idx="18924">
                  <c:v>229</c:v>
                </c:pt>
                <c:pt idx="18925">
                  <c:v>221</c:v>
                </c:pt>
                <c:pt idx="18926">
                  <c:v>223</c:v>
                </c:pt>
                <c:pt idx="18927">
                  <c:v>238</c:v>
                </c:pt>
                <c:pt idx="18928">
                  <c:v>231</c:v>
                </c:pt>
                <c:pt idx="18929">
                  <c:v>234</c:v>
                </c:pt>
                <c:pt idx="18930">
                  <c:v>239</c:v>
                </c:pt>
                <c:pt idx="18931">
                  <c:v>218</c:v>
                </c:pt>
                <c:pt idx="18932">
                  <c:v>230</c:v>
                </c:pt>
                <c:pt idx="18933">
                  <c:v>229</c:v>
                </c:pt>
                <c:pt idx="18934">
                  <c:v>220</c:v>
                </c:pt>
                <c:pt idx="18935">
                  <c:v>217</c:v>
                </c:pt>
                <c:pt idx="18936">
                  <c:v>221</c:v>
                </c:pt>
                <c:pt idx="18937">
                  <c:v>222</c:v>
                </c:pt>
                <c:pt idx="18938">
                  <c:v>223</c:v>
                </c:pt>
                <c:pt idx="18939">
                  <c:v>231</c:v>
                </c:pt>
                <c:pt idx="18940">
                  <c:v>231</c:v>
                </c:pt>
                <c:pt idx="18941">
                  <c:v>233</c:v>
                </c:pt>
                <c:pt idx="18942">
                  <c:v>224</c:v>
                </c:pt>
                <c:pt idx="18943">
                  <c:v>228</c:v>
                </c:pt>
                <c:pt idx="18944">
                  <c:v>226</c:v>
                </c:pt>
                <c:pt idx="18945">
                  <c:v>235</c:v>
                </c:pt>
                <c:pt idx="18946">
                  <c:v>238</c:v>
                </c:pt>
                <c:pt idx="18947">
                  <c:v>228</c:v>
                </c:pt>
                <c:pt idx="18948">
                  <c:v>233</c:v>
                </c:pt>
                <c:pt idx="18949">
                  <c:v>228</c:v>
                </c:pt>
                <c:pt idx="18950">
                  <c:v>231</c:v>
                </c:pt>
                <c:pt idx="18951">
                  <c:v>223</c:v>
                </c:pt>
                <c:pt idx="18952">
                  <c:v>226</c:v>
                </c:pt>
                <c:pt idx="18953">
                  <c:v>230</c:v>
                </c:pt>
                <c:pt idx="18954">
                  <c:v>222</c:v>
                </c:pt>
                <c:pt idx="18955">
                  <c:v>235</c:v>
                </c:pt>
                <c:pt idx="18956">
                  <c:v>229</c:v>
                </c:pt>
                <c:pt idx="18957">
                  <c:v>244</c:v>
                </c:pt>
                <c:pt idx="18958">
                  <c:v>245</c:v>
                </c:pt>
                <c:pt idx="18959">
                  <c:v>232</c:v>
                </c:pt>
                <c:pt idx="18960">
                  <c:v>240</c:v>
                </c:pt>
                <c:pt idx="18961">
                  <c:v>231</c:v>
                </c:pt>
                <c:pt idx="18962">
                  <c:v>243</c:v>
                </c:pt>
                <c:pt idx="18963">
                  <c:v>231</c:v>
                </c:pt>
                <c:pt idx="18964">
                  <c:v>229</c:v>
                </c:pt>
                <c:pt idx="18965">
                  <c:v>234</c:v>
                </c:pt>
                <c:pt idx="18966">
                  <c:v>241</c:v>
                </c:pt>
                <c:pt idx="18967">
                  <c:v>230</c:v>
                </c:pt>
                <c:pt idx="18968">
                  <c:v>229</c:v>
                </c:pt>
                <c:pt idx="18969">
                  <c:v>226</c:v>
                </c:pt>
                <c:pt idx="18970">
                  <c:v>230</c:v>
                </c:pt>
                <c:pt idx="18971">
                  <c:v>230</c:v>
                </c:pt>
                <c:pt idx="18972">
                  <c:v>217</c:v>
                </c:pt>
                <c:pt idx="18973">
                  <c:v>230</c:v>
                </c:pt>
                <c:pt idx="18974">
                  <c:v>230</c:v>
                </c:pt>
                <c:pt idx="18975">
                  <c:v>233</c:v>
                </c:pt>
                <c:pt idx="18976">
                  <c:v>245</c:v>
                </c:pt>
                <c:pt idx="18977">
                  <c:v>233</c:v>
                </c:pt>
                <c:pt idx="18978">
                  <c:v>230</c:v>
                </c:pt>
                <c:pt idx="18979">
                  <c:v>216</c:v>
                </c:pt>
                <c:pt idx="18980">
                  <c:v>237</c:v>
                </c:pt>
                <c:pt idx="18981">
                  <c:v>225</c:v>
                </c:pt>
                <c:pt idx="18982">
                  <c:v>233</c:v>
                </c:pt>
                <c:pt idx="18983">
                  <c:v>239</c:v>
                </c:pt>
                <c:pt idx="18984">
                  <c:v>237</c:v>
                </c:pt>
                <c:pt idx="18985">
                  <c:v>245</c:v>
                </c:pt>
                <c:pt idx="18986">
                  <c:v>235</c:v>
                </c:pt>
                <c:pt idx="18987">
                  <c:v>225</c:v>
                </c:pt>
                <c:pt idx="18988">
                  <c:v>213</c:v>
                </c:pt>
                <c:pt idx="18989">
                  <c:v>222</c:v>
                </c:pt>
                <c:pt idx="18990">
                  <c:v>223</c:v>
                </c:pt>
                <c:pt idx="18991">
                  <c:v>223</c:v>
                </c:pt>
                <c:pt idx="18992">
                  <c:v>227</c:v>
                </c:pt>
                <c:pt idx="18993">
                  <c:v>226</c:v>
                </c:pt>
                <c:pt idx="18994">
                  <c:v>234</c:v>
                </c:pt>
                <c:pt idx="18995">
                  <c:v>230</c:v>
                </c:pt>
                <c:pt idx="18996">
                  <c:v>229</c:v>
                </c:pt>
                <c:pt idx="18997">
                  <c:v>229</c:v>
                </c:pt>
                <c:pt idx="18998">
                  <c:v>224</c:v>
                </c:pt>
                <c:pt idx="18999">
                  <c:v>230</c:v>
                </c:pt>
                <c:pt idx="19000">
                  <c:v>234</c:v>
                </c:pt>
                <c:pt idx="19001">
                  <c:v>232</c:v>
                </c:pt>
                <c:pt idx="19002">
                  <c:v>231</c:v>
                </c:pt>
                <c:pt idx="19003">
                  <c:v>244</c:v>
                </c:pt>
                <c:pt idx="19004">
                  <c:v>225</c:v>
                </c:pt>
                <c:pt idx="19005">
                  <c:v>226</c:v>
                </c:pt>
                <c:pt idx="19006">
                  <c:v>227</c:v>
                </c:pt>
                <c:pt idx="19007">
                  <c:v>222</c:v>
                </c:pt>
                <c:pt idx="19008">
                  <c:v>236</c:v>
                </c:pt>
                <c:pt idx="19009">
                  <c:v>246</c:v>
                </c:pt>
                <c:pt idx="19010">
                  <c:v>236</c:v>
                </c:pt>
                <c:pt idx="19011">
                  <c:v>244</c:v>
                </c:pt>
                <c:pt idx="19012">
                  <c:v>239</c:v>
                </c:pt>
                <c:pt idx="19013">
                  <c:v>222</c:v>
                </c:pt>
                <c:pt idx="19014">
                  <c:v>247</c:v>
                </c:pt>
                <c:pt idx="19015">
                  <c:v>233</c:v>
                </c:pt>
                <c:pt idx="19016">
                  <c:v>243</c:v>
                </c:pt>
                <c:pt idx="19017">
                  <c:v>230</c:v>
                </c:pt>
                <c:pt idx="19018">
                  <c:v>233</c:v>
                </c:pt>
                <c:pt idx="19019">
                  <c:v>247</c:v>
                </c:pt>
                <c:pt idx="19020">
                  <c:v>240</c:v>
                </c:pt>
                <c:pt idx="19021">
                  <c:v>244</c:v>
                </c:pt>
                <c:pt idx="19022">
                  <c:v>238</c:v>
                </c:pt>
                <c:pt idx="19023">
                  <c:v>239</c:v>
                </c:pt>
                <c:pt idx="19024">
                  <c:v>225</c:v>
                </c:pt>
                <c:pt idx="19025">
                  <c:v>240</c:v>
                </c:pt>
                <c:pt idx="19026">
                  <c:v>245</c:v>
                </c:pt>
                <c:pt idx="19027">
                  <c:v>247</c:v>
                </c:pt>
                <c:pt idx="19028">
                  <c:v>247</c:v>
                </c:pt>
                <c:pt idx="19029">
                  <c:v>249</c:v>
                </c:pt>
                <c:pt idx="19030">
                  <c:v>239</c:v>
                </c:pt>
                <c:pt idx="19031">
                  <c:v>240</c:v>
                </c:pt>
                <c:pt idx="19032">
                  <c:v>239</c:v>
                </c:pt>
                <c:pt idx="19033">
                  <c:v>233</c:v>
                </c:pt>
                <c:pt idx="19034">
                  <c:v>234</c:v>
                </c:pt>
                <c:pt idx="19035">
                  <c:v>234</c:v>
                </c:pt>
                <c:pt idx="19036">
                  <c:v>240</c:v>
                </c:pt>
                <c:pt idx="19037">
                  <c:v>233</c:v>
                </c:pt>
                <c:pt idx="19038">
                  <c:v>229</c:v>
                </c:pt>
                <c:pt idx="19039">
                  <c:v>221</c:v>
                </c:pt>
                <c:pt idx="19040">
                  <c:v>230</c:v>
                </c:pt>
                <c:pt idx="19041">
                  <c:v>223</c:v>
                </c:pt>
                <c:pt idx="19042">
                  <c:v>220</c:v>
                </c:pt>
                <c:pt idx="19043">
                  <c:v>226</c:v>
                </c:pt>
                <c:pt idx="19044">
                  <c:v>233</c:v>
                </c:pt>
                <c:pt idx="19045">
                  <c:v>232</c:v>
                </c:pt>
                <c:pt idx="19046">
                  <c:v>234</c:v>
                </c:pt>
                <c:pt idx="19047">
                  <c:v>231</c:v>
                </c:pt>
                <c:pt idx="19048">
                  <c:v>229</c:v>
                </c:pt>
                <c:pt idx="19049">
                  <c:v>225</c:v>
                </c:pt>
                <c:pt idx="19050">
                  <c:v>237</c:v>
                </c:pt>
                <c:pt idx="19051">
                  <c:v>237</c:v>
                </c:pt>
                <c:pt idx="19052">
                  <c:v>244</c:v>
                </c:pt>
                <c:pt idx="19053">
                  <c:v>237</c:v>
                </c:pt>
                <c:pt idx="19054">
                  <c:v>235</c:v>
                </c:pt>
                <c:pt idx="19055">
                  <c:v>230</c:v>
                </c:pt>
                <c:pt idx="19056">
                  <c:v>243</c:v>
                </c:pt>
                <c:pt idx="19057">
                  <c:v>233</c:v>
                </c:pt>
                <c:pt idx="19058">
                  <c:v>229</c:v>
                </c:pt>
                <c:pt idx="19059">
                  <c:v>234</c:v>
                </c:pt>
                <c:pt idx="19060">
                  <c:v>236</c:v>
                </c:pt>
                <c:pt idx="19061">
                  <c:v>216</c:v>
                </c:pt>
                <c:pt idx="19062">
                  <c:v>227</c:v>
                </c:pt>
                <c:pt idx="19063">
                  <c:v>232</c:v>
                </c:pt>
                <c:pt idx="19064">
                  <c:v>233</c:v>
                </c:pt>
                <c:pt idx="19065">
                  <c:v>237</c:v>
                </c:pt>
                <c:pt idx="19066">
                  <c:v>240</c:v>
                </c:pt>
                <c:pt idx="19067">
                  <c:v>239</c:v>
                </c:pt>
                <c:pt idx="19068">
                  <c:v>247</c:v>
                </c:pt>
                <c:pt idx="19069">
                  <c:v>247</c:v>
                </c:pt>
                <c:pt idx="19070">
                  <c:v>241</c:v>
                </c:pt>
                <c:pt idx="19071">
                  <c:v>228</c:v>
                </c:pt>
                <c:pt idx="19072">
                  <c:v>223</c:v>
                </c:pt>
                <c:pt idx="19073">
                  <c:v>236</c:v>
                </c:pt>
                <c:pt idx="19074">
                  <c:v>225</c:v>
                </c:pt>
                <c:pt idx="19075">
                  <c:v>234</c:v>
                </c:pt>
                <c:pt idx="19076">
                  <c:v>226</c:v>
                </c:pt>
                <c:pt idx="19077">
                  <c:v>218</c:v>
                </c:pt>
                <c:pt idx="19078">
                  <c:v>214</c:v>
                </c:pt>
                <c:pt idx="19079">
                  <c:v>230</c:v>
                </c:pt>
                <c:pt idx="19080">
                  <c:v>216</c:v>
                </c:pt>
                <c:pt idx="19081">
                  <c:v>224</c:v>
                </c:pt>
                <c:pt idx="19082">
                  <c:v>226</c:v>
                </c:pt>
                <c:pt idx="19083">
                  <c:v>232</c:v>
                </c:pt>
                <c:pt idx="19084">
                  <c:v>224</c:v>
                </c:pt>
                <c:pt idx="19085">
                  <c:v>222</c:v>
                </c:pt>
                <c:pt idx="19086">
                  <c:v>216</c:v>
                </c:pt>
                <c:pt idx="19087">
                  <c:v>218</c:v>
                </c:pt>
                <c:pt idx="19088">
                  <c:v>221</c:v>
                </c:pt>
                <c:pt idx="19089">
                  <c:v>203</c:v>
                </c:pt>
                <c:pt idx="19090">
                  <c:v>213</c:v>
                </c:pt>
                <c:pt idx="19091">
                  <c:v>201</c:v>
                </c:pt>
                <c:pt idx="19092">
                  <c:v>214</c:v>
                </c:pt>
                <c:pt idx="19093">
                  <c:v>228</c:v>
                </c:pt>
                <c:pt idx="19094">
                  <c:v>213</c:v>
                </c:pt>
                <c:pt idx="19095">
                  <c:v>219</c:v>
                </c:pt>
                <c:pt idx="19096">
                  <c:v>213</c:v>
                </c:pt>
                <c:pt idx="19097">
                  <c:v>223</c:v>
                </c:pt>
                <c:pt idx="19098">
                  <c:v>229</c:v>
                </c:pt>
                <c:pt idx="19099">
                  <c:v>233</c:v>
                </c:pt>
                <c:pt idx="19100">
                  <c:v>243</c:v>
                </c:pt>
                <c:pt idx="19101">
                  <c:v>235</c:v>
                </c:pt>
                <c:pt idx="19102">
                  <c:v>241</c:v>
                </c:pt>
                <c:pt idx="19103">
                  <c:v>240</c:v>
                </c:pt>
                <c:pt idx="19104">
                  <c:v>226</c:v>
                </c:pt>
                <c:pt idx="19105">
                  <c:v>240</c:v>
                </c:pt>
                <c:pt idx="19106">
                  <c:v>226</c:v>
                </c:pt>
                <c:pt idx="19107">
                  <c:v>235</c:v>
                </c:pt>
                <c:pt idx="19108">
                  <c:v>240</c:v>
                </c:pt>
                <c:pt idx="19109">
                  <c:v>228</c:v>
                </c:pt>
                <c:pt idx="19110">
                  <c:v>233</c:v>
                </c:pt>
                <c:pt idx="19111">
                  <c:v>223</c:v>
                </c:pt>
                <c:pt idx="19112">
                  <c:v>226</c:v>
                </c:pt>
                <c:pt idx="19113">
                  <c:v>233</c:v>
                </c:pt>
                <c:pt idx="19114">
                  <c:v>243</c:v>
                </c:pt>
                <c:pt idx="19115">
                  <c:v>246</c:v>
                </c:pt>
                <c:pt idx="19116">
                  <c:v>236</c:v>
                </c:pt>
                <c:pt idx="19117">
                  <c:v>241</c:v>
                </c:pt>
                <c:pt idx="19118">
                  <c:v>241</c:v>
                </c:pt>
                <c:pt idx="19119">
                  <c:v>240</c:v>
                </c:pt>
                <c:pt idx="19120">
                  <c:v>228</c:v>
                </c:pt>
                <c:pt idx="19121">
                  <c:v>235</c:v>
                </c:pt>
                <c:pt idx="19122">
                  <c:v>234</c:v>
                </c:pt>
                <c:pt idx="19123">
                  <c:v>231</c:v>
                </c:pt>
                <c:pt idx="19124">
                  <c:v>240</c:v>
                </c:pt>
                <c:pt idx="19125">
                  <c:v>219</c:v>
                </c:pt>
                <c:pt idx="19126">
                  <c:v>222</c:v>
                </c:pt>
                <c:pt idx="19127">
                  <c:v>236</c:v>
                </c:pt>
                <c:pt idx="19128">
                  <c:v>223</c:v>
                </c:pt>
                <c:pt idx="19129">
                  <c:v>224</c:v>
                </c:pt>
                <c:pt idx="19130">
                  <c:v>236</c:v>
                </c:pt>
                <c:pt idx="19131">
                  <c:v>241</c:v>
                </c:pt>
                <c:pt idx="19132">
                  <c:v>233</c:v>
                </c:pt>
                <c:pt idx="19133">
                  <c:v>234</c:v>
                </c:pt>
                <c:pt idx="19134">
                  <c:v>223</c:v>
                </c:pt>
                <c:pt idx="19135">
                  <c:v>237</c:v>
                </c:pt>
                <c:pt idx="19136">
                  <c:v>225</c:v>
                </c:pt>
                <c:pt idx="19137">
                  <c:v>232</c:v>
                </c:pt>
                <c:pt idx="19138">
                  <c:v>236</c:v>
                </c:pt>
                <c:pt idx="19139">
                  <c:v>233</c:v>
                </c:pt>
                <c:pt idx="19140">
                  <c:v>243</c:v>
                </c:pt>
                <c:pt idx="19141">
                  <c:v>231</c:v>
                </c:pt>
                <c:pt idx="19142">
                  <c:v>241</c:v>
                </c:pt>
                <c:pt idx="19143">
                  <c:v>223</c:v>
                </c:pt>
                <c:pt idx="19144">
                  <c:v>224</c:v>
                </c:pt>
                <c:pt idx="19145">
                  <c:v>236</c:v>
                </c:pt>
                <c:pt idx="19146">
                  <c:v>225</c:v>
                </c:pt>
                <c:pt idx="19147">
                  <c:v>231</c:v>
                </c:pt>
                <c:pt idx="19148">
                  <c:v>228</c:v>
                </c:pt>
                <c:pt idx="19149">
                  <c:v>231</c:v>
                </c:pt>
                <c:pt idx="19150">
                  <c:v>228</c:v>
                </c:pt>
                <c:pt idx="19151">
                  <c:v>237</c:v>
                </c:pt>
                <c:pt idx="19152">
                  <c:v>221</c:v>
                </c:pt>
                <c:pt idx="19153">
                  <c:v>228</c:v>
                </c:pt>
                <c:pt idx="19154">
                  <c:v>228</c:v>
                </c:pt>
                <c:pt idx="19155">
                  <c:v>228</c:v>
                </c:pt>
                <c:pt idx="19156">
                  <c:v>228</c:v>
                </c:pt>
                <c:pt idx="19157">
                  <c:v>231</c:v>
                </c:pt>
                <c:pt idx="19158">
                  <c:v>230</c:v>
                </c:pt>
                <c:pt idx="19159">
                  <c:v>227</c:v>
                </c:pt>
                <c:pt idx="19160">
                  <c:v>227</c:v>
                </c:pt>
                <c:pt idx="19161">
                  <c:v>228</c:v>
                </c:pt>
                <c:pt idx="19162">
                  <c:v>229</c:v>
                </c:pt>
                <c:pt idx="19163">
                  <c:v>228</c:v>
                </c:pt>
                <c:pt idx="19164">
                  <c:v>227</c:v>
                </c:pt>
                <c:pt idx="19165">
                  <c:v>236</c:v>
                </c:pt>
                <c:pt idx="19166">
                  <c:v>226</c:v>
                </c:pt>
                <c:pt idx="19167">
                  <c:v>213</c:v>
                </c:pt>
                <c:pt idx="19168">
                  <c:v>218</c:v>
                </c:pt>
                <c:pt idx="19169">
                  <c:v>220</c:v>
                </c:pt>
                <c:pt idx="19170">
                  <c:v>233</c:v>
                </c:pt>
                <c:pt idx="19171">
                  <c:v>214</c:v>
                </c:pt>
                <c:pt idx="19172">
                  <c:v>215</c:v>
                </c:pt>
                <c:pt idx="19173">
                  <c:v>222</c:v>
                </c:pt>
                <c:pt idx="19174">
                  <c:v>236</c:v>
                </c:pt>
                <c:pt idx="19175">
                  <c:v>227</c:v>
                </c:pt>
                <c:pt idx="19176">
                  <c:v>241</c:v>
                </c:pt>
                <c:pt idx="19177">
                  <c:v>229</c:v>
                </c:pt>
                <c:pt idx="19178">
                  <c:v>234</c:v>
                </c:pt>
                <c:pt idx="19179">
                  <c:v>231</c:v>
                </c:pt>
                <c:pt idx="19180">
                  <c:v>231</c:v>
                </c:pt>
                <c:pt idx="19181">
                  <c:v>213</c:v>
                </c:pt>
                <c:pt idx="19182">
                  <c:v>236</c:v>
                </c:pt>
                <c:pt idx="19183">
                  <c:v>228</c:v>
                </c:pt>
                <c:pt idx="19184">
                  <c:v>226</c:v>
                </c:pt>
                <c:pt idx="19185">
                  <c:v>219</c:v>
                </c:pt>
                <c:pt idx="19186">
                  <c:v>222</c:v>
                </c:pt>
                <c:pt idx="19187">
                  <c:v>239</c:v>
                </c:pt>
                <c:pt idx="19188">
                  <c:v>235</c:v>
                </c:pt>
                <c:pt idx="19189">
                  <c:v>245</c:v>
                </c:pt>
                <c:pt idx="19190">
                  <c:v>242</c:v>
                </c:pt>
                <c:pt idx="19191">
                  <c:v>237</c:v>
                </c:pt>
                <c:pt idx="19192">
                  <c:v>251</c:v>
                </c:pt>
                <c:pt idx="19193">
                  <c:v>249</c:v>
                </c:pt>
                <c:pt idx="19194">
                  <c:v>238</c:v>
                </c:pt>
                <c:pt idx="19195">
                  <c:v>234</c:v>
                </c:pt>
                <c:pt idx="19196">
                  <c:v>225</c:v>
                </c:pt>
                <c:pt idx="19197">
                  <c:v>231</c:v>
                </c:pt>
                <c:pt idx="19198">
                  <c:v>231</c:v>
                </c:pt>
                <c:pt idx="19199">
                  <c:v>227</c:v>
                </c:pt>
                <c:pt idx="19200">
                  <c:v>233</c:v>
                </c:pt>
                <c:pt idx="19201">
                  <c:v>219</c:v>
                </c:pt>
                <c:pt idx="19202">
                  <c:v>222</c:v>
                </c:pt>
                <c:pt idx="19203">
                  <c:v>217</c:v>
                </c:pt>
                <c:pt idx="19204">
                  <c:v>208</c:v>
                </c:pt>
                <c:pt idx="19205">
                  <c:v>215</c:v>
                </c:pt>
                <c:pt idx="19206">
                  <c:v>215</c:v>
                </c:pt>
                <c:pt idx="19207">
                  <c:v>222</c:v>
                </c:pt>
                <c:pt idx="19208">
                  <c:v>221</c:v>
                </c:pt>
                <c:pt idx="19209">
                  <c:v>219</c:v>
                </c:pt>
                <c:pt idx="19210">
                  <c:v>212</c:v>
                </c:pt>
                <c:pt idx="19211">
                  <c:v>217</c:v>
                </c:pt>
                <c:pt idx="19212">
                  <c:v>217</c:v>
                </c:pt>
                <c:pt idx="19213">
                  <c:v>225</c:v>
                </c:pt>
                <c:pt idx="19214">
                  <c:v>229</c:v>
                </c:pt>
                <c:pt idx="19215">
                  <c:v>225</c:v>
                </c:pt>
                <c:pt idx="19216">
                  <c:v>222</c:v>
                </c:pt>
                <c:pt idx="19217">
                  <c:v>233</c:v>
                </c:pt>
                <c:pt idx="19218">
                  <c:v>230</c:v>
                </c:pt>
                <c:pt idx="19219">
                  <c:v>223</c:v>
                </c:pt>
                <c:pt idx="19220">
                  <c:v>238</c:v>
                </c:pt>
                <c:pt idx="19221">
                  <c:v>237</c:v>
                </c:pt>
                <c:pt idx="19222">
                  <c:v>235</c:v>
                </c:pt>
                <c:pt idx="19223">
                  <c:v>228</c:v>
                </c:pt>
                <c:pt idx="19224">
                  <c:v>229</c:v>
                </c:pt>
                <c:pt idx="19225">
                  <c:v>231</c:v>
                </c:pt>
                <c:pt idx="19226">
                  <c:v>228</c:v>
                </c:pt>
                <c:pt idx="19227">
                  <c:v>243</c:v>
                </c:pt>
                <c:pt idx="19228">
                  <c:v>235</c:v>
                </c:pt>
                <c:pt idx="19229">
                  <c:v>231</c:v>
                </c:pt>
                <c:pt idx="19230">
                  <c:v>245</c:v>
                </c:pt>
                <c:pt idx="19231">
                  <c:v>253</c:v>
                </c:pt>
                <c:pt idx="19232">
                  <c:v>253</c:v>
                </c:pt>
                <c:pt idx="19233">
                  <c:v>241</c:v>
                </c:pt>
                <c:pt idx="19234">
                  <c:v>254</c:v>
                </c:pt>
                <c:pt idx="19235">
                  <c:v>248</c:v>
                </c:pt>
                <c:pt idx="19236">
                  <c:v>249</c:v>
                </c:pt>
                <c:pt idx="19237">
                  <c:v>256</c:v>
                </c:pt>
                <c:pt idx="19238">
                  <c:v>237</c:v>
                </c:pt>
                <c:pt idx="19239">
                  <c:v>236</c:v>
                </c:pt>
                <c:pt idx="19240">
                  <c:v>244</c:v>
                </c:pt>
                <c:pt idx="19241">
                  <c:v>231</c:v>
                </c:pt>
                <c:pt idx="19242">
                  <c:v>237</c:v>
                </c:pt>
                <c:pt idx="19243">
                  <c:v>234</c:v>
                </c:pt>
                <c:pt idx="19244">
                  <c:v>238</c:v>
                </c:pt>
                <c:pt idx="19245">
                  <c:v>238</c:v>
                </c:pt>
                <c:pt idx="19246">
                  <c:v>236</c:v>
                </c:pt>
                <c:pt idx="19247">
                  <c:v>224</c:v>
                </c:pt>
                <c:pt idx="19248">
                  <c:v>217</c:v>
                </c:pt>
                <c:pt idx="19249">
                  <c:v>226</c:v>
                </c:pt>
                <c:pt idx="19250">
                  <c:v>241</c:v>
                </c:pt>
                <c:pt idx="19251">
                  <c:v>235</c:v>
                </c:pt>
                <c:pt idx="19252">
                  <c:v>231</c:v>
                </c:pt>
                <c:pt idx="19253">
                  <c:v>229</c:v>
                </c:pt>
                <c:pt idx="19254">
                  <c:v>244</c:v>
                </c:pt>
                <c:pt idx="19255">
                  <c:v>247</c:v>
                </c:pt>
                <c:pt idx="19256">
                  <c:v>243</c:v>
                </c:pt>
                <c:pt idx="19257">
                  <c:v>236</c:v>
                </c:pt>
                <c:pt idx="19258">
                  <c:v>239</c:v>
                </c:pt>
                <c:pt idx="19259">
                  <c:v>235</c:v>
                </c:pt>
                <c:pt idx="19260">
                  <c:v>228</c:v>
                </c:pt>
                <c:pt idx="19261">
                  <c:v>232</c:v>
                </c:pt>
                <c:pt idx="19262">
                  <c:v>229</c:v>
                </c:pt>
                <c:pt idx="19263">
                  <c:v>224</c:v>
                </c:pt>
                <c:pt idx="19264">
                  <c:v>229</c:v>
                </c:pt>
                <c:pt idx="19265">
                  <c:v>212</c:v>
                </c:pt>
                <c:pt idx="19266">
                  <c:v>206</c:v>
                </c:pt>
                <c:pt idx="19267">
                  <c:v>215</c:v>
                </c:pt>
                <c:pt idx="19268">
                  <c:v>203</c:v>
                </c:pt>
                <c:pt idx="19269">
                  <c:v>201</c:v>
                </c:pt>
                <c:pt idx="19270">
                  <c:v>202</c:v>
                </c:pt>
                <c:pt idx="19271">
                  <c:v>202</c:v>
                </c:pt>
                <c:pt idx="19272">
                  <c:v>197</c:v>
                </c:pt>
                <c:pt idx="19273">
                  <c:v>206</c:v>
                </c:pt>
                <c:pt idx="19274">
                  <c:v>197</c:v>
                </c:pt>
                <c:pt idx="19275">
                  <c:v>203</c:v>
                </c:pt>
                <c:pt idx="19276">
                  <c:v>203</c:v>
                </c:pt>
                <c:pt idx="19277">
                  <c:v>196</c:v>
                </c:pt>
                <c:pt idx="19278">
                  <c:v>192</c:v>
                </c:pt>
                <c:pt idx="19279">
                  <c:v>197</c:v>
                </c:pt>
                <c:pt idx="19280">
                  <c:v>206</c:v>
                </c:pt>
                <c:pt idx="19281">
                  <c:v>212</c:v>
                </c:pt>
                <c:pt idx="19282">
                  <c:v>212</c:v>
                </c:pt>
                <c:pt idx="19283">
                  <c:v>207</c:v>
                </c:pt>
                <c:pt idx="19284">
                  <c:v>225</c:v>
                </c:pt>
                <c:pt idx="19285">
                  <c:v>224</c:v>
                </c:pt>
                <c:pt idx="19286">
                  <c:v>207</c:v>
                </c:pt>
                <c:pt idx="19287">
                  <c:v>201</c:v>
                </c:pt>
                <c:pt idx="19288">
                  <c:v>195</c:v>
                </c:pt>
                <c:pt idx="19289">
                  <c:v>212</c:v>
                </c:pt>
                <c:pt idx="19290">
                  <c:v>219</c:v>
                </c:pt>
                <c:pt idx="19291">
                  <c:v>227</c:v>
                </c:pt>
                <c:pt idx="19292">
                  <c:v>222</c:v>
                </c:pt>
                <c:pt idx="19293">
                  <c:v>216</c:v>
                </c:pt>
                <c:pt idx="19294">
                  <c:v>223</c:v>
                </c:pt>
                <c:pt idx="19295">
                  <c:v>229</c:v>
                </c:pt>
                <c:pt idx="19296">
                  <c:v>228</c:v>
                </c:pt>
                <c:pt idx="19297">
                  <c:v>219</c:v>
                </c:pt>
                <c:pt idx="19298">
                  <c:v>208</c:v>
                </c:pt>
                <c:pt idx="19299">
                  <c:v>211</c:v>
                </c:pt>
                <c:pt idx="19300">
                  <c:v>196</c:v>
                </c:pt>
                <c:pt idx="19301">
                  <c:v>206</c:v>
                </c:pt>
                <c:pt idx="19302">
                  <c:v>204</c:v>
                </c:pt>
                <c:pt idx="19303">
                  <c:v>203</c:v>
                </c:pt>
                <c:pt idx="19304">
                  <c:v>204</c:v>
                </c:pt>
                <c:pt idx="19305">
                  <c:v>206</c:v>
                </c:pt>
                <c:pt idx="19306">
                  <c:v>209</c:v>
                </c:pt>
                <c:pt idx="19307">
                  <c:v>205</c:v>
                </c:pt>
                <c:pt idx="19308">
                  <c:v>209</c:v>
                </c:pt>
                <c:pt idx="19309">
                  <c:v>217</c:v>
                </c:pt>
                <c:pt idx="19310">
                  <c:v>200</c:v>
                </c:pt>
                <c:pt idx="19311">
                  <c:v>201</c:v>
                </c:pt>
                <c:pt idx="19312">
                  <c:v>204</c:v>
                </c:pt>
                <c:pt idx="19313">
                  <c:v>205</c:v>
                </c:pt>
                <c:pt idx="19314">
                  <c:v>224</c:v>
                </c:pt>
                <c:pt idx="19315">
                  <c:v>216</c:v>
                </c:pt>
                <c:pt idx="19316">
                  <c:v>211</c:v>
                </c:pt>
                <c:pt idx="19317">
                  <c:v>219</c:v>
                </c:pt>
                <c:pt idx="19318">
                  <c:v>208</c:v>
                </c:pt>
                <c:pt idx="19319">
                  <c:v>220</c:v>
                </c:pt>
                <c:pt idx="19320">
                  <c:v>220</c:v>
                </c:pt>
                <c:pt idx="19321">
                  <c:v>215</c:v>
                </c:pt>
                <c:pt idx="19322">
                  <c:v>212</c:v>
                </c:pt>
                <c:pt idx="19323">
                  <c:v>219</c:v>
                </c:pt>
                <c:pt idx="19324">
                  <c:v>208</c:v>
                </c:pt>
                <c:pt idx="19325">
                  <c:v>226</c:v>
                </c:pt>
                <c:pt idx="19326">
                  <c:v>221</c:v>
                </c:pt>
                <c:pt idx="19327">
                  <c:v>225</c:v>
                </c:pt>
                <c:pt idx="19328">
                  <c:v>213</c:v>
                </c:pt>
                <c:pt idx="19329">
                  <c:v>208</c:v>
                </c:pt>
                <c:pt idx="19330">
                  <c:v>218</c:v>
                </c:pt>
                <c:pt idx="19331">
                  <c:v>234</c:v>
                </c:pt>
                <c:pt idx="19332">
                  <c:v>209</c:v>
                </c:pt>
                <c:pt idx="19333">
                  <c:v>210</c:v>
                </c:pt>
                <c:pt idx="19334">
                  <c:v>208</c:v>
                </c:pt>
                <c:pt idx="19335">
                  <c:v>201</c:v>
                </c:pt>
                <c:pt idx="19336">
                  <c:v>212</c:v>
                </c:pt>
                <c:pt idx="19337">
                  <c:v>217</c:v>
                </c:pt>
                <c:pt idx="19338">
                  <c:v>215</c:v>
                </c:pt>
                <c:pt idx="19339">
                  <c:v>211</c:v>
                </c:pt>
                <c:pt idx="19340">
                  <c:v>205</c:v>
                </c:pt>
                <c:pt idx="19341">
                  <c:v>216</c:v>
                </c:pt>
                <c:pt idx="19342">
                  <c:v>226</c:v>
                </c:pt>
                <c:pt idx="19343">
                  <c:v>222</c:v>
                </c:pt>
                <c:pt idx="19344">
                  <c:v>219</c:v>
                </c:pt>
                <c:pt idx="19345">
                  <c:v>211</c:v>
                </c:pt>
                <c:pt idx="19346">
                  <c:v>208</c:v>
                </c:pt>
                <c:pt idx="19347">
                  <c:v>209</c:v>
                </c:pt>
                <c:pt idx="19348">
                  <c:v>210</c:v>
                </c:pt>
                <c:pt idx="19349">
                  <c:v>217</c:v>
                </c:pt>
                <c:pt idx="19350">
                  <c:v>220</c:v>
                </c:pt>
                <c:pt idx="19351">
                  <c:v>206</c:v>
                </c:pt>
                <c:pt idx="19352">
                  <c:v>205</c:v>
                </c:pt>
                <c:pt idx="19353">
                  <c:v>215</c:v>
                </c:pt>
                <c:pt idx="19354">
                  <c:v>230</c:v>
                </c:pt>
                <c:pt idx="19355">
                  <c:v>221</c:v>
                </c:pt>
                <c:pt idx="19356">
                  <c:v>216</c:v>
                </c:pt>
                <c:pt idx="19357">
                  <c:v>209</c:v>
                </c:pt>
                <c:pt idx="19358">
                  <c:v>223</c:v>
                </c:pt>
                <c:pt idx="19359">
                  <c:v>223</c:v>
                </c:pt>
                <c:pt idx="19360">
                  <c:v>213</c:v>
                </c:pt>
                <c:pt idx="19361">
                  <c:v>213</c:v>
                </c:pt>
                <c:pt idx="19362">
                  <c:v>230</c:v>
                </c:pt>
                <c:pt idx="19363">
                  <c:v>229</c:v>
                </c:pt>
                <c:pt idx="19364">
                  <c:v>218</c:v>
                </c:pt>
                <c:pt idx="19365">
                  <c:v>220</c:v>
                </c:pt>
                <c:pt idx="19366">
                  <c:v>229</c:v>
                </c:pt>
                <c:pt idx="19367">
                  <c:v>215</c:v>
                </c:pt>
                <c:pt idx="19368">
                  <c:v>211</c:v>
                </c:pt>
                <c:pt idx="19369">
                  <c:v>214</c:v>
                </c:pt>
                <c:pt idx="19370">
                  <c:v>217</c:v>
                </c:pt>
                <c:pt idx="19371">
                  <c:v>234</c:v>
                </c:pt>
                <c:pt idx="19372">
                  <c:v>229</c:v>
                </c:pt>
                <c:pt idx="19373">
                  <c:v>207</c:v>
                </c:pt>
                <c:pt idx="19374">
                  <c:v>202</c:v>
                </c:pt>
                <c:pt idx="19375">
                  <c:v>214</c:v>
                </c:pt>
                <c:pt idx="19376">
                  <c:v>215</c:v>
                </c:pt>
                <c:pt idx="19377">
                  <c:v>224</c:v>
                </c:pt>
                <c:pt idx="19378">
                  <c:v>216</c:v>
                </c:pt>
                <c:pt idx="19379">
                  <c:v>224</c:v>
                </c:pt>
                <c:pt idx="19380">
                  <c:v>215</c:v>
                </c:pt>
                <c:pt idx="19381">
                  <c:v>215</c:v>
                </c:pt>
                <c:pt idx="19382">
                  <c:v>207</c:v>
                </c:pt>
                <c:pt idx="19383">
                  <c:v>232</c:v>
                </c:pt>
                <c:pt idx="19384">
                  <c:v>214</c:v>
                </c:pt>
                <c:pt idx="19385">
                  <c:v>206</c:v>
                </c:pt>
                <c:pt idx="19386">
                  <c:v>208</c:v>
                </c:pt>
                <c:pt idx="19387">
                  <c:v>216</c:v>
                </c:pt>
                <c:pt idx="19388">
                  <c:v>218</c:v>
                </c:pt>
                <c:pt idx="19389">
                  <c:v>215</c:v>
                </c:pt>
                <c:pt idx="19390">
                  <c:v>220</c:v>
                </c:pt>
                <c:pt idx="19391">
                  <c:v>225</c:v>
                </c:pt>
                <c:pt idx="19392">
                  <c:v>226</c:v>
                </c:pt>
                <c:pt idx="19393">
                  <c:v>207</c:v>
                </c:pt>
                <c:pt idx="19394">
                  <c:v>218</c:v>
                </c:pt>
                <c:pt idx="19395">
                  <c:v>214</c:v>
                </c:pt>
                <c:pt idx="19396">
                  <c:v>206</c:v>
                </c:pt>
                <c:pt idx="19397">
                  <c:v>217</c:v>
                </c:pt>
                <c:pt idx="19398">
                  <c:v>220</c:v>
                </c:pt>
                <c:pt idx="19399">
                  <c:v>223</c:v>
                </c:pt>
                <c:pt idx="19400">
                  <c:v>211</c:v>
                </c:pt>
                <c:pt idx="19401">
                  <c:v>208</c:v>
                </c:pt>
                <c:pt idx="19402">
                  <c:v>205</c:v>
                </c:pt>
                <c:pt idx="19403">
                  <c:v>218</c:v>
                </c:pt>
                <c:pt idx="19404">
                  <c:v>213</c:v>
                </c:pt>
                <c:pt idx="19405">
                  <c:v>207</c:v>
                </c:pt>
                <c:pt idx="19406">
                  <c:v>210</c:v>
                </c:pt>
                <c:pt idx="19407">
                  <c:v>201</c:v>
                </c:pt>
                <c:pt idx="19408">
                  <c:v>213</c:v>
                </c:pt>
                <c:pt idx="19409">
                  <c:v>193</c:v>
                </c:pt>
                <c:pt idx="19410">
                  <c:v>198</c:v>
                </c:pt>
                <c:pt idx="19411">
                  <c:v>200</c:v>
                </c:pt>
                <c:pt idx="19412">
                  <c:v>214</c:v>
                </c:pt>
                <c:pt idx="19413">
                  <c:v>199</c:v>
                </c:pt>
                <c:pt idx="19414">
                  <c:v>200</c:v>
                </c:pt>
                <c:pt idx="19415">
                  <c:v>203</c:v>
                </c:pt>
                <c:pt idx="19416">
                  <c:v>197</c:v>
                </c:pt>
                <c:pt idx="19417">
                  <c:v>210</c:v>
                </c:pt>
                <c:pt idx="19418">
                  <c:v>204</c:v>
                </c:pt>
                <c:pt idx="19419">
                  <c:v>197</c:v>
                </c:pt>
                <c:pt idx="19420">
                  <c:v>214</c:v>
                </c:pt>
                <c:pt idx="19421">
                  <c:v>201</c:v>
                </c:pt>
                <c:pt idx="19422">
                  <c:v>211</c:v>
                </c:pt>
                <c:pt idx="19423">
                  <c:v>214</c:v>
                </c:pt>
                <c:pt idx="19424">
                  <c:v>206</c:v>
                </c:pt>
                <c:pt idx="19425">
                  <c:v>203</c:v>
                </c:pt>
                <c:pt idx="19426">
                  <c:v>212</c:v>
                </c:pt>
                <c:pt idx="19427">
                  <c:v>194</c:v>
                </c:pt>
                <c:pt idx="19428">
                  <c:v>196</c:v>
                </c:pt>
                <c:pt idx="19429">
                  <c:v>210</c:v>
                </c:pt>
                <c:pt idx="19430">
                  <c:v>208</c:v>
                </c:pt>
                <c:pt idx="19431">
                  <c:v>212</c:v>
                </c:pt>
                <c:pt idx="19432">
                  <c:v>225</c:v>
                </c:pt>
                <c:pt idx="19433">
                  <c:v>226</c:v>
                </c:pt>
                <c:pt idx="19434">
                  <c:v>216</c:v>
                </c:pt>
                <c:pt idx="19435">
                  <c:v>218</c:v>
                </c:pt>
                <c:pt idx="19436">
                  <c:v>219</c:v>
                </c:pt>
                <c:pt idx="19437">
                  <c:v>213</c:v>
                </c:pt>
                <c:pt idx="19438">
                  <c:v>214</c:v>
                </c:pt>
                <c:pt idx="19439">
                  <c:v>217</c:v>
                </c:pt>
                <c:pt idx="19440">
                  <c:v>213</c:v>
                </c:pt>
                <c:pt idx="19441">
                  <c:v>202</c:v>
                </c:pt>
                <c:pt idx="19442">
                  <c:v>196</c:v>
                </c:pt>
                <c:pt idx="19443">
                  <c:v>195</c:v>
                </c:pt>
                <c:pt idx="19444">
                  <c:v>192</c:v>
                </c:pt>
                <c:pt idx="19445">
                  <c:v>197</c:v>
                </c:pt>
                <c:pt idx="19446">
                  <c:v>204</c:v>
                </c:pt>
                <c:pt idx="19447">
                  <c:v>196</c:v>
                </c:pt>
                <c:pt idx="19448">
                  <c:v>198</c:v>
                </c:pt>
                <c:pt idx="19449">
                  <c:v>196</c:v>
                </c:pt>
                <c:pt idx="19450">
                  <c:v>190</c:v>
                </c:pt>
                <c:pt idx="19451">
                  <c:v>194</c:v>
                </c:pt>
                <c:pt idx="19452">
                  <c:v>206</c:v>
                </c:pt>
                <c:pt idx="19453">
                  <c:v>211</c:v>
                </c:pt>
                <c:pt idx="19454">
                  <c:v>215</c:v>
                </c:pt>
                <c:pt idx="19455">
                  <c:v>211</c:v>
                </c:pt>
                <c:pt idx="19456">
                  <c:v>217</c:v>
                </c:pt>
                <c:pt idx="19457">
                  <c:v>200</c:v>
                </c:pt>
                <c:pt idx="19458">
                  <c:v>201</c:v>
                </c:pt>
                <c:pt idx="19459">
                  <c:v>208</c:v>
                </c:pt>
                <c:pt idx="19460">
                  <c:v>224</c:v>
                </c:pt>
                <c:pt idx="19461">
                  <c:v>215</c:v>
                </c:pt>
                <c:pt idx="19462">
                  <c:v>224</c:v>
                </c:pt>
                <c:pt idx="19463">
                  <c:v>223</c:v>
                </c:pt>
                <c:pt idx="19464">
                  <c:v>228</c:v>
                </c:pt>
                <c:pt idx="19465">
                  <c:v>234</c:v>
                </c:pt>
                <c:pt idx="19466">
                  <c:v>225</c:v>
                </c:pt>
                <c:pt idx="19467">
                  <c:v>218</c:v>
                </c:pt>
                <c:pt idx="19468">
                  <c:v>209</c:v>
                </c:pt>
                <c:pt idx="19469">
                  <c:v>208</c:v>
                </c:pt>
                <c:pt idx="19470">
                  <c:v>217</c:v>
                </c:pt>
                <c:pt idx="19471">
                  <c:v>227</c:v>
                </c:pt>
                <c:pt idx="19472">
                  <c:v>220</c:v>
                </c:pt>
                <c:pt idx="19473">
                  <c:v>217</c:v>
                </c:pt>
                <c:pt idx="19474">
                  <c:v>234</c:v>
                </c:pt>
                <c:pt idx="19475">
                  <c:v>220</c:v>
                </c:pt>
                <c:pt idx="19476">
                  <c:v>221</c:v>
                </c:pt>
                <c:pt idx="19477">
                  <c:v>221</c:v>
                </c:pt>
                <c:pt idx="19478">
                  <c:v>235</c:v>
                </c:pt>
                <c:pt idx="19479">
                  <c:v>241</c:v>
                </c:pt>
                <c:pt idx="19480">
                  <c:v>243</c:v>
                </c:pt>
                <c:pt idx="19481">
                  <c:v>241</c:v>
                </c:pt>
                <c:pt idx="19482">
                  <c:v>248</c:v>
                </c:pt>
                <c:pt idx="19483">
                  <c:v>236</c:v>
                </c:pt>
                <c:pt idx="19484">
                  <c:v>229</c:v>
                </c:pt>
                <c:pt idx="19485">
                  <c:v>221</c:v>
                </c:pt>
                <c:pt idx="19486">
                  <c:v>225</c:v>
                </c:pt>
                <c:pt idx="19487">
                  <c:v>225</c:v>
                </c:pt>
                <c:pt idx="19488">
                  <c:v>232</c:v>
                </c:pt>
                <c:pt idx="19489">
                  <c:v>228</c:v>
                </c:pt>
                <c:pt idx="19490">
                  <c:v>220</c:v>
                </c:pt>
                <c:pt idx="19491">
                  <c:v>226</c:v>
                </c:pt>
                <c:pt idx="19492">
                  <c:v>220</c:v>
                </c:pt>
                <c:pt idx="19493">
                  <c:v>223</c:v>
                </c:pt>
                <c:pt idx="19494">
                  <c:v>215</c:v>
                </c:pt>
                <c:pt idx="19495">
                  <c:v>224</c:v>
                </c:pt>
                <c:pt idx="19496">
                  <c:v>218</c:v>
                </c:pt>
                <c:pt idx="19497">
                  <c:v>224</c:v>
                </c:pt>
                <c:pt idx="19498">
                  <c:v>213</c:v>
                </c:pt>
                <c:pt idx="19499">
                  <c:v>219</c:v>
                </c:pt>
                <c:pt idx="19500">
                  <c:v>231</c:v>
                </c:pt>
                <c:pt idx="19501">
                  <c:v>229</c:v>
                </c:pt>
                <c:pt idx="19502">
                  <c:v>224</c:v>
                </c:pt>
                <c:pt idx="19503">
                  <c:v>214</c:v>
                </c:pt>
                <c:pt idx="19504">
                  <c:v>227</c:v>
                </c:pt>
                <c:pt idx="19505">
                  <c:v>217</c:v>
                </c:pt>
                <c:pt idx="19506">
                  <c:v>215</c:v>
                </c:pt>
                <c:pt idx="19507">
                  <c:v>209</c:v>
                </c:pt>
                <c:pt idx="19508">
                  <c:v>211</c:v>
                </c:pt>
                <c:pt idx="19509">
                  <c:v>216</c:v>
                </c:pt>
                <c:pt idx="19510">
                  <c:v>215</c:v>
                </c:pt>
                <c:pt idx="19511">
                  <c:v>222</c:v>
                </c:pt>
                <c:pt idx="19512">
                  <c:v>230</c:v>
                </c:pt>
                <c:pt idx="19513">
                  <c:v>229</c:v>
                </c:pt>
                <c:pt idx="19514">
                  <c:v>225</c:v>
                </c:pt>
                <c:pt idx="19515">
                  <c:v>223</c:v>
                </c:pt>
                <c:pt idx="19516">
                  <c:v>219</c:v>
                </c:pt>
                <c:pt idx="19517">
                  <c:v>212</c:v>
                </c:pt>
                <c:pt idx="19518">
                  <c:v>214</c:v>
                </c:pt>
                <c:pt idx="19519">
                  <c:v>213</c:v>
                </c:pt>
                <c:pt idx="19520">
                  <c:v>217</c:v>
                </c:pt>
                <c:pt idx="19521">
                  <c:v>227</c:v>
                </c:pt>
                <c:pt idx="19522">
                  <c:v>224</c:v>
                </c:pt>
                <c:pt idx="19523">
                  <c:v>218</c:v>
                </c:pt>
                <c:pt idx="19524">
                  <c:v>222</c:v>
                </c:pt>
                <c:pt idx="19525">
                  <c:v>226</c:v>
                </c:pt>
                <c:pt idx="19526">
                  <c:v>222</c:v>
                </c:pt>
                <c:pt idx="19527">
                  <c:v>223</c:v>
                </c:pt>
                <c:pt idx="19528">
                  <c:v>215</c:v>
                </c:pt>
                <c:pt idx="19529">
                  <c:v>219</c:v>
                </c:pt>
                <c:pt idx="19530">
                  <c:v>211</c:v>
                </c:pt>
                <c:pt idx="19531">
                  <c:v>211</c:v>
                </c:pt>
                <c:pt idx="19532">
                  <c:v>210</c:v>
                </c:pt>
                <c:pt idx="19533">
                  <c:v>210</c:v>
                </c:pt>
                <c:pt idx="19534">
                  <c:v>229</c:v>
                </c:pt>
                <c:pt idx="19535">
                  <c:v>226</c:v>
                </c:pt>
                <c:pt idx="19536">
                  <c:v>230</c:v>
                </c:pt>
                <c:pt idx="19537">
                  <c:v>237</c:v>
                </c:pt>
                <c:pt idx="19538">
                  <c:v>244</c:v>
                </c:pt>
                <c:pt idx="19539">
                  <c:v>230</c:v>
                </c:pt>
                <c:pt idx="19540">
                  <c:v>220</c:v>
                </c:pt>
                <c:pt idx="19541">
                  <c:v>225</c:v>
                </c:pt>
                <c:pt idx="19542">
                  <c:v>232</c:v>
                </c:pt>
                <c:pt idx="19543">
                  <c:v>224</c:v>
                </c:pt>
                <c:pt idx="19544">
                  <c:v>233</c:v>
                </c:pt>
                <c:pt idx="19545">
                  <c:v>228</c:v>
                </c:pt>
                <c:pt idx="19546">
                  <c:v>235</c:v>
                </c:pt>
                <c:pt idx="19547">
                  <c:v>221</c:v>
                </c:pt>
                <c:pt idx="19548">
                  <c:v>221</c:v>
                </c:pt>
                <c:pt idx="19549">
                  <c:v>228</c:v>
                </c:pt>
                <c:pt idx="19550">
                  <c:v>219</c:v>
                </c:pt>
                <c:pt idx="19551">
                  <c:v>216</c:v>
                </c:pt>
                <c:pt idx="19552">
                  <c:v>214</c:v>
                </c:pt>
                <c:pt idx="19553">
                  <c:v>215</c:v>
                </c:pt>
                <c:pt idx="19554">
                  <c:v>213</c:v>
                </c:pt>
                <c:pt idx="19555">
                  <c:v>223</c:v>
                </c:pt>
                <c:pt idx="19556">
                  <c:v>226</c:v>
                </c:pt>
                <c:pt idx="19557">
                  <c:v>225</c:v>
                </c:pt>
                <c:pt idx="19558">
                  <c:v>228</c:v>
                </c:pt>
                <c:pt idx="19559">
                  <c:v>232</c:v>
                </c:pt>
                <c:pt idx="19560">
                  <c:v>226</c:v>
                </c:pt>
                <c:pt idx="19561">
                  <c:v>236</c:v>
                </c:pt>
                <c:pt idx="19562">
                  <c:v>238</c:v>
                </c:pt>
                <c:pt idx="19563">
                  <c:v>217</c:v>
                </c:pt>
                <c:pt idx="19564">
                  <c:v>231</c:v>
                </c:pt>
                <c:pt idx="19565">
                  <c:v>220</c:v>
                </c:pt>
                <c:pt idx="19566">
                  <c:v>223</c:v>
                </c:pt>
                <c:pt idx="19567">
                  <c:v>225</c:v>
                </c:pt>
                <c:pt idx="19568">
                  <c:v>212</c:v>
                </c:pt>
                <c:pt idx="19569">
                  <c:v>226</c:v>
                </c:pt>
                <c:pt idx="19570">
                  <c:v>222</c:v>
                </c:pt>
                <c:pt idx="19571">
                  <c:v>234</c:v>
                </c:pt>
                <c:pt idx="19572">
                  <c:v>217</c:v>
                </c:pt>
                <c:pt idx="19573">
                  <c:v>224</c:v>
                </c:pt>
                <c:pt idx="19574">
                  <c:v>223</c:v>
                </c:pt>
                <c:pt idx="19575">
                  <c:v>242</c:v>
                </c:pt>
                <c:pt idx="19576">
                  <c:v>229</c:v>
                </c:pt>
                <c:pt idx="19577">
                  <c:v>235</c:v>
                </c:pt>
                <c:pt idx="19578">
                  <c:v>229</c:v>
                </c:pt>
                <c:pt idx="19579">
                  <c:v>223</c:v>
                </c:pt>
                <c:pt idx="19580">
                  <c:v>220</c:v>
                </c:pt>
                <c:pt idx="19581">
                  <c:v>216</c:v>
                </c:pt>
                <c:pt idx="19582">
                  <c:v>204</c:v>
                </c:pt>
                <c:pt idx="19583">
                  <c:v>192</c:v>
                </c:pt>
                <c:pt idx="19584">
                  <c:v>206</c:v>
                </c:pt>
                <c:pt idx="19585">
                  <c:v>210</c:v>
                </c:pt>
                <c:pt idx="19586">
                  <c:v>217</c:v>
                </c:pt>
                <c:pt idx="19587">
                  <c:v>212</c:v>
                </c:pt>
                <c:pt idx="19588">
                  <c:v>205</c:v>
                </c:pt>
                <c:pt idx="19589">
                  <c:v>220</c:v>
                </c:pt>
                <c:pt idx="19590">
                  <c:v>214</c:v>
                </c:pt>
                <c:pt idx="19591">
                  <c:v>207</c:v>
                </c:pt>
                <c:pt idx="19592">
                  <c:v>213</c:v>
                </c:pt>
                <c:pt idx="19593">
                  <c:v>208</c:v>
                </c:pt>
                <c:pt idx="19594">
                  <c:v>212</c:v>
                </c:pt>
                <c:pt idx="19595">
                  <c:v>213</c:v>
                </c:pt>
                <c:pt idx="19596">
                  <c:v>220</c:v>
                </c:pt>
                <c:pt idx="19597">
                  <c:v>226</c:v>
                </c:pt>
                <c:pt idx="19598">
                  <c:v>216</c:v>
                </c:pt>
                <c:pt idx="19599">
                  <c:v>223</c:v>
                </c:pt>
                <c:pt idx="19600">
                  <c:v>205</c:v>
                </c:pt>
                <c:pt idx="19601">
                  <c:v>213</c:v>
                </c:pt>
                <c:pt idx="19602">
                  <c:v>210</c:v>
                </c:pt>
                <c:pt idx="19603">
                  <c:v>219</c:v>
                </c:pt>
                <c:pt idx="19604">
                  <c:v>218</c:v>
                </c:pt>
                <c:pt idx="19605">
                  <c:v>221</c:v>
                </c:pt>
                <c:pt idx="19606">
                  <c:v>210</c:v>
                </c:pt>
                <c:pt idx="19607">
                  <c:v>223</c:v>
                </c:pt>
                <c:pt idx="19608">
                  <c:v>223</c:v>
                </c:pt>
                <c:pt idx="19609">
                  <c:v>213</c:v>
                </c:pt>
                <c:pt idx="19610">
                  <c:v>211</c:v>
                </c:pt>
                <c:pt idx="19611">
                  <c:v>215</c:v>
                </c:pt>
                <c:pt idx="19612">
                  <c:v>219</c:v>
                </c:pt>
                <c:pt idx="19613">
                  <c:v>227</c:v>
                </c:pt>
                <c:pt idx="19614">
                  <c:v>221</c:v>
                </c:pt>
                <c:pt idx="19615">
                  <c:v>204</c:v>
                </c:pt>
                <c:pt idx="19616">
                  <c:v>219</c:v>
                </c:pt>
                <c:pt idx="19617">
                  <c:v>217</c:v>
                </c:pt>
                <c:pt idx="19618">
                  <c:v>215</c:v>
                </c:pt>
                <c:pt idx="19619">
                  <c:v>215</c:v>
                </c:pt>
                <c:pt idx="19620">
                  <c:v>216</c:v>
                </c:pt>
                <c:pt idx="19621">
                  <c:v>216</c:v>
                </c:pt>
                <c:pt idx="19622">
                  <c:v>218</c:v>
                </c:pt>
                <c:pt idx="19623">
                  <c:v>220</c:v>
                </c:pt>
                <c:pt idx="19624">
                  <c:v>211</c:v>
                </c:pt>
                <c:pt idx="19625">
                  <c:v>221</c:v>
                </c:pt>
                <c:pt idx="19626">
                  <c:v>214</c:v>
                </c:pt>
                <c:pt idx="19627">
                  <c:v>219</c:v>
                </c:pt>
                <c:pt idx="19628">
                  <c:v>215</c:v>
                </c:pt>
                <c:pt idx="19629">
                  <c:v>219</c:v>
                </c:pt>
                <c:pt idx="19630">
                  <c:v>220</c:v>
                </c:pt>
                <c:pt idx="19631">
                  <c:v>217</c:v>
                </c:pt>
                <c:pt idx="19632">
                  <c:v>217</c:v>
                </c:pt>
                <c:pt idx="19633">
                  <c:v>211</c:v>
                </c:pt>
                <c:pt idx="19634">
                  <c:v>214</c:v>
                </c:pt>
                <c:pt idx="19635">
                  <c:v>221</c:v>
                </c:pt>
                <c:pt idx="19636">
                  <c:v>220</c:v>
                </c:pt>
                <c:pt idx="19637">
                  <c:v>215</c:v>
                </c:pt>
                <c:pt idx="19638">
                  <c:v>222</c:v>
                </c:pt>
                <c:pt idx="19639">
                  <c:v>214</c:v>
                </c:pt>
                <c:pt idx="19640">
                  <c:v>216</c:v>
                </c:pt>
                <c:pt idx="19641">
                  <c:v>228</c:v>
                </c:pt>
                <c:pt idx="19642">
                  <c:v>219</c:v>
                </c:pt>
                <c:pt idx="19643">
                  <c:v>208</c:v>
                </c:pt>
                <c:pt idx="19644">
                  <c:v>215</c:v>
                </c:pt>
                <c:pt idx="19645">
                  <c:v>223</c:v>
                </c:pt>
                <c:pt idx="19646">
                  <c:v>211</c:v>
                </c:pt>
                <c:pt idx="19647">
                  <c:v>208</c:v>
                </c:pt>
                <c:pt idx="19648">
                  <c:v>192</c:v>
                </c:pt>
                <c:pt idx="19649">
                  <c:v>207</c:v>
                </c:pt>
                <c:pt idx="19650">
                  <c:v>207</c:v>
                </c:pt>
                <c:pt idx="19651">
                  <c:v>208</c:v>
                </c:pt>
                <c:pt idx="19652">
                  <c:v>206</c:v>
                </c:pt>
                <c:pt idx="19653">
                  <c:v>204</c:v>
                </c:pt>
                <c:pt idx="19654">
                  <c:v>202</c:v>
                </c:pt>
                <c:pt idx="19655">
                  <c:v>211</c:v>
                </c:pt>
                <c:pt idx="19656">
                  <c:v>209</c:v>
                </c:pt>
                <c:pt idx="19657">
                  <c:v>225</c:v>
                </c:pt>
                <c:pt idx="19658">
                  <c:v>208</c:v>
                </c:pt>
                <c:pt idx="19659">
                  <c:v>209</c:v>
                </c:pt>
                <c:pt idx="19660">
                  <c:v>208</c:v>
                </c:pt>
                <c:pt idx="19661">
                  <c:v>219</c:v>
                </c:pt>
                <c:pt idx="19662">
                  <c:v>217</c:v>
                </c:pt>
                <c:pt idx="19663">
                  <c:v>214</c:v>
                </c:pt>
                <c:pt idx="19664">
                  <c:v>206</c:v>
                </c:pt>
                <c:pt idx="19665">
                  <c:v>214</c:v>
                </c:pt>
                <c:pt idx="19666">
                  <c:v>206</c:v>
                </c:pt>
                <c:pt idx="19667">
                  <c:v>213</c:v>
                </c:pt>
                <c:pt idx="19668">
                  <c:v>197</c:v>
                </c:pt>
                <c:pt idx="19669">
                  <c:v>205</c:v>
                </c:pt>
                <c:pt idx="19670">
                  <c:v>195</c:v>
                </c:pt>
                <c:pt idx="19671">
                  <c:v>191</c:v>
                </c:pt>
                <c:pt idx="19672">
                  <c:v>181</c:v>
                </c:pt>
                <c:pt idx="19673">
                  <c:v>191</c:v>
                </c:pt>
                <c:pt idx="19674">
                  <c:v>179</c:v>
                </c:pt>
                <c:pt idx="19675">
                  <c:v>185</c:v>
                </c:pt>
                <c:pt idx="19676">
                  <c:v>192</c:v>
                </c:pt>
                <c:pt idx="19677">
                  <c:v>185</c:v>
                </c:pt>
                <c:pt idx="19678">
                  <c:v>186</c:v>
                </c:pt>
                <c:pt idx="19679">
                  <c:v>196</c:v>
                </c:pt>
                <c:pt idx="19680">
                  <c:v>185</c:v>
                </c:pt>
                <c:pt idx="19681">
                  <c:v>198</c:v>
                </c:pt>
                <c:pt idx="19682">
                  <c:v>205</c:v>
                </c:pt>
                <c:pt idx="19683">
                  <c:v>209</c:v>
                </c:pt>
                <c:pt idx="19684">
                  <c:v>214</c:v>
                </c:pt>
                <c:pt idx="19685">
                  <c:v>218</c:v>
                </c:pt>
                <c:pt idx="19686">
                  <c:v>209</c:v>
                </c:pt>
                <c:pt idx="19687">
                  <c:v>209</c:v>
                </c:pt>
                <c:pt idx="19688">
                  <c:v>211</c:v>
                </c:pt>
                <c:pt idx="19689">
                  <c:v>217</c:v>
                </c:pt>
                <c:pt idx="19690">
                  <c:v>198</c:v>
                </c:pt>
                <c:pt idx="19691">
                  <c:v>203</c:v>
                </c:pt>
                <c:pt idx="19692">
                  <c:v>212</c:v>
                </c:pt>
                <c:pt idx="19693">
                  <c:v>205</c:v>
                </c:pt>
                <c:pt idx="19694">
                  <c:v>217</c:v>
                </c:pt>
                <c:pt idx="19695">
                  <c:v>210</c:v>
                </c:pt>
                <c:pt idx="19696">
                  <c:v>206</c:v>
                </c:pt>
                <c:pt idx="19697">
                  <c:v>215</c:v>
                </c:pt>
                <c:pt idx="19698">
                  <c:v>203</c:v>
                </c:pt>
                <c:pt idx="19699">
                  <c:v>200</c:v>
                </c:pt>
                <c:pt idx="19700">
                  <c:v>195</c:v>
                </c:pt>
                <c:pt idx="19701">
                  <c:v>194</c:v>
                </c:pt>
                <c:pt idx="19702">
                  <c:v>196</c:v>
                </c:pt>
                <c:pt idx="19703">
                  <c:v>212</c:v>
                </c:pt>
                <c:pt idx="19704">
                  <c:v>217</c:v>
                </c:pt>
                <c:pt idx="19705">
                  <c:v>211</c:v>
                </c:pt>
                <c:pt idx="19706">
                  <c:v>205</c:v>
                </c:pt>
                <c:pt idx="19707">
                  <c:v>209</c:v>
                </c:pt>
                <c:pt idx="19708">
                  <c:v>215</c:v>
                </c:pt>
                <c:pt idx="19709">
                  <c:v>229</c:v>
                </c:pt>
                <c:pt idx="19710">
                  <c:v>227</c:v>
                </c:pt>
                <c:pt idx="19711">
                  <c:v>229</c:v>
                </c:pt>
                <c:pt idx="19712">
                  <c:v>233</c:v>
                </c:pt>
                <c:pt idx="19713">
                  <c:v>222</c:v>
                </c:pt>
                <c:pt idx="19714">
                  <c:v>222</c:v>
                </c:pt>
                <c:pt idx="19715">
                  <c:v>219</c:v>
                </c:pt>
                <c:pt idx="19716">
                  <c:v>228</c:v>
                </c:pt>
                <c:pt idx="19717">
                  <c:v>227</c:v>
                </c:pt>
                <c:pt idx="19718">
                  <c:v>231</c:v>
                </c:pt>
                <c:pt idx="19719">
                  <c:v>223</c:v>
                </c:pt>
                <c:pt idx="19720">
                  <c:v>231</c:v>
                </c:pt>
                <c:pt idx="19721">
                  <c:v>227</c:v>
                </c:pt>
                <c:pt idx="19722">
                  <c:v>227</c:v>
                </c:pt>
                <c:pt idx="19723">
                  <c:v>227</c:v>
                </c:pt>
                <c:pt idx="19724">
                  <c:v>222</c:v>
                </c:pt>
                <c:pt idx="19725">
                  <c:v>222</c:v>
                </c:pt>
                <c:pt idx="19726">
                  <c:v>231</c:v>
                </c:pt>
                <c:pt idx="19727">
                  <c:v>236</c:v>
                </c:pt>
                <c:pt idx="19728">
                  <c:v>217</c:v>
                </c:pt>
                <c:pt idx="19729">
                  <c:v>213</c:v>
                </c:pt>
                <c:pt idx="19730">
                  <c:v>226</c:v>
                </c:pt>
                <c:pt idx="19731">
                  <c:v>238</c:v>
                </c:pt>
                <c:pt idx="19732">
                  <c:v>231</c:v>
                </c:pt>
                <c:pt idx="19733">
                  <c:v>225</c:v>
                </c:pt>
                <c:pt idx="19734">
                  <c:v>227</c:v>
                </c:pt>
                <c:pt idx="19735">
                  <c:v>212</c:v>
                </c:pt>
                <c:pt idx="19736">
                  <c:v>229</c:v>
                </c:pt>
                <c:pt idx="19737">
                  <c:v>217</c:v>
                </c:pt>
                <c:pt idx="19738">
                  <c:v>227</c:v>
                </c:pt>
                <c:pt idx="19739">
                  <c:v>225</c:v>
                </c:pt>
                <c:pt idx="19740">
                  <c:v>215</c:v>
                </c:pt>
                <c:pt idx="19741">
                  <c:v>221</c:v>
                </c:pt>
                <c:pt idx="19742">
                  <c:v>214</c:v>
                </c:pt>
                <c:pt idx="19743">
                  <c:v>212</c:v>
                </c:pt>
                <c:pt idx="19744">
                  <c:v>198</c:v>
                </c:pt>
                <c:pt idx="19745">
                  <c:v>204</c:v>
                </c:pt>
                <c:pt idx="19746">
                  <c:v>207</c:v>
                </c:pt>
                <c:pt idx="19747">
                  <c:v>210</c:v>
                </c:pt>
                <c:pt idx="19748">
                  <c:v>212</c:v>
                </c:pt>
                <c:pt idx="19749">
                  <c:v>210</c:v>
                </c:pt>
                <c:pt idx="19750">
                  <c:v>210</c:v>
                </c:pt>
                <c:pt idx="19751">
                  <c:v>205</c:v>
                </c:pt>
                <c:pt idx="19752">
                  <c:v>207</c:v>
                </c:pt>
                <c:pt idx="19753">
                  <c:v>200</c:v>
                </c:pt>
                <c:pt idx="19754">
                  <c:v>213</c:v>
                </c:pt>
                <c:pt idx="19755">
                  <c:v>213</c:v>
                </c:pt>
                <c:pt idx="19756">
                  <c:v>213</c:v>
                </c:pt>
                <c:pt idx="19757">
                  <c:v>208</c:v>
                </c:pt>
                <c:pt idx="19758">
                  <c:v>213</c:v>
                </c:pt>
                <c:pt idx="19759">
                  <c:v>221</c:v>
                </c:pt>
                <c:pt idx="19760">
                  <c:v>224</c:v>
                </c:pt>
                <c:pt idx="19761">
                  <c:v>218</c:v>
                </c:pt>
                <c:pt idx="19762">
                  <c:v>211</c:v>
                </c:pt>
                <c:pt idx="19763">
                  <c:v>204</c:v>
                </c:pt>
                <c:pt idx="19764">
                  <c:v>215</c:v>
                </c:pt>
                <c:pt idx="19765">
                  <c:v>206</c:v>
                </c:pt>
                <c:pt idx="19766">
                  <c:v>210</c:v>
                </c:pt>
                <c:pt idx="19767">
                  <c:v>212</c:v>
                </c:pt>
                <c:pt idx="19768">
                  <c:v>200</c:v>
                </c:pt>
                <c:pt idx="19769">
                  <c:v>194</c:v>
                </c:pt>
                <c:pt idx="19770">
                  <c:v>202</c:v>
                </c:pt>
                <c:pt idx="19771">
                  <c:v>215</c:v>
                </c:pt>
                <c:pt idx="19772">
                  <c:v>206</c:v>
                </c:pt>
                <c:pt idx="19773">
                  <c:v>196</c:v>
                </c:pt>
                <c:pt idx="19774">
                  <c:v>205</c:v>
                </c:pt>
                <c:pt idx="19775">
                  <c:v>213</c:v>
                </c:pt>
                <c:pt idx="19776">
                  <c:v>211</c:v>
                </c:pt>
                <c:pt idx="19777">
                  <c:v>210</c:v>
                </c:pt>
                <c:pt idx="19778">
                  <c:v>196</c:v>
                </c:pt>
                <c:pt idx="19779">
                  <c:v>204</c:v>
                </c:pt>
                <c:pt idx="19780">
                  <c:v>202</c:v>
                </c:pt>
                <c:pt idx="19781">
                  <c:v>200</c:v>
                </c:pt>
                <c:pt idx="19782">
                  <c:v>198</c:v>
                </c:pt>
                <c:pt idx="19783">
                  <c:v>201</c:v>
                </c:pt>
                <c:pt idx="19784">
                  <c:v>201</c:v>
                </c:pt>
                <c:pt idx="19785">
                  <c:v>204</c:v>
                </c:pt>
                <c:pt idx="19786">
                  <c:v>202</c:v>
                </c:pt>
                <c:pt idx="19787">
                  <c:v>200</c:v>
                </c:pt>
                <c:pt idx="19788">
                  <c:v>197</c:v>
                </c:pt>
                <c:pt idx="19789">
                  <c:v>186</c:v>
                </c:pt>
                <c:pt idx="19790">
                  <c:v>200</c:v>
                </c:pt>
                <c:pt idx="19791">
                  <c:v>210</c:v>
                </c:pt>
                <c:pt idx="19792">
                  <c:v>197</c:v>
                </c:pt>
                <c:pt idx="19793">
                  <c:v>197</c:v>
                </c:pt>
                <c:pt idx="19794">
                  <c:v>207</c:v>
                </c:pt>
                <c:pt idx="19795">
                  <c:v>205</c:v>
                </c:pt>
                <c:pt idx="19796">
                  <c:v>199</c:v>
                </c:pt>
                <c:pt idx="19797">
                  <c:v>194</c:v>
                </c:pt>
                <c:pt idx="19798">
                  <c:v>196</c:v>
                </c:pt>
                <c:pt idx="19799">
                  <c:v>210</c:v>
                </c:pt>
                <c:pt idx="19800">
                  <c:v>191</c:v>
                </c:pt>
                <c:pt idx="19801">
                  <c:v>204</c:v>
                </c:pt>
                <c:pt idx="19802">
                  <c:v>216</c:v>
                </c:pt>
                <c:pt idx="19803">
                  <c:v>209</c:v>
                </c:pt>
                <c:pt idx="19804">
                  <c:v>217</c:v>
                </c:pt>
                <c:pt idx="19805">
                  <c:v>225</c:v>
                </c:pt>
                <c:pt idx="19806">
                  <c:v>218</c:v>
                </c:pt>
                <c:pt idx="19807">
                  <c:v>223</c:v>
                </c:pt>
                <c:pt idx="19808">
                  <c:v>219</c:v>
                </c:pt>
                <c:pt idx="19809">
                  <c:v>214</c:v>
                </c:pt>
                <c:pt idx="19810">
                  <c:v>215</c:v>
                </c:pt>
                <c:pt idx="19811">
                  <c:v>222</c:v>
                </c:pt>
                <c:pt idx="19812">
                  <c:v>220</c:v>
                </c:pt>
                <c:pt idx="19813">
                  <c:v>220</c:v>
                </c:pt>
                <c:pt idx="19814">
                  <c:v>216</c:v>
                </c:pt>
                <c:pt idx="19815">
                  <c:v>207</c:v>
                </c:pt>
                <c:pt idx="19816">
                  <c:v>200</c:v>
                </c:pt>
                <c:pt idx="19817">
                  <c:v>193</c:v>
                </c:pt>
                <c:pt idx="19818">
                  <c:v>200</c:v>
                </c:pt>
                <c:pt idx="19819">
                  <c:v>209</c:v>
                </c:pt>
                <c:pt idx="19820">
                  <c:v>194</c:v>
                </c:pt>
                <c:pt idx="19821">
                  <c:v>195</c:v>
                </c:pt>
                <c:pt idx="19822">
                  <c:v>205</c:v>
                </c:pt>
                <c:pt idx="19823">
                  <c:v>203</c:v>
                </c:pt>
                <c:pt idx="19824">
                  <c:v>206</c:v>
                </c:pt>
                <c:pt idx="19825">
                  <c:v>199</c:v>
                </c:pt>
                <c:pt idx="19826">
                  <c:v>200</c:v>
                </c:pt>
                <c:pt idx="19827">
                  <c:v>209</c:v>
                </c:pt>
                <c:pt idx="19828">
                  <c:v>196</c:v>
                </c:pt>
                <c:pt idx="19829">
                  <c:v>203</c:v>
                </c:pt>
                <c:pt idx="19830">
                  <c:v>211</c:v>
                </c:pt>
                <c:pt idx="19831">
                  <c:v>209</c:v>
                </c:pt>
                <c:pt idx="19832">
                  <c:v>218</c:v>
                </c:pt>
                <c:pt idx="19833">
                  <c:v>215</c:v>
                </c:pt>
                <c:pt idx="19834">
                  <c:v>209</c:v>
                </c:pt>
                <c:pt idx="19835">
                  <c:v>213</c:v>
                </c:pt>
                <c:pt idx="19836">
                  <c:v>209</c:v>
                </c:pt>
                <c:pt idx="19837">
                  <c:v>213</c:v>
                </c:pt>
                <c:pt idx="19838">
                  <c:v>223</c:v>
                </c:pt>
                <c:pt idx="19839">
                  <c:v>228</c:v>
                </c:pt>
                <c:pt idx="19840">
                  <c:v>212</c:v>
                </c:pt>
                <c:pt idx="19841">
                  <c:v>225</c:v>
                </c:pt>
                <c:pt idx="19842">
                  <c:v>213</c:v>
                </c:pt>
                <c:pt idx="19843">
                  <c:v>217</c:v>
                </c:pt>
                <c:pt idx="19844">
                  <c:v>214</c:v>
                </c:pt>
                <c:pt idx="19845">
                  <c:v>218</c:v>
                </c:pt>
                <c:pt idx="19846">
                  <c:v>225</c:v>
                </c:pt>
                <c:pt idx="19847">
                  <c:v>226</c:v>
                </c:pt>
                <c:pt idx="19848">
                  <c:v>230</c:v>
                </c:pt>
                <c:pt idx="19849">
                  <c:v>224</c:v>
                </c:pt>
                <c:pt idx="19850">
                  <c:v>238</c:v>
                </c:pt>
                <c:pt idx="19851">
                  <c:v>239</c:v>
                </c:pt>
                <c:pt idx="19852">
                  <c:v>232</c:v>
                </c:pt>
                <c:pt idx="19853">
                  <c:v>222</c:v>
                </c:pt>
                <c:pt idx="19854">
                  <c:v>231</c:v>
                </c:pt>
                <c:pt idx="19855">
                  <c:v>219</c:v>
                </c:pt>
                <c:pt idx="19856">
                  <c:v>231</c:v>
                </c:pt>
                <c:pt idx="19857">
                  <c:v>217</c:v>
                </c:pt>
                <c:pt idx="19858">
                  <c:v>214</c:v>
                </c:pt>
                <c:pt idx="19859">
                  <c:v>223</c:v>
                </c:pt>
                <c:pt idx="19860">
                  <c:v>227</c:v>
                </c:pt>
                <c:pt idx="19861">
                  <c:v>195</c:v>
                </c:pt>
                <c:pt idx="19862">
                  <c:v>213</c:v>
                </c:pt>
                <c:pt idx="19863">
                  <c:v>215</c:v>
                </c:pt>
                <c:pt idx="19864">
                  <c:v>217</c:v>
                </c:pt>
                <c:pt idx="19865">
                  <c:v>210</c:v>
                </c:pt>
                <c:pt idx="19866">
                  <c:v>224</c:v>
                </c:pt>
                <c:pt idx="19867">
                  <c:v>214</c:v>
                </c:pt>
                <c:pt idx="19868">
                  <c:v>214</c:v>
                </c:pt>
                <c:pt idx="19869">
                  <c:v>223</c:v>
                </c:pt>
                <c:pt idx="19870">
                  <c:v>225</c:v>
                </c:pt>
                <c:pt idx="19871">
                  <c:v>229</c:v>
                </c:pt>
                <c:pt idx="19872">
                  <c:v>237</c:v>
                </c:pt>
                <c:pt idx="19873">
                  <c:v>228</c:v>
                </c:pt>
                <c:pt idx="19874">
                  <c:v>228</c:v>
                </c:pt>
                <c:pt idx="19875">
                  <c:v>232</c:v>
                </c:pt>
                <c:pt idx="19876">
                  <c:v>223</c:v>
                </c:pt>
                <c:pt idx="19877">
                  <c:v>220</c:v>
                </c:pt>
                <c:pt idx="19878">
                  <c:v>214</c:v>
                </c:pt>
                <c:pt idx="19879">
                  <c:v>203</c:v>
                </c:pt>
                <c:pt idx="19880">
                  <c:v>205</c:v>
                </c:pt>
                <c:pt idx="19881">
                  <c:v>221</c:v>
                </c:pt>
                <c:pt idx="19882">
                  <c:v>218</c:v>
                </c:pt>
                <c:pt idx="19883">
                  <c:v>227</c:v>
                </c:pt>
                <c:pt idx="19884">
                  <c:v>230</c:v>
                </c:pt>
                <c:pt idx="19885">
                  <c:v>228</c:v>
                </c:pt>
                <c:pt idx="19886">
                  <c:v>221</c:v>
                </c:pt>
                <c:pt idx="19887">
                  <c:v>223</c:v>
                </c:pt>
                <c:pt idx="19888">
                  <c:v>223</c:v>
                </c:pt>
                <c:pt idx="19889">
                  <c:v>223</c:v>
                </c:pt>
                <c:pt idx="19890">
                  <c:v>222</c:v>
                </c:pt>
                <c:pt idx="19891">
                  <c:v>212</c:v>
                </c:pt>
                <c:pt idx="19892">
                  <c:v>212</c:v>
                </c:pt>
                <c:pt idx="19893">
                  <c:v>216</c:v>
                </c:pt>
                <c:pt idx="19894">
                  <c:v>232</c:v>
                </c:pt>
                <c:pt idx="19895">
                  <c:v>215</c:v>
                </c:pt>
                <c:pt idx="19896">
                  <c:v>219</c:v>
                </c:pt>
                <c:pt idx="19897">
                  <c:v>215</c:v>
                </c:pt>
                <c:pt idx="19898">
                  <c:v>219</c:v>
                </c:pt>
                <c:pt idx="19899">
                  <c:v>218</c:v>
                </c:pt>
                <c:pt idx="19900">
                  <c:v>221</c:v>
                </c:pt>
                <c:pt idx="19901">
                  <c:v>210</c:v>
                </c:pt>
                <c:pt idx="19902">
                  <c:v>212</c:v>
                </c:pt>
                <c:pt idx="19903">
                  <c:v>194</c:v>
                </c:pt>
                <c:pt idx="19904">
                  <c:v>209</c:v>
                </c:pt>
                <c:pt idx="19905">
                  <c:v>212</c:v>
                </c:pt>
                <c:pt idx="19906">
                  <c:v>207</c:v>
                </c:pt>
                <c:pt idx="19907">
                  <c:v>213</c:v>
                </c:pt>
                <c:pt idx="19908">
                  <c:v>201</c:v>
                </c:pt>
                <c:pt idx="19909">
                  <c:v>214</c:v>
                </c:pt>
                <c:pt idx="19910">
                  <c:v>212</c:v>
                </c:pt>
                <c:pt idx="19911">
                  <c:v>214</c:v>
                </c:pt>
                <c:pt idx="19912">
                  <c:v>204</c:v>
                </c:pt>
                <c:pt idx="19913">
                  <c:v>212</c:v>
                </c:pt>
                <c:pt idx="19914">
                  <c:v>210</c:v>
                </c:pt>
                <c:pt idx="19915">
                  <c:v>224</c:v>
                </c:pt>
                <c:pt idx="19916">
                  <c:v>217</c:v>
                </c:pt>
                <c:pt idx="19917">
                  <c:v>212</c:v>
                </c:pt>
                <c:pt idx="19918">
                  <c:v>214</c:v>
                </c:pt>
                <c:pt idx="19919">
                  <c:v>216</c:v>
                </c:pt>
                <c:pt idx="19920">
                  <c:v>227</c:v>
                </c:pt>
                <c:pt idx="19921">
                  <c:v>219</c:v>
                </c:pt>
                <c:pt idx="19922">
                  <c:v>220</c:v>
                </c:pt>
                <c:pt idx="19923">
                  <c:v>226</c:v>
                </c:pt>
                <c:pt idx="19924">
                  <c:v>224</c:v>
                </c:pt>
                <c:pt idx="19925">
                  <c:v>239</c:v>
                </c:pt>
                <c:pt idx="19926">
                  <c:v>241</c:v>
                </c:pt>
                <c:pt idx="19927">
                  <c:v>218</c:v>
                </c:pt>
                <c:pt idx="19928">
                  <c:v>230</c:v>
                </c:pt>
                <c:pt idx="19929">
                  <c:v>238</c:v>
                </c:pt>
                <c:pt idx="19930">
                  <c:v>228</c:v>
                </c:pt>
                <c:pt idx="19931">
                  <c:v>226</c:v>
                </c:pt>
                <c:pt idx="19932">
                  <c:v>234</c:v>
                </c:pt>
                <c:pt idx="19933">
                  <c:v>241</c:v>
                </c:pt>
                <c:pt idx="19934">
                  <c:v>238</c:v>
                </c:pt>
                <c:pt idx="19935">
                  <c:v>258</c:v>
                </c:pt>
                <c:pt idx="19936">
                  <c:v>240</c:v>
                </c:pt>
                <c:pt idx="19937">
                  <c:v>244</c:v>
                </c:pt>
                <c:pt idx="19938">
                  <c:v>227</c:v>
                </c:pt>
                <c:pt idx="19939">
                  <c:v>218</c:v>
                </c:pt>
                <c:pt idx="19940">
                  <c:v>229</c:v>
                </c:pt>
                <c:pt idx="19941">
                  <c:v>238</c:v>
                </c:pt>
                <c:pt idx="19942">
                  <c:v>230</c:v>
                </c:pt>
                <c:pt idx="19943">
                  <c:v>223</c:v>
                </c:pt>
                <c:pt idx="19944">
                  <c:v>226</c:v>
                </c:pt>
                <c:pt idx="19945">
                  <c:v>220</c:v>
                </c:pt>
                <c:pt idx="19946">
                  <c:v>230</c:v>
                </c:pt>
                <c:pt idx="19947">
                  <c:v>224</c:v>
                </c:pt>
                <c:pt idx="19948">
                  <c:v>228</c:v>
                </c:pt>
                <c:pt idx="19949">
                  <c:v>234</c:v>
                </c:pt>
                <c:pt idx="19950">
                  <c:v>227</c:v>
                </c:pt>
                <c:pt idx="19951">
                  <c:v>237</c:v>
                </c:pt>
                <c:pt idx="19952">
                  <c:v>230</c:v>
                </c:pt>
                <c:pt idx="19953">
                  <c:v>228</c:v>
                </c:pt>
                <c:pt idx="19954">
                  <c:v>230</c:v>
                </c:pt>
                <c:pt idx="19955">
                  <c:v>225</c:v>
                </c:pt>
                <c:pt idx="19956">
                  <c:v>237</c:v>
                </c:pt>
                <c:pt idx="19957">
                  <c:v>222</c:v>
                </c:pt>
                <c:pt idx="19958">
                  <c:v>224</c:v>
                </c:pt>
                <c:pt idx="19959">
                  <c:v>236</c:v>
                </c:pt>
                <c:pt idx="19960">
                  <c:v>250</c:v>
                </c:pt>
                <c:pt idx="19961">
                  <c:v>237</c:v>
                </c:pt>
                <c:pt idx="19962">
                  <c:v>248</c:v>
                </c:pt>
                <c:pt idx="19963">
                  <c:v>238</c:v>
                </c:pt>
                <c:pt idx="19964">
                  <c:v>237</c:v>
                </c:pt>
                <c:pt idx="19965">
                  <c:v>241</c:v>
                </c:pt>
                <c:pt idx="19966">
                  <c:v>230</c:v>
                </c:pt>
                <c:pt idx="19967">
                  <c:v>229</c:v>
                </c:pt>
                <c:pt idx="19968">
                  <c:v>238</c:v>
                </c:pt>
                <c:pt idx="19969">
                  <c:v>246</c:v>
                </c:pt>
                <c:pt idx="19970">
                  <c:v>240</c:v>
                </c:pt>
                <c:pt idx="19971">
                  <c:v>221</c:v>
                </c:pt>
                <c:pt idx="19972">
                  <c:v>226</c:v>
                </c:pt>
                <c:pt idx="19973">
                  <c:v>230</c:v>
                </c:pt>
                <c:pt idx="19974">
                  <c:v>220</c:v>
                </c:pt>
                <c:pt idx="19975">
                  <c:v>225</c:v>
                </c:pt>
                <c:pt idx="19976">
                  <c:v>210</c:v>
                </c:pt>
                <c:pt idx="19977">
                  <c:v>204</c:v>
                </c:pt>
                <c:pt idx="19978">
                  <c:v>198</c:v>
                </c:pt>
                <c:pt idx="19979">
                  <c:v>207</c:v>
                </c:pt>
                <c:pt idx="19980">
                  <c:v>205</c:v>
                </c:pt>
                <c:pt idx="19981">
                  <c:v>210</c:v>
                </c:pt>
                <c:pt idx="19982">
                  <c:v>207</c:v>
                </c:pt>
                <c:pt idx="19983">
                  <c:v>220</c:v>
                </c:pt>
                <c:pt idx="19984">
                  <c:v>228</c:v>
                </c:pt>
                <c:pt idx="19985">
                  <c:v>200</c:v>
                </c:pt>
                <c:pt idx="19986">
                  <c:v>224</c:v>
                </c:pt>
                <c:pt idx="19987">
                  <c:v>217</c:v>
                </c:pt>
                <c:pt idx="19988">
                  <c:v>206</c:v>
                </c:pt>
                <c:pt idx="19989">
                  <c:v>214</c:v>
                </c:pt>
                <c:pt idx="19990">
                  <c:v>213</c:v>
                </c:pt>
                <c:pt idx="19991">
                  <c:v>213</c:v>
                </c:pt>
                <c:pt idx="19992">
                  <c:v>208</c:v>
                </c:pt>
                <c:pt idx="19993">
                  <c:v>206</c:v>
                </c:pt>
                <c:pt idx="19994">
                  <c:v>218</c:v>
                </c:pt>
                <c:pt idx="19995">
                  <c:v>216</c:v>
                </c:pt>
                <c:pt idx="19996">
                  <c:v>222</c:v>
                </c:pt>
                <c:pt idx="19997">
                  <c:v>230</c:v>
                </c:pt>
                <c:pt idx="19998">
                  <c:v>228</c:v>
                </c:pt>
                <c:pt idx="19999">
                  <c:v>218</c:v>
                </c:pt>
                <c:pt idx="20000">
                  <c:v>215</c:v>
                </c:pt>
                <c:pt idx="20001">
                  <c:v>228</c:v>
                </c:pt>
                <c:pt idx="20002">
                  <c:v>217</c:v>
                </c:pt>
                <c:pt idx="20003">
                  <c:v>206</c:v>
                </c:pt>
                <c:pt idx="20004">
                  <c:v>204</c:v>
                </c:pt>
                <c:pt idx="20005">
                  <c:v>205</c:v>
                </c:pt>
                <c:pt idx="20006">
                  <c:v>200</c:v>
                </c:pt>
                <c:pt idx="20007">
                  <c:v>200</c:v>
                </c:pt>
                <c:pt idx="20008">
                  <c:v>216</c:v>
                </c:pt>
                <c:pt idx="20009">
                  <c:v>214</c:v>
                </c:pt>
                <c:pt idx="20010">
                  <c:v>197</c:v>
                </c:pt>
                <c:pt idx="20011">
                  <c:v>197</c:v>
                </c:pt>
                <c:pt idx="20012">
                  <c:v>218</c:v>
                </c:pt>
                <c:pt idx="20013">
                  <c:v>210</c:v>
                </c:pt>
                <c:pt idx="20014">
                  <c:v>217</c:v>
                </c:pt>
                <c:pt idx="20015">
                  <c:v>218</c:v>
                </c:pt>
                <c:pt idx="20016">
                  <c:v>205</c:v>
                </c:pt>
                <c:pt idx="20017">
                  <c:v>220</c:v>
                </c:pt>
                <c:pt idx="20018">
                  <c:v>211</c:v>
                </c:pt>
                <c:pt idx="20019">
                  <c:v>215</c:v>
                </c:pt>
                <c:pt idx="20020">
                  <c:v>223</c:v>
                </c:pt>
                <c:pt idx="20021">
                  <c:v>219</c:v>
                </c:pt>
                <c:pt idx="20022">
                  <c:v>224</c:v>
                </c:pt>
                <c:pt idx="20023">
                  <c:v>219</c:v>
                </c:pt>
                <c:pt idx="20024">
                  <c:v>219</c:v>
                </c:pt>
                <c:pt idx="20025">
                  <c:v>213</c:v>
                </c:pt>
                <c:pt idx="20026">
                  <c:v>208</c:v>
                </c:pt>
                <c:pt idx="20027">
                  <c:v>220</c:v>
                </c:pt>
                <c:pt idx="20028">
                  <c:v>218</c:v>
                </c:pt>
                <c:pt idx="20029">
                  <c:v>217</c:v>
                </c:pt>
                <c:pt idx="20030">
                  <c:v>215</c:v>
                </c:pt>
                <c:pt idx="20031">
                  <c:v>211</c:v>
                </c:pt>
                <c:pt idx="20032">
                  <c:v>215</c:v>
                </c:pt>
                <c:pt idx="20033">
                  <c:v>217</c:v>
                </c:pt>
                <c:pt idx="20034">
                  <c:v>213</c:v>
                </c:pt>
                <c:pt idx="20035">
                  <c:v>213</c:v>
                </c:pt>
                <c:pt idx="20036">
                  <c:v>215</c:v>
                </c:pt>
                <c:pt idx="20037">
                  <c:v>217</c:v>
                </c:pt>
                <c:pt idx="20038">
                  <c:v>223</c:v>
                </c:pt>
                <c:pt idx="20039">
                  <c:v>229</c:v>
                </c:pt>
                <c:pt idx="20040">
                  <c:v>228</c:v>
                </c:pt>
                <c:pt idx="20041">
                  <c:v>215</c:v>
                </c:pt>
                <c:pt idx="20042">
                  <c:v>237</c:v>
                </c:pt>
                <c:pt idx="20043">
                  <c:v>241</c:v>
                </c:pt>
                <c:pt idx="20044">
                  <c:v>235</c:v>
                </c:pt>
                <c:pt idx="20045">
                  <c:v>235</c:v>
                </c:pt>
                <c:pt idx="20046">
                  <c:v>235</c:v>
                </c:pt>
                <c:pt idx="20047">
                  <c:v>226</c:v>
                </c:pt>
                <c:pt idx="20048">
                  <c:v>216</c:v>
                </c:pt>
                <c:pt idx="20049">
                  <c:v>210</c:v>
                </c:pt>
                <c:pt idx="20050">
                  <c:v>215</c:v>
                </c:pt>
                <c:pt idx="20051">
                  <c:v>219</c:v>
                </c:pt>
                <c:pt idx="20052">
                  <c:v>211</c:v>
                </c:pt>
                <c:pt idx="20053">
                  <c:v>210</c:v>
                </c:pt>
                <c:pt idx="20054">
                  <c:v>215</c:v>
                </c:pt>
                <c:pt idx="20055">
                  <c:v>222</c:v>
                </c:pt>
                <c:pt idx="20056">
                  <c:v>210</c:v>
                </c:pt>
                <c:pt idx="20057">
                  <c:v>207</c:v>
                </c:pt>
                <c:pt idx="20058">
                  <c:v>203</c:v>
                </c:pt>
                <c:pt idx="20059">
                  <c:v>218</c:v>
                </c:pt>
                <c:pt idx="20060">
                  <c:v>203</c:v>
                </c:pt>
                <c:pt idx="20061">
                  <c:v>206</c:v>
                </c:pt>
                <c:pt idx="20062">
                  <c:v>217</c:v>
                </c:pt>
                <c:pt idx="20063">
                  <c:v>214</c:v>
                </c:pt>
                <c:pt idx="20064">
                  <c:v>201</c:v>
                </c:pt>
                <c:pt idx="20065">
                  <c:v>204</c:v>
                </c:pt>
                <c:pt idx="20066">
                  <c:v>194</c:v>
                </c:pt>
                <c:pt idx="20067">
                  <c:v>197</c:v>
                </c:pt>
                <c:pt idx="20068">
                  <c:v>215</c:v>
                </c:pt>
                <c:pt idx="20069">
                  <c:v>209</c:v>
                </c:pt>
                <c:pt idx="20070">
                  <c:v>209</c:v>
                </c:pt>
                <c:pt idx="20071">
                  <c:v>216</c:v>
                </c:pt>
                <c:pt idx="20072">
                  <c:v>208</c:v>
                </c:pt>
                <c:pt idx="20073">
                  <c:v>220</c:v>
                </c:pt>
                <c:pt idx="20074">
                  <c:v>217</c:v>
                </c:pt>
                <c:pt idx="20075">
                  <c:v>224</c:v>
                </c:pt>
                <c:pt idx="20076">
                  <c:v>223</c:v>
                </c:pt>
                <c:pt idx="20077">
                  <c:v>227</c:v>
                </c:pt>
                <c:pt idx="20078">
                  <c:v>231</c:v>
                </c:pt>
                <c:pt idx="20079">
                  <c:v>233</c:v>
                </c:pt>
                <c:pt idx="20080">
                  <c:v>246</c:v>
                </c:pt>
                <c:pt idx="20081">
                  <c:v>229</c:v>
                </c:pt>
                <c:pt idx="20082">
                  <c:v>233</c:v>
                </c:pt>
                <c:pt idx="20083">
                  <c:v>223</c:v>
                </c:pt>
                <c:pt idx="20084">
                  <c:v>227</c:v>
                </c:pt>
                <c:pt idx="20085">
                  <c:v>234</c:v>
                </c:pt>
                <c:pt idx="20086">
                  <c:v>230</c:v>
                </c:pt>
                <c:pt idx="20087">
                  <c:v>235</c:v>
                </c:pt>
                <c:pt idx="20088">
                  <c:v>226</c:v>
                </c:pt>
                <c:pt idx="20089">
                  <c:v>216</c:v>
                </c:pt>
                <c:pt idx="20090">
                  <c:v>232</c:v>
                </c:pt>
                <c:pt idx="20091">
                  <c:v>229</c:v>
                </c:pt>
                <c:pt idx="20092">
                  <c:v>226</c:v>
                </c:pt>
                <c:pt idx="20093">
                  <c:v>226</c:v>
                </c:pt>
                <c:pt idx="20094">
                  <c:v>231</c:v>
                </c:pt>
                <c:pt idx="20095">
                  <c:v>226</c:v>
                </c:pt>
                <c:pt idx="20096">
                  <c:v>222</c:v>
                </c:pt>
                <c:pt idx="20097">
                  <c:v>231</c:v>
                </c:pt>
                <c:pt idx="20098">
                  <c:v>223</c:v>
                </c:pt>
                <c:pt idx="20099">
                  <c:v>222</c:v>
                </c:pt>
                <c:pt idx="20100">
                  <c:v>231</c:v>
                </c:pt>
                <c:pt idx="20101">
                  <c:v>232</c:v>
                </c:pt>
                <c:pt idx="20102">
                  <c:v>231</c:v>
                </c:pt>
                <c:pt idx="20103">
                  <c:v>225</c:v>
                </c:pt>
                <c:pt idx="20104">
                  <c:v>215</c:v>
                </c:pt>
                <c:pt idx="20105">
                  <c:v>220</c:v>
                </c:pt>
                <c:pt idx="20106">
                  <c:v>207</c:v>
                </c:pt>
                <c:pt idx="20107">
                  <c:v>200</c:v>
                </c:pt>
                <c:pt idx="20108">
                  <c:v>205</c:v>
                </c:pt>
                <c:pt idx="20109">
                  <c:v>205</c:v>
                </c:pt>
                <c:pt idx="20110">
                  <c:v>193</c:v>
                </c:pt>
                <c:pt idx="20111">
                  <c:v>208</c:v>
                </c:pt>
                <c:pt idx="20112">
                  <c:v>195</c:v>
                </c:pt>
                <c:pt idx="20113">
                  <c:v>205</c:v>
                </c:pt>
                <c:pt idx="20114">
                  <c:v>213</c:v>
                </c:pt>
                <c:pt idx="20115">
                  <c:v>196</c:v>
                </c:pt>
                <c:pt idx="20116">
                  <c:v>209</c:v>
                </c:pt>
                <c:pt idx="20117">
                  <c:v>213</c:v>
                </c:pt>
                <c:pt idx="20118">
                  <c:v>214</c:v>
                </c:pt>
                <c:pt idx="20119">
                  <c:v>214</c:v>
                </c:pt>
                <c:pt idx="20120">
                  <c:v>208</c:v>
                </c:pt>
                <c:pt idx="20121">
                  <c:v>206</c:v>
                </c:pt>
                <c:pt idx="20122">
                  <c:v>203</c:v>
                </c:pt>
                <c:pt idx="20123">
                  <c:v>206</c:v>
                </c:pt>
                <c:pt idx="20124">
                  <c:v>204</c:v>
                </c:pt>
                <c:pt idx="20125">
                  <c:v>200</c:v>
                </c:pt>
                <c:pt idx="20126">
                  <c:v>209</c:v>
                </c:pt>
                <c:pt idx="20127">
                  <c:v>198</c:v>
                </c:pt>
                <c:pt idx="20128">
                  <c:v>202</c:v>
                </c:pt>
                <c:pt idx="20129">
                  <c:v>219</c:v>
                </c:pt>
                <c:pt idx="20130">
                  <c:v>211</c:v>
                </c:pt>
                <c:pt idx="20131">
                  <c:v>207</c:v>
                </c:pt>
                <c:pt idx="20132">
                  <c:v>191</c:v>
                </c:pt>
                <c:pt idx="20133">
                  <c:v>194</c:v>
                </c:pt>
                <c:pt idx="20134">
                  <c:v>189</c:v>
                </c:pt>
                <c:pt idx="20135">
                  <c:v>189</c:v>
                </c:pt>
                <c:pt idx="20136">
                  <c:v>189</c:v>
                </c:pt>
                <c:pt idx="20137">
                  <c:v>185</c:v>
                </c:pt>
                <c:pt idx="20138">
                  <c:v>192</c:v>
                </c:pt>
                <c:pt idx="20139">
                  <c:v>201</c:v>
                </c:pt>
                <c:pt idx="20140">
                  <c:v>218</c:v>
                </c:pt>
                <c:pt idx="20141">
                  <c:v>225</c:v>
                </c:pt>
                <c:pt idx="20142">
                  <c:v>221</c:v>
                </c:pt>
                <c:pt idx="20143">
                  <c:v>211</c:v>
                </c:pt>
                <c:pt idx="20144">
                  <c:v>223</c:v>
                </c:pt>
                <c:pt idx="20145">
                  <c:v>212</c:v>
                </c:pt>
                <c:pt idx="20146">
                  <c:v>220</c:v>
                </c:pt>
                <c:pt idx="20147">
                  <c:v>213</c:v>
                </c:pt>
                <c:pt idx="20148">
                  <c:v>206</c:v>
                </c:pt>
                <c:pt idx="20149">
                  <c:v>209</c:v>
                </c:pt>
                <c:pt idx="20150">
                  <c:v>216</c:v>
                </c:pt>
                <c:pt idx="20151">
                  <c:v>209</c:v>
                </c:pt>
                <c:pt idx="20152">
                  <c:v>216</c:v>
                </c:pt>
                <c:pt idx="20153">
                  <c:v>233</c:v>
                </c:pt>
                <c:pt idx="20154">
                  <c:v>223</c:v>
                </c:pt>
                <c:pt idx="20155">
                  <c:v>210</c:v>
                </c:pt>
                <c:pt idx="20156">
                  <c:v>202</c:v>
                </c:pt>
                <c:pt idx="20157">
                  <c:v>215</c:v>
                </c:pt>
                <c:pt idx="20158">
                  <c:v>215</c:v>
                </c:pt>
                <c:pt idx="20159">
                  <c:v>216</c:v>
                </c:pt>
                <c:pt idx="20160">
                  <c:v>224</c:v>
                </c:pt>
                <c:pt idx="20161">
                  <c:v>214</c:v>
                </c:pt>
                <c:pt idx="20162">
                  <c:v>219</c:v>
                </c:pt>
                <c:pt idx="20163">
                  <c:v>221</c:v>
                </c:pt>
                <c:pt idx="20164">
                  <c:v>212</c:v>
                </c:pt>
                <c:pt idx="20165">
                  <c:v>229</c:v>
                </c:pt>
                <c:pt idx="20166">
                  <c:v>227</c:v>
                </c:pt>
                <c:pt idx="20167">
                  <c:v>213</c:v>
                </c:pt>
                <c:pt idx="20168">
                  <c:v>216</c:v>
                </c:pt>
                <c:pt idx="20169">
                  <c:v>210</c:v>
                </c:pt>
                <c:pt idx="20170">
                  <c:v>211</c:v>
                </c:pt>
                <c:pt idx="20171">
                  <c:v>211</c:v>
                </c:pt>
                <c:pt idx="20172">
                  <c:v>220</c:v>
                </c:pt>
                <c:pt idx="20173">
                  <c:v>220</c:v>
                </c:pt>
                <c:pt idx="20174">
                  <c:v>228</c:v>
                </c:pt>
                <c:pt idx="20175">
                  <c:v>212</c:v>
                </c:pt>
                <c:pt idx="20176">
                  <c:v>218</c:v>
                </c:pt>
                <c:pt idx="20177">
                  <c:v>213</c:v>
                </c:pt>
                <c:pt idx="20178">
                  <c:v>213</c:v>
                </c:pt>
                <c:pt idx="20179">
                  <c:v>216</c:v>
                </c:pt>
                <c:pt idx="20180">
                  <c:v>213</c:v>
                </c:pt>
                <c:pt idx="20181">
                  <c:v>217</c:v>
                </c:pt>
                <c:pt idx="20182">
                  <c:v>200</c:v>
                </c:pt>
                <c:pt idx="20183">
                  <c:v>215</c:v>
                </c:pt>
                <c:pt idx="20184">
                  <c:v>219</c:v>
                </c:pt>
                <c:pt idx="20185">
                  <c:v>225</c:v>
                </c:pt>
                <c:pt idx="20186">
                  <c:v>221</c:v>
                </c:pt>
                <c:pt idx="20187">
                  <c:v>229</c:v>
                </c:pt>
                <c:pt idx="20188">
                  <c:v>214</c:v>
                </c:pt>
                <c:pt idx="20189">
                  <c:v>228</c:v>
                </c:pt>
                <c:pt idx="20190">
                  <c:v>225</c:v>
                </c:pt>
                <c:pt idx="20191">
                  <c:v>213</c:v>
                </c:pt>
                <c:pt idx="20192">
                  <c:v>217</c:v>
                </c:pt>
                <c:pt idx="20193">
                  <c:v>222</c:v>
                </c:pt>
                <c:pt idx="20194">
                  <c:v>220</c:v>
                </c:pt>
                <c:pt idx="20195">
                  <c:v>220</c:v>
                </c:pt>
                <c:pt idx="20196">
                  <c:v>223</c:v>
                </c:pt>
                <c:pt idx="20197">
                  <c:v>210</c:v>
                </c:pt>
                <c:pt idx="20198">
                  <c:v>212</c:v>
                </c:pt>
                <c:pt idx="20199">
                  <c:v>215</c:v>
                </c:pt>
                <c:pt idx="20200">
                  <c:v>202</c:v>
                </c:pt>
                <c:pt idx="20201">
                  <c:v>211</c:v>
                </c:pt>
                <c:pt idx="20202">
                  <c:v>224</c:v>
                </c:pt>
                <c:pt idx="20203">
                  <c:v>216</c:v>
                </c:pt>
                <c:pt idx="20204">
                  <c:v>215</c:v>
                </c:pt>
                <c:pt idx="20205">
                  <c:v>215</c:v>
                </c:pt>
                <c:pt idx="20206">
                  <c:v>230</c:v>
                </c:pt>
                <c:pt idx="20207">
                  <c:v>220</c:v>
                </c:pt>
                <c:pt idx="20208">
                  <c:v>218</c:v>
                </c:pt>
                <c:pt idx="20209">
                  <c:v>223</c:v>
                </c:pt>
                <c:pt idx="20210">
                  <c:v>205</c:v>
                </c:pt>
                <c:pt idx="20211">
                  <c:v>208</c:v>
                </c:pt>
                <c:pt idx="20212">
                  <c:v>229</c:v>
                </c:pt>
                <c:pt idx="20213">
                  <c:v>221</c:v>
                </c:pt>
                <c:pt idx="20214">
                  <c:v>224</c:v>
                </c:pt>
                <c:pt idx="20215">
                  <c:v>224</c:v>
                </c:pt>
                <c:pt idx="20216">
                  <c:v>230</c:v>
                </c:pt>
                <c:pt idx="20217">
                  <c:v>221</c:v>
                </c:pt>
                <c:pt idx="20218">
                  <c:v>212</c:v>
                </c:pt>
                <c:pt idx="20219">
                  <c:v>214</c:v>
                </c:pt>
                <c:pt idx="20220">
                  <c:v>210</c:v>
                </c:pt>
                <c:pt idx="20221">
                  <c:v>224</c:v>
                </c:pt>
                <c:pt idx="20222">
                  <c:v>226</c:v>
                </c:pt>
                <c:pt idx="20223">
                  <c:v>225</c:v>
                </c:pt>
                <c:pt idx="20224">
                  <c:v>226</c:v>
                </c:pt>
                <c:pt idx="20225">
                  <c:v>237</c:v>
                </c:pt>
                <c:pt idx="20226">
                  <c:v>216</c:v>
                </c:pt>
                <c:pt idx="20227">
                  <c:v>226</c:v>
                </c:pt>
                <c:pt idx="20228">
                  <c:v>228</c:v>
                </c:pt>
                <c:pt idx="20229">
                  <c:v>226</c:v>
                </c:pt>
                <c:pt idx="20230">
                  <c:v>227</c:v>
                </c:pt>
                <c:pt idx="20231">
                  <c:v>237</c:v>
                </c:pt>
                <c:pt idx="20232">
                  <c:v>237</c:v>
                </c:pt>
                <c:pt idx="20233">
                  <c:v>249</c:v>
                </c:pt>
                <c:pt idx="20234">
                  <c:v>249</c:v>
                </c:pt>
                <c:pt idx="20235">
                  <c:v>248</c:v>
                </c:pt>
                <c:pt idx="20236">
                  <c:v>253</c:v>
                </c:pt>
                <c:pt idx="20237">
                  <c:v>240</c:v>
                </c:pt>
                <c:pt idx="20238">
                  <c:v>250</c:v>
                </c:pt>
                <c:pt idx="20239">
                  <c:v>231</c:v>
                </c:pt>
                <c:pt idx="20240">
                  <c:v>234</c:v>
                </c:pt>
                <c:pt idx="20241">
                  <c:v>231</c:v>
                </c:pt>
                <c:pt idx="20242">
                  <c:v>230</c:v>
                </c:pt>
                <c:pt idx="20243">
                  <c:v>221</c:v>
                </c:pt>
                <c:pt idx="20244">
                  <c:v>230</c:v>
                </c:pt>
                <c:pt idx="20245">
                  <c:v>234</c:v>
                </c:pt>
                <c:pt idx="20246">
                  <c:v>223</c:v>
                </c:pt>
                <c:pt idx="20247">
                  <c:v>222</c:v>
                </c:pt>
                <c:pt idx="20248">
                  <c:v>234</c:v>
                </c:pt>
                <c:pt idx="20249">
                  <c:v>229</c:v>
                </c:pt>
                <c:pt idx="20250">
                  <c:v>256</c:v>
                </c:pt>
                <c:pt idx="20251">
                  <c:v>240</c:v>
                </c:pt>
                <c:pt idx="20252">
                  <c:v>234</c:v>
                </c:pt>
                <c:pt idx="20253">
                  <c:v>239</c:v>
                </c:pt>
                <c:pt idx="20254">
                  <c:v>258</c:v>
                </c:pt>
                <c:pt idx="20255">
                  <c:v>252</c:v>
                </c:pt>
                <c:pt idx="20256">
                  <c:v>247</c:v>
                </c:pt>
                <c:pt idx="20257">
                  <c:v>252</c:v>
                </c:pt>
                <c:pt idx="20258">
                  <c:v>251</c:v>
                </c:pt>
                <c:pt idx="20259">
                  <c:v>254</c:v>
                </c:pt>
                <c:pt idx="20260">
                  <c:v>246</c:v>
                </c:pt>
                <c:pt idx="20261">
                  <c:v>239</c:v>
                </c:pt>
                <c:pt idx="20262">
                  <c:v>237</c:v>
                </c:pt>
                <c:pt idx="20263">
                  <c:v>242</c:v>
                </c:pt>
                <c:pt idx="20264">
                  <c:v>242</c:v>
                </c:pt>
                <c:pt idx="20265">
                  <c:v>240</c:v>
                </c:pt>
                <c:pt idx="20266">
                  <c:v>236</c:v>
                </c:pt>
                <c:pt idx="20267">
                  <c:v>227</c:v>
                </c:pt>
                <c:pt idx="20268">
                  <c:v>228</c:v>
                </c:pt>
                <c:pt idx="20269">
                  <c:v>235</c:v>
                </c:pt>
                <c:pt idx="20270">
                  <c:v>240</c:v>
                </c:pt>
                <c:pt idx="20271">
                  <c:v>232</c:v>
                </c:pt>
                <c:pt idx="20272">
                  <c:v>250</c:v>
                </c:pt>
                <c:pt idx="20273">
                  <c:v>245</c:v>
                </c:pt>
                <c:pt idx="20274">
                  <c:v>247</c:v>
                </c:pt>
                <c:pt idx="20275">
                  <c:v>230</c:v>
                </c:pt>
                <c:pt idx="20276">
                  <c:v>220</c:v>
                </c:pt>
                <c:pt idx="20277">
                  <c:v>229</c:v>
                </c:pt>
                <c:pt idx="20278">
                  <c:v>218</c:v>
                </c:pt>
                <c:pt idx="20279">
                  <c:v>230</c:v>
                </c:pt>
                <c:pt idx="20280">
                  <c:v>223</c:v>
                </c:pt>
                <c:pt idx="20281">
                  <c:v>229</c:v>
                </c:pt>
                <c:pt idx="20282">
                  <c:v>225</c:v>
                </c:pt>
                <c:pt idx="20283">
                  <c:v>231</c:v>
                </c:pt>
                <c:pt idx="20284">
                  <c:v>232</c:v>
                </c:pt>
                <c:pt idx="20285">
                  <c:v>236</c:v>
                </c:pt>
                <c:pt idx="20286">
                  <c:v>219</c:v>
                </c:pt>
                <c:pt idx="20287">
                  <c:v>223</c:v>
                </c:pt>
                <c:pt idx="20288">
                  <c:v>226</c:v>
                </c:pt>
                <c:pt idx="20289">
                  <c:v>224</c:v>
                </c:pt>
                <c:pt idx="20290">
                  <c:v>225</c:v>
                </c:pt>
                <c:pt idx="20291">
                  <c:v>244</c:v>
                </c:pt>
                <c:pt idx="20292">
                  <c:v>247</c:v>
                </c:pt>
                <c:pt idx="20293">
                  <c:v>247</c:v>
                </c:pt>
                <c:pt idx="20294">
                  <c:v>244</c:v>
                </c:pt>
                <c:pt idx="20295">
                  <c:v>237</c:v>
                </c:pt>
                <c:pt idx="20296">
                  <c:v>236</c:v>
                </c:pt>
                <c:pt idx="20297">
                  <c:v>236</c:v>
                </c:pt>
                <c:pt idx="20298">
                  <c:v>236</c:v>
                </c:pt>
                <c:pt idx="20299">
                  <c:v>242</c:v>
                </c:pt>
                <c:pt idx="20300">
                  <c:v>234</c:v>
                </c:pt>
                <c:pt idx="20301">
                  <c:v>238</c:v>
                </c:pt>
                <c:pt idx="20302">
                  <c:v>234</c:v>
                </c:pt>
                <c:pt idx="20303">
                  <c:v>234</c:v>
                </c:pt>
                <c:pt idx="20304">
                  <c:v>230</c:v>
                </c:pt>
                <c:pt idx="20305">
                  <c:v>225</c:v>
                </c:pt>
                <c:pt idx="20306">
                  <c:v>218</c:v>
                </c:pt>
                <c:pt idx="20307">
                  <c:v>224</c:v>
                </c:pt>
                <c:pt idx="20308">
                  <c:v>221</c:v>
                </c:pt>
                <c:pt idx="20309">
                  <c:v>225</c:v>
                </c:pt>
                <c:pt idx="20310">
                  <c:v>230</c:v>
                </c:pt>
                <c:pt idx="20311">
                  <c:v>213</c:v>
                </c:pt>
                <c:pt idx="20312">
                  <c:v>226</c:v>
                </c:pt>
                <c:pt idx="20313">
                  <c:v>231</c:v>
                </c:pt>
                <c:pt idx="20314">
                  <c:v>230</c:v>
                </c:pt>
                <c:pt idx="20315">
                  <c:v>225</c:v>
                </c:pt>
                <c:pt idx="20316">
                  <c:v>224</c:v>
                </c:pt>
                <c:pt idx="20317">
                  <c:v>233</c:v>
                </c:pt>
                <c:pt idx="20318">
                  <c:v>224</c:v>
                </c:pt>
                <c:pt idx="20319">
                  <c:v>224</c:v>
                </c:pt>
                <c:pt idx="20320">
                  <c:v>222</c:v>
                </c:pt>
                <c:pt idx="20321">
                  <c:v>241</c:v>
                </c:pt>
                <c:pt idx="20322">
                  <c:v>237</c:v>
                </c:pt>
                <c:pt idx="20323">
                  <c:v>228</c:v>
                </c:pt>
                <c:pt idx="20324">
                  <c:v>229</c:v>
                </c:pt>
                <c:pt idx="20325">
                  <c:v>228</c:v>
                </c:pt>
                <c:pt idx="20326">
                  <c:v>243</c:v>
                </c:pt>
                <c:pt idx="20327">
                  <c:v>235</c:v>
                </c:pt>
                <c:pt idx="20328">
                  <c:v>230</c:v>
                </c:pt>
                <c:pt idx="20329">
                  <c:v>230</c:v>
                </c:pt>
                <c:pt idx="20330">
                  <c:v>223</c:v>
                </c:pt>
                <c:pt idx="20331">
                  <c:v>224</c:v>
                </c:pt>
                <c:pt idx="20332">
                  <c:v>229</c:v>
                </c:pt>
                <c:pt idx="20333">
                  <c:v>222</c:v>
                </c:pt>
                <c:pt idx="20334">
                  <c:v>226</c:v>
                </c:pt>
                <c:pt idx="20335">
                  <c:v>227</c:v>
                </c:pt>
                <c:pt idx="20336">
                  <c:v>231</c:v>
                </c:pt>
                <c:pt idx="20337">
                  <c:v>213</c:v>
                </c:pt>
                <c:pt idx="20338">
                  <c:v>202</c:v>
                </c:pt>
                <c:pt idx="20339">
                  <c:v>215</c:v>
                </c:pt>
                <c:pt idx="20340">
                  <c:v>218</c:v>
                </c:pt>
                <c:pt idx="20341">
                  <c:v>225</c:v>
                </c:pt>
                <c:pt idx="20342">
                  <c:v>217</c:v>
                </c:pt>
                <c:pt idx="20343">
                  <c:v>218</c:v>
                </c:pt>
                <c:pt idx="20344">
                  <c:v>231</c:v>
                </c:pt>
                <c:pt idx="20345">
                  <c:v>228</c:v>
                </c:pt>
                <c:pt idx="20346">
                  <c:v>229</c:v>
                </c:pt>
                <c:pt idx="20347">
                  <c:v>229</c:v>
                </c:pt>
                <c:pt idx="20348">
                  <c:v>230</c:v>
                </c:pt>
                <c:pt idx="20349">
                  <c:v>207</c:v>
                </c:pt>
                <c:pt idx="20350">
                  <c:v>204</c:v>
                </c:pt>
                <c:pt idx="20351">
                  <c:v>214</c:v>
                </c:pt>
                <c:pt idx="20352">
                  <c:v>210</c:v>
                </c:pt>
                <c:pt idx="20353">
                  <c:v>223</c:v>
                </c:pt>
                <c:pt idx="20354">
                  <c:v>212</c:v>
                </c:pt>
                <c:pt idx="20355">
                  <c:v>220</c:v>
                </c:pt>
                <c:pt idx="20356">
                  <c:v>218</c:v>
                </c:pt>
                <c:pt idx="20357">
                  <c:v>216</c:v>
                </c:pt>
                <c:pt idx="20358">
                  <c:v>225</c:v>
                </c:pt>
                <c:pt idx="20359">
                  <c:v>225</c:v>
                </c:pt>
                <c:pt idx="20360">
                  <c:v>219</c:v>
                </c:pt>
                <c:pt idx="20361">
                  <c:v>228</c:v>
                </c:pt>
                <c:pt idx="20362">
                  <c:v>231</c:v>
                </c:pt>
                <c:pt idx="20363">
                  <c:v>239</c:v>
                </c:pt>
                <c:pt idx="20364">
                  <c:v>245</c:v>
                </c:pt>
                <c:pt idx="20365">
                  <c:v>253</c:v>
                </c:pt>
                <c:pt idx="20366">
                  <c:v>256</c:v>
                </c:pt>
                <c:pt idx="20367">
                  <c:v>255</c:v>
                </c:pt>
                <c:pt idx="20368">
                  <c:v>253</c:v>
                </c:pt>
                <c:pt idx="20369">
                  <c:v>240</c:v>
                </c:pt>
                <c:pt idx="20370">
                  <c:v>240</c:v>
                </c:pt>
                <c:pt idx="20371">
                  <c:v>257</c:v>
                </c:pt>
                <c:pt idx="20372">
                  <c:v>245</c:v>
                </c:pt>
                <c:pt idx="20373">
                  <c:v>247</c:v>
                </c:pt>
                <c:pt idx="20374">
                  <c:v>234</c:v>
                </c:pt>
                <c:pt idx="20375">
                  <c:v>232</c:v>
                </c:pt>
                <c:pt idx="20376">
                  <c:v>230</c:v>
                </c:pt>
                <c:pt idx="20377">
                  <c:v>221</c:v>
                </c:pt>
                <c:pt idx="20378">
                  <c:v>240</c:v>
                </c:pt>
                <c:pt idx="20379">
                  <c:v>234</c:v>
                </c:pt>
                <c:pt idx="20380">
                  <c:v>242</c:v>
                </c:pt>
                <c:pt idx="20381">
                  <c:v>232</c:v>
                </c:pt>
                <c:pt idx="20382">
                  <c:v>225</c:v>
                </c:pt>
                <c:pt idx="20383">
                  <c:v>227</c:v>
                </c:pt>
                <c:pt idx="20384">
                  <c:v>232</c:v>
                </c:pt>
                <c:pt idx="20385">
                  <c:v>215</c:v>
                </c:pt>
                <c:pt idx="20386">
                  <c:v>222</c:v>
                </c:pt>
                <c:pt idx="20387">
                  <c:v>227</c:v>
                </c:pt>
                <c:pt idx="20388">
                  <c:v>226</c:v>
                </c:pt>
                <c:pt idx="20389">
                  <c:v>231</c:v>
                </c:pt>
                <c:pt idx="20390">
                  <c:v>235</c:v>
                </c:pt>
                <c:pt idx="20391">
                  <c:v>232</c:v>
                </c:pt>
                <c:pt idx="20392">
                  <c:v>229</c:v>
                </c:pt>
                <c:pt idx="20393">
                  <c:v>224</c:v>
                </c:pt>
                <c:pt idx="20394">
                  <c:v>227</c:v>
                </c:pt>
                <c:pt idx="20395">
                  <c:v>220</c:v>
                </c:pt>
                <c:pt idx="20396">
                  <c:v>222</c:v>
                </c:pt>
                <c:pt idx="20397">
                  <c:v>204</c:v>
                </c:pt>
                <c:pt idx="20398">
                  <c:v>212</c:v>
                </c:pt>
                <c:pt idx="20399">
                  <c:v>216</c:v>
                </c:pt>
                <c:pt idx="20400">
                  <c:v>210</c:v>
                </c:pt>
                <c:pt idx="20401">
                  <c:v>226</c:v>
                </c:pt>
                <c:pt idx="20402">
                  <c:v>203</c:v>
                </c:pt>
                <c:pt idx="20403">
                  <c:v>221</c:v>
                </c:pt>
                <c:pt idx="20404">
                  <c:v>216</c:v>
                </c:pt>
                <c:pt idx="20405">
                  <c:v>214</c:v>
                </c:pt>
                <c:pt idx="20406">
                  <c:v>207</c:v>
                </c:pt>
                <c:pt idx="20407">
                  <c:v>204</c:v>
                </c:pt>
                <c:pt idx="20408">
                  <c:v>207</c:v>
                </c:pt>
                <c:pt idx="20409">
                  <c:v>205</c:v>
                </c:pt>
                <c:pt idx="20410">
                  <c:v>213</c:v>
                </c:pt>
                <c:pt idx="20411">
                  <c:v>207</c:v>
                </c:pt>
                <c:pt idx="20412">
                  <c:v>217</c:v>
                </c:pt>
                <c:pt idx="20413">
                  <c:v>215</c:v>
                </c:pt>
                <c:pt idx="20414">
                  <c:v>222</c:v>
                </c:pt>
                <c:pt idx="20415">
                  <c:v>209</c:v>
                </c:pt>
                <c:pt idx="20416">
                  <c:v>208</c:v>
                </c:pt>
                <c:pt idx="20417">
                  <c:v>209</c:v>
                </c:pt>
                <c:pt idx="20418">
                  <c:v>212</c:v>
                </c:pt>
                <c:pt idx="20419">
                  <c:v>213</c:v>
                </c:pt>
                <c:pt idx="20420">
                  <c:v>213</c:v>
                </c:pt>
                <c:pt idx="20421">
                  <c:v>215</c:v>
                </c:pt>
                <c:pt idx="20422">
                  <c:v>226</c:v>
                </c:pt>
                <c:pt idx="20423">
                  <c:v>211</c:v>
                </c:pt>
                <c:pt idx="20424">
                  <c:v>203</c:v>
                </c:pt>
                <c:pt idx="20425">
                  <c:v>204</c:v>
                </c:pt>
                <c:pt idx="20426">
                  <c:v>212</c:v>
                </c:pt>
                <c:pt idx="20427">
                  <c:v>209</c:v>
                </c:pt>
                <c:pt idx="20428">
                  <c:v>220</c:v>
                </c:pt>
                <c:pt idx="20429">
                  <c:v>215</c:v>
                </c:pt>
                <c:pt idx="20430">
                  <c:v>211</c:v>
                </c:pt>
                <c:pt idx="20431">
                  <c:v>212</c:v>
                </c:pt>
                <c:pt idx="20432">
                  <c:v>212</c:v>
                </c:pt>
                <c:pt idx="20433">
                  <c:v>210</c:v>
                </c:pt>
                <c:pt idx="20434">
                  <c:v>211</c:v>
                </c:pt>
                <c:pt idx="20435">
                  <c:v>207</c:v>
                </c:pt>
                <c:pt idx="20436">
                  <c:v>210</c:v>
                </c:pt>
                <c:pt idx="20437">
                  <c:v>209</c:v>
                </c:pt>
                <c:pt idx="20438">
                  <c:v>219</c:v>
                </c:pt>
                <c:pt idx="20439">
                  <c:v>217</c:v>
                </c:pt>
                <c:pt idx="20440">
                  <c:v>215</c:v>
                </c:pt>
                <c:pt idx="20441">
                  <c:v>210</c:v>
                </c:pt>
                <c:pt idx="20442">
                  <c:v>220</c:v>
                </c:pt>
                <c:pt idx="20443">
                  <c:v>223</c:v>
                </c:pt>
                <c:pt idx="20444">
                  <c:v>217</c:v>
                </c:pt>
                <c:pt idx="20445">
                  <c:v>217</c:v>
                </c:pt>
                <c:pt idx="20446">
                  <c:v>208</c:v>
                </c:pt>
                <c:pt idx="20447">
                  <c:v>216</c:v>
                </c:pt>
                <c:pt idx="20448">
                  <c:v>219</c:v>
                </c:pt>
                <c:pt idx="20449">
                  <c:v>217</c:v>
                </c:pt>
                <c:pt idx="20450">
                  <c:v>225</c:v>
                </c:pt>
                <c:pt idx="20451">
                  <c:v>227</c:v>
                </c:pt>
                <c:pt idx="20452">
                  <c:v>226</c:v>
                </c:pt>
                <c:pt idx="20453">
                  <c:v>226</c:v>
                </c:pt>
                <c:pt idx="20454">
                  <c:v>216</c:v>
                </c:pt>
                <c:pt idx="20455">
                  <c:v>229</c:v>
                </c:pt>
                <c:pt idx="20456">
                  <c:v>217</c:v>
                </c:pt>
                <c:pt idx="20457">
                  <c:v>221</c:v>
                </c:pt>
                <c:pt idx="20458">
                  <c:v>219</c:v>
                </c:pt>
                <c:pt idx="20459">
                  <c:v>213</c:v>
                </c:pt>
                <c:pt idx="20460">
                  <c:v>215</c:v>
                </c:pt>
                <c:pt idx="20461">
                  <c:v>229</c:v>
                </c:pt>
                <c:pt idx="20462">
                  <c:v>223</c:v>
                </c:pt>
                <c:pt idx="20463">
                  <c:v>225</c:v>
                </c:pt>
                <c:pt idx="20464">
                  <c:v>234</c:v>
                </c:pt>
                <c:pt idx="20465">
                  <c:v>226</c:v>
                </c:pt>
                <c:pt idx="20466">
                  <c:v>209</c:v>
                </c:pt>
                <c:pt idx="20467">
                  <c:v>199</c:v>
                </c:pt>
                <c:pt idx="20468">
                  <c:v>202</c:v>
                </c:pt>
                <c:pt idx="20469">
                  <c:v>213</c:v>
                </c:pt>
                <c:pt idx="20470">
                  <c:v>206</c:v>
                </c:pt>
                <c:pt idx="20471">
                  <c:v>208</c:v>
                </c:pt>
                <c:pt idx="20472">
                  <c:v>206</c:v>
                </c:pt>
                <c:pt idx="20473">
                  <c:v>205</c:v>
                </c:pt>
                <c:pt idx="20474">
                  <c:v>217</c:v>
                </c:pt>
                <c:pt idx="20475">
                  <c:v>222</c:v>
                </c:pt>
                <c:pt idx="20476">
                  <c:v>213</c:v>
                </c:pt>
                <c:pt idx="20477">
                  <c:v>210</c:v>
                </c:pt>
                <c:pt idx="20478">
                  <c:v>224</c:v>
                </c:pt>
                <c:pt idx="20479">
                  <c:v>209</c:v>
                </c:pt>
                <c:pt idx="20480">
                  <c:v>207</c:v>
                </c:pt>
                <c:pt idx="20481">
                  <c:v>203</c:v>
                </c:pt>
                <c:pt idx="20482">
                  <c:v>215</c:v>
                </c:pt>
                <c:pt idx="20483">
                  <c:v>214</c:v>
                </c:pt>
                <c:pt idx="20484">
                  <c:v>228</c:v>
                </c:pt>
                <c:pt idx="20485">
                  <c:v>240</c:v>
                </c:pt>
                <c:pt idx="20486">
                  <c:v>226</c:v>
                </c:pt>
                <c:pt idx="20487">
                  <c:v>219</c:v>
                </c:pt>
                <c:pt idx="20488">
                  <c:v>224</c:v>
                </c:pt>
                <c:pt idx="20489">
                  <c:v>213</c:v>
                </c:pt>
                <c:pt idx="20490">
                  <c:v>220</c:v>
                </c:pt>
                <c:pt idx="20491">
                  <c:v>199</c:v>
                </c:pt>
                <c:pt idx="20492">
                  <c:v>216</c:v>
                </c:pt>
                <c:pt idx="20493">
                  <c:v>222</c:v>
                </c:pt>
                <c:pt idx="20494">
                  <c:v>216</c:v>
                </c:pt>
                <c:pt idx="20495">
                  <c:v>218</c:v>
                </c:pt>
                <c:pt idx="20496">
                  <c:v>219</c:v>
                </c:pt>
                <c:pt idx="20497">
                  <c:v>221</c:v>
                </c:pt>
                <c:pt idx="20498">
                  <c:v>227</c:v>
                </c:pt>
                <c:pt idx="20499">
                  <c:v>214</c:v>
                </c:pt>
                <c:pt idx="20500">
                  <c:v>211</c:v>
                </c:pt>
                <c:pt idx="20501">
                  <c:v>215</c:v>
                </c:pt>
                <c:pt idx="20502">
                  <c:v>215</c:v>
                </c:pt>
                <c:pt idx="20503">
                  <c:v>223</c:v>
                </c:pt>
                <c:pt idx="20504">
                  <c:v>210</c:v>
                </c:pt>
                <c:pt idx="20505">
                  <c:v>219</c:v>
                </c:pt>
                <c:pt idx="20506">
                  <c:v>223</c:v>
                </c:pt>
                <c:pt idx="20507">
                  <c:v>220</c:v>
                </c:pt>
                <c:pt idx="20508">
                  <c:v>218</c:v>
                </c:pt>
                <c:pt idx="20509">
                  <c:v>223</c:v>
                </c:pt>
                <c:pt idx="20510">
                  <c:v>214</c:v>
                </c:pt>
                <c:pt idx="20511">
                  <c:v>207</c:v>
                </c:pt>
                <c:pt idx="20512">
                  <c:v>220</c:v>
                </c:pt>
                <c:pt idx="20513">
                  <c:v>220</c:v>
                </c:pt>
                <c:pt idx="20514">
                  <c:v>222</c:v>
                </c:pt>
                <c:pt idx="20515">
                  <c:v>218</c:v>
                </c:pt>
                <c:pt idx="20516">
                  <c:v>217</c:v>
                </c:pt>
                <c:pt idx="20517">
                  <c:v>206</c:v>
                </c:pt>
                <c:pt idx="20518">
                  <c:v>220</c:v>
                </c:pt>
                <c:pt idx="20519">
                  <c:v>220</c:v>
                </c:pt>
                <c:pt idx="20520">
                  <c:v>211</c:v>
                </c:pt>
                <c:pt idx="20521">
                  <c:v>218</c:v>
                </c:pt>
                <c:pt idx="20522">
                  <c:v>219</c:v>
                </c:pt>
                <c:pt idx="20523">
                  <c:v>213</c:v>
                </c:pt>
                <c:pt idx="20524">
                  <c:v>217</c:v>
                </c:pt>
                <c:pt idx="20525">
                  <c:v>217</c:v>
                </c:pt>
                <c:pt idx="20526">
                  <c:v>211</c:v>
                </c:pt>
                <c:pt idx="20527">
                  <c:v>217</c:v>
                </c:pt>
                <c:pt idx="20528">
                  <c:v>205</c:v>
                </c:pt>
                <c:pt idx="20529">
                  <c:v>201</c:v>
                </c:pt>
                <c:pt idx="20530">
                  <c:v>215</c:v>
                </c:pt>
                <c:pt idx="20531">
                  <c:v>219</c:v>
                </c:pt>
                <c:pt idx="20532">
                  <c:v>210</c:v>
                </c:pt>
                <c:pt idx="20533">
                  <c:v>206</c:v>
                </c:pt>
                <c:pt idx="20534">
                  <c:v>199</c:v>
                </c:pt>
                <c:pt idx="20535">
                  <c:v>196</c:v>
                </c:pt>
                <c:pt idx="20536">
                  <c:v>189</c:v>
                </c:pt>
                <c:pt idx="20537">
                  <c:v>197</c:v>
                </c:pt>
                <c:pt idx="20538">
                  <c:v>192</c:v>
                </c:pt>
                <c:pt idx="20539">
                  <c:v>194</c:v>
                </c:pt>
                <c:pt idx="20540">
                  <c:v>207</c:v>
                </c:pt>
                <c:pt idx="20541">
                  <c:v>207</c:v>
                </c:pt>
                <c:pt idx="20542">
                  <c:v>211</c:v>
                </c:pt>
                <c:pt idx="20543">
                  <c:v>201</c:v>
                </c:pt>
                <c:pt idx="20544">
                  <c:v>204</c:v>
                </c:pt>
                <c:pt idx="20545">
                  <c:v>190</c:v>
                </c:pt>
                <c:pt idx="20546">
                  <c:v>204</c:v>
                </c:pt>
                <c:pt idx="20547">
                  <c:v>207</c:v>
                </c:pt>
                <c:pt idx="20548">
                  <c:v>199</c:v>
                </c:pt>
                <c:pt idx="20549">
                  <c:v>204</c:v>
                </c:pt>
                <c:pt idx="20550">
                  <c:v>204</c:v>
                </c:pt>
                <c:pt idx="20551">
                  <c:v>214</c:v>
                </c:pt>
                <c:pt idx="20552">
                  <c:v>216</c:v>
                </c:pt>
                <c:pt idx="20553">
                  <c:v>215</c:v>
                </c:pt>
                <c:pt idx="20554">
                  <c:v>217</c:v>
                </c:pt>
                <c:pt idx="20555">
                  <c:v>219</c:v>
                </c:pt>
                <c:pt idx="20556">
                  <c:v>209</c:v>
                </c:pt>
                <c:pt idx="20557">
                  <c:v>210</c:v>
                </c:pt>
                <c:pt idx="20558">
                  <c:v>200</c:v>
                </c:pt>
                <c:pt idx="20559">
                  <c:v>207</c:v>
                </c:pt>
                <c:pt idx="20560">
                  <c:v>218</c:v>
                </c:pt>
                <c:pt idx="20561">
                  <c:v>206</c:v>
                </c:pt>
                <c:pt idx="20562">
                  <c:v>204</c:v>
                </c:pt>
                <c:pt idx="20563">
                  <c:v>208</c:v>
                </c:pt>
                <c:pt idx="20564">
                  <c:v>213</c:v>
                </c:pt>
                <c:pt idx="20565">
                  <c:v>196</c:v>
                </c:pt>
                <c:pt idx="20566">
                  <c:v>211</c:v>
                </c:pt>
                <c:pt idx="20567">
                  <c:v>203</c:v>
                </c:pt>
                <c:pt idx="20568">
                  <c:v>206</c:v>
                </c:pt>
                <c:pt idx="20569">
                  <c:v>197</c:v>
                </c:pt>
                <c:pt idx="20570">
                  <c:v>203</c:v>
                </c:pt>
                <c:pt idx="20571">
                  <c:v>208</c:v>
                </c:pt>
                <c:pt idx="20572">
                  <c:v>201</c:v>
                </c:pt>
                <c:pt idx="20573">
                  <c:v>206</c:v>
                </c:pt>
                <c:pt idx="20574">
                  <c:v>211</c:v>
                </c:pt>
                <c:pt idx="20575">
                  <c:v>219</c:v>
                </c:pt>
                <c:pt idx="20576">
                  <c:v>215</c:v>
                </c:pt>
                <c:pt idx="20577">
                  <c:v>205</c:v>
                </c:pt>
                <c:pt idx="20578">
                  <c:v>206</c:v>
                </c:pt>
                <c:pt idx="20579">
                  <c:v>203</c:v>
                </c:pt>
                <c:pt idx="20580">
                  <c:v>208</c:v>
                </c:pt>
                <c:pt idx="20581">
                  <c:v>203</c:v>
                </c:pt>
                <c:pt idx="20582">
                  <c:v>201</c:v>
                </c:pt>
                <c:pt idx="20583">
                  <c:v>199</c:v>
                </c:pt>
                <c:pt idx="20584">
                  <c:v>188</c:v>
                </c:pt>
                <c:pt idx="20585">
                  <c:v>182</c:v>
                </c:pt>
                <c:pt idx="20586">
                  <c:v>198</c:v>
                </c:pt>
                <c:pt idx="20587">
                  <c:v>199</c:v>
                </c:pt>
                <c:pt idx="20588">
                  <c:v>210</c:v>
                </c:pt>
                <c:pt idx="20589">
                  <c:v>195</c:v>
                </c:pt>
                <c:pt idx="20590">
                  <c:v>183</c:v>
                </c:pt>
                <c:pt idx="20591">
                  <c:v>195</c:v>
                </c:pt>
                <c:pt idx="20592">
                  <c:v>200</c:v>
                </c:pt>
                <c:pt idx="20593">
                  <c:v>192</c:v>
                </c:pt>
                <c:pt idx="20594">
                  <c:v>215</c:v>
                </c:pt>
                <c:pt idx="20595">
                  <c:v>205</c:v>
                </c:pt>
                <c:pt idx="20596">
                  <c:v>200</c:v>
                </c:pt>
                <c:pt idx="20597">
                  <c:v>208</c:v>
                </c:pt>
                <c:pt idx="20598">
                  <c:v>203</c:v>
                </c:pt>
                <c:pt idx="20599">
                  <c:v>216</c:v>
                </c:pt>
                <c:pt idx="20600">
                  <c:v>212</c:v>
                </c:pt>
                <c:pt idx="20601">
                  <c:v>187</c:v>
                </c:pt>
                <c:pt idx="20602">
                  <c:v>199</c:v>
                </c:pt>
                <c:pt idx="20603">
                  <c:v>205</c:v>
                </c:pt>
                <c:pt idx="20604">
                  <c:v>206</c:v>
                </c:pt>
                <c:pt idx="20605">
                  <c:v>197</c:v>
                </c:pt>
                <c:pt idx="20606">
                  <c:v>210</c:v>
                </c:pt>
                <c:pt idx="20607">
                  <c:v>207</c:v>
                </c:pt>
                <c:pt idx="20608">
                  <c:v>213</c:v>
                </c:pt>
                <c:pt idx="20609">
                  <c:v>210</c:v>
                </c:pt>
                <c:pt idx="20610">
                  <c:v>205</c:v>
                </c:pt>
                <c:pt idx="20611">
                  <c:v>201</c:v>
                </c:pt>
                <c:pt idx="20612">
                  <c:v>205</c:v>
                </c:pt>
                <c:pt idx="20613">
                  <c:v>205</c:v>
                </c:pt>
                <c:pt idx="20614">
                  <c:v>199</c:v>
                </c:pt>
                <c:pt idx="20615">
                  <c:v>206</c:v>
                </c:pt>
                <c:pt idx="20616">
                  <c:v>198</c:v>
                </c:pt>
                <c:pt idx="20617">
                  <c:v>193</c:v>
                </c:pt>
                <c:pt idx="20618">
                  <c:v>205</c:v>
                </c:pt>
                <c:pt idx="20619">
                  <c:v>190</c:v>
                </c:pt>
                <c:pt idx="20620">
                  <c:v>197</c:v>
                </c:pt>
                <c:pt idx="20621">
                  <c:v>203</c:v>
                </c:pt>
                <c:pt idx="20622">
                  <c:v>208</c:v>
                </c:pt>
                <c:pt idx="20623">
                  <c:v>211</c:v>
                </c:pt>
                <c:pt idx="20624">
                  <c:v>195</c:v>
                </c:pt>
                <c:pt idx="20625">
                  <c:v>204</c:v>
                </c:pt>
                <c:pt idx="20626">
                  <c:v>211</c:v>
                </c:pt>
                <c:pt idx="20627">
                  <c:v>202</c:v>
                </c:pt>
                <c:pt idx="20628">
                  <c:v>199</c:v>
                </c:pt>
                <c:pt idx="20629">
                  <c:v>203</c:v>
                </c:pt>
                <c:pt idx="20630">
                  <c:v>209</c:v>
                </c:pt>
                <c:pt idx="20631">
                  <c:v>206</c:v>
                </c:pt>
                <c:pt idx="20632">
                  <c:v>216</c:v>
                </c:pt>
                <c:pt idx="20633">
                  <c:v>202</c:v>
                </c:pt>
                <c:pt idx="20634">
                  <c:v>214</c:v>
                </c:pt>
                <c:pt idx="20635">
                  <c:v>214</c:v>
                </c:pt>
                <c:pt idx="20636">
                  <c:v>221</c:v>
                </c:pt>
                <c:pt idx="20637">
                  <c:v>225</c:v>
                </c:pt>
                <c:pt idx="20638">
                  <c:v>228</c:v>
                </c:pt>
                <c:pt idx="20639">
                  <c:v>213</c:v>
                </c:pt>
                <c:pt idx="20640">
                  <c:v>205</c:v>
                </c:pt>
                <c:pt idx="20641">
                  <c:v>219</c:v>
                </c:pt>
                <c:pt idx="20642">
                  <c:v>214</c:v>
                </c:pt>
                <c:pt idx="20643">
                  <c:v>202</c:v>
                </c:pt>
                <c:pt idx="20644">
                  <c:v>211</c:v>
                </c:pt>
                <c:pt idx="20645">
                  <c:v>224</c:v>
                </c:pt>
                <c:pt idx="20646">
                  <c:v>231</c:v>
                </c:pt>
                <c:pt idx="20647">
                  <c:v>236</c:v>
                </c:pt>
                <c:pt idx="20648">
                  <c:v>245</c:v>
                </c:pt>
                <c:pt idx="20649">
                  <c:v>227</c:v>
                </c:pt>
                <c:pt idx="20650">
                  <c:v>235</c:v>
                </c:pt>
                <c:pt idx="20651">
                  <c:v>228</c:v>
                </c:pt>
                <c:pt idx="20652">
                  <c:v>225</c:v>
                </c:pt>
                <c:pt idx="20653">
                  <c:v>221</c:v>
                </c:pt>
                <c:pt idx="20654">
                  <c:v>225</c:v>
                </c:pt>
                <c:pt idx="20655">
                  <c:v>227</c:v>
                </c:pt>
                <c:pt idx="20656">
                  <c:v>205</c:v>
                </c:pt>
                <c:pt idx="20657">
                  <c:v>222</c:v>
                </c:pt>
                <c:pt idx="20658">
                  <c:v>209</c:v>
                </c:pt>
                <c:pt idx="20659">
                  <c:v>217</c:v>
                </c:pt>
                <c:pt idx="20660">
                  <c:v>210</c:v>
                </c:pt>
                <c:pt idx="20661">
                  <c:v>205</c:v>
                </c:pt>
                <c:pt idx="20662">
                  <c:v>206</c:v>
                </c:pt>
                <c:pt idx="20663">
                  <c:v>214</c:v>
                </c:pt>
                <c:pt idx="20664">
                  <c:v>217</c:v>
                </c:pt>
                <c:pt idx="20665">
                  <c:v>221</c:v>
                </c:pt>
                <c:pt idx="20666">
                  <c:v>222</c:v>
                </c:pt>
                <c:pt idx="20667">
                  <c:v>224</c:v>
                </c:pt>
                <c:pt idx="20668">
                  <c:v>207</c:v>
                </c:pt>
                <c:pt idx="20669">
                  <c:v>225</c:v>
                </c:pt>
                <c:pt idx="20670">
                  <c:v>213</c:v>
                </c:pt>
                <c:pt idx="20671">
                  <c:v>200</c:v>
                </c:pt>
                <c:pt idx="20672">
                  <c:v>199</c:v>
                </c:pt>
                <c:pt idx="20673">
                  <c:v>207</c:v>
                </c:pt>
                <c:pt idx="20674">
                  <c:v>214</c:v>
                </c:pt>
                <c:pt idx="20675">
                  <c:v>214</c:v>
                </c:pt>
                <c:pt idx="20676">
                  <c:v>212</c:v>
                </c:pt>
                <c:pt idx="20677">
                  <c:v>216</c:v>
                </c:pt>
                <c:pt idx="20678">
                  <c:v>213</c:v>
                </c:pt>
                <c:pt idx="20679">
                  <c:v>224</c:v>
                </c:pt>
                <c:pt idx="20680">
                  <c:v>229</c:v>
                </c:pt>
                <c:pt idx="20681">
                  <c:v>211</c:v>
                </c:pt>
                <c:pt idx="20682">
                  <c:v>217</c:v>
                </c:pt>
                <c:pt idx="20683">
                  <c:v>209</c:v>
                </c:pt>
                <c:pt idx="20684">
                  <c:v>219</c:v>
                </c:pt>
                <c:pt idx="20685">
                  <c:v>219</c:v>
                </c:pt>
                <c:pt idx="20686">
                  <c:v>221</c:v>
                </c:pt>
                <c:pt idx="20687">
                  <c:v>222</c:v>
                </c:pt>
                <c:pt idx="20688">
                  <c:v>225</c:v>
                </c:pt>
                <c:pt idx="20689">
                  <c:v>212</c:v>
                </c:pt>
                <c:pt idx="20690">
                  <c:v>220</c:v>
                </c:pt>
                <c:pt idx="20691">
                  <c:v>211</c:v>
                </c:pt>
                <c:pt idx="20692">
                  <c:v>208</c:v>
                </c:pt>
                <c:pt idx="20693">
                  <c:v>208</c:v>
                </c:pt>
                <c:pt idx="20694">
                  <c:v>208</c:v>
                </c:pt>
                <c:pt idx="20695">
                  <c:v>216</c:v>
                </c:pt>
                <c:pt idx="20696">
                  <c:v>219</c:v>
                </c:pt>
                <c:pt idx="20697">
                  <c:v>213</c:v>
                </c:pt>
                <c:pt idx="20698">
                  <c:v>223</c:v>
                </c:pt>
                <c:pt idx="20699">
                  <c:v>225</c:v>
                </c:pt>
                <c:pt idx="20700">
                  <c:v>218</c:v>
                </c:pt>
                <c:pt idx="20701">
                  <c:v>231</c:v>
                </c:pt>
                <c:pt idx="20702">
                  <c:v>235</c:v>
                </c:pt>
                <c:pt idx="20703">
                  <c:v>225</c:v>
                </c:pt>
                <c:pt idx="20704">
                  <c:v>237</c:v>
                </c:pt>
                <c:pt idx="20705">
                  <c:v>248</c:v>
                </c:pt>
                <c:pt idx="20706">
                  <c:v>218</c:v>
                </c:pt>
                <c:pt idx="20707">
                  <c:v>214</c:v>
                </c:pt>
                <c:pt idx="20708">
                  <c:v>208</c:v>
                </c:pt>
                <c:pt idx="20709">
                  <c:v>224</c:v>
                </c:pt>
                <c:pt idx="20710">
                  <c:v>210</c:v>
                </c:pt>
                <c:pt idx="20711">
                  <c:v>225</c:v>
                </c:pt>
                <c:pt idx="20712">
                  <c:v>229</c:v>
                </c:pt>
                <c:pt idx="20713">
                  <c:v>215</c:v>
                </c:pt>
                <c:pt idx="20714">
                  <c:v>222</c:v>
                </c:pt>
                <c:pt idx="20715">
                  <c:v>215</c:v>
                </c:pt>
                <c:pt idx="20716">
                  <c:v>217</c:v>
                </c:pt>
                <c:pt idx="20717">
                  <c:v>228</c:v>
                </c:pt>
                <c:pt idx="20718">
                  <c:v>223</c:v>
                </c:pt>
                <c:pt idx="20719">
                  <c:v>229</c:v>
                </c:pt>
                <c:pt idx="20720">
                  <c:v>215</c:v>
                </c:pt>
                <c:pt idx="20721">
                  <c:v>215</c:v>
                </c:pt>
                <c:pt idx="20722">
                  <c:v>223</c:v>
                </c:pt>
                <c:pt idx="20723">
                  <c:v>224</c:v>
                </c:pt>
                <c:pt idx="20724">
                  <c:v>223</c:v>
                </c:pt>
                <c:pt idx="20725">
                  <c:v>222</c:v>
                </c:pt>
                <c:pt idx="20726">
                  <c:v>223</c:v>
                </c:pt>
                <c:pt idx="20727">
                  <c:v>231</c:v>
                </c:pt>
                <c:pt idx="20728">
                  <c:v>217</c:v>
                </c:pt>
                <c:pt idx="20729">
                  <c:v>215</c:v>
                </c:pt>
                <c:pt idx="20730">
                  <c:v>218</c:v>
                </c:pt>
                <c:pt idx="20731">
                  <c:v>227</c:v>
                </c:pt>
                <c:pt idx="20732">
                  <c:v>228</c:v>
                </c:pt>
                <c:pt idx="20733">
                  <c:v>234</c:v>
                </c:pt>
                <c:pt idx="20734">
                  <c:v>214</c:v>
                </c:pt>
                <c:pt idx="20735">
                  <c:v>212</c:v>
                </c:pt>
                <c:pt idx="20736">
                  <c:v>209</c:v>
                </c:pt>
                <c:pt idx="20737">
                  <c:v>213</c:v>
                </c:pt>
                <c:pt idx="20738">
                  <c:v>195</c:v>
                </c:pt>
                <c:pt idx="20739">
                  <c:v>199</c:v>
                </c:pt>
                <c:pt idx="20740">
                  <c:v>212</c:v>
                </c:pt>
                <c:pt idx="20741">
                  <c:v>207</c:v>
                </c:pt>
                <c:pt idx="20742">
                  <c:v>219</c:v>
                </c:pt>
                <c:pt idx="20743">
                  <c:v>206</c:v>
                </c:pt>
                <c:pt idx="20744">
                  <c:v>220</c:v>
                </c:pt>
                <c:pt idx="20745">
                  <c:v>217</c:v>
                </c:pt>
                <c:pt idx="20746">
                  <c:v>222</c:v>
                </c:pt>
                <c:pt idx="20747">
                  <c:v>224</c:v>
                </c:pt>
                <c:pt idx="20748">
                  <c:v>231</c:v>
                </c:pt>
                <c:pt idx="20749">
                  <c:v>231</c:v>
                </c:pt>
                <c:pt idx="20750">
                  <c:v>228</c:v>
                </c:pt>
                <c:pt idx="20751">
                  <c:v>229</c:v>
                </c:pt>
                <c:pt idx="20752">
                  <c:v>232</c:v>
                </c:pt>
                <c:pt idx="20753">
                  <c:v>227</c:v>
                </c:pt>
                <c:pt idx="20754">
                  <c:v>230</c:v>
                </c:pt>
                <c:pt idx="20755">
                  <c:v>219</c:v>
                </c:pt>
                <c:pt idx="20756">
                  <c:v>229</c:v>
                </c:pt>
                <c:pt idx="20757">
                  <c:v>230</c:v>
                </c:pt>
                <c:pt idx="20758">
                  <c:v>229</c:v>
                </c:pt>
                <c:pt idx="20759">
                  <c:v>231</c:v>
                </c:pt>
                <c:pt idx="20760">
                  <c:v>228</c:v>
                </c:pt>
                <c:pt idx="20761">
                  <c:v>226</c:v>
                </c:pt>
                <c:pt idx="20762">
                  <c:v>235</c:v>
                </c:pt>
                <c:pt idx="20763">
                  <c:v>222</c:v>
                </c:pt>
                <c:pt idx="20764">
                  <c:v>221</c:v>
                </c:pt>
                <c:pt idx="20765">
                  <c:v>230</c:v>
                </c:pt>
                <c:pt idx="20766">
                  <c:v>223</c:v>
                </c:pt>
                <c:pt idx="20767">
                  <c:v>221</c:v>
                </c:pt>
                <c:pt idx="20768">
                  <c:v>222</c:v>
                </c:pt>
                <c:pt idx="20769">
                  <c:v>223</c:v>
                </c:pt>
                <c:pt idx="20770">
                  <c:v>224</c:v>
                </c:pt>
                <c:pt idx="20771">
                  <c:v>224</c:v>
                </c:pt>
                <c:pt idx="20772">
                  <c:v>222</c:v>
                </c:pt>
                <c:pt idx="20773">
                  <c:v>221</c:v>
                </c:pt>
                <c:pt idx="20774">
                  <c:v>210</c:v>
                </c:pt>
                <c:pt idx="20775">
                  <c:v>210</c:v>
                </c:pt>
                <c:pt idx="20776">
                  <c:v>217</c:v>
                </c:pt>
                <c:pt idx="20777">
                  <c:v>215</c:v>
                </c:pt>
                <c:pt idx="20778">
                  <c:v>221</c:v>
                </c:pt>
                <c:pt idx="20779">
                  <c:v>214</c:v>
                </c:pt>
                <c:pt idx="20780">
                  <c:v>222</c:v>
                </c:pt>
                <c:pt idx="20781">
                  <c:v>215</c:v>
                </c:pt>
                <c:pt idx="20782">
                  <c:v>225</c:v>
                </c:pt>
                <c:pt idx="20783">
                  <c:v>218</c:v>
                </c:pt>
                <c:pt idx="20784">
                  <c:v>228</c:v>
                </c:pt>
                <c:pt idx="20785">
                  <c:v>223</c:v>
                </c:pt>
                <c:pt idx="20786">
                  <c:v>230</c:v>
                </c:pt>
                <c:pt idx="20787">
                  <c:v>209</c:v>
                </c:pt>
                <c:pt idx="20788">
                  <c:v>222</c:v>
                </c:pt>
                <c:pt idx="20789">
                  <c:v>223</c:v>
                </c:pt>
                <c:pt idx="20790">
                  <c:v>225</c:v>
                </c:pt>
                <c:pt idx="20791">
                  <c:v>222</c:v>
                </c:pt>
                <c:pt idx="20792">
                  <c:v>227</c:v>
                </c:pt>
                <c:pt idx="20793">
                  <c:v>235</c:v>
                </c:pt>
                <c:pt idx="20794">
                  <c:v>237</c:v>
                </c:pt>
                <c:pt idx="20795">
                  <c:v>236</c:v>
                </c:pt>
                <c:pt idx="20796">
                  <c:v>233</c:v>
                </c:pt>
                <c:pt idx="20797">
                  <c:v>235</c:v>
                </c:pt>
                <c:pt idx="20798">
                  <c:v>215</c:v>
                </c:pt>
                <c:pt idx="20799">
                  <c:v>224</c:v>
                </c:pt>
                <c:pt idx="20800">
                  <c:v>231</c:v>
                </c:pt>
                <c:pt idx="20801">
                  <c:v>228</c:v>
                </c:pt>
                <c:pt idx="20802">
                  <c:v>212</c:v>
                </c:pt>
                <c:pt idx="20803">
                  <c:v>216</c:v>
                </c:pt>
                <c:pt idx="20804">
                  <c:v>214</c:v>
                </c:pt>
                <c:pt idx="20805">
                  <c:v>220</c:v>
                </c:pt>
                <c:pt idx="20806">
                  <c:v>222</c:v>
                </c:pt>
                <c:pt idx="20807">
                  <c:v>233</c:v>
                </c:pt>
                <c:pt idx="20808">
                  <c:v>225</c:v>
                </c:pt>
                <c:pt idx="20809">
                  <c:v>222</c:v>
                </c:pt>
                <c:pt idx="20810">
                  <c:v>213</c:v>
                </c:pt>
                <c:pt idx="20811">
                  <c:v>216</c:v>
                </c:pt>
                <c:pt idx="20812">
                  <c:v>229</c:v>
                </c:pt>
                <c:pt idx="20813">
                  <c:v>215</c:v>
                </c:pt>
                <c:pt idx="20814">
                  <c:v>208</c:v>
                </c:pt>
                <c:pt idx="20815">
                  <c:v>212</c:v>
                </c:pt>
                <c:pt idx="20816">
                  <c:v>213</c:v>
                </c:pt>
                <c:pt idx="20817">
                  <c:v>213</c:v>
                </c:pt>
                <c:pt idx="20818">
                  <c:v>222</c:v>
                </c:pt>
                <c:pt idx="20819">
                  <c:v>217</c:v>
                </c:pt>
                <c:pt idx="20820">
                  <c:v>215</c:v>
                </c:pt>
                <c:pt idx="20821">
                  <c:v>224</c:v>
                </c:pt>
                <c:pt idx="20822">
                  <c:v>225</c:v>
                </c:pt>
                <c:pt idx="20823">
                  <c:v>216</c:v>
                </c:pt>
                <c:pt idx="20824">
                  <c:v>217</c:v>
                </c:pt>
                <c:pt idx="20825">
                  <c:v>217</c:v>
                </c:pt>
                <c:pt idx="20826">
                  <c:v>212</c:v>
                </c:pt>
                <c:pt idx="20827">
                  <c:v>219</c:v>
                </c:pt>
                <c:pt idx="20828">
                  <c:v>222</c:v>
                </c:pt>
                <c:pt idx="20829">
                  <c:v>217</c:v>
                </c:pt>
                <c:pt idx="20830">
                  <c:v>222</c:v>
                </c:pt>
                <c:pt idx="20831">
                  <c:v>226</c:v>
                </c:pt>
                <c:pt idx="20832">
                  <c:v>229</c:v>
                </c:pt>
                <c:pt idx="20833">
                  <c:v>213</c:v>
                </c:pt>
                <c:pt idx="20834">
                  <c:v>215</c:v>
                </c:pt>
                <c:pt idx="20835">
                  <c:v>223</c:v>
                </c:pt>
                <c:pt idx="20836">
                  <c:v>214</c:v>
                </c:pt>
                <c:pt idx="20837">
                  <c:v>207</c:v>
                </c:pt>
                <c:pt idx="20838">
                  <c:v>214</c:v>
                </c:pt>
                <c:pt idx="20839">
                  <c:v>215</c:v>
                </c:pt>
                <c:pt idx="20840">
                  <c:v>205</c:v>
                </c:pt>
                <c:pt idx="20841">
                  <c:v>211</c:v>
                </c:pt>
                <c:pt idx="20842">
                  <c:v>217</c:v>
                </c:pt>
                <c:pt idx="20843">
                  <c:v>216</c:v>
                </c:pt>
                <c:pt idx="20844">
                  <c:v>217</c:v>
                </c:pt>
                <c:pt idx="20845">
                  <c:v>212</c:v>
                </c:pt>
                <c:pt idx="20846">
                  <c:v>213</c:v>
                </c:pt>
                <c:pt idx="20847">
                  <c:v>215</c:v>
                </c:pt>
                <c:pt idx="20848">
                  <c:v>213</c:v>
                </c:pt>
                <c:pt idx="20849">
                  <c:v>209</c:v>
                </c:pt>
                <c:pt idx="20850">
                  <c:v>212</c:v>
                </c:pt>
                <c:pt idx="20851">
                  <c:v>204</c:v>
                </c:pt>
                <c:pt idx="20852">
                  <c:v>199</c:v>
                </c:pt>
                <c:pt idx="20853">
                  <c:v>214</c:v>
                </c:pt>
                <c:pt idx="20854">
                  <c:v>225</c:v>
                </c:pt>
                <c:pt idx="20855">
                  <c:v>224</c:v>
                </c:pt>
                <c:pt idx="20856">
                  <c:v>221</c:v>
                </c:pt>
                <c:pt idx="20857">
                  <c:v>202</c:v>
                </c:pt>
                <c:pt idx="20858">
                  <c:v>195</c:v>
                </c:pt>
                <c:pt idx="20859">
                  <c:v>201</c:v>
                </c:pt>
                <c:pt idx="20860">
                  <c:v>217</c:v>
                </c:pt>
                <c:pt idx="20861">
                  <c:v>214</c:v>
                </c:pt>
                <c:pt idx="20862">
                  <c:v>212</c:v>
                </c:pt>
                <c:pt idx="20863">
                  <c:v>208</c:v>
                </c:pt>
                <c:pt idx="20864">
                  <c:v>210</c:v>
                </c:pt>
                <c:pt idx="20865">
                  <c:v>221</c:v>
                </c:pt>
                <c:pt idx="20866">
                  <c:v>212</c:v>
                </c:pt>
                <c:pt idx="20867">
                  <c:v>212</c:v>
                </c:pt>
                <c:pt idx="20868">
                  <c:v>214</c:v>
                </c:pt>
                <c:pt idx="20869">
                  <c:v>211</c:v>
                </c:pt>
                <c:pt idx="20870">
                  <c:v>215</c:v>
                </c:pt>
                <c:pt idx="20871">
                  <c:v>214</c:v>
                </c:pt>
                <c:pt idx="20872">
                  <c:v>206</c:v>
                </c:pt>
                <c:pt idx="20873">
                  <c:v>205</c:v>
                </c:pt>
                <c:pt idx="20874">
                  <c:v>200</c:v>
                </c:pt>
                <c:pt idx="20875">
                  <c:v>205</c:v>
                </c:pt>
                <c:pt idx="20876">
                  <c:v>197</c:v>
                </c:pt>
                <c:pt idx="20877">
                  <c:v>198</c:v>
                </c:pt>
                <c:pt idx="20878">
                  <c:v>203</c:v>
                </c:pt>
                <c:pt idx="20879">
                  <c:v>214</c:v>
                </c:pt>
                <c:pt idx="20880">
                  <c:v>218</c:v>
                </c:pt>
                <c:pt idx="20881">
                  <c:v>203</c:v>
                </c:pt>
                <c:pt idx="20882">
                  <c:v>219</c:v>
                </c:pt>
                <c:pt idx="20883">
                  <c:v>211</c:v>
                </c:pt>
                <c:pt idx="20884">
                  <c:v>207</c:v>
                </c:pt>
                <c:pt idx="20885">
                  <c:v>213</c:v>
                </c:pt>
                <c:pt idx="20886">
                  <c:v>223</c:v>
                </c:pt>
                <c:pt idx="20887">
                  <c:v>229</c:v>
                </c:pt>
                <c:pt idx="20888">
                  <c:v>223</c:v>
                </c:pt>
                <c:pt idx="20889">
                  <c:v>224</c:v>
                </c:pt>
                <c:pt idx="20890">
                  <c:v>214</c:v>
                </c:pt>
                <c:pt idx="20891">
                  <c:v>223</c:v>
                </c:pt>
                <c:pt idx="20892">
                  <c:v>210</c:v>
                </c:pt>
                <c:pt idx="20893">
                  <c:v>212</c:v>
                </c:pt>
                <c:pt idx="20894">
                  <c:v>218</c:v>
                </c:pt>
                <c:pt idx="20895">
                  <c:v>205</c:v>
                </c:pt>
                <c:pt idx="20896">
                  <c:v>211</c:v>
                </c:pt>
                <c:pt idx="20897">
                  <c:v>216</c:v>
                </c:pt>
                <c:pt idx="20898">
                  <c:v>224</c:v>
                </c:pt>
                <c:pt idx="20899">
                  <c:v>209</c:v>
                </c:pt>
                <c:pt idx="20900">
                  <c:v>214</c:v>
                </c:pt>
                <c:pt idx="20901">
                  <c:v>212</c:v>
                </c:pt>
                <c:pt idx="20902">
                  <c:v>211</c:v>
                </c:pt>
                <c:pt idx="20903">
                  <c:v>211</c:v>
                </c:pt>
                <c:pt idx="20904">
                  <c:v>201</c:v>
                </c:pt>
                <c:pt idx="20905">
                  <c:v>208</c:v>
                </c:pt>
                <c:pt idx="20906">
                  <c:v>224</c:v>
                </c:pt>
                <c:pt idx="20907">
                  <c:v>226</c:v>
                </c:pt>
                <c:pt idx="20908">
                  <c:v>225</c:v>
                </c:pt>
                <c:pt idx="20909">
                  <c:v>221</c:v>
                </c:pt>
                <c:pt idx="20910">
                  <c:v>224</c:v>
                </c:pt>
                <c:pt idx="20911">
                  <c:v>210</c:v>
                </c:pt>
                <c:pt idx="20912">
                  <c:v>212</c:v>
                </c:pt>
                <c:pt idx="20913">
                  <c:v>221</c:v>
                </c:pt>
                <c:pt idx="20914">
                  <c:v>213</c:v>
                </c:pt>
                <c:pt idx="20915">
                  <c:v>215</c:v>
                </c:pt>
                <c:pt idx="20916">
                  <c:v>209</c:v>
                </c:pt>
                <c:pt idx="20917">
                  <c:v>215</c:v>
                </c:pt>
                <c:pt idx="20918">
                  <c:v>222</c:v>
                </c:pt>
                <c:pt idx="20919">
                  <c:v>222</c:v>
                </c:pt>
                <c:pt idx="20920">
                  <c:v>216</c:v>
                </c:pt>
                <c:pt idx="20921">
                  <c:v>204</c:v>
                </c:pt>
                <c:pt idx="20922">
                  <c:v>222</c:v>
                </c:pt>
                <c:pt idx="20923">
                  <c:v>221</c:v>
                </c:pt>
                <c:pt idx="20924">
                  <c:v>208</c:v>
                </c:pt>
                <c:pt idx="20925">
                  <c:v>211</c:v>
                </c:pt>
                <c:pt idx="20926">
                  <c:v>210</c:v>
                </c:pt>
                <c:pt idx="20927">
                  <c:v>216</c:v>
                </c:pt>
                <c:pt idx="20928">
                  <c:v>203</c:v>
                </c:pt>
                <c:pt idx="20929">
                  <c:v>206</c:v>
                </c:pt>
                <c:pt idx="20930">
                  <c:v>209</c:v>
                </c:pt>
                <c:pt idx="20931">
                  <c:v>217</c:v>
                </c:pt>
                <c:pt idx="20932">
                  <c:v>222</c:v>
                </c:pt>
                <c:pt idx="20933">
                  <c:v>216</c:v>
                </c:pt>
                <c:pt idx="20934">
                  <c:v>226</c:v>
                </c:pt>
                <c:pt idx="20935">
                  <c:v>226</c:v>
                </c:pt>
                <c:pt idx="20936">
                  <c:v>225</c:v>
                </c:pt>
                <c:pt idx="20937">
                  <c:v>212</c:v>
                </c:pt>
                <c:pt idx="20938">
                  <c:v>202</c:v>
                </c:pt>
                <c:pt idx="20939">
                  <c:v>224</c:v>
                </c:pt>
                <c:pt idx="20940">
                  <c:v>219</c:v>
                </c:pt>
                <c:pt idx="20941">
                  <c:v>239</c:v>
                </c:pt>
                <c:pt idx="20942">
                  <c:v>229</c:v>
                </c:pt>
                <c:pt idx="20943">
                  <c:v>230</c:v>
                </c:pt>
                <c:pt idx="20944">
                  <c:v>222</c:v>
                </c:pt>
                <c:pt idx="20945">
                  <c:v>223</c:v>
                </c:pt>
                <c:pt idx="20946">
                  <c:v>229</c:v>
                </c:pt>
                <c:pt idx="20947">
                  <c:v>217</c:v>
                </c:pt>
                <c:pt idx="20948">
                  <c:v>219</c:v>
                </c:pt>
                <c:pt idx="20949">
                  <c:v>223</c:v>
                </c:pt>
                <c:pt idx="20950">
                  <c:v>223</c:v>
                </c:pt>
                <c:pt idx="20951">
                  <c:v>225</c:v>
                </c:pt>
                <c:pt idx="20952">
                  <c:v>221</c:v>
                </c:pt>
                <c:pt idx="20953">
                  <c:v>220</c:v>
                </c:pt>
                <c:pt idx="20954">
                  <c:v>231</c:v>
                </c:pt>
                <c:pt idx="20955">
                  <c:v>213</c:v>
                </c:pt>
                <c:pt idx="20956">
                  <c:v>217</c:v>
                </c:pt>
                <c:pt idx="20957">
                  <c:v>224</c:v>
                </c:pt>
                <c:pt idx="20958">
                  <c:v>231</c:v>
                </c:pt>
                <c:pt idx="20959">
                  <c:v>220</c:v>
                </c:pt>
                <c:pt idx="20960">
                  <c:v>234</c:v>
                </c:pt>
                <c:pt idx="20961">
                  <c:v>232</c:v>
                </c:pt>
                <c:pt idx="20962">
                  <c:v>225</c:v>
                </c:pt>
                <c:pt idx="20963">
                  <c:v>216</c:v>
                </c:pt>
                <c:pt idx="20964">
                  <c:v>237</c:v>
                </c:pt>
                <c:pt idx="20965">
                  <c:v>226</c:v>
                </c:pt>
                <c:pt idx="20966">
                  <c:v>219</c:v>
                </c:pt>
                <c:pt idx="20967">
                  <c:v>215</c:v>
                </c:pt>
                <c:pt idx="20968">
                  <c:v>222</c:v>
                </c:pt>
                <c:pt idx="20969">
                  <c:v>228</c:v>
                </c:pt>
                <c:pt idx="20970">
                  <c:v>230</c:v>
                </c:pt>
                <c:pt idx="20971">
                  <c:v>235</c:v>
                </c:pt>
                <c:pt idx="20972">
                  <c:v>224</c:v>
                </c:pt>
                <c:pt idx="20973">
                  <c:v>242</c:v>
                </c:pt>
                <c:pt idx="20974">
                  <c:v>227</c:v>
                </c:pt>
                <c:pt idx="20975">
                  <c:v>229</c:v>
                </c:pt>
                <c:pt idx="20976">
                  <c:v>235</c:v>
                </c:pt>
                <c:pt idx="20977">
                  <c:v>234</c:v>
                </c:pt>
                <c:pt idx="20978">
                  <c:v>239</c:v>
                </c:pt>
                <c:pt idx="20979">
                  <c:v>240</c:v>
                </c:pt>
                <c:pt idx="20980">
                  <c:v>242</c:v>
                </c:pt>
                <c:pt idx="20981">
                  <c:v>240</c:v>
                </c:pt>
                <c:pt idx="20982">
                  <c:v>236</c:v>
                </c:pt>
                <c:pt idx="20983">
                  <c:v>244</c:v>
                </c:pt>
                <c:pt idx="20984">
                  <c:v>245</c:v>
                </c:pt>
                <c:pt idx="20985">
                  <c:v>246</c:v>
                </c:pt>
                <c:pt idx="20986">
                  <c:v>244</c:v>
                </c:pt>
                <c:pt idx="20987">
                  <c:v>243</c:v>
                </c:pt>
                <c:pt idx="20988">
                  <c:v>246</c:v>
                </c:pt>
                <c:pt idx="20989">
                  <c:v>252</c:v>
                </c:pt>
                <c:pt idx="20990">
                  <c:v>243</c:v>
                </c:pt>
                <c:pt idx="20991">
                  <c:v>238</c:v>
                </c:pt>
                <c:pt idx="20992">
                  <c:v>230</c:v>
                </c:pt>
                <c:pt idx="20993">
                  <c:v>235</c:v>
                </c:pt>
                <c:pt idx="20994">
                  <c:v>232</c:v>
                </c:pt>
                <c:pt idx="20995">
                  <c:v>242</c:v>
                </c:pt>
                <c:pt idx="20996">
                  <c:v>235</c:v>
                </c:pt>
                <c:pt idx="20997">
                  <c:v>232</c:v>
                </c:pt>
                <c:pt idx="20998">
                  <c:v>238</c:v>
                </c:pt>
                <c:pt idx="20999">
                  <c:v>238</c:v>
                </c:pt>
                <c:pt idx="21000">
                  <c:v>241</c:v>
                </c:pt>
                <c:pt idx="21001">
                  <c:v>237</c:v>
                </c:pt>
                <c:pt idx="21002">
                  <c:v>244</c:v>
                </c:pt>
                <c:pt idx="21003">
                  <c:v>239</c:v>
                </c:pt>
                <c:pt idx="21004">
                  <c:v>233</c:v>
                </c:pt>
                <c:pt idx="21005">
                  <c:v>248</c:v>
                </c:pt>
                <c:pt idx="21006">
                  <c:v>239</c:v>
                </c:pt>
                <c:pt idx="21007">
                  <c:v>238</c:v>
                </c:pt>
                <c:pt idx="21008">
                  <c:v>218</c:v>
                </c:pt>
                <c:pt idx="21009">
                  <c:v>232</c:v>
                </c:pt>
                <c:pt idx="21010">
                  <c:v>228</c:v>
                </c:pt>
                <c:pt idx="21011">
                  <c:v>228</c:v>
                </c:pt>
                <c:pt idx="21012">
                  <c:v>227</c:v>
                </c:pt>
                <c:pt idx="21013">
                  <c:v>225</c:v>
                </c:pt>
                <c:pt idx="21014">
                  <c:v>230</c:v>
                </c:pt>
                <c:pt idx="21015">
                  <c:v>225</c:v>
                </c:pt>
                <c:pt idx="21016">
                  <c:v>232</c:v>
                </c:pt>
                <c:pt idx="21017">
                  <c:v>238</c:v>
                </c:pt>
                <c:pt idx="21018">
                  <c:v>233</c:v>
                </c:pt>
                <c:pt idx="21019">
                  <c:v>229</c:v>
                </c:pt>
                <c:pt idx="21020">
                  <c:v>218</c:v>
                </c:pt>
                <c:pt idx="21021">
                  <c:v>219</c:v>
                </c:pt>
                <c:pt idx="21022">
                  <c:v>208</c:v>
                </c:pt>
                <c:pt idx="21023">
                  <c:v>206</c:v>
                </c:pt>
                <c:pt idx="21024">
                  <c:v>220</c:v>
                </c:pt>
                <c:pt idx="21025">
                  <c:v>213</c:v>
                </c:pt>
                <c:pt idx="21026">
                  <c:v>217</c:v>
                </c:pt>
                <c:pt idx="21027">
                  <c:v>223</c:v>
                </c:pt>
                <c:pt idx="21028">
                  <c:v>228</c:v>
                </c:pt>
                <c:pt idx="21029">
                  <c:v>221</c:v>
                </c:pt>
                <c:pt idx="21030">
                  <c:v>226</c:v>
                </c:pt>
                <c:pt idx="21031">
                  <c:v>229</c:v>
                </c:pt>
                <c:pt idx="21032">
                  <c:v>234</c:v>
                </c:pt>
                <c:pt idx="21033">
                  <c:v>233</c:v>
                </c:pt>
                <c:pt idx="21034">
                  <c:v>233</c:v>
                </c:pt>
                <c:pt idx="21035">
                  <c:v>223</c:v>
                </c:pt>
                <c:pt idx="21036">
                  <c:v>226</c:v>
                </c:pt>
                <c:pt idx="21037">
                  <c:v>228</c:v>
                </c:pt>
                <c:pt idx="21038">
                  <c:v>221</c:v>
                </c:pt>
                <c:pt idx="21039">
                  <c:v>226</c:v>
                </c:pt>
                <c:pt idx="21040">
                  <c:v>219</c:v>
                </c:pt>
                <c:pt idx="21041">
                  <c:v>227</c:v>
                </c:pt>
                <c:pt idx="21042">
                  <c:v>227</c:v>
                </c:pt>
                <c:pt idx="21043">
                  <c:v>231</c:v>
                </c:pt>
                <c:pt idx="21044">
                  <c:v>226</c:v>
                </c:pt>
                <c:pt idx="21045">
                  <c:v>227</c:v>
                </c:pt>
                <c:pt idx="21046">
                  <c:v>231</c:v>
                </c:pt>
                <c:pt idx="21047">
                  <c:v>223</c:v>
                </c:pt>
                <c:pt idx="21048">
                  <c:v>230</c:v>
                </c:pt>
                <c:pt idx="21049">
                  <c:v>225</c:v>
                </c:pt>
                <c:pt idx="21050">
                  <c:v>212</c:v>
                </c:pt>
                <c:pt idx="21051">
                  <c:v>223</c:v>
                </c:pt>
                <c:pt idx="21052">
                  <c:v>226</c:v>
                </c:pt>
                <c:pt idx="21053">
                  <c:v>231</c:v>
                </c:pt>
                <c:pt idx="21054">
                  <c:v>220</c:v>
                </c:pt>
                <c:pt idx="21055">
                  <c:v>220</c:v>
                </c:pt>
                <c:pt idx="21056">
                  <c:v>230</c:v>
                </c:pt>
                <c:pt idx="21057">
                  <c:v>221</c:v>
                </c:pt>
                <c:pt idx="21058">
                  <c:v>234</c:v>
                </c:pt>
                <c:pt idx="21059">
                  <c:v>225</c:v>
                </c:pt>
                <c:pt idx="21060">
                  <c:v>226</c:v>
                </c:pt>
                <c:pt idx="21061">
                  <c:v>222</c:v>
                </c:pt>
                <c:pt idx="21062">
                  <c:v>231</c:v>
                </c:pt>
                <c:pt idx="21063">
                  <c:v>226</c:v>
                </c:pt>
                <c:pt idx="21064">
                  <c:v>229</c:v>
                </c:pt>
                <c:pt idx="21065">
                  <c:v>224</c:v>
                </c:pt>
                <c:pt idx="21066">
                  <c:v>225</c:v>
                </c:pt>
                <c:pt idx="21067">
                  <c:v>233</c:v>
                </c:pt>
                <c:pt idx="21068">
                  <c:v>237</c:v>
                </c:pt>
                <c:pt idx="21069">
                  <c:v>225</c:v>
                </c:pt>
                <c:pt idx="21070">
                  <c:v>226</c:v>
                </c:pt>
                <c:pt idx="21071">
                  <c:v>213</c:v>
                </c:pt>
                <c:pt idx="21072">
                  <c:v>217</c:v>
                </c:pt>
                <c:pt idx="21073">
                  <c:v>224</c:v>
                </c:pt>
                <c:pt idx="21074">
                  <c:v>226</c:v>
                </c:pt>
                <c:pt idx="21075">
                  <c:v>233</c:v>
                </c:pt>
                <c:pt idx="21076">
                  <c:v>225</c:v>
                </c:pt>
                <c:pt idx="21077">
                  <c:v>213</c:v>
                </c:pt>
                <c:pt idx="21078">
                  <c:v>211</c:v>
                </c:pt>
                <c:pt idx="21079">
                  <c:v>223</c:v>
                </c:pt>
                <c:pt idx="21080">
                  <c:v>219</c:v>
                </c:pt>
                <c:pt idx="21081">
                  <c:v>216</c:v>
                </c:pt>
                <c:pt idx="21082">
                  <c:v>223</c:v>
                </c:pt>
                <c:pt idx="21083">
                  <c:v>199</c:v>
                </c:pt>
                <c:pt idx="21084">
                  <c:v>208</c:v>
                </c:pt>
                <c:pt idx="21085">
                  <c:v>201</c:v>
                </c:pt>
                <c:pt idx="21086">
                  <c:v>205</c:v>
                </c:pt>
                <c:pt idx="21087">
                  <c:v>213</c:v>
                </c:pt>
                <c:pt idx="21088">
                  <c:v>207</c:v>
                </c:pt>
                <c:pt idx="21089">
                  <c:v>205</c:v>
                </c:pt>
                <c:pt idx="21090">
                  <c:v>211</c:v>
                </c:pt>
                <c:pt idx="21091">
                  <c:v>208</c:v>
                </c:pt>
                <c:pt idx="21092">
                  <c:v>202</c:v>
                </c:pt>
                <c:pt idx="21093">
                  <c:v>210</c:v>
                </c:pt>
                <c:pt idx="21094">
                  <c:v>191</c:v>
                </c:pt>
                <c:pt idx="21095">
                  <c:v>207</c:v>
                </c:pt>
                <c:pt idx="21096">
                  <c:v>211</c:v>
                </c:pt>
                <c:pt idx="21097">
                  <c:v>197</c:v>
                </c:pt>
                <c:pt idx="21098">
                  <c:v>198</c:v>
                </c:pt>
                <c:pt idx="21099">
                  <c:v>213</c:v>
                </c:pt>
                <c:pt idx="21100">
                  <c:v>200</c:v>
                </c:pt>
                <c:pt idx="21101">
                  <c:v>205</c:v>
                </c:pt>
                <c:pt idx="21102">
                  <c:v>204</c:v>
                </c:pt>
                <c:pt idx="21103">
                  <c:v>197</c:v>
                </c:pt>
                <c:pt idx="21104">
                  <c:v>195</c:v>
                </c:pt>
                <c:pt idx="21105">
                  <c:v>192</c:v>
                </c:pt>
                <c:pt idx="21106">
                  <c:v>188</c:v>
                </c:pt>
                <c:pt idx="21107">
                  <c:v>188</c:v>
                </c:pt>
                <c:pt idx="21108">
                  <c:v>190</c:v>
                </c:pt>
                <c:pt idx="21109">
                  <c:v>193</c:v>
                </c:pt>
                <c:pt idx="21110">
                  <c:v>206</c:v>
                </c:pt>
                <c:pt idx="21111">
                  <c:v>192</c:v>
                </c:pt>
                <c:pt idx="21112">
                  <c:v>200</c:v>
                </c:pt>
                <c:pt idx="21113">
                  <c:v>199</c:v>
                </c:pt>
                <c:pt idx="21114">
                  <c:v>203</c:v>
                </c:pt>
                <c:pt idx="21115">
                  <c:v>193</c:v>
                </c:pt>
                <c:pt idx="21116">
                  <c:v>206</c:v>
                </c:pt>
                <c:pt idx="21117">
                  <c:v>205</c:v>
                </c:pt>
                <c:pt idx="21118">
                  <c:v>206</c:v>
                </c:pt>
                <c:pt idx="21119">
                  <c:v>201</c:v>
                </c:pt>
                <c:pt idx="21120">
                  <c:v>208</c:v>
                </c:pt>
                <c:pt idx="21121">
                  <c:v>207</c:v>
                </c:pt>
                <c:pt idx="21122">
                  <c:v>199</c:v>
                </c:pt>
                <c:pt idx="21123">
                  <c:v>203</c:v>
                </c:pt>
                <c:pt idx="21124">
                  <c:v>216</c:v>
                </c:pt>
                <c:pt idx="21125">
                  <c:v>210</c:v>
                </c:pt>
                <c:pt idx="21126">
                  <c:v>214</c:v>
                </c:pt>
                <c:pt idx="21127">
                  <c:v>215</c:v>
                </c:pt>
                <c:pt idx="21128">
                  <c:v>205</c:v>
                </c:pt>
                <c:pt idx="21129">
                  <c:v>225</c:v>
                </c:pt>
                <c:pt idx="21130">
                  <c:v>229</c:v>
                </c:pt>
                <c:pt idx="21131">
                  <c:v>227</c:v>
                </c:pt>
                <c:pt idx="21132">
                  <c:v>214</c:v>
                </c:pt>
                <c:pt idx="21133">
                  <c:v>220</c:v>
                </c:pt>
                <c:pt idx="21134">
                  <c:v>212</c:v>
                </c:pt>
                <c:pt idx="21135">
                  <c:v>209</c:v>
                </c:pt>
                <c:pt idx="21136">
                  <c:v>213</c:v>
                </c:pt>
                <c:pt idx="21137">
                  <c:v>215</c:v>
                </c:pt>
                <c:pt idx="21138">
                  <c:v>212</c:v>
                </c:pt>
                <c:pt idx="21139">
                  <c:v>212</c:v>
                </c:pt>
                <c:pt idx="21140">
                  <c:v>218</c:v>
                </c:pt>
                <c:pt idx="21141">
                  <c:v>215</c:v>
                </c:pt>
                <c:pt idx="21142">
                  <c:v>217</c:v>
                </c:pt>
                <c:pt idx="21143">
                  <c:v>219</c:v>
                </c:pt>
                <c:pt idx="21144">
                  <c:v>221</c:v>
                </c:pt>
                <c:pt idx="21145">
                  <c:v>206</c:v>
                </c:pt>
                <c:pt idx="21146">
                  <c:v>212</c:v>
                </c:pt>
                <c:pt idx="21147">
                  <c:v>216</c:v>
                </c:pt>
                <c:pt idx="21148">
                  <c:v>211</c:v>
                </c:pt>
                <c:pt idx="21149">
                  <c:v>209</c:v>
                </c:pt>
                <c:pt idx="21150">
                  <c:v>215</c:v>
                </c:pt>
                <c:pt idx="21151">
                  <c:v>209</c:v>
                </c:pt>
                <c:pt idx="21152">
                  <c:v>209</c:v>
                </c:pt>
                <c:pt idx="21153">
                  <c:v>218</c:v>
                </c:pt>
                <c:pt idx="21154">
                  <c:v>229</c:v>
                </c:pt>
                <c:pt idx="21155">
                  <c:v>211</c:v>
                </c:pt>
                <c:pt idx="21156">
                  <c:v>232</c:v>
                </c:pt>
                <c:pt idx="21157">
                  <c:v>229</c:v>
                </c:pt>
                <c:pt idx="21158">
                  <c:v>231</c:v>
                </c:pt>
                <c:pt idx="21159">
                  <c:v>221</c:v>
                </c:pt>
                <c:pt idx="21160">
                  <c:v>240</c:v>
                </c:pt>
                <c:pt idx="21161">
                  <c:v>235</c:v>
                </c:pt>
                <c:pt idx="21162">
                  <c:v>234</c:v>
                </c:pt>
                <c:pt idx="21163">
                  <c:v>218</c:v>
                </c:pt>
                <c:pt idx="21164">
                  <c:v>220</c:v>
                </c:pt>
                <c:pt idx="21165">
                  <c:v>215</c:v>
                </c:pt>
                <c:pt idx="21166">
                  <c:v>216</c:v>
                </c:pt>
                <c:pt idx="21167">
                  <c:v>222</c:v>
                </c:pt>
                <c:pt idx="21168">
                  <c:v>215</c:v>
                </c:pt>
                <c:pt idx="21169">
                  <c:v>220</c:v>
                </c:pt>
                <c:pt idx="21170">
                  <c:v>225</c:v>
                </c:pt>
                <c:pt idx="21171">
                  <c:v>224</c:v>
                </c:pt>
                <c:pt idx="21172">
                  <c:v>226</c:v>
                </c:pt>
                <c:pt idx="21173">
                  <c:v>233</c:v>
                </c:pt>
                <c:pt idx="21174">
                  <c:v>238</c:v>
                </c:pt>
                <c:pt idx="21175">
                  <c:v>235</c:v>
                </c:pt>
                <c:pt idx="21176">
                  <c:v>219</c:v>
                </c:pt>
                <c:pt idx="21177">
                  <c:v>224</c:v>
                </c:pt>
                <c:pt idx="21178">
                  <c:v>222</c:v>
                </c:pt>
                <c:pt idx="21179">
                  <c:v>225</c:v>
                </c:pt>
                <c:pt idx="21180">
                  <c:v>216</c:v>
                </c:pt>
                <c:pt idx="21181">
                  <c:v>216</c:v>
                </c:pt>
                <c:pt idx="21182">
                  <c:v>214</c:v>
                </c:pt>
                <c:pt idx="21183">
                  <c:v>229</c:v>
                </c:pt>
                <c:pt idx="21184">
                  <c:v>229</c:v>
                </c:pt>
                <c:pt idx="21185">
                  <c:v>223</c:v>
                </c:pt>
                <c:pt idx="21186">
                  <c:v>223</c:v>
                </c:pt>
                <c:pt idx="21187">
                  <c:v>204</c:v>
                </c:pt>
                <c:pt idx="21188">
                  <c:v>209</c:v>
                </c:pt>
                <c:pt idx="21189">
                  <c:v>211</c:v>
                </c:pt>
                <c:pt idx="21190">
                  <c:v>213</c:v>
                </c:pt>
                <c:pt idx="21191">
                  <c:v>207</c:v>
                </c:pt>
                <c:pt idx="21192">
                  <c:v>212</c:v>
                </c:pt>
                <c:pt idx="21193">
                  <c:v>220</c:v>
                </c:pt>
                <c:pt idx="21194">
                  <c:v>210</c:v>
                </c:pt>
                <c:pt idx="21195">
                  <c:v>212</c:v>
                </c:pt>
                <c:pt idx="21196">
                  <c:v>212</c:v>
                </c:pt>
                <c:pt idx="21197">
                  <c:v>224</c:v>
                </c:pt>
                <c:pt idx="21198">
                  <c:v>210</c:v>
                </c:pt>
                <c:pt idx="21199">
                  <c:v>213</c:v>
                </c:pt>
                <c:pt idx="21200">
                  <c:v>215</c:v>
                </c:pt>
                <c:pt idx="21201">
                  <c:v>223</c:v>
                </c:pt>
                <c:pt idx="21202">
                  <c:v>223</c:v>
                </c:pt>
                <c:pt idx="21203">
                  <c:v>225</c:v>
                </c:pt>
                <c:pt idx="21204">
                  <c:v>225</c:v>
                </c:pt>
                <c:pt idx="21205">
                  <c:v>220</c:v>
                </c:pt>
                <c:pt idx="21206">
                  <c:v>227</c:v>
                </c:pt>
                <c:pt idx="21207">
                  <c:v>225</c:v>
                </c:pt>
                <c:pt idx="21208">
                  <c:v>215</c:v>
                </c:pt>
                <c:pt idx="21209">
                  <c:v>229</c:v>
                </c:pt>
                <c:pt idx="21210">
                  <c:v>224</c:v>
                </c:pt>
                <c:pt idx="21211">
                  <c:v>216</c:v>
                </c:pt>
                <c:pt idx="21212">
                  <c:v>222</c:v>
                </c:pt>
                <c:pt idx="21213">
                  <c:v>223</c:v>
                </c:pt>
                <c:pt idx="21214">
                  <c:v>238</c:v>
                </c:pt>
                <c:pt idx="21215">
                  <c:v>211</c:v>
                </c:pt>
                <c:pt idx="21216">
                  <c:v>217</c:v>
                </c:pt>
                <c:pt idx="21217">
                  <c:v>226</c:v>
                </c:pt>
                <c:pt idx="21218">
                  <c:v>214</c:v>
                </c:pt>
                <c:pt idx="21219">
                  <c:v>214</c:v>
                </c:pt>
                <c:pt idx="21220">
                  <c:v>213</c:v>
                </c:pt>
                <c:pt idx="21221">
                  <c:v>217</c:v>
                </c:pt>
                <c:pt idx="21222">
                  <c:v>213</c:v>
                </c:pt>
                <c:pt idx="21223">
                  <c:v>213</c:v>
                </c:pt>
                <c:pt idx="21224">
                  <c:v>218</c:v>
                </c:pt>
                <c:pt idx="21225">
                  <c:v>215</c:v>
                </c:pt>
                <c:pt idx="21226">
                  <c:v>220</c:v>
                </c:pt>
                <c:pt idx="21227">
                  <c:v>220</c:v>
                </c:pt>
                <c:pt idx="21228">
                  <c:v>215</c:v>
                </c:pt>
                <c:pt idx="21229">
                  <c:v>218</c:v>
                </c:pt>
                <c:pt idx="21230">
                  <c:v>222</c:v>
                </c:pt>
                <c:pt idx="21231">
                  <c:v>228</c:v>
                </c:pt>
                <c:pt idx="21232">
                  <c:v>223</c:v>
                </c:pt>
                <c:pt idx="21233">
                  <c:v>224</c:v>
                </c:pt>
                <c:pt idx="21234">
                  <c:v>217</c:v>
                </c:pt>
                <c:pt idx="21235">
                  <c:v>221</c:v>
                </c:pt>
                <c:pt idx="21236">
                  <c:v>213</c:v>
                </c:pt>
                <c:pt idx="21237">
                  <c:v>221</c:v>
                </c:pt>
                <c:pt idx="21238">
                  <c:v>223</c:v>
                </c:pt>
                <c:pt idx="21239">
                  <c:v>234</c:v>
                </c:pt>
                <c:pt idx="21240">
                  <c:v>229</c:v>
                </c:pt>
                <c:pt idx="21241">
                  <c:v>226</c:v>
                </c:pt>
                <c:pt idx="21242">
                  <c:v>204</c:v>
                </c:pt>
                <c:pt idx="21243">
                  <c:v>220</c:v>
                </c:pt>
                <c:pt idx="21244">
                  <c:v>213</c:v>
                </c:pt>
                <c:pt idx="21245">
                  <c:v>217</c:v>
                </c:pt>
                <c:pt idx="21246">
                  <c:v>212</c:v>
                </c:pt>
                <c:pt idx="21247">
                  <c:v>221</c:v>
                </c:pt>
                <c:pt idx="21248">
                  <c:v>213</c:v>
                </c:pt>
                <c:pt idx="21249">
                  <c:v>211</c:v>
                </c:pt>
                <c:pt idx="21250">
                  <c:v>215</c:v>
                </c:pt>
                <c:pt idx="21251">
                  <c:v>228</c:v>
                </c:pt>
                <c:pt idx="21252">
                  <c:v>219</c:v>
                </c:pt>
                <c:pt idx="21253">
                  <c:v>224</c:v>
                </c:pt>
                <c:pt idx="21254">
                  <c:v>204</c:v>
                </c:pt>
                <c:pt idx="21255">
                  <c:v>208</c:v>
                </c:pt>
                <c:pt idx="21256">
                  <c:v>212</c:v>
                </c:pt>
                <c:pt idx="21257">
                  <c:v>199</c:v>
                </c:pt>
                <c:pt idx="21258">
                  <c:v>219</c:v>
                </c:pt>
                <c:pt idx="21259">
                  <c:v>206</c:v>
                </c:pt>
                <c:pt idx="21260">
                  <c:v>218</c:v>
                </c:pt>
                <c:pt idx="21261">
                  <c:v>213</c:v>
                </c:pt>
                <c:pt idx="21262">
                  <c:v>216</c:v>
                </c:pt>
                <c:pt idx="21263">
                  <c:v>224</c:v>
                </c:pt>
                <c:pt idx="21264">
                  <c:v>223</c:v>
                </c:pt>
                <c:pt idx="21265">
                  <c:v>225</c:v>
                </c:pt>
                <c:pt idx="21266">
                  <c:v>224</c:v>
                </c:pt>
                <c:pt idx="21267">
                  <c:v>220</c:v>
                </c:pt>
                <c:pt idx="21268">
                  <c:v>214</c:v>
                </c:pt>
                <c:pt idx="21269">
                  <c:v>209</c:v>
                </c:pt>
                <c:pt idx="21270">
                  <c:v>203</c:v>
                </c:pt>
                <c:pt idx="21271">
                  <c:v>221</c:v>
                </c:pt>
                <c:pt idx="21272">
                  <c:v>215</c:v>
                </c:pt>
                <c:pt idx="21273">
                  <c:v>219</c:v>
                </c:pt>
                <c:pt idx="21274">
                  <c:v>221</c:v>
                </c:pt>
                <c:pt idx="21275">
                  <c:v>203</c:v>
                </c:pt>
                <c:pt idx="21276">
                  <c:v>209</c:v>
                </c:pt>
                <c:pt idx="21277">
                  <c:v>212</c:v>
                </c:pt>
                <c:pt idx="21278">
                  <c:v>214</c:v>
                </c:pt>
                <c:pt idx="21279">
                  <c:v>211</c:v>
                </c:pt>
                <c:pt idx="21280">
                  <c:v>217</c:v>
                </c:pt>
                <c:pt idx="21281">
                  <c:v>206</c:v>
                </c:pt>
                <c:pt idx="21282">
                  <c:v>210</c:v>
                </c:pt>
                <c:pt idx="21283">
                  <c:v>209</c:v>
                </c:pt>
                <c:pt idx="21284">
                  <c:v>196</c:v>
                </c:pt>
                <c:pt idx="21285">
                  <c:v>211</c:v>
                </c:pt>
                <c:pt idx="21286">
                  <c:v>202</c:v>
                </c:pt>
                <c:pt idx="21287">
                  <c:v>205</c:v>
                </c:pt>
                <c:pt idx="21288">
                  <c:v>208</c:v>
                </c:pt>
                <c:pt idx="21289">
                  <c:v>197</c:v>
                </c:pt>
                <c:pt idx="21290">
                  <c:v>198</c:v>
                </c:pt>
                <c:pt idx="21291">
                  <c:v>209</c:v>
                </c:pt>
                <c:pt idx="21292">
                  <c:v>212</c:v>
                </c:pt>
                <c:pt idx="21293">
                  <c:v>219</c:v>
                </c:pt>
                <c:pt idx="21294">
                  <c:v>217</c:v>
                </c:pt>
                <c:pt idx="21295">
                  <c:v>212</c:v>
                </c:pt>
                <c:pt idx="21296">
                  <c:v>210</c:v>
                </c:pt>
                <c:pt idx="21297">
                  <c:v>212</c:v>
                </c:pt>
                <c:pt idx="21298">
                  <c:v>202</c:v>
                </c:pt>
                <c:pt idx="21299">
                  <c:v>214</c:v>
                </c:pt>
                <c:pt idx="21300">
                  <c:v>228</c:v>
                </c:pt>
                <c:pt idx="21301">
                  <c:v>225</c:v>
                </c:pt>
                <c:pt idx="21302">
                  <c:v>239</c:v>
                </c:pt>
                <c:pt idx="21303">
                  <c:v>237</c:v>
                </c:pt>
                <c:pt idx="21304">
                  <c:v>223</c:v>
                </c:pt>
                <c:pt idx="21305">
                  <c:v>234</c:v>
                </c:pt>
                <c:pt idx="21306">
                  <c:v>225</c:v>
                </c:pt>
                <c:pt idx="21307">
                  <c:v>225</c:v>
                </c:pt>
                <c:pt idx="21308">
                  <c:v>215</c:v>
                </c:pt>
                <c:pt idx="21309">
                  <c:v>214</c:v>
                </c:pt>
                <c:pt idx="21310">
                  <c:v>201</c:v>
                </c:pt>
                <c:pt idx="21311">
                  <c:v>216</c:v>
                </c:pt>
                <c:pt idx="21312">
                  <c:v>210</c:v>
                </c:pt>
                <c:pt idx="21313">
                  <c:v>204</c:v>
                </c:pt>
                <c:pt idx="21314">
                  <c:v>204</c:v>
                </c:pt>
                <c:pt idx="21315">
                  <c:v>216</c:v>
                </c:pt>
                <c:pt idx="21316">
                  <c:v>199</c:v>
                </c:pt>
                <c:pt idx="21317">
                  <c:v>208</c:v>
                </c:pt>
                <c:pt idx="21318">
                  <c:v>205</c:v>
                </c:pt>
                <c:pt idx="21319">
                  <c:v>221</c:v>
                </c:pt>
                <c:pt idx="21320">
                  <c:v>224</c:v>
                </c:pt>
                <c:pt idx="21321">
                  <c:v>213</c:v>
                </c:pt>
                <c:pt idx="21322">
                  <c:v>202</c:v>
                </c:pt>
                <c:pt idx="21323">
                  <c:v>209</c:v>
                </c:pt>
                <c:pt idx="21324">
                  <c:v>204</c:v>
                </c:pt>
                <c:pt idx="21325">
                  <c:v>196</c:v>
                </c:pt>
                <c:pt idx="21326">
                  <c:v>213</c:v>
                </c:pt>
                <c:pt idx="21327">
                  <c:v>212</c:v>
                </c:pt>
                <c:pt idx="21328">
                  <c:v>217</c:v>
                </c:pt>
                <c:pt idx="21329">
                  <c:v>208</c:v>
                </c:pt>
                <c:pt idx="21330">
                  <c:v>205</c:v>
                </c:pt>
                <c:pt idx="21331">
                  <c:v>201</c:v>
                </c:pt>
                <c:pt idx="21332">
                  <c:v>218</c:v>
                </c:pt>
                <c:pt idx="21333">
                  <c:v>210</c:v>
                </c:pt>
                <c:pt idx="21334">
                  <c:v>217</c:v>
                </c:pt>
                <c:pt idx="21335">
                  <c:v>208</c:v>
                </c:pt>
                <c:pt idx="21336">
                  <c:v>216</c:v>
                </c:pt>
                <c:pt idx="21337">
                  <c:v>214</c:v>
                </c:pt>
                <c:pt idx="21338">
                  <c:v>214</c:v>
                </c:pt>
                <c:pt idx="21339">
                  <c:v>201</c:v>
                </c:pt>
                <c:pt idx="21340">
                  <c:v>204</c:v>
                </c:pt>
                <c:pt idx="21341">
                  <c:v>210</c:v>
                </c:pt>
                <c:pt idx="21342">
                  <c:v>199</c:v>
                </c:pt>
                <c:pt idx="21343">
                  <c:v>213</c:v>
                </c:pt>
                <c:pt idx="21344">
                  <c:v>206</c:v>
                </c:pt>
                <c:pt idx="21345">
                  <c:v>211</c:v>
                </c:pt>
                <c:pt idx="21346">
                  <c:v>212</c:v>
                </c:pt>
                <c:pt idx="21347">
                  <c:v>216</c:v>
                </c:pt>
                <c:pt idx="21348">
                  <c:v>211</c:v>
                </c:pt>
                <c:pt idx="21349">
                  <c:v>209</c:v>
                </c:pt>
                <c:pt idx="21350">
                  <c:v>210</c:v>
                </c:pt>
                <c:pt idx="21351">
                  <c:v>216</c:v>
                </c:pt>
                <c:pt idx="21352">
                  <c:v>212</c:v>
                </c:pt>
                <c:pt idx="21353">
                  <c:v>216</c:v>
                </c:pt>
                <c:pt idx="21354">
                  <c:v>211</c:v>
                </c:pt>
                <c:pt idx="21355">
                  <c:v>221</c:v>
                </c:pt>
                <c:pt idx="21356">
                  <c:v>221</c:v>
                </c:pt>
                <c:pt idx="21357">
                  <c:v>206</c:v>
                </c:pt>
                <c:pt idx="21358">
                  <c:v>217</c:v>
                </c:pt>
                <c:pt idx="21359">
                  <c:v>216</c:v>
                </c:pt>
                <c:pt idx="21360">
                  <c:v>215</c:v>
                </c:pt>
                <c:pt idx="21361">
                  <c:v>217</c:v>
                </c:pt>
                <c:pt idx="21362">
                  <c:v>197</c:v>
                </c:pt>
                <c:pt idx="21363">
                  <c:v>219</c:v>
                </c:pt>
                <c:pt idx="21364">
                  <c:v>216</c:v>
                </c:pt>
                <c:pt idx="21365">
                  <c:v>212</c:v>
                </c:pt>
                <c:pt idx="21366">
                  <c:v>214</c:v>
                </c:pt>
                <c:pt idx="21367">
                  <c:v>203</c:v>
                </c:pt>
                <c:pt idx="21368">
                  <c:v>200</c:v>
                </c:pt>
                <c:pt idx="21369">
                  <c:v>203</c:v>
                </c:pt>
                <c:pt idx="21370">
                  <c:v>201</c:v>
                </c:pt>
                <c:pt idx="21371">
                  <c:v>209</c:v>
                </c:pt>
                <c:pt idx="21372">
                  <c:v>223</c:v>
                </c:pt>
                <c:pt idx="21373">
                  <c:v>223</c:v>
                </c:pt>
                <c:pt idx="21374">
                  <c:v>221</c:v>
                </c:pt>
                <c:pt idx="21375">
                  <c:v>222</c:v>
                </c:pt>
                <c:pt idx="21376">
                  <c:v>225</c:v>
                </c:pt>
                <c:pt idx="21377">
                  <c:v>226</c:v>
                </c:pt>
                <c:pt idx="21378">
                  <c:v>221</c:v>
                </c:pt>
                <c:pt idx="21379">
                  <c:v>214</c:v>
                </c:pt>
                <c:pt idx="21380">
                  <c:v>222</c:v>
                </c:pt>
                <c:pt idx="21381">
                  <c:v>232</c:v>
                </c:pt>
                <c:pt idx="21382">
                  <c:v>237</c:v>
                </c:pt>
                <c:pt idx="21383">
                  <c:v>233</c:v>
                </c:pt>
                <c:pt idx="21384">
                  <c:v>233</c:v>
                </c:pt>
                <c:pt idx="21385">
                  <c:v>236</c:v>
                </c:pt>
                <c:pt idx="21386">
                  <c:v>234</c:v>
                </c:pt>
                <c:pt idx="21387">
                  <c:v>228</c:v>
                </c:pt>
                <c:pt idx="21388">
                  <c:v>220</c:v>
                </c:pt>
                <c:pt idx="21389">
                  <c:v>211</c:v>
                </c:pt>
                <c:pt idx="21390">
                  <c:v>233</c:v>
                </c:pt>
                <c:pt idx="21391">
                  <c:v>220</c:v>
                </c:pt>
                <c:pt idx="21392">
                  <c:v>211</c:v>
                </c:pt>
                <c:pt idx="21393">
                  <c:v>221</c:v>
                </c:pt>
                <c:pt idx="21394">
                  <c:v>214</c:v>
                </c:pt>
                <c:pt idx="21395">
                  <c:v>214</c:v>
                </c:pt>
                <c:pt idx="21396">
                  <c:v>209</c:v>
                </c:pt>
                <c:pt idx="21397">
                  <c:v>223</c:v>
                </c:pt>
                <c:pt idx="21398">
                  <c:v>220</c:v>
                </c:pt>
                <c:pt idx="21399">
                  <c:v>217</c:v>
                </c:pt>
                <c:pt idx="21400">
                  <c:v>221</c:v>
                </c:pt>
                <c:pt idx="21401">
                  <c:v>217</c:v>
                </c:pt>
                <c:pt idx="21402">
                  <c:v>228</c:v>
                </c:pt>
                <c:pt idx="21403">
                  <c:v>234</c:v>
                </c:pt>
                <c:pt idx="21404">
                  <c:v>238</c:v>
                </c:pt>
                <c:pt idx="21405">
                  <c:v>217</c:v>
                </c:pt>
                <c:pt idx="21406">
                  <c:v>229</c:v>
                </c:pt>
                <c:pt idx="21407">
                  <c:v>222</c:v>
                </c:pt>
                <c:pt idx="21408">
                  <c:v>228</c:v>
                </c:pt>
                <c:pt idx="21409">
                  <c:v>219</c:v>
                </c:pt>
                <c:pt idx="21410">
                  <c:v>208</c:v>
                </c:pt>
                <c:pt idx="21411">
                  <c:v>230</c:v>
                </c:pt>
                <c:pt idx="21412">
                  <c:v>237</c:v>
                </c:pt>
                <c:pt idx="21413">
                  <c:v>232</c:v>
                </c:pt>
                <c:pt idx="21414">
                  <c:v>228</c:v>
                </c:pt>
                <c:pt idx="21415">
                  <c:v>227</c:v>
                </c:pt>
                <c:pt idx="21416">
                  <c:v>214</c:v>
                </c:pt>
                <c:pt idx="21417">
                  <c:v>224</c:v>
                </c:pt>
                <c:pt idx="21418">
                  <c:v>231</c:v>
                </c:pt>
                <c:pt idx="21419">
                  <c:v>225</c:v>
                </c:pt>
                <c:pt idx="21420">
                  <c:v>224</c:v>
                </c:pt>
                <c:pt idx="21421">
                  <c:v>231</c:v>
                </c:pt>
                <c:pt idx="21422">
                  <c:v>235</c:v>
                </c:pt>
                <c:pt idx="21423">
                  <c:v>224</c:v>
                </c:pt>
                <c:pt idx="21424">
                  <c:v>226</c:v>
                </c:pt>
                <c:pt idx="21425">
                  <c:v>223</c:v>
                </c:pt>
                <c:pt idx="21426">
                  <c:v>221</c:v>
                </c:pt>
                <c:pt idx="21427">
                  <c:v>210</c:v>
                </c:pt>
                <c:pt idx="21428">
                  <c:v>213</c:v>
                </c:pt>
                <c:pt idx="21429">
                  <c:v>219</c:v>
                </c:pt>
                <c:pt idx="21430">
                  <c:v>209</c:v>
                </c:pt>
                <c:pt idx="21431">
                  <c:v>207</c:v>
                </c:pt>
                <c:pt idx="21432">
                  <c:v>199</c:v>
                </c:pt>
                <c:pt idx="21433">
                  <c:v>205</c:v>
                </c:pt>
                <c:pt idx="21434">
                  <c:v>207</c:v>
                </c:pt>
                <c:pt idx="21435">
                  <c:v>206</c:v>
                </c:pt>
                <c:pt idx="21436">
                  <c:v>207</c:v>
                </c:pt>
                <c:pt idx="21437">
                  <c:v>199</c:v>
                </c:pt>
                <c:pt idx="21438">
                  <c:v>208</c:v>
                </c:pt>
                <c:pt idx="21439">
                  <c:v>210</c:v>
                </c:pt>
                <c:pt idx="21440">
                  <c:v>204</c:v>
                </c:pt>
                <c:pt idx="21441">
                  <c:v>209</c:v>
                </c:pt>
                <c:pt idx="21442">
                  <c:v>212</c:v>
                </c:pt>
                <c:pt idx="21443">
                  <c:v>209</c:v>
                </c:pt>
                <c:pt idx="21444">
                  <c:v>213</c:v>
                </c:pt>
                <c:pt idx="21445">
                  <c:v>211</c:v>
                </c:pt>
                <c:pt idx="21446">
                  <c:v>213</c:v>
                </c:pt>
                <c:pt idx="21447">
                  <c:v>208</c:v>
                </c:pt>
                <c:pt idx="21448">
                  <c:v>203</c:v>
                </c:pt>
                <c:pt idx="21449">
                  <c:v>200</c:v>
                </c:pt>
                <c:pt idx="21450">
                  <c:v>209</c:v>
                </c:pt>
                <c:pt idx="21451">
                  <c:v>207</c:v>
                </c:pt>
                <c:pt idx="21452">
                  <c:v>216</c:v>
                </c:pt>
                <c:pt idx="21453">
                  <c:v>208</c:v>
                </c:pt>
                <c:pt idx="21454">
                  <c:v>209</c:v>
                </c:pt>
                <c:pt idx="21455">
                  <c:v>216</c:v>
                </c:pt>
                <c:pt idx="21456">
                  <c:v>223</c:v>
                </c:pt>
                <c:pt idx="21457">
                  <c:v>216</c:v>
                </c:pt>
                <c:pt idx="21458">
                  <c:v>215</c:v>
                </c:pt>
                <c:pt idx="21459">
                  <c:v>226</c:v>
                </c:pt>
                <c:pt idx="21460">
                  <c:v>225</c:v>
                </c:pt>
                <c:pt idx="21461">
                  <c:v>224</c:v>
                </c:pt>
                <c:pt idx="21462">
                  <c:v>237</c:v>
                </c:pt>
                <c:pt idx="21463">
                  <c:v>236</c:v>
                </c:pt>
                <c:pt idx="21464">
                  <c:v>228</c:v>
                </c:pt>
                <c:pt idx="21465">
                  <c:v>226</c:v>
                </c:pt>
                <c:pt idx="21466">
                  <c:v>229</c:v>
                </c:pt>
                <c:pt idx="21467">
                  <c:v>227</c:v>
                </c:pt>
                <c:pt idx="21468">
                  <c:v>214</c:v>
                </c:pt>
                <c:pt idx="21469">
                  <c:v>213</c:v>
                </c:pt>
                <c:pt idx="21470">
                  <c:v>233</c:v>
                </c:pt>
                <c:pt idx="21471">
                  <c:v>220</c:v>
                </c:pt>
                <c:pt idx="21472">
                  <c:v>213</c:v>
                </c:pt>
                <c:pt idx="21473">
                  <c:v>219</c:v>
                </c:pt>
                <c:pt idx="21474">
                  <c:v>224</c:v>
                </c:pt>
                <c:pt idx="21475">
                  <c:v>218</c:v>
                </c:pt>
                <c:pt idx="21476">
                  <c:v>217</c:v>
                </c:pt>
                <c:pt idx="21477">
                  <c:v>219</c:v>
                </c:pt>
                <c:pt idx="21478">
                  <c:v>219</c:v>
                </c:pt>
                <c:pt idx="21479">
                  <c:v>215</c:v>
                </c:pt>
                <c:pt idx="21480">
                  <c:v>223</c:v>
                </c:pt>
                <c:pt idx="21481">
                  <c:v>219</c:v>
                </c:pt>
                <c:pt idx="21482">
                  <c:v>229</c:v>
                </c:pt>
                <c:pt idx="21483">
                  <c:v>224</c:v>
                </c:pt>
                <c:pt idx="21484">
                  <c:v>237</c:v>
                </c:pt>
                <c:pt idx="21485">
                  <c:v>220</c:v>
                </c:pt>
                <c:pt idx="21486">
                  <c:v>218</c:v>
                </c:pt>
                <c:pt idx="21487">
                  <c:v>230</c:v>
                </c:pt>
                <c:pt idx="21488">
                  <c:v>228</c:v>
                </c:pt>
                <c:pt idx="21489">
                  <c:v>224</c:v>
                </c:pt>
                <c:pt idx="21490">
                  <c:v>227</c:v>
                </c:pt>
                <c:pt idx="21491">
                  <c:v>226</c:v>
                </c:pt>
                <c:pt idx="21492">
                  <c:v>230</c:v>
                </c:pt>
                <c:pt idx="21493">
                  <c:v>224</c:v>
                </c:pt>
                <c:pt idx="21494">
                  <c:v>219</c:v>
                </c:pt>
                <c:pt idx="21495">
                  <c:v>228</c:v>
                </c:pt>
                <c:pt idx="21496">
                  <c:v>221</c:v>
                </c:pt>
                <c:pt idx="21497">
                  <c:v>217</c:v>
                </c:pt>
                <c:pt idx="21498">
                  <c:v>214</c:v>
                </c:pt>
                <c:pt idx="21499">
                  <c:v>222</c:v>
                </c:pt>
                <c:pt idx="21500">
                  <c:v>228</c:v>
                </c:pt>
                <c:pt idx="21501">
                  <c:v>222</c:v>
                </c:pt>
                <c:pt idx="21502">
                  <c:v>229</c:v>
                </c:pt>
                <c:pt idx="21503">
                  <c:v>210</c:v>
                </c:pt>
                <c:pt idx="21504">
                  <c:v>207</c:v>
                </c:pt>
                <c:pt idx="21505">
                  <c:v>211</c:v>
                </c:pt>
                <c:pt idx="21506">
                  <c:v>222</c:v>
                </c:pt>
                <c:pt idx="21507">
                  <c:v>218</c:v>
                </c:pt>
                <c:pt idx="21508">
                  <c:v>224</c:v>
                </c:pt>
                <c:pt idx="21509">
                  <c:v>222</c:v>
                </c:pt>
                <c:pt idx="21510">
                  <c:v>216</c:v>
                </c:pt>
                <c:pt idx="21511">
                  <c:v>228</c:v>
                </c:pt>
                <c:pt idx="21512">
                  <c:v>222</c:v>
                </c:pt>
                <c:pt idx="21513">
                  <c:v>227</c:v>
                </c:pt>
                <c:pt idx="21514">
                  <c:v>226</c:v>
                </c:pt>
                <c:pt idx="21515">
                  <c:v>219</c:v>
                </c:pt>
                <c:pt idx="21516">
                  <c:v>217</c:v>
                </c:pt>
                <c:pt idx="21517">
                  <c:v>223</c:v>
                </c:pt>
                <c:pt idx="21518">
                  <c:v>208</c:v>
                </c:pt>
                <c:pt idx="21519">
                  <c:v>211</c:v>
                </c:pt>
                <c:pt idx="21520">
                  <c:v>222</c:v>
                </c:pt>
                <c:pt idx="21521">
                  <c:v>218</c:v>
                </c:pt>
                <c:pt idx="21522">
                  <c:v>220</c:v>
                </c:pt>
                <c:pt idx="21523">
                  <c:v>224</c:v>
                </c:pt>
                <c:pt idx="21524">
                  <c:v>225</c:v>
                </c:pt>
                <c:pt idx="21525">
                  <c:v>221</c:v>
                </c:pt>
                <c:pt idx="21526">
                  <c:v>223</c:v>
                </c:pt>
                <c:pt idx="21527">
                  <c:v>221</c:v>
                </c:pt>
                <c:pt idx="21528">
                  <c:v>213</c:v>
                </c:pt>
                <c:pt idx="21529">
                  <c:v>219</c:v>
                </c:pt>
                <c:pt idx="21530">
                  <c:v>223</c:v>
                </c:pt>
                <c:pt idx="21531">
                  <c:v>230</c:v>
                </c:pt>
                <c:pt idx="21532">
                  <c:v>221</c:v>
                </c:pt>
                <c:pt idx="21533">
                  <c:v>227</c:v>
                </c:pt>
                <c:pt idx="21534">
                  <c:v>230</c:v>
                </c:pt>
                <c:pt idx="21535">
                  <c:v>232</c:v>
                </c:pt>
                <c:pt idx="21536">
                  <c:v>244</c:v>
                </c:pt>
                <c:pt idx="21537">
                  <c:v>231</c:v>
                </c:pt>
                <c:pt idx="21538">
                  <c:v>235</c:v>
                </c:pt>
                <c:pt idx="21539">
                  <c:v>237</c:v>
                </c:pt>
                <c:pt idx="21540">
                  <c:v>234</c:v>
                </c:pt>
                <c:pt idx="21541">
                  <c:v>234</c:v>
                </c:pt>
                <c:pt idx="21542">
                  <c:v>234</c:v>
                </c:pt>
                <c:pt idx="21543">
                  <c:v>223</c:v>
                </c:pt>
                <c:pt idx="21544">
                  <c:v>229</c:v>
                </c:pt>
                <c:pt idx="21545">
                  <c:v>232</c:v>
                </c:pt>
                <c:pt idx="21546">
                  <c:v>209</c:v>
                </c:pt>
                <c:pt idx="21547">
                  <c:v>228</c:v>
                </c:pt>
                <c:pt idx="21548">
                  <c:v>215</c:v>
                </c:pt>
                <c:pt idx="21549">
                  <c:v>210</c:v>
                </c:pt>
                <c:pt idx="21550">
                  <c:v>218</c:v>
                </c:pt>
                <c:pt idx="21551">
                  <c:v>213</c:v>
                </c:pt>
                <c:pt idx="21552">
                  <c:v>222</c:v>
                </c:pt>
                <c:pt idx="21553">
                  <c:v>228</c:v>
                </c:pt>
                <c:pt idx="21554">
                  <c:v>228</c:v>
                </c:pt>
                <c:pt idx="21555">
                  <c:v>215</c:v>
                </c:pt>
                <c:pt idx="21556">
                  <c:v>199</c:v>
                </c:pt>
                <c:pt idx="21557">
                  <c:v>213</c:v>
                </c:pt>
                <c:pt idx="21558">
                  <c:v>216</c:v>
                </c:pt>
                <c:pt idx="21559">
                  <c:v>224</c:v>
                </c:pt>
                <c:pt idx="21560">
                  <c:v>215</c:v>
                </c:pt>
                <c:pt idx="21561">
                  <c:v>217</c:v>
                </c:pt>
                <c:pt idx="21562">
                  <c:v>221</c:v>
                </c:pt>
                <c:pt idx="21563">
                  <c:v>225</c:v>
                </c:pt>
                <c:pt idx="21564">
                  <c:v>216</c:v>
                </c:pt>
                <c:pt idx="21565">
                  <c:v>198</c:v>
                </c:pt>
                <c:pt idx="21566">
                  <c:v>204</c:v>
                </c:pt>
                <c:pt idx="21567">
                  <c:v>200</c:v>
                </c:pt>
                <c:pt idx="21568">
                  <c:v>186</c:v>
                </c:pt>
                <c:pt idx="21569">
                  <c:v>201</c:v>
                </c:pt>
                <c:pt idx="21570">
                  <c:v>216</c:v>
                </c:pt>
                <c:pt idx="21571">
                  <c:v>215</c:v>
                </c:pt>
                <c:pt idx="21572">
                  <c:v>205</c:v>
                </c:pt>
                <c:pt idx="21573">
                  <c:v>200</c:v>
                </c:pt>
                <c:pt idx="21574">
                  <c:v>211</c:v>
                </c:pt>
                <c:pt idx="21575">
                  <c:v>205</c:v>
                </c:pt>
                <c:pt idx="21576">
                  <c:v>203</c:v>
                </c:pt>
                <c:pt idx="21577">
                  <c:v>194</c:v>
                </c:pt>
                <c:pt idx="21578">
                  <c:v>196</c:v>
                </c:pt>
                <c:pt idx="21579">
                  <c:v>196</c:v>
                </c:pt>
                <c:pt idx="21580">
                  <c:v>189</c:v>
                </c:pt>
                <c:pt idx="21581">
                  <c:v>193</c:v>
                </c:pt>
                <c:pt idx="21582">
                  <c:v>194</c:v>
                </c:pt>
                <c:pt idx="21583">
                  <c:v>199</c:v>
                </c:pt>
                <c:pt idx="21584">
                  <c:v>186</c:v>
                </c:pt>
                <c:pt idx="21585">
                  <c:v>194</c:v>
                </c:pt>
                <c:pt idx="21586">
                  <c:v>185</c:v>
                </c:pt>
                <c:pt idx="21587">
                  <c:v>188</c:v>
                </c:pt>
                <c:pt idx="21588">
                  <c:v>209</c:v>
                </c:pt>
                <c:pt idx="21589">
                  <c:v>200</c:v>
                </c:pt>
                <c:pt idx="21590">
                  <c:v>201</c:v>
                </c:pt>
                <c:pt idx="21591">
                  <c:v>189</c:v>
                </c:pt>
                <c:pt idx="21592">
                  <c:v>203</c:v>
                </c:pt>
                <c:pt idx="21593">
                  <c:v>199</c:v>
                </c:pt>
                <c:pt idx="21594">
                  <c:v>212</c:v>
                </c:pt>
                <c:pt idx="21595">
                  <c:v>203</c:v>
                </c:pt>
                <c:pt idx="21596">
                  <c:v>203</c:v>
                </c:pt>
                <c:pt idx="21597">
                  <c:v>194</c:v>
                </c:pt>
                <c:pt idx="21598">
                  <c:v>187</c:v>
                </c:pt>
                <c:pt idx="21599">
                  <c:v>193</c:v>
                </c:pt>
                <c:pt idx="21600">
                  <c:v>192</c:v>
                </c:pt>
                <c:pt idx="21601">
                  <c:v>202</c:v>
                </c:pt>
                <c:pt idx="21602">
                  <c:v>184</c:v>
                </c:pt>
                <c:pt idx="21603">
                  <c:v>180</c:v>
                </c:pt>
                <c:pt idx="21604">
                  <c:v>186</c:v>
                </c:pt>
                <c:pt idx="21605">
                  <c:v>182</c:v>
                </c:pt>
                <c:pt idx="21606">
                  <c:v>191</c:v>
                </c:pt>
                <c:pt idx="21607">
                  <c:v>203</c:v>
                </c:pt>
                <c:pt idx="21608">
                  <c:v>202</c:v>
                </c:pt>
                <c:pt idx="21609">
                  <c:v>200</c:v>
                </c:pt>
                <c:pt idx="21610">
                  <c:v>212</c:v>
                </c:pt>
                <c:pt idx="21611">
                  <c:v>201</c:v>
                </c:pt>
                <c:pt idx="21612">
                  <c:v>214</c:v>
                </c:pt>
                <c:pt idx="21613">
                  <c:v>210</c:v>
                </c:pt>
                <c:pt idx="21614">
                  <c:v>200</c:v>
                </c:pt>
                <c:pt idx="21615">
                  <c:v>203</c:v>
                </c:pt>
                <c:pt idx="21616">
                  <c:v>209</c:v>
                </c:pt>
                <c:pt idx="21617">
                  <c:v>222</c:v>
                </c:pt>
                <c:pt idx="21618">
                  <c:v>219</c:v>
                </c:pt>
                <c:pt idx="21619">
                  <c:v>206</c:v>
                </c:pt>
                <c:pt idx="21620">
                  <c:v>208</c:v>
                </c:pt>
                <c:pt idx="21621">
                  <c:v>198</c:v>
                </c:pt>
                <c:pt idx="21622">
                  <c:v>204</c:v>
                </c:pt>
                <c:pt idx="21623">
                  <c:v>193</c:v>
                </c:pt>
                <c:pt idx="21624">
                  <c:v>199</c:v>
                </c:pt>
                <c:pt idx="21625">
                  <c:v>196</c:v>
                </c:pt>
                <c:pt idx="21626">
                  <c:v>189</c:v>
                </c:pt>
                <c:pt idx="21627">
                  <c:v>211</c:v>
                </c:pt>
                <c:pt idx="21628">
                  <c:v>216</c:v>
                </c:pt>
                <c:pt idx="21629">
                  <c:v>212</c:v>
                </c:pt>
                <c:pt idx="21630">
                  <c:v>195</c:v>
                </c:pt>
                <c:pt idx="21631">
                  <c:v>206</c:v>
                </c:pt>
                <c:pt idx="21632">
                  <c:v>211</c:v>
                </c:pt>
                <c:pt idx="21633">
                  <c:v>203</c:v>
                </c:pt>
                <c:pt idx="21634">
                  <c:v>194</c:v>
                </c:pt>
                <c:pt idx="21635">
                  <c:v>201</c:v>
                </c:pt>
                <c:pt idx="21636">
                  <c:v>203</c:v>
                </c:pt>
                <c:pt idx="21637">
                  <c:v>217</c:v>
                </c:pt>
                <c:pt idx="21638">
                  <c:v>202</c:v>
                </c:pt>
                <c:pt idx="21639">
                  <c:v>210</c:v>
                </c:pt>
                <c:pt idx="21640">
                  <c:v>227</c:v>
                </c:pt>
                <c:pt idx="21641">
                  <c:v>209</c:v>
                </c:pt>
                <c:pt idx="21642">
                  <c:v>218</c:v>
                </c:pt>
                <c:pt idx="21643">
                  <c:v>201</c:v>
                </c:pt>
                <c:pt idx="21644">
                  <c:v>219</c:v>
                </c:pt>
                <c:pt idx="21645">
                  <c:v>220</c:v>
                </c:pt>
                <c:pt idx="21646">
                  <c:v>204</c:v>
                </c:pt>
                <c:pt idx="21647">
                  <c:v>193</c:v>
                </c:pt>
                <c:pt idx="21648">
                  <c:v>208</c:v>
                </c:pt>
                <c:pt idx="21649">
                  <c:v>214</c:v>
                </c:pt>
                <c:pt idx="21650">
                  <c:v>209</c:v>
                </c:pt>
                <c:pt idx="21651">
                  <c:v>209</c:v>
                </c:pt>
                <c:pt idx="21652">
                  <c:v>213</c:v>
                </c:pt>
                <c:pt idx="21653">
                  <c:v>207</c:v>
                </c:pt>
                <c:pt idx="21654">
                  <c:v>211</c:v>
                </c:pt>
                <c:pt idx="21655">
                  <c:v>217</c:v>
                </c:pt>
                <c:pt idx="21656">
                  <c:v>213</c:v>
                </c:pt>
                <c:pt idx="21657">
                  <c:v>209</c:v>
                </c:pt>
                <c:pt idx="21658">
                  <c:v>210</c:v>
                </c:pt>
                <c:pt idx="21659">
                  <c:v>205</c:v>
                </c:pt>
                <c:pt idx="21660">
                  <c:v>214</c:v>
                </c:pt>
                <c:pt idx="21661">
                  <c:v>217</c:v>
                </c:pt>
                <c:pt idx="21662">
                  <c:v>214</c:v>
                </c:pt>
                <c:pt idx="21663">
                  <c:v>216</c:v>
                </c:pt>
                <c:pt idx="21664">
                  <c:v>219</c:v>
                </c:pt>
                <c:pt idx="21665">
                  <c:v>216</c:v>
                </c:pt>
                <c:pt idx="21666">
                  <c:v>221</c:v>
                </c:pt>
                <c:pt idx="21667">
                  <c:v>218</c:v>
                </c:pt>
                <c:pt idx="21668">
                  <c:v>219</c:v>
                </c:pt>
                <c:pt idx="21669">
                  <c:v>220</c:v>
                </c:pt>
                <c:pt idx="21670">
                  <c:v>222</c:v>
                </c:pt>
                <c:pt idx="21671">
                  <c:v>223</c:v>
                </c:pt>
                <c:pt idx="21672">
                  <c:v>225</c:v>
                </c:pt>
                <c:pt idx="21673">
                  <c:v>226</c:v>
                </c:pt>
                <c:pt idx="21674">
                  <c:v>220</c:v>
                </c:pt>
                <c:pt idx="21675">
                  <c:v>209</c:v>
                </c:pt>
                <c:pt idx="21676">
                  <c:v>219</c:v>
                </c:pt>
                <c:pt idx="21677">
                  <c:v>214</c:v>
                </c:pt>
                <c:pt idx="21678">
                  <c:v>224</c:v>
                </c:pt>
                <c:pt idx="21679">
                  <c:v>217</c:v>
                </c:pt>
                <c:pt idx="21680">
                  <c:v>214</c:v>
                </c:pt>
                <c:pt idx="21681">
                  <c:v>222</c:v>
                </c:pt>
                <c:pt idx="21682">
                  <c:v>208</c:v>
                </c:pt>
                <c:pt idx="21683">
                  <c:v>201</c:v>
                </c:pt>
                <c:pt idx="21684">
                  <c:v>212</c:v>
                </c:pt>
                <c:pt idx="21685">
                  <c:v>206</c:v>
                </c:pt>
                <c:pt idx="21686">
                  <c:v>209</c:v>
                </c:pt>
                <c:pt idx="21687">
                  <c:v>204</c:v>
                </c:pt>
                <c:pt idx="21688">
                  <c:v>213</c:v>
                </c:pt>
                <c:pt idx="21689">
                  <c:v>221</c:v>
                </c:pt>
                <c:pt idx="21690">
                  <c:v>216</c:v>
                </c:pt>
                <c:pt idx="21691">
                  <c:v>220</c:v>
                </c:pt>
                <c:pt idx="21692">
                  <c:v>215</c:v>
                </c:pt>
                <c:pt idx="21693">
                  <c:v>217</c:v>
                </c:pt>
                <c:pt idx="21694">
                  <c:v>208</c:v>
                </c:pt>
                <c:pt idx="21695">
                  <c:v>202</c:v>
                </c:pt>
                <c:pt idx="21696">
                  <c:v>217</c:v>
                </c:pt>
                <c:pt idx="21697">
                  <c:v>226</c:v>
                </c:pt>
                <c:pt idx="21698">
                  <c:v>217</c:v>
                </c:pt>
                <c:pt idx="21699">
                  <c:v>202</c:v>
                </c:pt>
                <c:pt idx="21700">
                  <c:v>214</c:v>
                </c:pt>
                <c:pt idx="21701">
                  <c:v>205</c:v>
                </c:pt>
                <c:pt idx="21702">
                  <c:v>193</c:v>
                </c:pt>
                <c:pt idx="21703">
                  <c:v>196</c:v>
                </c:pt>
                <c:pt idx="21704">
                  <c:v>206</c:v>
                </c:pt>
                <c:pt idx="21705">
                  <c:v>196</c:v>
                </c:pt>
                <c:pt idx="21706">
                  <c:v>207</c:v>
                </c:pt>
                <c:pt idx="21707">
                  <c:v>216</c:v>
                </c:pt>
                <c:pt idx="21708">
                  <c:v>203</c:v>
                </c:pt>
                <c:pt idx="21709">
                  <c:v>214</c:v>
                </c:pt>
                <c:pt idx="21710">
                  <c:v>219</c:v>
                </c:pt>
                <c:pt idx="21711">
                  <c:v>213</c:v>
                </c:pt>
                <c:pt idx="21712">
                  <c:v>224</c:v>
                </c:pt>
                <c:pt idx="21713">
                  <c:v>234</c:v>
                </c:pt>
                <c:pt idx="21714">
                  <c:v>223</c:v>
                </c:pt>
                <c:pt idx="21715">
                  <c:v>214</c:v>
                </c:pt>
                <c:pt idx="21716">
                  <c:v>212</c:v>
                </c:pt>
                <c:pt idx="21717">
                  <c:v>214</c:v>
                </c:pt>
                <c:pt idx="21718">
                  <c:v>214</c:v>
                </c:pt>
                <c:pt idx="21719">
                  <c:v>223</c:v>
                </c:pt>
                <c:pt idx="21720">
                  <c:v>217</c:v>
                </c:pt>
                <c:pt idx="21721">
                  <c:v>220</c:v>
                </c:pt>
                <c:pt idx="21722">
                  <c:v>208</c:v>
                </c:pt>
                <c:pt idx="21723">
                  <c:v>210</c:v>
                </c:pt>
                <c:pt idx="21724">
                  <c:v>220</c:v>
                </c:pt>
                <c:pt idx="21725">
                  <c:v>219</c:v>
                </c:pt>
                <c:pt idx="21726">
                  <c:v>209</c:v>
                </c:pt>
                <c:pt idx="21727">
                  <c:v>225</c:v>
                </c:pt>
                <c:pt idx="21728">
                  <c:v>207</c:v>
                </c:pt>
                <c:pt idx="21729">
                  <c:v>202</c:v>
                </c:pt>
                <c:pt idx="21730">
                  <c:v>203</c:v>
                </c:pt>
                <c:pt idx="21731">
                  <c:v>204</c:v>
                </c:pt>
                <c:pt idx="21732">
                  <c:v>209</c:v>
                </c:pt>
                <c:pt idx="21733">
                  <c:v>202</c:v>
                </c:pt>
                <c:pt idx="21734">
                  <c:v>200</c:v>
                </c:pt>
                <c:pt idx="21735">
                  <c:v>200</c:v>
                </c:pt>
                <c:pt idx="21736">
                  <c:v>215</c:v>
                </c:pt>
                <c:pt idx="21737">
                  <c:v>212</c:v>
                </c:pt>
                <c:pt idx="21738">
                  <c:v>203</c:v>
                </c:pt>
                <c:pt idx="21739">
                  <c:v>207</c:v>
                </c:pt>
                <c:pt idx="21740">
                  <c:v>215</c:v>
                </c:pt>
                <c:pt idx="21741">
                  <c:v>215</c:v>
                </c:pt>
                <c:pt idx="21742">
                  <c:v>220</c:v>
                </c:pt>
                <c:pt idx="21743">
                  <c:v>223</c:v>
                </c:pt>
                <c:pt idx="21744">
                  <c:v>222</c:v>
                </c:pt>
                <c:pt idx="21745">
                  <c:v>223</c:v>
                </c:pt>
                <c:pt idx="21746">
                  <c:v>220</c:v>
                </c:pt>
                <c:pt idx="21747">
                  <c:v>218</c:v>
                </c:pt>
                <c:pt idx="21748">
                  <c:v>225</c:v>
                </c:pt>
                <c:pt idx="21749">
                  <c:v>226</c:v>
                </c:pt>
                <c:pt idx="21750">
                  <c:v>235</c:v>
                </c:pt>
                <c:pt idx="21751">
                  <c:v>231</c:v>
                </c:pt>
                <c:pt idx="21752">
                  <c:v>226</c:v>
                </c:pt>
                <c:pt idx="21753">
                  <c:v>234</c:v>
                </c:pt>
                <c:pt idx="21754">
                  <c:v>226</c:v>
                </c:pt>
                <c:pt idx="21755">
                  <c:v>227</c:v>
                </c:pt>
                <c:pt idx="21756">
                  <c:v>227</c:v>
                </c:pt>
                <c:pt idx="21757">
                  <c:v>207</c:v>
                </c:pt>
                <c:pt idx="21758">
                  <c:v>222</c:v>
                </c:pt>
                <c:pt idx="21759">
                  <c:v>207</c:v>
                </c:pt>
                <c:pt idx="21760">
                  <c:v>212</c:v>
                </c:pt>
                <c:pt idx="21761">
                  <c:v>215</c:v>
                </c:pt>
                <c:pt idx="21762">
                  <c:v>211</c:v>
                </c:pt>
                <c:pt idx="21763">
                  <c:v>203</c:v>
                </c:pt>
                <c:pt idx="21764">
                  <c:v>208</c:v>
                </c:pt>
                <c:pt idx="21765">
                  <c:v>206</c:v>
                </c:pt>
                <c:pt idx="21766">
                  <c:v>203</c:v>
                </c:pt>
                <c:pt idx="21767">
                  <c:v>213</c:v>
                </c:pt>
                <c:pt idx="21768">
                  <c:v>212</c:v>
                </c:pt>
                <c:pt idx="21769">
                  <c:v>194</c:v>
                </c:pt>
                <c:pt idx="21770">
                  <c:v>207</c:v>
                </c:pt>
                <c:pt idx="21771">
                  <c:v>219</c:v>
                </c:pt>
                <c:pt idx="21772">
                  <c:v>217</c:v>
                </c:pt>
                <c:pt idx="21773">
                  <c:v>205</c:v>
                </c:pt>
                <c:pt idx="21774">
                  <c:v>212</c:v>
                </c:pt>
                <c:pt idx="21775">
                  <c:v>202</c:v>
                </c:pt>
                <c:pt idx="21776">
                  <c:v>214</c:v>
                </c:pt>
                <c:pt idx="21777">
                  <c:v>205</c:v>
                </c:pt>
                <c:pt idx="21778">
                  <c:v>209</c:v>
                </c:pt>
                <c:pt idx="21779">
                  <c:v>199</c:v>
                </c:pt>
                <c:pt idx="21780">
                  <c:v>195</c:v>
                </c:pt>
                <c:pt idx="21781">
                  <c:v>214</c:v>
                </c:pt>
                <c:pt idx="21782">
                  <c:v>223</c:v>
                </c:pt>
                <c:pt idx="21783">
                  <c:v>215</c:v>
                </c:pt>
                <c:pt idx="21784">
                  <c:v>210</c:v>
                </c:pt>
                <c:pt idx="21785">
                  <c:v>228</c:v>
                </c:pt>
                <c:pt idx="21786">
                  <c:v>222</c:v>
                </c:pt>
                <c:pt idx="21787">
                  <c:v>217</c:v>
                </c:pt>
                <c:pt idx="21788">
                  <c:v>211</c:v>
                </c:pt>
                <c:pt idx="21789">
                  <c:v>207</c:v>
                </c:pt>
                <c:pt idx="21790">
                  <c:v>208</c:v>
                </c:pt>
                <c:pt idx="21791">
                  <c:v>214</c:v>
                </c:pt>
                <c:pt idx="21792">
                  <c:v>213</c:v>
                </c:pt>
                <c:pt idx="21793">
                  <c:v>201</c:v>
                </c:pt>
                <c:pt idx="21794">
                  <c:v>201</c:v>
                </c:pt>
                <c:pt idx="21795">
                  <c:v>207</c:v>
                </c:pt>
                <c:pt idx="21796">
                  <c:v>199</c:v>
                </c:pt>
                <c:pt idx="21797">
                  <c:v>187</c:v>
                </c:pt>
                <c:pt idx="21798">
                  <c:v>206</c:v>
                </c:pt>
                <c:pt idx="21799">
                  <c:v>205</c:v>
                </c:pt>
                <c:pt idx="21800">
                  <c:v>201</c:v>
                </c:pt>
                <c:pt idx="21801">
                  <c:v>200</c:v>
                </c:pt>
                <c:pt idx="21802">
                  <c:v>198</c:v>
                </c:pt>
                <c:pt idx="21803">
                  <c:v>218</c:v>
                </c:pt>
                <c:pt idx="21804">
                  <c:v>219</c:v>
                </c:pt>
                <c:pt idx="21805">
                  <c:v>224</c:v>
                </c:pt>
                <c:pt idx="21806">
                  <c:v>221</c:v>
                </c:pt>
                <c:pt idx="21807">
                  <c:v>216</c:v>
                </c:pt>
                <c:pt idx="21808">
                  <c:v>223</c:v>
                </c:pt>
                <c:pt idx="21809">
                  <c:v>203</c:v>
                </c:pt>
                <c:pt idx="21810">
                  <c:v>215</c:v>
                </c:pt>
                <c:pt idx="21811">
                  <c:v>214</c:v>
                </c:pt>
                <c:pt idx="21812">
                  <c:v>204</c:v>
                </c:pt>
                <c:pt idx="21813">
                  <c:v>204</c:v>
                </c:pt>
                <c:pt idx="21814">
                  <c:v>206</c:v>
                </c:pt>
                <c:pt idx="21815">
                  <c:v>214</c:v>
                </c:pt>
                <c:pt idx="21816">
                  <c:v>201</c:v>
                </c:pt>
                <c:pt idx="21817">
                  <c:v>187</c:v>
                </c:pt>
                <c:pt idx="21818">
                  <c:v>206</c:v>
                </c:pt>
                <c:pt idx="21819">
                  <c:v>211</c:v>
                </c:pt>
                <c:pt idx="21820">
                  <c:v>224</c:v>
                </c:pt>
                <c:pt idx="21821">
                  <c:v>216</c:v>
                </c:pt>
                <c:pt idx="21822">
                  <c:v>216</c:v>
                </c:pt>
                <c:pt idx="21823">
                  <c:v>218</c:v>
                </c:pt>
                <c:pt idx="21824">
                  <c:v>220</c:v>
                </c:pt>
                <c:pt idx="21825">
                  <c:v>221</c:v>
                </c:pt>
                <c:pt idx="21826">
                  <c:v>229</c:v>
                </c:pt>
                <c:pt idx="21827">
                  <c:v>238</c:v>
                </c:pt>
                <c:pt idx="21828">
                  <c:v>231</c:v>
                </c:pt>
                <c:pt idx="21829">
                  <c:v>228</c:v>
                </c:pt>
                <c:pt idx="21830">
                  <c:v>232</c:v>
                </c:pt>
                <c:pt idx="21831">
                  <c:v>234</c:v>
                </c:pt>
                <c:pt idx="21832">
                  <c:v>236</c:v>
                </c:pt>
                <c:pt idx="21833">
                  <c:v>247</c:v>
                </c:pt>
                <c:pt idx="21834">
                  <c:v>246</c:v>
                </c:pt>
                <c:pt idx="21835">
                  <c:v>236</c:v>
                </c:pt>
                <c:pt idx="21836">
                  <c:v>229</c:v>
                </c:pt>
                <c:pt idx="21837">
                  <c:v>240</c:v>
                </c:pt>
                <c:pt idx="21838">
                  <c:v>237</c:v>
                </c:pt>
                <c:pt idx="21839">
                  <c:v>230</c:v>
                </c:pt>
                <c:pt idx="21840">
                  <c:v>228</c:v>
                </c:pt>
                <c:pt idx="21841">
                  <c:v>235</c:v>
                </c:pt>
                <c:pt idx="21842">
                  <c:v>237</c:v>
                </c:pt>
                <c:pt idx="21843">
                  <c:v>236</c:v>
                </c:pt>
                <c:pt idx="21844">
                  <c:v>228</c:v>
                </c:pt>
                <c:pt idx="21845">
                  <c:v>233</c:v>
                </c:pt>
                <c:pt idx="21846">
                  <c:v>215</c:v>
                </c:pt>
                <c:pt idx="21847">
                  <c:v>226</c:v>
                </c:pt>
                <c:pt idx="21848">
                  <c:v>223</c:v>
                </c:pt>
                <c:pt idx="21849">
                  <c:v>224</c:v>
                </c:pt>
                <c:pt idx="21850">
                  <c:v>233</c:v>
                </c:pt>
                <c:pt idx="21851">
                  <c:v>228</c:v>
                </c:pt>
                <c:pt idx="21852">
                  <c:v>231</c:v>
                </c:pt>
                <c:pt idx="21853">
                  <c:v>226</c:v>
                </c:pt>
                <c:pt idx="21854">
                  <c:v>228</c:v>
                </c:pt>
                <c:pt idx="21855">
                  <c:v>222</c:v>
                </c:pt>
                <c:pt idx="21856">
                  <c:v>230</c:v>
                </c:pt>
                <c:pt idx="21857">
                  <c:v>223</c:v>
                </c:pt>
                <c:pt idx="21858">
                  <c:v>220</c:v>
                </c:pt>
                <c:pt idx="21859">
                  <c:v>215</c:v>
                </c:pt>
                <c:pt idx="21860">
                  <c:v>218</c:v>
                </c:pt>
                <c:pt idx="21861">
                  <c:v>233</c:v>
                </c:pt>
                <c:pt idx="21862">
                  <c:v>231</c:v>
                </c:pt>
                <c:pt idx="21863">
                  <c:v>216</c:v>
                </c:pt>
                <c:pt idx="21864">
                  <c:v>230</c:v>
                </c:pt>
                <c:pt idx="21865">
                  <c:v>226</c:v>
                </c:pt>
                <c:pt idx="21866">
                  <c:v>237</c:v>
                </c:pt>
                <c:pt idx="21867">
                  <c:v>217</c:v>
                </c:pt>
                <c:pt idx="21868">
                  <c:v>223</c:v>
                </c:pt>
                <c:pt idx="21869">
                  <c:v>215</c:v>
                </c:pt>
                <c:pt idx="21870">
                  <c:v>220</c:v>
                </c:pt>
                <c:pt idx="21871">
                  <c:v>213</c:v>
                </c:pt>
                <c:pt idx="21872">
                  <c:v>218</c:v>
                </c:pt>
                <c:pt idx="21873">
                  <c:v>210</c:v>
                </c:pt>
                <c:pt idx="21874">
                  <c:v>207</c:v>
                </c:pt>
                <c:pt idx="21875">
                  <c:v>209</c:v>
                </c:pt>
                <c:pt idx="21876">
                  <c:v>218</c:v>
                </c:pt>
                <c:pt idx="21877">
                  <c:v>217</c:v>
                </c:pt>
                <c:pt idx="21878">
                  <c:v>208</c:v>
                </c:pt>
                <c:pt idx="21879">
                  <c:v>217</c:v>
                </c:pt>
                <c:pt idx="21880">
                  <c:v>230</c:v>
                </c:pt>
                <c:pt idx="21881">
                  <c:v>219</c:v>
                </c:pt>
                <c:pt idx="21882">
                  <c:v>231</c:v>
                </c:pt>
                <c:pt idx="21883">
                  <c:v>243</c:v>
                </c:pt>
                <c:pt idx="21884">
                  <c:v>227</c:v>
                </c:pt>
                <c:pt idx="21885">
                  <c:v>231</c:v>
                </c:pt>
                <c:pt idx="21886">
                  <c:v>225</c:v>
                </c:pt>
                <c:pt idx="21887">
                  <c:v>222</c:v>
                </c:pt>
                <c:pt idx="21888">
                  <c:v>227</c:v>
                </c:pt>
                <c:pt idx="21889">
                  <c:v>218</c:v>
                </c:pt>
                <c:pt idx="21890">
                  <c:v>222</c:v>
                </c:pt>
                <c:pt idx="21891">
                  <c:v>198</c:v>
                </c:pt>
                <c:pt idx="21892">
                  <c:v>212</c:v>
                </c:pt>
                <c:pt idx="21893">
                  <c:v>211</c:v>
                </c:pt>
                <c:pt idx="21894">
                  <c:v>209</c:v>
                </c:pt>
                <c:pt idx="21895">
                  <c:v>219</c:v>
                </c:pt>
                <c:pt idx="21896">
                  <c:v>219</c:v>
                </c:pt>
                <c:pt idx="21897">
                  <c:v>221</c:v>
                </c:pt>
                <c:pt idx="21898">
                  <c:v>206</c:v>
                </c:pt>
                <c:pt idx="21899">
                  <c:v>203</c:v>
                </c:pt>
                <c:pt idx="21900">
                  <c:v>212</c:v>
                </c:pt>
                <c:pt idx="21901">
                  <c:v>206</c:v>
                </c:pt>
                <c:pt idx="21902">
                  <c:v>218</c:v>
                </c:pt>
                <c:pt idx="21903">
                  <c:v>218</c:v>
                </c:pt>
                <c:pt idx="21904">
                  <c:v>216</c:v>
                </c:pt>
                <c:pt idx="21905">
                  <c:v>227</c:v>
                </c:pt>
                <c:pt idx="21906">
                  <c:v>218</c:v>
                </c:pt>
                <c:pt idx="21907">
                  <c:v>214</c:v>
                </c:pt>
                <c:pt idx="21908">
                  <c:v>218</c:v>
                </c:pt>
                <c:pt idx="21909">
                  <c:v>211</c:v>
                </c:pt>
                <c:pt idx="21910">
                  <c:v>221</c:v>
                </c:pt>
                <c:pt idx="21911">
                  <c:v>200</c:v>
                </c:pt>
                <c:pt idx="21912">
                  <c:v>222</c:v>
                </c:pt>
                <c:pt idx="21913">
                  <c:v>213</c:v>
                </c:pt>
                <c:pt idx="21914">
                  <c:v>202</c:v>
                </c:pt>
                <c:pt idx="21915">
                  <c:v>210</c:v>
                </c:pt>
                <c:pt idx="21916">
                  <c:v>203</c:v>
                </c:pt>
                <c:pt idx="21917">
                  <c:v>221</c:v>
                </c:pt>
                <c:pt idx="21918">
                  <c:v>213</c:v>
                </c:pt>
                <c:pt idx="21919">
                  <c:v>210</c:v>
                </c:pt>
                <c:pt idx="21920">
                  <c:v>236</c:v>
                </c:pt>
                <c:pt idx="21921">
                  <c:v>222</c:v>
                </c:pt>
                <c:pt idx="21922">
                  <c:v>223</c:v>
                </c:pt>
                <c:pt idx="21923">
                  <c:v>202</c:v>
                </c:pt>
                <c:pt idx="21924">
                  <c:v>202</c:v>
                </c:pt>
                <c:pt idx="21925">
                  <c:v>200</c:v>
                </c:pt>
                <c:pt idx="21926">
                  <c:v>203</c:v>
                </c:pt>
                <c:pt idx="21927">
                  <c:v>202</c:v>
                </c:pt>
                <c:pt idx="21928">
                  <c:v>205</c:v>
                </c:pt>
                <c:pt idx="21929">
                  <c:v>207</c:v>
                </c:pt>
                <c:pt idx="21930">
                  <c:v>196</c:v>
                </c:pt>
                <c:pt idx="21931">
                  <c:v>213</c:v>
                </c:pt>
                <c:pt idx="21932">
                  <c:v>198</c:v>
                </c:pt>
                <c:pt idx="21933">
                  <c:v>203</c:v>
                </c:pt>
                <c:pt idx="21934">
                  <c:v>199</c:v>
                </c:pt>
                <c:pt idx="21935">
                  <c:v>205</c:v>
                </c:pt>
                <c:pt idx="21936">
                  <c:v>187</c:v>
                </c:pt>
                <c:pt idx="21937">
                  <c:v>196</c:v>
                </c:pt>
                <c:pt idx="21938">
                  <c:v>199</c:v>
                </c:pt>
                <c:pt idx="21939">
                  <c:v>207</c:v>
                </c:pt>
                <c:pt idx="21940">
                  <c:v>198</c:v>
                </c:pt>
                <c:pt idx="21941">
                  <c:v>211</c:v>
                </c:pt>
                <c:pt idx="21942">
                  <c:v>205</c:v>
                </c:pt>
                <c:pt idx="21943">
                  <c:v>208</c:v>
                </c:pt>
                <c:pt idx="21944">
                  <c:v>206</c:v>
                </c:pt>
                <c:pt idx="21945">
                  <c:v>214</c:v>
                </c:pt>
                <c:pt idx="21946">
                  <c:v>202</c:v>
                </c:pt>
                <c:pt idx="21947">
                  <c:v>201</c:v>
                </c:pt>
                <c:pt idx="21948">
                  <c:v>191</c:v>
                </c:pt>
                <c:pt idx="21949">
                  <c:v>211</c:v>
                </c:pt>
                <c:pt idx="21950">
                  <c:v>189</c:v>
                </c:pt>
                <c:pt idx="21951">
                  <c:v>208</c:v>
                </c:pt>
                <c:pt idx="21952">
                  <c:v>208</c:v>
                </c:pt>
                <c:pt idx="21953">
                  <c:v>214</c:v>
                </c:pt>
                <c:pt idx="21954">
                  <c:v>207</c:v>
                </c:pt>
                <c:pt idx="21955">
                  <c:v>208</c:v>
                </c:pt>
                <c:pt idx="21956">
                  <c:v>211</c:v>
                </c:pt>
                <c:pt idx="21957">
                  <c:v>210</c:v>
                </c:pt>
                <c:pt idx="21958">
                  <c:v>209</c:v>
                </c:pt>
                <c:pt idx="21959">
                  <c:v>219</c:v>
                </c:pt>
                <c:pt idx="21960">
                  <c:v>218</c:v>
                </c:pt>
                <c:pt idx="21961">
                  <c:v>213</c:v>
                </c:pt>
                <c:pt idx="21962">
                  <c:v>211</c:v>
                </c:pt>
                <c:pt idx="21963">
                  <c:v>201</c:v>
                </c:pt>
                <c:pt idx="21964">
                  <c:v>201</c:v>
                </c:pt>
                <c:pt idx="21965">
                  <c:v>208</c:v>
                </c:pt>
                <c:pt idx="21966">
                  <c:v>208</c:v>
                </c:pt>
                <c:pt idx="21967">
                  <c:v>208</c:v>
                </c:pt>
                <c:pt idx="21968">
                  <c:v>216</c:v>
                </c:pt>
                <c:pt idx="21969">
                  <c:v>201</c:v>
                </c:pt>
                <c:pt idx="21970">
                  <c:v>200</c:v>
                </c:pt>
                <c:pt idx="21971">
                  <c:v>191</c:v>
                </c:pt>
                <c:pt idx="21972">
                  <c:v>195</c:v>
                </c:pt>
                <c:pt idx="21973">
                  <c:v>195</c:v>
                </c:pt>
                <c:pt idx="21974">
                  <c:v>197</c:v>
                </c:pt>
                <c:pt idx="21975">
                  <c:v>195</c:v>
                </c:pt>
                <c:pt idx="21976">
                  <c:v>192</c:v>
                </c:pt>
                <c:pt idx="21977">
                  <c:v>208</c:v>
                </c:pt>
                <c:pt idx="21978">
                  <c:v>205</c:v>
                </c:pt>
                <c:pt idx="21979">
                  <c:v>195</c:v>
                </c:pt>
                <c:pt idx="21980">
                  <c:v>192</c:v>
                </c:pt>
                <c:pt idx="21981">
                  <c:v>203</c:v>
                </c:pt>
                <c:pt idx="21982">
                  <c:v>189</c:v>
                </c:pt>
                <c:pt idx="21983">
                  <c:v>202</c:v>
                </c:pt>
                <c:pt idx="21984">
                  <c:v>195</c:v>
                </c:pt>
                <c:pt idx="21985">
                  <c:v>208</c:v>
                </c:pt>
                <c:pt idx="21986">
                  <c:v>196</c:v>
                </c:pt>
                <c:pt idx="21987">
                  <c:v>189</c:v>
                </c:pt>
                <c:pt idx="21988">
                  <c:v>201</c:v>
                </c:pt>
                <c:pt idx="21989">
                  <c:v>204</c:v>
                </c:pt>
                <c:pt idx="21990">
                  <c:v>197</c:v>
                </c:pt>
                <c:pt idx="21991">
                  <c:v>206</c:v>
                </c:pt>
                <c:pt idx="21992">
                  <c:v>217</c:v>
                </c:pt>
                <c:pt idx="21993">
                  <c:v>213</c:v>
                </c:pt>
                <c:pt idx="21994">
                  <c:v>214</c:v>
                </c:pt>
                <c:pt idx="21995">
                  <c:v>208</c:v>
                </c:pt>
                <c:pt idx="21996">
                  <c:v>213</c:v>
                </c:pt>
                <c:pt idx="21997">
                  <c:v>215</c:v>
                </c:pt>
                <c:pt idx="21998">
                  <c:v>205</c:v>
                </c:pt>
                <c:pt idx="21999">
                  <c:v>205</c:v>
                </c:pt>
                <c:pt idx="22000">
                  <c:v>200</c:v>
                </c:pt>
                <c:pt idx="22001">
                  <c:v>209</c:v>
                </c:pt>
                <c:pt idx="22002">
                  <c:v>217</c:v>
                </c:pt>
                <c:pt idx="22003">
                  <c:v>209</c:v>
                </c:pt>
                <c:pt idx="22004">
                  <c:v>200</c:v>
                </c:pt>
                <c:pt idx="22005">
                  <c:v>214</c:v>
                </c:pt>
                <c:pt idx="22006">
                  <c:v>203</c:v>
                </c:pt>
                <c:pt idx="22007">
                  <c:v>202</c:v>
                </c:pt>
                <c:pt idx="22008">
                  <c:v>202</c:v>
                </c:pt>
                <c:pt idx="22009">
                  <c:v>200</c:v>
                </c:pt>
                <c:pt idx="22010">
                  <c:v>213</c:v>
                </c:pt>
                <c:pt idx="22011">
                  <c:v>211</c:v>
                </c:pt>
                <c:pt idx="22012">
                  <c:v>204</c:v>
                </c:pt>
                <c:pt idx="22013">
                  <c:v>198</c:v>
                </c:pt>
                <c:pt idx="22014">
                  <c:v>212</c:v>
                </c:pt>
                <c:pt idx="22015">
                  <c:v>210</c:v>
                </c:pt>
                <c:pt idx="22016">
                  <c:v>227</c:v>
                </c:pt>
                <c:pt idx="22017">
                  <c:v>212</c:v>
                </c:pt>
                <c:pt idx="22018">
                  <c:v>217</c:v>
                </c:pt>
                <c:pt idx="22019">
                  <c:v>223</c:v>
                </c:pt>
                <c:pt idx="22020">
                  <c:v>227</c:v>
                </c:pt>
                <c:pt idx="22021">
                  <c:v>221</c:v>
                </c:pt>
                <c:pt idx="22022">
                  <c:v>214</c:v>
                </c:pt>
                <c:pt idx="22023">
                  <c:v>216</c:v>
                </c:pt>
                <c:pt idx="22024">
                  <c:v>200</c:v>
                </c:pt>
                <c:pt idx="22025">
                  <c:v>206</c:v>
                </c:pt>
                <c:pt idx="22026">
                  <c:v>217</c:v>
                </c:pt>
                <c:pt idx="22027">
                  <c:v>214</c:v>
                </c:pt>
                <c:pt idx="22028">
                  <c:v>221</c:v>
                </c:pt>
                <c:pt idx="22029">
                  <c:v>219</c:v>
                </c:pt>
                <c:pt idx="22030">
                  <c:v>225</c:v>
                </c:pt>
                <c:pt idx="22031">
                  <c:v>212</c:v>
                </c:pt>
                <c:pt idx="22032">
                  <c:v>231</c:v>
                </c:pt>
                <c:pt idx="22033">
                  <c:v>210</c:v>
                </c:pt>
                <c:pt idx="22034">
                  <c:v>223</c:v>
                </c:pt>
                <c:pt idx="22035">
                  <c:v>220</c:v>
                </c:pt>
                <c:pt idx="22036">
                  <c:v>226</c:v>
                </c:pt>
                <c:pt idx="22037">
                  <c:v>227</c:v>
                </c:pt>
                <c:pt idx="22038">
                  <c:v>223</c:v>
                </c:pt>
                <c:pt idx="22039">
                  <c:v>227</c:v>
                </c:pt>
                <c:pt idx="22040">
                  <c:v>226</c:v>
                </c:pt>
                <c:pt idx="22041">
                  <c:v>233</c:v>
                </c:pt>
                <c:pt idx="22042">
                  <c:v>220</c:v>
                </c:pt>
                <c:pt idx="22043">
                  <c:v>233</c:v>
                </c:pt>
                <c:pt idx="22044">
                  <c:v>225</c:v>
                </c:pt>
                <c:pt idx="22045">
                  <c:v>226</c:v>
                </c:pt>
                <c:pt idx="22046">
                  <c:v>220</c:v>
                </c:pt>
                <c:pt idx="22047">
                  <c:v>218</c:v>
                </c:pt>
                <c:pt idx="22048">
                  <c:v>224</c:v>
                </c:pt>
                <c:pt idx="22049">
                  <c:v>230</c:v>
                </c:pt>
                <c:pt idx="22050">
                  <c:v>213</c:v>
                </c:pt>
                <c:pt idx="22051">
                  <c:v>212</c:v>
                </c:pt>
                <c:pt idx="22052">
                  <c:v>213</c:v>
                </c:pt>
                <c:pt idx="22053">
                  <c:v>212</c:v>
                </c:pt>
                <c:pt idx="22054">
                  <c:v>218</c:v>
                </c:pt>
                <c:pt idx="22055">
                  <c:v>221</c:v>
                </c:pt>
                <c:pt idx="22056">
                  <c:v>215</c:v>
                </c:pt>
                <c:pt idx="22057">
                  <c:v>221</c:v>
                </c:pt>
                <c:pt idx="22058">
                  <c:v>227</c:v>
                </c:pt>
                <c:pt idx="22059">
                  <c:v>229</c:v>
                </c:pt>
                <c:pt idx="22060">
                  <c:v>227</c:v>
                </c:pt>
                <c:pt idx="22061">
                  <c:v>235</c:v>
                </c:pt>
                <c:pt idx="22062">
                  <c:v>217</c:v>
                </c:pt>
                <c:pt idx="22063">
                  <c:v>230</c:v>
                </c:pt>
                <c:pt idx="22064">
                  <c:v>231</c:v>
                </c:pt>
                <c:pt idx="22065">
                  <c:v>236</c:v>
                </c:pt>
                <c:pt idx="22066">
                  <c:v>234</c:v>
                </c:pt>
                <c:pt idx="22067">
                  <c:v>232</c:v>
                </c:pt>
                <c:pt idx="22068">
                  <c:v>233</c:v>
                </c:pt>
                <c:pt idx="22069">
                  <c:v>234</c:v>
                </c:pt>
                <c:pt idx="22070">
                  <c:v>237</c:v>
                </c:pt>
                <c:pt idx="22071">
                  <c:v>245</c:v>
                </c:pt>
                <c:pt idx="22072">
                  <c:v>236</c:v>
                </c:pt>
                <c:pt idx="22073">
                  <c:v>238</c:v>
                </c:pt>
                <c:pt idx="22074">
                  <c:v>240</c:v>
                </c:pt>
                <c:pt idx="22075">
                  <c:v>214</c:v>
                </c:pt>
                <c:pt idx="22076">
                  <c:v>243</c:v>
                </c:pt>
                <c:pt idx="22077">
                  <c:v>229</c:v>
                </c:pt>
                <c:pt idx="22078">
                  <c:v>232</c:v>
                </c:pt>
                <c:pt idx="22079">
                  <c:v>229</c:v>
                </c:pt>
                <c:pt idx="22080">
                  <c:v>218</c:v>
                </c:pt>
                <c:pt idx="22081">
                  <c:v>220</c:v>
                </c:pt>
                <c:pt idx="22082">
                  <c:v>231</c:v>
                </c:pt>
                <c:pt idx="22083">
                  <c:v>229</c:v>
                </c:pt>
                <c:pt idx="22084">
                  <c:v>240</c:v>
                </c:pt>
                <c:pt idx="22085">
                  <c:v>234</c:v>
                </c:pt>
                <c:pt idx="22086">
                  <c:v>225</c:v>
                </c:pt>
                <c:pt idx="22087">
                  <c:v>215</c:v>
                </c:pt>
                <c:pt idx="22088">
                  <c:v>228</c:v>
                </c:pt>
                <c:pt idx="22089">
                  <c:v>229</c:v>
                </c:pt>
                <c:pt idx="22090">
                  <c:v>233</c:v>
                </c:pt>
                <c:pt idx="22091">
                  <c:v>233</c:v>
                </c:pt>
                <c:pt idx="22092">
                  <c:v>228</c:v>
                </c:pt>
                <c:pt idx="22093">
                  <c:v>219</c:v>
                </c:pt>
                <c:pt idx="22094">
                  <c:v>230</c:v>
                </c:pt>
                <c:pt idx="22095">
                  <c:v>218</c:v>
                </c:pt>
                <c:pt idx="22096">
                  <c:v>220</c:v>
                </c:pt>
                <c:pt idx="22097">
                  <c:v>214</c:v>
                </c:pt>
                <c:pt idx="22098">
                  <c:v>220</c:v>
                </c:pt>
                <c:pt idx="22099">
                  <c:v>225</c:v>
                </c:pt>
                <c:pt idx="22100">
                  <c:v>210</c:v>
                </c:pt>
                <c:pt idx="22101">
                  <c:v>212</c:v>
                </c:pt>
                <c:pt idx="22102">
                  <c:v>215</c:v>
                </c:pt>
                <c:pt idx="22103">
                  <c:v>224</c:v>
                </c:pt>
                <c:pt idx="22104">
                  <c:v>218</c:v>
                </c:pt>
                <c:pt idx="22105">
                  <c:v>226</c:v>
                </c:pt>
                <c:pt idx="22106">
                  <c:v>220</c:v>
                </c:pt>
                <c:pt idx="22107">
                  <c:v>201</c:v>
                </c:pt>
                <c:pt idx="22108">
                  <c:v>212</c:v>
                </c:pt>
                <c:pt idx="22109">
                  <c:v>210</c:v>
                </c:pt>
                <c:pt idx="22110">
                  <c:v>213</c:v>
                </c:pt>
                <c:pt idx="22111">
                  <c:v>209</c:v>
                </c:pt>
                <c:pt idx="22112">
                  <c:v>223</c:v>
                </c:pt>
                <c:pt idx="22113">
                  <c:v>220</c:v>
                </c:pt>
                <c:pt idx="22114">
                  <c:v>218</c:v>
                </c:pt>
                <c:pt idx="22115">
                  <c:v>228</c:v>
                </c:pt>
                <c:pt idx="22116">
                  <c:v>228</c:v>
                </c:pt>
                <c:pt idx="22117">
                  <c:v>228</c:v>
                </c:pt>
                <c:pt idx="22118">
                  <c:v>226</c:v>
                </c:pt>
                <c:pt idx="22119">
                  <c:v>227</c:v>
                </c:pt>
                <c:pt idx="22120">
                  <c:v>225</c:v>
                </c:pt>
                <c:pt idx="22121">
                  <c:v>224</c:v>
                </c:pt>
                <c:pt idx="22122">
                  <c:v>228</c:v>
                </c:pt>
                <c:pt idx="22123">
                  <c:v>222</c:v>
                </c:pt>
                <c:pt idx="22124">
                  <c:v>220</c:v>
                </c:pt>
                <c:pt idx="22125">
                  <c:v>214</c:v>
                </c:pt>
                <c:pt idx="22126">
                  <c:v>213</c:v>
                </c:pt>
                <c:pt idx="22127">
                  <c:v>224</c:v>
                </c:pt>
                <c:pt idx="22128">
                  <c:v>216</c:v>
                </c:pt>
                <c:pt idx="22129">
                  <c:v>211</c:v>
                </c:pt>
                <c:pt idx="22130">
                  <c:v>223</c:v>
                </c:pt>
                <c:pt idx="22131">
                  <c:v>227</c:v>
                </c:pt>
                <c:pt idx="22132">
                  <c:v>220</c:v>
                </c:pt>
                <c:pt idx="22133">
                  <c:v>232</c:v>
                </c:pt>
                <c:pt idx="22134">
                  <c:v>229</c:v>
                </c:pt>
                <c:pt idx="22135">
                  <c:v>230</c:v>
                </c:pt>
                <c:pt idx="22136">
                  <c:v>237</c:v>
                </c:pt>
                <c:pt idx="22137">
                  <c:v>234</c:v>
                </c:pt>
                <c:pt idx="22138">
                  <c:v>231</c:v>
                </c:pt>
                <c:pt idx="22139">
                  <c:v>232</c:v>
                </c:pt>
                <c:pt idx="22140">
                  <c:v>220</c:v>
                </c:pt>
                <c:pt idx="22141">
                  <c:v>220</c:v>
                </c:pt>
                <c:pt idx="22142">
                  <c:v>217</c:v>
                </c:pt>
                <c:pt idx="22143">
                  <c:v>227</c:v>
                </c:pt>
                <c:pt idx="22144">
                  <c:v>224</c:v>
                </c:pt>
                <c:pt idx="22145">
                  <c:v>224</c:v>
                </c:pt>
                <c:pt idx="22146">
                  <c:v>217</c:v>
                </c:pt>
                <c:pt idx="22147">
                  <c:v>218</c:v>
                </c:pt>
                <c:pt idx="22148">
                  <c:v>209</c:v>
                </c:pt>
                <c:pt idx="22149">
                  <c:v>203</c:v>
                </c:pt>
                <c:pt idx="22150">
                  <c:v>205</c:v>
                </c:pt>
                <c:pt idx="22151">
                  <c:v>215</c:v>
                </c:pt>
                <c:pt idx="22152">
                  <c:v>221</c:v>
                </c:pt>
                <c:pt idx="22153">
                  <c:v>210</c:v>
                </c:pt>
                <c:pt idx="22154">
                  <c:v>210</c:v>
                </c:pt>
                <c:pt idx="22155">
                  <c:v>214</c:v>
                </c:pt>
                <c:pt idx="22156">
                  <c:v>214</c:v>
                </c:pt>
                <c:pt idx="22157">
                  <c:v>214</c:v>
                </c:pt>
                <c:pt idx="22158">
                  <c:v>209</c:v>
                </c:pt>
                <c:pt idx="22159">
                  <c:v>206</c:v>
                </c:pt>
                <c:pt idx="22160">
                  <c:v>207</c:v>
                </c:pt>
                <c:pt idx="22161">
                  <c:v>208</c:v>
                </c:pt>
                <c:pt idx="22162">
                  <c:v>210</c:v>
                </c:pt>
                <c:pt idx="22163">
                  <c:v>211</c:v>
                </c:pt>
                <c:pt idx="22164">
                  <c:v>209</c:v>
                </c:pt>
                <c:pt idx="22165">
                  <c:v>217</c:v>
                </c:pt>
                <c:pt idx="22166">
                  <c:v>210</c:v>
                </c:pt>
                <c:pt idx="22167">
                  <c:v>212</c:v>
                </c:pt>
                <c:pt idx="22168">
                  <c:v>220</c:v>
                </c:pt>
                <c:pt idx="22169">
                  <c:v>211</c:v>
                </c:pt>
                <c:pt idx="22170">
                  <c:v>216</c:v>
                </c:pt>
                <c:pt idx="22171">
                  <c:v>216</c:v>
                </c:pt>
                <c:pt idx="22172">
                  <c:v>217</c:v>
                </c:pt>
                <c:pt idx="22173">
                  <c:v>233</c:v>
                </c:pt>
                <c:pt idx="22174">
                  <c:v>216</c:v>
                </c:pt>
                <c:pt idx="22175">
                  <c:v>220</c:v>
                </c:pt>
                <c:pt idx="22176">
                  <c:v>212</c:v>
                </c:pt>
                <c:pt idx="22177">
                  <c:v>213</c:v>
                </c:pt>
                <c:pt idx="22178">
                  <c:v>219</c:v>
                </c:pt>
                <c:pt idx="22179">
                  <c:v>221</c:v>
                </c:pt>
                <c:pt idx="22180">
                  <c:v>219</c:v>
                </c:pt>
                <c:pt idx="22181">
                  <c:v>226</c:v>
                </c:pt>
                <c:pt idx="22182">
                  <c:v>211</c:v>
                </c:pt>
                <c:pt idx="22183">
                  <c:v>214</c:v>
                </c:pt>
                <c:pt idx="22184">
                  <c:v>225</c:v>
                </c:pt>
                <c:pt idx="22185">
                  <c:v>219</c:v>
                </c:pt>
                <c:pt idx="22186">
                  <c:v>207</c:v>
                </c:pt>
                <c:pt idx="22187">
                  <c:v>222</c:v>
                </c:pt>
                <c:pt idx="22188">
                  <c:v>201</c:v>
                </c:pt>
                <c:pt idx="22189">
                  <c:v>201</c:v>
                </c:pt>
                <c:pt idx="22190">
                  <c:v>214</c:v>
                </c:pt>
                <c:pt idx="22191">
                  <c:v>210</c:v>
                </c:pt>
                <c:pt idx="22192">
                  <c:v>213</c:v>
                </c:pt>
                <c:pt idx="22193">
                  <c:v>208</c:v>
                </c:pt>
                <c:pt idx="22194">
                  <c:v>212</c:v>
                </c:pt>
                <c:pt idx="22195">
                  <c:v>204</c:v>
                </c:pt>
                <c:pt idx="22196">
                  <c:v>212</c:v>
                </c:pt>
                <c:pt idx="22197">
                  <c:v>204</c:v>
                </c:pt>
                <c:pt idx="22198">
                  <c:v>202</c:v>
                </c:pt>
                <c:pt idx="22199">
                  <c:v>207</c:v>
                </c:pt>
                <c:pt idx="22200">
                  <c:v>212</c:v>
                </c:pt>
                <c:pt idx="22201">
                  <c:v>203</c:v>
                </c:pt>
                <c:pt idx="22202">
                  <c:v>224</c:v>
                </c:pt>
                <c:pt idx="22203">
                  <c:v>216</c:v>
                </c:pt>
                <c:pt idx="22204">
                  <c:v>209</c:v>
                </c:pt>
                <c:pt idx="22205">
                  <c:v>210</c:v>
                </c:pt>
                <c:pt idx="22206">
                  <c:v>200</c:v>
                </c:pt>
                <c:pt idx="22207">
                  <c:v>213</c:v>
                </c:pt>
                <c:pt idx="22208">
                  <c:v>221</c:v>
                </c:pt>
                <c:pt idx="22209">
                  <c:v>226</c:v>
                </c:pt>
                <c:pt idx="22210">
                  <c:v>223</c:v>
                </c:pt>
                <c:pt idx="22211">
                  <c:v>215</c:v>
                </c:pt>
                <c:pt idx="22212">
                  <c:v>218</c:v>
                </c:pt>
                <c:pt idx="22213">
                  <c:v>221</c:v>
                </c:pt>
                <c:pt idx="22214">
                  <c:v>223</c:v>
                </c:pt>
                <c:pt idx="22215">
                  <c:v>226</c:v>
                </c:pt>
                <c:pt idx="22216">
                  <c:v>220</c:v>
                </c:pt>
                <c:pt idx="22217">
                  <c:v>220</c:v>
                </c:pt>
                <c:pt idx="22218">
                  <c:v>229</c:v>
                </c:pt>
                <c:pt idx="22219">
                  <c:v>239</c:v>
                </c:pt>
                <c:pt idx="22220">
                  <c:v>239</c:v>
                </c:pt>
                <c:pt idx="22221">
                  <c:v>230</c:v>
                </c:pt>
                <c:pt idx="22222">
                  <c:v>232</c:v>
                </c:pt>
                <c:pt idx="22223">
                  <c:v>234</c:v>
                </c:pt>
                <c:pt idx="22224">
                  <c:v>231</c:v>
                </c:pt>
                <c:pt idx="22225">
                  <c:v>222</c:v>
                </c:pt>
                <c:pt idx="22226">
                  <c:v>224</c:v>
                </c:pt>
                <c:pt idx="22227">
                  <c:v>210</c:v>
                </c:pt>
                <c:pt idx="22228">
                  <c:v>224</c:v>
                </c:pt>
                <c:pt idx="22229">
                  <c:v>209</c:v>
                </c:pt>
                <c:pt idx="22230">
                  <c:v>209</c:v>
                </c:pt>
                <c:pt idx="22231">
                  <c:v>222</c:v>
                </c:pt>
                <c:pt idx="22232">
                  <c:v>213</c:v>
                </c:pt>
                <c:pt idx="22233">
                  <c:v>204</c:v>
                </c:pt>
                <c:pt idx="22234">
                  <c:v>206</c:v>
                </c:pt>
                <c:pt idx="22235">
                  <c:v>211</c:v>
                </c:pt>
                <c:pt idx="22236">
                  <c:v>196</c:v>
                </c:pt>
                <c:pt idx="22237">
                  <c:v>215</c:v>
                </c:pt>
                <c:pt idx="22238">
                  <c:v>216</c:v>
                </c:pt>
                <c:pt idx="22239">
                  <c:v>206</c:v>
                </c:pt>
                <c:pt idx="22240">
                  <c:v>207</c:v>
                </c:pt>
                <c:pt idx="22241">
                  <c:v>212</c:v>
                </c:pt>
                <c:pt idx="22242">
                  <c:v>222</c:v>
                </c:pt>
                <c:pt idx="22243">
                  <c:v>228</c:v>
                </c:pt>
                <c:pt idx="22244">
                  <c:v>230</c:v>
                </c:pt>
                <c:pt idx="22245">
                  <c:v>231</c:v>
                </c:pt>
                <c:pt idx="22246">
                  <c:v>226</c:v>
                </c:pt>
                <c:pt idx="22247">
                  <c:v>222</c:v>
                </c:pt>
                <c:pt idx="22248">
                  <c:v>227</c:v>
                </c:pt>
                <c:pt idx="22249">
                  <c:v>225</c:v>
                </c:pt>
                <c:pt idx="22250">
                  <c:v>242</c:v>
                </c:pt>
                <c:pt idx="22251">
                  <c:v>229</c:v>
                </c:pt>
                <c:pt idx="22252">
                  <c:v>228</c:v>
                </c:pt>
                <c:pt idx="22253">
                  <c:v>231</c:v>
                </c:pt>
                <c:pt idx="22254">
                  <c:v>229</c:v>
                </c:pt>
                <c:pt idx="22255">
                  <c:v>235</c:v>
                </c:pt>
                <c:pt idx="22256">
                  <c:v>229</c:v>
                </c:pt>
                <c:pt idx="22257">
                  <c:v>216</c:v>
                </c:pt>
                <c:pt idx="22258">
                  <c:v>221</c:v>
                </c:pt>
                <c:pt idx="22259">
                  <c:v>222</c:v>
                </c:pt>
                <c:pt idx="22260">
                  <c:v>213</c:v>
                </c:pt>
                <c:pt idx="22261">
                  <c:v>221</c:v>
                </c:pt>
                <c:pt idx="22262">
                  <c:v>213</c:v>
                </c:pt>
                <c:pt idx="22263">
                  <c:v>211</c:v>
                </c:pt>
                <c:pt idx="22264">
                  <c:v>219</c:v>
                </c:pt>
                <c:pt idx="22265">
                  <c:v>222</c:v>
                </c:pt>
                <c:pt idx="22266">
                  <c:v>220</c:v>
                </c:pt>
                <c:pt idx="22267">
                  <c:v>218</c:v>
                </c:pt>
                <c:pt idx="22268">
                  <c:v>220</c:v>
                </c:pt>
                <c:pt idx="22269">
                  <c:v>219</c:v>
                </c:pt>
                <c:pt idx="22270">
                  <c:v>217</c:v>
                </c:pt>
                <c:pt idx="22271">
                  <c:v>219</c:v>
                </c:pt>
                <c:pt idx="22272">
                  <c:v>223</c:v>
                </c:pt>
                <c:pt idx="22273">
                  <c:v>216</c:v>
                </c:pt>
                <c:pt idx="22274">
                  <c:v>222</c:v>
                </c:pt>
                <c:pt idx="22275">
                  <c:v>215</c:v>
                </c:pt>
                <c:pt idx="22276">
                  <c:v>218</c:v>
                </c:pt>
                <c:pt idx="22277">
                  <c:v>216</c:v>
                </c:pt>
                <c:pt idx="22278">
                  <c:v>211</c:v>
                </c:pt>
                <c:pt idx="22279">
                  <c:v>209</c:v>
                </c:pt>
                <c:pt idx="22280">
                  <c:v>221</c:v>
                </c:pt>
                <c:pt idx="22281">
                  <c:v>215</c:v>
                </c:pt>
                <c:pt idx="22282">
                  <c:v>214</c:v>
                </c:pt>
                <c:pt idx="22283">
                  <c:v>222</c:v>
                </c:pt>
                <c:pt idx="22284">
                  <c:v>221</c:v>
                </c:pt>
                <c:pt idx="22285">
                  <c:v>207</c:v>
                </c:pt>
                <c:pt idx="22286">
                  <c:v>215</c:v>
                </c:pt>
                <c:pt idx="22287">
                  <c:v>221</c:v>
                </c:pt>
                <c:pt idx="22288">
                  <c:v>232</c:v>
                </c:pt>
                <c:pt idx="22289">
                  <c:v>225</c:v>
                </c:pt>
                <c:pt idx="22290">
                  <c:v>209</c:v>
                </c:pt>
                <c:pt idx="22291">
                  <c:v>221</c:v>
                </c:pt>
                <c:pt idx="22292">
                  <c:v>221</c:v>
                </c:pt>
                <c:pt idx="22293">
                  <c:v>214</c:v>
                </c:pt>
                <c:pt idx="22294">
                  <c:v>206</c:v>
                </c:pt>
                <c:pt idx="22295">
                  <c:v>203</c:v>
                </c:pt>
                <c:pt idx="22296">
                  <c:v>214</c:v>
                </c:pt>
                <c:pt idx="22297">
                  <c:v>204</c:v>
                </c:pt>
                <c:pt idx="22298">
                  <c:v>199</c:v>
                </c:pt>
                <c:pt idx="22299">
                  <c:v>208</c:v>
                </c:pt>
                <c:pt idx="22300">
                  <c:v>208</c:v>
                </c:pt>
                <c:pt idx="22301">
                  <c:v>205</c:v>
                </c:pt>
                <c:pt idx="22302">
                  <c:v>217</c:v>
                </c:pt>
                <c:pt idx="22303">
                  <c:v>212</c:v>
                </c:pt>
                <c:pt idx="22304">
                  <c:v>214</c:v>
                </c:pt>
                <c:pt idx="22305">
                  <c:v>213</c:v>
                </c:pt>
                <c:pt idx="22306">
                  <c:v>206</c:v>
                </c:pt>
                <c:pt idx="22307">
                  <c:v>213</c:v>
                </c:pt>
                <c:pt idx="22308">
                  <c:v>205</c:v>
                </c:pt>
                <c:pt idx="22309">
                  <c:v>221</c:v>
                </c:pt>
                <c:pt idx="22310">
                  <c:v>221</c:v>
                </c:pt>
                <c:pt idx="22311">
                  <c:v>228</c:v>
                </c:pt>
                <c:pt idx="22312">
                  <c:v>225</c:v>
                </c:pt>
                <c:pt idx="22313">
                  <c:v>231</c:v>
                </c:pt>
                <c:pt idx="22314">
                  <c:v>214</c:v>
                </c:pt>
                <c:pt idx="22315">
                  <c:v>227</c:v>
                </c:pt>
                <c:pt idx="22316">
                  <c:v>237</c:v>
                </c:pt>
                <c:pt idx="22317">
                  <c:v>215</c:v>
                </c:pt>
                <c:pt idx="22318">
                  <c:v>215</c:v>
                </c:pt>
                <c:pt idx="22319">
                  <c:v>217</c:v>
                </c:pt>
                <c:pt idx="22320">
                  <c:v>211</c:v>
                </c:pt>
                <c:pt idx="22321">
                  <c:v>215</c:v>
                </c:pt>
                <c:pt idx="22322">
                  <c:v>216</c:v>
                </c:pt>
                <c:pt idx="22323">
                  <c:v>223</c:v>
                </c:pt>
                <c:pt idx="22324">
                  <c:v>227</c:v>
                </c:pt>
                <c:pt idx="22325">
                  <c:v>216</c:v>
                </c:pt>
                <c:pt idx="22326">
                  <c:v>231</c:v>
                </c:pt>
                <c:pt idx="22327">
                  <c:v>226</c:v>
                </c:pt>
                <c:pt idx="22328">
                  <c:v>238</c:v>
                </c:pt>
                <c:pt idx="22329">
                  <c:v>230</c:v>
                </c:pt>
                <c:pt idx="22330">
                  <c:v>228</c:v>
                </c:pt>
                <c:pt idx="22331">
                  <c:v>221</c:v>
                </c:pt>
                <c:pt idx="22332">
                  <c:v>236</c:v>
                </c:pt>
                <c:pt idx="22333">
                  <c:v>233</c:v>
                </c:pt>
                <c:pt idx="22334">
                  <c:v>237</c:v>
                </c:pt>
                <c:pt idx="22335">
                  <c:v>214</c:v>
                </c:pt>
                <c:pt idx="22336">
                  <c:v>209</c:v>
                </c:pt>
                <c:pt idx="22337">
                  <c:v>221</c:v>
                </c:pt>
                <c:pt idx="22338">
                  <c:v>212</c:v>
                </c:pt>
                <c:pt idx="22339">
                  <c:v>202</c:v>
                </c:pt>
                <c:pt idx="22340">
                  <c:v>209</c:v>
                </c:pt>
                <c:pt idx="22341">
                  <c:v>207</c:v>
                </c:pt>
                <c:pt idx="22342">
                  <c:v>199</c:v>
                </c:pt>
                <c:pt idx="22343">
                  <c:v>200</c:v>
                </c:pt>
                <c:pt idx="22344">
                  <c:v>197</c:v>
                </c:pt>
                <c:pt idx="22345">
                  <c:v>191</c:v>
                </c:pt>
                <c:pt idx="22346">
                  <c:v>196</c:v>
                </c:pt>
                <c:pt idx="22347">
                  <c:v>203</c:v>
                </c:pt>
                <c:pt idx="22348">
                  <c:v>191</c:v>
                </c:pt>
                <c:pt idx="22349">
                  <c:v>191</c:v>
                </c:pt>
                <c:pt idx="22350">
                  <c:v>200</c:v>
                </c:pt>
                <c:pt idx="22351">
                  <c:v>194</c:v>
                </c:pt>
                <c:pt idx="22352">
                  <c:v>194</c:v>
                </c:pt>
                <c:pt idx="22353">
                  <c:v>201</c:v>
                </c:pt>
                <c:pt idx="22354">
                  <c:v>196</c:v>
                </c:pt>
                <c:pt idx="22355">
                  <c:v>208</c:v>
                </c:pt>
                <c:pt idx="22356">
                  <c:v>213</c:v>
                </c:pt>
                <c:pt idx="22357">
                  <c:v>219</c:v>
                </c:pt>
                <c:pt idx="22358">
                  <c:v>202</c:v>
                </c:pt>
                <c:pt idx="22359">
                  <c:v>196</c:v>
                </c:pt>
                <c:pt idx="22360">
                  <c:v>195</c:v>
                </c:pt>
                <c:pt idx="22361">
                  <c:v>205</c:v>
                </c:pt>
                <c:pt idx="22362">
                  <c:v>211</c:v>
                </c:pt>
                <c:pt idx="22363">
                  <c:v>212</c:v>
                </c:pt>
                <c:pt idx="22364">
                  <c:v>207</c:v>
                </c:pt>
                <c:pt idx="22365">
                  <c:v>222</c:v>
                </c:pt>
                <c:pt idx="22366">
                  <c:v>219</c:v>
                </c:pt>
                <c:pt idx="22367">
                  <c:v>218</c:v>
                </c:pt>
                <c:pt idx="22368">
                  <c:v>227</c:v>
                </c:pt>
                <c:pt idx="22369">
                  <c:v>215</c:v>
                </c:pt>
                <c:pt idx="22370">
                  <c:v>218</c:v>
                </c:pt>
                <c:pt idx="22371">
                  <c:v>222</c:v>
                </c:pt>
                <c:pt idx="22372">
                  <c:v>226</c:v>
                </c:pt>
                <c:pt idx="22373">
                  <c:v>230</c:v>
                </c:pt>
                <c:pt idx="22374">
                  <c:v>227</c:v>
                </c:pt>
                <c:pt idx="22375">
                  <c:v>211</c:v>
                </c:pt>
                <c:pt idx="22376">
                  <c:v>223</c:v>
                </c:pt>
                <c:pt idx="22377">
                  <c:v>214</c:v>
                </c:pt>
                <c:pt idx="22378">
                  <c:v>199</c:v>
                </c:pt>
                <c:pt idx="22379">
                  <c:v>201</c:v>
                </c:pt>
                <c:pt idx="22380">
                  <c:v>201</c:v>
                </c:pt>
                <c:pt idx="22381">
                  <c:v>209</c:v>
                </c:pt>
                <c:pt idx="22382">
                  <c:v>188</c:v>
                </c:pt>
                <c:pt idx="22383">
                  <c:v>200</c:v>
                </c:pt>
                <c:pt idx="22384">
                  <c:v>191</c:v>
                </c:pt>
                <c:pt idx="22385">
                  <c:v>190</c:v>
                </c:pt>
                <c:pt idx="22386">
                  <c:v>202</c:v>
                </c:pt>
                <c:pt idx="22387">
                  <c:v>193</c:v>
                </c:pt>
                <c:pt idx="22388">
                  <c:v>200</c:v>
                </c:pt>
                <c:pt idx="22389">
                  <c:v>211</c:v>
                </c:pt>
                <c:pt idx="22390">
                  <c:v>227</c:v>
                </c:pt>
                <c:pt idx="22391">
                  <c:v>212</c:v>
                </c:pt>
                <c:pt idx="22392">
                  <c:v>207</c:v>
                </c:pt>
                <c:pt idx="22393">
                  <c:v>203</c:v>
                </c:pt>
                <c:pt idx="22394">
                  <c:v>206</c:v>
                </c:pt>
                <c:pt idx="22395">
                  <c:v>211</c:v>
                </c:pt>
                <c:pt idx="22396">
                  <c:v>205</c:v>
                </c:pt>
                <c:pt idx="22397">
                  <c:v>209</c:v>
                </c:pt>
                <c:pt idx="22398">
                  <c:v>218</c:v>
                </c:pt>
                <c:pt idx="22399">
                  <c:v>223</c:v>
                </c:pt>
                <c:pt idx="22400">
                  <c:v>221</c:v>
                </c:pt>
                <c:pt idx="22401">
                  <c:v>216</c:v>
                </c:pt>
                <c:pt idx="22402">
                  <c:v>208</c:v>
                </c:pt>
                <c:pt idx="22403">
                  <c:v>201</c:v>
                </c:pt>
                <c:pt idx="22404">
                  <c:v>207</c:v>
                </c:pt>
                <c:pt idx="22405">
                  <c:v>220</c:v>
                </c:pt>
                <c:pt idx="22406">
                  <c:v>220</c:v>
                </c:pt>
                <c:pt idx="22407">
                  <c:v>205</c:v>
                </c:pt>
                <c:pt idx="22408">
                  <c:v>215</c:v>
                </c:pt>
                <c:pt idx="22409">
                  <c:v>200</c:v>
                </c:pt>
                <c:pt idx="22410">
                  <c:v>210</c:v>
                </c:pt>
                <c:pt idx="22411">
                  <c:v>197</c:v>
                </c:pt>
                <c:pt idx="22412">
                  <c:v>199</c:v>
                </c:pt>
                <c:pt idx="22413">
                  <c:v>204</c:v>
                </c:pt>
                <c:pt idx="22414">
                  <c:v>213</c:v>
                </c:pt>
                <c:pt idx="22415">
                  <c:v>224</c:v>
                </c:pt>
                <c:pt idx="22416">
                  <c:v>210</c:v>
                </c:pt>
                <c:pt idx="22417">
                  <c:v>212</c:v>
                </c:pt>
                <c:pt idx="22418">
                  <c:v>212</c:v>
                </c:pt>
                <c:pt idx="22419">
                  <c:v>206</c:v>
                </c:pt>
                <c:pt idx="22420">
                  <c:v>217</c:v>
                </c:pt>
                <c:pt idx="22421">
                  <c:v>204</c:v>
                </c:pt>
                <c:pt idx="22422">
                  <c:v>202</c:v>
                </c:pt>
                <c:pt idx="22423">
                  <c:v>197</c:v>
                </c:pt>
                <c:pt idx="22424">
                  <c:v>186</c:v>
                </c:pt>
                <c:pt idx="22425">
                  <c:v>203</c:v>
                </c:pt>
                <c:pt idx="22426">
                  <c:v>196</c:v>
                </c:pt>
                <c:pt idx="22427">
                  <c:v>208</c:v>
                </c:pt>
                <c:pt idx="22428">
                  <c:v>208</c:v>
                </c:pt>
                <c:pt idx="22429">
                  <c:v>210</c:v>
                </c:pt>
                <c:pt idx="22430">
                  <c:v>206</c:v>
                </c:pt>
                <c:pt idx="22431">
                  <c:v>215</c:v>
                </c:pt>
                <c:pt idx="22432">
                  <c:v>197</c:v>
                </c:pt>
                <c:pt idx="22433">
                  <c:v>197</c:v>
                </c:pt>
                <c:pt idx="22434">
                  <c:v>217</c:v>
                </c:pt>
                <c:pt idx="22435">
                  <c:v>204</c:v>
                </c:pt>
                <c:pt idx="22436">
                  <c:v>203</c:v>
                </c:pt>
                <c:pt idx="22437">
                  <c:v>232</c:v>
                </c:pt>
                <c:pt idx="22438">
                  <c:v>224</c:v>
                </c:pt>
                <c:pt idx="22439">
                  <c:v>212</c:v>
                </c:pt>
                <c:pt idx="22440">
                  <c:v>229</c:v>
                </c:pt>
                <c:pt idx="22441">
                  <c:v>221</c:v>
                </c:pt>
                <c:pt idx="22442">
                  <c:v>223</c:v>
                </c:pt>
                <c:pt idx="22443">
                  <c:v>231</c:v>
                </c:pt>
                <c:pt idx="22444">
                  <c:v>221</c:v>
                </c:pt>
                <c:pt idx="22445">
                  <c:v>224</c:v>
                </c:pt>
                <c:pt idx="22446">
                  <c:v>207</c:v>
                </c:pt>
                <c:pt idx="22447">
                  <c:v>212</c:v>
                </c:pt>
                <c:pt idx="22448">
                  <c:v>214</c:v>
                </c:pt>
                <c:pt idx="22449">
                  <c:v>218</c:v>
                </c:pt>
                <c:pt idx="22450">
                  <c:v>216</c:v>
                </c:pt>
                <c:pt idx="22451">
                  <c:v>218</c:v>
                </c:pt>
                <c:pt idx="22452">
                  <c:v>210</c:v>
                </c:pt>
                <c:pt idx="22453">
                  <c:v>211</c:v>
                </c:pt>
                <c:pt idx="22454">
                  <c:v>197</c:v>
                </c:pt>
                <c:pt idx="22455">
                  <c:v>210</c:v>
                </c:pt>
                <c:pt idx="22456">
                  <c:v>214</c:v>
                </c:pt>
                <c:pt idx="22457">
                  <c:v>210</c:v>
                </c:pt>
                <c:pt idx="22458">
                  <c:v>212</c:v>
                </c:pt>
                <c:pt idx="22459">
                  <c:v>192</c:v>
                </c:pt>
                <c:pt idx="22460">
                  <c:v>195</c:v>
                </c:pt>
                <c:pt idx="22461">
                  <c:v>212</c:v>
                </c:pt>
                <c:pt idx="22462">
                  <c:v>204</c:v>
                </c:pt>
                <c:pt idx="22463">
                  <c:v>202</c:v>
                </c:pt>
                <c:pt idx="22464">
                  <c:v>196</c:v>
                </c:pt>
                <c:pt idx="22465">
                  <c:v>207</c:v>
                </c:pt>
                <c:pt idx="22466">
                  <c:v>210</c:v>
                </c:pt>
                <c:pt idx="22467">
                  <c:v>213</c:v>
                </c:pt>
                <c:pt idx="22468">
                  <c:v>203</c:v>
                </c:pt>
                <c:pt idx="22469">
                  <c:v>202</c:v>
                </c:pt>
                <c:pt idx="22470">
                  <c:v>203</c:v>
                </c:pt>
                <c:pt idx="22471">
                  <c:v>209</c:v>
                </c:pt>
                <c:pt idx="22472">
                  <c:v>218</c:v>
                </c:pt>
                <c:pt idx="22473">
                  <c:v>214</c:v>
                </c:pt>
                <c:pt idx="22474">
                  <c:v>210</c:v>
                </c:pt>
                <c:pt idx="22475">
                  <c:v>218</c:v>
                </c:pt>
                <c:pt idx="22476">
                  <c:v>218</c:v>
                </c:pt>
                <c:pt idx="22477">
                  <c:v>215</c:v>
                </c:pt>
                <c:pt idx="22478">
                  <c:v>225</c:v>
                </c:pt>
                <c:pt idx="22479">
                  <c:v>216</c:v>
                </c:pt>
                <c:pt idx="22480">
                  <c:v>223</c:v>
                </c:pt>
                <c:pt idx="22481">
                  <c:v>225</c:v>
                </c:pt>
                <c:pt idx="22482">
                  <c:v>211</c:v>
                </c:pt>
                <c:pt idx="22483">
                  <c:v>225</c:v>
                </c:pt>
                <c:pt idx="22484">
                  <c:v>228</c:v>
                </c:pt>
                <c:pt idx="22485">
                  <c:v>229</c:v>
                </c:pt>
                <c:pt idx="22486">
                  <c:v>231</c:v>
                </c:pt>
                <c:pt idx="22487">
                  <c:v>221</c:v>
                </c:pt>
                <c:pt idx="22488">
                  <c:v>233</c:v>
                </c:pt>
                <c:pt idx="22489">
                  <c:v>216</c:v>
                </c:pt>
                <c:pt idx="22490">
                  <c:v>209</c:v>
                </c:pt>
                <c:pt idx="22491">
                  <c:v>227</c:v>
                </c:pt>
                <c:pt idx="22492">
                  <c:v>215</c:v>
                </c:pt>
                <c:pt idx="22493">
                  <c:v>199</c:v>
                </c:pt>
                <c:pt idx="22494">
                  <c:v>198</c:v>
                </c:pt>
                <c:pt idx="22495">
                  <c:v>211</c:v>
                </c:pt>
                <c:pt idx="22496">
                  <c:v>195</c:v>
                </c:pt>
                <c:pt idx="22497">
                  <c:v>205</c:v>
                </c:pt>
                <c:pt idx="22498">
                  <c:v>213</c:v>
                </c:pt>
                <c:pt idx="22499">
                  <c:v>209</c:v>
                </c:pt>
                <c:pt idx="22500">
                  <c:v>224</c:v>
                </c:pt>
                <c:pt idx="22501">
                  <c:v>207</c:v>
                </c:pt>
                <c:pt idx="22502">
                  <c:v>184</c:v>
                </c:pt>
                <c:pt idx="22503">
                  <c:v>193</c:v>
                </c:pt>
                <c:pt idx="22504">
                  <c:v>205</c:v>
                </c:pt>
                <c:pt idx="22505">
                  <c:v>206</c:v>
                </c:pt>
                <c:pt idx="22506">
                  <c:v>214</c:v>
                </c:pt>
                <c:pt idx="22507">
                  <c:v>206</c:v>
                </c:pt>
                <c:pt idx="22508">
                  <c:v>210</c:v>
                </c:pt>
                <c:pt idx="22509">
                  <c:v>214</c:v>
                </c:pt>
                <c:pt idx="22510">
                  <c:v>209</c:v>
                </c:pt>
                <c:pt idx="22511">
                  <c:v>213</c:v>
                </c:pt>
                <c:pt idx="22512">
                  <c:v>212</c:v>
                </c:pt>
                <c:pt idx="22513">
                  <c:v>211</c:v>
                </c:pt>
                <c:pt idx="22514">
                  <c:v>210</c:v>
                </c:pt>
                <c:pt idx="22515">
                  <c:v>207</c:v>
                </c:pt>
                <c:pt idx="22516">
                  <c:v>196</c:v>
                </c:pt>
                <c:pt idx="22517">
                  <c:v>208</c:v>
                </c:pt>
                <c:pt idx="22518">
                  <c:v>209</c:v>
                </c:pt>
                <c:pt idx="22519">
                  <c:v>213</c:v>
                </c:pt>
                <c:pt idx="22520">
                  <c:v>203</c:v>
                </c:pt>
                <c:pt idx="22521">
                  <c:v>231</c:v>
                </c:pt>
                <c:pt idx="22522">
                  <c:v>227</c:v>
                </c:pt>
                <c:pt idx="22523">
                  <c:v>215</c:v>
                </c:pt>
                <c:pt idx="22524">
                  <c:v>224</c:v>
                </c:pt>
                <c:pt idx="22525">
                  <c:v>230</c:v>
                </c:pt>
                <c:pt idx="22526">
                  <c:v>223</c:v>
                </c:pt>
                <c:pt idx="22527">
                  <c:v>219</c:v>
                </c:pt>
                <c:pt idx="22528">
                  <c:v>219</c:v>
                </c:pt>
                <c:pt idx="22529">
                  <c:v>224</c:v>
                </c:pt>
                <c:pt idx="22530">
                  <c:v>216</c:v>
                </c:pt>
                <c:pt idx="22531">
                  <c:v>226</c:v>
                </c:pt>
                <c:pt idx="22532">
                  <c:v>208</c:v>
                </c:pt>
                <c:pt idx="22533">
                  <c:v>204</c:v>
                </c:pt>
                <c:pt idx="22534">
                  <c:v>210</c:v>
                </c:pt>
                <c:pt idx="22535">
                  <c:v>212</c:v>
                </c:pt>
                <c:pt idx="22536">
                  <c:v>214</c:v>
                </c:pt>
                <c:pt idx="22537">
                  <c:v>222</c:v>
                </c:pt>
                <c:pt idx="22538">
                  <c:v>225</c:v>
                </c:pt>
                <c:pt idx="22539">
                  <c:v>231</c:v>
                </c:pt>
                <c:pt idx="22540">
                  <c:v>235</c:v>
                </c:pt>
                <c:pt idx="22541">
                  <c:v>233</c:v>
                </c:pt>
                <c:pt idx="22542">
                  <c:v>242</c:v>
                </c:pt>
                <c:pt idx="22543">
                  <c:v>228</c:v>
                </c:pt>
                <c:pt idx="22544">
                  <c:v>228</c:v>
                </c:pt>
                <c:pt idx="22545">
                  <c:v>223</c:v>
                </c:pt>
                <c:pt idx="22546">
                  <c:v>213</c:v>
                </c:pt>
                <c:pt idx="22547">
                  <c:v>225</c:v>
                </c:pt>
                <c:pt idx="22548">
                  <c:v>226</c:v>
                </c:pt>
                <c:pt idx="22549">
                  <c:v>221</c:v>
                </c:pt>
                <c:pt idx="22550">
                  <c:v>224</c:v>
                </c:pt>
                <c:pt idx="22551">
                  <c:v>227</c:v>
                </c:pt>
                <c:pt idx="22552">
                  <c:v>213</c:v>
                </c:pt>
                <c:pt idx="22553">
                  <c:v>217</c:v>
                </c:pt>
                <c:pt idx="22554">
                  <c:v>224</c:v>
                </c:pt>
                <c:pt idx="22555">
                  <c:v>213</c:v>
                </c:pt>
                <c:pt idx="22556">
                  <c:v>219</c:v>
                </c:pt>
                <c:pt idx="22557">
                  <c:v>226</c:v>
                </c:pt>
                <c:pt idx="22558">
                  <c:v>217</c:v>
                </c:pt>
                <c:pt idx="22559">
                  <c:v>234</c:v>
                </c:pt>
                <c:pt idx="22560">
                  <c:v>221</c:v>
                </c:pt>
                <c:pt idx="22561">
                  <c:v>231</c:v>
                </c:pt>
                <c:pt idx="22562">
                  <c:v>237</c:v>
                </c:pt>
                <c:pt idx="22563">
                  <c:v>226</c:v>
                </c:pt>
                <c:pt idx="22564">
                  <c:v>231</c:v>
                </c:pt>
                <c:pt idx="22565">
                  <c:v>231</c:v>
                </c:pt>
                <c:pt idx="22566">
                  <c:v>219</c:v>
                </c:pt>
                <c:pt idx="22567">
                  <c:v>219</c:v>
                </c:pt>
                <c:pt idx="22568">
                  <c:v>215</c:v>
                </c:pt>
                <c:pt idx="22569">
                  <c:v>224</c:v>
                </c:pt>
                <c:pt idx="22570">
                  <c:v>227</c:v>
                </c:pt>
                <c:pt idx="22571">
                  <c:v>223</c:v>
                </c:pt>
                <c:pt idx="22572">
                  <c:v>219</c:v>
                </c:pt>
                <c:pt idx="22573">
                  <c:v>222</c:v>
                </c:pt>
                <c:pt idx="22574">
                  <c:v>216</c:v>
                </c:pt>
                <c:pt idx="22575">
                  <c:v>216</c:v>
                </c:pt>
                <c:pt idx="22576">
                  <c:v>224</c:v>
                </c:pt>
                <c:pt idx="22577">
                  <c:v>215</c:v>
                </c:pt>
                <c:pt idx="22578">
                  <c:v>207</c:v>
                </c:pt>
                <c:pt idx="22579">
                  <c:v>218</c:v>
                </c:pt>
                <c:pt idx="22580">
                  <c:v>218</c:v>
                </c:pt>
                <c:pt idx="22581">
                  <c:v>208</c:v>
                </c:pt>
                <c:pt idx="22582">
                  <c:v>219</c:v>
                </c:pt>
                <c:pt idx="22583">
                  <c:v>213</c:v>
                </c:pt>
                <c:pt idx="22584">
                  <c:v>222</c:v>
                </c:pt>
                <c:pt idx="22585">
                  <c:v>228</c:v>
                </c:pt>
                <c:pt idx="22586">
                  <c:v>211</c:v>
                </c:pt>
                <c:pt idx="22587">
                  <c:v>205</c:v>
                </c:pt>
                <c:pt idx="22588">
                  <c:v>212</c:v>
                </c:pt>
                <c:pt idx="22589">
                  <c:v>214</c:v>
                </c:pt>
                <c:pt idx="22590">
                  <c:v>209</c:v>
                </c:pt>
                <c:pt idx="22591">
                  <c:v>209</c:v>
                </c:pt>
                <c:pt idx="22592">
                  <c:v>200</c:v>
                </c:pt>
                <c:pt idx="22593">
                  <c:v>215</c:v>
                </c:pt>
                <c:pt idx="22594">
                  <c:v>205</c:v>
                </c:pt>
                <c:pt idx="22595">
                  <c:v>211</c:v>
                </c:pt>
                <c:pt idx="22596">
                  <c:v>215</c:v>
                </c:pt>
                <c:pt idx="22597">
                  <c:v>214</c:v>
                </c:pt>
                <c:pt idx="22598">
                  <c:v>211</c:v>
                </c:pt>
                <c:pt idx="22599">
                  <c:v>214</c:v>
                </c:pt>
                <c:pt idx="22600">
                  <c:v>208</c:v>
                </c:pt>
                <c:pt idx="22601">
                  <c:v>208</c:v>
                </c:pt>
                <c:pt idx="22602">
                  <c:v>200</c:v>
                </c:pt>
                <c:pt idx="22603">
                  <c:v>210</c:v>
                </c:pt>
                <c:pt idx="22604">
                  <c:v>214</c:v>
                </c:pt>
                <c:pt idx="22605">
                  <c:v>211</c:v>
                </c:pt>
                <c:pt idx="22606">
                  <c:v>223</c:v>
                </c:pt>
                <c:pt idx="22607">
                  <c:v>220</c:v>
                </c:pt>
                <c:pt idx="22608">
                  <c:v>223</c:v>
                </c:pt>
                <c:pt idx="22609">
                  <c:v>218</c:v>
                </c:pt>
                <c:pt idx="22610">
                  <c:v>217</c:v>
                </c:pt>
                <c:pt idx="22611">
                  <c:v>210</c:v>
                </c:pt>
                <c:pt idx="22612">
                  <c:v>211</c:v>
                </c:pt>
                <c:pt idx="22613">
                  <c:v>209</c:v>
                </c:pt>
                <c:pt idx="22614">
                  <c:v>204</c:v>
                </c:pt>
                <c:pt idx="22615">
                  <c:v>197</c:v>
                </c:pt>
                <c:pt idx="22616">
                  <c:v>199</c:v>
                </c:pt>
                <c:pt idx="22617">
                  <c:v>210</c:v>
                </c:pt>
                <c:pt idx="22618">
                  <c:v>212</c:v>
                </c:pt>
                <c:pt idx="22619">
                  <c:v>213</c:v>
                </c:pt>
                <c:pt idx="22620">
                  <c:v>209</c:v>
                </c:pt>
                <c:pt idx="22621">
                  <c:v>214</c:v>
                </c:pt>
                <c:pt idx="22622">
                  <c:v>220</c:v>
                </c:pt>
                <c:pt idx="22623">
                  <c:v>212</c:v>
                </c:pt>
                <c:pt idx="22624">
                  <c:v>219</c:v>
                </c:pt>
                <c:pt idx="22625">
                  <c:v>214</c:v>
                </c:pt>
                <c:pt idx="22626">
                  <c:v>218</c:v>
                </c:pt>
                <c:pt idx="22627">
                  <c:v>203</c:v>
                </c:pt>
                <c:pt idx="22628">
                  <c:v>210</c:v>
                </c:pt>
                <c:pt idx="22629">
                  <c:v>204</c:v>
                </c:pt>
                <c:pt idx="22630">
                  <c:v>207</c:v>
                </c:pt>
                <c:pt idx="22631">
                  <c:v>209</c:v>
                </c:pt>
                <c:pt idx="22632">
                  <c:v>213</c:v>
                </c:pt>
                <c:pt idx="22633">
                  <c:v>213</c:v>
                </c:pt>
                <c:pt idx="22634">
                  <c:v>207</c:v>
                </c:pt>
                <c:pt idx="22635">
                  <c:v>220</c:v>
                </c:pt>
                <c:pt idx="22636">
                  <c:v>220</c:v>
                </c:pt>
                <c:pt idx="22637">
                  <c:v>226</c:v>
                </c:pt>
                <c:pt idx="22638">
                  <c:v>216</c:v>
                </c:pt>
                <c:pt idx="22639">
                  <c:v>225</c:v>
                </c:pt>
                <c:pt idx="22640">
                  <c:v>213</c:v>
                </c:pt>
                <c:pt idx="22641">
                  <c:v>218</c:v>
                </c:pt>
                <c:pt idx="22642">
                  <c:v>224</c:v>
                </c:pt>
                <c:pt idx="22643">
                  <c:v>223</c:v>
                </c:pt>
                <c:pt idx="22644">
                  <c:v>210</c:v>
                </c:pt>
                <c:pt idx="22645">
                  <c:v>208</c:v>
                </c:pt>
                <c:pt idx="22646">
                  <c:v>213</c:v>
                </c:pt>
                <c:pt idx="22647">
                  <c:v>221</c:v>
                </c:pt>
                <c:pt idx="22648">
                  <c:v>199</c:v>
                </c:pt>
                <c:pt idx="22649">
                  <c:v>208</c:v>
                </c:pt>
                <c:pt idx="22650">
                  <c:v>198</c:v>
                </c:pt>
                <c:pt idx="22651">
                  <c:v>203</c:v>
                </c:pt>
                <c:pt idx="22652">
                  <c:v>204</c:v>
                </c:pt>
                <c:pt idx="22653">
                  <c:v>198</c:v>
                </c:pt>
                <c:pt idx="22654">
                  <c:v>204</c:v>
                </c:pt>
                <c:pt idx="22655">
                  <c:v>211</c:v>
                </c:pt>
                <c:pt idx="22656">
                  <c:v>218</c:v>
                </c:pt>
                <c:pt idx="22657">
                  <c:v>226</c:v>
                </c:pt>
                <c:pt idx="22658">
                  <c:v>226</c:v>
                </c:pt>
                <c:pt idx="22659">
                  <c:v>222</c:v>
                </c:pt>
                <c:pt idx="22660">
                  <c:v>220</c:v>
                </c:pt>
                <c:pt idx="22661">
                  <c:v>220</c:v>
                </c:pt>
                <c:pt idx="22662">
                  <c:v>210</c:v>
                </c:pt>
                <c:pt idx="22663">
                  <c:v>205</c:v>
                </c:pt>
                <c:pt idx="22664">
                  <c:v>213</c:v>
                </c:pt>
                <c:pt idx="22665">
                  <c:v>206</c:v>
                </c:pt>
                <c:pt idx="22666">
                  <c:v>199</c:v>
                </c:pt>
                <c:pt idx="22667">
                  <c:v>197</c:v>
                </c:pt>
                <c:pt idx="22668">
                  <c:v>206</c:v>
                </c:pt>
                <c:pt idx="22669">
                  <c:v>215</c:v>
                </c:pt>
                <c:pt idx="22670">
                  <c:v>206</c:v>
                </c:pt>
                <c:pt idx="22671">
                  <c:v>212</c:v>
                </c:pt>
                <c:pt idx="22672">
                  <c:v>190</c:v>
                </c:pt>
                <c:pt idx="22673">
                  <c:v>195</c:v>
                </c:pt>
                <c:pt idx="22674">
                  <c:v>197</c:v>
                </c:pt>
                <c:pt idx="22675">
                  <c:v>197</c:v>
                </c:pt>
                <c:pt idx="22676">
                  <c:v>202</c:v>
                </c:pt>
                <c:pt idx="22677">
                  <c:v>197</c:v>
                </c:pt>
                <c:pt idx="22678">
                  <c:v>194</c:v>
                </c:pt>
                <c:pt idx="22679">
                  <c:v>196</c:v>
                </c:pt>
                <c:pt idx="22680">
                  <c:v>189</c:v>
                </c:pt>
                <c:pt idx="22681">
                  <c:v>194</c:v>
                </c:pt>
                <c:pt idx="22682">
                  <c:v>192</c:v>
                </c:pt>
                <c:pt idx="22683">
                  <c:v>206</c:v>
                </c:pt>
                <c:pt idx="22684">
                  <c:v>210</c:v>
                </c:pt>
                <c:pt idx="22685">
                  <c:v>209</c:v>
                </c:pt>
                <c:pt idx="22686">
                  <c:v>200</c:v>
                </c:pt>
                <c:pt idx="22687">
                  <c:v>202</c:v>
                </c:pt>
                <c:pt idx="22688">
                  <c:v>201</c:v>
                </c:pt>
                <c:pt idx="22689">
                  <c:v>204</c:v>
                </c:pt>
                <c:pt idx="22690">
                  <c:v>193</c:v>
                </c:pt>
                <c:pt idx="22691">
                  <c:v>194</c:v>
                </c:pt>
                <c:pt idx="22692">
                  <c:v>198</c:v>
                </c:pt>
                <c:pt idx="22693">
                  <c:v>200</c:v>
                </c:pt>
                <c:pt idx="22694">
                  <c:v>209</c:v>
                </c:pt>
                <c:pt idx="22695">
                  <c:v>214</c:v>
                </c:pt>
                <c:pt idx="22696">
                  <c:v>196</c:v>
                </c:pt>
                <c:pt idx="22697">
                  <c:v>199</c:v>
                </c:pt>
                <c:pt idx="22698">
                  <c:v>197</c:v>
                </c:pt>
                <c:pt idx="22699">
                  <c:v>201</c:v>
                </c:pt>
                <c:pt idx="22700">
                  <c:v>203</c:v>
                </c:pt>
                <c:pt idx="22701">
                  <c:v>196</c:v>
                </c:pt>
                <c:pt idx="22702">
                  <c:v>199</c:v>
                </c:pt>
                <c:pt idx="22703">
                  <c:v>214</c:v>
                </c:pt>
                <c:pt idx="22704">
                  <c:v>217</c:v>
                </c:pt>
                <c:pt idx="22705">
                  <c:v>220</c:v>
                </c:pt>
                <c:pt idx="22706">
                  <c:v>219</c:v>
                </c:pt>
                <c:pt idx="22707">
                  <c:v>206</c:v>
                </c:pt>
                <c:pt idx="22708">
                  <c:v>202</c:v>
                </c:pt>
                <c:pt idx="22709">
                  <c:v>212</c:v>
                </c:pt>
                <c:pt idx="22710">
                  <c:v>217</c:v>
                </c:pt>
                <c:pt idx="22711">
                  <c:v>207</c:v>
                </c:pt>
                <c:pt idx="22712">
                  <c:v>214</c:v>
                </c:pt>
                <c:pt idx="22713">
                  <c:v>215</c:v>
                </c:pt>
                <c:pt idx="22714">
                  <c:v>213</c:v>
                </c:pt>
                <c:pt idx="22715">
                  <c:v>208</c:v>
                </c:pt>
                <c:pt idx="22716">
                  <c:v>201</c:v>
                </c:pt>
                <c:pt idx="22717">
                  <c:v>214</c:v>
                </c:pt>
                <c:pt idx="22718">
                  <c:v>225</c:v>
                </c:pt>
                <c:pt idx="22719">
                  <c:v>234</c:v>
                </c:pt>
                <c:pt idx="22720">
                  <c:v>231</c:v>
                </c:pt>
                <c:pt idx="22721">
                  <c:v>220</c:v>
                </c:pt>
                <c:pt idx="22722">
                  <c:v>218</c:v>
                </c:pt>
                <c:pt idx="22723">
                  <c:v>221</c:v>
                </c:pt>
                <c:pt idx="22724">
                  <c:v>228</c:v>
                </c:pt>
                <c:pt idx="22725">
                  <c:v>217</c:v>
                </c:pt>
                <c:pt idx="22726">
                  <c:v>213</c:v>
                </c:pt>
                <c:pt idx="22727">
                  <c:v>210</c:v>
                </c:pt>
                <c:pt idx="22728">
                  <c:v>223</c:v>
                </c:pt>
                <c:pt idx="22729">
                  <c:v>215</c:v>
                </c:pt>
                <c:pt idx="22730">
                  <c:v>210</c:v>
                </c:pt>
                <c:pt idx="22731">
                  <c:v>213</c:v>
                </c:pt>
                <c:pt idx="22732">
                  <c:v>220</c:v>
                </c:pt>
                <c:pt idx="22733">
                  <c:v>222</c:v>
                </c:pt>
                <c:pt idx="22734">
                  <c:v>231</c:v>
                </c:pt>
                <c:pt idx="22735">
                  <c:v>221</c:v>
                </c:pt>
                <c:pt idx="22736">
                  <c:v>239</c:v>
                </c:pt>
                <c:pt idx="22737">
                  <c:v>230</c:v>
                </c:pt>
                <c:pt idx="22738">
                  <c:v>225</c:v>
                </c:pt>
                <c:pt idx="22739">
                  <c:v>231</c:v>
                </c:pt>
                <c:pt idx="22740">
                  <c:v>234</c:v>
                </c:pt>
                <c:pt idx="22741">
                  <c:v>231</c:v>
                </c:pt>
                <c:pt idx="22742">
                  <c:v>229</c:v>
                </c:pt>
                <c:pt idx="22743">
                  <c:v>215</c:v>
                </c:pt>
                <c:pt idx="22744">
                  <c:v>216</c:v>
                </c:pt>
                <c:pt idx="22745">
                  <c:v>209</c:v>
                </c:pt>
                <c:pt idx="22746">
                  <c:v>218</c:v>
                </c:pt>
                <c:pt idx="22747">
                  <c:v>210</c:v>
                </c:pt>
                <c:pt idx="22748">
                  <c:v>210</c:v>
                </c:pt>
                <c:pt idx="22749">
                  <c:v>215</c:v>
                </c:pt>
                <c:pt idx="22750">
                  <c:v>206</c:v>
                </c:pt>
                <c:pt idx="22751">
                  <c:v>205</c:v>
                </c:pt>
                <c:pt idx="22752">
                  <c:v>208</c:v>
                </c:pt>
                <c:pt idx="22753">
                  <c:v>203</c:v>
                </c:pt>
                <c:pt idx="22754">
                  <c:v>220</c:v>
                </c:pt>
                <c:pt idx="22755">
                  <c:v>212</c:v>
                </c:pt>
                <c:pt idx="22756">
                  <c:v>218</c:v>
                </c:pt>
                <c:pt idx="22757">
                  <c:v>223</c:v>
                </c:pt>
                <c:pt idx="22758">
                  <c:v>215</c:v>
                </c:pt>
                <c:pt idx="22759">
                  <c:v>210</c:v>
                </c:pt>
                <c:pt idx="22760">
                  <c:v>203</c:v>
                </c:pt>
                <c:pt idx="22761">
                  <c:v>205</c:v>
                </c:pt>
                <c:pt idx="22762">
                  <c:v>206</c:v>
                </c:pt>
                <c:pt idx="22763">
                  <c:v>204</c:v>
                </c:pt>
                <c:pt idx="22764">
                  <c:v>209</c:v>
                </c:pt>
                <c:pt idx="22765">
                  <c:v>207</c:v>
                </c:pt>
                <c:pt idx="22766">
                  <c:v>207</c:v>
                </c:pt>
                <c:pt idx="22767">
                  <c:v>200</c:v>
                </c:pt>
                <c:pt idx="22768">
                  <c:v>202</c:v>
                </c:pt>
                <c:pt idx="22769">
                  <c:v>208</c:v>
                </c:pt>
                <c:pt idx="22770">
                  <c:v>219</c:v>
                </c:pt>
                <c:pt idx="22771">
                  <c:v>205</c:v>
                </c:pt>
                <c:pt idx="22772">
                  <c:v>208</c:v>
                </c:pt>
                <c:pt idx="22773">
                  <c:v>218</c:v>
                </c:pt>
                <c:pt idx="22774">
                  <c:v>222</c:v>
                </c:pt>
                <c:pt idx="22775">
                  <c:v>219</c:v>
                </c:pt>
                <c:pt idx="22776">
                  <c:v>221</c:v>
                </c:pt>
                <c:pt idx="22777">
                  <c:v>222</c:v>
                </c:pt>
                <c:pt idx="22778">
                  <c:v>205</c:v>
                </c:pt>
                <c:pt idx="22779">
                  <c:v>219</c:v>
                </c:pt>
                <c:pt idx="22780">
                  <c:v>207</c:v>
                </c:pt>
                <c:pt idx="22781">
                  <c:v>205</c:v>
                </c:pt>
                <c:pt idx="22782">
                  <c:v>210</c:v>
                </c:pt>
                <c:pt idx="22783">
                  <c:v>197</c:v>
                </c:pt>
                <c:pt idx="22784">
                  <c:v>212</c:v>
                </c:pt>
                <c:pt idx="22785">
                  <c:v>201</c:v>
                </c:pt>
                <c:pt idx="22786">
                  <c:v>213</c:v>
                </c:pt>
                <c:pt idx="22787">
                  <c:v>217</c:v>
                </c:pt>
                <c:pt idx="22788">
                  <c:v>216</c:v>
                </c:pt>
                <c:pt idx="22789">
                  <c:v>218</c:v>
                </c:pt>
                <c:pt idx="22790">
                  <c:v>208</c:v>
                </c:pt>
                <c:pt idx="22791">
                  <c:v>211</c:v>
                </c:pt>
                <c:pt idx="22792">
                  <c:v>216</c:v>
                </c:pt>
                <c:pt idx="22793">
                  <c:v>204</c:v>
                </c:pt>
                <c:pt idx="22794">
                  <c:v>211</c:v>
                </c:pt>
                <c:pt idx="22795">
                  <c:v>198</c:v>
                </c:pt>
                <c:pt idx="22796">
                  <c:v>197</c:v>
                </c:pt>
                <c:pt idx="22797">
                  <c:v>204</c:v>
                </c:pt>
                <c:pt idx="22798">
                  <c:v>211</c:v>
                </c:pt>
                <c:pt idx="22799">
                  <c:v>204</c:v>
                </c:pt>
                <c:pt idx="22800">
                  <c:v>198</c:v>
                </c:pt>
                <c:pt idx="22801">
                  <c:v>203</c:v>
                </c:pt>
                <c:pt idx="22802">
                  <c:v>201</c:v>
                </c:pt>
                <c:pt idx="22803">
                  <c:v>205</c:v>
                </c:pt>
                <c:pt idx="22804">
                  <c:v>205</c:v>
                </c:pt>
                <c:pt idx="22805">
                  <c:v>207</c:v>
                </c:pt>
                <c:pt idx="22806">
                  <c:v>215</c:v>
                </c:pt>
                <c:pt idx="22807">
                  <c:v>205</c:v>
                </c:pt>
                <c:pt idx="22808">
                  <c:v>207</c:v>
                </c:pt>
                <c:pt idx="22809">
                  <c:v>210</c:v>
                </c:pt>
                <c:pt idx="22810">
                  <c:v>214</c:v>
                </c:pt>
                <c:pt idx="22811">
                  <c:v>211</c:v>
                </c:pt>
                <c:pt idx="22812">
                  <c:v>201</c:v>
                </c:pt>
                <c:pt idx="22813">
                  <c:v>212</c:v>
                </c:pt>
                <c:pt idx="22814">
                  <c:v>216</c:v>
                </c:pt>
                <c:pt idx="22815">
                  <c:v>206</c:v>
                </c:pt>
                <c:pt idx="22816">
                  <c:v>204</c:v>
                </c:pt>
                <c:pt idx="22817">
                  <c:v>203</c:v>
                </c:pt>
                <c:pt idx="22818">
                  <c:v>201</c:v>
                </c:pt>
                <c:pt idx="22819">
                  <c:v>201</c:v>
                </c:pt>
                <c:pt idx="22820">
                  <c:v>211</c:v>
                </c:pt>
                <c:pt idx="22821">
                  <c:v>215</c:v>
                </c:pt>
                <c:pt idx="22822">
                  <c:v>199</c:v>
                </c:pt>
                <c:pt idx="22823">
                  <c:v>205</c:v>
                </c:pt>
                <c:pt idx="22824">
                  <c:v>215</c:v>
                </c:pt>
                <c:pt idx="22825">
                  <c:v>203</c:v>
                </c:pt>
                <c:pt idx="22826">
                  <c:v>205</c:v>
                </c:pt>
                <c:pt idx="22827">
                  <c:v>213</c:v>
                </c:pt>
                <c:pt idx="22828">
                  <c:v>212</c:v>
                </c:pt>
                <c:pt idx="22829">
                  <c:v>213</c:v>
                </c:pt>
                <c:pt idx="22830">
                  <c:v>198</c:v>
                </c:pt>
                <c:pt idx="22831">
                  <c:v>216</c:v>
                </c:pt>
                <c:pt idx="22832">
                  <c:v>207</c:v>
                </c:pt>
                <c:pt idx="22833">
                  <c:v>204</c:v>
                </c:pt>
                <c:pt idx="22834">
                  <c:v>218</c:v>
                </c:pt>
                <c:pt idx="22835">
                  <c:v>216</c:v>
                </c:pt>
                <c:pt idx="22836">
                  <c:v>212</c:v>
                </c:pt>
                <c:pt idx="22837">
                  <c:v>220</c:v>
                </c:pt>
                <c:pt idx="22838">
                  <c:v>218</c:v>
                </c:pt>
                <c:pt idx="22839">
                  <c:v>217</c:v>
                </c:pt>
                <c:pt idx="22840">
                  <c:v>220</c:v>
                </c:pt>
                <c:pt idx="22841">
                  <c:v>220</c:v>
                </c:pt>
                <c:pt idx="22842">
                  <c:v>224</c:v>
                </c:pt>
                <c:pt idx="22843">
                  <c:v>230</c:v>
                </c:pt>
                <c:pt idx="22844">
                  <c:v>230</c:v>
                </c:pt>
                <c:pt idx="22845">
                  <c:v>217</c:v>
                </c:pt>
                <c:pt idx="22846">
                  <c:v>220</c:v>
                </c:pt>
                <c:pt idx="22847">
                  <c:v>228</c:v>
                </c:pt>
                <c:pt idx="22848">
                  <c:v>225</c:v>
                </c:pt>
                <c:pt idx="22849">
                  <c:v>219</c:v>
                </c:pt>
                <c:pt idx="22850">
                  <c:v>218</c:v>
                </c:pt>
                <c:pt idx="22851">
                  <c:v>212</c:v>
                </c:pt>
                <c:pt idx="22852">
                  <c:v>228</c:v>
                </c:pt>
                <c:pt idx="22853">
                  <c:v>214</c:v>
                </c:pt>
                <c:pt idx="22854">
                  <c:v>208</c:v>
                </c:pt>
                <c:pt idx="22855">
                  <c:v>222</c:v>
                </c:pt>
                <c:pt idx="22856">
                  <c:v>216</c:v>
                </c:pt>
                <c:pt idx="22857">
                  <c:v>201</c:v>
                </c:pt>
                <c:pt idx="22858">
                  <c:v>203</c:v>
                </c:pt>
                <c:pt idx="22859">
                  <c:v>208</c:v>
                </c:pt>
                <c:pt idx="22860">
                  <c:v>203</c:v>
                </c:pt>
                <c:pt idx="22861">
                  <c:v>217</c:v>
                </c:pt>
                <c:pt idx="22862">
                  <c:v>207</c:v>
                </c:pt>
                <c:pt idx="22863">
                  <c:v>215</c:v>
                </c:pt>
                <c:pt idx="22864">
                  <c:v>207</c:v>
                </c:pt>
                <c:pt idx="22865">
                  <c:v>211</c:v>
                </c:pt>
                <c:pt idx="22866">
                  <c:v>213</c:v>
                </c:pt>
                <c:pt idx="22867">
                  <c:v>204</c:v>
                </c:pt>
                <c:pt idx="22868">
                  <c:v>219</c:v>
                </c:pt>
                <c:pt idx="22869">
                  <c:v>220</c:v>
                </c:pt>
                <c:pt idx="22870">
                  <c:v>216</c:v>
                </c:pt>
                <c:pt idx="22871">
                  <c:v>215</c:v>
                </c:pt>
                <c:pt idx="22872">
                  <c:v>202</c:v>
                </c:pt>
                <c:pt idx="22873">
                  <c:v>202</c:v>
                </c:pt>
                <c:pt idx="22874">
                  <c:v>207</c:v>
                </c:pt>
                <c:pt idx="22875">
                  <c:v>210</c:v>
                </c:pt>
                <c:pt idx="22876">
                  <c:v>216</c:v>
                </c:pt>
                <c:pt idx="22877">
                  <c:v>214</c:v>
                </c:pt>
                <c:pt idx="22878">
                  <c:v>204</c:v>
                </c:pt>
                <c:pt idx="22879">
                  <c:v>218</c:v>
                </c:pt>
                <c:pt idx="22880">
                  <c:v>217</c:v>
                </c:pt>
                <c:pt idx="22881">
                  <c:v>221</c:v>
                </c:pt>
                <c:pt idx="22882">
                  <c:v>214</c:v>
                </c:pt>
                <c:pt idx="22883">
                  <c:v>224</c:v>
                </c:pt>
                <c:pt idx="22884">
                  <c:v>223</c:v>
                </c:pt>
                <c:pt idx="22885">
                  <c:v>228</c:v>
                </c:pt>
                <c:pt idx="22886">
                  <c:v>221</c:v>
                </c:pt>
                <c:pt idx="22887">
                  <c:v>220</c:v>
                </c:pt>
                <c:pt idx="22888">
                  <c:v>212</c:v>
                </c:pt>
                <c:pt idx="22889">
                  <c:v>225</c:v>
                </c:pt>
                <c:pt idx="22890">
                  <c:v>217</c:v>
                </c:pt>
                <c:pt idx="22891">
                  <c:v>222</c:v>
                </c:pt>
                <c:pt idx="22892">
                  <c:v>218</c:v>
                </c:pt>
                <c:pt idx="22893">
                  <c:v>222</c:v>
                </c:pt>
                <c:pt idx="22894">
                  <c:v>215</c:v>
                </c:pt>
                <c:pt idx="22895">
                  <c:v>235</c:v>
                </c:pt>
                <c:pt idx="22896">
                  <c:v>230</c:v>
                </c:pt>
                <c:pt idx="22897">
                  <c:v>218</c:v>
                </c:pt>
                <c:pt idx="22898">
                  <c:v>221</c:v>
                </c:pt>
                <c:pt idx="22899">
                  <c:v>209</c:v>
                </c:pt>
                <c:pt idx="22900">
                  <c:v>213</c:v>
                </c:pt>
                <c:pt idx="22901">
                  <c:v>206</c:v>
                </c:pt>
                <c:pt idx="22902">
                  <c:v>209</c:v>
                </c:pt>
                <c:pt idx="22903">
                  <c:v>203</c:v>
                </c:pt>
                <c:pt idx="22904">
                  <c:v>214</c:v>
                </c:pt>
                <c:pt idx="22905">
                  <c:v>211</c:v>
                </c:pt>
                <c:pt idx="22906">
                  <c:v>200</c:v>
                </c:pt>
                <c:pt idx="22907">
                  <c:v>208</c:v>
                </c:pt>
                <c:pt idx="22908">
                  <c:v>216</c:v>
                </c:pt>
                <c:pt idx="22909">
                  <c:v>207</c:v>
                </c:pt>
                <c:pt idx="22910">
                  <c:v>211</c:v>
                </c:pt>
                <c:pt idx="22911">
                  <c:v>207</c:v>
                </c:pt>
                <c:pt idx="22912">
                  <c:v>201</c:v>
                </c:pt>
                <c:pt idx="22913">
                  <c:v>205</c:v>
                </c:pt>
                <c:pt idx="22914">
                  <c:v>205</c:v>
                </c:pt>
                <c:pt idx="22915">
                  <c:v>203</c:v>
                </c:pt>
                <c:pt idx="22916">
                  <c:v>206</c:v>
                </c:pt>
                <c:pt idx="22917">
                  <c:v>201</c:v>
                </c:pt>
                <c:pt idx="22918">
                  <c:v>204</c:v>
                </c:pt>
                <c:pt idx="22919">
                  <c:v>207</c:v>
                </c:pt>
                <c:pt idx="22920">
                  <c:v>207</c:v>
                </c:pt>
                <c:pt idx="22921">
                  <c:v>199</c:v>
                </c:pt>
                <c:pt idx="22922">
                  <c:v>193</c:v>
                </c:pt>
                <c:pt idx="22923">
                  <c:v>209</c:v>
                </c:pt>
                <c:pt idx="22924">
                  <c:v>204</c:v>
                </c:pt>
                <c:pt idx="22925">
                  <c:v>209</c:v>
                </c:pt>
                <c:pt idx="22926">
                  <c:v>215</c:v>
                </c:pt>
                <c:pt idx="22927">
                  <c:v>233</c:v>
                </c:pt>
                <c:pt idx="22928">
                  <c:v>227</c:v>
                </c:pt>
                <c:pt idx="22929">
                  <c:v>215</c:v>
                </c:pt>
                <c:pt idx="22930">
                  <c:v>232</c:v>
                </c:pt>
                <c:pt idx="22931">
                  <c:v>237</c:v>
                </c:pt>
                <c:pt idx="22932">
                  <c:v>232</c:v>
                </c:pt>
                <c:pt idx="22933">
                  <c:v>236</c:v>
                </c:pt>
                <c:pt idx="22934">
                  <c:v>237</c:v>
                </c:pt>
                <c:pt idx="22935">
                  <c:v>239</c:v>
                </c:pt>
                <c:pt idx="22936">
                  <c:v>239</c:v>
                </c:pt>
                <c:pt idx="22937">
                  <c:v>239</c:v>
                </c:pt>
                <c:pt idx="22938">
                  <c:v>243</c:v>
                </c:pt>
                <c:pt idx="22939">
                  <c:v>252</c:v>
                </c:pt>
                <c:pt idx="22940">
                  <c:v>238</c:v>
                </c:pt>
                <c:pt idx="22941">
                  <c:v>239</c:v>
                </c:pt>
                <c:pt idx="22942">
                  <c:v>247</c:v>
                </c:pt>
                <c:pt idx="22943">
                  <c:v>243</c:v>
                </c:pt>
                <c:pt idx="22944">
                  <c:v>228</c:v>
                </c:pt>
                <c:pt idx="22945">
                  <c:v>231</c:v>
                </c:pt>
                <c:pt idx="22946">
                  <c:v>221</c:v>
                </c:pt>
                <c:pt idx="22947">
                  <c:v>221</c:v>
                </c:pt>
                <c:pt idx="22948">
                  <c:v>238</c:v>
                </c:pt>
                <c:pt idx="22949">
                  <c:v>245</c:v>
                </c:pt>
                <c:pt idx="22950">
                  <c:v>233</c:v>
                </c:pt>
                <c:pt idx="22951">
                  <c:v>237</c:v>
                </c:pt>
                <c:pt idx="22952">
                  <c:v>225</c:v>
                </c:pt>
                <c:pt idx="22953">
                  <c:v>223</c:v>
                </c:pt>
                <c:pt idx="22954">
                  <c:v>221</c:v>
                </c:pt>
                <c:pt idx="22955">
                  <c:v>231</c:v>
                </c:pt>
                <c:pt idx="22956">
                  <c:v>229</c:v>
                </c:pt>
                <c:pt idx="22957">
                  <c:v>228</c:v>
                </c:pt>
                <c:pt idx="22958">
                  <c:v>236</c:v>
                </c:pt>
                <c:pt idx="22959">
                  <c:v>214</c:v>
                </c:pt>
                <c:pt idx="22960">
                  <c:v>214</c:v>
                </c:pt>
                <c:pt idx="22961">
                  <c:v>223</c:v>
                </c:pt>
                <c:pt idx="22962">
                  <c:v>228</c:v>
                </c:pt>
                <c:pt idx="22963">
                  <c:v>222</c:v>
                </c:pt>
                <c:pt idx="22964">
                  <c:v>237</c:v>
                </c:pt>
                <c:pt idx="22965">
                  <c:v>234</c:v>
                </c:pt>
                <c:pt idx="22966">
                  <c:v>232</c:v>
                </c:pt>
                <c:pt idx="22967">
                  <c:v>225</c:v>
                </c:pt>
                <c:pt idx="22968">
                  <c:v>240</c:v>
                </c:pt>
                <c:pt idx="22969">
                  <c:v>225</c:v>
                </c:pt>
                <c:pt idx="22970">
                  <c:v>228</c:v>
                </c:pt>
                <c:pt idx="22971">
                  <c:v>235</c:v>
                </c:pt>
                <c:pt idx="22972">
                  <c:v>231</c:v>
                </c:pt>
                <c:pt idx="22973">
                  <c:v>225</c:v>
                </c:pt>
                <c:pt idx="22974">
                  <c:v>223</c:v>
                </c:pt>
                <c:pt idx="22975">
                  <c:v>212</c:v>
                </c:pt>
                <c:pt idx="22976">
                  <c:v>212</c:v>
                </c:pt>
                <c:pt idx="22977">
                  <c:v>223</c:v>
                </c:pt>
                <c:pt idx="22978">
                  <c:v>221</c:v>
                </c:pt>
                <c:pt idx="22979">
                  <c:v>211</c:v>
                </c:pt>
                <c:pt idx="22980">
                  <c:v>207</c:v>
                </c:pt>
                <c:pt idx="22981">
                  <c:v>212</c:v>
                </c:pt>
                <c:pt idx="22982">
                  <c:v>217</c:v>
                </c:pt>
                <c:pt idx="22983">
                  <c:v>220</c:v>
                </c:pt>
                <c:pt idx="22984">
                  <c:v>221</c:v>
                </c:pt>
                <c:pt idx="22985">
                  <c:v>219</c:v>
                </c:pt>
                <c:pt idx="22986">
                  <c:v>212</c:v>
                </c:pt>
                <c:pt idx="22987">
                  <c:v>223</c:v>
                </c:pt>
                <c:pt idx="22988">
                  <c:v>242</c:v>
                </c:pt>
                <c:pt idx="22989">
                  <c:v>228</c:v>
                </c:pt>
                <c:pt idx="22990">
                  <c:v>228</c:v>
                </c:pt>
                <c:pt idx="22991">
                  <c:v>226</c:v>
                </c:pt>
                <c:pt idx="22992">
                  <c:v>232</c:v>
                </c:pt>
                <c:pt idx="22993">
                  <c:v>222</c:v>
                </c:pt>
                <c:pt idx="22994">
                  <c:v>223</c:v>
                </c:pt>
                <c:pt idx="22995">
                  <c:v>224</c:v>
                </c:pt>
                <c:pt idx="22996">
                  <c:v>215</c:v>
                </c:pt>
                <c:pt idx="22997">
                  <c:v>198</c:v>
                </c:pt>
                <c:pt idx="22998">
                  <c:v>206</c:v>
                </c:pt>
                <c:pt idx="22999">
                  <c:v>200</c:v>
                </c:pt>
                <c:pt idx="23000">
                  <c:v>212</c:v>
                </c:pt>
                <c:pt idx="23001">
                  <c:v>215</c:v>
                </c:pt>
                <c:pt idx="23002">
                  <c:v>214</c:v>
                </c:pt>
                <c:pt idx="23003">
                  <c:v>215</c:v>
                </c:pt>
                <c:pt idx="23004">
                  <c:v>208</c:v>
                </c:pt>
                <c:pt idx="23005">
                  <c:v>214</c:v>
                </c:pt>
                <c:pt idx="23006">
                  <c:v>207</c:v>
                </c:pt>
                <c:pt idx="23007">
                  <c:v>207</c:v>
                </c:pt>
                <c:pt idx="23008">
                  <c:v>212</c:v>
                </c:pt>
                <c:pt idx="23009">
                  <c:v>205</c:v>
                </c:pt>
                <c:pt idx="23010">
                  <c:v>215</c:v>
                </c:pt>
                <c:pt idx="23011">
                  <c:v>207</c:v>
                </c:pt>
                <c:pt idx="23012">
                  <c:v>209</c:v>
                </c:pt>
                <c:pt idx="23013">
                  <c:v>202</c:v>
                </c:pt>
                <c:pt idx="23014">
                  <c:v>205</c:v>
                </c:pt>
                <c:pt idx="23015">
                  <c:v>205</c:v>
                </c:pt>
                <c:pt idx="23016">
                  <c:v>206</c:v>
                </c:pt>
                <c:pt idx="23017">
                  <c:v>216</c:v>
                </c:pt>
                <c:pt idx="23018">
                  <c:v>211</c:v>
                </c:pt>
                <c:pt idx="23019">
                  <c:v>209</c:v>
                </c:pt>
                <c:pt idx="23020">
                  <c:v>218</c:v>
                </c:pt>
                <c:pt idx="23021">
                  <c:v>205</c:v>
                </c:pt>
                <c:pt idx="23022">
                  <c:v>214</c:v>
                </c:pt>
                <c:pt idx="23023">
                  <c:v>215</c:v>
                </c:pt>
                <c:pt idx="23024">
                  <c:v>203</c:v>
                </c:pt>
                <c:pt idx="23025">
                  <c:v>211</c:v>
                </c:pt>
                <c:pt idx="23026">
                  <c:v>214</c:v>
                </c:pt>
                <c:pt idx="23027">
                  <c:v>207</c:v>
                </c:pt>
                <c:pt idx="23028">
                  <c:v>209</c:v>
                </c:pt>
                <c:pt idx="23029">
                  <c:v>205</c:v>
                </c:pt>
                <c:pt idx="23030">
                  <c:v>207</c:v>
                </c:pt>
                <c:pt idx="23031">
                  <c:v>225</c:v>
                </c:pt>
                <c:pt idx="23032">
                  <c:v>223</c:v>
                </c:pt>
                <c:pt idx="23033">
                  <c:v>211</c:v>
                </c:pt>
                <c:pt idx="23034">
                  <c:v>196</c:v>
                </c:pt>
                <c:pt idx="23035">
                  <c:v>214</c:v>
                </c:pt>
                <c:pt idx="23036">
                  <c:v>207</c:v>
                </c:pt>
                <c:pt idx="23037">
                  <c:v>203</c:v>
                </c:pt>
                <c:pt idx="23038">
                  <c:v>200</c:v>
                </c:pt>
                <c:pt idx="23039">
                  <c:v>223</c:v>
                </c:pt>
                <c:pt idx="23040">
                  <c:v>229</c:v>
                </c:pt>
                <c:pt idx="23041">
                  <c:v>207</c:v>
                </c:pt>
                <c:pt idx="23042">
                  <c:v>210</c:v>
                </c:pt>
                <c:pt idx="23043">
                  <c:v>231</c:v>
                </c:pt>
                <c:pt idx="23044">
                  <c:v>221</c:v>
                </c:pt>
                <c:pt idx="23045">
                  <c:v>200</c:v>
                </c:pt>
                <c:pt idx="23046">
                  <c:v>213</c:v>
                </c:pt>
                <c:pt idx="23047">
                  <c:v>225</c:v>
                </c:pt>
                <c:pt idx="23048">
                  <c:v>225</c:v>
                </c:pt>
                <c:pt idx="23049">
                  <c:v>226</c:v>
                </c:pt>
                <c:pt idx="23050">
                  <c:v>237</c:v>
                </c:pt>
                <c:pt idx="23051">
                  <c:v>231</c:v>
                </c:pt>
                <c:pt idx="23052">
                  <c:v>227</c:v>
                </c:pt>
                <c:pt idx="23053">
                  <c:v>228</c:v>
                </c:pt>
                <c:pt idx="23054">
                  <c:v>211</c:v>
                </c:pt>
                <c:pt idx="23055">
                  <c:v>223</c:v>
                </c:pt>
                <c:pt idx="23056">
                  <c:v>232</c:v>
                </c:pt>
                <c:pt idx="23057">
                  <c:v>238</c:v>
                </c:pt>
                <c:pt idx="23058">
                  <c:v>236</c:v>
                </c:pt>
                <c:pt idx="23059">
                  <c:v>241</c:v>
                </c:pt>
                <c:pt idx="23060">
                  <c:v>238</c:v>
                </c:pt>
                <c:pt idx="23061">
                  <c:v>227</c:v>
                </c:pt>
                <c:pt idx="23062">
                  <c:v>232</c:v>
                </c:pt>
                <c:pt idx="23063">
                  <c:v>243</c:v>
                </c:pt>
                <c:pt idx="23064">
                  <c:v>221</c:v>
                </c:pt>
                <c:pt idx="23065">
                  <c:v>244</c:v>
                </c:pt>
                <c:pt idx="23066">
                  <c:v>234</c:v>
                </c:pt>
                <c:pt idx="23067">
                  <c:v>237</c:v>
                </c:pt>
                <c:pt idx="23068">
                  <c:v>222</c:v>
                </c:pt>
                <c:pt idx="23069">
                  <c:v>226</c:v>
                </c:pt>
                <c:pt idx="23070">
                  <c:v>223</c:v>
                </c:pt>
                <c:pt idx="23071">
                  <c:v>227</c:v>
                </c:pt>
                <c:pt idx="23072">
                  <c:v>229</c:v>
                </c:pt>
                <c:pt idx="23073">
                  <c:v>229</c:v>
                </c:pt>
                <c:pt idx="23074">
                  <c:v>212</c:v>
                </c:pt>
                <c:pt idx="23075">
                  <c:v>225</c:v>
                </c:pt>
                <c:pt idx="23076">
                  <c:v>222</c:v>
                </c:pt>
                <c:pt idx="23077">
                  <c:v>231</c:v>
                </c:pt>
                <c:pt idx="23078">
                  <c:v>221</c:v>
                </c:pt>
                <c:pt idx="23079">
                  <c:v>228</c:v>
                </c:pt>
                <c:pt idx="23080">
                  <c:v>233</c:v>
                </c:pt>
                <c:pt idx="23081">
                  <c:v>215</c:v>
                </c:pt>
                <c:pt idx="23082">
                  <c:v>209</c:v>
                </c:pt>
                <c:pt idx="23083">
                  <c:v>229</c:v>
                </c:pt>
                <c:pt idx="23084">
                  <c:v>215</c:v>
                </c:pt>
                <c:pt idx="23085">
                  <c:v>213</c:v>
                </c:pt>
                <c:pt idx="23086">
                  <c:v>223</c:v>
                </c:pt>
                <c:pt idx="23087">
                  <c:v>213</c:v>
                </c:pt>
                <c:pt idx="23088">
                  <c:v>228</c:v>
                </c:pt>
                <c:pt idx="23089">
                  <c:v>222</c:v>
                </c:pt>
                <c:pt idx="23090">
                  <c:v>228</c:v>
                </c:pt>
                <c:pt idx="23091">
                  <c:v>235</c:v>
                </c:pt>
                <c:pt idx="23092">
                  <c:v>237</c:v>
                </c:pt>
                <c:pt idx="23093">
                  <c:v>244</c:v>
                </c:pt>
                <c:pt idx="23094">
                  <c:v>237</c:v>
                </c:pt>
                <c:pt idx="23095">
                  <c:v>240</c:v>
                </c:pt>
                <c:pt idx="23096">
                  <c:v>242</c:v>
                </c:pt>
                <c:pt idx="23097">
                  <c:v>248</c:v>
                </c:pt>
                <c:pt idx="23098">
                  <c:v>231</c:v>
                </c:pt>
                <c:pt idx="23099">
                  <c:v>238</c:v>
                </c:pt>
                <c:pt idx="23100">
                  <c:v>239</c:v>
                </c:pt>
                <c:pt idx="23101">
                  <c:v>226</c:v>
                </c:pt>
                <c:pt idx="23102">
                  <c:v>229</c:v>
                </c:pt>
                <c:pt idx="23103">
                  <c:v>231</c:v>
                </c:pt>
                <c:pt idx="23104">
                  <c:v>228</c:v>
                </c:pt>
                <c:pt idx="23105">
                  <c:v>223</c:v>
                </c:pt>
                <c:pt idx="23106">
                  <c:v>230</c:v>
                </c:pt>
                <c:pt idx="23107">
                  <c:v>222</c:v>
                </c:pt>
                <c:pt idx="23108">
                  <c:v>230</c:v>
                </c:pt>
                <c:pt idx="23109">
                  <c:v>222</c:v>
                </c:pt>
                <c:pt idx="23110">
                  <c:v>228</c:v>
                </c:pt>
                <c:pt idx="23111">
                  <c:v>237</c:v>
                </c:pt>
                <c:pt idx="23112">
                  <c:v>230</c:v>
                </c:pt>
                <c:pt idx="23113">
                  <c:v>237</c:v>
                </c:pt>
                <c:pt idx="23114">
                  <c:v>227</c:v>
                </c:pt>
                <c:pt idx="23115">
                  <c:v>227</c:v>
                </c:pt>
                <c:pt idx="23116">
                  <c:v>225</c:v>
                </c:pt>
                <c:pt idx="23117">
                  <c:v>218</c:v>
                </c:pt>
                <c:pt idx="23118">
                  <c:v>226</c:v>
                </c:pt>
                <c:pt idx="23119">
                  <c:v>218</c:v>
                </c:pt>
                <c:pt idx="23120">
                  <c:v>214</c:v>
                </c:pt>
                <c:pt idx="23121">
                  <c:v>223</c:v>
                </c:pt>
                <c:pt idx="23122">
                  <c:v>230</c:v>
                </c:pt>
                <c:pt idx="23123">
                  <c:v>237</c:v>
                </c:pt>
                <c:pt idx="23124">
                  <c:v>237</c:v>
                </c:pt>
                <c:pt idx="23125">
                  <c:v>243</c:v>
                </c:pt>
                <c:pt idx="23126">
                  <c:v>240</c:v>
                </c:pt>
                <c:pt idx="23127">
                  <c:v>249</c:v>
                </c:pt>
                <c:pt idx="23128">
                  <c:v>234</c:v>
                </c:pt>
                <c:pt idx="23129">
                  <c:v>217</c:v>
                </c:pt>
                <c:pt idx="23130">
                  <c:v>225</c:v>
                </c:pt>
                <c:pt idx="23131">
                  <c:v>219</c:v>
                </c:pt>
                <c:pt idx="23132">
                  <c:v>222</c:v>
                </c:pt>
                <c:pt idx="23133">
                  <c:v>199</c:v>
                </c:pt>
                <c:pt idx="23134">
                  <c:v>211</c:v>
                </c:pt>
                <c:pt idx="23135">
                  <c:v>222</c:v>
                </c:pt>
                <c:pt idx="23136">
                  <c:v>213</c:v>
                </c:pt>
                <c:pt idx="23137">
                  <c:v>228</c:v>
                </c:pt>
                <c:pt idx="23138">
                  <c:v>222</c:v>
                </c:pt>
                <c:pt idx="23139">
                  <c:v>215</c:v>
                </c:pt>
                <c:pt idx="23140">
                  <c:v>218</c:v>
                </c:pt>
                <c:pt idx="23141">
                  <c:v>218</c:v>
                </c:pt>
                <c:pt idx="23142">
                  <c:v>213</c:v>
                </c:pt>
                <c:pt idx="23143">
                  <c:v>207</c:v>
                </c:pt>
                <c:pt idx="23144">
                  <c:v>207</c:v>
                </c:pt>
                <c:pt idx="23145">
                  <c:v>210</c:v>
                </c:pt>
                <c:pt idx="23146">
                  <c:v>192</c:v>
                </c:pt>
                <c:pt idx="23147">
                  <c:v>215</c:v>
                </c:pt>
                <c:pt idx="23148">
                  <c:v>213</c:v>
                </c:pt>
                <c:pt idx="23149">
                  <c:v>221</c:v>
                </c:pt>
                <c:pt idx="23150">
                  <c:v>209</c:v>
                </c:pt>
                <c:pt idx="23151">
                  <c:v>214</c:v>
                </c:pt>
                <c:pt idx="23152">
                  <c:v>222</c:v>
                </c:pt>
                <c:pt idx="23153">
                  <c:v>220</c:v>
                </c:pt>
                <c:pt idx="23154">
                  <c:v>206</c:v>
                </c:pt>
                <c:pt idx="23155">
                  <c:v>210</c:v>
                </c:pt>
                <c:pt idx="23156">
                  <c:v>219</c:v>
                </c:pt>
                <c:pt idx="23157">
                  <c:v>215</c:v>
                </c:pt>
                <c:pt idx="23158">
                  <c:v>217</c:v>
                </c:pt>
                <c:pt idx="23159">
                  <c:v>213</c:v>
                </c:pt>
                <c:pt idx="23160">
                  <c:v>215</c:v>
                </c:pt>
                <c:pt idx="23161">
                  <c:v>219</c:v>
                </c:pt>
                <c:pt idx="23162">
                  <c:v>216</c:v>
                </c:pt>
                <c:pt idx="23163">
                  <c:v>224</c:v>
                </c:pt>
                <c:pt idx="23164">
                  <c:v>218</c:v>
                </c:pt>
                <c:pt idx="23165">
                  <c:v>227</c:v>
                </c:pt>
                <c:pt idx="23166">
                  <c:v>217</c:v>
                </c:pt>
                <c:pt idx="23167">
                  <c:v>220</c:v>
                </c:pt>
                <c:pt idx="23168">
                  <c:v>205</c:v>
                </c:pt>
                <c:pt idx="23169">
                  <c:v>212</c:v>
                </c:pt>
                <c:pt idx="23170">
                  <c:v>214</c:v>
                </c:pt>
                <c:pt idx="23171">
                  <c:v>216</c:v>
                </c:pt>
                <c:pt idx="23172">
                  <c:v>197</c:v>
                </c:pt>
                <c:pt idx="23173">
                  <c:v>215</c:v>
                </c:pt>
                <c:pt idx="23174">
                  <c:v>224</c:v>
                </c:pt>
                <c:pt idx="23175">
                  <c:v>217</c:v>
                </c:pt>
                <c:pt idx="23176">
                  <c:v>211</c:v>
                </c:pt>
                <c:pt idx="23177">
                  <c:v>222</c:v>
                </c:pt>
                <c:pt idx="23178">
                  <c:v>210</c:v>
                </c:pt>
                <c:pt idx="23179">
                  <c:v>214</c:v>
                </c:pt>
                <c:pt idx="23180">
                  <c:v>217</c:v>
                </c:pt>
                <c:pt idx="23181">
                  <c:v>218</c:v>
                </c:pt>
                <c:pt idx="23182">
                  <c:v>204</c:v>
                </c:pt>
                <c:pt idx="23183">
                  <c:v>203</c:v>
                </c:pt>
                <c:pt idx="23184">
                  <c:v>201</c:v>
                </c:pt>
                <c:pt idx="23185">
                  <c:v>227</c:v>
                </c:pt>
                <c:pt idx="23186">
                  <c:v>214</c:v>
                </c:pt>
                <c:pt idx="23187">
                  <c:v>210</c:v>
                </c:pt>
                <c:pt idx="23188">
                  <c:v>202</c:v>
                </c:pt>
                <c:pt idx="23189">
                  <c:v>203</c:v>
                </c:pt>
                <c:pt idx="23190">
                  <c:v>206</c:v>
                </c:pt>
                <c:pt idx="23191">
                  <c:v>206</c:v>
                </c:pt>
                <c:pt idx="23192">
                  <c:v>218</c:v>
                </c:pt>
                <c:pt idx="23193">
                  <c:v>203</c:v>
                </c:pt>
                <c:pt idx="23194">
                  <c:v>204</c:v>
                </c:pt>
                <c:pt idx="23195">
                  <c:v>201</c:v>
                </c:pt>
                <c:pt idx="23196">
                  <c:v>195</c:v>
                </c:pt>
                <c:pt idx="23197">
                  <c:v>205</c:v>
                </c:pt>
                <c:pt idx="23198">
                  <c:v>206</c:v>
                </c:pt>
                <c:pt idx="23199">
                  <c:v>198</c:v>
                </c:pt>
                <c:pt idx="23200">
                  <c:v>217</c:v>
                </c:pt>
                <c:pt idx="23201">
                  <c:v>220</c:v>
                </c:pt>
                <c:pt idx="23202">
                  <c:v>207</c:v>
                </c:pt>
                <c:pt idx="23203">
                  <c:v>215</c:v>
                </c:pt>
                <c:pt idx="23204">
                  <c:v>206</c:v>
                </c:pt>
                <c:pt idx="23205">
                  <c:v>195</c:v>
                </c:pt>
                <c:pt idx="23206">
                  <c:v>206</c:v>
                </c:pt>
                <c:pt idx="23207">
                  <c:v>208</c:v>
                </c:pt>
                <c:pt idx="23208">
                  <c:v>207</c:v>
                </c:pt>
                <c:pt idx="23209">
                  <c:v>212</c:v>
                </c:pt>
                <c:pt idx="23210">
                  <c:v>204</c:v>
                </c:pt>
                <c:pt idx="23211">
                  <c:v>207</c:v>
                </c:pt>
                <c:pt idx="23212">
                  <c:v>208</c:v>
                </c:pt>
                <c:pt idx="23213">
                  <c:v>210</c:v>
                </c:pt>
                <c:pt idx="23214">
                  <c:v>212</c:v>
                </c:pt>
                <c:pt idx="23215">
                  <c:v>211</c:v>
                </c:pt>
                <c:pt idx="23216">
                  <c:v>197</c:v>
                </c:pt>
                <c:pt idx="23217">
                  <c:v>208</c:v>
                </c:pt>
                <c:pt idx="23218">
                  <c:v>210</c:v>
                </c:pt>
                <c:pt idx="23219">
                  <c:v>209</c:v>
                </c:pt>
                <c:pt idx="23220">
                  <c:v>224</c:v>
                </c:pt>
                <c:pt idx="23221">
                  <c:v>218</c:v>
                </c:pt>
                <c:pt idx="23222">
                  <c:v>220</c:v>
                </c:pt>
                <c:pt idx="23223">
                  <c:v>223</c:v>
                </c:pt>
                <c:pt idx="23224">
                  <c:v>229</c:v>
                </c:pt>
                <c:pt idx="23225">
                  <c:v>209</c:v>
                </c:pt>
                <c:pt idx="23226">
                  <c:v>221</c:v>
                </c:pt>
                <c:pt idx="23227">
                  <c:v>219</c:v>
                </c:pt>
                <c:pt idx="23228">
                  <c:v>230</c:v>
                </c:pt>
                <c:pt idx="23229">
                  <c:v>221</c:v>
                </c:pt>
                <c:pt idx="23230">
                  <c:v>225</c:v>
                </c:pt>
                <c:pt idx="23231">
                  <c:v>215</c:v>
                </c:pt>
                <c:pt idx="23232">
                  <c:v>219</c:v>
                </c:pt>
                <c:pt idx="23233">
                  <c:v>204</c:v>
                </c:pt>
                <c:pt idx="23234">
                  <c:v>213</c:v>
                </c:pt>
                <c:pt idx="23235">
                  <c:v>210</c:v>
                </c:pt>
                <c:pt idx="23236">
                  <c:v>231</c:v>
                </c:pt>
                <c:pt idx="23237">
                  <c:v>215</c:v>
                </c:pt>
                <c:pt idx="23238">
                  <c:v>210</c:v>
                </c:pt>
                <c:pt idx="23239">
                  <c:v>216</c:v>
                </c:pt>
                <c:pt idx="23240">
                  <c:v>211</c:v>
                </c:pt>
                <c:pt idx="23241">
                  <c:v>217</c:v>
                </c:pt>
                <c:pt idx="23242">
                  <c:v>220</c:v>
                </c:pt>
                <c:pt idx="23243">
                  <c:v>206</c:v>
                </c:pt>
                <c:pt idx="23244">
                  <c:v>214</c:v>
                </c:pt>
                <c:pt idx="23245">
                  <c:v>214</c:v>
                </c:pt>
                <c:pt idx="23246">
                  <c:v>216</c:v>
                </c:pt>
                <c:pt idx="23247">
                  <c:v>215</c:v>
                </c:pt>
                <c:pt idx="23248">
                  <c:v>204</c:v>
                </c:pt>
                <c:pt idx="23249">
                  <c:v>210</c:v>
                </c:pt>
                <c:pt idx="23250">
                  <c:v>211</c:v>
                </c:pt>
                <c:pt idx="23251">
                  <c:v>209</c:v>
                </c:pt>
                <c:pt idx="23252">
                  <c:v>214</c:v>
                </c:pt>
                <c:pt idx="23253">
                  <c:v>224</c:v>
                </c:pt>
                <c:pt idx="23254">
                  <c:v>214</c:v>
                </c:pt>
                <c:pt idx="23255">
                  <c:v>218</c:v>
                </c:pt>
                <c:pt idx="23256">
                  <c:v>222</c:v>
                </c:pt>
                <c:pt idx="23257">
                  <c:v>216</c:v>
                </c:pt>
                <c:pt idx="23258">
                  <c:v>200</c:v>
                </c:pt>
                <c:pt idx="23259">
                  <c:v>203</c:v>
                </c:pt>
                <c:pt idx="23260">
                  <c:v>199</c:v>
                </c:pt>
                <c:pt idx="23261">
                  <c:v>220</c:v>
                </c:pt>
                <c:pt idx="23262">
                  <c:v>212</c:v>
                </c:pt>
                <c:pt idx="23263">
                  <c:v>209</c:v>
                </c:pt>
                <c:pt idx="23264">
                  <c:v>223</c:v>
                </c:pt>
                <c:pt idx="23265">
                  <c:v>221</c:v>
                </c:pt>
                <c:pt idx="23266">
                  <c:v>218</c:v>
                </c:pt>
                <c:pt idx="23267">
                  <c:v>218</c:v>
                </c:pt>
                <c:pt idx="23268">
                  <c:v>211</c:v>
                </c:pt>
                <c:pt idx="23269">
                  <c:v>220</c:v>
                </c:pt>
                <c:pt idx="23270">
                  <c:v>214</c:v>
                </c:pt>
                <c:pt idx="23271">
                  <c:v>212</c:v>
                </c:pt>
                <c:pt idx="23272">
                  <c:v>219</c:v>
                </c:pt>
                <c:pt idx="23273">
                  <c:v>212</c:v>
                </c:pt>
                <c:pt idx="23274">
                  <c:v>212</c:v>
                </c:pt>
                <c:pt idx="23275">
                  <c:v>206</c:v>
                </c:pt>
                <c:pt idx="23276">
                  <c:v>214</c:v>
                </c:pt>
                <c:pt idx="23277">
                  <c:v>217</c:v>
                </c:pt>
                <c:pt idx="23278">
                  <c:v>221</c:v>
                </c:pt>
                <c:pt idx="23279">
                  <c:v>219</c:v>
                </c:pt>
                <c:pt idx="23280">
                  <c:v>217</c:v>
                </c:pt>
                <c:pt idx="23281">
                  <c:v>207</c:v>
                </c:pt>
                <c:pt idx="23282">
                  <c:v>229</c:v>
                </c:pt>
                <c:pt idx="23283">
                  <c:v>216</c:v>
                </c:pt>
                <c:pt idx="23284">
                  <c:v>213</c:v>
                </c:pt>
                <c:pt idx="23285">
                  <c:v>211</c:v>
                </c:pt>
                <c:pt idx="23286">
                  <c:v>215</c:v>
                </c:pt>
                <c:pt idx="23287">
                  <c:v>216</c:v>
                </c:pt>
                <c:pt idx="23288">
                  <c:v>209</c:v>
                </c:pt>
                <c:pt idx="23289">
                  <c:v>226</c:v>
                </c:pt>
                <c:pt idx="23290">
                  <c:v>223</c:v>
                </c:pt>
                <c:pt idx="23291">
                  <c:v>210</c:v>
                </c:pt>
                <c:pt idx="23292">
                  <c:v>210</c:v>
                </c:pt>
                <c:pt idx="23293">
                  <c:v>202</c:v>
                </c:pt>
                <c:pt idx="23294">
                  <c:v>200</c:v>
                </c:pt>
                <c:pt idx="23295">
                  <c:v>204</c:v>
                </c:pt>
                <c:pt idx="23296">
                  <c:v>225</c:v>
                </c:pt>
                <c:pt idx="23297">
                  <c:v>215</c:v>
                </c:pt>
                <c:pt idx="23298">
                  <c:v>215</c:v>
                </c:pt>
                <c:pt idx="23299">
                  <c:v>215</c:v>
                </c:pt>
                <c:pt idx="23300">
                  <c:v>214</c:v>
                </c:pt>
                <c:pt idx="23301">
                  <c:v>217</c:v>
                </c:pt>
                <c:pt idx="23302">
                  <c:v>200</c:v>
                </c:pt>
                <c:pt idx="23303">
                  <c:v>221</c:v>
                </c:pt>
                <c:pt idx="23304">
                  <c:v>200</c:v>
                </c:pt>
                <c:pt idx="23305">
                  <c:v>201</c:v>
                </c:pt>
                <c:pt idx="23306">
                  <c:v>214</c:v>
                </c:pt>
                <c:pt idx="23307">
                  <c:v>212</c:v>
                </c:pt>
                <c:pt idx="23308">
                  <c:v>203</c:v>
                </c:pt>
                <c:pt idx="23309">
                  <c:v>214</c:v>
                </c:pt>
                <c:pt idx="23310">
                  <c:v>209</c:v>
                </c:pt>
                <c:pt idx="23311">
                  <c:v>212</c:v>
                </c:pt>
                <c:pt idx="23312">
                  <c:v>207</c:v>
                </c:pt>
                <c:pt idx="23313">
                  <c:v>212</c:v>
                </c:pt>
                <c:pt idx="23314">
                  <c:v>219</c:v>
                </c:pt>
                <c:pt idx="23315">
                  <c:v>217</c:v>
                </c:pt>
                <c:pt idx="23316">
                  <c:v>202</c:v>
                </c:pt>
                <c:pt idx="23317">
                  <c:v>215</c:v>
                </c:pt>
                <c:pt idx="23318">
                  <c:v>215</c:v>
                </c:pt>
                <c:pt idx="23319">
                  <c:v>211</c:v>
                </c:pt>
                <c:pt idx="23320">
                  <c:v>229</c:v>
                </c:pt>
                <c:pt idx="23321">
                  <c:v>228</c:v>
                </c:pt>
                <c:pt idx="23322">
                  <c:v>226</c:v>
                </c:pt>
                <c:pt idx="23323">
                  <c:v>223</c:v>
                </c:pt>
                <c:pt idx="23324">
                  <c:v>226</c:v>
                </c:pt>
                <c:pt idx="23325">
                  <c:v>226</c:v>
                </c:pt>
                <c:pt idx="23326">
                  <c:v>219</c:v>
                </c:pt>
                <c:pt idx="23327">
                  <c:v>215</c:v>
                </c:pt>
                <c:pt idx="23328">
                  <c:v>233</c:v>
                </c:pt>
                <c:pt idx="23329">
                  <c:v>235</c:v>
                </c:pt>
                <c:pt idx="23330">
                  <c:v>226</c:v>
                </c:pt>
                <c:pt idx="23331">
                  <c:v>220</c:v>
                </c:pt>
                <c:pt idx="23332">
                  <c:v>214</c:v>
                </c:pt>
                <c:pt idx="23333">
                  <c:v>208</c:v>
                </c:pt>
                <c:pt idx="23334">
                  <c:v>211</c:v>
                </c:pt>
                <c:pt idx="23335">
                  <c:v>217</c:v>
                </c:pt>
                <c:pt idx="23336">
                  <c:v>212</c:v>
                </c:pt>
                <c:pt idx="23337">
                  <c:v>208</c:v>
                </c:pt>
                <c:pt idx="23338">
                  <c:v>206</c:v>
                </c:pt>
                <c:pt idx="23339">
                  <c:v>217</c:v>
                </c:pt>
                <c:pt idx="23340">
                  <c:v>212</c:v>
                </c:pt>
                <c:pt idx="23341">
                  <c:v>211</c:v>
                </c:pt>
                <c:pt idx="23342">
                  <c:v>202</c:v>
                </c:pt>
                <c:pt idx="23343">
                  <c:v>217</c:v>
                </c:pt>
                <c:pt idx="23344">
                  <c:v>212</c:v>
                </c:pt>
                <c:pt idx="23345">
                  <c:v>221</c:v>
                </c:pt>
                <c:pt idx="23346">
                  <c:v>205</c:v>
                </c:pt>
                <c:pt idx="23347">
                  <c:v>216</c:v>
                </c:pt>
                <c:pt idx="23348">
                  <c:v>220</c:v>
                </c:pt>
                <c:pt idx="23349">
                  <c:v>214</c:v>
                </c:pt>
                <c:pt idx="23350">
                  <c:v>202</c:v>
                </c:pt>
                <c:pt idx="23351">
                  <c:v>195</c:v>
                </c:pt>
                <c:pt idx="23352">
                  <c:v>194</c:v>
                </c:pt>
                <c:pt idx="23353">
                  <c:v>205</c:v>
                </c:pt>
                <c:pt idx="23354">
                  <c:v>208</c:v>
                </c:pt>
                <c:pt idx="23355">
                  <c:v>203</c:v>
                </c:pt>
                <c:pt idx="23356">
                  <c:v>201</c:v>
                </c:pt>
                <c:pt idx="23357">
                  <c:v>220</c:v>
                </c:pt>
                <c:pt idx="23358">
                  <c:v>213</c:v>
                </c:pt>
                <c:pt idx="23359">
                  <c:v>217</c:v>
                </c:pt>
                <c:pt idx="23360">
                  <c:v>213</c:v>
                </c:pt>
                <c:pt idx="23361">
                  <c:v>231</c:v>
                </c:pt>
                <c:pt idx="23362">
                  <c:v>215</c:v>
                </c:pt>
                <c:pt idx="23363">
                  <c:v>213</c:v>
                </c:pt>
                <c:pt idx="23364">
                  <c:v>231</c:v>
                </c:pt>
                <c:pt idx="23365">
                  <c:v>225</c:v>
                </c:pt>
                <c:pt idx="23366">
                  <c:v>206</c:v>
                </c:pt>
                <c:pt idx="23367">
                  <c:v>207</c:v>
                </c:pt>
                <c:pt idx="23368">
                  <c:v>217</c:v>
                </c:pt>
                <c:pt idx="23369">
                  <c:v>206</c:v>
                </c:pt>
                <c:pt idx="23370">
                  <c:v>208</c:v>
                </c:pt>
                <c:pt idx="23371">
                  <c:v>210</c:v>
                </c:pt>
                <c:pt idx="23372">
                  <c:v>199</c:v>
                </c:pt>
                <c:pt idx="23373">
                  <c:v>212</c:v>
                </c:pt>
                <c:pt idx="23374">
                  <c:v>209</c:v>
                </c:pt>
                <c:pt idx="23375">
                  <c:v>209</c:v>
                </c:pt>
                <c:pt idx="23376">
                  <c:v>209</c:v>
                </c:pt>
                <c:pt idx="23377">
                  <c:v>196</c:v>
                </c:pt>
                <c:pt idx="23378">
                  <c:v>200</c:v>
                </c:pt>
                <c:pt idx="23379">
                  <c:v>189</c:v>
                </c:pt>
                <c:pt idx="23380">
                  <c:v>195</c:v>
                </c:pt>
                <c:pt idx="23381">
                  <c:v>199</c:v>
                </c:pt>
                <c:pt idx="23382">
                  <c:v>200</c:v>
                </c:pt>
                <c:pt idx="23383">
                  <c:v>192</c:v>
                </c:pt>
                <c:pt idx="23384">
                  <c:v>192</c:v>
                </c:pt>
                <c:pt idx="23385">
                  <c:v>183</c:v>
                </c:pt>
                <c:pt idx="23386">
                  <c:v>188</c:v>
                </c:pt>
                <c:pt idx="23387">
                  <c:v>180</c:v>
                </c:pt>
                <c:pt idx="23388">
                  <c:v>206</c:v>
                </c:pt>
                <c:pt idx="23389">
                  <c:v>213</c:v>
                </c:pt>
                <c:pt idx="23390">
                  <c:v>215</c:v>
                </c:pt>
                <c:pt idx="23391">
                  <c:v>205</c:v>
                </c:pt>
                <c:pt idx="23392">
                  <c:v>206</c:v>
                </c:pt>
                <c:pt idx="23393">
                  <c:v>206</c:v>
                </c:pt>
                <c:pt idx="23394">
                  <c:v>199</c:v>
                </c:pt>
                <c:pt idx="23395">
                  <c:v>203</c:v>
                </c:pt>
                <c:pt idx="23396">
                  <c:v>202</c:v>
                </c:pt>
                <c:pt idx="23397">
                  <c:v>211</c:v>
                </c:pt>
                <c:pt idx="23398">
                  <c:v>223</c:v>
                </c:pt>
                <c:pt idx="23399">
                  <c:v>213</c:v>
                </c:pt>
                <c:pt idx="23400">
                  <c:v>207</c:v>
                </c:pt>
                <c:pt idx="23401">
                  <c:v>208</c:v>
                </c:pt>
                <c:pt idx="23402">
                  <c:v>206</c:v>
                </c:pt>
                <c:pt idx="23403">
                  <c:v>209</c:v>
                </c:pt>
                <c:pt idx="23404">
                  <c:v>200</c:v>
                </c:pt>
                <c:pt idx="23405">
                  <c:v>204</c:v>
                </c:pt>
                <c:pt idx="23406">
                  <c:v>191</c:v>
                </c:pt>
                <c:pt idx="23407">
                  <c:v>201</c:v>
                </c:pt>
                <c:pt idx="23408">
                  <c:v>198</c:v>
                </c:pt>
                <c:pt idx="23409">
                  <c:v>204</c:v>
                </c:pt>
                <c:pt idx="23410">
                  <c:v>201</c:v>
                </c:pt>
                <c:pt idx="23411">
                  <c:v>211</c:v>
                </c:pt>
                <c:pt idx="23412">
                  <c:v>217</c:v>
                </c:pt>
                <c:pt idx="23413">
                  <c:v>211</c:v>
                </c:pt>
                <c:pt idx="23414">
                  <c:v>217</c:v>
                </c:pt>
                <c:pt idx="23415">
                  <c:v>217</c:v>
                </c:pt>
                <c:pt idx="23416">
                  <c:v>220</c:v>
                </c:pt>
                <c:pt idx="23417">
                  <c:v>229</c:v>
                </c:pt>
                <c:pt idx="23418">
                  <c:v>206</c:v>
                </c:pt>
                <c:pt idx="23419">
                  <c:v>210</c:v>
                </c:pt>
                <c:pt idx="23420">
                  <c:v>215</c:v>
                </c:pt>
                <c:pt idx="23421">
                  <c:v>204</c:v>
                </c:pt>
                <c:pt idx="23422">
                  <c:v>199</c:v>
                </c:pt>
                <c:pt idx="23423">
                  <c:v>196</c:v>
                </c:pt>
                <c:pt idx="23424">
                  <c:v>196</c:v>
                </c:pt>
                <c:pt idx="23425">
                  <c:v>204</c:v>
                </c:pt>
                <c:pt idx="23426">
                  <c:v>201</c:v>
                </c:pt>
                <c:pt idx="23427">
                  <c:v>191</c:v>
                </c:pt>
                <c:pt idx="23428">
                  <c:v>198</c:v>
                </c:pt>
                <c:pt idx="23429">
                  <c:v>198</c:v>
                </c:pt>
                <c:pt idx="23430">
                  <c:v>200</c:v>
                </c:pt>
                <c:pt idx="23431">
                  <c:v>210</c:v>
                </c:pt>
                <c:pt idx="23432">
                  <c:v>203</c:v>
                </c:pt>
                <c:pt idx="23433">
                  <c:v>201</c:v>
                </c:pt>
                <c:pt idx="23434">
                  <c:v>196</c:v>
                </c:pt>
                <c:pt idx="23435">
                  <c:v>205</c:v>
                </c:pt>
                <c:pt idx="23436">
                  <c:v>200</c:v>
                </c:pt>
                <c:pt idx="23437">
                  <c:v>194</c:v>
                </c:pt>
                <c:pt idx="23438">
                  <c:v>191</c:v>
                </c:pt>
                <c:pt idx="23439">
                  <c:v>199</c:v>
                </c:pt>
                <c:pt idx="23440">
                  <c:v>204</c:v>
                </c:pt>
                <c:pt idx="23441">
                  <c:v>202</c:v>
                </c:pt>
                <c:pt idx="23442">
                  <c:v>221</c:v>
                </c:pt>
                <c:pt idx="23443">
                  <c:v>217</c:v>
                </c:pt>
                <c:pt idx="23444">
                  <c:v>216</c:v>
                </c:pt>
                <c:pt idx="23445">
                  <c:v>227</c:v>
                </c:pt>
                <c:pt idx="23446">
                  <c:v>215</c:v>
                </c:pt>
                <c:pt idx="23447">
                  <c:v>230</c:v>
                </c:pt>
                <c:pt idx="23448">
                  <c:v>234</c:v>
                </c:pt>
                <c:pt idx="23449">
                  <c:v>216</c:v>
                </c:pt>
                <c:pt idx="23450">
                  <c:v>209</c:v>
                </c:pt>
                <c:pt idx="23451">
                  <c:v>217</c:v>
                </c:pt>
                <c:pt idx="23452">
                  <c:v>218</c:v>
                </c:pt>
                <c:pt idx="23453">
                  <c:v>233</c:v>
                </c:pt>
                <c:pt idx="23454">
                  <c:v>227</c:v>
                </c:pt>
                <c:pt idx="23455">
                  <c:v>231</c:v>
                </c:pt>
                <c:pt idx="23456">
                  <c:v>229</c:v>
                </c:pt>
                <c:pt idx="23457">
                  <c:v>236</c:v>
                </c:pt>
                <c:pt idx="23458">
                  <c:v>220</c:v>
                </c:pt>
                <c:pt idx="23459">
                  <c:v>234</c:v>
                </c:pt>
                <c:pt idx="23460">
                  <c:v>235</c:v>
                </c:pt>
                <c:pt idx="23461">
                  <c:v>226</c:v>
                </c:pt>
                <c:pt idx="23462">
                  <c:v>226</c:v>
                </c:pt>
                <c:pt idx="23463">
                  <c:v>220</c:v>
                </c:pt>
                <c:pt idx="23464">
                  <c:v>220</c:v>
                </c:pt>
                <c:pt idx="23465">
                  <c:v>226</c:v>
                </c:pt>
                <c:pt idx="23466">
                  <c:v>221</c:v>
                </c:pt>
                <c:pt idx="23467">
                  <c:v>229</c:v>
                </c:pt>
                <c:pt idx="23468">
                  <c:v>236</c:v>
                </c:pt>
                <c:pt idx="23469">
                  <c:v>233</c:v>
                </c:pt>
                <c:pt idx="23470">
                  <c:v>220</c:v>
                </c:pt>
                <c:pt idx="23471">
                  <c:v>221</c:v>
                </c:pt>
                <c:pt idx="23472">
                  <c:v>231</c:v>
                </c:pt>
                <c:pt idx="23473">
                  <c:v>231</c:v>
                </c:pt>
                <c:pt idx="23474">
                  <c:v>228</c:v>
                </c:pt>
                <c:pt idx="23475">
                  <c:v>221</c:v>
                </c:pt>
                <c:pt idx="23476">
                  <c:v>221</c:v>
                </c:pt>
                <c:pt idx="23477">
                  <c:v>237</c:v>
                </c:pt>
                <c:pt idx="23478">
                  <c:v>224</c:v>
                </c:pt>
                <c:pt idx="23479">
                  <c:v>244</c:v>
                </c:pt>
                <c:pt idx="23480">
                  <c:v>249</c:v>
                </c:pt>
                <c:pt idx="23481">
                  <c:v>235</c:v>
                </c:pt>
                <c:pt idx="23482">
                  <c:v>237</c:v>
                </c:pt>
                <c:pt idx="23483">
                  <c:v>232</c:v>
                </c:pt>
                <c:pt idx="23484">
                  <c:v>237</c:v>
                </c:pt>
                <c:pt idx="23485">
                  <c:v>233</c:v>
                </c:pt>
                <c:pt idx="23486">
                  <c:v>228</c:v>
                </c:pt>
                <c:pt idx="23487">
                  <c:v>226</c:v>
                </c:pt>
                <c:pt idx="23488">
                  <c:v>240</c:v>
                </c:pt>
                <c:pt idx="23489">
                  <c:v>240</c:v>
                </c:pt>
                <c:pt idx="23490">
                  <c:v>240</c:v>
                </c:pt>
                <c:pt idx="23491">
                  <c:v>220</c:v>
                </c:pt>
                <c:pt idx="23492">
                  <c:v>220</c:v>
                </c:pt>
                <c:pt idx="23493">
                  <c:v>209</c:v>
                </c:pt>
                <c:pt idx="23494">
                  <c:v>218</c:v>
                </c:pt>
                <c:pt idx="23495">
                  <c:v>218</c:v>
                </c:pt>
                <c:pt idx="23496">
                  <c:v>219</c:v>
                </c:pt>
                <c:pt idx="23497">
                  <c:v>215</c:v>
                </c:pt>
                <c:pt idx="23498">
                  <c:v>225</c:v>
                </c:pt>
                <c:pt idx="23499">
                  <c:v>224</c:v>
                </c:pt>
                <c:pt idx="23500">
                  <c:v>228</c:v>
                </c:pt>
                <c:pt idx="23501">
                  <c:v>221</c:v>
                </c:pt>
                <c:pt idx="23502">
                  <c:v>214</c:v>
                </c:pt>
                <c:pt idx="23503">
                  <c:v>218</c:v>
                </c:pt>
                <c:pt idx="23504">
                  <c:v>225</c:v>
                </c:pt>
                <c:pt idx="23505">
                  <c:v>207</c:v>
                </c:pt>
                <c:pt idx="23506">
                  <c:v>227</c:v>
                </c:pt>
                <c:pt idx="23507">
                  <c:v>215</c:v>
                </c:pt>
                <c:pt idx="23508">
                  <c:v>221</c:v>
                </c:pt>
                <c:pt idx="23509">
                  <c:v>219</c:v>
                </c:pt>
                <c:pt idx="23510">
                  <c:v>220</c:v>
                </c:pt>
                <c:pt idx="23511">
                  <c:v>222</c:v>
                </c:pt>
                <c:pt idx="23512">
                  <c:v>219</c:v>
                </c:pt>
                <c:pt idx="23513">
                  <c:v>222</c:v>
                </c:pt>
                <c:pt idx="23514">
                  <c:v>222</c:v>
                </c:pt>
                <c:pt idx="23515">
                  <c:v>241</c:v>
                </c:pt>
                <c:pt idx="23516">
                  <c:v>237</c:v>
                </c:pt>
                <c:pt idx="23517">
                  <c:v>231</c:v>
                </c:pt>
                <c:pt idx="23518">
                  <c:v>237</c:v>
                </c:pt>
                <c:pt idx="23519">
                  <c:v>237</c:v>
                </c:pt>
                <c:pt idx="23520">
                  <c:v>236</c:v>
                </c:pt>
                <c:pt idx="23521">
                  <c:v>223</c:v>
                </c:pt>
                <c:pt idx="23522">
                  <c:v>222</c:v>
                </c:pt>
                <c:pt idx="23523">
                  <c:v>240</c:v>
                </c:pt>
                <c:pt idx="23524">
                  <c:v>231</c:v>
                </c:pt>
                <c:pt idx="23525">
                  <c:v>239</c:v>
                </c:pt>
                <c:pt idx="23526">
                  <c:v>232</c:v>
                </c:pt>
                <c:pt idx="23527">
                  <c:v>226</c:v>
                </c:pt>
                <c:pt idx="23528">
                  <c:v>234</c:v>
                </c:pt>
                <c:pt idx="23529">
                  <c:v>234</c:v>
                </c:pt>
                <c:pt idx="23530">
                  <c:v>207</c:v>
                </c:pt>
                <c:pt idx="23531">
                  <c:v>208</c:v>
                </c:pt>
                <c:pt idx="23532">
                  <c:v>214</c:v>
                </c:pt>
                <c:pt idx="23533">
                  <c:v>212</c:v>
                </c:pt>
                <c:pt idx="23534">
                  <c:v>215</c:v>
                </c:pt>
                <c:pt idx="23535">
                  <c:v>225</c:v>
                </c:pt>
                <c:pt idx="23536">
                  <c:v>216</c:v>
                </c:pt>
                <c:pt idx="23537">
                  <c:v>230</c:v>
                </c:pt>
                <c:pt idx="23538">
                  <c:v>232</c:v>
                </c:pt>
                <c:pt idx="23539">
                  <c:v>235</c:v>
                </c:pt>
                <c:pt idx="23540">
                  <c:v>227</c:v>
                </c:pt>
                <c:pt idx="23541">
                  <c:v>241</c:v>
                </c:pt>
                <c:pt idx="23542">
                  <c:v>226</c:v>
                </c:pt>
                <c:pt idx="23543">
                  <c:v>226</c:v>
                </c:pt>
                <c:pt idx="23544">
                  <c:v>220</c:v>
                </c:pt>
                <c:pt idx="23545">
                  <c:v>209</c:v>
                </c:pt>
                <c:pt idx="23546">
                  <c:v>212</c:v>
                </c:pt>
                <c:pt idx="23547">
                  <c:v>218</c:v>
                </c:pt>
                <c:pt idx="23548">
                  <c:v>220</c:v>
                </c:pt>
                <c:pt idx="23549">
                  <c:v>214</c:v>
                </c:pt>
                <c:pt idx="23550">
                  <c:v>210</c:v>
                </c:pt>
                <c:pt idx="23551">
                  <c:v>231</c:v>
                </c:pt>
                <c:pt idx="23552">
                  <c:v>228</c:v>
                </c:pt>
                <c:pt idx="23553">
                  <c:v>222</c:v>
                </c:pt>
                <c:pt idx="23554">
                  <c:v>215</c:v>
                </c:pt>
                <c:pt idx="23555">
                  <c:v>215</c:v>
                </c:pt>
                <c:pt idx="23556">
                  <c:v>218</c:v>
                </c:pt>
                <c:pt idx="23557">
                  <c:v>219</c:v>
                </c:pt>
                <c:pt idx="23558">
                  <c:v>219</c:v>
                </c:pt>
                <c:pt idx="23559">
                  <c:v>226</c:v>
                </c:pt>
                <c:pt idx="23560">
                  <c:v>220</c:v>
                </c:pt>
                <c:pt idx="23561">
                  <c:v>230</c:v>
                </c:pt>
                <c:pt idx="23562">
                  <c:v>206</c:v>
                </c:pt>
                <c:pt idx="23563">
                  <c:v>204</c:v>
                </c:pt>
                <c:pt idx="23564">
                  <c:v>203</c:v>
                </c:pt>
                <c:pt idx="23565">
                  <c:v>202</c:v>
                </c:pt>
                <c:pt idx="23566">
                  <c:v>205</c:v>
                </c:pt>
                <c:pt idx="23567">
                  <c:v>203</c:v>
                </c:pt>
                <c:pt idx="23568">
                  <c:v>210</c:v>
                </c:pt>
                <c:pt idx="23569">
                  <c:v>217</c:v>
                </c:pt>
                <c:pt idx="23570">
                  <c:v>216</c:v>
                </c:pt>
                <c:pt idx="23571">
                  <c:v>215</c:v>
                </c:pt>
                <c:pt idx="23572">
                  <c:v>219</c:v>
                </c:pt>
                <c:pt idx="23573">
                  <c:v>222</c:v>
                </c:pt>
                <c:pt idx="23574">
                  <c:v>201</c:v>
                </c:pt>
                <c:pt idx="23575">
                  <c:v>197</c:v>
                </c:pt>
                <c:pt idx="23576">
                  <c:v>193</c:v>
                </c:pt>
                <c:pt idx="23577">
                  <c:v>192</c:v>
                </c:pt>
                <c:pt idx="23578">
                  <c:v>204</c:v>
                </c:pt>
                <c:pt idx="23579">
                  <c:v>217</c:v>
                </c:pt>
                <c:pt idx="23580">
                  <c:v>209</c:v>
                </c:pt>
                <c:pt idx="23581">
                  <c:v>207</c:v>
                </c:pt>
                <c:pt idx="23582">
                  <c:v>212</c:v>
                </c:pt>
                <c:pt idx="23583">
                  <c:v>206</c:v>
                </c:pt>
                <c:pt idx="23584">
                  <c:v>218</c:v>
                </c:pt>
                <c:pt idx="23585">
                  <c:v>210</c:v>
                </c:pt>
                <c:pt idx="23586">
                  <c:v>202</c:v>
                </c:pt>
                <c:pt idx="23587">
                  <c:v>197</c:v>
                </c:pt>
                <c:pt idx="23588">
                  <c:v>213</c:v>
                </c:pt>
                <c:pt idx="23589">
                  <c:v>217</c:v>
                </c:pt>
                <c:pt idx="23590">
                  <c:v>227</c:v>
                </c:pt>
                <c:pt idx="23591">
                  <c:v>219</c:v>
                </c:pt>
                <c:pt idx="23592">
                  <c:v>220</c:v>
                </c:pt>
                <c:pt idx="23593">
                  <c:v>230</c:v>
                </c:pt>
                <c:pt idx="23594">
                  <c:v>220</c:v>
                </c:pt>
                <c:pt idx="23595">
                  <c:v>220</c:v>
                </c:pt>
                <c:pt idx="23596">
                  <c:v>223</c:v>
                </c:pt>
                <c:pt idx="23597">
                  <c:v>230</c:v>
                </c:pt>
                <c:pt idx="23598">
                  <c:v>218</c:v>
                </c:pt>
                <c:pt idx="23599">
                  <c:v>214</c:v>
                </c:pt>
                <c:pt idx="23600">
                  <c:v>222</c:v>
                </c:pt>
                <c:pt idx="23601">
                  <c:v>220</c:v>
                </c:pt>
                <c:pt idx="23602">
                  <c:v>208</c:v>
                </c:pt>
                <c:pt idx="23603">
                  <c:v>196</c:v>
                </c:pt>
                <c:pt idx="23604">
                  <c:v>205</c:v>
                </c:pt>
                <c:pt idx="23605">
                  <c:v>213</c:v>
                </c:pt>
                <c:pt idx="23606">
                  <c:v>209</c:v>
                </c:pt>
                <c:pt idx="23607">
                  <c:v>208</c:v>
                </c:pt>
                <c:pt idx="23608">
                  <c:v>204</c:v>
                </c:pt>
                <c:pt idx="23609">
                  <c:v>202</c:v>
                </c:pt>
                <c:pt idx="23610">
                  <c:v>216</c:v>
                </c:pt>
                <c:pt idx="23611">
                  <c:v>211</c:v>
                </c:pt>
                <c:pt idx="23612">
                  <c:v>218</c:v>
                </c:pt>
                <c:pt idx="23613">
                  <c:v>227</c:v>
                </c:pt>
                <c:pt idx="23614">
                  <c:v>225</c:v>
                </c:pt>
                <c:pt idx="23615">
                  <c:v>221</c:v>
                </c:pt>
                <c:pt idx="23616">
                  <c:v>228</c:v>
                </c:pt>
                <c:pt idx="23617">
                  <c:v>229</c:v>
                </c:pt>
                <c:pt idx="23618">
                  <c:v>230</c:v>
                </c:pt>
                <c:pt idx="23619">
                  <c:v>221</c:v>
                </c:pt>
                <c:pt idx="23620">
                  <c:v>217</c:v>
                </c:pt>
                <c:pt idx="23621">
                  <c:v>245</c:v>
                </c:pt>
                <c:pt idx="23622">
                  <c:v>224</c:v>
                </c:pt>
                <c:pt idx="23623">
                  <c:v>234</c:v>
                </c:pt>
                <c:pt idx="23624">
                  <c:v>236</c:v>
                </c:pt>
                <c:pt idx="23625">
                  <c:v>244</c:v>
                </c:pt>
                <c:pt idx="23626">
                  <c:v>236</c:v>
                </c:pt>
                <c:pt idx="23627">
                  <c:v>249</c:v>
                </c:pt>
                <c:pt idx="23628">
                  <c:v>237</c:v>
                </c:pt>
                <c:pt idx="23629">
                  <c:v>235</c:v>
                </c:pt>
                <c:pt idx="23630">
                  <c:v>222</c:v>
                </c:pt>
                <c:pt idx="23631">
                  <c:v>228</c:v>
                </c:pt>
                <c:pt idx="23632">
                  <c:v>235</c:v>
                </c:pt>
                <c:pt idx="23633">
                  <c:v>221</c:v>
                </c:pt>
                <c:pt idx="23634">
                  <c:v>233</c:v>
                </c:pt>
                <c:pt idx="23635">
                  <c:v>211</c:v>
                </c:pt>
                <c:pt idx="23636">
                  <c:v>235</c:v>
                </c:pt>
                <c:pt idx="23637">
                  <c:v>224</c:v>
                </c:pt>
                <c:pt idx="23638">
                  <c:v>222</c:v>
                </c:pt>
                <c:pt idx="23639">
                  <c:v>233</c:v>
                </c:pt>
                <c:pt idx="23640">
                  <c:v>220</c:v>
                </c:pt>
                <c:pt idx="23641">
                  <c:v>226</c:v>
                </c:pt>
                <c:pt idx="23642">
                  <c:v>221</c:v>
                </c:pt>
                <c:pt idx="23643">
                  <c:v>225</c:v>
                </c:pt>
                <c:pt idx="23644">
                  <c:v>225</c:v>
                </c:pt>
                <c:pt idx="23645">
                  <c:v>225</c:v>
                </c:pt>
                <c:pt idx="23646">
                  <c:v>224</c:v>
                </c:pt>
                <c:pt idx="23647">
                  <c:v>236</c:v>
                </c:pt>
                <c:pt idx="23648">
                  <c:v>223</c:v>
                </c:pt>
                <c:pt idx="23649">
                  <c:v>224</c:v>
                </c:pt>
                <c:pt idx="23650">
                  <c:v>229</c:v>
                </c:pt>
                <c:pt idx="23651">
                  <c:v>239</c:v>
                </c:pt>
                <c:pt idx="23652">
                  <c:v>235</c:v>
                </c:pt>
                <c:pt idx="23653">
                  <c:v>225</c:v>
                </c:pt>
                <c:pt idx="23654">
                  <c:v>230</c:v>
                </c:pt>
                <c:pt idx="23655">
                  <c:v>234</c:v>
                </c:pt>
                <c:pt idx="23656">
                  <c:v>229</c:v>
                </c:pt>
                <c:pt idx="23657">
                  <c:v>230</c:v>
                </c:pt>
                <c:pt idx="23658">
                  <c:v>225</c:v>
                </c:pt>
                <c:pt idx="23659">
                  <c:v>230</c:v>
                </c:pt>
                <c:pt idx="23660">
                  <c:v>220</c:v>
                </c:pt>
                <c:pt idx="23661">
                  <c:v>238</c:v>
                </c:pt>
                <c:pt idx="23662">
                  <c:v>223</c:v>
                </c:pt>
                <c:pt idx="23663">
                  <c:v>219</c:v>
                </c:pt>
                <c:pt idx="23664">
                  <c:v>223</c:v>
                </c:pt>
                <c:pt idx="23665">
                  <c:v>224</c:v>
                </c:pt>
                <c:pt idx="23666">
                  <c:v>232</c:v>
                </c:pt>
                <c:pt idx="23667">
                  <c:v>213</c:v>
                </c:pt>
                <c:pt idx="23668">
                  <c:v>229</c:v>
                </c:pt>
                <c:pt idx="23669">
                  <c:v>236</c:v>
                </c:pt>
                <c:pt idx="23670">
                  <c:v>237</c:v>
                </c:pt>
                <c:pt idx="23671">
                  <c:v>234</c:v>
                </c:pt>
                <c:pt idx="23672">
                  <c:v>224</c:v>
                </c:pt>
                <c:pt idx="23673">
                  <c:v>222</c:v>
                </c:pt>
                <c:pt idx="23674">
                  <c:v>213</c:v>
                </c:pt>
                <c:pt idx="23675">
                  <c:v>218</c:v>
                </c:pt>
                <c:pt idx="23676">
                  <c:v>217</c:v>
                </c:pt>
                <c:pt idx="23677">
                  <c:v>221</c:v>
                </c:pt>
                <c:pt idx="23678">
                  <c:v>219</c:v>
                </c:pt>
                <c:pt idx="23679">
                  <c:v>231</c:v>
                </c:pt>
                <c:pt idx="23680">
                  <c:v>226</c:v>
                </c:pt>
                <c:pt idx="23681">
                  <c:v>224</c:v>
                </c:pt>
                <c:pt idx="23682">
                  <c:v>216</c:v>
                </c:pt>
                <c:pt idx="23683">
                  <c:v>225</c:v>
                </c:pt>
                <c:pt idx="23684">
                  <c:v>225</c:v>
                </c:pt>
                <c:pt idx="23685">
                  <c:v>227</c:v>
                </c:pt>
                <c:pt idx="23686">
                  <c:v>223</c:v>
                </c:pt>
                <c:pt idx="23687">
                  <c:v>226</c:v>
                </c:pt>
                <c:pt idx="23688">
                  <c:v>226</c:v>
                </c:pt>
                <c:pt idx="23689">
                  <c:v>219</c:v>
                </c:pt>
                <c:pt idx="23690">
                  <c:v>219</c:v>
                </c:pt>
                <c:pt idx="23691">
                  <c:v>217</c:v>
                </c:pt>
                <c:pt idx="23692">
                  <c:v>225</c:v>
                </c:pt>
                <c:pt idx="23693">
                  <c:v>225</c:v>
                </c:pt>
                <c:pt idx="23694">
                  <c:v>223</c:v>
                </c:pt>
                <c:pt idx="23695">
                  <c:v>228</c:v>
                </c:pt>
                <c:pt idx="23696">
                  <c:v>219</c:v>
                </c:pt>
                <c:pt idx="23697">
                  <c:v>219</c:v>
                </c:pt>
                <c:pt idx="23698">
                  <c:v>246</c:v>
                </c:pt>
                <c:pt idx="23699">
                  <c:v>233</c:v>
                </c:pt>
                <c:pt idx="23700">
                  <c:v>232</c:v>
                </c:pt>
                <c:pt idx="23701">
                  <c:v>232</c:v>
                </c:pt>
                <c:pt idx="23702">
                  <c:v>221</c:v>
                </c:pt>
                <c:pt idx="23703">
                  <c:v>224</c:v>
                </c:pt>
                <c:pt idx="23704">
                  <c:v>224</c:v>
                </c:pt>
                <c:pt idx="23705">
                  <c:v>221</c:v>
                </c:pt>
                <c:pt idx="23706">
                  <c:v>220</c:v>
                </c:pt>
                <c:pt idx="23707">
                  <c:v>207</c:v>
                </c:pt>
                <c:pt idx="23708">
                  <c:v>218</c:v>
                </c:pt>
                <c:pt idx="23709">
                  <c:v>218</c:v>
                </c:pt>
                <c:pt idx="23710">
                  <c:v>210</c:v>
                </c:pt>
                <c:pt idx="23711">
                  <c:v>215</c:v>
                </c:pt>
                <c:pt idx="23712">
                  <c:v>215</c:v>
                </c:pt>
                <c:pt idx="23713">
                  <c:v>206</c:v>
                </c:pt>
                <c:pt idx="23714">
                  <c:v>222</c:v>
                </c:pt>
                <c:pt idx="23715">
                  <c:v>234</c:v>
                </c:pt>
                <c:pt idx="23716">
                  <c:v>216</c:v>
                </c:pt>
                <c:pt idx="23717">
                  <c:v>228</c:v>
                </c:pt>
                <c:pt idx="23718">
                  <c:v>221</c:v>
                </c:pt>
                <c:pt idx="23719">
                  <c:v>215</c:v>
                </c:pt>
                <c:pt idx="23720">
                  <c:v>224</c:v>
                </c:pt>
                <c:pt idx="23721">
                  <c:v>230</c:v>
                </c:pt>
                <c:pt idx="23722">
                  <c:v>218</c:v>
                </c:pt>
                <c:pt idx="23723">
                  <c:v>224</c:v>
                </c:pt>
                <c:pt idx="23724">
                  <c:v>235</c:v>
                </c:pt>
                <c:pt idx="23725">
                  <c:v>240</c:v>
                </c:pt>
                <c:pt idx="23726">
                  <c:v>234</c:v>
                </c:pt>
                <c:pt idx="23727">
                  <c:v>234</c:v>
                </c:pt>
                <c:pt idx="23728">
                  <c:v>233</c:v>
                </c:pt>
                <c:pt idx="23729">
                  <c:v>236</c:v>
                </c:pt>
                <c:pt idx="23730">
                  <c:v>223</c:v>
                </c:pt>
                <c:pt idx="23731">
                  <c:v>235</c:v>
                </c:pt>
                <c:pt idx="23732">
                  <c:v>223</c:v>
                </c:pt>
                <c:pt idx="23733">
                  <c:v>233</c:v>
                </c:pt>
                <c:pt idx="23734">
                  <c:v>235</c:v>
                </c:pt>
                <c:pt idx="23735">
                  <c:v>232</c:v>
                </c:pt>
                <c:pt idx="23736">
                  <c:v>232</c:v>
                </c:pt>
                <c:pt idx="23737">
                  <c:v>231</c:v>
                </c:pt>
                <c:pt idx="23738">
                  <c:v>241</c:v>
                </c:pt>
                <c:pt idx="23739">
                  <c:v>234</c:v>
                </c:pt>
                <c:pt idx="23740">
                  <c:v>237</c:v>
                </c:pt>
                <c:pt idx="23741">
                  <c:v>228</c:v>
                </c:pt>
                <c:pt idx="23742">
                  <c:v>229</c:v>
                </c:pt>
                <c:pt idx="23743">
                  <c:v>224</c:v>
                </c:pt>
                <c:pt idx="23744">
                  <c:v>235</c:v>
                </c:pt>
                <c:pt idx="23745">
                  <c:v>225</c:v>
                </c:pt>
                <c:pt idx="23746">
                  <c:v>223</c:v>
                </c:pt>
                <c:pt idx="23747">
                  <c:v>220</c:v>
                </c:pt>
                <c:pt idx="23748">
                  <c:v>218</c:v>
                </c:pt>
                <c:pt idx="23749">
                  <c:v>213</c:v>
                </c:pt>
                <c:pt idx="23750">
                  <c:v>216</c:v>
                </c:pt>
                <c:pt idx="23751">
                  <c:v>217</c:v>
                </c:pt>
                <c:pt idx="23752">
                  <c:v>209</c:v>
                </c:pt>
                <c:pt idx="23753">
                  <c:v>212</c:v>
                </c:pt>
                <c:pt idx="23754">
                  <c:v>211</c:v>
                </c:pt>
                <c:pt idx="23755">
                  <c:v>208</c:v>
                </c:pt>
                <c:pt idx="23756">
                  <c:v>204</c:v>
                </c:pt>
                <c:pt idx="23757">
                  <c:v>206</c:v>
                </c:pt>
                <c:pt idx="23758">
                  <c:v>208</c:v>
                </c:pt>
                <c:pt idx="23759">
                  <c:v>203</c:v>
                </c:pt>
                <c:pt idx="23760">
                  <c:v>201</c:v>
                </c:pt>
                <c:pt idx="23761">
                  <c:v>206</c:v>
                </c:pt>
                <c:pt idx="23762">
                  <c:v>212</c:v>
                </c:pt>
                <c:pt idx="23763">
                  <c:v>214</c:v>
                </c:pt>
                <c:pt idx="23764">
                  <c:v>221</c:v>
                </c:pt>
                <c:pt idx="23765">
                  <c:v>220</c:v>
                </c:pt>
                <c:pt idx="23766">
                  <c:v>225</c:v>
                </c:pt>
                <c:pt idx="23767">
                  <c:v>214</c:v>
                </c:pt>
                <c:pt idx="23768">
                  <c:v>227</c:v>
                </c:pt>
                <c:pt idx="23769">
                  <c:v>219</c:v>
                </c:pt>
                <c:pt idx="23770">
                  <c:v>219</c:v>
                </c:pt>
                <c:pt idx="23771">
                  <c:v>233</c:v>
                </c:pt>
                <c:pt idx="23772">
                  <c:v>220</c:v>
                </c:pt>
                <c:pt idx="23773">
                  <c:v>230</c:v>
                </c:pt>
                <c:pt idx="23774">
                  <c:v>235</c:v>
                </c:pt>
                <c:pt idx="23775">
                  <c:v>234</c:v>
                </c:pt>
                <c:pt idx="23776">
                  <c:v>237</c:v>
                </c:pt>
                <c:pt idx="23777">
                  <c:v>222</c:v>
                </c:pt>
                <c:pt idx="23778">
                  <c:v>217</c:v>
                </c:pt>
                <c:pt idx="23779">
                  <c:v>224</c:v>
                </c:pt>
                <c:pt idx="23780">
                  <c:v>214</c:v>
                </c:pt>
                <c:pt idx="23781">
                  <c:v>229</c:v>
                </c:pt>
                <c:pt idx="23782">
                  <c:v>220</c:v>
                </c:pt>
                <c:pt idx="23783">
                  <c:v>212</c:v>
                </c:pt>
                <c:pt idx="23784">
                  <c:v>227</c:v>
                </c:pt>
                <c:pt idx="23785">
                  <c:v>228</c:v>
                </c:pt>
                <c:pt idx="23786">
                  <c:v>224</c:v>
                </c:pt>
                <c:pt idx="23787">
                  <c:v>221</c:v>
                </c:pt>
                <c:pt idx="23788">
                  <c:v>213</c:v>
                </c:pt>
                <c:pt idx="23789">
                  <c:v>207</c:v>
                </c:pt>
                <c:pt idx="23790">
                  <c:v>214</c:v>
                </c:pt>
                <c:pt idx="23791">
                  <c:v>225</c:v>
                </c:pt>
                <c:pt idx="23792">
                  <c:v>210</c:v>
                </c:pt>
                <c:pt idx="23793">
                  <c:v>209</c:v>
                </c:pt>
                <c:pt idx="23794">
                  <c:v>200</c:v>
                </c:pt>
                <c:pt idx="23795">
                  <c:v>207</c:v>
                </c:pt>
                <c:pt idx="23796">
                  <c:v>215</c:v>
                </c:pt>
                <c:pt idx="23797">
                  <c:v>200</c:v>
                </c:pt>
                <c:pt idx="23798">
                  <c:v>207</c:v>
                </c:pt>
                <c:pt idx="23799">
                  <c:v>211</c:v>
                </c:pt>
                <c:pt idx="23800">
                  <c:v>209</c:v>
                </c:pt>
                <c:pt idx="23801">
                  <c:v>213</c:v>
                </c:pt>
                <c:pt idx="23802">
                  <c:v>213</c:v>
                </c:pt>
                <c:pt idx="23803">
                  <c:v>222</c:v>
                </c:pt>
                <c:pt idx="23804">
                  <c:v>210</c:v>
                </c:pt>
                <c:pt idx="23805">
                  <c:v>227</c:v>
                </c:pt>
                <c:pt idx="23806">
                  <c:v>226</c:v>
                </c:pt>
                <c:pt idx="23807">
                  <c:v>214</c:v>
                </c:pt>
                <c:pt idx="23808">
                  <c:v>224</c:v>
                </c:pt>
                <c:pt idx="23809">
                  <c:v>219</c:v>
                </c:pt>
                <c:pt idx="23810">
                  <c:v>215</c:v>
                </c:pt>
                <c:pt idx="23811">
                  <c:v>229</c:v>
                </c:pt>
                <c:pt idx="23812">
                  <c:v>225</c:v>
                </c:pt>
                <c:pt idx="23813">
                  <c:v>214</c:v>
                </c:pt>
                <c:pt idx="23814">
                  <c:v>230</c:v>
                </c:pt>
                <c:pt idx="23815">
                  <c:v>217</c:v>
                </c:pt>
                <c:pt idx="23816">
                  <c:v>211</c:v>
                </c:pt>
                <c:pt idx="23817">
                  <c:v>215</c:v>
                </c:pt>
                <c:pt idx="23818">
                  <c:v>215</c:v>
                </c:pt>
                <c:pt idx="23819">
                  <c:v>224</c:v>
                </c:pt>
                <c:pt idx="23820">
                  <c:v>222</c:v>
                </c:pt>
                <c:pt idx="23821">
                  <c:v>216</c:v>
                </c:pt>
                <c:pt idx="23822">
                  <c:v>228</c:v>
                </c:pt>
                <c:pt idx="23823">
                  <c:v>219</c:v>
                </c:pt>
                <c:pt idx="23824">
                  <c:v>230</c:v>
                </c:pt>
                <c:pt idx="23825">
                  <c:v>223</c:v>
                </c:pt>
                <c:pt idx="23826">
                  <c:v>235</c:v>
                </c:pt>
                <c:pt idx="23827">
                  <c:v>216</c:v>
                </c:pt>
                <c:pt idx="23828">
                  <c:v>221</c:v>
                </c:pt>
                <c:pt idx="23829">
                  <c:v>224</c:v>
                </c:pt>
                <c:pt idx="23830">
                  <c:v>224</c:v>
                </c:pt>
                <c:pt idx="23831">
                  <c:v>226</c:v>
                </c:pt>
                <c:pt idx="23832">
                  <c:v>227</c:v>
                </c:pt>
                <c:pt idx="23833">
                  <c:v>232</c:v>
                </c:pt>
                <c:pt idx="23834">
                  <c:v>229</c:v>
                </c:pt>
                <c:pt idx="23835">
                  <c:v>238</c:v>
                </c:pt>
                <c:pt idx="23836">
                  <c:v>236</c:v>
                </c:pt>
                <c:pt idx="23837">
                  <c:v>232</c:v>
                </c:pt>
                <c:pt idx="23838">
                  <c:v>225</c:v>
                </c:pt>
                <c:pt idx="23839">
                  <c:v>221</c:v>
                </c:pt>
                <c:pt idx="23840">
                  <c:v>207</c:v>
                </c:pt>
                <c:pt idx="23841">
                  <c:v>208</c:v>
                </c:pt>
                <c:pt idx="23842">
                  <c:v>203</c:v>
                </c:pt>
                <c:pt idx="23843">
                  <c:v>208</c:v>
                </c:pt>
                <c:pt idx="23844">
                  <c:v>201</c:v>
                </c:pt>
                <c:pt idx="23845">
                  <c:v>210</c:v>
                </c:pt>
                <c:pt idx="23846">
                  <c:v>220</c:v>
                </c:pt>
                <c:pt idx="23847">
                  <c:v>221</c:v>
                </c:pt>
                <c:pt idx="23848">
                  <c:v>226</c:v>
                </c:pt>
                <c:pt idx="23849">
                  <c:v>223</c:v>
                </c:pt>
                <c:pt idx="23850">
                  <c:v>235</c:v>
                </c:pt>
                <c:pt idx="23851">
                  <c:v>218</c:v>
                </c:pt>
                <c:pt idx="23852">
                  <c:v>220</c:v>
                </c:pt>
                <c:pt idx="23853">
                  <c:v>221</c:v>
                </c:pt>
                <c:pt idx="23854">
                  <c:v>219</c:v>
                </c:pt>
                <c:pt idx="23855">
                  <c:v>220</c:v>
                </c:pt>
                <c:pt idx="23856">
                  <c:v>214</c:v>
                </c:pt>
                <c:pt idx="23857">
                  <c:v>214</c:v>
                </c:pt>
                <c:pt idx="23858">
                  <c:v>219</c:v>
                </c:pt>
                <c:pt idx="23859">
                  <c:v>211</c:v>
                </c:pt>
                <c:pt idx="23860">
                  <c:v>219</c:v>
                </c:pt>
                <c:pt idx="23861">
                  <c:v>223</c:v>
                </c:pt>
                <c:pt idx="23862">
                  <c:v>233</c:v>
                </c:pt>
                <c:pt idx="23863">
                  <c:v>234</c:v>
                </c:pt>
                <c:pt idx="23864">
                  <c:v>231</c:v>
                </c:pt>
                <c:pt idx="23865">
                  <c:v>213</c:v>
                </c:pt>
                <c:pt idx="23866">
                  <c:v>216</c:v>
                </c:pt>
                <c:pt idx="23867">
                  <c:v>231</c:v>
                </c:pt>
                <c:pt idx="23868">
                  <c:v>213</c:v>
                </c:pt>
                <c:pt idx="23869">
                  <c:v>230</c:v>
                </c:pt>
                <c:pt idx="23870">
                  <c:v>235</c:v>
                </c:pt>
                <c:pt idx="23871">
                  <c:v>225</c:v>
                </c:pt>
                <c:pt idx="23872">
                  <c:v>227</c:v>
                </c:pt>
                <c:pt idx="23873">
                  <c:v>236</c:v>
                </c:pt>
                <c:pt idx="23874">
                  <c:v>229</c:v>
                </c:pt>
                <c:pt idx="23875">
                  <c:v>220</c:v>
                </c:pt>
                <c:pt idx="23876">
                  <c:v>231</c:v>
                </c:pt>
                <c:pt idx="23877">
                  <c:v>228</c:v>
                </c:pt>
                <c:pt idx="23878">
                  <c:v>231</c:v>
                </c:pt>
                <c:pt idx="23879">
                  <c:v>232</c:v>
                </c:pt>
                <c:pt idx="23880">
                  <c:v>216</c:v>
                </c:pt>
                <c:pt idx="23881">
                  <c:v>224</c:v>
                </c:pt>
                <c:pt idx="23882">
                  <c:v>211</c:v>
                </c:pt>
                <c:pt idx="23883">
                  <c:v>216</c:v>
                </c:pt>
                <c:pt idx="23884">
                  <c:v>217</c:v>
                </c:pt>
                <c:pt idx="23885">
                  <c:v>221</c:v>
                </c:pt>
                <c:pt idx="23886">
                  <c:v>213</c:v>
                </c:pt>
                <c:pt idx="23887">
                  <c:v>215</c:v>
                </c:pt>
                <c:pt idx="23888">
                  <c:v>207</c:v>
                </c:pt>
                <c:pt idx="23889">
                  <c:v>212</c:v>
                </c:pt>
                <c:pt idx="23890">
                  <c:v>212</c:v>
                </c:pt>
                <c:pt idx="23891">
                  <c:v>214</c:v>
                </c:pt>
                <c:pt idx="23892">
                  <c:v>217</c:v>
                </c:pt>
                <c:pt idx="23893">
                  <c:v>218</c:v>
                </c:pt>
                <c:pt idx="23894">
                  <c:v>223</c:v>
                </c:pt>
                <c:pt idx="23895">
                  <c:v>224</c:v>
                </c:pt>
                <c:pt idx="23896">
                  <c:v>227</c:v>
                </c:pt>
                <c:pt idx="23897">
                  <c:v>232</c:v>
                </c:pt>
                <c:pt idx="23898">
                  <c:v>232</c:v>
                </c:pt>
                <c:pt idx="23899">
                  <c:v>228</c:v>
                </c:pt>
                <c:pt idx="23900">
                  <c:v>224</c:v>
                </c:pt>
                <c:pt idx="23901">
                  <c:v>220</c:v>
                </c:pt>
                <c:pt idx="23902">
                  <c:v>226</c:v>
                </c:pt>
                <c:pt idx="23903">
                  <c:v>214</c:v>
                </c:pt>
                <c:pt idx="23904">
                  <c:v>227</c:v>
                </c:pt>
                <c:pt idx="23905">
                  <c:v>220</c:v>
                </c:pt>
                <c:pt idx="23906">
                  <c:v>230</c:v>
                </c:pt>
                <c:pt idx="23907">
                  <c:v>229</c:v>
                </c:pt>
                <c:pt idx="23908">
                  <c:v>210</c:v>
                </c:pt>
                <c:pt idx="23909">
                  <c:v>231</c:v>
                </c:pt>
                <c:pt idx="23910">
                  <c:v>230</c:v>
                </c:pt>
                <c:pt idx="23911">
                  <c:v>225</c:v>
                </c:pt>
                <c:pt idx="23912">
                  <c:v>224</c:v>
                </c:pt>
                <c:pt idx="23913">
                  <c:v>225</c:v>
                </c:pt>
                <c:pt idx="23914">
                  <c:v>223</c:v>
                </c:pt>
                <c:pt idx="23915">
                  <c:v>235</c:v>
                </c:pt>
                <c:pt idx="23916">
                  <c:v>240</c:v>
                </c:pt>
                <c:pt idx="23917">
                  <c:v>233</c:v>
                </c:pt>
                <c:pt idx="23918">
                  <c:v>225</c:v>
                </c:pt>
                <c:pt idx="23919">
                  <c:v>219</c:v>
                </c:pt>
                <c:pt idx="23920">
                  <c:v>218</c:v>
                </c:pt>
                <c:pt idx="23921">
                  <c:v>218</c:v>
                </c:pt>
                <c:pt idx="23922">
                  <c:v>224</c:v>
                </c:pt>
                <c:pt idx="23923">
                  <c:v>216</c:v>
                </c:pt>
                <c:pt idx="23924">
                  <c:v>212</c:v>
                </c:pt>
                <c:pt idx="23925">
                  <c:v>215</c:v>
                </c:pt>
                <c:pt idx="23926">
                  <c:v>208</c:v>
                </c:pt>
                <c:pt idx="23927">
                  <c:v>214</c:v>
                </c:pt>
                <c:pt idx="23928">
                  <c:v>209</c:v>
                </c:pt>
                <c:pt idx="23929">
                  <c:v>204</c:v>
                </c:pt>
                <c:pt idx="23930">
                  <c:v>212</c:v>
                </c:pt>
                <c:pt idx="23931">
                  <c:v>224</c:v>
                </c:pt>
                <c:pt idx="23932">
                  <c:v>219</c:v>
                </c:pt>
                <c:pt idx="23933">
                  <c:v>228</c:v>
                </c:pt>
                <c:pt idx="23934">
                  <c:v>218</c:v>
                </c:pt>
                <c:pt idx="23935">
                  <c:v>212</c:v>
                </c:pt>
                <c:pt idx="23936">
                  <c:v>221</c:v>
                </c:pt>
                <c:pt idx="23937">
                  <c:v>220</c:v>
                </c:pt>
                <c:pt idx="23938">
                  <c:v>204</c:v>
                </c:pt>
                <c:pt idx="23939">
                  <c:v>210</c:v>
                </c:pt>
                <c:pt idx="23940">
                  <c:v>217</c:v>
                </c:pt>
                <c:pt idx="23941">
                  <c:v>218</c:v>
                </c:pt>
                <c:pt idx="23942">
                  <c:v>213</c:v>
                </c:pt>
                <c:pt idx="23943">
                  <c:v>214</c:v>
                </c:pt>
                <c:pt idx="23944">
                  <c:v>212</c:v>
                </c:pt>
                <c:pt idx="23945">
                  <c:v>206</c:v>
                </c:pt>
                <c:pt idx="23946">
                  <c:v>193</c:v>
                </c:pt>
                <c:pt idx="23947">
                  <c:v>195</c:v>
                </c:pt>
                <c:pt idx="23948">
                  <c:v>202</c:v>
                </c:pt>
                <c:pt idx="23949">
                  <c:v>195</c:v>
                </c:pt>
                <c:pt idx="23950">
                  <c:v>211</c:v>
                </c:pt>
                <c:pt idx="23951">
                  <c:v>201</c:v>
                </c:pt>
                <c:pt idx="23952">
                  <c:v>190</c:v>
                </c:pt>
                <c:pt idx="23953">
                  <c:v>205</c:v>
                </c:pt>
                <c:pt idx="23954">
                  <c:v>204</c:v>
                </c:pt>
                <c:pt idx="23955">
                  <c:v>213</c:v>
                </c:pt>
                <c:pt idx="23956">
                  <c:v>209</c:v>
                </c:pt>
                <c:pt idx="23957">
                  <c:v>214</c:v>
                </c:pt>
                <c:pt idx="23958">
                  <c:v>210</c:v>
                </c:pt>
                <c:pt idx="23959">
                  <c:v>215</c:v>
                </c:pt>
                <c:pt idx="23960">
                  <c:v>220</c:v>
                </c:pt>
                <c:pt idx="23961">
                  <c:v>227</c:v>
                </c:pt>
                <c:pt idx="23962">
                  <c:v>236</c:v>
                </c:pt>
                <c:pt idx="23963">
                  <c:v>217</c:v>
                </c:pt>
                <c:pt idx="23964">
                  <c:v>213</c:v>
                </c:pt>
                <c:pt idx="23965">
                  <c:v>213</c:v>
                </c:pt>
                <c:pt idx="23966">
                  <c:v>214</c:v>
                </c:pt>
                <c:pt idx="23967">
                  <c:v>214</c:v>
                </c:pt>
                <c:pt idx="23968">
                  <c:v>219</c:v>
                </c:pt>
                <c:pt idx="23969">
                  <c:v>219</c:v>
                </c:pt>
                <c:pt idx="23970">
                  <c:v>225</c:v>
                </c:pt>
                <c:pt idx="23971">
                  <c:v>224</c:v>
                </c:pt>
                <c:pt idx="23972">
                  <c:v>221</c:v>
                </c:pt>
                <c:pt idx="23973">
                  <c:v>226</c:v>
                </c:pt>
                <c:pt idx="23974">
                  <c:v>213</c:v>
                </c:pt>
                <c:pt idx="23975">
                  <c:v>226</c:v>
                </c:pt>
                <c:pt idx="23976">
                  <c:v>224</c:v>
                </c:pt>
                <c:pt idx="23977">
                  <c:v>207</c:v>
                </c:pt>
                <c:pt idx="23978">
                  <c:v>203</c:v>
                </c:pt>
                <c:pt idx="23979">
                  <c:v>216</c:v>
                </c:pt>
                <c:pt idx="23980">
                  <c:v>217</c:v>
                </c:pt>
                <c:pt idx="23981">
                  <c:v>208</c:v>
                </c:pt>
                <c:pt idx="23982">
                  <c:v>215</c:v>
                </c:pt>
                <c:pt idx="23983">
                  <c:v>231</c:v>
                </c:pt>
                <c:pt idx="23984">
                  <c:v>226</c:v>
                </c:pt>
                <c:pt idx="23985">
                  <c:v>228</c:v>
                </c:pt>
                <c:pt idx="23986">
                  <c:v>228</c:v>
                </c:pt>
                <c:pt idx="23987">
                  <c:v>238</c:v>
                </c:pt>
                <c:pt idx="23988">
                  <c:v>223</c:v>
                </c:pt>
                <c:pt idx="23989">
                  <c:v>228</c:v>
                </c:pt>
                <c:pt idx="23990">
                  <c:v>221</c:v>
                </c:pt>
                <c:pt idx="23991">
                  <c:v>233</c:v>
                </c:pt>
                <c:pt idx="23992">
                  <c:v>222</c:v>
                </c:pt>
                <c:pt idx="23993">
                  <c:v>222</c:v>
                </c:pt>
                <c:pt idx="23994">
                  <c:v>222</c:v>
                </c:pt>
                <c:pt idx="23995">
                  <c:v>216</c:v>
                </c:pt>
                <c:pt idx="23996">
                  <c:v>219</c:v>
                </c:pt>
                <c:pt idx="23997">
                  <c:v>213</c:v>
                </c:pt>
                <c:pt idx="23998">
                  <c:v>215</c:v>
                </c:pt>
                <c:pt idx="23999">
                  <c:v>212</c:v>
                </c:pt>
                <c:pt idx="24000">
                  <c:v>214</c:v>
                </c:pt>
                <c:pt idx="24001">
                  <c:v>217</c:v>
                </c:pt>
                <c:pt idx="24002">
                  <c:v>216</c:v>
                </c:pt>
                <c:pt idx="24003">
                  <c:v>217</c:v>
                </c:pt>
                <c:pt idx="24004">
                  <c:v>225</c:v>
                </c:pt>
                <c:pt idx="24005">
                  <c:v>222</c:v>
                </c:pt>
                <c:pt idx="24006">
                  <c:v>220</c:v>
                </c:pt>
                <c:pt idx="24007">
                  <c:v>225</c:v>
                </c:pt>
                <c:pt idx="24008">
                  <c:v>224</c:v>
                </c:pt>
                <c:pt idx="24009">
                  <c:v>208</c:v>
                </c:pt>
                <c:pt idx="24010">
                  <c:v>228</c:v>
                </c:pt>
                <c:pt idx="24011">
                  <c:v>228</c:v>
                </c:pt>
                <c:pt idx="24012">
                  <c:v>226</c:v>
                </c:pt>
                <c:pt idx="24013">
                  <c:v>212</c:v>
                </c:pt>
                <c:pt idx="24014">
                  <c:v>226</c:v>
                </c:pt>
                <c:pt idx="24015">
                  <c:v>218</c:v>
                </c:pt>
                <c:pt idx="24016">
                  <c:v>232</c:v>
                </c:pt>
                <c:pt idx="24017">
                  <c:v>232</c:v>
                </c:pt>
                <c:pt idx="24018">
                  <c:v>235</c:v>
                </c:pt>
                <c:pt idx="24019">
                  <c:v>245</c:v>
                </c:pt>
                <c:pt idx="24020">
                  <c:v>241</c:v>
                </c:pt>
                <c:pt idx="24021">
                  <c:v>235</c:v>
                </c:pt>
                <c:pt idx="24022">
                  <c:v>219</c:v>
                </c:pt>
                <c:pt idx="24023">
                  <c:v>232</c:v>
                </c:pt>
                <c:pt idx="24024">
                  <c:v>231</c:v>
                </c:pt>
                <c:pt idx="24025">
                  <c:v>221</c:v>
                </c:pt>
                <c:pt idx="24026">
                  <c:v>230</c:v>
                </c:pt>
                <c:pt idx="24027">
                  <c:v>231</c:v>
                </c:pt>
                <c:pt idx="24028">
                  <c:v>207</c:v>
                </c:pt>
                <c:pt idx="24029">
                  <c:v>232</c:v>
                </c:pt>
                <c:pt idx="24030">
                  <c:v>223</c:v>
                </c:pt>
                <c:pt idx="24031">
                  <c:v>229</c:v>
                </c:pt>
                <c:pt idx="24032">
                  <c:v>220</c:v>
                </c:pt>
                <c:pt idx="24033">
                  <c:v>222</c:v>
                </c:pt>
                <c:pt idx="24034">
                  <c:v>237</c:v>
                </c:pt>
                <c:pt idx="24035">
                  <c:v>231</c:v>
                </c:pt>
                <c:pt idx="24036">
                  <c:v>213</c:v>
                </c:pt>
                <c:pt idx="24037">
                  <c:v>227</c:v>
                </c:pt>
                <c:pt idx="24038">
                  <c:v>217</c:v>
                </c:pt>
                <c:pt idx="24039">
                  <c:v>225</c:v>
                </c:pt>
                <c:pt idx="24040">
                  <c:v>229</c:v>
                </c:pt>
                <c:pt idx="24041">
                  <c:v>218</c:v>
                </c:pt>
                <c:pt idx="24042">
                  <c:v>231</c:v>
                </c:pt>
                <c:pt idx="24043">
                  <c:v>226</c:v>
                </c:pt>
                <c:pt idx="24044">
                  <c:v>216</c:v>
                </c:pt>
                <c:pt idx="24045">
                  <c:v>223</c:v>
                </c:pt>
                <c:pt idx="24046">
                  <c:v>224</c:v>
                </c:pt>
                <c:pt idx="24047">
                  <c:v>239</c:v>
                </c:pt>
                <c:pt idx="24048">
                  <c:v>223</c:v>
                </c:pt>
                <c:pt idx="24049">
                  <c:v>225</c:v>
                </c:pt>
                <c:pt idx="24050">
                  <c:v>232</c:v>
                </c:pt>
                <c:pt idx="24051">
                  <c:v>233</c:v>
                </c:pt>
                <c:pt idx="24052">
                  <c:v>229</c:v>
                </c:pt>
                <c:pt idx="24053">
                  <c:v>238</c:v>
                </c:pt>
                <c:pt idx="24054">
                  <c:v>226</c:v>
                </c:pt>
                <c:pt idx="24055">
                  <c:v>232</c:v>
                </c:pt>
                <c:pt idx="24056">
                  <c:v>209</c:v>
                </c:pt>
                <c:pt idx="24057">
                  <c:v>224</c:v>
                </c:pt>
                <c:pt idx="24058">
                  <c:v>230</c:v>
                </c:pt>
                <c:pt idx="24059">
                  <c:v>226</c:v>
                </c:pt>
                <c:pt idx="24060">
                  <c:v>234</c:v>
                </c:pt>
                <c:pt idx="24061">
                  <c:v>223</c:v>
                </c:pt>
                <c:pt idx="24062">
                  <c:v>212</c:v>
                </c:pt>
                <c:pt idx="24063">
                  <c:v>223</c:v>
                </c:pt>
                <c:pt idx="24064">
                  <c:v>210</c:v>
                </c:pt>
                <c:pt idx="24065">
                  <c:v>220</c:v>
                </c:pt>
                <c:pt idx="24066">
                  <c:v>208</c:v>
                </c:pt>
                <c:pt idx="24067">
                  <c:v>206</c:v>
                </c:pt>
                <c:pt idx="24068">
                  <c:v>202</c:v>
                </c:pt>
                <c:pt idx="24069">
                  <c:v>212</c:v>
                </c:pt>
                <c:pt idx="24070">
                  <c:v>208</c:v>
                </c:pt>
                <c:pt idx="24071">
                  <c:v>212</c:v>
                </c:pt>
                <c:pt idx="24072">
                  <c:v>214</c:v>
                </c:pt>
                <c:pt idx="24073">
                  <c:v>221</c:v>
                </c:pt>
                <c:pt idx="24074">
                  <c:v>205</c:v>
                </c:pt>
                <c:pt idx="24075">
                  <c:v>223</c:v>
                </c:pt>
                <c:pt idx="24076">
                  <c:v>214</c:v>
                </c:pt>
                <c:pt idx="24077">
                  <c:v>211</c:v>
                </c:pt>
                <c:pt idx="24078">
                  <c:v>214</c:v>
                </c:pt>
                <c:pt idx="24079">
                  <c:v>218</c:v>
                </c:pt>
                <c:pt idx="24080">
                  <c:v>218</c:v>
                </c:pt>
                <c:pt idx="24081">
                  <c:v>208</c:v>
                </c:pt>
                <c:pt idx="24082">
                  <c:v>224</c:v>
                </c:pt>
                <c:pt idx="24083">
                  <c:v>226</c:v>
                </c:pt>
                <c:pt idx="24084">
                  <c:v>229</c:v>
                </c:pt>
                <c:pt idx="24085">
                  <c:v>212</c:v>
                </c:pt>
                <c:pt idx="24086">
                  <c:v>218</c:v>
                </c:pt>
                <c:pt idx="24087">
                  <c:v>227</c:v>
                </c:pt>
                <c:pt idx="24088">
                  <c:v>226</c:v>
                </c:pt>
                <c:pt idx="24089">
                  <c:v>237</c:v>
                </c:pt>
                <c:pt idx="24090">
                  <c:v>229</c:v>
                </c:pt>
                <c:pt idx="24091">
                  <c:v>230</c:v>
                </c:pt>
                <c:pt idx="24092">
                  <c:v>211</c:v>
                </c:pt>
                <c:pt idx="24093">
                  <c:v>219</c:v>
                </c:pt>
                <c:pt idx="24094">
                  <c:v>224</c:v>
                </c:pt>
                <c:pt idx="24095">
                  <c:v>222</c:v>
                </c:pt>
                <c:pt idx="24096">
                  <c:v>226</c:v>
                </c:pt>
                <c:pt idx="24097">
                  <c:v>217</c:v>
                </c:pt>
                <c:pt idx="24098">
                  <c:v>219</c:v>
                </c:pt>
                <c:pt idx="24099">
                  <c:v>224</c:v>
                </c:pt>
                <c:pt idx="24100">
                  <c:v>228</c:v>
                </c:pt>
                <c:pt idx="24101">
                  <c:v>220</c:v>
                </c:pt>
                <c:pt idx="24102">
                  <c:v>230</c:v>
                </c:pt>
                <c:pt idx="24103">
                  <c:v>234</c:v>
                </c:pt>
                <c:pt idx="24104">
                  <c:v>236</c:v>
                </c:pt>
                <c:pt idx="24105">
                  <c:v>229</c:v>
                </c:pt>
                <c:pt idx="24106">
                  <c:v>239</c:v>
                </c:pt>
                <c:pt idx="24107">
                  <c:v>236</c:v>
                </c:pt>
                <c:pt idx="24108">
                  <c:v>232</c:v>
                </c:pt>
                <c:pt idx="24109">
                  <c:v>245</c:v>
                </c:pt>
                <c:pt idx="24110">
                  <c:v>238</c:v>
                </c:pt>
                <c:pt idx="24111">
                  <c:v>230</c:v>
                </c:pt>
                <c:pt idx="24112">
                  <c:v>228</c:v>
                </c:pt>
                <c:pt idx="24113">
                  <c:v>232</c:v>
                </c:pt>
                <c:pt idx="24114">
                  <c:v>239</c:v>
                </c:pt>
                <c:pt idx="24115">
                  <c:v>229</c:v>
                </c:pt>
                <c:pt idx="24116">
                  <c:v>229</c:v>
                </c:pt>
                <c:pt idx="24117">
                  <c:v>229</c:v>
                </c:pt>
                <c:pt idx="24118">
                  <c:v>232</c:v>
                </c:pt>
                <c:pt idx="24119">
                  <c:v>238</c:v>
                </c:pt>
                <c:pt idx="24120">
                  <c:v>232</c:v>
                </c:pt>
                <c:pt idx="24121">
                  <c:v>224</c:v>
                </c:pt>
                <c:pt idx="24122">
                  <c:v>221</c:v>
                </c:pt>
                <c:pt idx="24123">
                  <c:v>222</c:v>
                </c:pt>
                <c:pt idx="24124">
                  <c:v>223</c:v>
                </c:pt>
                <c:pt idx="24125">
                  <c:v>222</c:v>
                </c:pt>
                <c:pt idx="24126">
                  <c:v>222</c:v>
                </c:pt>
                <c:pt idx="24127">
                  <c:v>221</c:v>
                </c:pt>
                <c:pt idx="24128">
                  <c:v>225</c:v>
                </c:pt>
                <c:pt idx="24129">
                  <c:v>209</c:v>
                </c:pt>
                <c:pt idx="24130">
                  <c:v>212</c:v>
                </c:pt>
                <c:pt idx="24131">
                  <c:v>208</c:v>
                </c:pt>
                <c:pt idx="24132">
                  <c:v>212</c:v>
                </c:pt>
                <c:pt idx="24133">
                  <c:v>220</c:v>
                </c:pt>
                <c:pt idx="24134">
                  <c:v>220</c:v>
                </c:pt>
                <c:pt idx="24135">
                  <c:v>218</c:v>
                </c:pt>
                <c:pt idx="24136">
                  <c:v>211</c:v>
                </c:pt>
                <c:pt idx="24137">
                  <c:v>218</c:v>
                </c:pt>
                <c:pt idx="24138">
                  <c:v>227</c:v>
                </c:pt>
                <c:pt idx="24139">
                  <c:v>231</c:v>
                </c:pt>
                <c:pt idx="24140">
                  <c:v>224</c:v>
                </c:pt>
                <c:pt idx="24141">
                  <c:v>226</c:v>
                </c:pt>
                <c:pt idx="24142">
                  <c:v>228</c:v>
                </c:pt>
                <c:pt idx="24143">
                  <c:v>212</c:v>
                </c:pt>
                <c:pt idx="24144">
                  <c:v>218</c:v>
                </c:pt>
                <c:pt idx="24145">
                  <c:v>212</c:v>
                </c:pt>
                <c:pt idx="24146">
                  <c:v>220</c:v>
                </c:pt>
                <c:pt idx="24147">
                  <c:v>212</c:v>
                </c:pt>
                <c:pt idx="24148">
                  <c:v>220</c:v>
                </c:pt>
                <c:pt idx="24149">
                  <c:v>210</c:v>
                </c:pt>
                <c:pt idx="24150">
                  <c:v>216</c:v>
                </c:pt>
                <c:pt idx="24151">
                  <c:v>221</c:v>
                </c:pt>
                <c:pt idx="24152">
                  <c:v>214</c:v>
                </c:pt>
                <c:pt idx="24153">
                  <c:v>216</c:v>
                </c:pt>
                <c:pt idx="24154">
                  <c:v>231</c:v>
                </c:pt>
                <c:pt idx="24155">
                  <c:v>231</c:v>
                </c:pt>
                <c:pt idx="24156">
                  <c:v>230</c:v>
                </c:pt>
                <c:pt idx="24157">
                  <c:v>243</c:v>
                </c:pt>
                <c:pt idx="24158">
                  <c:v>228</c:v>
                </c:pt>
                <c:pt idx="24159">
                  <c:v>233</c:v>
                </c:pt>
                <c:pt idx="24160">
                  <c:v>234</c:v>
                </c:pt>
                <c:pt idx="24161">
                  <c:v>224</c:v>
                </c:pt>
                <c:pt idx="24162">
                  <c:v>232</c:v>
                </c:pt>
                <c:pt idx="24163">
                  <c:v>239</c:v>
                </c:pt>
                <c:pt idx="24164">
                  <c:v>238</c:v>
                </c:pt>
                <c:pt idx="24165">
                  <c:v>245</c:v>
                </c:pt>
                <c:pt idx="24166">
                  <c:v>229</c:v>
                </c:pt>
                <c:pt idx="24167">
                  <c:v>231</c:v>
                </c:pt>
                <c:pt idx="24168">
                  <c:v>227</c:v>
                </c:pt>
                <c:pt idx="24169">
                  <c:v>223</c:v>
                </c:pt>
                <c:pt idx="24170">
                  <c:v>237</c:v>
                </c:pt>
                <c:pt idx="24171">
                  <c:v>227</c:v>
                </c:pt>
                <c:pt idx="24172">
                  <c:v>234</c:v>
                </c:pt>
                <c:pt idx="24173">
                  <c:v>230</c:v>
                </c:pt>
                <c:pt idx="24174">
                  <c:v>221</c:v>
                </c:pt>
                <c:pt idx="24175">
                  <c:v>217</c:v>
                </c:pt>
                <c:pt idx="24176">
                  <c:v>209</c:v>
                </c:pt>
                <c:pt idx="24177">
                  <c:v>224</c:v>
                </c:pt>
                <c:pt idx="24178">
                  <c:v>228</c:v>
                </c:pt>
                <c:pt idx="24179">
                  <c:v>225</c:v>
                </c:pt>
                <c:pt idx="24180">
                  <c:v>213</c:v>
                </c:pt>
                <c:pt idx="24181">
                  <c:v>226</c:v>
                </c:pt>
                <c:pt idx="24182">
                  <c:v>224</c:v>
                </c:pt>
                <c:pt idx="24183">
                  <c:v>220</c:v>
                </c:pt>
                <c:pt idx="24184">
                  <c:v>237</c:v>
                </c:pt>
                <c:pt idx="24185">
                  <c:v>231</c:v>
                </c:pt>
                <c:pt idx="24186">
                  <c:v>230</c:v>
                </c:pt>
                <c:pt idx="24187">
                  <c:v>247</c:v>
                </c:pt>
                <c:pt idx="24188">
                  <c:v>227</c:v>
                </c:pt>
                <c:pt idx="24189">
                  <c:v>224</c:v>
                </c:pt>
                <c:pt idx="24190">
                  <c:v>228</c:v>
                </c:pt>
                <c:pt idx="24191">
                  <c:v>227</c:v>
                </c:pt>
                <c:pt idx="24192">
                  <c:v>232</c:v>
                </c:pt>
                <c:pt idx="24193">
                  <c:v>234</c:v>
                </c:pt>
                <c:pt idx="24194">
                  <c:v>227</c:v>
                </c:pt>
                <c:pt idx="24195">
                  <c:v>221</c:v>
                </c:pt>
                <c:pt idx="24196">
                  <c:v>211</c:v>
                </c:pt>
                <c:pt idx="24197">
                  <c:v>225</c:v>
                </c:pt>
                <c:pt idx="24198">
                  <c:v>226</c:v>
                </c:pt>
                <c:pt idx="24199">
                  <c:v>216</c:v>
                </c:pt>
                <c:pt idx="24200">
                  <c:v>222</c:v>
                </c:pt>
                <c:pt idx="24201">
                  <c:v>225</c:v>
                </c:pt>
                <c:pt idx="24202">
                  <c:v>215</c:v>
                </c:pt>
                <c:pt idx="24203">
                  <c:v>210</c:v>
                </c:pt>
                <c:pt idx="24204">
                  <c:v>236</c:v>
                </c:pt>
                <c:pt idx="24205">
                  <c:v>216</c:v>
                </c:pt>
                <c:pt idx="24206">
                  <c:v>217</c:v>
                </c:pt>
                <c:pt idx="24207">
                  <c:v>229</c:v>
                </c:pt>
                <c:pt idx="24208">
                  <c:v>226</c:v>
                </c:pt>
                <c:pt idx="24209">
                  <c:v>231</c:v>
                </c:pt>
                <c:pt idx="24210">
                  <c:v>236</c:v>
                </c:pt>
                <c:pt idx="24211">
                  <c:v>237</c:v>
                </c:pt>
                <c:pt idx="24212">
                  <c:v>228</c:v>
                </c:pt>
                <c:pt idx="24213">
                  <c:v>225</c:v>
                </c:pt>
                <c:pt idx="24214">
                  <c:v>227</c:v>
                </c:pt>
                <c:pt idx="24215">
                  <c:v>232</c:v>
                </c:pt>
                <c:pt idx="24216">
                  <c:v>231</c:v>
                </c:pt>
                <c:pt idx="24217">
                  <c:v>229</c:v>
                </c:pt>
                <c:pt idx="24218">
                  <c:v>222</c:v>
                </c:pt>
                <c:pt idx="24219">
                  <c:v>223</c:v>
                </c:pt>
                <c:pt idx="24220">
                  <c:v>231</c:v>
                </c:pt>
                <c:pt idx="24221">
                  <c:v>226</c:v>
                </c:pt>
                <c:pt idx="24222">
                  <c:v>227</c:v>
                </c:pt>
                <c:pt idx="24223">
                  <c:v>223</c:v>
                </c:pt>
                <c:pt idx="24224">
                  <c:v>219</c:v>
                </c:pt>
                <c:pt idx="24225">
                  <c:v>215</c:v>
                </c:pt>
                <c:pt idx="24226">
                  <c:v>220</c:v>
                </c:pt>
                <c:pt idx="24227">
                  <c:v>227</c:v>
                </c:pt>
                <c:pt idx="24228">
                  <c:v>221</c:v>
                </c:pt>
                <c:pt idx="24229">
                  <c:v>212</c:v>
                </c:pt>
                <c:pt idx="24230">
                  <c:v>206</c:v>
                </c:pt>
                <c:pt idx="24231">
                  <c:v>216</c:v>
                </c:pt>
                <c:pt idx="24232">
                  <c:v>225</c:v>
                </c:pt>
                <c:pt idx="24233">
                  <c:v>210</c:v>
                </c:pt>
                <c:pt idx="24234">
                  <c:v>228</c:v>
                </c:pt>
                <c:pt idx="24235">
                  <c:v>222</c:v>
                </c:pt>
                <c:pt idx="24236">
                  <c:v>223</c:v>
                </c:pt>
                <c:pt idx="24237">
                  <c:v>228</c:v>
                </c:pt>
                <c:pt idx="24238">
                  <c:v>228</c:v>
                </c:pt>
                <c:pt idx="24239">
                  <c:v>228</c:v>
                </c:pt>
                <c:pt idx="24240">
                  <c:v>236</c:v>
                </c:pt>
                <c:pt idx="24241">
                  <c:v>218</c:v>
                </c:pt>
                <c:pt idx="24242">
                  <c:v>240</c:v>
                </c:pt>
                <c:pt idx="24243">
                  <c:v>228</c:v>
                </c:pt>
                <c:pt idx="24244">
                  <c:v>224</c:v>
                </c:pt>
                <c:pt idx="24245">
                  <c:v>230</c:v>
                </c:pt>
                <c:pt idx="24246">
                  <c:v>226</c:v>
                </c:pt>
                <c:pt idx="24247">
                  <c:v>216</c:v>
                </c:pt>
                <c:pt idx="24248">
                  <c:v>235</c:v>
                </c:pt>
                <c:pt idx="24249">
                  <c:v>234</c:v>
                </c:pt>
                <c:pt idx="24250">
                  <c:v>229</c:v>
                </c:pt>
                <c:pt idx="24251">
                  <c:v>224</c:v>
                </c:pt>
                <c:pt idx="24252">
                  <c:v>250</c:v>
                </c:pt>
                <c:pt idx="24253">
                  <c:v>232</c:v>
                </c:pt>
                <c:pt idx="24254">
                  <c:v>246</c:v>
                </c:pt>
                <c:pt idx="24255">
                  <c:v>234</c:v>
                </c:pt>
                <c:pt idx="24256">
                  <c:v>227</c:v>
                </c:pt>
                <c:pt idx="24257">
                  <c:v>231</c:v>
                </c:pt>
                <c:pt idx="24258">
                  <c:v>228</c:v>
                </c:pt>
                <c:pt idx="24259">
                  <c:v>224</c:v>
                </c:pt>
                <c:pt idx="24260">
                  <c:v>221</c:v>
                </c:pt>
                <c:pt idx="24261">
                  <c:v>214</c:v>
                </c:pt>
                <c:pt idx="24262">
                  <c:v>219</c:v>
                </c:pt>
                <c:pt idx="24263">
                  <c:v>227</c:v>
                </c:pt>
                <c:pt idx="24264">
                  <c:v>220</c:v>
                </c:pt>
                <c:pt idx="24265">
                  <c:v>236</c:v>
                </c:pt>
                <c:pt idx="24266">
                  <c:v>230</c:v>
                </c:pt>
                <c:pt idx="24267">
                  <c:v>227</c:v>
                </c:pt>
                <c:pt idx="24268">
                  <c:v>221</c:v>
                </c:pt>
                <c:pt idx="24269">
                  <c:v>217</c:v>
                </c:pt>
                <c:pt idx="24270">
                  <c:v>219</c:v>
                </c:pt>
                <c:pt idx="24271">
                  <c:v>220</c:v>
                </c:pt>
                <c:pt idx="24272">
                  <c:v>229</c:v>
                </c:pt>
                <c:pt idx="24273">
                  <c:v>223</c:v>
                </c:pt>
                <c:pt idx="24274">
                  <c:v>211</c:v>
                </c:pt>
                <c:pt idx="24275">
                  <c:v>217</c:v>
                </c:pt>
                <c:pt idx="24276">
                  <c:v>203</c:v>
                </c:pt>
                <c:pt idx="24277">
                  <c:v>214</c:v>
                </c:pt>
                <c:pt idx="24278">
                  <c:v>207</c:v>
                </c:pt>
                <c:pt idx="24279">
                  <c:v>204</c:v>
                </c:pt>
                <c:pt idx="24280">
                  <c:v>207</c:v>
                </c:pt>
                <c:pt idx="24281">
                  <c:v>207</c:v>
                </c:pt>
                <c:pt idx="24282">
                  <c:v>211</c:v>
                </c:pt>
                <c:pt idx="24283">
                  <c:v>206</c:v>
                </c:pt>
                <c:pt idx="24284">
                  <c:v>225</c:v>
                </c:pt>
                <c:pt idx="24285">
                  <c:v>221</c:v>
                </c:pt>
                <c:pt idx="24286">
                  <c:v>211</c:v>
                </c:pt>
                <c:pt idx="24287">
                  <c:v>214</c:v>
                </c:pt>
                <c:pt idx="24288">
                  <c:v>212</c:v>
                </c:pt>
                <c:pt idx="24289">
                  <c:v>190</c:v>
                </c:pt>
                <c:pt idx="24290">
                  <c:v>209</c:v>
                </c:pt>
                <c:pt idx="24291">
                  <c:v>209</c:v>
                </c:pt>
                <c:pt idx="24292">
                  <c:v>218</c:v>
                </c:pt>
                <c:pt idx="24293">
                  <c:v>212</c:v>
                </c:pt>
                <c:pt idx="24294">
                  <c:v>195</c:v>
                </c:pt>
                <c:pt idx="24295">
                  <c:v>204</c:v>
                </c:pt>
                <c:pt idx="24296">
                  <c:v>201</c:v>
                </c:pt>
                <c:pt idx="24297">
                  <c:v>199</c:v>
                </c:pt>
                <c:pt idx="24298">
                  <c:v>209</c:v>
                </c:pt>
                <c:pt idx="24299">
                  <c:v>198</c:v>
                </c:pt>
                <c:pt idx="24300">
                  <c:v>205</c:v>
                </c:pt>
                <c:pt idx="24301">
                  <c:v>219</c:v>
                </c:pt>
                <c:pt idx="24302">
                  <c:v>208</c:v>
                </c:pt>
                <c:pt idx="24303">
                  <c:v>218</c:v>
                </c:pt>
                <c:pt idx="24304">
                  <c:v>212</c:v>
                </c:pt>
                <c:pt idx="24305">
                  <c:v>228</c:v>
                </c:pt>
                <c:pt idx="24306">
                  <c:v>222</c:v>
                </c:pt>
                <c:pt idx="24307">
                  <c:v>214</c:v>
                </c:pt>
                <c:pt idx="24308">
                  <c:v>232</c:v>
                </c:pt>
                <c:pt idx="24309">
                  <c:v>211</c:v>
                </c:pt>
                <c:pt idx="24310">
                  <c:v>212</c:v>
                </c:pt>
                <c:pt idx="24311">
                  <c:v>198</c:v>
                </c:pt>
                <c:pt idx="24312">
                  <c:v>205</c:v>
                </c:pt>
                <c:pt idx="24313">
                  <c:v>208</c:v>
                </c:pt>
                <c:pt idx="24314">
                  <c:v>214</c:v>
                </c:pt>
                <c:pt idx="24315">
                  <c:v>209</c:v>
                </c:pt>
                <c:pt idx="24316">
                  <c:v>216</c:v>
                </c:pt>
                <c:pt idx="24317">
                  <c:v>217</c:v>
                </c:pt>
                <c:pt idx="24318">
                  <c:v>222</c:v>
                </c:pt>
                <c:pt idx="24319">
                  <c:v>211</c:v>
                </c:pt>
                <c:pt idx="24320">
                  <c:v>212</c:v>
                </c:pt>
                <c:pt idx="24321">
                  <c:v>224</c:v>
                </c:pt>
                <c:pt idx="24322">
                  <c:v>226</c:v>
                </c:pt>
                <c:pt idx="24323">
                  <c:v>218</c:v>
                </c:pt>
                <c:pt idx="24324">
                  <c:v>223</c:v>
                </c:pt>
                <c:pt idx="24325">
                  <c:v>225</c:v>
                </c:pt>
                <c:pt idx="24326">
                  <c:v>219</c:v>
                </c:pt>
                <c:pt idx="24327">
                  <c:v>222</c:v>
                </c:pt>
                <c:pt idx="24328">
                  <c:v>222</c:v>
                </c:pt>
                <c:pt idx="24329">
                  <c:v>220</c:v>
                </c:pt>
                <c:pt idx="24330">
                  <c:v>219</c:v>
                </c:pt>
                <c:pt idx="24331">
                  <c:v>218</c:v>
                </c:pt>
                <c:pt idx="24332">
                  <c:v>214</c:v>
                </c:pt>
                <c:pt idx="24333">
                  <c:v>202</c:v>
                </c:pt>
                <c:pt idx="24334">
                  <c:v>211</c:v>
                </c:pt>
                <c:pt idx="24335">
                  <c:v>211</c:v>
                </c:pt>
                <c:pt idx="24336">
                  <c:v>209</c:v>
                </c:pt>
                <c:pt idx="24337">
                  <c:v>212</c:v>
                </c:pt>
                <c:pt idx="24338">
                  <c:v>219</c:v>
                </c:pt>
                <c:pt idx="24339">
                  <c:v>224</c:v>
                </c:pt>
                <c:pt idx="24340">
                  <c:v>223</c:v>
                </c:pt>
                <c:pt idx="24341">
                  <c:v>214</c:v>
                </c:pt>
                <c:pt idx="24342">
                  <c:v>221</c:v>
                </c:pt>
                <c:pt idx="24343">
                  <c:v>211</c:v>
                </c:pt>
                <c:pt idx="24344">
                  <c:v>221</c:v>
                </c:pt>
                <c:pt idx="24345">
                  <c:v>220</c:v>
                </c:pt>
                <c:pt idx="24346">
                  <c:v>215</c:v>
                </c:pt>
                <c:pt idx="24347">
                  <c:v>217</c:v>
                </c:pt>
                <c:pt idx="24348">
                  <c:v>205</c:v>
                </c:pt>
                <c:pt idx="24349">
                  <c:v>212</c:v>
                </c:pt>
                <c:pt idx="24350">
                  <c:v>228</c:v>
                </c:pt>
                <c:pt idx="24351">
                  <c:v>228</c:v>
                </c:pt>
                <c:pt idx="24352">
                  <c:v>222</c:v>
                </c:pt>
                <c:pt idx="24353">
                  <c:v>219</c:v>
                </c:pt>
                <c:pt idx="24354">
                  <c:v>208</c:v>
                </c:pt>
                <c:pt idx="24355">
                  <c:v>218</c:v>
                </c:pt>
                <c:pt idx="24356">
                  <c:v>216</c:v>
                </c:pt>
                <c:pt idx="24357">
                  <c:v>211</c:v>
                </c:pt>
                <c:pt idx="24358">
                  <c:v>213</c:v>
                </c:pt>
                <c:pt idx="24359">
                  <c:v>217</c:v>
                </c:pt>
                <c:pt idx="24360">
                  <c:v>220</c:v>
                </c:pt>
                <c:pt idx="24361">
                  <c:v>219</c:v>
                </c:pt>
                <c:pt idx="24362">
                  <c:v>236</c:v>
                </c:pt>
                <c:pt idx="24363">
                  <c:v>221</c:v>
                </c:pt>
                <c:pt idx="24364">
                  <c:v>222</c:v>
                </c:pt>
                <c:pt idx="24365">
                  <c:v>225</c:v>
                </c:pt>
                <c:pt idx="24366">
                  <c:v>216</c:v>
                </c:pt>
                <c:pt idx="24367">
                  <c:v>207</c:v>
                </c:pt>
                <c:pt idx="24368">
                  <c:v>210</c:v>
                </c:pt>
                <c:pt idx="24369">
                  <c:v>202</c:v>
                </c:pt>
                <c:pt idx="24370">
                  <c:v>216</c:v>
                </c:pt>
                <c:pt idx="24371">
                  <c:v>217</c:v>
                </c:pt>
                <c:pt idx="24372">
                  <c:v>216</c:v>
                </c:pt>
                <c:pt idx="24373">
                  <c:v>222</c:v>
                </c:pt>
                <c:pt idx="24374">
                  <c:v>214</c:v>
                </c:pt>
                <c:pt idx="24375">
                  <c:v>209</c:v>
                </c:pt>
                <c:pt idx="24376">
                  <c:v>197</c:v>
                </c:pt>
                <c:pt idx="24377">
                  <c:v>202</c:v>
                </c:pt>
                <c:pt idx="24378">
                  <c:v>199</c:v>
                </c:pt>
                <c:pt idx="24379">
                  <c:v>214</c:v>
                </c:pt>
                <c:pt idx="24380">
                  <c:v>205</c:v>
                </c:pt>
                <c:pt idx="24381">
                  <c:v>210</c:v>
                </c:pt>
                <c:pt idx="24382">
                  <c:v>219</c:v>
                </c:pt>
                <c:pt idx="24383">
                  <c:v>219</c:v>
                </c:pt>
                <c:pt idx="24384">
                  <c:v>207</c:v>
                </c:pt>
                <c:pt idx="24385">
                  <c:v>210</c:v>
                </c:pt>
                <c:pt idx="24386">
                  <c:v>218</c:v>
                </c:pt>
                <c:pt idx="24387">
                  <c:v>207</c:v>
                </c:pt>
                <c:pt idx="24388">
                  <c:v>206</c:v>
                </c:pt>
                <c:pt idx="24389">
                  <c:v>202</c:v>
                </c:pt>
                <c:pt idx="24390">
                  <c:v>206</c:v>
                </c:pt>
                <c:pt idx="24391">
                  <c:v>217</c:v>
                </c:pt>
                <c:pt idx="24392">
                  <c:v>210</c:v>
                </c:pt>
                <c:pt idx="24393">
                  <c:v>213</c:v>
                </c:pt>
                <c:pt idx="24394">
                  <c:v>213</c:v>
                </c:pt>
                <c:pt idx="24395">
                  <c:v>223</c:v>
                </c:pt>
                <c:pt idx="24396">
                  <c:v>210</c:v>
                </c:pt>
                <c:pt idx="24397">
                  <c:v>213</c:v>
                </c:pt>
                <c:pt idx="24398">
                  <c:v>217</c:v>
                </c:pt>
                <c:pt idx="24399">
                  <c:v>211</c:v>
                </c:pt>
                <c:pt idx="24400">
                  <c:v>211</c:v>
                </c:pt>
                <c:pt idx="24401">
                  <c:v>207</c:v>
                </c:pt>
                <c:pt idx="24402">
                  <c:v>205</c:v>
                </c:pt>
                <c:pt idx="24403">
                  <c:v>217</c:v>
                </c:pt>
                <c:pt idx="24404">
                  <c:v>212</c:v>
                </c:pt>
                <c:pt idx="24405">
                  <c:v>217</c:v>
                </c:pt>
                <c:pt idx="24406">
                  <c:v>213</c:v>
                </c:pt>
                <c:pt idx="24407">
                  <c:v>216</c:v>
                </c:pt>
                <c:pt idx="24408">
                  <c:v>215</c:v>
                </c:pt>
                <c:pt idx="24409">
                  <c:v>204</c:v>
                </c:pt>
                <c:pt idx="24410">
                  <c:v>212</c:v>
                </c:pt>
                <c:pt idx="24411">
                  <c:v>219</c:v>
                </c:pt>
                <c:pt idx="24412">
                  <c:v>213</c:v>
                </c:pt>
                <c:pt idx="24413">
                  <c:v>200</c:v>
                </c:pt>
                <c:pt idx="24414">
                  <c:v>215</c:v>
                </c:pt>
                <c:pt idx="24415">
                  <c:v>219</c:v>
                </c:pt>
                <c:pt idx="24416">
                  <c:v>212</c:v>
                </c:pt>
                <c:pt idx="24417">
                  <c:v>227</c:v>
                </c:pt>
                <c:pt idx="24418">
                  <c:v>206</c:v>
                </c:pt>
                <c:pt idx="24419">
                  <c:v>215</c:v>
                </c:pt>
                <c:pt idx="24420">
                  <c:v>220</c:v>
                </c:pt>
                <c:pt idx="24421">
                  <c:v>213</c:v>
                </c:pt>
                <c:pt idx="24422">
                  <c:v>216</c:v>
                </c:pt>
                <c:pt idx="24423">
                  <c:v>218</c:v>
                </c:pt>
                <c:pt idx="24424">
                  <c:v>217</c:v>
                </c:pt>
                <c:pt idx="24425">
                  <c:v>214</c:v>
                </c:pt>
                <c:pt idx="24426">
                  <c:v>216</c:v>
                </c:pt>
                <c:pt idx="24427">
                  <c:v>204</c:v>
                </c:pt>
                <c:pt idx="24428">
                  <c:v>216</c:v>
                </c:pt>
                <c:pt idx="24429">
                  <c:v>213</c:v>
                </c:pt>
                <c:pt idx="24430">
                  <c:v>222</c:v>
                </c:pt>
                <c:pt idx="24431">
                  <c:v>223</c:v>
                </c:pt>
                <c:pt idx="24432">
                  <c:v>220</c:v>
                </c:pt>
                <c:pt idx="24433">
                  <c:v>224</c:v>
                </c:pt>
                <c:pt idx="24434">
                  <c:v>231</c:v>
                </c:pt>
                <c:pt idx="24435">
                  <c:v>226</c:v>
                </c:pt>
                <c:pt idx="24436">
                  <c:v>213</c:v>
                </c:pt>
                <c:pt idx="24437">
                  <c:v>237</c:v>
                </c:pt>
                <c:pt idx="24438">
                  <c:v>240</c:v>
                </c:pt>
                <c:pt idx="24439">
                  <c:v>242</c:v>
                </c:pt>
                <c:pt idx="24440">
                  <c:v>226</c:v>
                </c:pt>
                <c:pt idx="24441">
                  <c:v>212</c:v>
                </c:pt>
                <c:pt idx="24442">
                  <c:v>232</c:v>
                </c:pt>
                <c:pt idx="24443">
                  <c:v>232</c:v>
                </c:pt>
                <c:pt idx="24444">
                  <c:v>235</c:v>
                </c:pt>
                <c:pt idx="24445">
                  <c:v>230</c:v>
                </c:pt>
                <c:pt idx="24446">
                  <c:v>238</c:v>
                </c:pt>
                <c:pt idx="24447">
                  <c:v>234</c:v>
                </c:pt>
                <c:pt idx="24448">
                  <c:v>239</c:v>
                </c:pt>
                <c:pt idx="24449">
                  <c:v>243</c:v>
                </c:pt>
                <c:pt idx="24450">
                  <c:v>232</c:v>
                </c:pt>
                <c:pt idx="24451">
                  <c:v>239</c:v>
                </c:pt>
                <c:pt idx="24452">
                  <c:v>236</c:v>
                </c:pt>
                <c:pt idx="24453">
                  <c:v>240</c:v>
                </c:pt>
                <c:pt idx="24454">
                  <c:v>228</c:v>
                </c:pt>
                <c:pt idx="24455">
                  <c:v>230</c:v>
                </c:pt>
                <c:pt idx="24456">
                  <c:v>233</c:v>
                </c:pt>
                <c:pt idx="24457">
                  <c:v>225</c:v>
                </c:pt>
                <c:pt idx="24458">
                  <c:v>216</c:v>
                </c:pt>
                <c:pt idx="24459">
                  <c:v>219</c:v>
                </c:pt>
                <c:pt idx="24460">
                  <c:v>215</c:v>
                </c:pt>
                <c:pt idx="24461">
                  <c:v>211</c:v>
                </c:pt>
                <c:pt idx="24462">
                  <c:v>211</c:v>
                </c:pt>
                <c:pt idx="24463">
                  <c:v>226</c:v>
                </c:pt>
                <c:pt idx="24464">
                  <c:v>232</c:v>
                </c:pt>
                <c:pt idx="24465">
                  <c:v>217</c:v>
                </c:pt>
                <c:pt idx="24466">
                  <c:v>210</c:v>
                </c:pt>
                <c:pt idx="24467">
                  <c:v>221</c:v>
                </c:pt>
                <c:pt idx="24468">
                  <c:v>227</c:v>
                </c:pt>
                <c:pt idx="24469">
                  <c:v>226</c:v>
                </c:pt>
                <c:pt idx="24470">
                  <c:v>229</c:v>
                </c:pt>
                <c:pt idx="24471">
                  <c:v>230</c:v>
                </c:pt>
                <c:pt idx="24472">
                  <c:v>236</c:v>
                </c:pt>
                <c:pt idx="24473">
                  <c:v>224</c:v>
                </c:pt>
                <c:pt idx="24474">
                  <c:v>232</c:v>
                </c:pt>
                <c:pt idx="24475">
                  <c:v>237</c:v>
                </c:pt>
                <c:pt idx="24476">
                  <c:v>232</c:v>
                </c:pt>
                <c:pt idx="24477">
                  <c:v>251</c:v>
                </c:pt>
                <c:pt idx="24478">
                  <c:v>242</c:v>
                </c:pt>
                <c:pt idx="24479">
                  <c:v>236</c:v>
                </c:pt>
                <c:pt idx="24480">
                  <c:v>241</c:v>
                </c:pt>
                <c:pt idx="24481">
                  <c:v>236</c:v>
                </c:pt>
                <c:pt idx="24482">
                  <c:v>244</c:v>
                </c:pt>
                <c:pt idx="24483">
                  <c:v>243</c:v>
                </c:pt>
                <c:pt idx="24484">
                  <c:v>229</c:v>
                </c:pt>
                <c:pt idx="24485">
                  <c:v>238</c:v>
                </c:pt>
                <c:pt idx="24486">
                  <c:v>246</c:v>
                </c:pt>
                <c:pt idx="24487">
                  <c:v>250</c:v>
                </c:pt>
                <c:pt idx="24488">
                  <c:v>244</c:v>
                </c:pt>
                <c:pt idx="24489">
                  <c:v>259</c:v>
                </c:pt>
                <c:pt idx="24490">
                  <c:v>248</c:v>
                </c:pt>
                <c:pt idx="24491">
                  <c:v>240</c:v>
                </c:pt>
                <c:pt idx="24492">
                  <c:v>233</c:v>
                </c:pt>
                <c:pt idx="24493">
                  <c:v>233</c:v>
                </c:pt>
                <c:pt idx="24494">
                  <c:v>225</c:v>
                </c:pt>
                <c:pt idx="24495">
                  <c:v>239</c:v>
                </c:pt>
                <c:pt idx="24496">
                  <c:v>232</c:v>
                </c:pt>
                <c:pt idx="24497">
                  <c:v>224</c:v>
                </c:pt>
                <c:pt idx="24498">
                  <c:v>211</c:v>
                </c:pt>
                <c:pt idx="24499">
                  <c:v>221</c:v>
                </c:pt>
                <c:pt idx="24500">
                  <c:v>227</c:v>
                </c:pt>
                <c:pt idx="24501">
                  <c:v>213</c:v>
                </c:pt>
                <c:pt idx="24502">
                  <c:v>218</c:v>
                </c:pt>
                <c:pt idx="24503">
                  <c:v>225</c:v>
                </c:pt>
                <c:pt idx="24504">
                  <c:v>229</c:v>
                </c:pt>
                <c:pt idx="24505">
                  <c:v>222</c:v>
                </c:pt>
                <c:pt idx="24506">
                  <c:v>215</c:v>
                </c:pt>
                <c:pt idx="24507">
                  <c:v>224</c:v>
                </c:pt>
                <c:pt idx="24508">
                  <c:v>224</c:v>
                </c:pt>
                <c:pt idx="24509">
                  <c:v>229</c:v>
                </c:pt>
                <c:pt idx="24510">
                  <c:v>216</c:v>
                </c:pt>
                <c:pt idx="24511">
                  <c:v>222</c:v>
                </c:pt>
                <c:pt idx="24512">
                  <c:v>217</c:v>
                </c:pt>
                <c:pt idx="24513">
                  <c:v>223</c:v>
                </c:pt>
                <c:pt idx="24514">
                  <c:v>219</c:v>
                </c:pt>
                <c:pt idx="24515">
                  <c:v>227</c:v>
                </c:pt>
                <c:pt idx="24516">
                  <c:v>241</c:v>
                </c:pt>
                <c:pt idx="24517">
                  <c:v>219</c:v>
                </c:pt>
                <c:pt idx="24518">
                  <c:v>218</c:v>
                </c:pt>
                <c:pt idx="24519">
                  <c:v>219</c:v>
                </c:pt>
                <c:pt idx="24520">
                  <c:v>222</c:v>
                </c:pt>
                <c:pt idx="24521">
                  <c:v>216</c:v>
                </c:pt>
                <c:pt idx="24522">
                  <c:v>229</c:v>
                </c:pt>
                <c:pt idx="24523">
                  <c:v>237</c:v>
                </c:pt>
                <c:pt idx="24524">
                  <c:v>215</c:v>
                </c:pt>
                <c:pt idx="24525">
                  <c:v>206</c:v>
                </c:pt>
                <c:pt idx="24526">
                  <c:v>221</c:v>
                </c:pt>
                <c:pt idx="24527">
                  <c:v>215</c:v>
                </c:pt>
                <c:pt idx="24528">
                  <c:v>215</c:v>
                </c:pt>
                <c:pt idx="24529">
                  <c:v>214</c:v>
                </c:pt>
                <c:pt idx="24530">
                  <c:v>216</c:v>
                </c:pt>
                <c:pt idx="24531">
                  <c:v>224</c:v>
                </c:pt>
                <c:pt idx="24532">
                  <c:v>207</c:v>
                </c:pt>
                <c:pt idx="24533">
                  <c:v>209</c:v>
                </c:pt>
                <c:pt idx="24534">
                  <c:v>219</c:v>
                </c:pt>
                <c:pt idx="24535">
                  <c:v>231</c:v>
                </c:pt>
                <c:pt idx="24536">
                  <c:v>225</c:v>
                </c:pt>
                <c:pt idx="24537">
                  <c:v>226</c:v>
                </c:pt>
                <c:pt idx="24538">
                  <c:v>234</c:v>
                </c:pt>
                <c:pt idx="24539">
                  <c:v>226</c:v>
                </c:pt>
                <c:pt idx="24540">
                  <c:v>234</c:v>
                </c:pt>
                <c:pt idx="24541">
                  <c:v>223</c:v>
                </c:pt>
                <c:pt idx="24542">
                  <c:v>223</c:v>
                </c:pt>
                <c:pt idx="24543">
                  <c:v>239</c:v>
                </c:pt>
                <c:pt idx="24544">
                  <c:v>226</c:v>
                </c:pt>
                <c:pt idx="24545">
                  <c:v>217</c:v>
                </c:pt>
                <c:pt idx="24546">
                  <c:v>226</c:v>
                </c:pt>
                <c:pt idx="24547">
                  <c:v>220</c:v>
                </c:pt>
                <c:pt idx="24548">
                  <c:v>217</c:v>
                </c:pt>
                <c:pt idx="24549">
                  <c:v>220</c:v>
                </c:pt>
                <c:pt idx="24550">
                  <c:v>220</c:v>
                </c:pt>
                <c:pt idx="24551">
                  <c:v>219</c:v>
                </c:pt>
                <c:pt idx="24552">
                  <c:v>220</c:v>
                </c:pt>
                <c:pt idx="24553">
                  <c:v>229</c:v>
                </c:pt>
                <c:pt idx="24554">
                  <c:v>217</c:v>
                </c:pt>
                <c:pt idx="24555">
                  <c:v>220</c:v>
                </c:pt>
                <c:pt idx="24556">
                  <c:v>209</c:v>
                </c:pt>
                <c:pt idx="24557">
                  <c:v>216</c:v>
                </c:pt>
                <c:pt idx="24558">
                  <c:v>213</c:v>
                </c:pt>
                <c:pt idx="24559">
                  <c:v>215</c:v>
                </c:pt>
                <c:pt idx="24560">
                  <c:v>210</c:v>
                </c:pt>
                <c:pt idx="24561">
                  <c:v>214</c:v>
                </c:pt>
                <c:pt idx="24562">
                  <c:v>223</c:v>
                </c:pt>
                <c:pt idx="24563">
                  <c:v>221</c:v>
                </c:pt>
                <c:pt idx="24564">
                  <c:v>219</c:v>
                </c:pt>
                <c:pt idx="24565">
                  <c:v>207</c:v>
                </c:pt>
                <c:pt idx="24566">
                  <c:v>217</c:v>
                </c:pt>
                <c:pt idx="24567">
                  <c:v>224</c:v>
                </c:pt>
                <c:pt idx="24568">
                  <c:v>220</c:v>
                </c:pt>
                <c:pt idx="24569">
                  <c:v>225</c:v>
                </c:pt>
                <c:pt idx="24570">
                  <c:v>221</c:v>
                </c:pt>
                <c:pt idx="24571">
                  <c:v>216</c:v>
                </c:pt>
                <c:pt idx="24572">
                  <c:v>214</c:v>
                </c:pt>
                <c:pt idx="24573">
                  <c:v>209</c:v>
                </c:pt>
                <c:pt idx="24574">
                  <c:v>215</c:v>
                </c:pt>
                <c:pt idx="24575">
                  <c:v>224</c:v>
                </c:pt>
                <c:pt idx="24576">
                  <c:v>214</c:v>
                </c:pt>
                <c:pt idx="24577">
                  <c:v>205</c:v>
                </c:pt>
                <c:pt idx="24578">
                  <c:v>208</c:v>
                </c:pt>
                <c:pt idx="24579">
                  <c:v>205</c:v>
                </c:pt>
                <c:pt idx="24580">
                  <c:v>206</c:v>
                </c:pt>
                <c:pt idx="24581">
                  <c:v>216</c:v>
                </c:pt>
                <c:pt idx="24582">
                  <c:v>217</c:v>
                </c:pt>
                <c:pt idx="24583">
                  <c:v>219</c:v>
                </c:pt>
                <c:pt idx="24584">
                  <c:v>225</c:v>
                </c:pt>
                <c:pt idx="24585">
                  <c:v>225</c:v>
                </c:pt>
                <c:pt idx="24586">
                  <c:v>230</c:v>
                </c:pt>
                <c:pt idx="24587">
                  <c:v>219</c:v>
                </c:pt>
                <c:pt idx="24588">
                  <c:v>224</c:v>
                </c:pt>
                <c:pt idx="24589">
                  <c:v>209</c:v>
                </c:pt>
                <c:pt idx="24590">
                  <c:v>215</c:v>
                </c:pt>
                <c:pt idx="24591">
                  <c:v>213</c:v>
                </c:pt>
                <c:pt idx="24592">
                  <c:v>213</c:v>
                </c:pt>
                <c:pt idx="24593">
                  <c:v>217</c:v>
                </c:pt>
                <c:pt idx="24594">
                  <c:v>226</c:v>
                </c:pt>
                <c:pt idx="24595">
                  <c:v>231</c:v>
                </c:pt>
                <c:pt idx="24596">
                  <c:v>231</c:v>
                </c:pt>
                <c:pt idx="24597">
                  <c:v>214</c:v>
                </c:pt>
                <c:pt idx="24598">
                  <c:v>231</c:v>
                </c:pt>
                <c:pt idx="24599">
                  <c:v>215</c:v>
                </c:pt>
                <c:pt idx="24600">
                  <c:v>221</c:v>
                </c:pt>
                <c:pt idx="24601">
                  <c:v>216</c:v>
                </c:pt>
                <c:pt idx="24602">
                  <c:v>210</c:v>
                </c:pt>
                <c:pt idx="24603">
                  <c:v>210</c:v>
                </c:pt>
                <c:pt idx="24604">
                  <c:v>207</c:v>
                </c:pt>
                <c:pt idx="24605">
                  <c:v>215</c:v>
                </c:pt>
                <c:pt idx="24606">
                  <c:v>210</c:v>
                </c:pt>
                <c:pt idx="24607">
                  <c:v>213</c:v>
                </c:pt>
                <c:pt idx="24608">
                  <c:v>209</c:v>
                </c:pt>
                <c:pt idx="24609">
                  <c:v>217</c:v>
                </c:pt>
                <c:pt idx="24610">
                  <c:v>219</c:v>
                </c:pt>
                <c:pt idx="24611">
                  <c:v>212</c:v>
                </c:pt>
                <c:pt idx="24612">
                  <c:v>210</c:v>
                </c:pt>
                <c:pt idx="24613">
                  <c:v>214</c:v>
                </c:pt>
                <c:pt idx="24614">
                  <c:v>211</c:v>
                </c:pt>
                <c:pt idx="24615">
                  <c:v>216</c:v>
                </c:pt>
                <c:pt idx="24616">
                  <c:v>217</c:v>
                </c:pt>
                <c:pt idx="24617">
                  <c:v>222</c:v>
                </c:pt>
                <c:pt idx="24618">
                  <c:v>216</c:v>
                </c:pt>
                <c:pt idx="24619">
                  <c:v>223</c:v>
                </c:pt>
                <c:pt idx="24620">
                  <c:v>223</c:v>
                </c:pt>
                <c:pt idx="24621">
                  <c:v>213</c:v>
                </c:pt>
                <c:pt idx="24622">
                  <c:v>226</c:v>
                </c:pt>
                <c:pt idx="24623">
                  <c:v>218</c:v>
                </c:pt>
                <c:pt idx="24624">
                  <c:v>219</c:v>
                </c:pt>
                <c:pt idx="24625">
                  <c:v>213</c:v>
                </c:pt>
                <c:pt idx="24626">
                  <c:v>216</c:v>
                </c:pt>
                <c:pt idx="24627">
                  <c:v>204</c:v>
                </c:pt>
                <c:pt idx="24628">
                  <c:v>220</c:v>
                </c:pt>
                <c:pt idx="24629">
                  <c:v>224</c:v>
                </c:pt>
                <c:pt idx="24630">
                  <c:v>218</c:v>
                </c:pt>
                <c:pt idx="24631">
                  <c:v>220</c:v>
                </c:pt>
                <c:pt idx="24632">
                  <c:v>214</c:v>
                </c:pt>
                <c:pt idx="24633">
                  <c:v>223</c:v>
                </c:pt>
                <c:pt idx="24634">
                  <c:v>222</c:v>
                </c:pt>
                <c:pt idx="24635">
                  <c:v>198</c:v>
                </c:pt>
                <c:pt idx="24636">
                  <c:v>205</c:v>
                </c:pt>
                <c:pt idx="24637">
                  <c:v>207</c:v>
                </c:pt>
                <c:pt idx="24638">
                  <c:v>204</c:v>
                </c:pt>
                <c:pt idx="24639">
                  <c:v>208</c:v>
                </c:pt>
                <c:pt idx="24640">
                  <c:v>207</c:v>
                </c:pt>
                <c:pt idx="24641">
                  <c:v>210</c:v>
                </c:pt>
                <c:pt idx="24642">
                  <c:v>218</c:v>
                </c:pt>
                <c:pt idx="24643">
                  <c:v>212</c:v>
                </c:pt>
                <c:pt idx="24644">
                  <c:v>223</c:v>
                </c:pt>
                <c:pt idx="24645">
                  <c:v>224</c:v>
                </c:pt>
                <c:pt idx="24646">
                  <c:v>224</c:v>
                </c:pt>
                <c:pt idx="24647">
                  <c:v>220</c:v>
                </c:pt>
                <c:pt idx="24648">
                  <c:v>220</c:v>
                </c:pt>
                <c:pt idx="24649">
                  <c:v>210</c:v>
                </c:pt>
                <c:pt idx="24650">
                  <c:v>202</c:v>
                </c:pt>
                <c:pt idx="24651">
                  <c:v>214</c:v>
                </c:pt>
                <c:pt idx="24652">
                  <c:v>211</c:v>
                </c:pt>
                <c:pt idx="24653">
                  <c:v>210</c:v>
                </c:pt>
                <c:pt idx="24654">
                  <c:v>220</c:v>
                </c:pt>
                <c:pt idx="24655">
                  <c:v>195</c:v>
                </c:pt>
                <c:pt idx="24656">
                  <c:v>227</c:v>
                </c:pt>
                <c:pt idx="24657">
                  <c:v>211</c:v>
                </c:pt>
                <c:pt idx="24658">
                  <c:v>205</c:v>
                </c:pt>
                <c:pt idx="24659">
                  <c:v>225</c:v>
                </c:pt>
                <c:pt idx="24660">
                  <c:v>203</c:v>
                </c:pt>
                <c:pt idx="24661">
                  <c:v>221</c:v>
                </c:pt>
                <c:pt idx="24662">
                  <c:v>218</c:v>
                </c:pt>
                <c:pt idx="24663">
                  <c:v>226</c:v>
                </c:pt>
                <c:pt idx="24664">
                  <c:v>227</c:v>
                </c:pt>
                <c:pt idx="24665">
                  <c:v>218</c:v>
                </c:pt>
                <c:pt idx="24666">
                  <c:v>209</c:v>
                </c:pt>
                <c:pt idx="24667">
                  <c:v>215</c:v>
                </c:pt>
                <c:pt idx="24668">
                  <c:v>213</c:v>
                </c:pt>
                <c:pt idx="24669">
                  <c:v>210</c:v>
                </c:pt>
                <c:pt idx="24670">
                  <c:v>208</c:v>
                </c:pt>
                <c:pt idx="24671">
                  <c:v>208</c:v>
                </c:pt>
                <c:pt idx="24672">
                  <c:v>215</c:v>
                </c:pt>
                <c:pt idx="24673">
                  <c:v>218</c:v>
                </c:pt>
                <c:pt idx="24674">
                  <c:v>212</c:v>
                </c:pt>
                <c:pt idx="24675">
                  <c:v>222</c:v>
                </c:pt>
                <c:pt idx="24676">
                  <c:v>220</c:v>
                </c:pt>
                <c:pt idx="24677">
                  <c:v>224</c:v>
                </c:pt>
                <c:pt idx="24678">
                  <c:v>212</c:v>
                </c:pt>
                <c:pt idx="24679">
                  <c:v>224</c:v>
                </c:pt>
                <c:pt idx="24680">
                  <c:v>221</c:v>
                </c:pt>
                <c:pt idx="24681">
                  <c:v>221</c:v>
                </c:pt>
                <c:pt idx="24682">
                  <c:v>220</c:v>
                </c:pt>
                <c:pt idx="24683">
                  <c:v>211</c:v>
                </c:pt>
                <c:pt idx="24684">
                  <c:v>218</c:v>
                </c:pt>
                <c:pt idx="24685">
                  <c:v>216</c:v>
                </c:pt>
                <c:pt idx="24686">
                  <c:v>218</c:v>
                </c:pt>
                <c:pt idx="24687">
                  <c:v>223</c:v>
                </c:pt>
                <c:pt idx="24688">
                  <c:v>223</c:v>
                </c:pt>
                <c:pt idx="24689">
                  <c:v>225</c:v>
                </c:pt>
                <c:pt idx="24690">
                  <c:v>211</c:v>
                </c:pt>
                <c:pt idx="24691">
                  <c:v>208</c:v>
                </c:pt>
                <c:pt idx="24692">
                  <c:v>216</c:v>
                </c:pt>
                <c:pt idx="24693">
                  <c:v>219</c:v>
                </c:pt>
                <c:pt idx="24694">
                  <c:v>219</c:v>
                </c:pt>
                <c:pt idx="24695">
                  <c:v>216</c:v>
                </c:pt>
                <c:pt idx="24696">
                  <c:v>202</c:v>
                </c:pt>
                <c:pt idx="24697">
                  <c:v>207</c:v>
                </c:pt>
                <c:pt idx="24698">
                  <c:v>203</c:v>
                </c:pt>
                <c:pt idx="24699">
                  <c:v>214</c:v>
                </c:pt>
                <c:pt idx="24700">
                  <c:v>217</c:v>
                </c:pt>
                <c:pt idx="24701">
                  <c:v>220</c:v>
                </c:pt>
                <c:pt idx="24702">
                  <c:v>220</c:v>
                </c:pt>
                <c:pt idx="24703">
                  <c:v>217</c:v>
                </c:pt>
                <c:pt idx="24704">
                  <c:v>211</c:v>
                </c:pt>
                <c:pt idx="24705">
                  <c:v>224</c:v>
                </c:pt>
                <c:pt idx="24706">
                  <c:v>224</c:v>
                </c:pt>
                <c:pt idx="24707">
                  <c:v>229</c:v>
                </c:pt>
                <c:pt idx="24708">
                  <c:v>220</c:v>
                </c:pt>
                <c:pt idx="24709">
                  <c:v>231</c:v>
                </c:pt>
                <c:pt idx="24710">
                  <c:v>230</c:v>
                </c:pt>
                <c:pt idx="24711">
                  <c:v>221</c:v>
                </c:pt>
                <c:pt idx="24712">
                  <c:v>214</c:v>
                </c:pt>
                <c:pt idx="24713">
                  <c:v>220</c:v>
                </c:pt>
                <c:pt idx="24714">
                  <c:v>211</c:v>
                </c:pt>
                <c:pt idx="24715">
                  <c:v>217</c:v>
                </c:pt>
                <c:pt idx="24716">
                  <c:v>224</c:v>
                </c:pt>
                <c:pt idx="24717">
                  <c:v>225</c:v>
                </c:pt>
                <c:pt idx="24718">
                  <c:v>228</c:v>
                </c:pt>
                <c:pt idx="24719">
                  <c:v>228</c:v>
                </c:pt>
                <c:pt idx="24720">
                  <c:v>229</c:v>
                </c:pt>
                <c:pt idx="24721">
                  <c:v>227</c:v>
                </c:pt>
                <c:pt idx="24722">
                  <c:v>234</c:v>
                </c:pt>
                <c:pt idx="24723">
                  <c:v>226</c:v>
                </c:pt>
                <c:pt idx="24724">
                  <c:v>226</c:v>
                </c:pt>
                <c:pt idx="24725">
                  <c:v>230</c:v>
                </c:pt>
                <c:pt idx="24726">
                  <c:v>224</c:v>
                </c:pt>
                <c:pt idx="24727">
                  <c:v>220</c:v>
                </c:pt>
                <c:pt idx="24728">
                  <c:v>220</c:v>
                </c:pt>
                <c:pt idx="24729">
                  <c:v>223</c:v>
                </c:pt>
                <c:pt idx="24730">
                  <c:v>214</c:v>
                </c:pt>
                <c:pt idx="24731">
                  <c:v>210</c:v>
                </c:pt>
                <c:pt idx="24732">
                  <c:v>218</c:v>
                </c:pt>
                <c:pt idx="24733">
                  <c:v>228</c:v>
                </c:pt>
                <c:pt idx="24734">
                  <c:v>220</c:v>
                </c:pt>
                <c:pt idx="24735">
                  <c:v>221</c:v>
                </c:pt>
                <c:pt idx="24736">
                  <c:v>217</c:v>
                </c:pt>
                <c:pt idx="24737">
                  <c:v>215</c:v>
                </c:pt>
                <c:pt idx="24738">
                  <c:v>221</c:v>
                </c:pt>
                <c:pt idx="24739">
                  <c:v>227</c:v>
                </c:pt>
                <c:pt idx="24740">
                  <c:v>218</c:v>
                </c:pt>
                <c:pt idx="24741">
                  <c:v>216</c:v>
                </c:pt>
                <c:pt idx="24742">
                  <c:v>218</c:v>
                </c:pt>
                <c:pt idx="24743">
                  <c:v>211</c:v>
                </c:pt>
                <c:pt idx="24744">
                  <c:v>215</c:v>
                </c:pt>
                <c:pt idx="24745">
                  <c:v>209</c:v>
                </c:pt>
                <c:pt idx="24746">
                  <c:v>202</c:v>
                </c:pt>
                <c:pt idx="24747">
                  <c:v>203</c:v>
                </c:pt>
                <c:pt idx="24748">
                  <c:v>205</c:v>
                </c:pt>
                <c:pt idx="24749">
                  <c:v>193</c:v>
                </c:pt>
                <c:pt idx="24750">
                  <c:v>201</c:v>
                </c:pt>
                <c:pt idx="24751">
                  <c:v>204</c:v>
                </c:pt>
                <c:pt idx="24752">
                  <c:v>202</c:v>
                </c:pt>
                <c:pt idx="24753">
                  <c:v>183</c:v>
                </c:pt>
                <c:pt idx="24754">
                  <c:v>195</c:v>
                </c:pt>
                <c:pt idx="24755">
                  <c:v>211</c:v>
                </c:pt>
                <c:pt idx="24756">
                  <c:v>187</c:v>
                </c:pt>
                <c:pt idx="24757">
                  <c:v>205</c:v>
                </c:pt>
                <c:pt idx="24758">
                  <c:v>205</c:v>
                </c:pt>
                <c:pt idx="24759">
                  <c:v>196</c:v>
                </c:pt>
                <c:pt idx="24760">
                  <c:v>197</c:v>
                </c:pt>
                <c:pt idx="24761">
                  <c:v>203</c:v>
                </c:pt>
                <c:pt idx="24762">
                  <c:v>204</c:v>
                </c:pt>
                <c:pt idx="24763">
                  <c:v>215</c:v>
                </c:pt>
                <c:pt idx="24764">
                  <c:v>225</c:v>
                </c:pt>
                <c:pt idx="24765">
                  <c:v>211</c:v>
                </c:pt>
                <c:pt idx="24766">
                  <c:v>210</c:v>
                </c:pt>
                <c:pt idx="24767">
                  <c:v>200</c:v>
                </c:pt>
                <c:pt idx="24768">
                  <c:v>211</c:v>
                </c:pt>
                <c:pt idx="24769">
                  <c:v>202</c:v>
                </c:pt>
                <c:pt idx="24770">
                  <c:v>199</c:v>
                </c:pt>
                <c:pt idx="24771">
                  <c:v>216</c:v>
                </c:pt>
                <c:pt idx="24772">
                  <c:v>219</c:v>
                </c:pt>
                <c:pt idx="24773">
                  <c:v>215</c:v>
                </c:pt>
                <c:pt idx="24774">
                  <c:v>213</c:v>
                </c:pt>
                <c:pt idx="24775">
                  <c:v>215</c:v>
                </c:pt>
                <c:pt idx="24776">
                  <c:v>203</c:v>
                </c:pt>
                <c:pt idx="24777">
                  <c:v>202</c:v>
                </c:pt>
                <c:pt idx="24778">
                  <c:v>209</c:v>
                </c:pt>
                <c:pt idx="24779">
                  <c:v>217</c:v>
                </c:pt>
                <c:pt idx="24780">
                  <c:v>220</c:v>
                </c:pt>
                <c:pt idx="24781">
                  <c:v>207</c:v>
                </c:pt>
                <c:pt idx="24782">
                  <c:v>216</c:v>
                </c:pt>
                <c:pt idx="24783">
                  <c:v>213</c:v>
                </c:pt>
                <c:pt idx="24784">
                  <c:v>201</c:v>
                </c:pt>
                <c:pt idx="24785">
                  <c:v>197</c:v>
                </c:pt>
                <c:pt idx="24786">
                  <c:v>209</c:v>
                </c:pt>
                <c:pt idx="24787">
                  <c:v>198</c:v>
                </c:pt>
                <c:pt idx="24788">
                  <c:v>202</c:v>
                </c:pt>
                <c:pt idx="24789">
                  <c:v>203</c:v>
                </c:pt>
                <c:pt idx="24790">
                  <c:v>218</c:v>
                </c:pt>
                <c:pt idx="24791">
                  <c:v>203</c:v>
                </c:pt>
                <c:pt idx="24792">
                  <c:v>198</c:v>
                </c:pt>
                <c:pt idx="24793">
                  <c:v>201</c:v>
                </c:pt>
                <c:pt idx="24794">
                  <c:v>202</c:v>
                </c:pt>
                <c:pt idx="24795">
                  <c:v>197</c:v>
                </c:pt>
                <c:pt idx="24796">
                  <c:v>199</c:v>
                </c:pt>
                <c:pt idx="24797">
                  <c:v>200</c:v>
                </c:pt>
                <c:pt idx="24798">
                  <c:v>192</c:v>
                </c:pt>
                <c:pt idx="24799">
                  <c:v>217</c:v>
                </c:pt>
                <c:pt idx="24800">
                  <c:v>213</c:v>
                </c:pt>
                <c:pt idx="24801">
                  <c:v>209</c:v>
                </c:pt>
                <c:pt idx="24802">
                  <c:v>218</c:v>
                </c:pt>
                <c:pt idx="24803">
                  <c:v>213</c:v>
                </c:pt>
                <c:pt idx="24804">
                  <c:v>208</c:v>
                </c:pt>
                <c:pt idx="24805">
                  <c:v>220</c:v>
                </c:pt>
                <c:pt idx="24806">
                  <c:v>215</c:v>
                </c:pt>
                <c:pt idx="24807">
                  <c:v>213</c:v>
                </c:pt>
                <c:pt idx="24808">
                  <c:v>210</c:v>
                </c:pt>
                <c:pt idx="24809">
                  <c:v>215</c:v>
                </c:pt>
                <c:pt idx="24810">
                  <c:v>195</c:v>
                </c:pt>
                <c:pt idx="24811">
                  <c:v>198</c:v>
                </c:pt>
                <c:pt idx="24812">
                  <c:v>210</c:v>
                </c:pt>
                <c:pt idx="24813">
                  <c:v>203</c:v>
                </c:pt>
                <c:pt idx="24814">
                  <c:v>211</c:v>
                </c:pt>
                <c:pt idx="24815">
                  <c:v>221</c:v>
                </c:pt>
                <c:pt idx="24816">
                  <c:v>220</c:v>
                </c:pt>
                <c:pt idx="24817">
                  <c:v>226</c:v>
                </c:pt>
                <c:pt idx="24818">
                  <c:v>226</c:v>
                </c:pt>
                <c:pt idx="24819">
                  <c:v>220</c:v>
                </c:pt>
                <c:pt idx="24820">
                  <c:v>212</c:v>
                </c:pt>
                <c:pt idx="24821">
                  <c:v>219</c:v>
                </c:pt>
                <c:pt idx="24822">
                  <c:v>228</c:v>
                </c:pt>
                <c:pt idx="24823">
                  <c:v>231</c:v>
                </c:pt>
                <c:pt idx="24824">
                  <c:v>222</c:v>
                </c:pt>
                <c:pt idx="24825">
                  <c:v>203</c:v>
                </c:pt>
                <c:pt idx="24826">
                  <c:v>212</c:v>
                </c:pt>
                <c:pt idx="24827">
                  <c:v>222</c:v>
                </c:pt>
                <c:pt idx="24828">
                  <c:v>216</c:v>
                </c:pt>
                <c:pt idx="24829">
                  <c:v>210</c:v>
                </c:pt>
                <c:pt idx="24830">
                  <c:v>213</c:v>
                </c:pt>
                <c:pt idx="24831">
                  <c:v>220</c:v>
                </c:pt>
                <c:pt idx="24832">
                  <c:v>210</c:v>
                </c:pt>
                <c:pt idx="24833">
                  <c:v>196</c:v>
                </c:pt>
                <c:pt idx="24834">
                  <c:v>210</c:v>
                </c:pt>
                <c:pt idx="24835">
                  <c:v>203</c:v>
                </c:pt>
                <c:pt idx="24836">
                  <c:v>192</c:v>
                </c:pt>
                <c:pt idx="24837">
                  <c:v>210</c:v>
                </c:pt>
                <c:pt idx="24838">
                  <c:v>208</c:v>
                </c:pt>
                <c:pt idx="24839">
                  <c:v>199</c:v>
                </c:pt>
                <c:pt idx="24840">
                  <c:v>202</c:v>
                </c:pt>
                <c:pt idx="24841">
                  <c:v>200</c:v>
                </c:pt>
                <c:pt idx="24842">
                  <c:v>203</c:v>
                </c:pt>
                <c:pt idx="24843">
                  <c:v>204</c:v>
                </c:pt>
                <c:pt idx="24844">
                  <c:v>196</c:v>
                </c:pt>
                <c:pt idx="24845">
                  <c:v>197</c:v>
                </c:pt>
                <c:pt idx="24846">
                  <c:v>205</c:v>
                </c:pt>
                <c:pt idx="24847">
                  <c:v>212</c:v>
                </c:pt>
                <c:pt idx="24848">
                  <c:v>221</c:v>
                </c:pt>
                <c:pt idx="24849">
                  <c:v>207</c:v>
                </c:pt>
                <c:pt idx="24850">
                  <c:v>203</c:v>
                </c:pt>
                <c:pt idx="24851">
                  <c:v>199</c:v>
                </c:pt>
                <c:pt idx="24852">
                  <c:v>212</c:v>
                </c:pt>
                <c:pt idx="24853">
                  <c:v>208</c:v>
                </c:pt>
                <c:pt idx="24854">
                  <c:v>201</c:v>
                </c:pt>
                <c:pt idx="24855">
                  <c:v>211</c:v>
                </c:pt>
                <c:pt idx="24856">
                  <c:v>197</c:v>
                </c:pt>
                <c:pt idx="24857">
                  <c:v>214</c:v>
                </c:pt>
                <c:pt idx="24858">
                  <c:v>202</c:v>
                </c:pt>
                <c:pt idx="24859">
                  <c:v>206</c:v>
                </c:pt>
                <c:pt idx="24860">
                  <c:v>194</c:v>
                </c:pt>
                <c:pt idx="24861">
                  <c:v>197</c:v>
                </c:pt>
                <c:pt idx="24862">
                  <c:v>209</c:v>
                </c:pt>
                <c:pt idx="24863">
                  <c:v>205</c:v>
                </c:pt>
                <c:pt idx="24864">
                  <c:v>216</c:v>
                </c:pt>
                <c:pt idx="24865">
                  <c:v>208</c:v>
                </c:pt>
                <c:pt idx="24866">
                  <c:v>216</c:v>
                </c:pt>
                <c:pt idx="24867">
                  <c:v>215</c:v>
                </c:pt>
                <c:pt idx="24868">
                  <c:v>223</c:v>
                </c:pt>
                <c:pt idx="24869">
                  <c:v>195</c:v>
                </c:pt>
                <c:pt idx="24870">
                  <c:v>202</c:v>
                </c:pt>
                <c:pt idx="24871">
                  <c:v>195</c:v>
                </c:pt>
                <c:pt idx="24872">
                  <c:v>197</c:v>
                </c:pt>
                <c:pt idx="24873">
                  <c:v>211</c:v>
                </c:pt>
                <c:pt idx="24874">
                  <c:v>210</c:v>
                </c:pt>
                <c:pt idx="24875">
                  <c:v>206</c:v>
                </c:pt>
                <c:pt idx="24876">
                  <c:v>206</c:v>
                </c:pt>
                <c:pt idx="24877">
                  <c:v>202</c:v>
                </c:pt>
                <c:pt idx="24878">
                  <c:v>189</c:v>
                </c:pt>
                <c:pt idx="24879">
                  <c:v>201</c:v>
                </c:pt>
                <c:pt idx="24880">
                  <c:v>194</c:v>
                </c:pt>
                <c:pt idx="24881">
                  <c:v>205</c:v>
                </c:pt>
                <c:pt idx="24882">
                  <c:v>194</c:v>
                </c:pt>
                <c:pt idx="24883">
                  <c:v>208</c:v>
                </c:pt>
                <c:pt idx="24884">
                  <c:v>201</c:v>
                </c:pt>
                <c:pt idx="24885">
                  <c:v>198</c:v>
                </c:pt>
                <c:pt idx="24886">
                  <c:v>186</c:v>
                </c:pt>
                <c:pt idx="24887">
                  <c:v>185</c:v>
                </c:pt>
                <c:pt idx="24888">
                  <c:v>186</c:v>
                </c:pt>
                <c:pt idx="24889">
                  <c:v>176</c:v>
                </c:pt>
                <c:pt idx="24890">
                  <c:v>188</c:v>
                </c:pt>
                <c:pt idx="24891">
                  <c:v>194</c:v>
                </c:pt>
                <c:pt idx="24892">
                  <c:v>193</c:v>
                </c:pt>
                <c:pt idx="24893">
                  <c:v>191</c:v>
                </c:pt>
                <c:pt idx="24894">
                  <c:v>192</c:v>
                </c:pt>
                <c:pt idx="24895">
                  <c:v>193</c:v>
                </c:pt>
                <c:pt idx="24896">
                  <c:v>197</c:v>
                </c:pt>
                <c:pt idx="24897">
                  <c:v>207</c:v>
                </c:pt>
                <c:pt idx="24898">
                  <c:v>200</c:v>
                </c:pt>
                <c:pt idx="24899">
                  <c:v>209</c:v>
                </c:pt>
                <c:pt idx="24900">
                  <c:v>206</c:v>
                </c:pt>
                <c:pt idx="24901">
                  <c:v>194</c:v>
                </c:pt>
                <c:pt idx="24902">
                  <c:v>205</c:v>
                </c:pt>
                <c:pt idx="24903">
                  <c:v>205</c:v>
                </c:pt>
                <c:pt idx="24904">
                  <c:v>202</c:v>
                </c:pt>
                <c:pt idx="24905">
                  <c:v>218</c:v>
                </c:pt>
                <c:pt idx="24906">
                  <c:v>215</c:v>
                </c:pt>
                <c:pt idx="24907">
                  <c:v>212</c:v>
                </c:pt>
                <c:pt idx="24908">
                  <c:v>212</c:v>
                </c:pt>
                <c:pt idx="24909">
                  <c:v>210</c:v>
                </c:pt>
                <c:pt idx="24910">
                  <c:v>219</c:v>
                </c:pt>
                <c:pt idx="24911">
                  <c:v>213</c:v>
                </c:pt>
                <c:pt idx="24912">
                  <c:v>213</c:v>
                </c:pt>
                <c:pt idx="24913">
                  <c:v>217</c:v>
                </c:pt>
                <c:pt idx="24914">
                  <c:v>223</c:v>
                </c:pt>
                <c:pt idx="24915">
                  <c:v>213</c:v>
                </c:pt>
                <c:pt idx="24916">
                  <c:v>225</c:v>
                </c:pt>
                <c:pt idx="24917">
                  <c:v>218</c:v>
                </c:pt>
                <c:pt idx="24918">
                  <c:v>228</c:v>
                </c:pt>
                <c:pt idx="24919">
                  <c:v>228</c:v>
                </c:pt>
                <c:pt idx="24920">
                  <c:v>227</c:v>
                </c:pt>
                <c:pt idx="24921">
                  <c:v>211</c:v>
                </c:pt>
                <c:pt idx="24922">
                  <c:v>214</c:v>
                </c:pt>
                <c:pt idx="24923">
                  <c:v>195</c:v>
                </c:pt>
                <c:pt idx="24924">
                  <c:v>205</c:v>
                </c:pt>
                <c:pt idx="24925">
                  <c:v>201</c:v>
                </c:pt>
                <c:pt idx="24926">
                  <c:v>204</c:v>
                </c:pt>
                <c:pt idx="24927">
                  <c:v>205</c:v>
                </c:pt>
                <c:pt idx="24928">
                  <c:v>196</c:v>
                </c:pt>
                <c:pt idx="24929">
                  <c:v>190</c:v>
                </c:pt>
                <c:pt idx="24930">
                  <c:v>195</c:v>
                </c:pt>
                <c:pt idx="24931">
                  <c:v>199</c:v>
                </c:pt>
                <c:pt idx="24932">
                  <c:v>200</c:v>
                </c:pt>
                <c:pt idx="24933">
                  <c:v>198</c:v>
                </c:pt>
                <c:pt idx="24934">
                  <c:v>200</c:v>
                </c:pt>
                <c:pt idx="24935">
                  <c:v>192</c:v>
                </c:pt>
                <c:pt idx="24936">
                  <c:v>207</c:v>
                </c:pt>
                <c:pt idx="24937">
                  <c:v>207</c:v>
                </c:pt>
                <c:pt idx="24938">
                  <c:v>212</c:v>
                </c:pt>
                <c:pt idx="24939">
                  <c:v>206</c:v>
                </c:pt>
                <c:pt idx="24940">
                  <c:v>210</c:v>
                </c:pt>
                <c:pt idx="24941">
                  <c:v>218</c:v>
                </c:pt>
                <c:pt idx="24942">
                  <c:v>216</c:v>
                </c:pt>
                <c:pt idx="24943">
                  <c:v>214</c:v>
                </c:pt>
                <c:pt idx="24944">
                  <c:v>209</c:v>
                </c:pt>
                <c:pt idx="24945">
                  <c:v>196</c:v>
                </c:pt>
                <c:pt idx="24946">
                  <c:v>204</c:v>
                </c:pt>
                <c:pt idx="24947">
                  <c:v>215</c:v>
                </c:pt>
                <c:pt idx="24948">
                  <c:v>205</c:v>
                </c:pt>
                <c:pt idx="24949">
                  <c:v>203</c:v>
                </c:pt>
                <c:pt idx="24950">
                  <c:v>203</c:v>
                </c:pt>
                <c:pt idx="24951">
                  <c:v>207</c:v>
                </c:pt>
                <c:pt idx="24952">
                  <c:v>222</c:v>
                </c:pt>
                <c:pt idx="24953">
                  <c:v>222</c:v>
                </c:pt>
                <c:pt idx="24954">
                  <c:v>217</c:v>
                </c:pt>
                <c:pt idx="24955">
                  <c:v>207</c:v>
                </c:pt>
                <c:pt idx="24956">
                  <c:v>223</c:v>
                </c:pt>
                <c:pt idx="24957">
                  <c:v>224</c:v>
                </c:pt>
                <c:pt idx="24958">
                  <c:v>227</c:v>
                </c:pt>
                <c:pt idx="24959">
                  <c:v>227</c:v>
                </c:pt>
                <c:pt idx="24960">
                  <c:v>211</c:v>
                </c:pt>
                <c:pt idx="24961">
                  <c:v>217</c:v>
                </c:pt>
                <c:pt idx="24962">
                  <c:v>232</c:v>
                </c:pt>
                <c:pt idx="24963">
                  <c:v>226</c:v>
                </c:pt>
                <c:pt idx="24964">
                  <c:v>231</c:v>
                </c:pt>
                <c:pt idx="24965">
                  <c:v>221</c:v>
                </c:pt>
                <c:pt idx="24966">
                  <c:v>226</c:v>
                </c:pt>
                <c:pt idx="24967">
                  <c:v>208</c:v>
                </c:pt>
                <c:pt idx="24968">
                  <c:v>228</c:v>
                </c:pt>
                <c:pt idx="24969">
                  <c:v>211</c:v>
                </c:pt>
                <c:pt idx="24970">
                  <c:v>228</c:v>
                </c:pt>
                <c:pt idx="24971">
                  <c:v>221</c:v>
                </c:pt>
                <c:pt idx="24972">
                  <c:v>224</c:v>
                </c:pt>
                <c:pt idx="24973">
                  <c:v>228</c:v>
                </c:pt>
                <c:pt idx="24974">
                  <c:v>225</c:v>
                </c:pt>
                <c:pt idx="24975">
                  <c:v>225</c:v>
                </c:pt>
                <c:pt idx="24976">
                  <c:v>229</c:v>
                </c:pt>
                <c:pt idx="24977">
                  <c:v>212</c:v>
                </c:pt>
                <c:pt idx="24978">
                  <c:v>224</c:v>
                </c:pt>
                <c:pt idx="24979">
                  <c:v>213</c:v>
                </c:pt>
                <c:pt idx="24980">
                  <c:v>213</c:v>
                </c:pt>
                <c:pt idx="24981">
                  <c:v>227</c:v>
                </c:pt>
                <c:pt idx="24982">
                  <c:v>233</c:v>
                </c:pt>
                <c:pt idx="24983">
                  <c:v>240</c:v>
                </c:pt>
                <c:pt idx="24984">
                  <c:v>231</c:v>
                </c:pt>
                <c:pt idx="24985">
                  <c:v>228</c:v>
                </c:pt>
                <c:pt idx="24986">
                  <c:v>215</c:v>
                </c:pt>
                <c:pt idx="24987">
                  <c:v>226</c:v>
                </c:pt>
                <c:pt idx="24988">
                  <c:v>219</c:v>
                </c:pt>
                <c:pt idx="24989">
                  <c:v>224</c:v>
                </c:pt>
                <c:pt idx="24990">
                  <c:v>225</c:v>
                </c:pt>
                <c:pt idx="24991">
                  <c:v>226</c:v>
                </c:pt>
                <c:pt idx="24992">
                  <c:v>211</c:v>
                </c:pt>
                <c:pt idx="24993">
                  <c:v>217</c:v>
                </c:pt>
                <c:pt idx="24994">
                  <c:v>207</c:v>
                </c:pt>
                <c:pt idx="24995">
                  <c:v>216</c:v>
                </c:pt>
                <c:pt idx="24996">
                  <c:v>217</c:v>
                </c:pt>
                <c:pt idx="24997">
                  <c:v>209</c:v>
                </c:pt>
                <c:pt idx="24998">
                  <c:v>207</c:v>
                </c:pt>
                <c:pt idx="24999">
                  <c:v>213</c:v>
                </c:pt>
                <c:pt idx="25000">
                  <c:v>222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2608832"/>
        <c:axId val="102609408"/>
      </c:scatterChart>
      <c:valAx>
        <c:axId val="102608832"/>
        <c:scaling>
          <c:orientation val="minMax"/>
          <c:max val="25000"/>
        </c:scaling>
        <c:delete val="0"/>
        <c:axPos val="b"/>
        <c:title>
          <c:tx>
            <c:rich>
              <a:bodyPr/>
              <a:lstStyle/>
              <a:p>
                <a:pPr>
                  <a:defRPr sz="1500"/>
                </a:pPr>
                <a:r>
                  <a:rPr lang="en-US" sz="1500"/>
                  <a:t>time</a:t>
                </a:r>
                <a:r>
                  <a:rPr lang="en-US" sz="1500" baseline="0"/>
                  <a:t> (ps)</a:t>
                </a:r>
                <a:endParaRPr lang="en-US" sz="150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02609408"/>
        <c:crosses val="autoZero"/>
        <c:crossBetween val="midCat"/>
      </c:valAx>
      <c:valAx>
        <c:axId val="10260940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1500"/>
                </a:pPr>
                <a:r>
                  <a:rPr lang="en-US" sz="1500"/>
                  <a:t>hydrogen bonds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02608832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180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sz="2000" dirty="0"/>
              <a:t>Hydrogen bonds in 70% </a:t>
            </a:r>
            <a:r>
              <a:rPr lang="en-US" sz="2000" dirty="0" err="1"/>
              <a:t>EtOH</a:t>
            </a:r>
            <a:r>
              <a:rPr lang="en-US" sz="2000" dirty="0"/>
              <a:t> vs. time (</a:t>
            </a:r>
            <a:r>
              <a:rPr lang="en-US" sz="2000" dirty="0" err="1"/>
              <a:t>ps</a:t>
            </a:r>
            <a:r>
              <a:rPr lang="en-US" sz="2000" dirty="0"/>
              <a:t>)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2"/>
          <c:order val="0"/>
          <c:tx>
            <c:v>EtOH-HOH H Bonds</c:v>
          </c:tx>
          <c:spPr>
            <a:ln w="28575">
              <a:noFill/>
            </a:ln>
          </c:spPr>
          <c:xVal>
            <c:numRef>
              <c:f>EtOHMix70!$B$23:$B$25023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  <c:pt idx="8001">
                  <c:v>16002</c:v>
                </c:pt>
                <c:pt idx="8002">
                  <c:v>16004</c:v>
                </c:pt>
                <c:pt idx="8003">
                  <c:v>16006</c:v>
                </c:pt>
                <c:pt idx="8004">
                  <c:v>16008</c:v>
                </c:pt>
                <c:pt idx="8005">
                  <c:v>16010</c:v>
                </c:pt>
                <c:pt idx="8006">
                  <c:v>16012</c:v>
                </c:pt>
                <c:pt idx="8007">
                  <c:v>16014</c:v>
                </c:pt>
                <c:pt idx="8008">
                  <c:v>16016</c:v>
                </c:pt>
                <c:pt idx="8009">
                  <c:v>16018</c:v>
                </c:pt>
                <c:pt idx="8010">
                  <c:v>16020</c:v>
                </c:pt>
                <c:pt idx="8011">
                  <c:v>16022</c:v>
                </c:pt>
                <c:pt idx="8012">
                  <c:v>16024</c:v>
                </c:pt>
                <c:pt idx="8013">
                  <c:v>16026</c:v>
                </c:pt>
                <c:pt idx="8014">
                  <c:v>16028</c:v>
                </c:pt>
                <c:pt idx="8015">
                  <c:v>16030</c:v>
                </c:pt>
                <c:pt idx="8016">
                  <c:v>16032</c:v>
                </c:pt>
                <c:pt idx="8017">
                  <c:v>16034</c:v>
                </c:pt>
                <c:pt idx="8018">
                  <c:v>16036</c:v>
                </c:pt>
                <c:pt idx="8019">
                  <c:v>16038</c:v>
                </c:pt>
                <c:pt idx="8020">
                  <c:v>16040</c:v>
                </c:pt>
                <c:pt idx="8021">
                  <c:v>16042</c:v>
                </c:pt>
                <c:pt idx="8022">
                  <c:v>16044</c:v>
                </c:pt>
                <c:pt idx="8023">
                  <c:v>16046</c:v>
                </c:pt>
                <c:pt idx="8024">
                  <c:v>16048</c:v>
                </c:pt>
                <c:pt idx="8025">
                  <c:v>16050</c:v>
                </c:pt>
                <c:pt idx="8026">
                  <c:v>16052</c:v>
                </c:pt>
                <c:pt idx="8027">
                  <c:v>16054</c:v>
                </c:pt>
                <c:pt idx="8028">
                  <c:v>16056</c:v>
                </c:pt>
                <c:pt idx="8029">
                  <c:v>16058</c:v>
                </c:pt>
                <c:pt idx="8030">
                  <c:v>16060</c:v>
                </c:pt>
                <c:pt idx="8031">
                  <c:v>16062</c:v>
                </c:pt>
                <c:pt idx="8032">
                  <c:v>16064</c:v>
                </c:pt>
                <c:pt idx="8033">
                  <c:v>16066</c:v>
                </c:pt>
                <c:pt idx="8034">
                  <c:v>16068</c:v>
                </c:pt>
                <c:pt idx="8035">
                  <c:v>16070</c:v>
                </c:pt>
                <c:pt idx="8036">
                  <c:v>16072</c:v>
                </c:pt>
                <c:pt idx="8037">
                  <c:v>16074</c:v>
                </c:pt>
                <c:pt idx="8038">
                  <c:v>16076</c:v>
                </c:pt>
                <c:pt idx="8039">
                  <c:v>16078</c:v>
                </c:pt>
                <c:pt idx="8040">
                  <c:v>16080</c:v>
                </c:pt>
                <c:pt idx="8041">
                  <c:v>16082</c:v>
                </c:pt>
                <c:pt idx="8042">
                  <c:v>16084</c:v>
                </c:pt>
                <c:pt idx="8043">
                  <c:v>16086</c:v>
                </c:pt>
                <c:pt idx="8044">
                  <c:v>16088</c:v>
                </c:pt>
                <c:pt idx="8045">
                  <c:v>16090</c:v>
                </c:pt>
                <c:pt idx="8046">
                  <c:v>16092</c:v>
                </c:pt>
                <c:pt idx="8047">
                  <c:v>16094</c:v>
                </c:pt>
                <c:pt idx="8048">
                  <c:v>16096</c:v>
                </c:pt>
                <c:pt idx="8049">
                  <c:v>16098</c:v>
                </c:pt>
                <c:pt idx="8050">
                  <c:v>16100</c:v>
                </c:pt>
                <c:pt idx="8051">
                  <c:v>16102</c:v>
                </c:pt>
                <c:pt idx="8052">
                  <c:v>16104</c:v>
                </c:pt>
                <c:pt idx="8053">
                  <c:v>16106</c:v>
                </c:pt>
                <c:pt idx="8054">
                  <c:v>16108</c:v>
                </c:pt>
                <c:pt idx="8055">
                  <c:v>16110</c:v>
                </c:pt>
                <c:pt idx="8056">
                  <c:v>16112</c:v>
                </c:pt>
                <c:pt idx="8057">
                  <c:v>16114</c:v>
                </c:pt>
                <c:pt idx="8058">
                  <c:v>16116</c:v>
                </c:pt>
                <c:pt idx="8059">
                  <c:v>16118</c:v>
                </c:pt>
                <c:pt idx="8060">
                  <c:v>16120</c:v>
                </c:pt>
                <c:pt idx="8061">
                  <c:v>16122</c:v>
                </c:pt>
                <c:pt idx="8062">
                  <c:v>16124</c:v>
                </c:pt>
                <c:pt idx="8063">
                  <c:v>16126</c:v>
                </c:pt>
                <c:pt idx="8064">
                  <c:v>16128</c:v>
                </c:pt>
                <c:pt idx="8065">
                  <c:v>16130</c:v>
                </c:pt>
                <c:pt idx="8066">
                  <c:v>16132</c:v>
                </c:pt>
                <c:pt idx="8067">
                  <c:v>16134</c:v>
                </c:pt>
                <c:pt idx="8068">
                  <c:v>16136</c:v>
                </c:pt>
                <c:pt idx="8069">
                  <c:v>16138</c:v>
                </c:pt>
                <c:pt idx="8070">
                  <c:v>16140</c:v>
                </c:pt>
                <c:pt idx="8071">
                  <c:v>16142</c:v>
                </c:pt>
                <c:pt idx="8072">
                  <c:v>16144</c:v>
                </c:pt>
                <c:pt idx="8073">
                  <c:v>16146</c:v>
                </c:pt>
                <c:pt idx="8074">
                  <c:v>16148</c:v>
                </c:pt>
                <c:pt idx="8075">
                  <c:v>16150</c:v>
                </c:pt>
                <c:pt idx="8076">
                  <c:v>16152</c:v>
                </c:pt>
                <c:pt idx="8077">
                  <c:v>16154</c:v>
                </c:pt>
                <c:pt idx="8078">
                  <c:v>16156</c:v>
                </c:pt>
                <c:pt idx="8079">
                  <c:v>16158</c:v>
                </c:pt>
                <c:pt idx="8080">
                  <c:v>16160</c:v>
                </c:pt>
                <c:pt idx="8081">
                  <c:v>16162</c:v>
                </c:pt>
                <c:pt idx="8082">
                  <c:v>16164</c:v>
                </c:pt>
                <c:pt idx="8083">
                  <c:v>16166</c:v>
                </c:pt>
                <c:pt idx="8084">
                  <c:v>16168</c:v>
                </c:pt>
                <c:pt idx="8085">
                  <c:v>16170</c:v>
                </c:pt>
                <c:pt idx="8086">
                  <c:v>16172</c:v>
                </c:pt>
                <c:pt idx="8087">
                  <c:v>16174</c:v>
                </c:pt>
                <c:pt idx="8088">
                  <c:v>16176</c:v>
                </c:pt>
                <c:pt idx="8089">
                  <c:v>16178</c:v>
                </c:pt>
                <c:pt idx="8090">
                  <c:v>16180</c:v>
                </c:pt>
                <c:pt idx="8091">
                  <c:v>16182</c:v>
                </c:pt>
                <c:pt idx="8092">
                  <c:v>16184</c:v>
                </c:pt>
                <c:pt idx="8093">
                  <c:v>16186</c:v>
                </c:pt>
                <c:pt idx="8094">
                  <c:v>16188</c:v>
                </c:pt>
                <c:pt idx="8095">
                  <c:v>16190</c:v>
                </c:pt>
                <c:pt idx="8096">
                  <c:v>16192</c:v>
                </c:pt>
                <c:pt idx="8097">
                  <c:v>16194</c:v>
                </c:pt>
                <c:pt idx="8098">
                  <c:v>16196</c:v>
                </c:pt>
                <c:pt idx="8099">
                  <c:v>16198</c:v>
                </c:pt>
                <c:pt idx="8100">
                  <c:v>16200</c:v>
                </c:pt>
                <c:pt idx="8101">
                  <c:v>16202</c:v>
                </c:pt>
                <c:pt idx="8102">
                  <c:v>16204</c:v>
                </c:pt>
                <c:pt idx="8103">
                  <c:v>16206</c:v>
                </c:pt>
                <c:pt idx="8104">
                  <c:v>16208</c:v>
                </c:pt>
                <c:pt idx="8105">
                  <c:v>16210</c:v>
                </c:pt>
                <c:pt idx="8106">
                  <c:v>16212</c:v>
                </c:pt>
                <c:pt idx="8107">
                  <c:v>16214</c:v>
                </c:pt>
                <c:pt idx="8108">
                  <c:v>16216</c:v>
                </c:pt>
                <c:pt idx="8109">
                  <c:v>16218</c:v>
                </c:pt>
                <c:pt idx="8110">
                  <c:v>16220</c:v>
                </c:pt>
                <c:pt idx="8111">
                  <c:v>16222</c:v>
                </c:pt>
                <c:pt idx="8112">
                  <c:v>16224</c:v>
                </c:pt>
                <c:pt idx="8113">
                  <c:v>16226</c:v>
                </c:pt>
                <c:pt idx="8114">
                  <c:v>16228</c:v>
                </c:pt>
                <c:pt idx="8115">
                  <c:v>16230</c:v>
                </c:pt>
                <c:pt idx="8116">
                  <c:v>16232</c:v>
                </c:pt>
                <c:pt idx="8117">
                  <c:v>16234</c:v>
                </c:pt>
                <c:pt idx="8118">
                  <c:v>16236</c:v>
                </c:pt>
                <c:pt idx="8119">
                  <c:v>16238</c:v>
                </c:pt>
                <c:pt idx="8120">
                  <c:v>16240</c:v>
                </c:pt>
                <c:pt idx="8121">
                  <c:v>16242</c:v>
                </c:pt>
                <c:pt idx="8122">
                  <c:v>16244</c:v>
                </c:pt>
                <c:pt idx="8123">
                  <c:v>16246</c:v>
                </c:pt>
                <c:pt idx="8124">
                  <c:v>16248</c:v>
                </c:pt>
                <c:pt idx="8125">
                  <c:v>16250</c:v>
                </c:pt>
                <c:pt idx="8126">
                  <c:v>16252</c:v>
                </c:pt>
                <c:pt idx="8127">
                  <c:v>16254</c:v>
                </c:pt>
                <c:pt idx="8128">
                  <c:v>16256</c:v>
                </c:pt>
                <c:pt idx="8129">
                  <c:v>16258</c:v>
                </c:pt>
                <c:pt idx="8130">
                  <c:v>16260</c:v>
                </c:pt>
                <c:pt idx="8131">
                  <c:v>16262</c:v>
                </c:pt>
                <c:pt idx="8132">
                  <c:v>16264</c:v>
                </c:pt>
                <c:pt idx="8133">
                  <c:v>16266</c:v>
                </c:pt>
                <c:pt idx="8134">
                  <c:v>16268</c:v>
                </c:pt>
                <c:pt idx="8135">
                  <c:v>16270</c:v>
                </c:pt>
                <c:pt idx="8136">
                  <c:v>16272</c:v>
                </c:pt>
                <c:pt idx="8137">
                  <c:v>16274</c:v>
                </c:pt>
                <c:pt idx="8138">
                  <c:v>16276</c:v>
                </c:pt>
                <c:pt idx="8139">
                  <c:v>16278</c:v>
                </c:pt>
                <c:pt idx="8140">
                  <c:v>16280</c:v>
                </c:pt>
                <c:pt idx="8141">
                  <c:v>16282</c:v>
                </c:pt>
                <c:pt idx="8142">
                  <c:v>16284</c:v>
                </c:pt>
                <c:pt idx="8143">
                  <c:v>16286</c:v>
                </c:pt>
                <c:pt idx="8144">
                  <c:v>16288</c:v>
                </c:pt>
                <c:pt idx="8145">
                  <c:v>16290</c:v>
                </c:pt>
                <c:pt idx="8146">
                  <c:v>16292</c:v>
                </c:pt>
                <c:pt idx="8147">
                  <c:v>16294</c:v>
                </c:pt>
                <c:pt idx="8148">
                  <c:v>16296</c:v>
                </c:pt>
                <c:pt idx="8149">
                  <c:v>16298</c:v>
                </c:pt>
                <c:pt idx="8150">
                  <c:v>16300</c:v>
                </c:pt>
                <c:pt idx="8151">
                  <c:v>16302</c:v>
                </c:pt>
                <c:pt idx="8152">
                  <c:v>16304</c:v>
                </c:pt>
                <c:pt idx="8153">
                  <c:v>16306</c:v>
                </c:pt>
                <c:pt idx="8154">
                  <c:v>16308</c:v>
                </c:pt>
                <c:pt idx="8155">
                  <c:v>16310</c:v>
                </c:pt>
                <c:pt idx="8156">
                  <c:v>16312</c:v>
                </c:pt>
                <c:pt idx="8157">
                  <c:v>16314</c:v>
                </c:pt>
                <c:pt idx="8158">
                  <c:v>16316</c:v>
                </c:pt>
                <c:pt idx="8159">
                  <c:v>16318</c:v>
                </c:pt>
                <c:pt idx="8160">
                  <c:v>16320</c:v>
                </c:pt>
                <c:pt idx="8161">
                  <c:v>16322</c:v>
                </c:pt>
                <c:pt idx="8162">
                  <c:v>16324</c:v>
                </c:pt>
                <c:pt idx="8163">
                  <c:v>16326</c:v>
                </c:pt>
                <c:pt idx="8164">
                  <c:v>16328</c:v>
                </c:pt>
                <c:pt idx="8165">
                  <c:v>16330</c:v>
                </c:pt>
                <c:pt idx="8166">
                  <c:v>16332</c:v>
                </c:pt>
                <c:pt idx="8167">
                  <c:v>16334</c:v>
                </c:pt>
                <c:pt idx="8168">
                  <c:v>16336</c:v>
                </c:pt>
                <c:pt idx="8169">
                  <c:v>16338</c:v>
                </c:pt>
                <c:pt idx="8170">
                  <c:v>16340</c:v>
                </c:pt>
                <c:pt idx="8171">
                  <c:v>16342</c:v>
                </c:pt>
                <c:pt idx="8172">
                  <c:v>16344</c:v>
                </c:pt>
                <c:pt idx="8173">
                  <c:v>16346</c:v>
                </c:pt>
                <c:pt idx="8174">
                  <c:v>16348</c:v>
                </c:pt>
                <c:pt idx="8175">
                  <c:v>16350</c:v>
                </c:pt>
                <c:pt idx="8176">
                  <c:v>16352</c:v>
                </c:pt>
                <c:pt idx="8177">
                  <c:v>16354</c:v>
                </c:pt>
                <c:pt idx="8178">
                  <c:v>16356</c:v>
                </c:pt>
                <c:pt idx="8179">
                  <c:v>16358</c:v>
                </c:pt>
                <c:pt idx="8180">
                  <c:v>16360</c:v>
                </c:pt>
                <c:pt idx="8181">
                  <c:v>16362</c:v>
                </c:pt>
                <c:pt idx="8182">
                  <c:v>16364</c:v>
                </c:pt>
                <c:pt idx="8183">
                  <c:v>16366</c:v>
                </c:pt>
                <c:pt idx="8184">
                  <c:v>16368</c:v>
                </c:pt>
                <c:pt idx="8185">
                  <c:v>16370</c:v>
                </c:pt>
                <c:pt idx="8186">
                  <c:v>16372</c:v>
                </c:pt>
                <c:pt idx="8187">
                  <c:v>16374</c:v>
                </c:pt>
                <c:pt idx="8188">
                  <c:v>16376</c:v>
                </c:pt>
                <c:pt idx="8189">
                  <c:v>16378</c:v>
                </c:pt>
                <c:pt idx="8190">
                  <c:v>16380</c:v>
                </c:pt>
                <c:pt idx="8191">
                  <c:v>16382</c:v>
                </c:pt>
                <c:pt idx="8192">
                  <c:v>16384</c:v>
                </c:pt>
                <c:pt idx="8193">
                  <c:v>16386</c:v>
                </c:pt>
                <c:pt idx="8194">
                  <c:v>16388</c:v>
                </c:pt>
                <c:pt idx="8195">
                  <c:v>16390</c:v>
                </c:pt>
                <c:pt idx="8196">
                  <c:v>16392</c:v>
                </c:pt>
                <c:pt idx="8197">
                  <c:v>16394</c:v>
                </c:pt>
                <c:pt idx="8198">
                  <c:v>16396</c:v>
                </c:pt>
                <c:pt idx="8199">
                  <c:v>16398</c:v>
                </c:pt>
                <c:pt idx="8200">
                  <c:v>16400</c:v>
                </c:pt>
                <c:pt idx="8201">
                  <c:v>16402</c:v>
                </c:pt>
                <c:pt idx="8202">
                  <c:v>16404</c:v>
                </c:pt>
                <c:pt idx="8203">
                  <c:v>16406</c:v>
                </c:pt>
                <c:pt idx="8204">
                  <c:v>16408</c:v>
                </c:pt>
                <c:pt idx="8205">
                  <c:v>16410</c:v>
                </c:pt>
                <c:pt idx="8206">
                  <c:v>16412</c:v>
                </c:pt>
                <c:pt idx="8207">
                  <c:v>16414</c:v>
                </c:pt>
                <c:pt idx="8208">
                  <c:v>16416</c:v>
                </c:pt>
                <c:pt idx="8209">
                  <c:v>16418</c:v>
                </c:pt>
                <c:pt idx="8210">
                  <c:v>16420</c:v>
                </c:pt>
                <c:pt idx="8211">
                  <c:v>16422</c:v>
                </c:pt>
                <c:pt idx="8212">
                  <c:v>16424</c:v>
                </c:pt>
                <c:pt idx="8213">
                  <c:v>16426</c:v>
                </c:pt>
                <c:pt idx="8214">
                  <c:v>16428</c:v>
                </c:pt>
                <c:pt idx="8215">
                  <c:v>16430</c:v>
                </c:pt>
                <c:pt idx="8216">
                  <c:v>16432</c:v>
                </c:pt>
                <c:pt idx="8217">
                  <c:v>16434</c:v>
                </c:pt>
                <c:pt idx="8218">
                  <c:v>16436</c:v>
                </c:pt>
                <c:pt idx="8219">
                  <c:v>16438</c:v>
                </c:pt>
                <c:pt idx="8220">
                  <c:v>16440</c:v>
                </c:pt>
                <c:pt idx="8221">
                  <c:v>16442</c:v>
                </c:pt>
                <c:pt idx="8222">
                  <c:v>16444</c:v>
                </c:pt>
                <c:pt idx="8223">
                  <c:v>16446</c:v>
                </c:pt>
                <c:pt idx="8224">
                  <c:v>16448</c:v>
                </c:pt>
                <c:pt idx="8225">
                  <c:v>16450</c:v>
                </c:pt>
                <c:pt idx="8226">
                  <c:v>16452</c:v>
                </c:pt>
                <c:pt idx="8227">
                  <c:v>16454</c:v>
                </c:pt>
                <c:pt idx="8228">
                  <c:v>16456</c:v>
                </c:pt>
                <c:pt idx="8229">
                  <c:v>16458</c:v>
                </c:pt>
                <c:pt idx="8230">
                  <c:v>16460</c:v>
                </c:pt>
                <c:pt idx="8231">
                  <c:v>16462</c:v>
                </c:pt>
                <c:pt idx="8232">
                  <c:v>16464</c:v>
                </c:pt>
                <c:pt idx="8233">
                  <c:v>16466</c:v>
                </c:pt>
                <c:pt idx="8234">
                  <c:v>16468</c:v>
                </c:pt>
                <c:pt idx="8235">
                  <c:v>16470</c:v>
                </c:pt>
                <c:pt idx="8236">
                  <c:v>16472</c:v>
                </c:pt>
                <c:pt idx="8237">
                  <c:v>16474</c:v>
                </c:pt>
                <c:pt idx="8238">
                  <c:v>16476</c:v>
                </c:pt>
                <c:pt idx="8239">
                  <c:v>16478</c:v>
                </c:pt>
                <c:pt idx="8240">
                  <c:v>16480</c:v>
                </c:pt>
                <c:pt idx="8241">
                  <c:v>16482</c:v>
                </c:pt>
                <c:pt idx="8242">
                  <c:v>16484</c:v>
                </c:pt>
                <c:pt idx="8243">
                  <c:v>16486</c:v>
                </c:pt>
                <c:pt idx="8244">
                  <c:v>16488</c:v>
                </c:pt>
                <c:pt idx="8245">
                  <c:v>16490</c:v>
                </c:pt>
                <c:pt idx="8246">
                  <c:v>16492</c:v>
                </c:pt>
                <c:pt idx="8247">
                  <c:v>16494</c:v>
                </c:pt>
                <c:pt idx="8248">
                  <c:v>16496</c:v>
                </c:pt>
                <c:pt idx="8249">
                  <c:v>16498</c:v>
                </c:pt>
                <c:pt idx="8250">
                  <c:v>16500</c:v>
                </c:pt>
                <c:pt idx="8251">
                  <c:v>16502</c:v>
                </c:pt>
                <c:pt idx="8252">
                  <c:v>16504</c:v>
                </c:pt>
                <c:pt idx="8253">
                  <c:v>16506</c:v>
                </c:pt>
                <c:pt idx="8254">
                  <c:v>16508</c:v>
                </c:pt>
                <c:pt idx="8255">
                  <c:v>16510</c:v>
                </c:pt>
                <c:pt idx="8256">
                  <c:v>16512</c:v>
                </c:pt>
                <c:pt idx="8257">
                  <c:v>16514</c:v>
                </c:pt>
                <c:pt idx="8258">
                  <c:v>16516</c:v>
                </c:pt>
                <c:pt idx="8259">
                  <c:v>16518</c:v>
                </c:pt>
                <c:pt idx="8260">
                  <c:v>16520</c:v>
                </c:pt>
                <c:pt idx="8261">
                  <c:v>16522</c:v>
                </c:pt>
                <c:pt idx="8262">
                  <c:v>16524</c:v>
                </c:pt>
                <c:pt idx="8263">
                  <c:v>16526</c:v>
                </c:pt>
                <c:pt idx="8264">
                  <c:v>16528</c:v>
                </c:pt>
                <c:pt idx="8265">
                  <c:v>16530</c:v>
                </c:pt>
                <c:pt idx="8266">
                  <c:v>16532</c:v>
                </c:pt>
                <c:pt idx="8267">
                  <c:v>16534</c:v>
                </c:pt>
                <c:pt idx="8268">
                  <c:v>16536</c:v>
                </c:pt>
                <c:pt idx="8269">
                  <c:v>16538</c:v>
                </c:pt>
                <c:pt idx="8270">
                  <c:v>16540</c:v>
                </c:pt>
                <c:pt idx="8271">
                  <c:v>16542</c:v>
                </c:pt>
                <c:pt idx="8272">
                  <c:v>16544</c:v>
                </c:pt>
                <c:pt idx="8273">
                  <c:v>16546</c:v>
                </c:pt>
                <c:pt idx="8274">
                  <c:v>16548</c:v>
                </c:pt>
                <c:pt idx="8275">
                  <c:v>16550</c:v>
                </c:pt>
                <c:pt idx="8276">
                  <c:v>16552</c:v>
                </c:pt>
                <c:pt idx="8277">
                  <c:v>16554</c:v>
                </c:pt>
                <c:pt idx="8278">
                  <c:v>16556</c:v>
                </c:pt>
                <c:pt idx="8279">
                  <c:v>16558</c:v>
                </c:pt>
                <c:pt idx="8280">
                  <c:v>16560</c:v>
                </c:pt>
                <c:pt idx="8281">
                  <c:v>16562</c:v>
                </c:pt>
                <c:pt idx="8282">
                  <c:v>16564</c:v>
                </c:pt>
                <c:pt idx="8283">
                  <c:v>16566</c:v>
                </c:pt>
                <c:pt idx="8284">
                  <c:v>16568</c:v>
                </c:pt>
                <c:pt idx="8285">
                  <c:v>16570</c:v>
                </c:pt>
                <c:pt idx="8286">
                  <c:v>16572</c:v>
                </c:pt>
                <c:pt idx="8287">
                  <c:v>16574</c:v>
                </c:pt>
                <c:pt idx="8288">
                  <c:v>16576</c:v>
                </c:pt>
                <c:pt idx="8289">
                  <c:v>16578</c:v>
                </c:pt>
                <c:pt idx="8290">
                  <c:v>16580</c:v>
                </c:pt>
                <c:pt idx="8291">
                  <c:v>16582</c:v>
                </c:pt>
                <c:pt idx="8292">
                  <c:v>16584</c:v>
                </c:pt>
                <c:pt idx="8293">
                  <c:v>16586</c:v>
                </c:pt>
                <c:pt idx="8294">
                  <c:v>16588</c:v>
                </c:pt>
                <c:pt idx="8295">
                  <c:v>16590</c:v>
                </c:pt>
                <c:pt idx="8296">
                  <c:v>16592</c:v>
                </c:pt>
                <c:pt idx="8297">
                  <c:v>16594</c:v>
                </c:pt>
                <c:pt idx="8298">
                  <c:v>16596</c:v>
                </c:pt>
                <c:pt idx="8299">
                  <c:v>16598</c:v>
                </c:pt>
                <c:pt idx="8300">
                  <c:v>16600</c:v>
                </c:pt>
                <c:pt idx="8301">
                  <c:v>16602</c:v>
                </c:pt>
                <c:pt idx="8302">
                  <c:v>16604</c:v>
                </c:pt>
                <c:pt idx="8303">
                  <c:v>16606</c:v>
                </c:pt>
                <c:pt idx="8304">
                  <c:v>16608</c:v>
                </c:pt>
                <c:pt idx="8305">
                  <c:v>16610</c:v>
                </c:pt>
                <c:pt idx="8306">
                  <c:v>16612</c:v>
                </c:pt>
                <c:pt idx="8307">
                  <c:v>16614</c:v>
                </c:pt>
                <c:pt idx="8308">
                  <c:v>16616</c:v>
                </c:pt>
                <c:pt idx="8309">
                  <c:v>16618</c:v>
                </c:pt>
                <c:pt idx="8310">
                  <c:v>16620</c:v>
                </c:pt>
                <c:pt idx="8311">
                  <c:v>16622</c:v>
                </c:pt>
                <c:pt idx="8312">
                  <c:v>16624</c:v>
                </c:pt>
                <c:pt idx="8313">
                  <c:v>16626</c:v>
                </c:pt>
                <c:pt idx="8314">
                  <c:v>16628</c:v>
                </c:pt>
                <c:pt idx="8315">
                  <c:v>16630</c:v>
                </c:pt>
                <c:pt idx="8316">
                  <c:v>16632</c:v>
                </c:pt>
                <c:pt idx="8317">
                  <c:v>16634</c:v>
                </c:pt>
                <c:pt idx="8318">
                  <c:v>16636</c:v>
                </c:pt>
                <c:pt idx="8319">
                  <c:v>16638</c:v>
                </c:pt>
                <c:pt idx="8320">
                  <c:v>16640</c:v>
                </c:pt>
                <c:pt idx="8321">
                  <c:v>16642</c:v>
                </c:pt>
                <c:pt idx="8322">
                  <c:v>16644</c:v>
                </c:pt>
                <c:pt idx="8323">
                  <c:v>16646</c:v>
                </c:pt>
                <c:pt idx="8324">
                  <c:v>16648</c:v>
                </c:pt>
                <c:pt idx="8325">
                  <c:v>16650</c:v>
                </c:pt>
                <c:pt idx="8326">
                  <c:v>16652</c:v>
                </c:pt>
                <c:pt idx="8327">
                  <c:v>16654</c:v>
                </c:pt>
                <c:pt idx="8328">
                  <c:v>16656</c:v>
                </c:pt>
                <c:pt idx="8329">
                  <c:v>16658</c:v>
                </c:pt>
                <c:pt idx="8330">
                  <c:v>16660</c:v>
                </c:pt>
                <c:pt idx="8331">
                  <c:v>16662</c:v>
                </c:pt>
                <c:pt idx="8332">
                  <c:v>16664</c:v>
                </c:pt>
                <c:pt idx="8333">
                  <c:v>16666</c:v>
                </c:pt>
                <c:pt idx="8334">
                  <c:v>16668</c:v>
                </c:pt>
                <c:pt idx="8335">
                  <c:v>16670</c:v>
                </c:pt>
                <c:pt idx="8336">
                  <c:v>16672</c:v>
                </c:pt>
                <c:pt idx="8337">
                  <c:v>16674</c:v>
                </c:pt>
                <c:pt idx="8338">
                  <c:v>16676</c:v>
                </c:pt>
                <c:pt idx="8339">
                  <c:v>16678</c:v>
                </c:pt>
                <c:pt idx="8340">
                  <c:v>16680</c:v>
                </c:pt>
                <c:pt idx="8341">
                  <c:v>16682</c:v>
                </c:pt>
                <c:pt idx="8342">
                  <c:v>16684</c:v>
                </c:pt>
                <c:pt idx="8343">
                  <c:v>16686</c:v>
                </c:pt>
                <c:pt idx="8344">
                  <c:v>16688</c:v>
                </c:pt>
                <c:pt idx="8345">
                  <c:v>16690</c:v>
                </c:pt>
                <c:pt idx="8346">
                  <c:v>16692</c:v>
                </c:pt>
                <c:pt idx="8347">
                  <c:v>16694</c:v>
                </c:pt>
                <c:pt idx="8348">
                  <c:v>16696</c:v>
                </c:pt>
                <c:pt idx="8349">
                  <c:v>16698</c:v>
                </c:pt>
                <c:pt idx="8350">
                  <c:v>16700</c:v>
                </c:pt>
                <c:pt idx="8351">
                  <c:v>16702</c:v>
                </c:pt>
                <c:pt idx="8352">
                  <c:v>16704</c:v>
                </c:pt>
                <c:pt idx="8353">
                  <c:v>16706</c:v>
                </c:pt>
                <c:pt idx="8354">
                  <c:v>16708</c:v>
                </c:pt>
                <c:pt idx="8355">
                  <c:v>16710</c:v>
                </c:pt>
                <c:pt idx="8356">
                  <c:v>16712</c:v>
                </c:pt>
                <c:pt idx="8357">
                  <c:v>16714</c:v>
                </c:pt>
                <c:pt idx="8358">
                  <c:v>16716</c:v>
                </c:pt>
                <c:pt idx="8359">
                  <c:v>16718</c:v>
                </c:pt>
                <c:pt idx="8360">
                  <c:v>16720</c:v>
                </c:pt>
                <c:pt idx="8361">
                  <c:v>16722</c:v>
                </c:pt>
                <c:pt idx="8362">
                  <c:v>16724</c:v>
                </c:pt>
                <c:pt idx="8363">
                  <c:v>16726</c:v>
                </c:pt>
                <c:pt idx="8364">
                  <c:v>16728</c:v>
                </c:pt>
                <c:pt idx="8365">
                  <c:v>16730</c:v>
                </c:pt>
                <c:pt idx="8366">
                  <c:v>16732</c:v>
                </c:pt>
                <c:pt idx="8367">
                  <c:v>16734</c:v>
                </c:pt>
                <c:pt idx="8368">
                  <c:v>16736</c:v>
                </c:pt>
                <c:pt idx="8369">
                  <c:v>16738</c:v>
                </c:pt>
                <c:pt idx="8370">
                  <c:v>16740</c:v>
                </c:pt>
                <c:pt idx="8371">
                  <c:v>16742</c:v>
                </c:pt>
                <c:pt idx="8372">
                  <c:v>16744</c:v>
                </c:pt>
                <c:pt idx="8373">
                  <c:v>16746</c:v>
                </c:pt>
                <c:pt idx="8374">
                  <c:v>16748</c:v>
                </c:pt>
                <c:pt idx="8375">
                  <c:v>16750</c:v>
                </c:pt>
                <c:pt idx="8376">
                  <c:v>16752</c:v>
                </c:pt>
                <c:pt idx="8377">
                  <c:v>16754</c:v>
                </c:pt>
                <c:pt idx="8378">
                  <c:v>16756</c:v>
                </c:pt>
                <c:pt idx="8379">
                  <c:v>16758</c:v>
                </c:pt>
                <c:pt idx="8380">
                  <c:v>16760</c:v>
                </c:pt>
                <c:pt idx="8381">
                  <c:v>16762</c:v>
                </c:pt>
                <c:pt idx="8382">
                  <c:v>16764</c:v>
                </c:pt>
                <c:pt idx="8383">
                  <c:v>16766</c:v>
                </c:pt>
                <c:pt idx="8384">
                  <c:v>16768</c:v>
                </c:pt>
                <c:pt idx="8385">
                  <c:v>16770</c:v>
                </c:pt>
                <c:pt idx="8386">
                  <c:v>16772</c:v>
                </c:pt>
                <c:pt idx="8387">
                  <c:v>16774</c:v>
                </c:pt>
                <c:pt idx="8388">
                  <c:v>16776</c:v>
                </c:pt>
                <c:pt idx="8389">
                  <c:v>16778</c:v>
                </c:pt>
                <c:pt idx="8390">
                  <c:v>16780</c:v>
                </c:pt>
                <c:pt idx="8391">
                  <c:v>16782</c:v>
                </c:pt>
                <c:pt idx="8392">
                  <c:v>16784</c:v>
                </c:pt>
                <c:pt idx="8393">
                  <c:v>16786</c:v>
                </c:pt>
                <c:pt idx="8394">
                  <c:v>16788</c:v>
                </c:pt>
                <c:pt idx="8395">
                  <c:v>16790</c:v>
                </c:pt>
                <c:pt idx="8396">
                  <c:v>16792</c:v>
                </c:pt>
                <c:pt idx="8397">
                  <c:v>16794</c:v>
                </c:pt>
                <c:pt idx="8398">
                  <c:v>16796</c:v>
                </c:pt>
                <c:pt idx="8399">
                  <c:v>16798</c:v>
                </c:pt>
                <c:pt idx="8400">
                  <c:v>16800</c:v>
                </c:pt>
                <c:pt idx="8401">
                  <c:v>16802</c:v>
                </c:pt>
                <c:pt idx="8402">
                  <c:v>16804</c:v>
                </c:pt>
                <c:pt idx="8403">
                  <c:v>16806</c:v>
                </c:pt>
                <c:pt idx="8404">
                  <c:v>16808</c:v>
                </c:pt>
                <c:pt idx="8405">
                  <c:v>16810</c:v>
                </c:pt>
                <c:pt idx="8406">
                  <c:v>16812</c:v>
                </c:pt>
                <c:pt idx="8407">
                  <c:v>16814</c:v>
                </c:pt>
                <c:pt idx="8408">
                  <c:v>16816</c:v>
                </c:pt>
                <c:pt idx="8409">
                  <c:v>16818</c:v>
                </c:pt>
                <c:pt idx="8410">
                  <c:v>16820</c:v>
                </c:pt>
                <c:pt idx="8411">
                  <c:v>16822</c:v>
                </c:pt>
                <c:pt idx="8412">
                  <c:v>16824</c:v>
                </c:pt>
                <c:pt idx="8413">
                  <c:v>16826</c:v>
                </c:pt>
                <c:pt idx="8414">
                  <c:v>16828</c:v>
                </c:pt>
                <c:pt idx="8415">
                  <c:v>16830</c:v>
                </c:pt>
                <c:pt idx="8416">
                  <c:v>16832</c:v>
                </c:pt>
                <c:pt idx="8417">
                  <c:v>16834</c:v>
                </c:pt>
                <c:pt idx="8418">
                  <c:v>16836</c:v>
                </c:pt>
                <c:pt idx="8419">
                  <c:v>16838</c:v>
                </c:pt>
                <c:pt idx="8420">
                  <c:v>16840</c:v>
                </c:pt>
                <c:pt idx="8421">
                  <c:v>16842</c:v>
                </c:pt>
                <c:pt idx="8422">
                  <c:v>16844</c:v>
                </c:pt>
                <c:pt idx="8423">
                  <c:v>16846</c:v>
                </c:pt>
                <c:pt idx="8424">
                  <c:v>16848</c:v>
                </c:pt>
                <c:pt idx="8425">
                  <c:v>16850</c:v>
                </c:pt>
                <c:pt idx="8426">
                  <c:v>16852</c:v>
                </c:pt>
                <c:pt idx="8427">
                  <c:v>16854</c:v>
                </c:pt>
                <c:pt idx="8428">
                  <c:v>16856</c:v>
                </c:pt>
                <c:pt idx="8429">
                  <c:v>16858</c:v>
                </c:pt>
                <c:pt idx="8430">
                  <c:v>16860</c:v>
                </c:pt>
                <c:pt idx="8431">
                  <c:v>16862</c:v>
                </c:pt>
                <c:pt idx="8432">
                  <c:v>16864</c:v>
                </c:pt>
                <c:pt idx="8433">
                  <c:v>16866</c:v>
                </c:pt>
                <c:pt idx="8434">
                  <c:v>16868</c:v>
                </c:pt>
                <c:pt idx="8435">
                  <c:v>16870</c:v>
                </c:pt>
                <c:pt idx="8436">
                  <c:v>16872</c:v>
                </c:pt>
                <c:pt idx="8437">
                  <c:v>16874</c:v>
                </c:pt>
                <c:pt idx="8438">
                  <c:v>16876</c:v>
                </c:pt>
                <c:pt idx="8439">
                  <c:v>16878</c:v>
                </c:pt>
                <c:pt idx="8440">
                  <c:v>16880</c:v>
                </c:pt>
                <c:pt idx="8441">
                  <c:v>16882</c:v>
                </c:pt>
                <c:pt idx="8442">
                  <c:v>16884</c:v>
                </c:pt>
                <c:pt idx="8443">
                  <c:v>16886</c:v>
                </c:pt>
                <c:pt idx="8444">
                  <c:v>16888</c:v>
                </c:pt>
                <c:pt idx="8445">
                  <c:v>16890</c:v>
                </c:pt>
                <c:pt idx="8446">
                  <c:v>16892</c:v>
                </c:pt>
                <c:pt idx="8447">
                  <c:v>16894</c:v>
                </c:pt>
                <c:pt idx="8448">
                  <c:v>16896</c:v>
                </c:pt>
                <c:pt idx="8449">
                  <c:v>16898</c:v>
                </c:pt>
                <c:pt idx="8450">
                  <c:v>16900</c:v>
                </c:pt>
                <c:pt idx="8451">
                  <c:v>16902</c:v>
                </c:pt>
                <c:pt idx="8452">
                  <c:v>16904</c:v>
                </c:pt>
                <c:pt idx="8453">
                  <c:v>16906</c:v>
                </c:pt>
                <c:pt idx="8454">
                  <c:v>16908</c:v>
                </c:pt>
                <c:pt idx="8455">
                  <c:v>16910</c:v>
                </c:pt>
                <c:pt idx="8456">
                  <c:v>16912</c:v>
                </c:pt>
                <c:pt idx="8457">
                  <c:v>16914</c:v>
                </c:pt>
                <c:pt idx="8458">
                  <c:v>16916</c:v>
                </c:pt>
                <c:pt idx="8459">
                  <c:v>16918</c:v>
                </c:pt>
                <c:pt idx="8460">
                  <c:v>16920</c:v>
                </c:pt>
                <c:pt idx="8461">
                  <c:v>16922</c:v>
                </c:pt>
                <c:pt idx="8462">
                  <c:v>16924</c:v>
                </c:pt>
                <c:pt idx="8463">
                  <c:v>16926</c:v>
                </c:pt>
                <c:pt idx="8464">
                  <c:v>16928</c:v>
                </c:pt>
                <c:pt idx="8465">
                  <c:v>16930</c:v>
                </c:pt>
                <c:pt idx="8466">
                  <c:v>16932</c:v>
                </c:pt>
                <c:pt idx="8467">
                  <c:v>16934</c:v>
                </c:pt>
                <c:pt idx="8468">
                  <c:v>16936</c:v>
                </c:pt>
                <c:pt idx="8469">
                  <c:v>16938</c:v>
                </c:pt>
                <c:pt idx="8470">
                  <c:v>16940</c:v>
                </c:pt>
                <c:pt idx="8471">
                  <c:v>16942</c:v>
                </c:pt>
                <c:pt idx="8472">
                  <c:v>16944</c:v>
                </c:pt>
                <c:pt idx="8473">
                  <c:v>16946</c:v>
                </c:pt>
                <c:pt idx="8474">
                  <c:v>16948</c:v>
                </c:pt>
                <c:pt idx="8475">
                  <c:v>16950</c:v>
                </c:pt>
                <c:pt idx="8476">
                  <c:v>16952</c:v>
                </c:pt>
                <c:pt idx="8477">
                  <c:v>16954</c:v>
                </c:pt>
                <c:pt idx="8478">
                  <c:v>16956</c:v>
                </c:pt>
                <c:pt idx="8479">
                  <c:v>16958</c:v>
                </c:pt>
                <c:pt idx="8480">
                  <c:v>16960</c:v>
                </c:pt>
                <c:pt idx="8481">
                  <c:v>16962</c:v>
                </c:pt>
                <c:pt idx="8482">
                  <c:v>16964</c:v>
                </c:pt>
                <c:pt idx="8483">
                  <c:v>16966</c:v>
                </c:pt>
                <c:pt idx="8484">
                  <c:v>16968</c:v>
                </c:pt>
                <c:pt idx="8485">
                  <c:v>16970</c:v>
                </c:pt>
                <c:pt idx="8486">
                  <c:v>16972</c:v>
                </c:pt>
                <c:pt idx="8487">
                  <c:v>16974</c:v>
                </c:pt>
                <c:pt idx="8488">
                  <c:v>16976</c:v>
                </c:pt>
                <c:pt idx="8489">
                  <c:v>16978</c:v>
                </c:pt>
                <c:pt idx="8490">
                  <c:v>16980</c:v>
                </c:pt>
                <c:pt idx="8491">
                  <c:v>16982</c:v>
                </c:pt>
                <c:pt idx="8492">
                  <c:v>16984</c:v>
                </c:pt>
                <c:pt idx="8493">
                  <c:v>16986</c:v>
                </c:pt>
                <c:pt idx="8494">
                  <c:v>16988</c:v>
                </c:pt>
                <c:pt idx="8495">
                  <c:v>16990</c:v>
                </c:pt>
                <c:pt idx="8496">
                  <c:v>16992</c:v>
                </c:pt>
                <c:pt idx="8497">
                  <c:v>16994</c:v>
                </c:pt>
                <c:pt idx="8498">
                  <c:v>16996</c:v>
                </c:pt>
                <c:pt idx="8499">
                  <c:v>16998</c:v>
                </c:pt>
                <c:pt idx="8500">
                  <c:v>17000</c:v>
                </c:pt>
                <c:pt idx="8501">
                  <c:v>17002</c:v>
                </c:pt>
                <c:pt idx="8502">
                  <c:v>17004</c:v>
                </c:pt>
                <c:pt idx="8503">
                  <c:v>17006</c:v>
                </c:pt>
                <c:pt idx="8504">
                  <c:v>17008</c:v>
                </c:pt>
                <c:pt idx="8505">
                  <c:v>17010</c:v>
                </c:pt>
                <c:pt idx="8506">
                  <c:v>17012</c:v>
                </c:pt>
                <c:pt idx="8507">
                  <c:v>17014</c:v>
                </c:pt>
                <c:pt idx="8508">
                  <c:v>17016</c:v>
                </c:pt>
                <c:pt idx="8509">
                  <c:v>17018</c:v>
                </c:pt>
                <c:pt idx="8510">
                  <c:v>17020</c:v>
                </c:pt>
                <c:pt idx="8511">
                  <c:v>17022</c:v>
                </c:pt>
                <c:pt idx="8512">
                  <c:v>17024</c:v>
                </c:pt>
                <c:pt idx="8513">
                  <c:v>17026</c:v>
                </c:pt>
                <c:pt idx="8514">
                  <c:v>17028</c:v>
                </c:pt>
                <c:pt idx="8515">
                  <c:v>17030</c:v>
                </c:pt>
                <c:pt idx="8516">
                  <c:v>17032</c:v>
                </c:pt>
                <c:pt idx="8517">
                  <c:v>17034</c:v>
                </c:pt>
                <c:pt idx="8518">
                  <c:v>17036</c:v>
                </c:pt>
                <c:pt idx="8519">
                  <c:v>17038</c:v>
                </c:pt>
                <c:pt idx="8520">
                  <c:v>17040</c:v>
                </c:pt>
                <c:pt idx="8521">
                  <c:v>17042</c:v>
                </c:pt>
                <c:pt idx="8522">
                  <c:v>17044</c:v>
                </c:pt>
                <c:pt idx="8523">
                  <c:v>17046</c:v>
                </c:pt>
                <c:pt idx="8524">
                  <c:v>17048</c:v>
                </c:pt>
                <c:pt idx="8525">
                  <c:v>17050</c:v>
                </c:pt>
                <c:pt idx="8526">
                  <c:v>17052</c:v>
                </c:pt>
                <c:pt idx="8527">
                  <c:v>17054</c:v>
                </c:pt>
                <c:pt idx="8528">
                  <c:v>17056</c:v>
                </c:pt>
                <c:pt idx="8529">
                  <c:v>17058</c:v>
                </c:pt>
                <c:pt idx="8530">
                  <c:v>17060</c:v>
                </c:pt>
                <c:pt idx="8531">
                  <c:v>17062</c:v>
                </c:pt>
                <c:pt idx="8532">
                  <c:v>17064</c:v>
                </c:pt>
                <c:pt idx="8533">
                  <c:v>17066</c:v>
                </c:pt>
                <c:pt idx="8534">
                  <c:v>17068</c:v>
                </c:pt>
                <c:pt idx="8535">
                  <c:v>17070</c:v>
                </c:pt>
                <c:pt idx="8536">
                  <c:v>17072</c:v>
                </c:pt>
                <c:pt idx="8537">
                  <c:v>17074</c:v>
                </c:pt>
                <c:pt idx="8538">
                  <c:v>17076</c:v>
                </c:pt>
                <c:pt idx="8539">
                  <c:v>17078</c:v>
                </c:pt>
                <c:pt idx="8540">
                  <c:v>17080</c:v>
                </c:pt>
                <c:pt idx="8541">
                  <c:v>17082</c:v>
                </c:pt>
                <c:pt idx="8542">
                  <c:v>17084</c:v>
                </c:pt>
                <c:pt idx="8543">
                  <c:v>17086</c:v>
                </c:pt>
                <c:pt idx="8544">
                  <c:v>17088</c:v>
                </c:pt>
                <c:pt idx="8545">
                  <c:v>17090</c:v>
                </c:pt>
                <c:pt idx="8546">
                  <c:v>17092</c:v>
                </c:pt>
                <c:pt idx="8547">
                  <c:v>17094</c:v>
                </c:pt>
                <c:pt idx="8548">
                  <c:v>17096</c:v>
                </c:pt>
                <c:pt idx="8549">
                  <c:v>17098</c:v>
                </c:pt>
                <c:pt idx="8550">
                  <c:v>17100</c:v>
                </c:pt>
                <c:pt idx="8551">
                  <c:v>17102</c:v>
                </c:pt>
                <c:pt idx="8552">
                  <c:v>17104</c:v>
                </c:pt>
                <c:pt idx="8553">
                  <c:v>17106</c:v>
                </c:pt>
                <c:pt idx="8554">
                  <c:v>17108</c:v>
                </c:pt>
                <c:pt idx="8555">
                  <c:v>17110</c:v>
                </c:pt>
                <c:pt idx="8556">
                  <c:v>17112</c:v>
                </c:pt>
                <c:pt idx="8557">
                  <c:v>17114</c:v>
                </c:pt>
                <c:pt idx="8558">
                  <c:v>17116</c:v>
                </c:pt>
                <c:pt idx="8559">
                  <c:v>17118</c:v>
                </c:pt>
                <c:pt idx="8560">
                  <c:v>17120</c:v>
                </c:pt>
                <c:pt idx="8561">
                  <c:v>17122</c:v>
                </c:pt>
                <c:pt idx="8562">
                  <c:v>17124</c:v>
                </c:pt>
                <c:pt idx="8563">
                  <c:v>17126</c:v>
                </c:pt>
                <c:pt idx="8564">
                  <c:v>17128</c:v>
                </c:pt>
                <c:pt idx="8565">
                  <c:v>17130</c:v>
                </c:pt>
                <c:pt idx="8566">
                  <c:v>17132</c:v>
                </c:pt>
                <c:pt idx="8567">
                  <c:v>17134</c:v>
                </c:pt>
                <c:pt idx="8568">
                  <c:v>17136</c:v>
                </c:pt>
                <c:pt idx="8569">
                  <c:v>17138</c:v>
                </c:pt>
                <c:pt idx="8570">
                  <c:v>17140</c:v>
                </c:pt>
                <c:pt idx="8571">
                  <c:v>17142</c:v>
                </c:pt>
                <c:pt idx="8572">
                  <c:v>17144</c:v>
                </c:pt>
                <c:pt idx="8573">
                  <c:v>17146</c:v>
                </c:pt>
                <c:pt idx="8574">
                  <c:v>17148</c:v>
                </c:pt>
                <c:pt idx="8575">
                  <c:v>17150</c:v>
                </c:pt>
                <c:pt idx="8576">
                  <c:v>17152</c:v>
                </c:pt>
                <c:pt idx="8577">
                  <c:v>17154</c:v>
                </c:pt>
                <c:pt idx="8578">
                  <c:v>17156</c:v>
                </c:pt>
                <c:pt idx="8579">
                  <c:v>17158</c:v>
                </c:pt>
                <c:pt idx="8580">
                  <c:v>17160</c:v>
                </c:pt>
                <c:pt idx="8581">
                  <c:v>17162</c:v>
                </c:pt>
                <c:pt idx="8582">
                  <c:v>17164</c:v>
                </c:pt>
                <c:pt idx="8583">
                  <c:v>17166</c:v>
                </c:pt>
                <c:pt idx="8584">
                  <c:v>17168</c:v>
                </c:pt>
                <c:pt idx="8585">
                  <c:v>17170</c:v>
                </c:pt>
                <c:pt idx="8586">
                  <c:v>17172</c:v>
                </c:pt>
                <c:pt idx="8587">
                  <c:v>17174</c:v>
                </c:pt>
                <c:pt idx="8588">
                  <c:v>17176</c:v>
                </c:pt>
                <c:pt idx="8589">
                  <c:v>17178</c:v>
                </c:pt>
                <c:pt idx="8590">
                  <c:v>17180</c:v>
                </c:pt>
                <c:pt idx="8591">
                  <c:v>17182</c:v>
                </c:pt>
                <c:pt idx="8592">
                  <c:v>17184</c:v>
                </c:pt>
                <c:pt idx="8593">
                  <c:v>17186</c:v>
                </c:pt>
                <c:pt idx="8594">
                  <c:v>17188</c:v>
                </c:pt>
                <c:pt idx="8595">
                  <c:v>17190</c:v>
                </c:pt>
                <c:pt idx="8596">
                  <c:v>17192</c:v>
                </c:pt>
                <c:pt idx="8597">
                  <c:v>17194</c:v>
                </c:pt>
                <c:pt idx="8598">
                  <c:v>17196</c:v>
                </c:pt>
                <c:pt idx="8599">
                  <c:v>17198</c:v>
                </c:pt>
                <c:pt idx="8600">
                  <c:v>17200</c:v>
                </c:pt>
                <c:pt idx="8601">
                  <c:v>17202</c:v>
                </c:pt>
                <c:pt idx="8602">
                  <c:v>17204</c:v>
                </c:pt>
                <c:pt idx="8603">
                  <c:v>17206</c:v>
                </c:pt>
                <c:pt idx="8604">
                  <c:v>17208</c:v>
                </c:pt>
                <c:pt idx="8605">
                  <c:v>17210</c:v>
                </c:pt>
                <c:pt idx="8606">
                  <c:v>17212</c:v>
                </c:pt>
                <c:pt idx="8607">
                  <c:v>17214</c:v>
                </c:pt>
                <c:pt idx="8608">
                  <c:v>17216</c:v>
                </c:pt>
                <c:pt idx="8609">
                  <c:v>17218</c:v>
                </c:pt>
                <c:pt idx="8610">
                  <c:v>17220</c:v>
                </c:pt>
                <c:pt idx="8611">
                  <c:v>17222</c:v>
                </c:pt>
                <c:pt idx="8612">
                  <c:v>17224</c:v>
                </c:pt>
                <c:pt idx="8613">
                  <c:v>17226</c:v>
                </c:pt>
                <c:pt idx="8614">
                  <c:v>17228</c:v>
                </c:pt>
                <c:pt idx="8615">
                  <c:v>17230</c:v>
                </c:pt>
                <c:pt idx="8616">
                  <c:v>17232</c:v>
                </c:pt>
                <c:pt idx="8617">
                  <c:v>17234</c:v>
                </c:pt>
                <c:pt idx="8618">
                  <c:v>17236</c:v>
                </c:pt>
                <c:pt idx="8619">
                  <c:v>17238</c:v>
                </c:pt>
                <c:pt idx="8620">
                  <c:v>17240</c:v>
                </c:pt>
                <c:pt idx="8621">
                  <c:v>17242</c:v>
                </c:pt>
                <c:pt idx="8622">
                  <c:v>17244</c:v>
                </c:pt>
                <c:pt idx="8623">
                  <c:v>17246</c:v>
                </c:pt>
                <c:pt idx="8624">
                  <c:v>17248</c:v>
                </c:pt>
                <c:pt idx="8625">
                  <c:v>17250</c:v>
                </c:pt>
                <c:pt idx="8626">
                  <c:v>17252</c:v>
                </c:pt>
                <c:pt idx="8627">
                  <c:v>17254</c:v>
                </c:pt>
                <c:pt idx="8628">
                  <c:v>17256</c:v>
                </c:pt>
                <c:pt idx="8629">
                  <c:v>17258</c:v>
                </c:pt>
                <c:pt idx="8630">
                  <c:v>17260</c:v>
                </c:pt>
                <c:pt idx="8631">
                  <c:v>17262</c:v>
                </c:pt>
                <c:pt idx="8632">
                  <c:v>17264</c:v>
                </c:pt>
                <c:pt idx="8633">
                  <c:v>17266</c:v>
                </c:pt>
                <c:pt idx="8634">
                  <c:v>17268</c:v>
                </c:pt>
                <c:pt idx="8635">
                  <c:v>17270</c:v>
                </c:pt>
                <c:pt idx="8636">
                  <c:v>17272</c:v>
                </c:pt>
                <c:pt idx="8637">
                  <c:v>17274</c:v>
                </c:pt>
                <c:pt idx="8638">
                  <c:v>17276</c:v>
                </c:pt>
                <c:pt idx="8639">
                  <c:v>17278</c:v>
                </c:pt>
                <c:pt idx="8640">
                  <c:v>17280</c:v>
                </c:pt>
                <c:pt idx="8641">
                  <c:v>17282</c:v>
                </c:pt>
                <c:pt idx="8642">
                  <c:v>17284</c:v>
                </c:pt>
                <c:pt idx="8643">
                  <c:v>17286</c:v>
                </c:pt>
                <c:pt idx="8644">
                  <c:v>17288</c:v>
                </c:pt>
                <c:pt idx="8645">
                  <c:v>17290</c:v>
                </c:pt>
                <c:pt idx="8646">
                  <c:v>17292</c:v>
                </c:pt>
                <c:pt idx="8647">
                  <c:v>17294</c:v>
                </c:pt>
                <c:pt idx="8648">
                  <c:v>17296</c:v>
                </c:pt>
                <c:pt idx="8649">
                  <c:v>17298</c:v>
                </c:pt>
                <c:pt idx="8650">
                  <c:v>17300</c:v>
                </c:pt>
                <c:pt idx="8651">
                  <c:v>17302</c:v>
                </c:pt>
                <c:pt idx="8652">
                  <c:v>17304</c:v>
                </c:pt>
                <c:pt idx="8653">
                  <c:v>17306</c:v>
                </c:pt>
                <c:pt idx="8654">
                  <c:v>17308</c:v>
                </c:pt>
                <c:pt idx="8655">
                  <c:v>17310</c:v>
                </c:pt>
                <c:pt idx="8656">
                  <c:v>17312</c:v>
                </c:pt>
                <c:pt idx="8657">
                  <c:v>17314</c:v>
                </c:pt>
                <c:pt idx="8658">
                  <c:v>17316</c:v>
                </c:pt>
                <c:pt idx="8659">
                  <c:v>17318</c:v>
                </c:pt>
                <c:pt idx="8660">
                  <c:v>17320</c:v>
                </c:pt>
                <c:pt idx="8661">
                  <c:v>17322</c:v>
                </c:pt>
                <c:pt idx="8662">
                  <c:v>17324</c:v>
                </c:pt>
                <c:pt idx="8663">
                  <c:v>17326</c:v>
                </c:pt>
                <c:pt idx="8664">
                  <c:v>17328</c:v>
                </c:pt>
                <c:pt idx="8665">
                  <c:v>17330</c:v>
                </c:pt>
                <c:pt idx="8666">
                  <c:v>17332</c:v>
                </c:pt>
                <c:pt idx="8667">
                  <c:v>17334</c:v>
                </c:pt>
                <c:pt idx="8668">
                  <c:v>17336</c:v>
                </c:pt>
                <c:pt idx="8669">
                  <c:v>17338</c:v>
                </c:pt>
                <c:pt idx="8670">
                  <c:v>17340</c:v>
                </c:pt>
                <c:pt idx="8671">
                  <c:v>17342</c:v>
                </c:pt>
                <c:pt idx="8672">
                  <c:v>17344</c:v>
                </c:pt>
                <c:pt idx="8673">
                  <c:v>17346</c:v>
                </c:pt>
                <c:pt idx="8674">
                  <c:v>17348</c:v>
                </c:pt>
                <c:pt idx="8675">
                  <c:v>17350</c:v>
                </c:pt>
                <c:pt idx="8676">
                  <c:v>17352</c:v>
                </c:pt>
                <c:pt idx="8677">
                  <c:v>17354</c:v>
                </c:pt>
                <c:pt idx="8678">
                  <c:v>17356</c:v>
                </c:pt>
                <c:pt idx="8679">
                  <c:v>17358</c:v>
                </c:pt>
                <c:pt idx="8680">
                  <c:v>17360</c:v>
                </c:pt>
                <c:pt idx="8681">
                  <c:v>17362</c:v>
                </c:pt>
                <c:pt idx="8682">
                  <c:v>17364</c:v>
                </c:pt>
                <c:pt idx="8683">
                  <c:v>17366</c:v>
                </c:pt>
                <c:pt idx="8684">
                  <c:v>17368</c:v>
                </c:pt>
                <c:pt idx="8685">
                  <c:v>17370</c:v>
                </c:pt>
                <c:pt idx="8686">
                  <c:v>17372</c:v>
                </c:pt>
                <c:pt idx="8687">
                  <c:v>17374</c:v>
                </c:pt>
                <c:pt idx="8688">
                  <c:v>17376</c:v>
                </c:pt>
                <c:pt idx="8689">
                  <c:v>17378</c:v>
                </c:pt>
                <c:pt idx="8690">
                  <c:v>17380</c:v>
                </c:pt>
                <c:pt idx="8691">
                  <c:v>17382</c:v>
                </c:pt>
                <c:pt idx="8692">
                  <c:v>17384</c:v>
                </c:pt>
                <c:pt idx="8693">
                  <c:v>17386</c:v>
                </c:pt>
                <c:pt idx="8694">
                  <c:v>17388</c:v>
                </c:pt>
                <c:pt idx="8695">
                  <c:v>17390</c:v>
                </c:pt>
                <c:pt idx="8696">
                  <c:v>17392</c:v>
                </c:pt>
                <c:pt idx="8697">
                  <c:v>17394</c:v>
                </c:pt>
                <c:pt idx="8698">
                  <c:v>17396</c:v>
                </c:pt>
                <c:pt idx="8699">
                  <c:v>17398</c:v>
                </c:pt>
                <c:pt idx="8700">
                  <c:v>17400</c:v>
                </c:pt>
                <c:pt idx="8701">
                  <c:v>17402</c:v>
                </c:pt>
                <c:pt idx="8702">
                  <c:v>17404</c:v>
                </c:pt>
                <c:pt idx="8703">
                  <c:v>17406</c:v>
                </c:pt>
                <c:pt idx="8704">
                  <c:v>17408</c:v>
                </c:pt>
                <c:pt idx="8705">
                  <c:v>17410</c:v>
                </c:pt>
                <c:pt idx="8706">
                  <c:v>17412</c:v>
                </c:pt>
                <c:pt idx="8707">
                  <c:v>17414</c:v>
                </c:pt>
                <c:pt idx="8708">
                  <c:v>17416</c:v>
                </c:pt>
                <c:pt idx="8709">
                  <c:v>17418</c:v>
                </c:pt>
                <c:pt idx="8710">
                  <c:v>17420</c:v>
                </c:pt>
                <c:pt idx="8711">
                  <c:v>17422</c:v>
                </c:pt>
                <c:pt idx="8712">
                  <c:v>17424</c:v>
                </c:pt>
                <c:pt idx="8713">
                  <c:v>17426</c:v>
                </c:pt>
                <c:pt idx="8714">
                  <c:v>17428</c:v>
                </c:pt>
                <c:pt idx="8715">
                  <c:v>17430</c:v>
                </c:pt>
                <c:pt idx="8716">
                  <c:v>17432</c:v>
                </c:pt>
                <c:pt idx="8717">
                  <c:v>17434</c:v>
                </c:pt>
                <c:pt idx="8718">
                  <c:v>17436</c:v>
                </c:pt>
                <c:pt idx="8719">
                  <c:v>17438</c:v>
                </c:pt>
                <c:pt idx="8720">
                  <c:v>17440</c:v>
                </c:pt>
                <c:pt idx="8721">
                  <c:v>17442</c:v>
                </c:pt>
                <c:pt idx="8722">
                  <c:v>17444</c:v>
                </c:pt>
                <c:pt idx="8723">
                  <c:v>17446</c:v>
                </c:pt>
                <c:pt idx="8724">
                  <c:v>17448</c:v>
                </c:pt>
                <c:pt idx="8725">
                  <c:v>17450</c:v>
                </c:pt>
                <c:pt idx="8726">
                  <c:v>17452</c:v>
                </c:pt>
                <c:pt idx="8727">
                  <c:v>17454</c:v>
                </c:pt>
                <c:pt idx="8728">
                  <c:v>17456</c:v>
                </c:pt>
                <c:pt idx="8729">
                  <c:v>17458</c:v>
                </c:pt>
                <c:pt idx="8730">
                  <c:v>17460</c:v>
                </c:pt>
                <c:pt idx="8731">
                  <c:v>17462</c:v>
                </c:pt>
                <c:pt idx="8732">
                  <c:v>17464</c:v>
                </c:pt>
                <c:pt idx="8733">
                  <c:v>17466</c:v>
                </c:pt>
                <c:pt idx="8734">
                  <c:v>17468</c:v>
                </c:pt>
                <c:pt idx="8735">
                  <c:v>17470</c:v>
                </c:pt>
                <c:pt idx="8736">
                  <c:v>17472</c:v>
                </c:pt>
                <c:pt idx="8737">
                  <c:v>17474</c:v>
                </c:pt>
                <c:pt idx="8738">
                  <c:v>17476</c:v>
                </c:pt>
                <c:pt idx="8739">
                  <c:v>17478</c:v>
                </c:pt>
                <c:pt idx="8740">
                  <c:v>17480</c:v>
                </c:pt>
                <c:pt idx="8741">
                  <c:v>17482</c:v>
                </c:pt>
                <c:pt idx="8742">
                  <c:v>17484</c:v>
                </c:pt>
                <c:pt idx="8743">
                  <c:v>17486</c:v>
                </c:pt>
                <c:pt idx="8744">
                  <c:v>17488</c:v>
                </c:pt>
                <c:pt idx="8745">
                  <c:v>17490</c:v>
                </c:pt>
                <c:pt idx="8746">
                  <c:v>17492</c:v>
                </c:pt>
                <c:pt idx="8747">
                  <c:v>17494</c:v>
                </c:pt>
                <c:pt idx="8748">
                  <c:v>17496</c:v>
                </c:pt>
                <c:pt idx="8749">
                  <c:v>17498</c:v>
                </c:pt>
                <c:pt idx="8750">
                  <c:v>17500</c:v>
                </c:pt>
                <c:pt idx="8751">
                  <c:v>17502</c:v>
                </c:pt>
                <c:pt idx="8752">
                  <c:v>17504</c:v>
                </c:pt>
                <c:pt idx="8753">
                  <c:v>17506</c:v>
                </c:pt>
                <c:pt idx="8754">
                  <c:v>17508</c:v>
                </c:pt>
                <c:pt idx="8755">
                  <c:v>17510</c:v>
                </c:pt>
                <c:pt idx="8756">
                  <c:v>17512</c:v>
                </c:pt>
                <c:pt idx="8757">
                  <c:v>17514</c:v>
                </c:pt>
                <c:pt idx="8758">
                  <c:v>17516</c:v>
                </c:pt>
                <c:pt idx="8759">
                  <c:v>17518</c:v>
                </c:pt>
                <c:pt idx="8760">
                  <c:v>17520</c:v>
                </c:pt>
                <c:pt idx="8761">
                  <c:v>17522</c:v>
                </c:pt>
                <c:pt idx="8762">
                  <c:v>17524</c:v>
                </c:pt>
                <c:pt idx="8763">
                  <c:v>17526</c:v>
                </c:pt>
                <c:pt idx="8764">
                  <c:v>17528</c:v>
                </c:pt>
                <c:pt idx="8765">
                  <c:v>17530</c:v>
                </c:pt>
                <c:pt idx="8766">
                  <c:v>17532</c:v>
                </c:pt>
                <c:pt idx="8767">
                  <c:v>17534</c:v>
                </c:pt>
                <c:pt idx="8768">
                  <c:v>17536</c:v>
                </c:pt>
                <c:pt idx="8769">
                  <c:v>17538</c:v>
                </c:pt>
                <c:pt idx="8770">
                  <c:v>17540</c:v>
                </c:pt>
                <c:pt idx="8771">
                  <c:v>17542</c:v>
                </c:pt>
                <c:pt idx="8772">
                  <c:v>17544</c:v>
                </c:pt>
                <c:pt idx="8773">
                  <c:v>17546</c:v>
                </c:pt>
                <c:pt idx="8774">
                  <c:v>17548</c:v>
                </c:pt>
                <c:pt idx="8775">
                  <c:v>17550</c:v>
                </c:pt>
                <c:pt idx="8776">
                  <c:v>17552</c:v>
                </c:pt>
                <c:pt idx="8777">
                  <c:v>17554</c:v>
                </c:pt>
                <c:pt idx="8778">
                  <c:v>17556</c:v>
                </c:pt>
                <c:pt idx="8779">
                  <c:v>17558</c:v>
                </c:pt>
                <c:pt idx="8780">
                  <c:v>17560</c:v>
                </c:pt>
                <c:pt idx="8781">
                  <c:v>17562</c:v>
                </c:pt>
                <c:pt idx="8782">
                  <c:v>17564</c:v>
                </c:pt>
                <c:pt idx="8783">
                  <c:v>17566</c:v>
                </c:pt>
                <c:pt idx="8784">
                  <c:v>17568</c:v>
                </c:pt>
                <c:pt idx="8785">
                  <c:v>17570</c:v>
                </c:pt>
                <c:pt idx="8786">
                  <c:v>17572</c:v>
                </c:pt>
                <c:pt idx="8787">
                  <c:v>17574</c:v>
                </c:pt>
                <c:pt idx="8788">
                  <c:v>17576</c:v>
                </c:pt>
                <c:pt idx="8789">
                  <c:v>17578</c:v>
                </c:pt>
                <c:pt idx="8790">
                  <c:v>17580</c:v>
                </c:pt>
                <c:pt idx="8791">
                  <c:v>17582</c:v>
                </c:pt>
                <c:pt idx="8792">
                  <c:v>17584</c:v>
                </c:pt>
                <c:pt idx="8793">
                  <c:v>17586</c:v>
                </c:pt>
                <c:pt idx="8794">
                  <c:v>17588</c:v>
                </c:pt>
                <c:pt idx="8795">
                  <c:v>17590</c:v>
                </c:pt>
                <c:pt idx="8796">
                  <c:v>17592</c:v>
                </c:pt>
                <c:pt idx="8797">
                  <c:v>17594</c:v>
                </c:pt>
                <c:pt idx="8798">
                  <c:v>17596</c:v>
                </c:pt>
                <c:pt idx="8799">
                  <c:v>17598</c:v>
                </c:pt>
                <c:pt idx="8800">
                  <c:v>17600</c:v>
                </c:pt>
                <c:pt idx="8801">
                  <c:v>17602</c:v>
                </c:pt>
                <c:pt idx="8802">
                  <c:v>17604</c:v>
                </c:pt>
                <c:pt idx="8803">
                  <c:v>17606</c:v>
                </c:pt>
                <c:pt idx="8804">
                  <c:v>17608</c:v>
                </c:pt>
                <c:pt idx="8805">
                  <c:v>17610</c:v>
                </c:pt>
                <c:pt idx="8806">
                  <c:v>17612</c:v>
                </c:pt>
                <c:pt idx="8807">
                  <c:v>17614</c:v>
                </c:pt>
                <c:pt idx="8808">
                  <c:v>17616</c:v>
                </c:pt>
                <c:pt idx="8809">
                  <c:v>17618</c:v>
                </c:pt>
                <c:pt idx="8810">
                  <c:v>17620</c:v>
                </c:pt>
                <c:pt idx="8811">
                  <c:v>17622</c:v>
                </c:pt>
                <c:pt idx="8812">
                  <c:v>17624</c:v>
                </c:pt>
                <c:pt idx="8813">
                  <c:v>17626</c:v>
                </c:pt>
                <c:pt idx="8814">
                  <c:v>17628</c:v>
                </c:pt>
                <c:pt idx="8815">
                  <c:v>17630</c:v>
                </c:pt>
                <c:pt idx="8816">
                  <c:v>17632</c:v>
                </c:pt>
                <c:pt idx="8817">
                  <c:v>17634</c:v>
                </c:pt>
                <c:pt idx="8818">
                  <c:v>17636</c:v>
                </c:pt>
                <c:pt idx="8819">
                  <c:v>17638</c:v>
                </c:pt>
                <c:pt idx="8820">
                  <c:v>17640</c:v>
                </c:pt>
                <c:pt idx="8821">
                  <c:v>17642</c:v>
                </c:pt>
                <c:pt idx="8822">
                  <c:v>17644</c:v>
                </c:pt>
                <c:pt idx="8823">
                  <c:v>17646</c:v>
                </c:pt>
                <c:pt idx="8824">
                  <c:v>17648</c:v>
                </c:pt>
                <c:pt idx="8825">
                  <c:v>17650</c:v>
                </c:pt>
                <c:pt idx="8826">
                  <c:v>17652</c:v>
                </c:pt>
                <c:pt idx="8827">
                  <c:v>17654</c:v>
                </c:pt>
                <c:pt idx="8828">
                  <c:v>17656</c:v>
                </c:pt>
                <c:pt idx="8829">
                  <c:v>17658</c:v>
                </c:pt>
                <c:pt idx="8830">
                  <c:v>17660</c:v>
                </c:pt>
                <c:pt idx="8831">
                  <c:v>17662</c:v>
                </c:pt>
                <c:pt idx="8832">
                  <c:v>17664</c:v>
                </c:pt>
                <c:pt idx="8833">
                  <c:v>17666</c:v>
                </c:pt>
                <c:pt idx="8834">
                  <c:v>17668</c:v>
                </c:pt>
                <c:pt idx="8835">
                  <c:v>17670</c:v>
                </c:pt>
                <c:pt idx="8836">
                  <c:v>17672</c:v>
                </c:pt>
                <c:pt idx="8837">
                  <c:v>17674</c:v>
                </c:pt>
                <c:pt idx="8838">
                  <c:v>17676</c:v>
                </c:pt>
                <c:pt idx="8839">
                  <c:v>17678</c:v>
                </c:pt>
                <c:pt idx="8840">
                  <c:v>17680</c:v>
                </c:pt>
                <c:pt idx="8841">
                  <c:v>17682</c:v>
                </c:pt>
                <c:pt idx="8842">
                  <c:v>17684</c:v>
                </c:pt>
                <c:pt idx="8843">
                  <c:v>17686</c:v>
                </c:pt>
                <c:pt idx="8844">
                  <c:v>17688</c:v>
                </c:pt>
                <c:pt idx="8845">
                  <c:v>17690</c:v>
                </c:pt>
                <c:pt idx="8846">
                  <c:v>17692</c:v>
                </c:pt>
                <c:pt idx="8847">
                  <c:v>17694</c:v>
                </c:pt>
                <c:pt idx="8848">
                  <c:v>17696</c:v>
                </c:pt>
                <c:pt idx="8849">
                  <c:v>17698</c:v>
                </c:pt>
                <c:pt idx="8850">
                  <c:v>17700</c:v>
                </c:pt>
                <c:pt idx="8851">
                  <c:v>17702</c:v>
                </c:pt>
                <c:pt idx="8852">
                  <c:v>17704</c:v>
                </c:pt>
                <c:pt idx="8853">
                  <c:v>17706</c:v>
                </c:pt>
                <c:pt idx="8854">
                  <c:v>17708</c:v>
                </c:pt>
                <c:pt idx="8855">
                  <c:v>17710</c:v>
                </c:pt>
                <c:pt idx="8856">
                  <c:v>17712</c:v>
                </c:pt>
                <c:pt idx="8857">
                  <c:v>17714</c:v>
                </c:pt>
                <c:pt idx="8858">
                  <c:v>17716</c:v>
                </c:pt>
                <c:pt idx="8859">
                  <c:v>17718</c:v>
                </c:pt>
                <c:pt idx="8860">
                  <c:v>17720</c:v>
                </c:pt>
                <c:pt idx="8861">
                  <c:v>17722</c:v>
                </c:pt>
                <c:pt idx="8862">
                  <c:v>17724</c:v>
                </c:pt>
                <c:pt idx="8863">
                  <c:v>17726</c:v>
                </c:pt>
                <c:pt idx="8864">
                  <c:v>17728</c:v>
                </c:pt>
                <c:pt idx="8865">
                  <c:v>17730</c:v>
                </c:pt>
                <c:pt idx="8866">
                  <c:v>17732</c:v>
                </c:pt>
                <c:pt idx="8867">
                  <c:v>17734</c:v>
                </c:pt>
                <c:pt idx="8868">
                  <c:v>17736</c:v>
                </c:pt>
                <c:pt idx="8869">
                  <c:v>17738</c:v>
                </c:pt>
                <c:pt idx="8870">
                  <c:v>17740</c:v>
                </c:pt>
                <c:pt idx="8871">
                  <c:v>17742</c:v>
                </c:pt>
                <c:pt idx="8872">
                  <c:v>17744</c:v>
                </c:pt>
                <c:pt idx="8873">
                  <c:v>17746</c:v>
                </c:pt>
                <c:pt idx="8874">
                  <c:v>17748</c:v>
                </c:pt>
                <c:pt idx="8875">
                  <c:v>17750</c:v>
                </c:pt>
                <c:pt idx="8876">
                  <c:v>17752</c:v>
                </c:pt>
                <c:pt idx="8877">
                  <c:v>17754</c:v>
                </c:pt>
                <c:pt idx="8878">
                  <c:v>17756</c:v>
                </c:pt>
                <c:pt idx="8879">
                  <c:v>17758</c:v>
                </c:pt>
                <c:pt idx="8880">
                  <c:v>17760</c:v>
                </c:pt>
                <c:pt idx="8881">
                  <c:v>17762</c:v>
                </c:pt>
                <c:pt idx="8882">
                  <c:v>17764</c:v>
                </c:pt>
                <c:pt idx="8883">
                  <c:v>17766</c:v>
                </c:pt>
                <c:pt idx="8884">
                  <c:v>17768</c:v>
                </c:pt>
                <c:pt idx="8885">
                  <c:v>17770</c:v>
                </c:pt>
                <c:pt idx="8886">
                  <c:v>17772</c:v>
                </c:pt>
                <c:pt idx="8887">
                  <c:v>17774</c:v>
                </c:pt>
                <c:pt idx="8888">
                  <c:v>17776</c:v>
                </c:pt>
                <c:pt idx="8889">
                  <c:v>17778</c:v>
                </c:pt>
                <c:pt idx="8890">
                  <c:v>17780</c:v>
                </c:pt>
                <c:pt idx="8891">
                  <c:v>17782</c:v>
                </c:pt>
                <c:pt idx="8892">
                  <c:v>17784</c:v>
                </c:pt>
                <c:pt idx="8893">
                  <c:v>17786</c:v>
                </c:pt>
                <c:pt idx="8894">
                  <c:v>17788</c:v>
                </c:pt>
                <c:pt idx="8895">
                  <c:v>17790</c:v>
                </c:pt>
                <c:pt idx="8896">
                  <c:v>17792</c:v>
                </c:pt>
                <c:pt idx="8897">
                  <c:v>17794</c:v>
                </c:pt>
                <c:pt idx="8898">
                  <c:v>17796</c:v>
                </c:pt>
                <c:pt idx="8899">
                  <c:v>17798</c:v>
                </c:pt>
                <c:pt idx="8900">
                  <c:v>17800</c:v>
                </c:pt>
                <c:pt idx="8901">
                  <c:v>17802</c:v>
                </c:pt>
                <c:pt idx="8902">
                  <c:v>17804</c:v>
                </c:pt>
                <c:pt idx="8903">
                  <c:v>17806</c:v>
                </c:pt>
                <c:pt idx="8904">
                  <c:v>17808</c:v>
                </c:pt>
                <c:pt idx="8905">
                  <c:v>17810</c:v>
                </c:pt>
                <c:pt idx="8906">
                  <c:v>17812</c:v>
                </c:pt>
                <c:pt idx="8907">
                  <c:v>17814</c:v>
                </c:pt>
                <c:pt idx="8908">
                  <c:v>17816</c:v>
                </c:pt>
                <c:pt idx="8909">
                  <c:v>17818</c:v>
                </c:pt>
                <c:pt idx="8910">
                  <c:v>17820</c:v>
                </c:pt>
                <c:pt idx="8911">
                  <c:v>17822</c:v>
                </c:pt>
                <c:pt idx="8912">
                  <c:v>17824</c:v>
                </c:pt>
                <c:pt idx="8913">
                  <c:v>17826</c:v>
                </c:pt>
                <c:pt idx="8914">
                  <c:v>17828</c:v>
                </c:pt>
                <c:pt idx="8915">
                  <c:v>17830</c:v>
                </c:pt>
                <c:pt idx="8916">
                  <c:v>17832</c:v>
                </c:pt>
                <c:pt idx="8917">
                  <c:v>17834</c:v>
                </c:pt>
                <c:pt idx="8918">
                  <c:v>17836</c:v>
                </c:pt>
                <c:pt idx="8919">
                  <c:v>17838</c:v>
                </c:pt>
                <c:pt idx="8920">
                  <c:v>17840</c:v>
                </c:pt>
                <c:pt idx="8921">
                  <c:v>17842</c:v>
                </c:pt>
                <c:pt idx="8922">
                  <c:v>17844</c:v>
                </c:pt>
                <c:pt idx="8923">
                  <c:v>17846</c:v>
                </c:pt>
                <c:pt idx="8924">
                  <c:v>17848</c:v>
                </c:pt>
                <c:pt idx="8925">
                  <c:v>17850</c:v>
                </c:pt>
                <c:pt idx="8926">
                  <c:v>17852</c:v>
                </c:pt>
                <c:pt idx="8927">
                  <c:v>17854</c:v>
                </c:pt>
                <c:pt idx="8928">
                  <c:v>17856</c:v>
                </c:pt>
                <c:pt idx="8929">
                  <c:v>17858</c:v>
                </c:pt>
                <c:pt idx="8930">
                  <c:v>17860</c:v>
                </c:pt>
                <c:pt idx="8931">
                  <c:v>17862</c:v>
                </c:pt>
                <c:pt idx="8932">
                  <c:v>17864</c:v>
                </c:pt>
                <c:pt idx="8933">
                  <c:v>17866</c:v>
                </c:pt>
                <c:pt idx="8934">
                  <c:v>17868</c:v>
                </c:pt>
                <c:pt idx="8935">
                  <c:v>17870</c:v>
                </c:pt>
                <c:pt idx="8936">
                  <c:v>17872</c:v>
                </c:pt>
                <c:pt idx="8937">
                  <c:v>17874</c:v>
                </c:pt>
                <c:pt idx="8938">
                  <c:v>17876</c:v>
                </c:pt>
                <c:pt idx="8939">
                  <c:v>17878</c:v>
                </c:pt>
                <c:pt idx="8940">
                  <c:v>17880</c:v>
                </c:pt>
                <c:pt idx="8941">
                  <c:v>17882</c:v>
                </c:pt>
                <c:pt idx="8942">
                  <c:v>17884</c:v>
                </c:pt>
                <c:pt idx="8943">
                  <c:v>17886</c:v>
                </c:pt>
                <c:pt idx="8944">
                  <c:v>17888</c:v>
                </c:pt>
                <c:pt idx="8945">
                  <c:v>17890</c:v>
                </c:pt>
                <c:pt idx="8946">
                  <c:v>17892</c:v>
                </c:pt>
                <c:pt idx="8947">
                  <c:v>17894</c:v>
                </c:pt>
                <c:pt idx="8948">
                  <c:v>17896</c:v>
                </c:pt>
                <c:pt idx="8949">
                  <c:v>17898</c:v>
                </c:pt>
                <c:pt idx="8950">
                  <c:v>17900</c:v>
                </c:pt>
                <c:pt idx="8951">
                  <c:v>17902</c:v>
                </c:pt>
                <c:pt idx="8952">
                  <c:v>17904</c:v>
                </c:pt>
                <c:pt idx="8953">
                  <c:v>17906</c:v>
                </c:pt>
                <c:pt idx="8954">
                  <c:v>17908</c:v>
                </c:pt>
                <c:pt idx="8955">
                  <c:v>17910</c:v>
                </c:pt>
                <c:pt idx="8956">
                  <c:v>17912</c:v>
                </c:pt>
                <c:pt idx="8957">
                  <c:v>17914</c:v>
                </c:pt>
                <c:pt idx="8958">
                  <c:v>17916</c:v>
                </c:pt>
                <c:pt idx="8959">
                  <c:v>17918</c:v>
                </c:pt>
                <c:pt idx="8960">
                  <c:v>17920</c:v>
                </c:pt>
                <c:pt idx="8961">
                  <c:v>17922</c:v>
                </c:pt>
                <c:pt idx="8962">
                  <c:v>17924</c:v>
                </c:pt>
                <c:pt idx="8963">
                  <c:v>17926</c:v>
                </c:pt>
                <c:pt idx="8964">
                  <c:v>17928</c:v>
                </c:pt>
                <c:pt idx="8965">
                  <c:v>17930</c:v>
                </c:pt>
                <c:pt idx="8966">
                  <c:v>17932</c:v>
                </c:pt>
                <c:pt idx="8967">
                  <c:v>17934</c:v>
                </c:pt>
                <c:pt idx="8968">
                  <c:v>17936</c:v>
                </c:pt>
                <c:pt idx="8969">
                  <c:v>17938</c:v>
                </c:pt>
                <c:pt idx="8970">
                  <c:v>17940</c:v>
                </c:pt>
                <c:pt idx="8971">
                  <c:v>17942</c:v>
                </c:pt>
                <c:pt idx="8972">
                  <c:v>17944</c:v>
                </c:pt>
                <c:pt idx="8973">
                  <c:v>17946</c:v>
                </c:pt>
                <c:pt idx="8974">
                  <c:v>17948</c:v>
                </c:pt>
                <c:pt idx="8975">
                  <c:v>17950</c:v>
                </c:pt>
                <c:pt idx="8976">
                  <c:v>17952</c:v>
                </c:pt>
                <c:pt idx="8977">
                  <c:v>17954</c:v>
                </c:pt>
                <c:pt idx="8978">
                  <c:v>17956</c:v>
                </c:pt>
                <c:pt idx="8979">
                  <c:v>17958</c:v>
                </c:pt>
                <c:pt idx="8980">
                  <c:v>17960</c:v>
                </c:pt>
                <c:pt idx="8981">
                  <c:v>17962</c:v>
                </c:pt>
                <c:pt idx="8982">
                  <c:v>17964</c:v>
                </c:pt>
                <c:pt idx="8983">
                  <c:v>17966</c:v>
                </c:pt>
                <c:pt idx="8984">
                  <c:v>17968</c:v>
                </c:pt>
                <c:pt idx="8985">
                  <c:v>17970</c:v>
                </c:pt>
                <c:pt idx="8986">
                  <c:v>17972</c:v>
                </c:pt>
                <c:pt idx="8987">
                  <c:v>17974</c:v>
                </c:pt>
                <c:pt idx="8988">
                  <c:v>17976</c:v>
                </c:pt>
                <c:pt idx="8989">
                  <c:v>17978</c:v>
                </c:pt>
                <c:pt idx="8990">
                  <c:v>17980</c:v>
                </c:pt>
                <c:pt idx="8991">
                  <c:v>17982</c:v>
                </c:pt>
                <c:pt idx="8992">
                  <c:v>17984</c:v>
                </c:pt>
                <c:pt idx="8993">
                  <c:v>17986</c:v>
                </c:pt>
                <c:pt idx="8994">
                  <c:v>17988</c:v>
                </c:pt>
                <c:pt idx="8995">
                  <c:v>17990</c:v>
                </c:pt>
                <c:pt idx="8996">
                  <c:v>17992</c:v>
                </c:pt>
                <c:pt idx="8997">
                  <c:v>17994</c:v>
                </c:pt>
                <c:pt idx="8998">
                  <c:v>17996</c:v>
                </c:pt>
                <c:pt idx="8999">
                  <c:v>17998</c:v>
                </c:pt>
                <c:pt idx="9000">
                  <c:v>18000</c:v>
                </c:pt>
                <c:pt idx="9001">
                  <c:v>18002</c:v>
                </c:pt>
                <c:pt idx="9002">
                  <c:v>18004</c:v>
                </c:pt>
                <c:pt idx="9003">
                  <c:v>18006</c:v>
                </c:pt>
                <c:pt idx="9004">
                  <c:v>18008</c:v>
                </c:pt>
                <c:pt idx="9005">
                  <c:v>18010</c:v>
                </c:pt>
                <c:pt idx="9006">
                  <c:v>18012</c:v>
                </c:pt>
                <c:pt idx="9007">
                  <c:v>18014</c:v>
                </c:pt>
                <c:pt idx="9008">
                  <c:v>18016</c:v>
                </c:pt>
                <c:pt idx="9009">
                  <c:v>18018</c:v>
                </c:pt>
                <c:pt idx="9010">
                  <c:v>18020</c:v>
                </c:pt>
                <c:pt idx="9011">
                  <c:v>18022</c:v>
                </c:pt>
                <c:pt idx="9012">
                  <c:v>18024</c:v>
                </c:pt>
                <c:pt idx="9013">
                  <c:v>18026</c:v>
                </c:pt>
                <c:pt idx="9014">
                  <c:v>18028</c:v>
                </c:pt>
                <c:pt idx="9015">
                  <c:v>18030</c:v>
                </c:pt>
                <c:pt idx="9016">
                  <c:v>18032</c:v>
                </c:pt>
                <c:pt idx="9017">
                  <c:v>18034</c:v>
                </c:pt>
                <c:pt idx="9018">
                  <c:v>18036</c:v>
                </c:pt>
                <c:pt idx="9019">
                  <c:v>18038</c:v>
                </c:pt>
                <c:pt idx="9020">
                  <c:v>18040</c:v>
                </c:pt>
                <c:pt idx="9021">
                  <c:v>18042</c:v>
                </c:pt>
                <c:pt idx="9022">
                  <c:v>18044</c:v>
                </c:pt>
                <c:pt idx="9023">
                  <c:v>18046</c:v>
                </c:pt>
                <c:pt idx="9024">
                  <c:v>18048</c:v>
                </c:pt>
                <c:pt idx="9025">
                  <c:v>18050</c:v>
                </c:pt>
                <c:pt idx="9026">
                  <c:v>18052</c:v>
                </c:pt>
                <c:pt idx="9027">
                  <c:v>18054</c:v>
                </c:pt>
                <c:pt idx="9028">
                  <c:v>18056</c:v>
                </c:pt>
                <c:pt idx="9029">
                  <c:v>18058</c:v>
                </c:pt>
                <c:pt idx="9030">
                  <c:v>18060</c:v>
                </c:pt>
                <c:pt idx="9031">
                  <c:v>18062</c:v>
                </c:pt>
                <c:pt idx="9032">
                  <c:v>18064</c:v>
                </c:pt>
                <c:pt idx="9033">
                  <c:v>18066</c:v>
                </c:pt>
                <c:pt idx="9034">
                  <c:v>18068</c:v>
                </c:pt>
                <c:pt idx="9035">
                  <c:v>18070</c:v>
                </c:pt>
                <c:pt idx="9036">
                  <c:v>18072</c:v>
                </c:pt>
                <c:pt idx="9037">
                  <c:v>18074</c:v>
                </c:pt>
                <c:pt idx="9038">
                  <c:v>18076</c:v>
                </c:pt>
                <c:pt idx="9039">
                  <c:v>18078</c:v>
                </c:pt>
                <c:pt idx="9040">
                  <c:v>18080</c:v>
                </c:pt>
                <c:pt idx="9041">
                  <c:v>18082</c:v>
                </c:pt>
                <c:pt idx="9042">
                  <c:v>18084</c:v>
                </c:pt>
                <c:pt idx="9043">
                  <c:v>18086</c:v>
                </c:pt>
                <c:pt idx="9044">
                  <c:v>18088</c:v>
                </c:pt>
                <c:pt idx="9045">
                  <c:v>18090</c:v>
                </c:pt>
                <c:pt idx="9046">
                  <c:v>18092</c:v>
                </c:pt>
                <c:pt idx="9047">
                  <c:v>18094</c:v>
                </c:pt>
                <c:pt idx="9048">
                  <c:v>18096</c:v>
                </c:pt>
                <c:pt idx="9049">
                  <c:v>18098</c:v>
                </c:pt>
                <c:pt idx="9050">
                  <c:v>18100</c:v>
                </c:pt>
                <c:pt idx="9051">
                  <c:v>18102</c:v>
                </c:pt>
                <c:pt idx="9052">
                  <c:v>18104</c:v>
                </c:pt>
                <c:pt idx="9053">
                  <c:v>18106</c:v>
                </c:pt>
                <c:pt idx="9054">
                  <c:v>18108</c:v>
                </c:pt>
                <c:pt idx="9055">
                  <c:v>18110</c:v>
                </c:pt>
                <c:pt idx="9056">
                  <c:v>18112</c:v>
                </c:pt>
                <c:pt idx="9057">
                  <c:v>18114</c:v>
                </c:pt>
                <c:pt idx="9058">
                  <c:v>18116</c:v>
                </c:pt>
                <c:pt idx="9059">
                  <c:v>18118</c:v>
                </c:pt>
                <c:pt idx="9060">
                  <c:v>18120</c:v>
                </c:pt>
                <c:pt idx="9061">
                  <c:v>18122</c:v>
                </c:pt>
                <c:pt idx="9062">
                  <c:v>18124</c:v>
                </c:pt>
                <c:pt idx="9063">
                  <c:v>18126</c:v>
                </c:pt>
                <c:pt idx="9064">
                  <c:v>18128</c:v>
                </c:pt>
                <c:pt idx="9065">
                  <c:v>18130</c:v>
                </c:pt>
                <c:pt idx="9066">
                  <c:v>18132</c:v>
                </c:pt>
                <c:pt idx="9067">
                  <c:v>18134</c:v>
                </c:pt>
                <c:pt idx="9068">
                  <c:v>18136</c:v>
                </c:pt>
                <c:pt idx="9069">
                  <c:v>18138</c:v>
                </c:pt>
                <c:pt idx="9070">
                  <c:v>18140</c:v>
                </c:pt>
                <c:pt idx="9071">
                  <c:v>18142</c:v>
                </c:pt>
                <c:pt idx="9072">
                  <c:v>18144</c:v>
                </c:pt>
                <c:pt idx="9073">
                  <c:v>18146</c:v>
                </c:pt>
                <c:pt idx="9074">
                  <c:v>18148</c:v>
                </c:pt>
                <c:pt idx="9075">
                  <c:v>18150</c:v>
                </c:pt>
                <c:pt idx="9076">
                  <c:v>18152</c:v>
                </c:pt>
                <c:pt idx="9077">
                  <c:v>18154</c:v>
                </c:pt>
                <c:pt idx="9078">
                  <c:v>18156</c:v>
                </c:pt>
                <c:pt idx="9079">
                  <c:v>18158</c:v>
                </c:pt>
                <c:pt idx="9080">
                  <c:v>18160</c:v>
                </c:pt>
                <c:pt idx="9081">
                  <c:v>18162</c:v>
                </c:pt>
                <c:pt idx="9082">
                  <c:v>18164</c:v>
                </c:pt>
                <c:pt idx="9083">
                  <c:v>18166</c:v>
                </c:pt>
                <c:pt idx="9084">
                  <c:v>18168</c:v>
                </c:pt>
                <c:pt idx="9085">
                  <c:v>18170</c:v>
                </c:pt>
                <c:pt idx="9086">
                  <c:v>18172</c:v>
                </c:pt>
                <c:pt idx="9087">
                  <c:v>18174</c:v>
                </c:pt>
                <c:pt idx="9088">
                  <c:v>18176</c:v>
                </c:pt>
                <c:pt idx="9089">
                  <c:v>18178</c:v>
                </c:pt>
                <c:pt idx="9090">
                  <c:v>18180</c:v>
                </c:pt>
                <c:pt idx="9091">
                  <c:v>18182</c:v>
                </c:pt>
                <c:pt idx="9092">
                  <c:v>18184</c:v>
                </c:pt>
                <c:pt idx="9093">
                  <c:v>18186</c:v>
                </c:pt>
                <c:pt idx="9094">
                  <c:v>18188</c:v>
                </c:pt>
                <c:pt idx="9095">
                  <c:v>18190</c:v>
                </c:pt>
                <c:pt idx="9096">
                  <c:v>18192</c:v>
                </c:pt>
                <c:pt idx="9097">
                  <c:v>18194</c:v>
                </c:pt>
                <c:pt idx="9098">
                  <c:v>18196</c:v>
                </c:pt>
                <c:pt idx="9099">
                  <c:v>18198</c:v>
                </c:pt>
                <c:pt idx="9100">
                  <c:v>18200</c:v>
                </c:pt>
                <c:pt idx="9101">
                  <c:v>18202</c:v>
                </c:pt>
                <c:pt idx="9102">
                  <c:v>18204</c:v>
                </c:pt>
                <c:pt idx="9103">
                  <c:v>18206</c:v>
                </c:pt>
                <c:pt idx="9104">
                  <c:v>18208</c:v>
                </c:pt>
                <c:pt idx="9105">
                  <c:v>18210</c:v>
                </c:pt>
                <c:pt idx="9106">
                  <c:v>18212</c:v>
                </c:pt>
                <c:pt idx="9107">
                  <c:v>18214</c:v>
                </c:pt>
                <c:pt idx="9108">
                  <c:v>18216</c:v>
                </c:pt>
                <c:pt idx="9109">
                  <c:v>18218</c:v>
                </c:pt>
                <c:pt idx="9110">
                  <c:v>18220</c:v>
                </c:pt>
                <c:pt idx="9111">
                  <c:v>18222</c:v>
                </c:pt>
                <c:pt idx="9112">
                  <c:v>18224</c:v>
                </c:pt>
                <c:pt idx="9113">
                  <c:v>18226</c:v>
                </c:pt>
                <c:pt idx="9114">
                  <c:v>18228</c:v>
                </c:pt>
                <c:pt idx="9115">
                  <c:v>18230</c:v>
                </c:pt>
                <c:pt idx="9116">
                  <c:v>18232</c:v>
                </c:pt>
                <c:pt idx="9117">
                  <c:v>18234</c:v>
                </c:pt>
                <c:pt idx="9118">
                  <c:v>18236</c:v>
                </c:pt>
                <c:pt idx="9119">
                  <c:v>18238</c:v>
                </c:pt>
                <c:pt idx="9120">
                  <c:v>18240</c:v>
                </c:pt>
                <c:pt idx="9121">
                  <c:v>18242</c:v>
                </c:pt>
                <c:pt idx="9122">
                  <c:v>18244</c:v>
                </c:pt>
                <c:pt idx="9123">
                  <c:v>18246</c:v>
                </c:pt>
                <c:pt idx="9124">
                  <c:v>18248</c:v>
                </c:pt>
                <c:pt idx="9125">
                  <c:v>18250</c:v>
                </c:pt>
                <c:pt idx="9126">
                  <c:v>18252</c:v>
                </c:pt>
                <c:pt idx="9127">
                  <c:v>18254</c:v>
                </c:pt>
                <c:pt idx="9128">
                  <c:v>18256</c:v>
                </c:pt>
                <c:pt idx="9129">
                  <c:v>18258</c:v>
                </c:pt>
                <c:pt idx="9130">
                  <c:v>18260</c:v>
                </c:pt>
                <c:pt idx="9131">
                  <c:v>18262</c:v>
                </c:pt>
                <c:pt idx="9132">
                  <c:v>18264</c:v>
                </c:pt>
                <c:pt idx="9133">
                  <c:v>18266</c:v>
                </c:pt>
                <c:pt idx="9134">
                  <c:v>18268</c:v>
                </c:pt>
                <c:pt idx="9135">
                  <c:v>18270</c:v>
                </c:pt>
                <c:pt idx="9136">
                  <c:v>18272</c:v>
                </c:pt>
                <c:pt idx="9137">
                  <c:v>18274</c:v>
                </c:pt>
                <c:pt idx="9138">
                  <c:v>18276</c:v>
                </c:pt>
                <c:pt idx="9139">
                  <c:v>18278</c:v>
                </c:pt>
                <c:pt idx="9140">
                  <c:v>18280</c:v>
                </c:pt>
                <c:pt idx="9141">
                  <c:v>18282</c:v>
                </c:pt>
                <c:pt idx="9142">
                  <c:v>18284</c:v>
                </c:pt>
                <c:pt idx="9143">
                  <c:v>18286</c:v>
                </c:pt>
                <c:pt idx="9144">
                  <c:v>18288</c:v>
                </c:pt>
                <c:pt idx="9145">
                  <c:v>18290</c:v>
                </c:pt>
                <c:pt idx="9146">
                  <c:v>18292</c:v>
                </c:pt>
                <c:pt idx="9147">
                  <c:v>18294</c:v>
                </c:pt>
                <c:pt idx="9148">
                  <c:v>18296</c:v>
                </c:pt>
                <c:pt idx="9149">
                  <c:v>18298</c:v>
                </c:pt>
                <c:pt idx="9150">
                  <c:v>18300</c:v>
                </c:pt>
                <c:pt idx="9151">
                  <c:v>18302</c:v>
                </c:pt>
                <c:pt idx="9152">
                  <c:v>18304</c:v>
                </c:pt>
                <c:pt idx="9153">
                  <c:v>18306</c:v>
                </c:pt>
                <c:pt idx="9154">
                  <c:v>18308</c:v>
                </c:pt>
                <c:pt idx="9155">
                  <c:v>18310</c:v>
                </c:pt>
                <c:pt idx="9156">
                  <c:v>18312</c:v>
                </c:pt>
                <c:pt idx="9157">
                  <c:v>18314</c:v>
                </c:pt>
                <c:pt idx="9158">
                  <c:v>18316</c:v>
                </c:pt>
                <c:pt idx="9159">
                  <c:v>18318</c:v>
                </c:pt>
                <c:pt idx="9160">
                  <c:v>18320</c:v>
                </c:pt>
                <c:pt idx="9161">
                  <c:v>18322</c:v>
                </c:pt>
                <c:pt idx="9162">
                  <c:v>18324</c:v>
                </c:pt>
                <c:pt idx="9163">
                  <c:v>18326</c:v>
                </c:pt>
                <c:pt idx="9164">
                  <c:v>18328</c:v>
                </c:pt>
                <c:pt idx="9165">
                  <c:v>18330</c:v>
                </c:pt>
                <c:pt idx="9166">
                  <c:v>18332</c:v>
                </c:pt>
                <c:pt idx="9167">
                  <c:v>18334</c:v>
                </c:pt>
                <c:pt idx="9168">
                  <c:v>18336</c:v>
                </c:pt>
                <c:pt idx="9169">
                  <c:v>18338</c:v>
                </c:pt>
                <c:pt idx="9170">
                  <c:v>18340</c:v>
                </c:pt>
                <c:pt idx="9171">
                  <c:v>18342</c:v>
                </c:pt>
                <c:pt idx="9172">
                  <c:v>18344</c:v>
                </c:pt>
                <c:pt idx="9173">
                  <c:v>18346</c:v>
                </c:pt>
                <c:pt idx="9174">
                  <c:v>18348</c:v>
                </c:pt>
                <c:pt idx="9175">
                  <c:v>18350</c:v>
                </c:pt>
                <c:pt idx="9176">
                  <c:v>18352</c:v>
                </c:pt>
                <c:pt idx="9177">
                  <c:v>18354</c:v>
                </c:pt>
                <c:pt idx="9178">
                  <c:v>18356</c:v>
                </c:pt>
                <c:pt idx="9179">
                  <c:v>18358</c:v>
                </c:pt>
                <c:pt idx="9180">
                  <c:v>18360</c:v>
                </c:pt>
                <c:pt idx="9181">
                  <c:v>18362</c:v>
                </c:pt>
                <c:pt idx="9182">
                  <c:v>18364</c:v>
                </c:pt>
                <c:pt idx="9183">
                  <c:v>18366</c:v>
                </c:pt>
                <c:pt idx="9184">
                  <c:v>18368</c:v>
                </c:pt>
                <c:pt idx="9185">
                  <c:v>18370</c:v>
                </c:pt>
                <c:pt idx="9186">
                  <c:v>18372</c:v>
                </c:pt>
                <c:pt idx="9187">
                  <c:v>18374</c:v>
                </c:pt>
                <c:pt idx="9188">
                  <c:v>18376</c:v>
                </c:pt>
                <c:pt idx="9189">
                  <c:v>18378</c:v>
                </c:pt>
                <c:pt idx="9190">
                  <c:v>18380</c:v>
                </c:pt>
                <c:pt idx="9191">
                  <c:v>18382</c:v>
                </c:pt>
                <c:pt idx="9192">
                  <c:v>18384</c:v>
                </c:pt>
                <c:pt idx="9193">
                  <c:v>18386</c:v>
                </c:pt>
                <c:pt idx="9194">
                  <c:v>18388</c:v>
                </c:pt>
                <c:pt idx="9195">
                  <c:v>18390</c:v>
                </c:pt>
                <c:pt idx="9196">
                  <c:v>18392</c:v>
                </c:pt>
                <c:pt idx="9197">
                  <c:v>18394</c:v>
                </c:pt>
                <c:pt idx="9198">
                  <c:v>18396</c:v>
                </c:pt>
                <c:pt idx="9199">
                  <c:v>18398</c:v>
                </c:pt>
                <c:pt idx="9200">
                  <c:v>18400</c:v>
                </c:pt>
                <c:pt idx="9201">
                  <c:v>18402</c:v>
                </c:pt>
                <c:pt idx="9202">
                  <c:v>18404</c:v>
                </c:pt>
                <c:pt idx="9203">
                  <c:v>18406</c:v>
                </c:pt>
                <c:pt idx="9204">
                  <c:v>18408</c:v>
                </c:pt>
                <c:pt idx="9205">
                  <c:v>18410</c:v>
                </c:pt>
                <c:pt idx="9206">
                  <c:v>18412</c:v>
                </c:pt>
                <c:pt idx="9207">
                  <c:v>18414</c:v>
                </c:pt>
                <c:pt idx="9208">
                  <c:v>18416</c:v>
                </c:pt>
                <c:pt idx="9209">
                  <c:v>18418</c:v>
                </c:pt>
                <c:pt idx="9210">
                  <c:v>18420</c:v>
                </c:pt>
                <c:pt idx="9211">
                  <c:v>18422</c:v>
                </c:pt>
                <c:pt idx="9212">
                  <c:v>18424</c:v>
                </c:pt>
                <c:pt idx="9213">
                  <c:v>18426</c:v>
                </c:pt>
                <c:pt idx="9214">
                  <c:v>18428</c:v>
                </c:pt>
                <c:pt idx="9215">
                  <c:v>18430</c:v>
                </c:pt>
                <c:pt idx="9216">
                  <c:v>18432</c:v>
                </c:pt>
                <c:pt idx="9217">
                  <c:v>18434</c:v>
                </c:pt>
                <c:pt idx="9218">
                  <c:v>18436</c:v>
                </c:pt>
                <c:pt idx="9219">
                  <c:v>18438</c:v>
                </c:pt>
                <c:pt idx="9220">
                  <c:v>18440</c:v>
                </c:pt>
                <c:pt idx="9221">
                  <c:v>18442</c:v>
                </c:pt>
                <c:pt idx="9222">
                  <c:v>18444</c:v>
                </c:pt>
                <c:pt idx="9223">
                  <c:v>18446</c:v>
                </c:pt>
                <c:pt idx="9224">
                  <c:v>18448</c:v>
                </c:pt>
                <c:pt idx="9225">
                  <c:v>18450</c:v>
                </c:pt>
                <c:pt idx="9226">
                  <c:v>18452</c:v>
                </c:pt>
                <c:pt idx="9227">
                  <c:v>18454</c:v>
                </c:pt>
                <c:pt idx="9228">
                  <c:v>18456</c:v>
                </c:pt>
                <c:pt idx="9229">
                  <c:v>18458</c:v>
                </c:pt>
                <c:pt idx="9230">
                  <c:v>18460</c:v>
                </c:pt>
                <c:pt idx="9231">
                  <c:v>18462</c:v>
                </c:pt>
                <c:pt idx="9232">
                  <c:v>18464</c:v>
                </c:pt>
                <c:pt idx="9233">
                  <c:v>18466</c:v>
                </c:pt>
                <c:pt idx="9234">
                  <c:v>18468</c:v>
                </c:pt>
                <c:pt idx="9235">
                  <c:v>18470</c:v>
                </c:pt>
                <c:pt idx="9236">
                  <c:v>18472</c:v>
                </c:pt>
                <c:pt idx="9237">
                  <c:v>18474</c:v>
                </c:pt>
                <c:pt idx="9238">
                  <c:v>18476</c:v>
                </c:pt>
                <c:pt idx="9239">
                  <c:v>18478</c:v>
                </c:pt>
                <c:pt idx="9240">
                  <c:v>18480</c:v>
                </c:pt>
                <c:pt idx="9241">
                  <c:v>18482</c:v>
                </c:pt>
                <c:pt idx="9242">
                  <c:v>18484</c:v>
                </c:pt>
                <c:pt idx="9243">
                  <c:v>18486</c:v>
                </c:pt>
                <c:pt idx="9244">
                  <c:v>18488</c:v>
                </c:pt>
                <c:pt idx="9245">
                  <c:v>18490</c:v>
                </c:pt>
                <c:pt idx="9246">
                  <c:v>18492</c:v>
                </c:pt>
                <c:pt idx="9247">
                  <c:v>18494</c:v>
                </c:pt>
                <c:pt idx="9248">
                  <c:v>18496</c:v>
                </c:pt>
                <c:pt idx="9249">
                  <c:v>18498</c:v>
                </c:pt>
                <c:pt idx="9250">
                  <c:v>18500</c:v>
                </c:pt>
                <c:pt idx="9251">
                  <c:v>18502</c:v>
                </c:pt>
                <c:pt idx="9252">
                  <c:v>18504</c:v>
                </c:pt>
                <c:pt idx="9253">
                  <c:v>18506</c:v>
                </c:pt>
                <c:pt idx="9254">
                  <c:v>18508</c:v>
                </c:pt>
                <c:pt idx="9255">
                  <c:v>18510</c:v>
                </c:pt>
                <c:pt idx="9256">
                  <c:v>18512</c:v>
                </c:pt>
                <c:pt idx="9257">
                  <c:v>18514</c:v>
                </c:pt>
                <c:pt idx="9258">
                  <c:v>18516</c:v>
                </c:pt>
                <c:pt idx="9259">
                  <c:v>18518</c:v>
                </c:pt>
                <c:pt idx="9260">
                  <c:v>18520</c:v>
                </c:pt>
                <c:pt idx="9261">
                  <c:v>18522</c:v>
                </c:pt>
                <c:pt idx="9262">
                  <c:v>18524</c:v>
                </c:pt>
                <c:pt idx="9263">
                  <c:v>18526</c:v>
                </c:pt>
                <c:pt idx="9264">
                  <c:v>18528</c:v>
                </c:pt>
                <c:pt idx="9265">
                  <c:v>18530</c:v>
                </c:pt>
                <c:pt idx="9266">
                  <c:v>18532</c:v>
                </c:pt>
                <c:pt idx="9267">
                  <c:v>18534</c:v>
                </c:pt>
                <c:pt idx="9268">
                  <c:v>18536</c:v>
                </c:pt>
                <c:pt idx="9269">
                  <c:v>18538</c:v>
                </c:pt>
                <c:pt idx="9270">
                  <c:v>18540</c:v>
                </c:pt>
                <c:pt idx="9271">
                  <c:v>18542</c:v>
                </c:pt>
                <c:pt idx="9272">
                  <c:v>18544</c:v>
                </c:pt>
                <c:pt idx="9273">
                  <c:v>18546</c:v>
                </c:pt>
                <c:pt idx="9274">
                  <c:v>18548</c:v>
                </c:pt>
                <c:pt idx="9275">
                  <c:v>18550</c:v>
                </c:pt>
                <c:pt idx="9276">
                  <c:v>18552</c:v>
                </c:pt>
                <c:pt idx="9277">
                  <c:v>18554</c:v>
                </c:pt>
                <c:pt idx="9278">
                  <c:v>18556</c:v>
                </c:pt>
                <c:pt idx="9279">
                  <c:v>18558</c:v>
                </c:pt>
                <c:pt idx="9280">
                  <c:v>18560</c:v>
                </c:pt>
                <c:pt idx="9281">
                  <c:v>18562</c:v>
                </c:pt>
                <c:pt idx="9282">
                  <c:v>18564</c:v>
                </c:pt>
                <c:pt idx="9283">
                  <c:v>18566</c:v>
                </c:pt>
                <c:pt idx="9284">
                  <c:v>18568</c:v>
                </c:pt>
                <c:pt idx="9285">
                  <c:v>18570</c:v>
                </c:pt>
                <c:pt idx="9286">
                  <c:v>18572</c:v>
                </c:pt>
                <c:pt idx="9287">
                  <c:v>18574</c:v>
                </c:pt>
                <c:pt idx="9288">
                  <c:v>18576</c:v>
                </c:pt>
                <c:pt idx="9289">
                  <c:v>18578</c:v>
                </c:pt>
                <c:pt idx="9290">
                  <c:v>18580</c:v>
                </c:pt>
                <c:pt idx="9291">
                  <c:v>18582</c:v>
                </c:pt>
                <c:pt idx="9292">
                  <c:v>18584</c:v>
                </c:pt>
                <c:pt idx="9293">
                  <c:v>18586</c:v>
                </c:pt>
                <c:pt idx="9294">
                  <c:v>18588</c:v>
                </c:pt>
                <c:pt idx="9295">
                  <c:v>18590</c:v>
                </c:pt>
                <c:pt idx="9296">
                  <c:v>18592</c:v>
                </c:pt>
                <c:pt idx="9297">
                  <c:v>18594</c:v>
                </c:pt>
                <c:pt idx="9298">
                  <c:v>18596</c:v>
                </c:pt>
                <c:pt idx="9299">
                  <c:v>18598</c:v>
                </c:pt>
                <c:pt idx="9300">
                  <c:v>18600</c:v>
                </c:pt>
                <c:pt idx="9301">
                  <c:v>18602</c:v>
                </c:pt>
                <c:pt idx="9302">
                  <c:v>18604</c:v>
                </c:pt>
                <c:pt idx="9303">
                  <c:v>18606</c:v>
                </c:pt>
                <c:pt idx="9304">
                  <c:v>18608</c:v>
                </c:pt>
                <c:pt idx="9305">
                  <c:v>18610</c:v>
                </c:pt>
                <c:pt idx="9306">
                  <c:v>18612</c:v>
                </c:pt>
                <c:pt idx="9307">
                  <c:v>18614</c:v>
                </c:pt>
                <c:pt idx="9308">
                  <c:v>18616</c:v>
                </c:pt>
                <c:pt idx="9309">
                  <c:v>18618</c:v>
                </c:pt>
                <c:pt idx="9310">
                  <c:v>18620</c:v>
                </c:pt>
                <c:pt idx="9311">
                  <c:v>18622</c:v>
                </c:pt>
                <c:pt idx="9312">
                  <c:v>18624</c:v>
                </c:pt>
                <c:pt idx="9313">
                  <c:v>18626</c:v>
                </c:pt>
                <c:pt idx="9314">
                  <c:v>18628</c:v>
                </c:pt>
                <c:pt idx="9315">
                  <c:v>18630</c:v>
                </c:pt>
                <c:pt idx="9316">
                  <c:v>18632</c:v>
                </c:pt>
                <c:pt idx="9317">
                  <c:v>18634</c:v>
                </c:pt>
                <c:pt idx="9318">
                  <c:v>18636</c:v>
                </c:pt>
                <c:pt idx="9319">
                  <c:v>18638</c:v>
                </c:pt>
                <c:pt idx="9320">
                  <c:v>18640</c:v>
                </c:pt>
                <c:pt idx="9321">
                  <c:v>18642</c:v>
                </c:pt>
                <c:pt idx="9322">
                  <c:v>18644</c:v>
                </c:pt>
                <c:pt idx="9323">
                  <c:v>18646</c:v>
                </c:pt>
                <c:pt idx="9324">
                  <c:v>18648</c:v>
                </c:pt>
                <c:pt idx="9325">
                  <c:v>18650</c:v>
                </c:pt>
                <c:pt idx="9326">
                  <c:v>18652</c:v>
                </c:pt>
                <c:pt idx="9327">
                  <c:v>18654</c:v>
                </c:pt>
                <c:pt idx="9328">
                  <c:v>18656</c:v>
                </c:pt>
                <c:pt idx="9329">
                  <c:v>18658</c:v>
                </c:pt>
                <c:pt idx="9330">
                  <c:v>18660</c:v>
                </c:pt>
                <c:pt idx="9331">
                  <c:v>18662</c:v>
                </c:pt>
                <c:pt idx="9332">
                  <c:v>18664</c:v>
                </c:pt>
                <c:pt idx="9333">
                  <c:v>18666</c:v>
                </c:pt>
                <c:pt idx="9334">
                  <c:v>18668</c:v>
                </c:pt>
                <c:pt idx="9335">
                  <c:v>18670</c:v>
                </c:pt>
                <c:pt idx="9336">
                  <c:v>18672</c:v>
                </c:pt>
                <c:pt idx="9337">
                  <c:v>18674</c:v>
                </c:pt>
                <c:pt idx="9338">
                  <c:v>18676</c:v>
                </c:pt>
                <c:pt idx="9339">
                  <c:v>18678</c:v>
                </c:pt>
                <c:pt idx="9340">
                  <c:v>18680</c:v>
                </c:pt>
                <c:pt idx="9341">
                  <c:v>18682</c:v>
                </c:pt>
                <c:pt idx="9342">
                  <c:v>18684</c:v>
                </c:pt>
                <c:pt idx="9343">
                  <c:v>18686</c:v>
                </c:pt>
                <c:pt idx="9344">
                  <c:v>18688</c:v>
                </c:pt>
                <c:pt idx="9345">
                  <c:v>18690</c:v>
                </c:pt>
                <c:pt idx="9346">
                  <c:v>18692</c:v>
                </c:pt>
                <c:pt idx="9347">
                  <c:v>18694</c:v>
                </c:pt>
                <c:pt idx="9348">
                  <c:v>18696</c:v>
                </c:pt>
                <c:pt idx="9349">
                  <c:v>18698</c:v>
                </c:pt>
                <c:pt idx="9350">
                  <c:v>18700</c:v>
                </c:pt>
                <c:pt idx="9351">
                  <c:v>18702</c:v>
                </c:pt>
                <c:pt idx="9352">
                  <c:v>18704</c:v>
                </c:pt>
                <c:pt idx="9353">
                  <c:v>18706</c:v>
                </c:pt>
                <c:pt idx="9354">
                  <c:v>18708</c:v>
                </c:pt>
                <c:pt idx="9355">
                  <c:v>18710</c:v>
                </c:pt>
                <c:pt idx="9356">
                  <c:v>18712</c:v>
                </c:pt>
                <c:pt idx="9357">
                  <c:v>18714</c:v>
                </c:pt>
                <c:pt idx="9358">
                  <c:v>18716</c:v>
                </c:pt>
                <c:pt idx="9359">
                  <c:v>18718</c:v>
                </c:pt>
                <c:pt idx="9360">
                  <c:v>18720</c:v>
                </c:pt>
                <c:pt idx="9361">
                  <c:v>18722</c:v>
                </c:pt>
                <c:pt idx="9362">
                  <c:v>18724</c:v>
                </c:pt>
                <c:pt idx="9363">
                  <c:v>18726</c:v>
                </c:pt>
                <c:pt idx="9364">
                  <c:v>18728</c:v>
                </c:pt>
                <c:pt idx="9365">
                  <c:v>18730</c:v>
                </c:pt>
                <c:pt idx="9366">
                  <c:v>18732</c:v>
                </c:pt>
                <c:pt idx="9367">
                  <c:v>18734</c:v>
                </c:pt>
                <c:pt idx="9368">
                  <c:v>18736</c:v>
                </c:pt>
                <c:pt idx="9369">
                  <c:v>18738</c:v>
                </c:pt>
                <c:pt idx="9370">
                  <c:v>18740</c:v>
                </c:pt>
                <c:pt idx="9371">
                  <c:v>18742</c:v>
                </c:pt>
                <c:pt idx="9372">
                  <c:v>18744</c:v>
                </c:pt>
                <c:pt idx="9373">
                  <c:v>18746</c:v>
                </c:pt>
                <c:pt idx="9374">
                  <c:v>18748</c:v>
                </c:pt>
                <c:pt idx="9375">
                  <c:v>18750</c:v>
                </c:pt>
                <c:pt idx="9376">
                  <c:v>18752</c:v>
                </c:pt>
                <c:pt idx="9377">
                  <c:v>18754</c:v>
                </c:pt>
                <c:pt idx="9378">
                  <c:v>18756</c:v>
                </c:pt>
                <c:pt idx="9379">
                  <c:v>18758</c:v>
                </c:pt>
                <c:pt idx="9380">
                  <c:v>18760</c:v>
                </c:pt>
                <c:pt idx="9381">
                  <c:v>18762</c:v>
                </c:pt>
                <c:pt idx="9382">
                  <c:v>18764</c:v>
                </c:pt>
                <c:pt idx="9383">
                  <c:v>18766</c:v>
                </c:pt>
                <c:pt idx="9384">
                  <c:v>18768</c:v>
                </c:pt>
                <c:pt idx="9385">
                  <c:v>18770</c:v>
                </c:pt>
                <c:pt idx="9386">
                  <c:v>18772</c:v>
                </c:pt>
                <c:pt idx="9387">
                  <c:v>18774</c:v>
                </c:pt>
                <c:pt idx="9388">
                  <c:v>18776</c:v>
                </c:pt>
                <c:pt idx="9389">
                  <c:v>18778</c:v>
                </c:pt>
                <c:pt idx="9390">
                  <c:v>18780</c:v>
                </c:pt>
                <c:pt idx="9391">
                  <c:v>18782</c:v>
                </c:pt>
                <c:pt idx="9392">
                  <c:v>18784</c:v>
                </c:pt>
                <c:pt idx="9393">
                  <c:v>18786</c:v>
                </c:pt>
                <c:pt idx="9394">
                  <c:v>18788</c:v>
                </c:pt>
                <c:pt idx="9395">
                  <c:v>18790</c:v>
                </c:pt>
                <c:pt idx="9396">
                  <c:v>18792</c:v>
                </c:pt>
                <c:pt idx="9397">
                  <c:v>18794</c:v>
                </c:pt>
                <c:pt idx="9398">
                  <c:v>18796</c:v>
                </c:pt>
                <c:pt idx="9399">
                  <c:v>18798</c:v>
                </c:pt>
                <c:pt idx="9400">
                  <c:v>18800</c:v>
                </c:pt>
                <c:pt idx="9401">
                  <c:v>18802</c:v>
                </c:pt>
                <c:pt idx="9402">
                  <c:v>18804</c:v>
                </c:pt>
                <c:pt idx="9403">
                  <c:v>18806</c:v>
                </c:pt>
                <c:pt idx="9404">
                  <c:v>18808</c:v>
                </c:pt>
                <c:pt idx="9405">
                  <c:v>18810</c:v>
                </c:pt>
                <c:pt idx="9406">
                  <c:v>18812</c:v>
                </c:pt>
                <c:pt idx="9407">
                  <c:v>18814</c:v>
                </c:pt>
                <c:pt idx="9408">
                  <c:v>18816</c:v>
                </c:pt>
                <c:pt idx="9409">
                  <c:v>18818</c:v>
                </c:pt>
                <c:pt idx="9410">
                  <c:v>18820</c:v>
                </c:pt>
                <c:pt idx="9411">
                  <c:v>18822</c:v>
                </c:pt>
                <c:pt idx="9412">
                  <c:v>18824</c:v>
                </c:pt>
                <c:pt idx="9413">
                  <c:v>18826</c:v>
                </c:pt>
                <c:pt idx="9414">
                  <c:v>18828</c:v>
                </c:pt>
                <c:pt idx="9415">
                  <c:v>18830</c:v>
                </c:pt>
                <c:pt idx="9416">
                  <c:v>18832</c:v>
                </c:pt>
                <c:pt idx="9417">
                  <c:v>18834</c:v>
                </c:pt>
                <c:pt idx="9418">
                  <c:v>18836</c:v>
                </c:pt>
                <c:pt idx="9419">
                  <c:v>18838</c:v>
                </c:pt>
                <c:pt idx="9420">
                  <c:v>18840</c:v>
                </c:pt>
                <c:pt idx="9421">
                  <c:v>18842</c:v>
                </c:pt>
                <c:pt idx="9422">
                  <c:v>18844</c:v>
                </c:pt>
                <c:pt idx="9423">
                  <c:v>18846</c:v>
                </c:pt>
                <c:pt idx="9424">
                  <c:v>18848</c:v>
                </c:pt>
                <c:pt idx="9425">
                  <c:v>18850</c:v>
                </c:pt>
                <c:pt idx="9426">
                  <c:v>18852</c:v>
                </c:pt>
                <c:pt idx="9427">
                  <c:v>18854</c:v>
                </c:pt>
                <c:pt idx="9428">
                  <c:v>18856</c:v>
                </c:pt>
                <c:pt idx="9429">
                  <c:v>18858</c:v>
                </c:pt>
                <c:pt idx="9430">
                  <c:v>18860</c:v>
                </c:pt>
                <c:pt idx="9431">
                  <c:v>18862</c:v>
                </c:pt>
                <c:pt idx="9432">
                  <c:v>18864</c:v>
                </c:pt>
                <c:pt idx="9433">
                  <c:v>18866</c:v>
                </c:pt>
                <c:pt idx="9434">
                  <c:v>18868</c:v>
                </c:pt>
                <c:pt idx="9435">
                  <c:v>18870</c:v>
                </c:pt>
                <c:pt idx="9436">
                  <c:v>18872</c:v>
                </c:pt>
                <c:pt idx="9437">
                  <c:v>18874</c:v>
                </c:pt>
                <c:pt idx="9438">
                  <c:v>18876</c:v>
                </c:pt>
                <c:pt idx="9439">
                  <c:v>18878</c:v>
                </c:pt>
                <c:pt idx="9440">
                  <c:v>18880</c:v>
                </c:pt>
                <c:pt idx="9441">
                  <c:v>18882</c:v>
                </c:pt>
                <c:pt idx="9442">
                  <c:v>18884</c:v>
                </c:pt>
                <c:pt idx="9443">
                  <c:v>18886</c:v>
                </c:pt>
                <c:pt idx="9444">
                  <c:v>18888</c:v>
                </c:pt>
                <c:pt idx="9445">
                  <c:v>18890</c:v>
                </c:pt>
                <c:pt idx="9446">
                  <c:v>18892</c:v>
                </c:pt>
                <c:pt idx="9447">
                  <c:v>18894</c:v>
                </c:pt>
                <c:pt idx="9448">
                  <c:v>18896</c:v>
                </c:pt>
                <c:pt idx="9449">
                  <c:v>18898</c:v>
                </c:pt>
                <c:pt idx="9450">
                  <c:v>18900</c:v>
                </c:pt>
                <c:pt idx="9451">
                  <c:v>18902</c:v>
                </c:pt>
                <c:pt idx="9452">
                  <c:v>18904</c:v>
                </c:pt>
                <c:pt idx="9453">
                  <c:v>18906</c:v>
                </c:pt>
                <c:pt idx="9454">
                  <c:v>18908</c:v>
                </c:pt>
                <c:pt idx="9455">
                  <c:v>18910</c:v>
                </c:pt>
                <c:pt idx="9456">
                  <c:v>18912</c:v>
                </c:pt>
                <c:pt idx="9457">
                  <c:v>18914</c:v>
                </c:pt>
                <c:pt idx="9458">
                  <c:v>18916</c:v>
                </c:pt>
                <c:pt idx="9459">
                  <c:v>18918</c:v>
                </c:pt>
                <c:pt idx="9460">
                  <c:v>18920</c:v>
                </c:pt>
                <c:pt idx="9461">
                  <c:v>18922</c:v>
                </c:pt>
                <c:pt idx="9462">
                  <c:v>18924</c:v>
                </c:pt>
                <c:pt idx="9463">
                  <c:v>18926</c:v>
                </c:pt>
                <c:pt idx="9464">
                  <c:v>18928</c:v>
                </c:pt>
                <c:pt idx="9465">
                  <c:v>18930</c:v>
                </c:pt>
                <c:pt idx="9466">
                  <c:v>18932</c:v>
                </c:pt>
                <c:pt idx="9467">
                  <c:v>18934</c:v>
                </c:pt>
                <c:pt idx="9468">
                  <c:v>18936</c:v>
                </c:pt>
                <c:pt idx="9469">
                  <c:v>18938</c:v>
                </c:pt>
                <c:pt idx="9470">
                  <c:v>18940</c:v>
                </c:pt>
                <c:pt idx="9471">
                  <c:v>18942</c:v>
                </c:pt>
                <c:pt idx="9472">
                  <c:v>18944</c:v>
                </c:pt>
                <c:pt idx="9473">
                  <c:v>18946</c:v>
                </c:pt>
                <c:pt idx="9474">
                  <c:v>18948</c:v>
                </c:pt>
                <c:pt idx="9475">
                  <c:v>18950</c:v>
                </c:pt>
                <c:pt idx="9476">
                  <c:v>18952</c:v>
                </c:pt>
                <c:pt idx="9477">
                  <c:v>18954</c:v>
                </c:pt>
                <c:pt idx="9478">
                  <c:v>18956</c:v>
                </c:pt>
                <c:pt idx="9479">
                  <c:v>18958</c:v>
                </c:pt>
                <c:pt idx="9480">
                  <c:v>18960</c:v>
                </c:pt>
                <c:pt idx="9481">
                  <c:v>18962</c:v>
                </c:pt>
                <c:pt idx="9482">
                  <c:v>18964</c:v>
                </c:pt>
                <c:pt idx="9483">
                  <c:v>18966</c:v>
                </c:pt>
                <c:pt idx="9484">
                  <c:v>18968</c:v>
                </c:pt>
                <c:pt idx="9485">
                  <c:v>18970</c:v>
                </c:pt>
                <c:pt idx="9486">
                  <c:v>18972</c:v>
                </c:pt>
                <c:pt idx="9487">
                  <c:v>18974</c:v>
                </c:pt>
                <c:pt idx="9488">
                  <c:v>18976</c:v>
                </c:pt>
                <c:pt idx="9489">
                  <c:v>18978</c:v>
                </c:pt>
                <c:pt idx="9490">
                  <c:v>18980</c:v>
                </c:pt>
                <c:pt idx="9491">
                  <c:v>18982</c:v>
                </c:pt>
                <c:pt idx="9492">
                  <c:v>18984</c:v>
                </c:pt>
                <c:pt idx="9493">
                  <c:v>18986</c:v>
                </c:pt>
                <c:pt idx="9494">
                  <c:v>18988</c:v>
                </c:pt>
                <c:pt idx="9495">
                  <c:v>18990</c:v>
                </c:pt>
                <c:pt idx="9496">
                  <c:v>18992</c:v>
                </c:pt>
                <c:pt idx="9497">
                  <c:v>18994</c:v>
                </c:pt>
                <c:pt idx="9498">
                  <c:v>18996</c:v>
                </c:pt>
                <c:pt idx="9499">
                  <c:v>18998</c:v>
                </c:pt>
                <c:pt idx="9500">
                  <c:v>19000</c:v>
                </c:pt>
                <c:pt idx="9501">
                  <c:v>19002</c:v>
                </c:pt>
                <c:pt idx="9502">
                  <c:v>19004</c:v>
                </c:pt>
                <c:pt idx="9503">
                  <c:v>19006</c:v>
                </c:pt>
                <c:pt idx="9504">
                  <c:v>19008</c:v>
                </c:pt>
                <c:pt idx="9505">
                  <c:v>19010</c:v>
                </c:pt>
                <c:pt idx="9506">
                  <c:v>19012</c:v>
                </c:pt>
                <c:pt idx="9507">
                  <c:v>19014</c:v>
                </c:pt>
                <c:pt idx="9508">
                  <c:v>19016</c:v>
                </c:pt>
                <c:pt idx="9509">
                  <c:v>19018</c:v>
                </c:pt>
                <c:pt idx="9510">
                  <c:v>19020</c:v>
                </c:pt>
                <c:pt idx="9511">
                  <c:v>19022</c:v>
                </c:pt>
                <c:pt idx="9512">
                  <c:v>19024</c:v>
                </c:pt>
                <c:pt idx="9513">
                  <c:v>19026</c:v>
                </c:pt>
                <c:pt idx="9514">
                  <c:v>19028</c:v>
                </c:pt>
                <c:pt idx="9515">
                  <c:v>19030</c:v>
                </c:pt>
                <c:pt idx="9516">
                  <c:v>19032</c:v>
                </c:pt>
                <c:pt idx="9517">
                  <c:v>19034</c:v>
                </c:pt>
                <c:pt idx="9518">
                  <c:v>19036</c:v>
                </c:pt>
                <c:pt idx="9519">
                  <c:v>19038</c:v>
                </c:pt>
                <c:pt idx="9520">
                  <c:v>19040</c:v>
                </c:pt>
                <c:pt idx="9521">
                  <c:v>19042</c:v>
                </c:pt>
                <c:pt idx="9522">
                  <c:v>19044</c:v>
                </c:pt>
                <c:pt idx="9523">
                  <c:v>19046</c:v>
                </c:pt>
                <c:pt idx="9524">
                  <c:v>19048</c:v>
                </c:pt>
                <c:pt idx="9525">
                  <c:v>19050</c:v>
                </c:pt>
                <c:pt idx="9526">
                  <c:v>19052</c:v>
                </c:pt>
                <c:pt idx="9527">
                  <c:v>19054</c:v>
                </c:pt>
                <c:pt idx="9528">
                  <c:v>19056</c:v>
                </c:pt>
                <c:pt idx="9529">
                  <c:v>19058</c:v>
                </c:pt>
                <c:pt idx="9530">
                  <c:v>19060</c:v>
                </c:pt>
                <c:pt idx="9531">
                  <c:v>19062</c:v>
                </c:pt>
                <c:pt idx="9532">
                  <c:v>19064</c:v>
                </c:pt>
                <c:pt idx="9533">
                  <c:v>19066</c:v>
                </c:pt>
                <c:pt idx="9534">
                  <c:v>19068</c:v>
                </c:pt>
                <c:pt idx="9535">
                  <c:v>19070</c:v>
                </c:pt>
                <c:pt idx="9536">
                  <c:v>19072</c:v>
                </c:pt>
                <c:pt idx="9537">
                  <c:v>19074</c:v>
                </c:pt>
                <c:pt idx="9538">
                  <c:v>19076</c:v>
                </c:pt>
                <c:pt idx="9539">
                  <c:v>19078</c:v>
                </c:pt>
                <c:pt idx="9540">
                  <c:v>19080</c:v>
                </c:pt>
                <c:pt idx="9541">
                  <c:v>19082</c:v>
                </c:pt>
                <c:pt idx="9542">
                  <c:v>19084</c:v>
                </c:pt>
                <c:pt idx="9543">
                  <c:v>19086</c:v>
                </c:pt>
                <c:pt idx="9544">
                  <c:v>19088</c:v>
                </c:pt>
                <c:pt idx="9545">
                  <c:v>19090</c:v>
                </c:pt>
                <c:pt idx="9546">
                  <c:v>19092</c:v>
                </c:pt>
                <c:pt idx="9547">
                  <c:v>19094</c:v>
                </c:pt>
                <c:pt idx="9548">
                  <c:v>19096</c:v>
                </c:pt>
                <c:pt idx="9549">
                  <c:v>19098</c:v>
                </c:pt>
                <c:pt idx="9550">
                  <c:v>19100</c:v>
                </c:pt>
                <c:pt idx="9551">
                  <c:v>19102</c:v>
                </c:pt>
                <c:pt idx="9552">
                  <c:v>19104</c:v>
                </c:pt>
                <c:pt idx="9553">
                  <c:v>19106</c:v>
                </c:pt>
                <c:pt idx="9554">
                  <c:v>19108</c:v>
                </c:pt>
                <c:pt idx="9555">
                  <c:v>19110</c:v>
                </c:pt>
                <c:pt idx="9556">
                  <c:v>19112</c:v>
                </c:pt>
                <c:pt idx="9557">
                  <c:v>19114</c:v>
                </c:pt>
                <c:pt idx="9558">
                  <c:v>19116</c:v>
                </c:pt>
                <c:pt idx="9559">
                  <c:v>19118</c:v>
                </c:pt>
                <c:pt idx="9560">
                  <c:v>19120</c:v>
                </c:pt>
                <c:pt idx="9561">
                  <c:v>19122</c:v>
                </c:pt>
                <c:pt idx="9562">
                  <c:v>19124</c:v>
                </c:pt>
                <c:pt idx="9563">
                  <c:v>19126</c:v>
                </c:pt>
                <c:pt idx="9564">
                  <c:v>19128</c:v>
                </c:pt>
                <c:pt idx="9565">
                  <c:v>19130</c:v>
                </c:pt>
                <c:pt idx="9566">
                  <c:v>19132</c:v>
                </c:pt>
                <c:pt idx="9567">
                  <c:v>19134</c:v>
                </c:pt>
                <c:pt idx="9568">
                  <c:v>19136</c:v>
                </c:pt>
                <c:pt idx="9569">
                  <c:v>19138</c:v>
                </c:pt>
                <c:pt idx="9570">
                  <c:v>19140</c:v>
                </c:pt>
                <c:pt idx="9571">
                  <c:v>19142</c:v>
                </c:pt>
                <c:pt idx="9572">
                  <c:v>19144</c:v>
                </c:pt>
                <c:pt idx="9573">
                  <c:v>19146</c:v>
                </c:pt>
                <c:pt idx="9574">
                  <c:v>19148</c:v>
                </c:pt>
                <c:pt idx="9575">
                  <c:v>19150</c:v>
                </c:pt>
                <c:pt idx="9576">
                  <c:v>19152</c:v>
                </c:pt>
                <c:pt idx="9577">
                  <c:v>19154</c:v>
                </c:pt>
                <c:pt idx="9578">
                  <c:v>19156</c:v>
                </c:pt>
                <c:pt idx="9579">
                  <c:v>19158</c:v>
                </c:pt>
                <c:pt idx="9580">
                  <c:v>19160</c:v>
                </c:pt>
                <c:pt idx="9581">
                  <c:v>19162</c:v>
                </c:pt>
                <c:pt idx="9582">
                  <c:v>19164</c:v>
                </c:pt>
                <c:pt idx="9583">
                  <c:v>19166</c:v>
                </c:pt>
                <c:pt idx="9584">
                  <c:v>19168</c:v>
                </c:pt>
                <c:pt idx="9585">
                  <c:v>19170</c:v>
                </c:pt>
                <c:pt idx="9586">
                  <c:v>19172</c:v>
                </c:pt>
                <c:pt idx="9587">
                  <c:v>19174</c:v>
                </c:pt>
                <c:pt idx="9588">
                  <c:v>19176</c:v>
                </c:pt>
                <c:pt idx="9589">
                  <c:v>19178</c:v>
                </c:pt>
                <c:pt idx="9590">
                  <c:v>19180</c:v>
                </c:pt>
                <c:pt idx="9591">
                  <c:v>19182</c:v>
                </c:pt>
                <c:pt idx="9592">
                  <c:v>19184</c:v>
                </c:pt>
                <c:pt idx="9593">
                  <c:v>19186</c:v>
                </c:pt>
                <c:pt idx="9594">
                  <c:v>19188</c:v>
                </c:pt>
                <c:pt idx="9595">
                  <c:v>19190</c:v>
                </c:pt>
                <c:pt idx="9596">
                  <c:v>19192</c:v>
                </c:pt>
                <c:pt idx="9597">
                  <c:v>19194</c:v>
                </c:pt>
                <c:pt idx="9598">
                  <c:v>19196</c:v>
                </c:pt>
                <c:pt idx="9599">
                  <c:v>19198</c:v>
                </c:pt>
                <c:pt idx="9600">
                  <c:v>19200</c:v>
                </c:pt>
                <c:pt idx="9601">
                  <c:v>19202</c:v>
                </c:pt>
                <c:pt idx="9602">
                  <c:v>19204</c:v>
                </c:pt>
                <c:pt idx="9603">
                  <c:v>19206</c:v>
                </c:pt>
                <c:pt idx="9604">
                  <c:v>19208</c:v>
                </c:pt>
                <c:pt idx="9605">
                  <c:v>19210</c:v>
                </c:pt>
                <c:pt idx="9606">
                  <c:v>19212</c:v>
                </c:pt>
                <c:pt idx="9607">
                  <c:v>19214</c:v>
                </c:pt>
                <c:pt idx="9608">
                  <c:v>19216</c:v>
                </c:pt>
                <c:pt idx="9609">
                  <c:v>19218</c:v>
                </c:pt>
                <c:pt idx="9610">
                  <c:v>19220</c:v>
                </c:pt>
                <c:pt idx="9611">
                  <c:v>19222</c:v>
                </c:pt>
                <c:pt idx="9612">
                  <c:v>19224</c:v>
                </c:pt>
                <c:pt idx="9613">
                  <c:v>19226</c:v>
                </c:pt>
                <c:pt idx="9614">
                  <c:v>19228</c:v>
                </c:pt>
                <c:pt idx="9615">
                  <c:v>19230</c:v>
                </c:pt>
                <c:pt idx="9616">
                  <c:v>19232</c:v>
                </c:pt>
                <c:pt idx="9617">
                  <c:v>19234</c:v>
                </c:pt>
                <c:pt idx="9618">
                  <c:v>19236</c:v>
                </c:pt>
                <c:pt idx="9619">
                  <c:v>19238</c:v>
                </c:pt>
                <c:pt idx="9620">
                  <c:v>19240</c:v>
                </c:pt>
                <c:pt idx="9621">
                  <c:v>19242</c:v>
                </c:pt>
                <c:pt idx="9622">
                  <c:v>19244</c:v>
                </c:pt>
                <c:pt idx="9623">
                  <c:v>19246</c:v>
                </c:pt>
                <c:pt idx="9624">
                  <c:v>19248</c:v>
                </c:pt>
                <c:pt idx="9625">
                  <c:v>19250</c:v>
                </c:pt>
                <c:pt idx="9626">
                  <c:v>19252</c:v>
                </c:pt>
                <c:pt idx="9627">
                  <c:v>19254</c:v>
                </c:pt>
                <c:pt idx="9628">
                  <c:v>19256</c:v>
                </c:pt>
                <c:pt idx="9629">
                  <c:v>19258</c:v>
                </c:pt>
                <c:pt idx="9630">
                  <c:v>19260</c:v>
                </c:pt>
                <c:pt idx="9631">
                  <c:v>19262</c:v>
                </c:pt>
                <c:pt idx="9632">
                  <c:v>19264</c:v>
                </c:pt>
                <c:pt idx="9633">
                  <c:v>19266</c:v>
                </c:pt>
                <c:pt idx="9634">
                  <c:v>19268</c:v>
                </c:pt>
                <c:pt idx="9635">
                  <c:v>19270</c:v>
                </c:pt>
                <c:pt idx="9636">
                  <c:v>19272</c:v>
                </c:pt>
                <c:pt idx="9637">
                  <c:v>19274</c:v>
                </c:pt>
                <c:pt idx="9638">
                  <c:v>19276</c:v>
                </c:pt>
                <c:pt idx="9639">
                  <c:v>19278</c:v>
                </c:pt>
                <c:pt idx="9640">
                  <c:v>19280</c:v>
                </c:pt>
                <c:pt idx="9641">
                  <c:v>19282</c:v>
                </c:pt>
                <c:pt idx="9642">
                  <c:v>19284</c:v>
                </c:pt>
                <c:pt idx="9643">
                  <c:v>19286</c:v>
                </c:pt>
                <c:pt idx="9644">
                  <c:v>19288</c:v>
                </c:pt>
                <c:pt idx="9645">
                  <c:v>19290</c:v>
                </c:pt>
                <c:pt idx="9646">
                  <c:v>19292</c:v>
                </c:pt>
                <c:pt idx="9647">
                  <c:v>19294</c:v>
                </c:pt>
                <c:pt idx="9648">
                  <c:v>19296</c:v>
                </c:pt>
                <c:pt idx="9649">
                  <c:v>19298</c:v>
                </c:pt>
                <c:pt idx="9650">
                  <c:v>19300</c:v>
                </c:pt>
                <c:pt idx="9651">
                  <c:v>19302</c:v>
                </c:pt>
                <c:pt idx="9652">
                  <c:v>19304</c:v>
                </c:pt>
                <c:pt idx="9653">
                  <c:v>19306</c:v>
                </c:pt>
                <c:pt idx="9654">
                  <c:v>19308</c:v>
                </c:pt>
                <c:pt idx="9655">
                  <c:v>19310</c:v>
                </c:pt>
                <c:pt idx="9656">
                  <c:v>19312</c:v>
                </c:pt>
                <c:pt idx="9657">
                  <c:v>19314</c:v>
                </c:pt>
                <c:pt idx="9658">
                  <c:v>19316</c:v>
                </c:pt>
                <c:pt idx="9659">
                  <c:v>19318</c:v>
                </c:pt>
                <c:pt idx="9660">
                  <c:v>19320</c:v>
                </c:pt>
                <c:pt idx="9661">
                  <c:v>19322</c:v>
                </c:pt>
                <c:pt idx="9662">
                  <c:v>19324</c:v>
                </c:pt>
                <c:pt idx="9663">
                  <c:v>19326</c:v>
                </c:pt>
                <c:pt idx="9664">
                  <c:v>19328</c:v>
                </c:pt>
                <c:pt idx="9665">
                  <c:v>19330</c:v>
                </c:pt>
                <c:pt idx="9666">
                  <c:v>19332</c:v>
                </c:pt>
                <c:pt idx="9667">
                  <c:v>19334</c:v>
                </c:pt>
                <c:pt idx="9668">
                  <c:v>19336</c:v>
                </c:pt>
                <c:pt idx="9669">
                  <c:v>19338</c:v>
                </c:pt>
                <c:pt idx="9670">
                  <c:v>19340</c:v>
                </c:pt>
                <c:pt idx="9671">
                  <c:v>19342</c:v>
                </c:pt>
                <c:pt idx="9672">
                  <c:v>19344</c:v>
                </c:pt>
                <c:pt idx="9673">
                  <c:v>19346</c:v>
                </c:pt>
                <c:pt idx="9674">
                  <c:v>19348</c:v>
                </c:pt>
                <c:pt idx="9675">
                  <c:v>19350</c:v>
                </c:pt>
                <c:pt idx="9676">
                  <c:v>19352</c:v>
                </c:pt>
                <c:pt idx="9677">
                  <c:v>19354</c:v>
                </c:pt>
                <c:pt idx="9678">
                  <c:v>19356</c:v>
                </c:pt>
                <c:pt idx="9679">
                  <c:v>19358</c:v>
                </c:pt>
                <c:pt idx="9680">
                  <c:v>19360</c:v>
                </c:pt>
                <c:pt idx="9681">
                  <c:v>19362</c:v>
                </c:pt>
                <c:pt idx="9682">
                  <c:v>19364</c:v>
                </c:pt>
                <c:pt idx="9683">
                  <c:v>19366</c:v>
                </c:pt>
                <c:pt idx="9684">
                  <c:v>19368</c:v>
                </c:pt>
                <c:pt idx="9685">
                  <c:v>19370</c:v>
                </c:pt>
                <c:pt idx="9686">
                  <c:v>19372</c:v>
                </c:pt>
                <c:pt idx="9687">
                  <c:v>19374</c:v>
                </c:pt>
                <c:pt idx="9688">
                  <c:v>19376</c:v>
                </c:pt>
                <c:pt idx="9689">
                  <c:v>19378</c:v>
                </c:pt>
                <c:pt idx="9690">
                  <c:v>19380</c:v>
                </c:pt>
                <c:pt idx="9691">
                  <c:v>19382</c:v>
                </c:pt>
                <c:pt idx="9692">
                  <c:v>19384</c:v>
                </c:pt>
                <c:pt idx="9693">
                  <c:v>19386</c:v>
                </c:pt>
                <c:pt idx="9694">
                  <c:v>19388</c:v>
                </c:pt>
                <c:pt idx="9695">
                  <c:v>19390</c:v>
                </c:pt>
                <c:pt idx="9696">
                  <c:v>19392</c:v>
                </c:pt>
                <c:pt idx="9697">
                  <c:v>19394</c:v>
                </c:pt>
                <c:pt idx="9698">
                  <c:v>19396</c:v>
                </c:pt>
                <c:pt idx="9699">
                  <c:v>19398</c:v>
                </c:pt>
                <c:pt idx="9700">
                  <c:v>19400</c:v>
                </c:pt>
                <c:pt idx="9701">
                  <c:v>19402</c:v>
                </c:pt>
                <c:pt idx="9702">
                  <c:v>19404</c:v>
                </c:pt>
                <c:pt idx="9703">
                  <c:v>19406</c:v>
                </c:pt>
                <c:pt idx="9704">
                  <c:v>19408</c:v>
                </c:pt>
                <c:pt idx="9705">
                  <c:v>19410</c:v>
                </c:pt>
                <c:pt idx="9706">
                  <c:v>19412</c:v>
                </c:pt>
                <c:pt idx="9707">
                  <c:v>19414</c:v>
                </c:pt>
                <c:pt idx="9708">
                  <c:v>19416</c:v>
                </c:pt>
                <c:pt idx="9709">
                  <c:v>19418</c:v>
                </c:pt>
                <c:pt idx="9710">
                  <c:v>19420</c:v>
                </c:pt>
                <c:pt idx="9711">
                  <c:v>19422</c:v>
                </c:pt>
                <c:pt idx="9712">
                  <c:v>19424</c:v>
                </c:pt>
                <c:pt idx="9713">
                  <c:v>19426</c:v>
                </c:pt>
                <c:pt idx="9714">
                  <c:v>19428</c:v>
                </c:pt>
                <c:pt idx="9715">
                  <c:v>19430</c:v>
                </c:pt>
                <c:pt idx="9716">
                  <c:v>19432</c:v>
                </c:pt>
                <c:pt idx="9717">
                  <c:v>19434</c:v>
                </c:pt>
                <c:pt idx="9718">
                  <c:v>19436</c:v>
                </c:pt>
                <c:pt idx="9719">
                  <c:v>19438</c:v>
                </c:pt>
                <c:pt idx="9720">
                  <c:v>19440</c:v>
                </c:pt>
                <c:pt idx="9721">
                  <c:v>19442</c:v>
                </c:pt>
                <c:pt idx="9722">
                  <c:v>19444</c:v>
                </c:pt>
                <c:pt idx="9723">
                  <c:v>19446</c:v>
                </c:pt>
                <c:pt idx="9724">
                  <c:v>19448</c:v>
                </c:pt>
                <c:pt idx="9725">
                  <c:v>19450</c:v>
                </c:pt>
                <c:pt idx="9726">
                  <c:v>19452</c:v>
                </c:pt>
                <c:pt idx="9727">
                  <c:v>19454</c:v>
                </c:pt>
                <c:pt idx="9728">
                  <c:v>19456</c:v>
                </c:pt>
                <c:pt idx="9729">
                  <c:v>19458</c:v>
                </c:pt>
                <c:pt idx="9730">
                  <c:v>19460</c:v>
                </c:pt>
                <c:pt idx="9731">
                  <c:v>19462</c:v>
                </c:pt>
                <c:pt idx="9732">
                  <c:v>19464</c:v>
                </c:pt>
                <c:pt idx="9733">
                  <c:v>19466</c:v>
                </c:pt>
                <c:pt idx="9734">
                  <c:v>19468</c:v>
                </c:pt>
                <c:pt idx="9735">
                  <c:v>19470</c:v>
                </c:pt>
                <c:pt idx="9736">
                  <c:v>19472</c:v>
                </c:pt>
                <c:pt idx="9737">
                  <c:v>19474</c:v>
                </c:pt>
                <c:pt idx="9738">
                  <c:v>19476</c:v>
                </c:pt>
                <c:pt idx="9739">
                  <c:v>19478</c:v>
                </c:pt>
                <c:pt idx="9740">
                  <c:v>19480</c:v>
                </c:pt>
                <c:pt idx="9741">
                  <c:v>19482</c:v>
                </c:pt>
                <c:pt idx="9742">
                  <c:v>19484</c:v>
                </c:pt>
                <c:pt idx="9743">
                  <c:v>19486</c:v>
                </c:pt>
                <c:pt idx="9744">
                  <c:v>19488</c:v>
                </c:pt>
                <c:pt idx="9745">
                  <c:v>19490</c:v>
                </c:pt>
                <c:pt idx="9746">
                  <c:v>19492</c:v>
                </c:pt>
                <c:pt idx="9747">
                  <c:v>19494</c:v>
                </c:pt>
                <c:pt idx="9748">
                  <c:v>19496</c:v>
                </c:pt>
                <c:pt idx="9749">
                  <c:v>19498</c:v>
                </c:pt>
                <c:pt idx="9750">
                  <c:v>19500</c:v>
                </c:pt>
                <c:pt idx="9751">
                  <c:v>19502</c:v>
                </c:pt>
                <c:pt idx="9752">
                  <c:v>19504</c:v>
                </c:pt>
                <c:pt idx="9753">
                  <c:v>19506</c:v>
                </c:pt>
                <c:pt idx="9754">
                  <c:v>19508</c:v>
                </c:pt>
                <c:pt idx="9755">
                  <c:v>19510</c:v>
                </c:pt>
                <c:pt idx="9756">
                  <c:v>19512</c:v>
                </c:pt>
                <c:pt idx="9757">
                  <c:v>19514</c:v>
                </c:pt>
                <c:pt idx="9758">
                  <c:v>19516</c:v>
                </c:pt>
                <c:pt idx="9759">
                  <c:v>19518</c:v>
                </c:pt>
                <c:pt idx="9760">
                  <c:v>19520</c:v>
                </c:pt>
                <c:pt idx="9761">
                  <c:v>19522</c:v>
                </c:pt>
                <c:pt idx="9762">
                  <c:v>19524</c:v>
                </c:pt>
                <c:pt idx="9763">
                  <c:v>19526</c:v>
                </c:pt>
                <c:pt idx="9764">
                  <c:v>19528</c:v>
                </c:pt>
                <c:pt idx="9765">
                  <c:v>19530</c:v>
                </c:pt>
                <c:pt idx="9766">
                  <c:v>19532</c:v>
                </c:pt>
                <c:pt idx="9767">
                  <c:v>19534</c:v>
                </c:pt>
                <c:pt idx="9768">
                  <c:v>19536</c:v>
                </c:pt>
                <c:pt idx="9769">
                  <c:v>19538</c:v>
                </c:pt>
                <c:pt idx="9770">
                  <c:v>19540</c:v>
                </c:pt>
                <c:pt idx="9771">
                  <c:v>19542</c:v>
                </c:pt>
                <c:pt idx="9772">
                  <c:v>19544</c:v>
                </c:pt>
                <c:pt idx="9773">
                  <c:v>19546</c:v>
                </c:pt>
                <c:pt idx="9774">
                  <c:v>19548</c:v>
                </c:pt>
                <c:pt idx="9775">
                  <c:v>19550</c:v>
                </c:pt>
                <c:pt idx="9776">
                  <c:v>19552</c:v>
                </c:pt>
                <c:pt idx="9777">
                  <c:v>19554</c:v>
                </c:pt>
                <c:pt idx="9778">
                  <c:v>19556</c:v>
                </c:pt>
                <c:pt idx="9779">
                  <c:v>19558</c:v>
                </c:pt>
                <c:pt idx="9780">
                  <c:v>19560</c:v>
                </c:pt>
                <c:pt idx="9781">
                  <c:v>19562</c:v>
                </c:pt>
                <c:pt idx="9782">
                  <c:v>19564</c:v>
                </c:pt>
                <c:pt idx="9783">
                  <c:v>19566</c:v>
                </c:pt>
                <c:pt idx="9784">
                  <c:v>19568</c:v>
                </c:pt>
                <c:pt idx="9785">
                  <c:v>19570</c:v>
                </c:pt>
                <c:pt idx="9786">
                  <c:v>19572</c:v>
                </c:pt>
                <c:pt idx="9787">
                  <c:v>19574</c:v>
                </c:pt>
                <c:pt idx="9788">
                  <c:v>19576</c:v>
                </c:pt>
                <c:pt idx="9789">
                  <c:v>19578</c:v>
                </c:pt>
                <c:pt idx="9790">
                  <c:v>19580</c:v>
                </c:pt>
                <c:pt idx="9791">
                  <c:v>19582</c:v>
                </c:pt>
                <c:pt idx="9792">
                  <c:v>19584</c:v>
                </c:pt>
                <c:pt idx="9793">
                  <c:v>19586</c:v>
                </c:pt>
                <c:pt idx="9794">
                  <c:v>19588</c:v>
                </c:pt>
                <c:pt idx="9795">
                  <c:v>19590</c:v>
                </c:pt>
                <c:pt idx="9796">
                  <c:v>19592</c:v>
                </c:pt>
                <c:pt idx="9797">
                  <c:v>19594</c:v>
                </c:pt>
                <c:pt idx="9798">
                  <c:v>19596</c:v>
                </c:pt>
                <c:pt idx="9799">
                  <c:v>19598</c:v>
                </c:pt>
                <c:pt idx="9800">
                  <c:v>19600</c:v>
                </c:pt>
                <c:pt idx="9801">
                  <c:v>19602</c:v>
                </c:pt>
                <c:pt idx="9802">
                  <c:v>19604</c:v>
                </c:pt>
                <c:pt idx="9803">
                  <c:v>19606</c:v>
                </c:pt>
                <c:pt idx="9804">
                  <c:v>19608</c:v>
                </c:pt>
                <c:pt idx="9805">
                  <c:v>19610</c:v>
                </c:pt>
                <c:pt idx="9806">
                  <c:v>19612</c:v>
                </c:pt>
                <c:pt idx="9807">
                  <c:v>19614</c:v>
                </c:pt>
                <c:pt idx="9808">
                  <c:v>19616</c:v>
                </c:pt>
                <c:pt idx="9809">
                  <c:v>19618</c:v>
                </c:pt>
                <c:pt idx="9810">
                  <c:v>19620</c:v>
                </c:pt>
                <c:pt idx="9811">
                  <c:v>19622</c:v>
                </c:pt>
                <c:pt idx="9812">
                  <c:v>19624</c:v>
                </c:pt>
                <c:pt idx="9813">
                  <c:v>19626</c:v>
                </c:pt>
                <c:pt idx="9814">
                  <c:v>19628</c:v>
                </c:pt>
                <c:pt idx="9815">
                  <c:v>19630</c:v>
                </c:pt>
                <c:pt idx="9816">
                  <c:v>19632</c:v>
                </c:pt>
                <c:pt idx="9817">
                  <c:v>19634</c:v>
                </c:pt>
                <c:pt idx="9818">
                  <c:v>19636</c:v>
                </c:pt>
                <c:pt idx="9819">
                  <c:v>19638</c:v>
                </c:pt>
                <c:pt idx="9820">
                  <c:v>19640</c:v>
                </c:pt>
                <c:pt idx="9821">
                  <c:v>19642</c:v>
                </c:pt>
                <c:pt idx="9822">
                  <c:v>19644</c:v>
                </c:pt>
                <c:pt idx="9823">
                  <c:v>19646</c:v>
                </c:pt>
                <c:pt idx="9824">
                  <c:v>19648</c:v>
                </c:pt>
                <c:pt idx="9825">
                  <c:v>19650</c:v>
                </c:pt>
                <c:pt idx="9826">
                  <c:v>19652</c:v>
                </c:pt>
                <c:pt idx="9827">
                  <c:v>19654</c:v>
                </c:pt>
                <c:pt idx="9828">
                  <c:v>19656</c:v>
                </c:pt>
                <c:pt idx="9829">
                  <c:v>19658</c:v>
                </c:pt>
                <c:pt idx="9830">
                  <c:v>19660</c:v>
                </c:pt>
                <c:pt idx="9831">
                  <c:v>19662</c:v>
                </c:pt>
                <c:pt idx="9832">
                  <c:v>19664</c:v>
                </c:pt>
                <c:pt idx="9833">
                  <c:v>19666</c:v>
                </c:pt>
                <c:pt idx="9834">
                  <c:v>19668</c:v>
                </c:pt>
                <c:pt idx="9835">
                  <c:v>19670</c:v>
                </c:pt>
                <c:pt idx="9836">
                  <c:v>19672</c:v>
                </c:pt>
                <c:pt idx="9837">
                  <c:v>19674</c:v>
                </c:pt>
                <c:pt idx="9838">
                  <c:v>19676</c:v>
                </c:pt>
                <c:pt idx="9839">
                  <c:v>19678</c:v>
                </c:pt>
                <c:pt idx="9840">
                  <c:v>19680</c:v>
                </c:pt>
                <c:pt idx="9841">
                  <c:v>19682</c:v>
                </c:pt>
                <c:pt idx="9842">
                  <c:v>19684</c:v>
                </c:pt>
                <c:pt idx="9843">
                  <c:v>19686</c:v>
                </c:pt>
                <c:pt idx="9844">
                  <c:v>19688</c:v>
                </c:pt>
                <c:pt idx="9845">
                  <c:v>19690</c:v>
                </c:pt>
                <c:pt idx="9846">
                  <c:v>19692</c:v>
                </c:pt>
                <c:pt idx="9847">
                  <c:v>19694</c:v>
                </c:pt>
                <c:pt idx="9848">
                  <c:v>19696</c:v>
                </c:pt>
                <c:pt idx="9849">
                  <c:v>19698</c:v>
                </c:pt>
                <c:pt idx="9850">
                  <c:v>19700</c:v>
                </c:pt>
                <c:pt idx="9851">
                  <c:v>19702</c:v>
                </c:pt>
                <c:pt idx="9852">
                  <c:v>19704</c:v>
                </c:pt>
                <c:pt idx="9853">
                  <c:v>19706</c:v>
                </c:pt>
                <c:pt idx="9854">
                  <c:v>19708</c:v>
                </c:pt>
                <c:pt idx="9855">
                  <c:v>19710</c:v>
                </c:pt>
                <c:pt idx="9856">
                  <c:v>19712</c:v>
                </c:pt>
                <c:pt idx="9857">
                  <c:v>19714</c:v>
                </c:pt>
                <c:pt idx="9858">
                  <c:v>19716</c:v>
                </c:pt>
                <c:pt idx="9859">
                  <c:v>19718</c:v>
                </c:pt>
                <c:pt idx="9860">
                  <c:v>19720</c:v>
                </c:pt>
                <c:pt idx="9861">
                  <c:v>19722</c:v>
                </c:pt>
                <c:pt idx="9862">
                  <c:v>19724</c:v>
                </c:pt>
                <c:pt idx="9863">
                  <c:v>19726</c:v>
                </c:pt>
                <c:pt idx="9864">
                  <c:v>19728</c:v>
                </c:pt>
                <c:pt idx="9865">
                  <c:v>19730</c:v>
                </c:pt>
                <c:pt idx="9866">
                  <c:v>19732</c:v>
                </c:pt>
                <c:pt idx="9867">
                  <c:v>19734</c:v>
                </c:pt>
                <c:pt idx="9868">
                  <c:v>19736</c:v>
                </c:pt>
                <c:pt idx="9869">
                  <c:v>19738</c:v>
                </c:pt>
                <c:pt idx="9870">
                  <c:v>19740</c:v>
                </c:pt>
                <c:pt idx="9871">
                  <c:v>19742</c:v>
                </c:pt>
                <c:pt idx="9872">
                  <c:v>19744</c:v>
                </c:pt>
                <c:pt idx="9873">
                  <c:v>19746</c:v>
                </c:pt>
                <c:pt idx="9874">
                  <c:v>19748</c:v>
                </c:pt>
                <c:pt idx="9875">
                  <c:v>19750</c:v>
                </c:pt>
                <c:pt idx="9876">
                  <c:v>19752</c:v>
                </c:pt>
                <c:pt idx="9877">
                  <c:v>19754</c:v>
                </c:pt>
                <c:pt idx="9878">
                  <c:v>19756</c:v>
                </c:pt>
                <c:pt idx="9879">
                  <c:v>19758</c:v>
                </c:pt>
                <c:pt idx="9880">
                  <c:v>19760</c:v>
                </c:pt>
                <c:pt idx="9881">
                  <c:v>19762</c:v>
                </c:pt>
                <c:pt idx="9882">
                  <c:v>19764</c:v>
                </c:pt>
                <c:pt idx="9883">
                  <c:v>19766</c:v>
                </c:pt>
                <c:pt idx="9884">
                  <c:v>19768</c:v>
                </c:pt>
                <c:pt idx="9885">
                  <c:v>19770</c:v>
                </c:pt>
                <c:pt idx="9886">
                  <c:v>19772</c:v>
                </c:pt>
                <c:pt idx="9887">
                  <c:v>19774</c:v>
                </c:pt>
                <c:pt idx="9888">
                  <c:v>19776</c:v>
                </c:pt>
                <c:pt idx="9889">
                  <c:v>19778</c:v>
                </c:pt>
                <c:pt idx="9890">
                  <c:v>19780</c:v>
                </c:pt>
                <c:pt idx="9891">
                  <c:v>19782</c:v>
                </c:pt>
                <c:pt idx="9892">
                  <c:v>19784</c:v>
                </c:pt>
                <c:pt idx="9893">
                  <c:v>19786</c:v>
                </c:pt>
                <c:pt idx="9894">
                  <c:v>19788</c:v>
                </c:pt>
                <c:pt idx="9895">
                  <c:v>19790</c:v>
                </c:pt>
                <c:pt idx="9896">
                  <c:v>19792</c:v>
                </c:pt>
                <c:pt idx="9897">
                  <c:v>19794</c:v>
                </c:pt>
                <c:pt idx="9898">
                  <c:v>19796</c:v>
                </c:pt>
                <c:pt idx="9899">
                  <c:v>19798</c:v>
                </c:pt>
                <c:pt idx="9900">
                  <c:v>19800</c:v>
                </c:pt>
                <c:pt idx="9901">
                  <c:v>19802</c:v>
                </c:pt>
                <c:pt idx="9902">
                  <c:v>19804</c:v>
                </c:pt>
                <c:pt idx="9903">
                  <c:v>19806</c:v>
                </c:pt>
                <c:pt idx="9904">
                  <c:v>19808</c:v>
                </c:pt>
                <c:pt idx="9905">
                  <c:v>19810</c:v>
                </c:pt>
                <c:pt idx="9906">
                  <c:v>19812</c:v>
                </c:pt>
                <c:pt idx="9907">
                  <c:v>19814</c:v>
                </c:pt>
                <c:pt idx="9908">
                  <c:v>19816</c:v>
                </c:pt>
                <c:pt idx="9909">
                  <c:v>19818</c:v>
                </c:pt>
                <c:pt idx="9910">
                  <c:v>19820</c:v>
                </c:pt>
                <c:pt idx="9911">
                  <c:v>19822</c:v>
                </c:pt>
                <c:pt idx="9912">
                  <c:v>19824</c:v>
                </c:pt>
                <c:pt idx="9913">
                  <c:v>19826</c:v>
                </c:pt>
                <c:pt idx="9914">
                  <c:v>19828</c:v>
                </c:pt>
                <c:pt idx="9915">
                  <c:v>19830</c:v>
                </c:pt>
                <c:pt idx="9916">
                  <c:v>19832</c:v>
                </c:pt>
                <c:pt idx="9917">
                  <c:v>19834</c:v>
                </c:pt>
                <c:pt idx="9918">
                  <c:v>19836</c:v>
                </c:pt>
                <c:pt idx="9919">
                  <c:v>19838</c:v>
                </c:pt>
                <c:pt idx="9920">
                  <c:v>19840</c:v>
                </c:pt>
                <c:pt idx="9921">
                  <c:v>19842</c:v>
                </c:pt>
                <c:pt idx="9922">
                  <c:v>19844</c:v>
                </c:pt>
                <c:pt idx="9923">
                  <c:v>19846</c:v>
                </c:pt>
                <c:pt idx="9924">
                  <c:v>19848</c:v>
                </c:pt>
                <c:pt idx="9925">
                  <c:v>19850</c:v>
                </c:pt>
                <c:pt idx="9926">
                  <c:v>19852</c:v>
                </c:pt>
                <c:pt idx="9927">
                  <c:v>19854</c:v>
                </c:pt>
                <c:pt idx="9928">
                  <c:v>19856</c:v>
                </c:pt>
                <c:pt idx="9929">
                  <c:v>19858</c:v>
                </c:pt>
                <c:pt idx="9930">
                  <c:v>19860</c:v>
                </c:pt>
                <c:pt idx="9931">
                  <c:v>19862</c:v>
                </c:pt>
                <c:pt idx="9932">
                  <c:v>19864</c:v>
                </c:pt>
                <c:pt idx="9933">
                  <c:v>19866</c:v>
                </c:pt>
                <c:pt idx="9934">
                  <c:v>19868</c:v>
                </c:pt>
                <c:pt idx="9935">
                  <c:v>19870</c:v>
                </c:pt>
                <c:pt idx="9936">
                  <c:v>19872</c:v>
                </c:pt>
                <c:pt idx="9937">
                  <c:v>19874</c:v>
                </c:pt>
                <c:pt idx="9938">
                  <c:v>19876</c:v>
                </c:pt>
                <c:pt idx="9939">
                  <c:v>19878</c:v>
                </c:pt>
                <c:pt idx="9940">
                  <c:v>19880</c:v>
                </c:pt>
                <c:pt idx="9941">
                  <c:v>19882</c:v>
                </c:pt>
                <c:pt idx="9942">
                  <c:v>19884</c:v>
                </c:pt>
                <c:pt idx="9943">
                  <c:v>19886</c:v>
                </c:pt>
                <c:pt idx="9944">
                  <c:v>19888</c:v>
                </c:pt>
                <c:pt idx="9945">
                  <c:v>19890</c:v>
                </c:pt>
                <c:pt idx="9946">
                  <c:v>19892</c:v>
                </c:pt>
                <c:pt idx="9947">
                  <c:v>19894</c:v>
                </c:pt>
                <c:pt idx="9948">
                  <c:v>19896</c:v>
                </c:pt>
                <c:pt idx="9949">
                  <c:v>19898</c:v>
                </c:pt>
                <c:pt idx="9950">
                  <c:v>19900</c:v>
                </c:pt>
                <c:pt idx="9951">
                  <c:v>19902</c:v>
                </c:pt>
                <c:pt idx="9952">
                  <c:v>19904</c:v>
                </c:pt>
                <c:pt idx="9953">
                  <c:v>19906</c:v>
                </c:pt>
                <c:pt idx="9954">
                  <c:v>19908</c:v>
                </c:pt>
                <c:pt idx="9955">
                  <c:v>19910</c:v>
                </c:pt>
                <c:pt idx="9956">
                  <c:v>19912</c:v>
                </c:pt>
                <c:pt idx="9957">
                  <c:v>19914</c:v>
                </c:pt>
                <c:pt idx="9958">
                  <c:v>19916</c:v>
                </c:pt>
                <c:pt idx="9959">
                  <c:v>19918</c:v>
                </c:pt>
                <c:pt idx="9960">
                  <c:v>19920</c:v>
                </c:pt>
                <c:pt idx="9961">
                  <c:v>19922</c:v>
                </c:pt>
                <c:pt idx="9962">
                  <c:v>19924</c:v>
                </c:pt>
                <c:pt idx="9963">
                  <c:v>19926</c:v>
                </c:pt>
                <c:pt idx="9964">
                  <c:v>19928</c:v>
                </c:pt>
                <c:pt idx="9965">
                  <c:v>19930</c:v>
                </c:pt>
                <c:pt idx="9966">
                  <c:v>19932</c:v>
                </c:pt>
                <c:pt idx="9967">
                  <c:v>19934</c:v>
                </c:pt>
                <c:pt idx="9968">
                  <c:v>19936</c:v>
                </c:pt>
                <c:pt idx="9969">
                  <c:v>19938</c:v>
                </c:pt>
                <c:pt idx="9970">
                  <c:v>19940</c:v>
                </c:pt>
                <c:pt idx="9971">
                  <c:v>19942</c:v>
                </c:pt>
                <c:pt idx="9972">
                  <c:v>19944</c:v>
                </c:pt>
                <c:pt idx="9973">
                  <c:v>19946</c:v>
                </c:pt>
                <c:pt idx="9974">
                  <c:v>19948</c:v>
                </c:pt>
                <c:pt idx="9975">
                  <c:v>19950</c:v>
                </c:pt>
                <c:pt idx="9976">
                  <c:v>19952</c:v>
                </c:pt>
                <c:pt idx="9977">
                  <c:v>19954</c:v>
                </c:pt>
                <c:pt idx="9978">
                  <c:v>19956</c:v>
                </c:pt>
                <c:pt idx="9979">
                  <c:v>19958</c:v>
                </c:pt>
                <c:pt idx="9980">
                  <c:v>19960</c:v>
                </c:pt>
                <c:pt idx="9981">
                  <c:v>19962</c:v>
                </c:pt>
                <c:pt idx="9982">
                  <c:v>19964</c:v>
                </c:pt>
                <c:pt idx="9983">
                  <c:v>19966</c:v>
                </c:pt>
                <c:pt idx="9984">
                  <c:v>19968</c:v>
                </c:pt>
                <c:pt idx="9985">
                  <c:v>19970</c:v>
                </c:pt>
                <c:pt idx="9986">
                  <c:v>19972</c:v>
                </c:pt>
                <c:pt idx="9987">
                  <c:v>19974</c:v>
                </c:pt>
                <c:pt idx="9988">
                  <c:v>19976</c:v>
                </c:pt>
                <c:pt idx="9989">
                  <c:v>19978</c:v>
                </c:pt>
                <c:pt idx="9990">
                  <c:v>19980</c:v>
                </c:pt>
                <c:pt idx="9991">
                  <c:v>19982</c:v>
                </c:pt>
                <c:pt idx="9992">
                  <c:v>19984</c:v>
                </c:pt>
                <c:pt idx="9993">
                  <c:v>19986</c:v>
                </c:pt>
                <c:pt idx="9994">
                  <c:v>19988</c:v>
                </c:pt>
                <c:pt idx="9995">
                  <c:v>19990</c:v>
                </c:pt>
                <c:pt idx="9996">
                  <c:v>19992</c:v>
                </c:pt>
                <c:pt idx="9997">
                  <c:v>19994</c:v>
                </c:pt>
                <c:pt idx="9998">
                  <c:v>19996</c:v>
                </c:pt>
                <c:pt idx="9999">
                  <c:v>19998</c:v>
                </c:pt>
                <c:pt idx="10000">
                  <c:v>20000</c:v>
                </c:pt>
                <c:pt idx="10001">
                  <c:v>20002</c:v>
                </c:pt>
                <c:pt idx="10002">
                  <c:v>20004</c:v>
                </c:pt>
                <c:pt idx="10003">
                  <c:v>20006</c:v>
                </c:pt>
                <c:pt idx="10004">
                  <c:v>20008</c:v>
                </c:pt>
                <c:pt idx="10005">
                  <c:v>20010</c:v>
                </c:pt>
                <c:pt idx="10006">
                  <c:v>20012</c:v>
                </c:pt>
                <c:pt idx="10007">
                  <c:v>20014</c:v>
                </c:pt>
                <c:pt idx="10008">
                  <c:v>20016</c:v>
                </c:pt>
                <c:pt idx="10009">
                  <c:v>20018</c:v>
                </c:pt>
                <c:pt idx="10010">
                  <c:v>20020</c:v>
                </c:pt>
                <c:pt idx="10011">
                  <c:v>20022</c:v>
                </c:pt>
                <c:pt idx="10012">
                  <c:v>20024</c:v>
                </c:pt>
                <c:pt idx="10013">
                  <c:v>20026</c:v>
                </c:pt>
                <c:pt idx="10014">
                  <c:v>20028</c:v>
                </c:pt>
                <c:pt idx="10015">
                  <c:v>20030</c:v>
                </c:pt>
                <c:pt idx="10016">
                  <c:v>20032</c:v>
                </c:pt>
                <c:pt idx="10017">
                  <c:v>20034</c:v>
                </c:pt>
                <c:pt idx="10018">
                  <c:v>20036</c:v>
                </c:pt>
                <c:pt idx="10019">
                  <c:v>20038</c:v>
                </c:pt>
                <c:pt idx="10020">
                  <c:v>20040</c:v>
                </c:pt>
                <c:pt idx="10021">
                  <c:v>20042</c:v>
                </c:pt>
                <c:pt idx="10022">
                  <c:v>20044</c:v>
                </c:pt>
                <c:pt idx="10023">
                  <c:v>20046</c:v>
                </c:pt>
                <c:pt idx="10024">
                  <c:v>20048</c:v>
                </c:pt>
                <c:pt idx="10025">
                  <c:v>20050</c:v>
                </c:pt>
                <c:pt idx="10026">
                  <c:v>20052</c:v>
                </c:pt>
                <c:pt idx="10027">
                  <c:v>20054</c:v>
                </c:pt>
                <c:pt idx="10028">
                  <c:v>20056</c:v>
                </c:pt>
                <c:pt idx="10029">
                  <c:v>20058</c:v>
                </c:pt>
                <c:pt idx="10030">
                  <c:v>20060</c:v>
                </c:pt>
                <c:pt idx="10031">
                  <c:v>20062</c:v>
                </c:pt>
                <c:pt idx="10032">
                  <c:v>20064</c:v>
                </c:pt>
                <c:pt idx="10033">
                  <c:v>20066</c:v>
                </c:pt>
                <c:pt idx="10034">
                  <c:v>20068</c:v>
                </c:pt>
                <c:pt idx="10035">
                  <c:v>20070</c:v>
                </c:pt>
                <c:pt idx="10036">
                  <c:v>20072</c:v>
                </c:pt>
                <c:pt idx="10037">
                  <c:v>20074</c:v>
                </c:pt>
                <c:pt idx="10038">
                  <c:v>20076</c:v>
                </c:pt>
                <c:pt idx="10039">
                  <c:v>20078</c:v>
                </c:pt>
                <c:pt idx="10040">
                  <c:v>20080</c:v>
                </c:pt>
                <c:pt idx="10041">
                  <c:v>20082</c:v>
                </c:pt>
                <c:pt idx="10042">
                  <c:v>20084</c:v>
                </c:pt>
                <c:pt idx="10043">
                  <c:v>20086</c:v>
                </c:pt>
                <c:pt idx="10044">
                  <c:v>20088</c:v>
                </c:pt>
                <c:pt idx="10045">
                  <c:v>20090</c:v>
                </c:pt>
                <c:pt idx="10046">
                  <c:v>20092</c:v>
                </c:pt>
                <c:pt idx="10047">
                  <c:v>20094</c:v>
                </c:pt>
                <c:pt idx="10048">
                  <c:v>20096</c:v>
                </c:pt>
                <c:pt idx="10049">
                  <c:v>20098</c:v>
                </c:pt>
                <c:pt idx="10050">
                  <c:v>20100</c:v>
                </c:pt>
                <c:pt idx="10051">
                  <c:v>20102</c:v>
                </c:pt>
                <c:pt idx="10052">
                  <c:v>20104</c:v>
                </c:pt>
                <c:pt idx="10053">
                  <c:v>20106</c:v>
                </c:pt>
                <c:pt idx="10054">
                  <c:v>20108</c:v>
                </c:pt>
                <c:pt idx="10055">
                  <c:v>20110</c:v>
                </c:pt>
                <c:pt idx="10056">
                  <c:v>20112</c:v>
                </c:pt>
                <c:pt idx="10057">
                  <c:v>20114</c:v>
                </c:pt>
                <c:pt idx="10058">
                  <c:v>20116</c:v>
                </c:pt>
                <c:pt idx="10059">
                  <c:v>20118</c:v>
                </c:pt>
                <c:pt idx="10060">
                  <c:v>20120</c:v>
                </c:pt>
                <c:pt idx="10061">
                  <c:v>20122</c:v>
                </c:pt>
                <c:pt idx="10062">
                  <c:v>20124</c:v>
                </c:pt>
                <c:pt idx="10063">
                  <c:v>20126</c:v>
                </c:pt>
                <c:pt idx="10064">
                  <c:v>20128</c:v>
                </c:pt>
                <c:pt idx="10065">
                  <c:v>20130</c:v>
                </c:pt>
                <c:pt idx="10066">
                  <c:v>20132</c:v>
                </c:pt>
                <c:pt idx="10067">
                  <c:v>20134</c:v>
                </c:pt>
                <c:pt idx="10068">
                  <c:v>20136</c:v>
                </c:pt>
                <c:pt idx="10069">
                  <c:v>20138</c:v>
                </c:pt>
                <c:pt idx="10070">
                  <c:v>20140</c:v>
                </c:pt>
                <c:pt idx="10071">
                  <c:v>20142</c:v>
                </c:pt>
                <c:pt idx="10072">
                  <c:v>20144</c:v>
                </c:pt>
                <c:pt idx="10073">
                  <c:v>20146</c:v>
                </c:pt>
                <c:pt idx="10074">
                  <c:v>20148</c:v>
                </c:pt>
                <c:pt idx="10075">
                  <c:v>20150</c:v>
                </c:pt>
                <c:pt idx="10076">
                  <c:v>20152</c:v>
                </c:pt>
                <c:pt idx="10077">
                  <c:v>20154</c:v>
                </c:pt>
                <c:pt idx="10078">
                  <c:v>20156</c:v>
                </c:pt>
                <c:pt idx="10079">
                  <c:v>20158</c:v>
                </c:pt>
                <c:pt idx="10080">
                  <c:v>20160</c:v>
                </c:pt>
                <c:pt idx="10081">
                  <c:v>20162</c:v>
                </c:pt>
                <c:pt idx="10082">
                  <c:v>20164</c:v>
                </c:pt>
                <c:pt idx="10083">
                  <c:v>20166</c:v>
                </c:pt>
                <c:pt idx="10084">
                  <c:v>20168</c:v>
                </c:pt>
                <c:pt idx="10085">
                  <c:v>20170</c:v>
                </c:pt>
                <c:pt idx="10086">
                  <c:v>20172</c:v>
                </c:pt>
                <c:pt idx="10087">
                  <c:v>20174</c:v>
                </c:pt>
                <c:pt idx="10088">
                  <c:v>20176</c:v>
                </c:pt>
                <c:pt idx="10089">
                  <c:v>20178</c:v>
                </c:pt>
                <c:pt idx="10090">
                  <c:v>20180</c:v>
                </c:pt>
                <c:pt idx="10091">
                  <c:v>20182</c:v>
                </c:pt>
                <c:pt idx="10092">
                  <c:v>20184</c:v>
                </c:pt>
                <c:pt idx="10093">
                  <c:v>20186</c:v>
                </c:pt>
                <c:pt idx="10094">
                  <c:v>20188</c:v>
                </c:pt>
                <c:pt idx="10095">
                  <c:v>20190</c:v>
                </c:pt>
                <c:pt idx="10096">
                  <c:v>20192</c:v>
                </c:pt>
                <c:pt idx="10097">
                  <c:v>20194</c:v>
                </c:pt>
                <c:pt idx="10098">
                  <c:v>20196</c:v>
                </c:pt>
                <c:pt idx="10099">
                  <c:v>20198</c:v>
                </c:pt>
                <c:pt idx="10100">
                  <c:v>20200</c:v>
                </c:pt>
                <c:pt idx="10101">
                  <c:v>20202</c:v>
                </c:pt>
                <c:pt idx="10102">
                  <c:v>20204</c:v>
                </c:pt>
                <c:pt idx="10103">
                  <c:v>20206</c:v>
                </c:pt>
                <c:pt idx="10104">
                  <c:v>20208</c:v>
                </c:pt>
                <c:pt idx="10105">
                  <c:v>20210</c:v>
                </c:pt>
                <c:pt idx="10106">
                  <c:v>20212</c:v>
                </c:pt>
                <c:pt idx="10107">
                  <c:v>20214</c:v>
                </c:pt>
                <c:pt idx="10108">
                  <c:v>20216</c:v>
                </c:pt>
                <c:pt idx="10109">
                  <c:v>20218</c:v>
                </c:pt>
                <c:pt idx="10110">
                  <c:v>20220</c:v>
                </c:pt>
                <c:pt idx="10111">
                  <c:v>20222</c:v>
                </c:pt>
                <c:pt idx="10112">
                  <c:v>20224</c:v>
                </c:pt>
                <c:pt idx="10113">
                  <c:v>20226</c:v>
                </c:pt>
                <c:pt idx="10114">
                  <c:v>20228</c:v>
                </c:pt>
                <c:pt idx="10115">
                  <c:v>20230</c:v>
                </c:pt>
                <c:pt idx="10116">
                  <c:v>20232</c:v>
                </c:pt>
                <c:pt idx="10117">
                  <c:v>20234</c:v>
                </c:pt>
                <c:pt idx="10118">
                  <c:v>20236</c:v>
                </c:pt>
                <c:pt idx="10119">
                  <c:v>20238</c:v>
                </c:pt>
                <c:pt idx="10120">
                  <c:v>20240</c:v>
                </c:pt>
                <c:pt idx="10121">
                  <c:v>20242</c:v>
                </c:pt>
                <c:pt idx="10122">
                  <c:v>20244</c:v>
                </c:pt>
                <c:pt idx="10123">
                  <c:v>20246</c:v>
                </c:pt>
                <c:pt idx="10124">
                  <c:v>20248</c:v>
                </c:pt>
                <c:pt idx="10125">
                  <c:v>20250</c:v>
                </c:pt>
                <c:pt idx="10126">
                  <c:v>20252</c:v>
                </c:pt>
                <c:pt idx="10127">
                  <c:v>20254</c:v>
                </c:pt>
                <c:pt idx="10128">
                  <c:v>20256</c:v>
                </c:pt>
                <c:pt idx="10129">
                  <c:v>20258</c:v>
                </c:pt>
                <c:pt idx="10130">
                  <c:v>20260</c:v>
                </c:pt>
                <c:pt idx="10131">
                  <c:v>20262</c:v>
                </c:pt>
                <c:pt idx="10132">
                  <c:v>20264</c:v>
                </c:pt>
                <c:pt idx="10133">
                  <c:v>20266</c:v>
                </c:pt>
                <c:pt idx="10134">
                  <c:v>20268</c:v>
                </c:pt>
                <c:pt idx="10135">
                  <c:v>20270</c:v>
                </c:pt>
                <c:pt idx="10136">
                  <c:v>20272</c:v>
                </c:pt>
                <c:pt idx="10137">
                  <c:v>20274</c:v>
                </c:pt>
                <c:pt idx="10138">
                  <c:v>20276</c:v>
                </c:pt>
                <c:pt idx="10139">
                  <c:v>20278</c:v>
                </c:pt>
                <c:pt idx="10140">
                  <c:v>20280</c:v>
                </c:pt>
                <c:pt idx="10141">
                  <c:v>20282</c:v>
                </c:pt>
                <c:pt idx="10142">
                  <c:v>20284</c:v>
                </c:pt>
                <c:pt idx="10143">
                  <c:v>20286</c:v>
                </c:pt>
                <c:pt idx="10144">
                  <c:v>20288</c:v>
                </c:pt>
                <c:pt idx="10145">
                  <c:v>20290</c:v>
                </c:pt>
                <c:pt idx="10146">
                  <c:v>20292</c:v>
                </c:pt>
                <c:pt idx="10147">
                  <c:v>20294</c:v>
                </c:pt>
                <c:pt idx="10148">
                  <c:v>20296</c:v>
                </c:pt>
                <c:pt idx="10149">
                  <c:v>20298</c:v>
                </c:pt>
                <c:pt idx="10150">
                  <c:v>20300</c:v>
                </c:pt>
                <c:pt idx="10151">
                  <c:v>20302</c:v>
                </c:pt>
                <c:pt idx="10152">
                  <c:v>20304</c:v>
                </c:pt>
                <c:pt idx="10153">
                  <c:v>20306</c:v>
                </c:pt>
                <c:pt idx="10154">
                  <c:v>20308</c:v>
                </c:pt>
                <c:pt idx="10155">
                  <c:v>20310</c:v>
                </c:pt>
                <c:pt idx="10156">
                  <c:v>20312</c:v>
                </c:pt>
                <c:pt idx="10157">
                  <c:v>20314</c:v>
                </c:pt>
                <c:pt idx="10158">
                  <c:v>20316</c:v>
                </c:pt>
                <c:pt idx="10159">
                  <c:v>20318</c:v>
                </c:pt>
                <c:pt idx="10160">
                  <c:v>20320</c:v>
                </c:pt>
                <c:pt idx="10161">
                  <c:v>20322</c:v>
                </c:pt>
                <c:pt idx="10162">
                  <c:v>20324</c:v>
                </c:pt>
                <c:pt idx="10163">
                  <c:v>20326</c:v>
                </c:pt>
                <c:pt idx="10164">
                  <c:v>20328</c:v>
                </c:pt>
                <c:pt idx="10165">
                  <c:v>20330</c:v>
                </c:pt>
                <c:pt idx="10166">
                  <c:v>20332</c:v>
                </c:pt>
                <c:pt idx="10167">
                  <c:v>20334</c:v>
                </c:pt>
                <c:pt idx="10168">
                  <c:v>20336</c:v>
                </c:pt>
                <c:pt idx="10169">
                  <c:v>20338</c:v>
                </c:pt>
                <c:pt idx="10170">
                  <c:v>20340</c:v>
                </c:pt>
                <c:pt idx="10171">
                  <c:v>20342</c:v>
                </c:pt>
                <c:pt idx="10172">
                  <c:v>20344</c:v>
                </c:pt>
                <c:pt idx="10173">
                  <c:v>20346</c:v>
                </c:pt>
                <c:pt idx="10174">
                  <c:v>20348</c:v>
                </c:pt>
                <c:pt idx="10175">
                  <c:v>20350</c:v>
                </c:pt>
                <c:pt idx="10176">
                  <c:v>20352</c:v>
                </c:pt>
                <c:pt idx="10177">
                  <c:v>20354</c:v>
                </c:pt>
                <c:pt idx="10178">
                  <c:v>20356</c:v>
                </c:pt>
                <c:pt idx="10179">
                  <c:v>20358</c:v>
                </c:pt>
                <c:pt idx="10180">
                  <c:v>20360</c:v>
                </c:pt>
                <c:pt idx="10181">
                  <c:v>20362</c:v>
                </c:pt>
                <c:pt idx="10182">
                  <c:v>20364</c:v>
                </c:pt>
                <c:pt idx="10183">
                  <c:v>20366</c:v>
                </c:pt>
                <c:pt idx="10184">
                  <c:v>20368</c:v>
                </c:pt>
                <c:pt idx="10185">
                  <c:v>20370</c:v>
                </c:pt>
                <c:pt idx="10186">
                  <c:v>20372</c:v>
                </c:pt>
                <c:pt idx="10187">
                  <c:v>20374</c:v>
                </c:pt>
                <c:pt idx="10188">
                  <c:v>20376</c:v>
                </c:pt>
                <c:pt idx="10189">
                  <c:v>20378</c:v>
                </c:pt>
                <c:pt idx="10190">
                  <c:v>20380</c:v>
                </c:pt>
                <c:pt idx="10191">
                  <c:v>20382</c:v>
                </c:pt>
                <c:pt idx="10192">
                  <c:v>20384</c:v>
                </c:pt>
                <c:pt idx="10193">
                  <c:v>20386</c:v>
                </c:pt>
                <c:pt idx="10194">
                  <c:v>20388</c:v>
                </c:pt>
                <c:pt idx="10195">
                  <c:v>20390</c:v>
                </c:pt>
                <c:pt idx="10196">
                  <c:v>20392</c:v>
                </c:pt>
                <c:pt idx="10197">
                  <c:v>20394</c:v>
                </c:pt>
                <c:pt idx="10198">
                  <c:v>20396</c:v>
                </c:pt>
                <c:pt idx="10199">
                  <c:v>20398</c:v>
                </c:pt>
                <c:pt idx="10200">
                  <c:v>20400</c:v>
                </c:pt>
                <c:pt idx="10201">
                  <c:v>20402</c:v>
                </c:pt>
                <c:pt idx="10202">
                  <c:v>20404</c:v>
                </c:pt>
                <c:pt idx="10203">
                  <c:v>20406</c:v>
                </c:pt>
                <c:pt idx="10204">
                  <c:v>20408</c:v>
                </c:pt>
                <c:pt idx="10205">
                  <c:v>20410</c:v>
                </c:pt>
                <c:pt idx="10206">
                  <c:v>20412</c:v>
                </c:pt>
                <c:pt idx="10207">
                  <c:v>20414</c:v>
                </c:pt>
                <c:pt idx="10208">
                  <c:v>20416</c:v>
                </c:pt>
                <c:pt idx="10209">
                  <c:v>20418</c:v>
                </c:pt>
                <c:pt idx="10210">
                  <c:v>20420</c:v>
                </c:pt>
                <c:pt idx="10211">
                  <c:v>20422</c:v>
                </c:pt>
                <c:pt idx="10212">
                  <c:v>20424</c:v>
                </c:pt>
                <c:pt idx="10213">
                  <c:v>20426</c:v>
                </c:pt>
                <c:pt idx="10214">
                  <c:v>20428</c:v>
                </c:pt>
                <c:pt idx="10215">
                  <c:v>20430</c:v>
                </c:pt>
                <c:pt idx="10216">
                  <c:v>20432</c:v>
                </c:pt>
                <c:pt idx="10217">
                  <c:v>20434</c:v>
                </c:pt>
                <c:pt idx="10218">
                  <c:v>20436</c:v>
                </c:pt>
                <c:pt idx="10219">
                  <c:v>20438</c:v>
                </c:pt>
                <c:pt idx="10220">
                  <c:v>20440</c:v>
                </c:pt>
                <c:pt idx="10221">
                  <c:v>20442</c:v>
                </c:pt>
                <c:pt idx="10222">
                  <c:v>20444</c:v>
                </c:pt>
                <c:pt idx="10223">
                  <c:v>20446</c:v>
                </c:pt>
                <c:pt idx="10224">
                  <c:v>20448</c:v>
                </c:pt>
                <c:pt idx="10225">
                  <c:v>20450</c:v>
                </c:pt>
                <c:pt idx="10226">
                  <c:v>20452</c:v>
                </c:pt>
                <c:pt idx="10227">
                  <c:v>20454</c:v>
                </c:pt>
                <c:pt idx="10228">
                  <c:v>20456</c:v>
                </c:pt>
                <c:pt idx="10229">
                  <c:v>20458</c:v>
                </c:pt>
                <c:pt idx="10230">
                  <c:v>20460</c:v>
                </c:pt>
                <c:pt idx="10231">
                  <c:v>20462</c:v>
                </c:pt>
                <c:pt idx="10232">
                  <c:v>20464</c:v>
                </c:pt>
                <c:pt idx="10233">
                  <c:v>20466</c:v>
                </c:pt>
                <c:pt idx="10234">
                  <c:v>20468</c:v>
                </c:pt>
                <c:pt idx="10235">
                  <c:v>20470</c:v>
                </c:pt>
                <c:pt idx="10236">
                  <c:v>20472</c:v>
                </c:pt>
                <c:pt idx="10237">
                  <c:v>20474</c:v>
                </c:pt>
                <c:pt idx="10238">
                  <c:v>20476</c:v>
                </c:pt>
                <c:pt idx="10239">
                  <c:v>20478</c:v>
                </c:pt>
                <c:pt idx="10240">
                  <c:v>20480</c:v>
                </c:pt>
                <c:pt idx="10241">
                  <c:v>20482</c:v>
                </c:pt>
                <c:pt idx="10242">
                  <c:v>20484</c:v>
                </c:pt>
                <c:pt idx="10243">
                  <c:v>20486</c:v>
                </c:pt>
                <c:pt idx="10244">
                  <c:v>20488</c:v>
                </c:pt>
                <c:pt idx="10245">
                  <c:v>20490</c:v>
                </c:pt>
                <c:pt idx="10246">
                  <c:v>20492</c:v>
                </c:pt>
                <c:pt idx="10247">
                  <c:v>20494</c:v>
                </c:pt>
                <c:pt idx="10248">
                  <c:v>20496</c:v>
                </c:pt>
                <c:pt idx="10249">
                  <c:v>20498</c:v>
                </c:pt>
                <c:pt idx="10250">
                  <c:v>20500</c:v>
                </c:pt>
                <c:pt idx="10251">
                  <c:v>20502</c:v>
                </c:pt>
                <c:pt idx="10252">
                  <c:v>20504</c:v>
                </c:pt>
                <c:pt idx="10253">
                  <c:v>20506</c:v>
                </c:pt>
                <c:pt idx="10254">
                  <c:v>20508</c:v>
                </c:pt>
                <c:pt idx="10255">
                  <c:v>20510</c:v>
                </c:pt>
                <c:pt idx="10256">
                  <c:v>20512</c:v>
                </c:pt>
                <c:pt idx="10257">
                  <c:v>20514</c:v>
                </c:pt>
                <c:pt idx="10258">
                  <c:v>20516</c:v>
                </c:pt>
                <c:pt idx="10259">
                  <c:v>20518</c:v>
                </c:pt>
                <c:pt idx="10260">
                  <c:v>20520</c:v>
                </c:pt>
                <c:pt idx="10261">
                  <c:v>20522</c:v>
                </c:pt>
                <c:pt idx="10262">
                  <c:v>20524</c:v>
                </c:pt>
                <c:pt idx="10263">
                  <c:v>20526</c:v>
                </c:pt>
                <c:pt idx="10264">
                  <c:v>20528</c:v>
                </c:pt>
                <c:pt idx="10265">
                  <c:v>20530</c:v>
                </c:pt>
                <c:pt idx="10266">
                  <c:v>20532</c:v>
                </c:pt>
                <c:pt idx="10267">
                  <c:v>20534</c:v>
                </c:pt>
                <c:pt idx="10268">
                  <c:v>20536</c:v>
                </c:pt>
                <c:pt idx="10269">
                  <c:v>20538</c:v>
                </c:pt>
                <c:pt idx="10270">
                  <c:v>20540</c:v>
                </c:pt>
                <c:pt idx="10271">
                  <c:v>20542</c:v>
                </c:pt>
                <c:pt idx="10272">
                  <c:v>20544</c:v>
                </c:pt>
                <c:pt idx="10273">
                  <c:v>20546</c:v>
                </c:pt>
                <c:pt idx="10274">
                  <c:v>20548</c:v>
                </c:pt>
                <c:pt idx="10275">
                  <c:v>20550</c:v>
                </c:pt>
                <c:pt idx="10276">
                  <c:v>20552</c:v>
                </c:pt>
                <c:pt idx="10277">
                  <c:v>20554</c:v>
                </c:pt>
                <c:pt idx="10278">
                  <c:v>20556</c:v>
                </c:pt>
                <c:pt idx="10279">
                  <c:v>20558</c:v>
                </c:pt>
                <c:pt idx="10280">
                  <c:v>20560</c:v>
                </c:pt>
                <c:pt idx="10281">
                  <c:v>20562</c:v>
                </c:pt>
                <c:pt idx="10282">
                  <c:v>20564</c:v>
                </c:pt>
                <c:pt idx="10283">
                  <c:v>20566</c:v>
                </c:pt>
                <c:pt idx="10284">
                  <c:v>20568</c:v>
                </c:pt>
                <c:pt idx="10285">
                  <c:v>20570</c:v>
                </c:pt>
                <c:pt idx="10286">
                  <c:v>20572</c:v>
                </c:pt>
                <c:pt idx="10287">
                  <c:v>20574</c:v>
                </c:pt>
                <c:pt idx="10288">
                  <c:v>20576</c:v>
                </c:pt>
                <c:pt idx="10289">
                  <c:v>20578</c:v>
                </c:pt>
                <c:pt idx="10290">
                  <c:v>20580</c:v>
                </c:pt>
                <c:pt idx="10291">
                  <c:v>20582</c:v>
                </c:pt>
                <c:pt idx="10292">
                  <c:v>20584</c:v>
                </c:pt>
                <c:pt idx="10293">
                  <c:v>20586</c:v>
                </c:pt>
                <c:pt idx="10294">
                  <c:v>20588</c:v>
                </c:pt>
                <c:pt idx="10295">
                  <c:v>20590</c:v>
                </c:pt>
                <c:pt idx="10296">
                  <c:v>20592</c:v>
                </c:pt>
                <c:pt idx="10297">
                  <c:v>20594</c:v>
                </c:pt>
                <c:pt idx="10298">
                  <c:v>20596</c:v>
                </c:pt>
                <c:pt idx="10299">
                  <c:v>20598</c:v>
                </c:pt>
                <c:pt idx="10300">
                  <c:v>20600</c:v>
                </c:pt>
                <c:pt idx="10301">
                  <c:v>20602</c:v>
                </c:pt>
                <c:pt idx="10302">
                  <c:v>20604</c:v>
                </c:pt>
                <c:pt idx="10303">
                  <c:v>20606</c:v>
                </c:pt>
                <c:pt idx="10304">
                  <c:v>20608</c:v>
                </c:pt>
                <c:pt idx="10305">
                  <c:v>20610</c:v>
                </c:pt>
                <c:pt idx="10306">
                  <c:v>20612</c:v>
                </c:pt>
                <c:pt idx="10307">
                  <c:v>20614</c:v>
                </c:pt>
                <c:pt idx="10308">
                  <c:v>20616</c:v>
                </c:pt>
                <c:pt idx="10309">
                  <c:v>20618</c:v>
                </c:pt>
                <c:pt idx="10310">
                  <c:v>20620</c:v>
                </c:pt>
                <c:pt idx="10311">
                  <c:v>20622</c:v>
                </c:pt>
                <c:pt idx="10312">
                  <c:v>20624</c:v>
                </c:pt>
                <c:pt idx="10313">
                  <c:v>20626</c:v>
                </c:pt>
                <c:pt idx="10314">
                  <c:v>20628</c:v>
                </c:pt>
                <c:pt idx="10315">
                  <c:v>20630</c:v>
                </c:pt>
                <c:pt idx="10316">
                  <c:v>20632</c:v>
                </c:pt>
                <c:pt idx="10317">
                  <c:v>20634</c:v>
                </c:pt>
                <c:pt idx="10318">
                  <c:v>20636</c:v>
                </c:pt>
                <c:pt idx="10319">
                  <c:v>20638</c:v>
                </c:pt>
                <c:pt idx="10320">
                  <c:v>20640</c:v>
                </c:pt>
                <c:pt idx="10321">
                  <c:v>20642</c:v>
                </c:pt>
                <c:pt idx="10322">
                  <c:v>20644</c:v>
                </c:pt>
                <c:pt idx="10323">
                  <c:v>20646</c:v>
                </c:pt>
                <c:pt idx="10324">
                  <c:v>20648</c:v>
                </c:pt>
                <c:pt idx="10325">
                  <c:v>20650</c:v>
                </c:pt>
                <c:pt idx="10326">
                  <c:v>20652</c:v>
                </c:pt>
                <c:pt idx="10327">
                  <c:v>20654</c:v>
                </c:pt>
                <c:pt idx="10328">
                  <c:v>20656</c:v>
                </c:pt>
                <c:pt idx="10329">
                  <c:v>20658</c:v>
                </c:pt>
                <c:pt idx="10330">
                  <c:v>20660</c:v>
                </c:pt>
                <c:pt idx="10331">
                  <c:v>20662</c:v>
                </c:pt>
                <c:pt idx="10332">
                  <c:v>20664</c:v>
                </c:pt>
                <c:pt idx="10333">
                  <c:v>20666</c:v>
                </c:pt>
                <c:pt idx="10334">
                  <c:v>20668</c:v>
                </c:pt>
                <c:pt idx="10335">
                  <c:v>20670</c:v>
                </c:pt>
                <c:pt idx="10336">
                  <c:v>20672</c:v>
                </c:pt>
                <c:pt idx="10337">
                  <c:v>20674</c:v>
                </c:pt>
                <c:pt idx="10338">
                  <c:v>20676</c:v>
                </c:pt>
                <c:pt idx="10339">
                  <c:v>20678</c:v>
                </c:pt>
                <c:pt idx="10340">
                  <c:v>20680</c:v>
                </c:pt>
                <c:pt idx="10341">
                  <c:v>20682</c:v>
                </c:pt>
                <c:pt idx="10342">
                  <c:v>20684</c:v>
                </c:pt>
                <c:pt idx="10343">
                  <c:v>20686</c:v>
                </c:pt>
                <c:pt idx="10344">
                  <c:v>20688</c:v>
                </c:pt>
                <c:pt idx="10345">
                  <c:v>20690</c:v>
                </c:pt>
                <c:pt idx="10346">
                  <c:v>20692</c:v>
                </c:pt>
                <c:pt idx="10347">
                  <c:v>20694</c:v>
                </c:pt>
                <c:pt idx="10348">
                  <c:v>20696</c:v>
                </c:pt>
                <c:pt idx="10349">
                  <c:v>20698</c:v>
                </c:pt>
                <c:pt idx="10350">
                  <c:v>20700</c:v>
                </c:pt>
                <c:pt idx="10351">
                  <c:v>20702</c:v>
                </c:pt>
                <c:pt idx="10352">
                  <c:v>20704</c:v>
                </c:pt>
                <c:pt idx="10353">
                  <c:v>20706</c:v>
                </c:pt>
                <c:pt idx="10354">
                  <c:v>20708</c:v>
                </c:pt>
                <c:pt idx="10355">
                  <c:v>20710</c:v>
                </c:pt>
                <c:pt idx="10356">
                  <c:v>20712</c:v>
                </c:pt>
                <c:pt idx="10357">
                  <c:v>20714</c:v>
                </c:pt>
                <c:pt idx="10358">
                  <c:v>20716</c:v>
                </c:pt>
                <c:pt idx="10359">
                  <c:v>20718</c:v>
                </c:pt>
                <c:pt idx="10360">
                  <c:v>20720</c:v>
                </c:pt>
                <c:pt idx="10361">
                  <c:v>20722</c:v>
                </c:pt>
                <c:pt idx="10362">
                  <c:v>20724</c:v>
                </c:pt>
                <c:pt idx="10363">
                  <c:v>20726</c:v>
                </c:pt>
                <c:pt idx="10364">
                  <c:v>20728</c:v>
                </c:pt>
                <c:pt idx="10365">
                  <c:v>20730</c:v>
                </c:pt>
                <c:pt idx="10366">
                  <c:v>20732</c:v>
                </c:pt>
                <c:pt idx="10367">
                  <c:v>20734</c:v>
                </c:pt>
                <c:pt idx="10368">
                  <c:v>20736</c:v>
                </c:pt>
                <c:pt idx="10369">
                  <c:v>20738</c:v>
                </c:pt>
                <c:pt idx="10370">
                  <c:v>20740</c:v>
                </c:pt>
                <c:pt idx="10371">
                  <c:v>20742</c:v>
                </c:pt>
                <c:pt idx="10372">
                  <c:v>20744</c:v>
                </c:pt>
                <c:pt idx="10373">
                  <c:v>20746</c:v>
                </c:pt>
                <c:pt idx="10374">
                  <c:v>20748</c:v>
                </c:pt>
                <c:pt idx="10375">
                  <c:v>20750</c:v>
                </c:pt>
                <c:pt idx="10376">
                  <c:v>20752</c:v>
                </c:pt>
                <c:pt idx="10377">
                  <c:v>20754</c:v>
                </c:pt>
                <c:pt idx="10378">
                  <c:v>20756</c:v>
                </c:pt>
                <c:pt idx="10379">
                  <c:v>20758</c:v>
                </c:pt>
                <c:pt idx="10380">
                  <c:v>20760</c:v>
                </c:pt>
                <c:pt idx="10381">
                  <c:v>20762</c:v>
                </c:pt>
                <c:pt idx="10382">
                  <c:v>20764</c:v>
                </c:pt>
                <c:pt idx="10383">
                  <c:v>20766</c:v>
                </c:pt>
                <c:pt idx="10384">
                  <c:v>20768</c:v>
                </c:pt>
                <c:pt idx="10385">
                  <c:v>20770</c:v>
                </c:pt>
                <c:pt idx="10386">
                  <c:v>20772</c:v>
                </c:pt>
                <c:pt idx="10387">
                  <c:v>20774</c:v>
                </c:pt>
                <c:pt idx="10388">
                  <c:v>20776</c:v>
                </c:pt>
                <c:pt idx="10389">
                  <c:v>20778</c:v>
                </c:pt>
                <c:pt idx="10390">
                  <c:v>20780</c:v>
                </c:pt>
                <c:pt idx="10391">
                  <c:v>20782</c:v>
                </c:pt>
                <c:pt idx="10392">
                  <c:v>20784</c:v>
                </c:pt>
                <c:pt idx="10393">
                  <c:v>20786</c:v>
                </c:pt>
                <c:pt idx="10394">
                  <c:v>20788</c:v>
                </c:pt>
                <c:pt idx="10395">
                  <c:v>20790</c:v>
                </c:pt>
                <c:pt idx="10396">
                  <c:v>20792</c:v>
                </c:pt>
                <c:pt idx="10397">
                  <c:v>20794</c:v>
                </c:pt>
                <c:pt idx="10398">
                  <c:v>20796</c:v>
                </c:pt>
                <c:pt idx="10399">
                  <c:v>20798</c:v>
                </c:pt>
                <c:pt idx="10400">
                  <c:v>20800</c:v>
                </c:pt>
                <c:pt idx="10401">
                  <c:v>20802</c:v>
                </c:pt>
                <c:pt idx="10402">
                  <c:v>20804</c:v>
                </c:pt>
                <c:pt idx="10403">
                  <c:v>20806</c:v>
                </c:pt>
                <c:pt idx="10404">
                  <c:v>20808</c:v>
                </c:pt>
                <c:pt idx="10405">
                  <c:v>20810</c:v>
                </c:pt>
                <c:pt idx="10406">
                  <c:v>20812</c:v>
                </c:pt>
                <c:pt idx="10407">
                  <c:v>20814</c:v>
                </c:pt>
                <c:pt idx="10408">
                  <c:v>20816</c:v>
                </c:pt>
                <c:pt idx="10409">
                  <c:v>20818</c:v>
                </c:pt>
                <c:pt idx="10410">
                  <c:v>20820</c:v>
                </c:pt>
                <c:pt idx="10411">
                  <c:v>20822</c:v>
                </c:pt>
                <c:pt idx="10412">
                  <c:v>20824</c:v>
                </c:pt>
                <c:pt idx="10413">
                  <c:v>20826</c:v>
                </c:pt>
                <c:pt idx="10414">
                  <c:v>20828</c:v>
                </c:pt>
                <c:pt idx="10415">
                  <c:v>20830</c:v>
                </c:pt>
                <c:pt idx="10416">
                  <c:v>20832</c:v>
                </c:pt>
                <c:pt idx="10417">
                  <c:v>20834</c:v>
                </c:pt>
                <c:pt idx="10418">
                  <c:v>20836</c:v>
                </c:pt>
                <c:pt idx="10419">
                  <c:v>20838</c:v>
                </c:pt>
                <c:pt idx="10420">
                  <c:v>20840</c:v>
                </c:pt>
                <c:pt idx="10421">
                  <c:v>20842</c:v>
                </c:pt>
                <c:pt idx="10422">
                  <c:v>20844</c:v>
                </c:pt>
                <c:pt idx="10423">
                  <c:v>20846</c:v>
                </c:pt>
                <c:pt idx="10424">
                  <c:v>20848</c:v>
                </c:pt>
                <c:pt idx="10425">
                  <c:v>20850</c:v>
                </c:pt>
                <c:pt idx="10426">
                  <c:v>20852</c:v>
                </c:pt>
                <c:pt idx="10427">
                  <c:v>20854</c:v>
                </c:pt>
                <c:pt idx="10428">
                  <c:v>20856</c:v>
                </c:pt>
                <c:pt idx="10429">
                  <c:v>20858</c:v>
                </c:pt>
                <c:pt idx="10430">
                  <c:v>20860</c:v>
                </c:pt>
                <c:pt idx="10431">
                  <c:v>20862</c:v>
                </c:pt>
                <c:pt idx="10432">
                  <c:v>20864</c:v>
                </c:pt>
                <c:pt idx="10433">
                  <c:v>20866</c:v>
                </c:pt>
                <c:pt idx="10434">
                  <c:v>20868</c:v>
                </c:pt>
                <c:pt idx="10435">
                  <c:v>20870</c:v>
                </c:pt>
                <c:pt idx="10436">
                  <c:v>20872</c:v>
                </c:pt>
                <c:pt idx="10437">
                  <c:v>20874</c:v>
                </c:pt>
                <c:pt idx="10438">
                  <c:v>20876</c:v>
                </c:pt>
                <c:pt idx="10439">
                  <c:v>20878</c:v>
                </c:pt>
                <c:pt idx="10440">
                  <c:v>20880</c:v>
                </c:pt>
                <c:pt idx="10441">
                  <c:v>20882</c:v>
                </c:pt>
                <c:pt idx="10442">
                  <c:v>20884</c:v>
                </c:pt>
                <c:pt idx="10443">
                  <c:v>20886</c:v>
                </c:pt>
                <c:pt idx="10444">
                  <c:v>20888</c:v>
                </c:pt>
                <c:pt idx="10445">
                  <c:v>20890</c:v>
                </c:pt>
                <c:pt idx="10446">
                  <c:v>20892</c:v>
                </c:pt>
                <c:pt idx="10447">
                  <c:v>20894</c:v>
                </c:pt>
                <c:pt idx="10448">
                  <c:v>20896</c:v>
                </c:pt>
                <c:pt idx="10449">
                  <c:v>20898</c:v>
                </c:pt>
                <c:pt idx="10450">
                  <c:v>20900</c:v>
                </c:pt>
                <c:pt idx="10451">
                  <c:v>20902</c:v>
                </c:pt>
                <c:pt idx="10452">
                  <c:v>20904</c:v>
                </c:pt>
                <c:pt idx="10453">
                  <c:v>20906</c:v>
                </c:pt>
                <c:pt idx="10454">
                  <c:v>20908</c:v>
                </c:pt>
                <c:pt idx="10455">
                  <c:v>20910</c:v>
                </c:pt>
                <c:pt idx="10456">
                  <c:v>20912</c:v>
                </c:pt>
                <c:pt idx="10457">
                  <c:v>20914</c:v>
                </c:pt>
                <c:pt idx="10458">
                  <c:v>20916</c:v>
                </c:pt>
                <c:pt idx="10459">
                  <c:v>20918</c:v>
                </c:pt>
                <c:pt idx="10460">
                  <c:v>20920</c:v>
                </c:pt>
                <c:pt idx="10461">
                  <c:v>20922</c:v>
                </c:pt>
                <c:pt idx="10462">
                  <c:v>20924</c:v>
                </c:pt>
                <c:pt idx="10463">
                  <c:v>20926</c:v>
                </c:pt>
                <c:pt idx="10464">
                  <c:v>20928</c:v>
                </c:pt>
                <c:pt idx="10465">
                  <c:v>20930</c:v>
                </c:pt>
                <c:pt idx="10466">
                  <c:v>20932</c:v>
                </c:pt>
                <c:pt idx="10467">
                  <c:v>20934</c:v>
                </c:pt>
                <c:pt idx="10468">
                  <c:v>20936</c:v>
                </c:pt>
                <c:pt idx="10469">
                  <c:v>20938</c:v>
                </c:pt>
                <c:pt idx="10470">
                  <c:v>20940</c:v>
                </c:pt>
                <c:pt idx="10471">
                  <c:v>20942</c:v>
                </c:pt>
                <c:pt idx="10472">
                  <c:v>20944</c:v>
                </c:pt>
                <c:pt idx="10473">
                  <c:v>20946</c:v>
                </c:pt>
                <c:pt idx="10474">
                  <c:v>20948</c:v>
                </c:pt>
                <c:pt idx="10475">
                  <c:v>20950</c:v>
                </c:pt>
                <c:pt idx="10476">
                  <c:v>20952</c:v>
                </c:pt>
                <c:pt idx="10477">
                  <c:v>20954</c:v>
                </c:pt>
                <c:pt idx="10478">
                  <c:v>20956</c:v>
                </c:pt>
                <c:pt idx="10479">
                  <c:v>20958</c:v>
                </c:pt>
                <c:pt idx="10480">
                  <c:v>20960</c:v>
                </c:pt>
                <c:pt idx="10481">
                  <c:v>20962</c:v>
                </c:pt>
                <c:pt idx="10482">
                  <c:v>20964</c:v>
                </c:pt>
                <c:pt idx="10483">
                  <c:v>20966</c:v>
                </c:pt>
                <c:pt idx="10484">
                  <c:v>20968</c:v>
                </c:pt>
                <c:pt idx="10485">
                  <c:v>20970</c:v>
                </c:pt>
                <c:pt idx="10486">
                  <c:v>20972</c:v>
                </c:pt>
                <c:pt idx="10487">
                  <c:v>20974</c:v>
                </c:pt>
                <c:pt idx="10488">
                  <c:v>20976</c:v>
                </c:pt>
                <c:pt idx="10489">
                  <c:v>20978</c:v>
                </c:pt>
                <c:pt idx="10490">
                  <c:v>20980</c:v>
                </c:pt>
                <c:pt idx="10491">
                  <c:v>20982</c:v>
                </c:pt>
                <c:pt idx="10492">
                  <c:v>20984</c:v>
                </c:pt>
                <c:pt idx="10493">
                  <c:v>20986</c:v>
                </c:pt>
                <c:pt idx="10494">
                  <c:v>20988</c:v>
                </c:pt>
                <c:pt idx="10495">
                  <c:v>20990</c:v>
                </c:pt>
                <c:pt idx="10496">
                  <c:v>20992</c:v>
                </c:pt>
                <c:pt idx="10497">
                  <c:v>20994</c:v>
                </c:pt>
                <c:pt idx="10498">
                  <c:v>20996</c:v>
                </c:pt>
                <c:pt idx="10499">
                  <c:v>20998</c:v>
                </c:pt>
                <c:pt idx="10500">
                  <c:v>21000</c:v>
                </c:pt>
                <c:pt idx="10501">
                  <c:v>21002</c:v>
                </c:pt>
                <c:pt idx="10502">
                  <c:v>21004</c:v>
                </c:pt>
                <c:pt idx="10503">
                  <c:v>21006</c:v>
                </c:pt>
                <c:pt idx="10504">
                  <c:v>21008</c:v>
                </c:pt>
                <c:pt idx="10505">
                  <c:v>21010</c:v>
                </c:pt>
                <c:pt idx="10506">
                  <c:v>21012</c:v>
                </c:pt>
                <c:pt idx="10507">
                  <c:v>21014</c:v>
                </c:pt>
                <c:pt idx="10508">
                  <c:v>21016</c:v>
                </c:pt>
                <c:pt idx="10509">
                  <c:v>21018</c:v>
                </c:pt>
                <c:pt idx="10510">
                  <c:v>21020</c:v>
                </c:pt>
                <c:pt idx="10511">
                  <c:v>21022</c:v>
                </c:pt>
                <c:pt idx="10512">
                  <c:v>21024</c:v>
                </c:pt>
                <c:pt idx="10513">
                  <c:v>21026</c:v>
                </c:pt>
                <c:pt idx="10514">
                  <c:v>21028</c:v>
                </c:pt>
                <c:pt idx="10515">
                  <c:v>21030</c:v>
                </c:pt>
                <c:pt idx="10516">
                  <c:v>21032</c:v>
                </c:pt>
                <c:pt idx="10517">
                  <c:v>21034</c:v>
                </c:pt>
                <c:pt idx="10518">
                  <c:v>21036</c:v>
                </c:pt>
                <c:pt idx="10519">
                  <c:v>21038</c:v>
                </c:pt>
                <c:pt idx="10520">
                  <c:v>21040</c:v>
                </c:pt>
                <c:pt idx="10521">
                  <c:v>21042</c:v>
                </c:pt>
                <c:pt idx="10522">
                  <c:v>21044</c:v>
                </c:pt>
                <c:pt idx="10523">
                  <c:v>21046</c:v>
                </c:pt>
                <c:pt idx="10524">
                  <c:v>21048</c:v>
                </c:pt>
                <c:pt idx="10525">
                  <c:v>21050</c:v>
                </c:pt>
                <c:pt idx="10526">
                  <c:v>21052</c:v>
                </c:pt>
                <c:pt idx="10527">
                  <c:v>21054</c:v>
                </c:pt>
                <c:pt idx="10528">
                  <c:v>21056</c:v>
                </c:pt>
                <c:pt idx="10529">
                  <c:v>21058</c:v>
                </c:pt>
                <c:pt idx="10530">
                  <c:v>21060</c:v>
                </c:pt>
                <c:pt idx="10531">
                  <c:v>21062</c:v>
                </c:pt>
                <c:pt idx="10532">
                  <c:v>21064</c:v>
                </c:pt>
                <c:pt idx="10533">
                  <c:v>21066</c:v>
                </c:pt>
                <c:pt idx="10534">
                  <c:v>21068</c:v>
                </c:pt>
                <c:pt idx="10535">
                  <c:v>21070</c:v>
                </c:pt>
                <c:pt idx="10536">
                  <c:v>21072</c:v>
                </c:pt>
                <c:pt idx="10537">
                  <c:v>21074</c:v>
                </c:pt>
                <c:pt idx="10538">
                  <c:v>21076</c:v>
                </c:pt>
                <c:pt idx="10539">
                  <c:v>21078</c:v>
                </c:pt>
                <c:pt idx="10540">
                  <c:v>21080</c:v>
                </c:pt>
                <c:pt idx="10541">
                  <c:v>21082</c:v>
                </c:pt>
                <c:pt idx="10542">
                  <c:v>21084</c:v>
                </c:pt>
                <c:pt idx="10543">
                  <c:v>21086</c:v>
                </c:pt>
                <c:pt idx="10544">
                  <c:v>21088</c:v>
                </c:pt>
                <c:pt idx="10545">
                  <c:v>21090</c:v>
                </c:pt>
                <c:pt idx="10546">
                  <c:v>21092</c:v>
                </c:pt>
                <c:pt idx="10547">
                  <c:v>21094</c:v>
                </c:pt>
                <c:pt idx="10548">
                  <c:v>21096</c:v>
                </c:pt>
                <c:pt idx="10549">
                  <c:v>21098</c:v>
                </c:pt>
                <c:pt idx="10550">
                  <c:v>21100</c:v>
                </c:pt>
                <c:pt idx="10551">
                  <c:v>21102</c:v>
                </c:pt>
                <c:pt idx="10552">
                  <c:v>21104</c:v>
                </c:pt>
                <c:pt idx="10553">
                  <c:v>21106</c:v>
                </c:pt>
                <c:pt idx="10554">
                  <c:v>21108</c:v>
                </c:pt>
                <c:pt idx="10555">
                  <c:v>21110</c:v>
                </c:pt>
                <c:pt idx="10556">
                  <c:v>21112</c:v>
                </c:pt>
                <c:pt idx="10557">
                  <c:v>21114</c:v>
                </c:pt>
                <c:pt idx="10558">
                  <c:v>21116</c:v>
                </c:pt>
                <c:pt idx="10559">
                  <c:v>21118</c:v>
                </c:pt>
                <c:pt idx="10560">
                  <c:v>21120</c:v>
                </c:pt>
                <c:pt idx="10561">
                  <c:v>21122</c:v>
                </c:pt>
                <c:pt idx="10562">
                  <c:v>21124</c:v>
                </c:pt>
                <c:pt idx="10563">
                  <c:v>21126</c:v>
                </c:pt>
                <c:pt idx="10564">
                  <c:v>21128</c:v>
                </c:pt>
                <c:pt idx="10565">
                  <c:v>21130</c:v>
                </c:pt>
                <c:pt idx="10566">
                  <c:v>21132</c:v>
                </c:pt>
                <c:pt idx="10567">
                  <c:v>21134</c:v>
                </c:pt>
                <c:pt idx="10568">
                  <c:v>21136</c:v>
                </c:pt>
                <c:pt idx="10569">
                  <c:v>21138</c:v>
                </c:pt>
                <c:pt idx="10570">
                  <c:v>21140</c:v>
                </c:pt>
                <c:pt idx="10571">
                  <c:v>21142</c:v>
                </c:pt>
                <c:pt idx="10572">
                  <c:v>21144</c:v>
                </c:pt>
                <c:pt idx="10573">
                  <c:v>21146</c:v>
                </c:pt>
                <c:pt idx="10574">
                  <c:v>21148</c:v>
                </c:pt>
                <c:pt idx="10575">
                  <c:v>21150</c:v>
                </c:pt>
                <c:pt idx="10576">
                  <c:v>21152</c:v>
                </c:pt>
                <c:pt idx="10577">
                  <c:v>21154</c:v>
                </c:pt>
                <c:pt idx="10578">
                  <c:v>21156</c:v>
                </c:pt>
                <c:pt idx="10579">
                  <c:v>21158</c:v>
                </c:pt>
                <c:pt idx="10580">
                  <c:v>21160</c:v>
                </c:pt>
                <c:pt idx="10581">
                  <c:v>21162</c:v>
                </c:pt>
                <c:pt idx="10582">
                  <c:v>21164</c:v>
                </c:pt>
                <c:pt idx="10583">
                  <c:v>21166</c:v>
                </c:pt>
                <c:pt idx="10584">
                  <c:v>21168</c:v>
                </c:pt>
                <c:pt idx="10585">
                  <c:v>21170</c:v>
                </c:pt>
                <c:pt idx="10586">
                  <c:v>21172</c:v>
                </c:pt>
                <c:pt idx="10587">
                  <c:v>21174</c:v>
                </c:pt>
                <c:pt idx="10588">
                  <c:v>21176</c:v>
                </c:pt>
                <c:pt idx="10589">
                  <c:v>21178</c:v>
                </c:pt>
                <c:pt idx="10590">
                  <c:v>21180</c:v>
                </c:pt>
                <c:pt idx="10591">
                  <c:v>21182</c:v>
                </c:pt>
                <c:pt idx="10592">
                  <c:v>21184</c:v>
                </c:pt>
                <c:pt idx="10593">
                  <c:v>21186</c:v>
                </c:pt>
                <c:pt idx="10594">
                  <c:v>21188</c:v>
                </c:pt>
                <c:pt idx="10595">
                  <c:v>21190</c:v>
                </c:pt>
                <c:pt idx="10596">
                  <c:v>21192</c:v>
                </c:pt>
                <c:pt idx="10597">
                  <c:v>21194</c:v>
                </c:pt>
                <c:pt idx="10598">
                  <c:v>21196</c:v>
                </c:pt>
                <c:pt idx="10599">
                  <c:v>21198</c:v>
                </c:pt>
                <c:pt idx="10600">
                  <c:v>21200</c:v>
                </c:pt>
                <c:pt idx="10601">
                  <c:v>21202</c:v>
                </c:pt>
                <c:pt idx="10602">
                  <c:v>21204</c:v>
                </c:pt>
                <c:pt idx="10603">
                  <c:v>21206</c:v>
                </c:pt>
                <c:pt idx="10604">
                  <c:v>21208</c:v>
                </c:pt>
                <c:pt idx="10605">
                  <c:v>21210</c:v>
                </c:pt>
                <c:pt idx="10606">
                  <c:v>21212</c:v>
                </c:pt>
                <c:pt idx="10607">
                  <c:v>21214</c:v>
                </c:pt>
                <c:pt idx="10608">
                  <c:v>21216</c:v>
                </c:pt>
                <c:pt idx="10609">
                  <c:v>21218</c:v>
                </c:pt>
                <c:pt idx="10610">
                  <c:v>21220</c:v>
                </c:pt>
                <c:pt idx="10611">
                  <c:v>21222</c:v>
                </c:pt>
                <c:pt idx="10612">
                  <c:v>21224</c:v>
                </c:pt>
                <c:pt idx="10613">
                  <c:v>21226</c:v>
                </c:pt>
                <c:pt idx="10614">
                  <c:v>21228</c:v>
                </c:pt>
                <c:pt idx="10615">
                  <c:v>21230</c:v>
                </c:pt>
                <c:pt idx="10616">
                  <c:v>21232</c:v>
                </c:pt>
                <c:pt idx="10617">
                  <c:v>21234</c:v>
                </c:pt>
                <c:pt idx="10618">
                  <c:v>21236</c:v>
                </c:pt>
                <c:pt idx="10619">
                  <c:v>21238</c:v>
                </c:pt>
                <c:pt idx="10620">
                  <c:v>21240</c:v>
                </c:pt>
                <c:pt idx="10621">
                  <c:v>21242</c:v>
                </c:pt>
                <c:pt idx="10622">
                  <c:v>21244</c:v>
                </c:pt>
                <c:pt idx="10623">
                  <c:v>21246</c:v>
                </c:pt>
                <c:pt idx="10624">
                  <c:v>21248</c:v>
                </c:pt>
                <c:pt idx="10625">
                  <c:v>21250</c:v>
                </c:pt>
                <c:pt idx="10626">
                  <c:v>21252</c:v>
                </c:pt>
                <c:pt idx="10627">
                  <c:v>21254</c:v>
                </c:pt>
                <c:pt idx="10628">
                  <c:v>21256</c:v>
                </c:pt>
                <c:pt idx="10629">
                  <c:v>21258</c:v>
                </c:pt>
                <c:pt idx="10630">
                  <c:v>21260</c:v>
                </c:pt>
                <c:pt idx="10631">
                  <c:v>21262</c:v>
                </c:pt>
                <c:pt idx="10632">
                  <c:v>21264</c:v>
                </c:pt>
                <c:pt idx="10633">
                  <c:v>21266</c:v>
                </c:pt>
                <c:pt idx="10634">
                  <c:v>21268</c:v>
                </c:pt>
                <c:pt idx="10635">
                  <c:v>21270</c:v>
                </c:pt>
                <c:pt idx="10636">
                  <c:v>21272</c:v>
                </c:pt>
                <c:pt idx="10637">
                  <c:v>21274</c:v>
                </c:pt>
                <c:pt idx="10638">
                  <c:v>21276</c:v>
                </c:pt>
                <c:pt idx="10639">
                  <c:v>21278</c:v>
                </c:pt>
                <c:pt idx="10640">
                  <c:v>21280</c:v>
                </c:pt>
                <c:pt idx="10641">
                  <c:v>21282</c:v>
                </c:pt>
                <c:pt idx="10642">
                  <c:v>21284</c:v>
                </c:pt>
                <c:pt idx="10643">
                  <c:v>21286</c:v>
                </c:pt>
                <c:pt idx="10644">
                  <c:v>21288</c:v>
                </c:pt>
                <c:pt idx="10645">
                  <c:v>21290</c:v>
                </c:pt>
                <c:pt idx="10646">
                  <c:v>21292</c:v>
                </c:pt>
                <c:pt idx="10647">
                  <c:v>21294</c:v>
                </c:pt>
                <c:pt idx="10648">
                  <c:v>21296</c:v>
                </c:pt>
                <c:pt idx="10649">
                  <c:v>21298</c:v>
                </c:pt>
                <c:pt idx="10650">
                  <c:v>21300</c:v>
                </c:pt>
                <c:pt idx="10651">
                  <c:v>21302</c:v>
                </c:pt>
                <c:pt idx="10652">
                  <c:v>21304</c:v>
                </c:pt>
                <c:pt idx="10653">
                  <c:v>21306</c:v>
                </c:pt>
                <c:pt idx="10654">
                  <c:v>21308</c:v>
                </c:pt>
                <c:pt idx="10655">
                  <c:v>21310</c:v>
                </c:pt>
                <c:pt idx="10656">
                  <c:v>21312</c:v>
                </c:pt>
                <c:pt idx="10657">
                  <c:v>21314</c:v>
                </c:pt>
                <c:pt idx="10658">
                  <c:v>21316</c:v>
                </c:pt>
                <c:pt idx="10659">
                  <c:v>21318</c:v>
                </c:pt>
                <c:pt idx="10660">
                  <c:v>21320</c:v>
                </c:pt>
                <c:pt idx="10661">
                  <c:v>21322</c:v>
                </c:pt>
                <c:pt idx="10662">
                  <c:v>21324</c:v>
                </c:pt>
                <c:pt idx="10663">
                  <c:v>21326</c:v>
                </c:pt>
                <c:pt idx="10664">
                  <c:v>21328</c:v>
                </c:pt>
                <c:pt idx="10665">
                  <c:v>21330</c:v>
                </c:pt>
                <c:pt idx="10666">
                  <c:v>21332</c:v>
                </c:pt>
                <c:pt idx="10667">
                  <c:v>21334</c:v>
                </c:pt>
                <c:pt idx="10668">
                  <c:v>21336</c:v>
                </c:pt>
                <c:pt idx="10669">
                  <c:v>21338</c:v>
                </c:pt>
                <c:pt idx="10670">
                  <c:v>21340</c:v>
                </c:pt>
                <c:pt idx="10671">
                  <c:v>21342</c:v>
                </c:pt>
                <c:pt idx="10672">
                  <c:v>21344</c:v>
                </c:pt>
                <c:pt idx="10673">
                  <c:v>21346</c:v>
                </c:pt>
                <c:pt idx="10674">
                  <c:v>21348</c:v>
                </c:pt>
                <c:pt idx="10675">
                  <c:v>21350</c:v>
                </c:pt>
                <c:pt idx="10676">
                  <c:v>21352</c:v>
                </c:pt>
                <c:pt idx="10677">
                  <c:v>21354</c:v>
                </c:pt>
                <c:pt idx="10678">
                  <c:v>21356</c:v>
                </c:pt>
                <c:pt idx="10679">
                  <c:v>21358</c:v>
                </c:pt>
                <c:pt idx="10680">
                  <c:v>21360</c:v>
                </c:pt>
                <c:pt idx="10681">
                  <c:v>21362</c:v>
                </c:pt>
                <c:pt idx="10682">
                  <c:v>21364</c:v>
                </c:pt>
                <c:pt idx="10683">
                  <c:v>21366</c:v>
                </c:pt>
                <c:pt idx="10684">
                  <c:v>21368</c:v>
                </c:pt>
                <c:pt idx="10685">
                  <c:v>21370</c:v>
                </c:pt>
                <c:pt idx="10686">
                  <c:v>21372</c:v>
                </c:pt>
                <c:pt idx="10687">
                  <c:v>21374</c:v>
                </c:pt>
                <c:pt idx="10688">
                  <c:v>21376</c:v>
                </c:pt>
                <c:pt idx="10689">
                  <c:v>21378</c:v>
                </c:pt>
                <c:pt idx="10690">
                  <c:v>21380</c:v>
                </c:pt>
                <c:pt idx="10691">
                  <c:v>21382</c:v>
                </c:pt>
                <c:pt idx="10692">
                  <c:v>21384</c:v>
                </c:pt>
                <c:pt idx="10693">
                  <c:v>21386</c:v>
                </c:pt>
                <c:pt idx="10694">
                  <c:v>21388</c:v>
                </c:pt>
                <c:pt idx="10695">
                  <c:v>21390</c:v>
                </c:pt>
                <c:pt idx="10696">
                  <c:v>21392</c:v>
                </c:pt>
                <c:pt idx="10697">
                  <c:v>21394</c:v>
                </c:pt>
                <c:pt idx="10698">
                  <c:v>21396</c:v>
                </c:pt>
                <c:pt idx="10699">
                  <c:v>21398</c:v>
                </c:pt>
                <c:pt idx="10700">
                  <c:v>21400</c:v>
                </c:pt>
                <c:pt idx="10701">
                  <c:v>21402</c:v>
                </c:pt>
                <c:pt idx="10702">
                  <c:v>21404</c:v>
                </c:pt>
                <c:pt idx="10703">
                  <c:v>21406</c:v>
                </c:pt>
                <c:pt idx="10704">
                  <c:v>21408</c:v>
                </c:pt>
                <c:pt idx="10705">
                  <c:v>21410</c:v>
                </c:pt>
                <c:pt idx="10706">
                  <c:v>21412</c:v>
                </c:pt>
                <c:pt idx="10707">
                  <c:v>21414</c:v>
                </c:pt>
                <c:pt idx="10708">
                  <c:v>21416</c:v>
                </c:pt>
                <c:pt idx="10709">
                  <c:v>21418</c:v>
                </c:pt>
                <c:pt idx="10710">
                  <c:v>21420</c:v>
                </c:pt>
                <c:pt idx="10711">
                  <c:v>21422</c:v>
                </c:pt>
                <c:pt idx="10712">
                  <c:v>21424</c:v>
                </c:pt>
                <c:pt idx="10713">
                  <c:v>21426</c:v>
                </c:pt>
                <c:pt idx="10714">
                  <c:v>21428</c:v>
                </c:pt>
                <c:pt idx="10715">
                  <c:v>21430</c:v>
                </c:pt>
                <c:pt idx="10716">
                  <c:v>21432</c:v>
                </c:pt>
                <c:pt idx="10717">
                  <c:v>21434</c:v>
                </c:pt>
                <c:pt idx="10718">
                  <c:v>21436</c:v>
                </c:pt>
                <c:pt idx="10719">
                  <c:v>21438</c:v>
                </c:pt>
                <c:pt idx="10720">
                  <c:v>21440</c:v>
                </c:pt>
                <c:pt idx="10721">
                  <c:v>21442</c:v>
                </c:pt>
                <c:pt idx="10722">
                  <c:v>21444</c:v>
                </c:pt>
                <c:pt idx="10723">
                  <c:v>21446</c:v>
                </c:pt>
                <c:pt idx="10724">
                  <c:v>21448</c:v>
                </c:pt>
                <c:pt idx="10725">
                  <c:v>21450</c:v>
                </c:pt>
                <c:pt idx="10726">
                  <c:v>21452</c:v>
                </c:pt>
                <c:pt idx="10727">
                  <c:v>21454</c:v>
                </c:pt>
                <c:pt idx="10728">
                  <c:v>21456</c:v>
                </c:pt>
                <c:pt idx="10729">
                  <c:v>21458</c:v>
                </c:pt>
                <c:pt idx="10730">
                  <c:v>21460</c:v>
                </c:pt>
                <c:pt idx="10731">
                  <c:v>21462</c:v>
                </c:pt>
                <c:pt idx="10732">
                  <c:v>21464</c:v>
                </c:pt>
                <c:pt idx="10733">
                  <c:v>21466</c:v>
                </c:pt>
                <c:pt idx="10734">
                  <c:v>21468</c:v>
                </c:pt>
                <c:pt idx="10735">
                  <c:v>21470</c:v>
                </c:pt>
                <c:pt idx="10736">
                  <c:v>21472</c:v>
                </c:pt>
                <c:pt idx="10737">
                  <c:v>21474</c:v>
                </c:pt>
                <c:pt idx="10738">
                  <c:v>21476</c:v>
                </c:pt>
                <c:pt idx="10739">
                  <c:v>21478</c:v>
                </c:pt>
                <c:pt idx="10740">
                  <c:v>21480</c:v>
                </c:pt>
                <c:pt idx="10741">
                  <c:v>21482</c:v>
                </c:pt>
                <c:pt idx="10742">
                  <c:v>21484</c:v>
                </c:pt>
                <c:pt idx="10743">
                  <c:v>21486</c:v>
                </c:pt>
                <c:pt idx="10744">
                  <c:v>21488</c:v>
                </c:pt>
                <c:pt idx="10745">
                  <c:v>21490</c:v>
                </c:pt>
                <c:pt idx="10746">
                  <c:v>21492</c:v>
                </c:pt>
                <c:pt idx="10747">
                  <c:v>21494</c:v>
                </c:pt>
                <c:pt idx="10748">
                  <c:v>21496</c:v>
                </c:pt>
                <c:pt idx="10749">
                  <c:v>21498</c:v>
                </c:pt>
                <c:pt idx="10750">
                  <c:v>21500</c:v>
                </c:pt>
                <c:pt idx="10751">
                  <c:v>21502</c:v>
                </c:pt>
                <c:pt idx="10752">
                  <c:v>21504</c:v>
                </c:pt>
                <c:pt idx="10753">
                  <c:v>21506</c:v>
                </c:pt>
                <c:pt idx="10754">
                  <c:v>21508</c:v>
                </c:pt>
                <c:pt idx="10755">
                  <c:v>21510</c:v>
                </c:pt>
                <c:pt idx="10756">
                  <c:v>21512</c:v>
                </c:pt>
                <c:pt idx="10757">
                  <c:v>21514</c:v>
                </c:pt>
                <c:pt idx="10758">
                  <c:v>21516</c:v>
                </c:pt>
                <c:pt idx="10759">
                  <c:v>21518</c:v>
                </c:pt>
                <c:pt idx="10760">
                  <c:v>21520</c:v>
                </c:pt>
                <c:pt idx="10761">
                  <c:v>21522</c:v>
                </c:pt>
                <c:pt idx="10762">
                  <c:v>21524</c:v>
                </c:pt>
                <c:pt idx="10763">
                  <c:v>21526</c:v>
                </c:pt>
                <c:pt idx="10764">
                  <c:v>21528</c:v>
                </c:pt>
                <c:pt idx="10765">
                  <c:v>21530</c:v>
                </c:pt>
                <c:pt idx="10766">
                  <c:v>21532</c:v>
                </c:pt>
                <c:pt idx="10767">
                  <c:v>21534</c:v>
                </c:pt>
                <c:pt idx="10768">
                  <c:v>21536</c:v>
                </c:pt>
                <c:pt idx="10769">
                  <c:v>21538</c:v>
                </c:pt>
                <c:pt idx="10770">
                  <c:v>21540</c:v>
                </c:pt>
                <c:pt idx="10771">
                  <c:v>21542</c:v>
                </c:pt>
                <c:pt idx="10772">
                  <c:v>21544</c:v>
                </c:pt>
                <c:pt idx="10773">
                  <c:v>21546</c:v>
                </c:pt>
                <c:pt idx="10774">
                  <c:v>21548</c:v>
                </c:pt>
                <c:pt idx="10775">
                  <c:v>21550</c:v>
                </c:pt>
                <c:pt idx="10776">
                  <c:v>21552</c:v>
                </c:pt>
                <c:pt idx="10777">
                  <c:v>21554</c:v>
                </c:pt>
                <c:pt idx="10778">
                  <c:v>21556</c:v>
                </c:pt>
                <c:pt idx="10779">
                  <c:v>21558</c:v>
                </c:pt>
                <c:pt idx="10780">
                  <c:v>21560</c:v>
                </c:pt>
                <c:pt idx="10781">
                  <c:v>21562</c:v>
                </c:pt>
                <c:pt idx="10782">
                  <c:v>21564</c:v>
                </c:pt>
                <c:pt idx="10783">
                  <c:v>21566</c:v>
                </c:pt>
                <c:pt idx="10784">
                  <c:v>21568</c:v>
                </c:pt>
                <c:pt idx="10785">
                  <c:v>21570</c:v>
                </c:pt>
                <c:pt idx="10786">
                  <c:v>21572</c:v>
                </c:pt>
                <c:pt idx="10787">
                  <c:v>21574</c:v>
                </c:pt>
                <c:pt idx="10788">
                  <c:v>21576</c:v>
                </c:pt>
                <c:pt idx="10789">
                  <c:v>21578</c:v>
                </c:pt>
                <c:pt idx="10790">
                  <c:v>21580</c:v>
                </c:pt>
                <c:pt idx="10791">
                  <c:v>21582</c:v>
                </c:pt>
                <c:pt idx="10792">
                  <c:v>21584</c:v>
                </c:pt>
                <c:pt idx="10793">
                  <c:v>21586</c:v>
                </c:pt>
                <c:pt idx="10794">
                  <c:v>21588</c:v>
                </c:pt>
                <c:pt idx="10795">
                  <c:v>21590</c:v>
                </c:pt>
                <c:pt idx="10796">
                  <c:v>21592</c:v>
                </c:pt>
                <c:pt idx="10797">
                  <c:v>21594</c:v>
                </c:pt>
                <c:pt idx="10798">
                  <c:v>21596</c:v>
                </c:pt>
                <c:pt idx="10799">
                  <c:v>21598</c:v>
                </c:pt>
                <c:pt idx="10800">
                  <c:v>21600</c:v>
                </c:pt>
                <c:pt idx="10801">
                  <c:v>21602</c:v>
                </c:pt>
                <c:pt idx="10802">
                  <c:v>21604</c:v>
                </c:pt>
                <c:pt idx="10803">
                  <c:v>21606</c:v>
                </c:pt>
                <c:pt idx="10804">
                  <c:v>21608</c:v>
                </c:pt>
                <c:pt idx="10805">
                  <c:v>21610</c:v>
                </c:pt>
                <c:pt idx="10806">
                  <c:v>21612</c:v>
                </c:pt>
                <c:pt idx="10807">
                  <c:v>21614</c:v>
                </c:pt>
                <c:pt idx="10808">
                  <c:v>21616</c:v>
                </c:pt>
                <c:pt idx="10809">
                  <c:v>21618</c:v>
                </c:pt>
                <c:pt idx="10810">
                  <c:v>21620</c:v>
                </c:pt>
                <c:pt idx="10811">
                  <c:v>21622</c:v>
                </c:pt>
                <c:pt idx="10812">
                  <c:v>21624</c:v>
                </c:pt>
                <c:pt idx="10813">
                  <c:v>21626</c:v>
                </c:pt>
                <c:pt idx="10814">
                  <c:v>21628</c:v>
                </c:pt>
                <c:pt idx="10815">
                  <c:v>21630</c:v>
                </c:pt>
                <c:pt idx="10816">
                  <c:v>21632</c:v>
                </c:pt>
                <c:pt idx="10817">
                  <c:v>21634</c:v>
                </c:pt>
                <c:pt idx="10818">
                  <c:v>21636</c:v>
                </c:pt>
                <c:pt idx="10819">
                  <c:v>21638</c:v>
                </c:pt>
                <c:pt idx="10820">
                  <c:v>21640</c:v>
                </c:pt>
                <c:pt idx="10821">
                  <c:v>21642</c:v>
                </c:pt>
                <c:pt idx="10822">
                  <c:v>21644</c:v>
                </c:pt>
                <c:pt idx="10823">
                  <c:v>21646</c:v>
                </c:pt>
                <c:pt idx="10824">
                  <c:v>21648</c:v>
                </c:pt>
                <c:pt idx="10825">
                  <c:v>21650</c:v>
                </c:pt>
                <c:pt idx="10826">
                  <c:v>21652</c:v>
                </c:pt>
                <c:pt idx="10827">
                  <c:v>21654</c:v>
                </c:pt>
                <c:pt idx="10828">
                  <c:v>21656</c:v>
                </c:pt>
                <c:pt idx="10829">
                  <c:v>21658</c:v>
                </c:pt>
                <c:pt idx="10830">
                  <c:v>21660</c:v>
                </c:pt>
                <c:pt idx="10831">
                  <c:v>21662</c:v>
                </c:pt>
                <c:pt idx="10832">
                  <c:v>21664</c:v>
                </c:pt>
                <c:pt idx="10833">
                  <c:v>21666</c:v>
                </c:pt>
                <c:pt idx="10834">
                  <c:v>21668</c:v>
                </c:pt>
                <c:pt idx="10835">
                  <c:v>21670</c:v>
                </c:pt>
                <c:pt idx="10836">
                  <c:v>21672</c:v>
                </c:pt>
                <c:pt idx="10837">
                  <c:v>21674</c:v>
                </c:pt>
                <c:pt idx="10838">
                  <c:v>21676</c:v>
                </c:pt>
                <c:pt idx="10839">
                  <c:v>21678</c:v>
                </c:pt>
                <c:pt idx="10840">
                  <c:v>21680</c:v>
                </c:pt>
                <c:pt idx="10841">
                  <c:v>21682</c:v>
                </c:pt>
                <c:pt idx="10842">
                  <c:v>21684</c:v>
                </c:pt>
                <c:pt idx="10843">
                  <c:v>21686</c:v>
                </c:pt>
                <c:pt idx="10844">
                  <c:v>21688</c:v>
                </c:pt>
                <c:pt idx="10845">
                  <c:v>21690</c:v>
                </c:pt>
                <c:pt idx="10846">
                  <c:v>21692</c:v>
                </c:pt>
                <c:pt idx="10847">
                  <c:v>21694</c:v>
                </c:pt>
                <c:pt idx="10848">
                  <c:v>21696</c:v>
                </c:pt>
                <c:pt idx="10849">
                  <c:v>21698</c:v>
                </c:pt>
                <c:pt idx="10850">
                  <c:v>21700</c:v>
                </c:pt>
                <c:pt idx="10851">
                  <c:v>21702</c:v>
                </c:pt>
                <c:pt idx="10852">
                  <c:v>21704</c:v>
                </c:pt>
                <c:pt idx="10853">
                  <c:v>21706</c:v>
                </c:pt>
                <c:pt idx="10854">
                  <c:v>21708</c:v>
                </c:pt>
                <c:pt idx="10855">
                  <c:v>21710</c:v>
                </c:pt>
                <c:pt idx="10856">
                  <c:v>21712</c:v>
                </c:pt>
                <c:pt idx="10857">
                  <c:v>21714</c:v>
                </c:pt>
                <c:pt idx="10858">
                  <c:v>21716</c:v>
                </c:pt>
                <c:pt idx="10859">
                  <c:v>21718</c:v>
                </c:pt>
                <c:pt idx="10860">
                  <c:v>21720</c:v>
                </c:pt>
                <c:pt idx="10861">
                  <c:v>21722</c:v>
                </c:pt>
                <c:pt idx="10862">
                  <c:v>21724</c:v>
                </c:pt>
                <c:pt idx="10863">
                  <c:v>21726</c:v>
                </c:pt>
                <c:pt idx="10864">
                  <c:v>21728</c:v>
                </c:pt>
                <c:pt idx="10865">
                  <c:v>21730</c:v>
                </c:pt>
                <c:pt idx="10866">
                  <c:v>21732</c:v>
                </c:pt>
                <c:pt idx="10867">
                  <c:v>21734</c:v>
                </c:pt>
                <c:pt idx="10868">
                  <c:v>21736</c:v>
                </c:pt>
                <c:pt idx="10869">
                  <c:v>21738</c:v>
                </c:pt>
                <c:pt idx="10870">
                  <c:v>21740</c:v>
                </c:pt>
                <c:pt idx="10871">
                  <c:v>21742</c:v>
                </c:pt>
                <c:pt idx="10872">
                  <c:v>21744</c:v>
                </c:pt>
                <c:pt idx="10873">
                  <c:v>21746</c:v>
                </c:pt>
                <c:pt idx="10874">
                  <c:v>21748</c:v>
                </c:pt>
                <c:pt idx="10875">
                  <c:v>21750</c:v>
                </c:pt>
                <c:pt idx="10876">
                  <c:v>21752</c:v>
                </c:pt>
                <c:pt idx="10877">
                  <c:v>21754</c:v>
                </c:pt>
                <c:pt idx="10878">
                  <c:v>21756</c:v>
                </c:pt>
                <c:pt idx="10879">
                  <c:v>21758</c:v>
                </c:pt>
                <c:pt idx="10880">
                  <c:v>21760</c:v>
                </c:pt>
                <c:pt idx="10881">
                  <c:v>21762</c:v>
                </c:pt>
                <c:pt idx="10882">
                  <c:v>21764</c:v>
                </c:pt>
                <c:pt idx="10883">
                  <c:v>21766</c:v>
                </c:pt>
                <c:pt idx="10884">
                  <c:v>21768</c:v>
                </c:pt>
                <c:pt idx="10885">
                  <c:v>21770</c:v>
                </c:pt>
                <c:pt idx="10886">
                  <c:v>21772</c:v>
                </c:pt>
                <c:pt idx="10887">
                  <c:v>21774</c:v>
                </c:pt>
                <c:pt idx="10888">
                  <c:v>21776</c:v>
                </c:pt>
                <c:pt idx="10889">
                  <c:v>21778</c:v>
                </c:pt>
                <c:pt idx="10890">
                  <c:v>21780</c:v>
                </c:pt>
                <c:pt idx="10891">
                  <c:v>21782</c:v>
                </c:pt>
                <c:pt idx="10892">
                  <c:v>21784</c:v>
                </c:pt>
                <c:pt idx="10893">
                  <c:v>21786</c:v>
                </c:pt>
                <c:pt idx="10894">
                  <c:v>21788</c:v>
                </c:pt>
                <c:pt idx="10895">
                  <c:v>21790</c:v>
                </c:pt>
                <c:pt idx="10896">
                  <c:v>21792</c:v>
                </c:pt>
                <c:pt idx="10897">
                  <c:v>21794</c:v>
                </c:pt>
                <c:pt idx="10898">
                  <c:v>21796</c:v>
                </c:pt>
                <c:pt idx="10899">
                  <c:v>21798</c:v>
                </c:pt>
                <c:pt idx="10900">
                  <c:v>21800</c:v>
                </c:pt>
                <c:pt idx="10901">
                  <c:v>21802</c:v>
                </c:pt>
                <c:pt idx="10902">
                  <c:v>21804</c:v>
                </c:pt>
                <c:pt idx="10903">
                  <c:v>21806</c:v>
                </c:pt>
                <c:pt idx="10904">
                  <c:v>21808</c:v>
                </c:pt>
                <c:pt idx="10905">
                  <c:v>21810</c:v>
                </c:pt>
                <c:pt idx="10906">
                  <c:v>21812</c:v>
                </c:pt>
                <c:pt idx="10907">
                  <c:v>21814</c:v>
                </c:pt>
                <c:pt idx="10908">
                  <c:v>21816</c:v>
                </c:pt>
                <c:pt idx="10909">
                  <c:v>21818</c:v>
                </c:pt>
                <c:pt idx="10910">
                  <c:v>21820</c:v>
                </c:pt>
                <c:pt idx="10911">
                  <c:v>21822</c:v>
                </c:pt>
                <c:pt idx="10912">
                  <c:v>21824</c:v>
                </c:pt>
                <c:pt idx="10913">
                  <c:v>21826</c:v>
                </c:pt>
                <c:pt idx="10914">
                  <c:v>21828</c:v>
                </c:pt>
                <c:pt idx="10915">
                  <c:v>21830</c:v>
                </c:pt>
                <c:pt idx="10916">
                  <c:v>21832</c:v>
                </c:pt>
                <c:pt idx="10917">
                  <c:v>21834</c:v>
                </c:pt>
                <c:pt idx="10918">
                  <c:v>21836</c:v>
                </c:pt>
                <c:pt idx="10919">
                  <c:v>21838</c:v>
                </c:pt>
                <c:pt idx="10920">
                  <c:v>21840</c:v>
                </c:pt>
                <c:pt idx="10921">
                  <c:v>21842</c:v>
                </c:pt>
                <c:pt idx="10922">
                  <c:v>21844</c:v>
                </c:pt>
                <c:pt idx="10923">
                  <c:v>21846</c:v>
                </c:pt>
                <c:pt idx="10924">
                  <c:v>21848</c:v>
                </c:pt>
                <c:pt idx="10925">
                  <c:v>21850</c:v>
                </c:pt>
                <c:pt idx="10926">
                  <c:v>21852</c:v>
                </c:pt>
                <c:pt idx="10927">
                  <c:v>21854</c:v>
                </c:pt>
                <c:pt idx="10928">
                  <c:v>21856</c:v>
                </c:pt>
                <c:pt idx="10929">
                  <c:v>21858</c:v>
                </c:pt>
                <c:pt idx="10930">
                  <c:v>21860</c:v>
                </c:pt>
                <c:pt idx="10931">
                  <c:v>21862</c:v>
                </c:pt>
                <c:pt idx="10932">
                  <c:v>21864</c:v>
                </c:pt>
                <c:pt idx="10933">
                  <c:v>21866</c:v>
                </c:pt>
                <c:pt idx="10934">
                  <c:v>21868</c:v>
                </c:pt>
                <c:pt idx="10935">
                  <c:v>21870</c:v>
                </c:pt>
                <c:pt idx="10936">
                  <c:v>21872</c:v>
                </c:pt>
                <c:pt idx="10937">
                  <c:v>21874</c:v>
                </c:pt>
                <c:pt idx="10938">
                  <c:v>21876</c:v>
                </c:pt>
                <c:pt idx="10939">
                  <c:v>21878</c:v>
                </c:pt>
                <c:pt idx="10940">
                  <c:v>21880</c:v>
                </c:pt>
                <c:pt idx="10941">
                  <c:v>21882</c:v>
                </c:pt>
                <c:pt idx="10942">
                  <c:v>21884</c:v>
                </c:pt>
                <c:pt idx="10943">
                  <c:v>21886</c:v>
                </c:pt>
                <c:pt idx="10944">
                  <c:v>21888</c:v>
                </c:pt>
                <c:pt idx="10945">
                  <c:v>21890</c:v>
                </c:pt>
                <c:pt idx="10946">
                  <c:v>21892</c:v>
                </c:pt>
                <c:pt idx="10947">
                  <c:v>21894</c:v>
                </c:pt>
                <c:pt idx="10948">
                  <c:v>21896</c:v>
                </c:pt>
                <c:pt idx="10949">
                  <c:v>21898</c:v>
                </c:pt>
                <c:pt idx="10950">
                  <c:v>21900</c:v>
                </c:pt>
                <c:pt idx="10951">
                  <c:v>21902</c:v>
                </c:pt>
                <c:pt idx="10952">
                  <c:v>21904</c:v>
                </c:pt>
                <c:pt idx="10953">
                  <c:v>21906</c:v>
                </c:pt>
                <c:pt idx="10954">
                  <c:v>21908</c:v>
                </c:pt>
                <c:pt idx="10955">
                  <c:v>21910</c:v>
                </c:pt>
                <c:pt idx="10956">
                  <c:v>21912</c:v>
                </c:pt>
                <c:pt idx="10957">
                  <c:v>21914</c:v>
                </c:pt>
                <c:pt idx="10958">
                  <c:v>21916</c:v>
                </c:pt>
                <c:pt idx="10959">
                  <c:v>21918</c:v>
                </c:pt>
                <c:pt idx="10960">
                  <c:v>21920</c:v>
                </c:pt>
                <c:pt idx="10961">
                  <c:v>21922</c:v>
                </c:pt>
                <c:pt idx="10962">
                  <c:v>21924</c:v>
                </c:pt>
                <c:pt idx="10963">
                  <c:v>21926</c:v>
                </c:pt>
                <c:pt idx="10964">
                  <c:v>21928</c:v>
                </c:pt>
                <c:pt idx="10965">
                  <c:v>21930</c:v>
                </c:pt>
                <c:pt idx="10966">
                  <c:v>21932</c:v>
                </c:pt>
                <c:pt idx="10967">
                  <c:v>21934</c:v>
                </c:pt>
                <c:pt idx="10968">
                  <c:v>21936</c:v>
                </c:pt>
                <c:pt idx="10969">
                  <c:v>21938</c:v>
                </c:pt>
                <c:pt idx="10970">
                  <c:v>21940</c:v>
                </c:pt>
                <c:pt idx="10971">
                  <c:v>21942</c:v>
                </c:pt>
                <c:pt idx="10972">
                  <c:v>21944</c:v>
                </c:pt>
                <c:pt idx="10973">
                  <c:v>21946</c:v>
                </c:pt>
                <c:pt idx="10974">
                  <c:v>21948</c:v>
                </c:pt>
                <c:pt idx="10975">
                  <c:v>21950</c:v>
                </c:pt>
                <c:pt idx="10976">
                  <c:v>21952</c:v>
                </c:pt>
                <c:pt idx="10977">
                  <c:v>21954</c:v>
                </c:pt>
                <c:pt idx="10978">
                  <c:v>21956</c:v>
                </c:pt>
                <c:pt idx="10979">
                  <c:v>21958</c:v>
                </c:pt>
                <c:pt idx="10980">
                  <c:v>21960</c:v>
                </c:pt>
                <c:pt idx="10981">
                  <c:v>21962</c:v>
                </c:pt>
                <c:pt idx="10982">
                  <c:v>21964</c:v>
                </c:pt>
                <c:pt idx="10983">
                  <c:v>21966</c:v>
                </c:pt>
                <c:pt idx="10984">
                  <c:v>21968</c:v>
                </c:pt>
                <c:pt idx="10985">
                  <c:v>21970</c:v>
                </c:pt>
                <c:pt idx="10986">
                  <c:v>21972</c:v>
                </c:pt>
                <c:pt idx="10987">
                  <c:v>21974</c:v>
                </c:pt>
                <c:pt idx="10988">
                  <c:v>21976</c:v>
                </c:pt>
                <c:pt idx="10989">
                  <c:v>21978</c:v>
                </c:pt>
                <c:pt idx="10990">
                  <c:v>21980</c:v>
                </c:pt>
                <c:pt idx="10991">
                  <c:v>21982</c:v>
                </c:pt>
                <c:pt idx="10992">
                  <c:v>21984</c:v>
                </c:pt>
                <c:pt idx="10993">
                  <c:v>21986</c:v>
                </c:pt>
                <c:pt idx="10994">
                  <c:v>21988</c:v>
                </c:pt>
                <c:pt idx="10995">
                  <c:v>21990</c:v>
                </c:pt>
                <c:pt idx="10996">
                  <c:v>21992</c:v>
                </c:pt>
                <c:pt idx="10997">
                  <c:v>21994</c:v>
                </c:pt>
                <c:pt idx="10998">
                  <c:v>21996</c:v>
                </c:pt>
                <c:pt idx="10999">
                  <c:v>21998</c:v>
                </c:pt>
                <c:pt idx="11000">
                  <c:v>22000</c:v>
                </c:pt>
                <c:pt idx="11001">
                  <c:v>22002</c:v>
                </c:pt>
                <c:pt idx="11002">
                  <c:v>22004</c:v>
                </c:pt>
                <c:pt idx="11003">
                  <c:v>22006</c:v>
                </c:pt>
                <c:pt idx="11004">
                  <c:v>22008</c:v>
                </c:pt>
                <c:pt idx="11005">
                  <c:v>22010</c:v>
                </c:pt>
                <c:pt idx="11006">
                  <c:v>22012</c:v>
                </c:pt>
                <c:pt idx="11007">
                  <c:v>22014</c:v>
                </c:pt>
                <c:pt idx="11008">
                  <c:v>22016</c:v>
                </c:pt>
                <c:pt idx="11009">
                  <c:v>22018</c:v>
                </c:pt>
                <c:pt idx="11010">
                  <c:v>22020</c:v>
                </c:pt>
                <c:pt idx="11011">
                  <c:v>22022</c:v>
                </c:pt>
                <c:pt idx="11012">
                  <c:v>22024</c:v>
                </c:pt>
                <c:pt idx="11013">
                  <c:v>22026</c:v>
                </c:pt>
                <c:pt idx="11014">
                  <c:v>22028</c:v>
                </c:pt>
                <c:pt idx="11015">
                  <c:v>22030</c:v>
                </c:pt>
                <c:pt idx="11016">
                  <c:v>22032</c:v>
                </c:pt>
                <c:pt idx="11017">
                  <c:v>22034</c:v>
                </c:pt>
                <c:pt idx="11018">
                  <c:v>22036</c:v>
                </c:pt>
                <c:pt idx="11019">
                  <c:v>22038</c:v>
                </c:pt>
                <c:pt idx="11020">
                  <c:v>22040</c:v>
                </c:pt>
                <c:pt idx="11021">
                  <c:v>22042</c:v>
                </c:pt>
                <c:pt idx="11022">
                  <c:v>22044</c:v>
                </c:pt>
                <c:pt idx="11023">
                  <c:v>22046</c:v>
                </c:pt>
                <c:pt idx="11024">
                  <c:v>22048</c:v>
                </c:pt>
                <c:pt idx="11025">
                  <c:v>22050</c:v>
                </c:pt>
                <c:pt idx="11026">
                  <c:v>22052</c:v>
                </c:pt>
                <c:pt idx="11027">
                  <c:v>22054</c:v>
                </c:pt>
                <c:pt idx="11028">
                  <c:v>22056</c:v>
                </c:pt>
                <c:pt idx="11029">
                  <c:v>22058</c:v>
                </c:pt>
                <c:pt idx="11030">
                  <c:v>22060</c:v>
                </c:pt>
                <c:pt idx="11031">
                  <c:v>22062</c:v>
                </c:pt>
                <c:pt idx="11032">
                  <c:v>22064</c:v>
                </c:pt>
                <c:pt idx="11033">
                  <c:v>22066</c:v>
                </c:pt>
                <c:pt idx="11034">
                  <c:v>22068</c:v>
                </c:pt>
                <c:pt idx="11035">
                  <c:v>22070</c:v>
                </c:pt>
                <c:pt idx="11036">
                  <c:v>22072</c:v>
                </c:pt>
                <c:pt idx="11037">
                  <c:v>22074</c:v>
                </c:pt>
                <c:pt idx="11038">
                  <c:v>22076</c:v>
                </c:pt>
                <c:pt idx="11039">
                  <c:v>22078</c:v>
                </c:pt>
                <c:pt idx="11040">
                  <c:v>22080</c:v>
                </c:pt>
                <c:pt idx="11041">
                  <c:v>22082</c:v>
                </c:pt>
                <c:pt idx="11042">
                  <c:v>22084</c:v>
                </c:pt>
                <c:pt idx="11043">
                  <c:v>22086</c:v>
                </c:pt>
                <c:pt idx="11044">
                  <c:v>22088</c:v>
                </c:pt>
                <c:pt idx="11045">
                  <c:v>22090</c:v>
                </c:pt>
                <c:pt idx="11046">
                  <c:v>22092</c:v>
                </c:pt>
                <c:pt idx="11047">
                  <c:v>22094</c:v>
                </c:pt>
                <c:pt idx="11048">
                  <c:v>22096</c:v>
                </c:pt>
                <c:pt idx="11049">
                  <c:v>22098</c:v>
                </c:pt>
                <c:pt idx="11050">
                  <c:v>22100</c:v>
                </c:pt>
                <c:pt idx="11051">
                  <c:v>22102</c:v>
                </c:pt>
                <c:pt idx="11052">
                  <c:v>22104</c:v>
                </c:pt>
                <c:pt idx="11053">
                  <c:v>22106</c:v>
                </c:pt>
                <c:pt idx="11054">
                  <c:v>22108</c:v>
                </c:pt>
                <c:pt idx="11055">
                  <c:v>22110</c:v>
                </c:pt>
                <c:pt idx="11056">
                  <c:v>22112</c:v>
                </c:pt>
                <c:pt idx="11057">
                  <c:v>22114</c:v>
                </c:pt>
                <c:pt idx="11058">
                  <c:v>22116</c:v>
                </c:pt>
                <c:pt idx="11059">
                  <c:v>22118</c:v>
                </c:pt>
                <c:pt idx="11060">
                  <c:v>22120</c:v>
                </c:pt>
                <c:pt idx="11061">
                  <c:v>22122</c:v>
                </c:pt>
                <c:pt idx="11062">
                  <c:v>22124</c:v>
                </c:pt>
                <c:pt idx="11063">
                  <c:v>22126</c:v>
                </c:pt>
                <c:pt idx="11064">
                  <c:v>22128</c:v>
                </c:pt>
                <c:pt idx="11065">
                  <c:v>22130</c:v>
                </c:pt>
                <c:pt idx="11066">
                  <c:v>22132</c:v>
                </c:pt>
                <c:pt idx="11067">
                  <c:v>22134</c:v>
                </c:pt>
                <c:pt idx="11068">
                  <c:v>22136</c:v>
                </c:pt>
                <c:pt idx="11069">
                  <c:v>22138</c:v>
                </c:pt>
                <c:pt idx="11070">
                  <c:v>22140</c:v>
                </c:pt>
                <c:pt idx="11071">
                  <c:v>22142</c:v>
                </c:pt>
                <c:pt idx="11072">
                  <c:v>22144</c:v>
                </c:pt>
                <c:pt idx="11073">
                  <c:v>22146</c:v>
                </c:pt>
                <c:pt idx="11074">
                  <c:v>22148</c:v>
                </c:pt>
                <c:pt idx="11075">
                  <c:v>22150</c:v>
                </c:pt>
                <c:pt idx="11076">
                  <c:v>22152</c:v>
                </c:pt>
                <c:pt idx="11077">
                  <c:v>22154</c:v>
                </c:pt>
                <c:pt idx="11078">
                  <c:v>22156</c:v>
                </c:pt>
                <c:pt idx="11079">
                  <c:v>22158</c:v>
                </c:pt>
                <c:pt idx="11080">
                  <c:v>22160</c:v>
                </c:pt>
                <c:pt idx="11081">
                  <c:v>22162</c:v>
                </c:pt>
                <c:pt idx="11082">
                  <c:v>22164</c:v>
                </c:pt>
                <c:pt idx="11083">
                  <c:v>22166</c:v>
                </c:pt>
                <c:pt idx="11084">
                  <c:v>22168</c:v>
                </c:pt>
                <c:pt idx="11085">
                  <c:v>22170</c:v>
                </c:pt>
                <c:pt idx="11086">
                  <c:v>22172</c:v>
                </c:pt>
                <c:pt idx="11087">
                  <c:v>22174</c:v>
                </c:pt>
                <c:pt idx="11088">
                  <c:v>22176</c:v>
                </c:pt>
                <c:pt idx="11089">
                  <c:v>22178</c:v>
                </c:pt>
                <c:pt idx="11090">
                  <c:v>22180</c:v>
                </c:pt>
                <c:pt idx="11091">
                  <c:v>22182</c:v>
                </c:pt>
                <c:pt idx="11092">
                  <c:v>22184</c:v>
                </c:pt>
                <c:pt idx="11093">
                  <c:v>22186</c:v>
                </c:pt>
                <c:pt idx="11094">
                  <c:v>22188</c:v>
                </c:pt>
                <c:pt idx="11095">
                  <c:v>22190</c:v>
                </c:pt>
                <c:pt idx="11096">
                  <c:v>22192</c:v>
                </c:pt>
                <c:pt idx="11097">
                  <c:v>22194</c:v>
                </c:pt>
                <c:pt idx="11098">
                  <c:v>22196</c:v>
                </c:pt>
                <c:pt idx="11099">
                  <c:v>22198</c:v>
                </c:pt>
                <c:pt idx="11100">
                  <c:v>22200</c:v>
                </c:pt>
                <c:pt idx="11101">
                  <c:v>22202</c:v>
                </c:pt>
                <c:pt idx="11102">
                  <c:v>22204</c:v>
                </c:pt>
                <c:pt idx="11103">
                  <c:v>22206</c:v>
                </c:pt>
                <c:pt idx="11104">
                  <c:v>22208</c:v>
                </c:pt>
                <c:pt idx="11105">
                  <c:v>22210</c:v>
                </c:pt>
                <c:pt idx="11106">
                  <c:v>22212</c:v>
                </c:pt>
                <c:pt idx="11107">
                  <c:v>22214</c:v>
                </c:pt>
                <c:pt idx="11108">
                  <c:v>22216</c:v>
                </c:pt>
                <c:pt idx="11109">
                  <c:v>22218</c:v>
                </c:pt>
                <c:pt idx="11110">
                  <c:v>22220</c:v>
                </c:pt>
                <c:pt idx="11111">
                  <c:v>22222</c:v>
                </c:pt>
                <c:pt idx="11112">
                  <c:v>22224</c:v>
                </c:pt>
                <c:pt idx="11113">
                  <c:v>22226</c:v>
                </c:pt>
                <c:pt idx="11114">
                  <c:v>22228</c:v>
                </c:pt>
                <c:pt idx="11115">
                  <c:v>22230</c:v>
                </c:pt>
                <c:pt idx="11116">
                  <c:v>22232</c:v>
                </c:pt>
                <c:pt idx="11117">
                  <c:v>22234</c:v>
                </c:pt>
                <c:pt idx="11118">
                  <c:v>22236</c:v>
                </c:pt>
                <c:pt idx="11119">
                  <c:v>22238</c:v>
                </c:pt>
                <c:pt idx="11120">
                  <c:v>22240</c:v>
                </c:pt>
                <c:pt idx="11121">
                  <c:v>22242</c:v>
                </c:pt>
                <c:pt idx="11122">
                  <c:v>22244</c:v>
                </c:pt>
                <c:pt idx="11123">
                  <c:v>22246</c:v>
                </c:pt>
                <c:pt idx="11124">
                  <c:v>22248</c:v>
                </c:pt>
                <c:pt idx="11125">
                  <c:v>22250</c:v>
                </c:pt>
                <c:pt idx="11126">
                  <c:v>22252</c:v>
                </c:pt>
                <c:pt idx="11127">
                  <c:v>22254</c:v>
                </c:pt>
                <c:pt idx="11128">
                  <c:v>22256</c:v>
                </c:pt>
                <c:pt idx="11129">
                  <c:v>22258</c:v>
                </c:pt>
                <c:pt idx="11130">
                  <c:v>22260</c:v>
                </c:pt>
                <c:pt idx="11131">
                  <c:v>22262</c:v>
                </c:pt>
                <c:pt idx="11132">
                  <c:v>22264</c:v>
                </c:pt>
                <c:pt idx="11133">
                  <c:v>22266</c:v>
                </c:pt>
                <c:pt idx="11134">
                  <c:v>22268</c:v>
                </c:pt>
                <c:pt idx="11135">
                  <c:v>22270</c:v>
                </c:pt>
                <c:pt idx="11136">
                  <c:v>22272</c:v>
                </c:pt>
                <c:pt idx="11137">
                  <c:v>22274</c:v>
                </c:pt>
                <c:pt idx="11138">
                  <c:v>22276</c:v>
                </c:pt>
                <c:pt idx="11139">
                  <c:v>22278</c:v>
                </c:pt>
                <c:pt idx="11140">
                  <c:v>22280</c:v>
                </c:pt>
                <c:pt idx="11141">
                  <c:v>22282</c:v>
                </c:pt>
                <c:pt idx="11142">
                  <c:v>22284</c:v>
                </c:pt>
                <c:pt idx="11143">
                  <c:v>22286</c:v>
                </c:pt>
                <c:pt idx="11144">
                  <c:v>22288</c:v>
                </c:pt>
                <c:pt idx="11145">
                  <c:v>22290</c:v>
                </c:pt>
                <c:pt idx="11146">
                  <c:v>22292</c:v>
                </c:pt>
                <c:pt idx="11147">
                  <c:v>22294</c:v>
                </c:pt>
                <c:pt idx="11148">
                  <c:v>22296</c:v>
                </c:pt>
                <c:pt idx="11149">
                  <c:v>22298</c:v>
                </c:pt>
                <c:pt idx="11150">
                  <c:v>22300</c:v>
                </c:pt>
                <c:pt idx="11151">
                  <c:v>22302</c:v>
                </c:pt>
                <c:pt idx="11152">
                  <c:v>22304</c:v>
                </c:pt>
                <c:pt idx="11153">
                  <c:v>22306</c:v>
                </c:pt>
                <c:pt idx="11154">
                  <c:v>22308</c:v>
                </c:pt>
                <c:pt idx="11155">
                  <c:v>22310</c:v>
                </c:pt>
                <c:pt idx="11156">
                  <c:v>22312</c:v>
                </c:pt>
                <c:pt idx="11157">
                  <c:v>22314</c:v>
                </c:pt>
                <c:pt idx="11158">
                  <c:v>22316</c:v>
                </c:pt>
                <c:pt idx="11159">
                  <c:v>22318</c:v>
                </c:pt>
                <c:pt idx="11160">
                  <c:v>22320</c:v>
                </c:pt>
                <c:pt idx="11161">
                  <c:v>22322</c:v>
                </c:pt>
                <c:pt idx="11162">
                  <c:v>22324</c:v>
                </c:pt>
                <c:pt idx="11163">
                  <c:v>22326</c:v>
                </c:pt>
                <c:pt idx="11164">
                  <c:v>22328</c:v>
                </c:pt>
                <c:pt idx="11165">
                  <c:v>22330</c:v>
                </c:pt>
                <c:pt idx="11166">
                  <c:v>22332</c:v>
                </c:pt>
                <c:pt idx="11167">
                  <c:v>22334</c:v>
                </c:pt>
                <c:pt idx="11168">
                  <c:v>22336</c:v>
                </c:pt>
                <c:pt idx="11169">
                  <c:v>22338</c:v>
                </c:pt>
                <c:pt idx="11170">
                  <c:v>22340</c:v>
                </c:pt>
                <c:pt idx="11171">
                  <c:v>22342</c:v>
                </c:pt>
                <c:pt idx="11172">
                  <c:v>22344</c:v>
                </c:pt>
                <c:pt idx="11173">
                  <c:v>22346</c:v>
                </c:pt>
                <c:pt idx="11174">
                  <c:v>22348</c:v>
                </c:pt>
                <c:pt idx="11175">
                  <c:v>22350</c:v>
                </c:pt>
                <c:pt idx="11176">
                  <c:v>22352</c:v>
                </c:pt>
                <c:pt idx="11177">
                  <c:v>22354</c:v>
                </c:pt>
                <c:pt idx="11178">
                  <c:v>22356</c:v>
                </c:pt>
                <c:pt idx="11179">
                  <c:v>22358</c:v>
                </c:pt>
                <c:pt idx="11180">
                  <c:v>22360</c:v>
                </c:pt>
                <c:pt idx="11181">
                  <c:v>22362</c:v>
                </c:pt>
                <c:pt idx="11182">
                  <c:v>22364</c:v>
                </c:pt>
                <c:pt idx="11183">
                  <c:v>22366</c:v>
                </c:pt>
                <c:pt idx="11184">
                  <c:v>22368</c:v>
                </c:pt>
                <c:pt idx="11185">
                  <c:v>22370</c:v>
                </c:pt>
                <c:pt idx="11186">
                  <c:v>22372</c:v>
                </c:pt>
                <c:pt idx="11187">
                  <c:v>22374</c:v>
                </c:pt>
                <c:pt idx="11188">
                  <c:v>22376</c:v>
                </c:pt>
                <c:pt idx="11189">
                  <c:v>22378</c:v>
                </c:pt>
                <c:pt idx="11190">
                  <c:v>22380</c:v>
                </c:pt>
                <c:pt idx="11191">
                  <c:v>22382</c:v>
                </c:pt>
                <c:pt idx="11192">
                  <c:v>22384</c:v>
                </c:pt>
                <c:pt idx="11193">
                  <c:v>22386</c:v>
                </c:pt>
                <c:pt idx="11194">
                  <c:v>22388</c:v>
                </c:pt>
                <c:pt idx="11195">
                  <c:v>22390</c:v>
                </c:pt>
                <c:pt idx="11196">
                  <c:v>22392</c:v>
                </c:pt>
                <c:pt idx="11197">
                  <c:v>22394</c:v>
                </c:pt>
                <c:pt idx="11198">
                  <c:v>22396</c:v>
                </c:pt>
                <c:pt idx="11199">
                  <c:v>22398</c:v>
                </c:pt>
                <c:pt idx="11200">
                  <c:v>22400</c:v>
                </c:pt>
                <c:pt idx="11201">
                  <c:v>22402</c:v>
                </c:pt>
                <c:pt idx="11202">
                  <c:v>22404</c:v>
                </c:pt>
                <c:pt idx="11203">
                  <c:v>22406</c:v>
                </c:pt>
                <c:pt idx="11204">
                  <c:v>22408</c:v>
                </c:pt>
                <c:pt idx="11205">
                  <c:v>22410</c:v>
                </c:pt>
                <c:pt idx="11206">
                  <c:v>22412</c:v>
                </c:pt>
                <c:pt idx="11207">
                  <c:v>22414</c:v>
                </c:pt>
                <c:pt idx="11208">
                  <c:v>22416</c:v>
                </c:pt>
                <c:pt idx="11209">
                  <c:v>22418</c:v>
                </c:pt>
                <c:pt idx="11210">
                  <c:v>22420</c:v>
                </c:pt>
                <c:pt idx="11211">
                  <c:v>22422</c:v>
                </c:pt>
                <c:pt idx="11212">
                  <c:v>22424</c:v>
                </c:pt>
                <c:pt idx="11213">
                  <c:v>22426</c:v>
                </c:pt>
                <c:pt idx="11214">
                  <c:v>22428</c:v>
                </c:pt>
                <c:pt idx="11215">
                  <c:v>22430</c:v>
                </c:pt>
                <c:pt idx="11216">
                  <c:v>22432</c:v>
                </c:pt>
                <c:pt idx="11217">
                  <c:v>22434</c:v>
                </c:pt>
                <c:pt idx="11218">
                  <c:v>22436</c:v>
                </c:pt>
                <c:pt idx="11219">
                  <c:v>22438</c:v>
                </c:pt>
                <c:pt idx="11220">
                  <c:v>22440</c:v>
                </c:pt>
                <c:pt idx="11221">
                  <c:v>22442</c:v>
                </c:pt>
                <c:pt idx="11222">
                  <c:v>22444</c:v>
                </c:pt>
                <c:pt idx="11223">
                  <c:v>22446</c:v>
                </c:pt>
                <c:pt idx="11224">
                  <c:v>22448</c:v>
                </c:pt>
                <c:pt idx="11225">
                  <c:v>22450</c:v>
                </c:pt>
                <c:pt idx="11226">
                  <c:v>22452</c:v>
                </c:pt>
                <c:pt idx="11227">
                  <c:v>22454</c:v>
                </c:pt>
                <c:pt idx="11228">
                  <c:v>22456</c:v>
                </c:pt>
                <c:pt idx="11229">
                  <c:v>22458</c:v>
                </c:pt>
                <c:pt idx="11230">
                  <c:v>22460</c:v>
                </c:pt>
                <c:pt idx="11231">
                  <c:v>22462</c:v>
                </c:pt>
                <c:pt idx="11232">
                  <c:v>22464</c:v>
                </c:pt>
                <c:pt idx="11233">
                  <c:v>22466</c:v>
                </c:pt>
                <c:pt idx="11234">
                  <c:v>22468</c:v>
                </c:pt>
                <c:pt idx="11235">
                  <c:v>22470</c:v>
                </c:pt>
                <c:pt idx="11236">
                  <c:v>22472</c:v>
                </c:pt>
                <c:pt idx="11237">
                  <c:v>22474</c:v>
                </c:pt>
                <c:pt idx="11238">
                  <c:v>22476</c:v>
                </c:pt>
                <c:pt idx="11239">
                  <c:v>22478</c:v>
                </c:pt>
                <c:pt idx="11240">
                  <c:v>22480</c:v>
                </c:pt>
                <c:pt idx="11241">
                  <c:v>22482</c:v>
                </c:pt>
                <c:pt idx="11242">
                  <c:v>22484</c:v>
                </c:pt>
                <c:pt idx="11243">
                  <c:v>22486</c:v>
                </c:pt>
                <c:pt idx="11244">
                  <c:v>22488</c:v>
                </c:pt>
                <c:pt idx="11245">
                  <c:v>22490</c:v>
                </c:pt>
                <c:pt idx="11246">
                  <c:v>22492</c:v>
                </c:pt>
                <c:pt idx="11247">
                  <c:v>22494</c:v>
                </c:pt>
                <c:pt idx="11248">
                  <c:v>22496</c:v>
                </c:pt>
                <c:pt idx="11249">
                  <c:v>22498</c:v>
                </c:pt>
                <c:pt idx="11250">
                  <c:v>22500</c:v>
                </c:pt>
                <c:pt idx="11251">
                  <c:v>22502</c:v>
                </c:pt>
                <c:pt idx="11252">
                  <c:v>22504</c:v>
                </c:pt>
                <c:pt idx="11253">
                  <c:v>22506</c:v>
                </c:pt>
                <c:pt idx="11254">
                  <c:v>22508</c:v>
                </c:pt>
                <c:pt idx="11255">
                  <c:v>22510</c:v>
                </c:pt>
                <c:pt idx="11256">
                  <c:v>22512</c:v>
                </c:pt>
                <c:pt idx="11257">
                  <c:v>22514</c:v>
                </c:pt>
                <c:pt idx="11258">
                  <c:v>22516</c:v>
                </c:pt>
                <c:pt idx="11259">
                  <c:v>22518</c:v>
                </c:pt>
                <c:pt idx="11260">
                  <c:v>22520</c:v>
                </c:pt>
                <c:pt idx="11261">
                  <c:v>22522</c:v>
                </c:pt>
                <c:pt idx="11262">
                  <c:v>22524</c:v>
                </c:pt>
                <c:pt idx="11263">
                  <c:v>22526</c:v>
                </c:pt>
                <c:pt idx="11264">
                  <c:v>22528</c:v>
                </c:pt>
                <c:pt idx="11265">
                  <c:v>22530</c:v>
                </c:pt>
                <c:pt idx="11266">
                  <c:v>22532</c:v>
                </c:pt>
                <c:pt idx="11267">
                  <c:v>22534</c:v>
                </c:pt>
                <c:pt idx="11268">
                  <c:v>22536</c:v>
                </c:pt>
                <c:pt idx="11269">
                  <c:v>22538</c:v>
                </c:pt>
                <c:pt idx="11270">
                  <c:v>22540</c:v>
                </c:pt>
                <c:pt idx="11271">
                  <c:v>22542</c:v>
                </c:pt>
                <c:pt idx="11272">
                  <c:v>22544</c:v>
                </c:pt>
                <c:pt idx="11273">
                  <c:v>22546</c:v>
                </c:pt>
                <c:pt idx="11274">
                  <c:v>22548</c:v>
                </c:pt>
                <c:pt idx="11275">
                  <c:v>22550</c:v>
                </c:pt>
                <c:pt idx="11276">
                  <c:v>22552</c:v>
                </c:pt>
                <c:pt idx="11277">
                  <c:v>22554</c:v>
                </c:pt>
                <c:pt idx="11278">
                  <c:v>22556</c:v>
                </c:pt>
                <c:pt idx="11279">
                  <c:v>22558</c:v>
                </c:pt>
                <c:pt idx="11280">
                  <c:v>22560</c:v>
                </c:pt>
                <c:pt idx="11281">
                  <c:v>22562</c:v>
                </c:pt>
                <c:pt idx="11282">
                  <c:v>22564</c:v>
                </c:pt>
                <c:pt idx="11283">
                  <c:v>22566</c:v>
                </c:pt>
                <c:pt idx="11284">
                  <c:v>22568</c:v>
                </c:pt>
                <c:pt idx="11285">
                  <c:v>22570</c:v>
                </c:pt>
                <c:pt idx="11286">
                  <c:v>22572</c:v>
                </c:pt>
                <c:pt idx="11287">
                  <c:v>22574</c:v>
                </c:pt>
                <c:pt idx="11288">
                  <c:v>22576</c:v>
                </c:pt>
                <c:pt idx="11289">
                  <c:v>22578</c:v>
                </c:pt>
                <c:pt idx="11290">
                  <c:v>22580</c:v>
                </c:pt>
                <c:pt idx="11291">
                  <c:v>22582</c:v>
                </c:pt>
                <c:pt idx="11292">
                  <c:v>22584</c:v>
                </c:pt>
                <c:pt idx="11293">
                  <c:v>22586</c:v>
                </c:pt>
                <c:pt idx="11294">
                  <c:v>22588</c:v>
                </c:pt>
                <c:pt idx="11295">
                  <c:v>22590</c:v>
                </c:pt>
                <c:pt idx="11296">
                  <c:v>22592</c:v>
                </c:pt>
                <c:pt idx="11297">
                  <c:v>22594</c:v>
                </c:pt>
                <c:pt idx="11298">
                  <c:v>22596</c:v>
                </c:pt>
                <c:pt idx="11299">
                  <c:v>22598</c:v>
                </c:pt>
                <c:pt idx="11300">
                  <c:v>22600</c:v>
                </c:pt>
                <c:pt idx="11301">
                  <c:v>22602</c:v>
                </c:pt>
                <c:pt idx="11302">
                  <c:v>22604</c:v>
                </c:pt>
                <c:pt idx="11303">
                  <c:v>22606</c:v>
                </c:pt>
                <c:pt idx="11304">
                  <c:v>22608</c:v>
                </c:pt>
                <c:pt idx="11305">
                  <c:v>22610</c:v>
                </c:pt>
                <c:pt idx="11306">
                  <c:v>22612</c:v>
                </c:pt>
                <c:pt idx="11307">
                  <c:v>22614</c:v>
                </c:pt>
                <c:pt idx="11308">
                  <c:v>22616</c:v>
                </c:pt>
                <c:pt idx="11309">
                  <c:v>22618</c:v>
                </c:pt>
                <c:pt idx="11310">
                  <c:v>22620</c:v>
                </c:pt>
                <c:pt idx="11311">
                  <c:v>22622</c:v>
                </c:pt>
                <c:pt idx="11312">
                  <c:v>22624</c:v>
                </c:pt>
                <c:pt idx="11313">
                  <c:v>22626</c:v>
                </c:pt>
                <c:pt idx="11314">
                  <c:v>22628</c:v>
                </c:pt>
                <c:pt idx="11315">
                  <c:v>22630</c:v>
                </c:pt>
                <c:pt idx="11316">
                  <c:v>22632</c:v>
                </c:pt>
                <c:pt idx="11317">
                  <c:v>22634</c:v>
                </c:pt>
                <c:pt idx="11318">
                  <c:v>22636</c:v>
                </c:pt>
                <c:pt idx="11319">
                  <c:v>22638</c:v>
                </c:pt>
                <c:pt idx="11320">
                  <c:v>22640</c:v>
                </c:pt>
                <c:pt idx="11321">
                  <c:v>22642</c:v>
                </c:pt>
                <c:pt idx="11322">
                  <c:v>22644</c:v>
                </c:pt>
                <c:pt idx="11323">
                  <c:v>22646</c:v>
                </c:pt>
                <c:pt idx="11324">
                  <c:v>22648</c:v>
                </c:pt>
                <c:pt idx="11325">
                  <c:v>22650</c:v>
                </c:pt>
                <c:pt idx="11326">
                  <c:v>22652</c:v>
                </c:pt>
                <c:pt idx="11327">
                  <c:v>22654</c:v>
                </c:pt>
                <c:pt idx="11328">
                  <c:v>22656</c:v>
                </c:pt>
                <c:pt idx="11329">
                  <c:v>22658</c:v>
                </c:pt>
                <c:pt idx="11330">
                  <c:v>22660</c:v>
                </c:pt>
                <c:pt idx="11331">
                  <c:v>22662</c:v>
                </c:pt>
                <c:pt idx="11332">
                  <c:v>22664</c:v>
                </c:pt>
                <c:pt idx="11333">
                  <c:v>22666</c:v>
                </c:pt>
                <c:pt idx="11334">
                  <c:v>22668</c:v>
                </c:pt>
                <c:pt idx="11335">
                  <c:v>22670</c:v>
                </c:pt>
                <c:pt idx="11336">
                  <c:v>22672</c:v>
                </c:pt>
                <c:pt idx="11337">
                  <c:v>22674</c:v>
                </c:pt>
                <c:pt idx="11338">
                  <c:v>22676</c:v>
                </c:pt>
                <c:pt idx="11339">
                  <c:v>22678</c:v>
                </c:pt>
                <c:pt idx="11340">
                  <c:v>22680</c:v>
                </c:pt>
                <c:pt idx="11341">
                  <c:v>22682</c:v>
                </c:pt>
                <c:pt idx="11342">
                  <c:v>22684</c:v>
                </c:pt>
                <c:pt idx="11343">
                  <c:v>22686</c:v>
                </c:pt>
                <c:pt idx="11344">
                  <c:v>22688</c:v>
                </c:pt>
                <c:pt idx="11345">
                  <c:v>22690</c:v>
                </c:pt>
                <c:pt idx="11346">
                  <c:v>22692</c:v>
                </c:pt>
                <c:pt idx="11347">
                  <c:v>22694</c:v>
                </c:pt>
                <c:pt idx="11348">
                  <c:v>22696</c:v>
                </c:pt>
                <c:pt idx="11349">
                  <c:v>22698</c:v>
                </c:pt>
                <c:pt idx="11350">
                  <c:v>22700</c:v>
                </c:pt>
                <c:pt idx="11351">
                  <c:v>22702</c:v>
                </c:pt>
                <c:pt idx="11352">
                  <c:v>22704</c:v>
                </c:pt>
                <c:pt idx="11353">
                  <c:v>22706</c:v>
                </c:pt>
                <c:pt idx="11354">
                  <c:v>22708</c:v>
                </c:pt>
                <c:pt idx="11355">
                  <c:v>22710</c:v>
                </c:pt>
                <c:pt idx="11356">
                  <c:v>22712</c:v>
                </c:pt>
                <c:pt idx="11357">
                  <c:v>22714</c:v>
                </c:pt>
                <c:pt idx="11358">
                  <c:v>22716</c:v>
                </c:pt>
                <c:pt idx="11359">
                  <c:v>22718</c:v>
                </c:pt>
                <c:pt idx="11360">
                  <c:v>22720</c:v>
                </c:pt>
                <c:pt idx="11361">
                  <c:v>22722</c:v>
                </c:pt>
                <c:pt idx="11362">
                  <c:v>22724</c:v>
                </c:pt>
                <c:pt idx="11363">
                  <c:v>22726</c:v>
                </c:pt>
                <c:pt idx="11364">
                  <c:v>22728</c:v>
                </c:pt>
                <c:pt idx="11365">
                  <c:v>22730</c:v>
                </c:pt>
                <c:pt idx="11366">
                  <c:v>22732</c:v>
                </c:pt>
                <c:pt idx="11367">
                  <c:v>22734</c:v>
                </c:pt>
                <c:pt idx="11368">
                  <c:v>22736</c:v>
                </c:pt>
                <c:pt idx="11369">
                  <c:v>22738</c:v>
                </c:pt>
                <c:pt idx="11370">
                  <c:v>22740</c:v>
                </c:pt>
                <c:pt idx="11371">
                  <c:v>22742</c:v>
                </c:pt>
                <c:pt idx="11372">
                  <c:v>22744</c:v>
                </c:pt>
                <c:pt idx="11373">
                  <c:v>22746</c:v>
                </c:pt>
                <c:pt idx="11374">
                  <c:v>22748</c:v>
                </c:pt>
                <c:pt idx="11375">
                  <c:v>22750</c:v>
                </c:pt>
                <c:pt idx="11376">
                  <c:v>22752</c:v>
                </c:pt>
                <c:pt idx="11377">
                  <c:v>22754</c:v>
                </c:pt>
                <c:pt idx="11378">
                  <c:v>22756</c:v>
                </c:pt>
                <c:pt idx="11379">
                  <c:v>22758</c:v>
                </c:pt>
                <c:pt idx="11380">
                  <c:v>22760</c:v>
                </c:pt>
                <c:pt idx="11381">
                  <c:v>22762</c:v>
                </c:pt>
                <c:pt idx="11382">
                  <c:v>22764</c:v>
                </c:pt>
                <c:pt idx="11383">
                  <c:v>22766</c:v>
                </c:pt>
                <c:pt idx="11384">
                  <c:v>22768</c:v>
                </c:pt>
                <c:pt idx="11385">
                  <c:v>22770</c:v>
                </c:pt>
                <c:pt idx="11386">
                  <c:v>22772</c:v>
                </c:pt>
                <c:pt idx="11387">
                  <c:v>22774</c:v>
                </c:pt>
                <c:pt idx="11388">
                  <c:v>22776</c:v>
                </c:pt>
                <c:pt idx="11389">
                  <c:v>22778</c:v>
                </c:pt>
                <c:pt idx="11390">
                  <c:v>22780</c:v>
                </c:pt>
                <c:pt idx="11391">
                  <c:v>22782</c:v>
                </c:pt>
                <c:pt idx="11392">
                  <c:v>22784</c:v>
                </c:pt>
                <c:pt idx="11393">
                  <c:v>22786</c:v>
                </c:pt>
                <c:pt idx="11394">
                  <c:v>22788</c:v>
                </c:pt>
                <c:pt idx="11395">
                  <c:v>22790</c:v>
                </c:pt>
                <c:pt idx="11396">
                  <c:v>22792</c:v>
                </c:pt>
                <c:pt idx="11397">
                  <c:v>22794</c:v>
                </c:pt>
                <c:pt idx="11398">
                  <c:v>22796</c:v>
                </c:pt>
                <c:pt idx="11399">
                  <c:v>22798</c:v>
                </c:pt>
                <c:pt idx="11400">
                  <c:v>22800</c:v>
                </c:pt>
                <c:pt idx="11401">
                  <c:v>22802</c:v>
                </c:pt>
                <c:pt idx="11402">
                  <c:v>22804</c:v>
                </c:pt>
                <c:pt idx="11403">
                  <c:v>22806</c:v>
                </c:pt>
                <c:pt idx="11404">
                  <c:v>22808</c:v>
                </c:pt>
                <c:pt idx="11405">
                  <c:v>22810</c:v>
                </c:pt>
                <c:pt idx="11406">
                  <c:v>22812</c:v>
                </c:pt>
                <c:pt idx="11407">
                  <c:v>22814</c:v>
                </c:pt>
                <c:pt idx="11408">
                  <c:v>22816</c:v>
                </c:pt>
                <c:pt idx="11409">
                  <c:v>22818</c:v>
                </c:pt>
                <c:pt idx="11410">
                  <c:v>22820</c:v>
                </c:pt>
                <c:pt idx="11411">
                  <c:v>22822</c:v>
                </c:pt>
                <c:pt idx="11412">
                  <c:v>22824</c:v>
                </c:pt>
                <c:pt idx="11413">
                  <c:v>22826</c:v>
                </c:pt>
                <c:pt idx="11414">
                  <c:v>22828</c:v>
                </c:pt>
                <c:pt idx="11415">
                  <c:v>22830</c:v>
                </c:pt>
                <c:pt idx="11416">
                  <c:v>22832</c:v>
                </c:pt>
                <c:pt idx="11417">
                  <c:v>22834</c:v>
                </c:pt>
                <c:pt idx="11418">
                  <c:v>22836</c:v>
                </c:pt>
                <c:pt idx="11419">
                  <c:v>22838</c:v>
                </c:pt>
                <c:pt idx="11420">
                  <c:v>22840</c:v>
                </c:pt>
                <c:pt idx="11421">
                  <c:v>22842</c:v>
                </c:pt>
                <c:pt idx="11422">
                  <c:v>22844</c:v>
                </c:pt>
                <c:pt idx="11423">
                  <c:v>22846</c:v>
                </c:pt>
                <c:pt idx="11424">
                  <c:v>22848</c:v>
                </c:pt>
                <c:pt idx="11425">
                  <c:v>22850</c:v>
                </c:pt>
                <c:pt idx="11426">
                  <c:v>22852</c:v>
                </c:pt>
                <c:pt idx="11427">
                  <c:v>22854</c:v>
                </c:pt>
                <c:pt idx="11428">
                  <c:v>22856</c:v>
                </c:pt>
                <c:pt idx="11429">
                  <c:v>22858</c:v>
                </c:pt>
                <c:pt idx="11430">
                  <c:v>22860</c:v>
                </c:pt>
                <c:pt idx="11431">
                  <c:v>22862</c:v>
                </c:pt>
                <c:pt idx="11432">
                  <c:v>22864</c:v>
                </c:pt>
                <c:pt idx="11433">
                  <c:v>22866</c:v>
                </c:pt>
                <c:pt idx="11434">
                  <c:v>22868</c:v>
                </c:pt>
                <c:pt idx="11435">
                  <c:v>22870</c:v>
                </c:pt>
                <c:pt idx="11436">
                  <c:v>22872</c:v>
                </c:pt>
                <c:pt idx="11437">
                  <c:v>22874</c:v>
                </c:pt>
                <c:pt idx="11438">
                  <c:v>22876</c:v>
                </c:pt>
                <c:pt idx="11439">
                  <c:v>22878</c:v>
                </c:pt>
                <c:pt idx="11440">
                  <c:v>22880</c:v>
                </c:pt>
                <c:pt idx="11441">
                  <c:v>22882</c:v>
                </c:pt>
                <c:pt idx="11442">
                  <c:v>22884</c:v>
                </c:pt>
                <c:pt idx="11443">
                  <c:v>22886</c:v>
                </c:pt>
                <c:pt idx="11444">
                  <c:v>22888</c:v>
                </c:pt>
                <c:pt idx="11445">
                  <c:v>22890</c:v>
                </c:pt>
                <c:pt idx="11446">
                  <c:v>22892</c:v>
                </c:pt>
                <c:pt idx="11447">
                  <c:v>22894</c:v>
                </c:pt>
                <c:pt idx="11448">
                  <c:v>22896</c:v>
                </c:pt>
                <c:pt idx="11449">
                  <c:v>22898</c:v>
                </c:pt>
                <c:pt idx="11450">
                  <c:v>22900</c:v>
                </c:pt>
                <c:pt idx="11451">
                  <c:v>22902</c:v>
                </c:pt>
                <c:pt idx="11452">
                  <c:v>22904</c:v>
                </c:pt>
                <c:pt idx="11453">
                  <c:v>22906</c:v>
                </c:pt>
                <c:pt idx="11454">
                  <c:v>22908</c:v>
                </c:pt>
                <c:pt idx="11455">
                  <c:v>22910</c:v>
                </c:pt>
                <c:pt idx="11456">
                  <c:v>22912</c:v>
                </c:pt>
                <c:pt idx="11457">
                  <c:v>22914</c:v>
                </c:pt>
                <c:pt idx="11458">
                  <c:v>22916</c:v>
                </c:pt>
                <c:pt idx="11459">
                  <c:v>22918</c:v>
                </c:pt>
                <c:pt idx="11460">
                  <c:v>22920</c:v>
                </c:pt>
                <c:pt idx="11461">
                  <c:v>22922</c:v>
                </c:pt>
                <c:pt idx="11462">
                  <c:v>22924</c:v>
                </c:pt>
                <c:pt idx="11463">
                  <c:v>22926</c:v>
                </c:pt>
                <c:pt idx="11464">
                  <c:v>22928</c:v>
                </c:pt>
                <c:pt idx="11465">
                  <c:v>22930</c:v>
                </c:pt>
                <c:pt idx="11466">
                  <c:v>22932</c:v>
                </c:pt>
                <c:pt idx="11467">
                  <c:v>22934</c:v>
                </c:pt>
                <c:pt idx="11468">
                  <c:v>22936</c:v>
                </c:pt>
                <c:pt idx="11469">
                  <c:v>22938</c:v>
                </c:pt>
                <c:pt idx="11470">
                  <c:v>22940</c:v>
                </c:pt>
                <c:pt idx="11471">
                  <c:v>22942</c:v>
                </c:pt>
                <c:pt idx="11472">
                  <c:v>22944</c:v>
                </c:pt>
                <c:pt idx="11473">
                  <c:v>22946</c:v>
                </c:pt>
                <c:pt idx="11474">
                  <c:v>22948</c:v>
                </c:pt>
                <c:pt idx="11475">
                  <c:v>22950</c:v>
                </c:pt>
                <c:pt idx="11476">
                  <c:v>22952</c:v>
                </c:pt>
                <c:pt idx="11477">
                  <c:v>22954</c:v>
                </c:pt>
                <c:pt idx="11478">
                  <c:v>22956</c:v>
                </c:pt>
                <c:pt idx="11479">
                  <c:v>22958</c:v>
                </c:pt>
                <c:pt idx="11480">
                  <c:v>22960</c:v>
                </c:pt>
                <c:pt idx="11481">
                  <c:v>22962</c:v>
                </c:pt>
                <c:pt idx="11482">
                  <c:v>22964</c:v>
                </c:pt>
                <c:pt idx="11483">
                  <c:v>22966</c:v>
                </c:pt>
                <c:pt idx="11484">
                  <c:v>22968</c:v>
                </c:pt>
                <c:pt idx="11485">
                  <c:v>22970</c:v>
                </c:pt>
                <c:pt idx="11486">
                  <c:v>22972</c:v>
                </c:pt>
                <c:pt idx="11487">
                  <c:v>22974</c:v>
                </c:pt>
                <c:pt idx="11488">
                  <c:v>22976</c:v>
                </c:pt>
                <c:pt idx="11489">
                  <c:v>22978</c:v>
                </c:pt>
                <c:pt idx="11490">
                  <c:v>22980</c:v>
                </c:pt>
                <c:pt idx="11491">
                  <c:v>22982</c:v>
                </c:pt>
                <c:pt idx="11492">
                  <c:v>22984</c:v>
                </c:pt>
                <c:pt idx="11493">
                  <c:v>22986</c:v>
                </c:pt>
                <c:pt idx="11494">
                  <c:v>22988</c:v>
                </c:pt>
                <c:pt idx="11495">
                  <c:v>22990</c:v>
                </c:pt>
                <c:pt idx="11496">
                  <c:v>22992</c:v>
                </c:pt>
                <c:pt idx="11497">
                  <c:v>22994</c:v>
                </c:pt>
                <c:pt idx="11498">
                  <c:v>22996</c:v>
                </c:pt>
                <c:pt idx="11499">
                  <c:v>22998</c:v>
                </c:pt>
                <c:pt idx="11500">
                  <c:v>23000</c:v>
                </c:pt>
                <c:pt idx="11501">
                  <c:v>23002</c:v>
                </c:pt>
                <c:pt idx="11502">
                  <c:v>23004</c:v>
                </c:pt>
                <c:pt idx="11503">
                  <c:v>23006</c:v>
                </c:pt>
                <c:pt idx="11504">
                  <c:v>23008</c:v>
                </c:pt>
                <c:pt idx="11505">
                  <c:v>23010</c:v>
                </c:pt>
                <c:pt idx="11506">
                  <c:v>23012</c:v>
                </c:pt>
                <c:pt idx="11507">
                  <c:v>23014</c:v>
                </c:pt>
                <c:pt idx="11508">
                  <c:v>23016</c:v>
                </c:pt>
                <c:pt idx="11509">
                  <c:v>23018</c:v>
                </c:pt>
                <c:pt idx="11510">
                  <c:v>23020</c:v>
                </c:pt>
                <c:pt idx="11511">
                  <c:v>23022</c:v>
                </c:pt>
                <c:pt idx="11512">
                  <c:v>23024</c:v>
                </c:pt>
                <c:pt idx="11513">
                  <c:v>23026</c:v>
                </c:pt>
                <c:pt idx="11514">
                  <c:v>23028</c:v>
                </c:pt>
                <c:pt idx="11515">
                  <c:v>23030</c:v>
                </c:pt>
                <c:pt idx="11516">
                  <c:v>23032</c:v>
                </c:pt>
                <c:pt idx="11517">
                  <c:v>23034</c:v>
                </c:pt>
                <c:pt idx="11518">
                  <c:v>23036</c:v>
                </c:pt>
                <c:pt idx="11519">
                  <c:v>23038</c:v>
                </c:pt>
                <c:pt idx="11520">
                  <c:v>23040</c:v>
                </c:pt>
                <c:pt idx="11521">
                  <c:v>23042</c:v>
                </c:pt>
                <c:pt idx="11522">
                  <c:v>23044</c:v>
                </c:pt>
                <c:pt idx="11523">
                  <c:v>23046</c:v>
                </c:pt>
                <c:pt idx="11524">
                  <c:v>23048</c:v>
                </c:pt>
                <c:pt idx="11525">
                  <c:v>23050</c:v>
                </c:pt>
                <c:pt idx="11526">
                  <c:v>23052</c:v>
                </c:pt>
                <c:pt idx="11527">
                  <c:v>23054</c:v>
                </c:pt>
                <c:pt idx="11528">
                  <c:v>23056</c:v>
                </c:pt>
                <c:pt idx="11529">
                  <c:v>23058</c:v>
                </c:pt>
                <c:pt idx="11530">
                  <c:v>23060</c:v>
                </c:pt>
                <c:pt idx="11531">
                  <c:v>23062</c:v>
                </c:pt>
                <c:pt idx="11532">
                  <c:v>23064</c:v>
                </c:pt>
                <c:pt idx="11533">
                  <c:v>23066</c:v>
                </c:pt>
                <c:pt idx="11534">
                  <c:v>23068</c:v>
                </c:pt>
                <c:pt idx="11535">
                  <c:v>23070</c:v>
                </c:pt>
                <c:pt idx="11536">
                  <c:v>23072</c:v>
                </c:pt>
                <c:pt idx="11537">
                  <c:v>23074</c:v>
                </c:pt>
                <c:pt idx="11538">
                  <c:v>23076</c:v>
                </c:pt>
                <c:pt idx="11539">
                  <c:v>23078</c:v>
                </c:pt>
                <c:pt idx="11540">
                  <c:v>23080</c:v>
                </c:pt>
                <c:pt idx="11541">
                  <c:v>23082</c:v>
                </c:pt>
                <c:pt idx="11542">
                  <c:v>23084</c:v>
                </c:pt>
                <c:pt idx="11543">
                  <c:v>23086</c:v>
                </c:pt>
                <c:pt idx="11544">
                  <c:v>23088</c:v>
                </c:pt>
                <c:pt idx="11545">
                  <c:v>23090</c:v>
                </c:pt>
                <c:pt idx="11546">
                  <c:v>23092</c:v>
                </c:pt>
                <c:pt idx="11547">
                  <c:v>23094</c:v>
                </c:pt>
                <c:pt idx="11548">
                  <c:v>23096</c:v>
                </c:pt>
                <c:pt idx="11549">
                  <c:v>23098</c:v>
                </c:pt>
                <c:pt idx="11550">
                  <c:v>23100</c:v>
                </c:pt>
                <c:pt idx="11551">
                  <c:v>23102</c:v>
                </c:pt>
                <c:pt idx="11552">
                  <c:v>23104</c:v>
                </c:pt>
                <c:pt idx="11553">
                  <c:v>23106</c:v>
                </c:pt>
                <c:pt idx="11554">
                  <c:v>23108</c:v>
                </c:pt>
                <c:pt idx="11555">
                  <c:v>23110</c:v>
                </c:pt>
                <c:pt idx="11556">
                  <c:v>23112</c:v>
                </c:pt>
                <c:pt idx="11557">
                  <c:v>23114</c:v>
                </c:pt>
                <c:pt idx="11558">
                  <c:v>23116</c:v>
                </c:pt>
                <c:pt idx="11559">
                  <c:v>23118</c:v>
                </c:pt>
                <c:pt idx="11560">
                  <c:v>23120</c:v>
                </c:pt>
                <c:pt idx="11561">
                  <c:v>23122</c:v>
                </c:pt>
                <c:pt idx="11562">
                  <c:v>23124</c:v>
                </c:pt>
                <c:pt idx="11563">
                  <c:v>23126</c:v>
                </c:pt>
                <c:pt idx="11564">
                  <c:v>23128</c:v>
                </c:pt>
                <c:pt idx="11565">
                  <c:v>23130</c:v>
                </c:pt>
                <c:pt idx="11566">
                  <c:v>23132</c:v>
                </c:pt>
                <c:pt idx="11567">
                  <c:v>23134</c:v>
                </c:pt>
                <c:pt idx="11568">
                  <c:v>23136</c:v>
                </c:pt>
                <c:pt idx="11569">
                  <c:v>23138</c:v>
                </c:pt>
                <c:pt idx="11570">
                  <c:v>23140</c:v>
                </c:pt>
                <c:pt idx="11571">
                  <c:v>23142</c:v>
                </c:pt>
                <c:pt idx="11572">
                  <c:v>23144</c:v>
                </c:pt>
                <c:pt idx="11573">
                  <c:v>23146</c:v>
                </c:pt>
                <c:pt idx="11574">
                  <c:v>23148</c:v>
                </c:pt>
                <c:pt idx="11575">
                  <c:v>23150</c:v>
                </c:pt>
                <c:pt idx="11576">
                  <c:v>23152</c:v>
                </c:pt>
                <c:pt idx="11577">
                  <c:v>23154</c:v>
                </c:pt>
                <c:pt idx="11578">
                  <c:v>23156</c:v>
                </c:pt>
                <c:pt idx="11579">
                  <c:v>23158</c:v>
                </c:pt>
                <c:pt idx="11580">
                  <c:v>23160</c:v>
                </c:pt>
                <c:pt idx="11581">
                  <c:v>23162</c:v>
                </c:pt>
                <c:pt idx="11582">
                  <c:v>23164</c:v>
                </c:pt>
                <c:pt idx="11583">
                  <c:v>23166</c:v>
                </c:pt>
                <c:pt idx="11584">
                  <c:v>23168</c:v>
                </c:pt>
                <c:pt idx="11585">
                  <c:v>23170</c:v>
                </c:pt>
                <c:pt idx="11586">
                  <c:v>23172</c:v>
                </c:pt>
                <c:pt idx="11587">
                  <c:v>23174</c:v>
                </c:pt>
                <c:pt idx="11588">
                  <c:v>23176</c:v>
                </c:pt>
                <c:pt idx="11589">
                  <c:v>23178</c:v>
                </c:pt>
                <c:pt idx="11590">
                  <c:v>23180</c:v>
                </c:pt>
                <c:pt idx="11591">
                  <c:v>23182</c:v>
                </c:pt>
                <c:pt idx="11592">
                  <c:v>23184</c:v>
                </c:pt>
                <c:pt idx="11593">
                  <c:v>23186</c:v>
                </c:pt>
                <c:pt idx="11594">
                  <c:v>23188</c:v>
                </c:pt>
                <c:pt idx="11595">
                  <c:v>23190</c:v>
                </c:pt>
                <c:pt idx="11596">
                  <c:v>23192</c:v>
                </c:pt>
                <c:pt idx="11597">
                  <c:v>23194</c:v>
                </c:pt>
                <c:pt idx="11598">
                  <c:v>23196</c:v>
                </c:pt>
                <c:pt idx="11599">
                  <c:v>23198</c:v>
                </c:pt>
                <c:pt idx="11600">
                  <c:v>23200</c:v>
                </c:pt>
                <c:pt idx="11601">
                  <c:v>23202</c:v>
                </c:pt>
                <c:pt idx="11602">
                  <c:v>23204</c:v>
                </c:pt>
                <c:pt idx="11603">
                  <c:v>23206</c:v>
                </c:pt>
                <c:pt idx="11604">
                  <c:v>23208</c:v>
                </c:pt>
                <c:pt idx="11605">
                  <c:v>23210</c:v>
                </c:pt>
                <c:pt idx="11606">
                  <c:v>23212</c:v>
                </c:pt>
                <c:pt idx="11607">
                  <c:v>23214</c:v>
                </c:pt>
                <c:pt idx="11608">
                  <c:v>23216</c:v>
                </c:pt>
                <c:pt idx="11609">
                  <c:v>23218</c:v>
                </c:pt>
                <c:pt idx="11610">
                  <c:v>23220</c:v>
                </c:pt>
                <c:pt idx="11611">
                  <c:v>23222</c:v>
                </c:pt>
                <c:pt idx="11612">
                  <c:v>23224</c:v>
                </c:pt>
                <c:pt idx="11613">
                  <c:v>23226</c:v>
                </c:pt>
                <c:pt idx="11614">
                  <c:v>23228</c:v>
                </c:pt>
                <c:pt idx="11615">
                  <c:v>23230</c:v>
                </c:pt>
                <c:pt idx="11616">
                  <c:v>23232</c:v>
                </c:pt>
                <c:pt idx="11617">
                  <c:v>23234</c:v>
                </c:pt>
                <c:pt idx="11618">
                  <c:v>23236</c:v>
                </c:pt>
                <c:pt idx="11619">
                  <c:v>23238</c:v>
                </c:pt>
                <c:pt idx="11620">
                  <c:v>23240</c:v>
                </c:pt>
                <c:pt idx="11621">
                  <c:v>23242</c:v>
                </c:pt>
                <c:pt idx="11622">
                  <c:v>23244</c:v>
                </c:pt>
                <c:pt idx="11623">
                  <c:v>23246</c:v>
                </c:pt>
                <c:pt idx="11624">
                  <c:v>23248</c:v>
                </c:pt>
                <c:pt idx="11625">
                  <c:v>23250</c:v>
                </c:pt>
                <c:pt idx="11626">
                  <c:v>23252</c:v>
                </c:pt>
                <c:pt idx="11627">
                  <c:v>23254</c:v>
                </c:pt>
                <c:pt idx="11628">
                  <c:v>23256</c:v>
                </c:pt>
                <c:pt idx="11629">
                  <c:v>23258</c:v>
                </c:pt>
                <c:pt idx="11630">
                  <c:v>23260</c:v>
                </c:pt>
                <c:pt idx="11631">
                  <c:v>23262</c:v>
                </c:pt>
                <c:pt idx="11632">
                  <c:v>23264</c:v>
                </c:pt>
                <c:pt idx="11633">
                  <c:v>23266</c:v>
                </c:pt>
                <c:pt idx="11634">
                  <c:v>23268</c:v>
                </c:pt>
                <c:pt idx="11635">
                  <c:v>23270</c:v>
                </c:pt>
                <c:pt idx="11636">
                  <c:v>23272</c:v>
                </c:pt>
                <c:pt idx="11637">
                  <c:v>23274</c:v>
                </c:pt>
                <c:pt idx="11638">
                  <c:v>23276</c:v>
                </c:pt>
                <c:pt idx="11639">
                  <c:v>23278</c:v>
                </c:pt>
                <c:pt idx="11640">
                  <c:v>23280</c:v>
                </c:pt>
                <c:pt idx="11641">
                  <c:v>23282</c:v>
                </c:pt>
                <c:pt idx="11642">
                  <c:v>23284</c:v>
                </c:pt>
                <c:pt idx="11643">
                  <c:v>23286</c:v>
                </c:pt>
                <c:pt idx="11644">
                  <c:v>23288</c:v>
                </c:pt>
                <c:pt idx="11645">
                  <c:v>23290</c:v>
                </c:pt>
                <c:pt idx="11646">
                  <c:v>23292</c:v>
                </c:pt>
                <c:pt idx="11647">
                  <c:v>23294</c:v>
                </c:pt>
                <c:pt idx="11648">
                  <c:v>23296</c:v>
                </c:pt>
                <c:pt idx="11649">
                  <c:v>23298</c:v>
                </c:pt>
                <c:pt idx="11650">
                  <c:v>23300</c:v>
                </c:pt>
                <c:pt idx="11651">
                  <c:v>23302</c:v>
                </c:pt>
                <c:pt idx="11652">
                  <c:v>23304</c:v>
                </c:pt>
                <c:pt idx="11653">
                  <c:v>23306</c:v>
                </c:pt>
                <c:pt idx="11654">
                  <c:v>23308</c:v>
                </c:pt>
                <c:pt idx="11655">
                  <c:v>23310</c:v>
                </c:pt>
                <c:pt idx="11656">
                  <c:v>23312</c:v>
                </c:pt>
                <c:pt idx="11657">
                  <c:v>23314</c:v>
                </c:pt>
                <c:pt idx="11658">
                  <c:v>23316</c:v>
                </c:pt>
                <c:pt idx="11659">
                  <c:v>23318</c:v>
                </c:pt>
                <c:pt idx="11660">
                  <c:v>23320</c:v>
                </c:pt>
                <c:pt idx="11661">
                  <c:v>23322</c:v>
                </c:pt>
                <c:pt idx="11662">
                  <c:v>23324</c:v>
                </c:pt>
                <c:pt idx="11663">
                  <c:v>23326</c:v>
                </c:pt>
                <c:pt idx="11664">
                  <c:v>23328</c:v>
                </c:pt>
                <c:pt idx="11665">
                  <c:v>23330</c:v>
                </c:pt>
                <c:pt idx="11666">
                  <c:v>23332</c:v>
                </c:pt>
                <c:pt idx="11667">
                  <c:v>23334</c:v>
                </c:pt>
                <c:pt idx="11668">
                  <c:v>23336</c:v>
                </c:pt>
                <c:pt idx="11669">
                  <c:v>23338</c:v>
                </c:pt>
                <c:pt idx="11670">
                  <c:v>23340</c:v>
                </c:pt>
                <c:pt idx="11671">
                  <c:v>23342</c:v>
                </c:pt>
                <c:pt idx="11672">
                  <c:v>23344</c:v>
                </c:pt>
                <c:pt idx="11673">
                  <c:v>23346</c:v>
                </c:pt>
                <c:pt idx="11674">
                  <c:v>23348</c:v>
                </c:pt>
                <c:pt idx="11675">
                  <c:v>23350</c:v>
                </c:pt>
                <c:pt idx="11676">
                  <c:v>23352</c:v>
                </c:pt>
                <c:pt idx="11677">
                  <c:v>23354</c:v>
                </c:pt>
                <c:pt idx="11678">
                  <c:v>23356</c:v>
                </c:pt>
                <c:pt idx="11679">
                  <c:v>23358</c:v>
                </c:pt>
                <c:pt idx="11680">
                  <c:v>23360</c:v>
                </c:pt>
                <c:pt idx="11681">
                  <c:v>23362</c:v>
                </c:pt>
                <c:pt idx="11682">
                  <c:v>23364</c:v>
                </c:pt>
                <c:pt idx="11683">
                  <c:v>23366</c:v>
                </c:pt>
                <c:pt idx="11684">
                  <c:v>23368</c:v>
                </c:pt>
                <c:pt idx="11685">
                  <c:v>23370</c:v>
                </c:pt>
                <c:pt idx="11686">
                  <c:v>23372</c:v>
                </c:pt>
                <c:pt idx="11687">
                  <c:v>23374</c:v>
                </c:pt>
                <c:pt idx="11688">
                  <c:v>23376</c:v>
                </c:pt>
                <c:pt idx="11689">
                  <c:v>23378</c:v>
                </c:pt>
                <c:pt idx="11690">
                  <c:v>23380</c:v>
                </c:pt>
                <c:pt idx="11691">
                  <c:v>23382</c:v>
                </c:pt>
                <c:pt idx="11692">
                  <c:v>23384</c:v>
                </c:pt>
                <c:pt idx="11693">
                  <c:v>23386</c:v>
                </c:pt>
                <c:pt idx="11694">
                  <c:v>23388</c:v>
                </c:pt>
                <c:pt idx="11695">
                  <c:v>23390</c:v>
                </c:pt>
                <c:pt idx="11696">
                  <c:v>23392</c:v>
                </c:pt>
                <c:pt idx="11697">
                  <c:v>23394</c:v>
                </c:pt>
                <c:pt idx="11698">
                  <c:v>23396</c:v>
                </c:pt>
                <c:pt idx="11699">
                  <c:v>23398</c:v>
                </c:pt>
                <c:pt idx="11700">
                  <c:v>23400</c:v>
                </c:pt>
                <c:pt idx="11701">
                  <c:v>23402</c:v>
                </c:pt>
                <c:pt idx="11702">
                  <c:v>23404</c:v>
                </c:pt>
                <c:pt idx="11703">
                  <c:v>23406</c:v>
                </c:pt>
                <c:pt idx="11704">
                  <c:v>23408</c:v>
                </c:pt>
                <c:pt idx="11705">
                  <c:v>23410</c:v>
                </c:pt>
                <c:pt idx="11706">
                  <c:v>23412</c:v>
                </c:pt>
                <c:pt idx="11707">
                  <c:v>23414</c:v>
                </c:pt>
                <c:pt idx="11708">
                  <c:v>23416</c:v>
                </c:pt>
                <c:pt idx="11709">
                  <c:v>23418</c:v>
                </c:pt>
                <c:pt idx="11710">
                  <c:v>23420</c:v>
                </c:pt>
                <c:pt idx="11711">
                  <c:v>23422</c:v>
                </c:pt>
                <c:pt idx="11712">
                  <c:v>23424</c:v>
                </c:pt>
                <c:pt idx="11713">
                  <c:v>23426</c:v>
                </c:pt>
                <c:pt idx="11714">
                  <c:v>23428</c:v>
                </c:pt>
                <c:pt idx="11715">
                  <c:v>23430</c:v>
                </c:pt>
                <c:pt idx="11716">
                  <c:v>23432</c:v>
                </c:pt>
                <c:pt idx="11717">
                  <c:v>23434</c:v>
                </c:pt>
                <c:pt idx="11718">
                  <c:v>23436</c:v>
                </c:pt>
                <c:pt idx="11719">
                  <c:v>23438</c:v>
                </c:pt>
                <c:pt idx="11720">
                  <c:v>23440</c:v>
                </c:pt>
                <c:pt idx="11721">
                  <c:v>23442</c:v>
                </c:pt>
                <c:pt idx="11722">
                  <c:v>23444</c:v>
                </c:pt>
                <c:pt idx="11723">
                  <c:v>23446</c:v>
                </c:pt>
                <c:pt idx="11724">
                  <c:v>23448</c:v>
                </c:pt>
                <c:pt idx="11725">
                  <c:v>23450</c:v>
                </c:pt>
                <c:pt idx="11726">
                  <c:v>23452</c:v>
                </c:pt>
                <c:pt idx="11727">
                  <c:v>23454</c:v>
                </c:pt>
                <c:pt idx="11728">
                  <c:v>23456</c:v>
                </c:pt>
                <c:pt idx="11729">
                  <c:v>23458</c:v>
                </c:pt>
                <c:pt idx="11730">
                  <c:v>23460</c:v>
                </c:pt>
                <c:pt idx="11731">
                  <c:v>23462</c:v>
                </c:pt>
                <c:pt idx="11732">
                  <c:v>23464</c:v>
                </c:pt>
                <c:pt idx="11733">
                  <c:v>23466</c:v>
                </c:pt>
                <c:pt idx="11734">
                  <c:v>23468</c:v>
                </c:pt>
                <c:pt idx="11735">
                  <c:v>23470</c:v>
                </c:pt>
                <c:pt idx="11736">
                  <c:v>23472</c:v>
                </c:pt>
                <c:pt idx="11737">
                  <c:v>23474</c:v>
                </c:pt>
                <c:pt idx="11738">
                  <c:v>23476</c:v>
                </c:pt>
                <c:pt idx="11739">
                  <c:v>23478</c:v>
                </c:pt>
                <c:pt idx="11740">
                  <c:v>23480</c:v>
                </c:pt>
                <c:pt idx="11741">
                  <c:v>23482</c:v>
                </c:pt>
                <c:pt idx="11742">
                  <c:v>23484</c:v>
                </c:pt>
                <c:pt idx="11743">
                  <c:v>23486</c:v>
                </c:pt>
                <c:pt idx="11744">
                  <c:v>23488</c:v>
                </c:pt>
                <c:pt idx="11745">
                  <c:v>23490</c:v>
                </c:pt>
                <c:pt idx="11746">
                  <c:v>23492</c:v>
                </c:pt>
                <c:pt idx="11747">
                  <c:v>23494</c:v>
                </c:pt>
                <c:pt idx="11748">
                  <c:v>23496</c:v>
                </c:pt>
                <c:pt idx="11749">
                  <c:v>23498</c:v>
                </c:pt>
                <c:pt idx="11750">
                  <c:v>23500</c:v>
                </c:pt>
                <c:pt idx="11751">
                  <c:v>23502</c:v>
                </c:pt>
                <c:pt idx="11752">
                  <c:v>23504</c:v>
                </c:pt>
                <c:pt idx="11753">
                  <c:v>23506</c:v>
                </c:pt>
                <c:pt idx="11754">
                  <c:v>23508</c:v>
                </c:pt>
                <c:pt idx="11755">
                  <c:v>23510</c:v>
                </c:pt>
                <c:pt idx="11756">
                  <c:v>23512</c:v>
                </c:pt>
                <c:pt idx="11757">
                  <c:v>23514</c:v>
                </c:pt>
                <c:pt idx="11758">
                  <c:v>23516</c:v>
                </c:pt>
                <c:pt idx="11759">
                  <c:v>23518</c:v>
                </c:pt>
                <c:pt idx="11760">
                  <c:v>23520</c:v>
                </c:pt>
                <c:pt idx="11761">
                  <c:v>23522</c:v>
                </c:pt>
                <c:pt idx="11762">
                  <c:v>23524</c:v>
                </c:pt>
                <c:pt idx="11763">
                  <c:v>23526</c:v>
                </c:pt>
                <c:pt idx="11764">
                  <c:v>23528</c:v>
                </c:pt>
                <c:pt idx="11765">
                  <c:v>23530</c:v>
                </c:pt>
                <c:pt idx="11766">
                  <c:v>23532</c:v>
                </c:pt>
                <c:pt idx="11767">
                  <c:v>23534</c:v>
                </c:pt>
                <c:pt idx="11768">
                  <c:v>23536</c:v>
                </c:pt>
                <c:pt idx="11769">
                  <c:v>23538</c:v>
                </c:pt>
                <c:pt idx="11770">
                  <c:v>23540</c:v>
                </c:pt>
                <c:pt idx="11771">
                  <c:v>23542</c:v>
                </c:pt>
                <c:pt idx="11772">
                  <c:v>23544</c:v>
                </c:pt>
                <c:pt idx="11773">
                  <c:v>23546</c:v>
                </c:pt>
                <c:pt idx="11774">
                  <c:v>23548</c:v>
                </c:pt>
                <c:pt idx="11775">
                  <c:v>23550</c:v>
                </c:pt>
                <c:pt idx="11776">
                  <c:v>23552</c:v>
                </c:pt>
                <c:pt idx="11777">
                  <c:v>23554</c:v>
                </c:pt>
                <c:pt idx="11778">
                  <c:v>23556</c:v>
                </c:pt>
                <c:pt idx="11779">
                  <c:v>23558</c:v>
                </c:pt>
                <c:pt idx="11780">
                  <c:v>23560</c:v>
                </c:pt>
                <c:pt idx="11781">
                  <c:v>23562</c:v>
                </c:pt>
                <c:pt idx="11782">
                  <c:v>23564</c:v>
                </c:pt>
                <c:pt idx="11783">
                  <c:v>23566</c:v>
                </c:pt>
                <c:pt idx="11784">
                  <c:v>23568</c:v>
                </c:pt>
                <c:pt idx="11785">
                  <c:v>23570</c:v>
                </c:pt>
                <c:pt idx="11786">
                  <c:v>23572</c:v>
                </c:pt>
                <c:pt idx="11787">
                  <c:v>23574</c:v>
                </c:pt>
                <c:pt idx="11788">
                  <c:v>23576</c:v>
                </c:pt>
                <c:pt idx="11789">
                  <c:v>23578</c:v>
                </c:pt>
                <c:pt idx="11790">
                  <c:v>23580</c:v>
                </c:pt>
                <c:pt idx="11791">
                  <c:v>23582</c:v>
                </c:pt>
                <c:pt idx="11792">
                  <c:v>23584</c:v>
                </c:pt>
                <c:pt idx="11793">
                  <c:v>23586</c:v>
                </c:pt>
                <c:pt idx="11794">
                  <c:v>23588</c:v>
                </c:pt>
                <c:pt idx="11795">
                  <c:v>23590</c:v>
                </c:pt>
                <c:pt idx="11796">
                  <c:v>23592</c:v>
                </c:pt>
                <c:pt idx="11797">
                  <c:v>23594</c:v>
                </c:pt>
                <c:pt idx="11798">
                  <c:v>23596</c:v>
                </c:pt>
                <c:pt idx="11799">
                  <c:v>23598</c:v>
                </c:pt>
                <c:pt idx="11800">
                  <c:v>23600</c:v>
                </c:pt>
                <c:pt idx="11801">
                  <c:v>23602</c:v>
                </c:pt>
                <c:pt idx="11802">
                  <c:v>23604</c:v>
                </c:pt>
                <c:pt idx="11803">
                  <c:v>23606</c:v>
                </c:pt>
                <c:pt idx="11804">
                  <c:v>23608</c:v>
                </c:pt>
                <c:pt idx="11805">
                  <c:v>23610</c:v>
                </c:pt>
                <c:pt idx="11806">
                  <c:v>23612</c:v>
                </c:pt>
                <c:pt idx="11807">
                  <c:v>23614</c:v>
                </c:pt>
                <c:pt idx="11808">
                  <c:v>23616</c:v>
                </c:pt>
                <c:pt idx="11809">
                  <c:v>23618</c:v>
                </c:pt>
                <c:pt idx="11810">
                  <c:v>23620</c:v>
                </c:pt>
                <c:pt idx="11811">
                  <c:v>23622</c:v>
                </c:pt>
                <c:pt idx="11812">
                  <c:v>23624</c:v>
                </c:pt>
                <c:pt idx="11813">
                  <c:v>23626</c:v>
                </c:pt>
                <c:pt idx="11814">
                  <c:v>23628</c:v>
                </c:pt>
                <c:pt idx="11815">
                  <c:v>23630</c:v>
                </c:pt>
                <c:pt idx="11816">
                  <c:v>23632</c:v>
                </c:pt>
                <c:pt idx="11817">
                  <c:v>23634</c:v>
                </c:pt>
                <c:pt idx="11818">
                  <c:v>23636</c:v>
                </c:pt>
                <c:pt idx="11819">
                  <c:v>23638</c:v>
                </c:pt>
                <c:pt idx="11820">
                  <c:v>23640</c:v>
                </c:pt>
                <c:pt idx="11821">
                  <c:v>23642</c:v>
                </c:pt>
                <c:pt idx="11822">
                  <c:v>23644</c:v>
                </c:pt>
                <c:pt idx="11823">
                  <c:v>23646</c:v>
                </c:pt>
                <c:pt idx="11824">
                  <c:v>23648</c:v>
                </c:pt>
                <c:pt idx="11825">
                  <c:v>23650</c:v>
                </c:pt>
                <c:pt idx="11826">
                  <c:v>23652</c:v>
                </c:pt>
                <c:pt idx="11827">
                  <c:v>23654</c:v>
                </c:pt>
                <c:pt idx="11828">
                  <c:v>23656</c:v>
                </c:pt>
                <c:pt idx="11829">
                  <c:v>23658</c:v>
                </c:pt>
                <c:pt idx="11830">
                  <c:v>23660</c:v>
                </c:pt>
                <c:pt idx="11831">
                  <c:v>23662</c:v>
                </c:pt>
                <c:pt idx="11832">
                  <c:v>23664</c:v>
                </c:pt>
                <c:pt idx="11833">
                  <c:v>23666</c:v>
                </c:pt>
                <c:pt idx="11834">
                  <c:v>23668</c:v>
                </c:pt>
                <c:pt idx="11835">
                  <c:v>23670</c:v>
                </c:pt>
                <c:pt idx="11836">
                  <c:v>23672</c:v>
                </c:pt>
                <c:pt idx="11837">
                  <c:v>23674</c:v>
                </c:pt>
                <c:pt idx="11838">
                  <c:v>23676</c:v>
                </c:pt>
                <c:pt idx="11839">
                  <c:v>23678</c:v>
                </c:pt>
                <c:pt idx="11840">
                  <c:v>23680</c:v>
                </c:pt>
                <c:pt idx="11841">
                  <c:v>23682</c:v>
                </c:pt>
                <c:pt idx="11842">
                  <c:v>23684</c:v>
                </c:pt>
                <c:pt idx="11843">
                  <c:v>23686</c:v>
                </c:pt>
                <c:pt idx="11844">
                  <c:v>23688</c:v>
                </c:pt>
                <c:pt idx="11845">
                  <c:v>23690</c:v>
                </c:pt>
                <c:pt idx="11846">
                  <c:v>23692</c:v>
                </c:pt>
                <c:pt idx="11847">
                  <c:v>23694</c:v>
                </c:pt>
                <c:pt idx="11848">
                  <c:v>23696</c:v>
                </c:pt>
                <c:pt idx="11849">
                  <c:v>23698</c:v>
                </c:pt>
                <c:pt idx="11850">
                  <c:v>23700</c:v>
                </c:pt>
                <c:pt idx="11851">
                  <c:v>23702</c:v>
                </c:pt>
                <c:pt idx="11852">
                  <c:v>23704</c:v>
                </c:pt>
                <c:pt idx="11853">
                  <c:v>23706</c:v>
                </c:pt>
                <c:pt idx="11854">
                  <c:v>23708</c:v>
                </c:pt>
                <c:pt idx="11855">
                  <c:v>23710</c:v>
                </c:pt>
                <c:pt idx="11856">
                  <c:v>23712</c:v>
                </c:pt>
                <c:pt idx="11857">
                  <c:v>23714</c:v>
                </c:pt>
                <c:pt idx="11858">
                  <c:v>23716</c:v>
                </c:pt>
                <c:pt idx="11859">
                  <c:v>23718</c:v>
                </c:pt>
                <c:pt idx="11860">
                  <c:v>23720</c:v>
                </c:pt>
                <c:pt idx="11861">
                  <c:v>23722</c:v>
                </c:pt>
                <c:pt idx="11862">
                  <c:v>23724</c:v>
                </c:pt>
                <c:pt idx="11863">
                  <c:v>23726</c:v>
                </c:pt>
                <c:pt idx="11864">
                  <c:v>23728</c:v>
                </c:pt>
                <c:pt idx="11865">
                  <c:v>23730</c:v>
                </c:pt>
                <c:pt idx="11866">
                  <c:v>23732</c:v>
                </c:pt>
                <c:pt idx="11867">
                  <c:v>23734</c:v>
                </c:pt>
                <c:pt idx="11868">
                  <c:v>23736</c:v>
                </c:pt>
                <c:pt idx="11869">
                  <c:v>23738</c:v>
                </c:pt>
                <c:pt idx="11870">
                  <c:v>23740</c:v>
                </c:pt>
                <c:pt idx="11871">
                  <c:v>23742</c:v>
                </c:pt>
                <c:pt idx="11872">
                  <c:v>23744</c:v>
                </c:pt>
                <c:pt idx="11873">
                  <c:v>23746</c:v>
                </c:pt>
                <c:pt idx="11874">
                  <c:v>23748</c:v>
                </c:pt>
                <c:pt idx="11875">
                  <c:v>23750</c:v>
                </c:pt>
                <c:pt idx="11876">
                  <c:v>23752</c:v>
                </c:pt>
                <c:pt idx="11877">
                  <c:v>23754</c:v>
                </c:pt>
                <c:pt idx="11878">
                  <c:v>23756</c:v>
                </c:pt>
                <c:pt idx="11879">
                  <c:v>23758</c:v>
                </c:pt>
                <c:pt idx="11880">
                  <c:v>23760</c:v>
                </c:pt>
                <c:pt idx="11881">
                  <c:v>23762</c:v>
                </c:pt>
                <c:pt idx="11882">
                  <c:v>23764</c:v>
                </c:pt>
                <c:pt idx="11883">
                  <c:v>23766</c:v>
                </c:pt>
                <c:pt idx="11884">
                  <c:v>23768</c:v>
                </c:pt>
                <c:pt idx="11885">
                  <c:v>23770</c:v>
                </c:pt>
                <c:pt idx="11886">
                  <c:v>23772</c:v>
                </c:pt>
                <c:pt idx="11887">
                  <c:v>23774</c:v>
                </c:pt>
                <c:pt idx="11888">
                  <c:v>23776</c:v>
                </c:pt>
                <c:pt idx="11889">
                  <c:v>23778</c:v>
                </c:pt>
                <c:pt idx="11890">
                  <c:v>23780</c:v>
                </c:pt>
                <c:pt idx="11891">
                  <c:v>23782</c:v>
                </c:pt>
                <c:pt idx="11892">
                  <c:v>23784</c:v>
                </c:pt>
                <c:pt idx="11893">
                  <c:v>23786</c:v>
                </c:pt>
                <c:pt idx="11894">
                  <c:v>23788</c:v>
                </c:pt>
                <c:pt idx="11895">
                  <c:v>23790</c:v>
                </c:pt>
                <c:pt idx="11896">
                  <c:v>23792</c:v>
                </c:pt>
                <c:pt idx="11897">
                  <c:v>23794</c:v>
                </c:pt>
                <c:pt idx="11898">
                  <c:v>23796</c:v>
                </c:pt>
                <c:pt idx="11899">
                  <c:v>23798</c:v>
                </c:pt>
                <c:pt idx="11900">
                  <c:v>23800</c:v>
                </c:pt>
                <c:pt idx="11901">
                  <c:v>23802</c:v>
                </c:pt>
                <c:pt idx="11902">
                  <c:v>23804</c:v>
                </c:pt>
                <c:pt idx="11903">
                  <c:v>23806</c:v>
                </c:pt>
                <c:pt idx="11904">
                  <c:v>23808</c:v>
                </c:pt>
                <c:pt idx="11905">
                  <c:v>23810</c:v>
                </c:pt>
                <c:pt idx="11906">
                  <c:v>23812</c:v>
                </c:pt>
                <c:pt idx="11907">
                  <c:v>23814</c:v>
                </c:pt>
                <c:pt idx="11908">
                  <c:v>23816</c:v>
                </c:pt>
                <c:pt idx="11909">
                  <c:v>23818</c:v>
                </c:pt>
                <c:pt idx="11910">
                  <c:v>23820</c:v>
                </c:pt>
                <c:pt idx="11911">
                  <c:v>23822</c:v>
                </c:pt>
                <c:pt idx="11912">
                  <c:v>23824</c:v>
                </c:pt>
                <c:pt idx="11913">
                  <c:v>23826</c:v>
                </c:pt>
                <c:pt idx="11914">
                  <c:v>23828</c:v>
                </c:pt>
                <c:pt idx="11915">
                  <c:v>23830</c:v>
                </c:pt>
                <c:pt idx="11916">
                  <c:v>23832</c:v>
                </c:pt>
                <c:pt idx="11917">
                  <c:v>23834</c:v>
                </c:pt>
                <c:pt idx="11918">
                  <c:v>23836</c:v>
                </c:pt>
                <c:pt idx="11919">
                  <c:v>23838</c:v>
                </c:pt>
                <c:pt idx="11920">
                  <c:v>23840</c:v>
                </c:pt>
                <c:pt idx="11921">
                  <c:v>23842</c:v>
                </c:pt>
                <c:pt idx="11922">
                  <c:v>23844</c:v>
                </c:pt>
                <c:pt idx="11923">
                  <c:v>23846</c:v>
                </c:pt>
                <c:pt idx="11924">
                  <c:v>23848</c:v>
                </c:pt>
                <c:pt idx="11925">
                  <c:v>23850</c:v>
                </c:pt>
                <c:pt idx="11926">
                  <c:v>23852</c:v>
                </c:pt>
                <c:pt idx="11927">
                  <c:v>23854</c:v>
                </c:pt>
                <c:pt idx="11928">
                  <c:v>23856</c:v>
                </c:pt>
                <c:pt idx="11929">
                  <c:v>23858</c:v>
                </c:pt>
                <c:pt idx="11930">
                  <c:v>23860</c:v>
                </c:pt>
                <c:pt idx="11931">
                  <c:v>23862</c:v>
                </c:pt>
                <c:pt idx="11932">
                  <c:v>23864</c:v>
                </c:pt>
                <c:pt idx="11933">
                  <c:v>23866</c:v>
                </c:pt>
                <c:pt idx="11934">
                  <c:v>23868</c:v>
                </c:pt>
                <c:pt idx="11935">
                  <c:v>23870</c:v>
                </c:pt>
                <c:pt idx="11936">
                  <c:v>23872</c:v>
                </c:pt>
                <c:pt idx="11937">
                  <c:v>23874</c:v>
                </c:pt>
                <c:pt idx="11938">
                  <c:v>23876</c:v>
                </c:pt>
                <c:pt idx="11939">
                  <c:v>23878</c:v>
                </c:pt>
                <c:pt idx="11940">
                  <c:v>23880</c:v>
                </c:pt>
                <c:pt idx="11941">
                  <c:v>23882</c:v>
                </c:pt>
                <c:pt idx="11942">
                  <c:v>23884</c:v>
                </c:pt>
                <c:pt idx="11943">
                  <c:v>23886</c:v>
                </c:pt>
                <c:pt idx="11944">
                  <c:v>23888</c:v>
                </c:pt>
                <c:pt idx="11945">
                  <c:v>23890</c:v>
                </c:pt>
                <c:pt idx="11946">
                  <c:v>23892</c:v>
                </c:pt>
                <c:pt idx="11947">
                  <c:v>23894</c:v>
                </c:pt>
                <c:pt idx="11948">
                  <c:v>23896</c:v>
                </c:pt>
                <c:pt idx="11949">
                  <c:v>23898</c:v>
                </c:pt>
                <c:pt idx="11950">
                  <c:v>23900</c:v>
                </c:pt>
                <c:pt idx="11951">
                  <c:v>23902</c:v>
                </c:pt>
                <c:pt idx="11952">
                  <c:v>23904</c:v>
                </c:pt>
                <c:pt idx="11953">
                  <c:v>23906</c:v>
                </c:pt>
                <c:pt idx="11954">
                  <c:v>23908</c:v>
                </c:pt>
                <c:pt idx="11955">
                  <c:v>23910</c:v>
                </c:pt>
                <c:pt idx="11956">
                  <c:v>23912</c:v>
                </c:pt>
                <c:pt idx="11957">
                  <c:v>23914</c:v>
                </c:pt>
                <c:pt idx="11958">
                  <c:v>23916</c:v>
                </c:pt>
                <c:pt idx="11959">
                  <c:v>23918</c:v>
                </c:pt>
                <c:pt idx="11960">
                  <c:v>23920</c:v>
                </c:pt>
                <c:pt idx="11961">
                  <c:v>23922</c:v>
                </c:pt>
                <c:pt idx="11962">
                  <c:v>23924</c:v>
                </c:pt>
                <c:pt idx="11963">
                  <c:v>23926</c:v>
                </c:pt>
                <c:pt idx="11964">
                  <c:v>23928</c:v>
                </c:pt>
                <c:pt idx="11965">
                  <c:v>23930</c:v>
                </c:pt>
                <c:pt idx="11966">
                  <c:v>23932</c:v>
                </c:pt>
                <c:pt idx="11967">
                  <c:v>23934</c:v>
                </c:pt>
                <c:pt idx="11968">
                  <c:v>23936</c:v>
                </c:pt>
                <c:pt idx="11969">
                  <c:v>23938</c:v>
                </c:pt>
                <c:pt idx="11970">
                  <c:v>23940</c:v>
                </c:pt>
                <c:pt idx="11971">
                  <c:v>23942</c:v>
                </c:pt>
                <c:pt idx="11972">
                  <c:v>23944</c:v>
                </c:pt>
                <c:pt idx="11973">
                  <c:v>23946</c:v>
                </c:pt>
                <c:pt idx="11974">
                  <c:v>23948</c:v>
                </c:pt>
                <c:pt idx="11975">
                  <c:v>23950</c:v>
                </c:pt>
                <c:pt idx="11976">
                  <c:v>23952</c:v>
                </c:pt>
                <c:pt idx="11977">
                  <c:v>23954</c:v>
                </c:pt>
                <c:pt idx="11978">
                  <c:v>23956</c:v>
                </c:pt>
                <c:pt idx="11979">
                  <c:v>23958</c:v>
                </c:pt>
                <c:pt idx="11980">
                  <c:v>23960</c:v>
                </c:pt>
                <c:pt idx="11981">
                  <c:v>23962</c:v>
                </c:pt>
                <c:pt idx="11982">
                  <c:v>23964</c:v>
                </c:pt>
                <c:pt idx="11983">
                  <c:v>23966</c:v>
                </c:pt>
                <c:pt idx="11984">
                  <c:v>23968</c:v>
                </c:pt>
                <c:pt idx="11985">
                  <c:v>23970</c:v>
                </c:pt>
                <c:pt idx="11986">
                  <c:v>23972</c:v>
                </c:pt>
                <c:pt idx="11987">
                  <c:v>23974</c:v>
                </c:pt>
                <c:pt idx="11988">
                  <c:v>23976</c:v>
                </c:pt>
                <c:pt idx="11989">
                  <c:v>23978</c:v>
                </c:pt>
                <c:pt idx="11990">
                  <c:v>23980</c:v>
                </c:pt>
                <c:pt idx="11991">
                  <c:v>23982</c:v>
                </c:pt>
                <c:pt idx="11992">
                  <c:v>23984</c:v>
                </c:pt>
                <c:pt idx="11993">
                  <c:v>23986</c:v>
                </c:pt>
                <c:pt idx="11994">
                  <c:v>23988</c:v>
                </c:pt>
                <c:pt idx="11995">
                  <c:v>23990</c:v>
                </c:pt>
                <c:pt idx="11996">
                  <c:v>23992</c:v>
                </c:pt>
                <c:pt idx="11997">
                  <c:v>23994</c:v>
                </c:pt>
                <c:pt idx="11998">
                  <c:v>23996</c:v>
                </c:pt>
                <c:pt idx="11999">
                  <c:v>23998</c:v>
                </c:pt>
                <c:pt idx="12000">
                  <c:v>24000</c:v>
                </c:pt>
                <c:pt idx="12001">
                  <c:v>24002</c:v>
                </c:pt>
                <c:pt idx="12002">
                  <c:v>24004</c:v>
                </c:pt>
                <c:pt idx="12003">
                  <c:v>24006</c:v>
                </c:pt>
                <c:pt idx="12004">
                  <c:v>24008</c:v>
                </c:pt>
                <c:pt idx="12005">
                  <c:v>24010</c:v>
                </c:pt>
                <c:pt idx="12006">
                  <c:v>24012</c:v>
                </c:pt>
                <c:pt idx="12007">
                  <c:v>24014</c:v>
                </c:pt>
                <c:pt idx="12008">
                  <c:v>24016</c:v>
                </c:pt>
                <c:pt idx="12009">
                  <c:v>24018</c:v>
                </c:pt>
                <c:pt idx="12010">
                  <c:v>24020</c:v>
                </c:pt>
                <c:pt idx="12011">
                  <c:v>24022</c:v>
                </c:pt>
                <c:pt idx="12012">
                  <c:v>24024</c:v>
                </c:pt>
                <c:pt idx="12013">
                  <c:v>24026</c:v>
                </c:pt>
                <c:pt idx="12014">
                  <c:v>24028</c:v>
                </c:pt>
                <c:pt idx="12015">
                  <c:v>24030</c:v>
                </c:pt>
                <c:pt idx="12016">
                  <c:v>24032</c:v>
                </c:pt>
                <c:pt idx="12017">
                  <c:v>24034</c:v>
                </c:pt>
                <c:pt idx="12018">
                  <c:v>24036</c:v>
                </c:pt>
                <c:pt idx="12019">
                  <c:v>24038</c:v>
                </c:pt>
                <c:pt idx="12020">
                  <c:v>24040</c:v>
                </c:pt>
                <c:pt idx="12021">
                  <c:v>24042</c:v>
                </c:pt>
                <c:pt idx="12022">
                  <c:v>24044</c:v>
                </c:pt>
                <c:pt idx="12023">
                  <c:v>24046</c:v>
                </c:pt>
                <c:pt idx="12024">
                  <c:v>24048</c:v>
                </c:pt>
                <c:pt idx="12025">
                  <c:v>24050</c:v>
                </c:pt>
                <c:pt idx="12026">
                  <c:v>24052</c:v>
                </c:pt>
                <c:pt idx="12027">
                  <c:v>24054</c:v>
                </c:pt>
                <c:pt idx="12028">
                  <c:v>24056</c:v>
                </c:pt>
                <c:pt idx="12029">
                  <c:v>24058</c:v>
                </c:pt>
                <c:pt idx="12030">
                  <c:v>24060</c:v>
                </c:pt>
                <c:pt idx="12031">
                  <c:v>24062</c:v>
                </c:pt>
                <c:pt idx="12032">
                  <c:v>24064</c:v>
                </c:pt>
                <c:pt idx="12033">
                  <c:v>24066</c:v>
                </c:pt>
                <c:pt idx="12034">
                  <c:v>24068</c:v>
                </c:pt>
                <c:pt idx="12035">
                  <c:v>24070</c:v>
                </c:pt>
                <c:pt idx="12036">
                  <c:v>24072</c:v>
                </c:pt>
                <c:pt idx="12037">
                  <c:v>24074</c:v>
                </c:pt>
                <c:pt idx="12038">
                  <c:v>24076</c:v>
                </c:pt>
                <c:pt idx="12039">
                  <c:v>24078</c:v>
                </c:pt>
                <c:pt idx="12040">
                  <c:v>24080</c:v>
                </c:pt>
                <c:pt idx="12041">
                  <c:v>24082</c:v>
                </c:pt>
                <c:pt idx="12042">
                  <c:v>24084</c:v>
                </c:pt>
                <c:pt idx="12043">
                  <c:v>24086</c:v>
                </c:pt>
                <c:pt idx="12044">
                  <c:v>24088</c:v>
                </c:pt>
                <c:pt idx="12045">
                  <c:v>24090</c:v>
                </c:pt>
                <c:pt idx="12046">
                  <c:v>24092</c:v>
                </c:pt>
                <c:pt idx="12047">
                  <c:v>24094</c:v>
                </c:pt>
                <c:pt idx="12048">
                  <c:v>24096</c:v>
                </c:pt>
                <c:pt idx="12049">
                  <c:v>24098</c:v>
                </c:pt>
                <c:pt idx="12050">
                  <c:v>24100</c:v>
                </c:pt>
                <c:pt idx="12051">
                  <c:v>24102</c:v>
                </c:pt>
                <c:pt idx="12052">
                  <c:v>24104</c:v>
                </c:pt>
                <c:pt idx="12053">
                  <c:v>24106</c:v>
                </c:pt>
                <c:pt idx="12054">
                  <c:v>24108</c:v>
                </c:pt>
                <c:pt idx="12055">
                  <c:v>24110</c:v>
                </c:pt>
                <c:pt idx="12056">
                  <c:v>24112</c:v>
                </c:pt>
                <c:pt idx="12057">
                  <c:v>24114</c:v>
                </c:pt>
                <c:pt idx="12058">
                  <c:v>24116</c:v>
                </c:pt>
                <c:pt idx="12059">
                  <c:v>24118</c:v>
                </c:pt>
                <c:pt idx="12060">
                  <c:v>24120</c:v>
                </c:pt>
                <c:pt idx="12061">
                  <c:v>24122</c:v>
                </c:pt>
                <c:pt idx="12062">
                  <c:v>24124</c:v>
                </c:pt>
                <c:pt idx="12063">
                  <c:v>24126</c:v>
                </c:pt>
                <c:pt idx="12064">
                  <c:v>24128</c:v>
                </c:pt>
                <c:pt idx="12065">
                  <c:v>24130</c:v>
                </c:pt>
                <c:pt idx="12066">
                  <c:v>24132</c:v>
                </c:pt>
                <c:pt idx="12067">
                  <c:v>24134</c:v>
                </c:pt>
                <c:pt idx="12068">
                  <c:v>24136</c:v>
                </c:pt>
                <c:pt idx="12069">
                  <c:v>24138</c:v>
                </c:pt>
                <c:pt idx="12070">
                  <c:v>24140</c:v>
                </c:pt>
                <c:pt idx="12071">
                  <c:v>24142</c:v>
                </c:pt>
                <c:pt idx="12072">
                  <c:v>24144</c:v>
                </c:pt>
                <c:pt idx="12073">
                  <c:v>24146</c:v>
                </c:pt>
                <c:pt idx="12074">
                  <c:v>24148</c:v>
                </c:pt>
                <c:pt idx="12075">
                  <c:v>24150</c:v>
                </c:pt>
                <c:pt idx="12076">
                  <c:v>24152</c:v>
                </c:pt>
                <c:pt idx="12077">
                  <c:v>24154</c:v>
                </c:pt>
                <c:pt idx="12078">
                  <c:v>24156</c:v>
                </c:pt>
                <c:pt idx="12079">
                  <c:v>24158</c:v>
                </c:pt>
                <c:pt idx="12080">
                  <c:v>24160</c:v>
                </c:pt>
                <c:pt idx="12081">
                  <c:v>24162</c:v>
                </c:pt>
                <c:pt idx="12082">
                  <c:v>24164</c:v>
                </c:pt>
                <c:pt idx="12083">
                  <c:v>24166</c:v>
                </c:pt>
                <c:pt idx="12084">
                  <c:v>24168</c:v>
                </c:pt>
                <c:pt idx="12085">
                  <c:v>24170</c:v>
                </c:pt>
                <c:pt idx="12086">
                  <c:v>24172</c:v>
                </c:pt>
                <c:pt idx="12087">
                  <c:v>24174</c:v>
                </c:pt>
                <c:pt idx="12088">
                  <c:v>24176</c:v>
                </c:pt>
                <c:pt idx="12089">
                  <c:v>24178</c:v>
                </c:pt>
                <c:pt idx="12090">
                  <c:v>24180</c:v>
                </c:pt>
                <c:pt idx="12091">
                  <c:v>24182</c:v>
                </c:pt>
                <c:pt idx="12092">
                  <c:v>24184</c:v>
                </c:pt>
                <c:pt idx="12093">
                  <c:v>24186</c:v>
                </c:pt>
                <c:pt idx="12094">
                  <c:v>24188</c:v>
                </c:pt>
                <c:pt idx="12095">
                  <c:v>24190</c:v>
                </c:pt>
                <c:pt idx="12096">
                  <c:v>24192</c:v>
                </c:pt>
                <c:pt idx="12097">
                  <c:v>24194</c:v>
                </c:pt>
                <c:pt idx="12098">
                  <c:v>24196</c:v>
                </c:pt>
                <c:pt idx="12099">
                  <c:v>24198</c:v>
                </c:pt>
                <c:pt idx="12100">
                  <c:v>24200</c:v>
                </c:pt>
                <c:pt idx="12101">
                  <c:v>24202</c:v>
                </c:pt>
                <c:pt idx="12102">
                  <c:v>24204</c:v>
                </c:pt>
                <c:pt idx="12103">
                  <c:v>24206</c:v>
                </c:pt>
                <c:pt idx="12104">
                  <c:v>24208</c:v>
                </c:pt>
                <c:pt idx="12105">
                  <c:v>24210</c:v>
                </c:pt>
                <c:pt idx="12106">
                  <c:v>24212</c:v>
                </c:pt>
                <c:pt idx="12107">
                  <c:v>24214</c:v>
                </c:pt>
                <c:pt idx="12108">
                  <c:v>24216</c:v>
                </c:pt>
                <c:pt idx="12109">
                  <c:v>24218</c:v>
                </c:pt>
                <c:pt idx="12110">
                  <c:v>24220</c:v>
                </c:pt>
                <c:pt idx="12111">
                  <c:v>24222</c:v>
                </c:pt>
                <c:pt idx="12112">
                  <c:v>24224</c:v>
                </c:pt>
                <c:pt idx="12113">
                  <c:v>24226</c:v>
                </c:pt>
                <c:pt idx="12114">
                  <c:v>24228</c:v>
                </c:pt>
                <c:pt idx="12115">
                  <c:v>24230</c:v>
                </c:pt>
                <c:pt idx="12116">
                  <c:v>24232</c:v>
                </c:pt>
                <c:pt idx="12117">
                  <c:v>24234</c:v>
                </c:pt>
                <c:pt idx="12118">
                  <c:v>24236</c:v>
                </c:pt>
                <c:pt idx="12119">
                  <c:v>24238</c:v>
                </c:pt>
                <c:pt idx="12120">
                  <c:v>24240</c:v>
                </c:pt>
                <c:pt idx="12121">
                  <c:v>24242</c:v>
                </c:pt>
                <c:pt idx="12122">
                  <c:v>24244</c:v>
                </c:pt>
                <c:pt idx="12123">
                  <c:v>24246</c:v>
                </c:pt>
                <c:pt idx="12124">
                  <c:v>24248</c:v>
                </c:pt>
                <c:pt idx="12125">
                  <c:v>24250</c:v>
                </c:pt>
                <c:pt idx="12126">
                  <c:v>24252</c:v>
                </c:pt>
                <c:pt idx="12127">
                  <c:v>24254</c:v>
                </c:pt>
                <c:pt idx="12128">
                  <c:v>24256</c:v>
                </c:pt>
                <c:pt idx="12129">
                  <c:v>24258</c:v>
                </c:pt>
                <c:pt idx="12130">
                  <c:v>24260</c:v>
                </c:pt>
                <c:pt idx="12131">
                  <c:v>24262</c:v>
                </c:pt>
                <c:pt idx="12132">
                  <c:v>24264</c:v>
                </c:pt>
                <c:pt idx="12133">
                  <c:v>24266</c:v>
                </c:pt>
                <c:pt idx="12134">
                  <c:v>24268</c:v>
                </c:pt>
                <c:pt idx="12135">
                  <c:v>24270</c:v>
                </c:pt>
                <c:pt idx="12136">
                  <c:v>24272</c:v>
                </c:pt>
                <c:pt idx="12137">
                  <c:v>24274</c:v>
                </c:pt>
                <c:pt idx="12138">
                  <c:v>24276</c:v>
                </c:pt>
                <c:pt idx="12139">
                  <c:v>24278</c:v>
                </c:pt>
                <c:pt idx="12140">
                  <c:v>24280</c:v>
                </c:pt>
                <c:pt idx="12141">
                  <c:v>24282</c:v>
                </c:pt>
                <c:pt idx="12142">
                  <c:v>24284</c:v>
                </c:pt>
                <c:pt idx="12143">
                  <c:v>24286</c:v>
                </c:pt>
                <c:pt idx="12144">
                  <c:v>24288</c:v>
                </c:pt>
                <c:pt idx="12145">
                  <c:v>24290</c:v>
                </c:pt>
                <c:pt idx="12146">
                  <c:v>24292</c:v>
                </c:pt>
                <c:pt idx="12147">
                  <c:v>24294</c:v>
                </c:pt>
                <c:pt idx="12148">
                  <c:v>24296</c:v>
                </c:pt>
                <c:pt idx="12149">
                  <c:v>24298</c:v>
                </c:pt>
                <c:pt idx="12150">
                  <c:v>24300</c:v>
                </c:pt>
                <c:pt idx="12151">
                  <c:v>24302</c:v>
                </c:pt>
                <c:pt idx="12152">
                  <c:v>24304</c:v>
                </c:pt>
                <c:pt idx="12153">
                  <c:v>24306</c:v>
                </c:pt>
                <c:pt idx="12154">
                  <c:v>24308</c:v>
                </c:pt>
                <c:pt idx="12155">
                  <c:v>24310</c:v>
                </c:pt>
                <c:pt idx="12156">
                  <c:v>24312</c:v>
                </c:pt>
                <c:pt idx="12157">
                  <c:v>24314</c:v>
                </c:pt>
                <c:pt idx="12158">
                  <c:v>24316</c:v>
                </c:pt>
                <c:pt idx="12159">
                  <c:v>24318</c:v>
                </c:pt>
                <c:pt idx="12160">
                  <c:v>24320</c:v>
                </c:pt>
                <c:pt idx="12161">
                  <c:v>24322</c:v>
                </c:pt>
                <c:pt idx="12162">
                  <c:v>24324</c:v>
                </c:pt>
                <c:pt idx="12163">
                  <c:v>24326</c:v>
                </c:pt>
                <c:pt idx="12164">
                  <c:v>24328</c:v>
                </c:pt>
                <c:pt idx="12165">
                  <c:v>24330</c:v>
                </c:pt>
                <c:pt idx="12166">
                  <c:v>24332</c:v>
                </c:pt>
                <c:pt idx="12167">
                  <c:v>24334</c:v>
                </c:pt>
                <c:pt idx="12168">
                  <c:v>24336</c:v>
                </c:pt>
                <c:pt idx="12169">
                  <c:v>24338</c:v>
                </c:pt>
                <c:pt idx="12170">
                  <c:v>24340</c:v>
                </c:pt>
                <c:pt idx="12171">
                  <c:v>24342</c:v>
                </c:pt>
                <c:pt idx="12172">
                  <c:v>24344</c:v>
                </c:pt>
                <c:pt idx="12173">
                  <c:v>24346</c:v>
                </c:pt>
                <c:pt idx="12174">
                  <c:v>24348</c:v>
                </c:pt>
                <c:pt idx="12175">
                  <c:v>24350</c:v>
                </c:pt>
                <c:pt idx="12176">
                  <c:v>24352</c:v>
                </c:pt>
                <c:pt idx="12177">
                  <c:v>24354</c:v>
                </c:pt>
                <c:pt idx="12178">
                  <c:v>24356</c:v>
                </c:pt>
                <c:pt idx="12179">
                  <c:v>24358</c:v>
                </c:pt>
                <c:pt idx="12180">
                  <c:v>24360</c:v>
                </c:pt>
                <c:pt idx="12181">
                  <c:v>24362</c:v>
                </c:pt>
                <c:pt idx="12182">
                  <c:v>24364</c:v>
                </c:pt>
                <c:pt idx="12183">
                  <c:v>24366</c:v>
                </c:pt>
                <c:pt idx="12184">
                  <c:v>24368</c:v>
                </c:pt>
                <c:pt idx="12185">
                  <c:v>24370</c:v>
                </c:pt>
                <c:pt idx="12186">
                  <c:v>24372</c:v>
                </c:pt>
                <c:pt idx="12187">
                  <c:v>24374</c:v>
                </c:pt>
                <c:pt idx="12188">
                  <c:v>24376</c:v>
                </c:pt>
                <c:pt idx="12189">
                  <c:v>24378</c:v>
                </c:pt>
                <c:pt idx="12190">
                  <c:v>24380</c:v>
                </c:pt>
                <c:pt idx="12191">
                  <c:v>24382</c:v>
                </c:pt>
                <c:pt idx="12192">
                  <c:v>24384</c:v>
                </c:pt>
                <c:pt idx="12193">
                  <c:v>24386</c:v>
                </c:pt>
                <c:pt idx="12194">
                  <c:v>24388</c:v>
                </c:pt>
                <c:pt idx="12195">
                  <c:v>24390</c:v>
                </c:pt>
                <c:pt idx="12196">
                  <c:v>24392</c:v>
                </c:pt>
                <c:pt idx="12197">
                  <c:v>24394</c:v>
                </c:pt>
                <c:pt idx="12198">
                  <c:v>24396</c:v>
                </c:pt>
                <c:pt idx="12199">
                  <c:v>24398</c:v>
                </c:pt>
                <c:pt idx="12200">
                  <c:v>24400</c:v>
                </c:pt>
                <c:pt idx="12201">
                  <c:v>24402</c:v>
                </c:pt>
                <c:pt idx="12202">
                  <c:v>24404</c:v>
                </c:pt>
                <c:pt idx="12203">
                  <c:v>24406</c:v>
                </c:pt>
                <c:pt idx="12204">
                  <c:v>24408</c:v>
                </c:pt>
                <c:pt idx="12205">
                  <c:v>24410</c:v>
                </c:pt>
                <c:pt idx="12206">
                  <c:v>24412</c:v>
                </c:pt>
                <c:pt idx="12207">
                  <c:v>24414</c:v>
                </c:pt>
                <c:pt idx="12208">
                  <c:v>24416</c:v>
                </c:pt>
                <c:pt idx="12209">
                  <c:v>24418</c:v>
                </c:pt>
                <c:pt idx="12210">
                  <c:v>24420</c:v>
                </c:pt>
                <c:pt idx="12211">
                  <c:v>24422</c:v>
                </c:pt>
                <c:pt idx="12212">
                  <c:v>24424</c:v>
                </c:pt>
                <c:pt idx="12213">
                  <c:v>24426</c:v>
                </c:pt>
                <c:pt idx="12214">
                  <c:v>24428</c:v>
                </c:pt>
                <c:pt idx="12215">
                  <c:v>24430</c:v>
                </c:pt>
                <c:pt idx="12216">
                  <c:v>24432</c:v>
                </c:pt>
                <c:pt idx="12217">
                  <c:v>24434</c:v>
                </c:pt>
                <c:pt idx="12218">
                  <c:v>24436</c:v>
                </c:pt>
                <c:pt idx="12219">
                  <c:v>24438</c:v>
                </c:pt>
                <c:pt idx="12220">
                  <c:v>24440</c:v>
                </c:pt>
                <c:pt idx="12221">
                  <c:v>24442</c:v>
                </c:pt>
                <c:pt idx="12222">
                  <c:v>24444</c:v>
                </c:pt>
                <c:pt idx="12223">
                  <c:v>24446</c:v>
                </c:pt>
                <c:pt idx="12224">
                  <c:v>24448</c:v>
                </c:pt>
                <c:pt idx="12225">
                  <c:v>24450</c:v>
                </c:pt>
                <c:pt idx="12226">
                  <c:v>24452</c:v>
                </c:pt>
                <c:pt idx="12227">
                  <c:v>24454</c:v>
                </c:pt>
                <c:pt idx="12228">
                  <c:v>24456</c:v>
                </c:pt>
                <c:pt idx="12229">
                  <c:v>24458</c:v>
                </c:pt>
                <c:pt idx="12230">
                  <c:v>24460</c:v>
                </c:pt>
                <c:pt idx="12231">
                  <c:v>24462</c:v>
                </c:pt>
                <c:pt idx="12232">
                  <c:v>24464</c:v>
                </c:pt>
                <c:pt idx="12233">
                  <c:v>24466</c:v>
                </c:pt>
                <c:pt idx="12234">
                  <c:v>24468</c:v>
                </c:pt>
                <c:pt idx="12235">
                  <c:v>24470</c:v>
                </c:pt>
                <c:pt idx="12236">
                  <c:v>24472</c:v>
                </c:pt>
                <c:pt idx="12237">
                  <c:v>24474</c:v>
                </c:pt>
                <c:pt idx="12238">
                  <c:v>24476</c:v>
                </c:pt>
                <c:pt idx="12239">
                  <c:v>24478</c:v>
                </c:pt>
                <c:pt idx="12240">
                  <c:v>24480</c:v>
                </c:pt>
                <c:pt idx="12241">
                  <c:v>24482</c:v>
                </c:pt>
                <c:pt idx="12242">
                  <c:v>24484</c:v>
                </c:pt>
                <c:pt idx="12243">
                  <c:v>24486</c:v>
                </c:pt>
                <c:pt idx="12244">
                  <c:v>24488</c:v>
                </c:pt>
                <c:pt idx="12245">
                  <c:v>24490</c:v>
                </c:pt>
                <c:pt idx="12246">
                  <c:v>24492</c:v>
                </c:pt>
                <c:pt idx="12247">
                  <c:v>24494</c:v>
                </c:pt>
                <c:pt idx="12248">
                  <c:v>24496</c:v>
                </c:pt>
                <c:pt idx="12249">
                  <c:v>24498</c:v>
                </c:pt>
                <c:pt idx="12250">
                  <c:v>24500</c:v>
                </c:pt>
                <c:pt idx="12251">
                  <c:v>24502</c:v>
                </c:pt>
                <c:pt idx="12252">
                  <c:v>24504</c:v>
                </c:pt>
                <c:pt idx="12253">
                  <c:v>24506</c:v>
                </c:pt>
                <c:pt idx="12254">
                  <c:v>24508</c:v>
                </c:pt>
                <c:pt idx="12255">
                  <c:v>24510</c:v>
                </c:pt>
                <c:pt idx="12256">
                  <c:v>24512</c:v>
                </c:pt>
                <c:pt idx="12257">
                  <c:v>24514</c:v>
                </c:pt>
                <c:pt idx="12258">
                  <c:v>24516</c:v>
                </c:pt>
                <c:pt idx="12259">
                  <c:v>24518</c:v>
                </c:pt>
                <c:pt idx="12260">
                  <c:v>24520</c:v>
                </c:pt>
                <c:pt idx="12261">
                  <c:v>24522</c:v>
                </c:pt>
                <c:pt idx="12262">
                  <c:v>24524</c:v>
                </c:pt>
                <c:pt idx="12263">
                  <c:v>24526</c:v>
                </c:pt>
                <c:pt idx="12264">
                  <c:v>24528</c:v>
                </c:pt>
                <c:pt idx="12265">
                  <c:v>24530</c:v>
                </c:pt>
                <c:pt idx="12266">
                  <c:v>24532</c:v>
                </c:pt>
                <c:pt idx="12267">
                  <c:v>24534</c:v>
                </c:pt>
                <c:pt idx="12268">
                  <c:v>24536</c:v>
                </c:pt>
                <c:pt idx="12269">
                  <c:v>24538</c:v>
                </c:pt>
                <c:pt idx="12270">
                  <c:v>24540</c:v>
                </c:pt>
                <c:pt idx="12271">
                  <c:v>24542</c:v>
                </c:pt>
                <c:pt idx="12272">
                  <c:v>24544</c:v>
                </c:pt>
                <c:pt idx="12273">
                  <c:v>24546</c:v>
                </c:pt>
                <c:pt idx="12274">
                  <c:v>24548</c:v>
                </c:pt>
                <c:pt idx="12275">
                  <c:v>24550</c:v>
                </c:pt>
                <c:pt idx="12276">
                  <c:v>24552</c:v>
                </c:pt>
                <c:pt idx="12277">
                  <c:v>24554</c:v>
                </c:pt>
                <c:pt idx="12278">
                  <c:v>24556</c:v>
                </c:pt>
                <c:pt idx="12279">
                  <c:v>24558</c:v>
                </c:pt>
                <c:pt idx="12280">
                  <c:v>24560</c:v>
                </c:pt>
                <c:pt idx="12281">
                  <c:v>24562</c:v>
                </c:pt>
                <c:pt idx="12282">
                  <c:v>24564</c:v>
                </c:pt>
                <c:pt idx="12283">
                  <c:v>24566</c:v>
                </c:pt>
                <c:pt idx="12284">
                  <c:v>24568</c:v>
                </c:pt>
                <c:pt idx="12285">
                  <c:v>24570</c:v>
                </c:pt>
                <c:pt idx="12286">
                  <c:v>24572</c:v>
                </c:pt>
                <c:pt idx="12287">
                  <c:v>24574</c:v>
                </c:pt>
                <c:pt idx="12288">
                  <c:v>24576</c:v>
                </c:pt>
                <c:pt idx="12289">
                  <c:v>24578</c:v>
                </c:pt>
                <c:pt idx="12290">
                  <c:v>24580</c:v>
                </c:pt>
                <c:pt idx="12291">
                  <c:v>24582</c:v>
                </c:pt>
                <c:pt idx="12292">
                  <c:v>24584</c:v>
                </c:pt>
                <c:pt idx="12293">
                  <c:v>24586</c:v>
                </c:pt>
                <c:pt idx="12294">
                  <c:v>24588</c:v>
                </c:pt>
                <c:pt idx="12295">
                  <c:v>24590</c:v>
                </c:pt>
                <c:pt idx="12296">
                  <c:v>24592</c:v>
                </c:pt>
                <c:pt idx="12297">
                  <c:v>24594</c:v>
                </c:pt>
                <c:pt idx="12298">
                  <c:v>24596</c:v>
                </c:pt>
                <c:pt idx="12299">
                  <c:v>24598</c:v>
                </c:pt>
                <c:pt idx="12300">
                  <c:v>24600</c:v>
                </c:pt>
                <c:pt idx="12301">
                  <c:v>24602</c:v>
                </c:pt>
                <c:pt idx="12302">
                  <c:v>24604</c:v>
                </c:pt>
                <c:pt idx="12303">
                  <c:v>24606</c:v>
                </c:pt>
                <c:pt idx="12304">
                  <c:v>24608</c:v>
                </c:pt>
                <c:pt idx="12305">
                  <c:v>24610</c:v>
                </c:pt>
                <c:pt idx="12306">
                  <c:v>24612</c:v>
                </c:pt>
                <c:pt idx="12307">
                  <c:v>24614</c:v>
                </c:pt>
                <c:pt idx="12308">
                  <c:v>24616</c:v>
                </c:pt>
                <c:pt idx="12309">
                  <c:v>24618</c:v>
                </c:pt>
                <c:pt idx="12310">
                  <c:v>24620</c:v>
                </c:pt>
                <c:pt idx="12311">
                  <c:v>24622</c:v>
                </c:pt>
                <c:pt idx="12312">
                  <c:v>24624</c:v>
                </c:pt>
                <c:pt idx="12313">
                  <c:v>24626</c:v>
                </c:pt>
                <c:pt idx="12314">
                  <c:v>24628</c:v>
                </c:pt>
                <c:pt idx="12315">
                  <c:v>24630</c:v>
                </c:pt>
                <c:pt idx="12316">
                  <c:v>24632</c:v>
                </c:pt>
                <c:pt idx="12317">
                  <c:v>24634</c:v>
                </c:pt>
                <c:pt idx="12318">
                  <c:v>24636</c:v>
                </c:pt>
                <c:pt idx="12319">
                  <c:v>24638</c:v>
                </c:pt>
                <c:pt idx="12320">
                  <c:v>24640</c:v>
                </c:pt>
                <c:pt idx="12321">
                  <c:v>24642</c:v>
                </c:pt>
                <c:pt idx="12322">
                  <c:v>24644</c:v>
                </c:pt>
                <c:pt idx="12323">
                  <c:v>24646</c:v>
                </c:pt>
                <c:pt idx="12324">
                  <c:v>24648</c:v>
                </c:pt>
                <c:pt idx="12325">
                  <c:v>24650</c:v>
                </c:pt>
                <c:pt idx="12326">
                  <c:v>24652</c:v>
                </c:pt>
                <c:pt idx="12327">
                  <c:v>24654</c:v>
                </c:pt>
                <c:pt idx="12328">
                  <c:v>24656</c:v>
                </c:pt>
                <c:pt idx="12329">
                  <c:v>24658</c:v>
                </c:pt>
                <c:pt idx="12330">
                  <c:v>24660</c:v>
                </c:pt>
                <c:pt idx="12331">
                  <c:v>24662</c:v>
                </c:pt>
                <c:pt idx="12332">
                  <c:v>24664</c:v>
                </c:pt>
                <c:pt idx="12333">
                  <c:v>24666</c:v>
                </c:pt>
                <c:pt idx="12334">
                  <c:v>24668</c:v>
                </c:pt>
                <c:pt idx="12335">
                  <c:v>24670</c:v>
                </c:pt>
                <c:pt idx="12336">
                  <c:v>24672</c:v>
                </c:pt>
                <c:pt idx="12337">
                  <c:v>24674</c:v>
                </c:pt>
                <c:pt idx="12338">
                  <c:v>24676</c:v>
                </c:pt>
                <c:pt idx="12339">
                  <c:v>24678</c:v>
                </c:pt>
                <c:pt idx="12340">
                  <c:v>24680</c:v>
                </c:pt>
                <c:pt idx="12341">
                  <c:v>24682</c:v>
                </c:pt>
                <c:pt idx="12342">
                  <c:v>24684</c:v>
                </c:pt>
                <c:pt idx="12343">
                  <c:v>24686</c:v>
                </c:pt>
                <c:pt idx="12344">
                  <c:v>24688</c:v>
                </c:pt>
                <c:pt idx="12345">
                  <c:v>24690</c:v>
                </c:pt>
                <c:pt idx="12346">
                  <c:v>24692</c:v>
                </c:pt>
                <c:pt idx="12347">
                  <c:v>24694</c:v>
                </c:pt>
                <c:pt idx="12348">
                  <c:v>24696</c:v>
                </c:pt>
                <c:pt idx="12349">
                  <c:v>24698</c:v>
                </c:pt>
                <c:pt idx="12350">
                  <c:v>24700</c:v>
                </c:pt>
                <c:pt idx="12351">
                  <c:v>24702</c:v>
                </c:pt>
                <c:pt idx="12352">
                  <c:v>24704</c:v>
                </c:pt>
                <c:pt idx="12353">
                  <c:v>24706</c:v>
                </c:pt>
                <c:pt idx="12354">
                  <c:v>24708</c:v>
                </c:pt>
                <c:pt idx="12355">
                  <c:v>24710</c:v>
                </c:pt>
                <c:pt idx="12356">
                  <c:v>24712</c:v>
                </c:pt>
                <c:pt idx="12357">
                  <c:v>24714</c:v>
                </c:pt>
                <c:pt idx="12358">
                  <c:v>24716</c:v>
                </c:pt>
                <c:pt idx="12359">
                  <c:v>24718</c:v>
                </c:pt>
                <c:pt idx="12360">
                  <c:v>24720</c:v>
                </c:pt>
                <c:pt idx="12361">
                  <c:v>24722</c:v>
                </c:pt>
                <c:pt idx="12362">
                  <c:v>24724</c:v>
                </c:pt>
                <c:pt idx="12363">
                  <c:v>24726</c:v>
                </c:pt>
                <c:pt idx="12364">
                  <c:v>24728</c:v>
                </c:pt>
                <c:pt idx="12365">
                  <c:v>24730</c:v>
                </c:pt>
                <c:pt idx="12366">
                  <c:v>24732</c:v>
                </c:pt>
                <c:pt idx="12367">
                  <c:v>24734</c:v>
                </c:pt>
                <c:pt idx="12368">
                  <c:v>24736</c:v>
                </c:pt>
                <c:pt idx="12369">
                  <c:v>24738</c:v>
                </c:pt>
                <c:pt idx="12370">
                  <c:v>24740</c:v>
                </c:pt>
                <c:pt idx="12371">
                  <c:v>24742</c:v>
                </c:pt>
                <c:pt idx="12372">
                  <c:v>24744</c:v>
                </c:pt>
                <c:pt idx="12373">
                  <c:v>24746</c:v>
                </c:pt>
                <c:pt idx="12374">
                  <c:v>24748</c:v>
                </c:pt>
                <c:pt idx="12375">
                  <c:v>24750</c:v>
                </c:pt>
                <c:pt idx="12376">
                  <c:v>24752</c:v>
                </c:pt>
                <c:pt idx="12377">
                  <c:v>24754</c:v>
                </c:pt>
                <c:pt idx="12378">
                  <c:v>24756</c:v>
                </c:pt>
                <c:pt idx="12379">
                  <c:v>24758</c:v>
                </c:pt>
                <c:pt idx="12380">
                  <c:v>24760</c:v>
                </c:pt>
                <c:pt idx="12381">
                  <c:v>24762</c:v>
                </c:pt>
                <c:pt idx="12382">
                  <c:v>24764</c:v>
                </c:pt>
                <c:pt idx="12383">
                  <c:v>24766</c:v>
                </c:pt>
                <c:pt idx="12384">
                  <c:v>24768</c:v>
                </c:pt>
                <c:pt idx="12385">
                  <c:v>24770</c:v>
                </c:pt>
                <c:pt idx="12386">
                  <c:v>24772</c:v>
                </c:pt>
                <c:pt idx="12387">
                  <c:v>24774</c:v>
                </c:pt>
                <c:pt idx="12388">
                  <c:v>24776</c:v>
                </c:pt>
                <c:pt idx="12389">
                  <c:v>24778</c:v>
                </c:pt>
                <c:pt idx="12390">
                  <c:v>24780</c:v>
                </c:pt>
                <c:pt idx="12391">
                  <c:v>24782</c:v>
                </c:pt>
                <c:pt idx="12392">
                  <c:v>24784</c:v>
                </c:pt>
                <c:pt idx="12393">
                  <c:v>24786</c:v>
                </c:pt>
                <c:pt idx="12394">
                  <c:v>24788</c:v>
                </c:pt>
                <c:pt idx="12395">
                  <c:v>24790</c:v>
                </c:pt>
                <c:pt idx="12396">
                  <c:v>24792</c:v>
                </c:pt>
                <c:pt idx="12397">
                  <c:v>24794</c:v>
                </c:pt>
                <c:pt idx="12398">
                  <c:v>24796</c:v>
                </c:pt>
                <c:pt idx="12399">
                  <c:v>24798</c:v>
                </c:pt>
                <c:pt idx="12400">
                  <c:v>24800</c:v>
                </c:pt>
                <c:pt idx="12401">
                  <c:v>24802</c:v>
                </c:pt>
                <c:pt idx="12402">
                  <c:v>24804</c:v>
                </c:pt>
                <c:pt idx="12403">
                  <c:v>24806</c:v>
                </c:pt>
                <c:pt idx="12404">
                  <c:v>24808</c:v>
                </c:pt>
                <c:pt idx="12405">
                  <c:v>24810</c:v>
                </c:pt>
                <c:pt idx="12406">
                  <c:v>24812</c:v>
                </c:pt>
                <c:pt idx="12407">
                  <c:v>24814</c:v>
                </c:pt>
                <c:pt idx="12408">
                  <c:v>24816</c:v>
                </c:pt>
                <c:pt idx="12409">
                  <c:v>24818</c:v>
                </c:pt>
                <c:pt idx="12410">
                  <c:v>24820</c:v>
                </c:pt>
                <c:pt idx="12411">
                  <c:v>24822</c:v>
                </c:pt>
                <c:pt idx="12412">
                  <c:v>24824</c:v>
                </c:pt>
                <c:pt idx="12413">
                  <c:v>24826</c:v>
                </c:pt>
                <c:pt idx="12414">
                  <c:v>24828</c:v>
                </c:pt>
                <c:pt idx="12415">
                  <c:v>24830</c:v>
                </c:pt>
                <c:pt idx="12416">
                  <c:v>24832</c:v>
                </c:pt>
                <c:pt idx="12417">
                  <c:v>24834</c:v>
                </c:pt>
                <c:pt idx="12418">
                  <c:v>24836</c:v>
                </c:pt>
                <c:pt idx="12419">
                  <c:v>24838</c:v>
                </c:pt>
                <c:pt idx="12420">
                  <c:v>24840</c:v>
                </c:pt>
                <c:pt idx="12421">
                  <c:v>24842</c:v>
                </c:pt>
                <c:pt idx="12422">
                  <c:v>24844</c:v>
                </c:pt>
                <c:pt idx="12423">
                  <c:v>24846</c:v>
                </c:pt>
                <c:pt idx="12424">
                  <c:v>24848</c:v>
                </c:pt>
                <c:pt idx="12425">
                  <c:v>24850</c:v>
                </c:pt>
                <c:pt idx="12426">
                  <c:v>24852</c:v>
                </c:pt>
                <c:pt idx="12427">
                  <c:v>24854</c:v>
                </c:pt>
                <c:pt idx="12428">
                  <c:v>24856</c:v>
                </c:pt>
                <c:pt idx="12429">
                  <c:v>24858</c:v>
                </c:pt>
                <c:pt idx="12430">
                  <c:v>24860</c:v>
                </c:pt>
                <c:pt idx="12431">
                  <c:v>24862</c:v>
                </c:pt>
                <c:pt idx="12432">
                  <c:v>24864</c:v>
                </c:pt>
                <c:pt idx="12433">
                  <c:v>24866</c:v>
                </c:pt>
                <c:pt idx="12434">
                  <c:v>24868</c:v>
                </c:pt>
                <c:pt idx="12435">
                  <c:v>24870</c:v>
                </c:pt>
                <c:pt idx="12436">
                  <c:v>24872</c:v>
                </c:pt>
                <c:pt idx="12437">
                  <c:v>24874</c:v>
                </c:pt>
                <c:pt idx="12438">
                  <c:v>24876</c:v>
                </c:pt>
                <c:pt idx="12439">
                  <c:v>24878</c:v>
                </c:pt>
                <c:pt idx="12440">
                  <c:v>24880</c:v>
                </c:pt>
                <c:pt idx="12441">
                  <c:v>24882</c:v>
                </c:pt>
                <c:pt idx="12442">
                  <c:v>24884</c:v>
                </c:pt>
                <c:pt idx="12443">
                  <c:v>24886</c:v>
                </c:pt>
                <c:pt idx="12444">
                  <c:v>24888</c:v>
                </c:pt>
                <c:pt idx="12445">
                  <c:v>24890</c:v>
                </c:pt>
                <c:pt idx="12446">
                  <c:v>24892</c:v>
                </c:pt>
                <c:pt idx="12447">
                  <c:v>24894</c:v>
                </c:pt>
                <c:pt idx="12448">
                  <c:v>24896</c:v>
                </c:pt>
                <c:pt idx="12449">
                  <c:v>24898</c:v>
                </c:pt>
                <c:pt idx="12450">
                  <c:v>24900</c:v>
                </c:pt>
                <c:pt idx="12451">
                  <c:v>24902</c:v>
                </c:pt>
                <c:pt idx="12452">
                  <c:v>24904</c:v>
                </c:pt>
                <c:pt idx="12453">
                  <c:v>24906</c:v>
                </c:pt>
                <c:pt idx="12454">
                  <c:v>24908</c:v>
                </c:pt>
                <c:pt idx="12455">
                  <c:v>24910</c:v>
                </c:pt>
                <c:pt idx="12456">
                  <c:v>24912</c:v>
                </c:pt>
                <c:pt idx="12457">
                  <c:v>24914</c:v>
                </c:pt>
                <c:pt idx="12458">
                  <c:v>24916</c:v>
                </c:pt>
                <c:pt idx="12459">
                  <c:v>24918</c:v>
                </c:pt>
                <c:pt idx="12460">
                  <c:v>24920</c:v>
                </c:pt>
                <c:pt idx="12461">
                  <c:v>24922</c:v>
                </c:pt>
                <c:pt idx="12462">
                  <c:v>24924</c:v>
                </c:pt>
                <c:pt idx="12463">
                  <c:v>24926</c:v>
                </c:pt>
                <c:pt idx="12464">
                  <c:v>24928</c:v>
                </c:pt>
                <c:pt idx="12465">
                  <c:v>24930</c:v>
                </c:pt>
                <c:pt idx="12466">
                  <c:v>24932</c:v>
                </c:pt>
                <c:pt idx="12467">
                  <c:v>24934</c:v>
                </c:pt>
                <c:pt idx="12468">
                  <c:v>24936</c:v>
                </c:pt>
                <c:pt idx="12469">
                  <c:v>24938</c:v>
                </c:pt>
                <c:pt idx="12470">
                  <c:v>24940</c:v>
                </c:pt>
                <c:pt idx="12471">
                  <c:v>24942</c:v>
                </c:pt>
                <c:pt idx="12472">
                  <c:v>24944</c:v>
                </c:pt>
                <c:pt idx="12473">
                  <c:v>24946</c:v>
                </c:pt>
                <c:pt idx="12474">
                  <c:v>24948</c:v>
                </c:pt>
                <c:pt idx="12475">
                  <c:v>24950</c:v>
                </c:pt>
                <c:pt idx="12476">
                  <c:v>24952</c:v>
                </c:pt>
                <c:pt idx="12477">
                  <c:v>24954</c:v>
                </c:pt>
                <c:pt idx="12478">
                  <c:v>24956</c:v>
                </c:pt>
                <c:pt idx="12479">
                  <c:v>24958</c:v>
                </c:pt>
                <c:pt idx="12480">
                  <c:v>24960</c:v>
                </c:pt>
                <c:pt idx="12481">
                  <c:v>24962</c:v>
                </c:pt>
                <c:pt idx="12482">
                  <c:v>24964</c:v>
                </c:pt>
                <c:pt idx="12483">
                  <c:v>24966</c:v>
                </c:pt>
                <c:pt idx="12484">
                  <c:v>24968</c:v>
                </c:pt>
                <c:pt idx="12485">
                  <c:v>24970</c:v>
                </c:pt>
                <c:pt idx="12486">
                  <c:v>24972</c:v>
                </c:pt>
                <c:pt idx="12487">
                  <c:v>24974</c:v>
                </c:pt>
                <c:pt idx="12488">
                  <c:v>24976</c:v>
                </c:pt>
                <c:pt idx="12489">
                  <c:v>24978</c:v>
                </c:pt>
                <c:pt idx="12490">
                  <c:v>24980</c:v>
                </c:pt>
                <c:pt idx="12491">
                  <c:v>24982</c:v>
                </c:pt>
                <c:pt idx="12492">
                  <c:v>24984</c:v>
                </c:pt>
                <c:pt idx="12493">
                  <c:v>24986</c:v>
                </c:pt>
                <c:pt idx="12494">
                  <c:v>24988</c:v>
                </c:pt>
                <c:pt idx="12495">
                  <c:v>24990</c:v>
                </c:pt>
                <c:pt idx="12496">
                  <c:v>24992</c:v>
                </c:pt>
                <c:pt idx="12497">
                  <c:v>24994</c:v>
                </c:pt>
                <c:pt idx="12498">
                  <c:v>24996</c:v>
                </c:pt>
                <c:pt idx="12499">
                  <c:v>24998</c:v>
                </c:pt>
                <c:pt idx="12500">
                  <c:v>25000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EtOHMix70!$C$23:$C$25023</c:f>
              <c:numCache>
                <c:formatCode>General</c:formatCode>
                <c:ptCount val="25001"/>
                <c:pt idx="0">
                  <c:v>1788</c:v>
                </c:pt>
                <c:pt idx="1">
                  <c:v>1704</c:v>
                </c:pt>
                <c:pt idx="2">
                  <c:v>1645</c:v>
                </c:pt>
                <c:pt idx="3">
                  <c:v>1679</c:v>
                </c:pt>
                <c:pt idx="4">
                  <c:v>1699</c:v>
                </c:pt>
                <c:pt idx="5">
                  <c:v>1685</c:v>
                </c:pt>
                <c:pt idx="6">
                  <c:v>1703</c:v>
                </c:pt>
                <c:pt idx="7">
                  <c:v>1694</c:v>
                </c:pt>
                <c:pt idx="8">
                  <c:v>1704</c:v>
                </c:pt>
                <c:pt idx="9">
                  <c:v>1723</c:v>
                </c:pt>
                <c:pt idx="10">
                  <c:v>1686</c:v>
                </c:pt>
                <c:pt idx="11">
                  <c:v>1690</c:v>
                </c:pt>
                <c:pt idx="12">
                  <c:v>1681</c:v>
                </c:pt>
                <c:pt idx="13">
                  <c:v>1703</c:v>
                </c:pt>
                <c:pt idx="14">
                  <c:v>1718</c:v>
                </c:pt>
                <c:pt idx="15">
                  <c:v>1680</c:v>
                </c:pt>
                <c:pt idx="16">
                  <c:v>1682</c:v>
                </c:pt>
                <c:pt idx="17">
                  <c:v>1710</c:v>
                </c:pt>
                <c:pt idx="18">
                  <c:v>1677</c:v>
                </c:pt>
                <c:pt idx="19">
                  <c:v>1664</c:v>
                </c:pt>
                <c:pt idx="20">
                  <c:v>1705</c:v>
                </c:pt>
                <c:pt idx="21">
                  <c:v>1691</c:v>
                </c:pt>
                <c:pt idx="22">
                  <c:v>1699</c:v>
                </c:pt>
                <c:pt idx="23">
                  <c:v>1687</c:v>
                </c:pt>
                <c:pt idx="24">
                  <c:v>1694</c:v>
                </c:pt>
                <c:pt idx="25">
                  <c:v>1676</c:v>
                </c:pt>
                <c:pt idx="26">
                  <c:v>1674</c:v>
                </c:pt>
                <c:pt idx="27">
                  <c:v>1654</c:v>
                </c:pt>
                <c:pt idx="28">
                  <c:v>1657</c:v>
                </c:pt>
                <c:pt idx="29">
                  <c:v>1669</c:v>
                </c:pt>
                <c:pt idx="30">
                  <c:v>1674</c:v>
                </c:pt>
                <c:pt idx="31">
                  <c:v>1670</c:v>
                </c:pt>
                <c:pt idx="32">
                  <c:v>1670</c:v>
                </c:pt>
                <c:pt idx="33">
                  <c:v>1680</c:v>
                </c:pt>
                <c:pt idx="34">
                  <c:v>1666</c:v>
                </c:pt>
                <c:pt idx="35">
                  <c:v>1677</c:v>
                </c:pt>
                <c:pt idx="36">
                  <c:v>1652</c:v>
                </c:pt>
                <c:pt idx="37">
                  <c:v>1665</c:v>
                </c:pt>
                <c:pt idx="38">
                  <c:v>1657</c:v>
                </c:pt>
                <c:pt idx="39">
                  <c:v>1697</c:v>
                </c:pt>
                <c:pt idx="40">
                  <c:v>1660</c:v>
                </c:pt>
                <c:pt idx="41">
                  <c:v>1672</c:v>
                </c:pt>
                <c:pt idx="42">
                  <c:v>1669</c:v>
                </c:pt>
                <c:pt idx="43">
                  <c:v>1673</c:v>
                </c:pt>
                <c:pt idx="44">
                  <c:v>1690</c:v>
                </c:pt>
                <c:pt idx="45">
                  <c:v>1687</c:v>
                </c:pt>
                <c:pt idx="46">
                  <c:v>1688</c:v>
                </c:pt>
                <c:pt idx="47">
                  <c:v>1708</c:v>
                </c:pt>
                <c:pt idx="48">
                  <c:v>1692</c:v>
                </c:pt>
                <c:pt idx="49">
                  <c:v>1720</c:v>
                </c:pt>
                <c:pt idx="50">
                  <c:v>1717</c:v>
                </c:pt>
                <c:pt idx="51">
                  <c:v>1697</c:v>
                </c:pt>
                <c:pt idx="52">
                  <c:v>1689</c:v>
                </c:pt>
                <c:pt idx="53">
                  <c:v>1692</c:v>
                </c:pt>
                <c:pt idx="54">
                  <c:v>1714</c:v>
                </c:pt>
                <c:pt idx="55">
                  <c:v>1691</c:v>
                </c:pt>
                <c:pt idx="56">
                  <c:v>1694</c:v>
                </c:pt>
                <c:pt idx="57">
                  <c:v>1704</c:v>
                </c:pt>
                <c:pt idx="58">
                  <c:v>1700</c:v>
                </c:pt>
                <c:pt idx="59">
                  <c:v>1727</c:v>
                </c:pt>
                <c:pt idx="60">
                  <c:v>1708</c:v>
                </c:pt>
                <c:pt idx="61">
                  <c:v>1666</c:v>
                </c:pt>
                <c:pt idx="62">
                  <c:v>1654</c:v>
                </c:pt>
                <c:pt idx="63">
                  <c:v>1660</c:v>
                </c:pt>
                <c:pt idx="64">
                  <c:v>1685</c:v>
                </c:pt>
                <c:pt idx="65">
                  <c:v>1644</c:v>
                </c:pt>
                <c:pt idx="66">
                  <c:v>1654</c:v>
                </c:pt>
                <c:pt idx="67">
                  <c:v>1654</c:v>
                </c:pt>
                <c:pt idx="68">
                  <c:v>1672</c:v>
                </c:pt>
                <c:pt idx="69">
                  <c:v>1646</c:v>
                </c:pt>
                <c:pt idx="70">
                  <c:v>1622</c:v>
                </c:pt>
                <c:pt idx="71">
                  <c:v>1620</c:v>
                </c:pt>
                <c:pt idx="72">
                  <c:v>1616</c:v>
                </c:pt>
                <c:pt idx="73">
                  <c:v>1628</c:v>
                </c:pt>
                <c:pt idx="74">
                  <c:v>1664</c:v>
                </c:pt>
                <c:pt idx="75">
                  <c:v>1663</c:v>
                </c:pt>
                <c:pt idx="76">
                  <c:v>1637</c:v>
                </c:pt>
                <c:pt idx="77">
                  <c:v>1665</c:v>
                </c:pt>
                <c:pt idx="78">
                  <c:v>1695</c:v>
                </c:pt>
                <c:pt idx="79">
                  <c:v>1694</c:v>
                </c:pt>
                <c:pt idx="80">
                  <c:v>1696</c:v>
                </c:pt>
                <c:pt idx="81">
                  <c:v>1658</c:v>
                </c:pt>
                <c:pt idx="82">
                  <c:v>1685</c:v>
                </c:pt>
                <c:pt idx="83">
                  <c:v>1688</c:v>
                </c:pt>
                <c:pt idx="84">
                  <c:v>1694</c:v>
                </c:pt>
                <c:pt idx="85">
                  <c:v>1734</c:v>
                </c:pt>
                <c:pt idx="86">
                  <c:v>1691</c:v>
                </c:pt>
                <c:pt idx="87">
                  <c:v>1697</c:v>
                </c:pt>
                <c:pt idx="88">
                  <c:v>1727</c:v>
                </c:pt>
                <c:pt idx="89">
                  <c:v>1727</c:v>
                </c:pt>
                <c:pt idx="90">
                  <c:v>1739</c:v>
                </c:pt>
                <c:pt idx="91">
                  <c:v>1707</c:v>
                </c:pt>
                <c:pt idx="92">
                  <c:v>1723</c:v>
                </c:pt>
                <c:pt idx="93">
                  <c:v>1691</c:v>
                </c:pt>
                <c:pt idx="94">
                  <c:v>1713</c:v>
                </c:pt>
                <c:pt idx="95">
                  <c:v>1702</c:v>
                </c:pt>
                <c:pt idx="96">
                  <c:v>1681</c:v>
                </c:pt>
                <c:pt idx="97">
                  <c:v>1677</c:v>
                </c:pt>
                <c:pt idx="98">
                  <c:v>1725</c:v>
                </c:pt>
                <c:pt idx="99">
                  <c:v>1696</c:v>
                </c:pt>
                <c:pt idx="100">
                  <c:v>1663</c:v>
                </c:pt>
                <c:pt idx="101">
                  <c:v>1693</c:v>
                </c:pt>
                <c:pt idx="102">
                  <c:v>1705</c:v>
                </c:pt>
                <c:pt idx="103">
                  <c:v>1713</c:v>
                </c:pt>
                <c:pt idx="104">
                  <c:v>1716</c:v>
                </c:pt>
                <c:pt idx="105">
                  <c:v>1692</c:v>
                </c:pt>
                <c:pt idx="106">
                  <c:v>1694</c:v>
                </c:pt>
                <c:pt idx="107">
                  <c:v>1693</c:v>
                </c:pt>
                <c:pt idx="108">
                  <c:v>1674</c:v>
                </c:pt>
                <c:pt idx="109">
                  <c:v>1681</c:v>
                </c:pt>
                <c:pt idx="110">
                  <c:v>1677</c:v>
                </c:pt>
                <c:pt idx="111">
                  <c:v>1695</c:v>
                </c:pt>
                <c:pt idx="112">
                  <c:v>1729</c:v>
                </c:pt>
                <c:pt idx="113">
                  <c:v>1663</c:v>
                </c:pt>
                <c:pt idx="114">
                  <c:v>1688</c:v>
                </c:pt>
                <c:pt idx="115">
                  <c:v>1714</c:v>
                </c:pt>
                <c:pt idx="116">
                  <c:v>1685</c:v>
                </c:pt>
                <c:pt idx="117">
                  <c:v>1689</c:v>
                </c:pt>
                <c:pt idx="118">
                  <c:v>1690</c:v>
                </c:pt>
                <c:pt idx="119">
                  <c:v>1703</c:v>
                </c:pt>
                <c:pt idx="120">
                  <c:v>1686</c:v>
                </c:pt>
                <c:pt idx="121">
                  <c:v>1666</c:v>
                </c:pt>
                <c:pt idx="122">
                  <c:v>1651</c:v>
                </c:pt>
                <c:pt idx="123">
                  <c:v>1669</c:v>
                </c:pt>
                <c:pt idx="124">
                  <c:v>1639</c:v>
                </c:pt>
                <c:pt idx="125">
                  <c:v>1676</c:v>
                </c:pt>
                <c:pt idx="126">
                  <c:v>1655</c:v>
                </c:pt>
                <c:pt idx="127">
                  <c:v>1658</c:v>
                </c:pt>
                <c:pt idx="128">
                  <c:v>1678</c:v>
                </c:pt>
                <c:pt idx="129">
                  <c:v>1667</c:v>
                </c:pt>
                <c:pt idx="130">
                  <c:v>1625</c:v>
                </c:pt>
                <c:pt idx="131">
                  <c:v>1646</c:v>
                </c:pt>
                <c:pt idx="132">
                  <c:v>1646</c:v>
                </c:pt>
                <c:pt idx="133">
                  <c:v>1647</c:v>
                </c:pt>
                <c:pt idx="134">
                  <c:v>1697</c:v>
                </c:pt>
                <c:pt idx="135">
                  <c:v>1686</c:v>
                </c:pt>
                <c:pt idx="136">
                  <c:v>1692</c:v>
                </c:pt>
                <c:pt idx="137">
                  <c:v>1704</c:v>
                </c:pt>
                <c:pt idx="138">
                  <c:v>1681</c:v>
                </c:pt>
                <c:pt idx="139">
                  <c:v>1641</c:v>
                </c:pt>
                <c:pt idx="140">
                  <c:v>1653</c:v>
                </c:pt>
                <c:pt idx="141">
                  <c:v>1650</c:v>
                </c:pt>
                <c:pt idx="142">
                  <c:v>1676</c:v>
                </c:pt>
                <c:pt idx="143">
                  <c:v>1630</c:v>
                </c:pt>
                <c:pt idx="144">
                  <c:v>1635</c:v>
                </c:pt>
                <c:pt idx="145">
                  <c:v>1651</c:v>
                </c:pt>
                <c:pt idx="146">
                  <c:v>1670</c:v>
                </c:pt>
                <c:pt idx="147">
                  <c:v>1640</c:v>
                </c:pt>
                <c:pt idx="148">
                  <c:v>1632</c:v>
                </c:pt>
                <c:pt idx="149">
                  <c:v>1641</c:v>
                </c:pt>
                <c:pt idx="150">
                  <c:v>1640</c:v>
                </c:pt>
                <c:pt idx="151">
                  <c:v>1621</c:v>
                </c:pt>
                <c:pt idx="152">
                  <c:v>1622</c:v>
                </c:pt>
                <c:pt idx="153">
                  <c:v>1629</c:v>
                </c:pt>
                <c:pt idx="154">
                  <c:v>1629</c:v>
                </c:pt>
                <c:pt idx="155">
                  <c:v>1649</c:v>
                </c:pt>
                <c:pt idx="156">
                  <c:v>1652</c:v>
                </c:pt>
                <c:pt idx="157">
                  <c:v>1645</c:v>
                </c:pt>
                <c:pt idx="158">
                  <c:v>1631</c:v>
                </c:pt>
                <c:pt idx="159">
                  <c:v>1617</c:v>
                </c:pt>
                <c:pt idx="160">
                  <c:v>1669</c:v>
                </c:pt>
                <c:pt idx="161">
                  <c:v>1651</c:v>
                </c:pt>
                <c:pt idx="162">
                  <c:v>1672</c:v>
                </c:pt>
                <c:pt idx="163">
                  <c:v>1672</c:v>
                </c:pt>
                <c:pt idx="164">
                  <c:v>1686</c:v>
                </c:pt>
                <c:pt idx="165">
                  <c:v>1670</c:v>
                </c:pt>
                <c:pt idx="166">
                  <c:v>1682</c:v>
                </c:pt>
                <c:pt idx="167">
                  <c:v>1670</c:v>
                </c:pt>
                <c:pt idx="168">
                  <c:v>1690</c:v>
                </c:pt>
                <c:pt idx="169">
                  <c:v>1701</c:v>
                </c:pt>
                <c:pt idx="170">
                  <c:v>1697</c:v>
                </c:pt>
                <c:pt idx="171">
                  <c:v>1688</c:v>
                </c:pt>
                <c:pt idx="172">
                  <c:v>1658</c:v>
                </c:pt>
                <c:pt idx="173">
                  <c:v>1638</c:v>
                </c:pt>
                <c:pt idx="174">
                  <c:v>1668</c:v>
                </c:pt>
                <c:pt idx="175">
                  <c:v>1680</c:v>
                </c:pt>
                <c:pt idx="176">
                  <c:v>1681</c:v>
                </c:pt>
                <c:pt idx="177">
                  <c:v>1648</c:v>
                </c:pt>
                <c:pt idx="178">
                  <c:v>1673</c:v>
                </c:pt>
                <c:pt idx="179">
                  <c:v>1664</c:v>
                </c:pt>
                <c:pt idx="180">
                  <c:v>1654</c:v>
                </c:pt>
                <c:pt idx="181">
                  <c:v>1653</c:v>
                </c:pt>
                <c:pt idx="182">
                  <c:v>1638</c:v>
                </c:pt>
                <c:pt idx="183">
                  <c:v>1623</c:v>
                </c:pt>
                <c:pt idx="184">
                  <c:v>1661</c:v>
                </c:pt>
                <c:pt idx="185">
                  <c:v>1627</c:v>
                </c:pt>
                <c:pt idx="186">
                  <c:v>1650</c:v>
                </c:pt>
                <c:pt idx="187">
                  <c:v>1636</c:v>
                </c:pt>
                <c:pt idx="188">
                  <c:v>1632</c:v>
                </c:pt>
                <c:pt idx="189">
                  <c:v>1685</c:v>
                </c:pt>
                <c:pt idx="190">
                  <c:v>1663</c:v>
                </c:pt>
                <c:pt idx="191">
                  <c:v>1645</c:v>
                </c:pt>
                <c:pt idx="192">
                  <c:v>1628</c:v>
                </c:pt>
                <c:pt idx="193">
                  <c:v>1610</c:v>
                </c:pt>
                <c:pt idx="194">
                  <c:v>1594</c:v>
                </c:pt>
                <c:pt idx="195">
                  <c:v>1608</c:v>
                </c:pt>
                <c:pt idx="196">
                  <c:v>1644</c:v>
                </c:pt>
                <c:pt idx="197">
                  <c:v>1628</c:v>
                </c:pt>
                <c:pt idx="198">
                  <c:v>1624</c:v>
                </c:pt>
                <c:pt idx="199">
                  <c:v>1659</c:v>
                </c:pt>
                <c:pt idx="200">
                  <c:v>1647</c:v>
                </c:pt>
                <c:pt idx="201">
                  <c:v>1584</c:v>
                </c:pt>
                <c:pt idx="202">
                  <c:v>1606</c:v>
                </c:pt>
                <c:pt idx="203">
                  <c:v>1610</c:v>
                </c:pt>
                <c:pt idx="204">
                  <c:v>1616</c:v>
                </c:pt>
                <c:pt idx="205">
                  <c:v>1612</c:v>
                </c:pt>
                <c:pt idx="206">
                  <c:v>1611</c:v>
                </c:pt>
                <c:pt idx="207">
                  <c:v>1591</c:v>
                </c:pt>
                <c:pt idx="208">
                  <c:v>1616</c:v>
                </c:pt>
                <c:pt idx="209">
                  <c:v>1641</c:v>
                </c:pt>
                <c:pt idx="210">
                  <c:v>1653</c:v>
                </c:pt>
                <c:pt idx="211">
                  <c:v>1642</c:v>
                </c:pt>
                <c:pt idx="212">
                  <c:v>1622</c:v>
                </c:pt>
                <c:pt idx="213">
                  <c:v>1616</c:v>
                </c:pt>
                <c:pt idx="214">
                  <c:v>1631</c:v>
                </c:pt>
                <c:pt idx="215">
                  <c:v>1656</c:v>
                </c:pt>
                <c:pt idx="216">
                  <c:v>1645</c:v>
                </c:pt>
                <c:pt idx="217">
                  <c:v>1625</c:v>
                </c:pt>
                <c:pt idx="218">
                  <c:v>1632</c:v>
                </c:pt>
                <c:pt idx="219">
                  <c:v>1651</c:v>
                </c:pt>
                <c:pt idx="220">
                  <c:v>1633</c:v>
                </c:pt>
                <c:pt idx="221">
                  <c:v>1649</c:v>
                </c:pt>
                <c:pt idx="222">
                  <c:v>1635</c:v>
                </c:pt>
                <c:pt idx="223">
                  <c:v>1647</c:v>
                </c:pt>
                <c:pt idx="224">
                  <c:v>1625</c:v>
                </c:pt>
                <c:pt idx="225">
                  <c:v>1639</c:v>
                </c:pt>
                <c:pt idx="226">
                  <c:v>1652</c:v>
                </c:pt>
                <c:pt idx="227">
                  <c:v>1663</c:v>
                </c:pt>
                <c:pt idx="228">
                  <c:v>1670</c:v>
                </c:pt>
                <c:pt idx="229">
                  <c:v>1667</c:v>
                </c:pt>
                <c:pt idx="230">
                  <c:v>1660</c:v>
                </c:pt>
                <c:pt idx="231">
                  <c:v>1663</c:v>
                </c:pt>
                <c:pt idx="232">
                  <c:v>1652</c:v>
                </c:pt>
                <c:pt idx="233">
                  <c:v>1654</c:v>
                </c:pt>
                <c:pt idx="234">
                  <c:v>1688</c:v>
                </c:pt>
                <c:pt idx="235">
                  <c:v>1661</c:v>
                </c:pt>
                <c:pt idx="236">
                  <c:v>1664</c:v>
                </c:pt>
                <c:pt idx="237">
                  <c:v>1648</c:v>
                </c:pt>
                <c:pt idx="238">
                  <c:v>1656</c:v>
                </c:pt>
                <c:pt idx="239">
                  <c:v>1684</c:v>
                </c:pt>
                <c:pt idx="240">
                  <c:v>1681</c:v>
                </c:pt>
                <c:pt idx="241">
                  <c:v>1686</c:v>
                </c:pt>
                <c:pt idx="242">
                  <c:v>1701</c:v>
                </c:pt>
                <c:pt idx="243">
                  <c:v>1670</c:v>
                </c:pt>
                <c:pt idx="244">
                  <c:v>1681</c:v>
                </c:pt>
                <c:pt idx="245">
                  <c:v>1691</c:v>
                </c:pt>
                <c:pt idx="246">
                  <c:v>1672</c:v>
                </c:pt>
                <c:pt idx="247">
                  <c:v>1686</c:v>
                </c:pt>
                <c:pt idx="248">
                  <c:v>1672</c:v>
                </c:pt>
                <c:pt idx="249">
                  <c:v>1682</c:v>
                </c:pt>
                <c:pt idx="250">
                  <c:v>1695</c:v>
                </c:pt>
                <c:pt idx="251">
                  <c:v>1668</c:v>
                </c:pt>
                <c:pt idx="252">
                  <c:v>1693</c:v>
                </c:pt>
                <c:pt idx="253">
                  <c:v>1687</c:v>
                </c:pt>
                <c:pt idx="254">
                  <c:v>1645</c:v>
                </c:pt>
                <c:pt idx="255">
                  <c:v>1629</c:v>
                </c:pt>
                <c:pt idx="256">
                  <c:v>1649</c:v>
                </c:pt>
                <c:pt idx="257">
                  <c:v>1662</c:v>
                </c:pt>
                <c:pt idx="258">
                  <c:v>1692</c:v>
                </c:pt>
                <c:pt idx="259">
                  <c:v>1681</c:v>
                </c:pt>
                <c:pt idx="260">
                  <c:v>1670</c:v>
                </c:pt>
                <c:pt idx="261">
                  <c:v>1709</c:v>
                </c:pt>
                <c:pt idx="262">
                  <c:v>1709</c:v>
                </c:pt>
                <c:pt idx="263">
                  <c:v>1742</c:v>
                </c:pt>
                <c:pt idx="264">
                  <c:v>1709</c:v>
                </c:pt>
                <c:pt idx="265">
                  <c:v>1679</c:v>
                </c:pt>
                <c:pt idx="266">
                  <c:v>1655</c:v>
                </c:pt>
                <c:pt idx="267">
                  <c:v>1659</c:v>
                </c:pt>
                <c:pt idx="268">
                  <c:v>1718</c:v>
                </c:pt>
                <c:pt idx="269">
                  <c:v>1740</c:v>
                </c:pt>
                <c:pt idx="270">
                  <c:v>1705</c:v>
                </c:pt>
                <c:pt idx="271">
                  <c:v>1683</c:v>
                </c:pt>
                <c:pt idx="272">
                  <c:v>1732</c:v>
                </c:pt>
                <c:pt idx="273">
                  <c:v>1693</c:v>
                </c:pt>
                <c:pt idx="274">
                  <c:v>1680</c:v>
                </c:pt>
                <c:pt idx="275">
                  <c:v>1692</c:v>
                </c:pt>
                <c:pt idx="276">
                  <c:v>1652</c:v>
                </c:pt>
                <c:pt idx="277">
                  <c:v>1638</c:v>
                </c:pt>
                <c:pt idx="278">
                  <c:v>1677</c:v>
                </c:pt>
                <c:pt idx="279">
                  <c:v>1645</c:v>
                </c:pt>
                <c:pt idx="280">
                  <c:v>1679</c:v>
                </c:pt>
                <c:pt idx="281">
                  <c:v>1665</c:v>
                </c:pt>
                <c:pt idx="282">
                  <c:v>1665</c:v>
                </c:pt>
                <c:pt idx="283">
                  <c:v>1652</c:v>
                </c:pt>
                <c:pt idx="284">
                  <c:v>1655</c:v>
                </c:pt>
                <c:pt idx="285">
                  <c:v>1653</c:v>
                </c:pt>
                <c:pt idx="286">
                  <c:v>1644</c:v>
                </c:pt>
                <c:pt idx="287">
                  <c:v>1662</c:v>
                </c:pt>
                <c:pt idx="288">
                  <c:v>1697</c:v>
                </c:pt>
                <c:pt idx="289">
                  <c:v>1643</c:v>
                </c:pt>
                <c:pt idx="290">
                  <c:v>1665</c:v>
                </c:pt>
                <c:pt idx="291">
                  <c:v>1638</c:v>
                </c:pt>
                <c:pt idx="292">
                  <c:v>1633</c:v>
                </c:pt>
                <c:pt idx="293">
                  <c:v>1608</c:v>
                </c:pt>
                <c:pt idx="294">
                  <c:v>1647</c:v>
                </c:pt>
                <c:pt idx="295">
                  <c:v>1626</c:v>
                </c:pt>
                <c:pt idx="296">
                  <c:v>1618</c:v>
                </c:pt>
                <c:pt idx="297">
                  <c:v>1652</c:v>
                </c:pt>
                <c:pt idx="298">
                  <c:v>1640</c:v>
                </c:pt>
                <c:pt idx="299">
                  <c:v>1649</c:v>
                </c:pt>
                <c:pt idx="300">
                  <c:v>1649</c:v>
                </c:pt>
                <c:pt idx="301">
                  <c:v>1698</c:v>
                </c:pt>
                <c:pt idx="302">
                  <c:v>1695</c:v>
                </c:pt>
                <c:pt idx="303">
                  <c:v>1678</c:v>
                </c:pt>
                <c:pt idx="304">
                  <c:v>1738</c:v>
                </c:pt>
                <c:pt idx="305">
                  <c:v>1692</c:v>
                </c:pt>
                <c:pt idx="306">
                  <c:v>1727</c:v>
                </c:pt>
                <c:pt idx="307">
                  <c:v>1703</c:v>
                </c:pt>
                <c:pt idx="308">
                  <c:v>1693</c:v>
                </c:pt>
                <c:pt idx="309">
                  <c:v>1672</c:v>
                </c:pt>
                <c:pt idx="310">
                  <c:v>1692</c:v>
                </c:pt>
                <c:pt idx="311">
                  <c:v>1689</c:v>
                </c:pt>
                <c:pt idx="312">
                  <c:v>1659</c:v>
                </c:pt>
                <c:pt idx="313">
                  <c:v>1680</c:v>
                </c:pt>
                <c:pt idx="314">
                  <c:v>1703</c:v>
                </c:pt>
                <c:pt idx="315">
                  <c:v>1699</c:v>
                </c:pt>
                <c:pt idx="316">
                  <c:v>1645</c:v>
                </c:pt>
                <c:pt idx="317">
                  <c:v>1695</c:v>
                </c:pt>
                <c:pt idx="318">
                  <c:v>1694</c:v>
                </c:pt>
                <c:pt idx="319">
                  <c:v>1661</c:v>
                </c:pt>
                <c:pt idx="320">
                  <c:v>1664</c:v>
                </c:pt>
                <c:pt idx="321">
                  <c:v>1707</c:v>
                </c:pt>
                <c:pt idx="322">
                  <c:v>1705</c:v>
                </c:pt>
                <c:pt idx="323">
                  <c:v>1699</c:v>
                </c:pt>
                <c:pt idx="324">
                  <c:v>1691</c:v>
                </c:pt>
                <c:pt idx="325">
                  <c:v>1684</c:v>
                </c:pt>
                <c:pt idx="326">
                  <c:v>1710</c:v>
                </c:pt>
                <c:pt idx="327">
                  <c:v>1712</c:v>
                </c:pt>
                <c:pt idx="328">
                  <c:v>1695</c:v>
                </c:pt>
                <c:pt idx="329">
                  <c:v>1714</c:v>
                </c:pt>
                <c:pt idx="330">
                  <c:v>1696</c:v>
                </c:pt>
                <c:pt idx="331">
                  <c:v>1662</c:v>
                </c:pt>
                <c:pt idx="332">
                  <c:v>1649</c:v>
                </c:pt>
                <c:pt idx="333">
                  <c:v>1645</c:v>
                </c:pt>
                <c:pt idx="334">
                  <c:v>1643</c:v>
                </c:pt>
                <c:pt idx="335">
                  <c:v>1650</c:v>
                </c:pt>
                <c:pt idx="336">
                  <c:v>1629</c:v>
                </c:pt>
                <c:pt idx="337">
                  <c:v>1635</c:v>
                </c:pt>
                <c:pt idx="338">
                  <c:v>1654</c:v>
                </c:pt>
                <c:pt idx="339">
                  <c:v>1655</c:v>
                </c:pt>
                <c:pt idx="340">
                  <c:v>1697</c:v>
                </c:pt>
                <c:pt idx="341">
                  <c:v>1659</c:v>
                </c:pt>
                <c:pt idx="342">
                  <c:v>1662</c:v>
                </c:pt>
                <c:pt idx="343">
                  <c:v>1637</c:v>
                </c:pt>
                <c:pt idx="344">
                  <c:v>1644</c:v>
                </c:pt>
                <c:pt idx="345">
                  <c:v>1637</c:v>
                </c:pt>
                <c:pt idx="346">
                  <c:v>1653</c:v>
                </c:pt>
                <c:pt idx="347">
                  <c:v>1642</c:v>
                </c:pt>
                <c:pt idx="348">
                  <c:v>1663</c:v>
                </c:pt>
                <c:pt idx="349">
                  <c:v>1620</c:v>
                </c:pt>
                <c:pt idx="350">
                  <c:v>1644</c:v>
                </c:pt>
                <c:pt idx="351">
                  <c:v>1617</c:v>
                </c:pt>
                <c:pt idx="352">
                  <c:v>1625</c:v>
                </c:pt>
                <c:pt idx="353">
                  <c:v>1604</c:v>
                </c:pt>
                <c:pt idx="354">
                  <c:v>1612</c:v>
                </c:pt>
                <c:pt idx="355">
                  <c:v>1633</c:v>
                </c:pt>
                <c:pt idx="356">
                  <c:v>1624</c:v>
                </c:pt>
                <c:pt idx="357">
                  <c:v>1643</c:v>
                </c:pt>
                <c:pt idx="358">
                  <c:v>1660</c:v>
                </c:pt>
                <c:pt idx="359">
                  <c:v>1667</c:v>
                </c:pt>
                <c:pt idx="360">
                  <c:v>1679</c:v>
                </c:pt>
                <c:pt idx="361">
                  <c:v>1668</c:v>
                </c:pt>
                <c:pt idx="362">
                  <c:v>1665</c:v>
                </c:pt>
                <c:pt idx="363">
                  <c:v>1672</c:v>
                </c:pt>
                <c:pt idx="364">
                  <c:v>1680</c:v>
                </c:pt>
                <c:pt idx="365">
                  <c:v>1654</c:v>
                </c:pt>
                <c:pt idx="366">
                  <c:v>1648</c:v>
                </c:pt>
                <c:pt idx="367">
                  <c:v>1631</c:v>
                </c:pt>
                <c:pt idx="368">
                  <c:v>1654</c:v>
                </c:pt>
                <c:pt idx="369">
                  <c:v>1680</c:v>
                </c:pt>
                <c:pt idx="370">
                  <c:v>1662</c:v>
                </c:pt>
                <c:pt idx="371">
                  <c:v>1666</c:v>
                </c:pt>
                <c:pt idx="372">
                  <c:v>1684</c:v>
                </c:pt>
                <c:pt idx="373">
                  <c:v>1684</c:v>
                </c:pt>
                <c:pt idx="374">
                  <c:v>1664</c:v>
                </c:pt>
                <c:pt idx="375">
                  <c:v>1694</c:v>
                </c:pt>
                <c:pt idx="376">
                  <c:v>1726</c:v>
                </c:pt>
                <c:pt idx="377">
                  <c:v>1677</c:v>
                </c:pt>
                <c:pt idx="378">
                  <c:v>1637</c:v>
                </c:pt>
                <c:pt idx="379">
                  <c:v>1654</c:v>
                </c:pt>
                <c:pt idx="380">
                  <c:v>1651</c:v>
                </c:pt>
                <c:pt idx="381">
                  <c:v>1644</c:v>
                </c:pt>
                <c:pt idx="382">
                  <c:v>1636</c:v>
                </c:pt>
                <c:pt idx="383">
                  <c:v>1663</c:v>
                </c:pt>
                <c:pt idx="384">
                  <c:v>1652</c:v>
                </c:pt>
                <c:pt idx="385">
                  <c:v>1646</c:v>
                </c:pt>
                <c:pt idx="386">
                  <c:v>1665</c:v>
                </c:pt>
                <c:pt idx="387">
                  <c:v>1680</c:v>
                </c:pt>
                <c:pt idx="388">
                  <c:v>1687</c:v>
                </c:pt>
                <c:pt idx="389">
                  <c:v>1718</c:v>
                </c:pt>
                <c:pt idx="390">
                  <c:v>1697</c:v>
                </c:pt>
                <c:pt idx="391">
                  <c:v>1700</c:v>
                </c:pt>
                <c:pt idx="392">
                  <c:v>1667</c:v>
                </c:pt>
                <c:pt idx="393">
                  <c:v>1681</c:v>
                </c:pt>
                <c:pt idx="394">
                  <c:v>1702</c:v>
                </c:pt>
                <c:pt idx="395">
                  <c:v>1703</c:v>
                </c:pt>
                <c:pt idx="396">
                  <c:v>1689</c:v>
                </c:pt>
                <c:pt idx="397">
                  <c:v>1703</c:v>
                </c:pt>
                <c:pt idx="398">
                  <c:v>1666</c:v>
                </c:pt>
                <c:pt idx="399">
                  <c:v>1686</c:v>
                </c:pt>
                <c:pt idx="400">
                  <c:v>1714</c:v>
                </c:pt>
                <c:pt idx="401">
                  <c:v>1666</c:v>
                </c:pt>
                <c:pt idx="402">
                  <c:v>1685</c:v>
                </c:pt>
                <c:pt idx="403">
                  <c:v>1668</c:v>
                </c:pt>
                <c:pt idx="404">
                  <c:v>1692</c:v>
                </c:pt>
                <c:pt idx="405">
                  <c:v>1676</c:v>
                </c:pt>
                <c:pt idx="406">
                  <c:v>1701</c:v>
                </c:pt>
                <c:pt idx="407">
                  <c:v>1640</c:v>
                </c:pt>
                <c:pt idx="408">
                  <c:v>1676</c:v>
                </c:pt>
                <c:pt idx="409">
                  <c:v>1653</c:v>
                </c:pt>
                <c:pt idx="410">
                  <c:v>1688</c:v>
                </c:pt>
                <c:pt idx="411">
                  <c:v>1663</c:v>
                </c:pt>
                <c:pt idx="412">
                  <c:v>1673</c:v>
                </c:pt>
                <c:pt idx="413">
                  <c:v>1668</c:v>
                </c:pt>
                <c:pt idx="414">
                  <c:v>1729</c:v>
                </c:pt>
                <c:pt idx="415">
                  <c:v>1704</c:v>
                </c:pt>
                <c:pt idx="416">
                  <c:v>1701</c:v>
                </c:pt>
                <c:pt idx="417">
                  <c:v>1698</c:v>
                </c:pt>
                <c:pt idx="418">
                  <c:v>1734</c:v>
                </c:pt>
                <c:pt idx="419">
                  <c:v>1701</c:v>
                </c:pt>
                <c:pt idx="420">
                  <c:v>1704</c:v>
                </c:pt>
                <c:pt idx="421">
                  <c:v>1684</c:v>
                </c:pt>
                <c:pt idx="422">
                  <c:v>1674</c:v>
                </c:pt>
                <c:pt idx="423">
                  <c:v>1679</c:v>
                </c:pt>
                <c:pt idx="424">
                  <c:v>1678</c:v>
                </c:pt>
                <c:pt idx="425">
                  <c:v>1714</c:v>
                </c:pt>
                <c:pt idx="426">
                  <c:v>1680</c:v>
                </c:pt>
                <c:pt idx="427">
                  <c:v>1664</c:v>
                </c:pt>
                <c:pt idx="428">
                  <c:v>1653</c:v>
                </c:pt>
                <c:pt idx="429">
                  <c:v>1655</c:v>
                </c:pt>
                <c:pt idx="430">
                  <c:v>1660</c:v>
                </c:pt>
                <c:pt idx="431">
                  <c:v>1642</c:v>
                </c:pt>
                <c:pt idx="432">
                  <c:v>1664</c:v>
                </c:pt>
                <c:pt idx="433">
                  <c:v>1660</c:v>
                </c:pt>
                <c:pt idx="434">
                  <c:v>1622</c:v>
                </c:pt>
                <c:pt idx="435">
                  <c:v>1640</c:v>
                </c:pt>
                <c:pt idx="436">
                  <c:v>1663</c:v>
                </c:pt>
                <c:pt idx="437">
                  <c:v>1652</c:v>
                </c:pt>
                <c:pt idx="438">
                  <c:v>1648</c:v>
                </c:pt>
                <c:pt idx="439">
                  <c:v>1648</c:v>
                </c:pt>
                <c:pt idx="440">
                  <c:v>1648</c:v>
                </c:pt>
                <c:pt idx="441">
                  <c:v>1646</c:v>
                </c:pt>
                <c:pt idx="442">
                  <c:v>1660</c:v>
                </c:pt>
                <c:pt idx="443">
                  <c:v>1649</c:v>
                </c:pt>
                <c:pt idx="444">
                  <c:v>1672</c:v>
                </c:pt>
                <c:pt idx="445">
                  <c:v>1644</c:v>
                </c:pt>
                <c:pt idx="446">
                  <c:v>1642</c:v>
                </c:pt>
                <c:pt idx="447">
                  <c:v>1633</c:v>
                </c:pt>
                <c:pt idx="448">
                  <c:v>1657</c:v>
                </c:pt>
                <c:pt idx="449">
                  <c:v>1661</c:v>
                </c:pt>
                <c:pt idx="450">
                  <c:v>1655</c:v>
                </c:pt>
                <c:pt idx="451">
                  <c:v>1670</c:v>
                </c:pt>
                <c:pt idx="452">
                  <c:v>1680</c:v>
                </c:pt>
                <c:pt idx="453">
                  <c:v>1658</c:v>
                </c:pt>
                <c:pt idx="454">
                  <c:v>1652</c:v>
                </c:pt>
                <c:pt idx="455">
                  <c:v>1674</c:v>
                </c:pt>
                <c:pt idx="456">
                  <c:v>1659</c:v>
                </c:pt>
                <c:pt idx="457">
                  <c:v>1663</c:v>
                </c:pt>
                <c:pt idx="458">
                  <c:v>1656</c:v>
                </c:pt>
                <c:pt idx="459">
                  <c:v>1717</c:v>
                </c:pt>
                <c:pt idx="460">
                  <c:v>1716</c:v>
                </c:pt>
                <c:pt idx="461">
                  <c:v>1701</c:v>
                </c:pt>
                <c:pt idx="462">
                  <c:v>1677</c:v>
                </c:pt>
                <c:pt idx="463">
                  <c:v>1691</c:v>
                </c:pt>
                <c:pt idx="464">
                  <c:v>1683</c:v>
                </c:pt>
                <c:pt idx="465">
                  <c:v>1618</c:v>
                </c:pt>
                <c:pt idx="466">
                  <c:v>1612</c:v>
                </c:pt>
                <c:pt idx="467">
                  <c:v>1627</c:v>
                </c:pt>
                <c:pt idx="468">
                  <c:v>1609</c:v>
                </c:pt>
                <c:pt idx="469">
                  <c:v>1609</c:v>
                </c:pt>
                <c:pt idx="470">
                  <c:v>1609</c:v>
                </c:pt>
                <c:pt idx="471">
                  <c:v>1616</c:v>
                </c:pt>
                <c:pt idx="472">
                  <c:v>1618</c:v>
                </c:pt>
                <c:pt idx="473">
                  <c:v>1603</c:v>
                </c:pt>
                <c:pt idx="474">
                  <c:v>1608</c:v>
                </c:pt>
                <c:pt idx="475">
                  <c:v>1619</c:v>
                </c:pt>
                <c:pt idx="476">
                  <c:v>1627</c:v>
                </c:pt>
                <c:pt idx="477">
                  <c:v>1605</c:v>
                </c:pt>
                <c:pt idx="478">
                  <c:v>1629</c:v>
                </c:pt>
                <c:pt idx="479">
                  <c:v>1624</c:v>
                </c:pt>
                <c:pt idx="480">
                  <c:v>1642</c:v>
                </c:pt>
                <c:pt idx="481">
                  <c:v>1646</c:v>
                </c:pt>
                <c:pt idx="482">
                  <c:v>1630</c:v>
                </c:pt>
                <c:pt idx="483">
                  <c:v>1643</c:v>
                </c:pt>
                <c:pt idx="484">
                  <c:v>1647</c:v>
                </c:pt>
                <c:pt idx="485">
                  <c:v>1640</c:v>
                </c:pt>
                <c:pt idx="486">
                  <c:v>1640</c:v>
                </c:pt>
                <c:pt idx="487">
                  <c:v>1646</c:v>
                </c:pt>
                <c:pt idx="488">
                  <c:v>1627</c:v>
                </c:pt>
                <c:pt idx="489">
                  <c:v>1617</c:v>
                </c:pt>
                <c:pt idx="490">
                  <c:v>1609</c:v>
                </c:pt>
                <c:pt idx="491">
                  <c:v>1646</c:v>
                </c:pt>
                <c:pt idx="492">
                  <c:v>1632</c:v>
                </c:pt>
                <c:pt idx="493">
                  <c:v>1652</c:v>
                </c:pt>
                <c:pt idx="494">
                  <c:v>1621</c:v>
                </c:pt>
                <c:pt idx="495">
                  <c:v>1638</c:v>
                </c:pt>
                <c:pt idx="496">
                  <c:v>1606</c:v>
                </c:pt>
                <c:pt idx="497">
                  <c:v>1634</c:v>
                </c:pt>
                <c:pt idx="498">
                  <c:v>1636</c:v>
                </c:pt>
                <c:pt idx="499">
                  <c:v>1641</c:v>
                </c:pt>
                <c:pt idx="500">
                  <c:v>1638</c:v>
                </c:pt>
                <c:pt idx="501">
                  <c:v>1635</c:v>
                </c:pt>
                <c:pt idx="502">
                  <c:v>1641</c:v>
                </c:pt>
                <c:pt idx="503">
                  <c:v>1644</c:v>
                </c:pt>
                <c:pt idx="504">
                  <c:v>1658</c:v>
                </c:pt>
                <c:pt idx="505">
                  <c:v>1645</c:v>
                </c:pt>
                <c:pt idx="506">
                  <c:v>1637</c:v>
                </c:pt>
                <c:pt idx="507">
                  <c:v>1658</c:v>
                </c:pt>
                <c:pt idx="508">
                  <c:v>1632</c:v>
                </c:pt>
                <c:pt idx="509">
                  <c:v>1628</c:v>
                </c:pt>
                <c:pt idx="510">
                  <c:v>1655</c:v>
                </c:pt>
                <c:pt idx="511">
                  <c:v>1681</c:v>
                </c:pt>
                <c:pt idx="512">
                  <c:v>1650</c:v>
                </c:pt>
                <c:pt idx="513">
                  <c:v>1665</c:v>
                </c:pt>
                <c:pt idx="514">
                  <c:v>1675</c:v>
                </c:pt>
                <c:pt idx="515">
                  <c:v>1673</c:v>
                </c:pt>
                <c:pt idx="516">
                  <c:v>1658</c:v>
                </c:pt>
                <c:pt idx="517">
                  <c:v>1672</c:v>
                </c:pt>
                <c:pt idx="518">
                  <c:v>1651</c:v>
                </c:pt>
                <c:pt idx="519">
                  <c:v>1666</c:v>
                </c:pt>
                <c:pt idx="520">
                  <c:v>1676</c:v>
                </c:pt>
                <c:pt idx="521">
                  <c:v>1704</c:v>
                </c:pt>
                <c:pt idx="522">
                  <c:v>1658</c:v>
                </c:pt>
                <c:pt idx="523">
                  <c:v>1656</c:v>
                </c:pt>
                <c:pt idx="524">
                  <c:v>1666</c:v>
                </c:pt>
                <c:pt idx="525">
                  <c:v>1648</c:v>
                </c:pt>
                <c:pt idx="526">
                  <c:v>1666</c:v>
                </c:pt>
                <c:pt idx="527">
                  <c:v>1692</c:v>
                </c:pt>
                <c:pt idx="528">
                  <c:v>1651</c:v>
                </c:pt>
                <c:pt idx="529">
                  <c:v>1664</c:v>
                </c:pt>
                <c:pt idx="530">
                  <c:v>1679</c:v>
                </c:pt>
                <c:pt idx="531">
                  <c:v>1659</c:v>
                </c:pt>
                <c:pt idx="532">
                  <c:v>1678</c:v>
                </c:pt>
                <c:pt idx="533">
                  <c:v>1673</c:v>
                </c:pt>
                <c:pt idx="534">
                  <c:v>1632</c:v>
                </c:pt>
                <c:pt idx="535">
                  <c:v>1669</c:v>
                </c:pt>
                <c:pt idx="536">
                  <c:v>1672</c:v>
                </c:pt>
                <c:pt idx="537">
                  <c:v>1705</c:v>
                </c:pt>
                <c:pt idx="538">
                  <c:v>1660</c:v>
                </c:pt>
                <c:pt idx="539">
                  <c:v>1655</c:v>
                </c:pt>
                <c:pt idx="540">
                  <c:v>1671</c:v>
                </c:pt>
                <c:pt idx="541">
                  <c:v>1679</c:v>
                </c:pt>
                <c:pt idx="542">
                  <c:v>1644</c:v>
                </c:pt>
                <c:pt idx="543">
                  <c:v>1659</c:v>
                </c:pt>
                <c:pt idx="544">
                  <c:v>1621</c:v>
                </c:pt>
                <c:pt idx="545">
                  <c:v>1658</c:v>
                </c:pt>
                <c:pt idx="546">
                  <c:v>1662</c:v>
                </c:pt>
                <c:pt idx="547">
                  <c:v>1666</c:v>
                </c:pt>
                <c:pt idx="548">
                  <c:v>1685</c:v>
                </c:pt>
                <c:pt idx="549">
                  <c:v>1685</c:v>
                </c:pt>
                <c:pt idx="550">
                  <c:v>1710</c:v>
                </c:pt>
                <c:pt idx="551">
                  <c:v>1690</c:v>
                </c:pt>
                <c:pt idx="552">
                  <c:v>1704</c:v>
                </c:pt>
                <c:pt idx="553">
                  <c:v>1694</c:v>
                </c:pt>
                <c:pt idx="554">
                  <c:v>1723</c:v>
                </c:pt>
                <c:pt idx="555">
                  <c:v>1725</c:v>
                </c:pt>
                <c:pt idx="556">
                  <c:v>1715</c:v>
                </c:pt>
                <c:pt idx="557">
                  <c:v>1733</c:v>
                </c:pt>
                <c:pt idx="558">
                  <c:v>1684</c:v>
                </c:pt>
                <c:pt idx="559">
                  <c:v>1700</c:v>
                </c:pt>
                <c:pt idx="560">
                  <c:v>1678</c:v>
                </c:pt>
                <c:pt idx="561">
                  <c:v>1729</c:v>
                </c:pt>
                <c:pt idx="562">
                  <c:v>1772</c:v>
                </c:pt>
                <c:pt idx="563">
                  <c:v>1734</c:v>
                </c:pt>
                <c:pt idx="564">
                  <c:v>1738</c:v>
                </c:pt>
                <c:pt idx="565">
                  <c:v>1740</c:v>
                </c:pt>
                <c:pt idx="566">
                  <c:v>1720</c:v>
                </c:pt>
                <c:pt idx="567">
                  <c:v>1707</c:v>
                </c:pt>
                <c:pt idx="568">
                  <c:v>1708</c:v>
                </c:pt>
                <c:pt idx="569">
                  <c:v>1737</c:v>
                </c:pt>
                <c:pt idx="570">
                  <c:v>1717</c:v>
                </c:pt>
                <c:pt idx="571">
                  <c:v>1704</c:v>
                </c:pt>
                <c:pt idx="572">
                  <c:v>1676</c:v>
                </c:pt>
                <c:pt idx="573">
                  <c:v>1704</c:v>
                </c:pt>
                <c:pt idx="574">
                  <c:v>1685</c:v>
                </c:pt>
                <c:pt idx="575">
                  <c:v>1709</c:v>
                </c:pt>
                <c:pt idx="576">
                  <c:v>1694</c:v>
                </c:pt>
                <c:pt idx="577">
                  <c:v>1702</c:v>
                </c:pt>
                <c:pt idx="578">
                  <c:v>1696</c:v>
                </c:pt>
                <c:pt idx="579">
                  <c:v>1684</c:v>
                </c:pt>
                <c:pt idx="580">
                  <c:v>1659</c:v>
                </c:pt>
                <c:pt idx="581">
                  <c:v>1707</c:v>
                </c:pt>
                <c:pt idx="582">
                  <c:v>1699</c:v>
                </c:pt>
                <c:pt idx="583">
                  <c:v>1723</c:v>
                </c:pt>
                <c:pt idx="584">
                  <c:v>1732</c:v>
                </c:pt>
                <c:pt idx="585">
                  <c:v>1743</c:v>
                </c:pt>
                <c:pt idx="586">
                  <c:v>1709</c:v>
                </c:pt>
                <c:pt idx="587">
                  <c:v>1703</c:v>
                </c:pt>
                <c:pt idx="588">
                  <c:v>1689</c:v>
                </c:pt>
                <c:pt idx="589">
                  <c:v>1696</c:v>
                </c:pt>
                <c:pt idx="590">
                  <c:v>1699</c:v>
                </c:pt>
                <c:pt idx="591">
                  <c:v>1704</c:v>
                </c:pt>
                <c:pt idx="592">
                  <c:v>1711</c:v>
                </c:pt>
                <c:pt idx="593">
                  <c:v>1710</c:v>
                </c:pt>
                <c:pt idx="594">
                  <c:v>1702</c:v>
                </c:pt>
                <c:pt idx="595">
                  <c:v>1710</c:v>
                </c:pt>
                <c:pt idx="596">
                  <c:v>1731</c:v>
                </c:pt>
                <c:pt idx="597">
                  <c:v>1716</c:v>
                </c:pt>
                <c:pt idx="598">
                  <c:v>1781</c:v>
                </c:pt>
                <c:pt idx="599">
                  <c:v>1753</c:v>
                </c:pt>
                <c:pt idx="600">
                  <c:v>1751</c:v>
                </c:pt>
                <c:pt idx="601">
                  <c:v>1771</c:v>
                </c:pt>
                <c:pt idx="602">
                  <c:v>1745</c:v>
                </c:pt>
                <c:pt idx="603">
                  <c:v>1752</c:v>
                </c:pt>
                <c:pt idx="604">
                  <c:v>1727</c:v>
                </c:pt>
                <c:pt idx="605">
                  <c:v>1729</c:v>
                </c:pt>
                <c:pt idx="606">
                  <c:v>1716</c:v>
                </c:pt>
                <c:pt idx="607">
                  <c:v>1719</c:v>
                </c:pt>
                <c:pt idx="608">
                  <c:v>1751</c:v>
                </c:pt>
                <c:pt idx="609">
                  <c:v>1728</c:v>
                </c:pt>
                <c:pt idx="610">
                  <c:v>1718</c:v>
                </c:pt>
                <c:pt idx="611">
                  <c:v>1716</c:v>
                </c:pt>
                <c:pt idx="612">
                  <c:v>1695</c:v>
                </c:pt>
                <c:pt idx="613">
                  <c:v>1706</c:v>
                </c:pt>
                <c:pt idx="614">
                  <c:v>1733</c:v>
                </c:pt>
                <c:pt idx="615">
                  <c:v>1716</c:v>
                </c:pt>
                <c:pt idx="616">
                  <c:v>1687</c:v>
                </c:pt>
                <c:pt idx="617">
                  <c:v>1700</c:v>
                </c:pt>
                <c:pt idx="618">
                  <c:v>1697</c:v>
                </c:pt>
                <c:pt idx="619">
                  <c:v>1729</c:v>
                </c:pt>
                <c:pt idx="620">
                  <c:v>1737</c:v>
                </c:pt>
                <c:pt idx="621">
                  <c:v>1715</c:v>
                </c:pt>
                <c:pt idx="622">
                  <c:v>1741</c:v>
                </c:pt>
                <c:pt idx="623">
                  <c:v>1737</c:v>
                </c:pt>
                <c:pt idx="624">
                  <c:v>1725</c:v>
                </c:pt>
                <c:pt idx="625">
                  <c:v>1720</c:v>
                </c:pt>
                <c:pt idx="626">
                  <c:v>1729</c:v>
                </c:pt>
                <c:pt idx="627">
                  <c:v>1731</c:v>
                </c:pt>
                <c:pt idx="628">
                  <c:v>1741</c:v>
                </c:pt>
                <c:pt idx="629">
                  <c:v>1755</c:v>
                </c:pt>
                <c:pt idx="630">
                  <c:v>1730</c:v>
                </c:pt>
                <c:pt idx="631">
                  <c:v>1719</c:v>
                </c:pt>
                <c:pt idx="632">
                  <c:v>1707</c:v>
                </c:pt>
                <c:pt idx="633">
                  <c:v>1746</c:v>
                </c:pt>
                <c:pt idx="634">
                  <c:v>1737</c:v>
                </c:pt>
                <c:pt idx="635">
                  <c:v>1745</c:v>
                </c:pt>
                <c:pt idx="636">
                  <c:v>1740</c:v>
                </c:pt>
                <c:pt idx="637">
                  <c:v>1726</c:v>
                </c:pt>
                <c:pt idx="638">
                  <c:v>1723</c:v>
                </c:pt>
                <c:pt idx="639">
                  <c:v>1713</c:v>
                </c:pt>
                <c:pt idx="640">
                  <c:v>1715</c:v>
                </c:pt>
                <c:pt idx="641">
                  <c:v>1683</c:v>
                </c:pt>
                <c:pt idx="642">
                  <c:v>1693</c:v>
                </c:pt>
                <c:pt idx="643">
                  <c:v>1708</c:v>
                </c:pt>
                <c:pt idx="644">
                  <c:v>1673</c:v>
                </c:pt>
                <c:pt idx="645">
                  <c:v>1716</c:v>
                </c:pt>
                <c:pt idx="646">
                  <c:v>1711</c:v>
                </c:pt>
                <c:pt idx="647">
                  <c:v>1706</c:v>
                </c:pt>
                <c:pt idx="648">
                  <c:v>1724</c:v>
                </c:pt>
                <c:pt idx="649">
                  <c:v>1695</c:v>
                </c:pt>
                <c:pt idx="650">
                  <c:v>1708</c:v>
                </c:pt>
                <c:pt idx="651">
                  <c:v>1696</c:v>
                </c:pt>
                <c:pt idx="652">
                  <c:v>1676</c:v>
                </c:pt>
                <c:pt idx="653">
                  <c:v>1683</c:v>
                </c:pt>
                <c:pt idx="654">
                  <c:v>1702</c:v>
                </c:pt>
                <c:pt idx="655">
                  <c:v>1680</c:v>
                </c:pt>
                <c:pt idx="656">
                  <c:v>1733</c:v>
                </c:pt>
                <c:pt idx="657">
                  <c:v>1705</c:v>
                </c:pt>
                <c:pt idx="658">
                  <c:v>1700</c:v>
                </c:pt>
                <c:pt idx="659">
                  <c:v>1663</c:v>
                </c:pt>
                <c:pt idx="660">
                  <c:v>1669</c:v>
                </c:pt>
                <c:pt idx="661">
                  <c:v>1673</c:v>
                </c:pt>
                <c:pt idx="662">
                  <c:v>1694</c:v>
                </c:pt>
                <c:pt idx="663">
                  <c:v>1713</c:v>
                </c:pt>
                <c:pt idx="664">
                  <c:v>1711</c:v>
                </c:pt>
                <c:pt idx="665">
                  <c:v>1699</c:v>
                </c:pt>
                <c:pt idx="666">
                  <c:v>1673</c:v>
                </c:pt>
                <c:pt idx="667">
                  <c:v>1655</c:v>
                </c:pt>
                <c:pt idx="668">
                  <c:v>1697</c:v>
                </c:pt>
                <c:pt idx="669">
                  <c:v>1654</c:v>
                </c:pt>
                <c:pt idx="670">
                  <c:v>1659</c:v>
                </c:pt>
                <c:pt idx="671">
                  <c:v>1659</c:v>
                </c:pt>
                <c:pt idx="672">
                  <c:v>1656</c:v>
                </c:pt>
                <c:pt idx="673">
                  <c:v>1665</c:v>
                </c:pt>
                <c:pt idx="674">
                  <c:v>1676</c:v>
                </c:pt>
                <c:pt idx="675">
                  <c:v>1677</c:v>
                </c:pt>
                <c:pt idx="676">
                  <c:v>1654</c:v>
                </c:pt>
                <c:pt idx="677">
                  <c:v>1696</c:v>
                </c:pt>
                <c:pt idx="678">
                  <c:v>1689</c:v>
                </c:pt>
                <c:pt idx="679">
                  <c:v>1761</c:v>
                </c:pt>
                <c:pt idx="680">
                  <c:v>1726</c:v>
                </c:pt>
                <c:pt idx="681">
                  <c:v>1740</c:v>
                </c:pt>
                <c:pt idx="682">
                  <c:v>1740</c:v>
                </c:pt>
                <c:pt idx="683">
                  <c:v>1718</c:v>
                </c:pt>
                <c:pt idx="684">
                  <c:v>1707</c:v>
                </c:pt>
                <c:pt idx="685">
                  <c:v>1720</c:v>
                </c:pt>
                <c:pt idx="686">
                  <c:v>1719</c:v>
                </c:pt>
                <c:pt idx="687">
                  <c:v>1732</c:v>
                </c:pt>
                <c:pt idx="688">
                  <c:v>1725</c:v>
                </c:pt>
                <c:pt idx="689">
                  <c:v>1703</c:v>
                </c:pt>
                <c:pt idx="690">
                  <c:v>1706</c:v>
                </c:pt>
                <c:pt idx="691">
                  <c:v>1718</c:v>
                </c:pt>
                <c:pt idx="692">
                  <c:v>1734</c:v>
                </c:pt>
                <c:pt idx="693">
                  <c:v>1680</c:v>
                </c:pt>
                <c:pt idx="694">
                  <c:v>1706</c:v>
                </c:pt>
                <c:pt idx="695">
                  <c:v>1677</c:v>
                </c:pt>
                <c:pt idx="696">
                  <c:v>1688</c:v>
                </c:pt>
                <c:pt idx="697">
                  <c:v>1688</c:v>
                </c:pt>
                <c:pt idx="698">
                  <c:v>1709</c:v>
                </c:pt>
                <c:pt idx="699">
                  <c:v>1736</c:v>
                </c:pt>
                <c:pt idx="700">
                  <c:v>1709</c:v>
                </c:pt>
                <c:pt idx="701">
                  <c:v>1706</c:v>
                </c:pt>
                <c:pt idx="702">
                  <c:v>1698</c:v>
                </c:pt>
                <c:pt idx="703">
                  <c:v>1724</c:v>
                </c:pt>
                <c:pt idx="704">
                  <c:v>1701</c:v>
                </c:pt>
                <c:pt idx="705">
                  <c:v>1723</c:v>
                </c:pt>
                <c:pt idx="706">
                  <c:v>1669</c:v>
                </c:pt>
                <c:pt idx="707">
                  <c:v>1739</c:v>
                </c:pt>
                <c:pt idx="708">
                  <c:v>1743</c:v>
                </c:pt>
                <c:pt idx="709">
                  <c:v>1714</c:v>
                </c:pt>
                <c:pt idx="710">
                  <c:v>1731</c:v>
                </c:pt>
                <c:pt idx="711">
                  <c:v>1699</c:v>
                </c:pt>
                <c:pt idx="712">
                  <c:v>1759</c:v>
                </c:pt>
                <c:pt idx="713">
                  <c:v>1721</c:v>
                </c:pt>
                <c:pt idx="714">
                  <c:v>1755</c:v>
                </c:pt>
                <c:pt idx="715">
                  <c:v>1704</c:v>
                </c:pt>
                <c:pt idx="716">
                  <c:v>1699</c:v>
                </c:pt>
                <c:pt idx="717">
                  <c:v>1710</c:v>
                </c:pt>
                <c:pt idx="718">
                  <c:v>1701</c:v>
                </c:pt>
                <c:pt idx="719">
                  <c:v>1685</c:v>
                </c:pt>
                <c:pt idx="720">
                  <c:v>1651</c:v>
                </c:pt>
                <c:pt idx="721">
                  <c:v>1698</c:v>
                </c:pt>
                <c:pt idx="722">
                  <c:v>1704</c:v>
                </c:pt>
                <c:pt idx="723">
                  <c:v>1653</c:v>
                </c:pt>
                <c:pt idx="724">
                  <c:v>1685</c:v>
                </c:pt>
                <c:pt idx="725">
                  <c:v>1707</c:v>
                </c:pt>
                <c:pt idx="726">
                  <c:v>1709</c:v>
                </c:pt>
                <c:pt idx="727">
                  <c:v>1714</c:v>
                </c:pt>
                <c:pt idx="728">
                  <c:v>1746</c:v>
                </c:pt>
                <c:pt idx="729">
                  <c:v>1697</c:v>
                </c:pt>
                <c:pt idx="730">
                  <c:v>1727</c:v>
                </c:pt>
                <c:pt idx="731">
                  <c:v>1712</c:v>
                </c:pt>
                <c:pt idx="732">
                  <c:v>1721</c:v>
                </c:pt>
                <c:pt idx="733">
                  <c:v>1728</c:v>
                </c:pt>
                <c:pt idx="734">
                  <c:v>1745</c:v>
                </c:pt>
                <c:pt idx="735">
                  <c:v>1718</c:v>
                </c:pt>
                <c:pt idx="736">
                  <c:v>1704</c:v>
                </c:pt>
                <c:pt idx="737">
                  <c:v>1668</c:v>
                </c:pt>
                <c:pt idx="738">
                  <c:v>1683</c:v>
                </c:pt>
                <c:pt idx="739">
                  <c:v>1701</c:v>
                </c:pt>
                <c:pt idx="740">
                  <c:v>1704</c:v>
                </c:pt>
                <c:pt idx="741">
                  <c:v>1694</c:v>
                </c:pt>
                <c:pt idx="742">
                  <c:v>1714</c:v>
                </c:pt>
                <c:pt idx="743">
                  <c:v>1697</c:v>
                </c:pt>
                <c:pt idx="744">
                  <c:v>1693</c:v>
                </c:pt>
                <c:pt idx="745">
                  <c:v>1669</c:v>
                </c:pt>
                <c:pt idx="746">
                  <c:v>1686</c:v>
                </c:pt>
                <c:pt idx="747">
                  <c:v>1709</c:v>
                </c:pt>
                <c:pt idx="748">
                  <c:v>1701</c:v>
                </c:pt>
                <c:pt idx="749">
                  <c:v>1670</c:v>
                </c:pt>
                <c:pt idx="750">
                  <c:v>1730</c:v>
                </c:pt>
                <c:pt idx="751">
                  <c:v>1708</c:v>
                </c:pt>
                <c:pt idx="752">
                  <c:v>1705</c:v>
                </c:pt>
                <c:pt idx="753">
                  <c:v>1718</c:v>
                </c:pt>
                <c:pt idx="754">
                  <c:v>1712</c:v>
                </c:pt>
                <c:pt idx="755">
                  <c:v>1710</c:v>
                </c:pt>
                <c:pt idx="756">
                  <c:v>1704</c:v>
                </c:pt>
                <c:pt idx="757">
                  <c:v>1701</c:v>
                </c:pt>
                <c:pt idx="758">
                  <c:v>1697</c:v>
                </c:pt>
                <c:pt idx="759">
                  <c:v>1693</c:v>
                </c:pt>
                <c:pt idx="760">
                  <c:v>1671</c:v>
                </c:pt>
                <c:pt idx="761">
                  <c:v>1715</c:v>
                </c:pt>
                <c:pt idx="762">
                  <c:v>1695</c:v>
                </c:pt>
                <c:pt idx="763">
                  <c:v>1734</c:v>
                </c:pt>
                <c:pt idx="764">
                  <c:v>1712</c:v>
                </c:pt>
                <c:pt idx="765">
                  <c:v>1684</c:v>
                </c:pt>
                <c:pt idx="766">
                  <c:v>1701</c:v>
                </c:pt>
                <c:pt idx="767">
                  <c:v>1696</c:v>
                </c:pt>
                <c:pt idx="768">
                  <c:v>1695</c:v>
                </c:pt>
                <c:pt idx="769">
                  <c:v>1700</c:v>
                </c:pt>
                <c:pt idx="770">
                  <c:v>1728</c:v>
                </c:pt>
                <c:pt idx="771">
                  <c:v>1738</c:v>
                </c:pt>
                <c:pt idx="772">
                  <c:v>1722</c:v>
                </c:pt>
                <c:pt idx="773">
                  <c:v>1702</c:v>
                </c:pt>
                <c:pt idx="774">
                  <c:v>1720</c:v>
                </c:pt>
                <c:pt idx="775">
                  <c:v>1715</c:v>
                </c:pt>
                <c:pt idx="776">
                  <c:v>1719</c:v>
                </c:pt>
                <c:pt idx="777">
                  <c:v>1708</c:v>
                </c:pt>
                <c:pt idx="778">
                  <c:v>1715</c:v>
                </c:pt>
                <c:pt idx="779">
                  <c:v>1730</c:v>
                </c:pt>
                <c:pt idx="780">
                  <c:v>1735</c:v>
                </c:pt>
                <c:pt idx="781">
                  <c:v>1706</c:v>
                </c:pt>
                <c:pt idx="782">
                  <c:v>1737</c:v>
                </c:pt>
                <c:pt idx="783">
                  <c:v>1706</c:v>
                </c:pt>
                <c:pt idx="784">
                  <c:v>1710</c:v>
                </c:pt>
                <c:pt idx="785">
                  <c:v>1707</c:v>
                </c:pt>
                <c:pt idx="786">
                  <c:v>1710</c:v>
                </c:pt>
                <c:pt idx="787">
                  <c:v>1724</c:v>
                </c:pt>
                <c:pt idx="788">
                  <c:v>1674</c:v>
                </c:pt>
                <c:pt idx="789">
                  <c:v>1722</c:v>
                </c:pt>
                <c:pt idx="790">
                  <c:v>1731</c:v>
                </c:pt>
                <c:pt idx="791">
                  <c:v>1722</c:v>
                </c:pt>
                <c:pt idx="792">
                  <c:v>1719</c:v>
                </c:pt>
                <c:pt idx="793">
                  <c:v>1720</c:v>
                </c:pt>
                <c:pt idx="794">
                  <c:v>1729</c:v>
                </c:pt>
                <c:pt idx="795">
                  <c:v>1720</c:v>
                </c:pt>
                <c:pt idx="796">
                  <c:v>1754</c:v>
                </c:pt>
                <c:pt idx="797">
                  <c:v>1730</c:v>
                </c:pt>
                <c:pt idx="798">
                  <c:v>1706</c:v>
                </c:pt>
                <c:pt idx="799">
                  <c:v>1753</c:v>
                </c:pt>
                <c:pt idx="800">
                  <c:v>1771</c:v>
                </c:pt>
                <c:pt idx="801">
                  <c:v>1754</c:v>
                </c:pt>
                <c:pt idx="802">
                  <c:v>1737</c:v>
                </c:pt>
                <c:pt idx="803">
                  <c:v>1726</c:v>
                </c:pt>
                <c:pt idx="804">
                  <c:v>1755</c:v>
                </c:pt>
                <c:pt idx="805">
                  <c:v>1772</c:v>
                </c:pt>
                <c:pt idx="806">
                  <c:v>1748</c:v>
                </c:pt>
                <c:pt idx="807">
                  <c:v>1736</c:v>
                </c:pt>
                <c:pt idx="808">
                  <c:v>1734</c:v>
                </c:pt>
                <c:pt idx="809">
                  <c:v>1769</c:v>
                </c:pt>
                <c:pt idx="810">
                  <c:v>1727</c:v>
                </c:pt>
                <c:pt idx="811">
                  <c:v>1759</c:v>
                </c:pt>
                <c:pt idx="812">
                  <c:v>1748</c:v>
                </c:pt>
                <c:pt idx="813">
                  <c:v>1740</c:v>
                </c:pt>
                <c:pt idx="814">
                  <c:v>1738</c:v>
                </c:pt>
                <c:pt idx="815">
                  <c:v>1731</c:v>
                </c:pt>
                <c:pt idx="816">
                  <c:v>1708</c:v>
                </c:pt>
                <c:pt idx="817">
                  <c:v>1671</c:v>
                </c:pt>
                <c:pt idx="818">
                  <c:v>1681</c:v>
                </c:pt>
                <c:pt idx="819">
                  <c:v>1704</c:v>
                </c:pt>
                <c:pt idx="820">
                  <c:v>1704</c:v>
                </c:pt>
                <c:pt idx="821">
                  <c:v>1691</c:v>
                </c:pt>
                <c:pt idx="822">
                  <c:v>1684</c:v>
                </c:pt>
                <c:pt idx="823">
                  <c:v>1695</c:v>
                </c:pt>
                <c:pt idx="824">
                  <c:v>1709</c:v>
                </c:pt>
                <c:pt idx="825">
                  <c:v>1668</c:v>
                </c:pt>
                <c:pt idx="826">
                  <c:v>1661</c:v>
                </c:pt>
                <c:pt idx="827">
                  <c:v>1670</c:v>
                </c:pt>
                <c:pt idx="828">
                  <c:v>1700</c:v>
                </c:pt>
                <c:pt idx="829">
                  <c:v>1684</c:v>
                </c:pt>
                <c:pt idx="830">
                  <c:v>1711</c:v>
                </c:pt>
                <c:pt idx="831">
                  <c:v>1692</c:v>
                </c:pt>
                <c:pt idx="832">
                  <c:v>1710</c:v>
                </c:pt>
                <c:pt idx="833">
                  <c:v>1699</c:v>
                </c:pt>
                <c:pt idx="834">
                  <c:v>1714</c:v>
                </c:pt>
                <c:pt idx="835">
                  <c:v>1680</c:v>
                </c:pt>
                <c:pt idx="836">
                  <c:v>1659</c:v>
                </c:pt>
                <c:pt idx="837">
                  <c:v>1653</c:v>
                </c:pt>
                <c:pt idx="838">
                  <c:v>1685</c:v>
                </c:pt>
                <c:pt idx="839">
                  <c:v>1657</c:v>
                </c:pt>
                <c:pt idx="840">
                  <c:v>1673</c:v>
                </c:pt>
                <c:pt idx="841">
                  <c:v>1663</c:v>
                </c:pt>
                <c:pt idx="842">
                  <c:v>1636</c:v>
                </c:pt>
                <c:pt idx="843">
                  <c:v>1662</c:v>
                </c:pt>
                <c:pt idx="844">
                  <c:v>1685</c:v>
                </c:pt>
                <c:pt idx="845">
                  <c:v>1663</c:v>
                </c:pt>
                <c:pt idx="846">
                  <c:v>1650</c:v>
                </c:pt>
                <c:pt idx="847">
                  <c:v>1667</c:v>
                </c:pt>
                <c:pt idx="848">
                  <c:v>1684</c:v>
                </c:pt>
                <c:pt idx="849">
                  <c:v>1651</c:v>
                </c:pt>
                <c:pt idx="850">
                  <c:v>1644</c:v>
                </c:pt>
                <c:pt idx="851">
                  <c:v>1690</c:v>
                </c:pt>
                <c:pt idx="852">
                  <c:v>1665</c:v>
                </c:pt>
                <c:pt idx="853">
                  <c:v>1684</c:v>
                </c:pt>
                <c:pt idx="854">
                  <c:v>1667</c:v>
                </c:pt>
                <c:pt idx="855">
                  <c:v>1678</c:v>
                </c:pt>
                <c:pt idx="856">
                  <c:v>1684</c:v>
                </c:pt>
                <c:pt idx="857">
                  <c:v>1698</c:v>
                </c:pt>
                <c:pt idx="858">
                  <c:v>1686</c:v>
                </c:pt>
                <c:pt idx="859">
                  <c:v>1691</c:v>
                </c:pt>
                <c:pt idx="860">
                  <c:v>1679</c:v>
                </c:pt>
                <c:pt idx="861">
                  <c:v>1685</c:v>
                </c:pt>
                <c:pt idx="862">
                  <c:v>1690</c:v>
                </c:pt>
                <c:pt idx="863">
                  <c:v>1670</c:v>
                </c:pt>
                <c:pt idx="864">
                  <c:v>1693</c:v>
                </c:pt>
                <c:pt idx="865">
                  <c:v>1680</c:v>
                </c:pt>
                <c:pt idx="866">
                  <c:v>1665</c:v>
                </c:pt>
                <c:pt idx="867">
                  <c:v>1637</c:v>
                </c:pt>
                <c:pt idx="868">
                  <c:v>1636</c:v>
                </c:pt>
                <c:pt idx="869">
                  <c:v>1667</c:v>
                </c:pt>
                <c:pt idx="870">
                  <c:v>1641</c:v>
                </c:pt>
                <c:pt idx="871">
                  <c:v>1615</c:v>
                </c:pt>
                <c:pt idx="872">
                  <c:v>1650</c:v>
                </c:pt>
                <c:pt idx="873">
                  <c:v>1690</c:v>
                </c:pt>
                <c:pt idx="874">
                  <c:v>1683</c:v>
                </c:pt>
                <c:pt idx="875">
                  <c:v>1715</c:v>
                </c:pt>
                <c:pt idx="876">
                  <c:v>1685</c:v>
                </c:pt>
                <c:pt idx="877">
                  <c:v>1727</c:v>
                </c:pt>
                <c:pt idx="878">
                  <c:v>1728</c:v>
                </c:pt>
                <c:pt idx="879">
                  <c:v>1715</c:v>
                </c:pt>
                <c:pt idx="880">
                  <c:v>1692</c:v>
                </c:pt>
                <c:pt idx="881">
                  <c:v>1679</c:v>
                </c:pt>
                <c:pt idx="882">
                  <c:v>1692</c:v>
                </c:pt>
                <c:pt idx="883">
                  <c:v>1699</c:v>
                </c:pt>
                <c:pt idx="884">
                  <c:v>1712</c:v>
                </c:pt>
                <c:pt idx="885">
                  <c:v>1702</c:v>
                </c:pt>
                <c:pt idx="886">
                  <c:v>1717</c:v>
                </c:pt>
                <c:pt idx="887">
                  <c:v>1679</c:v>
                </c:pt>
                <c:pt idx="888">
                  <c:v>1746</c:v>
                </c:pt>
                <c:pt idx="889">
                  <c:v>1692</c:v>
                </c:pt>
                <c:pt idx="890">
                  <c:v>1718</c:v>
                </c:pt>
                <c:pt idx="891">
                  <c:v>1726</c:v>
                </c:pt>
                <c:pt idx="892">
                  <c:v>1736</c:v>
                </c:pt>
                <c:pt idx="893">
                  <c:v>1746</c:v>
                </c:pt>
                <c:pt idx="894">
                  <c:v>1718</c:v>
                </c:pt>
                <c:pt idx="895">
                  <c:v>1720</c:v>
                </c:pt>
                <c:pt idx="896">
                  <c:v>1731</c:v>
                </c:pt>
                <c:pt idx="897">
                  <c:v>1696</c:v>
                </c:pt>
                <c:pt idx="898">
                  <c:v>1698</c:v>
                </c:pt>
                <c:pt idx="899">
                  <c:v>1674</c:v>
                </c:pt>
                <c:pt idx="900">
                  <c:v>1695</c:v>
                </c:pt>
                <c:pt idx="901">
                  <c:v>1679</c:v>
                </c:pt>
                <c:pt idx="902">
                  <c:v>1703</c:v>
                </c:pt>
                <c:pt idx="903">
                  <c:v>1739</c:v>
                </c:pt>
                <c:pt idx="904">
                  <c:v>1751</c:v>
                </c:pt>
                <c:pt idx="905">
                  <c:v>1733</c:v>
                </c:pt>
                <c:pt idx="906">
                  <c:v>1760</c:v>
                </c:pt>
                <c:pt idx="907">
                  <c:v>1742</c:v>
                </c:pt>
                <c:pt idx="908">
                  <c:v>1708</c:v>
                </c:pt>
                <c:pt idx="909">
                  <c:v>1726</c:v>
                </c:pt>
                <c:pt idx="910">
                  <c:v>1703</c:v>
                </c:pt>
                <c:pt idx="911">
                  <c:v>1752</c:v>
                </c:pt>
                <c:pt idx="912">
                  <c:v>1703</c:v>
                </c:pt>
                <c:pt idx="913">
                  <c:v>1735</c:v>
                </c:pt>
                <c:pt idx="914">
                  <c:v>1725</c:v>
                </c:pt>
                <c:pt idx="915">
                  <c:v>1721</c:v>
                </c:pt>
                <c:pt idx="916">
                  <c:v>1721</c:v>
                </c:pt>
                <c:pt idx="917">
                  <c:v>1706</c:v>
                </c:pt>
                <c:pt idx="918">
                  <c:v>1716</c:v>
                </c:pt>
                <c:pt idx="919">
                  <c:v>1664</c:v>
                </c:pt>
                <c:pt idx="920">
                  <c:v>1690</c:v>
                </c:pt>
                <c:pt idx="921">
                  <c:v>1679</c:v>
                </c:pt>
                <c:pt idx="922">
                  <c:v>1691</c:v>
                </c:pt>
                <c:pt idx="923">
                  <c:v>1707</c:v>
                </c:pt>
                <c:pt idx="924">
                  <c:v>1693</c:v>
                </c:pt>
                <c:pt idx="925">
                  <c:v>1691</c:v>
                </c:pt>
                <c:pt idx="926">
                  <c:v>1704</c:v>
                </c:pt>
                <c:pt idx="927">
                  <c:v>1719</c:v>
                </c:pt>
                <c:pt idx="928">
                  <c:v>1711</c:v>
                </c:pt>
                <c:pt idx="929">
                  <c:v>1682</c:v>
                </c:pt>
                <c:pt idx="930">
                  <c:v>1703</c:v>
                </c:pt>
                <c:pt idx="931">
                  <c:v>1686</c:v>
                </c:pt>
                <c:pt idx="932">
                  <c:v>1701</c:v>
                </c:pt>
                <c:pt idx="933">
                  <c:v>1704</c:v>
                </c:pt>
                <c:pt idx="934">
                  <c:v>1703</c:v>
                </c:pt>
                <c:pt idx="935">
                  <c:v>1721</c:v>
                </c:pt>
                <c:pt idx="936">
                  <c:v>1703</c:v>
                </c:pt>
                <c:pt idx="937">
                  <c:v>1708</c:v>
                </c:pt>
                <c:pt idx="938">
                  <c:v>1711</c:v>
                </c:pt>
                <c:pt idx="939">
                  <c:v>1709</c:v>
                </c:pt>
                <c:pt idx="940">
                  <c:v>1728</c:v>
                </c:pt>
                <c:pt idx="941">
                  <c:v>1722</c:v>
                </c:pt>
                <c:pt idx="942">
                  <c:v>1737</c:v>
                </c:pt>
                <c:pt idx="943">
                  <c:v>1738</c:v>
                </c:pt>
                <c:pt idx="944">
                  <c:v>1726</c:v>
                </c:pt>
                <c:pt idx="945">
                  <c:v>1739</c:v>
                </c:pt>
                <c:pt idx="946">
                  <c:v>1722</c:v>
                </c:pt>
                <c:pt idx="947">
                  <c:v>1719</c:v>
                </c:pt>
                <c:pt idx="948">
                  <c:v>1703</c:v>
                </c:pt>
                <c:pt idx="949">
                  <c:v>1743</c:v>
                </c:pt>
                <c:pt idx="950">
                  <c:v>1731</c:v>
                </c:pt>
                <c:pt idx="951">
                  <c:v>1756</c:v>
                </c:pt>
                <c:pt idx="952">
                  <c:v>1734</c:v>
                </c:pt>
                <c:pt idx="953">
                  <c:v>1726</c:v>
                </c:pt>
                <c:pt idx="954">
                  <c:v>1731</c:v>
                </c:pt>
                <c:pt idx="955">
                  <c:v>1704</c:v>
                </c:pt>
                <c:pt idx="956">
                  <c:v>1712</c:v>
                </c:pt>
                <c:pt idx="957">
                  <c:v>1697</c:v>
                </c:pt>
                <c:pt idx="958">
                  <c:v>1700</c:v>
                </c:pt>
                <c:pt idx="959">
                  <c:v>1716</c:v>
                </c:pt>
                <c:pt idx="960">
                  <c:v>1701</c:v>
                </c:pt>
                <c:pt idx="961">
                  <c:v>1692</c:v>
                </c:pt>
                <c:pt idx="962">
                  <c:v>1746</c:v>
                </c:pt>
                <c:pt idx="963">
                  <c:v>1742</c:v>
                </c:pt>
                <c:pt idx="964">
                  <c:v>1723</c:v>
                </c:pt>
                <c:pt idx="965">
                  <c:v>1717</c:v>
                </c:pt>
                <c:pt idx="966">
                  <c:v>1689</c:v>
                </c:pt>
                <c:pt idx="967">
                  <c:v>1686</c:v>
                </c:pt>
                <c:pt idx="968">
                  <c:v>1703</c:v>
                </c:pt>
                <c:pt idx="969">
                  <c:v>1717</c:v>
                </c:pt>
                <c:pt idx="970">
                  <c:v>1722</c:v>
                </c:pt>
                <c:pt idx="971">
                  <c:v>1714</c:v>
                </c:pt>
                <c:pt idx="972">
                  <c:v>1717</c:v>
                </c:pt>
                <c:pt idx="973">
                  <c:v>1716</c:v>
                </c:pt>
                <c:pt idx="974">
                  <c:v>1716</c:v>
                </c:pt>
                <c:pt idx="975">
                  <c:v>1703</c:v>
                </c:pt>
                <c:pt idx="976">
                  <c:v>1710</c:v>
                </c:pt>
                <c:pt idx="977">
                  <c:v>1718</c:v>
                </c:pt>
                <c:pt idx="978">
                  <c:v>1682</c:v>
                </c:pt>
                <c:pt idx="979">
                  <c:v>1698</c:v>
                </c:pt>
                <c:pt idx="980">
                  <c:v>1688</c:v>
                </c:pt>
                <c:pt idx="981">
                  <c:v>1673</c:v>
                </c:pt>
                <c:pt idx="982">
                  <c:v>1721</c:v>
                </c:pt>
                <c:pt idx="983">
                  <c:v>1694</c:v>
                </c:pt>
                <c:pt idx="984">
                  <c:v>1743</c:v>
                </c:pt>
                <c:pt idx="985">
                  <c:v>1695</c:v>
                </c:pt>
                <c:pt idx="986">
                  <c:v>1709</c:v>
                </c:pt>
                <c:pt idx="987">
                  <c:v>1718</c:v>
                </c:pt>
                <c:pt idx="988">
                  <c:v>1737</c:v>
                </c:pt>
                <c:pt idx="989">
                  <c:v>1705</c:v>
                </c:pt>
                <c:pt idx="990">
                  <c:v>1720</c:v>
                </c:pt>
                <c:pt idx="991">
                  <c:v>1716</c:v>
                </c:pt>
                <c:pt idx="992">
                  <c:v>1745</c:v>
                </c:pt>
                <c:pt idx="993">
                  <c:v>1726</c:v>
                </c:pt>
                <c:pt idx="994">
                  <c:v>1703</c:v>
                </c:pt>
                <c:pt idx="995">
                  <c:v>1686</c:v>
                </c:pt>
                <c:pt idx="996">
                  <c:v>1709</c:v>
                </c:pt>
                <c:pt idx="997">
                  <c:v>1727</c:v>
                </c:pt>
                <c:pt idx="998">
                  <c:v>1730</c:v>
                </c:pt>
                <c:pt idx="999">
                  <c:v>1738</c:v>
                </c:pt>
                <c:pt idx="1000">
                  <c:v>1690</c:v>
                </c:pt>
                <c:pt idx="1001">
                  <c:v>1728</c:v>
                </c:pt>
                <c:pt idx="1002">
                  <c:v>1760</c:v>
                </c:pt>
                <c:pt idx="1003">
                  <c:v>1741</c:v>
                </c:pt>
                <c:pt idx="1004">
                  <c:v>1753</c:v>
                </c:pt>
                <c:pt idx="1005">
                  <c:v>1742</c:v>
                </c:pt>
                <c:pt idx="1006">
                  <c:v>1713</c:v>
                </c:pt>
                <c:pt idx="1007">
                  <c:v>1724</c:v>
                </c:pt>
                <c:pt idx="1008">
                  <c:v>1699</c:v>
                </c:pt>
                <c:pt idx="1009">
                  <c:v>1703</c:v>
                </c:pt>
                <c:pt idx="1010">
                  <c:v>1726</c:v>
                </c:pt>
                <c:pt idx="1011">
                  <c:v>1713</c:v>
                </c:pt>
                <c:pt idx="1012">
                  <c:v>1693</c:v>
                </c:pt>
                <c:pt idx="1013">
                  <c:v>1688</c:v>
                </c:pt>
                <c:pt idx="1014">
                  <c:v>1705</c:v>
                </c:pt>
                <c:pt idx="1015">
                  <c:v>1694</c:v>
                </c:pt>
                <c:pt idx="1016">
                  <c:v>1677</c:v>
                </c:pt>
                <c:pt idx="1017">
                  <c:v>1672</c:v>
                </c:pt>
                <c:pt idx="1018">
                  <c:v>1686</c:v>
                </c:pt>
                <c:pt idx="1019">
                  <c:v>1712</c:v>
                </c:pt>
                <c:pt idx="1020">
                  <c:v>1719</c:v>
                </c:pt>
                <c:pt idx="1021">
                  <c:v>1723</c:v>
                </c:pt>
                <c:pt idx="1022">
                  <c:v>1714</c:v>
                </c:pt>
                <c:pt idx="1023">
                  <c:v>1727</c:v>
                </c:pt>
                <c:pt idx="1024">
                  <c:v>1687</c:v>
                </c:pt>
                <c:pt idx="1025">
                  <c:v>1737</c:v>
                </c:pt>
                <c:pt idx="1026">
                  <c:v>1713</c:v>
                </c:pt>
                <c:pt idx="1027">
                  <c:v>1682</c:v>
                </c:pt>
                <c:pt idx="1028">
                  <c:v>1687</c:v>
                </c:pt>
                <c:pt idx="1029">
                  <c:v>1679</c:v>
                </c:pt>
                <c:pt idx="1030">
                  <c:v>1651</c:v>
                </c:pt>
                <c:pt idx="1031">
                  <c:v>1669</c:v>
                </c:pt>
                <c:pt idx="1032">
                  <c:v>1707</c:v>
                </c:pt>
                <c:pt idx="1033">
                  <c:v>1695</c:v>
                </c:pt>
                <c:pt idx="1034">
                  <c:v>1668</c:v>
                </c:pt>
                <c:pt idx="1035">
                  <c:v>1691</c:v>
                </c:pt>
                <c:pt idx="1036">
                  <c:v>1706</c:v>
                </c:pt>
                <c:pt idx="1037">
                  <c:v>1688</c:v>
                </c:pt>
                <c:pt idx="1038">
                  <c:v>1681</c:v>
                </c:pt>
                <c:pt idx="1039">
                  <c:v>1712</c:v>
                </c:pt>
                <c:pt idx="1040">
                  <c:v>1666</c:v>
                </c:pt>
                <c:pt idx="1041">
                  <c:v>1696</c:v>
                </c:pt>
                <c:pt idx="1042">
                  <c:v>1671</c:v>
                </c:pt>
                <c:pt idx="1043">
                  <c:v>1669</c:v>
                </c:pt>
                <c:pt idx="1044">
                  <c:v>1704</c:v>
                </c:pt>
                <c:pt idx="1045">
                  <c:v>1673</c:v>
                </c:pt>
                <c:pt idx="1046">
                  <c:v>1703</c:v>
                </c:pt>
                <c:pt idx="1047">
                  <c:v>1703</c:v>
                </c:pt>
                <c:pt idx="1048">
                  <c:v>1684</c:v>
                </c:pt>
                <c:pt idx="1049">
                  <c:v>1663</c:v>
                </c:pt>
                <c:pt idx="1050">
                  <c:v>1672</c:v>
                </c:pt>
                <c:pt idx="1051">
                  <c:v>1679</c:v>
                </c:pt>
                <c:pt idx="1052">
                  <c:v>1702</c:v>
                </c:pt>
                <c:pt idx="1053">
                  <c:v>1690</c:v>
                </c:pt>
                <c:pt idx="1054">
                  <c:v>1684</c:v>
                </c:pt>
                <c:pt idx="1055">
                  <c:v>1657</c:v>
                </c:pt>
                <c:pt idx="1056">
                  <c:v>1656</c:v>
                </c:pt>
                <c:pt idx="1057">
                  <c:v>1637</c:v>
                </c:pt>
                <c:pt idx="1058">
                  <c:v>1673</c:v>
                </c:pt>
                <c:pt idx="1059">
                  <c:v>1662</c:v>
                </c:pt>
                <c:pt idx="1060">
                  <c:v>1689</c:v>
                </c:pt>
                <c:pt idx="1061">
                  <c:v>1649</c:v>
                </c:pt>
                <c:pt idx="1062">
                  <c:v>1673</c:v>
                </c:pt>
                <c:pt idx="1063">
                  <c:v>1664</c:v>
                </c:pt>
                <c:pt idx="1064">
                  <c:v>1675</c:v>
                </c:pt>
                <c:pt idx="1065">
                  <c:v>1650</c:v>
                </c:pt>
                <c:pt idx="1066">
                  <c:v>1669</c:v>
                </c:pt>
                <c:pt idx="1067">
                  <c:v>1690</c:v>
                </c:pt>
                <c:pt idx="1068">
                  <c:v>1706</c:v>
                </c:pt>
                <c:pt idx="1069">
                  <c:v>1697</c:v>
                </c:pt>
                <c:pt idx="1070">
                  <c:v>1712</c:v>
                </c:pt>
                <c:pt idx="1071">
                  <c:v>1704</c:v>
                </c:pt>
                <c:pt idx="1072">
                  <c:v>1669</c:v>
                </c:pt>
                <c:pt idx="1073">
                  <c:v>1651</c:v>
                </c:pt>
                <c:pt idx="1074">
                  <c:v>1692</c:v>
                </c:pt>
                <c:pt idx="1075">
                  <c:v>1690</c:v>
                </c:pt>
                <c:pt idx="1076">
                  <c:v>1686</c:v>
                </c:pt>
                <c:pt idx="1077">
                  <c:v>1688</c:v>
                </c:pt>
                <c:pt idx="1078">
                  <c:v>1696</c:v>
                </c:pt>
                <c:pt idx="1079">
                  <c:v>1683</c:v>
                </c:pt>
                <c:pt idx="1080">
                  <c:v>1646</c:v>
                </c:pt>
                <c:pt idx="1081">
                  <c:v>1709</c:v>
                </c:pt>
                <c:pt idx="1082">
                  <c:v>1675</c:v>
                </c:pt>
                <c:pt idx="1083">
                  <c:v>1677</c:v>
                </c:pt>
                <c:pt idx="1084">
                  <c:v>1673</c:v>
                </c:pt>
                <c:pt idx="1085">
                  <c:v>1662</c:v>
                </c:pt>
                <c:pt idx="1086">
                  <c:v>1705</c:v>
                </c:pt>
                <c:pt idx="1087">
                  <c:v>1678</c:v>
                </c:pt>
                <c:pt idx="1088">
                  <c:v>1685</c:v>
                </c:pt>
                <c:pt idx="1089">
                  <c:v>1691</c:v>
                </c:pt>
                <c:pt idx="1090">
                  <c:v>1699</c:v>
                </c:pt>
                <c:pt idx="1091">
                  <c:v>1664</c:v>
                </c:pt>
                <c:pt idx="1092">
                  <c:v>1682</c:v>
                </c:pt>
                <c:pt idx="1093">
                  <c:v>1704</c:v>
                </c:pt>
                <c:pt idx="1094">
                  <c:v>1719</c:v>
                </c:pt>
                <c:pt idx="1095">
                  <c:v>1702</c:v>
                </c:pt>
                <c:pt idx="1096">
                  <c:v>1689</c:v>
                </c:pt>
                <c:pt idx="1097">
                  <c:v>1687</c:v>
                </c:pt>
                <c:pt idx="1098">
                  <c:v>1693</c:v>
                </c:pt>
                <c:pt idx="1099">
                  <c:v>1698</c:v>
                </c:pt>
                <c:pt idx="1100">
                  <c:v>1703</c:v>
                </c:pt>
                <c:pt idx="1101">
                  <c:v>1691</c:v>
                </c:pt>
                <c:pt idx="1102">
                  <c:v>1727</c:v>
                </c:pt>
                <c:pt idx="1103">
                  <c:v>1697</c:v>
                </c:pt>
                <c:pt idx="1104">
                  <c:v>1649</c:v>
                </c:pt>
                <c:pt idx="1105">
                  <c:v>1650</c:v>
                </c:pt>
                <c:pt idx="1106">
                  <c:v>1633</c:v>
                </c:pt>
                <c:pt idx="1107">
                  <c:v>1657</c:v>
                </c:pt>
                <c:pt idx="1108">
                  <c:v>1637</c:v>
                </c:pt>
                <c:pt idx="1109">
                  <c:v>1682</c:v>
                </c:pt>
                <c:pt idx="1110">
                  <c:v>1684</c:v>
                </c:pt>
                <c:pt idx="1111">
                  <c:v>1684</c:v>
                </c:pt>
                <c:pt idx="1112">
                  <c:v>1676</c:v>
                </c:pt>
                <c:pt idx="1113">
                  <c:v>1699</c:v>
                </c:pt>
                <c:pt idx="1114">
                  <c:v>1679</c:v>
                </c:pt>
                <c:pt idx="1115">
                  <c:v>1696</c:v>
                </c:pt>
                <c:pt idx="1116">
                  <c:v>1677</c:v>
                </c:pt>
                <c:pt idx="1117">
                  <c:v>1693</c:v>
                </c:pt>
                <c:pt idx="1118">
                  <c:v>1684</c:v>
                </c:pt>
                <c:pt idx="1119">
                  <c:v>1682</c:v>
                </c:pt>
                <c:pt idx="1120">
                  <c:v>1712</c:v>
                </c:pt>
                <c:pt idx="1121">
                  <c:v>1725</c:v>
                </c:pt>
                <c:pt idx="1122">
                  <c:v>1709</c:v>
                </c:pt>
                <c:pt idx="1123">
                  <c:v>1739</c:v>
                </c:pt>
                <c:pt idx="1124">
                  <c:v>1763</c:v>
                </c:pt>
                <c:pt idx="1125">
                  <c:v>1784</c:v>
                </c:pt>
                <c:pt idx="1126">
                  <c:v>1731</c:v>
                </c:pt>
                <c:pt idx="1127">
                  <c:v>1752</c:v>
                </c:pt>
                <c:pt idx="1128">
                  <c:v>1735</c:v>
                </c:pt>
                <c:pt idx="1129">
                  <c:v>1746</c:v>
                </c:pt>
                <c:pt idx="1130">
                  <c:v>1766</c:v>
                </c:pt>
                <c:pt idx="1131">
                  <c:v>1717</c:v>
                </c:pt>
                <c:pt idx="1132">
                  <c:v>1738</c:v>
                </c:pt>
                <c:pt idx="1133">
                  <c:v>1733</c:v>
                </c:pt>
                <c:pt idx="1134">
                  <c:v>1740</c:v>
                </c:pt>
                <c:pt idx="1135">
                  <c:v>1712</c:v>
                </c:pt>
                <c:pt idx="1136">
                  <c:v>1677</c:v>
                </c:pt>
                <c:pt idx="1137">
                  <c:v>1672</c:v>
                </c:pt>
                <c:pt idx="1138">
                  <c:v>1700</c:v>
                </c:pt>
                <c:pt idx="1139">
                  <c:v>1718</c:v>
                </c:pt>
                <c:pt idx="1140">
                  <c:v>1697</c:v>
                </c:pt>
                <c:pt idx="1141">
                  <c:v>1707</c:v>
                </c:pt>
                <c:pt idx="1142">
                  <c:v>1710</c:v>
                </c:pt>
                <c:pt idx="1143">
                  <c:v>1683</c:v>
                </c:pt>
                <c:pt idx="1144">
                  <c:v>1652</c:v>
                </c:pt>
                <c:pt idx="1145">
                  <c:v>1705</c:v>
                </c:pt>
                <c:pt idx="1146">
                  <c:v>1644</c:v>
                </c:pt>
                <c:pt idx="1147">
                  <c:v>1681</c:v>
                </c:pt>
                <c:pt idx="1148">
                  <c:v>1670</c:v>
                </c:pt>
                <c:pt idx="1149">
                  <c:v>1688</c:v>
                </c:pt>
                <c:pt idx="1150">
                  <c:v>1660</c:v>
                </c:pt>
                <c:pt idx="1151">
                  <c:v>1723</c:v>
                </c:pt>
                <c:pt idx="1152">
                  <c:v>1716</c:v>
                </c:pt>
                <c:pt idx="1153">
                  <c:v>1720</c:v>
                </c:pt>
                <c:pt idx="1154">
                  <c:v>1735</c:v>
                </c:pt>
                <c:pt idx="1155">
                  <c:v>1688</c:v>
                </c:pt>
                <c:pt idx="1156">
                  <c:v>1719</c:v>
                </c:pt>
                <c:pt idx="1157">
                  <c:v>1749</c:v>
                </c:pt>
                <c:pt idx="1158">
                  <c:v>1709</c:v>
                </c:pt>
                <c:pt idx="1159">
                  <c:v>1696</c:v>
                </c:pt>
                <c:pt idx="1160">
                  <c:v>1705</c:v>
                </c:pt>
                <c:pt idx="1161">
                  <c:v>1697</c:v>
                </c:pt>
                <c:pt idx="1162">
                  <c:v>1713</c:v>
                </c:pt>
                <c:pt idx="1163">
                  <c:v>1734</c:v>
                </c:pt>
                <c:pt idx="1164">
                  <c:v>1744</c:v>
                </c:pt>
                <c:pt idx="1165">
                  <c:v>1698</c:v>
                </c:pt>
                <c:pt idx="1166">
                  <c:v>1721</c:v>
                </c:pt>
                <c:pt idx="1167">
                  <c:v>1730</c:v>
                </c:pt>
                <c:pt idx="1168">
                  <c:v>1701</c:v>
                </c:pt>
                <c:pt idx="1169">
                  <c:v>1716</c:v>
                </c:pt>
                <c:pt idx="1170">
                  <c:v>1698</c:v>
                </c:pt>
                <c:pt idx="1171">
                  <c:v>1700</c:v>
                </c:pt>
                <c:pt idx="1172">
                  <c:v>1674</c:v>
                </c:pt>
                <c:pt idx="1173">
                  <c:v>1700</c:v>
                </c:pt>
                <c:pt idx="1174">
                  <c:v>1665</c:v>
                </c:pt>
                <c:pt idx="1175">
                  <c:v>1689</c:v>
                </c:pt>
                <c:pt idx="1176">
                  <c:v>1681</c:v>
                </c:pt>
                <c:pt idx="1177">
                  <c:v>1694</c:v>
                </c:pt>
                <c:pt idx="1178">
                  <c:v>1674</c:v>
                </c:pt>
                <c:pt idx="1179">
                  <c:v>1711</c:v>
                </c:pt>
                <c:pt idx="1180">
                  <c:v>1694</c:v>
                </c:pt>
                <c:pt idx="1181">
                  <c:v>1707</c:v>
                </c:pt>
                <c:pt idx="1182">
                  <c:v>1716</c:v>
                </c:pt>
                <c:pt idx="1183">
                  <c:v>1694</c:v>
                </c:pt>
                <c:pt idx="1184">
                  <c:v>1719</c:v>
                </c:pt>
                <c:pt idx="1185">
                  <c:v>1691</c:v>
                </c:pt>
                <c:pt idx="1186">
                  <c:v>1679</c:v>
                </c:pt>
                <c:pt idx="1187">
                  <c:v>1665</c:v>
                </c:pt>
                <c:pt idx="1188">
                  <c:v>1688</c:v>
                </c:pt>
                <c:pt idx="1189">
                  <c:v>1674</c:v>
                </c:pt>
                <c:pt idx="1190">
                  <c:v>1669</c:v>
                </c:pt>
                <c:pt idx="1191">
                  <c:v>1658</c:v>
                </c:pt>
                <c:pt idx="1192">
                  <c:v>1647</c:v>
                </c:pt>
                <c:pt idx="1193">
                  <c:v>1684</c:v>
                </c:pt>
                <c:pt idx="1194">
                  <c:v>1634</c:v>
                </c:pt>
                <c:pt idx="1195">
                  <c:v>1662</c:v>
                </c:pt>
                <c:pt idx="1196">
                  <c:v>1678</c:v>
                </c:pt>
                <c:pt idx="1197">
                  <c:v>1628</c:v>
                </c:pt>
                <c:pt idx="1198">
                  <c:v>1661</c:v>
                </c:pt>
                <c:pt idx="1199">
                  <c:v>1659</c:v>
                </c:pt>
                <c:pt idx="1200">
                  <c:v>1668</c:v>
                </c:pt>
                <c:pt idx="1201">
                  <c:v>1710</c:v>
                </c:pt>
                <c:pt idx="1202">
                  <c:v>1698</c:v>
                </c:pt>
                <c:pt idx="1203">
                  <c:v>1681</c:v>
                </c:pt>
                <c:pt idx="1204">
                  <c:v>1681</c:v>
                </c:pt>
                <c:pt idx="1205">
                  <c:v>1658</c:v>
                </c:pt>
                <c:pt idx="1206">
                  <c:v>1673</c:v>
                </c:pt>
                <c:pt idx="1207">
                  <c:v>1694</c:v>
                </c:pt>
                <c:pt idx="1208">
                  <c:v>1649</c:v>
                </c:pt>
                <c:pt idx="1209">
                  <c:v>1681</c:v>
                </c:pt>
                <c:pt idx="1210">
                  <c:v>1645</c:v>
                </c:pt>
                <c:pt idx="1211">
                  <c:v>1682</c:v>
                </c:pt>
                <c:pt idx="1212">
                  <c:v>1665</c:v>
                </c:pt>
                <c:pt idx="1213">
                  <c:v>1691</c:v>
                </c:pt>
                <c:pt idx="1214">
                  <c:v>1665</c:v>
                </c:pt>
                <c:pt idx="1215">
                  <c:v>1677</c:v>
                </c:pt>
                <c:pt idx="1216">
                  <c:v>1672</c:v>
                </c:pt>
                <c:pt idx="1217">
                  <c:v>1658</c:v>
                </c:pt>
                <c:pt idx="1218">
                  <c:v>1674</c:v>
                </c:pt>
                <c:pt idx="1219">
                  <c:v>1676</c:v>
                </c:pt>
                <c:pt idx="1220">
                  <c:v>1696</c:v>
                </c:pt>
                <c:pt idx="1221">
                  <c:v>1674</c:v>
                </c:pt>
                <c:pt idx="1222">
                  <c:v>1681</c:v>
                </c:pt>
                <c:pt idx="1223">
                  <c:v>1681</c:v>
                </c:pt>
                <c:pt idx="1224">
                  <c:v>1705</c:v>
                </c:pt>
                <c:pt idx="1225">
                  <c:v>1714</c:v>
                </c:pt>
                <c:pt idx="1226">
                  <c:v>1694</c:v>
                </c:pt>
                <c:pt idx="1227">
                  <c:v>1726</c:v>
                </c:pt>
                <c:pt idx="1228">
                  <c:v>1733</c:v>
                </c:pt>
                <c:pt idx="1229">
                  <c:v>1753</c:v>
                </c:pt>
                <c:pt idx="1230">
                  <c:v>1712</c:v>
                </c:pt>
                <c:pt idx="1231">
                  <c:v>1699</c:v>
                </c:pt>
                <c:pt idx="1232">
                  <c:v>1753</c:v>
                </c:pt>
                <c:pt idx="1233">
                  <c:v>1760</c:v>
                </c:pt>
                <c:pt idx="1234">
                  <c:v>1751</c:v>
                </c:pt>
                <c:pt idx="1235">
                  <c:v>1762</c:v>
                </c:pt>
                <c:pt idx="1236">
                  <c:v>1751</c:v>
                </c:pt>
                <c:pt idx="1237">
                  <c:v>1778</c:v>
                </c:pt>
                <c:pt idx="1238">
                  <c:v>1749</c:v>
                </c:pt>
                <c:pt idx="1239">
                  <c:v>1755</c:v>
                </c:pt>
                <c:pt idx="1240">
                  <c:v>1762</c:v>
                </c:pt>
                <c:pt idx="1241">
                  <c:v>1778</c:v>
                </c:pt>
                <c:pt idx="1242">
                  <c:v>1757</c:v>
                </c:pt>
                <c:pt idx="1243">
                  <c:v>1735</c:v>
                </c:pt>
                <c:pt idx="1244">
                  <c:v>1728</c:v>
                </c:pt>
                <c:pt idx="1245">
                  <c:v>1706</c:v>
                </c:pt>
                <c:pt idx="1246">
                  <c:v>1719</c:v>
                </c:pt>
                <c:pt idx="1247">
                  <c:v>1666</c:v>
                </c:pt>
                <c:pt idx="1248">
                  <c:v>1693</c:v>
                </c:pt>
                <c:pt idx="1249">
                  <c:v>1715</c:v>
                </c:pt>
                <c:pt idx="1250">
                  <c:v>1670</c:v>
                </c:pt>
                <c:pt idx="1251">
                  <c:v>1705</c:v>
                </c:pt>
                <c:pt idx="1252">
                  <c:v>1750</c:v>
                </c:pt>
                <c:pt idx="1253">
                  <c:v>1711</c:v>
                </c:pt>
                <c:pt idx="1254">
                  <c:v>1703</c:v>
                </c:pt>
                <c:pt idx="1255">
                  <c:v>1703</c:v>
                </c:pt>
                <c:pt idx="1256">
                  <c:v>1700</c:v>
                </c:pt>
                <c:pt idx="1257">
                  <c:v>1679</c:v>
                </c:pt>
                <c:pt idx="1258">
                  <c:v>1694</c:v>
                </c:pt>
                <c:pt idx="1259">
                  <c:v>1707</c:v>
                </c:pt>
                <c:pt idx="1260">
                  <c:v>1667</c:v>
                </c:pt>
                <c:pt idx="1261">
                  <c:v>1674</c:v>
                </c:pt>
                <c:pt idx="1262">
                  <c:v>1721</c:v>
                </c:pt>
                <c:pt idx="1263">
                  <c:v>1683</c:v>
                </c:pt>
                <c:pt idx="1264">
                  <c:v>1696</c:v>
                </c:pt>
                <c:pt idx="1265">
                  <c:v>1709</c:v>
                </c:pt>
                <c:pt idx="1266">
                  <c:v>1716</c:v>
                </c:pt>
                <c:pt idx="1267">
                  <c:v>1716</c:v>
                </c:pt>
                <c:pt idx="1268">
                  <c:v>1686</c:v>
                </c:pt>
                <c:pt idx="1269">
                  <c:v>1698</c:v>
                </c:pt>
                <c:pt idx="1270">
                  <c:v>1707</c:v>
                </c:pt>
                <c:pt idx="1271">
                  <c:v>1698</c:v>
                </c:pt>
                <c:pt idx="1272">
                  <c:v>1676</c:v>
                </c:pt>
                <c:pt idx="1273">
                  <c:v>1664</c:v>
                </c:pt>
                <c:pt idx="1274">
                  <c:v>1676</c:v>
                </c:pt>
                <c:pt idx="1275">
                  <c:v>1682</c:v>
                </c:pt>
                <c:pt idx="1276">
                  <c:v>1696</c:v>
                </c:pt>
                <c:pt idx="1277">
                  <c:v>1692</c:v>
                </c:pt>
                <c:pt idx="1278">
                  <c:v>1672</c:v>
                </c:pt>
                <c:pt idx="1279">
                  <c:v>1697</c:v>
                </c:pt>
                <c:pt idx="1280">
                  <c:v>1692</c:v>
                </c:pt>
                <c:pt idx="1281">
                  <c:v>1718</c:v>
                </c:pt>
                <c:pt idx="1282">
                  <c:v>1732</c:v>
                </c:pt>
                <c:pt idx="1283">
                  <c:v>1730</c:v>
                </c:pt>
                <c:pt idx="1284">
                  <c:v>1702</c:v>
                </c:pt>
                <c:pt idx="1285">
                  <c:v>1720</c:v>
                </c:pt>
                <c:pt idx="1286">
                  <c:v>1693</c:v>
                </c:pt>
                <c:pt idx="1287">
                  <c:v>1682</c:v>
                </c:pt>
                <c:pt idx="1288">
                  <c:v>1670</c:v>
                </c:pt>
                <c:pt idx="1289">
                  <c:v>1716</c:v>
                </c:pt>
                <c:pt idx="1290">
                  <c:v>1660</c:v>
                </c:pt>
                <c:pt idx="1291">
                  <c:v>1651</c:v>
                </c:pt>
                <c:pt idx="1292">
                  <c:v>1660</c:v>
                </c:pt>
                <c:pt idx="1293">
                  <c:v>1673</c:v>
                </c:pt>
                <c:pt idx="1294">
                  <c:v>1645</c:v>
                </c:pt>
                <c:pt idx="1295">
                  <c:v>1673</c:v>
                </c:pt>
                <c:pt idx="1296">
                  <c:v>1696</c:v>
                </c:pt>
                <c:pt idx="1297">
                  <c:v>1690</c:v>
                </c:pt>
                <c:pt idx="1298">
                  <c:v>1711</c:v>
                </c:pt>
                <c:pt idx="1299">
                  <c:v>1722</c:v>
                </c:pt>
                <c:pt idx="1300">
                  <c:v>1700</c:v>
                </c:pt>
                <c:pt idx="1301">
                  <c:v>1737</c:v>
                </c:pt>
                <c:pt idx="1302">
                  <c:v>1715</c:v>
                </c:pt>
                <c:pt idx="1303">
                  <c:v>1720</c:v>
                </c:pt>
                <c:pt idx="1304">
                  <c:v>1722</c:v>
                </c:pt>
                <c:pt idx="1305">
                  <c:v>1666</c:v>
                </c:pt>
                <c:pt idx="1306">
                  <c:v>1680</c:v>
                </c:pt>
                <c:pt idx="1307">
                  <c:v>1710</c:v>
                </c:pt>
                <c:pt idx="1308">
                  <c:v>1724</c:v>
                </c:pt>
                <c:pt idx="1309">
                  <c:v>1713</c:v>
                </c:pt>
                <c:pt idx="1310">
                  <c:v>1707</c:v>
                </c:pt>
                <c:pt idx="1311">
                  <c:v>1698</c:v>
                </c:pt>
                <c:pt idx="1312">
                  <c:v>1700</c:v>
                </c:pt>
                <c:pt idx="1313">
                  <c:v>1680</c:v>
                </c:pt>
                <c:pt idx="1314">
                  <c:v>1679</c:v>
                </c:pt>
                <c:pt idx="1315">
                  <c:v>1676</c:v>
                </c:pt>
                <c:pt idx="1316">
                  <c:v>1665</c:v>
                </c:pt>
                <c:pt idx="1317">
                  <c:v>1707</c:v>
                </c:pt>
                <c:pt idx="1318">
                  <c:v>1663</c:v>
                </c:pt>
                <c:pt idx="1319">
                  <c:v>1680</c:v>
                </c:pt>
                <c:pt idx="1320">
                  <c:v>1674</c:v>
                </c:pt>
                <c:pt idx="1321">
                  <c:v>1684</c:v>
                </c:pt>
                <c:pt idx="1322">
                  <c:v>1687</c:v>
                </c:pt>
                <c:pt idx="1323">
                  <c:v>1695</c:v>
                </c:pt>
                <c:pt idx="1324">
                  <c:v>1694</c:v>
                </c:pt>
                <c:pt idx="1325">
                  <c:v>1708</c:v>
                </c:pt>
                <c:pt idx="1326">
                  <c:v>1710</c:v>
                </c:pt>
                <c:pt idx="1327">
                  <c:v>1698</c:v>
                </c:pt>
                <c:pt idx="1328">
                  <c:v>1718</c:v>
                </c:pt>
                <c:pt idx="1329">
                  <c:v>1671</c:v>
                </c:pt>
                <c:pt idx="1330">
                  <c:v>1662</c:v>
                </c:pt>
                <c:pt idx="1331">
                  <c:v>1657</c:v>
                </c:pt>
                <c:pt idx="1332">
                  <c:v>1672</c:v>
                </c:pt>
                <c:pt idx="1333">
                  <c:v>1687</c:v>
                </c:pt>
                <c:pt idx="1334">
                  <c:v>1696</c:v>
                </c:pt>
                <c:pt idx="1335">
                  <c:v>1715</c:v>
                </c:pt>
                <c:pt idx="1336">
                  <c:v>1734</c:v>
                </c:pt>
                <c:pt idx="1337">
                  <c:v>1729</c:v>
                </c:pt>
                <c:pt idx="1338">
                  <c:v>1712</c:v>
                </c:pt>
                <c:pt idx="1339">
                  <c:v>1717</c:v>
                </c:pt>
                <c:pt idx="1340">
                  <c:v>1742</c:v>
                </c:pt>
                <c:pt idx="1341">
                  <c:v>1700</c:v>
                </c:pt>
                <c:pt idx="1342">
                  <c:v>1695</c:v>
                </c:pt>
                <c:pt idx="1343">
                  <c:v>1669</c:v>
                </c:pt>
                <c:pt idx="1344">
                  <c:v>1707</c:v>
                </c:pt>
                <c:pt idx="1345">
                  <c:v>1708</c:v>
                </c:pt>
                <c:pt idx="1346">
                  <c:v>1684</c:v>
                </c:pt>
                <c:pt idx="1347">
                  <c:v>1725</c:v>
                </c:pt>
                <c:pt idx="1348">
                  <c:v>1685</c:v>
                </c:pt>
                <c:pt idx="1349">
                  <c:v>1656</c:v>
                </c:pt>
                <c:pt idx="1350">
                  <c:v>1649</c:v>
                </c:pt>
                <c:pt idx="1351">
                  <c:v>1669</c:v>
                </c:pt>
                <c:pt idx="1352">
                  <c:v>1689</c:v>
                </c:pt>
                <c:pt idx="1353">
                  <c:v>1674</c:v>
                </c:pt>
                <c:pt idx="1354">
                  <c:v>1644</c:v>
                </c:pt>
                <c:pt idx="1355">
                  <c:v>1655</c:v>
                </c:pt>
                <c:pt idx="1356">
                  <c:v>1675</c:v>
                </c:pt>
                <c:pt idx="1357">
                  <c:v>1666</c:v>
                </c:pt>
                <c:pt idx="1358">
                  <c:v>1637</c:v>
                </c:pt>
                <c:pt idx="1359">
                  <c:v>1683</c:v>
                </c:pt>
                <c:pt idx="1360">
                  <c:v>1662</c:v>
                </c:pt>
                <c:pt idx="1361">
                  <c:v>1648</c:v>
                </c:pt>
                <c:pt idx="1362">
                  <c:v>1658</c:v>
                </c:pt>
                <c:pt idx="1363">
                  <c:v>1669</c:v>
                </c:pt>
                <c:pt idx="1364">
                  <c:v>1661</c:v>
                </c:pt>
                <c:pt idx="1365">
                  <c:v>1679</c:v>
                </c:pt>
                <c:pt idx="1366">
                  <c:v>1680</c:v>
                </c:pt>
                <c:pt idx="1367">
                  <c:v>1687</c:v>
                </c:pt>
                <c:pt idx="1368">
                  <c:v>1607</c:v>
                </c:pt>
                <c:pt idx="1369">
                  <c:v>1667</c:v>
                </c:pt>
                <c:pt idx="1370">
                  <c:v>1682</c:v>
                </c:pt>
                <c:pt idx="1371">
                  <c:v>1667</c:v>
                </c:pt>
                <c:pt idx="1372">
                  <c:v>1660</c:v>
                </c:pt>
                <c:pt idx="1373">
                  <c:v>1692</c:v>
                </c:pt>
                <c:pt idx="1374">
                  <c:v>1669</c:v>
                </c:pt>
                <c:pt idx="1375">
                  <c:v>1698</c:v>
                </c:pt>
                <c:pt idx="1376">
                  <c:v>1716</c:v>
                </c:pt>
                <c:pt idx="1377">
                  <c:v>1669</c:v>
                </c:pt>
                <c:pt idx="1378">
                  <c:v>1667</c:v>
                </c:pt>
                <c:pt idx="1379">
                  <c:v>1669</c:v>
                </c:pt>
                <c:pt idx="1380">
                  <c:v>1654</c:v>
                </c:pt>
                <c:pt idx="1381">
                  <c:v>1660</c:v>
                </c:pt>
                <c:pt idx="1382">
                  <c:v>1647</c:v>
                </c:pt>
                <c:pt idx="1383">
                  <c:v>1633</c:v>
                </c:pt>
                <c:pt idx="1384">
                  <c:v>1639</c:v>
                </c:pt>
                <c:pt idx="1385">
                  <c:v>1625</c:v>
                </c:pt>
                <c:pt idx="1386">
                  <c:v>1639</c:v>
                </c:pt>
                <c:pt idx="1387">
                  <c:v>1630</c:v>
                </c:pt>
                <c:pt idx="1388">
                  <c:v>1638</c:v>
                </c:pt>
                <c:pt idx="1389">
                  <c:v>1643</c:v>
                </c:pt>
                <c:pt idx="1390">
                  <c:v>1633</c:v>
                </c:pt>
                <c:pt idx="1391">
                  <c:v>1647</c:v>
                </c:pt>
                <c:pt idx="1392">
                  <c:v>1680</c:v>
                </c:pt>
                <c:pt idx="1393">
                  <c:v>1645</c:v>
                </c:pt>
                <c:pt idx="1394">
                  <c:v>1639</c:v>
                </c:pt>
                <c:pt idx="1395">
                  <c:v>1640</c:v>
                </c:pt>
                <c:pt idx="1396">
                  <c:v>1657</c:v>
                </c:pt>
                <c:pt idx="1397">
                  <c:v>1650</c:v>
                </c:pt>
                <c:pt idx="1398">
                  <c:v>1607</c:v>
                </c:pt>
                <c:pt idx="1399">
                  <c:v>1627</c:v>
                </c:pt>
                <c:pt idx="1400">
                  <c:v>1627</c:v>
                </c:pt>
                <c:pt idx="1401">
                  <c:v>1620</c:v>
                </c:pt>
                <c:pt idx="1402">
                  <c:v>1676</c:v>
                </c:pt>
                <c:pt idx="1403">
                  <c:v>1680</c:v>
                </c:pt>
                <c:pt idx="1404">
                  <c:v>1690</c:v>
                </c:pt>
                <c:pt idx="1405">
                  <c:v>1644</c:v>
                </c:pt>
                <c:pt idx="1406">
                  <c:v>1639</c:v>
                </c:pt>
                <c:pt idx="1407">
                  <c:v>1657</c:v>
                </c:pt>
                <c:pt idx="1408">
                  <c:v>1663</c:v>
                </c:pt>
                <c:pt idx="1409">
                  <c:v>1637</c:v>
                </c:pt>
                <c:pt idx="1410">
                  <c:v>1669</c:v>
                </c:pt>
                <c:pt idx="1411">
                  <c:v>1659</c:v>
                </c:pt>
                <c:pt idx="1412">
                  <c:v>1677</c:v>
                </c:pt>
                <c:pt idx="1413">
                  <c:v>1687</c:v>
                </c:pt>
                <c:pt idx="1414">
                  <c:v>1710</c:v>
                </c:pt>
                <c:pt idx="1415">
                  <c:v>1704</c:v>
                </c:pt>
                <c:pt idx="1416">
                  <c:v>1717</c:v>
                </c:pt>
                <c:pt idx="1417">
                  <c:v>1703</c:v>
                </c:pt>
                <c:pt idx="1418">
                  <c:v>1698</c:v>
                </c:pt>
                <c:pt idx="1419">
                  <c:v>1705</c:v>
                </c:pt>
                <c:pt idx="1420">
                  <c:v>1718</c:v>
                </c:pt>
                <c:pt idx="1421">
                  <c:v>1663</c:v>
                </c:pt>
                <c:pt idx="1422">
                  <c:v>1669</c:v>
                </c:pt>
                <c:pt idx="1423">
                  <c:v>1700</c:v>
                </c:pt>
                <c:pt idx="1424">
                  <c:v>1678</c:v>
                </c:pt>
                <c:pt idx="1425">
                  <c:v>1670</c:v>
                </c:pt>
                <c:pt idx="1426">
                  <c:v>1687</c:v>
                </c:pt>
                <c:pt idx="1427">
                  <c:v>1675</c:v>
                </c:pt>
                <c:pt idx="1428">
                  <c:v>1664</c:v>
                </c:pt>
                <c:pt idx="1429">
                  <c:v>1647</c:v>
                </c:pt>
                <c:pt idx="1430">
                  <c:v>1653</c:v>
                </c:pt>
                <c:pt idx="1431">
                  <c:v>1621</c:v>
                </c:pt>
                <c:pt idx="1432">
                  <c:v>1627</c:v>
                </c:pt>
                <c:pt idx="1433">
                  <c:v>1640</c:v>
                </c:pt>
                <c:pt idx="1434">
                  <c:v>1648</c:v>
                </c:pt>
                <c:pt idx="1435">
                  <c:v>1687</c:v>
                </c:pt>
                <c:pt idx="1436">
                  <c:v>1688</c:v>
                </c:pt>
                <c:pt idx="1437">
                  <c:v>1655</c:v>
                </c:pt>
                <c:pt idx="1438">
                  <c:v>1680</c:v>
                </c:pt>
                <c:pt idx="1439">
                  <c:v>1655</c:v>
                </c:pt>
                <c:pt idx="1440">
                  <c:v>1693</c:v>
                </c:pt>
                <c:pt idx="1441">
                  <c:v>1698</c:v>
                </c:pt>
                <c:pt idx="1442">
                  <c:v>1680</c:v>
                </c:pt>
                <c:pt idx="1443">
                  <c:v>1673</c:v>
                </c:pt>
                <c:pt idx="1444">
                  <c:v>1675</c:v>
                </c:pt>
                <c:pt idx="1445">
                  <c:v>1708</c:v>
                </c:pt>
                <c:pt idx="1446">
                  <c:v>1670</c:v>
                </c:pt>
                <c:pt idx="1447">
                  <c:v>1644</c:v>
                </c:pt>
                <c:pt idx="1448">
                  <c:v>1661</c:v>
                </c:pt>
                <c:pt idx="1449">
                  <c:v>1650</c:v>
                </c:pt>
                <c:pt idx="1450">
                  <c:v>1666</c:v>
                </c:pt>
                <c:pt idx="1451">
                  <c:v>1650</c:v>
                </c:pt>
                <c:pt idx="1452">
                  <c:v>1693</c:v>
                </c:pt>
                <c:pt idx="1453">
                  <c:v>1677</c:v>
                </c:pt>
                <c:pt idx="1454">
                  <c:v>1665</c:v>
                </c:pt>
                <c:pt idx="1455">
                  <c:v>1685</c:v>
                </c:pt>
                <c:pt idx="1456">
                  <c:v>1680</c:v>
                </c:pt>
                <c:pt idx="1457">
                  <c:v>1675</c:v>
                </c:pt>
                <c:pt idx="1458">
                  <c:v>1663</c:v>
                </c:pt>
                <c:pt idx="1459">
                  <c:v>1661</c:v>
                </c:pt>
                <c:pt idx="1460">
                  <c:v>1671</c:v>
                </c:pt>
                <c:pt idx="1461">
                  <c:v>1708</c:v>
                </c:pt>
                <c:pt idx="1462">
                  <c:v>1668</c:v>
                </c:pt>
                <c:pt idx="1463">
                  <c:v>1681</c:v>
                </c:pt>
                <c:pt idx="1464">
                  <c:v>1709</c:v>
                </c:pt>
                <c:pt idx="1465">
                  <c:v>1683</c:v>
                </c:pt>
                <c:pt idx="1466">
                  <c:v>1699</c:v>
                </c:pt>
                <c:pt idx="1467">
                  <c:v>1670</c:v>
                </c:pt>
                <c:pt idx="1468">
                  <c:v>1692</c:v>
                </c:pt>
                <c:pt idx="1469">
                  <c:v>1701</c:v>
                </c:pt>
                <c:pt idx="1470">
                  <c:v>1655</c:v>
                </c:pt>
                <c:pt idx="1471">
                  <c:v>1693</c:v>
                </c:pt>
                <c:pt idx="1472">
                  <c:v>1714</c:v>
                </c:pt>
                <c:pt idx="1473">
                  <c:v>1689</c:v>
                </c:pt>
                <c:pt idx="1474">
                  <c:v>1673</c:v>
                </c:pt>
                <c:pt idx="1475">
                  <c:v>1664</c:v>
                </c:pt>
                <c:pt idx="1476">
                  <c:v>1686</c:v>
                </c:pt>
                <c:pt idx="1477">
                  <c:v>1683</c:v>
                </c:pt>
                <c:pt idx="1478">
                  <c:v>1690</c:v>
                </c:pt>
                <c:pt idx="1479">
                  <c:v>1678</c:v>
                </c:pt>
                <c:pt idx="1480">
                  <c:v>1648</c:v>
                </c:pt>
                <c:pt idx="1481">
                  <c:v>1651</c:v>
                </c:pt>
                <c:pt idx="1482">
                  <c:v>1658</c:v>
                </c:pt>
                <c:pt idx="1483">
                  <c:v>1655</c:v>
                </c:pt>
                <c:pt idx="1484">
                  <c:v>1662</c:v>
                </c:pt>
                <c:pt idx="1485">
                  <c:v>1691</c:v>
                </c:pt>
                <c:pt idx="1486">
                  <c:v>1655</c:v>
                </c:pt>
                <c:pt idx="1487">
                  <c:v>1661</c:v>
                </c:pt>
                <c:pt idx="1488">
                  <c:v>1702</c:v>
                </c:pt>
                <c:pt idx="1489">
                  <c:v>1685</c:v>
                </c:pt>
                <c:pt idx="1490">
                  <c:v>1663</c:v>
                </c:pt>
                <c:pt idx="1491">
                  <c:v>1664</c:v>
                </c:pt>
                <c:pt idx="1492">
                  <c:v>1653</c:v>
                </c:pt>
                <c:pt idx="1493">
                  <c:v>1662</c:v>
                </c:pt>
                <c:pt idx="1494">
                  <c:v>1675</c:v>
                </c:pt>
                <c:pt idx="1495">
                  <c:v>1691</c:v>
                </c:pt>
                <c:pt idx="1496">
                  <c:v>1663</c:v>
                </c:pt>
                <c:pt idx="1497">
                  <c:v>1646</c:v>
                </c:pt>
                <c:pt idx="1498">
                  <c:v>1635</c:v>
                </c:pt>
                <c:pt idx="1499">
                  <c:v>1652</c:v>
                </c:pt>
                <c:pt idx="1500">
                  <c:v>1646</c:v>
                </c:pt>
                <c:pt idx="1501">
                  <c:v>1638</c:v>
                </c:pt>
                <c:pt idx="1502">
                  <c:v>1685</c:v>
                </c:pt>
                <c:pt idx="1503">
                  <c:v>1645</c:v>
                </c:pt>
                <c:pt idx="1504">
                  <c:v>1723</c:v>
                </c:pt>
                <c:pt idx="1505">
                  <c:v>1682</c:v>
                </c:pt>
                <c:pt idx="1506">
                  <c:v>1698</c:v>
                </c:pt>
                <c:pt idx="1507">
                  <c:v>1683</c:v>
                </c:pt>
                <c:pt idx="1508">
                  <c:v>1710</c:v>
                </c:pt>
                <c:pt idx="1509">
                  <c:v>1710</c:v>
                </c:pt>
                <c:pt idx="1510">
                  <c:v>1697</c:v>
                </c:pt>
                <c:pt idx="1511">
                  <c:v>1690</c:v>
                </c:pt>
                <c:pt idx="1512">
                  <c:v>1674</c:v>
                </c:pt>
                <c:pt idx="1513">
                  <c:v>1651</c:v>
                </c:pt>
                <c:pt idx="1514">
                  <c:v>1661</c:v>
                </c:pt>
                <c:pt idx="1515">
                  <c:v>1720</c:v>
                </c:pt>
                <c:pt idx="1516">
                  <c:v>1672</c:v>
                </c:pt>
                <c:pt idx="1517">
                  <c:v>1694</c:v>
                </c:pt>
                <c:pt idx="1518">
                  <c:v>1721</c:v>
                </c:pt>
                <c:pt idx="1519">
                  <c:v>1689</c:v>
                </c:pt>
                <c:pt idx="1520">
                  <c:v>1707</c:v>
                </c:pt>
                <c:pt idx="1521">
                  <c:v>1708</c:v>
                </c:pt>
                <c:pt idx="1522">
                  <c:v>1648</c:v>
                </c:pt>
                <c:pt idx="1523">
                  <c:v>1669</c:v>
                </c:pt>
                <c:pt idx="1524">
                  <c:v>1681</c:v>
                </c:pt>
                <c:pt idx="1525">
                  <c:v>1703</c:v>
                </c:pt>
                <c:pt idx="1526">
                  <c:v>1679</c:v>
                </c:pt>
                <c:pt idx="1527">
                  <c:v>1688</c:v>
                </c:pt>
                <c:pt idx="1528">
                  <c:v>1673</c:v>
                </c:pt>
                <c:pt idx="1529">
                  <c:v>1686</c:v>
                </c:pt>
                <c:pt idx="1530">
                  <c:v>1700</c:v>
                </c:pt>
                <c:pt idx="1531">
                  <c:v>1713</c:v>
                </c:pt>
                <c:pt idx="1532">
                  <c:v>1676</c:v>
                </c:pt>
                <c:pt idx="1533">
                  <c:v>1684</c:v>
                </c:pt>
                <c:pt idx="1534">
                  <c:v>1686</c:v>
                </c:pt>
                <c:pt idx="1535">
                  <c:v>1686</c:v>
                </c:pt>
                <c:pt idx="1536">
                  <c:v>1679</c:v>
                </c:pt>
                <c:pt idx="1537">
                  <c:v>1662</c:v>
                </c:pt>
                <c:pt idx="1538">
                  <c:v>1695</c:v>
                </c:pt>
                <c:pt idx="1539">
                  <c:v>1693</c:v>
                </c:pt>
                <c:pt idx="1540">
                  <c:v>1668</c:v>
                </c:pt>
                <c:pt idx="1541">
                  <c:v>1716</c:v>
                </c:pt>
                <c:pt idx="1542">
                  <c:v>1704</c:v>
                </c:pt>
                <c:pt idx="1543">
                  <c:v>1674</c:v>
                </c:pt>
                <c:pt idx="1544">
                  <c:v>1684</c:v>
                </c:pt>
                <c:pt idx="1545">
                  <c:v>1689</c:v>
                </c:pt>
                <c:pt idx="1546">
                  <c:v>1666</c:v>
                </c:pt>
                <c:pt idx="1547">
                  <c:v>1640</c:v>
                </c:pt>
                <c:pt idx="1548">
                  <c:v>1661</c:v>
                </c:pt>
                <c:pt idx="1549">
                  <c:v>1633</c:v>
                </c:pt>
                <c:pt idx="1550">
                  <c:v>1678</c:v>
                </c:pt>
                <c:pt idx="1551">
                  <c:v>1669</c:v>
                </c:pt>
                <c:pt idx="1552">
                  <c:v>1670</c:v>
                </c:pt>
                <c:pt idx="1553">
                  <c:v>1676</c:v>
                </c:pt>
                <c:pt idx="1554">
                  <c:v>1685</c:v>
                </c:pt>
                <c:pt idx="1555">
                  <c:v>1665</c:v>
                </c:pt>
                <c:pt idx="1556">
                  <c:v>1681</c:v>
                </c:pt>
                <c:pt idx="1557">
                  <c:v>1696</c:v>
                </c:pt>
                <c:pt idx="1558">
                  <c:v>1697</c:v>
                </c:pt>
                <c:pt idx="1559">
                  <c:v>1737</c:v>
                </c:pt>
                <c:pt idx="1560">
                  <c:v>1705</c:v>
                </c:pt>
                <c:pt idx="1561">
                  <c:v>1699</c:v>
                </c:pt>
                <c:pt idx="1562">
                  <c:v>1728</c:v>
                </c:pt>
                <c:pt idx="1563">
                  <c:v>1676</c:v>
                </c:pt>
                <c:pt idx="1564">
                  <c:v>1666</c:v>
                </c:pt>
                <c:pt idx="1565">
                  <c:v>1680</c:v>
                </c:pt>
                <c:pt idx="1566">
                  <c:v>1671</c:v>
                </c:pt>
                <c:pt idx="1567">
                  <c:v>1683</c:v>
                </c:pt>
                <c:pt idx="1568">
                  <c:v>1689</c:v>
                </c:pt>
                <c:pt idx="1569">
                  <c:v>1686</c:v>
                </c:pt>
                <c:pt idx="1570">
                  <c:v>1676</c:v>
                </c:pt>
                <c:pt idx="1571">
                  <c:v>1692</c:v>
                </c:pt>
                <c:pt idx="1572">
                  <c:v>1677</c:v>
                </c:pt>
                <c:pt idx="1573">
                  <c:v>1674</c:v>
                </c:pt>
                <c:pt idx="1574">
                  <c:v>1656</c:v>
                </c:pt>
                <c:pt idx="1575">
                  <c:v>1670</c:v>
                </c:pt>
                <c:pt idx="1576">
                  <c:v>1656</c:v>
                </c:pt>
                <c:pt idx="1577">
                  <c:v>1622</c:v>
                </c:pt>
                <c:pt idx="1578">
                  <c:v>1652</c:v>
                </c:pt>
                <c:pt idx="1579">
                  <c:v>1677</c:v>
                </c:pt>
                <c:pt idx="1580">
                  <c:v>1638</c:v>
                </c:pt>
                <c:pt idx="1581">
                  <c:v>1665</c:v>
                </c:pt>
                <c:pt idx="1582">
                  <c:v>1687</c:v>
                </c:pt>
                <c:pt idx="1583">
                  <c:v>1651</c:v>
                </c:pt>
                <c:pt idx="1584">
                  <c:v>1677</c:v>
                </c:pt>
                <c:pt idx="1585">
                  <c:v>1670</c:v>
                </c:pt>
                <c:pt idx="1586">
                  <c:v>1649</c:v>
                </c:pt>
                <c:pt idx="1587">
                  <c:v>1640</c:v>
                </c:pt>
                <c:pt idx="1588">
                  <c:v>1683</c:v>
                </c:pt>
                <c:pt idx="1589">
                  <c:v>1682</c:v>
                </c:pt>
                <c:pt idx="1590">
                  <c:v>1682</c:v>
                </c:pt>
                <c:pt idx="1591">
                  <c:v>1657</c:v>
                </c:pt>
                <c:pt idx="1592">
                  <c:v>1661</c:v>
                </c:pt>
                <c:pt idx="1593">
                  <c:v>1647</c:v>
                </c:pt>
                <c:pt idx="1594">
                  <c:v>1647</c:v>
                </c:pt>
                <c:pt idx="1595">
                  <c:v>1649</c:v>
                </c:pt>
                <c:pt idx="1596">
                  <c:v>1653</c:v>
                </c:pt>
                <c:pt idx="1597">
                  <c:v>1668</c:v>
                </c:pt>
                <c:pt idx="1598">
                  <c:v>1655</c:v>
                </c:pt>
                <c:pt idx="1599">
                  <c:v>1681</c:v>
                </c:pt>
                <c:pt idx="1600">
                  <c:v>1681</c:v>
                </c:pt>
                <c:pt idx="1601">
                  <c:v>1665</c:v>
                </c:pt>
                <c:pt idx="1602">
                  <c:v>1687</c:v>
                </c:pt>
                <c:pt idx="1603">
                  <c:v>1693</c:v>
                </c:pt>
                <c:pt idx="1604">
                  <c:v>1709</c:v>
                </c:pt>
                <c:pt idx="1605">
                  <c:v>1750</c:v>
                </c:pt>
                <c:pt idx="1606">
                  <c:v>1681</c:v>
                </c:pt>
                <c:pt idx="1607">
                  <c:v>1713</c:v>
                </c:pt>
                <c:pt idx="1608">
                  <c:v>1682</c:v>
                </c:pt>
                <c:pt idx="1609">
                  <c:v>1684</c:v>
                </c:pt>
                <c:pt idx="1610">
                  <c:v>1692</c:v>
                </c:pt>
                <c:pt idx="1611">
                  <c:v>1672</c:v>
                </c:pt>
                <c:pt idx="1612">
                  <c:v>1654</c:v>
                </c:pt>
                <c:pt idx="1613">
                  <c:v>1694</c:v>
                </c:pt>
                <c:pt idx="1614">
                  <c:v>1715</c:v>
                </c:pt>
                <c:pt idx="1615">
                  <c:v>1688</c:v>
                </c:pt>
                <c:pt idx="1616">
                  <c:v>1687</c:v>
                </c:pt>
                <c:pt idx="1617">
                  <c:v>1692</c:v>
                </c:pt>
                <c:pt idx="1618">
                  <c:v>1700</c:v>
                </c:pt>
                <c:pt idx="1619">
                  <c:v>1689</c:v>
                </c:pt>
                <c:pt idx="1620">
                  <c:v>1709</c:v>
                </c:pt>
                <c:pt idx="1621">
                  <c:v>1692</c:v>
                </c:pt>
                <c:pt idx="1622">
                  <c:v>1652</c:v>
                </c:pt>
                <c:pt idx="1623">
                  <c:v>1646</c:v>
                </c:pt>
                <c:pt idx="1624">
                  <c:v>1676</c:v>
                </c:pt>
                <c:pt idx="1625">
                  <c:v>1701</c:v>
                </c:pt>
                <c:pt idx="1626">
                  <c:v>1665</c:v>
                </c:pt>
                <c:pt idx="1627">
                  <c:v>1691</c:v>
                </c:pt>
                <c:pt idx="1628">
                  <c:v>1700</c:v>
                </c:pt>
                <c:pt idx="1629">
                  <c:v>1700</c:v>
                </c:pt>
                <c:pt idx="1630">
                  <c:v>1701</c:v>
                </c:pt>
                <c:pt idx="1631">
                  <c:v>1684</c:v>
                </c:pt>
                <c:pt idx="1632">
                  <c:v>1725</c:v>
                </c:pt>
                <c:pt idx="1633">
                  <c:v>1673</c:v>
                </c:pt>
                <c:pt idx="1634">
                  <c:v>1706</c:v>
                </c:pt>
                <c:pt idx="1635">
                  <c:v>1743</c:v>
                </c:pt>
                <c:pt idx="1636">
                  <c:v>1703</c:v>
                </c:pt>
                <c:pt idx="1637">
                  <c:v>1700</c:v>
                </c:pt>
                <c:pt idx="1638">
                  <c:v>1716</c:v>
                </c:pt>
                <c:pt idx="1639">
                  <c:v>1687</c:v>
                </c:pt>
                <c:pt idx="1640">
                  <c:v>1679</c:v>
                </c:pt>
                <c:pt idx="1641">
                  <c:v>1643</c:v>
                </c:pt>
                <c:pt idx="1642">
                  <c:v>1696</c:v>
                </c:pt>
                <c:pt idx="1643">
                  <c:v>1686</c:v>
                </c:pt>
                <c:pt idx="1644">
                  <c:v>1665</c:v>
                </c:pt>
                <c:pt idx="1645">
                  <c:v>1665</c:v>
                </c:pt>
                <c:pt idx="1646">
                  <c:v>1687</c:v>
                </c:pt>
                <c:pt idx="1647">
                  <c:v>1641</c:v>
                </c:pt>
                <c:pt idx="1648">
                  <c:v>1646</c:v>
                </c:pt>
                <c:pt idx="1649">
                  <c:v>1634</c:v>
                </c:pt>
                <c:pt idx="1650">
                  <c:v>1660</c:v>
                </c:pt>
                <c:pt idx="1651">
                  <c:v>1651</c:v>
                </c:pt>
                <c:pt idx="1652">
                  <c:v>1668</c:v>
                </c:pt>
                <c:pt idx="1653">
                  <c:v>1654</c:v>
                </c:pt>
                <c:pt idx="1654">
                  <c:v>1647</c:v>
                </c:pt>
                <c:pt idx="1655">
                  <c:v>1630</c:v>
                </c:pt>
                <c:pt idx="1656">
                  <c:v>1654</c:v>
                </c:pt>
                <c:pt idx="1657">
                  <c:v>1685</c:v>
                </c:pt>
                <c:pt idx="1658">
                  <c:v>1641</c:v>
                </c:pt>
                <c:pt idx="1659">
                  <c:v>1673</c:v>
                </c:pt>
                <c:pt idx="1660">
                  <c:v>1666</c:v>
                </c:pt>
                <c:pt idx="1661">
                  <c:v>1664</c:v>
                </c:pt>
                <c:pt idx="1662">
                  <c:v>1689</c:v>
                </c:pt>
                <c:pt idx="1663">
                  <c:v>1715</c:v>
                </c:pt>
                <c:pt idx="1664">
                  <c:v>1687</c:v>
                </c:pt>
                <c:pt idx="1665">
                  <c:v>1717</c:v>
                </c:pt>
                <c:pt idx="1666">
                  <c:v>1679</c:v>
                </c:pt>
                <c:pt idx="1667">
                  <c:v>1660</c:v>
                </c:pt>
                <c:pt idx="1668">
                  <c:v>1650</c:v>
                </c:pt>
                <c:pt idx="1669">
                  <c:v>1650</c:v>
                </c:pt>
                <c:pt idx="1670">
                  <c:v>1664</c:v>
                </c:pt>
                <c:pt idx="1671">
                  <c:v>1647</c:v>
                </c:pt>
                <c:pt idx="1672">
                  <c:v>1654</c:v>
                </c:pt>
                <c:pt idx="1673">
                  <c:v>1671</c:v>
                </c:pt>
                <c:pt idx="1674">
                  <c:v>1683</c:v>
                </c:pt>
                <c:pt idx="1675">
                  <c:v>1659</c:v>
                </c:pt>
                <c:pt idx="1676">
                  <c:v>1648</c:v>
                </c:pt>
                <c:pt idx="1677">
                  <c:v>1652</c:v>
                </c:pt>
                <c:pt idx="1678">
                  <c:v>1654</c:v>
                </c:pt>
                <c:pt idx="1679">
                  <c:v>1692</c:v>
                </c:pt>
                <c:pt idx="1680">
                  <c:v>1691</c:v>
                </c:pt>
                <c:pt idx="1681">
                  <c:v>1682</c:v>
                </c:pt>
                <c:pt idx="1682">
                  <c:v>1669</c:v>
                </c:pt>
                <c:pt idx="1683">
                  <c:v>1676</c:v>
                </c:pt>
                <c:pt idx="1684">
                  <c:v>1694</c:v>
                </c:pt>
                <c:pt idx="1685">
                  <c:v>1667</c:v>
                </c:pt>
                <c:pt idx="1686">
                  <c:v>1663</c:v>
                </c:pt>
                <c:pt idx="1687">
                  <c:v>1659</c:v>
                </c:pt>
                <c:pt idx="1688">
                  <c:v>1665</c:v>
                </c:pt>
                <c:pt idx="1689">
                  <c:v>1683</c:v>
                </c:pt>
                <c:pt idx="1690">
                  <c:v>1688</c:v>
                </c:pt>
                <c:pt idx="1691">
                  <c:v>1668</c:v>
                </c:pt>
                <c:pt idx="1692">
                  <c:v>1666</c:v>
                </c:pt>
                <c:pt idx="1693">
                  <c:v>1663</c:v>
                </c:pt>
                <c:pt idx="1694">
                  <c:v>1659</c:v>
                </c:pt>
                <c:pt idx="1695">
                  <c:v>1676</c:v>
                </c:pt>
                <c:pt idx="1696">
                  <c:v>1684</c:v>
                </c:pt>
                <c:pt idx="1697">
                  <c:v>1678</c:v>
                </c:pt>
                <c:pt idx="1698">
                  <c:v>1677</c:v>
                </c:pt>
                <c:pt idx="1699">
                  <c:v>1680</c:v>
                </c:pt>
                <c:pt idx="1700">
                  <c:v>1732</c:v>
                </c:pt>
                <c:pt idx="1701">
                  <c:v>1680</c:v>
                </c:pt>
                <c:pt idx="1702">
                  <c:v>1713</c:v>
                </c:pt>
                <c:pt idx="1703">
                  <c:v>1720</c:v>
                </c:pt>
                <c:pt idx="1704">
                  <c:v>1711</c:v>
                </c:pt>
                <c:pt idx="1705">
                  <c:v>1694</c:v>
                </c:pt>
                <c:pt idx="1706">
                  <c:v>1683</c:v>
                </c:pt>
                <c:pt idx="1707">
                  <c:v>1653</c:v>
                </c:pt>
                <c:pt idx="1708">
                  <c:v>1700</c:v>
                </c:pt>
                <c:pt idx="1709">
                  <c:v>1701</c:v>
                </c:pt>
                <c:pt idx="1710">
                  <c:v>1711</c:v>
                </c:pt>
                <c:pt idx="1711">
                  <c:v>1691</c:v>
                </c:pt>
                <c:pt idx="1712">
                  <c:v>1694</c:v>
                </c:pt>
                <c:pt idx="1713">
                  <c:v>1652</c:v>
                </c:pt>
                <c:pt idx="1714">
                  <c:v>1677</c:v>
                </c:pt>
                <c:pt idx="1715">
                  <c:v>1683</c:v>
                </c:pt>
                <c:pt idx="1716">
                  <c:v>1655</c:v>
                </c:pt>
                <c:pt idx="1717">
                  <c:v>1677</c:v>
                </c:pt>
                <c:pt idx="1718">
                  <c:v>1675</c:v>
                </c:pt>
                <c:pt idx="1719">
                  <c:v>1668</c:v>
                </c:pt>
                <c:pt idx="1720">
                  <c:v>1677</c:v>
                </c:pt>
                <c:pt idx="1721">
                  <c:v>1638</c:v>
                </c:pt>
                <c:pt idx="1722">
                  <c:v>1630</c:v>
                </c:pt>
                <c:pt idx="1723">
                  <c:v>1596</c:v>
                </c:pt>
                <c:pt idx="1724">
                  <c:v>1655</c:v>
                </c:pt>
                <c:pt idx="1725">
                  <c:v>1637</c:v>
                </c:pt>
                <c:pt idx="1726">
                  <c:v>1634</c:v>
                </c:pt>
                <c:pt idx="1727">
                  <c:v>1657</c:v>
                </c:pt>
                <c:pt idx="1728">
                  <c:v>1665</c:v>
                </c:pt>
                <c:pt idx="1729">
                  <c:v>1661</c:v>
                </c:pt>
                <c:pt idx="1730">
                  <c:v>1695</c:v>
                </c:pt>
                <c:pt idx="1731">
                  <c:v>1698</c:v>
                </c:pt>
                <c:pt idx="1732">
                  <c:v>1703</c:v>
                </c:pt>
                <c:pt idx="1733">
                  <c:v>1675</c:v>
                </c:pt>
                <c:pt idx="1734">
                  <c:v>1708</c:v>
                </c:pt>
                <c:pt idx="1735">
                  <c:v>1696</c:v>
                </c:pt>
                <c:pt idx="1736">
                  <c:v>1689</c:v>
                </c:pt>
                <c:pt idx="1737">
                  <c:v>1702</c:v>
                </c:pt>
                <c:pt idx="1738">
                  <c:v>1727</c:v>
                </c:pt>
                <c:pt idx="1739">
                  <c:v>1711</c:v>
                </c:pt>
                <c:pt idx="1740">
                  <c:v>1725</c:v>
                </c:pt>
                <c:pt idx="1741">
                  <c:v>1701</c:v>
                </c:pt>
                <c:pt idx="1742">
                  <c:v>1675</c:v>
                </c:pt>
                <c:pt idx="1743">
                  <c:v>1665</c:v>
                </c:pt>
                <c:pt idx="1744">
                  <c:v>1665</c:v>
                </c:pt>
                <c:pt idx="1745">
                  <c:v>1662</c:v>
                </c:pt>
                <c:pt idx="1746">
                  <c:v>1681</c:v>
                </c:pt>
                <c:pt idx="1747">
                  <c:v>1650</c:v>
                </c:pt>
                <c:pt idx="1748">
                  <c:v>1662</c:v>
                </c:pt>
                <c:pt idx="1749">
                  <c:v>1667</c:v>
                </c:pt>
                <c:pt idx="1750">
                  <c:v>1685</c:v>
                </c:pt>
                <c:pt idx="1751">
                  <c:v>1659</c:v>
                </c:pt>
                <c:pt idx="1752">
                  <c:v>1665</c:v>
                </c:pt>
                <c:pt idx="1753">
                  <c:v>1672</c:v>
                </c:pt>
                <c:pt idx="1754">
                  <c:v>1680</c:v>
                </c:pt>
                <c:pt idx="1755">
                  <c:v>1661</c:v>
                </c:pt>
                <c:pt idx="1756">
                  <c:v>1688</c:v>
                </c:pt>
                <c:pt idx="1757">
                  <c:v>1680</c:v>
                </c:pt>
                <c:pt idx="1758">
                  <c:v>1682</c:v>
                </c:pt>
                <c:pt idx="1759">
                  <c:v>1693</c:v>
                </c:pt>
                <c:pt idx="1760">
                  <c:v>1683</c:v>
                </c:pt>
                <c:pt idx="1761">
                  <c:v>1640</c:v>
                </c:pt>
                <c:pt idx="1762">
                  <c:v>1664</c:v>
                </c:pt>
                <c:pt idx="1763">
                  <c:v>1689</c:v>
                </c:pt>
                <c:pt idx="1764">
                  <c:v>1666</c:v>
                </c:pt>
                <c:pt idx="1765">
                  <c:v>1670</c:v>
                </c:pt>
                <c:pt idx="1766">
                  <c:v>1656</c:v>
                </c:pt>
                <c:pt idx="1767">
                  <c:v>1659</c:v>
                </c:pt>
                <c:pt idx="1768">
                  <c:v>1660</c:v>
                </c:pt>
                <c:pt idx="1769">
                  <c:v>1656</c:v>
                </c:pt>
                <c:pt idx="1770">
                  <c:v>1663</c:v>
                </c:pt>
                <c:pt idx="1771">
                  <c:v>1637</c:v>
                </c:pt>
                <c:pt idx="1772">
                  <c:v>1633</c:v>
                </c:pt>
                <c:pt idx="1773">
                  <c:v>1611</c:v>
                </c:pt>
                <c:pt idx="1774">
                  <c:v>1654</c:v>
                </c:pt>
                <c:pt idx="1775">
                  <c:v>1667</c:v>
                </c:pt>
                <c:pt idx="1776">
                  <c:v>1672</c:v>
                </c:pt>
                <c:pt idx="1777">
                  <c:v>1681</c:v>
                </c:pt>
                <c:pt idx="1778">
                  <c:v>1680</c:v>
                </c:pt>
                <c:pt idx="1779">
                  <c:v>1682</c:v>
                </c:pt>
                <c:pt idx="1780">
                  <c:v>1689</c:v>
                </c:pt>
                <c:pt idx="1781">
                  <c:v>1666</c:v>
                </c:pt>
                <c:pt idx="1782">
                  <c:v>1676</c:v>
                </c:pt>
                <c:pt idx="1783">
                  <c:v>1709</c:v>
                </c:pt>
                <c:pt idx="1784">
                  <c:v>1681</c:v>
                </c:pt>
                <c:pt idx="1785">
                  <c:v>1731</c:v>
                </c:pt>
                <c:pt idx="1786">
                  <c:v>1708</c:v>
                </c:pt>
                <c:pt idx="1787">
                  <c:v>1656</c:v>
                </c:pt>
                <c:pt idx="1788">
                  <c:v>1651</c:v>
                </c:pt>
                <c:pt idx="1789">
                  <c:v>1638</c:v>
                </c:pt>
                <c:pt idx="1790">
                  <c:v>1654</c:v>
                </c:pt>
                <c:pt idx="1791">
                  <c:v>1668</c:v>
                </c:pt>
                <c:pt idx="1792">
                  <c:v>1691</c:v>
                </c:pt>
                <c:pt idx="1793">
                  <c:v>1640</c:v>
                </c:pt>
                <c:pt idx="1794">
                  <c:v>1670</c:v>
                </c:pt>
                <c:pt idx="1795">
                  <c:v>1659</c:v>
                </c:pt>
                <c:pt idx="1796">
                  <c:v>1673</c:v>
                </c:pt>
                <c:pt idx="1797">
                  <c:v>1657</c:v>
                </c:pt>
                <c:pt idx="1798">
                  <c:v>1625</c:v>
                </c:pt>
                <c:pt idx="1799">
                  <c:v>1644</c:v>
                </c:pt>
                <c:pt idx="1800">
                  <c:v>1625</c:v>
                </c:pt>
                <c:pt idx="1801">
                  <c:v>1597</c:v>
                </c:pt>
                <c:pt idx="1802">
                  <c:v>1631</c:v>
                </c:pt>
                <c:pt idx="1803">
                  <c:v>1609</c:v>
                </c:pt>
                <c:pt idx="1804">
                  <c:v>1622</c:v>
                </c:pt>
                <c:pt idx="1805">
                  <c:v>1650</c:v>
                </c:pt>
                <c:pt idx="1806">
                  <c:v>1620</c:v>
                </c:pt>
                <c:pt idx="1807">
                  <c:v>1635</c:v>
                </c:pt>
                <c:pt idx="1808">
                  <c:v>1595</c:v>
                </c:pt>
                <c:pt idx="1809">
                  <c:v>1619</c:v>
                </c:pt>
                <c:pt idx="1810">
                  <c:v>1652</c:v>
                </c:pt>
                <c:pt idx="1811">
                  <c:v>1646</c:v>
                </c:pt>
                <c:pt idx="1812">
                  <c:v>1639</c:v>
                </c:pt>
                <c:pt idx="1813">
                  <c:v>1639</c:v>
                </c:pt>
                <c:pt idx="1814">
                  <c:v>1645</c:v>
                </c:pt>
                <c:pt idx="1815">
                  <c:v>1628</c:v>
                </c:pt>
                <c:pt idx="1816">
                  <c:v>1645</c:v>
                </c:pt>
                <c:pt idx="1817">
                  <c:v>1660</c:v>
                </c:pt>
                <c:pt idx="1818">
                  <c:v>1671</c:v>
                </c:pt>
                <c:pt idx="1819">
                  <c:v>1651</c:v>
                </c:pt>
                <c:pt idx="1820">
                  <c:v>1660</c:v>
                </c:pt>
                <c:pt idx="1821">
                  <c:v>1654</c:v>
                </c:pt>
                <c:pt idx="1822">
                  <c:v>1639</c:v>
                </c:pt>
                <c:pt idx="1823">
                  <c:v>1643</c:v>
                </c:pt>
                <c:pt idx="1824">
                  <c:v>1619</c:v>
                </c:pt>
                <c:pt idx="1825">
                  <c:v>1611</c:v>
                </c:pt>
                <c:pt idx="1826">
                  <c:v>1610</c:v>
                </c:pt>
                <c:pt idx="1827">
                  <c:v>1648</c:v>
                </c:pt>
                <c:pt idx="1828">
                  <c:v>1634</c:v>
                </c:pt>
                <c:pt idx="1829">
                  <c:v>1641</c:v>
                </c:pt>
                <c:pt idx="1830">
                  <c:v>1630</c:v>
                </c:pt>
                <c:pt idx="1831">
                  <c:v>1630</c:v>
                </c:pt>
                <c:pt idx="1832">
                  <c:v>1596</c:v>
                </c:pt>
                <c:pt idx="1833">
                  <c:v>1613</c:v>
                </c:pt>
                <c:pt idx="1834">
                  <c:v>1613</c:v>
                </c:pt>
                <c:pt idx="1835">
                  <c:v>1620</c:v>
                </c:pt>
                <c:pt idx="1836">
                  <c:v>1637</c:v>
                </c:pt>
                <c:pt idx="1837">
                  <c:v>1598</c:v>
                </c:pt>
                <c:pt idx="1838">
                  <c:v>1602</c:v>
                </c:pt>
                <c:pt idx="1839">
                  <c:v>1601</c:v>
                </c:pt>
                <c:pt idx="1840">
                  <c:v>1581</c:v>
                </c:pt>
                <c:pt idx="1841">
                  <c:v>1609</c:v>
                </c:pt>
                <c:pt idx="1842">
                  <c:v>1620</c:v>
                </c:pt>
                <c:pt idx="1843">
                  <c:v>1631</c:v>
                </c:pt>
                <c:pt idx="1844">
                  <c:v>1636</c:v>
                </c:pt>
                <c:pt idx="1845">
                  <c:v>1645</c:v>
                </c:pt>
                <c:pt idx="1846">
                  <c:v>1645</c:v>
                </c:pt>
                <c:pt idx="1847">
                  <c:v>1648</c:v>
                </c:pt>
                <c:pt idx="1848">
                  <c:v>1644</c:v>
                </c:pt>
                <c:pt idx="1849">
                  <c:v>1662</c:v>
                </c:pt>
                <c:pt idx="1850">
                  <c:v>1648</c:v>
                </c:pt>
                <c:pt idx="1851">
                  <c:v>1686</c:v>
                </c:pt>
                <c:pt idx="1852">
                  <c:v>1706</c:v>
                </c:pt>
                <c:pt idx="1853">
                  <c:v>1658</c:v>
                </c:pt>
                <c:pt idx="1854">
                  <c:v>1660</c:v>
                </c:pt>
                <c:pt idx="1855">
                  <c:v>1684</c:v>
                </c:pt>
                <c:pt idx="1856">
                  <c:v>1677</c:v>
                </c:pt>
                <c:pt idx="1857">
                  <c:v>1689</c:v>
                </c:pt>
                <c:pt idx="1858">
                  <c:v>1706</c:v>
                </c:pt>
                <c:pt idx="1859">
                  <c:v>1686</c:v>
                </c:pt>
                <c:pt idx="1860">
                  <c:v>1680</c:v>
                </c:pt>
                <c:pt idx="1861">
                  <c:v>1683</c:v>
                </c:pt>
                <c:pt idx="1862">
                  <c:v>1684</c:v>
                </c:pt>
                <c:pt idx="1863">
                  <c:v>1697</c:v>
                </c:pt>
                <c:pt idx="1864">
                  <c:v>1701</c:v>
                </c:pt>
                <c:pt idx="1865">
                  <c:v>1693</c:v>
                </c:pt>
                <c:pt idx="1866">
                  <c:v>1710</c:v>
                </c:pt>
                <c:pt idx="1867">
                  <c:v>1703</c:v>
                </c:pt>
                <c:pt idx="1868">
                  <c:v>1657</c:v>
                </c:pt>
                <c:pt idx="1869">
                  <c:v>1687</c:v>
                </c:pt>
                <c:pt idx="1870">
                  <c:v>1700</c:v>
                </c:pt>
                <c:pt idx="1871">
                  <c:v>1672</c:v>
                </c:pt>
                <c:pt idx="1872">
                  <c:v>1702</c:v>
                </c:pt>
                <c:pt idx="1873">
                  <c:v>1664</c:v>
                </c:pt>
                <c:pt idx="1874">
                  <c:v>1707</c:v>
                </c:pt>
                <c:pt idx="1875">
                  <c:v>1695</c:v>
                </c:pt>
                <c:pt idx="1876">
                  <c:v>1689</c:v>
                </c:pt>
                <c:pt idx="1877">
                  <c:v>1661</c:v>
                </c:pt>
                <c:pt idx="1878">
                  <c:v>1683</c:v>
                </c:pt>
                <c:pt idx="1879">
                  <c:v>1693</c:v>
                </c:pt>
                <c:pt idx="1880">
                  <c:v>1711</c:v>
                </c:pt>
                <c:pt idx="1881">
                  <c:v>1689</c:v>
                </c:pt>
                <c:pt idx="1882">
                  <c:v>1679</c:v>
                </c:pt>
                <c:pt idx="1883">
                  <c:v>1681</c:v>
                </c:pt>
                <c:pt idx="1884">
                  <c:v>1688</c:v>
                </c:pt>
                <c:pt idx="1885">
                  <c:v>1703</c:v>
                </c:pt>
                <c:pt idx="1886">
                  <c:v>1711</c:v>
                </c:pt>
                <c:pt idx="1887">
                  <c:v>1688</c:v>
                </c:pt>
                <c:pt idx="1888">
                  <c:v>1690</c:v>
                </c:pt>
                <c:pt idx="1889">
                  <c:v>1709</c:v>
                </c:pt>
                <c:pt idx="1890">
                  <c:v>1678</c:v>
                </c:pt>
                <c:pt idx="1891">
                  <c:v>1682</c:v>
                </c:pt>
                <c:pt idx="1892">
                  <c:v>1660</c:v>
                </c:pt>
                <c:pt idx="1893">
                  <c:v>1677</c:v>
                </c:pt>
                <c:pt idx="1894">
                  <c:v>1678</c:v>
                </c:pt>
                <c:pt idx="1895">
                  <c:v>1682</c:v>
                </c:pt>
                <c:pt idx="1896">
                  <c:v>1644</c:v>
                </c:pt>
                <c:pt idx="1897">
                  <c:v>1635</c:v>
                </c:pt>
                <c:pt idx="1898">
                  <c:v>1659</c:v>
                </c:pt>
                <c:pt idx="1899">
                  <c:v>1626</c:v>
                </c:pt>
                <c:pt idx="1900">
                  <c:v>1636</c:v>
                </c:pt>
                <c:pt idx="1901">
                  <c:v>1636</c:v>
                </c:pt>
                <c:pt idx="1902">
                  <c:v>1640</c:v>
                </c:pt>
                <c:pt idx="1903">
                  <c:v>1657</c:v>
                </c:pt>
                <c:pt idx="1904">
                  <c:v>1639</c:v>
                </c:pt>
                <c:pt idx="1905">
                  <c:v>1684</c:v>
                </c:pt>
                <c:pt idx="1906">
                  <c:v>1610</c:v>
                </c:pt>
                <c:pt idx="1907">
                  <c:v>1577</c:v>
                </c:pt>
                <c:pt idx="1908">
                  <c:v>1631</c:v>
                </c:pt>
                <c:pt idx="1909">
                  <c:v>1656</c:v>
                </c:pt>
                <c:pt idx="1910">
                  <c:v>1665</c:v>
                </c:pt>
                <c:pt idx="1911">
                  <c:v>1661</c:v>
                </c:pt>
                <c:pt idx="1912">
                  <c:v>1615</c:v>
                </c:pt>
                <c:pt idx="1913">
                  <c:v>1625</c:v>
                </c:pt>
                <c:pt idx="1914">
                  <c:v>1660</c:v>
                </c:pt>
                <c:pt idx="1915">
                  <c:v>1650</c:v>
                </c:pt>
                <c:pt idx="1916">
                  <c:v>1620</c:v>
                </c:pt>
                <c:pt idx="1917">
                  <c:v>1615</c:v>
                </c:pt>
                <c:pt idx="1918">
                  <c:v>1676</c:v>
                </c:pt>
                <c:pt idx="1919">
                  <c:v>1654</c:v>
                </c:pt>
                <c:pt idx="1920">
                  <c:v>1675</c:v>
                </c:pt>
                <c:pt idx="1921">
                  <c:v>1659</c:v>
                </c:pt>
                <c:pt idx="1922">
                  <c:v>1646</c:v>
                </c:pt>
                <c:pt idx="1923">
                  <c:v>1685</c:v>
                </c:pt>
                <c:pt idx="1924">
                  <c:v>1653</c:v>
                </c:pt>
                <c:pt idx="1925">
                  <c:v>1697</c:v>
                </c:pt>
                <c:pt idx="1926">
                  <c:v>1666</c:v>
                </c:pt>
                <c:pt idx="1927">
                  <c:v>1672</c:v>
                </c:pt>
                <c:pt idx="1928">
                  <c:v>1671</c:v>
                </c:pt>
                <c:pt idx="1929">
                  <c:v>1670</c:v>
                </c:pt>
                <c:pt idx="1930">
                  <c:v>1681</c:v>
                </c:pt>
                <c:pt idx="1931">
                  <c:v>1732</c:v>
                </c:pt>
                <c:pt idx="1932">
                  <c:v>1725</c:v>
                </c:pt>
                <c:pt idx="1933">
                  <c:v>1712</c:v>
                </c:pt>
                <c:pt idx="1934">
                  <c:v>1712</c:v>
                </c:pt>
                <c:pt idx="1935">
                  <c:v>1696</c:v>
                </c:pt>
                <c:pt idx="1936">
                  <c:v>1664</c:v>
                </c:pt>
                <c:pt idx="1937">
                  <c:v>1674</c:v>
                </c:pt>
                <c:pt idx="1938">
                  <c:v>1670</c:v>
                </c:pt>
                <c:pt idx="1939">
                  <c:v>1671</c:v>
                </c:pt>
                <c:pt idx="1940">
                  <c:v>1667</c:v>
                </c:pt>
                <c:pt idx="1941">
                  <c:v>1680</c:v>
                </c:pt>
                <c:pt idx="1942">
                  <c:v>1691</c:v>
                </c:pt>
                <c:pt idx="1943">
                  <c:v>1688</c:v>
                </c:pt>
                <c:pt idx="1944">
                  <c:v>1671</c:v>
                </c:pt>
                <c:pt idx="1945">
                  <c:v>1641</c:v>
                </c:pt>
                <c:pt idx="1946">
                  <c:v>1663</c:v>
                </c:pt>
                <c:pt idx="1947">
                  <c:v>1685</c:v>
                </c:pt>
                <c:pt idx="1948">
                  <c:v>1693</c:v>
                </c:pt>
                <c:pt idx="1949">
                  <c:v>1683</c:v>
                </c:pt>
                <c:pt idx="1950">
                  <c:v>1724</c:v>
                </c:pt>
                <c:pt idx="1951">
                  <c:v>1708</c:v>
                </c:pt>
                <c:pt idx="1952">
                  <c:v>1731</c:v>
                </c:pt>
                <c:pt idx="1953">
                  <c:v>1710</c:v>
                </c:pt>
                <c:pt idx="1954">
                  <c:v>1718</c:v>
                </c:pt>
                <c:pt idx="1955">
                  <c:v>1720</c:v>
                </c:pt>
                <c:pt idx="1956">
                  <c:v>1710</c:v>
                </c:pt>
                <c:pt idx="1957">
                  <c:v>1729</c:v>
                </c:pt>
                <c:pt idx="1958">
                  <c:v>1687</c:v>
                </c:pt>
                <c:pt idx="1959">
                  <c:v>1713</c:v>
                </c:pt>
                <c:pt idx="1960">
                  <c:v>1686</c:v>
                </c:pt>
                <c:pt idx="1961">
                  <c:v>1700</c:v>
                </c:pt>
                <c:pt idx="1962">
                  <c:v>1668</c:v>
                </c:pt>
                <c:pt idx="1963">
                  <c:v>1679</c:v>
                </c:pt>
                <c:pt idx="1964">
                  <c:v>1683</c:v>
                </c:pt>
                <c:pt idx="1965">
                  <c:v>1673</c:v>
                </c:pt>
                <c:pt idx="1966">
                  <c:v>1653</c:v>
                </c:pt>
                <c:pt idx="1967">
                  <c:v>1665</c:v>
                </c:pt>
                <c:pt idx="1968">
                  <c:v>1694</c:v>
                </c:pt>
                <c:pt idx="1969">
                  <c:v>1673</c:v>
                </c:pt>
                <c:pt idx="1970">
                  <c:v>1672</c:v>
                </c:pt>
                <c:pt idx="1971">
                  <c:v>1670</c:v>
                </c:pt>
                <c:pt idx="1972">
                  <c:v>1675</c:v>
                </c:pt>
                <c:pt idx="1973">
                  <c:v>1655</c:v>
                </c:pt>
                <c:pt idx="1974">
                  <c:v>1628</c:v>
                </c:pt>
                <c:pt idx="1975">
                  <c:v>1653</c:v>
                </c:pt>
                <c:pt idx="1976">
                  <c:v>1618</c:v>
                </c:pt>
                <c:pt idx="1977">
                  <c:v>1629</c:v>
                </c:pt>
                <c:pt idx="1978">
                  <c:v>1650</c:v>
                </c:pt>
                <c:pt idx="1979">
                  <c:v>1659</c:v>
                </c:pt>
                <c:pt idx="1980">
                  <c:v>1668</c:v>
                </c:pt>
                <c:pt idx="1981">
                  <c:v>1700</c:v>
                </c:pt>
                <c:pt idx="1982">
                  <c:v>1678</c:v>
                </c:pt>
                <c:pt idx="1983">
                  <c:v>1691</c:v>
                </c:pt>
                <c:pt idx="1984">
                  <c:v>1685</c:v>
                </c:pt>
                <c:pt idx="1985">
                  <c:v>1664</c:v>
                </c:pt>
                <c:pt idx="1986">
                  <c:v>1723</c:v>
                </c:pt>
                <c:pt idx="1987">
                  <c:v>1693</c:v>
                </c:pt>
                <c:pt idx="1988">
                  <c:v>1686</c:v>
                </c:pt>
                <c:pt idx="1989">
                  <c:v>1697</c:v>
                </c:pt>
                <c:pt idx="1990">
                  <c:v>1683</c:v>
                </c:pt>
                <c:pt idx="1991">
                  <c:v>1676</c:v>
                </c:pt>
                <c:pt idx="1992">
                  <c:v>1679</c:v>
                </c:pt>
                <c:pt idx="1993">
                  <c:v>1668</c:v>
                </c:pt>
                <c:pt idx="1994">
                  <c:v>1657</c:v>
                </c:pt>
                <c:pt idx="1995">
                  <c:v>1662</c:v>
                </c:pt>
                <c:pt idx="1996">
                  <c:v>1658</c:v>
                </c:pt>
                <c:pt idx="1997">
                  <c:v>1680</c:v>
                </c:pt>
                <c:pt idx="1998">
                  <c:v>1662</c:v>
                </c:pt>
                <c:pt idx="1999">
                  <c:v>1646</c:v>
                </c:pt>
                <c:pt idx="2000">
                  <c:v>1685</c:v>
                </c:pt>
                <c:pt idx="2001">
                  <c:v>1665</c:v>
                </c:pt>
                <c:pt idx="2002">
                  <c:v>1636</c:v>
                </c:pt>
                <c:pt idx="2003">
                  <c:v>1676</c:v>
                </c:pt>
                <c:pt idx="2004">
                  <c:v>1667</c:v>
                </c:pt>
                <c:pt idx="2005">
                  <c:v>1665</c:v>
                </c:pt>
                <c:pt idx="2006">
                  <c:v>1689</c:v>
                </c:pt>
                <c:pt idx="2007">
                  <c:v>1709</c:v>
                </c:pt>
                <c:pt idx="2008">
                  <c:v>1726</c:v>
                </c:pt>
                <c:pt idx="2009">
                  <c:v>1738</c:v>
                </c:pt>
                <c:pt idx="2010">
                  <c:v>1731</c:v>
                </c:pt>
                <c:pt idx="2011">
                  <c:v>1717</c:v>
                </c:pt>
                <c:pt idx="2012">
                  <c:v>1659</c:v>
                </c:pt>
                <c:pt idx="2013">
                  <c:v>1713</c:v>
                </c:pt>
                <c:pt idx="2014">
                  <c:v>1694</c:v>
                </c:pt>
                <c:pt idx="2015">
                  <c:v>1668</c:v>
                </c:pt>
                <c:pt idx="2016">
                  <c:v>1659</c:v>
                </c:pt>
                <c:pt idx="2017">
                  <c:v>1711</c:v>
                </c:pt>
                <c:pt idx="2018">
                  <c:v>1680</c:v>
                </c:pt>
                <c:pt idx="2019">
                  <c:v>1721</c:v>
                </c:pt>
                <c:pt idx="2020">
                  <c:v>1691</c:v>
                </c:pt>
                <c:pt idx="2021">
                  <c:v>1700</c:v>
                </c:pt>
                <c:pt idx="2022">
                  <c:v>1696</c:v>
                </c:pt>
                <c:pt idx="2023">
                  <c:v>1697</c:v>
                </c:pt>
                <c:pt idx="2024">
                  <c:v>1717</c:v>
                </c:pt>
                <c:pt idx="2025">
                  <c:v>1677</c:v>
                </c:pt>
                <c:pt idx="2026">
                  <c:v>1663</c:v>
                </c:pt>
                <c:pt idx="2027">
                  <c:v>1689</c:v>
                </c:pt>
                <c:pt idx="2028">
                  <c:v>1670</c:v>
                </c:pt>
                <c:pt idx="2029">
                  <c:v>1708</c:v>
                </c:pt>
                <c:pt idx="2030">
                  <c:v>1708</c:v>
                </c:pt>
                <c:pt idx="2031">
                  <c:v>1722</c:v>
                </c:pt>
                <c:pt idx="2032">
                  <c:v>1688</c:v>
                </c:pt>
                <c:pt idx="2033">
                  <c:v>1664</c:v>
                </c:pt>
                <c:pt idx="2034">
                  <c:v>1681</c:v>
                </c:pt>
                <c:pt idx="2035">
                  <c:v>1692</c:v>
                </c:pt>
                <c:pt idx="2036">
                  <c:v>1639</c:v>
                </c:pt>
                <c:pt idx="2037">
                  <c:v>1684</c:v>
                </c:pt>
                <c:pt idx="2038">
                  <c:v>1668</c:v>
                </c:pt>
                <c:pt idx="2039">
                  <c:v>1658</c:v>
                </c:pt>
                <c:pt idx="2040">
                  <c:v>1670</c:v>
                </c:pt>
                <c:pt idx="2041">
                  <c:v>1683</c:v>
                </c:pt>
                <c:pt idx="2042">
                  <c:v>1648</c:v>
                </c:pt>
                <c:pt idx="2043">
                  <c:v>1653</c:v>
                </c:pt>
                <c:pt idx="2044">
                  <c:v>1629</c:v>
                </c:pt>
                <c:pt idx="2045">
                  <c:v>1682</c:v>
                </c:pt>
                <c:pt idx="2046">
                  <c:v>1629</c:v>
                </c:pt>
                <c:pt idx="2047">
                  <c:v>1661</c:v>
                </c:pt>
                <c:pt idx="2048">
                  <c:v>1643</c:v>
                </c:pt>
                <c:pt idx="2049">
                  <c:v>1651</c:v>
                </c:pt>
                <c:pt idx="2050">
                  <c:v>1673</c:v>
                </c:pt>
                <c:pt idx="2051">
                  <c:v>1675</c:v>
                </c:pt>
                <c:pt idx="2052">
                  <c:v>1678</c:v>
                </c:pt>
                <c:pt idx="2053">
                  <c:v>1639</c:v>
                </c:pt>
                <c:pt idx="2054">
                  <c:v>1651</c:v>
                </c:pt>
                <c:pt idx="2055">
                  <c:v>1637</c:v>
                </c:pt>
                <c:pt idx="2056">
                  <c:v>1638</c:v>
                </c:pt>
                <c:pt idx="2057">
                  <c:v>1660</c:v>
                </c:pt>
                <c:pt idx="2058">
                  <c:v>1669</c:v>
                </c:pt>
                <c:pt idx="2059">
                  <c:v>1665</c:v>
                </c:pt>
                <c:pt idx="2060">
                  <c:v>1653</c:v>
                </c:pt>
                <c:pt idx="2061">
                  <c:v>1662</c:v>
                </c:pt>
                <c:pt idx="2062">
                  <c:v>1646</c:v>
                </c:pt>
                <c:pt idx="2063">
                  <c:v>1666</c:v>
                </c:pt>
                <c:pt idx="2064">
                  <c:v>1671</c:v>
                </c:pt>
                <c:pt idx="2065">
                  <c:v>1666</c:v>
                </c:pt>
                <c:pt idx="2066">
                  <c:v>1667</c:v>
                </c:pt>
                <c:pt idx="2067">
                  <c:v>1643</c:v>
                </c:pt>
                <c:pt idx="2068">
                  <c:v>1642</c:v>
                </c:pt>
                <c:pt idx="2069">
                  <c:v>1632</c:v>
                </c:pt>
                <c:pt idx="2070">
                  <c:v>1642</c:v>
                </c:pt>
                <c:pt idx="2071">
                  <c:v>1606</c:v>
                </c:pt>
                <c:pt idx="2072">
                  <c:v>1640</c:v>
                </c:pt>
                <c:pt idx="2073">
                  <c:v>1655</c:v>
                </c:pt>
                <c:pt idx="2074">
                  <c:v>1644</c:v>
                </c:pt>
                <c:pt idx="2075">
                  <c:v>1629</c:v>
                </c:pt>
                <c:pt idx="2076">
                  <c:v>1624</c:v>
                </c:pt>
                <c:pt idx="2077">
                  <c:v>1636</c:v>
                </c:pt>
                <c:pt idx="2078">
                  <c:v>1649</c:v>
                </c:pt>
                <c:pt idx="2079">
                  <c:v>1641</c:v>
                </c:pt>
                <c:pt idx="2080">
                  <c:v>1642</c:v>
                </c:pt>
                <c:pt idx="2081">
                  <c:v>1647</c:v>
                </c:pt>
                <c:pt idx="2082">
                  <c:v>1608</c:v>
                </c:pt>
                <c:pt idx="2083">
                  <c:v>1573</c:v>
                </c:pt>
                <c:pt idx="2084">
                  <c:v>1601</c:v>
                </c:pt>
                <c:pt idx="2085">
                  <c:v>1602</c:v>
                </c:pt>
                <c:pt idx="2086">
                  <c:v>1608</c:v>
                </c:pt>
                <c:pt idx="2087">
                  <c:v>1587</c:v>
                </c:pt>
                <c:pt idx="2088">
                  <c:v>1590</c:v>
                </c:pt>
                <c:pt idx="2089">
                  <c:v>1580</c:v>
                </c:pt>
                <c:pt idx="2090">
                  <c:v>1594</c:v>
                </c:pt>
                <c:pt idx="2091">
                  <c:v>1632</c:v>
                </c:pt>
                <c:pt idx="2092">
                  <c:v>1625</c:v>
                </c:pt>
                <c:pt idx="2093">
                  <c:v>1599</c:v>
                </c:pt>
                <c:pt idx="2094">
                  <c:v>1577</c:v>
                </c:pt>
                <c:pt idx="2095">
                  <c:v>1606</c:v>
                </c:pt>
                <c:pt idx="2096">
                  <c:v>1608</c:v>
                </c:pt>
                <c:pt idx="2097">
                  <c:v>1592</c:v>
                </c:pt>
                <c:pt idx="2098">
                  <c:v>1618</c:v>
                </c:pt>
                <c:pt idx="2099">
                  <c:v>1615</c:v>
                </c:pt>
                <c:pt idx="2100">
                  <c:v>1598</c:v>
                </c:pt>
                <c:pt idx="2101">
                  <c:v>1588</c:v>
                </c:pt>
                <c:pt idx="2102">
                  <c:v>1585</c:v>
                </c:pt>
                <c:pt idx="2103">
                  <c:v>1635</c:v>
                </c:pt>
                <c:pt idx="2104">
                  <c:v>1604</c:v>
                </c:pt>
                <c:pt idx="2105">
                  <c:v>1631</c:v>
                </c:pt>
                <c:pt idx="2106">
                  <c:v>1658</c:v>
                </c:pt>
                <c:pt idx="2107">
                  <c:v>1669</c:v>
                </c:pt>
                <c:pt idx="2108">
                  <c:v>1667</c:v>
                </c:pt>
                <c:pt idx="2109">
                  <c:v>1647</c:v>
                </c:pt>
                <c:pt idx="2110">
                  <c:v>1665</c:v>
                </c:pt>
                <c:pt idx="2111">
                  <c:v>1678</c:v>
                </c:pt>
                <c:pt idx="2112">
                  <c:v>1643</c:v>
                </c:pt>
                <c:pt idx="2113">
                  <c:v>1682</c:v>
                </c:pt>
                <c:pt idx="2114">
                  <c:v>1633</c:v>
                </c:pt>
                <c:pt idx="2115">
                  <c:v>1663</c:v>
                </c:pt>
                <c:pt idx="2116">
                  <c:v>1635</c:v>
                </c:pt>
                <c:pt idx="2117">
                  <c:v>1635</c:v>
                </c:pt>
                <c:pt idx="2118">
                  <c:v>1638</c:v>
                </c:pt>
                <c:pt idx="2119">
                  <c:v>1620</c:v>
                </c:pt>
                <c:pt idx="2120">
                  <c:v>1604</c:v>
                </c:pt>
                <c:pt idx="2121">
                  <c:v>1640</c:v>
                </c:pt>
                <c:pt idx="2122">
                  <c:v>1612</c:v>
                </c:pt>
                <c:pt idx="2123">
                  <c:v>1645</c:v>
                </c:pt>
                <c:pt idx="2124">
                  <c:v>1629</c:v>
                </c:pt>
                <c:pt idx="2125">
                  <c:v>1625</c:v>
                </c:pt>
                <c:pt idx="2126">
                  <c:v>1623</c:v>
                </c:pt>
                <c:pt idx="2127">
                  <c:v>1668</c:v>
                </c:pt>
                <c:pt idx="2128">
                  <c:v>1610</c:v>
                </c:pt>
                <c:pt idx="2129">
                  <c:v>1662</c:v>
                </c:pt>
                <c:pt idx="2130">
                  <c:v>1661</c:v>
                </c:pt>
                <c:pt idx="2131">
                  <c:v>1684</c:v>
                </c:pt>
                <c:pt idx="2132">
                  <c:v>1679</c:v>
                </c:pt>
                <c:pt idx="2133">
                  <c:v>1651</c:v>
                </c:pt>
                <c:pt idx="2134">
                  <c:v>1664</c:v>
                </c:pt>
                <c:pt idx="2135">
                  <c:v>1661</c:v>
                </c:pt>
                <c:pt idx="2136">
                  <c:v>1657</c:v>
                </c:pt>
                <c:pt idx="2137">
                  <c:v>1648</c:v>
                </c:pt>
                <c:pt idx="2138">
                  <c:v>1636</c:v>
                </c:pt>
                <c:pt idx="2139">
                  <c:v>1635</c:v>
                </c:pt>
                <c:pt idx="2140">
                  <c:v>1630</c:v>
                </c:pt>
                <c:pt idx="2141">
                  <c:v>1630</c:v>
                </c:pt>
                <c:pt idx="2142">
                  <c:v>1646</c:v>
                </c:pt>
                <c:pt idx="2143">
                  <c:v>1653</c:v>
                </c:pt>
                <c:pt idx="2144">
                  <c:v>1604</c:v>
                </c:pt>
                <c:pt idx="2145">
                  <c:v>1602</c:v>
                </c:pt>
                <c:pt idx="2146">
                  <c:v>1643</c:v>
                </c:pt>
                <c:pt idx="2147">
                  <c:v>1678</c:v>
                </c:pt>
                <c:pt idx="2148">
                  <c:v>1651</c:v>
                </c:pt>
                <c:pt idx="2149">
                  <c:v>1684</c:v>
                </c:pt>
                <c:pt idx="2150">
                  <c:v>1675</c:v>
                </c:pt>
                <c:pt idx="2151">
                  <c:v>1681</c:v>
                </c:pt>
                <c:pt idx="2152">
                  <c:v>1667</c:v>
                </c:pt>
                <c:pt idx="2153">
                  <c:v>1674</c:v>
                </c:pt>
                <c:pt idx="2154">
                  <c:v>1704</c:v>
                </c:pt>
                <c:pt idx="2155">
                  <c:v>1702</c:v>
                </c:pt>
                <c:pt idx="2156">
                  <c:v>1679</c:v>
                </c:pt>
                <c:pt idx="2157">
                  <c:v>1722</c:v>
                </c:pt>
                <c:pt idx="2158">
                  <c:v>1692</c:v>
                </c:pt>
                <c:pt idx="2159">
                  <c:v>1658</c:v>
                </c:pt>
                <c:pt idx="2160">
                  <c:v>1692</c:v>
                </c:pt>
                <c:pt idx="2161">
                  <c:v>1689</c:v>
                </c:pt>
                <c:pt idx="2162">
                  <c:v>1703</c:v>
                </c:pt>
                <c:pt idx="2163">
                  <c:v>1684</c:v>
                </c:pt>
                <c:pt idx="2164">
                  <c:v>1712</c:v>
                </c:pt>
                <c:pt idx="2165">
                  <c:v>1687</c:v>
                </c:pt>
                <c:pt idx="2166">
                  <c:v>1710</c:v>
                </c:pt>
                <c:pt idx="2167">
                  <c:v>1698</c:v>
                </c:pt>
                <c:pt idx="2168">
                  <c:v>1720</c:v>
                </c:pt>
                <c:pt idx="2169">
                  <c:v>1694</c:v>
                </c:pt>
                <c:pt idx="2170">
                  <c:v>1690</c:v>
                </c:pt>
                <c:pt idx="2171">
                  <c:v>1733</c:v>
                </c:pt>
                <c:pt idx="2172">
                  <c:v>1709</c:v>
                </c:pt>
                <c:pt idx="2173">
                  <c:v>1761</c:v>
                </c:pt>
                <c:pt idx="2174">
                  <c:v>1730</c:v>
                </c:pt>
                <c:pt idx="2175">
                  <c:v>1707</c:v>
                </c:pt>
                <c:pt idx="2176">
                  <c:v>1696</c:v>
                </c:pt>
                <c:pt idx="2177">
                  <c:v>1697</c:v>
                </c:pt>
                <c:pt idx="2178">
                  <c:v>1688</c:v>
                </c:pt>
                <c:pt idx="2179">
                  <c:v>1689</c:v>
                </c:pt>
                <c:pt idx="2180">
                  <c:v>1668</c:v>
                </c:pt>
                <c:pt idx="2181">
                  <c:v>1680</c:v>
                </c:pt>
                <c:pt idx="2182">
                  <c:v>1667</c:v>
                </c:pt>
                <c:pt idx="2183">
                  <c:v>1693</c:v>
                </c:pt>
                <c:pt idx="2184">
                  <c:v>1701</c:v>
                </c:pt>
                <c:pt idx="2185">
                  <c:v>1727</c:v>
                </c:pt>
                <c:pt idx="2186">
                  <c:v>1692</c:v>
                </c:pt>
                <c:pt idx="2187">
                  <c:v>1692</c:v>
                </c:pt>
                <c:pt idx="2188">
                  <c:v>1686</c:v>
                </c:pt>
                <c:pt idx="2189">
                  <c:v>1679</c:v>
                </c:pt>
                <c:pt idx="2190">
                  <c:v>1684</c:v>
                </c:pt>
                <c:pt idx="2191">
                  <c:v>1648</c:v>
                </c:pt>
                <c:pt idx="2192">
                  <c:v>1640</c:v>
                </c:pt>
                <c:pt idx="2193">
                  <c:v>1639</c:v>
                </c:pt>
                <c:pt idx="2194">
                  <c:v>1664</c:v>
                </c:pt>
                <c:pt idx="2195">
                  <c:v>1643</c:v>
                </c:pt>
                <c:pt idx="2196">
                  <c:v>1647</c:v>
                </c:pt>
                <c:pt idx="2197">
                  <c:v>1651</c:v>
                </c:pt>
                <c:pt idx="2198">
                  <c:v>1663</c:v>
                </c:pt>
                <c:pt idx="2199">
                  <c:v>1670</c:v>
                </c:pt>
                <c:pt idx="2200">
                  <c:v>1647</c:v>
                </c:pt>
                <c:pt idx="2201">
                  <c:v>1636</c:v>
                </c:pt>
                <c:pt idx="2202">
                  <c:v>1641</c:v>
                </c:pt>
                <c:pt idx="2203">
                  <c:v>1653</c:v>
                </c:pt>
                <c:pt idx="2204">
                  <c:v>1701</c:v>
                </c:pt>
                <c:pt idx="2205">
                  <c:v>1660</c:v>
                </c:pt>
                <c:pt idx="2206">
                  <c:v>1687</c:v>
                </c:pt>
                <c:pt idx="2207">
                  <c:v>1707</c:v>
                </c:pt>
                <c:pt idx="2208">
                  <c:v>1671</c:v>
                </c:pt>
                <c:pt idx="2209">
                  <c:v>1648</c:v>
                </c:pt>
                <c:pt idx="2210">
                  <c:v>1686</c:v>
                </c:pt>
                <c:pt idx="2211">
                  <c:v>1626</c:v>
                </c:pt>
                <c:pt idx="2212">
                  <c:v>1677</c:v>
                </c:pt>
                <c:pt idx="2213">
                  <c:v>1665</c:v>
                </c:pt>
                <c:pt idx="2214">
                  <c:v>1686</c:v>
                </c:pt>
                <c:pt idx="2215">
                  <c:v>1686</c:v>
                </c:pt>
                <c:pt idx="2216">
                  <c:v>1683</c:v>
                </c:pt>
                <c:pt idx="2217">
                  <c:v>1678</c:v>
                </c:pt>
                <c:pt idx="2218">
                  <c:v>1693</c:v>
                </c:pt>
                <c:pt idx="2219">
                  <c:v>1649</c:v>
                </c:pt>
                <c:pt idx="2220">
                  <c:v>1668</c:v>
                </c:pt>
                <c:pt idx="2221">
                  <c:v>1691</c:v>
                </c:pt>
                <c:pt idx="2222">
                  <c:v>1694</c:v>
                </c:pt>
                <c:pt idx="2223">
                  <c:v>1681</c:v>
                </c:pt>
                <c:pt idx="2224">
                  <c:v>1694</c:v>
                </c:pt>
                <c:pt idx="2225">
                  <c:v>1686</c:v>
                </c:pt>
                <c:pt idx="2226">
                  <c:v>1673</c:v>
                </c:pt>
                <c:pt idx="2227">
                  <c:v>1644</c:v>
                </c:pt>
                <c:pt idx="2228">
                  <c:v>1649</c:v>
                </c:pt>
                <c:pt idx="2229">
                  <c:v>1617</c:v>
                </c:pt>
                <c:pt idx="2230">
                  <c:v>1603</c:v>
                </c:pt>
                <c:pt idx="2231">
                  <c:v>1618</c:v>
                </c:pt>
                <c:pt idx="2232">
                  <c:v>1629</c:v>
                </c:pt>
                <c:pt idx="2233">
                  <c:v>1624</c:v>
                </c:pt>
                <c:pt idx="2234">
                  <c:v>1647</c:v>
                </c:pt>
                <c:pt idx="2235">
                  <c:v>1654</c:v>
                </c:pt>
                <c:pt idx="2236">
                  <c:v>1626</c:v>
                </c:pt>
                <c:pt idx="2237">
                  <c:v>1655</c:v>
                </c:pt>
                <c:pt idx="2238">
                  <c:v>1645</c:v>
                </c:pt>
                <c:pt idx="2239">
                  <c:v>1623</c:v>
                </c:pt>
                <c:pt idx="2240">
                  <c:v>1649</c:v>
                </c:pt>
                <c:pt idx="2241">
                  <c:v>1641</c:v>
                </c:pt>
                <c:pt idx="2242">
                  <c:v>1618</c:v>
                </c:pt>
                <c:pt idx="2243">
                  <c:v>1638</c:v>
                </c:pt>
                <c:pt idx="2244">
                  <c:v>1619</c:v>
                </c:pt>
                <c:pt idx="2245">
                  <c:v>1620</c:v>
                </c:pt>
                <c:pt idx="2246">
                  <c:v>1618</c:v>
                </c:pt>
                <c:pt idx="2247">
                  <c:v>1644</c:v>
                </c:pt>
                <c:pt idx="2248">
                  <c:v>1651</c:v>
                </c:pt>
                <c:pt idx="2249">
                  <c:v>1619</c:v>
                </c:pt>
                <c:pt idx="2250">
                  <c:v>1663</c:v>
                </c:pt>
                <c:pt idx="2251">
                  <c:v>1645</c:v>
                </c:pt>
                <c:pt idx="2252">
                  <c:v>1649</c:v>
                </c:pt>
                <c:pt idx="2253">
                  <c:v>1690</c:v>
                </c:pt>
                <c:pt idx="2254">
                  <c:v>1711</c:v>
                </c:pt>
                <c:pt idx="2255">
                  <c:v>1701</c:v>
                </c:pt>
                <c:pt idx="2256">
                  <c:v>1657</c:v>
                </c:pt>
                <c:pt idx="2257">
                  <c:v>1685</c:v>
                </c:pt>
                <c:pt idx="2258">
                  <c:v>1673</c:v>
                </c:pt>
                <c:pt idx="2259">
                  <c:v>1675</c:v>
                </c:pt>
                <c:pt idx="2260">
                  <c:v>1690</c:v>
                </c:pt>
                <c:pt idx="2261">
                  <c:v>1679</c:v>
                </c:pt>
                <c:pt idx="2262">
                  <c:v>1692</c:v>
                </c:pt>
                <c:pt idx="2263">
                  <c:v>1670</c:v>
                </c:pt>
                <c:pt idx="2264">
                  <c:v>1685</c:v>
                </c:pt>
                <c:pt idx="2265">
                  <c:v>1729</c:v>
                </c:pt>
                <c:pt idx="2266">
                  <c:v>1726</c:v>
                </c:pt>
                <c:pt idx="2267">
                  <c:v>1744</c:v>
                </c:pt>
                <c:pt idx="2268">
                  <c:v>1706</c:v>
                </c:pt>
                <c:pt idx="2269">
                  <c:v>1728</c:v>
                </c:pt>
                <c:pt idx="2270">
                  <c:v>1715</c:v>
                </c:pt>
                <c:pt idx="2271">
                  <c:v>1703</c:v>
                </c:pt>
                <c:pt idx="2272">
                  <c:v>1737</c:v>
                </c:pt>
                <c:pt idx="2273">
                  <c:v>1702</c:v>
                </c:pt>
                <c:pt idx="2274">
                  <c:v>1721</c:v>
                </c:pt>
                <c:pt idx="2275">
                  <c:v>1712</c:v>
                </c:pt>
                <c:pt idx="2276">
                  <c:v>1712</c:v>
                </c:pt>
                <c:pt idx="2277">
                  <c:v>1724</c:v>
                </c:pt>
                <c:pt idx="2278">
                  <c:v>1702</c:v>
                </c:pt>
                <c:pt idx="2279">
                  <c:v>1685</c:v>
                </c:pt>
                <c:pt idx="2280">
                  <c:v>1665</c:v>
                </c:pt>
                <c:pt idx="2281">
                  <c:v>1669</c:v>
                </c:pt>
                <c:pt idx="2282">
                  <c:v>1721</c:v>
                </c:pt>
                <c:pt idx="2283">
                  <c:v>1675</c:v>
                </c:pt>
                <c:pt idx="2284">
                  <c:v>1674</c:v>
                </c:pt>
                <c:pt idx="2285">
                  <c:v>1659</c:v>
                </c:pt>
                <c:pt idx="2286">
                  <c:v>1658</c:v>
                </c:pt>
                <c:pt idx="2287">
                  <c:v>1674</c:v>
                </c:pt>
                <c:pt idx="2288">
                  <c:v>1694</c:v>
                </c:pt>
                <c:pt idx="2289">
                  <c:v>1687</c:v>
                </c:pt>
                <c:pt idx="2290">
                  <c:v>1690</c:v>
                </c:pt>
                <c:pt idx="2291">
                  <c:v>1651</c:v>
                </c:pt>
                <c:pt idx="2292">
                  <c:v>1688</c:v>
                </c:pt>
                <c:pt idx="2293">
                  <c:v>1647</c:v>
                </c:pt>
                <c:pt idx="2294">
                  <c:v>1670</c:v>
                </c:pt>
                <c:pt idx="2295">
                  <c:v>1659</c:v>
                </c:pt>
                <c:pt idx="2296">
                  <c:v>1666</c:v>
                </c:pt>
                <c:pt idx="2297">
                  <c:v>1645</c:v>
                </c:pt>
                <c:pt idx="2298">
                  <c:v>1650</c:v>
                </c:pt>
                <c:pt idx="2299">
                  <c:v>1672</c:v>
                </c:pt>
                <c:pt idx="2300">
                  <c:v>1655</c:v>
                </c:pt>
                <c:pt idx="2301">
                  <c:v>1640</c:v>
                </c:pt>
                <c:pt idx="2302">
                  <c:v>1686</c:v>
                </c:pt>
                <c:pt idx="2303">
                  <c:v>1685</c:v>
                </c:pt>
                <c:pt idx="2304">
                  <c:v>1634</c:v>
                </c:pt>
                <c:pt idx="2305">
                  <c:v>1638</c:v>
                </c:pt>
                <c:pt idx="2306">
                  <c:v>1689</c:v>
                </c:pt>
                <c:pt idx="2307">
                  <c:v>1657</c:v>
                </c:pt>
                <c:pt idx="2308">
                  <c:v>1681</c:v>
                </c:pt>
                <c:pt idx="2309">
                  <c:v>1655</c:v>
                </c:pt>
                <c:pt idx="2310">
                  <c:v>1644</c:v>
                </c:pt>
                <c:pt idx="2311">
                  <c:v>1653</c:v>
                </c:pt>
                <c:pt idx="2312">
                  <c:v>1675</c:v>
                </c:pt>
                <c:pt idx="2313">
                  <c:v>1694</c:v>
                </c:pt>
                <c:pt idx="2314">
                  <c:v>1672</c:v>
                </c:pt>
                <c:pt idx="2315">
                  <c:v>1702</c:v>
                </c:pt>
                <c:pt idx="2316">
                  <c:v>1702</c:v>
                </c:pt>
                <c:pt idx="2317">
                  <c:v>1689</c:v>
                </c:pt>
                <c:pt idx="2318">
                  <c:v>1709</c:v>
                </c:pt>
                <c:pt idx="2319">
                  <c:v>1704</c:v>
                </c:pt>
                <c:pt idx="2320">
                  <c:v>1706</c:v>
                </c:pt>
                <c:pt idx="2321">
                  <c:v>1716</c:v>
                </c:pt>
                <c:pt idx="2322">
                  <c:v>1692</c:v>
                </c:pt>
                <c:pt idx="2323">
                  <c:v>1706</c:v>
                </c:pt>
                <c:pt idx="2324">
                  <c:v>1681</c:v>
                </c:pt>
                <c:pt idx="2325">
                  <c:v>1720</c:v>
                </c:pt>
                <c:pt idx="2326">
                  <c:v>1675</c:v>
                </c:pt>
                <c:pt idx="2327">
                  <c:v>1713</c:v>
                </c:pt>
                <c:pt idx="2328">
                  <c:v>1742</c:v>
                </c:pt>
                <c:pt idx="2329">
                  <c:v>1715</c:v>
                </c:pt>
                <c:pt idx="2330">
                  <c:v>1732</c:v>
                </c:pt>
                <c:pt idx="2331">
                  <c:v>1701</c:v>
                </c:pt>
                <c:pt idx="2332">
                  <c:v>1704</c:v>
                </c:pt>
                <c:pt idx="2333">
                  <c:v>1718</c:v>
                </c:pt>
                <c:pt idx="2334">
                  <c:v>1709</c:v>
                </c:pt>
                <c:pt idx="2335">
                  <c:v>1699</c:v>
                </c:pt>
                <c:pt idx="2336">
                  <c:v>1709</c:v>
                </c:pt>
                <c:pt idx="2337">
                  <c:v>1721</c:v>
                </c:pt>
                <c:pt idx="2338">
                  <c:v>1700</c:v>
                </c:pt>
                <c:pt idx="2339">
                  <c:v>1681</c:v>
                </c:pt>
                <c:pt idx="2340">
                  <c:v>1701</c:v>
                </c:pt>
                <c:pt idx="2341">
                  <c:v>1689</c:v>
                </c:pt>
                <c:pt idx="2342">
                  <c:v>1688</c:v>
                </c:pt>
                <c:pt idx="2343">
                  <c:v>1709</c:v>
                </c:pt>
                <c:pt idx="2344">
                  <c:v>1700</c:v>
                </c:pt>
                <c:pt idx="2345">
                  <c:v>1702</c:v>
                </c:pt>
                <c:pt idx="2346">
                  <c:v>1687</c:v>
                </c:pt>
                <c:pt idx="2347">
                  <c:v>1708</c:v>
                </c:pt>
                <c:pt idx="2348">
                  <c:v>1701</c:v>
                </c:pt>
                <c:pt idx="2349">
                  <c:v>1713</c:v>
                </c:pt>
                <c:pt idx="2350">
                  <c:v>1686</c:v>
                </c:pt>
                <c:pt idx="2351">
                  <c:v>1712</c:v>
                </c:pt>
                <c:pt idx="2352">
                  <c:v>1713</c:v>
                </c:pt>
                <c:pt idx="2353">
                  <c:v>1708</c:v>
                </c:pt>
                <c:pt idx="2354">
                  <c:v>1689</c:v>
                </c:pt>
                <c:pt idx="2355">
                  <c:v>1678</c:v>
                </c:pt>
                <c:pt idx="2356">
                  <c:v>1701</c:v>
                </c:pt>
                <c:pt idx="2357">
                  <c:v>1696</c:v>
                </c:pt>
                <c:pt idx="2358">
                  <c:v>1691</c:v>
                </c:pt>
                <c:pt idx="2359">
                  <c:v>1711</c:v>
                </c:pt>
                <c:pt idx="2360">
                  <c:v>1698</c:v>
                </c:pt>
                <c:pt idx="2361">
                  <c:v>1677</c:v>
                </c:pt>
                <c:pt idx="2362">
                  <c:v>1705</c:v>
                </c:pt>
                <c:pt idx="2363">
                  <c:v>1673</c:v>
                </c:pt>
                <c:pt idx="2364">
                  <c:v>1714</c:v>
                </c:pt>
                <c:pt idx="2365">
                  <c:v>1717</c:v>
                </c:pt>
                <c:pt idx="2366">
                  <c:v>1701</c:v>
                </c:pt>
                <c:pt idx="2367">
                  <c:v>1703</c:v>
                </c:pt>
                <c:pt idx="2368">
                  <c:v>1705</c:v>
                </c:pt>
                <c:pt idx="2369">
                  <c:v>1694</c:v>
                </c:pt>
                <c:pt idx="2370">
                  <c:v>1707</c:v>
                </c:pt>
                <c:pt idx="2371">
                  <c:v>1697</c:v>
                </c:pt>
                <c:pt idx="2372">
                  <c:v>1716</c:v>
                </c:pt>
                <c:pt idx="2373">
                  <c:v>1686</c:v>
                </c:pt>
                <c:pt idx="2374">
                  <c:v>1711</c:v>
                </c:pt>
                <c:pt idx="2375">
                  <c:v>1699</c:v>
                </c:pt>
                <c:pt idx="2376">
                  <c:v>1721</c:v>
                </c:pt>
                <c:pt idx="2377">
                  <c:v>1711</c:v>
                </c:pt>
                <c:pt idx="2378">
                  <c:v>1719</c:v>
                </c:pt>
                <c:pt idx="2379">
                  <c:v>1688</c:v>
                </c:pt>
                <c:pt idx="2380">
                  <c:v>1660</c:v>
                </c:pt>
                <c:pt idx="2381">
                  <c:v>1704</c:v>
                </c:pt>
                <c:pt idx="2382">
                  <c:v>1713</c:v>
                </c:pt>
                <c:pt idx="2383">
                  <c:v>1693</c:v>
                </c:pt>
                <c:pt idx="2384">
                  <c:v>1703</c:v>
                </c:pt>
                <c:pt idx="2385">
                  <c:v>1716</c:v>
                </c:pt>
                <c:pt idx="2386">
                  <c:v>1732</c:v>
                </c:pt>
                <c:pt idx="2387">
                  <c:v>1690</c:v>
                </c:pt>
                <c:pt idx="2388">
                  <c:v>1653</c:v>
                </c:pt>
                <c:pt idx="2389">
                  <c:v>1665</c:v>
                </c:pt>
                <c:pt idx="2390">
                  <c:v>1657</c:v>
                </c:pt>
                <c:pt idx="2391">
                  <c:v>1648</c:v>
                </c:pt>
                <c:pt idx="2392">
                  <c:v>1686</c:v>
                </c:pt>
                <c:pt idx="2393">
                  <c:v>1682</c:v>
                </c:pt>
                <c:pt idx="2394">
                  <c:v>1658</c:v>
                </c:pt>
                <c:pt idx="2395">
                  <c:v>1658</c:v>
                </c:pt>
                <c:pt idx="2396">
                  <c:v>1674</c:v>
                </c:pt>
                <c:pt idx="2397">
                  <c:v>1677</c:v>
                </c:pt>
                <c:pt idx="2398">
                  <c:v>1687</c:v>
                </c:pt>
                <c:pt idx="2399">
                  <c:v>1707</c:v>
                </c:pt>
                <c:pt idx="2400">
                  <c:v>1700</c:v>
                </c:pt>
                <c:pt idx="2401">
                  <c:v>1742</c:v>
                </c:pt>
                <c:pt idx="2402">
                  <c:v>1722</c:v>
                </c:pt>
                <c:pt idx="2403">
                  <c:v>1708</c:v>
                </c:pt>
                <c:pt idx="2404">
                  <c:v>1680</c:v>
                </c:pt>
                <c:pt idx="2405">
                  <c:v>1677</c:v>
                </c:pt>
                <c:pt idx="2406">
                  <c:v>1689</c:v>
                </c:pt>
                <c:pt idx="2407">
                  <c:v>1685</c:v>
                </c:pt>
                <c:pt idx="2408">
                  <c:v>1701</c:v>
                </c:pt>
                <c:pt idx="2409">
                  <c:v>1690</c:v>
                </c:pt>
                <c:pt idx="2410">
                  <c:v>1719</c:v>
                </c:pt>
                <c:pt idx="2411">
                  <c:v>1748</c:v>
                </c:pt>
                <c:pt idx="2412">
                  <c:v>1700</c:v>
                </c:pt>
                <c:pt idx="2413">
                  <c:v>1701</c:v>
                </c:pt>
                <c:pt idx="2414">
                  <c:v>1696</c:v>
                </c:pt>
                <c:pt idx="2415">
                  <c:v>1718</c:v>
                </c:pt>
                <c:pt idx="2416">
                  <c:v>1677</c:v>
                </c:pt>
                <c:pt idx="2417">
                  <c:v>1698</c:v>
                </c:pt>
                <c:pt idx="2418">
                  <c:v>1705</c:v>
                </c:pt>
                <c:pt idx="2419">
                  <c:v>1671</c:v>
                </c:pt>
                <c:pt idx="2420">
                  <c:v>1705</c:v>
                </c:pt>
                <c:pt idx="2421">
                  <c:v>1698</c:v>
                </c:pt>
                <c:pt idx="2422">
                  <c:v>1671</c:v>
                </c:pt>
                <c:pt idx="2423">
                  <c:v>1651</c:v>
                </c:pt>
                <c:pt idx="2424">
                  <c:v>1661</c:v>
                </c:pt>
                <c:pt idx="2425">
                  <c:v>1667</c:v>
                </c:pt>
                <c:pt idx="2426">
                  <c:v>1673</c:v>
                </c:pt>
                <c:pt idx="2427">
                  <c:v>1675</c:v>
                </c:pt>
                <c:pt idx="2428">
                  <c:v>1706</c:v>
                </c:pt>
                <c:pt idx="2429">
                  <c:v>1699</c:v>
                </c:pt>
                <c:pt idx="2430">
                  <c:v>1701</c:v>
                </c:pt>
                <c:pt idx="2431">
                  <c:v>1694</c:v>
                </c:pt>
                <c:pt idx="2432">
                  <c:v>1695</c:v>
                </c:pt>
                <c:pt idx="2433">
                  <c:v>1678</c:v>
                </c:pt>
                <c:pt idx="2434">
                  <c:v>1693</c:v>
                </c:pt>
                <c:pt idx="2435">
                  <c:v>1693</c:v>
                </c:pt>
                <c:pt idx="2436">
                  <c:v>1709</c:v>
                </c:pt>
                <c:pt idx="2437">
                  <c:v>1695</c:v>
                </c:pt>
                <c:pt idx="2438">
                  <c:v>1717</c:v>
                </c:pt>
                <c:pt idx="2439">
                  <c:v>1686</c:v>
                </c:pt>
                <c:pt idx="2440">
                  <c:v>1694</c:v>
                </c:pt>
                <c:pt idx="2441">
                  <c:v>1664</c:v>
                </c:pt>
                <c:pt idx="2442">
                  <c:v>1687</c:v>
                </c:pt>
                <c:pt idx="2443">
                  <c:v>1637</c:v>
                </c:pt>
                <c:pt idx="2444">
                  <c:v>1656</c:v>
                </c:pt>
                <c:pt idx="2445">
                  <c:v>1675</c:v>
                </c:pt>
                <c:pt idx="2446">
                  <c:v>1661</c:v>
                </c:pt>
                <c:pt idx="2447">
                  <c:v>1644</c:v>
                </c:pt>
                <c:pt idx="2448">
                  <c:v>1655</c:v>
                </c:pt>
                <c:pt idx="2449">
                  <c:v>1670</c:v>
                </c:pt>
                <c:pt idx="2450">
                  <c:v>1643</c:v>
                </c:pt>
                <c:pt idx="2451">
                  <c:v>1658</c:v>
                </c:pt>
                <c:pt idx="2452">
                  <c:v>1648</c:v>
                </c:pt>
                <c:pt idx="2453">
                  <c:v>1659</c:v>
                </c:pt>
                <c:pt idx="2454">
                  <c:v>1660</c:v>
                </c:pt>
                <c:pt idx="2455">
                  <c:v>1686</c:v>
                </c:pt>
                <c:pt idx="2456">
                  <c:v>1684</c:v>
                </c:pt>
                <c:pt idx="2457">
                  <c:v>1688</c:v>
                </c:pt>
                <c:pt idx="2458">
                  <c:v>1684</c:v>
                </c:pt>
                <c:pt idx="2459">
                  <c:v>1657</c:v>
                </c:pt>
                <c:pt idx="2460">
                  <c:v>1664</c:v>
                </c:pt>
                <c:pt idx="2461">
                  <c:v>1691</c:v>
                </c:pt>
                <c:pt idx="2462">
                  <c:v>1694</c:v>
                </c:pt>
                <c:pt idx="2463">
                  <c:v>1661</c:v>
                </c:pt>
                <c:pt idx="2464">
                  <c:v>1640</c:v>
                </c:pt>
                <c:pt idx="2465">
                  <c:v>1675</c:v>
                </c:pt>
                <c:pt idx="2466">
                  <c:v>1646</c:v>
                </c:pt>
                <c:pt idx="2467">
                  <c:v>1632</c:v>
                </c:pt>
                <c:pt idx="2468">
                  <c:v>1666</c:v>
                </c:pt>
                <c:pt idx="2469">
                  <c:v>1622</c:v>
                </c:pt>
                <c:pt idx="2470">
                  <c:v>1636</c:v>
                </c:pt>
                <c:pt idx="2471">
                  <c:v>1645</c:v>
                </c:pt>
                <c:pt idx="2472">
                  <c:v>1636</c:v>
                </c:pt>
                <c:pt idx="2473">
                  <c:v>1661</c:v>
                </c:pt>
                <c:pt idx="2474">
                  <c:v>1620</c:v>
                </c:pt>
                <c:pt idx="2475">
                  <c:v>1624</c:v>
                </c:pt>
                <c:pt idx="2476">
                  <c:v>1633</c:v>
                </c:pt>
                <c:pt idx="2477">
                  <c:v>1658</c:v>
                </c:pt>
                <c:pt idx="2478">
                  <c:v>1619</c:v>
                </c:pt>
                <c:pt idx="2479">
                  <c:v>1646</c:v>
                </c:pt>
                <c:pt idx="2480">
                  <c:v>1626</c:v>
                </c:pt>
                <c:pt idx="2481">
                  <c:v>1659</c:v>
                </c:pt>
                <c:pt idx="2482">
                  <c:v>1657</c:v>
                </c:pt>
                <c:pt idx="2483">
                  <c:v>1677</c:v>
                </c:pt>
                <c:pt idx="2484">
                  <c:v>1676</c:v>
                </c:pt>
                <c:pt idx="2485">
                  <c:v>1687</c:v>
                </c:pt>
                <c:pt idx="2486">
                  <c:v>1686</c:v>
                </c:pt>
                <c:pt idx="2487">
                  <c:v>1649</c:v>
                </c:pt>
                <c:pt idx="2488">
                  <c:v>1671</c:v>
                </c:pt>
                <c:pt idx="2489">
                  <c:v>1687</c:v>
                </c:pt>
                <c:pt idx="2490">
                  <c:v>1722</c:v>
                </c:pt>
                <c:pt idx="2491">
                  <c:v>1675</c:v>
                </c:pt>
                <c:pt idx="2492">
                  <c:v>1674</c:v>
                </c:pt>
                <c:pt idx="2493">
                  <c:v>1683</c:v>
                </c:pt>
                <c:pt idx="2494">
                  <c:v>1683</c:v>
                </c:pt>
                <c:pt idx="2495">
                  <c:v>1660</c:v>
                </c:pt>
                <c:pt idx="2496">
                  <c:v>1660</c:v>
                </c:pt>
                <c:pt idx="2497">
                  <c:v>1645</c:v>
                </c:pt>
                <c:pt idx="2498">
                  <c:v>1650</c:v>
                </c:pt>
                <c:pt idx="2499">
                  <c:v>1658</c:v>
                </c:pt>
                <c:pt idx="2500">
                  <c:v>1653</c:v>
                </c:pt>
                <c:pt idx="2501">
                  <c:v>1674</c:v>
                </c:pt>
                <c:pt idx="2502">
                  <c:v>1674</c:v>
                </c:pt>
                <c:pt idx="2503">
                  <c:v>1707</c:v>
                </c:pt>
                <c:pt idx="2504">
                  <c:v>1667</c:v>
                </c:pt>
                <c:pt idx="2505">
                  <c:v>1650</c:v>
                </c:pt>
                <c:pt idx="2506">
                  <c:v>1658</c:v>
                </c:pt>
                <c:pt idx="2507">
                  <c:v>1648</c:v>
                </c:pt>
                <c:pt idx="2508">
                  <c:v>1655</c:v>
                </c:pt>
                <c:pt idx="2509">
                  <c:v>1631</c:v>
                </c:pt>
                <c:pt idx="2510">
                  <c:v>1652</c:v>
                </c:pt>
                <c:pt idx="2511">
                  <c:v>1650</c:v>
                </c:pt>
                <c:pt idx="2512">
                  <c:v>1654</c:v>
                </c:pt>
                <c:pt idx="2513">
                  <c:v>1637</c:v>
                </c:pt>
                <c:pt idx="2514">
                  <c:v>1629</c:v>
                </c:pt>
                <c:pt idx="2515">
                  <c:v>1624</c:v>
                </c:pt>
                <c:pt idx="2516">
                  <c:v>1664</c:v>
                </c:pt>
                <c:pt idx="2517">
                  <c:v>1669</c:v>
                </c:pt>
                <c:pt idx="2518">
                  <c:v>1646</c:v>
                </c:pt>
                <c:pt idx="2519">
                  <c:v>1644</c:v>
                </c:pt>
                <c:pt idx="2520">
                  <c:v>1624</c:v>
                </c:pt>
                <c:pt idx="2521">
                  <c:v>1603</c:v>
                </c:pt>
                <c:pt idx="2522">
                  <c:v>1658</c:v>
                </c:pt>
                <c:pt idx="2523">
                  <c:v>1639</c:v>
                </c:pt>
                <c:pt idx="2524">
                  <c:v>1628</c:v>
                </c:pt>
                <c:pt idx="2525">
                  <c:v>1648</c:v>
                </c:pt>
                <c:pt idx="2526">
                  <c:v>1641</c:v>
                </c:pt>
                <c:pt idx="2527">
                  <c:v>1652</c:v>
                </c:pt>
                <c:pt idx="2528">
                  <c:v>1638</c:v>
                </c:pt>
                <c:pt idx="2529">
                  <c:v>1672</c:v>
                </c:pt>
                <c:pt idx="2530">
                  <c:v>1652</c:v>
                </c:pt>
                <c:pt idx="2531">
                  <c:v>1634</c:v>
                </c:pt>
                <c:pt idx="2532">
                  <c:v>1616</c:v>
                </c:pt>
                <c:pt idx="2533">
                  <c:v>1641</c:v>
                </c:pt>
                <c:pt idx="2534">
                  <c:v>1623</c:v>
                </c:pt>
                <c:pt idx="2535">
                  <c:v>1625</c:v>
                </c:pt>
                <c:pt idx="2536">
                  <c:v>1626</c:v>
                </c:pt>
                <c:pt idx="2537">
                  <c:v>1647</c:v>
                </c:pt>
                <c:pt idx="2538">
                  <c:v>1690</c:v>
                </c:pt>
                <c:pt idx="2539">
                  <c:v>1693</c:v>
                </c:pt>
                <c:pt idx="2540">
                  <c:v>1665</c:v>
                </c:pt>
                <c:pt idx="2541">
                  <c:v>1702</c:v>
                </c:pt>
                <c:pt idx="2542">
                  <c:v>1699</c:v>
                </c:pt>
                <c:pt idx="2543">
                  <c:v>1645</c:v>
                </c:pt>
                <c:pt idx="2544">
                  <c:v>1653</c:v>
                </c:pt>
                <c:pt idx="2545">
                  <c:v>1663</c:v>
                </c:pt>
                <c:pt idx="2546">
                  <c:v>1645</c:v>
                </c:pt>
                <c:pt idx="2547">
                  <c:v>1660</c:v>
                </c:pt>
                <c:pt idx="2548">
                  <c:v>1680</c:v>
                </c:pt>
                <c:pt idx="2549">
                  <c:v>1653</c:v>
                </c:pt>
                <c:pt idx="2550">
                  <c:v>1666</c:v>
                </c:pt>
                <c:pt idx="2551">
                  <c:v>1631</c:v>
                </c:pt>
                <c:pt idx="2552">
                  <c:v>1651</c:v>
                </c:pt>
                <c:pt idx="2553">
                  <c:v>1627</c:v>
                </c:pt>
                <c:pt idx="2554">
                  <c:v>1608</c:v>
                </c:pt>
                <c:pt idx="2555">
                  <c:v>1606</c:v>
                </c:pt>
                <c:pt idx="2556">
                  <c:v>1664</c:v>
                </c:pt>
                <c:pt idx="2557">
                  <c:v>1650</c:v>
                </c:pt>
                <c:pt idx="2558">
                  <c:v>1633</c:v>
                </c:pt>
                <c:pt idx="2559">
                  <c:v>1647</c:v>
                </c:pt>
                <c:pt idx="2560">
                  <c:v>1638</c:v>
                </c:pt>
                <c:pt idx="2561">
                  <c:v>1645</c:v>
                </c:pt>
                <c:pt idx="2562">
                  <c:v>1629</c:v>
                </c:pt>
                <c:pt idx="2563">
                  <c:v>1660</c:v>
                </c:pt>
                <c:pt idx="2564">
                  <c:v>1658</c:v>
                </c:pt>
                <c:pt idx="2565">
                  <c:v>1669</c:v>
                </c:pt>
                <c:pt idx="2566">
                  <c:v>1637</c:v>
                </c:pt>
                <c:pt idx="2567">
                  <c:v>1635</c:v>
                </c:pt>
                <c:pt idx="2568">
                  <c:v>1665</c:v>
                </c:pt>
                <c:pt idx="2569">
                  <c:v>1669</c:v>
                </c:pt>
                <c:pt idx="2570">
                  <c:v>1677</c:v>
                </c:pt>
                <c:pt idx="2571">
                  <c:v>1670</c:v>
                </c:pt>
                <c:pt idx="2572">
                  <c:v>1648</c:v>
                </c:pt>
                <c:pt idx="2573">
                  <c:v>1643</c:v>
                </c:pt>
                <c:pt idx="2574">
                  <c:v>1692</c:v>
                </c:pt>
                <c:pt idx="2575">
                  <c:v>1675</c:v>
                </c:pt>
                <c:pt idx="2576">
                  <c:v>1643</c:v>
                </c:pt>
                <c:pt idx="2577">
                  <c:v>1690</c:v>
                </c:pt>
                <c:pt idx="2578">
                  <c:v>1679</c:v>
                </c:pt>
                <c:pt idx="2579">
                  <c:v>1665</c:v>
                </c:pt>
                <c:pt idx="2580">
                  <c:v>1687</c:v>
                </c:pt>
                <c:pt idx="2581">
                  <c:v>1665</c:v>
                </c:pt>
                <c:pt idx="2582">
                  <c:v>1659</c:v>
                </c:pt>
                <c:pt idx="2583">
                  <c:v>1685</c:v>
                </c:pt>
                <c:pt idx="2584">
                  <c:v>1676</c:v>
                </c:pt>
                <c:pt idx="2585">
                  <c:v>1679</c:v>
                </c:pt>
                <c:pt idx="2586">
                  <c:v>1682</c:v>
                </c:pt>
                <c:pt idx="2587">
                  <c:v>1655</c:v>
                </c:pt>
                <c:pt idx="2588">
                  <c:v>1694</c:v>
                </c:pt>
                <c:pt idx="2589">
                  <c:v>1684</c:v>
                </c:pt>
                <c:pt idx="2590">
                  <c:v>1687</c:v>
                </c:pt>
                <c:pt idx="2591">
                  <c:v>1688</c:v>
                </c:pt>
                <c:pt idx="2592">
                  <c:v>1711</c:v>
                </c:pt>
                <c:pt idx="2593">
                  <c:v>1685</c:v>
                </c:pt>
                <c:pt idx="2594">
                  <c:v>1708</c:v>
                </c:pt>
                <c:pt idx="2595">
                  <c:v>1713</c:v>
                </c:pt>
                <c:pt idx="2596">
                  <c:v>1712</c:v>
                </c:pt>
                <c:pt idx="2597">
                  <c:v>1692</c:v>
                </c:pt>
                <c:pt idx="2598">
                  <c:v>1713</c:v>
                </c:pt>
                <c:pt idx="2599">
                  <c:v>1712</c:v>
                </c:pt>
                <c:pt idx="2600">
                  <c:v>1718</c:v>
                </c:pt>
                <c:pt idx="2601">
                  <c:v>1712</c:v>
                </c:pt>
                <c:pt idx="2602">
                  <c:v>1692</c:v>
                </c:pt>
                <c:pt idx="2603">
                  <c:v>1679</c:v>
                </c:pt>
                <c:pt idx="2604">
                  <c:v>1672</c:v>
                </c:pt>
                <c:pt idx="2605">
                  <c:v>1681</c:v>
                </c:pt>
                <c:pt idx="2606">
                  <c:v>1673</c:v>
                </c:pt>
                <c:pt idx="2607">
                  <c:v>1681</c:v>
                </c:pt>
                <c:pt idx="2608">
                  <c:v>1707</c:v>
                </c:pt>
                <c:pt idx="2609">
                  <c:v>1690</c:v>
                </c:pt>
                <c:pt idx="2610">
                  <c:v>1705</c:v>
                </c:pt>
                <c:pt idx="2611">
                  <c:v>1685</c:v>
                </c:pt>
                <c:pt idx="2612">
                  <c:v>1704</c:v>
                </c:pt>
                <c:pt idx="2613">
                  <c:v>1710</c:v>
                </c:pt>
                <c:pt idx="2614">
                  <c:v>1714</c:v>
                </c:pt>
                <c:pt idx="2615">
                  <c:v>1693</c:v>
                </c:pt>
                <c:pt idx="2616">
                  <c:v>1688</c:v>
                </c:pt>
                <c:pt idx="2617">
                  <c:v>1668</c:v>
                </c:pt>
                <c:pt idx="2618">
                  <c:v>1662</c:v>
                </c:pt>
                <c:pt idx="2619">
                  <c:v>1674</c:v>
                </c:pt>
                <c:pt idx="2620">
                  <c:v>1684</c:v>
                </c:pt>
                <c:pt idx="2621">
                  <c:v>1684</c:v>
                </c:pt>
                <c:pt idx="2622">
                  <c:v>1679</c:v>
                </c:pt>
                <c:pt idx="2623">
                  <c:v>1707</c:v>
                </c:pt>
                <c:pt idx="2624">
                  <c:v>1694</c:v>
                </c:pt>
                <c:pt idx="2625">
                  <c:v>1696</c:v>
                </c:pt>
                <c:pt idx="2626">
                  <c:v>1697</c:v>
                </c:pt>
                <c:pt idx="2627">
                  <c:v>1684</c:v>
                </c:pt>
                <c:pt idx="2628">
                  <c:v>1709</c:v>
                </c:pt>
                <c:pt idx="2629">
                  <c:v>1684</c:v>
                </c:pt>
                <c:pt idx="2630">
                  <c:v>1695</c:v>
                </c:pt>
                <c:pt idx="2631">
                  <c:v>1640</c:v>
                </c:pt>
                <c:pt idx="2632">
                  <c:v>1626</c:v>
                </c:pt>
                <c:pt idx="2633">
                  <c:v>1612</c:v>
                </c:pt>
                <c:pt idx="2634">
                  <c:v>1617</c:v>
                </c:pt>
                <c:pt idx="2635">
                  <c:v>1599</c:v>
                </c:pt>
                <c:pt idx="2636">
                  <c:v>1629</c:v>
                </c:pt>
                <c:pt idx="2637">
                  <c:v>1677</c:v>
                </c:pt>
                <c:pt idx="2638">
                  <c:v>1652</c:v>
                </c:pt>
                <c:pt idx="2639">
                  <c:v>1658</c:v>
                </c:pt>
                <c:pt idx="2640">
                  <c:v>1674</c:v>
                </c:pt>
                <c:pt idx="2641">
                  <c:v>1663</c:v>
                </c:pt>
                <c:pt idx="2642">
                  <c:v>1643</c:v>
                </c:pt>
                <c:pt idx="2643">
                  <c:v>1631</c:v>
                </c:pt>
                <c:pt idx="2644">
                  <c:v>1655</c:v>
                </c:pt>
                <c:pt idx="2645">
                  <c:v>1634</c:v>
                </c:pt>
                <c:pt idx="2646">
                  <c:v>1634</c:v>
                </c:pt>
                <c:pt idx="2647">
                  <c:v>1667</c:v>
                </c:pt>
                <c:pt idx="2648">
                  <c:v>1679</c:v>
                </c:pt>
                <c:pt idx="2649">
                  <c:v>1656</c:v>
                </c:pt>
                <c:pt idx="2650">
                  <c:v>1659</c:v>
                </c:pt>
                <c:pt idx="2651">
                  <c:v>1634</c:v>
                </c:pt>
                <c:pt idx="2652">
                  <c:v>1633</c:v>
                </c:pt>
                <c:pt idx="2653">
                  <c:v>1621</c:v>
                </c:pt>
                <c:pt idx="2654">
                  <c:v>1673</c:v>
                </c:pt>
                <c:pt idx="2655">
                  <c:v>1698</c:v>
                </c:pt>
                <c:pt idx="2656">
                  <c:v>1682</c:v>
                </c:pt>
                <c:pt idx="2657">
                  <c:v>1665</c:v>
                </c:pt>
                <c:pt idx="2658">
                  <c:v>1642</c:v>
                </c:pt>
                <c:pt idx="2659">
                  <c:v>1644</c:v>
                </c:pt>
                <c:pt idx="2660">
                  <c:v>1665</c:v>
                </c:pt>
                <c:pt idx="2661">
                  <c:v>1664</c:v>
                </c:pt>
                <c:pt idx="2662">
                  <c:v>1654</c:v>
                </c:pt>
                <c:pt idx="2663">
                  <c:v>1649</c:v>
                </c:pt>
                <c:pt idx="2664">
                  <c:v>1618</c:v>
                </c:pt>
                <c:pt idx="2665">
                  <c:v>1638</c:v>
                </c:pt>
                <c:pt idx="2666">
                  <c:v>1655</c:v>
                </c:pt>
                <c:pt idx="2667">
                  <c:v>1676</c:v>
                </c:pt>
                <c:pt idx="2668">
                  <c:v>1651</c:v>
                </c:pt>
                <c:pt idx="2669">
                  <c:v>1686</c:v>
                </c:pt>
                <c:pt idx="2670">
                  <c:v>1676</c:v>
                </c:pt>
                <c:pt idx="2671">
                  <c:v>1674</c:v>
                </c:pt>
                <c:pt idx="2672">
                  <c:v>1681</c:v>
                </c:pt>
                <c:pt idx="2673">
                  <c:v>1671</c:v>
                </c:pt>
                <c:pt idx="2674">
                  <c:v>1684</c:v>
                </c:pt>
                <c:pt idx="2675">
                  <c:v>1660</c:v>
                </c:pt>
                <c:pt idx="2676">
                  <c:v>1648</c:v>
                </c:pt>
                <c:pt idx="2677">
                  <c:v>1670</c:v>
                </c:pt>
                <c:pt idx="2678">
                  <c:v>1679</c:v>
                </c:pt>
                <c:pt idx="2679">
                  <c:v>1663</c:v>
                </c:pt>
                <c:pt idx="2680">
                  <c:v>1674</c:v>
                </c:pt>
                <c:pt idx="2681">
                  <c:v>1688</c:v>
                </c:pt>
                <c:pt idx="2682">
                  <c:v>1703</c:v>
                </c:pt>
                <c:pt idx="2683">
                  <c:v>1699</c:v>
                </c:pt>
                <c:pt idx="2684">
                  <c:v>1674</c:v>
                </c:pt>
                <c:pt idx="2685">
                  <c:v>1703</c:v>
                </c:pt>
                <c:pt idx="2686">
                  <c:v>1702</c:v>
                </c:pt>
                <c:pt idx="2687">
                  <c:v>1716</c:v>
                </c:pt>
                <c:pt idx="2688">
                  <c:v>1701</c:v>
                </c:pt>
                <c:pt idx="2689">
                  <c:v>1701</c:v>
                </c:pt>
                <c:pt idx="2690">
                  <c:v>1697</c:v>
                </c:pt>
                <c:pt idx="2691">
                  <c:v>1684</c:v>
                </c:pt>
                <c:pt idx="2692">
                  <c:v>1716</c:v>
                </c:pt>
                <c:pt idx="2693">
                  <c:v>1729</c:v>
                </c:pt>
                <c:pt idx="2694">
                  <c:v>1693</c:v>
                </c:pt>
                <c:pt idx="2695">
                  <c:v>1686</c:v>
                </c:pt>
                <c:pt idx="2696">
                  <c:v>1676</c:v>
                </c:pt>
                <c:pt idx="2697">
                  <c:v>1702</c:v>
                </c:pt>
                <c:pt idx="2698">
                  <c:v>1688</c:v>
                </c:pt>
                <c:pt idx="2699">
                  <c:v>1680</c:v>
                </c:pt>
                <c:pt idx="2700">
                  <c:v>1722</c:v>
                </c:pt>
                <c:pt idx="2701">
                  <c:v>1708</c:v>
                </c:pt>
                <c:pt idx="2702">
                  <c:v>1675</c:v>
                </c:pt>
                <c:pt idx="2703">
                  <c:v>1703</c:v>
                </c:pt>
                <c:pt idx="2704">
                  <c:v>1680</c:v>
                </c:pt>
                <c:pt idx="2705">
                  <c:v>1702</c:v>
                </c:pt>
                <c:pt idx="2706">
                  <c:v>1666</c:v>
                </c:pt>
                <c:pt idx="2707">
                  <c:v>1688</c:v>
                </c:pt>
                <c:pt idx="2708">
                  <c:v>1709</c:v>
                </c:pt>
                <c:pt idx="2709">
                  <c:v>1705</c:v>
                </c:pt>
                <c:pt idx="2710">
                  <c:v>1685</c:v>
                </c:pt>
                <c:pt idx="2711">
                  <c:v>1701</c:v>
                </c:pt>
                <c:pt idx="2712">
                  <c:v>1701</c:v>
                </c:pt>
                <c:pt idx="2713">
                  <c:v>1703</c:v>
                </c:pt>
                <c:pt idx="2714">
                  <c:v>1697</c:v>
                </c:pt>
                <c:pt idx="2715">
                  <c:v>1687</c:v>
                </c:pt>
                <c:pt idx="2716">
                  <c:v>1703</c:v>
                </c:pt>
                <c:pt idx="2717">
                  <c:v>1682</c:v>
                </c:pt>
                <c:pt idx="2718">
                  <c:v>1703</c:v>
                </c:pt>
                <c:pt idx="2719">
                  <c:v>1694</c:v>
                </c:pt>
                <c:pt idx="2720">
                  <c:v>1683</c:v>
                </c:pt>
                <c:pt idx="2721">
                  <c:v>1681</c:v>
                </c:pt>
                <c:pt idx="2722">
                  <c:v>1677</c:v>
                </c:pt>
                <c:pt idx="2723">
                  <c:v>1677</c:v>
                </c:pt>
                <c:pt idx="2724">
                  <c:v>1708</c:v>
                </c:pt>
                <c:pt idx="2725">
                  <c:v>1762</c:v>
                </c:pt>
                <c:pt idx="2726">
                  <c:v>1681</c:v>
                </c:pt>
                <c:pt idx="2727">
                  <c:v>1690</c:v>
                </c:pt>
                <c:pt idx="2728">
                  <c:v>1696</c:v>
                </c:pt>
                <c:pt idx="2729">
                  <c:v>1679</c:v>
                </c:pt>
                <c:pt idx="2730">
                  <c:v>1691</c:v>
                </c:pt>
                <c:pt idx="2731">
                  <c:v>1702</c:v>
                </c:pt>
                <c:pt idx="2732">
                  <c:v>1699</c:v>
                </c:pt>
                <c:pt idx="2733">
                  <c:v>1694</c:v>
                </c:pt>
                <c:pt idx="2734">
                  <c:v>1694</c:v>
                </c:pt>
                <c:pt idx="2735">
                  <c:v>1683</c:v>
                </c:pt>
                <c:pt idx="2736">
                  <c:v>1673</c:v>
                </c:pt>
                <c:pt idx="2737">
                  <c:v>1666</c:v>
                </c:pt>
                <c:pt idx="2738">
                  <c:v>1678</c:v>
                </c:pt>
                <c:pt idx="2739">
                  <c:v>1657</c:v>
                </c:pt>
                <c:pt idx="2740">
                  <c:v>1662</c:v>
                </c:pt>
                <c:pt idx="2741">
                  <c:v>1667</c:v>
                </c:pt>
                <c:pt idx="2742">
                  <c:v>1692</c:v>
                </c:pt>
                <c:pt idx="2743">
                  <c:v>1656</c:v>
                </c:pt>
                <c:pt idx="2744">
                  <c:v>1691</c:v>
                </c:pt>
                <c:pt idx="2745">
                  <c:v>1653</c:v>
                </c:pt>
                <c:pt idx="2746">
                  <c:v>1661</c:v>
                </c:pt>
                <c:pt idx="2747">
                  <c:v>1649</c:v>
                </c:pt>
                <c:pt idx="2748">
                  <c:v>1672</c:v>
                </c:pt>
                <c:pt idx="2749">
                  <c:v>1656</c:v>
                </c:pt>
                <c:pt idx="2750">
                  <c:v>1668</c:v>
                </c:pt>
                <c:pt idx="2751">
                  <c:v>1682</c:v>
                </c:pt>
                <c:pt idx="2752">
                  <c:v>1670</c:v>
                </c:pt>
                <c:pt idx="2753">
                  <c:v>1710</c:v>
                </c:pt>
                <c:pt idx="2754">
                  <c:v>1664</c:v>
                </c:pt>
                <c:pt idx="2755">
                  <c:v>1696</c:v>
                </c:pt>
                <c:pt idx="2756">
                  <c:v>1727</c:v>
                </c:pt>
                <c:pt idx="2757">
                  <c:v>1698</c:v>
                </c:pt>
                <c:pt idx="2758">
                  <c:v>1738</c:v>
                </c:pt>
                <c:pt idx="2759">
                  <c:v>1756</c:v>
                </c:pt>
                <c:pt idx="2760">
                  <c:v>1726</c:v>
                </c:pt>
                <c:pt idx="2761">
                  <c:v>1696</c:v>
                </c:pt>
                <c:pt idx="2762">
                  <c:v>1727</c:v>
                </c:pt>
                <c:pt idx="2763">
                  <c:v>1706</c:v>
                </c:pt>
                <c:pt idx="2764">
                  <c:v>1725</c:v>
                </c:pt>
                <c:pt idx="2765">
                  <c:v>1737</c:v>
                </c:pt>
                <c:pt idx="2766">
                  <c:v>1724</c:v>
                </c:pt>
                <c:pt idx="2767">
                  <c:v>1712</c:v>
                </c:pt>
                <c:pt idx="2768">
                  <c:v>1726</c:v>
                </c:pt>
                <c:pt idx="2769">
                  <c:v>1740</c:v>
                </c:pt>
                <c:pt idx="2770">
                  <c:v>1739</c:v>
                </c:pt>
                <c:pt idx="2771">
                  <c:v>1699</c:v>
                </c:pt>
                <c:pt idx="2772">
                  <c:v>1684</c:v>
                </c:pt>
                <c:pt idx="2773">
                  <c:v>1699</c:v>
                </c:pt>
                <c:pt idx="2774">
                  <c:v>1696</c:v>
                </c:pt>
                <c:pt idx="2775">
                  <c:v>1692</c:v>
                </c:pt>
                <c:pt idx="2776">
                  <c:v>1704</c:v>
                </c:pt>
                <c:pt idx="2777">
                  <c:v>1670</c:v>
                </c:pt>
                <c:pt idx="2778">
                  <c:v>1662</c:v>
                </c:pt>
                <c:pt idx="2779">
                  <c:v>1648</c:v>
                </c:pt>
                <c:pt idx="2780">
                  <c:v>1690</c:v>
                </c:pt>
                <c:pt idx="2781">
                  <c:v>1702</c:v>
                </c:pt>
                <c:pt idx="2782">
                  <c:v>1697</c:v>
                </c:pt>
                <c:pt idx="2783">
                  <c:v>1660</c:v>
                </c:pt>
                <c:pt idx="2784">
                  <c:v>1694</c:v>
                </c:pt>
                <c:pt idx="2785">
                  <c:v>1674</c:v>
                </c:pt>
                <c:pt idx="2786">
                  <c:v>1667</c:v>
                </c:pt>
                <c:pt idx="2787">
                  <c:v>1654</c:v>
                </c:pt>
                <c:pt idx="2788">
                  <c:v>1679</c:v>
                </c:pt>
                <c:pt idx="2789">
                  <c:v>1709</c:v>
                </c:pt>
                <c:pt idx="2790">
                  <c:v>1695</c:v>
                </c:pt>
                <c:pt idx="2791">
                  <c:v>1697</c:v>
                </c:pt>
                <c:pt idx="2792">
                  <c:v>1655</c:v>
                </c:pt>
                <c:pt idx="2793">
                  <c:v>1678</c:v>
                </c:pt>
                <c:pt idx="2794">
                  <c:v>1683</c:v>
                </c:pt>
                <c:pt idx="2795">
                  <c:v>1700</c:v>
                </c:pt>
                <c:pt idx="2796">
                  <c:v>1683</c:v>
                </c:pt>
                <c:pt idx="2797">
                  <c:v>1694</c:v>
                </c:pt>
                <c:pt idx="2798">
                  <c:v>1705</c:v>
                </c:pt>
                <c:pt idx="2799">
                  <c:v>1712</c:v>
                </c:pt>
                <c:pt idx="2800">
                  <c:v>1692</c:v>
                </c:pt>
                <c:pt idx="2801">
                  <c:v>1643</c:v>
                </c:pt>
                <c:pt idx="2802">
                  <c:v>1676</c:v>
                </c:pt>
                <c:pt idx="2803">
                  <c:v>1721</c:v>
                </c:pt>
                <c:pt idx="2804">
                  <c:v>1719</c:v>
                </c:pt>
                <c:pt idx="2805">
                  <c:v>1708</c:v>
                </c:pt>
                <c:pt idx="2806">
                  <c:v>1688</c:v>
                </c:pt>
                <c:pt idx="2807">
                  <c:v>1687</c:v>
                </c:pt>
                <c:pt idx="2808">
                  <c:v>1651</c:v>
                </c:pt>
                <c:pt idx="2809">
                  <c:v>1722</c:v>
                </c:pt>
                <c:pt idx="2810">
                  <c:v>1726</c:v>
                </c:pt>
                <c:pt idx="2811">
                  <c:v>1695</c:v>
                </c:pt>
                <c:pt idx="2812">
                  <c:v>1714</c:v>
                </c:pt>
                <c:pt idx="2813">
                  <c:v>1744</c:v>
                </c:pt>
                <c:pt idx="2814">
                  <c:v>1689</c:v>
                </c:pt>
                <c:pt idx="2815">
                  <c:v>1684</c:v>
                </c:pt>
                <c:pt idx="2816">
                  <c:v>1657</c:v>
                </c:pt>
                <c:pt idx="2817">
                  <c:v>1690</c:v>
                </c:pt>
                <c:pt idx="2818">
                  <c:v>1677</c:v>
                </c:pt>
                <c:pt idx="2819">
                  <c:v>1698</c:v>
                </c:pt>
                <c:pt idx="2820">
                  <c:v>1654</c:v>
                </c:pt>
                <c:pt idx="2821">
                  <c:v>1645</c:v>
                </c:pt>
                <c:pt idx="2822">
                  <c:v>1676</c:v>
                </c:pt>
                <c:pt idx="2823">
                  <c:v>1683</c:v>
                </c:pt>
                <c:pt idx="2824">
                  <c:v>1673</c:v>
                </c:pt>
                <c:pt idx="2825">
                  <c:v>1691</c:v>
                </c:pt>
                <c:pt idx="2826">
                  <c:v>1657</c:v>
                </c:pt>
                <c:pt idx="2827">
                  <c:v>1663</c:v>
                </c:pt>
                <c:pt idx="2828">
                  <c:v>1635</c:v>
                </c:pt>
                <c:pt idx="2829">
                  <c:v>1677</c:v>
                </c:pt>
                <c:pt idx="2830">
                  <c:v>1669</c:v>
                </c:pt>
                <c:pt idx="2831">
                  <c:v>1691</c:v>
                </c:pt>
                <c:pt idx="2832">
                  <c:v>1670</c:v>
                </c:pt>
                <c:pt idx="2833">
                  <c:v>1696</c:v>
                </c:pt>
                <c:pt idx="2834">
                  <c:v>1678</c:v>
                </c:pt>
                <c:pt idx="2835">
                  <c:v>1648</c:v>
                </c:pt>
                <c:pt idx="2836">
                  <c:v>1673</c:v>
                </c:pt>
                <c:pt idx="2837">
                  <c:v>1681</c:v>
                </c:pt>
                <c:pt idx="2838">
                  <c:v>1656</c:v>
                </c:pt>
                <c:pt idx="2839">
                  <c:v>1680</c:v>
                </c:pt>
                <c:pt idx="2840">
                  <c:v>1683</c:v>
                </c:pt>
                <c:pt idx="2841">
                  <c:v>1702</c:v>
                </c:pt>
                <c:pt idx="2842">
                  <c:v>1673</c:v>
                </c:pt>
                <c:pt idx="2843">
                  <c:v>1689</c:v>
                </c:pt>
                <c:pt idx="2844">
                  <c:v>1667</c:v>
                </c:pt>
                <c:pt idx="2845">
                  <c:v>1694</c:v>
                </c:pt>
                <c:pt idx="2846">
                  <c:v>1708</c:v>
                </c:pt>
                <c:pt idx="2847">
                  <c:v>1685</c:v>
                </c:pt>
                <c:pt idx="2848">
                  <c:v>1690</c:v>
                </c:pt>
                <c:pt idx="2849">
                  <c:v>1693</c:v>
                </c:pt>
                <c:pt idx="2850">
                  <c:v>1666</c:v>
                </c:pt>
                <c:pt idx="2851">
                  <c:v>1654</c:v>
                </c:pt>
                <c:pt idx="2852">
                  <c:v>1656</c:v>
                </c:pt>
                <c:pt idx="2853">
                  <c:v>1678</c:v>
                </c:pt>
                <c:pt idx="2854">
                  <c:v>1697</c:v>
                </c:pt>
                <c:pt idx="2855">
                  <c:v>1681</c:v>
                </c:pt>
                <c:pt idx="2856">
                  <c:v>1716</c:v>
                </c:pt>
                <c:pt idx="2857">
                  <c:v>1729</c:v>
                </c:pt>
                <c:pt idx="2858">
                  <c:v>1712</c:v>
                </c:pt>
                <c:pt idx="2859">
                  <c:v>1724</c:v>
                </c:pt>
                <c:pt idx="2860">
                  <c:v>1743</c:v>
                </c:pt>
                <c:pt idx="2861">
                  <c:v>1705</c:v>
                </c:pt>
                <c:pt idx="2862">
                  <c:v>1703</c:v>
                </c:pt>
                <c:pt idx="2863">
                  <c:v>1709</c:v>
                </c:pt>
                <c:pt idx="2864">
                  <c:v>1679</c:v>
                </c:pt>
                <c:pt idx="2865">
                  <c:v>1682</c:v>
                </c:pt>
                <c:pt idx="2866">
                  <c:v>1693</c:v>
                </c:pt>
                <c:pt idx="2867">
                  <c:v>1703</c:v>
                </c:pt>
                <c:pt idx="2868">
                  <c:v>1721</c:v>
                </c:pt>
                <c:pt idx="2869">
                  <c:v>1701</c:v>
                </c:pt>
                <c:pt idx="2870">
                  <c:v>1681</c:v>
                </c:pt>
                <c:pt idx="2871">
                  <c:v>1700</c:v>
                </c:pt>
                <c:pt idx="2872">
                  <c:v>1716</c:v>
                </c:pt>
                <c:pt idx="2873">
                  <c:v>1720</c:v>
                </c:pt>
                <c:pt idx="2874">
                  <c:v>1741</c:v>
                </c:pt>
                <c:pt idx="2875">
                  <c:v>1745</c:v>
                </c:pt>
                <c:pt idx="2876">
                  <c:v>1726</c:v>
                </c:pt>
                <c:pt idx="2877">
                  <c:v>1719</c:v>
                </c:pt>
                <c:pt idx="2878">
                  <c:v>1743</c:v>
                </c:pt>
                <c:pt idx="2879">
                  <c:v>1720</c:v>
                </c:pt>
                <c:pt idx="2880">
                  <c:v>1719</c:v>
                </c:pt>
                <c:pt idx="2881">
                  <c:v>1724</c:v>
                </c:pt>
                <c:pt idx="2882">
                  <c:v>1739</c:v>
                </c:pt>
                <c:pt idx="2883">
                  <c:v>1707</c:v>
                </c:pt>
                <c:pt idx="2884">
                  <c:v>1698</c:v>
                </c:pt>
                <c:pt idx="2885">
                  <c:v>1675</c:v>
                </c:pt>
                <c:pt idx="2886">
                  <c:v>1689</c:v>
                </c:pt>
                <c:pt idx="2887">
                  <c:v>1672</c:v>
                </c:pt>
                <c:pt idx="2888">
                  <c:v>1670</c:v>
                </c:pt>
                <c:pt idx="2889">
                  <c:v>1702</c:v>
                </c:pt>
                <c:pt idx="2890">
                  <c:v>1693</c:v>
                </c:pt>
                <c:pt idx="2891">
                  <c:v>1717</c:v>
                </c:pt>
                <c:pt idx="2892">
                  <c:v>1690</c:v>
                </c:pt>
                <c:pt idx="2893">
                  <c:v>1722</c:v>
                </c:pt>
                <c:pt idx="2894">
                  <c:v>1723</c:v>
                </c:pt>
                <c:pt idx="2895">
                  <c:v>1683</c:v>
                </c:pt>
                <c:pt idx="2896">
                  <c:v>1682</c:v>
                </c:pt>
                <c:pt idx="2897">
                  <c:v>1684</c:v>
                </c:pt>
                <c:pt idx="2898">
                  <c:v>1652</c:v>
                </c:pt>
                <c:pt idx="2899">
                  <c:v>1674</c:v>
                </c:pt>
                <c:pt idx="2900">
                  <c:v>1663</c:v>
                </c:pt>
                <c:pt idx="2901">
                  <c:v>1670</c:v>
                </c:pt>
                <c:pt idx="2902">
                  <c:v>1645</c:v>
                </c:pt>
                <c:pt idx="2903">
                  <c:v>1674</c:v>
                </c:pt>
                <c:pt idx="2904">
                  <c:v>1680</c:v>
                </c:pt>
                <c:pt idx="2905">
                  <c:v>1688</c:v>
                </c:pt>
                <c:pt idx="2906">
                  <c:v>1655</c:v>
                </c:pt>
                <c:pt idx="2907">
                  <c:v>1664</c:v>
                </c:pt>
                <c:pt idx="2908">
                  <c:v>1675</c:v>
                </c:pt>
                <c:pt idx="2909">
                  <c:v>1703</c:v>
                </c:pt>
                <c:pt idx="2910">
                  <c:v>1713</c:v>
                </c:pt>
                <c:pt idx="2911">
                  <c:v>1675</c:v>
                </c:pt>
                <c:pt idx="2912">
                  <c:v>1718</c:v>
                </c:pt>
                <c:pt idx="2913">
                  <c:v>1695</c:v>
                </c:pt>
                <c:pt idx="2914">
                  <c:v>1686</c:v>
                </c:pt>
                <c:pt idx="2915">
                  <c:v>1688</c:v>
                </c:pt>
                <c:pt idx="2916">
                  <c:v>1725</c:v>
                </c:pt>
                <c:pt idx="2917">
                  <c:v>1706</c:v>
                </c:pt>
                <c:pt idx="2918">
                  <c:v>1694</c:v>
                </c:pt>
                <c:pt idx="2919">
                  <c:v>1699</c:v>
                </c:pt>
                <c:pt idx="2920">
                  <c:v>1710</c:v>
                </c:pt>
                <c:pt idx="2921">
                  <c:v>1700</c:v>
                </c:pt>
                <c:pt idx="2922">
                  <c:v>1706</c:v>
                </c:pt>
                <c:pt idx="2923">
                  <c:v>1701</c:v>
                </c:pt>
                <c:pt idx="2924">
                  <c:v>1725</c:v>
                </c:pt>
                <c:pt idx="2925">
                  <c:v>1714</c:v>
                </c:pt>
                <c:pt idx="2926">
                  <c:v>1717</c:v>
                </c:pt>
                <c:pt idx="2927">
                  <c:v>1703</c:v>
                </c:pt>
                <c:pt idx="2928">
                  <c:v>1683</c:v>
                </c:pt>
                <c:pt idx="2929">
                  <c:v>1723</c:v>
                </c:pt>
                <c:pt idx="2930">
                  <c:v>1738</c:v>
                </c:pt>
                <c:pt idx="2931">
                  <c:v>1762</c:v>
                </c:pt>
                <c:pt idx="2932">
                  <c:v>1763</c:v>
                </c:pt>
                <c:pt idx="2933">
                  <c:v>1789</c:v>
                </c:pt>
                <c:pt idx="2934">
                  <c:v>1772</c:v>
                </c:pt>
                <c:pt idx="2935">
                  <c:v>1761</c:v>
                </c:pt>
                <c:pt idx="2936">
                  <c:v>1770</c:v>
                </c:pt>
                <c:pt idx="2937">
                  <c:v>1738</c:v>
                </c:pt>
                <c:pt idx="2938">
                  <c:v>1706</c:v>
                </c:pt>
                <c:pt idx="2939">
                  <c:v>1709</c:v>
                </c:pt>
                <c:pt idx="2940">
                  <c:v>1724</c:v>
                </c:pt>
                <c:pt idx="2941">
                  <c:v>1695</c:v>
                </c:pt>
                <c:pt idx="2942">
                  <c:v>1682</c:v>
                </c:pt>
                <c:pt idx="2943">
                  <c:v>1686</c:v>
                </c:pt>
                <c:pt idx="2944">
                  <c:v>1700</c:v>
                </c:pt>
                <c:pt idx="2945">
                  <c:v>1721</c:v>
                </c:pt>
                <c:pt idx="2946">
                  <c:v>1718</c:v>
                </c:pt>
                <c:pt idx="2947">
                  <c:v>1695</c:v>
                </c:pt>
                <c:pt idx="2948">
                  <c:v>1700</c:v>
                </c:pt>
                <c:pt idx="2949">
                  <c:v>1678</c:v>
                </c:pt>
                <c:pt idx="2950">
                  <c:v>1722</c:v>
                </c:pt>
                <c:pt idx="2951">
                  <c:v>1720</c:v>
                </c:pt>
                <c:pt idx="2952">
                  <c:v>1719</c:v>
                </c:pt>
                <c:pt idx="2953">
                  <c:v>1698</c:v>
                </c:pt>
                <c:pt idx="2954">
                  <c:v>1717</c:v>
                </c:pt>
                <c:pt idx="2955">
                  <c:v>1734</c:v>
                </c:pt>
                <c:pt idx="2956">
                  <c:v>1715</c:v>
                </c:pt>
                <c:pt idx="2957">
                  <c:v>1744</c:v>
                </c:pt>
                <c:pt idx="2958">
                  <c:v>1804</c:v>
                </c:pt>
                <c:pt idx="2959">
                  <c:v>1741</c:v>
                </c:pt>
                <c:pt idx="2960">
                  <c:v>1714</c:v>
                </c:pt>
                <c:pt idx="2961">
                  <c:v>1738</c:v>
                </c:pt>
                <c:pt idx="2962">
                  <c:v>1698</c:v>
                </c:pt>
                <c:pt idx="2963">
                  <c:v>1701</c:v>
                </c:pt>
                <c:pt idx="2964">
                  <c:v>1703</c:v>
                </c:pt>
                <c:pt idx="2965">
                  <c:v>1689</c:v>
                </c:pt>
                <c:pt idx="2966">
                  <c:v>1695</c:v>
                </c:pt>
                <c:pt idx="2967">
                  <c:v>1682</c:v>
                </c:pt>
                <c:pt idx="2968">
                  <c:v>1704</c:v>
                </c:pt>
                <c:pt idx="2969">
                  <c:v>1682</c:v>
                </c:pt>
                <c:pt idx="2970">
                  <c:v>1705</c:v>
                </c:pt>
                <c:pt idx="2971">
                  <c:v>1697</c:v>
                </c:pt>
                <c:pt idx="2972">
                  <c:v>1695</c:v>
                </c:pt>
                <c:pt idx="2973">
                  <c:v>1739</c:v>
                </c:pt>
                <c:pt idx="2974">
                  <c:v>1724</c:v>
                </c:pt>
                <c:pt idx="2975">
                  <c:v>1734</c:v>
                </c:pt>
                <c:pt idx="2976">
                  <c:v>1713</c:v>
                </c:pt>
                <c:pt idx="2977">
                  <c:v>1703</c:v>
                </c:pt>
                <c:pt idx="2978">
                  <c:v>1685</c:v>
                </c:pt>
                <c:pt idx="2979">
                  <c:v>1700</c:v>
                </c:pt>
                <c:pt idx="2980">
                  <c:v>1726</c:v>
                </c:pt>
                <c:pt idx="2981">
                  <c:v>1713</c:v>
                </c:pt>
                <c:pt idx="2982">
                  <c:v>1728</c:v>
                </c:pt>
                <c:pt idx="2983">
                  <c:v>1754</c:v>
                </c:pt>
                <c:pt idx="2984">
                  <c:v>1746</c:v>
                </c:pt>
                <c:pt idx="2985">
                  <c:v>1728</c:v>
                </c:pt>
                <c:pt idx="2986">
                  <c:v>1727</c:v>
                </c:pt>
                <c:pt idx="2987">
                  <c:v>1722</c:v>
                </c:pt>
                <c:pt idx="2988">
                  <c:v>1713</c:v>
                </c:pt>
                <c:pt idx="2989">
                  <c:v>1715</c:v>
                </c:pt>
                <c:pt idx="2990">
                  <c:v>1739</c:v>
                </c:pt>
                <c:pt idx="2991">
                  <c:v>1724</c:v>
                </c:pt>
                <c:pt idx="2992">
                  <c:v>1700</c:v>
                </c:pt>
                <c:pt idx="2993">
                  <c:v>1699</c:v>
                </c:pt>
                <c:pt idx="2994">
                  <c:v>1707</c:v>
                </c:pt>
                <c:pt idx="2995">
                  <c:v>1708</c:v>
                </c:pt>
                <c:pt idx="2996">
                  <c:v>1679</c:v>
                </c:pt>
                <c:pt idx="2997">
                  <c:v>1705</c:v>
                </c:pt>
                <c:pt idx="2998">
                  <c:v>1701</c:v>
                </c:pt>
                <c:pt idx="2999">
                  <c:v>1712</c:v>
                </c:pt>
                <c:pt idx="3000">
                  <c:v>1774</c:v>
                </c:pt>
                <c:pt idx="3001">
                  <c:v>1760</c:v>
                </c:pt>
                <c:pt idx="3002">
                  <c:v>1727</c:v>
                </c:pt>
                <c:pt idx="3003">
                  <c:v>1754</c:v>
                </c:pt>
                <c:pt idx="3004">
                  <c:v>1724</c:v>
                </c:pt>
                <c:pt idx="3005">
                  <c:v>1757</c:v>
                </c:pt>
                <c:pt idx="3006">
                  <c:v>1762</c:v>
                </c:pt>
                <c:pt idx="3007">
                  <c:v>1758</c:v>
                </c:pt>
                <c:pt idx="3008">
                  <c:v>1778</c:v>
                </c:pt>
                <c:pt idx="3009">
                  <c:v>1785</c:v>
                </c:pt>
                <c:pt idx="3010">
                  <c:v>1780</c:v>
                </c:pt>
                <c:pt idx="3011">
                  <c:v>1784</c:v>
                </c:pt>
                <c:pt idx="3012">
                  <c:v>1782</c:v>
                </c:pt>
                <c:pt idx="3013">
                  <c:v>1771</c:v>
                </c:pt>
                <c:pt idx="3014">
                  <c:v>1776</c:v>
                </c:pt>
                <c:pt idx="3015">
                  <c:v>1760</c:v>
                </c:pt>
                <c:pt idx="3016">
                  <c:v>1743</c:v>
                </c:pt>
                <c:pt idx="3017">
                  <c:v>1774</c:v>
                </c:pt>
                <c:pt idx="3018">
                  <c:v>1784</c:v>
                </c:pt>
                <c:pt idx="3019">
                  <c:v>1778</c:v>
                </c:pt>
                <c:pt idx="3020">
                  <c:v>1771</c:v>
                </c:pt>
                <c:pt idx="3021">
                  <c:v>1767</c:v>
                </c:pt>
                <c:pt idx="3022">
                  <c:v>1768</c:v>
                </c:pt>
                <c:pt idx="3023">
                  <c:v>1763</c:v>
                </c:pt>
                <c:pt idx="3024">
                  <c:v>1767</c:v>
                </c:pt>
                <c:pt idx="3025">
                  <c:v>1777</c:v>
                </c:pt>
                <c:pt idx="3026">
                  <c:v>1747</c:v>
                </c:pt>
                <c:pt idx="3027">
                  <c:v>1780</c:v>
                </c:pt>
                <c:pt idx="3028">
                  <c:v>1760</c:v>
                </c:pt>
                <c:pt idx="3029">
                  <c:v>1768</c:v>
                </c:pt>
                <c:pt idx="3030">
                  <c:v>1742</c:v>
                </c:pt>
                <c:pt idx="3031">
                  <c:v>1726</c:v>
                </c:pt>
                <c:pt idx="3032">
                  <c:v>1788</c:v>
                </c:pt>
                <c:pt idx="3033">
                  <c:v>1774</c:v>
                </c:pt>
                <c:pt idx="3034">
                  <c:v>1778</c:v>
                </c:pt>
                <c:pt idx="3035">
                  <c:v>1765</c:v>
                </c:pt>
                <c:pt idx="3036">
                  <c:v>1768</c:v>
                </c:pt>
                <c:pt idx="3037">
                  <c:v>1732</c:v>
                </c:pt>
                <c:pt idx="3038">
                  <c:v>1719</c:v>
                </c:pt>
                <c:pt idx="3039">
                  <c:v>1685</c:v>
                </c:pt>
                <c:pt idx="3040">
                  <c:v>1700</c:v>
                </c:pt>
                <c:pt idx="3041">
                  <c:v>1711</c:v>
                </c:pt>
                <c:pt idx="3042">
                  <c:v>1723</c:v>
                </c:pt>
                <c:pt idx="3043">
                  <c:v>1689</c:v>
                </c:pt>
                <c:pt idx="3044">
                  <c:v>1702</c:v>
                </c:pt>
                <c:pt idx="3045">
                  <c:v>1691</c:v>
                </c:pt>
                <c:pt idx="3046">
                  <c:v>1715</c:v>
                </c:pt>
                <c:pt idx="3047">
                  <c:v>1755</c:v>
                </c:pt>
                <c:pt idx="3048">
                  <c:v>1722</c:v>
                </c:pt>
                <c:pt idx="3049">
                  <c:v>1718</c:v>
                </c:pt>
                <c:pt idx="3050">
                  <c:v>1692</c:v>
                </c:pt>
                <c:pt idx="3051">
                  <c:v>1699</c:v>
                </c:pt>
                <c:pt idx="3052">
                  <c:v>1745</c:v>
                </c:pt>
                <c:pt idx="3053">
                  <c:v>1734</c:v>
                </c:pt>
                <c:pt idx="3054">
                  <c:v>1722</c:v>
                </c:pt>
                <c:pt idx="3055">
                  <c:v>1721</c:v>
                </c:pt>
                <c:pt idx="3056">
                  <c:v>1754</c:v>
                </c:pt>
                <c:pt idx="3057">
                  <c:v>1702</c:v>
                </c:pt>
                <c:pt idx="3058">
                  <c:v>1717</c:v>
                </c:pt>
                <c:pt idx="3059">
                  <c:v>1697</c:v>
                </c:pt>
                <c:pt idx="3060">
                  <c:v>1739</c:v>
                </c:pt>
                <c:pt idx="3061">
                  <c:v>1748</c:v>
                </c:pt>
                <c:pt idx="3062">
                  <c:v>1765</c:v>
                </c:pt>
                <c:pt idx="3063">
                  <c:v>1747</c:v>
                </c:pt>
                <c:pt idx="3064">
                  <c:v>1750</c:v>
                </c:pt>
                <c:pt idx="3065">
                  <c:v>1734</c:v>
                </c:pt>
                <c:pt idx="3066">
                  <c:v>1710</c:v>
                </c:pt>
                <c:pt idx="3067">
                  <c:v>1743</c:v>
                </c:pt>
                <c:pt idx="3068">
                  <c:v>1704</c:v>
                </c:pt>
                <c:pt idx="3069">
                  <c:v>1696</c:v>
                </c:pt>
                <c:pt idx="3070">
                  <c:v>1716</c:v>
                </c:pt>
                <c:pt idx="3071">
                  <c:v>1716</c:v>
                </c:pt>
                <c:pt idx="3072">
                  <c:v>1707</c:v>
                </c:pt>
                <c:pt idx="3073">
                  <c:v>1700</c:v>
                </c:pt>
                <c:pt idx="3074">
                  <c:v>1760</c:v>
                </c:pt>
                <c:pt idx="3075">
                  <c:v>1709</c:v>
                </c:pt>
                <c:pt idx="3076">
                  <c:v>1707</c:v>
                </c:pt>
                <c:pt idx="3077">
                  <c:v>1698</c:v>
                </c:pt>
                <c:pt idx="3078">
                  <c:v>1725</c:v>
                </c:pt>
                <c:pt idx="3079">
                  <c:v>1709</c:v>
                </c:pt>
                <c:pt idx="3080">
                  <c:v>1701</c:v>
                </c:pt>
                <c:pt idx="3081">
                  <c:v>1714</c:v>
                </c:pt>
                <c:pt idx="3082">
                  <c:v>1690</c:v>
                </c:pt>
                <c:pt idx="3083">
                  <c:v>1677</c:v>
                </c:pt>
                <c:pt idx="3084">
                  <c:v>1686</c:v>
                </c:pt>
                <c:pt idx="3085">
                  <c:v>1681</c:v>
                </c:pt>
                <c:pt idx="3086">
                  <c:v>1676</c:v>
                </c:pt>
                <c:pt idx="3087">
                  <c:v>1686</c:v>
                </c:pt>
                <c:pt idx="3088">
                  <c:v>1733</c:v>
                </c:pt>
                <c:pt idx="3089">
                  <c:v>1711</c:v>
                </c:pt>
                <c:pt idx="3090">
                  <c:v>1732</c:v>
                </c:pt>
                <c:pt idx="3091">
                  <c:v>1666</c:v>
                </c:pt>
                <c:pt idx="3092">
                  <c:v>1703</c:v>
                </c:pt>
                <c:pt idx="3093">
                  <c:v>1682</c:v>
                </c:pt>
                <c:pt idx="3094">
                  <c:v>1679</c:v>
                </c:pt>
                <c:pt idx="3095">
                  <c:v>1666</c:v>
                </c:pt>
                <c:pt idx="3096">
                  <c:v>1674</c:v>
                </c:pt>
                <c:pt idx="3097">
                  <c:v>1688</c:v>
                </c:pt>
                <c:pt idx="3098">
                  <c:v>1691</c:v>
                </c:pt>
                <c:pt idx="3099">
                  <c:v>1680</c:v>
                </c:pt>
                <c:pt idx="3100">
                  <c:v>1701</c:v>
                </c:pt>
                <c:pt idx="3101">
                  <c:v>1702</c:v>
                </c:pt>
                <c:pt idx="3102">
                  <c:v>1669</c:v>
                </c:pt>
                <c:pt idx="3103">
                  <c:v>1653</c:v>
                </c:pt>
                <c:pt idx="3104">
                  <c:v>1666</c:v>
                </c:pt>
                <c:pt idx="3105">
                  <c:v>1674</c:v>
                </c:pt>
                <c:pt idx="3106">
                  <c:v>1704</c:v>
                </c:pt>
                <c:pt idx="3107">
                  <c:v>1673</c:v>
                </c:pt>
                <c:pt idx="3108">
                  <c:v>1690</c:v>
                </c:pt>
                <c:pt idx="3109">
                  <c:v>1685</c:v>
                </c:pt>
                <c:pt idx="3110">
                  <c:v>1673</c:v>
                </c:pt>
                <c:pt idx="3111">
                  <c:v>1708</c:v>
                </c:pt>
                <c:pt idx="3112">
                  <c:v>1685</c:v>
                </c:pt>
                <c:pt idx="3113">
                  <c:v>1697</c:v>
                </c:pt>
                <c:pt idx="3114">
                  <c:v>1678</c:v>
                </c:pt>
                <c:pt idx="3115">
                  <c:v>1686</c:v>
                </c:pt>
                <c:pt idx="3116">
                  <c:v>1680</c:v>
                </c:pt>
                <c:pt idx="3117">
                  <c:v>1697</c:v>
                </c:pt>
                <c:pt idx="3118">
                  <c:v>1699</c:v>
                </c:pt>
                <c:pt idx="3119">
                  <c:v>1698</c:v>
                </c:pt>
                <c:pt idx="3120">
                  <c:v>1706</c:v>
                </c:pt>
                <c:pt idx="3121">
                  <c:v>1682</c:v>
                </c:pt>
                <c:pt idx="3122">
                  <c:v>1685</c:v>
                </c:pt>
                <c:pt idx="3123">
                  <c:v>1681</c:v>
                </c:pt>
                <c:pt idx="3124">
                  <c:v>1691</c:v>
                </c:pt>
                <c:pt idx="3125">
                  <c:v>1663</c:v>
                </c:pt>
                <c:pt idx="3126">
                  <c:v>1696</c:v>
                </c:pt>
                <c:pt idx="3127">
                  <c:v>1677</c:v>
                </c:pt>
                <c:pt idx="3128">
                  <c:v>1686</c:v>
                </c:pt>
                <c:pt idx="3129">
                  <c:v>1651</c:v>
                </c:pt>
                <c:pt idx="3130">
                  <c:v>1703</c:v>
                </c:pt>
                <c:pt idx="3131">
                  <c:v>1715</c:v>
                </c:pt>
                <c:pt idx="3132">
                  <c:v>1707</c:v>
                </c:pt>
                <c:pt idx="3133">
                  <c:v>1656</c:v>
                </c:pt>
                <c:pt idx="3134">
                  <c:v>1661</c:v>
                </c:pt>
                <c:pt idx="3135">
                  <c:v>1650</c:v>
                </c:pt>
                <c:pt idx="3136">
                  <c:v>1661</c:v>
                </c:pt>
                <c:pt idx="3137">
                  <c:v>1680</c:v>
                </c:pt>
                <c:pt idx="3138">
                  <c:v>1646</c:v>
                </c:pt>
                <c:pt idx="3139">
                  <c:v>1627</c:v>
                </c:pt>
                <c:pt idx="3140">
                  <c:v>1661</c:v>
                </c:pt>
                <c:pt idx="3141">
                  <c:v>1637</c:v>
                </c:pt>
                <c:pt idx="3142">
                  <c:v>1672</c:v>
                </c:pt>
                <c:pt idx="3143">
                  <c:v>1663</c:v>
                </c:pt>
                <c:pt idx="3144">
                  <c:v>1701</c:v>
                </c:pt>
                <c:pt idx="3145">
                  <c:v>1712</c:v>
                </c:pt>
                <c:pt idx="3146">
                  <c:v>1710</c:v>
                </c:pt>
                <c:pt idx="3147">
                  <c:v>1708</c:v>
                </c:pt>
                <c:pt idx="3148">
                  <c:v>1729</c:v>
                </c:pt>
                <c:pt idx="3149">
                  <c:v>1696</c:v>
                </c:pt>
                <c:pt idx="3150">
                  <c:v>1670</c:v>
                </c:pt>
                <c:pt idx="3151">
                  <c:v>1675</c:v>
                </c:pt>
                <c:pt idx="3152">
                  <c:v>1701</c:v>
                </c:pt>
                <c:pt idx="3153">
                  <c:v>1694</c:v>
                </c:pt>
                <c:pt idx="3154">
                  <c:v>1694</c:v>
                </c:pt>
                <c:pt idx="3155">
                  <c:v>1666</c:v>
                </c:pt>
                <c:pt idx="3156">
                  <c:v>1668</c:v>
                </c:pt>
                <c:pt idx="3157">
                  <c:v>1676</c:v>
                </c:pt>
                <c:pt idx="3158">
                  <c:v>1703</c:v>
                </c:pt>
                <c:pt idx="3159">
                  <c:v>1700</c:v>
                </c:pt>
                <c:pt idx="3160">
                  <c:v>1677</c:v>
                </c:pt>
                <c:pt idx="3161">
                  <c:v>1663</c:v>
                </c:pt>
                <c:pt idx="3162">
                  <c:v>1694</c:v>
                </c:pt>
                <c:pt idx="3163">
                  <c:v>1720</c:v>
                </c:pt>
                <c:pt idx="3164">
                  <c:v>1706</c:v>
                </c:pt>
                <c:pt idx="3165">
                  <c:v>1665</c:v>
                </c:pt>
                <c:pt idx="3166">
                  <c:v>1687</c:v>
                </c:pt>
                <c:pt idx="3167">
                  <c:v>1650</c:v>
                </c:pt>
                <c:pt idx="3168">
                  <c:v>1658</c:v>
                </c:pt>
                <c:pt idx="3169">
                  <c:v>1658</c:v>
                </c:pt>
                <c:pt idx="3170">
                  <c:v>1637</c:v>
                </c:pt>
                <c:pt idx="3171">
                  <c:v>1658</c:v>
                </c:pt>
                <c:pt idx="3172">
                  <c:v>1637</c:v>
                </c:pt>
                <c:pt idx="3173">
                  <c:v>1620</c:v>
                </c:pt>
                <c:pt idx="3174">
                  <c:v>1663</c:v>
                </c:pt>
                <c:pt idx="3175">
                  <c:v>1660</c:v>
                </c:pt>
                <c:pt idx="3176">
                  <c:v>1663</c:v>
                </c:pt>
                <c:pt idx="3177">
                  <c:v>1684</c:v>
                </c:pt>
                <c:pt idx="3178">
                  <c:v>1638</c:v>
                </c:pt>
                <c:pt idx="3179">
                  <c:v>1645</c:v>
                </c:pt>
                <c:pt idx="3180">
                  <c:v>1650</c:v>
                </c:pt>
                <c:pt idx="3181">
                  <c:v>1686</c:v>
                </c:pt>
                <c:pt idx="3182">
                  <c:v>1711</c:v>
                </c:pt>
                <c:pt idx="3183">
                  <c:v>1671</c:v>
                </c:pt>
                <c:pt idx="3184">
                  <c:v>1676</c:v>
                </c:pt>
                <c:pt idx="3185">
                  <c:v>1663</c:v>
                </c:pt>
                <c:pt idx="3186">
                  <c:v>1691</c:v>
                </c:pt>
                <c:pt idx="3187">
                  <c:v>1685</c:v>
                </c:pt>
                <c:pt idx="3188">
                  <c:v>1667</c:v>
                </c:pt>
                <c:pt idx="3189">
                  <c:v>1663</c:v>
                </c:pt>
                <c:pt idx="3190">
                  <c:v>1671</c:v>
                </c:pt>
                <c:pt idx="3191">
                  <c:v>1648</c:v>
                </c:pt>
                <c:pt idx="3192">
                  <c:v>1677</c:v>
                </c:pt>
                <c:pt idx="3193">
                  <c:v>1695</c:v>
                </c:pt>
                <c:pt idx="3194">
                  <c:v>1699</c:v>
                </c:pt>
                <c:pt idx="3195">
                  <c:v>1699</c:v>
                </c:pt>
                <c:pt idx="3196">
                  <c:v>1669</c:v>
                </c:pt>
                <c:pt idx="3197">
                  <c:v>1678</c:v>
                </c:pt>
                <c:pt idx="3198">
                  <c:v>1673</c:v>
                </c:pt>
                <c:pt idx="3199">
                  <c:v>1691</c:v>
                </c:pt>
                <c:pt idx="3200">
                  <c:v>1706</c:v>
                </c:pt>
                <c:pt idx="3201">
                  <c:v>1717</c:v>
                </c:pt>
                <c:pt idx="3202">
                  <c:v>1707</c:v>
                </c:pt>
                <c:pt idx="3203">
                  <c:v>1660</c:v>
                </c:pt>
                <c:pt idx="3204">
                  <c:v>1674</c:v>
                </c:pt>
                <c:pt idx="3205">
                  <c:v>1675</c:v>
                </c:pt>
                <c:pt idx="3206">
                  <c:v>1714</c:v>
                </c:pt>
                <c:pt idx="3207">
                  <c:v>1708</c:v>
                </c:pt>
                <c:pt idx="3208">
                  <c:v>1690</c:v>
                </c:pt>
                <c:pt idx="3209">
                  <c:v>1685</c:v>
                </c:pt>
                <c:pt idx="3210">
                  <c:v>1678</c:v>
                </c:pt>
                <c:pt idx="3211">
                  <c:v>1674</c:v>
                </c:pt>
                <c:pt idx="3212">
                  <c:v>1700</c:v>
                </c:pt>
                <c:pt idx="3213">
                  <c:v>1706</c:v>
                </c:pt>
                <c:pt idx="3214">
                  <c:v>1666</c:v>
                </c:pt>
                <c:pt idx="3215">
                  <c:v>1672</c:v>
                </c:pt>
                <c:pt idx="3216">
                  <c:v>1695</c:v>
                </c:pt>
                <c:pt idx="3217">
                  <c:v>1670</c:v>
                </c:pt>
                <c:pt idx="3218">
                  <c:v>1625</c:v>
                </c:pt>
                <c:pt idx="3219">
                  <c:v>1636</c:v>
                </c:pt>
                <c:pt idx="3220">
                  <c:v>1656</c:v>
                </c:pt>
                <c:pt idx="3221">
                  <c:v>1663</c:v>
                </c:pt>
                <c:pt idx="3222">
                  <c:v>1634</c:v>
                </c:pt>
                <c:pt idx="3223">
                  <c:v>1650</c:v>
                </c:pt>
                <c:pt idx="3224">
                  <c:v>1648</c:v>
                </c:pt>
                <c:pt idx="3225">
                  <c:v>1620</c:v>
                </c:pt>
                <c:pt idx="3226">
                  <c:v>1633</c:v>
                </c:pt>
                <c:pt idx="3227">
                  <c:v>1659</c:v>
                </c:pt>
                <c:pt idx="3228">
                  <c:v>1660</c:v>
                </c:pt>
                <c:pt idx="3229">
                  <c:v>1653</c:v>
                </c:pt>
                <c:pt idx="3230">
                  <c:v>1688</c:v>
                </c:pt>
                <c:pt idx="3231">
                  <c:v>1682</c:v>
                </c:pt>
                <c:pt idx="3232">
                  <c:v>1671</c:v>
                </c:pt>
                <c:pt idx="3233">
                  <c:v>1632</c:v>
                </c:pt>
                <c:pt idx="3234">
                  <c:v>1641</c:v>
                </c:pt>
                <c:pt idx="3235">
                  <c:v>1606</c:v>
                </c:pt>
                <c:pt idx="3236">
                  <c:v>1656</c:v>
                </c:pt>
                <c:pt idx="3237">
                  <c:v>1639</c:v>
                </c:pt>
                <c:pt idx="3238">
                  <c:v>1644</c:v>
                </c:pt>
                <c:pt idx="3239">
                  <c:v>1693</c:v>
                </c:pt>
                <c:pt idx="3240">
                  <c:v>1658</c:v>
                </c:pt>
                <c:pt idx="3241">
                  <c:v>1658</c:v>
                </c:pt>
                <c:pt idx="3242">
                  <c:v>1645</c:v>
                </c:pt>
                <c:pt idx="3243">
                  <c:v>1636</c:v>
                </c:pt>
                <c:pt idx="3244">
                  <c:v>1664</c:v>
                </c:pt>
                <c:pt idx="3245">
                  <c:v>1639</c:v>
                </c:pt>
                <c:pt idx="3246">
                  <c:v>1657</c:v>
                </c:pt>
                <c:pt idx="3247">
                  <c:v>1655</c:v>
                </c:pt>
                <c:pt idx="3248">
                  <c:v>1636</c:v>
                </c:pt>
                <c:pt idx="3249">
                  <c:v>1654</c:v>
                </c:pt>
                <c:pt idx="3250">
                  <c:v>1631</c:v>
                </c:pt>
                <c:pt idx="3251">
                  <c:v>1677</c:v>
                </c:pt>
                <c:pt idx="3252">
                  <c:v>1628</c:v>
                </c:pt>
                <c:pt idx="3253">
                  <c:v>1666</c:v>
                </c:pt>
                <c:pt idx="3254">
                  <c:v>1650</c:v>
                </c:pt>
                <c:pt idx="3255">
                  <c:v>1640</c:v>
                </c:pt>
                <c:pt idx="3256">
                  <c:v>1658</c:v>
                </c:pt>
                <c:pt idx="3257">
                  <c:v>1658</c:v>
                </c:pt>
                <c:pt idx="3258">
                  <c:v>1658</c:v>
                </c:pt>
                <c:pt idx="3259">
                  <c:v>1670</c:v>
                </c:pt>
                <c:pt idx="3260">
                  <c:v>1653</c:v>
                </c:pt>
                <c:pt idx="3261">
                  <c:v>1676</c:v>
                </c:pt>
                <c:pt idx="3262">
                  <c:v>1640</c:v>
                </c:pt>
                <c:pt idx="3263">
                  <c:v>1674</c:v>
                </c:pt>
                <c:pt idx="3264">
                  <c:v>1691</c:v>
                </c:pt>
                <c:pt idx="3265">
                  <c:v>1684</c:v>
                </c:pt>
                <c:pt idx="3266">
                  <c:v>1653</c:v>
                </c:pt>
                <c:pt idx="3267">
                  <c:v>1672</c:v>
                </c:pt>
                <c:pt idx="3268">
                  <c:v>1639</c:v>
                </c:pt>
                <c:pt idx="3269">
                  <c:v>1669</c:v>
                </c:pt>
                <c:pt idx="3270">
                  <c:v>1680</c:v>
                </c:pt>
                <c:pt idx="3271">
                  <c:v>1684</c:v>
                </c:pt>
                <c:pt idx="3272">
                  <c:v>1687</c:v>
                </c:pt>
                <c:pt idx="3273">
                  <c:v>1664</c:v>
                </c:pt>
                <c:pt idx="3274">
                  <c:v>1655</c:v>
                </c:pt>
                <c:pt idx="3275">
                  <c:v>1708</c:v>
                </c:pt>
                <c:pt idx="3276">
                  <c:v>1685</c:v>
                </c:pt>
                <c:pt idx="3277">
                  <c:v>1684</c:v>
                </c:pt>
                <c:pt idx="3278">
                  <c:v>1659</c:v>
                </c:pt>
                <c:pt idx="3279">
                  <c:v>1663</c:v>
                </c:pt>
                <c:pt idx="3280">
                  <c:v>1677</c:v>
                </c:pt>
                <c:pt idx="3281">
                  <c:v>1665</c:v>
                </c:pt>
                <c:pt idx="3282">
                  <c:v>1672</c:v>
                </c:pt>
                <c:pt idx="3283">
                  <c:v>1672</c:v>
                </c:pt>
                <c:pt idx="3284">
                  <c:v>1669</c:v>
                </c:pt>
                <c:pt idx="3285">
                  <c:v>1672</c:v>
                </c:pt>
                <c:pt idx="3286">
                  <c:v>1684</c:v>
                </c:pt>
                <c:pt idx="3287">
                  <c:v>1684</c:v>
                </c:pt>
                <c:pt idx="3288">
                  <c:v>1699</c:v>
                </c:pt>
                <c:pt idx="3289">
                  <c:v>1687</c:v>
                </c:pt>
                <c:pt idx="3290">
                  <c:v>1677</c:v>
                </c:pt>
                <c:pt idx="3291">
                  <c:v>1651</c:v>
                </c:pt>
                <c:pt idx="3292">
                  <c:v>1685</c:v>
                </c:pt>
                <c:pt idx="3293">
                  <c:v>1661</c:v>
                </c:pt>
                <c:pt idx="3294">
                  <c:v>1657</c:v>
                </c:pt>
                <c:pt idx="3295">
                  <c:v>1674</c:v>
                </c:pt>
                <c:pt idx="3296">
                  <c:v>1683</c:v>
                </c:pt>
                <c:pt idx="3297">
                  <c:v>1683</c:v>
                </c:pt>
                <c:pt idx="3298">
                  <c:v>1671</c:v>
                </c:pt>
                <c:pt idx="3299">
                  <c:v>1716</c:v>
                </c:pt>
                <c:pt idx="3300">
                  <c:v>1702</c:v>
                </c:pt>
                <c:pt idx="3301">
                  <c:v>1701</c:v>
                </c:pt>
                <c:pt idx="3302">
                  <c:v>1712</c:v>
                </c:pt>
                <c:pt idx="3303">
                  <c:v>1684</c:v>
                </c:pt>
                <c:pt idx="3304">
                  <c:v>1707</c:v>
                </c:pt>
                <c:pt idx="3305">
                  <c:v>1687</c:v>
                </c:pt>
                <c:pt idx="3306">
                  <c:v>1686</c:v>
                </c:pt>
                <c:pt idx="3307">
                  <c:v>1658</c:v>
                </c:pt>
                <c:pt idx="3308">
                  <c:v>1668</c:v>
                </c:pt>
                <c:pt idx="3309">
                  <c:v>1649</c:v>
                </c:pt>
                <c:pt idx="3310">
                  <c:v>1657</c:v>
                </c:pt>
                <c:pt idx="3311">
                  <c:v>1655</c:v>
                </c:pt>
                <c:pt idx="3312">
                  <c:v>1655</c:v>
                </c:pt>
                <c:pt idx="3313">
                  <c:v>1643</c:v>
                </c:pt>
                <c:pt idx="3314">
                  <c:v>1654</c:v>
                </c:pt>
                <c:pt idx="3315">
                  <c:v>1664</c:v>
                </c:pt>
                <c:pt idx="3316">
                  <c:v>1674</c:v>
                </c:pt>
                <c:pt idx="3317">
                  <c:v>1644</c:v>
                </c:pt>
                <c:pt idx="3318">
                  <c:v>1707</c:v>
                </c:pt>
                <c:pt idx="3319">
                  <c:v>1676</c:v>
                </c:pt>
                <c:pt idx="3320">
                  <c:v>1693</c:v>
                </c:pt>
                <c:pt idx="3321">
                  <c:v>1666</c:v>
                </c:pt>
                <c:pt idx="3322">
                  <c:v>1661</c:v>
                </c:pt>
                <c:pt idx="3323">
                  <c:v>1687</c:v>
                </c:pt>
                <c:pt idx="3324">
                  <c:v>1678</c:v>
                </c:pt>
                <c:pt idx="3325">
                  <c:v>1657</c:v>
                </c:pt>
                <c:pt idx="3326">
                  <c:v>1686</c:v>
                </c:pt>
                <c:pt idx="3327">
                  <c:v>1694</c:v>
                </c:pt>
                <c:pt idx="3328">
                  <c:v>1688</c:v>
                </c:pt>
                <c:pt idx="3329">
                  <c:v>1662</c:v>
                </c:pt>
                <c:pt idx="3330">
                  <c:v>1670</c:v>
                </c:pt>
                <c:pt idx="3331">
                  <c:v>1643</c:v>
                </c:pt>
                <c:pt idx="3332">
                  <c:v>1693</c:v>
                </c:pt>
                <c:pt idx="3333">
                  <c:v>1664</c:v>
                </c:pt>
                <c:pt idx="3334">
                  <c:v>1669</c:v>
                </c:pt>
                <c:pt idx="3335">
                  <c:v>1727</c:v>
                </c:pt>
                <c:pt idx="3336">
                  <c:v>1678</c:v>
                </c:pt>
                <c:pt idx="3337">
                  <c:v>1710</c:v>
                </c:pt>
                <c:pt idx="3338">
                  <c:v>1698</c:v>
                </c:pt>
                <c:pt idx="3339">
                  <c:v>1704</c:v>
                </c:pt>
                <c:pt idx="3340">
                  <c:v>1702</c:v>
                </c:pt>
                <c:pt idx="3341">
                  <c:v>1690</c:v>
                </c:pt>
                <c:pt idx="3342">
                  <c:v>1709</c:v>
                </c:pt>
                <c:pt idx="3343">
                  <c:v>1706</c:v>
                </c:pt>
                <c:pt idx="3344">
                  <c:v>1693</c:v>
                </c:pt>
                <c:pt idx="3345">
                  <c:v>1691</c:v>
                </c:pt>
                <c:pt idx="3346">
                  <c:v>1678</c:v>
                </c:pt>
                <c:pt idx="3347">
                  <c:v>1695</c:v>
                </c:pt>
                <c:pt idx="3348">
                  <c:v>1699</c:v>
                </c:pt>
                <c:pt idx="3349">
                  <c:v>1694</c:v>
                </c:pt>
                <c:pt idx="3350">
                  <c:v>1676</c:v>
                </c:pt>
                <c:pt idx="3351">
                  <c:v>1695</c:v>
                </c:pt>
                <c:pt idx="3352">
                  <c:v>1684</c:v>
                </c:pt>
                <c:pt idx="3353">
                  <c:v>1681</c:v>
                </c:pt>
                <c:pt idx="3354">
                  <c:v>1668</c:v>
                </c:pt>
                <c:pt idx="3355">
                  <c:v>1683</c:v>
                </c:pt>
                <c:pt idx="3356">
                  <c:v>1676</c:v>
                </c:pt>
                <c:pt idx="3357">
                  <c:v>1674</c:v>
                </c:pt>
                <c:pt idx="3358">
                  <c:v>1706</c:v>
                </c:pt>
                <c:pt idx="3359">
                  <c:v>1682</c:v>
                </c:pt>
                <c:pt idx="3360">
                  <c:v>1676</c:v>
                </c:pt>
                <c:pt idx="3361">
                  <c:v>1646</c:v>
                </c:pt>
                <c:pt idx="3362">
                  <c:v>1673</c:v>
                </c:pt>
                <c:pt idx="3363">
                  <c:v>1645</c:v>
                </c:pt>
                <c:pt idx="3364">
                  <c:v>1664</c:v>
                </c:pt>
                <c:pt idx="3365">
                  <c:v>1661</c:v>
                </c:pt>
                <c:pt idx="3366">
                  <c:v>1671</c:v>
                </c:pt>
                <c:pt idx="3367">
                  <c:v>1668</c:v>
                </c:pt>
                <c:pt idx="3368">
                  <c:v>1622</c:v>
                </c:pt>
                <c:pt idx="3369">
                  <c:v>1618</c:v>
                </c:pt>
                <c:pt idx="3370">
                  <c:v>1647</c:v>
                </c:pt>
                <c:pt idx="3371">
                  <c:v>1634</c:v>
                </c:pt>
                <c:pt idx="3372">
                  <c:v>1599</c:v>
                </c:pt>
                <c:pt idx="3373">
                  <c:v>1590</c:v>
                </c:pt>
                <c:pt idx="3374">
                  <c:v>1614</c:v>
                </c:pt>
                <c:pt idx="3375">
                  <c:v>1612</c:v>
                </c:pt>
                <c:pt idx="3376">
                  <c:v>1627</c:v>
                </c:pt>
                <c:pt idx="3377">
                  <c:v>1624</c:v>
                </c:pt>
                <c:pt idx="3378">
                  <c:v>1647</c:v>
                </c:pt>
                <c:pt idx="3379">
                  <c:v>1627</c:v>
                </c:pt>
                <c:pt idx="3380">
                  <c:v>1645</c:v>
                </c:pt>
                <c:pt idx="3381">
                  <c:v>1647</c:v>
                </c:pt>
                <c:pt idx="3382">
                  <c:v>1679</c:v>
                </c:pt>
                <c:pt idx="3383">
                  <c:v>1660</c:v>
                </c:pt>
                <c:pt idx="3384">
                  <c:v>1609</c:v>
                </c:pt>
                <c:pt idx="3385">
                  <c:v>1643</c:v>
                </c:pt>
                <c:pt idx="3386">
                  <c:v>1653</c:v>
                </c:pt>
                <c:pt idx="3387">
                  <c:v>1679</c:v>
                </c:pt>
                <c:pt idx="3388">
                  <c:v>1641</c:v>
                </c:pt>
                <c:pt idx="3389">
                  <c:v>1636</c:v>
                </c:pt>
                <c:pt idx="3390">
                  <c:v>1621</c:v>
                </c:pt>
                <c:pt idx="3391">
                  <c:v>1657</c:v>
                </c:pt>
                <c:pt idx="3392">
                  <c:v>1657</c:v>
                </c:pt>
                <c:pt idx="3393">
                  <c:v>1650</c:v>
                </c:pt>
                <c:pt idx="3394">
                  <c:v>1682</c:v>
                </c:pt>
                <c:pt idx="3395">
                  <c:v>1656</c:v>
                </c:pt>
                <c:pt idx="3396">
                  <c:v>1684</c:v>
                </c:pt>
                <c:pt idx="3397">
                  <c:v>1689</c:v>
                </c:pt>
                <c:pt idx="3398">
                  <c:v>1716</c:v>
                </c:pt>
                <c:pt idx="3399">
                  <c:v>1725</c:v>
                </c:pt>
                <c:pt idx="3400">
                  <c:v>1716</c:v>
                </c:pt>
                <c:pt idx="3401">
                  <c:v>1694</c:v>
                </c:pt>
                <c:pt idx="3402">
                  <c:v>1671</c:v>
                </c:pt>
                <c:pt idx="3403">
                  <c:v>1663</c:v>
                </c:pt>
                <c:pt idx="3404">
                  <c:v>1672</c:v>
                </c:pt>
                <c:pt idx="3405">
                  <c:v>1646</c:v>
                </c:pt>
                <c:pt idx="3406">
                  <c:v>1679</c:v>
                </c:pt>
                <c:pt idx="3407">
                  <c:v>1632</c:v>
                </c:pt>
                <c:pt idx="3408">
                  <c:v>1677</c:v>
                </c:pt>
                <c:pt idx="3409">
                  <c:v>1690</c:v>
                </c:pt>
                <c:pt idx="3410">
                  <c:v>1692</c:v>
                </c:pt>
                <c:pt idx="3411">
                  <c:v>1689</c:v>
                </c:pt>
                <c:pt idx="3412">
                  <c:v>1694</c:v>
                </c:pt>
                <c:pt idx="3413">
                  <c:v>1694</c:v>
                </c:pt>
                <c:pt idx="3414">
                  <c:v>1680</c:v>
                </c:pt>
                <c:pt idx="3415">
                  <c:v>1714</c:v>
                </c:pt>
                <c:pt idx="3416">
                  <c:v>1732</c:v>
                </c:pt>
                <c:pt idx="3417">
                  <c:v>1704</c:v>
                </c:pt>
                <c:pt idx="3418">
                  <c:v>1689</c:v>
                </c:pt>
                <c:pt idx="3419">
                  <c:v>1730</c:v>
                </c:pt>
                <c:pt idx="3420">
                  <c:v>1713</c:v>
                </c:pt>
                <c:pt idx="3421">
                  <c:v>1713</c:v>
                </c:pt>
                <c:pt idx="3422">
                  <c:v>1706</c:v>
                </c:pt>
                <c:pt idx="3423">
                  <c:v>1742</c:v>
                </c:pt>
                <c:pt idx="3424">
                  <c:v>1695</c:v>
                </c:pt>
                <c:pt idx="3425">
                  <c:v>1714</c:v>
                </c:pt>
                <c:pt idx="3426">
                  <c:v>1702</c:v>
                </c:pt>
                <c:pt idx="3427">
                  <c:v>1706</c:v>
                </c:pt>
                <c:pt idx="3428">
                  <c:v>1715</c:v>
                </c:pt>
                <c:pt idx="3429">
                  <c:v>1711</c:v>
                </c:pt>
                <c:pt idx="3430">
                  <c:v>1721</c:v>
                </c:pt>
                <c:pt idx="3431">
                  <c:v>1727</c:v>
                </c:pt>
                <c:pt idx="3432">
                  <c:v>1713</c:v>
                </c:pt>
                <c:pt idx="3433">
                  <c:v>1699</c:v>
                </c:pt>
                <c:pt idx="3434">
                  <c:v>1706</c:v>
                </c:pt>
                <c:pt idx="3435">
                  <c:v>1692</c:v>
                </c:pt>
                <c:pt idx="3436">
                  <c:v>1681</c:v>
                </c:pt>
                <c:pt idx="3437">
                  <c:v>1680</c:v>
                </c:pt>
                <c:pt idx="3438">
                  <c:v>1668</c:v>
                </c:pt>
                <c:pt idx="3439">
                  <c:v>1669</c:v>
                </c:pt>
                <c:pt idx="3440">
                  <c:v>1670</c:v>
                </c:pt>
                <c:pt idx="3441">
                  <c:v>1663</c:v>
                </c:pt>
                <c:pt idx="3442">
                  <c:v>1641</c:v>
                </c:pt>
                <c:pt idx="3443">
                  <c:v>1655</c:v>
                </c:pt>
                <c:pt idx="3444">
                  <c:v>1656</c:v>
                </c:pt>
                <c:pt idx="3445">
                  <c:v>1628</c:v>
                </c:pt>
                <c:pt idx="3446">
                  <c:v>1643</c:v>
                </c:pt>
                <c:pt idx="3447">
                  <c:v>1625</c:v>
                </c:pt>
                <c:pt idx="3448">
                  <c:v>1630</c:v>
                </c:pt>
                <c:pt idx="3449">
                  <c:v>1629</c:v>
                </c:pt>
                <c:pt idx="3450">
                  <c:v>1612</c:v>
                </c:pt>
                <c:pt idx="3451">
                  <c:v>1633</c:v>
                </c:pt>
                <c:pt idx="3452">
                  <c:v>1647</c:v>
                </c:pt>
                <c:pt idx="3453">
                  <c:v>1647</c:v>
                </c:pt>
                <c:pt idx="3454">
                  <c:v>1645</c:v>
                </c:pt>
                <c:pt idx="3455">
                  <c:v>1704</c:v>
                </c:pt>
                <c:pt idx="3456">
                  <c:v>1698</c:v>
                </c:pt>
                <c:pt idx="3457">
                  <c:v>1652</c:v>
                </c:pt>
                <c:pt idx="3458">
                  <c:v>1711</c:v>
                </c:pt>
                <c:pt idx="3459">
                  <c:v>1679</c:v>
                </c:pt>
                <c:pt idx="3460">
                  <c:v>1711</c:v>
                </c:pt>
                <c:pt idx="3461">
                  <c:v>1695</c:v>
                </c:pt>
                <c:pt idx="3462">
                  <c:v>1683</c:v>
                </c:pt>
                <c:pt idx="3463">
                  <c:v>1694</c:v>
                </c:pt>
                <c:pt idx="3464">
                  <c:v>1685</c:v>
                </c:pt>
                <c:pt idx="3465">
                  <c:v>1648</c:v>
                </c:pt>
                <c:pt idx="3466">
                  <c:v>1627</c:v>
                </c:pt>
                <c:pt idx="3467">
                  <c:v>1665</c:v>
                </c:pt>
                <c:pt idx="3468">
                  <c:v>1671</c:v>
                </c:pt>
                <c:pt idx="3469">
                  <c:v>1684</c:v>
                </c:pt>
                <c:pt idx="3470">
                  <c:v>1694</c:v>
                </c:pt>
                <c:pt idx="3471">
                  <c:v>1663</c:v>
                </c:pt>
                <c:pt idx="3472">
                  <c:v>1688</c:v>
                </c:pt>
                <c:pt idx="3473">
                  <c:v>1673</c:v>
                </c:pt>
                <c:pt idx="3474">
                  <c:v>1669</c:v>
                </c:pt>
                <c:pt idx="3475">
                  <c:v>1664</c:v>
                </c:pt>
                <c:pt idx="3476">
                  <c:v>1659</c:v>
                </c:pt>
                <c:pt idx="3477">
                  <c:v>1654</c:v>
                </c:pt>
                <c:pt idx="3478">
                  <c:v>1691</c:v>
                </c:pt>
                <c:pt idx="3479">
                  <c:v>1692</c:v>
                </c:pt>
                <c:pt idx="3480">
                  <c:v>1697</c:v>
                </c:pt>
                <c:pt idx="3481">
                  <c:v>1697</c:v>
                </c:pt>
                <c:pt idx="3482">
                  <c:v>1675</c:v>
                </c:pt>
                <c:pt idx="3483">
                  <c:v>1683</c:v>
                </c:pt>
                <c:pt idx="3484">
                  <c:v>1693</c:v>
                </c:pt>
                <c:pt idx="3485">
                  <c:v>1667</c:v>
                </c:pt>
                <c:pt idx="3486">
                  <c:v>1715</c:v>
                </c:pt>
                <c:pt idx="3487">
                  <c:v>1716</c:v>
                </c:pt>
                <c:pt idx="3488">
                  <c:v>1700</c:v>
                </c:pt>
                <c:pt idx="3489">
                  <c:v>1713</c:v>
                </c:pt>
                <c:pt idx="3490">
                  <c:v>1685</c:v>
                </c:pt>
                <c:pt idx="3491">
                  <c:v>1710</c:v>
                </c:pt>
                <c:pt idx="3492">
                  <c:v>1703</c:v>
                </c:pt>
                <c:pt idx="3493">
                  <c:v>1706</c:v>
                </c:pt>
                <c:pt idx="3494">
                  <c:v>1718</c:v>
                </c:pt>
                <c:pt idx="3495">
                  <c:v>1708</c:v>
                </c:pt>
                <c:pt idx="3496">
                  <c:v>1739</c:v>
                </c:pt>
                <c:pt idx="3497">
                  <c:v>1739</c:v>
                </c:pt>
                <c:pt idx="3498">
                  <c:v>1758</c:v>
                </c:pt>
                <c:pt idx="3499">
                  <c:v>1751</c:v>
                </c:pt>
                <c:pt idx="3500">
                  <c:v>1745</c:v>
                </c:pt>
                <c:pt idx="3501">
                  <c:v>1739</c:v>
                </c:pt>
                <c:pt idx="3502">
                  <c:v>1726</c:v>
                </c:pt>
                <c:pt idx="3503">
                  <c:v>1715</c:v>
                </c:pt>
                <c:pt idx="3504">
                  <c:v>1713</c:v>
                </c:pt>
                <c:pt idx="3505">
                  <c:v>1729</c:v>
                </c:pt>
                <c:pt idx="3506">
                  <c:v>1702</c:v>
                </c:pt>
                <c:pt idx="3507">
                  <c:v>1714</c:v>
                </c:pt>
                <c:pt idx="3508">
                  <c:v>1705</c:v>
                </c:pt>
                <c:pt idx="3509">
                  <c:v>1731</c:v>
                </c:pt>
                <c:pt idx="3510">
                  <c:v>1708</c:v>
                </c:pt>
                <c:pt idx="3511">
                  <c:v>1729</c:v>
                </c:pt>
                <c:pt idx="3512">
                  <c:v>1696</c:v>
                </c:pt>
                <c:pt idx="3513">
                  <c:v>1703</c:v>
                </c:pt>
                <c:pt idx="3514">
                  <c:v>1734</c:v>
                </c:pt>
                <c:pt idx="3515">
                  <c:v>1710</c:v>
                </c:pt>
                <c:pt idx="3516">
                  <c:v>1717</c:v>
                </c:pt>
                <c:pt idx="3517">
                  <c:v>1703</c:v>
                </c:pt>
                <c:pt idx="3518">
                  <c:v>1682</c:v>
                </c:pt>
                <c:pt idx="3519">
                  <c:v>1722</c:v>
                </c:pt>
                <c:pt idx="3520">
                  <c:v>1718</c:v>
                </c:pt>
                <c:pt idx="3521">
                  <c:v>1703</c:v>
                </c:pt>
                <c:pt idx="3522">
                  <c:v>1700</c:v>
                </c:pt>
                <c:pt idx="3523">
                  <c:v>1725</c:v>
                </c:pt>
                <c:pt idx="3524">
                  <c:v>1710</c:v>
                </c:pt>
                <c:pt idx="3525">
                  <c:v>1685</c:v>
                </c:pt>
                <c:pt idx="3526">
                  <c:v>1704</c:v>
                </c:pt>
                <c:pt idx="3527">
                  <c:v>1675</c:v>
                </c:pt>
                <c:pt idx="3528">
                  <c:v>1704</c:v>
                </c:pt>
                <c:pt idx="3529">
                  <c:v>1712</c:v>
                </c:pt>
                <c:pt idx="3530">
                  <c:v>1665</c:v>
                </c:pt>
                <c:pt idx="3531">
                  <c:v>1657</c:v>
                </c:pt>
                <c:pt idx="3532">
                  <c:v>1682</c:v>
                </c:pt>
                <c:pt idx="3533">
                  <c:v>1699</c:v>
                </c:pt>
                <c:pt idx="3534">
                  <c:v>1731</c:v>
                </c:pt>
                <c:pt idx="3535">
                  <c:v>1707</c:v>
                </c:pt>
                <c:pt idx="3536">
                  <c:v>1662</c:v>
                </c:pt>
                <c:pt idx="3537">
                  <c:v>1675</c:v>
                </c:pt>
                <c:pt idx="3538">
                  <c:v>1661</c:v>
                </c:pt>
                <c:pt idx="3539">
                  <c:v>1678</c:v>
                </c:pt>
                <c:pt idx="3540">
                  <c:v>1666</c:v>
                </c:pt>
                <c:pt idx="3541">
                  <c:v>1640</c:v>
                </c:pt>
                <c:pt idx="3542">
                  <c:v>1643</c:v>
                </c:pt>
                <c:pt idx="3543">
                  <c:v>1625</c:v>
                </c:pt>
                <c:pt idx="3544">
                  <c:v>1647</c:v>
                </c:pt>
                <c:pt idx="3545">
                  <c:v>1629</c:v>
                </c:pt>
                <c:pt idx="3546">
                  <c:v>1640</c:v>
                </c:pt>
                <c:pt idx="3547">
                  <c:v>1617</c:v>
                </c:pt>
                <c:pt idx="3548">
                  <c:v>1653</c:v>
                </c:pt>
                <c:pt idx="3549">
                  <c:v>1646</c:v>
                </c:pt>
                <c:pt idx="3550">
                  <c:v>1650</c:v>
                </c:pt>
                <c:pt idx="3551">
                  <c:v>1629</c:v>
                </c:pt>
                <c:pt idx="3552">
                  <c:v>1643</c:v>
                </c:pt>
                <c:pt idx="3553">
                  <c:v>1651</c:v>
                </c:pt>
                <c:pt idx="3554">
                  <c:v>1620</c:v>
                </c:pt>
                <c:pt idx="3555">
                  <c:v>1647</c:v>
                </c:pt>
                <c:pt idx="3556">
                  <c:v>1637</c:v>
                </c:pt>
                <c:pt idx="3557">
                  <c:v>1645</c:v>
                </c:pt>
                <c:pt idx="3558">
                  <c:v>1651</c:v>
                </c:pt>
                <c:pt idx="3559">
                  <c:v>1629</c:v>
                </c:pt>
                <c:pt idx="3560">
                  <c:v>1613</c:v>
                </c:pt>
                <c:pt idx="3561">
                  <c:v>1655</c:v>
                </c:pt>
                <c:pt idx="3562">
                  <c:v>1656</c:v>
                </c:pt>
                <c:pt idx="3563">
                  <c:v>1640</c:v>
                </c:pt>
                <c:pt idx="3564">
                  <c:v>1621</c:v>
                </c:pt>
                <c:pt idx="3565">
                  <c:v>1629</c:v>
                </c:pt>
                <c:pt idx="3566">
                  <c:v>1672</c:v>
                </c:pt>
                <c:pt idx="3567">
                  <c:v>1641</c:v>
                </c:pt>
                <c:pt idx="3568">
                  <c:v>1663</c:v>
                </c:pt>
                <c:pt idx="3569">
                  <c:v>1647</c:v>
                </c:pt>
                <c:pt idx="3570">
                  <c:v>1626</c:v>
                </c:pt>
                <c:pt idx="3571">
                  <c:v>1644</c:v>
                </c:pt>
                <c:pt idx="3572">
                  <c:v>1662</c:v>
                </c:pt>
                <c:pt idx="3573">
                  <c:v>1674</c:v>
                </c:pt>
                <c:pt idx="3574">
                  <c:v>1673</c:v>
                </c:pt>
                <c:pt idx="3575">
                  <c:v>1662</c:v>
                </c:pt>
                <c:pt idx="3576">
                  <c:v>1643</c:v>
                </c:pt>
                <c:pt idx="3577">
                  <c:v>1652</c:v>
                </c:pt>
                <c:pt idx="3578">
                  <c:v>1671</c:v>
                </c:pt>
                <c:pt idx="3579">
                  <c:v>1672</c:v>
                </c:pt>
                <c:pt idx="3580">
                  <c:v>1656</c:v>
                </c:pt>
                <c:pt idx="3581">
                  <c:v>1672</c:v>
                </c:pt>
                <c:pt idx="3582">
                  <c:v>1697</c:v>
                </c:pt>
                <c:pt idx="3583">
                  <c:v>1683</c:v>
                </c:pt>
                <c:pt idx="3584">
                  <c:v>1670</c:v>
                </c:pt>
                <c:pt idx="3585">
                  <c:v>1656</c:v>
                </c:pt>
                <c:pt idx="3586">
                  <c:v>1678</c:v>
                </c:pt>
                <c:pt idx="3587">
                  <c:v>1712</c:v>
                </c:pt>
                <c:pt idx="3588">
                  <c:v>1683</c:v>
                </c:pt>
                <c:pt idx="3589">
                  <c:v>1681</c:v>
                </c:pt>
                <c:pt idx="3590">
                  <c:v>1665</c:v>
                </c:pt>
                <c:pt idx="3591">
                  <c:v>1682</c:v>
                </c:pt>
                <c:pt idx="3592">
                  <c:v>1695</c:v>
                </c:pt>
                <c:pt idx="3593">
                  <c:v>1681</c:v>
                </c:pt>
                <c:pt idx="3594">
                  <c:v>1686</c:v>
                </c:pt>
                <c:pt idx="3595">
                  <c:v>1709</c:v>
                </c:pt>
                <c:pt idx="3596">
                  <c:v>1693</c:v>
                </c:pt>
                <c:pt idx="3597">
                  <c:v>1705</c:v>
                </c:pt>
                <c:pt idx="3598">
                  <c:v>1698</c:v>
                </c:pt>
                <c:pt idx="3599">
                  <c:v>1692</c:v>
                </c:pt>
                <c:pt idx="3600">
                  <c:v>1714</c:v>
                </c:pt>
                <c:pt idx="3601">
                  <c:v>1655</c:v>
                </c:pt>
                <c:pt idx="3602">
                  <c:v>1672</c:v>
                </c:pt>
                <c:pt idx="3603">
                  <c:v>1663</c:v>
                </c:pt>
                <c:pt idx="3604">
                  <c:v>1666</c:v>
                </c:pt>
                <c:pt idx="3605">
                  <c:v>1680</c:v>
                </c:pt>
                <c:pt idx="3606">
                  <c:v>1666</c:v>
                </c:pt>
                <c:pt idx="3607">
                  <c:v>1672</c:v>
                </c:pt>
                <c:pt idx="3608">
                  <c:v>1693</c:v>
                </c:pt>
                <c:pt idx="3609">
                  <c:v>1661</c:v>
                </c:pt>
                <c:pt idx="3610">
                  <c:v>1684</c:v>
                </c:pt>
                <c:pt idx="3611">
                  <c:v>1679</c:v>
                </c:pt>
                <c:pt idx="3612">
                  <c:v>1645</c:v>
                </c:pt>
                <c:pt idx="3613">
                  <c:v>1631</c:v>
                </c:pt>
                <c:pt idx="3614">
                  <c:v>1661</c:v>
                </c:pt>
                <c:pt idx="3615">
                  <c:v>1645</c:v>
                </c:pt>
                <c:pt idx="3616">
                  <c:v>1684</c:v>
                </c:pt>
                <c:pt idx="3617">
                  <c:v>1695</c:v>
                </c:pt>
                <c:pt idx="3618">
                  <c:v>1656</c:v>
                </c:pt>
                <c:pt idx="3619">
                  <c:v>1660</c:v>
                </c:pt>
                <c:pt idx="3620">
                  <c:v>1702</c:v>
                </c:pt>
                <c:pt idx="3621">
                  <c:v>1712</c:v>
                </c:pt>
                <c:pt idx="3622">
                  <c:v>1714</c:v>
                </c:pt>
                <c:pt idx="3623">
                  <c:v>1708</c:v>
                </c:pt>
                <c:pt idx="3624">
                  <c:v>1685</c:v>
                </c:pt>
                <c:pt idx="3625">
                  <c:v>1713</c:v>
                </c:pt>
                <c:pt idx="3626">
                  <c:v>1687</c:v>
                </c:pt>
                <c:pt idx="3627">
                  <c:v>1734</c:v>
                </c:pt>
                <c:pt idx="3628">
                  <c:v>1702</c:v>
                </c:pt>
                <c:pt idx="3629">
                  <c:v>1705</c:v>
                </c:pt>
                <c:pt idx="3630">
                  <c:v>1737</c:v>
                </c:pt>
                <c:pt idx="3631">
                  <c:v>1713</c:v>
                </c:pt>
                <c:pt idx="3632">
                  <c:v>1710</c:v>
                </c:pt>
                <c:pt idx="3633">
                  <c:v>1689</c:v>
                </c:pt>
                <c:pt idx="3634">
                  <c:v>1725</c:v>
                </c:pt>
                <c:pt idx="3635">
                  <c:v>1724</c:v>
                </c:pt>
                <c:pt idx="3636">
                  <c:v>1727</c:v>
                </c:pt>
                <c:pt idx="3637">
                  <c:v>1716</c:v>
                </c:pt>
                <c:pt idx="3638">
                  <c:v>1728</c:v>
                </c:pt>
                <c:pt idx="3639">
                  <c:v>1751</c:v>
                </c:pt>
                <c:pt idx="3640">
                  <c:v>1703</c:v>
                </c:pt>
                <c:pt idx="3641">
                  <c:v>1706</c:v>
                </c:pt>
                <c:pt idx="3642">
                  <c:v>1691</c:v>
                </c:pt>
                <c:pt idx="3643">
                  <c:v>1697</c:v>
                </c:pt>
                <c:pt idx="3644">
                  <c:v>1667</c:v>
                </c:pt>
                <c:pt idx="3645">
                  <c:v>1707</c:v>
                </c:pt>
                <c:pt idx="3646">
                  <c:v>1700</c:v>
                </c:pt>
                <c:pt idx="3647">
                  <c:v>1678</c:v>
                </c:pt>
                <c:pt idx="3648">
                  <c:v>1708</c:v>
                </c:pt>
                <c:pt idx="3649">
                  <c:v>1716</c:v>
                </c:pt>
                <c:pt idx="3650">
                  <c:v>1706</c:v>
                </c:pt>
                <c:pt idx="3651">
                  <c:v>1725</c:v>
                </c:pt>
                <c:pt idx="3652">
                  <c:v>1698</c:v>
                </c:pt>
                <c:pt idx="3653">
                  <c:v>1720</c:v>
                </c:pt>
                <c:pt idx="3654">
                  <c:v>1738</c:v>
                </c:pt>
                <c:pt idx="3655">
                  <c:v>1754</c:v>
                </c:pt>
                <c:pt idx="3656">
                  <c:v>1732</c:v>
                </c:pt>
                <c:pt idx="3657">
                  <c:v>1720</c:v>
                </c:pt>
                <c:pt idx="3658">
                  <c:v>1716</c:v>
                </c:pt>
                <c:pt idx="3659">
                  <c:v>1722</c:v>
                </c:pt>
                <c:pt idx="3660">
                  <c:v>1729</c:v>
                </c:pt>
                <c:pt idx="3661">
                  <c:v>1713</c:v>
                </c:pt>
                <c:pt idx="3662">
                  <c:v>1727</c:v>
                </c:pt>
                <c:pt idx="3663">
                  <c:v>1709</c:v>
                </c:pt>
                <c:pt idx="3664">
                  <c:v>1728</c:v>
                </c:pt>
                <c:pt idx="3665">
                  <c:v>1726</c:v>
                </c:pt>
                <c:pt idx="3666">
                  <c:v>1735</c:v>
                </c:pt>
                <c:pt idx="3667">
                  <c:v>1722</c:v>
                </c:pt>
                <c:pt idx="3668">
                  <c:v>1709</c:v>
                </c:pt>
                <c:pt idx="3669">
                  <c:v>1712</c:v>
                </c:pt>
                <c:pt idx="3670">
                  <c:v>1707</c:v>
                </c:pt>
                <c:pt idx="3671">
                  <c:v>1695</c:v>
                </c:pt>
                <c:pt idx="3672">
                  <c:v>1695</c:v>
                </c:pt>
                <c:pt idx="3673">
                  <c:v>1692</c:v>
                </c:pt>
                <c:pt idx="3674">
                  <c:v>1686</c:v>
                </c:pt>
                <c:pt idx="3675">
                  <c:v>1700</c:v>
                </c:pt>
                <c:pt idx="3676">
                  <c:v>1708</c:v>
                </c:pt>
                <c:pt idx="3677">
                  <c:v>1703</c:v>
                </c:pt>
                <c:pt idx="3678">
                  <c:v>1711</c:v>
                </c:pt>
                <c:pt idx="3679">
                  <c:v>1696</c:v>
                </c:pt>
                <c:pt idx="3680">
                  <c:v>1702</c:v>
                </c:pt>
                <c:pt idx="3681">
                  <c:v>1643</c:v>
                </c:pt>
                <c:pt idx="3682">
                  <c:v>1678</c:v>
                </c:pt>
                <c:pt idx="3683">
                  <c:v>1672</c:v>
                </c:pt>
                <c:pt idx="3684">
                  <c:v>1693</c:v>
                </c:pt>
                <c:pt idx="3685">
                  <c:v>1694</c:v>
                </c:pt>
                <c:pt idx="3686">
                  <c:v>1695</c:v>
                </c:pt>
                <c:pt idx="3687">
                  <c:v>1728</c:v>
                </c:pt>
                <c:pt idx="3688">
                  <c:v>1717</c:v>
                </c:pt>
                <c:pt idx="3689">
                  <c:v>1727</c:v>
                </c:pt>
                <c:pt idx="3690">
                  <c:v>1724</c:v>
                </c:pt>
                <c:pt idx="3691">
                  <c:v>1713</c:v>
                </c:pt>
                <c:pt idx="3692">
                  <c:v>1711</c:v>
                </c:pt>
                <c:pt idx="3693">
                  <c:v>1677</c:v>
                </c:pt>
                <c:pt idx="3694">
                  <c:v>1691</c:v>
                </c:pt>
                <c:pt idx="3695">
                  <c:v>1698</c:v>
                </c:pt>
                <c:pt idx="3696">
                  <c:v>1705</c:v>
                </c:pt>
                <c:pt idx="3697">
                  <c:v>1703</c:v>
                </c:pt>
                <c:pt idx="3698">
                  <c:v>1672</c:v>
                </c:pt>
                <c:pt idx="3699">
                  <c:v>1702</c:v>
                </c:pt>
                <c:pt idx="3700">
                  <c:v>1662</c:v>
                </c:pt>
                <c:pt idx="3701">
                  <c:v>1673</c:v>
                </c:pt>
                <c:pt idx="3702">
                  <c:v>1636</c:v>
                </c:pt>
                <c:pt idx="3703">
                  <c:v>1664</c:v>
                </c:pt>
                <c:pt idx="3704">
                  <c:v>1688</c:v>
                </c:pt>
                <c:pt idx="3705">
                  <c:v>1673</c:v>
                </c:pt>
                <c:pt idx="3706">
                  <c:v>1659</c:v>
                </c:pt>
                <c:pt idx="3707">
                  <c:v>1687</c:v>
                </c:pt>
                <c:pt idx="3708">
                  <c:v>1698</c:v>
                </c:pt>
                <c:pt idx="3709">
                  <c:v>1693</c:v>
                </c:pt>
                <c:pt idx="3710">
                  <c:v>1684</c:v>
                </c:pt>
                <c:pt idx="3711">
                  <c:v>1657</c:v>
                </c:pt>
                <c:pt idx="3712">
                  <c:v>1705</c:v>
                </c:pt>
                <c:pt idx="3713">
                  <c:v>1682</c:v>
                </c:pt>
                <c:pt idx="3714">
                  <c:v>1656</c:v>
                </c:pt>
                <c:pt idx="3715">
                  <c:v>1687</c:v>
                </c:pt>
                <c:pt idx="3716">
                  <c:v>1653</c:v>
                </c:pt>
                <c:pt idx="3717">
                  <c:v>1665</c:v>
                </c:pt>
                <c:pt idx="3718">
                  <c:v>1693</c:v>
                </c:pt>
                <c:pt idx="3719">
                  <c:v>1728</c:v>
                </c:pt>
                <c:pt idx="3720">
                  <c:v>1696</c:v>
                </c:pt>
                <c:pt idx="3721">
                  <c:v>1693</c:v>
                </c:pt>
                <c:pt idx="3722">
                  <c:v>1689</c:v>
                </c:pt>
                <c:pt idx="3723">
                  <c:v>1713</c:v>
                </c:pt>
                <c:pt idx="3724">
                  <c:v>1705</c:v>
                </c:pt>
                <c:pt idx="3725">
                  <c:v>1719</c:v>
                </c:pt>
                <c:pt idx="3726">
                  <c:v>1687</c:v>
                </c:pt>
                <c:pt idx="3727">
                  <c:v>1696</c:v>
                </c:pt>
                <c:pt idx="3728">
                  <c:v>1705</c:v>
                </c:pt>
                <c:pt idx="3729">
                  <c:v>1701</c:v>
                </c:pt>
                <c:pt idx="3730">
                  <c:v>1677</c:v>
                </c:pt>
                <c:pt idx="3731">
                  <c:v>1706</c:v>
                </c:pt>
                <c:pt idx="3732">
                  <c:v>1709</c:v>
                </c:pt>
                <c:pt idx="3733">
                  <c:v>1727</c:v>
                </c:pt>
                <c:pt idx="3734">
                  <c:v>1705</c:v>
                </c:pt>
                <c:pt idx="3735">
                  <c:v>1700</c:v>
                </c:pt>
                <c:pt idx="3736">
                  <c:v>1681</c:v>
                </c:pt>
                <c:pt idx="3737">
                  <c:v>1694</c:v>
                </c:pt>
                <c:pt idx="3738">
                  <c:v>1736</c:v>
                </c:pt>
                <c:pt idx="3739">
                  <c:v>1710</c:v>
                </c:pt>
                <c:pt idx="3740">
                  <c:v>1702</c:v>
                </c:pt>
                <c:pt idx="3741">
                  <c:v>1722</c:v>
                </c:pt>
                <c:pt idx="3742">
                  <c:v>1673</c:v>
                </c:pt>
                <c:pt idx="3743">
                  <c:v>1709</c:v>
                </c:pt>
                <c:pt idx="3744">
                  <c:v>1697</c:v>
                </c:pt>
                <c:pt idx="3745">
                  <c:v>1688</c:v>
                </c:pt>
                <c:pt idx="3746">
                  <c:v>1711</c:v>
                </c:pt>
                <c:pt idx="3747">
                  <c:v>1706</c:v>
                </c:pt>
                <c:pt idx="3748">
                  <c:v>1736</c:v>
                </c:pt>
                <c:pt idx="3749">
                  <c:v>1708</c:v>
                </c:pt>
                <c:pt idx="3750">
                  <c:v>1711</c:v>
                </c:pt>
                <c:pt idx="3751">
                  <c:v>1677</c:v>
                </c:pt>
                <c:pt idx="3752">
                  <c:v>1673</c:v>
                </c:pt>
                <c:pt idx="3753">
                  <c:v>1693</c:v>
                </c:pt>
                <c:pt idx="3754">
                  <c:v>1685</c:v>
                </c:pt>
                <c:pt idx="3755">
                  <c:v>1663</c:v>
                </c:pt>
                <c:pt idx="3756">
                  <c:v>1663</c:v>
                </c:pt>
                <c:pt idx="3757">
                  <c:v>1692</c:v>
                </c:pt>
                <c:pt idx="3758">
                  <c:v>1726</c:v>
                </c:pt>
                <c:pt idx="3759">
                  <c:v>1693</c:v>
                </c:pt>
                <c:pt idx="3760">
                  <c:v>1696</c:v>
                </c:pt>
                <c:pt idx="3761">
                  <c:v>1675</c:v>
                </c:pt>
                <c:pt idx="3762">
                  <c:v>1683</c:v>
                </c:pt>
                <c:pt idx="3763">
                  <c:v>1682</c:v>
                </c:pt>
                <c:pt idx="3764">
                  <c:v>1679</c:v>
                </c:pt>
                <c:pt idx="3765">
                  <c:v>1711</c:v>
                </c:pt>
                <c:pt idx="3766">
                  <c:v>1706</c:v>
                </c:pt>
                <c:pt idx="3767">
                  <c:v>1741</c:v>
                </c:pt>
                <c:pt idx="3768">
                  <c:v>1732</c:v>
                </c:pt>
                <c:pt idx="3769">
                  <c:v>1734</c:v>
                </c:pt>
                <c:pt idx="3770">
                  <c:v>1737</c:v>
                </c:pt>
                <c:pt idx="3771">
                  <c:v>1752</c:v>
                </c:pt>
                <c:pt idx="3772">
                  <c:v>1742</c:v>
                </c:pt>
                <c:pt idx="3773">
                  <c:v>1729</c:v>
                </c:pt>
                <c:pt idx="3774">
                  <c:v>1711</c:v>
                </c:pt>
                <c:pt idx="3775">
                  <c:v>1720</c:v>
                </c:pt>
                <c:pt idx="3776">
                  <c:v>1716</c:v>
                </c:pt>
                <c:pt idx="3777">
                  <c:v>1731</c:v>
                </c:pt>
                <c:pt idx="3778">
                  <c:v>1752</c:v>
                </c:pt>
                <c:pt idx="3779">
                  <c:v>1704</c:v>
                </c:pt>
                <c:pt idx="3780">
                  <c:v>1686</c:v>
                </c:pt>
                <c:pt idx="3781">
                  <c:v>1670</c:v>
                </c:pt>
                <c:pt idx="3782">
                  <c:v>1654</c:v>
                </c:pt>
                <c:pt idx="3783">
                  <c:v>1702</c:v>
                </c:pt>
                <c:pt idx="3784">
                  <c:v>1690</c:v>
                </c:pt>
                <c:pt idx="3785">
                  <c:v>1655</c:v>
                </c:pt>
                <c:pt idx="3786">
                  <c:v>1653</c:v>
                </c:pt>
                <c:pt idx="3787">
                  <c:v>1666</c:v>
                </c:pt>
                <c:pt idx="3788">
                  <c:v>1662</c:v>
                </c:pt>
                <c:pt idx="3789">
                  <c:v>1664</c:v>
                </c:pt>
                <c:pt idx="3790">
                  <c:v>1661</c:v>
                </c:pt>
                <c:pt idx="3791">
                  <c:v>1670</c:v>
                </c:pt>
                <c:pt idx="3792">
                  <c:v>1678</c:v>
                </c:pt>
                <c:pt idx="3793">
                  <c:v>1702</c:v>
                </c:pt>
                <c:pt idx="3794">
                  <c:v>1700</c:v>
                </c:pt>
                <c:pt idx="3795">
                  <c:v>1690</c:v>
                </c:pt>
                <c:pt idx="3796">
                  <c:v>1695</c:v>
                </c:pt>
                <c:pt idx="3797">
                  <c:v>1684</c:v>
                </c:pt>
                <c:pt idx="3798">
                  <c:v>1702</c:v>
                </c:pt>
                <c:pt idx="3799">
                  <c:v>1722</c:v>
                </c:pt>
                <c:pt idx="3800">
                  <c:v>1702</c:v>
                </c:pt>
                <c:pt idx="3801">
                  <c:v>1709</c:v>
                </c:pt>
                <c:pt idx="3802">
                  <c:v>1743</c:v>
                </c:pt>
                <c:pt idx="3803">
                  <c:v>1711</c:v>
                </c:pt>
                <c:pt idx="3804">
                  <c:v>1703</c:v>
                </c:pt>
                <c:pt idx="3805">
                  <c:v>1693</c:v>
                </c:pt>
                <c:pt idx="3806">
                  <c:v>1752</c:v>
                </c:pt>
                <c:pt idx="3807">
                  <c:v>1701</c:v>
                </c:pt>
                <c:pt idx="3808">
                  <c:v>1675</c:v>
                </c:pt>
                <c:pt idx="3809">
                  <c:v>1716</c:v>
                </c:pt>
                <c:pt idx="3810">
                  <c:v>1681</c:v>
                </c:pt>
                <c:pt idx="3811">
                  <c:v>1704</c:v>
                </c:pt>
                <c:pt idx="3812">
                  <c:v>1682</c:v>
                </c:pt>
                <c:pt idx="3813">
                  <c:v>1702</c:v>
                </c:pt>
                <c:pt idx="3814">
                  <c:v>1690</c:v>
                </c:pt>
                <c:pt idx="3815">
                  <c:v>1659</c:v>
                </c:pt>
                <c:pt idx="3816">
                  <c:v>1651</c:v>
                </c:pt>
                <c:pt idx="3817">
                  <c:v>1708</c:v>
                </c:pt>
                <c:pt idx="3818">
                  <c:v>1693</c:v>
                </c:pt>
                <c:pt idx="3819">
                  <c:v>1681</c:v>
                </c:pt>
                <c:pt idx="3820">
                  <c:v>1679</c:v>
                </c:pt>
                <c:pt idx="3821">
                  <c:v>1687</c:v>
                </c:pt>
                <c:pt idx="3822">
                  <c:v>1694</c:v>
                </c:pt>
                <c:pt idx="3823">
                  <c:v>1699</c:v>
                </c:pt>
                <c:pt idx="3824">
                  <c:v>1720</c:v>
                </c:pt>
                <c:pt idx="3825">
                  <c:v>1684</c:v>
                </c:pt>
                <c:pt idx="3826">
                  <c:v>1707</c:v>
                </c:pt>
                <c:pt idx="3827">
                  <c:v>1688</c:v>
                </c:pt>
                <c:pt idx="3828">
                  <c:v>1700</c:v>
                </c:pt>
                <c:pt idx="3829">
                  <c:v>1707</c:v>
                </c:pt>
                <c:pt idx="3830">
                  <c:v>1690</c:v>
                </c:pt>
                <c:pt idx="3831">
                  <c:v>1697</c:v>
                </c:pt>
                <c:pt idx="3832">
                  <c:v>1690</c:v>
                </c:pt>
                <c:pt idx="3833">
                  <c:v>1701</c:v>
                </c:pt>
                <c:pt idx="3834">
                  <c:v>1678</c:v>
                </c:pt>
                <c:pt idx="3835">
                  <c:v>1681</c:v>
                </c:pt>
                <c:pt idx="3836">
                  <c:v>1699</c:v>
                </c:pt>
                <c:pt idx="3837">
                  <c:v>1670</c:v>
                </c:pt>
                <c:pt idx="3838">
                  <c:v>1677</c:v>
                </c:pt>
                <c:pt idx="3839">
                  <c:v>1660</c:v>
                </c:pt>
                <c:pt idx="3840">
                  <c:v>1659</c:v>
                </c:pt>
                <c:pt idx="3841">
                  <c:v>1688</c:v>
                </c:pt>
                <c:pt idx="3842">
                  <c:v>1708</c:v>
                </c:pt>
                <c:pt idx="3843">
                  <c:v>1687</c:v>
                </c:pt>
                <c:pt idx="3844">
                  <c:v>1712</c:v>
                </c:pt>
                <c:pt idx="3845">
                  <c:v>1698</c:v>
                </c:pt>
                <c:pt idx="3846">
                  <c:v>1692</c:v>
                </c:pt>
                <c:pt idx="3847">
                  <c:v>1732</c:v>
                </c:pt>
                <c:pt idx="3848">
                  <c:v>1696</c:v>
                </c:pt>
                <c:pt idx="3849">
                  <c:v>1709</c:v>
                </c:pt>
                <c:pt idx="3850">
                  <c:v>1685</c:v>
                </c:pt>
                <c:pt idx="3851">
                  <c:v>1681</c:v>
                </c:pt>
                <c:pt idx="3852">
                  <c:v>1686</c:v>
                </c:pt>
                <c:pt idx="3853">
                  <c:v>1717</c:v>
                </c:pt>
                <c:pt idx="3854">
                  <c:v>1673</c:v>
                </c:pt>
                <c:pt idx="3855">
                  <c:v>1690</c:v>
                </c:pt>
                <c:pt idx="3856">
                  <c:v>1701</c:v>
                </c:pt>
                <c:pt idx="3857">
                  <c:v>1678</c:v>
                </c:pt>
                <c:pt idx="3858">
                  <c:v>1679</c:v>
                </c:pt>
                <c:pt idx="3859">
                  <c:v>1704</c:v>
                </c:pt>
                <c:pt idx="3860">
                  <c:v>1690</c:v>
                </c:pt>
                <c:pt idx="3861">
                  <c:v>1690</c:v>
                </c:pt>
                <c:pt idx="3862">
                  <c:v>1671</c:v>
                </c:pt>
                <c:pt idx="3863">
                  <c:v>1694</c:v>
                </c:pt>
                <c:pt idx="3864">
                  <c:v>1711</c:v>
                </c:pt>
                <c:pt idx="3865">
                  <c:v>1700</c:v>
                </c:pt>
                <c:pt idx="3866">
                  <c:v>1703</c:v>
                </c:pt>
                <c:pt idx="3867">
                  <c:v>1695</c:v>
                </c:pt>
                <c:pt idx="3868">
                  <c:v>1692</c:v>
                </c:pt>
                <c:pt idx="3869">
                  <c:v>1696</c:v>
                </c:pt>
                <c:pt idx="3870">
                  <c:v>1691</c:v>
                </c:pt>
                <c:pt idx="3871">
                  <c:v>1716</c:v>
                </c:pt>
                <c:pt idx="3872">
                  <c:v>1686</c:v>
                </c:pt>
                <c:pt idx="3873">
                  <c:v>1697</c:v>
                </c:pt>
                <c:pt idx="3874">
                  <c:v>1681</c:v>
                </c:pt>
                <c:pt idx="3875">
                  <c:v>1691</c:v>
                </c:pt>
                <c:pt idx="3876">
                  <c:v>1700</c:v>
                </c:pt>
                <c:pt idx="3877">
                  <c:v>1707</c:v>
                </c:pt>
                <c:pt idx="3878">
                  <c:v>1684</c:v>
                </c:pt>
                <c:pt idx="3879">
                  <c:v>1687</c:v>
                </c:pt>
                <c:pt idx="3880">
                  <c:v>1674</c:v>
                </c:pt>
                <c:pt idx="3881">
                  <c:v>1721</c:v>
                </c:pt>
                <c:pt idx="3882">
                  <c:v>1699</c:v>
                </c:pt>
                <c:pt idx="3883">
                  <c:v>1682</c:v>
                </c:pt>
                <c:pt idx="3884">
                  <c:v>1682</c:v>
                </c:pt>
                <c:pt idx="3885">
                  <c:v>1679</c:v>
                </c:pt>
                <c:pt idx="3886">
                  <c:v>1680</c:v>
                </c:pt>
                <c:pt idx="3887">
                  <c:v>1701</c:v>
                </c:pt>
                <c:pt idx="3888">
                  <c:v>1690</c:v>
                </c:pt>
                <c:pt idx="3889">
                  <c:v>1715</c:v>
                </c:pt>
                <c:pt idx="3890">
                  <c:v>1719</c:v>
                </c:pt>
                <c:pt idx="3891">
                  <c:v>1696</c:v>
                </c:pt>
                <c:pt idx="3892">
                  <c:v>1685</c:v>
                </c:pt>
                <c:pt idx="3893">
                  <c:v>1692</c:v>
                </c:pt>
                <c:pt idx="3894">
                  <c:v>1736</c:v>
                </c:pt>
                <c:pt idx="3895">
                  <c:v>1710</c:v>
                </c:pt>
                <c:pt idx="3896">
                  <c:v>1691</c:v>
                </c:pt>
                <c:pt idx="3897">
                  <c:v>1702</c:v>
                </c:pt>
                <c:pt idx="3898">
                  <c:v>1681</c:v>
                </c:pt>
                <c:pt idx="3899">
                  <c:v>1714</c:v>
                </c:pt>
                <c:pt idx="3900">
                  <c:v>1725</c:v>
                </c:pt>
                <c:pt idx="3901">
                  <c:v>1719</c:v>
                </c:pt>
                <c:pt idx="3902">
                  <c:v>1667</c:v>
                </c:pt>
                <c:pt idx="3903">
                  <c:v>1674</c:v>
                </c:pt>
                <c:pt idx="3904">
                  <c:v>1685</c:v>
                </c:pt>
                <c:pt idx="3905">
                  <c:v>1680</c:v>
                </c:pt>
                <c:pt idx="3906">
                  <c:v>1696</c:v>
                </c:pt>
                <c:pt idx="3907">
                  <c:v>1687</c:v>
                </c:pt>
                <c:pt idx="3908">
                  <c:v>1698</c:v>
                </c:pt>
                <c:pt idx="3909">
                  <c:v>1725</c:v>
                </c:pt>
                <c:pt idx="3910">
                  <c:v>1671</c:v>
                </c:pt>
                <c:pt idx="3911">
                  <c:v>1669</c:v>
                </c:pt>
                <c:pt idx="3912">
                  <c:v>1668</c:v>
                </c:pt>
                <c:pt idx="3913">
                  <c:v>1684</c:v>
                </c:pt>
                <c:pt idx="3914">
                  <c:v>1674</c:v>
                </c:pt>
                <c:pt idx="3915">
                  <c:v>1661</c:v>
                </c:pt>
                <c:pt idx="3916">
                  <c:v>1651</c:v>
                </c:pt>
                <c:pt idx="3917">
                  <c:v>1690</c:v>
                </c:pt>
                <c:pt idx="3918">
                  <c:v>1691</c:v>
                </c:pt>
                <c:pt idx="3919">
                  <c:v>1687</c:v>
                </c:pt>
                <c:pt idx="3920">
                  <c:v>1697</c:v>
                </c:pt>
                <c:pt idx="3921">
                  <c:v>1652</c:v>
                </c:pt>
                <c:pt idx="3922">
                  <c:v>1694</c:v>
                </c:pt>
                <c:pt idx="3923">
                  <c:v>1689</c:v>
                </c:pt>
                <c:pt idx="3924">
                  <c:v>1700</c:v>
                </c:pt>
                <c:pt idx="3925">
                  <c:v>1685</c:v>
                </c:pt>
                <c:pt idx="3926">
                  <c:v>1713</c:v>
                </c:pt>
                <c:pt idx="3927">
                  <c:v>1713</c:v>
                </c:pt>
                <c:pt idx="3928">
                  <c:v>1702</c:v>
                </c:pt>
                <c:pt idx="3929">
                  <c:v>1701</c:v>
                </c:pt>
                <c:pt idx="3930">
                  <c:v>1701</c:v>
                </c:pt>
                <c:pt idx="3931">
                  <c:v>1708</c:v>
                </c:pt>
                <c:pt idx="3932">
                  <c:v>1703</c:v>
                </c:pt>
                <c:pt idx="3933">
                  <c:v>1695</c:v>
                </c:pt>
                <c:pt idx="3934">
                  <c:v>1677</c:v>
                </c:pt>
                <c:pt idx="3935">
                  <c:v>1678</c:v>
                </c:pt>
                <c:pt idx="3936">
                  <c:v>1703</c:v>
                </c:pt>
                <c:pt idx="3937">
                  <c:v>1713</c:v>
                </c:pt>
                <c:pt idx="3938">
                  <c:v>1698</c:v>
                </c:pt>
                <c:pt idx="3939">
                  <c:v>1703</c:v>
                </c:pt>
                <c:pt idx="3940">
                  <c:v>1695</c:v>
                </c:pt>
                <c:pt idx="3941">
                  <c:v>1691</c:v>
                </c:pt>
                <c:pt idx="3942">
                  <c:v>1686</c:v>
                </c:pt>
                <c:pt idx="3943">
                  <c:v>1684</c:v>
                </c:pt>
                <c:pt idx="3944">
                  <c:v>1693</c:v>
                </c:pt>
                <c:pt idx="3945">
                  <c:v>1668</c:v>
                </c:pt>
                <c:pt idx="3946">
                  <c:v>1705</c:v>
                </c:pt>
                <c:pt idx="3947">
                  <c:v>1696</c:v>
                </c:pt>
                <c:pt idx="3948">
                  <c:v>1725</c:v>
                </c:pt>
                <c:pt idx="3949">
                  <c:v>1665</c:v>
                </c:pt>
                <c:pt idx="3950">
                  <c:v>1651</c:v>
                </c:pt>
                <c:pt idx="3951">
                  <c:v>1686</c:v>
                </c:pt>
                <c:pt idx="3952">
                  <c:v>1692</c:v>
                </c:pt>
                <c:pt idx="3953">
                  <c:v>1693</c:v>
                </c:pt>
                <c:pt idx="3954">
                  <c:v>1706</c:v>
                </c:pt>
                <c:pt idx="3955">
                  <c:v>1744</c:v>
                </c:pt>
                <c:pt idx="3956">
                  <c:v>1699</c:v>
                </c:pt>
                <c:pt idx="3957">
                  <c:v>1666</c:v>
                </c:pt>
                <c:pt idx="3958">
                  <c:v>1693</c:v>
                </c:pt>
                <c:pt idx="3959">
                  <c:v>1724</c:v>
                </c:pt>
                <c:pt idx="3960">
                  <c:v>1696</c:v>
                </c:pt>
                <c:pt idx="3961">
                  <c:v>1675</c:v>
                </c:pt>
                <c:pt idx="3962">
                  <c:v>1668</c:v>
                </c:pt>
                <c:pt idx="3963">
                  <c:v>1666</c:v>
                </c:pt>
                <c:pt idx="3964">
                  <c:v>1646</c:v>
                </c:pt>
                <c:pt idx="3965">
                  <c:v>1656</c:v>
                </c:pt>
                <c:pt idx="3966">
                  <c:v>1671</c:v>
                </c:pt>
                <c:pt idx="3967">
                  <c:v>1673</c:v>
                </c:pt>
                <c:pt idx="3968">
                  <c:v>1670</c:v>
                </c:pt>
                <c:pt idx="3969">
                  <c:v>1649</c:v>
                </c:pt>
                <c:pt idx="3970">
                  <c:v>1652</c:v>
                </c:pt>
                <c:pt idx="3971">
                  <c:v>1708</c:v>
                </c:pt>
                <c:pt idx="3972">
                  <c:v>1677</c:v>
                </c:pt>
                <c:pt idx="3973">
                  <c:v>1714</c:v>
                </c:pt>
                <c:pt idx="3974">
                  <c:v>1688</c:v>
                </c:pt>
                <c:pt idx="3975">
                  <c:v>1667</c:v>
                </c:pt>
                <c:pt idx="3976">
                  <c:v>1685</c:v>
                </c:pt>
                <c:pt idx="3977">
                  <c:v>1717</c:v>
                </c:pt>
                <c:pt idx="3978">
                  <c:v>1723</c:v>
                </c:pt>
                <c:pt idx="3979">
                  <c:v>1676</c:v>
                </c:pt>
                <c:pt idx="3980">
                  <c:v>1679</c:v>
                </c:pt>
                <c:pt idx="3981">
                  <c:v>1666</c:v>
                </c:pt>
                <c:pt idx="3982">
                  <c:v>1678</c:v>
                </c:pt>
                <c:pt idx="3983">
                  <c:v>1685</c:v>
                </c:pt>
                <c:pt idx="3984">
                  <c:v>1716</c:v>
                </c:pt>
                <c:pt idx="3985">
                  <c:v>1726</c:v>
                </c:pt>
                <c:pt idx="3986">
                  <c:v>1717</c:v>
                </c:pt>
                <c:pt idx="3987">
                  <c:v>1704</c:v>
                </c:pt>
                <c:pt idx="3988">
                  <c:v>1735</c:v>
                </c:pt>
                <c:pt idx="3989">
                  <c:v>1718</c:v>
                </c:pt>
                <c:pt idx="3990">
                  <c:v>1690</c:v>
                </c:pt>
                <c:pt idx="3991">
                  <c:v>1712</c:v>
                </c:pt>
                <c:pt idx="3992">
                  <c:v>1724</c:v>
                </c:pt>
                <c:pt idx="3993">
                  <c:v>1697</c:v>
                </c:pt>
                <c:pt idx="3994">
                  <c:v>1739</c:v>
                </c:pt>
                <c:pt idx="3995">
                  <c:v>1684</c:v>
                </c:pt>
                <c:pt idx="3996">
                  <c:v>1708</c:v>
                </c:pt>
                <c:pt idx="3997">
                  <c:v>1690</c:v>
                </c:pt>
                <c:pt idx="3998">
                  <c:v>1710</c:v>
                </c:pt>
                <c:pt idx="3999">
                  <c:v>1698</c:v>
                </c:pt>
                <c:pt idx="4000">
                  <c:v>1708</c:v>
                </c:pt>
                <c:pt idx="4001">
                  <c:v>1685</c:v>
                </c:pt>
                <c:pt idx="4002">
                  <c:v>1692</c:v>
                </c:pt>
                <c:pt idx="4003">
                  <c:v>1690</c:v>
                </c:pt>
                <c:pt idx="4004">
                  <c:v>1714</c:v>
                </c:pt>
                <c:pt idx="4005">
                  <c:v>1731</c:v>
                </c:pt>
                <c:pt idx="4006">
                  <c:v>1722</c:v>
                </c:pt>
                <c:pt idx="4007">
                  <c:v>1698</c:v>
                </c:pt>
                <c:pt idx="4008">
                  <c:v>1710</c:v>
                </c:pt>
                <c:pt idx="4009">
                  <c:v>1717</c:v>
                </c:pt>
                <c:pt idx="4010">
                  <c:v>1706</c:v>
                </c:pt>
                <c:pt idx="4011">
                  <c:v>1708</c:v>
                </c:pt>
                <c:pt idx="4012">
                  <c:v>1688</c:v>
                </c:pt>
                <c:pt idx="4013">
                  <c:v>1704</c:v>
                </c:pt>
                <c:pt idx="4014">
                  <c:v>1683</c:v>
                </c:pt>
                <c:pt idx="4015">
                  <c:v>1740</c:v>
                </c:pt>
                <c:pt idx="4016">
                  <c:v>1743</c:v>
                </c:pt>
                <c:pt idx="4017">
                  <c:v>1725</c:v>
                </c:pt>
                <c:pt idx="4018">
                  <c:v>1750</c:v>
                </c:pt>
                <c:pt idx="4019">
                  <c:v>1725</c:v>
                </c:pt>
                <c:pt idx="4020">
                  <c:v>1706</c:v>
                </c:pt>
                <c:pt idx="4021">
                  <c:v>1736</c:v>
                </c:pt>
                <c:pt idx="4022">
                  <c:v>1714</c:v>
                </c:pt>
                <c:pt idx="4023">
                  <c:v>1684</c:v>
                </c:pt>
                <c:pt idx="4024">
                  <c:v>1718</c:v>
                </c:pt>
                <c:pt idx="4025">
                  <c:v>1716</c:v>
                </c:pt>
                <c:pt idx="4026">
                  <c:v>1707</c:v>
                </c:pt>
                <c:pt idx="4027">
                  <c:v>1675</c:v>
                </c:pt>
                <c:pt idx="4028">
                  <c:v>1726</c:v>
                </c:pt>
                <c:pt idx="4029">
                  <c:v>1712</c:v>
                </c:pt>
                <c:pt idx="4030">
                  <c:v>1701</c:v>
                </c:pt>
                <c:pt idx="4031">
                  <c:v>1711</c:v>
                </c:pt>
                <c:pt idx="4032">
                  <c:v>1739</c:v>
                </c:pt>
                <c:pt idx="4033">
                  <c:v>1716</c:v>
                </c:pt>
                <c:pt idx="4034">
                  <c:v>1722</c:v>
                </c:pt>
                <c:pt idx="4035">
                  <c:v>1697</c:v>
                </c:pt>
                <c:pt idx="4036">
                  <c:v>1681</c:v>
                </c:pt>
                <c:pt idx="4037">
                  <c:v>1709</c:v>
                </c:pt>
                <c:pt idx="4038">
                  <c:v>1715</c:v>
                </c:pt>
                <c:pt idx="4039">
                  <c:v>1722</c:v>
                </c:pt>
                <c:pt idx="4040">
                  <c:v>1711</c:v>
                </c:pt>
                <c:pt idx="4041">
                  <c:v>1708</c:v>
                </c:pt>
                <c:pt idx="4042">
                  <c:v>1684</c:v>
                </c:pt>
                <c:pt idx="4043">
                  <c:v>1686</c:v>
                </c:pt>
                <c:pt idx="4044">
                  <c:v>1736</c:v>
                </c:pt>
                <c:pt idx="4045">
                  <c:v>1764</c:v>
                </c:pt>
                <c:pt idx="4046">
                  <c:v>1763</c:v>
                </c:pt>
                <c:pt idx="4047">
                  <c:v>1749</c:v>
                </c:pt>
                <c:pt idx="4048">
                  <c:v>1740</c:v>
                </c:pt>
                <c:pt idx="4049">
                  <c:v>1715</c:v>
                </c:pt>
                <c:pt idx="4050">
                  <c:v>1702</c:v>
                </c:pt>
                <c:pt idx="4051">
                  <c:v>1706</c:v>
                </c:pt>
                <c:pt idx="4052">
                  <c:v>1694</c:v>
                </c:pt>
                <c:pt idx="4053">
                  <c:v>1689</c:v>
                </c:pt>
                <c:pt idx="4054">
                  <c:v>1663</c:v>
                </c:pt>
                <c:pt idx="4055">
                  <c:v>1692</c:v>
                </c:pt>
                <c:pt idx="4056">
                  <c:v>1657</c:v>
                </c:pt>
                <c:pt idx="4057">
                  <c:v>1656</c:v>
                </c:pt>
                <c:pt idx="4058">
                  <c:v>1698</c:v>
                </c:pt>
                <c:pt idx="4059">
                  <c:v>1712</c:v>
                </c:pt>
                <c:pt idx="4060">
                  <c:v>1735</c:v>
                </c:pt>
                <c:pt idx="4061">
                  <c:v>1711</c:v>
                </c:pt>
                <c:pt idx="4062">
                  <c:v>1708</c:v>
                </c:pt>
                <c:pt idx="4063">
                  <c:v>1715</c:v>
                </c:pt>
                <c:pt idx="4064">
                  <c:v>1699</c:v>
                </c:pt>
                <c:pt idx="4065">
                  <c:v>1679</c:v>
                </c:pt>
                <c:pt idx="4066">
                  <c:v>1735</c:v>
                </c:pt>
                <c:pt idx="4067">
                  <c:v>1692</c:v>
                </c:pt>
                <c:pt idx="4068">
                  <c:v>1712</c:v>
                </c:pt>
                <c:pt idx="4069">
                  <c:v>1755</c:v>
                </c:pt>
                <c:pt idx="4070">
                  <c:v>1743</c:v>
                </c:pt>
                <c:pt idx="4071">
                  <c:v>1720</c:v>
                </c:pt>
                <c:pt idx="4072">
                  <c:v>1703</c:v>
                </c:pt>
                <c:pt idx="4073">
                  <c:v>1740</c:v>
                </c:pt>
                <c:pt idx="4074">
                  <c:v>1749</c:v>
                </c:pt>
                <c:pt idx="4075">
                  <c:v>1734</c:v>
                </c:pt>
                <c:pt idx="4076">
                  <c:v>1708</c:v>
                </c:pt>
                <c:pt idx="4077">
                  <c:v>1714</c:v>
                </c:pt>
                <c:pt idx="4078">
                  <c:v>1757</c:v>
                </c:pt>
                <c:pt idx="4079">
                  <c:v>1730</c:v>
                </c:pt>
                <c:pt idx="4080">
                  <c:v>1704</c:v>
                </c:pt>
                <c:pt idx="4081">
                  <c:v>1724</c:v>
                </c:pt>
                <c:pt idx="4082">
                  <c:v>1711</c:v>
                </c:pt>
                <c:pt idx="4083">
                  <c:v>1710</c:v>
                </c:pt>
                <c:pt idx="4084">
                  <c:v>1732</c:v>
                </c:pt>
                <c:pt idx="4085">
                  <c:v>1736</c:v>
                </c:pt>
                <c:pt idx="4086">
                  <c:v>1706</c:v>
                </c:pt>
                <c:pt idx="4087">
                  <c:v>1722</c:v>
                </c:pt>
                <c:pt idx="4088">
                  <c:v>1691</c:v>
                </c:pt>
                <c:pt idx="4089">
                  <c:v>1679</c:v>
                </c:pt>
                <c:pt idx="4090">
                  <c:v>1684</c:v>
                </c:pt>
                <c:pt idx="4091">
                  <c:v>1668</c:v>
                </c:pt>
                <c:pt idx="4092">
                  <c:v>1704</c:v>
                </c:pt>
                <c:pt idx="4093">
                  <c:v>1691</c:v>
                </c:pt>
                <c:pt idx="4094">
                  <c:v>1656</c:v>
                </c:pt>
                <c:pt idx="4095">
                  <c:v>1702</c:v>
                </c:pt>
                <c:pt idx="4096">
                  <c:v>1740</c:v>
                </c:pt>
                <c:pt idx="4097">
                  <c:v>1693</c:v>
                </c:pt>
                <c:pt idx="4098">
                  <c:v>1718</c:v>
                </c:pt>
                <c:pt idx="4099">
                  <c:v>1692</c:v>
                </c:pt>
                <c:pt idx="4100">
                  <c:v>1721</c:v>
                </c:pt>
                <c:pt idx="4101">
                  <c:v>1720</c:v>
                </c:pt>
                <c:pt idx="4102">
                  <c:v>1753</c:v>
                </c:pt>
                <c:pt idx="4103">
                  <c:v>1751</c:v>
                </c:pt>
                <c:pt idx="4104">
                  <c:v>1702</c:v>
                </c:pt>
                <c:pt idx="4105">
                  <c:v>1671</c:v>
                </c:pt>
                <c:pt idx="4106">
                  <c:v>1696</c:v>
                </c:pt>
                <c:pt idx="4107">
                  <c:v>1685</c:v>
                </c:pt>
                <c:pt idx="4108">
                  <c:v>1659</c:v>
                </c:pt>
                <c:pt idx="4109">
                  <c:v>1630</c:v>
                </c:pt>
                <c:pt idx="4110">
                  <c:v>1671</c:v>
                </c:pt>
                <c:pt idx="4111">
                  <c:v>1673</c:v>
                </c:pt>
                <c:pt idx="4112">
                  <c:v>1683</c:v>
                </c:pt>
                <c:pt idx="4113">
                  <c:v>1687</c:v>
                </c:pt>
                <c:pt idx="4114">
                  <c:v>1678</c:v>
                </c:pt>
                <c:pt idx="4115">
                  <c:v>1654</c:v>
                </c:pt>
                <c:pt idx="4116">
                  <c:v>1637</c:v>
                </c:pt>
                <c:pt idx="4117">
                  <c:v>1619</c:v>
                </c:pt>
                <c:pt idx="4118">
                  <c:v>1651</c:v>
                </c:pt>
                <c:pt idx="4119">
                  <c:v>1639</c:v>
                </c:pt>
                <c:pt idx="4120">
                  <c:v>1624</c:v>
                </c:pt>
                <c:pt idx="4121">
                  <c:v>1638</c:v>
                </c:pt>
                <c:pt idx="4122">
                  <c:v>1665</c:v>
                </c:pt>
                <c:pt idx="4123">
                  <c:v>1671</c:v>
                </c:pt>
                <c:pt idx="4124">
                  <c:v>1627</c:v>
                </c:pt>
                <c:pt idx="4125">
                  <c:v>1654</c:v>
                </c:pt>
                <c:pt idx="4126">
                  <c:v>1651</c:v>
                </c:pt>
                <c:pt idx="4127">
                  <c:v>1672</c:v>
                </c:pt>
                <c:pt idx="4128">
                  <c:v>1656</c:v>
                </c:pt>
                <c:pt idx="4129">
                  <c:v>1679</c:v>
                </c:pt>
                <c:pt idx="4130">
                  <c:v>1663</c:v>
                </c:pt>
                <c:pt idx="4131">
                  <c:v>1693</c:v>
                </c:pt>
                <c:pt idx="4132">
                  <c:v>1711</c:v>
                </c:pt>
                <c:pt idx="4133">
                  <c:v>1662</c:v>
                </c:pt>
                <c:pt idx="4134">
                  <c:v>1720</c:v>
                </c:pt>
                <c:pt idx="4135">
                  <c:v>1716</c:v>
                </c:pt>
                <c:pt idx="4136">
                  <c:v>1681</c:v>
                </c:pt>
                <c:pt idx="4137">
                  <c:v>1669</c:v>
                </c:pt>
                <c:pt idx="4138">
                  <c:v>1711</c:v>
                </c:pt>
                <c:pt idx="4139">
                  <c:v>1692</c:v>
                </c:pt>
                <c:pt idx="4140">
                  <c:v>1693</c:v>
                </c:pt>
                <c:pt idx="4141">
                  <c:v>1706</c:v>
                </c:pt>
                <c:pt idx="4142">
                  <c:v>1722</c:v>
                </c:pt>
                <c:pt idx="4143">
                  <c:v>1683</c:v>
                </c:pt>
                <c:pt idx="4144">
                  <c:v>1672</c:v>
                </c:pt>
                <c:pt idx="4145">
                  <c:v>1655</c:v>
                </c:pt>
                <c:pt idx="4146">
                  <c:v>1676</c:v>
                </c:pt>
                <c:pt idx="4147">
                  <c:v>1641</c:v>
                </c:pt>
                <c:pt idx="4148">
                  <c:v>1699</c:v>
                </c:pt>
                <c:pt idx="4149">
                  <c:v>1658</c:v>
                </c:pt>
                <c:pt idx="4150">
                  <c:v>1684</c:v>
                </c:pt>
                <c:pt idx="4151">
                  <c:v>1658</c:v>
                </c:pt>
                <c:pt idx="4152">
                  <c:v>1676</c:v>
                </c:pt>
                <c:pt idx="4153">
                  <c:v>1694</c:v>
                </c:pt>
                <c:pt idx="4154">
                  <c:v>1661</c:v>
                </c:pt>
                <c:pt idx="4155">
                  <c:v>1693</c:v>
                </c:pt>
                <c:pt idx="4156">
                  <c:v>1673</c:v>
                </c:pt>
                <c:pt idx="4157">
                  <c:v>1675</c:v>
                </c:pt>
                <c:pt idx="4158">
                  <c:v>1687</c:v>
                </c:pt>
                <c:pt idx="4159">
                  <c:v>1678</c:v>
                </c:pt>
                <c:pt idx="4160">
                  <c:v>1664</c:v>
                </c:pt>
                <c:pt idx="4161">
                  <c:v>1683</c:v>
                </c:pt>
                <c:pt idx="4162">
                  <c:v>1681</c:v>
                </c:pt>
                <c:pt idx="4163">
                  <c:v>1678</c:v>
                </c:pt>
                <c:pt idx="4164">
                  <c:v>1659</c:v>
                </c:pt>
                <c:pt idx="4165">
                  <c:v>1667</c:v>
                </c:pt>
                <c:pt idx="4166">
                  <c:v>1686</c:v>
                </c:pt>
                <c:pt idx="4167">
                  <c:v>1684</c:v>
                </c:pt>
                <c:pt idx="4168">
                  <c:v>1686</c:v>
                </c:pt>
                <c:pt idx="4169">
                  <c:v>1669</c:v>
                </c:pt>
                <c:pt idx="4170">
                  <c:v>1684</c:v>
                </c:pt>
                <c:pt idx="4171">
                  <c:v>1652</c:v>
                </c:pt>
                <c:pt idx="4172">
                  <c:v>1697</c:v>
                </c:pt>
                <c:pt idx="4173">
                  <c:v>1673</c:v>
                </c:pt>
                <c:pt idx="4174">
                  <c:v>1645</c:v>
                </c:pt>
                <c:pt idx="4175">
                  <c:v>1656</c:v>
                </c:pt>
                <c:pt idx="4176">
                  <c:v>1651</c:v>
                </c:pt>
                <c:pt idx="4177">
                  <c:v>1627</c:v>
                </c:pt>
                <c:pt idx="4178">
                  <c:v>1690</c:v>
                </c:pt>
                <c:pt idx="4179">
                  <c:v>1662</c:v>
                </c:pt>
                <c:pt idx="4180">
                  <c:v>1685</c:v>
                </c:pt>
                <c:pt idx="4181">
                  <c:v>1672</c:v>
                </c:pt>
                <c:pt idx="4182">
                  <c:v>1661</c:v>
                </c:pt>
                <c:pt idx="4183">
                  <c:v>1630</c:v>
                </c:pt>
                <c:pt idx="4184">
                  <c:v>1624</c:v>
                </c:pt>
                <c:pt idx="4185">
                  <c:v>1666</c:v>
                </c:pt>
                <c:pt idx="4186">
                  <c:v>1653</c:v>
                </c:pt>
                <c:pt idx="4187">
                  <c:v>1662</c:v>
                </c:pt>
                <c:pt idx="4188">
                  <c:v>1696</c:v>
                </c:pt>
                <c:pt idx="4189">
                  <c:v>1656</c:v>
                </c:pt>
                <c:pt idx="4190">
                  <c:v>1700</c:v>
                </c:pt>
                <c:pt idx="4191">
                  <c:v>1636</c:v>
                </c:pt>
                <c:pt idx="4192">
                  <c:v>1653</c:v>
                </c:pt>
                <c:pt idx="4193">
                  <c:v>1670</c:v>
                </c:pt>
                <c:pt idx="4194">
                  <c:v>1675</c:v>
                </c:pt>
                <c:pt idx="4195">
                  <c:v>1667</c:v>
                </c:pt>
                <c:pt idx="4196">
                  <c:v>1678</c:v>
                </c:pt>
                <c:pt idx="4197">
                  <c:v>1678</c:v>
                </c:pt>
                <c:pt idx="4198">
                  <c:v>1654</c:v>
                </c:pt>
                <c:pt idx="4199">
                  <c:v>1625</c:v>
                </c:pt>
                <c:pt idx="4200">
                  <c:v>1655</c:v>
                </c:pt>
                <c:pt idx="4201">
                  <c:v>1687</c:v>
                </c:pt>
                <c:pt idx="4202">
                  <c:v>1668</c:v>
                </c:pt>
                <c:pt idx="4203">
                  <c:v>1710</c:v>
                </c:pt>
                <c:pt idx="4204">
                  <c:v>1683</c:v>
                </c:pt>
                <c:pt idx="4205">
                  <c:v>1665</c:v>
                </c:pt>
                <c:pt idx="4206">
                  <c:v>1670</c:v>
                </c:pt>
                <c:pt idx="4207">
                  <c:v>1658</c:v>
                </c:pt>
                <c:pt idx="4208">
                  <c:v>1649</c:v>
                </c:pt>
                <c:pt idx="4209">
                  <c:v>1657</c:v>
                </c:pt>
                <c:pt idx="4210">
                  <c:v>1669</c:v>
                </c:pt>
                <c:pt idx="4211">
                  <c:v>1689</c:v>
                </c:pt>
                <c:pt idx="4212">
                  <c:v>1680</c:v>
                </c:pt>
                <c:pt idx="4213">
                  <c:v>1696</c:v>
                </c:pt>
                <c:pt idx="4214">
                  <c:v>1666</c:v>
                </c:pt>
                <c:pt idx="4215">
                  <c:v>1693</c:v>
                </c:pt>
                <c:pt idx="4216">
                  <c:v>1668</c:v>
                </c:pt>
                <c:pt idx="4217">
                  <c:v>1677</c:v>
                </c:pt>
                <c:pt idx="4218">
                  <c:v>1692</c:v>
                </c:pt>
                <c:pt idx="4219">
                  <c:v>1663</c:v>
                </c:pt>
                <c:pt idx="4220">
                  <c:v>1682</c:v>
                </c:pt>
                <c:pt idx="4221">
                  <c:v>1702</c:v>
                </c:pt>
                <c:pt idx="4222">
                  <c:v>1697</c:v>
                </c:pt>
                <c:pt idx="4223">
                  <c:v>1696</c:v>
                </c:pt>
                <c:pt idx="4224">
                  <c:v>1683</c:v>
                </c:pt>
                <c:pt idx="4225">
                  <c:v>1676</c:v>
                </c:pt>
                <c:pt idx="4226">
                  <c:v>1685</c:v>
                </c:pt>
                <c:pt idx="4227">
                  <c:v>1641</c:v>
                </c:pt>
                <c:pt idx="4228">
                  <c:v>1669</c:v>
                </c:pt>
                <c:pt idx="4229">
                  <c:v>1647</c:v>
                </c:pt>
                <c:pt idx="4230">
                  <c:v>1649</c:v>
                </c:pt>
                <c:pt idx="4231">
                  <c:v>1694</c:v>
                </c:pt>
                <c:pt idx="4232">
                  <c:v>1676</c:v>
                </c:pt>
                <c:pt idx="4233">
                  <c:v>1666</c:v>
                </c:pt>
                <c:pt idx="4234">
                  <c:v>1673</c:v>
                </c:pt>
                <c:pt idx="4235">
                  <c:v>1671</c:v>
                </c:pt>
                <c:pt idx="4236">
                  <c:v>1688</c:v>
                </c:pt>
                <c:pt idx="4237">
                  <c:v>1658</c:v>
                </c:pt>
                <c:pt idx="4238">
                  <c:v>1662</c:v>
                </c:pt>
                <c:pt idx="4239">
                  <c:v>1711</c:v>
                </c:pt>
                <c:pt idx="4240">
                  <c:v>1697</c:v>
                </c:pt>
                <c:pt idx="4241">
                  <c:v>1715</c:v>
                </c:pt>
                <c:pt idx="4242">
                  <c:v>1696</c:v>
                </c:pt>
                <c:pt idx="4243">
                  <c:v>1654</c:v>
                </c:pt>
                <c:pt idx="4244">
                  <c:v>1650</c:v>
                </c:pt>
                <c:pt idx="4245">
                  <c:v>1648</c:v>
                </c:pt>
                <c:pt idx="4246">
                  <c:v>1672</c:v>
                </c:pt>
                <c:pt idx="4247">
                  <c:v>1643</c:v>
                </c:pt>
                <c:pt idx="4248">
                  <c:v>1635</c:v>
                </c:pt>
                <c:pt idx="4249">
                  <c:v>1621</c:v>
                </c:pt>
                <c:pt idx="4250">
                  <c:v>1615</c:v>
                </c:pt>
                <c:pt idx="4251">
                  <c:v>1668</c:v>
                </c:pt>
                <c:pt idx="4252">
                  <c:v>1630</c:v>
                </c:pt>
                <c:pt idx="4253">
                  <c:v>1661</c:v>
                </c:pt>
                <c:pt idx="4254">
                  <c:v>1643</c:v>
                </c:pt>
                <c:pt idx="4255">
                  <c:v>1654</c:v>
                </c:pt>
                <c:pt idx="4256">
                  <c:v>1683</c:v>
                </c:pt>
                <c:pt idx="4257">
                  <c:v>1665</c:v>
                </c:pt>
                <c:pt idx="4258">
                  <c:v>1671</c:v>
                </c:pt>
                <c:pt idx="4259">
                  <c:v>1688</c:v>
                </c:pt>
                <c:pt idx="4260">
                  <c:v>1674</c:v>
                </c:pt>
                <c:pt idx="4261">
                  <c:v>1642</c:v>
                </c:pt>
                <c:pt idx="4262">
                  <c:v>1659</c:v>
                </c:pt>
                <c:pt idx="4263">
                  <c:v>1666</c:v>
                </c:pt>
                <c:pt idx="4264">
                  <c:v>1644</c:v>
                </c:pt>
                <c:pt idx="4265">
                  <c:v>1674</c:v>
                </c:pt>
                <c:pt idx="4266">
                  <c:v>1683</c:v>
                </c:pt>
                <c:pt idx="4267">
                  <c:v>1675</c:v>
                </c:pt>
                <c:pt idx="4268">
                  <c:v>1638</c:v>
                </c:pt>
                <c:pt idx="4269">
                  <c:v>1645</c:v>
                </c:pt>
                <c:pt idx="4270">
                  <c:v>1647</c:v>
                </c:pt>
                <c:pt idx="4271">
                  <c:v>1633</c:v>
                </c:pt>
                <c:pt idx="4272">
                  <c:v>1634</c:v>
                </c:pt>
                <c:pt idx="4273">
                  <c:v>1651</c:v>
                </c:pt>
                <c:pt idx="4274">
                  <c:v>1673</c:v>
                </c:pt>
                <c:pt idx="4275">
                  <c:v>1636</c:v>
                </c:pt>
                <c:pt idx="4276">
                  <c:v>1653</c:v>
                </c:pt>
                <c:pt idx="4277">
                  <c:v>1605</c:v>
                </c:pt>
                <c:pt idx="4278">
                  <c:v>1619</c:v>
                </c:pt>
                <c:pt idx="4279">
                  <c:v>1660</c:v>
                </c:pt>
                <c:pt idx="4280">
                  <c:v>1657</c:v>
                </c:pt>
                <c:pt idx="4281">
                  <c:v>1667</c:v>
                </c:pt>
                <c:pt idx="4282">
                  <c:v>1649</c:v>
                </c:pt>
                <c:pt idx="4283">
                  <c:v>1617</c:v>
                </c:pt>
                <c:pt idx="4284">
                  <c:v>1681</c:v>
                </c:pt>
                <c:pt idx="4285">
                  <c:v>1661</c:v>
                </c:pt>
                <c:pt idx="4286">
                  <c:v>1653</c:v>
                </c:pt>
                <c:pt idx="4287">
                  <c:v>1631</c:v>
                </c:pt>
                <c:pt idx="4288">
                  <c:v>1698</c:v>
                </c:pt>
                <c:pt idx="4289">
                  <c:v>1691</c:v>
                </c:pt>
                <c:pt idx="4290">
                  <c:v>1693</c:v>
                </c:pt>
                <c:pt idx="4291">
                  <c:v>1701</c:v>
                </c:pt>
                <c:pt idx="4292">
                  <c:v>1694</c:v>
                </c:pt>
                <c:pt idx="4293">
                  <c:v>1699</c:v>
                </c:pt>
                <c:pt idx="4294">
                  <c:v>1692</c:v>
                </c:pt>
                <c:pt idx="4295">
                  <c:v>1675</c:v>
                </c:pt>
                <c:pt idx="4296">
                  <c:v>1647</c:v>
                </c:pt>
                <c:pt idx="4297">
                  <c:v>1692</c:v>
                </c:pt>
                <c:pt idx="4298">
                  <c:v>1684</c:v>
                </c:pt>
                <c:pt idx="4299">
                  <c:v>1666</c:v>
                </c:pt>
                <c:pt idx="4300">
                  <c:v>1670</c:v>
                </c:pt>
                <c:pt idx="4301">
                  <c:v>1691</c:v>
                </c:pt>
                <c:pt idx="4302">
                  <c:v>1679</c:v>
                </c:pt>
                <c:pt idx="4303">
                  <c:v>1680</c:v>
                </c:pt>
                <c:pt idx="4304">
                  <c:v>1686</c:v>
                </c:pt>
                <c:pt idx="4305">
                  <c:v>1672</c:v>
                </c:pt>
                <c:pt idx="4306">
                  <c:v>1697</c:v>
                </c:pt>
                <c:pt idx="4307">
                  <c:v>1703</c:v>
                </c:pt>
                <c:pt idx="4308">
                  <c:v>1713</c:v>
                </c:pt>
                <c:pt idx="4309">
                  <c:v>1654</c:v>
                </c:pt>
                <c:pt idx="4310">
                  <c:v>1629</c:v>
                </c:pt>
                <c:pt idx="4311">
                  <c:v>1661</c:v>
                </c:pt>
                <c:pt idx="4312">
                  <c:v>1626</c:v>
                </c:pt>
                <c:pt idx="4313">
                  <c:v>1646</c:v>
                </c:pt>
                <c:pt idx="4314">
                  <c:v>1660</c:v>
                </c:pt>
                <c:pt idx="4315">
                  <c:v>1659</c:v>
                </c:pt>
                <c:pt idx="4316">
                  <c:v>1673</c:v>
                </c:pt>
                <c:pt idx="4317">
                  <c:v>1658</c:v>
                </c:pt>
                <c:pt idx="4318">
                  <c:v>1670</c:v>
                </c:pt>
                <c:pt idx="4319">
                  <c:v>1676</c:v>
                </c:pt>
                <c:pt idx="4320">
                  <c:v>1681</c:v>
                </c:pt>
                <c:pt idx="4321">
                  <c:v>1691</c:v>
                </c:pt>
                <c:pt idx="4322">
                  <c:v>1662</c:v>
                </c:pt>
                <c:pt idx="4323">
                  <c:v>1680</c:v>
                </c:pt>
                <c:pt idx="4324">
                  <c:v>1705</c:v>
                </c:pt>
                <c:pt idx="4325">
                  <c:v>1678</c:v>
                </c:pt>
                <c:pt idx="4326">
                  <c:v>1665</c:v>
                </c:pt>
                <c:pt idx="4327">
                  <c:v>1680</c:v>
                </c:pt>
                <c:pt idx="4328">
                  <c:v>1652</c:v>
                </c:pt>
                <c:pt idx="4329">
                  <c:v>1678</c:v>
                </c:pt>
                <c:pt idx="4330">
                  <c:v>1690</c:v>
                </c:pt>
                <c:pt idx="4331">
                  <c:v>1659</c:v>
                </c:pt>
                <c:pt idx="4332">
                  <c:v>1663</c:v>
                </c:pt>
                <c:pt idx="4333">
                  <c:v>1663</c:v>
                </c:pt>
                <c:pt idx="4334">
                  <c:v>1654</c:v>
                </c:pt>
                <c:pt idx="4335">
                  <c:v>1688</c:v>
                </c:pt>
                <c:pt idx="4336">
                  <c:v>1662</c:v>
                </c:pt>
                <c:pt idx="4337">
                  <c:v>1651</c:v>
                </c:pt>
                <c:pt idx="4338">
                  <c:v>1648</c:v>
                </c:pt>
                <c:pt idx="4339">
                  <c:v>1625</c:v>
                </c:pt>
                <c:pt idx="4340">
                  <c:v>1648</c:v>
                </c:pt>
                <c:pt idx="4341">
                  <c:v>1646</c:v>
                </c:pt>
                <c:pt idx="4342">
                  <c:v>1635</c:v>
                </c:pt>
                <c:pt idx="4343">
                  <c:v>1634</c:v>
                </c:pt>
                <c:pt idx="4344">
                  <c:v>1630</c:v>
                </c:pt>
                <c:pt idx="4345">
                  <c:v>1644</c:v>
                </c:pt>
                <c:pt idx="4346">
                  <c:v>1651</c:v>
                </c:pt>
                <c:pt idx="4347">
                  <c:v>1629</c:v>
                </c:pt>
                <c:pt idx="4348">
                  <c:v>1620</c:v>
                </c:pt>
                <c:pt idx="4349">
                  <c:v>1659</c:v>
                </c:pt>
                <c:pt idx="4350">
                  <c:v>1649</c:v>
                </c:pt>
                <c:pt idx="4351">
                  <c:v>1632</c:v>
                </c:pt>
                <c:pt idx="4352">
                  <c:v>1657</c:v>
                </c:pt>
                <c:pt idx="4353">
                  <c:v>1605</c:v>
                </c:pt>
                <c:pt idx="4354">
                  <c:v>1615</c:v>
                </c:pt>
                <c:pt idx="4355">
                  <c:v>1645</c:v>
                </c:pt>
                <c:pt idx="4356">
                  <c:v>1658</c:v>
                </c:pt>
                <c:pt idx="4357">
                  <c:v>1675</c:v>
                </c:pt>
                <c:pt idx="4358">
                  <c:v>1684</c:v>
                </c:pt>
                <c:pt idx="4359">
                  <c:v>1681</c:v>
                </c:pt>
                <c:pt idx="4360">
                  <c:v>1663</c:v>
                </c:pt>
                <c:pt idx="4361">
                  <c:v>1662</c:v>
                </c:pt>
                <c:pt idx="4362">
                  <c:v>1662</c:v>
                </c:pt>
                <c:pt idx="4363">
                  <c:v>1695</c:v>
                </c:pt>
                <c:pt idx="4364">
                  <c:v>1692</c:v>
                </c:pt>
                <c:pt idx="4365">
                  <c:v>1689</c:v>
                </c:pt>
                <c:pt idx="4366">
                  <c:v>1677</c:v>
                </c:pt>
                <c:pt idx="4367">
                  <c:v>1707</c:v>
                </c:pt>
                <c:pt idx="4368">
                  <c:v>1672</c:v>
                </c:pt>
                <c:pt idx="4369">
                  <c:v>1692</c:v>
                </c:pt>
                <c:pt idx="4370">
                  <c:v>1676</c:v>
                </c:pt>
                <c:pt idx="4371">
                  <c:v>1701</c:v>
                </c:pt>
                <c:pt idx="4372">
                  <c:v>1712</c:v>
                </c:pt>
                <c:pt idx="4373">
                  <c:v>1707</c:v>
                </c:pt>
                <c:pt idx="4374">
                  <c:v>1669</c:v>
                </c:pt>
                <c:pt idx="4375">
                  <c:v>1660</c:v>
                </c:pt>
                <c:pt idx="4376">
                  <c:v>1636</c:v>
                </c:pt>
                <c:pt idx="4377">
                  <c:v>1667</c:v>
                </c:pt>
                <c:pt idx="4378">
                  <c:v>1656</c:v>
                </c:pt>
                <c:pt idx="4379">
                  <c:v>1682</c:v>
                </c:pt>
                <c:pt idx="4380">
                  <c:v>1676</c:v>
                </c:pt>
                <c:pt idx="4381">
                  <c:v>1647</c:v>
                </c:pt>
                <c:pt idx="4382">
                  <c:v>1650</c:v>
                </c:pt>
                <c:pt idx="4383">
                  <c:v>1669</c:v>
                </c:pt>
                <c:pt idx="4384">
                  <c:v>1639</c:v>
                </c:pt>
                <c:pt idx="4385">
                  <c:v>1688</c:v>
                </c:pt>
                <c:pt idx="4386">
                  <c:v>1647</c:v>
                </c:pt>
                <c:pt idx="4387">
                  <c:v>1678</c:v>
                </c:pt>
                <c:pt idx="4388">
                  <c:v>1620</c:v>
                </c:pt>
                <c:pt idx="4389">
                  <c:v>1637</c:v>
                </c:pt>
                <c:pt idx="4390">
                  <c:v>1651</c:v>
                </c:pt>
                <c:pt idx="4391">
                  <c:v>1655</c:v>
                </c:pt>
                <c:pt idx="4392">
                  <c:v>1635</c:v>
                </c:pt>
                <c:pt idx="4393">
                  <c:v>1656</c:v>
                </c:pt>
                <c:pt idx="4394">
                  <c:v>1662</c:v>
                </c:pt>
                <c:pt idx="4395">
                  <c:v>1658</c:v>
                </c:pt>
                <c:pt idx="4396">
                  <c:v>1611</c:v>
                </c:pt>
                <c:pt idx="4397">
                  <c:v>1645</c:v>
                </c:pt>
                <c:pt idx="4398">
                  <c:v>1652</c:v>
                </c:pt>
                <c:pt idx="4399">
                  <c:v>1675</c:v>
                </c:pt>
                <c:pt idx="4400">
                  <c:v>1644</c:v>
                </c:pt>
                <c:pt idx="4401">
                  <c:v>1684</c:v>
                </c:pt>
                <c:pt idx="4402">
                  <c:v>1658</c:v>
                </c:pt>
                <c:pt idx="4403">
                  <c:v>1681</c:v>
                </c:pt>
                <c:pt idx="4404">
                  <c:v>1639</c:v>
                </c:pt>
                <c:pt idx="4405">
                  <c:v>1662</c:v>
                </c:pt>
                <c:pt idx="4406">
                  <c:v>1642</c:v>
                </c:pt>
                <c:pt idx="4407">
                  <c:v>1625</c:v>
                </c:pt>
                <c:pt idx="4408">
                  <c:v>1635</c:v>
                </c:pt>
                <c:pt idx="4409">
                  <c:v>1656</c:v>
                </c:pt>
                <c:pt idx="4410">
                  <c:v>1641</c:v>
                </c:pt>
                <c:pt idx="4411">
                  <c:v>1675</c:v>
                </c:pt>
                <c:pt idx="4412">
                  <c:v>1651</c:v>
                </c:pt>
                <c:pt idx="4413">
                  <c:v>1651</c:v>
                </c:pt>
                <c:pt idx="4414">
                  <c:v>1672</c:v>
                </c:pt>
                <c:pt idx="4415">
                  <c:v>1631</c:v>
                </c:pt>
                <c:pt idx="4416">
                  <c:v>1622</c:v>
                </c:pt>
                <c:pt idx="4417">
                  <c:v>1676</c:v>
                </c:pt>
                <c:pt idx="4418">
                  <c:v>1632</c:v>
                </c:pt>
                <c:pt idx="4419">
                  <c:v>1636</c:v>
                </c:pt>
                <c:pt idx="4420">
                  <c:v>1679</c:v>
                </c:pt>
                <c:pt idx="4421">
                  <c:v>1650</c:v>
                </c:pt>
                <c:pt idx="4422">
                  <c:v>1680</c:v>
                </c:pt>
                <c:pt idx="4423">
                  <c:v>1660</c:v>
                </c:pt>
                <c:pt idx="4424">
                  <c:v>1681</c:v>
                </c:pt>
                <c:pt idx="4425">
                  <c:v>1681</c:v>
                </c:pt>
                <c:pt idx="4426">
                  <c:v>1673</c:v>
                </c:pt>
                <c:pt idx="4427">
                  <c:v>1677</c:v>
                </c:pt>
                <c:pt idx="4428">
                  <c:v>1662</c:v>
                </c:pt>
                <c:pt idx="4429">
                  <c:v>1689</c:v>
                </c:pt>
                <c:pt idx="4430">
                  <c:v>1715</c:v>
                </c:pt>
                <c:pt idx="4431">
                  <c:v>1665</c:v>
                </c:pt>
                <c:pt idx="4432">
                  <c:v>1658</c:v>
                </c:pt>
                <c:pt idx="4433">
                  <c:v>1651</c:v>
                </c:pt>
                <c:pt idx="4434">
                  <c:v>1661</c:v>
                </c:pt>
                <c:pt idx="4435">
                  <c:v>1695</c:v>
                </c:pt>
                <c:pt idx="4436">
                  <c:v>1651</c:v>
                </c:pt>
                <c:pt idx="4437">
                  <c:v>1670</c:v>
                </c:pt>
                <c:pt idx="4438">
                  <c:v>1696</c:v>
                </c:pt>
                <c:pt idx="4439">
                  <c:v>1671</c:v>
                </c:pt>
                <c:pt idx="4440">
                  <c:v>1671</c:v>
                </c:pt>
                <c:pt idx="4441">
                  <c:v>1690</c:v>
                </c:pt>
                <c:pt idx="4442">
                  <c:v>1694</c:v>
                </c:pt>
                <c:pt idx="4443">
                  <c:v>1718</c:v>
                </c:pt>
                <c:pt idx="4444">
                  <c:v>1687</c:v>
                </c:pt>
                <c:pt idx="4445">
                  <c:v>1687</c:v>
                </c:pt>
                <c:pt idx="4446">
                  <c:v>1723</c:v>
                </c:pt>
                <c:pt idx="4447">
                  <c:v>1687</c:v>
                </c:pt>
                <c:pt idx="4448">
                  <c:v>1677</c:v>
                </c:pt>
                <c:pt idx="4449">
                  <c:v>1676</c:v>
                </c:pt>
                <c:pt idx="4450">
                  <c:v>1676</c:v>
                </c:pt>
                <c:pt idx="4451">
                  <c:v>1662</c:v>
                </c:pt>
                <c:pt idx="4452">
                  <c:v>1688</c:v>
                </c:pt>
                <c:pt idx="4453">
                  <c:v>1684</c:v>
                </c:pt>
                <c:pt idx="4454">
                  <c:v>1677</c:v>
                </c:pt>
                <c:pt idx="4455">
                  <c:v>1662</c:v>
                </c:pt>
                <c:pt idx="4456">
                  <c:v>1696</c:v>
                </c:pt>
                <c:pt idx="4457">
                  <c:v>1692</c:v>
                </c:pt>
                <c:pt idx="4458">
                  <c:v>1668</c:v>
                </c:pt>
                <c:pt idx="4459">
                  <c:v>1662</c:v>
                </c:pt>
                <c:pt idx="4460">
                  <c:v>1656</c:v>
                </c:pt>
                <c:pt idx="4461">
                  <c:v>1684</c:v>
                </c:pt>
                <c:pt idx="4462">
                  <c:v>1711</c:v>
                </c:pt>
                <c:pt idx="4463">
                  <c:v>1716</c:v>
                </c:pt>
                <c:pt idx="4464">
                  <c:v>1660</c:v>
                </c:pt>
                <c:pt idx="4465">
                  <c:v>1659</c:v>
                </c:pt>
                <c:pt idx="4466">
                  <c:v>1677</c:v>
                </c:pt>
                <c:pt idx="4467">
                  <c:v>1698</c:v>
                </c:pt>
                <c:pt idx="4468">
                  <c:v>1692</c:v>
                </c:pt>
                <c:pt idx="4469">
                  <c:v>1661</c:v>
                </c:pt>
                <c:pt idx="4470">
                  <c:v>1700</c:v>
                </c:pt>
                <c:pt idx="4471">
                  <c:v>1725</c:v>
                </c:pt>
                <c:pt idx="4472">
                  <c:v>1692</c:v>
                </c:pt>
                <c:pt idx="4473">
                  <c:v>1695</c:v>
                </c:pt>
                <c:pt idx="4474">
                  <c:v>1674</c:v>
                </c:pt>
                <c:pt idx="4475">
                  <c:v>1683</c:v>
                </c:pt>
                <c:pt idx="4476">
                  <c:v>1712</c:v>
                </c:pt>
                <c:pt idx="4477">
                  <c:v>1677</c:v>
                </c:pt>
                <c:pt idx="4478">
                  <c:v>1674</c:v>
                </c:pt>
                <c:pt idx="4479">
                  <c:v>1649</c:v>
                </c:pt>
                <c:pt idx="4480">
                  <c:v>1664</c:v>
                </c:pt>
                <c:pt idx="4481">
                  <c:v>1667</c:v>
                </c:pt>
                <c:pt idx="4482">
                  <c:v>1654</c:v>
                </c:pt>
                <c:pt idx="4483">
                  <c:v>1679</c:v>
                </c:pt>
                <c:pt idx="4484">
                  <c:v>1707</c:v>
                </c:pt>
                <c:pt idx="4485">
                  <c:v>1692</c:v>
                </c:pt>
                <c:pt idx="4486">
                  <c:v>1659</c:v>
                </c:pt>
                <c:pt idx="4487">
                  <c:v>1674</c:v>
                </c:pt>
                <c:pt idx="4488">
                  <c:v>1701</c:v>
                </c:pt>
                <c:pt idx="4489">
                  <c:v>1695</c:v>
                </c:pt>
                <c:pt idx="4490">
                  <c:v>1691</c:v>
                </c:pt>
                <c:pt idx="4491">
                  <c:v>1704</c:v>
                </c:pt>
                <c:pt idx="4492">
                  <c:v>1700</c:v>
                </c:pt>
                <c:pt idx="4493">
                  <c:v>1690</c:v>
                </c:pt>
                <c:pt idx="4494">
                  <c:v>1686</c:v>
                </c:pt>
                <c:pt idx="4495">
                  <c:v>1678</c:v>
                </c:pt>
                <c:pt idx="4496">
                  <c:v>1701</c:v>
                </c:pt>
                <c:pt idx="4497">
                  <c:v>1686</c:v>
                </c:pt>
                <c:pt idx="4498">
                  <c:v>1671</c:v>
                </c:pt>
                <c:pt idx="4499">
                  <c:v>1670</c:v>
                </c:pt>
                <c:pt idx="4500">
                  <c:v>1653</c:v>
                </c:pt>
                <c:pt idx="4501">
                  <c:v>1674</c:v>
                </c:pt>
                <c:pt idx="4502">
                  <c:v>1637</c:v>
                </c:pt>
                <c:pt idx="4503">
                  <c:v>1658</c:v>
                </c:pt>
                <c:pt idx="4504">
                  <c:v>1683</c:v>
                </c:pt>
                <c:pt idx="4505">
                  <c:v>1676</c:v>
                </c:pt>
                <c:pt idx="4506">
                  <c:v>1687</c:v>
                </c:pt>
                <c:pt idx="4507">
                  <c:v>1671</c:v>
                </c:pt>
                <c:pt idx="4508">
                  <c:v>1641</c:v>
                </c:pt>
                <c:pt idx="4509">
                  <c:v>1689</c:v>
                </c:pt>
                <c:pt idx="4510">
                  <c:v>1671</c:v>
                </c:pt>
                <c:pt idx="4511">
                  <c:v>1679</c:v>
                </c:pt>
                <c:pt idx="4512">
                  <c:v>1678</c:v>
                </c:pt>
                <c:pt idx="4513">
                  <c:v>1660</c:v>
                </c:pt>
                <c:pt idx="4514">
                  <c:v>1672</c:v>
                </c:pt>
                <c:pt idx="4515">
                  <c:v>1693</c:v>
                </c:pt>
                <c:pt idx="4516">
                  <c:v>1714</c:v>
                </c:pt>
                <c:pt idx="4517">
                  <c:v>1688</c:v>
                </c:pt>
                <c:pt idx="4518">
                  <c:v>1705</c:v>
                </c:pt>
                <c:pt idx="4519">
                  <c:v>1692</c:v>
                </c:pt>
                <c:pt idx="4520">
                  <c:v>1697</c:v>
                </c:pt>
                <c:pt idx="4521">
                  <c:v>1663</c:v>
                </c:pt>
                <c:pt idx="4522">
                  <c:v>1729</c:v>
                </c:pt>
                <c:pt idx="4523">
                  <c:v>1702</c:v>
                </c:pt>
                <c:pt idx="4524">
                  <c:v>1708</c:v>
                </c:pt>
                <c:pt idx="4525">
                  <c:v>1713</c:v>
                </c:pt>
                <c:pt idx="4526">
                  <c:v>1697</c:v>
                </c:pt>
                <c:pt idx="4527">
                  <c:v>1680</c:v>
                </c:pt>
                <c:pt idx="4528">
                  <c:v>1688</c:v>
                </c:pt>
                <c:pt idx="4529">
                  <c:v>1688</c:v>
                </c:pt>
                <c:pt idx="4530">
                  <c:v>1698</c:v>
                </c:pt>
                <c:pt idx="4531">
                  <c:v>1667</c:v>
                </c:pt>
                <c:pt idx="4532">
                  <c:v>1692</c:v>
                </c:pt>
                <c:pt idx="4533">
                  <c:v>1678</c:v>
                </c:pt>
                <c:pt idx="4534">
                  <c:v>1705</c:v>
                </c:pt>
                <c:pt idx="4535">
                  <c:v>1716</c:v>
                </c:pt>
                <c:pt idx="4536">
                  <c:v>1672</c:v>
                </c:pt>
                <c:pt idx="4537">
                  <c:v>1695</c:v>
                </c:pt>
                <c:pt idx="4538">
                  <c:v>1719</c:v>
                </c:pt>
                <c:pt idx="4539">
                  <c:v>1696</c:v>
                </c:pt>
                <c:pt idx="4540">
                  <c:v>1691</c:v>
                </c:pt>
                <c:pt idx="4541">
                  <c:v>1700</c:v>
                </c:pt>
                <c:pt idx="4542">
                  <c:v>1697</c:v>
                </c:pt>
                <c:pt idx="4543">
                  <c:v>1677</c:v>
                </c:pt>
                <c:pt idx="4544">
                  <c:v>1679</c:v>
                </c:pt>
                <c:pt idx="4545">
                  <c:v>1702</c:v>
                </c:pt>
                <c:pt idx="4546">
                  <c:v>1705</c:v>
                </c:pt>
                <c:pt idx="4547">
                  <c:v>1671</c:v>
                </c:pt>
                <c:pt idx="4548">
                  <c:v>1703</c:v>
                </c:pt>
                <c:pt idx="4549">
                  <c:v>1690</c:v>
                </c:pt>
                <c:pt idx="4550">
                  <c:v>1709</c:v>
                </c:pt>
                <c:pt idx="4551">
                  <c:v>1677</c:v>
                </c:pt>
                <c:pt idx="4552">
                  <c:v>1675</c:v>
                </c:pt>
                <c:pt idx="4553">
                  <c:v>1672</c:v>
                </c:pt>
                <c:pt idx="4554">
                  <c:v>1671</c:v>
                </c:pt>
                <c:pt idx="4555">
                  <c:v>1689</c:v>
                </c:pt>
                <c:pt idx="4556">
                  <c:v>1703</c:v>
                </c:pt>
                <c:pt idx="4557">
                  <c:v>1684</c:v>
                </c:pt>
                <c:pt idx="4558">
                  <c:v>1688</c:v>
                </c:pt>
                <c:pt idx="4559">
                  <c:v>1696</c:v>
                </c:pt>
                <c:pt idx="4560">
                  <c:v>1703</c:v>
                </c:pt>
                <c:pt idx="4561">
                  <c:v>1658</c:v>
                </c:pt>
                <c:pt idx="4562">
                  <c:v>1680</c:v>
                </c:pt>
                <c:pt idx="4563">
                  <c:v>1705</c:v>
                </c:pt>
                <c:pt idx="4564">
                  <c:v>1701</c:v>
                </c:pt>
                <c:pt idx="4565">
                  <c:v>1719</c:v>
                </c:pt>
                <c:pt idx="4566">
                  <c:v>1744</c:v>
                </c:pt>
                <c:pt idx="4567">
                  <c:v>1732</c:v>
                </c:pt>
                <c:pt idx="4568">
                  <c:v>1733</c:v>
                </c:pt>
                <c:pt idx="4569">
                  <c:v>1707</c:v>
                </c:pt>
                <c:pt idx="4570">
                  <c:v>1712</c:v>
                </c:pt>
                <c:pt idx="4571">
                  <c:v>1701</c:v>
                </c:pt>
                <c:pt idx="4572">
                  <c:v>1693</c:v>
                </c:pt>
                <c:pt idx="4573">
                  <c:v>1724</c:v>
                </c:pt>
                <c:pt idx="4574">
                  <c:v>1699</c:v>
                </c:pt>
                <c:pt idx="4575">
                  <c:v>1702</c:v>
                </c:pt>
                <c:pt idx="4576">
                  <c:v>1692</c:v>
                </c:pt>
                <c:pt idx="4577">
                  <c:v>1685</c:v>
                </c:pt>
                <c:pt idx="4578">
                  <c:v>1666</c:v>
                </c:pt>
                <c:pt idx="4579">
                  <c:v>1678</c:v>
                </c:pt>
                <c:pt idx="4580">
                  <c:v>1689</c:v>
                </c:pt>
                <c:pt idx="4581">
                  <c:v>1685</c:v>
                </c:pt>
                <c:pt idx="4582">
                  <c:v>1681</c:v>
                </c:pt>
                <c:pt idx="4583">
                  <c:v>1610</c:v>
                </c:pt>
                <c:pt idx="4584">
                  <c:v>1660</c:v>
                </c:pt>
                <c:pt idx="4585">
                  <c:v>1667</c:v>
                </c:pt>
                <c:pt idx="4586">
                  <c:v>1637</c:v>
                </c:pt>
                <c:pt idx="4587">
                  <c:v>1636</c:v>
                </c:pt>
                <c:pt idx="4588">
                  <c:v>1657</c:v>
                </c:pt>
                <c:pt idx="4589">
                  <c:v>1641</c:v>
                </c:pt>
                <c:pt idx="4590">
                  <c:v>1664</c:v>
                </c:pt>
                <c:pt idx="4591">
                  <c:v>1699</c:v>
                </c:pt>
                <c:pt idx="4592">
                  <c:v>1697</c:v>
                </c:pt>
                <c:pt idx="4593">
                  <c:v>1692</c:v>
                </c:pt>
                <c:pt idx="4594">
                  <c:v>1722</c:v>
                </c:pt>
                <c:pt idx="4595">
                  <c:v>1695</c:v>
                </c:pt>
                <c:pt idx="4596">
                  <c:v>1707</c:v>
                </c:pt>
                <c:pt idx="4597">
                  <c:v>1686</c:v>
                </c:pt>
                <c:pt idx="4598">
                  <c:v>1692</c:v>
                </c:pt>
                <c:pt idx="4599">
                  <c:v>1723</c:v>
                </c:pt>
                <c:pt idx="4600">
                  <c:v>1685</c:v>
                </c:pt>
                <c:pt idx="4601">
                  <c:v>1718</c:v>
                </c:pt>
                <c:pt idx="4602">
                  <c:v>1708</c:v>
                </c:pt>
                <c:pt idx="4603">
                  <c:v>1708</c:v>
                </c:pt>
                <c:pt idx="4604">
                  <c:v>1676</c:v>
                </c:pt>
                <c:pt idx="4605">
                  <c:v>1693</c:v>
                </c:pt>
                <c:pt idx="4606">
                  <c:v>1672</c:v>
                </c:pt>
                <c:pt idx="4607">
                  <c:v>1704</c:v>
                </c:pt>
                <c:pt idx="4608">
                  <c:v>1679</c:v>
                </c:pt>
                <c:pt idx="4609">
                  <c:v>1669</c:v>
                </c:pt>
                <c:pt idx="4610">
                  <c:v>1671</c:v>
                </c:pt>
                <c:pt idx="4611">
                  <c:v>1688</c:v>
                </c:pt>
                <c:pt idx="4612">
                  <c:v>1700</c:v>
                </c:pt>
                <c:pt idx="4613">
                  <c:v>1661</c:v>
                </c:pt>
                <c:pt idx="4614">
                  <c:v>1678</c:v>
                </c:pt>
                <c:pt idx="4615">
                  <c:v>1666</c:v>
                </c:pt>
                <c:pt idx="4616">
                  <c:v>1650</c:v>
                </c:pt>
                <c:pt idx="4617">
                  <c:v>1626</c:v>
                </c:pt>
                <c:pt idx="4618">
                  <c:v>1640</c:v>
                </c:pt>
                <c:pt idx="4619">
                  <c:v>1609</c:v>
                </c:pt>
                <c:pt idx="4620">
                  <c:v>1631</c:v>
                </c:pt>
                <c:pt idx="4621">
                  <c:v>1654</c:v>
                </c:pt>
                <c:pt idx="4622">
                  <c:v>1662</c:v>
                </c:pt>
                <c:pt idx="4623">
                  <c:v>1633</c:v>
                </c:pt>
                <c:pt idx="4624">
                  <c:v>1626</c:v>
                </c:pt>
                <c:pt idx="4625">
                  <c:v>1629</c:v>
                </c:pt>
                <c:pt idx="4626">
                  <c:v>1639</c:v>
                </c:pt>
                <c:pt idx="4627">
                  <c:v>1626</c:v>
                </c:pt>
                <c:pt idx="4628">
                  <c:v>1603</c:v>
                </c:pt>
                <c:pt idx="4629">
                  <c:v>1653</c:v>
                </c:pt>
                <c:pt idx="4630">
                  <c:v>1634</c:v>
                </c:pt>
                <c:pt idx="4631">
                  <c:v>1640</c:v>
                </c:pt>
                <c:pt idx="4632">
                  <c:v>1620</c:v>
                </c:pt>
                <c:pt idx="4633">
                  <c:v>1625</c:v>
                </c:pt>
                <c:pt idx="4634">
                  <c:v>1650</c:v>
                </c:pt>
                <c:pt idx="4635">
                  <c:v>1652</c:v>
                </c:pt>
                <c:pt idx="4636">
                  <c:v>1612</c:v>
                </c:pt>
                <c:pt idx="4637">
                  <c:v>1639</c:v>
                </c:pt>
                <c:pt idx="4638">
                  <c:v>1627</c:v>
                </c:pt>
                <c:pt idx="4639">
                  <c:v>1644</c:v>
                </c:pt>
                <c:pt idx="4640">
                  <c:v>1621</c:v>
                </c:pt>
                <c:pt idx="4641">
                  <c:v>1641</c:v>
                </c:pt>
                <c:pt idx="4642">
                  <c:v>1644</c:v>
                </c:pt>
                <c:pt idx="4643">
                  <c:v>1621</c:v>
                </c:pt>
                <c:pt idx="4644">
                  <c:v>1637</c:v>
                </c:pt>
                <c:pt idx="4645">
                  <c:v>1627</c:v>
                </c:pt>
                <c:pt idx="4646">
                  <c:v>1605</c:v>
                </c:pt>
                <c:pt idx="4647">
                  <c:v>1602</c:v>
                </c:pt>
                <c:pt idx="4648">
                  <c:v>1627</c:v>
                </c:pt>
                <c:pt idx="4649">
                  <c:v>1623</c:v>
                </c:pt>
                <c:pt idx="4650">
                  <c:v>1636</c:v>
                </c:pt>
                <c:pt idx="4651">
                  <c:v>1640</c:v>
                </c:pt>
                <c:pt idx="4652">
                  <c:v>1667</c:v>
                </c:pt>
                <c:pt idx="4653">
                  <c:v>1630</c:v>
                </c:pt>
                <c:pt idx="4654">
                  <c:v>1671</c:v>
                </c:pt>
                <c:pt idx="4655">
                  <c:v>1666</c:v>
                </c:pt>
                <c:pt idx="4656">
                  <c:v>1650</c:v>
                </c:pt>
                <c:pt idx="4657">
                  <c:v>1658</c:v>
                </c:pt>
                <c:pt idx="4658">
                  <c:v>1648</c:v>
                </c:pt>
                <c:pt idx="4659">
                  <c:v>1649</c:v>
                </c:pt>
                <c:pt idx="4660">
                  <c:v>1632</c:v>
                </c:pt>
                <c:pt idx="4661">
                  <c:v>1619</c:v>
                </c:pt>
                <c:pt idx="4662">
                  <c:v>1594</c:v>
                </c:pt>
                <c:pt idx="4663">
                  <c:v>1641</c:v>
                </c:pt>
                <c:pt idx="4664">
                  <c:v>1637</c:v>
                </c:pt>
                <c:pt idx="4665">
                  <c:v>1643</c:v>
                </c:pt>
                <c:pt idx="4666">
                  <c:v>1622</c:v>
                </c:pt>
                <c:pt idx="4667">
                  <c:v>1637</c:v>
                </c:pt>
                <c:pt idx="4668">
                  <c:v>1660</c:v>
                </c:pt>
                <c:pt idx="4669">
                  <c:v>1677</c:v>
                </c:pt>
                <c:pt idx="4670">
                  <c:v>1648</c:v>
                </c:pt>
                <c:pt idx="4671">
                  <c:v>1640</c:v>
                </c:pt>
                <c:pt idx="4672">
                  <c:v>1667</c:v>
                </c:pt>
                <c:pt idx="4673">
                  <c:v>1708</c:v>
                </c:pt>
                <c:pt idx="4674">
                  <c:v>1692</c:v>
                </c:pt>
                <c:pt idx="4675">
                  <c:v>1672</c:v>
                </c:pt>
                <c:pt idx="4676">
                  <c:v>1684</c:v>
                </c:pt>
                <c:pt idx="4677">
                  <c:v>1678</c:v>
                </c:pt>
                <c:pt idx="4678">
                  <c:v>1690</c:v>
                </c:pt>
                <c:pt idx="4679">
                  <c:v>1673</c:v>
                </c:pt>
                <c:pt idx="4680">
                  <c:v>1661</c:v>
                </c:pt>
                <c:pt idx="4681">
                  <c:v>1680</c:v>
                </c:pt>
                <c:pt idx="4682">
                  <c:v>1653</c:v>
                </c:pt>
                <c:pt idx="4683">
                  <c:v>1624</c:v>
                </c:pt>
                <c:pt idx="4684">
                  <c:v>1650</c:v>
                </c:pt>
                <c:pt idx="4685">
                  <c:v>1664</c:v>
                </c:pt>
                <c:pt idx="4686">
                  <c:v>1656</c:v>
                </c:pt>
                <c:pt idx="4687">
                  <c:v>1646</c:v>
                </c:pt>
                <c:pt idx="4688">
                  <c:v>1642</c:v>
                </c:pt>
                <c:pt idx="4689">
                  <c:v>1652</c:v>
                </c:pt>
                <c:pt idx="4690">
                  <c:v>1683</c:v>
                </c:pt>
                <c:pt idx="4691">
                  <c:v>1681</c:v>
                </c:pt>
                <c:pt idx="4692">
                  <c:v>1667</c:v>
                </c:pt>
                <c:pt idx="4693">
                  <c:v>1683</c:v>
                </c:pt>
                <c:pt idx="4694">
                  <c:v>1619</c:v>
                </c:pt>
                <c:pt idx="4695">
                  <c:v>1662</c:v>
                </c:pt>
                <c:pt idx="4696">
                  <c:v>1696</c:v>
                </c:pt>
                <c:pt idx="4697">
                  <c:v>1654</c:v>
                </c:pt>
                <c:pt idx="4698">
                  <c:v>1646</c:v>
                </c:pt>
                <c:pt idx="4699">
                  <c:v>1674</c:v>
                </c:pt>
                <c:pt idx="4700">
                  <c:v>1688</c:v>
                </c:pt>
                <c:pt idx="4701">
                  <c:v>1659</c:v>
                </c:pt>
                <c:pt idx="4702">
                  <c:v>1717</c:v>
                </c:pt>
                <c:pt idx="4703">
                  <c:v>1675</c:v>
                </c:pt>
                <c:pt idx="4704">
                  <c:v>1653</c:v>
                </c:pt>
                <c:pt idx="4705">
                  <c:v>1659</c:v>
                </c:pt>
                <c:pt idx="4706">
                  <c:v>1653</c:v>
                </c:pt>
                <c:pt idx="4707">
                  <c:v>1661</c:v>
                </c:pt>
                <c:pt idx="4708">
                  <c:v>1642</c:v>
                </c:pt>
                <c:pt idx="4709">
                  <c:v>1692</c:v>
                </c:pt>
                <c:pt idx="4710">
                  <c:v>1633</c:v>
                </c:pt>
                <c:pt idx="4711">
                  <c:v>1642</c:v>
                </c:pt>
                <c:pt idx="4712">
                  <c:v>1655</c:v>
                </c:pt>
                <c:pt idx="4713">
                  <c:v>1648</c:v>
                </c:pt>
                <c:pt idx="4714">
                  <c:v>1632</c:v>
                </c:pt>
                <c:pt idx="4715">
                  <c:v>1633</c:v>
                </c:pt>
                <c:pt idx="4716">
                  <c:v>1647</c:v>
                </c:pt>
                <c:pt idx="4717">
                  <c:v>1648</c:v>
                </c:pt>
                <c:pt idx="4718">
                  <c:v>1633</c:v>
                </c:pt>
                <c:pt idx="4719">
                  <c:v>1627</c:v>
                </c:pt>
                <c:pt idx="4720">
                  <c:v>1608</c:v>
                </c:pt>
                <c:pt idx="4721">
                  <c:v>1633</c:v>
                </c:pt>
                <c:pt idx="4722">
                  <c:v>1631</c:v>
                </c:pt>
                <c:pt idx="4723">
                  <c:v>1646</c:v>
                </c:pt>
                <c:pt idx="4724">
                  <c:v>1663</c:v>
                </c:pt>
                <c:pt idx="4725">
                  <c:v>1672</c:v>
                </c:pt>
                <c:pt idx="4726">
                  <c:v>1680</c:v>
                </c:pt>
                <c:pt idx="4727">
                  <c:v>1689</c:v>
                </c:pt>
                <c:pt idx="4728">
                  <c:v>1664</c:v>
                </c:pt>
                <c:pt idx="4729">
                  <c:v>1699</c:v>
                </c:pt>
                <c:pt idx="4730">
                  <c:v>1672</c:v>
                </c:pt>
                <c:pt idx="4731">
                  <c:v>1692</c:v>
                </c:pt>
                <c:pt idx="4732">
                  <c:v>1665</c:v>
                </c:pt>
                <c:pt idx="4733">
                  <c:v>1649</c:v>
                </c:pt>
                <c:pt idx="4734">
                  <c:v>1646</c:v>
                </c:pt>
                <c:pt idx="4735">
                  <c:v>1670</c:v>
                </c:pt>
                <c:pt idx="4736">
                  <c:v>1666</c:v>
                </c:pt>
                <c:pt idx="4737">
                  <c:v>1648</c:v>
                </c:pt>
                <c:pt idx="4738">
                  <c:v>1650</c:v>
                </c:pt>
                <c:pt idx="4739">
                  <c:v>1649</c:v>
                </c:pt>
                <c:pt idx="4740">
                  <c:v>1651</c:v>
                </c:pt>
                <c:pt idx="4741">
                  <c:v>1616</c:v>
                </c:pt>
                <c:pt idx="4742">
                  <c:v>1670</c:v>
                </c:pt>
                <c:pt idx="4743">
                  <c:v>1614</c:v>
                </c:pt>
                <c:pt idx="4744">
                  <c:v>1658</c:v>
                </c:pt>
                <c:pt idx="4745">
                  <c:v>1666</c:v>
                </c:pt>
                <c:pt idx="4746">
                  <c:v>1674</c:v>
                </c:pt>
                <c:pt idx="4747">
                  <c:v>1637</c:v>
                </c:pt>
                <c:pt idx="4748">
                  <c:v>1630</c:v>
                </c:pt>
                <c:pt idx="4749">
                  <c:v>1664</c:v>
                </c:pt>
                <c:pt idx="4750">
                  <c:v>1719</c:v>
                </c:pt>
                <c:pt idx="4751">
                  <c:v>1672</c:v>
                </c:pt>
                <c:pt idx="4752">
                  <c:v>1674</c:v>
                </c:pt>
                <c:pt idx="4753">
                  <c:v>1672</c:v>
                </c:pt>
                <c:pt idx="4754">
                  <c:v>1662</c:v>
                </c:pt>
                <c:pt idx="4755">
                  <c:v>1702</c:v>
                </c:pt>
                <c:pt idx="4756">
                  <c:v>1686</c:v>
                </c:pt>
                <c:pt idx="4757">
                  <c:v>1688</c:v>
                </c:pt>
                <c:pt idx="4758">
                  <c:v>1696</c:v>
                </c:pt>
                <c:pt idx="4759">
                  <c:v>1703</c:v>
                </c:pt>
                <c:pt idx="4760">
                  <c:v>1698</c:v>
                </c:pt>
                <c:pt idx="4761">
                  <c:v>1702</c:v>
                </c:pt>
                <c:pt idx="4762">
                  <c:v>1685</c:v>
                </c:pt>
                <c:pt idx="4763">
                  <c:v>1706</c:v>
                </c:pt>
                <c:pt idx="4764">
                  <c:v>1684</c:v>
                </c:pt>
                <c:pt idx="4765">
                  <c:v>1697</c:v>
                </c:pt>
                <c:pt idx="4766">
                  <c:v>1707</c:v>
                </c:pt>
                <c:pt idx="4767">
                  <c:v>1735</c:v>
                </c:pt>
                <c:pt idx="4768">
                  <c:v>1719</c:v>
                </c:pt>
                <c:pt idx="4769">
                  <c:v>1701</c:v>
                </c:pt>
                <c:pt idx="4770">
                  <c:v>1739</c:v>
                </c:pt>
                <c:pt idx="4771">
                  <c:v>1730</c:v>
                </c:pt>
                <c:pt idx="4772">
                  <c:v>1731</c:v>
                </c:pt>
                <c:pt idx="4773">
                  <c:v>1727</c:v>
                </c:pt>
                <c:pt idx="4774">
                  <c:v>1763</c:v>
                </c:pt>
                <c:pt idx="4775">
                  <c:v>1748</c:v>
                </c:pt>
                <c:pt idx="4776">
                  <c:v>1738</c:v>
                </c:pt>
                <c:pt idx="4777">
                  <c:v>1689</c:v>
                </c:pt>
                <c:pt idx="4778">
                  <c:v>1685</c:v>
                </c:pt>
                <c:pt idx="4779">
                  <c:v>1715</c:v>
                </c:pt>
                <c:pt idx="4780">
                  <c:v>1700</c:v>
                </c:pt>
                <c:pt idx="4781">
                  <c:v>1713</c:v>
                </c:pt>
                <c:pt idx="4782">
                  <c:v>1716</c:v>
                </c:pt>
                <c:pt idx="4783">
                  <c:v>1699</c:v>
                </c:pt>
                <c:pt idx="4784">
                  <c:v>1710</c:v>
                </c:pt>
                <c:pt idx="4785">
                  <c:v>1699</c:v>
                </c:pt>
                <c:pt idx="4786">
                  <c:v>1738</c:v>
                </c:pt>
                <c:pt idx="4787">
                  <c:v>1684</c:v>
                </c:pt>
                <c:pt idx="4788">
                  <c:v>1648</c:v>
                </c:pt>
                <c:pt idx="4789">
                  <c:v>1693</c:v>
                </c:pt>
                <c:pt idx="4790">
                  <c:v>1678</c:v>
                </c:pt>
                <c:pt idx="4791">
                  <c:v>1699</c:v>
                </c:pt>
                <c:pt idx="4792">
                  <c:v>1704</c:v>
                </c:pt>
                <c:pt idx="4793">
                  <c:v>1682</c:v>
                </c:pt>
                <c:pt idx="4794">
                  <c:v>1693</c:v>
                </c:pt>
                <c:pt idx="4795">
                  <c:v>1727</c:v>
                </c:pt>
                <c:pt idx="4796">
                  <c:v>1728</c:v>
                </c:pt>
                <c:pt idx="4797">
                  <c:v>1738</c:v>
                </c:pt>
                <c:pt idx="4798">
                  <c:v>1743</c:v>
                </c:pt>
                <c:pt idx="4799">
                  <c:v>1765</c:v>
                </c:pt>
                <c:pt idx="4800">
                  <c:v>1741</c:v>
                </c:pt>
                <c:pt idx="4801">
                  <c:v>1692</c:v>
                </c:pt>
                <c:pt idx="4802">
                  <c:v>1710</c:v>
                </c:pt>
                <c:pt idx="4803">
                  <c:v>1696</c:v>
                </c:pt>
                <c:pt idx="4804">
                  <c:v>1722</c:v>
                </c:pt>
                <c:pt idx="4805">
                  <c:v>1692</c:v>
                </c:pt>
                <c:pt idx="4806">
                  <c:v>1707</c:v>
                </c:pt>
                <c:pt idx="4807">
                  <c:v>1692</c:v>
                </c:pt>
                <c:pt idx="4808">
                  <c:v>1713</c:v>
                </c:pt>
                <c:pt idx="4809">
                  <c:v>1689</c:v>
                </c:pt>
                <c:pt idx="4810">
                  <c:v>1701</c:v>
                </c:pt>
                <c:pt idx="4811">
                  <c:v>1711</c:v>
                </c:pt>
                <c:pt idx="4812">
                  <c:v>1708</c:v>
                </c:pt>
                <c:pt idx="4813">
                  <c:v>1691</c:v>
                </c:pt>
                <c:pt idx="4814">
                  <c:v>1702</c:v>
                </c:pt>
                <c:pt idx="4815">
                  <c:v>1714</c:v>
                </c:pt>
                <c:pt idx="4816">
                  <c:v>1685</c:v>
                </c:pt>
                <c:pt idx="4817">
                  <c:v>1699</c:v>
                </c:pt>
                <c:pt idx="4818">
                  <c:v>1697</c:v>
                </c:pt>
                <c:pt idx="4819">
                  <c:v>1688</c:v>
                </c:pt>
                <c:pt idx="4820">
                  <c:v>1690</c:v>
                </c:pt>
                <c:pt idx="4821">
                  <c:v>1706</c:v>
                </c:pt>
                <c:pt idx="4822">
                  <c:v>1704</c:v>
                </c:pt>
                <c:pt idx="4823">
                  <c:v>1730</c:v>
                </c:pt>
                <c:pt idx="4824">
                  <c:v>1655</c:v>
                </c:pt>
                <c:pt idx="4825">
                  <c:v>1674</c:v>
                </c:pt>
                <c:pt idx="4826">
                  <c:v>1670</c:v>
                </c:pt>
                <c:pt idx="4827">
                  <c:v>1658</c:v>
                </c:pt>
                <c:pt idx="4828">
                  <c:v>1645</c:v>
                </c:pt>
                <c:pt idx="4829">
                  <c:v>1652</c:v>
                </c:pt>
                <c:pt idx="4830">
                  <c:v>1667</c:v>
                </c:pt>
                <c:pt idx="4831">
                  <c:v>1622</c:v>
                </c:pt>
                <c:pt idx="4832">
                  <c:v>1655</c:v>
                </c:pt>
                <c:pt idx="4833">
                  <c:v>1693</c:v>
                </c:pt>
                <c:pt idx="4834">
                  <c:v>1647</c:v>
                </c:pt>
                <c:pt idx="4835">
                  <c:v>1675</c:v>
                </c:pt>
                <c:pt idx="4836">
                  <c:v>1666</c:v>
                </c:pt>
                <c:pt idx="4837">
                  <c:v>1711</c:v>
                </c:pt>
                <c:pt idx="4838">
                  <c:v>1706</c:v>
                </c:pt>
                <c:pt idx="4839">
                  <c:v>1672</c:v>
                </c:pt>
                <c:pt idx="4840">
                  <c:v>1706</c:v>
                </c:pt>
                <c:pt idx="4841">
                  <c:v>1734</c:v>
                </c:pt>
                <c:pt idx="4842">
                  <c:v>1726</c:v>
                </c:pt>
                <c:pt idx="4843">
                  <c:v>1711</c:v>
                </c:pt>
                <c:pt idx="4844">
                  <c:v>1697</c:v>
                </c:pt>
                <c:pt idx="4845">
                  <c:v>1713</c:v>
                </c:pt>
                <c:pt idx="4846">
                  <c:v>1737</c:v>
                </c:pt>
                <c:pt idx="4847">
                  <c:v>1718</c:v>
                </c:pt>
                <c:pt idx="4848">
                  <c:v>1701</c:v>
                </c:pt>
                <c:pt idx="4849">
                  <c:v>1696</c:v>
                </c:pt>
                <c:pt idx="4850">
                  <c:v>1666</c:v>
                </c:pt>
                <c:pt idx="4851">
                  <c:v>1661</c:v>
                </c:pt>
                <c:pt idx="4852">
                  <c:v>1636</c:v>
                </c:pt>
                <c:pt idx="4853">
                  <c:v>1668</c:v>
                </c:pt>
                <c:pt idx="4854">
                  <c:v>1656</c:v>
                </c:pt>
                <c:pt idx="4855">
                  <c:v>1703</c:v>
                </c:pt>
                <c:pt idx="4856">
                  <c:v>1725</c:v>
                </c:pt>
                <c:pt idx="4857">
                  <c:v>1700</c:v>
                </c:pt>
                <c:pt idx="4858">
                  <c:v>1700</c:v>
                </c:pt>
                <c:pt idx="4859">
                  <c:v>1687</c:v>
                </c:pt>
                <c:pt idx="4860">
                  <c:v>1707</c:v>
                </c:pt>
                <c:pt idx="4861">
                  <c:v>1732</c:v>
                </c:pt>
                <c:pt idx="4862">
                  <c:v>1694</c:v>
                </c:pt>
                <c:pt idx="4863">
                  <c:v>1741</c:v>
                </c:pt>
                <c:pt idx="4864">
                  <c:v>1744</c:v>
                </c:pt>
                <c:pt idx="4865">
                  <c:v>1734</c:v>
                </c:pt>
                <c:pt idx="4866">
                  <c:v>1733</c:v>
                </c:pt>
                <c:pt idx="4867">
                  <c:v>1746</c:v>
                </c:pt>
                <c:pt idx="4868">
                  <c:v>1729</c:v>
                </c:pt>
                <c:pt idx="4869">
                  <c:v>1747</c:v>
                </c:pt>
                <c:pt idx="4870">
                  <c:v>1721</c:v>
                </c:pt>
                <c:pt idx="4871">
                  <c:v>1690</c:v>
                </c:pt>
                <c:pt idx="4872">
                  <c:v>1705</c:v>
                </c:pt>
                <c:pt idx="4873">
                  <c:v>1746</c:v>
                </c:pt>
                <c:pt idx="4874">
                  <c:v>1743</c:v>
                </c:pt>
                <c:pt idx="4875">
                  <c:v>1744</c:v>
                </c:pt>
                <c:pt idx="4876">
                  <c:v>1708</c:v>
                </c:pt>
                <c:pt idx="4877">
                  <c:v>1701</c:v>
                </c:pt>
                <c:pt idx="4878">
                  <c:v>1687</c:v>
                </c:pt>
                <c:pt idx="4879">
                  <c:v>1667</c:v>
                </c:pt>
                <c:pt idx="4880">
                  <c:v>1667</c:v>
                </c:pt>
                <c:pt idx="4881">
                  <c:v>1675</c:v>
                </c:pt>
                <c:pt idx="4882">
                  <c:v>1649</c:v>
                </c:pt>
                <c:pt idx="4883">
                  <c:v>1644</c:v>
                </c:pt>
                <c:pt idx="4884">
                  <c:v>1656</c:v>
                </c:pt>
                <c:pt idx="4885">
                  <c:v>1633</c:v>
                </c:pt>
                <c:pt idx="4886">
                  <c:v>1666</c:v>
                </c:pt>
                <c:pt idx="4887">
                  <c:v>1647</c:v>
                </c:pt>
                <c:pt idx="4888">
                  <c:v>1647</c:v>
                </c:pt>
                <c:pt idx="4889">
                  <c:v>1685</c:v>
                </c:pt>
                <c:pt idx="4890">
                  <c:v>1661</c:v>
                </c:pt>
                <c:pt idx="4891">
                  <c:v>1668</c:v>
                </c:pt>
                <c:pt idx="4892">
                  <c:v>1661</c:v>
                </c:pt>
                <c:pt idx="4893">
                  <c:v>1709</c:v>
                </c:pt>
                <c:pt idx="4894">
                  <c:v>1694</c:v>
                </c:pt>
                <c:pt idx="4895">
                  <c:v>1682</c:v>
                </c:pt>
                <c:pt idx="4896">
                  <c:v>1711</c:v>
                </c:pt>
                <c:pt idx="4897">
                  <c:v>1697</c:v>
                </c:pt>
                <c:pt idx="4898">
                  <c:v>1686</c:v>
                </c:pt>
                <c:pt idx="4899">
                  <c:v>1705</c:v>
                </c:pt>
                <c:pt idx="4900">
                  <c:v>1691</c:v>
                </c:pt>
                <c:pt idx="4901">
                  <c:v>1706</c:v>
                </c:pt>
                <c:pt idx="4902">
                  <c:v>1684</c:v>
                </c:pt>
                <c:pt idx="4903">
                  <c:v>1724</c:v>
                </c:pt>
                <c:pt idx="4904">
                  <c:v>1732</c:v>
                </c:pt>
                <c:pt idx="4905">
                  <c:v>1715</c:v>
                </c:pt>
                <c:pt idx="4906">
                  <c:v>1699</c:v>
                </c:pt>
                <c:pt idx="4907">
                  <c:v>1699</c:v>
                </c:pt>
                <c:pt idx="4908">
                  <c:v>1701</c:v>
                </c:pt>
                <c:pt idx="4909">
                  <c:v>1707</c:v>
                </c:pt>
                <c:pt idx="4910">
                  <c:v>1698</c:v>
                </c:pt>
                <c:pt idx="4911">
                  <c:v>1708</c:v>
                </c:pt>
                <c:pt idx="4912">
                  <c:v>1688</c:v>
                </c:pt>
                <c:pt idx="4913">
                  <c:v>1710</c:v>
                </c:pt>
                <c:pt idx="4914">
                  <c:v>1720</c:v>
                </c:pt>
                <c:pt idx="4915">
                  <c:v>1725</c:v>
                </c:pt>
                <c:pt idx="4916">
                  <c:v>1723</c:v>
                </c:pt>
                <c:pt idx="4917">
                  <c:v>1730</c:v>
                </c:pt>
                <c:pt idx="4918">
                  <c:v>1733</c:v>
                </c:pt>
                <c:pt idx="4919">
                  <c:v>1721</c:v>
                </c:pt>
                <c:pt idx="4920">
                  <c:v>1750</c:v>
                </c:pt>
                <c:pt idx="4921">
                  <c:v>1729</c:v>
                </c:pt>
                <c:pt idx="4922">
                  <c:v>1753</c:v>
                </c:pt>
                <c:pt idx="4923">
                  <c:v>1741</c:v>
                </c:pt>
                <c:pt idx="4924">
                  <c:v>1728</c:v>
                </c:pt>
                <c:pt idx="4925">
                  <c:v>1744</c:v>
                </c:pt>
                <c:pt idx="4926">
                  <c:v>1703</c:v>
                </c:pt>
                <c:pt idx="4927">
                  <c:v>1729</c:v>
                </c:pt>
                <c:pt idx="4928">
                  <c:v>1715</c:v>
                </c:pt>
                <c:pt idx="4929">
                  <c:v>1713</c:v>
                </c:pt>
                <c:pt idx="4930">
                  <c:v>1669</c:v>
                </c:pt>
                <c:pt idx="4931">
                  <c:v>1649</c:v>
                </c:pt>
                <c:pt idx="4932">
                  <c:v>1666</c:v>
                </c:pt>
                <c:pt idx="4933">
                  <c:v>1700</c:v>
                </c:pt>
                <c:pt idx="4934">
                  <c:v>1663</c:v>
                </c:pt>
                <c:pt idx="4935">
                  <c:v>1681</c:v>
                </c:pt>
                <c:pt idx="4936">
                  <c:v>1696</c:v>
                </c:pt>
                <c:pt idx="4937">
                  <c:v>1690</c:v>
                </c:pt>
                <c:pt idx="4938">
                  <c:v>1705</c:v>
                </c:pt>
                <c:pt idx="4939">
                  <c:v>1687</c:v>
                </c:pt>
                <c:pt idx="4940">
                  <c:v>1692</c:v>
                </c:pt>
                <c:pt idx="4941">
                  <c:v>1690</c:v>
                </c:pt>
                <c:pt idx="4942">
                  <c:v>1709</c:v>
                </c:pt>
                <c:pt idx="4943">
                  <c:v>1718</c:v>
                </c:pt>
                <c:pt idx="4944">
                  <c:v>1709</c:v>
                </c:pt>
                <c:pt idx="4945">
                  <c:v>1738</c:v>
                </c:pt>
                <c:pt idx="4946">
                  <c:v>1734</c:v>
                </c:pt>
                <c:pt idx="4947">
                  <c:v>1726</c:v>
                </c:pt>
                <c:pt idx="4948">
                  <c:v>1745</c:v>
                </c:pt>
                <c:pt idx="4949">
                  <c:v>1694</c:v>
                </c:pt>
                <c:pt idx="4950">
                  <c:v>1682</c:v>
                </c:pt>
                <c:pt idx="4951">
                  <c:v>1708</c:v>
                </c:pt>
                <c:pt idx="4952">
                  <c:v>1708</c:v>
                </c:pt>
                <c:pt idx="4953">
                  <c:v>1683</c:v>
                </c:pt>
                <c:pt idx="4954">
                  <c:v>1675</c:v>
                </c:pt>
                <c:pt idx="4955">
                  <c:v>1678</c:v>
                </c:pt>
                <c:pt idx="4956">
                  <c:v>1677</c:v>
                </c:pt>
                <c:pt idx="4957">
                  <c:v>1695</c:v>
                </c:pt>
                <c:pt idx="4958">
                  <c:v>1683</c:v>
                </c:pt>
                <c:pt idx="4959">
                  <c:v>1713</c:v>
                </c:pt>
                <c:pt idx="4960">
                  <c:v>1714</c:v>
                </c:pt>
                <c:pt idx="4961">
                  <c:v>1697</c:v>
                </c:pt>
                <c:pt idx="4962">
                  <c:v>1671</c:v>
                </c:pt>
                <c:pt idx="4963">
                  <c:v>1687</c:v>
                </c:pt>
                <c:pt idx="4964">
                  <c:v>1690</c:v>
                </c:pt>
                <c:pt idx="4965">
                  <c:v>1682</c:v>
                </c:pt>
                <c:pt idx="4966">
                  <c:v>1674</c:v>
                </c:pt>
                <c:pt idx="4967">
                  <c:v>1700</c:v>
                </c:pt>
                <c:pt idx="4968">
                  <c:v>1687</c:v>
                </c:pt>
                <c:pt idx="4969">
                  <c:v>1722</c:v>
                </c:pt>
                <c:pt idx="4970">
                  <c:v>1682</c:v>
                </c:pt>
                <c:pt idx="4971">
                  <c:v>1697</c:v>
                </c:pt>
                <c:pt idx="4972">
                  <c:v>1711</c:v>
                </c:pt>
                <c:pt idx="4973">
                  <c:v>1756</c:v>
                </c:pt>
                <c:pt idx="4974">
                  <c:v>1733</c:v>
                </c:pt>
                <c:pt idx="4975">
                  <c:v>1739</c:v>
                </c:pt>
                <c:pt idx="4976">
                  <c:v>1757</c:v>
                </c:pt>
                <c:pt idx="4977">
                  <c:v>1754</c:v>
                </c:pt>
                <c:pt idx="4978">
                  <c:v>1701</c:v>
                </c:pt>
                <c:pt idx="4979">
                  <c:v>1691</c:v>
                </c:pt>
                <c:pt idx="4980">
                  <c:v>1644</c:v>
                </c:pt>
                <c:pt idx="4981">
                  <c:v>1684</c:v>
                </c:pt>
                <c:pt idx="4982">
                  <c:v>1671</c:v>
                </c:pt>
                <c:pt idx="4983">
                  <c:v>1672</c:v>
                </c:pt>
                <c:pt idx="4984">
                  <c:v>1665</c:v>
                </c:pt>
                <c:pt idx="4985">
                  <c:v>1641</c:v>
                </c:pt>
                <c:pt idx="4986">
                  <c:v>1670</c:v>
                </c:pt>
                <c:pt idx="4987">
                  <c:v>1682</c:v>
                </c:pt>
                <c:pt idx="4988">
                  <c:v>1664</c:v>
                </c:pt>
                <c:pt idx="4989">
                  <c:v>1670</c:v>
                </c:pt>
                <c:pt idx="4990">
                  <c:v>1692</c:v>
                </c:pt>
                <c:pt idx="4991">
                  <c:v>1704</c:v>
                </c:pt>
                <c:pt idx="4992">
                  <c:v>1680</c:v>
                </c:pt>
                <c:pt idx="4993">
                  <c:v>1664</c:v>
                </c:pt>
                <c:pt idx="4994">
                  <c:v>1687</c:v>
                </c:pt>
                <c:pt idx="4995">
                  <c:v>1686</c:v>
                </c:pt>
                <c:pt idx="4996">
                  <c:v>1682</c:v>
                </c:pt>
                <c:pt idx="4997">
                  <c:v>1698</c:v>
                </c:pt>
                <c:pt idx="4998">
                  <c:v>1691</c:v>
                </c:pt>
                <c:pt idx="4999">
                  <c:v>1679</c:v>
                </c:pt>
                <c:pt idx="5000">
                  <c:v>1658</c:v>
                </c:pt>
                <c:pt idx="5001">
                  <c:v>1675</c:v>
                </c:pt>
                <c:pt idx="5002">
                  <c:v>1678</c:v>
                </c:pt>
                <c:pt idx="5003">
                  <c:v>1688</c:v>
                </c:pt>
                <c:pt idx="5004">
                  <c:v>1685</c:v>
                </c:pt>
                <c:pt idx="5005">
                  <c:v>1681</c:v>
                </c:pt>
                <c:pt idx="5006">
                  <c:v>1690</c:v>
                </c:pt>
                <c:pt idx="5007">
                  <c:v>1668</c:v>
                </c:pt>
                <c:pt idx="5008">
                  <c:v>1667</c:v>
                </c:pt>
                <c:pt idx="5009">
                  <c:v>1658</c:v>
                </c:pt>
                <c:pt idx="5010">
                  <c:v>1675</c:v>
                </c:pt>
                <c:pt idx="5011">
                  <c:v>1676</c:v>
                </c:pt>
                <c:pt idx="5012">
                  <c:v>1664</c:v>
                </c:pt>
                <c:pt idx="5013">
                  <c:v>1647</c:v>
                </c:pt>
                <c:pt idx="5014">
                  <c:v>1670</c:v>
                </c:pt>
                <c:pt idx="5015">
                  <c:v>1681</c:v>
                </c:pt>
                <c:pt idx="5016">
                  <c:v>1703</c:v>
                </c:pt>
                <c:pt idx="5017">
                  <c:v>1711</c:v>
                </c:pt>
                <c:pt idx="5018">
                  <c:v>1693</c:v>
                </c:pt>
                <c:pt idx="5019">
                  <c:v>1686</c:v>
                </c:pt>
                <c:pt idx="5020">
                  <c:v>1710</c:v>
                </c:pt>
                <c:pt idx="5021">
                  <c:v>1718</c:v>
                </c:pt>
                <c:pt idx="5022">
                  <c:v>1720</c:v>
                </c:pt>
                <c:pt idx="5023">
                  <c:v>1717</c:v>
                </c:pt>
                <c:pt idx="5024">
                  <c:v>1722</c:v>
                </c:pt>
                <c:pt idx="5025">
                  <c:v>1705</c:v>
                </c:pt>
                <c:pt idx="5026">
                  <c:v>1722</c:v>
                </c:pt>
                <c:pt idx="5027">
                  <c:v>1716</c:v>
                </c:pt>
                <c:pt idx="5028">
                  <c:v>1727</c:v>
                </c:pt>
                <c:pt idx="5029">
                  <c:v>1717</c:v>
                </c:pt>
                <c:pt idx="5030">
                  <c:v>1727</c:v>
                </c:pt>
                <c:pt idx="5031">
                  <c:v>1673</c:v>
                </c:pt>
                <c:pt idx="5032">
                  <c:v>1693</c:v>
                </c:pt>
                <c:pt idx="5033">
                  <c:v>1666</c:v>
                </c:pt>
                <c:pt idx="5034">
                  <c:v>1698</c:v>
                </c:pt>
                <c:pt idx="5035">
                  <c:v>1642</c:v>
                </c:pt>
                <c:pt idx="5036">
                  <c:v>1690</c:v>
                </c:pt>
                <c:pt idx="5037">
                  <c:v>1675</c:v>
                </c:pt>
                <c:pt idx="5038">
                  <c:v>1708</c:v>
                </c:pt>
                <c:pt idx="5039">
                  <c:v>1712</c:v>
                </c:pt>
                <c:pt idx="5040">
                  <c:v>1731</c:v>
                </c:pt>
                <c:pt idx="5041">
                  <c:v>1722</c:v>
                </c:pt>
                <c:pt idx="5042">
                  <c:v>1695</c:v>
                </c:pt>
                <c:pt idx="5043">
                  <c:v>1725</c:v>
                </c:pt>
                <c:pt idx="5044">
                  <c:v>1710</c:v>
                </c:pt>
                <c:pt idx="5045">
                  <c:v>1728</c:v>
                </c:pt>
                <c:pt idx="5046">
                  <c:v>1710</c:v>
                </c:pt>
                <c:pt idx="5047">
                  <c:v>1691</c:v>
                </c:pt>
                <c:pt idx="5048">
                  <c:v>1717</c:v>
                </c:pt>
                <c:pt idx="5049">
                  <c:v>1700</c:v>
                </c:pt>
                <c:pt idx="5050">
                  <c:v>1735</c:v>
                </c:pt>
                <c:pt idx="5051">
                  <c:v>1684</c:v>
                </c:pt>
                <c:pt idx="5052">
                  <c:v>1700</c:v>
                </c:pt>
                <c:pt idx="5053">
                  <c:v>1710</c:v>
                </c:pt>
                <c:pt idx="5054">
                  <c:v>1703</c:v>
                </c:pt>
                <c:pt idx="5055">
                  <c:v>1673</c:v>
                </c:pt>
                <c:pt idx="5056">
                  <c:v>1665</c:v>
                </c:pt>
                <c:pt idx="5057">
                  <c:v>1671</c:v>
                </c:pt>
                <c:pt idx="5058">
                  <c:v>1663</c:v>
                </c:pt>
                <c:pt idx="5059">
                  <c:v>1674</c:v>
                </c:pt>
                <c:pt idx="5060">
                  <c:v>1698</c:v>
                </c:pt>
                <c:pt idx="5061">
                  <c:v>1712</c:v>
                </c:pt>
                <c:pt idx="5062">
                  <c:v>1698</c:v>
                </c:pt>
                <c:pt idx="5063">
                  <c:v>1690</c:v>
                </c:pt>
                <c:pt idx="5064">
                  <c:v>1703</c:v>
                </c:pt>
                <c:pt idx="5065">
                  <c:v>1709</c:v>
                </c:pt>
                <c:pt idx="5066">
                  <c:v>1708</c:v>
                </c:pt>
                <c:pt idx="5067">
                  <c:v>1681</c:v>
                </c:pt>
                <c:pt idx="5068">
                  <c:v>1732</c:v>
                </c:pt>
                <c:pt idx="5069">
                  <c:v>1687</c:v>
                </c:pt>
                <c:pt idx="5070">
                  <c:v>1703</c:v>
                </c:pt>
                <c:pt idx="5071">
                  <c:v>1692</c:v>
                </c:pt>
                <c:pt idx="5072">
                  <c:v>1690</c:v>
                </c:pt>
                <c:pt idx="5073">
                  <c:v>1714</c:v>
                </c:pt>
                <c:pt idx="5074">
                  <c:v>1726</c:v>
                </c:pt>
                <c:pt idx="5075">
                  <c:v>1738</c:v>
                </c:pt>
                <c:pt idx="5076">
                  <c:v>1698</c:v>
                </c:pt>
                <c:pt idx="5077">
                  <c:v>1711</c:v>
                </c:pt>
                <c:pt idx="5078">
                  <c:v>1725</c:v>
                </c:pt>
                <c:pt idx="5079">
                  <c:v>1686</c:v>
                </c:pt>
                <c:pt idx="5080">
                  <c:v>1686</c:v>
                </c:pt>
                <c:pt idx="5081">
                  <c:v>1701</c:v>
                </c:pt>
                <c:pt idx="5082">
                  <c:v>1721</c:v>
                </c:pt>
                <c:pt idx="5083">
                  <c:v>1718</c:v>
                </c:pt>
                <c:pt idx="5084">
                  <c:v>1685</c:v>
                </c:pt>
                <c:pt idx="5085">
                  <c:v>1704</c:v>
                </c:pt>
                <c:pt idx="5086">
                  <c:v>1715</c:v>
                </c:pt>
                <c:pt idx="5087">
                  <c:v>1678</c:v>
                </c:pt>
                <c:pt idx="5088">
                  <c:v>1647</c:v>
                </c:pt>
                <c:pt idx="5089">
                  <c:v>1671</c:v>
                </c:pt>
                <c:pt idx="5090">
                  <c:v>1663</c:v>
                </c:pt>
                <c:pt idx="5091">
                  <c:v>1667</c:v>
                </c:pt>
                <c:pt idx="5092">
                  <c:v>1679</c:v>
                </c:pt>
                <c:pt idx="5093">
                  <c:v>1661</c:v>
                </c:pt>
                <c:pt idx="5094">
                  <c:v>1645</c:v>
                </c:pt>
                <c:pt idx="5095">
                  <c:v>1704</c:v>
                </c:pt>
                <c:pt idx="5096">
                  <c:v>1669</c:v>
                </c:pt>
                <c:pt idx="5097">
                  <c:v>1659</c:v>
                </c:pt>
                <c:pt idx="5098">
                  <c:v>1643</c:v>
                </c:pt>
                <c:pt idx="5099">
                  <c:v>1611</c:v>
                </c:pt>
                <c:pt idx="5100">
                  <c:v>1629</c:v>
                </c:pt>
                <c:pt idx="5101">
                  <c:v>1679</c:v>
                </c:pt>
                <c:pt idx="5102">
                  <c:v>1671</c:v>
                </c:pt>
                <c:pt idx="5103">
                  <c:v>1673</c:v>
                </c:pt>
                <c:pt idx="5104">
                  <c:v>1662</c:v>
                </c:pt>
                <c:pt idx="5105">
                  <c:v>1662</c:v>
                </c:pt>
                <c:pt idx="5106">
                  <c:v>1650</c:v>
                </c:pt>
                <c:pt idx="5107">
                  <c:v>1616</c:v>
                </c:pt>
                <c:pt idx="5108">
                  <c:v>1616</c:v>
                </c:pt>
                <c:pt idx="5109">
                  <c:v>1605</c:v>
                </c:pt>
                <c:pt idx="5110">
                  <c:v>1639</c:v>
                </c:pt>
                <c:pt idx="5111">
                  <c:v>1662</c:v>
                </c:pt>
                <c:pt idx="5112">
                  <c:v>1659</c:v>
                </c:pt>
                <c:pt idx="5113">
                  <c:v>1643</c:v>
                </c:pt>
                <c:pt idx="5114">
                  <c:v>1628</c:v>
                </c:pt>
                <c:pt idx="5115">
                  <c:v>1651</c:v>
                </c:pt>
                <c:pt idx="5116">
                  <c:v>1649</c:v>
                </c:pt>
                <c:pt idx="5117">
                  <c:v>1610</c:v>
                </c:pt>
                <c:pt idx="5118">
                  <c:v>1644</c:v>
                </c:pt>
                <c:pt idx="5119">
                  <c:v>1679</c:v>
                </c:pt>
                <c:pt idx="5120">
                  <c:v>1676</c:v>
                </c:pt>
                <c:pt idx="5121">
                  <c:v>1630</c:v>
                </c:pt>
                <c:pt idx="5122">
                  <c:v>1616</c:v>
                </c:pt>
                <c:pt idx="5123">
                  <c:v>1606</c:v>
                </c:pt>
                <c:pt idx="5124">
                  <c:v>1632</c:v>
                </c:pt>
                <c:pt idx="5125">
                  <c:v>1617</c:v>
                </c:pt>
                <c:pt idx="5126">
                  <c:v>1629</c:v>
                </c:pt>
                <c:pt idx="5127">
                  <c:v>1584</c:v>
                </c:pt>
                <c:pt idx="5128">
                  <c:v>1640</c:v>
                </c:pt>
                <c:pt idx="5129">
                  <c:v>1614</c:v>
                </c:pt>
                <c:pt idx="5130">
                  <c:v>1620</c:v>
                </c:pt>
                <c:pt idx="5131">
                  <c:v>1577</c:v>
                </c:pt>
                <c:pt idx="5132">
                  <c:v>1616</c:v>
                </c:pt>
                <c:pt idx="5133">
                  <c:v>1628</c:v>
                </c:pt>
                <c:pt idx="5134">
                  <c:v>1609</c:v>
                </c:pt>
                <c:pt idx="5135">
                  <c:v>1617</c:v>
                </c:pt>
                <c:pt idx="5136">
                  <c:v>1590</c:v>
                </c:pt>
                <c:pt idx="5137">
                  <c:v>1615</c:v>
                </c:pt>
                <c:pt idx="5138">
                  <c:v>1624</c:v>
                </c:pt>
                <c:pt idx="5139">
                  <c:v>1622</c:v>
                </c:pt>
                <c:pt idx="5140">
                  <c:v>1600</c:v>
                </c:pt>
                <c:pt idx="5141">
                  <c:v>1613</c:v>
                </c:pt>
                <c:pt idx="5142">
                  <c:v>1631</c:v>
                </c:pt>
                <c:pt idx="5143">
                  <c:v>1628</c:v>
                </c:pt>
                <c:pt idx="5144">
                  <c:v>1629</c:v>
                </c:pt>
                <c:pt idx="5145">
                  <c:v>1641</c:v>
                </c:pt>
                <c:pt idx="5146">
                  <c:v>1656</c:v>
                </c:pt>
                <c:pt idx="5147">
                  <c:v>1678</c:v>
                </c:pt>
                <c:pt idx="5148">
                  <c:v>1694</c:v>
                </c:pt>
                <c:pt idx="5149">
                  <c:v>1696</c:v>
                </c:pt>
                <c:pt idx="5150">
                  <c:v>1678</c:v>
                </c:pt>
                <c:pt idx="5151">
                  <c:v>1695</c:v>
                </c:pt>
                <c:pt idx="5152">
                  <c:v>1667</c:v>
                </c:pt>
                <c:pt idx="5153">
                  <c:v>1655</c:v>
                </c:pt>
                <c:pt idx="5154">
                  <c:v>1655</c:v>
                </c:pt>
                <c:pt idx="5155">
                  <c:v>1657</c:v>
                </c:pt>
                <c:pt idx="5156">
                  <c:v>1696</c:v>
                </c:pt>
                <c:pt idx="5157">
                  <c:v>1684</c:v>
                </c:pt>
                <c:pt idx="5158">
                  <c:v>1655</c:v>
                </c:pt>
                <c:pt idx="5159">
                  <c:v>1656</c:v>
                </c:pt>
                <c:pt idx="5160">
                  <c:v>1705</c:v>
                </c:pt>
                <c:pt idx="5161">
                  <c:v>1676</c:v>
                </c:pt>
                <c:pt idx="5162">
                  <c:v>1661</c:v>
                </c:pt>
                <c:pt idx="5163">
                  <c:v>1687</c:v>
                </c:pt>
                <c:pt idx="5164">
                  <c:v>1640</c:v>
                </c:pt>
                <c:pt idx="5165">
                  <c:v>1663</c:v>
                </c:pt>
                <c:pt idx="5166">
                  <c:v>1679</c:v>
                </c:pt>
                <c:pt idx="5167">
                  <c:v>1665</c:v>
                </c:pt>
                <c:pt idx="5168">
                  <c:v>1672</c:v>
                </c:pt>
                <c:pt idx="5169">
                  <c:v>1650</c:v>
                </c:pt>
                <c:pt idx="5170">
                  <c:v>1657</c:v>
                </c:pt>
                <c:pt idx="5171">
                  <c:v>1684</c:v>
                </c:pt>
                <c:pt idx="5172">
                  <c:v>1667</c:v>
                </c:pt>
                <c:pt idx="5173">
                  <c:v>1665</c:v>
                </c:pt>
                <c:pt idx="5174">
                  <c:v>1653</c:v>
                </c:pt>
                <c:pt idx="5175">
                  <c:v>1665</c:v>
                </c:pt>
                <c:pt idx="5176">
                  <c:v>1655</c:v>
                </c:pt>
                <c:pt idx="5177">
                  <c:v>1660</c:v>
                </c:pt>
                <c:pt idx="5178">
                  <c:v>1673</c:v>
                </c:pt>
                <c:pt idx="5179">
                  <c:v>1647</c:v>
                </c:pt>
                <c:pt idx="5180">
                  <c:v>1683</c:v>
                </c:pt>
                <c:pt idx="5181">
                  <c:v>1681</c:v>
                </c:pt>
                <c:pt idx="5182">
                  <c:v>1643</c:v>
                </c:pt>
                <c:pt idx="5183">
                  <c:v>1663</c:v>
                </c:pt>
                <c:pt idx="5184">
                  <c:v>1665</c:v>
                </c:pt>
                <c:pt idx="5185">
                  <c:v>1635</c:v>
                </c:pt>
                <c:pt idx="5186">
                  <c:v>1682</c:v>
                </c:pt>
                <c:pt idx="5187">
                  <c:v>1693</c:v>
                </c:pt>
                <c:pt idx="5188">
                  <c:v>1689</c:v>
                </c:pt>
                <c:pt idx="5189">
                  <c:v>1688</c:v>
                </c:pt>
                <c:pt idx="5190">
                  <c:v>1673</c:v>
                </c:pt>
                <c:pt idx="5191">
                  <c:v>1663</c:v>
                </c:pt>
                <c:pt idx="5192">
                  <c:v>1681</c:v>
                </c:pt>
                <c:pt idx="5193">
                  <c:v>1671</c:v>
                </c:pt>
                <c:pt idx="5194">
                  <c:v>1669</c:v>
                </c:pt>
                <c:pt idx="5195">
                  <c:v>1673</c:v>
                </c:pt>
                <c:pt idx="5196">
                  <c:v>1670</c:v>
                </c:pt>
                <c:pt idx="5197">
                  <c:v>1649</c:v>
                </c:pt>
                <c:pt idx="5198">
                  <c:v>1647</c:v>
                </c:pt>
                <c:pt idx="5199">
                  <c:v>1647</c:v>
                </c:pt>
                <c:pt idx="5200">
                  <c:v>1653</c:v>
                </c:pt>
                <c:pt idx="5201">
                  <c:v>1655</c:v>
                </c:pt>
                <c:pt idx="5202">
                  <c:v>1663</c:v>
                </c:pt>
                <c:pt idx="5203">
                  <c:v>1689</c:v>
                </c:pt>
                <c:pt idx="5204">
                  <c:v>1684</c:v>
                </c:pt>
                <c:pt idx="5205">
                  <c:v>1700</c:v>
                </c:pt>
                <c:pt idx="5206">
                  <c:v>1667</c:v>
                </c:pt>
                <c:pt idx="5207">
                  <c:v>1644</c:v>
                </c:pt>
                <c:pt idx="5208">
                  <c:v>1642</c:v>
                </c:pt>
                <c:pt idx="5209">
                  <c:v>1645</c:v>
                </c:pt>
                <c:pt idx="5210">
                  <c:v>1667</c:v>
                </c:pt>
                <c:pt idx="5211">
                  <c:v>1687</c:v>
                </c:pt>
                <c:pt idx="5212">
                  <c:v>1685</c:v>
                </c:pt>
                <c:pt idx="5213">
                  <c:v>1673</c:v>
                </c:pt>
                <c:pt idx="5214">
                  <c:v>1682</c:v>
                </c:pt>
                <c:pt idx="5215">
                  <c:v>1694</c:v>
                </c:pt>
                <c:pt idx="5216">
                  <c:v>1668</c:v>
                </c:pt>
                <c:pt idx="5217">
                  <c:v>1691</c:v>
                </c:pt>
                <c:pt idx="5218">
                  <c:v>1648</c:v>
                </c:pt>
                <c:pt idx="5219">
                  <c:v>1667</c:v>
                </c:pt>
                <c:pt idx="5220">
                  <c:v>1657</c:v>
                </c:pt>
                <c:pt idx="5221">
                  <c:v>1654</c:v>
                </c:pt>
                <c:pt idx="5222">
                  <c:v>1669</c:v>
                </c:pt>
                <c:pt idx="5223">
                  <c:v>1652</c:v>
                </c:pt>
                <c:pt idx="5224">
                  <c:v>1639</c:v>
                </c:pt>
                <c:pt idx="5225">
                  <c:v>1635</c:v>
                </c:pt>
                <c:pt idx="5226">
                  <c:v>1632</c:v>
                </c:pt>
                <c:pt idx="5227">
                  <c:v>1638</c:v>
                </c:pt>
                <c:pt idx="5228">
                  <c:v>1657</c:v>
                </c:pt>
                <c:pt idx="5229">
                  <c:v>1699</c:v>
                </c:pt>
                <c:pt idx="5230">
                  <c:v>1700</c:v>
                </c:pt>
                <c:pt idx="5231">
                  <c:v>1662</c:v>
                </c:pt>
                <c:pt idx="5232">
                  <c:v>1694</c:v>
                </c:pt>
                <c:pt idx="5233">
                  <c:v>1653</c:v>
                </c:pt>
                <c:pt idx="5234">
                  <c:v>1660</c:v>
                </c:pt>
                <c:pt idx="5235">
                  <c:v>1680</c:v>
                </c:pt>
                <c:pt idx="5236">
                  <c:v>1687</c:v>
                </c:pt>
                <c:pt idx="5237">
                  <c:v>1703</c:v>
                </c:pt>
                <c:pt idx="5238">
                  <c:v>1709</c:v>
                </c:pt>
                <c:pt idx="5239">
                  <c:v>1676</c:v>
                </c:pt>
                <c:pt idx="5240">
                  <c:v>1705</c:v>
                </c:pt>
                <c:pt idx="5241">
                  <c:v>1678</c:v>
                </c:pt>
                <c:pt idx="5242">
                  <c:v>1682</c:v>
                </c:pt>
                <c:pt idx="5243">
                  <c:v>1682</c:v>
                </c:pt>
                <c:pt idx="5244">
                  <c:v>1647</c:v>
                </c:pt>
                <c:pt idx="5245">
                  <c:v>1645</c:v>
                </c:pt>
                <c:pt idx="5246">
                  <c:v>1656</c:v>
                </c:pt>
                <c:pt idx="5247">
                  <c:v>1662</c:v>
                </c:pt>
                <c:pt idx="5248">
                  <c:v>1672</c:v>
                </c:pt>
                <c:pt idx="5249">
                  <c:v>1688</c:v>
                </c:pt>
                <c:pt idx="5250">
                  <c:v>1686</c:v>
                </c:pt>
                <c:pt idx="5251">
                  <c:v>1673</c:v>
                </c:pt>
                <c:pt idx="5252">
                  <c:v>1697</c:v>
                </c:pt>
                <c:pt idx="5253">
                  <c:v>1693</c:v>
                </c:pt>
                <c:pt idx="5254">
                  <c:v>1702</c:v>
                </c:pt>
                <c:pt idx="5255">
                  <c:v>1704</c:v>
                </c:pt>
                <c:pt idx="5256">
                  <c:v>1696</c:v>
                </c:pt>
                <c:pt idx="5257">
                  <c:v>1702</c:v>
                </c:pt>
                <c:pt idx="5258">
                  <c:v>1693</c:v>
                </c:pt>
                <c:pt idx="5259">
                  <c:v>1748</c:v>
                </c:pt>
                <c:pt idx="5260">
                  <c:v>1743</c:v>
                </c:pt>
                <c:pt idx="5261">
                  <c:v>1714</c:v>
                </c:pt>
                <c:pt idx="5262">
                  <c:v>1719</c:v>
                </c:pt>
                <c:pt idx="5263">
                  <c:v>1728</c:v>
                </c:pt>
                <c:pt idx="5264">
                  <c:v>1722</c:v>
                </c:pt>
                <c:pt idx="5265">
                  <c:v>1700</c:v>
                </c:pt>
                <c:pt idx="5266">
                  <c:v>1691</c:v>
                </c:pt>
                <c:pt idx="5267">
                  <c:v>1728</c:v>
                </c:pt>
                <c:pt idx="5268">
                  <c:v>1747</c:v>
                </c:pt>
                <c:pt idx="5269">
                  <c:v>1755</c:v>
                </c:pt>
                <c:pt idx="5270">
                  <c:v>1720</c:v>
                </c:pt>
                <c:pt idx="5271">
                  <c:v>1736</c:v>
                </c:pt>
                <c:pt idx="5272">
                  <c:v>1779</c:v>
                </c:pt>
                <c:pt idx="5273">
                  <c:v>1739</c:v>
                </c:pt>
                <c:pt idx="5274">
                  <c:v>1721</c:v>
                </c:pt>
                <c:pt idx="5275">
                  <c:v>1726</c:v>
                </c:pt>
                <c:pt idx="5276">
                  <c:v>1709</c:v>
                </c:pt>
                <c:pt idx="5277">
                  <c:v>1731</c:v>
                </c:pt>
                <c:pt idx="5278">
                  <c:v>1751</c:v>
                </c:pt>
                <c:pt idx="5279">
                  <c:v>1781</c:v>
                </c:pt>
                <c:pt idx="5280">
                  <c:v>1773</c:v>
                </c:pt>
                <c:pt idx="5281">
                  <c:v>1753</c:v>
                </c:pt>
                <c:pt idx="5282">
                  <c:v>1760</c:v>
                </c:pt>
                <c:pt idx="5283">
                  <c:v>1707</c:v>
                </c:pt>
                <c:pt idx="5284">
                  <c:v>1721</c:v>
                </c:pt>
                <c:pt idx="5285">
                  <c:v>1754</c:v>
                </c:pt>
                <c:pt idx="5286">
                  <c:v>1710</c:v>
                </c:pt>
                <c:pt idx="5287">
                  <c:v>1742</c:v>
                </c:pt>
                <c:pt idx="5288">
                  <c:v>1717</c:v>
                </c:pt>
                <c:pt idx="5289">
                  <c:v>1724</c:v>
                </c:pt>
                <c:pt idx="5290">
                  <c:v>1701</c:v>
                </c:pt>
                <c:pt idx="5291">
                  <c:v>1722</c:v>
                </c:pt>
                <c:pt idx="5292">
                  <c:v>1686</c:v>
                </c:pt>
                <c:pt idx="5293">
                  <c:v>1675</c:v>
                </c:pt>
                <c:pt idx="5294">
                  <c:v>1730</c:v>
                </c:pt>
                <c:pt idx="5295">
                  <c:v>1685</c:v>
                </c:pt>
                <c:pt idx="5296">
                  <c:v>1656</c:v>
                </c:pt>
                <c:pt idx="5297">
                  <c:v>1705</c:v>
                </c:pt>
                <c:pt idx="5298">
                  <c:v>1682</c:v>
                </c:pt>
                <c:pt idx="5299">
                  <c:v>1689</c:v>
                </c:pt>
                <c:pt idx="5300">
                  <c:v>1694</c:v>
                </c:pt>
                <c:pt idx="5301">
                  <c:v>1678</c:v>
                </c:pt>
                <c:pt idx="5302">
                  <c:v>1677</c:v>
                </c:pt>
                <c:pt idx="5303">
                  <c:v>1649</c:v>
                </c:pt>
                <c:pt idx="5304">
                  <c:v>1679</c:v>
                </c:pt>
                <c:pt idx="5305">
                  <c:v>1663</c:v>
                </c:pt>
                <c:pt idx="5306">
                  <c:v>1686</c:v>
                </c:pt>
                <c:pt idx="5307">
                  <c:v>1691</c:v>
                </c:pt>
                <c:pt idx="5308">
                  <c:v>1714</c:v>
                </c:pt>
                <c:pt idx="5309">
                  <c:v>1714</c:v>
                </c:pt>
                <c:pt idx="5310">
                  <c:v>1696</c:v>
                </c:pt>
                <c:pt idx="5311">
                  <c:v>1710</c:v>
                </c:pt>
                <c:pt idx="5312">
                  <c:v>1706</c:v>
                </c:pt>
                <c:pt idx="5313">
                  <c:v>1716</c:v>
                </c:pt>
                <c:pt idx="5314">
                  <c:v>1685</c:v>
                </c:pt>
                <c:pt idx="5315">
                  <c:v>1705</c:v>
                </c:pt>
                <c:pt idx="5316">
                  <c:v>1716</c:v>
                </c:pt>
                <c:pt idx="5317">
                  <c:v>1719</c:v>
                </c:pt>
                <c:pt idx="5318">
                  <c:v>1731</c:v>
                </c:pt>
                <c:pt idx="5319">
                  <c:v>1704</c:v>
                </c:pt>
                <c:pt idx="5320">
                  <c:v>1686</c:v>
                </c:pt>
                <c:pt idx="5321">
                  <c:v>1700</c:v>
                </c:pt>
                <c:pt idx="5322">
                  <c:v>1715</c:v>
                </c:pt>
                <c:pt idx="5323">
                  <c:v>1695</c:v>
                </c:pt>
                <c:pt idx="5324">
                  <c:v>1686</c:v>
                </c:pt>
                <c:pt idx="5325">
                  <c:v>1707</c:v>
                </c:pt>
                <c:pt idx="5326">
                  <c:v>1742</c:v>
                </c:pt>
                <c:pt idx="5327">
                  <c:v>1721</c:v>
                </c:pt>
                <c:pt idx="5328">
                  <c:v>1735</c:v>
                </c:pt>
                <c:pt idx="5329">
                  <c:v>1731</c:v>
                </c:pt>
                <c:pt idx="5330">
                  <c:v>1747</c:v>
                </c:pt>
                <c:pt idx="5331">
                  <c:v>1738</c:v>
                </c:pt>
                <c:pt idx="5332">
                  <c:v>1742</c:v>
                </c:pt>
                <c:pt idx="5333">
                  <c:v>1733</c:v>
                </c:pt>
                <c:pt idx="5334">
                  <c:v>1721</c:v>
                </c:pt>
                <c:pt idx="5335">
                  <c:v>1697</c:v>
                </c:pt>
                <c:pt idx="5336">
                  <c:v>1750</c:v>
                </c:pt>
                <c:pt idx="5337">
                  <c:v>1735</c:v>
                </c:pt>
                <c:pt idx="5338">
                  <c:v>1745</c:v>
                </c:pt>
                <c:pt idx="5339">
                  <c:v>1746</c:v>
                </c:pt>
                <c:pt idx="5340">
                  <c:v>1716</c:v>
                </c:pt>
                <c:pt idx="5341">
                  <c:v>1705</c:v>
                </c:pt>
                <c:pt idx="5342">
                  <c:v>1678</c:v>
                </c:pt>
                <c:pt idx="5343">
                  <c:v>1674</c:v>
                </c:pt>
                <c:pt idx="5344">
                  <c:v>1671</c:v>
                </c:pt>
                <c:pt idx="5345">
                  <c:v>1704</c:v>
                </c:pt>
                <c:pt idx="5346">
                  <c:v>1686</c:v>
                </c:pt>
                <c:pt idx="5347">
                  <c:v>1681</c:v>
                </c:pt>
                <c:pt idx="5348">
                  <c:v>1697</c:v>
                </c:pt>
                <c:pt idx="5349">
                  <c:v>1716</c:v>
                </c:pt>
                <c:pt idx="5350">
                  <c:v>1702</c:v>
                </c:pt>
                <c:pt idx="5351">
                  <c:v>1705</c:v>
                </c:pt>
                <c:pt idx="5352">
                  <c:v>1712</c:v>
                </c:pt>
                <c:pt idx="5353">
                  <c:v>1719</c:v>
                </c:pt>
                <c:pt idx="5354">
                  <c:v>1684</c:v>
                </c:pt>
                <c:pt idx="5355">
                  <c:v>1668</c:v>
                </c:pt>
                <c:pt idx="5356">
                  <c:v>1715</c:v>
                </c:pt>
                <c:pt idx="5357">
                  <c:v>1686</c:v>
                </c:pt>
                <c:pt idx="5358">
                  <c:v>1660</c:v>
                </c:pt>
                <c:pt idx="5359">
                  <c:v>1698</c:v>
                </c:pt>
                <c:pt idx="5360">
                  <c:v>1664</c:v>
                </c:pt>
                <c:pt idx="5361">
                  <c:v>1704</c:v>
                </c:pt>
                <c:pt idx="5362">
                  <c:v>1651</c:v>
                </c:pt>
                <c:pt idx="5363">
                  <c:v>1684</c:v>
                </c:pt>
                <c:pt idx="5364">
                  <c:v>1689</c:v>
                </c:pt>
                <c:pt idx="5365">
                  <c:v>1663</c:v>
                </c:pt>
                <c:pt idx="5366">
                  <c:v>1689</c:v>
                </c:pt>
                <c:pt idx="5367">
                  <c:v>1671</c:v>
                </c:pt>
                <c:pt idx="5368">
                  <c:v>1690</c:v>
                </c:pt>
                <c:pt idx="5369">
                  <c:v>1674</c:v>
                </c:pt>
                <c:pt idx="5370">
                  <c:v>1701</c:v>
                </c:pt>
                <c:pt idx="5371">
                  <c:v>1686</c:v>
                </c:pt>
                <c:pt idx="5372">
                  <c:v>1665</c:v>
                </c:pt>
                <c:pt idx="5373">
                  <c:v>1672</c:v>
                </c:pt>
                <c:pt idx="5374">
                  <c:v>1682</c:v>
                </c:pt>
                <c:pt idx="5375">
                  <c:v>1661</c:v>
                </c:pt>
                <c:pt idx="5376">
                  <c:v>1693</c:v>
                </c:pt>
                <c:pt idx="5377">
                  <c:v>1683</c:v>
                </c:pt>
                <c:pt idx="5378">
                  <c:v>1651</c:v>
                </c:pt>
                <c:pt idx="5379">
                  <c:v>1682</c:v>
                </c:pt>
                <c:pt idx="5380">
                  <c:v>1691</c:v>
                </c:pt>
                <c:pt idx="5381">
                  <c:v>1658</c:v>
                </c:pt>
                <c:pt idx="5382">
                  <c:v>1656</c:v>
                </c:pt>
                <c:pt idx="5383">
                  <c:v>1676</c:v>
                </c:pt>
                <c:pt idx="5384">
                  <c:v>1664</c:v>
                </c:pt>
                <c:pt idx="5385">
                  <c:v>1667</c:v>
                </c:pt>
                <c:pt idx="5386">
                  <c:v>1648</c:v>
                </c:pt>
                <c:pt idx="5387">
                  <c:v>1669</c:v>
                </c:pt>
                <c:pt idx="5388">
                  <c:v>1696</c:v>
                </c:pt>
                <c:pt idx="5389">
                  <c:v>1691</c:v>
                </c:pt>
                <c:pt idx="5390">
                  <c:v>1668</c:v>
                </c:pt>
                <c:pt idx="5391">
                  <c:v>1663</c:v>
                </c:pt>
                <c:pt idx="5392">
                  <c:v>1672</c:v>
                </c:pt>
                <c:pt idx="5393">
                  <c:v>1710</c:v>
                </c:pt>
                <c:pt idx="5394">
                  <c:v>1651</c:v>
                </c:pt>
                <c:pt idx="5395">
                  <c:v>1644</c:v>
                </c:pt>
                <c:pt idx="5396">
                  <c:v>1663</c:v>
                </c:pt>
                <c:pt idx="5397">
                  <c:v>1648</c:v>
                </c:pt>
                <c:pt idx="5398">
                  <c:v>1660</c:v>
                </c:pt>
                <c:pt idx="5399">
                  <c:v>1662</c:v>
                </c:pt>
                <c:pt idx="5400">
                  <c:v>1662</c:v>
                </c:pt>
                <c:pt idx="5401">
                  <c:v>1669</c:v>
                </c:pt>
                <c:pt idx="5402">
                  <c:v>1665</c:v>
                </c:pt>
                <c:pt idx="5403">
                  <c:v>1664</c:v>
                </c:pt>
                <c:pt idx="5404">
                  <c:v>1668</c:v>
                </c:pt>
                <c:pt idx="5405">
                  <c:v>1656</c:v>
                </c:pt>
                <c:pt idx="5406">
                  <c:v>1674</c:v>
                </c:pt>
                <c:pt idx="5407">
                  <c:v>1665</c:v>
                </c:pt>
                <c:pt idx="5408">
                  <c:v>1662</c:v>
                </c:pt>
                <c:pt idx="5409">
                  <c:v>1638</c:v>
                </c:pt>
                <c:pt idx="5410">
                  <c:v>1667</c:v>
                </c:pt>
                <c:pt idx="5411">
                  <c:v>1619</c:v>
                </c:pt>
                <c:pt idx="5412">
                  <c:v>1662</c:v>
                </c:pt>
                <c:pt idx="5413">
                  <c:v>1658</c:v>
                </c:pt>
                <c:pt idx="5414">
                  <c:v>1682</c:v>
                </c:pt>
                <c:pt idx="5415">
                  <c:v>1703</c:v>
                </c:pt>
                <c:pt idx="5416">
                  <c:v>1675</c:v>
                </c:pt>
                <c:pt idx="5417">
                  <c:v>1685</c:v>
                </c:pt>
                <c:pt idx="5418">
                  <c:v>1672</c:v>
                </c:pt>
                <c:pt idx="5419">
                  <c:v>1672</c:v>
                </c:pt>
                <c:pt idx="5420">
                  <c:v>1616</c:v>
                </c:pt>
                <c:pt idx="5421">
                  <c:v>1662</c:v>
                </c:pt>
                <c:pt idx="5422">
                  <c:v>1663</c:v>
                </c:pt>
                <c:pt idx="5423">
                  <c:v>1632</c:v>
                </c:pt>
                <c:pt idx="5424">
                  <c:v>1704</c:v>
                </c:pt>
                <c:pt idx="5425">
                  <c:v>1679</c:v>
                </c:pt>
                <c:pt idx="5426">
                  <c:v>1646</c:v>
                </c:pt>
                <c:pt idx="5427">
                  <c:v>1635</c:v>
                </c:pt>
                <c:pt idx="5428">
                  <c:v>1628</c:v>
                </c:pt>
                <c:pt idx="5429">
                  <c:v>1622</c:v>
                </c:pt>
                <c:pt idx="5430">
                  <c:v>1645</c:v>
                </c:pt>
                <c:pt idx="5431">
                  <c:v>1663</c:v>
                </c:pt>
                <c:pt idx="5432">
                  <c:v>1663</c:v>
                </c:pt>
                <c:pt idx="5433">
                  <c:v>1654</c:v>
                </c:pt>
                <c:pt idx="5434">
                  <c:v>1613</c:v>
                </c:pt>
                <c:pt idx="5435">
                  <c:v>1632</c:v>
                </c:pt>
                <c:pt idx="5436">
                  <c:v>1609</c:v>
                </c:pt>
                <c:pt idx="5437">
                  <c:v>1641</c:v>
                </c:pt>
                <c:pt idx="5438">
                  <c:v>1673</c:v>
                </c:pt>
                <c:pt idx="5439">
                  <c:v>1636</c:v>
                </c:pt>
                <c:pt idx="5440">
                  <c:v>1646</c:v>
                </c:pt>
                <c:pt idx="5441">
                  <c:v>1663</c:v>
                </c:pt>
                <c:pt idx="5442">
                  <c:v>1659</c:v>
                </c:pt>
                <c:pt idx="5443">
                  <c:v>1697</c:v>
                </c:pt>
                <c:pt idx="5444">
                  <c:v>1690</c:v>
                </c:pt>
                <c:pt idx="5445">
                  <c:v>1684</c:v>
                </c:pt>
                <c:pt idx="5446">
                  <c:v>1670</c:v>
                </c:pt>
                <c:pt idx="5447">
                  <c:v>1612</c:v>
                </c:pt>
                <c:pt idx="5448">
                  <c:v>1657</c:v>
                </c:pt>
                <c:pt idx="5449">
                  <c:v>1662</c:v>
                </c:pt>
                <c:pt idx="5450">
                  <c:v>1678</c:v>
                </c:pt>
                <c:pt idx="5451">
                  <c:v>1673</c:v>
                </c:pt>
                <c:pt idx="5452">
                  <c:v>1688</c:v>
                </c:pt>
                <c:pt idx="5453">
                  <c:v>1676</c:v>
                </c:pt>
                <c:pt idx="5454">
                  <c:v>1649</c:v>
                </c:pt>
                <c:pt idx="5455">
                  <c:v>1685</c:v>
                </c:pt>
                <c:pt idx="5456">
                  <c:v>1697</c:v>
                </c:pt>
                <c:pt idx="5457">
                  <c:v>1674</c:v>
                </c:pt>
                <c:pt idx="5458">
                  <c:v>1646</c:v>
                </c:pt>
                <c:pt idx="5459">
                  <c:v>1665</c:v>
                </c:pt>
                <c:pt idx="5460">
                  <c:v>1711</c:v>
                </c:pt>
                <c:pt idx="5461">
                  <c:v>1696</c:v>
                </c:pt>
                <c:pt idx="5462">
                  <c:v>1667</c:v>
                </c:pt>
                <c:pt idx="5463">
                  <c:v>1681</c:v>
                </c:pt>
                <c:pt idx="5464">
                  <c:v>1640</c:v>
                </c:pt>
                <c:pt idx="5465">
                  <c:v>1663</c:v>
                </c:pt>
                <c:pt idx="5466">
                  <c:v>1648</c:v>
                </c:pt>
                <c:pt idx="5467">
                  <c:v>1668</c:v>
                </c:pt>
                <c:pt idx="5468">
                  <c:v>1643</c:v>
                </c:pt>
                <c:pt idx="5469">
                  <c:v>1649</c:v>
                </c:pt>
                <c:pt idx="5470">
                  <c:v>1625</c:v>
                </c:pt>
                <c:pt idx="5471">
                  <c:v>1670</c:v>
                </c:pt>
                <c:pt idx="5472">
                  <c:v>1629</c:v>
                </c:pt>
                <c:pt idx="5473">
                  <c:v>1633</c:v>
                </c:pt>
                <c:pt idx="5474">
                  <c:v>1661</c:v>
                </c:pt>
                <c:pt idx="5475">
                  <c:v>1672</c:v>
                </c:pt>
                <c:pt idx="5476">
                  <c:v>1687</c:v>
                </c:pt>
                <c:pt idx="5477">
                  <c:v>1700</c:v>
                </c:pt>
                <c:pt idx="5478">
                  <c:v>1701</c:v>
                </c:pt>
                <c:pt idx="5479">
                  <c:v>1696</c:v>
                </c:pt>
                <c:pt idx="5480">
                  <c:v>1720</c:v>
                </c:pt>
                <c:pt idx="5481">
                  <c:v>1704</c:v>
                </c:pt>
                <c:pt idx="5482">
                  <c:v>1683</c:v>
                </c:pt>
                <c:pt idx="5483">
                  <c:v>1656</c:v>
                </c:pt>
                <c:pt idx="5484">
                  <c:v>1652</c:v>
                </c:pt>
                <c:pt idx="5485">
                  <c:v>1669</c:v>
                </c:pt>
                <c:pt idx="5486">
                  <c:v>1645</c:v>
                </c:pt>
                <c:pt idx="5487">
                  <c:v>1648</c:v>
                </c:pt>
                <c:pt idx="5488">
                  <c:v>1687</c:v>
                </c:pt>
                <c:pt idx="5489">
                  <c:v>1670</c:v>
                </c:pt>
                <c:pt idx="5490">
                  <c:v>1632</c:v>
                </c:pt>
                <c:pt idx="5491">
                  <c:v>1639</c:v>
                </c:pt>
                <c:pt idx="5492">
                  <c:v>1640</c:v>
                </c:pt>
                <c:pt idx="5493">
                  <c:v>1687</c:v>
                </c:pt>
                <c:pt idx="5494">
                  <c:v>1635</c:v>
                </c:pt>
                <c:pt idx="5495">
                  <c:v>1648</c:v>
                </c:pt>
                <c:pt idx="5496">
                  <c:v>1651</c:v>
                </c:pt>
                <c:pt idx="5497">
                  <c:v>1692</c:v>
                </c:pt>
                <c:pt idx="5498">
                  <c:v>1652</c:v>
                </c:pt>
                <c:pt idx="5499">
                  <c:v>1654</c:v>
                </c:pt>
                <c:pt idx="5500">
                  <c:v>1643</c:v>
                </c:pt>
                <c:pt idx="5501">
                  <c:v>1671</c:v>
                </c:pt>
                <c:pt idx="5502">
                  <c:v>1675</c:v>
                </c:pt>
                <c:pt idx="5503">
                  <c:v>1646</c:v>
                </c:pt>
                <c:pt idx="5504">
                  <c:v>1637</c:v>
                </c:pt>
                <c:pt idx="5505">
                  <c:v>1630</c:v>
                </c:pt>
                <c:pt idx="5506">
                  <c:v>1614</c:v>
                </c:pt>
                <c:pt idx="5507">
                  <c:v>1613</c:v>
                </c:pt>
                <c:pt idx="5508">
                  <c:v>1605</c:v>
                </c:pt>
                <c:pt idx="5509">
                  <c:v>1590</c:v>
                </c:pt>
                <c:pt idx="5510">
                  <c:v>1611</c:v>
                </c:pt>
                <c:pt idx="5511">
                  <c:v>1622</c:v>
                </c:pt>
                <c:pt idx="5512">
                  <c:v>1617</c:v>
                </c:pt>
                <c:pt idx="5513">
                  <c:v>1616</c:v>
                </c:pt>
                <c:pt idx="5514">
                  <c:v>1629</c:v>
                </c:pt>
                <c:pt idx="5515">
                  <c:v>1644</c:v>
                </c:pt>
                <c:pt idx="5516">
                  <c:v>1650</c:v>
                </c:pt>
                <c:pt idx="5517">
                  <c:v>1673</c:v>
                </c:pt>
                <c:pt idx="5518">
                  <c:v>1680</c:v>
                </c:pt>
                <c:pt idx="5519">
                  <c:v>1664</c:v>
                </c:pt>
                <c:pt idx="5520">
                  <c:v>1685</c:v>
                </c:pt>
                <c:pt idx="5521">
                  <c:v>1666</c:v>
                </c:pt>
                <c:pt idx="5522">
                  <c:v>1653</c:v>
                </c:pt>
                <c:pt idx="5523">
                  <c:v>1644</c:v>
                </c:pt>
                <c:pt idx="5524">
                  <c:v>1656</c:v>
                </c:pt>
                <c:pt idx="5525">
                  <c:v>1684</c:v>
                </c:pt>
                <c:pt idx="5526">
                  <c:v>1641</c:v>
                </c:pt>
                <c:pt idx="5527">
                  <c:v>1687</c:v>
                </c:pt>
                <c:pt idx="5528">
                  <c:v>1651</c:v>
                </c:pt>
                <c:pt idx="5529">
                  <c:v>1653</c:v>
                </c:pt>
                <c:pt idx="5530">
                  <c:v>1631</c:v>
                </c:pt>
                <c:pt idx="5531">
                  <c:v>1643</c:v>
                </c:pt>
                <c:pt idx="5532">
                  <c:v>1613</c:v>
                </c:pt>
                <c:pt idx="5533">
                  <c:v>1623</c:v>
                </c:pt>
                <c:pt idx="5534">
                  <c:v>1613</c:v>
                </c:pt>
                <c:pt idx="5535">
                  <c:v>1618</c:v>
                </c:pt>
                <c:pt idx="5536">
                  <c:v>1616</c:v>
                </c:pt>
                <c:pt idx="5537">
                  <c:v>1638</c:v>
                </c:pt>
                <c:pt idx="5538">
                  <c:v>1631</c:v>
                </c:pt>
                <c:pt idx="5539">
                  <c:v>1640</c:v>
                </c:pt>
                <c:pt idx="5540">
                  <c:v>1658</c:v>
                </c:pt>
                <c:pt idx="5541">
                  <c:v>1647</c:v>
                </c:pt>
                <c:pt idx="5542">
                  <c:v>1632</c:v>
                </c:pt>
                <c:pt idx="5543">
                  <c:v>1653</c:v>
                </c:pt>
                <c:pt idx="5544">
                  <c:v>1655</c:v>
                </c:pt>
                <c:pt idx="5545">
                  <c:v>1616</c:v>
                </c:pt>
                <c:pt idx="5546">
                  <c:v>1627</c:v>
                </c:pt>
                <c:pt idx="5547">
                  <c:v>1611</c:v>
                </c:pt>
                <c:pt idx="5548">
                  <c:v>1638</c:v>
                </c:pt>
                <c:pt idx="5549">
                  <c:v>1592</c:v>
                </c:pt>
                <c:pt idx="5550">
                  <c:v>1615</c:v>
                </c:pt>
                <c:pt idx="5551">
                  <c:v>1612</c:v>
                </c:pt>
                <c:pt idx="5552">
                  <c:v>1597</c:v>
                </c:pt>
                <c:pt idx="5553">
                  <c:v>1589</c:v>
                </c:pt>
                <c:pt idx="5554">
                  <c:v>1591</c:v>
                </c:pt>
                <c:pt idx="5555">
                  <c:v>1589</c:v>
                </c:pt>
                <c:pt idx="5556">
                  <c:v>1632</c:v>
                </c:pt>
                <c:pt idx="5557">
                  <c:v>1611</c:v>
                </c:pt>
                <c:pt idx="5558">
                  <c:v>1602</c:v>
                </c:pt>
                <c:pt idx="5559">
                  <c:v>1616</c:v>
                </c:pt>
                <c:pt idx="5560">
                  <c:v>1599</c:v>
                </c:pt>
                <c:pt idx="5561">
                  <c:v>1583</c:v>
                </c:pt>
                <c:pt idx="5562">
                  <c:v>1600</c:v>
                </c:pt>
                <c:pt idx="5563">
                  <c:v>1599</c:v>
                </c:pt>
                <c:pt idx="5564">
                  <c:v>1600</c:v>
                </c:pt>
                <c:pt idx="5565">
                  <c:v>1607</c:v>
                </c:pt>
                <c:pt idx="5566">
                  <c:v>1618</c:v>
                </c:pt>
                <c:pt idx="5567">
                  <c:v>1598</c:v>
                </c:pt>
                <c:pt idx="5568">
                  <c:v>1646</c:v>
                </c:pt>
                <c:pt idx="5569">
                  <c:v>1619</c:v>
                </c:pt>
                <c:pt idx="5570">
                  <c:v>1651</c:v>
                </c:pt>
                <c:pt idx="5571">
                  <c:v>1653</c:v>
                </c:pt>
                <c:pt idx="5572">
                  <c:v>1660</c:v>
                </c:pt>
                <c:pt idx="5573">
                  <c:v>1647</c:v>
                </c:pt>
                <c:pt idx="5574">
                  <c:v>1635</c:v>
                </c:pt>
                <c:pt idx="5575">
                  <c:v>1648</c:v>
                </c:pt>
                <c:pt idx="5576">
                  <c:v>1660</c:v>
                </c:pt>
                <c:pt idx="5577">
                  <c:v>1656</c:v>
                </c:pt>
                <c:pt idx="5578">
                  <c:v>1625</c:v>
                </c:pt>
                <c:pt idx="5579">
                  <c:v>1633</c:v>
                </c:pt>
                <c:pt idx="5580">
                  <c:v>1622</c:v>
                </c:pt>
                <c:pt idx="5581">
                  <c:v>1612</c:v>
                </c:pt>
                <c:pt idx="5582">
                  <c:v>1619</c:v>
                </c:pt>
                <c:pt idx="5583">
                  <c:v>1645</c:v>
                </c:pt>
                <c:pt idx="5584">
                  <c:v>1645</c:v>
                </c:pt>
                <c:pt idx="5585">
                  <c:v>1662</c:v>
                </c:pt>
                <c:pt idx="5586">
                  <c:v>1620</c:v>
                </c:pt>
                <c:pt idx="5587">
                  <c:v>1638</c:v>
                </c:pt>
                <c:pt idx="5588">
                  <c:v>1602</c:v>
                </c:pt>
                <c:pt idx="5589">
                  <c:v>1624</c:v>
                </c:pt>
                <c:pt idx="5590">
                  <c:v>1633</c:v>
                </c:pt>
                <c:pt idx="5591">
                  <c:v>1609</c:v>
                </c:pt>
                <c:pt idx="5592">
                  <c:v>1605</c:v>
                </c:pt>
                <c:pt idx="5593">
                  <c:v>1603</c:v>
                </c:pt>
                <c:pt idx="5594">
                  <c:v>1586</c:v>
                </c:pt>
                <c:pt idx="5595">
                  <c:v>1596</c:v>
                </c:pt>
                <c:pt idx="5596">
                  <c:v>1591</c:v>
                </c:pt>
                <c:pt idx="5597">
                  <c:v>1608</c:v>
                </c:pt>
                <c:pt idx="5598">
                  <c:v>1597</c:v>
                </c:pt>
                <c:pt idx="5599">
                  <c:v>1643</c:v>
                </c:pt>
                <c:pt idx="5600">
                  <c:v>1634</c:v>
                </c:pt>
                <c:pt idx="5601">
                  <c:v>1672</c:v>
                </c:pt>
                <c:pt idx="5602">
                  <c:v>1652</c:v>
                </c:pt>
                <c:pt idx="5603">
                  <c:v>1651</c:v>
                </c:pt>
                <c:pt idx="5604">
                  <c:v>1627</c:v>
                </c:pt>
                <c:pt idx="5605">
                  <c:v>1651</c:v>
                </c:pt>
                <c:pt idx="5606">
                  <c:v>1647</c:v>
                </c:pt>
                <c:pt idx="5607">
                  <c:v>1649</c:v>
                </c:pt>
                <c:pt idx="5608">
                  <c:v>1655</c:v>
                </c:pt>
                <c:pt idx="5609">
                  <c:v>1616</c:v>
                </c:pt>
                <c:pt idx="5610">
                  <c:v>1575</c:v>
                </c:pt>
                <c:pt idx="5611">
                  <c:v>1597</c:v>
                </c:pt>
                <c:pt idx="5612">
                  <c:v>1600</c:v>
                </c:pt>
                <c:pt idx="5613">
                  <c:v>1585</c:v>
                </c:pt>
                <c:pt idx="5614">
                  <c:v>1581</c:v>
                </c:pt>
                <c:pt idx="5615">
                  <c:v>1579</c:v>
                </c:pt>
                <c:pt idx="5616">
                  <c:v>1613</c:v>
                </c:pt>
                <c:pt idx="5617">
                  <c:v>1589</c:v>
                </c:pt>
                <c:pt idx="5618">
                  <c:v>1611</c:v>
                </c:pt>
                <c:pt idx="5619">
                  <c:v>1608</c:v>
                </c:pt>
                <c:pt idx="5620">
                  <c:v>1631</c:v>
                </c:pt>
                <c:pt idx="5621">
                  <c:v>1613</c:v>
                </c:pt>
                <c:pt idx="5622">
                  <c:v>1617</c:v>
                </c:pt>
                <c:pt idx="5623">
                  <c:v>1623</c:v>
                </c:pt>
                <c:pt idx="5624">
                  <c:v>1630</c:v>
                </c:pt>
                <c:pt idx="5625">
                  <c:v>1606</c:v>
                </c:pt>
                <c:pt idx="5626">
                  <c:v>1608</c:v>
                </c:pt>
                <c:pt idx="5627">
                  <c:v>1591</c:v>
                </c:pt>
                <c:pt idx="5628">
                  <c:v>1575</c:v>
                </c:pt>
                <c:pt idx="5629">
                  <c:v>1612</c:v>
                </c:pt>
                <c:pt idx="5630">
                  <c:v>1628</c:v>
                </c:pt>
                <c:pt idx="5631">
                  <c:v>1620</c:v>
                </c:pt>
                <c:pt idx="5632">
                  <c:v>1613</c:v>
                </c:pt>
                <c:pt idx="5633">
                  <c:v>1630</c:v>
                </c:pt>
                <c:pt idx="5634">
                  <c:v>1621</c:v>
                </c:pt>
                <c:pt idx="5635">
                  <c:v>1645</c:v>
                </c:pt>
                <c:pt idx="5636">
                  <c:v>1612</c:v>
                </c:pt>
                <c:pt idx="5637">
                  <c:v>1630</c:v>
                </c:pt>
                <c:pt idx="5638">
                  <c:v>1620</c:v>
                </c:pt>
                <c:pt idx="5639">
                  <c:v>1614</c:v>
                </c:pt>
                <c:pt idx="5640">
                  <c:v>1632</c:v>
                </c:pt>
                <c:pt idx="5641">
                  <c:v>1626</c:v>
                </c:pt>
                <c:pt idx="5642">
                  <c:v>1637</c:v>
                </c:pt>
                <c:pt idx="5643">
                  <c:v>1626</c:v>
                </c:pt>
                <c:pt idx="5644">
                  <c:v>1633</c:v>
                </c:pt>
                <c:pt idx="5645">
                  <c:v>1637</c:v>
                </c:pt>
                <c:pt idx="5646">
                  <c:v>1683</c:v>
                </c:pt>
                <c:pt idx="5647">
                  <c:v>1654</c:v>
                </c:pt>
                <c:pt idx="5648">
                  <c:v>1637</c:v>
                </c:pt>
                <c:pt idx="5649">
                  <c:v>1643</c:v>
                </c:pt>
                <c:pt idx="5650">
                  <c:v>1636</c:v>
                </c:pt>
                <c:pt idx="5651">
                  <c:v>1602</c:v>
                </c:pt>
                <c:pt idx="5652">
                  <c:v>1651</c:v>
                </c:pt>
                <c:pt idx="5653">
                  <c:v>1635</c:v>
                </c:pt>
                <c:pt idx="5654">
                  <c:v>1580</c:v>
                </c:pt>
                <c:pt idx="5655">
                  <c:v>1614</c:v>
                </c:pt>
                <c:pt idx="5656">
                  <c:v>1622</c:v>
                </c:pt>
                <c:pt idx="5657">
                  <c:v>1618</c:v>
                </c:pt>
                <c:pt idx="5658">
                  <c:v>1646</c:v>
                </c:pt>
                <c:pt idx="5659">
                  <c:v>1641</c:v>
                </c:pt>
                <c:pt idx="5660">
                  <c:v>1634</c:v>
                </c:pt>
                <c:pt idx="5661">
                  <c:v>1619</c:v>
                </c:pt>
                <c:pt idx="5662">
                  <c:v>1642</c:v>
                </c:pt>
                <c:pt idx="5663">
                  <c:v>1627</c:v>
                </c:pt>
                <c:pt idx="5664">
                  <c:v>1642</c:v>
                </c:pt>
                <c:pt idx="5665">
                  <c:v>1624</c:v>
                </c:pt>
                <c:pt idx="5666">
                  <c:v>1606</c:v>
                </c:pt>
                <c:pt idx="5667">
                  <c:v>1635</c:v>
                </c:pt>
                <c:pt idx="5668">
                  <c:v>1628</c:v>
                </c:pt>
                <c:pt idx="5669">
                  <c:v>1646</c:v>
                </c:pt>
                <c:pt idx="5670">
                  <c:v>1632</c:v>
                </c:pt>
                <c:pt idx="5671">
                  <c:v>1640</c:v>
                </c:pt>
                <c:pt idx="5672">
                  <c:v>1623</c:v>
                </c:pt>
                <c:pt idx="5673">
                  <c:v>1645</c:v>
                </c:pt>
                <c:pt idx="5674">
                  <c:v>1624</c:v>
                </c:pt>
                <c:pt idx="5675">
                  <c:v>1603</c:v>
                </c:pt>
                <c:pt idx="5676">
                  <c:v>1571</c:v>
                </c:pt>
                <c:pt idx="5677">
                  <c:v>1616</c:v>
                </c:pt>
                <c:pt idx="5678">
                  <c:v>1617</c:v>
                </c:pt>
                <c:pt idx="5679">
                  <c:v>1607</c:v>
                </c:pt>
                <c:pt idx="5680">
                  <c:v>1650</c:v>
                </c:pt>
                <c:pt idx="5681">
                  <c:v>1612</c:v>
                </c:pt>
                <c:pt idx="5682">
                  <c:v>1656</c:v>
                </c:pt>
                <c:pt idx="5683">
                  <c:v>1617</c:v>
                </c:pt>
                <c:pt idx="5684">
                  <c:v>1615</c:v>
                </c:pt>
                <c:pt idx="5685">
                  <c:v>1615</c:v>
                </c:pt>
                <c:pt idx="5686">
                  <c:v>1657</c:v>
                </c:pt>
                <c:pt idx="5687">
                  <c:v>1653</c:v>
                </c:pt>
                <c:pt idx="5688">
                  <c:v>1625</c:v>
                </c:pt>
                <c:pt idx="5689">
                  <c:v>1635</c:v>
                </c:pt>
                <c:pt idx="5690">
                  <c:v>1636</c:v>
                </c:pt>
                <c:pt idx="5691">
                  <c:v>1602</c:v>
                </c:pt>
                <c:pt idx="5692">
                  <c:v>1609</c:v>
                </c:pt>
                <c:pt idx="5693">
                  <c:v>1647</c:v>
                </c:pt>
                <c:pt idx="5694">
                  <c:v>1637</c:v>
                </c:pt>
                <c:pt idx="5695">
                  <c:v>1621</c:v>
                </c:pt>
                <c:pt idx="5696">
                  <c:v>1641</c:v>
                </c:pt>
                <c:pt idx="5697">
                  <c:v>1601</c:v>
                </c:pt>
                <c:pt idx="5698">
                  <c:v>1613</c:v>
                </c:pt>
                <c:pt idx="5699">
                  <c:v>1624</c:v>
                </c:pt>
                <c:pt idx="5700">
                  <c:v>1627</c:v>
                </c:pt>
                <c:pt idx="5701">
                  <c:v>1656</c:v>
                </c:pt>
                <c:pt idx="5702">
                  <c:v>1660</c:v>
                </c:pt>
                <c:pt idx="5703">
                  <c:v>1677</c:v>
                </c:pt>
                <c:pt idx="5704">
                  <c:v>1657</c:v>
                </c:pt>
                <c:pt idx="5705">
                  <c:v>1658</c:v>
                </c:pt>
                <c:pt idx="5706">
                  <c:v>1648</c:v>
                </c:pt>
                <c:pt idx="5707">
                  <c:v>1646</c:v>
                </c:pt>
                <c:pt idx="5708">
                  <c:v>1647</c:v>
                </c:pt>
                <c:pt idx="5709">
                  <c:v>1669</c:v>
                </c:pt>
                <c:pt idx="5710">
                  <c:v>1652</c:v>
                </c:pt>
                <c:pt idx="5711">
                  <c:v>1639</c:v>
                </c:pt>
                <c:pt idx="5712">
                  <c:v>1677</c:v>
                </c:pt>
                <c:pt idx="5713">
                  <c:v>1646</c:v>
                </c:pt>
                <c:pt idx="5714">
                  <c:v>1677</c:v>
                </c:pt>
                <c:pt idx="5715">
                  <c:v>1664</c:v>
                </c:pt>
                <c:pt idx="5716">
                  <c:v>1662</c:v>
                </c:pt>
                <c:pt idx="5717">
                  <c:v>1674</c:v>
                </c:pt>
                <c:pt idx="5718">
                  <c:v>1677</c:v>
                </c:pt>
                <c:pt idx="5719">
                  <c:v>1698</c:v>
                </c:pt>
                <c:pt idx="5720">
                  <c:v>1688</c:v>
                </c:pt>
                <c:pt idx="5721">
                  <c:v>1667</c:v>
                </c:pt>
                <c:pt idx="5722">
                  <c:v>1663</c:v>
                </c:pt>
                <c:pt idx="5723">
                  <c:v>1668</c:v>
                </c:pt>
                <c:pt idx="5724">
                  <c:v>1644</c:v>
                </c:pt>
                <c:pt idx="5725">
                  <c:v>1615</c:v>
                </c:pt>
                <c:pt idx="5726">
                  <c:v>1631</c:v>
                </c:pt>
                <c:pt idx="5727">
                  <c:v>1599</c:v>
                </c:pt>
                <c:pt idx="5728">
                  <c:v>1613</c:v>
                </c:pt>
                <c:pt idx="5729">
                  <c:v>1615</c:v>
                </c:pt>
                <c:pt idx="5730">
                  <c:v>1617</c:v>
                </c:pt>
                <c:pt idx="5731">
                  <c:v>1619</c:v>
                </c:pt>
                <c:pt idx="5732">
                  <c:v>1637</c:v>
                </c:pt>
                <c:pt idx="5733">
                  <c:v>1609</c:v>
                </c:pt>
                <c:pt idx="5734">
                  <c:v>1620</c:v>
                </c:pt>
                <c:pt idx="5735">
                  <c:v>1643</c:v>
                </c:pt>
                <c:pt idx="5736">
                  <c:v>1623</c:v>
                </c:pt>
                <c:pt idx="5737">
                  <c:v>1617</c:v>
                </c:pt>
                <c:pt idx="5738">
                  <c:v>1610</c:v>
                </c:pt>
                <c:pt idx="5739">
                  <c:v>1596</c:v>
                </c:pt>
                <c:pt idx="5740">
                  <c:v>1609</c:v>
                </c:pt>
                <c:pt idx="5741">
                  <c:v>1601</c:v>
                </c:pt>
                <c:pt idx="5742">
                  <c:v>1585</c:v>
                </c:pt>
                <c:pt idx="5743">
                  <c:v>1586</c:v>
                </c:pt>
                <c:pt idx="5744">
                  <c:v>1605</c:v>
                </c:pt>
                <c:pt idx="5745">
                  <c:v>1631</c:v>
                </c:pt>
                <c:pt idx="5746">
                  <c:v>1621</c:v>
                </c:pt>
                <c:pt idx="5747">
                  <c:v>1619</c:v>
                </c:pt>
                <c:pt idx="5748">
                  <c:v>1610</c:v>
                </c:pt>
                <c:pt idx="5749">
                  <c:v>1652</c:v>
                </c:pt>
                <c:pt idx="5750">
                  <c:v>1632</c:v>
                </c:pt>
                <c:pt idx="5751">
                  <c:v>1645</c:v>
                </c:pt>
                <c:pt idx="5752">
                  <c:v>1668</c:v>
                </c:pt>
                <c:pt idx="5753">
                  <c:v>1626</c:v>
                </c:pt>
                <c:pt idx="5754">
                  <c:v>1642</c:v>
                </c:pt>
                <c:pt idx="5755">
                  <c:v>1630</c:v>
                </c:pt>
                <c:pt idx="5756">
                  <c:v>1630</c:v>
                </c:pt>
                <c:pt idx="5757">
                  <c:v>1631</c:v>
                </c:pt>
                <c:pt idx="5758">
                  <c:v>1676</c:v>
                </c:pt>
                <c:pt idx="5759">
                  <c:v>1717</c:v>
                </c:pt>
                <c:pt idx="5760">
                  <c:v>1701</c:v>
                </c:pt>
                <c:pt idx="5761">
                  <c:v>1674</c:v>
                </c:pt>
                <c:pt idx="5762">
                  <c:v>1683</c:v>
                </c:pt>
                <c:pt idx="5763">
                  <c:v>1653</c:v>
                </c:pt>
                <c:pt idx="5764">
                  <c:v>1665</c:v>
                </c:pt>
                <c:pt idx="5765">
                  <c:v>1696</c:v>
                </c:pt>
                <c:pt idx="5766">
                  <c:v>1647</c:v>
                </c:pt>
                <c:pt idx="5767">
                  <c:v>1642</c:v>
                </c:pt>
                <c:pt idx="5768">
                  <c:v>1650</c:v>
                </c:pt>
                <c:pt idx="5769">
                  <c:v>1647</c:v>
                </c:pt>
                <c:pt idx="5770">
                  <c:v>1650</c:v>
                </c:pt>
                <c:pt idx="5771">
                  <c:v>1644</c:v>
                </c:pt>
                <c:pt idx="5772">
                  <c:v>1629</c:v>
                </c:pt>
                <c:pt idx="5773">
                  <c:v>1623</c:v>
                </c:pt>
                <c:pt idx="5774">
                  <c:v>1670</c:v>
                </c:pt>
                <c:pt idx="5775">
                  <c:v>1640</c:v>
                </c:pt>
                <c:pt idx="5776">
                  <c:v>1659</c:v>
                </c:pt>
                <c:pt idx="5777">
                  <c:v>1664</c:v>
                </c:pt>
                <c:pt idx="5778">
                  <c:v>1660</c:v>
                </c:pt>
                <c:pt idx="5779">
                  <c:v>1620</c:v>
                </c:pt>
                <c:pt idx="5780">
                  <c:v>1671</c:v>
                </c:pt>
                <c:pt idx="5781">
                  <c:v>1674</c:v>
                </c:pt>
                <c:pt idx="5782">
                  <c:v>1680</c:v>
                </c:pt>
                <c:pt idx="5783">
                  <c:v>1655</c:v>
                </c:pt>
                <c:pt idx="5784">
                  <c:v>1660</c:v>
                </c:pt>
                <c:pt idx="5785">
                  <c:v>1676</c:v>
                </c:pt>
                <c:pt idx="5786">
                  <c:v>1675</c:v>
                </c:pt>
                <c:pt idx="5787">
                  <c:v>1667</c:v>
                </c:pt>
                <c:pt idx="5788">
                  <c:v>1645</c:v>
                </c:pt>
                <c:pt idx="5789">
                  <c:v>1652</c:v>
                </c:pt>
                <c:pt idx="5790">
                  <c:v>1632</c:v>
                </c:pt>
                <c:pt idx="5791">
                  <c:v>1648</c:v>
                </c:pt>
                <c:pt idx="5792">
                  <c:v>1616</c:v>
                </c:pt>
                <c:pt idx="5793">
                  <c:v>1652</c:v>
                </c:pt>
                <c:pt idx="5794">
                  <c:v>1637</c:v>
                </c:pt>
                <c:pt idx="5795">
                  <c:v>1630</c:v>
                </c:pt>
                <c:pt idx="5796">
                  <c:v>1603</c:v>
                </c:pt>
                <c:pt idx="5797">
                  <c:v>1652</c:v>
                </c:pt>
                <c:pt idx="5798">
                  <c:v>1631</c:v>
                </c:pt>
                <c:pt idx="5799">
                  <c:v>1640</c:v>
                </c:pt>
                <c:pt idx="5800">
                  <c:v>1641</c:v>
                </c:pt>
                <c:pt idx="5801">
                  <c:v>1606</c:v>
                </c:pt>
                <c:pt idx="5802">
                  <c:v>1647</c:v>
                </c:pt>
                <c:pt idx="5803">
                  <c:v>1657</c:v>
                </c:pt>
                <c:pt idx="5804">
                  <c:v>1664</c:v>
                </c:pt>
                <c:pt idx="5805">
                  <c:v>1624</c:v>
                </c:pt>
                <c:pt idx="5806">
                  <c:v>1669</c:v>
                </c:pt>
                <c:pt idx="5807">
                  <c:v>1662</c:v>
                </c:pt>
                <c:pt idx="5808">
                  <c:v>1653</c:v>
                </c:pt>
                <c:pt idx="5809">
                  <c:v>1648</c:v>
                </c:pt>
                <c:pt idx="5810">
                  <c:v>1670</c:v>
                </c:pt>
                <c:pt idx="5811">
                  <c:v>1686</c:v>
                </c:pt>
                <c:pt idx="5812">
                  <c:v>1649</c:v>
                </c:pt>
                <c:pt idx="5813">
                  <c:v>1664</c:v>
                </c:pt>
                <c:pt idx="5814">
                  <c:v>1654</c:v>
                </c:pt>
                <c:pt idx="5815">
                  <c:v>1658</c:v>
                </c:pt>
                <c:pt idx="5816">
                  <c:v>1668</c:v>
                </c:pt>
                <c:pt idx="5817">
                  <c:v>1654</c:v>
                </c:pt>
                <c:pt idx="5818">
                  <c:v>1621</c:v>
                </c:pt>
                <c:pt idx="5819">
                  <c:v>1621</c:v>
                </c:pt>
                <c:pt idx="5820">
                  <c:v>1650</c:v>
                </c:pt>
                <c:pt idx="5821">
                  <c:v>1601</c:v>
                </c:pt>
                <c:pt idx="5822">
                  <c:v>1629</c:v>
                </c:pt>
                <c:pt idx="5823">
                  <c:v>1622</c:v>
                </c:pt>
                <c:pt idx="5824">
                  <c:v>1599</c:v>
                </c:pt>
                <c:pt idx="5825">
                  <c:v>1614</c:v>
                </c:pt>
                <c:pt idx="5826">
                  <c:v>1606</c:v>
                </c:pt>
                <c:pt idx="5827">
                  <c:v>1645</c:v>
                </c:pt>
                <c:pt idx="5828">
                  <c:v>1652</c:v>
                </c:pt>
                <c:pt idx="5829">
                  <c:v>1647</c:v>
                </c:pt>
                <c:pt idx="5830">
                  <c:v>1608</c:v>
                </c:pt>
                <c:pt idx="5831">
                  <c:v>1603</c:v>
                </c:pt>
                <c:pt idx="5832">
                  <c:v>1617</c:v>
                </c:pt>
                <c:pt idx="5833">
                  <c:v>1629</c:v>
                </c:pt>
                <c:pt idx="5834">
                  <c:v>1636</c:v>
                </c:pt>
                <c:pt idx="5835">
                  <c:v>1615</c:v>
                </c:pt>
                <c:pt idx="5836">
                  <c:v>1617</c:v>
                </c:pt>
                <c:pt idx="5837">
                  <c:v>1599</c:v>
                </c:pt>
                <c:pt idx="5838">
                  <c:v>1601</c:v>
                </c:pt>
                <c:pt idx="5839">
                  <c:v>1639</c:v>
                </c:pt>
                <c:pt idx="5840">
                  <c:v>1644</c:v>
                </c:pt>
                <c:pt idx="5841">
                  <c:v>1641</c:v>
                </c:pt>
                <c:pt idx="5842">
                  <c:v>1633</c:v>
                </c:pt>
                <c:pt idx="5843">
                  <c:v>1642</c:v>
                </c:pt>
                <c:pt idx="5844">
                  <c:v>1656</c:v>
                </c:pt>
                <c:pt idx="5845">
                  <c:v>1635</c:v>
                </c:pt>
                <c:pt idx="5846">
                  <c:v>1638</c:v>
                </c:pt>
                <c:pt idx="5847">
                  <c:v>1669</c:v>
                </c:pt>
                <c:pt idx="5848">
                  <c:v>1613</c:v>
                </c:pt>
                <c:pt idx="5849">
                  <c:v>1630</c:v>
                </c:pt>
                <c:pt idx="5850">
                  <c:v>1666</c:v>
                </c:pt>
                <c:pt idx="5851">
                  <c:v>1628</c:v>
                </c:pt>
                <c:pt idx="5852">
                  <c:v>1642</c:v>
                </c:pt>
                <c:pt idx="5853">
                  <c:v>1644</c:v>
                </c:pt>
                <c:pt idx="5854">
                  <c:v>1669</c:v>
                </c:pt>
                <c:pt idx="5855">
                  <c:v>1657</c:v>
                </c:pt>
                <c:pt idx="5856">
                  <c:v>1659</c:v>
                </c:pt>
                <c:pt idx="5857">
                  <c:v>1640</c:v>
                </c:pt>
                <c:pt idx="5858">
                  <c:v>1643</c:v>
                </c:pt>
                <c:pt idx="5859">
                  <c:v>1637</c:v>
                </c:pt>
                <c:pt idx="5860">
                  <c:v>1652</c:v>
                </c:pt>
                <c:pt idx="5861">
                  <c:v>1651</c:v>
                </c:pt>
                <c:pt idx="5862">
                  <c:v>1623</c:v>
                </c:pt>
                <c:pt idx="5863">
                  <c:v>1644</c:v>
                </c:pt>
                <c:pt idx="5864">
                  <c:v>1662</c:v>
                </c:pt>
                <c:pt idx="5865">
                  <c:v>1657</c:v>
                </c:pt>
                <c:pt idx="5866">
                  <c:v>1653</c:v>
                </c:pt>
                <c:pt idx="5867">
                  <c:v>1644</c:v>
                </c:pt>
                <c:pt idx="5868">
                  <c:v>1645</c:v>
                </c:pt>
                <c:pt idx="5869">
                  <c:v>1647</c:v>
                </c:pt>
                <c:pt idx="5870">
                  <c:v>1635</c:v>
                </c:pt>
                <c:pt idx="5871">
                  <c:v>1620</c:v>
                </c:pt>
                <c:pt idx="5872">
                  <c:v>1659</c:v>
                </c:pt>
                <c:pt idx="5873">
                  <c:v>1643</c:v>
                </c:pt>
                <c:pt idx="5874">
                  <c:v>1672</c:v>
                </c:pt>
                <c:pt idx="5875">
                  <c:v>1657</c:v>
                </c:pt>
                <c:pt idx="5876">
                  <c:v>1623</c:v>
                </c:pt>
                <c:pt idx="5877">
                  <c:v>1617</c:v>
                </c:pt>
                <c:pt idx="5878">
                  <c:v>1608</c:v>
                </c:pt>
                <c:pt idx="5879">
                  <c:v>1652</c:v>
                </c:pt>
                <c:pt idx="5880">
                  <c:v>1661</c:v>
                </c:pt>
                <c:pt idx="5881">
                  <c:v>1637</c:v>
                </c:pt>
                <c:pt idx="5882">
                  <c:v>1686</c:v>
                </c:pt>
                <c:pt idx="5883">
                  <c:v>1681</c:v>
                </c:pt>
                <c:pt idx="5884">
                  <c:v>1675</c:v>
                </c:pt>
                <c:pt idx="5885">
                  <c:v>1669</c:v>
                </c:pt>
                <c:pt idx="5886">
                  <c:v>1682</c:v>
                </c:pt>
                <c:pt idx="5887">
                  <c:v>1669</c:v>
                </c:pt>
                <c:pt idx="5888">
                  <c:v>1647</c:v>
                </c:pt>
                <c:pt idx="5889">
                  <c:v>1659</c:v>
                </c:pt>
                <c:pt idx="5890">
                  <c:v>1656</c:v>
                </c:pt>
                <c:pt idx="5891">
                  <c:v>1646</c:v>
                </c:pt>
                <c:pt idx="5892">
                  <c:v>1644</c:v>
                </c:pt>
                <c:pt idx="5893">
                  <c:v>1612</c:v>
                </c:pt>
                <c:pt idx="5894">
                  <c:v>1633</c:v>
                </c:pt>
                <c:pt idx="5895">
                  <c:v>1645</c:v>
                </c:pt>
                <c:pt idx="5896">
                  <c:v>1620</c:v>
                </c:pt>
                <c:pt idx="5897">
                  <c:v>1601</c:v>
                </c:pt>
                <c:pt idx="5898">
                  <c:v>1616</c:v>
                </c:pt>
                <c:pt idx="5899">
                  <c:v>1616</c:v>
                </c:pt>
                <c:pt idx="5900">
                  <c:v>1640</c:v>
                </c:pt>
                <c:pt idx="5901">
                  <c:v>1628</c:v>
                </c:pt>
                <c:pt idx="5902">
                  <c:v>1628</c:v>
                </c:pt>
                <c:pt idx="5903">
                  <c:v>1636</c:v>
                </c:pt>
                <c:pt idx="5904">
                  <c:v>1670</c:v>
                </c:pt>
                <c:pt idx="5905">
                  <c:v>1670</c:v>
                </c:pt>
                <c:pt idx="5906">
                  <c:v>1683</c:v>
                </c:pt>
                <c:pt idx="5907">
                  <c:v>1661</c:v>
                </c:pt>
                <c:pt idx="5908">
                  <c:v>1621</c:v>
                </c:pt>
                <c:pt idx="5909">
                  <c:v>1647</c:v>
                </c:pt>
                <c:pt idx="5910">
                  <c:v>1604</c:v>
                </c:pt>
                <c:pt idx="5911">
                  <c:v>1633</c:v>
                </c:pt>
                <c:pt idx="5912">
                  <c:v>1636</c:v>
                </c:pt>
                <c:pt idx="5913">
                  <c:v>1666</c:v>
                </c:pt>
                <c:pt idx="5914">
                  <c:v>1679</c:v>
                </c:pt>
                <c:pt idx="5915">
                  <c:v>1637</c:v>
                </c:pt>
                <c:pt idx="5916">
                  <c:v>1669</c:v>
                </c:pt>
                <c:pt idx="5917">
                  <c:v>1656</c:v>
                </c:pt>
                <c:pt idx="5918">
                  <c:v>1677</c:v>
                </c:pt>
                <c:pt idx="5919">
                  <c:v>1673</c:v>
                </c:pt>
                <c:pt idx="5920">
                  <c:v>1672</c:v>
                </c:pt>
                <c:pt idx="5921">
                  <c:v>1691</c:v>
                </c:pt>
                <c:pt idx="5922">
                  <c:v>1698</c:v>
                </c:pt>
                <c:pt idx="5923">
                  <c:v>1684</c:v>
                </c:pt>
                <c:pt idx="5924">
                  <c:v>1666</c:v>
                </c:pt>
                <c:pt idx="5925">
                  <c:v>1672</c:v>
                </c:pt>
                <c:pt idx="5926">
                  <c:v>1644</c:v>
                </c:pt>
                <c:pt idx="5927">
                  <c:v>1668</c:v>
                </c:pt>
                <c:pt idx="5928">
                  <c:v>1652</c:v>
                </c:pt>
                <c:pt idx="5929">
                  <c:v>1651</c:v>
                </c:pt>
                <c:pt idx="5930">
                  <c:v>1614</c:v>
                </c:pt>
                <c:pt idx="5931">
                  <c:v>1645</c:v>
                </c:pt>
                <c:pt idx="5932">
                  <c:v>1651</c:v>
                </c:pt>
                <c:pt idx="5933">
                  <c:v>1645</c:v>
                </c:pt>
                <c:pt idx="5934">
                  <c:v>1623</c:v>
                </c:pt>
                <c:pt idx="5935">
                  <c:v>1613</c:v>
                </c:pt>
                <c:pt idx="5936">
                  <c:v>1600</c:v>
                </c:pt>
                <c:pt idx="5937">
                  <c:v>1617</c:v>
                </c:pt>
                <c:pt idx="5938">
                  <c:v>1653</c:v>
                </c:pt>
                <c:pt idx="5939">
                  <c:v>1649</c:v>
                </c:pt>
                <c:pt idx="5940">
                  <c:v>1658</c:v>
                </c:pt>
                <c:pt idx="5941">
                  <c:v>1660</c:v>
                </c:pt>
                <c:pt idx="5942">
                  <c:v>1649</c:v>
                </c:pt>
                <c:pt idx="5943">
                  <c:v>1699</c:v>
                </c:pt>
                <c:pt idx="5944">
                  <c:v>1657</c:v>
                </c:pt>
                <c:pt idx="5945">
                  <c:v>1707</c:v>
                </c:pt>
                <c:pt idx="5946">
                  <c:v>1692</c:v>
                </c:pt>
                <c:pt idx="5947">
                  <c:v>1689</c:v>
                </c:pt>
                <c:pt idx="5948">
                  <c:v>1711</c:v>
                </c:pt>
                <c:pt idx="5949">
                  <c:v>1719</c:v>
                </c:pt>
                <c:pt idx="5950">
                  <c:v>1723</c:v>
                </c:pt>
                <c:pt idx="5951">
                  <c:v>1714</c:v>
                </c:pt>
                <c:pt idx="5952">
                  <c:v>1733</c:v>
                </c:pt>
                <c:pt idx="5953">
                  <c:v>1724</c:v>
                </c:pt>
                <c:pt idx="5954">
                  <c:v>1715</c:v>
                </c:pt>
                <c:pt idx="5955">
                  <c:v>1718</c:v>
                </c:pt>
                <c:pt idx="5956">
                  <c:v>1732</c:v>
                </c:pt>
                <c:pt idx="5957">
                  <c:v>1724</c:v>
                </c:pt>
                <c:pt idx="5958">
                  <c:v>1717</c:v>
                </c:pt>
                <c:pt idx="5959">
                  <c:v>1707</c:v>
                </c:pt>
                <c:pt idx="5960">
                  <c:v>1711</c:v>
                </c:pt>
                <c:pt idx="5961">
                  <c:v>1693</c:v>
                </c:pt>
                <c:pt idx="5962">
                  <c:v>1712</c:v>
                </c:pt>
                <c:pt idx="5963">
                  <c:v>1682</c:v>
                </c:pt>
                <c:pt idx="5964">
                  <c:v>1705</c:v>
                </c:pt>
                <c:pt idx="5965">
                  <c:v>1670</c:v>
                </c:pt>
                <c:pt idx="5966">
                  <c:v>1689</c:v>
                </c:pt>
                <c:pt idx="5967">
                  <c:v>1702</c:v>
                </c:pt>
                <c:pt idx="5968">
                  <c:v>1693</c:v>
                </c:pt>
                <c:pt idx="5969">
                  <c:v>1685</c:v>
                </c:pt>
                <c:pt idx="5970">
                  <c:v>1701</c:v>
                </c:pt>
                <c:pt idx="5971">
                  <c:v>1708</c:v>
                </c:pt>
                <c:pt idx="5972">
                  <c:v>1701</c:v>
                </c:pt>
                <c:pt idx="5973">
                  <c:v>1707</c:v>
                </c:pt>
                <c:pt idx="5974">
                  <c:v>1700</c:v>
                </c:pt>
                <c:pt idx="5975">
                  <c:v>1716</c:v>
                </c:pt>
                <c:pt idx="5976">
                  <c:v>1719</c:v>
                </c:pt>
                <c:pt idx="5977">
                  <c:v>1696</c:v>
                </c:pt>
                <c:pt idx="5978">
                  <c:v>1667</c:v>
                </c:pt>
                <c:pt idx="5979">
                  <c:v>1676</c:v>
                </c:pt>
                <c:pt idx="5980">
                  <c:v>1677</c:v>
                </c:pt>
                <c:pt idx="5981">
                  <c:v>1679</c:v>
                </c:pt>
                <c:pt idx="5982">
                  <c:v>1683</c:v>
                </c:pt>
                <c:pt idx="5983">
                  <c:v>1675</c:v>
                </c:pt>
                <c:pt idx="5984">
                  <c:v>1693</c:v>
                </c:pt>
                <c:pt idx="5985">
                  <c:v>1691</c:v>
                </c:pt>
                <c:pt idx="5986">
                  <c:v>1683</c:v>
                </c:pt>
                <c:pt idx="5987">
                  <c:v>1675</c:v>
                </c:pt>
                <c:pt idx="5988">
                  <c:v>1697</c:v>
                </c:pt>
                <c:pt idx="5989">
                  <c:v>1723</c:v>
                </c:pt>
                <c:pt idx="5990">
                  <c:v>1683</c:v>
                </c:pt>
                <c:pt idx="5991">
                  <c:v>1684</c:v>
                </c:pt>
                <c:pt idx="5992">
                  <c:v>1682</c:v>
                </c:pt>
                <c:pt idx="5993">
                  <c:v>1669</c:v>
                </c:pt>
                <c:pt idx="5994">
                  <c:v>1662</c:v>
                </c:pt>
                <c:pt idx="5995">
                  <c:v>1645</c:v>
                </c:pt>
                <c:pt idx="5996">
                  <c:v>1623</c:v>
                </c:pt>
                <c:pt idx="5997">
                  <c:v>1626</c:v>
                </c:pt>
                <c:pt idx="5998">
                  <c:v>1619</c:v>
                </c:pt>
                <c:pt idx="5999">
                  <c:v>1663</c:v>
                </c:pt>
                <c:pt idx="6000">
                  <c:v>1699</c:v>
                </c:pt>
                <c:pt idx="6001">
                  <c:v>1683</c:v>
                </c:pt>
                <c:pt idx="6002">
                  <c:v>1668</c:v>
                </c:pt>
                <c:pt idx="6003">
                  <c:v>1683</c:v>
                </c:pt>
                <c:pt idx="6004">
                  <c:v>1684</c:v>
                </c:pt>
                <c:pt idx="6005">
                  <c:v>1670</c:v>
                </c:pt>
                <c:pt idx="6006">
                  <c:v>1679</c:v>
                </c:pt>
                <c:pt idx="6007">
                  <c:v>1662</c:v>
                </c:pt>
                <c:pt idx="6008">
                  <c:v>1627</c:v>
                </c:pt>
                <c:pt idx="6009">
                  <c:v>1682</c:v>
                </c:pt>
                <c:pt idx="6010">
                  <c:v>1690</c:v>
                </c:pt>
                <c:pt idx="6011">
                  <c:v>1652</c:v>
                </c:pt>
                <c:pt idx="6012">
                  <c:v>1680</c:v>
                </c:pt>
                <c:pt idx="6013">
                  <c:v>1684</c:v>
                </c:pt>
                <c:pt idx="6014">
                  <c:v>1676</c:v>
                </c:pt>
                <c:pt idx="6015">
                  <c:v>1660</c:v>
                </c:pt>
                <c:pt idx="6016">
                  <c:v>1658</c:v>
                </c:pt>
                <c:pt idx="6017">
                  <c:v>1703</c:v>
                </c:pt>
                <c:pt idx="6018">
                  <c:v>1685</c:v>
                </c:pt>
                <c:pt idx="6019">
                  <c:v>1657</c:v>
                </c:pt>
                <c:pt idx="6020">
                  <c:v>1678</c:v>
                </c:pt>
                <c:pt idx="6021">
                  <c:v>1697</c:v>
                </c:pt>
                <c:pt idx="6022">
                  <c:v>1686</c:v>
                </c:pt>
                <c:pt idx="6023">
                  <c:v>1670</c:v>
                </c:pt>
                <c:pt idx="6024">
                  <c:v>1682</c:v>
                </c:pt>
                <c:pt idx="6025">
                  <c:v>1677</c:v>
                </c:pt>
                <c:pt idx="6026">
                  <c:v>1686</c:v>
                </c:pt>
                <c:pt idx="6027">
                  <c:v>1666</c:v>
                </c:pt>
                <c:pt idx="6028">
                  <c:v>1655</c:v>
                </c:pt>
                <c:pt idx="6029">
                  <c:v>1652</c:v>
                </c:pt>
                <c:pt idx="6030">
                  <c:v>1691</c:v>
                </c:pt>
                <c:pt idx="6031">
                  <c:v>1669</c:v>
                </c:pt>
                <c:pt idx="6032">
                  <c:v>1705</c:v>
                </c:pt>
                <c:pt idx="6033">
                  <c:v>1694</c:v>
                </c:pt>
                <c:pt idx="6034">
                  <c:v>1680</c:v>
                </c:pt>
                <c:pt idx="6035">
                  <c:v>1677</c:v>
                </c:pt>
                <c:pt idx="6036">
                  <c:v>1676</c:v>
                </c:pt>
                <c:pt idx="6037">
                  <c:v>1684</c:v>
                </c:pt>
                <c:pt idx="6038">
                  <c:v>1688</c:v>
                </c:pt>
                <c:pt idx="6039">
                  <c:v>1701</c:v>
                </c:pt>
                <c:pt idx="6040">
                  <c:v>1724</c:v>
                </c:pt>
                <c:pt idx="6041">
                  <c:v>1733</c:v>
                </c:pt>
                <c:pt idx="6042">
                  <c:v>1708</c:v>
                </c:pt>
                <c:pt idx="6043">
                  <c:v>1689</c:v>
                </c:pt>
                <c:pt idx="6044">
                  <c:v>1680</c:v>
                </c:pt>
                <c:pt idx="6045">
                  <c:v>1675</c:v>
                </c:pt>
                <c:pt idx="6046">
                  <c:v>1676</c:v>
                </c:pt>
                <c:pt idx="6047">
                  <c:v>1701</c:v>
                </c:pt>
                <c:pt idx="6048">
                  <c:v>1682</c:v>
                </c:pt>
                <c:pt idx="6049">
                  <c:v>1700</c:v>
                </c:pt>
                <c:pt idx="6050">
                  <c:v>1678</c:v>
                </c:pt>
                <c:pt idx="6051">
                  <c:v>1668</c:v>
                </c:pt>
                <c:pt idx="6052">
                  <c:v>1647</c:v>
                </c:pt>
                <c:pt idx="6053">
                  <c:v>1627</c:v>
                </c:pt>
                <c:pt idx="6054">
                  <c:v>1657</c:v>
                </c:pt>
                <c:pt idx="6055">
                  <c:v>1662</c:v>
                </c:pt>
                <c:pt idx="6056">
                  <c:v>1660</c:v>
                </c:pt>
                <c:pt idx="6057">
                  <c:v>1676</c:v>
                </c:pt>
                <c:pt idx="6058">
                  <c:v>1685</c:v>
                </c:pt>
                <c:pt idx="6059">
                  <c:v>1617</c:v>
                </c:pt>
                <c:pt idx="6060">
                  <c:v>1660</c:v>
                </c:pt>
                <c:pt idx="6061">
                  <c:v>1669</c:v>
                </c:pt>
                <c:pt idx="6062">
                  <c:v>1649</c:v>
                </c:pt>
                <c:pt idx="6063">
                  <c:v>1697</c:v>
                </c:pt>
                <c:pt idx="6064">
                  <c:v>1717</c:v>
                </c:pt>
                <c:pt idx="6065">
                  <c:v>1705</c:v>
                </c:pt>
                <c:pt idx="6066">
                  <c:v>1735</c:v>
                </c:pt>
                <c:pt idx="6067">
                  <c:v>1741</c:v>
                </c:pt>
                <c:pt idx="6068">
                  <c:v>1709</c:v>
                </c:pt>
                <c:pt idx="6069">
                  <c:v>1726</c:v>
                </c:pt>
                <c:pt idx="6070">
                  <c:v>1702</c:v>
                </c:pt>
                <c:pt idx="6071">
                  <c:v>1696</c:v>
                </c:pt>
                <c:pt idx="6072">
                  <c:v>1691</c:v>
                </c:pt>
                <c:pt idx="6073">
                  <c:v>1695</c:v>
                </c:pt>
                <c:pt idx="6074">
                  <c:v>1730</c:v>
                </c:pt>
                <c:pt idx="6075">
                  <c:v>1724</c:v>
                </c:pt>
                <c:pt idx="6076">
                  <c:v>1694</c:v>
                </c:pt>
                <c:pt idx="6077">
                  <c:v>1732</c:v>
                </c:pt>
                <c:pt idx="6078">
                  <c:v>1715</c:v>
                </c:pt>
                <c:pt idx="6079">
                  <c:v>1708</c:v>
                </c:pt>
                <c:pt idx="6080">
                  <c:v>1696</c:v>
                </c:pt>
                <c:pt idx="6081">
                  <c:v>1732</c:v>
                </c:pt>
                <c:pt idx="6082">
                  <c:v>1695</c:v>
                </c:pt>
                <c:pt idx="6083">
                  <c:v>1694</c:v>
                </c:pt>
                <c:pt idx="6084">
                  <c:v>1710</c:v>
                </c:pt>
                <c:pt idx="6085">
                  <c:v>1711</c:v>
                </c:pt>
                <c:pt idx="6086">
                  <c:v>1701</c:v>
                </c:pt>
                <c:pt idx="6087">
                  <c:v>1711</c:v>
                </c:pt>
                <c:pt idx="6088">
                  <c:v>1708</c:v>
                </c:pt>
                <c:pt idx="6089">
                  <c:v>1735</c:v>
                </c:pt>
                <c:pt idx="6090">
                  <c:v>1710</c:v>
                </c:pt>
                <c:pt idx="6091">
                  <c:v>1698</c:v>
                </c:pt>
                <c:pt idx="6092">
                  <c:v>1690</c:v>
                </c:pt>
                <c:pt idx="6093">
                  <c:v>1694</c:v>
                </c:pt>
                <c:pt idx="6094">
                  <c:v>1670</c:v>
                </c:pt>
                <c:pt idx="6095">
                  <c:v>1693</c:v>
                </c:pt>
                <c:pt idx="6096">
                  <c:v>1680</c:v>
                </c:pt>
                <c:pt idx="6097">
                  <c:v>1697</c:v>
                </c:pt>
                <c:pt idx="6098">
                  <c:v>1681</c:v>
                </c:pt>
                <c:pt idx="6099">
                  <c:v>1700</c:v>
                </c:pt>
                <c:pt idx="6100">
                  <c:v>1694</c:v>
                </c:pt>
                <c:pt idx="6101">
                  <c:v>1703</c:v>
                </c:pt>
                <c:pt idx="6102">
                  <c:v>1686</c:v>
                </c:pt>
                <c:pt idx="6103">
                  <c:v>1676</c:v>
                </c:pt>
                <c:pt idx="6104">
                  <c:v>1691</c:v>
                </c:pt>
                <c:pt idx="6105">
                  <c:v>1670</c:v>
                </c:pt>
                <c:pt idx="6106">
                  <c:v>1692</c:v>
                </c:pt>
                <c:pt idx="6107">
                  <c:v>1650</c:v>
                </c:pt>
                <c:pt idx="6108">
                  <c:v>1700</c:v>
                </c:pt>
                <c:pt idx="6109">
                  <c:v>1667</c:v>
                </c:pt>
                <c:pt idx="6110">
                  <c:v>1707</c:v>
                </c:pt>
                <c:pt idx="6111">
                  <c:v>1682</c:v>
                </c:pt>
                <c:pt idx="6112">
                  <c:v>1687</c:v>
                </c:pt>
                <c:pt idx="6113">
                  <c:v>1716</c:v>
                </c:pt>
                <c:pt idx="6114">
                  <c:v>1709</c:v>
                </c:pt>
                <c:pt idx="6115">
                  <c:v>1711</c:v>
                </c:pt>
                <c:pt idx="6116">
                  <c:v>1727</c:v>
                </c:pt>
                <c:pt idx="6117">
                  <c:v>1690</c:v>
                </c:pt>
                <c:pt idx="6118">
                  <c:v>1693</c:v>
                </c:pt>
                <c:pt idx="6119">
                  <c:v>1672</c:v>
                </c:pt>
                <c:pt idx="6120">
                  <c:v>1669</c:v>
                </c:pt>
                <c:pt idx="6121">
                  <c:v>1686</c:v>
                </c:pt>
                <c:pt idx="6122">
                  <c:v>1685</c:v>
                </c:pt>
                <c:pt idx="6123">
                  <c:v>1696</c:v>
                </c:pt>
                <c:pt idx="6124">
                  <c:v>1697</c:v>
                </c:pt>
                <c:pt idx="6125">
                  <c:v>1694</c:v>
                </c:pt>
                <c:pt idx="6126">
                  <c:v>1666</c:v>
                </c:pt>
                <c:pt idx="6127">
                  <c:v>1696</c:v>
                </c:pt>
                <c:pt idx="6128">
                  <c:v>1665</c:v>
                </c:pt>
                <c:pt idx="6129">
                  <c:v>1678</c:v>
                </c:pt>
                <c:pt idx="6130">
                  <c:v>1669</c:v>
                </c:pt>
                <c:pt idx="6131">
                  <c:v>1671</c:v>
                </c:pt>
                <c:pt idx="6132">
                  <c:v>1713</c:v>
                </c:pt>
                <c:pt idx="6133">
                  <c:v>1734</c:v>
                </c:pt>
                <c:pt idx="6134">
                  <c:v>1670</c:v>
                </c:pt>
                <c:pt idx="6135">
                  <c:v>1667</c:v>
                </c:pt>
                <c:pt idx="6136">
                  <c:v>1676</c:v>
                </c:pt>
                <c:pt idx="6137">
                  <c:v>1680</c:v>
                </c:pt>
                <c:pt idx="6138">
                  <c:v>1672</c:v>
                </c:pt>
                <c:pt idx="6139">
                  <c:v>1669</c:v>
                </c:pt>
                <c:pt idx="6140">
                  <c:v>1709</c:v>
                </c:pt>
                <c:pt idx="6141">
                  <c:v>1684</c:v>
                </c:pt>
                <c:pt idx="6142">
                  <c:v>1682</c:v>
                </c:pt>
                <c:pt idx="6143">
                  <c:v>1708</c:v>
                </c:pt>
                <c:pt idx="6144">
                  <c:v>1706</c:v>
                </c:pt>
                <c:pt idx="6145">
                  <c:v>1686</c:v>
                </c:pt>
                <c:pt idx="6146">
                  <c:v>1709</c:v>
                </c:pt>
                <c:pt idx="6147">
                  <c:v>1712</c:v>
                </c:pt>
                <c:pt idx="6148">
                  <c:v>1687</c:v>
                </c:pt>
                <c:pt idx="6149">
                  <c:v>1686</c:v>
                </c:pt>
                <c:pt idx="6150">
                  <c:v>1703</c:v>
                </c:pt>
                <c:pt idx="6151">
                  <c:v>1673</c:v>
                </c:pt>
                <c:pt idx="6152">
                  <c:v>1710</c:v>
                </c:pt>
                <c:pt idx="6153">
                  <c:v>1688</c:v>
                </c:pt>
                <c:pt idx="6154">
                  <c:v>1679</c:v>
                </c:pt>
                <c:pt idx="6155">
                  <c:v>1676</c:v>
                </c:pt>
                <c:pt idx="6156">
                  <c:v>1678</c:v>
                </c:pt>
                <c:pt idx="6157">
                  <c:v>1664</c:v>
                </c:pt>
                <c:pt idx="6158">
                  <c:v>1650</c:v>
                </c:pt>
                <c:pt idx="6159">
                  <c:v>1653</c:v>
                </c:pt>
                <c:pt idx="6160">
                  <c:v>1631</c:v>
                </c:pt>
                <c:pt idx="6161">
                  <c:v>1671</c:v>
                </c:pt>
                <c:pt idx="6162">
                  <c:v>1632</c:v>
                </c:pt>
                <c:pt idx="6163">
                  <c:v>1663</c:v>
                </c:pt>
                <c:pt idx="6164">
                  <c:v>1672</c:v>
                </c:pt>
                <c:pt idx="6165">
                  <c:v>1659</c:v>
                </c:pt>
                <c:pt idx="6166">
                  <c:v>1666</c:v>
                </c:pt>
                <c:pt idx="6167">
                  <c:v>1665</c:v>
                </c:pt>
                <c:pt idx="6168">
                  <c:v>1683</c:v>
                </c:pt>
                <c:pt idx="6169">
                  <c:v>1652</c:v>
                </c:pt>
                <c:pt idx="6170">
                  <c:v>1638</c:v>
                </c:pt>
                <c:pt idx="6171">
                  <c:v>1630</c:v>
                </c:pt>
                <c:pt idx="6172">
                  <c:v>1635</c:v>
                </c:pt>
                <c:pt idx="6173">
                  <c:v>1635</c:v>
                </c:pt>
                <c:pt idx="6174">
                  <c:v>1641</c:v>
                </c:pt>
                <c:pt idx="6175">
                  <c:v>1632</c:v>
                </c:pt>
                <c:pt idx="6176">
                  <c:v>1646</c:v>
                </c:pt>
                <c:pt idx="6177">
                  <c:v>1634</c:v>
                </c:pt>
                <c:pt idx="6178">
                  <c:v>1647</c:v>
                </c:pt>
                <c:pt idx="6179">
                  <c:v>1681</c:v>
                </c:pt>
                <c:pt idx="6180">
                  <c:v>1639</c:v>
                </c:pt>
                <c:pt idx="6181">
                  <c:v>1662</c:v>
                </c:pt>
                <c:pt idx="6182">
                  <c:v>1668</c:v>
                </c:pt>
                <c:pt idx="6183">
                  <c:v>1670</c:v>
                </c:pt>
                <c:pt idx="6184">
                  <c:v>1681</c:v>
                </c:pt>
                <c:pt idx="6185">
                  <c:v>1659</c:v>
                </c:pt>
                <c:pt idx="6186">
                  <c:v>1642</c:v>
                </c:pt>
                <c:pt idx="6187">
                  <c:v>1668</c:v>
                </c:pt>
                <c:pt idx="6188">
                  <c:v>1668</c:v>
                </c:pt>
                <c:pt idx="6189">
                  <c:v>1691</c:v>
                </c:pt>
                <c:pt idx="6190">
                  <c:v>1697</c:v>
                </c:pt>
                <c:pt idx="6191">
                  <c:v>1724</c:v>
                </c:pt>
                <c:pt idx="6192">
                  <c:v>1691</c:v>
                </c:pt>
                <c:pt idx="6193">
                  <c:v>1672</c:v>
                </c:pt>
                <c:pt idx="6194">
                  <c:v>1671</c:v>
                </c:pt>
                <c:pt idx="6195">
                  <c:v>1677</c:v>
                </c:pt>
                <c:pt idx="6196">
                  <c:v>1664</c:v>
                </c:pt>
                <c:pt idx="6197">
                  <c:v>1651</c:v>
                </c:pt>
                <c:pt idx="6198">
                  <c:v>1654</c:v>
                </c:pt>
                <c:pt idx="6199">
                  <c:v>1641</c:v>
                </c:pt>
                <c:pt idx="6200">
                  <c:v>1651</c:v>
                </c:pt>
                <c:pt idx="6201">
                  <c:v>1677</c:v>
                </c:pt>
                <c:pt idx="6202">
                  <c:v>1688</c:v>
                </c:pt>
                <c:pt idx="6203">
                  <c:v>1705</c:v>
                </c:pt>
                <c:pt idx="6204">
                  <c:v>1714</c:v>
                </c:pt>
                <c:pt idx="6205">
                  <c:v>1692</c:v>
                </c:pt>
                <c:pt idx="6206">
                  <c:v>1673</c:v>
                </c:pt>
                <c:pt idx="6207">
                  <c:v>1703</c:v>
                </c:pt>
                <c:pt idx="6208">
                  <c:v>1677</c:v>
                </c:pt>
                <c:pt idx="6209">
                  <c:v>1666</c:v>
                </c:pt>
                <c:pt idx="6210">
                  <c:v>1655</c:v>
                </c:pt>
                <c:pt idx="6211">
                  <c:v>1668</c:v>
                </c:pt>
                <c:pt idx="6212">
                  <c:v>1653</c:v>
                </c:pt>
                <c:pt idx="6213">
                  <c:v>1652</c:v>
                </c:pt>
                <c:pt idx="6214">
                  <c:v>1642</c:v>
                </c:pt>
                <c:pt idx="6215">
                  <c:v>1665</c:v>
                </c:pt>
                <c:pt idx="6216">
                  <c:v>1663</c:v>
                </c:pt>
                <c:pt idx="6217">
                  <c:v>1686</c:v>
                </c:pt>
                <c:pt idx="6218">
                  <c:v>1665</c:v>
                </c:pt>
                <c:pt idx="6219">
                  <c:v>1661</c:v>
                </c:pt>
                <c:pt idx="6220">
                  <c:v>1676</c:v>
                </c:pt>
                <c:pt idx="6221">
                  <c:v>1718</c:v>
                </c:pt>
                <c:pt idx="6222">
                  <c:v>1689</c:v>
                </c:pt>
                <c:pt idx="6223">
                  <c:v>1684</c:v>
                </c:pt>
                <c:pt idx="6224">
                  <c:v>1674</c:v>
                </c:pt>
                <c:pt idx="6225">
                  <c:v>1691</c:v>
                </c:pt>
                <c:pt idx="6226">
                  <c:v>1700</c:v>
                </c:pt>
                <c:pt idx="6227">
                  <c:v>1682</c:v>
                </c:pt>
                <c:pt idx="6228">
                  <c:v>1693</c:v>
                </c:pt>
                <c:pt idx="6229">
                  <c:v>1702</c:v>
                </c:pt>
                <c:pt idx="6230">
                  <c:v>1709</c:v>
                </c:pt>
                <c:pt idx="6231">
                  <c:v>1697</c:v>
                </c:pt>
                <c:pt idx="6232">
                  <c:v>1720</c:v>
                </c:pt>
                <c:pt idx="6233">
                  <c:v>1705</c:v>
                </c:pt>
                <c:pt idx="6234">
                  <c:v>1703</c:v>
                </c:pt>
                <c:pt idx="6235">
                  <c:v>1699</c:v>
                </c:pt>
                <c:pt idx="6236">
                  <c:v>1687</c:v>
                </c:pt>
                <c:pt idx="6237">
                  <c:v>1707</c:v>
                </c:pt>
                <c:pt idx="6238">
                  <c:v>1682</c:v>
                </c:pt>
                <c:pt idx="6239">
                  <c:v>1691</c:v>
                </c:pt>
                <c:pt idx="6240">
                  <c:v>1707</c:v>
                </c:pt>
                <c:pt idx="6241">
                  <c:v>1716</c:v>
                </c:pt>
                <c:pt idx="6242">
                  <c:v>1726</c:v>
                </c:pt>
                <c:pt idx="6243">
                  <c:v>1710</c:v>
                </c:pt>
                <c:pt idx="6244">
                  <c:v>1722</c:v>
                </c:pt>
                <c:pt idx="6245">
                  <c:v>1687</c:v>
                </c:pt>
                <c:pt idx="6246">
                  <c:v>1709</c:v>
                </c:pt>
                <c:pt idx="6247">
                  <c:v>1694</c:v>
                </c:pt>
                <c:pt idx="6248">
                  <c:v>1703</c:v>
                </c:pt>
                <c:pt idx="6249">
                  <c:v>1732</c:v>
                </c:pt>
                <c:pt idx="6250">
                  <c:v>1729</c:v>
                </c:pt>
                <c:pt idx="6251">
                  <c:v>1698</c:v>
                </c:pt>
                <c:pt idx="6252">
                  <c:v>1682</c:v>
                </c:pt>
                <c:pt idx="6253">
                  <c:v>1658</c:v>
                </c:pt>
                <c:pt idx="6254">
                  <c:v>1661</c:v>
                </c:pt>
                <c:pt idx="6255">
                  <c:v>1668</c:v>
                </c:pt>
                <c:pt idx="6256">
                  <c:v>1683</c:v>
                </c:pt>
                <c:pt idx="6257">
                  <c:v>1678</c:v>
                </c:pt>
                <c:pt idx="6258">
                  <c:v>1688</c:v>
                </c:pt>
                <c:pt idx="6259">
                  <c:v>1689</c:v>
                </c:pt>
                <c:pt idx="6260">
                  <c:v>1702</c:v>
                </c:pt>
                <c:pt idx="6261">
                  <c:v>1689</c:v>
                </c:pt>
                <c:pt idx="6262">
                  <c:v>1737</c:v>
                </c:pt>
                <c:pt idx="6263">
                  <c:v>1701</c:v>
                </c:pt>
                <c:pt idx="6264">
                  <c:v>1693</c:v>
                </c:pt>
                <c:pt idx="6265">
                  <c:v>1707</c:v>
                </c:pt>
                <c:pt idx="6266">
                  <c:v>1671</c:v>
                </c:pt>
                <c:pt idx="6267">
                  <c:v>1682</c:v>
                </c:pt>
                <c:pt idx="6268">
                  <c:v>1683</c:v>
                </c:pt>
                <c:pt idx="6269">
                  <c:v>1673</c:v>
                </c:pt>
                <c:pt idx="6270">
                  <c:v>1683</c:v>
                </c:pt>
                <c:pt idx="6271">
                  <c:v>1690</c:v>
                </c:pt>
                <c:pt idx="6272">
                  <c:v>1665</c:v>
                </c:pt>
                <c:pt idx="6273">
                  <c:v>1682</c:v>
                </c:pt>
                <c:pt idx="6274">
                  <c:v>1708</c:v>
                </c:pt>
                <c:pt idx="6275">
                  <c:v>1687</c:v>
                </c:pt>
                <c:pt idx="6276">
                  <c:v>1718</c:v>
                </c:pt>
                <c:pt idx="6277">
                  <c:v>1706</c:v>
                </c:pt>
                <c:pt idx="6278">
                  <c:v>1699</c:v>
                </c:pt>
                <c:pt idx="6279">
                  <c:v>1729</c:v>
                </c:pt>
                <c:pt idx="6280">
                  <c:v>1688</c:v>
                </c:pt>
                <c:pt idx="6281">
                  <c:v>1734</c:v>
                </c:pt>
                <c:pt idx="6282">
                  <c:v>1687</c:v>
                </c:pt>
                <c:pt idx="6283">
                  <c:v>1665</c:v>
                </c:pt>
                <c:pt idx="6284">
                  <c:v>1665</c:v>
                </c:pt>
                <c:pt idx="6285">
                  <c:v>1677</c:v>
                </c:pt>
                <c:pt idx="6286">
                  <c:v>1693</c:v>
                </c:pt>
                <c:pt idx="6287">
                  <c:v>1687</c:v>
                </c:pt>
                <c:pt idx="6288">
                  <c:v>1663</c:v>
                </c:pt>
                <c:pt idx="6289">
                  <c:v>1710</c:v>
                </c:pt>
                <c:pt idx="6290">
                  <c:v>1699</c:v>
                </c:pt>
                <c:pt idx="6291">
                  <c:v>1699</c:v>
                </c:pt>
                <c:pt idx="6292">
                  <c:v>1705</c:v>
                </c:pt>
                <c:pt idx="6293">
                  <c:v>1688</c:v>
                </c:pt>
                <c:pt idx="6294">
                  <c:v>1731</c:v>
                </c:pt>
                <c:pt idx="6295">
                  <c:v>1716</c:v>
                </c:pt>
                <c:pt idx="6296">
                  <c:v>1689</c:v>
                </c:pt>
                <c:pt idx="6297">
                  <c:v>1701</c:v>
                </c:pt>
                <c:pt idx="6298">
                  <c:v>1717</c:v>
                </c:pt>
                <c:pt idx="6299">
                  <c:v>1704</c:v>
                </c:pt>
                <c:pt idx="6300">
                  <c:v>1705</c:v>
                </c:pt>
                <c:pt idx="6301">
                  <c:v>1705</c:v>
                </c:pt>
                <c:pt idx="6302">
                  <c:v>1696</c:v>
                </c:pt>
                <c:pt idx="6303">
                  <c:v>1704</c:v>
                </c:pt>
                <c:pt idx="6304">
                  <c:v>1676</c:v>
                </c:pt>
                <c:pt idx="6305">
                  <c:v>1676</c:v>
                </c:pt>
                <c:pt idx="6306">
                  <c:v>1678</c:v>
                </c:pt>
                <c:pt idx="6307">
                  <c:v>1696</c:v>
                </c:pt>
                <c:pt idx="6308">
                  <c:v>1673</c:v>
                </c:pt>
                <c:pt idx="6309">
                  <c:v>1693</c:v>
                </c:pt>
                <c:pt idx="6310">
                  <c:v>1656</c:v>
                </c:pt>
                <c:pt idx="6311">
                  <c:v>1691</c:v>
                </c:pt>
                <c:pt idx="6312">
                  <c:v>1694</c:v>
                </c:pt>
                <c:pt idx="6313">
                  <c:v>1690</c:v>
                </c:pt>
                <c:pt idx="6314">
                  <c:v>1698</c:v>
                </c:pt>
                <c:pt idx="6315">
                  <c:v>1691</c:v>
                </c:pt>
                <c:pt idx="6316">
                  <c:v>1720</c:v>
                </c:pt>
                <c:pt idx="6317">
                  <c:v>1679</c:v>
                </c:pt>
                <c:pt idx="6318">
                  <c:v>1683</c:v>
                </c:pt>
                <c:pt idx="6319">
                  <c:v>1643</c:v>
                </c:pt>
                <c:pt idx="6320">
                  <c:v>1642</c:v>
                </c:pt>
                <c:pt idx="6321">
                  <c:v>1662</c:v>
                </c:pt>
                <c:pt idx="6322">
                  <c:v>1660</c:v>
                </c:pt>
                <c:pt idx="6323">
                  <c:v>1692</c:v>
                </c:pt>
                <c:pt idx="6324">
                  <c:v>1692</c:v>
                </c:pt>
                <c:pt idx="6325">
                  <c:v>1650</c:v>
                </c:pt>
                <c:pt idx="6326">
                  <c:v>1649</c:v>
                </c:pt>
                <c:pt idx="6327">
                  <c:v>1684</c:v>
                </c:pt>
                <c:pt idx="6328">
                  <c:v>1689</c:v>
                </c:pt>
                <c:pt idx="6329">
                  <c:v>1711</c:v>
                </c:pt>
                <c:pt idx="6330">
                  <c:v>1686</c:v>
                </c:pt>
                <c:pt idx="6331">
                  <c:v>1703</c:v>
                </c:pt>
                <c:pt idx="6332">
                  <c:v>1726</c:v>
                </c:pt>
                <c:pt idx="6333">
                  <c:v>1717</c:v>
                </c:pt>
                <c:pt idx="6334">
                  <c:v>1732</c:v>
                </c:pt>
                <c:pt idx="6335">
                  <c:v>1709</c:v>
                </c:pt>
                <c:pt idx="6336">
                  <c:v>1752</c:v>
                </c:pt>
                <c:pt idx="6337">
                  <c:v>1756</c:v>
                </c:pt>
                <c:pt idx="6338">
                  <c:v>1768</c:v>
                </c:pt>
                <c:pt idx="6339">
                  <c:v>1777</c:v>
                </c:pt>
                <c:pt idx="6340">
                  <c:v>1746</c:v>
                </c:pt>
                <c:pt idx="6341">
                  <c:v>1766</c:v>
                </c:pt>
                <c:pt idx="6342">
                  <c:v>1749</c:v>
                </c:pt>
                <c:pt idx="6343">
                  <c:v>1706</c:v>
                </c:pt>
                <c:pt idx="6344">
                  <c:v>1732</c:v>
                </c:pt>
                <c:pt idx="6345">
                  <c:v>1728</c:v>
                </c:pt>
                <c:pt idx="6346">
                  <c:v>1765</c:v>
                </c:pt>
                <c:pt idx="6347">
                  <c:v>1762</c:v>
                </c:pt>
                <c:pt idx="6348">
                  <c:v>1714</c:v>
                </c:pt>
                <c:pt idx="6349">
                  <c:v>1754</c:v>
                </c:pt>
                <c:pt idx="6350">
                  <c:v>1722</c:v>
                </c:pt>
                <c:pt idx="6351">
                  <c:v>1738</c:v>
                </c:pt>
                <c:pt idx="6352">
                  <c:v>1733</c:v>
                </c:pt>
                <c:pt idx="6353">
                  <c:v>1725</c:v>
                </c:pt>
                <c:pt idx="6354">
                  <c:v>1706</c:v>
                </c:pt>
                <c:pt idx="6355">
                  <c:v>1690</c:v>
                </c:pt>
                <c:pt idx="6356">
                  <c:v>1714</c:v>
                </c:pt>
                <c:pt idx="6357">
                  <c:v>1690</c:v>
                </c:pt>
                <c:pt idx="6358">
                  <c:v>1725</c:v>
                </c:pt>
                <c:pt idx="6359">
                  <c:v>1743</c:v>
                </c:pt>
                <c:pt idx="6360">
                  <c:v>1751</c:v>
                </c:pt>
                <c:pt idx="6361">
                  <c:v>1764</c:v>
                </c:pt>
                <c:pt idx="6362">
                  <c:v>1745</c:v>
                </c:pt>
                <c:pt idx="6363">
                  <c:v>1751</c:v>
                </c:pt>
                <c:pt idx="6364">
                  <c:v>1718</c:v>
                </c:pt>
                <c:pt idx="6365">
                  <c:v>1752</c:v>
                </c:pt>
                <c:pt idx="6366">
                  <c:v>1729</c:v>
                </c:pt>
                <c:pt idx="6367">
                  <c:v>1744</c:v>
                </c:pt>
                <c:pt idx="6368">
                  <c:v>1751</c:v>
                </c:pt>
                <c:pt idx="6369">
                  <c:v>1738</c:v>
                </c:pt>
                <c:pt idx="6370">
                  <c:v>1744</c:v>
                </c:pt>
                <c:pt idx="6371">
                  <c:v>1762</c:v>
                </c:pt>
                <c:pt idx="6372">
                  <c:v>1743</c:v>
                </c:pt>
                <c:pt idx="6373">
                  <c:v>1761</c:v>
                </c:pt>
                <c:pt idx="6374">
                  <c:v>1743</c:v>
                </c:pt>
                <c:pt idx="6375">
                  <c:v>1766</c:v>
                </c:pt>
                <c:pt idx="6376">
                  <c:v>1771</c:v>
                </c:pt>
                <c:pt idx="6377">
                  <c:v>1759</c:v>
                </c:pt>
                <c:pt idx="6378">
                  <c:v>1720</c:v>
                </c:pt>
                <c:pt idx="6379">
                  <c:v>1709</c:v>
                </c:pt>
                <c:pt idx="6380">
                  <c:v>1749</c:v>
                </c:pt>
                <c:pt idx="6381">
                  <c:v>1694</c:v>
                </c:pt>
                <c:pt idx="6382">
                  <c:v>1693</c:v>
                </c:pt>
                <c:pt idx="6383">
                  <c:v>1727</c:v>
                </c:pt>
                <c:pt idx="6384">
                  <c:v>1740</c:v>
                </c:pt>
                <c:pt idx="6385">
                  <c:v>1745</c:v>
                </c:pt>
                <c:pt idx="6386">
                  <c:v>1723</c:v>
                </c:pt>
                <c:pt idx="6387">
                  <c:v>1742</c:v>
                </c:pt>
                <c:pt idx="6388">
                  <c:v>1732</c:v>
                </c:pt>
                <c:pt idx="6389">
                  <c:v>1729</c:v>
                </c:pt>
                <c:pt idx="6390">
                  <c:v>1725</c:v>
                </c:pt>
                <c:pt idx="6391">
                  <c:v>1748</c:v>
                </c:pt>
                <c:pt idx="6392">
                  <c:v>1712</c:v>
                </c:pt>
                <c:pt idx="6393">
                  <c:v>1711</c:v>
                </c:pt>
                <c:pt idx="6394">
                  <c:v>1701</c:v>
                </c:pt>
                <c:pt idx="6395">
                  <c:v>1714</c:v>
                </c:pt>
                <c:pt idx="6396">
                  <c:v>1740</c:v>
                </c:pt>
                <c:pt idx="6397">
                  <c:v>1734</c:v>
                </c:pt>
                <c:pt idx="6398">
                  <c:v>1722</c:v>
                </c:pt>
                <c:pt idx="6399">
                  <c:v>1715</c:v>
                </c:pt>
                <c:pt idx="6400">
                  <c:v>1689</c:v>
                </c:pt>
                <c:pt idx="6401">
                  <c:v>1717</c:v>
                </c:pt>
                <c:pt idx="6402">
                  <c:v>1723</c:v>
                </c:pt>
                <c:pt idx="6403">
                  <c:v>1738</c:v>
                </c:pt>
                <c:pt idx="6404">
                  <c:v>1742</c:v>
                </c:pt>
                <c:pt idx="6405">
                  <c:v>1729</c:v>
                </c:pt>
                <c:pt idx="6406">
                  <c:v>1732</c:v>
                </c:pt>
                <c:pt idx="6407">
                  <c:v>1726</c:v>
                </c:pt>
                <c:pt idx="6408">
                  <c:v>1708</c:v>
                </c:pt>
                <c:pt idx="6409">
                  <c:v>1707</c:v>
                </c:pt>
                <c:pt idx="6410">
                  <c:v>1719</c:v>
                </c:pt>
                <c:pt idx="6411">
                  <c:v>1719</c:v>
                </c:pt>
                <c:pt idx="6412">
                  <c:v>1705</c:v>
                </c:pt>
                <c:pt idx="6413">
                  <c:v>1698</c:v>
                </c:pt>
                <c:pt idx="6414">
                  <c:v>1709</c:v>
                </c:pt>
                <c:pt idx="6415">
                  <c:v>1687</c:v>
                </c:pt>
                <c:pt idx="6416">
                  <c:v>1675</c:v>
                </c:pt>
                <c:pt idx="6417">
                  <c:v>1687</c:v>
                </c:pt>
                <c:pt idx="6418">
                  <c:v>1702</c:v>
                </c:pt>
                <c:pt idx="6419">
                  <c:v>1713</c:v>
                </c:pt>
                <c:pt idx="6420">
                  <c:v>1724</c:v>
                </c:pt>
                <c:pt idx="6421">
                  <c:v>1637</c:v>
                </c:pt>
                <c:pt idx="6422">
                  <c:v>1652</c:v>
                </c:pt>
                <c:pt idx="6423">
                  <c:v>1666</c:v>
                </c:pt>
                <c:pt idx="6424">
                  <c:v>1686</c:v>
                </c:pt>
                <c:pt idx="6425">
                  <c:v>1676</c:v>
                </c:pt>
                <c:pt idx="6426">
                  <c:v>1658</c:v>
                </c:pt>
                <c:pt idx="6427">
                  <c:v>1647</c:v>
                </c:pt>
                <c:pt idx="6428">
                  <c:v>1689</c:v>
                </c:pt>
                <c:pt idx="6429">
                  <c:v>1665</c:v>
                </c:pt>
                <c:pt idx="6430">
                  <c:v>1661</c:v>
                </c:pt>
                <c:pt idx="6431">
                  <c:v>1659</c:v>
                </c:pt>
                <c:pt idx="6432">
                  <c:v>1677</c:v>
                </c:pt>
                <c:pt idx="6433">
                  <c:v>1700</c:v>
                </c:pt>
                <c:pt idx="6434">
                  <c:v>1695</c:v>
                </c:pt>
                <c:pt idx="6435">
                  <c:v>1692</c:v>
                </c:pt>
                <c:pt idx="6436">
                  <c:v>1704</c:v>
                </c:pt>
                <c:pt idx="6437">
                  <c:v>1674</c:v>
                </c:pt>
                <c:pt idx="6438">
                  <c:v>1685</c:v>
                </c:pt>
                <c:pt idx="6439">
                  <c:v>1678</c:v>
                </c:pt>
                <c:pt idx="6440">
                  <c:v>1691</c:v>
                </c:pt>
                <c:pt idx="6441">
                  <c:v>1689</c:v>
                </c:pt>
                <c:pt idx="6442">
                  <c:v>1684</c:v>
                </c:pt>
                <c:pt idx="6443">
                  <c:v>1667</c:v>
                </c:pt>
                <c:pt idx="6444">
                  <c:v>1647</c:v>
                </c:pt>
                <c:pt idx="6445">
                  <c:v>1691</c:v>
                </c:pt>
                <c:pt idx="6446">
                  <c:v>1677</c:v>
                </c:pt>
                <c:pt idx="6447">
                  <c:v>1649</c:v>
                </c:pt>
                <c:pt idx="6448">
                  <c:v>1629</c:v>
                </c:pt>
                <c:pt idx="6449">
                  <c:v>1651</c:v>
                </c:pt>
                <c:pt idx="6450">
                  <c:v>1639</c:v>
                </c:pt>
                <c:pt idx="6451">
                  <c:v>1670</c:v>
                </c:pt>
                <c:pt idx="6452">
                  <c:v>1663</c:v>
                </c:pt>
                <c:pt idx="6453">
                  <c:v>1690</c:v>
                </c:pt>
                <c:pt idx="6454">
                  <c:v>1703</c:v>
                </c:pt>
                <c:pt idx="6455">
                  <c:v>1698</c:v>
                </c:pt>
                <c:pt idx="6456">
                  <c:v>1691</c:v>
                </c:pt>
                <c:pt idx="6457">
                  <c:v>1703</c:v>
                </c:pt>
                <c:pt idx="6458">
                  <c:v>1697</c:v>
                </c:pt>
                <c:pt idx="6459">
                  <c:v>1674</c:v>
                </c:pt>
                <c:pt idx="6460">
                  <c:v>1692</c:v>
                </c:pt>
                <c:pt idx="6461">
                  <c:v>1665</c:v>
                </c:pt>
                <c:pt idx="6462">
                  <c:v>1700</c:v>
                </c:pt>
                <c:pt idx="6463">
                  <c:v>1656</c:v>
                </c:pt>
                <c:pt idx="6464">
                  <c:v>1671</c:v>
                </c:pt>
                <c:pt idx="6465">
                  <c:v>1686</c:v>
                </c:pt>
                <c:pt idx="6466">
                  <c:v>1672</c:v>
                </c:pt>
                <c:pt idx="6467">
                  <c:v>1714</c:v>
                </c:pt>
                <c:pt idx="6468">
                  <c:v>1698</c:v>
                </c:pt>
                <c:pt idx="6469">
                  <c:v>1736</c:v>
                </c:pt>
                <c:pt idx="6470">
                  <c:v>1740</c:v>
                </c:pt>
                <c:pt idx="6471">
                  <c:v>1732</c:v>
                </c:pt>
                <c:pt idx="6472">
                  <c:v>1693</c:v>
                </c:pt>
                <c:pt idx="6473">
                  <c:v>1696</c:v>
                </c:pt>
                <c:pt idx="6474">
                  <c:v>1719</c:v>
                </c:pt>
                <c:pt idx="6475">
                  <c:v>1717</c:v>
                </c:pt>
                <c:pt idx="6476">
                  <c:v>1731</c:v>
                </c:pt>
                <c:pt idx="6477">
                  <c:v>1691</c:v>
                </c:pt>
                <c:pt idx="6478">
                  <c:v>1686</c:v>
                </c:pt>
                <c:pt idx="6479">
                  <c:v>1687</c:v>
                </c:pt>
                <c:pt idx="6480">
                  <c:v>1728</c:v>
                </c:pt>
                <c:pt idx="6481">
                  <c:v>1721</c:v>
                </c:pt>
                <c:pt idx="6482">
                  <c:v>1694</c:v>
                </c:pt>
                <c:pt idx="6483">
                  <c:v>1724</c:v>
                </c:pt>
                <c:pt idx="6484">
                  <c:v>1710</c:v>
                </c:pt>
                <c:pt idx="6485">
                  <c:v>1691</c:v>
                </c:pt>
                <c:pt idx="6486">
                  <c:v>1730</c:v>
                </c:pt>
                <c:pt idx="6487">
                  <c:v>1746</c:v>
                </c:pt>
                <c:pt idx="6488">
                  <c:v>1742</c:v>
                </c:pt>
                <c:pt idx="6489">
                  <c:v>1724</c:v>
                </c:pt>
                <c:pt idx="6490">
                  <c:v>1737</c:v>
                </c:pt>
                <c:pt idx="6491">
                  <c:v>1730</c:v>
                </c:pt>
                <c:pt idx="6492">
                  <c:v>1701</c:v>
                </c:pt>
                <c:pt idx="6493">
                  <c:v>1685</c:v>
                </c:pt>
                <c:pt idx="6494">
                  <c:v>1698</c:v>
                </c:pt>
                <c:pt idx="6495">
                  <c:v>1671</c:v>
                </c:pt>
                <c:pt idx="6496">
                  <c:v>1687</c:v>
                </c:pt>
                <c:pt idx="6497">
                  <c:v>1688</c:v>
                </c:pt>
                <c:pt idx="6498">
                  <c:v>1687</c:v>
                </c:pt>
                <c:pt idx="6499">
                  <c:v>1633</c:v>
                </c:pt>
                <c:pt idx="6500">
                  <c:v>1660</c:v>
                </c:pt>
                <c:pt idx="6501">
                  <c:v>1638</c:v>
                </c:pt>
                <c:pt idx="6502">
                  <c:v>1686</c:v>
                </c:pt>
                <c:pt idx="6503">
                  <c:v>1651</c:v>
                </c:pt>
                <c:pt idx="6504">
                  <c:v>1656</c:v>
                </c:pt>
                <c:pt idx="6505">
                  <c:v>1627</c:v>
                </c:pt>
                <c:pt idx="6506">
                  <c:v>1656</c:v>
                </c:pt>
                <c:pt idx="6507">
                  <c:v>1623</c:v>
                </c:pt>
                <c:pt idx="6508">
                  <c:v>1644</c:v>
                </c:pt>
                <c:pt idx="6509">
                  <c:v>1653</c:v>
                </c:pt>
                <c:pt idx="6510">
                  <c:v>1684</c:v>
                </c:pt>
                <c:pt idx="6511">
                  <c:v>1669</c:v>
                </c:pt>
                <c:pt idx="6512">
                  <c:v>1662</c:v>
                </c:pt>
                <c:pt idx="6513">
                  <c:v>1643</c:v>
                </c:pt>
                <c:pt idx="6514">
                  <c:v>1631</c:v>
                </c:pt>
                <c:pt idx="6515">
                  <c:v>1654</c:v>
                </c:pt>
                <c:pt idx="6516">
                  <c:v>1676</c:v>
                </c:pt>
                <c:pt idx="6517">
                  <c:v>1666</c:v>
                </c:pt>
                <c:pt idx="6518">
                  <c:v>1676</c:v>
                </c:pt>
                <c:pt idx="6519">
                  <c:v>1663</c:v>
                </c:pt>
                <c:pt idx="6520">
                  <c:v>1656</c:v>
                </c:pt>
                <c:pt idx="6521">
                  <c:v>1684</c:v>
                </c:pt>
                <c:pt idx="6522">
                  <c:v>1684</c:v>
                </c:pt>
                <c:pt idx="6523">
                  <c:v>1631</c:v>
                </c:pt>
                <c:pt idx="6524">
                  <c:v>1649</c:v>
                </c:pt>
                <c:pt idx="6525">
                  <c:v>1659</c:v>
                </c:pt>
                <c:pt idx="6526">
                  <c:v>1667</c:v>
                </c:pt>
                <c:pt idx="6527">
                  <c:v>1670</c:v>
                </c:pt>
                <c:pt idx="6528">
                  <c:v>1647</c:v>
                </c:pt>
                <c:pt idx="6529">
                  <c:v>1658</c:v>
                </c:pt>
                <c:pt idx="6530">
                  <c:v>1650</c:v>
                </c:pt>
                <c:pt idx="6531">
                  <c:v>1670</c:v>
                </c:pt>
                <c:pt idx="6532">
                  <c:v>1674</c:v>
                </c:pt>
                <c:pt idx="6533">
                  <c:v>1680</c:v>
                </c:pt>
                <c:pt idx="6534">
                  <c:v>1634</c:v>
                </c:pt>
                <c:pt idx="6535">
                  <c:v>1643</c:v>
                </c:pt>
                <c:pt idx="6536">
                  <c:v>1681</c:v>
                </c:pt>
                <c:pt idx="6537">
                  <c:v>1674</c:v>
                </c:pt>
                <c:pt idx="6538">
                  <c:v>1712</c:v>
                </c:pt>
                <c:pt idx="6539">
                  <c:v>1684</c:v>
                </c:pt>
                <c:pt idx="6540">
                  <c:v>1674</c:v>
                </c:pt>
                <c:pt idx="6541">
                  <c:v>1694</c:v>
                </c:pt>
                <c:pt idx="6542">
                  <c:v>1716</c:v>
                </c:pt>
                <c:pt idx="6543">
                  <c:v>1674</c:v>
                </c:pt>
                <c:pt idx="6544">
                  <c:v>1640</c:v>
                </c:pt>
                <c:pt idx="6545">
                  <c:v>1641</c:v>
                </c:pt>
                <c:pt idx="6546">
                  <c:v>1647</c:v>
                </c:pt>
                <c:pt idx="6547">
                  <c:v>1691</c:v>
                </c:pt>
                <c:pt idx="6548">
                  <c:v>1680</c:v>
                </c:pt>
                <c:pt idx="6549">
                  <c:v>1674</c:v>
                </c:pt>
                <c:pt idx="6550">
                  <c:v>1664</c:v>
                </c:pt>
                <c:pt idx="6551">
                  <c:v>1682</c:v>
                </c:pt>
                <c:pt idx="6552">
                  <c:v>1660</c:v>
                </c:pt>
                <c:pt idx="6553">
                  <c:v>1628</c:v>
                </c:pt>
                <c:pt idx="6554">
                  <c:v>1615</c:v>
                </c:pt>
                <c:pt idx="6555">
                  <c:v>1657</c:v>
                </c:pt>
                <c:pt idx="6556">
                  <c:v>1645</c:v>
                </c:pt>
                <c:pt idx="6557">
                  <c:v>1692</c:v>
                </c:pt>
                <c:pt idx="6558">
                  <c:v>1678</c:v>
                </c:pt>
                <c:pt idx="6559">
                  <c:v>1697</c:v>
                </c:pt>
                <c:pt idx="6560">
                  <c:v>1682</c:v>
                </c:pt>
                <c:pt idx="6561">
                  <c:v>1673</c:v>
                </c:pt>
                <c:pt idx="6562">
                  <c:v>1709</c:v>
                </c:pt>
                <c:pt idx="6563">
                  <c:v>1706</c:v>
                </c:pt>
                <c:pt idx="6564">
                  <c:v>1713</c:v>
                </c:pt>
                <c:pt idx="6565">
                  <c:v>1690</c:v>
                </c:pt>
                <c:pt idx="6566">
                  <c:v>1730</c:v>
                </c:pt>
                <c:pt idx="6567">
                  <c:v>1759</c:v>
                </c:pt>
                <c:pt idx="6568">
                  <c:v>1751</c:v>
                </c:pt>
                <c:pt idx="6569">
                  <c:v>1760</c:v>
                </c:pt>
                <c:pt idx="6570">
                  <c:v>1732</c:v>
                </c:pt>
                <c:pt idx="6571">
                  <c:v>1740</c:v>
                </c:pt>
                <c:pt idx="6572">
                  <c:v>1725</c:v>
                </c:pt>
                <c:pt idx="6573">
                  <c:v>1748</c:v>
                </c:pt>
                <c:pt idx="6574">
                  <c:v>1720</c:v>
                </c:pt>
                <c:pt idx="6575">
                  <c:v>1724</c:v>
                </c:pt>
                <c:pt idx="6576">
                  <c:v>1714</c:v>
                </c:pt>
                <c:pt idx="6577">
                  <c:v>1707</c:v>
                </c:pt>
                <c:pt idx="6578">
                  <c:v>1687</c:v>
                </c:pt>
                <c:pt idx="6579">
                  <c:v>1691</c:v>
                </c:pt>
                <c:pt idx="6580">
                  <c:v>1674</c:v>
                </c:pt>
                <c:pt idx="6581">
                  <c:v>1694</c:v>
                </c:pt>
                <c:pt idx="6582">
                  <c:v>1691</c:v>
                </c:pt>
                <c:pt idx="6583">
                  <c:v>1688</c:v>
                </c:pt>
                <c:pt idx="6584">
                  <c:v>1697</c:v>
                </c:pt>
                <c:pt idx="6585">
                  <c:v>1681</c:v>
                </c:pt>
                <c:pt idx="6586">
                  <c:v>1697</c:v>
                </c:pt>
                <c:pt idx="6587">
                  <c:v>1713</c:v>
                </c:pt>
                <c:pt idx="6588">
                  <c:v>1708</c:v>
                </c:pt>
                <c:pt idx="6589">
                  <c:v>1742</c:v>
                </c:pt>
                <c:pt idx="6590">
                  <c:v>1732</c:v>
                </c:pt>
                <c:pt idx="6591">
                  <c:v>1718</c:v>
                </c:pt>
                <c:pt idx="6592">
                  <c:v>1725</c:v>
                </c:pt>
                <c:pt idx="6593">
                  <c:v>1709</c:v>
                </c:pt>
                <c:pt idx="6594">
                  <c:v>1715</c:v>
                </c:pt>
                <c:pt idx="6595">
                  <c:v>1727</c:v>
                </c:pt>
                <c:pt idx="6596">
                  <c:v>1698</c:v>
                </c:pt>
                <c:pt idx="6597">
                  <c:v>1717</c:v>
                </c:pt>
                <c:pt idx="6598">
                  <c:v>1730</c:v>
                </c:pt>
                <c:pt idx="6599">
                  <c:v>1692</c:v>
                </c:pt>
                <c:pt idx="6600">
                  <c:v>1683</c:v>
                </c:pt>
                <c:pt idx="6601">
                  <c:v>1696</c:v>
                </c:pt>
                <c:pt idx="6602">
                  <c:v>1727</c:v>
                </c:pt>
                <c:pt idx="6603">
                  <c:v>1771</c:v>
                </c:pt>
                <c:pt idx="6604">
                  <c:v>1751</c:v>
                </c:pt>
                <c:pt idx="6605">
                  <c:v>1726</c:v>
                </c:pt>
                <c:pt idx="6606">
                  <c:v>1740</c:v>
                </c:pt>
                <c:pt idx="6607">
                  <c:v>1721</c:v>
                </c:pt>
                <c:pt idx="6608">
                  <c:v>1714</c:v>
                </c:pt>
                <c:pt idx="6609">
                  <c:v>1713</c:v>
                </c:pt>
                <c:pt idx="6610">
                  <c:v>1677</c:v>
                </c:pt>
                <c:pt idx="6611">
                  <c:v>1674</c:v>
                </c:pt>
                <c:pt idx="6612">
                  <c:v>1672</c:v>
                </c:pt>
                <c:pt idx="6613">
                  <c:v>1690</c:v>
                </c:pt>
                <c:pt idx="6614">
                  <c:v>1676</c:v>
                </c:pt>
                <c:pt idx="6615">
                  <c:v>1642</c:v>
                </c:pt>
                <c:pt idx="6616">
                  <c:v>1674</c:v>
                </c:pt>
                <c:pt idx="6617">
                  <c:v>1673</c:v>
                </c:pt>
                <c:pt idx="6618">
                  <c:v>1682</c:v>
                </c:pt>
                <c:pt idx="6619">
                  <c:v>1680</c:v>
                </c:pt>
                <c:pt idx="6620">
                  <c:v>1669</c:v>
                </c:pt>
                <c:pt idx="6621">
                  <c:v>1678</c:v>
                </c:pt>
                <c:pt idx="6622">
                  <c:v>1712</c:v>
                </c:pt>
                <c:pt idx="6623">
                  <c:v>1691</c:v>
                </c:pt>
                <c:pt idx="6624">
                  <c:v>1734</c:v>
                </c:pt>
                <c:pt idx="6625">
                  <c:v>1688</c:v>
                </c:pt>
                <c:pt idx="6626">
                  <c:v>1714</c:v>
                </c:pt>
                <c:pt idx="6627">
                  <c:v>1669</c:v>
                </c:pt>
                <c:pt idx="6628">
                  <c:v>1697</c:v>
                </c:pt>
                <c:pt idx="6629">
                  <c:v>1669</c:v>
                </c:pt>
                <c:pt idx="6630">
                  <c:v>1700</c:v>
                </c:pt>
                <c:pt idx="6631">
                  <c:v>1697</c:v>
                </c:pt>
                <c:pt idx="6632">
                  <c:v>1694</c:v>
                </c:pt>
                <c:pt idx="6633">
                  <c:v>1672</c:v>
                </c:pt>
                <c:pt idx="6634">
                  <c:v>1696</c:v>
                </c:pt>
                <c:pt idx="6635">
                  <c:v>1704</c:v>
                </c:pt>
                <c:pt idx="6636">
                  <c:v>1678</c:v>
                </c:pt>
                <c:pt idx="6637">
                  <c:v>1658</c:v>
                </c:pt>
                <c:pt idx="6638">
                  <c:v>1649</c:v>
                </c:pt>
                <c:pt idx="6639">
                  <c:v>1648</c:v>
                </c:pt>
                <c:pt idx="6640">
                  <c:v>1674</c:v>
                </c:pt>
                <c:pt idx="6641">
                  <c:v>1684</c:v>
                </c:pt>
                <c:pt idx="6642">
                  <c:v>1681</c:v>
                </c:pt>
                <c:pt idx="6643">
                  <c:v>1695</c:v>
                </c:pt>
                <c:pt idx="6644">
                  <c:v>1677</c:v>
                </c:pt>
                <c:pt idx="6645">
                  <c:v>1697</c:v>
                </c:pt>
                <c:pt idx="6646">
                  <c:v>1690</c:v>
                </c:pt>
                <c:pt idx="6647">
                  <c:v>1668</c:v>
                </c:pt>
                <c:pt idx="6648">
                  <c:v>1645</c:v>
                </c:pt>
                <c:pt idx="6649">
                  <c:v>1690</c:v>
                </c:pt>
                <c:pt idx="6650">
                  <c:v>1671</c:v>
                </c:pt>
                <c:pt idx="6651">
                  <c:v>1666</c:v>
                </c:pt>
                <c:pt idx="6652">
                  <c:v>1677</c:v>
                </c:pt>
                <c:pt idx="6653">
                  <c:v>1690</c:v>
                </c:pt>
                <c:pt idx="6654">
                  <c:v>1665</c:v>
                </c:pt>
                <c:pt idx="6655">
                  <c:v>1674</c:v>
                </c:pt>
                <c:pt idx="6656">
                  <c:v>1642</c:v>
                </c:pt>
                <c:pt idx="6657">
                  <c:v>1646</c:v>
                </c:pt>
                <c:pt idx="6658">
                  <c:v>1629</c:v>
                </c:pt>
                <c:pt idx="6659">
                  <c:v>1637</c:v>
                </c:pt>
                <c:pt idx="6660">
                  <c:v>1627</c:v>
                </c:pt>
                <c:pt idx="6661">
                  <c:v>1649</c:v>
                </c:pt>
                <c:pt idx="6662">
                  <c:v>1679</c:v>
                </c:pt>
                <c:pt idx="6663">
                  <c:v>1703</c:v>
                </c:pt>
                <c:pt idx="6664">
                  <c:v>1703</c:v>
                </c:pt>
                <c:pt idx="6665">
                  <c:v>1679</c:v>
                </c:pt>
                <c:pt idx="6666">
                  <c:v>1696</c:v>
                </c:pt>
                <c:pt idx="6667">
                  <c:v>1696</c:v>
                </c:pt>
                <c:pt idx="6668">
                  <c:v>1686</c:v>
                </c:pt>
                <c:pt idx="6669">
                  <c:v>1717</c:v>
                </c:pt>
                <c:pt idx="6670">
                  <c:v>1695</c:v>
                </c:pt>
                <c:pt idx="6671">
                  <c:v>1693</c:v>
                </c:pt>
                <c:pt idx="6672">
                  <c:v>1707</c:v>
                </c:pt>
                <c:pt idx="6673">
                  <c:v>1676</c:v>
                </c:pt>
                <c:pt idx="6674">
                  <c:v>1719</c:v>
                </c:pt>
                <c:pt idx="6675">
                  <c:v>1737</c:v>
                </c:pt>
                <c:pt idx="6676">
                  <c:v>1721</c:v>
                </c:pt>
                <c:pt idx="6677">
                  <c:v>1724</c:v>
                </c:pt>
                <c:pt idx="6678">
                  <c:v>1686</c:v>
                </c:pt>
                <c:pt idx="6679">
                  <c:v>1708</c:v>
                </c:pt>
                <c:pt idx="6680">
                  <c:v>1667</c:v>
                </c:pt>
                <c:pt idx="6681">
                  <c:v>1679</c:v>
                </c:pt>
                <c:pt idx="6682">
                  <c:v>1710</c:v>
                </c:pt>
                <c:pt idx="6683">
                  <c:v>1702</c:v>
                </c:pt>
                <c:pt idx="6684">
                  <c:v>1677</c:v>
                </c:pt>
                <c:pt idx="6685">
                  <c:v>1661</c:v>
                </c:pt>
                <c:pt idx="6686">
                  <c:v>1619</c:v>
                </c:pt>
                <c:pt idx="6687">
                  <c:v>1667</c:v>
                </c:pt>
                <c:pt idx="6688">
                  <c:v>1624</c:v>
                </c:pt>
                <c:pt idx="6689">
                  <c:v>1669</c:v>
                </c:pt>
                <c:pt idx="6690">
                  <c:v>1655</c:v>
                </c:pt>
                <c:pt idx="6691">
                  <c:v>1687</c:v>
                </c:pt>
                <c:pt idx="6692">
                  <c:v>1665</c:v>
                </c:pt>
                <c:pt idx="6693">
                  <c:v>1634</c:v>
                </c:pt>
                <c:pt idx="6694">
                  <c:v>1657</c:v>
                </c:pt>
                <c:pt idx="6695">
                  <c:v>1681</c:v>
                </c:pt>
                <c:pt idx="6696">
                  <c:v>1663</c:v>
                </c:pt>
                <c:pt idx="6697">
                  <c:v>1662</c:v>
                </c:pt>
                <c:pt idx="6698">
                  <c:v>1642</c:v>
                </c:pt>
                <c:pt idx="6699">
                  <c:v>1660</c:v>
                </c:pt>
                <c:pt idx="6700">
                  <c:v>1675</c:v>
                </c:pt>
                <c:pt idx="6701">
                  <c:v>1650</c:v>
                </c:pt>
                <c:pt idx="6702">
                  <c:v>1667</c:v>
                </c:pt>
                <c:pt idx="6703">
                  <c:v>1648</c:v>
                </c:pt>
                <c:pt idx="6704">
                  <c:v>1641</c:v>
                </c:pt>
                <c:pt idx="6705">
                  <c:v>1687</c:v>
                </c:pt>
                <c:pt idx="6706">
                  <c:v>1713</c:v>
                </c:pt>
                <c:pt idx="6707">
                  <c:v>1665</c:v>
                </c:pt>
                <c:pt idx="6708">
                  <c:v>1677</c:v>
                </c:pt>
                <c:pt idx="6709">
                  <c:v>1676</c:v>
                </c:pt>
                <c:pt idx="6710">
                  <c:v>1663</c:v>
                </c:pt>
                <c:pt idx="6711">
                  <c:v>1694</c:v>
                </c:pt>
                <c:pt idx="6712">
                  <c:v>1668</c:v>
                </c:pt>
                <c:pt idx="6713">
                  <c:v>1685</c:v>
                </c:pt>
                <c:pt idx="6714">
                  <c:v>1695</c:v>
                </c:pt>
                <c:pt idx="6715">
                  <c:v>1690</c:v>
                </c:pt>
                <c:pt idx="6716">
                  <c:v>1690</c:v>
                </c:pt>
                <c:pt idx="6717">
                  <c:v>1689</c:v>
                </c:pt>
                <c:pt idx="6718">
                  <c:v>1718</c:v>
                </c:pt>
                <c:pt idx="6719">
                  <c:v>1674</c:v>
                </c:pt>
                <c:pt idx="6720">
                  <c:v>1709</c:v>
                </c:pt>
                <c:pt idx="6721">
                  <c:v>1690</c:v>
                </c:pt>
                <c:pt idx="6722">
                  <c:v>1709</c:v>
                </c:pt>
                <c:pt idx="6723">
                  <c:v>1722</c:v>
                </c:pt>
                <c:pt idx="6724">
                  <c:v>1709</c:v>
                </c:pt>
                <c:pt idx="6725">
                  <c:v>1709</c:v>
                </c:pt>
                <c:pt idx="6726">
                  <c:v>1735</c:v>
                </c:pt>
                <c:pt idx="6727">
                  <c:v>1686</c:v>
                </c:pt>
                <c:pt idx="6728">
                  <c:v>1672</c:v>
                </c:pt>
                <c:pt idx="6729">
                  <c:v>1684</c:v>
                </c:pt>
                <c:pt idx="6730">
                  <c:v>1692</c:v>
                </c:pt>
                <c:pt idx="6731">
                  <c:v>1664</c:v>
                </c:pt>
                <c:pt idx="6732">
                  <c:v>1712</c:v>
                </c:pt>
                <c:pt idx="6733">
                  <c:v>1680</c:v>
                </c:pt>
                <c:pt idx="6734">
                  <c:v>1663</c:v>
                </c:pt>
                <c:pt idx="6735">
                  <c:v>1697</c:v>
                </c:pt>
                <c:pt idx="6736">
                  <c:v>1624</c:v>
                </c:pt>
                <c:pt idx="6737">
                  <c:v>1676</c:v>
                </c:pt>
                <c:pt idx="6738">
                  <c:v>1685</c:v>
                </c:pt>
                <c:pt idx="6739">
                  <c:v>1637</c:v>
                </c:pt>
                <c:pt idx="6740">
                  <c:v>1649</c:v>
                </c:pt>
                <c:pt idx="6741">
                  <c:v>1673</c:v>
                </c:pt>
                <c:pt idx="6742">
                  <c:v>1699</c:v>
                </c:pt>
                <c:pt idx="6743">
                  <c:v>1668</c:v>
                </c:pt>
                <c:pt idx="6744">
                  <c:v>1633</c:v>
                </c:pt>
                <c:pt idx="6745">
                  <c:v>1696</c:v>
                </c:pt>
                <c:pt idx="6746">
                  <c:v>1673</c:v>
                </c:pt>
                <c:pt idx="6747">
                  <c:v>1661</c:v>
                </c:pt>
                <c:pt idx="6748">
                  <c:v>1660</c:v>
                </c:pt>
                <c:pt idx="6749">
                  <c:v>1676</c:v>
                </c:pt>
                <c:pt idx="6750">
                  <c:v>1653</c:v>
                </c:pt>
                <c:pt idx="6751">
                  <c:v>1681</c:v>
                </c:pt>
                <c:pt idx="6752">
                  <c:v>1699</c:v>
                </c:pt>
                <c:pt idx="6753">
                  <c:v>1680</c:v>
                </c:pt>
                <c:pt idx="6754">
                  <c:v>1687</c:v>
                </c:pt>
                <c:pt idx="6755">
                  <c:v>1645</c:v>
                </c:pt>
                <c:pt idx="6756">
                  <c:v>1638</c:v>
                </c:pt>
                <c:pt idx="6757">
                  <c:v>1684</c:v>
                </c:pt>
                <c:pt idx="6758">
                  <c:v>1680</c:v>
                </c:pt>
                <c:pt idx="6759">
                  <c:v>1696</c:v>
                </c:pt>
                <c:pt idx="6760">
                  <c:v>1682</c:v>
                </c:pt>
                <c:pt idx="6761">
                  <c:v>1705</c:v>
                </c:pt>
                <c:pt idx="6762">
                  <c:v>1682</c:v>
                </c:pt>
                <c:pt idx="6763">
                  <c:v>1678</c:v>
                </c:pt>
                <c:pt idx="6764">
                  <c:v>1688</c:v>
                </c:pt>
                <c:pt idx="6765">
                  <c:v>1662</c:v>
                </c:pt>
                <c:pt idx="6766">
                  <c:v>1670</c:v>
                </c:pt>
                <c:pt idx="6767">
                  <c:v>1667</c:v>
                </c:pt>
                <c:pt idx="6768">
                  <c:v>1686</c:v>
                </c:pt>
                <c:pt idx="6769">
                  <c:v>1661</c:v>
                </c:pt>
                <c:pt idx="6770">
                  <c:v>1689</c:v>
                </c:pt>
                <c:pt idx="6771">
                  <c:v>1671</c:v>
                </c:pt>
                <c:pt idx="6772">
                  <c:v>1697</c:v>
                </c:pt>
                <c:pt idx="6773">
                  <c:v>1697</c:v>
                </c:pt>
                <c:pt idx="6774">
                  <c:v>1699</c:v>
                </c:pt>
                <c:pt idx="6775">
                  <c:v>1706</c:v>
                </c:pt>
                <c:pt idx="6776">
                  <c:v>1680</c:v>
                </c:pt>
                <c:pt idx="6777">
                  <c:v>1726</c:v>
                </c:pt>
                <c:pt idx="6778">
                  <c:v>1719</c:v>
                </c:pt>
                <c:pt idx="6779">
                  <c:v>1710</c:v>
                </c:pt>
                <c:pt idx="6780">
                  <c:v>1732</c:v>
                </c:pt>
                <c:pt idx="6781">
                  <c:v>1736</c:v>
                </c:pt>
                <c:pt idx="6782">
                  <c:v>1706</c:v>
                </c:pt>
                <c:pt idx="6783">
                  <c:v>1706</c:v>
                </c:pt>
                <c:pt idx="6784">
                  <c:v>1738</c:v>
                </c:pt>
                <c:pt idx="6785">
                  <c:v>1751</c:v>
                </c:pt>
                <c:pt idx="6786">
                  <c:v>1707</c:v>
                </c:pt>
                <c:pt idx="6787">
                  <c:v>1737</c:v>
                </c:pt>
                <c:pt idx="6788">
                  <c:v>1702</c:v>
                </c:pt>
                <c:pt idx="6789">
                  <c:v>1712</c:v>
                </c:pt>
                <c:pt idx="6790">
                  <c:v>1690</c:v>
                </c:pt>
                <c:pt idx="6791">
                  <c:v>1705</c:v>
                </c:pt>
                <c:pt idx="6792">
                  <c:v>1655</c:v>
                </c:pt>
                <c:pt idx="6793">
                  <c:v>1712</c:v>
                </c:pt>
                <c:pt idx="6794">
                  <c:v>1677</c:v>
                </c:pt>
                <c:pt idx="6795">
                  <c:v>1726</c:v>
                </c:pt>
                <c:pt idx="6796">
                  <c:v>1685</c:v>
                </c:pt>
                <c:pt idx="6797">
                  <c:v>1716</c:v>
                </c:pt>
                <c:pt idx="6798">
                  <c:v>1689</c:v>
                </c:pt>
                <c:pt idx="6799">
                  <c:v>1687</c:v>
                </c:pt>
                <c:pt idx="6800">
                  <c:v>1712</c:v>
                </c:pt>
                <c:pt idx="6801">
                  <c:v>1694</c:v>
                </c:pt>
                <c:pt idx="6802">
                  <c:v>1689</c:v>
                </c:pt>
                <c:pt idx="6803">
                  <c:v>1710</c:v>
                </c:pt>
                <c:pt idx="6804">
                  <c:v>1675</c:v>
                </c:pt>
                <c:pt idx="6805">
                  <c:v>1720</c:v>
                </c:pt>
                <c:pt idx="6806">
                  <c:v>1697</c:v>
                </c:pt>
                <c:pt idx="6807">
                  <c:v>1707</c:v>
                </c:pt>
                <c:pt idx="6808">
                  <c:v>1685</c:v>
                </c:pt>
                <c:pt idx="6809">
                  <c:v>1678</c:v>
                </c:pt>
                <c:pt idx="6810">
                  <c:v>1693</c:v>
                </c:pt>
                <c:pt idx="6811">
                  <c:v>1691</c:v>
                </c:pt>
                <c:pt idx="6812">
                  <c:v>1659</c:v>
                </c:pt>
                <c:pt idx="6813">
                  <c:v>1681</c:v>
                </c:pt>
                <c:pt idx="6814">
                  <c:v>1687</c:v>
                </c:pt>
                <c:pt idx="6815">
                  <c:v>1681</c:v>
                </c:pt>
                <c:pt idx="6816">
                  <c:v>1686</c:v>
                </c:pt>
                <c:pt idx="6817">
                  <c:v>1679</c:v>
                </c:pt>
                <c:pt idx="6818">
                  <c:v>1694</c:v>
                </c:pt>
                <c:pt idx="6819">
                  <c:v>1696</c:v>
                </c:pt>
                <c:pt idx="6820">
                  <c:v>1682</c:v>
                </c:pt>
                <c:pt idx="6821">
                  <c:v>1694</c:v>
                </c:pt>
                <c:pt idx="6822">
                  <c:v>1693</c:v>
                </c:pt>
                <c:pt idx="6823">
                  <c:v>1729</c:v>
                </c:pt>
                <c:pt idx="6824">
                  <c:v>1695</c:v>
                </c:pt>
                <c:pt idx="6825">
                  <c:v>1663</c:v>
                </c:pt>
                <c:pt idx="6826">
                  <c:v>1656</c:v>
                </c:pt>
                <c:pt idx="6827">
                  <c:v>1679</c:v>
                </c:pt>
                <c:pt idx="6828">
                  <c:v>1691</c:v>
                </c:pt>
                <c:pt idx="6829">
                  <c:v>1660</c:v>
                </c:pt>
                <c:pt idx="6830">
                  <c:v>1688</c:v>
                </c:pt>
                <c:pt idx="6831">
                  <c:v>1677</c:v>
                </c:pt>
                <c:pt idx="6832">
                  <c:v>1705</c:v>
                </c:pt>
                <c:pt idx="6833">
                  <c:v>1702</c:v>
                </c:pt>
                <c:pt idx="6834">
                  <c:v>1673</c:v>
                </c:pt>
                <c:pt idx="6835">
                  <c:v>1690</c:v>
                </c:pt>
                <c:pt idx="6836">
                  <c:v>1685</c:v>
                </c:pt>
                <c:pt idx="6837">
                  <c:v>1694</c:v>
                </c:pt>
                <c:pt idx="6838">
                  <c:v>1709</c:v>
                </c:pt>
                <c:pt idx="6839">
                  <c:v>1717</c:v>
                </c:pt>
                <c:pt idx="6840">
                  <c:v>1670</c:v>
                </c:pt>
                <c:pt idx="6841">
                  <c:v>1674</c:v>
                </c:pt>
                <c:pt idx="6842">
                  <c:v>1694</c:v>
                </c:pt>
                <c:pt idx="6843">
                  <c:v>1675</c:v>
                </c:pt>
                <c:pt idx="6844">
                  <c:v>1683</c:v>
                </c:pt>
                <c:pt idx="6845">
                  <c:v>1707</c:v>
                </c:pt>
                <c:pt idx="6846">
                  <c:v>1712</c:v>
                </c:pt>
                <c:pt idx="6847">
                  <c:v>1679</c:v>
                </c:pt>
                <c:pt idx="6848">
                  <c:v>1676</c:v>
                </c:pt>
                <c:pt idx="6849">
                  <c:v>1683</c:v>
                </c:pt>
                <c:pt idx="6850">
                  <c:v>1705</c:v>
                </c:pt>
                <c:pt idx="6851">
                  <c:v>1713</c:v>
                </c:pt>
                <c:pt idx="6852">
                  <c:v>1654</c:v>
                </c:pt>
                <c:pt idx="6853">
                  <c:v>1682</c:v>
                </c:pt>
                <c:pt idx="6854">
                  <c:v>1691</c:v>
                </c:pt>
                <c:pt idx="6855">
                  <c:v>1640</c:v>
                </c:pt>
                <c:pt idx="6856">
                  <c:v>1627</c:v>
                </c:pt>
                <c:pt idx="6857">
                  <c:v>1657</c:v>
                </c:pt>
                <c:pt idx="6858">
                  <c:v>1668</c:v>
                </c:pt>
                <c:pt idx="6859">
                  <c:v>1678</c:v>
                </c:pt>
                <c:pt idx="6860">
                  <c:v>1676</c:v>
                </c:pt>
                <c:pt idx="6861">
                  <c:v>1627</c:v>
                </c:pt>
                <c:pt idx="6862">
                  <c:v>1696</c:v>
                </c:pt>
                <c:pt idx="6863">
                  <c:v>1683</c:v>
                </c:pt>
                <c:pt idx="6864">
                  <c:v>1699</c:v>
                </c:pt>
                <c:pt idx="6865">
                  <c:v>1682</c:v>
                </c:pt>
                <c:pt idx="6866">
                  <c:v>1656</c:v>
                </c:pt>
                <c:pt idx="6867">
                  <c:v>1661</c:v>
                </c:pt>
                <c:pt idx="6868">
                  <c:v>1659</c:v>
                </c:pt>
                <c:pt idx="6869">
                  <c:v>1638</c:v>
                </c:pt>
                <c:pt idx="6870">
                  <c:v>1631</c:v>
                </c:pt>
                <c:pt idx="6871">
                  <c:v>1666</c:v>
                </c:pt>
                <c:pt idx="6872">
                  <c:v>1618</c:v>
                </c:pt>
                <c:pt idx="6873">
                  <c:v>1641</c:v>
                </c:pt>
                <c:pt idx="6874">
                  <c:v>1643</c:v>
                </c:pt>
                <c:pt idx="6875">
                  <c:v>1652</c:v>
                </c:pt>
                <c:pt idx="6876">
                  <c:v>1640</c:v>
                </c:pt>
                <c:pt idx="6877">
                  <c:v>1629</c:v>
                </c:pt>
                <c:pt idx="6878">
                  <c:v>1627</c:v>
                </c:pt>
                <c:pt idx="6879">
                  <c:v>1614</c:v>
                </c:pt>
                <c:pt idx="6880">
                  <c:v>1631</c:v>
                </c:pt>
                <c:pt idx="6881">
                  <c:v>1635</c:v>
                </c:pt>
                <c:pt idx="6882">
                  <c:v>1648</c:v>
                </c:pt>
                <c:pt idx="6883">
                  <c:v>1606</c:v>
                </c:pt>
                <c:pt idx="6884">
                  <c:v>1647</c:v>
                </c:pt>
                <c:pt idx="6885">
                  <c:v>1592</c:v>
                </c:pt>
                <c:pt idx="6886">
                  <c:v>1631</c:v>
                </c:pt>
                <c:pt idx="6887">
                  <c:v>1644</c:v>
                </c:pt>
                <c:pt idx="6888">
                  <c:v>1657</c:v>
                </c:pt>
                <c:pt idx="6889">
                  <c:v>1626</c:v>
                </c:pt>
                <c:pt idx="6890">
                  <c:v>1642</c:v>
                </c:pt>
                <c:pt idx="6891">
                  <c:v>1634</c:v>
                </c:pt>
                <c:pt idx="6892">
                  <c:v>1644</c:v>
                </c:pt>
                <c:pt idx="6893">
                  <c:v>1648</c:v>
                </c:pt>
                <c:pt idx="6894">
                  <c:v>1674</c:v>
                </c:pt>
                <c:pt idx="6895">
                  <c:v>1657</c:v>
                </c:pt>
                <c:pt idx="6896">
                  <c:v>1666</c:v>
                </c:pt>
                <c:pt idx="6897">
                  <c:v>1691</c:v>
                </c:pt>
                <c:pt idx="6898">
                  <c:v>1654</c:v>
                </c:pt>
                <c:pt idx="6899">
                  <c:v>1649</c:v>
                </c:pt>
                <c:pt idx="6900">
                  <c:v>1637</c:v>
                </c:pt>
                <c:pt idx="6901">
                  <c:v>1633</c:v>
                </c:pt>
                <c:pt idx="6902">
                  <c:v>1662</c:v>
                </c:pt>
                <c:pt idx="6903">
                  <c:v>1650</c:v>
                </c:pt>
                <c:pt idx="6904">
                  <c:v>1680</c:v>
                </c:pt>
                <c:pt idx="6905">
                  <c:v>1674</c:v>
                </c:pt>
                <c:pt idx="6906">
                  <c:v>1654</c:v>
                </c:pt>
                <c:pt idx="6907">
                  <c:v>1676</c:v>
                </c:pt>
                <c:pt idx="6908">
                  <c:v>1654</c:v>
                </c:pt>
                <c:pt idx="6909">
                  <c:v>1641</c:v>
                </c:pt>
                <c:pt idx="6910">
                  <c:v>1646</c:v>
                </c:pt>
                <c:pt idx="6911">
                  <c:v>1644</c:v>
                </c:pt>
                <c:pt idx="6912">
                  <c:v>1657</c:v>
                </c:pt>
                <c:pt idx="6913">
                  <c:v>1675</c:v>
                </c:pt>
                <c:pt idx="6914">
                  <c:v>1623</c:v>
                </c:pt>
                <c:pt idx="6915">
                  <c:v>1673</c:v>
                </c:pt>
                <c:pt idx="6916">
                  <c:v>1620</c:v>
                </c:pt>
                <c:pt idx="6917">
                  <c:v>1650</c:v>
                </c:pt>
                <c:pt idx="6918">
                  <c:v>1648</c:v>
                </c:pt>
                <c:pt idx="6919">
                  <c:v>1653</c:v>
                </c:pt>
                <c:pt idx="6920">
                  <c:v>1653</c:v>
                </c:pt>
                <c:pt idx="6921">
                  <c:v>1667</c:v>
                </c:pt>
                <c:pt idx="6922">
                  <c:v>1708</c:v>
                </c:pt>
                <c:pt idx="6923">
                  <c:v>1671</c:v>
                </c:pt>
                <c:pt idx="6924">
                  <c:v>1702</c:v>
                </c:pt>
                <c:pt idx="6925">
                  <c:v>1662</c:v>
                </c:pt>
                <c:pt idx="6926">
                  <c:v>1681</c:v>
                </c:pt>
                <c:pt idx="6927">
                  <c:v>1664</c:v>
                </c:pt>
                <c:pt idx="6928">
                  <c:v>1640</c:v>
                </c:pt>
                <c:pt idx="6929">
                  <c:v>1669</c:v>
                </c:pt>
                <c:pt idx="6930">
                  <c:v>1647</c:v>
                </c:pt>
                <c:pt idx="6931">
                  <c:v>1650</c:v>
                </c:pt>
                <c:pt idx="6932">
                  <c:v>1687</c:v>
                </c:pt>
                <c:pt idx="6933">
                  <c:v>1692</c:v>
                </c:pt>
                <c:pt idx="6934">
                  <c:v>1696</c:v>
                </c:pt>
                <c:pt idx="6935">
                  <c:v>1683</c:v>
                </c:pt>
                <c:pt idx="6936">
                  <c:v>1680</c:v>
                </c:pt>
                <c:pt idx="6937">
                  <c:v>1683</c:v>
                </c:pt>
                <c:pt idx="6938">
                  <c:v>1688</c:v>
                </c:pt>
                <c:pt idx="6939">
                  <c:v>1683</c:v>
                </c:pt>
                <c:pt idx="6940">
                  <c:v>1625</c:v>
                </c:pt>
                <c:pt idx="6941">
                  <c:v>1629</c:v>
                </c:pt>
                <c:pt idx="6942">
                  <c:v>1634</c:v>
                </c:pt>
                <c:pt idx="6943">
                  <c:v>1648</c:v>
                </c:pt>
                <c:pt idx="6944">
                  <c:v>1608</c:v>
                </c:pt>
                <c:pt idx="6945">
                  <c:v>1641</c:v>
                </c:pt>
                <c:pt idx="6946">
                  <c:v>1648</c:v>
                </c:pt>
                <c:pt idx="6947">
                  <c:v>1661</c:v>
                </c:pt>
                <c:pt idx="6948">
                  <c:v>1632</c:v>
                </c:pt>
                <c:pt idx="6949">
                  <c:v>1596</c:v>
                </c:pt>
                <c:pt idx="6950">
                  <c:v>1620</c:v>
                </c:pt>
                <c:pt idx="6951">
                  <c:v>1639</c:v>
                </c:pt>
                <c:pt idx="6952">
                  <c:v>1593</c:v>
                </c:pt>
                <c:pt idx="6953">
                  <c:v>1612</c:v>
                </c:pt>
                <c:pt idx="6954">
                  <c:v>1656</c:v>
                </c:pt>
                <c:pt idx="6955">
                  <c:v>1685</c:v>
                </c:pt>
                <c:pt idx="6956">
                  <c:v>1664</c:v>
                </c:pt>
                <c:pt idx="6957">
                  <c:v>1626</c:v>
                </c:pt>
                <c:pt idx="6958">
                  <c:v>1633</c:v>
                </c:pt>
                <c:pt idx="6959">
                  <c:v>1603</c:v>
                </c:pt>
                <c:pt idx="6960">
                  <c:v>1578</c:v>
                </c:pt>
                <c:pt idx="6961">
                  <c:v>1640</c:v>
                </c:pt>
                <c:pt idx="6962">
                  <c:v>1624</c:v>
                </c:pt>
                <c:pt idx="6963">
                  <c:v>1623</c:v>
                </c:pt>
                <c:pt idx="6964">
                  <c:v>1628</c:v>
                </c:pt>
                <c:pt idx="6965">
                  <c:v>1633</c:v>
                </c:pt>
                <c:pt idx="6966">
                  <c:v>1614</c:v>
                </c:pt>
                <c:pt idx="6967">
                  <c:v>1638</c:v>
                </c:pt>
                <c:pt idx="6968">
                  <c:v>1626</c:v>
                </c:pt>
                <c:pt idx="6969">
                  <c:v>1616</c:v>
                </c:pt>
                <c:pt idx="6970">
                  <c:v>1630</c:v>
                </c:pt>
                <c:pt idx="6971">
                  <c:v>1668</c:v>
                </c:pt>
                <c:pt idx="6972">
                  <c:v>1667</c:v>
                </c:pt>
                <c:pt idx="6973">
                  <c:v>1621</c:v>
                </c:pt>
                <c:pt idx="6974">
                  <c:v>1655</c:v>
                </c:pt>
                <c:pt idx="6975">
                  <c:v>1652</c:v>
                </c:pt>
                <c:pt idx="6976">
                  <c:v>1641</c:v>
                </c:pt>
                <c:pt idx="6977">
                  <c:v>1661</c:v>
                </c:pt>
                <c:pt idx="6978">
                  <c:v>1639</c:v>
                </c:pt>
                <c:pt idx="6979">
                  <c:v>1639</c:v>
                </c:pt>
                <c:pt idx="6980">
                  <c:v>1648</c:v>
                </c:pt>
                <c:pt idx="6981">
                  <c:v>1638</c:v>
                </c:pt>
                <c:pt idx="6982">
                  <c:v>1647</c:v>
                </c:pt>
                <c:pt idx="6983">
                  <c:v>1651</c:v>
                </c:pt>
                <c:pt idx="6984">
                  <c:v>1662</c:v>
                </c:pt>
                <c:pt idx="6985">
                  <c:v>1626</c:v>
                </c:pt>
                <c:pt idx="6986">
                  <c:v>1671</c:v>
                </c:pt>
                <c:pt idx="6987">
                  <c:v>1655</c:v>
                </c:pt>
                <c:pt idx="6988">
                  <c:v>1679</c:v>
                </c:pt>
                <c:pt idx="6989">
                  <c:v>1630</c:v>
                </c:pt>
                <c:pt idx="6990">
                  <c:v>1642</c:v>
                </c:pt>
                <c:pt idx="6991">
                  <c:v>1653</c:v>
                </c:pt>
                <c:pt idx="6992">
                  <c:v>1655</c:v>
                </c:pt>
                <c:pt idx="6993">
                  <c:v>1668</c:v>
                </c:pt>
                <c:pt idx="6994">
                  <c:v>1691</c:v>
                </c:pt>
                <c:pt idx="6995">
                  <c:v>1678</c:v>
                </c:pt>
                <c:pt idx="6996">
                  <c:v>1682</c:v>
                </c:pt>
                <c:pt idx="6997">
                  <c:v>1691</c:v>
                </c:pt>
                <c:pt idx="6998">
                  <c:v>1679</c:v>
                </c:pt>
                <c:pt idx="6999">
                  <c:v>1652</c:v>
                </c:pt>
                <c:pt idx="7000">
                  <c:v>1673</c:v>
                </c:pt>
                <c:pt idx="7001">
                  <c:v>1672</c:v>
                </c:pt>
                <c:pt idx="7002">
                  <c:v>1685</c:v>
                </c:pt>
                <c:pt idx="7003">
                  <c:v>1681</c:v>
                </c:pt>
                <c:pt idx="7004">
                  <c:v>1679</c:v>
                </c:pt>
                <c:pt idx="7005">
                  <c:v>1682</c:v>
                </c:pt>
                <c:pt idx="7006">
                  <c:v>1677</c:v>
                </c:pt>
                <c:pt idx="7007">
                  <c:v>1703</c:v>
                </c:pt>
                <c:pt idx="7008">
                  <c:v>1700</c:v>
                </c:pt>
                <c:pt idx="7009">
                  <c:v>1690</c:v>
                </c:pt>
                <c:pt idx="7010">
                  <c:v>1703</c:v>
                </c:pt>
                <c:pt idx="7011">
                  <c:v>1651</c:v>
                </c:pt>
                <c:pt idx="7012">
                  <c:v>1653</c:v>
                </c:pt>
                <c:pt idx="7013">
                  <c:v>1675</c:v>
                </c:pt>
                <c:pt idx="7014">
                  <c:v>1664</c:v>
                </c:pt>
                <c:pt idx="7015">
                  <c:v>1622</c:v>
                </c:pt>
                <c:pt idx="7016">
                  <c:v>1638</c:v>
                </c:pt>
                <c:pt idx="7017">
                  <c:v>1626</c:v>
                </c:pt>
                <c:pt idx="7018">
                  <c:v>1602</c:v>
                </c:pt>
                <c:pt idx="7019">
                  <c:v>1642</c:v>
                </c:pt>
                <c:pt idx="7020">
                  <c:v>1634</c:v>
                </c:pt>
                <c:pt idx="7021">
                  <c:v>1610</c:v>
                </c:pt>
                <c:pt idx="7022">
                  <c:v>1630</c:v>
                </c:pt>
                <c:pt idx="7023">
                  <c:v>1662</c:v>
                </c:pt>
                <c:pt idx="7024">
                  <c:v>1647</c:v>
                </c:pt>
                <c:pt idx="7025">
                  <c:v>1615</c:v>
                </c:pt>
                <c:pt idx="7026">
                  <c:v>1646</c:v>
                </c:pt>
                <c:pt idx="7027">
                  <c:v>1634</c:v>
                </c:pt>
                <c:pt idx="7028">
                  <c:v>1658</c:v>
                </c:pt>
                <c:pt idx="7029">
                  <c:v>1644</c:v>
                </c:pt>
                <c:pt idx="7030">
                  <c:v>1638</c:v>
                </c:pt>
                <c:pt idx="7031">
                  <c:v>1659</c:v>
                </c:pt>
                <c:pt idx="7032">
                  <c:v>1676</c:v>
                </c:pt>
                <c:pt idx="7033">
                  <c:v>1656</c:v>
                </c:pt>
                <c:pt idx="7034">
                  <c:v>1647</c:v>
                </c:pt>
                <c:pt idx="7035">
                  <c:v>1628</c:v>
                </c:pt>
                <c:pt idx="7036">
                  <c:v>1641</c:v>
                </c:pt>
                <c:pt idx="7037">
                  <c:v>1657</c:v>
                </c:pt>
                <c:pt idx="7038">
                  <c:v>1670</c:v>
                </c:pt>
                <c:pt idx="7039">
                  <c:v>1649</c:v>
                </c:pt>
                <c:pt idx="7040">
                  <c:v>1655</c:v>
                </c:pt>
                <c:pt idx="7041">
                  <c:v>1663</c:v>
                </c:pt>
                <c:pt idx="7042">
                  <c:v>1651</c:v>
                </c:pt>
                <c:pt idx="7043">
                  <c:v>1653</c:v>
                </c:pt>
                <c:pt idx="7044">
                  <c:v>1670</c:v>
                </c:pt>
                <c:pt idx="7045">
                  <c:v>1671</c:v>
                </c:pt>
                <c:pt idx="7046">
                  <c:v>1656</c:v>
                </c:pt>
                <c:pt idx="7047">
                  <c:v>1652</c:v>
                </c:pt>
                <c:pt idx="7048">
                  <c:v>1644</c:v>
                </c:pt>
                <c:pt idx="7049">
                  <c:v>1657</c:v>
                </c:pt>
                <c:pt idx="7050">
                  <c:v>1650</c:v>
                </c:pt>
                <c:pt idx="7051">
                  <c:v>1651</c:v>
                </c:pt>
                <c:pt idx="7052">
                  <c:v>1692</c:v>
                </c:pt>
                <c:pt idx="7053">
                  <c:v>1713</c:v>
                </c:pt>
                <c:pt idx="7054">
                  <c:v>1727</c:v>
                </c:pt>
                <c:pt idx="7055">
                  <c:v>1689</c:v>
                </c:pt>
                <c:pt idx="7056">
                  <c:v>1676</c:v>
                </c:pt>
                <c:pt idx="7057">
                  <c:v>1663</c:v>
                </c:pt>
                <c:pt idx="7058">
                  <c:v>1688</c:v>
                </c:pt>
                <c:pt idx="7059">
                  <c:v>1668</c:v>
                </c:pt>
                <c:pt idx="7060">
                  <c:v>1672</c:v>
                </c:pt>
                <c:pt idx="7061">
                  <c:v>1645</c:v>
                </c:pt>
                <c:pt idx="7062">
                  <c:v>1689</c:v>
                </c:pt>
                <c:pt idx="7063">
                  <c:v>1685</c:v>
                </c:pt>
                <c:pt idx="7064">
                  <c:v>1708</c:v>
                </c:pt>
                <c:pt idx="7065">
                  <c:v>1659</c:v>
                </c:pt>
                <c:pt idx="7066">
                  <c:v>1647</c:v>
                </c:pt>
                <c:pt idx="7067">
                  <c:v>1695</c:v>
                </c:pt>
                <c:pt idx="7068">
                  <c:v>1718</c:v>
                </c:pt>
                <c:pt idx="7069">
                  <c:v>1713</c:v>
                </c:pt>
                <c:pt idx="7070">
                  <c:v>1693</c:v>
                </c:pt>
                <c:pt idx="7071">
                  <c:v>1665</c:v>
                </c:pt>
                <c:pt idx="7072">
                  <c:v>1660</c:v>
                </c:pt>
                <c:pt idx="7073">
                  <c:v>1684</c:v>
                </c:pt>
                <c:pt idx="7074">
                  <c:v>1673</c:v>
                </c:pt>
                <c:pt idx="7075">
                  <c:v>1711</c:v>
                </c:pt>
                <c:pt idx="7076">
                  <c:v>1705</c:v>
                </c:pt>
                <c:pt idx="7077">
                  <c:v>1654</c:v>
                </c:pt>
                <c:pt idx="7078">
                  <c:v>1681</c:v>
                </c:pt>
                <c:pt idx="7079">
                  <c:v>1683</c:v>
                </c:pt>
                <c:pt idx="7080">
                  <c:v>1687</c:v>
                </c:pt>
                <c:pt idx="7081">
                  <c:v>1686</c:v>
                </c:pt>
                <c:pt idx="7082">
                  <c:v>1652</c:v>
                </c:pt>
                <c:pt idx="7083">
                  <c:v>1641</c:v>
                </c:pt>
                <c:pt idx="7084">
                  <c:v>1671</c:v>
                </c:pt>
                <c:pt idx="7085">
                  <c:v>1689</c:v>
                </c:pt>
                <c:pt idx="7086">
                  <c:v>1664</c:v>
                </c:pt>
                <c:pt idx="7087">
                  <c:v>1678</c:v>
                </c:pt>
                <c:pt idx="7088">
                  <c:v>1664</c:v>
                </c:pt>
                <c:pt idx="7089">
                  <c:v>1670</c:v>
                </c:pt>
                <c:pt idx="7090">
                  <c:v>1630</c:v>
                </c:pt>
                <c:pt idx="7091">
                  <c:v>1637</c:v>
                </c:pt>
                <c:pt idx="7092">
                  <c:v>1637</c:v>
                </c:pt>
                <c:pt idx="7093">
                  <c:v>1644</c:v>
                </c:pt>
                <c:pt idx="7094">
                  <c:v>1664</c:v>
                </c:pt>
                <c:pt idx="7095">
                  <c:v>1638</c:v>
                </c:pt>
                <c:pt idx="7096">
                  <c:v>1625</c:v>
                </c:pt>
                <c:pt idx="7097">
                  <c:v>1630</c:v>
                </c:pt>
                <c:pt idx="7098">
                  <c:v>1655</c:v>
                </c:pt>
                <c:pt idx="7099">
                  <c:v>1632</c:v>
                </c:pt>
                <c:pt idx="7100">
                  <c:v>1647</c:v>
                </c:pt>
                <c:pt idx="7101">
                  <c:v>1671</c:v>
                </c:pt>
                <c:pt idx="7102">
                  <c:v>1695</c:v>
                </c:pt>
                <c:pt idx="7103">
                  <c:v>1666</c:v>
                </c:pt>
                <c:pt idx="7104">
                  <c:v>1705</c:v>
                </c:pt>
                <c:pt idx="7105">
                  <c:v>1687</c:v>
                </c:pt>
                <c:pt idx="7106">
                  <c:v>1732</c:v>
                </c:pt>
                <c:pt idx="7107">
                  <c:v>1707</c:v>
                </c:pt>
                <c:pt idx="7108">
                  <c:v>1714</c:v>
                </c:pt>
                <c:pt idx="7109">
                  <c:v>1736</c:v>
                </c:pt>
                <c:pt idx="7110">
                  <c:v>1766</c:v>
                </c:pt>
                <c:pt idx="7111">
                  <c:v>1715</c:v>
                </c:pt>
                <c:pt idx="7112">
                  <c:v>1742</c:v>
                </c:pt>
                <c:pt idx="7113">
                  <c:v>1732</c:v>
                </c:pt>
                <c:pt idx="7114">
                  <c:v>1728</c:v>
                </c:pt>
                <c:pt idx="7115">
                  <c:v>1723</c:v>
                </c:pt>
                <c:pt idx="7116">
                  <c:v>1660</c:v>
                </c:pt>
                <c:pt idx="7117">
                  <c:v>1681</c:v>
                </c:pt>
                <c:pt idx="7118">
                  <c:v>1680</c:v>
                </c:pt>
                <c:pt idx="7119">
                  <c:v>1685</c:v>
                </c:pt>
                <c:pt idx="7120">
                  <c:v>1677</c:v>
                </c:pt>
                <c:pt idx="7121">
                  <c:v>1696</c:v>
                </c:pt>
                <c:pt idx="7122">
                  <c:v>1669</c:v>
                </c:pt>
                <c:pt idx="7123">
                  <c:v>1696</c:v>
                </c:pt>
                <c:pt idx="7124">
                  <c:v>1685</c:v>
                </c:pt>
                <c:pt idx="7125">
                  <c:v>1680</c:v>
                </c:pt>
                <c:pt idx="7126">
                  <c:v>1673</c:v>
                </c:pt>
                <c:pt idx="7127">
                  <c:v>1724</c:v>
                </c:pt>
                <c:pt idx="7128">
                  <c:v>1740</c:v>
                </c:pt>
                <c:pt idx="7129">
                  <c:v>1716</c:v>
                </c:pt>
                <c:pt idx="7130">
                  <c:v>1690</c:v>
                </c:pt>
                <c:pt idx="7131">
                  <c:v>1705</c:v>
                </c:pt>
                <c:pt idx="7132">
                  <c:v>1689</c:v>
                </c:pt>
                <c:pt idx="7133">
                  <c:v>1671</c:v>
                </c:pt>
                <c:pt idx="7134">
                  <c:v>1706</c:v>
                </c:pt>
                <c:pt idx="7135">
                  <c:v>1709</c:v>
                </c:pt>
                <c:pt idx="7136">
                  <c:v>1671</c:v>
                </c:pt>
                <c:pt idx="7137">
                  <c:v>1706</c:v>
                </c:pt>
                <c:pt idx="7138">
                  <c:v>1692</c:v>
                </c:pt>
                <c:pt idx="7139">
                  <c:v>1702</c:v>
                </c:pt>
                <c:pt idx="7140">
                  <c:v>1697</c:v>
                </c:pt>
                <c:pt idx="7141">
                  <c:v>1687</c:v>
                </c:pt>
                <c:pt idx="7142">
                  <c:v>1704</c:v>
                </c:pt>
                <c:pt idx="7143">
                  <c:v>1685</c:v>
                </c:pt>
                <c:pt idx="7144">
                  <c:v>1693</c:v>
                </c:pt>
                <c:pt idx="7145">
                  <c:v>1713</c:v>
                </c:pt>
                <c:pt idx="7146">
                  <c:v>1708</c:v>
                </c:pt>
                <c:pt idx="7147">
                  <c:v>1714</c:v>
                </c:pt>
                <c:pt idx="7148">
                  <c:v>1717</c:v>
                </c:pt>
                <c:pt idx="7149">
                  <c:v>1717</c:v>
                </c:pt>
                <c:pt idx="7150">
                  <c:v>1748</c:v>
                </c:pt>
                <c:pt idx="7151">
                  <c:v>1742</c:v>
                </c:pt>
                <c:pt idx="7152">
                  <c:v>1712</c:v>
                </c:pt>
                <c:pt idx="7153">
                  <c:v>1701</c:v>
                </c:pt>
                <c:pt idx="7154">
                  <c:v>1731</c:v>
                </c:pt>
                <c:pt idx="7155">
                  <c:v>1727</c:v>
                </c:pt>
                <c:pt idx="7156">
                  <c:v>1744</c:v>
                </c:pt>
                <c:pt idx="7157">
                  <c:v>1721</c:v>
                </c:pt>
                <c:pt idx="7158">
                  <c:v>1702</c:v>
                </c:pt>
                <c:pt idx="7159">
                  <c:v>1714</c:v>
                </c:pt>
                <c:pt idx="7160">
                  <c:v>1728</c:v>
                </c:pt>
                <c:pt idx="7161">
                  <c:v>1755</c:v>
                </c:pt>
                <c:pt idx="7162">
                  <c:v>1756</c:v>
                </c:pt>
                <c:pt idx="7163">
                  <c:v>1749</c:v>
                </c:pt>
                <c:pt idx="7164">
                  <c:v>1737</c:v>
                </c:pt>
                <c:pt idx="7165">
                  <c:v>1701</c:v>
                </c:pt>
                <c:pt idx="7166">
                  <c:v>1722</c:v>
                </c:pt>
                <c:pt idx="7167">
                  <c:v>1698</c:v>
                </c:pt>
                <c:pt idx="7168">
                  <c:v>1708</c:v>
                </c:pt>
                <c:pt idx="7169">
                  <c:v>1677</c:v>
                </c:pt>
                <c:pt idx="7170">
                  <c:v>1700</c:v>
                </c:pt>
                <c:pt idx="7171">
                  <c:v>1725</c:v>
                </c:pt>
                <c:pt idx="7172">
                  <c:v>1687</c:v>
                </c:pt>
                <c:pt idx="7173">
                  <c:v>1702</c:v>
                </c:pt>
                <c:pt idx="7174">
                  <c:v>1682</c:v>
                </c:pt>
                <c:pt idx="7175">
                  <c:v>1700</c:v>
                </c:pt>
                <c:pt idx="7176">
                  <c:v>1729</c:v>
                </c:pt>
                <c:pt idx="7177">
                  <c:v>1722</c:v>
                </c:pt>
                <c:pt idx="7178">
                  <c:v>1725</c:v>
                </c:pt>
                <c:pt idx="7179">
                  <c:v>1737</c:v>
                </c:pt>
                <c:pt idx="7180">
                  <c:v>1766</c:v>
                </c:pt>
                <c:pt idx="7181">
                  <c:v>1774</c:v>
                </c:pt>
                <c:pt idx="7182">
                  <c:v>1737</c:v>
                </c:pt>
                <c:pt idx="7183">
                  <c:v>1721</c:v>
                </c:pt>
                <c:pt idx="7184">
                  <c:v>1707</c:v>
                </c:pt>
                <c:pt idx="7185">
                  <c:v>1719</c:v>
                </c:pt>
                <c:pt idx="7186">
                  <c:v>1713</c:v>
                </c:pt>
                <c:pt idx="7187">
                  <c:v>1726</c:v>
                </c:pt>
                <c:pt idx="7188">
                  <c:v>1763</c:v>
                </c:pt>
                <c:pt idx="7189">
                  <c:v>1740</c:v>
                </c:pt>
                <c:pt idx="7190">
                  <c:v>1717</c:v>
                </c:pt>
                <c:pt idx="7191">
                  <c:v>1720</c:v>
                </c:pt>
                <c:pt idx="7192">
                  <c:v>1757</c:v>
                </c:pt>
                <c:pt idx="7193">
                  <c:v>1753</c:v>
                </c:pt>
                <c:pt idx="7194">
                  <c:v>1721</c:v>
                </c:pt>
                <c:pt idx="7195">
                  <c:v>1719</c:v>
                </c:pt>
                <c:pt idx="7196">
                  <c:v>1729</c:v>
                </c:pt>
                <c:pt idx="7197">
                  <c:v>1733</c:v>
                </c:pt>
                <c:pt idx="7198">
                  <c:v>1702</c:v>
                </c:pt>
                <c:pt idx="7199">
                  <c:v>1708</c:v>
                </c:pt>
                <c:pt idx="7200">
                  <c:v>1657</c:v>
                </c:pt>
                <c:pt idx="7201">
                  <c:v>1683</c:v>
                </c:pt>
                <c:pt idx="7202">
                  <c:v>1675</c:v>
                </c:pt>
                <c:pt idx="7203">
                  <c:v>1674</c:v>
                </c:pt>
                <c:pt idx="7204">
                  <c:v>1657</c:v>
                </c:pt>
                <c:pt idx="7205">
                  <c:v>1693</c:v>
                </c:pt>
                <c:pt idx="7206">
                  <c:v>1667</c:v>
                </c:pt>
                <c:pt idx="7207">
                  <c:v>1634</c:v>
                </c:pt>
                <c:pt idx="7208">
                  <c:v>1655</c:v>
                </c:pt>
                <c:pt idx="7209">
                  <c:v>1673</c:v>
                </c:pt>
                <c:pt idx="7210">
                  <c:v>1678</c:v>
                </c:pt>
                <c:pt idx="7211">
                  <c:v>1670</c:v>
                </c:pt>
                <c:pt idx="7212">
                  <c:v>1650</c:v>
                </c:pt>
                <c:pt idx="7213">
                  <c:v>1702</c:v>
                </c:pt>
                <c:pt idx="7214">
                  <c:v>1698</c:v>
                </c:pt>
                <c:pt idx="7215">
                  <c:v>1692</c:v>
                </c:pt>
                <c:pt idx="7216">
                  <c:v>1666</c:v>
                </c:pt>
                <c:pt idx="7217">
                  <c:v>1654</c:v>
                </c:pt>
                <c:pt idx="7218">
                  <c:v>1657</c:v>
                </c:pt>
                <c:pt idx="7219">
                  <c:v>1661</c:v>
                </c:pt>
                <c:pt idx="7220">
                  <c:v>1672</c:v>
                </c:pt>
                <c:pt idx="7221">
                  <c:v>1652</c:v>
                </c:pt>
                <c:pt idx="7222">
                  <c:v>1659</c:v>
                </c:pt>
                <c:pt idx="7223">
                  <c:v>1631</c:v>
                </c:pt>
                <c:pt idx="7224">
                  <c:v>1675</c:v>
                </c:pt>
                <c:pt idx="7225">
                  <c:v>1684</c:v>
                </c:pt>
                <c:pt idx="7226">
                  <c:v>1641</c:v>
                </c:pt>
                <c:pt idx="7227">
                  <c:v>1683</c:v>
                </c:pt>
                <c:pt idx="7228">
                  <c:v>1639</c:v>
                </c:pt>
                <c:pt idx="7229">
                  <c:v>1707</c:v>
                </c:pt>
                <c:pt idx="7230">
                  <c:v>1666</c:v>
                </c:pt>
                <c:pt idx="7231">
                  <c:v>1672</c:v>
                </c:pt>
                <c:pt idx="7232">
                  <c:v>1700</c:v>
                </c:pt>
                <c:pt idx="7233">
                  <c:v>1709</c:v>
                </c:pt>
                <c:pt idx="7234">
                  <c:v>1722</c:v>
                </c:pt>
                <c:pt idx="7235">
                  <c:v>1701</c:v>
                </c:pt>
                <c:pt idx="7236">
                  <c:v>1721</c:v>
                </c:pt>
                <c:pt idx="7237">
                  <c:v>1694</c:v>
                </c:pt>
                <c:pt idx="7238">
                  <c:v>1706</c:v>
                </c:pt>
                <c:pt idx="7239">
                  <c:v>1694</c:v>
                </c:pt>
                <c:pt idx="7240">
                  <c:v>1679</c:v>
                </c:pt>
                <c:pt idx="7241">
                  <c:v>1706</c:v>
                </c:pt>
                <c:pt idx="7242">
                  <c:v>1709</c:v>
                </c:pt>
                <c:pt idx="7243">
                  <c:v>1714</c:v>
                </c:pt>
                <c:pt idx="7244">
                  <c:v>1687</c:v>
                </c:pt>
                <c:pt idx="7245">
                  <c:v>1690</c:v>
                </c:pt>
                <c:pt idx="7246">
                  <c:v>1688</c:v>
                </c:pt>
                <c:pt idx="7247">
                  <c:v>1676</c:v>
                </c:pt>
                <c:pt idx="7248">
                  <c:v>1656</c:v>
                </c:pt>
                <c:pt idx="7249">
                  <c:v>1658</c:v>
                </c:pt>
                <c:pt idx="7250">
                  <c:v>1695</c:v>
                </c:pt>
                <c:pt idx="7251">
                  <c:v>1686</c:v>
                </c:pt>
                <c:pt idx="7252">
                  <c:v>1730</c:v>
                </c:pt>
                <c:pt idx="7253">
                  <c:v>1719</c:v>
                </c:pt>
                <c:pt idx="7254">
                  <c:v>1777</c:v>
                </c:pt>
                <c:pt idx="7255">
                  <c:v>1762</c:v>
                </c:pt>
                <c:pt idx="7256">
                  <c:v>1752</c:v>
                </c:pt>
                <c:pt idx="7257">
                  <c:v>1751</c:v>
                </c:pt>
                <c:pt idx="7258">
                  <c:v>1736</c:v>
                </c:pt>
                <c:pt idx="7259">
                  <c:v>1733</c:v>
                </c:pt>
                <c:pt idx="7260">
                  <c:v>1729</c:v>
                </c:pt>
                <c:pt idx="7261">
                  <c:v>1711</c:v>
                </c:pt>
                <c:pt idx="7262">
                  <c:v>1754</c:v>
                </c:pt>
                <c:pt idx="7263">
                  <c:v>1727</c:v>
                </c:pt>
                <c:pt idx="7264">
                  <c:v>1725</c:v>
                </c:pt>
                <c:pt idx="7265">
                  <c:v>1734</c:v>
                </c:pt>
                <c:pt idx="7266">
                  <c:v>1710</c:v>
                </c:pt>
                <c:pt idx="7267">
                  <c:v>1706</c:v>
                </c:pt>
                <c:pt idx="7268">
                  <c:v>1715</c:v>
                </c:pt>
                <c:pt idx="7269">
                  <c:v>1708</c:v>
                </c:pt>
                <c:pt idx="7270">
                  <c:v>1756</c:v>
                </c:pt>
                <c:pt idx="7271">
                  <c:v>1740</c:v>
                </c:pt>
                <c:pt idx="7272">
                  <c:v>1716</c:v>
                </c:pt>
                <c:pt idx="7273">
                  <c:v>1716</c:v>
                </c:pt>
                <c:pt idx="7274">
                  <c:v>1736</c:v>
                </c:pt>
                <c:pt idx="7275">
                  <c:v>1694</c:v>
                </c:pt>
                <c:pt idx="7276">
                  <c:v>1715</c:v>
                </c:pt>
                <c:pt idx="7277">
                  <c:v>1719</c:v>
                </c:pt>
                <c:pt idx="7278">
                  <c:v>1734</c:v>
                </c:pt>
                <c:pt idx="7279">
                  <c:v>1710</c:v>
                </c:pt>
                <c:pt idx="7280">
                  <c:v>1676</c:v>
                </c:pt>
                <c:pt idx="7281">
                  <c:v>1703</c:v>
                </c:pt>
                <c:pt idx="7282">
                  <c:v>1691</c:v>
                </c:pt>
                <c:pt idx="7283">
                  <c:v>1699</c:v>
                </c:pt>
                <c:pt idx="7284">
                  <c:v>1691</c:v>
                </c:pt>
                <c:pt idx="7285">
                  <c:v>1686</c:v>
                </c:pt>
                <c:pt idx="7286">
                  <c:v>1701</c:v>
                </c:pt>
                <c:pt idx="7287">
                  <c:v>1669</c:v>
                </c:pt>
                <c:pt idx="7288">
                  <c:v>1713</c:v>
                </c:pt>
                <c:pt idx="7289">
                  <c:v>1696</c:v>
                </c:pt>
                <c:pt idx="7290">
                  <c:v>1673</c:v>
                </c:pt>
                <c:pt idx="7291">
                  <c:v>1675</c:v>
                </c:pt>
                <c:pt idx="7292">
                  <c:v>1696</c:v>
                </c:pt>
                <c:pt idx="7293">
                  <c:v>1689</c:v>
                </c:pt>
                <c:pt idx="7294">
                  <c:v>1682</c:v>
                </c:pt>
                <c:pt idx="7295">
                  <c:v>1676</c:v>
                </c:pt>
                <c:pt idx="7296">
                  <c:v>1690</c:v>
                </c:pt>
                <c:pt idx="7297">
                  <c:v>1660</c:v>
                </c:pt>
                <c:pt idx="7298">
                  <c:v>1674</c:v>
                </c:pt>
                <c:pt idx="7299">
                  <c:v>1679</c:v>
                </c:pt>
                <c:pt idx="7300">
                  <c:v>1699</c:v>
                </c:pt>
                <c:pt idx="7301">
                  <c:v>1695</c:v>
                </c:pt>
                <c:pt idx="7302">
                  <c:v>1714</c:v>
                </c:pt>
                <c:pt idx="7303">
                  <c:v>1690</c:v>
                </c:pt>
                <c:pt idx="7304">
                  <c:v>1698</c:v>
                </c:pt>
                <c:pt idx="7305">
                  <c:v>1680</c:v>
                </c:pt>
                <c:pt idx="7306">
                  <c:v>1648</c:v>
                </c:pt>
                <c:pt idx="7307">
                  <c:v>1660</c:v>
                </c:pt>
                <c:pt idx="7308">
                  <c:v>1648</c:v>
                </c:pt>
                <c:pt idx="7309">
                  <c:v>1692</c:v>
                </c:pt>
                <c:pt idx="7310">
                  <c:v>1669</c:v>
                </c:pt>
                <c:pt idx="7311">
                  <c:v>1712</c:v>
                </c:pt>
                <c:pt idx="7312">
                  <c:v>1683</c:v>
                </c:pt>
                <c:pt idx="7313">
                  <c:v>1674</c:v>
                </c:pt>
                <c:pt idx="7314">
                  <c:v>1677</c:v>
                </c:pt>
                <c:pt idx="7315">
                  <c:v>1676</c:v>
                </c:pt>
                <c:pt idx="7316">
                  <c:v>1708</c:v>
                </c:pt>
                <c:pt idx="7317">
                  <c:v>1657</c:v>
                </c:pt>
                <c:pt idx="7318">
                  <c:v>1653</c:v>
                </c:pt>
                <c:pt idx="7319">
                  <c:v>1670</c:v>
                </c:pt>
                <c:pt idx="7320">
                  <c:v>1676</c:v>
                </c:pt>
                <c:pt idx="7321">
                  <c:v>1698</c:v>
                </c:pt>
                <c:pt idx="7322">
                  <c:v>1681</c:v>
                </c:pt>
                <c:pt idx="7323">
                  <c:v>1691</c:v>
                </c:pt>
                <c:pt idx="7324">
                  <c:v>1687</c:v>
                </c:pt>
                <c:pt idx="7325">
                  <c:v>1707</c:v>
                </c:pt>
                <c:pt idx="7326">
                  <c:v>1676</c:v>
                </c:pt>
                <c:pt idx="7327">
                  <c:v>1675</c:v>
                </c:pt>
                <c:pt idx="7328">
                  <c:v>1680</c:v>
                </c:pt>
                <c:pt idx="7329">
                  <c:v>1683</c:v>
                </c:pt>
                <c:pt idx="7330">
                  <c:v>1689</c:v>
                </c:pt>
                <c:pt idx="7331">
                  <c:v>1668</c:v>
                </c:pt>
                <c:pt idx="7332">
                  <c:v>1649</c:v>
                </c:pt>
                <c:pt idx="7333">
                  <c:v>1671</c:v>
                </c:pt>
                <c:pt idx="7334">
                  <c:v>1646</c:v>
                </c:pt>
                <c:pt idx="7335">
                  <c:v>1659</c:v>
                </c:pt>
                <c:pt idx="7336">
                  <c:v>1650</c:v>
                </c:pt>
                <c:pt idx="7337">
                  <c:v>1671</c:v>
                </c:pt>
                <c:pt idx="7338">
                  <c:v>1657</c:v>
                </c:pt>
                <c:pt idx="7339">
                  <c:v>1691</c:v>
                </c:pt>
                <c:pt idx="7340">
                  <c:v>1641</c:v>
                </c:pt>
                <c:pt idx="7341">
                  <c:v>1674</c:v>
                </c:pt>
                <c:pt idx="7342">
                  <c:v>1663</c:v>
                </c:pt>
                <c:pt idx="7343">
                  <c:v>1669</c:v>
                </c:pt>
                <c:pt idx="7344">
                  <c:v>1707</c:v>
                </c:pt>
                <c:pt idx="7345">
                  <c:v>1719</c:v>
                </c:pt>
                <c:pt idx="7346">
                  <c:v>1709</c:v>
                </c:pt>
                <c:pt idx="7347">
                  <c:v>1709</c:v>
                </c:pt>
                <c:pt idx="7348">
                  <c:v>1696</c:v>
                </c:pt>
                <c:pt idx="7349">
                  <c:v>1693</c:v>
                </c:pt>
                <c:pt idx="7350">
                  <c:v>1722</c:v>
                </c:pt>
                <c:pt idx="7351">
                  <c:v>1689</c:v>
                </c:pt>
                <c:pt idx="7352">
                  <c:v>1710</c:v>
                </c:pt>
                <c:pt idx="7353">
                  <c:v>1742</c:v>
                </c:pt>
                <c:pt idx="7354">
                  <c:v>1729</c:v>
                </c:pt>
                <c:pt idx="7355">
                  <c:v>1705</c:v>
                </c:pt>
                <c:pt idx="7356">
                  <c:v>1722</c:v>
                </c:pt>
                <c:pt idx="7357">
                  <c:v>1709</c:v>
                </c:pt>
                <c:pt idx="7358">
                  <c:v>1706</c:v>
                </c:pt>
                <c:pt idx="7359">
                  <c:v>1710</c:v>
                </c:pt>
                <c:pt idx="7360">
                  <c:v>1714</c:v>
                </c:pt>
                <c:pt idx="7361">
                  <c:v>1731</c:v>
                </c:pt>
                <c:pt idx="7362">
                  <c:v>1674</c:v>
                </c:pt>
                <c:pt idx="7363">
                  <c:v>1688</c:v>
                </c:pt>
                <c:pt idx="7364">
                  <c:v>1727</c:v>
                </c:pt>
                <c:pt idx="7365">
                  <c:v>1690</c:v>
                </c:pt>
                <c:pt idx="7366">
                  <c:v>1703</c:v>
                </c:pt>
                <c:pt idx="7367">
                  <c:v>1728</c:v>
                </c:pt>
                <c:pt idx="7368">
                  <c:v>1713</c:v>
                </c:pt>
                <c:pt idx="7369">
                  <c:v>1734</c:v>
                </c:pt>
                <c:pt idx="7370">
                  <c:v>1712</c:v>
                </c:pt>
                <c:pt idx="7371">
                  <c:v>1700</c:v>
                </c:pt>
                <c:pt idx="7372">
                  <c:v>1698</c:v>
                </c:pt>
                <c:pt idx="7373">
                  <c:v>1674</c:v>
                </c:pt>
                <c:pt idx="7374">
                  <c:v>1686</c:v>
                </c:pt>
                <c:pt idx="7375">
                  <c:v>1684</c:v>
                </c:pt>
                <c:pt idx="7376">
                  <c:v>1670</c:v>
                </c:pt>
                <c:pt idx="7377">
                  <c:v>1694</c:v>
                </c:pt>
                <c:pt idx="7378">
                  <c:v>1717</c:v>
                </c:pt>
                <c:pt idx="7379">
                  <c:v>1697</c:v>
                </c:pt>
                <c:pt idx="7380">
                  <c:v>1688</c:v>
                </c:pt>
                <c:pt idx="7381">
                  <c:v>1706</c:v>
                </c:pt>
                <c:pt idx="7382">
                  <c:v>1723</c:v>
                </c:pt>
                <c:pt idx="7383">
                  <c:v>1701</c:v>
                </c:pt>
                <c:pt idx="7384">
                  <c:v>1690</c:v>
                </c:pt>
                <c:pt idx="7385">
                  <c:v>1693</c:v>
                </c:pt>
                <c:pt idx="7386">
                  <c:v>1682</c:v>
                </c:pt>
                <c:pt idx="7387">
                  <c:v>1673</c:v>
                </c:pt>
                <c:pt idx="7388">
                  <c:v>1735</c:v>
                </c:pt>
                <c:pt idx="7389">
                  <c:v>1719</c:v>
                </c:pt>
                <c:pt idx="7390">
                  <c:v>1715</c:v>
                </c:pt>
                <c:pt idx="7391">
                  <c:v>1668</c:v>
                </c:pt>
                <c:pt idx="7392">
                  <c:v>1688</c:v>
                </c:pt>
                <c:pt idx="7393">
                  <c:v>1664</c:v>
                </c:pt>
                <c:pt idx="7394">
                  <c:v>1687</c:v>
                </c:pt>
                <c:pt idx="7395">
                  <c:v>1692</c:v>
                </c:pt>
                <c:pt idx="7396">
                  <c:v>1680</c:v>
                </c:pt>
                <c:pt idx="7397">
                  <c:v>1704</c:v>
                </c:pt>
                <c:pt idx="7398">
                  <c:v>1706</c:v>
                </c:pt>
                <c:pt idx="7399">
                  <c:v>1689</c:v>
                </c:pt>
                <c:pt idx="7400">
                  <c:v>1706</c:v>
                </c:pt>
                <c:pt idx="7401">
                  <c:v>1696</c:v>
                </c:pt>
                <c:pt idx="7402">
                  <c:v>1708</c:v>
                </c:pt>
                <c:pt idx="7403">
                  <c:v>1723</c:v>
                </c:pt>
                <c:pt idx="7404">
                  <c:v>1683</c:v>
                </c:pt>
                <c:pt idx="7405">
                  <c:v>1710</c:v>
                </c:pt>
                <c:pt idx="7406">
                  <c:v>1694</c:v>
                </c:pt>
                <c:pt idx="7407">
                  <c:v>1674</c:v>
                </c:pt>
                <c:pt idx="7408">
                  <c:v>1661</c:v>
                </c:pt>
                <c:pt idx="7409">
                  <c:v>1685</c:v>
                </c:pt>
                <c:pt idx="7410">
                  <c:v>1664</c:v>
                </c:pt>
                <c:pt idx="7411">
                  <c:v>1635</c:v>
                </c:pt>
                <c:pt idx="7412">
                  <c:v>1643</c:v>
                </c:pt>
                <c:pt idx="7413">
                  <c:v>1657</c:v>
                </c:pt>
                <c:pt idx="7414">
                  <c:v>1684</c:v>
                </c:pt>
                <c:pt idx="7415">
                  <c:v>1670</c:v>
                </c:pt>
                <c:pt idx="7416">
                  <c:v>1656</c:v>
                </c:pt>
                <c:pt idx="7417">
                  <c:v>1670</c:v>
                </c:pt>
                <c:pt idx="7418">
                  <c:v>1686</c:v>
                </c:pt>
                <c:pt idx="7419">
                  <c:v>1695</c:v>
                </c:pt>
                <c:pt idx="7420">
                  <c:v>1675</c:v>
                </c:pt>
                <c:pt idx="7421">
                  <c:v>1702</c:v>
                </c:pt>
                <c:pt idx="7422">
                  <c:v>1689</c:v>
                </c:pt>
                <c:pt idx="7423">
                  <c:v>1691</c:v>
                </c:pt>
                <c:pt idx="7424">
                  <c:v>1657</c:v>
                </c:pt>
                <c:pt idx="7425">
                  <c:v>1649</c:v>
                </c:pt>
                <c:pt idx="7426">
                  <c:v>1644</c:v>
                </c:pt>
                <c:pt idx="7427">
                  <c:v>1685</c:v>
                </c:pt>
                <c:pt idx="7428">
                  <c:v>1674</c:v>
                </c:pt>
                <c:pt idx="7429">
                  <c:v>1673</c:v>
                </c:pt>
                <c:pt idx="7430">
                  <c:v>1677</c:v>
                </c:pt>
                <c:pt idx="7431">
                  <c:v>1686</c:v>
                </c:pt>
                <c:pt idx="7432">
                  <c:v>1703</c:v>
                </c:pt>
                <c:pt idx="7433">
                  <c:v>1680</c:v>
                </c:pt>
                <c:pt idx="7434">
                  <c:v>1689</c:v>
                </c:pt>
                <c:pt idx="7435">
                  <c:v>1678</c:v>
                </c:pt>
                <c:pt idx="7436">
                  <c:v>1692</c:v>
                </c:pt>
                <c:pt idx="7437">
                  <c:v>1714</c:v>
                </c:pt>
                <c:pt idx="7438">
                  <c:v>1717</c:v>
                </c:pt>
                <c:pt idx="7439">
                  <c:v>1711</c:v>
                </c:pt>
                <c:pt idx="7440">
                  <c:v>1657</c:v>
                </c:pt>
                <c:pt idx="7441">
                  <c:v>1707</c:v>
                </c:pt>
                <c:pt idx="7442">
                  <c:v>1679</c:v>
                </c:pt>
                <c:pt idx="7443">
                  <c:v>1693</c:v>
                </c:pt>
                <c:pt idx="7444">
                  <c:v>1691</c:v>
                </c:pt>
                <c:pt idx="7445">
                  <c:v>1682</c:v>
                </c:pt>
                <c:pt idx="7446">
                  <c:v>1686</c:v>
                </c:pt>
                <c:pt idx="7447">
                  <c:v>1687</c:v>
                </c:pt>
                <c:pt idx="7448">
                  <c:v>1704</c:v>
                </c:pt>
                <c:pt idx="7449">
                  <c:v>1696</c:v>
                </c:pt>
                <c:pt idx="7450">
                  <c:v>1662</c:v>
                </c:pt>
                <c:pt idx="7451">
                  <c:v>1691</c:v>
                </c:pt>
                <c:pt idx="7452">
                  <c:v>1674</c:v>
                </c:pt>
                <c:pt idx="7453">
                  <c:v>1667</c:v>
                </c:pt>
                <c:pt idx="7454">
                  <c:v>1690</c:v>
                </c:pt>
                <c:pt idx="7455">
                  <c:v>1667</c:v>
                </c:pt>
                <c:pt idx="7456">
                  <c:v>1642</c:v>
                </c:pt>
                <c:pt idx="7457">
                  <c:v>1650</c:v>
                </c:pt>
                <c:pt idx="7458">
                  <c:v>1645</c:v>
                </c:pt>
                <c:pt idx="7459">
                  <c:v>1654</c:v>
                </c:pt>
                <c:pt idx="7460">
                  <c:v>1635</c:v>
                </c:pt>
                <c:pt idx="7461">
                  <c:v>1655</c:v>
                </c:pt>
                <c:pt idx="7462">
                  <c:v>1645</c:v>
                </c:pt>
                <c:pt idx="7463">
                  <c:v>1679</c:v>
                </c:pt>
                <c:pt idx="7464">
                  <c:v>1669</c:v>
                </c:pt>
                <c:pt idx="7465">
                  <c:v>1680</c:v>
                </c:pt>
                <c:pt idx="7466">
                  <c:v>1708</c:v>
                </c:pt>
                <c:pt idx="7467">
                  <c:v>1694</c:v>
                </c:pt>
                <c:pt idx="7468">
                  <c:v>1699</c:v>
                </c:pt>
                <c:pt idx="7469">
                  <c:v>1715</c:v>
                </c:pt>
                <c:pt idx="7470">
                  <c:v>1668</c:v>
                </c:pt>
                <c:pt idx="7471">
                  <c:v>1697</c:v>
                </c:pt>
                <c:pt idx="7472">
                  <c:v>1700</c:v>
                </c:pt>
                <c:pt idx="7473">
                  <c:v>1722</c:v>
                </c:pt>
                <c:pt idx="7474">
                  <c:v>1714</c:v>
                </c:pt>
                <c:pt idx="7475">
                  <c:v>1721</c:v>
                </c:pt>
                <c:pt idx="7476">
                  <c:v>1659</c:v>
                </c:pt>
                <c:pt idx="7477">
                  <c:v>1690</c:v>
                </c:pt>
                <c:pt idx="7478">
                  <c:v>1706</c:v>
                </c:pt>
                <c:pt idx="7479">
                  <c:v>1728</c:v>
                </c:pt>
                <c:pt idx="7480">
                  <c:v>1674</c:v>
                </c:pt>
                <c:pt idx="7481">
                  <c:v>1677</c:v>
                </c:pt>
                <c:pt idx="7482">
                  <c:v>1652</c:v>
                </c:pt>
                <c:pt idx="7483">
                  <c:v>1668</c:v>
                </c:pt>
                <c:pt idx="7484">
                  <c:v>1699</c:v>
                </c:pt>
                <c:pt idx="7485">
                  <c:v>1693</c:v>
                </c:pt>
                <c:pt idx="7486">
                  <c:v>1669</c:v>
                </c:pt>
                <c:pt idx="7487">
                  <c:v>1662</c:v>
                </c:pt>
                <c:pt idx="7488">
                  <c:v>1676</c:v>
                </c:pt>
                <c:pt idx="7489">
                  <c:v>1704</c:v>
                </c:pt>
                <c:pt idx="7490">
                  <c:v>1686</c:v>
                </c:pt>
                <c:pt idx="7491">
                  <c:v>1667</c:v>
                </c:pt>
                <c:pt idx="7492">
                  <c:v>1651</c:v>
                </c:pt>
                <c:pt idx="7493">
                  <c:v>1665</c:v>
                </c:pt>
                <c:pt idx="7494">
                  <c:v>1651</c:v>
                </c:pt>
                <c:pt idx="7495">
                  <c:v>1677</c:v>
                </c:pt>
                <c:pt idx="7496">
                  <c:v>1657</c:v>
                </c:pt>
                <c:pt idx="7497">
                  <c:v>1699</c:v>
                </c:pt>
                <c:pt idx="7498">
                  <c:v>1684</c:v>
                </c:pt>
                <c:pt idx="7499">
                  <c:v>1692</c:v>
                </c:pt>
                <c:pt idx="7500">
                  <c:v>1673</c:v>
                </c:pt>
                <c:pt idx="7501">
                  <c:v>1679</c:v>
                </c:pt>
                <c:pt idx="7502">
                  <c:v>1683</c:v>
                </c:pt>
                <c:pt idx="7503">
                  <c:v>1685</c:v>
                </c:pt>
                <c:pt idx="7504">
                  <c:v>1691</c:v>
                </c:pt>
                <c:pt idx="7505">
                  <c:v>1733</c:v>
                </c:pt>
                <c:pt idx="7506">
                  <c:v>1721</c:v>
                </c:pt>
                <c:pt idx="7507">
                  <c:v>1680</c:v>
                </c:pt>
                <c:pt idx="7508">
                  <c:v>1679</c:v>
                </c:pt>
                <c:pt idx="7509">
                  <c:v>1667</c:v>
                </c:pt>
                <c:pt idx="7510">
                  <c:v>1706</c:v>
                </c:pt>
                <c:pt idx="7511">
                  <c:v>1690</c:v>
                </c:pt>
                <c:pt idx="7512">
                  <c:v>1697</c:v>
                </c:pt>
                <c:pt idx="7513">
                  <c:v>1697</c:v>
                </c:pt>
                <c:pt idx="7514">
                  <c:v>1689</c:v>
                </c:pt>
                <c:pt idx="7515">
                  <c:v>1686</c:v>
                </c:pt>
                <c:pt idx="7516">
                  <c:v>1675</c:v>
                </c:pt>
                <c:pt idx="7517">
                  <c:v>1663</c:v>
                </c:pt>
                <c:pt idx="7518">
                  <c:v>1675</c:v>
                </c:pt>
                <c:pt idx="7519">
                  <c:v>1661</c:v>
                </c:pt>
                <c:pt idx="7520">
                  <c:v>1681</c:v>
                </c:pt>
                <c:pt idx="7521">
                  <c:v>1677</c:v>
                </c:pt>
                <c:pt idx="7522">
                  <c:v>1661</c:v>
                </c:pt>
                <c:pt idx="7523">
                  <c:v>1667</c:v>
                </c:pt>
                <c:pt idx="7524">
                  <c:v>1645</c:v>
                </c:pt>
                <c:pt idx="7525">
                  <c:v>1650</c:v>
                </c:pt>
                <c:pt idx="7526">
                  <c:v>1655</c:v>
                </c:pt>
                <c:pt idx="7527">
                  <c:v>1654</c:v>
                </c:pt>
                <c:pt idx="7528">
                  <c:v>1647</c:v>
                </c:pt>
                <c:pt idx="7529">
                  <c:v>1645</c:v>
                </c:pt>
                <c:pt idx="7530">
                  <c:v>1632</c:v>
                </c:pt>
                <c:pt idx="7531">
                  <c:v>1619</c:v>
                </c:pt>
                <c:pt idx="7532">
                  <c:v>1641</c:v>
                </c:pt>
                <c:pt idx="7533">
                  <c:v>1624</c:v>
                </c:pt>
                <c:pt idx="7534">
                  <c:v>1637</c:v>
                </c:pt>
                <c:pt idx="7535">
                  <c:v>1676</c:v>
                </c:pt>
                <c:pt idx="7536">
                  <c:v>1679</c:v>
                </c:pt>
                <c:pt idx="7537">
                  <c:v>1624</c:v>
                </c:pt>
                <c:pt idx="7538">
                  <c:v>1683</c:v>
                </c:pt>
                <c:pt idx="7539">
                  <c:v>1701</c:v>
                </c:pt>
                <c:pt idx="7540">
                  <c:v>1655</c:v>
                </c:pt>
                <c:pt idx="7541">
                  <c:v>1679</c:v>
                </c:pt>
                <c:pt idx="7542">
                  <c:v>1659</c:v>
                </c:pt>
                <c:pt idx="7543">
                  <c:v>1681</c:v>
                </c:pt>
                <c:pt idx="7544">
                  <c:v>1646</c:v>
                </c:pt>
                <c:pt idx="7545">
                  <c:v>1657</c:v>
                </c:pt>
                <c:pt idx="7546">
                  <c:v>1674</c:v>
                </c:pt>
                <c:pt idx="7547">
                  <c:v>1679</c:v>
                </c:pt>
                <c:pt idx="7548">
                  <c:v>1699</c:v>
                </c:pt>
                <c:pt idx="7549">
                  <c:v>1674</c:v>
                </c:pt>
                <c:pt idx="7550">
                  <c:v>1659</c:v>
                </c:pt>
                <c:pt idx="7551">
                  <c:v>1696</c:v>
                </c:pt>
                <c:pt idx="7552">
                  <c:v>1672</c:v>
                </c:pt>
                <c:pt idx="7553">
                  <c:v>1665</c:v>
                </c:pt>
                <c:pt idx="7554">
                  <c:v>1704</c:v>
                </c:pt>
                <c:pt idx="7555">
                  <c:v>1681</c:v>
                </c:pt>
                <c:pt idx="7556">
                  <c:v>1701</c:v>
                </c:pt>
                <c:pt idx="7557">
                  <c:v>1689</c:v>
                </c:pt>
                <c:pt idx="7558">
                  <c:v>1680</c:v>
                </c:pt>
                <c:pt idx="7559">
                  <c:v>1658</c:v>
                </c:pt>
                <c:pt idx="7560">
                  <c:v>1661</c:v>
                </c:pt>
                <c:pt idx="7561">
                  <c:v>1668</c:v>
                </c:pt>
                <c:pt idx="7562">
                  <c:v>1629</c:v>
                </c:pt>
                <c:pt idx="7563">
                  <c:v>1663</c:v>
                </c:pt>
                <c:pt idx="7564">
                  <c:v>1669</c:v>
                </c:pt>
                <c:pt idx="7565">
                  <c:v>1632</c:v>
                </c:pt>
                <c:pt idx="7566">
                  <c:v>1664</c:v>
                </c:pt>
                <c:pt idx="7567">
                  <c:v>1629</c:v>
                </c:pt>
                <c:pt idx="7568">
                  <c:v>1641</c:v>
                </c:pt>
                <c:pt idx="7569">
                  <c:v>1634</c:v>
                </c:pt>
                <c:pt idx="7570">
                  <c:v>1654</c:v>
                </c:pt>
                <c:pt idx="7571">
                  <c:v>1657</c:v>
                </c:pt>
                <c:pt idx="7572">
                  <c:v>1668</c:v>
                </c:pt>
                <c:pt idx="7573">
                  <c:v>1670</c:v>
                </c:pt>
                <c:pt idx="7574">
                  <c:v>1684</c:v>
                </c:pt>
                <c:pt idx="7575">
                  <c:v>1688</c:v>
                </c:pt>
                <c:pt idx="7576">
                  <c:v>1706</c:v>
                </c:pt>
                <c:pt idx="7577">
                  <c:v>1692</c:v>
                </c:pt>
                <c:pt idx="7578">
                  <c:v>1685</c:v>
                </c:pt>
                <c:pt idx="7579">
                  <c:v>1695</c:v>
                </c:pt>
                <c:pt idx="7580">
                  <c:v>1704</c:v>
                </c:pt>
                <c:pt idx="7581">
                  <c:v>1695</c:v>
                </c:pt>
                <c:pt idx="7582">
                  <c:v>1704</c:v>
                </c:pt>
                <c:pt idx="7583">
                  <c:v>1731</c:v>
                </c:pt>
                <c:pt idx="7584">
                  <c:v>1703</c:v>
                </c:pt>
                <c:pt idx="7585">
                  <c:v>1695</c:v>
                </c:pt>
                <c:pt idx="7586">
                  <c:v>1740</c:v>
                </c:pt>
                <c:pt idx="7587">
                  <c:v>1756</c:v>
                </c:pt>
                <c:pt idx="7588">
                  <c:v>1741</c:v>
                </c:pt>
                <c:pt idx="7589">
                  <c:v>1736</c:v>
                </c:pt>
                <c:pt idx="7590">
                  <c:v>1741</c:v>
                </c:pt>
                <c:pt idx="7591">
                  <c:v>1719</c:v>
                </c:pt>
                <c:pt idx="7592">
                  <c:v>1756</c:v>
                </c:pt>
                <c:pt idx="7593">
                  <c:v>1716</c:v>
                </c:pt>
                <c:pt idx="7594">
                  <c:v>1686</c:v>
                </c:pt>
                <c:pt idx="7595">
                  <c:v>1735</c:v>
                </c:pt>
                <c:pt idx="7596">
                  <c:v>1735</c:v>
                </c:pt>
                <c:pt idx="7597">
                  <c:v>1728</c:v>
                </c:pt>
                <c:pt idx="7598">
                  <c:v>1733</c:v>
                </c:pt>
                <c:pt idx="7599">
                  <c:v>1721</c:v>
                </c:pt>
                <c:pt idx="7600">
                  <c:v>1714</c:v>
                </c:pt>
                <c:pt idx="7601">
                  <c:v>1716</c:v>
                </c:pt>
                <c:pt idx="7602">
                  <c:v>1729</c:v>
                </c:pt>
                <c:pt idx="7603">
                  <c:v>1725</c:v>
                </c:pt>
                <c:pt idx="7604">
                  <c:v>1699</c:v>
                </c:pt>
                <c:pt idx="7605">
                  <c:v>1695</c:v>
                </c:pt>
                <c:pt idx="7606">
                  <c:v>1706</c:v>
                </c:pt>
                <c:pt idx="7607">
                  <c:v>1694</c:v>
                </c:pt>
                <c:pt idx="7608">
                  <c:v>1678</c:v>
                </c:pt>
                <c:pt idx="7609">
                  <c:v>1689</c:v>
                </c:pt>
                <c:pt idx="7610">
                  <c:v>1723</c:v>
                </c:pt>
                <c:pt idx="7611">
                  <c:v>1718</c:v>
                </c:pt>
                <c:pt idx="7612">
                  <c:v>1705</c:v>
                </c:pt>
                <c:pt idx="7613">
                  <c:v>1720</c:v>
                </c:pt>
                <c:pt idx="7614">
                  <c:v>1695</c:v>
                </c:pt>
                <c:pt idx="7615">
                  <c:v>1726</c:v>
                </c:pt>
                <c:pt idx="7616">
                  <c:v>1668</c:v>
                </c:pt>
                <c:pt idx="7617">
                  <c:v>1685</c:v>
                </c:pt>
                <c:pt idx="7618">
                  <c:v>1689</c:v>
                </c:pt>
                <c:pt idx="7619">
                  <c:v>1688</c:v>
                </c:pt>
                <c:pt idx="7620">
                  <c:v>1704</c:v>
                </c:pt>
                <c:pt idx="7621">
                  <c:v>1670</c:v>
                </c:pt>
                <c:pt idx="7622">
                  <c:v>1676</c:v>
                </c:pt>
                <c:pt idx="7623">
                  <c:v>1668</c:v>
                </c:pt>
                <c:pt idx="7624">
                  <c:v>1694</c:v>
                </c:pt>
                <c:pt idx="7625">
                  <c:v>1679</c:v>
                </c:pt>
                <c:pt idx="7626">
                  <c:v>1696</c:v>
                </c:pt>
                <c:pt idx="7627">
                  <c:v>1687</c:v>
                </c:pt>
                <c:pt idx="7628">
                  <c:v>1676</c:v>
                </c:pt>
                <c:pt idx="7629">
                  <c:v>1670</c:v>
                </c:pt>
                <c:pt idx="7630">
                  <c:v>1723</c:v>
                </c:pt>
                <c:pt idx="7631">
                  <c:v>1684</c:v>
                </c:pt>
                <c:pt idx="7632">
                  <c:v>1676</c:v>
                </c:pt>
                <c:pt idx="7633">
                  <c:v>1665</c:v>
                </c:pt>
                <c:pt idx="7634">
                  <c:v>1691</c:v>
                </c:pt>
                <c:pt idx="7635">
                  <c:v>1716</c:v>
                </c:pt>
                <c:pt idx="7636">
                  <c:v>1700</c:v>
                </c:pt>
                <c:pt idx="7637">
                  <c:v>1685</c:v>
                </c:pt>
                <c:pt idx="7638">
                  <c:v>1711</c:v>
                </c:pt>
                <c:pt idx="7639">
                  <c:v>1699</c:v>
                </c:pt>
                <c:pt idx="7640">
                  <c:v>1719</c:v>
                </c:pt>
                <c:pt idx="7641">
                  <c:v>1705</c:v>
                </c:pt>
                <c:pt idx="7642">
                  <c:v>1723</c:v>
                </c:pt>
                <c:pt idx="7643">
                  <c:v>1692</c:v>
                </c:pt>
                <c:pt idx="7644">
                  <c:v>1710</c:v>
                </c:pt>
                <c:pt idx="7645">
                  <c:v>1709</c:v>
                </c:pt>
                <c:pt idx="7646">
                  <c:v>1688</c:v>
                </c:pt>
                <c:pt idx="7647">
                  <c:v>1665</c:v>
                </c:pt>
                <c:pt idx="7648">
                  <c:v>1697</c:v>
                </c:pt>
                <c:pt idx="7649">
                  <c:v>1747</c:v>
                </c:pt>
                <c:pt idx="7650">
                  <c:v>1706</c:v>
                </c:pt>
                <c:pt idx="7651">
                  <c:v>1701</c:v>
                </c:pt>
                <c:pt idx="7652">
                  <c:v>1713</c:v>
                </c:pt>
                <c:pt idx="7653">
                  <c:v>1738</c:v>
                </c:pt>
                <c:pt idx="7654">
                  <c:v>1734</c:v>
                </c:pt>
                <c:pt idx="7655">
                  <c:v>1715</c:v>
                </c:pt>
                <c:pt idx="7656">
                  <c:v>1708</c:v>
                </c:pt>
                <c:pt idx="7657">
                  <c:v>1706</c:v>
                </c:pt>
                <c:pt idx="7658">
                  <c:v>1688</c:v>
                </c:pt>
                <c:pt idx="7659">
                  <c:v>1680</c:v>
                </c:pt>
                <c:pt idx="7660">
                  <c:v>1686</c:v>
                </c:pt>
                <c:pt idx="7661">
                  <c:v>1680</c:v>
                </c:pt>
                <c:pt idx="7662">
                  <c:v>1690</c:v>
                </c:pt>
                <c:pt idx="7663">
                  <c:v>1660</c:v>
                </c:pt>
                <c:pt idx="7664">
                  <c:v>1690</c:v>
                </c:pt>
                <c:pt idx="7665">
                  <c:v>1684</c:v>
                </c:pt>
                <c:pt idx="7666">
                  <c:v>1659</c:v>
                </c:pt>
                <c:pt idx="7667">
                  <c:v>1683</c:v>
                </c:pt>
                <c:pt idx="7668">
                  <c:v>1692</c:v>
                </c:pt>
                <c:pt idx="7669">
                  <c:v>1685</c:v>
                </c:pt>
                <c:pt idx="7670">
                  <c:v>1685</c:v>
                </c:pt>
                <c:pt idx="7671">
                  <c:v>1682</c:v>
                </c:pt>
                <c:pt idx="7672">
                  <c:v>1707</c:v>
                </c:pt>
                <c:pt idx="7673">
                  <c:v>1683</c:v>
                </c:pt>
                <c:pt idx="7674">
                  <c:v>1714</c:v>
                </c:pt>
                <c:pt idx="7675">
                  <c:v>1719</c:v>
                </c:pt>
                <c:pt idx="7676">
                  <c:v>1719</c:v>
                </c:pt>
                <c:pt idx="7677">
                  <c:v>1678</c:v>
                </c:pt>
                <c:pt idx="7678">
                  <c:v>1702</c:v>
                </c:pt>
                <c:pt idx="7679">
                  <c:v>1701</c:v>
                </c:pt>
                <c:pt idx="7680">
                  <c:v>1722</c:v>
                </c:pt>
                <c:pt idx="7681">
                  <c:v>1729</c:v>
                </c:pt>
                <c:pt idx="7682">
                  <c:v>1713</c:v>
                </c:pt>
                <c:pt idx="7683">
                  <c:v>1697</c:v>
                </c:pt>
                <c:pt idx="7684">
                  <c:v>1708</c:v>
                </c:pt>
                <c:pt idx="7685">
                  <c:v>1697</c:v>
                </c:pt>
                <c:pt idx="7686">
                  <c:v>1726</c:v>
                </c:pt>
                <c:pt idx="7687">
                  <c:v>1725</c:v>
                </c:pt>
                <c:pt idx="7688">
                  <c:v>1703</c:v>
                </c:pt>
                <c:pt idx="7689">
                  <c:v>1727</c:v>
                </c:pt>
                <c:pt idx="7690">
                  <c:v>1729</c:v>
                </c:pt>
                <c:pt idx="7691">
                  <c:v>1703</c:v>
                </c:pt>
                <c:pt idx="7692">
                  <c:v>1751</c:v>
                </c:pt>
                <c:pt idx="7693">
                  <c:v>1733</c:v>
                </c:pt>
                <c:pt idx="7694">
                  <c:v>1711</c:v>
                </c:pt>
                <c:pt idx="7695">
                  <c:v>1715</c:v>
                </c:pt>
                <c:pt idx="7696">
                  <c:v>1716</c:v>
                </c:pt>
                <c:pt idx="7697">
                  <c:v>1717</c:v>
                </c:pt>
                <c:pt idx="7698">
                  <c:v>1716</c:v>
                </c:pt>
                <c:pt idx="7699">
                  <c:v>1705</c:v>
                </c:pt>
                <c:pt idx="7700">
                  <c:v>1732</c:v>
                </c:pt>
                <c:pt idx="7701">
                  <c:v>1723</c:v>
                </c:pt>
                <c:pt idx="7702">
                  <c:v>1709</c:v>
                </c:pt>
                <c:pt idx="7703">
                  <c:v>1692</c:v>
                </c:pt>
                <c:pt idx="7704">
                  <c:v>1664</c:v>
                </c:pt>
                <c:pt idx="7705">
                  <c:v>1679</c:v>
                </c:pt>
                <c:pt idx="7706">
                  <c:v>1665</c:v>
                </c:pt>
                <c:pt idx="7707">
                  <c:v>1692</c:v>
                </c:pt>
                <c:pt idx="7708">
                  <c:v>1695</c:v>
                </c:pt>
                <c:pt idx="7709">
                  <c:v>1713</c:v>
                </c:pt>
                <c:pt idx="7710">
                  <c:v>1712</c:v>
                </c:pt>
                <c:pt idx="7711">
                  <c:v>1687</c:v>
                </c:pt>
                <c:pt idx="7712">
                  <c:v>1692</c:v>
                </c:pt>
                <c:pt idx="7713">
                  <c:v>1680</c:v>
                </c:pt>
                <c:pt idx="7714">
                  <c:v>1697</c:v>
                </c:pt>
                <c:pt idx="7715">
                  <c:v>1706</c:v>
                </c:pt>
                <c:pt idx="7716">
                  <c:v>1711</c:v>
                </c:pt>
                <c:pt idx="7717">
                  <c:v>1684</c:v>
                </c:pt>
                <c:pt idx="7718">
                  <c:v>1701</c:v>
                </c:pt>
                <c:pt idx="7719">
                  <c:v>1667</c:v>
                </c:pt>
                <c:pt idx="7720">
                  <c:v>1690</c:v>
                </c:pt>
                <c:pt idx="7721">
                  <c:v>1655</c:v>
                </c:pt>
                <c:pt idx="7722">
                  <c:v>1707</c:v>
                </c:pt>
                <c:pt idx="7723">
                  <c:v>1679</c:v>
                </c:pt>
                <c:pt idx="7724">
                  <c:v>1692</c:v>
                </c:pt>
                <c:pt idx="7725">
                  <c:v>1716</c:v>
                </c:pt>
                <c:pt idx="7726">
                  <c:v>1695</c:v>
                </c:pt>
                <c:pt idx="7727">
                  <c:v>1690</c:v>
                </c:pt>
                <c:pt idx="7728">
                  <c:v>1705</c:v>
                </c:pt>
                <c:pt idx="7729">
                  <c:v>1682</c:v>
                </c:pt>
                <c:pt idx="7730">
                  <c:v>1673</c:v>
                </c:pt>
                <c:pt idx="7731">
                  <c:v>1669</c:v>
                </c:pt>
                <c:pt idx="7732">
                  <c:v>1647</c:v>
                </c:pt>
                <c:pt idx="7733">
                  <c:v>1650</c:v>
                </c:pt>
                <c:pt idx="7734">
                  <c:v>1667</c:v>
                </c:pt>
                <c:pt idx="7735">
                  <c:v>1635</c:v>
                </c:pt>
                <c:pt idx="7736">
                  <c:v>1657</c:v>
                </c:pt>
                <c:pt idx="7737">
                  <c:v>1696</c:v>
                </c:pt>
                <c:pt idx="7738">
                  <c:v>1715</c:v>
                </c:pt>
                <c:pt idx="7739">
                  <c:v>1695</c:v>
                </c:pt>
                <c:pt idx="7740">
                  <c:v>1692</c:v>
                </c:pt>
                <c:pt idx="7741">
                  <c:v>1697</c:v>
                </c:pt>
                <c:pt idx="7742">
                  <c:v>1691</c:v>
                </c:pt>
                <c:pt idx="7743">
                  <c:v>1674</c:v>
                </c:pt>
                <c:pt idx="7744">
                  <c:v>1698</c:v>
                </c:pt>
                <c:pt idx="7745">
                  <c:v>1690</c:v>
                </c:pt>
                <c:pt idx="7746">
                  <c:v>1689</c:v>
                </c:pt>
                <c:pt idx="7747">
                  <c:v>1698</c:v>
                </c:pt>
                <c:pt idx="7748">
                  <c:v>1694</c:v>
                </c:pt>
                <c:pt idx="7749">
                  <c:v>1711</c:v>
                </c:pt>
                <c:pt idx="7750">
                  <c:v>1689</c:v>
                </c:pt>
                <c:pt idx="7751">
                  <c:v>1696</c:v>
                </c:pt>
                <c:pt idx="7752">
                  <c:v>1682</c:v>
                </c:pt>
                <c:pt idx="7753">
                  <c:v>1661</c:v>
                </c:pt>
                <c:pt idx="7754">
                  <c:v>1685</c:v>
                </c:pt>
                <c:pt idx="7755">
                  <c:v>1724</c:v>
                </c:pt>
                <c:pt idx="7756">
                  <c:v>1702</c:v>
                </c:pt>
                <c:pt idx="7757">
                  <c:v>1687</c:v>
                </c:pt>
                <c:pt idx="7758">
                  <c:v>1666</c:v>
                </c:pt>
                <c:pt idx="7759">
                  <c:v>1682</c:v>
                </c:pt>
                <c:pt idx="7760">
                  <c:v>1661</c:v>
                </c:pt>
                <c:pt idx="7761">
                  <c:v>1694</c:v>
                </c:pt>
                <c:pt idx="7762">
                  <c:v>1710</c:v>
                </c:pt>
                <c:pt idx="7763">
                  <c:v>1692</c:v>
                </c:pt>
                <c:pt idx="7764">
                  <c:v>1701</c:v>
                </c:pt>
                <c:pt idx="7765">
                  <c:v>1704</c:v>
                </c:pt>
                <c:pt idx="7766">
                  <c:v>1729</c:v>
                </c:pt>
                <c:pt idx="7767">
                  <c:v>1711</c:v>
                </c:pt>
                <c:pt idx="7768">
                  <c:v>1693</c:v>
                </c:pt>
                <c:pt idx="7769">
                  <c:v>1662</c:v>
                </c:pt>
                <c:pt idx="7770">
                  <c:v>1707</c:v>
                </c:pt>
                <c:pt idx="7771">
                  <c:v>1699</c:v>
                </c:pt>
                <c:pt idx="7772">
                  <c:v>1728</c:v>
                </c:pt>
                <c:pt idx="7773">
                  <c:v>1719</c:v>
                </c:pt>
                <c:pt idx="7774">
                  <c:v>1705</c:v>
                </c:pt>
                <c:pt idx="7775">
                  <c:v>1720</c:v>
                </c:pt>
                <c:pt idx="7776">
                  <c:v>1700</c:v>
                </c:pt>
                <c:pt idx="7777">
                  <c:v>1736</c:v>
                </c:pt>
                <c:pt idx="7778">
                  <c:v>1753</c:v>
                </c:pt>
                <c:pt idx="7779">
                  <c:v>1726</c:v>
                </c:pt>
                <c:pt idx="7780">
                  <c:v>1744</c:v>
                </c:pt>
                <c:pt idx="7781">
                  <c:v>1710</c:v>
                </c:pt>
                <c:pt idx="7782">
                  <c:v>1709</c:v>
                </c:pt>
                <c:pt idx="7783">
                  <c:v>1726</c:v>
                </c:pt>
                <c:pt idx="7784">
                  <c:v>1712</c:v>
                </c:pt>
                <c:pt idx="7785">
                  <c:v>1724</c:v>
                </c:pt>
                <c:pt idx="7786">
                  <c:v>1743</c:v>
                </c:pt>
                <c:pt idx="7787">
                  <c:v>1740</c:v>
                </c:pt>
                <c:pt idx="7788">
                  <c:v>1709</c:v>
                </c:pt>
                <c:pt idx="7789">
                  <c:v>1695</c:v>
                </c:pt>
                <c:pt idx="7790">
                  <c:v>1739</c:v>
                </c:pt>
                <c:pt idx="7791">
                  <c:v>1725</c:v>
                </c:pt>
                <c:pt idx="7792">
                  <c:v>1718</c:v>
                </c:pt>
                <c:pt idx="7793">
                  <c:v>1698</c:v>
                </c:pt>
                <c:pt idx="7794">
                  <c:v>1694</c:v>
                </c:pt>
                <c:pt idx="7795">
                  <c:v>1723</c:v>
                </c:pt>
                <c:pt idx="7796">
                  <c:v>1711</c:v>
                </c:pt>
                <c:pt idx="7797">
                  <c:v>1728</c:v>
                </c:pt>
                <c:pt idx="7798">
                  <c:v>1695</c:v>
                </c:pt>
                <c:pt idx="7799">
                  <c:v>1693</c:v>
                </c:pt>
                <c:pt idx="7800">
                  <c:v>1694</c:v>
                </c:pt>
                <c:pt idx="7801">
                  <c:v>1687</c:v>
                </c:pt>
                <c:pt idx="7802">
                  <c:v>1686</c:v>
                </c:pt>
                <c:pt idx="7803">
                  <c:v>1637</c:v>
                </c:pt>
                <c:pt idx="7804">
                  <c:v>1648</c:v>
                </c:pt>
                <c:pt idx="7805">
                  <c:v>1704</c:v>
                </c:pt>
                <c:pt idx="7806">
                  <c:v>1670</c:v>
                </c:pt>
                <c:pt idx="7807">
                  <c:v>1706</c:v>
                </c:pt>
                <c:pt idx="7808">
                  <c:v>1686</c:v>
                </c:pt>
                <c:pt idx="7809">
                  <c:v>1690</c:v>
                </c:pt>
                <c:pt idx="7810">
                  <c:v>1660</c:v>
                </c:pt>
                <c:pt idx="7811">
                  <c:v>1650</c:v>
                </c:pt>
                <c:pt idx="7812">
                  <c:v>1654</c:v>
                </c:pt>
                <c:pt idx="7813">
                  <c:v>1609</c:v>
                </c:pt>
                <c:pt idx="7814">
                  <c:v>1599</c:v>
                </c:pt>
                <c:pt idx="7815">
                  <c:v>1638</c:v>
                </c:pt>
                <c:pt idx="7816">
                  <c:v>1620</c:v>
                </c:pt>
                <c:pt idx="7817">
                  <c:v>1620</c:v>
                </c:pt>
                <c:pt idx="7818">
                  <c:v>1625</c:v>
                </c:pt>
                <c:pt idx="7819">
                  <c:v>1668</c:v>
                </c:pt>
                <c:pt idx="7820">
                  <c:v>1642</c:v>
                </c:pt>
                <c:pt idx="7821">
                  <c:v>1676</c:v>
                </c:pt>
                <c:pt idx="7822">
                  <c:v>1665</c:v>
                </c:pt>
                <c:pt idx="7823">
                  <c:v>1655</c:v>
                </c:pt>
                <c:pt idx="7824">
                  <c:v>1640</c:v>
                </c:pt>
                <c:pt idx="7825">
                  <c:v>1647</c:v>
                </c:pt>
                <c:pt idx="7826">
                  <c:v>1629</c:v>
                </c:pt>
                <c:pt idx="7827">
                  <c:v>1606</c:v>
                </c:pt>
                <c:pt idx="7828">
                  <c:v>1621</c:v>
                </c:pt>
                <c:pt idx="7829">
                  <c:v>1664</c:v>
                </c:pt>
                <c:pt idx="7830">
                  <c:v>1638</c:v>
                </c:pt>
                <c:pt idx="7831">
                  <c:v>1661</c:v>
                </c:pt>
                <c:pt idx="7832">
                  <c:v>1652</c:v>
                </c:pt>
                <c:pt idx="7833">
                  <c:v>1661</c:v>
                </c:pt>
                <c:pt idx="7834">
                  <c:v>1646</c:v>
                </c:pt>
                <c:pt idx="7835">
                  <c:v>1652</c:v>
                </c:pt>
                <c:pt idx="7836">
                  <c:v>1642</c:v>
                </c:pt>
                <c:pt idx="7837">
                  <c:v>1638</c:v>
                </c:pt>
                <c:pt idx="7838">
                  <c:v>1677</c:v>
                </c:pt>
                <c:pt idx="7839">
                  <c:v>1672</c:v>
                </c:pt>
                <c:pt idx="7840">
                  <c:v>1699</c:v>
                </c:pt>
                <c:pt idx="7841">
                  <c:v>1680</c:v>
                </c:pt>
                <c:pt idx="7842">
                  <c:v>1656</c:v>
                </c:pt>
                <c:pt idx="7843">
                  <c:v>1674</c:v>
                </c:pt>
                <c:pt idx="7844">
                  <c:v>1653</c:v>
                </c:pt>
                <c:pt idx="7845">
                  <c:v>1633</c:v>
                </c:pt>
                <c:pt idx="7846">
                  <c:v>1678</c:v>
                </c:pt>
                <c:pt idx="7847">
                  <c:v>1660</c:v>
                </c:pt>
                <c:pt idx="7848">
                  <c:v>1641</c:v>
                </c:pt>
                <c:pt idx="7849">
                  <c:v>1626</c:v>
                </c:pt>
                <c:pt idx="7850">
                  <c:v>1614</c:v>
                </c:pt>
                <c:pt idx="7851">
                  <c:v>1633</c:v>
                </c:pt>
                <c:pt idx="7852">
                  <c:v>1650</c:v>
                </c:pt>
                <c:pt idx="7853">
                  <c:v>1651</c:v>
                </c:pt>
                <c:pt idx="7854">
                  <c:v>1682</c:v>
                </c:pt>
                <c:pt idx="7855">
                  <c:v>1627</c:v>
                </c:pt>
                <c:pt idx="7856">
                  <c:v>1640</c:v>
                </c:pt>
                <c:pt idx="7857">
                  <c:v>1624</c:v>
                </c:pt>
                <c:pt idx="7858">
                  <c:v>1640</c:v>
                </c:pt>
                <c:pt idx="7859">
                  <c:v>1621</c:v>
                </c:pt>
                <c:pt idx="7860">
                  <c:v>1608</c:v>
                </c:pt>
                <c:pt idx="7861">
                  <c:v>1633</c:v>
                </c:pt>
                <c:pt idx="7862">
                  <c:v>1656</c:v>
                </c:pt>
                <c:pt idx="7863">
                  <c:v>1616</c:v>
                </c:pt>
                <c:pt idx="7864">
                  <c:v>1626</c:v>
                </c:pt>
                <c:pt idx="7865">
                  <c:v>1653</c:v>
                </c:pt>
                <c:pt idx="7866">
                  <c:v>1650</c:v>
                </c:pt>
                <c:pt idx="7867">
                  <c:v>1650</c:v>
                </c:pt>
                <c:pt idx="7868">
                  <c:v>1640</c:v>
                </c:pt>
                <c:pt idx="7869">
                  <c:v>1639</c:v>
                </c:pt>
                <c:pt idx="7870">
                  <c:v>1622</c:v>
                </c:pt>
                <c:pt idx="7871">
                  <c:v>1653</c:v>
                </c:pt>
                <c:pt idx="7872">
                  <c:v>1679</c:v>
                </c:pt>
                <c:pt idx="7873">
                  <c:v>1640</c:v>
                </c:pt>
                <c:pt idx="7874">
                  <c:v>1680</c:v>
                </c:pt>
                <c:pt idx="7875">
                  <c:v>1635</c:v>
                </c:pt>
                <c:pt idx="7876">
                  <c:v>1614</c:v>
                </c:pt>
                <c:pt idx="7877">
                  <c:v>1634</c:v>
                </c:pt>
                <c:pt idx="7878">
                  <c:v>1654</c:v>
                </c:pt>
                <c:pt idx="7879">
                  <c:v>1651</c:v>
                </c:pt>
                <c:pt idx="7880">
                  <c:v>1616</c:v>
                </c:pt>
                <c:pt idx="7881">
                  <c:v>1626</c:v>
                </c:pt>
                <c:pt idx="7882">
                  <c:v>1639</c:v>
                </c:pt>
                <c:pt idx="7883">
                  <c:v>1643</c:v>
                </c:pt>
                <c:pt idx="7884">
                  <c:v>1657</c:v>
                </c:pt>
                <c:pt idx="7885">
                  <c:v>1638</c:v>
                </c:pt>
                <c:pt idx="7886">
                  <c:v>1663</c:v>
                </c:pt>
                <c:pt idx="7887">
                  <c:v>1652</c:v>
                </c:pt>
                <c:pt idx="7888">
                  <c:v>1660</c:v>
                </c:pt>
                <c:pt idx="7889">
                  <c:v>1642</c:v>
                </c:pt>
                <c:pt idx="7890">
                  <c:v>1671</c:v>
                </c:pt>
                <c:pt idx="7891">
                  <c:v>1673</c:v>
                </c:pt>
                <c:pt idx="7892">
                  <c:v>1663</c:v>
                </c:pt>
                <c:pt idx="7893">
                  <c:v>1654</c:v>
                </c:pt>
                <c:pt idx="7894">
                  <c:v>1665</c:v>
                </c:pt>
                <c:pt idx="7895">
                  <c:v>1697</c:v>
                </c:pt>
                <c:pt idx="7896">
                  <c:v>1667</c:v>
                </c:pt>
                <c:pt idx="7897">
                  <c:v>1683</c:v>
                </c:pt>
                <c:pt idx="7898">
                  <c:v>1703</c:v>
                </c:pt>
                <c:pt idx="7899">
                  <c:v>1715</c:v>
                </c:pt>
                <c:pt idx="7900">
                  <c:v>1705</c:v>
                </c:pt>
                <c:pt idx="7901">
                  <c:v>1732</c:v>
                </c:pt>
                <c:pt idx="7902">
                  <c:v>1706</c:v>
                </c:pt>
                <c:pt idx="7903">
                  <c:v>1665</c:v>
                </c:pt>
                <c:pt idx="7904">
                  <c:v>1669</c:v>
                </c:pt>
                <c:pt idx="7905">
                  <c:v>1704</c:v>
                </c:pt>
                <c:pt idx="7906">
                  <c:v>1690</c:v>
                </c:pt>
                <c:pt idx="7907">
                  <c:v>1682</c:v>
                </c:pt>
                <c:pt idx="7908">
                  <c:v>1704</c:v>
                </c:pt>
                <c:pt idx="7909">
                  <c:v>1701</c:v>
                </c:pt>
                <c:pt idx="7910">
                  <c:v>1710</c:v>
                </c:pt>
                <c:pt idx="7911">
                  <c:v>1750</c:v>
                </c:pt>
                <c:pt idx="7912">
                  <c:v>1710</c:v>
                </c:pt>
                <c:pt idx="7913">
                  <c:v>1721</c:v>
                </c:pt>
                <c:pt idx="7914">
                  <c:v>1720</c:v>
                </c:pt>
                <c:pt idx="7915">
                  <c:v>1724</c:v>
                </c:pt>
                <c:pt idx="7916">
                  <c:v>1719</c:v>
                </c:pt>
                <c:pt idx="7917">
                  <c:v>1727</c:v>
                </c:pt>
                <c:pt idx="7918">
                  <c:v>1702</c:v>
                </c:pt>
                <c:pt idx="7919">
                  <c:v>1705</c:v>
                </c:pt>
                <c:pt idx="7920">
                  <c:v>1682</c:v>
                </c:pt>
                <c:pt idx="7921">
                  <c:v>1722</c:v>
                </c:pt>
                <c:pt idx="7922">
                  <c:v>1727</c:v>
                </c:pt>
                <c:pt idx="7923">
                  <c:v>1675</c:v>
                </c:pt>
                <c:pt idx="7924">
                  <c:v>1694</c:v>
                </c:pt>
                <c:pt idx="7925">
                  <c:v>1659</c:v>
                </c:pt>
                <c:pt idx="7926">
                  <c:v>1661</c:v>
                </c:pt>
                <c:pt idx="7927">
                  <c:v>1677</c:v>
                </c:pt>
                <c:pt idx="7928">
                  <c:v>1675</c:v>
                </c:pt>
                <c:pt idx="7929">
                  <c:v>1681</c:v>
                </c:pt>
                <c:pt idx="7930">
                  <c:v>1688</c:v>
                </c:pt>
                <c:pt idx="7931">
                  <c:v>1661</c:v>
                </c:pt>
                <c:pt idx="7932">
                  <c:v>1629</c:v>
                </c:pt>
                <c:pt idx="7933">
                  <c:v>1665</c:v>
                </c:pt>
                <c:pt idx="7934">
                  <c:v>1644</c:v>
                </c:pt>
                <c:pt idx="7935">
                  <c:v>1649</c:v>
                </c:pt>
                <c:pt idx="7936">
                  <c:v>1608</c:v>
                </c:pt>
                <c:pt idx="7937">
                  <c:v>1658</c:v>
                </c:pt>
                <c:pt idx="7938">
                  <c:v>1667</c:v>
                </c:pt>
                <c:pt idx="7939">
                  <c:v>1632</c:v>
                </c:pt>
                <c:pt idx="7940">
                  <c:v>1617</c:v>
                </c:pt>
                <c:pt idx="7941">
                  <c:v>1626</c:v>
                </c:pt>
                <c:pt idx="7942">
                  <c:v>1653</c:v>
                </c:pt>
                <c:pt idx="7943">
                  <c:v>1639</c:v>
                </c:pt>
                <c:pt idx="7944">
                  <c:v>1614</c:v>
                </c:pt>
                <c:pt idx="7945">
                  <c:v>1613</c:v>
                </c:pt>
                <c:pt idx="7946">
                  <c:v>1640</c:v>
                </c:pt>
                <c:pt idx="7947">
                  <c:v>1654</c:v>
                </c:pt>
                <c:pt idx="7948">
                  <c:v>1638</c:v>
                </c:pt>
                <c:pt idx="7949">
                  <c:v>1633</c:v>
                </c:pt>
                <c:pt idx="7950">
                  <c:v>1631</c:v>
                </c:pt>
                <c:pt idx="7951">
                  <c:v>1646</c:v>
                </c:pt>
                <c:pt idx="7952">
                  <c:v>1664</c:v>
                </c:pt>
                <c:pt idx="7953">
                  <c:v>1678</c:v>
                </c:pt>
                <c:pt idx="7954">
                  <c:v>1676</c:v>
                </c:pt>
                <c:pt idx="7955">
                  <c:v>1634</c:v>
                </c:pt>
                <c:pt idx="7956">
                  <c:v>1642</c:v>
                </c:pt>
                <c:pt idx="7957">
                  <c:v>1621</c:v>
                </c:pt>
                <c:pt idx="7958">
                  <c:v>1617</c:v>
                </c:pt>
                <c:pt idx="7959">
                  <c:v>1602</c:v>
                </c:pt>
                <c:pt idx="7960">
                  <c:v>1622</c:v>
                </c:pt>
                <c:pt idx="7961">
                  <c:v>1614</c:v>
                </c:pt>
                <c:pt idx="7962">
                  <c:v>1618</c:v>
                </c:pt>
                <c:pt idx="7963">
                  <c:v>1609</c:v>
                </c:pt>
                <c:pt idx="7964">
                  <c:v>1597</c:v>
                </c:pt>
                <c:pt idx="7965">
                  <c:v>1617</c:v>
                </c:pt>
                <c:pt idx="7966">
                  <c:v>1583</c:v>
                </c:pt>
                <c:pt idx="7967">
                  <c:v>1605</c:v>
                </c:pt>
                <c:pt idx="7968">
                  <c:v>1608</c:v>
                </c:pt>
                <c:pt idx="7969">
                  <c:v>1583</c:v>
                </c:pt>
                <c:pt idx="7970">
                  <c:v>1570</c:v>
                </c:pt>
                <c:pt idx="7971">
                  <c:v>1596</c:v>
                </c:pt>
                <c:pt idx="7972">
                  <c:v>1591</c:v>
                </c:pt>
                <c:pt idx="7973">
                  <c:v>1598</c:v>
                </c:pt>
                <c:pt idx="7974">
                  <c:v>1598</c:v>
                </c:pt>
                <c:pt idx="7975">
                  <c:v>1619</c:v>
                </c:pt>
                <c:pt idx="7976">
                  <c:v>1626</c:v>
                </c:pt>
                <c:pt idx="7977">
                  <c:v>1641</c:v>
                </c:pt>
                <c:pt idx="7978">
                  <c:v>1632</c:v>
                </c:pt>
                <c:pt idx="7979">
                  <c:v>1624</c:v>
                </c:pt>
                <c:pt idx="7980">
                  <c:v>1618</c:v>
                </c:pt>
                <c:pt idx="7981">
                  <c:v>1577</c:v>
                </c:pt>
                <c:pt idx="7982">
                  <c:v>1651</c:v>
                </c:pt>
                <c:pt idx="7983">
                  <c:v>1625</c:v>
                </c:pt>
                <c:pt idx="7984">
                  <c:v>1602</c:v>
                </c:pt>
                <c:pt idx="7985">
                  <c:v>1639</c:v>
                </c:pt>
                <c:pt idx="7986">
                  <c:v>1615</c:v>
                </c:pt>
                <c:pt idx="7987">
                  <c:v>1625</c:v>
                </c:pt>
                <c:pt idx="7988">
                  <c:v>1622</c:v>
                </c:pt>
                <c:pt idx="7989">
                  <c:v>1633</c:v>
                </c:pt>
                <c:pt idx="7990">
                  <c:v>1631</c:v>
                </c:pt>
                <c:pt idx="7991">
                  <c:v>1658</c:v>
                </c:pt>
                <c:pt idx="7992">
                  <c:v>1646</c:v>
                </c:pt>
                <c:pt idx="7993">
                  <c:v>1662</c:v>
                </c:pt>
                <c:pt idx="7994">
                  <c:v>1678</c:v>
                </c:pt>
                <c:pt idx="7995">
                  <c:v>1688</c:v>
                </c:pt>
                <c:pt idx="7996">
                  <c:v>1687</c:v>
                </c:pt>
                <c:pt idx="7997">
                  <c:v>1629</c:v>
                </c:pt>
                <c:pt idx="7998">
                  <c:v>1650</c:v>
                </c:pt>
                <c:pt idx="7999">
                  <c:v>1645</c:v>
                </c:pt>
                <c:pt idx="8000">
                  <c:v>1671</c:v>
                </c:pt>
                <c:pt idx="8001">
                  <c:v>1653</c:v>
                </c:pt>
                <c:pt idx="8002">
                  <c:v>1668</c:v>
                </c:pt>
                <c:pt idx="8003">
                  <c:v>1653</c:v>
                </c:pt>
                <c:pt idx="8004">
                  <c:v>1638</c:v>
                </c:pt>
                <c:pt idx="8005">
                  <c:v>1681</c:v>
                </c:pt>
                <c:pt idx="8006">
                  <c:v>1664</c:v>
                </c:pt>
                <c:pt idx="8007">
                  <c:v>1677</c:v>
                </c:pt>
                <c:pt idx="8008">
                  <c:v>1651</c:v>
                </c:pt>
                <c:pt idx="8009">
                  <c:v>1661</c:v>
                </c:pt>
                <c:pt idx="8010">
                  <c:v>1637</c:v>
                </c:pt>
                <c:pt idx="8011">
                  <c:v>1625</c:v>
                </c:pt>
                <c:pt idx="8012">
                  <c:v>1646</c:v>
                </c:pt>
                <c:pt idx="8013">
                  <c:v>1636</c:v>
                </c:pt>
                <c:pt idx="8014">
                  <c:v>1619</c:v>
                </c:pt>
                <c:pt idx="8015">
                  <c:v>1613</c:v>
                </c:pt>
                <c:pt idx="8016">
                  <c:v>1617</c:v>
                </c:pt>
                <c:pt idx="8017">
                  <c:v>1643</c:v>
                </c:pt>
                <c:pt idx="8018">
                  <c:v>1666</c:v>
                </c:pt>
                <c:pt idx="8019">
                  <c:v>1675</c:v>
                </c:pt>
                <c:pt idx="8020">
                  <c:v>1692</c:v>
                </c:pt>
                <c:pt idx="8021">
                  <c:v>1639</c:v>
                </c:pt>
                <c:pt idx="8022">
                  <c:v>1680</c:v>
                </c:pt>
                <c:pt idx="8023">
                  <c:v>1668</c:v>
                </c:pt>
                <c:pt idx="8024">
                  <c:v>1671</c:v>
                </c:pt>
                <c:pt idx="8025">
                  <c:v>1671</c:v>
                </c:pt>
                <c:pt idx="8026">
                  <c:v>1667</c:v>
                </c:pt>
                <c:pt idx="8027">
                  <c:v>1688</c:v>
                </c:pt>
                <c:pt idx="8028">
                  <c:v>1708</c:v>
                </c:pt>
                <c:pt idx="8029">
                  <c:v>1689</c:v>
                </c:pt>
                <c:pt idx="8030">
                  <c:v>1667</c:v>
                </c:pt>
                <c:pt idx="8031">
                  <c:v>1697</c:v>
                </c:pt>
                <c:pt idx="8032">
                  <c:v>1702</c:v>
                </c:pt>
                <c:pt idx="8033">
                  <c:v>1701</c:v>
                </c:pt>
                <c:pt idx="8034">
                  <c:v>1691</c:v>
                </c:pt>
                <c:pt idx="8035">
                  <c:v>1686</c:v>
                </c:pt>
                <c:pt idx="8036">
                  <c:v>1699</c:v>
                </c:pt>
                <c:pt idx="8037">
                  <c:v>1661</c:v>
                </c:pt>
                <c:pt idx="8038">
                  <c:v>1696</c:v>
                </c:pt>
                <c:pt idx="8039">
                  <c:v>1683</c:v>
                </c:pt>
                <c:pt idx="8040">
                  <c:v>1680</c:v>
                </c:pt>
                <c:pt idx="8041">
                  <c:v>1693</c:v>
                </c:pt>
                <c:pt idx="8042">
                  <c:v>1691</c:v>
                </c:pt>
                <c:pt idx="8043">
                  <c:v>1677</c:v>
                </c:pt>
                <c:pt idx="8044">
                  <c:v>1688</c:v>
                </c:pt>
                <c:pt idx="8045">
                  <c:v>1668</c:v>
                </c:pt>
                <c:pt idx="8046">
                  <c:v>1698</c:v>
                </c:pt>
                <c:pt idx="8047">
                  <c:v>1669</c:v>
                </c:pt>
                <c:pt idx="8048">
                  <c:v>1729</c:v>
                </c:pt>
                <c:pt idx="8049">
                  <c:v>1711</c:v>
                </c:pt>
                <c:pt idx="8050">
                  <c:v>1701</c:v>
                </c:pt>
                <c:pt idx="8051">
                  <c:v>1696</c:v>
                </c:pt>
                <c:pt idx="8052">
                  <c:v>1687</c:v>
                </c:pt>
                <c:pt idx="8053">
                  <c:v>1633</c:v>
                </c:pt>
                <c:pt idx="8054">
                  <c:v>1663</c:v>
                </c:pt>
                <c:pt idx="8055">
                  <c:v>1639</c:v>
                </c:pt>
                <c:pt idx="8056">
                  <c:v>1686</c:v>
                </c:pt>
                <c:pt idx="8057">
                  <c:v>1689</c:v>
                </c:pt>
                <c:pt idx="8058">
                  <c:v>1655</c:v>
                </c:pt>
                <c:pt idx="8059">
                  <c:v>1649</c:v>
                </c:pt>
                <c:pt idx="8060">
                  <c:v>1632</c:v>
                </c:pt>
                <c:pt idx="8061">
                  <c:v>1626</c:v>
                </c:pt>
                <c:pt idx="8062">
                  <c:v>1614</c:v>
                </c:pt>
                <c:pt idx="8063">
                  <c:v>1642</c:v>
                </c:pt>
                <c:pt idx="8064">
                  <c:v>1665</c:v>
                </c:pt>
                <c:pt idx="8065">
                  <c:v>1645</c:v>
                </c:pt>
                <c:pt idx="8066">
                  <c:v>1671</c:v>
                </c:pt>
                <c:pt idx="8067">
                  <c:v>1681</c:v>
                </c:pt>
                <c:pt idx="8068">
                  <c:v>1635</c:v>
                </c:pt>
                <c:pt idx="8069">
                  <c:v>1658</c:v>
                </c:pt>
                <c:pt idx="8070">
                  <c:v>1654</c:v>
                </c:pt>
                <c:pt idx="8071">
                  <c:v>1619</c:v>
                </c:pt>
                <c:pt idx="8072">
                  <c:v>1616</c:v>
                </c:pt>
                <c:pt idx="8073">
                  <c:v>1618</c:v>
                </c:pt>
                <c:pt idx="8074">
                  <c:v>1628</c:v>
                </c:pt>
                <c:pt idx="8075">
                  <c:v>1668</c:v>
                </c:pt>
                <c:pt idx="8076">
                  <c:v>1655</c:v>
                </c:pt>
                <c:pt idx="8077">
                  <c:v>1690</c:v>
                </c:pt>
                <c:pt idx="8078">
                  <c:v>1657</c:v>
                </c:pt>
                <c:pt idx="8079">
                  <c:v>1670</c:v>
                </c:pt>
                <c:pt idx="8080">
                  <c:v>1704</c:v>
                </c:pt>
                <c:pt idx="8081">
                  <c:v>1682</c:v>
                </c:pt>
                <c:pt idx="8082">
                  <c:v>1642</c:v>
                </c:pt>
                <c:pt idx="8083">
                  <c:v>1646</c:v>
                </c:pt>
                <c:pt idx="8084">
                  <c:v>1618</c:v>
                </c:pt>
                <c:pt idx="8085">
                  <c:v>1672</c:v>
                </c:pt>
                <c:pt idx="8086">
                  <c:v>1672</c:v>
                </c:pt>
                <c:pt idx="8087">
                  <c:v>1679</c:v>
                </c:pt>
                <c:pt idx="8088">
                  <c:v>1645</c:v>
                </c:pt>
                <c:pt idx="8089">
                  <c:v>1626</c:v>
                </c:pt>
                <c:pt idx="8090">
                  <c:v>1646</c:v>
                </c:pt>
                <c:pt idx="8091">
                  <c:v>1625</c:v>
                </c:pt>
                <c:pt idx="8092">
                  <c:v>1672</c:v>
                </c:pt>
                <c:pt idx="8093">
                  <c:v>1674</c:v>
                </c:pt>
                <c:pt idx="8094">
                  <c:v>1670</c:v>
                </c:pt>
                <c:pt idx="8095">
                  <c:v>1633</c:v>
                </c:pt>
                <c:pt idx="8096">
                  <c:v>1657</c:v>
                </c:pt>
                <c:pt idx="8097">
                  <c:v>1660</c:v>
                </c:pt>
                <c:pt idx="8098">
                  <c:v>1656</c:v>
                </c:pt>
                <c:pt idx="8099">
                  <c:v>1636</c:v>
                </c:pt>
                <c:pt idx="8100">
                  <c:v>1671</c:v>
                </c:pt>
                <c:pt idx="8101">
                  <c:v>1665</c:v>
                </c:pt>
                <c:pt idx="8102">
                  <c:v>1643</c:v>
                </c:pt>
                <c:pt idx="8103">
                  <c:v>1682</c:v>
                </c:pt>
                <c:pt idx="8104">
                  <c:v>1674</c:v>
                </c:pt>
                <c:pt idx="8105">
                  <c:v>1665</c:v>
                </c:pt>
                <c:pt idx="8106">
                  <c:v>1684</c:v>
                </c:pt>
                <c:pt idx="8107">
                  <c:v>1666</c:v>
                </c:pt>
                <c:pt idx="8108">
                  <c:v>1651</c:v>
                </c:pt>
                <c:pt idx="8109">
                  <c:v>1653</c:v>
                </c:pt>
                <c:pt idx="8110">
                  <c:v>1683</c:v>
                </c:pt>
                <c:pt idx="8111">
                  <c:v>1672</c:v>
                </c:pt>
                <c:pt idx="8112">
                  <c:v>1679</c:v>
                </c:pt>
                <c:pt idx="8113">
                  <c:v>1688</c:v>
                </c:pt>
                <c:pt idx="8114">
                  <c:v>1674</c:v>
                </c:pt>
                <c:pt idx="8115">
                  <c:v>1686</c:v>
                </c:pt>
                <c:pt idx="8116">
                  <c:v>1691</c:v>
                </c:pt>
                <c:pt idx="8117">
                  <c:v>1635</c:v>
                </c:pt>
                <c:pt idx="8118">
                  <c:v>1648</c:v>
                </c:pt>
                <c:pt idx="8119">
                  <c:v>1678</c:v>
                </c:pt>
                <c:pt idx="8120">
                  <c:v>1714</c:v>
                </c:pt>
                <c:pt idx="8121">
                  <c:v>1689</c:v>
                </c:pt>
                <c:pt idx="8122">
                  <c:v>1705</c:v>
                </c:pt>
                <c:pt idx="8123">
                  <c:v>1700</c:v>
                </c:pt>
                <c:pt idx="8124">
                  <c:v>1652</c:v>
                </c:pt>
                <c:pt idx="8125">
                  <c:v>1647</c:v>
                </c:pt>
                <c:pt idx="8126">
                  <c:v>1646</c:v>
                </c:pt>
                <c:pt idx="8127">
                  <c:v>1632</c:v>
                </c:pt>
                <c:pt idx="8128">
                  <c:v>1661</c:v>
                </c:pt>
                <c:pt idx="8129">
                  <c:v>1697</c:v>
                </c:pt>
                <c:pt idx="8130">
                  <c:v>1643</c:v>
                </c:pt>
                <c:pt idx="8131">
                  <c:v>1625</c:v>
                </c:pt>
                <c:pt idx="8132">
                  <c:v>1627</c:v>
                </c:pt>
                <c:pt idx="8133">
                  <c:v>1626</c:v>
                </c:pt>
                <c:pt idx="8134">
                  <c:v>1623</c:v>
                </c:pt>
                <c:pt idx="8135">
                  <c:v>1632</c:v>
                </c:pt>
                <c:pt idx="8136">
                  <c:v>1639</c:v>
                </c:pt>
                <c:pt idx="8137">
                  <c:v>1667</c:v>
                </c:pt>
                <c:pt idx="8138">
                  <c:v>1652</c:v>
                </c:pt>
                <c:pt idx="8139">
                  <c:v>1639</c:v>
                </c:pt>
                <c:pt idx="8140">
                  <c:v>1658</c:v>
                </c:pt>
                <c:pt idx="8141">
                  <c:v>1667</c:v>
                </c:pt>
                <c:pt idx="8142">
                  <c:v>1653</c:v>
                </c:pt>
                <c:pt idx="8143">
                  <c:v>1672</c:v>
                </c:pt>
                <c:pt idx="8144">
                  <c:v>1678</c:v>
                </c:pt>
                <c:pt idx="8145">
                  <c:v>1698</c:v>
                </c:pt>
                <c:pt idx="8146">
                  <c:v>1680</c:v>
                </c:pt>
                <c:pt idx="8147">
                  <c:v>1681</c:v>
                </c:pt>
                <c:pt idx="8148">
                  <c:v>1672</c:v>
                </c:pt>
                <c:pt idx="8149">
                  <c:v>1683</c:v>
                </c:pt>
                <c:pt idx="8150">
                  <c:v>1667</c:v>
                </c:pt>
                <c:pt idx="8151">
                  <c:v>1646</c:v>
                </c:pt>
                <c:pt idx="8152">
                  <c:v>1658</c:v>
                </c:pt>
                <c:pt idx="8153">
                  <c:v>1687</c:v>
                </c:pt>
                <c:pt idx="8154">
                  <c:v>1659</c:v>
                </c:pt>
                <c:pt idx="8155">
                  <c:v>1660</c:v>
                </c:pt>
                <c:pt idx="8156">
                  <c:v>1629</c:v>
                </c:pt>
                <c:pt idx="8157">
                  <c:v>1619</c:v>
                </c:pt>
                <c:pt idx="8158">
                  <c:v>1634</c:v>
                </c:pt>
                <c:pt idx="8159">
                  <c:v>1657</c:v>
                </c:pt>
                <c:pt idx="8160">
                  <c:v>1633</c:v>
                </c:pt>
                <c:pt idx="8161">
                  <c:v>1622</c:v>
                </c:pt>
                <c:pt idx="8162">
                  <c:v>1638</c:v>
                </c:pt>
                <c:pt idx="8163">
                  <c:v>1613</c:v>
                </c:pt>
                <c:pt idx="8164">
                  <c:v>1644</c:v>
                </c:pt>
                <c:pt idx="8165">
                  <c:v>1642</c:v>
                </c:pt>
                <c:pt idx="8166">
                  <c:v>1654</c:v>
                </c:pt>
                <c:pt idx="8167">
                  <c:v>1652</c:v>
                </c:pt>
                <c:pt idx="8168">
                  <c:v>1620</c:v>
                </c:pt>
                <c:pt idx="8169">
                  <c:v>1611</c:v>
                </c:pt>
                <c:pt idx="8170">
                  <c:v>1600</c:v>
                </c:pt>
                <c:pt idx="8171">
                  <c:v>1632</c:v>
                </c:pt>
                <c:pt idx="8172">
                  <c:v>1656</c:v>
                </c:pt>
                <c:pt idx="8173">
                  <c:v>1689</c:v>
                </c:pt>
                <c:pt idx="8174">
                  <c:v>1672</c:v>
                </c:pt>
                <c:pt idx="8175">
                  <c:v>1688</c:v>
                </c:pt>
                <c:pt idx="8176">
                  <c:v>1683</c:v>
                </c:pt>
                <c:pt idx="8177">
                  <c:v>1678</c:v>
                </c:pt>
                <c:pt idx="8178">
                  <c:v>1688</c:v>
                </c:pt>
                <c:pt idx="8179">
                  <c:v>1671</c:v>
                </c:pt>
                <c:pt idx="8180">
                  <c:v>1674</c:v>
                </c:pt>
                <c:pt idx="8181">
                  <c:v>1682</c:v>
                </c:pt>
                <c:pt idx="8182">
                  <c:v>1671</c:v>
                </c:pt>
                <c:pt idx="8183">
                  <c:v>1650</c:v>
                </c:pt>
                <c:pt idx="8184">
                  <c:v>1662</c:v>
                </c:pt>
                <c:pt idx="8185">
                  <c:v>1687</c:v>
                </c:pt>
                <c:pt idx="8186">
                  <c:v>1679</c:v>
                </c:pt>
                <c:pt idx="8187">
                  <c:v>1695</c:v>
                </c:pt>
                <c:pt idx="8188">
                  <c:v>1666</c:v>
                </c:pt>
                <c:pt idx="8189">
                  <c:v>1689</c:v>
                </c:pt>
                <c:pt idx="8190">
                  <c:v>1681</c:v>
                </c:pt>
                <c:pt idx="8191">
                  <c:v>1679</c:v>
                </c:pt>
                <c:pt idx="8192">
                  <c:v>1667</c:v>
                </c:pt>
                <c:pt idx="8193">
                  <c:v>1651</c:v>
                </c:pt>
                <c:pt idx="8194">
                  <c:v>1656</c:v>
                </c:pt>
                <c:pt idx="8195">
                  <c:v>1635</c:v>
                </c:pt>
                <c:pt idx="8196">
                  <c:v>1642</c:v>
                </c:pt>
                <c:pt idx="8197">
                  <c:v>1700</c:v>
                </c:pt>
                <c:pt idx="8198">
                  <c:v>1682</c:v>
                </c:pt>
                <c:pt idx="8199">
                  <c:v>1654</c:v>
                </c:pt>
                <c:pt idx="8200">
                  <c:v>1683</c:v>
                </c:pt>
                <c:pt idx="8201">
                  <c:v>1679</c:v>
                </c:pt>
                <c:pt idx="8202">
                  <c:v>1659</c:v>
                </c:pt>
                <c:pt idx="8203">
                  <c:v>1646</c:v>
                </c:pt>
                <c:pt idx="8204">
                  <c:v>1646</c:v>
                </c:pt>
                <c:pt idx="8205">
                  <c:v>1649</c:v>
                </c:pt>
                <c:pt idx="8206">
                  <c:v>1633</c:v>
                </c:pt>
                <c:pt idx="8207">
                  <c:v>1621</c:v>
                </c:pt>
                <c:pt idx="8208">
                  <c:v>1668</c:v>
                </c:pt>
                <c:pt idx="8209">
                  <c:v>1664</c:v>
                </c:pt>
                <c:pt idx="8210">
                  <c:v>1675</c:v>
                </c:pt>
                <c:pt idx="8211">
                  <c:v>1676</c:v>
                </c:pt>
                <c:pt idx="8212">
                  <c:v>1652</c:v>
                </c:pt>
                <c:pt idx="8213">
                  <c:v>1627</c:v>
                </c:pt>
                <c:pt idx="8214">
                  <c:v>1620</c:v>
                </c:pt>
                <c:pt idx="8215">
                  <c:v>1624</c:v>
                </c:pt>
                <c:pt idx="8216">
                  <c:v>1671</c:v>
                </c:pt>
                <c:pt idx="8217">
                  <c:v>1649</c:v>
                </c:pt>
                <c:pt idx="8218">
                  <c:v>1661</c:v>
                </c:pt>
                <c:pt idx="8219">
                  <c:v>1655</c:v>
                </c:pt>
                <c:pt idx="8220">
                  <c:v>1658</c:v>
                </c:pt>
                <c:pt idx="8221">
                  <c:v>1640</c:v>
                </c:pt>
                <c:pt idx="8222">
                  <c:v>1681</c:v>
                </c:pt>
                <c:pt idx="8223">
                  <c:v>1651</c:v>
                </c:pt>
                <c:pt idx="8224">
                  <c:v>1621</c:v>
                </c:pt>
                <c:pt idx="8225">
                  <c:v>1644</c:v>
                </c:pt>
                <c:pt idx="8226">
                  <c:v>1603</c:v>
                </c:pt>
                <c:pt idx="8227">
                  <c:v>1661</c:v>
                </c:pt>
                <c:pt idx="8228">
                  <c:v>1627</c:v>
                </c:pt>
                <c:pt idx="8229">
                  <c:v>1634</c:v>
                </c:pt>
                <c:pt idx="8230">
                  <c:v>1677</c:v>
                </c:pt>
                <c:pt idx="8231">
                  <c:v>1668</c:v>
                </c:pt>
                <c:pt idx="8232">
                  <c:v>1658</c:v>
                </c:pt>
                <c:pt idx="8233">
                  <c:v>1666</c:v>
                </c:pt>
                <c:pt idx="8234">
                  <c:v>1667</c:v>
                </c:pt>
                <c:pt idx="8235">
                  <c:v>1658</c:v>
                </c:pt>
                <c:pt idx="8236">
                  <c:v>1676</c:v>
                </c:pt>
                <c:pt idx="8237">
                  <c:v>1671</c:v>
                </c:pt>
                <c:pt idx="8238">
                  <c:v>1708</c:v>
                </c:pt>
                <c:pt idx="8239">
                  <c:v>1668</c:v>
                </c:pt>
                <c:pt idx="8240">
                  <c:v>1643</c:v>
                </c:pt>
                <c:pt idx="8241">
                  <c:v>1638</c:v>
                </c:pt>
                <c:pt idx="8242">
                  <c:v>1649</c:v>
                </c:pt>
                <c:pt idx="8243">
                  <c:v>1665</c:v>
                </c:pt>
                <c:pt idx="8244">
                  <c:v>1637</c:v>
                </c:pt>
                <c:pt idx="8245">
                  <c:v>1645</c:v>
                </c:pt>
                <c:pt idx="8246">
                  <c:v>1645</c:v>
                </c:pt>
                <c:pt idx="8247">
                  <c:v>1656</c:v>
                </c:pt>
                <c:pt idx="8248">
                  <c:v>1670</c:v>
                </c:pt>
                <c:pt idx="8249">
                  <c:v>1700</c:v>
                </c:pt>
                <c:pt idx="8250">
                  <c:v>1690</c:v>
                </c:pt>
                <c:pt idx="8251">
                  <c:v>1698</c:v>
                </c:pt>
                <c:pt idx="8252">
                  <c:v>1717</c:v>
                </c:pt>
                <c:pt idx="8253">
                  <c:v>1676</c:v>
                </c:pt>
                <c:pt idx="8254">
                  <c:v>1679</c:v>
                </c:pt>
                <c:pt idx="8255">
                  <c:v>1669</c:v>
                </c:pt>
                <c:pt idx="8256">
                  <c:v>1644</c:v>
                </c:pt>
                <c:pt idx="8257">
                  <c:v>1647</c:v>
                </c:pt>
                <c:pt idx="8258">
                  <c:v>1630</c:v>
                </c:pt>
                <c:pt idx="8259">
                  <c:v>1648</c:v>
                </c:pt>
                <c:pt idx="8260">
                  <c:v>1671</c:v>
                </c:pt>
                <c:pt idx="8261">
                  <c:v>1620</c:v>
                </c:pt>
                <c:pt idx="8262">
                  <c:v>1622</c:v>
                </c:pt>
                <c:pt idx="8263">
                  <c:v>1646</c:v>
                </c:pt>
                <c:pt idx="8264">
                  <c:v>1624</c:v>
                </c:pt>
                <c:pt idx="8265">
                  <c:v>1657</c:v>
                </c:pt>
                <c:pt idx="8266">
                  <c:v>1662</c:v>
                </c:pt>
                <c:pt idx="8267">
                  <c:v>1708</c:v>
                </c:pt>
                <c:pt idx="8268">
                  <c:v>1705</c:v>
                </c:pt>
                <c:pt idx="8269">
                  <c:v>1721</c:v>
                </c:pt>
                <c:pt idx="8270">
                  <c:v>1744</c:v>
                </c:pt>
                <c:pt idx="8271">
                  <c:v>1718</c:v>
                </c:pt>
                <c:pt idx="8272">
                  <c:v>1714</c:v>
                </c:pt>
                <c:pt idx="8273">
                  <c:v>1696</c:v>
                </c:pt>
                <c:pt idx="8274">
                  <c:v>1701</c:v>
                </c:pt>
                <c:pt idx="8275">
                  <c:v>1672</c:v>
                </c:pt>
                <c:pt idx="8276">
                  <c:v>1688</c:v>
                </c:pt>
                <c:pt idx="8277">
                  <c:v>1652</c:v>
                </c:pt>
                <c:pt idx="8278">
                  <c:v>1681</c:v>
                </c:pt>
                <c:pt idx="8279">
                  <c:v>1690</c:v>
                </c:pt>
                <c:pt idx="8280">
                  <c:v>1663</c:v>
                </c:pt>
                <c:pt idx="8281">
                  <c:v>1679</c:v>
                </c:pt>
                <c:pt idx="8282">
                  <c:v>1663</c:v>
                </c:pt>
                <c:pt idx="8283">
                  <c:v>1675</c:v>
                </c:pt>
                <c:pt idx="8284">
                  <c:v>1650</c:v>
                </c:pt>
                <c:pt idx="8285">
                  <c:v>1654</c:v>
                </c:pt>
                <c:pt idx="8286">
                  <c:v>1664</c:v>
                </c:pt>
                <c:pt idx="8287">
                  <c:v>1691</c:v>
                </c:pt>
                <c:pt idx="8288">
                  <c:v>1662</c:v>
                </c:pt>
                <c:pt idx="8289">
                  <c:v>1682</c:v>
                </c:pt>
                <c:pt idx="8290">
                  <c:v>1669</c:v>
                </c:pt>
                <c:pt idx="8291">
                  <c:v>1690</c:v>
                </c:pt>
                <c:pt idx="8292">
                  <c:v>1724</c:v>
                </c:pt>
                <c:pt idx="8293">
                  <c:v>1688</c:v>
                </c:pt>
                <c:pt idx="8294">
                  <c:v>1704</c:v>
                </c:pt>
                <c:pt idx="8295">
                  <c:v>1718</c:v>
                </c:pt>
                <c:pt idx="8296">
                  <c:v>1692</c:v>
                </c:pt>
                <c:pt idx="8297">
                  <c:v>1702</c:v>
                </c:pt>
                <c:pt idx="8298">
                  <c:v>1726</c:v>
                </c:pt>
                <c:pt idx="8299">
                  <c:v>1691</c:v>
                </c:pt>
                <c:pt idx="8300">
                  <c:v>1662</c:v>
                </c:pt>
                <c:pt idx="8301">
                  <c:v>1691</c:v>
                </c:pt>
                <c:pt idx="8302">
                  <c:v>1729</c:v>
                </c:pt>
                <c:pt idx="8303">
                  <c:v>1697</c:v>
                </c:pt>
                <c:pt idx="8304">
                  <c:v>1692</c:v>
                </c:pt>
                <c:pt idx="8305">
                  <c:v>1680</c:v>
                </c:pt>
                <c:pt idx="8306">
                  <c:v>1668</c:v>
                </c:pt>
                <c:pt idx="8307">
                  <c:v>1693</c:v>
                </c:pt>
                <c:pt idx="8308">
                  <c:v>1699</c:v>
                </c:pt>
                <c:pt idx="8309">
                  <c:v>1696</c:v>
                </c:pt>
                <c:pt idx="8310">
                  <c:v>1726</c:v>
                </c:pt>
                <c:pt idx="8311">
                  <c:v>1695</c:v>
                </c:pt>
                <c:pt idx="8312">
                  <c:v>1689</c:v>
                </c:pt>
                <c:pt idx="8313">
                  <c:v>1671</c:v>
                </c:pt>
                <c:pt idx="8314">
                  <c:v>1652</c:v>
                </c:pt>
                <c:pt idx="8315">
                  <c:v>1673</c:v>
                </c:pt>
                <c:pt idx="8316">
                  <c:v>1666</c:v>
                </c:pt>
                <c:pt idx="8317">
                  <c:v>1678</c:v>
                </c:pt>
                <c:pt idx="8318">
                  <c:v>1702</c:v>
                </c:pt>
                <c:pt idx="8319">
                  <c:v>1729</c:v>
                </c:pt>
                <c:pt idx="8320">
                  <c:v>1671</c:v>
                </c:pt>
                <c:pt idx="8321">
                  <c:v>1679</c:v>
                </c:pt>
                <c:pt idx="8322">
                  <c:v>1682</c:v>
                </c:pt>
                <c:pt idx="8323">
                  <c:v>1658</c:v>
                </c:pt>
                <c:pt idx="8324">
                  <c:v>1680</c:v>
                </c:pt>
                <c:pt idx="8325">
                  <c:v>1683</c:v>
                </c:pt>
                <c:pt idx="8326">
                  <c:v>1678</c:v>
                </c:pt>
                <c:pt idx="8327">
                  <c:v>1697</c:v>
                </c:pt>
                <c:pt idx="8328">
                  <c:v>1693</c:v>
                </c:pt>
                <c:pt idx="8329">
                  <c:v>1727</c:v>
                </c:pt>
                <c:pt idx="8330">
                  <c:v>1724</c:v>
                </c:pt>
                <c:pt idx="8331">
                  <c:v>1683</c:v>
                </c:pt>
                <c:pt idx="8332">
                  <c:v>1711</c:v>
                </c:pt>
                <c:pt idx="8333">
                  <c:v>1708</c:v>
                </c:pt>
                <c:pt idx="8334">
                  <c:v>1706</c:v>
                </c:pt>
                <c:pt idx="8335">
                  <c:v>1713</c:v>
                </c:pt>
                <c:pt idx="8336">
                  <c:v>1694</c:v>
                </c:pt>
                <c:pt idx="8337">
                  <c:v>1688</c:v>
                </c:pt>
                <c:pt idx="8338">
                  <c:v>1695</c:v>
                </c:pt>
                <c:pt idx="8339">
                  <c:v>1740</c:v>
                </c:pt>
                <c:pt idx="8340">
                  <c:v>1688</c:v>
                </c:pt>
                <c:pt idx="8341">
                  <c:v>1719</c:v>
                </c:pt>
                <c:pt idx="8342">
                  <c:v>1713</c:v>
                </c:pt>
                <c:pt idx="8343">
                  <c:v>1713</c:v>
                </c:pt>
                <c:pt idx="8344">
                  <c:v>1696</c:v>
                </c:pt>
                <c:pt idx="8345">
                  <c:v>1738</c:v>
                </c:pt>
                <c:pt idx="8346">
                  <c:v>1716</c:v>
                </c:pt>
                <c:pt idx="8347">
                  <c:v>1669</c:v>
                </c:pt>
                <c:pt idx="8348">
                  <c:v>1681</c:v>
                </c:pt>
                <c:pt idx="8349">
                  <c:v>1722</c:v>
                </c:pt>
                <c:pt idx="8350">
                  <c:v>1663</c:v>
                </c:pt>
                <c:pt idx="8351">
                  <c:v>1663</c:v>
                </c:pt>
                <c:pt idx="8352">
                  <c:v>1685</c:v>
                </c:pt>
                <c:pt idx="8353">
                  <c:v>1732</c:v>
                </c:pt>
                <c:pt idx="8354">
                  <c:v>1737</c:v>
                </c:pt>
                <c:pt idx="8355">
                  <c:v>1729</c:v>
                </c:pt>
                <c:pt idx="8356">
                  <c:v>1681</c:v>
                </c:pt>
                <c:pt idx="8357">
                  <c:v>1663</c:v>
                </c:pt>
                <c:pt idx="8358">
                  <c:v>1685</c:v>
                </c:pt>
                <c:pt idx="8359">
                  <c:v>1711</c:v>
                </c:pt>
                <c:pt idx="8360">
                  <c:v>1706</c:v>
                </c:pt>
                <c:pt idx="8361">
                  <c:v>1711</c:v>
                </c:pt>
                <c:pt idx="8362">
                  <c:v>1694</c:v>
                </c:pt>
                <c:pt idx="8363">
                  <c:v>1681</c:v>
                </c:pt>
                <c:pt idx="8364">
                  <c:v>1691</c:v>
                </c:pt>
                <c:pt idx="8365">
                  <c:v>1685</c:v>
                </c:pt>
                <c:pt idx="8366">
                  <c:v>1714</c:v>
                </c:pt>
                <c:pt idx="8367">
                  <c:v>1684</c:v>
                </c:pt>
                <c:pt idx="8368">
                  <c:v>1677</c:v>
                </c:pt>
                <c:pt idx="8369">
                  <c:v>1695</c:v>
                </c:pt>
                <c:pt idx="8370">
                  <c:v>1666</c:v>
                </c:pt>
                <c:pt idx="8371">
                  <c:v>1661</c:v>
                </c:pt>
                <c:pt idx="8372">
                  <c:v>1669</c:v>
                </c:pt>
                <c:pt idx="8373">
                  <c:v>1636</c:v>
                </c:pt>
                <c:pt idx="8374">
                  <c:v>1665</c:v>
                </c:pt>
                <c:pt idx="8375">
                  <c:v>1683</c:v>
                </c:pt>
                <c:pt idx="8376">
                  <c:v>1693</c:v>
                </c:pt>
                <c:pt idx="8377">
                  <c:v>1673</c:v>
                </c:pt>
                <c:pt idx="8378">
                  <c:v>1671</c:v>
                </c:pt>
                <c:pt idx="8379">
                  <c:v>1668</c:v>
                </c:pt>
                <c:pt idx="8380">
                  <c:v>1663</c:v>
                </c:pt>
                <c:pt idx="8381">
                  <c:v>1689</c:v>
                </c:pt>
                <c:pt idx="8382">
                  <c:v>1695</c:v>
                </c:pt>
                <c:pt idx="8383">
                  <c:v>1696</c:v>
                </c:pt>
                <c:pt idx="8384">
                  <c:v>1687</c:v>
                </c:pt>
                <c:pt idx="8385">
                  <c:v>1684</c:v>
                </c:pt>
                <c:pt idx="8386">
                  <c:v>1671</c:v>
                </c:pt>
                <c:pt idx="8387">
                  <c:v>1646</c:v>
                </c:pt>
                <c:pt idx="8388">
                  <c:v>1663</c:v>
                </c:pt>
                <c:pt idx="8389">
                  <c:v>1683</c:v>
                </c:pt>
                <c:pt idx="8390">
                  <c:v>1641</c:v>
                </c:pt>
                <c:pt idx="8391">
                  <c:v>1677</c:v>
                </c:pt>
                <c:pt idx="8392">
                  <c:v>1696</c:v>
                </c:pt>
                <c:pt idx="8393">
                  <c:v>1679</c:v>
                </c:pt>
                <c:pt idx="8394">
                  <c:v>1650</c:v>
                </c:pt>
                <c:pt idx="8395">
                  <c:v>1698</c:v>
                </c:pt>
                <c:pt idx="8396">
                  <c:v>1678</c:v>
                </c:pt>
                <c:pt idx="8397">
                  <c:v>1686</c:v>
                </c:pt>
                <c:pt idx="8398">
                  <c:v>1663</c:v>
                </c:pt>
                <c:pt idx="8399">
                  <c:v>1623</c:v>
                </c:pt>
                <c:pt idx="8400">
                  <c:v>1621</c:v>
                </c:pt>
                <c:pt idx="8401">
                  <c:v>1615</c:v>
                </c:pt>
                <c:pt idx="8402">
                  <c:v>1629</c:v>
                </c:pt>
                <c:pt idx="8403">
                  <c:v>1637</c:v>
                </c:pt>
                <c:pt idx="8404">
                  <c:v>1671</c:v>
                </c:pt>
                <c:pt idx="8405">
                  <c:v>1677</c:v>
                </c:pt>
                <c:pt idx="8406">
                  <c:v>1703</c:v>
                </c:pt>
                <c:pt idx="8407">
                  <c:v>1650</c:v>
                </c:pt>
                <c:pt idx="8408">
                  <c:v>1642</c:v>
                </c:pt>
                <c:pt idx="8409">
                  <c:v>1637</c:v>
                </c:pt>
                <c:pt idx="8410">
                  <c:v>1672</c:v>
                </c:pt>
                <c:pt idx="8411">
                  <c:v>1612</c:v>
                </c:pt>
                <c:pt idx="8412">
                  <c:v>1638</c:v>
                </c:pt>
                <c:pt idx="8413">
                  <c:v>1643</c:v>
                </c:pt>
                <c:pt idx="8414">
                  <c:v>1664</c:v>
                </c:pt>
                <c:pt idx="8415">
                  <c:v>1666</c:v>
                </c:pt>
                <c:pt idx="8416">
                  <c:v>1646</c:v>
                </c:pt>
                <c:pt idx="8417">
                  <c:v>1664</c:v>
                </c:pt>
                <c:pt idx="8418">
                  <c:v>1650</c:v>
                </c:pt>
                <c:pt idx="8419">
                  <c:v>1645</c:v>
                </c:pt>
                <c:pt idx="8420">
                  <c:v>1638</c:v>
                </c:pt>
                <c:pt idx="8421">
                  <c:v>1659</c:v>
                </c:pt>
                <c:pt idx="8422">
                  <c:v>1669</c:v>
                </c:pt>
                <c:pt idx="8423">
                  <c:v>1625</c:v>
                </c:pt>
                <c:pt idx="8424">
                  <c:v>1638</c:v>
                </c:pt>
                <c:pt idx="8425">
                  <c:v>1658</c:v>
                </c:pt>
                <c:pt idx="8426">
                  <c:v>1668</c:v>
                </c:pt>
                <c:pt idx="8427">
                  <c:v>1676</c:v>
                </c:pt>
                <c:pt idx="8428">
                  <c:v>1637</c:v>
                </c:pt>
                <c:pt idx="8429">
                  <c:v>1671</c:v>
                </c:pt>
                <c:pt idx="8430">
                  <c:v>1673</c:v>
                </c:pt>
                <c:pt idx="8431">
                  <c:v>1679</c:v>
                </c:pt>
                <c:pt idx="8432">
                  <c:v>1685</c:v>
                </c:pt>
                <c:pt idx="8433">
                  <c:v>1696</c:v>
                </c:pt>
                <c:pt idx="8434">
                  <c:v>1695</c:v>
                </c:pt>
                <c:pt idx="8435">
                  <c:v>1689</c:v>
                </c:pt>
                <c:pt idx="8436">
                  <c:v>1697</c:v>
                </c:pt>
                <c:pt idx="8437">
                  <c:v>1703</c:v>
                </c:pt>
                <c:pt idx="8438">
                  <c:v>1742</c:v>
                </c:pt>
                <c:pt idx="8439">
                  <c:v>1714</c:v>
                </c:pt>
                <c:pt idx="8440">
                  <c:v>1730</c:v>
                </c:pt>
                <c:pt idx="8441">
                  <c:v>1758</c:v>
                </c:pt>
                <c:pt idx="8442">
                  <c:v>1709</c:v>
                </c:pt>
                <c:pt idx="8443">
                  <c:v>1746</c:v>
                </c:pt>
                <c:pt idx="8444">
                  <c:v>1741</c:v>
                </c:pt>
                <c:pt idx="8445">
                  <c:v>1738</c:v>
                </c:pt>
                <c:pt idx="8446">
                  <c:v>1735</c:v>
                </c:pt>
                <c:pt idx="8447">
                  <c:v>1741</c:v>
                </c:pt>
                <c:pt idx="8448">
                  <c:v>1706</c:v>
                </c:pt>
                <c:pt idx="8449">
                  <c:v>1693</c:v>
                </c:pt>
                <c:pt idx="8450">
                  <c:v>1688</c:v>
                </c:pt>
                <c:pt idx="8451">
                  <c:v>1739</c:v>
                </c:pt>
                <c:pt idx="8452">
                  <c:v>1742</c:v>
                </c:pt>
                <c:pt idx="8453">
                  <c:v>1726</c:v>
                </c:pt>
                <c:pt idx="8454">
                  <c:v>1732</c:v>
                </c:pt>
                <c:pt idx="8455">
                  <c:v>1749</c:v>
                </c:pt>
                <c:pt idx="8456">
                  <c:v>1743</c:v>
                </c:pt>
                <c:pt idx="8457">
                  <c:v>1743</c:v>
                </c:pt>
                <c:pt idx="8458">
                  <c:v>1710</c:v>
                </c:pt>
                <c:pt idx="8459">
                  <c:v>1708</c:v>
                </c:pt>
                <c:pt idx="8460">
                  <c:v>1716</c:v>
                </c:pt>
                <c:pt idx="8461">
                  <c:v>1722</c:v>
                </c:pt>
                <c:pt idx="8462">
                  <c:v>1741</c:v>
                </c:pt>
                <c:pt idx="8463">
                  <c:v>1700</c:v>
                </c:pt>
                <c:pt idx="8464">
                  <c:v>1706</c:v>
                </c:pt>
                <c:pt idx="8465">
                  <c:v>1671</c:v>
                </c:pt>
                <c:pt idx="8466">
                  <c:v>1679</c:v>
                </c:pt>
                <c:pt idx="8467">
                  <c:v>1670</c:v>
                </c:pt>
                <c:pt idx="8468">
                  <c:v>1703</c:v>
                </c:pt>
                <c:pt idx="8469">
                  <c:v>1707</c:v>
                </c:pt>
                <c:pt idx="8470">
                  <c:v>1722</c:v>
                </c:pt>
                <c:pt idx="8471">
                  <c:v>1726</c:v>
                </c:pt>
                <c:pt idx="8472">
                  <c:v>1721</c:v>
                </c:pt>
                <c:pt idx="8473">
                  <c:v>1731</c:v>
                </c:pt>
                <c:pt idx="8474">
                  <c:v>1705</c:v>
                </c:pt>
                <c:pt idx="8475">
                  <c:v>1700</c:v>
                </c:pt>
                <c:pt idx="8476">
                  <c:v>1687</c:v>
                </c:pt>
                <c:pt idx="8477">
                  <c:v>1724</c:v>
                </c:pt>
                <c:pt idx="8478">
                  <c:v>1686</c:v>
                </c:pt>
                <c:pt idx="8479">
                  <c:v>1704</c:v>
                </c:pt>
                <c:pt idx="8480">
                  <c:v>1700</c:v>
                </c:pt>
                <c:pt idx="8481">
                  <c:v>1689</c:v>
                </c:pt>
                <c:pt idx="8482">
                  <c:v>1678</c:v>
                </c:pt>
                <c:pt idx="8483">
                  <c:v>1711</c:v>
                </c:pt>
                <c:pt idx="8484">
                  <c:v>1685</c:v>
                </c:pt>
                <c:pt idx="8485">
                  <c:v>1739</c:v>
                </c:pt>
                <c:pt idx="8486">
                  <c:v>1703</c:v>
                </c:pt>
                <c:pt idx="8487">
                  <c:v>1676</c:v>
                </c:pt>
                <c:pt idx="8488">
                  <c:v>1691</c:v>
                </c:pt>
                <c:pt idx="8489">
                  <c:v>1699</c:v>
                </c:pt>
                <c:pt idx="8490">
                  <c:v>1675</c:v>
                </c:pt>
                <c:pt idx="8491">
                  <c:v>1677</c:v>
                </c:pt>
                <c:pt idx="8492">
                  <c:v>1664</c:v>
                </c:pt>
                <c:pt idx="8493">
                  <c:v>1681</c:v>
                </c:pt>
                <c:pt idx="8494">
                  <c:v>1700</c:v>
                </c:pt>
                <c:pt idx="8495">
                  <c:v>1689</c:v>
                </c:pt>
                <c:pt idx="8496">
                  <c:v>1678</c:v>
                </c:pt>
                <c:pt idx="8497">
                  <c:v>1671</c:v>
                </c:pt>
                <c:pt idx="8498">
                  <c:v>1695</c:v>
                </c:pt>
                <c:pt idx="8499">
                  <c:v>1696</c:v>
                </c:pt>
                <c:pt idx="8500">
                  <c:v>1669</c:v>
                </c:pt>
                <c:pt idx="8501">
                  <c:v>1671</c:v>
                </c:pt>
                <c:pt idx="8502">
                  <c:v>1667</c:v>
                </c:pt>
                <c:pt idx="8503">
                  <c:v>1688</c:v>
                </c:pt>
                <c:pt idx="8504">
                  <c:v>1680</c:v>
                </c:pt>
                <c:pt idx="8505">
                  <c:v>1697</c:v>
                </c:pt>
                <c:pt idx="8506">
                  <c:v>1675</c:v>
                </c:pt>
                <c:pt idx="8507">
                  <c:v>1657</c:v>
                </c:pt>
                <c:pt idx="8508">
                  <c:v>1678</c:v>
                </c:pt>
                <c:pt idx="8509">
                  <c:v>1686</c:v>
                </c:pt>
                <c:pt idx="8510">
                  <c:v>1637</c:v>
                </c:pt>
                <c:pt idx="8511">
                  <c:v>1657</c:v>
                </c:pt>
                <c:pt idx="8512">
                  <c:v>1678</c:v>
                </c:pt>
                <c:pt idx="8513">
                  <c:v>1661</c:v>
                </c:pt>
                <c:pt idx="8514">
                  <c:v>1672</c:v>
                </c:pt>
                <c:pt idx="8515">
                  <c:v>1664</c:v>
                </c:pt>
                <c:pt idx="8516">
                  <c:v>1659</c:v>
                </c:pt>
                <c:pt idx="8517">
                  <c:v>1661</c:v>
                </c:pt>
                <c:pt idx="8518">
                  <c:v>1650</c:v>
                </c:pt>
                <c:pt idx="8519">
                  <c:v>1650</c:v>
                </c:pt>
                <c:pt idx="8520">
                  <c:v>1676</c:v>
                </c:pt>
                <c:pt idx="8521">
                  <c:v>1683</c:v>
                </c:pt>
                <c:pt idx="8522">
                  <c:v>1654</c:v>
                </c:pt>
                <c:pt idx="8523">
                  <c:v>1666</c:v>
                </c:pt>
                <c:pt idx="8524">
                  <c:v>1683</c:v>
                </c:pt>
                <c:pt idx="8525">
                  <c:v>1680</c:v>
                </c:pt>
                <c:pt idx="8526">
                  <c:v>1687</c:v>
                </c:pt>
                <c:pt idx="8527">
                  <c:v>1657</c:v>
                </c:pt>
                <c:pt idx="8528">
                  <c:v>1658</c:v>
                </c:pt>
                <c:pt idx="8529">
                  <c:v>1674</c:v>
                </c:pt>
                <c:pt idx="8530">
                  <c:v>1682</c:v>
                </c:pt>
                <c:pt idx="8531">
                  <c:v>1657</c:v>
                </c:pt>
                <c:pt idx="8532">
                  <c:v>1667</c:v>
                </c:pt>
                <c:pt idx="8533">
                  <c:v>1675</c:v>
                </c:pt>
                <c:pt idx="8534">
                  <c:v>1677</c:v>
                </c:pt>
                <c:pt idx="8535">
                  <c:v>1698</c:v>
                </c:pt>
                <c:pt idx="8536">
                  <c:v>1691</c:v>
                </c:pt>
                <c:pt idx="8537">
                  <c:v>1675</c:v>
                </c:pt>
                <c:pt idx="8538">
                  <c:v>1661</c:v>
                </c:pt>
                <c:pt idx="8539">
                  <c:v>1665</c:v>
                </c:pt>
                <c:pt idx="8540">
                  <c:v>1673</c:v>
                </c:pt>
                <c:pt idx="8541">
                  <c:v>1665</c:v>
                </c:pt>
                <c:pt idx="8542">
                  <c:v>1652</c:v>
                </c:pt>
                <c:pt idx="8543">
                  <c:v>1654</c:v>
                </c:pt>
                <c:pt idx="8544">
                  <c:v>1634</c:v>
                </c:pt>
                <c:pt idx="8545">
                  <c:v>1677</c:v>
                </c:pt>
                <c:pt idx="8546">
                  <c:v>1646</c:v>
                </c:pt>
                <c:pt idx="8547">
                  <c:v>1616</c:v>
                </c:pt>
                <c:pt idx="8548">
                  <c:v>1645</c:v>
                </c:pt>
                <c:pt idx="8549">
                  <c:v>1637</c:v>
                </c:pt>
                <c:pt idx="8550">
                  <c:v>1602</c:v>
                </c:pt>
                <c:pt idx="8551">
                  <c:v>1616</c:v>
                </c:pt>
                <c:pt idx="8552">
                  <c:v>1657</c:v>
                </c:pt>
                <c:pt idx="8553">
                  <c:v>1627</c:v>
                </c:pt>
                <c:pt idx="8554">
                  <c:v>1639</c:v>
                </c:pt>
                <c:pt idx="8555">
                  <c:v>1613</c:v>
                </c:pt>
                <c:pt idx="8556">
                  <c:v>1645</c:v>
                </c:pt>
                <c:pt idx="8557">
                  <c:v>1654</c:v>
                </c:pt>
                <c:pt idx="8558">
                  <c:v>1674</c:v>
                </c:pt>
                <c:pt idx="8559">
                  <c:v>1634</c:v>
                </c:pt>
                <c:pt idx="8560">
                  <c:v>1653</c:v>
                </c:pt>
                <c:pt idx="8561">
                  <c:v>1665</c:v>
                </c:pt>
                <c:pt idx="8562">
                  <c:v>1653</c:v>
                </c:pt>
                <c:pt idx="8563">
                  <c:v>1641</c:v>
                </c:pt>
                <c:pt idx="8564">
                  <c:v>1666</c:v>
                </c:pt>
                <c:pt idx="8565">
                  <c:v>1618</c:v>
                </c:pt>
                <c:pt idx="8566">
                  <c:v>1631</c:v>
                </c:pt>
                <c:pt idx="8567">
                  <c:v>1665</c:v>
                </c:pt>
                <c:pt idx="8568">
                  <c:v>1641</c:v>
                </c:pt>
                <c:pt idx="8569">
                  <c:v>1658</c:v>
                </c:pt>
                <c:pt idx="8570">
                  <c:v>1664</c:v>
                </c:pt>
                <c:pt idx="8571">
                  <c:v>1646</c:v>
                </c:pt>
                <c:pt idx="8572">
                  <c:v>1659</c:v>
                </c:pt>
                <c:pt idx="8573">
                  <c:v>1652</c:v>
                </c:pt>
                <c:pt idx="8574">
                  <c:v>1655</c:v>
                </c:pt>
                <c:pt idx="8575">
                  <c:v>1648</c:v>
                </c:pt>
                <c:pt idx="8576">
                  <c:v>1650</c:v>
                </c:pt>
                <c:pt idx="8577">
                  <c:v>1639</c:v>
                </c:pt>
                <c:pt idx="8578">
                  <c:v>1656</c:v>
                </c:pt>
                <c:pt idx="8579">
                  <c:v>1658</c:v>
                </c:pt>
                <c:pt idx="8580">
                  <c:v>1644</c:v>
                </c:pt>
                <c:pt idx="8581">
                  <c:v>1679</c:v>
                </c:pt>
                <c:pt idx="8582">
                  <c:v>1671</c:v>
                </c:pt>
                <c:pt idx="8583">
                  <c:v>1646</c:v>
                </c:pt>
                <c:pt idx="8584">
                  <c:v>1653</c:v>
                </c:pt>
                <c:pt idx="8585">
                  <c:v>1622</c:v>
                </c:pt>
                <c:pt idx="8586">
                  <c:v>1647</c:v>
                </c:pt>
                <c:pt idx="8587">
                  <c:v>1647</c:v>
                </c:pt>
                <c:pt idx="8588">
                  <c:v>1631</c:v>
                </c:pt>
                <c:pt idx="8589">
                  <c:v>1675</c:v>
                </c:pt>
                <c:pt idx="8590">
                  <c:v>1639</c:v>
                </c:pt>
                <c:pt idx="8591">
                  <c:v>1614</c:v>
                </c:pt>
                <c:pt idx="8592">
                  <c:v>1627</c:v>
                </c:pt>
                <c:pt idx="8593">
                  <c:v>1636</c:v>
                </c:pt>
                <c:pt idx="8594">
                  <c:v>1626</c:v>
                </c:pt>
                <c:pt idx="8595">
                  <c:v>1649</c:v>
                </c:pt>
                <c:pt idx="8596">
                  <c:v>1648</c:v>
                </c:pt>
                <c:pt idx="8597">
                  <c:v>1630</c:v>
                </c:pt>
                <c:pt idx="8598">
                  <c:v>1667</c:v>
                </c:pt>
                <c:pt idx="8599">
                  <c:v>1661</c:v>
                </c:pt>
                <c:pt idx="8600">
                  <c:v>1645</c:v>
                </c:pt>
                <c:pt idx="8601">
                  <c:v>1644</c:v>
                </c:pt>
                <c:pt idx="8602">
                  <c:v>1643</c:v>
                </c:pt>
                <c:pt idx="8603">
                  <c:v>1630</c:v>
                </c:pt>
                <c:pt idx="8604">
                  <c:v>1637</c:v>
                </c:pt>
                <c:pt idx="8605">
                  <c:v>1646</c:v>
                </c:pt>
                <c:pt idx="8606">
                  <c:v>1660</c:v>
                </c:pt>
                <c:pt idx="8607">
                  <c:v>1648</c:v>
                </c:pt>
                <c:pt idx="8608">
                  <c:v>1644</c:v>
                </c:pt>
                <c:pt idx="8609">
                  <c:v>1667</c:v>
                </c:pt>
                <c:pt idx="8610">
                  <c:v>1714</c:v>
                </c:pt>
                <c:pt idx="8611">
                  <c:v>1702</c:v>
                </c:pt>
                <c:pt idx="8612">
                  <c:v>1659</c:v>
                </c:pt>
                <c:pt idx="8613">
                  <c:v>1672</c:v>
                </c:pt>
                <c:pt idx="8614">
                  <c:v>1674</c:v>
                </c:pt>
                <c:pt idx="8615">
                  <c:v>1657</c:v>
                </c:pt>
                <c:pt idx="8616">
                  <c:v>1645</c:v>
                </c:pt>
                <c:pt idx="8617">
                  <c:v>1662</c:v>
                </c:pt>
                <c:pt idx="8618">
                  <c:v>1671</c:v>
                </c:pt>
                <c:pt idx="8619">
                  <c:v>1663</c:v>
                </c:pt>
                <c:pt idx="8620">
                  <c:v>1659</c:v>
                </c:pt>
                <c:pt idx="8621">
                  <c:v>1659</c:v>
                </c:pt>
                <c:pt idx="8622">
                  <c:v>1667</c:v>
                </c:pt>
                <c:pt idx="8623">
                  <c:v>1648</c:v>
                </c:pt>
                <c:pt idx="8624">
                  <c:v>1654</c:v>
                </c:pt>
                <c:pt idx="8625">
                  <c:v>1648</c:v>
                </c:pt>
                <c:pt idx="8626">
                  <c:v>1637</c:v>
                </c:pt>
                <c:pt idx="8627">
                  <c:v>1668</c:v>
                </c:pt>
                <c:pt idx="8628">
                  <c:v>1628</c:v>
                </c:pt>
                <c:pt idx="8629">
                  <c:v>1635</c:v>
                </c:pt>
                <c:pt idx="8630">
                  <c:v>1645</c:v>
                </c:pt>
                <c:pt idx="8631">
                  <c:v>1630</c:v>
                </c:pt>
                <c:pt idx="8632">
                  <c:v>1594</c:v>
                </c:pt>
                <c:pt idx="8633">
                  <c:v>1631</c:v>
                </c:pt>
                <c:pt idx="8634">
                  <c:v>1614</c:v>
                </c:pt>
                <c:pt idx="8635">
                  <c:v>1624</c:v>
                </c:pt>
                <c:pt idx="8636">
                  <c:v>1648</c:v>
                </c:pt>
                <c:pt idx="8637">
                  <c:v>1629</c:v>
                </c:pt>
                <c:pt idx="8638">
                  <c:v>1613</c:v>
                </c:pt>
                <c:pt idx="8639">
                  <c:v>1616</c:v>
                </c:pt>
                <c:pt idx="8640">
                  <c:v>1605</c:v>
                </c:pt>
                <c:pt idx="8641">
                  <c:v>1639</c:v>
                </c:pt>
                <c:pt idx="8642">
                  <c:v>1663</c:v>
                </c:pt>
                <c:pt idx="8643">
                  <c:v>1644</c:v>
                </c:pt>
                <c:pt idx="8644">
                  <c:v>1708</c:v>
                </c:pt>
                <c:pt idx="8645">
                  <c:v>1667</c:v>
                </c:pt>
                <c:pt idx="8646">
                  <c:v>1660</c:v>
                </c:pt>
                <c:pt idx="8647">
                  <c:v>1660</c:v>
                </c:pt>
                <c:pt idx="8648">
                  <c:v>1676</c:v>
                </c:pt>
                <c:pt idx="8649">
                  <c:v>1668</c:v>
                </c:pt>
                <c:pt idx="8650">
                  <c:v>1640</c:v>
                </c:pt>
                <c:pt idx="8651">
                  <c:v>1649</c:v>
                </c:pt>
                <c:pt idx="8652">
                  <c:v>1654</c:v>
                </c:pt>
                <c:pt idx="8653">
                  <c:v>1653</c:v>
                </c:pt>
                <c:pt idx="8654">
                  <c:v>1666</c:v>
                </c:pt>
                <c:pt idx="8655">
                  <c:v>1652</c:v>
                </c:pt>
                <c:pt idx="8656">
                  <c:v>1679</c:v>
                </c:pt>
                <c:pt idx="8657">
                  <c:v>1654</c:v>
                </c:pt>
                <c:pt idx="8658">
                  <c:v>1675</c:v>
                </c:pt>
                <c:pt idx="8659">
                  <c:v>1686</c:v>
                </c:pt>
                <c:pt idx="8660">
                  <c:v>1665</c:v>
                </c:pt>
                <c:pt idx="8661">
                  <c:v>1694</c:v>
                </c:pt>
                <c:pt idx="8662">
                  <c:v>1675</c:v>
                </c:pt>
                <c:pt idx="8663">
                  <c:v>1659</c:v>
                </c:pt>
                <c:pt idx="8664">
                  <c:v>1660</c:v>
                </c:pt>
                <c:pt idx="8665">
                  <c:v>1668</c:v>
                </c:pt>
                <c:pt idx="8666">
                  <c:v>1678</c:v>
                </c:pt>
                <c:pt idx="8667">
                  <c:v>1666</c:v>
                </c:pt>
                <c:pt idx="8668">
                  <c:v>1690</c:v>
                </c:pt>
                <c:pt idx="8669">
                  <c:v>1654</c:v>
                </c:pt>
                <c:pt idx="8670">
                  <c:v>1654</c:v>
                </c:pt>
                <c:pt idx="8671">
                  <c:v>1702</c:v>
                </c:pt>
                <c:pt idx="8672">
                  <c:v>1692</c:v>
                </c:pt>
                <c:pt idx="8673">
                  <c:v>1698</c:v>
                </c:pt>
                <c:pt idx="8674">
                  <c:v>1685</c:v>
                </c:pt>
                <c:pt idx="8675">
                  <c:v>1672</c:v>
                </c:pt>
                <c:pt idx="8676">
                  <c:v>1676</c:v>
                </c:pt>
                <c:pt idx="8677">
                  <c:v>1681</c:v>
                </c:pt>
                <c:pt idx="8678">
                  <c:v>1687</c:v>
                </c:pt>
                <c:pt idx="8679">
                  <c:v>1665</c:v>
                </c:pt>
                <c:pt idx="8680">
                  <c:v>1668</c:v>
                </c:pt>
                <c:pt idx="8681">
                  <c:v>1644</c:v>
                </c:pt>
                <c:pt idx="8682">
                  <c:v>1663</c:v>
                </c:pt>
                <c:pt idx="8683">
                  <c:v>1685</c:v>
                </c:pt>
                <c:pt idx="8684">
                  <c:v>1693</c:v>
                </c:pt>
                <c:pt idx="8685">
                  <c:v>1693</c:v>
                </c:pt>
                <c:pt idx="8686">
                  <c:v>1695</c:v>
                </c:pt>
                <c:pt idx="8687">
                  <c:v>1691</c:v>
                </c:pt>
                <c:pt idx="8688">
                  <c:v>1688</c:v>
                </c:pt>
                <c:pt idx="8689">
                  <c:v>1692</c:v>
                </c:pt>
                <c:pt idx="8690">
                  <c:v>1682</c:v>
                </c:pt>
                <c:pt idx="8691">
                  <c:v>1677</c:v>
                </c:pt>
                <c:pt idx="8692">
                  <c:v>1696</c:v>
                </c:pt>
                <c:pt idx="8693">
                  <c:v>1652</c:v>
                </c:pt>
                <c:pt idx="8694">
                  <c:v>1684</c:v>
                </c:pt>
                <c:pt idx="8695">
                  <c:v>1686</c:v>
                </c:pt>
                <c:pt idx="8696">
                  <c:v>1707</c:v>
                </c:pt>
                <c:pt idx="8697">
                  <c:v>1712</c:v>
                </c:pt>
                <c:pt idx="8698">
                  <c:v>1674</c:v>
                </c:pt>
                <c:pt idx="8699">
                  <c:v>1682</c:v>
                </c:pt>
                <c:pt idx="8700">
                  <c:v>1698</c:v>
                </c:pt>
                <c:pt idx="8701">
                  <c:v>1683</c:v>
                </c:pt>
                <c:pt idx="8702">
                  <c:v>1679</c:v>
                </c:pt>
                <c:pt idx="8703">
                  <c:v>1674</c:v>
                </c:pt>
                <c:pt idx="8704">
                  <c:v>1688</c:v>
                </c:pt>
                <c:pt idx="8705">
                  <c:v>1697</c:v>
                </c:pt>
                <c:pt idx="8706">
                  <c:v>1681</c:v>
                </c:pt>
                <c:pt idx="8707">
                  <c:v>1680</c:v>
                </c:pt>
                <c:pt idx="8708">
                  <c:v>1670</c:v>
                </c:pt>
                <c:pt idx="8709">
                  <c:v>1665</c:v>
                </c:pt>
                <c:pt idx="8710">
                  <c:v>1656</c:v>
                </c:pt>
                <c:pt idx="8711">
                  <c:v>1664</c:v>
                </c:pt>
                <c:pt idx="8712">
                  <c:v>1667</c:v>
                </c:pt>
                <c:pt idx="8713">
                  <c:v>1677</c:v>
                </c:pt>
                <c:pt idx="8714">
                  <c:v>1684</c:v>
                </c:pt>
                <c:pt idx="8715">
                  <c:v>1667</c:v>
                </c:pt>
                <c:pt idx="8716">
                  <c:v>1686</c:v>
                </c:pt>
                <c:pt idx="8717">
                  <c:v>1678</c:v>
                </c:pt>
                <c:pt idx="8718">
                  <c:v>1663</c:v>
                </c:pt>
                <c:pt idx="8719">
                  <c:v>1688</c:v>
                </c:pt>
                <c:pt idx="8720">
                  <c:v>1675</c:v>
                </c:pt>
                <c:pt idx="8721">
                  <c:v>1682</c:v>
                </c:pt>
                <c:pt idx="8722">
                  <c:v>1669</c:v>
                </c:pt>
                <c:pt idx="8723">
                  <c:v>1659</c:v>
                </c:pt>
                <c:pt idx="8724">
                  <c:v>1714</c:v>
                </c:pt>
                <c:pt idx="8725">
                  <c:v>1672</c:v>
                </c:pt>
                <c:pt idx="8726">
                  <c:v>1708</c:v>
                </c:pt>
                <c:pt idx="8727">
                  <c:v>1706</c:v>
                </c:pt>
                <c:pt idx="8728">
                  <c:v>1699</c:v>
                </c:pt>
                <c:pt idx="8729">
                  <c:v>1669</c:v>
                </c:pt>
                <c:pt idx="8730">
                  <c:v>1708</c:v>
                </c:pt>
                <c:pt idx="8731">
                  <c:v>1687</c:v>
                </c:pt>
                <c:pt idx="8732">
                  <c:v>1695</c:v>
                </c:pt>
                <c:pt idx="8733">
                  <c:v>1688</c:v>
                </c:pt>
                <c:pt idx="8734">
                  <c:v>1683</c:v>
                </c:pt>
                <c:pt idx="8735">
                  <c:v>1664</c:v>
                </c:pt>
                <c:pt idx="8736">
                  <c:v>1685</c:v>
                </c:pt>
                <c:pt idx="8737">
                  <c:v>1668</c:v>
                </c:pt>
                <c:pt idx="8738">
                  <c:v>1688</c:v>
                </c:pt>
                <c:pt idx="8739">
                  <c:v>1699</c:v>
                </c:pt>
                <c:pt idx="8740">
                  <c:v>1644</c:v>
                </c:pt>
                <c:pt idx="8741">
                  <c:v>1687</c:v>
                </c:pt>
                <c:pt idx="8742">
                  <c:v>1690</c:v>
                </c:pt>
                <c:pt idx="8743">
                  <c:v>1672</c:v>
                </c:pt>
                <c:pt idx="8744">
                  <c:v>1669</c:v>
                </c:pt>
                <c:pt idx="8745">
                  <c:v>1720</c:v>
                </c:pt>
                <c:pt idx="8746">
                  <c:v>1704</c:v>
                </c:pt>
                <c:pt idx="8747">
                  <c:v>1709</c:v>
                </c:pt>
                <c:pt idx="8748">
                  <c:v>1708</c:v>
                </c:pt>
                <c:pt idx="8749">
                  <c:v>1744</c:v>
                </c:pt>
                <c:pt idx="8750">
                  <c:v>1722</c:v>
                </c:pt>
                <c:pt idx="8751">
                  <c:v>1693</c:v>
                </c:pt>
                <c:pt idx="8752">
                  <c:v>1713</c:v>
                </c:pt>
                <c:pt idx="8753">
                  <c:v>1697</c:v>
                </c:pt>
                <c:pt idx="8754">
                  <c:v>1713</c:v>
                </c:pt>
                <c:pt idx="8755">
                  <c:v>1672</c:v>
                </c:pt>
                <c:pt idx="8756">
                  <c:v>1673</c:v>
                </c:pt>
                <c:pt idx="8757">
                  <c:v>1653</c:v>
                </c:pt>
                <c:pt idx="8758">
                  <c:v>1673</c:v>
                </c:pt>
                <c:pt idx="8759">
                  <c:v>1681</c:v>
                </c:pt>
                <c:pt idx="8760">
                  <c:v>1682</c:v>
                </c:pt>
                <c:pt idx="8761">
                  <c:v>1650</c:v>
                </c:pt>
                <c:pt idx="8762">
                  <c:v>1651</c:v>
                </c:pt>
                <c:pt idx="8763">
                  <c:v>1628</c:v>
                </c:pt>
                <c:pt idx="8764">
                  <c:v>1655</c:v>
                </c:pt>
                <c:pt idx="8765">
                  <c:v>1672</c:v>
                </c:pt>
                <c:pt idx="8766">
                  <c:v>1668</c:v>
                </c:pt>
                <c:pt idx="8767">
                  <c:v>1640</c:v>
                </c:pt>
                <c:pt idx="8768">
                  <c:v>1698</c:v>
                </c:pt>
                <c:pt idx="8769">
                  <c:v>1659</c:v>
                </c:pt>
                <c:pt idx="8770">
                  <c:v>1663</c:v>
                </c:pt>
                <c:pt idx="8771">
                  <c:v>1672</c:v>
                </c:pt>
                <c:pt idx="8772">
                  <c:v>1691</c:v>
                </c:pt>
                <c:pt idx="8773">
                  <c:v>1698</c:v>
                </c:pt>
                <c:pt idx="8774">
                  <c:v>1677</c:v>
                </c:pt>
                <c:pt idx="8775">
                  <c:v>1700</c:v>
                </c:pt>
                <c:pt idx="8776">
                  <c:v>1708</c:v>
                </c:pt>
                <c:pt idx="8777">
                  <c:v>1694</c:v>
                </c:pt>
                <c:pt idx="8778">
                  <c:v>1688</c:v>
                </c:pt>
                <c:pt idx="8779">
                  <c:v>1663</c:v>
                </c:pt>
                <c:pt idx="8780">
                  <c:v>1670</c:v>
                </c:pt>
                <c:pt idx="8781">
                  <c:v>1696</c:v>
                </c:pt>
                <c:pt idx="8782">
                  <c:v>1694</c:v>
                </c:pt>
                <c:pt idx="8783">
                  <c:v>1679</c:v>
                </c:pt>
                <c:pt idx="8784">
                  <c:v>1679</c:v>
                </c:pt>
                <c:pt idx="8785">
                  <c:v>1665</c:v>
                </c:pt>
                <c:pt idx="8786">
                  <c:v>1674</c:v>
                </c:pt>
                <c:pt idx="8787">
                  <c:v>1662</c:v>
                </c:pt>
                <c:pt idx="8788">
                  <c:v>1679</c:v>
                </c:pt>
                <c:pt idx="8789">
                  <c:v>1650</c:v>
                </c:pt>
                <c:pt idx="8790">
                  <c:v>1685</c:v>
                </c:pt>
                <c:pt idx="8791">
                  <c:v>1677</c:v>
                </c:pt>
                <c:pt idx="8792">
                  <c:v>1701</c:v>
                </c:pt>
                <c:pt idx="8793">
                  <c:v>1735</c:v>
                </c:pt>
                <c:pt idx="8794">
                  <c:v>1724</c:v>
                </c:pt>
                <c:pt idx="8795">
                  <c:v>1701</c:v>
                </c:pt>
                <c:pt idx="8796">
                  <c:v>1728</c:v>
                </c:pt>
                <c:pt idx="8797">
                  <c:v>1752</c:v>
                </c:pt>
                <c:pt idx="8798">
                  <c:v>1744</c:v>
                </c:pt>
                <c:pt idx="8799">
                  <c:v>1719</c:v>
                </c:pt>
                <c:pt idx="8800">
                  <c:v>1721</c:v>
                </c:pt>
                <c:pt idx="8801">
                  <c:v>1739</c:v>
                </c:pt>
                <c:pt idx="8802">
                  <c:v>1731</c:v>
                </c:pt>
                <c:pt idx="8803">
                  <c:v>1753</c:v>
                </c:pt>
                <c:pt idx="8804">
                  <c:v>1729</c:v>
                </c:pt>
                <c:pt idx="8805">
                  <c:v>1694</c:v>
                </c:pt>
                <c:pt idx="8806">
                  <c:v>1710</c:v>
                </c:pt>
                <c:pt idx="8807">
                  <c:v>1706</c:v>
                </c:pt>
                <c:pt idx="8808">
                  <c:v>1712</c:v>
                </c:pt>
                <c:pt idx="8809">
                  <c:v>1673</c:v>
                </c:pt>
                <c:pt idx="8810">
                  <c:v>1688</c:v>
                </c:pt>
                <c:pt idx="8811">
                  <c:v>1704</c:v>
                </c:pt>
                <c:pt idx="8812">
                  <c:v>1699</c:v>
                </c:pt>
                <c:pt idx="8813">
                  <c:v>1675</c:v>
                </c:pt>
                <c:pt idx="8814">
                  <c:v>1685</c:v>
                </c:pt>
                <c:pt idx="8815">
                  <c:v>1664</c:v>
                </c:pt>
                <c:pt idx="8816">
                  <c:v>1675</c:v>
                </c:pt>
                <c:pt idx="8817">
                  <c:v>1684</c:v>
                </c:pt>
                <c:pt idx="8818">
                  <c:v>1653</c:v>
                </c:pt>
                <c:pt idx="8819">
                  <c:v>1656</c:v>
                </c:pt>
                <c:pt idx="8820">
                  <c:v>1676</c:v>
                </c:pt>
                <c:pt idx="8821">
                  <c:v>1680</c:v>
                </c:pt>
                <c:pt idx="8822">
                  <c:v>1669</c:v>
                </c:pt>
                <c:pt idx="8823">
                  <c:v>1705</c:v>
                </c:pt>
                <c:pt idx="8824">
                  <c:v>1691</c:v>
                </c:pt>
                <c:pt idx="8825">
                  <c:v>1717</c:v>
                </c:pt>
                <c:pt idx="8826">
                  <c:v>1711</c:v>
                </c:pt>
                <c:pt idx="8827">
                  <c:v>1683</c:v>
                </c:pt>
                <c:pt idx="8828">
                  <c:v>1672</c:v>
                </c:pt>
                <c:pt idx="8829">
                  <c:v>1710</c:v>
                </c:pt>
                <c:pt idx="8830">
                  <c:v>1713</c:v>
                </c:pt>
                <c:pt idx="8831">
                  <c:v>1713</c:v>
                </c:pt>
                <c:pt idx="8832">
                  <c:v>1698</c:v>
                </c:pt>
                <c:pt idx="8833">
                  <c:v>1705</c:v>
                </c:pt>
                <c:pt idx="8834">
                  <c:v>1706</c:v>
                </c:pt>
                <c:pt idx="8835">
                  <c:v>1673</c:v>
                </c:pt>
                <c:pt idx="8836">
                  <c:v>1652</c:v>
                </c:pt>
                <c:pt idx="8837">
                  <c:v>1668</c:v>
                </c:pt>
                <c:pt idx="8838">
                  <c:v>1642</c:v>
                </c:pt>
                <c:pt idx="8839">
                  <c:v>1644</c:v>
                </c:pt>
                <c:pt idx="8840">
                  <c:v>1661</c:v>
                </c:pt>
                <c:pt idx="8841">
                  <c:v>1656</c:v>
                </c:pt>
                <c:pt idx="8842">
                  <c:v>1652</c:v>
                </c:pt>
                <c:pt idx="8843">
                  <c:v>1672</c:v>
                </c:pt>
                <c:pt idx="8844">
                  <c:v>1704</c:v>
                </c:pt>
                <c:pt idx="8845">
                  <c:v>1688</c:v>
                </c:pt>
                <c:pt idx="8846">
                  <c:v>1696</c:v>
                </c:pt>
                <c:pt idx="8847">
                  <c:v>1726</c:v>
                </c:pt>
                <c:pt idx="8848">
                  <c:v>1719</c:v>
                </c:pt>
                <c:pt idx="8849">
                  <c:v>1710</c:v>
                </c:pt>
                <c:pt idx="8850">
                  <c:v>1729</c:v>
                </c:pt>
                <c:pt idx="8851">
                  <c:v>1696</c:v>
                </c:pt>
                <c:pt idx="8852">
                  <c:v>1676</c:v>
                </c:pt>
                <c:pt idx="8853">
                  <c:v>1661</c:v>
                </c:pt>
                <c:pt idx="8854">
                  <c:v>1662</c:v>
                </c:pt>
                <c:pt idx="8855">
                  <c:v>1679</c:v>
                </c:pt>
                <c:pt idx="8856">
                  <c:v>1672</c:v>
                </c:pt>
                <c:pt idx="8857">
                  <c:v>1682</c:v>
                </c:pt>
                <c:pt idx="8858">
                  <c:v>1692</c:v>
                </c:pt>
                <c:pt idx="8859">
                  <c:v>1663</c:v>
                </c:pt>
                <c:pt idx="8860">
                  <c:v>1627</c:v>
                </c:pt>
                <c:pt idx="8861">
                  <c:v>1647</c:v>
                </c:pt>
                <c:pt idx="8862">
                  <c:v>1640</c:v>
                </c:pt>
                <c:pt idx="8863">
                  <c:v>1652</c:v>
                </c:pt>
                <c:pt idx="8864">
                  <c:v>1674</c:v>
                </c:pt>
                <c:pt idx="8865">
                  <c:v>1727</c:v>
                </c:pt>
                <c:pt idx="8866">
                  <c:v>1726</c:v>
                </c:pt>
                <c:pt idx="8867">
                  <c:v>1739</c:v>
                </c:pt>
                <c:pt idx="8868">
                  <c:v>1678</c:v>
                </c:pt>
                <c:pt idx="8869">
                  <c:v>1685</c:v>
                </c:pt>
                <c:pt idx="8870">
                  <c:v>1680</c:v>
                </c:pt>
                <c:pt idx="8871">
                  <c:v>1655</c:v>
                </c:pt>
                <c:pt idx="8872">
                  <c:v>1652</c:v>
                </c:pt>
                <c:pt idx="8873">
                  <c:v>1658</c:v>
                </c:pt>
                <c:pt idx="8874">
                  <c:v>1662</c:v>
                </c:pt>
                <c:pt idx="8875">
                  <c:v>1633</c:v>
                </c:pt>
                <c:pt idx="8876">
                  <c:v>1671</c:v>
                </c:pt>
                <c:pt idx="8877">
                  <c:v>1683</c:v>
                </c:pt>
                <c:pt idx="8878">
                  <c:v>1678</c:v>
                </c:pt>
                <c:pt idx="8879">
                  <c:v>1674</c:v>
                </c:pt>
                <c:pt idx="8880">
                  <c:v>1656</c:v>
                </c:pt>
                <c:pt idx="8881">
                  <c:v>1691</c:v>
                </c:pt>
                <c:pt idx="8882">
                  <c:v>1679</c:v>
                </c:pt>
                <c:pt idx="8883">
                  <c:v>1694</c:v>
                </c:pt>
                <c:pt idx="8884">
                  <c:v>1711</c:v>
                </c:pt>
                <c:pt idx="8885">
                  <c:v>1681</c:v>
                </c:pt>
                <c:pt idx="8886">
                  <c:v>1671</c:v>
                </c:pt>
                <c:pt idx="8887">
                  <c:v>1678</c:v>
                </c:pt>
                <c:pt idx="8888">
                  <c:v>1708</c:v>
                </c:pt>
                <c:pt idx="8889">
                  <c:v>1693</c:v>
                </c:pt>
                <c:pt idx="8890">
                  <c:v>1721</c:v>
                </c:pt>
                <c:pt idx="8891">
                  <c:v>1673</c:v>
                </c:pt>
                <c:pt idx="8892">
                  <c:v>1710</c:v>
                </c:pt>
                <c:pt idx="8893">
                  <c:v>1730</c:v>
                </c:pt>
                <c:pt idx="8894">
                  <c:v>1698</c:v>
                </c:pt>
                <c:pt idx="8895">
                  <c:v>1712</c:v>
                </c:pt>
                <c:pt idx="8896">
                  <c:v>1715</c:v>
                </c:pt>
                <c:pt idx="8897">
                  <c:v>1732</c:v>
                </c:pt>
                <c:pt idx="8898">
                  <c:v>1731</c:v>
                </c:pt>
                <c:pt idx="8899">
                  <c:v>1747</c:v>
                </c:pt>
                <c:pt idx="8900">
                  <c:v>1736</c:v>
                </c:pt>
                <c:pt idx="8901">
                  <c:v>1711</c:v>
                </c:pt>
                <c:pt idx="8902">
                  <c:v>1696</c:v>
                </c:pt>
                <c:pt idx="8903">
                  <c:v>1683</c:v>
                </c:pt>
                <c:pt idx="8904">
                  <c:v>1698</c:v>
                </c:pt>
                <c:pt idx="8905">
                  <c:v>1725</c:v>
                </c:pt>
                <c:pt idx="8906">
                  <c:v>1718</c:v>
                </c:pt>
                <c:pt idx="8907">
                  <c:v>1696</c:v>
                </c:pt>
                <c:pt idx="8908">
                  <c:v>1697</c:v>
                </c:pt>
                <c:pt idx="8909">
                  <c:v>1681</c:v>
                </c:pt>
                <c:pt idx="8910">
                  <c:v>1655</c:v>
                </c:pt>
                <c:pt idx="8911">
                  <c:v>1661</c:v>
                </c:pt>
                <c:pt idx="8912">
                  <c:v>1720</c:v>
                </c:pt>
                <c:pt idx="8913">
                  <c:v>1729</c:v>
                </c:pt>
                <c:pt idx="8914">
                  <c:v>1701</c:v>
                </c:pt>
                <c:pt idx="8915">
                  <c:v>1728</c:v>
                </c:pt>
                <c:pt idx="8916">
                  <c:v>1711</c:v>
                </c:pt>
                <c:pt idx="8917">
                  <c:v>1670</c:v>
                </c:pt>
                <c:pt idx="8918">
                  <c:v>1722</c:v>
                </c:pt>
                <c:pt idx="8919">
                  <c:v>1699</c:v>
                </c:pt>
                <c:pt idx="8920">
                  <c:v>1717</c:v>
                </c:pt>
                <c:pt idx="8921">
                  <c:v>1694</c:v>
                </c:pt>
                <c:pt idx="8922">
                  <c:v>1670</c:v>
                </c:pt>
                <c:pt idx="8923">
                  <c:v>1681</c:v>
                </c:pt>
                <c:pt idx="8924">
                  <c:v>1682</c:v>
                </c:pt>
                <c:pt idx="8925">
                  <c:v>1729</c:v>
                </c:pt>
                <c:pt idx="8926">
                  <c:v>1698</c:v>
                </c:pt>
                <c:pt idx="8927">
                  <c:v>1673</c:v>
                </c:pt>
                <c:pt idx="8928">
                  <c:v>1719</c:v>
                </c:pt>
                <c:pt idx="8929">
                  <c:v>1699</c:v>
                </c:pt>
                <c:pt idx="8930">
                  <c:v>1698</c:v>
                </c:pt>
                <c:pt idx="8931">
                  <c:v>1693</c:v>
                </c:pt>
                <c:pt idx="8932">
                  <c:v>1723</c:v>
                </c:pt>
                <c:pt idx="8933">
                  <c:v>1720</c:v>
                </c:pt>
                <c:pt idx="8934">
                  <c:v>1720</c:v>
                </c:pt>
                <c:pt idx="8935">
                  <c:v>1736</c:v>
                </c:pt>
                <c:pt idx="8936">
                  <c:v>1698</c:v>
                </c:pt>
                <c:pt idx="8937">
                  <c:v>1720</c:v>
                </c:pt>
                <c:pt idx="8938">
                  <c:v>1712</c:v>
                </c:pt>
                <c:pt idx="8939">
                  <c:v>1716</c:v>
                </c:pt>
                <c:pt idx="8940">
                  <c:v>1761</c:v>
                </c:pt>
                <c:pt idx="8941">
                  <c:v>1733</c:v>
                </c:pt>
                <c:pt idx="8942">
                  <c:v>1730</c:v>
                </c:pt>
                <c:pt idx="8943">
                  <c:v>1697</c:v>
                </c:pt>
                <c:pt idx="8944">
                  <c:v>1714</c:v>
                </c:pt>
                <c:pt idx="8945">
                  <c:v>1743</c:v>
                </c:pt>
                <c:pt idx="8946">
                  <c:v>1738</c:v>
                </c:pt>
                <c:pt idx="8947">
                  <c:v>1701</c:v>
                </c:pt>
                <c:pt idx="8948">
                  <c:v>1712</c:v>
                </c:pt>
                <c:pt idx="8949">
                  <c:v>1696</c:v>
                </c:pt>
                <c:pt idx="8950">
                  <c:v>1709</c:v>
                </c:pt>
                <c:pt idx="8951">
                  <c:v>1677</c:v>
                </c:pt>
                <c:pt idx="8952">
                  <c:v>1682</c:v>
                </c:pt>
                <c:pt idx="8953">
                  <c:v>1693</c:v>
                </c:pt>
                <c:pt idx="8954">
                  <c:v>1675</c:v>
                </c:pt>
                <c:pt idx="8955">
                  <c:v>1657</c:v>
                </c:pt>
                <c:pt idx="8956">
                  <c:v>1653</c:v>
                </c:pt>
                <c:pt idx="8957">
                  <c:v>1651</c:v>
                </c:pt>
                <c:pt idx="8958">
                  <c:v>1640</c:v>
                </c:pt>
                <c:pt idx="8959">
                  <c:v>1661</c:v>
                </c:pt>
                <c:pt idx="8960">
                  <c:v>1703</c:v>
                </c:pt>
                <c:pt idx="8961">
                  <c:v>1665</c:v>
                </c:pt>
                <c:pt idx="8962">
                  <c:v>1650</c:v>
                </c:pt>
                <c:pt idx="8963">
                  <c:v>1657</c:v>
                </c:pt>
                <c:pt idx="8964">
                  <c:v>1627</c:v>
                </c:pt>
                <c:pt idx="8965">
                  <c:v>1655</c:v>
                </c:pt>
                <c:pt idx="8966">
                  <c:v>1626</c:v>
                </c:pt>
                <c:pt idx="8967">
                  <c:v>1643</c:v>
                </c:pt>
                <c:pt idx="8968">
                  <c:v>1633</c:v>
                </c:pt>
                <c:pt idx="8969">
                  <c:v>1653</c:v>
                </c:pt>
                <c:pt idx="8970">
                  <c:v>1662</c:v>
                </c:pt>
                <c:pt idx="8971">
                  <c:v>1672</c:v>
                </c:pt>
                <c:pt idx="8972">
                  <c:v>1644</c:v>
                </c:pt>
                <c:pt idx="8973">
                  <c:v>1667</c:v>
                </c:pt>
                <c:pt idx="8974">
                  <c:v>1637</c:v>
                </c:pt>
                <c:pt idx="8975">
                  <c:v>1643</c:v>
                </c:pt>
                <c:pt idx="8976">
                  <c:v>1619</c:v>
                </c:pt>
                <c:pt idx="8977">
                  <c:v>1621</c:v>
                </c:pt>
                <c:pt idx="8978">
                  <c:v>1567</c:v>
                </c:pt>
                <c:pt idx="8979">
                  <c:v>1601</c:v>
                </c:pt>
                <c:pt idx="8980">
                  <c:v>1621</c:v>
                </c:pt>
                <c:pt idx="8981">
                  <c:v>1655</c:v>
                </c:pt>
                <c:pt idx="8982">
                  <c:v>1658</c:v>
                </c:pt>
                <c:pt idx="8983">
                  <c:v>1673</c:v>
                </c:pt>
                <c:pt idx="8984">
                  <c:v>1658</c:v>
                </c:pt>
                <c:pt idx="8985">
                  <c:v>1670</c:v>
                </c:pt>
                <c:pt idx="8986">
                  <c:v>1640</c:v>
                </c:pt>
                <c:pt idx="8987">
                  <c:v>1629</c:v>
                </c:pt>
                <c:pt idx="8988">
                  <c:v>1640</c:v>
                </c:pt>
                <c:pt idx="8989">
                  <c:v>1674</c:v>
                </c:pt>
                <c:pt idx="8990">
                  <c:v>1674</c:v>
                </c:pt>
                <c:pt idx="8991">
                  <c:v>1667</c:v>
                </c:pt>
                <c:pt idx="8992">
                  <c:v>1676</c:v>
                </c:pt>
                <c:pt idx="8993">
                  <c:v>1691</c:v>
                </c:pt>
                <c:pt idx="8994">
                  <c:v>1667</c:v>
                </c:pt>
                <c:pt idx="8995">
                  <c:v>1679</c:v>
                </c:pt>
                <c:pt idx="8996">
                  <c:v>1681</c:v>
                </c:pt>
                <c:pt idx="8997">
                  <c:v>1657</c:v>
                </c:pt>
                <c:pt idx="8998">
                  <c:v>1644</c:v>
                </c:pt>
                <c:pt idx="8999">
                  <c:v>1665</c:v>
                </c:pt>
                <c:pt idx="9000">
                  <c:v>1703</c:v>
                </c:pt>
                <c:pt idx="9001">
                  <c:v>1682</c:v>
                </c:pt>
                <c:pt idx="9002">
                  <c:v>1680</c:v>
                </c:pt>
                <c:pt idx="9003">
                  <c:v>1702</c:v>
                </c:pt>
                <c:pt idx="9004">
                  <c:v>1683</c:v>
                </c:pt>
                <c:pt idx="9005">
                  <c:v>1656</c:v>
                </c:pt>
                <c:pt idx="9006">
                  <c:v>1660</c:v>
                </c:pt>
                <c:pt idx="9007">
                  <c:v>1684</c:v>
                </c:pt>
                <c:pt idx="9008">
                  <c:v>1707</c:v>
                </c:pt>
                <c:pt idx="9009">
                  <c:v>1704</c:v>
                </c:pt>
                <c:pt idx="9010">
                  <c:v>1726</c:v>
                </c:pt>
                <c:pt idx="9011">
                  <c:v>1697</c:v>
                </c:pt>
                <c:pt idx="9012">
                  <c:v>1723</c:v>
                </c:pt>
                <c:pt idx="9013">
                  <c:v>1686</c:v>
                </c:pt>
                <c:pt idx="9014">
                  <c:v>1702</c:v>
                </c:pt>
                <c:pt idx="9015">
                  <c:v>1693</c:v>
                </c:pt>
                <c:pt idx="9016">
                  <c:v>1689</c:v>
                </c:pt>
                <c:pt idx="9017">
                  <c:v>1693</c:v>
                </c:pt>
                <c:pt idx="9018">
                  <c:v>1715</c:v>
                </c:pt>
                <c:pt idx="9019">
                  <c:v>1705</c:v>
                </c:pt>
                <c:pt idx="9020">
                  <c:v>1723</c:v>
                </c:pt>
                <c:pt idx="9021">
                  <c:v>1713</c:v>
                </c:pt>
                <c:pt idx="9022">
                  <c:v>1665</c:v>
                </c:pt>
                <c:pt idx="9023">
                  <c:v>1689</c:v>
                </c:pt>
                <c:pt idx="9024">
                  <c:v>1663</c:v>
                </c:pt>
                <c:pt idx="9025">
                  <c:v>1708</c:v>
                </c:pt>
                <c:pt idx="9026">
                  <c:v>1699</c:v>
                </c:pt>
                <c:pt idx="9027">
                  <c:v>1691</c:v>
                </c:pt>
                <c:pt idx="9028">
                  <c:v>1690</c:v>
                </c:pt>
                <c:pt idx="9029">
                  <c:v>1677</c:v>
                </c:pt>
                <c:pt idx="9030">
                  <c:v>1659</c:v>
                </c:pt>
                <c:pt idx="9031">
                  <c:v>1645</c:v>
                </c:pt>
                <c:pt idx="9032">
                  <c:v>1636</c:v>
                </c:pt>
                <c:pt idx="9033">
                  <c:v>1654</c:v>
                </c:pt>
                <c:pt idx="9034">
                  <c:v>1654</c:v>
                </c:pt>
                <c:pt idx="9035">
                  <c:v>1672</c:v>
                </c:pt>
                <c:pt idx="9036">
                  <c:v>1663</c:v>
                </c:pt>
                <c:pt idx="9037">
                  <c:v>1673</c:v>
                </c:pt>
                <c:pt idx="9038">
                  <c:v>1688</c:v>
                </c:pt>
                <c:pt idx="9039">
                  <c:v>1709</c:v>
                </c:pt>
                <c:pt idx="9040">
                  <c:v>1695</c:v>
                </c:pt>
                <c:pt idx="9041">
                  <c:v>1697</c:v>
                </c:pt>
                <c:pt idx="9042">
                  <c:v>1696</c:v>
                </c:pt>
                <c:pt idx="9043">
                  <c:v>1686</c:v>
                </c:pt>
                <c:pt idx="9044">
                  <c:v>1697</c:v>
                </c:pt>
                <c:pt idx="9045">
                  <c:v>1630</c:v>
                </c:pt>
                <c:pt idx="9046">
                  <c:v>1663</c:v>
                </c:pt>
                <c:pt idx="9047">
                  <c:v>1639</c:v>
                </c:pt>
                <c:pt idx="9048">
                  <c:v>1669</c:v>
                </c:pt>
                <c:pt idx="9049">
                  <c:v>1644</c:v>
                </c:pt>
                <c:pt idx="9050">
                  <c:v>1677</c:v>
                </c:pt>
                <c:pt idx="9051">
                  <c:v>1658</c:v>
                </c:pt>
                <c:pt idx="9052">
                  <c:v>1661</c:v>
                </c:pt>
                <c:pt idx="9053">
                  <c:v>1690</c:v>
                </c:pt>
                <c:pt idx="9054">
                  <c:v>1703</c:v>
                </c:pt>
                <c:pt idx="9055">
                  <c:v>1682</c:v>
                </c:pt>
                <c:pt idx="9056">
                  <c:v>1668</c:v>
                </c:pt>
                <c:pt idx="9057">
                  <c:v>1710</c:v>
                </c:pt>
                <c:pt idx="9058">
                  <c:v>1720</c:v>
                </c:pt>
                <c:pt idx="9059">
                  <c:v>1696</c:v>
                </c:pt>
                <c:pt idx="9060">
                  <c:v>1663</c:v>
                </c:pt>
                <c:pt idx="9061">
                  <c:v>1700</c:v>
                </c:pt>
                <c:pt idx="9062">
                  <c:v>1672</c:v>
                </c:pt>
                <c:pt idx="9063">
                  <c:v>1674</c:v>
                </c:pt>
                <c:pt idx="9064">
                  <c:v>1700</c:v>
                </c:pt>
                <c:pt idx="9065">
                  <c:v>1687</c:v>
                </c:pt>
                <c:pt idx="9066">
                  <c:v>1672</c:v>
                </c:pt>
                <c:pt idx="9067">
                  <c:v>1660</c:v>
                </c:pt>
                <c:pt idx="9068">
                  <c:v>1695</c:v>
                </c:pt>
                <c:pt idx="9069">
                  <c:v>1683</c:v>
                </c:pt>
                <c:pt idx="9070">
                  <c:v>1668</c:v>
                </c:pt>
                <c:pt idx="9071">
                  <c:v>1636</c:v>
                </c:pt>
                <c:pt idx="9072">
                  <c:v>1666</c:v>
                </c:pt>
                <c:pt idx="9073">
                  <c:v>1703</c:v>
                </c:pt>
                <c:pt idx="9074">
                  <c:v>1653</c:v>
                </c:pt>
                <c:pt idx="9075">
                  <c:v>1670</c:v>
                </c:pt>
                <c:pt idx="9076">
                  <c:v>1722</c:v>
                </c:pt>
                <c:pt idx="9077">
                  <c:v>1705</c:v>
                </c:pt>
                <c:pt idx="9078">
                  <c:v>1672</c:v>
                </c:pt>
                <c:pt idx="9079">
                  <c:v>1675</c:v>
                </c:pt>
                <c:pt idx="9080">
                  <c:v>1696</c:v>
                </c:pt>
                <c:pt idx="9081">
                  <c:v>1696</c:v>
                </c:pt>
                <c:pt idx="9082">
                  <c:v>1651</c:v>
                </c:pt>
                <c:pt idx="9083">
                  <c:v>1650</c:v>
                </c:pt>
                <c:pt idx="9084">
                  <c:v>1674</c:v>
                </c:pt>
                <c:pt idx="9085">
                  <c:v>1638</c:v>
                </c:pt>
                <c:pt idx="9086">
                  <c:v>1677</c:v>
                </c:pt>
                <c:pt idx="9087">
                  <c:v>1662</c:v>
                </c:pt>
                <c:pt idx="9088">
                  <c:v>1650</c:v>
                </c:pt>
                <c:pt idx="9089">
                  <c:v>1670</c:v>
                </c:pt>
                <c:pt idx="9090">
                  <c:v>1658</c:v>
                </c:pt>
                <c:pt idx="9091">
                  <c:v>1660</c:v>
                </c:pt>
                <c:pt idx="9092">
                  <c:v>1672</c:v>
                </c:pt>
                <c:pt idx="9093">
                  <c:v>1680</c:v>
                </c:pt>
                <c:pt idx="9094">
                  <c:v>1675</c:v>
                </c:pt>
                <c:pt idx="9095">
                  <c:v>1662</c:v>
                </c:pt>
                <c:pt idx="9096">
                  <c:v>1673</c:v>
                </c:pt>
                <c:pt idx="9097">
                  <c:v>1672</c:v>
                </c:pt>
                <c:pt idx="9098">
                  <c:v>1696</c:v>
                </c:pt>
                <c:pt idx="9099">
                  <c:v>1677</c:v>
                </c:pt>
                <c:pt idx="9100">
                  <c:v>1669</c:v>
                </c:pt>
                <c:pt idx="9101">
                  <c:v>1661</c:v>
                </c:pt>
                <c:pt idx="9102">
                  <c:v>1653</c:v>
                </c:pt>
                <c:pt idx="9103">
                  <c:v>1668</c:v>
                </c:pt>
                <c:pt idx="9104">
                  <c:v>1675</c:v>
                </c:pt>
                <c:pt idx="9105">
                  <c:v>1682</c:v>
                </c:pt>
                <c:pt idx="9106">
                  <c:v>1650</c:v>
                </c:pt>
                <c:pt idx="9107">
                  <c:v>1674</c:v>
                </c:pt>
                <c:pt idx="9108">
                  <c:v>1648</c:v>
                </c:pt>
                <c:pt idx="9109">
                  <c:v>1635</c:v>
                </c:pt>
                <c:pt idx="9110">
                  <c:v>1657</c:v>
                </c:pt>
                <c:pt idx="9111">
                  <c:v>1682</c:v>
                </c:pt>
                <c:pt idx="9112">
                  <c:v>1645</c:v>
                </c:pt>
                <c:pt idx="9113">
                  <c:v>1680</c:v>
                </c:pt>
                <c:pt idx="9114">
                  <c:v>1654</c:v>
                </c:pt>
                <c:pt idx="9115">
                  <c:v>1682</c:v>
                </c:pt>
                <c:pt idx="9116">
                  <c:v>1688</c:v>
                </c:pt>
                <c:pt idx="9117">
                  <c:v>1628</c:v>
                </c:pt>
                <c:pt idx="9118">
                  <c:v>1663</c:v>
                </c:pt>
                <c:pt idx="9119">
                  <c:v>1676</c:v>
                </c:pt>
                <c:pt idx="9120">
                  <c:v>1646</c:v>
                </c:pt>
                <c:pt idx="9121">
                  <c:v>1653</c:v>
                </c:pt>
                <c:pt idx="9122">
                  <c:v>1665</c:v>
                </c:pt>
                <c:pt idx="9123">
                  <c:v>1656</c:v>
                </c:pt>
                <c:pt idx="9124">
                  <c:v>1640</c:v>
                </c:pt>
                <c:pt idx="9125">
                  <c:v>1651</c:v>
                </c:pt>
                <c:pt idx="9126">
                  <c:v>1646</c:v>
                </c:pt>
                <c:pt idx="9127">
                  <c:v>1662</c:v>
                </c:pt>
                <c:pt idx="9128">
                  <c:v>1628</c:v>
                </c:pt>
                <c:pt idx="9129">
                  <c:v>1637</c:v>
                </c:pt>
                <c:pt idx="9130">
                  <c:v>1645</c:v>
                </c:pt>
                <c:pt idx="9131">
                  <c:v>1638</c:v>
                </c:pt>
                <c:pt idx="9132">
                  <c:v>1679</c:v>
                </c:pt>
                <c:pt idx="9133">
                  <c:v>1647</c:v>
                </c:pt>
                <c:pt idx="9134">
                  <c:v>1663</c:v>
                </c:pt>
                <c:pt idx="9135">
                  <c:v>1674</c:v>
                </c:pt>
                <c:pt idx="9136">
                  <c:v>1698</c:v>
                </c:pt>
                <c:pt idx="9137">
                  <c:v>1679</c:v>
                </c:pt>
                <c:pt idx="9138">
                  <c:v>1671</c:v>
                </c:pt>
                <c:pt idx="9139">
                  <c:v>1685</c:v>
                </c:pt>
                <c:pt idx="9140">
                  <c:v>1688</c:v>
                </c:pt>
                <c:pt idx="9141">
                  <c:v>1689</c:v>
                </c:pt>
                <c:pt idx="9142">
                  <c:v>1709</c:v>
                </c:pt>
                <c:pt idx="9143">
                  <c:v>1720</c:v>
                </c:pt>
                <c:pt idx="9144">
                  <c:v>1677</c:v>
                </c:pt>
                <c:pt idx="9145">
                  <c:v>1651</c:v>
                </c:pt>
                <c:pt idx="9146">
                  <c:v>1666</c:v>
                </c:pt>
                <c:pt idx="9147">
                  <c:v>1658</c:v>
                </c:pt>
                <c:pt idx="9148">
                  <c:v>1698</c:v>
                </c:pt>
                <c:pt idx="9149">
                  <c:v>1685</c:v>
                </c:pt>
                <c:pt idx="9150">
                  <c:v>1668</c:v>
                </c:pt>
                <c:pt idx="9151">
                  <c:v>1645</c:v>
                </c:pt>
                <c:pt idx="9152">
                  <c:v>1644</c:v>
                </c:pt>
                <c:pt idx="9153">
                  <c:v>1624</c:v>
                </c:pt>
                <c:pt idx="9154">
                  <c:v>1646</c:v>
                </c:pt>
                <c:pt idx="9155">
                  <c:v>1644</c:v>
                </c:pt>
                <c:pt idx="9156">
                  <c:v>1649</c:v>
                </c:pt>
                <c:pt idx="9157">
                  <c:v>1650</c:v>
                </c:pt>
                <c:pt idx="9158">
                  <c:v>1626</c:v>
                </c:pt>
                <c:pt idx="9159">
                  <c:v>1648</c:v>
                </c:pt>
                <c:pt idx="9160">
                  <c:v>1639</c:v>
                </c:pt>
                <c:pt idx="9161">
                  <c:v>1625</c:v>
                </c:pt>
                <c:pt idx="9162">
                  <c:v>1673</c:v>
                </c:pt>
                <c:pt idx="9163">
                  <c:v>1681</c:v>
                </c:pt>
                <c:pt idx="9164">
                  <c:v>1652</c:v>
                </c:pt>
                <c:pt idx="9165">
                  <c:v>1666</c:v>
                </c:pt>
                <c:pt idx="9166">
                  <c:v>1604</c:v>
                </c:pt>
                <c:pt idx="9167">
                  <c:v>1644</c:v>
                </c:pt>
                <c:pt idx="9168">
                  <c:v>1668</c:v>
                </c:pt>
                <c:pt idx="9169">
                  <c:v>1680</c:v>
                </c:pt>
                <c:pt idx="9170">
                  <c:v>1662</c:v>
                </c:pt>
                <c:pt idx="9171">
                  <c:v>1694</c:v>
                </c:pt>
                <c:pt idx="9172">
                  <c:v>1689</c:v>
                </c:pt>
                <c:pt idx="9173">
                  <c:v>1670</c:v>
                </c:pt>
                <c:pt idx="9174">
                  <c:v>1707</c:v>
                </c:pt>
                <c:pt idx="9175">
                  <c:v>1658</c:v>
                </c:pt>
                <c:pt idx="9176">
                  <c:v>1660</c:v>
                </c:pt>
                <c:pt idx="9177">
                  <c:v>1681</c:v>
                </c:pt>
                <c:pt idx="9178">
                  <c:v>1676</c:v>
                </c:pt>
                <c:pt idx="9179">
                  <c:v>1671</c:v>
                </c:pt>
                <c:pt idx="9180">
                  <c:v>1672</c:v>
                </c:pt>
                <c:pt idx="9181">
                  <c:v>1665</c:v>
                </c:pt>
                <c:pt idx="9182">
                  <c:v>1623</c:v>
                </c:pt>
                <c:pt idx="9183">
                  <c:v>1641</c:v>
                </c:pt>
                <c:pt idx="9184">
                  <c:v>1666</c:v>
                </c:pt>
                <c:pt idx="9185">
                  <c:v>1678</c:v>
                </c:pt>
                <c:pt idx="9186">
                  <c:v>1649</c:v>
                </c:pt>
                <c:pt idx="9187">
                  <c:v>1654</c:v>
                </c:pt>
                <c:pt idx="9188">
                  <c:v>1660</c:v>
                </c:pt>
                <c:pt idx="9189">
                  <c:v>1637</c:v>
                </c:pt>
                <c:pt idx="9190">
                  <c:v>1686</c:v>
                </c:pt>
                <c:pt idx="9191">
                  <c:v>1720</c:v>
                </c:pt>
                <c:pt idx="9192">
                  <c:v>1695</c:v>
                </c:pt>
                <c:pt idx="9193">
                  <c:v>1694</c:v>
                </c:pt>
                <c:pt idx="9194">
                  <c:v>1672</c:v>
                </c:pt>
                <c:pt idx="9195">
                  <c:v>1714</c:v>
                </c:pt>
                <c:pt idx="9196">
                  <c:v>1723</c:v>
                </c:pt>
                <c:pt idx="9197">
                  <c:v>1697</c:v>
                </c:pt>
                <c:pt idx="9198">
                  <c:v>1679</c:v>
                </c:pt>
                <c:pt idx="9199">
                  <c:v>1707</c:v>
                </c:pt>
                <c:pt idx="9200">
                  <c:v>1677</c:v>
                </c:pt>
                <c:pt idx="9201">
                  <c:v>1663</c:v>
                </c:pt>
                <c:pt idx="9202">
                  <c:v>1660</c:v>
                </c:pt>
                <c:pt idx="9203">
                  <c:v>1654</c:v>
                </c:pt>
                <c:pt idx="9204">
                  <c:v>1668</c:v>
                </c:pt>
                <c:pt idx="9205">
                  <c:v>1664</c:v>
                </c:pt>
                <c:pt idx="9206">
                  <c:v>1640</c:v>
                </c:pt>
                <c:pt idx="9207">
                  <c:v>1668</c:v>
                </c:pt>
                <c:pt idx="9208">
                  <c:v>1656</c:v>
                </c:pt>
                <c:pt idx="9209">
                  <c:v>1655</c:v>
                </c:pt>
                <c:pt idx="9210">
                  <c:v>1648</c:v>
                </c:pt>
                <c:pt idx="9211">
                  <c:v>1666</c:v>
                </c:pt>
                <c:pt idx="9212">
                  <c:v>1627</c:v>
                </c:pt>
                <c:pt idx="9213">
                  <c:v>1656</c:v>
                </c:pt>
                <c:pt idx="9214">
                  <c:v>1656</c:v>
                </c:pt>
                <c:pt idx="9215">
                  <c:v>1645</c:v>
                </c:pt>
                <c:pt idx="9216">
                  <c:v>1677</c:v>
                </c:pt>
                <c:pt idx="9217">
                  <c:v>1675</c:v>
                </c:pt>
                <c:pt idx="9218">
                  <c:v>1663</c:v>
                </c:pt>
                <c:pt idx="9219">
                  <c:v>1678</c:v>
                </c:pt>
                <c:pt idx="9220">
                  <c:v>1648</c:v>
                </c:pt>
                <c:pt idx="9221">
                  <c:v>1666</c:v>
                </c:pt>
                <c:pt idx="9222">
                  <c:v>1659</c:v>
                </c:pt>
                <c:pt idx="9223">
                  <c:v>1668</c:v>
                </c:pt>
                <c:pt idx="9224">
                  <c:v>1637</c:v>
                </c:pt>
                <c:pt idx="9225">
                  <c:v>1646</c:v>
                </c:pt>
                <c:pt idx="9226">
                  <c:v>1678</c:v>
                </c:pt>
                <c:pt idx="9227">
                  <c:v>1695</c:v>
                </c:pt>
                <c:pt idx="9228">
                  <c:v>1705</c:v>
                </c:pt>
                <c:pt idx="9229">
                  <c:v>1692</c:v>
                </c:pt>
                <c:pt idx="9230">
                  <c:v>1697</c:v>
                </c:pt>
                <c:pt idx="9231">
                  <c:v>1691</c:v>
                </c:pt>
                <c:pt idx="9232">
                  <c:v>1666</c:v>
                </c:pt>
                <c:pt idx="9233">
                  <c:v>1702</c:v>
                </c:pt>
                <c:pt idx="9234">
                  <c:v>1681</c:v>
                </c:pt>
                <c:pt idx="9235">
                  <c:v>1695</c:v>
                </c:pt>
                <c:pt idx="9236">
                  <c:v>1712</c:v>
                </c:pt>
                <c:pt idx="9237">
                  <c:v>1661</c:v>
                </c:pt>
                <c:pt idx="9238">
                  <c:v>1665</c:v>
                </c:pt>
                <c:pt idx="9239">
                  <c:v>1659</c:v>
                </c:pt>
                <c:pt idx="9240">
                  <c:v>1681</c:v>
                </c:pt>
                <c:pt idx="9241">
                  <c:v>1675</c:v>
                </c:pt>
                <c:pt idx="9242">
                  <c:v>1710</c:v>
                </c:pt>
                <c:pt idx="9243">
                  <c:v>1725</c:v>
                </c:pt>
                <c:pt idx="9244">
                  <c:v>1713</c:v>
                </c:pt>
                <c:pt idx="9245">
                  <c:v>1704</c:v>
                </c:pt>
                <c:pt idx="9246">
                  <c:v>1717</c:v>
                </c:pt>
                <c:pt idx="9247">
                  <c:v>1686</c:v>
                </c:pt>
                <c:pt idx="9248">
                  <c:v>1698</c:v>
                </c:pt>
                <c:pt idx="9249">
                  <c:v>1675</c:v>
                </c:pt>
                <c:pt idx="9250">
                  <c:v>1714</c:v>
                </c:pt>
                <c:pt idx="9251">
                  <c:v>1691</c:v>
                </c:pt>
                <c:pt idx="9252">
                  <c:v>1717</c:v>
                </c:pt>
                <c:pt idx="9253">
                  <c:v>1721</c:v>
                </c:pt>
                <c:pt idx="9254">
                  <c:v>1693</c:v>
                </c:pt>
                <c:pt idx="9255">
                  <c:v>1708</c:v>
                </c:pt>
                <c:pt idx="9256">
                  <c:v>1720</c:v>
                </c:pt>
                <c:pt idx="9257">
                  <c:v>1739</c:v>
                </c:pt>
                <c:pt idx="9258">
                  <c:v>1742</c:v>
                </c:pt>
                <c:pt idx="9259">
                  <c:v>1751</c:v>
                </c:pt>
                <c:pt idx="9260">
                  <c:v>1735</c:v>
                </c:pt>
                <c:pt idx="9261">
                  <c:v>1777</c:v>
                </c:pt>
                <c:pt idx="9262">
                  <c:v>1791</c:v>
                </c:pt>
                <c:pt idx="9263">
                  <c:v>1765</c:v>
                </c:pt>
                <c:pt idx="9264">
                  <c:v>1737</c:v>
                </c:pt>
                <c:pt idx="9265">
                  <c:v>1753</c:v>
                </c:pt>
                <c:pt idx="9266">
                  <c:v>1756</c:v>
                </c:pt>
                <c:pt idx="9267">
                  <c:v>1718</c:v>
                </c:pt>
                <c:pt idx="9268">
                  <c:v>1697</c:v>
                </c:pt>
                <c:pt idx="9269">
                  <c:v>1697</c:v>
                </c:pt>
                <c:pt idx="9270">
                  <c:v>1706</c:v>
                </c:pt>
                <c:pt idx="9271">
                  <c:v>1729</c:v>
                </c:pt>
                <c:pt idx="9272">
                  <c:v>1712</c:v>
                </c:pt>
                <c:pt idx="9273">
                  <c:v>1705</c:v>
                </c:pt>
                <c:pt idx="9274">
                  <c:v>1750</c:v>
                </c:pt>
                <c:pt idx="9275">
                  <c:v>1706</c:v>
                </c:pt>
                <c:pt idx="9276">
                  <c:v>1722</c:v>
                </c:pt>
                <c:pt idx="9277">
                  <c:v>1739</c:v>
                </c:pt>
                <c:pt idx="9278">
                  <c:v>1723</c:v>
                </c:pt>
                <c:pt idx="9279">
                  <c:v>1719</c:v>
                </c:pt>
                <c:pt idx="9280">
                  <c:v>1704</c:v>
                </c:pt>
                <c:pt idx="9281">
                  <c:v>1692</c:v>
                </c:pt>
                <c:pt idx="9282">
                  <c:v>1664</c:v>
                </c:pt>
                <c:pt idx="9283">
                  <c:v>1706</c:v>
                </c:pt>
                <c:pt idx="9284">
                  <c:v>1699</c:v>
                </c:pt>
                <c:pt idx="9285">
                  <c:v>1683</c:v>
                </c:pt>
                <c:pt idx="9286">
                  <c:v>1685</c:v>
                </c:pt>
                <c:pt idx="9287">
                  <c:v>1689</c:v>
                </c:pt>
                <c:pt idx="9288">
                  <c:v>1675</c:v>
                </c:pt>
                <c:pt idx="9289">
                  <c:v>1682</c:v>
                </c:pt>
                <c:pt idx="9290">
                  <c:v>1679</c:v>
                </c:pt>
                <c:pt idx="9291">
                  <c:v>1682</c:v>
                </c:pt>
                <c:pt idx="9292">
                  <c:v>1670</c:v>
                </c:pt>
                <c:pt idx="9293">
                  <c:v>1677</c:v>
                </c:pt>
                <c:pt idx="9294">
                  <c:v>1677</c:v>
                </c:pt>
                <c:pt idx="9295">
                  <c:v>1640</c:v>
                </c:pt>
                <c:pt idx="9296">
                  <c:v>1675</c:v>
                </c:pt>
                <c:pt idx="9297">
                  <c:v>1655</c:v>
                </c:pt>
                <c:pt idx="9298">
                  <c:v>1670</c:v>
                </c:pt>
                <c:pt idx="9299">
                  <c:v>1711</c:v>
                </c:pt>
                <c:pt idx="9300">
                  <c:v>1711</c:v>
                </c:pt>
                <c:pt idx="9301">
                  <c:v>1683</c:v>
                </c:pt>
                <c:pt idx="9302">
                  <c:v>1712</c:v>
                </c:pt>
                <c:pt idx="9303">
                  <c:v>1707</c:v>
                </c:pt>
                <c:pt idx="9304">
                  <c:v>1704</c:v>
                </c:pt>
                <c:pt idx="9305">
                  <c:v>1701</c:v>
                </c:pt>
                <c:pt idx="9306">
                  <c:v>1680</c:v>
                </c:pt>
                <c:pt idx="9307">
                  <c:v>1687</c:v>
                </c:pt>
                <c:pt idx="9308">
                  <c:v>1686</c:v>
                </c:pt>
                <c:pt idx="9309">
                  <c:v>1679</c:v>
                </c:pt>
                <c:pt idx="9310">
                  <c:v>1682</c:v>
                </c:pt>
                <c:pt idx="9311">
                  <c:v>1692</c:v>
                </c:pt>
                <c:pt idx="9312">
                  <c:v>1673</c:v>
                </c:pt>
                <c:pt idx="9313">
                  <c:v>1681</c:v>
                </c:pt>
                <c:pt idx="9314">
                  <c:v>1668</c:v>
                </c:pt>
                <c:pt idx="9315">
                  <c:v>1651</c:v>
                </c:pt>
                <c:pt idx="9316">
                  <c:v>1652</c:v>
                </c:pt>
                <c:pt idx="9317">
                  <c:v>1701</c:v>
                </c:pt>
                <c:pt idx="9318">
                  <c:v>1695</c:v>
                </c:pt>
                <c:pt idx="9319">
                  <c:v>1645</c:v>
                </c:pt>
                <c:pt idx="9320">
                  <c:v>1660</c:v>
                </c:pt>
                <c:pt idx="9321">
                  <c:v>1695</c:v>
                </c:pt>
                <c:pt idx="9322">
                  <c:v>1692</c:v>
                </c:pt>
                <c:pt idx="9323">
                  <c:v>1686</c:v>
                </c:pt>
                <c:pt idx="9324">
                  <c:v>1666</c:v>
                </c:pt>
                <c:pt idx="9325">
                  <c:v>1673</c:v>
                </c:pt>
                <c:pt idx="9326">
                  <c:v>1708</c:v>
                </c:pt>
                <c:pt idx="9327">
                  <c:v>1713</c:v>
                </c:pt>
                <c:pt idx="9328">
                  <c:v>1747</c:v>
                </c:pt>
                <c:pt idx="9329">
                  <c:v>1715</c:v>
                </c:pt>
                <c:pt idx="9330">
                  <c:v>1732</c:v>
                </c:pt>
                <c:pt idx="9331">
                  <c:v>1726</c:v>
                </c:pt>
                <c:pt idx="9332">
                  <c:v>1739</c:v>
                </c:pt>
                <c:pt idx="9333">
                  <c:v>1759</c:v>
                </c:pt>
                <c:pt idx="9334">
                  <c:v>1747</c:v>
                </c:pt>
                <c:pt idx="9335">
                  <c:v>1740</c:v>
                </c:pt>
                <c:pt idx="9336">
                  <c:v>1734</c:v>
                </c:pt>
                <c:pt idx="9337">
                  <c:v>1753</c:v>
                </c:pt>
                <c:pt idx="9338">
                  <c:v>1720</c:v>
                </c:pt>
                <c:pt idx="9339">
                  <c:v>1687</c:v>
                </c:pt>
                <c:pt idx="9340">
                  <c:v>1699</c:v>
                </c:pt>
                <c:pt idx="9341">
                  <c:v>1686</c:v>
                </c:pt>
                <c:pt idx="9342">
                  <c:v>1727</c:v>
                </c:pt>
                <c:pt idx="9343">
                  <c:v>1683</c:v>
                </c:pt>
                <c:pt idx="9344">
                  <c:v>1713</c:v>
                </c:pt>
                <c:pt idx="9345">
                  <c:v>1704</c:v>
                </c:pt>
                <c:pt idx="9346">
                  <c:v>1739</c:v>
                </c:pt>
                <c:pt idx="9347">
                  <c:v>1697</c:v>
                </c:pt>
                <c:pt idx="9348">
                  <c:v>1720</c:v>
                </c:pt>
                <c:pt idx="9349">
                  <c:v>1726</c:v>
                </c:pt>
                <c:pt idx="9350">
                  <c:v>1763</c:v>
                </c:pt>
                <c:pt idx="9351">
                  <c:v>1737</c:v>
                </c:pt>
                <c:pt idx="9352">
                  <c:v>1753</c:v>
                </c:pt>
                <c:pt idx="9353">
                  <c:v>1771</c:v>
                </c:pt>
                <c:pt idx="9354">
                  <c:v>1770</c:v>
                </c:pt>
                <c:pt idx="9355">
                  <c:v>1742</c:v>
                </c:pt>
                <c:pt idx="9356">
                  <c:v>1741</c:v>
                </c:pt>
                <c:pt idx="9357">
                  <c:v>1733</c:v>
                </c:pt>
                <c:pt idx="9358">
                  <c:v>1723</c:v>
                </c:pt>
                <c:pt idx="9359">
                  <c:v>1754</c:v>
                </c:pt>
                <c:pt idx="9360">
                  <c:v>1745</c:v>
                </c:pt>
                <c:pt idx="9361">
                  <c:v>1720</c:v>
                </c:pt>
                <c:pt idx="9362">
                  <c:v>1716</c:v>
                </c:pt>
                <c:pt idx="9363">
                  <c:v>1751</c:v>
                </c:pt>
                <c:pt idx="9364">
                  <c:v>1698</c:v>
                </c:pt>
                <c:pt idx="9365">
                  <c:v>1704</c:v>
                </c:pt>
                <c:pt idx="9366">
                  <c:v>1721</c:v>
                </c:pt>
                <c:pt idx="9367">
                  <c:v>1714</c:v>
                </c:pt>
                <c:pt idx="9368">
                  <c:v>1721</c:v>
                </c:pt>
                <c:pt idx="9369">
                  <c:v>1718</c:v>
                </c:pt>
                <c:pt idx="9370">
                  <c:v>1687</c:v>
                </c:pt>
                <c:pt idx="9371">
                  <c:v>1705</c:v>
                </c:pt>
                <c:pt idx="9372">
                  <c:v>1685</c:v>
                </c:pt>
                <c:pt idx="9373">
                  <c:v>1705</c:v>
                </c:pt>
                <c:pt idx="9374">
                  <c:v>1662</c:v>
                </c:pt>
                <c:pt idx="9375">
                  <c:v>1686</c:v>
                </c:pt>
                <c:pt idx="9376">
                  <c:v>1682</c:v>
                </c:pt>
                <c:pt idx="9377">
                  <c:v>1682</c:v>
                </c:pt>
                <c:pt idx="9378">
                  <c:v>1656</c:v>
                </c:pt>
                <c:pt idx="9379">
                  <c:v>1666</c:v>
                </c:pt>
                <c:pt idx="9380">
                  <c:v>1636</c:v>
                </c:pt>
                <c:pt idx="9381">
                  <c:v>1611</c:v>
                </c:pt>
                <c:pt idx="9382">
                  <c:v>1641</c:v>
                </c:pt>
                <c:pt idx="9383">
                  <c:v>1641</c:v>
                </c:pt>
                <c:pt idx="9384">
                  <c:v>1628</c:v>
                </c:pt>
                <c:pt idx="9385">
                  <c:v>1624</c:v>
                </c:pt>
                <c:pt idx="9386">
                  <c:v>1623</c:v>
                </c:pt>
                <c:pt idx="9387">
                  <c:v>1646</c:v>
                </c:pt>
                <c:pt idx="9388">
                  <c:v>1647</c:v>
                </c:pt>
                <c:pt idx="9389">
                  <c:v>1644</c:v>
                </c:pt>
                <c:pt idx="9390">
                  <c:v>1656</c:v>
                </c:pt>
                <c:pt idx="9391">
                  <c:v>1678</c:v>
                </c:pt>
                <c:pt idx="9392">
                  <c:v>1668</c:v>
                </c:pt>
                <c:pt idx="9393">
                  <c:v>1659</c:v>
                </c:pt>
                <c:pt idx="9394">
                  <c:v>1646</c:v>
                </c:pt>
                <c:pt idx="9395">
                  <c:v>1644</c:v>
                </c:pt>
                <c:pt idx="9396">
                  <c:v>1657</c:v>
                </c:pt>
                <c:pt idx="9397">
                  <c:v>1656</c:v>
                </c:pt>
                <c:pt idx="9398">
                  <c:v>1681</c:v>
                </c:pt>
                <c:pt idx="9399">
                  <c:v>1685</c:v>
                </c:pt>
                <c:pt idx="9400">
                  <c:v>1656</c:v>
                </c:pt>
                <c:pt idx="9401">
                  <c:v>1674</c:v>
                </c:pt>
                <c:pt idx="9402">
                  <c:v>1683</c:v>
                </c:pt>
                <c:pt idx="9403">
                  <c:v>1653</c:v>
                </c:pt>
                <c:pt idx="9404">
                  <c:v>1641</c:v>
                </c:pt>
                <c:pt idx="9405">
                  <c:v>1672</c:v>
                </c:pt>
                <c:pt idx="9406">
                  <c:v>1679</c:v>
                </c:pt>
                <c:pt idx="9407">
                  <c:v>1697</c:v>
                </c:pt>
                <c:pt idx="9408">
                  <c:v>1669</c:v>
                </c:pt>
                <c:pt idx="9409">
                  <c:v>1685</c:v>
                </c:pt>
                <c:pt idx="9410">
                  <c:v>1664</c:v>
                </c:pt>
                <c:pt idx="9411">
                  <c:v>1665</c:v>
                </c:pt>
                <c:pt idx="9412">
                  <c:v>1704</c:v>
                </c:pt>
                <c:pt idx="9413">
                  <c:v>1702</c:v>
                </c:pt>
                <c:pt idx="9414">
                  <c:v>1667</c:v>
                </c:pt>
                <c:pt idx="9415">
                  <c:v>1665</c:v>
                </c:pt>
                <c:pt idx="9416">
                  <c:v>1685</c:v>
                </c:pt>
                <c:pt idx="9417">
                  <c:v>1665</c:v>
                </c:pt>
                <c:pt idx="9418">
                  <c:v>1664</c:v>
                </c:pt>
                <c:pt idx="9419">
                  <c:v>1661</c:v>
                </c:pt>
                <c:pt idx="9420">
                  <c:v>1633</c:v>
                </c:pt>
                <c:pt idx="9421">
                  <c:v>1655</c:v>
                </c:pt>
                <c:pt idx="9422">
                  <c:v>1625</c:v>
                </c:pt>
                <c:pt idx="9423">
                  <c:v>1618</c:v>
                </c:pt>
                <c:pt idx="9424">
                  <c:v>1581</c:v>
                </c:pt>
                <c:pt idx="9425">
                  <c:v>1609</c:v>
                </c:pt>
                <c:pt idx="9426">
                  <c:v>1653</c:v>
                </c:pt>
                <c:pt idx="9427">
                  <c:v>1658</c:v>
                </c:pt>
                <c:pt idx="9428">
                  <c:v>1661</c:v>
                </c:pt>
                <c:pt idx="9429">
                  <c:v>1661</c:v>
                </c:pt>
                <c:pt idx="9430">
                  <c:v>1650</c:v>
                </c:pt>
                <c:pt idx="9431">
                  <c:v>1647</c:v>
                </c:pt>
                <c:pt idx="9432">
                  <c:v>1663</c:v>
                </c:pt>
                <c:pt idx="9433">
                  <c:v>1627</c:v>
                </c:pt>
                <c:pt idx="9434">
                  <c:v>1645</c:v>
                </c:pt>
                <c:pt idx="9435">
                  <c:v>1650</c:v>
                </c:pt>
                <c:pt idx="9436">
                  <c:v>1644</c:v>
                </c:pt>
                <c:pt idx="9437">
                  <c:v>1686</c:v>
                </c:pt>
                <c:pt idx="9438">
                  <c:v>1675</c:v>
                </c:pt>
                <c:pt idx="9439">
                  <c:v>1658</c:v>
                </c:pt>
                <c:pt idx="9440">
                  <c:v>1682</c:v>
                </c:pt>
                <c:pt idx="9441">
                  <c:v>1659</c:v>
                </c:pt>
                <c:pt idx="9442">
                  <c:v>1623</c:v>
                </c:pt>
                <c:pt idx="9443">
                  <c:v>1615</c:v>
                </c:pt>
                <c:pt idx="9444">
                  <c:v>1631</c:v>
                </c:pt>
                <c:pt idx="9445">
                  <c:v>1640</c:v>
                </c:pt>
                <c:pt idx="9446">
                  <c:v>1658</c:v>
                </c:pt>
                <c:pt idx="9447">
                  <c:v>1665</c:v>
                </c:pt>
                <c:pt idx="9448">
                  <c:v>1647</c:v>
                </c:pt>
                <c:pt idx="9449">
                  <c:v>1670</c:v>
                </c:pt>
                <c:pt idx="9450">
                  <c:v>1671</c:v>
                </c:pt>
                <c:pt idx="9451">
                  <c:v>1643</c:v>
                </c:pt>
                <c:pt idx="9452">
                  <c:v>1624</c:v>
                </c:pt>
                <c:pt idx="9453">
                  <c:v>1679</c:v>
                </c:pt>
                <c:pt idx="9454">
                  <c:v>1652</c:v>
                </c:pt>
                <c:pt idx="9455">
                  <c:v>1646</c:v>
                </c:pt>
                <c:pt idx="9456">
                  <c:v>1653</c:v>
                </c:pt>
                <c:pt idx="9457">
                  <c:v>1658</c:v>
                </c:pt>
                <c:pt idx="9458">
                  <c:v>1651</c:v>
                </c:pt>
                <c:pt idx="9459">
                  <c:v>1651</c:v>
                </c:pt>
                <c:pt idx="9460">
                  <c:v>1658</c:v>
                </c:pt>
                <c:pt idx="9461">
                  <c:v>1663</c:v>
                </c:pt>
                <c:pt idx="9462">
                  <c:v>1688</c:v>
                </c:pt>
                <c:pt idx="9463">
                  <c:v>1685</c:v>
                </c:pt>
                <c:pt idx="9464">
                  <c:v>1688</c:v>
                </c:pt>
                <c:pt idx="9465">
                  <c:v>1697</c:v>
                </c:pt>
                <c:pt idx="9466">
                  <c:v>1720</c:v>
                </c:pt>
                <c:pt idx="9467">
                  <c:v>1675</c:v>
                </c:pt>
                <c:pt idx="9468">
                  <c:v>1655</c:v>
                </c:pt>
                <c:pt idx="9469">
                  <c:v>1626</c:v>
                </c:pt>
                <c:pt idx="9470">
                  <c:v>1640</c:v>
                </c:pt>
                <c:pt idx="9471">
                  <c:v>1601</c:v>
                </c:pt>
                <c:pt idx="9472">
                  <c:v>1596</c:v>
                </c:pt>
                <c:pt idx="9473">
                  <c:v>1629</c:v>
                </c:pt>
                <c:pt idx="9474">
                  <c:v>1619</c:v>
                </c:pt>
                <c:pt idx="9475">
                  <c:v>1642</c:v>
                </c:pt>
                <c:pt idx="9476">
                  <c:v>1616</c:v>
                </c:pt>
                <c:pt idx="9477">
                  <c:v>1638</c:v>
                </c:pt>
                <c:pt idx="9478">
                  <c:v>1641</c:v>
                </c:pt>
                <c:pt idx="9479">
                  <c:v>1603</c:v>
                </c:pt>
                <c:pt idx="9480">
                  <c:v>1633</c:v>
                </c:pt>
                <c:pt idx="9481">
                  <c:v>1651</c:v>
                </c:pt>
                <c:pt idx="9482">
                  <c:v>1625</c:v>
                </c:pt>
                <c:pt idx="9483">
                  <c:v>1656</c:v>
                </c:pt>
                <c:pt idx="9484">
                  <c:v>1683</c:v>
                </c:pt>
                <c:pt idx="9485">
                  <c:v>1675</c:v>
                </c:pt>
                <c:pt idx="9486">
                  <c:v>1657</c:v>
                </c:pt>
                <c:pt idx="9487">
                  <c:v>1654</c:v>
                </c:pt>
                <c:pt idx="9488">
                  <c:v>1690</c:v>
                </c:pt>
                <c:pt idx="9489">
                  <c:v>1697</c:v>
                </c:pt>
                <c:pt idx="9490">
                  <c:v>1732</c:v>
                </c:pt>
                <c:pt idx="9491">
                  <c:v>1727</c:v>
                </c:pt>
                <c:pt idx="9492">
                  <c:v>1704</c:v>
                </c:pt>
                <c:pt idx="9493">
                  <c:v>1732</c:v>
                </c:pt>
                <c:pt idx="9494">
                  <c:v>1684</c:v>
                </c:pt>
                <c:pt idx="9495">
                  <c:v>1727</c:v>
                </c:pt>
                <c:pt idx="9496">
                  <c:v>1708</c:v>
                </c:pt>
                <c:pt idx="9497">
                  <c:v>1682</c:v>
                </c:pt>
                <c:pt idx="9498">
                  <c:v>1732</c:v>
                </c:pt>
                <c:pt idx="9499">
                  <c:v>1716</c:v>
                </c:pt>
                <c:pt idx="9500">
                  <c:v>1716</c:v>
                </c:pt>
                <c:pt idx="9501">
                  <c:v>1717</c:v>
                </c:pt>
                <c:pt idx="9502">
                  <c:v>1727</c:v>
                </c:pt>
                <c:pt idx="9503">
                  <c:v>1711</c:v>
                </c:pt>
                <c:pt idx="9504">
                  <c:v>1701</c:v>
                </c:pt>
                <c:pt idx="9505">
                  <c:v>1691</c:v>
                </c:pt>
                <c:pt idx="9506">
                  <c:v>1682</c:v>
                </c:pt>
                <c:pt idx="9507">
                  <c:v>1720</c:v>
                </c:pt>
                <c:pt idx="9508">
                  <c:v>1719</c:v>
                </c:pt>
                <c:pt idx="9509">
                  <c:v>1718</c:v>
                </c:pt>
                <c:pt idx="9510">
                  <c:v>1726</c:v>
                </c:pt>
                <c:pt idx="9511">
                  <c:v>1701</c:v>
                </c:pt>
                <c:pt idx="9512">
                  <c:v>1740</c:v>
                </c:pt>
                <c:pt idx="9513">
                  <c:v>1688</c:v>
                </c:pt>
                <c:pt idx="9514">
                  <c:v>1717</c:v>
                </c:pt>
                <c:pt idx="9515">
                  <c:v>1738</c:v>
                </c:pt>
                <c:pt idx="9516">
                  <c:v>1714</c:v>
                </c:pt>
                <c:pt idx="9517">
                  <c:v>1767</c:v>
                </c:pt>
                <c:pt idx="9518">
                  <c:v>1759</c:v>
                </c:pt>
                <c:pt idx="9519">
                  <c:v>1738</c:v>
                </c:pt>
                <c:pt idx="9520">
                  <c:v>1748</c:v>
                </c:pt>
                <c:pt idx="9521">
                  <c:v>1743</c:v>
                </c:pt>
                <c:pt idx="9522">
                  <c:v>1742</c:v>
                </c:pt>
                <c:pt idx="9523">
                  <c:v>1738</c:v>
                </c:pt>
                <c:pt idx="9524">
                  <c:v>1733</c:v>
                </c:pt>
                <c:pt idx="9525">
                  <c:v>1710</c:v>
                </c:pt>
                <c:pt idx="9526">
                  <c:v>1723</c:v>
                </c:pt>
                <c:pt idx="9527">
                  <c:v>1710</c:v>
                </c:pt>
                <c:pt idx="9528">
                  <c:v>1687</c:v>
                </c:pt>
                <c:pt idx="9529">
                  <c:v>1700</c:v>
                </c:pt>
                <c:pt idx="9530">
                  <c:v>1739</c:v>
                </c:pt>
                <c:pt idx="9531">
                  <c:v>1705</c:v>
                </c:pt>
                <c:pt idx="9532">
                  <c:v>1744</c:v>
                </c:pt>
                <c:pt idx="9533">
                  <c:v>1724</c:v>
                </c:pt>
                <c:pt idx="9534">
                  <c:v>1727</c:v>
                </c:pt>
                <c:pt idx="9535">
                  <c:v>1723</c:v>
                </c:pt>
                <c:pt idx="9536">
                  <c:v>1719</c:v>
                </c:pt>
                <c:pt idx="9537">
                  <c:v>1686</c:v>
                </c:pt>
                <c:pt idx="9538">
                  <c:v>1707</c:v>
                </c:pt>
                <c:pt idx="9539">
                  <c:v>1691</c:v>
                </c:pt>
                <c:pt idx="9540">
                  <c:v>1713</c:v>
                </c:pt>
                <c:pt idx="9541">
                  <c:v>1712</c:v>
                </c:pt>
                <c:pt idx="9542">
                  <c:v>1690</c:v>
                </c:pt>
                <c:pt idx="9543">
                  <c:v>1703</c:v>
                </c:pt>
                <c:pt idx="9544">
                  <c:v>1705</c:v>
                </c:pt>
                <c:pt idx="9545">
                  <c:v>1727</c:v>
                </c:pt>
                <c:pt idx="9546">
                  <c:v>1745</c:v>
                </c:pt>
                <c:pt idx="9547">
                  <c:v>1710</c:v>
                </c:pt>
                <c:pt idx="9548">
                  <c:v>1710</c:v>
                </c:pt>
                <c:pt idx="9549">
                  <c:v>1714</c:v>
                </c:pt>
                <c:pt idx="9550">
                  <c:v>1732</c:v>
                </c:pt>
                <c:pt idx="9551">
                  <c:v>1718</c:v>
                </c:pt>
                <c:pt idx="9552">
                  <c:v>1723</c:v>
                </c:pt>
                <c:pt idx="9553">
                  <c:v>1720</c:v>
                </c:pt>
                <c:pt idx="9554">
                  <c:v>1723</c:v>
                </c:pt>
                <c:pt idx="9555">
                  <c:v>1705</c:v>
                </c:pt>
                <c:pt idx="9556">
                  <c:v>1739</c:v>
                </c:pt>
                <c:pt idx="9557">
                  <c:v>1727</c:v>
                </c:pt>
                <c:pt idx="9558">
                  <c:v>1701</c:v>
                </c:pt>
                <c:pt idx="9559">
                  <c:v>1708</c:v>
                </c:pt>
                <c:pt idx="9560">
                  <c:v>1720</c:v>
                </c:pt>
                <c:pt idx="9561">
                  <c:v>1702</c:v>
                </c:pt>
                <c:pt idx="9562">
                  <c:v>1719</c:v>
                </c:pt>
                <c:pt idx="9563">
                  <c:v>1718</c:v>
                </c:pt>
                <c:pt idx="9564">
                  <c:v>1712</c:v>
                </c:pt>
                <c:pt idx="9565">
                  <c:v>1722</c:v>
                </c:pt>
                <c:pt idx="9566">
                  <c:v>1713</c:v>
                </c:pt>
                <c:pt idx="9567">
                  <c:v>1704</c:v>
                </c:pt>
                <c:pt idx="9568">
                  <c:v>1730</c:v>
                </c:pt>
                <c:pt idx="9569">
                  <c:v>1717</c:v>
                </c:pt>
                <c:pt idx="9570">
                  <c:v>1712</c:v>
                </c:pt>
                <c:pt idx="9571">
                  <c:v>1693</c:v>
                </c:pt>
                <c:pt idx="9572">
                  <c:v>1688</c:v>
                </c:pt>
                <c:pt idx="9573">
                  <c:v>1690</c:v>
                </c:pt>
                <c:pt idx="9574">
                  <c:v>1708</c:v>
                </c:pt>
                <c:pt idx="9575">
                  <c:v>1726</c:v>
                </c:pt>
                <c:pt idx="9576">
                  <c:v>1735</c:v>
                </c:pt>
                <c:pt idx="9577">
                  <c:v>1707</c:v>
                </c:pt>
                <c:pt idx="9578">
                  <c:v>1695</c:v>
                </c:pt>
                <c:pt idx="9579">
                  <c:v>1708</c:v>
                </c:pt>
                <c:pt idx="9580">
                  <c:v>1680</c:v>
                </c:pt>
                <c:pt idx="9581">
                  <c:v>1671</c:v>
                </c:pt>
                <c:pt idx="9582">
                  <c:v>1643</c:v>
                </c:pt>
                <c:pt idx="9583">
                  <c:v>1650</c:v>
                </c:pt>
                <c:pt idx="9584">
                  <c:v>1652</c:v>
                </c:pt>
                <c:pt idx="9585">
                  <c:v>1677</c:v>
                </c:pt>
                <c:pt idx="9586">
                  <c:v>1665</c:v>
                </c:pt>
                <c:pt idx="9587">
                  <c:v>1658</c:v>
                </c:pt>
                <c:pt idx="9588">
                  <c:v>1657</c:v>
                </c:pt>
                <c:pt idx="9589">
                  <c:v>1649</c:v>
                </c:pt>
                <c:pt idx="9590">
                  <c:v>1656</c:v>
                </c:pt>
                <c:pt idx="9591">
                  <c:v>1651</c:v>
                </c:pt>
                <c:pt idx="9592">
                  <c:v>1658</c:v>
                </c:pt>
                <c:pt idx="9593">
                  <c:v>1642</c:v>
                </c:pt>
                <c:pt idx="9594">
                  <c:v>1664</c:v>
                </c:pt>
                <c:pt idx="9595">
                  <c:v>1726</c:v>
                </c:pt>
                <c:pt idx="9596">
                  <c:v>1645</c:v>
                </c:pt>
                <c:pt idx="9597">
                  <c:v>1648</c:v>
                </c:pt>
                <c:pt idx="9598">
                  <c:v>1662</c:v>
                </c:pt>
                <c:pt idx="9599">
                  <c:v>1629</c:v>
                </c:pt>
                <c:pt idx="9600">
                  <c:v>1660</c:v>
                </c:pt>
                <c:pt idx="9601">
                  <c:v>1713</c:v>
                </c:pt>
                <c:pt idx="9602">
                  <c:v>1698</c:v>
                </c:pt>
                <c:pt idx="9603">
                  <c:v>1668</c:v>
                </c:pt>
                <c:pt idx="9604">
                  <c:v>1684</c:v>
                </c:pt>
                <c:pt idx="9605">
                  <c:v>1667</c:v>
                </c:pt>
                <c:pt idx="9606">
                  <c:v>1665</c:v>
                </c:pt>
                <c:pt idx="9607">
                  <c:v>1620</c:v>
                </c:pt>
                <c:pt idx="9608">
                  <c:v>1660</c:v>
                </c:pt>
                <c:pt idx="9609">
                  <c:v>1659</c:v>
                </c:pt>
                <c:pt idx="9610">
                  <c:v>1659</c:v>
                </c:pt>
                <c:pt idx="9611">
                  <c:v>1653</c:v>
                </c:pt>
                <c:pt idx="9612">
                  <c:v>1653</c:v>
                </c:pt>
                <c:pt idx="9613">
                  <c:v>1634</c:v>
                </c:pt>
                <c:pt idx="9614">
                  <c:v>1683</c:v>
                </c:pt>
                <c:pt idx="9615">
                  <c:v>1676</c:v>
                </c:pt>
                <c:pt idx="9616">
                  <c:v>1671</c:v>
                </c:pt>
                <c:pt idx="9617">
                  <c:v>1650</c:v>
                </c:pt>
                <c:pt idx="9618">
                  <c:v>1694</c:v>
                </c:pt>
                <c:pt idx="9619">
                  <c:v>1686</c:v>
                </c:pt>
                <c:pt idx="9620">
                  <c:v>1690</c:v>
                </c:pt>
                <c:pt idx="9621">
                  <c:v>1651</c:v>
                </c:pt>
                <c:pt idx="9622">
                  <c:v>1674</c:v>
                </c:pt>
                <c:pt idx="9623">
                  <c:v>1650</c:v>
                </c:pt>
                <c:pt idx="9624">
                  <c:v>1665</c:v>
                </c:pt>
                <c:pt idx="9625">
                  <c:v>1685</c:v>
                </c:pt>
                <c:pt idx="9626">
                  <c:v>1698</c:v>
                </c:pt>
                <c:pt idx="9627">
                  <c:v>1698</c:v>
                </c:pt>
                <c:pt idx="9628">
                  <c:v>1688</c:v>
                </c:pt>
                <c:pt idx="9629">
                  <c:v>1662</c:v>
                </c:pt>
                <c:pt idx="9630">
                  <c:v>1690</c:v>
                </c:pt>
                <c:pt idx="9631">
                  <c:v>1662</c:v>
                </c:pt>
                <c:pt idx="9632">
                  <c:v>1666</c:v>
                </c:pt>
                <c:pt idx="9633">
                  <c:v>1674</c:v>
                </c:pt>
                <c:pt idx="9634">
                  <c:v>1680</c:v>
                </c:pt>
                <c:pt idx="9635">
                  <c:v>1719</c:v>
                </c:pt>
                <c:pt idx="9636">
                  <c:v>1670</c:v>
                </c:pt>
                <c:pt idx="9637">
                  <c:v>1685</c:v>
                </c:pt>
                <c:pt idx="9638">
                  <c:v>1696</c:v>
                </c:pt>
                <c:pt idx="9639">
                  <c:v>1657</c:v>
                </c:pt>
                <c:pt idx="9640">
                  <c:v>1653</c:v>
                </c:pt>
                <c:pt idx="9641">
                  <c:v>1666</c:v>
                </c:pt>
                <c:pt idx="9642">
                  <c:v>1686</c:v>
                </c:pt>
                <c:pt idx="9643">
                  <c:v>1695</c:v>
                </c:pt>
                <c:pt idx="9644">
                  <c:v>1680</c:v>
                </c:pt>
                <c:pt idx="9645">
                  <c:v>1708</c:v>
                </c:pt>
                <c:pt idx="9646">
                  <c:v>1666</c:v>
                </c:pt>
                <c:pt idx="9647">
                  <c:v>1714</c:v>
                </c:pt>
                <c:pt idx="9648">
                  <c:v>1673</c:v>
                </c:pt>
                <c:pt idx="9649">
                  <c:v>1651</c:v>
                </c:pt>
                <c:pt idx="9650">
                  <c:v>1665</c:v>
                </c:pt>
                <c:pt idx="9651">
                  <c:v>1681</c:v>
                </c:pt>
                <c:pt idx="9652">
                  <c:v>1654</c:v>
                </c:pt>
                <c:pt idx="9653">
                  <c:v>1628</c:v>
                </c:pt>
                <c:pt idx="9654">
                  <c:v>1663</c:v>
                </c:pt>
                <c:pt idx="9655">
                  <c:v>1653</c:v>
                </c:pt>
                <c:pt idx="9656">
                  <c:v>1679</c:v>
                </c:pt>
                <c:pt idx="9657">
                  <c:v>1595</c:v>
                </c:pt>
                <c:pt idx="9658">
                  <c:v>1622</c:v>
                </c:pt>
                <c:pt idx="9659">
                  <c:v>1649</c:v>
                </c:pt>
                <c:pt idx="9660">
                  <c:v>1664</c:v>
                </c:pt>
                <c:pt idx="9661">
                  <c:v>1666</c:v>
                </c:pt>
                <c:pt idx="9662">
                  <c:v>1660</c:v>
                </c:pt>
                <c:pt idx="9663">
                  <c:v>1640</c:v>
                </c:pt>
                <c:pt idx="9664">
                  <c:v>1611</c:v>
                </c:pt>
                <c:pt idx="9665">
                  <c:v>1668</c:v>
                </c:pt>
                <c:pt idx="9666">
                  <c:v>1664</c:v>
                </c:pt>
                <c:pt idx="9667">
                  <c:v>1658</c:v>
                </c:pt>
                <c:pt idx="9668">
                  <c:v>1656</c:v>
                </c:pt>
                <c:pt idx="9669">
                  <c:v>1619</c:v>
                </c:pt>
                <c:pt idx="9670">
                  <c:v>1676</c:v>
                </c:pt>
                <c:pt idx="9671">
                  <c:v>1629</c:v>
                </c:pt>
                <c:pt idx="9672">
                  <c:v>1661</c:v>
                </c:pt>
                <c:pt idx="9673">
                  <c:v>1661</c:v>
                </c:pt>
                <c:pt idx="9674">
                  <c:v>1670</c:v>
                </c:pt>
                <c:pt idx="9675">
                  <c:v>1696</c:v>
                </c:pt>
                <c:pt idx="9676">
                  <c:v>1693</c:v>
                </c:pt>
                <c:pt idx="9677">
                  <c:v>1675</c:v>
                </c:pt>
                <c:pt idx="9678">
                  <c:v>1671</c:v>
                </c:pt>
                <c:pt idx="9679">
                  <c:v>1684</c:v>
                </c:pt>
                <c:pt idx="9680">
                  <c:v>1654</c:v>
                </c:pt>
                <c:pt idx="9681">
                  <c:v>1685</c:v>
                </c:pt>
                <c:pt idx="9682">
                  <c:v>1621</c:v>
                </c:pt>
                <c:pt idx="9683">
                  <c:v>1658</c:v>
                </c:pt>
                <c:pt idx="9684">
                  <c:v>1640</c:v>
                </c:pt>
                <c:pt idx="9685">
                  <c:v>1648</c:v>
                </c:pt>
                <c:pt idx="9686">
                  <c:v>1628</c:v>
                </c:pt>
                <c:pt idx="9687">
                  <c:v>1634</c:v>
                </c:pt>
                <c:pt idx="9688">
                  <c:v>1615</c:v>
                </c:pt>
                <c:pt idx="9689">
                  <c:v>1663</c:v>
                </c:pt>
                <c:pt idx="9690">
                  <c:v>1644</c:v>
                </c:pt>
                <c:pt idx="9691">
                  <c:v>1652</c:v>
                </c:pt>
                <c:pt idx="9692">
                  <c:v>1655</c:v>
                </c:pt>
                <c:pt idx="9693">
                  <c:v>1660</c:v>
                </c:pt>
                <c:pt idx="9694">
                  <c:v>1662</c:v>
                </c:pt>
                <c:pt idx="9695">
                  <c:v>1634</c:v>
                </c:pt>
                <c:pt idx="9696">
                  <c:v>1654</c:v>
                </c:pt>
                <c:pt idx="9697">
                  <c:v>1625</c:v>
                </c:pt>
                <c:pt idx="9698">
                  <c:v>1654</c:v>
                </c:pt>
                <c:pt idx="9699">
                  <c:v>1701</c:v>
                </c:pt>
                <c:pt idx="9700">
                  <c:v>1635</c:v>
                </c:pt>
                <c:pt idx="9701">
                  <c:v>1656</c:v>
                </c:pt>
                <c:pt idx="9702">
                  <c:v>1630</c:v>
                </c:pt>
                <c:pt idx="9703">
                  <c:v>1636</c:v>
                </c:pt>
                <c:pt idx="9704">
                  <c:v>1656</c:v>
                </c:pt>
                <c:pt idx="9705">
                  <c:v>1649</c:v>
                </c:pt>
                <c:pt idx="9706">
                  <c:v>1650</c:v>
                </c:pt>
                <c:pt idx="9707">
                  <c:v>1644</c:v>
                </c:pt>
                <c:pt idx="9708">
                  <c:v>1647</c:v>
                </c:pt>
                <c:pt idx="9709">
                  <c:v>1625</c:v>
                </c:pt>
                <c:pt idx="9710">
                  <c:v>1652</c:v>
                </c:pt>
                <c:pt idx="9711">
                  <c:v>1623</c:v>
                </c:pt>
                <c:pt idx="9712">
                  <c:v>1613</c:v>
                </c:pt>
                <c:pt idx="9713">
                  <c:v>1616</c:v>
                </c:pt>
                <c:pt idx="9714">
                  <c:v>1668</c:v>
                </c:pt>
                <c:pt idx="9715">
                  <c:v>1659</c:v>
                </c:pt>
                <c:pt idx="9716">
                  <c:v>1664</c:v>
                </c:pt>
                <c:pt idx="9717">
                  <c:v>1636</c:v>
                </c:pt>
                <c:pt idx="9718">
                  <c:v>1654</c:v>
                </c:pt>
                <c:pt idx="9719">
                  <c:v>1658</c:v>
                </c:pt>
                <c:pt idx="9720">
                  <c:v>1667</c:v>
                </c:pt>
                <c:pt idx="9721">
                  <c:v>1671</c:v>
                </c:pt>
                <c:pt idx="9722">
                  <c:v>1641</c:v>
                </c:pt>
                <c:pt idx="9723">
                  <c:v>1634</c:v>
                </c:pt>
                <c:pt idx="9724">
                  <c:v>1630</c:v>
                </c:pt>
                <c:pt idx="9725">
                  <c:v>1665</c:v>
                </c:pt>
                <c:pt idx="9726">
                  <c:v>1629</c:v>
                </c:pt>
                <c:pt idx="9727">
                  <c:v>1627</c:v>
                </c:pt>
                <c:pt idx="9728">
                  <c:v>1663</c:v>
                </c:pt>
                <c:pt idx="9729">
                  <c:v>1670</c:v>
                </c:pt>
                <c:pt idx="9730">
                  <c:v>1637</c:v>
                </c:pt>
                <c:pt idx="9731">
                  <c:v>1663</c:v>
                </c:pt>
                <c:pt idx="9732">
                  <c:v>1674</c:v>
                </c:pt>
                <c:pt idx="9733">
                  <c:v>1691</c:v>
                </c:pt>
                <c:pt idx="9734">
                  <c:v>1651</c:v>
                </c:pt>
                <c:pt idx="9735">
                  <c:v>1662</c:v>
                </c:pt>
                <c:pt idx="9736">
                  <c:v>1680</c:v>
                </c:pt>
                <c:pt idx="9737">
                  <c:v>1626</c:v>
                </c:pt>
                <c:pt idx="9738">
                  <c:v>1655</c:v>
                </c:pt>
                <c:pt idx="9739">
                  <c:v>1679</c:v>
                </c:pt>
                <c:pt idx="9740">
                  <c:v>1666</c:v>
                </c:pt>
                <c:pt idx="9741">
                  <c:v>1666</c:v>
                </c:pt>
                <c:pt idx="9742">
                  <c:v>1693</c:v>
                </c:pt>
                <c:pt idx="9743">
                  <c:v>1694</c:v>
                </c:pt>
                <c:pt idx="9744">
                  <c:v>1705</c:v>
                </c:pt>
                <c:pt idx="9745">
                  <c:v>1717</c:v>
                </c:pt>
                <c:pt idx="9746">
                  <c:v>1734</c:v>
                </c:pt>
                <c:pt idx="9747">
                  <c:v>1708</c:v>
                </c:pt>
                <c:pt idx="9748">
                  <c:v>1721</c:v>
                </c:pt>
                <c:pt idx="9749">
                  <c:v>1721</c:v>
                </c:pt>
                <c:pt idx="9750">
                  <c:v>1713</c:v>
                </c:pt>
                <c:pt idx="9751">
                  <c:v>1716</c:v>
                </c:pt>
                <c:pt idx="9752">
                  <c:v>1710</c:v>
                </c:pt>
                <c:pt idx="9753">
                  <c:v>1720</c:v>
                </c:pt>
                <c:pt idx="9754">
                  <c:v>1690</c:v>
                </c:pt>
                <c:pt idx="9755">
                  <c:v>1713</c:v>
                </c:pt>
                <c:pt idx="9756">
                  <c:v>1719</c:v>
                </c:pt>
                <c:pt idx="9757">
                  <c:v>1720</c:v>
                </c:pt>
                <c:pt idx="9758">
                  <c:v>1694</c:v>
                </c:pt>
                <c:pt idx="9759">
                  <c:v>1708</c:v>
                </c:pt>
                <c:pt idx="9760">
                  <c:v>1677</c:v>
                </c:pt>
                <c:pt idx="9761">
                  <c:v>1675</c:v>
                </c:pt>
                <c:pt idx="9762">
                  <c:v>1690</c:v>
                </c:pt>
                <c:pt idx="9763">
                  <c:v>1717</c:v>
                </c:pt>
                <c:pt idx="9764">
                  <c:v>1718</c:v>
                </c:pt>
                <c:pt idx="9765">
                  <c:v>1695</c:v>
                </c:pt>
                <c:pt idx="9766">
                  <c:v>1695</c:v>
                </c:pt>
                <c:pt idx="9767">
                  <c:v>1686</c:v>
                </c:pt>
                <c:pt idx="9768">
                  <c:v>1731</c:v>
                </c:pt>
                <c:pt idx="9769">
                  <c:v>1714</c:v>
                </c:pt>
                <c:pt idx="9770">
                  <c:v>1711</c:v>
                </c:pt>
                <c:pt idx="9771">
                  <c:v>1703</c:v>
                </c:pt>
                <c:pt idx="9772">
                  <c:v>1697</c:v>
                </c:pt>
                <c:pt idx="9773">
                  <c:v>1705</c:v>
                </c:pt>
                <c:pt idx="9774">
                  <c:v>1708</c:v>
                </c:pt>
                <c:pt idx="9775">
                  <c:v>1688</c:v>
                </c:pt>
                <c:pt idx="9776">
                  <c:v>1731</c:v>
                </c:pt>
                <c:pt idx="9777">
                  <c:v>1721</c:v>
                </c:pt>
                <c:pt idx="9778">
                  <c:v>1685</c:v>
                </c:pt>
                <c:pt idx="9779">
                  <c:v>1678</c:v>
                </c:pt>
                <c:pt idx="9780">
                  <c:v>1683</c:v>
                </c:pt>
                <c:pt idx="9781">
                  <c:v>1650</c:v>
                </c:pt>
                <c:pt idx="9782">
                  <c:v>1658</c:v>
                </c:pt>
                <c:pt idx="9783">
                  <c:v>1638</c:v>
                </c:pt>
                <c:pt idx="9784">
                  <c:v>1655</c:v>
                </c:pt>
                <c:pt idx="9785">
                  <c:v>1656</c:v>
                </c:pt>
                <c:pt idx="9786">
                  <c:v>1677</c:v>
                </c:pt>
                <c:pt idx="9787">
                  <c:v>1666</c:v>
                </c:pt>
                <c:pt idx="9788">
                  <c:v>1631</c:v>
                </c:pt>
                <c:pt idx="9789">
                  <c:v>1662</c:v>
                </c:pt>
                <c:pt idx="9790">
                  <c:v>1674</c:v>
                </c:pt>
                <c:pt idx="9791">
                  <c:v>1688</c:v>
                </c:pt>
                <c:pt idx="9792">
                  <c:v>1660</c:v>
                </c:pt>
                <c:pt idx="9793">
                  <c:v>1627</c:v>
                </c:pt>
                <c:pt idx="9794">
                  <c:v>1650</c:v>
                </c:pt>
                <c:pt idx="9795">
                  <c:v>1677</c:v>
                </c:pt>
                <c:pt idx="9796">
                  <c:v>1676</c:v>
                </c:pt>
                <c:pt idx="9797">
                  <c:v>1651</c:v>
                </c:pt>
                <c:pt idx="9798">
                  <c:v>1697</c:v>
                </c:pt>
                <c:pt idx="9799">
                  <c:v>1642</c:v>
                </c:pt>
                <c:pt idx="9800">
                  <c:v>1667</c:v>
                </c:pt>
                <c:pt idx="9801">
                  <c:v>1686</c:v>
                </c:pt>
                <c:pt idx="9802">
                  <c:v>1651</c:v>
                </c:pt>
                <c:pt idx="9803">
                  <c:v>1653</c:v>
                </c:pt>
                <c:pt idx="9804">
                  <c:v>1659</c:v>
                </c:pt>
                <c:pt idx="9805">
                  <c:v>1666</c:v>
                </c:pt>
                <c:pt idx="9806">
                  <c:v>1643</c:v>
                </c:pt>
                <c:pt idx="9807">
                  <c:v>1672</c:v>
                </c:pt>
                <c:pt idx="9808">
                  <c:v>1646</c:v>
                </c:pt>
                <c:pt idx="9809">
                  <c:v>1654</c:v>
                </c:pt>
                <c:pt idx="9810">
                  <c:v>1653</c:v>
                </c:pt>
                <c:pt idx="9811">
                  <c:v>1617</c:v>
                </c:pt>
                <c:pt idx="9812">
                  <c:v>1640</c:v>
                </c:pt>
                <c:pt idx="9813">
                  <c:v>1643</c:v>
                </c:pt>
                <c:pt idx="9814">
                  <c:v>1644</c:v>
                </c:pt>
                <c:pt idx="9815">
                  <c:v>1648</c:v>
                </c:pt>
                <c:pt idx="9816">
                  <c:v>1626</c:v>
                </c:pt>
                <c:pt idx="9817">
                  <c:v>1645</c:v>
                </c:pt>
                <c:pt idx="9818">
                  <c:v>1678</c:v>
                </c:pt>
                <c:pt idx="9819">
                  <c:v>1661</c:v>
                </c:pt>
                <c:pt idx="9820">
                  <c:v>1660</c:v>
                </c:pt>
                <c:pt idx="9821">
                  <c:v>1669</c:v>
                </c:pt>
                <c:pt idx="9822">
                  <c:v>1666</c:v>
                </c:pt>
                <c:pt idx="9823">
                  <c:v>1642</c:v>
                </c:pt>
                <c:pt idx="9824">
                  <c:v>1696</c:v>
                </c:pt>
                <c:pt idx="9825">
                  <c:v>1665</c:v>
                </c:pt>
                <c:pt idx="9826">
                  <c:v>1682</c:v>
                </c:pt>
                <c:pt idx="9827">
                  <c:v>1669</c:v>
                </c:pt>
                <c:pt idx="9828">
                  <c:v>1665</c:v>
                </c:pt>
                <c:pt idx="9829">
                  <c:v>1654</c:v>
                </c:pt>
                <c:pt idx="9830">
                  <c:v>1643</c:v>
                </c:pt>
                <c:pt idx="9831">
                  <c:v>1689</c:v>
                </c:pt>
                <c:pt idx="9832">
                  <c:v>1685</c:v>
                </c:pt>
                <c:pt idx="9833">
                  <c:v>1680</c:v>
                </c:pt>
                <c:pt idx="9834">
                  <c:v>1663</c:v>
                </c:pt>
                <c:pt idx="9835">
                  <c:v>1690</c:v>
                </c:pt>
                <c:pt idx="9836">
                  <c:v>1659</c:v>
                </c:pt>
                <c:pt idx="9837">
                  <c:v>1664</c:v>
                </c:pt>
                <c:pt idx="9838">
                  <c:v>1657</c:v>
                </c:pt>
                <c:pt idx="9839">
                  <c:v>1632</c:v>
                </c:pt>
                <c:pt idx="9840">
                  <c:v>1679</c:v>
                </c:pt>
                <c:pt idx="9841">
                  <c:v>1681</c:v>
                </c:pt>
                <c:pt idx="9842">
                  <c:v>1706</c:v>
                </c:pt>
                <c:pt idx="9843">
                  <c:v>1714</c:v>
                </c:pt>
                <c:pt idx="9844">
                  <c:v>1713</c:v>
                </c:pt>
                <c:pt idx="9845">
                  <c:v>1673</c:v>
                </c:pt>
                <c:pt idx="9846">
                  <c:v>1706</c:v>
                </c:pt>
                <c:pt idx="9847">
                  <c:v>1700</c:v>
                </c:pt>
                <c:pt idx="9848">
                  <c:v>1691</c:v>
                </c:pt>
                <c:pt idx="9849">
                  <c:v>1704</c:v>
                </c:pt>
                <c:pt idx="9850">
                  <c:v>1734</c:v>
                </c:pt>
                <c:pt idx="9851">
                  <c:v>1663</c:v>
                </c:pt>
                <c:pt idx="9852">
                  <c:v>1706</c:v>
                </c:pt>
                <c:pt idx="9853">
                  <c:v>1691</c:v>
                </c:pt>
                <c:pt idx="9854">
                  <c:v>1696</c:v>
                </c:pt>
                <c:pt idx="9855">
                  <c:v>1670</c:v>
                </c:pt>
                <c:pt idx="9856">
                  <c:v>1693</c:v>
                </c:pt>
                <c:pt idx="9857">
                  <c:v>1687</c:v>
                </c:pt>
                <c:pt idx="9858">
                  <c:v>1689</c:v>
                </c:pt>
                <c:pt idx="9859">
                  <c:v>1707</c:v>
                </c:pt>
                <c:pt idx="9860">
                  <c:v>1709</c:v>
                </c:pt>
                <c:pt idx="9861">
                  <c:v>1720</c:v>
                </c:pt>
                <c:pt idx="9862">
                  <c:v>1700</c:v>
                </c:pt>
                <c:pt idx="9863">
                  <c:v>1737</c:v>
                </c:pt>
                <c:pt idx="9864">
                  <c:v>1733</c:v>
                </c:pt>
                <c:pt idx="9865">
                  <c:v>1687</c:v>
                </c:pt>
                <c:pt idx="9866">
                  <c:v>1711</c:v>
                </c:pt>
                <c:pt idx="9867">
                  <c:v>1723</c:v>
                </c:pt>
                <c:pt idx="9868">
                  <c:v>1729</c:v>
                </c:pt>
                <c:pt idx="9869">
                  <c:v>1702</c:v>
                </c:pt>
                <c:pt idx="9870">
                  <c:v>1666</c:v>
                </c:pt>
                <c:pt idx="9871">
                  <c:v>1714</c:v>
                </c:pt>
                <c:pt idx="9872">
                  <c:v>1687</c:v>
                </c:pt>
                <c:pt idx="9873">
                  <c:v>1648</c:v>
                </c:pt>
                <c:pt idx="9874">
                  <c:v>1694</c:v>
                </c:pt>
                <c:pt idx="9875">
                  <c:v>1638</c:v>
                </c:pt>
                <c:pt idx="9876">
                  <c:v>1704</c:v>
                </c:pt>
                <c:pt idx="9877">
                  <c:v>1651</c:v>
                </c:pt>
                <c:pt idx="9878">
                  <c:v>1689</c:v>
                </c:pt>
                <c:pt idx="9879">
                  <c:v>1708</c:v>
                </c:pt>
                <c:pt idx="9880">
                  <c:v>1677</c:v>
                </c:pt>
                <c:pt idx="9881">
                  <c:v>1678</c:v>
                </c:pt>
                <c:pt idx="9882">
                  <c:v>1667</c:v>
                </c:pt>
                <c:pt idx="9883">
                  <c:v>1700</c:v>
                </c:pt>
                <c:pt idx="9884">
                  <c:v>1712</c:v>
                </c:pt>
                <c:pt idx="9885">
                  <c:v>1686</c:v>
                </c:pt>
                <c:pt idx="9886">
                  <c:v>1700</c:v>
                </c:pt>
                <c:pt idx="9887">
                  <c:v>1718</c:v>
                </c:pt>
                <c:pt idx="9888">
                  <c:v>1733</c:v>
                </c:pt>
                <c:pt idx="9889">
                  <c:v>1707</c:v>
                </c:pt>
                <c:pt idx="9890">
                  <c:v>1718</c:v>
                </c:pt>
                <c:pt idx="9891">
                  <c:v>1716</c:v>
                </c:pt>
                <c:pt idx="9892">
                  <c:v>1679</c:v>
                </c:pt>
                <c:pt idx="9893">
                  <c:v>1740</c:v>
                </c:pt>
                <c:pt idx="9894">
                  <c:v>1748</c:v>
                </c:pt>
                <c:pt idx="9895">
                  <c:v>1741</c:v>
                </c:pt>
                <c:pt idx="9896">
                  <c:v>1756</c:v>
                </c:pt>
                <c:pt idx="9897">
                  <c:v>1746</c:v>
                </c:pt>
                <c:pt idx="9898">
                  <c:v>1748</c:v>
                </c:pt>
                <c:pt idx="9899">
                  <c:v>1718</c:v>
                </c:pt>
                <c:pt idx="9900">
                  <c:v>1779</c:v>
                </c:pt>
                <c:pt idx="9901">
                  <c:v>1752</c:v>
                </c:pt>
                <c:pt idx="9902">
                  <c:v>1694</c:v>
                </c:pt>
                <c:pt idx="9903">
                  <c:v>1698</c:v>
                </c:pt>
                <c:pt idx="9904">
                  <c:v>1730</c:v>
                </c:pt>
                <c:pt idx="9905">
                  <c:v>1742</c:v>
                </c:pt>
                <c:pt idx="9906">
                  <c:v>1718</c:v>
                </c:pt>
                <c:pt idx="9907">
                  <c:v>1702</c:v>
                </c:pt>
                <c:pt idx="9908">
                  <c:v>1676</c:v>
                </c:pt>
                <c:pt idx="9909">
                  <c:v>1721</c:v>
                </c:pt>
                <c:pt idx="9910">
                  <c:v>1710</c:v>
                </c:pt>
                <c:pt idx="9911">
                  <c:v>1716</c:v>
                </c:pt>
                <c:pt idx="9912">
                  <c:v>1732</c:v>
                </c:pt>
                <c:pt idx="9913">
                  <c:v>1703</c:v>
                </c:pt>
                <c:pt idx="9914">
                  <c:v>1701</c:v>
                </c:pt>
                <c:pt idx="9915">
                  <c:v>1701</c:v>
                </c:pt>
                <c:pt idx="9916">
                  <c:v>1679</c:v>
                </c:pt>
                <c:pt idx="9917">
                  <c:v>1677</c:v>
                </c:pt>
                <c:pt idx="9918">
                  <c:v>1699</c:v>
                </c:pt>
                <c:pt idx="9919">
                  <c:v>1719</c:v>
                </c:pt>
                <c:pt idx="9920">
                  <c:v>1722</c:v>
                </c:pt>
                <c:pt idx="9921">
                  <c:v>1706</c:v>
                </c:pt>
                <c:pt idx="9922">
                  <c:v>1713</c:v>
                </c:pt>
                <c:pt idx="9923">
                  <c:v>1717</c:v>
                </c:pt>
                <c:pt idx="9924">
                  <c:v>1700</c:v>
                </c:pt>
                <c:pt idx="9925">
                  <c:v>1687</c:v>
                </c:pt>
                <c:pt idx="9926">
                  <c:v>1712</c:v>
                </c:pt>
                <c:pt idx="9927">
                  <c:v>1700</c:v>
                </c:pt>
                <c:pt idx="9928">
                  <c:v>1681</c:v>
                </c:pt>
                <c:pt idx="9929">
                  <c:v>1674</c:v>
                </c:pt>
                <c:pt idx="9930">
                  <c:v>1667</c:v>
                </c:pt>
                <c:pt idx="9931">
                  <c:v>1691</c:v>
                </c:pt>
                <c:pt idx="9932">
                  <c:v>1691</c:v>
                </c:pt>
                <c:pt idx="9933">
                  <c:v>1663</c:v>
                </c:pt>
                <c:pt idx="9934">
                  <c:v>1677</c:v>
                </c:pt>
                <c:pt idx="9935">
                  <c:v>1694</c:v>
                </c:pt>
                <c:pt idx="9936">
                  <c:v>1686</c:v>
                </c:pt>
                <c:pt idx="9937">
                  <c:v>1693</c:v>
                </c:pt>
                <c:pt idx="9938">
                  <c:v>1666</c:v>
                </c:pt>
                <c:pt idx="9939">
                  <c:v>1656</c:v>
                </c:pt>
                <c:pt idx="9940">
                  <c:v>1706</c:v>
                </c:pt>
                <c:pt idx="9941">
                  <c:v>1702</c:v>
                </c:pt>
                <c:pt idx="9942">
                  <c:v>1685</c:v>
                </c:pt>
                <c:pt idx="9943">
                  <c:v>1731</c:v>
                </c:pt>
                <c:pt idx="9944">
                  <c:v>1725</c:v>
                </c:pt>
                <c:pt idx="9945">
                  <c:v>1719</c:v>
                </c:pt>
                <c:pt idx="9946">
                  <c:v>1704</c:v>
                </c:pt>
                <c:pt idx="9947">
                  <c:v>1736</c:v>
                </c:pt>
                <c:pt idx="9948">
                  <c:v>1754</c:v>
                </c:pt>
                <c:pt idx="9949">
                  <c:v>1755</c:v>
                </c:pt>
                <c:pt idx="9950">
                  <c:v>1692</c:v>
                </c:pt>
                <c:pt idx="9951">
                  <c:v>1717</c:v>
                </c:pt>
                <c:pt idx="9952">
                  <c:v>1720</c:v>
                </c:pt>
                <c:pt idx="9953">
                  <c:v>1719</c:v>
                </c:pt>
                <c:pt idx="9954">
                  <c:v>1713</c:v>
                </c:pt>
                <c:pt idx="9955">
                  <c:v>1719</c:v>
                </c:pt>
                <c:pt idx="9956">
                  <c:v>1695</c:v>
                </c:pt>
                <c:pt idx="9957">
                  <c:v>1707</c:v>
                </c:pt>
                <c:pt idx="9958">
                  <c:v>1713</c:v>
                </c:pt>
                <c:pt idx="9959">
                  <c:v>1692</c:v>
                </c:pt>
                <c:pt idx="9960">
                  <c:v>1712</c:v>
                </c:pt>
                <c:pt idx="9961">
                  <c:v>1713</c:v>
                </c:pt>
                <c:pt idx="9962">
                  <c:v>1761</c:v>
                </c:pt>
                <c:pt idx="9963">
                  <c:v>1727</c:v>
                </c:pt>
                <c:pt idx="9964">
                  <c:v>1739</c:v>
                </c:pt>
                <c:pt idx="9965">
                  <c:v>1747</c:v>
                </c:pt>
                <c:pt idx="9966">
                  <c:v>1707</c:v>
                </c:pt>
                <c:pt idx="9967">
                  <c:v>1700</c:v>
                </c:pt>
                <c:pt idx="9968">
                  <c:v>1713</c:v>
                </c:pt>
                <c:pt idx="9969">
                  <c:v>1720</c:v>
                </c:pt>
                <c:pt idx="9970">
                  <c:v>1696</c:v>
                </c:pt>
                <c:pt idx="9971">
                  <c:v>1699</c:v>
                </c:pt>
                <c:pt idx="9972">
                  <c:v>1708</c:v>
                </c:pt>
                <c:pt idx="9973">
                  <c:v>1729</c:v>
                </c:pt>
                <c:pt idx="9974">
                  <c:v>1689</c:v>
                </c:pt>
                <c:pt idx="9975">
                  <c:v>1704</c:v>
                </c:pt>
                <c:pt idx="9976">
                  <c:v>1725</c:v>
                </c:pt>
                <c:pt idx="9977">
                  <c:v>1714</c:v>
                </c:pt>
                <c:pt idx="9978">
                  <c:v>1738</c:v>
                </c:pt>
                <c:pt idx="9979">
                  <c:v>1690</c:v>
                </c:pt>
                <c:pt idx="9980">
                  <c:v>1706</c:v>
                </c:pt>
                <c:pt idx="9981">
                  <c:v>1691</c:v>
                </c:pt>
                <c:pt idx="9982">
                  <c:v>1670</c:v>
                </c:pt>
                <c:pt idx="9983">
                  <c:v>1687</c:v>
                </c:pt>
                <c:pt idx="9984">
                  <c:v>1689</c:v>
                </c:pt>
                <c:pt idx="9985">
                  <c:v>1699</c:v>
                </c:pt>
                <c:pt idx="9986">
                  <c:v>1671</c:v>
                </c:pt>
                <c:pt idx="9987">
                  <c:v>1677</c:v>
                </c:pt>
                <c:pt idx="9988">
                  <c:v>1682</c:v>
                </c:pt>
                <c:pt idx="9989">
                  <c:v>1706</c:v>
                </c:pt>
                <c:pt idx="9990">
                  <c:v>1695</c:v>
                </c:pt>
                <c:pt idx="9991">
                  <c:v>1689</c:v>
                </c:pt>
                <c:pt idx="9992">
                  <c:v>1715</c:v>
                </c:pt>
                <c:pt idx="9993">
                  <c:v>1669</c:v>
                </c:pt>
                <c:pt idx="9994">
                  <c:v>1661</c:v>
                </c:pt>
                <c:pt idx="9995">
                  <c:v>1711</c:v>
                </c:pt>
                <c:pt idx="9996">
                  <c:v>1710</c:v>
                </c:pt>
                <c:pt idx="9997">
                  <c:v>1726</c:v>
                </c:pt>
                <c:pt idx="9998">
                  <c:v>1737</c:v>
                </c:pt>
                <c:pt idx="9999">
                  <c:v>1739</c:v>
                </c:pt>
                <c:pt idx="10000">
                  <c:v>1745</c:v>
                </c:pt>
                <c:pt idx="10001">
                  <c:v>1720</c:v>
                </c:pt>
                <c:pt idx="10002">
                  <c:v>1715</c:v>
                </c:pt>
                <c:pt idx="10003">
                  <c:v>1722</c:v>
                </c:pt>
                <c:pt idx="10004">
                  <c:v>1733</c:v>
                </c:pt>
                <c:pt idx="10005">
                  <c:v>1767</c:v>
                </c:pt>
                <c:pt idx="10006">
                  <c:v>1701</c:v>
                </c:pt>
                <c:pt idx="10007">
                  <c:v>1749</c:v>
                </c:pt>
                <c:pt idx="10008">
                  <c:v>1755</c:v>
                </c:pt>
                <c:pt idx="10009">
                  <c:v>1756</c:v>
                </c:pt>
                <c:pt idx="10010">
                  <c:v>1750</c:v>
                </c:pt>
                <c:pt idx="10011">
                  <c:v>1760</c:v>
                </c:pt>
                <c:pt idx="10012">
                  <c:v>1779</c:v>
                </c:pt>
                <c:pt idx="10013">
                  <c:v>1777</c:v>
                </c:pt>
                <c:pt idx="10014">
                  <c:v>1728</c:v>
                </c:pt>
                <c:pt idx="10015">
                  <c:v>1730</c:v>
                </c:pt>
                <c:pt idx="10016">
                  <c:v>1703</c:v>
                </c:pt>
                <c:pt idx="10017">
                  <c:v>1703</c:v>
                </c:pt>
                <c:pt idx="10018">
                  <c:v>1733</c:v>
                </c:pt>
                <c:pt idx="10019">
                  <c:v>1719</c:v>
                </c:pt>
                <c:pt idx="10020">
                  <c:v>1698</c:v>
                </c:pt>
                <c:pt idx="10021">
                  <c:v>1711</c:v>
                </c:pt>
                <c:pt idx="10022">
                  <c:v>1746</c:v>
                </c:pt>
                <c:pt idx="10023">
                  <c:v>1732</c:v>
                </c:pt>
                <c:pt idx="10024">
                  <c:v>1764</c:v>
                </c:pt>
                <c:pt idx="10025">
                  <c:v>1722</c:v>
                </c:pt>
                <c:pt idx="10026">
                  <c:v>1715</c:v>
                </c:pt>
                <c:pt idx="10027">
                  <c:v>1742</c:v>
                </c:pt>
                <c:pt idx="10028">
                  <c:v>1721</c:v>
                </c:pt>
                <c:pt idx="10029">
                  <c:v>1714</c:v>
                </c:pt>
                <c:pt idx="10030">
                  <c:v>1680</c:v>
                </c:pt>
                <c:pt idx="10031">
                  <c:v>1693</c:v>
                </c:pt>
                <c:pt idx="10032">
                  <c:v>1695</c:v>
                </c:pt>
                <c:pt idx="10033">
                  <c:v>1685</c:v>
                </c:pt>
                <c:pt idx="10034">
                  <c:v>1698</c:v>
                </c:pt>
                <c:pt idx="10035">
                  <c:v>1698</c:v>
                </c:pt>
                <c:pt idx="10036">
                  <c:v>1724</c:v>
                </c:pt>
                <c:pt idx="10037">
                  <c:v>1713</c:v>
                </c:pt>
                <c:pt idx="10038">
                  <c:v>1724</c:v>
                </c:pt>
                <c:pt idx="10039">
                  <c:v>1694</c:v>
                </c:pt>
                <c:pt idx="10040">
                  <c:v>1692</c:v>
                </c:pt>
                <c:pt idx="10041">
                  <c:v>1664</c:v>
                </c:pt>
                <c:pt idx="10042">
                  <c:v>1706</c:v>
                </c:pt>
                <c:pt idx="10043">
                  <c:v>1695</c:v>
                </c:pt>
                <c:pt idx="10044">
                  <c:v>1697</c:v>
                </c:pt>
                <c:pt idx="10045">
                  <c:v>1721</c:v>
                </c:pt>
                <c:pt idx="10046">
                  <c:v>1679</c:v>
                </c:pt>
                <c:pt idx="10047">
                  <c:v>1689</c:v>
                </c:pt>
                <c:pt idx="10048">
                  <c:v>1700</c:v>
                </c:pt>
                <c:pt idx="10049">
                  <c:v>1698</c:v>
                </c:pt>
                <c:pt idx="10050">
                  <c:v>1703</c:v>
                </c:pt>
                <c:pt idx="10051">
                  <c:v>1685</c:v>
                </c:pt>
                <c:pt idx="10052">
                  <c:v>1676</c:v>
                </c:pt>
                <c:pt idx="10053">
                  <c:v>1667</c:v>
                </c:pt>
                <c:pt idx="10054">
                  <c:v>1688</c:v>
                </c:pt>
                <c:pt idx="10055">
                  <c:v>1709</c:v>
                </c:pt>
                <c:pt idx="10056">
                  <c:v>1698</c:v>
                </c:pt>
                <c:pt idx="10057">
                  <c:v>1711</c:v>
                </c:pt>
                <c:pt idx="10058">
                  <c:v>1691</c:v>
                </c:pt>
                <c:pt idx="10059">
                  <c:v>1716</c:v>
                </c:pt>
                <c:pt idx="10060">
                  <c:v>1702</c:v>
                </c:pt>
                <c:pt idx="10061">
                  <c:v>1716</c:v>
                </c:pt>
                <c:pt idx="10062">
                  <c:v>1718</c:v>
                </c:pt>
                <c:pt idx="10063">
                  <c:v>1732</c:v>
                </c:pt>
                <c:pt idx="10064">
                  <c:v>1714</c:v>
                </c:pt>
                <c:pt idx="10065">
                  <c:v>1697</c:v>
                </c:pt>
                <c:pt idx="10066">
                  <c:v>1715</c:v>
                </c:pt>
                <c:pt idx="10067">
                  <c:v>1732</c:v>
                </c:pt>
                <c:pt idx="10068">
                  <c:v>1662</c:v>
                </c:pt>
                <c:pt idx="10069">
                  <c:v>1685</c:v>
                </c:pt>
                <c:pt idx="10070">
                  <c:v>1698</c:v>
                </c:pt>
                <c:pt idx="10071">
                  <c:v>1725</c:v>
                </c:pt>
                <c:pt idx="10072">
                  <c:v>1708</c:v>
                </c:pt>
                <c:pt idx="10073">
                  <c:v>1675</c:v>
                </c:pt>
                <c:pt idx="10074">
                  <c:v>1726</c:v>
                </c:pt>
                <c:pt idx="10075">
                  <c:v>1711</c:v>
                </c:pt>
                <c:pt idx="10076">
                  <c:v>1704</c:v>
                </c:pt>
                <c:pt idx="10077">
                  <c:v>1715</c:v>
                </c:pt>
                <c:pt idx="10078">
                  <c:v>1737</c:v>
                </c:pt>
                <c:pt idx="10079">
                  <c:v>1744</c:v>
                </c:pt>
                <c:pt idx="10080">
                  <c:v>1745</c:v>
                </c:pt>
                <c:pt idx="10081">
                  <c:v>1735</c:v>
                </c:pt>
                <c:pt idx="10082">
                  <c:v>1730</c:v>
                </c:pt>
                <c:pt idx="10083">
                  <c:v>1732</c:v>
                </c:pt>
                <c:pt idx="10084">
                  <c:v>1730</c:v>
                </c:pt>
                <c:pt idx="10085">
                  <c:v>1696</c:v>
                </c:pt>
                <c:pt idx="10086">
                  <c:v>1740</c:v>
                </c:pt>
                <c:pt idx="10087">
                  <c:v>1726</c:v>
                </c:pt>
                <c:pt idx="10088">
                  <c:v>1708</c:v>
                </c:pt>
                <c:pt idx="10089">
                  <c:v>1727</c:v>
                </c:pt>
                <c:pt idx="10090">
                  <c:v>1720</c:v>
                </c:pt>
                <c:pt idx="10091">
                  <c:v>1710</c:v>
                </c:pt>
                <c:pt idx="10092">
                  <c:v>1710</c:v>
                </c:pt>
                <c:pt idx="10093">
                  <c:v>1708</c:v>
                </c:pt>
                <c:pt idx="10094">
                  <c:v>1705</c:v>
                </c:pt>
                <c:pt idx="10095">
                  <c:v>1699</c:v>
                </c:pt>
                <c:pt idx="10096">
                  <c:v>1682</c:v>
                </c:pt>
                <c:pt idx="10097">
                  <c:v>1691</c:v>
                </c:pt>
                <c:pt idx="10098">
                  <c:v>1714</c:v>
                </c:pt>
                <c:pt idx="10099">
                  <c:v>1722</c:v>
                </c:pt>
                <c:pt idx="10100">
                  <c:v>1728</c:v>
                </c:pt>
                <c:pt idx="10101">
                  <c:v>1729</c:v>
                </c:pt>
                <c:pt idx="10102">
                  <c:v>1716</c:v>
                </c:pt>
                <c:pt idx="10103">
                  <c:v>1682</c:v>
                </c:pt>
                <c:pt idx="10104">
                  <c:v>1669</c:v>
                </c:pt>
                <c:pt idx="10105">
                  <c:v>1688</c:v>
                </c:pt>
                <c:pt idx="10106">
                  <c:v>1708</c:v>
                </c:pt>
                <c:pt idx="10107">
                  <c:v>1743</c:v>
                </c:pt>
                <c:pt idx="10108">
                  <c:v>1734</c:v>
                </c:pt>
                <c:pt idx="10109">
                  <c:v>1716</c:v>
                </c:pt>
                <c:pt idx="10110">
                  <c:v>1698</c:v>
                </c:pt>
                <c:pt idx="10111">
                  <c:v>1726</c:v>
                </c:pt>
                <c:pt idx="10112">
                  <c:v>1706</c:v>
                </c:pt>
                <c:pt idx="10113">
                  <c:v>1692</c:v>
                </c:pt>
                <c:pt idx="10114">
                  <c:v>1715</c:v>
                </c:pt>
                <c:pt idx="10115">
                  <c:v>1714</c:v>
                </c:pt>
                <c:pt idx="10116">
                  <c:v>1719</c:v>
                </c:pt>
                <c:pt idx="10117">
                  <c:v>1690</c:v>
                </c:pt>
                <c:pt idx="10118">
                  <c:v>1706</c:v>
                </c:pt>
                <c:pt idx="10119">
                  <c:v>1706</c:v>
                </c:pt>
                <c:pt idx="10120">
                  <c:v>1718</c:v>
                </c:pt>
                <c:pt idx="10121">
                  <c:v>1724</c:v>
                </c:pt>
                <c:pt idx="10122">
                  <c:v>1733</c:v>
                </c:pt>
                <c:pt idx="10123">
                  <c:v>1738</c:v>
                </c:pt>
                <c:pt idx="10124">
                  <c:v>1712</c:v>
                </c:pt>
                <c:pt idx="10125">
                  <c:v>1704</c:v>
                </c:pt>
                <c:pt idx="10126">
                  <c:v>1701</c:v>
                </c:pt>
                <c:pt idx="10127">
                  <c:v>1690</c:v>
                </c:pt>
                <c:pt idx="10128">
                  <c:v>1646</c:v>
                </c:pt>
                <c:pt idx="10129">
                  <c:v>1673</c:v>
                </c:pt>
                <c:pt idx="10130">
                  <c:v>1695</c:v>
                </c:pt>
                <c:pt idx="10131">
                  <c:v>1689</c:v>
                </c:pt>
                <c:pt idx="10132">
                  <c:v>1686</c:v>
                </c:pt>
                <c:pt idx="10133">
                  <c:v>1678</c:v>
                </c:pt>
                <c:pt idx="10134">
                  <c:v>1673</c:v>
                </c:pt>
                <c:pt idx="10135">
                  <c:v>1680</c:v>
                </c:pt>
                <c:pt idx="10136">
                  <c:v>1710</c:v>
                </c:pt>
                <c:pt idx="10137">
                  <c:v>1737</c:v>
                </c:pt>
                <c:pt idx="10138">
                  <c:v>1688</c:v>
                </c:pt>
                <c:pt idx="10139">
                  <c:v>1679</c:v>
                </c:pt>
                <c:pt idx="10140">
                  <c:v>1656</c:v>
                </c:pt>
                <c:pt idx="10141">
                  <c:v>1674</c:v>
                </c:pt>
                <c:pt idx="10142">
                  <c:v>1690</c:v>
                </c:pt>
                <c:pt idx="10143">
                  <c:v>1705</c:v>
                </c:pt>
                <c:pt idx="10144">
                  <c:v>1699</c:v>
                </c:pt>
                <c:pt idx="10145">
                  <c:v>1629</c:v>
                </c:pt>
                <c:pt idx="10146">
                  <c:v>1628</c:v>
                </c:pt>
                <c:pt idx="10147">
                  <c:v>1640</c:v>
                </c:pt>
                <c:pt idx="10148">
                  <c:v>1679</c:v>
                </c:pt>
                <c:pt idx="10149">
                  <c:v>1679</c:v>
                </c:pt>
                <c:pt idx="10150">
                  <c:v>1663</c:v>
                </c:pt>
                <c:pt idx="10151">
                  <c:v>1654</c:v>
                </c:pt>
                <c:pt idx="10152">
                  <c:v>1651</c:v>
                </c:pt>
                <c:pt idx="10153">
                  <c:v>1619</c:v>
                </c:pt>
                <c:pt idx="10154">
                  <c:v>1644</c:v>
                </c:pt>
                <c:pt idx="10155">
                  <c:v>1624</c:v>
                </c:pt>
                <c:pt idx="10156">
                  <c:v>1637</c:v>
                </c:pt>
                <c:pt idx="10157">
                  <c:v>1628</c:v>
                </c:pt>
                <c:pt idx="10158">
                  <c:v>1620</c:v>
                </c:pt>
                <c:pt idx="10159">
                  <c:v>1623</c:v>
                </c:pt>
                <c:pt idx="10160">
                  <c:v>1602</c:v>
                </c:pt>
                <c:pt idx="10161">
                  <c:v>1584</c:v>
                </c:pt>
                <c:pt idx="10162">
                  <c:v>1612</c:v>
                </c:pt>
                <c:pt idx="10163">
                  <c:v>1616</c:v>
                </c:pt>
                <c:pt idx="10164">
                  <c:v>1659</c:v>
                </c:pt>
                <c:pt idx="10165">
                  <c:v>1673</c:v>
                </c:pt>
                <c:pt idx="10166">
                  <c:v>1687</c:v>
                </c:pt>
                <c:pt idx="10167">
                  <c:v>1678</c:v>
                </c:pt>
                <c:pt idx="10168">
                  <c:v>1677</c:v>
                </c:pt>
                <c:pt idx="10169">
                  <c:v>1655</c:v>
                </c:pt>
                <c:pt idx="10170">
                  <c:v>1682</c:v>
                </c:pt>
                <c:pt idx="10171">
                  <c:v>1679</c:v>
                </c:pt>
                <c:pt idx="10172">
                  <c:v>1675</c:v>
                </c:pt>
                <c:pt idx="10173">
                  <c:v>1688</c:v>
                </c:pt>
                <c:pt idx="10174">
                  <c:v>1689</c:v>
                </c:pt>
                <c:pt idx="10175">
                  <c:v>1686</c:v>
                </c:pt>
                <c:pt idx="10176">
                  <c:v>1693</c:v>
                </c:pt>
                <c:pt idx="10177">
                  <c:v>1684</c:v>
                </c:pt>
                <c:pt idx="10178">
                  <c:v>1690</c:v>
                </c:pt>
                <c:pt idx="10179">
                  <c:v>1703</c:v>
                </c:pt>
                <c:pt idx="10180">
                  <c:v>1688</c:v>
                </c:pt>
                <c:pt idx="10181">
                  <c:v>1672</c:v>
                </c:pt>
                <c:pt idx="10182">
                  <c:v>1677</c:v>
                </c:pt>
                <c:pt idx="10183">
                  <c:v>1651</c:v>
                </c:pt>
                <c:pt idx="10184">
                  <c:v>1649</c:v>
                </c:pt>
                <c:pt idx="10185">
                  <c:v>1650</c:v>
                </c:pt>
                <c:pt idx="10186">
                  <c:v>1622</c:v>
                </c:pt>
                <c:pt idx="10187">
                  <c:v>1614</c:v>
                </c:pt>
                <c:pt idx="10188">
                  <c:v>1579</c:v>
                </c:pt>
                <c:pt idx="10189">
                  <c:v>1615</c:v>
                </c:pt>
                <c:pt idx="10190">
                  <c:v>1619</c:v>
                </c:pt>
                <c:pt idx="10191">
                  <c:v>1612</c:v>
                </c:pt>
                <c:pt idx="10192">
                  <c:v>1652</c:v>
                </c:pt>
                <c:pt idx="10193">
                  <c:v>1617</c:v>
                </c:pt>
                <c:pt idx="10194">
                  <c:v>1626</c:v>
                </c:pt>
                <c:pt idx="10195">
                  <c:v>1609</c:v>
                </c:pt>
                <c:pt idx="10196">
                  <c:v>1673</c:v>
                </c:pt>
                <c:pt idx="10197">
                  <c:v>1639</c:v>
                </c:pt>
                <c:pt idx="10198">
                  <c:v>1644</c:v>
                </c:pt>
                <c:pt idx="10199">
                  <c:v>1640</c:v>
                </c:pt>
                <c:pt idx="10200">
                  <c:v>1624</c:v>
                </c:pt>
                <c:pt idx="10201">
                  <c:v>1650</c:v>
                </c:pt>
                <c:pt idx="10202">
                  <c:v>1659</c:v>
                </c:pt>
                <c:pt idx="10203">
                  <c:v>1646</c:v>
                </c:pt>
                <c:pt idx="10204">
                  <c:v>1662</c:v>
                </c:pt>
                <c:pt idx="10205">
                  <c:v>1646</c:v>
                </c:pt>
                <c:pt idx="10206">
                  <c:v>1665</c:v>
                </c:pt>
                <c:pt idx="10207">
                  <c:v>1691</c:v>
                </c:pt>
                <c:pt idx="10208">
                  <c:v>1698</c:v>
                </c:pt>
                <c:pt idx="10209">
                  <c:v>1702</c:v>
                </c:pt>
                <c:pt idx="10210">
                  <c:v>1702</c:v>
                </c:pt>
                <c:pt idx="10211">
                  <c:v>1711</c:v>
                </c:pt>
                <c:pt idx="10212">
                  <c:v>1721</c:v>
                </c:pt>
                <c:pt idx="10213">
                  <c:v>1716</c:v>
                </c:pt>
                <c:pt idx="10214">
                  <c:v>1743</c:v>
                </c:pt>
                <c:pt idx="10215">
                  <c:v>1744</c:v>
                </c:pt>
                <c:pt idx="10216">
                  <c:v>1723</c:v>
                </c:pt>
                <c:pt idx="10217">
                  <c:v>1706</c:v>
                </c:pt>
                <c:pt idx="10218">
                  <c:v>1755</c:v>
                </c:pt>
                <c:pt idx="10219">
                  <c:v>1743</c:v>
                </c:pt>
                <c:pt idx="10220">
                  <c:v>1716</c:v>
                </c:pt>
                <c:pt idx="10221">
                  <c:v>1710</c:v>
                </c:pt>
                <c:pt idx="10222">
                  <c:v>1708</c:v>
                </c:pt>
                <c:pt idx="10223">
                  <c:v>1702</c:v>
                </c:pt>
                <c:pt idx="10224">
                  <c:v>1689</c:v>
                </c:pt>
                <c:pt idx="10225">
                  <c:v>1707</c:v>
                </c:pt>
                <c:pt idx="10226">
                  <c:v>1716</c:v>
                </c:pt>
                <c:pt idx="10227">
                  <c:v>1700</c:v>
                </c:pt>
                <c:pt idx="10228">
                  <c:v>1734</c:v>
                </c:pt>
                <c:pt idx="10229">
                  <c:v>1700</c:v>
                </c:pt>
                <c:pt idx="10230">
                  <c:v>1689</c:v>
                </c:pt>
                <c:pt idx="10231">
                  <c:v>1653</c:v>
                </c:pt>
                <c:pt idx="10232">
                  <c:v>1674</c:v>
                </c:pt>
                <c:pt idx="10233">
                  <c:v>1661</c:v>
                </c:pt>
                <c:pt idx="10234">
                  <c:v>1663</c:v>
                </c:pt>
                <c:pt idx="10235">
                  <c:v>1663</c:v>
                </c:pt>
                <c:pt idx="10236">
                  <c:v>1649</c:v>
                </c:pt>
                <c:pt idx="10237">
                  <c:v>1644</c:v>
                </c:pt>
                <c:pt idx="10238">
                  <c:v>1674</c:v>
                </c:pt>
                <c:pt idx="10239">
                  <c:v>1698</c:v>
                </c:pt>
                <c:pt idx="10240">
                  <c:v>1725</c:v>
                </c:pt>
                <c:pt idx="10241">
                  <c:v>1709</c:v>
                </c:pt>
                <c:pt idx="10242">
                  <c:v>1693</c:v>
                </c:pt>
                <c:pt idx="10243">
                  <c:v>1700</c:v>
                </c:pt>
                <c:pt idx="10244">
                  <c:v>1692</c:v>
                </c:pt>
                <c:pt idx="10245">
                  <c:v>1730</c:v>
                </c:pt>
                <c:pt idx="10246">
                  <c:v>1699</c:v>
                </c:pt>
                <c:pt idx="10247">
                  <c:v>1703</c:v>
                </c:pt>
                <c:pt idx="10248">
                  <c:v>1701</c:v>
                </c:pt>
                <c:pt idx="10249">
                  <c:v>1680</c:v>
                </c:pt>
                <c:pt idx="10250">
                  <c:v>1644</c:v>
                </c:pt>
                <c:pt idx="10251">
                  <c:v>1673</c:v>
                </c:pt>
                <c:pt idx="10252">
                  <c:v>1680</c:v>
                </c:pt>
                <c:pt idx="10253">
                  <c:v>1712</c:v>
                </c:pt>
                <c:pt idx="10254">
                  <c:v>1696</c:v>
                </c:pt>
                <c:pt idx="10255">
                  <c:v>1706</c:v>
                </c:pt>
                <c:pt idx="10256">
                  <c:v>1690</c:v>
                </c:pt>
                <c:pt idx="10257">
                  <c:v>1680</c:v>
                </c:pt>
                <c:pt idx="10258">
                  <c:v>1643</c:v>
                </c:pt>
                <c:pt idx="10259">
                  <c:v>1683</c:v>
                </c:pt>
                <c:pt idx="10260">
                  <c:v>1647</c:v>
                </c:pt>
                <c:pt idx="10261">
                  <c:v>1644</c:v>
                </c:pt>
                <c:pt idx="10262">
                  <c:v>1674</c:v>
                </c:pt>
                <c:pt idx="10263">
                  <c:v>1650</c:v>
                </c:pt>
                <c:pt idx="10264">
                  <c:v>1644</c:v>
                </c:pt>
                <c:pt idx="10265">
                  <c:v>1651</c:v>
                </c:pt>
                <c:pt idx="10266">
                  <c:v>1655</c:v>
                </c:pt>
                <c:pt idx="10267">
                  <c:v>1669</c:v>
                </c:pt>
                <c:pt idx="10268">
                  <c:v>1676</c:v>
                </c:pt>
                <c:pt idx="10269">
                  <c:v>1637</c:v>
                </c:pt>
                <c:pt idx="10270">
                  <c:v>1659</c:v>
                </c:pt>
                <c:pt idx="10271">
                  <c:v>1693</c:v>
                </c:pt>
                <c:pt idx="10272">
                  <c:v>1660</c:v>
                </c:pt>
                <c:pt idx="10273">
                  <c:v>1649</c:v>
                </c:pt>
                <c:pt idx="10274">
                  <c:v>1677</c:v>
                </c:pt>
                <c:pt idx="10275">
                  <c:v>1682</c:v>
                </c:pt>
                <c:pt idx="10276">
                  <c:v>1665</c:v>
                </c:pt>
                <c:pt idx="10277">
                  <c:v>1686</c:v>
                </c:pt>
                <c:pt idx="10278">
                  <c:v>1723</c:v>
                </c:pt>
                <c:pt idx="10279">
                  <c:v>1704</c:v>
                </c:pt>
                <c:pt idx="10280">
                  <c:v>1709</c:v>
                </c:pt>
                <c:pt idx="10281">
                  <c:v>1692</c:v>
                </c:pt>
                <c:pt idx="10282">
                  <c:v>1719</c:v>
                </c:pt>
                <c:pt idx="10283">
                  <c:v>1706</c:v>
                </c:pt>
                <c:pt idx="10284">
                  <c:v>1680</c:v>
                </c:pt>
                <c:pt idx="10285">
                  <c:v>1693</c:v>
                </c:pt>
                <c:pt idx="10286">
                  <c:v>1676</c:v>
                </c:pt>
                <c:pt idx="10287">
                  <c:v>1715</c:v>
                </c:pt>
                <c:pt idx="10288">
                  <c:v>1694</c:v>
                </c:pt>
                <c:pt idx="10289">
                  <c:v>1673</c:v>
                </c:pt>
                <c:pt idx="10290">
                  <c:v>1673</c:v>
                </c:pt>
                <c:pt idx="10291">
                  <c:v>1671</c:v>
                </c:pt>
                <c:pt idx="10292">
                  <c:v>1713</c:v>
                </c:pt>
                <c:pt idx="10293">
                  <c:v>1698</c:v>
                </c:pt>
                <c:pt idx="10294">
                  <c:v>1702</c:v>
                </c:pt>
                <c:pt idx="10295">
                  <c:v>1739</c:v>
                </c:pt>
                <c:pt idx="10296">
                  <c:v>1731</c:v>
                </c:pt>
                <c:pt idx="10297">
                  <c:v>1704</c:v>
                </c:pt>
                <c:pt idx="10298">
                  <c:v>1714</c:v>
                </c:pt>
                <c:pt idx="10299">
                  <c:v>1701</c:v>
                </c:pt>
                <c:pt idx="10300">
                  <c:v>1710</c:v>
                </c:pt>
                <c:pt idx="10301">
                  <c:v>1711</c:v>
                </c:pt>
                <c:pt idx="10302">
                  <c:v>1684</c:v>
                </c:pt>
                <c:pt idx="10303">
                  <c:v>1709</c:v>
                </c:pt>
                <c:pt idx="10304">
                  <c:v>1735</c:v>
                </c:pt>
                <c:pt idx="10305">
                  <c:v>1687</c:v>
                </c:pt>
                <c:pt idx="10306">
                  <c:v>1707</c:v>
                </c:pt>
                <c:pt idx="10307">
                  <c:v>1720</c:v>
                </c:pt>
                <c:pt idx="10308">
                  <c:v>1706</c:v>
                </c:pt>
                <c:pt idx="10309">
                  <c:v>1672</c:v>
                </c:pt>
                <c:pt idx="10310">
                  <c:v>1685</c:v>
                </c:pt>
                <c:pt idx="10311">
                  <c:v>1688</c:v>
                </c:pt>
                <c:pt idx="10312">
                  <c:v>1698</c:v>
                </c:pt>
                <c:pt idx="10313">
                  <c:v>1690</c:v>
                </c:pt>
                <c:pt idx="10314">
                  <c:v>1730</c:v>
                </c:pt>
                <c:pt idx="10315">
                  <c:v>1724</c:v>
                </c:pt>
                <c:pt idx="10316">
                  <c:v>1754</c:v>
                </c:pt>
                <c:pt idx="10317">
                  <c:v>1740</c:v>
                </c:pt>
                <c:pt idx="10318">
                  <c:v>1720</c:v>
                </c:pt>
                <c:pt idx="10319">
                  <c:v>1718</c:v>
                </c:pt>
                <c:pt idx="10320">
                  <c:v>1705</c:v>
                </c:pt>
                <c:pt idx="10321">
                  <c:v>1726</c:v>
                </c:pt>
                <c:pt idx="10322">
                  <c:v>1731</c:v>
                </c:pt>
                <c:pt idx="10323">
                  <c:v>1719</c:v>
                </c:pt>
                <c:pt idx="10324">
                  <c:v>1689</c:v>
                </c:pt>
                <c:pt idx="10325">
                  <c:v>1719</c:v>
                </c:pt>
                <c:pt idx="10326">
                  <c:v>1718</c:v>
                </c:pt>
                <c:pt idx="10327">
                  <c:v>1737</c:v>
                </c:pt>
                <c:pt idx="10328">
                  <c:v>1719</c:v>
                </c:pt>
                <c:pt idx="10329">
                  <c:v>1699</c:v>
                </c:pt>
                <c:pt idx="10330">
                  <c:v>1726</c:v>
                </c:pt>
                <c:pt idx="10331">
                  <c:v>1724</c:v>
                </c:pt>
                <c:pt idx="10332">
                  <c:v>1703</c:v>
                </c:pt>
                <c:pt idx="10333">
                  <c:v>1743</c:v>
                </c:pt>
                <c:pt idx="10334">
                  <c:v>1737</c:v>
                </c:pt>
                <c:pt idx="10335">
                  <c:v>1766</c:v>
                </c:pt>
                <c:pt idx="10336">
                  <c:v>1746</c:v>
                </c:pt>
                <c:pt idx="10337">
                  <c:v>1724</c:v>
                </c:pt>
                <c:pt idx="10338">
                  <c:v>1768</c:v>
                </c:pt>
                <c:pt idx="10339">
                  <c:v>1740</c:v>
                </c:pt>
                <c:pt idx="10340">
                  <c:v>1743</c:v>
                </c:pt>
                <c:pt idx="10341">
                  <c:v>1733</c:v>
                </c:pt>
                <c:pt idx="10342">
                  <c:v>1727</c:v>
                </c:pt>
                <c:pt idx="10343">
                  <c:v>1742</c:v>
                </c:pt>
                <c:pt idx="10344">
                  <c:v>1727</c:v>
                </c:pt>
                <c:pt idx="10345">
                  <c:v>1742</c:v>
                </c:pt>
                <c:pt idx="10346">
                  <c:v>1692</c:v>
                </c:pt>
                <c:pt idx="10347">
                  <c:v>1694</c:v>
                </c:pt>
                <c:pt idx="10348">
                  <c:v>1687</c:v>
                </c:pt>
                <c:pt idx="10349">
                  <c:v>1700</c:v>
                </c:pt>
                <c:pt idx="10350">
                  <c:v>1706</c:v>
                </c:pt>
                <c:pt idx="10351">
                  <c:v>1714</c:v>
                </c:pt>
                <c:pt idx="10352">
                  <c:v>1721</c:v>
                </c:pt>
                <c:pt idx="10353">
                  <c:v>1699</c:v>
                </c:pt>
                <c:pt idx="10354">
                  <c:v>1726</c:v>
                </c:pt>
                <c:pt idx="10355">
                  <c:v>1688</c:v>
                </c:pt>
                <c:pt idx="10356">
                  <c:v>1697</c:v>
                </c:pt>
                <c:pt idx="10357">
                  <c:v>1687</c:v>
                </c:pt>
                <c:pt idx="10358">
                  <c:v>1703</c:v>
                </c:pt>
                <c:pt idx="10359">
                  <c:v>1689</c:v>
                </c:pt>
                <c:pt idx="10360">
                  <c:v>1687</c:v>
                </c:pt>
                <c:pt idx="10361">
                  <c:v>1684</c:v>
                </c:pt>
                <c:pt idx="10362">
                  <c:v>1682</c:v>
                </c:pt>
                <c:pt idx="10363">
                  <c:v>1640</c:v>
                </c:pt>
                <c:pt idx="10364">
                  <c:v>1660</c:v>
                </c:pt>
                <c:pt idx="10365">
                  <c:v>1677</c:v>
                </c:pt>
                <c:pt idx="10366">
                  <c:v>1649</c:v>
                </c:pt>
                <c:pt idx="10367">
                  <c:v>1638</c:v>
                </c:pt>
                <c:pt idx="10368">
                  <c:v>1692</c:v>
                </c:pt>
                <c:pt idx="10369">
                  <c:v>1678</c:v>
                </c:pt>
                <c:pt idx="10370">
                  <c:v>1712</c:v>
                </c:pt>
                <c:pt idx="10371">
                  <c:v>1661</c:v>
                </c:pt>
                <c:pt idx="10372">
                  <c:v>1636</c:v>
                </c:pt>
                <c:pt idx="10373">
                  <c:v>1679</c:v>
                </c:pt>
                <c:pt idx="10374">
                  <c:v>1659</c:v>
                </c:pt>
                <c:pt idx="10375">
                  <c:v>1628</c:v>
                </c:pt>
                <c:pt idx="10376">
                  <c:v>1646</c:v>
                </c:pt>
                <c:pt idx="10377">
                  <c:v>1632</c:v>
                </c:pt>
                <c:pt idx="10378">
                  <c:v>1638</c:v>
                </c:pt>
                <c:pt idx="10379">
                  <c:v>1660</c:v>
                </c:pt>
                <c:pt idx="10380">
                  <c:v>1684</c:v>
                </c:pt>
                <c:pt idx="10381">
                  <c:v>1726</c:v>
                </c:pt>
                <c:pt idx="10382">
                  <c:v>1721</c:v>
                </c:pt>
                <c:pt idx="10383">
                  <c:v>1714</c:v>
                </c:pt>
                <c:pt idx="10384">
                  <c:v>1718</c:v>
                </c:pt>
                <c:pt idx="10385">
                  <c:v>1672</c:v>
                </c:pt>
                <c:pt idx="10386">
                  <c:v>1690</c:v>
                </c:pt>
                <c:pt idx="10387">
                  <c:v>1674</c:v>
                </c:pt>
                <c:pt idx="10388">
                  <c:v>1684</c:v>
                </c:pt>
                <c:pt idx="10389">
                  <c:v>1693</c:v>
                </c:pt>
                <c:pt idx="10390">
                  <c:v>1691</c:v>
                </c:pt>
                <c:pt idx="10391">
                  <c:v>1678</c:v>
                </c:pt>
                <c:pt idx="10392">
                  <c:v>1728</c:v>
                </c:pt>
                <c:pt idx="10393">
                  <c:v>1713</c:v>
                </c:pt>
                <c:pt idx="10394">
                  <c:v>1701</c:v>
                </c:pt>
                <c:pt idx="10395">
                  <c:v>1687</c:v>
                </c:pt>
                <c:pt idx="10396">
                  <c:v>1674</c:v>
                </c:pt>
                <c:pt idx="10397">
                  <c:v>1683</c:v>
                </c:pt>
                <c:pt idx="10398">
                  <c:v>1671</c:v>
                </c:pt>
                <c:pt idx="10399">
                  <c:v>1674</c:v>
                </c:pt>
                <c:pt idx="10400">
                  <c:v>1706</c:v>
                </c:pt>
                <c:pt idx="10401">
                  <c:v>1705</c:v>
                </c:pt>
                <c:pt idx="10402">
                  <c:v>1691</c:v>
                </c:pt>
                <c:pt idx="10403">
                  <c:v>1687</c:v>
                </c:pt>
                <c:pt idx="10404">
                  <c:v>1696</c:v>
                </c:pt>
                <c:pt idx="10405">
                  <c:v>1681</c:v>
                </c:pt>
                <c:pt idx="10406">
                  <c:v>1696</c:v>
                </c:pt>
                <c:pt idx="10407">
                  <c:v>1697</c:v>
                </c:pt>
                <c:pt idx="10408">
                  <c:v>1692</c:v>
                </c:pt>
                <c:pt idx="10409">
                  <c:v>1698</c:v>
                </c:pt>
                <c:pt idx="10410">
                  <c:v>1747</c:v>
                </c:pt>
                <c:pt idx="10411">
                  <c:v>1699</c:v>
                </c:pt>
                <c:pt idx="10412">
                  <c:v>1680</c:v>
                </c:pt>
                <c:pt idx="10413">
                  <c:v>1690</c:v>
                </c:pt>
                <c:pt idx="10414">
                  <c:v>1688</c:v>
                </c:pt>
                <c:pt idx="10415">
                  <c:v>1688</c:v>
                </c:pt>
                <c:pt idx="10416">
                  <c:v>1708</c:v>
                </c:pt>
                <c:pt idx="10417">
                  <c:v>1702</c:v>
                </c:pt>
                <c:pt idx="10418">
                  <c:v>1698</c:v>
                </c:pt>
                <c:pt idx="10419">
                  <c:v>1696</c:v>
                </c:pt>
                <c:pt idx="10420">
                  <c:v>1651</c:v>
                </c:pt>
                <c:pt idx="10421">
                  <c:v>1666</c:v>
                </c:pt>
                <c:pt idx="10422">
                  <c:v>1706</c:v>
                </c:pt>
                <c:pt idx="10423">
                  <c:v>1681</c:v>
                </c:pt>
                <c:pt idx="10424">
                  <c:v>1679</c:v>
                </c:pt>
                <c:pt idx="10425">
                  <c:v>1679</c:v>
                </c:pt>
                <c:pt idx="10426">
                  <c:v>1655</c:v>
                </c:pt>
                <c:pt idx="10427">
                  <c:v>1673</c:v>
                </c:pt>
                <c:pt idx="10428">
                  <c:v>1635</c:v>
                </c:pt>
                <c:pt idx="10429">
                  <c:v>1658</c:v>
                </c:pt>
                <c:pt idx="10430">
                  <c:v>1694</c:v>
                </c:pt>
                <c:pt idx="10431">
                  <c:v>1661</c:v>
                </c:pt>
                <c:pt idx="10432">
                  <c:v>1674</c:v>
                </c:pt>
                <c:pt idx="10433">
                  <c:v>1702</c:v>
                </c:pt>
                <c:pt idx="10434">
                  <c:v>1686</c:v>
                </c:pt>
                <c:pt idx="10435">
                  <c:v>1708</c:v>
                </c:pt>
                <c:pt idx="10436">
                  <c:v>1714</c:v>
                </c:pt>
                <c:pt idx="10437">
                  <c:v>1724</c:v>
                </c:pt>
                <c:pt idx="10438">
                  <c:v>1698</c:v>
                </c:pt>
                <c:pt idx="10439">
                  <c:v>1689</c:v>
                </c:pt>
                <c:pt idx="10440">
                  <c:v>1688</c:v>
                </c:pt>
                <c:pt idx="10441">
                  <c:v>1750</c:v>
                </c:pt>
                <c:pt idx="10442">
                  <c:v>1700</c:v>
                </c:pt>
                <c:pt idx="10443">
                  <c:v>1728</c:v>
                </c:pt>
                <c:pt idx="10444">
                  <c:v>1720</c:v>
                </c:pt>
                <c:pt idx="10445">
                  <c:v>1719</c:v>
                </c:pt>
                <c:pt idx="10446">
                  <c:v>1729</c:v>
                </c:pt>
                <c:pt idx="10447">
                  <c:v>1707</c:v>
                </c:pt>
                <c:pt idx="10448">
                  <c:v>1699</c:v>
                </c:pt>
                <c:pt idx="10449">
                  <c:v>1717</c:v>
                </c:pt>
                <c:pt idx="10450">
                  <c:v>1709</c:v>
                </c:pt>
                <c:pt idx="10451">
                  <c:v>1677</c:v>
                </c:pt>
                <c:pt idx="10452">
                  <c:v>1715</c:v>
                </c:pt>
                <c:pt idx="10453">
                  <c:v>1713</c:v>
                </c:pt>
                <c:pt idx="10454">
                  <c:v>1714</c:v>
                </c:pt>
                <c:pt idx="10455">
                  <c:v>1709</c:v>
                </c:pt>
                <c:pt idx="10456">
                  <c:v>1696</c:v>
                </c:pt>
                <c:pt idx="10457">
                  <c:v>1723</c:v>
                </c:pt>
                <c:pt idx="10458">
                  <c:v>1710</c:v>
                </c:pt>
                <c:pt idx="10459">
                  <c:v>1722</c:v>
                </c:pt>
                <c:pt idx="10460">
                  <c:v>1723</c:v>
                </c:pt>
                <c:pt idx="10461">
                  <c:v>1736</c:v>
                </c:pt>
                <c:pt idx="10462">
                  <c:v>1721</c:v>
                </c:pt>
                <c:pt idx="10463">
                  <c:v>1681</c:v>
                </c:pt>
                <c:pt idx="10464">
                  <c:v>1743</c:v>
                </c:pt>
                <c:pt idx="10465">
                  <c:v>1707</c:v>
                </c:pt>
                <c:pt idx="10466">
                  <c:v>1718</c:v>
                </c:pt>
                <c:pt idx="10467">
                  <c:v>1692</c:v>
                </c:pt>
                <c:pt idx="10468">
                  <c:v>1691</c:v>
                </c:pt>
                <c:pt idx="10469">
                  <c:v>1696</c:v>
                </c:pt>
                <c:pt idx="10470">
                  <c:v>1697</c:v>
                </c:pt>
                <c:pt idx="10471">
                  <c:v>1682</c:v>
                </c:pt>
                <c:pt idx="10472">
                  <c:v>1674</c:v>
                </c:pt>
                <c:pt idx="10473">
                  <c:v>1680</c:v>
                </c:pt>
                <c:pt idx="10474">
                  <c:v>1668</c:v>
                </c:pt>
                <c:pt idx="10475">
                  <c:v>1677</c:v>
                </c:pt>
                <c:pt idx="10476">
                  <c:v>1672</c:v>
                </c:pt>
                <c:pt idx="10477">
                  <c:v>1667</c:v>
                </c:pt>
                <c:pt idx="10478">
                  <c:v>1658</c:v>
                </c:pt>
                <c:pt idx="10479">
                  <c:v>1667</c:v>
                </c:pt>
                <c:pt idx="10480">
                  <c:v>1671</c:v>
                </c:pt>
                <c:pt idx="10481">
                  <c:v>1651</c:v>
                </c:pt>
                <c:pt idx="10482">
                  <c:v>1672</c:v>
                </c:pt>
                <c:pt idx="10483">
                  <c:v>1683</c:v>
                </c:pt>
                <c:pt idx="10484">
                  <c:v>1682</c:v>
                </c:pt>
                <c:pt idx="10485">
                  <c:v>1700</c:v>
                </c:pt>
                <c:pt idx="10486">
                  <c:v>1682</c:v>
                </c:pt>
                <c:pt idx="10487">
                  <c:v>1691</c:v>
                </c:pt>
                <c:pt idx="10488">
                  <c:v>1658</c:v>
                </c:pt>
                <c:pt idx="10489">
                  <c:v>1688</c:v>
                </c:pt>
                <c:pt idx="10490">
                  <c:v>1700</c:v>
                </c:pt>
                <c:pt idx="10491">
                  <c:v>1715</c:v>
                </c:pt>
                <c:pt idx="10492">
                  <c:v>1672</c:v>
                </c:pt>
                <c:pt idx="10493">
                  <c:v>1638</c:v>
                </c:pt>
                <c:pt idx="10494">
                  <c:v>1706</c:v>
                </c:pt>
                <c:pt idx="10495">
                  <c:v>1722</c:v>
                </c:pt>
                <c:pt idx="10496">
                  <c:v>1697</c:v>
                </c:pt>
                <c:pt idx="10497">
                  <c:v>1726</c:v>
                </c:pt>
                <c:pt idx="10498">
                  <c:v>1731</c:v>
                </c:pt>
                <c:pt idx="10499">
                  <c:v>1689</c:v>
                </c:pt>
                <c:pt idx="10500">
                  <c:v>1688</c:v>
                </c:pt>
                <c:pt idx="10501">
                  <c:v>1706</c:v>
                </c:pt>
                <c:pt idx="10502">
                  <c:v>1661</c:v>
                </c:pt>
                <c:pt idx="10503">
                  <c:v>1692</c:v>
                </c:pt>
                <c:pt idx="10504">
                  <c:v>1667</c:v>
                </c:pt>
                <c:pt idx="10505">
                  <c:v>1654</c:v>
                </c:pt>
                <c:pt idx="10506">
                  <c:v>1638</c:v>
                </c:pt>
                <c:pt idx="10507">
                  <c:v>1641</c:v>
                </c:pt>
                <c:pt idx="10508">
                  <c:v>1655</c:v>
                </c:pt>
                <c:pt idx="10509">
                  <c:v>1665</c:v>
                </c:pt>
                <c:pt idx="10510">
                  <c:v>1650</c:v>
                </c:pt>
                <c:pt idx="10511">
                  <c:v>1669</c:v>
                </c:pt>
                <c:pt idx="10512">
                  <c:v>1652</c:v>
                </c:pt>
                <c:pt idx="10513">
                  <c:v>1701</c:v>
                </c:pt>
                <c:pt idx="10514">
                  <c:v>1658</c:v>
                </c:pt>
                <c:pt idx="10515">
                  <c:v>1663</c:v>
                </c:pt>
                <c:pt idx="10516">
                  <c:v>1706</c:v>
                </c:pt>
                <c:pt idx="10517">
                  <c:v>1682</c:v>
                </c:pt>
                <c:pt idx="10518">
                  <c:v>1682</c:v>
                </c:pt>
                <c:pt idx="10519">
                  <c:v>1683</c:v>
                </c:pt>
                <c:pt idx="10520">
                  <c:v>1691</c:v>
                </c:pt>
                <c:pt idx="10521">
                  <c:v>1668</c:v>
                </c:pt>
                <c:pt idx="10522">
                  <c:v>1688</c:v>
                </c:pt>
                <c:pt idx="10523">
                  <c:v>1683</c:v>
                </c:pt>
                <c:pt idx="10524">
                  <c:v>1704</c:v>
                </c:pt>
                <c:pt idx="10525">
                  <c:v>1682</c:v>
                </c:pt>
                <c:pt idx="10526">
                  <c:v>1649</c:v>
                </c:pt>
                <c:pt idx="10527">
                  <c:v>1693</c:v>
                </c:pt>
                <c:pt idx="10528">
                  <c:v>1690</c:v>
                </c:pt>
                <c:pt idx="10529">
                  <c:v>1691</c:v>
                </c:pt>
                <c:pt idx="10530">
                  <c:v>1675</c:v>
                </c:pt>
                <c:pt idx="10531">
                  <c:v>1674</c:v>
                </c:pt>
                <c:pt idx="10532">
                  <c:v>1688</c:v>
                </c:pt>
                <c:pt idx="10533">
                  <c:v>1662</c:v>
                </c:pt>
                <c:pt idx="10534">
                  <c:v>1668</c:v>
                </c:pt>
                <c:pt idx="10535">
                  <c:v>1677</c:v>
                </c:pt>
                <c:pt idx="10536">
                  <c:v>1654</c:v>
                </c:pt>
                <c:pt idx="10537">
                  <c:v>1659</c:v>
                </c:pt>
                <c:pt idx="10538">
                  <c:v>1649</c:v>
                </c:pt>
                <c:pt idx="10539">
                  <c:v>1675</c:v>
                </c:pt>
                <c:pt idx="10540">
                  <c:v>1653</c:v>
                </c:pt>
                <c:pt idx="10541">
                  <c:v>1683</c:v>
                </c:pt>
                <c:pt idx="10542">
                  <c:v>1675</c:v>
                </c:pt>
                <c:pt idx="10543">
                  <c:v>1651</c:v>
                </c:pt>
                <c:pt idx="10544">
                  <c:v>1628</c:v>
                </c:pt>
                <c:pt idx="10545">
                  <c:v>1681</c:v>
                </c:pt>
                <c:pt idx="10546">
                  <c:v>1680</c:v>
                </c:pt>
                <c:pt idx="10547">
                  <c:v>1673</c:v>
                </c:pt>
                <c:pt idx="10548">
                  <c:v>1641</c:v>
                </c:pt>
                <c:pt idx="10549">
                  <c:v>1652</c:v>
                </c:pt>
                <c:pt idx="10550">
                  <c:v>1643</c:v>
                </c:pt>
                <c:pt idx="10551">
                  <c:v>1635</c:v>
                </c:pt>
                <c:pt idx="10552">
                  <c:v>1626</c:v>
                </c:pt>
                <c:pt idx="10553">
                  <c:v>1633</c:v>
                </c:pt>
                <c:pt idx="10554">
                  <c:v>1643</c:v>
                </c:pt>
                <c:pt idx="10555">
                  <c:v>1626</c:v>
                </c:pt>
                <c:pt idx="10556">
                  <c:v>1626</c:v>
                </c:pt>
                <c:pt idx="10557">
                  <c:v>1629</c:v>
                </c:pt>
                <c:pt idx="10558">
                  <c:v>1635</c:v>
                </c:pt>
                <c:pt idx="10559">
                  <c:v>1611</c:v>
                </c:pt>
                <c:pt idx="10560">
                  <c:v>1602</c:v>
                </c:pt>
                <c:pt idx="10561">
                  <c:v>1615</c:v>
                </c:pt>
                <c:pt idx="10562">
                  <c:v>1606</c:v>
                </c:pt>
                <c:pt idx="10563">
                  <c:v>1613</c:v>
                </c:pt>
                <c:pt idx="10564">
                  <c:v>1567</c:v>
                </c:pt>
                <c:pt idx="10565">
                  <c:v>1634</c:v>
                </c:pt>
                <c:pt idx="10566">
                  <c:v>1655</c:v>
                </c:pt>
                <c:pt idx="10567">
                  <c:v>1636</c:v>
                </c:pt>
                <c:pt idx="10568">
                  <c:v>1678</c:v>
                </c:pt>
                <c:pt idx="10569">
                  <c:v>1643</c:v>
                </c:pt>
                <c:pt idx="10570">
                  <c:v>1656</c:v>
                </c:pt>
                <c:pt idx="10571">
                  <c:v>1671</c:v>
                </c:pt>
                <c:pt idx="10572">
                  <c:v>1660</c:v>
                </c:pt>
                <c:pt idx="10573">
                  <c:v>1627</c:v>
                </c:pt>
                <c:pt idx="10574">
                  <c:v>1621</c:v>
                </c:pt>
                <c:pt idx="10575">
                  <c:v>1607</c:v>
                </c:pt>
                <c:pt idx="10576">
                  <c:v>1631</c:v>
                </c:pt>
                <c:pt idx="10577">
                  <c:v>1633</c:v>
                </c:pt>
                <c:pt idx="10578">
                  <c:v>1623</c:v>
                </c:pt>
                <c:pt idx="10579">
                  <c:v>1658</c:v>
                </c:pt>
                <c:pt idx="10580">
                  <c:v>1673</c:v>
                </c:pt>
                <c:pt idx="10581">
                  <c:v>1632</c:v>
                </c:pt>
                <c:pt idx="10582">
                  <c:v>1666</c:v>
                </c:pt>
                <c:pt idx="10583">
                  <c:v>1705</c:v>
                </c:pt>
                <c:pt idx="10584">
                  <c:v>1667</c:v>
                </c:pt>
                <c:pt idx="10585">
                  <c:v>1642</c:v>
                </c:pt>
                <c:pt idx="10586">
                  <c:v>1642</c:v>
                </c:pt>
                <c:pt idx="10587">
                  <c:v>1620</c:v>
                </c:pt>
                <c:pt idx="10588">
                  <c:v>1666</c:v>
                </c:pt>
                <c:pt idx="10589">
                  <c:v>1629</c:v>
                </c:pt>
                <c:pt idx="10590">
                  <c:v>1633</c:v>
                </c:pt>
                <c:pt idx="10591">
                  <c:v>1619</c:v>
                </c:pt>
                <c:pt idx="10592">
                  <c:v>1623</c:v>
                </c:pt>
                <c:pt idx="10593">
                  <c:v>1600</c:v>
                </c:pt>
                <c:pt idx="10594">
                  <c:v>1614</c:v>
                </c:pt>
                <c:pt idx="10595">
                  <c:v>1604</c:v>
                </c:pt>
                <c:pt idx="10596">
                  <c:v>1634</c:v>
                </c:pt>
                <c:pt idx="10597">
                  <c:v>1637</c:v>
                </c:pt>
                <c:pt idx="10598">
                  <c:v>1620</c:v>
                </c:pt>
                <c:pt idx="10599">
                  <c:v>1643</c:v>
                </c:pt>
                <c:pt idx="10600">
                  <c:v>1609</c:v>
                </c:pt>
                <c:pt idx="10601">
                  <c:v>1644</c:v>
                </c:pt>
                <c:pt idx="10602">
                  <c:v>1681</c:v>
                </c:pt>
                <c:pt idx="10603">
                  <c:v>1692</c:v>
                </c:pt>
                <c:pt idx="10604">
                  <c:v>1667</c:v>
                </c:pt>
                <c:pt idx="10605">
                  <c:v>1676</c:v>
                </c:pt>
                <c:pt idx="10606">
                  <c:v>1638</c:v>
                </c:pt>
                <c:pt idx="10607">
                  <c:v>1639</c:v>
                </c:pt>
                <c:pt idx="10608">
                  <c:v>1651</c:v>
                </c:pt>
                <c:pt idx="10609">
                  <c:v>1622</c:v>
                </c:pt>
                <c:pt idx="10610">
                  <c:v>1635</c:v>
                </c:pt>
                <c:pt idx="10611">
                  <c:v>1654</c:v>
                </c:pt>
                <c:pt idx="10612">
                  <c:v>1650</c:v>
                </c:pt>
                <c:pt idx="10613">
                  <c:v>1660</c:v>
                </c:pt>
                <c:pt idx="10614">
                  <c:v>1603</c:v>
                </c:pt>
                <c:pt idx="10615">
                  <c:v>1652</c:v>
                </c:pt>
                <c:pt idx="10616">
                  <c:v>1659</c:v>
                </c:pt>
                <c:pt idx="10617">
                  <c:v>1654</c:v>
                </c:pt>
                <c:pt idx="10618">
                  <c:v>1644</c:v>
                </c:pt>
                <c:pt idx="10619">
                  <c:v>1641</c:v>
                </c:pt>
                <c:pt idx="10620">
                  <c:v>1679</c:v>
                </c:pt>
                <c:pt idx="10621">
                  <c:v>1644</c:v>
                </c:pt>
                <c:pt idx="10622">
                  <c:v>1626</c:v>
                </c:pt>
                <c:pt idx="10623">
                  <c:v>1679</c:v>
                </c:pt>
                <c:pt idx="10624">
                  <c:v>1692</c:v>
                </c:pt>
                <c:pt idx="10625">
                  <c:v>1699</c:v>
                </c:pt>
                <c:pt idx="10626">
                  <c:v>1687</c:v>
                </c:pt>
                <c:pt idx="10627">
                  <c:v>1718</c:v>
                </c:pt>
                <c:pt idx="10628">
                  <c:v>1703</c:v>
                </c:pt>
                <c:pt idx="10629">
                  <c:v>1680</c:v>
                </c:pt>
                <c:pt idx="10630">
                  <c:v>1683</c:v>
                </c:pt>
                <c:pt idx="10631">
                  <c:v>1680</c:v>
                </c:pt>
                <c:pt idx="10632">
                  <c:v>1656</c:v>
                </c:pt>
                <c:pt idx="10633">
                  <c:v>1701</c:v>
                </c:pt>
                <c:pt idx="10634">
                  <c:v>1674</c:v>
                </c:pt>
                <c:pt idx="10635">
                  <c:v>1668</c:v>
                </c:pt>
                <c:pt idx="10636">
                  <c:v>1650</c:v>
                </c:pt>
                <c:pt idx="10637">
                  <c:v>1633</c:v>
                </c:pt>
                <c:pt idx="10638">
                  <c:v>1663</c:v>
                </c:pt>
                <c:pt idx="10639">
                  <c:v>1648</c:v>
                </c:pt>
                <c:pt idx="10640">
                  <c:v>1663</c:v>
                </c:pt>
                <c:pt idx="10641">
                  <c:v>1654</c:v>
                </c:pt>
                <c:pt idx="10642">
                  <c:v>1636</c:v>
                </c:pt>
                <c:pt idx="10643">
                  <c:v>1681</c:v>
                </c:pt>
                <c:pt idx="10644">
                  <c:v>1686</c:v>
                </c:pt>
                <c:pt idx="10645">
                  <c:v>1731</c:v>
                </c:pt>
                <c:pt idx="10646">
                  <c:v>1672</c:v>
                </c:pt>
                <c:pt idx="10647">
                  <c:v>1656</c:v>
                </c:pt>
                <c:pt idx="10648">
                  <c:v>1672</c:v>
                </c:pt>
                <c:pt idx="10649">
                  <c:v>1650</c:v>
                </c:pt>
                <c:pt idx="10650">
                  <c:v>1684</c:v>
                </c:pt>
                <c:pt idx="10651">
                  <c:v>1665</c:v>
                </c:pt>
                <c:pt idx="10652">
                  <c:v>1692</c:v>
                </c:pt>
                <c:pt idx="10653">
                  <c:v>1693</c:v>
                </c:pt>
                <c:pt idx="10654">
                  <c:v>1683</c:v>
                </c:pt>
                <c:pt idx="10655">
                  <c:v>1659</c:v>
                </c:pt>
                <c:pt idx="10656">
                  <c:v>1690</c:v>
                </c:pt>
                <c:pt idx="10657">
                  <c:v>1710</c:v>
                </c:pt>
                <c:pt idx="10658">
                  <c:v>1700</c:v>
                </c:pt>
                <c:pt idx="10659">
                  <c:v>1679</c:v>
                </c:pt>
                <c:pt idx="10660">
                  <c:v>1721</c:v>
                </c:pt>
                <c:pt idx="10661">
                  <c:v>1705</c:v>
                </c:pt>
                <c:pt idx="10662">
                  <c:v>1674</c:v>
                </c:pt>
                <c:pt idx="10663">
                  <c:v>1677</c:v>
                </c:pt>
                <c:pt idx="10664">
                  <c:v>1691</c:v>
                </c:pt>
                <c:pt idx="10665">
                  <c:v>1650</c:v>
                </c:pt>
                <c:pt idx="10666">
                  <c:v>1647</c:v>
                </c:pt>
                <c:pt idx="10667">
                  <c:v>1652</c:v>
                </c:pt>
                <c:pt idx="10668">
                  <c:v>1662</c:v>
                </c:pt>
                <c:pt idx="10669">
                  <c:v>1636</c:v>
                </c:pt>
                <c:pt idx="10670">
                  <c:v>1652</c:v>
                </c:pt>
                <c:pt idx="10671">
                  <c:v>1675</c:v>
                </c:pt>
                <c:pt idx="10672">
                  <c:v>1680</c:v>
                </c:pt>
                <c:pt idx="10673">
                  <c:v>1683</c:v>
                </c:pt>
                <c:pt idx="10674">
                  <c:v>1709</c:v>
                </c:pt>
                <c:pt idx="10675">
                  <c:v>1689</c:v>
                </c:pt>
                <c:pt idx="10676">
                  <c:v>1656</c:v>
                </c:pt>
                <c:pt idx="10677">
                  <c:v>1641</c:v>
                </c:pt>
                <c:pt idx="10678">
                  <c:v>1656</c:v>
                </c:pt>
                <c:pt idx="10679">
                  <c:v>1667</c:v>
                </c:pt>
                <c:pt idx="10680">
                  <c:v>1622</c:v>
                </c:pt>
                <c:pt idx="10681">
                  <c:v>1614</c:v>
                </c:pt>
                <c:pt idx="10682">
                  <c:v>1642</c:v>
                </c:pt>
                <c:pt idx="10683">
                  <c:v>1649</c:v>
                </c:pt>
                <c:pt idx="10684">
                  <c:v>1643</c:v>
                </c:pt>
                <c:pt idx="10685">
                  <c:v>1682</c:v>
                </c:pt>
                <c:pt idx="10686">
                  <c:v>1626</c:v>
                </c:pt>
                <c:pt idx="10687">
                  <c:v>1676</c:v>
                </c:pt>
                <c:pt idx="10688">
                  <c:v>1675</c:v>
                </c:pt>
                <c:pt idx="10689">
                  <c:v>1674</c:v>
                </c:pt>
                <c:pt idx="10690">
                  <c:v>1652</c:v>
                </c:pt>
                <c:pt idx="10691">
                  <c:v>1662</c:v>
                </c:pt>
                <c:pt idx="10692">
                  <c:v>1683</c:v>
                </c:pt>
                <c:pt idx="10693">
                  <c:v>1649</c:v>
                </c:pt>
                <c:pt idx="10694">
                  <c:v>1673</c:v>
                </c:pt>
                <c:pt idx="10695">
                  <c:v>1681</c:v>
                </c:pt>
                <c:pt idx="10696">
                  <c:v>1640</c:v>
                </c:pt>
                <c:pt idx="10697">
                  <c:v>1663</c:v>
                </c:pt>
                <c:pt idx="10698">
                  <c:v>1653</c:v>
                </c:pt>
                <c:pt idx="10699">
                  <c:v>1704</c:v>
                </c:pt>
                <c:pt idx="10700">
                  <c:v>1601</c:v>
                </c:pt>
                <c:pt idx="10701">
                  <c:v>1652</c:v>
                </c:pt>
                <c:pt idx="10702">
                  <c:v>1657</c:v>
                </c:pt>
                <c:pt idx="10703">
                  <c:v>1646</c:v>
                </c:pt>
                <c:pt idx="10704">
                  <c:v>1702</c:v>
                </c:pt>
                <c:pt idx="10705">
                  <c:v>1668</c:v>
                </c:pt>
                <c:pt idx="10706">
                  <c:v>1666</c:v>
                </c:pt>
                <c:pt idx="10707">
                  <c:v>1647</c:v>
                </c:pt>
                <c:pt idx="10708">
                  <c:v>1681</c:v>
                </c:pt>
                <c:pt idx="10709">
                  <c:v>1677</c:v>
                </c:pt>
                <c:pt idx="10710">
                  <c:v>1672</c:v>
                </c:pt>
                <c:pt idx="10711">
                  <c:v>1653</c:v>
                </c:pt>
                <c:pt idx="10712">
                  <c:v>1650</c:v>
                </c:pt>
                <c:pt idx="10713">
                  <c:v>1654</c:v>
                </c:pt>
                <c:pt idx="10714">
                  <c:v>1649</c:v>
                </c:pt>
                <c:pt idx="10715">
                  <c:v>1635</c:v>
                </c:pt>
                <c:pt idx="10716">
                  <c:v>1682</c:v>
                </c:pt>
                <c:pt idx="10717">
                  <c:v>1671</c:v>
                </c:pt>
                <c:pt idx="10718">
                  <c:v>1668</c:v>
                </c:pt>
                <c:pt idx="10719">
                  <c:v>1643</c:v>
                </c:pt>
                <c:pt idx="10720">
                  <c:v>1649</c:v>
                </c:pt>
                <c:pt idx="10721">
                  <c:v>1648</c:v>
                </c:pt>
                <c:pt idx="10722">
                  <c:v>1689</c:v>
                </c:pt>
                <c:pt idx="10723">
                  <c:v>1645</c:v>
                </c:pt>
                <c:pt idx="10724">
                  <c:v>1640</c:v>
                </c:pt>
                <c:pt idx="10725">
                  <c:v>1629</c:v>
                </c:pt>
                <c:pt idx="10726">
                  <c:v>1626</c:v>
                </c:pt>
                <c:pt idx="10727">
                  <c:v>1622</c:v>
                </c:pt>
                <c:pt idx="10728">
                  <c:v>1639</c:v>
                </c:pt>
                <c:pt idx="10729">
                  <c:v>1630</c:v>
                </c:pt>
                <c:pt idx="10730">
                  <c:v>1644</c:v>
                </c:pt>
                <c:pt idx="10731">
                  <c:v>1610</c:v>
                </c:pt>
                <c:pt idx="10732">
                  <c:v>1624</c:v>
                </c:pt>
                <c:pt idx="10733">
                  <c:v>1674</c:v>
                </c:pt>
                <c:pt idx="10734">
                  <c:v>1683</c:v>
                </c:pt>
                <c:pt idx="10735">
                  <c:v>1677</c:v>
                </c:pt>
                <c:pt idx="10736">
                  <c:v>1662</c:v>
                </c:pt>
                <c:pt idx="10737">
                  <c:v>1675</c:v>
                </c:pt>
                <c:pt idx="10738">
                  <c:v>1677</c:v>
                </c:pt>
                <c:pt idx="10739">
                  <c:v>1657</c:v>
                </c:pt>
                <c:pt idx="10740">
                  <c:v>1680</c:v>
                </c:pt>
                <c:pt idx="10741">
                  <c:v>1679</c:v>
                </c:pt>
                <c:pt idx="10742">
                  <c:v>1648</c:v>
                </c:pt>
                <c:pt idx="10743">
                  <c:v>1694</c:v>
                </c:pt>
                <c:pt idx="10744">
                  <c:v>1663</c:v>
                </c:pt>
                <c:pt idx="10745">
                  <c:v>1672</c:v>
                </c:pt>
                <c:pt idx="10746">
                  <c:v>1668</c:v>
                </c:pt>
                <c:pt idx="10747">
                  <c:v>1714</c:v>
                </c:pt>
                <c:pt idx="10748">
                  <c:v>1702</c:v>
                </c:pt>
                <c:pt idx="10749">
                  <c:v>1708</c:v>
                </c:pt>
                <c:pt idx="10750">
                  <c:v>1694</c:v>
                </c:pt>
                <c:pt idx="10751">
                  <c:v>1667</c:v>
                </c:pt>
                <c:pt idx="10752">
                  <c:v>1688</c:v>
                </c:pt>
                <c:pt idx="10753">
                  <c:v>1677</c:v>
                </c:pt>
                <c:pt idx="10754">
                  <c:v>1643</c:v>
                </c:pt>
                <c:pt idx="10755">
                  <c:v>1642</c:v>
                </c:pt>
                <c:pt idx="10756">
                  <c:v>1652</c:v>
                </c:pt>
                <c:pt idx="10757">
                  <c:v>1644</c:v>
                </c:pt>
                <c:pt idx="10758">
                  <c:v>1613</c:v>
                </c:pt>
                <c:pt idx="10759">
                  <c:v>1633</c:v>
                </c:pt>
                <c:pt idx="10760">
                  <c:v>1663</c:v>
                </c:pt>
                <c:pt idx="10761">
                  <c:v>1657</c:v>
                </c:pt>
                <c:pt idx="10762">
                  <c:v>1642</c:v>
                </c:pt>
                <c:pt idx="10763">
                  <c:v>1657</c:v>
                </c:pt>
                <c:pt idx="10764">
                  <c:v>1682</c:v>
                </c:pt>
                <c:pt idx="10765">
                  <c:v>1665</c:v>
                </c:pt>
                <c:pt idx="10766">
                  <c:v>1722</c:v>
                </c:pt>
                <c:pt idx="10767">
                  <c:v>1689</c:v>
                </c:pt>
                <c:pt idx="10768">
                  <c:v>1677</c:v>
                </c:pt>
                <c:pt idx="10769">
                  <c:v>1665</c:v>
                </c:pt>
                <c:pt idx="10770">
                  <c:v>1664</c:v>
                </c:pt>
                <c:pt idx="10771">
                  <c:v>1671</c:v>
                </c:pt>
                <c:pt idx="10772">
                  <c:v>1665</c:v>
                </c:pt>
                <c:pt idx="10773">
                  <c:v>1657</c:v>
                </c:pt>
                <c:pt idx="10774">
                  <c:v>1662</c:v>
                </c:pt>
                <c:pt idx="10775">
                  <c:v>1649</c:v>
                </c:pt>
                <c:pt idx="10776">
                  <c:v>1644</c:v>
                </c:pt>
                <c:pt idx="10777">
                  <c:v>1624</c:v>
                </c:pt>
                <c:pt idx="10778">
                  <c:v>1640</c:v>
                </c:pt>
                <c:pt idx="10779">
                  <c:v>1616</c:v>
                </c:pt>
                <c:pt idx="10780">
                  <c:v>1626</c:v>
                </c:pt>
                <c:pt idx="10781">
                  <c:v>1662</c:v>
                </c:pt>
                <c:pt idx="10782">
                  <c:v>1660</c:v>
                </c:pt>
                <c:pt idx="10783">
                  <c:v>1634</c:v>
                </c:pt>
                <c:pt idx="10784">
                  <c:v>1619</c:v>
                </c:pt>
                <c:pt idx="10785">
                  <c:v>1648</c:v>
                </c:pt>
                <c:pt idx="10786">
                  <c:v>1649</c:v>
                </c:pt>
                <c:pt idx="10787">
                  <c:v>1638</c:v>
                </c:pt>
                <c:pt idx="10788">
                  <c:v>1635</c:v>
                </c:pt>
                <c:pt idx="10789">
                  <c:v>1603</c:v>
                </c:pt>
                <c:pt idx="10790">
                  <c:v>1645</c:v>
                </c:pt>
                <c:pt idx="10791">
                  <c:v>1629</c:v>
                </c:pt>
                <c:pt idx="10792">
                  <c:v>1605</c:v>
                </c:pt>
                <c:pt idx="10793">
                  <c:v>1605</c:v>
                </c:pt>
                <c:pt idx="10794">
                  <c:v>1613</c:v>
                </c:pt>
                <c:pt idx="10795">
                  <c:v>1635</c:v>
                </c:pt>
                <c:pt idx="10796">
                  <c:v>1630</c:v>
                </c:pt>
                <c:pt idx="10797">
                  <c:v>1638</c:v>
                </c:pt>
                <c:pt idx="10798">
                  <c:v>1636</c:v>
                </c:pt>
                <c:pt idx="10799">
                  <c:v>1622</c:v>
                </c:pt>
                <c:pt idx="10800">
                  <c:v>1658</c:v>
                </c:pt>
                <c:pt idx="10801">
                  <c:v>1614</c:v>
                </c:pt>
                <c:pt idx="10802">
                  <c:v>1621</c:v>
                </c:pt>
                <c:pt idx="10803">
                  <c:v>1616</c:v>
                </c:pt>
                <c:pt idx="10804">
                  <c:v>1610</c:v>
                </c:pt>
                <c:pt idx="10805">
                  <c:v>1613</c:v>
                </c:pt>
                <c:pt idx="10806">
                  <c:v>1620</c:v>
                </c:pt>
                <c:pt idx="10807">
                  <c:v>1648</c:v>
                </c:pt>
                <c:pt idx="10808">
                  <c:v>1651</c:v>
                </c:pt>
                <c:pt idx="10809">
                  <c:v>1679</c:v>
                </c:pt>
                <c:pt idx="10810">
                  <c:v>1659</c:v>
                </c:pt>
                <c:pt idx="10811">
                  <c:v>1640</c:v>
                </c:pt>
                <c:pt idx="10812">
                  <c:v>1645</c:v>
                </c:pt>
                <c:pt idx="10813">
                  <c:v>1630</c:v>
                </c:pt>
                <c:pt idx="10814">
                  <c:v>1630</c:v>
                </c:pt>
                <c:pt idx="10815">
                  <c:v>1612</c:v>
                </c:pt>
                <c:pt idx="10816">
                  <c:v>1601</c:v>
                </c:pt>
                <c:pt idx="10817">
                  <c:v>1622</c:v>
                </c:pt>
                <c:pt idx="10818">
                  <c:v>1595</c:v>
                </c:pt>
                <c:pt idx="10819">
                  <c:v>1628</c:v>
                </c:pt>
                <c:pt idx="10820">
                  <c:v>1611</c:v>
                </c:pt>
                <c:pt idx="10821">
                  <c:v>1636</c:v>
                </c:pt>
                <c:pt idx="10822">
                  <c:v>1632</c:v>
                </c:pt>
                <c:pt idx="10823">
                  <c:v>1596</c:v>
                </c:pt>
                <c:pt idx="10824">
                  <c:v>1574</c:v>
                </c:pt>
                <c:pt idx="10825">
                  <c:v>1599</c:v>
                </c:pt>
                <c:pt idx="10826">
                  <c:v>1597</c:v>
                </c:pt>
                <c:pt idx="10827">
                  <c:v>1624</c:v>
                </c:pt>
                <c:pt idx="10828">
                  <c:v>1561</c:v>
                </c:pt>
                <c:pt idx="10829">
                  <c:v>1608</c:v>
                </c:pt>
                <c:pt idx="10830">
                  <c:v>1623</c:v>
                </c:pt>
                <c:pt idx="10831">
                  <c:v>1633</c:v>
                </c:pt>
                <c:pt idx="10832">
                  <c:v>1621</c:v>
                </c:pt>
                <c:pt idx="10833">
                  <c:v>1621</c:v>
                </c:pt>
                <c:pt idx="10834">
                  <c:v>1652</c:v>
                </c:pt>
                <c:pt idx="10835">
                  <c:v>1645</c:v>
                </c:pt>
                <c:pt idx="10836">
                  <c:v>1663</c:v>
                </c:pt>
                <c:pt idx="10837">
                  <c:v>1633</c:v>
                </c:pt>
                <c:pt idx="10838">
                  <c:v>1631</c:v>
                </c:pt>
                <c:pt idx="10839">
                  <c:v>1621</c:v>
                </c:pt>
                <c:pt idx="10840">
                  <c:v>1632</c:v>
                </c:pt>
                <c:pt idx="10841">
                  <c:v>1621</c:v>
                </c:pt>
                <c:pt idx="10842">
                  <c:v>1635</c:v>
                </c:pt>
                <c:pt idx="10843">
                  <c:v>1619</c:v>
                </c:pt>
                <c:pt idx="10844">
                  <c:v>1607</c:v>
                </c:pt>
                <c:pt idx="10845">
                  <c:v>1647</c:v>
                </c:pt>
                <c:pt idx="10846">
                  <c:v>1652</c:v>
                </c:pt>
                <c:pt idx="10847">
                  <c:v>1607</c:v>
                </c:pt>
                <c:pt idx="10848">
                  <c:v>1638</c:v>
                </c:pt>
                <c:pt idx="10849">
                  <c:v>1665</c:v>
                </c:pt>
                <c:pt idx="10850">
                  <c:v>1663</c:v>
                </c:pt>
                <c:pt idx="10851">
                  <c:v>1693</c:v>
                </c:pt>
                <c:pt idx="10852">
                  <c:v>1679</c:v>
                </c:pt>
                <c:pt idx="10853">
                  <c:v>1682</c:v>
                </c:pt>
                <c:pt idx="10854">
                  <c:v>1666</c:v>
                </c:pt>
                <c:pt idx="10855">
                  <c:v>1690</c:v>
                </c:pt>
                <c:pt idx="10856">
                  <c:v>1692</c:v>
                </c:pt>
                <c:pt idx="10857">
                  <c:v>1736</c:v>
                </c:pt>
                <c:pt idx="10858">
                  <c:v>1721</c:v>
                </c:pt>
                <c:pt idx="10859">
                  <c:v>1718</c:v>
                </c:pt>
                <c:pt idx="10860">
                  <c:v>1666</c:v>
                </c:pt>
                <c:pt idx="10861">
                  <c:v>1688</c:v>
                </c:pt>
                <c:pt idx="10862">
                  <c:v>1707</c:v>
                </c:pt>
                <c:pt idx="10863">
                  <c:v>1738</c:v>
                </c:pt>
                <c:pt idx="10864">
                  <c:v>1711</c:v>
                </c:pt>
                <c:pt idx="10865">
                  <c:v>1723</c:v>
                </c:pt>
                <c:pt idx="10866">
                  <c:v>1679</c:v>
                </c:pt>
                <c:pt idx="10867">
                  <c:v>1727</c:v>
                </c:pt>
                <c:pt idx="10868">
                  <c:v>1701</c:v>
                </c:pt>
                <c:pt idx="10869">
                  <c:v>1680</c:v>
                </c:pt>
                <c:pt idx="10870">
                  <c:v>1698</c:v>
                </c:pt>
                <c:pt idx="10871">
                  <c:v>1686</c:v>
                </c:pt>
                <c:pt idx="10872">
                  <c:v>1675</c:v>
                </c:pt>
                <c:pt idx="10873">
                  <c:v>1697</c:v>
                </c:pt>
                <c:pt idx="10874">
                  <c:v>1695</c:v>
                </c:pt>
                <c:pt idx="10875">
                  <c:v>1701</c:v>
                </c:pt>
                <c:pt idx="10876">
                  <c:v>1688</c:v>
                </c:pt>
                <c:pt idx="10877">
                  <c:v>1681</c:v>
                </c:pt>
                <c:pt idx="10878">
                  <c:v>1682</c:v>
                </c:pt>
                <c:pt idx="10879">
                  <c:v>1693</c:v>
                </c:pt>
                <c:pt idx="10880">
                  <c:v>1690</c:v>
                </c:pt>
                <c:pt idx="10881">
                  <c:v>1686</c:v>
                </c:pt>
                <c:pt idx="10882">
                  <c:v>1702</c:v>
                </c:pt>
                <c:pt idx="10883">
                  <c:v>1713</c:v>
                </c:pt>
                <c:pt idx="10884">
                  <c:v>1713</c:v>
                </c:pt>
                <c:pt idx="10885">
                  <c:v>1682</c:v>
                </c:pt>
                <c:pt idx="10886">
                  <c:v>1725</c:v>
                </c:pt>
                <c:pt idx="10887">
                  <c:v>1726</c:v>
                </c:pt>
                <c:pt idx="10888">
                  <c:v>1688</c:v>
                </c:pt>
                <c:pt idx="10889">
                  <c:v>1660</c:v>
                </c:pt>
                <c:pt idx="10890">
                  <c:v>1691</c:v>
                </c:pt>
                <c:pt idx="10891">
                  <c:v>1688</c:v>
                </c:pt>
                <c:pt idx="10892">
                  <c:v>1685</c:v>
                </c:pt>
                <c:pt idx="10893">
                  <c:v>1629</c:v>
                </c:pt>
                <c:pt idx="10894">
                  <c:v>1677</c:v>
                </c:pt>
                <c:pt idx="10895">
                  <c:v>1657</c:v>
                </c:pt>
                <c:pt idx="10896">
                  <c:v>1640</c:v>
                </c:pt>
                <c:pt idx="10897">
                  <c:v>1637</c:v>
                </c:pt>
                <c:pt idx="10898">
                  <c:v>1688</c:v>
                </c:pt>
                <c:pt idx="10899">
                  <c:v>1697</c:v>
                </c:pt>
                <c:pt idx="10900">
                  <c:v>1671</c:v>
                </c:pt>
                <c:pt idx="10901">
                  <c:v>1685</c:v>
                </c:pt>
                <c:pt idx="10902">
                  <c:v>1639</c:v>
                </c:pt>
                <c:pt idx="10903">
                  <c:v>1657</c:v>
                </c:pt>
                <c:pt idx="10904">
                  <c:v>1682</c:v>
                </c:pt>
                <c:pt idx="10905">
                  <c:v>1649</c:v>
                </c:pt>
                <c:pt idx="10906">
                  <c:v>1672</c:v>
                </c:pt>
                <c:pt idx="10907">
                  <c:v>1678</c:v>
                </c:pt>
                <c:pt idx="10908">
                  <c:v>1662</c:v>
                </c:pt>
                <c:pt idx="10909">
                  <c:v>1698</c:v>
                </c:pt>
                <c:pt idx="10910">
                  <c:v>1692</c:v>
                </c:pt>
                <c:pt idx="10911">
                  <c:v>1680</c:v>
                </c:pt>
                <c:pt idx="10912">
                  <c:v>1667</c:v>
                </c:pt>
                <c:pt idx="10913">
                  <c:v>1641</c:v>
                </c:pt>
                <c:pt idx="10914">
                  <c:v>1662</c:v>
                </c:pt>
                <c:pt idx="10915">
                  <c:v>1688</c:v>
                </c:pt>
                <c:pt idx="10916">
                  <c:v>1704</c:v>
                </c:pt>
                <c:pt idx="10917">
                  <c:v>1724</c:v>
                </c:pt>
                <c:pt idx="10918">
                  <c:v>1645</c:v>
                </c:pt>
                <c:pt idx="10919">
                  <c:v>1668</c:v>
                </c:pt>
                <c:pt idx="10920">
                  <c:v>1685</c:v>
                </c:pt>
                <c:pt idx="10921">
                  <c:v>1700</c:v>
                </c:pt>
                <c:pt idx="10922">
                  <c:v>1656</c:v>
                </c:pt>
                <c:pt idx="10923">
                  <c:v>1674</c:v>
                </c:pt>
                <c:pt idx="10924">
                  <c:v>1644</c:v>
                </c:pt>
                <c:pt idx="10925">
                  <c:v>1679</c:v>
                </c:pt>
                <c:pt idx="10926">
                  <c:v>1657</c:v>
                </c:pt>
                <c:pt idx="10927">
                  <c:v>1656</c:v>
                </c:pt>
                <c:pt idx="10928">
                  <c:v>1679</c:v>
                </c:pt>
                <c:pt idx="10929">
                  <c:v>1665</c:v>
                </c:pt>
                <c:pt idx="10930">
                  <c:v>1682</c:v>
                </c:pt>
                <c:pt idx="10931">
                  <c:v>1666</c:v>
                </c:pt>
                <c:pt idx="10932">
                  <c:v>1674</c:v>
                </c:pt>
                <c:pt idx="10933">
                  <c:v>1664</c:v>
                </c:pt>
                <c:pt idx="10934">
                  <c:v>1674</c:v>
                </c:pt>
                <c:pt idx="10935">
                  <c:v>1641</c:v>
                </c:pt>
                <c:pt idx="10936">
                  <c:v>1710</c:v>
                </c:pt>
                <c:pt idx="10937">
                  <c:v>1685</c:v>
                </c:pt>
                <c:pt idx="10938">
                  <c:v>1673</c:v>
                </c:pt>
                <c:pt idx="10939">
                  <c:v>1699</c:v>
                </c:pt>
                <c:pt idx="10940">
                  <c:v>1723</c:v>
                </c:pt>
                <c:pt idx="10941">
                  <c:v>1715</c:v>
                </c:pt>
                <c:pt idx="10942">
                  <c:v>1723</c:v>
                </c:pt>
                <c:pt idx="10943">
                  <c:v>1699</c:v>
                </c:pt>
                <c:pt idx="10944">
                  <c:v>1697</c:v>
                </c:pt>
                <c:pt idx="10945">
                  <c:v>1692</c:v>
                </c:pt>
                <c:pt idx="10946">
                  <c:v>1662</c:v>
                </c:pt>
                <c:pt idx="10947">
                  <c:v>1668</c:v>
                </c:pt>
                <c:pt idx="10948">
                  <c:v>1655</c:v>
                </c:pt>
                <c:pt idx="10949">
                  <c:v>1689</c:v>
                </c:pt>
                <c:pt idx="10950">
                  <c:v>1672</c:v>
                </c:pt>
                <c:pt idx="10951">
                  <c:v>1691</c:v>
                </c:pt>
                <c:pt idx="10952">
                  <c:v>1694</c:v>
                </c:pt>
                <c:pt idx="10953">
                  <c:v>1640</c:v>
                </c:pt>
                <c:pt idx="10954">
                  <c:v>1692</c:v>
                </c:pt>
                <c:pt idx="10955">
                  <c:v>1664</c:v>
                </c:pt>
                <c:pt idx="10956">
                  <c:v>1694</c:v>
                </c:pt>
                <c:pt idx="10957">
                  <c:v>1684</c:v>
                </c:pt>
                <c:pt idx="10958">
                  <c:v>1657</c:v>
                </c:pt>
                <c:pt idx="10959">
                  <c:v>1651</c:v>
                </c:pt>
                <c:pt idx="10960">
                  <c:v>1689</c:v>
                </c:pt>
                <c:pt idx="10961">
                  <c:v>1687</c:v>
                </c:pt>
                <c:pt idx="10962">
                  <c:v>1699</c:v>
                </c:pt>
                <c:pt idx="10963">
                  <c:v>1686</c:v>
                </c:pt>
                <c:pt idx="10964">
                  <c:v>1686</c:v>
                </c:pt>
                <c:pt idx="10965">
                  <c:v>1674</c:v>
                </c:pt>
                <c:pt idx="10966">
                  <c:v>1684</c:v>
                </c:pt>
                <c:pt idx="10967">
                  <c:v>1732</c:v>
                </c:pt>
                <c:pt idx="10968">
                  <c:v>1719</c:v>
                </c:pt>
                <c:pt idx="10969">
                  <c:v>1705</c:v>
                </c:pt>
                <c:pt idx="10970">
                  <c:v>1701</c:v>
                </c:pt>
                <c:pt idx="10971">
                  <c:v>1725</c:v>
                </c:pt>
                <c:pt idx="10972">
                  <c:v>1716</c:v>
                </c:pt>
                <c:pt idx="10973">
                  <c:v>1730</c:v>
                </c:pt>
                <c:pt idx="10974">
                  <c:v>1693</c:v>
                </c:pt>
                <c:pt idx="10975">
                  <c:v>1699</c:v>
                </c:pt>
                <c:pt idx="10976">
                  <c:v>1691</c:v>
                </c:pt>
                <c:pt idx="10977">
                  <c:v>1685</c:v>
                </c:pt>
                <c:pt idx="10978">
                  <c:v>1699</c:v>
                </c:pt>
                <c:pt idx="10979">
                  <c:v>1694</c:v>
                </c:pt>
                <c:pt idx="10980">
                  <c:v>1674</c:v>
                </c:pt>
                <c:pt idx="10981">
                  <c:v>1678</c:v>
                </c:pt>
                <c:pt idx="10982">
                  <c:v>1674</c:v>
                </c:pt>
                <c:pt idx="10983">
                  <c:v>1707</c:v>
                </c:pt>
                <c:pt idx="10984">
                  <c:v>1706</c:v>
                </c:pt>
                <c:pt idx="10985">
                  <c:v>1724</c:v>
                </c:pt>
                <c:pt idx="10986">
                  <c:v>1708</c:v>
                </c:pt>
                <c:pt idx="10987">
                  <c:v>1689</c:v>
                </c:pt>
                <c:pt idx="10988">
                  <c:v>1700</c:v>
                </c:pt>
                <c:pt idx="10989">
                  <c:v>1667</c:v>
                </c:pt>
                <c:pt idx="10990">
                  <c:v>1669</c:v>
                </c:pt>
                <c:pt idx="10991">
                  <c:v>1668</c:v>
                </c:pt>
                <c:pt idx="10992">
                  <c:v>1647</c:v>
                </c:pt>
                <c:pt idx="10993">
                  <c:v>1682</c:v>
                </c:pt>
                <c:pt idx="10994">
                  <c:v>1681</c:v>
                </c:pt>
                <c:pt idx="10995">
                  <c:v>1692</c:v>
                </c:pt>
                <c:pt idx="10996">
                  <c:v>1673</c:v>
                </c:pt>
                <c:pt idx="10997">
                  <c:v>1684</c:v>
                </c:pt>
                <c:pt idx="10998">
                  <c:v>1671</c:v>
                </c:pt>
                <c:pt idx="10999">
                  <c:v>1675</c:v>
                </c:pt>
                <c:pt idx="11000">
                  <c:v>1641</c:v>
                </c:pt>
                <c:pt idx="11001">
                  <c:v>1674</c:v>
                </c:pt>
                <c:pt idx="11002">
                  <c:v>1672</c:v>
                </c:pt>
                <c:pt idx="11003">
                  <c:v>1691</c:v>
                </c:pt>
                <c:pt idx="11004">
                  <c:v>1718</c:v>
                </c:pt>
                <c:pt idx="11005">
                  <c:v>1709</c:v>
                </c:pt>
                <c:pt idx="11006">
                  <c:v>1669</c:v>
                </c:pt>
                <c:pt idx="11007">
                  <c:v>1670</c:v>
                </c:pt>
                <c:pt idx="11008">
                  <c:v>1684</c:v>
                </c:pt>
                <c:pt idx="11009">
                  <c:v>1642</c:v>
                </c:pt>
                <c:pt idx="11010">
                  <c:v>1677</c:v>
                </c:pt>
                <c:pt idx="11011">
                  <c:v>1707</c:v>
                </c:pt>
                <c:pt idx="11012">
                  <c:v>1691</c:v>
                </c:pt>
                <c:pt idx="11013">
                  <c:v>1702</c:v>
                </c:pt>
                <c:pt idx="11014">
                  <c:v>1692</c:v>
                </c:pt>
                <c:pt idx="11015">
                  <c:v>1685</c:v>
                </c:pt>
                <c:pt idx="11016">
                  <c:v>1694</c:v>
                </c:pt>
                <c:pt idx="11017">
                  <c:v>1699</c:v>
                </c:pt>
                <c:pt idx="11018">
                  <c:v>1692</c:v>
                </c:pt>
                <c:pt idx="11019">
                  <c:v>1667</c:v>
                </c:pt>
                <c:pt idx="11020">
                  <c:v>1684</c:v>
                </c:pt>
                <c:pt idx="11021">
                  <c:v>1668</c:v>
                </c:pt>
                <c:pt idx="11022">
                  <c:v>1692</c:v>
                </c:pt>
                <c:pt idx="11023">
                  <c:v>1705</c:v>
                </c:pt>
                <c:pt idx="11024">
                  <c:v>1708</c:v>
                </c:pt>
                <c:pt idx="11025">
                  <c:v>1679</c:v>
                </c:pt>
                <c:pt idx="11026">
                  <c:v>1682</c:v>
                </c:pt>
                <c:pt idx="11027">
                  <c:v>1732</c:v>
                </c:pt>
                <c:pt idx="11028">
                  <c:v>1723</c:v>
                </c:pt>
                <c:pt idx="11029">
                  <c:v>1699</c:v>
                </c:pt>
                <c:pt idx="11030">
                  <c:v>1683</c:v>
                </c:pt>
                <c:pt idx="11031">
                  <c:v>1670</c:v>
                </c:pt>
                <c:pt idx="11032">
                  <c:v>1679</c:v>
                </c:pt>
                <c:pt idx="11033">
                  <c:v>1660</c:v>
                </c:pt>
                <c:pt idx="11034">
                  <c:v>1683</c:v>
                </c:pt>
                <c:pt idx="11035">
                  <c:v>1661</c:v>
                </c:pt>
                <c:pt idx="11036">
                  <c:v>1666</c:v>
                </c:pt>
                <c:pt idx="11037">
                  <c:v>1673</c:v>
                </c:pt>
                <c:pt idx="11038">
                  <c:v>1701</c:v>
                </c:pt>
                <c:pt idx="11039">
                  <c:v>1677</c:v>
                </c:pt>
                <c:pt idx="11040">
                  <c:v>1680</c:v>
                </c:pt>
                <c:pt idx="11041">
                  <c:v>1683</c:v>
                </c:pt>
                <c:pt idx="11042">
                  <c:v>1690</c:v>
                </c:pt>
                <c:pt idx="11043">
                  <c:v>1663</c:v>
                </c:pt>
                <c:pt idx="11044">
                  <c:v>1672</c:v>
                </c:pt>
                <c:pt idx="11045">
                  <c:v>1657</c:v>
                </c:pt>
                <c:pt idx="11046">
                  <c:v>1667</c:v>
                </c:pt>
                <c:pt idx="11047">
                  <c:v>1669</c:v>
                </c:pt>
                <c:pt idx="11048">
                  <c:v>1657</c:v>
                </c:pt>
                <c:pt idx="11049">
                  <c:v>1663</c:v>
                </c:pt>
                <c:pt idx="11050">
                  <c:v>1669</c:v>
                </c:pt>
                <c:pt idx="11051">
                  <c:v>1679</c:v>
                </c:pt>
                <c:pt idx="11052">
                  <c:v>1679</c:v>
                </c:pt>
                <c:pt idx="11053">
                  <c:v>1691</c:v>
                </c:pt>
                <c:pt idx="11054">
                  <c:v>1715</c:v>
                </c:pt>
                <c:pt idx="11055">
                  <c:v>1687</c:v>
                </c:pt>
                <c:pt idx="11056">
                  <c:v>1700</c:v>
                </c:pt>
                <c:pt idx="11057">
                  <c:v>1660</c:v>
                </c:pt>
                <c:pt idx="11058">
                  <c:v>1662</c:v>
                </c:pt>
                <c:pt idx="11059">
                  <c:v>1677</c:v>
                </c:pt>
                <c:pt idx="11060">
                  <c:v>1697</c:v>
                </c:pt>
                <c:pt idx="11061">
                  <c:v>1675</c:v>
                </c:pt>
                <c:pt idx="11062">
                  <c:v>1625</c:v>
                </c:pt>
                <c:pt idx="11063">
                  <c:v>1637</c:v>
                </c:pt>
                <c:pt idx="11064">
                  <c:v>1649</c:v>
                </c:pt>
                <c:pt idx="11065">
                  <c:v>1651</c:v>
                </c:pt>
                <c:pt idx="11066">
                  <c:v>1682</c:v>
                </c:pt>
                <c:pt idx="11067">
                  <c:v>1670</c:v>
                </c:pt>
                <c:pt idx="11068">
                  <c:v>1673</c:v>
                </c:pt>
                <c:pt idx="11069">
                  <c:v>1666</c:v>
                </c:pt>
                <c:pt idx="11070">
                  <c:v>1642</c:v>
                </c:pt>
                <c:pt idx="11071">
                  <c:v>1705</c:v>
                </c:pt>
                <c:pt idx="11072">
                  <c:v>1673</c:v>
                </c:pt>
                <c:pt idx="11073">
                  <c:v>1710</c:v>
                </c:pt>
                <c:pt idx="11074">
                  <c:v>1722</c:v>
                </c:pt>
                <c:pt idx="11075">
                  <c:v>1690</c:v>
                </c:pt>
                <c:pt idx="11076">
                  <c:v>1687</c:v>
                </c:pt>
                <c:pt idx="11077">
                  <c:v>1701</c:v>
                </c:pt>
                <c:pt idx="11078">
                  <c:v>1720</c:v>
                </c:pt>
                <c:pt idx="11079">
                  <c:v>1736</c:v>
                </c:pt>
                <c:pt idx="11080">
                  <c:v>1707</c:v>
                </c:pt>
                <c:pt idx="11081">
                  <c:v>1709</c:v>
                </c:pt>
                <c:pt idx="11082">
                  <c:v>1710</c:v>
                </c:pt>
                <c:pt idx="11083">
                  <c:v>1716</c:v>
                </c:pt>
                <c:pt idx="11084">
                  <c:v>1694</c:v>
                </c:pt>
                <c:pt idx="11085">
                  <c:v>1692</c:v>
                </c:pt>
                <c:pt idx="11086">
                  <c:v>1691</c:v>
                </c:pt>
                <c:pt idx="11087">
                  <c:v>1690</c:v>
                </c:pt>
                <c:pt idx="11088">
                  <c:v>1713</c:v>
                </c:pt>
                <c:pt idx="11089">
                  <c:v>1718</c:v>
                </c:pt>
                <c:pt idx="11090">
                  <c:v>1705</c:v>
                </c:pt>
                <c:pt idx="11091">
                  <c:v>1713</c:v>
                </c:pt>
                <c:pt idx="11092">
                  <c:v>1700</c:v>
                </c:pt>
                <c:pt idx="11093">
                  <c:v>1719</c:v>
                </c:pt>
                <c:pt idx="11094">
                  <c:v>1714</c:v>
                </c:pt>
                <c:pt idx="11095">
                  <c:v>1724</c:v>
                </c:pt>
                <c:pt idx="11096">
                  <c:v>1727</c:v>
                </c:pt>
                <c:pt idx="11097">
                  <c:v>1692</c:v>
                </c:pt>
                <c:pt idx="11098">
                  <c:v>1689</c:v>
                </c:pt>
                <c:pt idx="11099">
                  <c:v>1731</c:v>
                </c:pt>
                <c:pt idx="11100">
                  <c:v>1742</c:v>
                </c:pt>
                <c:pt idx="11101">
                  <c:v>1702</c:v>
                </c:pt>
                <c:pt idx="11102">
                  <c:v>1703</c:v>
                </c:pt>
                <c:pt idx="11103">
                  <c:v>1721</c:v>
                </c:pt>
                <c:pt idx="11104">
                  <c:v>1685</c:v>
                </c:pt>
                <c:pt idx="11105">
                  <c:v>1717</c:v>
                </c:pt>
                <c:pt idx="11106">
                  <c:v>1744</c:v>
                </c:pt>
                <c:pt idx="11107">
                  <c:v>1703</c:v>
                </c:pt>
                <c:pt idx="11108">
                  <c:v>1704</c:v>
                </c:pt>
                <c:pt idx="11109">
                  <c:v>1699</c:v>
                </c:pt>
                <c:pt idx="11110">
                  <c:v>1735</c:v>
                </c:pt>
                <c:pt idx="11111">
                  <c:v>1760</c:v>
                </c:pt>
                <c:pt idx="11112">
                  <c:v>1753</c:v>
                </c:pt>
                <c:pt idx="11113">
                  <c:v>1761</c:v>
                </c:pt>
                <c:pt idx="11114">
                  <c:v>1747</c:v>
                </c:pt>
                <c:pt idx="11115">
                  <c:v>1729</c:v>
                </c:pt>
                <c:pt idx="11116">
                  <c:v>1723</c:v>
                </c:pt>
                <c:pt idx="11117">
                  <c:v>1715</c:v>
                </c:pt>
                <c:pt idx="11118">
                  <c:v>1705</c:v>
                </c:pt>
                <c:pt idx="11119">
                  <c:v>1683</c:v>
                </c:pt>
                <c:pt idx="11120">
                  <c:v>1700</c:v>
                </c:pt>
                <c:pt idx="11121">
                  <c:v>1689</c:v>
                </c:pt>
                <c:pt idx="11122">
                  <c:v>1664</c:v>
                </c:pt>
                <c:pt idx="11123">
                  <c:v>1679</c:v>
                </c:pt>
                <c:pt idx="11124">
                  <c:v>1723</c:v>
                </c:pt>
                <c:pt idx="11125">
                  <c:v>1727</c:v>
                </c:pt>
                <c:pt idx="11126">
                  <c:v>1728</c:v>
                </c:pt>
                <c:pt idx="11127">
                  <c:v>1697</c:v>
                </c:pt>
                <c:pt idx="11128">
                  <c:v>1670</c:v>
                </c:pt>
                <c:pt idx="11129">
                  <c:v>1681</c:v>
                </c:pt>
                <c:pt idx="11130">
                  <c:v>1689</c:v>
                </c:pt>
                <c:pt idx="11131">
                  <c:v>1657</c:v>
                </c:pt>
                <c:pt idx="11132">
                  <c:v>1672</c:v>
                </c:pt>
                <c:pt idx="11133">
                  <c:v>1703</c:v>
                </c:pt>
                <c:pt idx="11134">
                  <c:v>1698</c:v>
                </c:pt>
                <c:pt idx="11135">
                  <c:v>1692</c:v>
                </c:pt>
                <c:pt idx="11136">
                  <c:v>1658</c:v>
                </c:pt>
                <c:pt idx="11137">
                  <c:v>1675</c:v>
                </c:pt>
                <c:pt idx="11138">
                  <c:v>1711</c:v>
                </c:pt>
                <c:pt idx="11139">
                  <c:v>1710</c:v>
                </c:pt>
                <c:pt idx="11140">
                  <c:v>1745</c:v>
                </c:pt>
                <c:pt idx="11141">
                  <c:v>1731</c:v>
                </c:pt>
                <c:pt idx="11142">
                  <c:v>1700</c:v>
                </c:pt>
                <c:pt idx="11143">
                  <c:v>1672</c:v>
                </c:pt>
                <c:pt idx="11144">
                  <c:v>1666</c:v>
                </c:pt>
                <c:pt idx="11145">
                  <c:v>1671</c:v>
                </c:pt>
                <c:pt idx="11146">
                  <c:v>1683</c:v>
                </c:pt>
                <c:pt idx="11147">
                  <c:v>1696</c:v>
                </c:pt>
                <c:pt idx="11148">
                  <c:v>1666</c:v>
                </c:pt>
                <c:pt idx="11149">
                  <c:v>1703</c:v>
                </c:pt>
                <c:pt idx="11150">
                  <c:v>1681</c:v>
                </c:pt>
                <c:pt idx="11151">
                  <c:v>1726</c:v>
                </c:pt>
                <c:pt idx="11152">
                  <c:v>1711</c:v>
                </c:pt>
                <c:pt idx="11153">
                  <c:v>1682</c:v>
                </c:pt>
                <c:pt idx="11154">
                  <c:v>1723</c:v>
                </c:pt>
                <c:pt idx="11155">
                  <c:v>1725</c:v>
                </c:pt>
                <c:pt idx="11156">
                  <c:v>1717</c:v>
                </c:pt>
                <c:pt idx="11157">
                  <c:v>1701</c:v>
                </c:pt>
                <c:pt idx="11158">
                  <c:v>1722</c:v>
                </c:pt>
                <c:pt idx="11159">
                  <c:v>1725</c:v>
                </c:pt>
                <c:pt idx="11160">
                  <c:v>1716</c:v>
                </c:pt>
                <c:pt idx="11161">
                  <c:v>1737</c:v>
                </c:pt>
                <c:pt idx="11162">
                  <c:v>1720</c:v>
                </c:pt>
                <c:pt idx="11163">
                  <c:v>1743</c:v>
                </c:pt>
                <c:pt idx="11164">
                  <c:v>1750</c:v>
                </c:pt>
                <c:pt idx="11165">
                  <c:v>1774</c:v>
                </c:pt>
                <c:pt idx="11166">
                  <c:v>1737</c:v>
                </c:pt>
                <c:pt idx="11167">
                  <c:v>1727</c:v>
                </c:pt>
                <c:pt idx="11168">
                  <c:v>1706</c:v>
                </c:pt>
                <c:pt idx="11169">
                  <c:v>1714</c:v>
                </c:pt>
                <c:pt idx="11170">
                  <c:v>1757</c:v>
                </c:pt>
                <c:pt idx="11171">
                  <c:v>1720</c:v>
                </c:pt>
                <c:pt idx="11172">
                  <c:v>1673</c:v>
                </c:pt>
                <c:pt idx="11173">
                  <c:v>1741</c:v>
                </c:pt>
                <c:pt idx="11174">
                  <c:v>1724</c:v>
                </c:pt>
                <c:pt idx="11175">
                  <c:v>1722</c:v>
                </c:pt>
                <c:pt idx="11176">
                  <c:v>1717</c:v>
                </c:pt>
                <c:pt idx="11177">
                  <c:v>1709</c:v>
                </c:pt>
                <c:pt idx="11178">
                  <c:v>1715</c:v>
                </c:pt>
                <c:pt idx="11179">
                  <c:v>1739</c:v>
                </c:pt>
                <c:pt idx="11180">
                  <c:v>1725</c:v>
                </c:pt>
                <c:pt idx="11181">
                  <c:v>1707</c:v>
                </c:pt>
                <c:pt idx="11182">
                  <c:v>1728</c:v>
                </c:pt>
                <c:pt idx="11183">
                  <c:v>1729</c:v>
                </c:pt>
                <c:pt idx="11184">
                  <c:v>1720</c:v>
                </c:pt>
                <c:pt idx="11185">
                  <c:v>1719</c:v>
                </c:pt>
                <c:pt idx="11186">
                  <c:v>1735</c:v>
                </c:pt>
                <c:pt idx="11187">
                  <c:v>1720</c:v>
                </c:pt>
                <c:pt idx="11188">
                  <c:v>1714</c:v>
                </c:pt>
                <c:pt idx="11189">
                  <c:v>1706</c:v>
                </c:pt>
                <c:pt idx="11190">
                  <c:v>1675</c:v>
                </c:pt>
                <c:pt idx="11191">
                  <c:v>1700</c:v>
                </c:pt>
                <c:pt idx="11192">
                  <c:v>1694</c:v>
                </c:pt>
                <c:pt idx="11193">
                  <c:v>1706</c:v>
                </c:pt>
                <c:pt idx="11194">
                  <c:v>1716</c:v>
                </c:pt>
                <c:pt idx="11195">
                  <c:v>1708</c:v>
                </c:pt>
                <c:pt idx="11196">
                  <c:v>1719</c:v>
                </c:pt>
                <c:pt idx="11197">
                  <c:v>1719</c:v>
                </c:pt>
                <c:pt idx="11198">
                  <c:v>1707</c:v>
                </c:pt>
                <c:pt idx="11199">
                  <c:v>1706</c:v>
                </c:pt>
                <c:pt idx="11200">
                  <c:v>1711</c:v>
                </c:pt>
                <c:pt idx="11201">
                  <c:v>1738</c:v>
                </c:pt>
                <c:pt idx="11202">
                  <c:v>1715</c:v>
                </c:pt>
                <c:pt idx="11203">
                  <c:v>1685</c:v>
                </c:pt>
                <c:pt idx="11204">
                  <c:v>1687</c:v>
                </c:pt>
                <c:pt idx="11205">
                  <c:v>1693</c:v>
                </c:pt>
                <c:pt idx="11206">
                  <c:v>1723</c:v>
                </c:pt>
                <c:pt idx="11207">
                  <c:v>1714</c:v>
                </c:pt>
                <c:pt idx="11208">
                  <c:v>1703</c:v>
                </c:pt>
                <c:pt idx="11209">
                  <c:v>1708</c:v>
                </c:pt>
                <c:pt idx="11210">
                  <c:v>1702</c:v>
                </c:pt>
                <c:pt idx="11211">
                  <c:v>1688</c:v>
                </c:pt>
                <c:pt idx="11212">
                  <c:v>1684</c:v>
                </c:pt>
                <c:pt idx="11213">
                  <c:v>1664</c:v>
                </c:pt>
                <c:pt idx="11214">
                  <c:v>1687</c:v>
                </c:pt>
                <c:pt idx="11215">
                  <c:v>1696</c:v>
                </c:pt>
                <c:pt idx="11216">
                  <c:v>1687</c:v>
                </c:pt>
                <c:pt idx="11217">
                  <c:v>1679</c:v>
                </c:pt>
                <c:pt idx="11218">
                  <c:v>1657</c:v>
                </c:pt>
                <c:pt idx="11219">
                  <c:v>1680</c:v>
                </c:pt>
                <c:pt idx="11220">
                  <c:v>1706</c:v>
                </c:pt>
                <c:pt idx="11221">
                  <c:v>1696</c:v>
                </c:pt>
                <c:pt idx="11222">
                  <c:v>1693</c:v>
                </c:pt>
                <c:pt idx="11223">
                  <c:v>1691</c:v>
                </c:pt>
                <c:pt idx="11224">
                  <c:v>1694</c:v>
                </c:pt>
                <c:pt idx="11225">
                  <c:v>1697</c:v>
                </c:pt>
                <c:pt idx="11226">
                  <c:v>1670</c:v>
                </c:pt>
                <c:pt idx="11227">
                  <c:v>1677</c:v>
                </c:pt>
                <c:pt idx="11228">
                  <c:v>1699</c:v>
                </c:pt>
                <c:pt idx="11229">
                  <c:v>1650</c:v>
                </c:pt>
                <c:pt idx="11230">
                  <c:v>1638</c:v>
                </c:pt>
                <c:pt idx="11231">
                  <c:v>1661</c:v>
                </c:pt>
                <c:pt idx="11232">
                  <c:v>1621</c:v>
                </c:pt>
                <c:pt idx="11233">
                  <c:v>1690</c:v>
                </c:pt>
                <c:pt idx="11234">
                  <c:v>1686</c:v>
                </c:pt>
                <c:pt idx="11235">
                  <c:v>1629</c:v>
                </c:pt>
                <c:pt idx="11236">
                  <c:v>1655</c:v>
                </c:pt>
                <c:pt idx="11237">
                  <c:v>1653</c:v>
                </c:pt>
                <c:pt idx="11238">
                  <c:v>1626</c:v>
                </c:pt>
                <c:pt idx="11239">
                  <c:v>1628</c:v>
                </c:pt>
                <c:pt idx="11240">
                  <c:v>1637</c:v>
                </c:pt>
                <c:pt idx="11241">
                  <c:v>1652</c:v>
                </c:pt>
                <c:pt idx="11242">
                  <c:v>1667</c:v>
                </c:pt>
                <c:pt idx="11243">
                  <c:v>1655</c:v>
                </c:pt>
                <c:pt idx="11244">
                  <c:v>1651</c:v>
                </c:pt>
                <c:pt idx="11245">
                  <c:v>1676</c:v>
                </c:pt>
                <c:pt idx="11246">
                  <c:v>1661</c:v>
                </c:pt>
                <c:pt idx="11247">
                  <c:v>1653</c:v>
                </c:pt>
                <c:pt idx="11248">
                  <c:v>1655</c:v>
                </c:pt>
                <c:pt idx="11249">
                  <c:v>1643</c:v>
                </c:pt>
                <c:pt idx="11250">
                  <c:v>1689</c:v>
                </c:pt>
                <c:pt idx="11251">
                  <c:v>1676</c:v>
                </c:pt>
                <c:pt idx="11252">
                  <c:v>1712</c:v>
                </c:pt>
                <c:pt idx="11253">
                  <c:v>1676</c:v>
                </c:pt>
                <c:pt idx="11254">
                  <c:v>1688</c:v>
                </c:pt>
                <c:pt idx="11255">
                  <c:v>1678</c:v>
                </c:pt>
                <c:pt idx="11256">
                  <c:v>1697</c:v>
                </c:pt>
                <c:pt idx="11257">
                  <c:v>1692</c:v>
                </c:pt>
                <c:pt idx="11258">
                  <c:v>1687</c:v>
                </c:pt>
                <c:pt idx="11259">
                  <c:v>1670</c:v>
                </c:pt>
                <c:pt idx="11260">
                  <c:v>1700</c:v>
                </c:pt>
                <c:pt idx="11261">
                  <c:v>1658</c:v>
                </c:pt>
                <c:pt idx="11262">
                  <c:v>1686</c:v>
                </c:pt>
                <c:pt idx="11263">
                  <c:v>1691</c:v>
                </c:pt>
                <c:pt idx="11264">
                  <c:v>1697</c:v>
                </c:pt>
                <c:pt idx="11265">
                  <c:v>1663</c:v>
                </c:pt>
                <c:pt idx="11266">
                  <c:v>1684</c:v>
                </c:pt>
                <c:pt idx="11267">
                  <c:v>1698</c:v>
                </c:pt>
                <c:pt idx="11268">
                  <c:v>1669</c:v>
                </c:pt>
                <c:pt idx="11269">
                  <c:v>1673</c:v>
                </c:pt>
                <c:pt idx="11270">
                  <c:v>1685</c:v>
                </c:pt>
                <c:pt idx="11271">
                  <c:v>1706</c:v>
                </c:pt>
                <c:pt idx="11272">
                  <c:v>1704</c:v>
                </c:pt>
                <c:pt idx="11273">
                  <c:v>1680</c:v>
                </c:pt>
                <c:pt idx="11274">
                  <c:v>1708</c:v>
                </c:pt>
                <c:pt idx="11275">
                  <c:v>1700</c:v>
                </c:pt>
                <c:pt idx="11276">
                  <c:v>1727</c:v>
                </c:pt>
                <c:pt idx="11277">
                  <c:v>1716</c:v>
                </c:pt>
                <c:pt idx="11278">
                  <c:v>1699</c:v>
                </c:pt>
                <c:pt idx="11279">
                  <c:v>1713</c:v>
                </c:pt>
                <c:pt idx="11280">
                  <c:v>1688</c:v>
                </c:pt>
                <c:pt idx="11281">
                  <c:v>1663</c:v>
                </c:pt>
                <c:pt idx="11282">
                  <c:v>1685</c:v>
                </c:pt>
                <c:pt idx="11283">
                  <c:v>1681</c:v>
                </c:pt>
                <c:pt idx="11284">
                  <c:v>1684</c:v>
                </c:pt>
                <c:pt idx="11285">
                  <c:v>1707</c:v>
                </c:pt>
                <c:pt idx="11286">
                  <c:v>1721</c:v>
                </c:pt>
                <c:pt idx="11287">
                  <c:v>1706</c:v>
                </c:pt>
                <c:pt idx="11288">
                  <c:v>1672</c:v>
                </c:pt>
                <c:pt idx="11289">
                  <c:v>1695</c:v>
                </c:pt>
                <c:pt idx="11290">
                  <c:v>1664</c:v>
                </c:pt>
                <c:pt idx="11291">
                  <c:v>1698</c:v>
                </c:pt>
                <c:pt idx="11292">
                  <c:v>1709</c:v>
                </c:pt>
                <c:pt idx="11293">
                  <c:v>1687</c:v>
                </c:pt>
                <c:pt idx="11294">
                  <c:v>1679</c:v>
                </c:pt>
                <c:pt idx="11295">
                  <c:v>1689</c:v>
                </c:pt>
                <c:pt idx="11296">
                  <c:v>1682</c:v>
                </c:pt>
                <c:pt idx="11297">
                  <c:v>1693</c:v>
                </c:pt>
                <c:pt idx="11298">
                  <c:v>1693</c:v>
                </c:pt>
                <c:pt idx="11299">
                  <c:v>1710</c:v>
                </c:pt>
                <c:pt idx="11300">
                  <c:v>1724</c:v>
                </c:pt>
                <c:pt idx="11301">
                  <c:v>1702</c:v>
                </c:pt>
                <c:pt idx="11302">
                  <c:v>1706</c:v>
                </c:pt>
                <c:pt idx="11303">
                  <c:v>1694</c:v>
                </c:pt>
                <c:pt idx="11304">
                  <c:v>1718</c:v>
                </c:pt>
                <c:pt idx="11305">
                  <c:v>1689</c:v>
                </c:pt>
                <c:pt idx="11306">
                  <c:v>1705</c:v>
                </c:pt>
                <c:pt idx="11307">
                  <c:v>1686</c:v>
                </c:pt>
                <c:pt idx="11308">
                  <c:v>1702</c:v>
                </c:pt>
                <c:pt idx="11309">
                  <c:v>1687</c:v>
                </c:pt>
                <c:pt idx="11310">
                  <c:v>1702</c:v>
                </c:pt>
                <c:pt idx="11311">
                  <c:v>1732</c:v>
                </c:pt>
                <c:pt idx="11312">
                  <c:v>1709</c:v>
                </c:pt>
                <c:pt idx="11313">
                  <c:v>1719</c:v>
                </c:pt>
                <c:pt idx="11314">
                  <c:v>1716</c:v>
                </c:pt>
                <c:pt idx="11315">
                  <c:v>1702</c:v>
                </c:pt>
                <c:pt idx="11316">
                  <c:v>1682</c:v>
                </c:pt>
                <c:pt idx="11317">
                  <c:v>1688</c:v>
                </c:pt>
                <c:pt idx="11318">
                  <c:v>1710</c:v>
                </c:pt>
                <c:pt idx="11319">
                  <c:v>1711</c:v>
                </c:pt>
                <c:pt idx="11320">
                  <c:v>1731</c:v>
                </c:pt>
                <c:pt idx="11321">
                  <c:v>1689</c:v>
                </c:pt>
                <c:pt idx="11322">
                  <c:v>1677</c:v>
                </c:pt>
                <c:pt idx="11323">
                  <c:v>1701</c:v>
                </c:pt>
                <c:pt idx="11324">
                  <c:v>1733</c:v>
                </c:pt>
                <c:pt idx="11325">
                  <c:v>1700</c:v>
                </c:pt>
                <c:pt idx="11326">
                  <c:v>1714</c:v>
                </c:pt>
                <c:pt idx="11327">
                  <c:v>1711</c:v>
                </c:pt>
                <c:pt idx="11328">
                  <c:v>1682</c:v>
                </c:pt>
                <c:pt idx="11329">
                  <c:v>1721</c:v>
                </c:pt>
                <c:pt idx="11330">
                  <c:v>1705</c:v>
                </c:pt>
                <c:pt idx="11331">
                  <c:v>1714</c:v>
                </c:pt>
                <c:pt idx="11332">
                  <c:v>1691</c:v>
                </c:pt>
                <c:pt idx="11333">
                  <c:v>1696</c:v>
                </c:pt>
                <c:pt idx="11334">
                  <c:v>1713</c:v>
                </c:pt>
                <c:pt idx="11335">
                  <c:v>1675</c:v>
                </c:pt>
                <c:pt idx="11336">
                  <c:v>1703</c:v>
                </c:pt>
                <c:pt idx="11337">
                  <c:v>1706</c:v>
                </c:pt>
                <c:pt idx="11338">
                  <c:v>1691</c:v>
                </c:pt>
                <c:pt idx="11339">
                  <c:v>1689</c:v>
                </c:pt>
                <c:pt idx="11340">
                  <c:v>1698</c:v>
                </c:pt>
                <c:pt idx="11341">
                  <c:v>1691</c:v>
                </c:pt>
                <c:pt idx="11342">
                  <c:v>1680</c:v>
                </c:pt>
                <c:pt idx="11343">
                  <c:v>1686</c:v>
                </c:pt>
                <c:pt idx="11344">
                  <c:v>1705</c:v>
                </c:pt>
                <c:pt idx="11345">
                  <c:v>1659</c:v>
                </c:pt>
                <c:pt idx="11346">
                  <c:v>1694</c:v>
                </c:pt>
                <c:pt idx="11347">
                  <c:v>1672</c:v>
                </c:pt>
                <c:pt idx="11348">
                  <c:v>1721</c:v>
                </c:pt>
                <c:pt idx="11349">
                  <c:v>1715</c:v>
                </c:pt>
                <c:pt idx="11350">
                  <c:v>1704</c:v>
                </c:pt>
                <c:pt idx="11351">
                  <c:v>1712</c:v>
                </c:pt>
                <c:pt idx="11352">
                  <c:v>1703</c:v>
                </c:pt>
                <c:pt idx="11353">
                  <c:v>1692</c:v>
                </c:pt>
                <c:pt idx="11354">
                  <c:v>1683</c:v>
                </c:pt>
                <c:pt idx="11355">
                  <c:v>1698</c:v>
                </c:pt>
                <c:pt idx="11356">
                  <c:v>1705</c:v>
                </c:pt>
                <c:pt idx="11357">
                  <c:v>1700</c:v>
                </c:pt>
                <c:pt idx="11358">
                  <c:v>1704</c:v>
                </c:pt>
                <c:pt idx="11359">
                  <c:v>1704</c:v>
                </c:pt>
                <c:pt idx="11360">
                  <c:v>1676</c:v>
                </c:pt>
                <c:pt idx="11361">
                  <c:v>1672</c:v>
                </c:pt>
                <c:pt idx="11362">
                  <c:v>1709</c:v>
                </c:pt>
                <c:pt idx="11363">
                  <c:v>1703</c:v>
                </c:pt>
                <c:pt idx="11364">
                  <c:v>1703</c:v>
                </c:pt>
                <c:pt idx="11365">
                  <c:v>1685</c:v>
                </c:pt>
                <c:pt idx="11366">
                  <c:v>1680</c:v>
                </c:pt>
                <c:pt idx="11367">
                  <c:v>1635</c:v>
                </c:pt>
                <c:pt idx="11368">
                  <c:v>1681</c:v>
                </c:pt>
                <c:pt idx="11369">
                  <c:v>1685</c:v>
                </c:pt>
                <c:pt idx="11370">
                  <c:v>1657</c:v>
                </c:pt>
                <c:pt idx="11371">
                  <c:v>1664</c:v>
                </c:pt>
                <c:pt idx="11372">
                  <c:v>1652</c:v>
                </c:pt>
                <c:pt idx="11373">
                  <c:v>1669</c:v>
                </c:pt>
                <c:pt idx="11374">
                  <c:v>1681</c:v>
                </c:pt>
                <c:pt idx="11375">
                  <c:v>1675</c:v>
                </c:pt>
                <c:pt idx="11376">
                  <c:v>1680</c:v>
                </c:pt>
                <c:pt idx="11377">
                  <c:v>1694</c:v>
                </c:pt>
                <c:pt idx="11378">
                  <c:v>1694</c:v>
                </c:pt>
                <c:pt idx="11379">
                  <c:v>1693</c:v>
                </c:pt>
                <c:pt idx="11380">
                  <c:v>1710</c:v>
                </c:pt>
                <c:pt idx="11381">
                  <c:v>1673</c:v>
                </c:pt>
                <c:pt idx="11382">
                  <c:v>1704</c:v>
                </c:pt>
                <c:pt idx="11383">
                  <c:v>1689</c:v>
                </c:pt>
                <c:pt idx="11384">
                  <c:v>1727</c:v>
                </c:pt>
                <c:pt idx="11385">
                  <c:v>1717</c:v>
                </c:pt>
                <c:pt idx="11386">
                  <c:v>1688</c:v>
                </c:pt>
                <c:pt idx="11387">
                  <c:v>1699</c:v>
                </c:pt>
                <c:pt idx="11388">
                  <c:v>1719</c:v>
                </c:pt>
                <c:pt idx="11389">
                  <c:v>1680</c:v>
                </c:pt>
                <c:pt idx="11390">
                  <c:v>1732</c:v>
                </c:pt>
                <c:pt idx="11391">
                  <c:v>1717</c:v>
                </c:pt>
                <c:pt idx="11392">
                  <c:v>1704</c:v>
                </c:pt>
                <c:pt idx="11393">
                  <c:v>1692</c:v>
                </c:pt>
                <c:pt idx="11394">
                  <c:v>1724</c:v>
                </c:pt>
                <c:pt idx="11395">
                  <c:v>1690</c:v>
                </c:pt>
                <c:pt idx="11396">
                  <c:v>1715</c:v>
                </c:pt>
                <c:pt idx="11397">
                  <c:v>1689</c:v>
                </c:pt>
                <c:pt idx="11398">
                  <c:v>1724</c:v>
                </c:pt>
                <c:pt idx="11399">
                  <c:v>1726</c:v>
                </c:pt>
                <c:pt idx="11400">
                  <c:v>1700</c:v>
                </c:pt>
                <c:pt idx="11401">
                  <c:v>1696</c:v>
                </c:pt>
                <c:pt idx="11402">
                  <c:v>1708</c:v>
                </c:pt>
                <c:pt idx="11403">
                  <c:v>1697</c:v>
                </c:pt>
                <c:pt idx="11404">
                  <c:v>1712</c:v>
                </c:pt>
                <c:pt idx="11405">
                  <c:v>1750</c:v>
                </c:pt>
                <c:pt idx="11406">
                  <c:v>1740</c:v>
                </c:pt>
                <c:pt idx="11407">
                  <c:v>1743</c:v>
                </c:pt>
                <c:pt idx="11408">
                  <c:v>1699</c:v>
                </c:pt>
                <c:pt idx="11409">
                  <c:v>1716</c:v>
                </c:pt>
                <c:pt idx="11410">
                  <c:v>1708</c:v>
                </c:pt>
                <c:pt idx="11411">
                  <c:v>1711</c:v>
                </c:pt>
                <c:pt idx="11412">
                  <c:v>1712</c:v>
                </c:pt>
                <c:pt idx="11413">
                  <c:v>1712</c:v>
                </c:pt>
                <c:pt idx="11414">
                  <c:v>1743</c:v>
                </c:pt>
                <c:pt idx="11415">
                  <c:v>1726</c:v>
                </c:pt>
                <c:pt idx="11416">
                  <c:v>1730</c:v>
                </c:pt>
                <c:pt idx="11417">
                  <c:v>1734</c:v>
                </c:pt>
                <c:pt idx="11418">
                  <c:v>1747</c:v>
                </c:pt>
                <c:pt idx="11419">
                  <c:v>1754</c:v>
                </c:pt>
                <c:pt idx="11420">
                  <c:v>1755</c:v>
                </c:pt>
                <c:pt idx="11421">
                  <c:v>1757</c:v>
                </c:pt>
                <c:pt idx="11422">
                  <c:v>1714</c:v>
                </c:pt>
                <c:pt idx="11423">
                  <c:v>1710</c:v>
                </c:pt>
                <c:pt idx="11424">
                  <c:v>1692</c:v>
                </c:pt>
                <c:pt idx="11425">
                  <c:v>1699</c:v>
                </c:pt>
                <c:pt idx="11426">
                  <c:v>1704</c:v>
                </c:pt>
                <c:pt idx="11427">
                  <c:v>1664</c:v>
                </c:pt>
                <c:pt idx="11428">
                  <c:v>1677</c:v>
                </c:pt>
                <c:pt idx="11429">
                  <c:v>1699</c:v>
                </c:pt>
                <c:pt idx="11430">
                  <c:v>1712</c:v>
                </c:pt>
                <c:pt idx="11431">
                  <c:v>1703</c:v>
                </c:pt>
                <c:pt idx="11432">
                  <c:v>1743</c:v>
                </c:pt>
                <c:pt idx="11433">
                  <c:v>1762</c:v>
                </c:pt>
                <c:pt idx="11434">
                  <c:v>1724</c:v>
                </c:pt>
                <c:pt idx="11435">
                  <c:v>1701</c:v>
                </c:pt>
                <c:pt idx="11436">
                  <c:v>1692</c:v>
                </c:pt>
                <c:pt idx="11437">
                  <c:v>1738</c:v>
                </c:pt>
                <c:pt idx="11438">
                  <c:v>1757</c:v>
                </c:pt>
                <c:pt idx="11439">
                  <c:v>1713</c:v>
                </c:pt>
                <c:pt idx="11440">
                  <c:v>1722</c:v>
                </c:pt>
                <c:pt idx="11441">
                  <c:v>1722</c:v>
                </c:pt>
                <c:pt idx="11442">
                  <c:v>1704</c:v>
                </c:pt>
                <c:pt idx="11443">
                  <c:v>1739</c:v>
                </c:pt>
                <c:pt idx="11444">
                  <c:v>1732</c:v>
                </c:pt>
                <c:pt idx="11445">
                  <c:v>1740</c:v>
                </c:pt>
                <c:pt idx="11446">
                  <c:v>1720</c:v>
                </c:pt>
                <c:pt idx="11447">
                  <c:v>1730</c:v>
                </c:pt>
                <c:pt idx="11448">
                  <c:v>1706</c:v>
                </c:pt>
                <c:pt idx="11449">
                  <c:v>1700</c:v>
                </c:pt>
                <c:pt idx="11450">
                  <c:v>1725</c:v>
                </c:pt>
                <c:pt idx="11451">
                  <c:v>1753</c:v>
                </c:pt>
                <c:pt idx="11452">
                  <c:v>1726</c:v>
                </c:pt>
                <c:pt idx="11453">
                  <c:v>1733</c:v>
                </c:pt>
                <c:pt idx="11454">
                  <c:v>1714</c:v>
                </c:pt>
                <c:pt idx="11455">
                  <c:v>1713</c:v>
                </c:pt>
                <c:pt idx="11456">
                  <c:v>1735</c:v>
                </c:pt>
                <c:pt idx="11457">
                  <c:v>1745</c:v>
                </c:pt>
                <c:pt idx="11458">
                  <c:v>1739</c:v>
                </c:pt>
                <c:pt idx="11459">
                  <c:v>1707</c:v>
                </c:pt>
                <c:pt idx="11460">
                  <c:v>1741</c:v>
                </c:pt>
                <c:pt idx="11461">
                  <c:v>1745</c:v>
                </c:pt>
                <c:pt idx="11462">
                  <c:v>1730</c:v>
                </c:pt>
                <c:pt idx="11463">
                  <c:v>1705</c:v>
                </c:pt>
                <c:pt idx="11464">
                  <c:v>1691</c:v>
                </c:pt>
                <c:pt idx="11465">
                  <c:v>1703</c:v>
                </c:pt>
                <c:pt idx="11466">
                  <c:v>1727</c:v>
                </c:pt>
                <c:pt idx="11467">
                  <c:v>1721</c:v>
                </c:pt>
                <c:pt idx="11468">
                  <c:v>1701</c:v>
                </c:pt>
                <c:pt idx="11469">
                  <c:v>1702</c:v>
                </c:pt>
                <c:pt idx="11470">
                  <c:v>1695</c:v>
                </c:pt>
                <c:pt idx="11471">
                  <c:v>1681</c:v>
                </c:pt>
                <c:pt idx="11472">
                  <c:v>1679</c:v>
                </c:pt>
                <c:pt idx="11473">
                  <c:v>1676</c:v>
                </c:pt>
                <c:pt idx="11474">
                  <c:v>1698</c:v>
                </c:pt>
                <c:pt idx="11475">
                  <c:v>1687</c:v>
                </c:pt>
                <c:pt idx="11476">
                  <c:v>1720</c:v>
                </c:pt>
                <c:pt idx="11477">
                  <c:v>1734</c:v>
                </c:pt>
                <c:pt idx="11478">
                  <c:v>1754</c:v>
                </c:pt>
                <c:pt idx="11479">
                  <c:v>1733</c:v>
                </c:pt>
                <c:pt idx="11480">
                  <c:v>1688</c:v>
                </c:pt>
                <c:pt idx="11481">
                  <c:v>1718</c:v>
                </c:pt>
                <c:pt idx="11482">
                  <c:v>1698</c:v>
                </c:pt>
                <c:pt idx="11483">
                  <c:v>1746</c:v>
                </c:pt>
                <c:pt idx="11484">
                  <c:v>1725</c:v>
                </c:pt>
                <c:pt idx="11485">
                  <c:v>1737</c:v>
                </c:pt>
                <c:pt idx="11486">
                  <c:v>1733</c:v>
                </c:pt>
                <c:pt idx="11487">
                  <c:v>1748</c:v>
                </c:pt>
                <c:pt idx="11488">
                  <c:v>1732</c:v>
                </c:pt>
                <c:pt idx="11489">
                  <c:v>1724</c:v>
                </c:pt>
                <c:pt idx="11490">
                  <c:v>1723</c:v>
                </c:pt>
                <c:pt idx="11491">
                  <c:v>1715</c:v>
                </c:pt>
                <c:pt idx="11492">
                  <c:v>1737</c:v>
                </c:pt>
                <c:pt idx="11493">
                  <c:v>1700</c:v>
                </c:pt>
                <c:pt idx="11494">
                  <c:v>1736</c:v>
                </c:pt>
                <c:pt idx="11495">
                  <c:v>1693</c:v>
                </c:pt>
                <c:pt idx="11496">
                  <c:v>1720</c:v>
                </c:pt>
                <c:pt idx="11497">
                  <c:v>1721</c:v>
                </c:pt>
                <c:pt idx="11498">
                  <c:v>1701</c:v>
                </c:pt>
                <c:pt idx="11499">
                  <c:v>1706</c:v>
                </c:pt>
                <c:pt idx="11500">
                  <c:v>1675</c:v>
                </c:pt>
                <c:pt idx="11501">
                  <c:v>1715</c:v>
                </c:pt>
                <c:pt idx="11502">
                  <c:v>1699</c:v>
                </c:pt>
                <c:pt idx="11503">
                  <c:v>1716</c:v>
                </c:pt>
                <c:pt idx="11504">
                  <c:v>1696</c:v>
                </c:pt>
                <c:pt idx="11505">
                  <c:v>1736</c:v>
                </c:pt>
                <c:pt idx="11506">
                  <c:v>1761</c:v>
                </c:pt>
                <c:pt idx="11507">
                  <c:v>1720</c:v>
                </c:pt>
                <c:pt idx="11508">
                  <c:v>1683</c:v>
                </c:pt>
                <c:pt idx="11509">
                  <c:v>1719</c:v>
                </c:pt>
                <c:pt idx="11510">
                  <c:v>1682</c:v>
                </c:pt>
                <c:pt idx="11511">
                  <c:v>1698</c:v>
                </c:pt>
                <c:pt idx="11512">
                  <c:v>1717</c:v>
                </c:pt>
                <c:pt idx="11513">
                  <c:v>1732</c:v>
                </c:pt>
                <c:pt idx="11514">
                  <c:v>1706</c:v>
                </c:pt>
                <c:pt idx="11515">
                  <c:v>1689</c:v>
                </c:pt>
                <c:pt idx="11516">
                  <c:v>1701</c:v>
                </c:pt>
                <c:pt idx="11517">
                  <c:v>1711</c:v>
                </c:pt>
                <c:pt idx="11518">
                  <c:v>1694</c:v>
                </c:pt>
                <c:pt idx="11519">
                  <c:v>1688</c:v>
                </c:pt>
                <c:pt idx="11520">
                  <c:v>1710</c:v>
                </c:pt>
                <c:pt idx="11521">
                  <c:v>1740</c:v>
                </c:pt>
                <c:pt idx="11522">
                  <c:v>1725</c:v>
                </c:pt>
                <c:pt idx="11523">
                  <c:v>1726</c:v>
                </c:pt>
                <c:pt idx="11524">
                  <c:v>1725</c:v>
                </c:pt>
                <c:pt idx="11525">
                  <c:v>1725</c:v>
                </c:pt>
                <c:pt idx="11526">
                  <c:v>1739</c:v>
                </c:pt>
                <c:pt idx="11527">
                  <c:v>1739</c:v>
                </c:pt>
                <c:pt idx="11528">
                  <c:v>1726</c:v>
                </c:pt>
                <c:pt idx="11529">
                  <c:v>1730</c:v>
                </c:pt>
                <c:pt idx="11530">
                  <c:v>1762</c:v>
                </c:pt>
                <c:pt idx="11531">
                  <c:v>1766</c:v>
                </c:pt>
                <c:pt idx="11532">
                  <c:v>1755</c:v>
                </c:pt>
                <c:pt idx="11533">
                  <c:v>1740</c:v>
                </c:pt>
                <c:pt idx="11534">
                  <c:v>1737</c:v>
                </c:pt>
                <c:pt idx="11535">
                  <c:v>1701</c:v>
                </c:pt>
                <c:pt idx="11536">
                  <c:v>1709</c:v>
                </c:pt>
                <c:pt idx="11537">
                  <c:v>1684</c:v>
                </c:pt>
                <c:pt idx="11538">
                  <c:v>1704</c:v>
                </c:pt>
                <c:pt idx="11539">
                  <c:v>1730</c:v>
                </c:pt>
                <c:pt idx="11540">
                  <c:v>1733</c:v>
                </c:pt>
                <c:pt idx="11541">
                  <c:v>1732</c:v>
                </c:pt>
                <c:pt idx="11542">
                  <c:v>1744</c:v>
                </c:pt>
                <c:pt idx="11543">
                  <c:v>1745</c:v>
                </c:pt>
                <c:pt idx="11544">
                  <c:v>1716</c:v>
                </c:pt>
                <c:pt idx="11545">
                  <c:v>1705</c:v>
                </c:pt>
                <c:pt idx="11546">
                  <c:v>1721</c:v>
                </c:pt>
                <c:pt idx="11547">
                  <c:v>1719</c:v>
                </c:pt>
                <c:pt idx="11548">
                  <c:v>1697</c:v>
                </c:pt>
                <c:pt idx="11549">
                  <c:v>1725</c:v>
                </c:pt>
                <c:pt idx="11550">
                  <c:v>1713</c:v>
                </c:pt>
                <c:pt idx="11551">
                  <c:v>1692</c:v>
                </c:pt>
                <c:pt idx="11552">
                  <c:v>1738</c:v>
                </c:pt>
                <c:pt idx="11553">
                  <c:v>1730</c:v>
                </c:pt>
                <c:pt idx="11554">
                  <c:v>1710</c:v>
                </c:pt>
                <c:pt idx="11555">
                  <c:v>1733</c:v>
                </c:pt>
                <c:pt idx="11556">
                  <c:v>1705</c:v>
                </c:pt>
                <c:pt idx="11557">
                  <c:v>1722</c:v>
                </c:pt>
                <c:pt idx="11558">
                  <c:v>1725</c:v>
                </c:pt>
                <c:pt idx="11559">
                  <c:v>1734</c:v>
                </c:pt>
                <c:pt idx="11560">
                  <c:v>1736</c:v>
                </c:pt>
                <c:pt idx="11561">
                  <c:v>1713</c:v>
                </c:pt>
                <c:pt idx="11562">
                  <c:v>1737</c:v>
                </c:pt>
                <c:pt idx="11563">
                  <c:v>1747</c:v>
                </c:pt>
                <c:pt idx="11564">
                  <c:v>1748</c:v>
                </c:pt>
                <c:pt idx="11565">
                  <c:v>1734</c:v>
                </c:pt>
                <c:pt idx="11566">
                  <c:v>1759</c:v>
                </c:pt>
                <c:pt idx="11567">
                  <c:v>1718</c:v>
                </c:pt>
                <c:pt idx="11568">
                  <c:v>1715</c:v>
                </c:pt>
                <c:pt idx="11569">
                  <c:v>1735</c:v>
                </c:pt>
                <c:pt idx="11570">
                  <c:v>1744</c:v>
                </c:pt>
                <c:pt idx="11571">
                  <c:v>1728</c:v>
                </c:pt>
                <c:pt idx="11572">
                  <c:v>1707</c:v>
                </c:pt>
                <c:pt idx="11573">
                  <c:v>1735</c:v>
                </c:pt>
                <c:pt idx="11574">
                  <c:v>1730</c:v>
                </c:pt>
                <c:pt idx="11575">
                  <c:v>1739</c:v>
                </c:pt>
                <c:pt idx="11576">
                  <c:v>1719</c:v>
                </c:pt>
                <c:pt idx="11577">
                  <c:v>1746</c:v>
                </c:pt>
                <c:pt idx="11578">
                  <c:v>1737</c:v>
                </c:pt>
                <c:pt idx="11579">
                  <c:v>1743</c:v>
                </c:pt>
                <c:pt idx="11580">
                  <c:v>1728</c:v>
                </c:pt>
                <c:pt idx="11581">
                  <c:v>1722</c:v>
                </c:pt>
                <c:pt idx="11582">
                  <c:v>1690</c:v>
                </c:pt>
                <c:pt idx="11583">
                  <c:v>1731</c:v>
                </c:pt>
                <c:pt idx="11584">
                  <c:v>1723</c:v>
                </c:pt>
                <c:pt idx="11585">
                  <c:v>1703</c:v>
                </c:pt>
                <c:pt idx="11586">
                  <c:v>1675</c:v>
                </c:pt>
                <c:pt idx="11587">
                  <c:v>1720</c:v>
                </c:pt>
                <c:pt idx="11588">
                  <c:v>1700</c:v>
                </c:pt>
                <c:pt idx="11589">
                  <c:v>1712</c:v>
                </c:pt>
                <c:pt idx="11590">
                  <c:v>1712</c:v>
                </c:pt>
                <c:pt idx="11591">
                  <c:v>1726</c:v>
                </c:pt>
                <c:pt idx="11592">
                  <c:v>1707</c:v>
                </c:pt>
                <c:pt idx="11593">
                  <c:v>1728</c:v>
                </c:pt>
                <c:pt idx="11594">
                  <c:v>1726</c:v>
                </c:pt>
                <c:pt idx="11595">
                  <c:v>1736</c:v>
                </c:pt>
                <c:pt idx="11596">
                  <c:v>1716</c:v>
                </c:pt>
                <c:pt idx="11597">
                  <c:v>1688</c:v>
                </c:pt>
                <c:pt idx="11598">
                  <c:v>1680</c:v>
                </c:pt>
                <c:pt idx="11599">
                  <c:v>1715</c:v>
                </c:pt>
                <c:pt idx="11600">
                  <c:v>1746</c:v>
                </c:pt>
                <c:pt idx="11601">
                  <c:v>1738</c:v>
                </c:pt>
                <c:pt idx="11602">
                  <c:v>1735</c:v>
                </c:pt>
                <c:pt idx="11603">
                  <c:v>1736</c:v>
                </c:pt>
                <c:pt idx="11604">
                  <c:v>1733</c:v>
                </c:pt>
                <c:pt idx="11605">
                  <c:v>1721</c:v>
                </c:pt>
                <c:pt idx="11606">
                  <c:v>1729</c:v>
                </c:pt>
                <c:pt idx="11607">
                  <c:v>1736</c:v>
                </c:pt>
                <c:pt idx="11608">
                  <c:v>1713</c:v>
                </c:pt>
                <c:pt idx="11609">
                  <c:v>1725</c:v>
                </c:pt>
                <c:pt idx="11610">
                  <c:v>1738</c:v>
                </c:pt>
                <c:pt idx="11611">
                  <c:v>1736</c:v>
                </c:pt>
                <c:pt idx="11612">
                  <c:v>1721</c:v>
                </c:pt>
                <c:pt idx="11613">
                  <c:v>1714</c:v>
                </c:pt>
                <c:pt idx="11614">
                  <c:v>1726</c:v>
                </c:pt>
                <c:pt idx="11615">
                  <c:v>1708</c:v>
                </c:pt>
                <c:pt idx="11616">
                  <c:v>1728</c:v>
                </c:pt>
                <c:pt idx="11617">
                  <c:v>1746</c:v>
                </c:pt>
                <c:pt idx="11618">
                  <c:v>1743</c:v>
                </c:pt>
                <c:pt idx="11619">
                  <c:v>1770</c:v>
                </c:pt>
                <c:pt idx="11620">
                  <c:v>1771</c:v>
                </c:pt>
                <c:pt idx="11621">
                  <c:v>1758</c:v>
                </c:pt>
                <c:pt idx="11622">
                  <c:v>1732</c:v>
                </c:pt>
                <c:pt idx="11623">
                  <c:v>1708</c:v>
                </c:pt>
                <c:pt idx="11624">
                  <c:v>1701</c:v>
                </c:pt>
                <c:pt idx="11625">
                  <c:v>1680</c:v>
                </c:pt>
                <c:pt idx="11626">
                  <c:v>1671</c:v>
                </c:pt>
                <c:pt idx="11627">
                  <c:v>1719</c:v>
                </c:pt>
                <c:pt idx="11628">
                  <c:v>1672</c:v>
                </c:pt>
                <c:pt idx="11629">
                  <c:v>1689</c:v>
                </c:pt>
                <c:pt idx="11630">
                  <c:v>1705</c:v>
                </c:pt>
                <c:pt idx="11631">
                  <c:v>1703</c:v>
                </c:pt>
                <c:pt idx="11632">
                  <c:v>1679</c:v>
                </c:pt>
                <c:pt idx="11633">
                  <c:v>1681</c:v>
                </c:pt>
                <c:pt idx="11634">
                  <c:v>1689</c:v>
                </c:pt>
                <c:pt idx="11635">
                  <c:v>1711</c:v>
                </c:pt>
                <c:pt idx="11636">
                  <c:v>1686</c:v>
                </c:pt>
                <c:pt idx="11637">
                  <c:v>1663</c:v>
                </c:pt>
                <c:pt idx="11638">
                  <c:v>1682</c:v>
                </c:pt>
                <c:pt idx="11639">
                  <c:v>1693</c:v>
                </c:pt>
                <c:pt idx="11640">
                  <c:v>1698</c:v>
                </c:pt>
                <c:pt idx="11641">
                  <c:v>1697</c:v>
                </c:pt>
                <c:pt idx="11642">
                  <c:v>1716</c:v>
                </c:pt>
                <c:pt idx="11643">
                  <c:v>1719</c:v>
                </c:pt>
                <c:pt idx="11644">
                  <c:v>1712</c:v>
                </c:pt>
                <c:pt idx="11645">
                  <c:v>1714</c:v>
                </c:pt>
                <c:pt idx="11646">
                  <c:v>1739</c:v>
                </c:pt>
                <c:pt idx="11647">
                  <c:v>1706</c:v>
                </c:pt>
                <c:pt idx="11648">
                  <c:v>1752</c:v>
                </c:pt>
                <c:pt idx="11649">
                  <c:v>1725</c:v>
                </c:pt>
                <c:pt idx="11650">
                  <c:v>1723</c:v>
                </c:pt>
                <c:pt idx="11651">
                  <c:v>1718</c:v>
                </c:pt>
                <c:pt idx="11652">
                  <c:v>1686</c:v>
                </c:pt>
                <c:pt idx="11653">
                  <c:v>1728</c:v>
                </c:pt>
                <c:pt idx="11654">
                  <c:v>1677</c:v>
                </c:pt>
                <c:pt idx="11655">
                  <c:v>1714</c:v>
                </c:pt>
                <c:pt idx="11656">
                  <c:v>1683</c:v>
                </c:pt>
                <c:pt idx="11657">
                  <c:v>1721</c:v>
                </c:pt>
                <c:pt idx="11658">
                  <c:v>1720</c:v>
                </c:pt>
                <c:pt idx="11659">
                  <c:v>1706</c:v>
                </c:pt>
                <c:pt idx="11660">
                  <c:v>1697</c:v>
                </c:pt>
                <c:pt idx="11661">
                  <c:v>1694</c:v>
                </c:pt>
                <c:pt idx="11662">
                  <c:v>1718</c:v>
                </c:pt>
                <c:pt idx="11663">
                  <c:v>1717</c:v>
                </c:pt>
                <c:pt idx="11664">
                  <c:v>1707</c:v>
                </c:pt>
                <c:pt idx="11665">
                  <c:v>1725</c:v>
                </c:pt>
                <c:pt idx="11666">
                  <c:v>1722</c:v>
                </c:pt>
                <c:pt idx="11667">
                  <c:v>1737</c:v>
                </c:pt>
                <c:pt idx="11668">
                  <c:v>1719</c:v>
                </c:pt>
                <c:pt idx="11669">
                  <c:v>1712</c:v>
                </c:pt>
                <c:pt idx="11670">
                  <c:v>1734</c:v>
                </c:pt>
                <c:pt idx="11671">
                  <c:v>1699</c:v>
                </c:pt>
                <c:pt idx="11672">
                  <c:v>1714</c:v>
                </c:pt>
                <c:pt idx="11673">
                  <c:v>1712</c:v>
                </c:pt>
                <c:pt idx="11674">
                  <c:v>1721</c:v>
                </c:pt>
                <c:pt idx="11675">
                  <c:v>1696</c:v>
                </c:pt>
                <c:pt idx="11676">
                  <c:v>1744</c:v>
                </c:pt>
                <c:pt idx="11677">
                  <c:v>1732</c:v>
                </c:pt>
                <c:pt idx="11678">
                  <c:v>1715</c:v>
                </c:pt>
                <c:pt idx="11679">
                  <c:v>1731</c:v>
                </c:pt>
                <c:pt idx="11680">
                  <c:v>1744</c:v>
                </c:pt>
                <c:pt idx="11681">
                  <c:v>1727</c:v>
                </c:pt>
                <c:pt idx="11682">
                  <c:v>1735</c:v>
                </c:pt>
                <c:pt idx="11683">
                  <c:v>1737</c:v>
                </c:pt>
                <c:pt idx="11684">
                  <c:v>1753</c:v>
                </c:pt>
                <c:pt idx="11685">
                  <c:v>1753</c:v>
                </c:pt>
                <c:pt idx="11686">
                  <c:v>1727</c:v>
                </c:pt>
                <c:pt idx="11687">
                  <c:v>1738</c:v>
                </c:pt>
                <c:pt idx="11688">
                  <c:v>1734</c:v>
                </c:pt>
                <c:pt idx="11689">
                  <c:v>1756</c:v>
                </c:pt>
                <c:pt idx="11690">
                  <c:v>1759</c:v>
                </c:pt>
                <c:pt idx="11691">
                  <c:v>1770</c:v>
                </c:pt>
                <c:pt idx="11692">
                  <c:v>1715</c:v>
                </c:pt>
                <c:pt idx="11693">
                  <c:v>1722</c:v>
                </c:pt>
                <c:pt idx="11694">
                  <c:v>1764</c:v>
                </c:pt>
                <c:pt idx="11695">
                  <c:v>1788</c:v>
                </c:pt>
                <c:pt idx="11696">
                  <c:v>1795</c:v>
                </c:pt>
                <c:pt idx="11697">
                  <c:v>1776</c:v>
                </c:pt>
                <c:pt idx="11698">
                  <c:v>1740</c:v>
                </c:pt>
                <c:pt idx="11699">
                  <c:v>1737</c:v>
                </c:pt>
                <c:pt idx="11700">
                  <c:v>1719</c:v>
                </c:pt>
                <c:pt idx="11701">
                  <c:v>1763</c:v>
                </c:pt>
                <c:pt idx="11702">
                  <c:v>1765</c:v>
                </c:pt>
                <c:pt idx="11703">
                  <c:v>1771</c:v>
                </c:pt>
                <c:pt idx="11704">
                  <c:v>1794</c:v>
                </c:pt>
                <c:pt idx="11705">
                  <c:v>1764</c:v>
                </c:pt>
                <c:pt idx="11706">
                  <c:v>1747</c:v>
                </c:pt>
                <c:pt idx="11707">
                  <c:v>1776</c:v>
                </c:pt>
                <c:pt idx="11708">
                  <c:v>1775</c:v>
                </c:pt>
                <c:pt idx="11709">
                  <c:v>1747</c:v>
                </c:pt>
                <c:pt idx="11710">
                  <c:v>1753</c:v>
                </c:pt>
                <c:pt idx="11711">
                  <c:v>1766</c:v>
                </c:pt>
                <c:pt idx="11712">
                  <c:v>1760</c:v>
                </c:pt>
                <c:pt idx="11713">
                  <c:v>1773</c:v>
                </c:pt>
                <c:pt idx="11714">
                  <c:v>1777</c:v>
                </c:pt>
                <c:pt idx="11715">
                  <c:v>1763</c:v>
                </c:pt>
                <c:pt idx="11716">
                  <c:v>1773</c:v>
                </c:pt>
                <c:pt idx="11717">
                  <c:v>1769</c:v>
                </c:pt>
                <c:pt idx="11718">
                  <c:v>1764</c:v>
                </c:pt>
                <c:pt idx="11719">
                  <c:v>1755</c:v>
                </c:pt>
                <c:pt idx="11720">
                  <c:v>1751</c:v>
                </c:pt>
                <c:pt idx="11721">
                  <c:v>1762</c:v>
                </c:pt>
                <c:pt idx="11722">
                  <c:v>1807</c:v>
                </c:pt>
                <c:pt idx="11723">
                  <c:v>1742</c:v>
                </c:pt>
                <c:pt idx="11724">
                  <c:v>1769</c:v>
                </c:pt>
                <c:pt idx="11725">
                  <c:v>1747</c:v>
                </c:pt>
                <c:pt idx="11726">
                  <c:v>1736</c:v>
                </c:pt>
                <c:pt idx="11727">
                  <c:v>1739</c:v>
                </c:pt>
                <c:pt idx="11728">
                  <c:v>1722</c:v>
                </c:pt>
                <c:pt idx="11729">
                  <c:v>1714</c:v>
                </c:pt>
                <c:pt idx="11730">
                  <c:v>1724</c:v>
                </c:pt>
                <c:pt idx="11731">
                  <c:v>1740</c:v>
                </c:pt>
                <c:pt idx="11732">
                  <c:v>1720</c:v>
                </c:pt>
                <c:pt idx="11733">
                  <c:v>1755</c:v>
                </c:pt>
                <c:pt idx="11734">
                  <c:v>1724</c:v>
                </c:pt>
                <c:pt idx="11735">
                  <c:v>1752</c:v>
                </c:pt>
                <c:pt idx="11736">
                  <c:v>1741</c:v>
                </c:pt>
                <c:pt idx="11737">
                  <c:v>1742</c:v>
                </c:pt>
                <c:pt idx="11738">
                  <c:v>1748</c:v>
                </c:pt>
                <c:pt idx="11739">
                  <c:v>1746</c:v>
                </c:pt>
                <c:pt idx="11740">
                  <c:v>1730</c:v>
                </c:pt>
                <c:pt idx="11741">
                  <c:v>1681</c:v>
                </c:pt>
                <c:pt idx="11742">
                  <c:v>1737</c:v>
                </c:pt>
                <c:pt idx="11743">
                  <c:v>1703</c:v>
                </c:pt>
                <c:pt idx="11744">
                  <c:v>1705</c:v>
                </c:pt>
                <c:pt idx="11745">
                  <c:v>1712</c:v>
                </c:pt>
                <c:pt idx="11746">
                  <c:v>1709</c:v>
                </c:pt>
                <c:pt idx="11747">
                  <c:v>1738</c:v>
                </c:pt>
                <c:pt idx="11748">
                  <c:v>1742</c:v>
                </c:pt>
                <c:pt idx="11749">
                  <c:v>1753</c:v>
                </c:pt>
                <c:pt idx="11750">
                  <c:v>1756</c:v>
                </c:pt>
                <c:pt idx="11751">
                  <c:v>1753</c:v>
                </c:pt>
                <c:pt idx="11752">
                  <c:v>1743</c:v>
                </c:pt>
                <c:pt idx="11753">
                  <c:v>1738</c:v>
                </c:pt>
                <c:pt idx="11754">
                  <c:v>1773</c:v>
                </c:pt>
                <c:pt idx="11755">
                  <c:v>1768</c:v>
                </c:pt>
                <c:pt idx="11756">
                  <c:v>1729</c:v>
                </c:pt>
                <c:pt idx="11757">
                  <c:v>1770</c:v>
                </c:pt>
                <c:pt idx="11758">
                  <c:v>1762</c:v>
                </c:pt>
                <c:pt idx="11759">
                  <c:v>1779</c:v>
                </c:pt>
                <c:pt idx="11760">
                  <c:v>1789</c:v>
                </c:pt>
                <c:pt idx="11761">
                  <c:v>1799</c:v>
                </c:pt>
                <c:pt idx="11762">
                  <c:v>1763</c:v>
                </c:pt>
                <c:pt idx="11763">
                  <c:v>1775</c:v>
                </c:pt>
                <c:pt idx="11764">
                  <c:v>1802</c:v>
                </c:pt>
                <c:pt idx="11765">
                  <c:v>1742</c:v>
                </c:pt>
                <c:pt idx="11766">
                  <c:v>1761</c:v>
                </c:pt>
                <c:pt idx="11767">
                  <c:v>1752</c:v>
                </c:pt>
                <c:pt idx="11768">
                  <c:v>1773</c:v>
                </c:pt>
                <c:pt idx="11769">
                  <c:v>1748</c:v>
                </c:pt>
                <c:pt idx="11770">
                  <c:v>1731</c:v>
                </c:pt>
                <c:pt idx="11771">
                  <c:v>1745</c:v>
                </c:pt>
                <c:pt idx="11772">
                  <c:v>1728</c:v>
                </c:pt>
                <c:pt idx="11773">
                  <c:v>1739</c:v>
                </c:pt>
                <c:pt idx="11774">
                  <c:v>1745</c:v>
                </c:pt>
                <c:pt idx="11775">
                  <c:v>1764</c:v>
                </c:pt>
                <c:pt idx="11776">
                  <c:v>1771</c:v>
                </c:pt>
                <c:pt idx="11777">
                  <c:v>1763</c:v>
                </c:pt>
                <c:pt idx="11778">
                  <c:v>1751</c:v>
                </c:pt>
                <c:pt idx="11779">
                  <c:v>1724</c:v>
                </c:pt>
                <c:pt idx="11780">
                  <c:v>1725</c:v>
                </c:pt>
                <c:pt idx="11781">
                  <c:v>1718</c:v>
                </c:pt>
                <c:pt idx="11782">
                  <c:v>1732</c:v>
                </c:pt>
                <c:pt idx="11783">
                  <c:v>1708</c:v>
                </c:pt>
                <c:pt idx="11784">
                  <c:v>1703</c:v>
                </c:pt>
                <c:pt idx="11785">
                  <c:v>1772</c:v>
                </c:pt>
                <c:pt idx="11786">
                  <c:v>1727</c:v>
                </c:pt>
                <c:pt idx="11787">
                  <c:v>1727</c:v>
                </c:pt>
                <c:pt idx="11788">
                  <c:v>1723</c:v>
                </c:pt>
                <c:pt idx="11789">
                  <c:v>1719</c:v>
                </c:pt>
                <c:pt idx="11790">
                  <c:v>1710</c:v>
                </c:pt>
                <c:pt idx="11791">
                  <c:v>1687</c:v>
                </c:pt>
                <c:pt idx="11792">
                  <c:v>1686</c:v>
                </c:pt>
                <c:pt idx="11793">
                  <c:v>1637</c:v>
                </c:pt>
                <c:pt idx="11794">
                  <c:v>1714</c:v>
                </c:pt>
                <c:pt idx="11795">
                  <c:v>1698</c:v>
                </c:pt>
                <c:pt idx="11796">
                  <c:v>1671</c:v>
                </c:pt>
                <c:pt idx="11797">
                  <c:v>1658</c:v>
                </c:pt>
                <c:pt idx="11798">
                  <c:v>1665</c:v>
                </c:pt>
                <c:pt idx="11799">
                  <c:v>1660</c:v>
                </c:pt>
                <c:pt idx="11800">
                  <c:v>1666</c:v>
                </c:pt>
                <c:pt idx="11801">
                  <c:v>1666</c:v>
                </c:pt>
                <c:pt idx="11802">
                  <c:v>1678</c:v>
                </c:pt>
                <c:pt idx="11803">
                  <c:v>1657</c:v>
                </c:pt>
                <c:pt idx="11804">
                  <c:v>1682</c:v>
                </c:pt>
                <c:pt idx="11805">
                  <c:v>1675</c:v>
                </c:pt>
                <c:pt idx="11806">
                  <c:v>1667</c:v>
                </c:pt>
                <c:pt idx="11807">
                  <c:v>1650</c:v>
                </c:pt>
                <c:pt idx="11808">
                  <c:v>1687</c:v>
                </c:pt>
                <c:pt idx="11809">
                  <c:v>1681</c:v>
                </c:pt>
                <c:pt idx="11810">
                  <c:v>1644</c:v>
                </c:pt>
                <c:pt idx="11811">
                  <c:v>1668</c:v>
                </c:pt>
                <c:pt idx="11812">
                  <c:v>1688</c:v>
                </c:pt>
                <c:pt idx="11813">
                  <c:v>1717</c:v>
                </c:pt>
                <c:pt idx="11814">
                  <c:v>1692</c:v>
                </c:pt>
                <c:pt idx="11815">
                  <c:v>1668</c:v>
                </c:pt>
                <c:pt idx="11816">
                  <c:v>1689</c:v>
                </c:pt>
                <c:pt idx="11817">
                  <c:v>1692</c:v>
                </c:pt>
                <c:pt idx="11818">
                  <c:v>1695</c:v>
                </c:pt>
                <c:pt idx="11819">
                  <c:v>1692</c:v>
                </c:pt>
                <c:pt idx="11820">
                  <c:v>1677</c:v>
                </c:pt>
                <c:pt idx="11821">
                  <c:v>1706</c:v>
                </c:pt>
                <c:pt idx="11822">
                  <c:v>1702</c:v>
                </c:pt>
                <c:pt idx="11823">
                  <c:v>1659</c:v>
                </c:pt>
                <c:pt idx="11824">
                  <c:v>1666</c:v>
                </c:pt>
                <c:pt idx="11825">
                  <c:v>1666</c:v>
                </c:pt>
                <c:pt idx="11826">
                  <c:v>1667</c:v>
                </c:pt>
                <c:pt idx="11827">
                  <c:v>1707</c:v>
                </c:pt>
                <c:pt idx="11828">
                  <c:v>1689</c:v>
                </c:pt>
                <c:pt idx="11829">
                  <c:v>1675</c:v>
                </c:pt>
                <c:pt idx="11830">
                  <c:v>1702</c:v>
                </c:pt>
                <c:pt idx="11831">
                  <c:v>1698</c:v>
                </c:pt>
                <c:pt idx="11832">
                  <c:v>1708</c:v>
                </c:pt>
                <c:pt idx="11833">
                  <c:v>1733</c:v>
                </c:pt>
                <c:pt idx="11834">
                  <c:v>1731</c:v>
                </c:pt>
                <c:pt idx="11835">
                  <c:v>1758</c:v>
                </c:pt>
                <c:pt idx="11836">
                  <c:v>1728</c:v>
                </c:pt>
                <c:pt idx="11837">
                  <c:v>1750</c:v>
                </c:pt>
                <c:pt idx="11838">
                  <c:v>1760</c:v>
                </c:pt>
                <c:pt idx="11839">
                  <c:v>1771</c:v>
                </c:pt>
                <c:pt idx="11840">
                  <c:v>1747</c:v>
                </c:pt>
                <c:pt idx="11841">
                  <c:v>1736</c:v>
                </c:pt>
                <c:pt idx="11842">
                  <c:v>1744</c:v>
                </c:pt>
                <c:pt idx="11843">
                  <c:v>1749</c:v>
                </c:pt>
                <c:pt idx="11844">
                  <c:v>1759</c:v>
                </c:pt>
                <c:pt idx="11845">
                  <c:v>1761</c:v>
                </c:pt>
                <c:pt idx="11846">
                  <c:v>1740</c:v>
                </c:pt>
                <c:pt idx="11847">
                  <c:v>1754</c:v>
                </c:pt>
                <c:pt idx="11848">
                  <c:v>1740</c:v>
                </c:pt>
                <c:pt idx="11849">
                  <c:v>1732</c:v>
                </c:pt>
                <c:pt idx="11850">
                  <c:v>1727</c:v>
                </c:pt>
                <c:pt idx="11851">
                  <c:v>1725</c:v>
                </c:pt>
                <c:pt idx="11852">
                  <c:v>1714</c:v>
                </c:pt>
                <c:pt idx="11853">
                  <c:v>1726</c:v>
                </c:pt>
                <c:pt idx="11854">
                  <c:v>1728</c:v>
                </c:pt>
                <c:pt idx="11855">
                  <c:v>1708</c:v>
                </c:pt>
                <c:pt idx="11856">
                  <c:v>1696</c:v>
                </c:pt>
                <c:pt idx="11857">
                  <c:v>1733</c:v>
                </c:pt>
                <c:pt idx="11858">
                  <c:v>1693</c:v>
                </c:pt>
                <c:pt idx="11859">
                  <c:v>1718</c:v>
                </c:pt>
                <c:pt idx="11860">
                  <c:v>1726</c:v>
                </c:pt>
                <c:pt idx="11861">
                  <c:v>1717</c:v>
                </c:pt>
                <c:pt idx="11862">
                  <c:v>1707</c:v>
                </c:pt>
                <c:pt idx="11863">
                  <c:v>1698</c:v>
                </c:pt>
                <c:pt idx="11864">
                  <c:v>1736</c:v>
                </c:pt>
                <c:pt idx="11865">
                  <c:v>1752</c:v>
                </c:pt>
                <c:pt idx="11866">
                  <c:v>1744</c:v>
                </c:pt>
                <c:pt idx="11867">
                  <c:v>1771</c:v>
                </c:pt>
                <c:pt idx="11868">
                  <c:v>1759</c:v>
                </c:pt>
                <c:pt idx="11869">
                  <c:v>1771</c:v>
                </c:pt>
                <c:pt idx="11870">
                  <c:v>1756</c:v>
                </c:pt>
                <c:pt idx="11871">
                  <c:v>1705</c:v>
                </c:pt>
                <c:pt idx="11872">
                  <c:v>1709</c:v>
                </c:pt>
                <c:pt idx="11873">
                  <c:v>1714</c:v>
                </c:pt>
                <c:pt idx="11874">
                  <c:v>1709</c:v>
                </c:pt>
                <c:pt idx="11875">
                  <c:v>1731</c:v>
                </c:pt>
                <c:pt idx="11876">
                  <c:v>1698</c:v>
                </c:pt>
                <c:pt idx="11877">
                  <c:v>1680</c:v>
                </c:pt>
                <c:pt idx="11878">
                  <c:v>1720</c:v>
                </c:pt>
                <c:pt idx="11879">
                  <c:v>1690</c:v>
                </c:pt>
                <c:pt idx="11880">
                  <c:v>1694</c:v>
                </c:pt>
                <c:pt idx="11881">
                  <c:v>1693</c:v>
                </c:pt>
                <c:pt idx="11882">
                  <c:v>1667</c:v>
                </c:pt>
                <c:pt idx="11883">
                  <c:v>1687</c:v>
                </c:pt>
                <c:pt idx="11884">
                  <c:v>1695</c:v>
                </c:pt>
                <c:pt idx="11885">
                  <c:v>1752</c:v>
                </c:pt>
                <c:pt idx="11886">
                  <c:v>1757</c:v>
                </c:pt>
                <c:pt idx="11887">
                  <c:v>1698</c:v>
                </c:pt>
                <c:pt idx="11888">
                  <c:v>1725</c:v>
                </c:pt>
                <c:pt idx="11889">
                  <c:v>1731</c:v>
                </c:pt>
                <c:pt idx="11890">
                  <c:v>1762</c:v>
                </c:pt>
                <c:pt idx="11891">
                  <c:v>1726</c:v>
                </c:pt>
                <c:pt idx="11892">
                  <c:v>1721</c:v>
                </c:pt>
                <c:pt idx="11893">
                  <c:v>1702</c:v>
                </c:pt>
                <c:pt idx="11894">
                  <c:v>1696</c:v>
                </c:pt>
                <c:pt idx="11895">
                  <c:v>1722</c:v>
                </c:pt>
                <c:pt idx="11896">
                  <c:v>1720</c:v>
                </c:pt>
                <c:pt idx="11897">
                  <c:v>1710</c:v>
                </c:pt>
                <c:pt idx="11898">
                  <c:v>1749</c:v>
                </c:pt>
                <c:pt idx="11899">
                  <c:v>1745</c:v>
                </c:pt>
                <c:pt idx="11900">
                  <c:v>1767</c:v>
                </c:pt>
                <c:pt idx="11901">
                  <c:v>1749</c:v>
                </c:pt>
                <c:pt idx="11902">
                  <c:v>1708</c:v>
                </c:pt>
                <c:pt idx="11903">
                  <c:v>1732</c:v>
                </c:pt>
                <c:pt idx="11904">
                  <c:v>1718</c:v>
                </c:pt>
                <c:pt idx="11905">
                  <c:v>1728</c:v>
                </c:pt>
                <c:pt idx="11906">
                  <c:v>1739</c:v>
                </c:pt>
                <c:pt idx="11907">
                  <c:v>1731</c:v>
                </c:pt>
                <c:pt idx="11908">
                  <c:v>1700</c:v>
                </c:pt>
                <c:pt idx="11909">
                  <c:v>1706</c:v>
                </c:pt>
                <c:pt idx="11910">
                  <c:v>1711</c:v>
                </c:pt>
                <c:pt idx="11911">
                  <c:v>1720</c:v>
                </c:pt>
                <c:pt idx="11912">
                  <c:v>1686</c:v>
                </c:pt>
                <c:pt idx="11913">
                  <c:v>1750</c:v>
                </c:pt>
                <c:pt idx="11914">
                  <c:v>1711</c:v>
                </c:pt>
                <c:pt idx="11915">
                  <c:v>1754</c:v>
                </c:pt>
                <c:pt idx="11916">
                  <c:v>1784</c:v>
                </c:pt>
                <c:pt idx="11917">
                  <c:v>1760</c:v>
                </c:pt>
                <c:pt idx="11918">
                  <c:v>1762</c:v>
                </c:pt>
                <c:pt idx="11919">
                  <c:v>1761</c:v>
                </c:pt>
                <c:pt idx="11920">
                  <c:v>1740</c:v>
                </c:pt>
                <c:pt idx="11921">
                  <c:v>1768</c:v>
                </c:pt>
                <c:pt idx="11922">
                  <c:v>1803</c:v>
                </c:pt>
                <c:pt idx="11923">
                  <c:v>1778</c:v>
                </c:pt>
                <c:pt idx="11924">
                  <c:v>1771</c:v>
                </c:pt>
                <c:pt idx="11925">
                  <c:v>1770</c:v>
                </c:pt>
                <c:pt idx="11926">
                  <c:v>1745</c:v>
                </c:pt>
                <c:pt idx="11927">
                  <c:v>1739</c:v>
                </c:pt>
                <c:pt idx="11928">
                  <c:v>1792</c:v>
                </c:pt>
                <c:pt idx="11929">
                  <c:v>1779</c:v>
                </c:pt>
                <c:pt idx="11930">
                  <c:v>1730</c:v>
                </c:pt>
                <c:pt idx="11931">
                  <c:v>1745</c:v>
                </c:pt>
                <c:pt idx="11932">
                  <c:v>1726</c:v>
                </c:pt>
                <c:pt idx="11933">
                  <c:v>1738</c:v>
                </c:pt>
                <c:pt idx="11934">
                  <c:v>1752</c:v>
                </c:pt>
                <c:pt idx="11935">
                  <c:v>1740</c:v>
                </c:pt>
                <c:pt idx="11936">
                  <c:v>1730</c:v>
                </c:pt>
                <c:pt idx="11937">
                  <c:v>1743</c:v>
                </c:pt>
                <c:pt idx="11938">
                  <c:v>1764</c:v>
                </c:pt>
                <c:pt idx="11939">
                  <c:v>1725</c:v>
                </c:pt>
                <c:pt idx="11940">
                  <c:v>1717</c:v>
                </c:pt>
                <c:pt idx="11941">
                  <c:v>1722</c:v>
                </c:pt>
                <c:pt idx="11942">
                  <c:v>1736</c:v>
                </c:pt>
                <c:pt idx="11943">
                  <c:v>1728</c:v>
                </c:pt>
                <c:pt idx="11944">
                  <c:v>1728</c:v>
                </c:pt>
                <c:pt idx="11945">
                  <c:v>1748</c:v>
                </c:pt>
                <c:pt idx="11946">
                  <c:v>1729</c:v>
                </c:pt>
                <c:pt idx="11947">
                  <c:v>1748</c:v>
                </c:pt>
                <c:pt idx="11948">
                  <c:v>1702</c:v>
                </c:pt>
                <c:pt idx="11949">
                  <c:v>1698</c:v>
                </c:pt>
                <c:pt idx="11950">
                  <c:v>1696</c:v>
                </c:pt>
                <c:pt idx="11951">
                  <c:v>1705</c:v>
                </c:pt>
                <c:pt idx="11952">
                  <c:v>1702</c:v>
                </c:pt>
                <c:pt idx="11953">
                  <c:v>1688</c:v>
                </c:pt>
                <c:pt idx="11954">
                  <c:v>1717</c:v>
                </c:pt>
                <c:pt idx="11955">
                  <c:v>1735</c:v>
                </c:pt>
                <c:pt idx="11956">
                  <c:v>1714</c:v>
                </c:pt>
                <c:pt idx="11957">
                  <c:v>1707</c:v>
                </c:pt>
                <c:pt idx="11958">
                  <c:v>1710</c:v>
                </c:pt>
                <c:pt idx="11959">
                  <c:v>1718</c:v>
                </c:pt>
                <c:pt idx="11960">
                  <c:v>1717</c:v>
                </c:pt>
                <c:pt idx="11961">
                  <c:v>1740</c:v>
                </c:pt>
                <c:pt idx="11962">
                  <c:v>1741</c:v>
                </c:pt>
                <c:pt idx="11963">
                  <c:v>1737</c:v>
                </c:pt>
                <c:pt idx="11964">
                  <c:v>1729</c:v>
                </c:pt>
                <c:pt idx="11965">
                  <c:v>1706</c:v>
                </c:pt>
                <c:pt idx="11966">
                  <c:v>1746</c:v>
                </c:pt>
                <c:pt idx="11967">
                  <c:v>1741</c:v>
                </c:pt>
                <c:pt idx="11968">
                  <c:v>1721</c:v>
                </c:pt>
                <c:pt idx="11969">
                  <c:v>1685</c:v>
                </c:pt>
                <c:pt idx="11970">
                  <c:v>1685</c:v>
                </c:pt>
                <c:pt idx="11971">
                  <c:v>1689</c:v>
                </c:pt>
                <c:pt idx="11972">
                  <c:v>1724</c:v>
                </c:pt>
                <c:pt idx="11973">
                  <c:v>1702</c:v>
                </c:pt>
                <c:pt idx="11974">
                  <c:v>1721</c:v>
                </c:pt>
                <c:pt idx="11975">
                  <c:v>1703</c:v>
                </c:pt>
                <c:pt idx="11976">
                  <c:v>1728</c:v>
                </c:pt>
                <c:pt idx="11977">
                  <c:v>1709</c:v>
                </c:pt>
                <c:pt idx="11978">
                  <c:v>1717</c:v>
                </c:pt>
                <c:pt idx="11979">
                  <c:v>1693</c:v>
                </c:pt>
                <c:pt idx="11980">
                  <c:v>1713</c:v>
                </c:pt>
                <c:pt idx="11981">
                  <c:v>1715</c:v>
                </c:pt>
                <c:pt idx="11982">
                  <c:v>1687</c:v>
                </c:pt>
                <c:pt idx="11983">
                  <c:v>1729</c:v>
                </c:pt>
                <c:pt idx="11984">
                  <c:v>1732</c:v>
                </c:pt>
                <c:pt idx="11985">
                  <c:v>1704</c:v>
                </c:pt>
                <c:pt idx="11986">
                  <c:v>1718</c:v>
                </c:pt>
                <c:pt idx="11987">
                  <c:v>1753</c:v>
                </c:pt>
                <c:pt idx="11988">
                  <c:v>1750</c:v>
                </c:pt>
                <c:pt idx="11989">
                  <c:v>1734</c:v>
                </c:pt>
                <c:pt idx="11990">
                  <c:v>1699</c:v>
                </c:pt>
                <c:pt idx="11991">
                  <c:v>1688</c:v>
                </c:pt>
                <c:pt idx="11992">
                  <c:v>1692</c:v>
                </c:pt>
                <c:pt idx="11993">
                  <c:v>1688</c:v>
                </c:pt>
                <c:pt idx="11994">
                  <c:v>1683</c:v>
                </c:pt>
                <c:pt idx="11995">
                  <c:v>1657</c:v>
                </c:pt>
                <c:pt idx="11996">
                  <c:v>1715</c:v>
                </c:pt>
                <c:pt idx="11997">
                  <c:v>1707</c:v>
                </c:pt>
                <c:pt idx="11998">
                  <c:v>1713</c:v>
                </c:pt>
                <c:pt idx="11999">
                  <c:v>1701</c:v>
                </c:pt>
                <c:pt idx="12000">
                  <c:v>1700</c:v>
                </c:pt>
                <c:pt idx="12001">
                  <c:v>1725</c:v>
                </c:pt>
                <c:pt idx="12002">
                  <c:v>1720</c:v>
                </c:pt>
                <c:pt idx="12003">
                  <c:v>1688</c:v>
                </c:pt>
                <c:pt idx="12004">
                  <c:v>1697</c:v>
                </c:pt>
                <c:pt idx="12005">
                  <c:v>1697</c:v>
                </c:pt>
                <c:pt idx="12006">
                  <c:v>1695</c:v>
                </c:pt>
                <c:pt idx="12007">
                  <c:v>1688</c:v>
                </c:pt>
                <c:pt idx="12008">
                  <c:v>1716</c:v>
                </c:pt>
                <c:pt idx="12009">
                  <c:v>1719</c:v>
                </c:pt>
                <c:pt idx="12010">
                  <c:v>1681</c:v>
                </c:pt>
                <c:pt idx="12011">
                  <c:v>1719</c:v>
                </c:pt>
                <c:pt idx="12012">
                  <c:v>1726</c:v>
                </c:pt>
                <c:pt idx="12013">
                  <c:v>1745</c:v>
                </c:pt>
                <c:pt idx="12014">
                  <c:v>1730</c:v>
                </c:pt>
                <c:pt idx="12015">
                  <c:v>1712</c:v>
                </c:pt>
                <c:pt idx="12016">
                  <c:v>1713</c:v>
                </c:pt>
                <c:pt idx="12017">
                  <c:v>1714</c:v>
                </c:pt>
                <c:pt idx="12018">
                  <c:v>1696</c:v>
                </c:pt>
                <c:pt idx="12019">
                  <c:v>1691</c:v>
                </c:pt>
                <c:pt idx="12020">
                  <c:v>1768</c:v>
                </c:pt>
                <c:pt idx="12021">
                  <c:v>1721</c:v>
                </c:pt>
                <c:pt idx="12022">
                  <c:v>1719</c:v>
                </c:pt>
                <c:pt idx="12023">
                  <c:v>1743</c:v>
                </c:pt>
                <c:pt idx="12024">
                  <c:v>1719</c:v>
                </c:pt>
                <c:pt idx="12025">
                  <c:v>1696</c:v>
                </c:pt>
                <c:pt idx="12026">
                  <c:v>1721</c:v>
                </c:pt>
                <c:pt idx="12027">
                  <c:v>1722</c:v>
                </c:pt>
                <c:pt idx="12028">
                  <c:v>1727</c:v>
                </c:pt>
                <c:pt idx="12029">
                  <c:v>1696</c:v>
                </c:pt>
                <c:pt idx="12030">
                  <c:v>1688</c:v>
                </c:pt>
                <c:pt idx="12031">
                  <c:v>1700</c:v>
                </c:pt>
                <c:pt idx="12032">
                  <c:v>1676</c:v>
                </c:pt>
                <c:pt idx="12033">
                  <c:v>1726</c:v>
                </c:pt>
                <c:pt idx="12034">
                  <c:v>1736</c:v>
                </c:pt>
                <c:pt idx="12035">
                  <c:v>1721</c:v>
                </c:pt>
                <c:pt idx="12036">
                  <c:v>1718</c:v>
                </c:pt>
                <c:pt idx="12037">
                  <c:v>1694</c:v>
                </c:pt>
                <c:pt idx="12038">
                  <c:v>1738</c:v>
                </c:pt>
                <c:pt idx="12039">
                  <c:v>1720</c:v>
                </c:pt>
                <c:pt idx="12040">
                  <c:v>1723</c:v>
                </c:pt>
                <c:pt idx="12041">
                  <c:v>1699</c:v>
                </c:pt>
                <c:pt idx="12042">
                  <c:v>1712</c:v>
                </c:pt>
                <c:pt idx="12043">
                  <c:v>1698</c:v>
                </c:pt>
                <c:pt idx="12044">
                  <c:v>1728</c:v>
                </c:pt>
                <c:pt idx="12045">
                  <c:v>1677</c:v>
                </c:pt>
                <c:pt idx="12046">
                  <c:v>1686</c:v>
                </c:pt>
                <c:pt idx="12047">
                  <c:v>1691</c:v>
                </c:pt>
                <c:pt idx="12048">
                  <c:v>1699</c:v>
                </c:pt>
                <c:pt idx="12049">
                  <c:v>1693</c:v>
                </c:pt>
                <c:pt idx="12050">
                  <c:v>1646</c:v>
                </c:pt>
                <c:pt idx="12051">
                  <c:v>1671</c:v>
                </c:pt>
                <c:pt idx="12052">
                  <c:v>1678</c:v>
                </c:pt>
                <c:pt idx="12053">
                  <c:v>1644</c:v>
                </c:pt>
                <c:pt idx="12054">
                  <c:v>1650</c:v>
                </c:pt>
                <c:pt idx="12055">
                  <c:v>1676</c:v>
                </c:pt>
                <c:pt idx="12056">
                  <c:v>1683</c:v>
                </c:pt>
                <c:pt idx="12057">
                  <c:v>1674</c:v>
                </c:pt>
                <c:pt idx="12058">
                  <c:v>1660</c:v>
                </c:pt>
                <c:pt idx="12059">
                  <c:v>1673</c:v>
                </c:pt>
                <c:pt idx="12060">
                  <c:v>1700</c:v>
                </c:pt>
                <c:pt idx="12061">
                  <c:v>1688</c:v>
                </c:pt>
                <c:pt idx="12062">
                  <c:v>1681</c:v>
                </c:pt>
                <c:pt idx="12063">
                  <c:v>1680</c:v>
                </c:pt>
                <c:pt idx="12064">
                  <c:v>1687</c:v>
                </c:pt>
                <c:pt idx="12065">
                  <c:v>1728</c:v>
                </c:pt>
                <c:pt idx="12066">
                  <c:v>1713</c:v>
                </c:pt>
                <c:pt idx="12067">
                  <c:v>1743</c:v>
                </c:pt>
                <c:pt idx="12068">
                  <c:v>1742</c:v>
                </c:pt>
                <c:pt idx="12069">
                  <c:v>1703</c:v>
                </c:pt>
                <c:pt idx="12070">
                  <c:v>1730</c:v>
                </c:pt>
                <c:pt idx="12071">
                  <c:v>1721</c:v>
                </c:pt>
                <c:pt idx="12072">
                  <c:v>1751</c:v>
                </c:pt>
                <c:pt idx="12073">
                  <c:v>1744</c:v>
                </c:pt>
                <c:pt idx="12074">
                  <c:v>1754</c:v>
                </c:pt>
                <c:pt idx="12075">
                  <c:v>1756</c:v>
                </c:pt>
                <c:pt idx="12076">
                  <c:v>1723</c:v>
                </c:pt>
                <c:pt idx="12077">
                  <c:v>1733</c:v>
                </c:pt>
                <c:pt idx="12078">
                  <c:v>1726</c:v>
                </c:pt>
                <c:pt idx="12079">
                  <c:v>1713</c:v>
                </c:pt>
                <c:pt idx="12080">
                  <c:v>1687</c:v>
                </c:pt>
                <c:pt idx="12081">
                  <c:v>1728</c:v>
                </c:pt>
                <c:pt idx="12082">
                  <c:v>1693</c:v>
                </c:pt>
                <c:pt idx="12083">
                  <c:v>1722</c:v>
                </c:pt>
                <c:pt idx="12084">
                  <c:v>1681</c:v>
                </c:pt>
                <c:pt idx="12085">
                  <c:v>1695</c:v>
                </c:pt>
                <c:pt idx="12086">
                  <c:v>1696</c:v>
                </c:pt>
                <c:pt idx="12087">
                  <c:v>1728</c:v>
                </c:pt>
                <c:pt idx="12088">
                  <c:v>1709</c:v>
                </c:pt>
                <c:pt idx="12089">
                  <c:v>1701</c:v>
                </c:pt>
                <c:pt idx="12090">
                  <c:v>1738</c:v>
                </c:pt>
                <c:pt idx="12091">
                  <c:v>1725</c:v>
                </c:pt>
                <c:pt idx="12092">
                  <c:v>1737</c:v>
                </c:pt>
                <c:pt idx="12093">
                  <c:v>1748</c:v>
                </c:pt>
                <c:pt idx="12094">
                  <c:v>1744</c:v>
                </c:pt>
                <c:pt idx="12095">
                  <c:v>1726</c:v>
                </c:pt>
                <c:pt idx="12096">
                  <c:v>1748</c:v>
                </c:pt>
                <c:pt idx="12097">
                  <c:v>1761</c:v>
                </c:pt>
                <c:pt idx="12098">
                  <c:v>1801</c:v>
                </c:pt>
                <c:pt idx="12099">
                  <c:v>1784</c:v>
                </c:pt>
                <c:pt idx="12100">
                  <c:v>1811</c:v>
                </c:pt>
                <c:pt idx="12101">
                  <c:v>1805</c:v>
                </c:pt>
                <c:pt idx="12102">
                  <c:v>1799</c:v>
                </c:pt>
                <c:pt idx="12103">
                  <c:v>1784</c:v>
                </c:pt>
                <c:pt idx="12104">
                  <c:v>1785</c:v>
                </c:pt>
                <c:pt idx="12105">
                  <c:v>1785</c:v>
                </c:pt>
                <c:pt idx="12106">
                  <c:v>1783</c:v>
                </c:pt>
                <c:pt idx="12107">
                  <c:v>1778</c:v>
                </c:pt>
                <c:pt idx="12108">
                  <c:v>1766</c:v>
                </c:pt>
                <c:pt idx="12109">
                  <c:v>1738</c:v>
                </c:pt>
                <c:pt idx="12110">
                  <c:v>1730</c:v>
                </c:pt>
                <c:pt idx="12111">
                  <c:v>1729</c:v>
                </c:pt>
                <c:pt idx="12112">
                  <c:v>1724</c:v>
                </c:pt>
                <c:pt idx="12113">
                  <c:v>1754</c:v>
                </c:pt>
                <c:pt idx="12114">
                  <c:v>1701</c:v>
                </c:pt>
                <c:pt idx="12115">
                  <c:v>1728</c:v>
                </c:pt>
                <c:pt idx="12116">
                  <c:v>1728</c:v>
                </c:pt>
                <c:pt idx="12117">
                  <c:v>1709</c:v>
                </c:pt>
                <c:pt idx="12118">
                  <c:v>1693</c:v>
                </c:pt>
                <c:pt idx="12119">
                  <c:v>1714</c:v>
                </c:pt>
                <c:pt idx="12120">
                  <c:v>1737</c:v>
                </c:pt>
                <c:pt idx="12121">
                  <c:v>1741</c:v>
                </c:pt>
                <c:pt idx="12122">
                  <c:v>1742</c:v>
                </c:pt>
                <c:pt idx="12123">
                  <c:v>1749</c:v>
                </c:pt>
                <c:pt idx="12124">
                  <c:v>1744</c:v>
                </c:pt>
                <c:pt idx="12125">
                  <c:v>1765</c:v>
                </c:pt>
                <c:pt idx="12126">
                  <c:v>1748</c:v>
                </c:pt>
                <c:pt idx="12127">
                  <c:v>1758</c:v>
                </c:pt>
                <c:pt idx="12128">
                  <c:v>1747</c:v>
                </c:pt>
                <c:pt idx="12129">
                  <c:v>1750</c:v>
                </c:pt>
                <c:pt idx="12130">
                  <c:v>1754</c:v>
                </c:pt>
                <c:pt idx="12131">
                  <c:v>1769</c:v>
                </c:pt>
                <c:pt idx="12132">
                  <c:v>1775</c:v>
                </c:pt>
                <c:pt idx="12133">
                  <c:v>1749</c:v>
                </c:pt>
                <c:pt idx="12134">
                  <c:v>1741</c:v>
                </c:pt>
                <c:pt idx="12135">
                  <c:v>1718</c:v>
                </c:pt>
                <c:pt idx="12136">
                  <c:v>1719</c:v>
                </c:pt>
                <c:pt idx="12137">
                  <c:v>1738</c:v>
                </c:pt>
                <c:pt idx="12138">
                  <c:v>1735</c:v>
                </c:pt>
                <c:pt idx="12139">
                  <c:v>1766</c:v>
                </c:pt>
                <c:pt idx="12140">
                  <c:v>1733</c:v>
                </c:pt>
                <c:pt idx="12141">
                  <c:v>1741</c:v>
                </c:pt>
                <c:pt idx="12142">
                  <c:v>1762</c:v>
                </c:pt>
                <c:pt idx="12143">
                  <c:v>1753</c:v>
                </c:pt>
                <c:pt idx="12144">
                  <c:v>1730</c:v>
                </c:pt>
                <c:pt idx="12145">
                  <c:v>1724</c:v>
                </c:pt>
                <c:pt idx="12146">
                  <c:v>1729</c:v>
                </c:pt>
                <c:pt idx="12147">
                  <c:v>1770</c:v>
                </c:pt>
                <c:pt idx="12148">
                  <c:v>1726</c:v>
                </c:pt>
                <c:pt idx="12149">
                  <c:v>1717</c:v>
                </c:pt>
                <c:pt idx="12150">
                  <c:v>1694</c:v>
                </c:pt>
                <c:pt idx="12151">
                  <c:v>1720</c:v>
                </c:pt>
                <c:pt idx="12152">
                  <c:v>1704</c:v>
                </c:pt>
                <c:pt idx="12153">
                  <c:v>1744</c:v>
                </c:pt>
                <c:pt idx="12154">
                  <c:v>1754</c:v>
                </c:pt>
                <c:pt idx="12155">
                  <c:v>1760</c:v>
                </c:pt>
                <c:pt idx="12156">
                  <c:v>1738</c:v>
                </c:pt>
                <c:pt idx="12157">
                  <c:v>1721</c:v>
                </c:pt>
                <c:pt idx="12158">
                  <c:v>1731</c:v>
                </c:pt>
                <c:pt idx="12159">
                  <c:v>1711</c:v>
                </c:pt>
                <c:pt idx="12160">
                  <c:v>1735</c:v>
                </c:pt>
                <c:pt idx="12161">
                  <c:v>1716</c:v>
                </c:pt>
                <c:pt idx="12162">
                  <c:v>1733</c:v>
                </c:pt>
                <c:pt idx="12163">
                  <c:v>1731</c:v>
                </c:pt>
                <c:pt idx="12164">
                  <c:v>1734</c:v>
                </c:pt>
                <c:pt idx="12165">
                  <c:v>1714</c:v>
                </c:pt>
                <c:pt idx="12166">
                  <c:v>1713</c:v>
                </c:pt>
                <c:pt idx="12167">
                  <c:v>1717</c:v>
                </c:pt>
                <c:pt idx="12168">
                  <c:v>1722</c:v>
                </c:pt>
                <c:pt idx="12169">
                  <c:v>1740</c:v>
                </c:pt>
                <c:pt idx="12170">
                  <c:v>1734</c:v>
                </c:pt>
                <c:pt idx="12171">
                  <c:v>1745</c:v>
                </c:pt>
                <c:pt idx="12172">
                  <c:v>1717</c:v>
                </c:pt>
                <c:pt idx="12173">
                  <c:v>1699</c:v>
                </c:pt>
                <c:pt idx="12174">
                  <c:v>1745</c:v>
                </c:pt>
                <c:pt idx="12175">
                  <c:v>1719</c:v>
                </c:pt>
                <c:pt idx="12176">
                  <c:v>1735</c:v>
                </c:pt>
                <c:pt idx="12177">
                  <c:v>1727</c:v>
                </c:pt>
                <c:pt idx="12178">
                  <c:v>1745</c:v>
                </c:pt>
                <c:pt idx="12179">
                  <c:v>1728</c:v>
                </c:pt>
                <c:pt idx="12180">
                  <c:v>1711</c:v>
                </c:pt>
                <c:pt idx="12181">
                  <c:v>1688</c:v>
                </c:pt>
                <c:pt idx="12182">
                  <c:v>1659</c:v>
                </c:pt>
                <c:pt idx="12183">
                  <c:v>1712</c:v>
                </c:pt>
                <c:pt idx="12184">
                  <c:v>1723</c:v>
                </c:pt>
                <c:pt idx="12185">
                  <c:v>1722</c:v>
                </c:pt>
                <c:pt idx="12186">
                  <c:v>1703</c:v>
                </c:pt>
                <c:pt idx="12187">
                  <c:v>1716</c:v>
                </c:pt>
                <c:pt idx="12188">
                  <c:v>1729</c:v>
                </c:pt>
                <c:pt idx="12189">
                  <c:v>1720</c:v>
                </c:pt>
                <c:pt idx="12190">
                  <c:v>1726</c:v>
                </c:pt>
                <c:pt idx="12191">
                  <c:v>1724</c:v>
                </c:pt>
                <c:pt idx="12192">
                  <c:v>1697</c:v>
                </c:pt>
                <c:pt idx="12193">
                  <c:v>1727</c:v>
                </c:pt>
                <c:pt idx="12194">
                  <c:v>1725</c:v>
                </c:pt>
                <c:pt idx="12195">
                  <c:v>1777</c:v>
                </c:pt>
                <c:pt idx="12196">
                  <c:v>1741</c:v>
                </c:pt>
                <c:pt idx="12197">
                  <c:v>1762</c:v>
                </c:pt>
                <c:pt idx="12198">
                  <c:v>1754</c:v>
                </c:pt>
                <c:pt idx="12199">
                  <c:v>1714</c:v>
                </c:pt>
                <c:pt idx="12200">
                  <c:v>1708</c:v>
                </c:pt>
                <c:pt idx="12201">
                  <c:v>1727</c:v>
                </c:pt>
                <c:pt idx="12202">
                  <c:v>1742</c:v>
                </c:pt>
                <c:pt idx="12203">
                  <c:v>1763</c:v>
                </c:pt>
                <c:pt idx="12204">
                  <c:v>1775</c:v>
                </c:pt>
                <c:pt idx="12205">
                  <c:v>1751</c:v>
                </c:pt>
                <c:pt idx="12206">
                  <c:v>1740</c:v>
                </c:pt>
                <c:pt idx="12207">
                  <c:v>1758</c:v>
                </c:pt>
                <c:pt idx="12208">
                  <c:v>1751</c:v>
                </c:pt>
                <c:pt idx="12209">
                  <c:v>1755</c:v>
                </c:pt>
                <c:pt idx="12210">
                  <c:v>1741</c:v>
                </c:pt>
                <c:pt idx="12211">
                  <c:v>1720</c:v>
                </c:pt>
                <c:pt idx="12212">
                  <c:v>1731</c:v>
                </c:pt>
                <c:pt idx="12213">
                  <c:v>1732</c:v>
                </c:pt>
                <c:pt idx="12214">
                  <c:v>1737</c:v>
                </c:pt>
                <c:pt idx="12215">
                  <c:v>1740</c:v>
                </c:pt>
                <c:pt idx="12216">
                  <c:v>1741</c:v>
                </c:pt>
                <c:pt idx="12217">
                  <c:v>1675</c:v>
                </c:pt>
                <c:pt idx="12218">
                  <c:v>1691</c:v>
                </c:pt>
                <c:pt idx="12219">
                  <c:v>1735</c:v>
                </c:pt>
                <c:pt idx="12220">
                  <c:v>1705</c:v>
                </c:pt>
                <c:pt idx="12221">
                  <c:v>1753</c:v>
                </c:pt>
                <c:pt idx="12222">
                  <c:v>1743</c:v>
                </c:pt>
                <c:pt idx="12223">
                  <c:v>1720</c:v>
                </c:pt>
                <c:pt idx="12224">
                  <c:v>1727</c:v>
                </c:pt>
                <c:pt idx="12225">
                  <c:v>1678</c:v>
                </c:pt>
                <c:pt idx="12226">
                  <c:v>1684</c:v>
                </c:pt>
                <c:pt idx="12227">
                  <c:v>1679</c:v>
                </c:pt>
                <c:pt idx="12228">
                  <c:v>1705</c:v>
                </c:pt>
                <c:pt idx="12229">
                  <c:v>1701</c:v>
                </c:pt>
                <c:pt idx="12230">
                  <c:v>1702</c:v>
                </c:pt>
                <c:pt idx="12231">
                  <c:v>1692</c:v>
                </c:pt>
                <c:pt idx="12232">
                  <c:v>1709</c:v>
                </c:pt>
                <c:pt idx="12233">
                  <c:v>1727</c:v>
                </c:pt>
                <c:pt idx="12234">
                  <c:v>1706</c:v>
                </c:pt>
                <c:pt idx="12235">
                  <c:v>1696</c:v>
                </c:pt>
                <c:pt idx="12236">
                  <c:v>1706</c:v>
                </c:pt>
                <c:pt idx="12237">
                  <c:v>1689</c:v>
                </c:pt>
                <c:pt idx="12238">
                  <c:v>1698</c:v>
                </c:pt>
                <c:pt idx="12239">
                  <c:v>1695</c:v>
                </c:pt>
                <c:pt idx="12240">
                  <c:v>1703</c:v>
                </c:pt>
                <c:pt idx="12241">
                  <c:v>1692</c:v>
                </c:pt>
                <c:pt idx="12242">
                  <c:v>1698</c:v>
                </c:pt>
                <c:pt idx="12243">
                  <c:v>1699</c:v>
                </c:pt>
                <c:pt idx="12244">
                  <c:v>1699</c:v>
                </c:pt>
                <c:pt idx="12245">
                  <c:v>1663</c:v>
                </c:pt>
                <c:pt idx="12246">
                  <c:v>1658</c:v>
                </c:pt>
                <c:pt idx="12247">
                  <c:v>1661</c:v>
                </c:pt>
                <c:pt idx="12248">
                  <c:v>1717</c:v>
                </c:pt>
                <c:pt idx="12249">
                  <c:v>1694</c:v>
                </c:pt>
                <c:pt idx="12250">
                  <c:v>1656</c:v>
                </c:pt>
                <c:pt idx="12251">
                  <c:v>1692</c:v>
                </c:pt>
                <c:pt idx="12252">
                  <c:v>1681</c:v>
                </c:pt>
                <c:pt idx="12253">
                  <c:v>1695</c:v>
                </c:pt>
                <c:pt idx="12254">
                  <c:v>1696</c:v>
                </c:pt>
                <c:pt idx="12255">
                  <c:v>1705</c:v>
                </c:pt>
                <c:pt idx="12256">
                  <c:v>1705</c:v>
                </c:pt>
                <c:pt idx="12257">
                  <c:v>1696</c:v>
                </c:pt>
                <c:pt idx="12258">
                  <c:v>1704</c:v>
                </c:pt>
                <c:pt idx="12259">
                  <c:v>1716</c:v>
                </c:pt>
                <c:pt idx="12260">
                  <c:v>1751</c:v>
                </c:pt>
                <c:pt idx="12261">
                  <c:v>1744</c:v>
                </c:pt>
                <c:pt idx="12262">
                  <c:v>1734</c:v>
                </c:pt>
                <c:pt idx="12263">
                  <c:v>1686</c:v>
                </c:pt>
                <c:pt idx="12264">
                  <c:v>1690</c:v>
                </c:pt>
                <c:pt idx="12265">
                  <c:v>1701</c:v>
                </c:pt>
                <c:pt idx="12266">
                  <c:v>1729</c:v>
                </c:pt>
                <c:pt idx="12267">
                  <c:v>1701</c:v>
                </c:pt>
                <c:pt idx="12268">
                  <c:v>1696</c:v>
                </c:pt>
                <c:pt idx="12269">
                  <c:v>1704</c:v>
                </c:pt>
                <c:pt idx="12270">
                  <c:v>1716</c:v>
                </c:pt>
                <c:pt idx="12271">
                  <c:v>1714</c:v>
                </c:pt>
                <c:pt idx="12272">
                  <c:v>1716</c:v>
                </c:pt>
                <c:pt idx="12273">
                  <c:v>1731</c:v>
                </c:pt>
                <c:pt idx="12274">
                  <c:v>1717</c:v>
                </c:pt>
                <c:pt idx="12275">
                  <c:v>1686</c:v>
                </c:pt>
                <c:pt idx="12276">
                  <c:v>1707</c:v>
                </c:pt>
                <c:pt idx="12277">
                  <c:v>1721</c:v>
                </c:pt>
                <c:pt idx="12278">
                  <c:v>1680</c:v>
                </c:pt>
                <c:pt idx="12279">
                  <c:v>1674</c:v>
                </c:pt>
                <c:pt idx="12280">
                  <c:v>1715</c:v>
                </c:pt>
                <c:pt idx="12281">
                  <c:v>1705</c:v>
                </c:pt>
                <c:pt idx="12282">
                  <c:v>1715</c:v>
                </c:pt>
                <c:pt idx="12283">
                  <c:v>1697</c:v>
                </c:pt>
                <c:pt idx="12284">
                  <c:v>1695</c:v>
                </c:pt>
                <c:pt idx="12285">
                  <c:v>1681</c:v>
                </c:pt>
                <c:pt idx="12286">
                  <c:v>1673</c:v>
                </c:pt>
                <c:pt idx="12287">
                  <c:v>1683</c:v>
                </c:pt>
                <c:pt idx="12288">
                  <c:v>1701</c:v>
                </c:pt>
                <c:pt idx="12289">
                  <c:v>1659</c:v>
                </c:pt>
                <c:pt idx="12290">
                  <c:v>1694</c:v>
                </c:pt>
                <c:pt idx="12291">
                  <c:v>1693</c:v>
                </c:pt>
                <c:pt idx="12292">
                  <c:v>1689</c:v>
                </c:pt>
                <c:pt idx="12293">
                  <c:v>1708</c:v>
                </c:pt>
                <c:pt idx="12294">
                  <c:v>1720</c:v>
                </c:pt>
                <c:pt idx="12295">
                  <c:v>1719</c:v>
                </c:pt>
                <c:pt idx="12296">
                  <c:v>1713</c:v>
                </c:pt>
                <c:pt idx="12297">
                  <c:v>1732</c:v>
                </c:pt>
                <c:pt idx="12298">
                  <c:v>1728</c:v>
                </c:pt>
                <c:pt idx="12299">
                  <c:v>1731</c:v>
                </c:pt>
                <c:pt idx="12300">
                  <c:v>1732</c:v>
                </c:pt>
                <c:pt idx="12301">
                  <c:v>1712</c:v>
                </c:pt>
                <c:pt idx="12302">
                  <c:v>1727</c:v>
                </c:pt>
                <c:pt idx="12303">
                  <c:v>1726</c:v>
                </c:pt>
                <c:pt idx="12304">
                  <c:v>1741</c:v>
                </c:pt>
                <c:pt idx="12305">
                  <c:v>1746</c:v>
                </c:pt>
                <c:pt idx="12306">
                  <c:v>1772</c:v>
                </c:pt>
                <c:pt idx="12307">
                  <c:v>1766</c:v>
                </c:pt>
                <c:pt idx="12308">
                  <c:v>1776</c:v>
                </c:pt>
                <c:pt idx="12309">
                  <c:v>1757</c:v>
                </c:pt>
                <c:pt idx="12310">
                  <c:v>1747</c:v>
                </c:pt>
                <c:pt idx="12311">
                  <c:v>1750</c:v>
                </c:pt>
                <c:pt idx="12312">
                  <c:v>1722</c:v>
                </c:pt>
                <c:pt idx="12313">
                  <c:v>1718</c:v>
                </c:pt>
                <c:pt idx="12314">
                  <c:v>1765</c:v>
                </c:pt>
                <c:pt idx="12315">
                  <c:v>1733</c:v>
                </c:pt>
                <c:pt idx="12316">
                  <c:v>1713</c:v>
                </c:pt>
                <c:pt idx="12317">
                  <c:v>1704</c:v>
                </c:pt>
                <c:pt idx="12318">
                  <c:v>1672</c:v>
                </c:pt>
                <c:pt idx="12319">
                  <c:v>1712</c:v>
                </c:pt>
                <c:pt idx="12320">
                  <c:v>1670</c:v>
                </c:pt>
                <c:pt idx="12321">
                  <c:v>1723</c:v>
                </c:pt>
                <c:pt idx="12322">
                  <c:v>1723</c:v>
                </c:pt>
                <c:pt idx="12323">
                  <c:v>1699</c:v>
                </c:pt>
                <c:pt idx="12324">
                  <c:v>1754</c:v>
                </c:pt>
                <c:pt idx="12325">
                  <c:v>1736</c:v>
                </c:pt>
                <c:pt idx="12326">
                  <c:v>1745</c:v>
                </c:pt>
                <c:pt idx="12327">
                  <c:v>1714</c:v>
                </c:pt>
                <c:pt idx="12328">
                  <c:v>1717</c:v>
                </c:pt>
                <c:pt idx="12329">
                  <c:v>1746</c:v>
                </c:pt>
                <c:pt idx="12330">
                  <c:v>1693</c:v>
                </c:pt>
                <c:pt idx="12331">
                  <c:v>1680</c:v>
                </c:pt>
                <c:pt idx="12332">
                  <c:v>1723</c:v>
                </c:pt>
                <c:pt idx="12333">
                  <c:v>1706</c:v>
                </c:pt>
                <c:pt idx="12334">
                  <c:v>1715</c:v>
                </c:pt>
                <c:pt idx="12335">
                  <c:v>1673</c:v>
                </c:pt>
                <c:pt idx="12336">
                  <c:v>1703</c:v>
                </c:pt>
                <c:pt idx="12337">
                  <c:v>1708</c:v>
                </c:pt>
                <c:pt idx="12338">
                  <c:v>1733</c:v>
                </c:pt>
                <c:pt idx="12339">
                  <c:v>1705</c:v>
                </c:pt>
                <c:pt idx="12340">
                  <c:v>1688</c:v>
                </c:pt>
                <c:pt idx="12341">
                  <c:v>1720</c:v>
                </c:pt>
                <c:pt idx="12342">
                  <c:v>1702</c:v>
                </c:pt>
                <c:pt idx="12343">
                  <c:v>1708</c:v>
                </c:pt>
                <c:pt idx="12344">
                  <c:v>1733</c:v>
                </c:pt>
                <c:pt idx="12345">
                  <c:v>1715</c:v>
                </c:pt>
                <c:pt idx="12346">
                  <c:v>1720</c:v>
                </c:pt>
                <c:pt idx="12347">
                  <c:v>1739</c:v>
                </c:pt>
                <c:pt idx="12348">
                  <c:v>1718</c:v>
                </c:pt>
                <c:pt idx="12349">
                  <c:v>1714</c:v>
                </c:pt>
                <c:pt idx="12350">
                  <c:v>1721</c:v>
                </c:pt>
                <c:pt idx="12351">
                  <c:v>1722</c:v>
                </c:pt>
                <c:pt idx="12352">
                  <c:v>1721</c:v>
                </c:pt>
                <c:pt idx="12353">
                  <c:v>1707</c:v>
                </c:pt>
                <c:pt idx="12354">
                  <c:v>1689</c:v>
                </c:pt>
                <c:pt idx="12355">
                  <c:v>1697</c:v>
                </c:pt>
                <c:pt idx="12356">
                  <c:v>1685</c:v>
                </c:pt>
                <c:pt idx="12357">
                  <c:v>1729</c:v>
                </c:pt>
                <c:pt idx="12358">
                  <c:v>1716</c:v>
                </c:pt>
                <c:pt idx="12359">
                  <c:v>1747</c:v>
                </c:pt>
                <c:pt idx="12360">
                  <c:v>1715</c:v>
                </c:pt>
                <c:pt idx="12361">
                  <c:v>1682</c:v>
                </c:pt>
                <c:pt idx="12362">
                  <c:v>1682</c:v>
                </c:pt>
                <c:pt idx="12363">
                  <c:v>1690</c:v>
                </c:pt>
                <c:pt idx="12364">
                  <c:v>1683</c:v>
                </c:pt>
                <c:pt idx="12365">
                  <c:v>1666</c:v>
                </c:pt>
                <c:pt idx="12366">
                  <c:v>1647</c:v>
                </c:pt>
                <c:pt idx="12367">
                  <c:v>1661</c:v>
                </c:pt>
                <c:pt idx="12368">
                  <c:v>1689</c:v>
                </c:pt>
                <c:pt idx="12369">
                  <c:v>1661</c:v>
                </c:pt>
                <c:pt idx="12370">
                  <c:v>1646</c:v>
                </c:pt>
                <c:pt idx="12371">
                  <c:v>1662</c:v>
                </c:pt>
                <c:pt idx="12372">
                  <c:v>1677</c:v>
                </c:pt>
                <c:pt idx="12373">
                  <c:v>1677</c:v>
                </c:pt>
                <c:pt idx="12374">
                  <c:v>1682</c:v>
                </c:pt>
                <c:pt idx="12375">
                  <c:v>1696</c:v>
                </c:pt>
                <c:pt idx="12376">
                  <c:v>1701</c:v>
                </c:pt>
                <c:pt idx="12377">
                  <c:v>1711</c:v>
                </c:pt>
                <c:pt idx="12378">
                  <c:v>1712</c:v>
                </c:pt>
                <c:pt idx="12379">
                  <c:v>1670</c:v>
                </c:pt>
                <c:pt idx="12380">
                  <c:v>1674</c:v>
                </c:pt>
                <c:pt idx="12381">
                  <c:v>1677</c:v>
                </c:pt>
                <c:pt idx="12382">
                  <c:v>1651</c:v>
                </c:pt>
                <c:pt idx="12383">
                  <c:v>1650</c:v>
                </c:pt>
                <c:pt idx="12384">
                  <c:v>1644</c:v>
                </c:pt>
                <c:pt idx="12385">
                  <c:v>1647</c:v>
                </c:pt>
                <c:pt idx="12386">
                  <c:v>1630</c:v>
                </c:pt>
                <c:pt idx="12387">
                  <c:v>1667</c:v>
                </c:pt>
                <c:pt idx="12388">
                  <c:v>1672</c:v>
                </c:pt>
                <c:pt idx="12389">
                  <c:v>1696</c:v>
                </c:pt>
                <c:pt idx="12390">
                  <c:v>1708</c:v>
                </c:pt>
                <c:pt idx="12391">
                  <c:v>1672</c:v>
                </c:pt>
                <c:pt idx="12392">
                  <c:v>1677</c:v>
                </c:pt>
                <c:pt idx="12393">
                  <c:v>1680</c:v>
                </c:pt>
                <c:pt idx="12394">
                  <c:v>1682</c:v>
                </c:pt>
                <c:pt idx="12395">
                  <c:v>1684</c:v>
                </c:pt>
                <c:pt idx="12396">
                  <c:v>1702</c:v>
                </c:pt>
                <c:pt idx="12397">
                  <c:v>1645</c:v>
                </c:pt>
                <c:pt idx="12398">
                  <c:v>1670</c:v>
                </c:pt>
                <c:pt idx="12399">
                  <c:v>1668</c:v>
                </c:pt>
                <c:pt idx="12400">
                  <c:v>1677</c:v>
                </c:pt>
                <c:pt idx="12401">
                  <c:v>1711</c:v>
                </c:pt>
                <c:pt idx="12402">
                  <c:v>1696</c:v>
                </c:pt>
                <c:pt idx="12403">
                  <c:v>1657</c:v>
                </c:pt>
                <c:pt idx="12404">
                  <c:v>1683</c:v>
                </c:pt>
                <c:pt idx="12405">
                  <c:v>1687</c:v>
                </c:pt>
                <c:pt idx="12406">
                  <c:v>1683</c:v>
                </c:pt>
                <c:pt idx="12407">
                  <c:v>1667</c:v>
                </c:pt>
                <c:pt idx="12408">
                  <c:v>1685</c:v>
                </c:pt>
                <c:pt idx="12409">
                  <c:v>1683</c:v>
                </c:pt>
                <c:pt idx="12410">
                  <c:v>1706</c:v>
                </c:pt>
                <c:pt idx="12411">
                  <c:v>1692</c:v>
                </c:pt>
                <c:pt idx="12412">
                  <c:v>1713</c:v>
                </c:pt>
                <c:pt idx="12413">
                  <c:v>1711</c:v>
                </c:pt>
                <c:pt idx="12414">
                  <c:v>1689</c:v>
                </c:pt>
                <c:pt idx="12415">
                  <c:v>1744</c:v>
                </c:pt>
                <c:pt idx="12416">
                  <c:v>1701</c:v>
                </c:pt>
                <c:pt idx="12417">
                  <c:v>1680</c:v>
                </c:pt>
                <c:pt idx="12418">
                  <c:v>1701</c:v>
                </c:pt>
                <c:pt idx="12419">
                  <c:v>1699</c:v>
                </c:pt>
                <c:pt idx="12420">
                  <c:v>1672</c:v>
                </c:pt>
                <c:pt idx="12421">
                  <c:v>1649</c:v>
                </c:pt>
                <c:pt idx="12422">
                  <c:v>1649</c:v>
                </c:pt>
                <c:pt idx="12423">
                  <c:v>1664</c:v>
                </c:pt>
                <c:pt idx="12424">
                  <c:v>1630</c:v>
                </c:pt>
                <c:pt idx="12425">
                  <c:v>1656</c:v>
                </c:pt>
                <c:pt idx="12426">
                  <c:v>1671</c:v>
                </c:pt>
                <c:pt idx="12427">
                  <c:v>1635</c:v>
                </c:pt>
                <c:pt idx="12428">
                  <c:v>1669</c:v>
                </c:pt>
                <c:pt idx="12429">
                  <c:v>1696</c:v>
                </c:pt>
                <c:pt idx="12430">
                  <c:v>1710</c:v>
                </c:pt>
                <c:pt idx="12431">
                  <c:v>1674</c:v>
                </c:pt>
                <c:pt idx="12432">
                  <c:v>1710</c:v>
                </c:pt>
                <c:pt idx="12433">
                  <c:v>1668</c:v>
                </c:pt>
                <c:pt idx="12434">
                  <c:v>1689</c:v>
                </c:pt>
                <c:pt idx="12435">
                  <c:v>1656</c:v>
                </c:pt>
                <c:pt idx="12436">
                  <c:v>1652</c:v>
                </c:pt>
                <c:pt idx="12437">
                  <c:v>1675</c:v>
                </c:pt>
                <c:pt idx="12438">
                  <c:v>1659</c:v>
                </c:pt>
                <c:pt idx="12439">
                  <c:v>1659</c:v>
                </c:pt>
                <c:pt idx="12440">
                  <c:v>1673</c:v>
                </c:pt>
                <c:pt idx="12441">
                  <c:v>1655</c:v>
                </c:pt>
                <c:pt idx="12442">
                  <c:v>1697</c:v>
                </c:pt>
                <c:pt idx="12443">
                  <c:v>1677</c:v>
                </c:pt>
                <c:pt idx="12444">
                  <c:v>1678</c:v>
                </c:pt>
                <c:pt idx="12445">
                  <c:v>1684</c:v>
                </c:pt>
                <c:pt idx="12446">
                  <c:v>1663</c:v>
                </c:pt>
                <c:pt idx="12447">
                  <c:v>1694</c:v>
                </c:pt>
                <c:pt idx="12448">
                  <c:v>1668</c:v>
                </c:pt>
                <c:pt idx="12449">
                  <c:v>1674</c:v>
                </c:pt>
                <c:pt idx="12450">
                  <c:v>1660</c:v>
                </c:pt>
                <c:pt idx="12451">
                  <c:v>1660</c:v>
                </c:pt>
                <c:pt idx="12452">
                  <c:v>1625</c:v>
                </c:pt>
                <c:pt idx="12453">
                  <c:v>1654</c:v>
                </c:pt>
                <c:pt idx="12454">
                  <c:v>1647</c:v>
                </c:pt>
                <c:pt idx="12455">
                  <c:v>1687</c:v>
                </c:pt>
                <c:pt idx="12456">
                  <c:v>1660</c:v>
                </c:pt>
                <c:pt idx="12457">
                  <c:v>1643</c:v>
                </c:pt>
                <c:pt idx="12458">
                  <c:v>1636</c:v>
                </c:pt>
                <c:pt idx="12459">
                  <c:v>1667</c:v>
                </c:pt>
                <c:pt idx="12460">
                  <c:v>1670</c:v>
                </c:pt>
                <c:pt idx="12461">
                  <c:v>1670</c:v>
                </c:pt>
                <c:pt idx="12462">
                  <c:v>1671</c:v>
                </c:pt>
                <c:pt idx="12463">
                  <c:v>1675</c:v>
                </c:pt>
                <c:pt idx="12464">
                  <c:v>1648</c:v>
                </c:pt>
                <c:pt idx="12465">
                  <c:v>1665</c:v>
                </c:pt>
                <c:pt idx="12466">
                  <c:v>1631</c:v>
                </c:pt>
                <c:pt idx="12467">
                  <c:v>1639</c:v>
                </c:pt>
                <c:pt idx="12468">
                  <c:v>1629</c:v>
                </c:pt>
                <c:pt idx="12469">
                  <c:v>1635</c:v>
                </c:pt>
                <c:pt idx="12470">
                  <c:v>1627</c:v>
                </c:pt>
                <c:pt idx="12471">
                  <c:v>1630</c:v>
                </c:pt>
                <c:pt idx="12472">
                  <c:v>1597</c:v>
                </c:pt>
                <c:pt idx="12473">
                  <c:v>1617</c:v>
                </c:pt>
                <c:pt idx="12474">
                  <c:v>1625</c:v>
                </c:pt>
                <c:pt idx="12475">
                  <c:v>1622</c:v>
                </c:pt>
                <c:pt idx="12476">
                  <c:v>1663</c:v>
                </c:pt>
                <c:pt idx="12477">
                  <c:v>1659</c:v>
                </c:pt>
                <c:pt idx="12478">
                  <c:v>1673</c:v>
                </c:pt>
                <c:pt idx="12479">
                  <c:v>1673</c:v>
                </c:pt>
                <c:pt idx="12480">
                  <c:v>1678</c:v>
                </c:pt>
                <c:pt idx="12481">
                  <c:v>1689</c:v>
                </c:pt>
                <c:pt idx="12482">
                  <c:v>1676</c:v>
                </c:pt>
                <c:pt idx="12483">
                  <c:v>1704</c:v>
                </c:pt>
                <c:pt idx="12484">
                  <c:v>1697</c:v>
                </c:pt>
                <c:pt idx="12485">
                  <c:v>1673</c:v>
                </c:pt>
                <c:pt idx="12486">
                  <c:v>1704</c:v>
                </c:pt>
                <c:pt idx="12487">
                  <c:v>1670</c:v>
                </c:pt>
                <c:pt idx="12488">
                  <c:v>1676</c:v>
                </c:pt>
                <c:pt idx="12489">
                  <c:v>1699</c:v>
                </c:pt>
                <c:pt idx="12490">
                  <c:v>1723</c:v>
                </c:pt>
                <c:pt idx="12491">
                  <c:v>1698</c:v>
                </c:pt>
                <c:pt idx="12492">
                  <c:v>1676</c:v>
                </c:pt>
                <c:pt idx="12493">
                  <c:v>1699</c:v>
                </c:pt>
                <c:pt idx="12494">
                  <c:v>1677</c:v>
                </c:pt>
                <c:pt idx="12495">
                  <c:v>1694</c:v>
                </c:pt>
                <c:pt idx="12496">
                  <c:v>1681</c:v>
                </c:pt>
                <c:pt idx="12497">
                  <c:v>1689</c:v>
                </c:pt>
                <c:pt idx="12498">
                  <c:v>1708</c:v>
                </c:pt>
                <c:pt idx="12499">
                  <c:v>1678</c:v>
                </c:pt>
                <c:pt idx="12500">
                  <c:v>1718</c:v>
                </c:pt>
                <c:pt idx="12501">
                  <c:v>1693</c:v>
                </c:pt>
                <c:pt idx="12502">
                  <c:v>1696</c:v>
                </c:pt>
                <c:pt idx="12503">
                  <c:v>1669</c:v>
                </c:pt>
                <c:pt idx="12504">
                  <c:v>1704</c:v>
                </c:pt>
                <c:pt idx="12505">
                  <c:v>1683</c:v>
                </c:pt>
                <c:pt idx="12506">
                  <c:v>1731</c:v>
                </c:pt>
                <c:pt idx="12507">
                  <c:v>1713</c:v>
                </c:pt>
                <c:pt idx="12508">
                  <c:v>1707</c:v>
                </c:pt>
                <c:pt idx="12509">
                  <c:v>1713</c:v>
                </c:pt>
                <c:pt idx="12510">
                  <c:v>1711</c:v>
                </c:pt>
                <c:pt idx="12511">
                  <c:v>1721</c:v>
                </c:pt>
                <c:pt idx="12512">
                  <c:v>1701</c:v>
                </c:pt>
                <c:pt idx="12513">
                  <c:v>1704</c:v>
                </c:pt>
                <c:pt idx="12514">
                  <c:v>1720</c:v>
                </c:pt>
                <c:pt idx="12515">
                  <c:v>1714</c:v>
                </c:pt>
                <c:pt idx="12516">
                  <c:v>1710</c:v>
                </c:pt>
                <c:pt idx="12517">
                  <c:v>1733</c:v>
                </c:pt>
                <c:pt idx="12518">
                  <c:v>1730</c:v>
                </c:pt>
                <c:pt idx="12519">
                  <c:v>1704</c:v>
                </c:pt>
                <c:pt idx="12520">
                  <c:v>1706</c:v>
                </c:pt>
                <c:pt idx="12521">
                  <c:v>1719</c:v>
                </c:pt>
                <c:pt idx="12522">
                  <c:v>1726</c:v>
                </c:pt>
                <c:pt idx="12523">
                  <c:v>1709</c:v>
                </c:pt>
                <c:pt idx="12524">
                  <c:v>1680</c:v>
                </c:pt>
                <c:pt idx="12525">
                  <c:v>1692</c:v>
                </c:pt>
                <c:pt idx="12526">
                  <c:v>1677</c:v>
                </c:pt>
                <c:pt idx="12527">
                  <c:v>1690</c:v>
                </c:pt>
                <c:pt idx="12528">
                  <c:v>1662</c:v>
                </c:pt>
                <c:pt idx="12529">
                  <c:v>1668</c:v>
                </c:pt>
                <c:pt idx="12530">
                  <c:v>1668</c:v>
                </c:pt>
                <c:pt idx="12531">
                  <c:v>1656</c:v>
                </c:pt>
                <c:pt idx="12532">
                  <c:v>1667</c:v>
                </c:pt>
                <c:pt idx="12533">
                  <c:v>1686</c:v>
                </c:pt>
                <c:pt idx="12534">
                  <c:v>1675</c:v>
                </c:pt>
                <c:pt idx="12535">
                  <c:v>1722</c:v>
                </c:pt>
                <c:pt idx="12536">
                  <c:v>1711</c:v>
                </c:pt>
                <c:pt idx="12537">
                  <c:v>1696</c:v>
                </c:pt>
                <c:pt idx="12538">
                  <c:v>1669</c:v>
                </c:pt>
                <c:pt idx="12539">
                  <c:v>1672</c:v>
                </c:pt>
                <c:pt idx="12540">
                  <c:v>1687</c:v>
                </c:pt>
                <c:pt idx="12541">
                  <c:v>1675</c:v>
                </c:pt>
                <c:pt idx="12542">
                  <c:v>1679</c:v>
                </c:pt>
                <c:pt idx="12543">
                  <c:v>1704</c:v>
                </c:pt>
                <c:pt idx="12544">
                  <c:v>1722</c:v>
                </c:pt>
                <c:pt idx="12545">
                  <c:v>1702</c:v>
                </c:pt>
                <c:pt idx="12546">
                  <c:v>1685</c:v>
                </c:pt>
                <c:pt idx="12547">
                  <c:v>1696</c:v>
                </c:pt>
                <c:pt idx="12548">
                  <c:v>1703</c:v>
                </c:pt>
                <c:pt idx="12549">
                  <c:v>1733</c:v>
                </c:pt>
                <c:pt idx="12550">
                  <c:v>1690</c:v>
                </c:pt>
                <c:pt idx="12551">
                  <c:v>1712</c:v>
                </c:pt>
                <c:pt idx="12552">
                  <c:v>1731</c:v>
                </c:pt>
                <c:pt idx="12553">
                  <c:v>1719</c:v>
                </c:pt>
                <c:pt idx="12554">
                  <c:v>1702</c:v>
                </c:pt>
                <c:pt idx="12555">
                  <c:v>1727</c:v>
                </c:pt>
                <c:pt idx="12556">
                  <c:v>1704</c:v>
                </c:pt>
                <c:pt idx="12557">
                  <c:v>1698</c:v>
                </c:pt>
                <c:pt idx="12558">
                  <c:v>1701</c:v>
                </c:pt>
                <c:pt idx="12559">
                  <c:v>1713</c:v>
                </c:pt>
                <c:pt idx="12560">
                  <c:v>1696</c:v>
                </c:pt>
                <c:pt idx="12561">
                  <c:v>1729</c:v>
                </c:pt>
                <c:pt idx="12562">
                  <c:v>1721</c:v>
                </c:pt>
                <c:pt idx="12563">
                  <c:v>1708</c:v>
                </c:pt>
                <c:pt idx="12564">
                  <c:v>1747</c:v>
                </c:pt>
                <c:pt idx="12565">
                  <c:v>1726</c:v>
                </c:pt>
                <c:pt idx="12566">
                  <c:v>1737</c:v>
                </c:pt>
                <c:pt idx="12567">
                  <c:v>1717</c:v>
                </c:pt>
                <c:pt idx="12568">
                  <c:v>1694</c:v>
                </c:pt>
                <c:pt idx="12569">
                  <c:v>1665</c:v>
                </c:pt>
                <c:pt idx="12570">
                  <c:v>1707</c:v>
                </c:pt>
                <c:pt idx="12571">
                  <c:v>1688</c:v>
                </c:pt>
                <c:pt idx="12572">
                  <c:v>1681</c:v>
                </c:pt>
                <c:pt idx="12573">
                  <c:v>1664</c:v>
                </c:pt>
                <c:pt idx="12574">
                  <c:v>1659</c:v>
                </c:pt>
                <c:pt idx="12575">
                  <c:v>1685</c:v>
                </c:pt>
                <c:pt idx="12576">
                  <c:v>1685</c:v>
                </c:pt>
                <c:pt idx="12577">
                  <c:v>1692</c:v>
                </c:pt>
                <c:pt idx="12578">
                  <c:v>1693</c:v>
                </c:pt>
                <c:pt idx="12579">
                  <c:v>1682</c:v>
                </c:pt>
                <c:pt idx="12580">
                  <c:v>1677</c:v>
                </c:pt>
                <c:pt idx="12581">
                  <c:v>1719</c:v>
                </c:pt>
                <c:pt idx="12582">
                  <c:v>1690</c:v>
                </c:pt>
                <c:pt idx="12583">
                  <c:v>1689</c:v>
                </c:pt>
                <c:pt idx="12584">
                  <c:v>1678</c:v>
                </c:pt>
                <c:pt idx="12585">
                  <c:v>1655</c:v>
                </c:pt>
                <c:pt idx="12586">
                  <c:v>1690</c:v>
                </c:pt>
                <c:pt idx="12587">
                  <c:v>1665</c:v>
                </c:pt>
                <c:pt idx="12588">
                  <c:v>1701</c:v>
                </c:pt>
                <c:pt idx="12589">
                  <c:v>1697</c:v>
                </c:pt>
                <c:pt idx="12590">
                  <c:v>1708</c:v>
                </c:pt>
                <c:pt idx="12591">
                  <c:v>1700</c:v>
                </c:pt>
                <c:pt idx="12592">
                  <c:v>1701</c:v>
                </c:pt>
                <c:pt idx="12593">
                  <c:v>1719</c:v>
                </c:pt>
                <c:pt idx="12594">
                  <c:v>1712</c:v>
                </c:pt>
                <c:pt idx="12595">
                  <c:v>1691</c:v>
                </c:pt>
                <c:pt idx="12596">
                  <c:v>1710</c:v>
                </c:pt>
                <c:pt idx="12597">
                  <c:v>1707</c:v>
                </c:pt>
                <c:pt idx="12598">
                  <c:v>1718</c:v>
                </c:pt>
                <c:pt idx="12599">
                  <c:v>1735</c:v>
                </c:pt>
                <c:pt idx="12600">
                  <c:v>1722</c:v>
                </c:pt>
                <c:pt idx="12601">
                  <c:v>1711</c:v>
                </c:pt>
                <c:pt idx="12602">
                  <c:v>1702</c:v>
                </c:pt>
                <c:pt idx="12603">
                  <c:v>1744</c:v>
                </c:pt>
                <c:pt idx="12604">
                  <c:v>1722</c:v>
                </c:pt>
                <c:pt idx="12605">
                  <c:v>1726</c:v>
                </c:pt>
                <c:pt idx="12606">
                  <c:v>1733</c:v>
                </c:pt>
                <c:pt idx="12607">
                  <c:v>1731</c:v>
                </c:pt>
                <c:pt idx="12608">
                  <c:v>1716</c:v>
                </c:pt>
                <c:pt idx="12609">
                  <c:v>1704</c:v>
                </c:pt>
                <c:pt idx="12610">
                  <c:v>1731</c:v>
                </c:pt>
                <c:pt idx="12611">
                  <c:v>1715</c:v>
                </c:pt>
                <c:pt idx="12612">
                  <c:v>1698</c:v>
                </c:pt>
                <c:pt idx="12613">
                  <c:v>1722</c:v>
                </c:pt>
                <c:pt idx="12614">
                  <c:v>1710</c:v>
                </c:pt>
                <c:pt idx="12615">
                  <c:v>1719</c:v>
                </c:pt>
                <c:pt idx="12616">
                  <c:v>1704</c:v>
                </c:pt>
                <c:pt idx="12617">
                  <c:v>1717</c:v>
                </c:pt>
                <c:pt idx="12618">
                  <c:v>1692</c:v>
                </c:pt>
                <c:pt idx="12619">
                  <c:v>1696</c:v>
                </c:pt>
                <c:pt idx="12620">
                  <c:v>1687</c:v>
                </c:pt>
                <c:pt idx="12621">
                  <c:v>1702</c:v>
                </c:pt>
                <c:pt idx="12622">
                  <c:v>1699</c:v>
                </c:pt>
                <c:pt idx="12623">
                  <c:v>1683</c:v>
                </c:pt>
                <c:pt idx="12624">
                  <c:v>1686</c:v>
                </c:pt>
                <c:pt idx="12625">
                  <c:v>1704</c:v>
                </c:pt>
                <c:pt idx="12626">
                  <c:v>1690</c:v>
                </c:pt>
                <c:pt idx="12627">
                  <c:v>1700</c:v>
                </c:pt>
                <c:pt idx="12628">
                  <c:v>1725</c:v>
                </c:pt>
                <c:pt idx="12629">
                  <c:v>1694</c:v>
                </c:pt>
                <c:pt idx="12630">
                  <c:v>1685</c:v>
                </c:pt>
                <c:pt idx="12631">
                  <c:v>1672</c:v>
                </c:pt>
                <c:pt idx="12632">
                  <c:v>1679</c:v>
                </c:pt>
                <c:pt idx="12633">
                  <c:v>1684</c:v>
                </c:pt>
                <c:pt idx="12634">
                  <c:v>1645</c:v>
                </c:pt>
                <c:pt idx="12635">
                  <c:v>1653</c:v>
                </c:pt>
                <c:pt idx="12636">
                  <c:v>1673</c:v>
                </c:pt>
                <c:pt idx="12637">
                  <c:v>1674</c:v>
                </c:pt>
                <c:pt idx="12638">
                  <c:v>1679</c:v>
                </c:pt>
                <c:pt idx="12639">
                  <c:v>1695</c:v>
                </c:pt>
                <c:pt idx="12640">
                  <c:v>1691</c:v>
                </c:pt>
                <c:pt idx="12641">
                  <c:v>1691</c:v>
                </c:pt>
                <c:pt idx="12642">
                  <c:v>1686</c:v>
                </c:pt>
                <c:pt idx="12643">
                  <c:v>1669</c:v>
                </c:pt>
                <c:pt idx="12644">
                  <c:v>1700</c:v>
                </c:pt>
                <c:pt idx="12645">
                  <c:v>1698</c:v>
                </c:pt>
                <c:pt idx="12646">
                  <c:v>1694</c:v>
                </c:pt>
                <c:pt idx="12647">
                  <c:v>1686</c:v>
                </c:pt>
                <c:pt idx="12648">
                  <c:v>1689</c:v>
                </c:pt>
                <c:pt idx="12649">
                  <c:v>1700</c:v>
                </c:pt>
                <c:pt idx="12650">
                  <c:v>1703</c:v>
                </c:pt>
                <c:pt idx="12651">
                  <c:v>1719</c:v>
                </c:pt>
                <c:pt idx="12652">
                  <c:v>1712</c:v>
                </c:pt>
                <c:pt idx="12653">
                  <c:v>1694</c:v>
                </c:pt>
                <c:pt idx="12654">
                  <c:v>1701</c:v>
                </c:pt>
                <c:pt idx="12655">
                  <c:v>1679</c:v>
                </c:pt>
                <c:pt idx="12656">
                  <c:v>1705</c:v>
                </c:pt>
                <c:pt idx="12657">
                  <c:v>1699</c:v>
                </c:pt>
                <c:pt idx="12658">
                  <c:v>1679</c:v>
                </c:pt>
                <c:pt idx="12659">
                  <c:v>1665</c:v>
                </c:pt>
                <c:pt idx="12660">
                  <c:v>1664</c:v>
                </c:pt>
                <c:pt idx="12661">
                  <c:v>1707</c:v>
                </c:pt>
                <c:pt idx="12662">
                  <c:v>1695</c:v>
                </c:pt>
                <c:pt idx="12663">
                  <c:v>1704</c:v>
                </c:pt>
                <c:pt idx="12664">
                  <c:v>1725</c:v>
                </c:pt>
                <c:pt idx="12665">
                  <c:v>1738</c:v>
                </c:pt>
                <c:pt idx="12666">
                  <c:v>1703</c:v>
                </c:pt>
                <c:pt idx="12667">
                  <c:v>1722</c:v>
                </c:pt>
                <c:pt idx="12668">
                  <c:v>1723</c:v>
                </c:pt>
                <c:pt idx="12669">
                  <c:v>1734</c:v>
                </c:pt>
                <c:pt idx="12670">
                  <c:v>1723</c:v>
                </c:pt>
                <c:pt idx="12671">
                  <c:v>1729</c:v>
                </c:pt>
                <c:pt idx="12672">
                  <c:v>1697</c:v>
                </c:pt>
                <c:pt idx="12673">
                  <c:v>1699</c:v>
                </c:pt>
                <c:pt idx="12674">
                  <c:v>1697</c:v>
                </c:pt>
                <c:pt idx="12675">
                  <c:v>1707</c:v>
                </c:pt>
                <c:pt idx="12676">
                  <c:v>1720</c:v>
                </c:pt>
                <c:pt idx="12677">
                  <c:v>1733</c:v>
                </c:pt>
                <c:pt idx="12678">
                  <c:v>1725</c:v>
                </c:pt>
                <c:pt idx="12679">
                  <c:v>1719</c:v>
                </c:pt>
                <c:pt idx="12680">
                  <c:v>1719</c:v>
                </c:pt>
                <c:pt idx="12681">
                  <c:v>1720</c:v>
                </c:pt>
                <c:pt idx="12682">
                  <c:v>1722</c:v>
                </c:pt>
                <c:pt idx="12683">
                  <c:v>1722</c:v>
                </c:pt>
                <c:pt idx="12684">
                  <c:v>1723</c:v>
                </c:pt>
                <c:pt idx="12685">
                  <c:v>1722</c:v>
                </c:pt>
                <c:pt idx="12686">
                  <c:v>1748</c:v>
                </c:pt>
                <c:pt idx="12687">
                  <c:v>1722</c:v>
                </c:pt>
                <c:pt idx="12688">
                  <c:v>1722</c:v>
                </c:pt>
                <c:pt idx="12689">
                  <c:v>1708</c:v>
                </c:pt>
                <c:pt idx="12690">
                  <c:v>1702</c:v>
                </c:pt>
                <c:pt idx="12691">
                  <c:v>1714</c:v>
                </c:pt>
                <c:pt idx="12692">
                  <c:v>1703</c:v>
                </c:pt>
                <c:pt idx="12693">
                  <c:v>1715</c:v>
                </c:pt>
                <c:pt idx="12694">
                  <c:v>1706</c:v>
                </c:pt>
                <c:pt idx="12695">
                  <c:v>1703</c:v>
                </c:pt>
                <c:pt idx="12696">
                  <c:v>1711</c:v>
                </c:pt>
                <c:pt idx="12697">
                  <c:v>1697</c:v>
                </c:pt>
                <c:pt idx="12698">
                  <c:v>1715</c:v>
                </c:pt>
                <c:pt idx="12699">
                  <c:v>1697</c:v>
                </c:pt>
                <c:pt idx="12700">
                  <c:v>1683</c:v>
                </c:pt>
                <c:pt idx="12701">
                  <c:v>1672</c:v>
                </c:pt>
                <c:pt idx="12702">
                  <c:v>1705</c:v>
                </c:pt>
                <c:pt idx="12703">
                  <c:v>1704</c:v>
                </c:pt>
                <c:pt idx="12704">
                  <c:v>1711</c:v>
                </c:pt>
                <c:pt idx="12705">
                  <c:v>1710</c:v>
                </c:pt>
                <c:pt idx="12706">
                  <c:v>1719</c:v>
                </c:pt>
                <c:pt idx="12707">
                  <c:v>1725</c:v>
                </c:pt>
                <c:pt idx="12708">
                  <c:v>1693</c:v>
                </c:pt>
                <c:pt idx="12709">
                  <c:v>1701</c:v>
                </c:pt>
                <c:pt idx="12710">
                  <c:v>1680</c:v>
                </c:pt>
                <c:pt idx="12711">
                  <c:v>1702</c:v>
                </c:pt>
                <c:pt idx="12712">
                  <c:v>1675</c:v>
                </c:pt>
                <c:pt idx="12713">
                  <c:v>1674</c:v>
                </c:pt>
                <c:pt idx="12714">
                  <c:v>1648</c:v>
                </c:pt>
                <c:pt idx="12715">
                  <c:v>1658</c:v>
                </c:pt>
                <c:pt idx="12716">
                  <c:v>1692</c:v>
                </c:pt>
                <c:pt idx="12717">
                  <c:v>1687</c:v>
                </c:pt>
                <c:pt idx="12718">
                  <c:v>1680</c:v>
                </c:pt>
                <c:pt idx="12719">
                  <c:v>1671</c:v>
                </c:pt>
                <c:pt idx="12720">
                  <c:v>1675</c:v>
                </c:pt>
                <c:pt idx="12721">
                  <c:v>1682</c:v>
                </c:pt>
                <c:pt idx="12722">
                  <c:v>1667</c:v>
                </c:pt>
                <c:pt idx="12723">
                  <c:v>1673</c:v>
                </c:pt>
                <c:pt idx="12724">
                  <c:v>1689</c:v>
                </c:pt>
                <c:pt idx="12725">
                  <c:v>1686</c:v>
                </c:pt>
                <c:pt idx="12726">
                  <c:v>1682</c:v>
                </c:pt>
                <c:pt idx="12727">
                  <c:v>1679</c:v>
                </c:pt>
                <c:pt idx="12728">
                  <c:v>1707</c:v>
                </c:pt>
                <c:pt idx="12729">
                  <c:v>1666</c:v>
                </c:pt>
                <c:pt idx="12730">
                  <c:v>1698</c:v>
                </c:pt>
                <c:pt idx="12731">
                  <c:v>1693</c:v>
                </c:pt>
                <c:pt idx="12732">
                  <c:v>1672</c:v>
                </c:pt>
                <c:pt idx="12733">
                  <c:v>1695</c:v>
                </c:pt>
                <c:pt idx="12734">
                  <c:v>1679</c:v>
                </c:pt>
                <c:pt idx="12735">
                  <c:v>1699</c:v>
                </c:pt>
                <c:pt idx="12736">
                  <c:v>1696</c:v>
                </c:pt>
                <c:pt idx="12737">
                  <c:v>1695</c:v>
                </c:pt>
                <c:pt idx="12738">
                  <c:v>1705</c:v>
                </c:pt>
                <c:pt idx="12739">
                  <c:v>1716</c:v>
                </c:pt>
                <c:pt idx="12740">
                  <c:v>1692</c:v>
                </c:pt>
                <c:pt idx="12741">
                  <c:v>1705</c:v>
                </c:pt>
                <c:pt idx="12742">
                  <c:v>1725</c:v>
                </c:pt>
                <c:pt idx="12743">
                  <c:v>1690</c:v>
                </c:pt>
                <c:pt idx="12744">
                  <c:v>1714</c:v>
                </c:pt>
                <c:pt idx="12745">
                  <c:v>1652</c:v>
                </c:pt>
                <c:pt idx="12746">
                  <c:v>1698</c:v>
                </c:pt>
                <c:pt idx="12747">
                  <c:v>1702</c:v>
                </c:pt>
                <c:pt idx="12748">
                  <c:v>1697</c:v>
                </c:pt>
                <c:pt idx="12749">
                  <c:v>1707</c:v>
                </c:pt>
                <c:pt idx="12750">
                  <c:v>1734</c:v>
                </c:pt>
                <c:pt idx="12751">
                  <c:v>1733</c:v>
                </c:pt>
                <c:pt idx="12752">
                  <c:v>1723</c:v>
                </c:pt>
                <c:pt idx="12753">
                  <c:v>1690</c:v>
                </c:pt>
                <c:pt idx="12754">
                  <c:v>1720</c:v>
                </c:pt>
                <c:pt idx="12755">
                  <c:v>1750</c:v>
                </c:pt>
                <c:pt idx="12756">
                  <c:v>1752</c:v>
                </c:pt>
                <c:pt idx="12757">
                  <c:v>1739</c:v>
                </c:pt>
                <c:pt idx="12758">
                  <c:v>1743</c:v>
                </c:pt>
                <c:pt idx="12759">
                  <c:v>1719</c:v>
                </c:pt>
                <c:pt idx="12760">
                  <c:v>1743</c:v>
                </c:pt>
                <c:pt idx="12761">
                  <c:v>1722</c:v>
                </c:pt>
                <c:pt idx="12762">
                  <c:v>1702</c:v>
                </c:pt>
                <c:pt idx="12763">
                  <c:v>1751</c:v>
                </c:pt>
                <c:pt idx="12764">
                  <c:v>1710</c:v>
                </c:pt>
                <c:pt idx="12765">
                  <c:v>1742</c:v>
                </c:pt>
                <c:pt idx="12766">
                  <c:v>1721</c:v>
                </c:pt>
                <c:pt idx="12767">
                  <c:v>1714</c:v>
                </c:pt>
                <c:pt idx="12768">
                  <c:v>1749</c:v>
                </c:pt>
                <c:pt idx="12769">
                  <c:v>1731</c:v>
                </c:pt>
                <c:pt idx="12770">
                  <c:v>1733</c:v>
                </c:pt>
                <c:pt idx="12771">
                  <c:v>1726</c:v>
                </c:pt>
                <c:pt idx="12772">
                  <c:v>1721</c:v>
                </c:pt>
                <c:pt idx="12773">
                  <c:v>1721</c:v>
                </c:pt>
                <c:pt idx="12774">
                  <c:v>1719</c:v>
                </c:pt>
                <c:pt idx="12775">
                  <c:v>1739</c:v>
                </c:pt>
                <c:pt idx="12776">
                  <c:v>1737</c:v>
                </c:pt>
                <c:pt idx="12777">
                  <c:v>1735</c:v>
                </c:pt>
                <c:pt idx="12778">
                  <c:v>1729</c:v>
                </c:pt>
                <c:pt idx="12779">
                  <c:v>1737</c:v>
                </c:pt>
                <c:pt idx="12780">
                  <c:v>1702</c:v>
                </c:pt>
                <c:pt idx="12781">
                  <c:v>1744</c:v>
                </c:pt>
                <c:pt idx="12782">
                  <c:v>1731</c:v>
                </c:pt>
                <c:pt idx="12783">
                  <c:v>1714</c:v>
                </c:pt>
                <c:pt idx="12784">
                  <c:v>1708</c:v>
                </c:pt>
                <c:pt idx="12785">
                  <c:v>1704</c:v>
                </c:pt>
                <c:pt idx="12786">
                  <c:v>1731</c:v>
                </c:pt>
                <c:pt idx="12787">
                  <c:v>1708</c:v>
                </c:pt>
                <c:pt idx="12788">
                  <c:v>1721</c:v>
                </c:pt>
                <c:pt idx="12789">
                  <c:v>1689</c:v>
                </c:pt>
                <c:pt idx="12790">
                  <c:v>1721</c:v>
                </c:pt>
                <c:pt idx="12791">
                  <c:v>1726</c:v>
                </c:pt>
                <c:pt idx="12792">
                  <c:v>1681</c:v>
                </c:pt>
                <c:pt idx="12793">
                  <c:v>1690</c:v>
                </c:pt>
                <c:pt idx="12794">
                  <c:v>1676</c:v>
                </c:pt>
                <c:pt idx="12795">
                  <c:v>1670</c:v>
                </c:pt>
                <c:pt idx="12796">
                  <c:v>1676</c:v>
                </c:pt>
                <c:pt idx="12797">
                  <c:v>1694</c:v>
                </c:pt>
                <c:pt idx="12798">
                  <c:v>1686</c:v>
                </c:pt>
                <c:pt idx="12799">
                  <c:v>1710</c:v>
                </c:pt>
                <c:pt idx="12800">
                  <c:v>1708</c:v>
                </c:pt>
                <c:pt idx="12801">
                  <c:v>1695</c:v>
                </c:pt>
                <c:pt idx="12802">
                  <c:v>1685</c:v>
                </c:pt>
                <c:pt idx="12803">
                  <c:v>1708</c:v>
                </c:pt>
                <c:pt idx="12804">
                  <c:v>1696</c:v>
                </c:pt>
                <c:pt idx="12805">
                  <c:v>1694</c:v>
                </c:pt>
                <c:pt idx="12806">
                  <c:v>1692</c:v>
                </c:pt>
                <c:pt idx="12807">
                  <c:v>1699</c:v>
                </c:pt>
                <c:pt idx="12808">
                  <c:v>1700</c:v>
                </c:pt>
                <c:pt idx="12809">
                  <c:v>1687</c:v>
                </c:pt>
                <c:pt idx="12810">
                  <c:v>1682</c:v>
                </c:pt>
                <c:pt idx="12811">
                  <c:v>1661</c:v>
                </c:pt>
                <c:pt idx="12812">
                  <c:v>1704</c:v>
                </c:pt>
                <c:pt idx="12813">
                  <c:v>1717</c:v>
                </c:pt>
                <c:pt idx="12814">
                  <c:v>1693</c:v>
                </c:pt>
                <c:pt idx="12815">
                  <c:v>1706</c:v>
                </c:pt>
                <c:pt idx="12816">
                  <c:v>1703</c:v>
                </c:pt>
                <c:pt idx="12817">
                  <c:v>1716</c:v>
                </c:pt>
                <c:pt idx="12818">
                  <c:v>1706</c:v>
                </c:pt>
                <c:pt idx="12819">
                  <c:v>1685</c:v>
                </c:pt>
                <c:pt idx="12820">
                  <c:v>1699</c:v>
                </c:pt>
                <c:pt idx="12821">
                  <c:v>1698</c:v>
                </c:pt>
                <c:pt idx="12822">
                  <c:v>1672</c:v>
                </c:pt>
                <c:pt idx="12823">
                  <c:v>1666</c:v>
                </c:pt>
                <c:pt idx="12824">
                  <c:v>1681</c:v>
                </c:pt>
                <c:pt idx="12825">
                  <c:v>1668</c:v>
                </c:pt>
                <c:pt idx="12826">
                  <c:v>1691</c:v>
                </c:pt>
                <c:pt idx="12827">
                  <c:v>1685</c:v>
                </c:pt>
                <c:pt idx="12828">
                  <c:v>1653</c:v>
                </c:pt>
                <c:pt idx="12829">
                  <c:v>1638</c:v>
                </c:pt>
                <c:pt idx="12830">
                  <c:v>1650</c:v>
                </c:pt>
                <c:pt idx="12831">
                  <c:v>1682</c:v>
                </c:pt>
                <c:pt idx="12832">
                  <c:v>1675</c:v>
                </c:pt>
                <c:pt idx="12833">
                  <c:v>1679</c:v>
                </c:pt>
                <c:pt idx="12834">
                  <c:v>1672</c:v>
                </c:pt>
                <c:pt idx="12835">
                  <c:v>1687</c:v>
                </c:pt>
                <c:pt idx="12836">
                  <c:v>1702</c:v>
                </c:pt>
                <c:pt idx="12837">
                  <c:v>1704</c:v>
                </c:pt>
                <c:pt idx="12838">
                  <c:v>1671</c:v>
                </c:pt>
                <c:pt idx="12839">
                  <c:v>1678</c:v>
                </c:pt>
                <c:pt idx="12840">
                  <c:v>1684</c:v>
                </c:pt>
                <c:pt idx="12841">
                  <c:v>1689</c:v>
                </c:pt>
                <c:pt idx="12842">
                  <c:v>1694</c:v>
                </c:pt>
                <c:pt idx="12843">
                  <c:v>1717</c:v>
                </c:pt>
                <c:pt idx="12844">
                  <c:v>1695</c:v>
                </c:pt>
                <c:pt idx="12845">
                  <c:v>1697</c:v>
                </c:pt>
                <c:pt idx="12846">
                  <c:v>1694</c:v>
                </c:pt>
                <c:pt idx="12847">
                  <c:v>1701</c:v>
                </c:pt>
                <c:pt idx="12848">
                  <c:v>1713</c:v>
                </c:pt>
                <c:pt idx="12849">
                  <c:v>1688</c:v>
                </c:pt>
                <c:pt idx="12850">
                  <c:v>1672</c:v>
                </c:pt>
                <c:pt idx="12851">
                  <c:v>1687</c:v>
                </c:pt>
                <c:pt idx="12852">
                  <c:v>1683</c:v>
                </c:pt>
                <c:pt idx="12853">
                  <c:v>1703</c:v>
                </c:pt>
                <c:pt idx="12854">
                  <c:v>1703</c:v>
                </c:pt>
                <c:pt idx="12855">
                  <c:v>1684</c:v>
                </c:pt>
                <c:pt idx="12856">
                  <c:v>1673</c:v>
                </c:pt>
                <c:pt idx="12857">
                  <c:v>1663</c:v>
                </c:pt>
                <c:pt idx="12858">
                  <c:v>1667</c:v>
                </c:pt>
                <c:pt idx="12859">
                  <c:v>1685</c:v>
                </c:pt>
                <c:pt idx="12860">
                  <c:v>1696</c:v>
                </c:pt>
                <c:pt idx="12861">
                  <c:v>1694</c:v>
                </c:pt>
                <c:pt idx="12862">
                  <c:v>1685</c:v>
                </c:pt>
                <c:pt idx="12863">
                  <c:v>1720</c:v>
                </c:pt>
                <c:pt idx="12864">
                  <c:v>1696</c:v>
                </c:pt>
                <c:pt idx="12865">
                  <c:v>1697</c:v>
                </c:pt>
                <c:pt idx="12866">
                  <c:v>1682</c:v>
                </c:pt>
                <c:pt idx="12867">
                  <c:v>1676</c:v>
                </c:pt>
                <c:pt idx="12868">
                  <c:v>1690</c:v>
                </c:pt>
                <c:pt idx="12869">
                  <c:v>1718</c:v>
                </c:pt>
                <c:pt idx="12870">
                  <c:v>1702</c:v>
                </c:pt>
                <c:pt idx="12871">
                  <c:v>1705</c:v>
                </c:pt>
                <c:pt idx="12872">
                  <c:v>1700</c:v>
                </c:pt>
                <c:pt idx="12873">
                  <c:v>1698</c:v>
                </c:pt>
                <c:pt idx="12874">
                  <c:v>1681</c:v>
                </c:pt>
                <c:pt idx="12875">
                  <c:v>1696</c:v>
                </c:pt>
                <c:pt idx="12876">
                  <c:v>1697</c:v>
                </c:pt>
                <c:pt idx="12877">
                  <c:v>1703</c:v>
                </c:pt>
                <c:pt idx="12878">
                  <c:v>1713</c:v>
                </c:pt>
                <c:pt idx="12879">
                  <c:v>1728</c:v>
                </c:pt>
                <c:pt idx="12880">
                  <c:v>1732</c:v>
                </c:pt>
                <c:pt idx="12881">
                  <c:v>1728</c:v>
                </c:pt>
                <c:pt idx="12882">
                  <c:v>1715</c:v>
                </c:pt>
                <c:pt idx="12883">
                  <c:v>1703</c:v>
                </c:pt>
                <c:pt idx="12884">
                  <c:v>1727</c:v>
                </c:pt>
                <c:pt idx="12885">
                  <c:v>1758</c:v>
                </c:pt>
                <c:pt idx="12886">
                  <c:v>1721</c:v>
                </c:pt>
                <c:pt idx="12887">
                  <c:v>1730</c:v>
                </c:pt>
                <c:pt idx="12888">
                  <c:v>1703</c:v>
                </c:pt>
                <c:pt idx="12889">
                  <c:v>1717</c:v>
                </c:pt>
                <c:pt idx="12890">
                  <c:v>1743</c:v>
                </c:pt>
                <c:pt idx="12891">
                  <c:v>1748</c:v>
                </c:pt>
                <c:pt idx="12892">
                  <c:v>1754</c:v>
                </c:pt>
                <c:pt idx="12893">
                  <c:v>1755</c:v>
                </c:pt>
                <c:pt idx="12894">
                  <c:v>1743</c:v>
                </c:pt>
                <c:pt idx="12895">
                  <c:v>1743</c:v>
                </c:pt>
                <c:pt idx="12896">
                  <c:v>1728</c:v>
                </c:pt>
                <c:pt idx="12897">
                  <c:v>1724</c:v>
                </c:pt>
                <c:pt idx="12898">
                  <c:v>1729</c:v>
                </c:pt>
                <c:pt idx="12899">
                  <c:v>1703</c:v>
                </c:pt>
                <c:pt idx="12900">
                  <c:v>1721</c:v>
                </c:pt>
                <c:pt idx="12901">
                  <c:v>1753</c:v>
                </c:pt>
                <c:pt idx="12902">
                  <c:v>1716</c:v>
                </c:pt>
                <c:pt idx="12903">
                  <c:v>1706</c:v>
                </c:pt>
                <c:pt idx="12904">
                  <c:v>1714</c:v>
                </c:pt>
                <c:pt idx="12905">
                  <c:v>1694</c:v>
                </c:pt>
                <c:pt idx="12906">
                  <c:v>1717</c:v>
                </c:pt>
                <c:pt idx="12907">
                  <c:v>1684</c:v>
                </c:pt>
                <c:pt idx="12908">
                  <c:v>1678</c:v>
                </c:pt>
                <c:pt idx="12909">
                  <c:v>1704</c:v>
                </c:pt>
                <c:pt idx="12910">
                  <c:v>1709</c:v>
                </c:pt>
                <c:pt idx="12911">
                  <c:v>1715</c:v>
                </c:pt>
                <c:pt idx="12912">
                  <c:v>1734</c:v>
                </c:pt>
                <c:pt idx="12913">
                  <c:v>1702</c:v>
                </c:pt>
                <c:pt idx="12914">
                  <c:v>1703</c:v>
                </c:pt>
                <c:pt idx="12915">
                  <c:v>1675</c:v>
                </c:pt>
                <c:pt idx="12916">
                  <c:v>1702</c:v>
                </c:pt>
                <c:pt idx="12917">
                  <c:v>1675</c:v>
                </c:pt>
                <c:pt idx="12918">
                  <c:v>1680</c:v>
                </c:pt>
                <c:pt idx="12919">
                  <c:v>1664</c:v>
                </c:pt>
                <c:pt idx="12920">
                  <c:v>1717</c:v>
                </c:pt>
                <c:pt idx="12921">
                  <c:v>1710</c:v>
                </c:pt>
                <c:pt idx="12922">
                  <c:v>1708</c:v>
                </c:pt>
                <c:pt idx="12923">
                  <c:v>1744</c:v>
                </c:pt>
                <c:pt idx="12924">
                  <c:v>1703</c:v>
                </c:pt>
                <c:pt idx="12925">
                  <c:v>1735</c:v>
                </c:pt>
                <c:pt idx="12926">
                  <c:v>1755</c:v>
                </c:pt>
                <c:pt idx="12927">
                  <c:v>1703</c:v>
                </c:pt>
                <c:pt idx="12928">
                  <c:v>1700</c:v>
                </c:pt>
                <c:pt idx="12929">
                  <c:v>1695</c:v>
                </c:pt>
                <c:pt idx="12930">
                  <c:v>1727</c:v>
                </c:pt>
                <c:pt idx="12931">
                  <c:v>1698</c:v>
                </c:pt>
                <c:pt idx="12932">
                  <c:v>1701</c:v>
                </c:pt>
                <c:pt idx="12933">
                  <c:v>1712</c:v>
                </c:pt>
                <c:pt idx="12934">
                  <c:v>1676</c:v>
                </c:pt>
                <c:pt idx="12935">
                  <c:v>1669</c:v>
                </c:pt>
                <c:pt idx="12936">
                  <c:v>1675</c:v>
                </c:pt>
                <c:pt idx="12937">
                  <c:v>1705</c:v>
                </c:pt>
                <c:pt idx="12938">
                  <c:v>1731</c:v>
                </c:pt>
                <c:pt idx="12939">
                  <c:v>1713</c:v>
                </c:pt>
                <c:pt idx="12940">
                  <c:v>1717</c:v>
                </c:pt>
                <c:pt idx="12941">
                  <c:v>1713</c:v>
                </c:pt>
                <c:pt idx="12942">
                  <c:v>1677</c:v>
                </c:pt>
                <c:pt idx="12943">
                  <c:v>1658</c:v>
                </c:pt>
                <c:pt idx="12944">
                  <c:v>1635</c:v>
                </c:pt>
                <c:pt idx="12945">
                  <c:v>1655</c:v>
                </c:pt>
                <c:pt idx="12946">
                  <c:v>1641</c:v>
                </c:pt>
                <c:pt idx="12947">
                  <c:v>1633</c:v>
                </c:pt>
                <c:pt idx="12948">
                  <c:v>1655</c:v>
                </c:pt>
                <c:pt idx="12949">
                  <c:v>1664</c:v>
                </c:pt>
                <c:pt idx="12950">
                  <c:v>1644</c:v>
                </c:pt>
                <c:pt idx="12951">
                  <c:v>1657</c:v>
                </c:pt>
                <c:pt idx="12952">
                  <c:v>1673</c:v>
                </c:pt>
                <c:pt idx="12953">
                  <c:v>1663</c:v>
                </c:pt>
                <c:pt idx="12954">
                  <c:v>1659</c:v>
                </c:pt>
                <c:pt idx="12955">
                  <c:v>1660</c:v>
                </c:pt>
                <c:pt idx="12956">
                  <c:v>1696</c:v>
                </c:pt>
                <c:pt idx="12957">
                  <c:v>1652</c:v>
                </c:pt>
                <c:pt idx="12958">
                  <c:v>1671</c:v>
                </c:pt>
                <c:pt idx="12959">
                  <c:v>1667</c:v>
                </c:pt>
                <c:pt idx="12960">
                  <c:v>1670</c:v>
                </c:pt>
                <c:pt idx="12961">
                  <c:v>1642</c:v>
                </c:pt>
                <c:pt idx="12962">
                  <c:v>1682</c:v>
                </c:pt>
                <c:pt idx="12963">
                  <c:v>1679</c:v>
                </c:pt>
                <c:pt idx="12964">
                  <c:v>1665</c:v>
                </c:pt>
                <c:pt idx="12965">
                  <c:v>1680</c:v>
                </c:pt>
                <c:pt idx="12966">
                  <c:v>1656</c:v>
                </c:pt>
                <c:pt idx="12967">
                  <c:v>1703</c:v>
                </c:pt>
                <c:pt idx="12968">
                  <c:v>1718</c:v>
                </c:pt>
                <c:pt idx="12969">
                  <c:v>1663</c:v>
                </c:pt>
                <c:pt idx="12970">
                  <c:v>1690</c:v>
                </c:pt>
                <c:pt idx="12971">
                  <c:v>1655</c:v>
                </c:pt>
                <c:pt idx="12972">
                  <c:v>1688</c:v>
                </c:pt>
                <c:pt idx="12973">
                  <c:v>1672</c:v>
                </c:pt>
                <c:pt idx="12974">
                  <c:v>1700</c:v>
                </c:pt>
                <c:pt idx="12975">
                  <c:v>1699</c:v>
                </c:pt>
                <c:pt idx="12976">
                  <c:v>1676</c:v>
                </c:pt>
                <c:pt idx="12977">
                  <c:v>1681</c:v>
                </c:pt>
                <c:pt idx="12978">
                  <c:v>1656</c:v>
                </c:pt>
                <c:pt idx="12979">
                  <c:v>1655</c:v>
                </c:pt>
                <c:pt idx="12980">
                  <c:v>1666</c:v>
                </c:pt>
                <c:pt idx="12981">
                  <c:v>1664</c:v>
                </c:pt>
                <c:pt idx="12982">
                  <c:v>1652</c:v>
                </c:pt>
                <c:pt idx="12983">
                  <c:v>1661</c:v>
                </c:pt>
                <c:pt idx="12984">
                  <c:v>1699</c:v>
                </c:pt>
                <c:pt idx="12985">
                  <c:v>1689</c:v>
                </c:pt>
                <c:pt idx="12986">
                  <c:v>1695</c:v>
                </c:pt>
                <c:pt idx="12987">
                  <c:v>1705</c:v>
                </c:pt>
                <c:pt idx="12988">
                  <c:v>1723</c:v>
                </c:pt>
                <c:pt idx="12989">
                  <c:v>1672</c:v>
                </c:pt>
                <c:pt idx="12990">
                  <c:v>1688</c:v>
                </c:pt>
                <c:pt idx="12991">
                  <c:v>1662</c:v>
                </c:pt>
                <c:pt idx="12992">
                  <c:v>1678</c:v>
                </c:pt>
                <c:pt idx="12993">
                  <c:v>1688</c:v>
                </c:pt>
                <c:pt idx="12994">
                  <c:v>1692</c:v>
                </c:pt>
                <c:pt idx="12995">
                  <c:v>1677</c:v>
                </c:pt>
                <c:pt idx="12996">
                  <c:v>1702</c:v>
                </c:pt>
                <c:pt idx="12997">
                  <c:v>1715</c:v>
                </c:pt>
                <c:pt idx="12998">
                  <c:v>1698</c:v>
                </c:pt>
                <c:pt idx="12999">
                  <c:v>1688</c:v>
                </c:pt>
                <c:pt idx="13000">
                  <c:v>1709</c:v>
                </c:pt>
                <c:pt idx="13001">
                  <c:v>1700</c:v>
                </c:pt>
                <c:pt idx="13002">
                  <c:v>1669</c:v>
                </c:pt>
                <c:pt idx="13003">
                  <c:v>1658</c:v>
                </c:pt>
                <c:pt idx="13004">
                  <c:v>1681</c:v>
                </c:pt>
                <c:pt idx="13005">
                  <c:v>1673</c:v>
                </c:pt>
                <c:pt idx="13006">
                  <c:v>1678</c:v>
                </c:pt>
                <c:pt idx="13007">
                  <c:v>1660</c:v>
                </c:pt>
                <c:pt idx="13008">
                  <c:v>1696</c:v>
                </c:pt>
                <c:pt idx="13009">
                  <c:v>1715</c:v>
                </c:pt>
                <c:pt idx="13010">
                  <c:v>1725</c:v>
                </c:pt>
                <c:pt idx="13011">
                  <c:v>1730</c:v>
                </c:pt>
                <c:pt idx="13012">
                  <c:v>1709</c:v>
                </c:pt>
                <c:pt idx="13013">
                  <c:v>1702</c:v>
                </c:pt>
                <c:pt idx="13014">
                  <c:v>1719</c:v>
                </c:pt>
                <c:pt idx="13015">
                  <c:v>1701</c:v>
                </c:pt>
                <c:pt idx="13016">
                  <c:v>1720</c:v>
                </c:pt>
                <c:pt idx="13017">
                  <c:v>1680</c:v>
                </c:pt>
                <c:pt idx="13018">
                  <c:v>1696</c:v>
                </c:pt>
                <c:pt idx="13019">
                  <c:v>1681</c:v>
                </c:pt>
                <c:pt idx="13020">
                  <c:v>1721</c:v>
                </c:pt>
                <c:pt idx="13021">
                  <c:v>1703</c:v>
                </c:pt>
                <c:pt idx="13022">
                  <c:v>1704</c:v>
                </c:pt>
                <c:pt idx="13023">
                  <c:v>1713</c:v>
                </c:pt>
                <c:pt idx="13024">
                  <c:v>1717</c:v>
                </c:pt>
                <c:pt idx="13025">
                  <c:v>1715</c:v>
                </c:pt>
                <c:pt idx="13026">
                  <c:v>1697</c:v>
                </c:pt>
                <c:pt idx="13027">
                  <c:v>1686</c:v>
                </c:pt>
                <c:pt idx="13028">
                  <c:v>1683</c:v>
                </c:pt>
                <c:pt idx="13029">
                  <c:v>1698</c:v>
                </c:pt>
                <c:pt idx="13030">
                  <c:v>1665</c:v>
                </c:pt>
                <c:pt idx="13031">
                  <c:v>1686</c:v>
                </c:pt>
                <c:pt idx="13032">
                  <c:v>1703</c:v>
                </c:pt>
                <c:pt idx="13033">
                  <c:v>1683</c:v>
                </c:pt>
                <c:pt idx="13034">
                  <c:v>1702</c:v>
                </c:pt>
                <c:pt idx="13035">
                  <c:v>1677</c:v>
                </c:pt>
                <c:pt idx="13036">
                  <c:v>1693</c:v>
                </c:pt>
                <c:pt idx="13037">
                  <c:v>1717</c:v>
                </c:pt>
                <c:pt idx="13038">
                  <c:v>1699</c:v>
                </c:pt>
                <c:pt idx="13039">
                  <c:v>1721</c:v>
                </c:pt>
                <c:pt idx="13040">
                  <c:v>1721</c:v>
                </c:pt>
                <c:pt idx="13041">
                  <c:v>1691</c:v>
                </c:pt>
                <c:pt idx="13042">
                  <c:v>1698</c:v>
                </c:pt>
                <c:pt idx="13043">
                  <c:v>1731</c:v>
                </c:pt>
                <c:pt idx="13044">
                  <c:v>1697</c:v>
                </c:pt>
                <c:pt idx="13045">
                  <c:v>1716</c:v>
                </c:pt>
                <c:pt idx="13046">
                  <c:v>1710</c:v>
                </c:pt>
                <c:pt idx="13047">
                  <c:v>1713</c:v>
                </c:pt>
                <c:pt idx="13048">
                  <c:v>1697</c:v>
                </c:pt>
                <c:pt idx="13049">
                  <c:v>1677</c:v>
                </c:pt>
                <c:pt idx="13050">
                  <c:v>1700</c:v>
                </c:pt>
                <c:pt idx="13051">
                  <c:v>1683</c:v>
                </c:pt>
                <c:pt idx="13052">
                  <c:v>1682</c:v>
                </c:pt>
                <c:pt idx="13053">
                  <c:v>1668</c:v>
                </c:pt>
                <c:pt idx="13054">
                  <c:v>1681</c:v>
                </c:pt>
                <c:pt idx="13055">
                  <c:v>1681</c:v>
                </c:pt>
                <c:pt idx="13056">
                  <c:v>1707</c:v>
                </c:pt>
                <c:pt idx="13057">
                  <c:v>1684</c:v>
                </c:pt>
                <c:pt idx="13058">
                  <c:v>1713</c:v>
                </c:pt>
                <c:pt idx="13059">
                  <c:v>1671</c:v>
                </c:pt>
                <c:pt idx="13060">
                  <c:v>1693</c:v>
                </c:pt>
                <c:pt idx="13061">
                  <c:v>1707</c:v>
                </c:pt>
                <c:pt idx="13062">
                  <c:v>1669</c:v>
                </c:pt>
                <c:pt idx="13063">
                  <c:v>1681</c:v>
                </c:pt>
                <c:pt idx="13064">
                  <c:v>1648</c:v>
                </c:pt>
                <c:pt idx="13065">
                  <c:v>1666</c:v>
                </c:pt>
                <c:pt idx="13066">
                  <c:v>1665</c:v>
                </c:pt>
                <c:pt idx="13067">
                  <c:v>1672</c:v>
                </c:pt>
                <c:pt idx="13068">
                  <c:v>1700</c:v>
                </c:pt>
                <c:pt idx="13069">
                  <c:v>1684</c:v>
                </c:pt>
                <c:pt idx="13070">
                  <c:v>1696</c:v>
                </c:pt>
                <c:pt idx="13071">
                  <c:v>1688</c:v>
                </c:pt>
                <c:pt idx="13072">
                  <c:v>1709</c:v>
                </c:pt>
                <c:pt idx="13073">
                  <c:v>1682</c:v>
                </c:pt>
                <c:pt idx="13074">
                  <c:v>1689</c:v>
                </c:pt>
                <c:pt idx="13075">
                  <c:v>1682</c:v>
                </c:pt>
                <c:pt idx="13076">
                  <c:v>1682</c:v>
                </c:pt>
                <c:pt idx="13077">
                  <c:v>1678</c:v>
                </c:pt>
                <c:pt idx="13078">
                  <c:v>1696</c:v>
                </c:pt>
                <c:pt idx="13079">
                  <c:v>1712</c:v>
                </c:pt>
                <c:pt idx="13080">
                  <c:v>1695</c:v>
                </c:pt>
                <c:pt idx="13081">
                  <c:v>1689</c:v>
                </c:pt>
                <c:pt idx="13082">
                  <c:v>1685</c:v>
                </c:pt>
                <c:pt idx="13083">
                  <c:v>1689</c:v>
                </c:pt>
                <c:pt idx="13084">
                  <c:v>1685</c:v>
                </c:pt>
                <c:pt idx="13085">
                  <c:v>1710</c:v>
                </c:pt>
                <c:pt idx="13086">
                  <c:v>1710</c:v>
                </c:pt>
                <c:pt idx="13087">
                  <c:v>1692</c:v>
                </c:pt>
                <c:pt idx="13088">
                  <c:v>1710</c:v>
                </c:pt>
                <c:pt idx="13089">
                  <c:v>1701</c:v>
                </c:pt>
                <c:pt idx="13090">
                  <c:v>1712</c:v>
                </c:pt>
                <c:pt idx="13091">
                  <c:v>1694</c:v>
                </c:pt>
                <c:pt idx="13092">
                  <c:v>1726</c:v>
                </c:pt>
                <c:pt idx="13093">
                  <c:v>1732</c:v>
                </c:pt>
                <c:pt idx="13094">
                  <c:v>1715</c:v>
                </c:pt>
                <c:pt idx="13095">
                  <c:v>1722</c:v>
                </c:pt>
                <c:pt idx="13096">
                  <c:v>1733</c:v>
                </c:pt>
                <c:pt idx="13097">
                  <c:v>1750</c:v>
                </c:pt>
                <c:pt idx="13098">
                  <c:v>1779</c:v>
                </c:pt>
                <c:pt idx="13099">
                  <c:v>1723</c:v>
                </c:pt>
                <c:pt idx="13100">
                  <c:v>1721</c:v>
                </c:pt>
                <c:pt idx="13101">
                  <c:v>1742</c:v>
                </c:pt>
                <c:pt idx="13102">
                  <c:v>1712</c:v>
                </c:pt>
                <c:pt idx="13103">
                  <c:v>1736</c:v>
                </c:pt>
                <c:pt idx="13104">
                  <c:v>1721</c:v>
                </c:pt>
                <c:pt idx="13105">
                  <c:v>1729</c:v>
                </c:pt>
                <c:pt idx="13106">
                  <c:v>1702</c:v>
                </c:pt>
                <c:pt idx="13107">
                  <c:v>1742</c:v>
                </c:pt>
                <c:pt idx="13108">
                  <c:v>1746</c:v>
                </c:pt>
                <c:pt idx="13109">
                  <c:v>1748</c:v>
                </c:pt>
                <c:pt idx="13110">
                  <c:v>1734</c:v>
                </c:pt>
                <c:pt idx="13111">
                  <c:v>1734</c:v>
                </c:pt>
                <c:pt idx="13112">
                  <c:v>1733</c:v>
                </c:pt>
                <c:pt idx="13113">
                  <c:v>1742</c:v>
                </c:pt>
                <c:pt idx="13114">
                  <c:v>1772</c:v>
                </c:pt>
                <c:pt idx="13115">
                  <c:v>1745</c:v>
                </c:pt>
                <c:pt idx="13116">
                  <c:v>1740</c:v>
                </c:pt>
                <c:pt idx="13117">
                  <c:v>1722</c:v>
                </c:pt>
                <c:pt idx="13118">
                  <c:v>1729</c:v>
                </c:pt>
                <c:pt idx="13119">
                  <c:v>1727</c:v>
                </c:pt>
                <c:pt idx="13120">
                  <c:v>1729</c:v>
                </c:pt>
                <c:pt idx="13121">
                  <c:v>1718</c:v>
                </c:pt>
                <c:pt idx="13122">
                  <c:v>1736</c:v>
                </c:pt>
                <c:pt idx="13123">
                  <c:v>1731</c:v>
                </c:pt>
                <c:pt idx="13124">
                  <c:v>1716</c:v>
                </c:pt>
                <c:pt idx="13125">
                  <c:v>1741</c:v>
                </c:pt>
                <c:pt idx="13126">
                  <c:v>1758</c:v>
                </c:pt>
                <c:pt idx="13127">
                  <c:v>1770</c:v>
                </c:pt>
                <c:pt idx="13128">
                  <c:v>1728</c:v>
                </c:pt>
                <c:pt idx="13129">
                  <c:v>1705</c:v>
                </c:pt>
                <c:pt idx="13130">
                  <c:v>1734</c:v>
                </c:pt>
                <c:pt idx="13131">
                  <c:v>1719</c:v>
                </c:pt>
                <c:pt idx="13132">
                  <c:v>1710</c:v>
                </c:pt>
                <c:pt idx="13133">
                  <c:v>1706</c:v>
                </c:pt>
                <c:pt idx="13134">
                  <c:v>1687</c:v>
                </c:pt>
                <c:pt idx="13135">
                  <c:v>1706</c:v>
                </c:pt>
                <c:pt idx="13136">
                  <c:v>1704</c:v>
                </c:pt>
                <c:pt idx="13137">
                  <c:v>1731</c:v>
                </c:pt>
                <c:pt idx="13138">
                  <c:v>1710</c:v>
                </c:pt>
                <c:pt idx="13139">
                  <c:v>1733</c:v>
                </c:pt>
                <c:pt idx="13140">
                  <c:v>1741</c:v>
                </c:pt>
                <c:pt idx="13141">
                  <c:v>1740</c:v>
                </c:pt>
                <c:pt idx="13142">
                  <c:v>1737</c:v>
                </c:pt>
                <c:pt idx="13143">
                  <c:v>1749</c:v>
                </c:pt>
                <c:pt idx="13144">
                  <c:v>1761</c:v>
                </c:pt>
                <c:pt idx="13145">
                  <c:v>1718</c:v>
                </c:pt>
                <c:pt idx="13146">
                  <c:v>1715</c:v>
                </c:pt>
                <c:pt idx="13147">
                  <c:v>1724</c:v>
                </c:pt>
                <c:pt idx="13148">
                  <c:v>1691</c:v>
                </c:pt>
                <c:pt idx="13149">
                  <c:v>1707</c:v>
                </c:pt>
                <c:pt idx="13150">
                  <c:v>1717</c:v>
                </c:pt>
                <c:pt idx="13151">
                  <c:v>1713</c:v>
                </c:pt>
                <c:pt idx="13152">
                  <c:v>1717</c:v>
                </c:pt>
                <c:pt idx="13153">
                  <c:v>1736</c:v>
                </c:pt>
                <c:pt idx="13154">
                  <c:v>1730</c:v>
                </c:pt>
                <c:pt idx="13155">
                  <c:v>1729</c:v>
                </c:pt>
                <c:pt idx="13156">
                  <c:v>1718</c:v>
                </c:pt>
                <c:pt idx="13157">
                  <c:v>1723</c:v>
                </c:pt>
                <c:pt idx="13158">
                  <c:v>1735</c:v>
                </c:pt>
                <c:pt idx="13159">
                  <c:v>1719</c:v>
                </c:pt>
                <c:pt idx="13160">
                  <c:v>1720</c:v>
                </c:pt>
                <c:pt idx="13161">
                  <c:v>1711</c:v>
                </c:pt>
                <c:pt idx="13162">
                  <c:v>1718</c:v>
                </c:pt>
                <c:pt idx="13163">
                  <c:v>1713</c:v>
                </c:pt>
                <c:pt idx="13164">
                  <c:v>1731</c:v>
                </c:pt>
                <c:pt idx="13165">
                  <c:v>1728</c:v>
                </c:pt>
                <c:pt idx="13166">
                  <c:v>1733</c:v>
                </c:pt>
                <c:pt idx="13167">
                  <c:v>1699</c:v>
                </c:pt>
                <c:pt idx="13168">
                  <c:v>1738</c:v>
                </c:pt>
                <c:pt idx="13169">
                  <c:v>1696</c:v>
                </c:pt>
                <c:pt idx="13170">
                  <c:v>1764</c:v>
                </c:pt>
                <c:pt idx="13171">
                  <c:v>1743</c:v>
                </c:pt>
                <c:pt idx="13172">
                  <c:v>1762</c:v>
                </c:pt>
                <c:pt idx="13173">
                  <c:v>1748</c:v>
                </c:pt>
                <c:pt idx="13174">
                  <c:v>1745</c:v>
                </c:pt>
                <c:pt idx="13175">
                  <c:v>1748</c:v>
                </c:pt>
                <c:pt idx="13176">
                  <c:v>1748</c:v>
                </c:pt>
                <c:pt idx="13177">
                  <c:v>1742</c:v>
                </c:pt>
                <c:pt idx="13178">
                  <c:v>1714</c:v>
                </c:pt>
                <c:pt idx="13179">
                  <c:v>1727</c:v>
                </c:pt>
                <c:pt idx="13180">
                  <c:v>1744</c:v>
                </c:pt>
                <c:pt idx="13181">
                  <c:v>1717</c:v>
                </c:pt>
                <c:pt idx="13182">
                  <c:v>1716</c:v>
                </c:pt>
                <c:pt idx="13183">
                  <c:v>1737</c:v>
                </c:pt>
                <c:pt idx="13184">
                  <c:v>1738</c:v>
                </c:pt>
                <c:pt idx="13185">
                  <c:v>1713</c:v>
                </c:pt>
                <c:pt idx="13186">
                  <c:v>1713</c:v>
                </c:pt>
                <c:pt idx="13187">
                  <c:v>1708</c:v>
                </c:pt>
                <c:pt idx="13188">
                  <c:v>1713</c:v>
                </c:pt>
                <c:pt idx="13189">
                  <c:v>1737</c:v>
                </c:pt>
                <c:pt idx="13190">
                  <c:v>1742</c:v>
                </c:pt>
                <c:pt idx="13191">
                  <c:v>1735</c:v>
                </c:pt>
                <c:pt idx="13192">
                  <c:v>1712</c:v>
                </c:pt>
                <c:pt idx="13193">
                  <c:v>1712</c:v>
                </c:pt>
                <c:pt idx="13194">
                  <c:v>1728</c:v>
                </c:pt>
                <c:pt idx="13195">
                  <c:v>1726</c:v>
                </c:pt>
                <c:pt idx="13196">
                  <c:v>1718</c:v>
                </c:pt>
                <c:pt idx="13197">
                  <c:v>1720</c:v>
                </c:pt>
                <c:pt idx="13198">
                  <c:v>1710</c:v>
                </c:pt>
                <c:pt idx="13199">
                  <c:v>1689</c:v>
                </c:pt>
                <c:pt idx="13200">
                  <c:v>1697</c:v>
                </c:pt>
                <c:pt idx="13201">
                  <c:v>1711</c:v>
                </c:pt>
                <c:pt idx="13202">
                  <c:v>1697</c:v>
                </c:pt>
                <c:pt idx="13203">
                  <c:v>1721</c:v>
                </c:pt>
                <c:pt idx="13204">
                  <c:v>1700</c:v>
                </c:pt>
                <c:pt idx="13205">
                  <c:v>1685</c:v>
                </c:pt>
                <c:pt idx="13206">
                  <c:v>1706</c:v>
                </c:pt>
                <c:pt idx="13207">
                  <c:v>1722</c:v>
                </c:pt>
                <c:pt idx="13208">
                  <c:v>1687</c:v>
                </c:pt>
                <c:pt idx="13209">
                  <c:v>1707</c:v>
                </c:pt>
                <c:pt idx="13210">
                  <c:v>1657</c:v>
                </c:pt>
                <c:pt idx="13211">
                  <c:v>1695</c:v>
                </c:pt>
                <c:pt idx="13212">
                  <c:v>1660</c:v>
                </c:pt>
                <c:pt idx="13213">
                  <c:v>1680</c:v>
                </c:pt>
                <c:pt idx="13214">
                  <c:v>1675</c:v>
                </c:pt>
                <c:pt idx="13215">
                  <c:v>1671</c:v>
                </c:pt>
                <c:pt idx="13216">
                  <c:v>1648</c:v>
                </c:pt>
                <c:pt idx="13217">
                  <c:v>1639</c:v>
                </c:pt>
                <c:pt idx="13218">
                  <c:v>1622</c:v>
                </c:pt>
                <c:pt idx="13219">
                  <c:v>1599</c:v>
                </c:pt>
                <c:pt idx="13220">
                  <c:v>1635</c:v>
                </c:pt>
                <c:pt idx="13221">
                  <c:v>1627</c:v>
                </c:pt>
                <c:pt idx="13222">
                  <c:v>1646</c:v>
                </c:pt>
                <c:pt idx="13223">
                  <c:v>1649</c:v>
                </c:pt>
                <c:pt idx="13224">
                  <c:v>1620</c:v>
                </c:pt>
                <c:pt idx="13225">
                  <c:v>1668</c:v>
                </c:pt>
                <c:pt idx="13226">
                  <c:v>1646</c:v>
                </c:pt>
                <c:pt idx="13227">
                  <c:v>1659</c:v>
                </c:pt>
                <c:pt idx="13228">
                  <c:v>1655</c:v>
                </c:pt>
                <c:pt idx="13229">
                  <c:v>1653</c:v>
                </c:pt>
                <c:pt idx="13230">
                  <c:v>1653</c:v>
                </c:pt>
                <c:pt idx="13231">
                  <c:v>1650</c:v>
                </c:pt>
                <c:pt idx="13232">
                  <c:v>1627</c:v>
                </c:pt>
                <c:pt idx="13233">
                  <c:v>1658</c:v>
                </c:pt>
                <c:pt idx="13234">
                  <c:v>1645</c:v>
                </c:pt>
                <c:pt idx="13235">
                  <c:v>1640</c:v>
                </c:pt>
                <c:pt idx="13236">
                  <c:v>1641</c:v>
                </c:pt>
                <c:pt idx="13237">
                  <c:v>1629</c:v>
                </c:pt>
                <c:pt idx="13238">
                  <c:v>1647</c:v>
                </c:pt>
                <c:pt idx="13239">
                  <c:v>1639</c:v>
                </c:pt>
                <c:pt idx="13240">
                  <c:v>1666</c:v>
                </c:pt>
                <c:pt idx="13241">
                  <c:v>1672</c:v>
                </c:pt>
                <c:pt idx="13242">
                  <c:v>1638</c:v>
                </c:pt>
                <c:pt idx="13243">
                  <c:v>1639</c:v>
                </c:pt>
                <c:pt idx="13244">
                  <c:v>1630</c:v>
                </c:pt>
                <c:pt idx="13245">
                  <c:v>1647</c:v>
                </c:pt>
                <c:pt idx="13246">
                  <c:v>1635</c:v>
                </c:pt>
                <c:pt idx="13247">
                  <c:v>1653</c:v>
                </c:pt>
                <c:pt idx="13248">
                  <c:v>1605</c:v>
                </c:pt>
                <c:pt idx="13249">
                  <c:v>1592</c:v>
                </c:pt>
                <c:pt idx="13250">
                  <c:v>1615</c:v>
                </c:pt>
                <c:pt idx="13251">
                  <c:v>1589</c:v>
                </c:pt>
                <c:pt idx="13252">
                  <c:v>1635</c:v>
                </c:pt>
                <c:pt idx="13253">
                  <c:v>1628</c:v>
                </c:pt>
                <c:pt idx="13254">
                  <c:v>1644</c:v>
                </c:pt>
                <c:pt idx="13255">
                  <c:v>1625</c:v>
                </c:pt>
                <c:pt idx="13256">
                  <c:v>1640</c:v>
                </c:pt>
                <c:pt idx="13257">
                  <c:v>1641</c:v>
                </c:pt>
                <c:pt idx="13258">
                  <c:v>1664</c:v>
                </c:pt>
                <c:pt idx="13259">
                  <c:v>1632</c:v>
                </c:pt>
                <c:pt idx="13260">
                  <c:v>1634</c:v>
                </c:pt>
                <c:pt idx="13261">
                  <c:v>1640</c:v>
                </c:pt>
                <c:pt idx="13262">
                  <c:v>1635</c:v>
                </c:pt>
                <c:pt idx="13263">
                  <c:v>1598</c:v>
                </c:pt>
                <c:pt idx="13264">
                  <c:v>1613</c:v>
                </c:pt>
                <c:pt idx="13265">
                  <c:v>1615</c:v>
                </c:pt>
                <c:pt idx="13266">
                  <c:v>1584</c:v>
                </c:pt>
                <c:pt idx="13267">
                  <c:v>1615</c:v>
                </c:pt>
                <c:pt idx="13268">
                  <c:v>1619</c:v>
                </c:pt>
                <c:pt idx="13269">
                  <c:v>1609</c:v>
                </c:pt>
                <c:pt idx="13270">
                  <c:v>1598</c:v>
                </c:pt>
                <c:pt idx="13271">
                  <c:v>1643</c:v>
                </c:pt>
                <c:pt idx="13272">
                  <c:v>1608</c:v>
                </c:pt>
                <c:pt idx="13273">
                  <c:v>1600</c:v>
                </c:pt>
                <c:pt idx="13274">
                  <c:v>1621</c:v>
                </c:pt>
                <c:pt idx="13275">
                  <c:v>1568</c:v>
                </c:pt>
                <c:pt idx="13276">
                  <c:v>1594</c:v>
                </c:pt>
                <c:pt idx="13277">
                  <c:v>1603</c:v>
                </c:pt>
                <c:pt idx="13278">
                  <c:v>1629</c:v>
                </c:pt>
                <c:pt idx="13279">
                  <c:v>1639</c:v>
                </c:pt>
                <c:pt idx="13280">
                  <c:v>1630</c:v>
                </c:pt>
                <c:pt idx="13281">
                  <c:v>1626</c:v>
                </c:pt>
                <c:pt idx="13282">
                  <c:v>1634</c:v>
                </c:pt>
                <c:pt idx="13283">
                  <c:v>1622</c:v>
                </c:pt>
                <c:pt idx="13284">
                  <c:v>1621</c:v>
                </c:pt>
                <c:pt idx="13285">
                  <c:v>1628</c:v>
                </c:pt>
                <c:pt idx="13286">
                  <c:v>1621</c:v>
                </c:pt>
                <c:pt idx="13287">
                  <c:v>1638</c:v>
                </c:pt>
                <c:pt idx="13288">
                  <c:v>1661</c:v>
                </c:pt>
                <c:pt idx="13289">
                  <c:v>1634</c:v>
                </c:pt>
                <c:pt idx="13290">
                  <c:v>1640</c:v>
                </c:pt>
                <c:pt idx="13291">
                  <c:v>1661</c:v>
                </c:pt>
                <c:pt idx="13292">
                  <c:v>1683</c:v>
                </c:pt>
                <c:pt idx="13293">
                  <c:v>1629</c:v>
                </c:pt>
                <c:pt idx="13294">
                  <c:v>1657</c:v>
                </c:pt>
                <c:pt idx="13295">
                  <c:v>1669</c:v>
                </c:pt>
                <c:pt idx="13296">
                  <c:v>1649</c:v>
                </c:pt>
                <c:pt idx="13297">
                  <c:v>1642</c:v>
                </c:pt>
                <c:pt idx="13298">
                  <c:v>1635</c:v>
                </c:pt>
                <c:pt idx="13299">
                  <c:v>1640</c:v>
                </c:pt>
                <c:pt idx="13300">
                  <c:v>1638</c:v>
                </c:pt>
                <c:pt idx="13301">
                  <c:v>1654</c:v>
                </c:pt>
                <c:pt idx="13302">
                  <c:v>1646</c:v>
                </c:pt>
                <c:pt idx="13303">
                  <c:v>1650</c:v>
                </c:pt>
                <c:pt idx="13304">
                  <c:v>1644</c:v>
                </c:pt>
                <c:pt idx="13305">
                  <c:v>1658</c:v>
                </c:pt>
                <c:pt idx="13306">
                  <c:v>1627</c:v>
                </c:pt>
                <c:pt idx="13307">
                  <c:v>1635</c:v>
                </c:pt>
                <c:pt idx="13308">
                  <c:v>1627</c:v>
                </c:pt>
                <c:pt idx="13309">
                  <c:v>1644</c:v>
                </c:pt>
                <c:pt idx="13310">
                  <c:v>1600</c:v>
                </c:pt>
                <c:pt idx="13311">
                  <c:v>1635</c:v>
                </c:pt>
                <c:pt idx="13312">
                  <c:v>1646</c:v>
                </c:pt>
                <c:pt idx="13313">
                  <c:v>1674</c:v>
                </c:pt>
                <c:pt idx="13314">
                  <c:v>1657</c:v>
                </c:pt>
                <c:pt idx="13315">
                  <c:v>1684</c:v>
                </c:pt>
                <c:pt idx="13316">
                  <c:v>1687</c:v>
                </c:pt>
                <c:pt idx="13317">
                  <c:v>1689</c:v>
                </c:pt>
                <c:pt idx="13318">
                  <c:v>1664</c:v>
                </c:pt>
                <c:pt idx="13319">
                  <c:v>1681</c:v>
                </c:pt>
                <c:pt idx="13320">
                  <c:v>1656</c:v>
                </c:pt>
                <c:pt idx="13321">
                  <c:v>1647</c:v>
                </c:pt>
                <c:pt idx="13322">
                  <c:v>1695</c:v>
                </c:pt>
                <c:pt idx="13323">
                  <c:v>1689</c:v>
                </c:pt>
                <c:pt idx="13324">
                  <c:v>1652</c:v>
                </c:pt>
                <c:pt idx="13325">
                  <c:v>1658</c:v>
                </c:pt>
                <c:pt idx="13326">
                  <c:v>1667</c:v>
                </c:pt>
                <c:pt idx="13327">
                  <c:v>1627</c:v>
                </c:pt>
                <c:pt idx="13328">
                  <c:v>1645</c:v>
                </c:pt>
                <c:pt idx="13329">
                  <c:v>1672</c:v>
                </c:pt>
                <c:pt idx="13330">
                  <c:v>1676</c:v>
                </c:pt>
                <c:pt idx="13331">
                  <c:v>1679</c:v>
                </c:pt>
                <c:pt idx="13332">
                  <c:v>1657</c:v>
                </c:pt>
                <c:pt idx="13333">
                  <c:v>1657</c:v>
                </c:pt>
                <c:pt idx="13334">
                  <c:v>1678</c:v>
                </c:pt>
                <c:pt idx="13335">
                  <c:v>1653</c:v>
                </c:pt>
                <c:pt idx="13336">
                  <c:v>1652</c:v>
                </c:pt>
                <c:pt idx="13337">
                  <c:v>1671</c:v>
                </c:pt>
                <c:pt idx="13338">
                  <c:v>1693</c:v>
                </c:pt>
                <c:pt idx="13339">
                  <c:v>1675</c:v>
                </c:pt>
                <c:pt idx="13340">
                  <c:v>1677</c:v>
                </c:pt>
                <c:pt idx="13341">
                  <c:v>1682</c:v>
                </c:pt>
                <c:pt idx="13342">
                  <c:v>1674</c:v>
                </c:pt>
                <c:pt idx="13343">
                  <c:v>1689</c:v>
                </c:pt>
                <c:pt idx="13344">
                  <c:v>1697</c:v>
                </c:pt>
                <c:pt idx="13345">
                  <c:v>1670</c:v>
                </c:pt>
                <c:pt idx="13346">
                  <c:v>1667</c:v>
                </c:pt>
                <c:pt idx="13347">
                  <c:v>1665</c:v>
                </c:pt>
                <c:pt idx="13348">
                  <c:v>1693</c:v>
                </c:pt>
                <c:pt idx="13349">
                  <c:v>1662</c:v>
                </c:pt>
                <c:pt idx="13350">
                  <c:v>1677</c:v>
                </c:pt>
                <c:pt idx="13351">
                  <c:v>1667</c:v>
                </c:pt>
                <c:pt idx="13352">
                  <c:v>1647</c:v>
                </c:pt>
                <c:pt idx="13353">
                  <c:v>1650</c:v>
                </c:pt>
                <c:pt idx="13354">
                  <c:v>1623</c:v>
                </c:pt>
                <c:pt idx="13355">
                  <c:v>1637</c:v>
                </c:pt>
                <c:pt idx="13356">
                  <c:v>1641</c:v>
                </c:pt>
                <c:pt idx="13357">
                  <c:v>1641</c:v>
                </c:pt>
                <c:pt idx="13358">
                  <c:v>1629</c:v>
                </c:pt>
                <c:pt idx="13359">
                  <c:v>1641</c:v>
                </c:pt>
                <c:pt idx="13360">
                  <c:v>1674</c:v>
                </c:pt>
                <c:pt idx="13361">
                  <c:v>1673</c:v>
                </c:pt>
                <c:pt idx="13362">
                  <c:v>1668</c:v>
                </c:pt>
                <c:pt idx="13363">
                  <c:v>1646</c:v>
                </c:pt>
                <c:pt idx="13364">
                  <c:v>1639</c:v>
                </c:pt>
                <c:pt idx="13365">
                  <c:v>1653</c:v>
                </c:pt>
                <c:pt idx="13366">
                  <c:v>1625</c:v>
                </c:pt>
                <c:pt idx="13367">
                  <c:v>1686</c:v>
                </c:pt>
                <c:pt idx="13368">
                  <c:v>1657</c:v>
                </c:pt>
                <c:pt idx="13369">
                  <c:v>1667</c:v>
                </c:pt>
                <c:pt idx="13370">
                  <c:v>1624</c:v>
                </c:pt>
                <c:pt idx="13371">
                  <c:v>1625</c:v>
                </c:pt>
                <c:pt idx="13372">
                  <c:v>1646</c:v>
                </c:pt>
                <c:pt idx="13373">
                  <c:v>1669</c:v>
                </c:pt>
                <c:pt idx="13374">
                  <c:v>1653</c:v>
                </c:pt>
                <c:pt idx="13375">
                  <c:v>1661</c:v>
                </c:pt>
                <c:pt idx="13376">
                  <c:v>1682</c:v>
                </c:pt>
                <c:pt idx="13377">
                  <c:v>1634</c:v>
                </c:pt>
                <c:pt idx="13378">
                  <c:v>1641</c:v>
                </c:pt>
                <c:pt idx="13379">
                  <c:v>1675</c:v>
                </c:pt>
                <c:pt idx="13380">
                  <c:v>1656</c:v>
                </c:pt>
                <c:pt idx="13381">
                  <c:v>1669</c:v>
                </c:pt>
                <c:pt idx="13382">
                  <c:v>1645</c:v>
                </c:pt>
                <c:pt idx="13383">
                  <c:v>1638</c:v>
                </c:pt>
                <c:pt idx="13384">
                  <c:v>1633</c:v>
                </c:pt>
                <c:pt idx="13385">
                  <c:v>1626</c:v>
                </c:pt>
                <c:pt idx="13386">
                  <c:v>1683</c:v>
                </c:pt>
                <c:pt idx="13387">
                  <c:v>1637</c:v>
                </c:pt>
                <c:pt idx="13388">
                  <c:v>1637</c:v>
                </c:pt>
                <c:pt idx="13389">
                  <c:v>1652</c:v>
                </c:pt>
                <c:pt idx="13390">
                  <c:v>1676</c:v>
                </c:pt>
                <c:pt idx="13391">
                  <c:v>1681</c:v>
                </c:pt>
                <c:pt idx="13392">
                  <c:v>1673</c:v>
                </c:pt>
                <c:pt idx="13393">
                  <c:v>1655</c:v>
                </c:pt>
                <c:pt idx="13394">
                  <c:v>1663</c:v>
                </c:pt>
                <c:pt idx="13395">
                  <c:v>1657</c:v>
                </c:pt>
                <c:pt idx="13396">
                  <c:v>1600</c:v>
                </c:pt>
                <c:pt idx="13397">
                  <c:v>1641</c:v>
                </c:pt>
                <c:pt idx="13398">
                  <c:v>1685</c:v>
                </c:pt>
                <c:pt idx="13399">
                  <c:v>1672</c:v>
                </c:pt>
                <c:pt idx="13400">
                  <c:v>1674</c:v>
                </c:pt>
                <c:pt idx="13401">
                  <c:v>1671</c:v>
                </c:pt>
                <c:pt idx="13402">
                  <c:v>1658</c:v>
                </c:pt>
                <c:pt idx="13403">
                  <c:v>1655</c:v>
                </c:pt>
                <c:pt idx="13404">
                  <c:v>1644</c:v>
                </c:pt>
                <c:pt idx="13405">
                  <c:v>1671</c:v>
                </c:pt>
                <c:pt idx="13406">
                  <c:v>1658</c:v>
                </c:pt>
                <c:pt idx="13407">
                  <c:v>1670</c:v>
                </c:pt>
                <c:pt idx="13408">
                  <c:v>1671</c:v>
                </c:pt>
                <c:pt idx="13409">
                  <c:v>1668</c:v>
                </c:pt>
                <c:pt idx="13410">
                  <c:v>1633</c:v>
                </c:pt>
                <c:pt idx="13411">
                  <c:v>1662</c:v>
                </c:pt>
                <c:pt idx="13412">
                  <c:v>1671</c:v>
                </c:pt>
                <c:pt idx="13413">
                  <c:v>1655</c:v>
                </c:pt>
                <c:pt idx="13414">
                  <c:v>1689</c:v>
                </c:pt>
                <c:pt idx="13415">
                  <c:v>1679</c:v>
                </c:pt>
                <c:pt idx="13416">
                  <c:v>1677</c:v>
                </c:pt>
                <c:pt idx="13417">
                  <c:v>1674</c:v>
                </c:pt>
                <c:pt idx="13418">
                  <c:v>1685</c:v>
                </c:pt>
                <c:pt idx="13419">
                  <c:v>1685</c:v>
                </c:pt>
                <c:pt idx="13420">
                  <c:v>1679</c:v>
                </c:pt>
                <c:pt idx="13421">
                  <c:v>1699</c:v>
                </c:pt>
                <c:pt idx="13422">
                  <c:v>1715</c:v>
                </c:pt>
                <c:pt idx="13423">
                  <c:v>1700</c:v>
                </c:pt>
                <c:pt idx="13424">
                  <c:v>1698</c:v>
                </c:pt>
                <c:pt idx="13425">
                  <c:v>1676</c:v>
                </c:pt>
                <c:pt idx="13426">
                  <c:v>1677</c:v>
                </c:pt>
                <c:pt idx="13427">
                  <c:v>1689</c:v>
                </c:pt>
                <c:pt idx="13428">
                  <c:v>1701</c:v>
                </c:pt>
                <c:pt idx="13429">
                  <c:v>1696</c:v>
                </c:pt>
                <c:pt idx="13430">
                  <c:v>1692</c:v>
                </c:pt>
                <c:pt idx="13431">
                  <c:v>1721</c:v>
                </c:pt>
                <c:pt idx="13432">
                  <c:v>1723</c:v>
                </c:pt>
                <c:pt idx="13433">
                  <c:v>1688</c:v>
                </c:pt>
                <c:pt idx="13434">
                  <c:v>1707</c:v>
                </c:pt>
                <c:pt idx="13435">
                  <c:v>1721</c:v>
                </c:pt>
                <c:pt idx="13436">
                  <c:v>1728</c:v>
                </c:pt>
                <c:pt idx="13437">
                  <c:v>1701</c:v>
                </c:pt>
                <c:pt idx="13438">
                  <c:v>1691</c:v>
                </c:pt>
                <c:pt idx="13439">
                  <c:v>1697</c:v>
                </c:pt>
                <c:pt idx="13440">
                  <c:v>1693</c:v>
                </c:pt>
                <c:pt idx="13441">
                  <c:v>1682</c:v>
                </c:pt>
                <c:pt idx="13442">
                  <c:v>1698</c:v>
                </c:pt>
                <c:pt idx="13443">
                  <c:v>1702</c:v>
                </c:pt>
                <c:pt idx="13444">
                  <c:v>1713</c:v>
                </c:pt>
                <c:pt idx="13445">
                  <c:v>1708</c:v>
                </c:pt>
                <c:pt idx="13446">
                  <c:v>1720</c:v>
                </c:pt>
                <c:pt idx="13447">
                  <c:v>1706</c:v>
                </c:pt>
                <c:pt idx="13448">
                  <c:v>1680</c:v>
                </c:pt>
                <c:pt idx="13449">
                  <c:v>1683</c:v>
                </c:pt>
                <c:pt idx="13450">
                  <c:v>1691</c:v>
                </c:pt>
                <c:pt idx="13451">
                  <c:v>1708</c:v>
                </c:pt>
                <c:pt idx="13452">
                  <c:v>1700</c:v>
                </c:pt>
                <c:pt idx="13453">
                  <c:v>1703</c:v>
                </c:pt>
                <c:pt idx="13454">
                  <c:v>1732</c:v>
                </c:pt>
                <c:pt idx="13455">
                  <c:v>1712</c:v>
                </c:pt>
                <c:pt idx="13456">
                  <c:v>1703</c:v>
                </c:pt>
                <c:pt idx="13457">
                  <c:v>1716</c:v>
                </c:pt>
                <c:pt idx="13458">
                  <c:v>1723</c:v>
                </c:pt>
                <c:pt idx="13459">
                  <c:v>1738</c:v>
                </c:pt>
                <c:pt idx="13460">
                  <c:v>1745</c:v>
                </c:pt>
                <c:pt idx="13461">
                  <c:v>1749</c:v>
                </c:pt>
                <c:pt idx="13462">
                  <c:v>1687</c:v>
                </c:pt>
                <c:pt idx="13463">
                  <c:v>1711</c:v>
                </c:pt>
                <c:pt idx="13464">
                  <c:v>1718</c:v>
                </c:pt>
                <c:pt idx="13465">
                  <c:v>1716</c:v>
                </c:pt>
                <c:pt idx="13466">
                  <c:v>1673</c:v>
                </c:pt>
                <c:pt idx="13467">
                  <c:v>1678</c:v>
                </c:pt>
                <c:pt idx="13468">
                  <c:v>1681</c:v>
                </c:pt>
                <c:pt idx="13469">
                  <c:v>1704</c:v>
                </c:pt>
                <c:pt idx="13470">
                  <c:v>1675</c:v>
                </c:pt>
                <c:pt idx="13471">
                  <c:v>1683</c:v>
                </c:pt>
                <c:pt idx="13472">
                  <c:v>1696</c:v>
                </c:pt>
                <c:pt idx="13473">
                  <c:v>1706</c:v>
                </c:pt>
                <c:pt idx="13474">
                  <c:v>1726</c:v>
                </c:pt>
                <c:pt idx="13475">
                  <c:v>1728</c:v>
                </c:pt>
                <c:pt idx="13476">
                  <c:v>1712</c:v>
                </c:pt>
                <c:pt idx="13477">
                  <c:v>1720</c:v>
                </c:pt>
                <c:pt idx="13478">
                  <c:v>1756</c:v>
                </c:pt>
                <c:pt idx="13479">
                  <c:v>1741</c:v>
                </c:pt>
                <c:pt idx="13480">
                  <c:v>1753</c:v>
                </c:pt>
                <c:pt idx="13481">
                  <c:v>1710</c:v>
                </c:pt>
                <c:pt idx="13482">
                  <c:v>1742</c:v>
                </c:pt>
                <c:pt idx="13483">
                  <c:v>1718</c:v>
                </c:pt>
                <c:pt idx="13484">
                  <c:v>1713</c:v>
                </c:pt>
                <c:pt idx="13485">
                  <c:v>1716</c:v>
                </c:pt>
                <c:pt idx="13486">
                  <c:v>1720</c:v>
                </c:pt>
                <c:pt idx="13487">
                  <c:v>1711</c:v>
                </c:pt>
                <c:pt idx="13488">
                  <c:v>1698</c:v>
                </c:pt>
                <c:pt idx="13489">
                  <c:v>1657</c:v>
                </c:pt>
                <c:pt idx="13490">
                  <c:v>1667</c:v>
                </c:pt>
                <c:pt idx="13491">
                  <c:v>1719</c:v>
                </c:pt>
                <c:pt idx="13492">
                  <c:v>1699</c:v>
                </c:pt>
                <c:pt idx="13493">
                  <c:v>1696</c:v>
                </c:pt>
                <c:pt idx="13494">
                  <c:v>1704</c:v>
                </c:pt>
                <c:pt idx="13495">
                  <c:v>1692</c:v>
                </c:pt>
                <c:pt idx="13496">
                  <c:v>1711</c:v>
                </c:pt>
                <c:pt idx="13497">
                  <c:v>1685</c:v>
                </c:pt>
                <c:pt idx="13498">
                  <c:v>1729</c:v>
                </c:pt>
                <c:pt idx="13499">
                  <c:v>1671</c:v>
                </c:pt>
                <c:pt idx="13500">
                  <c:v>1706</c:v>
                </c:pt>
                <c:pt idx="13501">
                  <c:v>1708</c:v>
                </c:pt>
                <c:pt idx="13502">
                  <c:v>1680</c:v>
                </c:pt>
                <c:pt idx="13503">
                  <c:v>1695</c:v>
                </c:pt>
                <c:pt idx="13504">
                  <c:v>1714</c:v>
                </c:pt>
                <c:pt idx="13505">
                  <c:v>1680</c:v>
                </c:pt>
                <c:pt idx="13506">
                  <c:v>1654</c:v>
                </c:pt>
                <c:pt idx="13507">
                  <c:v>1664</c:v>
                </c:pt>
                <c:pt idx="13508">
                  <c:v>1674</c:v>
                </c:pt>
                <c:pt idx="13509">
                  <c:v>1663</c:v>
                </c:pt>
                <c:pt idx="13510">
                  <c:v>1687</c:v>
                </c:pt>
                <c:pt idx="13511">
                  <c:v>1706</c:v>
                </c:pt>
                <c:pt idx="13512">
                  <c:v>1702</c:v>
                </c:pt>
                <c:pt idx="13513">
                  <c:v>1706</c:v>
                </c:pt>
                <c:pt idx="13514">
                  <c:v>1701</c:v>
                </c:pt>
                <c:pt idx="13515">
                  <c:v>1665</c:v>
                </c:pt>
                <c:pt idx="13516">
                  <c:v>1671</c:v>
                </c:pt>
                <c:pt idx="13517">
                  <c:v>1698</c:v>
                </c:pt>
                <c:pt idx="13518">
                  <c:v>1673</c:v>
                </c:pt>
                <c:pt idx="13519">
                  <c:v>1688</c:v>
                </c:pt>
                <c:pt idx="13520">
                  <c:v>1698</c:v>
                </c:pt>
                <c:pt idx="13521">
                  <c:v>1689</c:v>
                </c:pt>
                <c:pt idx="13522">
                  <c:v>1709</c:v>
                </c:pt>
                <c:pt idx="13523">
                  <c:v>1672</c:v>
                </c:pt>
                <c:pt idx="13524">
                  <c:v>1663</c:v>
                </c:pt>
                <c:pt idx="13525">
                  <c:v>1680</c:v>
                </c:pt>
                <c:pt idx="13526">
                  <c:v>1693</c:v>
                </c:pt>
                <c:pt idx="13527">
                  <c:v>1680</c:v>
                </c:pt>
                <c:pt idx="13528">
                  <c:v>1703</c:v>
                </c:pt>
                <c:pt idx="13529">
                  <c:v>1675</c:v>
                </c:pt>
                <c:pt idx="13530">
                  <c:v>1676</c:v>
                </c:pt>
                <c:pt idx="13531">
                  <c:v>1676</c:v>
                </c:pt>
                <c:pt idx="13532">
                  <c:v>1652</c:v>
                </c:pt>
                <c:pt idx="13533">
                  <c:v>1709</c:v>
                </c:pt>
                <c:pt idx="13534">
                  <c:v>1692</c:v>
                </c:pt>
                <c:pt idx="13535">
                  <c:v>1696</c:v>
                </c:pt>
                <c:pt idx="13536">
                  <c:v>1686</c:v>
                </c:pt>
                <c:pt idx="13537">
                  <c:v>1672</c:v>
                </c:pt>
                <c:pt idx="13538">
                  <c:v>1715</c:v>
                </c:pt>
                <c:pt idx="13539">
                  <c:v>1698</c:v>
                </c:pt>
                <c:pt idx="13540">
                  <c:v>1724</c:v>
                </c:pt>
                <c:pt idx="13541">
                  <c:v>1684</c:v>
                </c:pt>
                <c:pt idx="13542">
                  <c:v>1655</c:v>
                </c:pt>
                <c:pt idx="13543">
                  <c:v>1698</c:v>
                </c:pt>
                <c:pt idx="13544">
                  <c:v>1673</c:v>
                </c:pt>
                <c:pt idx="13545">
                  <c:v>1681</c:v>
                </c:pt>
                <c:pt idx="13546">
                  <c:v>1691</c:v>
                </c:pt>
                <c:pt idx="13547">
                  <c:v>1686</c:v>
                </c:pt>
                <c:pt idx="13548">
                  <c:v>1686</c:v>
                </c:pt>
                <c:pt idx="13549">
                  <c:v>1717</c:v>
                </c:pt>
                <c:pt idx="13550">
                  <c:v>1683</c:v>
                </c:pt>
                <c:pt idx="13551">
                  <c:v>1678</c:v>
                </c:pt>
                <c:pt idx="13552">
                  <c:v>1711</c:v>
                </c:pt>
                <c:pt idx="13553">
                  <c:v>1697</c:v>
                </c:pt>
                <c:pt idx="13554">
                  <c:v>1688</c:v>
                </c:pt>
                <c:pt idx="13555">
                  <c:v>1679</c:v>
                </c:pt>
                <c:pt idx="13556">
                  <c:v>1646</c:v>
                </c:pt>
                <c:pt idx="13557">
                  <c:v>1650</c:v>
                </c:pt>
                <c:pt idx="13558">
                  <c:v>1650</c:v>
                </c:pt>
                <c:pt idx="13559">
                  <c:v>1683</c:v>
                </c:pt>
                <c:pt idx="13560">
                  <c:v>1656</c:v>
                </c:pt>
                <c:pt idx="13561">
                  <c:v>1657</c:v>
                </c:pt>
                <c:pt idx="13562">
                  <c:v>1652</c:v>
                </c:pt>
                <c:pt idx="13563">
                  <c:v>1647</c:v>
                </c:pt>
                <c:pt idx="13564">
                  <c:v>1655</c:v>
                </c:pt>
                <c:pt idx="13565">
                  <c:v>1646</c:v>
                </c:pt>
                <c:pt idx="13566">
                  <c:v>1652</c:v>
                </c:pt>
                <c:pt idx="13567">
                  <c:v>1665</c:v>
                </c:pt>
                <c:pt idx="13568">
                  <c:v>1664</c:v>
                </c:pt>
                <c:pt idx="13569">
                  <c:v>1646</c:v>
                </c:pt>
                <c:pt idx="13570">
                  <c:v>1679</c:v>
                </c:pt>
                <c:pt idx="13571">
                  <c:v>1647</c:v>
                </c:pt>
                <c:pt idx="13572">
                  <c:v>1661</c:v>
                </c:pt>
                <c:pt idx="13573">
                  <c:v>1672</c:v>
                </c:pt>
                <c:pt idx="13574">
                  <c:v>1696</c:v>
                </c:pt>
                <c:pt idx="13575">
                  <c:v>1678</c:v>
                </c:pt>
                <c:pt idx="13576">
                  <c:v>1655</c:v>
                </c:pt>
                <c:pt idx="13577">
                  <c:v>1654</c:v>
                </c:pt>
                <c:pt idx="13578">
                  <c:v>1659</c:v>
                </c:pt>
                <c:pt idx="13579">
                  <c:v>1658</c:v>
                </c:pt>
                <c:pt idx="13580">
                  <c:v>1673</c:v>
                </c:pt>
                <c:pt idx="13581">
                  <c:v>1675</c:v>
                </c:pt>
                <c:pt idx="13582">
                  <c:v>1651</c:v>
                </c:pt>
                <c:pt idx="13583">
                  <c:v>1677</c:v>
                </c:pt>
                <c:pt idx="13584">
                  <c:v>1669</c:v>
                </c:pt>
                <c:pt idx="13585">
                  <c:v>1661</c:v>
                </c:pt>
                <c:pt idx="13586">
                  <c:v>1659</c:v>
                </c:pt>
                <c:pt idx="13587">
                  <c:v>1666</c:v>
                </c:pt>
                <c:pt idx="13588">
                  <c:v>1663</c:v>
                </c:pt>
                <c:pt idx="13589">
                  <c:v>1683</c:v>
                </c:pt>
                <c:pt idx="13590">
                  <c:v>1714</c:v>
                </c:pt>
                <c:pt idx="13591">
                  <c:v>1698</c:v>
                </c:pt>
                <c:pt idx="13592">
                  <c:v>1667</c:v>
                </c:pt>
                <c:pt idx="13593">
                  <c:v>1683</c:v>
                </c:pt>
                <c:pt idx="13594">
                  <c:v>1693</c:v>
                </c:pt>
                <c:pt idx="13595">
                  <c:v>1683</c:v>
                </c:pt>
                <c:pt idx="13596">
                  <c:v>1691</c:v>
                </c:pt>
                <c:pt idx="13597">
                  <c:v>1705</c:v>
                </c:pt>
                <c:pt idx="13598">
                  <c:v>1695</c:v>
                </c:pt>
                <c:pt idx="13599">
                  <c:v>1682</c:v>
                </c:pt>
                <c:pt idx="13600">
                  <c:v>1683</c:v>
                </c:pt>
                <c:pt idx="13601">
                  <c:v>1700</c:v>
                </c:pt>
                <c:pt idx="13602">
                  <c:v>1673</c:v>
                </c:pt>
                <c:pt idx="13603">
                  <c:v>1700</c:v>
                </c:pt>
                <c:pt idx="13604">
                  <c:v>1680</c:v>
                </c:pt>
                <c:pt idx="13605">
                  <c:v>1686</c:v>
                </c:pt>
                <c:pt idx="13606">
                  <c:v>1702</c:v>
                </c:pt>
                <c:pt idx="13607">
                  <c:v>1701</c:v>
                </c:pt>
                <c:pt idx="13608">
                  <c:v>1705</c:v>
                </c:pt>
                <c:pt idx="13609">
                  <c:v>1706</c:v>
                </c:pt>
                <c:pt idx="13610">
                  <c:v>1725</c:v>
                </c:pt>
                <c:pt idx="13611">
                  <c:v>1731</c:v>
                </c:pt>
                <c:pt idx="13612">
                  <c:v>1727</c:v>
                </c:pt>
                <c:pt idx="13613">
                  <c:v>1748</c:v>
                </c:pt>
                <c:pt idx="13614">
                  <c:v>1725</c:v>
                </c:pt>
                <c:pt idx="13615">
                  <c:v>1747</c:v>
                </c:pt>
                <c:pt idx="13616">
                  <c:v>1735</c:v>
                </c:pt>
                <c:pt idx="13617">
                  <c:v>1723</c:v>
                </c:pt>
                <c:pt idx="13618">
                  <c:v>1741</c:v>
                </c:pt>
                <c:pt idx="13619">
                  <c:v>1733</c:v>
                </c:pt>
                <c:pt idx="13620">
                  <c:v>1709</c:v>
                </c:pt>
                <c:pt idx="13621">
                  <c:v>1705</c:v>
                </c:pt>
                <c:pt idx="13622">
                  <c:v>1703</c:v>
                </c:pt>
                <c:pt idx="13623">
                  <c:v>1706</c:v>
                </c:pt>
                <c:pt idx="13624">
                  <c:v>1683</c:v>
                </c:pt>
                <c:pt idx="13625">
                  <c:v>1711</c:v>
                </c:pt>
                <c:pt idx="13626">
                  <c:v>1695</c:v>
                </c:pt>
                <c:pt idx="13627">
                  <c:v>1726</c:v>
                </c:pt>
                <c:pt idx="13628">
                  <c:v>1729</c:v>
                </c:pt>
                <c:pt idx="13629">
                  <c:v>1718</c:v>
                </c:pt>
                <c:pt idx="13630">
                  <c:v>1719</c:v>
                </c:pt>
                <c:pt idx="13631">
                  <c:v>1733</c:v>
                </c:pt>
                <c:pt idx="13632">
                  <c:v>1730</c:v>
                </c:pt>
                <c:pt idx="13633">
                  <c:v>1720</c:v>
                </c:pt>
                <c:pt idx="13634">
                  <c:v>1709</c:v>
                </c:pt>
                <c:pt idx="13635">
                  <c:v>1727</c:v>
                </c:pt>
                <c:pt idx="13636">
                  <c:v>1714</c:v>
                </c:pt>
                <c:pt idx="13637">
                  <c:v>1738</c:v>
                </c:pt>
                <c:pt idx="13638">
                  <c:v>1712</c:v>
                </c:pt>
                <c:pt idx="13639">
                  <c:v>1708</c:v>
                </c:pt>
                <c:pt idx="13640">
                  <c:v>1713</c:v>
                </c:pt>
                <c:pt idx="13641">
                  <c:v>1707</c:v>
                </c:pt>
                <c:pt idx="13642">
                  <c:v>1711</c:v>
                </c:pt>
                <c:pt idx="13643">
                  <c:v>1722</c:v>
                </c:pt>
                <c:pt idx="13644">
                  <c:v>1734</c:v>
                </c:pt>
                <c:pt idx="13645">
                  <c:v>1714</c:v>
                </c:pt>
                <c:pt idx="13646">
                  <c:v>1732</c:v>
                </c:pt>
                <c:pt idx="13647">
                  <c:v>1701</c:v>
                </c:pt>
                <c:pt idx="13648">
                  <c:v>1741</c:v>
                </c:pt>
                <c:pt idx="13649">
                  <c:v>1747</c:v>
                </c:pt>
                <c:pt idx="13650">
                  <c:v>1722</c:v>
                </c:pt>
                <c:pt idx="13651">
                  <c:v>1736</c:v>
                </c:pt>
                <c:pt idx="13652">
                  <c:v>1703</c:v>
                </c:pt>
                <c:pt idx="13653">
                  <c:v>1702</c:v>
                </c:pt>
                <c:pt idx="13654">
                  <c:v>1713</c:v>
                </c:pt>
                <c:pt idx="13655">
                  <c:v>1705</c:v>
                </c:pt>
                <c:pt idx="13656">
                  <c:v>1703</c:v>
                </c:pt>
                <c:pt idx="13657">
                  <c:v>1693</c:v>
                </c:pt>
                <c:pt idx="13658">
                  <c:v>1721</c:v>
                </c:pt>
                <c:pt idx="13659">
                  <c:v>1686</c:v>
                </c:pt>
                <c:pt idx="13660">
                  <c:v>1698</c:v>
                </c:pt>
                <c:pt idx="13661">
                  <c:v>1687</c:v>
                </c:pt>
                <c:pt idx="13662">
                  <c:v>1706</c:v>
                </c:pt>
                <c:pt idx="13663">
                  <c:v>1695</c:v>
                </c:pt>
                <c:pt idx="13664">
                  <c:v>1695</c:v>
                </c:pt>
                <c:pt idx="13665">
                  <c:v>1721</c:v>
                </c:pt>
                <c:pt idx="13666">
                  <c:v>1718</c:v>
                </c:pt>
                <c:pt idx="13667">
                  <c:v>1729</c:v>
                </c:pt>
                <c:pt idx="13668">
                  <c:v>1707</c:v>
                </c:pt>
                <c:pt idx="13669">
                  <c:v>1695</c:v>
                </c:pt>
                <c:pt idx="13670">
                  <c:v>1700</c:v>
                </c:pt>
                <c:pt idx="13671">
                  <c:v>1710</c:v>
                </c:pt>
                <c:pt idx="13672">
                  <c:v>1696</c:v>
                </c:pt>
                <c:pt idx="13673">
                  <c:v>1709</c:v>
                </c:pt>
                <c:pt idx="13674">
                  <c:v>1700</c:v>
                </c:pt>
                <c:pt idx="13675">
                  <c:v>1689</c:v>
                </c:pt>
                <c:pt idx="13676">
                  <c:v>1679</c:v>
                </c:pt>
                <c:pt idx="13677">
                  <c:v>1681</c:v>
                </c:pt>
                <c:pt idx="13678">
                  <c:v>1682</c:v>
                </c:pt>
                <c:pt idx="13679">
                  <c:v>1676</c:v>
                </c:pt>
                <c:pt idx="13680">
                  <c:v>1731</c:v>
                </c:pt>
                <c:pt idx="13681">
                  <c:v>1702</c:v>
                </c:pt>
                <c:pt idx="13682">
                  <c:v>1685</c:v>
                </c:pt>
                <c:pt idx="13683">
                  <c:v>1687</c:v>
                </c:pt>
                <c:pt idx="13684">
                  <c:v>1690</c:v>
                </c:pt>
                <c:pt idx="13685">
                  <c:v>1693</c:v>
                </c:pt>
                <c:pt idx="13686">
                  <c:v>1673</c:v>
                </c:pt>
                <c:pt idx="13687">
                  <c:v>1701</c:v>
                </c:pt>
                <c:pt idx="13688">
                  <c:v>1733</c:v>
                </c:pt>
                <c:pt idx="13689">
                  <c:v>1726</c:v>
                </c:pt>
                <c:pt idx="13690">
                  <c:v>1717</c:v>
                </c:pt>
                <c:pt idx="13691">
                  <c:v>1703</c:v>
                </c:pt>
                <c:pt idx="13692">
                  <c:v>1702</c:v>
                </c:pt>
                <c:pt idx="13693">
                  <c:v>1686</c:v>
                </c:pt>
                <c:pt idx="13694">
                  <c:v>1692</c:v>
                </c:pt>
                <c:pt idx="13695">
                  <c:v>1712</c:v>
                </c:pt>
                <c:pt idx="13696">
                  <c:v>1690</c:v>
                </c:pt>
                <c:pt idx="13697">
                  <c:v>1677</c:v>
                </c:pt>
                <c:pt idx="13698">
                  <c:v>1684</c:v>
                </c:pt>
                <c:pt idx="13699">
                  <c:v>1699</c:v>
                </c:pt>
                <c:pt idx="13700">
                  <c:v>1702</c:v>
                </c:pt>
                <c:pt idx="13701">
                  <c:v>1702</c:v>
                </c:pt>
                <c:pt idx="13702">
                  <c:v>1707</c:v>
                </c:pt>
                <c:pt idx="13703">
                  <c:v>1710</c:v>
                </c:pt>
                <c:pt idx="13704">
                  <c:v>1717</c:v>
                </c:pt>
                <c:pt idx="13705">
                  <c:v>1690</c:v>
                </c:pt>
                <c:pt idx="13706">
                  <c:v>1717</c:v>
                </c:pt>
                <c:pt idx="13707">
                  <c:v>1721</c:v>
                </c:pt>
                <c:pt idx="13708">
                  <c:v>1716</c:v>
                </c:pt>
                <c:pt idx="13709">
                  <c:v>1724</c:v>
                </c:pt>
                <c:pt idx="13710">
                  <c:v>1726</c:v>
                </c:pt>
                <c:pt idx="13711">
                  <c:v>1729</c:v>
                </c:pt>
                <c:pt idx="13712">
                  <c:v>1748</c:v>
                </c:pt>
                <c:pt idx="13713">
                  <c:v>1752</c:v>
                </c:pt>
                <c:pt idx="13714">
                  <c:v>1755</c:v>
                </c:pt>
                <c:pt idx="13715">
                  <c:v>1755</c:v>
                </c:pt>
                <c:pt idx="13716">
                  <c:v>1769</c:v>
                </c:pt>
                <c:pt idx="13717">
                  <c:v>1773</c:v>
                </c:pt>
                <c:pt idx="13718">
                  <c:v>1749</c:v>
                </c:pt>
                <c:pt idx="13719">
                  <c:v>1769</c:v>
                </c:pt>
                <c:pt idx="13720">
                  <c:v>1748</c:v>
                </c:pt>
                <c:pt idx="13721">
                  <c:v>1736</c:v>
                </c:pt>
                <c:pt idx="13722">
                  <c:v>1727</c:v>
                </c:pt>
                <c:pt idx="13723">
                  <c:v>1750</c:v>
                </c:pt>
                <c:pt idx="13724">
                  <c:v>1718</c:v>
                </c:pt>
                <c:pt idx="13725">
                  <c:v>1716</c:v>
                </c:pt>
                <c:pt idx="13726">
                  <c:v>1735</c:v>
                </c:pt>
                <c:pt idx="13727">
                  <c:v>1725</c:v>
                </c:pt>
                <c:pt idx="13728">
                  <c:v>1709</c:v>
                </c:pt>
                <c:pt idx="13729">
                  <c:v>1723</c:v>
                </c:pt>
                <c:pt idx="13730">
                  <c:v>1730</c:v>
                </c:pt>
                <c:pt idx="13731">
                  <c:v>1695</c:v>
                </c:pt>
                <c:pt idx="13732">
                  <c:v>1696</c:v>
                </c:pt>
                <c:pt idx="13733">
                  <c:v>1727</c:v>
                </c:pt>
                <c:pt idx="13734">
                  <c:v>1726</c:v>
                </c:pt>
                <c:pt idx="13735">
                  <c:v>1687</c:v>
                </c:pt>
                <c:pt idx="13736">
                  <c:v>1706</c:v>
                </c:pt>
                <c:pt idx="13737">
                  <c:v>1724</c:v>
                </c:pt>
                <c:pt idx="13738">
                  <c:v>1706</c:v>
                </c:pt>
                <c:pt idx="13739">
                  <c:v>1719</c:v>
                </c:pt>
                <c:pt idx="13740">
                  <c:v>1676</c:v>
                </c:pt>
                <c:pt idx="13741">
                  <c:v>1667</c:v>
                </c:pt>
                <c:pt idx="13742">
                  <c:v>1695</c:v>
                </c:pt>
                <c:pt idx="13743">
                  <c:v>1672</c:v>
                </c:pt>
                <c:pt idx="13744">
                  <c:v>1688</c:v>
                </c:pt>
                <c:pt idx="13745">
                  <c:v>1683</c:v>
                </c:pt>
                <c:pt idx="13746">
                  <c:v>1696</c:v>
                </c:pt>
                <c:pt idx="13747">
                  <c:v>1709</c:v>
                </c:pt>
                <c:pt idx="13748">
                  <c:v>1715</c:v>
                </c:pt>
                <c:pt idx="13749">
                  <c:v>1700</c:v>
                </c:pt>
                <c:pt idx="13750">
                  <c:v>1687</c:v>
                </c:pt>
                <c:pt idx="13751">
                  <c:v>1681</c:v>
                </c:pt>
                <c:pt idx="13752">
                  <c:v>1669</c:v>
                </c:pt>
                <c:pt idx="13753">
                  <c:v>1680</c:v>
                </c:pt>
                <c:pt idx="13754">
                  <c:v>1718</c:v>
                </c:pt>
                <c:pt idx="13755">
                  <c:v>1688</c:v>
                </c:pt>
                <c:pt idx="13756">
                  <c:v>1695</c:v>
                </c:pt>
                <c:pt idx="13757">
                  <c:v>1667</c:v>
                </c:pt>
                <c:pt idx="13758">
                  <c:v>1653</c:v>
                </c:pt>
                <c:pt idx="13759">
                  <c:v>1651</c:v>
                </c:pt>
                <c:pt idx="13760">
                  <c:v>1642</c:v>
                </c:pt>
                <c:pt idx="13761">
                  <c:v>1683</c:v>
                </c:pt>
                <c:pt idx="13762">
                  <c:v>1647</c:v>
                </c:pt>
                <c:pt idx="13763">
                  <c:v>1663</c:v>
                </c:pt>
                <c:pt idx="13764">
                  <c:v>1672</c:v>
                </c:pt>
                <c:pt idx="13765">
                  <c:v>1683</c:v>
                </c:pt>
                <c:pt idx="13766">
                  <c:v>1648</c:v>
                </c:pt>
                <c:pt idx="13767">
                  <c:v>1686</c:v>
                </c:pt>
                <c:pt idx="13768">
                  <c:v>1687</c:v>
                </c:pt>
                <c:pt idx="13769">
                  <c:v>1668</c:v>
                </c:pt>
                <c:pt idx="13770">
                  <c:v>1700</c:v>
                </c:pt>
                <c:pt idx="13771">
                  <c:v>1710</c:v>
                </c:pt>
                <c:pt idx="13772">
                  <c:v>1671</c:v>
                </c:pt>
                <c:pt idx="13773">
                  <c:v>1694</c:v>
                </c:pt>
                <c:pt idx="13774">
                  <c:v>1726</c:v>
                </c:pt>
                <c:pt idx="13775">
                  <c:v>1769</c:v>
                </c:pt>
                <c:pt idx="13776">
                  <c:v>1744</c:v>
                </c:pt>
                <c:pt idx="13777">
                  <c:v>1744</c:v>
                </c:pt>
                <c:pt idx="13778">
                  <c:v>1743</c:v>
                </c:pt>
                <c:pt idx="13779">
                  <c:v>1670</c:v>
                </c:pt>
                <c:pt idx="13780">
                  <c:v>1668</c:v>
                </c:pt>
                <c:pt idx="13781">
                  <c:v>1674</c:v>
                </c:pt>
                <c:pt idx="13782">
                  <c:v>1695</c:v>
                </c:pt>
                <c:pt idx="13783">
                  <c:v>1698</c:v>
                </c:pt>
                <c:pt idx="13784">
                  <c:v>1673</c:v>
                </c:pt>
                <c:pt idx="13785">
                  <c:v>1683</c:v>
                </c:pt>
                <c:pt idx="13786">
                  <c:v>1692</c:v>
                </c:pt>
                <c:pt idx="13787">
                  <c:v>1666</c:v>
                </c:pt>
                <c:pt idx="13788">
                  <c:v>1687</c:v>
                </c:pt>
                <c:pt idx="13789">
                  <c:v>1703</c:v>
                </c:pt>
                <c:pt idx="13790">
                  <c:v>1700</c:v>
                </c:pt>
                <c:pt idx="13791">
                  <c:v>1707</c:v>
                </c:pt>
                <c:pt idx="13792">
                  <c:v>1694</c:v>
                </c:pt>
                <c:pt idx="13793">
                  <c:v>1681</c:v>
                </c:pt>
                <c:pt idx="13794">
                  <c:v>1673</c:v>
                </c:pt>
                <c:pt idx="13795">
                  <c:v>1661</c:v>
                </c:pt>
                <c:pt idx="13796">
                  <c:v>1683</c:v>
                </c:pt>
                <c:pt idx="13797">
                  <c:v>1655</c:v>
                </c:pt>
                <c:pt idx="13798">
                  <c:v>1664</c:v>
                </c:pt>
                <c:pt idx="13799">
                  <c:v>1645</c:v>
                </c:pt>
                <c:pt idx="13800">
                  <c:v>1671</c:v>
                </c:pt>
                <c:pt idx="13801">
                  <c:v>1685</c:v>
                </c:pt>
                <c:pt idx="13802">
                  <c:v>1653</c:v>
                </c:pt>
                <c:pt idx="13803">
                  <c:v>1661</c:v>
                </c:pt>
                <c:pt idx="13804">
                  <c:v>1670</c:v>
                </c:pt>
                <c:pt idx="13805">
                  <c:v>1661</c:v>
                </c:pt>
                <c:pt idx="13806">
                  <c:v>1667</c:v>
                </c:pt>
                <c:pt idx="13807">
                  <c:v>1639</c:v>
                </c:pt>
                <c:pt idx="13808">
                  <c:v>1678</c:v>
                </c:pt>
                <c:pt idx="13809">
                  <c:v>1703</c:v>
                </c:pt>
                <c:pt idx="13810">
                  <c:v>1691</c:v>
                </c:pt>
                <c:pt idx="13811">
                  <c:v>1670</c:v>
                </c:pt>
                <c:pt idx="13812">
                  <c:v>1696</c:v>
                </c:pt>
                <c:pt idx="13813">
                  <c:v>1699</c:v>
                </c:pt>
                <c:pt idx="13814">
                  <c:v>1688</c:v>
                </c:pt>
                <c:pt idx="13815">
                  <c:v>1708</c:v>
                </c:pt>
                <c:pt idx="13816">
                  <c:v>1691</c:v>
                </c:pt>
                <c:pt idx="13817">
                  <c:v>1683</c:v>
                </c:pt>
                <c:pt idx="13818">
                  <c:v>1670</c:v>
                </c:pt>
                <c:pt idx="13819">
                  <c:v>1693</c:v>
                </c:pt>
                <c:pt idx="13820">
                  <c:v>1670</c:v>
                </c:pt>
                <c:pt idx="13821">
                  <c:v>1686</c:v>
                </c:pt>
                <c:pt idx="13822">
                  <c:v>1705</c:v>
                </c:pt>
                <c:pt idx="13823">
                  <c:v>1711</c:v>
                </c:pt>
                <c:pt idx="13824">
                  <c:v>1693</c:v>
                </c:pt>
                <c:pt idx="13825">
                  <c:v>1698</c:v>
                </c:pt>
                <c:pt idx="13826">
                  <c:v>1695</c:v>
                </c:pt>
                <c:pt idx="13827">
                  <c:v>1692</c:v>
                </c:pt>
                <c:pt idx="13828">
                  <c:v>1666</c:v>
                </c:pt>
                <c:pt idx="13829">
                  <c:v>1676</c:v>
                </c:pt>
                <c:pt idx="13830">
                  <c:v>1686</c:v>
                </c:pt>
                <c:pt idx="13831">
                  <c:v>1668</c:v>
                </c:pt>
                <c:pt idx="13832">
                  <c:v>1676</c:v>
                </c:pt>
                <c:pt idx="13833">
                  <c:v>1675</c:v>
                </c:pt>
                <c:pt idx="13834">
                  <c:v>1638</c:v>
                </c:pt>
                <c:pt idx="13835">
                  <c:v>1670</c:v>
                </c:pt>
                <c:pt idx="13836">
                  <c:v>1657</c:v>
                </c:pt>
                <c:pt idx="13837">
                  <c:v>1628</c:v>
                </c:pt>
                <c:pt idx="13838">
                  <c:v>1630</c:v>
                </c:pt>
                <c:pt idx="13839">
                  <c:v>1641</c:v>
                </c:pt>
                <c:pt idx="13840">
                  <c:v>1633</c:v>
                </c:pt>
                <c:pt idx="13841">
                  <c:v>1650</c:v>
                </c:pt>
                <c:pt idx="13842">
                  <c:v>1659</c:v>
                </c:pt>
                <c:pt idx="13843">
                  <c:v>1665</c:v>
                </c:pt>
                <c:pt idx="13844">
                  <c:v>1708</c:v>
                </c:pt>
                <c:pt idx="13845">
                  <c:v>1673</c:v>
                </c:pt>
                <c:pt idx="13846">
                  <c:v>1671</c:v>
                </c:pt>
                <c:pt idx="13847">
                  <c:v>1660</c:v>
                </c:pt>
                <c:pt idx="13848">
                  <c:v>1687</c:v>
                </c:pt>
                <c:pt idx="13849">
                  <c:v>1671</c:v>
                </c:pt>
                <c:pt idx="13850">
                  <c:v>1701</c:v>
                </c:pt>
                <c:pt idx="13851">
                  <c:v>1698</c:v>
                </c:pt>
                <c:pt idx="13852">
                  <c:v>1681</c:v>
                </c:pt>
                <c:pt idx="13853">
                  <c:v>1679</c:v>
                </c:pt>
                <c:pt idx="13854">
                  <c:v>1687</c:v>
                </c:pt>
                <c:pt idx="13855">
                  <c:v>1665</c:v>
                </c:pt>
                <c:pt idx="13856">
                  <c:v>1670</c:v>
                </c:pt>
                <c:pt idx="13857">
                  <c:v>1687</c:v>
                </c:pt>
                <c:pt idx="13858">
                  <c:v>1692</c:v>
                </c:pt>
                <c:pt idx="13859">
                  <c:v>1667</c:v>
                </c:pt>
                <c:pt idx="13860">
                  <c:v>1673</c:v>
                </c:pt>
                <c:pt idx="13861">
                  <c:v>1657</c:v>
                </c:pt>
                <c:pt idx="13862">
                  <c:v>1655</c:v>
                </c:pt>
                <c:pt idx="13863">
                  <c:v>1657</c:v>
                </c:pt>
                <c:pt idx="13864">
                  <c:v>1689</c:v>
                </c:pt>
                <c:pt idx="13865">
                  <c:v>1657</c:v>
                </c:pt>
                <c:pt idx="13866">
                  <c:v>1667</c:v>
                </c:pt>
                <c:pt idx="13867">
                  <c:v>1693</c:v>
                </c:pt>
                <c:pt idx="13868">
                  <c:v>1644</c:v>
                </c:pt>
                <c:pt idx="13869">
                  <c:v>1651</c:v>
                </c:pt>
                <c:pt idx="13870">
                  <c:v>1688</c:v>
                </c:pt>
                <c:pt idx="13871">
                  <c:v>1684</c:v>
                </c:pt>
                <c:pt idx="13872">
                  <c:v>1682</c:v>
                </c:pt>
                <c:pt idx="13873">
                  <c:v>1675</c:v>
                </c:pt>
                <c:pt idx="13874">
                  <c:v>1663</c:v>
                </c:pt>
                <c:pt idx="13875">
                  <c:v>1668</c:v>
                </c:pt>
                <c:pt idx="13876">
                  <c:v>1683</c:v>
                </c:pt>
                <c:pt idx="13877">
                  <c:v>1704</c:v>
                </c:pt>
                <c:pt idx="13878">
                  <c:v>1687</c:v>
                </c:pt>
                <c:pt idx="13879">
                  <c:v>1735</c:v>
                </c:pt>
                <c:pt idx="13880">
                  <c:v>1702</c:v>
                </c:pt>
                <c:pt idx="13881">
                  <c:v>1666</c:v>
                </c:pt>
                <c:pt idx="13882">
                  <c:v>1688</c:v>
                </c:pt>
                <c:pt idx="13883">
                  <c:v>1695</c:v>
                </c:pt>
                <c:pt idx="13884">
                  <c:v>1694</c:v>
                </c:pt>
                <c:pt idx="13885">
                  <c:v>1687</c:v>
                </c:pt>
                <c:pt idx="13886">
                  <c:v>1727</c:v>
                </c:pt>
                <c:pt idx="13887">
                  <c:v>1691</c:v>
                </c:pt>
                <c:pt idx="13888">
                  <c:v>1704</c:v>
                </c:pt>
                <c:pt idx="13889">
                  <c:v>1665</c:v>
                </c:pt>
                <c:pt idx="13890">
                  <c:v>1683</c:v>
                </c:pt>
                <c:pt idx="13891">
                  <c:v>1713</c:v>
                </c:pt>
                <c:pt idx="13892">
                  <c:v>1691</c:v>
                </c:pt>
                <c:pt idx="13893">
                  <c:v>1669</c:v>
                </c:pt>
                <c:pt idx="13894">
                  <c:v>1690</c:v>
                </c:pt>
                <c:pt idx="13895">
                  <c:v>1713</c:v>
                </c:pt>
                <c:pt idx="13896">
                  <c:v>1691</c:v>
                </c:pt>
                <c:pt idx="13897">
                  <c:v>1700</c:v>
                </c:pt>
                <c:pt idx="13898">
                  <c:v>1723</c:v>
                </c:pt>
                <c:pt idx="13899">
                  <c:v>1687</c:v>
                </c:pt>
                <c:pt idx="13900">
                  <c:v>1662</c:v>
                </c:pt>
                <c:pt idx="13901">
                  <c:v>1681</c:v>
                </c:pt>
                <c:pt idx="13902">
                  <c:v>1709</c:v>
                </c:pt>
                <c:pt idx="13903">
                  <c:v>1691</c:v>
                </c:pt>
                <c:pt idx="13904">
                  <c:v>1686</c:v>
                </c:pt>
                <c:pt idx="13905">
                  <c:v>1712</c:v>
                </c:pt>
                <c:pt idx="13906">
                  <c:v>1741</c:v>
                </c:pt>
                <c:pt idx="13907">
                  <c:v>1748</c:v>
                </c:pt>
                <c:pt idx="13908">
                  <c:v>1752</c:v>
                </c:pt>
                <c:pt idx="13909">
                  <c:v>1734</c:v>
                </c:pt>
                <c:pt idx="13910">
                  <c:v>1709</c:v>
                </c:pt>
                <c:pt idx="13911">
                  <c:v>1692</c:v>
                </c:pt>
                <c:pt idx="13912">
                  <c:v>1679</c:v>
                </c:pt>
                <c:pt idx="13913">
                  <c:v>1684</c:v>
                </c:pt>
                <c:pt idx="13914">
                  <c:v>1676</c:v>
                </c:pt>
                <c:pt idx="13915">
                  <c:v>1677</c:v>
                </c:pt>
                <c:pt idx="13916">
                  <c:v>1716</c:v>
                </c:pt>
                <c:pt idx="13917">
                  <c:v>1664</c:v>
                </c:pt>
                <c:pt idx="13918">
                  <c:v>1701</c:v>
                </c:pt>
                <c:pt idx="13919">
                  <c:v>1694</c:v>
                </c:pt>
                <c:pt idx="13920">
                  <c:v>1676</c:v>
                </c:pt>
                <c:pt idx="13921">
                  <c:v>1709</c:v>
                </c:pt>
                <c:pt idx="13922">
                  <c:v>1685</c:v>
                </c:pt>
                <c:pt idx="13923">
                  <c:v>1685</c:v>
                </c:pt>
                <c:pt idx="13924">
                  <c:v>1681</c:v>
                </c:pt>
                <c:pt idx="13925">
                  <c:v>1671</c:v>
                </c:pt>
                <c:pt idx="13926">
                  <c:v>1672</c:v>
                </c:pt>
                <c:pt idx="13927">
                  <c:v>1658</c:v>
                </c:pt>
                <c:pt idx="13928">
                  <c:v>1679</c:v>
                </c:pt>
                <c:pt idx="13929">
                  <c:v>1667</c:v>
                </c:pt>
                <c:pt idx="13930">
                  <c:v>1664</c:v>
                </c:pt>
                <c:pt idx="13931">
                  <c:v>1659</c:v>
                </c:pt>
                <c:pt idx="13932">
                  <c:v>1681</c:v>
                </c:pt>
                <c:pt idx="13933">
                  <c:v>1701</c:v>
                </c:pt>
                <c:pt idx="13934">
                  <c:v>1676</c:v>
                </c:pt>
                <c:pt idx="13935">
                  <c:v>1703</c:v>
                </c:pt>
                <c:pt idx="13936">
                  <c:v>1697</c:v>
                </c:pt>
                <c:pt idx="13937">
                  <c:v>1696</c:v>
                </c:pt>
                <c:pt idx="13938">
                  <c:v>1661</c:v>
                </c:pt>
                <c:pt idx="13939">
                  <c:v>1681</c:v>
                </c:pt>
                <c:pt idx="13940">
                  <c:v>1674</c:v>
                </c:pt>
                <c:pt idx="13941">
                  <c:v>1684</c:v>
                </c:pt>
                <c:pt idx="13942">
                  <c:v>1690</c:v>
                </c:pt>
                <c:pt idx="13943">
                  <c:v>1689</c:v>
                </c:pt>
                <c:pt idx="13944">
                  <c:v>1683</c:v>
                </c:pt>
                <c:pt idx="13945">
                  <c:v>1691</c:v>
                </c:pt>
                <c:pt idx="13946">
                  <c:v>1670</c:v>
                </c:pt>
                <c:pt idx="13947">
                  <c:v>1657</c:v>
                </c:pt>
                <c:pt idx="13948">
                  <c:v>1674</c:v>
                </c:pt>
                <c:pt idx="13949">
                  <c:v>1664</c:v>
                </c:pt>
                <c:pt idx="13950">
                  <c:v>1675</c:v>
                </c:pt>
                <c:pt idx="13951">
                  <c:v>1670</c:v>
                </c:pt>
                <c:pt idx="13952">
                  <c:v>1699</c:v>
                </c:pt>
                <c:pt idx="13953">
                  <c:v>1655</c:v>
                </c:pt>
                <c:pt idx="13954">
                  <c:v>1696</c:v>
                </c:pt>
                <c:pt idx="13955">
                  <c:v>1671</c:v>
                </c:pt>
                <c:pt idx="13956">
                  <c:v>1663</c:v>
                </c:pt>
                <c:pt idx="13957">
                  <c:v>1663</c:v>
                </c:pt>
                <c:pt idx="13958">
                  <c:v>1665</c:v>
                </c:pt>
                <c:pt idx="13959">
                  <c:v>1667</c:v>
                </c:pt>
                <c:pt idx="13960">
                  <c:v>1662</c:v>
                </c:pt>
                <c:pt idx="13961">
                  <c:v>1694</c:v>
                </c:pt>
                <c:pt idx="13962">
                  <c:v>1676</c:v>
                </c:pt>
                <c:pt idx="13963">
                  <c:v>1688</c:v>
                </c:pt>
                <c:pt idx="13964">
                  <c:v>1693</c:v>
                </c:pt>
                <c:pt idx="13965">
                  <c:v>1682</c:v>
                </c:pt>
                <c:pt idx="13966">
                  <c:v>1660</c:v>
                </c:pt>
                <c:pt idx="13967">
                  <c:v>1696</c:v>
                </c:pt>
                <c:pt idx="13968">
                  <c:v>1724</c:v>
                </c:pt>
                <c:pt idx="13969">
                  <c:v>1729</c:v>
                </c:pt>
                <c:pt idx="13970">
                  <c:v>1701</c:v>
                </c:pt>
                <c:pt idx="13971">
                  <c:v>1693</c:v>
                </c:pt>
                <c:pt idx="13972">
                  <c:v>1697</c:v>
                </c:pt>
                <c:pt idx="13973">
                  <c:v>1679</c:v>
                </c:pt>
                <c:pt idx="13974">
                  <c:v>1670</c:v>
                </c:pt>
                <c:pt idx="13975">
                  <c:v>1705</c:v>
                </c:pt>
                <c:pt idx="13976">
                  <c:v>1705</c:v>
                </c:pt>
                <c:pt idx="13977">
                  <c:v>1705</c:v>
                </c:pt>
                <c:pt idx="13978">
                  <c:v>1683</c:v>
                </c:pt>
                <c:pt idx="13979">
                  <c:v>1677</c:v>
                </c:pt>
                <c:pt idx="13980">
                  <c:v>1692</c:v>
                </c:pt>
                <c:pt idx="13981">
                  <c:v>1687</c:v>
                </c:pt>
                <c:pt idx="13982">
                  <c:v>1673</c:v>
                </c:pt>
                <c:pt idx="13983">
                  <c:v>1685</c:v>
                </c:pt>
                <c:pt idx="13984">
                  <c:v>1682</c:v>
                </c:pt>
                <c:pt idx="13985">
                  <c:v>1679</c:v>
                </c:pt>
                <c:pt idx="13986">
                  <c:v>1673</c:v>
                </c:pt>
                <c:pt idx="13987">
                  <c:v>1677</c:v>
                </c:pt>
                <c:pt idx="13988">
                  <c:v>1682</c:v>
                </c:pt>
                <c:pt idx="13989">
                  <c:v>1720</c:v>
                </c:pt>
                <c:pt idx="13990">
                  <c:v>1696</c:v>
                </c:pt>
                <c:pt idx="13991">
                  <c:v>1674</c:v>
                </c:pt>
                <c:pt idx="13992">
                  <c:v>1660</c:v>
                </c:pt>
                <c:pt idx="13993">
                  <c:v>1678</c:v>
                </c:pt>
                <c:pt idx="13994">
                  <c:v>1660</c:v>
                </c:pt>
                <c:pt idx="13995">
                  <c:v>1663</c:v>
                </c:pt>
                <c:pt idx="13996">
                  <c:v>1655</c:v>
                </c:pt>
                <c:pt idx="13997">
                  <c:v>1641</c:v>
                </c:pt>
                <c:pt idx="13998">
                  <c:v>1668</c:v>
                </c:pt>
                <c:pt idx="13999">
                  <c:v>1657</c:v>
                </c:pt>
                <c:pt idx="14000">
                  <c:v>1685</c:v>
                </c:pt>
                <c:pt idx="14001">
                  <c:v>1708</c:v>
                </c:pt>
                <c:pt idx="14002">
                  <c:v>1699</c:v>
                </c:pt>
                <c:pt idx="14003">
                  <c:v>1682</c:v>
                </c:pt>
                <c:pt idx="14004">
                  <c:v>1687</c:v>
                </c:pt>
                <c:pt idx="14005">
                  <c:v>1651</c:v>
                </c:pt>
                <c:pt idx="14006">
                  <c:v>1645</c:v>
                </c:pt>
                <c:pt idx="14007">
                  <c:v>1696</c:v>
                </c:pt>
                <c:pt idx="14008">
                  <c:v>1715</c:v>
                </c:pt>
                <c:pt idx="14009">
                  <c:v>1681</c:v>
                </c:pt>
                <c:pt idx="14010">
                  <c:v>1679</c:v>
                </c:pt>
                <c:pt idx="14011">
                  <c:v>1658</c:v>
                </c:pt>
                <c:pt idx="14012">
                  <c:v>1666</c:v>
                </c:pt>
                <c:pt idx="14013">
                  <c:v>1635</c:v>
                </c:pt>
                <c:pt idx="14014">
                  <c:v>1627</c:v>
                </c:pt>
                <c:pt idx="14015">
                  <c:v>1629</c:v>
                </c:pt>
                <c:pt idx="14016">
                  <c:v>1648</c:v>
                </c:pt>
                <c:pt idx="14017">
                  <c:v>1646</c:v>
                </c:pt>
                <c:pt idx="14018">
                  <c:v>1639</c:v>
                </c:pt>
                <c:pt idx="14019">
                  <c:v>1674</c:v>
                </c:pt>
                <c:pt idx="14020">
                  <c:v>1643</c:v>
                </c:pt>
                <c:pt idx="14021">
                  <c:v>1674</c:v>
                </c:pt>
                <c:pt idx="14022">
                  <c:v>1654</c:v>
                </c:pt>
                <c:pt idx="14023">
                  <c:v>1639</c:v>
                </c:pt>
                <c:pt idx="14024">
                  <c:v>1666</c:v>
                </c:pt>
                <c:pt idx="14025">
                  <c:v>1679</c:v>
                </c:pt>
                <c:pt idx="14026">
                  <c:v>1645</c:v>
                </c:pt>
                <c:pt idx="14027">
                  <c:v>1620</c:v>
                </c:pt>
                <c:pt idx="14028">
                  <c:v>1658</c:v>
                </c:pt>
                <c:pt idx="14029">
                  <c:v>1694</c:v>
                </c:pt>
                <c:pt idx="14030">
                  <c:v>1665</c:v>
                </c:pt>
                <c:pt idx="14031">
                  <c:v>1688</c:v>
                </c:pt>
                <c:pt idx="14032">
                  <c:v>1654</c:v>
                </c:pt>
                <c:pt idx="14033">
                  <c:v>1692</c:v>
                </c:pt>
                <c:pt idx="14034">
                  <c:v>1705</c:v>
                </c:pt>
                <c:pt idx="14035">
                  <c:v>1678</c:v>
                </c:pt>
                <c:pt idx="14036">
                  <c:v>1677</c:v>
                </c:pt>
                <c:pt idx="14037">
                  <c:v>1686</c:v>
                </c:pt>
                <c:pt idx="14038">
                  <c:v>1681</c:v>
                </c:pt>
                <c:pt idx="14039">
                  <c:v>1708</c:v>
                </c:pt>
                <c:pt idx="14040">
                  <c:v>1702</c:v>
                </c:pt>
                <c:pt idx="14041">
                  <c:v>1682</c:v>
                </c:pt>
                <c:pt idx="14042">
                  <c:v>1692</c:v>
                </c:pt>
                <c:pt idx="14043">
                  <c:v>1685</c:v>
                </c:pt>
                <c:pt idx="14044">
                  <c:v>1686</c:v>
                </c:pt>
                <c:pt idx="14045">
                  <c:v>1685</c:v>
                </c:pt>
                <c:pt idx="14046">
                  <c:v>1695</c:v>
                </c:pt>
                <c:pt idx="14047">
                  <c:v>1673</c:v>
                </c:pt>
                <c:pt idx="14048">
                  <c:v>1693</c:v>
                </c:pt>
                <c:pt idx="14049">
                  <c:v>1694</c:v>
                </c:pt>
                <c:pt idx="14050">
                  <c:v>1689</c:v>
                </c:pt>
                <c:pt idx="14051">
                  <c:v>1673</c:v>
                </c:pt>
                <c:pt idx="14052">
                  <c:v>1665</c:v>
                </c:pt>
                <c:pt idx="14053">
                  <c:v>1714</c:v>
                </c:pt>
                <c:pt idx="14054">
                  <c:v>1680</c:v>
                </c:pt>
                <c:pt idx="14055">
                  <c:v>1690</c:v>
                </c:pt>
                <c:pt idx="14056">
                  <c:v>1678</c:v>
                </c:pt>
                <c:pt idx="14057">
                  <c:v>1665</c:v>
                </c:pt>
                <c:pt idx="14058">
                  <c:v>1674</c:v>
                </c:pt>
                <c:pt idx="14059">
                  <c:v>1669</c:v>
                </c:pt>
                <c:pt idx="14060">
                  <c:v>1652</c:v>
                </c:pt>
                <c:pt idx="14061">
                  <c:v>1677</c:v>
                </c:pt>
                <c:pt idx="14062">
                  <c:v>1686</c:v>
                </c:pt>
                <c:pt idx="14063">
                  <c:v>1704</c:v>
                </c:pt>
                <c:pt idx="14064">
                  <c:v>1688</c:v>
                </c:pt>
                <c:pt idx="14065">
                  <c:v>1690</c:v>
                </c:pt>
                <c:pt idx="14066">
                  <c:v>1674</c:v>
                </c:pt>
                <c:pt idx="14067">
                  <c:v>1697</c:v>
                </c:pt>
                <c:pt idx="14068">
                  <c:v>1671</c:v>
                </c:pt>
                <c:pt idx="14069">
                  <c:v>1711</c:v>
                </c:pt>
                <c:pt idx="14070">
                  <c:v>1693</c:v>
                </c:pt>
                <c:pt idx="14071">
                  <c:v>1684</c:v>
                </c:pt>
                <c:pt idx="14072">
                  <c:v>1712</c:v>
                </c:pt>
                <c:pt idx="14073">
                  <c:v>1676</c:v>
                </c:pt>
                <c:pt idx="14074">
                  <c:v>1697</c:v>
                </c:pt>
                <c:pt idx="14075">
                  <c:v>1695</c:v>
                </c:pt>
                <c:pt idx="14076">
                  <c:v>1699</c:v>
                </c:pt>
                <c:pt idx="14077">
                  <c:v>1707</c:v>
                </c:pt>
                <c:pt idx="14078">
                  <c:v>1711</c:v>
                </c:pt>
                <c:pt idx="14079">
                  <c:v>1707</c:v>
                </c:pt>
                <c:pt idx="14080">
                  <c:v>1710</c:v>
                </c:pt>
                <c:pt idx="14081">
                  <c:v>1716</c:v>
                </c:pt>
                <c:pt idx="14082">
                  <c:v>1695</c:v>
                </c:pt>
                <c:pt idx="14083">
                  <c:v>1713</c:v>
                </c:pt>
                <c:pt idx="14084">
                  <c:v>1739</c:v>
                </c:pt>
                <c:pt idx="14085">
                  <c:v>1721</c:v>
                </c:pt>
                <c:pt idx="14086">
                  <c:v>1726</c:v>
                </c:pt>
                <c:pt idx="14087">
                  <c:v>1708</c:v>
                </c:pt>
                <c:pt idx="14088">
                  <c:v>1695</c:v>
                </c:pt>
                <c:pt idx="14089">
                  <c:v>1727</c:v>
                </c:pt>
                <c:pt idx="14090">
                  <c:v>1694</c:v>
                </c:pt>
                <c:pt idx="14091">
                  <c:v>1694</c:v>
                </c:pt>
                <c:pt idx="14092">
                  <c:v>1718</c:v>
                </c:pt>
                <c:pt idx="14093">
                  <c:v>1711</c:v>
                </c:pt>
                <c:pt idx="14094">
                  <c:v>1702</c:v>
                </c:pt>
                <c:pt idx="14095">
                  <c:v>1696</c:v>
                </c:pt>
                <c:pt idx="14096">
                  <c:v>1682</c:v>
                </c:pt>
                <c:pt idx="14097">
                  <c:v>1718</c:v>
                </c:pt>
                <c:pt idx="14098">
                  <c:v>1673</c:v>
                </c:pt>
                <c:pt idx="14099">
                  <c:v>1689</c:v>
                </c:pt>
                <c:pt idx="14100">
                  <c:v>1649</c:v>
                </c:pt>
                <c:pt idx="14101">
                  <c:v>1695</c:v>
                </c:pt>
                <c:pt idx="14102">
                  <c:v>1698</c:v>
                </c:pt>
                <c:pt idx="14103">
                  <c:v>1706</c:v>
                </c:pt>
                <c:pt idx="14104">
                  <c:v>1725</c:v>
                </c:pt>
                <c:pt idx="14105">
                  <c:v>1731</c:v>
                </c:pt>
                <c:pt idx="14106">
                  <c:v>1745</c:v>
                </c:pt>
                <c:pt idx="14107">
                  <c:v>1705</c:v>
                </c:pt>
                <c:pt idx="14108">
                  <c:v>1714</c:v>
                </c:pt>
                <c:pt idx="14109">
                  <c:v>1712</c:v>
                </c:pt>
                <c:pt idx="14110">
                  <c:v>1710</c:v>
                </c:pt>
                <c:pt idx="14111">
                  <c:v>1735</c:v>
                </c:pt>
                <c:pt idx="14112">
                  <c:v>1713</c:v>
                </c:pt>
                <c:pt idx="14113">
                  <c:v>1738</c:v>
                </c:pt>
                <c:pt idx="14114">
                  <c:v>1737</c:v>
                </c:pt>
                <c:pt idx="14115">
                  <c:v>1715</c:v>
                </c:pt>
                <c:pt idx="14116">
                  <c:v>1732</c:v>
                </c:pt>
                <c:pt idx="14117">
                  <c:v>1689</c:v>
                </c:pt>
                <c:pt idx="14118">
                  <c:v>1726</c:v>
                </c:pt>
                <c:pt idx="14119">
                  <c:v>1712</c:v>
                </c:pt>
                <c:pt idx="14120">
                  <c:v>1748</c:v>
                </c:pt>
                <c:pt idx="14121">
                  <c:v>1741</c:v>
                </c:pt>
                <c:pt idx="14122">
                  <c:v>1697</c:v>
                </c:pt>
                <c:pt idx="14123">
                  <c:v>1700</c:v>
                </c:pt>
                <c:pt idx="14124">
                  <c:v>1718</c:v>
                </c:pt>
                <c:pt idx="14125">
                  <c:v>1691</c:v>
                </c:pt>
                <c:pt idx="14126">
                  <c:v>1672</c:v>
                </c:pt>
                <c:pt idx="14127">
                  <c:v>1685</c:v>
                </c:pt>
                <c:pt idx="14128">
                  <c:v>1657</c:v>
                </c:pt>
                <c:pt idx="14129">
                  <c:v>1692</c:v>
                </c:pt>
                <c:pt idx="14130">
                  <c:v>1713</c:v>
                </c:pt>
                <c:pt idx="14131">
                  <c:v>1706</c:v>
                </c:pt>
                <c:pt idx="14132">
                  <c:v>1684</c:v>
                </c:pt>
                <c:pt idx="14133">
                  <c:v>1689</c:v>
                </c:pt>
                <c:pt idx="14134">
                  <c:v>1715</c:v>
                </c:pt>
                <c:pt idx="14135">
                  <c:v>1725</c:v>
                </c:pt>
                <c:pt idx="14136">
                  <c:v>1724</c:v>
                </c:pt>
                <c:pt idx="14137">
                  <c:v>1701</c:v>
                </c:pt>
                <c:pt idx="14138">
                  <c:v>1708</c:v>
                </c:pt>
                <c:pt idx="14139">
                  <c:v>1699</c:v>
                </c:pt>
                <c:pt idx="14140">
                  <c:v>1694</c:v>
                </c:pt>
                <c:pt idx="14141">
                  <c:v>1729</c:v>
                </c:pt>
                <c:pt idx="14142">
                  <c:v>1699</c:v>
                </c:pt>
                <c:pt idx="14143">
                  <c:v>1698</c:v>
                </c:pt>
                <c:pt idx="14144">
                  <c:v>1706</c:v>
                </c:pt>
                <c:pt idx="14145">
                  <c:v>1693</c:v>
                </c:pt>
                <c:pt idx="14146">
                  <c:v>1733</c:v>
                </c:pt>
                <c:pt idx="14147">
                  <c:v>1675</c:v>
                </c:pt>
                <c:pt idx="14148">
                  <c:v>1723</c:v>
                </c:pt>
                <c:pt idx="14149">
                  <c:v>1732</c:v>
                </c:pt>
                <c:pt idx="14150">
                  <c:v>1680</c:v>
                </c:pt>
                <c:pt idx="14151">
                  <c:v>1670</c:v>
                </c:pt>
                <c:pt idx="14152">
                  <c:v>1712</c:v>
                </c:pt>
                <c:pt idx="14153">
                  <c:v>1694</c:v>
                </c:pt>
                <c:pt idx="14154">
                  <c:v>1695</c:v>
                </c:pt>
                <c:pt idx="14155">
                  <c:v>1689</c:v>
                </c:pt>
                <c:pt idx="14156">
                  <c:v>1677</c:v>
                </c:pt>
                <c:pt idx="14157">
                  <c:v>1661</c:v>
                </c:pt>
                <c:pt idx="14158">
                  <c:v>1697</c:v>
                </c:pt>
                <c:pt idx="14159">
                  <c:v>1693</c:v>
                </c:pt>
                <c:pt idx="14160">
                  <c:v>1676</c:v>
                </c:pt>
                <c:pt idx="14161">
                  <c:v>1706</c:v>
                </c:pt>
                <c:pt idx="14162">
                  <c:v>1685</c:v>
                </c:pt>
                <c:pt idx="14163">
                  <c:v>1705</c:v>
                </c:pt>
                <c:pt idx="14164">
                  <c:v>1713</c:v>
                </c:pt>
                <c:pt idx="14165">
                  <c:v>1686</c:v>
                </c:pt>
                <c:pt idx="14166">
                  <c:v>1708</c:v>
                </c:pt>
                <c:pt idx="14167">
                  <c:v>1701</c:v>
                </c:pt>
                <c:pt idx="14168">
                  <c:v>1713</c:v>
                </c:pt>
                <c:pt idx="14169">
                  <c:v>1713</c:v>
                </c:pt>
                <c:pt idx="14170">
                  <c:v>1712</c:v>
                </c:pt>
                <c:pt idx="14171">
                  <c:v>1707</c:v>
                </c:pt>
                <c:pt idx="14172">
                  <c:v>1696</c:v>
                </c:pt>
                <c:pt idx="14173">
                  <c:v>1700</c:v>
                </c:pt>
                <c:pt idx="14174">
                  <c:v>1709</c:v>
                </c:pt>
                <c:pt idx="14175">
                  <c:v>1694</c:v>
                </c:pt>
                <c:pt idx="14176">
                  <c:v>1682</c:v>
                </c:pt>
                <c:pt idx="14177">
                  <c:v>1691</c:v>
                </c:pt>
                <c:pt idx="14178">
                  <c:v>1701</c:v>
                </c:pt>
                <c:pt idx="14179">
                  <c:v>1672</c:v>
                </c:pt>
                <c:pt idx="14180">
                  <c:v>1696</c:v>
                </c:pt>
                <c:pt idx="14181">
                  <c:v>1698</c:v>
                </c:pt>
                <c:pt idx="14182">
                  <c:v>1707</c:v>
                </c:pt>
                <c:pt idx="14183">
                  <c:v>1688</c:v>
                </c:pt>
                <c:pt idx="14184">
                  <c:v>1690</c:v>
                </c:pt>
                <c:pt idx="14185">
                  <c:v>1680</c:v>
                </c:pt>
                <c:pt idx="14186">
                  <c:v>1685</c:v>
                </c:pt>
                <c:pt idx="14187">
                  <c:v>1682</c:v>
                </c:pt>
                <c:pt idx="14188">
                  <c:v>1694</c:v>
                </c:pt>
                <c:pt idx="14189">
                  <c:v>1680</c:v>
                </c:pt>
                <c:pt idx="14190">
                  <c:v>1683</c:v>
                </c:pt>
                <c:pt idx="14191">
                  <c:v>1664</c:v>
                </c:pt>
                <c:pt idx="14192">
                  <c:v>1665</c:v>
                </c:pt>
                <c:pt idx="14193">
                  <c:v>1641</c:v>
                </c:pt>
                <c:pt idx="14194">
                  <c:v>1697</c:v>
                </c:pt>
                <c:pt idx="14195">
                  <c:v>1692</c:v>
                </c:pt>
                <c:pt idx="14196">
                  <c:v>1704</c:v>
                </c:pt>
                <c:pt idx="14197">
                  <c:v>1678</c:v>
                </c:pt>
                <c:pt idx="14198">
                  <c:v>1671</c:v>
                </c:pt>
                <c:pt idx="14199">
                  <c:v>1701</c:v>
                </c:pt>
                <c:pt idx="14200">
                  <c:v>1675</c:v>
                </c:pt>
                <c:pt idx="14201">
                  <c:v>1701</c:v>
                </c:pt>
                <c:pt idx="14202">
                  <c:v>1711</c:v>
                </c:pt>
                <c:pt idx="14203">
                  <c:v>1714</c:v>
                </c:pt>
                <c:pt idx="14204">
                  <c:v>1705</c:v>
                </c:pt>
                <c:pt idx="14205">
                  <c:v>1709</c:v>
                </c:pt>
                <c:pt idx="14206">
                  <c:v>1711</c:v>
                </c:pt>
                <c:pt idx="14207">
                  <c:v>1712</c:v>
                </c:pt>
                <c:pt idx="14208">
                  <c:v>1705</c:v>
                </c:pt>
                <c:pt idx="14209">
                  <c:v>1742</c:v>
                </c:pt>
                <c:pt idx="14210">
                  <c:v>1704</c:v>
                </c:pt>
                <c:pt idx="14211">
                  <c:v>1720</c:v>
                </c:pt>
                <c:pt idx="14212">
                  <c:v>1730</c:v>
                </c:pt>
                <c:pt idx="14213">
                  <c:v>1721</c:v>
                </c:pt>
                <c:pt idx="14214">
                  <c:v>1699</c:v>
                </c:pt>
                <c:pt idx="14215">
                  <c:v>1720</c:v>
                </c:pt>
                <c:pt idx="14216">
                  <c:v>1678</c:v>
                </c:pt>
                <c:pt idx="14217">
                  <c:v>1656</c:v>
                </c:pt>
                <c:pt idx="14218">
                  <c:v>1692</c:v>
                </c:pt>
                <c:pt idx="14219">
                  <c:v>1702</c:v>
                </c:pt>
                <c:pt idx="14220">
                  <c:v>1697</c:v>
                </c:pt>
                <c:pt idx="14221">
                  <c:v>1676</c:v>
                </c:pt>
                <c:pt idx="14222">
                  <c:v>1684</c:v>
                </c:pt>
                <c:pt idx="14223">
                  <c:v>1695</c:v>
                </c:pt>
                <c:pt idx="14224">
                  <c:v>1695</c:v>
                </c:pt>
                <c:pt idx="14225">
                  <c:v>1704</c:v>
                </c:pt>
                <c:pt idx="14226">
                  <c:v>1701</c:v>
                </c:pt>
                <c:pt idx="14227">
                  <c:v>1715</c:v>
                </c:pt>
                <c:pt idx="14228">
                  <c:v>1756</c:v>
                </c:pt>
                <c:pt idx="14229">
                  <c:v>1733</c:v>
                </c:pt>
                <c:pt idx="14230">
                  <c:v>1734</c:v>
                </c:pt>
                <c:pt idx="14231">
                  <c:v>1747</c:v>
                </c:pt>
                <c:pt idx="14232">
                  <c:v>1740</c:v>
                </c:pt>
                <c:pt idx="14233">
                  <c:v>1750</c:v>
                </c:pt>
                <c:pt idx="14234">
                  <c:v>1735</c:v>
                </c:pt>
                <c:pt idx="14235">
                  <c:v>1711</c:v>
                </c:pt>
                <c:pt idx="14236">
                  <c:v>1734</c:v>
                </c:pt>
                <c:pt idx="14237">
                  <c:v>1717</c:v>
                </c:pt>
                <c:pt idx="14238">
                  <c:v>1746</c:v>
                </c:pt>
                <c:pt idx="14239">
                  <c:v>1697</c:v>
                </c:pt>
                <c:pt idx="14240">
                  <c:v>1694</c:v>
                </c:pt>
                <c:pt idx="14241">
                  <c:v>1714</c:v>
                </c:pt>
                <c:pt idx="14242">
                  <c:v>1690</c:v>
                </c:pt>
                <c:pt idx="14243">
                  <c:v>1687</c:v>
                </c:pt>
                <c:pt idx="14244">
                  <c:v>1684</c:v>
                </c:pt>
                <c:pt idx="14245">
                  <c:v>1675</c:v>
                </c:pt>
                <c:pt idx="14246">
                  <c:v>1692</c:v>
                </c:pt>
                <c:pt idx="14247">
                  <c:v>1682</c:v>
                </c:pt>
                <c:pt idx="14248">
                  <c:v>1686</c:v>
                </c:pt>
                <c:pt idx="14249">
                  <c:v>1703</c:v>
                </c:pt>
                <c:pt idx="14250">
                  <c:v>1679</c:v>
                </c:pt>
                <c:pt idx="14251">
                  <c:v>1699</c:v>
                </c:pt>
                <c:pt idx="14252">
                  <c:v>1712</c:v>
                </c:pt>
                <c:pt idx="14253">
                  <c:v>1685</c:v>
                </c:pt>
                <c:pt idx="14254">
                  <c:v>1686</c:v>
                </c:pt>
                <c:pt idx="14255">
                  <c:v>1684</c:v>
                </c:pt>
                <c:pt idx="14256">
                  <c:v>1684</c:v>
                </c:pt>
                <c:pt idx="14257">
                  <c:v>1699</c:v>
                </c:pt>
                <c:pt idx="14258">
                  <c:v>1716</c:v>
                </c:pt>
                <c:pt idx="14259">
                  <c:v>1697</c:v>
                </c:pt>
                <c:pt idx="14260">
                  <c:v>1695</c:v>
                </c:pt>
                <c:pt idx="14261">
                  <c:v>1697</c:v>
                </c:pt>
                <c:pt idx="14262">
                  <c:v>1725</c:v>
                </c:pt>
                <c:pt idx="14263">
                  <c:v>1704</c:v>
                </c:pt>
                <c:pt idx="14264">
                  <c:v>1700</c:v>
                </c:pt>
                <c:pt idx="14265">
                  <c:v>1697</c:v>
                </c:pt>
                <c:pt idx="14266">
                  <c:v>1699</c:v>
                </c:pt>
                <c:pt idx="14267">
                  <c:v>1716</c:v>
                </c:pt>
                <c:pt idx="14268">
                  <c:v>1705</c:v>
                </c:pt>
                <c:pt idx="14269">
                  <c:v>1732</c:v>
                </c:pt>
                <c:pt idx="14270">
                  <c:v>1733</c:v>
                </c:pt>
                <c:pt idx="14271">
                  <c:v>1707</c:v>
                </c:pt>
                <c:pt idx="14272">
                  <c:v>1682</c:v>
                </c:pt>
                <c:pt idx="14273">
                  <c:v>1711</c:v>
                </c:pt>
                <c:pt idx="14274">
                  <c:v>1711</c:v>
                </c:pt>
                <c:pt idx="14275">
                  <c:v>1715</c:v>
                </c:pt>
                <c:pt idx="14276">
                  <c:v>1702</c:v>
                </c:pt>
                <c:pt idx="14277">
                  <c:v>1714</c:v>
                </c:pt>
                <c:pt idx="14278">
                  <c:v>1721</c:v>
                </c:pt>
                <c:pt idx="14279">
                  <c:v>1714</c:v>
                </c:pt>
                <c:pt idx="14280">
                  <c:v>1717</c:v>
                </c:pt>
                <c:pt idx="14281">
                  <c:v>1710</c:v>
                </c:pt>
                <c:pt idx="14282">
                  <c:v>1704</c:v>
                </c:pt>
                <c:pt idx="14283">
                  <c:v>1698</c:v>
                </c:pt>
                <c:pt idx="14284">
                  <c:v>1691</c:v>
                </c:pt>
                <c:pt idx="14285">
                  <c:v>1678</c:v>
                </c:pt>
                <c:pt idx="14286">
                  <c:v>1653</c:v>
                </c:pt>
                <c:pt idx="14287">
                  <c:v>1662</c:v>
                </c:pt>
                <c:pt idx="14288">
                  <c:v>1679</c:v>
                </c:pt>
                <c:pt idx="14289">
                  <c:v>1675</c:v>
                </c:pt>
                <c:pt idx="14290">
                  <c:v>1677</c:v>
                </c:pt>
                <c:pt idx="14291">
                  <c:v>1692</c:v>
                </c:pt>
                <c:pt idx="14292">
                  <c:v>1694</c:v>
                </c:pt>
                <c:pt idx="14293">
                  <c:v>1704</c:v>
                </c:pt>
                <c:pt idx="14294">
                  <c:v>1707</c:v>
                </c:pt>
                <c:pt idx="14295">
                  <c:v>1703</c:v>
                </c:pt>
                <c:pt idx="14296">
                  <c:v>1718</c:v>
                </c:pt>
                <c:pt idx="14297">
                  <c:v>1722</c:v>
                </c:pt>
                <c:pt idx="14298">
                  <c:v>1693</c:v>
                </c:pt>
                <c:pt idx="14299">
                  <c:v>1694</c:v>
                </c:pt>
                <c:pt idx="14300">
                  <c:v>1680</c:v>
                </c:pt>
                <c:pt idx="14301">
                  <c:v>1647</c:v>
                </c:pt>
                <c:pt idx="14302">
                  <c:v>1667</c:v>
                </c:pt>
                <c:pt idx="14303">
                  <c:v>1648</c:v>
                </c:pt>
                <c:pt idx="14304">
                  <c:v>1699</c:v>
                </c:pt>
                <c:pt idx="14305">
                  <c:v>1701</c:v>
                </c:pt>
                <c:pt idx="14306">
                  <c:v>1738</c:v>
                </c:pt>
                <c:pt idx="14307">
                  <c:v>1721</c:v>
                </c:pt>
                <c:pt idx="14308">
                  <c:v>1702</c:v>
                </c:pt>
                <c:pt idx="14309">
                  <c:v>1687</c:v>
                </c:pt>
                <c:pt idx="14310">
                  <c:v>1739</c:v>
                </c:pt>
                <c:pt idx="14311">
                  <c:v>1708</c:v>
                </c:pt>
                <c:pt idx="14312">
                  <c:v>1711</c:v>
                </c:pt>
                <c:pt idx="14313">
                  <c:v>1719</c:v>
                </c:pt>
                <c:pt idx="14314">
                  <c:v>1691</c:v>
                </c:pt>
                <c:pt idx="14315">
                  <c:v>1725</c:v>
                </c:pt>
                <c:pt idx="14316">
                  <c:v>1710</c:v>
                </c:pt>
                <c:pt idx="14317">
                  <c:v>1741</c:v>
                </c:pt>
                <c:pt idx="14318">
                  <c:v>1738</c:v>
                </c:pt>
                <c:pt idx="14319">
                  <c:v>1763</c:v>
                </c:pt>
                <c:pt idx="14320">
                  <c:v>1708</c:v>
                </c:pt>
                <c:pt idx="14321">
                  <c:v>1740</c:v>
                </c:pt>
                <c:pt idx="14322">
                  <c:v>1750</c:v>
                </c:pt>
                <c:pt idx="14323">
                  <c:v>1740</c:v>
                </c:pt>
                <c:pt idx="14324">
                  <c:v>1766</c:v>
                </c:pt>
                <c:pt idx="14325">
                  <c:v>1742</c:v>
                </c:pt>
                <c:pt idx="14326">
                  <c:v>1739</c:v>
                </c:pt>
                <c:pt idx="14327">
                  <c:v>1738</c:v>
                </c:pt>
                <c:pt idx="14328">
                  <c:v>1740</c:v>
                </c:pt>
                <c:pt idx="14329">
                  <c:v>1732</c:v>
                </c:pt>
                <c:pt idx="14330">
                  <c:v>1761</c:v>
                </c:pt>
                <c:pt idx="14331">
                  <c:v>1720</c:v>
                </c:pt>
                <c:pt idx="14332">
                  <c:v>1718</c:v>
                </c:pt>
                <c:pt idx="14333">
                  <c:v>1737</c:v>
                </c:pt>
                <c:pt idx="14334">
                  <c:v>1700</c:v>
                </c:pt>
                <c:pt idx="14335">
                  <c:v>1722</c:v>
                </c:pt>
                <c:pt idx="14336">
                  <c:v>1708</c:v>
                </c:pt>
                <c:pt idx="14337">
                  <c:v>1735</c:v>
                </c:pt>
                <c:pt idx="14338">
                  <c:v>1737</c:v>
                </c:pt>
                <c:pt idx="14339">
                  <c:v>1712</c:v>
                </c:pt>
                <c:pt idx="14340">
                  <c:v>1721</c:v>
                </c:pt>
                <c:pt idx="14341">
                  <c:v>1712</c:v>
                </c:pt>
                <c:pt idx="14342">
                  <c:v>1711</c:v>
                </c:pt>
                <c:pt idx="14343">
                  <c:v>1698</c:v>
                </c:pt>
                <c:pt idx="14344">
                  <c:v>1677</c:v>
                </c:pt>
                <c:pt idx="14345">
                  <c:v>1698</c:v>
                </c:pt>
                <c:pt idx="14346">
                  <c:v>1711</c:v>
                </c:pt>
                <c:pt idx="14347">
                  <c:v>1690</c:v>
                </c:pt>
                <c:pt idx="14348">
                  <c:v>1715</c:v>
                </c:pt>
                <c:pt idx="14349">
                  <c:v>1714</c:v>
                </c:pt>
                <c:pt idx="14350">
                  <c:v>1740</c:v>
                </c:pt>
                <c:pt idx="14351">
                  <c:v>1714</c:v>
                </c:pt>
                <c:pt idx="14352">
                  <c:v>1738</c:v>
                </c:pt>
                <c:pt idx="14353">
                  <c:v>1718</c:v>
                </c:pt>
                <c:pt idx="14354">
                  <c:v>1701</c:v>
                </c:pt>
                <c:pt idx="14355">
                  <c:v>1719</c:v>
                </c:pt>
                <c:pt idx="14356">
                  <c:v>1749</c:v>
                </c:pt>
                <c:pt idx="14357">
                  <c:v>1712</c:v>
                </c:pt>
                <c:pt idx="14358">
                  <c:v>1748</c:v>
                </c:pt>
                <c:pt idx="14359">
                  <c:v>1726</c:v>
                </c:pt>
                <c:pt idx="14360">
                  <c:v>1732</c:v>
                </c:pt>
                <c:pt idx="14361">
                  <c:v>1710</c:v>
                </c:pt>
                <c:pt idx="14362">
                  <c:v>1715</c:v>
                </c:pt>
                <c:pt idx="14363">
                  <c:v>1722</c:v>
                </c:pt>
                <c:pt idx="14364">
                  <c:v>1713</c:v>
                </c:pt>
                <c:pt idx="14365">
                  <c:v>1721</c:v>
                </c:pt>
                <c:pt idx="14366">
                  <c:v>1708</c:v>
                </c:pt>
                <c:pt idx="14367">
                  <c:v>1730</c:v>
                </c:pt>
                <c:pt idx="14368">
                  <c:v>1732</c:v>
                </c:pt>
                <c:pt idx="14369">
                  <c:v>1718</c:v>
                </c:pt>
                <c:pt idx="14370">
                  <c:v>1705</c:v>
                </c:pt>
                <c:pt idx="14371">
                  <c:v>1714</c:v>
                </c:pt>
                <c:pt idx="14372">
                  <c:v>1732</c:v>
                </c:pt>
                <c:pt idx="14373">
                  <c:v>1717</c:v>
                </c:pt>
                <c:pt idx="14374">
                  <c:v>1699</c:v>
                </c:pt>
                <c:pt idx="14375">
                  <c:v>1683</c:v>
                </c:pt>
                <c:pt idx="14376">
                  <c:v>1672</c:v>
                </c:pt>
                <c:pt idx="14377">
                  <c:v>1670</c:v>
                </c:pt>
                <c:pt idx="14378">
                  <c:v>1668</c:v>
                </c:pt>
                <c:pt idx="14379">
                  <c:v>1670</c:v>
                </c:pt>
                <c:pt idx="14380">
                  <c:v>1688</c:v>
                </c:pt>
                <c:pt idx="14381">
                  <c:v>1692</c:v>
                </c:pt>
                <c:pt idx="14382">
                  <c:v>1669</c:v>
                </c:pt>
                <c:pt idx="14383">
                  <c:v>1688</c:v>
                </c:pt>
                <c:pt idx="14384">
                  <c:v>1715</c:v>
                </c:pt>
                <c:pt idx="14385">
                  <c:v>1708</c:v>
                </c:pt>
                <c:pt idx="14386">
                  <c:v>1714</c:v>
                </c:pt>
                <c:pt idx="14387">
                  <c:v>1736</c:v>
                </c:pt>
                <c:pt idx="14388">
                  <c:v>1723</c:v>
                </c:pt>
                <c:pt idx="14389">
                  <c:v>1741</c:v>
                </c:pt>
                <c:pt idx="14390">
                  <c:v>1721</c:v>
                </c:pt>
                <c:pt idx="14391">
                  <c:v>1695</c:v>
                </c:pt>
                <c:pt idx="14392">
                  <c:v>1703</c:v>
                </c:pt>
                <c:pt idx="14393">
                  <c:v>1687</c:v>
                </c:pt>
                <c:pt idx="14394">
                  <c:v>1703</c:v>
                </c:pt>
                <c:pt idx="14395">
                  <c:v>1692</c:v>
                </c:pt>
                <c:pt idx="14396">
                  <c:v>1700</c:v>
                </c:pt>
                <c:pt idx="14397">
                  <c:v>1682</c:v>
                </c:pt>
                <c:pt idx="14398">
                  <c:v>1691</c:v>
                </c:pt>
                <c:pt idx="14399">
                  <c:v>1662</c:v>
                </c:pt>
                <c:pt idx="14400">
                  <c:v>1675</c:v>
                </c:pt>
                <c:pt idx="14401">
                  <c:v>1696</c:v>
                </c:pt>
                <c:pt idx="14402">
                  <c:v>1710</c:v>
                </c:pt>
                <c:pt idx="14403">
                  <c:v>1674</c:v>
                </c:pt>
                <c:pt idx="14404">
                  <c:v>1686</c:v>
                </c:pt>
                <c:pt idx="14405">
                  <c:v>1675</c:v>
                </c:pt>
                <c:pt idx="14406">
                  <c:v>1676</c:v>
                </c:pt>
                <c:pt idx="14407">
                  <c:v>1673</c:v>
                </c:pt>
                <c:pt idx="14408">
                  <c:v>1688</c:v>
                </c:pt>
                <c:pt idx="14409">
                  <c:v>1683</c:v>
                </c:pt>
                <c:pt idx="14410">
                  <c:v>1709</c:v>
                </c:pt>
                <c:pt idx="14411">
                  <c:v>1692</c:v>
                </c:pt>
                <c:pt idx="14412">
                  <c:v>1691</c:v>
                </c:pt>
                <c:pt idx="14413">
                  <c:v>1720</c:v>
                </c:pt>
                <c:pt idx="14414">
                  <c:v>1710</c:v>
                </c:pt>
                <c:pt idx="14415">
                  <c:v>1736</c:v>
                </c:pt>
                <c:pt idx="14416">
                  <c:v>1719</c:v>
                </c:pt>
                <c:pt idx="14417">
                  <c:v>1727</c:v>
                </c:pt>
                <c:pt idx="14418">
                  <c:v>1732</c:v>
                </c:pt>
                <c:pt idx="14419">
                  <c:v>1729</c:v>
                </c:pt>
                <c:pt idx="14420">
                  <c:v>1697</c:v>
                </c:pt>
                <c:pt idx="14421">
                  <c:v>1723</c:v>
                </c:pt>
                <c:pt idx="14422">
                  <c:v>1726</c:v>
                </c:pt>
                <c:pt idx="14423">
                  <c:v>1704</c:v>
                </c:pt>
                <c:pt idx="14424">
                  <c:v>1670</c:v>
                </c:pt>
                <c:pt idx="14425">
                  <c:v>1702</c:v>
                </c:pt>
                <c:pt idx="14426">
                  <c:v>1705</c:v>
                </c:pt>
                <c:pt idx="14427">
                  <c:v>1690</c:v>
                </c:pt>
                <c:pt idx="14428">
                  <c:v>1682</c:v>
                </c:pt>
                <c:pt idx="14429">
                  <c:v>1687</c:v>
                </c:pt>
                <c:pt idx="14430">
                  <c:v>1663</c:v>
                </c:pt>
                <c:pt idx="14431">
                  <c:v>1660</c:v>
                </c:pt>
                <c:pt idx="14432">
                  <c:v>1656</c:v>
                </c:pt>
                <c:pt idx="14433">
                  <c:v>1682</c:v>
                </c:pt>
                <c:pt idx="14434">
                  <c:v>1677</c:v>
                </c:pt>
                <c:pt idx="14435">
                  <c:v>1701</c:v>
                </c:pt>
                <c:pt idx="14436">
                  <c:v>1717</c:v>
                </c:pt>
                <c:pt idx="14437">
                  <c:v>1711</c:v>
                </c:pt>
                <c:pt idx="14438">
                  <c:v>1728</c:v>
                </c:pt>
                <c:pt idx="14439">
                  <c:v>1720</c:v>
                </c:pt>
                <c:pt idx="14440">
                  <c:v>1708</c:v>
                </c:pt>
                <c:pt idx="14441">
                  <c:v>1704</c:v>
                </c:pt>
                <c:pt idx="14442">
                  <c:v>1713</c:v>
                </c:pt>
                <c:pt idx="14443">
                  <c:v>1687</c:v>
                </c:pt>
                <c:pt idx="14444">
                  <c:v>1698</c:v>
                </c:pt>
                <c:pt idx="14445">
                  <c:v>1662</c:v>
                </c:pt>
                <c:pt idx="14446">
                  <c:v>1695</c:v>
                </c:pt>
                <c:pt idx="14447">
                  <c:v>1709</c:v>
                </c:pt>
                <c:pt idx="14448">
                  <c:v>1723</c:v>
                </c:pt>
                <c:pt idx="14449">
                  <c:v>1730</c:v>
                </c:pt>
                <c:pt idx="14450">
                  <c:v>1725</c:v>
                </c:pt>
                <c:pt idx="14451">
                  <c:v>1732</c:v>
                </c:pt>
                <c:pt idx="14452">
                  <c:v>1728</c:v>
                </c:pt>
                <c:pt idx="14453">
                  <c:v>1717</c:v>
                </c:pt>
                <c:pt idx="14454">
                  <c:v>1706</c:v>
                </c:pt>
                <c:pt idx="14455">
                  <c:v>1727</c:v>
                </c:pt>
                <c:pt idx="14456">
                  <c:v>1705</c:v>
                </c:pt>
                <c:pt idx="14457">
                  <c:v>1736</c:v>
                </c:pt>
                <c:pt idx="14458">
                  <c:v>1711</c:v>
                </c:pt>
                <c:pt idx="14459">
                  <c:v>1709</c:v>
                </c:pt>
                <c:pt idx="14460">
                  <c:v>1727</c:v>
                </c:pt>
                <c:pt idx="14461">
                  <c:v>1702</c:v>
                </c:pt>
                <c:pt idx="14462">
                  <c:v>1718</c:v>
                </c:pt>
                <c:pt idx="14463">
                  <c:v>1701</c:v>
                </c:pt>
                <c:pt idx="14464">
                  <c:v>1710</c:v>
                </c:pt>
                <c:pt idx="14465">
                  <c:v>1696</c:v>
                </c:pt>
                <c:pt idx="14466">
                  <c:v>1721</c:v>
                </c:pt>
                <c:pt idx="14467">
                  <c:v>1728</c:v>
                </c:pt>
                <c:pt idx="14468">
                  <c:v>1744</c:v>
                </c:pt>
                <c:pt idx="14469">
                  <c:v>1741</c:v>
                </c:pt>
                <c:pt idx="14470">
                  <c:v>1728</c:v>
                </c:pt>
                <c:pt idx="14471">
                  <c:v>1725</c:v>
                </c:pt>
                <c:pt idx="14472">
                  <c:v>1705</c:v>
                </c:pt>
                <c:pt idx="14473">
                  <c:v>1724</c:v>
                </c:pt>
                <c:pt idx="14474">
                  <c:v>1727</c:v>
                </c:pt>
                <c:pt idx="14475">
                  <c:v>1711</c:v>
                </c:pt>
                <c:pt idx="14476">
                  <c:v>1703</c:v>
                </c:pt>
                <c:pt idx="14477">
                  <c:v>1707</c:v>
                </c:pt>
                <c:pt idx="14478">
                  <c:v>1718</c:v>
                </c:pt>
                <c:pt idx="14479">
                  <c:v>1700</c:v>
                </c:pt>
                <c:pt idx="14480">
                  <c:v>1706</c:v>
                </c:pt>
                <c:pt idx="14481">
                  <c:v>1719</c:v>
                </c:pt>
                <c:pt idx="14482">
                  <c:v>1715</c:v>
                </c:pt>
                <c:pt idx="14483">
                  <c:v>1695</c:v>
                </c:pt>
                <c:pt idx="14484">
                  <c:v>1710</c:v>
                </c:pt>
                <c:pt idx="14485">
                  <c:v>1708</c:v>
                </c:pt>
                <c:pt idx="14486">
                  <c:v>1705</c:v>
                </c:pt>
                <c:pt idx="14487">
                  <c:v>1686</c:v>
                </c:pt>
                <c:pt idx="14488">
                  <c:v>1668</c:v>
                </c:pt>
                <c:pt idx="14489">
                  <c:v>1697</c:v>
                </c:pt>
                <c:pt idx="14490">
                  <c:v>1657</c:v>
                </c:pt>
                <c:pt idx="14491">
                  <c:v>1645</c:v>
                </c:pt>
                <c:pt idx="14492">
                  <c:v>1683</c:v>
                </c:pt>
                <c:pt idx="14493">
                  <c:v>1660</c:v>
                </c:pt>
                <c:pt idx="14494">
                  <c:v>1688</c:v>
                </c:pt>
                <c:pt idx="14495">
                  <c:v>1684</c:v>
                </c:pt>
                <c:pt idx="14496">
                  <c:v>1702</c:v>
                </c:pt>
                <c:pt idx="14497">
                  <c:v>1706</c:v>
                </c:pt>
                <c:pt idx="14498">
                  <c:v>1701</c:v>
                </c:pt>
                <c:pt idx="14499">
                  <c:v>1701</c:v>
                </c:pt>
                <c:pt idx="14500">
                  <c:v>1710</c:v>
                </c:pt>
                <c:pt idx="14501">
                  <c:v>1690</c:v>
                </c:pt>
                <c:pt idx="14502">
                  <c:v>1713</c:v>
                </c:pt>
                <c:pt idx="14503">
                  <c:v>1672</c:v>
                </c:pt>
                <c:pt idx="14504">
                  <c:v>1685</c:v>
                </c:pt>
                <c:pt idx="14505">
                  <c:v>1686</c:v>
                </c:pt>
                <c:pt idx="14506">
                  <c:v>1703</c:v>
                </c:pt>
                <c:pt idx="14507">
                  <c:v>1722</c:v>
                </c:pt>
                <c:pt idx="14508">
                  <c:v>1685</c:v>
                </c:pt>
                <c:pt idx="14509">
                  <c:v>1723</c:v>
                </c:pt>
                <c:pt idx="14510">
                  <c:v>1711</c:v>
                </c:pt>
                <c:pt idx="14511">
                  <c:v>1689</c:v>
                </c:pt>
                <c:pt idx="14512">
                  <c:v>1706</c:v>
                </c:pt>
                <c:pt idx="14513">
                  <c:v>1710</c:v>
                </c:pt>
                <c:pt idx="14514">
                  <c:v>1699</c:v>
                </c:pt>
                <c:pt idx="14515">
                  <c:v>1711</c:v>
                </c:pt>
                <c:pt idx="14516">
                  <c:v>1678</c:v>
                </c:pt>
                <c:pt idx="14517">
                  <c:v>1704</c:v>
                </c:pt>
                <c:pt idx="14518">
                  <c:v>1710</c:v>
                </c:pt>
                <c:pt idx="14519">
                  <c:v>1730</c:v>
                </c:pt>
                <c:pt idx="14520">
                  <c:v>1740</c:v>
                </c:pt>
                <c:pt idx="14521">
                  <c:v>1709</c:v>
                </c:pt>
                <c:pt idx="14522">
                  <c:v>1697</c:v>
                </c:pt>
                <c:pt idx="14523">
                  <c:v>1717</c:v>
                </c:pt>
                <c:pt idx="14524">
                  <c:v>1718</c:v>
                </c:pt>
                <c:pt idx="14525">
                  <c:v>1734</c:v>
                </c:pt>
                <c:pt idx="14526">
                  <c:v>1717</c:v>
                </c:pt>
                <c:pt idx="14527">
                  <c:v>1694</c:v>
                </c:pt>
                <c:pt idx="14528">
                  <c:v>1713</c:v>
                </c:pt>
                <c:pt idx="14529">
                  <c:v>1686</c:v>
                </c:pt>
                <c:pt idx="14530">
                  <c:v>1698</c:v>
                </c:pt>
                <c:pt idx="14531">
                  <c:v>1709</c:v>
                </c:pt>
                <c:pt idx="14532">
                  <c:v>1705</c:v>
                </c:pt>
                <c:pt idx="14533">
                  <c:v>1700</c:v>
                </c:pt>
                <c:pt idx="14534">
                  <c:v>1694</c:v>
                </c:pt>
                <c:pt idx="14535">
                  <c:v>1681</c:v>
                </c:pt>
                <c:pt idx="14536">
                  <c:v>1684</c:v>
                </c:pt>
                <c:pt idx="14537">
                  <c:v>1694</c:v>
                </c:pt>
                <c:pt idx="14538">
                  <c:v>1660</c:v>
                </c:pt>
                <c:pt idx="14539">
                  <c:v>1681</c:v>
                </c:pt>
                <c:pt idx="14540">
                  <c:v>1709</c:v>
                </c:pt>
                <c:pt idx="14541">
                  <c:v>1698</c:v>
                </c:pt>
                <c:pt idx="14542">
                  <c:v>1699</c:v>
                </c:pt>
                <c:pt idx="14543">
                  <c:v>1712</c:v>
                </c:pt>
                <c:pt idx="14544">
                  <c:v>1722</c:v>
                </c:pt>
                <c:pt idx="14545">
                  <c:v>1722</c:v>
                </c:pt>
                <c:pt idx="14546">
                  <c:v>1700</c:v>
                </c:pt>
                <c:pt idx="14547">
                  <c:v>1697</c:v>
                </c:pt>
                <c:pt idx="14548">
                  <c:v>1725</c:v>
                </c:pt>
                <c:pt idx="14549">
                  <c:v>1713</c:v>
                </c:pt>
                <c:pt idx="14550">
                  <c:v>1740</c:v>
                </c:pt>
                <c:pt idx="14551">
                  <c:v>1730</c:v>
                </c:pt>
                <c:pt idx="14552">
                  <c:v>1732</c:v>
                </c:pt>
                <c:pt idx="14553">
                  <c:v>1736</c:v>
                </c:pt>
                <c:pt idx="14554">
                  <c:v>1741</c:v>
                </c:pt>
                <c:pt idx="14555">
                  <c:v>1769</c:v>
                </c:pt>
                <c:pt idx="14556">
                  <c:v>1747</c:v>
                </c:pt>
                <c:pt idx="14557">
                  <c:v>1732</c:v>
                </c:pt>
                <c:pt idx="14558">
                  <c:v>1733</c:v>
                </c:pt>
                <c:pt idx="14559">
                  <c:v>1704</c:v>
                </c:pt>
                <c:pt idx="14560">
                  <c:v>1732</c:v>
                </c:pt>
                <c:pt idx="14561">
                  <c:v>1711</c:v>
                </c:pt>
                <c:pt idx="14562">
                  <c:v>1694</c:v>
                </c:pt>
                <c:pt idx="14563">
                  <c:v>1705</c:v>
                </c:pt>
                <c:pt idx="14564">
                  <c:v>1710</c:v>
                </c:pt>
                <c:pt idx="14565">
                  <c:v>1695</c:v>
                </c:pt>
                <c:pt idx="14566">
                  <c:v>1720</c:v>
                </c:pt>
                <c:pt idx="14567">
                  <c:v>1719</c:v>
                </c:pt>
                <c:pt idx="14568">
                  <c:v>1723</c:v>
                </c:pt>
                <c:pt idx="14569">
                  <c:v>1711</c:v>
                </c:pt>
                <c:pt idx="14570">
                  <c:v>1715</c:v>
                </c:pt>
                <c:pt idx="14571">
                  <c:v>1696</c:v>
                </c:pt>
                <c:pt idx="14572">
                  <c:v>1733</c:v>
                </c:pt>
                <c:pt idx="14573">
                  <c:v>1708</c:v>
                </c:pt>
                <c:pt idx="14574">
                  <c:v>1721</c:v>
                </c:pt>
                <c:pt idx="14575">
                  <c:v>1681</c:v>
                </c:pt>
                <c:pt idx="14576">
                  <c:v>1675</c:v>
                </c:pt>
                <c:pt idx="14577">
                  <c:v>1663</c:v>
                </c:pt>
                <c:pt idx="14578">
                  <c:v>1682</c:v>
                </c:pt>
                <c:pt idx="14579">
                  <c:v>1700</c:v>
                </c:pt>
                <c:pt idx="14580">
                  <c:v>1687</c:v>
                </c:pt>
                <c:pt idx="14581">
                  <c:v>1684</c:v>
                </c:pt>
                <c:pt idx="14582">
                  <c:v>1650</c:v>
                </c:pt>
                <c:pt idx="14583">
                  <c:v>1702</c:v>
                </c:pt>
                <c:pt idx="14584">
                  <c:v>1687</c:v>
                </c:pt>
                <c:pt idx="14585">
                  <c:v>1673</c:v>
                </c:pt>
                <c:pt idx="14586">
                  <c:v>1706</c:v>
                </c:pt>
                <c:pt idx="14587">
                  <c:v>1697</c:v>
                </c:pt>
                <c:pt idx="14588">
                  <c:v>1720</c:v>
                </c:pt>
                <c:pt idx="14589">
                  <c:v>1703</c:v>
                </c:pt>
                <c:pt idx="14590">
                  <c:v>1706</c:v>
                </c:pt>
                <c:pt idx="14591">
                  <c:v>1703</c:v>
                </c:pt>
                <c:pt idx="14592">
                  <c:v>1705</c:v>
                </c:pt>
                <c:pt idx="14593">
                  <c:v>1702</c:v>
                </c:pt>
                <c:pt idx="14594">
                  <c:v>1719</c:v>
                </c:pt>
                <c:pt idx="14595">
                  <c:v>1715</c:v>
                </c:pt>
                <c:pt idx="14596">
                  <c:v>1713</c:v>
                </c:pt>
                <c:pt idx="14597">
                  <c:v>1712</c:v>
                </c:pt>
                <c:pt idx="14598">
                  <c:v>1747</c:v>
                </c:pt>
                <c:pt idx="14599">
                  <c:v>1692</c:v>
                </c:pt>
                <c:pt idx="14600">
                  <c:v>1723</c:v>
                </c:pt>
                <c:pt idx="14601">
                  <c:v>1719</c:v>
                </c:pt>
                <c:pt idx="14602">
                  <c:v>1667</c:v>
                </c:pt>
                <c:pt idx="14603">
                  <c:v>1698</c:v>
                </c:pt>
                <c:pt idx="14604">
                  <c:v>1708</c:v>
                </c:pt>
                <c:pt idx="14605">
                  <c:v>1742</c:v>
                </c:pt>
                <c:pt idx="14606">
                  <c:v>1706</c:v>
                </c:pt>
                <c:pt idx="14607">
                  <c:v>1701</c:v>
                </c:pt>
                <c:pt idx="14608">
                  <c:v>1675</c:v>
                </c:pt>
                <c:pt idx="14609">
                  <c:v>1699</c:v>
                </c:pt>
                <c:pt idx="14610">
                  <c:v>1719</c:v>
                </c:pt>
                <c:pt idx="14611">
                  <c:v>1695</c:v>
                </c:pt>
                <c:pt idx="14612">
                  <c:v>1720</c:v>
                </c:pt>
                <c:pt idx="14613">
                  <c:v>1674</c:v>
                </c:pt>
                <c:pt idx="14614">
                  <c:v>1672</c:v>
                </c:pt>
                <c:pt idx="14615">
                  <c:v>1672</c:v>
                </c:pt>
                <c:pt idx="14616">
                  <c:v>1702</c:v>
                </c:pt>
                <c:pt idx="14617">
                  <c:v>1683</c:v>
                </c:pt>
                <c:pt idx="14618">
                  <c:v>1649</c:v>
                </c:pt>
                <c:pt idx="14619">
                  <c:v>1671</c:v>
                </c:pt>
                <c:pt idx="14620">
                  <c:v>1671</c:v>
                </c:pt>
                <c:pt idx="14621">
                  <c:v>1655</c:v>
                </c:pt>
                <c:pt idx="14622">
                  <c:v>1668</c:v>
                </c:pt>
                <c:pt idx="14623">
                  <c:v>1682</c:v>
                </c:pt>
                <c:pt idx="14624">
                  <c:v>1640</c:v>
                </c:pt>
                <c:pt idx="14625">
                  <c:v>1661</c:v>
                </c:pt>
                <c:pt idx="14626">
                  <c:v>1685</c:v>
                </c:pt>
                <c:pt idx="14627">
                  <c:v>1658</c:v>
                </c:pt>
                <c:pt idx="14628">
                  <c:v>1717</c:v>
                </c:pt>
                <c:pt idx="14629">
                  <c:v>1695</c:v>
                </c:pt>
                <c:pt idx="14630">
                  <c:v>1686</c:v>
                </c:pt>
                <c:pt idx="14631">
                  <c:v>1699</c:v>
                </c:pt>
                <c:pt idx="14632">
                  <c:v>1682</c:v>
                </c:pt>
                <c:pt idx="14633">
                  <c:v>1675</c:v>
                </c:pt>
                <c:pt idx="14634">
                  <c:v>1673</c:v>
                </c:pt>
                <c:pt idx="14635">
                  <c:v>1687</c:v>
                </c:pt>
                <c:pt idx="14636">
                  <c:v>1672</c:v>
                </c:pt>
                <c:pt idx="14637">
                  <c:v>1689</c:v>
                </c:pt>
                <c:pt idx="14638">
                  <c:v>1693</c:v>
                </c:pt>
                <c:pt idx="14639">
                  <c:v>1717</c:v>
                </c:pt>
                <c:pt idx="14640">
                  <c:v>1686</c:v>
                </c:pt>
                <c:pt idx="14641">
                  <c:v>1694</c:v>
                </c:pt>
                <c:pt idx="14642">
                  <c:v>1701</c:v>
                </c:pt>
                <c:pt idx="14643">
                  <c:v>1721</c:v>
                </c:pt>
                <c:pt idx="14644">
                  <c:v>1729</c:v>
                </c:pt>
                <c:pt idx="14645">
                  <c:v>1708</c:v>
                </c:pt>
                <c:pt idx="14646">
                  <c:v>1705</c:v>
                </c:pt>
                <c:pt idx="14647">
                  <c:v>1710</c:v>
                </c:pt>
                <c:pt idx="14648">
                  <c:v>1713</c:v>
                </c:pt>
                <c:pt idx="14649">
                  <c:v>1731</c:v>
                </c:pt>
                <c:pt idx="14650">
                  <c:v>1743</c:v>
                </c:pt>
                <c:pt idx="14651">
                  <c:v>1727</c:v>
                </c:pt>
                <c:pt idx="14652">
                  <c:v>1741</c:v>
                </c:pt>
                <c:pt idx="14653">
                  <c:v>1751</c:v>
                </c:pt>
                <c:pt idx="14654">
                  <c:v>1743</c:v>
                </c:pt>
                <c:pt idx="14655">
                  <c:v>1774</c:v>
                </c:pt>
                <c:pt idx="14656">
                  <c:v>1747</c:v>
                </c:pt>
                <c:pt idx="14657">
                  <c:v>1737</c:v>
                </c:pt>
                <c:pt idx="14658">
                  <c:v>1746</c:v>
                </c:pt>
                <c:pt idx="14659">
                  <c:v>1748</c:v>
                </c:pt>
                <c:pt idx="14660">
                  <c:v>1728</c:v>
                </c:pt>
                <c:pt idx="14661">
                  <c:v>1754</c:v>
                </c:pt>
                <c:pt idx="14662">
                  <c:v>1727</c:v>
                </c:pt>
                <c:pt idx="14663">
                  <c:v>1750</c:v>
                </c:pt>
                <c:pt idx="14664">
                  <c:v>1741</c:v>
                </c:pt>
                <c:pt idx="14665">
                  <c:v>1745</c:v>
                </c:pt>
                <c:pt idx="14666">
                  <c:v>1745</c:v>
                </c:pt>
                <c:pt idx="14667">
                  <c:v>1750</c:v>
                </c:pt>
                <c:pt idx="14668">
                  <c:v>1727</c:v>
                </c:pt>
                <c:pt idx="14669">
                  <c:v>1749</c:v>
                </c:pt>
                <c:pt idx="14670">
                  <c:v>1741</c:v>
                </c:pt>
                <c:pt idx="14671">
                  <c:v>1756</c:v>
                </c:pt>
                <c:pt idx="14672">
                  <c:v>1741</c:v>
                </c:pt>
                <c:pt idx="14673">
                  <c:v>1760</c:v>
                </c:pt>
                <c:pt idx="14674">
                  <c:v>1726</c:v>
                </c:pt>
                <c:pt idx="14675">
                  <c:v>1749</c:v>
                </c:pt>
                <c:pt idx="14676">
                  <c:v>1745</c:v>
                </c:pt>
                <c:pt idx="14677">
                  <c:v>1754</c:v>
                </c:pt>
                <c:pt idx="14678">
                  <c:v>1753</c:v>
                </c:pt>
                <c:pt idx="14679">
                  <c:v>1744</c:v>
                </c:pt>
                <c:pt idx="14680">
                  <c:v>1766</c:v>
                </c:pt>
                <c:pt idx="14681">
                  <c:v>1746</c:v>
                </c:pt>
                <c:pt idx="14682">
                  <c:v>1736</c:v>
                </c:pt>
                <c:pt idx="14683">
                  <c:v>1743</c:v>
                </c:pt>
                <c:pt idx="14684">
                  <c:v>1725</c:v>
                </c:pt>
                <c:pt idx="14685">
                  <c:v>1734</c:v>
                </c:pt>
                <c:pt idx="14686">
                  <c:v>1724</c:v>
                </c:pt>
                <c:pt idx="14687">
                  <c:v>1730</c:v>
                </c:pt>
                <c:pt idx="14688">
                  <c:v>1745</c:v>
                </c:pt>
                <c:pt idx="14689">
                  <c:v>1753</c:v>
                </c:pt>
                <c:pt idx="14690">
                  <c:v>1760</c:v>
                </c:pt>
                <c:pt idx="14691">
                  <c:v>1772</c:v>
                </c:pt>
                <c:pt idx="14692">
                  <c:v>1745</c:v>
                </c:pt>
                <c:pt idx="14693">
                  <c:v>1756</c:v>
                </c:pt>
                <c:pt idx="14694">
                  <c:v>1729</c:v>
                </c:pt>
                <c:pt idx="14695">
                  <c:v>1761</c:v>
                </c:pt>
                <c:pt idx="14696">
                  <c:v>1744</c:v>
                </c:pt>
                <c:pt idx="14697">
                  <c:v>1772</c:v>
                </c:pt>
                <c:pt idx="14698">
                  <c:v>1776</c:v>
                </c:pt>
                <c:pt idx="14699">
                  <c:v>1753</c:v>
                </c:pt>
                <c:pt idx="14700">
                  <c:v>1788</c:v>
                </c:pt>
                <c:pt idx="14701">
                  <c:v>1733</c:v>
                </c:pt>
                <c:pt idx="14702">
                  <c:v>1750</c:v>
                </c:pt>
                <c:pt idx="14703">
                  <c:v>1763</c:v>
                </c:pt>
                <c:pt idx="14704">
                  <c:v>1767</c:v>
                </c:pt>
                <c:pt idx="14705">
                  <c:v>1772</c:v>
                </c:pt>
                <c:pt idx="14706">
                  <c:v>1757</c:v>
                </c:pt>
                <c:pt idx="14707">
                  <c:v>1766</c:v>
                </c:pt>
                <c:pt idx="14708">
                  <c:v>1770</c:v>
                </c:pt>
                <c:pt idx="14709">
                  <c:v>1746</c:v>
                </c:pt>
                <c:pt idx="14710">
                  <c:v>1731</c:v>
                </c:pt>
                <c:pt idx="14711">
                  <c:v>1748</c:v>
                </c:pt>
                <c:pt idx="14712">
                  <c:v>1737</c:v>
                </c:pt>
                <c:pt idx="14713">
                  <c:v>1715</c:v>
                </c:pt>
                <c:pt idx="14714">
                  <c:v>1739</c:v>
                </c:pt>
                <c:pt idx="14715">
                  <c:v>1738</c:v>
                </c:pt>
                <c:pt idx="14716">
                  <c:v>1739</c:v>
                </c:pt>
                <c:pt idx="14717">
                  <c:v>1727</c:v>
                </c:pt>
                <c:pt idx="14718">
                  <c:v>1705</c:v>
                </c:pt>
                <c:pt idx="14719">
                  <c:v>1692</c:v>
                </c:pt>
                <c:pt idx="14720">
                  <c:v>1709</c:v>
                </c:pt>
                <c:pt idx="14721">
                  <c:v>1705</c:v>
                </c:pt>
                <c:pt idx="14722">
                  <c:v>1729</c:v>
                </c:pt>
                <c:pt idx="14723">
                  <c:v>1728</c:v>
                </c:pt>
                <c:pt idx="14724">
                  <c:v>1676</c:v>
                </c:pt>
                <c:pt idx="14725">
                  <c:v>1712</c:v>
                </c:pt>
                <c:pt idx="14726">
                  <c:v>1673</c:v>
                </c:pt>
                <c:pt idx="14727">
                  <c:v>1707</c:v>
                </c:pt>
                <c:pt idx="14728">
                  <c:v>1715</c:v>
                </c:pt>
                <c:pt idx="14729">
                  <c:v>1712</c:v>
                </c:pt>
                <c:pt idx="14730">
                  <c:v>1712</c:v>
                </c:pt>
                <c:pt idx="14731">
                  <c:v>1757</c:v>
                </c:pt>
                <c:pt idx="14732">
                  <c:v>1720</c:v>
                </c:pt>
                <c:pt idx="14733">
                  <c:v>1751</c:v>
                </c:pt>
                <c:pt idx="14734">
                  <c:v>1721</c:v>
                </c:pt>
                <c:pt idx="14735">
                  <c:v>1734</c:v>
                </c:pt>
                <c:pt idx="14736">
                  <c:v>1728</c:v>
                </c:pt>
                <c:pt idx="14737">
                  <c:v>1744</c:v>
                </c:pt>
                <c:pt idx="14738">
                  <c:v>1739</c:v>
                </c:pt>
                <c:pt idx="14739">
                  <c:v>1733</c:v>
                </c:pt>
                <c:pt idx="14740">
                  <c:v>1752</c:v>
                </c:pt>
                <c:pt idx="14741">
                  <c:v>1747</c:v>
                </c:pt>
                <c:pt idx="14742">
                  <c:v>1751</c:v>
                </c:pt>
                <c:pt idx="14743">
                  <c:v>1754</c:v>
                </c:pt>
                <c:pt idx="14744">
                  <c:v>1744</c:v>
                </c:pt>
                <c:pt idx="14745">
                  <c:v>1715</c:v>
                </c:pt>
                <c:pt idx="14746">
                  <c:v>1704</c:v>
                </c:pt>
                <c:pt idx="14747">
                  <c:v>1722</c:v>
                </c:pt>
                <c:pt idx="14748">
                  <c:v>1738</c:v>
                </c:pt>
                <c:pt idx="14749">
                  <c:v>1723</c:v>
                </c:pt>
                <c:pt idx="14750">
                  <c:v>1737</c:v>
                </c:pt>
                <c:pt idx="14751">
                  <c:v>1708</c:v>
                </c:pt>
                <c:pt idx="14752">
                  <c:v>1709</c:v>
                </c:pt>
                <c:pt idx="14753">
                  <c:v>1687</c:v>
                </c:pt>
                <c:pt idx="14754">
                  <c:v>1682</c:v>
                </c:pt>
                <c:pt idx="14755">
                  <c:v>1701</c:v>
                </c:pt>
                <c:pt idx="14756">
                  <c:v>1678</c:v>
                </c:pt>
                <c:pt idx="14757">
                  <c:v>1658</c:v>
                </c:pt>
                <c:pt idx="14758">
                  <c:v>1701</c:v>
                </c:pt>
                <c:pt idx="14759">
                  <c:v>1663</c:v>
                </c:pt>
                <c:pt idx="14760">
                  <c:v>1672</c:v>
                </c:pt>
                <c:pt idx="14761">
                  <c:v>1710</c:v>
                </c:pt>
                <c:pt idx="14762">
                  <c:v>1698</c:v>
                </c:pt>
                <c:pt idx="14763">
                  <c:v>1689</c:v>
                </c:pt>
                <c:pt idx="14764">
                  <c:v>1660</c:v>
                </c:pt>
                <c:pt idx="14765">
                  <c:v>1663</c:v>
                </c:pt>
                <c:pt idx="14766">
                  <c:v>1705</c:v>
                </c:pt>
                <c:pt idx="14767">
                  <c:v>1688</c:v>
                </c:pt>
                <c:pt idx="14768">
                  <c:v>1725</c:v>
                </c:pt>
                <c:pt idx="14769">
                  <c:v>1678</c:v>
                </c:pt>
                <c:pt idx="14770">
                  <c:v>1717</c:v>
                </c:pt>
                <c:pt idx="14771">
                  <c:v>1706</c:v>
                </c:pt>
                <c:pt idx="14772">
                  <c:v>1698</c:v>
                </c:pt>
                <c:pt idx="14773">
                  <c:v>1714</c:v>
                </c:pt>
                <c:pt idx="14774">
                  <c:v>1700</c:v>
                </c:pt>
                <c:pt idx="14775">
                  <c:v>1716</c:v>
                </c:pt>
                <c:pt idx="14776">
                  <c:v>1686</c:v>
                </c:pt>
                <c:pt idx="14777">
                  <c:v>1676</c:v>
                </c:pt>
                <c:pt idx="14778">
                  <c:v>1681</c:v>
                </c:pt>
                <c:pt idx="14779">
                  <c:v>1699</c:v>
                </c:pt>
                <c:pt idx="14780">
                  <c:v>1695</c:v>
                </c:pt>
                <c:pt idx="14781">
                  <c:v>1697</c:v>
                </c:pt>
                <c:pt idx="14782">
                  <c:v>1698</c:v>
                </c:pt>
                <c:pt idx="14783">
                  <c:v>1749</c:v>
                </c:pt>
                <c:pt idx="14784">
                  <c:v>1693</c:v>
                </c:pt>
                <c:pt idx="14785">
                  <c:v>1722</c:v>
                </c:pt>
                <c:pt idx="14786">
                  <c:v>1712</c:v>
                </c:pt>
                <c:pt idx="14787">
                  <c:v>1728</c:v>
                </c:pt>
                <c:pt idx="14788">
                  <c:v>1752</c:v>
                </c:pt>
                <c:pt idx="14789">
                  <c:v>1714</c:v>
                </c:pt>
                <c:pt idx="14790">
                  <c:v>1730</c:v>
                </c:pt>
                <c:pt idx="14791">
                  <c:v>1735</c:v>
                </c:pt>
                <c:pt idx="14792">
                  <c:v>1728</c:v>
                </c:pt>
                <c:pt idx="14793">
                  <c:v>1741</c:v>
                </c:pt>
                <c:pt idx="14794">
                  <c:v>1706</c:v>
                </c:pt>
                <c:pt idx="14795">
                  <c:v>1686</c:v>
                </c:pt>
                <c:pt idx="14796">
                  <c:v>1697</c:v>
                </c:pt>
                <c:pt idx="14797">
                  <c:v>1712</c:v>
                </c:pt>
                <c:pt idx="14798">
                  <c:v>1707</c:v>
                </c:pt>
                <c:pt idx="14799">
                  <c:v>1704</c:v>
                </c:pt>
                <c:pt idx="14800">
                  <c:v>1700</c:v>
                </c:pt>
                <c:pt idx="14801">
                  <c:v>1717</c:v>
                </c:pt>
                <c:pt idx="14802">
                  <c:v>1725</c:v>
                </c:pt>
                <c:pt idx="14803">
                  <c:v>1696</c:v>
                </c:pt>
                <c:pt idx="14804">
                  <c:v>1738</c:v>
                </c:pt>
                <c:pt idx="14805">
                  <c:v>1723</c:v>
                </c:pt>
                <c:pt idx="14806">
                  <c:v>1686</c:v>
                </c:pt>
                <c:pt idx="14807">
                  <c:v>1703</c:v>
                </c:pt>
                <c:pt idx="14808">
                  <c:v>1715</c:v>
                </c:pt>
                <c:pt idx="14809">
                  <c:v>1732</c:v>
                </c:pt>
                <c:pt idx="14810">
                  <c:v>1728</c:v>
                </c:pt>
                <c:pt idx="14811">
                  <c:v>1748</c:v>
                </c:pt>
                <c:pt idx="14812">
                  <c:v>1711</c:v>
                </c:pt>
                <c:pt idx="14813">
                  <c:v>1707</c:v>
                </c:pt>
                <c:pt idx="14814">
                  <c:v>1694</c:v>
                </c:pt>
                <c:pt idx="14815">
                  <c:v>1696</c:v>
                </c:pt>
                <c:pt idx="14816">
                  <c:v>1701</c:v>
                </c:pt>
                <c:pt idx="14817">
                  <c:v>1719</c:v>
                </c:pt>
                <c:pt idx="14818">
                  <c:v>1697</c:v>
                </c:pt>
                <c:pt idx="14819">
                  <c:v>1720</c:v>
                </c:pt>
                <c:pt idx="14820">
                  <c:v>1715</c:v>
                </c:pt>
                <c:pt idx="14821">
                  <c:v>1699</c:v>
                </c:pt>
                <c:pt idx="14822">
                  <c:v>1709</c:v>
                </c:pt>
                <c:pt idx="14823">
                  <c:v>1702</c:v>
                </c:pt>
                <c:pt idx="14824">
                  <c:v>1672</c:v>
                </c:pt>
                <c:pt idx="14825">
                  <c:v>1717</c:v>
                </c:pt>
                <c:pt idx="14826">
                  <c:v>1681</c:v>
                </c:pt>
                <c:pt idx="14827">
                  <c:v>1712</c:v>
                </c:pt>
                <c:pt idx="14828">
                  <c:v>1705</c:v>
                </c:pt>
                <c:pt idx="14829">
                  <c:v>1717</c:v>
                </c:pt>
                <c:pt idx="14830">
                  <c:v>1731</c:v>
                </c:pt>
                <c:pt idx="14831">
                  <c:v>1743</c:v>
                </c:pt>
                <c:pt idx="14832">
                  <c:v>1725</c:v>
                </c:pt>
                <c:pt idx="14833">
                  <c:v>1733</c:v>
                </c:pt>
                <c:pt idx="14834">
                  <c:v>1727</c:v>
                </c:pt>
                <c:pt idx="14835">
                  <c:v>1720</c:v>
                </c:pt>
                <c:pt idx="14836">
                  <c:v>1723</c:v>
                </c:pt>
                <c:pt idx="14837">
                  <c:v>1723</c:v>
                </c:pt>
                <c:pt idx="14838">
                  <c:v>1718</c:v>
                </c:pt>
                <c:pt idx="14839">
                  <c:v>1708</c:v>
                </c:pt>
                <c:pt idx="14840">
                  <c:v>1693</c:v>
                </c:pt>
                <c:pt idx="14841">
                  <c:v>1678</c:v>
                </c:pt>
                <c:pt idx="14842">
                  <c:v>1686</c:v>
                </c:pt>
                <c:pt idx="14843">
                  <c:v>1685</c:v>
                </c:pt>
                <c:pt idx="14844">
                  <c:v>1688</c:v>
                </c:pt>
                <c:pt idx="14845">
                  <c:v>1693</c:v>
                </c:pt>
                <c:pt idx="14846">
                  <c:v>1691</c:v>
                </c:pt>
                <c:pt idx="14847">
                  <c:v>1706</c:v>
                </c:pt>
                <c:pt idx="14848">
                  <c:v>1652</c:v>
                </c:pt>
                <c:pt idx="14849">
                  <c:v>1647</c:v>
                </c:pt>
                <c:pt idx="14850">
                  <c:v>1691</c:v>
                </c:pt>
                <c:pt idx="14851">
                  <c:v>1679</c:v>
                </c:pt>
                <c:pt idx="14852">
                  <c:v>1686</c:v>
                </c:pt>
                <c:pt idx="14853">
                  <c:v>1689</c:v>
                </c:pt>
                <c:pt idx="14854">
                  <c:v>1661</c:v>
                </c:pt>
                <c:pt idx="14855">
                  <c:v>1646</c:v>
                </c:pt>
                <c:pt idx="14856">
                  <c:v>1644</c:v>
                </c:pt>
                <c:pt idx="14857">
                  <c:v>1655</c:v>
                </c:pt>
                <c:pt idx="14858">
                  <c:v>1639</c:v>
                </c:pt>
                <c:pt idx="14859">
                  <c:v>1638</c:v>
                </c:pt>
                <c:pt idx="14860">
                  <c:v>1650</c:v>
                </c:pt>
                <c:pt idx="14861">
                  <c:v>1680</c:v>
                </c:pt>
                <c:pt idx="14862">
                  <c:v>1680</c:v>
                </c:pt>
                <c:pt idx="14863">
                  <c:v>1704</c:v>
                </c:pt>
                <c:pt idx="14864">
                  <c:v>1710</c:v>
                </c:pt>
                <c:pt idx="14865">
                  <c:v>1705</c:v>
                </c:pt>
                <c:pt idx="14866">
                  <c:v>1711</c:v>
                </c:pt>
                <c:pt idx="14867">
                  <c:v>1700</c:v>
                </c:pt>
                <c:pt idx="14868">
                  <c:v>1732</c:v>
                </c:pt>
                <c:pt idx="14869">
                  <c:v>1741</c:v>
                </c:pt>
                <c:pt idx="14870">
                  <c:v>1701</c:v>
                </c:pt>
                <c:pt idx="14871">
                  <c:v>1725</c:v>
                </c:pt>
                <c:pt idx="14872">
                  <c:v>1716</c:v>
                </c:pt>
                <c:pt idx="14873">
                  <c:v>1718</c:v>
                </c:pt>
                <c:pt idx="14874">
                  <c:v>1704</c:v>
                </c:pt>
                <c:pt idx="14875">
                  <c:v>1680</c:v>
                </c:pt>
                <c:pt idx="14876">
                  <c:v>1682</c:v>
                </c:pt>
                <c:pt idx="14877">
                  <c:v>1688</c:v>
                </c:pt>
                <c:pt idx="14878">
                  <c:v>1712</c:v>
                </c:pt>
                <c:pt idx="14879">
                  <c:v>1703</c:v>
                </c:pt>
                <c:pt idx="14880">
                  <c:v>1699</c:v>
                </c:pt>
                <c:pt idx="14881">
                  <c:v>1692</c:v>
                </c:pt>
                <c:pt idx="14882">
                  <c:v>1667</c:v>
                </c:pt>
                <c:pt idx="14883">
                  <c:v>1681</c:v>
                </c:pt>
                <c:pt idx="14884">
                  <c:v>1677</c:v>
                </c:pt>
                <c:pt idx="14885">
                  <c:v>1707</c:v>
                </c:pt>
                <c:pt idx="14886">
                  <c:v>1697</c:v>
                </c:pt>
                <c:pt idx="14887">
                  <c:v>1673</c:v>
                </c:pt>
                <c:pt idx="14888">
                  <c:v>1659</c:v>
                </c:pt>
                <c:pt idx="14889">
                  <c:v>1684</c:v>
                </c:pt>
                <c:pt idx="14890">
                  <c:v>1694</c:v>
                </c:pt>
                <c:pt idx="14891">
                  <c:v>1690</c:v>
                </c:pt>
                <c:pt idx="14892">
                  <c:v>1686</c:v>
                </c:pt>
                <c:pt idx="14893">
                  <c:v>1691</c:v>
                </c:pt>
                <c:pt idx="14894">
                  <c:v>1690</c:v>
                </c:pt>
                <c:pt idx="14895">
                  <c:v>1706</c:v>
                </c:pt>
                <c:pt idx="14896">
                  <c:v>1697</c:v>
                </c:pt>
                <c:pt idx="14897">
                  <c:v>1690</c:v>
                </c:pt>
                <c:pt idx="14898">
                  <c:v>1699</c:v>
                </c:pt>
                <c:pt idx="14899">
                  <c:v>1713</c:v>
                </c:pt>
                <c:pt idx="14900">
                  <c:v>1715</c:v>
                </c:pt>
                <c:pt idx="14901">
                  <c:v>1713</c:v>
                </c:pt>
                <c:pt idx="14902">
                  <c:v>1688</c:v>
                </c:pt>
                <c:pt idx="14903">
                  <c:v>1689</c:v>
                </c:pt>
                <c:pt idx="14904">
                  <c:v>1675</c:v>
                </c:pt>
                <c:pt idx="14905">
                  <c:v>1658</c:v>
                </c:pt>
                <c:pt idx="14906">
                  <c:v>1680</c:v>
                </c:pt>
                <c:pt idx="14907">
                  <c:v>1677</c:v>
                </c:pt>
                <c:pt idx="14908">
                  <c:v>1657</c:v>
                </c:pt>
                <c:pt idx="14909">
                  <c:v>1683</c:v>
                </c:pt>
                <c:pt idx="14910">
                  <c:v>1685</c:v>
                </c:pt>
                <c:pt idx="14911">
                  <c:v>1677</c:v>
                </c:pt>
                <c:pt idx="14912">
                  <c:v>1683</c:v>
                </c:pt>
                <c:pt idx="14913">
                  <c:v>1702</c:v>
                </c:pt>
                <c:pt idx="14914">
                  <c:v>1664</c:v>
                </c:pt>
                <c:pt idx="14915">
                  <c:v>1685</c:v>
                </c:pt>
                <c:pt idx="14916">
                  <c:v>1701</c:v>
                </c:pt>
                <c:pt idx="14917">
                  <c:v>1664</c:v>
                </c:pt>
                <c:pt idx="14918">
                  <c:v>1676</c:v>
                </c:pt>
                <c:pt idx="14919">
                  <c:v>1682</c:v>
                </c:pt>
                <c:pt idx="14920">
                  <c:v>1670</c:v>
                </c:pt>
                <c:pt idx="14921">
                  <c:v>1671</c:v>
                </c:pt>
                <c:pt idx="14922">
                  <c:v>1672</c:v>
                </c:pt>
                <c:pt idx="14923">
                  <c:v>1691</c:v>
                </c:pt>
                <c:pt idx="14924">
                  <c:v>1679</c:v>
                </c:pt>
                <c:pt idx="14925">
                  <c:v>1702</c:v>
                </c:pt>
                <c:pt idx="14926">
                  <c:v>1701</c:v>
                </c:pt>
                <c:pt idx="14927">
                  <c:v>1702</c:v>
                </c:pt>
                <c:pt idx="14928">
                  <c:v>1705</c:v>
                </c:pt>
                <c:pt idx="14929">
                  <c:v>1705</c:v>
                </c:pt>
                <c:pt idx="14930">
                  <c:v>1695</c:v>
                </c:pt>
                <c:pt idx="14931">
                  <c:v>1676</c:v>
                </c:pt>
                <c:pt idx="14932">
                  <c:v>1695</c:v>
                </c:pt>
                <c:pt idx="14933">
                  <c:v>1684</c:v>
                </c:pt>
                <c:pt idx="14934">
                  <c:v>1699</c:v>
                </c:pt>
                <c:pt idx="14935">
                  <c:v>1678</c:v>
                </c:pt>
                <c:pt idx="14936">
                  <c:v>1652</c:v>
                </c:pt>
                <c:pt idx="14937">
                  <c:v>1678</c:v>
                </c:pt>
                <c:pt idx="14938">
                  <c:v>1696</c:v>
                </c:pt>
                <c:pt idx="14939">
                  <c:v>1715</c:v>
                </c:pt>
                <c:pt idx="14940">
                  <c:v>1702</c:v>
                </c:pt>
                <c:pt idx="14941">
                  <c:v>1722</c:v>
                </c:pt>
                <c:pt idx="14942">
                  <c:v>1749</c:v>
                </c:pt>
                <c:pt idx="14943">
                  <c:v>1729</c:v>
                </c:pt>
                <c:pt idx="14944">
                  <c:v>1729</c:v>
                </c:pt>
                <c:pt idx="14945">
                  <c:v>1728</c:v>
                </c:pt>
                <c:pt idx="14946">
                  <c:v>1745</c:v>
                </c:pt>
                <c:pt idx="14947">
                  <c:v>1697</c:v>
                </c:pt>
                <c:pt idx="14948">
                  <c:v>1742</c:v>
                </c:pt>
                <c:pt idx="14949">
                  <c:v>1732</c:v>
                </c:pt>
                <c:pt idx="14950">
                  <c:v>1739</c:v>
                </c:pt>
                <c:pt idx="14951">
                  <c:v>1728</c:v>
                </c:pt>
                <c:pt idx="14952">
                  <c:v>1727</c:v>
                </c:pt>
                <c:pt idx="14953">
                  <c:v>1716</c:v>
                </c:pt>
                <c:pt idx="14954">
                  <c:v>1727</c:v>
                </c:pt>
                <c:pt idx="14955">
                  <c:v>1714</c:v>
                </c:pt>
                <c:pt idx="14956">
                  <c:v>1684</c:v>
                </c:pt>
                <c:pt idx="14957">
                  <c:v>1708</c:v>
                </c:pt>
                <c:pt idx="14958">
                  <c:v>1732</c:v>
                </c:pt>
                <c:pt idx="14959">
                  <c:v>1687</c:v>
                </c:pt>
                <c:pt idx="14960">
                  <c:v>1714</c:v>
                </c:pt>
                <c:pt idx="14961">
                  <c:v>1691</c:v>
                </c:pt>
                <c:pt idx="14962">
                  <c:v>1692</c:v>
                </c:pt>
                <c:pt idx="14963">
                  <c:v>1705</c:v>
                </c:pt>
                <c:pt idx="14964">
                  <c:v>1688</c:v>
                </c:pt>
                <c:pt idx="14965">
                  <c:v>1695</c:v>
                </c:pt>
                <c:pt idx="14966">
                  <c:v>1653</c:v>
                </c:pt>
                <c:pt idx="14967">
                  <c:v>1692</c:v>
                </c:pt>
                <c:pt idx="14968">
                  <c:v>1673</c:v>
                </c:pt>
                <c:pt idx="14969">
                  <c:v>1670</c:v>
                </c:pt>
                <c:pt idx="14970">
                  <c:v>1675</c:v>
                </c:pt>
                <c:pt idx="14971">
                  <c:v>1720</c:v>
                </c:pt>
                <c:pt idx="14972">
                  <c:v>1672</c:v>
                </c:pt>
                <c:pt idx="14973">
                  <c:v>1682</c:v>
                </c:pt>
                <c:pt idx="14974">
                  <c:v>1690</c:v>
                </c:pt>
                <c:pt idx="14975">
                  <c:v>1693</c:v>
                </c:pt>
                <c:pt idx="14976">
                  <c:v>1715</c:v>
                </c:pt>
                <c:pt idx="14977">
                  <c:v>1712</c:v>
                </c:pt>
                <c:pt idx="14978">
                  <c:v>1706</c:v>
                </c:pt>
                <c:pt idx="14979">
                  <c:v>1702</c:v>
                </c:pt>
                <c:pt idx="14980">
                  <c:v>1728</c:v>
                </c:pt>
                <c:pt idx="14981">
                  <c:v>1707</c:v>
                </c:pt>
                <c:pt idx="14982">
                  <c:v>1728</c:v>
                </c:pt>
                <c:pt idx="14983">
                  <c:v>1689</c:v>
                </c:pt>
                <c:pt idx="14984">
                  <c:v>1686</c:v>
                </c:pt>
                <c:pt idx="14985">
                  <c:v>1717</c:v>
                </c:pt>
                <c:pt idx="14986">
                  <c:v>1715</c:v>
                </c:pt>
                <c:pt idx="14987">
                  <c:v>1691</c:v>
                </c:pt>
                <c:pt idx="14988">
                  <c:v>1696</c:v>
                </c:pt>
                <c:pt idx="14989">
                  <c:v>1707</c:v>
                </c:pt>
                <c:pt idx="14990">
                  <c:v>1693</c:v>
                </c:pt>
                <c:pt idx="14991">
                  <c:v>1676</c:v>
                </c:pt>
                <c:pt idx="14992">
                  <c:v>1691</c:v>
                </c:pt>
                <c:pt idx="14993">
                  <c:v>1685</c:v>
                </c:pt>
                <c:pt idx="14994">
                  <c:v>1674</c:v>
                </c:pt>
                <c:pt idx="14995">
                  <c:v>1676</c:v>
                </c:pt>
                <c:pt idx="14996">
                  <c:v>1661</c:v>
                </c:pt>
                <c:pt idx="14997">
                  <c:v>1671</c:v>
                </c:pt>
                <c:pt idx="14998">
                  <c:v>1672</c:v>
                </c:pt>
                <c:pt idx="14999">
                  <c:v>1677</c:v>
                </c:pt>
                <c:pt idx="15000">
                  <c:v>1654</c:v>
                </c:pt>
                <c:pt idx="15001">
                  <c:v>1652</c:v>
                </c:pt>
                <c:pt idx="15002">
                  <c:v>1647</c:v>
                </c:pt>
                <c:pt idx="15003">
                  <c:v>1652</c:v>
                </c:pt>
                <c:pt idx="15004">
                  <c:v>1656</c:v>
                </c:pt>
                <c:pt idx="15005">
                  <c:v>1660</c:v>
                </c:pt>
                <c:pt idx="15006">
                  <c:v>1652</c:v>
                </c:pt>
                <c:pt idx="15007">
                  <c:v>1654</c:v>
                </c:pt>
                <c:pt idx="15008">
                  <c:v>1634</c:v>
                </c:pt>
                <c:pt idx="15009">
                  <c:v>1665</c:v>
                </c:pt>
                <c:pt idx="15010">
                  <c:v>1635</c:v>
                </c:pt>
                <c:pt idx="15011">
                  <c:v>1641</c:v>
                </c:pt>
                <c:pt idx="15012">
                  <c:v>1671</c:v>
                </c:pt>
                <c:pt idx="15013">
                  <c:v>1677</c:v>
                </c:pt>
                <c:pt idx="15014">
                  <c:v>1663</c:v>
                </c:pt>
                <c:pt idx="15015">
                  <c:v>1668</c:v>
                </c:pt>
                <c:pt idx="15016">
                  <c:v>1660</c:v>
                </c:pt>
                <c:pt idx="15017">
                  <c:v>1643</c:v>
                </c:pt>
                <c:pt idx="15018">
                  <c:v>1640</c:v>
                </c:pt>
                <c:pt idx="15019">
                  <c:v>1650</c:v>
                </c:pt>
                <c:pt idx="15020">
                  <c:v>1638</c:v>
                </c:pt>
                <c:pt idx="15021">
                  <c:v>1644</c:v>
                </c:pt>
                <c:pt idx="15022">
                  <c:v>1636</c:v>
                </c:pt>
                <c:pt idx="15023">
                  <c:v>1632</c:v>
                </c:pt>
                <c:pt idx="15024">
                  <c:v>1665</c:v>
                </c:pt>
                <c:pt idx="15025">
                  <c:v>1625</c:v>
                </c:pt>
                <c:pt idx="15026">
                  <c:v>1645</c:v>
                </c:pt>
                <c:pt idx="15027">
                  <c:v>1659</c:v>
                </c:pt>
                <c:pt idx="15028">
                  <c:v>1656</c:v>
                </c:pt>
                <c:pt idx="15029">
                  <c:v>1640</c:v>
                </c:pt>
                <c:pt idx="15030">
                  <c:v>1615</c:v>
                </c:pt>
                <c:pt idx="15031">
                  <c:v>1636</c:v>
                </c:pt>
                <c:pt idx="15032">
                  <c:v>1663</c:v>
                </c:pt>
                <c:pt idx="15033">
                  <c:v>1679</c:v>
                </c:pt>
                <c:pt idx="15034">
                  <c:v>1675</c:v>
                </c:pt>
                <c:pt idx="15035">
                  <c:v>1689</c:v>
                </c:pt>
                <c:pt idx="15036">
                  <c:v>1669</c:v>
                </c:pt>
                <c:pt idx="15037">
                  <c:v>1675</c:v>
                </c:pt>
                <c:pt idx="15038">
                  <c:v>1693</c:v>
                </c:pt>
                <c:pt idx="15039">
                  <c:v>1694</c:v>
                </c:pt>
                <c:pt idx="15040">
                  <c:v>1665</c:v>
                </c:pt>
                <c:pt idx="15041">
                  <c:v>1677</c:v>
                </c:pt>
                <c:pt idx="15042">
                  <c:v>1669</c:v>
                </c:pt>
                <c:pt idx="15043">
                  <c:v>1664</c:v>
                </c:pt>
                <c:pt idx="15044">
                  <c:v>1697</c:v>
                </c:pt>
                <c:pt idx="15045">
                  <c:v>1689</c:v>
                </c:pt>
                <c:pt idx="15046">
                  <c:v>1684</c:v>
                </c:pt>
                <c:pt idx="15047">
                  <c:v>1713</c:v>
                </c:pt>
                <c:pt idx="15048">
                  <c:v>1714</c:v>
                </c:pt>
                <c:pt idx="15049">
                  <c:v>1715</c:v>
                </c:pt>
                <c:pt idx="15050">
                  <c:v>1677</c:v>
                </c:pt>
                <c:pt idx="15051">
                  <c:v>1740</c:v>
                </c:pt>
                <c:pt idx="15052">
                  <c:v>1735</c:v>
                </c:pt>
                <c:pt idx="15053">
                  <c:v>1719</c:v>
                </c:pt>
                <c:pt idx="15054">
                  <c:v>1716</c:v>
                </c:pt>
                <c:pt idx="15055">
                  <c:v>1701</c:v>
                </c:pt>
                <c:pt idx="15056">
                  <c:v>1705</c:v>
                </c:pt>
                <c:pt idx="15057">
                  <c:v>1718</c:v>
                </c:pt>
                <c:pt idx="15058">
                  <c:v>1698</c:v>
                </c:pt>
                <c:pt idx="15059">
                  <c:v>1717</c:v>
                </c:pt>
                <c:pt idx="15060">
                  <c:v>1691</c:v>
                </c:pt>
                <c:pt idx="15061">
                  <c:v>1671</c:v>
                </c:pt>
                <c:pt idx="15062">
                  <c:v>1686</c:v>
                </c:pt>
                <c:pt idx="15063">
                  <c:v>1672</c:v>
                </c:pt>
                <c:pt idx="15064">
                  <c:v>1672</c:v>
                </c:pt>
                <c:pt idx="15065">
                  <c:v>1692</c:v>
                </c:pt>
                <c:pt idx="15066">
                  <c:v>1711</c:v>
                </c:pt>
                <c:pt idx="15067">
                  <c:v>1701</c:v>
                </c:pt>
                <c:pt idx="15068">
                  <c:v>1707</c:v>
                </c:pt>
                <c:pt idx="15069">
                  <c:v>1713</c:v>
                </c:pt>
                <c:pt idx="15070">
                  <c:v>1729</c:v>
                </c:pt>
                <c:pt idx="15071">
                  <c:v>1728</c:v>
                </c:pt>
                <c:pt idx="15072">
                  <c:v>1741</c:v>
                </c:pt>
                <c:pt idx="15073">
                  <c:v>1741</c:v>
                </c:pt>
                <c:pt idx="15074">
                  <c:v>1731</c:v>
                </c:pt>
                <c:pt idx="15075">
                  <c:v>1745</c:v>
                </c:pt>
                <c:pt idx="15076">
                  <c:v>1720</c:v>
                </c:pt>
                <c:pt idx="15077">
                  <c:v>1707</c:v>
                </c:pt>
                <c:pt idx="15078">
                  <c:v>1720</c:v>
                </c:pt>
                <c:pt idx="15079">
                  <c:v>1695</c:v>
                </c:pt>
                <c:pt idx="15080">
                  <c:v>1719</c:v>
                </c:pt>
                <c:pt idx="15081">
                  <c:v>1712</c:v>
                </c:pt>
                <c:pt idx="15082">
                  <c:v>1704</c:v>
                </c:pt>
                <c:pt idx="15083">
                  <c:v>1719</c:v>
                </c:pt>
                <c:pt idx="15084">
                  <c:v>1685</c:v>
                </c:pt>
                <c:pt idx="15085">
                  <c:v>1713</c:v>
                </c:pt>
                <c:pt idx="15086">
                  <c:v>1691</c:v>
                </c:pt>
                <c:pt idx="15087">
                  <c:v>1731</c:v>
                </c:pt>
                <c:pt idx="15088">
                  <c:v>1720</c:v>
                </c:pt>
                <c:pt idx="15089">
                  <c:v>1754</c:v>
                </c:pt>
                <c:pt idx="15090">
                  <c:v>1779</c:v>
                </c:pt>
                <c:pt idx="15091">
                  <c:v>1736</c:v>
                </c:pt>
                <c:pt idx="15092">
                  <c:v>1752</c:v>
                </c:pt>
                <c:pt idx="15093">
                  <c:v>1731</c:v>
                </c:pt>
                <c:pt idx="15094">
                  <c:v>1745</c:v>
                </c:pt>
                <c:pt idx="15095">
                  <c:v>1730</c:v>
                </c:pt>
                <c:pt idx="15096">
                  <c:v>1751</c:v>
                </c:pt>
                <c:pt idx="15097">
                  <c:v>1713</c:v>
                </c:pt>
                <c:pt idx="15098">
                  <c:v>1721</c:v>
                </c:pt>
                <c:pt idx="15099">
                  <c:v>1720</c:v>
                </c:pt>
                <c:pt idx="15100">
                  <c:v>1760</c:v>
                </c:pt>
                <c:pt idx="15101">
                  <c:v>1716</c:v>
                </c:pt>
                <c:pt idx="15102">
                  <c:v>1742</c:v>
                </c:pt>
                <c:pt idx="15103">
                  <c:v>1690</c:v>
                </c:pt>
                <c:pt idx="15104">
                  <c:v>1729</c:v>
                </c:pt>
                <c:pt idx="15105">
                  <c:v>1737</c:v>
                </c:pt>
                <c:pt idx="15106">
                  <c:v>1741</c:v>
                </c:pt>
                <c:pt idx="15107">
                  <c:v>1702</c:v>
                </c:pt>
                <c:pt idx="15108">
                  <c:v>1746</c:v>
                </c:pt>
                <c:pt idx="15109">
                  <c:v>1725</c:v>
                </c:pt>
                <c:pt idx="15110">
                  <c:v>1743</c:v>
                </c:pt>
                <c:pt idx="15111">
                  <c:v>1743</c:v>
                </c:pt>
                <c:pt idx="15112">
                  <c:v>1723</c:v>
                </c:pt>
                <c:pt idx="15113">
                  <c:v>1764</c:v>
                </c:pt>
                <c:pt idx="15114">
                  <c:v>1708</c:v>
                </c:pt>
                <c:pt idx="15115">
                  <c:v>1740</c:v>
                </c:pt>
                <c:pt idx="15116">
                  <c:v>1740</c:v>
                </c:pt>
                <c:pt idx="15117">
                  <c:v>1756</c:v>
                </c:pt>
                <c:pt idx="15118">
                  <c:v>1735</c:v>
                </c:pt>
                <c:pt idx="15119">
                  <c:v>1725</c:v>
                </c:pt>
                <c:pt idx="15120">
                  <c:v>1699</c:v>
                </c:pt>
                <c:pt idx="15121">
                  <c:v>1743</c:v>
                </c:pt>
                <c:pt idx="15122">
                  <c:v>1743</c:v>
                </c:pt>
                <c:pt idx="15123">
                  <c:v>1728</c:v>
                </c:pt>
                <c:pt idx="15124">
                  <c:v>1744</c:v>
                </c:pt>
                <c:pt idx="15125">
                  <c:v>1754</c:v>
                </c:pt>
                <c:pt idx="15126">
                  <c:v>1716</c:v>
                </c:pt>
                <c:pt idx="15127">
                  <c:v>1725</c:v>
                </c:pt>
                <c:pt idx="15128">
                  <c:v>1712</c:v>
                </c:pt>
                <c:pt idx="15129">
                  <c:v>1697</c:v>
                </c:pt>
                <c:pt idx="15130">
                  <c:v>1696</c:v>
                </c:pt>
                <c:pt idx="15131">
                  <c:v>1702</c:v>
                </c:pt>
                <c:pt idx="15132">
                  <c:v>1700</c:v>
                </c:pt>
                <c:pt idx="15133">
                  <c:v>1677</c:v>
                </c:pt>
                <c:pt idx="15134">
                  <c:v>1682</c:v>
                </c:pt>
                <c:pt idx="15135">
                  <c:v>1709</c:v>
                </c:pt>
                <c:pt idx="15136">
                  <c:v>1718</c:v>
                </c:pt>
                <c:pt idx="15137">
                  <c:v>1675</c:v>
                </c:pt>
                <c:pt idx="15138">
                  <c:v>1689</c:v>
                </c:pt>
                <c:pt idx="15139">
                  <c:v>1702</c:v>
                </c:pt>
                <c:pt idx="15140">
                  <c:v>1697</c:v>
                </c:pt>
                <c:pt idx="15141">
                  <c:v>1704</c:v>
                </c:pt>
                <c:pt idx="15142">
                  <c:v>1712</c:v>
                </c:pt>
                <c:pt idx="15143">
                  <c:v>1699</c:v>
                </c:pt>
                <c:pt idx="15144">
                  <c:v>1688</c:v>
                </c:pt>
                <c:pt idx="15145">
                  <c:v>1710</c:v>
                </c:pt>
                <c:pt idx="15146">
                  <c:v>1695</c:v>
                </c:pt>
                <c:pt idx="15147">
                  <c:v>1706</c:v>
                </c:pt>
                <c:pt idx="15148">
                  <c:v>1685</c:v>
                </c:pt>
                <c:pt idx="15149">
                  <c:v>1700</c:v>
                </c:pt>
                <c:pt idx="15150">
                  <c:v>1698</c:v>
                </c:pt>
                <c:pt idx="15151">
                  <c:v>1684</c:v>
                </c:pt>
                <c:pt idx="15152">
                  <c:v>1637</c:v>
                </c:pt>
                <c:pt idx="15153">
                  <c:v>1655</c:v>
                </c:pt>
                <c:pt idx="15154">
                  <c:v>1645</c:v>
                </c:pt>
                <c:pt idx="15155">
                  <c:v>1663</c:v>
                </c:pt>
                <c:pt idx="15156">
                  <c:v>1658</c:v>
                </c:pt>
                <c:pt idx="15157">
                  <c:v>1658</c:v>
                </c:pt>
                <c:pt idx="15158">
                  <c:v>1660</c:v>
                </c:pt>
                <c:pt idx="15159">
                  <c:v>1654</c:v>
                </c:pt>
                <c:pt idx="15160">
                  <c:v>1650</c:v>
                </c:pt>
                <c:pt idx="15161">
                  <c:v>1653</c:v>
                </c:pt>
                <c:pt idx="15162">
                  <c:v>1649</c:v>
                </c:pt>
                <c:pt idx="15163">
                  <c:v>1660</c:v>
                </c:pt>
                <c:pt idx="15164">
                  <c:v>1685</c:v>
                </c:pt>
                <c:pt idx="15165">
                  <c:v>1689</c:v>
                </c:pt>
                <c:pt idx="15166">
                  <c:v>1684</c:v>
                </c:pt>
                <c:pt idx="15167">
                  <c:v>1678</c:v>
                </c:pt>
                <c:pt idx="15168">
                  <c:v>1685</c:v>
                </c:pt>
                <c:pt idx="15169">
                  <c:v>1687</c:v>
                </c:pt>
                <c:pt idx="15170">
                  <c:v>1680</c:v>
                </c:pt>
                <c:pt idx="15171">
                  <c:v>1706</c:v>
                </c:pt>
                <c:pt idx="15172">
                  <c:v>1702</c:v>
                </c:pt>
                <c:pt idx="15173">
                  <c:v>1681</c:v>
                </c:pt>
                <c:pt idx="15174">
                  <c:v>1694</c:v>
                </c:pt>
                <c:pt idx="15175">
                  <c:v>1677</c:v>
                </c:pt>
                <c:pt idx="15176">
                  <c:v>1701</c:v>
                </c:pt>
                <c:pt idx="15177">
                  <c:v>1683</c:v>
                </c:pt>
                <c:pt idx="15178">
                  <c:v>1706</c:v>
                </c:pt>
                <c:pt idx="15179">
                  <c:v>1671</c:v>
                </c:pt>
                <c:pt idx="15180">
                  <c:v>1698</c:v>
                </c:pt>
                <c:pt idx="15181">
                  <c:v>1662</c:v>
                </c:pt>
                <c:pt idx="15182">
                  <c:v>1657</c:v>
                </c:pt>
                <c:pt idx="15183">
                  <c:v>1642</c:v>
                </c:pt>
                <c:pt idx="15184">
                  <c:v>1664</c:v>
                </c:pt>
                <c:pt idx="15185">
                  <c:v>1664</c:v>
                </c:pt>
                <c:pt idx="15186">
                  <c:v>1652</c:v>
                </c:pt>
                <c:pt idx="15187">
                  <c:v>1667</c:v>
                </c:pt>
                <c:pt idx="15188">
                  <c:v>1692</c:v>
                </c:pt>
                <c:pt idx="15189">
                  <c:v>1677</c:v>
                </c:pt>
                <c:pt idx="15190">
                  <c:v>1683</c:v>
                </c:pt>
                <c:pt idx="15191">
                  <c:v>1688</c:v>
                </c:pt>
                <c:pt idx="15192">
                  <c:v>1690</c:v>
                </c:pt>
                <c:pt idx="15193">
                  <c:v>1714</c:v>
                </c:pt>
                <c:pt idx="15194">
                  <c:v>1723</c:v>
                </c:pt>
                <c:pt idx="15195">
                  <c:v>1709</c:v>
                </c:pt>
                <c:pt idx="15196">
                  <c:v>1705</c:v>
                </c:pt>
                <c:pt idx="15197">
                  <c:v>1699</c:v>
                </c:pt>
                <c:pt idx="15198">
                  <c:v>1698</c:v>
                </c:pt>
                <c:pt idx="15199">
                  <c:v>1691</c:v>
                </c:pt>
                <c:pt idx="15200">
                  <c:v>1719</c:v>
                </c:pt>
                <c:pt idx="15201">
                  <c:v>1714</c:v>
                </c:pt>
                <c:pt idx="15202">
                  <c:v>1661</c:v>
                </c:pt>
                <c:pt idx="15203">
                  <c:v>1709</c:v>
                </c:pt>
                <c:pt idx="15204">
                  <c:v>1695</c:v>
                </c:pt>
                <c:pt idx="15205">
                  <c:v>1719</c:v>
                </c:pt>
                <c:pt idx="15206">
                  <c:v>1716</c:v>
                </c:pt>
                <c:pt idx="15207">
                  <c:v>1727</c:v>
                </c:pt>
                <c:pt idx="15208">
                  <c:v>1717</c:v>
                </c:pt>
                <c:pt idx="15209">
                  <c:v>1686</c:v>
                </c:pt>
                <c:pt idx="15210">
                  <c:v>1697</c:v>
                </c:pt>
                <c:pt idx="15211">
                  <c:v>1697</c:v>
                </c:pt>
                <c:pt idx="15212">
                  <c:v>1679</c:v>
                </c:pt>
                <c:pt idx="15213">
                  <c:v>1669</c:v>
                </c:pt>
                <c:pt idx="15214">
                  <c:v>1687</c:v>
                </c:pt>
                <c:pt idx="15215">
                  <c:v>1697</c:v>
                </c:pt>
                <c:pt idx="15216">
                  <c:v>1674</c:v>
                </c:pt>
                <c:pt idx="15217">
                  <c:v>1685</c:v>
                </c:pt>
                <c:pt idx="15218">
                  <c:v>1654</c:v>
                </c:pt>
                <c:pt idx="15219">
                  <c:v>1654</c:v>
                </c:pt>
                <c:pt idx="15220">
                  <c:v>1674</c:v>
                </c:pt>
                <c:pt idx="15221">
                  <c:v>1663</c:v>
                </c:pt>
                <c:pt idx="15222">
                  <c:v>1684</c:v>
                </c:pt>
                <c:pt idx="15223">
                  <c:v>1716</c:v>
                </c:pt>
                <c:pt idx="15224">
                  <c:v>1666</c:v>
                </c:pt>
                <c:pt idx="15225">
                  <c:v>1696</c:v>
                </c:pt>
                <c:pt idx="15226">
                  <c:v>1688</c:v>
                </c:pt>
                <c:pt idx="15227">
                  <c:v>1674</c:v>
                </c:pt>
                <c:pt idx="15228">
                  <c:v>1697</c:v>
                </c:pt>
                <c:pt idx="15229">
                  <c:v>1692</c:v>
                </c:pt>
                <c:pt idx="15230">
                  <c:v>1662</c:v>
                </c:pt>
                <c:pt idx="15231">
                  <c:v>1676</c:v>
                </c:pt>
                <c:pt idx="15232">
                  <c:v>1667</c:v>
                </c:pt>
                <c:pt idx="15233">
                  <c:v>1668</c:v>
                </c:pt>
                <c:pt idx="15234">
                  <c:v>1651</c:v>
                </c:pt>
                <c:pt idx="15235">
                  <c:v>1633</c:v>
                </c:pt>
                <c:pt idx="15236">
                  <c:v>1630</c:v>
                </c:pt>
                <c:pt idx="15237">
                  <c:v>1619</c:v>
                </c:pt>
                <c:pt idx="15238">
                  <c:v>1614</c:v>
                </c:pt>
                <c:pt idx="15239">
                  <c:v>1624</c:v>
                </c:pt>
                <c:pt idx="15240">
                  <c:v>1608</c:v>
                </c:pt>
                <c:pt idx="15241">
                  <c:v>1605</c:v>
                </c:pt>
                <c:pt idx="15242">
                  <c:v>1606</c:v>
                </c:pt>
                <c:pt idx="15243">
                  <c:v>1591</c:v>
                </c:pt>
                <c:pt idx="15244">
                  <c:v>1605</c:v>
                </c:pt>
                <c:pt idx="15245">
                  <c:v>1619</c:v>
                </c:pt>
                <c:pt idx="15246">
                  <c:v>1585</c:v>
                </c:pt>
                <c:pt idx="15247">
                  <c:v>1609</c:v>
                </c:pt>
                <c:pt idx="15248">
                  <c:v>1576</c:v>
                </c:pt>
                <c:pt idx="15249">
                  <c:v>1618</c:v>
                </c:pt>
                <c:pt idx="15250">
                  <c:v>1594</c:v>
                </c:pt>
                <c:pt idx="15251">
                  <c:v>1625</c:v>
                </c:pt>
                <c:pt idx="15252">
                  <c:v>1631</c:v>
                </c:pt>
                <c:pt idx="15253">
                  <c:v>1633</c:v>
                </c:pt>
                <c:pt idx="15254">
                  <c:v>1585</c:v>
                </c:pt>
                <c:pt idx="15255">
                  <c:v>1618</c:v>
                </c:pt>
                <c:pt idx="15256">
                  <c:v>1609</c:v>
                </c:pt>
                <c:pt idx="15257">
                  <c:v>1605</c:v>
                </c:pt>
                <c:pt idx="15258">
                  <c:v>1596</c:v>
                </c:pt>
                <c:pt idx="15259">
                  <c:v>1610</c:v>
                </c:pt>
                <c:pt idx="15260">
                  <c:v>1661</c:v>
                </c:pt>
                <c:pt idx="15261">
                  <c:v>1649</c:v>
                </c:pt>
                <c:pt idx="15262">
                  <c:v>1630</c:v>
                </c:pt>
                <c:pt idx="15263">
                  <c:v>1640</c:v>
                </c:pt>
                <c:pt idx="15264">
                  <c:v>1652</c:v>
                </c:pt>
                <c:pt idx="15265">
                  <c:v>1643</c:v>
                </c:pt>
                <c:pt idx="15266">
                  <c:v>1629</c:v>
                </c:pt>
                <c:pt idx="15267">
                  <c:v>1638</c:v>
                </c:pt>
                <c:pt idx="15268">
                  <c:v>1631</c:v>
                </c:pt>
                <c:pt idx="15269">
                  <c:v>1645</c:v>
                </c:pt>
                <c:pt idx="15270">
                  <c:v>1618</c:v>
                </c:pt>
                <c:pt idx="15271">
                  <c:v>1617</c:v>
                </c:pt>
                <c:pt idx="15272">
                  <c:v>1621</c:v>
                </c:pt>
                <c:pt idx="15273">
                  <c:v>1636</c:v>
                </c:pt>
                <c:pt idx="15274">
                  <c:v>1641</c:v>
                </c:pt>
                <c:pt idx="15275">
                  <c:v>1625</c:v>
                </c:pt>
                <c:pt idx="15276">
                  <c:v>1616</c:v>
                </c:pt>
                <c:pt idx="15277">
                  <c:v>1608</c:v>
                </c:pt>
                <c:pt idx="15278">
                  <c:v>1611</c:v>
                </c:pt>
                <c:pt idx="15279">
                  <c:v>1620</c:v>
                </c:pt>
                <c:pt idx="15280">
                  <c:v>1639</c:v>
                </c:pt>
                <c:pt idx="15281">
                  <c:v>1603</c:v>
                </c:pt>
                <c:pt idx="15282">
                  <c:v>1646</c:v>
                </c:pt>
                <c:pt idx="15283">
                  <c:v>1633</c:v>
                </c:pt>
                <c:pt idx="15284">
                  <c:v>1647</c:v>
                </c:pt>
                <c:pt idx="15285">
                  <c:v>1647</c:v>
                </c:pt>
                <c:pt idx="15286">
                  <c:v>1652</c:v>
                </c:pt>
                <c:pt idx="15287">
                  <c:v>1668</c:v>
                </c:pt>
                <c:pt idx="15288">
                  <c:v>1653</c:v>
                </c:pt>
                <c:pt idx="15289">
                  <c:v>1637</c:v>
                </c:pt>
                <c:pt idx="15290">
                  <c:v>1654</c:v>
                </c:pt>
                <c:pt idx="15291">
                  <c:v>1660</c:v>
                </c:pt>
                <c:pt idx="15292">
                  <c:v>1651</c:v>
                </c:pt>
                <c:pt idx="15293">
                  <c:v>1666</c:v>
                </c:pt>
                <c:pt idx="15294">
                  <c:v>1665</c:v>
                </c:pt>
                <c:pt idx="15295">
                  <c:v>1644</c:v>
                </c:pt>
                <c:pt idx="15296">
                  <c:v>1665</c:v>
                </c:pt>
                <c:pt idx="15297">
                  <c:v>1653</c:v>
                </c:pt>
                <c:pt idx="15298">
                  <c:v>1655</c:v>
                </c:pt>
                <c:pt idx="15299">
                  <c:v>1623</c:v>
                </c:pt>
                <c:pt idx="15300">
                  <c:v>1678</c:v>
                </c:pt>
                <c:pt idx="15301">
                  <c:v>1683</c:v>
                </c:pt>
                <c:pt idx="15302">
                  <c:v>1661</c:v>
                </c:pt>
                <c:pt idx="15303">
                  <c:v>1674</c:v>
                </c:pt>
                <c:pt idx="15304">
                  <c:v>1706</c:v>
                </c:pt>
                <c:pt idx="15305">
                  <c:v>1646</c:v>
                </c:pt>
                <c:pt idx="15306">
                  <c:v>1684</c:v>
                </c:pt>
                <c:pt idx="15307">
                  <c:v>1673</c:v>
                </c:pt>
                <c:pt idx="15308">
                  <c:v>1656</c:v>
                </c:pt>
                <c:pt idx="15309">
                  <c:v>1669</c:v>
                </c:pt>
                <c:pt idx="15310">
                  <c:v>1641</c:v>
                </c:pt>
                <c:pt idx="15311">
                  <c:v>1673</c:v>
                </c:pt>
                <c:pt idx="15312">
                  <c:v>1644</c:v>
                </c:pt>
                <c:pt idx="15313">
                  <c:v>1647</c:v>
                </c:pt>
                <c:pt idx="15314">
                  <c:v>1640</c:v>
                </c:pt>
                <c:pt idx="15315">
                  <c:v>1629</c:v>
                </c:pt>
                <c:pt idx="15316">
                  <c:v>1641</c:v>
                </c:pt>
                <c:pt idx="15317">
                  <c:v>1674</c:v>
                </c:pt>
                <c:pt idx="15318">
                  <c:v>1675</c:v>
                </c:pt>
                <c:pt idx="15319">
                  <c:v>1680</c:v>
                </c:pt>
                <c:pt idx="15320">
                  <c:v>1692</c:v>
                </c:pt>
                <c:pt idx="15321">
                  <c:v>1652</c:v>
                </c:pt>
                <c:pt idx="15322">
                  <c:v>1685</c:v>
                </c:pt>
                <c:pt idx="15323">
                  <c:v>1657</c:v>
                </c:pt>
                <c:pt idx="15324">
                  <c:v>1668</c:v>
                </c:pt>
                <c:pt idx="15325">
                  <c:v>1686</c:v>
                </c:pt>
                <c:pt idx="15326">
                  <c:v>1694</c:v>
                </c:pt>
                <c:pt idx="15327">
                  <c:v>1704</c:v>
                </c:pt>
                <c:pt idx="15328">
                  <c:v>1679</c:v>
                </c:pt>
                <c:pt idx="15329">
                  <c:v>1704</c:v>
                </c:pt>
                <c:pt idx="15330">
                  <c:v>1693</c:v>
                </c:pt>
                <c:pt idx="15331">
                  <c:v>1717</c:v>
                </c:pt>
                <c:pt idx="15332">
                  <c:v>1719</c:v>
                </c:pt>
                <c:pt idx="15333">
                  <c:v>1708</c:v>
                </c:pt>
                <c:pt idx="15334">
                  <c:v>1687</c:v>
                </c:pt>
                <c:pt idx="15335">
                  <c:v>1720</c:v>
                </c:pt>
                <c:pt idx="15336">
                  <c:v>1680</c:v>
                </c:pt>
                <c:pt idx="15337">
                  <c:v>1707</c:v>
                </c:pt>
                <c:pt idx="15338">
                  <c:v>1718</c:v>
                </c:pt>
                <c:pt idx="15339">
                  <c:v>1691</c:v>
                </c:pt>
                <c:pt idx="15340">
                  <c:v>1682</c:v>
                </c:pt>
                <c:pt idx="15341">
                  <c:v>1677</c:v>
                </c:pt>
                <c:pt idx="15342">
                  <c:v>1692</c:v>
                </c:pt>
                <c:pt idx="15343">
                  <c:v>1702</c:v>
                </c:pt>
                <c:pt idx="15344">
                  <c:v>1675</c:v>
                </c:pt>
                <c:pt idx="15345">
                  <c:v>1681</c:v>
                </c:pt>
                <c:pt idx="15346">
                  <c:v>1684</c:v>
                </c:pt>
                <c:pt idx="15347">
                  <c:v>1691</c:v>
                </c:pt>
                <c:pt idx="15348">
                  <c:v>1690</c:v>
                </c:pt>
                <c:pt idx="15349">
                  <c:v>1685</c:v>
                </c:pt>
                <c:pt idx="15350">
                  <c:v>1687</c:v>
                </c:pt>
                <c:pt idx="15351">
                  <c:v>1690</c:v>
                </c:pt>
                <c:pt idx="15352">
                  <c:v>1668</c:v>
                </c:pt>
                <c:pt idx="15353">
                  <c:v>1660</c:v>
                </c:pt>
                <c:pt idx="15354">
                  <c:v>1667</c:v>
                </c:pt>
                <c:pt idx="15355">
                  <c:v>1690</c:v>
                </c:pt>
                <c:pt idx="15356">
                  <c:v>1666</c:v>
                </c:pt>
                <c:pt idx="15357">
                  <c:v>1689</c:v>
                </c:pt>
                <c:pt idx="15358">
                  <c:v>1685</c:v>
                </c:pt>
                <c:pt idx="15359">
                  <c:v>1699</c:v>
                </c:pt>
                <c:pt idx="15360">
                  <c:v>1682</c:v>
                </c:pt>
                <c:pt idx="15361">
                  <c:v>1698</c:v>
                </c:pt>
                <c:pt idx="15362">
                  <c:v>1675</c:v>
                </c:pt>
                <c:pt idx="15363">
                  <c:v>1682</c:v>
                </c:pt>
                <c:pt idx="15364">
                  <c:v>1696</c:v>
                </c:pt>
                <c:pt idx="15365">
                  <c:v>1706</c:v>
                </c:pt>
                <c:pt idx="15366">
                  <c:v>1703</c:v>
                </c:pt>
                <c:pt idx="15367">
                  <c:v>1676</c:v>
                </c:pt>
                <c:pt idx="15368">
                  <c:v>1695</c:v>
                </c:pt>
                <c:pt idx="15369">
                  <c:v>1655</c:v>
                </c:pt>
                <c:pt idx="15370">
                  <c:v>1666</c:v>
                </c:pt>
                <c:pt idx="15371">
                  <c:v>1670</c:v>
                </c:pt>
                <c:pt idx="15372">
                  <c:v>1651</c:v>
                </c:pt>
                <c:pt idx="15373">
                  <c:v>1657</c:v>
                </c:pt>
                <c:pt idx="15374">
                  <c:v>1679</c:v>
                </c:pt>
                <c:pt idx="15375">
                  <c:v>1644</c:v>
                </c:pt>
                <c:pt idx="15376">
                  <c:v>1674</c:v>
                </c:pt>
                <c:pt idx="15377">
                  <c:v>1648</c:v>
                </c:pt>
                <c:pt idx="15378">
                  <c:v>1670</c:v>
                </c:pt>
                <c:pt idx="15379">
                  <c:v>1686</c:v>
                </c:pt>
                <c:pt idx="15380">
                  <c:v>1675</c:v>
                </c:pt>
                <c:pt idx="15381">
                  <c:v>1696</c:v>
                </c:pt>
                <c:pt idx="15382">
                  <c:v>1694</c:v>
                </c:pt>
                <c:pt idx="15383">
                  <c:v>1700</c:v>
                </c:pt>
                <c:pt idx="15384">
                  <c:v>1676</c:v>
                </c:pt>
                <c:pt idx="15385">
                  <c:v>1708</c:v>
                </c:pt>
                <c:pt idx="15386">
                  <c:v>1674</c:v>
                </c:pt>
                <c:pt idx="15387">
                  <c:v>1695</c:v>
                </c:pt>
                <c:pt idx="15388">
                  <c:v>1688</c:v>
                </c:pt>
                <c:pt idx="15389">
                  <c:v>1674</c:v>
                </c:pt>
                <c:pt idx="15390">
                  <c:v>1686</c:v>
                </c:pt>
                <c:pt idx="15391">
                  <c:v>1723</c:v>
                </c:pt>
                <c:pt idx="15392">
                  <c:v>1674</c:v>
                </c:pt>
                <c:pt idx="15393">
                  <c:v>1665</c:v>
                </c:pt>
                <c:pt idx="15394">
                  <c:v>1682</c:v>
                </c:pt>
                <c:pt idx="15395">
                  <c:v>1673</c:v>
                </c:pt>
                <c:pt idx="15396">
                  <c:v>1659</c:v>
                </c:pt>
                <c:pt idx="15397">
                  <c:v>1645</c:v>
                </c:pt>
                <c:pt idx="15398">
                  <c:v>1664</c:v>
                </c:pt>
                <c:pt idx="15399">
                  <c:v>1649</c:v>
                </c:pt>
                <c:pt idx="15400">
                  <c:v>1645</c:v>
                </c:pt>
                <c:pt idx="15401">
                  <c:v>1658</c:v>
                </c:pt>
                <c:pt idx="15402">
                  <c:v>1647</c:v>
                </c:pt>
                <c:pt idx="15403">
                  <c:v>1650</c:v>
                </c:pt>
                <c:pt idx="15404">
                  <c:v>1657</c:v>
                </c:pt>
                <c:pt idx="15405">
                  <c:v>1658</c:v>
                </c:pt>
                <c:pt idx="15406">
                  <c:v>1631</c:v>
                </c:pt>
                <c:pt idx="15407">
                  <c:v>1659</c:v>
                </c:pt>
                <c:pt idx="15408">
                  <c:v>1653</c:v>
                </c:pt>
                <c:pt idx="15409">
                  <c:v>1642</c:v>
                </c:pt>
                <c:pt idx="15410">
                  <c:v>1669</c:v>
                </c:pt>
                <c:pt idx="15411">
                  <c:v>1664</c:v>
                </c:pt>
                <c:pt idx="15412">
                  <c:v>1658</c:v>
                </c:pt>
                <c:pt idx="15413">
                  <c:v>1682</c:v>
                </c:pt>
                <c:pt idx="15414">
                  <c:v>1643</c:v>
                </c:pt>
                <c:pt idx="15415">
                  <c:v>1631</c:v>
                </c:pt>
                <c:pt idx="15416">
                  <c:v>1656</c:v>
                </c:pt>
                <c:pt idx="15417">
                  <c:v>1636</c:v>
                </c:pt>
                <c:pt idx="15418">
                  <c:v>1622</c:v>
                </c:pt>
                <c:pt idx="15419">
                  <c:v>1651</c:v>
                </c:pt>
                <c:pt idx="15420">
                  <c:v>1670</c:v>
                </c:pt>
                <c:pt idx="15421">
                  <c:v>1640</c:v>
                </c:pt>
                <c:pt idx="15422">
                  <c:v>1668</c:v>
                </c:pt>
                <c:pt idx="15423">
                  <c:v>1669</c:v>
                </c:pt>
                <c:pt idx="15424">
                  <c:v>1671</c:v>
                </c:pt>
                <c:pt idx="15425">
                  <c:v>1620</c:v>
                </c:pt>
                <c:pt idx="15426">
                  <c:v>1637</c:v>
                </c:pt>
                <c:pt idx="15427">
                  <c:v>1666</c:v>
                </c:pt>
                <c:pt idx="15428">
                  <c:v>1664</c:v>
                </c:pt>
                <c:pt idx="15429">
                  <c:v>1653</c:v>
                </c:pt>
                <c:pt idx="15430">
                  <c:v>1656</c:v>
                </c:pt>
                <c:pt idx="15431">
                  <c:v>1653</c:v>
                </c:pt>
                <c:pt idx="15432">
                  <c:v>1622</c:v>
                </c:pt>
                <c:pt idx="15433">
                  <c:v>1618</c:v>
                </c:pt>
                <c:pt idx="15434">
                  <c:v>1650</c:v>
                </c:pt>
                <c:pt idx="15435">
                  <c:v>1660</c:v>
                </c:pt>
                <c:pt idx="15436">
                  <c:v>1630</c:v>
                </c:pt>
                <c:pt idx="15437">
                  <c:v>1630</c:v>
                </c:pt>
                <c:pt idx="15438">
                  <c:v>1658</c:v>
                </c:pt>
                <c:pt idx="15439">
                  <c:v>1649</c:v>
                </c:pt>
                <c:pt idx="15440">
                  <c:v>1679</c:v>
                </c:pt>
                <c:pt idx="15441">
                  <c:v>1662</c:v>
                </c:pt>
                <c:pt idx="15442">
                  <c:v>1661</c:v>
                </c:pt>
                <c:pt idx="15443">
                  <c:v>1644</c:v>
                </c:pt>
                <c:pt idx="15444">
                  <c:v>1658</c:v>
                </c:pt>
                <c:pt idx="15445">
                  <c:v>1638</c:v>
                </c:pt>
                <c:pt idx="15446">
                  <c:v>1646</c:v>
                </c:pt>
                <c:pt idx="15447">
                  <c:v>1661</c:v>
                </c:pt>
                <c:pt idx="15448">
                  <c:v>1644</c:v>
                </c:pt>
                <c:pt idx="15449">
                  <c:v>1632</c:v>
                </c:pt>
                <c:pt idx="15450">
                  <c:v>1640</c:v>
                </c:pt>
                <c:pt idx="15451">
                  <c:v>1658</c:v>
                </c:pt>
                <c:pt idx="15452">
                  <c:v>1674</c:v>
                </c:pt>
                <c:pt idx="15453">
                  <c:v>1713</c:v>
                </c:pt>
                <c:pt idx="15454">
                  <c:v>1689</c:v>
                </c:pt>
                <c:pt idx="15455">
                  <c:v>1704</c:v>
                </c:pt>
                <c:pt idx="15456">
                  <c:v>1659</c:v>
                </c:pt>
                <c:pt idx="15457">
                  <c:v>1669</c:v>
                </c:pt>
                <c:pt idx="15458">
                  <c:v>1669</c:v>
                </c:pt>
                <c:pt idx="15459">
                  <c:v>1638</c:v>
                </c:pt>
                <c:pt idx="15460">
                  <c:v>1645</c:v>
                </c:pt>
                <c:pt idx="15461">
                  <c:v>1635</c:v>
                </c:pt>
                <c:pt idx="15462">
                  <c:v>1636</c:v>
                </c:pt>
                <c:pt idx="15463">
                  <c:v>1631</c:v>
                </c:pt>
                <c:pt idx="15464">
                  <c:v>1646</c:v>
                </c:pt>
                <c:pt idx="15465">
                  <c:v>1629</c:v>
                </c:pt>
                <c:pt idx="15466">
                  <c:v>1644</c:v>
                </c:pt>
                <c:pt idx="15467">
                  <c:v>1660</c:v>
                </c:pt>
                <c:pt idx="15468">
                  <c:v>1634</c:v>
                </c:pt>
                <c:pt idx="15469">
                  <c:v>1650</c:v>
                </c:pt>
                <c:pt idx="15470">
                  <c:v>1655</c:v>
                </c:pt>
                <c:pt idx="15471">
                  <c:v>1653</c:v>
                </c:pt>
                <c:pt idx="15472">
                  <c:v>1641</c:v>
                </c:pt>
                <c:pt idx="15473">
                  <c:v>1647</c:v>
                </c:pt>
                <c:pt idx="15474">
                  <c:v>1666</c:v>
                </c:pt>
                <c:pt idx="15475">
                  <c:v>1627</c:v>
                </c:pt>
                <c:pt idx="15476">
                  <c:v>1655</c:v>
                </c:pt>
                <c:pt idx="15477">
                  <c:v>1652</c:v>
                </c:pt>
                <c:pt idx="15478">
                  <c:v>1651</c:v>
                </c:pt>
                <c:pt idx="15479">
                  <c:v>1668</c:v>
                </c:pt>
                <c:pt idx="15480">
                  <c:v>1653</c:v>
                </c:pt>
                <c:pt idx="15481">
                  <c:v>1667</c:v>
                </c:pt>
                <c:pt idx="15482">
                  <c:v>1656</c:v>
                </c:pt>
                <c:pt idx="15483">
                  <c:v>1633</c:v>
                </c:pt>
                <c:pt idx="15484">
                  <c:v>1623</c:v>
                </c:pt>
                <c:pt idx="15485">
                  <c:v>1609</c:v>
                </c:pt>
                <c:pt idx="15486">
                  <c:v>1600</c:v>
                </c:pt>
                <c:pt idx="15487">
                  <c:v>1633</c:v>
                </c:pt>
                <c:pt idx="15488">
                  <c:v>1662</c:v>
                </c:pt>
                <c:pt idx="15489">
                  <c:v>1646</c:v>
                </c:pt>
                <c:pt idx="15490">
                  <c:v>1648</c:v>
                </c:pt>
                <c:pt idx="15491">
                  <c:v>1649</c:v>
                </c:pt>
                <c:pt idx="15492">
                  <c:v>1636</c:v>
                </c:pt>
                <c:pt idx="15493">
                  <c:v>1661</c:v>
                </c:pt>
                <c:pt idx="15494">
                  <c:v>1629</c:v>
                </c:pt>
                <c:pt idx="15495">
                  <c:v>1634</c:v>
                </c:pt>
                <c:pt idx="15496">
                  <c:v>1622</c:v>
                </c:pt>
                <c:pt idx="15497">
                  <c:v>1627</c:v>
                </c:pt>
                <c:pt idx="15498">
                  <c:v>1630</c:v>
                </c:pt>
                <c:pt idx="15499">
                  <c:v>1617</c:v>
                </c:pt>
                <c:pt idx="15500">
                  <c:v>1619</c:v>
                </c:pt>
                <c:pt idx="15501">
                  <c:v>1567</c:v>
                </c:pt>
                <c:pt idx="15502">
                  <c:v>1606</c:v>
                </c:pt>
                <c:pt idx="15503">
                  <c:v>1591</c:v>
                </c:pt>
                <c:pt idx="15504">
                  <c:v>1599</c:v>
                </c:pt>
                <c:pt idx="15505">
                  <c:v>1597</c:v>
                </c:pt>
                <c:pt idx="15506">
                  <c:v>1629</c:v>
                </c:pt>
                <c:pt idx="15507">
                  <c:v>1602</c:v>
                </c:pt>
                <c:pt idx="15508">
                  <c:v>1582</c:v>
                </c:pt>
                <c:pt idx="15509">
                  <c:v>1610</c:v>
                </c:pt>
                <c:pt idx="15510">
                  <c:v>1632</c:v>
                </c:pt>
                <c:pt idx="15511">
                  <c:v>1617</c:v>
                </c:pt>
                <c:pt idx="15512">
                  <c:v>1616</c:v>
                </c:pt>
                <c:pt idx="15513">
                  <c:v>1590</c:v>
                </c:pt>
                <c:pt idx="15514">
                  <c:v>1581</c:v>
                </c:pt>
                <c:pt idx="15515">
                  <c:v>1618</c:v>
                </c:pt>
                <c:pt idx="15516">
                  <c:v>1608</c:v>
                </c:pt>
                <c:pt idx="15517">
                  <c:v>1628</c:v>
                </c:pt>
                <c:pt idx="15518">
                  <c:v>1633</c:v>
                </c:pt>
                <c:pt idx="15519">
                  <c:v>1629</c:v>
                </c:pt>
                <c:pt idx="15520">
                  <c:v>1618</c:v>
                </c:pt>
                <c:pt idx="15521">
                  <c:v>1610</c:v>
                </c:pt>
                <c:pt idx="15522">
                  <c:v>1646</c:v>
                </c:pt>
                <c:pt idx="15523">
                  <c:v>1619</c:v>
                </c:pt>
                <c:pt idx="15524">
                  <c:v>1619</c:v>
                </c:pt>
                <c:pt idx="15525">
                  <c:v>1614</c:v>
                </c:pt>
                <c:pt idx="15526">
                  <c:v>1630</c:v>
                </c:pt>
                <c:pt idx="15527">
                  <c:v>1612</c:v>
                </c:pt>
                <c:pt idx="15528">
                  <c:v>1641</c:v>
                </c:pt>
                <c:pt idx="15529">
                  <c:v>1629</c:v>
                </c:pt>
                <c:pt idx="15530">
                  <c:v>1618</c:v>
                </c:pt>
                <c:pt idx="15531">
                  <c:v>1625</c:v>
                </c:pt>
                <c:pt idx="15532">
                  <c:v>1626</c:v>
                </c:pt>
                <c:pt idx="15533">
                  <c:v>1617</c:v>
                </c:pt>
                <c:pt idx="15534">
                  <c:v>1625</c:v>
                </c:pt>
                <c:pt idx="15535">
                  <c:v>1622</c:v>
                </c:pt>
                <c:pt idx="15536">
                  <c:v>1606</c:v>
                </c:pt>
                <c:pt idx="15537">
                  <c:v>1616</c:v>
                </c:pt>
                <c:pt idx="15538">
                  <c:v>1622</c:v>
                </c:pt>
                <c:pt idx="15539">
                  <c:v>1605</c:v>
                </c:pt>
                <c:pt idx="15540">
                  <c:v>1638</c:v>
                </c:pt>
                <c:pt idx="15541">
                  <c:v>1622</c:v>
                </c:pt>
                <c:pt idx="15542">
                  <c:v>1605</c:v>
                </c:pt>
                <c:pt idx="15543">
                  <c:v>1650</c:v>
                </c:pt>
                <c:pt idx="15544">
                  <c:v>1644</c:v>
                </c:pt>
                <c:pt idx="15545">
                  <c:v>1614</c:v>
                </c:pt>
                <c:pt idx="15546">
                  <c:v>1623</c:v>
                </c:pt>
                <c:pt idx="15547">
                  <c:v>1591</c:v>
                </c:pt>
                <c:pt idx="15548">
                  <c:v>1581</c:v>
                </c:pt>
                <c:pt idx="15549">
                  <c:v>1590</c:v>
                </c:pt>
                <c:pt idx="15550">
                  <c:v>1588</c:v>
                </c:pt>
                <c:pt idx="15551">
                  <c:v>1585</c:v>
                </c:pt>
                <c:pt idx="15552">
                  <c:v>1581</c:v>
                </c:pt>
                <c:pt idx="15553">
                  <c:v>1587</c:v>
                </c:pt>
                <c:pt idx="15554">
                  <c:v>1615</c:v>
                </c:pt>
                <c:pt idx="15555">
                  <c:v>1612</c:v>
                </c:pt>
                <c:pt idx="15556">
                  <c:v>1619</c:v>
                </c:pt>
                <c:pt idx="15557">
                  <c:v>1620</c:v>
                </c:pt>
                <c:pt idx="15558">
                  <c:v>1617</c:v>
                </c:pt>
                <c:pt idx="15559">
                  <c:v>1654</c:v>
                </c:pt>
                <c:pt idx="15560">
                  <c:v>1646</c:v>
                </c:pt>
                <c:pt idx="15561">
                  <c:v>1616</c:v>
                </c:pt>
                <c:pt idx="15562">
                  <c:v>1613</c:v>
                </c:pt>
                <c:pt idx="15563">
                  <c:v>1622</c:v>
                </c:pt>
                <c:pt idx="15564">
                  <c:v>1661</c:v>
                </c:pt>
                <c:pt idx="15565">
                  <c:v>1633</c:v>
                </c:pt>
                <c:pt idx="15566">
                  <c:v>1639</c:v>
                </c:pt>
                <c:pt idx="15567">
                  <c:v>1640</c:v>
                </c:pt>
                <c:pt idx="15568">
                  <c:v>1650</c:v>
                </c:pt>
                <c:pt idx="15569">
                  <c:v>1645</c:v>
                </c:pt>
                <c:pt idx="15570">
                  <c:v>1643</c:v>
                </c:pt>
                <c:pt idx="15571">
                  <c:v>1652</c:v>
                </c:pt>
                <c:pt idx="15572">
                  <c:v>1636</c:v>
                </c:pt>
                <c:pt idx="15573">
                  <c:v>1629</c:v>
                </c:pt>
                <c:pt idx="15574">
                  <c:v>1599</c:v>
                </c:pt>
                <c:pt idx="15575">
                  <c:v>1626</c:v>
                </c:pt>
                <c:pt idx="15576">
                  <c:v>1612</c:v>
                </c:pt>
                <c:pt idx="15577">
                  <c:v>1613</c:v>
                </c:pt>
                <c:pt idx="15578">
                  <c:v>1608</c:v>
                </c:pt>
                <c:pt idx="15579">
                  <c:v>1619</c:v>
                </c:pt>
                <c:pt idx="15580">
                  <c:v>1623</c:v>
                </c:pt>
                <c:pt idx="15581">
                  <c:v>1626</c:v>
                </c:pt>
                <c:pt idx="15582">
                  <c:v>1647</c:v>
                </c:pt>
                <c:pt idx="15583">
                  <c:v>1644</c:v>
                </c:pt>
                <c:pt idx="15584">
                  <c:v>1645</c:v>
                </c:pt>
                <c:pt idx="15585">
                  <c:v>1665</c:v>
                </c:pt>
                <c:pt idx="15586">
                  <c:v>1669</c:v>
                </c:pt>
                <c:pt idx="15587">
                  <c:v>1649</c:v>
                </c:pt>
                <c:pt idx="15588">
                  <c:v>1647</c:v>
                </c:pt>
                <c:pt idx="15589">
                  <c:v>1621</c:v>
                </c:pt>
                <c:pt idx="15590">
                  <c:v>1614</c:v>
                </c:pt>
                <c:pt idx="15591">
                  <c:v>1628</c:v>
                </c:pt>
                <c:pt idx="15592">
                  <c:v>1639</c:v>
                </c:pt>
                <c:pt idx="15593">
                  <c:v>1634</c:v>
                </c:pt>
                <c:pt idx="15594">
                  <c:v>1617</c:v>
                </c:pt>
                <c:pt idx="15595">
                  <c:v>1633</c:v>
                </c:pt>
                <c:pt idx="15596">
                  <c:v>1616</c:v>
                </c:pt>
                <c:pt idx="15597">
                  <c:v>1630</c:v>
                </c:pt>
                <c:pt idx="15598">
                  <c:v>1620</c:v>
                </c:pt>
                <c:pt idx="15599">
                  <c:v>1631</c:v>
                </c:pt>
                <c:pt idx="15600">
                  <c:v>1609</c:v>
                </c:pt>
                <c:pt idx="15601">
                  <c:v>1630</c:v>
                </c:pt>
                <c:pt idx="15602">
                  <c:v>1649</c:v>
                </c:pt>
                <c:pt idx="15603">
                  <c:v>1649</c:v>
                </c:pt>
                <c:pt idx="15604">
                  <c:v>1638</c:v>
                </c:pt>
                <c:pt idx="15605">
                  <c:v>1623</c:v>
                </c:pt>
                <c:pt idx="15606">
                  <c:v>1627</c:v>
                </c:pt>
                <c:pt idx="15607">
                  <c:v>1612</c:v>
                </c:pt>
                <c:pt idx="15608">
                  <c:v>1628</c:v>
                </c:pt>
                <c:pt idx="15609">
                  <c:v>1633</c:v>
                </c:pt>
                <c:pt idx="15610">
                  <c:v>1648</c:v>
                </c:pt>
                <c:pt idx="15611">
                  <c:v>1655</c:v>
                </c:pt>
                <c:pt idx="15612">
                  <c:v>1645</c:v>
                </c:pt>
                <c:pt idx="15613">
                  <c:v>1641</c:v>
                </c:pt>
                <c:pt idx="15614">
                  <c:v>1640</c:v>
                </c:pt>
                <c:pt idx="15615">
                  <c:v>1615</c:v>
                </c:pt>
                <c:pt idx="15616">
                  <c:v>1619</c:v>
                </c:pt>
                <c:pt idx="15617">
                  <c:v>1642</c:v>
                </c:pt>
                <c:pt idx="15618">
                  <c:v>1663</c:v>
                </c:pt>
                <c:pt idx="15619">
                  <c:v>1646</c:v>
                </c:pt>
                <c:pt idx="15620">
                  <c:v>1655</c:v>
                </c:pt>
                <c:pt idx="15621">
                  <c:v>1633</c:v>
                </c:pt>
                <c:pt idx="15622">
                  <c:v>1654</c:v>
                </c:pt>
                <c:pt idx="15623">
                  <c:v>1648</c:v>
                </c:pt>
                <c:pt idx="15624">
                  <c:v>1658</c:v>
                </c:pt>
                <c:pt idx="15625">
                  <c:v>1645</c:v>
                </c:pt>
                <c:pt idx="15626">
                  <c:v>1640</c:v>
                </c:pt>
                <c:pt idx="15627">
                  <c:v>1654</c:v>
                </c:pt>
                <c:pt idx="15628">
                  <c:v>1652</c:v>
                </c:pt>
                <c:pt idx="15629">
                  <c:v>1667</c:v>
                </c:pt>
                <c:pt idx="15630">
                  <c:v>1674</c:v>
                </c:pt>
                <c:pt idx="15631">
                  <c:v>1627</c:v>
                </c:pt>
                <c:pt idx="15632">
                  <c:v>1651</c:v>
                </c:pt>
                <c:pt idx="15633">
                  <c:v>1658</c:v>
                </c:pt>
                <c:pt idx="15634">
                  <c:v>1669</c:v>
                </c:pt>
                <c:pt idx="15635">
                  <c:v>1654</c:v>
                </c:pt>
                <c:pt idx="15636">
                  <c:v>1666</c:v>
                </c:pt>
                <c:pt idx="15637">
                  <c:v>1663</c:v>
                </c:pt>
                <c:pt idx="15638">
                  <c:v>1680</c:v>
                </c:pt>
                <c:pt idx="15639">
                  <c:v>1682</c:v>
                </c:pt>
                <c:pt idx="15640">
                  <c:v>1660</c:v>
                </c:pt>
                <c:pt idx="15641">
                  <c:v>1645</c:v>
                </c:pt>
                <c:pt idx="15642">
                  <c:v>1641</c:v>
                </c:pt>
                <c:pt idx="15643">
                  <c:v>1651</c:v>
                </c:pt>
                <c:pt idx="15644">
                  <c:v>1663</c:v>
                </c:pt>
                <c:pt idx="15645">
                  <c:v>1642</c:v>
                </c:pt>
                <c:pt idx="15646">
                  <c:v>1646</c:v>
                </c:pt>
                <c:pt idx="15647">
                  <c:v>1663</c:v>
                </c:pt>
                <c:pt idx="15648">
                  <c:v>1664</c:v>
                </c:pt>
                <c:pt idx="15649">
                  <c:v>1684</c:v>
                </c:pt>
                <c:pt idx="15650">
                  <c:v>1643</c:v>
                </c:pt>
                <c:pt idx="15651">
                  <c:v>1642</c:v>
                </c:pt>
                <c:pt idx="15652">
                  <c:v>1642</c:v>
                </c:pt>
                <c:pt idx="15653">
                  <c:v>1665</c:v>
                </c:pt>
                <c:pt idx="15654">
                  <c:v>1687</c:v>
                </c:pt>
                <c:pt idx="15655">
                  <c:v>1690</c:v>
                </c:pt>
                <c:pt idx="15656">
                  <c:v>1677</c:v>
                </c:pt>
                <c:pt idx="15657">
                  <c:v>1670</c:v>
                </c:pt>
                <c:pt idx="15658">
                  <c:v>1677</c:v>
                </c:pt>
                <c:pt idx="15659">
                  <c:v>1665</c:v>
                </c:pt>
                <c:pt idx="15660">
                  <c:v>1653</c:v>
                </c:pt>
                <c:pt idx="15661">
                  <c:v>1677</c:v>
                </c:pt>
                <c:pt idx="15662">
                  <c:v>1669</c:v>
                </c:pt>
                <c:pt idx="15663">
                  <c:v>1671</c:v>
                </c:pt>
                <c:pt idx="15664">
                  <c:v>1626</c:v>
                </c:pt>
                <c:pt idx="15665">
                  <c:v>1658</c:v>
                </c:pt>
                <c:pt idx="15666">
                  <c:v>1635</c:v>
                </c:pt>
                <c:pt idx="15667">
                  <c:v>1657</c:v>
                </c:pt>
                <c:pt idx="15668">
                  <c:v>1648</c:v>
                </c:pt>
                <c:pt idx="15669">
                  <c:v>1654</c:v>
                </c:pt>
                <c:pt idx="15670">
                  <c:v>1633</c:v>
                </c:pt>
                <c:pt idx="15671">
                  <c:v>1645</c:v>
                </c:pt>
                <c:pt idx="15672">
                  <c:v>1629</c:v>
                </c:pt>
                <c:pt idx="15673">
                  <c:v>1643</c:v>
                </c:pt>
                <c:pt idx="15674">
                  <c:v>1617</c:v>
                </c:pt>
                <c:pt idx="15675">
                  <c:v>1651</c:v>
                </c:pt>
                <c:pt idx="15676">
                  <c:v>1638</c:v>
                </c:pt>
                <c:pt idx="15677">
                  <c:v>1620</c:v>
                </c:pt>
                <c:pt idx="15678">
                  <c:v>1621</c:v>
                </c:pt>
                <c:pt idx="15679">
                  <c:v>1632</c:v>
                </c:pt>
                <c:pt idx="15680">
                  <c:v>1668</c:v>
                </c:pt>
                <c:pt idx="15681">
                  <c:v>1655</c:v>
                </c:pt>
                <c:pt idx="15682">
                  <c:v>1649</c:v>
                </c:pt>
                <c:pt idx="15683">
                  <c:v>1663</c:v>
                </c:pt>
                <c:pt idx="15684">
                  <c:v>1658</c:v>
                </c:pt>
                <c:pt idx="15685">
                  <c:v>1660</c:v>
                </c:pt>
                <c:pt idx="15686">
                  <c:v>1652</c:v>
                </c:pt>
                <c:pt idx="15687">
                  <c:v>1656</c:v>
                </c:pt>
                <c:pt idx="15688">
                  <c:v>1681</c:v>
                </c:pt>
                <c:pt idx="15689">
                  <c:v>1688</c:v>
                </c:pt>
                <c:pt idx="15690">
                  <c:v>1661</c:v>
                </c:pt>
                <c:pt idx="15691">
                  <c:v>1690</c:v>
                </c:pt>
                <c:pt idx="15692">
                  <c:v>1670</c:v>
                </c:pt>
                <c:pt idx="15693">
                  <c:v>1687</c:v>
                </c:pt>
                <c:pt idx="15694">
                  <c:v>1706</c:v>
                </c:pt>
                <c:pt idx="15695">
                  <c:v>1672</c:v>
                </c:pt>
                <c:pt idx="15696">
                  <c:v>1663</c:v>
                </c:pt>
                <c:pt idx="15697">
                  <c:v>1674</c:v>
                </c:pt>
                <c:pt idx="15698">
                  <c:v>1664</c:v>
                </c:pt>
                <c:pt idx="15699">
                  <c:v>1662</c:v>
                </c:pt>
                <c:pt idx="15700">
                  <c:v>1674</c:v>
                </c:pt>
                <c:pt idx="15701">
                  <c:v>1659</c:v>
                </c:pt>
                <c:pt idx="15702">
                  <c:v>1669</c:v>
                </c:pt>
                <c:pt idx="15703">
                  <c:v>1667</c:v>
                </c:pt>
                <c:pt idx="15704">
                  <c:v>1655</c:v>
                </c:pt>
                <c:pt idx="15705">
                  <c:v>1671</c:v>
                </c:pt>
                <c:pt idx="15706">
                  <c:v>1708</c:v>
                </c:pt>
                <c:pt idx="15707">
                  <c:v>1687</c:v>
                </c:pt>
                <c:pt idx="15708">
                  <c:v>1657</c:v>
                </c:pt>
                <c:pt idx="15709">
                  <c:v>1639</c:v>
                </c:pt>
                <c:pt idx="15710">
                  <c:v>1641</c:v>
                </c:pt>
                <c:pt idx="15711">
                  <c:v>1651</c:v>
                </c:pt>
                <c:pt idx="15712">
                  <c:v>1693</c:v>
                </c:pt>
                <c:pt idx="15713">
                  <c:v>1686</c:v>
                </c:pt>
                <c:pt idx="15714">
                  <c:v>1673</c:v>
                </c:pt>
                <c:pt idx="15715">
                  <c:v>1681</c:v>
                </c:pt>
                <c:pt idx="15716">
                  <c:v>1674</c:v>
                </c:pt>
                <c:pt idx="15717">
                  <c:v>1669</c:v>
                </c:pt>
                <c:pt idx="15718">
                  <c:v>1682</c:v>
                </c:pt>
                <c:pt idx="15719">
                  <c:v>1669</c:v>
                </c:pt>
                <c:pt idx="15720">
                  <c:v>1644</c:v>
                </c:pt>
                <c:pt idx="15721">
                  <c:v>1646</c:v>
                </c:pt>
                <c:pt idx="15722">
                  <c:v>1659</c:v>
                </c:pt>
                <c:pt idx="15723">
                  <c:v>1663</c:v>
                </c:pt>
                <c:pt idx="15724">
                  <c:v>1637</c:v>
                </c:pt>
                <c:pt idx="15725">
                  <c:v>1666</c:v>
                </c:pt>
                <c:pt idx="15726">
                  <c:v>1629</c:v>
                </c:pt>
                <c:pt idx="15727">
                  <c:v>1629</c:v>
                </c:pt>
                <c:pt idx="15728">
                  <c:v>1659</c:v>
                </c:pt>
                <c:pt idx="15729">
                  <c:v>1637</c:v>
                </c:pt>
                <c:pt idx="15730">
                  <c:v>1681</c:v>
                </c:pt>
                <c:pt idx="15731">
                  <c:v>1633</c:v>
                </c:pt>
                <c:pt idx="15732">
                  <c:v>1658</c:v>
                </c:pt>
                <c:pt idx="15733">
                  <c:v>1647</c:v>
                </c:pt>
                <c:pt idx="15734">
                  <c:v>1633</c:v>
                </c:pt>
                <c:pt idx="15735">
                  <c:v>1657</c:v>
                </c:pt>
                <c:pt idx="15736">
                  <c:v>1634</c:v>
                </c:pt>
                <c:pt idx="15737">
                  <c:v>1651</c:v>
                </c:pt>
                <c:pt idx="15738">
                  <c:v>1642</c:v>
                </c:pt>
                <c:pt idx="15739">
                  <c:v>1638</c:v>
                </c:pt>
                <c:pt idx="15740">
                  <c:v>1607</c:v>
                </c:pt>
                <c:pt idx="15741">
                  <c:v>1591</c:v>
                </c:pt>
                <c:pt idx="15742">
                  <c:v>1631</c:v>
                </c:pt>
                <c:pt idx="15743">
                  <c:v>1653</c:v>
                </c:pt>
                <c:pt idx="15744">
                  <c:v>1670</c:v>
                </c:pt>
                <c:pt idx="15745">
                  <c:v>1643</c:v>
                </c:pt>
                <c:pt idx="15746">
                  <c:v>1640</c:v>
                </c:pt>
                <c:pt idx="15747">
                  <c:v>1664</c:v>
                </c:pt>
                <c:pt idx="15748">
                  <c:v>1671</c:v>
                </c:pt>
                <c:pt idx="15749">
                  <c:v>1644</c:v>
                </c:pt>
                <c:pt idx="15750">
                  <c:v>1614</c:v>
                </c:pt>
                <c:pt idx="15751">
                  <c:v>1628</c:v>
                </c:pt>
                <c:pt idx="15752">
                  <c:v>1621</c:v>
                </c:pt>
                <c:pt idx="15753">
                  <c:v>1613</c:v>
                </c:pt>
                <c:pt idx="15754">
                  <c:v>1611</c:v>
                </c:pt>
                <c:pt idx="15755">
                  <c:v>1617</c:v>
                </c:pt>
                <c:pt idx="15756">
                  <c:v>1615</c:v>
                </c:pt>
                <c:pt idx="15757">
                  <c:v>1639</c:v>
                </c:pt>
                <c:pt idx="15758">
                  <c:v>1603</c:v>
                </c:pt>
                <c:pt idx="15759">
                  <c:v>1663</c:v>
                </c:pt>
                <c:pt idx="15760">
                  <c:v>1639</c:v>
                </c:pt>
                <c:pt idx="15761">
                  <c:v>1631</c:v>
                </c:pt>
                <c:pt idx="15762">
                  <c:v>1686</c:v>
                </c:pt>
                <c:pt idx="15763">
                  <c:v>1675</c:v>
                </c:pt>
                <c:pt idx="15764">
                  <c:v>1685</c:v>
                </c:pt>
                <c:pt idx="15765">
                  <c:v>1645</c:v>
                </c:pt>
                <c:pt idx="15766">
                  <c:v>1666</c:v>
                </c:pt>
                <c:pt idx="15767">
                  <c:v>1680</c:v>
                </c:pt>
                <c:pt idx="15768">
                  <c:v>1664</c:v>
                </c:pt>
                <c:pt idx="15769">
                  <c:v>1656</c:v>
                </c:pt>
                <c:pt idx="15770">
                  <c:v>1648</c:v>
                </c:pt>
                <c:pt idx="15771">
                  <c:v>1621</c:v>
                </c:pt>
                <c:pt idx="15772">
                  <c:v>1643</c:v>
                </c:pt>
                <c:pt idx="15773">
                  <c:v>1673</c:v>
                </c:pt>
                <c:pt idx="15774">
                  <c:v>1676</c:v>
                </c:pt>
                <c:pt idx="15775">
                  <c:v>1647</c:v>
                </c:pt>
                <c:pt idx="15776">
                  <c:v>1650</c:v>
                </c:pt>
                <c:pt idx="15777">
                  <c:v>1653</c:v>
                </c:pt>
                <c:pt idx="15778">
                  <c:v>1657</c:v>
                </c:pt>
                <c:pt idx="15779">
                  <c:v>1674</c:v>
                </c:pt>
                <c:pt idx="15780">
                  <c:v>1679</c:v>
                </c:pt>
                <c:pt idx="15781">
                  <c:v>1665</c:v>
                </c:pt>
                <c:pt idx="15782">
                  <c:v>1679</c:v>
                </c:pt>
                <c:pt idx="15783">
                  <c:v>1638</c:v>
                </c:pt>
                <c:pt idx="15784">
                  <c:v>1646</c:v>
                </c:pt>
                <c:pt idx="15785">
                  <c:v>1654</c:v>
                </c:pt>
                <c:pt idx="15786">
                  <c:v>1669</c:v>
                </c:pt>
                <c:pt idx="15787">
                  <c:v>1657</c:v>
                </c:pt>
                <c:pt idx="15788">
                  <c:v>1652</c:v>
                </c:pt>
                <c:pt idx="15789">
                  <c:v>1619</c:v>
                </c:pt>
                <c:pt idx="15790">
                  <c:v>1652</c:v>
                </c:pt>
                <c:pt idx="15791">
                  <c:v>1670</c:v>
                </c:pt>
                <c:pt idx="15792">
                  <c:v>1656</c:v>
                </c:pt>
                <c:pt idx="15793">
                  <c:v>1679</c:v>
                </c:pt>
                <c:pt idx="15794">
                  <c:v>1667</c:v>
                </c:pt>
                <c:pt idx="15795">
                  <c:v>1673</c:v>
                </c:pt>
                <c:pt idx="15796">
                  <c:v>1659</c:v>
                </c:pt>
                <c:pt idx="15797">
                  <c:v>1670</c:v>
                </c:pt>
                <c:pt idx="15798">
                  <c:v>1669</c:v>
                </c:pt>
                <c:pt idx="15799">
                  <c:v>1674</c:v>
                </c:pt>
                <c:pt idx="15800">
                  <c:v>1668</c:v>
                </c:pt>
                <c:pt idx="15801">
                  <c:v>1655</c:v>
                </c:pt>
                <c:pt idx="15802">
                  <c:v>1671</c:v>
                </c:pt>
                <c:pt idx="15803">
                  <c:v>1667</c:v>
                </c:pt>
                <c:pt idx="15804">
                  <c:v>1651</c:v>
                </c:pt>
                <c:pt idx="15805">
                  <c:v>1649</c:v>
                </c:pt>
                <c:pt idx="15806">
                  <c:v>1646</c:v>
                </c:pt>
                <c:pt idx="15807">
                  <c:v>1637</c:v>
                </c:pt>
                <c:pt idx="15808">
                  <c:v>1646</c:v>
                </c:pt>
                <c:pt idx="15809">
                  <c:v>1665</c:v>
                </c:pt>
                <c:pt idx="15810">
                  <c:v>1662</c:v>
                </c:pt>
                <c:pt idx="15811">
                  <c:v>1688</c:v>
                </c:pt>
                <c:pt idx="15812">
                  <c:v>1678</c:v>
                </c:pt>
                <c:pt idx="15813">
                  <c:v>1684</c:v>
                </c:pt>
                <c:pt idx="15814">
                  <c:v>1661</c:v>
                </c:pt>
                <c:pt idx="15815">
                  <c:v>1638</c:v>
                </c:pt>
                <c:pt idx="15816">
                  <c:v>1634</c:v>
                </c:pt>
                <c:pt idx="15817">
                  <c:v>1646</c:v>
                </c:pt>
                <c:pt idx="15818">
                  <c:v>1640</c:v>
                </c:pt>
                <c:pt idx="15819">
                  <c:v>1641</c:v>
                </c:pt>
                <c:pt idx="15820">
                  <c:v>1652</c:v>
                </c:pt>
                <c:pt idx="15821">
                  <c:v>1625</c:v>
                </c:pt>
                <c:pt idx="15822">
                  <c:v>1654</c:v>
                </c:pt>
                <c:pt idx="15823">
                  <c:v>1638</c:v>
                </c:pt>
                <c:pt idx="15824">
                  <c:v>1641</c:v>
                </c:pt>
                <c:pt idx="15825">
                  <c:v>1615</c:v>
                </c:pt>
                <c:pt idx="15826">
                  <c:v>1605</c:v>
                </c:pt>
                <c:pt idx="15827">
                  <c:v>1626</c:v>
                </c:pt>
                <c:pt idx="15828">
                  <c:v>1616</c:v>
                </c:pt>
                <c:pt idx="15829">
                  <c:v>1633</c:v>
                </c:pt>
                <c:pt idx="15830">
                  <c:v>1622</c:v>
                </c:pt>
                <c:pt idx="15831">
                  <c:v>1611</c:v>
                </c:pt>
                <c:pt idx="15832">
                  <c:v>1600</c:v>
                </c:pt>
                <c:pt idx="15833">
                  <c:v>1581</c:v>
                </c:pt>
                <c:pt idx="15834">
                  <c:v>1583</c:v>
                </c:pt>
                <c:pt idx="15835">
                  <c:v>1591</c:v>
                </c:pt>
                <c:pt idx="15836">
                  <c:v>1569</c:v>
                </c:pt>
                <c:pt idx="15837">
                  <c:v>1583</c:v>
                </c:pt>
                <c:pt idx="15838">
                  <c:v>1577</c:v>
                </c:pt>
                <c:pt idx="15839">
                  <c:v>1608</c:v>
                </c:pt>
                <c:pt idx="15840">
                  <c:v>1609</c:v>
                </c:pt>
                <c:pt idx="15841">
                  <c:v>1588</c:v>
                </c:pt>
                <c:pt idx="15842">
                  <c:v>1597</c:v>
                </c:pt>
                <c:pt idx="15843">
                  <c:v>1626</c:v>
                </c:pt>
                <c:pt idx="15844">
                  <c:v>1630</c:v>
                </c:pt>
                <c:pt idx="15845">
                  <c:v>1607</c:v>
                </c:pt>
                <c:pt idx="15846">
                  <c:v>1641</c:v>
                </c:pt>
                <c:pt idx="15847">
                  <c:v>1641</c:v>
                </c:pt>
                <c:pt idx="15848">
                  <c:v>1618</c:v>
                </c:pt>
                <c:pt idx="15849">
                  <c:v>1624</c:v>
                </c:pt>
                <c:pt idx="15850">
                  <c:v>1638</c:v>
                </c:pt>
                <c:pt idx="15851">
                  <c:v>1640</c:v>
                </c:pt>
                <c:pt idx="15852">
                  <c:v>1630</c:v>
                </c:pt>
                <c:pt idx="15853">
                  <c:v>1655</c:v>
                </c:pt>
                <c:pt idx="15854">
                  <c:v>1635</c:v>
                </c:pt>
                <c:pt idx="15855">
                  <c:v>1638</c:v>
                </c:pt>
                <c:pt idx="15856">
                  <c:v>1616</c:v>
                </c:pt>
                <c:pt idx="15857">
                  <c:v>1624</c:v>
                </c:pt>
                <c:pt idx="15858">
                  <c:v>1588</c:v>
                </c:pt>
                <c:pt idx="15859">
                  <c:v>1606</c:v>
                </c:pt>
                <c:pt idx="15860">
                  <c:v>1623</c:v>
                </c:pt>
                <c:pt idx="15861">
                  <c:v>1593</c:v>
                </c:pt>
                <c:pt idx="15862">
                  <c:v>1644</c:v>
                </c:pt>
                <c:pt idx="15863">
                  <c:v>1629</c:v>
                </c:pt>
                <c:pt idx="15864">
                  <c:v>1617</c:v>
                </c:pt>
                <c:pt idx="15865">
                  <c:v>1633</c:v>
                </c:pt>
                <c:pt idx="15866">
                  <c:v>1643</c:v>
                </c:pt>
                <c:pt idx="15867">
                  <c:v>1656</c:v>
                </c:pt>
                <c:pt idx="15868">
                  <c:v>1640</c:v>
                </c:pt>
                <c:pt idx="15869">
                  <c:v>1638</c:v>
                </c:pt>
                <c:pt idx="15870">
                  <c:v>1642</c:v>
                </c:pt>
                <c:pt idx="15871">
                  <c:v>1649</c:v>
                </c:pt>
                <c:pt idx="15872">
                  <c:v>1645</c:v>
                </c:pt>
                <c:pt idx="15873">
                  <c:v>1652</c:v>
                </c:pt>
                <c:pt idx="15874">
                  <c:v>1645</c:v>
                </c:pt>
                <c:pt idx="15875">
                  <c:v>1643</c:v>
                </c:pt>
                <c:pt idx="15876">
                  <c:v>1616</c:v>
                </c:pt>
                <c:pt idx="15877">
                  <c:v>1591</c:v>
                </c:pt>
                <c:pt idx="15878">
                  <c:v>1602</c:v>
                </c:pt>
                <c:pt idx="15879">
                  <c:v>1604</c:v>
                </c:pt>
                <c:pt idx="15880">
                  <c:v>1634</c:v>
                </c:pt>
                <c:pt idx="15881">
                  <c:v>1610</c:v>
                </c:pt>
                <c:pt idx="15882">
                  <c:v>1626</c:v>
                </c:pt>
                <c:pt idx="15883">
                  <c:v>1612</c:v>
                </c:pt>
                <c:pt idx="15884">
                  <c:v>1597</c:v>
                </c:pt>
                <c:pt idx="15885">
                  <c:v>1624</c:v>
                </c:pt>
                <c:pt idx="15886">
                  <c:v>1645</c:v>
                </c:pt>
                <c:pt idx="15887">
                  <c:v>1651</c:v>
                </c:pt>
                <c:pt idx="15888">
                  <c:v>1625</c:v>
                </c:pt>
                <c:pt idx="15889">
                  <c:v>1661</c:v>
                </c:pt>
                <c:pt idx="15890">
                  <c:v>1627</c:v>
                </c:pt>
                <c:pt idx="15891">
                  <c:v>1637</c:v>
                </c:pt>
                <c:pt idx="15892">
                  <c:v>1635</c:v>
                </c:pt>
                <c:pt idx="15893">
                  <c:v>1643</c:v>
                </c:pt>
                <c:pt idx="15894">
                  <c:v>1675</c:v>
                </c:pt>
                <c:pt idx="15895">
                  <c:v>1693</c:v>
                </c:pt>
                <c:pt idx="15896">
                  <c:v>1683</c:v>
                </c:pt>
                <c:pt idx="15897">
                  <c:v>1683</c:v>
                </c:pt>
                <c:pt idx="15898">
                  <c:v>1681</c:v>
                </c:pt>
                <c:pt idx="15899">
                  <c:v>1664</c:v>
                </c:pt>
                <c:pt idx="15900">
                  <c:v>1646</c:v>
                </c:pt>
                <c:pt idx="15901">
                  <c:v>1630</c:v>
                </c:pt>
                <c:pt idx="15902">
                  <c:v>1641</c:v>
                </c:pt>
                <c:pt idx="15903">
                  <c:v>1625</c:v>
                </c:pt>
                <c:pt idx="15904">
                  <c:v>1607</c:v>
                </c:pt>
                <c:pt idx="15905">
                  <c:v>1624</c:v>
                </c:pt>
                <c:pt idx="15906">
                  <c:v>1644</c:v>
                </c:pt>
                <c:pt idx="15907">
                  <c:v>1646</c:v>
                </c:pt>
                <c:pt idx="15908">
                  <c:v>1628</c:v>
                </c:pt>
                <c:pt idx="15909">
                  <c:v>1625</c:v>
                </c:pt>
                <c:pt idx="15910">
                  <c:v>1648</c:v>
                </c:pt>
                <c:pt idx="15911">
                  <c:v>1629</c:v>
                </c:pt>
                <c:pt idx="15912">
                  <c:v>1660</c:v>
                </c:pt>
                <c:pt idx="15913">
                  <c:v>1669</c:v>
                </c:pt>
                <c:pt idx="15914">
                  <c:v>1627</c:v>
                </c:pt>
                <c:pt idx="15915">
                  <c:v>1645</c:v>
                </c:pt>
                <c:pt idx="15916">
                  <c:v>1660</c:v>
                </c:pt>
                <c:pt idx="15917">
                  <c:v>1667</c:v>
                </c:pt>
                <c:pt idx="15918">
                  <c:v>1664</c:v>
                </c:pt>
                <c:pt idx="15919">
                  <c:v>1667</c:v>
                </c:pt>
                <c:pt idx="15920">
                  <c:v>1679</c:v>
                </c:pt>
                <c:pt idx="15921">
                  <c:v>1670</c:v>
                </c:pt>
                <c:pt idx="15922">
                  <c:v>1677</c:v>
                </c:pt>
                <c:pt idx="15923">
                  <c:v>1626</c:v>
                </c:pt>
                <c:pt idx="15924">
                  <c:v>1649</c:v>
                </c:pt>
                <c:pt idx="15925">
                  <c:v>1669</c:v>
                </c:pt>
                <c:pt idx="15926">
                  <c:v>1662</c:v>
                </c:pt>
                <c:pt idx="15927">
                  <c:v>1666</c:v>
                </c:pt>
                <c:pt idx="15928">
                  <c:v>1680</c:v>
                </c:pt>
                <c:pt idx="15929">
                  <c:v>1703</c:v>
                </c:pt>
                <c:pt idx="15930">
                  <c:v>1696</c:v>
                </c:pt>
                <c:pt idx="15931">
                  <c:v>1671</c:v>
                </c:pt>
                <c:pt idx="15932">
                  <c:v>1655</c:v>
                </c:pt>
                <c:pt idx="15933">
                  <c:v>1683</c:v>
                </c:pt>
                <c:pt idx="15934">
                  <c:v>1644</c:v>
                </c:pt>
                <c:pt idx="15935">
                  <c:v>1652</c:v>
                </c:pt>
                <c:pt idx="15936">
                  <c:v>1659</c:v>
                </c:pt>
                <c:pt idx="15937">
                  <c:v>1658</c:v>
                </c:pt>
                <c:pt idx="15938">
                  <c:v>1689</c:v>
                </c:pt>
                <c:pt idx="15939">
                  <c:v>1731</c:v>
                </c:pt>
                <c:pt idx="15940">
                  <c:v>1682</c:v>
                </c:pt>
                <c:pt idx="15941">
                  <c:v>1677</c:v>
                </c:pt>
                <c:pt idx="15942">
                  <c:v>1690</c:v>
                </c:pt>
                <c:pt idx="15943">
                  <c:v>1694</c:v>
                </c:pt>
                <c:pt idx="15944">
                  <c:v>1719</c:v>
                </c:pt>
                <c:pt idx="15945">
                  <c:v>1693</c:v>
                </c:pt>
                <c:pt idx="15946">
                  <c:v>1697</c:v>
                </c:pt>
                <c:pt idx="15947">
                  <c:v>1676</c:v>
                </c:pt>
                <c:pt idx="15948">
                  <c:v>1696</c:v>
                </c:pt>
                <c:pt idx="15949">
                  <c:v>1690</c:v>
                </c:pt>
                <c:pt idx="15950">
                  <c:v>1688</c:v>
                </c:pt>
                <c:pt idx="15951">
                  <c:v>1704</c:v>
                </c:pt>
                <c:pt idx="15952">
                  <c:v>1693</c:v>
                </c:pt>
                <c:pt idx="15953">
                  <c:v>1700</c:v>
                </c:pt>
                <c:pt idx="15954">
                  <c:v>1702</c:v>
                </c:pt>
                <c:pt idx="15955">
                  <c:v>1700</c:v>
                </c:pt>
                <c:pt idx="15956">
                  <c:v>1704</c:v>
                </c:pt>
                <c:pt idx="15957">
                  <c:v>1681</c:v>
                </c:pt>
                <c:pt idx="15958">
                  <c:v>1692</c:v>
                </c:pt>
                <c:pt idx="15959">
                  <c:v>1690</c:v>
                </c:pt>
                <c:pt idx="15960">
                  <c:v>1697</c:v>
                </c:pt>
                <c:pt idx="15961">
                  <c:v>1688</c:v>
                </c:pt>
                <c:pt idx="15962">
                  <c:v>1672</c:v>
                </c:pt>
                <c:pt idx="15963">
                  <c:v>1670</c:v>
                </c:pt>
                <c:pt idx="15964">
                  <c:v>1694</c:v>
                </c:pt>
                <c:pt idx="15965">
                  <c:v>1706</c:v>
                </c:pt>
                <c:pt idx="15966">
                  <c:v>1677</c:v>
                </c:pt>
                <c:pt idx="15967">
                  <c:v>1695</c:v>
                </c:pt>
                <c:pt idx="15968">
                  <c:v>1699</c:v>
                </c:pt>
                <c:pt idx="15969">
                  <c:v>1679</c:v>
                </c:pt>
                <c:pt idx="15970">
                  <c:v>1687</c:v>
                </c:pt>
                <c:pt idx="15971">
                  <c:v>1654</c:v>
                </c:pt>
                <c:pt idx="15972">
                  <c:v>1694</c:v>
                </c:pt>
                <c:pt idx="15973">
                  <c:v>1681</c:v>
                </c:pt>
                <c:pt idx="15974">
                  <c:v>1680</c:v>
                </c:pt>
                <c:pt idx="15975">
                  <c:v>1662</c:v>
                </c:pt>
                <c:pt idx="15976">
                  <c:v>1651</c:v>
                </c:pt>
                <c:pt idx="15977">
                  <c:v>1663</c:v>
                </c:pt>
                <c:pt idx="15978">
                  <c:v>1647</c:v>
                </c:pt>
                <c:pt idx="15979">
                  <c:v>1634</c:v>
                </c:pt>
                <c:pt idx="15980">
                  <c:v>1650</c:v>
                </c:pt>
                <c:pt idx="15981">
                  <c:v>1663</c:v>
                </c:pt>
                <c:pt idx="15982">
                  <c:v>1646</c:v>
                </c:pt>
                <c:pt idx="15983">
                  <c:v>1668</c:v>
                </c:pt>
                <c:pt idx="15984">
                  <c:v>1653</c:v>
                </c:pt>
                <c:pt idx="15985">
                  <c:v>1696</c:v>
                </c:pt>
                <c:pt idx="15986">
                  <c:v>1701</c:v>
                </c:pt>
                <c:pt idx="15987">
                  <c:v>1691</c:v>
                </c:pt>
                <c:pt idx="15988">
                  <c:v>1704</c:v>
                </c:pt>
                <c:pt idx="15989">
                  <c:v>1711</c:v>
                </c:pt>
                <c:pt idx="15990">
                  <c:v>1688</c:v>
                </c:pt>
                <c:pt idx="15991">
                  <c:v>1685</c:v>
                </c:pt>
                <c:pt idx="15992">
                  <c:v>1636</c:v>
                </c:pt>
                <c:pt idx="15993">
                  <c:v>1641</c:v>
                </c:pt>
                <c:pt idx="15994">
                  <c:v>1677</c:v>
                </c:pt>
                <c:pt idx="15995">
                  <c:v>1653</c:v>
                </c:pt>
                <c:pt idx="15996">
                  <c:v>1654</c:v>
                </c:pt>
                <c:pt idx="15997">
                  <c:v>1619</c:v>
                </c:pt>
                <c:pt idx="15998">
                  <c:v>1641</c:v>
                </c:pt>
                <c:pt idx="15999">
                  <c:v>1663</c:v>
                </c:pt>
                <c:pt idx="16000">
                  <c:v>1644</c:v>
                </c:pt>
                <c:pt idx="16001">
                  <c:v>1670</c:v>
                </c:pt>
                <c:pt idx="16002">
                  <c:v>1652</c:v>
                </c:pt>
                <c:pt idx="16003">
                  <c:v>1684</c:v>
                </c:pt>
                <c:pt idx="16004">
                  <c:v>1676</c:v>
                </c:pt>
                <c:pt idx="16005">
                  <c:v>1709</c:v>
                </c:pt>
                <c:pt idx="16006">
                  <c:v>1666</c:v>
                </c:pt>
                <c:pt idx="16007">
                  <c:v>1677</c:v>
                </c:pt>
                <c:pt idx="16008">
                  <c:v>1673</c:v>
                </c:pt>
                <c:pt idx="16009">
                  <c:v>1675</c:v>
                </c:pt>
                <c:pt idx="16010">
                  <c:v>1661</c:v>
                </c:pt>
                <c:pt idx="16011">
                  <c:v>1679</c:v>
                </c:pt>
                <c:pt idx="16012">
                  <c:v>1678</c:v>
                </c:pt>
                <c:pt idx="16013">
                  <c:v>1684</c:v>
                </c:pt>
                <c:pt idx="16014">
                  <c:v>1639</c:v>
                </c:pt>
                <c:pt idx="16015">
                  <c:v>1656</c:v>
                </c:pt>
                <c:pt idx="16016">
                  <c:v>1687</c:v>
                </c:pt>
                <c:pt idx="16017">
                  <c:v>1687</c:v>
                </c:pt>
                <c:pt idx="16018">
                  <c:v>1646</c:v>
                </c:pt>
                <c:pt idx="16019">
                  <c:v>1661</c:v>
                </c:pt>
                <c:pt idx="16020">
                  <c:v>1654</c:v>
                </c:pt>
                <c:pt idx="16021">
                  <c:v>1675</c:v>
                </c:pt>
                <c:pt idx="16022">
                  <c:v>1675</c:v>
                </c:pt>
                <c:pt idx="16023">
                  <c:v>1646</c:v>
                </c:pt>
                <c:pt idx="16024">
                  <c:v>1638</c:v>
                </c:pt>
                <c:pt idx="16025">
                  <c:v>1656</c:v>
                </c:pt>
                <c:pt idx="16026">
                  <c:v>1648</c:v>
                </c:pt>
                <c:pt idx="16027">
                  <c:v>1655</c:v>
                </c:pt>
                <c:pt idx="16028">
                  <c:v>1688</c:v>
                </c:pt>
                <c:pt idx="16029">
                  <c:v>1662</c:v>
                </c:pt>
                <c:pt idx="16030">
                  <c:v>1665</c:v>
                </c:pt>
                <c:pt idx="16031">
                  <c:v>1640</c:v>
                </c:pt>
                <c:pt idx="16032">
                  <c:v>1643</c:v>
                </c:pt>
                <c:pt idx="16033">
                  <c:v>1671</c:v>
                </c:pt>
                <c:pt idx="16034">
                  <c:v>1634</c:v>
                </c:pt>
                <c:pt idx="16035">
                  <c:v>1670</c:v>
                </c:pt>
                <c:pt idx="16036">
                  <c:v>1672</c:v>
                </c:pt>
                <c:pt idx="16037">
                  <c:v>1687</c:v>
                </c:pt>
                <c:pt idx="16038">
                  <c:v>1691</c:v>
                </c:pt>
                <c:pt idx="16039">
                  <c:v>1687</c:v>
                </c:pt>
                <c:pt idx="16040">
                  <c:v>1673</c:v>
                </c:pt>
                <c:pt idx="16041">
                  <c:v>1663</c:v>
                </c:pt>
                <c:pt idx="16042">
                  <c:v>1677</c:v>
                </c:pt>
                <c:pt idx="16043">
                  <c:v>1682</c:v>
                </c:pt>
                <c:pt idx="16044">
                  <c:v>1686</c:v>
                </c:pt>
                <c:pt idx="16045">
                  <c:v>1665</c:v>
                </c:pt>
                <c:pt idx="16046">
                  <c:v>1675</c:v>
                </c:pt>
                <c:pt idx="16047">
                  <c:v>1676</c:v>
                </c:pt>
                <c:pt idx="16048">
                  <c:v>1684</c:v>
                </c:pt>
                <c:pt idx="16049">
                  <c:v>1697</c:v>
                </c:pt>
                <c:pt idx="16050">
                  <c:v>1707</c:v>
                </c:pt>
                <c:pt idx="16051">
                  <c:v>1689</c:v>
                </c:pt>
                <c:pt idx="16052">
                  <c:v>1694</c:v>
                </c:pt>
                <c:pt idx="16053">
                  <c:v>1663</c:v>
                </c:pt>
                <c:pt idx="16054">
                  <c:v>1651</c:v>
                </c:pt>
                <c:pt idx="16055">
                  <c:v>1668</c:v>
                </c:pt>
                <c:pt idx="16056">
                  <c:v>1650</c:v>
                </c:pt>
                <c:pt idx="16057">
                  <c:v>1659</c:v>
                </c:pt>
                <c:pt idx="16058">
                  <c:v>1684</c:v>
                </c:pt>
                <c:pt idx="16059">
                  <c:v>1685</c:v>
                </c:pt>
                <c:pt idx="16060">
                  <c:v>1698</c:v>
                </c:pt>
                <c:pt idx="16061">
                  <c:v>1699</c:v>
                </c:pt>
                <c:pt idx="16062">
                  <c:v>1707</c:v>
                </c:pt>
                <c:pt idx="16063">
                  <c:v>1682</c:v>
                </c:pt>
                <c:pt idx="16064">
                  <c:v>1658</c:v>
                </c:pt>
                <c:pt idx="16065">
                  <c:v>1669</c:v>
                </c:pt>
                <c:pt idx="16066">
                  <c:v>1657</c:v>
                </c:pt>
                <c:pt idx="16067">
                  <c:v>1699</c:v>
                </c:pt>
                <c:pt idx="16068">
                  <c:v>1669</c:v>
                </c:pt>
                <c:pt idx="16069">
                  <c:v>1700</c:v>
                </c:pt>
                <c:pt idx="16070">
                  <c:v>1696</c:v>
                </c:pt>
                <c:pt idx="16071">
                  <c:v>1701</c:v>
                </c:pt>
                <c:pt idx="16072">
                  <c:v>1698</c:v>
                </c:pt>
                <c:pt idx="16073">
                  <c:v>1683</c:v>
                </c:pt>
                <c:pt idx="16074">
                  <c:v>1702</c:v>
                </c:pt>
                <c:pt idx="16075">
                  <c:v>1687</c:v>
                </c:pt>
                <c:pt idx="16076">
                  <c:v>1660</c:v>
                </c:pt>
                <c:pt idx="16077">
                  <c:v>1681</c:v>
                </c:pt>
                <c:pt idx="16078">
                  <c:v>1705</c:v>
                </c:pt>
                <c:pt idx="16079">
                  <c:v>1658</c:v>
                </c:pt>
                <c:pt idx="16080">
                  <c:v>1664</c:v>
                </c:pt>
                <c:pt idx="16081">
                  <c:v>1712</c:v>
                </c:pt>
                <c:pt idx="16082">
                  <c:v>1685</c:v>
                </c:pt>
                <c:pt idx="16083">
                  <c:v>1688</c:v>
                </c:pt>
                <c:pt idx="16084">
                  <c:v>1670</c:v>
                </c:pt>
                <c:pt idx="16085">
                  <c:v>1707</c:v>
                </c:pt>
                <c:pt idx="16086">
                  <c:v>1723</c:v>
                </c:pt>
                <c:pt idx="16087">
                  <c:v>1698</c:v>
                </c:pt>
                <c:pt idx="16088">
                  <c:v>1673</c:v>
                </c:pt>
                <c:pt idx="16089">
                  <c:v>1683</c:v>
                </c:pt>
                <c:pt idx="16090">
                  <c:v>1688</c:v>
                </c:pt>
                <c:pt idx="16091">
                  <c:v>1692</c:v>
                </c:pt>
                <c:pt idx="16092">
                  <c:v>1654</c:v>
                </c:pt>
                <c:pt idx="16093">
                  <c:v>1637</c:v>
                </c:pt>
                <c:pt idx="16094">
                  <c:v>1685</c:v>
                </c:pt>
                <c:pt idx="16095">
                  <c:v>1696</c:v>
                </c:pt>
                <c:pt idx="16096">
                  <c:v>1669</c:v>
                </c:pt>
                <c:pt idx="16097">
                  <c:v>1686</c:v>
                </c:pt>
                <c:pt idx="16098">
                  <c:v>1702</c:v>
                </c:pt>
                <c:pt idx="16099">
                  <c:v>1694</c:v>
                </c:pt>
                <c:pt idx="16100">
                  <c:v>1701</c:v>
                </c:pt>
                <c:pt idx="16101">
                  <c:v>1721</c:v>
                </c:pt>
                <c:pt idx="16102">
                  <c:v>1734</c:v>
                </c:pt>
                <c:pt idx="16103">
                  <c:v>1714</c:v>
                </c:pt>
                <c:pt idx="16104">
                  <c:v>1739</c:v>
                </c:pt>
                <c:pt idx="16105">
                  <c:v>1725</c:v>
                </c:pt>
                <c:pt idx="16106">
                  <c:v>1743</c:v>
                </c:pt>
                <c:pt idx="16107">
                  <c:v>1685</c:v>
                </c:pt>
                <c:pt idx="16108">
                  <c:v>1681</c:v>
                </c:pt>
                <c:pt idx="16109">
                  <c:v>1700</c:v>
                </c:pt>
                <c:pt idx="16110">
                  <c:v>1695</c:v>
                </c:pt>
                <c:pt idx="16111">
                  <c:v>1662</c:v>
                </c:pt>
                <c:pt idx="16112">
                  <c:v>1690</c:v>
                </c:pt>
                <c:pt idx="16113">
                  <c:v>1704</c:v>
                </c:pt>
                <c:pt idx="16114">
                  <c:v>1677</c:v>
                </c:pt>
                <c:pt idx="16115">
                  <c:v>1713</c:v>
                </c:pt>
                <c:pt idx="16116">
                  <c:v>1684</c:v>
                </c:pt>
                <c:pt idx="16117">
                  <c:v>1704</c:v>
                </c:pt>
                <c:pt idx="16118">
                  <c:v>1688</c:v>
                </c:pt>
                <c:pt idx="16119">
                  <c:v>1678</c:v>
                </c:pt>
                <c:pt idx="16120">
                  <c:v>1686</c:v>
                </c:pt>
                <c:pt idx="16121">
                  <c:v>1704</c:v>
                </c:pt>
                <c:pt idx="16122">
                  <c:v>1721</c:v>
                </c:pt>
                <c:pt idx="16123">
                  <c:v>1698</c:v>
                </c:pt>
                <c:pt idx="16124">
                  <c:v>1683</c:v>
                </c:pt>
                <c:pt idx="16125">
                  <c:v>1708</c:v>
                </c:pt>
                <c:pt idx="16126">
                  <c:v>1676</c:v>
                </c:pt>
                <c:pt idx="16127">
                  <c:v>1671</c:v>
                </c:pt>
                <c:pt idx="16128">
                  <c:v>1673</c:v>
                </c:pt>
                <c:pt idx="16129">
                  <c:v>1696</c:v>
                </c:pt>
                <c:pt idx="16130">
                  <c:v>1685</c:v>
                </c:pt>
                <c:pt idx="16131">
                  <c:v>1690</c:v>
                </c:pt>
                <c:pt idx="16132">
                  <c:v>1686</c:v>
                </c:pt>
                <c:pt idx="16133">
                  <c:v>1677</c:v>
                </c:pt>
                <c:pt idx="16134">
                  <c:v>1676</c:v>
                </c:pt>
                <c:pt idx="16135">
                  <c:v>1710</c:v>
                </c:pt>
                <c:pt idx="16136">
                  <c:v>1669</c:v>
                </c:pt>
                <c:pt idx="16137">
                  <c:v>1658</c:v>
                </c:pt>
                <c:pt idx="16138">
                  <c:v>1670</c:v>
                </c:pt>
                <c:pt idx="16139">
                  <c:v>1683</c:v>
                </c:pt>
                <c:pt idx="16140">
                  <c:v>1655</c:v>
                </c:pt>
                <c:pt idx="16141">
                  <c:v>1659</c:v>
                </c:pt>
                <c:pt idx="16142">
                  <c:v>1668</c:v>
                </c:pt>
                <c:pt idx="16143">
                  <c:v>1654</c:v>
                </c:pt>
                <c:pt idx="16144">
                  <c:v>1649</c:v>
                </c:pt>
                <c:pt idx="16145">
                  <c:v>1666</c:v>
                </c:pt>
                <c:pt idx="16146">
                  <c:v>1645</c:v>
                </c:pt>
                <c:pt idx="16147">
                  <c:v>1661</c:v>
                </c:pt>
                <c:pt idx="16148">
                  <c:v>1651</c:v>
                </c:pt>
                <c:pt idx="16149">
                  <c:v>1662</c:v>
                </c:pt>
                <c:pt idx="16150">
                  <c:v>1661</c:v>
                </c:pt>
                <c:pt idx="16151">
                  <c:v>1668</c:v>
                </c:pt>
                <c:pt idx="16152">
                  <c:v>1672</c:v>
                </c:pt>
                <c:pt idx="16153">
                  <c:v>1660</c:v>
                </c:pt>
                <c:pt idx="16154">
                  <c:v>1649</c:v>
                </c:pt>
                <c:pt idx="16155">
                  <c:v>1614</c:v>
                </c:pt>
                <c:pt idx="16156">
                  <c:v>1660</c:v>
                </c:pt>
                <c:pt idx="16157">
                  <c:v>1690</c:v>
                </c:pt>
                <c:pt idx="16158">
                  <c:v>1649</c:v>
                </c:pt>
                <c:pt idx="16159">
                  <c:v>1669</c:v>
                </c:pt>
                <c:pt idx="16160">
                  <c:v>1647</c:v>
                </c:pt>
                <c:pt idx="16161">
                  <c:v>1645</c:v>
                </c:pt>
                <c:pt idx="16162">
                  <c:v>1673</c:v>
                </c:pt>
                <c:pt idx="16163">
                  <c:v>1660</c:v>
                </c:pt>
                <c:pt idx="16164">
                  <c:v>1674</c:v>
                </c:pt>
                <c:pt idx="16165">
                  <c:v>1670</c:v>
                </c:pt>
                <c:pt idx="16166">
                  <c:v>1658</c:v>
                </c:pt>
                <c:pt idx="16167">
                  <c:v>1665</c:v>
                </c:pt>
                <c:pt idx="16168">
                  <c:v>1643</c:v>
                </c:pt>
                <c:pt idx="16169">
                  <c:v>1662</c:v>
                </c:pt>
                <c:pt idx="16170">
                  <c:v>1653</c:v>
                </c:pt>
                <c:pt idx="16171">
                  <c:v>1667</c:v>
                </c:pt>
                <c:pt idx="16172">
                  <c:v>1655</c:v>
                </c:pt>
                <c:pt idx="16173">
                  <c:v>1642</c:v>
                </c:pt>
                <c:pt idx="16174">
                  <c:v>1667</c:v>
                </c:pt>
                <c:pt idx="16175">
                  <c:v>1631</c:v>
                </c:pt>
                <c:pt idx="16176">
                  <c:v>1664</c:v>
                </c:pt>
                <c:pt idx="16177">
                  <c:v>1674</c:v>
                </c:pt>
                <c:pt idx="16178">
                  <c:v>1669</c:v>
                </c:pt>
                <c:pt idx="16179">
                  <c:v>1703</c:v>
                </c:pt>
                <c:pt idx="16180">
                  <c:v>1669</c:v>
                </c:pt>
                <c:pt idx="16181">
                  <c:v>1692</c:v>
                </c:pt>
                <c:pt idx="16182">
                  <c:v>1686</c:v>
                </c:pt>
                <c:pt idx="16183">
                  <c:v>1689</c:v>
                </c:pt>
                <c:pt idx="16184">
                  <c:v>1692</c:v>
                </c:pt>
                <c:pt idx="16185">
                  <c:v>1669</c:v>
                </c:pt>
                <c:pt idx="16186">
                  <c:v>1670</c:v>
                </c:pt>
                <c:pt idx="16187">
                  <c:v>1683</c:v>
                </c:pt>
                <c:pt idx="16188">
                  <c:v>1714</c:v>
                </c:pt>
                <c:pt idx="16189">
                  <c:v>1673</c:v>
                </c:pt>
                <c:pt idx="16190">
                  <c:v>1697</c:v>
                </c:pt>
                <c:pt idx="16191">
                  <c:v>1696</c:v>
                </c:pt>
                <c:pt idx="16192">
                  <c:v>1686</c:v>
                </c:pt>
                <c:pt idx="16193">
                  <c:v>1697</c:v>
                </c:pt>
                <c:pt idx="16194">
                  <c:v>1668</c:v>
                </c:pt>
                <c:pt idx="16195">
                  <c:v>1673</c:v>
                </c:pt>
                <c:pt idx="16196">
                  <c:v>1686</c:v>
                </c:pt>
                <c:pt idx="16197">
                  <c:v>1687</c:v>
                </c:pt>
                <c:pt idx="16198">
                  <c:v>1684</c:v>
                </c:pt>
                <c:pt idx="16199">
                  <c:v>1685</c:v>
                </c:pt>
                <c:pt idx="16200">
                  <c:v>1665</c:v>
                </c:pt>
                <c:pt idx="16201">
                  <c:v>1677</c:v>
                </c:pt>
                <c:pt idx="16202">
                  <c:v>1691</c:v>
                </c:pt>
                <c:pt idx="16203">
                  <c:v>1670</c:v>
                </c:pt>
                <c:pt idx="16204">
                  <c:v>1664</c:v>
                </c:pt>
                <c:pt idx="16205">
                  <c:v>1674</c:v>
                </c:pt>
                <c:pt idx="16206">
                  <c:v>1647</c:v>
                </c:pt>
                <c:pt idx="16207">
                  <c:v>1656</c:v>
                </c:pt>
                <c:pt idx="16208">
                  <c:v>1680</c:v>
                </c:pt>
                <c:pt idx="16209">
                  <c:v>1682</c:v>
                </c:pt>
                <c:pt idx="16210">
                  <c:v>1693</c:v>
                </c:pt>
                <c:pt idx="16211">
                  <c:v>1672</c:v>
                </c:pt>
                <c:pt idx="16212">
                  <c:v>1708</c:v>
                </c:pt>
                <c:pt idx="16213">
                  <c:v>1680</c:v>
                </c:pt>
                <c:pt idx="16214">
                  <c:v>1674</c:v>
                </c:pt>
                <c:pt idx="16215">
                  <c:v>1695</c:v>
                </c:pt>
                <c:pt idx="16216">
                  <c:v>1666</c:v>
                </c:pt>
                <c:pt idx="16217">
                  <c:v>1702</c:v>
                </c:pt>
                <c:pt idx="16218">
                  <c:v>1691</c:v>
                </c:pt>
                <c:pt idx="16219">
                  <c:v>1694</c:v>
                </c:pt>
                <c:pt idx="16220">
                  <c:v>1694</c:v>
                </c:pt>
                <c:pt idx="16221">
                  <c:v>1712</c:v>
                </c:pt>
                <c:pt idx="16222">
                  <c:v>1685</c:v>
                </c:pt>
                <c:pt idx="16223">
                  <c:v>1684</c:v>
                </c:pt>
                <c:pt idx="16224">
                  <c:v>1703</c:v>
                </c:pt>
                <c:pt idx="16225">
                  <c:v>1730</c:v>
                </c:pt>
                <c:pt idx="16226">
                  <c:v>1736</c:v>
                </c:pt>
                <c:pt idx="16227">
                  <c:v>1692</c:v>
                </c:pt>
                <c:pt idx="16228">
                  <c:v>1675</c:v>
                </c:pt>
                <c:pt idx="16229">
                  <c:v>1708</c:v>
                </c:pt>
                <c:pt idx="16230">
                  <c:v>1725</c:v>
                </c:pt>
                <c:pt idx="16231">
                  <c:v>1717</c:v>
                </c:pt>
                <c:pt idx="16232">
                  <c:v>1716</c:v>
                </c:pt>
                <c:pt idx="16233">
                  <c:v>1703</c:v>
                </c:pt>
                <c:pt idx="16234">
                  <c:v>1714</c:v>
                </c:pt>
                <c:pt idx="16235">
                  <c:v>1728</c:v>
                </c:pt>
                <c:pt idx="16236">
                  <c:v>1684</c:v>
                </c:pt>
                <c:pt idx="16237">
                  <c:v>1706</c:v>
                </c:pt>
                <c:pt idx="16238">
                  <c:v>1713</c:v>
                </c:pt>
                <c:pt idx="16239">
                  <c:v>1695</c:v>
                </c:pt>
                <c:pt idx="16240">
                  <c:v>1749</c:v>
                </c:pt>
                <c:pt idx="16241">
                  <c:v>1741</c:v>
                </c:pt>
                <c:pt idx="16242">
                  <c:v>1728</c:v>
                </c:pt>
                <c:pt idx="16243">
                  <c:v>1739</c:v>
                </c:pt>
                <c:pt idx="16244">
                  <c:v>1712</c:v>
                </c:pt>
                <c:pt idx="16245">
                  <c:v>1719</c:v>
                </c:pt>
                <c:pt idx="16246">
                  <c:v>1709</c:v>
                </c:pt>
                <c:pt idx="16247">
                  <c:v>1715</c:v>
                </c:pt>
                <c:pt idx="16248">
                  <c:v>1741</c:v>
                </c:pt>
                <c:pt idx="16249">
                  <c:v>1728</c:v>
                </c:pt>
                <c:pt idx="16250">
                  <c:v>1721</c:v>
                </c:pt>
                <c:pt idx="16251">
                  <c:v>1735</c:v>
                </c:pt>
                <c:pt idx="16252">
                  <c:v>1736</c:v>
                </c:pt>
                <c:pt idx="16253">
                  <c:v>1740</c:v>
                </c:pt>
                <c:pt idx="16254">
                  <c:v>1730</c:v>
                </c:pt>
                <c:pt idx="16255">
                  <c:v>1748</c:v>
                </c:pt>
                <c:pt idx="16256">
                  <c:v>1758</c:v>
                </c:pt>
                <c:pt idx="16257">
                  <c:v>1742</c:v>
                </c:pt>
                <c:pt idx="16258">
                  <c:v>1758</c:v>
                </c:pt>
                <c:pt idx="16259">
                  <c:v>1746</c:v>
                </c:pt>
                <c:pt idx="16260">
                  <c:v>1703</c:v>
                </c:pt>
                <c:pt idx="16261">
                  <c:v>1718</c:v>
                </c:pt>
                <c:pt idx="16262">
                  <c:v>1727</c:v>
                </c:pt>
                <c:pt idx="16263">
                  <c:v>1734</c:v>
                </c:pt>
                <c:pt idx="16264">
                  <c:v>1718</c:v>
                </c:pt>
                <c:pt idx="16265">
                  <c:v>1709</c:v>
                </c:pt>
                <c:pt idx="16266">
                  <c:v>1712</c:v>
                </c:pt>
                <c:pt idx="16267">
                  <c:v>1732</c:v>
                </c:pt>
                <c:pt idx="16268">
                  <c:v>1744</c:v>
                </c:pt>
                <c:pt idx="16269">
                  <c:v>1728</c:v>
                </c:pt>
                <c:pt idx="16270">
                  <c:v>1746</c:v>
                </c:pt>
                <c:pt idx="16271">
                  <c:v>1753</c:v>
                </c:pt>
                <c:pt idx="16272">
                  <c:v>1700</c:v>
                </c:pt>
                <c:pt idx="16273">
                  <c:v>1712</c:v>
                </c:pt>
                <c:pt idx="16274">
                  <c:v>1708</c:v>
                </c:pt>
                <c:pt idx="16275">
                  <c:v>1712</c:v>
                </c:pt>
                <c:pt idx="16276">
                  <c:v>1723</c:v>
                </c:pt>
                <c:pt idx="16277">
                  <c:v>1736</c:v>
                </c:pt>
                <c:pt idx="16278">
                  <c:v>1683</c:v>
                </c:pt>
                <c:pt idx="16279">
                  <c:v>1712</c:v>
                </c:pt>
                <c:pt idx="16280">
                  <c:v>1719</c:v>
                </c:pt>
                <c:pt idx="16281">
                  <c:v>1715</c:v>
                </c:pt>
                <c:pt idx="16282">
                  <c:v>1722</c:v>
                </c:pt>
                <c:pt idx="16283">
                  <c:v>1716</c:v>
                </c:pt>
                <c:pt idx="16284">
                  <c:v>1730</c:v>
                </c:pt>
                <c:pt idx="16285">
                  <c:v>1704</c:v>
                </c:pt>
                <c:pt idx="16286">
                  <c:v>1707</c:v>
                </c:pt>
                <c:pt idx="16287">
                  <c:v>1731</c:v>
                </c:pt>
                <c:pt idx="16288">
                  <c:v>1709</c:v>
                </c:pt>
                <c:pt idx="16289">
                  <c:v>1732</c:v>
                </c:pt>
                <c:pt idx="16290">
                  <c:v>1746</c:v>
                </c:pt>
                <c:pt idx="16291">
                  <c:v>1742</c:v>
                </c:pt>
                <c:pt idx="16292">
                  <c:v>1769</c:v>
                </c:pt>
                <c:pt idx="16293">
                  <c:v>1744</c:v>
                </c:pt>
                <c:pt idx="16294">
                  <c:v>1740</c:v>
                </c:pt>
                <c:pt idx="16295">
                  <c:v>1754</c:v>
                </c:pt>
                <c:pt idx="16296">
                  <c:v>1727</c:v>
                </c:pt>
                <c:pt idx="16297">
                  <c:v>1729</c:v>
                </c:pt>
                <c:pt idx="16298">
                  <c:v>1697</c:v>
                </c:pt>
                <c:pt idx="16299">
                  <c:v>1722</c:v>
                </c:pt>
                <c:pt idx="16300">
                  <c:v>1725</c:v>
                </c:pt>
                <c:pt idx="16301">
                  <c:v>1716</c:v>
                </c:pt>
                <c:pt idx="16302">
                  <c:v>1713</c:v>
                </c:pt>
                <c:pt idx="16303">
                  <c:v>1712</c:v>
                </c:pt>
                <c:pt idx="16304">
                  <c:v>1750</c:v>
                </c:pt>
                <c:pt idx="16305">
                  <c:v>1712</c:v>
                </c:pt>
                <c:pt idx="16306">
                  <c:v>1702</c:v>
                </c:pt>
                <c:pt idx="16307">
                  <c:v>1720</c:v>
                </c:pt>
                <c:pt idx="16308">
                  <c:v>1698</c:v>
                </c:pt>
                <c:pt idx="16309">
                  <c:v>1705</c:v>
                </c:pt>
                <c:pt idx="16310">
                  <c:v>1698</c:v>
                </c:pt>
                <c:pt idx="16311">
                  <c:v>1680</c:v>
                </c:pt>
                <c:pt idx="16312">
                  <c:v>1690</c:v>
                </c:pt>
                <c:pt idx="16313">
                  <c:v>1702</c:v>
                </c:pt>
                <c:pt idx="16314">
                  <c:v>1695</c:v>
                </c:pt>
                <c:pt idx="16315">
                  <c:v>1707</c:v>
                </c:pt>
                <c:pt idx="16316">
                  <c:v>1695</c:v>
                </c:pt>
                <c:pt idx="16317">
                  <c:v>1689</c:v>
                </c:pt>
                <c:pt idx="16318">
                  <c:v>1682</c:v>
                </c:pt>
                <c:pt idx="16319">
                  <c:v>1674</c:v>
                </c:pt>
                <c:pt idx="16320">
                  <c:v>1670</c:v>
                </c:pt>
                <c:pt idx="16321">
                  <c:v>1705</c:v>
                </c:pt>
                <c:pt idx="16322">
                  <c:v>1666</c:v>
                </c:pt>
                <c:pt idx="16323">
                  <c:v>1672</c:v>
                </c:pt>
                <c:pt idx="16324">
                  <c:v>1676</c:v>
                </c:pt>
                <c:pt idx="16325">
                  <c:v>1673</c:v>
                </c:pt>
                <c:pt idx="16326">
                  <c:v>1690</c:v>
                </c:pt>
                <c:pt idx="16327">
                  <c:v>1672</c:v>
                </c:pt>
                <c:pt idx="16328">
                  <c:v>1687</c:v>
                </c:pt>
                <c:pt idx="16329">
                  <c:v>1677</c:v>
                </c:pt>
                <c:pt idx="16330">
                  <c:v>1687</c:v>
                </c:pt>
                <c:pt idx="16331">
                  <c:v>1689</c:v>
                </c:pt>
                <c:pt idx="16332">
                  <c:v>1665</c:v>
                </c:pt>
                <c:pt idx="16333">
                  <c:v>1652</c:v>
                </c:pt>
                <c:pt idx="16334">
                  <c:v>1653</c:v>
                </c:pt>
                <c:pt idx="16335">
                  <c:v>1668</c:v>
                </c:pt>
                <c:pt idx="16336">
                  <c:v>1651</c:v>
                </c:pt>
                <c:pt idx="16337">
                  <c:v>1659</c:v>
                </c:pt>
                <c:pt idx="16338">
                  <c:v>1684</c:v>
                </c:pt>
                <c:pt idx="16339">
                  <c:v>1680</c:v>
                </c:pt>
                <c:pt idx="16340">
                  <c:v>1685</c:v>
                </c:pt>
                <c:pt idx="16341">
                  <c:v>1681</c:v>
                </c:pt>
                <c:pt idx="16342">
                  <c:v>1651</c:v>
                </c:pt>
                <c:pt idx="16343">
                  <c:v>1662</c:v>
                </c:pt>
                <c:pt idx="16344">
                  <c:v>1669</c:v>
                </c:pt>
                <c:pt idx="16345">
                  <c:v>1645</c:v>
                </c:pt>
                <c:pt idx="16346">
                  <c:v>1671</c:v>
                </c:pt>
                <c:pt idx="16347">
                  <c:v>1671</c:v>
                </c:pt>
                <c:pt idx="16348">
                  <c:v>1658</c:v>
                </c:pt>
                <c:pt idx="16349">
                  <c:v>1694</c:v>
                </c:pt>
                <c:pt idx="16350">
                  <c:v>1675</c:v>
                </c:pt>
                <c:pt idx="16351">
                  <c:v>1653</c:v>
                </c:pt>
                <c:pt idx="16352">
                  <c:v>1648</c:v>
                </c:pt>
                <c:pt idx="16353">
                  <c:v>1656</c:v>
                </c:pt>
                <c:pt idx="16354">
                  <c:v>1678</c:v>
                </c:pt>
                <c:pt idx="16355">
                  <c:v>1696</c:v>
                </c:pt>
                <c:pt idx="16356">
                  <c:v>1705</c:v>
                </c:pt>
                <c:pt idx="16357">
                  <c:v>1687</c:v>
                </c:pt>
                <c:pt idx="16358">
                  <c:v>1691</c:v>
                </c:pt>
                <c:pt idx="16359">
                  <c:v>1697</c:v>
                </c:pt>
                <c:pt idx="16360">
                  <c:v>1696</c:v>
                </c:pt>
                <c:pt idx="16361">
                  <c:v>1708</c:v>
                </c:pt>
                <c:pt idx="16362">
                  <c:v>1701</c:v>
                </c:pt>
                <c:pt idx="16363">
                  <c:v>1680</c:v>
                </c:pt>
                <c:pt idx="16364">
                  <c:v>1679</c:v>
                </c:pt>
                <c:pt idx="16365">
                  <c:v>1690</c:v>
                </c:pt>
                <c:pt idx="16366">
                  <c:v>1684</c:v>
                </c:pt>
                <c:pt idx="16367">
                  <c:v>1714</c:v>
                </c:pt>
                <c:pt idx="16368">
                  <c:v>1696</c:v>
                </c:pt>
                <c:pt idx="16369">
                  <c:v>1673</c:v>
                </c:pt>
                <c:pt idx="16370">
                  <c:v>1689</c:v>
                </c:pt>
                <c:pt idx="16371">
                  <c:v>1716</c:v>
                </c:pt>
                <c:pt idx="16372">
                  <c:v>1691</c:v>
                </c:pt>
                <c:pt idx="16373">
                  <c:v>1708</c:v>
                </c:pt>
                <c:pt idx="16374">
                  <c:v>1691</c:v>
                </c:pt>
                <c:pt idx="16375">
                  <c:v>1665</c:v>
                </c:pt>
                <c:pt idx="16376">
                  <c:v>1663</c:v>
                </c:pt>
                <c:pt idx="16377">
                  <c:v>1676</c:v>
                </c:pt>
                <c:pt idx="16378">
                  <c:v>1651</c:v>
                </c:pt>
                <c:pt idx="16379">
                  <c:v>1686</c:v>
                </c:pt>
                <c:pt idx="16380">
                  <c:v>1710</c:v>
                </c:pt>
                <c:pt idx="16381">
                  <c:v>1713</c:v>
                </c:pt>
                <c:pt idx="16382">
                  <c:v>1692</c:v>
                </c:pt>
                <c:pt idx="16383">
                  <c:v>1657</c:v>
                </c:pt>
                <c:pt idx="16384">
                  <c:v>1707</c:v>
                </c:pt>
                <c:pt idx="16385">
                  <c:v>1685</c:v>
                </c:pt>
                <c:pt idx="16386">
                  <c:v>1700</c:v>
                </c:pt>
                <c:pt idx="16387">
                  <c:v>1699</c:v>
                </c:pt>
                <c:pt idx="16388">
                  <c:v>1684</c:v>
                </c:pt>
                <c:pt idx="16389">
                  <c:v>1677</c:v>
                </c:pt>
                <c:pt idx="16390">
                  <c:v>1676</c:v>
                </c:pt>
                <c:pt idx="16391">
                  <c:v>1687</c:v>
                </c:pt>
                <c:pt idx="16392">
                  <c:v>1648</c:v>
                </c:pt>
                <c:pt idx="16393">
                  <c:v>1672</c:v>
                </c:pt>
                <c:pt idx="16394">
                  <c:v>1662</c:v>
                </c:pt>
                <c:pt idx="16395">
                  <c:v>1683</c:v>
                </c:pt>
                <c:pt idx="16396">
                  <c:v>1669</c:v>
                </c:pt>
                <c:pt idx="16397">
                  <c:v>1683</c:v>
                </c:pt>
                <c:pt idx="16398">
                  <c:v>1655</c:v>
                </c:pt>
                <c:pt idx="16399">
                  <c:v>1657</c:v>
                </c:pt>
                <c:pt idx="16400">
                  <c:v>1678</c:v>
                </c:pt>
                <c:pt idx="16401">
                  <c:v>1687</c:v>
                </c:pt>
                <c:pt idx="16402">
                  <c:v>1683</c:v>
                </c:pt>
                <c:pt idx="16403">
                  <c:v>1698</c:v>
                </c:pt>
                <c:pt idx="16404">
                  <c:v>1671</c:v>
                </c:pt>
                <c:pt idx="16405">
                  <c:v>1680</c:v>
                </c:pt>
                <c:pt idx="16406">
                  <c:v>1703</c:v>
                </c:pt>
                <c:pt idx="16407">
                  <c:v>1720</c:v>
                </c:pt>
                <c:pt idx="16408">
                  <c:v>1718</c:v>
                </c:pt>
                <c:pt idx="16409">
                  <c:v>1728</c:v>
                </c:pt>
                <c:pt idx="16410">
                  <c:v>1675</c:v>
                </c:pt>
                <c:pt idx="16411">
                  <c:v>1684</c:v>
                </c:pt>
                <c:pt idx="16412">
                  <c:v>1676</c:v>
                </c:pt>
                <c:pt idx="16413">
                  <c:v>1679</c:v>
                </c:pt>
                <c:pt idx="16414">
                  <c:v>1660</c:v>
                </c:pt>
                <c:pt idx="16415">
                  <c:v>1678</c:v>
                </c:pt>
                <c:pt idx="16416">
                  <c:v>1672</c:v>
                </c:pt>
                <c:pt idx="16417">
                  <c:v>1673</c:v>
                </c:pt>
                <c:pt idx="16418">
                  <c:v>1685</c:v>
                </c:pt>
                <c:pt idx="16419">
                  <c:v>1702</c:v>
                </c:pt>
                <c:pt idx="16420">
                  <c:v>1665</c:v>
                </c:pt>
                <c:pt idx="16421">
                  <c:v>1667</c:v>
                </c:pt>
                <c:pt idx="16422">
                  <c:v>1656</c:v>
                </c:pt>
                <c:pt idx="16423">
                  <c:v>1664</c:v>
                </c:pt>
                <c:pt idx="16424">
                  <c:v>1637</c:v>
                </c:pt>
                <c:pt idx="16425">
                  <c:v>1675</c:v>
                </c:pt>
                <c:pt idx="16426">
                  <c:v>1658</c:v>
                </c:pt>
                <c:pt idx="16427">
                  <c:v>1662</c:v>
                </c:pt>
                <c:pt idx="16428">
                  <c:v>1667</c:v>
                </c:pt>
                <c:pt idx="16429">
                  <c:v>1651</c:v>
                </c:pt>
                <c:pt idx="16430">
                  <c:v>1686</c:v>
                </c:pt>
                <c:pt idx="16431">
                  <c:v>1677</c:v>
                </c:pt>
                <c:pt idx="16432">
                  <c:v>1673</c:v>
                </c:pt>
                <c:pt idx="16433">
                  <c:v>1679</c:v>
                </c:pt>
                <c:pt idx="16434">
                  <c:v>1658</c:v>
                </c:pt>
                <c:pt idx="16435">
                  <c:v>1666</c:v>
                </c:pt>
                <c:pt idx="16436">
                  <c:v>1656</c:v>
                </c:pt>
                <c:pt idx="16437">
                  <c:v>1656</c:v>
                </c:pt>
                <c:pt idx="16438">
                  <c:v>1663</c:v>
                </c:pt>
                <c:pt idx="16439">
                  <c:v>1650</c:v>
                </c:pt>
                <c:pt idx="16440">
                  <c:v>1642</c:v>
                </c:pt>
                <c:pt idx="16441">
                  <c:v>1653</c:v>
                </c:pt>
                <c:pt idx="16442">
                  <c:v>1652</c:v>
                </c:pt>
                <c:pt idx="16443">
                  <c:v>1656</c:v>
                </c:pt>
                <c:pt idx="16444">
                  <c:v>1664</c:v>
                </c:pt>
                <c:pt idx="16445">
                  <c:v>1666</c:v>
                </c:pt>
                <c:pt idx="16446">
                  <c:v>1654</c:v>
                </c:pt>
                <c:pt idx="16447">
                  <c:v>1675</c:v>
                </c:pt>
                <c:pt idx="16448">
                  <c:v>1644</c:v>
                </c:pt>
                <c:pt idx="16449">
                  <c:v>1663</c:v>
                </c:pt>
                <c:pt idx="16450">
                  <c:v>1698</c:v>
                </c:pt>
                <c:pt idx="16451">
                  <c:v>1661</c:v>
                </c:pt>
                <c:pt idx="16452">
                  <c:v>1684</c:v>
                </c:pt>
                <c:pt idx="16453">
                  <c:v>1694</c:v>
                </c:pt>
                <c:pt idx="16454">
                  <c:v>1668</c:v>
                </c:pt>
                <c:pt idx="16455">
                  <c:v>1696</c:v>
                </c:pt>
                <c:pt idx="16456">
                  <c:v>1647</c:v>
                </c:pt>
                <c:pt idx="16457">
                  <c:v>1674</c:v>
                </c:pt>
                <c:pt idx="16458">
                  <c:v>1669</c:v>
                </c:pt>
                <c:pt idx="16459">
                  <c:v>1663</c:v>
                </c:pt>
                <c:pt idx="16460">
                  <c:v>1644</c:v>
                </c:pt>
                <c:pt idx="16461">
                  <c:v>1677</c:v>
                </c:pt>
                <c:pt idx="16462">
                  <c:v>1637</c:v>
                </c:pt>
                <c:pt idx="16463">
                  <c:v>1664</c:v>
                </c:pt>
                <c:pt idx="16464">
                  <c:v>1677</c:v>
                </c:pt>
                <c:pt idx="16465">
                  <c:v>1675</c:v>
                </c:pt>
                <c:pt idx="16466">
                  <c:v>1680</c:v>
                </c:pt>
                <c:pt idx="16467">
                  <c:v>1660</c:v>
                </c:pt>
                <c:pt idx="16468">
                  <c:v>1669</c:v>
                </c:pt>
                <c:pt idx="16469">
                  <c:v>1682</c:v>
                </c:pt>
                <c:pt idx="16470">
                  <c:v>1677</c:v>
                </c:pt>
                <c:pt idx="16471">
                  <c:v>1670</c:v>
                </c:pt>
                <c:pt idx="16472">
                  <c:v>1653</c:v>
                </c:pt>
                <c:pt idx="16473">
                  <c:v>1637</c:v>
                </c:pt>
                <c:pt idx="16474">
                  <c:v>1685</c:v>
                </c:pt>
                <c:pt idx="16475">
                  <c:v>1668</c:v>
                </c:pt>
                <c:pt idx="16476">
                  <c:v>1671</c:v>
                </c:pt>
                <c:pt idx="16477">
                  <c:v>1698</c:v>
                </c:pt>
                <c:pt idx="16478">
                  <c:v>1685</c:v>
                </c:pt>
                <c:pt idx="16479">
                  <c:v>1703</c:v>
                </c:pt>
                <c:pt idx="16480">
                  <c:v>1700</c:v>
                </c:pt>
                <c:pt idx="16481">
                  <c:v>1692</c:v>
                </c:pt>
                <c:pt idx="16482">
                  <c:v>1673</c:v>
                </c:pt>
                <c:pt idx="16483">
                  <c:v>1698</c:v>
                </c:pt>
                <c:pt idx="16484">
                  <c:v>1692</c:v>
                </c:pt>
                <c:pt idx="16485">
                  <c:v>1683</c:v>
                </c:pt>
                <c:pt idx="16486">
                  <c:v>1670</c:v>
                </c:pt>
                <c:pt idx="16487">
                  <c:v>1701</c:v>
                </c:pt>
                <c:pt idx="16488">
                  <c:v>1690</c:v>
                </c:pt>
                <c:pt idx="16489">
                  <c:v>1690</c:v>
                </c:pt>
                <c:pt idx="16490">
                  <c:v>1698</c:v>
                </c:pt>
                <c:pt idx="16491">
                  <c:v>1663</c:v>
                </c:pt>
                <c:pt idx="16492">
                  <c:v>1675</c:v>
                </c:pt>
                <c:pt idx="16493">
                  <c:v>1663</c:v>
                </c:pt>
                <c:pt idx="16494">
                  <c:v>1640</c:v>
                </c:pt>
                <c:pt idx="16495">
                  <c:v>1646</c:v>
                </c:pt>
                <c:pt idx="16496">
                  <c:v>1680</c:v>
                </c:pt>
                <c:pt idx="16497">
                  <c:v>1690</c:v>
                </c:pt>
                <c:pt idx="16498">
                  <c:v>1675</c:v>
                </c:pt>
                <c:pt idx="16499">
                  <c:v>1655</c:v>
                </c:pt>
                <c:pt idx="16500">
                  <c:v>1640</c:v>
                </c:pt>
                <c:pt idx="16501">
                  <c:v>1648</c:v>
                </c:pt>
                <c:pt idx="16502">
                  <c:v>1676</c:v>
                </c:pt>
                <c:pt idx="16503">
                  <c:v>1679</c:v>
                </c:pt>
                <c:pt idx="16504">
                  <c:v>1651</c:v>
                </c:pt>
                <c:pt idx="16505">
                  <c:v>1696</c:v>
                </c:pt>
                <c:pt idx="16506">
                  <c:v>1669</c:v>
                </c:pt>
                <c:pt idx="16507">
                  <c:v>1680</c:v>
                </c:pt>
                <c:pt idx="16508">
                  <c:v>1659</c:v>
                </c:pt>
                <c:pt idx="16509">
                  <c:v>1669</c:v>
                </c:pt>
                <c:pt idx="16510">
                  <c:v>1649</c:v>
                </c:pt>
                <c:pt idx="16511">
                  <c:v>1660</c:v>
                </c:pt>
                <c:pt idx="16512">
                  <c:v>1646</c:v>
                </c:pt>
                <c:pt idx="16513">
                  <c:v>1673</c:v>
                </c:pt>
                <c:pt idx="16514">
                  <c:v>1683</c:v>
                </c:pt>
                <c:pt idx="16515">
                  <c:v>1669</c:v>
                </c:pt>
                <c:pt idx="16516">
                  <c:v>1629</c:v>
                </c:pt>
                <c:pt idx="16517">
                  <c:v>1636</c:v>
                </c:pt>
                <c:pt idx="16518">
                  <c:v>1642</c:v>
                </c:pt>
                <c:pt idx="16519">
                  <c:v>1660</c:v>
                </c:pt>
                <c:pt idx="16520">
                  <c:v>1624</c:v>
                </c:pt>
                <c:pt idx="16521">
                  <c:v>1621</c:v>
                </c:pt>
                <c:pt idx="16522">
                  <c:v>1601</c:v>
                </c:pt>
                <c:pt idx="16523">
                  <c:v>1624</c:v>
                </c:pt>
                <c:pt idx="16524">
                  <c:v>1617</c:v>
                </c:pt>
                <c:pt idx="16525">
                  <c:v>1627</c:v>
                </c:pt>
                <c:pt idx="16526">
                  <c:v>1615</c:v>
                </c:pt>
                <c:pt idx="16527">
                  <c:v>1608</c:v>
                </c:pt>
                <c:pt idx="16528">
                  <c:v>1606</c:v>
                </c:pt>
                <c:pt idx="16529">
                  <c:v>1610</c:v>
                </c:pt>
                <c:pt idx="16530">
                  <c:v>1608</c:v>
                </c:pt>
                <c:pt idx="16531">
                  <c:v>1592</c:v>
                </c:pt>
                <c:pt idx="16532">
                  <c:v>1617</c:v>
                </c:pt>
                <c:pt idx="16533">
                  <c:v>1594</c:v>
                </c:pt>
                <c:pt idx="16534">
                  <c:v>1595</c:v>
                </c:pt>
                <c:pt idx="16535">
                  <c:v>1588</c:v>
                </c:pt>
                <c:pt idx="16536">
                  <c:v>1590</c:v>
                </c:pt>
                <c:pt idx="16537">
                  <c:v>1614</c:v>
                </c:pt>
                <c:pt idx="16538">
                  <c:v>1602</c:v>
                </c:pt>
                <c:pt idx="16539">
                  <c:v>1620</c:v>
                </c:pt>
                <c:pt idx="16540">
                  <c:v>1599</c:v>
                </c:pt>
                <c:pt idx="16541">
                  <c:v>1640</c:v>
                </c:pt>
                <c:pt idx="16542">
                  <c:v>1611</c:v>
                </c:pt>
                <c:pt idx="16543">
                  <c:v>1632</c:v>
                </c:pt>
                <c:pt idx="16544">
                  <c:v>1659</c:v>
                </c:pt>
                <c:pt idx="16545">
                  <c:v>1639</c:v>
                </c:pt>
                <c:pt idx="16546">
                  <c:v>1634</c:v>
                </c:pt>
                <c:pt idx="16547">
                  <c:v>1642</c:v>
                </c:pt>
                <c:pt idx="16548">
                  <c:v>1625</c:v>
                </c:pt>
                <c:pt idx="16549">
                  <c:v>1626</c:v>
                </c:pt>
                <c:pt idx="16550">
                  <c:v>1620</c:v>
                </c:pt>
                <c:pt idx="16551">
                  <c:v>1648</c:v>
                </c:pt>
                <c:pt idx="16552">
                  <c:v>1660</c:v>
                </c:pt>
                <c:pt idx="16553">
                  <c:v>1676</c:v>
                </c:pt>
                <c:pt idx="16554">
                  <c:v>1612</c:v>
                </c:pt>
                <c:pt idx="16555">
                  <c:v>1660</c:v>
                </c:pt>
                <c:pt idx="16556">
                  <c:v>1639</c:v>
                </c:pt>
                <c:pt idx="16557">
                  <c:v>1670</c:v>
                </c:pt>
                <c:pt idx="16558">
                  <c:v>1656</c:v>
                </c:pt>
                <c:pt idx="16559">
                  <c:v>1622</c:v>
                </c:pt>
                <c:pt idx="16560">
                  <c:v>1660</c:v>
                </c:pt>
                <c:pt idx="16561">
                  <c:v>1674</c:v>
                </c:pt>
                <c:pt idx="16562">
                  <c:v>1626</c:v>
                </c:pt>
                <c:pt idx="16563">
                  <c:v>1651</c:v>
                </c:pt>
                <c:pt idx="16564">
                  <c:v>1618</c:v>
                </c:pt>
                <c:pt idx="16565">
                  <c:v>1616</c:v>
                </c:pt>
                <c:pt idx="16566">
                  <c:v>1646</c:v>
                </c:pt>
                <c:pt idx="16567">
                  <c:v>1616</c:v>
                </c:pt>
                <c:pt idx="16568">
                  <c:v>1623</c:v>
                </c:pt>
                <c:pt idx="16569">
                  <c:v>1616</c:v>
                </c:pt>
                <c:pt idx="16570">
                  <c:v>1610</c:v>
                </c:pt>
                <c:pt idx="16571">
                  <c:v>1590</c:v>
                </c:pt>
                <c:pt idx="16572">
                  <c:v>1615</c:v>
                </c:pt>
                <c:pt idx="16573">
                  <c:v>1623</c:v>
                </c:pt>
                <c:pt idx="16574">
                  <c:v>1624</c:v>
                </c:pt>
                <c:pt idx="16575">
                  <c:v>1656</c:v>
                </c:pt>
                <c:pt idx="16576">
                  <c:v>1665</c:v>
                </c:pt>
                <c:pt idx="16577">
                  <c:v>1654</c:v>
                </c:pt>
                <c:pt idx="16578">
                  <c:v>1609</c:v>
                </c:pt>
                <c:pt idx="16579">
                  <c:v>1631</c:v>
                </c:pt>
                <c:pt idx="16580">
                  <c:v>1664</c:v>
                </c:pt>
                <c:pt idx="16581">
                  <c:v>1673</c:v>
                </c:pt>
                <c:pt idx="16582">
                  <c:v>1670</c:v>
                </c:pt>
                <c:pt idx="16583">
                  <c:v>1674</c:v>
                </c:pt>
                <c:pt idx="16584">
                  <c:v>1663</c:v>
                </c:pt>
                <c:pt idx="16585">
                  <c:v>1634</c:v>
                </c:pt>
                <c:pt idx="16586">
                  <c:v>1636</c:v>
                </c:pt>
                <c:pt idx="16587">
                  <c:v>1674</c:v>
                </c:pt>
                <c:pt idx="16588">
                  <c:v>1663</c:v>
                </c:pt>
                <c:pt idx="16589">
                  <c:v>1666</c:v>
                </c:pt>
                <c:pt idx="16590">
                  <c:v>1676</c:v>
                </c:pt>
                <c:pt idx="16591">
                  <c:v>1679</c:v>
                </c:pt>
                <c:pt idx="16592">
                  <c:v>1646</c:v>
                </c:pt>
                <c:pt idx="16593">
                  <c:v>1655</c:v>
                </c:pt>
                <c:pt idx="16594">
                  <c:v>1639</c:v>
                </c:pt>
                <c:pt idx="16595">
                  <c:v>1643</c:v>
                </c:pt>
                <c:pt idx="16596">
                  <c:v>1630</c:v>
                </c:pt>
                <c:pt idx="16597">
                  <c:v>1638</c:v>
                </c:pt>
                <c:pt idx="16598">
                  <c:v>1654</c:v>
                </c:pt>
                <c:pt idx="16599">
                  <c:v>1656</c:v>
                </c:pt>
                <c:pt idx="16600">
                  <c:v>1622</c:v>
                </c:pt>
                <c:pt idx="16601">
                  <c:v>1627</c:v>
                </c:pt>
                <c:pt idx="16602">
                  <c:v>1645</c:v>
                </c:pt>
                <c:pt idx="16603">
                  <c:v>1649</c:v>
                </c:pt>
                <c:pt idx="16604">
                  <c:v>1646</c:v>
                </c:pt>
                <c:pt idx="16605">
                  <c:v>1652</c:v>
                </c:pt>
                <c:pt idx="16606">
                  <c:v>1653</c:v>
                </c:pt>
                <c:pt idx="16607">
                  <c:v>1649</c:v>
                </c:pt>
                <c:pt idx="16608">
                  <c:v>1673</c:v>
                </c:pt>
                <c:pt idx="16609">
                  <c:v>1667</c:v>
                </c:pt>
                <c:pt idx="16610">
                  <c:v>1668</c:v>
                </c:pt>
                <c:pt idx="16611">
                  <c:v>1650</c:v>
                </c:pt>
                <c:pt idx="16612">
                  <c:v>1618</c:v>
                </c:pt>
                <c:pt idx="16613">
                  <c:v>1626</c:v>
                </c:pt>
                <c:pt idx="16614">
                  <c:v>1619</c:v>
                </c:pt>
                <c:pt idx="16615">
                  <c:v>1620</c:v>
                </c:pt>
                <c:pt idx="16616">
                  <c:v>1667</c:v>
                </c:pt>
                <c:pt idx="16617">
                  <c:v>1648</c:v>
                </c:pt>
                <c:pt idx="16618">
                  <c:v>1658</c:v>
                </c:pt>
                <c:pt idx="16619">
                  <c:v>1626</c:v>
                </c:pt>
                <c:pt idx="16620">
                  <c:v>1665</c:v>
                </c:pt>
                <c:pt idx="16621">
                  <c:v>1658</c:v>
                </c:pt>
                <c:pt idx="16622">
                  <c:v>1660</c:v>
                </c:pt>
                <c:pt idx="16623">
                  <c:v>1650</c:v>
                </c:pt>
                <c:pt idx="16624">
                  <c:v>1636</c:v>
                </c:pt>
                <c:pt idx="16625">
                  <c:v>1677</c:v>
                </c:pt>
                <c:pt idx="16626">
                  <c:v>1665</c:v>
                </c:pt>
                <c:pt idx="16627">
                  <c:v>1673</c:v>
                </c:pt>
                <c:pt idx="16628">
                  <c:v>1690</c:v>
                </c:pt>
                <c:pt idx="16629">
                  <c:v>1673</c:v>
                </c:pt>
                <c:pt idx="16630">
                  <c:v>1687</c:v>
                </c:pt>
                <c:pt idx="16631">
                  <c:v>1677</c:v>
                </c:pt>
                <c:pt idx="16632">
                  <c:v>1663</c:v>
                </c:pt>
                <c:pt idx="16633">
                  <c:v>1677</c:v>
                </c:pt>
                <c:pt idx="16634">
                  <c:v>1666</c:v>
                </c:pt>
                <c:pt idx="16635">
                  <c:v>1670</c:v>
                </c:pt>
                <c:pt idx="16636">
                  <c:v>1691</c:v>
                </c:pt>
                <c:pt idx="16637">
                  <c:v>1666</c:v>
                </c:pt>
                <c:pt idx="16638">
                  <c:v>1662</c:v>
                </c:pt>
                <c:pt idx="16639">
                  <c:v>1653</c:v>
                </c:pt>
                <c:pt idx="16640">
                  <c:v>1642</c:v>
                </c:pt>
                <c:pt idx="16641">
                  <c:v>1690</c:v>
                </c:pt>
                <c:pt idx="16642">
                  <c:v>1645</c:v>
                </c:pt>
                <c:pt idx="16643">
                  <c:v>1660</c:v>
                </c:pt>
                <c:pt idx="16644">
                  <c:v>1677</c:v>
                </c:pt>
                <c:pt idx="16645">
                  <c:v>1634</c:v>
                </c:pt>
                <c:pt idx="16646">
                  <c:v>1636</c:v>
                </c:pt>
                <c:pt idx="16647">
                  <c:v>1651</c:v>
                </c:pt>
                <c:pt idx="16648">
                  <c:v>1632</c:v>
                </c:pt>
                <c:pt idx="16649">
                  <c:v>1636</c:v>
                </c:pt>
                <c:pt idx="16650">
                  <c:v>1614</c:v>
                </c:pt>
                <c:pt idx="16651">
                  <c:v>1632</c:v>
                </c:pt>
                <c:pt idx="16652">
                  <c:v>1644</c:v>
                </c:pt>
                <c:pt idx="16653">
                  <c:v>1634</c:v>
                </c:pt>
                <c:pt idx="16654">
                  <c:v>1657</c:v>
                </c:pt>
                <c:pt idx="16655">
                  <c:v>1672</c:v>
                </c:pt>
                <c:pt idx="16656">
                  <c:v>1657</c:v>
                </c:pt>
                <c:pt idx="16657">
                  <c:v>1643</c:v>
                </c:pt>
                <c:pt idx="16658">
                  <c:v>1672</c:v>
                </c:pt>
                <c:pt idx="16659">
                  <c:v>1672</c:v>
                </c:pt>
                <c:pt idx="16660">
                  <c:v>1688</c:v>
                </c:pt>
                <c:pt idx="16661">
                  <c:v>1656</c:v>
                </c:pt>
                <c:pt idx="16662">
                  <c:v>1663</c:v>
                </c:pt>
                <c:pt idx="16663">
                  <c:v>1667</c:v>
                </c:pt>
                <c:pt idx="16664">
                  <c:v>1655</c:v>
                </c:pt>
                <c:pt idx="16665">
                  <c:v>1674</c:v>
                </c:pt>
                <c:pt idx="16666">
                  <c:v>1680</c:v>
                </c:pt>
                <c:pt idx="16667">
                  <c:v>1701</c:v>
                </c:pt>
                <c:pt idx="16668">
                  <c:v>1668</c:v>
                </c:pt>
                <c:pt idx="16669">
                  <c:v>1656</c:v>
                </c:pt>
                <c:pt idx="16670">
                  <c:v>1671</c:v>
                </c:pt>
                <c:pt idx="16671">
                  <c:v>1665</c:v>
                </c:pt>
                <c:pt idx="16672">
                  <c:v>1689</c:v>
                </c:pt>
                <c:pt idx="16673">
                  <c:v>1658</c:v>
                </c:pt>
                <c:pt idx="16674">
                  <c:v>1701</c:v>
                </c:pt>
                <c:pt idx="16675">
                  <c:v>1681</c:v>
                </c:pt>
                <c:pt idx="16676">
                  <c:v>1681</c:v>
                </c:pt>
                <c:pt idx="16677">
                  <c:v>1712</c:v>
                </c:pt>
                <c:pt idx="16678">
                  <c:v>1686</c:v>
                </c:pt>
                <c:pt idx="16679">
                  <c:v>1666</c:v>
                </c:pt>
                <c:pt idx="16680">
                  <c:v>1687</c:v>
                </c:pt>
                <c:pt idx="16681">
                  <c:v>1695</c:v>
                </c:pt>
                <c:pt idx="16682">
                  <c:v>1678</c:v>
                </c:pt>
                <c:pt idx="16683">
                  <c:v>1687</c:v>
                </c:pt>
                <c:pt idx="16684">
                  <c:v>1685</c:v>
                </c:pt>
                <c:pt idx="16685">
                  <c:v>1688</c:v>
                </c:pt>
                <c:pt idx="16686">
                  <c:v>1701</c:v>
                </c:pt>
                <c:pt idx="16687">
                  <c:v>1667</c:v>
                </c:pt>
                <c:pt idx="16688">
                  <c:v>1692</c:v>
                </c:pt>
                <c:pt idx="16689">
                  <c:v>1701</c:v>
                </c:pt>
                <c:pt idx="16690">
                  <c:v>1688</c:v>
                </c:pt>
                <c:pt idx="16691">
                  <c:v>1687</c:v>
                </c:pt>
                <c:pt idx="16692">
                  <c:v>1701</c:v>
                </c:pt>
                <c:pt idx="16693">
                  <c:v>1691</c:v>
                </c:pt>
                <c:pt idx="16694">
                  <c:v>1702</c:v>
                </c:pt>
                <c:pt idx="16695">
                  <c:v>1727</c:v>
                </c:pt>
                <c:pt idx="16696">
                  <c:v>1712</c:v>
                </c:pt>
                <c:pt idx="16697">
                  <c:v>1669</c:v>
                </c:pt>
                <c:pt idx="16698">
                  <c:v>1679</c:v>
                </c:pt>
                <c:pt idx="16699">
                  <c:v>1689</c:v>
                </c:pt>
                <c:pt idx="16700">
                  <c:v>1693</c:v>
                </c:pt>
                <c:pt idx="16701">
                  <c:v>1700</c:v>
                </c:pt>
                <c:pt idx="16702">
                  <c:v>1694</c:v>
                </c:pt>
                <c:pt idx="16703">
                  <c:v>1680</c:v>
                </c:pt>
                <c:pt idx="16704">
                  <c:v>1655</c:v>
                </c:pt>
                <c:pt idx="16705">
                  <c:v>1670</c:v>
                </c:pt>
                <c:pt idx="16706">
                  <c:v>1694</c:v>
                </c:pt>
                <c:pt idx="16707">
                  <c:v>1682</c:v>
                </c:pt>
                <c:pt idx="16708">
                  <c:v>1665</c:v>
                </c:pt>
                <c:pt idx="16709">
                  <c:v>1657</c:v>
                </c:pt>
                <c:pt idx="16710">
                  <c:v>1670</c:v>
                </c:pt>
                <c:pt idx="16711">
                  <c:v>1665</c:v>
                </c:pt>
                <c:pt idx="16712">
                  <c:v>1705</c:v>
                </c:pt>
                <c:pt idx="16713">
                  <c:v>1678</c:v>
                </c:pt>
                <c:pt idx="16714">
                  <c:v>1679</c:v>
                </c:pt>
                <c:pt idx="16715">
                  <c:v>1670</c:v>
                </c:pt>
                <c:pt idx="16716">
                  <c:v>1703</c:v>
                </c:pt>
                <c:pt idx="16717">
                  <c:v>1679</c:v>
                </c:pt>
                <c:pt idx="16718">
                  <c:v>1688</c:v>
                </c:pt>
                <c:pt idx="16719">
                  <c:v>1680</c:v>
                </c:pt>
                <c:pt idx="16720">
                  <c:v>1659</c:v>
                </c:pt>
                <c:pt idx="16721">
                  <c:v>1683</c:v>
                </c:pt>
                <c:pt idx="16722">
                  <c:v>1669</c:v>
                </c:pt>
                <c:pt idx="16723">
                  <c:v>1648</c:v>
                </c:pt>
                <c:pt idx="16724">
                  <c:v>1675</c:v>
                </c:pt>
                <c:pt idx="16725">
                  <c:v>1647</c:v>
                </c:pt>
                <c:pt idx="16726">
                  <c:v>1653</c:v>
                </c:pt>
                <c:pt idx="16727">
                  <c:v>1672</c:v>
                </c:pt>
                <c:pt idx="16728">
                  <c:v>1679</c:v>
                </c:pt>
                <c:pt idx="16729">
                  <c:v>1673</c:v>
                </c:pt>
                <c:pt idx="16730">
                  <c:v>1674</c:v>
                </c:pt>
                <c:pt idx="16731">
                  <c:v>1705</c:v>
                </c:pt>
                <c:pt idx="16732">
                  <c:v>1669</c:v>
                </c:pt>
                <c:pt idx="16733">
                  <c:v>1669</c:v>
                </c:pt>
                <c:pt idx="16734">
                  <c:v>1705</c:v>
                </c:pt>
                <c:pt idx="16735">
                  <c:v>1709</c:v>
                </c:pt>
                <c:pt idx="16736">
                  <c:v>1675</c:v>
                </c:pt>
                <c:pt idx="16737">
                  <c:v>1678</c:v>
                </c:pt>
                <c:pt idx="16738">
                  <c:v>1690</c:v>
                </c:pt>
                <c:pt idx="16739">
                  <c:v>1660</c:v>
                </c:pt>
                <c:pt idx="16740">
                  <c:v>1661</c:v>
                </c:pt>
                <c:pt idx="16741">
                  <c:v>1680</c:v>
                </c:pt>
                <c:pt idx="16742">
                  <c:v>1676</c:v>
                </c:pt>
                <c:pt idx="16743">
                  <c:v>1655</c:v>
                </c:pt>
                <c:pt idx="16744">
                  <c:v>1670</c:v>
                </c:pt>
                <c:pt idx="16745">
                  <c:v>1654</c:v>
                </c:pt>
                <c:pt idx="16746">
                  <c:v>1666</c:v>
                </c:pt>
                <c:pt idx="16747">
                  <c:v>1692</c:v>
                </c:pt>
                <c:pt idx="16748">
                  <c:v>1666</c:v>
                </c:pt>
                <c:pt idx="16749">
                  <c:v>1687</c:v>
                </c:pt>
                <c:pt idx="16750">
                  <c:v>1687</c:v>
                </c:pt>
                <c:pt idx="16751">
                  <c:v>1676</c:v>
                </c:pt>
                <c:pt idx="16752">
                  <c:v>1653</c:v>
                </c:pt>
                <c:pt idx="16753">
                  <c:v>1651</c:v>
                </c:pt>
                <c:pt idx="16754">
                  <c:v>1667</c:v>
                </c:pt>
                <c:pt idx="16755">
                  <c:v>1668</c:v>
                </c:pt>
                <c:pt idx="16756">
                  <c:v>1679</c:v>
                </c:pt>
                <c:pt idx="16757">
                  <c:v>1696</c:v>
                </c:pt>
                <c:pt idx="16758">
                  <c:v>1692</c:v>
                </c:pt>
                <c:pt idx="16759">
                  <c:v>1695</c:v>
                </c:pt>
                <c:pt idx="16760">
                  <c:v>1691</c:v>
                </c:pt>
                <c:pt idx="16761">
                  <c:v>1689</c:v>
                </c:pt>
                <c:pt idx="16762">
                  <c:v>1688</c:v>
                </c:pt>
                <c:pt idx="16763">
                  <c:v>1677</c:v>
                </c:pt>
                <c:pt idx="16764">
                  <c:v>1712</c:v>
                </c:pt>
                <c:pt idx="16765">
                  <c:v>1701</c:v>
                </c:pt>
                <c:pt idx="16766">
                  <c:v>1719</c:v>
                </c:pt>
                <c:pt idx="16767">
                  <c:v>1684</c:v>
                </c:pt>
                <c:pt idx="16768">
                  <c:v>1664</c:v>
                </c:pt>
                <c:pt idx="16769">
                  <c:v>1693</c:v>
                </c:pt>
                <c:pt idx="16770">
                  <c:v>1665</c:v>
                </c:pt>
                <c:pt idx="16771">
                  <c:v>1675</c:v>
                </c:pt>
                <c:pt idx="16772">
                  <c:v>1723</c:v>
                </c:pt>
                <c:pt idx="16773">
                  <c:v>1709</c:v>
                </c:pt>
                <c:pt idx="16774">
                  <c:v>1680</c:v>
                </c:pt>
                <c:pt idx="16775">
                  <c:v>1691</c:v>
                </c:pt>
                <c:pt idx="16776">
                  <c:v>1730</c:v>
                </c:pt>
                <c:pt idx="16777">
                  <c:v>1717</c:v>
                </c:pt>
                <c:pt idx="16778">
                  <c:v>1692</c:v>
                </c:pt>
                <c:pt idx="16779">
                  <c:v>1715</c:v>
                </c:pt>
                <c:pt idx="16780">
                  <c:v>1724</c:v>
                </c:pt>
                <c:pt idx="16781">
                  <c:v>1691</c:v>
                </c:pt>
                <c:pt idx="16782">
                  <c:v>1714</c:v>
                </c:pt>
                <c:pt idx="16783">
                  <c:v>1683</c:v>
                </c:pt>
                <c:pt idx="16784">
                  <c:v>1674</c:v>
                </c:pt>
                <c:pt idx="16785">
                  <c:v>1688</c:v>
                </c:pt>
                <c:pt idx="16786">
                  <c:v>1699</c:v>
                </c:pt>
                <c:pt idx="16787">
                  <c:v>1701</c:v>
                </c:pt>
                <c:pt idx="16788">
                  <c:v>1684</c:v>
                </c:pt>
                <c:pt idx="16789">
                  <c:v>1668</c:v>
                </c:pt>
                <c:pt idx="16790">
                  <c:v>1682</c:v>
                </c:pt>
                <c:pt idx="16791">
                  <c:v>1665</c:v>
                </c:pt>
                <c:pt idx="16792">
                  <c:v>1656</c:v>
                </c:pt>
                <c:pt idx="16793">
                  <c:v>1657</c:v>
                </c:pt>
                <c:pt idx="16794">
                  <c:v>1660</c:v>
                </c:pt>
                <c:pt idx="16795">
                  <c:v>1675</c:v>
                </c:pt>
                <c:pt idx="16796">
                  <c:v>1670</c:v>
                </c:pt>
                <c:pt idx="16797">
                  <c:v>1683</c:v>
                </c:pt>
                <c:pt idx="16798">
                  <c:v>1652</c:v>
                </c:pt>
                <c:pt idx="16799">
                  <c:v>1662</c:v>
                </c:pt>
                <c:pt idx="16800">
                  <c:v>1695</c:v>
                </c:pt>
                <c:pt idx="16801">
                  <c:v>1683</c:v>
                </c:pt>
                <c:pt idx="16802">
                  <c:v>1677</c:v>
                </c:pt>
                <c:pt idx="16803">
                  <c:v>1685</c:v>
                </c:pt>
                <c:pt idx="16804">
                  <c:v>1689</c:v>
                </c:pt>
                <c:pt idx="16805">
                  <c:v>1706</c:v>
                </c:pt>
                <c:pt idx="16806">
                  <c:v>1696</c:v>
                </c:pt>
                <c:pt idx="16807">
                  <c:v>1694</c:v>
                </c:pt>
                <c:pt idx="16808">
                  <c:v>1704</c:v>
                </c:pt>
                <c:pt idx="16809">
                  <c:v>1749</c:v>
                </c:pt>
                <c:pt idx="16810">
                  <c:v>1727</c:v>
                </c:pt>
                <c:pt idx="16811">
                  <c:v>1719</c:v>
                </c:pt>
                <c:pt idx="16812">
                  <c:v>1710</c:v>
                </c:pt>
                <c:pt idx="16813">
                  <c:v>1724</c:v>
                </c:pt>
                <c:pt idx="16814">
                  <c:v>1681</c:v>
                </c:pt>
                <c:pt idx="16815">
                  <c:v>1675</c:v>
                </c:pt>
                <c:pt idx="16816">
                  <c:v>1665</c:v>
                </c:pt>
                <c:pt idx="16817">
                  <c:v>1680</c:v>
                </c:pt>
                <c:pt idx="16818">
                  <c:v>1693</c:v>
                </c:pt>
                <c:pt idx="16819">
                  <c:v>1660</c:v>
                </c:pt>
                <c:pt idx="16820">
                  <c:v>1679</c:v>
                </c:pt>
                <c:pt idx="16821">
                  <c:v>1653</c:v>
                </c:pt>
                <c:pt idx="16822">
                  <c:v>1666</c:v>
                </c:pt>
                <c:pt idx="16823">
                  <c:v>1651</c:v>
                </c:pt>
                <c:pt idx="16824">
                  <c:v>1683</c:v>
                </c:pt>
                <c:pt idx="16825">
                  <c:v>1668</c:v>
                </c:pt>
                <c:pt idx="16826">
                  <c:v>1680</c:v>
                </c:pt>
                <c:pt idx="16827">
                  <c:v>1684</c:v>
                </c:pt>
                <c:pt idx="16828">
                  <c:v>1692</c:v>
                </c:pt>
                <c:pt idx="16829">
                  <c:v>1686</c:v>
                </c:pt>
                <c:pt idx="16830">
                  <c:v>1667</c:v>
                </c:pt>
                <c:pt idx="16831">
                  <c:v>1668</c:v>
                </c:pt>
                <c:pt idx="16832">
                  <c:v>1685</c:v>
                </c:pt>
                <c:pt idx="16833">
                  <c:v>1655</c:v>
                </c:pt>
                <c:pt idx="16834">
                  <c:v>1652</c:v>
                </c:pt>
                <c:pt idx="16835">
                  <c:v>1655</c:v>
                </c:pt>
                <c:pt idx="16836">
                  <c:v>1616</c:v>
                </c:pt>
                <c:pt idx="16837">
                  <c:v>1653</c:v>
                </c:pt>
                <c:pt idx="16838">
                  <c:v>1652</c:v>
                </c:pt>
                <c:pt idx="16839">
                  <c:v>1644</c:v>
                </c:pt>
                <c:pt idx="16840">
                  <c:v>1630</c:v>
                </c:pt>
                <c:pt idx="16841">
                  <c:v>1638</c:v>
                </c:pt>
                <c:pt idx="16842">
                  <c:v>1629</c:v>
                </c:pt>
                <c:pt idx="16843">
                  <c:v>1637</c:v>
                </c:pt>
                <c:pt idx="16844">
                  <c:v>1645</c:v>
                </c:pt>
                <c:pt idx="16845">
                  <c:v>1629</c:v>
                </c:pt>
                <c:pt idx="16846">
                  <c:v>1610</c:v>
                </c:pt>
                <c:pt idx="16847">
                  <c:v>1643</c:v>
                </c:pt>
                <c:pt idx="16848">
                  <c:v>1612</c:v>
                </c:pt>
                <c:pt idx="16849">
                  <c:v>1642</c:v>
                </c:pt>
                <c:pt idx="16850">
                  <c:v>1620</c:v>
                </c:pt>
                <c:pt idx="16851">
                  <c:v>1617</c:v>
                </c:pt>
                <c:pt idx="16852">
                  <c:v>1645</c:v>
                </c:pt>
                <c:pt idx="16853">
                  <c:v>1613</c:v>
                </c:pt>
                <c:pt idx="16854">
                  <c:v>1617</c:v>
                </c:pt>
                <c:pt idx="16855">
                  <c:v>1615</c:v>
                </c:pt>
                <c:pt idx="16856">
                  <c:v>1622</c:v>
                </c:pt>
                <c:pt idx="16857">
                  <c:v>1624</c:v>
                </c:pt>
                <c:pt idx="16858">
                  <c:v>1652</c:v>
                </c:pt>
                <c:pt idx="16859">
                  <c:v>1647</c:v>
                </c:pt>
                <c:pt idx="16860">
                  <c:v>1642</c:v>
                </c:pt>
                <c:pt idx="16861">
                  <c:v>1625</c:v>
                </c:pt>
                <c:pt idx="16862">
                  <c:v>1648</c:v>
                </c:pt>
                <c:pt idx="16863">
                  <c:v>1663</c:v>
                </c:pt>
                <c:pt idx="16864">
                  <c:v>1639</c:v>
                </c:pt>
                <c:pt idx="16865">
                  <c:v>1631</c:v>
                </c:pt>
                <c:pt idx="16866">
                  <c:v>1625</c:v>
                </c:pt>
                <c:pt idx="16867">
                  <c:v>1650</c:v>
                </c:pt>
                <c:pt idx="16868">
                  <c:v>1645</c:v>
                </c:pt>
                <c:pt idx="16869">
                  <c:v>1651</c:v>
                </c:pt>
                <c:pt idx="16870">
                  <c:v>1651</c:v>
                </c:pt>
                <c:pt idx="16871">
                  <c:v>1671</c:v>
                </c:pt>
                <c:pt idx="16872">
                  <c:v>1627</c:v>
                </c:pt>
                <c:pt idx="16873">
                  <c:v>1614</c:v>
                </c:pt>
                <c:pt idx="16874">
                  <c:v>1633</c:v>
                </c:pt>
                <c:pt idx="16875">
                  <c:v>1637</c:v>
                </c:pt>
                <c:pt idx="16876">
                  <c:v>1650</c:v>
                </c:pt>
                <c:pt idx="16877">
                  <c:v>1621</c:v>
                </c:pt>
                <c:pt idx="16878">
                  <c:v>1608</c:v>
                </c:pt>
                <c:pt idx="16879">
                  <c:v>1616</c:v>
                </c:pt>
                <c:pt idx="16880">
                  <c:v>1643</c:v>
                </c:pt>
                <c:pt idx="16881">
                  <c:v>1643</c:v>
                </c:pt>
                <c:pt idx="16882">
                  <c:v>1661</c:v>
                </c:pt>
                <c:pt idx="16883">
                  <c:v>1683</c:v>
                </c:pt>
                <c:pt idx="16884">
                  <c:v>1675</c:v>
                </c:pt>
                <c:pt idx="16885">
                  <c:v>1671</c:v>
                </c:pt>
                <c:pt idx="16886">
                  <c:v>1670</c:v>
                </c:pt>
                <c:pt idx="16887">
                  <c:v>1649</c:v>
                </c:pt>
                <c:pt idx="16888">
                  <c:v>1621</c:v>
                </c:pt>
                <c:pt idx="16889">
                  <c:v>1619</c:v>
                </c:pt>
                <c:pt idx="16890">
                  <c:v>1666</c:v>
                </c:pt>
                <c:pt idx="16891">
                  <c:v>1642</c:v>
                </c:pt>
                <c:pt idx="16892">
                  <c:v>1622</c:v>
                </c:pt>
                <c:pt idx="16893">
                  <c:v>1640</c:v>
                </c:pt>
                <c:pt idx="16894">
                  <c:v>1615</c:v>
                </c:pt>
                <c:pt idx="16895">
                  <c:v>1627</c:v>
                </c:pt>
                <c:pt idx="16896">
                  <c:v>1651</c:v>
                </c:pt>
                <c:pt idx="16897">
                  <c:v>1688</c:v>
                </c:pt>
                <c:pt idx="16898">
                  <c:v>1660</c:v>
                </c:pt>
                <c:pt idx="16899">
                  <c:v>1668</c:v>
                </c:pt>
                <c:pt idx="16900">
                  <c:v>1668</c:v>
                </c:pt>
                <c:pt idx="16901">
                  <c:v>1661</c:v>
                </c:pt>
                <c:pt idx="16902">
                  <c:v>1659</c:v>
                </c:pt>
                <c:pt idx="16903">
                  <c:v>1673</c:v>
                </c:pt>
                <c:pt idx="16904">
                  <c:v>1667</c:v>
                </c:pt>
                <c:pt idx="16905">
                  <c:v>1665</c:v>
                </c:pt>
                <c:pt idx="16906">
                  <c:v>1662</c:v>
                </c:pt>
                <c:pt idx="16907">
                  <c:v>1672</c:v>
                </c:pt>
                <c:pt idx="16908">
                  <c:v>1643</c:v>
                </c:pt>
                <c:pt idx="16909">
                  <c:v>1666</c:v>
                </c:pt>
                <c:pt idx="16910">
                  <c:v>1678</c:v>
                </c:pt>
                <c:pt idx="16911">
                  <c:v>1654</c:v>
                </c:pt>
                <c:pt idx="16912">
                  <c:v>1640</c:v>
                </c:pt>
                <c:pt idx="16913">
                  <c:v>1652</c:v>
                </c:pt>
                <c:pt idx="16914">
                  <c:v>1628</c:v>
                </c:pt>
                <c:pt idx="16915">
                  <c:v>1625</c:v>
                </c:pt>
                <c:pt idx="16916">
                  <c:v>1649</c:v>
                </c:pt>
                <c:pt idx="16917">
                  <c:v>1627</c:v>
                </c:pt>
                <c:pt idx="16918">
                  <c:v>1620</c:v>
                </c:pt>
                <c:pt idx="16919">
                  <c:v>1627</c:v>
                </c:pt>
                <c:pt idx="16920">
                  <c:v>1616</c:v>
                </c:pt>
                <c:pt idx="16921">
                  <c:v>1636</c:v>
                </c:pt>
                <c:pt idx="16922">
                  <c:v>1633</c:v>
                </c:pt>
                <c:pt idx="16923">
                  <c:v>1647</c:v>
                </c:pt>
                <c:pt idx="16924">
                  <c:v>1629</c:v>
                </c:pt>
                <c:pt idx="16925">
                  <c:v>1651</c:v>
                </c:pt>
                <c:pt idx="16926">
                  <c:v>1623</c:v>
                </c:pt>
                <c:pt idx="16927">
                  <c:v>1613</c:v>
                </c:pt>
                <c:pt idx="16928">
                  <c:v>1599</c:v>
                </c:pt>
                <c:pt idx="16929">
                  <c:v>1578</c:v>
                </c:pt>
                <c:pt idx="16930">
                  <c:v>1590</c:v>
                </c:pt>
                <c:pt idx="16931">
                  <c:v>1629</c:v>
                </c:pt>
                <c:pt idx="16932">
                  <c:v>1617</c:v>
                </c:pt>
                <c:pt idx="16933">
                  <c:v>1626</c:v>
                </c:pt>
                <c:pt idx="16934">
                  <c:v>1631</c:v>
                </c:pt>
                <c:pt idx="16935">
                  <c:v>1650</c:v>
                </c:pt>
                <c:pt idx="16936">
                  <c:v>1595</c:v>
                </c:pt>
                <c:pt idx="16937">
                  <c:v>1613</c:v>
                </c:pt>
                <c:pt idx="16938">
                  <c:v>1646</c:v>
                </c:pt>
                <c:pt idx="16939">
                  <c:v>1607</c:v>
                </c:pt>
                <c:pt idx="16940">
                  <c:v>1608</c:v>
                </c:pt>
                <c:pt idx="16941">
                  <c:v>1600</c:v>
                </c:pt>
                <c:pt idx="16942">
                  <c:v>1646</c:v>
                </c:pt>
                <c:pt idx="16943">
                  <c:v>1611</c:v>
                </c:pt>
                <c:pt idx="16944">
                  <c:v>1579</c:v>
                </c:pt>
                <c:pt idx="16945">
                  <c:v>1590</c:v>
                </c:pt>
                <c:pt idx="16946">
                  <c:v>1595</c:v>
                </c:pt>
                <c:pt idx="16947">
                  <c:v>1622</c:v>
                </c:pt>
                <c:pt idx="16948">
                  <c:v>1607</c:v>
                </c:pt>
                <c:pt idx="16949">
                  <c:v>1611</c:v>
                </c:pt>
                <c:pt idx="16950">
                  <c:v>1600</c:v>
                </c:pt>
                <c:pt idx="16951">
                  <c:v>1603</c:v>
                </c:pt>
                <c:pt idx="16952">
                  <c:v>1622</c:v>
                </c:pt>
                <c:pt idx="16953">
                  <c:v>1614</c:v>
                </c:pt>
                <c:pt idx="16954">
                  <c:v>1618</c:v>
                </c:pt>
                <c:pt idx="16955">
                  <c:v>1618</c:v>
                </c:pt>
                <c:pt idx="16956">
                  <c:v>1604</c:v>
                </c:pt>
                <c:pt idx="16957">
                  <c:v>1626</c:v>
                </c:pt>
                <c:pt idx="16958">
                  <c:v>1657</c:v>
                </c:pt>
                <c:pt idx="16959">
                  <c:v>1644</c:v>
                </c:pt>
                <c:pt idx="16960">
                  <c:v>1628</c:v>
                </c:pt>
                <c:pt idx="16961">
                  <c:v>1636</c:v>
                </c:pt>
                <c:pt idx="16962">
                  <c:v>1625</c:v>
                </c:pt>
                <c:pt idx="16963">
                  <c:v>1633</c:v>
                </c:pt>
                <c:pt idx="16964">
                  <c:v>1619</c:v>
                </c:pt>
                <c:pt idx="16965">
                  <c:v>1627</c:v>
                </c:pt>
                <c:pt idx="16966">
                  <c:v>1583</c:v>
                </c:pt>
                <c:pt idx="16967">
                  <c:v>1632</c:v>
                </c:pt>
                <c:pt idx="16968">
                  <c:v>1614</c:v>
                </c:pt>
                <c:pt idx="16969">
                  <c:v>1620</c:v>
                </c:pt>
                <c:pt idx="16970">
                  <c:v>1611</c:v>
                </c:pt>
                <c:pt idx="16971">
                  <c:v>1623</c:v>
                </c:pt>
                <c:pt idx="16972">
                  <c:v>1633</c:v>
                </c:pt>
                <c:pt idx="16973">
                  <c:v>1599</c:v>
                </c:pt>
                <c:pt idx="16974">
                  <c:v>1615</c:v>
                </c:pt>
                <c:pt idx="16975">
                  <c:v>1601</c:v>
                </c:pt>
                <c:pt idx="16976">
                  <c:v>1606</c:v>
                </c:pt>
                <c:pt idx="16977">
                  <c:v>1593</c:v>
                </c:pt>
                <c:pt idx="16978">
                  <c:v>1603</c:v>
                </c:pt>
                <c:pt idx="16979">
                  <c:v>1602</c:v>
                </c:pt>
                <c:pt idx="16980">
                  <c:v>1596</c:v>
                </c:pt>
                <c:pt idx="16981">
                  <c:v>1589</c:v>
                </c:pt>
                <c:pt idx="16982">
                  <c:v>1604</c:v>
                </c:pt>
                <c:pt idx="16983">
                  <c:v>1610</c:v>
                </c:pt>
                <c:pt idx="16984">
                  <c:v>1605</c:v>
                </c:pt>
                <c:pt idx="16985">
                  <c:v>1616</c:v>
                </c:pt>
                <c:pt idx="16986">
                  <c:v>1584</c:v>
                </c:pt>
                <c:pt idx="16987">
                  <c:v>1619</c:v>
                </c:pt>
                <c:pt idx="16988">
                  <c:v>1636</c:v>
                </c:pt>
                <c:pt idx="16989">
                  <c:v>1645</c:v>
                </c:pt>
                <c:pt idx="16990">
                  <c:v>1611</c:v>
                </c:pt>
                <c:pt idx="16991">
                  <c:v>1592</c:v>
                </c:pt>
                <c:pt idx="16992">
                  <c:v>1634</c:v>
                </c:pt>
                <c:pt idx="16993">
                  <c:v>1584</c:v>
                </c:pt>
                <c:pt idx="16994">
                  <c:v>1581</c:v>
                </c:pt>
                <c:pt idx="16995">
                  <c:v>1560</c:v>
                </c:pt>
                <c:pt idx="16996">
                  <c:v>1615</c:v>
                </c:pt>
                <c:pt idx="16997">
                  <c:v>1596</c:v>
                </c:pt>
                <c:pt idx="16998">
                  <c:v>1590</c:v>
                </c:pt>
                <c:pt idx="16999">
                  <c:v>1591</c:v>
                </c:pt>
                <c:pt idx="17000">
                  <c:v>1608</c:v>
                </c:pt>
                <c:pt idx="17001">
                  <c:v>1621</c:v>
                </c:pt>
                <c:pt idx="17002">
                  <c:v>1619</c:v>
                </c:pt>
                <c:pt idx="17003">
                  <c:v>1599</c:v>
                </c:pt>
                <c:pt idx="17004">
                  <c:v>1567</c:v>
                </c:pt>
                <c:pt idx="17005">
                  <c:v>1576</c:v>
                </c:pt>
                <c:pt idx="17006">
                  <c:v>1594</c:v>
                </c:pt>
                <c:pt idx="17007">
                  <c:v>1606</c:v>
                </c:pt>
                <c:pt idx="17008">
                  <c:v>1607</c:v>
                </c:pt>
                <c:pt idx="17009">
                  <c:v>1607</c:v>
                </c:pt>
                <c:pt idx="17010">
                  <c:v>1636</c:v>
                </c:pt>
                <c:pt idx="17011">
                  <c:v>1598</c:v>
                </c:pt>
                <c:pt idx="17012">
                  <c:v>1607</c:v>
                </c:pt>
                <c:pt idx="17013">
                  <c:v>1606</c:v>
                </c:pt>
                <c:pt idx="17014">
                  <c:v>1595</c:v>
                </c:pt>
                <c:pt idx="17015">
                  <c:v>1591</c:v>
                </c:pt>
                <c:pt idx="17016">
                  <c:v>1580</c:v>
                </c:pt>
                <c:pt idx="17017">
                  <c:v>1603</c:v>
                </c:pt>
                <c:pt idx="17018">
                  <c:v>1608</c:v>
                </c:pt>
                <c:pt idx="17019">
                  <c:v>1636</c:v>
                </c:pt>
                <c:pt idx="17020">
                  <c:v>1603</c:v>
                </c:pt>
                <c:pt idx="17021">
                  <c:v>1594</c:v>
                </c:pt>
                <c:pt idx="17022">
                  <c:v>1573</c:v>
                </c:pt>
                <c:pt idx="17023">
                  <c:v>1614</c:v>
                </c:pt>
                <c:pt idx="17024">
                  <c:v>1610</c:v>
                </c:pt>
                <c:pt idx="17025">
                  <c:v>1629</c:v>
                </c:pt>
                <c:pt idx="17026">
                  <c:v>1631</c:v>
                </c:pt>
                <c:pt idx="17027">
                  <c:v>1648</c:v>
                </c:pt>
                <c:pt idx="17028">
                  <c:v>1647</c:v>
                </c:pt>
                <c:pt idx="17029">
                  <c:v>1652</c:v>
                </c:pt>
                <c:pt idx="17030">
                  <c:v>1629</c:v>
                </c:pt>
                <c:pt idx="17031">
                  <c:v>1618</c:v>
                </c:pt>
                <c:pt idx="17032">
                  <c:v>1616</c:v>
                </c:pt>
                <c:pt idx="17033">
                  <c:v>1633</c:v>
                </c:pt>
                <c:pt idx="17034">
                  <c:v>1617</c:v>
                </c:pt>
                <c:pt idx="17035">
                  <c:v>1642</c:v>
                </c:pt>
                <c:pt idx="17036">
                  <c:v>1634</c:v>
                </c:pt>
                <c:pt idx="17037">
                  <c:v>1648</c:v>
                </c:pt>
                <c:pt idx="17038">
                  <c:v>1627</c:v>
                </c:pt>
                <c:pt idx="17039">
                  <c:v>1640</c:v>
                </c:pt>
                <c:pt idx="17040">
                  <c:v>1647</c:v>
                </c:pt>
                <c:pt idx="17041">
                  <c:v>1638</c:v>
                </c:pt>
                <c:pt idx="17042">
                  <c:v>1647</c:v>
                </c:pt>
                <c:pt idx="17043">
                  <c:v>1616</c:v>
                </c:pt>
                <c:pt idx="17044">
                  <c:v>1618</c:v>
                </c:pt>
                <c:pt idx="17045">
                  <c:v>1618</c:v>
                </c:pt>
                <c:pt idx="17046">
                  <c:v>1615</c:v>
                </c:pt>
                <c:pt idx="17047">
                  <c:v>1643</c:v>
                </c:pt>
                <c:pt idx="17048">
                  <c:v>1619</c:v>
                </c:pt>
                <c:pt idx="17049">
                  <c:v>1612</c:v>
                </c:pt>
                <c:pt idx="17050">
                  <c:v>1602</c:v>
                </c:pt>
                <c:pt idx="17051">
                  <c:v>1608</c:v>
                </c:pt>
                <c:pt idx="17052">
                  <c:v>1595</c:v>
                </c:pt>
                <c:pt idx="17053">
                  <c:v>1607</c:v>
                </c:pt>
                <c:pt idx="17054">
                  <c:v>1622</c:v>
                </c:pt>
                <c:pt idx="17055">
                  <c:v>1596</c:v>
                </c:pt>
                <c:pt idx="17056">
                  <c:v>1605</c:v>
                </c:pt>
                <c:pt idx="17057">
                  <c:v>1646</c:v>
                </c:pt>
                <c:pt idx="17058">
                  <c:v>1632</c:v>
                </c:pt>
                <c:pt idx="17059">
                  <c:v>1646</c:v>
                </c:pt>
                <c:pt idx="17060">
                  <c:v>1618</c:v>
                </c:pt>
                <c:pt idx="17061">
                  <c:v>1644</c:v>
                </c:pt>
                <c:pt idx="17062">
                  <c:v>1631</c:v>
                </c:pt>
                <c:pt idx="17063">
                  <c:v>1621</c:v>
                </c:pt>
                <c:pt idx="17064">
                  <c:v>1624</c:v>
                </c:pt>
                <c:pt idx="17065">
                  <c:v>1633</c:v>
                </c:pt>
                <c:pt idx="17066">
                  <c:v>1645</c:v>
                </c:pt>
                <c:pt idx="17067">
                  <c:v>1646</c:v>
                </c:pt>
                <c:pt idx="17068">
                  <c:v>1626</c:v>
                </c:pt>
                <c:pt idx="17069">
                  <c:v>1634</c:v>
                </c:pt>
                <c:pt idx="17070">
                  <c:v>1632</c:v>
                </c:pt>
                <c:pt idx="17071">
                  <c:v>1634</c:v>
                </c:pt>
                <c:pt idx="17072">
                  <c:v>1616</c:v>
                </c:pt>
                <c:pt idx="17073">
                  <c:v>1604</c:v>
                </c:pt>
                <c:pt idx="17074">
                  <c:v>1661</c:v>
                </c:pt>
                <c:pt idx="17075">
                  <c:v>1638</c:v>
                </c:pt>
                <c:pt idx="17076">
                  <c:v>1671</c:v>
                </c:pt>
                <c:pt idx="17077">
                  <c:v>1642</c:v>
                </c:pt>
                <c:pt idx="17078">
                  <c:v>1649</c:v>
                </c:pt>
                <c:pt idx="17079">
                  <c:v>1640</c:v>
                </c:pt>
                <c:pt idx="17080">
                  <c:v>1633</c:v>
                </c:pt>
                <c:pt idx="17081">
                  <c:v>1596</c:v>
                </c:pt>
                <c:pt idx="17082">
                  <c:v>1582</c:v>
                </c:pt>
                <c:pt idx="17083">
                  <c:v>1594</c:v>
                </c:pt>
                <c:pt idx="17084">
                  <c:v>1618</c:v>
                </c:pt>
                <c:pt idx="17085">
                  <c:v>1622</c:v>
                </c:pt>
                <c:pt idx="17086">
                  <c:v>1629</c:v>
                </c:pt>
                <c:pt idx="17087">
                  <c:v>1620</c:v>
                </c:pt>
                <c:pt idx="17088">
                  <c:v>1608</c:v>
                </c:pt>
                <c:pt idx="17089">
                  <c:v>1614</c:v>
                </c:pt>
                <c:pt idx="17090">
                  <c:v>1634</c:v>
                </c:pt>
                <c:pt idx="17091">
                  <c:v>1623</c:v>
                </c:pt>
                <c:pt idx="17092">
                  <c:v>1631</c:v>
                </c:pt>
                <c:pt idx="17093">
                  <c:v>1618</c:v>
                </c:pt>
                <c:pt idx="17094">
                  <c:v>1631</c:v>
                </c:pt>
                <c:pt idx="17095">
                  <c:v>1613</c:v>
                </c:pt>
                <c:pt idx="17096">
                  <c:v>1622</c:v>
                </c:pt>
                <c:pt idx="17097">
                  <c:v>1622</c:v>
                </c:pt>
                <c:pt idx="17098">
                  <c:v>1641</c:v>
                </c:pt>
                <c:pt idx="17099">
                  <c:v>1603</c:v>
                </c:pt>
                <c:pt idx="17100">
                  <c:v>1606</c:v>
                </c:pt>
                <c:pt idx="17101">
                  <c:v>1606</c:v>
                </c:pt>
                <c:pt idx="17102">
                  <c:v>1630</c:v>
                </c:pt>
                <c:pt idx="17103">
                  <c:v>1634</c:v>
                </c:pt>
                <c:pt idx="17104">
                  <c:v>1612</c:v>
                </c:pt>
                <c:pt idx="17105">
                  <c:v>1583</c:v>
                </c:pt>
                <c:pt idx="17106">
                  <c:v>1567</c:v>
                </c:pt>
                <c:pt idx="17107">
                  <c:v>1605</c:v>
                </c:pt>
                <c:pt idx="17108">
                  <c:v>1603</c:v>
                </c:pt>
                <c:pt idx="17109">
                  <c:v>1587</c:v>
                </c:pt>
                <c:pt idx="17110">
                  <c:v>1593</c:v>
                </c:pt>
                <c:pt idx="17111">
                  <c:v>1596</c:v>
                </c:pt>
                <c:pt idx="17112">
                  <c:v>1599</c:v>
                </c:pt>
                <c:pt idx="17113">
                  <c:v>1592</c:v>
                </c:pt>
                <c:pt idx="17114">
                  <c:v>1609</c:v>
                </c:pt>
                <c:pt idx="17115">
                  <c:v>1614</c:v>
                </c:pt>
                <c:pt idx="17116">
                  <c:v>1594</c:v>
                </c:pt>
                <c:pt idx="17117">
                  <c:v>1616</c:v>
                </c:pt>
                <c:pt idx="17118">
                  <c:v>1620</c:v>
                </c:pt>
                <c:pt idx="17119">
                  <c:v>1609</c:v>
                </c:pt>
                <c:pt idx="17120">
                  <c:v>1632</c:v>
                </c:pt>
                <c:pt idx="17121">
                  <c:v>1594</c:v>
                </c:pt>
                <c:pt idx="17122">
                  <c:v>1605</c:v>
                </c:pt>
                <c:pt idx="17123">
                  <c:v>1591</c:v>
                </c:pt>
                <c:pt idx="17124">
                  <c:v>1633</c:v>
                </c:pt>
                <c:pt idx="17125">
                  <c:v>1623</c:v>
                </c:pt>
                <c:pt idx="17126">
                  <c:v>1618</c:v>
                </c:pt>
                <c:pt idx="17127">
                  <c:v>1608</c:v>
                </c:pt>
                <c:pt idx="17128">
                  <c:v>1623</c:v>
                </c:pt>
                <c:pt idx="17129">
                  <c:v>1633</c:v>
                </c:pt>
                <c:pt idx="17130">
                  <c:v>1640</c:v>
                </c:pt>
                <c:pt idx="17131">
                  <c:v>1626</c:v>
                </c:pt>
                <c:pt idx="17132">
                  <c:v>1626</c:v>
                </c:pt>
                <c:pt idx="17133">
                  <c:v>1637</c:v>
                </c:pt>
                <c:pt idx="17134">
                  <c:v>1621</c:v>
                </c:pt>
                <c:pt idx="17135">
                  <c:v>1639</c:v>
                </c:pt>
                <c:pt idx="17136">
                  <c:v>1627</c:v>
                </c:pt>
                <c:pt idx="17137">
                  <c:v>1657</c:v>
                </c:pt>
                <c:pt idx="17138">
                  <c:v>1601</c:v>
                </c:pt>
                <c:pt idx="17139">
                  <c:v>1626</c:v>
                </c:pt>
                <c:pt idx="17140">
                  <c:v>1629</c:v>
                </c:pt>
                <c:pt idx="17141">
                  <c:v>1614</c:v>
                </c:pt>
                <c:pt idx="17142">
                  <c:v>1617</c:v>
                </c:pt>
                <c:pt idx="17143">
                  <c:v>1610</c:v>
                </c:pt>
                <c:pt idx="17144">
                  <c:v>1625</c:v>
                </c:pt>
                <c:pt idx="17145">
                  <c:v>1674</c:v>
                </c:pt>
                <c:pt idx="17146">
                  <c:v>1676</c:v>
                </c:pt>
                <c:pt idx="17147">
                  <c:v>1671</c:v>
                </c:pt>
                <c:pt idx="17148">
                  <c:v>1686</c:v>
                </c:pt>
                <c:pt idx="17149">
                  <c:v>1690</c:v>
                </c:pt>
                <c:pt idx="17150">
                  <c:v>1686</c:v>
                </c:pt>
                <c:pt idx="17151">
                  <c:v>1671</c:v>
                </c:pt>
                <c:pt idx="17152">
                  <c:v>1643</c:v>
                </c:pt>
                <c:pt idx="17153">
                  <c:v>1649</c:v>
                </c:pt>
                <c:pt idx="17154">
                  <c:v>1671</c:v>
                </c:pt>
                <c:pt idx="17155">
                  <c:v>1677</c:v>
                </c:pt>
                <c:pt idx="17156">
                  <c:v>1654</c:v>
                </c:pt>
                <c:pt idx="17157">
                  <c:v>1695</c:v>
                </c:pt>
                <c:pt idx="17158">
                  <c:v>1670</c:v>
                </c:pt>
                <c:pt idx="17159">
                  <c:v>1667</c:v>
                </c:pt>
                <c:pt idx="17160">
                  <c:v>1644</c:v>
                </c:pt>
                <c:pt idx="17161">
                  <c:v>1654</c:v>
                </c:pt>
                <c:pt idx="17162">
                  <c:v>1657</c:v>
                </c:pt>
                <c:pt idx="17163">
                  <c:v>1655</c:v>
                </c:pt>
                <c:pt idx="17164">
                  <c:v>1641</c:v>
                </c:pt>
                <c:pt idx="17165">
                  <c:v>1647</c:v>
                </c:pt>
                <c:pt idx="17166">
                  <c:v>1652</c:v>
                </c:pt>
                <c:pt idx="17167">
                  <c:v>1619</c:v>
                </c:pt>
                <c:pt idx="17168">
                  <c:v>1619</c:v>
                </c:pt>
                <c:pt idx="17169">
                  <c:v>1616</c:v>
                </c:pt>
                <c:pt idx="17170">
                  <c:v>1627</c:v>
                </c:pt>
                <c:pt idx="17171">
                  <c:v>1638</c:v>
                </c:pt>
                <c:pt idx="17172">
                  <c:v>1652</c:v>
                </c:pt>
                <c:pt idx="17173">
                  <c:v>1648</c:v>
                </c:pt>
                <c:pt idx="17174">
                  <c:v>1621</c:v>
                </c:pt>
                <c:pt idx="17175">
                  <c:v>1614</c:v>
                </c:pt>
                <c:pt idx="17176">
                  <c:v>1621</c:v>
                </c:pt>
                <c:pt idx="17177">
                  <c:v>1596</c:v>
                </c:pt>
                <c:pt idx="17178">
                  <c:v>1621</c:v>
                </c:pt>
                <c:pt idx="17179">
                  <c:v>1642</c:v>
                </c:pt>
                <c:pt idx="17180">
                  <c:v>1611</c:v>
                </c:pt>
                <c:pt idx="17181">
                  <c:v>1616</c:v>
                </c:pt>
                <c:pt idx="17182">
                  <c:v>1623</c:v>
                </c:pt>
                <c:pt idx="17183">
                  <c:v>1635</c:v>
                </c:pt>
                <c:pt idx="17184">
                  <c:v>1643</c:v>
                </c:pt>
                <c:pt idx="17185">
                  <c:v>1651</c:v>
                </c:pt>
                <c:pt idx="17186">
                  <c:v>1652</c:v>
                </c:pt>
                <c:pt idx="17187">
                  <c:v>1650</c:v>
                </c:pt>
                <c:pt idx="17188">
                  <c:v>1661</c:v>
                </c:pt>
                <c:pt idx="17189">
                  <c:v>1661</c:v>
                </c:pt>
                <c:pt idx="17190">
                  <c:v>1650</c:v>
                </c:pt>
                <c:pt idx="17191">
                  <c:v>1633</c:v>
                </c:pt>
                <c:pt idx="17192">
                  <c:v>1642</c:v>
                </c:pt>
                <c:pt idx="17193">
                  <c:v>1637</c:v>
                </c:pt>
                <c:pt idx="17194">
                  <c:v>1645</c:v>
                </c:pt>
                <c:pt idx="17195">
                  <c:v>1624</c:v>
                </c:pt>
                <c:pt idx="17196">
                  <c:v>1631</c:v>
                </c:pt>
                <c:pt idx="17197">
                  <c:v>1637</c:v>
                </c:pt>
                <c:pt idx="17198">
                  <c:v>1646</c:v>
                </c:pt>
                <c:pt idx="17199">
                  <c:v>1616</c:v>
                </c:pt>
                <c:pt idx="17200">
                  <c:v>1633</c:v>
                </c:pt>
                <c:pt idx="17201">
                  <c:v>1639</c:v>
                </c:pt>
                <c:pt idx="17202">
                  <c:v>1646</c:v>
                </c:pt>
                <c:pt idx="17203">
                  <c:v>1633</c:v>
                </c:pt>
                <c:pt idx="17204">
                  <c:v>1637</c:v>
                </c:pt>
                <c:pt idx="17205">
                  <c:v>1632</c:v>
                </c:pt>
                <c:pt idx="17206">
                  <c:v>1643</c:v>
                </c:pt>
                <c:pt idx="17207">
                  <c:v>1654</c:v>
                </c:pt>
                <c:pt idx="17208">
                  <c:v>1670</c:v>
                </c:pt>
                <c:pt idx="17209">
                  <c:v>1635</c:v>
                </c:pt>
                <c:pt idx="17210">
                  <c:v>1651</c:v>
                </c:pt>
                <c:pt idx="17211">
                  <c:v>1618</c:v>
                </c:pt>
                <c:pt idx="17212">
                  <c:v>1639</c:v>
                </c:pt>
                <c:pt idx="17213">
                  <c:v>1634</c:v>
                </c:pt>
                <c:pt idx="17214">
                  <c:v>1608</c:v>
                </c:pt>
                <c:pt idx="17215">
                  <c:v>1632</c:v>
                </c:pt>
                <c:pt idx="17216">
                  <c:v>1630</c:v>
                </c:pt>
                <c:pt idx="17217">
                  <c:v>1587</c:v>
                </c:pt>
                <c:pt idx="17218">
                  <c:v>1627</c:v>
                </c:pt>
                <c:pt idx="17219">
                  <c:v>1615</c:v>
                </c:pt>
                <c:pt idx="17220">
                  <c:v>1610</c:v>
                </c:pt>
                <c:pt idx="17221">
                  <c:v>1623</c:v>
                </c:pt>
                <c:pt idx="17222">
                  <c:v>1601</c:v>
                </c:pt>
                <c:pt idx="17223">
                  <c:v>1614</c:v>
                </c:pt>
                <c:pt idx="17224">
                  <c:v>1638</c:v>
                </c:pt>
                <c:pt idx="17225">
                  <c:v>1599</c:v>
                </c:pt>
                <c:pt idx="17226">
                  <c:v>1605</c:v>
                </c:pt>
                <c:pt idx="17227">
                  <c:v>1632</c:v>
                </c:pt>
                <c:pt idx="17228">
                  <c:v>1598</c:v>
                </c:pt>
                <c:pt idx="17229">
                  <c:v>1600</c:v>
                </c:pt>
                <c:pt idx="17230">
                  <c:v>1591</c:v>
                </c:pt>
                <c:pt idx="17231">
                  <c:v>1582</c:v>
                </c:pt>
                <c:pt idx="17232">
                  <c:v>1597</c:v>
                </c:pt>
                <c:pt idx="17233">
                  <c:v>1597</c:v>
                </c:pt>
                <c:pt idx="17234">
                  <c:v>1594</c:v>
                </c:pt>
                <c:pt idx="17235">
                  <c:v>1595</c:v>
                </c:pt>
                <c:pt idx="17236">
                  <c:v>1591</c:v>
                </c:pt>
                <c:pt idx="17237">
                  <c:v>1606</c:v>
                </c:pt>
                <c:pt idx="17238">
                  <c:v>1570</c:v>
                </c:pt>
                <c:pt idx="17239">
                  <c:v>1591</c:v>
                </c:pt>
                <c:pt idx="17240">
                  <c:v>1610</c:v>
                </c:pt>
                <c:pt idx="17241">
                  <c:v>1597</c:v>
                </c:pt>
                <c:pt idx="17242">
                  <c:v>1598</c:v>
                </c:pt>
                <c:pt idx="17243">
                  <c:v>1601</c:v>
                </c:pt>
                <c:pt idx="17244">
                  <c:v>1591</c:v>
                </c:pt>
                <c:pt idx="17245">
                  <c:v>1580</c:v>
                </c:pt>
                <c:pt idx="17246">
                  <c:v>1604</c:v>
                </c:pt>
                <c:pt idx="17247">
                  <c:v>1586</c:v>
                </c:pt>
                <c:pt idx="17248">
                  <c:v>1586</c:v>
                </c:pt>
                <c:pt idx="17249">
                  <c:v>1606</c:v>
                </c:pt>
                <c:pt idx="17250">
                  <c:v>1620</c:v>
                </c:pt>
                <c:pt idx="17251">
                  <c:v>1622</c:v>
                </c:pt>
                <c:pt idx="17252">
                  <c:v>1636</c:v>
                </c:pt>
                <c:pt idx="17253">
                  <c:v>1616</c:v>
                </c:pt>
                <c:pt idx="17254">
                  <c:v>1595</c:v>
                </c:pt>
                <c:pt idx="17255">
                  <c:v>1631</c:v>
                </c:pt>
                <c:pt idx="17256">
                  <c:v>1614</c:v>
                </c:pt>
                <c:pt idx="17257">
                  <c:v>1627</c:v>
                </c:pt>
                <c:pt idx="17258">
                  <c:v>1649</c:v>
                </c:pt>
                <c:pt idx="17259">
                  <c:v>1644</c:v>
                </c:pt>
                <c:pt idx="17260">
                  <c:v>1629</c:v>
                </c:pt>
                <c:pt idx="17261">
                  <c:v>1654</c:v>
                </c:pt>
                <c:pt idx="17262">
                  <c:v>1646</c:v>
                </c:pt>
                <c:pt idx="17263">
                  <c:v>1642</c:v>
                </c:pt>
                <c:pt idx="17264">
                  <c:v>1632</c:v>
                </c:pt>
                <c:pt idx="17265">
                  <c:v>1627</c:v>
                </c:pt>
                <c:pt idx="17266">
                  <c:v>1614</c:v>
                </c:pt>
                <c:pt idx="17267">
                  <c:v>1621</c:v>
                </c:pt>
                <c:pt idx="17268">
                  <c:v>1611</c:v>
                </c:pt>
                <c:pt idx="17269">
                  <c:v>1613</c:v>
                </c:pt>
                <c:pt idx="17270">
                  <c:v>1606</c:v>
                </c:pt>
                <c:pt idx="17271">
                  <c:v>1596</c:v>
                </c:pt>
                <c:pt idx="17272">
                  <c:v>1609</c:v>
                </c:pt>
                <c:pt idx="17273">
                  <c:v>1614</c:v>
                </c:pt>
                <c:pt idx="17274">
                  <c:v>1598</c:v>
                </c:pt>
                <c:pt idx="17275">
                  <c:v>1601</c:v>
                </c:pt>
                <c:pt idx="17276">
                  <c:v>1584</c:v>
                </c:pt>
                <c:pt idx="17277">
                  <c:v>1631</c:v>
                </c:pt>
                <c:pt idx="17278">
                  <c:v>1604</c:v>
                </c:pt>
                <c:pt idx="17279">
                  <c:v>1627</c:v>
                </c:pt>
                <c:pt idx="17280">
                  <c:v>1615</c:v>
                </c:pt>
                <c:pt idx="17281">
                  <c:v>1631</c:v>
                </c:pt>
                <c:pt idx="17282">
                  <c:v>1620</c:v>
                </c:pt>
                <c:pt idx="17283">
                  <c:v>1639</c:v>
                </c:pt>
                <c:pt idx="17284">
                  <c:v>1638</c:v>
                </c:pt>
                <c:pt idx="17285">
                  <c:v>1652</c:v>
                </c:pt>
                <c:pt idx="17286">
                  <c:v>1625</c:v>
                </c:pt>
                <c:pt idx="17287">
                  <c:v>1641</c:v>
                </c:pt>
                <c:pt idx="17288">
                  <c:v>1632</c:v>
                </c:pt>
                <c:pt idx="17289">
                  <c:v>1634</c:v>
                </c:pt>
                <c:pt idx="17290">
                  <c:v>1630</c:v>
                </c:pt>
                <c:pt idx="17291">
                  <c:v>1620</c:v>
                </c:pt>
                <c:pt idx="17292">
                  <c:v>1633</c:v>
                </c:pt>
                <c:pt idx="17293">
                  <c:v>1600</c:v>
                </c:pt>
                <c:pt idx="17294">
                  <c:v>1627</c:v>
                </c:pt>
                <c:pt idx="17295">
                  <c:v>1597</c:v>
                </c:pt>
                <c:pt idx="17296">
                  <c:v>1625</c:v>
                </c:pt>
                <c:pt idx="17297">
                  <c:v>1621</c:v>
                </c:pt>
                <c:pt idx="17298">
                  <c:v>1636</c:v>
                </c:pt>
                <c:pt idx="17299">
                  <c:v>1646</c:v>
                </c:pt>
                <c:pt idx="17300">
                  <c:v>1665</c:v>
                </c:pt>
                <c:pt idx="17301">
                  <c:v>1654</c:v>
                </c:pt>
                <c:pt idx="17302">
                  <c:v>1679</c:v>
                </c:pt>
                <c:pt idx="17303">
                  <c:v>1669</c:v>
                </c:pt>
                <c:pt idx="17304">
                  <c:v>1687</c:v>
                </c:pt>
                <c:pt idx="17305">
                  <c:v>1673</c:v>
                </c:pt>
                <c:pt idx="17306">
                  <c:v>1652</c:v>
                </c:pt>
                <c:pt idx="17307">
                  <c:v>1678</c:v>
                </c:pt>
                <c:pt idx="17308">
                  <c:v>1659</c:v>
                </c:pt>
                <c:pt idx="17309">
                  <c:v>1673</c:v>
                </c:pt>
                <c:pt idx="17310">
                  <c:v>1646</c:v>
                </c:pt>
                <c:pt idx="17311">
                  <c:v>1658</c:v>
                </c:pt>
                <c:pt idx="17312">
                  <c:v>1641</c:v>
                </c:pt>
                <c:pt idx="17313">
                  <c:v>1655</c:v>
                </c:pt>
                <c:pt idx="17314">
                  <c:v>1641</c:v>
                </c:pt>
                <c:pt idx="17315">
                  <c:v>1662</c:v>
                </c:pt>
                <c:pt idx="17316">
                  <c:v>1620</c:v>
                </c:pt>
                <c:pt idx="17317">
                  <c:v>1649</c:v>
                </c:pt>
                <c:pt idx="17318">
                  <c:v>1612</c:v>
                </c:pt>
                <c:pt idx="17319">
                  <c:v>1642</c:v>
                </c:pt>
                <c:pt idx="17320">
                  <c:v>1626</c:v>
                </c:pt>
                <c:pt idx="17321">
                  <c:v>1624</c:v>
                </c:pt>
                <c:pt idx="17322">
                  <c:v>1648</c:v>
                </c:pt>
                <c:pt idx="17323">
                  <c:v>1638</c:v>
                </c:pt>
                <c:pt idx="17324">
                  <c:v>1648</c:v>
                </c:pt>
                <c:pt idx="17325">
                  <c:v>1625</c:v>
                </c:pt>
                <c:pt idx="17326">
                  <c:v>1678</c:v>
                </c:pt>
                <c:pt idx="17327">
                  <c:v>1640</c:v>
                </c:pt>
                <c:pt idx="17328">
                  <c:v>1672</c:v>
                </c:pt>
                <c:pt idx="17329">
                  <c:v>1653</c:v>
                </c:pt>
                <c:pt idx="17330">
                  <c:v>1662</c:v>
                </c:pt>
                <c:pt idx="17331">
                  <c:v>1624</c:v>
                </c:pt>
                <c:pt idx="17332">
                  <c:v>1645</c:v>
                </c:pt>
                <c:pt idx="17333">
                  <c:v>1675</c:v>
                </c:pt>
                <c:pt idx="17334">
                  <c:v>1661</c:v>
                </c:pt>
                <c:pt idx="17335">
                  <c:v>1669</c:v>
                </c:pt>
                <c:pt idx="17336">
                  <c:v>1672</c:v>
                </c:pt>
                <c:pt idx="17337">
                  <c:v>1645</c:v>
                </c:pt>
                <c:pt idx="17338">
                  <c:v>1696</c:v>
                </c:pt>
                <c:pt idx="17339">
                  <c:v>1663</c:v>
                </c:pt>
                <c:pt idx="17340">
                  <c:v>1654</c:v>
                </c:pt>
                <c:pt idx="17341">
                  <c:v>1676</c:v>
                </c:pt>
                <c:pt idx="17342">
                  <c:v>1683</c:v>
                </c:pt>
                <c:pt idx="17343">
                  <c:v>1697</c:v>
                </c:pt>
                <c:pt idx="17344">
                  <c:v>1676</c:v>
                </c:pt>
                <c:pt idx="17345">
                  <c:v>1665</c:v>
                </c:pt>
                <c:pt idx="17346">
                  <c:v>1654</c:v>
                </c:pt>
                <c:pt idx="17347">
                  <c:v>1661</c:v>
                </c:pt>
                <c:pt idx="17348">
                  <c:v>1682</c:v>
                </c:pt>
                <c:pt idx="17349">
                  <c:v>1667</c:v>
                </c:pt>
                <c:pt idx="17350">
                  <c:v>1698</c:v>
                </c:pt>
                <c:pt idx="17351">
                  <c:v>1709</c:v>
                </c:pt>
                <c:pt idx="17352">
                  <c:v>1678</c:v>
                </c:pt>
                <c:pt idx="17353">
                  <c:v>1666</c:v>
                </c:pt>
                <c:pt idx="17354">
                  <c:v>1648</c:v>
                </c:pt>
                <c:pt idx="17355">
                  <c:v>1653</c:v>
                </c:pt>
                <c:pt idx="17356">
                  <c:v>1670</c:v>
                </c:pt>
                <c:pt idx="17357">
                  <c:v>1664</c:v>
                </c:pt>
                <c:pt idx="17358">
                  <c:v>1651</c:v>
                </c:pt>
                <c:pt idx="17359">
                  <c:v>1625</c:v>
                </c:pt>
                <c:pt idx="17360">
                  <c:v>1655</c:v>
                </c:pt>
                <c:pt idx="17361">
                  <c:v>1646</c:v>
                </c:pt>
                <c:pt idx="17362">
                  <c:v>1648</c:v>
                </c:pt>
                <c:pt idx="17363">
                  <c:v>1641</c:v>
                </c:pt>
                <c:pt idx="17364">
                  <c:v>1624</c:v>
                </c:pt>
                <c:pt idx="17365">
                  <c:v>1632</c:v>
                </c:pt>
                <c:pt idx="17366">
                  <c:v>1627</c:v>
                </c:pt>
                <c:pt idx="17367">
                  <c:v>1621</c:v>
                </c:pt>
                <c:pt idx="17368">
                  <c:v>1598</c:v>
                </c:pt>
                <c:pt idx="17369">
                  <c:v>1637</c:v>
                </c:pt>
                <c:pt idx="17370">
                  <c:v>1654</c:v>
                </c:pt>
                <c:pt idx="17371">
                  <c:v>1644</c:v>
                </c:pt>
                <c:pt idx="17372">
                  <c:v>1669</c:v>
                </c:pt>
                <c:pt idx="17373">
                  <c:v>1681</c:v>
                </c:pt>
                <c:pt idx="17374">
                  <c:v>1672</c:v>
                </c:pt>
                <c:pt idx="17375">
                  <c:v>1672</c:v>
                </c:pt>
                <c:pt idx="17376">
                  <c:v>1692</c:v>
                </c:pt>
                <c:pt idx="17377">
                  <c:v>1673</c:v>
                </c:pt>
                <c:pt idx="17378">
                  <c:v>1658</c:v>
                </c:pt>
                <c:pt idx="17379">
                  <c:v>1662</c:v>
                </c:pt>
                <c:pt idx="17380">
                  <c:v>1672</c:v>
                </c:pt>
                <c:pt idx="17381">
                  <c:v>1660</c:v>
                </c:pt>
                <c:pt idx="17382">
                  <c:v>1643</c:v>
                </c:pt>
                <c:pt idx="17383">
                  <c:v>1662</c:v>
                </c:pt>
                <c:pt idx="17384">
                  <c:v>1649</c:v>
                </c:pt>
                <c:pt idx="17385">
                  <c:v>1627</c:v>
                </c:pt>
                <c:pt idx="17386">
                  <c:v>1655</c:v>
                </c:pt>
                <c:pt idx="17387">
                  <c:v>1658</c:v>
                </c:pt>
                <c:pt idx="17388">
                  <c:v>1666</c:v>
                </c:pt>
                <c:pt idx="17389">
                  <c:v>1677</c:v>
                </c:pt>
                <c:pt idx="17390">
                  <c:v>1674</c:v>
                </c:pt>
                <c:pt idx="17391">
                  <c:v>1649</c:v>
                </c:pt>
                <c:pt idx="17392">
                  <c:v>1658</c:v>
                </c:pt>
                <c:pt idx="17393">
                  <c:v>1661</c:v>
                </c:pt>
                <c:pt idx="17394">
                  <c:v>1674</c:v>
                </c:pt>
                <c:pt idx="17395">
                  <c:v>1662</c:v>
                </c:pt>
                <c:pt idx="17396">
                  <c:v>1671</c:v>
                </c:pt>
                <c:pt idx="17397">
                  <c:v>1668</c:v>
                </c:pt>
                <c:pt idx="17398">
                  <c:v>1664</c:v>
                </c:pt>
                <c:pt idx="17399">
                  <c:v>1643</c:v>
                </c:pt>
                <c:pt idx="17400">
                  <c:v>1650</c:v>
                </c:pt>
                <c:pt idx="17401">
                  <c:v>1622</c:v>
                </c:pt>
                <c:pt idx="17402">
                  <c:v>1646</c:v>
                </c:pt>
                <c:pt idx="17403">
                  <c:v>1631</c:v>
                </c:pt>
                <c:pt idx="17404">
                  <c:v>1635</c:v>
                </c:pt>
                <c:pt idx="17405">
                  <c:v>1653</c:v>
                </c:pt>
                <c:pt idx="17406">
                  <c:v>1659</c:v>
                </c:pt>
                <c:pt idx="17407">
                  <c:v>1645</c:v>
                </c:pt>
                <c:pt idx="17408">
                  <c:v>1664</c:v>
                </c:pt>
                <c:pt idx="17409">
                  <c:v>1608</c:v>
                </c:pt>
                <c:pt idx="17410">
                  <c:v>1637</c:v>
                </c:pt>
                <c:pt idx="17411">
                  <c:v>1622</c:v>
                </c:pt>
                <c:pt idx="17412">
                  <c:v>1609</c:v>
                </c:pt>
                <c:pt idx="17413">
                  <c:v>1625</c:v>
                </c:pt>
                <c:pt idx="17414">
                  <c:v>1628</c:v>
                </c:pt>
                <c:pt idx="17415">
                  <c:v>1622</c:v>
                </c:pt>
                <c:pt idx="17416">
                  <c:v>1598</c:v>
                </c:pt>
                <c:pt idx="17417">
                  <c:v>1653</c:v>
                </c:pt>
                <c:pt idx="17418">
                  <c:v>1663</c:v>
                </c:pt>
                <c:pt idx="17419">
                  <c:v>1665</c:v>
                </c:pt>
                <c:pt idx="17420">
                  <c:v>1673</c:v>
                </c:pt>
                <c:pt idx="17421">
                  <c:v>1651</c:v>
                </c:pt>
                <c:pt idx="17422">
                  <c:v>1689</c:v>
                </c:pt>
                <c:pt idx="17423">
                  <c:v>1673</c:v>
                </c:pt>
                <c:pt idx="17424">
                  <c:v>1668</c:v>
                </c:pt>
                <c:pt idx="17425">
                  <c:v>1669</c:v>
                </c:pt>
                <c:pt idx="17426">
                  <c:v>1642</c:v>
                </c:pt>
                <c:pt idx="17427">
                  <c:v>1667</c:v>
                </c:pt>
                <c:pt idx="17428">
                  <c:v>1664</c:v>
                </c:pt>
                <c:pt idx="17429">
                  <c:v>1665</c:v>
                </c:pt>
                <c:pt idx="17430">
                  <c:v>1645</c:v>
                </c:pt>
                <c:pt idx="17431">
                  <c:v>1647</c:v>
                </c:pt>
                <c:pt idx="17432">
                  <c:v>1654</c:v>
                </c:pt>
                <c:pt idx="17433">
                  <c:v>1624</c:v>
                </c:pt>
                <c:pt idx="17434">
                  <c:v>1654</c:v>
                </c:pt>
                <c:pt idx="17435">
                  <c:v>1717</c:v>
                </c:pt>
                <c:pt idx="17436">
                  <c:v>1678</c:v>
                </c:pt>
                <c:pt idx="17437">
                  <c:v>1694</c:v>
                </c:pt>
                <c:pt idx="17438">
                  <c:v>1678</c:v>
                </c:pt>
                <c:pt idx="17439">
                  <c:v>1682</c:v>
                </c:pt>
                <c:pt idx="17440">
                  <c:v>1673</c:v>
                </c:pt>
                <c:pt idx="17441">
                  <c:v>1700</c:v>
                </c:pt>
                <c:pt idx="17442">
                  <c:v>1678</c:v>
                </c:pt>
                <c:pt idx="17443">
                  <c:v>1647</c:v>
                </c:pt>
                <c:pt idx="17444">
                  <c:v>1644</c:v>
                </c:pt>
                <c:pt idx="17445">
                  <c:v>1668</c:v>
                </c:pt>
                <c:pt idx="17446">
                  <c:v>1668</c:v>
                </c:pt>
                <c:pt idx="17447">
                  <c:v>1683</c:v>
                </c:pt>
                <c:pt idx="17448">
                  <c:v>1654</c:v>
                </c:pt>
                <c:pt idx="17449">
                  <c:v>1679</c:v>
                </c:pt>
                <c:pt idx="17450">
                  <c:v>1637</c:v>
                </c:pt>
                <c:pt idx="17451">
                  <c:v>1666</c:v>
                </c:pt>
                <c:pt idx="17452">
                  <c:v>1667</c:v>
                </c:pt>
                <c:pt idx="17453">
                  <c:v>1671</c:v>
                </c:pt>
                <c:pt idx="17454">
                  <c:v>1677</c:v>
                </c:pt>
                <c:pt idx="17455">
                  <c:v>1647</c:v>
                </c:pt>
                <c:pt idx="17456">
                  <c:v>1639</c:v>
                </c:pt>
                <c:pt idx="17457">
                  <c:v>1680</c:v>
                </c:pt>
                <c:pt idx="17458">
                  <c:v>1639</c:v>
                </c:pt>
                <c:pt idx="17459">
                  <c:v>1685</c:v>
                </c:pt>
                <c:pt idx="17460">
                  <c:v>1662</c:v>
                </c:pt>
                <c:pt idx="17461">
                  <c:v>1680</c:v>
                </c:pt>
                <c:pt idx="17462">
                  <c:v>1679</c:v>
                </c:pt>
                <c:pt idx="17463">
                  <c:v>1654</c:v>
                </c:pt>
                <c:pt idx="17464">
                  <c:v>1683</c:v>
                </c:pt>
                <c:pt idx="17465">
                  <c:v>1671</c:v>
                </c:pt>
                <c:pt idx="17466">
                  <c:v>1663</c:v>
                </c:pt>
                <c:pt idx="17467">
                  <c:v>1660</c:v>
                </c:pt>
                <c:pt idx="17468">
                  <c:v>1672</c:v>
                </c:pt>
                <c:pt idx="17469">
                  <c:v>1702</c:v>
                </c:pt>
                <c:pt idx="17470">
                  <c:v>1688</c:v>
                </c:pt>
                <c:pt idx="17471">
                  <c:v>1700</c:v>
                </c:pt>
                <c:pt idx="17472">
                  <c:v>1694</c:v>
                </c:pt>
                <c:pt idx="17473">
                  <c:v>1706</c:v>
                </c:pt>
                <c:pt idx="17474">
                  <c:v>1669</c:v>
                </c:pt>
                <c:pt idx="17475">
                  <c:v>1688</c:v>
                </c:pt>
                <c:pt idx="17476">
                  <c:v>1707</c:v>
                </c:pt>
                <c:pt idx="17477">
                  <c:v>1676</c:v>
                </c:pt>
                <c:pt idx="17478">
                  <c:v>1658</c:v>
                </c:pt>
                <c:pt idx="17479">
                  <c:v>1670</c:v>
                </c:pt>
                <c:pt idx="17480">
                  <c:v>1653</c:v>
                </c:pt>
                <c:pt idx="17481">
                  <c:v>1659</c:v>
                </c:pt>
                <c:pt idx="17482">
                  <c:v>1632</c:v>
                </c:pt>
                <c:pt idx="17483">
                  <c:v>1638</c:v>
                </c:pt>
                <c:pt idx="17484">
                  <c:v>1645</c:v>
                </c:pt>
                <c:pt idx="17485">
                  <c:v>1608</c:v>
                </c:pt>
                <c:pt idx="17486">
                  <c:v>1617</c:v>
                </c:pt>
                <c:pt idx="17487">
                  <c:v>1670</c:v>
                </c:pt>
                <c:pt idx="17488">
                  <c:v>1667</c:v>
                </c:pt>
                <c:pt idx="17489">
                  <c:v>1622</c:v>
                </c:pt>
                <c:pt idx="17490">
                  <c:v>1674</c:v>
                </c:pt>
                <c:pt idx="17491">
                  <c:v>1658</c:v>
                </c:pt>
                <c:pt idx="17492">
                  <c:v>1653</c:v>
                </c:pt>
                <c:pt idx="17493">
                  <c:v>1642</c:v>
                </c:pt>
                <c:pt idx="17494">
                  <c:v>1627</c:v>
                </c:pt>
                <c:pt idx="17495">
                  <c:v>1618</c:v>
                </c:pt>
                <c:pt idx="17496">
                  <c:v>1578</c:v>
                </c:pt>
                <c:pt idx="17497">
                  <c:v>1597</c:v>
                </c:pt>
                <c:pt idx="17498">
                  <c:v>1582</c:v>
                </c:pt>
                <c:pt idx="17499">
                  <c:v>1600</c:v>
                </c:pt>
                <c:pt idx="17500">
                  <c:v>1613</c:v>
                </c:pt>
                <c:pt idx="17501">
                  <c:v>1579</c:v>
                </c:pt>
                <c:pt idx="17502">
                  <c:v>1606</c:v>
                </c:pt>
                <c:pt idx="17503">
                  <c:v>1625</c:v>
                </c:pt>
                <c:pt idx="17504">
                  <c:v>1616</c:v>
                </c:pt>
                <c:pt idx="17505">
                  <c:v>1629</c:v>
                </c:pt>
                <c:pt idx="17506">
                  <c:v>1639</c:v>
                </c:pt>
                <c:pt idx="17507">
                  <c:v>1648</c:v>
                </c:pt>
                <c:pt idx="17508">
                  <c:v>1641</c:v>
                </c:pt>
                <c:pt idx="17509">
                  <c:v>1623</c:v>
                </c:pt>
                <c:pt idx="17510">
                  <c:v>1625</c:v>
                </c:pt>
                <c:pt idx="17511">
                  <c:v>1610</c:v>
                </c:pt>
                <c:pt idx="17512">
                  <c:v>1622</c:v>
                </c:pt>
                <c:pt idx="17513">
                  <c:v>1602</c:v>
                </c:pt>
                <c:pt idx="17514">
                  <c:v>1563</c:v>
                </c:pt>
                <c:pt idx="17515">
                  <c:v>1586</c:v>
                </c:pt>
                <c:pt idx="17516">
                  <c:v>1574</c:v>
                </c:pt>
                <c:pt idx="17517">
                  <c:v>1613</c:v>
                </c:pt>
                <c:pt idx="17518">
                  <c:v>1585</c:v>
                </c:pt>
                <c:pt idx="17519">
                  <c:v>1600</c:v>
                </c:pt>
                <c:pt idx="17520">
                  <c:v>1580</c:v>
                </c:pt>
                <c:pt idx="17521">
                  <c:v>1609</c:v>
                </c:pt>
                <c:pt idx="17522">
                  <c:v>1594</c:v>
                </c:pt>
                <c:pt idx="17523">
                  <c:v>1622</c:v>
                </c:pt>
                <c:pt idx="17524">
                  <c:v>1638</c:v>
                </c:pt>
                <c:pt idx="17525">
                  <c:v>1629</c:v>
                </c:pt>
                <c:pt idx="17526">
                  <c:v>1611</c:v>
                </c:pt>
                <c:pt idx="17527">
                  <c:v>1619</c:v>
                </c:pt>
                <c:pt idx="17528">
                  <c:v>1629</c:v>
                </c:pt>
                <c:pt idx="17529">
                  <c:v>1612</c:v>
                </c:pt>
                <c:pt idx="17530">
                  <c:v>1639</c:v>
                </c:pt>
                <c:pt idx="17531">
                  <c:v>1631</c:v>
                </c:pt>
                <c:pt idx="17532">
                  <c:v>1641</c:v>
                </c:pt>
                <c:pt idx="17533">
                  <c:v>1645</c:v>
                </c:pt>
                <c:pt idx="17534">
                  <c:v>1653</c:v>
                </c:pt>
                <c:pt idx="17535">
                  <c:v>1628</c:v>
                </c:pt>
                <c:pt idx="17536">
                  <c:v>1682</c:v>
                </c:pt>
                <c:pt idx="17537">
                  <c:v>1641</c:v>
                </c:pt>
                <c:pt idx="17538">
                  <c:v>1644</c:v>
                </c:pt>
                <c:pt idx="17539">
                  <c:v>1651</c:v>
                </c:pt>
                <c:pt idx="17540">
                  <c:v>1666</c:v>
                </c:pt>
                <c:pt idx="17541">
                  <c:v>1669</c:v>
                </c:pt>
                <c:pt idx="17542">
                  <c:v>1669</c:v>
                </c:pt>
                <c:pt idx="17543">
                  <c:v>1653</c:v>
                </c:pt>
                <c:pt idx="17544">
                  <c:v>1628</c:v>
                </c:pt>
                <c:pt idx="17545">
                  <c:v>1659</c:v>
                </c:pt>
                <c:pt idx="17546">
                  <c:v>1616</c:v>
                </c:pt>
                <c:pt idx="17547">
                  <c:v>1641</c:v>
                </c:pt>
                <c:pt idx="17548">
                  <c:v>1655</c:v>
                </c:pt>
                <c:pt idx="17549">
                  <c:v>1661</c:v>
                </c:pt>
                <c:pt idx="17550">
                  <c:v>1660</c:v>
                </c:pt>
                <c:pt idx="17551">
                  <c:v>1670</c:v>
                </c:pt>
                <c:pt idx="17552">
                  <c:v>1660</c:v>
                </c:pt>
                <c:pt idx="17553">
                  <c:v>1655</c:v>
                </c:pt>
                <c:pt idx="17554">
                  <c:v>1658</c:v>
                </c:pt>
                <c:pt idx="17555">
                  <c:v>1655</c:v>
                </c:pt>
                <c:pt idx="17556">
                  <c:v>1651</c:v>
                </c:pt>
                <c:pt idx="17557">
                  <c:v>1662</c:v>
                </c:pt>
                <c:pt idx="17558">
                  <c:v>1660</c:v>
                </c:pt>
                <c:pt idx="17559">
                  <c:v>1653</c:v>
                </c:pt>
                <c:pt idx="17560">
                  <c:v>1648</c:v>
                </c:pt>
                <c:pt idx="17561">
                  <c:v>1648</c:v>
                </c:pt>
                <c:pt idx="17562">
                  <c:v>1649</c:v>
                </c:pt>
                <c:pt idx="17563">
                  <c:v>1638</c:v>
                </c:pt>
                <c:pt idx="17564">
                  <c:v>1636</c:v>
                </c:pt>
                <c:pt idx="17565">
                  <c:v>1615</c:v>
                </c:pt>
                <c:pt idx="17566">
                  <c:v>1637</c:v>
                </c:pt>
                <c:pt idx="17567">
                  <c:v>1635</c:v>
                </c:pt>
                <c:pt idx="17568">
                  <c:v>1660</c:v>
                </c:pt>
                <c:pt idx="17569">
                  <c:v>1659</c:v>
                </c:pt>
                <c:pt idx="17570">
                  <c:v>1650</c:v>
                </c:pt>
                <c:pt idx="17571">
                  <c:v>1652</c:v>
                </c:pt>
                <c:pt idx="17572">
                  <c:v>1651</c:v>
                </c:pt>
                <c:pt idx="17573">
                  <c:v>1612</c:v>
                </c:pt>
                <c:pt idx="17574">
                  <c:v>1625</c:v>
                </c:pt>
                <c:pt idx="17575">
                  <c:v>1630</c:v>
                </c:pt>
                <c:pt idx="17576">
                  <c:v>1643</c:v>
                </c:pt>
                <c:pt idx="17577">
                  <c:v>1644</c:v>
                </c:pt>
                <c:pt idx="17578">
                  <c:v>1644</c:v>
                </c:pt>
                <c:pt idx="17579">
                  <c:v>1647</c:v>
                </c:pt>
                <c:pt idx="17580">
                  <c:v>1627</c:v>
                </c:pt>
                <c:pt idx="17581">
                  <c:v>1619</c:v>
                </c:pt>
                <c:pt idx="17582">
                  <c:v>1623</c:v>
                </c:pt>
                <c:pt idx="17583">
                  <c:v>1667</c:v>
                </c:pt>
                <c:pt idx="17584">
                  <c:v>1658</c:v>
                </c:pt>
                <c:pt idx="17585">
                  <c:v>1665</c:v>
                </c:pt>
                <c:pt idx="17586">
                  <c:v>1641</c:v>
                </c:pt>
                <c:pt idx="17587">
                  <c:v>1672</c:v>
                </c:pt>
                <c:pt idx="17588">
                  <c:v>1685</c:v>
                </c:pt>
                <c:pt idx="17589">
                  <c:v>1684</c:v>
                </c:pt>
                <c:pt idx="17590">
                  <c:v>1660</c:v>
                </c:pt>
                <c:pt idx="17591">
                  <c:v>1634</c:v>
                </c:pt>
                <c:pt idx="17592">
                  <c:v>1669</c:v>
                </c:pt>
                <c:pt idx="17593">
                  <c:v>1693</c:v>
                </c:pt>
                <c:pt idx="17594">
                  <c:v>1684</c:v>
                </c:pt>
                <c:pt idx="17595">
                  <c:v>1634</c:v>
                </c:pt>
                <c:pt idx="17596">
                  <c:v>1655</c:v>
                </c:pt>
                <c:pt idx="17597">
                  <c:v>1657</c:v>
                </c:pt>
                <c:pt idx="17598">
                  <c:v>1683</c:v>
                </c:pt>
                <c:pt idx="17599">
                  <c:v>1699</c:v>
                </c:pt>
                <c:pt idx="17600">
                  <c:v>1700</c:v>
                </c:pt>
                <c:pt idx="17601">
                  <c:v>1681</c:v>
                </c:pt>
                <c:pt idx="17602">
                  <c:v>1691</c:v>
                </c:pt>
                <c:pt idx="17603">
                  <c:v>1663</c:v>
                </c:pt>
                <c:pt idx="17604">
                  <c:v>1680</c:v>
                </c:pt>
                <c:pt idx="17605">
                  <c:v>1665</c:v>
                </c:pt>
                <c:pt idx="17606">
                  <c:v>1643</c:v>
                </c:pt>
                <c:pt idx="17607">
                  <c:v>1660</c:v>
                </c:pt>
                <c:pt idx="17608">
                  <c:v>1666</c:v>
                </c:pt>
                <c:pt idx="17609">
                  <c:v>1651</c:v>
                </c:pt>
                <c:pt idx="17610">
                  <c:v>1661</c:v>
                </c:pt>
                <c:pt idx="17611">
                  <c:v>1673</c:v>
                </c:pt>
                <c:pt idx="17612">
                  <c:v>1669</c:v>
                </c:pt>
                <c:pt idx="17613">
                  <c:v>1638</c:v>
                </c:pt>
                <c:pt idx="17614">
                  <c:v>1652</c:v>
                </c:pt>
                <c:pt idx="17615">
                  <c:v>1648</c:v>
                </c:pt>
                <c:pt idx="17616">
                  <c:v>1639</c:v>
                </c:pt>
                <c:pt idx="17617">
                  <c:v>1629</c:v>
                </c:pt>
                <c:pt idx="17618">
                  <c:v>1623</c:v>
                </c:pt>
                <c:pt idx="17619">
                  <c:v>1637</c:v>
                </c:pt>
                <c:pt idx="17620">
                  <c:v>1634</c:v>
                </c:pt>
                <c:pt idx="17621">
                  <c:v>1639</c:v>
                </c:pt>
                <c:pt idx="17622">
                  <c:v>1636</c:v>
                </c:pt>
                <c:pt idx="17623">
                  <c:v>1623</c:v>
                </c:pt>
                <c:pt idx="17624">
                  <c:v>1633</c:v>
                </c:pt>
                <c:pt idx="17625">
                  <c:v>1647</c:v>
                </c:pt>
                <c:pt idx="17626">
                  <c:v>1625</c:v>
                </c:pt>
                <c:pt idx="17627">
                  <c:v>1677</c:v>
                </c:pt>
                <c:pt idx="17628">
                  <c:v>1664</c:v>
                </c:pt>
                <c:pt idx="17629">
                  <c:v>1647</c:v>
                </c:pt>
                <c:pt idx="17630">
                  <c:v>1679</c:v>
                </c:pt>
                <c:pt idx="17631">
                  <c:v>1680</c:v>
                </c:pt>
                <c:pt idx="17632">
                  <c:v>1680</c:v>
                </c:pt>
                <c:pt idx="17633">
                  <c:v>1697</c:v>
                </c:pt>
                <c:pt idx="17634">
                  <c:v>1694</c:v>
                </c:pt>
                <c:pt idx="17635">
                  <c:v>1679</c:v>
                </c:pt>
                <c:pt idx="17636">
                  <c:v>1674</c:v>
                </c:pt>
                <c:pt idx="17637">
                  <c:v>1687</c:v>
                </c:pt>
                <c:pt idx="17638">
                  <c:v>1693</c:v>
                </c:pt>
                <c:pt idx="17639">
                  <c:v>1679</c:v>
                </c:pt>
                <c:pt idx="17640">
                  <c:v>1678</c:v>
                </c:pt>
                <c:pt idx="17641">
                  <c:v>1710</c:v>
                </c:pt>
                <c:pt idx="17642">
                  <c:v>1678</c:v>
                </c:pt>
                <c:pt idx="17643">
                  <c:v>1671</c:v>
                </c:pt>
                <c:pt idx="17644">
                  <c:v>1652</c:v>
                </c:pt>
                <c:pt idx="17645">
                  <c:v>1693</c:v>
                </c:pt>
                <c:pt idx="17646">
                  <c:v>1674</c:v>
                </c:pt>
                <c:pt idx="17647">
                  <c:v>1690</c:v>
                </c:pt>
                <c:pt idx="17648">
                  <c:v>1690</c:v>
                </c:pt>
                <c:pt idx="17649">
                  <c:v>1723</c:v>
                </c:pt>
                <c:pt idx="17650">
                  <c:v>1702</c:v>
                </c:pt>
                <c:pt idx="17651">
                  <c:v>1661</c:v>
                </c:pt>
                <c:pt idx="17652">
                  <c:v>1661</c:v>
                </c:pt>
                <c:pt idx="17653">
                  <c:v>1679</c:v>
                </c:pt>
                <c:pt idx="17654">
                  <c:v>1643</c:v>
                </c:pt>
                <c:pt idx="17655">
                  <c:v>1669</c:v>
                </c:pt>
                <c:pt idx="17656">
                  <c:v>1665</c:v>
                </c:pt>
                <c:pt idx="17657">
                  <c:v>1662</c:v>
                </c:pt>
                <c:pt idx="17658">
                  <c:v>1698</c:v>
                </c:pt>
                <c:pt idx="17659">
                  <c:v>1704</c:v>
                </c:pt>
                <c:pt idx="17660">
                  <c:v>1682</c:v>
                </c:pt>
                <c:pt idx="17661">
                  <c:v>1698</c:v>
                </c:pt>
                <c:pt idx="17662">
                  <c:v>1650</c:v>
                </c:pt>
                <c:pt idx="17663">
                  <c:v>1658</c:v>
                </c:pt>
                <c:pt idx="17664">
                  <c:v>1655</c:v>
                </c:pt>
                <c:pt idx="17665">
                  <c:v>1677</c:v>
                </c:pt>
                <c:pt idx="17666">
                  <c:v>1653</c:v>
                </c:pt>
                <c:pt idx="17667">
                  <c:v>1662</c:v>
                </c:pt>
                <c:pt idx="17668">
                  <c:v>1639</c:v>
                </c:pt>
                <c:pt idx="17669">
                  <c:v>1623</c:v>
                </c:pt>
                <c:pt idx="17670">
                  <c:v>1648</c:v>
                </c:pt>
                <c:pt idx="17671">
                  <c:v>1645</c:v>
                </c:pt>
                <c:pt idx="17672">
                  <c:v>1659</c:v>
                </c:pt>
                <c:pt idx="17673">
                  <c:v>1648</c:v>
                </c:pt>
                <c:pt idx="17674">
                  <c:v>1640</c:v>
                </c:pt>
                <c:pt idx="17675">
                  <c:v>1647</c:v>
                </c:pt>
                <c:pt idx="17676">
                  <c:v>1648</c:v>
                </c:pt>
                <c:pt idx="17677">
                  <c:v>1641</c:v>
                </c:pt>
                <c:pt idx="17678">
                  <c:v>1643</c:v>
                </c:pt>
                <c:pt idx="17679">
                  <c:v>1626</c:v>
                </c:pt>
                <c:pt idx="17680">
                  <c:v>1627</c:v>
                </c:pt>
                <c:pt idx="17681">
                  <c:v>1622</c:v>
                </c:pt>
                <c:pt idx="17682">
                  <c:v>1631</c:v>
                </c:pt>
                <c:pt idx="17683">
                  <c:v>1629</c:v>
                </c:pt>
                <c:pt idx="17684">
                  <c:v>1644</c:v>
                </c:pt>
                <c:pt idx="17685">
                  <c:v>1635</c:v>
                </c:pt>
                <c:pt idx="17686">
                  <c:v>1670</c:v>
                </c:pt>
                <c:pt idx="17687">
                  <c:v>1669</c:v>
                </c:pt>
                <c:pt idx="17688">
                  <c:v>1667</c:v>
                </c:pt>
                <c:pt idx="17689">
                  <c:v>1688</c:v>
                </c:pt>
                <c:pt idx="17690">
                  <c:v>1685</c:v>
                </c:pt>
                <c:pt idx="17691">
                  <c:v>1673</c:v>
                </c:pt>
                <c:pt idx="17692">
                  <c:v>1680</c:v>
                </c:pt>
                <c:pt idx="17693">
                  <c:v>1680</c:v>
                </c:pt>
                <c:pt idx="17694">
                  <c:v>1668</c:v>
                </c:pt>
                <c:pt idx="17695">
                  <c:v>1655</c:v>
                </c:pt>
                <c:pt idx="17696">
                  <c:v>1673</c:v>
                </c:pt>
                <c:pt idx="17697">
                  <c:v>1653</c:v>
                </c:pt>
                <c:pt idx="17698">
                  <c:v>1631</c:v>
                </c:pt>
                <c:pt idx="17699">
                  <c:v>1631</c:v>
                </c:pt>
                <c:pt idx="17700">
                  <c:v>1645</c:v>
                </c:pt>
                <c:pt idx="17701">
                  <c:v>1660</c:v>
                </c:pt>
                <c:pt idx="17702">
                  <c:v>1623</c:v>
                </c:pt>
                <c:pt idx="17703">
                  <c:v>1647</c:v>
                </c:pt>
                <c:pt idx="17704">
                  <c:v>1637</c:v>
                </c:pt>
                <c:pt idx="17705">
                  <c:v>1648</c:v>
                </c:pt>
                <c:pt idx="17706">
                  <c:v>1645</c:v>
                </c:pt>
                <c:pt idx="17707">
                  <c:v>1632</c:v>
                </c:pt>
                <c:pt idx="17708">
                  <c:v>1649</c:v>
                </c:pt>
                <c:pt idx="17709">
                  <c:v>1639</c:v>
                </c:pt>
                <c:pt idx="17710">
                  <c:v>1648</c:v>
                </c:pt>
                <c:pt idx="17711">
                  <c:v>1665</c:v>
                </c:pt>
                <c:pt idx="17712">
                  <c:v>1665</c:v>
                </c:pt>
                <c:pt idx="17713">
                  <c:v>1674</c:v>
                </c:pt>
                <c:pt idx="17714">
                  <c:v>1658</c:v>
                </c:pt>
                <c:pt idx="17715">
                  <c:v>1643</c:v>
                </c:pt>
                <c:pt idx="17716">
                  <c:v>1668</c:v>
                </c:pt>
                <c:pt idx="17717">
                  <c:v>1664</c:v>
                </c:pt>
                <c:pt idx="17718">
                  <c:v>1655</c:v>
                </c:pt>
                <c:pt idx="17719">
                  <c:v>1683</c:v>
                </c:pt>
                <c:pt idx="17720">
                  <c:v>1678</c:v>
                </c:pt>
                <c:pt idx="17721">
                  <c:v>1688</c:v>
                </c:pt>
                <c:pt idx="17722">
                  <c:v>1686</c:v>
                </c:pt>
                <c:pt idx="17723">
                  <c:v>1661</c:v>
                </c:pt>
                <c:pt idx="17724">
                  <c:v>1691</c:v>
                </c:pt>
                <c:pt idx="17725">
                  <c:v>1683</c:v>
                </c:pt>
                <c:pt idx="17726">
                  <c:v>1672</c:v>
                </c:pt>
                <c:pt idx="17727">
                  <c:v>1700</c:v>
                </c:pt>
                <c:pt idx="17728">
                  <c:v>1683</c:v>
                </c:pt>
                <c:pt idx="17729">
                  <c:v>1711</c:v>
                </c:pt>
                <c:pt idx="17730">
                  <c:v>1720</c:v>
                </c:pt>
                <c:pt idx="17731">
                  <c:v>1677</c:v>
                </c:pt>
                <c:pt idx="17732">
                  <c:v>1679</c:v>
                </c:pt>
                <c:pt idx="17733">
                  <c:v>1674</c:v>
                </c:pt>
                <c:pt idx="17734">
                  <c:v>1662</c:v>
                </c:pt>
                <c:pt idx="17735">
                  <c:v>1672</c:v>
                </c:pt>
                <c:pt idx="17736">
                  <c:v>1692</c:v>
                </c:pt>
                <c:pt idx="17737">
                  <c:v>1662</c:v>
                </c:pt>
                <c:pt idx="17738">
                  <c:v>1662</c:v>
                </c:pt>
                <c:pt idx="17739">
                  <c:v>1679</c:v>
                </c:pt>
                <c:pt idx="17740">
                  <c:v>1663</c:v>
                </c:pt>
                <c:pt idx="17741">
                  <c:v>1678</c:v>
                </c:pt>
                <c:pt idx="17742">
                  <c:v>1632</c:v>
                </c:pt>
                <c:pt idx="17743">
                  <c:v>1639</c:v>
                </c:pt>
                <c:pt idx="17744">
                  <c:v>1641</c:v>
                </c:pt>
                <c:pt idx="17745">
                  <c:v>1631</c:v>
                </c:pt>
                <c:pt idx="17746">
                  <c:v>1616</c:v>
                </c:pt>
                <c:pt idx="17747">
                  <c:v>1653</c:v>
                </c:pt>
                <c:pt idx="17748">
                  <c:v>1640</c:v>
                </c:pt>
                <c:pt idx="17749">
                  <c:v>1677</c:v>
                </c:pt>
                <c:pt idx="17750">
                  <c:v>1636</c:v>
                </c:pt>
                <c:pt idx="17751">
                  <c:v>1622</c:v>
                </c:pt>
                <c:pt idx="17752">
                  <c:v>1651</c:v>
                </c:pt>
                <c:pt idx="17753">
                  <c:v>1663</c:v>
                </c:pt>
                <c:pt idx="17754">
                  <c:v>1663</c:v>
                </c:pt>
                <c:pt idx="17755">
                  <c:v>1646</c:v>
                </c:pt>
                <c:pt idx="17756">
                  <c:v>1672</c:v>
                </c:pt>
                <c:pt idx="17757">
                  <c:v>1651</c:v>
                </c:pt>
                <c:pt idx="17758">
                  <c:v>1656</c:v>
                </c:pt>
                <c:pt idx="17759">
                  <c:v>1645</c:v>
                </c:pt>
                <c:pt idx="17760">
                  <c:v>1642</c:v>
                </c:pt>
                <c:pt idx="17761">
                  <c:v>1652</c:v>
                </c:pt>
                <c:pt idx="17762">
                  <c:v>1648</c:v>
                </c:pt>
                <c:pt idx="17763">
                  <c:v>1643</c:v>
                </c:pt>
                <c:pt idx="17764">
                  <c:v>1645</c:v>
                </c:pt>
                <c:pt idx="17765">
                  <c:v>1639</c:v>
                </c:pt>
                <c:pt idx="17766">
                  <c:v>1658</c:v>
                </c:pt>
                <c:pt idx="17767">
                  <c:v>1661</c:v>
                </c:pt>
                <c:pt idx="17768">
                  <c:v>1669</c:v>
                </c:pt>
                <c:pt idx="17769">
                  <c:v>1679</c:v>
                </c:pt>
                <c:pt idx="17770">
                  <c:v>1657</c:v>
                </c:pt>
                <c:pt idx="17771">
                  <c:v>1677</c:v>
                </c:pt>
                <c:pt idx="17772">
                  <c:v>1665</c:v>
                </c:pt>
                <c:pt idx="17773">
                  <c:v>1669</c:v>
                </c:pt>
                <c:pt idx="17774">
                  <c:v>1675</c:v>
                </c:pt>
                <c:pt idx="17775">
                  <c:v>1676</c:v>
                </c:pt>
                <c:pt idx="17776">
                  <c:v>1644</c:v>
                </c:pt>
                <c:pt idx="17777">
                  <c:v>1685</c:v>
                </c:pt>
                <c:pt idx="17778">
                  <c:v>1697</c:v>
                </c:pt>
                <c:pt idx="17779">
                  <c:v>1673</c:v>
                </c:pt>
                <c:pt idx="17780">
                  <c:v>1678</c:v>
                </c:pt>
                <c:pt idx="17781">
                  <c:v>1676</c:v>
                </c:pt>
                <c:pt idx="17782">
                  <c:v>1665</c:v>
                </c:pt>
                <c:pt idx="17783">
                  <c:v>1677</c:v>
                </c:pt>
                <c:pt idx="17784">
                  <c:v>1677</c:v>
                </c:pt>
                <c:pt idx="17785">
                  <c:v>1654</c:v>
                </c:pt>
                <c:pt idx="17786">
                  <c:v>1654</c:v>
                </c:pt>
                <c:pt idx="17787">
                  <c:v>1675</c:v>
                </c:pt>
                <c:pt idx="17788">
                  <c:v>1677</c:v>
                </c:pt>
                <c:pt idx="17789">
                  <c:v>1664</c:v>
                </c:pt>
                <c:pt idx="17790">
                  <c:v>1679</c:v>
                </c:pt>
                <c:pt idx="17791">
                  <c:v>1690</c:v>
                </c:pt>
                <c:pt idx="17792">
                  <c:v>1705</c:v>
                </c:pt>
                <c:pt idx="17793">
                  <c:v>1686</c:v>
                </c:pt>
                <c:pt idx="17794">
                  <c:v>1711</c:v>
                </c:pt>
                <c:pt idx="17795">
                  <c:v>1692</c:v>
                </c:pt>
                <c:pt idx="17796">
                  <c:v>1690</c:v>
                </c:pt>
                <c:pt idx="17797">
                  <c:v>1649</c:v>
                </c:pt>
                <c:pt idx="17798">
                  <c:v>1665</c:v>
                </c:pt>
                <c:pt idx="17799">
                  <c:v>1668</c:v>
                </c:pt>
                <c:pt idx="17800">
                  <c:v>1663</c:v>
                </c:pt>
                <c:pt idx="17801">
                  <c:v>1658</c:v>
                </c:pt>
                <c:pt idx="17802">
                  <c:v>1667</c:v>
                </c:pt>
                <c:pt idx="17803">
                  <c:v>1672</c:v>
                </c:pt>
                <c:pt idx="17804">
                  <c:v>1690</c:v>
                </c:pt>
                <c:pt idx="17805">
                  <c:v>1688</c:v>
                </c:pt>
                <c:pt idx="17806">
                  <c:v>1702</c:v>
                </c:pt>
                <c:pt idx="17807">
                  <c:v>1695</c:v>
                </c:pt>
                <c:pt idx="17808">
                  <c:v>1680</c:v>
                </c:pt>
                <c:pt idx="17809">
                  <c:v>1693</c:v>
                </c:pt>
                <c:pt idx="17810">
                  <c:v>1698</c:v>
                </c:pt>
                <c:pt idx="17811">
                  <c:v>1684</c:v>
                </c:pt>
                <c:pt idx="17812">
                  <c:v>1679</c:v>
                </c:pt>
                <c:pt idx="17813">
                  <c:v>1647</c:v>
                </c:pt>
                <c:pt idx="17814">
                  <c:v>1648</c:v>
                </c:pt>
                <c:pt idx="17815">
                  <c:v>1673</c:v>
                </c:pt>
                <c:pt idx="17816">
                  <c:v>1644</c:v>
                </c:pt>
                <c:pt idx="17817">
                  <c:v>1651</c:v>
                </c:pt>
                <c:pt idx="17818">
                  <c:v>1633</c:v>
                </c:pt>
                <c:pt idx="17819">
                  <c:v>1642</c:v>
                </c:pt>
                <c:pt idx="17820">
                  <c:v>1624</c:v>
                </c:pt>
                <c:pt idx="17821">
                  <c:v>1635</c:v>
                </c:pt>
                <c:pt idx="17822">
                  <c:v>1657</c:v>
                </c:pt>
                <c:pt idx="17823">
                  <c:v>1643</c:v>
                </c:pt>
                <c:pt idx="17824">
                  <c:v>1645</c:v>
                </c:pt>
                <c:pt idx="17825">
                  <c:v>1679</c:v>
                </c:pt>
                <c:pt idx="17826">
                  <c:v>1675</c:v>
                </c:pt>
                <c:pt idx="17827">
                  <c:v>1684</c:v>
                </c:pt>
                <c:pt idx="17828">
                  <c:v>1652</c:v>
                </c:pt>
                <c:pt idx="17829">
                  <c:v>1663</c:v>
                </c:pt>
                <c:pt idx="17830">
                  <c:v>1676</c:v>
                </c:pt>
                <c:pt idx="17831">
                  <c:v>1669</c:v>
                </c:pt>
                <c:pt idx="17832">
                  <c:v>1657</c:v>
                </c:pt>
                <c:pt idx="17833">
                  <c:v>1694</c:v>
                </c:pt>
                <c:pt idx="17834">
                  <c:v>1660</c:v>
                </c:pt>
                <c:pt idx="17835">
                  <c:v>1689</c:v>
                </c:pt>
                <c:pt idx="17836">
                  <c:v>1683</c:v>
                </c:pt>
                <c:pt idx="17837">
                  <c:v>1699</c:v>
                </c:pt>
                <c:pt idx="17838">
                  <c:v>1689</c:v>
                </c:pt>
                <c:pt idx="17839">
                  <c:v>1679</c:v>
                </c:pt>
                <c:pt idx="17840">
                  <c:v>1697</c:v>
                </c:pt>
                <c:pt idx="17841">
                  <c:v>1720</c:v>
                </c:pt>
                <c:pt idx="17842">
                  <c:v>1720</c:v>
                </c:pt>
                <c:pt idx="17843">
                  <c:v>1734</c:v>
                </c:pt>
                <c:pt idx="17844">
                  <c:v>1711</c:v>
                </c:pt>
                <c:pt idx="17845">
                  <c:v>1703</c:v>
                </c:pt>
                <c:pt idx="17846">
                  <c:v>1734</c:v>
                </c:pt>
                <c:pt idx="17847">
                  <c:v>1730</c:v>
                </c:pt>
                <c:pt idx="17848">
                  <c:v>1728</c:v>
                </c:pt>
                <c:pt idx="17849">
                  <c:v>1725</c:v>
                </c:pt>
                <c:pt idx="17850">
                  <c:v>1725</c:v>
                </c:pt>
                <c:pt idx="17851">
                  <c:v>1753</c:v>
                </c:pt>
                <c:pt idx="17852">
                  <c:v>1741</c:v>
                </c:pt>
                <c:pt idx="17853">
                  <c:v>1758</c:v>
                </c:pt>
                <c:pt idx="17854">
                  <c:v>1735</c:v>
                </c:pt>
                <c:pt idx="17855">
                  <c:v>1722</c:v>
                </c:pt>
                <c:pt idx="17856">
                  <c:v>1759</c:v>
                </c:pt>
                <c:pt idx="17857">
                  <c:v>1718</c:v>
                </c:pt>
                <c:pt idx="17858">
                  <c:v>1709</c:v>
                </c:pt>
                <c:pt idx="17859">
                  <c:v>1720</c:v>
                </c:pt>
                <c:pt idx="17860">
                  <c:v>1706</c:v>
                </c:pt>
                <c:pt idx="17861">
                  <c:v>1716</c:v>
                </c:pt>
                <c:pt idx="17862">
                  <c:v>1684</c:v>
                </c:pt>
                <c:pt idx="17863">
                  <c:v>1709</c:v>
                </c:pt>
                <c:pt idx="17864">
                  <c:v>1727</c:v>
                </c:pt>
                <c:pt idx="17865">
                  <c:v>1720</c:v>
                </c:pt>
                <c:pt idx="17866">
                  <c:v>1703</c:v>
                </c:pt>
                <c:pt idx="17867">
                  <c:v>1687</c:v>
                </c:pt>
                <c:pt idx="17868">
                  <c:v>1688</c:v>
                </c:pt>
                <c:pt idx="17869">
                  <c:v>1704</c:v>
                </c:pt>
                <c:pt idx="17870">
                  <c:v>1709</c:v>
                </c:pt>
                <c:pt idx="17871">
                  <c:v>1692</c:v>
                </c:pt>
                <c:pt idx="17872">
                  <c:v>1710</c:v>
                </c:pt>
                <c:pt idx="17873">
                  <c:v>1737</c:v>
                </c:pt>
                <c:pt idx="17874">
                  <c:v>1709</c:v>
                </c:pt>
                <c:pt idx="17875">
                  <c:v>1713</c:v>
                </c:pt>
                <c:pt idx="17876">
                  <c:v>1715</c:v>
                </c:pt>
                <c:pt idx="17877">
                  <c:v>1716</c:v>
                </c:pt>
                <c:pt idx="17878">
                  <c:v>1713</c:v>
                </c:pt>
                <c:pt idx="17879">
                  <c:v>1705</c:v>
                </c:pt>
                <c:pt idx="17880">
                  <c:v>1740</c:v>
                </c:pt>
                <c:pt idx="17881">
                  <c:v>1702</c:v>
                </c:pt>
                <c:pt idx="17882">
                  <c:v>1667</c:v>
                </c:pt>
                <c:pt idx="17883">
                  <c:v>1672</c:v>
                </c:pt>
                <c:pt idx="17884">
                  <c:v>1689</c:v>
                </c:pt>
                <c:pt idx="17885">
                  <c:v>1682</c:v>
                </c:pt>
                <c:pt idx="17886">
                  <c:v>1665</c:v>
                </c:pt>
                <c:pt idx="17887">
                  <c:v>1698</c:v>
                </c:pt>
                <c:pt idx="17888">
                  <c:v>1703</c:v>
                </c:pt>
                <c:pt idx="17889">
                  <c:v>1699</c:v>
                </c:pt>
                <c:pt idx="17890">
                  <c:v>1691</c:v>
                </c:pt>
                <c:pt idx="17891">
                  <c:v>1698</c:v>
                </c:pt>
                <c:pt idx="17892">
                  <c:v>1697</c:v>
                </c:pt>
                <c:pt idx="17893">
                  <c:v>1686</c:v>
                </c:pt>
                <c:pt idx="17894">
                  <c:v>1689</c:v>
                </c:pt>
                <c:pt idx="17895">
                  <c:v>1683</c:v>
                </c:pt>
                <c:pt idx="17896">
                  <c:v>1692</c:v>
                </c:pt>
                <c:pt idx="17897">
                  <c:v>1685</c:v>
                </c:pt>
                <c:pt idx="17898">
                  <c:v>1691</c:v>
                </c:pt>
                <c:pt idx="17899">
                  <c:v>1672</c:v>
                </c:pt>
                <c:pt idx="17900">
                  <c:v>1676</c:v>
                </c:pt>
                <c:pt idx="17901">
                  <c:v>1688</c:v>
                </c:pt>
                <c:pt idx="17902">
                  <c:v>1697</c:v>
                </c:pt>
                <c:pt idx="17903">
                  <c:v>1688</c:v>
                </c:pt>
                <c:pt idx="17904">
                  <c:v>1691</c:v>
                </c:pt>
                <c:pt idx="17905">
                  <c:v>1710</c:v>
                </c:pt>
                <c:pt idx="17906">
                  <c:v>1704</c:v>
                </c:pt>
                <c:pt idx="17907">
                  <c:v>1692</c:v>
                </c:pt>
                <c:pt idx="17908">
                  <c:v>1721</c:v>
                </c:pt>
                <c:pt idx="17909">
                  <c:v>1719</c:v>
                </c:pt>
                <c:pt idx="17910">
                  <c:v>1690</c:v>
                </c:pt>
                <c:pt idx="17911">
                  <c:v>1739</c:v>
                </c:pt>
                <c:pt idx="17912">
                  <c:v>1741</c:v>
                </c:pt>
                <c:pt idx="17913">
                  <c:v>1712</c:v>
                </c:pt>
                <c:pt idx="17914">
                  <c:v>1693</c:v>
                </c:pt>
                <c:pt idx="17915">
                  <c:v>1694</c:v>
                </c:pt>
                <c:pt idx="17916">
                  <c:v>1703</c:v>
                </c:pt>
                <c:pt idx="17917">
                  <c:v>1673</c:v>
                </c:pt>
                <c:pt idx="17918">
                  <c:v>1692</c:v>
                </c:pt>
                <c:pt idx="17919">
                  <c:v>1680</c:v>
                </c:pt>
                <c:pt idx="17920">
                  <c:v>1687</c:v>
                </c:pt>
                <c:pt idx="17921">
                  <c:v>1693</c:v>
                </c:pt>
                <c:pt idx="17922">
                  <c:v>1654</c:v>
                </c:pt>
                <c:pt idx="17923">
                  <c:v>1696</c:v>
                </c:pt>
                <c:pt idx="17924">
                  <c:v>1680</c:v>
                </c:pt>
                <c:pt idx="17925">
                  <c:v>1655</c:v>
                </c:pt>
                <c:pt idx="17926">
                  <c:v>1681</c:v>
                </c:pt>
                <c:pt idx="17927">
                  <c:v>1667</c:v>
                </c:pt>
                <c:pt idx="17928">
                  <c:v>1651</c:v>
                </c:pt>
                <c:pt idx="17929">
                  <c:v>1693</c:v>
                </c:pt>
                <c:pt idx="17930">
                  <c:v>1675</c:v>
                </c:pt>
                <c:pt idx="17931">
                  <c:v>1701</c:v>
                </c:pt>
                <c:pt idx="17932">
                  <c:v>1702</c:v>
                </c:pt>
                <c:pt idx="17933">
                  <c:v>1686</c:v>
                </c:pt>
                <c:pt idx="17934">
                  <c:v>1692</c:v>
                </c:pt>
                <c:pt idx="17935">
                  <c:v>1677</c:v>
                </c:pt>
                <c:pt idx="17936">
                  <c:v>1687</c:v>
                </c:pt>
                <c:pt idx="17937">
                  <c:v>1694</c:v>
                </c:pt>
                <c:pt idx="17938">
                  <c:v>1672</c:v>
                </c:pt>
                <c:pt idx="17939">
                  <c:v>1619</c:v>
                </c:pt>
                <c:pt idx="17940">
                  <c:v>1689</c:v>
                </c:pt>
                <c:pt idx="17941">
                  <c:v>1705</c:v>
                </c:pt>
                <c:pt idx="17942">
                  <c:v>1675</c:v>
                </c:pt>
                <c:pt idx="17943">
                  <c:v>1683</c:v>
                </c:pt>
                <c:pt idx="17944">
                  <c:v>1689</c:v>
                </c:pt>
                <c:pt idx="17945">
                  <c:v>1655</c:v>
                </c:pt>
                <c:pt idx="17946">
                  <c:v>1670</c:v>
                </c:pt>
                <c:pt idx="17947">
                  <c:v>1674</c:v>
                </c:pt>
                <c:pt idx="17948">
                  <c:v>1700</c:v>
                </c:pt>
                <c:pt idx="17949">
                  <c:v>1696</c:v>
                </c:pt>
                <c:pt idx="17950">
                  <c:v>1674</c:v>
                </c:pt>
                <c:pt idx="17951">
                  <c:v>1689</c:v>
                </c:pt>
                <c:pt idx="17952">
                  <c:v>1694</c:v>
                </c:pt>
                <c:pt idx="17953">
                  <c:v>1709</c:v>
                </c:pt>
                <c:pt idx="17954">
                  <c:v>1682</c:v>
                </c:pt>
                <c:pt idx="17955">
                  <c:v>1701</c:v>
                </c:pt>
                <c:pt idx="17956">
                  <c:v>1702</c:v>
                </c:pt>
                <c:pt idx="17957">
                  <c:v>1676</c:v>
                </c:pt>
                <c:pt idx="17958">
                  <c:v>1686</c:v>
                </c:pt>
                <c:pt idx="17959">
                  <c:v>1685</c:v>
                </c:pt>
                <c:pt idx="17960">
                  <c:v>1674</c:v>
                </c:pt>
                <c:pt idx="17961">
                  <c:v>1684</c:v>
                </c:pt>
                <c:pt idx="17962">
                  <c:v>1669</c:v>
                </c:pt>
                <c:pt idx="17963">
                  <c:v>1690</c:v>
                </c:pt>
                <c:pt idx="17964">
                  <c:v>1679</c:v>
                </c:pt>
                <c:pt idx="17965">
                  <c:v>1673</c:v>
                </c:pt>
                <c:pt idx="17966">
                  <c:v>1669</c:v>
                </c:pt>
                <c:pt idx="17967">
                  <c:v>1667</c:v>
                </c:pt>
                <c:pt idx="17968">
                  <c:v>1688</c:v>
                </c:pt>
                <c:pt idx="17969">
                  <c:v>1691</c:v>
                </c:pt>
                <c:pt idx="17970">
                  <c:v>1670</c:v>
                </c:pt>
                <c:pt idx="17971">
                  <c:v>1691</c:v>
                </c:pt>
                <c:pt idx="17972">
                  <c:v>1667</c:v>
                </c:pt>
                <c:pt idx="17973">
                  <c:v>1698</c:v>
                </c:pt>
                <c:pt idx="17974">
                  <c:v>1720</c:v>
                </c:pt>
                <c:pt idx="17975">
                  <c:v>1720</c:v>
                </c:pt>
                <c:pt idx="17976">
                  <c:v>1712</c:v>
                </c:pt>
                <c:pt idx="17977">
                  <c:v>1738</c:v>
                </c:pt>
                <c:pt idx="17978">
                  <c:v>1700</c:v>
                </c:pt>
                <c:pt idx="17979">
                  <c:v>1700</c:v>
                </c:pt>
                <c:pt idx="17980">
                  <c:v>1709</c:v>
                </c:pt>
                <c:pt idx="17981">
                  <c:v>1702</c:v>
                </c:pt>
                <c:pt idx="17982">
                  <c:v>1704</c:v>
                </c:pt>
                <c:pt idx="17983">
                  <c:v>1713</c:v>
                </c:pt>
                <c:pt idx="17984">
                  <c:v>1711</c:v>
                </c:pt>
                <c:pt idx="17985">
                  <c:v>1718</c:v>
                </c:pt>
                <c:pt idx="17986">
                  <c:v>1697</c:v>
                </c:pt>
                <c:pt idx="17987">
                  <c:v>1731</c:v>
                </c:pt>
                <c:pt idx="17988">
                  <c:v>1697</c:v>
                </c:pt>
                <c:pt idx="17989">
                  <c:v>1688</c:v>
                </c:pt>
                <c:pt idx="17990">
                  <c:v>1704</c:v>
                </c:pt>
                <c:pt idx="17991">
                  <c:v>1717</c:v>
                </c:pt>
                <c:pt idx="17992">
                  <c:v>1701</c:v>
                </c:pt>
                <c:pt idx="17993">
                  <c:v>1693</c:v>
                </c:pt>
                <c:pt idx="17994">
                  <c:v>1692</c:v>
                </c:pt>
                <c:pt idx="17995">
                  <c:v>1691</c:v>
                </c:pt>
                <c:pt idx="17996">
                  <c:v>1706</c:v>
                </c:pt>
                <c:pt idx="17997">
                  <c:v>1671</c:v>
                </c:pt>
                <c:pt idx="17998">
                  <c:v>1697</c:v>
                </c:pt>
                <c:pt idx="17999">
                  <c:v>1647</c:v>
                </c:pt>
                <c:pt idx="18000">
                  <c:v>1660</c:v>
                </c:pt>
                <c:pt idx="18001">
                  <c:v>1675</c:v>
                </c:pt>
                <c:pt idx="18002">
                  <c:v>1686</c:v>
                </c:pt>
                <c:pt idx="18003">
                  <c:v>1684</c:v>
                </c:pt>
                <c:pt idx="18004">
                  <c:v>1696</c:v>
                </c:pt>
                <c:pt idx="18005">
                  <c:v>1684</c:v>
                </c:pt>
                <c:pt idx="18006">
                  <c:v>1697</c:v>
                </c:pt>
                <c:pt idx="18007">
                  <c:v>1707</c:v>
                </c:pt>
                <c:pt idx="18008">
                  <c:v>1698</c:v>
                </c:pt>
                <c:pt idx="18009">
                  <c:v>1646</c:v>
                </c:pt>
                <c:pt idx="18010">
                  <c:v>1712</c:v>
                </c:pt>
                <c:pt idx="18011">
                  <c:v>1684</c:v>
                </c:pt>
                <c:pt idx="18012">
                  <c:v>1684</c:v>
                </c:pt>
                <c:pt idx="18013">
                  <c:v>1706</c:v>
                </c:pt>
                <c:pt idx="18014">
                  <c:v>1707</c:v>
                </c:pt>
                <c:pt idx="18015">
                  <c:v>1678</c:v>
                </c:pt>
                <c:pt idx="18016">
                  <c:v>1688</c:v>
                </c:pt>
                <c:pt idx="18017">
                  <c:v>1686</c:v>
                </c:pt>
                <c:pt idx="18018">
                  <c:v>1687</c:v>
                </c:pt>
                <c:pt idx="18019">
                  <c:v>1696</c:v>
                </c:pt>
                <c:pt idx="18020">
                  <c:v>1677</c:v>
                </c:pt>
                <c:pt idx="18021">
                  <c:v>1703</c:v>
                </c:pt>
                <c:pt idx="18022">
                  <c:v>1722</c:v>
                </c:pt>
                <c:pt idx="18023">
                  <c:v>1728</c:v>
                </c:pt>
                <c:pt idx="18024">
                  <c:v>1750</c:v>
                </c:pt>
                <c:pt idx="18025">
                  <c:v>1737</c:v>
                </c:pt>
                <c:pt idx="18026">
                  <c:v>1742</c:v>
                </c:pt>
                <c:pt idx="18027">
                  <c:v>1738</c:v>
                </c:pt>
                <c:pt idx="18028">
                  <c:v>1717</c:v>
                </c:pt>
                <c:pt idx="18029">
                  <c:v>1741</c:v>
                </c:pt>
                <c:pt idx="18030">
                  <c:v>1740</c:v>
                </c:pt>
                <c:pt idx="18031">
                  <c:v>1736</c:v>
                </c:pt>
                <c:pt idx="18032">
                  <c:v>1739</c:v>
                </c:pt>
                <c:pt idx="18033">
                  <c:v>1727</c:v>
                </c:pt>
                <c:pt idx="18034">
                  <c:v>1746</c:v>
                </c:pt>
                <c:pt idx="18035">
                  <c:v>1741</c:v>
                </c:pt>
                <c:pt idx="18036">
                  <c:v>1701</c:v>
                </c:pt>
                <c:pt idx="18037">
                  <c:v>1703</c:v>
                </c:pt>
                <c:pt idx="18038">
                  <c:v>1728</c:v>
                </c:pt>
                <c:pt idx="18039">
                  <c:v>1732</c:v>
                </c:pt>
                <c:pt idx="18040">
                  <c:v>1704</c:v>
                </c:pt>
                <c:pt idx="18041">
                  <c:v>1689</c:v>
                </c:pt>
                <c:pt idx="18042">
                  <c:v>1708</c:v>
                </c:pt>
                <c:pt idx="18043">
                  <c:v>1684</c:v>
                </c:pt>
                <c:pt idx="18044">
                  <c:v>1708</c:v>
                </c:pt>
                <c:pt idx="18045">
                  <c:v>1711</c:v>
                </c:pt>
                <c:pt idx="18046">
                  <c:v>1696</c:v>
                </c:pt>
                <c:pt idx="18047">
                  <c:v>1725</c:v>
                </c:pt>
                <c:pt idx="18048">
                  <c:v>1686</c:v>
                </c:pt>
                <c:pt idx="18049">
                  <c:v>1690</c:v>
                </c:pt>
                <c:pt idx="18050">
                  <c:v>1690</c:v>
                </c:pt>
                <c:pt idx="18051">
                  <c:v>1700</c:v>
                </c:pt>
                <c:pt idx="18052">
                  <c:v>1710</c:v>
                </c:pt>
                <c:pt idx="18053">
                  <c:v>1701</c:v>
                </c:pt>
                <c:pt idx="18054">
                  <c:v>1711</c:v>
                </c:pt>
                <c:pt idx="18055">
                  <c:v>1682</c:v>
                </c:pt>
                <c:pt idx="18056">
                  <c:v>1690</c:v>
                </c:pt>
                <c:pt idx="18057">
                  <c:v>1696</c:v>
                </c:pt>
                <c:pt idx="18058">
                  <c:v>1719</c:v>
                </c:pt>
                <c:pt idx="18059">
                  <c:v>1718</c:v>
                </c:pt>
                <c:pt idx="18060">
                  <c:v>1696</c:v>
                </c:pt>
                <c:pt idx="18061">
                  <c:v>1685</c:v>
                </c:pt>
                <c:pt idx="18062">
                  <c:v>1693</c:v>
                </c:pt>
                <c:pt idx="18063">
                  <c:v>1724</c:v>
                </c:pt>
                <c:pt idx="18064">
                  <c:v>1715</c:v>
                </c:pt>
                <c:pt idx="18065">
                  <c:v>1718</c:v>
                </c:pt>
                <c:pt idx="18066">
                  <c:v>1693</c:v>
                </c:pt>
                <c:pt idx="18067">
                  <c:v>1693</c:v>
                </c:pt>
                <c:pt idx="18068">
                  <c:v>1721</c:v>
                </c:pt>
                <c:pt idx="18069">
                  <c:v>1719</c:v>
                </c:pt>
                <c:pt idx="18070">
                  <c:v>1710</c:v>
                </c:pt>
                <c:pt idx="18071">
                  <c:v>1698</c:v>
                </c:pt>
                <c:pt idx="18072">
                  <c:v>1710</c:v>
                </c:pt>
                <c:pt idx="18073">
                  <c:v>1711</c:v>
                </c:pt>
                <c:pt idx="18074">
                  <c:v>1717</c:v>
                </c:pt>
                <c:pt idx="18075">
                  <c:v>1721</c:v>
                </c:pt>
                <c:pt idx="18076">
                  <c:v>1692</c:v>
                </c:pt>
                <c:pt idx="18077">
                  <c:v>1720</c:v>
                </c:pt>
                <c:pt idx="18078">
                  <c:v>1733</c:v>
                </c:pt>
                <c:pt idx="18079">
                  <c:v>1757</c:v>
                </c:pt>
                <c:pt idx="18080">
                  <c:v>1776</c:v>
                </c:pt>
                <c:pt idx="18081">
                  <c:v>1723</c:v>
                </c:pt>
                <c:pt idx="18082">
                  <c:v>1738</c:v>
                </c:pt>
                <c:pt idx="18083">
                  <c:v>1760</c:v>
                </c:pt>
                <c:pt idx="18084">
                  <c:v>1734</c:v>
                </c:pt>
                <c:pt idx="18085">
                  <c:v>1758</c:v>
                </c:pt>
                <c:pt idx="18086">
                  <c:v>1715</c:v>
                </c:pt>
                <c:pt idx="18087">
                  <c:v>1730</c:v>
                </c:pt>
                <c:pt idx="18088">
                  <c:v>1699</c:v>
                </c:pt>
                <c:pt idx="18089">
                  <c:v>1700</c:v>
                </c:pt>
                <c:pt idx="18090">
                  <c:v>1706</c:v>
                </c:pt>
                <c:pt idx="18091">
                  <c:v>1714</c:v>
                </c:pt>
                <c:pt idx="18092">
                  <c:v>1700</c:v>
                </c:pt>
                <c:pt idx="18093">
                  <c:v>1656</c:v>
                </c:pt>
                <c:pt idx="18094">
                  <c:v>1699</c:v>
                </c:pt>
                <c:pt idx="18095">
                  <c:v>1697</c:v>
                </c:pt>
                <c:pt idx="18096">
                  <c:v>1686</c:v>
                </c:pt>
                <c:pt idx="18097">
                  <c:v>1691</c:v>
                </c:pt>
                <c:pt idx="18098">
                  <c:v>1681</c:v>
                </c:pt>
                <c:pt idx="18099">
                  <c:v>1680</c:v>
                </c:pt>
                <c:pt idx="18100">
                  <c:v>1684</c:v>
                </c:pt>
                <c:pt idx="18101">
                  <c:v>1686</c:v>
                </c:pt>
                <c:pt idx="18102">
                  <c:v>1708</c:v>
                </c:pt>
                <c:pt idx="18103">
                  <c:v>1709</c:v>
                </c:pt>
                <c:pt idx="18104">
                  <c:v>1760</c:v>
                </c:pt>
                <c:pt idx="18105">
                  <c:v>1730</c:v>
                </c:pt>
                <c:pt idx="18106">
                  <c:v>1740</c:v>
                </c:pt>
                <c:pt idx="18107">
                  <c:v>1727</c:v>
                </c:pt>
                <c:pt idx="18108">
                  <c:v>1715</c:v>
                </c:pt>
                <c:pt idx="18109">
                  <c:v>1715</c:v>
                </c:pt>
                <c:pt idx="18110">
                  <c:v>1711</c:v>
                </c:pt>
                <c:pt idx="18111">
                  <c:v>1756</c:v>
                </c:pt>
                <c:pt idx="18112">
                  <c:v>1724</c:v>
                </c:pt>
                <c:pt idx="18113">
                  <c:v>1722</c:v>
                </c:pt>
                <c:pt idx="18114">
                  <c:v>1727</c:v>
                </c:pt>
                <c:pt idx="18115">
                  <c:v>1708</c:v>
                </c:pt>
                <c:pt idx="18116">
                  <c:v>1734</c:v>
                </c:pt>
                <c:pt idx="18117">
                  <c:v>1766</c:v>
                </c:pt>
                <c:pt idx="18118">
                  <c:v>1727</c:v>
                </c:pt>
                <c:pt idx="18119">
                  <c:v>1753</c:v>
                </c:pt>
                <c:pt idx="18120">
                  <c:v>1744</c:v>
                </c:pt>
                <c:pt idx="18121">
                  <c:v>1758</c:v>
                </c:pt>
                <c:pt idx="18122">
                  <c:v>1738</c:v>
                </c:pt>
                <c:pt idx="18123">
                  <c:v>1731</c:v>
                </c:pt>
                <c:pt idx="18124">
                  <c:v>1703</c:v>
                </c:pt>
                <c:pt idx="18125">
                  <c:v>1718</c:v>
                </c:pt>
                <c:pt idx="18126">
                  <c:v>1747</c:v>
                </c:pt>
                <c:pt idx="18127">
                  <c:v>1764</c:v>
                </c:pt>
                <c:pt idx="18128">
                  <c:v>1764</c:v>
                </c:pt>
                <c:pt idx="18129">
                  <c:v>1746</c:v>
                </c:pt>
                <c:pt idx="18130">
                  <c:v>1729</c:v>
                </c:pt>
                <c:pt idx="18131">
                  <c:v>1748</c:v>
                </c:pt>
                <c:pt idx="18132">
                  <c:v>1711</c:v>
                </c:pt>
                <c:pt idx="18133">
                  <c:v>1712</c:v>
                </c:pt>
                <c:pt idx="18134">
                  <c:v>1743</c:v>
                </c:pt>
                <c:pt idx="18135">
                  <c:v>1723</c:v>
                </c:pt>
                <c:pt idx="18136">
                  <c:v>1722</c:v>
                </c:pt>
                <c:pt idx="18137">
                  <c:v>1712</c:v>
                </c:pt>
                <c:pt idx="18138">
                  <c:v>1708</c:v>
                </c:pt>
                <c:pt idx="18139">
                  <c:v>1720</c:v>
                </c:pt>
                <c:pt idx="18140">
                  <c:v>1703</c:v>
                </c:pt>
                <c:pt idx="18141">
                  <c:v>1705</c:v>
                </c:pt>
                <c:pt idx="18142">
                  <c:v>1705</c:v>
                </c:pt>
                <c:pt idx="18143">
                  <c:v>1696</c:v>
                </c:pt>
                <c:pt idx="18144">
                  <c:v>1703</c:v>
                </c:pt>
                <c:pt idx="18145">
                  <c:v>1703</c:v>
                </c:pt>
                <c:pt idx="18146">
                  <c:v>1689</c:v>
                </c:pt>
                <c:pt idx="18147">
                  <c:v>1696</c:v>
                </c:pt>
                <c:pt idx="18148">
                  <c:v>1681</c:v>
                </c:pt>
                <c:pt idx="18149">
                  <c:v>1694</c:v>
                </c:pt>
                <c:pt idx="18150">
                  <c:v>1689</c:v>
                </c:pt>
                <c:pt idx="18151">
                  <c:v>1682</c:v>
                </c:pt>
                <c:pt idx="18152">
                  <c:v>1625</c:v>
                </c:pt>
                <c:pt idx="18153">
                  <c:v>1698</c:v>
                </c:pt>
                <c:pt idx="18154">
                  <c:v>1688</c:v>
                </c:pt>
                <c:pt idx="18155">
                  <c:v>1715</c:v>
                </c:pt>
                <c:pt idx="18156">
                  <c:v>1692</c:v>
                </c:pt>
                <c:pt idx="18157">
                  <c:v>1695</c:v>
                </c:pt>
                <c:pt idx="18158">
                  <c:v>1685</c:v>
                </c:pt>
                <c:pt idx="18159">
                  <c:v>1661</c:v>
                </c:pt>
                <c:pt idx="18160">
                  <c:v>1684</c:v>
                </c:pt>
                <c:pt idx="18161">
                  <c:v>1676</c:v>
                </c:pt>
                <c:pt idx="18162">
                  <c:v>1654</c:v>
                </c:pt>
                <c:pt idx="18163">
                  <c:v>1677</c:v>
                </c:pt>
                <c:pt idx="18164">
                  <c:v>1656</c:v>
                </c:pt>
                <c:pt idx="18165">
                  <c:v>1694</c:v>
                </c:pt>
                <c:pt idx="18166">
                  <c:v>1700</c:v>
                </c:pt>
                <c:pt idx="18167">
                  <c:v>1711</c:v>
                </c:pt>
                <c:pt idx="18168">
                  <c:v>1698</c:v>
                </c:pt>
                <c:pt idx="18169">
                  <c:v>1698</c:v>
                </c:pt>
                <c:pt idx="18170">
                  <c:v>1685</c:v>
                </c:pt>
                <c:pt idx="18171">
                  <c:v>1680</c:v>
                </c:pt>
                <c:pt idx="18172">
                  <c:v>1692</c:v>
                </c:pt>
                <c:pt idx="18173">
                  <c:v>1686</c:v>
                </c:pt>
                <c:pt idx="18174">
                  <c:v>1699</c:v>
                </c:pt>
                <c:pt idx="18175">
                  <c:v>1687</c:v>
                </c:pt>
                <c:pt idx="18176">
                  <c:v>1661</c:v>
                </c:pt>
                <c:pt idx="18177">
                  <c:v>1646</c:v>
                </c:pt>
                <c:pt idx="18178">
                  <c:v>1626</c:v>
                </c:pt>
                <c:pt idx="18179">
                  <c:v>1644</c:v>
                </c:pt>
                <c:pt idx="18180">
                  <c:v>1668</c:v>
                </c:pt>
                <c:pt idx="18181">
                  <c:v>1653</c:v>
                </c:pt>
                <c:pt idx="18182">
                  <c:v>1668</c:v>
                </c:pt>
                <c:pt idx="18183">
                  <c:v>1683</c:v>
                </c:pt>
                <c:pt idx="18184">
                  <c:v>1703</c:v>
                </c:pt>
                <c:pt idx="18185">
                  <c:v>1685</c:v>
                </c:pt>
                <c:pt idx="18186">
                  <c:v>1673</c:v>
                </c:pt>
                <c:pt idx="18187">
                  <c:v>1699</c:v>
                </c:pt>
                <c:pt idx="18188">
                  <c:v>1682</c:v>
                </c:pt>
                <c:pt idx="18189">
                  <c:v>1660</c:v>
                </c:pt>
                <c:pt idx="18190">
                  <c:v>1688</c:v>
                </c:pt>
                <c:pt idx="18191">
                  <c:v>1681</c:v>
                </c:pt>
                <c:pt idx="18192">
                  <c:v>1679</c:v>
                </c:pt>
                <c:pt idx="18193">
                  <c:v>1685</c:v>
                </c:pt>
                <c:pt idx="18194">
                  <c:v>1650</c:v>
                </c:pt>
                <c:pt idx="18195">
                  <c:v>1687</c:v>
                </c:pt>
                <c:pt idx="18196">
                  <c:v>1693</c:v>
                </c:pt>
                <c:pt idx="18197">
                  <c:v>1704</c:v>
                </c:pt>
                <c:pt idx="18198">
                  <c:v>1689</c:v>
                </c:pt>
                <c:pt idx="18199">
                  <c:v>1690</c:v>
                </c:pt>
                <c:pt idx="18200">
                  <c:v>1682</c:v>
                </c:pt>
                <c:pt idx="18201">
                  <c:v>1696</c:v>
                </c:pt>
                <c:pt idx="18202">
                  <c:v>1705</c:v>
                </c:pt>
                <c:pt idx="18203">
                  <c:v>1684</c:v>
                </c:pt>
                <c:pt idx="18204">
                  <c:v>1677</c:v>
                </c:pt>
                <c:pt idx="18205">
                  <c:v>1694</c:v>
                </c:pt>
                <c:pt idx="18206">
                  <c:v>1660</c:v>
                </c:pt>
                <c:pt idx="18207">
                  <c:v>1684</c:v>
                </c:pt>
                <c:pt idx="18208">
                  <c:v>1681</c:v>
                </c:pt>
                <c:pt idx="18209">
                  <c:v>1666</c:v>
                </c:pt>
                <c:pt idx="18210">
                  <c:v>1686</c:v>
                </c:pt>
                <c:pt idx="18211">
                  <c:v>1683</c:v>
                </c:pt>
                <c:pt idx="18212">
                  <c:v>1683</c:v>
                </c:pt>
                <c:pt idx="18213">
                  <c:v>1697</c:v>
                </c:pt>
                <c:pt idx="18214">
                  <c:v>1678</c:v>
                </c:pt>
                <c:pt idx="18215">
                  <c:v>1699</c:v>
                </c:pt>
                <c:pt idx="18216">
                  <c:v>1708</c:v>
                </c:pt>
                <c:pt idx="18217">
                  <c:v>1683</c:v>
                </c:pt>
                <c:pt idx="18218">
                  <c:v>1678</c:v>
                </c:pt>
                <c:pt idx="18219">
                  <c:v>1709</c:v>
                </c:pt>
                <c:pt idx="18220">
                  <c:v>1652</c:v>
                </c:pt>
                <c:pt idx="18221">
                  <c:v>1652</c:v>
                </c:pt>
                <c:pt idx="18222">
                  <c:v>1681</c:v>
                </c:pt>
                <c:pt idx="18223">
                  <c:v>1660</c:v>
                </c:pt>
                <c:pt idx="18224">
                  <c:v>1662</c:v>
                </c:pt>
                <c:pt idx="18225">
                  <c:v>1681</c:v>
                </c:pt>
                <c:pt idx="18226">
                  <c:v>1692</c:v>
                </c:pt>
                <c:pt idx="18227">
                  <c:v>1681</c:v>
                </c:pt>
                <c:pt idx="18228">
                  <c:v>1686</c:v>
                </c:pt>
                <c:pt idx="18229">
                  <c:v>1670</c:v>
                </c:pt>
                <c:pt idx="18230">
                  <c:v>1677</c:v>
                </c:pt>
                <c:pt idx="18231">
                  <c:v>1667</c:v>
                </c:pt>
                <c:pt idx="18232">
                  <c:v>1690</c:v>
                </c:pt>
                <c:pt idx="18233">
                  <c:v>1673</c:v>
                </c:pt>
                <c:pt idx="18234">
                  <c:v>1671</c:v>
                </c:pt>
                <c:pt idx="18235">
                  <c:v>1680</c:v>
                </c:pt>
                <c:pt idx="18236">
                  <c:v>1666</c:v>
                </c:pt>
                <c:pt idx="18237">
                  <c:v>1645</c:v>
                </c:pt>
                <c:pt idx="18238">
                  <c:v>1635</c:v>
                </c:pt>
                <c:pt idx="18239">
                  <c:v>1642</c:v>
                </c:pt>
                <c:pt idx="18240">
                  <c:v>1635</c:v>
                </c:pt>
                <c:pt idx="18241">
                  <c:v>1639</c:v>
                </c:pt>
                <c:pt idx="18242">
                  <c:v>1635</c:v>
                </c:pt>
                <c:pt idx="18243">
                  <c:v>1650</c:v>
                </c:pt>
                <c:pt idx="18244">
                  <c:v>1643</c:v>
                </c:pt>
                <c:pt idx="18245">
                  <c:v>1648</c:v>
                </c:pt>
                <c:pt idx="18246">
                  <c:v>1626</c:v>
                </c:pt>
                <c:pt idx="18247">
                  <c:v>1626</c:v>
                </c:pt>
                <c:pt idx="18248">
                  <c:v>1666</c:v>
                </c:pt>
                <c:pt idx="18249">
                  <c:v>1654</c:v>
                </c:pt>
                <c:pt idx="18250">
                  <c:v>1654</c:v>
                </c:pt>
                <c:pt idx="18251">
                  <c:v>1657</c:v>
                </c:pt>
                <c:pt idx="18252">
                  <c:v>1648</c:v>
                </c:pt>
                <c:pt idx="18253">
                  <c:v>1654</c:v>
                </c:pt>
                <c:pt idx="18254">
                  <c:v>1646</c:v>
                </c:pt>
                <c:pt idx="18255">
                  <c:v>1664</c:v>
                </c:pt>
                <c:pt idx="18256">
                  <c:v>1648</c:v>
                </c:pt>
                <c:pt idx="18257">
                  <c:v>1676</c:v>
                </c:pt>
                <c:pt idx="18258">
                  <c:v>1651</c:v>
                </c:pt>
                <c:pt idx="18259">
                  <c:v>1673</c:v>
                </c:pt>
                <c:pt idx="18260">
                  <c:v>1679</c:v>
                </c:pt>
                <c:pt idx="18261">
                  <c:v>1692</c:v>
                </c:pt>
                <c:pt idx="18262">
                  <c:v>1663</c:v>
                </c:pt>
                <c:pt idx="18263">
                  <c:v>1688</c:v>
                </c:pt>
                <c:pt idx="18264">
                  <c:v>1677</c:v>
                </c:pt>
                <c:pt idx="18265">
                  <c:v>1674</c:v>
                </c:pt>
                <c:pt idx="18266">
                  <c:v>1714</c:v>
                </c:pt>
                <c:pt idx="18267">
                  <c:v>1699</c:v>
                </c:pt>
                <c:pt idx="18268">
                  <c:v>1680</c:v>
                </c:pt>
                <c:pt idx="18269">
                  <c:v>1687</c:v>
                </c:pt>
                <c:pt idx="18270">
                  <c:v>1679</c:v>
                </c:pt>
                <c:pt idx="18271">
                  <c:v>1646</c:v>
                </c:pt>
                <c:pt idx="18272">
                  <c:v>1669</c:v>
                </c:pt>
                <c:pt idx="18273">
                  <c:v>1673</c:v>
                </c:pt>
                <c:pt idx="18274">
                  <c:v>1672</c:v>
                </c:pt>
                <c:pt idx="18275">
                  <c:v>1667</c:v>
                </c:pt>
                <c:pt idx="18276">
                  <c:v>1668</c:v>
                </c:pt>
                <c:pt idx="18277">
                  <c:v>1700</c:v>
                </c:pt>
                <c:pt idx="18278">
                  <c:v>1720</c:v>
                </c:pt>
                <c:pt idx="18279">
                  <c:v>1725</c:v>
                </c:pt>
                <c:pt idx="18280">
                  <c:v>1712</c:v>
                </c:pt>
                <c:pt idx="18281">
                  <c:v>1700</c:v>
                </c:pt>
                <c:pt idx="18282">
                  <c:v>1720</c:v>
                </c:pt>
                <c:pt idx="18283">
                  <c:v>1709</c:v>
                </c:pt>
                <c:pt idx="18284">
                  <c:v>1693</c:v>
                </c:pt>
                <c:pt idx="18285">
                  <c:v>1711</c:v>
                </c:pt>
                <c:pt idx="18286">
                  <c:v>1699</c:v>
                </c:pt>
                <c:pt idx="18287">
                  <c:v>1671</c:v>
                </c:pt>
                <c:pt idx="18288">
                  <c:v>1698</c:v>
                </c:pt>
                <c:pt idx="18289">
                  <c:v>1688</c:v>
                </c:pt>
                <c:pt idx="18290">
                  <c:v>1679</c:v>
                </c:pt>
                <c:pt idx="18291">
                  <c:v>1679</c:v>
                </c:pt>
                <c:pt idx="18292">
                  <c:v>1677</c:v>
                </c:pt>
                <c:pt idx="18293">
                  <c:v>1668</c:v>
                </c:pt>
                <c:pt idx="18294">
                  <c:v>1699</c:v>
                </c:pt>
                <c:pt idx="18295">
                  <c:v>1717</c:v>
                </c:pt>
                <c:pt idx="18296">
                  <c:v>1717</c:v>
                </c:pt>
                <c:pt idx="18297">
                  <c:v>1723</c:v>
                </c:pt>
                <c:pt idx="18298">
                  <c:v>1709</c:v>
                </c:pt>
                <c:pt idx="18299">
                  <c:v>1697</c:v>
                </c:pt>
                <c:pt idx="18300">
                  <c:v>1700</c:v>
                </c:pt>
                <c:pt idx="18301">
                  <c:v>1706</c:v>
                </c:pt>
                <c:pt idx="18302">
                  <c:v>1731</c:v>
                </c:pt>
                <c:pt idx="18303">
                  <c:v>1695</c:v>
                </c:pt>
                <c:pt idx="18304">
                  <c:v>1698</c:v>
                </c:pt>
                <c:pt idx="18305">
                  <c:v>1689</c:v>
                </c:pt>
                <c:pt idx="18306">
                  <c:v>1688</c:v>
                </c:pt>
                <c:pt idx="18307">
                  <c:v>1719</c:v>
                </c:pt>
                <c:pt idx="18308">
                  <c:v>1692</c:v>
                </c:pt>
                <c:pt idx="18309">
                  <c:v>1684</c:v>
                </c:pt>
                <c:pt idx="18310">
                  <c:v>1714</c:v>
                </c:pt>
                <c:pt idx="18311">
                  <c:v>1728</c:v>
                </c:pt>
                <c:pt idx="18312">
                  <c:v>1723</c:v>
                </c:pt>
                <c:pt idx="18313">
                  <c:v>1737</c:v>
                </c:pt>
                <c:pt idx="18314">
                  <c:v>1749</c:v>
                </c:pt>
                <c:pt idx="18315">
                  <c:v>1724</c:v>
                </c:pt>
                <c:pt idx="18316">
                  <c:v>1731</c:v>
                </c:pt>
                <c:pt idx="18317">
                  <c:v>1722</c:v>
                </c:pt>
                <c:pt idx="18318">
                  <c:v>1730</c:v>
                </c:pt>
                <c:pt idx="18319">
                  <c:v>1723</c:v>
                </c:pt>
                <c:pt idx="18320">
                  <c:v>1733</c:v>
                </c:pt>
                <c:pt idx="18321">
                  <c:v>1726</c:v>
                </c:pt>
                <c:pt idx="18322">
                  <c:v>1721</c:v>
                </c:pt>
                <c:pt idx="18323">
                  <c:v>1723</c:v>
                </c:pt>
                <c:pt idx="18324">
                  <c:v>1738</c:v>
                </c:pt>
                <c:pt idx="18325">
                  <c:v>1709</c:v>
                </c:pt>
                <c:pt idx="18326">
                  <c:v>1708</c:v>
                </c:pt>
                <c:pt idx="18327">
                  <c:v>1708</c:v>
                </c:pt>
                <c:pt idx="18328">
                  <c:v>1727</c:v>
                </c:pt>
                <c:pt idx="18329">
                  <c:v>1712</c:v>
                </c:pt>
                <c:pt idx="18330">
                  <c:v>1730</c:v>
                </c:pt>
                <c:pt idx="18331">
                  <c:v>1696</c:v>
                </c:pt>
                <c:pt idx="18332">
                  <c:v>1697</c:v>
                </c:pt>
                <c:pt idx="18333">
                  <c:v>1700</c:v>
                </c:pt>
                <c:pt idx="18334">
                  <c:v>1715</c:v>
                </c:pt>
                <c:pt idx="18335">
                  <c:v>1701</c:v>
                </c:pt>
                <c:pt idx="18336">
                  <c:v>1723</c:v>
                </c:pt>
                <c:pt idx="18337">
                  <c:v>1751</c:v>
                </c:pt>
                <c:pt idx="18338">
                  <c:v>1719</c:v>
                </c:pt>
                <c:pt idx="18339">
                  <c:v>1717</c:v>
                </c:pt>
                <c:pt idx="18340">
                  <c:v>1739</c:v>
                </c:pt>
                <c:pt idx="18341">
                  <c:v>1722</c:v>
                </c:pt>
                <c:pt idx="18342">
                  <c:v>1731</c:v>
                </c:pt>
                <c:pt idx="18343">
                  <c:v>1723</c:v>
                </c:pt>
                <c:pt idx="18344">
                  <c:v>1694</c:v>
                </c:pt>
                <c:pt idx="18345">
                  <c:v>1720</c:v>
                </c:pt>
                <c:pt idx="18346">
                  <c:v>1717</c:v>
                </c:pt>
                <c:pt idx="18347">
                  <c:v>1726</c:v>
                </c:pt>
                <c:pt idx="18348">
                  <c:v>1721</c:v>
                </c:pt>
                <c:pt idx="18349">
                  <c:v>1701</c:v>
                </c:pt>
                <c:pt idx="18350">
                  <c:v>1693</c:v>
                </c:pt>
                <c:pt idx="18351">
                  <c:v>1709</c:v>
                </c:pt>
                <c:pt idx="18352">
                  <c:v>1717</c:v>
                </c:pt>
                <c:pt idx="18353">
                  <c:v>1709</c:v>
                </c:pt>
                <c:pt idx="18354">
                  <c:v>1699</c:v>
                </c:pt>
                <c:pt idx="18355">
                  <c:v>1729</c:v>
                </c:pt>
                <c:pt idx="18356">
                  <c:v>1724</c:v>
                </c:pt>
                <c:pt idx="18357">
                  <c:v>1701</c:v>
                </c:pt>
                <c:pt idx="18358">
                  <c:v>1717</c:v>
                </c:pt>
                <c:pt idx="18359">
                  <c:v>1698</c:v>
                </c:pt>
                <c:pt idx="18360">
                  <c:v>1710</c:v>
                </c:pt>
                <c:pt idx="18361">
                  <c:v>1667</c:v>
                </c:pt>
                <c:pt idx="18362">
                  <c:v>1662</c:v>
                </c:pt>
                <c:pt idx="18363">
                  <c:v>1683</c:v>
                </c:pt>
                <c:pt idx="18364">
                  <c:v>1705</c:v>
                </c:pt>
                <c:pt idx="18365">
                  <c:v>1730</c:v>
                </c:pt>
                <c:pt idx="18366">
                  <c:v>1695</c:v>
                </c:pt>
                <c:pt idx="18367">
                  <c:v>1706</c:v>
                </c:pt>
                <c:pt idx="18368">
                  <c:v>1712</c:v>
                </c:pt>
                <c:pt idx="18369">
                  <c:v>1698</c:v>
                </c:pt>
                <c:pt idx="18370">
                  <c:v>1697</c:v>
                </c:pt>
                <c:pt idx="18371">
                  <c:v>1748</c:v>
                </c:pt>
                <c:pt idx="18372">
                  <c:v>1753</c:v>
                </c:pt>
                <c:pt idx="18373">
                  <c:v>1748</c:v>
                </c:pt>
                <c:pt idx="18374">
                  <c:v>1764</c:v>
                </c:pt>
                <c:pt idx="18375">
                  <c:v>1733</c:v>
                </c:pt>
                <c:pt idx="18376">
                  <c:v>1721</c:v>
                </c:pt>
                <c:pt idx="18377">
                  <c:v>1711</c:v>
                </c:pt>
                <c:pt idx="18378">
                  <c:v>1706</c:v>
                </c:pt>
                <c:pt idx="18379">
                  <c:v>1713</c:v>
                </c:pt>
                <c:pt idx="18380">
                  <c:v>1722</c:v>
                </c:pt>
                <c:pt idx="18381">
                  <c:v>1742</c:v>
                </c:pt>
                <c:pt idx="18382">
                  <c:v>1727</c:v>
                </c:pt>
                <c:pt idx="18383">
                  <c:v>1679</c:v>
                </c:pt>
                <c:pt idx="18384">
                  <c:v>1696</c:v>
                </c:pt>
                <c:pt idx="18385">
                  <c:v>1716</c:v>
                </c:pt>
                <c:pt idx="18386">
                  <c:v>1744</c:v>
                </c:pt>
                <c:pt idx="18387">
                  <c:v>1738</c:v>
                </c:pt>
                <c:pt idx="18388">
                  <c:v>1781</c:v>
                </c:pt>
                <c:pt idx="18389">
                  <c:v>1746</c:v>
                </c:pt>
                <c:pt idx="18390">
                  <c:v>1756</c:v>
                </c:pt>
                <c:pt idx="18391">
                  <c:v>1790</c:v>
                </c:pt>
                <c:pt idx="18392">
                  <c:v>1755</c:v>
                </c:pt>
                <c:pt idx="18393">
                  <c:v>1755</c:v>
                </c:pt>
                <c:pt idx="18394">
                  <c:v>1752</c:v>
                </c:pt>
                <c:pt idx="18395">
                  <c:v>1730</c:v>
                </c:pt>
                <c:pt idx="18396">
                  <c:v>1723</c:v>
                </c:pt>
                <c:pt idx="18397">
                  <c:v>1709</c:v>
                </c:pt>
                <c:pt idx="18398">
                  <c:v>1732</c:v>
                </c:pt>
                <c:pt idx="18399">
                  <c:v>1724</c:v>
                </c:pt>
                <c:pt idx="18400">
                  <c:v>1688</c:v>
                </c:pt>
                <c:pt idx="18401">
                  <c:v>1697</c:v>
                </c:pt>
                <c:pt idx="18402">
                  <c:v>1693</c:v>
                </c:pt>
                <c:pt idx="18403">
                  <c:v>1681</c:v>
                </c:pt>
                <c:pt idx="18404">
                  <c:v>1710</c:v>
                </c:pt>
                <c:pt idx="18405">
                  <c:v>1697</c:v>
                </c:pt>
                <c:pt idx="18406">
                  <c:v>1682</c:v>
                </c:pt>
                <c:pt idx="18407">
                  <c:v>1737</c:v>
                </c:pt>
                <c:pt idx="18408">
                  <c:v>1729</c:v>
                </c:pt>
                <c:pt idx="18409">
                  <c:v>1726</c:v>
                </c:pt>
                <c:pt idx="18410">
                  <c:v>1708</c:v>
                </c:pt>
                <c:pt idx="18411">
                  <c:v>1701</c:v>
                </c:pt>
                <c:pt idx="18412">
                  <c:v>1713</c:v>
                </c:pt>
                <c:pt idx="18413">
                  <c:v>1726</c:v>
                </c:pt>
                <c:pt idx="18414">
                  <c:v>1727</c:v>
                </c:pt>
                <c:pt idx="18415">
                  <c:v>1720</c:v>
                </c:pt>
                <c:pt idx="18416">
                  <c:v>1736</c:v>
                </c:pt>
                <c:pt idx="18417">
                  <c:v>1711</c:v>
                </c:pt>
                <c:pt idx="18418">
                  <c:v>1684</c:v>
                </c:pt>
                <c:pt idx="18419">
                  <c:v>1681</c:v>
                </c:pt>
                <c:pt idx="18420">
                  <c:v>1700</c:v>
                </c:pt>
                <c:pt idx="18421">
                  <c:v>1731</c:v>
                </c:pt>
                <c:pt idx="18422">
                  <c:v>1734</c:v>
                </c:pt>
                <c:pt idx="18423">
                  <c:v>1714</c:v>
                </c:pt>
                <c:pt idx="18424">
                  <c:v>1720</c:v>
                </c:pt>
                <c:pt idx="18425">
                  <c:v>1734</c:v>
                </c:pt>
                <c:pt idx="18426">
                  <c:v>1724</c:v>
                </c:pt>
                <c:pt idx="18427">
                  <c:v>1690</c:v>
                </c:pt>
                <c:pt idx="18428">
                  <c:v>1699</c:v>
                </c:pt>
                <c:pt idx="18429">
                  <c:v>1702</c:v>
                </c:pt>
                <c:pt idx="18430">
                  <c:v>1713</c:v>
                </c:pt>
                <c:pt idx="18431">
                  <c:v>1700</c:v>
                </c:pt>
                <c:pt idx="18432">
                  <c:v>1696</c:v>
                </c:pt>
                <c:pt idx="18433">
                  <c:v>1738</c:v>
                </c:pt>
                <c:pt idx="18434">
                  <c:v>1703</c:v>
                </c:pt>
                <c:pt idx="18435">
                  <c:v>1714</c:v>
                </c:pt>
                <c:pt idx="18436">
                  <c:v>1718</c:v>
                </c:pt>
                <c:pt idx="18437">
                  <c:v>1738</c:v>
                </c:pt>
                <c:pt idx="18438">
                  <c:v>1689</c:v>
                </c:pt>
                <c:pt idx="18439">
                  <c:v>1705</c:v>
                </c:pt>
                <c:pt idx="18440">
                  <c:v>1717</c:v>
                </c:pt>
                <c:pt idx="18441">
                  <c:v>1752</c:v>
                </c:pt>
                <c:pt idx="18442">
                  <c:v>1755</c:v>
                </c:pt>
                <c:pt idx="18443">
                  <c:v>1741</c:v>
                </c:pt>
                <c:pt idx="18444">
                  <c:v>1716</c:v>
                </c:pt>
                <c:pt idx="18445">
                  <c:v>1719</c:v>
                </c:pt>
                <c:pt idx="18446">
                  <c:v>1731</c:v>
                </c:pt>
                <c:pt idx="18447">
                  <c:v>1708</c:v>
                </c:pt>
                <c:pt idx="18448">
                  <c:v>1715</c:v>
                </c:pt>
                <c:pt idx="18449">
                  <c:v>1687</c:v>
                </c:pt>
                <c:pt idx="18450">
                  <c:v>1716</c:v>
                </c:pt>
                <c:pt idx="18451">
                  <c:v>1713</c:v>
                </c:pt>
                <c:pt idx="18452">
                  <c:v>1705</c:v>
                </c:pt>
                <c:pt idx="18453">
                  <c:v>1703</c:v>
                </c:pt>
                <c:pt idx="18454">
                  <c:v>1706</c:v>
                </c:pt>
                <c:pt idx="18455">
                  <c:v>1716</c:v>
                </c:pt>
                <c:pt idx="18456">
                  <c:v>1723</c:v>
                </c:pt>
                <c:pt idx="18457">
                  <c:v>1699</c:v>
                </c:pt>
                <c:pt idx="18458">
                  <c:v>1708</c:v>
                </c:pt>
                <c:pt idx="18459">
                  <c:v>1711</c:v>
                </c:pt>
                <c:pt idx="18460">
                  <c:v>1724</c:v>
                </c:pt>
                <c:pt idx="18461">
                  <c:v>1734</c:v>
                </c:pt>
                <c:pt idx="18462">
                  <c:v>1710</c:v>
                </c:pt>
                <c:pt idx="18463">
                  <c:v>1719</c:v>
                </c:pt>
                <c:pt idx="18464">
                  <c:v>1694</c:v>
                </c:pt>
                <c:pt idx="18465">
                  <c:v>1737</c:v>
                </c:pt>
                <c:pt idx="18466">
                  <c:v>1710</c:v>
                </c:pt>
                <c:pt idx="18467">
                  <c:v>1714</c:v>
                </c:pt>
                <c:pt idx="18468">
                  <c:v>1729</c:v>
                </c:pt>
                <c:pt idx="18469">
                  <c:v>1728</c:v>
                </c:pt>
                <c:pt idx="18470">
                  <c:v>1734</c:v>
                </c:pt>
                <c:pt idx="18471">
                  <c:v>1702</c:v>
                </c:pt>
                <c:pt idx="18472">
                  <c:v>1703</c:v>
                </c:pt>
                <c:pt idx="18473">
                  <c:v>1697</c:v>
                </c:pt>
                <c:pt idx="18474">
                  <c:v>1697</c:v>
                </c:pt>
                <c:pt idx="18475">
                  <c:v>1689</c:v>
                </c:pt>
                <c:pt idx="18476">
                  <c:v>1696</c:v>
                </c:pt>
                <c:pt idx="18477">
                  <c:v>1720</c:v>
                </c:pt>
                <c:pt idx="18478">
                  <c:v>1694</c:v>
                </c:pt>
                <c:pt idx="18479">
                  <c:v>1725</c:v>
                </c:pt>
                <c:pt idx="18480">
                  <c:v>1678</c:v>
                </c:pt>
                <c:pt idx="18481">
                  <c:v>1714</c:v>
                </c:pt>
                <c:pt idx="18482">
                  <c:v>1694</c:v>
                </c:pt>
                <c:pt idx="18483">
                  <c:v>1683</c:v>
                </c:pt>
                <c:pt idx="18484">
                  <c:v>1693</c:v>
                </c:pt>
                <c:pt idx="18485">
                  <c:v>1682</c:v>
                </c:pt>
                <c:pt idx="18486">
                  <c:v>1692</c:v>
                </c:pt>
                <c:pt idx="18487">
                  <c:v>1704</c:v>
                </c:pt>
                <c:pt idx="18488">
                  <c:v>1721</c:v>
                </c:pt>
                <c:pt idx="18489">
                  <c:v>1725</c:v>
                </c:pt>
                <c:pt idx="18490">
                  <c:v>1730</c:v>
                </c:pt>
                <c:pt idx="18491">
                  <c:v>1713</c:v>
                </c:pt>
                <c:pt idx="18492">
                  <c:v>1722</c:v>
                </c:pt>
                <c:pt idx="18493">
                  <c:v>1738</c:v>
                </c:pt>
                <c:pt idx="18494">
                  <c:v>1727</c:v>
                </c:pt>
                <c:pt idx="18495">
                  <c:v>1698</c:v>
                </c:pt>
                <c:pt idx="18496">
                  <c:v>1705</c:v>
                </c:pt>
                <c:pt idx="18497">
                  <c:v>1722</c:v>
                </c:pt>
                <c:pt idx="18498">
                  <c:v>1712</c:v>
                </c:pt>
                <c:pt idx="18499">
                  <c:v>1709</c:v>
                </c:pt>
                <c:pt idx="18500">
                  <c:v>1733</c:v>
                </c:pt>
                <c:pt idx="18501">
                  <c:v>1702</c:v>
                </c:pt>
                <c:pt idx="18502">
                  <c:v>1696</c:v>
                </c:pt>
                <c:pt idx="18503">
                  <c:v>1696</c:v>
                </c:pt>
                <c:pt idx="18504">
                  <c:v>1703</c:v>
                </c:pt>
                <c:pt idx="18505">
                  <c:v>1712</c:v>
                </c:pt>
                <c:pt idx="18506">
                  <c:v>1720</c:v>
                </c:pt>
                <c:pt idx="18507">
                  <c:v>1705</c:v>
                </c:pt>
                <c:pt idx="18508">
                  <c:v>1716</c:v>
                </c:pt>
                <c:pt idx="18509">
                  <c:v>1725</c:v>
                </c:pt>
                <c:pt idx="18510">
                  <c:v>1739</c:v>
                </c:pt>
                <c:pt idx="18511">
                  <c:v>1739</c:v>
                </c:pt>
                <c:pt idx="18512">
                  <c:v>1730</c:v>
                </c:pt>
                <c:pt idx="18513">
                  <c:v>1737</c:v>
                </c:pt>
                <c:pt idx="18514">
                  <c:v>1708</c:v>
                </c:pt>
                <c:pt idx="18515">
                  <c:v>1719</c:v>
                </c:pt>
                <c:pt idx="18516">
                  <c:v>1725</c:v>
                </c:pt>
                <c:pt idx="18517">
                  <c:v>1698</c:v>
                </c:pt>
                <c:pt idx="18518">
                  <c:v>1732</c:v>
                </c:pt>
                <c:pt idx="18519">
                  <c:v>1708</c:v>
                </c:pt>
                <c:pt idx="18520">
                  <c:v>1687</c:v>
                </c:pt>
                <c:pt idx="18521">
                  <c:v>1685</c:v>
                </c:pt>
                <c:pt idx="18522">
                  <c:v>1681</c:v>
                </c:pt>
                <c:pt idx="18523">
                  <c:v>1655</c:v>
                </c:pt>
                <c:pt idx="18524">
                  <c:v>1680</c:v>
                </c:pt>
                <c:pt idx="18525">
                  <c:v>1664</c:v>
                </c:pt>
                <c:pt idx="18526">
                  <c:v>1689</c:v>
                </c:pt>
                <c:pt idx="18527">
                  <c:v>1682</c:v>
                </c:pt>
                <c:pt idx="18528">
                  <c:v>1649</c:v>
                </c:pt>
                <c:pt idx="18529">
                  <c:v>1667</c:v>
                </c:pt>
                <c:pt idx="18530">
                  <c:v>1677</c:v>
                </c:pt>
                <c:pt idx="18531">
                  <c:v>1670</c:v>
                </c:pt>
                <c:pt idx="18532">
                  <c:v>1673</c:v>
                </c:pt>
                <c:pt idx="18533">
                  <c:v>1665</c:v>
                </c:pt>
                <c:pt idx="18534">
                  <c:v>1669</c:v>
                </c:pt>
                <c:pt idx="18535">
                  <c:v>1684</c:v>
                </c:pt>
                <c:pt idx="18536">
                  <c:v>1691</c:v>
                </c:pt>
                <c:pt idx="18537">
                  <c:v>1699</c:v>
                </c:pt>
                <c:pt idx="18538">
                  <c:v>1691</c:v>
                </c:pt>
                <c:pt idx="18539">
                  <c:v>1698</c:v>
                </c:pt>
                <c:pt idx="18540">
                  <c:v>1693</c:v>
                </c:pt>
                <c:pt idx="18541">
                  <c:v>1675</c:v>
                </c:pt>
                <c:pt idx="18542">
                  <c:v>1718</c:v>
                </c:pt>
                <c:pt idx="18543">
                  <c:v>1700</c:v>
                </c:pt>
                <c:pt idx="18544">
                  <c:v>1685</c:v>
                </c:pt>
                <c:pt idx="18545">
                  <c:v>1674</c:v>
                </c:pt>
                <c:pt idx="18546">
                  <c:v>1684</c:v>
                </c:pt>
                <c:pt idx="18547">
                  <c:v>1693</c:v>
                </c:pt>
                <c:pt idx="18548">
                  <c:v>1680</c:v>
                </c:pt>
                <c:pt idx="18549">
                  <c:v>1671</c:v>
                </c:pt>
                <c:pt idx="18550">
                  <c:v>1677</c:v>
                </c:pt>
                <c:pt idx="18551">
                  <c:v>1698</c:v>
                </c:pt>
                <c:pt idx="18552">
                  <c:v>1717</c:v>
                </c:pt>
                <c:pt idx="18553">
                  <c:v>1698</c:v>
                </c:pt>
                <c:pt idx="18554">
                  <c:v>1709</c:v>
                </c:pt>
                <c:pt idx="18555">
                  <c:v>1736</c:v>
                </c:pt>
                <c:pt idx="18556">
                  <c:v>1720</c:v>
                </c:pt>
                <c:pt idx="18557">
                  <c:v>1726</c:v>
                </c:pt>
                <c:pt idx="18558">
                  <c:v>1730</c:v>
                </c:pt>
                <c:pt idx="18559">
                  <c:v>1699</c:v>
                </c:pt>
                <c:pt idx="18560">
                  <c:v>1744</c:v>
                </c:pt>
                <c:pt idx="18561">
                  <c:v>1719</c:v>
                </c:pt>
                <c:pt idx="18562">
                  <c:v>1737</c:v>
                </c:pt>
                <c:pt idx="18563">
                  <c:v>1734</c:v>
                </c:pt>
                <c:pt idx="18564">
                  <c:v>1722</c:v>
                </c:pt>
                <c:pt idx="18565">
                  <c:v>1688</c:v>
                </c:pt>
                <c:pt idx="18566">
                  <c:v>1688</c:v>
                </c:pt>
                <c:pt idx="18567">
                  <c:v>1711</c:v>
                </c:pt>
                <c:pt idx="18568">
                  <c:v>1711</c:v>
                </c:pt>
                <c:pt idx="18569">
                  <c:v>1679</c:v>
                </c:pt>
                <c:pt idx="18570">
                  <c:v>1707</c:v>
                </c:pt>
                <c:pt idx="18571">
                  <c:v>1716</c:v>
                </c:pt>
                <c:pt idx="18572">
                  <c:v>1724</c:v>
                </c:pt>
                <c:pt idx="18573">
                  <c:v>1719</c:v>
                </c:pt>
                <c:pt idx="18574">
                  <c:v>1710</c:v>
                </c:pt>
                <c:pt idx="18575">
                  <c:v>1698</c:v>
                </c:pt>
                <c:pt idx="18576">
                  <c:v>1703</c:v>
                </c:pt>
                <c:pt idx="18577">
                  <c:v>1729</c:v>
                </c:pt>
                <c:pt idx="18578">
                  <c:v>1737</c:v>
                </c:pt>
                <c:pt idx="18579">
                  <c:v>1738</c:v>
                </c:pt>
                <c:pt idx="18580">
                  <c:v>1710</c:v>
                </c:pt>
                <c:pt idx="18581">
                  <c:v>1705</c:v>
                </c:pt>
                <c:pt idx="18582">
                  <c:v>1712</c:v>
                </c:pt>
                <c:pt idx="18583">
                  <c:v>1720</c:v>
                </c:pt>
                <c:pt idx="18584">
                  <c:v>1715</c:v>
                </c:pt>
                <c:pt idx="18585">
                  <c:v>1711</c:v>
                </c:pt>
                <c:pt idx="18586">
                  <c:v>1708</c:v>
                </c:pt>
                <c:pt idx="18587">
                  <c:v>1686</c:v>
                </c:pt>
                <c:pt idx="18588">
                  <c:v>1673</c:v>
                </c:pt>
                <c:pt idx="18589">
                  <c:v>1670</c:v>
                </c:pt>
                <c:pt idx="18590">
                  <c:v>1678</c:v>
                </c:pt>
                <c:pt idx="18591">
                  <c:v>1674</c:v>
                </c:pt>
                <c:pt idx="18592">
                  <c:v>1695</c:v>
                </c:pt>
                <c:pt idx="18593">
                  <c:v>1681</c:v>
                </c:pt>
                <c:pt idx="18594">
                  <c:v>1706</c:v>
                </c:pt>
                <c:pt idx="18595">
                  <c:v>1697</c:v>
                </c:pt>
                <c:pt idx="18596">
                  <c:v>1719</c:v>
                </c:pt>
                <c:pt idx="18597">
                  <c:v>1698</c:v>
                </c:pt>
                <c:pt idx="18598">
                  <c:v>1701</c:v>
                </c:pt>
                <c:pt idx="18599">
                  <c:v>1703</c:v>
                </c:pt>
                <c:pt idx="18600">
                  <c:v>1706</c:v>
                </c:pt>
                <c:pt idx="18601">
                  <c:v>1679</c:v>
                </c:pt>
                <c:pt idx="18602">
                  <c:v>1701</c:v>
                </c:pt>
                <c:pt idx="18603">
                  <c:v>1710</c:v>
                </c:pt>
                <c:pt idx="18604">
                  <c:v>1707</c:v>
                </c:pt>
                <c:pt idx="18605">
                  <c:v>1707</c:v>
                </c:pt>
                <c:pt idx="18606">
                  <c:v>1717</c:v>
                </c:pt>
                <c:pt idx="18607">
                  <c:v>1710</c:v>
                </c:pt>
                <c:pt idx="18608">
                  <c:v>1712</c:v>
                </c:pt>
                <c:pt idx="18609">
                  <c:v>1684</c:v>
                </c:pt>
                <c:pt idx="18610">
                  <c:v>1667</c:v>
                </c:pt>
                <c:pt idx="18611">
                  <c:v>1689</c:v>
                </c:pt>
                <c:pt idx="18612">
                  <c:v>1709</c:v>
                </c:pt>
                <c:pt idx="18613">
                  <c:v>1725</c:v>
                </c:pt>
                <c:pt idx="18614">
                  <c:v>1726</c:v>
                </c:pt>
                <c:pt idx="18615">
                  <c:v>1729</c:v>
                </c:pt>
                <c:pt idx="18616">
                  <c:v>1733</c:v>
                </c:pt>
                <c:pt idx="18617">
                  <c:v>1734</c:v>
                </c:pt>
                <c:pt idx="18618">
                  <c:v>1751</c:v>
                </c:pt>
                <c:pt idx="18619">
                  <c:v>1693</c:v>
                </c:pt>
                <c:pt idx="18620">
                  <c:v>1690</c:v>
                </c:pt>
                <c:pt idx="18621">
                  <c:v>1665</c:v>
                </c:pt>
                <c:pt idx="18622">
                  <c:v>1672</c:v>
                </c:pt>
                <c:pt idx="18623">
                  <c:v>1657</c:v>
                </c:pt>
                <c:pt idx="18624">
                  <c:v>1680</c:v>
                </c:pt>
                <c:pt idx="18625">
                  <c:v>1713</c:v>
                </c:pt>
                <c:pt idx="18626">
                  <c:v>1689</c:v>
                </c:pt>
                <c:pt idx="18627">
                  <c:v>1674</c:v>
                </c:pt>
                <c:pt idx="18628">
                  <c:v>1688</c:v>
                </c:pt>
                <c:pt idx="18629">
                  <c:v>1691</c:v>
                </c:pt>
                <c:pt idx="18630">
                  <c:v>1686</c:v>
                </c:pt>
                <c:pt idx="18631">
                  <c:v>1687</c:v>
                </c:pt>
                <c:pt idx="18632">
                  <c:v>1668</c:v>
                </c:pt>
                <c:pt idx="18633">
                  <c:v>1689</c:v>
                </c:pt>
                <c:pt idx="18634">
                  <c:v>1685</c:v>
                </c:pt>
                <c:pt idx="18635">
                  <c:v>1718</c:v>
                </c:pt>
                <c:pt idx="18636">
                  <c:v>1698</c:v>
                </c:pt>
                <c:pt idx="18637">
                  <c:v>1686</c:v>
                </c:pt>
                <c:pt idx="18638">
                  <c:v>1696</c:v>
                </c:pt>
                <c:pt idx="18639">
                  <c:v>1685</c:v>
                </c:pt>
                <c:pt idx="18640">
                  <c:v>1676</c:v>
                </c:pt>
                <c:pt idx="18641">
                  <c:v>1679</c:v>
                </c:pt>
                <c:pt idx="18642">
                  <c:v>1697</c:v>
                </c:pt>
                <c:pt idx="18643">
                  <c:v>1669</c:v>
                </c:pt>
                <c:pt idx="18644">
                  <c:v>1682</c:v>
                </c:pt>
                <c:pt idx="18645">
                  <c:v>1639</c:v>
                </c:pt>
                <c:pt idx="18646">
                  <c:v>1658</c:v>
                </c:pt>
                <c:pt idx="18647">
                  <c:v>1660</c:v>
                </c:pt>
                <c:pt idx="18648">
                  <c:v>1676</c:v>
                </c:pt>
                <c:pt idx="18649">
                  <c:v>1673</c:v>
                </c:pt>
                <c:pt idx="18650">
                  <c:v>1664</c:v>
                </c:pt>
                <c:pt idx="18651">
                  <c:v>1642</c:v>
                </c:pt>
                <c:pt idx="18652">
                  <c:v>1670</c:v>
                </c:pt>
                <c:pt idx="18653">
                  <c:v>1678</c:v>
                </c:pt>
                <c:pt idx="18654">
                  <c:v>1665</c:v>
                </c:pt>
                <c:pt idx="18655">
                  <c:v>1657</c:v>
                </c:pt>
                <c:pt idx="18656">
                  <c:v>1644</c:v>
                </c:pt>
                <c:pt idx="18657">
                  <c:v>1677</c:v>
                </c:pt>
                <c:pt idx="18658">
                  <c:v>1682</c:v>
                </c:pt>
                <c:pt idx="18659">
                  <c:v>1659</c:v>
                </c:pt>
                <c:pt idx="18660">
                  <c:v>1681</c:v>
                </c:pt>
                <c:pt idx="18661">
                  <c:v>1662</c:v>
                </c:pt>
                <c:pt idx="18662">
                  <c:v>1682</c:v>
                </c:pt>
                <c:pt idx="18663">
                  <c:v>1701</c:v>
                </c:pt>
                <c:pt idx="18664">
                  <c:v>1702</c:v>
                </c:pt>
                <c:pt idx="18665">
                  <c:v>1692</c:v>
                </c:pt>
                <c:pt idx="18666">
                  <c:v>1691</c:v>
                </c:pt>
                <c:pt idx="18667">
                  <c:v>1683</c:v>
                </c:pt>
                <c:pt idx="18668">
                  <c:v>1665</c:v>
                </c:pt>
                <c:pt idx="18669">
                  <c:v>1647</c:v>
                </c:pt>
                <c:pt idx="18670">
                  <c:v>1676</c:v>
                </c:pt>
                <c:pt idx="18671">
                  <c:v>1677</c:v>
                </c:pt>
                <c:pt idx="18672">
                  <c:v>1658</c:v>
                </c:pt>
                <c:pt idx="18673">
                  <c:v>1650</c:v>
                </c:pt>
                <c:pt idx="18674">
                  <c:v>1687</c:v>
                </c:pt>
                <c:pt idx="18675">
                  <c:v>1675</c:v>
                </c:pt>
                <c:pt idx="18676">
                  <c:v>1634</c:v>
                </c:pt>
                <c:pt idx="18677">
                  <c:v>1661</c:v>
                </c:pt>
                <c:pt idx="18678">
                  <c:v>1639</c:v>
                </c:pt>
                <c:pt idx="18679">
                  <c:v>1651</c:v>
                </c:pt>
                <c:pt idx="18680">
                  <c:v>1645</c:v>
                </c:pt>
                <c:pt idx="18681">
                  <c:v>1653</c:v>
                </c:pt>
                <c:pt idx="18682">
                  <c:v>1641</c:v>
                </c:pt>
                <c:pt idx="18683">
                  <c:v>1669</c:v>
                </c:pt>
                <c:pt idx="18684">
                  <c:v>1652</c:v>
                </c:pt>
                <c:pt idx="18685">
                  <c:v>1632</c:v>
                </c:pt>
                <c:pt idx="18686">
                  <c:v>1637</c:v>
                </c:pt>
                <c:pt idx="18687">
                  <c:v>1623</c:v>
                </c:pt>
                <c:pt idx="18688">
                  <c:v>1634</c:v>
                </c:pt>
                <c:pt idx="18689">
                  <c:v>1653</c:v>
                </c:pt>
                <c:pt idx="18690">
                  <c:v>1684</c:v>
                </c:pt>
                <c:pt idx="18691">
                  <c:v>1654</c:v>
                </c:pt>
                <c:pt idx="18692">
                  <c:v>1653</c:v>
                </c:pt>
                <c:pt idx="18693">
                  <c:v>1666</c:v>
                </c:pt>
                <c:pt idx="18694">
                  <c:v>1660</c:v>
                </c:pt>
                <c:pt idx="18695">
                  <c:v>1666</c:v>
                </c:pt>
                <c:pt idx="18696">
                  <c:v>1672</c:v>
                </c:pt>
                <c:pt idx="18697">
                  <c:v>1701</c:v>
                </c:pt>
                <c:pt idx="18698">
                  <c:v>1674</c:v>
                </c:pt>
                <c:pt idx="18699">
                  <c:v>1660</c:v>
                </c:pt>
                <c:pt idx="18700">
                  <c:v>1699</c:v>
                </c:pt>
                <c:pt idx="18701">
                  <c:v>1703</c:v>
                </c:pt>
                <c:pt idx="18702">
                  <c:v>1694</c:v>
                </c:pt>
                <c:pt idx="18703">
                  <c:v>1695</c:v>
                </c:pt>
                <c:pt idx="18704">
                  <c:v>1721</c:v>
                </c:pt>
                <c:pt idx="18705">
                  <c:v>1698</c:v>
                </c:pt>
                <c:pt idx="18706">
                  <c:v>1667</c:v>
                </c:pt>
                <c:pt idx="18707">
                  <c:v>1694</c:v>
                </c:pt>
                <c:pt idx="18708">
                  <c:v>1697</c:v>
                </c:pt>
                <c:pt idx="18709">
                  <c:v>1702</c:v>
                </c:pt>
                <c:pt idx="18710">
                  <c:v>1713</c:v>
                </c:pt>
                <c:pt idx="18711">
                  <c:v>1749</c:v>
                </c:pt>
                <c:pt idx="18712">
                  <c:v>1707</c:v>
                </c:pt>
                <c:pt idx="18713">
                  <c:v>1695</c:v>
                </c:pt>
                <c:pt idx="18714">
                  <c:v>1714</c:v>
                </c:pt>
                <c:pt idx="18715">
                  <c:v>1703</c:v>
                </c:pt>
                <c:pt idx="18716">
                  <c:v>1722</c:v>
                </c:pt>
                <c:pt idx="18717">
                  <c:v>1706</c:v>
                </c:pt>
                <c:pt idx="18718">
                  <c:v>1697</c:v>
                </c:pt>
                <c:pt idx="18719">
                  <c:v>1734</c:v>
                </c:pt>
                <c:pt idx="18720">
                  <c:v>1706</c:v>
                </c:pt>
                <c:pt idx="18721">
                  <c:v>1730</c:v>
                </c:pt>
                <c:pt idx="18722">
                  <c:v>1687</c:v>
                </c:pt>
                <c:pt idx="18723">
                  <c:v>1695</c:v>
                </c:pt>
                <c:pt idx="18724">
                  <c:v>1688</c:v>
                </c:pt>
                <c:pt idx="18725">
                  <c:v>1662</c:v>
                </c:pt>
                <c:pt idx="18726">
                  <c:v>1681</c:v>
                </c:pt>
                <c:pt idx="18727">
                  <c:v>1705</c:v>
                </c:pt>
                <c:pt idx="18728">
                  <c:v>1678</c:v>
                </c:pt>
                <c:pt idx="18729">
                  <c:v>1668</c:v>
                </c:pt>
                <c:pt idx="18730">
                  <c:v>1697</c:v>
                </c:pt>
                <c:pt idx="18731">
                  <c:v>1694</c:v>
                </c:pt>
                <c:pt idx="18732">
                  <c:v>1682</c:v>
                </c:pt>
                <c:pt idx="18733">
                  <c:v>1679</c:v>
                </c:pt>
                <c:pt idx="18734">
                  <c:v>1725</c:v>
                </c:pt>
                <c:pt idx="18735">
                  <c:v>1716</c:v>
                </c:pt>
                <c:pt idx="18736">
                  <c:v>1735</c:v>
                </c:pt>
                <c:pt idx="18737">
                  <c:v>1737</c:v>
                </c:pt>
                <c:pt idx="18738">
                  <c:v>1695</c:v>
                </c:pt>
                <c:pt idx="18739">
                  <c:v>1709</c:v>
                </c:pt>
                <c:pt idx="18740">
                  <c:v>1731</c:v>
                </c:pt>
                <c:pt idx="18741">
                  <c:v>1716</c:v>
                </c:pt>
                <c:pt idx="18742">
                  <c:v>1700</c:v>
                </c:pt>
                <c:pt idx="18743">
                  <c:v>1705</c:v>
                </c:pt>
                <c:pt idx="18744">
                  <c:v>1699</c:v>
                </c:pt>
                <c:pt idx="18745">
                  <c:v>1705</c:v>
                </c:pt>
                <c:pt idx="18746">
                  <c:v>1677</c:v>
                </c:pt>
                <c:pt idx="18747">
                  <c:v>1687</c:v>
                </c:pt>
                <c:pt idx="18748">
                  <c:v>1708</c:v>
                </c:pt>
                <c:pt idx="18749">
                  <c:v>1694</c:v>
                </c:pt>
                <c:pt idx="18750">
                  <c:v>1691</c:v>
                </c:pt>
                <c:pt idx="18751">
                  <c:v>1694</c:v>
                </c:pt>
                <c:pt idx="18752">
                  <c:v>1685</c:v>
                </c:pt>
                <c:pt idx="18753">
                  <c:v>1705</c:v>
                </c:pt>
                <c:pt idx="18754">
                  <c:v>1681</c:v>
                </c:pt>
                <c:pt idx="18755">
                  <c:v>1669</c:v>
                </c:pt>
                <c:pt idx="18756">
                  <c:v>1682</c:v>
                </c:pt>
                <c:pt idx="18757">
                  <c:v>1677</c:v>
                </c:pt>
                <c:pt idx="18758">
                  <c:v>1670</c:v>
                </c:pt>
                <c:pt idx="18759">
                  <c:v>1650</c:v>
                </c:pt>
                <c:pt idx="18760">
                  <c:v>1699</c:v>
                </c:pt>
                <c:pt idx="18761">
                  <c:v>1678</c:v>
                </c:pt>
                <c:pt idx="18762">
                  <c:v>1679</c:v>
                </c:pt>
                <c:pt idx="18763">
                  <c:v>1649</c:v>
                </c:pt>
                <c:pt idx="18764">
                  <c:v>1636</c:v>
                </c:pt>
                <c:pt idx="18765">
                  <c:v>1675</c:v>
                </c:pt>
                <c:pt idx="18766">
                  <c:v>1671</c:v>
                </c:pt>
                <c:pt idx="18767">
                  <c:v>1692</c:v>
                </c:pt>
                <c:pt idx="18768">
                  <c:v>1682</c:v>
                </c:pt>
                <c:pt idx="18769">
                  <c:v>1686</c:v>
                </c:pt>
                <c:pt idx="18770">
                  <c:v>1697</c:v>
                </c:pt>
                <c:pt idx="18771">
                  <c:v>1700</c:v>
                </c:pt>
                <c:pt idx="18772">
                  <c:v>1688</c:v>
                </c:pt>
                <c:pt idx="18773">
                  <c:v>1683</c:v>
                </c:pt>
                <c:pt idx="18774">
                  <c:v>1704</c:v>
                </c:pt>
                <c:pt idx="18775">
                  <c:v>1708</c:v>
                </c:pt>
                <c:pt idx="18776">
                  <c:v>1691</c:v>
                </c:pt>
                <c:pt idx="18777">
                  <c:v>1696</c:v>
                </c:pt>
                <c:pt idx="18778">
                  <c:v>1670</c:v>
                </c:pt>
                <c:pt idx="18779">
                  <c:v>1681</c:v>
                </c:pt>
                <c:pt idx="18780">
                  <c:v>1666</c:v>
                </c:pt>
                <c:pt idx="18781">
                  <c:v>1681</c:v>
                </c:pt>
                <c:pt idx="18782">
                  <c:v>1686</c:v>
                </c:pt>
                <c:pt idx="18783">
                  <c:v>1705</c:v>
                </c:pt>
                <c:pt idx="18784">
                  <c:v>1683</c:v>
                </c:pt>
                <c:pt idx="18785">
                  <c:v>1691</c:v>
                </c:pt>
                <c:pt idx="18786">
                  <c:v>1670</c:v>
                </c:pt>
                <c:pt idx="18787">
                  <c:v>1658</c:v>
                </c:pt>
                <c:pt idx="18788">
                  <c:v>1657</c:v>
                </c:pt>
                <c:pt idx="18789">
                  <c:v>1685</c:v>
                </c:pt>
                <c:pt idx="18790">
                  <c:v>1709</c:v>
                </c:pt>
                <c:pt idx="18791">
                  <c:v>1703</c:v>
                </c:pt>
                <c:pt idx="18792">
                  <c:v>1691</c:v>
                </c:pt>
                <c:pt idx="18793">
                  <c:v>1673</c:v>
                </c:pt>
                <c:pt idx="18794">
                  <c:v>1698</c:v>
                </c:pt>
                <c:pt idx="18795">
                  <c:v>1705</c:v>
                </c:pt>
                <c:pt idx="18796">
                  <c:v>1681</c:v>
                </c:pt>
                <c:pt idx="18797">
                  <c:v>1693</c:v>
                </c:pt>
                <c:pt idx="18798">
                  <c:v>1674</c:v>
                </c:pt>
                <c:pt idx="18799">
                  <c:v>1666</c:v>
                </c:pt>
                <c:pt idx="18800">
                  <c:v>1670</c:v>
                </c:pt>
                <c:pt idx="18801">
                  <c:v>1638</c:v>
                </c:pt>
                <c:pt idx="18802">
                  <c:v>1655</c:v>
                </c:pt>
                <c:pt idx="18803">
                  <c:v>1659</c:v>
                </c:pt>
                <c:pt idx="18804">
                  <c:v>1675</c:v>
                </c:pt>
                <c:pt idx="18805">
                  <c:v>1653</c:v>
                </c:pt>
                <c:pt idx="18806">
                  <c:v>1664</c:v>
                </c:pt>
                <c:pt idx="18807">
                  <c:v>1648</c:v>
                </c:pt>
                <c:pt idx="18808">
                  <c:v>1678</c:v>
                </c:pt>
                <c:pt idx="18809">
                  <c:v>1675</c:v>
                </c:pt>
                <c:pt idx="18810">
                  <c:v>1663</c:v>
                </c:pt>
                <c:pt idx="18811">
                  <c:v>1648</c:v>
                </c:pt>
                <c:pt idx="18812">
                  <c:v>1707</c:v>
                </c:pt>
                <c:pt idx="18813">
                  <c:v>1690</c:v>
                </c:pt>
                <c:pt idx="18814">
                  <c:v>1676</c:v>
                </c:pt>
                <c:pt idx="18815">
                  <c:v>1678</c:v>
                </c:pt>
                <c:pt idx="18816">
                  <c:v>1679</c:v>
                </c:pt>
                <c:pt idx="18817">
                  <c:v>1668</c:v>
                </c:pt>
                <c:pt idx="18818">
                  <c:v>1628</c:v>
                </c:pt>
                <c:pt idx="18819">
                  <c:v>1681</c:v>
                </c:pt>
                <c:pt idx="18820">
                  <c:v>1667</c:v>
                </c:pt>
                <c:pt idx="18821">
                  <c:v>1667</c:v>
                </c:pt>
                <c:pt idx="18822">
                  <c:v>1637</c:v>
                </c:pt>
                <c:pt idx="18823">
                  <c:v>1660</c:v>
                </c:pt>
                <c:pt idx="18824">
                  <c:v>1657</c:v>
                </c:pt>
                <c:pt idx="18825">
                  <c:v>1660</c:v>
                </c:pt>
                <c:pt idx="18826">
                  <c:v>1662</c:v>
                </c:pt>
                <c:pt idx="18827">
                  <c:v>1661</c:v>
                </c:pt>
                <c:pt idx="18828">
                  <c:v>1666</c:v>
                </c:pt>
                <c:pt idx="18829">
                  <c:v>1671</c:v>
                </c:pt>
                <c:pt idx="18830">
                  <c:v>1703</c:v>
                </c:pt>
                <c:pt idx="18831">
                  <c:v>1682</c:v>
                </c:pt>
                <c:pt idx="18832">
                  <c:v>1673</c:v>
                </c:pt>
                <c:pt idx="18833">
                  <c:v>1707</c:v>
                </c:pt>
                <c:pt idx="18834">
                  <c:v>1697</c:v>
                </c:pt>
                <c:pt idx="18835">
                  <c:v>1705</c:v>
                </c:pt>
                <c:pt idx="18836">
                  <c:v>1673</c:v>
                </c:pt>
                <c:pt idx="18837">
                  <c:v>1673</c:v>
                </c:pt>
                <c:pt idx="18838">
                  <c:v>1693</c:v>
                </c:pt>
                <c:pt idx="18839">
                  <c:v>1683</c:v>
                </c:pt>
                <c:pt idx="18840">
                  <c:v>1661</c:v>
                </c:pt>
                <c:pt idx="18841">
                  <c:v>1677</c:v>
                </c:pt>
                <c:pt idx="18842">
                  <c:v>1682</c:v>
                </c:pt>
                <c:pt idx="18843">
                  <c:v>1673</c:v>
                </c:pt>
                <c:pt idx="18844">
                  <c:v>1679</c:v>
                </c:pt>
                <c:pt idx="18845">
                  <c:v>1695</c:v>
                </c:pt>
                <c:pt idx="18846">
                  <c:v>1638</c:v>
                </c:pt>
                <c:pt idx="18847">
                  <c:v>1637</c:v>
                </c:pt>
                <c:pt idx="18848">
                  <c:v>1603</c:v>
                </c:pt>
                <c:pt idx="18849">
                  <c:v>1636</c:v>
                </c:pt>
                <c:pt idx="18850">
                  <c:v>1639</c:v>
                </c:pt>
                <c:pt idx="18851">
                  <c:v>1641</c:v>
                </c:pt>
                <c:pt idx="18852">
                  <c:v>1636</c:v>
                </c:pt>
                <c:pt idx="18853">
                  <c:v>1637</c:v>
                </c:pt>
                <c:pt idx="18854">
                  <c:v>1647</c:v>
                </c:pt>
                <c:pt idx="18855">
                  <c:v>1652</c:v>
                </c:pt>
                <c:pt idx="18856">
                  <c:v>1655</c:v>
                </c:pt>
                <c:pt idx="18857">
                  <c:v>1682</c:v>
                </c:pt>
                <c:pt idx="18858">
                  <c:v>1686</c:v>
                </c:pt>
                <c:pt idx="18859">
                  <c:v>1672</c:v>
                </c:pt>
                <c:pt idx="18860">
                  <c:v>1683</c:v>
                </c:pt>
                <c:pt idx="18861">
                  <c:v>1683</c:v>
                </c:pt>
                <c:pt idx="18862">
                  <c:v>1654</c:v>
                </c:pt>
                <c:pt idx="18863">
                  <c:v>1655</c:v>
                </c:pt>
                <c:pt idx="18864">
                  <c:v>1685</c:v>
                </c:pt>
                <c:pt idx="18865">
                  <c:v>1650</c:v>
                </c:pt>
                <c:pt idx="18866">
                  <c:v>1670</c:v>
                </c:pt>
                <c:pt idx="18867">
                  <c:v>1681</c:v>
                </c:pt>
                <c:pt idx="18868">
                  <c:v>1687</c:v>
                </c:pt>
                <c:pt idx="18869">
                  <c:v>1706</c:v>
                </c:pt>
                <c:pt idx="18870">
                  <c:v>1709</c:v>
                </c:pt>
                <c:pt idx="18871">
                  <c:v>1706</c:v>
                </c:pt>
                <c:pt idx="18872">
                  <c:v>1728</c:v>
                </c:pt>
                <c:pt idx="18873">
                  <c:v>1698</c:v>
                </c:pt>
                <c:pt idx="18874">
                  <c:v>1710</c:v>
                </c:pt>
                <c:pt idx="18875">
                  <c:v>1676</c:v>
                </c:pt>
                <c:pt idx="18876">
                  <c:v>1673</c:v>
                </c:pt>
                <c:pt idx="18877">
                  <c:v>1664</c:v>
                </c:pt>
                <c:pt idx="18878">
                  <c:v>1656</c:v>
                </c:pt>
                <c:pt idx="18879">
                  <c:v>1673</c:v>
                </c:pt>
                <c:pt idx="18880">
                  <c:v>1664</c:v>
                </c:pt>
                <c:pt idx="18881">
                  <c:v>1676</c:v>
                </c:pt>
                <c:pt idx="18882">
                  <c:v>1678</c:v>
                </c:pt>
                <c:pt idx="18883">
                  <c:v>1639</c:v>
                </c:pt>
                <c:pt idx="18884">
                  <c:v>1645</c:v>
                </c:pt>
                <c:pt idx="18885">
                  <c:v>1673</c:v>
                </c:pt>
                <c:pt idx="18886">
                  <c:v>1629</c:v>
                </c:pt>
                <c:pt idx="18887">
                  <c:v>1659</c:v>
                </c:pt>
                <c:pt idx="18888">
                  <c:v>1664</c:v>
                </c:pt>
                <c:pt idx="18889">
                  <c:v>1618</c:v>
                </c:pt>
                <c:pt idx="18890">
                  <c:v>1639</c:v>
                </c:pt>
                <c:pt idx="18891">
                  <c:v>1678</c:v>
                </c:pt>
                <c:pt idx="18892">
                  <c:v>1706</c:v>
                </c:pt>
                <c:pt idx="18893">
                  <c:v>1683</c:v>
                </c:pt>
                <c:pt idx="18894">
                  <c:v>1682</c:v>
                </c:pt>
                <c:pt idx="18895">
                  <c:v>1696</c:v>
                </c:pt>
                <c:pt idx="18896">
                  <c:v>1698</c:v>
                </c:pt>
                <c:pt idx="18897">
                  <c:v>1700</c:v>
                </c:pt>
                <c:pt idx="18898">
                  <c:v>1723</c:v>
                </c:pt>
                <c:pt idx="18899">
                  <c:v>1714</c:v>
                </c:pt>
                <c:pt idx="18900">
                  <c:v>1688</c:v>
                </c:pt>
                <c:pt idx="18901">
                  <c:v>1701</c:v>
                </c:pt>
                <c:pt idx="18902">
                  <c:v>1702</c:v>
                </c:pt>
                <c:pt idx="18903">
                  <c:v>1714</c:v>
                </c:pt>
                <c:pt idx="18904">
                  <c:v>1691</c:v>
                </c:pt>
                <c:pt idx="18905">
                  <c:v>1655</c:v>
                </c:pt>
                <c:pt idx="18906">
                  <c:v>1693</c:v>
                </c:pt>
                <c:pt idx="18907">
                  <c:v>1662</c:v>
                </c:pt>
                <c:pt idx="18908">
                  <c:v>1698</c:v>
                </c:pt>
                <c:pt idx="18909">
                  <c:v>1722</c:v>
                </c:pt>
                <c:pt idx="18910">
                  <c:v>1711</c:v>
                </c:pt>
                <c:pt idx="18911">
                  <c:v>1688</c:v>
                </c:pt>
                <c:pt idx="18912">
                  <c:v>1708</c:v>
                </c:pt>
                <c:pt idx="18913">
                  <c:v>1704</c:v>
                </c:pt>
                <c:pt idx="18914">
                  <c:v>1699</c:v>
                </c:pt>
                <c:pt idx="18915">
                  <c:v>1655</c:v>
                </c:pt>
                <c:pt idx="18916">
                  <c:v>1652</c:v>
                </c:pt>
                <c:pt idx="18917">
                  <c:v>1637</c:v>
                </c:pt>
                <c:pt idx="18918">
                  <c:v>1676</c:v>
                </c:pt>
                <c:pt idx="18919">
                  <c:v>1690</c:v>
                </c:pt>
                <c:pt idx="18920">
                  <c:v>1695</c:v>
                </c:pt>
                <c:pt idx="18921">
                  <c:v>1673</c:v>
                </c:pt>
                <c:pt idx="18922">
                  <c:v>1666</c:v>
                </c:pt>
                <c:pt idx="18923">
                  <c:v>1675</c:v>
                </c:pt>
                <c:pt idx="18924">
                  <c:v>1670</c:v>
                </c:pt>
                <c:pt idx="18925">
                  <c:v>1670</c:v>
                </c:pt>
                <c:pt idx="18926">
                  <c:v>1668</c:v>
                </c:pt>
                <c:pt idx="18927">
                  <c:v>1687</c:v>
                </c:pt>
                <c:pt idx="18928">
                  <c:v>1677</c:v>
                </c:pt>
                <c:pt idx="18929">
                  <c:v>1660</c:v>
                </c:pt>
                <c:pt idx="18930">
                  <c:v>1652</c:v>
                </c:pt>
                <c:pt idx="18931">
                  <c:v>1654</c:v>
                </c:pt>
                <c:pt idx="18932">
                  <c:v>1669</c:v>
                </c:pt>
                <c:pt idx="18933">
                  <c:v>1642</c:v>
                </c:pt>
                <c:pt idx="18934">
                  <c:v>1644</c:v>
                </c:pt>
                <c:pt idx="18935">
                  <c:v>1652</c:v>
                </c:pt>
                <c:pt idx="18936">
                  <c:v>1675</c:v>
                </c:pt>
                <c:pt idx="18937">
                  <c:v>1654</c:v>
                </c:pt>
                <c:pt idx="18938">
                  <c:v>1672</c:v>
                </c:pt>
                <c:pt idx="18939">
                  <c:v>1698</c:v>
                </c:pt>
                <c:pt idx="18940">
                  <c:v>1704</c:v>
                </c:pt>
                <c:pt idx="18941">
                  <c:v>1666</c:v>
                </c:pt>
                <c:pt idx="18942">
                  <c:v>1657</c:v>
                </c:pt>
                <c:pt idx="18943">
                  <c:v>1647</c:v>
                </c:pt>
                <c:pt idx="18944">
                  <c:v>1645</c:v>
                </c:pt>
                <c:pt idx="18945">
                  <c:v>1659</c:v>
                </c:pt>
                <c:pt idx="18946">
                  <c:v>1675</c:v>
                </c:pt>
                <c:pt idx="18947">
                  <c:v>1681</c:v>
                </c:pt>
                <c:pt idx="18948">
                  <c:v>1694</c:v>
                </c:pt>
                <c:pt idx="18949">
                  <c:v>1674</c:v>
                </c:pt>
                <c:pt idx="18950">
                  <c:v>1650</c:v>
                </c:pt>
                <c:pt idx="18951">
                  <c:v>1647</c:v>
                </c:pt>
                <c:pt idx="18952">
                  <c:v>1630</c:v>
                </c:pt>
                <c:pt idx="18953">
                  <c:v>1650</c:v>
                </c:pt>
                <c:pt idx="18954">
                  <c:v>1645</c:v>
                </c:pt>
                <c:pt idx="18955">
                  <c:v>1640</c:v>
                </c:pt>
                <c:pt idx="18956">
                  <c:v>1653</c:v>
                </c:pt>
                <c:pt idx="18957">
                  <c:v>1647</c:v>
                </c:pt>
                <c:pt idx="18958">
                  <c:v>1615</c:v>
                </c:pt>
                <c:pt idx="18959">
                  <c:v>1652</c:v>
                </c:pt>
                <c:pt idx="18960">
                  <c:v>1627</c:v>
                </c:pt>
                <c:pt idx="18961">
                  <c:v>1664</c:v>
                </c:pt>
                <c:pt idx="18962">
                  <c:v>1671</c:v>
                </c:pt>
                <c:pt idx="18963">
                  <c:v>1671</c:v>
                </c:pt>
                <c:pt idx="18964">
                  <c:v>1693</c:v>
                </c:pt>
                <c:pt idx="18965">
                  <c:v>1708</c:v>
                </c:pt>
                <c:pt idx="18966">
                  <c:v>1684</c:v>
                </c:pt>
                <c:pt idx="18967">
                  <c:v>1681</c:v>
                </c:pt>
                <c:pt idx="18968">
                  <c:v>1691</c:v>
                </c:pt>
                <c:pt idx="18969">
                  <c:v>1693</c:v>
                </c:pt>
                <c:pt idx="18970">
                  <c:v>1677</c:v>
                </c:pt>
                <c:pt idx="18971">
                  <c:v>1647</c:v>
                </c:pt>
                <c:pt idx="18972">
                  <c:v>1654</c:v>
                </c:pt>
                <c:pt idx="18973">
                  <c:v>1648</c:v>
                </c:pt>
                <c:pt idx="18974">
                  <c:v>1647</c:v>
                </c:pt>
                <c:pt idx="18975">
                  <c:v>1661</c:v>
                </c:pt>
                <c:pt idx="18976">
                  <c:v>1644</c:v>
                </c:pt>
                <c:pt idx="18977">
                  <c:v>1643</c:v>
                </c:pt>
                <c:pt idx="18978">
                  <c:v>1642</c:v>
                </c:pt>
                <c:pt idx="18979">
                  <c:v>1662</c:v>
                </c:pt>
                <c:pt idx="18980">
                  <c:v>1640</c:v>
                </c:pt>
                <c:pt idx="18981">
                  <c:v>1677</c:v>
                </c:pt>
                <c:pt idx="18982">
                  <c:v>1657</c:v>
                </c:pt>
                <c:pt idx="18983">
                  <c:v>1684</c:v>
                </c:pt>
                <c:pt idx="18984">
                  <c:v>1682</c:v>
                </c:pt>
                <c:pt idx="18985">
                  <c:v>1686</c:v>
                </c:pt>
                <c:pt idx="18986">
                  <c:v>1689</c:v>
                </c:pt>
                <c:pt idx="18987">
                  <c:v>1693</c:v>
                </c:pt>
                <c:pt idx="18988">
                  <c:v>1699</c:v>
                </c:pt>
                <c:pt idx="18989">
                  <c:v>1698</c:v>
                </c:pt>
                <c:pt idx="18990">
                  <c:v>1661</c:v>
                </c:pt>
                <c:pt idx="18991">
                  <c:v>1695</c:v>
                </c:pt>
                <c:pt idx="18992">
                  <c:v>1705</c:v>
                </c:pt>
                <c:pt idx="18993">
                  <c:v>1714</c:v>
                </c:pt>
                <c:pt idx="18994">
                  <c:v>1681</c:v>
                </c:pt>
                <c:pt idx="18995">
                  <c:v>1738</c:v>
                </c:pt>
                <c:pt idx="18996">
                  <c:v>1691</c:v>
                </c:pt>
                <c:pt idx="18997">
                  <c:v>1681</c:v>
                </c:pt>
                <c:pt idx="18998">
                  <c:v>1678</c:v>
                </c:pt>
                <c:pt idx="18999">
                  <c:v>1711</c:v>
                </c:pt>
                <c:pt idx="19000">
                  <c:v>1714</c:v>
                </c:pt>
                <c:pt idx="19001">
                  <c:v>1674</c:v>
                </c:pt>
                <c:pt idx="19002">
                  <c:v>1671</c:v>
                </c:pt>
                <c:pt idx="19003">
                  <c:v>1670</c:v>
                </c:pt>
                <c:pt idx="19004">
                  <c:v>1678</c:v>
                </c:pt>
                <c:pt idx="19005">
                  <c:v>1686</c:v>
                </c:pt>
                <c:pt idx="19006">
                  <c:v>1715</c:v>
                </c:pt>
                <c:pt idx="19007">
                  <c:v>1694</c:v>
                </c:pt>
                <c:pt idx="19008">
                  <c:v>1714</c:v>
                </c:pt>
                <c:pt idx="19009">
                  <c:v>1689</c:v>
                </c:pt>
                <c:pt idx="19010">
                  <c:v>1696</c:v>
                </c:pt>
                <c:pt idx="19011">
                  <c:v>1691</c:v>
                </c:pt>
                <c:pt idx="19012">
                  <c:v>1674</c:v>
                </c:pt>
                <c:pt idx="19013">
                  <c:v>1679</c:v>
                </c:pt>
                <c:pt idx="19014">
                  <c:v>1663</c:v>
                </c:pt>
                <c:pt idx="19015">
                  <c:v>1639</c:v>
                </c:pt>
                <c:pt idx="19016">
                  <c:v>1684</c:v>
                </c:pt>
                <c:pt idx="19017">
                  <c:v>1706</c:v>
                </c:pt>
                <c:pt idx="19018">
                  <c:v>1673</c:v>
                </c:pt>
                <c:pt idx="19019">
                  <c:v>1710</c:v>
                </c:pt>
                <c:pt idx="19020">
                  <c:v>1709</c:v>
                </c:pt>
                <c:pt idx="19021">
                  <c:v>1682</c:v>
                </c:pt>
                <c:pt idx="19022">
                  <c:v>1695</c:v>
                </c:pt>
                <c:pt idx="19023">
                  <c:v>1719</c:v>
                </c:pt>
                <c:pt idx="19024">
                  <c:v>1713</c:v>
                </c:pt>
                <c:pt idx="19025">
                  <c:v>1700</c:v>
                </c:pt>
                <c:pt idx="19026">
                  <c:v>1674</c:v>
                </c:pt>
                <c:pt idx="19027">
                  <c:v>1707</c:v>
                </c:pt>
                <c:pt idx="19028">
                  <c:v>1702</c:v>
                </c:pt>
                <c:pt idx="19029">
                  <c:v>1684</c:v>
                </c:pt>
                <c:pt idx="19030">
                  <c:v>1719</c:v>
                </c:pt>
                <c:pt idx="19031">
                  <c:v>1708</c:v>
                </c:pt>
                <c:pt idx="19032">
                  <c:v>1702</c:v>
                </c:pt>
                <c:pt idx="19033">
                  <c:v>1734</c:v>
                </c:pt>
                <c:pt idx="19034">
                  <c:v>1709</c:v>
                </c:pt>
                <c:pt idx="19035">
                  <c:v>1708</c:v>
                </c:pt>
                <c:pt idx="19036">
                  <c:v>1671</c:v>
                </c:pt>
                <c:pt idx="19037">
                  <c:v>1694</c:v>
                </c:pt>
                <c:pt idx="19038">
                  <c:v>1708</c:v>
                </c:pt>
                <c:pt idx="19039">
                  <c:v>1709</c:v>
                </c:pt>
                <c:pt idx="19040">
                  <c:v>1688</c:v>
                </c:pt>
                <c:pt idx="19041">
                  <c:v>1708</c:v>
                </c:pt>
                <c:pt idx="19042">
                  <c:v>1705</c:v>
                </c:pt>
                <c:pt idx="19043">
                  <c:v>1687</c:v>
                </c:pt>
                <c:pt idx="19044">
                  <c:v>1696</c:v>
                </c:pt>
                <c:pt idx="19045">
                  <c:v>1664</c:v>
                </c:pt>
                <c:pt idx="19046">
                  <c:v>1669</c:v>
                </c:pt>
                <c:pt idx="19047">
                  <c:v>1694</c:v>
                </c:pt>
                <c:pt idx="19048">
                  <c:v>1670</c:v>
                </c:pt>
                <c:pt idx="19049">
                  <c:v>1699</c:v>
                </c:pt>
                <c:pt idx="19050">
                  <c:v>1694</c:v>
                </c:pt>
                <c:pt idx="19051">
                  <c:v>1712</c:v>
                </c:pt>
                <c:pt idx="19052">
                  <c:v>1702</c:v>
                </c:pt>
                <c:pt idx="19053">
                  <c:v>1692</c:v>
                </c:pt>
                <c:pt idx="19054">
                  <c:v>1646</c:v>
                </c:pt>
                <c:pt idx="19055">
                  <c:v>1664</c:v>
                </c:pt>
                <c:pt idx="19056">
                  <c:v>1676</c:v>
                </c:pt>
                <c:pt idx="19057">
                  <c:v>1692</c:v>
                </c:pt>
                <c:pt idx="19058">
                  <c:v>1679</c:v>
                </c:pt>
                <c:pt idx="19059">
                  <c:v>1666</c:v>
                </c:pt>
                <c:pt idx="19060">
                  <c:v>1682</c:v>
                </c:pt>
                <c:pt idx="19061">
                  <c:v>1689</c:v>
                </c:pt>
                <c:pt idx="19062">
                  <c:v>1693</c:v>
                </c:pt>
                <c:pt idx="19063">
                  <c:v>1681</c:v>
                </c:pt>
                <c:pt idx="19064">
                  <c:v>1699</c:v>
                </c:pt>
                <c:pt idx="19065">
                  <c:v>1683</c:v>
                </c:pt>
                <c:pt idx="19066">
                  <c:v>1664</c:v>
                </c:pt>
                <c:pt idx="19067">
                  <c:v>1653</c:v>
                </c:pt>
                <c:pt idx="19068">
                  <c:v>1667</c:v>
                </c:pt>
                <c:pt idx="19069">
                  <c:v>1698</c:v>
                </c:pt>
                <c:pt idx="19070">
                  <c:v>1680</c:v>
                </c:pt>
                <c:pt idx="19071">
                  <c:v>1672</c:v>
                </c:pt>
                <c:pt idx="19072">
                  <c:v>1678</c:v>
                </c:pt>
                <c:pt idx="19073">
                  <c:v>1694</c:v>
                </c:pt>
                <c:pt idx="19074">
                  <c:v>1685</c:v>
                </c:pt>
                <c:pt idx="19075">
                  <c:v>1673</c:v>
                </c:pt>
                <c:pt idx="19076">
                  <c:v>1696</c:v>
                </c:pt>
                <c:pt idx="19077">
                  <c:v>1693</c:v>
                </c:pt>
                <c:pt idx="19078">
                  <c:v>1684</c:v>
                </c:pt>
                <c:pt idx="19079">
                  <c:v>1670</c:v>
                </c:pt>
                <c:pt idx="19080">
                  <c:v>1691</c:v>
                </c:pt>
                <c:pt idx="19081">
                  <c:v>1707</c:v>
                </c:pt>
                <c:pt idx="19082">
                  <c:v>1694</c:v>
                </c:pt>
                <c:pt idx="19083">
                  <c:v>1693</c:v>
                </c:pt>
                <c:pt idx="19084">
                  <c:v>1685</c:v>
                </c:pt>
                <c:pt idx="19085">
                  <c:v>1671</c:v>
                </c:pt>
                <c:pt idx="19086">
                  <c:v>1645</c:v>
                </c:pt>
                <c:pt idx="19087">
                  <c:v>1683</c:v>
                </c:pt>
                <c:pt idx="19088">
                  <c:v>1697</c:v>
                </c:pt>
                <c:pt idx="19089">
                  <c:v>1706</c:v>
                </c:pt>
                <c:pt idx="19090">
                  <c:v>1700</c:v>
                </c:pt>
                <c:pt idx="19091">
                  <c:v>1696</c:v>
                </c:pt>
                <c:pt idx="19092">
                  <c:v>1684</c:v>
                </c:pt>
                <c:pt idx="19093">
                  <c:v>1677</c:v>
                </c:pt>
                <c:pt idx="19094">
                  <c:v>1659</c:v>
                </c:pt>
                <c:pt idx="19095">
                  <c:v>1642</c:v>
                </c:pt>
                <c:pt idx="19096">
                  <c:v>1665</c:v>
                </c:pt>
                <c:pt idx="19097">
                  <c:v>1680</c:v>
                </c:pt>
                <c:pt idx="19098">
                  <c:v>1658</c:v>
                </c:pt>
                <c:pt idx="19099">
                  <c:v>1677</c:v>
                </c:pt>
                <c:pt idx="19100">
                  <c:v>1657</c:v>
                </c:pt>
                <c:pt idx="19101">
                  <c:v>1652</c:v>
                </c:pt>
                <c:pt idx="19102">
                  <c:v>1637</c:v>
                </c:pt>
                <c:pt idx="19103">
                  <c:v>1649</c:v>
                </c:pt>
                <c:pt idx="19104">
                  <c:v>1654</c:v>
                </c:pt>
                <c:pt idx="19105">
                  <c:v>1659</c:v>
                </c:pt>
                <c:pt idx="19106">
                  <c:v>1615</c:v>
                </c:pt>
                <c:pt idx="19107">
                  <c:v>1614</c:v>
                </c:pt>
                <c:pt idx="19108">
                  <c:v>1587</c:v>
                </c:pt>
                <c:pt idx="19109">
                  <c:v>1601</c:v>
                </c:pt>
                <c:pt idx="19110">
                  <c:v>1615</c:v>
                </c:pt>
                <c:pt idx="19111">
                  <c:v>1631</c:v>
                </c:pt>
                <c:pt idx="19112">
                  <c:v>1620</c:v>
                </c:pt>
                <c:pt idx="19113">
                  <c:v>1620</c:v>
                </c:pt>
                <c:pt idx="19114">
                  <c:v>1607</c:v>
                </c:pt>
                <c:pt idx="19115">
                  <c:v>1636</c:v>
                </c:pt>
                <c:pt idx="19116">
                  <c:v>1634</c:v>
                </c:pt>
                <c:pt idx="19117">
                  <c:v>1674</c:v>
                </c:pt>
                <c:pt idx="19118">
                  <c:v>1678</c:v>
                </c:pt>
                <c:pt idx="19119">
                  <c:v>1680</c:v>
                </c:pt>
                <c:pt idx="19120">
                  <c:v>1657</c:v>
                </c:pt>
                <c:pt idx="19121">
                  <c:v>1654</c:v>
                </c:pt>
                <c:pt idx="19122">
                  <c:v>1641</c:v>
                </c:pt>
                <c:pt idx="19123">
                  <c:v>1660</c:v>
                </c:pt>
                <c:pt idx="19124">
                  <c:v>1640</c:v>
                </c:pt>
                <c:pt idx="19125">
                  <c:v>1639</c:v>
                </c:pt>
                <c:pt idx="19126">
                  <c:v>1657</c:v>
                </c:pt>
                <c:pt idx="19127">
                  <c:v>1654</c:v>
                </c:pt>
                <c:pt idx="19128">
                  <c:v>1678</c:v>
                </c:pt>
                <c:pt idx="19129">
                  <c:v>1680</c:v>
                </c:pt>
                <c:pt idx="19130">
                  <c:v>1681</c:v>
                </c:pt>
                <c:pt idx="19131">
                  <c:v>1693</c:v>
                </c:pt>
                <c:pt idx="19132">
                  <c:v>1682</c:v>
                </c:pt>
                <c:pt idx="19133">
                  <c:v>1660</c:v>
                </c:pt>
                <c:pt idx="19134">
                  <c:v>1660</c:v>
                </c:pt>
                <c:pt idx="19135">
                  <c:v>1668</c:v>
                </c:pt>
                <c:pt idx="19136">
                  <c:v>1678</c:v>
                </c:pt>
                <c:pt idx="19137">
                  <c:v>1671</c:v>
                </c:pt>
                <c:pt idx="19138">
                  <c:v>1683</c:v>
                </c:pt>
                <c:pt idx="19139">
                  <c:v>1696</c:v>
                </c:pt>
                <c:pt idx="19140">
                  <c:v>1665</c:v>
                </c:pt>
                <c:pt idx="19141">
                  <c:v>1697</c:v>
                </c:pt>
                <c:pt idx="19142">
                  <c:v>1656</c:v>
                </c:pt>
                <c:pt idx="19143">
                  <c:v>1658</c:v>
                </c:pt>
                <c:pt idx="19144">
                  <c:v>1679</c:v>
                </c:pt>
                <c:pt idx="19145">
                  <c:v>1652</c:v>
                </c:pt>
                <c:pt idx="19146">
                  <c:v>1648</c:v>
                </c:pt>
                <c:pt idx="19147">
                  <c:v>1638</c:v>
                </c:pt>
                <c:pt idx="19148">
                  <c:v>1644</c:v>
                </c:pt>
                <c:pt idx="19149">
                  <c:v>1647</c:v>
                </c:pt>
                <c:pt idx="19150">
                  <c:v>1631</c:v>
                </c:pt>
                <c:pt idx="19151">
                  <c:v>1634</c:v>
                </c:pt>
                <c:pt idx="19152">
                  <c:v>1622</c:v>
                </c:pt>
                <c:pt idx="19153">
                  <c:v>1647</c:v>
                </c:pt>
                <c:pt idx="19154">
                  <c:v>1642</c:v>
                </c:pt>
                <c:pt idx="19155">
                  <c:v>1629</c:v>
                </c:pt>
                <c:pt idx="19156">
                  <c:v>1596</c:v>
                </c:pt>
                <c:pt idx="19157">
                  <c:v>1629</c:v>
                </c:pt>
                <c:pt idx="19158">
                  <c:v>1608</c:v>
                </c:pt>
                <c:pt idx="19159">
                  <c:v>1636</c:v>
                </c:pt>
                <c:pt idx="19160">
                  <c:v>1634</c:v>
                </c:pt>
                <c:pt idx="19161">
                  <c:v>1633</c:v>
                </c:pt>
                <c:pt idx="19162">
                  <c:v>1660</c:v>
                </c:pt>
                <c:pt idx="19163">
                  <c:v>1628</c:v>
                </c:pt>
                <c:pt idx="19164">
                  <c:v>1658</c:v>
                </c:pt>
                <c:pt idx="19165">
                  <c:v>1645</c:v>
                </c:pt>
                <c:pt idx="19166">
                  <c:v>1662</c:v>
                </c:pt>
                <c:pt idx="19167">
                  <c:v>1664</c:v>
                </c:pt>
                <c:pt idx="19168">
                  <c:v>1644</c:v>
                </c:pt>
                <c:pt idx="19169">
                  <c:v>1650</c:v>
                </c:pt>
                <c:pt idx="19170">
                  <c:v>1660</c:v>
                </c:pt>
                <c:pt idx="19171">
                  <c:v>1660</c:v>
                </c:pt>
                <c:pt idx="19172">
                  <c:v>1687</c:v>
                </c:pt>
                <c:pt idx="19173">
                  <c:v>1666</c:v>
                </c:pt>
                <c:pt idx="19174">
                  <c:v>1674</c:v>
                </c:pt>
                <c:pt idx="19175">
                  <c:v>1679</c:v>
                </c:pt>
                <c:pt idx="19176">
                  <c:v>1676</c:v>
                </c:pt>
                <c:pt idx="19177">
                  <c:v>1692</c:v>
                </c:pt>
                <c:pt idx="19178">
                  <c:v>1670</c:v>
                </c:pt>
                <c:pt idx="19179">
                  <c:v>1683</c:v>
                </c:pt>
                <c:pt idx="19180">
                  <c:v>1714</c:v>
                </c:pt>
                <c:pt idx="19181">
                  <c:v>1668</c:v>
                </c:pt>
                <c:pt idx="19182">
                  <c:v>1683</c:v>
                </c:pt>
                <c:pt idx="19183">
                  <c:v>1682</c:v>
                </c:pt>
                <c:pt idx="19184">
                  <c:v>1700</c:v>
                </c:pt>
                <c:pt idx="19185">
                  <c:v>1703</c:v>
                </c:pt>
                <c:pt idx="19186">
                  <c:v>1691</c:v>
                </c:pt>
                <c:pt idx="19187">
                  <c:v>1663</c:v>
                </c:pt>
                <c:pt idx="19188">
                  <c:v>1647</c:v>
                </c:pt>
                <c:pt idx="19189">
                  <c:v>1655</c:v>
                </c:pt>
                <c:pt idx="19190">
                  <c:v>1677</c:v>
                </c:pt>
                <c:pt idx="19191">
                  <c:v>1645</c:v>
                </c:pt>
                <c:pt idx="19192">
                  <c:v>1660</c:v>
                </c:pt>
                <c:pt idx="19193">
                  <c:v>1657</c:v>
                </c:pt>
                <c:pt idx="19194">
                  <c:v>1679</c:v>
                </c:pt>
                <c:pt idx="19195">
                  <c:v>1661</c:v>
                </c:pt>
                <c:pt idx="19196">
                  <c:v>1644</c:v>
                </c:pt>
                <c:pt idx="19197">
                  <c:v>1673</c:v>
                </c:pt>
                <c:pt idx="19198">
                  <c:v>1684</c:v>
                </c:pt>
                <c:pt idx="19199">
                  <c:v>1662</c:v>
                </c:pt>
                <c:pt idx="19200">
                  <c:v>1687</c:v>
                </c:pt>
                <c:pt idx="19201">
                  <c:v>1661</c:v>
                </c:pt>
                <c:pt idx="19202">
                  <c:v>1652</c:v>
                </c:pt>
                <c:pt idx="19203">
                  <c:v>1669</c:v>
                </c:pt>
                <c:pt idx="19204">
                  <c:v>1652</c:v>
                </c:pt>
                <c:pt idx="19205">
                  <c:v>1657</c:v>
                </c:pt>
                <c:pt idx="19206">
                  <c:v>1643</c:v>
                </c:pt>
                <c:pt idx="19207">
                  <c:v>1652</c:v>
                </c:pt>
                <c:pt idx="19208">
                  <c:v>1670</c:v>
                </c:pt>
                <c:pt idx="19209">
                  <c:v>1673</c:v>
                </c:pt>
                <c:pt idx="19210">
                  <c:v>1676</c:v>
                </c:pt>
                <c:pt idx="19211">
                  <c:v>1676</c:v>
                </c:pt>
                <c:pt idx="19212">
                  <c:v>1658</c:v>
                </c:pt>
                <c:pt idx="19213">
                  <c:v>1623</c:v>
                </c:pt>
                <c:pt idx="19214">
                  <c:v>1660</c:v>
                </c:pt>
                <c:pt idx="19215">
                  <c:v>1660</c:v>
                </c:pt>
                <c:pt idx="19216">
                  <c:v>1659</c:v>
                </c:pt>
                <c:pt idx="19217">
                  <c:v>1667</c:v>
                </c:pt>
                <c:pt idx="19218">
                  <c:v>1665</c:v>
                </c:pt>
                <c:pt idx="19219">
                  <c:v>1643</c:v>
                </c:pt>
                <c:pt idx="19220">
                  <c:v>1642</c:v>
                </c:pt>
                <c:pt idx="19221">
                  <c:v>1636</c:v>
                </c:pt>
                <c:pt idx="19222">
                  <c:v>1651</c:v>
                </c:pt>
                <c:pt idx="19223">
                  <c:v>1639</c:v>
                </c:pt>
                <c:pt idx="19224">
                  <c:v>1623</c:v>
                </c:pt>
                <c:pt idx="19225">
                  <c:v>1659</c:v>
                </c:pt>
                <c:pt idx="19226">
                  <c:v>1647</c:v>
                </c:pt>
                <c:pt idx="19227">
                  <c:v>1667</c:v>
                </c:pt>
                <c:pt idx="19228">
                  <c:v>1665</c:v>
                </c:pt>
                <c:pt idx="19229">
                  <c:v>1676</c:v>
                </c:pt>
                <c:pt idx="19230">
                  <c:v>1690</c:v>
                </c:pt>
                <c:pt idx="19231">
                  <c:v>1689</c:v>
                </c:pt>
                <c:pt idx="19232">
                  <c:v>1673</c:v>
                </c:pt>
                <c:pt idx="19233">
                  <c:v>1698</c:v>
                </c:pt>
                <c:pt idx="19234">
                  <c:v>1697</c:v>
                </c:pt>
                <c:pt idx="19235">
                  <c:v>1692</c:v>
                </c:pt>
                <c:pt idx="19236">
                  <c:v>1677</c:v>
                </c:pt>
                <c:pt idx="19237">
                  <c:v>1655</c:v>
                </c:pt>
                <c:pt idx="19238">
                  <c:v>1650</c:v>
                </c:pt>
                <c:pt idx="19239">
                  <c:v>1685</c:v>
                </c:pt>
                <c:pt idx="19240">
                  <c:v>1684</c:v>
                </c:pt>
                <c:pt idx="19241">
                  <c:v>1693</c:v>
                </c:pt>
                <c:pt idx="19242">
                  <c:v>1725</c:v>
                </c:pt>
                <c:pt idx="19243">
                  <c:v>1690</c:v>
                </c:pt>
                <c:pt idx="19244">
                  <c:v>1697</c:v>
                </c:pt>
                <c:pt idx="19245">
                  <c:v>1714</c:v>
                </c:pt>
                <c:pt idx="19246">
                  <c:v>1694</c:v>
                </c:pt>
                <c:pt idx="19247">
                  <c:v>1692</c:v>
                </c:pt>
                <c:pt idx="19248">
                  <c:v>1683</c:v>
                </c:pt>
                <c:pt idx="19249">
                  <c:v>1702</c:v>
                </c:pt>
                <c:pt idx="19250">
                  <c:v>1692</c:v>
                </c:pt>
                <c:pt idx="19251">
                  <c:v>1668</c:v>
                </c:pt>
                <c:pt idx="19252">
                  <c:v>1650</c:v>
                </c:pt>
                <c:pt idx="19253">
                  <c:v>1678</c:v>
                </c:pt>
                <c:pt idx="19254">
                  <c:v>1672</c:v>
                </c:pt>
                <c:pt idx="19255">
                  <c:v>1659</c:v>
                </c:pt>
                <c:pt idx="19256">
                  <c:v>1672</c:v>
                </c:pt>
                <c:pt idx="19257">
                  <c:v>1687</c:v>
                </c:pt>
                <c:pt idx="19258">
                  <c:v>1660</c:v>
                </c:pt>
                <c:pt idx="19259">
                  <c:v>1686</c:v>
                </c:pt>
                <c:pt idx="19260">
                  <c:v>1690</c:v>
                </c:pt>
                <c:pt idx="19261">
                  <c:v>1674</c:v>
                </c:pt>
                <c:pt idx="19262">
                  <c:v>1671</c:v>
                </c:pt>
                <c:pt idx="19263">
                  <c:v>1705</c:v>
                </c:pt>
                <c:pt idx="19264">
                  <c:v>1700</c:v>
                </c:pt>
                <c:pt idx="19265">
                  <c:v>1710</c:v>
                </c:pt>
                <c:pt idx="19266">
                  <c:v>1710</c:v>
                </c:pt>
                <c:pt idx="19267">
                  <c:v>1682</c:v>
                </c:pt>
                <c:pt idx="19268">
                  <c:v>1673</c:v>
                </c:pt>
                <c:pt idx="19269">
                  <c:v>1680</c:v>
                </c:pt>
                <c:pt idx="19270">
                  <c:v>1676</c:v>
                </c:pt>
                <c:pt idx="19271">
                  <c:v>1671</c:v>
                </c:pt>
                <c:pt idx="19272">
                  <c:v>1688</c:v>
                </c:pt>
                <c:pt idx="19273">
                  <c:v>1676</c:v>
                </c:pt>
                <c:pt idx="19274">
                  <c:v>1700</c:v>
                </c:pt>
                <c:pt idx="19275">
                  <c:v>1681</c:v>
                </c:pt>
                <c:pt idx="19276">
                  <c:v>1684</c:v>
                </c:pt>
                <c:pt idx="19277">
                  <c:v>1671</c:v>
                </c:pt>
                <c:pt idx="19278">
                  <c:v>1669</c:v>
                </c:pt>
                <c:pt idx="19279">
                  <c:v>1638</c:v>
                </c:pt>
                <c:pt idx="19280">
                  <c:v>1626</c:v>
                </c:pt>
                <c:pt idx="19281">
                  <c:v>1615</c:v>
                </c:pt>
                <c:pt idx="19282">
                  <c:v>1618</c:v>
                </c:pt>
                <c:pt idx="19283">
                  <c:v>1616</c:v>
                </c:pt>
                <c:pt idx="19284">
                  <c:v>1637</c:v>
                </c:pt>
                <c:pt idx="19285">
                  <c:v>1621</c:v>
                </c:pt>
                <c:pt idx="19286">
                  <c:v>1626</c:v>
                </c:pt>
                <c:pt idx="19287">
                  <c:v>1614</c:v>
                </c:pt>
                <c:pt idx="19288">
                  <c:v>1601</c:v>
                </c:pt>
                <c:pt idx="19289">
                  <c:v>1592</c:v>
                </c:pt>
                <c:pt idx="19290">
                  <c:v>1622</c:v>
                </c:pt>
                <c:pt idx="19291">
                  <c:v>1630</c:v>
                </c:pt>
                <c:pt idx="19292">
                  <c:v>1619</c:v>
                </c:pt>
                <c:pt idx="19293">
                  <c:v>1611</c:v>
                </c:pt>
                <c:pt idx="19294">
                  <c:v>1640</c:v>
                </c:pt>
                <c:pt idx="19295">
                  <c:v>1667</c:v>
                </c:pt>
                <c:pt idx="19296">
                  <c:v>1643</c:v>
                </c:pt>
                <c:pt idx="19297">
                  <c:v>1651</c:v>
                </c:pt>
                <c:pt idx="19298">
                  <c:v>1660</c:v>
                </c:pt>
                <c:pt idx="19299">
                  <c:v>1646</c:v>
                </c:pt>
                <c:pt idx="19300">
                  <c:v>1630</c:v>
                </c:pt>
                <c:pt idx="19301">
                  <c:v>1642</c:v>
                </c:pt>
                <c:pt idx="19302">
                  <c:v>1625</c:v>
                </c:pt>
                <c:pt idx="19303">
                  <c:v>1639</c:v>
                </c:pt>
                <c:pt idx="19304">
                  <c:v>1635</c:v>
                </c:pt>
                <c:pt idx="19305">
                  <c:v>1628</c:v>
                </c:pt>
                <c:pt idx="19306">
                  <c:v>1649</c:v>
                </c:pt>
                <c:pt idx="19307">
                  <c:v>1633</c:v>
                </c:pt>
                <c:pt idx="19308">
                  <c:v>1640</c:v>
                </c:pt>
                <c:pt idx="19309">
                  <c:v>1655</c:v>
                </c:pt>
                <c:pt idx="19310">
                  <c:v>1654</c:v>
                </c:pt>
                <c:pt idx="19311">
                  <c:v>1650</c:v>
                </c:pt>
                <c:pt idx="19312">
                  <c:v>1631</c:v>
                </c:pt>
                <c:pt idx="19313">
                  <c:v>1626</c:v>
                </c:pt>
                <c:pt idx="19314">
                  <c:v>1623</c:v>
                </c:pt>
                <c:pt idx="19315">
                  <c:v>1634</c:v>
                </c:pt>
                <c:pt idx="19316">
                  <c:v>1606</c:v>
                </c:pt>
                <c:pt idx="19317">
                  <c:v>1620</c:v>
                </c:pt>
                <c:pt idx="19318">
                  <c:v>1629</c:v>
                </c:pt>
                <c:pt idx="19319">
                  <c:v>1614</c:v>
                </c:pt>
                <c:pt idx="19320">
                  <c:v>1613</c:v>
                </c:pt>
                <c:pt idx="19321">
                  <c:v>1666</c:v>
                </c:pt>
                <c:pt idx="19322">
                  <c:v>1630</c:v>
                </c:pt>
                <c:pt idx="19323">
                  <c:v>1637</c:v>
                </c:pt>
                <c:pt idx="19324">
                  <c:v>1646</c:v>
                </c:pt>
                <c:pt idx="19325">
                  <c:v>1659</c:v>
                </c:pt>
                <c:pt idx="19326">
                  <c:v>1672</c:v>
                </c:pt>
                <c:pt idx="19327">
                  <c:v>1653</c:v>
                </c:pt>
                <c:pt idx="19328">
                  <c:v>1690</c:v>
                </c:pt>
                <c:pt idx="19329">
                  <c:v>1650</c:v>
                </c:pt>
                <c:pt idx="19330">
                  <c:v>1646</c:v>
                </c:pt>
                <c:pt idx="19331">
                  <c:v>1669</c:v>
                </c:pt>
                <c:pt idx="19332">
                  <c:v>1673</c:v>
                </c:pt>
                <c:pt idx="19333">
                  <c:v>1688</c:v>
                </c:pt>
                <c:pt idx="19334">
                  <c:v>1665</c:v>
                </c:pt>
                <c:pt idx="19335">
                  <c:v>1688</c:v>
                </c:pt>
                <c:pt idx="19336">
                  <c:v>1683</c:v>
                </c:pt>
                <c:pt idx="19337">
                  <c:v>1697</c:v>
                </c:pt>
                <c:pt idx="19338">
                  <c:v>1702</c:v>
                </c:pt>
                <c:pt idx="19339">
                  <c:v>1671</c:v>
                </c:pt>
                <c:pt idx="19340">
                  <c:v>1707</c:v>
                </c:pt>
                <c:pt idx="19341">
                  <c:v>1704</c:v>
                </c:pt>
                <c:pt idx="19342">
                  <c:v>1705</c:v>
                </c:pt>
                <c:pt idx="19343">
                  <c:v>1701</c:v>
                </c:pt>
                <c:pt idx="19344">
                  <c:v>1706</c:v>
                </c:pt>
                <c:pt idx="19345">
                  <c:v>1696</c:v>
                </c:pt>
                <c:pt idx="19346">
                  <c:v>1701</c:v>
                </c:pt>
                <c:pt idx="19347">
                  <c:v>1704</c:v>
                </c:pt>
                <c:pt idx="19348">
                  <c:v>1677</c:v>
                </c:pt>
                <c:pt idx="19349">
                  <c:v>1672</c:v>
                </c:pt>
                <c:pt idx="19350">
                  <c:v>1685</c:v>
                </c:pt>
                <c:pt idx="19351">
                  <c:v>1672</c:v>
                </c:pt>
                <c:pt idx="19352">
                  <c:v>1672</c:v>
                </c:pt>
                <c:pt idx="19353">
                  <c:v>1696</c:v>
                </c:pt>
                <c:pt idx="19354">
                  <c:v>1710</c:v>
                </c:pt>
                <c:pt idx="19355">
                  <c:v>1711</c:v>
                </c:pt>
                <c:pt idx="19356">
                  <c:v>1701</c:v>
                </c:pt>
                <c:pt idx="19357">
                  <c:v>1695</c:v>
                </c:pt>
                <c:pt idx="19358">
                  <c:v>1685</c:v>
                </c:pt>
                <c:pt idx="19359">
                  <c:v>1693</c:v>
                </c:pt>
                <c:pt idx="19360">
                  <c:v>1692</c:v>
                </c:pt>
                <c:pt idx="19361">
                  <c:v>1690</c:v>
                </c:pt>
                <c:pt idx="19362">
                  <c:v>1689</c:v>
                </c:pt>
                <c:pt idx="19363">
                  <c:v>1715</c:v>
                </c:pt>
                <c:pt idx="19364">
                  <c:v>1721</c:v>
                </c:pt>
                <c:pt idx="19365">
                  <c:v>1720</c:v>
                </c:pt>
                <c:pt idx="19366">
                  <c:v>1723</c:v>
                </c:pt>
                <c:pt idx="19367">
                  <c:v>1697</c:v>
                </c:pt>
                <c:pt idx="19368">
                  <c:v>1694</c:v>
                </c:pt>
                <c:pt idx="19369">
                  <c:v>1688</c:v>
                </c:pt>
                <c:pt idx="19370">
                  <c:v>1702</c:v>
                </c:pt>
                <c:pt idx="19371">
                  <c:v>1706</c:v>
                </c:pt>
                <c:pt idx="19372">
                  <c:v>1683</c:v>
                </c:pt>
                <c:pt idx="19373">
                  <c:v>1684</c:v>
                </c:pt>
                <c:pt idx="19374">
                  <c:v>1655</c:v>
                </c:pt>
                <c:pt idx="19375">
                  <c:v>1667</c:v>
                </c:pt>
                <c:pt idx="19376">
                  <c:v>1668</c:v>
                </c:pt>
                <c:pt idx="19377">
                  <c:v>1680</c:v>
                </c:pt>
                <c:pt idx="19378">
                  <c:v>1672</c:v>
                </c:pt>
                <c:pt idx="19379">
                  <c:v>1664</c:v>
                </c:pt>
                <c:pt idx="19380">
                  <c:v>1668</c:v>
                </c:pt>
                <c:pt idx="19381">
                  <c:v>1690</c:v>
                </c:pt>
                <c:pt idx="19382">
                  <c:v>1696</c:v>
                </c:pt>
                <c:pt idx="19383">
                  <c:v>1700</c:v>
                </c:pt>
                <c:pt idx="19384">
                  <c:v>1686</c:v>
                </c:pt>
                <c:pt idx="19385">
                  <c:v>1683</c:v>
                </c:pt>
                <c:pt idx="19386">
                  <c:v>1676</c:v>
                </c:pt>
                <c:pt idx="19387">
                  <c:v>1681</c:v>
                </c:pt>
                <c:pt idx="19388">
                  <c:v>1724</c:v>
                </c:pt>
                <c:pt idx="19389">
                  <c:v>1696</c:v>
                </c:pt>
                <c:pt idx="19390">
                  <c:v>1720</c:v>
                </c:pt>
                <c:pt idx="19391">
                  <c:v>1728</c:v>
                </c:pt>
                <c:pt idx="19392">
                  <c:v>1707</c:v>
                </c:pt>
                <c:pt idx="19393">
                  <c:v>1725</c:v>
                </c:pt>
                <c:pt idx="19394">
                  <c:v>1699</c:v>
                </c:pt>
                <c:pt idx="19395">
                  <c:v>1684</c:v>
                </c:pt>
                <c:pt idx="19396">
                  <c:v>1685</c:v>
                </c:pt>
                <c:pt idx="19397">
                  <c:v>1667</c:v>
                </c:pt>
                <c:pt idx="19398">
                  <c:v>1674</c:v>
                </c:pt>
                <c:pt idx="19399">
                  <c:v>1677</c:v>
                </c:pt>
                <c:pt idx="19400">
                  <c:v>1683</c:v>
                </c:pt>
                <c:pt idx="19401">
                  <c:v>1692</c:v>
                </c:pt>
                <c:pt idx="19402">
                  <c:v>1698</c:v>
                </c:pt>
                <c:pt idx="19403">
                  <c:v>1673</c:v>
                </c:pt>
                <c:pt idx="19404">
                  <c:v>1694</c:v>
                </c:pt>
                <c:pt idx="19405">
                  <c:v>1664</c:v>
                </c:pt>
                <c:pt idx="19406">
                  <c:v>1685</c:v>
                </c:pt>
                <c:pt idx="19407">
                  <c:v>1681</c:v>
                </c:pt>
                <c:pt idx="19408">
                  <c:v>1688</c:v>
                </c:pt>
                <c:pt idx="19409">
                  <c:v>1681</c:v>
                </c:pt>
                <c:pt idx="19410">
                  <c:v>1711</c:v>
                </c:pt>
                <c:pt idx="19411">
                  <c:v>1703</c:v>
                </c:pt>
                <c:pt idx="19412">
                  <c:v>1704</c:v>
                </c:pt>
                <c:pt idx="19413">
                  <c:v>1705</c:v>
                </c:pt>
                <c:pt idx="19414">
                  <c:v>1689</c:v>
                </c:pt>
                <c:pt idx="19415">
                  <c:v>1719</c:v>
                </c:pt>
                <c:pt idx="19416">
                  <c:v>1718</c:v>
                </c:pt>
                <c:pt idx="19417">
                  <c:v>1731</c:v>
                </c:pt>
                <c:pt idx="19418">
                  <c:v>1714</c:v>
                </c:pt>
                <c:pt idx="19419">
                  <c:v>1719</c:v>
                </c:pt>
                <c:pt idx="19420">
                  <c:v>1701</c:v>
                </c:pt>
                <c:pt idx="19421">
                  <c:v>1714</c:v>
                </c:pt>
                <c:pt idx="19422">
                  <c:v>1715</c:v>
                </c:pt>
                <c:pt idx="19423">
                  <c:v>1723</c:v>
                </c:pt>
                <c:pt idx="19424">
                  <c:v>1696</c:v>
                </c:pt>
                <c:pt idx="19425">
                  <c:v>1698</c:v>
                </c:pt>
                <c:pt idx="19426">
                  <c:v>1724</c:v>
                </c:pt>
                <c:pt idx="19427">
                  <c:v>1725</c:v>
                </c:pt>
                <c:pt idx="19428">
                  <c:v>1701</c:v>
                </c:pt>
                <c:pt idx="19429">
                  <c:v>1714</c:v>
                </c:pt>
                <c:pt idx="19430">
                  <c:v>1707</c:v>
                </c:pt>
                <c:pt idx="19431">
                  <c:v>1710</c:v>
                </c:pt>
                <c:pt idx="19432">
                  <c:v>1696</c:v>
                </c:pt>
                <c:pt idx="19433">
                  <c:v>1683</c:v>
                </c:pt>
                <c:pt idx="19434">
                  <c:v>1676</c:v>
                </c:pt>
                <c:pt idx="19435">
                  <c:v>1666</c:v>
                </c:pt>
                <c:pt idx="19436">
                  <c:v>1668</c:v>
                </c:pt>
                <c:pt idx="19437">
                  <c:v>1665</c:v>
                </c:pt>
                <c:pt idx="19438">
                  <c:v>1665</c:v>
                </c:pt>
                <c:pt idx="19439">
                  <c:v>1648</c:v>
                </c:pt>
                <c:pt idx="19440">
                  <c:v>1694</c:v>
                </c:pt>
                <c:pt idx="19441">
                  <c:v>1667</c:v>
                </c:pt>
                <c:pt idx="19442">
                  <c:v>1674</c:v>
                </c:pt>
                <c:pt idx="19443">
                  <c:v>1690</c:v>
                </c:pt>
                <c:pt idx="19444">
                  <c:v>1667</c:v>
                </c:pt>
                <c:pt idx="19445">
                  <c:v>1685</c:v>
                </c:pt>
                <c:pt idx="19446">
                  <c:v>1664</c:v>
                </c:pt>
                <c:pt idx="19447">
                  <c:v>1684</c:v>
                </c:pt>
                <c:pt idx="19448">
                  <c:v>1649</c:v>
                </c:pt>
                <c:pt idx="19449">
                  <c:v>1655</c:v>
                </c:pt>
                <c:pt idx="19450">
                  <c:v>1670</c:v>
                </c:pt>
                <c:pt idx="19451">
                  <c:v>1662</c:v>
                </c:pt>
                <c:pt idx="19452">
                  <c:v>1680</c:v>
                </c:pt>
                <c:pt idx="19453">
                  <c:v>1657</c:v>
                </c:pt>
                <c:pt idx="19454">
                  <c:v>1657</c:v>
                </c:pt>
                <c:pt idx="19455">
                  <c:v>1682</c:v>
                </c:pt>
                <c:pt idx="19456">
                  <c:v>1667</c:v>
                </c:pt>
                <c:pt idx="19457">
                  <c:v>1664</c:v>
                </c:pt>
                <c:pt idx="19458">
                  <c:v>1640</c:v>
                </c:pt>
                <c:pt idx="19459">
                  <c:v>1678</c:v>
                </c:pt>
                <c:pt idx="19460">
                  <c:v>1643</c:v>
                </c:pt>
                <c:pt idx="19461">
                  <c:v>1676</c:v>
                </c:pt>
                <c:pt idx="19462">
                  <c:v>1665</c:v>
                </c:pt>
                <c:pt idx="19463">
                  <c:v>1669</c:v>
                </c:pt>
                <c:pt idx="19464">
                  <c:v>1664</c:v>
                </c:pt>
                <c:pt idx="19465">
                  <c:v>1632</c:v>
                </c:pt>
                <c:pt idx="19466">
                  <c:v>1648</c:v>
                </c:pt>
                <c:pt idx="19467">
                  <c:v>1665</c:v>
                </c:pt>
                <c:pt idx="19468">
                  <c:v>1670</c:v>
                </c:pt>
                <c:pt idx="19469">
                  <c:v>1653</c:v>
                </c:pt>
                <c:pt idx="19470">
                  <c:v>1678</c:v>
                </c:pt>
                <c:pt idx="19471">
                  <c:v>1659</c:v>
                </c:pt>
                <c:pt idx="19472">
                  <c:v>1656</c:v>
                </c:pt>
                <c:pt idx="19473">
                  <c:v>1662</c:v>
                </c:pt>
                <c:pt idx="19474">
                  <c:v>1679</c:v>
                </c:pt>
                <c:pt idx="19475">
                  <c:v>1687</c:v>
                </c:pt>
                <c:pt idx="19476">
                  <c:v>1696</c:v>
                </c:pt>
                <c:pt idx="19477">
                  <c:v>1690</c:v>
                </c:pt>
                <c:pt idx="19478">
                  <c:v>1665</c:v>
                </c:pt>
                <c:pt idx="19479">
                  <c:v>1639</c:v>
                </c:pt>
                <c:pt idx="19480">
                  <c:v>1665</c:v>
                </c:pt>
                <c:pt idx="19481">
                  <c:v>1655</c:v>
                </c:pt>
                <c:pt idx="19482">
                  <c:v>1698</c:v>
                </c:pt>
                <c:pt idx="19483">
                  <c:v>1699</c:v>
                </c:pt>
                <c:pt idx="19484">
                  <c:v>1669</c:v>
                </c:pt>
                <c:pt idx="19485">
                  <c:v>1695</c:v>
                </c:pt>
                <c:pt idx="19486">
                  <c:v>1699</c:v>
                </c:pt>
                <c:pt idx="19487">
                  <c:v>1700</c:v>
                </c:pt>
                <c:pt idx="19488">
                  <c:v>1678</c:v>
                </c:pt>
                <c:pt idx="19489">
                  <c:v>1681</c:v>
                </c:pt>
                <c:pt idx="19490">
                  <c:v>1695</c:v>
                </c:pt>
                <c:pt idx="19491">
                  <c:v>1694</c:v>
                </c:pt>
                <c:pt idx="19492">
                  <c:v>1681</c:v>
                </c:pt>
                <c:pt idx="19493">
                  <c:v>1698</c:v>
                </c:pt>
                <c:pt idx="19494">
                  <c:v>1679</c:v>
                </c:pt>
                <c:pt idx="19495">
                  <c:v>1688</c:v>
                </c:pt>
                <c:pt idx="19496">
                  <c:v>1632</c:v>
                </c:pt>
                <c:pt idx="19497">
                  <c:v>1637</c:v>
                </c:pt>
                <c:pt idx="19498">
                  <c:v>1668</c:v>
                </c:pt>
                <c:pt idx="19499">
                  <c:v>1689</c:v>
                </c:pt>
                <c:pt idx="19500">
                  <c:v>1670</c:v>
                </c:pt>
                <c:pt idx="19501">
                  <c:v>1696</c:v>
                </c:pt>
                <c:pt idx="19502">
                  <c:v>1678</c:v>
                </c:pt>
                <c:pt idx="19503">
                  <c:v>1677</c:v>
                </c:pt>
                <c:pt idx="19504">
                  <c:v>1704</c:v>
                </c:pt>
                <c:pt idx="19505">
                  <c:v>1686</c:v>
                </c:pt>
                <c:pt idx="19506">
                  <c:v>1716</c:v>
                </c:pt>
                <c:pt idx="19507">
                  <c:v>1718</c:v>
                </c:pt>
                <c:pt idx="19508">
                  <c:v>1695</c:v>
                </c:pt>
                <c:pt idx="19509">
                  <c:v>1720</c:v>
                </c:pt>
                <c:pt idx="19510">
                  <c:v>1655</c:v>
                </c:pt>
                <c:pt idx="19511">
                  <c:v>1674</c:v>
                </c:pt>
                <c:pt idx="19512">
                  <c:v>1681</c:v>
                </c:pt>
                <c:pt idx="19513">
                  <c:v>1714</c:v>
                </c:pt>
                <c:pt idx="19514">
                  <c:v>1679</c:v>
                </c:pt>
                <c:pt idx="19515">
                  <c:v>1672</c:v>
                </c:pt>
                <c:pt idx="19516">
                  <c:v>1654</c:v>
                </c:pt>
                <c:pt idx="19517">
                  <c:v>1641</c:v>
                </c:pt>
                <c:pt idx="19518">
                  <c:v>1653</c:v>
                </c:pt>
                <c:pt idx="19519">
                  <c:v>1617</c:v>
                </c:pt>
                <c:pt idx="19520">
                  <c:v>1640</c:v>
                </c:pt>
                <c:pt idx="19521">
                  <c:v>1639</c:v>
                </c:pt>
                <c:pt idx="19522">
                  <c:v>1638</c:v>
                </c:pt>
                <c:pt idx="19523">
                  <c:v>1633</c:v>
                </c:pt>
                <c:pt idx="19524">
                  <c:v>1653</c:v>
                </c:pt>
                <c:pt idx="19525">
                  <c:v>1650</c:v>
                </c:pt>
                <c:pt idx="19526">
                  <c:v>1633</c:v>
                </c:pt>
                <c:pt idx="19527">
                  <c:v>1666</c:v>
                </c:pt>
                <c:pt idx="19528">
                  <c:v>1638</c:v>
                </c:pt>
                <c:pt idx="19529">
                  <c:v>1641</c:v>
                </c:pt>
                <c:pt idx="19530">
                  <c:v>1632</c:v>
                </c:pt>
                <c:pt idx="19531">
                  <c:v>1635</c:v>
                </c:pt>
                <c:pt idx="19532">
                  <c:v>1633</c:v>
                </c:pt>
                <c:pt idx="19533">
                  <c:v>1671</c:v>
                </c:pt>
                <c:pt idx="19534">
                  <c:v>1655</c:v>
                </c:pt>
                <c:pt idx="19535">
                  <c:v>1635</c:v>
                </c:pt>
                <c:pt idx="19536">
                  <c:v>1633</c:v>
                </c:pt>
                <c:pt idx="19537">
                  <c:v>1647</c:v>
                </c:pt>
                <c:pt idx="19538">
                  <c:v>1655</c:v>
                </c:pt>
                <c:pt idx="19539">
                  <c:v>1638</c:v>
                </c:pt>
                <c:pt idx="19540">
                  <c:v>1643</c:v>
                </c:pt>
                <c:pt idx="19541">
                  <c:v>1648</c:v>
                </c:pt>
                <c:pt idx="19542">
                  <c:v>1673</c:v>
                </c:pt>
                <c:pt idx="19543">
                  <c:v>1643</c:v>
                </c:pt>
                <c:pt idx="19544">
                  <c:v>1672</c:v>
                </c:pt>
                <c:pt idx="19545">
                  <c:v>1654</c:v>
                </c:pt>
                <c:pt idx="19546">
                  <c:v>1647</c:v>
                </c:pt>
                <c:pt idx="19547">
                  <c:v>1658</c:v>
                </c:pt>
                <c:pt idx="19548">
                  <c:v>1656</c:v>
                </c:pt>
                <c:pt idx="19549">
                  <c:v>1658</c:v>
                </c:pt>
                <c:pt idx="19550">
                  <c:v>1665</c:v>
                </c:pt>
                <c:pt idx="19551">
                  <c:v>1673</c:v>
                </c:pt>
                <c:pt idx="19552">
                  <c:v>1660</c:v>
                </c:pt>
                <c:pt idx="19553">
                  <c:v>1653</c:v>
                </c:pt>
                <c:pt idx="19554">
                  <c:v>1646</c:v>
                </c:pt>
                <c:pt idx="19555">
                  <c:v>1656</c:v>
                </c:pt>
                <c:pt idx="19556">
                  <c:v>1618</c:v>
                </c:pt>
                <c:pt idx="19557">
                  <c:v>1660</c:v>
                </c:pt>
                <c:pt idx="19558">
                  <c:v>1637</c:v>
                </c:pt>
                <c:pt idx="19559">
                  <c:v>1617</c:v>
                </c:pt>
                <c:pt idx="19560">
                  <c:v>1652</c:v>
                </c:pt>
                <c:pt idx="19561">
                  <c:v>1656</c:v>
                </c:pt>
                <c:pt idx="19562">
                  <c:v>1651</c:v>
                </c:pt>
                <c:pt idx="19563">
                  <c:v>1665</c:v>
                </c:pt>
                <c:pt idx="19564">
                  <c:v>1689</c:v>
                </c:pt>
                <c:pt idx="19565">
                  <c:v>1698</c:v>
                </c:pt>
                <c:pt idx="19566">
                  <c:v>1713</c:v>
                </c:pt>
                <c:pt idx="19567">
                  <c:v>1712</c:v>
                </c:pt>
                <c:pt idx="19568">
                  <c:v>1719</c:v>
                </c:pt>
                <c:pt idx="19569">
                  <c:v>1676</c:v>
                </c:pt>
                <c:pt idx="19570">
                  <c:v>1668</c:v>
                </c:pt>
                <c:pt idx="19571">
                  <c:v>1686</c:v>
                </c:pt>
                <c:pt idx="19572">
                  <c:v>1686</c:v>
                </c:pt>
                <c:pt idx="19573">
                  <c:v>1684</c:v>
                </c:pt>
                <c:pt idx="19574">
                  <c:v>1684</c:v>
                </c:pt>
                <c:pt idx="19575">
                  <c:v>1689</c:v>
                </c:pt>
                <c:pt idx="19576">
                  <c:v>1684</c:v>
                </c:pt>
                <c:pt idx="19577">
                  <c:v>1685</c:v>
                </c:pt>
                <c:pt idx="19578">
                  <c:v>1710</c:v>
                </c:pt>
                <c:pt idx="19579">
                  <c:v>1679</c:v>
                </c:pt>
                <c:pt idx="19580">
                  <c:v>1705</c:v>
                </c:pt>
                <c:pt idx="19581">
                  <c:v>1720</c:v>
                </c:pt>
                <c:pt idx="19582">
                  <c:v>1731</c:v>
                </c:pt>
                <c:pt idx="19583">
                  <c:v>1697</c:v>
                </c:pt>
                <c:pt idx="19584">
                  <c:v>1712</c:v>
                </c:pt>
                <c:pt idx="19585">
                  <c:v>1694</c:v>
                </c:pt>
                <c:pt idx="19586">
                  <c:v>1695</c:v>
                </c:pt>
                <c:pt idx="19587">
                  <c:v>1701</c:v>
                </c:pt>
                <c:pt idx="19588">
                  <c:v>1698</c:v>
                </c:pt>
                <c:pt idx="19589">
                  <c:v>1735</c:v>
                </c:pt>
                <c:pt idx="19590">
                  <c:v>1720</c:v>
                </c:pt>
                <c:pt idx="19591">
                  <c:v>1696</c:v>
                </c:pt>
                <c:pt idx="19592">
                  <c:v>1729</c:v>
                </c:pt>
                <c:pt idx="19593">
                  <c:v>1707</c:v>
                </c:pt>
                <c:pt idx="19594">
                  <c:v>1703</c:v>
                </c:pt>
                <c:pt idx="19595">
                  <c:v>1685</c:v>
                </c:pt>
                <c:pt idx="19596">
                  <c:v>1693</c:v>
                </c:pt>
                <c:pt idx="19597">
                  <c:v>1676</c:v>
                </c:pt>
                <c:pt idx="19598">
                  <c:v>1667</c:v>
                </c:pt>
                <c:pt idx="19599">
                  <c:v>1679</c:v>
                </c:pt>
                <c:pt idx="19600">
                  <c:v>1679</c:v>
                </c:pt>
                <c:pt idx="19601">
                  <c:v>1650</c:v>
                </c:pt>
                <c:pt idx="19602">
                  <c:v>1653</c:v>
                </c:pt>
                <c:pt idx="19603">
                  <c:v>1654</c:v>
                </c:pt>
                <c:pt idx="19604">
                  <c:v>1669</c:v>
                </c:pt>
                <c:pt idx="19605">
                  <c:v>1655</c:v>
                </c:pt>
                <c:pt idx="19606">
                  <c:v>1652</c:v>
                </c:pt>
                <c:pt idx="19607">
                  <c:v>1674</c:v>
                </c:pt>
                <c:pt idx="19608">
                  <c:v>1714</c:v>
                </c:pt>
                <c:pt idx="19609">
                  <c:v>1701</c:v>
                </c:pt>
                <c:pt idx="19610">
                  <c:v>1693</c:v>
                </c:pt>
                <c:pt idx="19611">
                  <c:v>1687</c:v>
                </c:pt>
                <c:pt idx="19612">
                  <c:v>1704</c:v>
                </c:pt>
                <c:pt idx="19613">
                  <c:v>1708</c:v>
                </c:pt>
                <c:pt idx="19614">
                  <c:v>1645</c:v>
                </c:pt>
                <c:pt idx="19615">
                  <c:v>1653</c:v>
                </c:pt>
                <c:pt idx="19616">
                  <c:v>1657</c:v>
                </c:pt>
                <c:pt idx="19617">
                  <c:v>1663</c:v>
                </c:pt>
                <c:pt idx="19618">
                  <c:v>1665</c:v>
                </c:pt>
                <c:pt idx="19619">
                  <c:v>1695</c:v>
                </c:pt>
                <c:pt idx="19620">
                  <c:v>1701</c:v>
                </c:pt>
                <c:pt idx="19621">
                  <c:v>1714</c:v>
                </c:pt>
                <c:pt idx="19622">
                  <c:v>1708</c:v>
                </c:pt>
                <c:pt idx="19623">
                  <c:v>1663</c:v>
                </c:pt>
                <c:pt idx="19624">
                  <c:v>1682</c:v>
                </c:pt>
                <c:pt idx="19625">
                  <c:v>1685</c:v>
                </c:pt>
                <c:pt idx="19626">
                  <c:v>1686</c:v>
                </c:pt>
                <c:pt idx="19627">
                  <c:v>1693</c:v>
                </c:pt>
                <c:pt idx="19628">
                  <c:v>1677</c:v>
                </c:pt>
                <c:pt idx="19629">
                  <c:v>1694</c:v>
                </c:pt>
                <c:pt idx="19630">
                  <c:v>1690</c:v>
                </c:pt>
                <c:pt idx="19631">
                  <c:v>1657</c:v>
                </c:pt>
                <c:pt idx="19632">
                  <c:v>1686</c:v>
                </c:pt>
                <c:pt idx="19633">
                  <c:v>1684</c:v>
                </c:pt>
                <c:pt idx="19634">
                  <c:v>1697</c:v>
                </c:pt>
                <c:pt idx="19635">
                  <c:v>1660</c:v>
                </c:pt>
                <c:pt idx="19636">
                  <c:v>1654</c:v>
                </c:pt>
                <c:pt idx="19637">
                  <c:v>1672</c:v>
                </c:pt>
                <c:pt idx="19638">
                  <c:v>1652</c:v>
                </c:pt>
                <c:pt idx="19639">
                  <c:v>1647</c:v>
                </c:pt>
                <c:pt idx="19640">
                  <c:v>1683</c:v>
                </c:pt>
                <c:pt idx="19641">
                  <c:v>1692</c:v>
                </c:pt>
                <c:pt idx="19642">
                  <c:v>1691</c:v>
                </c:pt>
                <c:pt idx="19643">
                  <c:v>1656</c:v>
                </c:pt>
                <c:pt idx="19644">
                  <c:v>1682</c:v>
                </c:pt>
                <c:pt idx="19645">
                  <c:v>1705</c:v>
                </c:pt>
                <c:pt idx="19646">
                  <c:v>1695</c:v>
                </c:pt>
                <c:pt idx="19647">
                  <c:v>1688</c:v>
                </c:pt>
                <c:pt idx="19648">
                  <c:v>1681</c:v>
                </c:pt>
                <c:pt idx="19649">
                  <c:v>1678</c:v>
                </c:pt>
                <c:pt idx="19650">
                  <c:v>1704</c:v>
                </c:pt>
                <c:pt idx="19651">
                  <c:v>1676</c:v>
                </c:pt>
                <c:pt idx="19652">
                  <c:v>1694</c:v>
                </c:pt>
                <c:pt idx="19653">
                  <c:v>1657</c:v>
                </c:pt>
                <c:pt idx="19654">
                  <c:v>1677</c:v>
                </c:pt>
                <c:pt idx="19655">
                  <c:v>1685</c:v>
                </c:pt>
                <c:pt idx="19656">
                  <c:v>1665</c:v>
                </c:pt>
                <c:pt idx="19657">
                  <c:v>1666</c:v>
                </c:pt>
                <c:pt idx="19658">
                  <c:v>1688</c:v>
                </c:pt>
                <c:pt idx="19659">
                  <c:v>1674</c:v>
                </c:pt>
                <c:pt idx="19660">
                  <c:v>1671</c:v>
                </c:pt>
                <c:pt idx="19661">
                  <c:v>1665</c:v>
                </c:pt>
                <c:pt idx="19662">
                  <c:v>1689</c:v>
                </c:pt>
                <c:pt idx="19663">
                  <c:v>1671</c:v>
                </c:pt>
                <c:pt idx="19664">
                  <c:v>1668</c:v>
                </c:pt>
                <c:pt idx="19665">
                  <c:v>1674</c:v>
                </c:pt>
                <c:pt idx="19666">
                  <c:v>1682</c:v>
                </c:pt>
                <c:pt idx="19667">
                  <c:v>1698</c:v>
                </c:pt>
                <c:pt idx="19668">
                  <c:v>1652</c:v>
                </c:pt>
                <c:pt idx="19669">
                  <c:v>1684</c:v>
                </c:pt>
                <c:pt idx="19670">
                  <c:v>1687</c:v>
                </c:pt>
                <c:pt idx="19671">
                  <c:v>1685</c:v>
                </c:pt>
                <c:pt idx="19672">
                  <c:v>1677</c:v>
                </c:pt>
                <c:pt idx="19673">
                  <c:v>1721</c:v>
                </c:pt>
                <c:pt idx="19674">
                  <c:v>1696</c:v>
                </c:pt>
                <c:pt idx="19675">
                  <c:v>1690</c:v>
                </c:pt>
                <c:pt idx="19676">
                  <c:v>1688</c:v>
                </c:pt>
                <c:pt idx="19677">
                  <c:v>1681</c:v>
                </c:pt>
                <c:pt idx="19678">
                  <c:v>1693</c:v>
                </c:pt>
                <c:pt idx="19679">
                  <c:v>1678</c:v>
                </c:pt>
                <c:pt idx="19680">
                  <c:v>1717</c:v>
                </c:pt>
                <c:pt idx="19681">
                  <c:v>1717</c:v>
                </c:pt>
                <c:pt idx="19682">
                  <c:v>1712</c:v>
                </c:pt>
                <c:pt idx="19683">
                  <c:v>1662</c:v>
                </c:pt>
                <c:pt idx="19684">
                  <c:v>1705</c:v>
                </c:pt>
                <c:pt idx="19685">
                  <c:v>1665</c:v>
                </c:pt>
                <c:pt idx="19686">
                  <c:v>1712</c:v>
                </c:pt>
                <c:pt idx="19687">
                  <c:v>1706</c:v>
                </c:pt>
                <c:pt idx="19688">
                  <c:v>1681</c:v>
                </c:pt>
                <c:pt idx="19689">
                  <c:v>1697</c:v>
                </c:pt>
                <c:pt idx="19690">
                  <c:v>1698</c:v>
                </c:pt>
                <c:pt idx="19691">
                  <c:v>1687</c:v>
                </c:pt>
                <c:pt idx="19692">
                  <c:v>1697</c:v>
                </c:pt>
                <c:pt idx="19693">
                  <c:v>1728</c:v>
                </c:pt>
                <c:pt idx="19694">
                  <c:v>1711</c:v>
                </c:pt>
                <c:pt idx="19695">
                  <c:v>1705</c:v>
                </c:pt>
                <c:pt idx="19696">
                  <c:v>1702</c:v>
                </c:pt>
                <c:pt idx="19697">
                  <c:v>1691</c:v>
                </c:pt>
                <c:pt idx="19698">
                  <c:v>1705</c:v>
                </c:pt>
                <c:pt idx="19699">
                  <c:v>1693</c:v>
                </c:pt>
                <c:pt idx="19700">
                  <c:v>1701</c:v>
                </c:pt>
                <c:pt idx="19701">
                  <c:v>1673</c:v>
                </c:pt>
                <c:pt idx="19702">
                  <c:v>1683</c:v>
                </c:pt>
                <c:pt idx="19703">
                  <c:v>1689</c:v>
                </c:pt>
                <c:pt idx="19704">
                  <c:v>1713</c:v>
                </c:pt>
                <c:pt idx="19705">
                  <c:v>1699</c:v>
                </c:pt>
                <c:pt idx="19706">
                  <c:v>1688</c:v>
                </c:pt>
                <c:pt idx="19707">
                  <c:v>1718</c:v>
                </c:pt>
                <c:pt idx="19708">
                  <c:v>1717</c:v>
                </c:pt>
                <c:pt idx="19709">
                  <c:v>1722</c:v>
                </c:pt>
                <c:pt idx="19710">
                  <c:v>1680</c:v>
                </c:pt>
                <c:pt idx="19711">
                  <c:v>1675</c:v>
                </c:pt>
                <c:pt idx="19712">
                  <c:v>1685</c:v>
                </c:pt>
                <c:pt idx="19713">
                  <c:v>1667</c:v>
                </c:pt>
                <c:pt idx="19714">
                  <c:v>1670</c:v>
                </c:pt>
                <c:pt idx="19715">
                  <c:v>1693</c:v>
                </c:pt>
                <c:pt idx="19716">
                  <c:v>1686</c:v>
                </c:pt>
                <c:pt idx="19717">
                  <c:v>1691</c:v>
                </c:pt>
                <c:pt idx="19718">
                  <c:v>1677</c:v>
                </c:pt>
                <c:pt idx="19719">
                  <c:v>1695</c:v>
                </c:pt>
                <c:pt idx="19720">
                  <c:v>1639</c:v>
                </c:pt>
                <c:pt idx="19721">
                  <c:v>1668</c:v>
                </c:pt>
                <c:pt idx="19722">
                  <c:v>1683</c:v>
                </c:pt>
                <c:pt idx="19723">
                  <c:v>1680</c:v>
                </c:pt>
                <c:pt idx="19724">
                  <c:v>1676</c:v>
                </c:pt>
                <c:pt idx="19725">
                  <c:v>1671</c:v>
                </c:pt>
                <c:pt idx="19726">
                  <c:v>1665</c:v>
                </c:pt>
                <c:pt idx="19727">
                  <c:v>1689</c:v>
                </c:pt>
                <c:pt idx="19728">
                  <c:v>1663</c:v>
                </c:pt>
                <c:pt idx="19729">
                  <c:v>1651</c:v>
                </c:pt>
                <c:pt idx="19730">
                  <c:v>1667</c:v>
                </c:pt>
                <c:pt idx="19731">
                  <c:v>1659</c:v>
                </c:pt>
                <c:pt idx="19732">
                  <c:v>1632</c:v>
                </c:pt>
                <c:pt idx="19733">
                  <c:v>1650</c:v>
                </c:pt>
                <c:pt idx="19734">
                  <c:v>1665</c:v>
                </c:pt>
                <c:pt idx="19735">
                  <c:v>1648</c:v>
                </c:pt>
                <c:pt idx="19736">
                  <c:v>1641</c:v>
                </c:pt>
                <c:pt idx="19737">
                  <c:v>1634</c:v>
                </c:pt>
                <c:pt idx="19738">
                  <c:v>1652</c:v>
                </c:pt>
                <c:pt idx="19739">
                  <c:v>1674</c:v>
                </c:pt>
                <c:pt idx="19740">
                  <c:v>1671</c:v>
                </c:pt>
                <c:pt idx="19741">
                  <c:v>1647</c:v>
                </c:pt>
                <c:pt idx="19742">
                  <c:v>1642</c:v>
                </c:pt>
                <c:pt idx="19743">
                  <c:v>1658</c:v>
                </c:pt>
                <c:pt idx="19744">
                  <c:v>1658</c:v>
                </c:pt>
                <c:pt idx="19745">
                  <c:v>1671</c:v>
                </c:pt>
                <c:pt idx="19746">
                  <c:v>1672</c:v>
                </c:pt>
                <c:pt idx="19747">
                  <c:v>1651</c:v>
                </c:pt>
                <c:pt idx="19748">
                  <c:v>1650</c:v>
                </c:pt>
                <c:pt idx="19749">
                  <c:v>1645</c:v>
                </c:pt>
                <c:pt idx="19750">
                  <c:v>1606</c:v>
                </c:pt>
                <c:pt idx="19751">
                  <c:v>1641</c:v>
                </c:pt>
                <c:pt idx="19752">
                  <c:v>1616</c:v>
                </c:pt>
                <c:pt idx="19753">
                  <c:v>1629</c:v>
                </c:pt>
                <c:pt idx="19754">
                  <c:v>1617</c:v>
                </c:pt>
                <c:pt idx="19755">
                  <c:v>1636</c:v>
                </c:pt>
                <c:pt idx="19756">
                  <c:v>1645</c:v>
                </c:pt>
                <c:pt idx="19757">
                  <c:v>1672</c:v>
                </c:pt>
                <c:pt idx="19758">
                  <c:v>1633</c:v>
                </c:pt>
                <c:pt idx="19759">
                  <c:v>1653</c:v>
                </c:pt>
                <c:pt idx="19760">
                  <c:v>1660</c:v>
                </c:pt>
                <c:pt idx="19761">
                  <c:v>1661</c:v>
                </c:pt>
                <c:pt idx="19762">
                  <c:v>1651</c:v>
                </c:pt>
                <c:pt idx="19763">
                  <c:v>1638</c:v>
                </c:pt>
                <c:pt idx="19764">
                  <c:v>1637</c:v>
                </c:pt>
                <c:pt idx="19765">
                  <c:v>1642</c:v>
                </c:pt>
                <c:pt idx="19766">
                  <c:v>1667</c:v>
                </c:pt>
                <c:pt idx="19767">
                  <c:v>1661</c:v>
                </c:pt>
                <c:pt idx="19768">
                  <c:v>1668</c:v>
                </c:pt>
                <c:pt idx="19769">
                  <c:v>1673</c:v>
                </c:pt>
                <c:pt idx="19770">
                  <c:v>1672</c:v>
                </c:pt>
                <c:pt idx="19771">
                  <c:v>1685</c:v>
                </c:pt>
                <c:pt idx="19772">
                  <c:v>1683</c:v>
                </c:pt>
                <c:pt idx="19773">
                  <c:v>1663</c:v>
                </c:pt>
                <c:pt idx="19774">
                  <c:v>1677</c:v>
                </c:pt>
                <c:pt idx="19775">
                  <c:v>1669</c:v>
                </c:pt>
                <c:pt idx="19776">
                  <c:v>1683</c:v>
                </c:pt>
                <c:pt idx="19777">
                  <c:v>1685</c:v>
                </c:pt>
                <c:pt idx="19778">
                  <c:v>1701</c:v>
                </c:pt>
                <c:pt idx="19779">
                  <c:v>1708</c:v>
                </c:pt>
                <c:pt idx="19780">
                  <c:v>1689</c:v>
                </c:pt>
                <c:pt idx="19781">
                  <c:v>1683</c:v>
                </c:pt>
                <c:pt idx="19782">
                  <c:v>1673</c:v>
                </c:pt>
                <c:pt idx="19783">
                  <c:v>1703</c:v>
                </c:pt>
                <c:pt idx="19784">
                  <c:v>1691</c:v>
                </c:pt>
                <c:pt idx="19785">
                  <c:v>1712</c:v>
                </c:pt>
                <c:pt idx="19786">
                  <c:v>1692</c:v>
                </c:pt>
                <c:pt idx="19787">
                  <c:v>1676</c:v>
                </c:pt>
                <c:pt idx="19788">
                  <c:v>1673</c:v>
                </c:pt>
                <c:pt idx="19789">
                  <c:v>1684</c:v>
                </c:pt>
                <c:pt idx="19790">
                  <c:v>1694</c:v>
                </c:pt>
                <c:pt idx="19791">
                  <c:v>1677</c:v>
                </c:pt>
                <c:pt idx="19792">
                  <c:v>1688</c:v>
                </c:pt>
                <c:pt idx="19793">
                  <c:v>1683</c:v>
                </c:pt>
                <c:pt idx="19794">
                  <c:v>1660</c:v>
                </c:pt>
                <c:pt idx="19795">
                  <c:v>1684</c:v>
                </c:pt>
                <c:pt idx="19796">
                  <c:v>1718</c:v>
                </c:pt>
                <c:pt idx="19797">
                  <c:v>1706</c:v>
                </c:pt>
                <c:pt idx="19798">
                  <c:v>1729</c:v>
                </c:pt>
                <c:pt idx="19799">
                  <c:v>1715</c:v>
                </c:pt>
                <c:pt idx="19800">
                  <c:v>1700</c:v>
                </c:pt>
                <c:pt idx="19801">
                  <c:v>1714</c:v>
                </c:pt>
                <c:pt idx="19802">
                  <c:v>1690</c:v>
                </c:pt>
                <c:pt idx="19803">
                  <c:v>1703</c:v>
                </c:pt>
                <c:pt idx="19804">
                  <c:v>1688</c:v>
                </c:pt>
                <c:pt idx="19805">
                  <c:v>1690</c:v>
                </c:pt>
                <c:pt idx="19806">
                  <c:v>1672</c:v>
                </c:pt>
                <c:pt idx="19807">
                  <c:v>1709</c:v>
                </c:pt>
                <c:pt idx="19808">
                  <c:v>1713</c:v>
                </c:pt>
                <c:pt idx="19809">
                  <c:v>1704</c:v>
                </c:pt>
                <c:pt idx="19810">
                  <c:v>1725</c:v>
                </c:pt>
                <c:pt idx="19811">
                  <c:v>1737</c:v>
                </c:pt>
                <c:pt idx="19812">
                  <c:v>1714</c:v>
                </c:pt>
                <c:pt idx="19813">
                  <c:v>1749</c:v>
                </c:pt>
                <c:pt idx="19814">
                  <c:v>1722</c:v>
                </c:pt>
                <c:pt idx="19815">
                  <c:v>1746</c:v>
                </c:pt>
                <c:pt idx="19816">
                  <c:v>1720</c:v>
                </c:pt>
                <c:pt idx="19817">
                  <c:v>1733</c:v>
                </c:pt>
                <c:pt idx="19818">
                  <c:v>1766</c:v>
                </c:pt>
                <c:pt idx="19819">
                  <c:v>1748</c:v>
                </c:pt>
                <c:pt idx="19820">
                  <c:v>1784</c:v>
                </c:pt>
                <c:pt idx="19821">
                  <c:v>1768</c:v>
                </c:pt>
                <c:pt idx="19822">
                  <c:v>1784</c:v>
                </c:pt>
                <c:pt idx="19823">
                  <c:v>1745</c:v>
                </c:pt>
                <c:pt idx="19824">
                  <c:v>1786</c:v>
                </c:pt>
                <c:pt idx="19825">
                  <c:v>1767</c:v>
                </c:pt>
                <c:pt idx="19826">
                  <c:v>1759</c:v>
                </c:pt>
                <c:pt idx="19827">
                  <c:v>1774</c:v>
                </c:pt>
                <c:pt idx="19828">
                  <c:v>1716</c:v>
                </c:pt>
                <c:pt idx="19829">
                  <c:v>1716</c:v>
                </c:pt>
                <c:pt idx="19830">
                  <c:v>1740</c:v>
                </c:pt>
                <c:pt idx="19831">
                  <c:v>1714</c:v>
                </c:pt>
                <c:pt idx="19832">
                  <c:v>1719</c:v>
                </c:pt>
                <c:pt idx="19833">
                  <c:v>1710</c:v>
                </c:pt>
                <c:pt idx="19834">
                  <c:v>1689</c:v>
                </c:pt>
                <c:pt idx="19835">
                  <c:v>1720</c:v>
                </c:pt>
                <c:pt idx="19836">
                  <c:v>1707</c:v>
                </c:pt>
                <c:pt idx="19837">
                  <c:v>1697</c:v>
                </c:pt>
                <c:pt idx="19838">
                  <c:v>1682</c:v>
                </c:pt>
                <c:pt idx="19839">
                  <c:v>1702</c:v>
                </c:pt>
                <c:pt idx="19840">
                  <c:v>1674</c:v>
                </c:pt>
                <c:pt idx="19841">
                  <c:v>1692</c:v>
                </c:pt>
                <c:pt idx="19842">
                  <c:v>1708</c:v>
                </c:pt>
                <c:pt idx="19843">
                  <c:v>1700</c:v>
                </c:pt>
                <c:pt idx="19844">
                  <c:v>1723</c:v>
                </c:pt>
                <c:pt idx="19845">
                  <c:v>1705</c:v>
                </c:pt>
                <c:pt idx="19846">
                  <c:v>1676</c:v>
                </c:pt>
                <c:pt idx="19847">
                  <c:v>1700</c:v>
                </c:pt>
                <c:pt idx="19848">
                  <c:v>1674</c:v>
                </c:pt>
                <c:pt idx="19849">
                  <c:v>1705</c:v>
                </c:pt>
                <c:pt idx="19850">
                  <c:v>1718</c:v>
                </c:pt>
                <c:pt idx="19851">
                  <c:v>1711</c:v>
                </c:pt>
                <c:pt idx="19852">
                  <c:v>1681</c:v>
                </c:pt>
                <c:pt idx="19853">
                  <c:v>1663</c:v>
                </c:pt>
                <c:pt idx="19854">
                  <c:v>1665</c:v>
                </c:pt>
                <c:pt idx="19855">
                  <c:v>1677</c:v>
                </c:pt>
                <c:pt idx="19856">
                  <c:v>1707</c:v>
                </c:pt>
                <c:pt idx="19857">
                  <c:v>1720</c:v>
                </c:pt>
                <c:pt idx="19858">
                  <c:v>1672</c:v>
                </c:pt>
                <c:pt idx="19859">
                  <c:v>1689</c:v>
                </c:pt>
                <c:pt idx="19860">
                  <c:v>1682</c:v>
                </c:pt>
                <c:pt idx="19861">
                  <c:v>1683</c:v>
                </c:pt>
                <c:pt idx="19862">
                  <c:v>1674</c:v>
                </c:pt>
                <c:pt idx="19863">
                  <c:v>1697</c:v>
                </c:pt>
                <c:pt idx="19864">
                  <c:v>1716</c:v>
                </c:pt>
                <c:pt idx="19865">
                  <c:v>1718</c:v>
                </c:pt>
                <c:pt idx="19866">
                  <c:v>1706</c:v>
                </c:pt>
                <c:pt idx="19867">
                  <c:v>1725</c:v>
                </c:pt>
                <c:pt idx="19868">
                  <c:v>1731</c:v>
                </c:pt>
                <c:pt idx="19869">
                  <c:v>1694</c:v>
                </c:pt>
                <c:pt idx="19870">
                  <c:v>1696</c:v>
                </c:pt>
                <c:pt idx="19871">
                  <c:v>1723</c:v>
                </c:pt>
                <c:pt idx="19872">
                  <c:v>1692</c:v>
                </c:pt>
                <c:pt idx="19873">
                  <c:v>1722</c:v>
                </c:pt>
                <c:pt idx="19874">
                  <c:v>1684</c:v>
                </c:pt>
                <c:pt idx="19875">
                  <c:v>1700</c:v>
                </c:pt>
                <c:pt idx="19876">
                  <c:v>1704</c:v>
                </c:pt>
                <c:pt idx="19877">
                  <c:v>1698</c:v>
                </c:pt>
                <c:pt idx="19878">
                  <c:v>1727</c:v>
                </c:pt>
                <c:pt idx="19879">
                  <c:v>1703</c:v>
                </c:pt>
                <c:pt idx="19880">
                  <c:v>1711</c:v>
                </c:pt>
                <c:pt idx="19881">
                  <c:v>1753</c:v>
                </c:pt>
                <c:pt idx="19882">
                  <c:v>1745</c:v>
                </c:pt>
                <c:pt idx="19883">
                  <c:v>1761</c:v>
                </c:pt>
                <c:pt idx="19884">
                  <c:v>1733</c:v>
                </c:pt>
                <c:pt idx="19885">
                  <c:v>1751</c:v>
                </c:pt>
                <c:pt idx="19886">
                  <c:v>1732</c:v>
                </c:pt>
                <c:pt idx="19887">
                  <c:v>1764</c:v>
                </c:pt>
                <c:pt idx="19888">
                  <c:v>1753</c:v>
                </c:pt>
                <c:pt idx="19889">
                  <c:v>1767</c:v>
                </c:pt>
                <c:pt idx="19890">
                  <c:v>1763</c:v>
                </c:pt>
                <c:pt idx="19891">
                  <c:v>1790</c:v>
                </c:pt>
                <c:pt idx="19892">
                  <c:v>1758</c:v>
                </c:pt>
                <c:pt idx="19893">
                  <c:v>1777</c:v>
                </c:pt>
                <c:pt idx="19894">
                  <c:v>1786</c:v>
                </c:pt>
                <c:pt idx="19895">
                  <c:v>1738</c:v>
                </c:pt>
                <c:pt idx="19896">
                  <c:v>1786</c:v>
                </c:pt>
                <c:pt idx="19897">
                  <c:v>1744</c:v>
                </c:pt>
                <c:pt idx="19898">
                  <c:v>1766</c:v>
                </c:pt>
                <c:pt idx="19899">
                  <c:v>1761</c:v>
                </c:pt>
                <c:pt idx="19900">
                  <c:v>1772</c:v>
                </c:pt>
                <c:pt idx="19901">
                  <c:v>1773</c:v>
                </c:pt>
                <c:pt idx="19902">
                  <c:v>1752</c:v>
                </c:pt>
                <c:pt idx="19903">
                  <c:v>1750</c:v>
                </c:pt>
                <c:pt idx="19904">
                  <c:v>1747</c:v>
                </c:pt>
                <c:pt idx="19905">
                  <c:v>1743</c:v>
                </c:pt>
                <c:pt idx="19906">
                  <c:v>1737</c:v>
                </c:pt>
                <c:pt idx="19907">
                  <c:v>1734</c:v>
                </c:pt>
                <c:pt idx="19908">
                  <c:v>1734</c:v>
                </c:pt>
                <c:pt idx="19909">
                  <c:v>1746</c:v>
                </c:pt>
                <c:pt idx="19910">
                  <c:v>1772</c:v>
                </c:pt>
                <c:pt idx="19911">
                  <c:v>1760</c:v>
                </c:pt>
                <c:pt idx="19912">
                  <c:v>1744</c:v>
                </c:pt>
                <c:pt idx="19913">
                  <c:v>1757</c:v>
                </c:pt>
                <c:pt idx="19914">
                  <c:v>1740</c:v>
                </c:pt>
                <c:pt idx="19915">
                  <c:v>1787</c:v>
                </c:pt>
                <c:pt idx="19916">
                  <c:v>1767</c:v>
                </c:pt>
                <c:pt idx="19917">
                  <c:v>1737</c:v>
                </c:pt>
                <c:pt idx="19918">
                  <c:v>1754</c:v>
                </c:pt>
                <c:pt idx="19919">
                  <c:v>1729</c:v>
                </c:pt>
                <c:pt idx="19920">
                  <c:v>1733</c:v>
                </c:pt>
                <c:pt idx="19921">
                  <c:v>1722</c:v>
                </c:pt>
                <c:pt idx="19922">
                  <c:v>1748</c:v>
                </c:pt>
                <c:pt idx="19923">
                  <c:v>1721</c:v>
                </c:pt>
                <c:pt idx="19924">
                  <c:v>1733</c:v>
                </c:pt>
                <c:pt idx="19925">
                  <c:v>1738</c:v>
                </c:pt>
                <c:pt idx="19926">
                  <c:v>1738</c:v>
                </c:pt>
                <c:pt idx="19927">
                  <c:v>1748</c:v>
                </c:pt>
                <c:pt idx="19928">
                  <c:v>1728</c:v>
                </c:pt>
                <c:pt idx="19929">
                  <c:v>1712</c:v>
                </c:pt>
                <c:pt idx="19930">
                  <c:v>1701</c:v>
                </c:pt>
                <c:pt idx="19931">
                  <c:v>1716</c:v>
                </c:pt>
                <c:pt idx="19932">
                  <c:v>1702</c:v>
                </c:pt>
                <c:pt idx="19933">
                  <c:v>1755</c:v>
                </c:pt>
                <c:pt idx="19934">
                  <c:v>1730</c:v>
                </c:pt>
                <c:pt idx="19935">
                  <c:v>1736</c:v>
                </c:pt>
                <c:pt idx="19936">
                  <c:v>1755</c:v>
                </c:pt>
                <c:pt idx="19937">
                  <c:v>1747</c:v>
                </c:pt>
                <c:pt idx="19938">
                  <c:v>1741</c:v>
                </c:pt>
                <c:pt idx="19939">
                  <c:v>1718</c:v>
                </c:pt>
                <c:pt idx="19940">
                  <c:v>1733</c:v>
                </c:pt>
                <c:pt idx="19941">
                  <c:v>1772</c:v>
                </c:pt>
                <c:pt idx="19942">
                  <c:v>1749</c:v>
                </c:pt>
                <c:pt idx="19943">
                  <c:v>1771</c:v>
                </c:pt>
                <c:pt idx="19944">
                  <c:v>1735</c:v>
                </c:pt>
                <c:pt idx="19945">
                  <c:v>1739</c:v>
                </c:pt>
                <c:pt idx="19946">
                  <c:v>1747</c:v>
                </c:pt>
                <c:pt idx="19947">
                  <c:v>1756</c:v>
                </c:pt>
                <c:pt idx="19948">
                  <c:v>1777</c:v>
                </c:pt>
                <c:pt idx="19949">
                  <c:v>1782</c:v>
                </c:pt>
                <c:pt idx="19950">
                  <c:v>1763</c:v>
                </c:pt>
                <c:pt idx="19951">
                  <c:v>1742</c:v>
                </c:pt>
                <c:pt idx="19952">
                  <c:v>1747</c:v>
                </c:pt>
                <c:pt idx="19953">
                  <c:v>1754</c:v>
                </c:pt>
                <c:pt idx="19954">
                  <c:v>1787</c:v>
                </c:pt>
                <c:pt idx="19955">
                  <c:v>1766</c:v>
                </c:pt>
                <c:pt idx="19956">
                  <c:v>1753</c:v>
                </c:pt>
                <c:pt idx="19957">
                  <c:v>1768</c:v>
                </c:pt>
                <c:pt idx="19958">
                  <c:v>1774</c:v>
                </c:pt>
                <c:pt idx="19959">
                  <c:v>1760</c:v>
                </c:pt>
                <c:pt idx="19960">
                  <c:v>1752</c:v>
                </c:pt>
                <c:pt idx="19961">
                  <c:v>1725</c:v>
                </c:pt>
                <c:pt idx="19962">
                  <c:v>1727</c:v>
                </c:pt>
                <c:pt idx="19963">
                  <c:v>1743</c:v>
                </c:pt>
                <c:pt idx="19964">
                  <c:v>1749</c:v>
                </c:pt>
                <c:pt idx="19965">
                  <c:v>1725</c:v>
                </c:pt>
                <c:pt idx="19966">
                  <c:v>1727</c:v>
                </c:pt>
                <c:pt idx="19967">
                  <c:v>1763</c:v>
                </c:pt>
                <c:pt idx="19968">
                  <c:v>1771</c:v>
                </c:pt>
                <c:pt idx="19969">
                  <c:v>1768</c:v>
                </c:pt>
                <c:pt idx="19970">
                  <c:v>1725</c:v>
                </c:pt>
                <c:pt idx="19971">
                  <c:v>1741</c:v>
                </c:pt>
                <c:pt idx="19972">
                  <c:v>1726</c:v>
                </c:pt>
                <c:pt idx="19973">
                  <c:v>1729</c:v>
                </c:pt>
                <c:pt idx="19974">
                  <c:v>1735</c:v>
                </c:pt>
                <c:pt idx="19975">
                  <c:v>1724</c:v>
                </c:pt>
                <c:pt idx="19976">
                  <c:v>1733</c:v>
                </c:pt>
                <c:pt idx="19977">
                  <c:v>1750</c:v>
                </c:pt>
                <c:pt idx="19978">
                  <c:v>1750</c:v>
                </c:pt>
                <c:pt idx="19979">
                  <c:v>1721</c:v>
                </c:pt>
                <c:pt idx="19980">
                  <c:v>1746</c:v>
                </c:pt>
                <c:pt idx="19981">
                  <c:v>1758</c:v>
                </c:pt>
                <c:pt idx="19982">
                  <c:v>1734</c:v>
                </c:pt>
                <c:pt idx="19983">
                  <c:v>1749</c:v>
                </c:pt>
                <c:pt idx="19984">
                  <c:v>1720</c:v>
                </c:pt>
                <c:pt idx="19985">
                  <c:v>1749</c:v>
                </c:pt>
                <c:pt idx="19986">
                  <c:v>1741</c:v>
                </c:pt>
                <c:pt idx="19987">
                  <c:v>1729</c:v>
                </c:pt>
                <c:pt idx="19988">
                  <c:v>1735</c:v>
                </c:pt>
                <c:pt idx="19989">
                  <c:v>1708</c:v>
                </c:pt>
                <c:pt idx="19990">
                  <c:v>1717</c:v>
                </c:pt>
                <c:pt idx="19991">
                  <c:v>1696</c:v>
                </c:pt>
                <c:pt idx="19992">
                  <c:v>1723</c:v>
                </c:pt>
                <c:pt idx="19993">
                  <c:v>1694</c:v>
                </c:pt>
                <c:pt idx="19994">
                  <c:v>1743</c:v>
                </c:pt>
                <c:pt idx="19995">
                  <c:v>1716</c:v>
                </c:pt>
                <c:pt idx="19996">
                  <c:v>1736</c:v>
                </c:pt>
                <c:pt idx="19997">
                  <c:v>1703</c:v>
                </c:pt>
                <c:pt idx="19998">
                  <c:v>1725</c:v>
                </c:pt>
                <c:pt idx="19999">
                  <c:v>1696</c:v>
                </c:pt>
                <c:pt idx="20000">
                  <c:v>1709</c:v>
                </c:pt>
                <c:pt idx="20001">
                  <c:v>1707</c:v>
                </c:pt>
                <c:pt idx="20002">
                  <c:v>1713</c:v>
                </c:pt>
                <c:pt idx="20003">
                  <c:v>1713</c:v>
                </c:pt>
                <c:pt idx="20004">
                  <c:v>1711</c:v>
                </c:pt>
                <c:pt idx="20005">
                  <c:v>1712</c:v>
                </c:pt>
                <c:pt idx="20006">
                  <c:v>1684</c:v>
                </c:pt>
                <c:pt idx="20007">
                  <c:v>1688</c:v>
                </c:pt>
                <c:pt idx="20008">
                  <c:v>1694</c:v>
                </c:pt>
                <c:pt idx="20009">
                  <c:v>1699</c:v>
                </c:pt>
                <c:pt idx="20010">
                  <c:v>1674</c:v>
                </c:pt>
                <c:pt idx="20011">
                  <c:v>1690</c:v>
                </c:pt>
                <c:pt idx="20012">
                  <c:v>1678</c:v>
                </c:pt>
                <c:pt idx="20013">
                  <c:v>1665</c:v>
                </c:pt>
                <c:pt idx="20014">
                  <c:v>1710</c:v>
                </c:pt>
                <c:pt idx="20015">
                  <c:v>1707</c:v>
                </c:pt>
                <c:pt idx="20016">
                  <c:v>1691</c:v>
                </c:pt>
                <c:pt idx="20017">
                  <c:v>1715</c:v>
                </c:pt>
                <c:pt idx="20018">
                  <c:v>1677</c:v>
                </c:pt>
                <c:pt idx="20019">
                  <c:v>1665</c:v>
                </c:pt>
                <c:pt idx="20020">
                  <c:v>1702</c:v>
                </c:pt>
                <c:pt idx="20021">
                  <c:v>1710</c:v>
                </c:pt>
                <c:pt idx="20022">
                  <c:v>1747</c:v>
                </c:pt>
                <c:pt idx="20023">
                  <c:v>1707</c:v>
                </c:pt>
                <c:pt idx="20024">
                  <c:v>1695</c:v>
                </c:pt>
                <c:pt idx="20025">
                  <c:v>1703</c:v>
                </c:pt>
                <c:pt idx="20026">
                  <c:v>1690</c:v>
                </c:pt>
                <c:pt idx="20027">
                  <c:v>1671</c:v>
                </c:pt>
                <c:pt idx="20028">
                  <c:v>1725</c:v>
                </c:pt>
                <c:pt idx="20029">
                  <c:v>1679</c:v>
                </c:pt>
                <c:pt idx="20030">
                  <c:v>1718</c:v>
                </c:pt>
                <c:pt idx="20031">
                  <c:v>1697</c:v>
                </c:pt>
                <c:pt idx="20032">
                  <c:v>1734</c:v>
                </c:pt>
                <c:pt idx="20033">
                  <c:v>1729</c:v>
                </c:pt>
                <c:pt idx="20034">
                  <c:v>1705</c:v>
                </c:pt>
                <c:pt idx="20035">
                  <c:v>1701</c:v>
                </c:pt>
                <c:pt idx="20036">
                  <c:v>1683</c:v>
                </c:pt>
                <c:pt idx="20037">
                  <c:v>1723</c:v>
                </c:pt>
                <c:pt idx="20038">
                  <c:v>1729</c:v>
                </c:pt>
                <c:pt idx="20039">
                  <c:v>1712</c:v>
                </c:pt>
                <c:pt idx="20040">
                  <c:v>1730</c:v>
                </c:pt>
                <c:pt idx="20041">
                  <c:v>1741</c:v>
                </c:pt>
                <c:pt idx="20042">
                  <c:v>1729</c:v>
                </c:pt>
                <c:pt idx="20043">
                  <c:v>1720</c:v>
                </c:pt>
                <c:pt idx="20044">
                  <c:v>1733</c:v>
                </c:pt>
                <c:pt idx="20045">
                  <c:v>1724</c:v>
                </c:pt>
                <c:pt idx="20046">
                  <c:v>1705</c:v>
                </c:pt>
                <c:pt idx="20047">
                  <c:v>1719</c:v>
                </c:pt>
                <c:pt idx="20048">
                  <c:v>1734</c:v>
                </c:pt>
                <c:pt idx="20049">
                  <c:v>1746</c:v>
                </c:pt>
                <c:pt idx="20050">
                  <c:v>1711</c:v>
                </c:pt>
                <c:pt idx="20051">
                  <c:v>1709</c:v>
                </c:pt>
                <c:pt idx="20052">
                  <c:v>1674</c:v>
                </c:pt>
                <c:pt idx="20053">
                  <c:v>1707</c:v>
                </c:pt>
                <c:pt idx="20054">
                  <c:v>1694</c:v>
                </c:pt>
                <c:pt idx="20055">
                  <c:v>1735</c:v>
                </c:pt>
                <c:pt idx="20056">
                  <c:v>1710</c:v>
                </c:pt>
                <c:pt idx="20057">
                  <c:v>1694</c:v>
                </c:pt>
                <c:pt idx="20058">
                  <c:v>1701</c:v>
                </c:pt>
                <c:pt idx="20059">
                  <c:v>1661</c:v>
                </c:pt>
                <c:pt idx="20060">
                  <c:v>1694</c:v>
                </c:pt>
                <c:pt idx="20061">
                  <c:v>1704</c:v>
                </c:pt>
                <c:pt idx="20062">
                  <c:v>1680</c:v>
                </c:pt>
                <c:pt idx="20063">
                  <c:v>1678</c:v>
                </c:pt>
                <c:pt idx="20064">
                  <c:v>1704</c:v>
                </c:pt>
                <c:pt idx="20065">
                  <c:v>1715</c:v>
                </c:pt>
                <c:pt idx="20066">
                  <c:v>1708</c:v>
                </c:pt>
                <c:pt idx="20067">
                  <c:v>1687</c:v>
                </c:pt>
                <c:pt idx="20068">
                  <c:v>1699</c:v>
                </c:pt>
                <c:pt idx="20069">
                  <c:v>1698</c:v>
                </c:pt>
                <c:pt idx="20070">
                  <c:v>1701</c:v>
                </c:pt>
                <c:pt idx="20071">
                  <c:v>1691</c:v>
                </c:pt>
                <c:pt idx="20072">
                  <c:v>1692</c:v>
                </c:pt>
                <c:pt idx="20073">
                  <c:v>1705</c:v>
                </c:pt>
                <c:pt idx="20074">
                  <c:v>1696</c:v>
                </c:pt>
                <c:pt idx="20075">
                  <c:v>1736</c:v>
                </c:pt>
                <c:pt idx="20076">
                  <c:v>1714</c:v>
                </c:pt>
                <c:pt idx="20077">
                  <c:v>1729</c:v>
                </c:pt>
                <c:pt idx="20078">
                  <c:v>1703</c:v>
                </c:pt>
                <c:pt idx="20079">
                  <c:v>1728</c:v>
                </c:pt>
                <c:pt idx="20080">
                  <c:v>1692</c:v>
                </c:pt>
                <c:pt idx="20081">
                  <c:v>1728</c:v>
                </c:pt>
                <c:pt idx="20082">
                  <c:v>1717</c:v>
                </c:pt>
                <c:pt idx="20083">
                  <c:v>1690</c:v>
                </c:pt>
                <c:pt idx="20084">
                  <c:v>1726</c:v>
                </c:pt>
                <c:pt idx="20085">
                  <c:v>1726</c:v>
                </c:pt>
                <c:pt idx="20086">
                  <c:v>1730</c:v>
                </c:pt>
                <c:pt idx="20087">
                  <c:v>1700</c:v>
                </c:pt>
                <c:pt idx="20088">
                  <c:v>1682</c:v>
                </c:pt>
                <c:pt idx="20089">
                  <c:v>1677</c:v>
                </c:pt>
                <c:pt idx="20090">
                  <c:v>1695</c:v>
                </c:pt>
                <c:pt idx="20091">
                  <c:v>1719</c:v>
                </c:pt>
                <c:pt idx="20092">
                  <c:v>1710</c:v>
                </c:pt>
                <c:pt idx="20093">
                  <c:v>1713</c:v>
                </c:pt>
                <c:pt idx="20094">
                  <c:v>1699</c:v>
                </c:pt>
                <c:pt idx="20095">
                  <c:v>1697</c:v>
                </c:pt>
                <c:pt idx="20096">
                  <c:v>1722</c:v>
                </c:pt>
                <c:pt idx="20097">
                  <c:v>1692</c:v>
                </c:pt>
                <c:pt idx="20098">
                  <c:v>1703</c:v>
                </c:pt>
                <c:pt idx="20099">
                  <c:v>1673</c:v>
                </c:pt>
                <c:pt idx="20100">
                  <c:v>1675</c:v>
                </c:pt>
                <c:pt idx="20101">
                  <c:v>1730</c:v>
                </c:pt>
                <c:pt idx="20102">
                  <c:v>1713</c:v>
                </c:pt>
                <c:pt idx="20103">
                  <c:v>1718</c:v>
                </c:pt>
                <c:pt idx="20104">
                  <c:v>1723</c:v>
                </c:pt>
                <c:pt idx="20105">
                  <c:v>1718</c:v>
                </c:pt>
                <c:pt idx="20106">
                  <c:v>1715</c:v>
                </c:pt>
                <c:pt idx="20107">
                  <c:v>1738</c:v>
                </c:pt>
                <c:pt idx="20108">
                  <c:v>1730</c:v>
                </c:pt>
                <c:pt idx="20109">
                  <c:v>1719</c:v>
                </c:pt>
                <c:pt idx="20110">
                  <c:v>1715</c:v>
                </c:pt>
                <c:pt idx="20111">
                  <c:v>1744</c:v>
                </c:pt>
                <c:pt idx="20112">
                  <c:v>1710</c:v>
                </c:pt>
                <c:pt idx="20113">
                  <c:v>1716</c:v>
                </c:pt>
                <c:pt idx="20114">
                  <c:v>1738</c:v>
                </c:pt>
                <c:pt idx="20115">
                  <c:v>1741</c:v>
                </c:pt>
                <c:pt idx="20116">
                  <c:v>1684</c:v>
                </c:pt>
                <c:pt idx="20117">
                  <c:v>1717</c:v>
                </c:pt>
                <c:pt idx="20118">
                  <c:v>1707</c:v>
                </c:pt>
                <c:pt idx="20119">
                  <c:v>1697</c:v>
                </c:pt>
                <c:pt idx="20120">
                  <c:v>1713</c:v>
                </c:pt>
                <c:pt idx="20121">
                  <c:v>1708</c:v>
                </c:pt>
                <c:pt idx="20122">
                  <c:v>1702</c:v>
                </c:pt>
                <c:pt idx="20123">
                  <c:v>1695</c:v>
                </c:pt>
                <c:pt idx="20124">
                  <c:v>1713</c:v>
                </c:pt>
                <c:pt idx="20125">
                  <c:v>1708</c:v>
                </c:pt>
                <c:pt idx="20126">
                  <c:v>1719</c:v>
                </c:pt>
                <c:pt idx="20127">
                  <c:v>1722</c:v>
                </c:pt>
                <c:pt idx="20128">
                  <c:v>1717</c:v>
                </c:pt>
                <c:pt idx="20129">
                  <c:v>1717</c:v>
                </c:pt>
                <c:pt idx="20130">
                  <c:v>1708</c:v>
                </c:pt>
                <c:pt idx="20131">
                  <c:v>1707</c:v>
                </c:pt>
                <c:pt idx="20132">
                  <c:v>1732</c:v>
                </c:pt>
                <c:pt idx="20133">
                  <c:v>1750</c:v>
                </c:pt>
                <c:pt idx="20134">
                  <c:v>1729</c:v>
                </c:pt>
                <c:pt idx="20135">
                  <c:v>1725</c:v>
                </c:pt>
                <c:pt idx="20136">
                  <c:v>1751</c:v>
                </c:pt>
                <c:pt idx="20137">
                  <c:v>1746</c:v>
                </c:pt>
                <c:pt idx="20138">
                  <c:v>1725</c:v>
                </c:pt>
                <c:pt idx="20139">
                  <c:v>1719</c:v>
                </c:pt>
                <c:pt idx="20140">
                  <c:v>1735</c:v>
                </c:pt>
                <c:pt idx="20141">
                  <c:v>1746</c:v>
                </c:pt>
                <c:pt idx="20142">
                  <c:v>1739</c:v>
                </c:pt>
                <c:pt idx="20143">
                  <c:v>1730</c:v>
                </c:pt>
                <c:pt idx="20144">
                  <c:v>1718</c:v>
                </c:pt>
                <c:pt idx="20145">
                  <c:v>1739</c:v>
                </c:pt>
                <c:pt idx="20146">
                  <c:v>1752</c:v>
                </c:pt>
                <c:pt idx="20147">
                  <c:v>1739</c:v>
                </c:pt>
                <c:pt idx="20148">
                  <c:v>1744</c:v>
                </c:pt>
                <c:pt idx="20149">
                  <c:v>1757</c:v>
                </c:pt>
                <c:pt idx="20150">
                  <c:v>1726</c:v>
                </c:pt>
                <c:pt idx="20151">
                  <c:v>1709</c:v>
                </c:pt>
                <c:pt idx="20152">
                  <c:v>1734</c:v>
                </c:pt>
                <c:pt idx="20153">
                  <c:v>1726</c:v>
                </c:pt>
                <c:pt idx="20154">
                  <c:v>1732</c:v>
                </c:pt>
                <c:pt idx="20155">
                  <c:v>1726</c:v>
                </c:pt>
                <c:pt idx="20156">
                  <c:v>1762</c:v>
                </c:pt>
                <c:pt idx="20157">
                  <c:v>1753</c:v>
                </c:pt>
                <c:pt idx="20158">
                  <c:v>1737</c:v>
                </c:pt>
                <c:pt idx="20159">
                  <c:v>1758</c:v>
                </c:pt>
                <c:pt idx="20160">
                  <c:v>1731</c:v>
                </c:pt>
                <c:pt idx="20161">
                  <c:v>1740</c:v>
                </c:pt>
                <c:pt idx="20162">
                  <c:v>1729</c:v>
                </c:pt>
                <c:pt idx="20163">
                  <c:v>1726</c:v>
                </c:pt>
                <c:pt idx="20164">
                  <c:v>1734</c:v>
                </c:pt>
                <c:pt idx="20165">
                  <c:v>1724</c:v>
                </c:pt>
                <c:pt idx="20166">
                  <c:v>1707</c:v>
                </c:pt>
                <c:pt idx="20167">
                  <c:v>1704</c:v>
                </c:pt>
                <c:pt idx="20168">
                  <c:v>1725</c:v>
                </c:pt>
                <c:pt idx="20169">
                  <c:v>1708</c:v>
                </c:pt>
                <c:pt idx="20170">
                  <c:v>1737</c:v>
                </c:pt>
                <c:pt idx="20171">
                  <c:v>1729</c:v>
                </c:pt>
                <c:pt idx="20172">
                  <c:v>1700</c:v>
                </c:pt>
                <c:pt idx="20173">
                  <c:v>1676</c:v>
                </c:pt>
                <c:pt idx="20174">
                  <c:v>1697</c:v>
                </c:pt>
                <c:pt idx="20175">
                  <c:v>1721</c:v>
                </c:pt>
                <c:pt idx="20176">
                  <c:v>1686</c:v>
                </c:pt>
                <c:pt idx="20177">
                  <c:v>1693</c:v>
                </c:pt>
                <c:pt idx="20178">
                  <c:v>1681</c:v>
                </c:pt>
                <c:pt idx="20179">
                  <c:v>1692</c:v>
                </c:pt>
                <c:pt idx="20180">
                  <c:v>1689</c:v>
                </c:pt>
                <c:pt idx="20181">
                  <c:v>1689</c:v>
                </c:pt>
                <c:pt idx="20182">
                  <c:v>1684</c:v>
                </c:pt>
                <c:pt idx="20183">
                  <c:v>1681</c:v>
                </c:pt>
                <c:pt idx="20184">
                  <c:v>1725</c:v>
                </c:pt>
                <c:pt idx="20185">
                  <c:v>1676</c:v>
                </c:pt>
                <c:pt idx="20186">
                  <c:v>1694</c:v>
                </c:pt>
                <c:pt idx="20187">
                  <c:v>1686</c:v>
                </c:pt>
                <c:pt idx="20188">
                  <c:v>1669</c:v>
                </c:pt>
                <c:pt idx="20189">
                  <c:v>1701</c:v>
                </c:pt>
                <c:pt idx="20190">
                  <c:v>1681</c:v>
                </c:pt>
                <c:pt idx="20191">
                  <c:v>1708</c:v>
                </c:pt>
                <c:pt idx="20192">
                  <c:v>1683</c:v>
                </c:pt>
                <c:pt idx="20193">
                  <c:v>1694</c:v>
                </c:pt>
                <c:pt idx="20194">
                  <c:v>1677</c:v>
                </c:pt>
                <c:pt idx="20195">
                  <c:v>1674</c:v>
                </c:pt>
                <c:pt idx="20196">
                  <c:v>1687</c:v>
                </c:pt>
                <c:pt idx="20197">
                  <c:v>1685</c:v>
                </c:pt>
                <c:pt idx="20198">
                  <c:v>1647</c:v>
                </c:pt>
                <c:pt idx="20199">
                  <c:v>1650</c:v>
                </c:pt>
                <c:pt idx="20200">
                  <c:v>1654</c:v>
                </c:pt>
                <c:pt idx="20201">
                  <c:v>1646</c:v>
                </c:pt>
                <c:pt idx="20202">
                  <c:v>1643</c:v>
                </c:pt>
                <c:pt idx="20203">
                  <c:v>1675</c:v>
                </c:pt>
                <c:pt idx="20204">
                  <c:v>1686</c:v>
                </c:pt>
                <c:pt idx="20205">
                  <c:v>1684</c:v>
                </c:pt>
                <c:pt idx="20206">
                  <c:v>1666</c:v>
                </c:pt>
                <c:pt idx="20207">
                  <c:v>1676</c:v>
                </c:pt>
                <c:pt idx="20208">
                  <c:v>1688</c:v>
                </c:pt>
                <c:pt idx="20209">
                  <c:v>1666</c:v>
                </c:pt>
                <c:pt idx="20210">
                  <c:v>1681</c:v>
                </c:pt>
                <c:pt idx="20211">
                  <c:v>1645</c:v>
                </c:pt>
                <c:pt idx="20212">
                  <c:v>1628</c:v>
                </c:pt>
                <c:pt idx="20213">
                  <c:v>1667</c:v>
                </c:pt>
                <c:pt idx="20214">
                  <c:v>1642</c:v>
                </c:pt>
                <c:pt idx="20215">
                  <c:v>1677</c:v>
                </c:pt>
                <c:pt idx="20216">
                  <c:v>1692</c:v>
                </c:pt>
                <c:pt idx="20217">
                  <c:v>1691</c:v>
                </c:pt>
                <c:pt idx="20218">
                  <c:v>1701</c:v>
                </c:pt>
                <c:pt idx="20219">
                  <c:v>1676</c:v>
                </c:pt>
                <c:pt idx="20220">
                  <c:v>1638</c:v>
                </c:pt>
                <c:pt idx="20221">
                  <c:v>1677</c:v>
                </c:pt>
                <c:pt idx="20222">
                  <c:v>1674</c:v>
                </c:pt>
                <c:pt idx="20223">
                  <c:v>1708</c:v>
                </c:pt>
                <c:pt idx="20224">
                  <c:v>1695</c:v>
                </c:pt>
                <c:pt idx="20225">
                  <c:v>1691</c:v>
                </c:pt>
                <c:pt idx="20226">
                  <c:v>1741</c:v>
                </c:pt>
                <c:pt idx="20227">
                  <c:v>1689</c:v>
                </c:pt>
                <c:pt idx="20228">
                  <c:v>1686</c:v>
                </c:pt>
                <c:pt idx="20229">
                  <c:v>1679</c:v>
                </c:pt>
                <c:pt idx="20230">
                  <c:v>1653</c:v>
                </c:pt>
                <c:pt idx="20231">
                  <c:v>1662</c:v>
                </c:pt>
                <c:pt idx="20232">
                  <c:v>1657</c:v>
                </c:pt>
                <c:pt idx="20233">
                  <c:v>1672</c:v>
                </c:pt>
                <c:pt idx="20234">
                  <c:v>1670</c:v>
                </c:pt>
                <c:pt idx="20235">
                  <c:v>1681</c:v>
                </c:pt>
                <c:pt idx="20236">
                  <c:v>1675</c:v>
                </c:pt>
                <c:pt idx="20237">
                  <c:v>1653</c:v>
                </c:pt>
                <c:pt idx="20238">
                  <c:v>1674</c:v>
                </c:pt>
                <c:pt idx="20239">
                  <c:v>1725</c:v>
                </c:pt>
                <c:pt idx="20240">
                  <c:v>1720</c:v>
                </c:pt>
                <c:pt idx="20241">
                  <c:v>1697</c:v>
                </c:pt>
                <c:pt idx="20242">
                  <c:v>1694</c:v>
                </c:pt>
                <c:pt idx="20243">
                  <c:v>1695</c:v>
                </c:pt>
                <c:pt idx="20244">
                  <c:v>1707</c:v>
                </c:pt>
                <c:pt idx="20245">
                  <c:v>1701</c:v>
                </c:pt>
                <c:pt idx="20246">
                  <c:v>1682</c:v>
                </c:pt>
                <c:pt idx="20247">
                  <c:v>1699</c:v>
                </c:pt>
                <c:pt idx="20248">
                  <c:v>1702</c:v>
                </c:pt>
                <c:pt idx="20249">
                  <c:v>1696</c:v>
                </c:pt>
                <c:pt idx="20250">
                  <c:v>1696</c:v>
                </c:pt>
                <c:pt idx="20251">
                  <c:v>1692</c:v>
                </c:pt>
                <c:pt idx="20252">
                  <c:v>1722</c:v>
                </c:pt>
                <c:pt idx="20253">
                  <c:v>1681</c:v>
                </c:pt>
                <c:pt idx="20254">
                  <c:v>1660</c:v>
                </c:pt>
                <c:pt idx="20255">
                  <c:v>1655</c:v>
                </c:pt>
                <c:pt idx="20256">
                  <c:v>1662</c:v>
                </c:pt>
                <c:pt idx="20257">
                  <c:v>1679</c:v>
                </c:pt>
                <c:pt idx="20258">
                  <c:v>1714</c:v>
                </c:pt>
                <c:pt idx="20259">
                  <c:v>1701</c:v>
                </c:pt>
                <c:pt idx="20260">
                  <c:v>1708</c:v>
                </c:pt>
                <c:pt idx="20261">
                  <c:v>1693</c:v>
                </c:pt>
                <c:pt idx="20262">
                  <c:v>1657</c:v>
                </c:pt>
                <c:pt idx="20263">
                  <c:v>1690</c:v>
                </c:pt>
                <c:pt idx="20264">
                  <c:v>1694</c:v>
                </c:pt>
                <c:pt idx="20265">
                  <c:v>1706</c:v>
                </c:pt>
                <c:pt idx="20266">
                  <c:v>1710</c:v>
                </c:pt>
                <c:pt idx="20267">
                  <c:v>1699</c:v>
                </c:pt>
                <c:pt idx="20268">
                  <c:v>1685</c:v>
                </c:pt>
                <c:pt idx="20269">
                  <c:v>1677</c:v>
                </c:pt>
                <c:pt idx="20270">
                  <c:v>1656</c:v>
                </c:pt>
                <c:pt idx="20271">
                  <c:v>1658</c:v>
                </c:pt>
                <c:pt idx="20272">
                  <c:v>1655</c:v>
                </c:pt>
                <c:pt idx="20273">
                  <c:v>1627</c:v>
                </c:pt>
                <c:pt idx="20274">
                  <c:v>1632</c:v>
                </c:pt>
                <c:pt idx="20275">
                  <c:v>1670</c:v>
                </c:pt>
                <c:pt idx="20276">
                  <c:v>1656</c:v>
                </c:pt>
                <c:pt idx="20277">
                  <c:v>1664</c:v>
                </c:pt>
                <c:pt idx="20278">
                  <c:v>1667</c:v>
                </c:pt>
                <c:pt idx="20279">
                  <c:v>1662</c:v>
                </c:pt>
                <c:pt idx="20280">
                  <c:v>1689</c:v>
                </c:pt>
                <c:pt idx="20281">
                  <c:v>1682</c:v>
                </c:pt>
                <c:pt idx="20282">
                  <c:v>1689</c:v>
                </c:pt>
                <c:pt idx="20283">
                  <c:v>1706</c:v>
                </c:pt>
                <c:pt idx="20284">
                  <c:v>1695</c:v>
                </c:pt>
                <c:pt idx="20285">
                  <c:v>1699</c:v>
                </c:pt>
                <c:pt idx="20286">
                  <c:v>1724</c:v>
                </c:pt>
                <c:pt idx="20287">
                  <c:v>1724</c:v>
                </c:pt>
                <c:pt idx="20288">
                  <c:v>1754</c:v>
                </c:pt>
                <c:pt idx="20289">
                  <c:v>1732</c:v>
                </c:pt>
                <c:pt idx="20290">
                  <c:v>1737</c:v>
                </c:pt>
                <c:pt idx="20291">
                  <c:v>1741</c:v>
                </c:pt>
                <c:pt idx="20292">
                  <c:v>1731</c:v>
                </c:pt>
                <c:pt idx="20293">
                  <c:v>1758</c:v>
                </c:pt>
                <c:pt idx="20294">
                  <c:v>1696</c:v>
                </c:pt>
                <c:pt idx="20295">
                  <c:v>1711</c:v>
                </c:pt>
                <c:pt idx="20296">
                  <c:v>1695</c:v>
                </c:pt>
                <c:pt idx="20297">
                  <c:v>1719</c:v>
                </c:pt>
                <c:pt idx="20298">
                  <c:v>1725</c:v>
                </c:pt>
                <c:pt idx="20299">
                  <c:v>1724</c:v>
                </c:pt>
                <c:pt idx="20300">
                  <c:v>1731</c:v>
                </c:pt>
                <c:pt idx="20301">
                  <c:v>1742</c:v>
                </c:pt>
                <c:pt idx="20302">
                  <c:v>1738</c:v>
                </c:pt>
                <c:pt idx="20303">
                  <c:v>1702</c:v>
                </c:pt>
                <c:pt idx="20304">
                  <c:v>1715</c:v>
                </c:pt>
                <c:pt idx="20305">
                  <c:v>1739</c:v>
                </c:pt>
                <c:pt idx="20306">
                  <c:v>1676</c:v>
                </c:pt>
                <c:pt idx="20307">
                  <c:v>1697</c:v>
                </c:pt>
                <c:pt idx="20308">
                  <c:v>1722</c:v>
                </c:pt>
                <c:pt idx="20309">
                  <c:v>1725</c:v>
                </c:pt>
                <c:pt idx="20310">
                  <c:v>1702</c:v>
                </c:pt>
                <c:pt idx="20311">
                  <c:v>1709</c:v>
                </c:pt>
                <c:pt idx="20312">
                  <c:v>1742</c:v>
                </c:pt>
                <c:pt idx="20313">
                  <c:v>1707</c:v>
                </c:pt>
                <c:pt idx="20314">
                  <c:v>1697</c:v>
                </c:pt>
                <c:pt idx="20315">
                  <c:v>1712</c:v>
                </c:pt>
                <c:pt idx="20316">
                  <c:v>1706</c:v>
                </c:pt>
                <c:pt idx="20317">
                  <c:v>1721</c:v>
                </c:pt>
                <c:pt idx="20318">
                  <c:v>1721</c:v>
                </c:pt>
                <c:pt idx="20319">
                  <c:v>1699</c:v>
                </c:pt>
                <c:pt idx="20320">
                  <c:v>1700</c:v>
                </c:pt>
                <c:pt idx="20321">
                  <c:v>1709</c:v>
                </c:pt>
                <c:pt idx="20322">
                  <c:v>1710</c:v>
                </c:pt>
                <c:pt idx="20323">
                  <c:v>1705</c:v>
                </c:pt>
                <c:pt idx="20324">
                  <c:v>1696</c:v>
                </c:pt>
                <c:pt idx="20325">
                  <c:v>1721</c:v>
                </c:pt>
                <c:pt idx="20326">
                  <c:v>1681</c:v>
                </c:pt>
                <c:pt idx="20327">
                  <c:v>1711</c:v>
                </c:pt>
                <c:pt idx="20328">
                  <c:v>1711</c:v>
                </c:pt>
                <c:pt idx="20329">
                  <c:v>1703</c:v>
                </c:pt>
                <c:pt idx="20330">
                  <c:v>1681</c:v>
                </c:pt>
                <c:pt idx="20331">
                  <c:v>1685</c:v>
                </c:pt>
                <c:pt idx="20332">
                  <c:v>1678</c:v>
                </c:pt>
                <c:pt idx="20333">
                  <c:v>1677</c:v>
                </c:pt>
                <c:pt idx="20334">
                  <c:v>1677</c:v>
                </c:pt>
                <c:pt idx="20335">
                  <c:v>1694</c:v>
                </c:pt>
                <c:pt idx="20336">
                  <c:v>1722</c:v>
                </c:pt>
                <c:pt idx="20337">
                  <c:v>1719</c:v>
                </c:pt>
                <c:pt idx="20338">
                  <c:v>1689</c:v>
                </c:pt>
                <c:pt idx="20339">
                  <c:v>1708</c:v>
                </c:pt>
                <c:pt idx="20340">
                  <c:v>1664</c:v>
                </c:pt>
                <c:pt idx="20341">
                  <c:v>1681</c:v>
                </c:pt>
                <c:pt idx="20342">
                  <c:v>1703</c:v>
                </c:pt>
                <c:pt idx="20343">
                  <c:v>1699</c:v>
                </c:pt>
                <c:pt idx="20344">
                  <c:v>1679</c:v>
                </c:pt>
                <c:pt idx="20345">
                  <c:v>1671</c:v>
                </c:pt>
                <c:pt idx="20346">
                  <c:v>1659</c:v>
                </c:pt>
                <c:pt idx="20347">
                  <c:v>1683</c:v>
                </c:pt>
                <c:pt idx="20348">
                  <c:v>1673</c:v>
                </c:pt>
                <c:pt idx="20349">
                  <c:v>1698</c:v>
                </c:pt>
                <c:pt idx="20350">
                  <c:v>1699</c:v>
                </c:pt>
                <c:pt idx="20351">
                  <c:v>1679</c:v>
                </c:pt>
                <c:pt idx="20352">
                  <c:v>1662</c:v>
                </c:pt>
                <c:pt idx="20353">
                  <c:v>1683</c:v>
                </c:pt>
                <c:pt idx="20354">
                  <c:v>1676</c:v>
                </c:pt>
                <c:pt idx="20355">
                  <c:v>1665</c:v>
                </c:pt>
                <c:pt idx="20356">
                  <c:v>1676</c:v>
                </c:pt>
                <c:pt idx="20357">
                  <c:v>1698</c:v>
                </c:pt>
                <c:pt idx="20358">
                  <c:v>1707</c:v>
                </c:pt>
                <c:pt idx="20359">
                  <c:v>1715</c:v>
                </c:pt>
                <c:pt idx="20360">
                  <c:v>1666</c:v>
                </c:pt>
                <c:pt idx="20361">
                  <c:v>1640</c:v>
                </c:pt>
                <c:pt idx="20362">
                  <c:v>1686</c:v>
                </c:pt>
                <c:pt idx="20363">
                  <c:v>1673</c:v>
                </c:pt>
                <c:pt idx="20364">
                  <c:v>1691</c:v>
                </c:pt>
                <c:pt idx="20365">
                  <c:v>1718</c:v>
                </c:pt>
                <c:pt idx="20366">
                  <c:v>1701</c:v>
                </c:pt>
                <c:pt idx="20367">
                  <c:v>1701</c:v>
                </c:pt>
                <c:pt idx="20368">
                  <c:v>1690</c:v>
                </c:pt>
                <c:pt idx="20369">
                  <c:v>1707</c:v>
                </c:pt>
                <c:pt idx="20370">
                  <c:v>1701</c:v>
                </c:pt>
                <c:pt idx="20371">
                  <c:v>1716</c:v>
                </c:pt>
                <c:pt idx="20372">
                  <c:v>1704</c:v>
                </c:pt>
                <c:pt idx="20373">
                  <c:v>1711</c:v>
                </c:pt>
                <c:pt idx="20374">
                  <c:v>1717</c:v>
                </c:pt>
                <c:pt idx="20375">
                  <c:v>1679</c:v>
                </c:pt>
                <c:pt idx="20376">
                  <c:v>1712</c:v>
                </c:pt>
                <c:pt idx="20377">
                  <c:v>1741</c:v>
                </c:pt>
                <c:pt idx="20378">
                  <c:v>1735</c:v>
                </c:pt>
                <c:pt idx="20379">
                  <c:v>1690</c:v>
                </c:pt>
                <c:pt idx="20380">
                  <c:v>1716</c:v>
                </c:pt>
                <c:pt idx="20381">
                  <c:v>1698</c:v>
                </c:pt>
                <c:pt idx="20382">
                  <c:v>1724</c:v>
                </c:pt>
                <c:pt idx="20383">
                  <c:v>1738</c:v>
                </c:pt>
                <c:pt idx="20384">
                  <c:v>1738</c:v>
                </c:pt>
                <c:pt idx="20385">
                  <c:v>1748</c:v>
                </c:pt>
                <c:pt idx="20386">
                  <c:v>1742</c:v>
                </c:pt>
                <c:pt idx="20387">
                  <c:v>1766</c:v>
                </c:pt>
                <c:pt idx="20388">
                  <c:v>1738</c:v>
                </c:pt>
                <c:pt idx="20389">
                  <c:v>1769</c:v>
                </c:pt>
                <c:pt idx="20390">
                  <c:v>1754</c:v>
                </c:pt>
                <c:pt idx="20391">
                  <c:v>1740</c:v>
                </c:pt>
                <c:pt idx="20392">
                  <c:v>1756</c:v>
                </c:pt>
                <c:pt idx="20393">
                  <c:v>1724</c:v>
                </c:pt>
                <c:pt idx="20394">
                  <c:v>1731</c:v>
                </c:pt>
                <c:pt idx="20395">
                  <c:v>1765</c:v>
                </c:pt>
                <c:pt idx="20396">
                  <c:v>1734</c:v>
                </c:pt>
                <c:pt idx="20397">
                  <c:v>1755</c:v>
                </c:pt>
                <c:pt idx="20398">
                  <c:v>1729</c:v>
                </c:pt>
                <c:pt idx="20399">
                  <c:v>1779</c:v>
                </c:pt>
                <c:pt idx="20400">
                  <c:v>1767</c:v>
                </c:pt>
                <c:pt idx="20401">
                  <c:v>1750</c:v>
                </c:pt>
                <c:pt idx="20402">
                  <c:v>1762</c:v>
                </c:pt>
                <c:pt idx="20403">
                  <c:v>1729</c:v>
                </c:pt>
                <c:pt idx="20404">
                  <c:v>1729</c:v>
                </c:pt>
                <c:pt idx="20405">
                  <c:v>1744</c:v>
                </c:pt>
                <c:pt idx="20406">
                  <c:v>1729</c:v>
                </c:pt>
                <c:pt idx="20407">
                  <c:v>1724</c:v>
                </c:pt>
                <c:pt idx="20408">
                  <c:v>1720</c:v>
                </c:pt>
                <c:pt idx="20409">
                  <c:v>1716</c:v>
                </c:pt>
                <c:pt idx="20410">
                  <c:v>1742</c:v>
                </c:pt>
                <c:pt idx="20411">
                  <c:v>1698</c:v>
                </c:pt>
                <c:pt idx="20412">
                  <c:v>1720</c:v>
                </c:pt>
                <c:pt idx="20413">
                  <c:v>1719</c:v>
                </c:pt>
                <c:pt idx="20414">
                  <c:v>1722</c:v>
                </c:pt>
                <c:pt idx="20415">
                  <c:v>1726</c:v>
                </c:pt>
                <c:pt idx="20416">
                  <c:v>1668</c:v>
                </c:pt>
                <c:pt idx="20417">
                  <c:v>1680</c:v>
                </c:pt>
                <c:pt idx="20418">
                  <c:v>1703</c:v>
                </c:pt>
                <c:pt idx="20419">
                  <c:v>1713</c:v>
                </c:pt>
                <c:pt idx="20420">
                  <c:v>1681</c:v>
                </c:pt>
                <c:pt idx="20421">
                  <c:v>1704</c:v>
                </c:pt>
                <c:pt idx="20422">
                  <c:v>1687</c:v>
                </c:pt>
                <c:pt idx="20423">
                  <c:v>1717</c:v>
                </c:pt>
                <c:pt idx="20424">
                  <c:v>1725</c:v>
                </c:pt>
                <c:pt idx="20425">
                  <c:v>1685</c:v>
                </c:pt>
                <c:pt idx="20426">
                  <c:v>1715</c:v>
                </c:pt>
                <c:pt idx="20427">
                  <c:v>1733</c:v>
                </c:pt>
                <c:pt idx="20428">
                  <c:v>1735</c:v>
                </c:pt>
                <c:pt idx="20429">
                  <c:v>1721</c:v>
                </c:pt>
                <c:pt idx="20430">
                  <c:v>1713</c:v>
                </c:pt>
                <c:pt idx="20431">
                  <c:v>1728</c:v>
                </c:pt>
                <c:pt idx="20432">
                  <c:v>1740</c:v>
                </c:pt>
                <c:pt idx="20433">
                  <c:v>1716</c:v>
                </c:pt>
                <c:pt idx="20434">
                  <c:v>1697</c:v>
                </c:pt>
                <c:pt idx="20435">
                  <c:v>1721</c:v>
                </c:pt>
                <c:pt idx="20436">
                  <c:v>1713</c:v>
                </c:pt>
                <c:pt idx="20437">
                  <c:v>1684</c:v>
                </c:pt>
                <c:pt idx="20438">
                  <c:v>1725</c:v>
                </c:pt>
                <c:pt idx="20439">
                  <c:v>1705</c:v>
                </c:pt>
                <c:pt idx="20440">
                  <c:v>1692</c:v>
                </c:pt>
                <c:pt idx="20441">
                  <c:v>1675</c:v>
                </c:pt>
                <c:pt idx="20442">
                  <c:v>1685</c:v>
                </c:pt>
                <c:pt idx="20443">
                  <c:v>1679</c:v>
                </c:pt>
                <c:pt idx="20444">
                  <c:v>1678</c:v>
                </c:pt>
                <c:pt idx="20445">
                  <c:v>1663</c:v>
                </c:pt>
                <c:pt idx="20446">
                  <c:v>1692</c:v>
                </c:pt>
                <c:pt idx="20447">
                  <c:v>1663</c:v>
                </c:pt>
                <c:pt idx="20448">
                  <c:v>1675</c:v>
                </c:pt>
                <c:pt idx="20449">
                  <c:v>1664</c:v>
                </c:pt>
                <c:pt idx="20450">
                  <c:v>1689</c:v>
                </c:pt>
                <c:pt idx="20451">
                  <c:v>1667</c:v>
                </c:pt>
                <c:pt idx="20452">
                  <c:v>1660</c:v>
                </c:pt>
                <c:pt idx="20453">
                  <c:v>1675</c:v>
                </c:pt>
                <c:pt idx="20454">
                  <c:v>1683</c:v>
                </c:pt>
                <c:pt idx="20455">
                  <c:v>1695</c:v>
                </c:pt>
                <c:pt idx="20456">
                  <c:v>1658</c:v>
                </c:pt>
                <c:pt idx="20457">
                  <c:v>1672</c:v>
                </c:pt>
                <c:pt idx="20458">
                  <c:v>1666</c:v>
                </c:pt>
                <c:pt idx="20459">
                  <c:v>1650</c:v>
                </c:pt>
                <c:pt idx="20460">
                  <c:v>1635</c:v>
                </c:pt>
                <c:pt idx="20461">
                  <c:v>1641</c:v>
                </c:pt>
                <c:pt idx="20462">
                  <c:v>1687</c:v>
                </c:pt>
                <c:pt idx="20463">
                  <c:v>1650</c:v>
                </c:pt>
                <c:pt idx="20464">
                  <c:v>1646</c:v>
                </c:pt>
                <c:pt idx="20465">
                  <c:v>1657</c:v>
                </c:pt>
                <c:pt idx="20466">
                  <c:v>1681</c:v>
                </c:pt>
                <c:pt idx="20467">
                  <c:v>1638</c:v>
                </c:pt>
                <c:pt idx="20468">
                  <c:v>1673</c:v>
                </c:pt>
                <c:pt idx="20469">
                  <c:v>1685</c:v>
                </c:pt>
                <c:pt idx="20470">
                  <c:v>1635</c:v>
                </c:pt>
                <c:pt idx="20471">
                  <c:v>1661</c:v>
                </c:pt>
                <c:pt idx="20472">
                  <c:v>1634</c:v>
                </c:pt>
                <c:pt idx="20473">
                  <c:v>1671</c:v>
                </c:pt>
                <c:pt idx="20474">
                  <c:v>1650</c:v>
                </c:pt>
                <c:pt idx="20475">
                  <c:v>1638</c:v>
                </c:pt>
                <c:pt idx="20476">
                  <c:v>1644</c:v>
                </c:pt>
                <c:pt idx="20477">
                  <c:v>1628</c:v>
                </c:pt>
                <c:pt idx="20478">
                  <c:v>1609</c:v>
                </c:pt>
                <c:pt idx="20479">
                  <c:v>1616</c:v>
                </c:pt>
                <c:pt idx="20480">
                  <c:v>1625</c:v>
                </c:pt>
                <c:pt idx="20481">
                  <c:v>1620</c:v>
                </c:pt>
                <c:pt idx="20482">
                  <c:v>1607</c:v>
                </c:pt>
                <c:pt idx="20483">
                  <c:v>1617</c:v>
                </c:pt>
                <c:pt idx="20484">
                  <c:v>1666</c:v>
                </c:pt>
                <c:pt idx="20485">
                  <c:v>1624</c:v>
                </c:pt>
                <c:pt idx="20486">
                  <c:v>1642</c:v>
                </c:pt>
                <c:pt idx="20487">
                  <c:v>1650</c:v>
                </c:pt>
                <c:pt idx="20488">
                  <c:v>1661</c:v>
                </c:pt>
                <c:pt idx="20489">
                  <c:v>1658</c:v>
                </c:pt>
                <c:pt idx="20490">
                  <c:v>1684</c:v>
                </c:pt>
                <c:pt idx="20491">
                  <c:v>1691</c:v>
                </c:pt>
                <c:pt idx="20492">
                  <c:v>1663</c:v>
                </c:pt>
                <c:pt idx="20493">
                  <c:v>1668</c:v>
                </c:pt>
                <c:pt idx="20494">
                  <c:v>1665</c:v>
                </c:pt>
                <c:pt idx="20495">
                  <c:v>1690</c:v>
                </c:pt>
                <c:pt idx="20496">
                  <c:v>1690</c:v>
                </c:pt>
                <c:pt idx="20497">
                  <c:v>1695</c:v>
                </c:pt>
                <c:pt idx="20498">
                  <c:v>1684</c:v>
                </c:pt>
                <c:pt idx="20499">
                  <c:v>1707</c:v>
                </c:pt>
                <c:pt idx="20500">
                  <c:v>1681</c:v>
                </c:pt>
                <c:pt idx="20501">
                  <c:v>1719</c:v>
                </c:pt>
                <c:pt idx="20502">
                  <c:v>1686</c:v>
                </c:pt>
                <c:pt idx="20503">
                  <c:v>1713</c:v>
                </c:pt>
                <c:pt idx="20504">
                  <c:v>1732</c:v>
                </c:pt>
                <c:pt idx="20505">
                  <c:v>1733</c:v>
                </c:pt>
                <c:pt idx="20506">
                  <c:v>1751</c:v>
                </c:pt>
                <c:pt idx="20507">
                  <c:v>1709</c:v>
                </c:pt>
                <c:pt idx="20508">
                  <c:v>1756</c:v>
                </c:pt>
                <c:pt idx="20509">
                  <c:v>1755</c:v>
                </c:pt>
                <c:pt idx="20510">
                  <c:v>1768</c:v>
                </c:pt>
                <c:pt idx="20511">
                  <c:v>1764</c:v>
                </c:pt>
                <c:pt idx="20512">
                  <c:v>1763</c:v>
                </c:pt>
                <c:pt idx="20513">
                  <c:v>1719</c:v>
                </c:pt>
                <c:pt idx="20514">
                  <c:v>1718</c:v>
                </c:pt>
                <c:pt idx="20515">
                  <c:v>1708</c:v>
                </c:pt>
                <c:pt idx="20516">
                  <c:v>1730</c:v>
                </c:pt>
                <c:pt idx="20517">
                  <c:v>1741</c:v>
                </c:pt>
                <c:pt idx="20518">
                  <c:v>1746</c:v>
                </c:pt>
                <c:pt idx="20519">
                  <c:v>1727</c:v>
                </c:pt>
                <c:pt idx="20520">
                  <c:v>1741</c:v>
                </c:pt>
                <c:pt idx="20521">
                  <c:v>1743</c:v>
                </c:pt>
                <c:pt idx="20522">
                  <c:v>1746</c:v>
                </c:pt>
                <c:pt idx="20523">
                  <c:v>1739</c:v>
                </c:pt>
                <c:pt idx="20524">
                  <c:v>1720</c:v>
                </c:pt>
                <c:pt idx="20525">
                  <c:v>1704</c:v>
                </c:pt>
                <c:pt idx="20526">
                  <c:v>1734</c:v>
                </c:pt>
                <c:pt idx="20527">
                  <c:v>1717</c:v>
                </c:pt>
                <c:pt idx="20528">
                  <c:v>1733</c:v>
                </c:pt>
                <c:pt idx="20529">
                  <c:v>1712</c:v>
                </c:pt>
                <c:pt idx="20530">
                  <c:v>1732</c:v>
                </c:pt>
                <c:pt idx="20531">
                  <c:v>1711</c:v>
                </c:pt>
                <c:pt idx="20532">
                  <c:v>1706</c:v>
                </c:pt>
                <c:pt idx="20533">
                  <c:v>1731</c:v>
                </c:pt>
                <c:pt idx="20534">
                  <c:v>1683</c:v>
                </c:pt>
                <c:pt idx="20535">
                  <c:v>1699</c:v>
                </c:pt>
                <c:pt idx="20536">
                  <c:v>1691</c:v>
                </c:pt>
                <c:pt idx="20537">
                  <c:v>1699</c:v>
                </c:pt>
                <c:pt idx="20538">
                  <c:v>1671</c:v>
                </c:pt>
                <c:pt idx="20539">
                  <c:v>1686</c:v>
                </c:pt>
                <c:pt idx="20540">
                  <c:v>1685</c:v>
                </c:pt>
                <c:pt idx="20541">
                  <c:v>1686</c:v>
                </c:pt>
                <c:pt idx="20542">
                  <c:v>1688</c:v>
                </c:pt>
                <c:pt idx="20543">
                  <c:v>1645</c:v>
                </c:pt>
                <c:pt idx="20544">
                  <c:v>1668</c:v>
                </c:pt>
                <c:pt idx="20545">
                  <c:v>1641</c:v>
                </c:pt>
                <c:pt idx="20546">
                  <c:v>1646</c:v>
                </c:pt>
                <c:pt idx="20547">
                  <c:v>1670</c:v>
                </c:pt>
                <c:pt idx="20548">
                  <c:v>1689</c:v>
                </c:pt>
                <c:pt idx="20549">
                  <c:v>1662</c:v>
                </c:pt>
                <c:pt idx="20550">
                  <c:v>1658</c:v>
                </c:pt>
                <c:pt idx="20551">
                  <c:v>1614</c:v>
                </c:pt>
                <c:pt idx="20552">
                  <c:v>1623</c:v>
                </c:pt>
                <c:pt idx="20553">
                  <c:v>1611</c:v>
                </c:pt>
                <c:pt idx="20554">
                  <c:v>1660</c:v>
                </c:pt>
                <c:pt idx="20555">
                  <c:v>1666</c:v>
                </c:pt>
                <c:pt idx="20556">
                  <c:v>1623</c:v>
                </c:pt>
                <c:pt idx="20557">
                  <c:v>1663</c:v>
                </c:pt>
                <c:pt idx="20558">
                  <c:v>1649</c:v>
                </c:pt>
                <c:pt idx="20559">
                  <c:v>1658</c:v>
                </c:pt>
                <c:pt idx="20560">
                  <c:v>1638</c:v>
                </c:pt>
                <c:pt idx="20561">
                  <c:v>1670</c:v>
                </c:pt>
                <c:pt idx="20562">
                  <c:v>1660</c:v>
                </c:pt>
                <c:pt idx="20563">
                  <c:v>1660</c:v>
                </c:pt>
                <c:pt idx="20564">
                  <c:v>1671</c:v>
                </c:pt>
                <c:pt idx="20565">
                  <c:v>1653</c:v>
                </c:pt>
                <c:pt idx="20566">
                  <c:v>1622</c:v>
                </c:pt>
                <c:pt idx="20567">
                  <c:v>1648</c:v>
                </c:pt>
                <c:pt idx="20568">
                  <c:v>1652</c:v>
                </c:pt>
                <c:pt idx="20569">
                  <c:v>1662</c:v>
                </c:pt>
                <c:pt idx="20570">
                  <c:v>1675</c:v>
                </c:pt>
                <c:pt idx="20571">
                  <c:v>1675</c:v>
                </c:pt>
                <c:pt idx="20572">
                  <c:v>1654</c:v>
                </c:pt>
                <c:pt idx="20573">
                  <c:v>1648</c:v>
                </c:pt>
                <c:pt idx="20574">
                  <c:v>1646</c:v>
                </c:pt>
                <c:pt idx="20575">
                  <c:v>1669</c:v>
                </c:pt>
                <c:pt idx="20576">
                  <c:v>1684</c:v>
                </c:pt>
                <c:pt idx="20577">
                  <c:v>1695</c:v>
                </c:pt>
                <c:pt idx="20578">
                  <c:v>1658</c:v>
                </c:pt>
                <c:pt idx="20579">
                  <c:v>1643</c:v>
                </c:pt>
                <c:pt idx="20580">
                  <c:v>1618</c:v>
                </c:pt>
                <c:pt idx="20581">
                  <c:v>1673</c:v>
                </c:pt>
                <c:pt idx="20582">
                  <c:v>1643</c:v>
                </c:pt>
                <c:pt idx="20583">
                  <c:v>1646</c:v>
                </c:pt>
                <c:pt idx="20584">
                  <c:v>1675</c:v>
                </c:pt>
                <c:pt idx="20585">
                  <c:v>1693</c:v>
                </c:pt>
                <c:pt idx="20586">
                  <c:v>1671</c:v>
                </c:pt>
                <c:pt idx="20587">
                  <c:v>1672</c:v>
                </c:pt>
                <c:pt idx="20588">
                  <c:v>1679</c:v>
                </c:pt>
                <c:pt idx="20589">
                  <c:v>1687</c:v>
                </c:pt>
                <c:pt idx="20590">
                  <c:v>1653</c:v>
                </c:pt>
                <c:pt idx="20591">
                  <c:v>1665</c:v>
                </c:pt>
                <c:pt idx="20592">
                  <c:v>1696</c:v>
                </c:pt>
                <c:pt idx="20593">
                  <c:v>1687</c:v>
                </c:pt>
                <c:pt idx="20594">
                  <c:v>1670</c:v>
                </c:pt>
                <c:pt idx="20595">
                  <c:v>1671</c:v>
                </c:pt>
                <c:pt idx="20596">
                  <c:v>1692</c:v>
                </c:pt>
                <c:pt idx="20597">
                  <c:v>1699</c:v>
                </c:pt>
                <c:pt idx="20598">
                  <c:v>1695</c:v>
                </c:pt>
                <c:pt idx="20599">
                  <c:v>1732</c:v>
                </c:pt>
                <c:pt idx="20600">
                  <c:v>1738</c:v>
                </c:pt>
                <c:pt idx="20601">
                  <c:v>1708</c:v>
                </c:pt>
                <c:pt idx="20602">
                  <c:v>1712</c:v>
                </c:pt>
                <c:pt idx="20603">
                  <c:v>1701</c:v>
                </c:pt>
                <c:pt idx="20604">
                  <c:v>1705</c:v>
                </c:pt>
                <c:pt idx="20605">
                  <c:v>1699</c:v>
                </c:pt>
                <c:pt idx="20606">
                  <c:v>1678</c:v>
                </c:pt>
                <c:pt idx="20607">
                  <c:v>1687</c:v>
                </c:pt>
                <c:pt idx="20608">
                  <c:v>1692</c:v>
                </c:pt>
                <c:pt idx="20609">
                  <c:v>1676</c:v>
                </c:pt>
                <c:pt idx="20610">
                  <c:v>1682</c:v>
                </c:pt>
                <c:pt idx="20611">
                  <c:v>1670</c:v>
                </c:pt>
                <c:pt idx="20612">
                  <c:v>1654</c:v>
                </c:pt>
                <c:pt idx="20613">
                  <c:v>1684</c:v>
                </c:pt>
                <c:pt idx="20614">
                  <c:v>1701</c:v>
                </c:pt>
                <c:pt idx="20615">
                  <c:v>1710</c:v>
                </c:pt>
                <c:pt idx="20616">
                  <c:v>1681</c:v>
                </c:pt>
                <c:pt idx="20617">
                  <c:v>1683</c:v>
                </c:pt>
                <c:pt idx="20618">
                  <c:v>1680</c:v>
                </c:pt>
                <c:pt idx="20619">
                  <c:v>1694</c:v>
                </c:pt>
                <c:pt idx="20620">
                  <c:v>1676</c:v>
                </c:pt>
                <c:pt idx="20621">
                  <c:v>1660</c:v>
                </c:pt>
                <c:pt idx="20622">
                  <c:v>1676</c:v>
                </c:pt>
                <c:pt idx="20623">
                  <c:v>1673</c:v>
                </c:pt>
                <c:pt idx="20624">
                  <c:v>1704</c:v>
                </c:pt>
                <c:pt idx="20625">
                  <c:v>1692</c:v>
                </c:pt>
                <c:pt idx="20626">
                  <c:v>1661</c:v>
                </c:pt>
                <c:pt idx="20627">
                  <c:v>1683</c:v>
                </c:pt>
                <c:pt idx="20628">
                  <c:v>1668</c:v>
                </c:pt>
                <c:pt idx="20629">
                  <c:v>1679</c:v>
                </c:pt>
                <c:pt idx="20630">
                  <c:v>1677</c:v>
                </c:pt>
                <c:pt idx="20631">
                  <c:v>1707</c:v>
                </c:pt>
                <c:pt idx="20632">
                  <c:v>1701</c:v>
                </c:pt>
                <c:pt idx="20633">
                  <c:v>1688</c:v>
                </c:pt>
                <c:pt idx="20634">
                  <c:v>1698</c:v>
                </c:pt>
                <c:pt idx="20635">
                  <c:v>1708</c:v>
                </c:pt>
                <c:pt idx="20636">
                  <c:v>1684</c:v>
                </c:pt>
                <c:pt idx="20637">
                  <c:v>1687</c:v>
                </c:pt>
                <c:pt idx="20638">
                  <c:v>1715</c:v>
                </c:pt>
                <c:pt idx="20639">
                  <c:v>1693</c:v>
                </c:pt>
                <c:pt idx="20640">
                  <c:v>1698</c:v>
                </c:pt>
                <c:pt idx="20641">
                  <c:v>1693</c:v>
                </c:pt>
                <c:pt idx="20642">
                  <c:v>1693</c:v>
                </c:pt>
                <c:pt idx="20643">
                  <c:v>1677</c:v>
                </c:pt>
                <c:pt idx="20644">
                  <c:v>1684</c:v>
                </c:pt>
                <c:pt idx="20645">
                  <c:v>1649</c:v>
                </c:pt>
                <c:pt idx="20646">
                  <c:v>1686</c:v>
                </c:pt>
                <c:pt idx="20647">
                  <c:v>1682</c:v>
                </c:pt>
                <c:pt idx="20648">
                  <c:v>1669</c:v>
                </c:pt>
                <c:pt idx="20649">
                  <c:v>1700</c:v>
                </c:pt>
                <c:pt idx="20650">
                  <c:v>1671</c:v>
                </c:pt>
                <c:pt idx="20651">
                  <c:v>1716</c:v>
                </c:pt>
                <c:pt idx="20652">
                  <c:v>1694</c:v>
                </c:pt>
                <c:pt idx="20653">
                  <c:v>1682</c:v>
                </c:pt>
                <c:pt idx="20654">
                  <c:v>1681</c:v>
                </c:pt>
                <c:pt idx="20655">
                  <c:v>1698</c:v>
                </c:pt>
                <c:pt idx="20656">
                  <c:v>1688</c:v>
                </c:pt>
                <c:pt idx="20657">
                  <c:v>1681</c:v>
                </c:pt>
                <c:pt idx="20658">
                  <c:v>1711</c:v>
                </c:pt>
                <c:pt idx="20659">
                  <c:v>1708</c:v>
                </c:pt>
                <c:pt idx="20660">
                  <c:v>1694</c:v>
                </c:pt>
                <c:pt idx="20661">
                  <c:v>1717</c:v>
                </c:pt>
                <c:pt idx="20662">
                  <c:v>1709</c:v>
                </c:pt>
                <c:pt idx="20663">
                  <c:v>1719</c:v>
                </c:pt>
                <c:pt idx="20664">
                  <c:v>1714</c:v>
                </c:pt>
                <c:pt idx="20665">
                  <c:v>1697</c:v>
                </c:pt>
                <c:pt idx="20666">
                  <c:v>1695</c:v>
                </c:pt>
                <c:pt idx="20667">
                  <c:v>1679</c:v>
                </c:pt>
                <c:pt idx="20668">
                  <c:v>1662</c:v>
                </c:pt>
                <c:pt idx="20669">
                  <c:v>1663</c:v>
                </c:pt>
                <c:pt idx="20670">
                  <c:v>1682</c:v>
                </c:pt>
                <c:pt idx="20671">
                  <c:v>1696</c:v>
                </c:pt>
                <c:pt idx="20672">
                  <c:v>1676</c:v>
                </c:pt>
                <c:pt idx="20673">
                  <c:v>1653</c:v>
                </c:pt>
                <c:pt idx="20674">
                  <c:v>1668</c:v>
                </c:pt>
                <c:pt idx="20675">
                  <c:v>1704</c:v>
                </c:pt>
                <c:pt idx="20676">
                  <c:v>1675</c:v>
                </c:pt>
                <c:pt idx="20677">
                  <c:v>1675</c:v>
                </c:pt>
                <c:pt idx="20678">
                  <c:v>1669</c:v>
                </c:pt>
                <c:pt idx="20679">
                  <c:v>1692</c:v>
                </c:pt>
                <c:pt idx="20680">
                  <c:v>1676</c:v>
                </c:pt>
                <c:pt idx="20681">
                  <c:v>1664</c:v>
                </c:pt>
                <c:pt idx="20682">
                  <c:v>1664</c:v>
                </c:pt>
                <c:pt idx="20683">
                  <c:v>1663</c:v>
                </c:pt>
                <c:pt idx="20684">
                  <c:v>1664</c:v>
                </c:pt>
                <c:pt idx="20685">
                  <c:v>1657</c:v>
                </c:pt>
                <c:pt idx="20686">
                  <c:v>1685</c:v>
                </c:pt>
                <c:pt idx="20687">
                  <c:v>1678</c:v>
                </c:pt>
                <c:pt idx="20688">
                  <c:v>1627</c:v>
                </c:pt>
                <c:pt idx="20689">
                  <c:v>1652</c:v>
                </c:pt>
                <c:pt idx="20690">
                  <c:v>1675</c:v>
                </c:pt>
                <c:pt idx="20691">
                  <c:v>1659</c:v>
                </c:pt>
                <c:pt idx="20692">
                  <c:v>1679</c:v>
                </c:pt>
                <c:pt idx="20693">
                  <c:v>1680</c:v>
                </c:pt>
                <c:pt idx="20694">
                  <c:v>1673</c:v>
                </c:pt>
                <c:pt idx="20695">
                  <c:v>1654</c:v>
                </c:pt>
                <c:pt idx="20696">
                  <c:v>1622</c:v>
                </c:pt>
                <c:pt idx="20697">
                  <c:v>1636</c:v>
                </c:pt>
                <c:pt idx="20698">
                  <c:v>1655</c:v>
                </c:pt>
                <c:pt idx="20699">
                  <c:v>1667</c:v>
                </c:pt>
                <c:pt idx="20700">
                  <c:v>1623</c:v>
                </c:pt>
                <c:pt idx="20701">
                  <c:v>1656</c:v>
                </c:pt>
                <c:pt idx="20702">
                  <c:v>1632</c:v>
                </c:pt>
                <c:pt idx="20703">
                  <c:v>1665</c:v>
                </c:pt>
                <c:pt idx="20704">
                  <c:v>1686</c:v>
                </c:pt>
                <c:pt idx="20705">
                  <c:v>1704</c:v>
                </c:pt>
                <c:pt idx="20706">
                  <c:v>1678</c:v>
                </c:pt>
                <c:pt idx="20707">
                  <c:v>1670</c:v>
                </c:pt>
                <c:pt idx="20708">
                  <c:v>1669</c:v>
                </c:pt>
                <c:pt idx="20709">
                  <c:v>1665</c:v>
                </c:pt>
                <c:pt idx="20710">
                  <c:v>1664</c:v>
                </c:pt>
                <c:pt idx="20711">
                  <c:v>1670</c:v>
                </c:pt>
                <c:pt idx="20712">
                  <c:v>1694</c:v>
                </c:pt>
                <c:pt idx="20713">
                  <c:v>1712</c:v>
                </c:pt>
                <c:pt idx="20714">
                  <c:v>1696</c:v>
                </c:pt>
                <c:pt idx="20715">
                  <c:v>1657</c:v>
                </c:pt>
                <c:pt idx="20716">
                  <c:v>1668</c:v>
                </c:pt>
                <c:pt idx="20717">
                  <c:v>1679</c:v>
                </c:pt>
                <c:pt idx="20718">
                  <c:v>1674</c:v>
                </c:pt>
                <c:pt idx="20719">
                  <c:v>1670</c:v>
                </c:pt>
                <c:pt idx="20720">
                  <c:v>1658</c:v>
                </c:pt>
                <c:pt idx="20721">
                  <c:v>1664</c:v>
                </c:pt>
                <c:pt idx="20722">
                  <c:v>1666</c:v>
                </c:pt>
                <c:pt idx="20723">
                  <c:v>1704</c:v>
                </c:pt>
                <c:pt idx="20724">
                  <c:v>1691</c:v>
                </c:pt>
                <c:pt idx="20725">
                  <c:v>1670</c:v>
                </c:pt>
                <c:pt idx="20726">
                  <c:v>1666</c:v>
                </c:pt>
                <c:pt idx="20727">
                  <c:v>1689</c:v>
                </c:pt>
                <c:pt idx="20728">
                  <c:v>1663</c:v>
                </c:pt>
                <c:pt idx="20729">
                  <c:v>1636</c:v>
                </c:pt>
                <c:pt idx="20730">
                  <c:v>1648</c:v>
                </c:pt>
                <c:pt idx="20731">
                  <c:v>1637</c:v>
                </c:pt>
                <c:pt idx="20732">
                  <c:v>1661</c:v>
                </c:pt>
                <c:pt idx="20733">
                  <c:v>1637</c:v>
                </c:pt>
                <c:pt idx="20734">
                  <c:v>1643</c:v>
                </c:pt>
                <c:pt idx="20735">
                  <c:v>1661</c:v>
                </c:pt>
                <c:pt idx="20736">
                  <c:v>1642</c:v>
                </c:pt>
                <c:pt idx="20737">
                  <c:v>1653</c:v>
                </c:pt>
                <c:pt idx="20738">
                  <c:v>1653</c:v>
                </c:pt>
                <c:pt idx="20739">
                  <c:v>1635</c:v>
                </c:pt>
                <c:pt idx="20740">
                  <c:v>1616</c:v>
                </c:pt>
                <c:pt idx="20741">
                  <c:v>1619</c:v>
                </c:pt>
                <c:pt idx="20742">
                  <c:v>1650</c:v>
                </c:pt>
                <c:pt idx="20743">
                  <c:v>1621</c:v>
                </c:pt>
                <c:pt idx="20744">
                  <c:v>1612</c:v>
                </c:pt>
                <c:pt idx="20745">
                  <c:v>1646</c:v>
                </c:pt>
                <c:pt idx="20746">
                  <c:v>1648</c:v>
                </c:pt>
                <c:pt idx="20747">
                  <c:v>1645</c:v>
                </c:pt>
                <c:pt idx="20748">
                  <c:v>1636</c:v>
                </c:pt>
                <c:pt idx="20749">
                  <c:v>1636</c:v>
                </c:pt>
                <c:pt idx="20750">
                  <c:v>1661</c:v>
                </c:pt>
                <c:pt idx="20751">
                  <c:v>1680</c:v>
                </c:pt>
                <c:pt idx="20752">
                  <c:v>1685</c:v>
                </c:pt>
                <c:pt idx="20753">
                  <c:v>1702</c:v>
                </c:pt>
                <c:pt idx="20754">
                  <c:v>1677</c:v>
                </c:pt>
                <c:pt idx="20755">
                  <c:v>1670</c:v>
                </c:pt>
                <c:pt idx="20756">
                  <c:v>1653</c:v>
                </c:pt>
                <c:pt idx="20757">
                  <c:v>1656</c:v>
                </c:pt>
                <c:pt idx="20758">
                  <c:v>1658</c:v>
                </c:pt>
                <c:pt idx="20759">
                  <c:v>1661</c:v>
                </c:pt>
                <c:pt idx="20760">
                  <c:v>1666</c:v>
                </c:pt>
                <c:pt idx="20761">
                  <c:v>1658</c:v>
                </c:pt>
                <c:pt idx="20762">
                  <c:v>1642</c:v>
                </c:pt>
                <c:pt idx="20763">
                  <c:v>1658</c:v>
                </c:pt>
                <c:pt idx="20764">
                  <c:v>1648</c:v>
                </c:pt>
                <c:pt idx="20765">
                  <c:v>1674</c:v>
                </c:pt>
                <c:pt idx="20766">
                  <c:v>1661</c:v>
                </c:pt>
                <c:pt idx="20767">
                  <c:v>1661</c:v>
                </c:pt>
                <c:pt idx="20768">
                  <c:v>1680</c:v>
                </c:pt>
                <c:pt idx="20769">
                  <c:v>1681</c:v>
                </c:pt>
                <c:pt idx="20770">
                  <c:v>1688</c:v>
                </c:pt>
                <c:pt idx="20771">
                  <c:v>1672</c:v>
                </c:pt>
                <c:pt idx="20772">
                  <c:v>1687</c:v>
                </c:pt>
                <c:pt idx="20773">
                  <c:v>1694</c:v>
                </c:pt>
                <c:pt idx="20774">
                  <c:v>1665</c:v>
                </c:pt>
                <c:pt idx="20775">
                  <c:v>1670</c:v>
                </c:pt>
                <c:pt idx="20776">
                  <c:v>1656</c:v>
                </c:pt>
                <c:pt idx="20777">
                  <c:v>1653</c:v>
                </c:pt>
                <c:pt idx="20778">
                  <c:v>1659</c:v>
                </c:pt>
                <c:pt idx="20779">
                  <c:v>1664</c:v>
                </c:pt>
                <c:pt idx="20780">
                  <c:v>1680</c:v>
                </c:pt>
                <c:pt idx="20781">
                  <c:v>1677</c:v>
                </c:pt>
                <c:pt idx="20782">
                  <c:v>1688</c:v>
                </c:pt>
                <c:pt idx="20783">
                  <c:v>1671</c:v>
                </c:pt>
                <c:pt idx="20784">
                  <c:v>1682</c:v>
                </c:pt>
                <c:pt idx="20785">
                  <c:v>1693</c:v>
                </c:pt>
                <c:pt idx="20786">
                  <c:v>1686</c:v>
                </c:pt>
                <c:pt idx="20787">
                  <c:v>1670</c:v>
                </c:pt>
                <c:pt idx="20788">
                  <c:v>1719</c:v>
                </c:pt>
                <c:pt idx="20789">
                  <c:v>1686</c:v>
                </c:pt>
                <c:pt idx="20790">
                  <c:v>1702</c:v>
                </c:pt>
                <c:pt idx="20791">
                  <c:v>1702</c:v>
                </c:pt>
                <c:pt idx="20792">
                  <c:v>1710</c:v>
                </c:pt>
                <c:pt idx="20793">
                  <c:v>1705</c:v>
                </c:pt>
                <c:pt idx="20794">
                  <c:v>1710</c:v>
                </c:pt>
                <c:pt idx="20795">
                  <c:v>1684</c:v>
                </c:pt>
                <c:pt idx="20796">
                  <c:v>1677</c:v>
                </c:pt>
                <c:pt idx="20797">
                  <c:v>1714</c:v>
                </c:pt>
                <c:pt idx="20798">
                  <c:v>1666</c:v>
                </c:pt>
                <c:pt idx="20799">
                  <c:v>1701</c:v>
                </c:pt>
                <c:pt idx="20800">
                  <c:v>1678</c:v>
                </c:pt>
                <c:pt idx="20801">
                  <c:v>1687</c:v>
                </c:pt>
                <c:pt idx="20802">
                  <c:v>1689</c:v>
                </c:pt>
                <c:pt idx="20803">
                  <c:v>1697</c:v>
                </c:pt>
                <c:pt idx="20804">
                  <c:v>1659</c:v>
                </c:pt>
                <c:pt idx="20805">
                  <c:v>1670</c:v>
                </c:pt>
                <c:pt idx="20806">
                  <c:v>1641</c:v>
                </c:pt>
                <c:pt idx="20807">
                  <c:v>1681</c:v>
                </c:pt>
                <c:pt idx="20808">
                  <c:v>1671</c:v>
                </c:pt>
                <c:pt idx="20809">
                  <c:v>1677</c:v>
                </c:pt>
                <c:pt idx="20810">
                  <c:v>1711</c:v>
                </c:pt>
                <c:pt idx="20811">
                  <c:v>1695</c:v>
                </c:pt>
                <c:pt idx="20812">
                  <c:v>1654</c:v>
                </c:pt>
                <c:pt idx="20813">
                  <c:v>1710</c:v>
                </c:pt>
                <c:pt idx="20814">
                  <c:v>1654</c:v>
                </c:pt>
                <c:pt idx="20815">
                  <c:v>1672</c:v>
                </c:pt>
                <c:pt idx="20816">
                  <c:v>1659</c:v>
                </c:pt>
                <c:pt idx="20817">
                  <c:v>1667</c:v>
                </c:pt>
                <c:pt idx="20818">
                  <c:v>1694</c:v>
                </c:pt>
                <c:pt idx="20819">
                  <c:v>1679</c:v>
                </c:pt>
                <c:pt idx="20820">
                  <c:v>1684</c:v>
                </c:pt>
                <c:pt idx="20821">
                  <c:v>1684</c:v>
                </c:pt>
                <c:pt idx="20822">
                  <c:v>1717</c:v>
                </c:pt>
                <c:pt idx="20823">
                  <c:v>1733</c:v>
                </c:pt>
                <c:pt idx="20824">
                  <c:v>1683</c:v>
                </c:pt>
                <c:pt idx="20825">
                  <c:v>1693</c:v>
                </c:pt>
                <c:pt idx="20826">
                  <c:v>1695</c:v>
                </c:pt>
                <c:pt idx="20827">
                  <c:v>1696</c:v>
                </c:pt>
                <c:pt idx="20828">
                  <c:v>1670</c:v>
                </c:pt>
                <c:pt idx="20829">
                  <c:v>1679</c:v>
                </c:pt>
                <c:pt idx="20830">
                  <c:v>1652</c:v>
                </c:pt>
                <c:pt idx="20831">
                  <c:v>1660</c:v>
                </c:pt>
                <c:pt idx="20832">
                  <c:v>1642</c:v>
                </c:pt>
                <c:pt idx="20833">
                  <c:v>1659</c:v>
                </c:pt>
                <c:pt idx="20834">
                  <c:v>1664</c:v>
                </c:pt>
                <c:pt idx="20835">
                  <c:v>1640</c:v>
                </c:pt>
                <c:pt idx="20836">
                  <c:v>1662</c:v>
                </c:pt>
                <c:pt idx="20837">
                  <c:v>1644</c:v>
                </c:pt>
                <c:pt idx="20838">
                  <c:v>1647</c:v>
                </c:pt>
                <c:pt idx="20839">
                  <c:v>1665</c:v>
                </c:pt>
                <c:pt idx="20840">
                  <c:v>1643</c:v>
                </c:pt>
                <c:pt idx="20841">
                  <c:v>1647</c:v>
                </c:pt>
                <c:pt idx="20842">
                  <c:v>1668</c:v>
                </c:pt>
                <c:pt idx="20843">
                  <c:v>1640</c:v>
                </c:pt>
                <c:pt idx="20844">
                  <c:v>1655</c:v>
                </c:pt>
                <c:pt idx="20845">
                  <c:v>1645</c:v>
                </c:pt>
                <c:pt idx="20846">
                  <c:v>1626</c:v>
                </c:pt>
                <c:pt idx="20847">
                  <c:v>1620</c:v>
                </c:pt>
                <c:pt idx="20848">
                  <c:v>1661</c:v>
                </c:pt>
                <c:pt idx="20849">
                  <c:v>1677</c:v>
                </c:pt>
                <c:pt idx="20850">
                  <c:v>1692</c:v>
                </c:pt>
                <c:pt idx="20851">
                  <c:v>1694</c:v>
                </c:pt>
                <c:pt idx="20852">
                  <c:v>1692</c:v>
                </c:pt>
                <c:pt idx="20853">
                  <c:v>1692</c:v>
                </c:pt>
                <c:pt idx="20854">
                  <c:v>1695</c:v>
                </c:pt>
                <c:pt idx="20855">
                  <c:v>1694</c:v>
                </c:pt>
                <c:pt idx="20856">
                  <c:v>1677</c:v>
                </c:pt>
                <c:pt idx="20857">
                  <c:v>1661</c:v>
                </c:pt>
                <c:pt idx="20858">
                  <c:v>1656</c:v>
                </c:pt>
                <c:pt idx="20859">
                  <c:v>1662</c:v>
                </c:pt>
                <c:pt idx="20860">
                  <c:v>1644</c:v>
                </c:pt>
                <c:pt idx="20861">
                  <c:v>1670</c:v>
                </c:pt>
                <c:pt idx="20862">
                  <c:v>1679</c:v>
                </c:pt>
                <c:pt idx="20863">
                  <c:v>1657</c:v>
                </c:pt>
                <c:pt idx="20864">
                  <c:v>1669</c:v>
                </c:pt>
                <c:pt idx="20865">
                  <c:v>1641</c:v>
                </c:pt>
                <c:pt idx="20866">
                  <c:v>1649</c:v>
                </c:pt>
                <c:pt idx="20867">
                  <c:v>1663</c:v>
                </c:pt>
                <c:pt idx="20868">
                  <c:v>1665</c:v>
                </c:pt>
                <c:pt idx="20869">
                  <c:v>1664</c:v>
                </c:pt>
                <c:pt idx="20870">
                  <c:v>1689</c:v>
                </c:pt>
                <c:pt idx="20871">
                  <c:v>1669</c:v>
                </c:pt>
                <c:pt idx="20872">
                  <c:v>1707</c:v>
                </c:pt>
                <c:pt idx="20873">
                  <c:v>1693</c:v>
                </c:pt>
                <c:pt idx="20874">
                  <c:v>1678</c:v>
                </c:pt>
                <c:pt idx="20875">
                  <c:v>1691</c:v>
                </c:pt>
                <c:pt idx="20876">
                  <c:v>1690</c:v>
                </c:pt>
                <c:pt idx="20877">
                  <c:v>1653</c:v>
                </c:pt>
                <c:pt idx="20878">
                  <c:v>1690</c:v>
                </c:pt>
                <c:pt idx="20879">
                  <c:v>1648</c:v>
                </c:pt>
                <c:pt idx="20880">
                  <c:v>1679</c:v>
                </c:pt>
                <c:pt idx="20881">
                  <c:v>1689</c:v>
                </c:pt>
                <c:pt idx="20882">
                  <c:v>1673</c:v>
                </c:pt>
                <c:pt idx="20883">
                  <c:v>1686</c:v>
                </c:pt>
                <c:pt idx="20884">
                  <c:v>1697</c:v>
                </c:pt>
                <c:pt idx="20885">
                  <c:v>1671</c:v>
                </c:pt>
                <c:pt idx="20886">
                  <c:v>1653</c:v>
                </c:pt>
                <c:pt idx="20887">
                  <c:v>1666</c:v>
                </c:pt>
                <c:pt idx="20888">
                  <c:v>1682</c:v>
                </c:pt>
                <c:pt idx="20889">
                  <c:v>1683</c:v>
                </c:pt>
                <c:pt idx="20890">
                  <c:v>1711</c:v>
                </c:pt>
                <c:pt idx="20891">
                  <c:v>1727</c:v>
                </c:pt>
                <c:pt idx="20892">
                  <c:v>1707</c:v>
                </c:pt>
                <c:pt idx="20893">
                  <c:v>1701</c:v>
                </c:pt>
                <c:pt idx="20894">
                  <c:v>1686</c:v>
                </c:pt>
                <c:pt idx="20895">
                  <c:v>1703</c:v>
                </c:pt>
                <c:pt idx="20896">
                  <c:v>1681</c:v>
                </c:pt>
                <c:pt idx="20897">
                  <c:v>1685</c:v>
                </c:pt>
                <c:pt idx="20898">
                  <c:v>1690</c:v>
                </c:pt>
                <c:pt idx="20899">
                  <c:v>1700</c:v>
                </c:pt>
                <c:pt idx="20900">
                  <c:v>1686</c:v>
                </c:pt>
                <c:pt idx="20901">
                  <c:v>1677</c:v>
                </c:pt>
                <c:pt idx="20902">
                  <c:v>1656</c:v>
                </c:pt>
                <c:pt idx="20903">
                  <c:v>1665</c:v>
                </c:pt>
                <c:pt idx="20904">
                  <c:v>1649</c:v>
                </c:pt>
                <c:pt idx="20905">
                  <c:v>1687</c:v>
                </c:pt>
                <c:pt idx="20906">
                  <c:v>1704</c:v>
                </c:pt>
                <c:pt idx="20907">
                  <c:v>1681</c:v>
                </c:pt>
                <c:pt idx="20908">
                  <c:v>1705</c:v>
                </c:pt>
                <c:pt idx="20909">
                  <c:v>1728</c:v>
                </c:pt>
                <c:pt idx="20910">
                  <c:v>1700</c:v>
                </c:pt>
                <c:pt idx="20911">
                  <c:v>1718</c:v>
                </c:pt>
                <c:pt idx="20912">
                  <c:v>1715</c:v>
                </c:pt>
                <c:pt idx="20913">
                  <c:v>1726</c:v>
                </c:pt>
                <c:pt idx="20914">
                  <c:v>1703</c:v>
                </c:pt>
                <c:pt idx="20915">
                  <c:v>1716</c:v>
                </c:pt>
                <c:pt idx="20916">
                  <c:v>1693</c:v>
                </c:pt>
                <c:pt idx="20917">
                  <c:v>1701</c:v>
                </c:pt>
                <c:pt idx="20918">
                  <c:v>1727</c:v>
                </c:pt>
                <c:pt idx="20919">
                  <c:v>1692</c:v>
                </c:pt>
                <c:pt idx="20920">
                  <c:v>1713</c:v>
                </c:pt>
                <c:pt idx="20921">
                  <c:v>1725</c:v>
                </c:pt>
                <c:pt idx="20922">
                  <c:v>1703</c:v>
                </c:pt>
                <c:pt idx="20923">
                  <c:v>1715</c:v>
                </c:pt>
                <c:pt idx="20924">
                  <c:v>1690</c:v>
                </c:pt>
                <c:pt idx="20925">
                  <c:v>1687</c:v>
                </c:pt>
                <c:pt idx="20926">
                  <c:v>1695</c:v>
                </c:pt>
                <c:pt idx="20927">
                  <c:v>1687</c:v>
                </c:pt>
                <c:pt idx="20928">
                  <c:v>1691</c:v>
                </c:pt>
                <c:pt idx="20929">
                  <c:v>1694</c:v>
                </c:pt>
                <c:pt idx="20930">
                  <c:v>1704</c:v>
                </c:pt>
                <c:pt idx="20931">
                  <c:v>1733</c:v>
                </c:pt>
                <c:pt idx="20932">
                  <c:v>1701</c:v>
                </c:pt>
                <c:pt idx="20933">
                  <c:v>1671</c:v>
                </c:pt>
                <c:pt idx="20934">
                  <c:v>1643</c:v>
                </c:pt>
                <c:pt idx="20935">
                  <c:v>1660</c:v>
                </c:pt>
                <c:pt idx="20936">
                  <c:v>1629</c:v>
                </c:pt>
                <c:pt idx="20937">
                  <c:v>1626</c:v>
                </c:pt>
                <c:pt idx="20938">
                  <c:v>1680</c:v>
                </c:pt>
                <c:pt idx="20939">
                  <c:v>1653</c:v>
                </c:pt>
                <c:pt idx="20940">
                  <c:v>1650</c:v>
                </c:pt>
                <c:pt idx="20941">
                  <c:v>1664</c:v>
                </c:pt>
                <c:pt idx="20942">
                  <c:v>1683</c:v>
                </c:pt>
                <c:pt idx="20943">
                  <c:v>1692</c:v>
                </c:pt>
                <c:pt idx="20944">
                  <c:v>1675</c:v>
                </c:pt>
                <c:pt idx="20945">
                  <c:v>1669</c:v>
                </c:pt>
                <c:pt idx="20946">
                  <c:v>1664</c:v>
                </c:pt>
                <c:pt idx="20947">
                  <c:v>1679</c:v>
                </c:pt>
                <c:pt idx="20948">
                  <c:v>1680</c:v>
                </c:pt>
                <c:pt idx="20949">
                  <c:v>1674</c:v>
                </c:pt>
                <c:pt idx="20950">
                  <c:v>1672</c:v>
                </c:pt>
                <c:pt idx="20951">
                  <c:v>1651</c:v>
                </c:pt>
                <c:pt idx="20952">
                  <c:v>1672</c:v>
                </c:pt>
                <c:pt idx="20953">
                  <c:v>1648</c:v>
                </c:pt>
                <c:pt idx="20954">
                  <c:v>1679</c:v>
                </c:pt>
                <c:pt idx="20955">
                  <c:v>1693</c:v>
                </c:pt>
                <c:pt idx="20956">
                  <c:v>1705</c:v>
                </c:pt>
                <c:pt idx="20957">
                  <c:v>1692</c:v>
                </c:pt>
                <c:pt idx="20958">
                  <c:v>1701</c:v>
                </c:pt>
                <c:pt idx="20959">
                  <c:v>1714</c:v>
                </c:pt>
                <c:pt idx="20960">
                  <c:v>1701</c:v>
                </c:pt>
                <c:pt idx="20961">
                  <c:v>1718</c:v>
                </c:pt>
                <c:pt idx="20962">
                  <c:v>1700</c:v>
                </c:pt>
                <c:pt idx="20963">
                  <c:v>1695</c:v>
                </c:pt>
                <c:pt idx="20964">
                  <c:v>1674</c:v>
                </c:pt>
                <c:pt idx="20965">
                  <c:v>1713</c:v>
                </c:pt>
                <c:pt idx="20966">
                  <c:v>1702</c:v>
                </c:pt>
                <c:pt idx="20967">
                  <c:v>1715</c:v>
                </c:pt>
                <c:pt idx="20968">
                  <c:v>1712</c:v>
                </c:pt>
                <c:pt idx="20969">
                  <c:v>1705</c:v>
                </c:pt>
                <c:pt idx="20970">
                  <c:v>1690</c:v>
                </c:pt>
                <c:pt idx="20971">
                  <c:v>1692</c:v>
                </c:pt>
                <c:pt idx="20972">
                  <c:v>1698</c:v>
                </c:pt>
                <c:pt idx="20973">
                  <c:v>1680</c:v>
                </c:pt>
                <c:pt idx="20974">
                  <c:v>1686</c:v>
                </c:pt>
                <c:pt idx="20975">
                  <c:v>1681</c:v>
                </c:pt>
                <c:pt idx="20976">
                  <c:v>1708</c:v>
                </c:pt>
                <c:pt idx="20977">
                  <c:v>1679</c:v>
                </c:pt>
                <c:pt idx="20978">
                  <c:v>1658</c:v>
                </c:pt>
                <c:pt idx="20979">
                  <c:v>1667</c:v>
                </c:pt>
                <c:pt idx="20980">
                  <c:v>1659</c:v>
                </c:pt>
                <c:pt idx="20981">
                  <c:v>1692</c:v>
                </c:pt>
                <c:pt idx="20982">
                  <c:v>1652</c:v>
                </c:pt>
                <c:pt idx="20983">
                  <c:v>1674</c:v>
                </c:pt>
                <c:pt idx="20984">
                  <c:v>1687</c:v>
                </c:pt>
                <c:pt idx="20985">
                  <c:v>1701</c:v>
                </c:pt>
                <c:pt idx="20986">
                  <c:v>1708</c:v>
                </c:pt>
                <c:pt idx="20987">
                  <c:v>1678</c:v>
                </c:pt>
                <c:pt idx="20988">
                  <c:v>1710</c:v>
                </c:pt>
                <c:pt idx="20989">
                  <c:v>1720</c:v>
                </c:pt>
                <c:pt idx="20990">
                  <c:v>1707</c:v>
                </c:pt>
                <c:pt idx="20991">
                  <c:v>1723</c:v>
                </c:pt>
                <c:pt idx="20992">
                  <c:v>1703</c:v>
                </c:pt>
                <c:pt idx="20993">
                  <c:v>1711</c:v>
                </c:pt>
                <c:pt idx="20994">
                  <c:v>1702</c:v>
                </c:pt>
                <c:pt idx="20995">
                  <c:v>1720</c:v>
                </c:pt>
                <c:pt idx="20996">
                  <c:v>1713</c:v>
                </c:pt>
                <c:pt idx="20997">
                  <c:v>1694</c:v>
                </c:pt>
                <c:pt idx="20998">
                  <c:v>1696</c:v>
                </c:pt>
                <c:pt idx="20999">
                  <c:v>1686</c:v>
                </c:pt>
                <c:pt idx="21000">
                  <c:v>1672</c:v>
                </c:pt>
                <c:pt idx="21001">
                  <c:v>1703</c:v>
                </c:pt>
                <c:pt idx="21002">
                  <c:v>1682</c:v>
                </c:pt>
                <c:pt idx="21003">
                  <c:v>1682</c:v>
                </c:pt>
                <c:pt idx="21004">
                  <c:v>1697</c:v>
                </c:pt>
                <c:pt idx="21005">
                  <c:v>1695</c:v>
                </c:pt>
                <c:pt idx="21006">
                  <c:v>1690</c:v>
                </c:pt>
                <c:pt idx="21007">
                  <c:v>1722</c:v>
                </c:pt>
                <c:pt idx="21008">
                  <c:v>1687</c:v>
                </c:pt>
                <c:pt idx="21009">
                  <c:v>1682</c:v>
                </c:pt>
                <c:pt idx="21010">
                  <c:v>1687</c:v>
                </c:pt>
                <c:pt idx="21011">
                  <c:v>1673</c:v>
                </c:pt>
                <c:pt idx="21012">
                  <c:v>1683</c:v>
                </c:pt>
                <c:pt idx="21013">
                  <c:v>1698</c:v>
                </c:pt>
                <c:pt idx="21014">
                  <c:v>1705</c:v>
                </c:pt>
                <c:pt idx="21015">
                  <c:v>1682</c:v>
                </c:pt>
                <c:pt idx="21016">
                  <c:v>1684</c:v>
                </c:pt>
                <c:pt idx="21017">
                  <c:v>1693</c:v>
                </c:pt>
                <c:pt idx="21018">
                  <c:v>1668</c:v>
                </c:pt>
                <c:pt idx="21019">
                  <c:v>1690</c:v>
                </c:pt>
                <c:pt idx="21020">
                  <c:v>1709</c:v>
                </c:pt>
                <c:pt idx="21021">
                  <c:v>1706</c:v>
                </c:pt>
                <c:pt idx="21022">
                  <c:v>1696</c:v>
                </c:pt>
                <c:pt idx="21023">
                  <c:v>1695</c:v>
                </c:pt>
                <c:pt idx="21024">
                  <c:v>1683</c:v>
                </c:pt>
                <c:pt idx="21025">
                  <c:v>1693</c:v>
                </c:pt>
                <c:pt idx="21026">
                  <c:v>1702</c:v>
                </c:pt>
                <c:pt idx="21027">
                  <c:v>1700</c:v>
                </c:pt>
                <c:pt idx="21028">
                  <c:v>1721</c:v>
                </c:pt>
                <c:pt idx="21029">
                  <c:v>1747</c:v>
                </c:pt>
                <c:pt idx="21030">
                  <c:v>1744</c:v>
                </c:pt>
                <c:pt idx="21031">
                  <c:v>1733</c:v>
                </c:pt>
                <c:pt idx="21032">
                  <c:v>1743</c:v>
                </c:pt>
                <c:pt idx="21033">
                  <c:v>1733</c:v>
                </c:pt>
                <c:pt idx="21034">
                  <c:v>1726</c:v>
                </c:pt>
                <c:pt idx="21035">
                  <c:v>1722</c:v>
                </c:pt>
                <c:pt idx="21036">
                  <c:v>1702</c:v>
                </c:pt>
                <c:pt idx="21037">
                  <c:v>1718</c:v>
                </c:pt>
                <c:pt idx="21038">
                  <c:v>1708</c:v>
                </c:pt>
                <c:pt idx="21039">
                  <c:v>1724</c:v>
                </c:pt>
                <c:pt idx="21040">
                  <c:v>1742</c:v>
                </c:pt>
                <c:pt idx="21041">
                  <c:v>1726</c:v>
                </c:pt>
                <c:pt idx="21042">
                  <c:v>1731</c:v>
                </c:pt>
                <c:pt idx="21043">
                  <c:v>1709</c:v>
                </c:pt>
                <c:pt idx="21044">
                  <c:v>1764</c:v>
                </c:pt>
                <c:pt idx="21045">
                  <c:v>1731</c:v>
                </c:pt>
                <c:pt idx="21046">
                  <c:v>1729</c:v>
                </c:pt>
                <c:pt idx="21047">
                  <c:v>1733</c:v>
                </c:pt>
                <c:pt idx="21048">
                  <c:v>1733</c:v>
                </c:pt>
                <c:pt idx="21049">
                  <c:v>1743</c:v>
                </c:pt>
                <c:pt idx="21050">
                  <c:v>1741</c:v>
                </c:pt>
                <c:pt idx="21051">
                  <c:v>1750</c:v>
                </c:pt>
                <c:pt idx="21052">
                  <c:v>1745</c:v>
                </c:pt>
                <c:pt idx="21053">
                  <c:v>1705</c:v>
                </c:pt>
                <c:pt idx="21054">
                  <c:v>1713</c:v>
                </c:pt>
                <c:pt idx="21055">
                  <c:v>1728</c:v>
                </c:pt>
                <c:pt idx="21056">
                  <c:v>1690</c:v>
                </c:pt>
                <c:pt idx="21057">
                  <c:v>1683</c:v>
                </c:pt>
                <c:pt idx="21058">
                  <c:v>1668</c:v>
                </c:pt>
                <c:pt idx="21059">
                  <c:v>1698</c:v>
                </c:pt>
                <c:pt idx="21060">
                  <c:v>1717</c:v>
                </c:pt>
                <c:pt idx="21061">
                  <c:v>1693</c:v>
                </c:pt>
                <c:pt idx="21062">
                  <c:v>1714</c:v>
                </c:pt>
                <c:pt idx="21063">
                  <c:v>1709</c:v>
                </c:pt>
                <c:pt idx="21064">
                  <c:v>1707</c:v>
                </c:pt>
                <c:pt idx="21065">
                  <c:v>1716</c:v>
                </c:pt>
                <c:pt idx="21066">
                  <c:v>1698</c:v>
                </c:pt>
                <c:pt idx="21067">
                  <c:v>1694</c:v>
                </c:pt>
                <c:pt idx="21068">
                  <c:v>1681</c:v>
                </c:pt>
                <c:pt idx="21069">
                  <c:v>1704</c:v>
                </c:pt>
                <c:pt idx="21070">
                  <c:v>1735</c:v>
                </c:pt>
                <c:pt idx="21071">
                  <c:v>1719</c:v>
                </c:pt>
                <c:pt idx="21072">
                  <c:v>1665</c:v>
                </c:pt>
                <c:pt idx="21073">
                  <c:v>1688</c:v>
                </c:pt>
                <c:pt idx="21074">
                  <c:v>1704</c:v>
                </c:pt>
                <c:pt idx="21075">
                  <c:v>1727</c:v>
                </c:pt>
                <c:pt idx="21076">
                  <c:v>1714</c:v>
                </c:pt>
                <c:pt idx="21077">
                  <c:v>1723</c:v>
                </c:pt>
                <c:pt idx="21078">
                  <c:v>1701</c:v>
                </c:pt>
                <c:pt idx="21079">
                  <c:v>1686</c:v>
                </c:pt>
                <c:pt idx="21080">
                  <c:v>1700</c:v>
                </c:pt>
                <c:pt idx="21081">
                  <c:v>1710</c:v>
                </c:pt>
                <c:pt idx="21082">
                  <c:v>1737</c:v>
                </c:pt>
                <c:pt idx="21083">
                  <c:v>1715</c:v>
                </c:pt>
                <c:pt idx="21084">
                  <c:v>1742</c:v>
                </c:pt>
                <c:pt idx="21085">
                  <c:v>1729</c:v>
                </c:pt>
                <c:pt idx="21086">
                  <c:v>1744</c:v>
                </c:pt>
                <c:pt idx="21087">
                  <c:v>1698</c:v>
                </c:pt>
                <c:pt idx="21088">
                  <c:v>1725</c:v>
                </c:pt>
                <c:pt idx="21089">
                  <c:v>1741</c:v>
                </c:pt>
                <c:pt idx="21090">
                  <c:v>1725</c:v>
                </c:pt>
                <c:pt idx="21091">
                  <c:v>1715</c:v>
                </c:pt>
                <c:pt idx="21092">
                  <c:v>1711</c:v>
                </c:pt>
                <c:pt idx="21093">
                  <c:v>1704</c:v>
                </c:pt>
                <c:pt idx="21094">
                  <c:v>1709</c:v>
                </c:pt>
                <c:pt idx="21095">
                  <c:v>1683</c:v>
                </c:pt>
                <c:pt idx="21096">
                  <c:v>1703</c:v>
                </c:pt>
                <c:pt idx="21097">
                  <c:v>1695</c:v>
                </c:pt>
                <c:pt idx="21098">
                  <c:v>1748</c:v>
                </c:pt>
                <c:pt idx="21099">
                  <c:v>1780</c:v>
                </c:pt>
                <c:pt idx="21100">
                  <c:v>1735</c:v>
                </c:pt>
                <c:pt idx="21101">
                  <c:v>1726</c:v>
                </c:pt>
                <c:pt idx="21102">
                  <c:v>1745</c:v>
                </c:pt>
                <c:pt idx="21103">
                  <c:v>1743</c:v>
                </c:pt>
                <c:pt idx="21104">
                  <c:v>1705</c:v>
                </c:pt>
                <c:pt idx="21105">
                  <c:v>1693</c:v>
                </c:pt>
                <c:pt idx="21106">
                  <c:v>1714</c:v>
                </c:pt>
                <c:pt idx="21107">
                  <c:v>1716</c:v>
                </c:pt>
                <c:pt idx="21108">
                  <c:v>1722</c:v>
                </c:pt>
                <c:pt idx="21109">
                  <c:v>1704</c:v>
                </c:pt>
                <c:pt idx="21110">
                  <c:v>1728</c:v>
                </c:pt>
                <c:pt idx="21111">
                  <c:v>1686</c:v>
                </c:pt>
                <c:pt idx="21112">
                  <c:v>1707</c:v>
                </c:pt>
                <c:pt idx="21113">
                  <c:v>1686</c:v>
                </c:pt>
                <c:pt idx="21114">
                  <c:v>1704</c:v>
                </c:pt>
                <c:pt idx="21115">
                  <c:v>1683</c:v>
                </c:pt>
                <c:pt idx="21116">
                  <c:v>1675</c:v>
                </c:pt>
                <c:pt idx="21117">
                  <c:v>1669</c:v>
                </c:pt>
                <c:pt idx="21118">
                  <c:v>1671</c:v>
                </c:pt>
                <c:pt idx="21119">
                  <c:v>1700</c:v>
                </c:pt>
                <c:pt idx="21120">
                  <c:v>1689</c:v>
                </c:pt>
                <c:pt idx="21121">
                  <c:v>1662</c:v>
                </c:pt>
                <c:pt idx="21122">
                  <c:v>1696</c:v>
                </c:pt>
                <c:pt idx="21123">
                  <c:v>1695</c:v>
                </c:pt>
                <c:pt idx="21124">
                  <c:v>1712</c:v>
                </c:pt>
                <c:pt idx="21125">
                  <c:v>1682</c:v>
                </c:pt>
                <c:pt idx="21126">
                  <c:v>1680</c:v>
                </c:pt>
                <c:pt idx="21127">
                  <c:v>1686</c:v>
                </c:pt>
                <c:pt idx="21128">
                  <c:v>1681</c:v>
                </c:pt>
                <c:pt idx="21129">
                  <c:v>1675</c:v>
                </c:pt>
                <c:pt idx="21130">
                  <c:v>1673</c:v>
                </c:pt>
                <c:pt idx="21131">
                  <c:v>1644</c:v>
                </c:pt>
                <c:pt idx="21132">
                  <c:v>1630</c:v>
                </c:pt>
                <c:pt idx="21133">
                  <c:v>1654</c:v>
                </c:pt>
                <c:pt idx="21134">
                  <c:v>1678</c:v>
                </c:pt>
                <c:pt idx="21135">
                  <c:v>1679</c:v>
                </c:pt>
                <c:pt idx="21136">
                  <c:v>1691</c:v>
                </c:pt>
                <c:pt idx="21137">
                  <c:v>1668</c:v>
                </c:pt>
                <c:pt idx="21138">
                  <c:v>1702</c:v>
                </c:pt>
                <c:pt idx="21139">
                  <c:v>1751</c:v>
                </c:pt>
                <c:pt idx="21140">
                  <c:v>1704</c:v>
                </c:pt>
                <c:pt idx="21141">
                  <c:v>1717</c:v>
                </c:pt>
                <c:pt idx="21142">
                  <c:v>1714</c:v>
                </c:pt>
                <c:pt idx="21143">
                  <c:v>1691</c:v>
                </c:pt>
                <c:pt idx="21144">
                  <c:v>1744</c:v>
                </c:pt>
                <c:pt idx="21145">
                  <c:v>1721</c:v>
                </c:pt>
                <c:pt idx="21146">
                  <c:v>1688</c:v>
                </c:pt>
                <c:pt idx="21147">
                  <c:v>1726</c:v>
                </c:pt>
                <c:pt idx="21148">
                  <c:v>1696</c:v>
                </c:pt>
                <c:pt idx="21149">
                  <c:v>1734</c:v>
                </c:pt>
                <c:pt idx="21150">
                  <c:v>1708</c:v>
                </c:pt>
                <c:pt idx="21151">
                  <c:v>1718</c:v>
                </c:pt>
                <c:pt idx="21152">
                  <c:v>1745</c:v>
                </c:pt>
                <c:pt idx="21153">
                  <c:v>1721</c:v>
                </c:pt>
                <c:pt idx="21154">
                  <c:v>1735</c:v>
                </c:pt>
                <c:pt idx="21155">
                  <c:v>1718</c:v>
                </c:pt>
                <c:pt idx="21156">
                  <c:v>1735</c:v>
                </c:pt>
                <c:pt idx="21157">
                  <c:v>1740</c:v>
                </c:pt>
                <c:pt idx="21158">
                  <c:v>1731</c:v>
                </c:pt>
                <c:pt idx="21159">
                  <c:v>1749</c:v>
                </c:pt>
                <c:pt idx="21160">
                  <c:v>1749</c:v>
                </c:pt>
                <c:pt idx="21161">
                  <c:v>1734</c:v>
                </c:pt>
                <c:pt idx="21162">
                  <c:v>1737</c:v>
                </c:pt>
                <c:pt idx="21163">
                  <c:v>1718</c:v>
                </c:pt>
                <c:pt idx="21164">
                  <c:v>1693</c:v>
                </c:pt>
                <c:pt idx="21165">
                  <c:v>1724</c:v>
                </c:pt>
                <c:pt idx="21166">
                  <c:v>1735</c:v>
                </c:pt>
                <c:pt idx="21167">
                  <c:v>1748</c:v>
                </c:pt>
                <c:pt idx="21168">
                  <c:v>1710</c:v>
                </c:pt>
                <c:pt idx="21169">
                  <c:v>1714</c:v>
                </c:pt>
                <c:pt idx="21170">
                  <c:v>1711</c:v>
                </c:pt>
                <c:pt idx="21171">
                  <c:v>1745</c:v>
                </c:pt>
                <c:pt idx="21172">
                  <c:v>1737</c:v>
                </c:pt>
                <c:pt idx="21173">
                  <c:v>1721</c:v>
                </c:pt>
                <c:pt idx="21174">
                  <c:v>1689</c:v>
                </c:pt>
                <c:pt idx="21175">
                  <c:v>1696</c:v>
                </c:pt>
                <c:pt idx="21176">
                  <c:v>1671</c:v>
                </c:pt>
                <c:pt idx="21177">
                  <c:v>1705</c:v>
                </c:pt>
                <c:pt idx="21178">
                  <c:v>1706</c:v>
                </c:pt>
                <c:pt idx="21179">
                  <c:v>1697</c:v>
                </c:pt>
                <c:pt idx="21180">
                  <c:v>1729</c:v>
                </c:pt>
                <c:pt idx="21181">
                  <c:v>1673</c:v>
                </c:pt>
                <c:pt idx="21182">
                  <c:v>1657</c:v>
                </c:pt>
                <c:pt idx="21183">
                  <c:v>1680</c:v>
                </c:pt>
                <c:pt idx="21184">
                  <c:v>1673</c:v>
                </c:pt>
                <c:pt idx="21185">
                  <c:v>1671</c:v>
                </c:pt>
                <c:pt idx="21186">
                  <c:v>1663</c:v>
                </c:pt>
                <c:pt idx="21187">
                  <c:v>1674</c:v>
                </c:pt>
                <c:pt idx="21188">
                  <c:v>1668</c:v>
                </c:pt>
                <c:pt idx="21189">
                  <c:v>1702</c:v>
                </c:pt>
                <c:pt idx="21190">
                  <c:v>1690</c:v>
                </c:pt>
                <c:pt idx="21191">
                  <c:v>1687</c:v>
                </c:pt>
                <c:pt idx="21192">
                  <c:v>1711</c:v>
                </c:pt>
                <c:pt idx="21193">
                  <c:v>1691</c:v>
                </c:pt>
                <c:pt idx="21194">
                  <c:v>1679</c:v>
                </c:pt>
                <c:pt idx="21195">
                  <c:v>1691</c:v>
                </c:pt>
                <c:pt idx="21196">
                  <c:v>1661</c:v>
                </c:pt>
                <c:pt idx="21197">
                  <c:v>1666</c:v>
                </c:pt>
                <c:pt idx="21198">
                  <c:v>1657</c:v>
                </c:pt>
                <c:pt idx="21199">
                  <c:v>1686</c:v>
                </c:pt>
                <c:pt idx="21200">
                  <c:v>1678</c:v>
                </c:pt>
                <c:pt idx="21201">
                  <c:v>1689</c:v>
                </c:pt>
                <c:pt idx="21202">
                  <c:v>1674</c:v>
                </c:pt>
                <c:pt idx="21203">
                  <c:v>1678</c:v>
                </c:pt>
                <c:pt idx="21204">
                  <c:v>1706</c:v>
                </c:pt>
                <c:pt idx="21205">
                  <c:v>1672</c:v>
                </c:pt>
                <c:pt idx="21206">
                  <c:v>1653</c:v>
                </c:pt>
                <c:pt idx="21207">
                  <c:v>1672</c:v>
                </c:pt>
                <c:pt idx="21208">
                  <c:v>1664</c:v>
                </c:pt>
                <c:pt idx="21209">
                  <c:v>1671</c:v>
                </c:pt>
                <c:pt idx="21210">
                  <c:v>1684</c:v>
                </c:pt>
                <c:pt idx="21211">
                  <c:v>1693</c:v>
                </c:pt>
                <c:pt idx="21212">
                  <c:v>1664</c:v>
                </c:pt>
                <c:pt idx="21213">
                  <c:v>1676</c:v>
                </c:pt>
                <c:pt idx="21214">
                  <c:v>1695</c:v>
                </c:pt>
                <c:pt idx="21215">
                  <c:v>1670</c:v>
                </c:pt>
                <c:pt idx="21216">
                  <c:v>1680</c:v>
                </c:pt>
                <c:pt idx="21217">
                  <c:v>1638</c:v>
                </c:pt>
                <c:pt idx="21218">
                  <c:v>1654</c:v>
                </c:pt>
                <c:pt idx="21219">
                  <c:v>1654</c:v>
                </c:pt>
                <c:pt idx="21220">
                  <c:v>1638</c:v>
                </c:pt>
                <c:pt idx="21221">
                  <c:v>1667</c:v>
                </c:pt>
                <c:pt idx="21222">
                  <c:v>1674</c:v>
                </c:pt>
                <c:pt idx="21223">
                  <c:v>1636</c:v>
                </c:pt>
                <c:pt idx="21224">
                  <c:v>1681</c:v>
                </c:pt>
                <c:pt idx="21225">
                  <c:v>1647</c:v>
                </c:pt>
                <c:pt idx="21226">
                  <c:v>1669</c:v>
                </c:pt>
                <c:pt idx="21227">
                  <c:v>1671</c:v>
                </c:pt>
                <c:pt idx="21228">
                  <c:v>1642</c:v>
                </c:pt>
                <c:pt idx="21229">
                  <c:v>1677</c:v>
                </c:pt>
                <c:pt idx="21230">
                  <c:v>1647</c:v>
                </c:pt>
                <c:pt idx="21231">
                  <c:v>1640</c:v>
                </c:pt>
                <c:pt idx="21232">
                  <c:v>1641</c:v>
                </c:pt>
                <c:pt idx="21233">
                  <c:v>1647</c:v>
                </c:pt>
                <c:pt idx="21234">
                  <c:v>1643</c:v>
                </c:pt>
                <c:pt idx="21235">
                  <c:v>1676</c:v>
                </c:pt>
                <c:pt idx="21236">
                  <c:v>1670</c:v>
                </c:pt>
                <c:pt idx="21237">
                  <c:v>1677</c:v>
                </c:pt>
                <c:pt idx="21238">
                  <c:v>1681</c:v>
                </c:pt>
                <c:pt idx="21239">
                  <c:v>1694</c:v>
                </c:pt>
                <c:pt idx="21240">
                  <c:v>1685</c:v>
                </c:pt>
                <c:pt idx="21241">
                  <c:v>1714</c:v>
                </c:pt>
                <c:pt idx="21242">
                  <c:v>1711</c:v>
                </c:pt>
                <c:pt idx="21243">
                  <c:v>1692</c:v>
                </c:pt>
                <c:pt idx="21244">
                  <c:v>1701</c:v>
                </c:pt>
                <c:pt idx="21245">
                  <c:v>1716</c:v>
                </c:pt>
                <c:pt idx="21246">
                  <c:v>1690</c:v>
                </c:pt>
                <c:pt idx="21247">
                  <c:v>1701</c:v>
                </c:pt>
                <c:pt idx="21248">
                  <c:v>1690</c:v>
                </c:pt>
                <c:pt idx="21249">
                  <c:v>1715</c:v>
                </c:pt>
                <c:pt idx="21250">
                  <c:v>1728</c:v>
                </c:pt>
                <c:pt idx="21251">
                  <c:v>1712</c:v>
                </c:pt>
                <c:pt idx="21252">
                  <c:v>1705</c:v>
                </c:pt>
                <c:pt idx="21253">
                  <c:v>1682</c:v>
                </c:pt>
                <c:pt idx="21254">
                  <c:v>1706</c:v>
                </c:pt>
                <c:pt idx="21255">
                  <c:v>1704</c:v>
                </c:pt>
                <c:pt idx="21256">
                  <c:v>1682</c:v>
                </c:pt>
                <c:pt idx="21257">
                  <c:v>1671</c:v>
                </c:pt>
                <c:pt idx="21258">
                  <c:v>1670</c:v>
                </c:pt>
                <c:pt idx="21259">
                  <c:v>1654</c:v>
                </c:pt>
                <c:pt idx="21260">
                  <c:v>1672</c:v>
                </c:pt>
                <c:pt idx="21261">
                  <c:v>1683</c:v>
                </c:pt>
                <c:pt idx="21262">
                  <c:v>1692</c:v>
                </c:pt>
                <c:pt idx="21263">
                  <c:v>1656</c:v>
                </c:pt>
                <c:pt idx="21264">
                  <c:v>1676</c:v>
                </c:pt>
                <c:pt idx="21265">
                  <c:v>1695</c:v>
                </c:pt>
                <c:pt idx="21266">
                  <c:v>1697</c:v>
                </c:pt>
                <c:pt idx="21267">
                  <c:v>1690</c:v>
                </c:pt>
                <c:pt idx="21268">
                  <c:v>1676</c:v>
                </c:pt>
                <c:pt idx="21269">
                  <c:v>1697</c:v>
                </c:pt>
                <c:pt idx="21270">
                  <c:v>1694</c:v>
                </c:pt>
                <c:pt idx="21271">
                  <c:v>1704</c:v>
                </c:pt>
                <c:pt idx="21272">
                  <c:v>1698</c:v>
                </c:pt>
                <c:pt idx="21273">
                  <c:v>1718</c:v>
                </c:pt>
                <c:pt idx="21274">
                  <c:v>1726</c:v>
                </c:pt>
                <c:pt idx="21275">
                  <c:v>1751</c:v>
                </c:pt>
                <c:pt idx="21276">
                  <c:v>1720</c:v>
                </c:pt>
                <c:pt idx="21277">
                  <c:v>1714</c:v>
                </c:pt>
                <c:pt idx="21278">
                  <c:v>1712</c:v>
                </c:pt>
                <c:pt idx="21279">
                  <c:v>1695</c:v>
                </c:pt>
                <c:pt idx="21280">
                  <c:v>1697</c:v>
                </c:pt>
                <c:pt idx="21281">
                  <c:v>1707</c:v>
                </c:pt>
                <c:pt idx="21282">
                  <c:v>1678</c:v>
                </c:pt>
                <c:pt idx="21283">
                  <c:v>1700</c:v>
                </c:pt>
                <c:pt idx="21284">
                  <c:v>1699</c:v>
                </c:pt>
                <c:pt idx="21285">
                  <c:v>1696</c:v>
                </c:pt>
                <c:pt idx="21286">
                  <c:v>1706</c:v>
                </c:pt>
                <c:pt idx="21287">
                  <c:v>1696</c:v>
                </c:pt>
                <c:pt idx="21288">
                  <c:v>1706</c:v>
                </c:pt>
                <c:pt idx="21289">
                  <c:v>1706</c:v>
                </c:pt>
                <c:pt idx="21290">
                  <c:v>1699</c:v>
                </c:pt>
                <c:pt idx="21291">
                  <c:v>1682</c:v>
                </c:pt>
                <c:pt idx="21292">
                  <c:v>1677</c:v>
                </c:pt>
                <c:pt idx="21293">
                  <c:v>1682</c:v>
                </c:pt>
                <c:pt idx="21294">
                  <c:v>1708</c:v>
                </c:pt>
                <c:pt idx="21295">
                  <c:v>1698</c:v>
                </c:pt>
                <c:pt idx="21296">
                  <c:v>1706</c:v>
                </c:pt>
                <c:pt idx="21297">
                  <c:v>1688</c:v>
                </c:pt>
                <c:pt idx="21298">
                  <c:v>1687</c:v>
                </c:pt>
                <c:pt idx="21299">
                  <c:v>1692</c:v>
                </c:pt>
                <c:pt idx="21300">
                  <c:v>1706</c:v>
                </c:pt>
                <c:pt idx="21301">
                  <c:v>1689</c:v>
                </c:pt>
                <c:pt idx="21302">
                  <c:v>1676</c:v>
                </c:pt>
                <c:pt idx="21303">
                  <c:v>1650</c:v>
                </c:pt>
                <c:pt idx="21304">
                  <c:v>1664</c:v>
                </c:pt>
                <c:pt idx="21305">
                  <c:v>1676</c:v>
                </c:pt>
                <c:pt idx="21306">
                  <c:v>1683</c:v>
                </c:pt>
                <c:pt idx="21307">
                  <c:v>1683</c:v>
                </c:pt>
                <c:pt idx="21308">
                  <c:v>1693</c:v>
                </c:pt>
                <c:pt idx="21309">
                  <c:v>1667</c:v>
                </c:pt>
                <c:pt idx="21310">
                  <c:v>1674</c:v>
                </c:pt>
                <c:pt idx="21311">
                  <c:v>1689</c:v>
                </c:pt>
                <c:pt idx="21312">
                  <c:v>1692</c:v>
                </c:pt>
                <c:pt idx="21313">
                  <c:v>1680</c:v>
                </c:pt>
                <c:pt idx="21314">
                  <c:v>1681</c:v>
                </c:pt>
                <c:pt idx="21315">
                  <c:v>1690</c:v>
                </c:pt>
                <c:pt idx="21316">
                  <c:v>1688</c:v>
                </c:pt>
                <c:pt idx="21317">
                  <c:v>1679</c:v>
                </c:pt>
                <c:pt idx="21318">
                  <c:v>1702</c:v>
                </c:pt>
                <c:pt idx="21319">
                  <c:v>1719</c:v>
                </c:pt>
                <c:pt idx="21320">
                  <c:v>1709</c:v>
                </c:pt>
                <c:pt idx="21321">
                  <c:v>1709</c:v>
                </c:pt>
                <c:pt idx="21322">
                  <c:v>1706</c:v>
                </c:pt>
                <c:pt idx="21323">
                  <c:v>1717</c:v>
                </c:pt>
                <c:pt idx="21324">
                  <c:v>1705</c:v>
                </c:pt>
                <c:pt idx="21325">
                  <c:v>1701</c:v>
                </c:pt>
                <c:pt idx="21326">
                  <c:v>1699</c:v>
                </c:pt>
                <c:pt idx="21327">
                  <c:v>1677</c:v>
                </c:pt>
                <c:pt idx="21328">
                  <c:v>1673</c:v>
                </c:pt>
                <c:pt idx="21329">
                  <c:v>1701</c:v>
                </c:pt>
                <c:pt idx="21330">
                  <c:v>1674</c:v>
                </c:pt>
                <c:pt idx="21331">
                  <c:v>1678</c:v>
                </c:pt>
                <c:pt idx="21332">
                  <c:v>1697</c:v>
                </c:pt>
                <c:pt idx="21333">
                  <c:v>1702</c:v>
                </c:pt>
                <c:pt idx="21334">
                  <c:v>1704</c:v>
                </c:pt>
                <c:pt idx="21335">
                  <c:v>1714</c:v>
                </c:pt>
                <c:pt idx="21336">
                  <c:v>1717</c:v>
                </c:pt>
                <c:pt idx="21337">
                  <c:v>1699</c:v>
                </c:pt>
                <c:pt idx="21338">
                  <c:v>1725</c:v>
                </c:pt>
                <c:pt idx="21339">
                  <c:v>1708</c:v>
                </c:pt>
                <c:pt idx="21340">
                  <c:v>1698</c:v>
                </c:pt>
                <c:pt idx="21341">
                  <c:v>1719</c:v>
                </c:pt>
                <c:pt idx="21342">
                  <c:v>1709</c:v>
                </c:pt>
                <c:pt idx="21343">
                  <c:v>1703</c:v>
                </c:pt>
                <c:pt idx="21344">
                  <c:v>1684</c:v>
                </c:pt>
                <c:pt idx="21345">
                  <c:v>1688</c:v>
                </c:pt>
                <c:pt idx="21346">
                  <c:v>1694</c:v>
                </c:pt>
                <c:pt idx="21347">
                  <c:v>1707</c:v>
                </c:pt>
                <c:pt idx="21348">
                  <c:v>1721</c:v>
                </c:pt>
                <c:pt idx="21349">
                  <c:v>1718</c:v>
                </c:pt>
                <c:pt idx="21350">
                  <c:v>1696</c:v>
                </c:pt>
                <c:pt idx="21351">
                  <c:v>1717</c:v>
                </c:pt>
                <c:pt idx="21352">
                  <c:v>1689</c:v>
                </c:pt>
                <c:pt idx="21353">
                  <c:v>1674</c:v>
                </c:pt>
                <c:pt idx="21354">
                  <c:v>1667</c:v>
                </c:pt>
                <c:pt idx="21355">
                  <c:v>1659</c:v>
                </c:pt>
                <c:pt idx="21356">
                  <c:v>1682</c:v>
                </c:pt>
                <c:pt idx="21357">
                  <c:v>1684</c:v>
                </c:pt>
                <c:pt idx="21358">
                  <c:v>1686</c:v>
                </c:pt>
                <c:pt idx="21359">
                  <c:v>1692</c:v>
                </c:pt>
                <c:pt idx="21360">
                  <c:v>1701</c:v>
                </c:pt>
                <c:pt idx="21361">
                  <c:v>1688</c:v>
                </c:pt>
                <c:pt idx="21362">
                  <c:v>1671</c:v>
                </c:pt>
                <c:pt idx="21363">
                  <c:v>1679</c:v>
                </c:pt>
                <c:pt idx="21364">
                  <c:v>1703</c:v>
                </c:pt>
                <c:pt idx="21365">
                  <c:v>1720</c:v>
                </c:pt>
                <c:pt idx="21366">
                  <c:v>1699</c:v>
                </c:pt>
                <c:pt idx="21367">
                  <c:v>1718</c:v>
                </c:pt>
                <c:pt idx="21368">
                  <c:v>1708</c:v>
                </c:pt>
                <c:pt idx="21369">
                  <c:v>1706</c:v>
                </c:pt>
                <c:pt idx="21370">
                  <c:v>1694</c:v>
                </c:pt>
                <c:pt idx="21371">
                  <c:v>1697</c:v>
                </c:pt>
                <c:pt idx="21372">
                  <c:v>1691</c:v>
                </c:pt>
                <c:pt idx="21373">
                  <c:v>1686</c:v>
                </c:pt>
                <c:pt idx="21374">
                  <c:v>1702</c:v>
                </c:pt>
                <c:pt idx="21375">
                  <c:v>1694</c:v>
                </c:pt>
                <c:pt idx="21376">
                  <c:v>1703</c:v>
                </c:pt>
                <c:pt idx="21377">
                  <c:v>1681</c:v>
                </c:pt>
                <c:pt idx="21378">
                  <c:v>1685</c:v>
                </c:pt>
                <c:pt idx="21379">
                  <c:v>1698</c:v>
                </c:pt>
                <c:pt idx="21380">
                  <c:v>1685</c:v>
                </c:pt>
                <c:pt idx="21381">
                  <c:v>1695</c:v>
                </c:pt>
                <c:pt idx="21382">
                  <c:v>1686</c:v>
                </c:pt>
                <c:pt idx="21383">
                  <c:v>1688</c:v>
                </c:pt>
                <c:pt idx="21384">
                  <c:v>1690</c:v>
                </c:pt>
                <c:pt idx="21385">
                  <c:v>1693</c:v>
                </c:pt>
                <c:pt idx="21386">
                  <c:v>1680</c:v>
                </c:pt>
                <c:pt idx="21387">
                  <c:v>1683</c:v>
                </c:pt>
                <c:pt idx="21388">
                  <c:v>1710</c:v>
                </c:pt>
                <c:pt idx="21389">
                  <c:v>1701</c:v>
                </c:pt>
                <c:pt idx="21390">
                  <c:v>1657</c:v>
                </c:pt>
                <c:pt idx="21391">
                  <c:v>1677</c:v>
                </c:pt>
                <c:pt idx="21392">
                  <c:v>1648</c:v>
                </c:pt>
                <c:pt idx="21393">
                  <c:v>1667</c:v>
                </c:pt>
                <c:pt idx="21394">
                  <c:v>1679</c:v>
                </c:pt>
                <c:pt idx="21395">
                  <c:v>1685</c:v>
                </c:pt>
                <c:pt idx="21396">
                  <c:v>1688</c:v>
                </c:pt>
                <c:pt idx="21397">
                  <c:v>1719</c:v>
                </c:pt>
                <c:pt idx="21398">
                  <c:v>1692</c:v>
                </c:pt>
                <c:pt idx="21399">
                  <c:v>1707</c:v>
                </c:pt>
                <c:pt idx="21400">
                  <c:v>1680</c:v>
                </c:pt>
                <c:pt idx="21401">
                  <c:v>1674</c:v>
                </c:pt>
                <c:pt idx="21402">
                  <c:v>1681</c:v>
                </c:pt>
                <c:pt idx="21403">
                  <c:v>1644</c:v>
                </c:pt>
                <c:pt idx="21404">
                  <c:v>1654</c:v>
                </c:pt>
                <c:pt idx="21405">
                  <c:v>1676</c:v>
                </c:pt>
                <c:pt idx="21406">
                  <c:v>1701</c:v>
                </c:pt>
                <c:pt idx="21407">
                  <c:v>1664</c:v>
                </c:pt>
                <c:pt idx="21408">
                  <c:v>1686</c:v>
                </c:pt>
                <c:pt idx="21409">
                  <c:v>1663</c:v>
                </c:pt>
                <c:pt idx="21410">
                  <c:v>1675</c:v>
                </c:pt>
                <c:pt idx="21411">
                  <c:v>1693</c:v>
                </c:pt>
                <c:pt idx="21412">
                  <c:v>1699</c:v>
                </c:pt>
                <c:pt idx="21413">
                  <c:v>1694</c:v>
                </c:pt>
                <c:pt idx="21414">
                  <c:v>1713</c:v>
                </c:pt>
                <c:pt idx="21415">
                  <c:v>1699</c:v>
                </c:pt>
                <c:pt idx="21416">
                  <c:v>1674</c:v>
                </c:pt>
                <c:pt idx="21417">
                  <c:v>1668</c:v>
                </c:pt>
                <c:pt idx="21418">
                  <c:v>1684</c:v>
                </c:pt>
                <c:pt idx="21419">
                  <c:v>1658</c:v>
                </c:pt>
                <c:pt idx="21420">
                  <c:v>1657</c:v>
                </c:pt>
                <c:pt idx="21421">
                  <c:v>1645</c:v>
                </c:pt>
                <c:pt idx="21422">
                  <c:v>1654</c:v>
                </c:pt>
                <c:pt idx="21423">
                  <c:v>1662</c:v>
                </c:pt>
                <c:pt idx="21424">
                  <c:v>1680</c:v>
                </c:pt>
                <c:pt idx="21425">
                  <c:v>1661</c:v>
                </c:pt>
                <c:pt idx="21426">
                  <c:v>1678</c:v>
                </c:pt>
                <c:pt idx="21427">
                  <c:v>1642</c:v>
                </c:pt>
                <c:pt idx="21428">
                  <c:v>1669</c:v>
                </c:pt>
                <c:pt idx="21429">
                  <c:v>1638</c:v>
                </c:pt>
                <c:pt idx="21430">
                  <c:v>1706</c:v>
                </c:pt>
                <c:pt idx="21431">
                  <c:v>1691</c:v>
                </c:pt>
                <c:pt idx="21432">
                  <c:v>1679</c:v>
                </c:pt>
                <c:pt idx="21433">
                  <c:v>1705</c:v>
                </c:pt>
                <c:pt idx="21434">
                  <c:v>1699</c:v>
                </c:pt>
                <c:pt idx="21435">
                  <c:v>1694</c:v>
                </c:pt>
                <c:pt idx="21436">
                  <c:v>1689</c:v>
                </c:pt>
                <c:pt idx="21437">
                  <c:v>1759</c:v>
                </c:pt>
                <c:pt idx="21438">
                  <c:v>1696</c:v>
                </c:pt>
                <c:pt idx="21439">
                  <c:v>1698</c:v>
                </c:pt>
                <c:pt idx="21440">
                  <c:v>1687</c:v>
                </c:pt>
                <c:pt idx="21441">
                  <c:v>1690</c:v>
                </c:pt>
                <c:pt idx="21442">
                  <c:v>1679</c:v>
                </c:pt>
                <c:pt idx="21443">
                  <c:v>1703</c:v>
                </c:pt>
                <c:pt idx="21444">
                  <c:v>1711</c:v>
                </c:pt>
                <c:pt idx="21445">
                  <c:v>1708</c:v>
                </c:pt>
                <c:pt idx="21446">
                  <c:v>1708</c:v>
                </c:pt>
                <c:pt idx="21447">
                  <c:v>1705</c:v>
                </c:pt>
                <c:pt idx="21448">
                  <c:v>1686</c:v>
                </c:pt>
                <c:pt idx="21449">
                  <c:v>1653</c:v>
                </c:pt>
                <c:pt idx="21450">
                  <c:v>1673</c:v>
                </c:pt>
                <c:pt idx="21451">
                  <c:v>1677</c:v>
                </c:pt>
                <c:pt idx="21452">
                  <c:v>1698</c:v>
                </c:pt>
                <c:pt idx="21453">
                  <c:v>1722</c:v>
                </c:pt>
                <c:pt idx="21454">
                  <c:v>1697</c:v>
                </c:pt>
                <c:pt idx="21455">
                  <c:v>1677</c:v>
                </c:pt>
                <c:pt idx="21456">
                  <c:v>1688</c:v>
                </c:pt>
                <c:pt idx="21457">
                  <c:v>1682</c:v>
                </c:pt>
                <c:pt idx="21458">
                  <c:v>1686</c:v>
                </c:pt>
                <c:pt idx="21459">
                  <c:v>1690</c:v>
                </c:pt>
                <c:pt idx="21460">
                  <c:v>1682</c:v>
                </c:pt>
                <c:pt idx="21461">
                  <c:v>1674</c:v>
                </c:pt>
                <c:pt idx="21462">
                  <c:v>1671</c:v>
                </c:pt>
                <c:pt idx="21463">
                  <c:v>1679</c:v>
                </c:pt>
                <c:pt idx="21464">
                  <c:v>1679</c:v>
                </c:pt>
                <c:pt idx="21465">
                  <c:v>1679</c:v>
                </c:pt>
                <c:pt idx="21466">
                  <c:v>1674</c:v>
                </c:pt>
                <c:pt idx="21467">
                  <c:v>1678</c:v>
                </c:pt>
                <c:pt idx="21468">
                  <c:v>1654</c:v>
                </c:pt>
                <c:pt idx="21469">
                  <c:v>1655</c:v>
                </c:pt>
                <c:pt idx="21470">
                  <c:v>1671</c:v>
                </c:pt>
                <c:pt idx="21471">
                  <c:v>1660</c:v>
                </c:pt>
                <c:pt idx="21472">
                  <c:v>1663</c:v>
                </c:pt>
                <c:pt idx="21473">
                  <c:v>1655</c:v>
                </c:pt>
                <c:pt idx="21474">
                  <c:v>1653</c:v>
                </c:pt>
                <c:pt idx="21475">
                  <c:v>1687</c:v>
                </c:pt>
                <c:pt idx="21476">
                  <c:v>1671</c:v>
                </c:pt>
                <c:pt idx="21477">
                  <c:v>1673</c:v>
                </c:pt>
                <c:pt idx="21478">
                  <c:v>1642</c:v>
                </c:pt>
                <c:pt idx="21479">
                  <c:v>1648</c:v>
                </c:pt>
                <c:pt idx="21480">
                  <c:v>1656</c:v>
                </c:pt>
                <c:pt idx="21481">
                  <c:v>1639</c:v>
                </c:pt>
                <c:pt idx="21482">
                  <c:v>1668</c:v>
                </c:pt>
                <c:pt idx="21483">
                  <c:v>1653</c:v>
                </c:pt>
                <c:pt idx="21484">
                  <c:v>1643</c:v>
                </c:pt>
                <c:pt idx="21485">
                  <c:v>1627</c:v>
                </c:pt>
                <c:pt idx="21486">
                  <c:v>1646</c:v>
                </c:pt>
                <c:pt idx="21487">
                  <c:v>1646</c:v>
                </c:pt>
                <c:pt idx="21488">
                  <c:v>1635</c:v>
                </c:pt>
                <c:pt idx="21489">
                  <c:v>1675</c:v>
                </c:pt>
                <c:pt idx="21490">
                  <c:v>1645</c:v>
                </c:pt>
                <c:pt idx="21491">
                  <c:v>1659</c:v>
                </c:pt>
                <c:pt idx="21492">
                  <c:v>1655</c:v>
                </c:pt>
                <c:pt idx="21493">
                  <c:v>1659</c:v>
                </c:pt>
                <c:pt idx="21494">
                  <c:v>1651</c:v>
                </c:pt>
                <c:pt idx="21495">
                  <c:v>1672</c:v>
                </c:pt>
                <c:pt idx="21496">
                  <c:v>1649</c:v>
                </c:pt>
                <c:pt idx="21497">
                  <c:v>1649</c:v>
                </c:pt>
                <c:pt idx="21498">
                  <c:v>1657</c:v>
                </c:pt>
                <c:pt idx="21499">
                  <c:v>1638</c:v>
                </c:pt>
                <c:pt idx="21500">
                  <c:v>1641</c:v>
                </c:pt>
                <c:pt idx="21501">
                  <c:v>1632</c:v>
                </c:pt>
                <c:pt idx="21502">
                  <c:v>1621</c:v>
                </c:pt>
                <c:pt idx="21503">
                  <c:v>1603</c:v>
                </c:pt>
                <c:pt idx="21504">
                  <c:v>1592</c:v>
                </c:pt>
                <c:pt idx="21505">
                  <c:v>1662</c:v>
                </c:pt>
                <c:pt idx="21506">
                  <c:v>1624</c:v>
                </c:pt>
                <c:pt idx="21507">
                  <c:v>1658</c:v>
                </c:pt>
                <c:pt idx="21508">
                  <c:v>1685</c:v>
                </c:pt>
                <c:pt idx="21509">
                  <c:v>1649</c:v>
                </c:pt>
                <c:pt idx="21510">
                  <c:v>1683</c:v>
                </c:pt>
                <c:pt idx="21511">
                  <c:v>1671</c:v>
                </c:pt>
                <c:pt idx="21512">
                  <c:v>1665</c:v>
                </c:pt>
                <c:pt idx="21513">
                  <c:v>1656</c:v>
                </c:pt>
                <c:pt idx="21514">
                  <c:v>1666</c:v>
                </c:pt>
                <c:pt idx="21515">
                  <c:v>1635</c:v>
                </c:pt>
                <c:pt idx="21516">
                  <c:v>1656</c:v>
                </c:pt>
                <c:pt idx="21517">
                  <c:v>1656</c:v>
                </c:pt>
                <c:pt idx="21518">
                  <c:v>1635</c:v>
                </c:pt>
                <c:pt idx="21519">
                  <c:v>1638</c:v>
                </c:pt>
                <c:pt idx="21520">
                  <c:v>1637</c:v>
                </c:pt>
                <c:pt idx="21521">
                  <c:v>1662</c:v>
                </c:pt>
                <c:pt idx="21522">
                  <c:v>1635</c:v>
                </c:pt>
                <c:pt idx="21523">
                  <c:v>1668</c:v>
                </c:pt>
                <c:pt idx="21524">
                  <c:v>1669</c:v>
                </c:pt>
                <c:pt idx="21525">
                  <c:v>1620</c:v>
                </c:pt>
                <c:pt idx="21526">
                  <c:v>1634</c:v>
                </c:pt>
                <c:pt idx="21527">
                  <c:v>1647</c:v>
                </c:pt>
                <c:pt idx="21528">
                  <c:v>1638</c:v>
                </c:pt>
                <c:pt idx="21529">
                  <c:v>1631</c:v>
                </c:pt>
                <c:pt idx="21530">
                  <c:v>1647</c:v>
                </c:pt>
                <c:pt idx="21531">
                  <c:v>1649</c:v>
                </c:pt>
                <c:pt idx="21532">
                  <c:v>1648</c:v>
                </c:pt>
                <c:pt idx="21533">
                  <c:v>1649</c:v>
                </c:pt>
                <c:pt idx="21534">
                  <c:v>1673</c:v>
                </c:pt>
                <c:pt idx="21535">
                  <c:v>1700</c:v>
                </c:pt>
                <c:pt idx="21536">
                  <c:v>1702</c:v>
                </c:pt>
                <c:pt idx="21537">
                  <c:v>1698</c:v>
                </c:pt>
                <c:pt idx="21538">
                  <c:v>1694</c:v>
                </c:pt>
                <c:pt idx="21539">
                  <c:v>1700</c:v>
                </c:pt>
                <c:pt idx="21540">
                  <c:v>1665</c:v>
                </c:pt>
                <c:pt idx="21541">
                  <c:v>1687</c:v>
                </c:pt>
                <c:pt idx="21542">
                  <c:v>1643</c:v>
                </c:pt>
                <c:pt idx="21543">
                  <c:v>1645</c:v>
                </c:pt>
                <c:pt idx="21544">
                  <c:v>1687</c:v>
                </c:pt>
                <c:pt idx="21545">
                  <c:v>1669</c:v>
                </c:pt>
                <c:pt idx="21546">
                  <c:v>1660</c:v>
                </c:pt>
                <c:pt idx="21547">
                  <c:v>1673</c:v>
                </c:pt>
                <c:pt idx="21548">
                  <c:v>1667</c:v>
                </c:pt>
                <c:pt idx="21549">
                  <c:v>1692</c:v>
                </c:pt>
                <c:pt idx="21550">
                  <c:v>1650</c:v>
                </c:pt>
                <c:pt idx="21551">
                  <c:v>1648</c:v>
                </c:pt>
                <c:pt idx="21552">
                  <c:v>1667</c:v>
                </c:pt>
                <c:pt idx="21553">
                  <c:v>1674</c:v>
                </c:pt>
                <c:pt idx="21554">
                  <c:v>1662</c:v>
                </c:pt>
                <c:pt idx="21555">
                  <c:v>1672</c:v>
                </c:pt>
                <c:pt idx="21556">
                  <c:v>1658</c:v>
                </c:pt>
                <c:pt idx="21557">
                  <c:v>1648</c:v>
                </c:pt>
                <c:pt idx="21558">
                  <c:v>1678</c:v>
                </c:pt>
                <c:pt idx="21559">
                  <c:v>1646</c:v>
                </c:pt>
                <c:pt idx="21560">
                  <c:v>1680</c:v>
                </c:pt>
                <c:pt idx="21561">
                  <c:v>1654</c:v>
                </c:pt>
                <c:pt idx="21562">
                  <c:v>1662</c:v>
                </c:pt>
                <c:pt idx="21563">
                  <c:v>1626</c:v>
                </c:pt>
                <c:pt idx="21564">
                  <c:v>1651</c:v>
                </c:pt>
                <c:pt idx="21565">
                  <c:v>1644</c:v>
                </c:pt>
                <c:pt idx="21566">
                  <c:v>1637</c:v>
                </c:pt>
                <c:pt idx="21567">
                  <c:v>1637</c:v>
                </c:pt>
                <c:pt idx="21568">
                  <c:v>1636</c:v>
                </c:pt>
                <c:pt idx="21569">
                  <c:v>1648</c:v>
                </c:pt>
                <c:pt idx="21570">
                  <c:v>1642</c:v>
                </c:pt>
                <c:pt idx="21571">
                  <c:v>1652</c:v>
                </c:pt>
                <c:pt idx="21572">
                  <c:v>1649</c:v>
                </c:pt>
                <c:pt idx="21573">
                  <c:v>1621</c:v>
                </c:pt>
                <c:pt idx="21574">
                  <c:v>1666</c:v>
                </c:pt>
                <c:pt idx="21575">
                  <c:v>1674</c:v>
                </c:pt>
                <c:pt idx="21576">
                  <c:v>1705</c:v>
                </c:pt>
                <c:pt idx="21577">
                  <c:v>1685</c:v>
                </c:pt>
                <c:pt idx="21578">
                  <c:v>1705</c:v>
                </c:pt>
                <c:pt idx="21579">
                  <c:v>1674</c:v>
                </c:pt>
                <c:pt idx="21580">
                  <c:v>1708</c:v>
                </c:pt>
                <c:pt idx="21581">
                  <c:v>1669</c:v>
                </c:pt>
                <c:pt idx="21582">
                  <c:v>1692</c:v>
                </c:pt>
                <c:pt idx="21583">
                  <c:v>1677</c:v>
                </c:pt>
                <c:pt idx="21584">
                  <c:v>1665</c:v>
                </c:pt>
                <c:pt idx="21585">
                  <c:v>1673</c:v>
                </c:pt>
                <c:pt idx="21586">
                  <c:v>1673</c:v>
                </c:pt>
                <c:pt idx="21587">
                  <c:v>1665</c:v>
                </c:pt>
                <c:pt idx="21588">
                  <c:v>1688</c:v>
                </c:pt>
                <c:pt idx="21589">
                  <c:v>1686</c:v>
                </c:pt>
                <c:pt idx="21590">
                  <c:v>1708</c:v>
                </c:pt>
                <c:pt idx="21591">
                  <c:v>1713</c:v>
                </c:pt>
                <c:pt idx="21592">
                  <c:v>1672</c:v>
                </c:pt>
                <c:pt idx="21593">
                  <c:v>1681</c:v>
                </c:pt>
                <c:pt idx="21594">
                  <c:v>1691</c:v>
                </c:pt>
                <c:pt idx="21595">
                  <c:v>1706</c:v>
                </c:pt>
                <c:pt idx="21596">
                  <c:v>1681</c:v>
                </c:pt>
                <c:pt idx="21597">
                  <c:v>1669</c:v>
                </c:pt>
                <c:pt idx="21598">
                  <c:v>1653</c:v>
                </c:pt>
                <c:pt idx="21599">
                  <c:v>1648</c:v>
                </c:pt>
                <c:pt idx="21600">
                  <c:v>1672</c:v>
                </c:pt>
                <c:pt idx="21601">
                  <c:v>1653</c:v>
                </c:pt>
                <c:pt idx="21602">
                  <c:v>1668</c:v>
                </c:pt>
                <c:pt idx="21603">
                  <c:v>1670</c:v>
                </c:pt>
                <c:pt idx="21604">
                  <c:v>1659</c:v>
                </c:pt>
                <c:pt idx="21605">
                  <c:v>1713</c:v>
                </c:pt>
                <c:pt idx="21606">
                  <c:v>1700</c:v>
                </c:pt>
                <c:pt idx="21607">
                  <c:v>1705</c:v>
                </c:pt>
                <c:pt idx="21608">
                  <c:v>1714</c:v>
                </c:pt>
                <c:pt idx="21609">
                  <c:v>1700</c:v>
                </c:pt>
                <c:pt idx="21610">
                  <c:v>1689</c:v>
                </c:pt>
                <c:pt idx="21611">
                  <c:v>1702</c:v>
                </c:pt>
                <c:pt idx="21612">
                  <c:v>1672</c:v>
                </c:pt>
                <c:pt idx="21613">
                  <c:v>1706</c:v>
                </c:pt>
                <c:pt idx="21614">
                  <c:v>1667</c:v>
                </c:pt>
                <c:pt idx="21615">
                  <c:v>1668</c:v>
                </c:pt>
                <c:pt idx="21616">
                  <c:v>1694</c:v>
                </c:pt>
                <c:pt idx="21617">
                  <c:v>1664</c:v>
                </c:pt>
                <c:pt idx="21618">
                  <c:v>1673</c:v>
                </c:pt>
                <c:pt idx="21619">
                  <c:v>1708</c:v>
                </c:pt>
                <c:pt idx="21620">
                  <c:v>1696</c:v>
                </c:pt>
                <c:pt idx="21621">
                  <c:v>1688</c:v>
                </c:pt>
                <c:pt idx="21622">
                  <c:v>1715</c:v>
                </c:pt>
                <c:pt idx="21623">
                  <c:v>1701</c:v>
                </c:pt>
                <c:pt idx="21624">
                  <c:v>1706</c:v>
                </c:pt>
                <c:pt idx="21625">
                  <c:v>1716</c:v>
                </c:pt>
                <c:pt idx="21626">
                  <c:v>1719</c:v>
                </c:pt>
                <c:pt idx="21627">
                  <c:v>1695</c:v>
                </c:pt>
                <c:pt idx="21628">
                  <c:v>1713</c:v>
                </c:pt>
                <c:pt idx="21629">
                  <c:v>1685</c:v>
                </c:pt>
                <c:pt idx="21630">
                  <c:v>1702</c:v>
                </c:pt>
                <c:pt idx="21631">
                  <c:v>1715</c:v>
                </c:pt>
                <c:pt idx="21632">
                  <c:v>1680</c:v>
                </c:pt>
                <c:pt idx="21633">
                  <c:v>1684</c:v>
                </c:pt>
                <c:pt idx="21634">
                  <c:v>1722</c:v>
                </c:pt>
                <c:pt idx="21635">
                  <c:v>1681</c:v>
                </c:pt>
                <c:pt idx="21636">
                  <c:v>1684</c:v>
                </c:pt>
                <c:pt idx="21637">
                  <c:v>1700</c:v>
                </c:pt>
                <c:pt idx="21638">
                  <c:v>1704</c:v>
                </c:pt>
                <c:pt idx="21639">
                  <c:v>1695</c:v>
                </c:pt>
                <c:pt idx="21640">
                  <c:v>1698</c:v>
                </c:pt>
                <c:pt idx="21641">
                  <c:v>1708</c:v>
                </c:pt>
                <c:pt idx="21642">
                  <c:v>1715</c:v>
                </c:pt>
                <c:pt idx="21643">
                  <c:v>1711</c:v>
                </c:pt>
                <c:pt idx="21644">
                  <c:v>1701</c:v>
                </c:pt>
                <c:pt idx="21645">
                  <c:v>1667</c:v>
                </c:pt>
                <c:pt idx="21646">
                  <c:v>1689</c:v>
                </c:pt>
                <c:pt idx="21647">
                  <c:v>1722</c:v>
                </c:pt>
                <c:pt idx="21648">
                  <c:v>1700</c:v>
                </c:pt>
                <c:pt idx="21649">
                  <c:v>1708</c:v>
                </c:pt>
                <c:pt idx="21650">
                  <c:v>1695</c:v>
                </c:pt>
                <c:pt idx="21651">
                  <c:v>1703</c:v>
                </c:pt>
                <c:pt idx="21652">
                  <c:v>1712</c:v>
                </c:pt>
                <c:pt idx="21653">
                  <c:v>1722</c:v>
                </c:pt>
                <c:pt idx="21654">
                  <c:v>1707</c:v>
                </c:pt>
                <c:pt idx="21655">
                  <c:v>1701</c:v>
                </c:pt>
                <c:pt idx="21656">
                  <c:v>1713</c:v>
                </c:pt>
                <c:pt idx="21657">
                  <c:v>1723</c:v>
                </c:pt>
                <c:pt idx="21658">
                  <c:v>1714</c:v>
                </c:pt>
                <c:pt idx="21659">
                  <c:v>1684</c:v>
                </c:pt>
                <c:pt idx="21660">
                  <c:v>1670</c:v>
                </c:pt>
                <c:pt idx="21661">
                  <c:v>1684</c:v>
                </c:pt>
                <c:pt idx="21662">
                  <c:v>1671</c:v>
                </c:pt>
                <c:pt idx="21663">
                  <c:v>1706</c:v>
                </c:pt>
                <c:pt idx="21664">
                  <c:v>1720</c:v>
                </c:pt>
                <c:pt idx="21665">
                  <c:v>1707</c:v>
                </c:pt>
                <c:pt idx="21666">
                  <c:v>1719</c:v>
                </c:pt>
                <c:pt idx="21667">
                  <c:v>1689</c:v>
                </c:pt>
                <c:pt idx="21668">
                  <c:v>1693</c:v>
                </c:pt>
                <c:pt idx="21669">
                  <c:v>1692</c:v>
                </c:pt>
                <c:pt idx="21670">
                  <c:v>1710</c:v>
                </c:pt>
                <c:pt idx="21671">
                  <c:v>1722</c:v>
                </c:pt>
                <c:pt idx="21672">
                  <c:v>1707</c:v>
                </c:pt>
                <c:pt idx="21673">
                  <c:v>1676</c:v>
                </c:pt>
                <c:pt idx="21674">
                  <c:v>1658</c:v>
                </c:pt>
                <c:pt idx="21675">
                  <c:v>1674</c:v>
                </c:pt>
                <c:pt idx="21676">
                  <c:v>1656</c:v>
                </c:pt>
                <c:pt idx="21677">
                  <c:v>1669</c:v>
                </c:pt>
                <c:pt idx="21678">
                  <c:v>1680</c:v>
                </c:pt>
                <c:pt idx="21679">
                  <c:v>1662</c:v>
                </c:pt>
                <c:pt idx="21680">
                  <c:v>1678</c:v>
                </c:pt>
                <c:pt idx="21681">
                  <c:v>1669</c:v>
                </c:pt>
                <c:pt idx="21682">
                  <c:v>1664</c:v>
                </c:pt>
                <c:pt idx="21683">
                  <c:v>1651</c:v>
                </c:pt>
                <c:pt idx="21684">
                  <c:v>1645</c:v>
                </c:pt>
                <c:pt idx="21685">
                  <c:v>1658</c:v>
                </c:pt>
                <c:pt idx="21686">
                  <c:v>1687</c:v>
                </c:pt>
                <c:pt idx="21687">
                  <c:v>1657</c:v>
                </c:pt>
                <c:pt idx="21688">
                  <c:v>1652</c:v>
                </c:pt>
                <c:pt idx="21689">
                  <c:v>1677</c:v>
                </c:pt>
                <c:pt idx="21690">
                  <c:v>1665</c:v>
                </c:pt>
                <c:pt idx="21691">
                  <c:v>1675</c:v>
                </c:pt>
                <c:pt idx="21692">
                  <c:v>1636</c:v>
                </c:pt>
                <c:pt idx="21693">
                  <c:v>1672</c:v>
                </c:pt>
                <c:pt idx="21694">
                  <c:v>1695</c:v>
                </c:pt>
                <c:pt idx="21695">
                  <c:v>1670</c:v>
                </c:pt>
                <c:pt idx="21696">
                  <c:v>1658</c:v>
                </c:pt>
                <c:pt idx="21697">
                  <c:v>1674</c:v>
                </c:pt>
                <c:pt idx="21698">
                  <c:v>1652</c:v>
                </c:pt>
                <c:pt idx="21699">
                  <c:v>1652</c:v>
                </c:pt>
                <c:pt idx="21700">
                  <c:v>1632</c:v>
                </c:pt>
                <c:pt idx="21701">
                  <c:v>1654</c:v>
                </c:pt>
                <c:pt idx="21702">
                  <c:v>1669</c:v>
                </c:pt>
                <c:pt idx="21703">
                  <c:v>1653</c:v>
                </c:pt>
                <c:pt idx="21704">
                  <c:v>1620</c:v>
                </c:pt>
                <c:pt idx="21705">
                  <c:v>1636</c:v>
                </c:pt>
                <c:pt idx="21706">
                  <c:v>1652</c:v>
                </c:pt>
                <c:pt idx="21707">
                  <c:v>1639</c:v>
                </c:pt>
                <c:pt idx="21708">
                  <c:v>1681</c:v>
                </c:pt>
                <c:pt idx="21709">
                  <c:v>1659</c:v>
                </c:pt>
                <c:pt idx="21710">
                  <c:v>1650</c:v>
                </c:pt>
                <c:pt idx="21711">
                  <c:v>1650</c:v>
                </c:pt>
                <c:pt idx="21712">
                  <c:v>1678</c:v>
                </c:pt>
                <c:pt idx="21713">
                  <c:v>1661</c:v>
                </c:pt>
                <c:pt idx="21714">
                  <c:v>1677</c:v>
                </c:pt>
                <c:pt idx="21715">
                  <c:v>1657</c:v>
                </c:pt>
                <c:pt idx="21716">
                  <c:v>1670</c:v>
                </c:pt>
                <c:pt idx="21717">
                  <c:v>1688</c:v>
                </c:pt>
                <c:pt idx="21718">
                  <c:v>1699</c:v>
                </c:pt>
                <c:pt idx="21719">
                  <c:v>1716</c:v>
                </c:pt>
                <c:pt idx="21720">
                  <c:v>1703</c:v>
                </c:pt>
                <c:pt idx="21721">
                  <c:v>1703</c:v>
                </c:pt>
                <c:pt idx="21722">
                  <c:v>1692</c:v>
                </c:pt>
                <c:pt idx="21723">
                  <c:v>1677</c:v>
                </c:pt>
                <c:pt idx="21724">
                  <c:v>1663</c:v>
                </c:pt>
                <c:pt idx="21725">
                  <c:v>1667</c:v>
                </c:pt>
                <c:pt idx="21726">
                  <c:v>1690</c:v>
                </c:pt>
                <c:pt idx="21727">
                  <c:v>1684</c:v>
                </c:pt>
                <c:pt idx="21728">
                  <c:v>1672</c:v>
                </c:pt>
                <c:pt idx="21729">
                  <c:v>1680</c:v>
                </c:pt>
                <c:pt idx="21730">
                  <c:v>1683</c:v>
                </c:pt>
                <c:pt idx="21731">
                  <c:v>1656</c:v>
                </c:pt>
                <c:pt idx="21732">
                  <c:v>1684</c:v>
                </c:pt>
                <c:pt idx="21733">
                  <c:v>1650</c:v>
                </c:pt>
                <c:pt idx="21734">
                  <c:v>1652</c:v>
                </c:pt>
                <c:pt idx="21735">
                  <c:v>1680</c:v>
                </c:pt>
                <c:pt idx="21736">
                  <c:v>1679</c:v>
                </c:pt>
                <c:pt idx="21737">
                  <c:v>1681</c:v>
                </c:pt>
                <c:pt idx="21738">
                  <c:v>1695</c:v>
                </c:pt>
                <c:pt idx="21739">
                  <c:v>1691</c:v>
                </c:pt>
                <c:pt idx="21740">
                  <c:v>1710</c:v>
                </c:pt>
                <c:pt idx="21741">
                  <c:v>1701</c:v>
                </c:pt>
                <c:pt idx="21742">
                  <c:v>1692</c:v>
                </c:pt>
                <c:pt idx="21743">
                  <c:v>1717</c:v>
                </c:pt>
                <c:pt idx="21744">
                  <c:v>1705</c:v>
                </c:pt>
                <c:pt idx="21745">
                  <c:v>1692</c:v>
                </c:pt>
                <c:pt idx="21746">
                  <c:v>1699</c:v>
                </c:pt>
                <c:pt idx="21747">
                  <c:v>1701</c:v>
                </c:pt>
                <c:pt idx="21748">
                  <c:v>1703</c:v>
                </c:pt>
                <c:pt idx="21749">
                  <c:v>1712</c:v>
                </c:pt>
                <c:pt idx="21750">
                  <c:v>1692</c:v>
                </c:pt>
                <c:pt idx="21751">
                  <c:v>1736</c:v>
                </c:pt>
                <c:pt idx="21752">
                  <c:v>1687</c:v>
                </c:pt>
                <c:pt idx="21753">
                  <c:v>1679</c:v>
                </c:pt>
                <c:pt idx="21754">
                  <c:v>1716</c:v>
                </c:pt>
                <c:pt idx="21755">
                  <c:v>1664</c:v>
                </c:pt>
                <c:pt idx="21756">
                  <c:v>1660</c:v>
                </c:pt>
                <c:pt idx="21757">
                  <c:v>1667</c:v>
                </c:pt>
                <c:pt idx="21758">
                  <c:v>1693</c:v>
                </c:pt>
                <c:pt idx="21759">
                  <c:v>1688</c:v>
                </c:pt>
                <c:pt idx="21760">
                  <c:v>1713</c:v>
                </c:pt>
                <c:pt idx="21761">
                  <c:v>1719</c:v>
                </c:pt>
                <c:pt idx="21762">
                  <c:v>1667</c:v>
                </c:pt>
                <c:pt idx="21763">
                  <c:v>1714</c:v>
                </c:pt>
                <c:pt idx="21764">
                  <c:v>1691</c:v>
                </c:pt>
                <c:pt idx="21765">
                  <c:v>1727</c:v>
                </c:pt>
                <c:pt idx="21766">
                  <c:v>1701</c:v>
                </c:pt>
                <c:pt idx="21767">
                  <c:v>1728</c:v>
                </c:pt>
                <c:pt idx="21768">
                  <c:v>1722</c:v>
                </c:pt>
                <c:pt idx="21769">
                  <c:v>1751</c:v>
                </c:pt>
                <c:pt idx="21770">
                  <c:v>1767</c:v>
                </c:pt>
                <c:pt idx="21771">
                  <c:v>1717</c:v>
                </c:pt>
                <c:pt idx="21772">
                  <c:v>1725</c:v>
                </c:pt>
                <c:pt idx="21773">
                  <c:v>1727</c:v>
                </c:pt>
                <c:pt idx="21774">
                  <c:v>1722</c:v>
                </c:pt>
                <c:pt idx="21775">
                  <c:v>1698</c:v>
                </c:pt>
                <c:pt idx="21776">
                  <c:v>1742</c:v>
                </c:pt>
                <c:pt idx="21777">
                  <c:v>1723</c:v>
                </c:pt>
                <c:pt idx="21778">
                  <c:v>1690</c:v>
                </c:pt>
                <c:pt idx="21779">
                  <c:v>1719</c:v>
                </c:pt>
                <c:pt idx="21780">
                  <c:v>1698</c:v>
                </c:pt>
                <c:pt idx="21781">
                  <c:v>1708</c:v>
                </c:pt>
                <c:pt idx="21782">
                  <c:v>1692</c:v>
                </c:pt>
                <c:pt idx="21783">
                  <c:v>1672</c:v>
                </c:pt>
                <c:pt idx="21784">
                  <c:v>1690</c:v>
                </c:pt>
                <c:pt idx="21785">
                  <c:v>1694</c:v>
                </c:pt>
                <c:pt idx="21786">
                  <c:v>1718</c:v>
                </c:pt>
                <c:pt idx="21787">
                  <c:v>1704</c:v>
                </c:pt>
                <c:pt idx="21788">
                  <c:v>1689</c:v>
                </c:pt>
                <c:pt idx="21789">
                  <c:v>1711</c:v>
                </c:pt>
                <c:pt idx="21790">
                  <c:v>1694</c:v>
                </c:pt>
                <c:pt idx="21791">
                  <c:v>1707</c:v>
                </c:pt>
                <c:pt idx="21792">
                  <c:v>1704</c:v>
                </c:pt>
                <c:pt idx="21793">
                  <c:v>1680</c:v>
                </c:pt>
                <c:pt idx="21794">
                  <c:v>1702</c:v>
                </c:pt>
                <c:pt idx="21795">
                  <c:v>1694</c:v>
                </c:pt>
                <c:pt idx="21796">
                  <c:v>1711</c:v>
                </c:pt>
                <c:pt idx="21797">
                  <c:v>1688</c:v>
                </c:pt>
                <c:pt idx="21798">
                  <c:v>1692</c:v>
                </c:pt>
                <c:pt idx="21799">
                  <c:v>1698</c:v>
                </c:pt>
                <c:pt idx="21800">
                  <c:v>1688</c:v>
                </c:pt>
                <c:pt idx="21801">
                  <c:v>1670</c:v>
                </c:pt>
                <c:pt idx="21802">
                  <c:v>1683</c:v>
                </c:pt>
                <c:pt idx="21803">
                  <c:v>1662</c:v>
                </c:pt>
                <c:pt idx="21804">
                  <c:v>1679</c:v>
                </c:pt>
                <c:pt idx="21805">
                  <c:v>1666</c:v>
                </c:pt>
                <c:pt idx="21806">
                  <c:v>1680</c:v>
                </c:pt>
                <c:pt idx="21807">
                  <c:v>1678</c:v>
                </c:pt>
                <c:pt idx="21808">
                  <c:v>1665</c:v>
                </c:pt>
                <c:pt idx="21809">
                  <c:v>1662</c:v>
                </c:pt>
                <c:pt idx="21810">
                  <c:v>1663</c:v>
                </c:pt>
                <c:pt idx="21811">
                  <c:v>1649</c:v>
                </c:pt>
                <c:pt idx="21812">
                  <c:v>1628</c:v>
                </c:pt>
                <c:pt idx="21813">
                  <c:v>1640</c:v>
                </c:pt>
                <c:pt idx="21814">
                  <c:v>1640</c:v>
                </c:pt>
                <c:pt idx="21815">
                  <c:v>1666</c:v>
                </c:pt>
                <c:pt idx="21816">
                  <c:v>1668</c:v>
                </c:pt>
                <c:pt idx="21817">
                  <c:v>1697</c:v>
                </c:pt>
                <c:pt idx="21818">
                  <c:v>1687</c:v>
                </c:pt>
                <c:pt idx="21819">
                  <c:v>1682</c:v>
                </c:pt>
                <c:pt idx="21820">
                  <c:v>1707</c:v>
                </c:pt>
                <c:pt idx="21821">
                  <c:v>1665</c:v>
                </c:pt>
                <c:pt idx="21822">
                  <c:v>1688</c:v>
                </c:pt>
                <c:pt idx="21823">
                  <c:v>1680</c:v>
                </c:pt>
                <c:pt idx="21824">
                  <c:v>1664</c:v>
                </c:pt>
                <c:pt idx="21825">
                  <c:v>1674</c:v>
                </c:pt>
                <c:pt idx="21826">
                  <c:v>1678</c:v>
                </c:pt>
                <c:pt idx="21827">
                  <c:v>1681</c:v>
                </c:pt>
                <c:pt idx="21828">
                  <c:v>1685</c:v>
                </c:pt>
                <c:pt idx="21829">
                  <c:v>1684</c:v>
                </c:pt>
                <c:pt idx="21830">
                  <c:v>1704</c:v>
                </c:pt>
                <c:pt idx="21831">
                  <c:v>1692</c:v>
                </c:pt>
                <c:pt idx="21832">
                  <c:v>1695</c:v>
                </c:pt>
                <c:pt idx="21833">
                  <c:v>1714</c:v>
                </c:pt>
                <c:pt idx="21834">
                  <c:v>1711</c:v>
                </c:pt>
                <c:pt idx="21835">
                  <c:v>1713</c:v>
                </c:pt>
                <c:pt idx="21836">
                  <c:v>1683</c:v>
                </c:pt>
                <c:pt idx="21837">
                  <c:v>1679</c:v>
                </c:pt>
                <c:pt idx="21838">
                  <c:v>1664</c:v>
                </c:pt>
                <c:pt idx="21839">
                  <c:v>1651</c:v>
                </c:pt>
                <c:pt idx="21840">
                  <c:v>1630</c:v>
                </c:pt>
                <c:pt idx="21841">
                  <c:v>1668</c:v>
                </c:pt>
                <c:pt idx="21842">
                  <c:v>1666</c:v>
                </c:pt>
                <c:pt idx="21843">
                  <c:v>1668</c:v>
                </c:pt>
                <c:pt idx="21844">
                  <c:v>1699</c:v>
                </c:pt>
                <c:pt idx="21845">
                  <c:v>1677</c:v>
                </c:pt>
                <c:pt idx="21846">
                  <c:v>1681</c:v>
                </c:pt>
                <c:pt idx="21847">
                  <c:v>1652</c:v>
                </c:pt>
                <c:pt idx="21848">
                  <c:v>1653</c:v>
                </c:pt>
                <c:pt idx="21849">
                  <c:v>1648</c:v>
                </c:pt>
                <c:pt idx="21850">
                  <c:v>1615</c:v>
                </c:pt>
                <c:pt idx="21851">
                  <c:v>1657</c:v>
                </c:pt>
                <c:pt idx="21852">
                  <c:v>1645</c:v>
                </c:pt>
                <c:pt idx="21853">
                  <c:v>1622</c:v>
                </c:pt>
                <c:pt idx="21854">
                  <c:v>1649</c:v>
                </c:pt>
                <c:pt idx="21855">
                  <c:v>1655</c:v>
                </c:pt>
                <c:pt idx="21856">
                  <c:v>1671</c:v>
                </c:pt>
                <c:pt idx="21857">
                  <c:v>1648</c:v>
                </c:pt>
                <c:pt idx="21858">
                  <c:v>1634</c:v>
                </c:pt>
                <c:pt idx="21859">
                  <c:v>1670</c:v>
                </c:pt>
                <c:pt idx="21860">
                  <c:v>1664</c:v>
                </c:pt>
                <c:pt idx="21861">
                  <c:v>1657</c:v>
                </c:pt>
                <c:pt idx="21862">
                  <c:v>1655</c:v>
                </c:pt>
                <c:pt idx="21863">
                  <c:v>1659</c:v>
                </c:pt>
                <c:pt idx="21864">
                  <c:v>1649</c:v>
                </c:pt>
                <c:pt idx="21865">
                  <c:v>1663</c:v>
                </c:pt>
                <c:pt idx="21866">
                  <c:v>1675</c:v>
                </c:pt>
                <c:pt idx="21867">
                  <c:v>1680</c:v>
                </c:pt>
                <c:pt idx="21868">
                  <c:v>1670</c:v>
                </c:pt>
                <c:pt idx="21869">
                  <c:v>1670</c:v>
                </c:pt>
                <c:pt idx="21870">
                  <c:v>1673</c:v>
                </c:pt>
                <c:pt idx="21871">
                  <c:v>1658</c:v>
                </c:pt>
                <c:pt idx="21872">
                  <c:v>1677</c:v>
                </c:pt>
                <c:pt idx="21873">
                  <c:v>1672</c:v>
                </c:pt>
                <c:pt idx="21874">
                  <c:v>1669</c:v>
                </c:pt>
                <c:pt idx="21875">
                  <c:v>1679</c:v>
                </c:pt>
                <c:pt idx="21876">
                  <c:v>1685</c:v>
                </c:pt>
                <c:pt idx="21877">
                  <c:v>1683</c:v>
                </c:pt>
                <c:pt idx="21878">
                  <c:v>1676</c:v>
                </c:pt>
                <c:pt idx="21879">
                  <c:v>1672</c:v>
                </c:pt>
                <c:pt idx="21880">
                  <c:v>1657</c:v>
                </c:pt>
                <c:pt idx="21881">
                  <c:v>1660</c:v>
                </c:pt>
                <c:pt idx="21882">
                  <c:v>1637</c:v>
                </c:pt>
                <c:pt idx="21883">
                  <c:v>1640</c:v>
                </c:pt>
                <c:pt idx="21884">
                  <c:v>1674</c:v>
                </c:pt>
                <c:pt idx="21885">
                  <c:v>1654</c:v>
                </c:pt>
                <c:pt idx="21886">
                  <c:v>1680</c:v>
                </c:pt>
                <c:pt idx="21887">
                  <c:v>1653</c:v>
                </c:pt>
                <c:pt idx="21888">
                  <c:v>1675</c:v>
                </c:pt>
                <c:pt idx="21889">
                  <c:v>1669</c:v>
                </c:pt>
                <c:pt idx="21890">
                  <c:v>1672</c:v>
                </c:pt>
                <c:pt idx="21891">
                  <c:v>1648</c:v>
                </c:pt>
                <c:pt idx="21892">
                  <c:v>1679</c:v>
                </c:pt>
                <c:pt idx="21893">
                  <c:v>1678</c:v>
                </c:pt>
                <c:pt idx="21894">
                  <c:v>1684</c:v>
                </c:pt>
                <c:pt idx="21895">
                  <c:v>1685</c:v>
                </c:pt>
                <c:pt idx="21896">
                  <c:v>1673</c:v>
                </c:pt>
                <c:pt idx="21897">
                  <c:v>1678</c:v>
                </c:pt>
                <c:pt idx="21898">
                  <c:v>1701</c:v>
                </c:pt>
                <c:pt idx="21899">
                  <c:v>1700</c:v>
                </c:pt>
                <c:pt idx="21900">
                  <c:v>1676</c:v>
                </c:pt>
                <c:pt idx="21901">
                  <c:v>1686</c:v>
                </c:pt>
                <c:pt idx="21902">
                  <c:v>1677</c:v>
                </c:pt>
                <c:pt idx="21903">
                  <c:v>1706</c:v>
                </c:pt>
                <c:pt idx="21904">
                  <c:v>1708</c:v>
                </c:pt>
                <c:pt idx="21905">
                  <c:v>1731</c:v>
                </c:pt>
                <c:pt idx="21906">
                  <c:v>1726</c:v>
                </c:pt>
                <c:pt idx="21907">
                  <c:v>1725</c:v>
                </c:pt>
                <c:pt idx="21908">
                  <c:v>1707</c:v>
                </c:pt>
                <c:pt idx="21909">
                  <c:v>1726</c:v>
                </c:pt>
                <c:pt idx="21910">
                  <c:v>1705</c:v>
                </c:pt>
                <c:pt idx="21911">
                  <c:v>1711</c:v>
                </c:pt>
                <c:pt idx="21912">
                  <c:v>1732</c:v>
                </c:pt>
                <c:pt idx="21913">
                  <c:v>1731</c:v>
                </c:pt>
                <c:pt idx="21914">
                  <c:v>1741</c:v>
                </c:pt>
                <c:pt idx="21915">
                  <c:v>1714</c:v>
                </c:pt>
                <c:pt idx="21916">
                  <c:v>1693</c:v>
                </c:pt>
                <c:pt idx="21917">
                  <c:v>1713</c:v>
                </c:pt>
                <c:pt idx="21918">
                  <c:v>1710</c:v>
                </c:pt>
                <c:pt idx="21919">
                  <c:v>1717</c:v>
                </c:pt>
                <c:pt idx="21920">
                  <c:v>1719</c:v>
                </c:pt>
                <c:pt idx="21921">
                  <c:v>1683</c:v>
                </c:pt>
                <c:pt idx="21922">
                  <c:v>1691</c:v>
                </c:pt>
                <c:pt idx="21923">
                  <c:v>1683</c:v>
                </c:pt>
                <c:pt idx="21924">
                  <c:v>1674</c:v>
                </c:pt>
                <c:pt idx="21925">
                  <c:v>1701</c:v>
                </c:pt>
                <c:pt idx="21926">
                  <c:v>1692</c:v>
                </c:pt>
                <c:pt idx="21927">
                  <c:v>1704</c:v>
                </c:pt>
                <c:pt idx="21928">
                  <c:v>1732</c:v>
                </c:pt>
                <c:pt idx="21929">
                  <c:v>1713</c:v>
                </c:pt>
                <c:pt idx="21930">
                  <c:v>1726</c:v>
                </c:pt>
                <c:pt idx="21931">
                  <c:v>1730</c:v>
                </c:pt>
                <c:pt idx="21932">
                  <c:v>1706</c:v>
                </c:pt>
                <c:pt idx="21933">
                  <c:v>1715</c:v>
                </c:pt>
                <c:pt idx="21934">
                  <c:v>1711</c:v>
                </c:pt>
                <c:pt idx="21935">
                  <c:v>1712</c:v>
                </c:pt>
                <c:pt idx="21936">
                  <c:v>1676</c:v>
                </c:pt>
                <c:pt idx="21937">
                  <c:v>1669</c:v>
                </c:pt>
                <c:pt idx="21938">
                  <c:v>1699</c:v>
                </c:pt>
                <c:pt idx="21939">
                  <c:v>1690</c:v>
                </c:pt>
                <c:pt idx="21940">
                  <c:v>1701</c:v>
                </c:pt>
                <c:pt idx="21941">
                  <c:v>1701</c:v>
                </c:pt>
                <c:pt idx="21942">
                  <c:v>1686</c:v>
                </c:pt>
                <c:pt idx="21943">
                  <c:v>1679</c:v>
                </c:pt>
                <c:pt idx="21944">
                  <c:v>1686</c:v>
                </c:pt>
                <c:pt idx="21945">
                  <c:v>1696</c:v>
                </c:pt>
                <c:pt idx="21946">
                  <c:v>1688</c:v>
                </c:pt>
                <c:pt idx="21947">
                  <c:v>1678</c:v>
                </c:pt>
                <c:pt idx="21948">
                  <c:v>1700</c:v>
                </c:pt>
                <c:pt idx="21949">
                  <c:v>1704</c:v>
                </c:pt>
                <c:pt idx="21950">
                  <c:v>1721</c:v>
                </c:pt>
                <c:pt idx="21951">
                  <c:v>1701</c:v>
                </c:pt>
                <c:pt idx="21952">
                  <c:v>1723</c:v>
                </c:pt>
                <c:pt idx="21953">
                  <c:v>1708</c:v>
                </c:pt>
                <c:pt idx="21954">
                  <c:v>1690</c:v>
                </c:pt>
                <c:pt idx="21955">
                  <c:v>1699</c:v>
                </c:pt>
                <c:pt idx="21956">
                  <c:v>1701</c:v>
                </c:pt>
                <c:pt idx="21957">
                  <c:v>1690</c:v>
                </c:pt>
                <c:pt idx="21958">
                  <c:v>1729</c:v>
                </c:pt>
                <c:pt idx="21959">
                  <c:v>1703</c:v>
                </c:pt>
                <c:pt idx="21960">
                  <c:v>1704</c:v>
                </c:pt>
                <c:pt idx="21961">
                  <c:v>1698</c:v>
                </c:pt>
                <c:pt idx="21962">
                  <c:v>1719</c:v>
                </c:pt>
                <c:pt idx="21963">
                  <c:v>1720</c:v>
                </c:pt>
                <c:pt idx="21964">
                  <c:v>1683</c:v>
                </c:pt>
                <c:pt idx="21965">
                  <c:v>1689</c:v>
                </c:pt>
                <c:pt idx="21966">
                  <c:v>1718</c:v>
                </c:pt>
                <c:pt idx="21967">
                  <c:v>1753</c:v>
                </c:pt>
                <c:pt idx="21968">
                  <c:v>1707</c:v>
                </c:pt>
                <c:pt idx="21969">
                  <c:v>1704</c:v>
                </c:pt>
                <c:pt idx="21970">
                  <c:v>1721</c:v>
                </c:pt>
                <c:pt idx="21971">
                  <c:v>1670</c:v>
                </c:pt>
                <c:pt idx="21972">
                  <c:v>1678</c:v>
                </c:pt>
                <c:pt idx="21973">
                  <c:v>1675</c:v>
                </c:pt>
                <c:pt idx="21974">
                  <c:v>1690</c:v>
                </c:pt>
                <c:pt idx="21975">
                  <c:v>1667</c:v>
                </c:pt>
                <c:pt idx="21976">
                  <c:v>1666</c:v>
                </c:pt>
                <c:pt idx="21977">
                  <c:v>1675</c:v>
                </c:pt>
                <c:pt idx="21978">
                  <c:v>1674</c:v>
                </c:pt>
                <c:pt idx="21979">
                  <c:v>1675</c:v>
                </c:pt>
                <c:pt idx="21980">
                  <c:v>1660</c:v>
                </c:pt>
                <c:pt idx="21981">
                  <c:v>1649</c:v>
                </c:pt>
                <c:pt idx="21982">
                  <c:v>1660</c:v>
                </c:pt>
                <c:pt idx="21983">
                  <c:v>1649</c:v>
                </c:pt>
                <c:pt idx="21984">
                  <c:v>1668</c:v>
                </c:pt>
                <c:pt idx="21985">
                  <c:v>1718</c:v>
                </c:pt>
                <c:pt idx="21986">
                  <c:v>1687</c:v>
                </c:pt>
                <c:pt idx="21987">
                  <c:v>1663</c:v>
                </c:pt>
                <c:pt idx="21988">
                  <c:v>1700</c:v>
                </c:pt>
                <c:pt idx="21989">
                  <c:v>1666</c:v>
                </c:pt>
                <c:pt idx="21990">
                  <c:v>1646</c:v>
                </c:pt>
                <c:pt idx="21991">
                  <c:v>1696</c:v>
                </c:pt>
                <c:pt idx="21992">
                  <c:v>1708</c:v>
                </c:pt>
                <c:pt idx="21993">
                  <c:v>1716</c:v>
                </c:pt>
                <c:pt idx="21994">
                  <c:v>1691</c:v>
                </c:pt>
                <c:pt idx="21995">
                  <c:v>1680</c:v>
                </c:pt>
                <c:pt idx="21996">
                  <c:v>1679</c:v>
                </c:pt>
                <c:pt idx="21997">
                  <c:v>1679</c:v>
                </c:pt>
                <c:pt idx="21998">
                  <c:v>1708</c:v>
                </c:pt>
                <c:pt idx="21999">
                  <c:v>1721</c:v>
                </c:pt>
                <c:pt idx="22000">
                  <c:v>1709</c:v>
                </c:pt>
                <c:pt idx="22001">
                  <c:v>1685</c:v>
                </c:pt>
                <c:pt idx="22002">
                  <c:v>1678</c:v>
                </c:pt>
                <c:pt idx="22003">
                  <c:v>1689</c:v>
                </c:pt>
                <c:pt idx="22004">
                  <c:v>1705</c:v>
                </c:pt>
                <c:pt idx="22005">
                  <c:v>1698</c:v>
                </c:pt>
                <c:pt idx="22006">
                  <c:v>1723</c:v>
                </c:pt>
                <c:pt idx="22007">
                  <c:v>1698</c:v>
                </c:pt>
                <c:pt idx="22008">
                  <c:v>1704</c:v>
                </c:pt>
                <c:pt idx="22009">
                  <c:v>1702</c:v>
                </c:pt>
                <c:pt idx="22010">
                  <c:v>1706</c:v>
                </c:pt>
                <c:pt idx="22011">
                  <c:v>1684</c:v>
                </c:pt>
                <c:pt idx="22012">
                  <c:v>1719</c:v>
                </c:pt>
                <c:pt idx="22013">
                  <c:v>1701</c:v>
                </c:pt>
                <c:pt idx="22014">
                  <c:v>1707</c:v>
                </c:pt>
                <c:pt idx="22015">
                  <c:v>1717</c:v>
                </c:pt>
                <c:pt idx="22016">
                  <c:v>1722</c:v>
                </c:pt>
                <c:pt idx="22017">
                  <c:v>1694</c:v>
                </c:pt>
                <c:pt idx="22018">
                  <c:v>1742</c:v>
                </c:pt>
                <c:pt idx="22019">
                  <c:v>1706</c:v>
                </c:pt>
                <c:pt idx="22020">
                  <c:v>1699</c:v>
                </c:pt>
                <c:pt idx="22021">
                  <c:v>1721</c:v>
                </c:pt>
                <c:pt idx="22022">
                  <c:v>1714</c:v>
                </c:pt>
                <c:pt idx="22023">
                  <c:v>1729</c:v>
                </c:pt>
                <c:pt idx="22024">
                  <c:v>1719</c:v>
                </c:pt>
                <c:pt idx="22025">
                  <c:v>1708</c:v>
                </c:pt>
                <c:pt idx="22026">
                  <c:v>1717</c:v>
                </c:pt>
                <c:pt idx="22027">
                  <c:v>1717</c:v>
                </c:pt>
                <c:pt idx="22028">
                  <c:v>1697</c:v>
                </c:pt>
                <c:pt idx="22029">
                  <c:v>1682</c:v>
                </c:pt>
                <c:pt idx="22030">
                  <c:v>1697</c:v>
                </c:pt>
                <c:pt idx="22031">
                  <c:v>1684</c:v>
                </c:pt>
                <c:pt idx="22032">
                  <c:v>1685</c:v>
                </c:pt>
                <c:pt idx="22033">
                  <c:v>1667</c:v>
                </c:pt>
                <c:pt idx="22034">
                  <c:v>1687</c:v>
                </c:pt>
                <c:pt idx="22035">
                  <c:v>1719</c:v>
                </c:pt>
                <c:pt idx="22036">
                  <c:v>1683</c:v>
                </c:pt>
                <c:pt idx="22037">
                  <c:v>1723</c:v>
                </c:pt>
                <c:pt idx="22038">
                  <c:v>1708</c:v>
                </c:pt>
                <c:pt idx="22039">
                  <c:v>1694</c:v>
                </c:pt>
                <c:pt idx="22040">
                  <c:v>1699</c:v>
                </c:pt>
                <c:pt idx="22041">
                  <c:v>1711</c:v>
                </c:pt>
                <c:pt idx="22042">
                  <c:v>1727</c:v>
                </c:pt>
                <c:pt idx="22043">
                  <c:v>1692</c:v>
                </c:pt>
                <c:pt idx="22044">
                  <c:v>1728</c:v>
                </c:pt>
                <c:pt idx="22045">
                  <c:v>1725</c:v>
                </c:pt>
                <c:pt idx="22046">
                  <c:v>1685</c:v>
                </c:pt>
                <c:pt idx="22047">
                  <c:v>1703</c:v>
                </c:pt>
                <c:pt idx="22048">
                  <c:v>1709</c:v>
                </c:pt>
                <c:pt idx="22049">
                  <c:v>1704</c:v>
                </c:pt>
                <c:pt idx="22050">
                  <c:v>1694</c:v>
                </c:pt>
                <c:pt idx="22051">
                  <c:v>1721</c:v>
                </c:pt>
                <c:pt idx="22052">
                  <c:v>1692</c:v>
                </c:pt>
                <c:pt idx="22053">
                  <c:v>1697</c:v>
                </c:pt>
                <c:pt idx="22054">
                  <c:v>1691</c:v>
                </c:pt>
                <c:pt idx="22055">
                  <c:v>1686</c:v>
                </c:pt>
                <c:pt idx="22056">
                  <c:v>1677</c:v>
                </c:pt>
                <c:pt idx="22057">
                  <c:v>1691</c:v>
                </c:pt>
                <c:pt idx="22058">
                  <c:v>1681</c:v>
                </c:pt>
                <c:pt idx="22059">
                  <c:v>1684</c:v>
                </c:pt>
                <c:pt idx="22060">
                  <c:v>1664</c:v>
                </c:pt>
                <c:pt idx="22061">
                  <c:v>1665</c:v>
                </c:pt>
                <c:pt idx="22062">
                  <c:v>1677</c:v>
                </c:pt>
                <c:pt idx="22063">
                  <c:v>1686</c:v>
                </c:pt>
                <c:pt idx="22064">
                  <c:v>1698</c:v>
                </c:pt>
                <c:pt idx="22065">
                  <c:v>1700</c:v>
                </c:pt>
                <c:pt idx="22066">
                  <c:v>1705</c:v>
                </c:pt>
                <c:pt idx="22067">
                  <c:v>1713</c:v>
                </c:pt>
                <c:pt idx="22068">
                  <c:v>1717</c:v>
                </c:pt>
                <c:pt idx="22069">
                  <c:v>1724</c:v>
                </c:pt>
                <c:pt idx="22070">
                  <c:v>1754</c:v>
                </c:pt>
                <c:pt idx="22071">
                  <c:v>1715</c:v>
                </c:pt>
                <c:pt idx="22072">
                  <c:v>1704</c:v>
                </c:pt>
                <c:pt idx="22073">
                  <c:v>1727</c:v>
                </c:pt>
                <c:pt idx="22074">
                  <c:v>1728</c:v>
                </c:pt>
                <c:pt idx="22075">
                  <c:v>1698</c:v>
                </c:pt>
                <c:pt idx="22076">
                  <c:v>1691</c:v>
                </c:pt>
                <c:pt idx="22077">
                  <c:v>1702</c:v>
                </c:pt>
                <c:pt idx="22078">
                  <c:v>1688</c:v>
                </c:pt>
                <c:pt idx="22079">
                  <c:v>1701</c:v>
                </c:pt>
                <c:pt idx="22080">
                  <c:v>1703</c:v>
                </c:pt>
                <c:pt idx="22081">
                  <c:v>1672</c:v>
                </c:pt>
                <c:pt idx="22082">
                  <c:v>1679</c:v>
                </c:pt>
                <c:pt idx="22083">
                  <c:v>1683</c:v>
                </c:pt>
                <c:pt idx="22084">
                  <c:v>1682</c:v>
                </c:pt>
                <c:pt idx="22085">
                  <c:v>1709</c:v>
                </c:pt>
                <c:pt idx="22086">
                  <c:v>1708</c:v>
                </c:pt>
                <c:pt idx="22087">
                  <c:v>1709</c:v>
                </c:pt>
                <c:pt idx="22088">
                  <c:v>1699</c:v>
                </c:pt>
                <c:pt idx="22089">
                  <c:v>1707</c:v>
                </c:pt>
                <c:pt idx="22090">
                  <c:v>1684</c:v>
                </c:pt>
                <c:pt idx="22091">
                  <c:v>1668</c:v>
                </c:pt>
                <c:pt idx="22092">
                  <c:v>1694</c:v>
                </c:pt>
                <c:pt idx="22093">
                  <c:v>1721</c:v>
                </c:pt>
                <c:pt idx="22094">
                  <c:v>1706</c:v>
                </c:pt>
                <c:pt idx="22095">
                  <c:v>1709</c:v>
                </c:pt>
                <c:pt idx="22096">
                  <c:v>1703</c:v>
                </c:pt>
                <c:pt idx="22097">
                  <c:v>1690</c:v>
                </c:pt>
                <c:pt idx="22098">
                  <c:v>1710</c:v>
                </c:pt>
                <c:pt idx="22099">
                  <c:v>1702</c:v>
                </c:pt>
                <c:pt idx="22100">
                  <c:v>1690</c:v>
                </c:pt>
                <c:pt idx="22101">
                  <c:v>1680</c:v>
                </c:pt>
                <c:pt idx="22102">
                  <c:v>1681</c:v>
                </c:pt>
                <c:pt idx="22103">
                  <c:v>1698</c:v>
                </c:pt>
                <c:pt idx="22104">
                  <c:v>1682</c:v>
                </c:pt>
                <c:pt idx="22105">
                  <c:v>1676</c:v>
                </c:pt>
                <c:pt idx="22106">
                  <c:v>1698</c:v>
                </c:pt>
                <c:pt idx="22107">
                  <c:v>1688</c:v>
                </c:pt>
                <c:pt idx="22108">
                  <c:v>1662</c:v>
                </c:pt>
                <c:pt idx="22109">
                  <c:v>1662</c:v>
                </c:pt>
                <c:pt idx="22110">
                  <c:v>1648</c:v>
                </c:pt>
                <c:pt idx="22111">
                  <c:v>1661</c:v>
                </c:pt>
                <c:pt idx="22112">
                  <c:v>1644</c:v>
                </c:pt>
                <c:pt idx="22113">
                  <c:v>1668</c:v>
                </c:pt>
                <c:pt idx="22114">
                  <c:v>1661</c:v>
                </c:pt>
                <c:pt idx="22115">
                  <c:v>1702</c:v>
                </c:pt>
                <c:pt idx="22116">
                  <c:v>1697</c:v>
                </c:pt>
                <c:pt idx="22117">
                  <c:v>1680</c:v>
                </c:pt>
                <c:pt idx="22118">
                  <c:v>1667</c:v>
                </c:pt>
                <c:pt idx="22119">
                  <c:v>1686</c:v>
                </c:pt>
                <c:pt idx="22120">
                  <c:v>1720</c:v>
                </c:pt>
                <c:pt idx="22121">
                  <c:v>1735</c:v>
                </c:pt>
                <c:pt idx="22122">
                  <c:v>1690</c:v>
                </c:pt>
                <c:pt idx="22123">
                  <c:v>1708</c:v>
                </c:pt>
                <c:pt idx="22124">
                  <c:v>1735</c:v>
                </c:pt>
                <c:pt idx="22125">
                  <c:v>1744</c:v>
                </c:pt>
                <c:pt idx="22126">
                  <c:v>1684</c:v>
                </c:pt>
                <c:pt idx="22127">
                  <c:v>1678</c:v>
                </c:pt>
                <c:pt idx="22128">
                  <c:v>1723</c:v>
                </c:pt>
                <c:pt idx="22129">
                  <c:v>1706</c:v>
                </c:pt>
                <c:pt idx="22130">
                  <c:v>1687</c:v>
                </c:pt>
                <c:pt idx="22131">
                  <c:v>1691</c:v>
                </c:pt>
                <c:pt idx="22132">
                  <c:v>1693</c:v>
                </c:pt>
                <c:pt idx="22133">
                  <c:v>1699</c:v>
                </c:pt>
                <c:pt idx="22134">
                  <c:v>1714</c:v>
                </c:pt>
                <c:pt idx="22135">
                  <c:v>1756</c:v>
                </c:pt>
                <c:pt idx="22136">
                  <c:v>1742</c:v>
                </c:pt>
                <c:pt idx="22137">
                  <c:v>1754</c:v>
                </c:pt>
                <c:pt idx="22138">
                  <c:v>1731</c:v>
                </c:pt>
                <c:pt idx="22139">
                  <c:v>1776</c:v>
                </c:pt>
                <c:pt idx="22140">
                  <c:v>1789</c:v>
                </c:pt>
                <c:pt idx="22141">
                  <c:v>1768</c:v>
                </c:pt>
                <c:pt idx="22142">
                  <c:v>1778</c:v>
                </c:pt>
                <c:pt idx="22143">
                  <c:v>1759</c:v>
                </c:pt>
                <c:pt idx="22144">
                  <c:v>1766</c:v>
                </c:pt>
                <c:pt idx="22145">
                  <c:v>1746</c:v>
                </c:pt>
                <c:pt idx="22146">
                  <c:v>1743</c:v>
                </c:pt>
                <c:pt idx="22147">
                  <c:v>1742</c:v>
                </c:pt>
                <c:pt idx="22148">
                  <c:v>1755</c:v>
                </c:pt>
                <c:pt idx="22149">
                  <c:v>1785</c:v>
                </c:pt>
                <c:pt idx="22150">
                  <c:v>1769</c:v>
                </c:pt>
                <c:pt idx="22151">
                  <c:v>1754</c:v>
                </c:pt>
                <c:pt idx="22152">
                  <c:v>1773</c:v>
                </c:pt>
                <c:pt idx="22153">
                  <c:v>1757</c:v>
                </c:pt>
                <c:pt idx="22154">
                  <c:v>1753</c:v>
                </c:pt>
                <c:pt idx="22155">
                  <c:v>1733</c:v>
                </c:pt>
                <c:pt idx="22156">
                  <c:v>1698</c:v>
                </c:pt>
                <c:pt idx="22157">
                  <c:v>1720</c:v>
                </c:pt>
                <c:pt idx="22158">
                  <c:v>1735</c:v>
                </c:pt>
                <c:pt idx="22159">
                  <c:v>1733</c:v>
                </c:pt>
                <c:pt idx="22160">
                  <c:v>1712</c:v>
                </c:pt>
                <c:pt idx="22161">
                  <c:v>1742</c:v>
                </c:pt>
                <c:pt idx="22162">
                  <c:v>1734</c:v>
                </c:pt>
                <c:pt idx="22163">
                  <c:v>1762</c:v>
                </c:pt>
                <c:pt idx="22164">
                  <c:v>1738</c:v>
                </c:pt>
                <c:pt idx="22165">
                  <c:v>1698</c:v>
                </c:pt>
                <c:pt idx="22166">
                  <c:v>1723</c:v>
                </c:pt>
                <c:pt idx="22167">
                  <c:v>1745</c:v>
                </c:pt>
                <c:pt idx="22168">
                  <c:v>1745</c:v>
                </c:pt>
                <c:pt idx="22169">
                  <c:v>1729</c:v>
                </c:pt>
                <c:pt idx="22170">
                  <c:v>1700</c:v>
                </c:pt>
                <c:pt idx="22171">
                  <c:v>1708</c:v>
                </c:pt>
                <c:pt idx="22172">
                  <c:v>1755</c:v>
                </c:pt>
                <c:pt idx="22173">
                  <c:v>1735</c:v>
                </c:pt>
                <c:pt idx="22174">
                  <c:v>1756</c:v>
                </c:pt>
                <c:pt idx="22175">
                  <c:v>1735</c:v>
                </c:pt>
                <c:pt idx="22176">
                  <c:v>1756</c:v>
                </c:pt>
                <c:pt idx="22177">
                  <c:v>1756</c:v>
                </c:pt>
                <c:pt idx="22178">
                  <c:v>1751</c:v>
                </c:pt>
                <c:pt idx="22179">
                  <c:v>1750</c:v>
                </c:pt>
                <c:pt idx="22180">
                  <c:v>1733</c:v>
                </c:pt>
                <c:pt idx="22181">
                  <c:v>1752</c:v>
                </c:pt>
                <c:pt idx="22182">
                  <c:v>1742</c:v>
                </c:pt>
                <c:pt idx="22183">
                  <c:v>1711</c:v>
                </c:pt>
                <c:pt idx="22184">
                  <c:v>1710</c:v>
                </c:pt>
                <c:pt idx="22185">
                  <c:v>1725</c:v>
                </c:pt>
                <c:pt idx="22186">
                  <c:v>1738</c:v>
                </c:pt>
                <c:pt idx="22187">
                  <c:v>1709</c:v>
                </c:pt>
                <c:pt idx="22188">
                  <c:v>1735</c:v>
                </c:pt>
                <c:pt idx="22189">
                  <c:v>1727</c:v>
                </c:pt>
                <c:pt idx="22190">
                  <c:v>1679</c:v>
                </c:pt>
                <c:pt idx="22191">
                  <c:v>1717</c:v>
                </c:pt>
                <c:pt idx="22192">
                  <c:v>1716</c:v>
                </c:pt>
                <c:pt idx="22193">
                  <c:v>1702</c:v>
                </c:pt>
                <c:pt idx="22194">
                  <c:v>1709</c:v>
                </c:pt>
                <c:pt idx="22195">
                  <c:v>1713</c:v>
                </c:pt>
                <c:pt idx="22196">
                  <c:v>1682</c:v>
                </c:pt>
                <c:pt idx="22197">
                  <c:v>1715</c:v>
                </c:pt>
                <c:pt idx="22198">
                  <c:v>1720</c:v>
                </c:pt>
                <c:pt idx="22199">
                  <c:v>1699</c:v>
                </c:pt>
                <c:pt idx="22200">
                  <c:v>1725</c:v>
                </c:pt>
                <c:pt idx="22201">
                  <c:v>1712</c:v>
                </c:pt>
                <c:pt idx="22202">
                  <c:v>1731</c:v>
                </c:pt>
                <c:pt idx="22203">
                  <c:v>1694</c:v>
                </c:pt>
                <c:pt idx="22204">
                  <c:v>1702</c:v>
                </c:pt>
                <c:pt idx="22205">
                  <c:v>1705</c:v>
                </c:pt>
                <c:pt idx="22206">
                  <c:v>1674</c:v>
                </c:pt>
                <c:pt idx="22207">
                  <c:v>1660</c:v>
                </c:pt>
                <c:pt idx="22208">
                  <c:v>1670</c:v>
                </c:pt>
                <c:pt idx="22209">
                  <c:v>1651</c:v>
                </c:pt>
                <c:pt idx="22210">
                  <c:v>1680</c:v>
                </c:pt>
                <c:pt idx="22211">
                  <c:v>1656</c:v>
                </c:pt>
                <c:pt idx="22212">
                  <c:v>1675</c:v>
                </c:pt>
                <c:pt idx="22213">
                  <c:v>1699</c:v>
                </c:pt>
                <c:pt idx="22214">
                  <c:v>1700</c:v>
                </c:pt>
                <c:pt idx="22215">
                  <c:v>1694</c:v>
                </c:pt>
                <c:pt idx="22216">
                  <c:v>1708</c:v>
                </c:pt>
                <c:pt idx="22217">
                  <c:v>1702</c:v>
                </c:pt>
                <c:pt idx="22218">
                  <c:v>1672</c:v>
                </c:pt>
                <c:pt idx="22219">
                  <c:v>1687</c:v>
                </c:pt>
                <c:pt idx="22220">
                  <c:v>1705</c:v>
                </c:pt>
                <c:pt idx="22221">
                  <c:v>1706</c:v>
                </c:pt>
                <c:pt idx="22222">
                  <c:v>1688</c:v>
                </c:pt>
                <c:pt idx="22223">
                  <c:v>1659</c:v>
                </c:pt>
                <c:pt idx="22224">
                  <c:v>1667</c:v>
                </c:pt>
                <c:pt idx="22225">
                  <c:v>1678</c:v>
                </c:pt>
                <c:pt idx="22226">
                  <c:v>1672</c:v>
                </c:pt>
                <c:pt idx="22227">
                  <c:v>1697</c:v>
                </c:pt>
                <c:pt idx="22228">
                  <c:v>1703</c:v>
                </c:pt>
                <c:pt idx="22229">
                  <c:v>1708</c:v>
                </c:pt>
                <c:pt idx="22230">
                  <c:v>1704</c:v>
                </c:pt>
                <c:pt idx="22231">
                  <c:v>1735</c:v>
                </c:pt>
                <c:pt idx="22232">
                  <c:v>1706</c:v>
                </c:pt>
                <c:pt idx="22233">
                  <c:v>1707</c:v>
                </c:pt>
                <c:pt idx="22234">
                  <c:v>1663</c:v>
                </c:pt>
                <c:pt idx="22235">
                  <c:v>1701</c:v>
                </c:pt>
                <c:pt idx="22236">
                  <c:v>1724</c:v>
                </c:pt>
                <c:pt idx="22237">
                  <c:v>1686</c:v>
                </c:pt>
                <c:pt idx="22238">
                  <c:v>1699</c:v>
                </c:pt>
                <c:pt idx="22239">
                  <c:v>1683</c:v>
                </c:pt>
                <c:pt idx="22240">
                  <c:v>1721</c:v>
                </c:pt>
                <c:pt idx="22241">
                  <c:v>1717</c:v>
                </c:pt>
                <c:pt idx="22242">
                  <c:v>1687</c:v>
                </c:pt>
                <c:pt idx="22243">
                  <c:v>1691</c:v>
                </c:pt>
                <c:pt idx="22244">
                  <c:v>1685</c:v>
                </c:pt>
                <c:pt idx="22245">
                  <c:v>1697</c:v>
                </c:pt>
                <c:pt idx="22246">
                  <c:v>1682</c:v>
                </c:pt>
                <c:pt idx="22247">
                  <c:v>1693</c:v>
                </c:pt>
                <c:pt idx="22248">
                  <c:v>1713</c:v>
                </c:pt>
                <c:pt idx="22249">
                  <c:v>1706</c:v>
                </c:pt>
                <c:pt idx="22250">
                  <c:v>1714</c:v>
                </c:pt>
                <c:pt idx="22251">
                  <c:v>1707</c:v>
                </c:pt>
                <c:pt idx="22252">
                  <c:v>1715</c:v>
                </c:pt>
                <c:pt idx="22253">
                  <c:v>1726</c:v>
                </c:pt>
                <c:pt idx="22254">
                  <c:v>1688</c:v>
                </c:pt>
                <c:pt idx="22255">
                  <c:v>1710</c:v>
                </c:pt>
                <c:pt idx="22256">
                  <c:v>1694</c:v>
                </c:pt>
                <c:pt idx="22257">
                  <c:v>1681</c:v>
                </c:pt>
                <c:pt idx="22258">
                  <c:v>1695</c:v>
                </c:pt>
                <c:pt idx="22259">
                  <c:v>1670</c:v>
                </c:pt>
                <c:pt idx="22260">
                  <c:v>1707</c:v>
                </c:pt>
                <c:pt idx="22261">
                  <c:v>1725</c:v>
                </c:pt>
                <c:pt idx="22262">
                  <c:v>1699</c:v>
                </c:pt>
                <c:pt idx="22263">
                  <c:v>1679</c:v>
                </c:pt>
                <c:pt idx="22264">
                  <c:v>1694</c:v>
                </c:pt>
                <c:pt idx="22265">
                  <c:v>1664</c:v>
                </c:pt>
                <c:pt idx="22266">
                  <c:v>1645</c:v>
                </c:pt>
                <c:pt idx="22267">
                  <c:v>1661</c:v>
                </c:pt>
                <c:pt idx="22268">
                  <c:v>1666</c:v>
                </c:pt>
                <c:pt idx="22269">
                  <c:v>1691</c:v>
                </c:pt>
                <c:pt idx="22270">
                  <c:v>1681</c:v>
                </c:pt>
                <c:pt idx="22271">
                  <c:v>1667</c:v>
                </c:pt>
                <c:pt idx="22272">
                  <c:v>1661</c:v>
                </c:pt>
                <c:pt idx="22273">
                  <c:v>1639</c:v>
                </c:pt>
                <c:pt idx="22274">
                  <c:v>1658</c:v>
                </c:pt>
                <c:pt idx="22275">
                  <c:v>1664</c:v>
                </c:pt>
                <c:pt idx="22276">
                  <c:v>1662</c:v>
                </c:pt>
                <c:pt idx="22277">
                  <c:v>1663</c:v>
                </c:pt>
                <c:pt idx="22278">
                  <c:v>1723</c:v>
                </c:pt>
                <c:pt idx="22279">
                  <c:v>1707</c:v>
                </c:pt>
                <c:pt idx="22280">
                  <c:v>1687</c:v>
                </c:pt>
                <c:pt idx="22281">
                  <c:v>1691</c:v>
                </c:pt>
                <c:pt idx="22282">
                  <c:v>1696</c:v>
                </c:pt>
                <c:pt idx="22283">
                  <c:v>1687</c:v>
                </c:pt>
                <c:pt idx="22284">
                  <c:v>1671</c:v>
                </c:pt>
                <c:pt idx="22285">
                  <c:v>1717</c:v>
                </c:pt>
                <c:pt idx="22286">
                  <c:v>1691</c:v>
                </c:pt>
                <c:pt idx="22287">
                  <c:v>1672</c:v>
                </c:pt>
                <c:pt idx="22288">
                  <c:v>1711</c:v>
                </c:pt>
                <c:pt idx="22289">
                  <c:v>1701</c:v>
                </c:pt>
                <c:pt idx="22290">
                  <c:v>1704</c:v>
                </c:pt>
                <c:pt idx="22291">
                  <c:v>1692</c:v>
                </c:pt>
                <c:pt idx="22292">
                  <c:v>1684</c:v>
                </c:pt>
                <c:pt idx="22293">
                  <c:v>1669</c:v>
                </c:pt>
                <c:pt idx="22294">
                  <c:v>1717</c:v>
                </c:pt>
                <c:pt idx="22295">
                  <c:v>1698</c:v>
                </c:pt>
                <c:pt idx="22296">
                  <c:v>1716</c:v>
                </c:pt>
                <c:pt idx="22297">
                  <c:v>1679</c:v>
                </c:pt>
                <c:pt idx="22298">
                  <c:v>1665</c:v>
                </c:pt>
                <c:pt idx="22299">
                  <c:v>1674</c:v>
                </c:pt>
                <c:pt idx="22300">
                  <c:v>1677</c:v>
                </c:pt>
                <c:pt idx="22301">
                  <c:v>1652</c:v>
                </c:pt>
                <c:pt idx="22302">
                  <c:v>1653</c:v>
                </c:pt>
                <c:pt idx="22303">
                  <c:v>1653</c:v>
                </c:pt>
                <c:pt idx="22304">
                  <c:v>1689</c:v>
                </c:pt>
                <c:pt idx="22305">
                  <c:v>1667</c:v>
                </c:pt>
                <c:pt idx="22306">
                  <c:v>1683</c:v>
                </c:pt>
                <c:pt idx="22307">
                  <c:v>1681</c:v>
                </c:pt>
                <c:pt idx="22308">
                  <c:v>1683</c:v>
                </c:pt>
                <c:pt idx="22309">
                  <c:v>1696</c:v>
                </c:pt>
                <c:pt idx="22310">
                  <c:v>1693</c:v>
                </c:pt>
                <c:pt idx="22311">
                  <c:v>1658</c:v>
                </c:pt>
                <c:pt idx="22312">
                  <c:v>1671</c:v>
                </c:pt>
                <c:pt idx="22313">
                  <c:v>1658</c:v>
                </c:pt>
                <c:pt idx="22314">
                  <c:v>1637</c:v>
                </c:pt>
                <c:pt idx="22315">
                  <c:v>1656</c:v>
                </c:pt>
                <c:pt idx="22316">
                  <c:v>1648</c:v>
                </c:pt>
                <c:pt idx="22317">
                  <c:v>1670</c:v>
                </c:pt>
                <c:pt idx="22318">
                  <c:v>1680</c:v>
                </c:pt>
                <c:pt idx="22319">
                  <c:v>1672</c:v>
                </c:pt>
                <c:pt idx="22320">
                  <c:v>1671</c:v>
                </c:pt>
                <c:pt idx="22321">
                  <c:v>1673</c:v>
                </c:pt>
                <c:pt idx="22322">
                  <c:v>1651</c:v>
                </c:pt>
                <c:pt idx="22323">
                  <c:v>1658</c:v>
                </c:pt>
                <c:pt idx="22324">
                  <c:v>1672</c:v>
                </c:pt>
                <c:pt idx="22325">
                  <c:v>1660</c:v>
                </c:pt>
                <c:pt idx="22326">
                  <c:v>1651</c:v>
                </c:pt>
                <c:pt idx="22327">
                  <c:v>1682</c:v>
                </c:pt>
                <c:pt idx="22328">
                  <c:v>1670</c:v>
                </c:pt>
                <c:pt idx="22329">
                  <c:v>1695</c:v>
                </c:pt>
                <c:pt idx="22330">
                  <c:v>1676</c:v>
                </c:pt>
                <c:pt idx="22331">
                  <c:v>1656</c:v>
                </c:pt>
                <c:pt idx="22332">
                  <c:v>1652</c:v>
                </c:pt>
                <c:pt idx="22333">
                  <c:v>1661</c:v>
                </c:pt>
                <c:pt idx="22334">
                  <c:v>1641</c:v>
                </c:pt>
                <c:pt idx="22335">
                  <c:v>1659</c:v>
                </c:pt>
                <c:pt idx="22336">
                  <c:v>1661</c:v>
                </c:pt>
                <c:pt idx="22337">
                  <c:v>1665</c:v>
                </c:pt>
                <c:pt idx="22338">
                  <c:v>1672</c:v>
                </c:pt>
                <c:pt idx="22339">
                  <c:v>1684</c:v>
                </c:pt>
                <c:pt idx="22340">
                  <c:v>1676</c:v>
                </c:pt>
                <c:pt idx="22341">
                  <c:v>1686</c:v>
                </c:pt>
                <c:pt idx="22342">
                  <c:v>1674</c:v>
                </c:pt>
                <c:pt idx="22343">
                  <c:v>1699</c:v>
                </c:pt>
                <c:pt idx="22344">
                  <c:v>1694</c:v>
                </c:pt>
                <c:pt idx="22345">
                  <c:v>1685</c:v>
                </c:pt>
                <c:pt idx="22346">
                  <c:v>1699</c:v>
                </c:pt>
                <c:pt idx="22347">
                  <c:v>1703</c:v>
                </c:pt>
                <c:pt idx="22348">
                  <c:v>1666</c:v>
                </c:pt>
                <c:pt idx="22349">
                  <c:v>1675</c:v>
                </c:pt>
                <c:pt idx="22350">
                  <c:v>1671</c:v>
                </c:pt>
                <c:pt idx="22351">
                  <c:v>1707</c:v>
                </c:pt>
                <c:pt idx="22352">
                  <c:v>1735</c:v>
                </c:pt>
                <c:pt idx="22353">
                  <c:v>1685</c:v>
                </c:pt>
                <c:pt idx="22354">
                  <c:v>1711</c:v>
                </c:pt>
                <c:pt idx="22355">
                  <c:v>1719</c:v>
                </c:pt>
                <c:pt idx="22356">
                  <c:v>1730</c:v>
                </c:pt>
                <c:pt idx="22357">
                  <c:v>1712</c:v>
                </c:pt>
                <c:pt idx="22358">
                  <c:v>1729</c:v>
                </c:pt>
                <c:pt idx="22359">
                  <c:v>1731</c:v>
                </c:pt>
                <c:pt idx="22360">
                  <c:v>1729</c:v>
                </c:pt>
                <c:pt idx="22361">
                  <c:v>1747</c:v>
                </c:pt>
                <c:pt idx="22362">
                  <c:v>1735</c:v>
                </c:pt>
                <c:pt idx="22363">
                  <c:v>1771</c:v>
                </c:pt>
                <c:pt idx="22364">
                  <c:v>1703</c:v>
                </c:pt>
                <c:pt idx="22365">
                  <c:v>1729</c:v>
                </c:pt>
                <c:pt idx="22366">
                  <c:v>1731</c:v>
                </c:pt>
                <c:pt idx="22367">
                  <c:v>1734</c:v>
                </c:pt>
                <c:pt idx="22368">
                  <c:v>1689</c:v>
                </c:pt>
                <c:pt idx="22369">
                  <c:v>1727</c:v>
                </c:pt>
                <c:pt idx="22370">
                  <c:v>1684</c:v>
                </c:pt>
                <c:pt idx="22371">
                  <c:v>1700</c:v>
                </c:pt>
                <c:pt idx="22372">
                  <c:v>1708</c:v>
                </c:pt>
                <c:pt idx="22373">
                  <c:v>1692</c:v>
                </c:pt>
                <c:pt idx="22374">
                  <c:v>1706</c:v>
                </c:pt>
                <c:pt idx="22375">
                  <c:v>1728</c:v>
                </c:pt>
                <c:pt idx="22376">
                  <c:v>1684</c:v>
                </c:pt>
                <c:pt idx="22377">
                  <c:v>1676</c:v>
                </c:pt>
                <c:pt idx="22378">
                  <c:v>1670</c:v>
                </c:pt>
                <c:pt idx="22379">
                  <c:v>1693</c:v>
                </c:pt>
                <c:pt idx="22380">
                  <c:v>1690</c:v>
                </c:pt>
                <c:pt idx="22381">
                  <c:v>1687</c:v>
                </c:pt>
                <c:pt idx="22382">
                  <c:v>1674</c:v>
                </c:pt>
                <c:pt idx="22383">
                  <c:v>1682</c:v>
                </c:pt>
                <c:pt idx="22384">
                  <c:v>1693</c:v>
                </c:pt>
                <c:pt idx="22385">
                  <c:v>1676</c:v>
                </c:pt>
                <c:pt idx="22386">
                  <c:v>1664</c:v>
                </c:pt>
                <c:pt idx="22387">
                  <c:v>1676</c:v>
                </c:pt>
                <c:pt idx="22388">
                  <c:v>1646</c:v>
                </c:pt>
                <c:pt idx="22389">
                  <c:v>1669</c:v>
                </c:pt>
                <c:pt idx="22390">
                  <c:v>1652</c:v>
                </c:pt>
                <c:pt idx="22391">
                  <c:v>1660</c:v>
                </c:pt>
                <c:pt idx="22392">
                  <c:v>1653</c:v>
                </c:pt>
                <c:pt idx="22393">
                  <c:v>1678</c:v>
                </c:pt>
                <c:pt idx="22394">
                  <c:v>1664</c:v>
                </c:pt>
                <c:pt idx="22395">
                  <c:v>1686</c:v>
                </c:pt>
                <c:pt idx="22396">
                  <c:v>1635</c:v>
                </c:pt>
                <c:pt idx="22397">
                  <c:v>1644</c:v>
                </c:pt>
                <c:pt idx="22398">
                  <c:v>1630</c:v>
                </c:pt>
                <c:pt idx="22399">
                  <c:v>1666</c:v>
                </c:pt>
                <c:pt idx="22400">
                  <c:v>1677</c:v>
                </c:pt>
                <c:pt idx="22401">
                  <c:v>1700</c:v>
                </c:pt>
                <c:pt idx="22402">
                  <c:v>1693</c:v>
                </c:pt>
                <c:pt idx="22403">
                  <c:v>1683</c:v>
                </c:pt>
                <c:pt idx="22404">
                  <c:v>1710</c:v>
                </c:pt>
                <c:pt idx="22405">
                  <c:v>1676</c:v>
                </c:pt>
                <c:pt idx="22406">
                  <c:v>1677</c:v>
                </c:pt>
                <c:pt idx="22407">
                  <c:v>1677</c:v>
                </c:pt>
                <c:pt idx="22408">
                  <c:v>1711</c:v>
                </c:pt>
                <c:pt idx="22409">
                  <c:v>1682</c:v>
                </c:pt>
                <c:pt idx="22410">
                  <c:v>1681</c:v>
                </c:pt>
                <c:pt idx="22411">
                  <c:v>1700</c:v>
                </c:pt>
                <c:pt idx="22412">
                  <c:v>1671</c:v>
                </c:pt>
                <c:pt idx="22413">
                  <c:v>1699</c:v>
                </c:pt>
                <c:pt idx="22414">
                  <c:v>1707</c:v>
                </c:pt>
                <c:pt idx="22415">
                  <c:v>1702</c:v>
                </c:pt>
                <c:pt idx="22416">
                  <c:v>1724</c:v>
                </c:pt>
                <c:pt idx="22417">
                  <c:v>1721</c:v>
                </c:pt>
                <c:pt idx="22418">
                  <c:v>1756</c:v>
                </c:pt>
                <c:pt idx="22419">
                  <c:v>1720</c:v>
                </c:pt>
                <c:pt idx="22420">
                  <c:v>1681</c:v>
                </c:pt>
                <c:pt idx="22421">
                  <c:v>1696</c:v>
                </c:pt>
                <c:pt idx="22422">
                  <c:v>1702</c:v>
                </c:pt>
                <c:pt idx="22423">
                  <c:v>1704</c:v>
                </c:pt>
                <c:pt idx="22424">
                  <c:v>1708</c:v>
                </c:pt>
                <c:pt idx="22425">
                  <c:v>1694</c:v>
                </c:pt>
                <c:pt idx="22426">
                  <c:v>1726</c:v>
                </c:pt>
                <c:pt idx="22427">
                  <c:v>1704</c:v>
                </c:pt>
                <c:pt idx="22428">
                  <c:v>1685</c:v>
                </c:pt>
                <c:pt idx="22429">
                  <c:v>1703</c:v>
                </c:pt>
                <c:pt idx="22430">
                  <c:v>1689</c:v>
                </c:pt>
                <c:pt idx="22431">
                  <c:v>1699</c:v>
                </c:pt>
                <c:pt idx="22432">
                  <c:v>1719</c:v>
                </c:pt>
                <c:pt idx="22433">
                  <c:v>1724</c:v>
                </c:pt>
                <c:pt idx="22434">
                  <c:v>1709</c:v>
                </c:pt>
                <c:pt idx="22435">
                  <c:v>1722</c:v>
                </c:pt>
                <c:pt idx="22436">
                  <c:v>1678</c:v>
                </c:pt>
                <c:pt idx="22437">
                  <c:v>1689</c:v>
                </c:pt>
                <c:pt idx="22438">
                  <c:v>1682</c:v>
                </c:pt>
                <c:pt idx="22439">
                  <c:v>1685</c:v>
                </c:pt>
                <c:pt idx="22440">
                  <c:v>1693</c:v>
                </c:pt>
                <c:pt idx="22441">
                  <c:v>1699</c:v>
                </c:pt>
                <c:pt idx="22442">
                  <c:v>1669</c:v>
                </c:pt>
                <c:pt idx="22443">
                  <c:v>1704</c:v>
                </c:pt>
                <c:pt idx="22444">
                  <c:v>1693</c:v>
                </c:pt>
                <c:pt idx="22445">
                  <c:v>1673</c:v>
                </c:pt>
                <c:pt idx="22446">
                  <c:v>1713</c:v>
                </c:pt>
                <c:pt idx="22447">
                  <c:v>1706</c:v>
                </c:pt>
                <c:pt idx="22448">
                  <c:v>1736</c:v>
                </c:pt>
                <c:pt idx="22449">
                  <c:v>1715</c:v>
                </c:pt>
                <c:pt idx="22450">
                  <c:v>1715</c:v>
                </c:pt>
                <c:pt idx="22451">
                  <c:v>1728</c:v>
                </c:pt>
                <c:pt idx="22452">
                  <c:v>1722</c:v>
                </c:pt>
                <c:pt idx="22453">
                  <c:v>1735</c:v>
                </c:pt>
                <c:pt idx="22454">
                  <c:v>1689</c:v>
                </c:pt>
                <c:pt idx="22455">
                  <c:v>1721</c:v>
                </c:pt>
                <c:pt idx="22456">
                  <c:v>1745</c:v>
                </c:pt>
                <c:pt idx="22457">
                  <c:v>1708</c:v>
                </c:pt>
                <c:pt idx="22458">
                  <c:v>1718</c:v>
                </c:pt>
                <c:pt idx="22459">
                  <c:v>1721</c:v>
                </c:pt>
                <c:pt idx="22460">
                  <c:v>1712</c:v>
                </c:pt>
                <c:pt idx="22461">
                  <c:v>1705</c:v>
                </c:pt>
                <c:pt idx="22462">
                  <c:v>1738</c:v>
                </c:pt>
                <c:pt idx="22463">
                  <c:v>1694</c:v>
                </c:pt>
                <c:pt idx="22464">
                  <c:v>1706</c:v>
                </c:pt>
                <c:pt idx="22465">
                  <c:v>1699</c:v>
                </c:pt>
                <c:pt idx="22466">
                  <c:v>1678</c:v>
                </c:pt>
                <c:pt idx="22467">
                  <c:v>1676</c:v>
                </c:pt>
                <c:pt idx="22468">
                  <c:v>1697</c:v>
                </c:pt>
                <c:pt idx="22469">
                  <c:v>1706</c:v>
                </c:pt>
                <c:pt idx="22470">
                  <c:v>1724</c:v>
                </c:pt>
                <c:pt idx="22471">
                  <c:v>1704</c:v>
                </c:pt>
                <c:pt idx="22472">
                  <c:v>1700</c:v>
                </c:pt>
                <c:pt idx="22473">
                  <c:v>1705</c:v>
                </c:pt>
                <c:pt idx="22474">
                  <c:v>1711</c:v>
                </c:pt>
                <c:pt idx="22475">
                  <c:v>1698</c:v>
                </c:pt>
                <c:pt idx="22476">
                  <c:v>1714</c:v>
                </c:pt>
                <c:pt idx="22477">
                  <c:v>1710</c:v>
                </c:pt>
                <c:pt idx="22478">
                  <c:v>1706</c:v>
                </c:pt>
                <c:pt idx="22479">
                  <c:v>1709</c:v>
                </c:pt>
                <c:pt idx="22480">
                  <c:v>1684</c:v>
                </c:pt>
                <c:pt idx="22481">
                  <c:v>1700</c:v>
                </c:pt>
                <c:pt idx="22482">
                  <c:v>1694</c:v>
                </c:pt>
                <c:pt idx="22483">
                  <c:v>1703</c:v>
                </c:pt>
                <c:pt idx="22484">
                  <c:v>1707</c:v>
                </c:pt>
                <c:pt idx="22485">
                  <c:v>1715</c:v>
                </c:pt>
                <c:pt idx="22486">
                  <c:v>1690</c:v>
                </c:pt>
                <c:pt idx="22487">
                  <c:v>1670</c:v>
                </c:pt>
                <c:pt idx="22488">
                  <c:v>1690</c:v>
                </c:pt>
                <c:pt idx="22489">
                  <c:v>1674</c:v>
                </c:pt>
                <c:pt idx="22490">
                  <c:v>1681</c:v>
                </c:pt>
                <c:pt idx="22491">
                  <c:v>1719</c:v>
                </c:pt>
                <c:pt idx="22492">
                  <c:v>1720</c:v>
                </c:pt>
                <c:pt idx="22493">
                  <c:v>1693</c:v>
                </c:pt>
                <c:pt idx="22494">
                  <c:v>1701</c:v>
                </c:pt>
                <c:pt idx="22495">
                  <c:v>1712</c:v>
                </c:pt>
                <c:pt idx="22496">
                  <c:v>1712</c:v>
                </c:pt>
                <c:pt idx="22497">
                  <c:v>1727</c:v>
                </c:pt>
                <c:pt idx="22498">
                  <c:v>1688</c:v>
                </c:pt>
                <c:pt idx="22499">
                  <c:v>1693</c:v>
                </c:pt>
                <c:pt idx="22500">
                  <c:v>1694</c:v>
                </c:pt>
                <c:pt idx="22501">
                  <c:v>1717</c:v>
                </c:pt>
                <c:pt idx="22502">
                  <c:v>1685</c:v>
                </c:pt>
                <c:pt idx="22503">
                  <c:v>1694</c:v>
                </c:pt>
                <c:pt idx="22504">
                  <c:v>1691</c:v>
                </c:pt>
                <c:pt idx="22505">
                  <c:v>1721</c:v>
                </c:pt>
                <c:pt idx="22506">
                  <c:v>1708</c:v>
                </c:pt>
                <c:pt idx="22507">
                  <c:v>1699</c:v>
                </c:pt>
                <c:pt idx="22508">
                  <c:v>1713</c:v>
                </c:pt>
                <c:pt idx="22509">
                  <c:v>1683</c:v>
                </c:pt>
                <c:pt idx="22510">
                  <c:v>1708</c:v>
                </c:pt>
                <c:pt idx="22511">
                  <c:v>1715</c:v>
                </c:pt>
                <c:pt idx="22512">
                  <c:v>1719</c:v>
                </c:pt>
                <c:pt idx="22513">
                  <c:v>1711</c:v>
                </c:pt>
                <c:pt idx="22514">
                  <c:v>1717</c:v>
                </c:pt>
                <c:pt idx="22515">
                  <c:v>1718</c:v>
                </c:pt>
                <c:pt idx="22516">
                  <c:v>1692</c:v>
                </c:pt>
                <c:pt idx="22517">
                  <c:v>1724</c:v>
                </c:pt>
                <c:pt idx="22518">
                  <c:v>1721</c:v>
                </c:pt>
                <c:pt idx="22519">
                  <c:v>1752</c:v>
                </c:pt>
                <c:pt idx="22520">
                  <c:v>1764</c:v>
                </c:pt>
                <c:pt idx="22521">
                  <c:v>1741</c:v>
                </c:pt>
                <c:pt idx="22522">
                  <c:v>1739</c:v>
                </c:pt>
                <c:pt idx="22523">
                  <c:v>1754</c:v>
                </c:pt>
                <c:pt idx="22524">
                  <c:v>1717</c:v>
                </c:pt>
                <c:pt idx="22525">
                  <c:v>1746</c:v>
                </c:pt>
                <c:pt idx="22526">
                  <c:v>1715</c:v>
                </c:pt>
                <c:pt idx="22527">
                  <c:v>1753</c:v>
                </c:pt>
                <c:pt idx="22528">
                  <c:v>1721</c:v>
                </c:pt>
                <c:pt idx="22529">
                  <c:v>1700</c:v>
                </c:pt>
                <c:pt idx="22530">
                  <c:v>1701</c:v>
                </c:pt>
                <c:pt idx="22531">
                  <c:v>1699</c:v>
                </c:pt>
                <c:pt idx="22532">
                  <c:v>1706</c:v>
                </c:pt>
                <c:pt idx="22533">
                  <c:v>1698</c:v>
                </c:pt>
                <c:pt idx="22534">
                  <c:v>1696</c:v>
                </c:pt>
                <c:pt idx="22535">
                  <c:v>1677</c:v>
                </c:pt>
                <c:pt idx="22536">
                  <c:v>1717</c:v>
                </c:pt>
                <c:pt idx="22537">
                  <c:v>1682</c:v>
                </c:pt>
                <c:pt idx="22538">
                  <c:v>1674</c:v>
                </c:pt>
                <c:pt idx="22539">
                  <c:v>1684</c:v>
                </c:pt>
                <c:pt idx="22540">
                  <c:v>1663</c:v>
                </c:pt>
                <c:pt idx="22541">
                  <c:v>1685</c:v>
                </c:pt>
                <c:pt idx="22542">
                  <c:v>1705</c:v>
                </c:pt>
                <c:pt idx="22543">
                  <c:v>1720</c:v>
                </c:pt>
                <c:pt idx="22544">
                  <c:v>1717</c:v>
                </c:pt>
                <c:pt idx="22545">
                  <c:v>1715</c:v>
                </c:pt>
                <c:pt idx="22546">
                  <c:v>1745</c:v>
                </c:pt>
                <c:pt idx="22547">
                  <c:v>1722</c:v>
                </c:pt>
                <c:pt idx="22548">
                  <c:v>1715</c:v>
                </c:pt>
                <c:pt idx="22549">
                  <c:v>1702</c:v>
                </c:pt>
                <c:pt idx="22550">
                  <c:v>1717</c:v>
                </c:pt>
                <c:pt idx="22551">
                  <c:v>1702</c:v>
                </c:pt>
                <c:pt idx="22552">
                  <c:v>1713</c:v>
                </c:pt>
                <c:pt idx="22553">
                  <c:v>1707</c:v>
                </c:pt>
                <c:pt idx="22554">
                  <c:v>1699</c:v>
                </c:pt>
                <c:pt idx="22555">
                  <c:v>1691</c:v>
                </c:pt>
                <c:pt idx="22556">
                  <c:v>1710</c:v>
                </c:pt>
                <c:pt idx="22557">
                  <c:v>1688</c:v>
                </c:pt>
                <c:pt idx="22558">
                  <c:v>1709</c:v>
                </c:pt>
                <c:pt idx="22559">
                  <c:v>1716</c:v>
                </c:pt>
                <c:pt idx="22560">
                  <c:v>1682</c:v>
                </c:pt>
                <c:pt idx="22561">
                  <c:v>1671</c:v>
                </c:pt>
                <c:pt idx="22562">
                  <c:v>1678</c:v>
                </c:pt>
                <c:pt idx="22563">
                  <c:v>1684</c:v>
                </c:pt>
                <c:pt idx="22564">
                  <c:v>1683</c:v>
                </c:pt>
                <c:pt idx="22565">
                  <c:v>1671</c:v>
                </c:pt>
                <c:pt idx="22566">
                  <c:v>1683</c:v>
                </c:pt>
                <c:pt idx="22567">
                  <c:v>1690</c:v>
                </c:pt>
                <c:pt idx="22568">
                  <c:v>1744</c:v>
                </c:pt>
                <c:pt idx="22569">
                  <c:v>1726</c:v>
                </c:pt>
                <c:pt idx="22570">
                  <c:v>1715</c:v>
                </c:pt>
                <c:pt idx="22571">
                  <c:v>1758</c:v>
                </c:pt>
                <c:pt idx="22572">
                  <c:v>1734</c:v>
                </c:pt>
                <c:pt idx="22573">
                  <c:v>1749</c:v>
                </c:pt>
                <c:pt idx="22574">
                  <c:v>1727</c:v>
                </c:pt>
                <c:pt idx="22575">
                  <c:v>1752</c:v>
                </c:pt>
                <c:pt idx="22576">
                  <c:v>1753</c:v>
                </c:pt>
                <c:pt idx="22577">
                  <c:v>1745</c:v>
                </c:pt>
                <c:pt idx="22578">
                  <c:v>1736</c:v>
                </c:pt>
                <c:pt idx="22579">
                  <c:v>1740</c:v>
                </c:pt>
                <c:pt idx="22580">
                  <c:v>1739</c:v>
                </c:pt>
                <c:pt idx="22581">
                  <c:v>1732</c:v>
                </c:pt>
                <c:pt idx="22582">
                  <c:v>1707</c:v>
                </c:pt>
                <c:pt idx="22583">
                  <c:v>1703</c:v>
                </c:pt>
                <c:pt idx="22584">
                  <c:v>1721</c:v>
                </c:pt>
                <c:pt idx="22585">
                  <c:v>1704</c:v>
                </c:pt>
                <c:pt idx="22586">
                  <c:v>1700</c:v>
                </c:pt>
                <c:pt idx="22587">
                  <c:v>1730</c:v>
                </c:pt>
                <c:pt idx="22588">
                  <c:v>1709</c:v>
                </c:pt>
                <c:pt idx="22589">
                  <c:v>1714</c:v>
                </c:pt>
                <c:pt idx="22590">
                  <c:v>1715</c:v>
                </c:pt>
                <c:pt idx="22591">
                  <c:v>1694</c:v>
                </c:pt>
                <c:pt idx="22592">
                  <c:v>1698</c:v>
                </c:pt>
                <c:pt idx="22593">
                  <c:v>1680</c:v>
                </c:pt>
                <c:pt idx="22594">
                  <c:v>1691</c:v>
                </c:pt>
                <c:pt idx="22595">
                  <c:v>1709</c:v>
                </c:pt>
                <c:pt idx="22596">
                  <c:v>1688</c:v>
                </c:pt>
                <c:pt idx="22597">
                  <c:v>1712</c:v>
                </c:pt>
                <c:pt idx="22598">
                  <c:v>1685</c:v>
                </c:pt>
                <c:pt idx="22599">
                  <c:v>1715</c:v>
                </c:pt>
                <c:pt idx="22600">
                  <c:v>1713</c:v>
                </c:pt>
                <c:pt idx="22601">
                  <c:v>1744</c:v>
                </c:pt>
                <c:pt idx="22602">
                  <c:v>1709</c:v>
                </c:pt>
                <c:pt idx="22603">
                  <c:v>1685</c:v>
                </c:pt>
                <c:pt idx="22604">
                  <c:v>1681</c:v>
                </c:pt>
                <c:pt idx="22605">
                  <c:v>1683</c:v>
                </c:pt>
                <c:pt idx="22606">
                  <c:v>1672</c:v>
                </c:pt>
                <c:pt idx="22607">
                  <c:v>1670</c:v>
                </c:pt>
                <c:pt idx="22608">
                  <c:v>1693</c:v>
                </c:pt>
                <c:pt idx="22609">
                  <c:v>1680</c:v>
                </c:pt>
                <c:pt idx="22610">
                  <c:v>1669</c:v>
                </c:pt>
                <c:pt idx="22611">
                  <c:v>1668</c:v>
                </c:pt>
                <c:pt idx="22612">
                  <c:v>1675</c:v>
                </c:pt>
                <c:pt idx="22613">
                  <c:v>1670</c:v>
                </c:pt>
                <c:pt idx="22614">
                  <c:v>1664</c:v>
                </c:pt>
                <c:pt idx="22615">
                  <c:v>1651</c:v>
                </c:pt>
                <c:pt idx="22616">
                  <c:v>1647</c:v>
                </c:pt>
                <c:pt idx="22617">
                  <c:v>1664</c:v>
                </c:pt>
                <c:pt idx="22618">
                  <c:v>1665</c:v>
                </c:pt>
                <c:pt idx="22619">
                  <c:v>1638</c:v>
                </c:pt>
                <c:pt idx="22620">
                  <c:v>1635</c:v>
                </c:pt>
                <c:pt idx="22621">
                  <c:v>1655</c:v>
                </c:pt>
                <c:pt idx="22622">
                  <c:v>1692</c:v>
                </c:pt>
                <c:pt idx="22623">
                  <c:v>1639</c:v>
                </c:pt>
                <c:pt idx="22624">
                  <c:v>1660</c:v>
                </c:pt>
                <c:pt idx="22625">
                  <c:v>1642</c:v>
                </c:pt>
                <c:pt idx="22626">
                  <c:v>1613</c:v>
                </c:pt>
                <c:pt idx="22627">
                  <c:v>1617</c:v>
                </c:pt>
                <c:pt idx="22628">
                  <c:v>1656</c:v>
                </c:pt>
                <c:pt idx="22629">
                  <c:v>1632</c:v>
                </c:pt>
                <c:pt idx="22630">
                  <c:v>1632</c:v>
                </c:pt>
                <c:pt idx="22631">
                  <c:v>1640</c:v>
                </c:pt>
                <c:pt idx="22632">
                  <c:v>1641</c:v>
                </c:pt>
                <c:pt idx="22633">
                  <c:v>1640</c:v>
                </c:pt>
                <c:pt idx="22634">
                  <c:v>1643</c:v>
                </c:pt>
                <c:pt idx="22635">
                  <c:v>1649</c:v>
                </c:pt>
                <c:pt idx="22636">
                  <c:v>1656</c:v>
                </c:pt>
                <c:pt idx="22637">
                  <c:v>1658</c:v>
                </c:pt>
                <c:pt idx="22638">
                  <c:v>1641</c:v>
                </c:pt>
                <c:pt idx="22639">
                  <c:v>1649</c:v>
                </c:pt>
                <c:pt idx="22640">
                  <c:v>1692</c:v>
                </c:pt>
                <c:pt idx="22641">
                  <c:v>1663</c:v>
                </c:pt>
                <c:pt idx="22642">
                  <c:v>1666</c:v>
                </c:pt>
                <c:pt idx="22643">
                  <c:v>1695</c:v>
                </c:pt>
                <c:pt idx="22644">
                  <c:v>1686</c:v>
                </c:pt>
                <c:pt idx="22645">
                  <c:v>1697</c:v>
                </c:pt>
                <c:pt idx="22646">
                  <c:v>1704</c:v>
                </c:pt>
                <c:pt idx="22647">
                  <c:v>1724</c:v>
                </c:pt>
                <c:pt idx="22648">
                  <c:v>1698</c:v>
                </c:pt>
                <c:pt idx="22649">
                  <c:v>1695</c:v>
                </c:pt>
                <c:pt idx="22650">
                  <c:v>1725</c:v>
                </c:pt>
                <c:pt idx="22651">
                  <c:v>1724</c:v>
                </c:pt>
                <c:pt idx="22652">
                  <c:v>1719</c:v>
                </c:pt>
                <c:pt idx="22653">
                  <c:v>1710</c:v>
                </c:pt>
                <c:pt idx="22654">
                  <c:v>1683</c:v>
                </c:pt>
                <c:pt idx="22655">
                  <c:v>1684</c:v>
                </c:pt>
                <c:pt idx="22656">
                  <c:v>1710</c:v>
                </c:pt>
                <c:pt idx="22657">
                  <c:v>1677</c:v>
                </c:pt>
                <c:pt idx="22658">
                  <c:v>1664</c:v>
                </c:pt>
                <c:pt idx="22659">
                  <c:v>1676</c:v>
                </c:pt>
                <c:pt idx="22660">
                  <c:v>1667</c:v>
                </c:pt>
                <c:pt idx="22661">
                  <c:v>1686</c:v>
                </c:pt>
                <c:pt idx="22662">
                  <c:v>1682</c:v>
                </c:pt>
                <c:pt idx="22663">
                  <c:v>1660</c:v>
                </c:pt>
                <c:pt idx="22664">
                  <c:v>1653</c:v>
                </c:pt>
                <c:pt idx="22665">
                  <c:v>1655</c:v>
                </c:pt>
                <c:pt idx="22666">
                  <c:v>1646</c:v>
                </c:pt>
                <c:pt idx="22667">
                  <c:v>1658</c:v>
                </c:pt>
                <c:pt idx="22668">
                  <c:v>1657</c:v>
                </c:pt>
                <c:pt idx="22669">
                  <c:v>1664</c:v>
                </c:pt>
                <c:pt idx="22670">
                  <c:v>1647</c:v>
                </c:pt>
                <c:pt idx="22671">
                  <c:v>1647</c:v>
                </c:pt>
                <c:pt idx="22672">
                  <c:v>1682</c:v>
                </c:pt>
                <c:pt idx="22673">
                  <c:v>1668</c:v>
                </c:pt>
                <c:pt idx="22674">
                  <c:v>1699</c:v>
                </c:pt>
                <c:pt idx="22675">
                  <c:v>1660</c:v>
                </c:pt>
                <c:pt idx="22676">
                  <c:v>1679</c:v>
                </c:pt>
                <c:pt idx="22677">
                  <c:v>1680</c:v>
                </c:pt>
                <c:pt idx="22678">
                  <c:v>1703</c:v>
                </c:pt>
                <c:pt idx="22679">
                  <c:v>1719</c:v>
                </c:pt>
                <c:pt idx="22680">
                  <c:v>1674</c:v>
                </c:pt>
                <c:pt idx="22681">
                  <c:v>1666</c:v>
                </c:pt>
                <c:pt idx="22682">
                  <c:v>1691</c:v>
                </c:pt>
                <c:pt idx="22683">
                  <c:v>1722</c:v>
                </c:pt>
                <c:pt idx="22684">
                  <c:v>1706</c:v>
                </c:pt>
                <c:pt idx="22685">
                  <c:v>1694</c:v>
                </c:pt>
                <c:pt idx="22686">
                  <c:v>1716</c:v>
                </c:pt>
                <c:pt idx="22687">
                  <c:v>1726</c:v>
                </c:pt>
                <c:pt idx="22688">
                  <c:v>1689</c:v>
                </c:pt>
                <c:pt idx="22689">
                  <c:v>1670</c:v>
                </c:pt>
                <c:pt idx="22690">
                  <c:v>1705</c:v>
                </c:pt>
                <c:pt idx="22691">
                  <c:v>1674</c:v>
                </c:pt>
                <c:pt idx="22692">
                  <c:v>1711</c:v>
                </c:pt>
                <c:pt idx="22693">
                  <c:v>1679</c:v>
                </c:pt>
                <c:pt idx="22694">
                  <c:v>1677</c:v>
                </c:pt>
                <c:pt idx="22695">
                  <c:v>1666</c:v>
                </c:pt>
                <c:pt idx="22696">
                  <c:v>1664</c:v>
                </c:pt>
                <c:pt idx="22697">
                  <c:v>1658</c:v>
                </c:pt>
                <c:pt idx="22698">
                  <c:v>1653</c:v>
                </c:pt>
                <c:pt idx="22699">
                  <c:v>1643</c:v>
                </c:pt>
                <c:pt idx="22700">
                  <c:v>1662</c:v>
                </c:pt>
                <c:pt idx="22701">
                  <c:v>1626</c:v>
                </c:pt>
                <c:pt idx="22702">
                  <c:v>1654</c:v>
                </c:pt>
                <c:pt idx="22703">
                  <c:v>1665</c:v>
                </c:pt>
                <c:pt idx="22704">
                  <c:v>1641</c:v>
                </c:pt>
                <c:pt idx="22705">
                  <c:v>1619</c:v>
                </c:pt>
                <c:pt idx="22706">
                  <c:v>1640</c:v>
                </c:pt>
                <c:pt idx="22707">
                  <c:v>1666</c:v>
                </c:pt>
                <c:pt idx="22708">
                  <c:v>1650</c:v>
                </c:pt>
                <c:pt idx="22709">
                  <c:v>1648</c:v>
                </c:pt>
                <c:pt idx="22710">
                  <c:v>1668</c:v>
                </c:pt>
                <c:pt idx="22711">
                  <c:v>1662</c:v>
                </c:pt>
                <c:pt idx="22712">
                  <c:v>1683</c:v>
                </c:pt>
                <c:pt idx="22713">
                  <c:v>1672</c:v>
                </c:pt>
                <c:pt idx="22714">
                  <c:v>1680</c:v>
                </c:pt>
                <c:pt idx="22715">
                  <c:v>1696</c:v>
                </c:pt>
                <c:pt idx="22716">
                  <c:v>1717</c:v>
                </c:pt>
                <c:pt idx="22717">
                  <c:v>1721</c:v>
                </c:pt>
                <c:pt idx="22718">
                  <c:v>1699</c:v>
                </c:pt>
                <c:pt idx="22719">
                  <c:v>1673</c:v>
                </c:pt>
                <c:pt idx="22720">
                  <c:v>1684</c:v>
                </c:pt>
                <c:pt idx="22721">
                  <c:v>1693</c:v>
                </c:pt>
                <c:pt idx="22722">
                  <c:v>1723</c:v>
                </c:pt>
                <c:pt idx="22723">
                  <c:v>1724</c:v>
                </c:pt>
                <c:pt idx="22724">
                  <c:v>1720</c:v>
                </c:pt>
                <c:pt idx="22725">
                  <c:v>1708</c:v>
                </c:pt>
                <c:pt idx="22726">
                  <c:v>1711</c:v>
                </c:pt>
                <c:pt idx="22727">
                  <c:v>1714</c:v>
                </c:pt>
                <c:pt idx="22728">
                  <c:v>1725</c:v>
                </c:pt>
                <c:pt idx="22729">
                  <c:v>1730</c:v>
                </c:pt>
                <c:pt idx="22730">
                  <c:v>1740</c:v>
                </c:pt>
                <c:pt idx="22731">
                  <c:v>1717</c:v>
                </c:pt>
                <c:pt idx="22732">
                  <c:v>1729</c:v>
                </c:pt>
                <c:pt idx="22733">
                  <c:v>1722</c:v>
                </c:pt>
                <c:pt idx="22734">
                  <c:v>1724</c:v>
                </c:pt>
                <c:pt idx="22735">
                  <c:v>1719</c:v>
                </c:pt>
                <c:pt idx="22736">
                  <c:v>1729</c:v>
                </c:pt>
                <c:pt idx="22737">
                  <c:v>1700</c:v>
                </c:pt>
                <c:pt idx="22738">
                  <c:v>1728</c:v>
                </c:pt>
                <c:pt idx="22739">
                  <c:v>1731</c:v>
                </c:pt>
                <c:pt idx="22740">
                  <c:v>1726</c:v>
                </c:pt>
                <c:pt idx="22741">
                  <c:v>1745</c:v>
                </c:pt>
                <c:pt idx="22742">
                  <c:v>1705</c:v>
                </c:pt>
                <c:pt idx="22743">
                  <c:v>1690</c:v>
                </c:pt>
                <c:pt idx="22744">
                  <c:v>1715</c:v>
                </c:pt>
                <c:pt idx="22745">
                  <c:v>1697</c:v>
                </c:pt>
                <c:pt idx="22746">
                  <c:v>1722</c:v>
                </c:pt>
                <c:pt idx="22747">
                  <c:v>1702</c:v>
                </c:pt>
                <c:pt idx="22748">
                  <c:v>1721</c:v>
                </c:pt>
                <c:pt idx="22749">
                  <c:v>1715</c:v>
                </c:pt>
                <c:pt idx="22750">
                  <c:v>1683</c:v>
                </c:pt>
                <c:pt idx="22751">
                  <c:v>1712</c:v>
                </c:pt>
                <c:pt idx="22752">
                  <c:v>1681</c:v>
                </c:pt>
                <c:pt idx="22753">
                  <c:v>1702</c:v>
                </c:pt>
                <c:pt idx="22754">
                  <c:v>1696</c:v>
                </c:pt>
                <c:pt idx="22755">
                  <c:v>1708</c:v>
                </c:pt>
                <c:pt idx="22756">
                  <c:v>1713</c:v>
                </c:pt>
                <c:pt idx="22757">
                  <c:v>1679</c:v>
                </c:pt>
                <c:pt idx="22758">
                  <c:v>1696</c:v>
                </c:pt>
                <c:pt idx="22759">
                  <c:v>1687</c:v>
                </c:pt>
                <c:pt idx="22760">
                  <c:v>1686</c:v>
                </c:pt>
                <c:pt idx="22761">
                  <c:v>1709</c:v>
                </c:pt>
                <c:pt idx="22762">
                  <c:v>1720</c:v>
                </c:pt>
                <c:pt idx="22763">
                  <c:v>1695</c:v>
                </c:pt>
                <c:pt idx="22764">
                  <c:v>1715</c:v>
                </c:pt>
                <c:pt idx="22765">
                  <c:v>1724</c:v>
                </c:pt>
                <c:pt idx="22766">
                  <c:v>1702</c:v>
                </c:pt>
                <c:pt idx="22767">
                  <c:v>1692</c:v>
                </c:pt>
                <c:pt idx="22768">
                  <c:v>1705</c:v>
                </c:pt>
                <c:pt idx="22769">
                  <c:v>1673</c:v>
                </c:pt>
                <c:pt idx="22770">
                  <c:v>1685</c:v>
                </c:pt>
                <c:pt idx="22771">
                  <c:v>1678</c:v>
                </c:pt>
                <c:pt idx="22772">
                  <c:v>1691</c:v>
                </c:pt>
                <c:pt idx="22773">
                  <c:v>1704</c:v>
                </c:pt>
                <c:pt idx="22774">
                  <c:v>1722</c:v>
                </c:pt>
                <c:pt idx="22775">
                  <c:v>1718</c:v>
                </c:pt>
                <c:pt idx="22776">
                  <c:v>1696</c:v>
                </c:pt>
                <c:pt idx="22777">
                  <c:v>1686</c:v>
                </c:pt>
                <c:pt idx="22778">
                  <c:v>1710</c:v>
                </c:pt>
                <c:pt idx="22779">
                  <c:v>1712</c:v>
                </c:pt>
                <c:pt idx="22780">
                  <c:v>1739</c:v>
                </c:pt>
                <c:pt idx="22781">
                  <c:v>1725</c:v>
                </c:pt>
                <c:pt idx="22782">
                  <c:v>1768</c:v>
                </c:pt>
                <c:pt idx="22783">
                  <c:v>1754</c:v>
                </c:pt>
                <c:pt idx="22784">
                  <c:v>1717</c:v>
                </c:pt>
                <c:pt idx="22785">
                  <c:v>1739</c:v>
                </c:pt>
                <c:pt idx="22786">
                  <c:v>1733</c:v>
                </c:pt>
                <c:pt idx="22787">
                  <c:v>1761</c:v>
                </c:pt>
                <c:pt idx="22788">
                  <c:v>1733</c:v>
                </c:pt>
                <c:pt idx="22789">
                  <c:v>1722</c:v>
                </c:pt>
                <c:pt idx="22790">
                  <c:v>1734</c:v>
                </c:pt>
                <c:pt idx="22791">
                  <c:v>1752</c:v>
                </c:pt>
                <c:pt idx="22792">
                  <c:v>1724</c:v>
                </c:pt>
                <c:pt idx="22793">
                  <c:v>1719</c:v>
                </c:pt>
                <c:pt idx="22794">
                  <c:v>1734</c:v>
                </c:pt>
                <c:pt idx="22795">
                  <c:v>1714</c:v>
                </c:pt>
                <c:pt idx="22796">
                  <c:v>1712</c:v>
                </c:pt>
                <c:pt idx="22797">
                  <c:v>1724</c:v>
                </c:pt>
                <c:pt idx="22798">
                  <c:v>1691</c:v>
                </c:pt>
                <c:pt idx="22799">
                  <c:v>1717</c:v>
                </c:pt>
                <c:pt idx="22800">
                  <c:v>1706</c:v>
                </c:pt>
                <c:pt idx="22801">
                  <c:v>1715</c:v>
                </c:pt>
                <c:pt idx="22802">
                  <c:v>1701</c:v>
                </c:pt>
                <c:pt idx="22803">
                  <c:v>1722</c:v>
                </c:pt>
                <c:pt idx="22804">
                  <c:v>1690</c:v>
                </c:pt>
                <c:pt idx="22805">
                  <c:v>1701</c:v>
                </c:pt>
                <c:pt idx="22806">
                  <c:v>1680</c:v>
                </c:pt>
                <c:pt idx="22807">
                  <c:v>1700</c:v>
                </c:pt>
                <c:pt idx="22808">
                  <c:v>1694</c:v>
                </c:pt>
                <c:pt idx="22809">
                  <c:v>1694</c:v>
                </c:pt>
                <c:pt idx="22810">
                  <c:v>1655</c:v>
                </c:pt>
                <c:pt idx="22811">
                  <c:v>1679</c:v>
                </c:pt>
                <c:pt idx="22812">
                  <c:v>1718</c:v>
                </c:pt>
                <c:pt idx="22813">
                  <c:v>1695</c:v>
                </c:pt>
                <c:pt idx="22814">
                  <c:v>1686</c:v>
                </c:pt>
                <c:pt idx="22815">
                  <c:v>1689</c:v>
                </c:pt>
                <c:pt idx="22816">
                  <c:v>1676</c:v>
                </c:pt>
                <c:pt idx="22817">
                  <c:v>1676</c:v>
                </c:pt>
                <c:pt idx="22818">
                  <c:v>1672</c:v>
                </c:pt>
                <c:pt idx="22819">
                  <c:v>1648</c:v>
                </c:pt>
                <c:pt idx="22820">
                  <c:v>1667</c:v>
                </c:pt>
                <c:pt idx="22821">
                  <c:v>1687</c:v>
                </c:pt>
                <c:pt idx="22822">
                  <c:v>1641</c:v>
                </c:pt>
                <c:pt idx="22823">
                  <c:v>1666</c:v>
                </c:pt>
                <c:pt idx="22824">
                  <c:v>1668</c:v>
                </c:pt>
                <c:pt idx="22825">
                  <c:v>1666</c:v>
                </c:pt>
                <c:pt idx="22826">
                  <c:v>1661</c:v>
                </c:pt>
                <c:pt idx="22827">
                  <c:v>1649</c:v>
                </c:pt>
                <c:pt idx="22828">
                  <c:v>1678</c:v>
                </c:pt>
                <c:pt idx="22829">
                  <c:v>1669</c:v>
                </c:pt>
                <c:pt idx="22830">
                  <c:v>1679</c:v>
                </c:pt>
                <c:pt idx="22831">
                  <c:v>1668</c:v>
                </c:pt>
                <c:pt idx="22832">
                  <c:v>1649</c:v>
                </c:pt>
                <c:pt idx="22833">
                  <c:v>1655</c:v>
                </c:pt>
                <c:pt idx="22834">
                  <c:v>1656</c:v>
                </c:pt>
                <c:pt idx="22835">
                  <c:v>1679</c:v>
                </c:pt>
                <c:pt idx="22836">
                  <c:v>1645</c:v>
                </c:pt>
                <c:pt idx="22837">
                  <c:v>1656</c:v>
                </c:pt>
                <c:pt idx="22838">
                  <c:v>1702</c:v>
                </c:pt>
                <c:pt idx="22839">
                  <c:v>1673</c:v>
                </c:pt>
                <c:pt idx="22840">
                  <c:v>1664</c:v>
                </c:pt>
                <c:pt idx="22841">
                  <c:v>1653</c:v>
                </c:pt>
                <c:pt idx="22842">
                  <c:v>1640</c:v>
                </c:pt>
                <c:pt idx="22843">
                  <c:v>1659</c:v>
                </c:pt>
                <c:pt idx="22844">
                  <c:v>1640</c:v>
                </c:pt>
                <c:pt idx="22845">
                  <c:v>1638</c:v>
                </c:pt>
                <c:pt idx="22846">
                  <c:v>1662</c:v>
                </c:pt>
                <c:pt idx="22847">
                  <c:v>1658</c:v>
                </c:pt>
                <c:pt idx="22848">
                  <c:v>1659</c:v>
                </c:pt>
                <c:pt idx="22849">
                  <c:v>1669</c:v>
                </c:pt>
                <c:pt idx="22850">
                  <c:v>1654</c:v>
                </c:pt>
                <c:pt idx="22851">
                  <c:v>1649</c:v>
                </c:pt>
                <c:pt idx="22852">
                  <c:v>1674</c:v>
                </c:pt>
                <c:pt idx="22853">
                  <c:v>1660</c:v>
                </c:pt>
                <c:pt idx="22854">
                  <c:v>1661</c:v>
                </c:pt>
                <c:pt idx="22855">
                  <c:v>1645</c:v>
                </c:pt>
                <c:pt idx="22856">
                  <c:v>1670</c:v>
                </c:pt>
                <c:pt idx="22857">
                  <c:v>1657</c:v>
                </c:pt>
                <c:pt idx="22858">
                  <c:v>1644</c:v>
                </c:pt>
                <c:pt idx="22859">
                  <c:v>1653</c:v>
                </c:pt>
                <c:pt idx="22860">
                  <c:v>1666</c:v>
                </c:pt>
                <c:pt idx="22861">
                  <c:v>1635</c:v>
                </c:pt>
                <c:pt idx="22862">
                  <c:v>1653</c:v>
                </c:pt>
                <c:pt idx="22863">
                  <c:v>1611</c:v>
                </c:pt>
                <c:pt idx="22864">
                  <c:v>1649</c:v>
                </c:pt>
                <c:pt idx="22865">
                  <c:v>1645</c:v>
                </c:pt>
                <c:pt idx="22866">
                  <c:v>1640</c:v>
                </c:pt>
                <c:pt idx="22867">
                  <c:v>1633</c:v>
                </c:pt>
                <c:pt idx="22868">
                  <c:v>1648</c:v>
                </c:pt>
                <c:pt idx="22869">
                  <c:v>1649</c:v>
                </c:pt>
                <c:pt idx="22870">
                  <c:v>1654</c:v>
                </c:pt>
                <c:pt idx="22871">
                  <c:v>1650</c:v>
                </c:pt>
                <c:pt idx="22872">
                  <c:v>1645</c:v>
                </c:pt>
                <c:pt idx="22873">
                  <c:v>1659</c:v>
                </c:pt>
                <c:pt idx="22874">
                  <c:v>1645</c:v>
                </c:pt>
                <c:pt idx="22875">
                  <c:v>1661</c:v>
                </c:pt>
                <c:pt idx="22876">
                  <c:v>1651</c:v>
                </c:pt>
                <c:pt idx="22877">
                  <c:v>1654</c:v>
                </c:pt>
                <c:pt idx="22878">
                  <c:v>1647</c:v>
                </c:pt>
                <c:pt idx="22879">
                  <c:v>1655</c:v>
                </c:pt>
                <c:pt idx="22880">
                  <c:v>1659</c:v>
                </c:pt>
                <c:pt idx="22881">
                  <c:v>1672</c:v>
                </c:pt>
                <c:pt idx="22882">
                  <c:v>1680</c:v>
                </c:pt>
                <c:pt idx="22883">
                  <c:v>1691</c:v>
                </c:pt>
                <c:pt idx="22884">
                  <c:v>1681</c:v>
                </c:pt>
                <c:pt idx="22885">
                  <c:v>1700</c:v>
                </c:pt>
                <c:pt idx="22886">
                  <c:v>1697</c:v>
                </c:pt>
                <c:pt idx="22887">
                  <c:v>1697</c:v>
                </c:pt>
                <c:pt idx="22888">
                  <c:v>1703</c:v>
                </c:pt>
                <c:pt idx="22889">
                  <c:v>1684</c:v>
                </c:pt>
                <c:pt idx="22890">
                  <c:v>1686</c:v>
                </c:pt>
                <c:pt idx="22891">
                  <c:v>1681</c:v>
                </c:pt>
                <c:pt idx="22892">
                  <c:v>1709</c:v>
                </c:pt>
                <c:pt idx="22893">
                  <c:v>1683</c:v>
                </c:pt>
                <c:pt idx="22894">
                  <c:v>1690</c:v>
                </c:pt>
                <c:pt idx="22895">
                  <c:v>1689</c:v>
                </c:pt>
                <c:pt idx="22896">
                  <c:v>1648</c:v>
                </c:pt>
                <c:pt idx="22897">
                  <c:v>1636</c:v>
                </c:pt>
                <c:pt idx="22898">
                  <c:v>1645</c:v>
                </c:pt>
                <c:pt idx="22899">
                  <c:v>1662</c:v>
                </c:pt>
                <c:pt idx="22900">
                  <c:v>1657</c:v>
                </c:pt>
                <c:pt idx="22901">
                  <c:v>1720</c:v>
                </c:pt>
                <c:pt idx="22902">
                  <c:v>1671</c:v>
                </c:pt>
                <c:pt idx="22903">
                  <c:v>1723</c:v>
                </c:pt>
                <c:pt idx="22904">
                  <c:v>1729</c:v>
                </c:pt>
                <c:pt idx="22905">
                  <c:v>1721</c:v>
                </c:pt>
                <c:pt idx="22906">
                  <c:v>1679</c:v>
                </c:pt>
                <c:pt idx="22907">
                  <c:v>1728</c:v>
                </c:pt>
                <c:pt idx="22908">
                  <c:v>1710</c:v>
                </c:pt>
                <c:pt idx="22909">
                  <c:v>1747</c:v>
                </c:pt>
                <c:pt idx="22910">
                  <c:v>1687</c:v>
                </c:pt>
                <c:pt idx="22911">
                  <c:v>1702</c:v>
                </c:pt>
                <c:pt idx="22912">
                  <c:v>1731</c:v>
                </c:pt>
                <c:pt idx="22913">
                  <c:v>1688</c:v>
                </c:pt>
                <c:pt idx="22914">
                  <c:v>1703</c:v>
                </c:pt>
                <c:pt idx="22915">
                  <c:v>1713</c:v>
                </c:pt>
                <c:pt idx="22916">
                  <c:v>1669</c:v>
                </c:pt>
                <c:pt idx="22917">
                  <c:v>1699</c:v>
                </c:pt>
                <c:pt idx="22918">
                  <c:v>1704</c:v>
                </c:pt>
                <c:pt idx="22919">
                  <c:v>1693</c:v>
                </c:pt>
                <c:pt idx="22920">
                  <c:v>1692</c:v>
                </c:pt>
                <c:pt idx="22921">
                  <c:v>1655</c:v>
                </c:pt>
                <c:pt idx="22922">
                  <c:v>1687</c:v>
                </c:pt>
                <c:pt idx="22923">
                  <c:v>1667</c:v>
                </c:pt>
                <c:pt idx="22924">
                  <c:v>1703</c:v>
                </c:pt>
                <c:pt idx="22925">
                  <c:v>1685</c:v>
                </c:pt>
                <c:pt idx="22926">
                  <c:v>1681</c:v>
                </c:pt>
                <c:pt idx="22927">
                  <c:v>1667</c:v>
                </c:pt>
                <c:pt idx="22928">
                  <c:v>1668</c:v>
                </c:pt>
                <c:pt idx="22929">
                  <c:v>1661</c:v>
                </c:pt>
                <c:pt idx="22930">
                  <c:v>1666</c:v>
                </c:pt>
                <c:pt idx="22931">
                  <c:v>1677</c:v>
                </c:pt>
                <c:pt idx="22932">
                  <c:v>1664</c:v>
                </c:pt>
                <c:pt idx="22933">
                  <c:v>1662</c:v>
                </c:pt>
                <c:pt idx="22934">
                  <c:v>1672</c:v>
                </c:pt>
                <c:pt idx="22935">
                  <c:v>1663</c:v>
                </c:pt>
                <c:pt idx="22936">
                  <c:v>1675</c:v>
                </c:pt>
                <c:pt idx="22937">
                  <c:v>1682</c:v>
                </c:pt>
                <c:pt idx="22938">
                  <c:v>1680</c:v>
                </c:pt>
                <c:pt idx="22939">
                  <c:v>1713</c:v>
                </c:pt>
                <c:pt idx="22940">
                  <c:v>1713</c:v>
                </c:pt>
                <c:pt idx="22941">
                  <c:v>1716</c:v>
                </c:pt>
                <c:pt idx="22942">
                  <c:v>1706</c:v>
                </c:pt>
                <c:pt idx="22943">
                  <c:v>1685</c:v>
                </c:pt>
                <c:pt idx="22944">
                  <c:v>1701</c:v>
                </c:pt>
                <c:pt idx="22945">
                  <c:v>1708</c:v>
                </c:pt>
                <c:pt idx="22946">
                  <c:v>1665</c:v>
                </c:pt>
                <c:pt idx="22947">
                  <c:v>1706</c:v>
                </c:pt>
                <c:pt idx="22948">
                  <c:v>1677</c:v>
                </c:pt>
                <c:pt idx="22949">
                  <c:v>1667</c:v>
                </c:pt>
                <c:pt idx="22950">
                  <c:v>1685</c:v>
                </c:pt>
                <c:pt idx="22951">
                  <c:v>1686</c:v>
                </c:pt>
                <c:pt idx="22952">
                  <c:v>1677</c:v>
                </c:pt>
                <c:pt idx="22953">
                  <c:v>1727</c:v>
                </c:pt>
                <c:pt idx="22954">
                  <c:v>1722</c:v>
                </c:pt>
                <c:pt idx="22955">
                  <c:v>1694</c:v>
                </c:pt>
                <c:pt idx="22956">
                  <c:v>1706</c:v>
                </c:pt>
                <c:pt idx="22957">
                  <c:v>1698</c:v>
                </c:pt>
                <c:pt idx="22958">
                  <c:v>1691</c:v>
                </c:pt>
                <c:pt idx="22959">
                  <c:v>1707</c:v>
                </c:pt>
                <c:pt idx="22960">
                  <c:v>1700</c:v>
                </c:pt>
                <c:pt idx="22961">
                  <c:v>1693</c:v>
                </c:pt>
                <c:pt idx="22962">
                  <c:v>1718</c:v>
                </c:pt>
                <c:pt idx="22963">
                  <c:v>1715</c:v>
                </c:pt>
                <c:pt idx="22964">
                  <c:v>1743</c:v>
                </c:pt>
                <c:pt idx="22965">
                  <c:v>1735</c:v>
                </c:pt>
                <c:pt idx="22966">
                  <c:v>1711</c:v>
                </c:pt>
                <c:pt idx="22967">
                  <c:v>1724</c:v>
                </c:pt>
                <c:pt idx="22968">
                  <c:v>1700</c:v>
                </c:pt>
                <c:pt idx="22969">
                  <c:v>1723</c:v>
                </c:pt>
                <c:pt idx="22970">
                  <c:v>1689</c:v>
                </c:pt>
                <c:pt idx="22971">
                  <c:v>1704</c:v>
                </c:pt>
                <c:pt idx="22972">
                  <c:v>1703</c:v>
                </c:pt>
                <c:pt idx="22973">
                  <c:v>1700</c:v>
                </c:pt>
                <c:pt idx="22974">
                  <c:v>1709</c:v>
                </c:pt>
                <c:pt idx="22975">
                  <c:v>1693</c:v>
                </c:pt>
                <c:pt idx="22976">
                  <c:v>1693</c:v>
                </c:pt>
                <c:pt idx="22977">
                  <c:v>1645</c:v>
                </c:pt>
                <c:pt idx="22978">
                  <c:v>1689</c:v>
                </c:pt>
                <c:pt idx="22979">
                  <c:v>1667</c:v>
                </c:pt>
                <c:pt idx="22980">
                  <c:v>1655</c:v>
                </c:pt>
                <c:pt idx="22981">
                  <c:v>1648</c:v>
                </c:pt>
                <c:pt idx="22982">
                  <c:v>1679</c:v>
                </c:pt>
                <c:pt idx="22983">
                  <c:v>1654</c:v>
                </c:pt>
                <c:pt idx="22984">
                  <c:v>1676</c:v>
                </c:pt>
                <c:pt idx="22985">
                  <c:v>1669</c:v>
                </c:pt>
                <c:pt idx="22986">
                  <c:v>1663</c:v>
                </c:pt>
                <c:pt idx="22987">
                  <c:v>1691</c:v>
                </c:pt>
                <c:pt idx="22988">
                  <c:v>1653</c:v>
                </c:pt>
                <c:pt idx="22989">
                  <c:v>1656</c:v>
                </c:pt>
                <c:pt idx="22990">
                  <c:v>1650</c:v>
                </c:pt>
                <c:pt idx="22991">
                  <c:v>1665</c:v>
                </c:pt>
                <c:pt idx="22992">
                  <c:v>1614</c:v>
                </c:pt>
                <c:pt idx="22993">
                  <c:v>1624</c:v>
                </c:pt>
                <c:pt idx="22994">
                  <c:v>1626</c:v>
                </c:pt>
                <c:pt idx="22995">
                  <c:v>1623</c:v>
                </c:pt>
                <c:pt idx="22996">
                  <c:v>1648</c:v>
                </c:pt>
                <c:pt idx="22997">
                  <c:v>1652</c:v>
                </c:pt>
                <c:pt idx="22998">
                  <c:v>1672</c:v>
                </c:pt>
                <c:pt idx="22999">
                  <c:v>1636</c:v>
                </c:pt>
                <c:pt idx="23000">
                  <c:v>1659</c:v>
                </c:pt>
                <c:pt idx="23001">
                  <c:v>1672</c:v>
                </c:pt>
                <c:pt idx="23002">
                  <c:v>1679</c:v>
                </c:pt>
                <c:pt idx="23003">
                  <c:v>1644</c:v>
                </c:pt>
                <c:pt idx="23004">
                  <c:v>1666</c:v>
                </c:pt>
                <c:pt idx="23005">
                  <c:v>1653</c:v>
                </c:pt>
                <c:pt idx="23006">
                  <c:v>1641</c:v>
                </c:pt>
                <c:pt idx="23007">
                  <c:v>1650</c:v>
                </c:pt>
                <c:pt idx="23008">
                  <c:v>1631</c:v>
                </c:pt>
                <c:pt idx="23009">
                  <c:v>1620</c:v>
                </c:pt>
                <c:pt idx="23010">
                  <c:v>1641</c:v>
                </c:pt>
                <c:pt idx="23011">
                  <c:v>1657</c:v>
                </c:pt>
                <c:pt idx="23012">
                  <c:v>1617</c:v>
                </c:pt>
                <c:pt idx="23013">
                  <c:v>1619</c:v>
                </c:pt>
                <c:pt idx="23014">
                  <c:v>1611</c:v>
                </c:pt>
                <c:pt idx="23015">
                  <c:v>1656</c:v>
                </c:pt>
                <c:pt idx="23016">
                  <c:v>1635</c:v>
                </c:pt>
                <c:pt idx="23017">
                  <c:v>1665</c:v>
                </c:pt>
                <c:pt idx="23018">
                  <c:v>1652</c:v>
                </c:pt>
                <c:pt idx="23019">
                  <c:v>1656</c:v>
                </c:pt>
                <c:pt idx="23020">
                  <c:v>1654</c:v>
                </c:pt>
                <c:pt idx="23021">
                  <c:v>1665</c:v>
                </c:pt>
                <c:pt idx="23022">
                  <c:v>1638</c:v>
                </c:pt>
                <c:pt idx="23023">
                  <c:v>1654</c:v>
                </c:pt>
                <c:pt idx="23024">
                  <c:v>1622</c:v>
                </c:pt>
                <c:pt idx="23025">
                  <c:v>1628</c:v>
                </c:pt>
                <c:pt idx="23026">
                  <c:v>1602</c:v>
                </c:pt>
                <c:pt idx="23027">
                  <c:v>1633</c:v>
                </c:pt>
                <c:pt idx="23028">
                  <c:v>1646</c:v>
                </c:pt>
                <c:pt idx="23029">
                  <c:v>1600</c:v>
                </c:pt>
                <c:pt idx="23030">
                  <c:v>1588</c:v>
                </c:pt>
                <c:pt idx="23031">
                  <c:v>1637</c:v>
                </c:pt>
                <c:pt idx="23032">
                  <c:v>1615</c:v>
                </c:pt>
                <c:pt idx="23033">
                  <c:v>1628</c:v>
                </c:pt>
                <c:pt idx="23034">
                  <c:v>1621</c:v>
                </c:pt>
                <c:pt idx="23035">
                  <c:v>1633</c:v>
                </c:pt>
                <c:pt idx="23036">
                  <c:v>1672</c:v>
                </c:pt>
                <c:pt idx="23037">
                  <c:v>1668</c:v>
                </c:pt>
                <c:pt idx="23038">
                  <c:v>1636</c:v>
                </c:pt>
                <c:pt idx="23039">
                  <c:v>1646</c:v>
                </c:pt>
                <c:pt idx="23040">
                  <c:v>1653</c:v>
                </c:pt>
                <c:pt idx="23041">
                  <c:v>1635</c:v>
                </c:pt>
                <c:pt idx="23042">
                  <c:v>1664</c:v>
                </c:pt>
                <c:pt idx="23043">
                  <c:v>1640</c:v>
                </c:pt>
                <c:pt idx="23044">
                  <c:v>1659</c:v>
                </c:pt>
                <c:pt idx="23045">
                  <c:v>1612</c:v>
                </c:pt>
                <c:pt idx="23046">
                  <c:v>1637</c:v>
                </c:pt>
                <c:pt idx="23047">
                  <c:v>1636</c:v>
                </c:pt>
                <c:pt idx="23048">
                  <c:v>1637</c:v>
                </c:pt>
                <c:pt idx="23049">
                  <c:v>1661</c:v>
                </c:pt>
                <c:pt idx="23050">
                  <c:v>1667</c:v>
                </c:pt>
                <c:pt idx="23051">
                  <c:v>1651</c:v>
                </c:pt>
                <c:pt idx="23052">
                  <c:v>1671</c:v>
                </c:pt>
                <c:pt idx="23053">
                  <c:v>1676</c:v>
                </c:pt>
                <c:pt idx="23054">
                  <c:v>1643</c:v>
                </c:pt>
                <c:pt idx="23055">
                  <c:v>1682</c:v>
                </c:pt>
                <c:pt idx="23056">
                  <c:v>1677</c:v>
                </c:pt>
                <c:pt idx="23057">
                  <c:v>1682</c:v>
                </c:pt>
                <c:pt idx="23058">
                  <c:v>1697</c:v>
                </c:pt>
                <c:pt idx="23059">
                  <c:v>1662</c:v>
                </c:pt>
                <c:pt idx="23060">
                  <c:v>1648</c:v>
                </c:pt>
                <c:pt idx="23061">
                  <c:v>1666</c:v>
                </c:pt>
                <c:pt idx="23062">
                  <c:v>1654</c:v>
                </c:pt>
                <c:pt idx="23063">
                  <c:v>1656</c:v>
                </c:pt>
                <c:pt idx="23064">
                  <c:v>1663</c:v>
                </c:pt>
                <c:pt idx="23065">
                  <c:v>1659</c:v>
                </c:pt>
                <c:pt idx="23066">
                  <c:v>1677</c:v>
                </c:pt>
                <c:pt idx="23067">
                  <c:v>1658</c:v>
                </c:pt>
                <c:pt idx="23068">
                  <c:v>1662</c:v>
                </c:pt>
                <c:pt idx="23069">
                  <c:v>1664</c:v>
                </c:pt>
                <c:pt idx="23070">
                  <c:v>1679</c:v>
                </c:pt>
                <c:pt idx="23071">
                  <c:v>1673</c:v>
                </c:pt>
                <c:pt idx="23072">
                  <c:v>1669</c:v>
                </c:pt>
                <c:pt idx="23073">
                  <c:v>1658</c:v>
                </c:pt>
                <c:pt idx="23074">
                  <c:v>1616</c:v>
                </c:pt>
                <c:pt idx="23075">
                  <c:v>1644</c:v>
                </c:pt>
                <c:pt idx="23076">
                  <c:v>1651</c:v>
                </c:pt>
                <c:pt idx="23077">
                  <c:v>1673</c:v>
                </c:pt>
                <c:pt idx="23078">
                  <c:v>1669</c:v>
                </c:pt>
                <c:pt idx="23079">
                  <c:v>1675</c:v>
                </c:pt>
                <c:pt idx="23080">
                  <c:v>1665</c:v>
                </c:pt>
                <c:pt idx="23081">
                  <c:v>1691</c:v>
                </c:pt>
                <c:pt idx="23082">
                  <c:v>1694</c:v>
                </c:pt>
                <c:pt idx="23083">
                  <c:v>1675</c:v>
                </c:pt>
                <c:pt idx="23084">
                  <c:v>1649</c:v>
                </c:pt>
                <c:pt idx="23085">
                  <c:v>1680</c:v>
                </c:pt>
                <c:pt idx="23086">
                  <c:v>1698</c:v>
                </c:pt>
                <c:pt idx="23087">
                  <c:v>1649</c:v>
                </c:pt>
                <c:pt idx="23088">
                  <c:v>1661</c:v>
                </c:pt>
                <c:pt idx="23089">
                  <c:v>1678</c:v>
                </c:pt>
                <c:pt idx="23090">
                  <c:v>1656</c:v>
                </c:pt>
                <c:pt idx="23091">
                  <c:v>1657</c:v>
                </c:pt>
                <c:pt idx="23092">
                  <c:v>1670</c:v>
                </c:pt>
                <c:pt idx="23093">
                  <c:v>1666</c:v>
                </c:pt>
                <c:pt idx="23094">
                  <c:v>1636</c:v>
                </c:pt>
                <c:pt idx="23095">
                  <c:v>1664</c:v>
                </c:pt>
                <c:pt idx="23096">
                  <c:v>1662</c:v>
                </c:pt>
                <c:pt idx="23097">
                  <c:v>1669</c:v>
                </c:pt>
                <c:pt idx="23098">
                  <c:v>1655</c:v>
                </c:pt>
                <c:pt idx="23099">
                  <c:v>1657</c:v>
                </c:pt>
                <c:pt idx="23100">
                  <c:v>1629</c:v>
                </c:pt>
                <c:pt idx="23101">
                  <c:v>1665</c:v>
                </c:pt>
                <c:pt idx="23102">
                  <c:v>1649</c:v>
                </c:pt>
                <c:pt idx="23103">
                  <c:v>1664</c:v>
                </c:pt>
                <c:pt idx="23104">
                  <c:v>1672</c:v>
                </c:pt>
                <c:pt idx="23105">
                  <c:v>1667</c:v>
                </c:pt>
                <c:pt idx="23106">
                  <c:v>1627</c:v>
                </c:pt>
                <c:pt idx="23107">
                  <c:v>1627</c:v>
                </c:pt>
                <c:pt idx="23108">
                  <c:v>1654</c:v>
                </c:pt>
                <c:pt idx="23109">
                  <c:v>1637</c:v>
                </c:pt>
                <c:pt idx="23110">
                  <c:v>1656</c:v>
                </c:pt>
                <c:pt idx="23111">
                  <c:v>1628</c:v>
                </c:pt>
                <c:pt idx="23112">
                  <c:v>1619</c:v>
                </c:pt>
                <c:pt idx="23113">
                  <c:v>1639</c:v>
                </c:pt>
                <c:pt idx="23114">
                  <c:v>1645</c:v>
                </c:pt>
                <c:pt idx="23115">
                  <c:v>1622</c:v>
                </c:pt>
                <c:pt idx="23116">
                  <c:v>1626</c:v>
                </c:pt>
                <c:pt idx="23117">
                  <c:v>1610</c:v>
                </c:pt>
                <c:pt idx="23118">
                  <c:v>1628</c:v>
                </c:pt>
                <c:pt idx="23119">
                  <c:v>1614</c:v>
                </c:pt>
                <c:pt idx="23120">
                  <c:v>1618</c:v>
                </c:pt>
                <c:pt idx="23121">
                  <c:v>1635</c:v>
                </c:pt>
                <c:pt idx="23122">
                  <c:v>1637</c:v>
                </c:pt>
                <c:pt idx="23123">
                  <c:v>1633</c:v>
                </c:pt>
                <c:pt idx="23124">
                  <c:v>1664</c:v>
                </c:pt>
                <c:pt idx="23125">
                  <c:v>1635</c:v>
                </c:pt>
                <c:pt idx="23126">
                  <c:v>1631</c:v>
                </c:pt>
                <c:pt idx="23127">
                  <c:v>1634</c:v>
                </c:pt>
                <c:pt idx="23128">
                  <c:v>1632</c:v>
                </c:pt>
                <c:pt idx="23129">
                  <c:v>1619</c:v>
                </c:pt>
                <c:pt idx="23130">
                  <c:v>1640</c:v>
                </c:pt>
                <c:pt idx="23131">
                  <c:v>1639</c:v>
                </c:pt>
                <c:pt idx="23132">
                  <c:v>1657</c:v>
                </c:pt>
                <c:pt idx="23133">
                  <c:v>1659</c:v>
                </c:pt>
                <c:pt idx="23134">
                  <c:v>1680</c:v>
                </c:pt>
                <c:pt idx="23135">
                  <c:v>1658</c:v>
                </c:pt>
                <c:pt idx="23136">
                  <c:v>1701</c:v>
                </c:pt>
                <c:pt idx="23137">
                  <c:v>1706</c:v>
                </c:pt>
                <c:pt idx="23138">
                  <c:v>1685</c:v>
                </c:pt>
                <c:pt idx="23139">
                  <c:v>1709</c:v>
                </c:pt>
                <c:pt idx="23140">
                  <c:v>1661</c:v>
                </c:pt>
                <c:pt idx="23141">
                  <c:v>1665</c:v>
                </c:pt>
                <c:pt idx="23142">
                  <c:v>1644</c:v>
                </c:pt>
                <c:pt idx="23143">
                  <c:v>1657</c:v>
                </c:pt>
                <c:pt idx="23144">
                  <c:v>1660</c:v>
                </c:pt>
                <c:pt idx="23145">
                  <c:v>1672</c:v>
                </c:pt>
                <c:pt idx="23146">
                  <c:v>1653</c:v>
                </c:pt>
                <c:pt idx="23147">
                  <c:v>1639</c:v>
                </c:pt>
                <c:pt idx="23148">
                  <c:v>1647</c:v>
                </c:pt>
                <c:pt idx="23149">
                  <c:v>1646</c:v>
                </c:pt>
                <c:pt idx="23150">
                  <c:v>1669</c:v>
                </c:pt>
                <c:pt idx="23151">
                  <c:v>1643</c:v>
                </c:pt>
                <c:pt idx="23152">
                  <c:v>1646</c:v>
                </c:pt>
                <c:pt idx="23153">
                  <c:v>1620</c:v>
                </c:pt>
                <c:pt idx="23154">
                  <c:v>1618</c:v>
                </c:pt>
                <c:pt idx="23155">
                  <c:v>1619</c:v>
                </c:pt>
                <c:pt idx="23156">
                  <c:v>1631</c:v>
                </c:pt>
                <c:pt idx="23157">
                  <c:v>1623</c:v>
                </c:pt>
                <c:pt idx="23158">
                  <c:v>1624</c:v>
                </c:pt>
                <c:pt idx="23159">
                  <c:v>1631</c:v>
                </c:pt>
                <c:pt idx="23160">
                  <c:v>1641</c:v>
                </c:pt>
                <c:pt idx="23161">
                  <c:v>1639</c:v>
                </c:pt>
                <c:pt idx="23162">
                  <c:v>1608</c:v>
                </c:pt>
                <c:pt idx="23163">
                  <c:v>1611</c:v>
                </c:pt>
                <c:pt idx="23164">
                  <c:v>1609</c:v>
                </c:pt>
                <c:pt idx="23165">
                  <c:v>1610</c:v>
                </c:pt>
                <c:pt idx="23166">
                  <c:v>1624</c:v>
                </c:pt>
                <c:pt idx="23167">
                  <c:v>1643</c:v>
                </c:pt>
                <c:pt idx="23168">
                  <c:v>1666</c:v>
                </c:pt>
                <c:pt idx="23169">
                  <c:v>1641</c:v>
                </c:pt>
                <c:pt idx="23170">
                  <c:v>1660</c:v>
                </c:pt>
                <c:pt idx="23171">
                  <c:v>1680</c:v>
                </c:pt>
                <c:pt idx="23172">
                  <c:v>1666</c:v>
                </c:pt>
                <c:pt idx="23173">
                  <c:v>1659</c:v>
                </c:pt>
                <c:pt idx="23174">
                  <c:v>1682</c:v>
                </c:pt>
                <c:pt idx="23175">
                  <c:v>1655</c:v>
                </c:pt>
                <c:pt idx="23176">
                  <c:v>1663</c:v>
                </c:pt>
                <c:pt idx="23177">
                  <c:v>1686</c:v>
                </c:pt>
                <c:pt idx="23178">
                  <c:v>1691</c:v>
                </c:pt>
                <c:pt idx="23179">
                  <c:v>1670</c:v>
                </c:pt>
                <c:pt idx="23180">
                  <c:v>1644</c:v>
                </c:pt>
                <c:pt idx="23181">
                  <c:v>1675</c:v>
                </c:pt>
                <c:pt idx="23182">
                  <c:v>1681</c:v>
                </c:pt>
                <c:pt idx="23183">
                  <c:v>1701</c:v>
                </c:pt>
                <c:pt idx="23184">
                  <c:v>1677</c:v>
                </c:pt>
                <c:pt idx="23185">
                  <c:v>1706</c:v>
                </c:pt>
                <c:pt idx="23186">
                  <c:v>1709</c:v>
                </c:pt>
                <c:pt idx="23187">
                  <c:v>1734</c:v>
                </c:pt>
                <c:pt idx="23188">
                  <c:v>1700</c:v>
                </c:pt>
                <c:pt idx="23189">
                  <c:v>1681</c:v>
                </c:pt>
                <c:pt idx="23190">
                  <c:v>1693</c:v>
                </c:pt>
                <c:pt idx="23191">
                  <c:v>1715</c:v>
                </c:pt>
                <c:pt idx="23192">
                  <c:v>1688</c:v>
                </c:pt>
                <c:pt idx="23193">
                  <c:v>1728</c:v>
                </c:pt>
                <c:pt idx="23194">
                  <c:v>1698</c:v>
                </c:pt>
                <c:pt idx="23195">
                  <c:v>1704</c:v>
                </c:pt>
                <c:pt idx="23196">
                  <c:v>1677</c:v>
                </c:pt>
                <c:pt idx="23197">
                  <c:v>1691</c:v>
                </c:pt>
                <c:pt idx="23198">
                  <c:v>1686</c:v>
                </c:pt>
                <c:pt idx="23199">
                  <c:v>1669</c:v>
                </c:pt>
                <c:pt idx="23200">
                  <c:v>1666</c:v>
                </c:pt>
                <c:pt idx="23201">
                  <c:v>1692</c:v>
                </c:pt>
                <c:pt idx="23202">
                  <c:v>1694</c:v>
                </c:pt>
                <c:pt idx="23203">
                  <c:v>1666</c:v>
                </c:pt>
                <c:pt idx="23204">
                  <c:v>1698</c:v>
                </c:pt>
                <c:pt idx="23205">
                  <c:v>1685</c:v>
                </c:pt>
                <c:pt idx="23206">
                  <c:v>1688</c:v>
                </c:pt>
                <c:pt idx="23207">
                  <c:v>1709</c:v>
                </c:pt>
                <c:pt idx="23208">
                  <c:v>1711</c:v>
                </c:pt>
                <c:pt idx="23209">
                  <c:v>1678</c:v>
                </c:pt>
                <c:pt idx="23210">
                  <c:v>1684</c:v>
                </c:pt>
                <c:pt idx="23211">
                  <c:v>1692</c:v>
                </c:pt>
                <c:pt idx="23212">
                  <c:v>1676</c:v>
                </c:pt>
                <c:pt idx="23213">
                  <c:v>1711</c:v>
                </c:pt>
                <c:pt idx="23214">
                  <c:v>1704</c:v>
                </c:pt>
                <c:pt idx="23215">
                  <c:v>1705</c:v>
                </c:pt>
                <c:pt idx="23216">
                  <c:v>1689</c:v>
                </c:pt>
                <c:pt idx="23217">
                  <c:v>1717</c:v>
                </c:pt>
                <c:pt idx="23218">
                  <c:v>1729</c:v>
                </c:pt>
                <c:pt idx="23219">
                  <c:v>1722</c:v>
                </c:pt>
                <c:pt idx="23220">
                  <c:v>1728</c:v>
                </c:pt>
                <c:pt idx="23221">
                  <c:v>1754</c:v>
                </c:pt>
                <c:pt idx="23222">
                  <c:v>1743</c:v>
                </c:pt>
                <c:pt idx="23223">
                  <c:v>1754</c:v>
                </c:pt>
                <c:pt idx="23224">
                  <c:v>1754</c:v>
                </c:pt>
                <c:pt idx="23225">
                  <c:v>1758</c:v>
                </c:pt>
                <c:pt idx="23226">
                  <c:v>1737</c:v>
                </c:pt>
                <c:pt idx="23227">
                  <c:v>1711</c:v>
                </c:pt>
                <c:pt idx="23228">
                  <c:v>1680</c:v>
                </c:pt>
                <c:pt idx="23229">
                  <c:v>1696</c:v>
                </c:pt>
                <c:pt idx="23230">
                  <c:v>1675</c:v>
                </c:pt>
                <c:pt idx="23231">
                  <c:v>1664</c:v>
                </c:pt>
                <c:pt idx="23232">
                  <c:v>1686</c:v>
                </c:pt>
                <c:pt idx="23233">
                  <c:v>1686</c:v>
                </c:pt>
                <c:pt idx="23234">
                  <c:v>1705</c:v>
                </c:pt>
                <c:pt idx="23235">
                  <c:v>1714</c:v>
                </c:pt>
                <c:pt idx="23236">
                  <c:v>1688</c:v>
                </c:pt>
                <c:pt idx="23237">
                  <c:v>1702</c:v>
                </c:pt>
                <c:pt idx="23238">
                  <c:v>1701</c:v>
                </c:pt>
                <c:pt idx="23239">
                  <c:v>1664</c:v>
                </c:pt>
                <c:pt idx="23240">
                  <c:v>1704</c:v>
                </c:pt>
                <c:pt idx="23241">
                  <c:v>1682</c:v>
                </c:pt>
                <c:pt idx="23242">
                  <c:v>1687</c:v>
                </c:pt>
                <c:pt idx="23243">
                  <c:v>1691</c:v>
                </c:pt>
                <c:pt idx="23244">
                  <c:v>1689</c:v>
                </c:pt>
                <c:pt idx="23245">
                  <c:v>1680</c:v>
                </c:pt>
                <c:pt idx="23246">
                  <c:v>1714</c:v>
                </c:pt>
                <c:pt idx="23247">
                  <c:v>1693</c:v>
                </c:pt>
                <c:pt idx="23248">
                  <c:v>1713</c:v>
                </c:pt>
                <c:pt idx="23249">
                  <c:v>1717</c:v>
                </c:pt>
                <c:pt idx="23250">
                  <c:v>1726</c:v>
                </c:pt>
                <c:pt idx="23251">
                  <c:v>1690</c:v>
                </c:pt>
                <c:pt idx="23252">
                  <c:v>1663</c:v>
                </c:pt>
                <c:pt idx="23253">
                  <c:v>1679</c:v>
                </c:pt>
                <c:pt idx="23254">
                  <c:v>1656</c:v>
                </c:pt>
                <c:pt idx="23255">
                  <c:v>1665</c:v>
                </c:pt>
                <c:pt idx="23256">
                  <c:v>1644</c:v>
                </c:pt>
                <c:pt idx="23257">
                  <c:v>1649</c:v>
                </c:pt>
                <c:pt idx="23258">
                  <c:v>1660</c:v>
                </c:pt>
                <c:pt idx="23259">
                  <c:v>1626</c:v>
                </c:pt>
                <c:pt idx="23260">
                  <c:v>1631</c:v>
                </c:pt>
                <c:pt idx="23261">
                  <c:v>1642</c:v>
                </c:pt>
                <c:pt idx="23262">
                  <c:v>1660</c:v>
                </c:pt>
                <c:pt idx="23263">
                  <c:v>1695</c:v>
                </c:pt>
                <c:pt idx="23264">
                  <c:v>1635</c:v>
                </c:pt>
                <c:pt idx="23265">
                  <c:v>1677</c:v>
                </c:pt>
                <c:pt idx="23266">
                  <c:v>1671</c:v>
                </c:pt>
                <c:pt idx="23267">
                  <c:v>1648</c:v>
                </c:pt>
                <c:pt idx="23268">
                  <c:v>1681</c:v>
                </c:pt>
                <c:pt idx="23269">
                  <c:v>1676</c:v>
                </c:pt>
                <c:pt idx="23270">
                  <c:v>1680</c:v>
                </c:pt>
                <c:pt idx="23271">
                  <c:v>1681</c:v>
                </c:pt>
                <c:pt idx="23272">
                  <c:v>1691</c:v>
                </c:pt>
                <c:pt idx="23273">
                  <c:v>1681</c:v>
                </c:pt>
                <c:pt idx="23274">
                  <c:v>1670</c:v>
                </c:pt>
                <c:pt idx="23275">
                  <c:v>1698</c:v>
                </c:pt>
                <c:pt idx="23276">
                  <c:v>1679</c:v>
                </c:pt>
                <c:pt idx="23277">
                  <c:v>1683</c:v>
                </c:pt>
                <c:pt idx="23278">
                  <c:v>1673</c:v>
                </c:pt>
                <c:pt idx="23279">
                  <c:v>1669</c:v>
                </c:pt>
                <c:pt idx="23280">
                  <c:v>1681</c:v>
                </c:pt>
                <c:pt idx="23281">
                  <c:v>1688</c:v>
                </c:pt>
                <c:pt idx="23282">
                  <c:v>1678</c:v>
                </c:pt>
                <c:pt idx="23283">
                  <c:v>1671</c:v>
                </c:pt>
                <c:pt idx="23284">
                  <c:v>1673</c:v>
                </c:pt>
                <c:pt idx="23285">
                  <c:v>1675</c:v>
                </c:pt>
                <c:pt idx="23286">
                  <c:v>1668</c:v>
                </c:pt>
                <c:pt idx="23287">
                  <c:v>1656</c:v>
                </c:pt>
                <c:pt idx="23288">
                  <c:v>1651</c:v>
                </c:pt>
                <c:pt idx="23289">
                  <c:v>1630</c:v>
                </c:pt>
                <c:pt idx="23290">
                  <c:v>1640</c:v>
                </c:pt>
                <c:pt idx="23291">
                  <c:v>1629</c:v>
                </c:pt>
                <c:pt idx="23292">
                  <c:v>1646</c:v>
                </c:pt>
                <c:pt idx="23293">
                  <c:v>1657</c:v>
                </c:pt>
                <c:pt idx="23294">
                  <c:v>1623</c:v>
                </c:pt>
                <c:pt idx="23295">
                  <c:v>1638</c:v>
                </c:pt>
                <c:pt idx="23296">
                  <c:v>1623</c:v>
                </c:pt>
                <c:pt idx="23297">
                  <c:v>1653</c:v>
                </c:pt>
                <c:pt idx="23298">
                  <c:v>1609</c:v>
                </c:pt>
                <c:pt idx="23299">
                  <c:v>1617</c:v>
                </c:pt>
                <c:pt idx="23300">
                  <c:v>1634</c:v>
                </c:pt>
                <c:pt idx="23301">
                  <c:v>1612</c:v>
                </c:pt>
                <c:pt idx="23302">
                  <c:v>1596</c:v>
                </c:pt>
                <c:pt idx="23303">
                  <c:v>1626</c:v>
                </c:pt>
                <c:pt idx="23304">
                  <c:v>1629</c:v>
                </c:pt>
                <c:pt idx="23305">
                  <c:v>1640</c:v>
                </c:pt>
                <c:pt idx="23306">
                  <c:v>1645</c:v>
                </c:pt>
                <c:pt idx="23307">
                  <c:v>1635</c:v>
                </c:pt>
                <c:pt idx="23308">
                  <c:v>1631</c:v>
                </c:pt>
                <c:pt idx="23309">
                  <c:v>1603</c:v>
                </c:pt>
                <c:pt idx="23310">
                  <c:v>1599</c:v>
                </c:pt>
                <c:pt idx="23311">
                  <c:v>1614</c:v>
                </c:pt>
                <c:pt idx="23312">
                  <c:v>1620</c:v>
                </c:pt>
                <c:pt idx="23313">
                  <c:v>1649</c:v>
                </c:pt>
                <c:pt idx="23314">
                  <c:v>1640</c:v>
                </c:pt>
                <c:pt idx="23315">
                  <c:v>1648</c:v>
                </c:pt>
                <c:pt idx="23316">
                  <c:v>1660</c:v>
                </c:pt>
                <c:pt idx="23317">
                  <c:v>1645</c:v>
                </c:pt>
                <c:pt idx="23318">
                  <c:v>1658</c:v>
                </c:pt>
                <c:pt idx="23319">
                  <c:v>1656</c:v>
                </c:pt>
                <c:pt idx="23320">
                  <c:v>1664</c:v>
                </c:pt>
                <c:pt idx="23321">
                  <c:v>1632</c:v>
                </c:pt>
                <c:pt idx="23322">
                  <c:v>1661</c:v>
                </c:pt>
                <c:pt idx="23323">
                  <c:v>1672</c:v>
                </c:pt>
                <c:pt idx="23324">
                  <c:v>1676</c:v>
                </c:pt>
                <c:pt idx="23325">
                  <c:v>1656</c:v>
                </c:pt>
                <c:pt idx="23326">
                  <c:v>1665</c:v>
                </c:pt>
                <c:pt idx="23327">
                  <c:v>1651</c:v>
                </c:pt>
                <c:pt idx="23328">
                  <c:v>1651</c:v>
                </c:pt>
                <c:pt idx="23329">
                  <c:v>1664</c:v>
                </c:pt>
                <c:pt idx="23330">
                  <c:v>1656</c:v>
                </c:pt>
                <c:pt idx="23331">
                  <c:v>1633</c:v>
                </c:pt>
                <c:pt idx="23332">
                  <c:v>1624</c:v>
                </c:pt>
                <c:pt idx="23333">
                  <c:v>1641</c:v>
                </c:pt>
                <c:pt idx="23334">
                  <c:v>1663</c:v>
                </c:pt>
                <c:pt idx="23335">
                  <c:v>1659</c:v>
                </c:pt>
                <c:pt idx="23336">
                  <c:v>1639</c:v>
                </c:pt>
                <c:pt idx="23337">
                  <c:v>1634</c:v>
                </c:pt>
                <c:pt idx="23338">
                  <c:v>1654</c:v>
                </c:pt>
                <c:pt idx="23339">
                  <c:v>1663</c:v>
                </c:pt>
                <c:pt idx="23340">
                  <c:v>1647</c:v>
                </c:pt>
                <c:pt idx="23341">
                  <c:v>1644</c:v>
                </c:pt>
                <c:pt idx="23342">
                  <c:v>1665</c:v>
                </c:pt>
                <c:pt idx="23343">
                  <c:v>1676</c:v>
                </c:pt>
                <c:pt idx="23344">
                  <c:v>1664</c:v>
                </c:pt>
                <c:pt idx="23345">
                  <c:v>1682</c:v>
                </c:pt>
                <c:pt idx="23346">
                  <c:v>1677</c:v>
                </c:pt>
                <c:pt idx="23347">
                  <c:v>1670</c:v>
                </c:pt>
                <c:pt idx="23348">
                  <c:v>1711</c:v>
                </c:pt>
                <c:pt idx="23349">
                  <c:v>1683</c:v>
                </c:pt>
                <c:pt idx="23350">
                  <c:v>1692</c:v>
                </c:pt>
                <c:pt idx="23351">
                  <c:v>1691</c:v>
                </c:pt>
                <c:pt idx="23352">
                  <c:v>1661</c:v>
                </c:pt>
                <c:pt idx="23353">
                  <c:v>1684</c:v>
                </c:pt>
                <c:pt idx="23354">
                  <c:v>1681</c:v>
                </c:pt>
                <c:pt idx="23355">
                  <c:v>1704</c:v>
                </c:pt>
                <c:pt idx="23356">
                  <c:v>1671</c:v>
                </c:pt>
                <c:pt idx="23357">
                  <c:v>1660</c:v>
                </c:pt>
                <c:pt idx="23358">
                  <c:v>1677</c:v>
                </c:pt>
                <c:pt idx="23359">
                  <c:v>1668</c:v>
                </c:pt>
                <c:pt idx="23360">
                  <c:v>1654</c:v>
                </c:pt>
                <c:pt idx="23361">
                  <c:v>1659</c:v>
                </c:pt>
                <c:pt idx="23362">
                  <c:v>1640</c:v>
                </c:pt>
                <c:pt idx="23363">
                  <c:v>1656</c:v>
                </c:pt>
                <c:pt idx="23364">
                  <c:v>1655</c:v>
                </c:pt>
                <c:pt idx="23365">
                  <c:v>1680</c:v>
                </c:pt>
                <c:pt idx="23366">
                  <c:v>1669</c:v>
                </c:pt>
                <c:pt idx="23367">
                  <c:v>1677</c:v>
                </c:pt>
                <c:pt idx="23368">
                  <c:v>1677</c:v>
                </c:pt>
                <c:pt idx="23369">
                  <c:v>1688</c:v>
                </c:pt>
                <c:pt idx="23370">
                  <c:v>1675</c:v>
                </c:pt>
                <c:pt idx="23371">
                  <c:v>1679</c:v>
                </c:pt>
                <c:pt idx="23372">
                  <c:v>1668</c:v>
                </c:pt>
                <c:pt idx="23373">
                  <c:v>1666</c:v>
                </c:pt>
                <c:pt idx="23374">
                  <c:v>1696</c:v>
                </c:pt>
                <c:pt idx="23375">
                  <c:v>1731</c:v>
                </c:pt>
                <c:pt idx="23376">
                  <c:v>1695</c:v>
                </c:pt>
                <c:pt idx="23377">
                  <c:v>1684</c:v>
                </c:pt>
                <c:pt idx="23378">
                  <c:v>1720</c:v>
                </c:pt>
                <c:pt idx="23379">
                  <c:v>1670</c:v>
                </c:pt>
                <c:pt idx="23380">
                  <c:v>1686</c:v>
                </c:pt>
                <c:pt idx="23381">
                  <c:v>1686</c:v>
                </c:pt>
                <c:pt idx="23382">
                  <c:v>1723</c:v>
                </c:pt>
                <c:pt idx="23383">
                  <c:v>1708</c:v>
                </c:pt>
                <c:pt idx="23384">
                  <c:v>1710</c:v>
                </c:pt>
                <c:pt idx="23385">
                  <c:v>1718</c:v>
                </c:pt>
                <c:pt idx="23386">
                  <c:v>1716</c:v>
                </c:pt>
                <c:pt idx="23387">
                  <c:v>1728</c:v>
                </c:pt>
                <c:pt idx="23388">
                  <c:v>1745</c:v>
                </c:pt>
                <c:pt idx="23389">
                  <c:v>1746</c:v>
                </c:pt>
                <c:pt idx="23390">
                  <c:v>1724</c:v>
                </c:pt>
                <c:pt idx="23391">
                  <c:v>1732</c:v>
                </c:pt>
                <c:pt idx="23392">
                  <c:v>1732</c:v>
                </c:pt>
                <c:pt idx="23393">
                  <c:v>1749</c:v>
                </c:pt>
                <c:pt idx="23394">
                  <c:v>1739</c:v>
                </c:pt>
                <c:pt idx="23395">
                  <c:v>1728</c:v>
                </c:pt>
                <c:pt idx="23396">
                  <c:v>1759</c:v>
                </c:pt>
                <c:pt idx="23397">
                  <c:v>1729</c:v>
                </c:pt>
                <c:pt idx="23398">
                  <c:v>1759</c:v>
                </c:pt>
                <c:pt idx="23399">
                  <c:v>1730</c:v>
                </c:pt>
                <c:pt idx="23400">
                  <c:v>1750</c:v>
                </c:pt>
                <c:pt idx="23401">
                  <c:v>1747</c:v>
                </c:pt>
                <c:pt idx="23402">
                  <c:v>1741</c:v>
                </c:pt>
                <c:pt idx="23403">
                  <c:v>1762</c:v>
                </c:pt>
                <c:pt idx="23404">
                  <c:v>1755</c:v>
                </c:pt>
                <c:pt idx="23405">
                  <c:v>1707</c:v>
                </c:pt>
                <c:pt idx="23406">
                  <c:v>1707</c:v>
                </c:pt>
                <c:pt idx="23407">
                  <c:v>1706</c:v>
                </c:pt>
                <c:pt idx="23408">
                  <c:v>1720</c:v>
                </c:pt>
                <c:pt idx="23409">
                  <c:v>1714</c:v>
                </c:pt>
                <c:pt idx="23410">
                  <c:v>1698</c:v>
                </c:pt>
                <c:pt idx="23411">
                  <c:v>1722</c:v>
                </c:pt>
                <c:pt idx="23412">
                  <c:v>1697</c:v>
                </c:pt>
                <c:pt idx="23413">
                  <c:v>1673</c:v>
                </c:pt>
                <c:pt idx="23414">
                  <c:v>1687</c:v>
                </c:pt>
                <c:pt idx="23415">
                  <c:v>1690</c:v>
                </c:pt>
                <c:pt idx="23416">
                  <c:v>1695</c:v>
                </c:pt>
                <c:pt idx="23417">
                  <c:v>1658</c:v>
                </c:pt>
                <c:pt idx="23418">
                  <c:v>1697</c:v>
                </c:pt>
                <c:pt idx="23419">
                  <c:v>1699</c:v>
                </c:pt>
                <c:pt idx="23420">
                  <c:v>1699</c:v>
                </c:pt>
                <c:pt idx="23421">
                  <c:v>1695</c:v>
                </c:pt>
                <c:pt idx="23422">
                  <c:v>1657</c:v>
                </c:pt>
                <c:pt idx="23423">
                  <c:v>1683</c:v>
                </c:pt>
                <c:pt idx="23424">
                  <c:v>1652</c:v>
                </c:pt>
                <c:pt idx="23425">
                  <c:v>1655</c:v>
                </c:pt>
                <c:pt idx="23426">
                  <c:v>1666</c:v>
                </c:pt>
                <c:pt idx="23427">
                  <c:v>1672</c:v>
                </c:pt>
                <c:pt idx="23428">
                  <c:v>1670</c:v>
                </c:pt>
                <c:pt idx="23429">
                  <c:v>1655</c:v>
                </c:pt>
                <c:pt idx="23430">
                  <c:v>1680</c:v>
                </c:pt>
                <c:pt idx="23431">
                  <c:v>1716</c:v>
                </c:pt>
                <c:pt idx="23432">
                  <c:v>1693</c:v>
                </c:pt>
                <c:pt idx="23433">
                  <c:v>1715</c:v>
                </c:pt>
                <c:pt idx="23434">
                  <c:v>1708</c:v>
                </c:pt>
                <c:pt idx="23435">
                  <c:v>1694</c:v>
                </c:pt>
                <c:pt idx="23436">
                  <c:v>1703</c:v>
                </c:pt>
                <c:pt idx="23437">
                  <c:v>1687</c:v>
                </c:pt>
                <c:pt idx="23438">
                  <c:v>1690</c:v>
                </c:pt>
                <c:pt idx="23439">
                  <c:v>1699</c:v>
                </c:pt>
                <c:pt idx="23440">
                  <c:v>1684</c:v>
                </c:pt>
                <c:pt idx="23441">
                  <c:v>1711</c:v>
                </c:pt>
                <c:pt idx="23442">
                  <c:v>1711</c:v>
                </c:pt>
                <c:pt idx="23443">
                  <c:v>1698</c:v>
                </c:pt>
                <c:pt idx="23444">
                  <c:v>1717</c:v>
                </c:pt>
                <c:pt idx="23445">
                  <c:v>1655</c:v>
                </c:pt>
                <c:pt idx="23446">
                  <c:v>1699</c:v>
                </c:pt>
                <c:pt idx="23447">
                  <c:v>1705</c:v>
                </c:pt>
                <c:pt idx="23448">
                  <c:v>1695</c:v>
                </c:pt>
                <c:pt idx="23449">
                  <c:v>1674</c:v>
                </c:pt>
                <c:pt idx="23450">
                  <c:v>1678</c:v>
                </c:pt>
                <c:pt idx="23451">
                  <c:v>1716</c:v>
                </c:pt>
                <c:pt idx="23452">
                  <c:v>1689</c:v>
                </c:pt>
                <c:pt idx="23453">
                  <c:v>1696</c:v>
                </c:pt>
                <c:pt idx="23454">
                  <c:v>1702</c:v>
                </c:pt>
                <c:pt idx="23455">
                  <c:v>1705</c:v>
                </c:pt>
                <c:pt idx="23456">
                  <c:v>1707</c:v>
                </c:pt>
                <c:pt idx="23457">
                  <c:v>1676</c:v>
                </c:pt>
                <c:pt idx="23458">
                  <c:v>1699</c:v>
                </c:pt>
                <c:pt idx="23459">
                  <c:v>1675</c:v>
                </c:pt>
                <c:pt idx="23460">
                  <c:v>1663</c:v>
                </c:pt>
                <c:pt idx="23461">
                  <c:v>1659</c:v>
                </c:pt>
                <c:pt idx="23462">
                  <c:v>1677</c:v>
                </c:pt>
                <c:pt idx="23463">
                  <c:v>1651</c:v>
                </c:pt>
                <c:pt idx="23464">
                  <c:v>1663</c:v>
                </c:pt>
                <c:pt idx="23465">
                  <c:v>1668</c:v>
                </c:pt>
                <c:pt idx="23466">
                  <c:v>1650</c:v>
                </c:pt>
                <c:pt idx="23467">
                  <c:v>1657</c:v>
                </c:pt>
                <c:pt idx="23468">
                  <c:v>1710</c:v>
                </c:pt>
                <c:pt idx="23469">
                  <c:v>1679</c:v>
                </c:pt>
                <c:pt idx="23470">
                  <c:v>1703</c:v>
                </c:pt>
                <c:pt idx="23471">
                  <c:v>1679</c:v>
                </c:pt>
                <c:pt idx="23472">
                  <c:v>1683</c:v>
                </c:pt>
                <c:pt idx="23473">
                  <c:v>1665</c:v>
                </c:pt>
                <c:pt idx="23474">
                  <c:v>1670</c:v>
                </c:pt>
                <c:pt idx="23475">
                  <c:v>1649</c:v>
                </c:pt>
                <c:pt idx="23476">
                  <c:v>1643</c:v>
                </c:pt>
                <c:pt idx="23477">
                  <c:v>1651</c:v>
                </c:pt>
                <c:pt idx="23478">
                  <c:v>1641</c:v>
                </c:pt>
                <c:pt idx="23479">
                  <c:v>1660</c:v>
                </c:pt>
                <c:pt idx="23480">
                  <c:v>1629</c:v>
                </c:pt>
                <c:pt idx="23481">
                  <c:v>1635</c:v>
                </c:pt>
                <c:pt idx="23482">
                  <c:v>1638</c:v>
                </c:pt>
                <c:pt idx="23483">
                  <c:v>1616</c:v>
                </c:pt>
                <c:pt idx="23484">
                  <c:v>1613</c:v>
                </c:pt>
                <c:pt idx="23485">
                  <c:v>1620</c:v>
                </c:pt>
                <c:pt idx="23486">
                  <c:v>1633</c:v>
                </c:pt>
                <c:pt idx="23487">
                  <c:v>1648</c:v>
                </c:pt>
                <c:pt idx="23488">
                  <c:v>1625</c:v>
                </c:pt>
                <c:pt idx="23489">
                  <c:v>1632</c:v>
                </c:pt>
                <c:pt idx="23490">
                  <c:v>1652</c:v>
                </c:pt>
                <c:pt idx="23491">
                  <c:v>1617</c:v>
                </c:pt>
                <c:pt idx="23492">
                  <c:v>1636</c:v>
                </c:pt>
                <c:pt idx="23493">
                  <c:v>1644</c:v>
                </c:pt>
                <c:pt idx="23494">
                  <c:v>1658</c:v>
                </c:pt>
                <c:pt idx="23495">
                  <c:v>1668</c:v>
                </c:pt>
                <c:pt idx="23496">
                  <c:v>1663</c:v>
                </c:pt>
                <c:pt idx="23497">
                  <c:v>1702</c:v>
                </c:pt>
                <c:pt idx="23498">
                  <c:v>1662</c:v>
                </c:pt>
                <c:pt idx="23499">
                  <c:v>1626</c:v>
                </c:pt>
                <c:pt idx="23500">
                  <c:v>1654</c:v>
                </c:pt>
                <c:pt idx="23501">
                  <c:v>1694</c:v>
                </c:pt>
                <c:pt idx="23502">
                  <c:v>1675</c:v>
                </c:pt>
                <c:pt idx="23503">
                  <c:v>1672</c:v>
                </c:pt>
                <c:pt idx="23504">
                  <c:v>1665</c:v>
                </c:pt>
                <c:pt idx="23505">
                  <c:v>1680</c:v>
                </c:pt>
                <c:pt idx="23506">
                  <c:v>1668</c:v>
                </c:pt>
                <c:pt idx="23507">
                  <c:v>1665</c:v>
                </c:pt>
                <c:pt idx="23508">
                  <c:v>1653</c:v>
                </c:pt>
                <c:pt idx="23509">
                  <c:v>1667</c:v>
                </c:pt>
                <c:pt idx="23510">
                  <c:v>1690</c:v>
                </c:pt>
                <c:pt idx="23511">
                  <c:v>1696</c:v>
                </c:pt>
                <c:pt idx="23512">
                  <c:v>1695</c:v>
                </c:pt>
                <c:pt idx="23513">
                  <c:v>1679</c:v>
                </c:pt>
                <c:pt idx="23514">
                  <c:v>1696</c:v>
                </c:pt>
                <c:pt idx="23515">
                  <c:v>1693</c:v>
                </c:pt>
                <c:pt idx="23516">
                  <c:v>1686</c:v>
                </c:pt>
                <c:pt idx="23517">
                  <c:v>1693</c:v>
                </c:pt>
                <c:pt idx="23518">
                  <c:v>1685</c:v>
                </c:pt>
                <c:pt idx="23519">
                  <c:v>1709</c:v>
                </c:pt>
                <c:pt idx="23520">
                  <c:v>1692</c:v>
                </c:pt>
                <c:pt idx="23521">
                  <c:v>1716</c:v>
                </c:pt>
                <c:pt idx="23522">
                  <c:v>1739</c:v>
                </c:pt>
                <c:pt idx="23523">
                  <c:v>1756</c:v>
                </c:pt>
                <c:pt idx="23524">
                  <c:v>1699</c:v>
                </c:pt>
                <c:pt idx="23525">
                  <c:v>1736</c:v>
                </c:pt>
                <c:pt idx="23526">
                  <c:v>1721</c:v>
                </c:pt>
                <c:pt idx="23527">
                  <c:v>1741</c:v>
                </c:pt>
                <c:pt idx="23528">
                  <c:v>1755</c:v>
                </c:pt>
                <c:pt idx="23529">
                  <c:v>1753</c:v>
                </c:pt>
                <c:pt idx="23530">
                  <c:v>1741</c:v>
                </c:pt>
                <c:pt idx="23531">
                  <c:v>1748</c:v>
                </c:pt>
                <c:pt idx="23532">
                  <c:v>1747</c:v>
                </c:pt>
                <c:pt idx="23533">
                  <c:v>1708</c:v>
                </c:pt>
                <c:pt idx="23534">
                  <c:v>1716</c:v>
                </c:pt>
                <c:pt idx="23535">
                  <c:v>1735</c:v>
                </c:pt>
                <c:pt idx="23536">
                  <c:v>1714</c:v>
                </c:pt>
                <c:pt idx="23537">
                  <c:v>1690</c:v>
                </c:pt>
                <c:pt idx="23538">
                  <c:v>1713</c:v>
                </c:pt>
                <c:pt idx="23539">
                  <c:v>1702</c:v>
                </c:pt>
                <c:pt idx="23540">
                  <c:v>1678</c:v>
                </c:pt>
                <c:pt idx="23541">
                  <c:v>1716</c:v>
                </c:pt>
                <c:pt idx="23542">
                  <c:v>1716</c:v>
                </c:pt>
                <c:pt idx="23543">
                  <c:v>1704</c:v>
                </c:pt>
                <c:pt idx="23544">
                  <c:v>1715</c:v>
                </c:pt>
                <c:pt idx="23545">
                  <c:v>1709</c:v>
                </c:pt>
                <c:pt idx="23546">
                  <c:v>1705</c:v>
                </c:pt>
                <c:pt idx="23547">
                  <c:v>1718</c:v>
                </c:pt>
                <c:pt idx="23548">
                  <c:v>1727</c:v>
                </c:pt>
                <c:pt idx="23549">
                  <c:v>1723</c:v>
                </c:pt>
                <c:pt idx="23550">
                  <c:v>1700</c:v>
                </c:pt>
                <c:pt idx="23551">
                  <c:v>1714</c:v>
                </c:pt>
                <c:pt idx="23552">
                  <c:v>1709</c:v>
                </c:pt>
                <c:pt idx="23553">
                  <c:v>1705</c:v>
                </c:pt>
                <c:pt idx="23554">
                  <c:v>1711</c:v>
                </c:pt>
                <c:pt idx="23555">
                  <c:v>1688</c:v>
                </c:pt>
                <c:pt idx="23556">
                  <c:v>1704</c:v>
                </c:pt>
                <c:pt idx="23557">
                  <c:v>1716</c:v>
                </c:pt>
                <c:pt idx="23558">
                  <c:v>1727</c:v>
                </c:pt>
                <c:pt idx="23559">
                  <c:v>1674</c:v>
                </c:pt>
                <c:pt idx="23560">
                  <c:v>1740</c:v>
                </c:pt>
                <c:pt idx="23561">
                  <c:v>1700</c:v>
                </c:pt>
                <c:pt idx="23562">
                  <c:v>1691</c:v>
                </c:pt>
                <c:pt idx="23563">
                  <c:v>1714</c:v>
                </c:pt>
                <c:pt idx="23564">
                  <c:v>1676</c:v>
                </c:pt>
                <c:pt idx="23565">
                  <c:v>1693</c:v>
                </c:pt>
                <c:pt idx="23566">
                  <c:v>1734</c:v>
                </c:pt>
                <c:pt idx="23567">
                  <c:v>1731</c:v>
                </c:pt>
                <c:pt idx="23568">
                  <c:v>1729</c:v>
                </c:pt>
                <c:pt idx="23569">
                  <c:v>1715</c:v>
                </c:pt>
                <c:pt idx="23570">
                  <c:v>1681</c:v>
                </c:pt>
                <c:pt idx="23571">
                  <c:v>1675</c:v>
                </c:pt>
                <c:pt idx="23572">
                  <c:v>1688</c:v>
                </c:pt>
                <c:pt idx="23573">
                  <c:v>1718</c:v>
                </c:pt>
                <c:pt idx="23574">
                  <c:v>1723</c:v>
                </c:pt>
                <c:pt idx="23575">
                  <c:v>1689</c:v>
                </c:pt>
                <c:pt idx="23576">
                  <c:v>1711</c:v>
                </c:pt>
                <c:pt idx="23577">
                  <c:v>1694</c:v>
                </c:pt>
                <c:pt idx="23578">
                  <c:v>1727</c:v>
                </c:pt>
                <c:pt idx="23579">
                  <c:v>1725</c:v>
                </c:pt>
                <c:pt idx="23580">
                  <c:v>1680</c:v>
                </c:pt>
                <c:pt idx="23581">
                  <c:v>1681</c:v>
                </c:pt>
                <c:pt idx="23582">
                  <c:v>1667</c:v>
                </c:pt>
                <c:pt idx="23583">
                  <c:v>1665</c:v>
                </c:pt>
                <c:pt idx="23584">
                  <c:v>1706</c:v>
                </c:pt>
                <c:pt idx="23585">
                  <c:v>1682</c:v>
                </c:pt>
                <c:pt idx="23586">
                  <c:v>1682</c:v>
                </c:pt>
                <c:pt idx="23587">
                  <c:v>1679</c:v>
                </c:pt>
                <c:pt idx="23588">
                  <c:v>1673</c:v>
                </c:pt>
                <c:pt idx="23589">
                  <c:v>1696</c:v>
                </c:pt>
                <c:pt idx="23590">
                  <c:v>1679</c:v>
                </c:pt>
                <c:pt idx="23591">
                  <c:v>1645</c:v>
                </c:pt>
                <c:pt idx="23592">
                  <c:v>1685</c:v>
                </c:pt>
                <c:pt idx="23593">
                  <c:v>1674</c:v>
                </c:pt>
                <c:pt idx="23594">
                  <c:v>1681</c:v>
                </c:pt>
                <c:pt idx="23595">
                  <c:v>1684</c:v>
                </c:pt>
                <c:pt idx="23596">
                  <c:v>1698</c:v>
                </c:pt>
                <c:pt idx="23597">
                  <c:v>1687</c:v>
                </c:pt>
                <c:pt idx="23598">
                  <c:v>1669</c:v>
                </c:pt>
                <c:pt idx="23599">
                  <c:v>1691</c:v>
                </c:pt>
                <c:pt idx="23600">
                  <c:v>1693</c:v>
                </c:pt>
                <c:pt idx="23601">
                  <c:v>1691</c:v>
                </c:pt>
                <c:pt idx="23602">
                  <c:v>1686</c:v>
                </c:pt>
                <c:pt idx="23603">
                  <c:v>1679</c:v>
                </c:pt>
                <c:pt idx="23604">
                  <c:v>1690</c:v>
                </c:pt>
                <c:pt idx="23605">
                  <c:v>1681</c:v>
                </c:pt>
                <c:pt idx="23606">
                  <c:v>1672</c:v>
                </c:pt>
                <c:pt idx="23607">
                  <c:v>1650</c:v>
                </c:pt>
                <c:pt idx="23608">
                  <c:v>1669</c:v>
                </c:pt>
                <c:pt idx="23609">
                  <c:v>1651</c:v>
                </c:pt>
                <c:pt idx="23610">
                  <c:v>1702</c:v>
                </c:pt>
                <c:pt idx="23611">
                  <c:v>1688</c:v>
                </c:pt>
                <c:pt idx="23612">
                  <c:v>1696</c:v>
                </c:pt>
                <c:pt idx="23613">
                  <c:v>1687</c:v>
                </c:pt>
                <c:pt idx="23614">
                  <c:v>1681</c:v>
                </c:pt>
                <c:pt idx="23615">
                  <c:v>1689</c:v>
                </c:pt>
                <c:pt idx="23616">
                  <c:v>1688</c:v>
                </c:pt>
                <c:pt idx="23617">
                  <c:v>1668</c:v>
                </c:pt>
                <c:pt idx="23618">
                  <c:v>1707</c:v>
                </c:pt>
                <c:pt idx="23619">
                  <c:v>1691</c:v>
                </c:pt>
                <c:pt idx="23620">
                  <c:v>1677</c:v>
                </c:pt>
                <c:pt idx="23621">
                  <c:v>1704</c:v>
                </c:pt>
                <c:pt idx="23622">
                  <c:v>1696</c:v>
                </c:pt>
                <c:pt idx="23623">
                  <c:v>1701</c:v>
                </c:pt>
                <c:pt idx="23624">
                  <c:v>1651</c:v>
                </c:pt>
                <c:pt idx="23625">
                  <c:v>1664</c:v>
                </c:pt>
                <c:pt idx="23626">
                  <c:v>1650</c:v>
                </c:pt>
                <c:pt idx="23627">
                  <c:v>1674</c:v>
                </c:pt>
                <c:pt idx="23628">
                  <c:v>1640</c:v>
                </c:pt>
                <c:pt idx="23629">
                  <c:v>1678</c:v>
                </c:pt>
                <c:pt idx="23630">
                  <c:v>1641</c:v>
                </c:pt>
                <c:pt idx="23631">
                  <c:v>1635</c:v>
                </c:pt>
                <c:pt idx="23632">
                  <c:v>1622</c:v>
                </c:pt>
                <c:pt idx="23633">
                  <c:v>1634</c:v>
                </c:pt>
                <c:pt idx="23634">
                  <c:v>1606</c:v>
                </c:pt>
                <c:pt idx="23635">
                  <c:v>1637</c:v>
                </c:pt>
                <c:pt idx="23636">
                  <c:v>1654</c:v>
                </c:pt>
                <c:pt idx="23637">
                  <c:v>1669</c:v>
                </c:pt>
                <c:pt idx="23638">
                  <c:v>1662</c:v>
                </c:pt>
                <c:pt idx="23639">
                  <c:v>1666</c:v>
                </c:pt>
                <c:pt idx="23640">
                  <c:v>1682</c:v>
                </c:pt>
                <c:pt idx="23641">
                  <c:v>1658</c:v>
                </c:pt>
                <c:pt idx="23642">
                  <c:v>1669</c:v>
                </c:pt>
                <c:pt idx="23643">
                  <c:v>1669</c:v>
                </c:pt>
                <c:pt idx="23644">
                  <c:v>1663</c:v>
                </c:pt>
                <c:pt idx="23645">
                  <c:v>1641</c:v>
                </c:pt>
                <c:pt idx="23646">
                  <c:v>1644</c:v>
                </c:pt>
                <c:pt idx="23647">
                  <c:v>1663</c:v>
                </c:pt>
                <c:pt idx="23648">
                  <c:v>1685</c:v>
                </c:pt>
                <c:pt idx="23649">
                  <c:v>1666</c:v>
                </c:pt>
                <c:pt idx="23650">
                  <c:v>1684</c:v>
                </c:pt>
                <c:pt idx="23651">
                  <c:v>1707</c:v>
                </c:pt>
                <c:pt idx="23652">
                  <c:v>1694</c:v>
                </c:pt>
                <c:pt idx="23653">
                  <c:v>1690</c:v>
                </c:pt>
                <c:pt idx="23654">
                  <c:v>1691</c:v>
                </c:pt>
                <c:pt idx="23655">
                  <c:v>1694</c:v>
                </c:pt>
                <c:pt idx="23656">
                  <c:v>1684</c:v>
                </c:pt>
                <c:pt idx="23657">
                  <c:v>1698</c:v>
                </c:pt>
                <c:pt idx="23658">
                  <c:v>1712</c:v>
                </c:pt>
                <c:pt idx="23659">
                  <c:v>1698</c:v>
                </c:pt>
                <c:pt idx="23660">
                  <c:v>1696</c:v>
                </c:pt>
                <c:pt idx="23661">
                  <c:v>1700</c:v>
                </c:pt>
                <c:pt idx="23662">
                  <c:v>1701</c:v>
                </c:pt>
                <c:pt idx="23663">
                  <c:v>1695</c:v>
                </c:pt>
                <c:pt idx="23664">
                  <c:v>1692</c:v>
                </c:pt>
                <c:pt idx="23665">
                  <c:v>1676</c:v>
                </c:pt>
                <c:pt idx="23666">
                  <c:v>1687</c:v>
                </c:pt>
                <c:pt idx="23667">
                  <c:v>1696</c:v>
                </c:pt>
                <c:pt idx="23668">
                  <c:v>1682</c:v>
                </c:pt>
                <c:pt idx="23669">
                  <c:v>1676</c:v>
                </c:pt>
                <c:pt idx="23670">
                  <c:v>1661</c:v>
                </c:pt>
                <c:pt idx="23671">
                  <c:v>1651</c:v>
                </c:pt>
                <c:pt idx="23672">
                  <c:v>1684</c:v>
                </c:pt>
                <c:pt idx="23673">
                  <c:v>1698</c:v>
                </c:pt>
                <c:pt idx="23674">
                  <c:v>1676</c:v>
                </c:pt>
                <c:pt idx="23675">
                  <c:v>1680</c:v>
                </c:pt>
                <c:pt idx="23676">
                  <c:v>1710</c:v>
                </c:pt>
                <c:pt idx="23677">
                  <c:v>1689</c:v>
                </c:pt>
                <c:pt idx="23678">
                  <c:v>1713</c:v>
                </c:pt>
                <c:pt idx="23679">
                  <c:v>1704</c:v>
                </c:pt>
                <c:pt idx="23680">
                  <c:v>1708</c:v>
                </c:pt>
                <c:pt idx="23681">
                  <c:v>1669</c:v>
                </c:pt>
                <c:pt idx="23682">
                  <c:v>1656</c:v>
                </c:pt>
                <c:pt idx="23683">
                  <c:v>1696</c:v>
                </c:pt>
                <c:pt idx="23684">
                  <c:v>1679</c:v>
                </c:pt>
                <c:pt idx="23685">
                  <c:v>1686</c:v>
                </c:pt>
                <c:pt idx="23686">
                  <c:v>1690</c:v>
                </c:pt>
                <c:pt idx="23687">
                  <c:v>1707</c:v>
                </c:pt>
                <c:pt idx="23688">
                  <c:v>1700</c:v>
                </c:pt>
                <c:pt idx="23689">
                  <c:v>1687</c:v>
                </c:pt>
                <c:pt idx="23690">
                  <c:v>1656</c:v>
                </c:pt>
                <c:pt idx="23691">
                  <c:v>1679</c:v>
                </c:pt>
                <c:pt idx="23692">
                  <c:v>1658</c:v>
                </c:pt>
                <c:pt idx="23693">
                  <c:v>1631</c:v>
                </c:pt>
                <c:pt idx="23694">
                  <c:v>1689</c:v>
                </c:pt>
                <c:pt idx="23695">
                  <c:v>1669</c:v>
                </c:pt>
                <c:pt idx="23696">
                  <c:v>1641</c:v>
                </c:pt>
                <c:pt idx="23697">
                  <c:v>1699</c:v>
                </c:pt>
                <c:pt idx="23698">
                  <c:v>1701</c:v>
                </c:pt>
                <c:pt idx="23699">
                  <c:v>1663</c:v>
                </c:pt>
                <c:pt idx="23700">
                  <c:v>1678</c:v>
                </c:pt>
                <c:pt idx="23701">
                  <c:v>1671</c:v>
                </c:pt>
                <c:pt idx="23702">
                  <c:v>1691</c:v>
                </c:pt>
                <c:pt idx="23703">
                  <c:v>1668</c:v>
                </c:pt>
                <c:pt idx="23704">
                  <c:v>1666</c:v>
                </c:pt>
                <c:pt idx="23705">
                  <c:v>1690</c:v>
                </c:pt>
                <c:pt idx="23706">
                  <c:v>1675</c:v>
                </c:pt>
                <c:pt idx="23707">
                  <c:v>1658</c:v>
                </c:pt>
                <c:pt idx="23708">
                  <c:v>1707</c:v>
                </c:pt>
                <c:pt idx="23709">
                  <c:v>1712</c:v>
                </c:pt>
                <c:pt idx="23710">
                  <c:v>1684</c:v>
                </c:pt>
                <c:pt idx="23711">
                  <c:v>1659</c:v>
                </c:pt>
                <c:pt idx="23712">
                  <c:v>1666</c:v>
                </c:pt>
                <c:pt idx="23713">
                  <c:v>1679</c:v>
                </c:pt>
                <c:pt idx="23714">
                  <c:v>1676</c:v>
                </c:pt>
                <c:pt idx="23715">
                  <c:v>1680</c:v>
                </c:pt>
                <c:pt idx="23716">
                  <c:v>1666</c:v>
                </c:pt>
                <c:pt idx="23717">
                  <c:v>1679</c:v>
                </c:pt>
                <c:pt idx="23718">
                  <c:v>1698</c:v>
                </c:pt>
                <c:pt idx="23719">
                  <c:v>1649</c:v>
                </c:pt>
                <c:pt idx="23720">
                  <c:v>1647</c:v>
                </c:pt>
                <c:pt idx="23721">
                  <c:v>1648</c:v>
                </c:pt>
                <c:pt idx="23722">
                  <c:v>1645</c:v>
                </c:pt>
                <c:pt idx="23723">
                  <c:v>1667</c:v>
                </c:pt>
                <c:pt idx="23724">
                  <c:v>1650</c:v>
                </c:pt>
                <c:pt idx="23725">
                  <c:v>1655</c:v>
                </c:pt>
                <c:pt idx="23726">
                  <c:v>1653</c:v>
                </c:pt>
                <c:pt idx="23727">
                  <c:v>1691</c:v>
                </c:pt>
                <c:pt idx="23728">
                  <c:v>1661</c:v>
                </c:pt>
                <c:pt idx="23729">
                  <c:v>1672</c:v>
                </c:pt>
                <c:pt idx="23730">
                  <c:v>1637</c:v>
                </c:pt>
                <c:pt idx="23731">
                  <c:v>1641</c:v>
                </c:pt>
                <c:pt idx="23732">
                  <c:v>1653</c:v>
                </c:pt>
                <c:pt idx="23733">
                  <c:v>1624</c:v>
                </c:pt>
                <c:pt idx="23734">
                  <c:v>1657</c:v>
                </c:pt>
                <c:pt idx="23735">
                  <c:v>1689</c:v>
                </c:pt>
                <c:pt idx="23736">
                  <c:v>1636</c:v>
                </c:pt>
                <c:pt idx="23737">
                  <c:v>1664</c:v>
                </c:pt>
                <c:pt idx="23738">
                  <c:v>1624</c:v>
                </c:pt>
                <c:pt idx="23739">
                  <c:v>1649</c:v>
                </c:pt>
                <c:pt idx="23740">
                  <c:v>1669</c:v>
                </c:pt>
                <c:pt idx="23741">
                  <c:v>1664</c:v>
                </c:pt>
                <c:pt idx="23742">
                  <c:v>1671</c:v>
                </c:pt>
                <c:pt idx="23743">
                  <c:v>1641</c:v>
                </c:pt>
                <c:pt idx="23744">
                  <c:v>1647</c:v>
                </c:pt>
                <c:pt idx="23745">
                  <c:v>1658</c:v>
                </c:pt>
                <c:pt idx="23746">
                  <c:v>1674</c:v>
                </c:pt>
                <c:pt idx="23747">
                  <c:v>1656</c:v>
                </c:pt>
                <c:pt idx="23748">
                  <c:v>1640</c:v>
                </c:pt>
                <c:pt idx="23749">
                  <c:v>1641</c:v>
                </c:pt>
                <c:pt idx="23750">
                  <c:v>1650</c:v>
                </c:pt>
                <c:pt idx="23751">
                  <c:v>1674</c:v>
                </c:pt>
                <c:pt idx="23752">
                  <c:v>1617</c:v>
                </c:pt>
                <c:pt idx="23753">
                  <c:v>1633</c:v>
                </c:pt>
                <c:pt idx="23754">
                  <c:v>1661</c:v>
                </c:pt>
                <c:pt idx="23755">
                  <c:v>1641</c:v>
                </c:pt>
                <c:pt idx="23756">
                  <c:v>1655</c:v>
                </c:pt>
                <c:pt idx="23757">
                  <c:v>1653</c:v>
                </c:pt>
                <c:pt idx="23758">
                  <c:v>1650</c:v>
                </c:pt>
                <c:pt idx="23759">
                  <c:v>1628</c:v>
                </c:pt>
                <c:pt idx="23760">
                  <c:v>1642</c:v>
                </c:pt>
                <c:pt idx="23761">
                  <c:v>1669</c:v>
                </c:pt>
                <c:pt idx="23762">
                  <c:v>1652</c:v>
                </c:pt>
                <c:pt idx="23763">
                  <c:v>1630</c:v>
                </c:pt>
                <c:pt idx="23764">
                  <c:v>1659</c:v>
                </c:pt>
                <c:pt idx="23765">
                  <c:v>1650</c:v>
                </c:pt>
                <c:pt idx="23766">
                  <c:v>1656</c:v>
                </c:pt>
                <c:pt idx="23767">
                  <c:v>1654</c:v>
                </c:pt>
                <c:pt idx="23768">
                  <c:v>1665</c:v>
                </c:pt>
                <c:pt idx="23769">
                  <c:v>1657</c:v>
                </c:pt>
                <c:pt idx="23770">
                  <c:v>1658</c:v>
                </c:pt>
                <c:pt idx="23771">
                  <c:v>1687</c:v>
                </c:pt>
                <c:pt idx="23772">
                  <c:v>1696</c:v>
                </c:pt>
                <c:pt idx="23773">
                  <c:v>1643</c:v>
                </c:pt>
                <c:pt idx="23774">
                  <c:v>1648</c:v>
                </c:pt>
                <c:pt idx="23775">
                  <c:v>1642</c:v>
                </c:pt>
                <c:pt idx="23776">
                  <c:v>1649</c:v>
                </c:pt>
                <c:pt idx="23777">
                  <c:v>1642</c:v>
                </c:pt>
                <c:pt idx="23778">
                  <c:v>1663</c:v>
                </c:pt>
                <c:pt idx="23779">
                  <c:v>1642</c:v>
                </c:pt>
                <c:pt idx="23780">
                  <c:v>1633</c:v>
                </c:pt>
                <c:pt idx="23781">
                  <c:v>1647</c:v>
                </c:pt>
                <c:pt idx="23782">
                  <c:v>1638</c:v>
                </c:pt>
                <c:pt idx="23783">
                  <c:v>1679</c:v>
                </c:pt>
                <c:pt idx="23784">
                  <c:v>1654</c:v>
                </c:pt>
                <c:pt idx="23785">
                  <c:v>1670</c:v>
                </c:pt>
                <c:pt idx="23786">
                  <c:v>1683</c:v>
                </c:pt>
                <c:pt idx="23787">
                  <c:v>1689</c:v>
                </c:pt>
                <c:pt idx="23788">
                  <c:v>1695</c:v>
                </c:pt>
                <c:pt idx="23789">
                  <c:v>1695</c:v>
                </c:pt>
                <c:pt idx="23790">
                  <c:v>1660</c:v>
                </c:pt>
                <c:pt idx="23791">
                  <c:v>1671</c:v>
                </c:pt>
                <c:pt idx="23792">
                  <c:v>1673</c:v>
                </c:pt>
                <c:pt idx="23793">
                  <c:v>1671</c:v>
                </c:pt>
                <c:pt idx="23794">
                  <c:v>1665</c:v>
                </c:pt>
                <c:pt idx="23795">
                  <c:v>1663</c:v>
                </c:pt>
                <c:pt idx="23796">
                  <c:v>1699</c:v>
                </c:pt>
                <c:pt idx="23797">
                  <c:v>1680</c:v>
                </c:pt>
                <c:pt idx="23798">
                  <c:v>1658</c:v>
                </c:pt>
                <c:pt idx="23799">
                  <c:v>1651</c:v>
                </c:pt>
                <c:pt idx="23800">
                  <c:v>1643</c:v>
                </c:pt>
                <c:pt idx="23801">
                  <c:v>1643</c:v>
                </c:pt>
                <c:pt idx="23802">
                  <c:v>1657</c:v>
                </c:pt>
                <c:pt idx="23803">
                  <c:v>1629</c:v>
                </c:pt>
                <c:pt idx="23804">
                  <c:v>1618</c:v>
                </c:pt>
                <c:pt idx="23805">
                  <c:v>1623</c:v>
                </c:pt>
                <c:pt idx="23806">
                  <c:v>1621</c:v>
                </c:pt>
                <c:pt idx="23807">
                  <c:v>1624</c:v>
                </c:pt>
                <c:pt idx="23808">
                  <c:v>1605</c:v>
                </c:pt>
                <c:pt idx="23809">
                  <c:v>1604</c:v>
                </c:pt>
                <c:pt idx="23810">
                  <c:v>1611</c:v>
                </c:pt>
                <c:pt idx="23811">
                  <c:v>1633</c:v>
                </c:pt>
                <c:pt idx="23812">
                  <c:v>1648</c:v>
                </c:pt>
                <c:pt idx="23813">
                  <c:v>1636</c:v>
                </c:pt>
                <c:pt idx="23814">
                  <c:v>1653</c:v>
                </c:pt>
                <c:pt idx="23815">
                  <c:v>1662</c:v>
                </c:pt>
                <c:pt idx="23816">
                  <c:v>1633</c:v>
                </c:pt>
                <c:pt idx="23817">
                  <c:v>1655</c:v>
                </c:pt>
                <c:pt idx="23818">
                  <c:v>1675</c:v>
                </c:pt>
                <c:pt idx="23819">
                  <c:v>1651</c:v>
                </c:pt>
                <c:pt idx="23820">
                  <c:v>1643</c:v>
                </c:pt>
                <c:pt idx="23821">
                  <c:v>1660</c:v>
                </c:pt>
                <c:pt idx="23822">
                  <c:v>1670</c:v>
                </c:pt>
                <c:pt idx="23823">
                  <c:v>1678</c:v>
                </c:pt>
                <c:pt idx="23824">
                  <c:v>1700</c:v>
                </c:pt>
                <c:pt idx="23825">
                  <c:v>1665</c:v>
                </c:pt>
                <c:pt idx="23826">
                  <c:v>1662</c:v>
                </c:pt>
                <c:pt idx="23827">
                  <c:v>1681</c:v>
                </c:pt>
                <c:pt idx="23828">
                  <c:v>1687</c:v>
                </c:pt>
                <c:pt idx="23829">
                  <c:v>1670</c:v>
                </c:pt>
                <c:pt idx="23830">
                  <c:v>1659</c:v>
                </c:pt>
                <c:pt idx="23831">
                  <c:v>1678</c:v>
                </c:pt>
                <c:pt idx="23832">
                  <c:v>1685</c:v>
                </c:pt>
                <c:pt idx="23833">
                  <c:v>1675</c:v>
                </c:pt>
                <c:pt idx="23834">
                  <c:v>1645</c:v>
                </c:pt>
                <c:pt idx="23835">
                  <c:v>1637</c:v>
                </c:pt>
                <c:pt idx="23836">
                  <c:v>1638</c:v>
                </c:pt>
                <c:pt idx="23837">
                  <c:v>1663</c:v>
                </c:pt>
                <c:pt idx="23838">
                  <c:v>1672</c:v>
                </c:pt>
                <c:pt idx="23839">
                  <c:v>1673</c:v>
                </c:pt>
                <c:pt idx="23840">
                  <c:v>1658</c:v>
                </c:pt>
                <c:pt idx="23841">
                  <c:v>1668</c:v>
                </c:pt>
                <c:pt idx="23842">
                  <c:v>1660</c:v>
                </c:pt>
                <c:pt idx="23843">
                  <c:v>1665</c:v>
                </c:pt>
                <c:pt idx="23844">
                  <c:v>1665</c:v>
                </c:pt>
                <c:pt idx="23845">
                  <c:v>1628</c:v>
                </c:pt>
                <c:pt idx="23846">
                  <c:v>1654</c:v>
                </c:pt>
                <c:pt idx="23847">
                  <c:v>1634</c:v>
                </c:pt>
                <c:pt idx="23848">
                  <c:v>1651</c:v>
                </c:pt>
                <c:pt idx="23849">
                  <c:v>1657</c:v>
                </c:pt>
                <c:pt idx="23850">
                  <c:v>1653</c:v>
                </c:pt>
                <c:pt idx="23851">
                  <c:v>1649</c:v>
                </c:pt>
                <c:pt idx="23852">
                  <c:v>1630</c:v>
                </c:pt>
                <c:pt idx="23853">
                  <c:v>1667</c:v>
                </c:pt>
                <c:pt idx="23854">
                  <c:v>1684</c:v>
                </c:pt>
                <c:pt idx="23855">
                  <c:v>1680</c:v>
                </c:pt>
                <c:pt idx="23856">
                  <c:v>1693</c:v>
                </c:pt>
                <c:pt idx="23857">
                  <c:v>1669</c:v>
                </c:pt>
                <c:pt idx="23858">
                  <c:v>1670</c:v>
                </c:pt>
                <c:pt idx="23859">
                  <c:v>1668</c:v>
                </c:pt>
                <c:pt idx="23860">
                  <c:v>1686</c:v>
                </c:pt>
                <c:pt idx="23861">
                  <c:v>1686</c:v>
                </c:pt>
                <c:pt idx="23862">
                  <c:v>1703</c:v>
                </c:pt>
                <c:pt idx="23863">
                  <c:v>1693</c:v>
                </c:pt>
                <c:pt idx="23864">
                  <c:v>1678</c:v>
                </c:pt>
                <c:pt idx="23865">
                  <c:v>1691</c:v>
                </c:pt>
                <c:pt idx="23866">
                  <c:v>1701</c:v>
                </c:pt>
                <c:pt idx="23867">
                  <c:v>1663</c:v>
                </c:pt>
                <c:pt idx="23868">
                  <c:v>1700</c:v>
                </c:pt>
                <c:pt idx="23869">
                  <c:v>1675</c:v>
                </c:pt>
                <c:pt idx="23870">
                  <c:v>1705</c:v>
                </c:pt>
                <c:pt idx="23871">
                  <c:v>1685</c:v>
                </c:pt>
                <c:pt idx="23872">
                  <c:v>1646</c:v>
                </c:pt>
                <c:pt idx="23873">
                  <c:v>1650</c:v>
                </c:pt>
                <c:pt idx="23874">
                  <c:v>1682</c:v>
                </c:pt>
                <c:pt idx="23875">
                  <c:v>1633</c:v>
                </c:pt>
                <c:pt idx="23876">
                  <c:v>1658</c:v>
                </c:pt>
                <c:pt idx="23877">
                  <c:v>1676</c:v>
                </c:pt>
                <c:pt idx="23878">
                  <c:v>1678</c:v>
                </c:pt>
                <c:pt idx="23879">
                  <c:v>1671</c:v>
                </c:pt>
                <c:pt idx="23880">
                  <c:v>1695</c:v>
                </c:pt>
                <c:pt idx="23881">
                  <c:v>1680</c:v>
                </c:pt>
                <c:pt idx="23882">
                  <c:v>1686</c:v>
                </c:pt>
                <c:pt idx="23883">
                  <c:v>1674</c:v>
                </c:pt>
                <c:pt idx="23884">
                  <c:v>1676</c:v>
                </c:pt>
                <c:pt idx="23885">
                  <c:v>1638</c:v>
                </c:pt>
                <c:pt idx="23886">
                  <c:v>1672</c:v>
                </c:pt>
                <c:pt idx="23887">
                  <c:v>1639</c:v>
                </c:pt>
                <c:pt idx="23888">
                  <c:v>1657</c:v>
                </c:pt>
                <c:pt idx="23889">
                  <c:v>1686</c:v>
                </c:pt>
                <c:pt idx="23890">
                  <c:v>1659</c:v>
                </c:pt>
                <c:pt idx="23891">
                  <c:v>1670</c:v>
                </c:pt>
                <c:pt idx="23892">
                  <c:v>1651</c:v>
                </c:pt>
                <c:pt idx="23893">
                  <c:v>1628</c:v>
                </c:pt>
                <c:pt idx="23894">
                  <c:v>1627</c:v>
                </c:pt>
                <c:pt idx="23895">
                  <c:v>1649</c:v>
                </c:pt>
                <c:pt idx="23896">
                  <c:v>1641</c:v>
                </c:pt>
                <c:pt idx="23897">
                  <c:v>1652</c:v>
                </c:pt>
                <c:pt idx="23898">
                  <c:v>1634</c:v>
                </c:pt>
                <c:pt idx="23899">
                  <c:v>1625</c:v>
                </c:pt>
                <c:pt idx="23900">
                  <c:v>1645</c:v>
                </c:pt>
                <c:pt idx="23901">
                  <c:v>1658</c:v>
                </c:pt>
                <c:pt idx="23902">
                  <c:v>1695</c:v>
                </c:pt>
                <c:pt idx="23903">
                  <c:v>1664</c:v>
                </c:pt>
                <c:pt idx="23904">
                  <c:v>1647</c:v>
                </c:pt>
                <c:pt idx="23905">
                  <c:v>1666</c:v>
                </c:pt>
                <c:pt idx="23906">
                  <c:v>1639</c:v>
                </c:pt>
                <c:pt idx="23907">
                  <c:v>1664</c:v>
                </c:pt>
                <c:pt idx="23908">
                  <c:v>1661</c:v>
                </c:pt>
                <c:pt idx="23909">
                  <c:v>1658</c:v>
                </c:pt>
                <c:pt idx="23910">
                  <c:v>1692</c:v>
                </c:pt>
                <c:pt idx="23911">
                  <c:v>1687</c:v>
                </c:pt>
                <c:pt idx="23912">
                  <c:v>1684</c:v>
                </c:pt>
                <c:pt idx="23913">
                  <c:v>1656</c:v>
                </c:pt>
                <c:pt idx="23914">
                  <c:v>1671</c:v>
                </c:pt>
                <c:pt idx="23915">
                  <c:v>1679</c:v>
                </c:pt>
                <c:pt idx="23916">
                  <c:v>1683</c:v>
                </c:pt>
                <c:pt idx="23917">
                  <c:v>1689</c:v>
                </c:pt>
                <c:pt idx="23918">
                  <c:v>1652</c:v>
                </c:pt>
                <c:pt idx="23919">
                  <c:v>1645</c:v>
                </c:pt>
                <c:pt idx="23920">
                  <c:v>1657</c:v>
                </c:pt>
                <c:pt idx="23921">
                  <c:v>1688</c:v>
                </c:pt>
                <c:pt idx="23922">
                  <c:v>1660</c:v>
                </c:pt>
                <c:pt idx="23923">
                  <c:v>1676</c:v>
                </c:pt>
                <c:pt idx="23924">
                  <c:v>1677</c:v>
                </c:pt>
                <c:pt idx="23925">
                  <c:v>1674</c:v>
                </c:pt>
                <c:pt idx="23926">
                  <c:v>1659</c:v>
                </c:pt>
                <c:pt idx="23927">
                  <c:v>1670</c:v>
                </c:pt>
                <c:pt idx="23928">
                  <c:v>1649</c:v>
                </c:pt>
                <c:pt idx="23929">
                  <c:v>1630</c:v>
                </c:pt>
                <c:pt idx="23930">
                  <c:v>1638</c:v>
                </c:pt>
                <c:pt idx="23931">
                  <c:v>1632</c:v>
                </c:pt>
                <c:pt idx="23932">
                  <c:v>1658</c:v>
                </c:pt>
                <c:pt idx="23933">
                  <c:v>1670</c:v>
                </c:pt>
                <c:pt idx="23934">
                  <c:v>1663</c:v>
                </c:pt>
                <c:pt idx="23935">
                  <c:v>1664</c:v>
                </c:pt>
                <c:pt idx="23936">
                  <c:v>1669</c:v>
                </c:pt>
                <c:pt idx="23937">
                  <c:v>1686</c:v>
                </c:pt>
                <c:pt idx="23938">
                  <c:v>1670</c:v>
                </c:pt>
                <c:pt idx="23939">
                  <c:v>1644</c:v>
                </c:pt>
                <c:pt idx="23940">
                  <c:v>1672</c:v>
                </c:pt>
                <c:pt idx="23941">
                  <c:v>1687</c:v>
                </c:pt>
                <c:pt idx="23942">
                  <c:v>1666</c:v>
                </c:pt>
                <c:pt idx="23943">
                  <c:v>1671</c:v>
                </c:pt>
                <c:pt idx="23944">
                  <c:v>1699</c:v>
                </c:pt>
                <c:pt idx="23945">
                  <c:v>1696</c:v>
                </c:pt>
                <c:pt idx="23946">
                  <c:v>1715</c:v>
                </c:pt>
                <c:pt idx="23947">
                  <c:v>1697</c:v>
                </c:pt>
                <c:pt idx="23948">
                  <c:v>1691</c:v>
                </c:pt>
                <c:pt idx="23949">
                  <c:v>1684</c:v>
                </c:pt>
                <c:pt idx="23950">
                  <c:v>1674</c:v>
                </c:pt>
                <c:pt idx="23951">
                  <c:v>1674</c:v>
                </c:pt>
                <c:pt idx="23952">
                  <c:v>1686</c:v>
                </c:pt>
                <c:pt idx="23953">
                  <c:v>1685</c:v>
                </c:pt>
                <c:pt idx="23954">
                  <c:v>1651</c:v>
                </c:pt>
                <c:pt idx="23955">
                  <c:v>1652</c:v>
                </c:pt>
                <c:pt idx="23956">
                  <c:v>1657</c:v>
                </c:pt>
                <c:pt idx="23957">
                  <c:v>1677</c:v>
                </c:pt>
                <c:pt idx="23958">
                  <c:v>1695</c:v>
                </c:pt>
                <c:pt idx="23959">
                  <c:v>1690</c:v>
                </c:pt>
                <c:pt idx="23960">
                  <c:v>1691</c:v>
                </c:pt>
                <c:pt idx="23961">
                  <c:v>1696</c:v>
                </c:pt>
                <c:pt idx="23962">
                  <c:v>1723</c:v>
                </c:pt>
                <c:pt idx="23963">
                  <c:v>1714</c:v>
                </c:pt>
                <c:pt idx="23964">
                  <c:v>1721</c:v>
                </c:pt>
                <c:pt idx="23965">
                  <c:v>1721</c:v>
                </c:pt>
                <c:pt idx="23966">
                  <c:v>1751</c:v>
                </c:pt>
                <c:pt idx="23967">
                  <c:v>1728</c:v>
                </c:pt>
                <c:pt idx="23968">
                  <c:v>1709</c:v>
                </c:pt>
                <c:pt idx="23969">
                  <c:v>1734</c:v>
                </c:pt>
                <c:pt idx="23970">
                  <c:v>1714</c:v>
                </c:pt>
                <c:pt idx="23971">
                  <c:v>1714</c:v>
                </c:pt>
                <c:pt idx="23972">
                  <c:v>1695</c:v>
                </c:pt>
                <c:pt idx="23973">
                  <c:v>1736</c:v>
                </c:pt>
                <c:pt idx="23974">
                  <c:v>1681</c:v>
                </c:pt>
                <c:pt idx="23975">
                  <c:v>1695</c:v>
                </c:pt>
                <c:pt idx="23976">
                  <c:v>1691</c:v>
                </c:pt>
                <c:pt idx="23977">
                  <c:v>1716</c:v>
                </c:pt>
                <c:pt idx="23978">
                  <c:v>1687</c:v>
                </c:pt>
                <c:pt idx="23979">
                  <c:v>1662</c:v>
                </c:pt>
                <c:pt idx="23980">
                  <c:v>1677</c:v>
                </c:pt>
                <c:pt idx="23981">
                  <c:v>1670</c:v>
                </c:pt>
                <c:pt idx="23982">
                  <c:v>1654</c:v>
                </c:pt>
                <c:pt idx="23983">
                  <c:v>1646</c:v>
                </c:pt>
                <c:pt idx="23984">
                  <c:v>1643</c:v>
                </c:pt>
                <c:pt idx="23985">
                  <c:v>1656</c:v>
                </c:pt>
                <c:pt idx="23986">
                  <c:v>1658</c:v>
                </c:pt>
                <c:pt idx="23987">
                  <c:v>1699</c:v>
                </c:pt>
                <c:pt idx="23988">
                  <c:v>1693</c:v>
                </c:pt>
                <c:pt idx="23989">
                  <c:v>1687</c:v>
                </c:pt>
                <c:pt idx="23990">
                  <c:v>1676</c:v>
                </c:pt>
                <c:pt idx="23991">
                  <c:v>1682</c:v>
                </c:pt>
                <c:pt idx="23992">
                  <c:v>1656</c:v>
                </c:pt>
                <c:pt idx="23993">
                  <c:v>1619</c:v>
                </c:pt>
                <c:pt idx="23994">
                  <c:v>1637</c:v>
                </c:pt>
                <c:pt idx="23995">
                  <c:v>1641</c:v>
                </c:pt>
                <c:pt idx="23996">
                  <c:v>1639</c:v>
                </c:pt>
                <c:pt idx="23997">
                  <c:v>1648</c:v>
                </c:pt>
                <c:pt idx="23998">
                  <c:v>1649</c:v>
                </c:pt>
                <c:pt idx="23999">
                  <c:v>1623</c:v>
                </c:pt>
                <c:pt idx="24000">
                  <c:v>1654</c:v>
                </c:pt>
                <c:pt idx="24001">
                  <c:v>1626</c:v>
                </c:pt>
                <c:pt idx="24002">
                  <c:v>1641</c:v>
                </c:pt>
                <c:pt idx="24003">
                  <c:v>1622</c:v>
                </c:pt>
                <c:pt idx="24004">
                  <c:v>1648</c:v>
                </c:pt>
                <c:pt idx="24005">
                  <c:v>1614</c:v>
                </c:pt>
                <c:pt idx="24006">
                  <c:v>1646</c:v>
                </c:pt>
                <c:pt idx="24007">
                  <c:v>1651</c:v>
                </c:pt>
                <c:pt idx="24008">
                  <c:v>1634</c:v>
                </c:pt>
                <c:pt idx="24009">
                  <c:v>1615</c:v>
                </c:pt>
                <c:pt idx="24010">
                  <c:v>1637</c:v>
                </c:pt>
                <c:pt idx="24011">
                  <c:v>1650</c:v>
                </c:pt>
                <c:pt idx="24012">
                  <c:v>1642</c:v>
                </c:pt>
                <c:pt idx="24013">
                  <c:v>1654</c:v>
                </c:pt>
                <c:pt idx="24014">
                  <c:v>1672</c:v>
                </c:pt>
                <c:pt idx="24015">
                  <c:v>1653</c:v>
                </c:pt>
                <c:pt idx="24016">
                  <c:v>1648</c:v>
                </c:pt>
                <c:pt idx="24017">
                  <c:v>1654</c:v>
                </c:pt>
                <c:pt idx="24018">
                  <c:v>1650</c:v>
                </c:pt>
                <c:pt idx="24019">
                  <c:v>1678</c:v>
                </c:pt>
                <c:pt idx="24020">
                  <c:v>1698</c:v>
                </c:pt>
                <c:pt idx="24021">
                  <c:v>1685</c:v>
                </c:pt>
                <c:pt idx="24022">
                  <c:v>1698</c:v>
                </c:pt>
                <c:pt idx="24023">
                  <c:v>1697</c:v>
                </c:pt>
                <c:pt idx="24024">
                  <c:v>1686</c:v>
                </c:pt>
                <c:pt idx="24025">
                  <c:v>1722</c:v>
                </c:pt>
                <c:pt idx="24026">
                  <c:v>1683</c:v>
                </c:pt>
                <c:pt idx="24027">
                  <c:v>1698</c:v>
                </c:pt>
                <c:pt idx="24028">
                  <c:v>1688</c:v>
                </c:pt>
                <c:pt idx="24029">
                  <c:v>1695</c:v>
                </c:pt>
                <c:pt idx="24030">
                  <c:v>1665</c:v>
                </c:pt>
                <c:pt idx="24031">
                  <c:v>1713</c:v>
                </c:pt>
                <c:pt idx="24032">
                  <c:v>1677</c:v>
                </c:pt>
                <c:pt idx="24033">
                  <c:v>1694</c:v>
                </c:pt>
                <c:pt idx="24034">
                  <c:v>1680</c:v>
                </c:pt>
                <c:pt idx="24035">
                  <c:v>1668</c:v>
                </c:pt>
                <c:pt idx="24036">
                  <c:v>1694</c:v>
                </c:pt>
                <c:pt idx="24037">
                  <c:v>1665</c:v>
                </c:pt>
                <c:pt idx="24038">
                  <c:v>1666</c:v>
                </c:pt>
                <c:pt idx="24039">
                  <c:v>1649</c:v>
                </c:pt>
                <c:pt idx="24040">
                  <c:v>1648</c:v>
                </c:pt>
                <c:pt idx="24041">
                  <c:v>1645</c:v>
                </c:pt>
                <c:pt idx="24042">
                  <c:v>1649</c:v>
                </c:pt>
                <c:pt idx="24043">
                  <c:v>1643</c:v>
                </c:pt>
                <c:pt idx="24044">
                  <c:v>1645</c:v>
                </c:pt>
                <c:pt idx="24045">
                  <c:v>1677</c:v>
                </c:pt>
                <c:pt idx="24046">
                  <c:v>1693</c:v>
                </c:pt>
                <c:pt idx="24047">
                  <c:v>1696</c:v>
                </c:pt>
                <c:pt idx="24048">
                  <c:v>1714</c:v>
                </c:pt>
                <c:pt idx="24049">
                  <c:v>1690</c:v>
                </c:pt>
                <c:pt idx="24050">
                  <c:v>1687</c:v>
                </c:pt>
                <c:pt idx="24051">
                  <c:v>1702</c:v>
                </c:pt>
                <c:pt idx="24052">
                  <c:v>1696</c:v>
                </c:pt>
                <c:pt idx="24053">
                  <c:v>1678</c:v>
                </c:pt>
                <c:pt idx="24054">
                  <c:v>1691</c:v>
                </c:pt>
                <c:pt idx="24055">
                  <c:v>1639</c:v>
                </c:pt>
                <c:pt idx="24056">
                  <c:v>1660</c:v>
                </c:pt>
                <c:pt idx="24057">
                  <c:v>1674</c:v>
                </c:pt>
                <c:pt idx="24058">
                  <c:v>1662</c:v>
                </c:pt>
                <c:pt idx="24059">
                  <c:v>1667</c:v>
                </c:pt>
                <c:pt idx="24060">
                  <c:v>1678</c:v>
                </c:pt>
                <c:pt idx="24061">
                  <c:v>1682</c:v>
                </c:pt>
                <c:pt idx="24062">
                  <c:v>1669</c:v>
                </c:pt>
                <c:pt idx="24063">
                  <c:v>1662</c:v>
                </c:pt>
                <c:pt idx="24064">
                  <c:v>1673</c:v>
                </c:pt>
                <c:pt idx="24065">
                  <c:v>1653</c:v>
                </c:pt>
                <c:pt idx="24066">
                  <c:v>1663</c:v>
                </c:pt>
                <c:pt idx="24067">
                  <c:v>1667</c:v>
                </c:pt>
                <c:pt idx="24068">
                  <c:v>1631</c:v>
                </c:pt>
                <c:pt idx="24069">
                  <c:v>1636</c:v>
                </c:pt>
                <c:pt idx="24070">
                  <c:v>1638</c:v>
                </c:pt>
                <c:pt idx="24071">
                  <c:v>1647</c:v>
                </c:pt>
                <c:pt idx="24072">
                  <c:v>1618</c:v>
                </c:pt>
                <c:pt idx="24073">
                  <c:v>1625</c:v>
                </c:pt>
                <c:pt idx="24074">
                  <c:v>1614</c:v>
                </c:pt>
                <c:pt idx="24075">
                  <c:v>1624</c:v>
                </c:pt>
                <c:pt idx="24076">
                  <c:v>1636</c:v>
                </c:pt>
                <c:pt idx="24077">
                  <c:v>1627</c:v>
                </c:pt>
                <c:pt idx="24078">
                  <c:v>1646</c:v>
                </c:pt>
                <c:pt idx="24079">
                  <c:v>1625</c:v>
                </c:pt>
                <c:pt idx="24080">
                  <c:v>1607</c:v>
                </c:pt>
                <c:pt idx="24081">
                  <c:v>1604</c:v>
                </c:pt>
                <c:pt idx="24082">
                  <c:v>1621</c:v>
                </c:pt>
                <c:pt idx="24083">
                  <c:v>1603</c:v>
                </c:pt>
                <c:pt idx="24084">
                  <c:v>1591</c:v>
                </c:pt>
                <c:pt idx="24085">
                  <c:v>1590</c:v>
                </c:pt>
                <c:pt idx="24086">
                  <c:v>1625</c:v>
                </c:pt>
                <c:pt idx="24087">
                  <c:v>1609</c:v>
                </c:pt>
                <c:pt idx="24088">
                  <c:v>1624</c:v>
                </c:pt>
                <c:pt idx="24089">
                  <c:v>1621</c:v>
                </c:pt>
                <c:pt idx="24090">
                  <c:v>1618</c:v>
                </c:pt>
                <c:pt idx="24091">
                  <c:v>1657</c:v>
                </c:pt>
                <c:pt idx="24092">
                  <c:v>1661</c:v>
                </c:pt>
                <c:pt idx="24093">
                  <c:v>1656</c:v>
                </c:pt>
                <c:pt idx="24094">
                  <c:v>1656</c:v>
                </c:pt>
                <c:pt idx="24095">
                  <c:v>1626</c:v>
                </c:pt>
                <c:pt idx="24096">
                  <c:v>1659</c:v>
                </c:pt>
                <c:pt idx="24097">
                  <c:v>1647</c:v>
                </c:pt>
                <c:pt idx="24098">
                  <c:v>1652</c:v>
                </c:pt>
                <c:pt idx="24099">
                  <c:v>1622</c:v>
                </c:pt>
                <c:pt idx="24100">
                  <c:v>1643</c:v>
                </c:pt>
                <c:pt idx="24101">
                  <c:v>1646</c:v>
                </c:pt>
                <c:pt idx="24102">
                  <c:v>1638</c:v>
                </c:pt>
                <c:pt idx="24103">
                  <c:v>1645</c:v>
                </c:pt>
                <c:pt idx="24104">
                  <c:v>1643</c:v>
                </c:pt>
                <c:pt idx="24105">
                  <c:v>1630</c:v>
                </c:pt>
                <c:pt idx="24106">
                  <c:v>1650</c:v>
                </c:pt>
                <c:pt idx="24107">
                  <c:v>1642</c:v>
                </c:pt>
                <c:pt idx="24108">
                  <c:v>1667</c:v>
                </c:pt>
                <c:pt idx="24109">
                  <c:v>1641</c:v>
                </c:pt>
                <c:pt idx="24110">
                  <c:v>1629</c:v>
                </c:pt>
                <c:pt idx="24111">
                  <c:v>1614</c:v>
                </c:pt>
                <c:pt idx="24112">
                  <c:v>1620</c:v>
                </c:pt>
                <c:pt idx="24113">
                  <c:v>1609</c:v>
                </c:pt>
                <c:pt idx="24114">
                  <c:v>1636</c:v>
                </c:pt>
                <c:pt idx="24115">
                  <c:v>1630</c:v>
                </c:pt>
                <c:pt idx="24116">
                  <c:v>1626</c:v>
                </c:pt>
                <c:pt idx="24117">
                  <c:v>1637</c:v>
                </c:pt>
                <c:pt idx="24118">
                  <c:v>1651</c:v>
                </c:pt>
                <c:pt idx="24119">
                  <c:v>1637</c:v>
                </c:pt>
                <c:pt idx="24120">
                  <c:v>1643</c:v>
                </c:pt>
                <c:pt idx="24121">
                  <c:v>1653</c:v>
                </c:pt>
                <c:pt idx="24122">
                  <c:v>1662</c:v>
                </c:pt>
                <c:pt idx="24123">
                  <c:v>1663</c:v>
                </c:pt>
                <c:pt idx="24124">
                  <c:v>1647</c:v>
                </c:pt>
                <c:pt idx="24125">
                  <c:v>1656</c:v>
                </c:pt>
                <c:pt idx="24126">
                  <c:v>1644</c:v>
                </c:pt>
                <c:pt idx="24127">
                  <c:v>1644</c:v>
                </c:pt>
                <c:pt idx="24128">
                  <c:v>1659</c:v>
                </c:pt>
                <c:pt idx="24129">
                  <c:v>1655</c:v>
                </c:pt>
                <c:pt idx="24130">
                  <c:v>1665</c:v>
                </c:pt>
                <c:pt idx="24131">
                  <c:v>1666</c:v>
                </c:pt>
                <c:pt idx="24132">
                  <c:v>1686</c:v>
                </c:pt>
                <c:pt idx="24133">
                  <c:v>1664</c:v>
                </c:pt>
                <c:pt idx="24134">
                  <c:v>1664</c:v>
                </c:pt>
                <c:pt idx="24135">
                  <c:v>1678</c:v>
                </c:pt>
                <c:pt idx="24136">
                  <c:v>1658</c:v>
                </c:pt>
                <c:pt idx="24137">
                  <c:v>1685</c:v>
                </c:pt>
                <c:pt idx="24138">
                  <c:v>1651</c:v>
                </c:pt>
                <c:pt idx="24139">
                  <c:v>1674</c:v>
                </c:pt>
                <c:pt idx="24140">
                  <c:v>1695</c:v>
                </c:pt>
                <c:pt idx="24141">
                  <c:v>1705</c:v>
                </c:pt>
                <c:pt idx="24142">
                  <c:v>1685</c:v>
                </c:pt>
                <c:pt idx="24143">
                  <c:v>1709</c:v>
                </c:pt>
                <c:pt idx="24144">
                  <c:v>1731</c:v>
                </c:pt>
                <c:pt idx="24145">
                  <c:v>1725</c:v>
                </c:pt>
                <c:pt idx="24146">
                  <c:v>1747</c:v>
                </c:pt>
                <c:pt idx="24147">
                  <c:v>1701</c:v>
                </c:pt>
                <c:pt idx="24148">
                  <c:v>1680</c:v>
                </c:pt>
                <c:pt idx="24149">
                  <c:v>1700</c:v>
                </c:pt>
                <c:pt idx="24150">
                  <c:v>1669</c:v>
                </c:pt>
                <c:pt idx="24151">
                  <c:v>1661</c:v>
                </c:pt>
                <c:pt idx="24152">
                  <c:v>1645</c:v>
                </c:pt>
                <c:pt idx="24153">
                  <c:v>1684</c:v>
                </c:pt>
                <c:pt idx="24154">
                  <c:v>1639</c:v>
                </c:pt>
                <c:pt idx="24155">
                  <c:v>1685</c:v>
                </c:pt>
                <c:pt idx="24156">
                  <c:v>1672</c:v>
                </c:pt>
                <c:pt idx="24157">
                  <c:v>1665</c:v>
                </c:pt>
                <c:pt idx="24158">
                  <c:v>1678</c:v>
                </c:pt>
                <c:pt idx="24159">
                  <c:v>1683</c:v>
                </c:pt>
                <c:pt idx="24160">
                  <c:v>1682</c:v>
                </c:pt>
                <c:pt idx="24161">
                  <c:v>1693</c:v>
                </c:pt>
                <c:pt idx="24162">
                  <c:v>1689</c:v>
                </c:pt>
                <c:pt idx="24163">
                  <c:v>1705</c:v>
                </c:pt>
                <c:pt idx="24164">
                  <c:v>1692</c:v>
                </c:pt>
                <c:pt idx="24165">
                  <c:v>1675</c:v>
                </c:pt>
                <c:pt idx="24166">
                  <c:v>1697</c:v>
                </c:pt>
                <c:pt idx="24167">
                  <c:v>1661</c:v>
                </c:pt>
                <c:pt idx="24168">
                  <c:v>1661</c:v>
                </c:pt>
                <c:pt idx="24169">
                  <c:v>1682</c:v>
                </c:pt>
                <c:pt idx="24170">
                  <c:v>1680</c:v>
                </c:pt>
                <c:pt idx="24171">
                  <c:v>1652</c:v>
                </c:pt>
                <c:pt idx="24172">
                  <c:v>1692</c:v>
                </c:pt>
                <c:pt idx="24173">
                  <c:v>1700</c:v>
                </c:pt>
                <c:pt idx="24174">
                  <c:v>1697</c:v>
                </c:pt>
                <c:pt idx="24175">
                  <c:v>1685</c:v>
                </c:pt>
                <c:pt idx="24176">
                  <c:v>1706</c:v>
                </c:pt>
                <c:pt idx="24177">
                  <c:v>1683</c:v>
                </c:pt>
                <c:pt idx="24178">
                  <c:v>1685</c:v>
                </c:pt>
                <c:pt idx="24179">
                  <c:v>1729</c:v>
                </c:pt>
                <c:pt idx="24180">
                  <c:v>1719</c:v>
                </c:pt>
                <c:pt idx="24181">
                  <c:v>1685</c:v>
                </c:pt>
                <c:pt idx="24182">
                  <c:v>1675</c:v>
                </c:pt>
                <c:pt idx="24183">
                  <c:v>1701</c:v>
                </c:pt>
                <c:pt idx="24184">
                  <c:v>1683</c:v>
                </c:pt>
                <c:pt idx="24185">
                  <c:v>1657</c:v>
                </c:pt>
                <c:pt idx="24186">
                  <c:v>1681</c:v>
                </c:pt>
                <c:pt idx="24187">
                  <c:v>1670</c:v>
                </c:pt>
                <c:pt idx="24188">
                  <c:v>1698</c:v>
                </c:pt>
                <c:pt idx="24189">
                  <c:v>1695</c:v>
                </c:pt>
                <c:pt idx="24190">
                  <c:v>1701</c:v>
                </c:pt>
                <c:pt idx="24191">
                  <c:v>1718</c:v>
                </c:pt>
                <c:pt idx="24192">
                  <c:v>1709</c:v>
                </c:pt>
                <c:pt idx="24193">
                  <c:v>1709</c:v>
                </c:pt>
                <c:pt idx="24194">
                  <c:v>1731</c:v>
                </c:pt>
                <c:pt idx="24195">
                  <c:v>1719</c:v>
                </c:pt>
                <c:pt idx="24196">
                  <c:v>1693</c:v>
                </c:pt>
                <c:pt idx="24197">
                  <c:v>1684</c:v>
                </c:pt>
                <c:pt idx="24198">
                  <c:v>1696</c:v>
                </c:pt>
                <c:pt idx="24199">
                  <c:v>1687</c:v>
                </c:pt>
                <c:pt idx="24200">
                  <c:v>1683</c:v>
                </c:pt>
                <c:pt idx="24201">
                  <c:v>1702</c:v>
                </c:pt>
                <c:pt idx="24202">
                  <c:v>1720</c:v>
                </c:pt>
                <c:pt idx="24203">
                  <c:v>1697</c:v>
                </c:pt>
                <c:pt idx="24204">
                  <c:v>1707</c:v>
                </c:pt>
                <c:pt idx="24205">
                  <c:v>1697</c:v>
                </c:pt>
                <c:pt idx="24206">
                  <c:v>1684</c:v>
                </c:pt>
                <c:pt idx="24207">
                  <c:v>1696</c:v>
                </c:pt>
                <c:pt idx="24208">
                  <c:v>1667</c:v>
                </c:pt>
                <c:pt idx="24209">
                  <c:v>1643</c:v>
                </c:pt>
                <c:pt idx="24210">
                  <c:v>1651</c:v>
                </c:pt>
                <c:pt idx="24211">
                  <c:v>1639</c:v>
                </c:pt>
                <c:pt idx="24212">
                  <c:v>1649</c:v>
                </c:pt>
                <c:pt idx="24213">
                  <c:v>1668</c:v>
                </c:pt>
                <c:pt idx="24214">
                  <c:v>1647</c:v>
                </c:pt>
                <c:pt idx="24215">
                  <c:v>1657</c:v>
                </c:pt>
                <c:pt idx="24216">
                  <c:v>1661</c:v>
                </c:pt>
                <c:pt idx="24217">
                  <c:v>1664</c:v>
                </c:pt>
                <c:pt idx="24218">
                  <c:v>1670</c:v>
                </c:pt>
                <c:pt idx="24219">
                  <c:v>1644</c:v>
                </c:pt>
                <c:pt idx="24220">
                  <c:v>1645</c:v>
                </c:pt>
                <c:pt idx="24221">
                  <c:v>1642</c:v>
                </c:pt>
                <c:pt idx="24222">
                  <c:v>1650</c:v>
                </c:pt>
                <c:pt idx="24223">
                  <c:v>1651</c:v>
                </c:pt>
                <c:pt idx="24224">
                  <c:v>1667</c:v>
                </c:pt>
                <c:pt idx="24225">
                  <c:v>1692</c:v>
                </c:pt>
                <c:pt idx="24226">
                  <c:v>1699</c:v>
                </c:pt>
                <c:pt idx="24227">
                  <c:v>1687</c:v>
                </c:pt>
                <c:pt idx="24228">
                  <c:v>1691</c:v>
                </c:pt>
                <c:pt idx="24229">
                  <c:v>1663</c:v>
                </c:pt>
                <c:pt idx="24230">
                  <c:v>1629</c:v>
                </c:pt>
                <c:pt idx="24231">
                  <c:v>1651</c:v>
                </c:pt>
                <c:pt idx="24232">
                  <c:v>1635</c:v>
                </c:pt>
                <c:pt idx="24233">
                  <c:v>1653</c:v>
                </c:pt>
                <c:pt idx="24234">
                  <c:v>1639</c:v>
                </c:pt>
                <c:pt idx="24235">
                  <c:v>1643</c:v>
                </c:pt>
                <c:pt idx="24236">
                  <c:v>1666</c:v>
                </c:pt>
                <c:pt idx="24237">
                  <c:v>1657</c:v>
                </c:pt>
                <c:pt idx="24238">
                  <c:v>1648</c:v>
                </c:pt>
                <c:pt idx="24239">
                  <c:v>1650</c:v>
                </c:pt>
                <c:pt idx="24240">
                  <c:v>1647</c:v>
                </c:pt>
                <c:pt idx="24241">
                  <c:v>1666</c:v>
                </c:pt>
                <c:pt idx="24242">
                  <c:v>1661</c:v>
                </c:pt>
                <c:pt idx="24243">
                  <c:v>1663</c:v>
                </c:pt>
                <c:pt idx="24244">
                  <c:v>1654</c:v>
                </c:pt>
                <c:pt idx="24245">
                  <c:v>1657</c:v>
                </c:pt>
                <c:pt idx="24246">
                  <c:v>1641</c:v>
                </c:pt>
                <c:pt idx="24247">
                  <c:v>1672</c:v>
                </c:pt>
                <c:pt idx="24248">
                  <c:v>1679</c:v>
                </c:pt>
                <c:pt idx="24249">
                  <c:v>1685</c:v>
                </c:pt>
                <c:pt idx="24250">
                  <c:v>1652</c:v>
                </c:pt>
                <c:pt idx="24251">
                  <c:v>1657</c:v>
                </c:pt>
                <c:pt idx="24252">
                  <c:v>1679</c:v>
                </c:pt>
                <c:pt idx="24253">
                  <c:v>1676</c:v>
                </c:pt>
                <c:pt idx="24254">
                  <c:v>1724</c:v>
                </c:pt>
                <c:pt idx="24255">
                  <c:v>1717</c:v>
                </c:pt>
                <c:pt idx="24256">
                  <c:v>1728</c:v>
                </c:pt>
                <c:pt idx="24257">
                  <c:v>1732</c:v>
                </c:pt>
                <c:pt idx="24258">
                  <c:v>1736</c:v>
                </c:pt>
                <c:pt idx="24259">
                  <c:v>1704</c:v>
                </c:pt>
                <c:pt idx="24260">
                  <c:v>1722</c:v>
                </c:pt>
                <c:pt idx="24261">
                  <c:v>1719</c:v>
                </c:pt>
                <c:pt idx="24262">
                  <c:v>1729</c:v>
                </c:pt>
                <c:pt idx="24263">
                  <c:v>1744</c:v>
                </c:pt>
                <c:pt idx="24264">
                  <c:v>1738</c:v>
                </c:pt>
                <c:pt idx="24265">
                  <c:v>1732</c:v>
                </c:pt>
                <c:pt idx="24266">
                  <c:v>1730</c:v>
                </c:pt>
                <c:pt idx="24267">
                  <c:v>1740</c:v>
                </c:pt>
                <c:pt idx="24268">
                  <c:v>1724</c:v>
                </c:pt>
                <c:pt idx="24269">
                  <c:v>1725</c:v>
                </c:pt>
                <c:pt idx="24270">
                  <c:v>1724</c:v>
                </c:pt>
                <c:pt idx="24271">
                  <c:v>1715</c:v>
                </c:pt>
                <c:pt idx="24272">
                  <c:v>1717</c:v>
                </c:pt>
                <c:pt idx="24273">
                  <c:v>1705</c:v>
                </c:pt>
                <c:pt idx="24274">
                  <c:v>1712</c:v>
                </c:pt>
                <c:pt idx="24275">
                  <c:v>1700</c:v>
                </c:pt>
                <c:pt idx="24276">
                  <c:v>1704</c:v>
                </c:pt>
                <c:pt idx="24277">
                  <c:v>1703</c:v>
                </c:pt>
                <c:pt idx="24278">
                  <c:v>1673</c:v>
                </c:pt>
                <c:pt idx="24279">
                  <c:v>1678</c:v>
                </c:pt>
                <c:pt idx="24280">
                  <c:v>1707</c:v>
                </c:pt>
                <c:pt idx="24281">
                  <c:v>1677</c:v>
                </c:pt>
                <c:pt idx="24282">
                  <c:v>1655</c:v>
                </c:pt>
                <c:pt idx="24283">
                  <c:v>1656</c:v>
                </c:pt>
                <c:pt idx="24284">
                  <c:v>1676</c:v>
                </c:pt>
                <c:pt idx="24285">
                  <c:v>1672</c:v>
                </c:pt>
                <c:pt idx="24286">
                  <c:v>1691</c:v>
                </c:pt>
                <c:pt idx="24287">
                  <c:v>1713</c:v>
                </c:pt>
                <c:pt idx="24288">
                  <c:v>1706</c:v>
                </c:pt>
                <c:pt idx="24289">
                  <c:v>1690</c:v>
                </c:pt>
                <c:pt idx="24290">
                  <c:v>1700</c:v>
                </c:pt>
                <c:pt idx="24291">
                  <c:v>1683</c:v>
                </c:pt>
                <c:pt idx="24292">
                  <c:v>1709</c:v>
                </c:pt>
                <c:pt idx="24293">
                  <c:v>1721</c:v>
                </c:pt>
                <c:pt idx="24294">
                  <c:v>1691</c:v>
                </c:pt>
                <c:pt idx="24295">
                  <c:v>1711</c:v>
                </c:pt>
                <c:pt idx="24296">
                  <c:v>1701</c:v>
                </c:pt>
                <c:pt idx="24297">
                  <c:v>1692</c:v>
                </c:pt>
                <c:pt idx="24298">
                  <c:v>1694</c:v>
                </c:pt>
                <c:pt idx="24299">
                  <c:v>1673</c:v>
                </c:pt>
                <c:pt idx="24300">
                  <c:v>1678</c:v>
                </c:pt>
                <c:pt idx="24301">
                  <c:v>1700</c:v>
                </c:pt>
                <c:pt idx="24302">
                  <c:v>1687</c:v>
                </c:pt>
                <c:pt idx="24303">
                  <c:v>1673</c:v>
                </c:pt>
                <c:pt idx="24304">
                  <c:v>1670</c:v>
                </c:pt>
                <c:pt idx="24305">
                  <c:v>1723</c:v>
                </c:pt>
                <c:pt idx="24306">
                  <c:v>1681</c:v>
                </c:pt>
                <c:pt idx="24307">
                  <c:v>1685</c:v>
                </c:pt>
                <c:pt idx="24308">
                  <c:v>1692</c:v>
                </c:pt>
                <c:pt idx="24309">
                  <c:v>1677</c:v>
                </c:pt>
                <c:pt idx="24310">
                  <c:v>1684</c:v>
                </c:pt>
                <c:pt idx="24311">
                  <c:v>1688</c:v>
                </c:pt>
                <c:pt idx="24312">
                  <c:v>1682</c:v>
                </c:pt>
                <c:pt idx="24313">
                  <c:v>1687</c:v>
                </c:pt>
                <c:pt idx="24314">
                  <c:v>1687</c:v>
                </c:pt>
                <c:pt idx="24315">
                  <c:v>1700</c:v>
                </c:pt>
                <c:pt idx="24316">
                  <c:v>1704</c:v>
                </c:pt>
                <c:pt idx="24317">
                  <c:v>1714</c:v>
                </c:pt>
                <c:pt idx="24318">
                  <c:v>1691</c:v>
                </c:pt>
                <c:pt idx="24319">
                  <c:v>1662</c:v>
                </c:pt>
                <c:pt idx="24320">
                  <c:v>1693</c:v>
                </c:pt>
                <c:pt idx="24321">
                  <c:v>1696</c:v>
                </c:pt>
                <c:pt idx="24322">
                  <c:v>1706</c:v>
                </c:pt>
                <c:pt idx="24323">
                  <c:v>1715</c:v>
                </c:pt>
                <c:pt idx="24324">
                  <c:v>1700</c:v>
                </c:pt>
                <c:pt idx="24325">
                  <c:v>1692</c:v>
                </c:pt>
                <c:pt idx="24326">
                  <c:v>1698</c:v>
                </c:pt>
                <c:pt idx="24327">
                  <c:v>1688</c:v>
                </c:pt>
                <c:pt idx="24328">
                  <c:v>1678</c:v>
                </c:pt>
                <c:pt idx="24329">
                  <c:v>1680</c:v>
                </c:pt>
                <c:pt idx="24330">
                  <c:v>1687</c:v>
                </c:pt>
                <c:pt idx="24331">
                  <c:v>1685</c:v>
                </c:pt>
                <c:pt idx="24332">
                  <c:v>1663</c:v>
                </c:pt>
                <c:pt idx="24333">
                  <c:v>1657</c:v>
                </c:pt>
                <c:pt idx="24334">
                  <c:v>1632</c:v>
                </c:pt>
                <c:pt idx="24335">
                  <c:v>1666</c:v>
                </c:pt>
                <c:pt idx="24336">
                  <c:v>1674</c:v>
                </c:pt>
                <c:pt idx="24337">
                  <c:v>1699</c:v>
                </c:pt>
                <c:pt idx="24338">
                  <c:v>1664</c:v>
                </c:pt>
                <c:pt idx="24339">
                  <c:v>1690</c:v>
                </c:pt>
                <c:pt idx="24340">
                  <c:v>1695</c:v>
                </c:pt>
                <c:pt idx="24341">
                  <c:v>1700</c:v>
                </c:pt>
                <c:pt idx="24342">
                  <c:v>1682</c:v>
                </c:pt>
                <c:pt idx="24343">
                  <c:v>1684</c:v>
                </c:pt>
                <c:pt idx="24344">
                  <c:v>1705</c:v>
                </c:pt>
                <c:pt idx="24345">
                  <c:v>1671</c:v>
                </c:pt>
                <c:pt idx="24346">
                  <c:v>1698</c:v>
                </c:pt>
                <c:pt idx="24347">
                  <c:v>1683</c:v>
                </c:pt>
                <c:pt idx="24348">
                  <c:v>1679</c:v>
                </c:pt>
                <c:pt idx="24349">
                  <c:v>1652</c:v>
                </c:pt>
                <c:pt idx="24350">
                  <c:v>1659</c:v>
                </c:pt>
                <c:pt idx="24351">
                  <c:v>1652</c:v>
                </c:pt>
                <c:pt idx="24352">
                  <c:v>1655</c:v>
                </c:pt>
                <c:pt idx="24353">
                  <c:v>1651</c:v>
                </c:pt>
                <c:pt idx="24354">
                  <c:v>1649</c:v>
                </c:pt>
                <c:pt idx="24355">
                  <c:v>1656</c:v>
                </c:pt>
                <c:pt idx="24356">
                  <c:v>1648</c:v>
                </c:pt>
                <c:pt idx="24357">
                  <c:v>1659</c:v>
                </c:pt>
                <c:pt idx="24358">
                  <c:v>1663</c:v>
                </c:pt>
                <c:pt idx="24359">
                  <c:v>1653</c:v>
                </c:pt>
                <c:pt idx="24360">
                  <c:v>1662</c:v>
                </c:pt>
                <c:pt idx="24361">
                  <c:v>1671</c:v>
                </c:pt>
                <c:pt idx="24362">
                  <c:v>1678</c:v>
                </c:pt>
                <c:pt idx="24363">
                  <c:v>1673</c:v>
                </c:pt>
                <c:pt idx="24364">
                  <c:v>1665</c:v>
                </c:pt>
                <c:pt idx="24365">
                  <c:v>1652</c:v>
                </c:pt>
                <c:pt idx="24366">
                  <c:v>1648</c:v>
                </c:pt>
                <c:pt idx="24367">
                  <c:v>1661</c:v>
                </c:pt>
                <c:pt idx="24368">
                  <c:v>1678</c:v>
                </c:pt>
                <c:pt idx="24369">
                  <c:v>1674</c:v>
                </c:pt>
                <c:pt idx="24370">
                  <c:v>1662</c:v>
                </c:pt>
                <c:pt idx="24371">
                  <c:v>1651</c:v>
                </c:pt>
                <c:pt idx="24372">
                  <c:v>1656</c:v>
                </c:pt>
                <c:pt idx="24373">
                  <c:v>1662</c:v>
                </c:pt>
                <c:pt idx="24374">
                  <c:v>1662</c:v>
                </c:pt>
                <c:pt idx="24375">
                  <c:v>1674</c:v>
                </c:pt>
                <c:pt idx="24376">
                  <c:v>1691</c:v>
                </c:pt>
                <c:pt idx="24377">
                  <c:v>1685</c:v>
                </c:pt>
                <c:pt idx="24378">
                  <c:v>1687</c:v>
                </c:pt>
                <c:pt idx="24379">
                  <c:v>1673</c:v>
                </c:pt>
                <c:pt idx="24380">
                  <c:v>1664</c:v>
                </c:pt>
                <c:pt idx="24381">
                  <c:v>1671</c:v>
                </c:pt>
                <c:pt idx="24382">
                  <c:v>1679</c:v>
                </c:pt>
                <c:pt idx="24383">
                  <c:v>1686</c:v>
                </c:pt>
                <c:pt idx="24384">
                  <c:v>1664</c:v>
                </c:pt>
                <c:pt idx="24385">
                  <c:v>1685</c:v>
                </c:pt>
                <c:pt idx="24386">
                  <c:v>1718</c:v>
                </c:pt>
                <c:pt idx="24387">
                  <c:v>1694</c:v>
                </c:pt>
                <c:pt idx="24388">
                  <c:v>1703</c:v>
                </c:pt>
                <c:pt idx="24389">
                  <c:v>1705</c:v>
                </c:pt>
                <c:pt idx="24390">
                  <c:v>1724</c:v>
                </c:pt>
                <c:pt idx="24391">
                  <c:v>1696</c:v>
                </c:pt>
                <c:pt idx="24392">
                  <c:v>1726</c:v>
                </c:pt>
                <c:pt idx="24393">
                  <c:v>1700</c:v>
                </c:pt>
                <c:pt idx="24394">
                  <c:v>1761</c:v>
                </c:pt>
                <c:pt idx="24395">
                  <c:v>1732</c:v>
                </c:pt>
                <c:pt idx="24396">
                  <c:v>1705</c:v>
                </c:pt>
                <c:pt idx="24397">
                  <c:v>1693</c:v>
                </c:pt>
                <c:pt idx="24398">
                  <c:v>1696</c:v>
                </c:pt>
                <c:pt idx="24399">
                  <c:v>1680</c:v>
                </c:pt>
                <c:pt idx="24400">
                  <c:v>1657</c:v>
                </c:pt>
                <c:pt idx="24401">
                  <c:v>1667</c:v>
                </c:pt>
                <c:pt idx="24402">
                  <c:v>1670</c:v>
                </c:pt>
                <c:pt idx="24403">
                  <c:v>1664</c:v>
                </c:pt>
                <c:pt idx="24404">
                  <c:v>1652</c:v>
                </c:pt>
                <c:pt idx="24405">
                  <c:v>1647</c:v>
                </c:pt>
                <c:pt idx="24406">
                  <c:v>1656</c:v>
                </c:pt>
                <c:pt idx="24407">
                  <c:v>1629</c:v>
                </c:pt>
                <c:pt idx="24408">
                  <c:v>1634</c:v>
                </c:pt>
                <c:pt idx="24409">
                  <c:v>1638</c:v>
                </c:pt>
                <c:pt idx="24410">
                  <c:v>1650</c:v>
                </c:pt>
                <c:pt idx="24411">
                  <c:v>1633</c:v>
                </c:pt>
                <c:pt idx="24412">
                  <c:v>1626</c:v>
                </c:pt>
                <c:pt idx="24413">
                  <c:v>1641</c:v>
                </c:pt>
                <c:pt idx="24414">
                  <c:v>1644</c:v>
                </c:pt>
                <c:pt idx="24415">
                  <c:v>1656</c:v>
                </c:pt>
                <c:pt idx="24416">
                  <c:v>1660</c:v>
                </c:pt>
                <c:pt idx="24417">
                  <c:v>1660</c:v>
                </c:pt>
                <c:pt idx="24418">
                  <c:v>1655</c:v>
                </c:pt>
                <c:pt idx="24419">
                  <c:v>1670</c:v>
                </c:pt>
                <c:pt idx="24420">
                  <c:v>1659</c:v>
                </c:pt>
                <c:pt idx="24421">
                  <c:v>1651</c:v>
                </c:pt>
                <c:pt idx="24422">
                  <c:v>1636</c:v>
                </c:pt>
                <c:pt idx="24423">
                  <c:v>1611</c:v>
                </c:pt>
                <c:pt idx="24424">
                  <c:v>1643</c:v>
                </c:pt>
                <c:pt idx="24425">
                  <c:v>1667</c:v>
                </c:pt>
                <c:pt idx="24426">
                  <c:v>1641</c:v>
                </c:pt>
                <c:pt idx="24427">
                  <c:v>1626</c:v>
                </c:pt>
                <c:pt idx="24428">
                  <c:v>1640</c:v>
                </c:pt>
                <c:pt idx="24429">
                  <c:v>1590</c:v>
                </c:pt>
                <c:pt idx="24430">
                  <c:v>1598</c:v>
                </c:pt>
                <c:pt idx="24431">
                  <c:v>1636</c:v>
                </c:pt>
                <c:pt idx="24432">
                  <c:v>1634</c:v>
                </c:pt>
                <c:pt idx="24433">
                  <c:v>1668</c:v>
                </c:pt>
                <c:pt idx="24434">
                  <c:v>1649</c:v>
                </c:pt>
                <c:pt idx="24435">
                  <c:v>1633</c:v>
                </c:pt>
                <c:pt idx="24436">
                  <c:v>1632</c:v>
                </c:pt>
                <c:pt idx="24437">
                  <c:v>1648</c:v>
                </c:pt>
                <c:pt idx="24438">
                  <c:v>1647</c:v>
                </c:pt>
                <c:pt idx="24439">
                  <c:v>1631</c:v>
                </c:pt>
                <c:pt idx="24440">
                  <c:v>1650</c:v>
                </c:pt>
                <c:pt idx="24441">
                  <c:v>1646</c:v>
                </c:pt>
                <c:pt idx="24442">
                  <c:v>1674</c:v>
                </c:pt>
                <c:pt idx="24443">
                  <c:v>1693</c:v>
                </c:pt>
                <c:pt idx="24444">
                  <c:v>1673</c:v>
                </c:pt>
                <c:pt idx="24445">
                  <c:v>1676</c:v>
                </c:pt>
                <c:pt idx="24446">
                  <c:v>1686</c:v>
                </c:pt>
                <c:pt idx="24447">
                  <c:v>1650</c:v>
                </c:pt>
                <c:pt idx="24448">
                  <c:v>1689</c:v>
                </c:pt>
                <c:pt idx="24449">
                  <c:v>1662</c:v>
                </c:pt>
                <c:pt idx="24450">
                  <c:v>1649</c:v>
                </c:pt>
                <c:pt idx="24451">
                  <c:v>1681</c:v>
                </c:pt>
                <c:pt idx="24452">
                  <c:v>1682</c:v>
                </c:pt>
                <c:pt idx="24453">
                  <c:v>1676</c:v>
                </c:pt>
                <c:pt idx="24454">
                  <c:v>1679</c:v>
                </c:pt>
                <c:pt idx="24455">
                  <c:v>1696</c:v>
                </c:pt>
                <c:pt idx="24456">
                  <c:v>1705</c:v>
                </c:pt>
                <c:pt idx="24457">
                  <c:v>1716</c:v>
                </c:pt>
                <c:pt idx="24458">
                  <c:v>1663</c:v>
                </c:pt>
                <c:pt idx="24459">
                  <c:v>1675</c:v>
                </c:pt>
                <c:pt idx="24460">
                  <c:v>1635</c:v>
                </c:pt>
                <c:pt idx="24461">
                  <c:v>1692</c:v>
                </c:pt>
                <c:pt idx="24462">
                  <c:v>1672</c:v>
                </c:pt>
                <c:pt idx="24463">
                  <c:v>1644</c:v>
                </c:pt>
                <c:pt idx="24464">
                  <c:v>1667</c:v>
                </c:pt>
                <c:pt idx="24465">
                  <c:v>1656</c:v>
                </c:pt>
                <c:pt idx="24466">
                  <c:v>1658</c:v>
                </c:pt>
                <c:pt idx="24467">
                  <c:v>1636</c:v>
                </c:pt>
                <c:pt idx="24468">
                  <c:v>1654</c:v>
                </c:pt>
                <c:pt idx="24469">
                  <c:v>1648</c:v>
                </c:pt>
                <c:pt idx="24470">
                  <c:v>1659</c:v>
                </c:pt>
                <c:pt idx="24471">
                  <c:v>1650</c:v>
                </c:pt>
                <c:pt idx="24472">
                  <c:v>1631</c:v>
                </c:pt>
                <c:pt idx="24473">
                  <c:v>1650</c:v>
                </c:pt>
                <c:pt idx="24474">
                  <c:v>1637</c:v>
                </c:pt>
                <c:pt idx="24475">
                  <c:v>1641</c:v>
                </c:pt>
                <c:pt idx="24476">
                  <c:v>1635</c:v>
                </c:pt>
                <c:pt idx="24477">
                  <c:v>1635</c:v>
                </c:pt>
                <c:pt idx="24478">
                  <c:v>1652</c:v>
                </c:pt>
                <c:pt idx="24479">
                  <c:v>1658</c:v>
                </c:pt>
                <c:pt idx="24480">
                  <c:v>1674</c:v>
                </c:pt>
                <c:pt idx="24481">
                  <c:v>1644</c:v>
                </c:pt>
                <c:pt idx="24482">
                  <c:v>1648</c:v>
                </c:pt>
                <c:pt idx="24483">
                  <c:v>1645</c:v>
                </c:pt>
                <c:pt idx="24484">
                  <c:v>1622</c:v>
                </c:pt>
                <c:pt idx="24485">
                  <c:v>1641</c:v>
                </c:pt>
                <c:pt idx="24486">
                  <c:v>1630</c:v>
                </c:pt>
                <c:pt idx="24487">
                  <c:v>1674</c:v>
                </c:pt>
                <c:pt idx="24488">
                  <c:v>1643</c:v>
                </c:pt>
                <c:pt idx="24489">
                  <c:v>1659</c:v>
                </c:pt>
                <c:pt idx="24490">
                  <c:v>1648</c:v>
                </c:pt>
                <c:pt idx="24491">
                  <c:v>1689</c:v>
                </c:pt>
                <c:pt idx="24492">
                  <c:v>1681</c:v>
                </c:pt>
                <c:pt idx="24493">
                  <c:v>1675</c:v>
                </c:pt>
                <c:pt idx="24494">
                  <c:v>1685</c:v>
                </c:pt>
                <c:pt idx="24495">
                  <c:v>1664</c:v>
                </c:pt>
                <c:pt idx="24496">
                  <c:v>1677</c:v>
                </c:pt>
                <c:pt idx="24497">
                  <c:v>1713</c:v>
                </c:pt>
                <c:pt idx="24498">
                  <c:v>1700</c:v>
                </c:pt>
                <c:pt idx="24499">
                  <c:v>1670</c:v>
                </c:pt>
                <c:pt idx="24500">
                  <c:v>1681</c:v>
                </c:pt>
                <c:pt idx="24501">
                  <c:v>1642</c:v>
                </c:pt>
                <c:pt idx="24502">
                  <c:v>1646</c:v>
                </c:pt>
                <c:pt idx="24503">
                  <c:v>1637</c:v>
                </c:pt>
                <c:pt idx="24504">
                  <c:v>1651</c:v>
                </c:pt>
                <c:pt idx="24505">
                  <c:v>1667</c:v>
                </c:pt>
                <c:pt idx="24506">
                  <c:v>1691</c:v>
                </c:pt>
                <c:pt idx="24507">
                  <c:v>1663</c:v>
                </c:pt>
                <c:pt idx="24508">
                  <c:v>1663</c:v>
                </c:pt>
                <c:pt idx="24509">
                  <c:v>1684</c:v>
                </c:pt>
                <c:pt idx="24510">
                  <c:v>1676</c:v>
                </c:pt>
                <c:pt idx="24511">
                  <c:v>1666</c:v>
                </c:pt>
                <c:pt idx="24512">
                  <c:v>1684</c:v>
                </c:pt>
                <c:pt idx="24513">
                  <c:v>1686</c:v>
                </c:pt>
                <c:pt idx="24514">
                  <c:v>1684</c:v>
                </c:pt>
                <c:pt idx="24515">
                  <c:v>1667</c:v>
                </c:pt>
                <c:pt idx="24516">
                  <c:v>1664</c:v>
                </c:pt>
                <c:pt idx="24517">
                  <c:v>1658</c:v>
                </c:pt>
                <c:pt idx="24518">
                  <c:v>1645</c:v>
                </c:pt>
                <c:pt idx="24519">
                  <c:v>1654</c:v>
                </c:pt>
                <c:pt idx="24520">
                  <c:v>1666</c:v>
                </c:pt>
                <c:pt idx="24521">
                  <c:v>1649</c:v>
                </c:pt>
                <c:pt idx="24522">
                  <c:v>1713</c:v>
                </c:pt>
                <c:pt idx="24523">
                  <c:v>1671</c:v>
                </c:pt>
                <c:pt idx="24524">
                  <c:v>1680</c:v>
                </c:pt>
                <c:pt idx="24525">
                  <c:v>1683</c:v>
                </c:pt>
                <c:pt idx="24526">
                  <c:v>1681</c:v>
                </c:pt>
                <c:pt idx="24527">
                  <c:v>1695</c:v>
                </c:pt>
                <c:pt idx="24528">
                  <c:v>1700</c:v>
                </c:pt>
                <c:pt idx="24529">
                  <c:v>1693</c:v>
                </c:pt>
                <c:pt idx="24530">
                  <c:v>1707</c:v>
                </c:pt>
                <c:pt idx="24531">
                  <c:v>1713</c:v>
                </c:pt>
                <c:pt idx="24532">
                  <c:v>1715</c:v>
                </c:pt>
                <c:pt idx="24533">
                  <c:v>1743</c:v>
                </c:pt>
                <c:pt idx="24534">
                  <c:v>1716</c:v>
                </c:pt>
                <c:pt idx="24535">
                  <c:v>1726</c:v>
                </c:pt>
                <c:pt idx="24536">
                  <c:v>1721</c:v>
                </c:pt>
                <c:pt idx="24537">
                  <c:v>1701</c:v>
                </c:pt>
                <c:pt idx="24538">
                  <c:v>1709</c:v>
                </c:pt>
                <c:pt idx="24539">
                  <c:v>1706</c:v>
                </c:pt>
                <c:pt idx="24540">
                  <c:v>1674</c:v>
                </c:pt>
                <c:pt idx="24541">
                  <c:v>1668</c:v>
                </c:pt>
                <c:pt idx="24542">
                  <c:v>1676</c:v>
                </c:pt>
                <c:pt idx="24543">
                  <c:v>1674</c:v>
                </c:pt>
                <c:pt idx="24544">
                  <c:v>1681</c:v>
                </c:pt>
                <c:pt idx="24545">
                  <c:v>1669</c:v>
                </c:pt>
                <c:pt idx="24546">
                  <c:v>1676</c:v>
                </c:pt>
                <c:pt idx="24547">
                  <c:v>1657</c:v>
                </c:pt>
                <c:pt idx="24548">
                  <c:v>1680</c:v>
                </c:pt>
                <c:pt idx="24549">
                  <c:v>1686</c:v>
                </c:pt>
                <c:pt idx="24550">
                  <c:v>1682</c:v>
                </c:pt>
                <c:pt idx="24551">
                  <c:v>1683</c:v>
                </c:pt>
                <c:pt idx="24552">
                  <c:v>1681</c:v>
                </c:pt>
                <c:pt idx="24553">
                  <c:v>1689</c:v>
                </c:pt>
                <c:pt idx="24554">
                  <c:v>1646</c:v>
                </c:pt>
                <c:pt idx="24555">
                  <c:v>1645</c:v>
                </c:pt>
                <c:pt idx="24556">
                  <c:v>1662</c:v>
                </c:pt>
                <c:pt idx="24557">
                  <c:v>1675</c:v>
                </c:pt>
                <c:pt idx="24558">
                  <c:v>1675</c:v>
                </c:pt>
                <c:pt idx="24559">
                  <c:v>1653</c:v>
                </c:pt>
                <c:pt idx="24560">
                  <c:v>1661</c:v>
                </c:pt>
                <c:pt idx="24561">
                  <c:v>1657</c:v>
                </c:pt>
                <c:pt idx="24562">
                  <c:v>1662</c:v>
                </c:pt>
                <c:pt idx="24563">
                  <c:v>1668</c:v>
                </c:pt>
                <c:pt idx="24564">
                  <c:v>1671</c:v>
                </c:pt>
                <c:pt idx="24565">
                  <c:v>1644</c:v>
                </c:pt>
                <c:pt idx="24566">
                  <c:v>1663</c:v>
                </c:pt>
                <c:pt idx="24567">
                  <c:v>1658</c:v>
                </c:pt>
                <c:pt idx="24568">
                  <c:v>1666</c:v>
                </c:pt>
                <c:pt idx="24569">
                  <c:v>1660</c:v>
                </c:pt>
                <c:pt idx="24570">
                  <c:v>1654</c:v>
                </c:pt>
                <c:pt idx="24571">
                  <c:v>1654</c:v>
                </c:pt>
                <c:pt idx="24572">
                  <c:v>1652</c:v>
                </c:pt>
                <c:pt idx="24573">
                  <c:v>1656</c:v>
                </c:pt>
                <c:pt idx="24574">
                  <c:v>1637</c:v>
                </c:pt>
                <c:pt idx="24575">
                  <c:v>1624</c:v>
                </c:pt>
                <c:pt idx="24576">
                  <c:v>1619</c:v>
                </c:pt>
                <c:pt idx="24577">
                  <c:v>1650</c:v>
                </c:pt>
                <c:pt idx="24578">
                  <c:v>1653</c:v>
                </c:pt>
                <c:pt idx="24579">
                  <c:v>1622</c:v>
                </c:pt>
                <c:pt idx="24580">
                  <c:v>1631</c:v>
                </c:pt>
                <c:pt idx="24581">
                  <c:v>1632</c:v>
                </c:pt>
                <c:pt idx="24582">
                  <c:v>1627</c:v>
                </c:pt>
                <c:pt idx="24583">
                  <c:v>1650</c:v>
                </c:pt>
                <c:pt idx="24584">
                  <c:v>1630</c:v>
                </c:pt>
                <c:pt idx="24585">
                  <c:v>1631</c:v>
                </c:pt>
                <c:pt idx="24586">
                  <c:v>1634</c:v>
                </c:pt>
                <c:pt idx="24587">
                  <c:v>1644</c:v>
                </c:pt>
                <c:pt idx="24588">
                  <c:v>1641</c:v>
                </c:pt>
                <c:pt idx="24589">
                  <c:v>1619</c:v>
                </c:pt>
                <c:pt idx="24590">
                  <c:v>1662</c:v>
                </c:pt>
                <c:pt idx="24591">
                  <c:v>1641</c:v>
                </c:pt>
                <c:pt idx="24592">
                  <c:v>1645</c:v>
                </c:pt>
                <c:pt idx="24593">
                  <c:v>1651</c:v>
                </c:pt>
                <c:pt idx="24594">
                  <c:v>1683</c:v>
                </c:pt>
                <c:pt idx="24595">
                  <c:v>1650</c:v>
                </c:pt>
                <c:pt idx="24596">
                  <c:v>1679</c:v>
                </c:pt>
                <c:pt idx="24597">
                  <c:v>1658</c:v>
                </c:pt>
                <c:pt idx="24598">
                  <c:v>1673</c:v>
                </c:pt>
                <c:pt idx="24599">
                  <c:v>1668</c:v>
                </c:pt>
                <c:pt idx="24600">
                  <c:v>1701</c:v>
                </c:pt>
                <c:pt idx="24601">
                  <c:v>1709</c:v>
                </c:pt>
                <c:pt idx="24602">
                  <c:v>1702</c:v>
                </c:pt>
                <c:pt idx="24603">
                  <c:v>1681</c:v>
                </c:pt>
                <c:pt idx="24604">
                  <c:v>1687</c:v>
                </c:pt>
                <c:pt idx="24605">
                  <c:v>1661</c:v>
                </c:pt>
                <c:pt idx="24606">
                  <c:v>1681</c:v>
                </c:pt>
                <c:pt idx="24607">
                  <c:v>1703</c:v>
                </c:pt>
                <c:pt idx="24608">
                  <c:v>1672</c:v>
                </c:pt>
                <c:pt idx="24609">
                  <c:v>1671</c:v>
                </c:pt>
                <c:pt idx="24610">
                  <c:v>1649</c:v>
                </c:pt>
                <c:pt idx="24611">
                  <c:v>1636</c:v>
                </c:pt>
                <c:pt idx="24612">
                  <c:v>1669</c:v>
                </c:pt>
                <c:pt idx="24613">
                  <c:v>1676</c:v>
                </c:pt>
                <c:pt idx="24614">
                  <c:v>1655</c:v>
                </c:pt>
                <c:pt idx="24615">
                  <c:v>1656</c:v>
                </c:pt>
                <c:pt idx="24616">
                  <c:v>1632</c:v>
                </c:pt>
                <c:pt idx="24617">
                  <c:v>1620</c:v>
                </c:pt>
                <c:pt idx="24618">
                  <c:v>1615</c:v>
                </c:pt>
                <c:pt idx="24619">
                  <c:v>1603</c:v>
                </c:pt>
                <c:pt idx="24620">
                  <c:v>1649</c:v>
                </c:pt>
                <c:pt idx="24621">
                  <c:v>1635</c:v>
                </c:pt>
                <c:pt idx="24622">
                  <c:v>1624</c:v>
                </c:pt>
                <c:pt idx="24623">
                  <c:v>1621</c:v>
                </c:pt>
                <c:pt idx="24624">
                  <c:v>1631</c:v>
                </c:pt>
                <c:pt idx="24625">
                  <c:v>1621</c:v>
                </c:pt>
                <c:pt idx="24626">
                  <c:v>1592</c:v>
                </c:pt>
                <c:pt idx="24627">
                  <c:v>1587</c:v>
                </c:pt>
                <c:pt idx="24628">
                  <c:v>1589</c:v>
                </c:pt>
                <c:pt idx="24629">
                  <c:v>1609</c:v>
                </c:pt>
                <c:pt idx="24630">
                  <c:v>1614</c:v>
                </c:pt>
                <c:pt idx="24631">
                  <c:v>1654</c:v>
                </c:pt>
                <c:pt idx="24632">
                  <c:v>1641</c:v>
                </c:pt>
                <c:pt idx="24633">
                  <c:v>1615</c:v>
                </c:pt>
                <c:pt idx="24634">
                  <c:v>1609</c:v>
                </c:pt>
                <c:pt idx="24635">
                  <c:v>1616</c:v>
                </c:pt>
                <c:pt idx="24636">
                  <c:v>1657</c:v>
                </c:pt>
                <c:pt idx="24637">
                  <c:v>1666</c:v>
                </c:pt>
                <c:pt idx="24638">
                  <c:v>1653</c:v>
                </c:pt>
                <c:pt idx="24639">
                  <c:v>1654</c:v>
                </c:pt>
                <c:pt idx="24640">
                  <c:v>1626</c:v>
                </c:pt>
                <c:pt idx="24641">
                  <c:v>1636</c:v>
                </c:pt>
                <c:pt idx="24642">
                  <c:v>1639</c:v>
                </c:pt>
                <c:pt idx="24643">
                  <c:v>1655</c:v>
                </c:pt>
                <c:pt idx="24644">
                  <c:v>1646</c:v>
                </c:pt>
                <c:pt idx="24645">
                  <c:v>1658</c:v>
                </c:pt>
                <c:pt idx="24646">
                  <c:v>1662</c:v>
                </c:pt>
                <c:pt idx="24647">
                  <c:v>1631</c:v>
                </c:pt>
                <c:pt idx="24648">
                  <c:v>1644</c:v>
                </c:pt>
                <c:pt idx="24649">
                  <c:v>1663</c:v>
                </c:pt>
                <c:pt idx="24650">
                  <c:v>1638</c:v>
                </c:pt>
                <c:pt idx="24651">
                  <c:v>1649</c:v>
                </c:pt>
                <c:pt idx="24652">
                  <c:v>1636</c:v>
                </c:pt>
                <c:pt idx="24653">
                  <c:v>1651</c:v>
                </c:pt>
                <c:pt idx="24654">
                  <c:v>1660</c:v>
                </c:pt>
                <c:pt idx="24655">
                  <c:v>1656</c:v>
                </c:pt>
                <c:pt idx="24656">
                  <c:v>1637</c:v>
                </c:pt>
                <c:pt idx="24657">
                  <c:v>1646</c:v>
                </c:pt>
                <c:pt idx="24658">
                  <c:v>1643</c:v>
                </c:pt>
                <c:pt idx="24659">
                  <c:v>1631</c:v>
                </c:pt>
                <c:pt idx="24660">
                  <c:v>1668</c:v>
                </c:pt>
                <c:pt idx="24661">
                  <c:v>1636</c:v>
                </c:pt>
                <c:pt idx="24662">
                  <c:v>1641</c:v>
                </c:pt>
                <c:pt idx="24663">
                  <c:v>1646</c:v>
                </c:pt>
                <c:pt idx="24664">
                  <c:v>1621</c:v>
                </c:pt>
                <c:pt idx="24665">
                  <c:v>1626</c:v>
                </c:pt>
                <c:pt idx="24666">
                  <c:v>1625</c:v>
                </c:pt>
                <c:pt idx="24667">
                  <c:v>1597</c:v>
                </c:pt>
                <c:pt idx="24668">
                  <c:v>1647</c:v>
                </c:pt>
                <c:pt idx="24669">
                  <c:v>1620</c:v>
                </c:pt>
                <c:pt idx="24670">
                  <c:v>1632</c:v>
                </c:pt>
                <c:pt idx="24671">
                  <c:v>1632</c:v>
                </c:pt>
                <c:pt idx="24672">
                  <c:v>1589</c:v>
                </c:pt>
                <c:pt idx="24673">
                  <c:v>1619</c:v>
                </c:pt>
                <c:pt idx="24674">
                  <c:v>1631</c:v>
                </c:pt>
                <c:pt idx="24675">
                  <c:v>1610</c:v>
                </c:pt>
                <c:pt idx="24676">
                  <c:v>1617</c:v>
                </c:pt>
                <c:pt idx="24677">
                  <c:v>1630</c:v>
                </c:pt>
                <c:pt idx="24678">
                  <c:v>1619</c:v>
                </c:pt>
                <c:pt idx="24679">
                  <c:v>1647</c:v>
                </c:pt>
                <c:pt idx="24680">
                  <c:v>1650</c:v>
                </c:pt>
                <c:pt idx="24681">
                  <c:v>1657</c:v>
                </c:pt>
                <c:pt idx="24682">
                  <c:v>1639</c:v>
                </c:pt>
                <c:pt idx="24683">
                  <c:v>1656</c:v>
                </c:pt>
                <c:pt idx="24684">
                  <c:v>1670</c:v>
                </c:pt>
                <c:pt idx="24685">
                  <c:v>1672</c:v>
                </c:pt>
                <c:pt idx="24686">
                  <c:v>1673</c:v>
                </c:pt>
                <c:pt idx="24687">
                  <c:v>1658</c:v>
                </c:pt>
                <c:pt idx="24688">
                  <c:v>1662</c:v>
                </c:pt>
                <c:pt idx="24689">
                  <c:v>1656</c:v>
                </c:pt>
                <c:pt idx="24690">
                  <c:v>1655</c:v>
                </c:pt>
                <c:pt idx="24691">
                  <c:v>1647</c:v>
                </c:pt>
                <c:pt idx="24692">
                  <c:v>1633</c:v>
                </c:pt>
                <c:pt idx="24693">
                  <c:v>1639</c:v>
                </c:pt>
                <c:pt idx="24694">
                  <c:v>1673</c:v>
                </c:pt>
                <c:pt idx="24695">
                  <c:v>1679</c:v>
                </c:pt>
                <c:pt idx="24696">
                  <c:v>1671</c:v>
                </c:pt>
                <c:pt idx="24697">
                  <c:v>1649</c:v>
                </c:pt>
                <c:pt idx="24698">
                  <c:v>1648</c:v>
                </c:pt>
                <c:pt idx="24699">
                  <c:v>1646</c:v>
                </c:pt>
                <c:pt idx="24700">
                  <c:v>1639</c:v>
                </c:pt>
                <c:pt idx="24701">
                  <c:v>1630</c:v>
                </c:pt>
                <c:pt idx="24702">
                  <c:v>1623</c:v>
                </c:pt>
                <c:pt idx="24703">
                  <c:v>1613</c:v>
                </c:pt>
                <c:pt idx="24704">
                  <c:v>1627</c:v>
                </c:pt>
                <c:pt idx="24705">
                  <c:v>1657</c:v>
                </c:pt>
                <c:pt idx="24706">
                  <c:v>1606</c:v>
                </c:pt>
                <c:pt idx="24707">
                  <c:v>1622</c:v>
                </c:pt>
                <c:pt idx="24708">
                  <c:v>1630</c:v>
                </c:pt>
                <c:pt idx="24709">
                  <c:v>1624</c:v>
                </c:pt>
                <c:pt idx="24710">
                  <c:v>1602</c:v>
                </c:pt>
                <c:pt idx="24711">
                  <c:v>1607</c:v>
                </c:pt>
                <c:pt idx="24712">
                  <c:v>1632</c:v>
                </c:pt>
                <c:pt idx="24713">
                  <c:v>1632</c:v>
                </c:pt>
                <c:pt idx="24714">
                  <c:v>1640</c:v>
                </c:pt>
                <c:pt idx="24715">
                  <c:v>1619</c:v>
                </c:pt>
                <c:pt idx="24716">
                  <c:v>1612</c:v>
                </c:pt>
                <c:pt idx="24717">
                  <c:v>1614</c:v>
                </c:pt>
                <c:pt idx="24718">
                  <c:v>1618</c:v>
                </c:pt>
                <c:pt idx="24719">
                  <c:v>1626</c:v>
                </c:pt>
                <c:pt idx="24720">
                  <c:v>1611</c:v>
                </c:pt>
                <c:pt idx="24721">
                  <c:v>1647</c:v>
                </c:pt>
                <c:pt idx="24722">
                  <c:v>1668</c:v>
                </c:pt>
                <c:pt idx="24723">
                  <c:v>1657</c:v>
                </c:pt>
                <c:pt idx="24724">
                  <c:v>1682</c:v>
                </c:pt>
                <c:pt idx="24725">
                  <c:v>1680</c:v>
                </c:pt>
                <c:pt idx="24726">
                  <c:v>1669</c:v>
                </c:pt>
                <c:pt idx="24727">
                  <c:v>1639</c:v>
                </c:pt>
                <c:pt idx="24728">
                  <c:v>1642</c:v>
                </c:pt>
                <c:pt idx="24729">
                  <c:v>1636</c:v>
                </c:pt>
                <c:pt idx="24730">
                  <c:v>1656</c:v>
                </c:pt>
                <c:pt idx="24731">
                  <c:v>1670</c:v>
                </c:pt>
                <c:pt idx="24732">
                  <c:v>1641</c:v>
                </c:pt>
                <c:pt idx="24733">
                  <c:v>1654</c:v>
                </c:pt>
                <c:pt idx="24734">
                  <c:v>1672</c:v>
                </c:pt>
                <c:pt idx="24735">
                  <c:v>1664</c:v>
                </c:pt>
                <c:pt idx="24736">
                  <c:v>1681</c:v>
                </c:pt>
                <c:pt idx="24737">
                  <c:v>1667</c:v>
                </c:pt>
                <c:pt idx="24738">
                  <c:v>1689</c:v>
                </c:pt>
                <c:pt idx="24739">
                  <c:v>1682</c:v>
                </c:pt>
                <c:pt idx="24740">
                  <c:v>1684</c:v>
                </c:pt>
                <c:pt idx="24741">
                  <c:v>1665</c:v>
                </c:pt>
                <c:pt idx="24742">
                  <c:v>1645</c:v>
                </c:pt>
                <c:pt idx="24743">
                  <c:v>1642</c:v>
                </c:pt>
                <c:pt idx="24744">
                  <c:v>1645</c:v>
                </c:pt>
                <c:pt idx="24745">
                  <c:v>1683</c:v>
                </c:pt>
                <c:pt idx="24746">
                  <c:v>1663</c:v>
                </c:pt>
                <c:pt idx="24747">
                  <c:v>1692</c:v>
                </c:pt>
                <c:pt idx="24748">
                  <c:v>1667</c:v>
                </c:pt>
                <c:pt idx="24749">
                  <c:v>1657</c:v>
                </c:pt>
                <c:pt idx="24750">
                  <c:v>1670</c:v>
                </c:pt>
                <c:pt idx="24751">
                  <c:v>1644</c:v>
                </c:pt>
                <c:pt idx="24752">
                  <c:v>1653</c:v>
                </c:pt>
                <c:pt idx="24753">
                  <c:v>1652</c:v>
                </c:pt>
                <c:pt idx="24754">
                  <c:v>1687</c:v>
                </c:pt>
                <c:pt idx="24755">
                  <c:v>1664</c:v>
                </c:pt>
                <c:pt idx="24756">
                  <c:v>1678</c:v>
                </c:pt>
                <c:pt idx="24757">
                  <c:v>1667</c:v>
                </c:pt>
                <c:pt idx="24758">
                  <c:v>1677</c:v>
                </c:pt>
                <c:pt idx="24759">
                  <c:v>1703</c:v>
                </c:pt>
                <c:pt idx="24760">
                  <c:v>1668</c:v>
                </c:pt>
                <c:pt idx="24761">
                  <c:v>1652</c:v>
                </c:pt>
                <c:pt idx="24762">
                  <c:v>1673</c:v>
                </c:pt>
                <c:pt idx="24763">
                  <c:v>1639</c:v>
                </c:pt>
                <c:pt idx="24764">
                  <c:v>1651</c:v>
                </c:pt>
                <c:pt idx="24765">
                  <c:v>1684</c:v>
                </c:pt>
                <c:pt idx="24766">
                  <c:v>1648</c:v>
                </c:pt>
                <c:pt idx="24767">
                  <c:v>1611</c:v>
                </c:pt>
                <c:pt idx="24768">
                  <c:v>1631</c:v>
                </c:pt>
                <c:pt idx="24769">
                  <c:v>1657</c:v>
                </c:pt>
                <c:pt idx="24770">
                  <c:v>1688</c:v>
                </c:pt>
                <c:pt idx="24771">
                  <c:v>1672</c:v>
                </c:pt>
                <c:pt idx="24772">
                  <c:v>1677</c:v>
                </c:pt>
                <c:pt idx="24773">
                  <c:v>1695</c:v>
                </c:pt>
                <c:pt idx="24774">
                  <c:v>1697</c:v>
                </c:pt>
                <c:pt idx="24775">
                  <c:v>1676</c:v>
                </c:pt>
                <c:pt idx="24776">
                  <c:v>1681</c:v>
                </c:pt>
                <c:pt idx="24777">
                  <c:v>1655</c:v>
                </c:pt>
                <c:pt idx="24778">
                  <c:v>1676</c:v>
                </c:pt>
                <c:pt idx="24779">
                  <c:v>1647</c:v>
                </c:pt>
                <c:pt idx="24780">
                  <c:v>1691</c:v>
                </c:pt>
                <c:pt idx="24781">
                  <c:v>1702</c:v>
                </c:pt>
                <c:pt idx="24782">
                  <c:v>1715</c:v>
                </c:pt>
                <c:pt idx="24783">
                  <c:v>1684</c:v>
                </c:pt>
                <c:pt idx="24784">
                  <c:v>1710</c:v>
                </c:pt>
                <c:pt idx="24785">
                  <c:v>1713</c:v>
                </c:pt>
                <c:pt idx="24786">
                  <c:v>1703</c:v>
                </c:pt>
                <c:pt idx="24787">
                  <c:v>1685</c:v>
                </c:pt>
                <c:pt idx="24788">
                  <c:v>1706</c:v>
                </c:pt>
                <c:pt idx="24789">
                  <c:v>1701</c:v>
                </c:pt>
                <c:pt idx="24790">
                  <c:v>1716</c:v>
                </c:pt>
                <c:pt idx="24791">
                  <c:v>1698</c:v>
                </c:pt>
                <c:pt idx="24792">
                  <c:v>1700</c:v>
                </c:pt>
                <c:pt idx="24793">
                  <c:v>1710</c:v>
                </c:pt>
                <c:pt idx="24794">
                  <c:v>1722</c:v>
                </c:pt>
                <c:pt idx="24795">
                  <c:v>1729</c:v>
                </c:pt>
                <c:pt idx="24796">
                  <c:v>1739</c:v>
                </c:pt>
                <c:pt idx="24797">
                  <c:v>1721</c:v>
                </c:pt>
                <c:pt idx="24798">
                  <c:v>1735</c:v>
                </c:pt>
                <c:pt idx="24799">
                  <c:v>1753</c:v>
                </c:pt>
                <c:pt idx="24800">
                  <c:v>1714</c:v>
                </c:pt>
                <c:pt idx="24801">
                  <c:v>1715</c:v>
                </c:pt>
                <c:pt idx="24802">
                  <c:v>1729</c:v>
                </c:pt>
                <c:pt idx="24803">
                  <c:v>1672</c:v>
                </c:pt>
                <c:pt idx="24804">
                  <c:v>1690</c:v>
                </c:pt>
                <c:pt idx="24805">
                  <c:v>1695</c:v>
                </c:pt>
                <c:pt idx="24806">
                  <c:v>1678</c:v>
                </c:pt>
                <c:pt idx="24807">
                  <c:v>1693</c:v>
                </c:pt>
                <c:pt idx="24808">
                  <c:v>1666</c:v>
                </c:pt>
                <c:pt idx="24809">
                  <c:v>1685</c:v>
                </c:pt>
                <c:pt idx="24810">
                  <c:v>1668</c:v>
                </c:pt>
                <c:pt idx="24811">
                  <c:v>1691</c:v>
                </c:pt>
                <c:pt idx="24812">
                  <c:v>1677</c:v>
                </c:pt>
                <c:pt idx="24813">
                  <c:v>1685</c:v>
                </c:pt>
                <c:pt idx="24814">
                  <c:v>1663</c:v>
                </c:pt>
                <c:pt idx="24815">
                  <c:v>1651</c:v>
                </c:pt>
                <c:pt idx="24816">
                  <c:v>1687</c:v>
                </c:pt>
                <c:pt idx="24817">
                  <c:v>1665</c:v>
                </c:pt>
                <c:pt idx="24818">
                  <c:v>1654</c:v>
                </c:pt>
                <c:pt idx="24819">
                  <c:v>1666</c:v>
                </c:pt>
                <c:pt idx="24820">
                  <c:v>1679</c:v>
                </c:pt>
                <c:pt idx="24821">
                  <c:v>1665</c:v>
                </c:pt>
                <c:pt idx="24822">
                  <c:v>1659</c:v>
                </c:pt>
                <c:pt idx="24823">
                  <c:v>1654</c:v>
                </c:pt>
                <c:pt idx="24824">
                  <c:v>1683</c:v>
                </c:pt>
                <c:pt idx="24825">
                  <c:v>1682</c:v>
                </c:pt>
                <c:pt idx="24826">
                  <c:v>1696</c:v>
                </c:pt>
                <c:pt idx="24827">
                  <c:v>1671</c:v>
                </c:pt>
                <c:pt idx="24828">
                  <c:v>1673</c:v>
                </c:pt>
                <c:pt idx="24829">
                  <c:v>1666</c:v>
                </c:pt>
                <c:pt idx="24830">
                  <c:v>1676</c:v>
                </c:pt>
                <c:pt idx="24831">
                  <c:v>1645</c:v>
                </c:pt>
                <c:pt idx="24832">
                  <c:v>1662</c:v>
                </c:pt>
                <c:pt idx="24833">
                  <c:v>1662</c:v>
                </c:pt>
                <c:pt idx="24834">
                  <c:v>1669</c:v>
                </c:pt>
                <c:pt idx="24835">
                  <c:v>1655</c:v>
                </c:pt>
                <c:pt idx="24836">
                  <c:v>1677</c:v>
                </c:pt>
                <c:pt idx="24837">
                  <c:v>1695</c:v>
                </c:pt>
                <c:pt idx="24838">
                  <c:v>1669</c:v>
                </c:pt>
                <c:pt idx="24839">
                  <c:v>1699</c:v>
                </c:pt>
                <c:pt idx="24840">
                  <c:v>1687</c:v>
                </c:pt>
                <c:pt idx="24841">
                  <c:v>1671</c:v>
                </c:pt>
                <c:pt idx="24842">
                  <c:v>1694</c:v>
                </c:pt>
                <c:pt idx="24843">
                  <c:v>1654</c:v>
                </c:pt>
                <c:pt idx="24844">
                  <c:v>1678</c:v>
                </c:pt>
                <c:pt idx="24845">
                  <c:v>1653</c:v>
                </c:pt>
                <c:pt idx="24846">
                  <c:v>1662</c:v>
                </c:pt>
                <c:pt idx="24847">
                  <c:v>1676</c:v>
                </c:pt>
                <c:pt idx="24848">
                  <c:v>1662</c:v>
                </c:pt>
                <c:pt idx="24849">
                  <c:v>1674</c:v>
                </c:pt>
                <c:pt idx="24850">
                  <c:v>1674</c:v>
                </c:pt>
                <c:pt idx="24851">
                  <c:v>1654</c:v>
                </c:pt>
                <c:pt idx="24852">
                  <c:v>1666</c:v>
                </c:pt>
                <c:pt idx="24853">
                  <c:v>1666</c:v>
                </c:pt>
                <c:pt idx="24854">
                  <c:v>1668</c:v>
                </c:pt>
                <c:pt idx="24855">
                  <c:v>1697</c:v>
                </c:pt>
                <c:pt idx="24856">
                  <c:v>1717</c:v>
                </c:pt>
                <c:pt idx="24857">
                  <c:v>1703</c:v>
                </c:pt>
                <c:pt idx="24858">
                  <c:v>1736</c:v>
                </c:pt>
                <c:pt idx="24859">
                  <c:v>1702</c:v>
                </c:pt>
                <c:pt idx="24860">
                  <c:v>1708</c:v>
                </c:pt>
                <c:pt idx="24861">
                  <c:v>1671</c:v>
                </c:pt>
                <c:pt idx="24862">
                  <c:v>1688</c:v>
                </c:pt>
                <c:pt idx="24863">
                  <c:v>1681</c:v>
                </c:pt>
                <c:pt idx="24864">
                  <c:v>1667</c:v>
                </c:pt>
                <c:pt idx="24865">
                  <c:v>1666</c:v>
                </c:pt>
                <c:pt idx="24866">
                  <c:v>1667</c:v>
                </c:pt>
                <c:pt idx="24867">
                  <c:v>1686</c:v>
                </c:pt>
                <c:pt idx="24868">
                  <c:v>1689</c:v>
                </c:pt>
                <c:pt idx="24869">
                  <c:v>1679</c:v>
                </c:pt>
                <c:pt idx="24870">
                  <c:v>1676</c:v>
                </c:pt>
                <c:pt idx="24871">
                  <c:v>1666</c:v>
                </c:pt>
                <c:pt idx="24872">
                  <c:v>1663</c:v>
                </c:pt>
                <c:pt idx="24873">
                  <c:v>1654</c:v>
                </c:pt>
                <c:pt idx="24874">
                  <c:v>1660</c:v>
                </c:pt>
                <c:pt idx="24875">
                  <c:v>1660</c:v>
                </c:pt>
                <c:pt idx="24876">
                  <c:v>1673</c:v>
                </c:pt>
                <c:pt idx="24877">
                  <c:v>1665</c:v>
                </c:pt>
                <c:pt idx="24878">
                  <c:v>1693</c:v>
                </c:pt>
                <c:pt idx="24879">
                  <c:v>1671</c:v>
                </c:pt>
                <c:pt idx="24880">
                  <c:v>1651</c:v>
                </c:pt>
                <c:pt idx="24881">
                  <c:v>1640</c:v>
                </c:pt>
                <c:pt idx="24882">
                  <c:v>1690</c:v>
                </c:pt>
                <c:pt idx="24883">
                  <c:v>1657</c:v>
                </c:pt>
                <c:pt idx="24884">
                  <c:v>1649</c:v>
                </c:pt>
                <c:pt idx="24885">
                  <c:v>1650</c:v>
                </c:pt>
                <c:pt idx="24886">
                  <c:v>1639</c:v>
                </c:pt>
                <c:pt idx="24887">
                  <c:v>1641</c:v>
                </c:pt>
                <c:pt idx="24888">
                  <c:v>1654</c:v>
                </c:pt>
                <c:pt idx="24889">
                  <c:v>1653</c:v>
                </c:pt>
                <c:pt idx="24890">
                  <c:v>1673</c:v>
                </c:pt>
                <c:pt idx="24891">
                  <c:v>1651</c:v>
                </c:pt>
                <c:pt idx="24892">
                  <c:v>1668</c:v>
                </c:pt>
                <c:pt idx="24893">
                  <c:v>1687</c:v>
                </c:pt>
                <c:pt idx="24894">
                  <c:v>1656</c:v>
                </c:pt>
                <c:pt idx="24895">
                  <c:v>1667</c:v>
                </c:pt>
                <c:pt idx="24896">
                  <c:v>1658</c:v>
                </c:pt>
                <c:pt idx="24897">
                  <c:v>1648</c:v>
                </c:pt>
                <c:pt idx="24898">
                  <c:v>1643</c:v>
                </c:pt>
                <c:pt idx="24899">
                  <c:v>1647</c:v>
                </c:pt>
                <c:pt idx="24900">
                  <c:v>1668</c:v>
                </c:pt>
                <c:pt idx="24901">
                  <c:v>1659</c:v>
                </c:pt>
                <c:pt idx="24902">
                  <c:v>1667</c:v>
                </c:pt>
                <c:pt idx="24903">
                  <c:v>1681</c:v>
                </c:pt>
                <c:pt idx="24904">
                  <c:v>1660</c:v>
                </c:pt>
                <c:pt idx="24905">
                  <c:v>1656</c:v>
                </c:pt>
                <c:pt idx="24906">
                  <c:v>1659</c:v>
                </c:pt>
                <c:pt idx="24907">
                  <c:v>1664</c:v>
                </c:pt>
                <c:pt idx="24908">
                  <c:v>1680</c:v>
                </c:pt>
                <c:pt idx="24909">
                  <c:v>1667</c:v>
                </c:pt>
                <c:pt idx="24910">
                  <c:v>1682</c:v>
                </c:pt>
                <c:pt idx="24911">
                  <c:v>1702</c:v>
                </c:pt>
                <c:pt idx="24912">
                  <c:v>1694</c:v>
                </c:pt>
                <c:pt idx="24913">
                  <c:v>1722</c:v>
                </c:pt>
                <c:pt idx="24914">
                  <c:v>1672</c:v>
                </c:pt>
                <c:pt idx="24915">
                  <c:v>1656</c:v>
                </c:pt>
                <c:pt idx="24916">
                  <c:v>1655</c:v>
                </c:pt>
                <c:pt idx="24917">
                  <c:v>1663</c:v>
                </c:pt>
                <c:pt idx="24918">
                  <c:v>1673</c:v>
                </c:pt>
                <c:pt idx="24919">
                  <c:v>1651</c:v>
                </c:pt>
                <c:pt idx="24920">
                  <c:v>1671</c:v>
                </c:pt>
                <c:pt idx="24921">
                  <c:v>1661</c:v>
                </c:pt>
                <c:pt idx="24922">
                  <c:v>1648</c:v>
                </c:pt>
                <c:pt idx="24923">
                  <c:v>1694</c:v>
                </c:pt>
                <c:pt idx="24924">
                  <c:v>1654</c:v>
                </c:pt>
                <c:pt idx="24925">
                  <c:v>1699</c:v>
                </c:pt>
                <c:pt idx="24926">
                  <c:v>1690</c:v>
                </c:pt>
                <c:pt idx="24927">
                  <c:v>1667</c:v>
                </c:pt>
                <c:pt idx="24928">
                  <c:v>1688</c:v>
                </c:pt>
                <c:pt idx="24929">
                  <c:v>1690</c:v>
                </c:pt>
                <c:pt idx="24930">
                  <c:v>1684</c:v>
                </c:pt>
                <c:pt idx="24931">
                  <c:v>1677</c:v>
                </c:pt>
                <c:pt idx="24932">
                  <c:v>1713</c:v>
                </c:pt>
                <c:pt idx="24933">
                  <c:v>1686</c:v>
                </c:pt>
                <c:pt idx="24934">
                  <c:v>1678</c:v>
                </c:pt>
                <c:pt idx="24935">
                  <c:v>1663</c:v>
                </c:pt>
                <c:pt idx="24936">
                  <c:v>1656</c:v>
                </c:pt>
                <c:pt idx="24937">
                  <c:v>1651</c:v>
                </c:pt>
                <c:pt idx="24938">
                  <c:v>1643</c:v>
                </c:pt>
                <c:pt idx="24939">
                  <c:v>1654</c:v>
                </c:pt>
                <c:pt idx="24940">
                  <c:v>1677</c:v>
                </c:pt>
                <c:pt idx="24941">
                  <c:v>1663</c:v>
                </c:pt>
                <c:pt idx="24942">
                  <c:v>1662</c:v>
                </c:pt>
                <c:pt idx="24943">
                  <c:v>1625</c:v>
                </c:pt>
                <c:pt idx="24944">
                  <c:v>1644</c:v>
                </c:pt>
                <c:pt idx="24945">
                  <c:v>1662</c:v>
                </c:pt>
                <c:pt idx="24946">
                  <c:v>1669</c:v>
                </c:pt>
                <c:pt idx="24947">
                  <c:v>1657</c:v>
                </c:pt>
                <c:pt idx="24948">
                  <c:v>1696</c:v>
                </c:pt>
                <c:pt idx="24949">
                  <c:v>1651</c:v>
                </c:pt>
                <c:pt idx="24950">
                  <c:v>1659</c:v>
                </c:pt>
                <c:pt idx="24951">
                  <c:v>1651</c:v>
                </c:pt>
                <c:pt idx="24952">
                  <c:v>1667</c:v>
                </c:pt>
                <c:pt idx="24953">
                  <c:v>1667</c:v>
                </c:pt>
                <c:pt idx="24954">
                  <c:v>1688</c:v>
                </c:pt>
                <c:pt idx="24955">
                  <c:v>1658</c:v>
                </c:pt>
                <c:pt idx="24956">
                  <c:v>1682</c:v>
                </c:pt>
                <c:pt idx="24957">
                  <c:v>1650</c:v>
                </c:pt>
                <c:pt idx="24958">
                  <c:v>1651</c:v>
                </c:pt>
                <c:pt idx="24959">
                  <c:v>1657</c:v>
                </c:pt>
                <c:pt idx="24960">
                  <c:v>1641</c:v>
                </c:pt>
                <c:pt idx="24961">
                  <c:v>1615</c:v>
                </c:pt>
                <c:pt idx="24962">
                  <c:v>1633</c:v>
                </c:pt>
                <c:pt idx="24963">
                  <c:v>1652</c:v>
                </c:pt>
                <c:pt idx="24964">
                  <c:v>1617</c:v>
                </c:pt>
                <c:pt idx="24965">
                  <c:v>1624</c:v>
                </c:pt>
                <c:pt idx="24966">
                  <c:v>1634</c:v>
                </c:pt>
                <c:pt idx="24967">
                  <c:v>1633</c:v>
                </c:pt>
                <c:pt idx="24968">
                  <c:v>1624</c:v>
                </c:pt>
                <c:pt idx="24969">
                  <c:v>1647</c:v>
                </c:pt>
                <c:pt idx="24970">
                  <c:v>1646</c:v>
                </c:pt>
                <c:pt idx="24971">
                  <c:v>1676</c:v>
                </c:pt>
                <c:pt idx="24972">
                  <c:v>1661</c:v>
                </c:pt>
                <c:pt idx="24973">
                  <c:v>1680</c:v>
                </c:pt>
                <c:pt idx="24974">
                  <c:v>1700</c:v>
                </c:pt>
                <c:pt idx="24975">
                  <c:v>1675</c:v>
                </c:pt>
                <c:pt idx="24976">
                  <c:v>1698</c:v>
                </c:pt>
                <c:pt idx="24977">
                  <c:v>1667</c:v>
                </c:pt>
                <c:pt idx="24978">
                  <c:v>1684</c:v>
                </c:pt>
                <c:pt idx="24979">
                  <c:v>1662</c:v>
                </c:pt>
                <c:pt idx="24980">
                  <c:v>1683</c:v>
                </c:pt>
                <c:pt idx="24981">
                  <c:v>1706</c:v>
                </c:pt>
                <c:pt idx="24982">
                  <c:v>1652</c:v>
                </c:pt>
                <c:pt idx="24983">
                  <c:v>1672</c:v>
                </c:pt>
                <c:pt idx="24984">
                  <c:v>1676</c:v>
                </c:pt>
                <c:pt idx="24985">
                  <c:v>1665</c:v>
                </c:pt>
                <c:pt idx="24986">
                  <c:v>1676</c:v>
                </c:pt>
                <c:pt idx="24987">
                  <c:v>1702</c:v>
                </c:pt>
                <c:pt idx="24988">
                  <c:v>1678</c:v>
                </c:pt>
                <c:pt idx="24989">
                  <c:v>1702</c:v>
                </c:pt>
                <c:pt idx="24990">
                  <c:v>1706</c:v>
                </c:pt>
                <c:pt idx="24991">
                  <c:v>1709</c:v>
                </c:pt>
                <c:pt idx="24992">
                  <c:v>1700</c:v>
                </c:pt>
                <c:pt idx="24993">
                  <c:v>1671</c:v>
                </c:pt>
                <c:pt idx="24994">
                  <c:v>1684</c:v>
                </c:pt>
                <c:pt idx="24995">
                  <c:v>1701</c:v>
                </c:pt>
                <c:pt idx="24996">
                  <c:v>1689</c:v>
                </c:pt>
                <c:pt idx="24997">
                  <c:v>1690</c:v>
                </c:pt>
                <c:pt idx="24998">
                  <c:v>1705</c:v>
                </c:pt>
                <c:pt idx="24999">
                  <c:v>1673</c:v>
                </c:pt>
                <c:pt idx="25000">
                  <c:v>1717</c:v>
                </c:pt>
              </c:numCache>
            </c:numRef>
          </c:yVal>
          <c:smooth val="0"/>
        </c:ser>
        <c:ser>
          <c:idx val="0"/>
          <c:order val="1"/>
          <c:tx>
            <c:v>HOH-HOH H bonds</c:v>
          </c:tx>
          <c:spPr>
            <a:ln w="28575">
              <a:noFill/>
            </a:ln>
          </c:spPr>
          <c:xVal>
            <c:numRef>
              <c:f>EtOHMix70!$B$23:$B$25023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  <c:pt idx="8001">
                  <c:v>16002</c:v>
                </c:pt>
                <c:pt idx="8002">
                  <c:v>16004</c:v>
                </c:pt>
                <c:pt idx="8003">
                  <c:v>16006</c:v>
                </c:pt>
                <c:pt idx="8004">
                  <c:v>16008</c:v>
                </c:pt>
                <c:pt idx="8005">
                  <c:v>16010</c:v>
                </c:pt>
                <c:pt idx="8006">
                  <c:v>16012</c:v>
                </c:pt>
                <c:pt idx="8007">
                  <c:v>16014</c:v>
                </c:pt>
                <c:pt idx="8008">
                  <c:v>16016</c:v>
                </c:pt>
                <c:pt idx="8009">
                  <c:v>16018</c:v>
                </c:pt>
                <c:pt idx="8010">
                  <c:v>16020</c:v>
                </c:pt>
                <c:pt idx="8011">
                  <c:v>16022</c:v>
                </c:pt>
                <c:pt idx="8012">
                  <c:v>16024</c:v>
                </c:pt>
                <c:pt idx="8013">
                  <c:v>16026</c:v>
                </c:pt>
                <c:pt idx="8014">
                  <c:v>16028</c:v>
                </c:pt>
                <c:pt idx="8015">
                  <c:v>16030</c:v>
                </c:pt>
                <c:pt idx="8016">
                  <c:v>16032</c:v>
                </c:pt>
                <c:pt idx="8017">
                  <c:v>16034</c:v>
                </c:pt>
                <c:pt idx="8018">
                  <c:v>16036</c:v>
                </c:pt>
                <c:pt idx="8019">
                  <c:v>16038</c:v>
                </c:pt>
                <c:pt idx="8020">
                  <c:v>16040</c:v>
                </c:pt>
                <c:pt idx="8021">
                  <c:v>16042</c:v>
                </c:pt>
                <c:pt idx="8022">
                  <c:v>16044</c:v>
                </c:pt>
                <c:pt idx="8023">
                  <c:v>16046</c:v>
                </c:pt>
                <c:pt idx="8024">
                  <c:v>16048</c:v>
                </c:pt>
                <c:pt idx="8025">
                  <c:v>16050</c:v>
                </c:pt>
                <c:pt idx="8026">
                  <c:v>16052</c:v>
                </c:pt>
                <c:pt idx="8027">
                  <c:v>16054</c:v>
                </c:pt>
                <c:pt idx="8028">
                  <c:v>16056</c:v>
                </c:pt>
                <c:pt idx="8029">
                  <c:v>16058</c:v>
                </c:pt>
                <c:pt idx="8030">
                  <c:v>16060</c:v>
                </c:pt>
                <c:pt idx="8031">
                  <c:v>16062</c:v>
                </c:pt>
                <c:pt idx="8032">
                  <c:v>16064</c:v>
                </c:pt>
                <c:pt idx="8033">
                  <c:v>16066</c:v>
                </c:pt>
                <c:pt idx="8034">
                  <c:v>16068</c:v>
                </c:pt>
                <c:pt idx="8035">
                  <c:v>16070</c:v>
                </c:pt>
                <c:pt idx="8036">
                  <c:v>16072</c:v>
                </c:pt>
                <c:pt idx="8037">
                  <c:v>16074</c:v>
                </c:pt>
                <c:pt idx="8038">
                  <c:v>16076</c:v>
                </c:pt>
                <c:pt idx="8039">
                  <c:v>16078</c:v>
                </c:pt>
                <c:pt idx="8040">
                  <c:v>16080</c:v>
                </c:pt>
                <c:pt idx="8041">
                  <c:v>16082</c:v>
                </c:pt>
                <c:pt idx="8042">
                  <c:v>16084</c:v>
                </c:pt>
                <c:pt idx="8043">
                  <c:v>16086</c:v>
                </c:pt>
                <c:pt idx="8044">
                  <c:v>16088</c:v>
                </c:pt>
                <c:pt idx="8045">
                  <c:v>16090</c:v>
                </c:pt>
                <c:pt idx="8046">
                  <c:v>16092</c:v>
                </c:pt>
                <c:pt idx="8047">
                  <c:v>16094</c:v>
                </c:pt>
                <c:pt idx="8048">
                  <c:v>16096</c:v>
                </c:pt>
                <c:pt idx="8049">
                  <c:v>16098</c:v>
                </c:pt>
                <c:pt idx="8050">
                  <c:v>16100</c:v>
                </c:pt>
                <c:pt idx="8051">
                  <c:v>16102</c:v>
                </c:pt>
                <c:pt idx="8052">
                  <c:v>16104</c:v>
                </c:pt>
                <c:pt idx="8053">
                  <c:v>16106</c:v>
                </c:pt>
                <c:pt idx="8054">
                  <c:v>16108</c:v>
                </c:pt>
                <c:pt idx="8055">
                  <c:v>16110</c:v>
                </c:pt>
                <c:pt idx="8056">
                  <c:v>16112</c:v>
                </c:pt>
                <c:pt idx="8057">
                  <c:v>16114</c:v>
                </c:pt>
                <c:pt idx="8058">
                  <c:v>16116</c:v>
                </c:pt>
                <c:pt idx="8059">
                  <c:v>16118</c:v>
                </c:pt>
                <c:pt idx="8060">
                  <c:v>16120</c:v>
                </c:pt>
                <c:pt idx="8061">
                  <c:v>16122</c:v>
                </c:pt>
                <c:pt idx="8062">
                  <c:v>16124</c:v>
                </c:pt>
                <c:pt idx="8063">
                  <c:v>16126</c:v>
                </c:pt>
                <c:pt idx="8064">
                  <c:v>16128</c:v>
                </c:pt>
                <c:pt idx="8065">
                  <c:v>16130</c:v>
                </c:pt>
                <c:pt idx="8066">
                  <c:v>16132</c:v>
                </c:pt>
                <c:pt idx="8067">
                  <c:v>16134</c:v>
                </c:pt>
                <c:pt idx="8068">
                  <c:v>16136</c:v>
                </c:pt>
                <c:pt idx="8069">
                  <c:v>16138</c:v>
                </c:pt>
                <c:pt idx="8070">
                  <c:v>16140</c:v>
                </c:pt>
                <c:pt idx="8071">
                  <c:v>16142</c:v>
                </c:pt>
                <c:pt idx="8072">
                  <c:v>16144</c:v>
                </c:pt>
                <c:pt idx="8073">
                  <c:v>16146</c:v>
                </c:pt>
                <c:pt idx="8074">
                  <c:v>16148</c:v>
                </c:pt>
                <c:pt idx="8075">
                  <c:v>16150</c:v>
                </c:pt>
                <c:pt idx="8076">
                  <c:v>16152</c:v>
                </c:pt>
                <c:pt idx="8077">
                  <c:v>16154</c:v>
                </c:pt>
                <c:pt idx="8078">
                  <c:v>16156</c:v>
                </c:pt>
                <c:pt idx="8079">
                  <c:v>16158</c:v>
                </c:pt>
                <c:pt idx="8080">
                  <c:v>16160</c:v>
                </c:pt>
                <c:pt idx="8081">
                  <c:v>16162</c:v>
                </c:pt>
                <c:pt idx="8082">
                  <c:v>16164</c:v>
                </c:pt>
                <c:pt idx="8083">
                  <c:v>16166</c:v>
                </c:pt>
                <c:pt idx="8084">
                  <c:v>16168</c:v>
                </c:pt>
                <c:pt idx="8085">
                  <c:v>16170</c:v>
                </c:pt>
                <c:pt idx="8086">
                  <c:v>16172</c:v>
                </c:pt>
                <c:pt idx="8087">
                  <c:v>16174</c:v>
                </c:pt>
                <c:pt idx="8088">
                  <c:v>16176</c:v>
                </c:pt>
                <c:pt idx="8089">
                  <c:v>16178</c:v>
                </c:pt>
                <c:pt idx="8090">
                  <c:v>16180</c:v>
                </c:pt>
                <c:pt idx="8091">
                  <c:v>16182</c:v>
                </c:pt>
                <c:pt idx="8092">
                  <c:v>16184</c:v>
                </c:pt>
                <c:pt idx="8093">
                  <c:v>16186</c:v>
                </c:pt>
                <c:pt idx="8094">
                  <c:v>16188</c:v>
                </c:pt>
                <c:pt idx="8095">
                  <c:v>16190</c:v>
                </c:pt>
                <c:pt idx="8096">
                  <c:v>16192</c:v>
                </c:pt>
                <c:pt idx="8097">
                  <c:v>16194</c:v>
                </c:pt>
                <c:pt idx="8098">
                  <c:v>16196</c:v>
                </c:pt>
                <c:pt idx="8099">
                  <c:v>16198</c:v>
                </c:pt>
                <c:pt idx="8100">
                  <c:v>16200</c:v>
                </c:pt>
                <c:pt idx="8101">
                  <c:v>16202</c:v>
                </c:pt>
                <c:pt idx="8102">
                  <c:v>16204</c:v>
                </c:pt>
                <c:pt idx="8103">
                  <c:v>16206</c:v>
                </c:pt>
                <c:pt idx="8104">
                  <c:v>16208</c:v>
                </c:pt>
                <c:pt idx="8105">
                  <c:v>16210</c:v>
                </c:pt>
                <c:pt idx="8106">
                  <c:v>16212</c:v>
                </c:pt>
                <c:pt idx="8107">
                  <c:v>16214</c:v>
                </c:pt>
                <c:pt idx="8108">
                  <c:v>16216</c:v>
                </c:pt>
                <c:pt idx="8109">
                  <c:v>16218</c:v>
                </c:pt>
                <c:pt idx="8110">
                  <c:v>16220</c:v>
                </c:pt>
                <c:pt idx="8111">
                  <c:v>16222</c:v>
                </c:pt>
                <c:pt idx="8112">
                  <c:v>16224</c:v>
                </c:pt>
                <c:pt idx="8113">
                  <c:v>16226</c:v>
                </c:pt>
                <c:pt idx="8114">
                  <c:v>16228</c:v>
                </c:pt>
                <c:pt idx="8115">
                  <c:v>16230</c:v>
                </c:pt>
                <c:pt idx="8116">
                  <c:v>16232</c:v>
                </c:pt>
                <c:pt idx="8117">
                  <c:v>16234</c:v>
                </c:pt>
                <c:pt idx="8118">
                  <c:v>16236</c:v>
                </c:pt>
                <c:pt idx="8119">
                  <c:v>16238</c:v>
                </c:pt>
                <c:pt idx="8120">
                  <c:v>16240</c:v>
                </c:pt>
                <c:pt idx="8121">
                  <c:v>16242</c:v>
                </c:pt>
                <c:pt idx="8122">
                  <c:v>16244</c:v>
                </c:pt>
                <c:pt idx="8123">
                  <c:v>16246</c:v>
                </c:pt>
                <c:pt idx="8124">
                  <c:v>16248</c:v>
                </c:pt>
                <c:pt idx="8125">
                  <c:v>16250</c:v>
                </c:pt>
                <c:pt idx="8126">
                  <c:v>16252</c:v>
                </c:pt>
                <c:pt idx="8127">
                  <c:v>16254</c:v>
                </c:pt>
                <c:pt idx="8128">
                  <c:v>16256</c:v>
                </c:pt>
                <c:pt idx="8129">
                  <c:v>16258</c:v>
                </c:pt>
                <c:pt idx="8130">
                  <c:v>16260</c:v>
                </c:pt>
                <c:pt idx="8131">
                  <c:v>16262</c:v>
                </c:pt>
                <c:pt idx="8132">
                  <c:v>16264</c:v>
                </c:pt>
                <c:pt idx="8133">
                  <c:v>16266</c:v>
                </c:pt>
                <c:pt idx="8134">
                  <c:v>16268</c:v>
                </c:pt>
                <c:pt idx="8135">
                  <c:v>16270</c:v>
                </c:pt>
                <c:pt idx="8136">
                  <c:v>16272</c:v>
                </c:pt>
                <c:pt idx="8137">
                  <c:v>16274</c:v>
                </c:pt>
                <c:pt idx="8138">
                  <c:v>16276</c:v>
                </c:pt>
                <c:pt idx="8139">
                  <c:v>16278</c:v>
                </c:pt>
                <c:pt idx="8140">
                  <c:v>16280</c:v>
                </c:pt>
                <c:pt idx="8141">
                  <c:v>16282</c:v>
                </c:pt>
                <c:pt idx="8142">
                  <c:v>16284</c:v>
                </c:pt>
                <c:pt idx="8143">
                  <c:v>16286</c:v>
                </c:pt>
                <c:pt idx="8144">
                  <c:v>16288</c:v>
                </c:pt>
                <c:pt idx="8145">
                  <c:v>16290</c:v>
                </c:pt>
                <c:pt idx="8146">
                  <c:v>16292</c:v>
                </c:pt>
                <c:pt idx="8147">
                  <c:v>16294</c:v>
                </c:pt>
                <c:pt idx="8148">
                  <c:v>16296</c:v>
                </c:pt>
                <c:pt idx="8149">
                  <c:v>16298</c:v>
                </c:pt>
                <c:pt idx="8150">
                  <c:v>16300</c:v>
                </c:pt>
                <c:pt idx="8151">
                  <c:v>16302</c:v>
                </c:pt>
                <c:pt idx="8152">
                  <c:v>16304</c:v>
                </c:pt>
                <c:pt idx="8153">
                  <c:v>16306</c:v>
                </c:pt>
                <c:pt idx="8154">
                  <c:v>16308</c:v>
                </c:pt>
                <c:pt idx="8155">
                  <c:v>16310</c:v>
                </c:pt>
                <c:pt idx="8156">
                  <c:v>16312</c:v>
                </c:pt>
                <c:pt idx="8157">
                  <c:v>16314</c:v>
                </c:pt>
                <c:pt idx="8158">
                  <c:v>16316</c:v>
                </c:pt>
                <c:pt idx="8159">
                  <c:v>16318</c:v>
                </c:pt>
                <c:pt idx="8160">
                  <c:v>16320</c:v>
                </c:pt>
                <c:pt idx="8161">
                  <c:v>16322</c:v>
                </c:pt>
                <c:pt idx="8162">
                  <c:v>16324</c:v>
                </c:pt>
                <c:pt idx="8163">
                  <c:v>16326</c:v>
                </c:pt>
                <c:pt idx="8164">
                  <c:v>16328</c:v>
                </c:pt>
                <c:pt idx="8165">
                  <c:v>16330</c:v>
                </c:pt>
                <c:pt idx="8166">
                  <c:v>16332</c:v>
                </c:pt>
                <c:pt idx="8167">
                  <c:v>16334</c:v>
                </c:pt>
                <c:pt idx="8168">
                  <c:v>16336</c:v>
                </c:pt>
                <c:pt idx="8169">
                  <c:v>16338</c:v>
                </c:pt>
                <c:pt idx="8170">
                  <c:v>16340</c:v>
                </c:pt>
                <c:pt idx="8171">
                  <c:v>16342</c:v>
                </c:pt>
                <c:pt idx="8172">
                  <c:v>16344</c:v>
                </c:pt>
                <c:pt idx="8173">
                  <c:v>16346</c:v>
                </c:pt>
                <c:pt idx="8174">
                  <c:v>16348</c:v>
                </c:pt>
                <c:pt idx="8175">
                  <c:v>16350</c:v>
                </c:pt>
                <c:pt idx="8176">
                  <c:v>16352</c:v>
                </c:pt>
                <c:pt idx="8177">
                  <c:v>16354</c:v>
                </c:pt>
                <c:pt idx="8178">
                  <c:v>16356</c:v>
                </c:pt>
                <c:pt idx="8179">
                  <c:v>16358</c:v>
                </c:pt>
                <c:pt idx="8180">
                  <c:v>16360</c:v>
                </c:pt>
                <c:pt idx="8181">
                  <c:v>16362</c:v>
                </c:pt>
                <c:pt idx="8182">
                  <c:v>16364</c:v>
                </c:pt>
                <c:pt idx="8183">
                  <c:v>16366</c:v>
                </c:pt>
                <c:pt idx="8184">
                  <c:v>16368</c:v>
                </c:pt>
                <c:pt idx="8185">
                  <c:v>16370</c:v>
                </c:pt>
                <c:pt idx="8186">
                  <c:v>16372</c:v>
                </c:pt>
                <c:pt idx="8187">
                  <c:v>16374</c:v>
                </c:pt>
                <c:pt idx="8188">
                  <c:v>16376</c:v>
                </c:pt>
                <c:pt idx="8189">
                  <c:v>16378</c:v>
                </c:pt>
                <c:pt idx="8190">
                  <c:v>16380</c:v>
                </c:pt>
                <c:pt idx="8191">
                  <c:v>16382</c:v>
                </c:pt>
                <c:pt idx="8192">
                  <c:v>16384</c:v>
                </c:pt>
                <c:pt idx="8193">
                  <c:v>16386</c:v>
                </c:pt>
                <c:pt idx="8194">
                  <c:v>16388</c:v>
                </c:pt>
                <c:pt idx="8195">
                  <c:v>16390</c:v>
                </c:pt>
                <c:pt idx="8196">
                  <c:v>16392</c:v>
                </c:pt>
                <c:pt idx="8197">
                  <c:v>16394</c:v>
                </c:pt>
                <c:pt idx="8198">
                  <c:v>16396</c:v>
                </c:pt>
                <c:pt idx="8199">
                  <c:v>16398</c:v>
                </c:pt>
                <c:pt idx="8200">
                  <c:v>16400</c:v>
                </c:pt>
                <c:pt idx="8201">
                  <c:v>16402</c:v>
                </c:pt>
                <c:pt idx="8202">
                  <c:v>16404</c:v>
                </c:pt>
                <c:pt idx="8203">
                  <c:v>16406</c:v>
                </c:pt>
                <c:pt idx="8204">
                  <c:v>16408</c:v>
                </c:pt>
                <c:pt idx="8205">
                  <c:v>16410</c:v>
                </c:pt>
                <c:pt idx="8206">
                  <c:v>16412</c:v>
                </c:pt>
                <c:pt idx="8207">
                  <c:v>16414</c:v>
                </c:pt>
                <c:pt idx="8208">
                  <c:v>16416</c:v>
                </c:pt>
                <c:pt idx="8209">
                  <c:v>16418</c:v>
                </c:pt>
                <c:pt idx="8210">
                  <c:v>16420</c:v>
                </c:pt>
                <c:pt idx="8211">
                  <c:v>16422</c:v>
                </c:pt>
                <c:pt idx="8212">
                  <c:v>16424</c:v>
                </c:pt>
                <c:pt idx="8213">
                  <c:v>16426</c:v>
                </c:pt>
                <c:pt idx="8214">
                  <c:v>16428</c:v>
                </c:pt>
                <c:pt idx="8215">
                  <c:v>16430</c:v>
                </c:pt>
                <c:pt idx="8216">
                  <c:v>16432</c:v>
                </c:pt>
                <c:pt idx="8217">
                  <c:v>16434</c:v>
                </c:pt>
                <c:pt idx="8218">
                  <c:v>16436</c:v>
                </c:pt>
                <c:pt idx="8219">
                  <c:v>16438</c:v>
                </c:pt>
                <c:pt idx="8220">
                  <c:v>16440</c:v>
                </c:pt>
                <c:pt idx="8221">
                  <c:v>16442</c:v>
                </c:pt>
                <c:pt idx="8222">
                  <c:v>16444</c:v>
                </c:pt>
                <c:pt idx="8223">
                  <c:v>16446</c:v>
                </c:pt>
                <c:pt idx="8224">
                  <c:v>16448</c:v>
                </c:pt>
                <c:pt idx="8225">
                  <c:v>16450</c:v>
                </c:pt>
                <c:pt idx="8226">
                  <c:v>16452</c:v>
                </c:pt>
                <c:pt idx="8227">
                  <c:v>16454</c:v>
                </c:pt>
                <c:pt idx="8228">
                  <c:v>16456</c:v>
                </c:pt>
                <c:pt idx="8229">
                  <c:v>16458</c:v>
                </c:pt>
                <c:pt idx="8230">
                  <c:v>16460</c:v>
                </c:pt>
                <c:pt idx="8231">
                  <c:v>16462</c:v>
                </c:pt>
                <c:pt idx="8232">
                  <c:v>16464</c:v>
                </c:pt>
                <c:pt idx="8233">
                  <c:v>16466</c:v>
                </c:pt>
                <c:pt idx="8234">
                  <c:v>16468</c:v>
                </c:pt>
                <c:pt idx="8235">
                  <c:v>16470</c:v>
                </c:pt>
                <c:pt idx="8236">
                  <c:v>16472</c:v>
                </c:pt>
                <c:pt idx="8237">
                  <c:v>16474</c:v>
                </c:pt>
                <c:pt idx="8238">
                  <c:v>16476</c:v>
                </c:pt>
                <c:pt idx="8239">
                  <c:v>16478</c:v>
                </c:pt>
                <c:pt idx="8240">
                  <c:v>16480</c:v>
                </c:pt>
                <c:pt idx="8241">
                  <c:v>16482</c:v>
                </c:pt>
                <c:pt idx="8242">
                  <c:v>16484</c:v>
                </c:pt>
                <c:pt idx="8243">
                  <c:v>16486</c:v>
                </c:pt>
                <c:pt idx="8244">
                  <c:v>16488</c:v>
                </c:pt>
                <c:pt idx="8245">
                  <c:v>16490</c:v>
                </c:pt>
                <c:pt idx="8246">
                  <c:v>16492</c:v>
                </c:pt>
                <c:pt idx="8247">
                  <c:v>16494</c:v>
                </c:pt>
                <c:pt idx="8248">
                  <c:v>16496</c:v>
                </c:pt>
                <c:pt idx="8249">
                  <c:v>16498</c:v>
                </c:pt>
                <c:pt idx="8250">
                  <c:v>16500</c:v>
                </c:pt>
                <c:pt idx="8251">
                  <c:v>16502</c:v>
                </c:pt>
                <c:pt idx="8252">
                  <c:v>16504</c:v>
                </c:pt>
                <c:pt idx="8253">
                  <c:v>16506</c:v>
                </c:pt>
                <c:pt idx="8254">
                  <c:v>16508</c:v>
                </c:pt>
                <c:pt idx="8255">
                  <c:v>16510</c:v>
                </c:pt>
                <c:pt idx="8256">
                  <c:v>16512</c:v>
                </c:pt>
                <c:pt idx="8257">
                  <c:v>16514</c:v>
                </c:pt>
                <c:pt idx="8258">
                  <c:v>16516</c:v>
                </c:pt>
                <c:pt idx="8259">
                  <c:v>16518</c:v>
                </c:pt>
                <c:pt idx="8260">
                  <c:v>16520</c:v>
                </c:pt>
                <c:pt idx="8261">
                  <c:v>16522</c:v>
                </c:pt>
                <c:pt idx="8262">
                  <c:v>16524</c:v>
                </c:pt>
                <c:pt idx="8263">
                  <c:v>16526</c:v>
                </c:pt>
                <c:pt idx="8264">
                  <c:v>16528</c:v>
                </c:pt>
                <c:pt idx="8265">
                  <c:v>16530</c:v>
                </c:pt>
                <c:pt idx="8266">
                  <c:v>16532</c:v>
                </c:pt>
                <c:pt idx="8267">
                  <c:v>16534</c:v>
                </c:pt>
                <c:pt idx="8268">
                  <c:v>16536</c:v>
                </c:pt>
                <c:pt idx="8269">
                  <c:v>16538</c:v>
                </c:pt>
                <c:pt idx="8270">
                  <c:v>16540</c:v>
                </c:pt>
                <c:pt idx="8271">
                  <c:v>16542</c:v>
                </c:pt>
                <c:pt idx="8272">
                  <c:v>16544</c:v>
                </c:pt>
                <c:pt idx="8273">
                  <c:v>16546</c:v>
                </c:pt>
                <c:pt idx="8274">
                  <c:v>16548</c:v>
                </c:pt>
                <c:pt idx="8275">
                  <c:v>16550</c:v>
                </c:pt>
                <c:pt idx="8276">
                  <c:v>16552</c:v>
                </c:pt>
                <c:pt idx="8277">
                  <c:v>16554</c:v>
                </c:pt>
                <c:pt idx="8278">
                  <c:v>16556</c:v>
                </c:pt>
                <c:pt idx="8279">
                  <c:v>16558</c:v>
                </c:pt>
                <c:pt idx="8280">
                  <c:v>16560</c:v>
                </c:pt>
                <c:pt idx="8281">
                  <c:v>16562</c:v>
                </c:pt>
                <c:pt idx="8282">
                  <c:v>16564</c:v>
                </c:pt>
                <c:pt idx="8283">
                  <c:v>16566</c:v>
                </c:pt>
                <c:pt idx="8284">
                  <c:v>16568</c:v>
                </c:pt>
                <c:pt idx="8285">
                  <c:v>16570</c:v>
                </c:pt>
                <c:pt idx="8286">
                  <c:v>16572</c:v>
                </c:pt>
                <c:pt idx="8287">
                  <c:v>16574</c:v>
                </c:pt>
                <c:pt idx="8288">
                  <c:v>16576</c:v>
                </c:pt>
                <c:pt idx="8289">
                  <c:v>16578</c:v>
                </c:pt>
                <c:pt idx="8290">
                  <c:v>16580</c:v>
                </c:pt>
                <c:pt idx="8291">
                  <c:v>16582</c:v>
                </c:pt>
                <c:pt idx="8292">
                  <c:v>16584</c:v>
                </c:pt>
                <c:pt idx="8293">
                  <c:v>16586</c:v>
                </c:pt>
                <c:pt idx="8294">
                  <c:v>16588</c:v>
                </c:pt>
                <c:pt idx="8295">
                  <c:v>16590</c:v>
                </c:pt>
                <c:pt idx="8296">
                  <c:v>16592</c:v>
                </c:pt>
                <c:pt idx="8297">
                  <c:v>16594</c:v>
                </c:pt>
                <c:pt idx="8298">
                  <c:v>16596</c:v>
                </c:pt>
                <c:pt idx="8299">
                  <c:v>16598</c:v>
                </c:pt>
                <c:pt idx="8300">
                  <c:v>16600</c:v>
                </c:pt>
                <c:pt idx="8301">
                  <c:v>16602</c:v>
                </c:pt>
                <c:pt idx="8302">
                  <c:v>16604</c:v>
                </c:pt>
                <c:pt idx="8303">
                  <c:v>16606</c:v>
                </c:pt>
                <c:pt idx="8304">
                  <c:v>16608</c:v>
                </c:pt>
                <c:pt idx="8305">
                  <c:v>16610</c:v>
                </c:pt>
                <c:pt idx="8306">
                  <c:v>16612</c:v>
                </c:pt>
                <c:pt idx="8307">
                  <c:v>16614</c:v>
                </c:pt>
                <c:pt idx="8308">
                  <c:v>16616</c:v>
                </c:pt>
                <c:pt idx="8309">
                  <c:v>16618</c:v>
                </c:pt>
                <c:pt idx="8310">
                  <c:v>16620</c:v>
                </c:pt>
                <c:pt idx="8311">
                  <c:v>16622</c:v>
                </c:pt>
                <c:pt idx="8312">
                  <c:v>16624</c:v>
                </c:pt>
                <c:pt idx="8313">
                  <c:v>16626</c:v>
                </c:pt>
                <c:pt idx="8314">
                  <c:v>16628</c:v>
                </c:pt>
                <c:pt idx="8315">
                  <c:v>16630</c:v>
                </c:pt>
                <c:pt idx="8316">
                  <c:v>16632</c:v>
                </c:pt>
                <c:pt idx="8317">
                  <c:v>16634</c:v>
                </c:pt>
                <c:pt idx="8318">
                  <c:v>16636</c:v>
                </c:pt>
                <c:pt idx="8319">
                  <c:v>16638</c:v>
                </c:pt>
                <c:pt idx="8320">
                  <c:v>16640</c:v>
                </c:pt>
                <c:pt idx="8321">
                  <c:v>16642</c:v>
                </c:pt>
                <c:pt idx="8322">
                  <c:v>16644</c:v>
                </c:pt>
                <c:pt idx="8323">
                  <c:v>16646</c:v>
                </c:pt>
                <c:pt idx="8324">
                  <c:v>16648</c:v>
                </c:pt>
                <c:pt idx="8325">
                  <c:v>16650</c:v>
                </c:pt>
                <c:pt idx="8326">
                  <c:v>16652</c:v>
                </c:pt>
                <c:pt idx="8327">
                  <c:v>16654</c:v>
                </c:pt>
                <c:pt idx="8328">
                  <c:v>16656</c:v>
                </c:pt>
                <c:pt idx="8329">
                  <c:v>16658</c:v>
                </c:pt>
                <c:pt idx="8330">
                  <c:v>16660</c:v>
                </c:pt>
                <c:pt idx="8331">
                  <c:v>16662</c:v>
                </c:pt>
                <c:pt idx="8332">
                  <c:v>16664</c:v>
                </c:pt>
                <c:pt idx="8333">
                  <c:v>16666</c:v>
                </c:pt>
                <c:pt idx="8334">
                  <c:v>16668</c:v>
                </c:pt>
                <c:pt idx="8335">
                  <c:v>16670</c:v>
                </c:pt>
                <c:pt idx="8336">
                  <c:v>16672</c:v>
                </c:pt>
                <c:pt idx="8337">
                  <c:v>16674</c:v>
                </c:pt>
                <c:pt idx="8338">
                  <c:v>16676</c:v>
                </c:pt>
                <c:pt idx="8339">
                  <c:v>16678</c:v>
                </c:pt>
                <c:pt idx="8340">
                  <c:v>16680</c:v>
                </c:pt>
                <c:pt idx="8341">
                  <c:v>16682</c:v>
                </c:pt>
                <c:pt idx="8342">
                  <c:v>16684</c:v>
                </c:pt>
                <c:pt idx="8343">
                  <c:v>16686</c:v>
                </c:pt>
                <c:pt idx="8344">
                  <c:v>16688</c:v>
                </c:pt>
                <c:pt idx="8345">
                  <c:v>16690</c:v>
                </c:pt>
                <c:pt idx="8346">
                  <c:v>16692</c:v>
                </c:pt>
                <c:pt idx="8347">
                  <c:v>16694</c:v>
                </c:pt>
                <c:pt idx="8348">
                  <c:v>16696</c:v>
                </c:pt>
                <c:pt idx="8349">
                  <c:v>16698</c:v>
                </c:pt>
                <c:pt idx="8350">
                  <c:v>16700</c:v>
                </c:pt>
                <c:pt idx="8351">
                  <c:v>16702</c:v>
                </c:pt>
                <c:pt idx="8352">
                  <c:v>16704</c:v>
                </c:pt>
                <c:pt idx="8353">
                  <c:v>16706</c:v>
                </c:pt>
                <c:pt idx="8354">
                  <c:v>16708</c:v>
                </c:pt>
                <c:pt idx="8355">
                  <c:v>16710</c:v>
                </c:pt>
                <c:pt idx="8356">
                  <c:v>16712</c:v>
                </c:pt>
                <c:pt idx="8357">
                  <c:v>16714</c:v>
                </c:pt>
                <c:pt idx="8358">
                  <c:v>16716</c:v>
                </c:pt>
                <c:pt idx="8359">
                  <c:v>16718</c:v>
                </c:pt>
                <c:pt idx="8360">
                  <c:v>16720</c:v>
                </c:pt>
                <c:pt idx="8361">
                  <c:v>16722</c:v>
                </c:pt>
                <c:pt idx="8362">
                  <c:v>16724</c:v>
                </c:pt>
                <c:pt idx="8363">
                  <c:v>16726</c:v>
                </c:pt>
                <c:pt idx="8364">
                  <c:v>16728</c:v>
                </c:pt>
                <c:pt idx="8365">
                  <c:v>16730</c:v>
                </c:pt>
                <c:pt idx="8366">
                  <c:v>16732</c:v>
                </c:pt>
                <c:pt idx="8367">
                  <c:v>16734</c:v>
                </c:pt>
                <c:pt idx="8368">
                  <c:v>16736</c:v>
                </c:pt>
                <c:pt idx="8369">
                  <c:v>16738</c:v>
                </c:pt>
                <c:pt idx="8370">
                  <c:v>16740</c:v>
                </c:pt>
                <c:pt idx="8371">
                  <c:v>16742</c:v>
                </c:pt>
                <c:pt idx="8372">
                  <c:v>16744</c:v>
                </c:pt>
                <c:pt idx="8373">
                  <c:v>16746</c:v>
                </c:pt>
                <c:pt idx="8374">
                  <c:v>16748</c:v>
                </c:pt>
                <c:pt idx="8375">
                  <c:v>16750</c:v>
                </c:pt>
                <c:pt idx="8376">
                  <c:v>16752</c:v>
                </c:pt>
                <c:pt idx="8377">
                  <c:v>16754</c:v>
                </c:pt>
                <c:pt idx="8378">
                  <c:v>16756</c:v>
                </c:pt>
                <c:pt idx="8379">
                  <c:v>16758</c:v>
                </c:pt>
                <c:pt idx="8380">
                  <c:v>16760</c:v>
                </c:pt>
                <c:pt idx="8381">
                  <c:v>16762</c:v>
                </c:pt>
                <c:pt idx="8382">
                  <c:v>16764</c:v>
                </c:pt>
                <c:pt idx="8383">
                  <c:v>16766</c:v>
                </c:pt>
                <c:pt idx="8384">
                  <c:v>16768</c:v>
                </c:pt>
                <c:pt idx="8385">
                  <c:v>16770</c:v>
                </c:pt>
                <c:pt idx="8386">
                  <c:v>16772</c:v>
                </c:pt>
                <c:pt idx="8387">
                  <c:v>16774</c:v>
                </c:pt>
                <c:pt idx="8388">
                  <c:v>16776</c:v>
                </c:pt>
                <c:pt idx="8389">
                  <c:v>16778</c:v>
                </c:pt>
                <c:pt idx="8390">
                  <c:v>16780</c:v>
                </c:pt>
                <c:pt idx="8391">
                  <c:v>16782</c:v>
                </c:pt>
                <c:pt idx="8392">
                  <c:v>16784</c:v>
                </c:pt>
                <c:pt idx="8393">
                  <c:v>16786</c:v>
                </c:pt>
                <c:pt idx="8394">
                  <c:v>16788</c:v>
                </c:pt>
                <c:pt idx="8395">
                  <c:v>16790</c:v>
                </c:pt>
                <c:pt idx="8396">
                  <c:v>16792</c:v>
                </c:pt>
                <c:pt idx="8397">
                  <c:v>16794</c:v>
                </c:pt>
                <c:pt idx="8398">
                  <c:v>16796</c:v>
                </c:pt>
                <c:pt idx="8399">
                  <c:v>16798</c:v>
                </c:pt>
                <c:pt idx="8400">
                  <c:v>16800</c:v>
                </c:pt>
                <c:pt idx="8401">
                  <c:v>16802</c:v>
                </c:pt>
                <c:pt idx="8402">
                  <c:v>16804</c:v>
                </c:pt>
                <c:pt idx="8403">
                  <c:v>16806</c:v>
                </c:pt>
                <c:pt idx="8404">
                  <c:v>16808</c:v>
                </c:pt>
                <c:pt idx="8405">
                  <c:v>16810</c:v>
                </c:pt>
                <c:pt idx="8406">
                  <c:v>16812</c:v>
                </c:pt>
                <c:pt idx="8407">
                  <c:v>16814</c:v>
                </c:pt>
                <c:pt idx="8408">
                  <c:v>16816</c:v>
                </c:pt>
                <c:pt idx="8409">
                  <c:v>16818</c:v>
                </c:pt>
                <c:pt idx="8410">
                  <c:v>16820</c:v>
                </c:pt>
                <c:pt idx="8411">
                  <c:v>16822</c:v>
                </c:pt>
                <c:pt idx="8412">
                  <c:v>16824</c:v>
                </c:pt>
                <c:pt idx="8413">
                  <c:v>16826</c:v>
                </c:pt>
                <c:pt idx="8414">
                  <c:v>16828</c:v>
                </c:pt>
                <c:pt idx="8415">
                  <c:v>16830</c:v>
                </c:pt>
                <c:pt idx="8416">
                  <c:v>16832</c:v>
                </c:pt>
                <c:pt idx="8417">
                  <c:v>16834</c:v>
                </c:pt>
                <c:pt idx="8418">
                  <c:v>16836</c:v>
                </c:pt>
                <c:pt idx="8419">
                  <c:v>16838</c:v>
                </c:pt>
                <c:pt idx="8420">
                  <c:v>16840</c:v>
                </c:pt>
                <c:pt idx="8421">
                  <c:v>16842</c:v>
                </c:pt>
                <c:pt idx="8422">
                  <c:v>16844</c:v>
                </c:pt>
                <c:pt idx="8423">
                  <c:v>16846</c:v>
                </c:pt>
                <c:pt idx="8424">
                  <c:v>16848</c:v>
                </c:pt>
                <c:pt idx="8425">
                  <c:v>16850</c:v>
                </c:pt>
                <c:pt idx="8426">
                  <c:v>16852</c:v>
                </c:pt>
                <c:pt idx="8427">
                  <c:v>16854</c:v>
                </c:pt>
                <c:pt idx="8428">
                  <c:v>16856</c:v>
                </c:pt>
                <c:pt idx="8429">
                  <c:v>16858</c:v>
                </c:pt>
                <c:pt idx="8430">
                  <c:v>16860</c:v>
                </c:pt>
                <c:pt idx="8431">
                  <c:v>16862</c:v>
                </c:pt>
                <c:pt idx="8432">
                  <c:v>16864</c:v>
                </c:pt>
                <c:pt idx="8433">
                  <c:v>16866</c:v>
                </c:pt>
                <c:pt idx="8434">
                  <c:v>16868</c:v>
                </c:pt>
                <c:pt idx="8435">
                  <c:v>16870</c:v>
                </c:pt>
                <c:pt idx="8436">
                  <c:v>16872</c:v>
                </c:pt>
                <c:pt idx="8437">
                  <c:v>16874</c:v>
                </c:pt>
                <c:pt idx="8438">
                  <c:v>16876</c:v>
                </c:pt>
                <c:pt idx="8439">
                  <c:v>16878</c:v>
                </c:pt>
                <c:pt idx="8440">
                  <c:v>16880</c:v>
                </c:pt>
                <c:pt idx="8441">
                  <c:v>16882</c:v>
                </c:pt>
                <c:pt idx="8442">
                  <c:v>16884</c:v>
                </c:pt>
                <c:pt idx="8443">
                  <c:v>16886</c:v>
                </c:pt>
                <c:pt idx="8444">
                  <c:v>16888</c:v>
                </c:pt>
                <c:pt idx="8445">
                  <c:v>16890</c:v>
                </c:pt>
                <c:pt idx="8446">
                  <c:v>16892</c:v>
                </c:pt>
                <c:pt idx="8447">
                  <c:v>16894</c:v>
                </c:pt>
                <c:pt idx="8448">
                  <c:v>16896</c:v>
                </c:pt>
                <c:pt idx="8449">
                  <c:v>16898</c:v>
                </c:pt>
                <c:pt idx="8450">
                  <c:v>16900</c:v>
                </c:pt>
                <c:pt idx="8451">
                  <c:v>16902</c:v>
                </c:pt>
                <c:pt idx="8452">
                  <c:v>16904</c:v>
                </c:pt>
                <c:pt idx="8453">
                  <c:v>16906</c:v>
                </c:pt>
                <c:pt idx="8454">
                  <c:v>16908</c:v>
                </c:pt>
                <c:pt idx="8455">
                  <c:v>16910</c:v>
                </c:pt>
                <c:pt idx="8456">
                  <c:v>16912</c:v>
                </c:pt>
                <c:pt idx="8457">
                  <c:v>16914</c:v>
                </c:pt>
                <c:pt idx="8458">
                  <c:v>16916</c:v>
                </c:pt>
                <c:pt idx="8459">
                  <c:v>16918</c:v>
                </c:pt>
                <c:pt idx="8460">
                  <c:v>16920</c:v>
                </c:pt>
                <c:pt idx="8461">
                  <c:v>16922</c:v>
                </c:pt>
                <c:pt idx="8462">
                  <c:v>16924</c:v>
                </c:pt>
                <c:pt idx="8463">
                  <c:v>16926</c:v>
                </c:pt>
                <c:pt idx="8464">
                  <c:v>16928</c:v>
                </c:pt>
                <c:pt idx="8465">
                  <c:v>16930</c:v>
                </c:pt>
                <c:pt idx="8466">
                  <c:v>16932</c:v>
                </c:pt>
                <c:pt idx="8467">
                  <c:v>16934</c:v>
                </c:pt>
                <c:pt idx="8468">
                  <c:v>16936</c:v>
                </c:pt>
                <c:pt idx="8469">
                  <c:v>16938</c:v>
                </c:pt>
                <c:pt idx="8470">
                  <c:v>16940</c:v>
                </c:pt>
                <c:pt idx="8471">
                  <c:v>16942</c:v>
                </c:pt>
                <c:pt idx="8472">
                  <c:v>16944</c:v>
                </c:pt>
                <c:pt idx="8473">
                  <c:v>16946</c:v>
                </c:pt>
                <c:pt idx="8474">
                  <c:v>16948</c:v>
                </c:pt>
                <c:pt idx="8475">
                  <c:v>16950</c:v>
                </c:pt>
                <c:pt idx="8476">
                  <c:v>16952</c:v>
                </c:pt>
                <c:pt idx="8477">
                  <c:v>16954</c:v>
                </c:pt>
                <c:pt idx="8478">
                  <c:v>16956</c:v>
                </c:pt>
                <c:pt idx="8479">
                  <c:v>16958</c:v>
                </c:pt>
                <c:pt idx="8480">
                  <c:v>16960</c:v>
                </c:pt>
                <c:pt idx="8481">
                  <c:v>16962</c:v>
                </c:pt>
                <c:pt idx="8482">
                  <c:v>16964</c:v>
                </c:pt>
                <c:pt idx="8483">
                  <c:v>16966</c:v>
                </c:pt>
                <c:pt idx="8484">
                  <c:v>16968</c:v>
                </c:pt>
                <c:pt idx="8485">
                  <c:v>16970</c:v>
                </c:pt>
                <c:pt idx="8486">
                  <c:v>16972</c:v>
                </c:pt>
                <c:pt idx="8487">
                  <c:v>16974</c:v>
                </c:pt>
                <c:pt idx="8488">
                  <c:v>16976</c:v>
                </c:pt>
                <c:pt idx="8489">
                  <c:v>16978</c:v>
                </c:pt>
                <c:pt idx="8490">
                  <c:v>16980</c:v>
                </c:pt>
                <c:pt idx="8491">
                  <c:v>16982</c:v>
                </c:pt>
                <c:pt idx="8492">
                  <c:v>16984</c:v>
                </c:pt>
                <c:pt idx="8493">
                  <c:v>16986</c:v>
                </c:pt>
                <c:pt idx="8494">
                  <c:v>16988</c:v>
                </c:pt>
                <c:pt idx="8495">
                  <c:v>16990</c:v>
                </c:pt>
                <c:pt idx="8496">
                  <c:v>16992</c:v>
                </c:pt>
                <c:pt idx="8497">
                  <c:v>16994</c:v>
                </c:pt>
                <c:pt idx="8498">
                  <c:v>16996</c:v>
                </c:pt>
                <c:pt idx="8499">
                  <c:v>16998</c:v>
                </c:pt>
                <c:pt idx="8500">
                  <c:v>17000</c:v>
                </c:pt>
                <c:pt idx="8501">
                  <c:v>17002</c:v>
                </c:pt>
                <c:pt idx="8502">
                  <c:v>17004</c:v>
                </c:pt>
                <c:pt idx="8503">
                  <c:v>17006</c:v>
                </c:pt>
                <c:pt idx="8504">
                  <c:v>17008</c:v>
                </c:pt>
                <c:pt idx="8505">
                  <c:v>17010</c:v>
                </c:pt>
                <c:pt idx="8506">
                  <c:v>17012</c:v>
                </c:pt>
                <c:pt idx="8507">
                  <c:v>17014</c:v>
                </c:pt>
                <c:pt idx="8508">
                  <c:v>17016</c:v>
                </c:pt>
                <c:pt idx="8509">
                  <c:v>17018</c:v>
                </c:pt>
                <c:pt idx="8510">
                  <c:v>17020</c:v>
                </c:pt>
                <c:pt idx="8511">
                  <c:v>17022</c:v>
                </c:pt>
                <c:pt idx="8512">
                  <c:v>17024</c:v>
                </c:pt>
                <c:pt idx="8513">
                  <c:v>17026</c:v>
                </c:pt>
                <c:pt idx="8514">
                  <c:v>17028</c:v>
                </c:pt>
                <c:pt idx="8515">
                  <c:v>17030</c:v>
                </c:pt>
                <c:pt idx="8516">
                  <c:v>17032</c:v>
                </c:pt>
                <c:pt idx="8517">
                  <c:v>17034</c:v>
                </c:pt>
                <c:pt idx="8518">
                  <c:v>17036</c:v>
                </c:pt>
                <c:pt idx="8519">
                  <c:v>17038</c:v>
                </c:pt>
                <c:pt idx="8520">
                  <c:v>17040</c:v>
                </c:pt>
                <c:pt idx="8521">
                  <c:v>17042</c:v>
                </c:pt>
                <c:pt idx="8522">
                  <c:v>17044</c:v>
                </c:pt>
                <c:pt idx="8523">
                  <c:v>17046</c:v>
                </c:pt>
                <c:pt idx="8524">
                  <c:v>17048</c:v>
                </c:pt>
                <c:pt idx="8525">
                  <c:v>17050</c:v>
                </c:pt>
                <c:pt idx="8526">
                  <c:v>17052</c:v>
                </c:pt>
                <c:pt idx="8527">
                  <c:v>17054</c:v>
                </c:pt>
                <c:pt idx="8528">
                  <c:v>17056</c:v>
                </c:pt>
                <c:pt idx="8529">
                  <c:v>17058</c:v>
                </c:pt>
                <c:pt idx="8530">
                  <c:v>17060</c:v>
                </c:pt>
                <c:pt idx="8531">
                  <c:v>17062</c:v>
                </c:pt>
                <c:pt idx="8532">
                  <c:v>17064</c:v>
                </c:pt>
                <c:pt idx="8533">
                  <c:v>17066</c:v>
                </c:pt>
                <c:pt idx="8534">
                  <c:v>17068</c:v>
                </c:pt>
                <c:pt idx="8535">
                  <c:v>17070</c:v>
                </c:pt>
                <c:pt idx="8536">
                  <c:v>17072</c:v>
                </c:pt>
                <c:pt idx="8537">
                  <c:v>17074</c:v>
                </c:pt>
                <c:pt idx="8538">
                  <c:v>17076</c:v>
                </c:pt>
                <c:pt idx="8539">
                  <c:v>17078</c:v>
                </c:pt>
                <c:pt idx="8540">
                  <c:v>17080</c:v>
                </c:pt>
                <c:pt idx="8541">
                  <c:v>17082</c:v>
                </c:pt>
                <c:pt idx="8542">
                  <c:v>17084</c:v>
                </c:pt>
                <c:pt idx="8543">
                  <c:v>17086</c:v>
                </c:pt>
                <c:pt idx="8544">
                  <c:v>17088</c:v>
                </c:pt>
                <c:pt idx="8545">
                  <c:v>17090</c:v>
                </c:pt>
                <c:pt idx="8546">
                  <c:v>17092</c:v>
                </c:pt>
                <c:pt idx="8547">
                  <c:v>17094</c:v>
                </c:pt>
                <c:pt idx="8548">
                  <c:v>17096</c:v>
                </c:pt>
                <c:pt idx="8549">
                  <c:v>17098</c:v>
                </c:pt>
                <c:pt idx="8550">
                  <c:v>17100</c:v>
                </c:pt>
                <c:pt idx="8551">
                  <c:v>17102</c:v>
                </c:pt>
                <c:pt idx="8552">
                  <c:v>17104</c:v>
                </c:pt>
                <c:pt idx="8553">
                  <c:v>17106</c:v>
                </c:pt>
                <c:pt idx="8554">
                  <c:v>17108</c:v>
                </c:pt>
                <c:pt idx="8555">
                  <c:v>17110</c:v>
                </c:pt>
                <c:pt idx="8556">
                  <c:v>17112</c:v>
                </c:pt>
                <c:pt idx="8557">
                  <c:v>17114</c:v>
                </c:pt>
                <c:pt idx="8558">
                  <c:v>17116</c:v>
                </c:pt>
                <c:pt idx="8559">
                  <c:v>17118</c:v>
                </c:pt>
                <c:pt idx="8560">
                  <c:v>17120</c:v>
                </c:pt>
                <c:pt idx="8561">
                  <c:v>17122</c:v>
                </c:pt>
                <c:pt idx="8562">
                  <c:v>17124</c:v>
                </c:pt>
                <c:pt idx="8563">
                  <c:v>17126</c:v>
                </c:pt>
                <c:pt idx="8564">
                  <c:v>17128</c:v>
                </c:pt>
                <c:pt idx="8565">
                  <c:v>17130</c:v>
                </c:pt>
                <c:pt idx="8566">
                  <c:v>17132</c:v>
                </c:pt>
                <c:pt idx="8567">
                  <c:v>17134</c:v>
                </c:pt>
                <c:pt idx="8568">
                  <c:v>17136</c:v>
                </c:pt>
                <c:pt idx="8569">
                  <c:v>17138</c:v>
                </c:pt>
                <c:pt idx="8570">
                  <c:v>17140</c:v>
                </c:pt>
                <c:pt idx="8571">
                  <c:v>17142</c:v>
                </c:pt>
                <c:pt idx="8572">
                  <c:v>17144</c:v>
                </c:pt>
                <c:pt idx="8573">
                  <c:v>17146</c:v>
                </c:pt>
                <c:pt idx="8574">
                  <c:v>17148</c:v>
                </c:pt>
                <c:pt idx="8575">
                  <c:v>17150</c:v>
                </c:pt>
                <c:pt idx="8576">
                  <c:v>17152</c:v>
                </c:pt>
                <c:pt idx="8577">
                  <c:v>17154</c:v>
                </c:pt>
                <c:pt idx="8578">
                  <c:v>17156</c:v>
                </c:pt>
                <c:pt idx="8579">
                  <c:v>17158</c:v>
                </c:pt>
                <c:pt idx="8580">
                  <c:v>17160</c:v>
                </c:pt>
                <c:pt idx="8581">
                  <c:v>17162</c:v>
                </c:pt>
                <c:pt idx="8582">
                  <c:v>17164</c:v>
                </c:pt>
                <c:pt idx="8583">
                  <c:v>17166</c:v>
                </c:pt>
                <c:pt idx="8584">
                  <c:v>17168</c:v>
                </c:pt>
                <c:pt idx="8585">
                  <c:v>17170</c:v>
                </c:pt>
                <c:pt idx="8586">
                  <c:v>17172</c:v>
                </c:pt>
                <c:pt idx="8587">
                  <c:v>17174</c:v>
                </c:pt>
                <c:pt idx="8588">
                  <c:v>17176</c:v>
                </c:pt>
                <c:pt idx="8589">
                  <c:v>17178</c:v>
                </c:pt>
                <c:pt idx="8590">
                  <c:v>17180</c:v>
                </c:pt>
                <c:pt idx="8591">
                  <c:v>17182</c:v>
                </c:pt>
                <c:pt idx="8592">
                  <c:v>17184</c:v>
                </c:pt>
                <c:pt idx="8593">
                  <c:v>17186</c:v>
                </c:pt>
                <c:pt idx="8594">
                  <c:v>17188</c:v>
                </c:pt>
                <c:pt idx="8595">
                  <c:v>17190</c:v>
                </c:pt>
                <c:pt idx="8596">
                  <c:v>17192</c:v>
                </c:pt>
                <c:pt idx="8597">
                  <c:v>17194</c:v>
                </c:pt>
                <c:pt idx="8598">
                  <c:v>17196</c:v>
                </c:pt>
                <c:pt idx="8599">
                  <c:v>17198</c:v>
                </c:pt>
                <c:pt idx="8600">
                  <c:v>17200</c:v>
                </c:pt>
                <c:pt idx="8601">
                  <c:v>17202</c:v>
                </c:pt>
                <c:pt idx="8602">
                  <c:v>17204</c:v>
                </c:pt>
                <c:pt idx="8603">
                  <c:v>17206</c:v>
                </c:pt>
                <c:pt idx="8604">
                  <c:v>17208</c:v>
                </c:pt>
                <c:pt idx="8605">
                  <c:v>17210</c:v>
                </c:pt>
                <c:pt idx="8606">
                  <c:v>17212</c:v>
                </c:pt>
                <c:pt idx="8607">
                  <c:v>17214</c:v>
                </c:pt>
                <c:pt idx="8608">
                  <c:v>17216</c:v>
                </c:pt>
                <c:pt idx="8609">
                  <c:v>17218</c:v>
                </c:pt>
                <c:pt idx="8610">
                  <c:v>17220</c:v>
                </c:pt>
                <c:pt idx="8611">
                  <c:v>17222</c:v>
                </c:pt>
                <c:pt idx="8612">
                  <c:v>17224</c:v>
                </c:pt>
                <c:pt idx="8613">
                  <c:v>17226</c:v>
                </c:pt>
                <c:pt idx="8614">
                  <c:v>17228</c:v>
                </c:pt>
                <c:pt idx="8615">
                  <c:v>17230</c:v>
                </c:pt>
                <c:pt idx="8616">
                  <c:v>17232</c:v>
                </c:pt>
                <c:pt idx="8617">
                  <c:v>17234</c:v>
                </c:pt>
                <c:pt idx="8618">
                  <c:v>17236</c:v>
                </c:pt>
                <c:pt idx="8619">
                  <c:v>17238</c:v>
                </c:pt>
                <c:pt idx="8620">
                  <c:v>17240</c:v>
                </c:pt>
                <c:pt idx="8621">
                  <c:v>17242</c:v>
                </c:pt>
                <c:pt idx="8622">
                  <c:v>17244</c:v>
                </c:pt>
                <c:pt idx="8623">
                  <c:v>17246</c:v>
                </c:pt>
                <c:pt idx="8624">
                  <c:v>17248</c:v>
                </c:pt>
                <c:pt idx="8625">
                  <c:v>17250</c:v>
                </c:pt>
                <c:pt idx="8626">
                  <c:v>17252</c:v>
                </c:pt>
                <c:pt idx="8627">
                  <c:v>17254</c:v>
                </c:pt>
                <c:pt idx="8628">
                  <c:v>17256</c:v>
                </c:pt>
                <c:pt idx="8629">
                  <c:v>17258</c:v>
                </c:pt>
                <c:pt idx="8630">
                  <c:v>17260</c:v>
                </c:pt>
                <c:pt idx="8631">
                  <c:v>17262</c:v>
                </c:pt>
                <c:pt idx="8632">
                  <c:v>17264</c:v>
                </c:pt>
                <c:pt idx="8633">
                  <c:v>17266</c:v>
                </c:pt>
                <c:pt idx="8634">
                  <c:v>17268</c:v>
                </c:pt>
                <c:pt idx="8635">
                  <c:v>17270</c:v>
                </c:pt>
                <c:pt idx="8636">
                  <c:v>17272</c:v>
                </c:pt>
                <c:pt idx="8637">
                  <c:v>17274</c:v>
                </c:pt>
                <c:pt idx="8638">
                  <c:v>17276</c:v>
                </c:pt>
                <c:pt idx="8639">
                  <c:v>17278</c:v>
                </c:pt>
                <c:pt idx="8640">
                  <c:v>17280</c:v>
                </c:pt>
                <c:pt idx="8641">
                  <c:v>17282</c:v>
                </c:pt>
                <c:pt idx="8642">
                  <c:v>17284</c:v>
                </c:pt>
                <c:pt idx="8643">
                  <c:v>17286</c:v>
                </c:pt>
                <c:pt idx="8644">
                  <c:v>17288</c:v>
                </c:pt>
                <c:pt idx="8645">
                  <c:v>17290</c:v>
                </c:pt>
                <c:pt idx="8646">
                  <c:v>17292</c:v>
                </c:pt>
                <c:pt idx="8647">
                  <c:v>17294</c:v>
                </c:pt>
                <c:pt idx="8648">
                  <c:v>17296</c:v>
                </c:pt>
                <c:pt idx="8649">
                  <c:v>17298</c:v>
                </c:pt>
                <c:pt idx="8650">
                  <c:v>17300</c:v>
                </c:pt>
                <c:pt idx="8651">
                  <c:v>17302</c:v>
                </c:pt>
                <c:pt idx="8652">
                  <c:v>17304</c:v>
                </c:pt>
                <c:pt idx="8653">
                  <c:v>17306</c:v>
                </c:pt>
                <c:pt idx="8654">
                  <c:v>17308</c:v>
                </c:pt>
                <c:pt idx="8655">
                  <c:v>17310</c:v>
                </c:pt>
                <c:pt idx="8656">
                  <c:v>17312</c:v>
                </c:pt>
                <c:pt idx="8657">
                  <c:v>17314</c:v>
                </c:pt>
                <c:pt idx="8658">
                  <c:v>17316</c:v>
                </c:pt>
                <c:pt idx="8659">
                  <c:v>17318</c:v>
                </c:pt>
                <c:pt idx="8660">
                  <c:v>17320</c:v>
                </c:pt>
                <c:pt idx="8661">
                  <c:v>17322</c:v>
                </c:pt>
                <c:pt idx="8662">
                  <c:v>17324</c:v>
                </c:pt>
                <c:pt idx="8663">
                  <c:v>17326</c:v>
                </c:pt>
                <c:pt idx="8664">
                  <c:v>17328</c:v>
                </c:pt>
                <c:pt idx="8665">
                  <c:v>17330</c:v>
                </c:pt>
                <c:pt idx="8666">
                  <c:v>17332</c:v>
                </c:pt>
                <c:pt idx="8667">
                  <c:v>17334</c:v>
                </c:pt>
                <c:pt idx="8668">
                  <c:v>17336</c:v>
                </c:pt>
                <c:pt idx="8669">
                  <c:v>17338</c:v>
                </c:pt>
                <c:pt idx="8670">
                  <c:v>17340</c:v>
                </c:pt>
                <c:pt idx="8671">
                  <c:v>17342</c:v>
                </c:pt>
                <c:pt idx="8672">
                  <c:v>17344</c:v>
                </c:pt>
                <c:pt idx="8673">
                  <c:v>17346</c:v>
                </c:pt>
                <c:pt idx="8674">
                  <c:v>17348</c:v>
                </c:pt>
                <c:pt idx="8675">
                  <c:v>17350</c:v>
                </c:pt>
                <c:pt idx="8676">
                  <c:v>17352</c:v>
                </c:pt>
                <c:pt idx="8677">
                  <c:v>17354</c:v>
                </c:pt>
                <c:pt idx="8678">
                  <c:v>17356</c:v>
                </c:pt>
                <c:pt idx="8679">
                  <c:v>17358</c:v>
                </c:pt>
                <c:pt idx="8680">
                  <c:v>17360</c:v>
                </c:pt>
                <c:pt idx="8681">
                  <c:v>17362</c:v>
                </c:pt>
                <c:pt idx="8682">
                  <c:v>17364</c:v>
                </c:pt>
                <c:pt idx="8683">
                  <c:v>17366</c:v>
                </c:pt>
                <c:pt idx="8684">
                  <c:v>17368</c:v>
                </c:pt>
                <c:pt idx="8685">
                  <c:v>17370</c:v>
                </c:pt>
                <c:pt idx="8686">
                  <c:v>17372</c:v>
                </c:pt>
                <c:pt idx="8687">
                  <c:v>17374</c:v>
                </c:pt>
                <c:pt idx="8688">
                  <c:v>17376</c:v>
                </c:pt>
                <c:pt idx="8689">
                  <c:v>17378</c:v>
                </c:pt>
                <c:pt idx="8690">
                  <c:v>17380</c:v>
                </c:pt>
                <c:pt idx="8691">
                  <c:v>17382</c:v>
                </c:pt>
                <c:pt idx="8692">
                  <c:v>17384</c:v>
                </c:pt>
                <c:pt idx="8693">
                  <c:v>17386</c:v>
                </c:pt>
                <c:pt idx="8694">
                  <c:v>17388</c:v>
                </c:pt>
                <c:pt idx="8695">
                  <c:v>17390</c:v>
                </c:pt>
                <c:pt idx="8696">
                  <c:v>17392</c:v>
                </c:pt>
                <c:pt idx="8697">
                  <c:v>17394</c:v>
                </c:pt>
                <c:pt idx="8698">
                  <c:v>17396</c:v>
                </c:pt>
                <c:pt idx="8699">
                  <c:v>17398</c:v>
                </c:pt>
                <c:pt idx="8700">
                  <c:v>17400</c:v>
                </c:pt>
                <c:pt idx="8701">
                  <c:v>17402</c:v>
                </c:pt>
                <c:pt idx="8702">
                  <c:v>17404</c:v>
                </c:pt>
                <c:pt idx="8703">
                  <c:v>17406</c:v>
                </c:pt>
                <c:pt idx="8704">
                  <c:v>17408</c:v>
                </c:pt>
                <c:pt idx="8705">
                  <c:v>17410</c:v>
                </c:pt>
                <c:pt idx="8706">
                  <c:v>17412</c:v>
                </c:pt>
                <c:pt idx="8707">
                  <c:v>17414</c:v>
                </c:pt>
                <c:pt idx="8708">
                  <c:v>17416</c:v>
                </c:pt>
                <c:pt idx="8709">
                  <c:v>17418</c:v>
                </c:pt>
                <c:pt idx="8710">
                  <c:v>17420</c:v>
                </c:pt>
                <c:pt idx="8711">
                  <c:v>17422</c:v>
                </c:pt>
                <c:pt idx="8712">
                  <c:v>17424</c:v>
                </c:pt>
                <c:pt idx="8713">
                  <c:v>17426</c:v>
                </c:pt>
                <c:pt idx="8714">
                  <c:v>17428</c:v>
                </c:pt>
                <c:pt idx="8715">
                  <c:v>17430</c:v>
                </c:pt>
                <c:pt idx="8716">
                  <c:v>17432</c:v>
                </c:pt>
                <c:pt idx="8717">
                  <c:v>17434</c:v>
                </c:pt>
                <c:pt idx="8718">
                  <c:v>17436</c:v>
                </c:pt>
                <c:pt idx="8719">
                  <c:v>17438</c:v>
                </c:pt>
                <c:pt idx="8720">
                  <c:v>17440</c:v>
                </c:pt>
                <c:pt idx="8721">
                  <c:v>17442</c:v>
                </c:pt>
                <c:pt idx="8722">
                  <c:v>17444</c:v>
                </c:pt>
                <c:pt idx="8723">
                  <c:v>17446</c:v>
                </c:pt>
                <c:pt idx="8724">
                  <c:v>17448</c:v>
                </c:pt>
                <c:pt idx="8725">
                  <c:v>17450</c:v>
                </c:pt>
                <c:pt idx="8726">
                  <c:v>17452</c:v>
                </c:pt>
                <c:pt idx="8727">
                  <c:v>17454</c:v>
                </c:pt>
                <c:pt idx="8728">
                  <c:v>17456</c:v>
                </c:pt>
                <c:pt idx="8729">
                  <c:v>17458</c:v>
                </c:pt>
                <c:pt idx="8730">
                  <c:v>17460</c:v>
                </c:pt>
                <c:pt idx="8731">
                  <c:v>17462</c:v>
                </c:pt>
                <c:pt idx="8732">
                  <c:v>17464</c:v>
                </c:pt>
                <c:pt idx="8733">
                  <c:v>17466</c:v>
                </c:pt>
                <c:pt idx="8734">
                  <c:v>17468</c:v>
                </c:pt>
                <c:pt idx="8735">
                  <c:v>17470</c:v>
                </c:pt>
                <c:pt idx="8736">
                  <c:v>17472</c:v>
                </c:pt>
                <c:pt idx="8737">
                  <c:v>17474</c:v>
                </c:pt>
                <c:pt idx="8738">
                  <c:v>17476</c:v>
                </c:pt>
                <c:pt idx="8739">
                  <c:v>17478</c:v>
                </c:pt>
                <c:pt idx="8740">
                  <c:v>17480</c:v>
                </c:pt>
                <c:pt idx="8741">
                  <c:v>17482</c:v>
                </c:pt>
                <c:pt idx="8742">
                  <c:v>17484</c:v>
                </c:pt>
                <c:pt idx="8743">
                  <c:v>17486</c:v>
                </c:pt>
                <c:pt idx="8744">
                  <c:v>17488</c:v>
                </c:pt>
                <c:pt idx="8745">
                  <c:v>17490</c:v>
                </c:pt>
                <c:pt idx="8746">
                  <c:v>17492</c:v>
                </c:pt>
                <c:pt idx="8747">
                  <c:v>17494</c:v>
                </c:pt>
                <c:pt idx="8748">
                  <c:v>17496</c:v>
                </c:pt>
                <c:pt idx="8749">
                  <c:v>17498</c:v>
                </c:pt>
                <c:pt idx="8750">
                  <c:v>17500</c:v>
                </c:pt>
                <c:pt idx="8751">
                  <c:v>17502</c:v>
                </c:pt>
                <c:pt idx="8752">
                  <c:v>17504</c:v>
                </c:pt>
                <c:pt idx="8753">
                  <c:v>17506</c:v>
                </c:pt>
                <c:pt idx="8754">
                  <c:v>17508</c:v>
                </c:pt>
                <c:pt idx="8755">
                  <c:v>17510</c:v>
                </c:pt>
                <c:pt idx="8756">
                  <c:v>17512</c:v>
                </c:pt>
                <c:pt idx="8757">
                  <c:v>17514</c:v>
                </c:pt>
                <c:pt idx="8758">
                  <c:v>17516</c:v>
                </c:pt>
                <c:pt idx="8759">
                  <c:v>17518</c:v>
                </c:pt>
                <c:pt idx="8760">
                  <c:v>17520</c:v>
                </c:pt>
                <c:pt idx="8761">
                  <c:v>17522</c:v>
                </c:pt>
                <c:pt idx="8762">
                  <c:v>17524</c:v>
                </c:pt>
                <c:pt idx="8763">
                  <c:v>17526</c:v>
                </c:pt>
                <c:pt idx="8764">
                  <c:v>17528</c:v>
                </c:pt>
                <c:pt idx="8765">
                  <c:v>17530</c:v>
                </c:pt>
                <c:pt idx="8766">
                  <c:v>17532</c:v>
                </c:pt>
                <c:pt idx="8767">
                  <c:v>17534</c:v>
                </c:pt>
                <c:pt idx="8768">
                  <c:v>17536</c:v>
                </c:pt>
                <c:pt idx="8769">
                  <c:v>17538</c:v>
                </c:pt>
                <c:pt idx="8770">
                  <c:v>17540</c:v>
                </c:pt>
                <c:pt idx="8771">
                  <c:v>17542</c:v>
                </c:pt>
                <c:pt idx="8772">
                  <c:v>17544</c:v>
                </c:pt>
                <c:pt idx="8773">
                  <c:v>17546</c:v>
                </c:pt>
                <c:pt idx="8774">
                  <c:v>17548</c:v>
                </c:pt>
                <c:pt idx="8775">
                  <c:v>17550</c:v>
                </c:pt>
                <c:pt idx="8776">
                  <c:v>17552</c:v>
                </c:pt>
                <c:pt idx="8777">
                  <c:v>17554</c:v>
                </c:pt>
                <c:pt idx="8778">
                  <c:v>17556</c:v>
                </c:pt>
                <c:pt idx="8779">
                  <c:v>17558</c:v>
                </c:pt>
                <c:pt idx="8780">
                  <c:v>17560</c:v>
                </c:pt>
                <c:pt idx="8781">
                  <c:v>17562</c:v>
                </c:pt>
                <c:pt idx="8782">
                  <c:v>17564</c:v>
                </c:pt>
                <c:pt idx="8783">
                  <c:v>17566</c:v>
                </c:pt>
                <c:pt idx="8784">
                  <c:v>17568</c:v>
                </c:pt>
                <c:pt idx="8785">
                  <c:v>17570</c:v>
                </c:pt>
                <c:pt idx="8786">
                  <c:v>17572</c:v>
                </c:pt>
                <c:pt idx="8787">
                  <c:v>17574</c:v>
                </c:pt>
                <c:pt idx="8788">
                  <c:v>17576</c:v>
                </c:pt>
                <c:pt idx="8789">
                  <c:v>17578</c:v>
                </c:pt>
                <c:pt idx="8790">
                  <c:v>17580</c:v>
                </c:pt>
                <c:pt idx="8791">
                  <c:v>17582</c:v>
                </c:pt>
                <c:pt idx="8792">
                  <c:v>17584</c:v>
                </c:pt>
                <c:pt idx="8793">
                  <c:v>17586</c:v>
                </c:pt>
                <c:pt idx="8794">
                  <c:v>17588</c:v>
                </c:pt>
                <c:pt idx="8795">
                  <c:v>17590</c:v>
                </c:pt>
                <c:pt idx="8796">
                  <c:v>17592</c:v>
                </c:pt>
                <c:pt idx="8797">
                  <c:v>17594</c:v>
                </c:pt>
                <c:pt idx="8798">
                  <c:v>17596</c:v>
                </c:pt>
                <c:pt idx="8799">
                  <c:v>17598</c:v>
                </c:pt>
                <c:pt idx="8800">
                  <c:v>17600</c:v>
                </c:pt>
                <c:pt idx="8801">
                  <c:v>17602</c:v>
                </c:pt>
                <c:pt idx="8802">
                  <c:v>17604</c:v>
                </c:pt>
                <c:pt idx="8803">
                  <c:v>17606</c:v>
                </c:pt>
                <c:pt idx="8804">
                  <c:v>17608</c:v>
                </c:pt>
                <c:pt idx="8805">
                  <c:v>17610</c:v>
                </c:pt>
                <c:pt idx="8806">
                  <c:v>17612</c:v>
                </c:pt>
                <c:pt idx="8807">
                  <c:v>17614</c:v>
                </c:pt>
                <c:pt idx="8808">
                  <c:v>17616</c:v>
                </c:pt>
                <c:pt idx="8809">
                  <c:v>17618</c:v>
                </c:pt>
                <c:pt idx="8810">
                  <c:v>17620</c:v>
                </c:pt>
                <c:pt idx="8811">
                  <c:v>17622</c:v>
                </c:pt>
                <c:pt idx="8812">
                  <c:v>17624</c:v>
                </c:pt>
                <c:pt idx="8813">
                  <c:v>17626</c:v>
                </c:pt>
                <c:pt idx="8814">
                  <c:v>17628</c:v>
                </c:pt>
                <c:pt idx="8815">
                  <c:v>17630</c:v>
                </c:pt>
                <c:pt idx="8816">
                  <c:v>17632</c:v>
                </c:pt>
                <c:pt idx="8817">
                  <c:v>17634</c:v>
                </c:pt>
                <c:pt idx="8818">
                  <c:v>17636</c:v>
                </c:pt>
                <c:pt idx="8819">
                  <c:v>17638</c:v>
                </c:pt>
                <c:pt idx="8820">
                  <c:v>17640</c:v>
                </c:pt>
                <c:pt idx="8821">
                  <c:v>17642</c:v>
                </c:pt>
                <c:pt idx="8822">
                  <c:v>17644</c:v>
                </c:pt>
                <c:pt idx="8823">
                  <c:v>17646</c:v>
                </c:pt>
                <c:pt idx="8824">
                  <c:v>17648</c:v>
                </c:pt>
                <c:pt idx="8825">
                  <c:v>17650</c:v>
                </c:pt>
                <c:pt idx="8826">
                  <c:v>17652</c:v>
                </c:pt>
                <c:pt idx="8827">
                  <c:v>17654</c:v>
                </c:pt>
                <c:pt idx="8828">
                  <c:v>17656</c:v>
                </c:pt>
                <c:pt idx="8829">
                  <c:v>17658</c:v>
                </c:pt>
                <c:pt idx="8830">
                  <c:v>17660</c:v>
                </c:pt>
                <c:pt idx="8831">
                  <c:v>17662</c:v>
                </c:pt>
                <c:pt idx="8832">
                  <c:v>17664</c:v>
                </c:pt>
                <c:pt idx="8833">
                  <c:v>17666</c:v>
                </c:pt>
                <c:pt idx="8834">
                  <c:v>17668</c:v>
                </c:pt>
                <c:pt idx="8835">
                  <c:v>17670</c:v>
                </c:pt>
                <c:pt idx="8836">
                  <c:v>17672</c:v>
                </c:pt>
                <c:pt idx="8837">
                  <c:v>17674</c:v>
                </c:pt>
                <c:pt idx="8838">
                  <c:v>17676</c:v>
                </c:pt>
                <c:pt idx="8839">
                  <c:v>17678</c:v>
                </c:pt>
                <c:pt idx="8840">
                  <c:v>17680</c:v>
                </c:pt>
                <c:pt idx="8841">
                  <c:v>17682</c:v>
                </c:pt>
                <c:pt idx="8842">
                  <c:v>17684</c:v>
                </c:pt>
                <c:pt idx="8843">
                  <c:v>17686</c:v>
                </c:pt>
                <c:pt idx="8844">
                  <c:v>17688</c:v>
                </c:pt>
                <c:pt idx="8845">
                  <c:v>17690</c:v>
                </c:pt>
                <c:pt idx="8846">
                  <c:v>17692</c:v>
                </c:pt>
                <c:pt idx="8847">
                  <c:v>17694</c:v>
                </c:pt>
                <c:pt idx="8848">
                  <c:v>17696</c:v>
                </c:pt>
                <c:pt idx="8849">
                  <c:v>17698</c:v>
                </c:pt>
                <c:pt idx="8850">
                  <c:v>17700</c:v>
                </c:pt>
                <c:pt idx="8851">
                  <c:v>17702</c:v>
                </c:pt>
                <c:pt idx="8852">
                  <c:v>17704</c:v>
                </c:pt>
                <c:pt idx="8853">
                  <c:v>17706</c:v>
                </c:pt>
                <c:pt idx="8854">
                  <c:v>17708</c:v>
                </c:pt>
                <c:pt idx="8855">
                  <c:v>17710</c:v>
                </c:pt>
                <c:pt idx="8856">
                  <c:v>17712</c:v>
                </c:pt>
                <c:pt idx="8857">
                  <c:v>17714</c:v>
                </c:pt>
                <c:pt idx="8858">
                  <c:v>17716</c:v>
                </c:pt>
                <c:pt idx="8859">
                  <c:v>17718</c:v>
                </c:pt>
                <c:pt idx="8860">
                  <c:v>17720</c:v>
                </c:pt>
                <c:pt idx="8861">
                  <c:v>17722</c:v>
                </c:pt>
                <c:pt idx="8862">
                  <c:v>17724</c:v>
                </c:pt>
                <c:pt idx="8863">
                  <c:v>17726</c:v>
                </c:pt>
                <c:pt idx="8864">
                  <c:v>17728</c:v>
                </c:pt>
                <c:pt idx="8865">
                  <c:v>17730</c:v>
                </c:pt>
                <c:pt idx="8866">
                  <c:v>17732</c:v>
                </c:pt>
                <c:pt idx="8867">
                  <c:v>17734</c:v>
                </c:pt>
                <c:pt idx="8868">
                  <c:v>17736</c:v>
                </c:pt>
                <c:pt idx="8869">
                  <c:v>17738</c:v>
                </c:pt>
                <c:pt idx="8870">
                  <c:v>17740</c:v>
                </c:pt>
                <c:pt idx="8871">
                  <c:v>17742</c:v>
                </c:pt>
                <c:pt idx="8872">
                  <c:v>17744</c:v>
                </c:pt>
                <c:pt idx="8873">
                  <c:v>17746</c:v>
                </c:pt>
                <c:pt idx="8874">
                  <c:v>17748</c:v>
                </c:pt>
                <c:pt idx="8875">
                  <c:v>17750</c:v>
                </c:pt>
                <c:pt idx="8876">
                  <c:v>17752</c:v>
                </c:pt>
                <c:pt idx="8877">
                  <c:v>17754</c:v>
                </c:pt>
                <c:pt idx="8878">
                  <c:v>17756</c:v>
                </c:pt>
                <c:pt idx="8879">
                  <c:v>17758</c:v>
                </c:pt>
                <c:pt idx="8880">
                  <c:v>17760</c:v>
                </c:pt>
                <c:pt idx="8881">
                  <c:v>17762</c:v>
                </c:pt>
                <c:pt idx="8882">
                  <c:v>17764</c:v>
                </c:pt>
                <c:pt idx="8883">
                  <c:v>17766</c:v>
                </c:pt>
                <c:pt idx="8884">
                  <c:v>17768</c:v>
                </c:pt>
                <c:pt idx="8885">
                  <c:v>17770</c:v>
                </c:pt>
                <c:pt idx="8886">
                  <c:v>17772</c:v>
                </c:pt>
                <c:pt idx="8887">
                  <c:v>17774</c:v>
                </c:pt>
                <c:pt idx="8888">
                  <c:v>17776</c:v>
                </c:pt>
                <c:pt idx="8889">
                  <c:v>17778</c:v>
                </c:pt>
                <c:pt idx="8890">
                  <c:v>17780</c:v>
                </c:pt>
                <c:pt idx="8891">
                  <c:v>17782</c:v>
                </c:pt>
                <c:pt idx="8892">
                  <c:v>17784</c:v>
                </c:pt>
                <c:pt idx="8893">
                  <c:v>17786</c:v>
                </c:pt>
                <c:pt idx="8894">
                  <c:v>17788</c:v>
                </c:pt>
                <c:pt idx="8895">
                  <c:v>17790</c:v>
                </c:pt>
                <c:pt idx="8896">
                  <c:v>17792</c:v>
                </c:pt>
                <c:pt idx="8897">
                  <c:v>17794</c:v>
                </c:pt>
                <c:pt idx="8898">
                  <c:v>17796</c:v>
                </c:pt>
                <c:pt idx="8899">
                  <c:v>17798</c:v>
                </c:pt>
                <c:pt idx="8900">
                  <c:v>17800</c:v>
                </c:pt>
                <c:pt idx="8901">
                  <c:v>17802</c:v>
                </c:pt>
                <c:pt idx="8902">
                  <c:v>17804</c:v>
                </c:pt>
                <c:pt idx="8903">
                  <c:v>17806</c:v>
                </c:pt>
                <c:pt idx="8904">
                  <c:v>17808</c:v>
                </c:pt>
                <c:pt idx="8905">
                  <c:v>17810</c:v>
                </c:pt>
                <c:pt idx="8906">
                  <c:v>17812</c:v>
                </c:pt>
                <c:pt idx="8907">
                  <c:v>17814</c:v>
                </c:pt>
                <c:pt idx="8908">
                  <c:v>17816</c:v>
                </c:pt>
                <c:pt idx="8909">
                  <c:v>17818</c:v>
                </c:pt>
                <c:pt idx="8910">
                  <c:v>17820</c:v>
                </c:pt>
                <c:pt idx="8911">
                  <c:v>17822</c:v>
                </c:pt>
                <c:pt idx="8912">
                  <c:v>17824</c:v>
                </c:pt>
                <c:pt idx="8913">
                  <c:v>17826</c:v>
                </c:pt>
                <c:pt idx="8914">
                  <c:v>17828</c:v>
                </c:pt>
                <c:pt idx="8915">
                  <c:v>17830</c:v>
                </c:pt>
                <c:pt idx="8916">
                  <c:v>17832</c:v>
                </c:pt>
                <c:pt idx="8917">
                  <c:v>17834</c:v>
                </c:pt>
                <c:pt idx="8918">
                  <c:v>17836</c:v>
                </c:pt>
                <c:pt idx="8919">
                  <c:v>17838</c:v>
                </c:pt>
                <c:pt idx="8920">
                  <c:v>17840</c:v>
                </c:pt>
                <c:pt idx="8921">
                  <c:v>17842</c:v>
                </c:pt>
                <c:pt idx="8922">
                  <c:v>17844</c:v>
                </c:pt>
                <c:pt idx="8923">
                  <c:v>17846</c:v>
                </c:pt>
                <c:pt idx="8924">
                  <c:v>17848</c:v>
                </c:pt>
                <c:pt idx="8925">
                  <c:v>17850</c:v>
                </c:pt>
                <c:pt idx="8926">
                  <c:v>17852</c:v>
                </c:pt>
                <c:pt idx="8927">
                  <c:v>17854</c:v>
                </c:pt>
                <c:pt idx="8928">
                  <c:v>17856</c:v>
                </c:pt>
                <c:pt idx="8929">
                  <c:v>17858</c:v>
                </c:pt>
                <c:pt idx="8930">
                  <c:v>17860</c:v>
                </c:pt>
                <c:pt idx="8931">
                  <c:v>17862</c:v>
                </c:pt>
                <c:pt idx="8932">
                  <c:v>17864</c:v>
                </c:pt>
                <c:pt idx="8933">
                  <c:v>17866</c:v>
                </c:pt>
                <c:pt idx="8934">
                  <c:v>17868</c:v>
                </c:pt>
                <c:pt idx="8935">
                  <c:v>17870</c:v>
                </c:pt>
                <c:pt idx="8936">
                  <c:v>17872</c:v>
                </c:pt>
                <c:pt idx="8937">
                  <c:v>17874</c:v>
                </c:pt>
                <c:pt idx="8938">
                  <c:v>17876</c:v>
                </c:pt>
                <c:pt idx="8939">
                  <c:v>17878</c:v>
                </c:pt>
                <c:pt idx="8940">
                  <c:v>17880</c:v>
                </c:pt>
                <c:pt idx="8941">
                  <c:v>17882</c:v>
                </c:pt>
                <c:pt idx="8942">
                  <c:v>17884</c:v>
                </c:pt>
                <c:pt idx="8943">
                  <c:v>17886</c:v>
                </c:pt>
                <c:pt idx="8944">
                  <c:v>17888</c:v>
                </c:pt>
                <c:pt idx="8945">
                  <c:v>17890</c:v>
                </c:pt>
                <c:pt idx="8946">
                  <c:v>17892</c:v>
                </c:pt>
                <c:pt idx="8947">
                  <c:v>17894</c:v>
                </c:pt>
                <c:pt idx="8948">
                  <c:v>17896</c:v>
                </c:pt>
                <c:pt idx="8949">
                  <c:v>17898</c:v>
                </c:pt>
                <c:pt idx="8950">
                  <c:v>17900</c:v>
                </c:pt>
                <c:pt idx="8951">
                  <c:v>17902</c:v>
                </c:pt>
                <c:pt idx="8952">
                  <c:v>17904</c:v>
                </c:pt>
                <c:pt idx="8953">
                  <c:v>17906</c:v>
                </c:pt>
                <c:pt idx="8954">
                  <c:v>17908</c:v>
                </c:pt>
                <c:pt idx="8955">
                  <c:v>17910</c:v>
                </c:pt>
                <c:pt idx="8956">
                  <c:v>17912</c:v>
                </c:pt>
                <c:pt idx="8957">
                  <c:v>17914</c:v>
                </c:pt>
                <c:pt idx="8958">
                  <c:v>17916</c:v>
                </c:pt>
                <c:pt idx="8959">
                  <c:v>17918</c:v>
                </c:pt>
                <c:pt idx="8960">
                  <c:v>17920</c:v>
                </c:pt>
                <c:pt idx="8961">
                  <c:v>17922</c:v>
                </c:pt>
                <c:pt idx="8962">
                  <c:v>17924</c:v>
                </c:pt>
                <c:pt idx="8963">
                  <c:v>17926</c:v>
                </c:pt>
                <c:pt idx="8964">
                  <c:v>17928</c:v>
                </c:pt>
                <c:pt idx="8965">
                  <c:v>17930</c:v>
                </c:pt>
                <c:pt idx="8966">
                  <c:v>17932</c:v>
                </c:pt>
                <c:pt idx="8967">
                  <c:v>17934</c:v>
                </c:pt>
                <c:pt idx="8968">
                  <c:v>17936</c:v>
                </c:pt>
                <c:pt idx="8969">
                  <c:v>17938</c:v>
                </c:pt>
                <c:pt idx="8970">
                  <c:v>17940</c:v>
                </c:pt>
                <c:pt idx="8971">
                  <c:v>17942</c:v>
                </c:pt>
                <c:pt idx="8972">
                  <c:v>17944</c:v>
                </c:pt>
                <c:pt idx="8973">
                  <c:v>17946</c:v>
                </c:pt>
                <c:pt idx="8974">
                  <c:v>17948</c:v>
                </c:pt>
                <c:pt idx="8975">
                  <c:v>17950</c:v>
                </c:pt>
                <c:pt idx="8976">
                  <c:v>17952</c:v>
                </c:pt>
                <c:pt idx="8977">
                  <c:v>17954</c:v>
                </c:pt>
                <c:pt idx="8978">
                  <c:v>17956</c:v>
                </c:pt>
                <c:pt idx="8979">
                  <c:v>17958</c:v>
                </c:pt>
                <c:pt idx="8980">
                  <c:v>17960</c:v>
                </c:pt>
                <c:pt idx="8981">
                  <c:v>17962</c:v>
                </c:pt>
                <c:pt idx="8982">
                  <c:v>17964</c:v>
                </c:pt>
                <c:pt idx="8983">
                  <c:v>17966</c:v>
                </c:pt>
                <c:pt idx="8984">
                  <c:v>17968</c:v>
                </c:pt>
                <c:pt idx="8985">
                  <c:v>17970</c:v>
                </c:pt>
                <c:pt idx="8986">
                  <c:v>17972</c:v>
                </c:pt>
                <c:pt idx="8987">
                  <c:v>17974</c:v>
                </c:pt>
                <c:pt idx="8988">
                  <c:v>17976</c:v>
                </c:pt>
                <c:pt idx="8989">
                  <c:v>17978</c:v>
                </c:pt>
                <c:pt idx="8990">
                  <c:v>17980</c:v>
                </c:pt>
                <c:pt idx="8991">
                  <c:v>17982</c:v>
                </c:pt>
                <c:pt idx="8992">
                  <c:v>17984</c:v>
                </c:pt>
                <c:pt idx="8993">
                  <c:v>17986</c:v>
                </c:pt>
                <c:pt idx="8994">
                  <c:v>17988</c:v>
                </c:pt>
                <c:pt idx="8995">
                  <c:v>17990</c:v>
                </c:pt>
                <c:pt idx="8996">
                  <c:v>17992</c:v>
                </c:pt>
                <c:pt idx="8997">
                  <c:v>17994</c:v>
                </c:pt>
                <c:pt idx="8998">
                  <c:v>17996</c:v>
                </c:pt>
                <c:pt idx="8999">
                  <c:v>17998</c:v>
                </c:pt>
                <c:pt idx="9000">
                  <c:v>18000</c:v>
                </c:pt>
                <c:pt idx="9001">
                  <c:v>18002</c:v>
                </c:pt>
                <c:pt idx="9002">
                  <c:v>18004</c:v>
                </c:pt>
                <c:pt idx="9003">
                  <c:v>18006</c:v>
                </c:pt>
                <c:pt idx="9004">
                  <c:v>18008</c:v>
                </c:pt>
                <c:pt idx="9005">
                  <c:v>18010</c:v>
                </c:pt>
                <c:pt idx="9006">
                  <c:v>18012</c:v>
                </c:pt>
                <c:pt idx="9007">
                  <c:v>18014</c:v>
                </c:pt>
                <c:pt idx="9008">
                  <c:v>18016</c:v>
                </c:pt>
                <c:pt idx="9009">
                  <c:v>18018</c:v>
                </c:pt>
                <c:pt idx="9010">
                  <c:v>18020</c:v>
                </c:pt>
                <c:pt idx="9011">
                  <c:v>18022</c:v>
                </c:pt>
                <c:pt idx="9012">
                  <c:v>18024</c:v>
                </c:pt>
                <c:pt idx="9013">
                  <c:v>18026</c:v>
                </c:pt>
                <c:pt idx="9014">
                  <c:v>18028</c:v>
                </c:pt>
                <c:pt idx="9015">
                  <c:v>18030</c:v>
                </c:pt>
                <c:pt idx="9016">
                  <c:v>18032</c:v>
                </c:pt>
                <c:pt idx="9017">
                  <c:v>18034</c:v>
                </c:pt>
                <c:pt idx="9018">
                  <c:v>18036</c:v>
                </c:pt>
                <c:pt idx="9019">
                  <c:v>18038</c:v>
                </c:pt>
                <c:pt idx="9020">
                  <c:v>18040</c:v>
                </c:pt>
                <c:pt idx="9021">
                  <c:v>18042</c:v>
                </c:pt>
                <c:pt idx="9022">
                  <c:v>18044</c:v>
                </c:pt>
                <c:pt idx="9023">
                  <c:v>18046</c:v>
                </c:pt>
                <c:pt idx="9024">
                  <c:v>18048</c:v>
                </c:pt>
                <c:pt idx="9025">
                  <c:v>18050</c:v>
                </c:pt>
                <c:pt idx="9026">
                  <c:v>18052</c:v>
                </c:pt>
                <c:pt idx="9027">
                  <c:v>18054</c:v>
                </c:pt>
                <c:pt idx="9028">
                  <c:v>18056</c:v>
                </c:pt>
                <c:pt idx="9029">
                  <c:v>18058</c:v>
                </c:pt>
                <c:pt idx="9030">
                  <c:v>18060</c:v>
                </c:pt>
                <c:pt idx="9031">
                  <c:v>18062</c:v>
                </c:pt>
                <c:pt idx="9032">
                  <c:v>18064</c:v>
                </c:pt>
                <c:pt idx="9033">
                  <c:v>18066</c:v>
                </c:pt>
                <c:pt idx="9034">
                  <c:v>18068</c:v>
                </c:pt>
                <c:pt idx="9035">
                  <c:v>18070</c:v>
                </c:pt>
                <c:pt idx="9036">
                  <c:v>18072</c:v>
                </c:pt>
                <c:pt idx="9037">
                  <c:v>18074</c:v>
                </c:pt>
                <c:pt idx="9038">
                  <c:v>18076</c:v>
                </c:pt>
                <c:pt idx="9039">
                  <c:v>18078</c:v>
                </c:pt>
                <c:pt idx="9040">
                  <c:v>18080</c:v>
                </c:pt>
                <c:pt idx="9041">
                  <c:v>18082</c:v>
                </c:pt>
                <c:pt idx="9042">
                  <c:v>18084</c:v>
                </c:pt>
                <c:pt idx="9043">
                  <c:v>18086</c:v>
                </c:pt>
                <c:pt idx="9044">
                  <c:v>18088</c:v>
                </c:pt>
                <c:pt idx="9045">
                  <c:v>18090</c:v>
                </c:pt>
                <c:pt idx="9046">
                  <c:v>18092</c:v>
                </c:pt>
                <c:pt idx="9047">
                  <c:v>18094</c:v>
                </c:pt>
                <c:pt idx="9048">
                  <c:v>18096</c:v>
                </c:pt>
                <c:pt idx="9049">
                  <c:v>18098</c:v>
                </c:pt>
                <c:pt idx="9050">
                  <c:v>18100</c:v>
                </c:pt>
                <c:pt idx="9051">
                  <c:v>18102</c:v>
                </c:pt>
                <c:pt idx="9052">
                  <c:v>18104</c:v>
                </c:pt>
                <c:pt idx="9053">
                  <c:v>18106</c:v>
                </c:pt>
                <c:pt idx="9054">
                  <c:v>18108</c:v>
                </c:pt>
                <c:pt idx="9055">
                  <c:v>18110</c:v>
                </c:pt>
                <c:pt idx="9056">
                  <c:v>18112</c:v>
                </c:pt>
                <c:pt idx="9057">
                  <c:v>18114</c:v>
                </c:pt>
                <c:pt idx="9058">
                  <c:v>18116</c:v>
                </c:pt>
                <c:pt idx="9059">
                  <c:v>18118</c:v>
                </c:pt>
                <c:pt idx="9060">
                  <c:v>18120</c:v>
                </c:pt>
                <c:pt idx="9061">
                  <c:v>18122</c:v>
                </c:pt>
                <c:pt idx="9062">
                  <c:v>18124</c:v>
                </c:pt>
                <c:pt idx="9063">
                  <c:v>18126</c:v>
                </c:pt>
                <c:pt idx="9064">
                  <c:v>18128</c:v>
                </c:pt>
                <c:pt idx="9065">
                  <c:v>18130</c:v>
                </c:pt>
                <c:pt idx="9066">
                  <c:v>18132</c:v>
                </c:pt>
                <c:pt idx="9067">
                  <c:v>18134</c:v>
                </c:pt>
                <c:pt idx="9068">
                  <c:v>18136</c:v>
                </c:pt>
                <c:pt idx="9069">
                  <c:v>18138</c:v>
                </c:pt>
                <c:pt idx="9070">
                  <c:v>18140</c:v>
                </c:pt>
                <c:pt idx="9071">
                  <c:v>18142</c:v>
                </c:pt>
                <c:pt idx="9072">
                  <c:v>18144</c:v>
                </c:pt>
                <c:pt idx="9073">
                  <c:v>18146</c:v>
                </c:pt>
                <c:pt idx="9074">
                  <c:v>18148</c:v>
                </c:pt>
                <c:pt idx="9075">
                  <c:v>18150</c:v>
                </c:pt>
                <c:pt idx="9076">
                  <c:v>18152</c:v>
                </c:pt>
                <c:pt idx="9077">
                  <c:v>18154</c:v>
                </c:pt>
                <c:pt idx="9078">
                  <c:v>18156</c:v>
                </c:pt>
                <c:pt idx="9079">
                  <c:v>18158</c:v>
                </c:pt>
                <c:pt idx="9080">
                  <c:v>18160</c:v>
                </c:pt>
                <c:pt idx="9081">
                  <c:v>18162</c:v>
                </c:pt>
                <c:pt idx="9082">
                  <c:v>18164</c:v>
                </c:pt>
                <c:pt idx="9083">
                  <c:v>18166</c:v>
                </c:pt>
                <c:pt idx="9084">
                  <c:v>18168</c:v>
                </c:pt>
                <c:pt idx="9085">
                  <c:v>18170</c:v>
                </c:pt>
                <c:pt idx="9086">
                  <c:v>18172</c:v>
                </c:pt>
                <c:pt idx="9087">
                  <c:v>18174</c:v>
                </c:pt>
                <c:pt idx="9088">
                  <c:v>18176</c:v>
                </c:pt>
                <c:pt idx="9089">
                  <c:v>18178</c:v>
                </c:pt>
                <c:pt idx="9090">
                  <c:v>18180</c:v>
                </c:pt>
                <c:pt idx="9091">
                  <c:v>18182</c:v>
                </c:pt>
                <c:pt idx="9092">
                  <c:v>18184</c:v>
                </c:pt>
                <c:pt idx="9093">
                  <c:v>18186</c:v>
                </c:pt>
                <c:pt idx="9094">
                  <c:v>18188</c:v>
                </c:pt>
                <c:pt idx="9095">
                  <c:v>18190</c:v>
                </c:pt>
                <c:pt idx="9096">
                  <c:v>18192</c:v>
                </c:pt>
                <c:pt idx="9097">
                  <c:v>18194</c:v>
                </c:pt>
                <c:pt idx="9098">
                  <c:v>18196</c:v>
                </c:pt>
                <c:pt idx="9099">
                  <c:v>18198</c:v>
                </c:pt>
                <c:pt idx="9100">
                  <c:v>18200</c:v>
                </c:pt>
                <c:pt idx="9101">
                  <c:v>18202</c:v>
                </c:pt>
                <c:pt idx="9102">
                  <c:v>18204</c:v>
                </c:pt>
                <c:pt idx="9103">
                  <c:v>18206</c:v>
                </c:pt>
                <c:pt idx="9104">
                  <c:v>18208</c:v>
                </c:pt>
                <c:pt idx="9105">
                  <c:v>18210</c:v>
                </c:pt>
                <c:pt idx="9106">
                  <c:v>18212</c:v>
                </c:pt>
                <c:pt idx="9107">
                  <c:v>18214</c:v>
                </c:pt>
                <c:pt idx="9108">
                  <c:v>18216</c:v>
                </c:pt>
                <c:pt idx="9109">
                  <c:v>18218</c:v>
                </c:pt>
                <c:pt idx="9110">
                  <c:v>18220</c:v>
                </c:pt>
                <c:pt idx="9111">
                  <c:v>18222</c:v>
                </c:pt>
                <c:pt idx="9112">
                  <c:v>18224</c:v>
                </c:pt>
                <c:pt idx="9113">
                  <c:v>18226</c:v>
                </c:pt>
                <c:pt idx="9114">
                  <c:v>18228</c:v>
                </c:pt>
                <c:pt idx="9115">
                  <c:v>18230</c:v>
                </c:pt>
                <c:pt idx="9116">
                  <c:v>18232</c:v>
                </c:pt>
                <c:pt idx="9117">
                  <c:v>18234</c:v>
                </c:pt>
                <c:pt idx="9118">
                  <c:v>18236</c:v>
                </c:pt>
                <c:pt idx="9119">
                  <c:v>18238</c:v>
                </c:pt>
                <c:pt idx="9120">
                  <c:v>18240</c:v>
                </c:pt>
                <c:pt idx="9121">
                  <c:v>18242</c:v>
                </c:pt>
                <c:pt idx="9122">
                  <c:v>18244</c:v>
                </c:pt>
                <c:pt idx="9123">
                  <c:v>18246</c:v>
                </c:pt>
                <c:pt idx="9124">
                  <c:v>18248</c:v>
                </c:pt>
                <c:pt idx="9125">
                  <c:v>18250</c:v>
                </c:pt>
                <c:pt idx="9126">
                  <c:v>18252</c:v>
                </c:pt>
                <c:pt idx="9127">
                  <c:v>18254</c:v>
                </c:pt>
                <c:pt idx="9128">
                  <c:v>18256</c:v>
                </c:pt>
                <c:pt idx="9129">
                  <c:v>18258</c:v>
                </c:pt>
                <c:pt idx="9130">
                  <c:v>18260</c:v>
                </c:pt>
                <c:pt idx="9131">
                  <c:v>18262</c:v>
                </c:pt>
                <c:pt idx="9132">
                  <c:v>18264</c:v>
                </c:pt>
                <c:pt idx="9133">
                  <c:v>18266</c:v>
                </c:pt>
                <c:pt idx="9134">
                  <c:v>18268</c:v>
                </c:pt>
                <c:pt idx="9135">
                  <c:v>18270</c:v>
                </c:pt>
                <c:pt idx="9136">
                  <c:v>18272</c:v>
                </c:pt>
                <c:pt idx="9137">
                  <c:v>18274</c:v>
                </c:pt>
                <c:pt idx="9138">
                  <c:v>18276</c:v>
                </c:pt>
                <c:pt idx="9139">
                  <c:v>18278</c:v>
                </c:pt>
                <c:pt idx="9140">
                  <c:v>18280</c:v>
                </c:pt>
                <c:pt idx="9141">
                  <c:v>18282</c:v>
                </c:pt>
                <c:pt idx="9142">
                  <c:v>18284</c:v>
                </c:pt>
                <c:pt idx="9143">
                  <c:v>18286</c:v>
                </c:pt>
                <c:pt idx="9144">
                  <c:v>18288</c:v>
                </c:pt>
                <c:pt idx="9145">
                  <c:v>18290</c:v>
                </c:pt>
                <c:pt idx="9146">
                  <c:v>18292</c:v>
                </c:pt>
                <c:pt idx="9147">
                  <c:v>18294</c:v>
                </c:pt>
                <c:pt idx="9148">
                  <c:v>18296</c:v>
                </c:pt>
                <c:pt idx="9149">
                  <c:v>18298</c:v>
                </c:pt>
                <c:pt idx="9150">
                  <c:v>18300</c:v>
                </c:pt>
                <c:pt idx="9151">
                  <c:v>18302</c:v>
                </c:pt>
                <c:pt idx="9152">
                  <c:v>18304</c:v>
                </c:pt>
                <c:pt idx="9153">
                  <c:v>18306</c:v>
                </c:pt>
                <c:pt idx="9154">
                  <c:v>18308</c:v>
                </c:pt>
                <c:pt idx="9155">
                  <c:v>18310</c:v>
                </c:pt>
                <c:pt idx="9156">
                  <c:v>18312</c:v>
                </c:pt>
                <c:pt idx="9157">
                  <c:v>18314</c:v>
                </c:pt>
                <c:pt idx="9158">
                  <c:v>18316</c:v>
                </c:pt>
                <c:pt idx="9159">
                  <c:v>18318</c:v>
                </c:pt>
                <c:pt idx="9160">
                  <c:v>18320</c:v>
                </c:pt>
                <c:pt idx="9161">
                  <c:v>18322</c:v>
                </c:pt>
                <c:pt idx="9162">
                  <c:v>18324</c:v>
                </c:pt>
                <c:pt idx="9163">
                  <c:v>18326</c:v>
                </c:pt>
                <c:pt idx="9164">
                  <c:v>18328</c:v>
                </c:pt>
                <c:pt idx="9165">
                  <c:v>18330</c:v>
                </c:pt>
                <c:pt idx="9166">
                  <c:v>18332</c:v>
                </c:pt>
                <c:pt idx="9167">
                  <c:v>18334</c:v>
                </c:pt>
                <c:pt idx="9168">
                  <c:v>18336</c:v>
                </c:pt>
                <c:pt idx="9169">
                  <c:v>18338</c:v>
                </c:pt>
                <c:pt idx="9170">
                  <c:v>18340</c:v>
                </c:pt>
                <c:pt idx="9171">
                  <c:v>18342</c:v>
                </c:pt>
                <c:pt idx="9172">
                  <c:v>18344</c:v>
                </c:pt>
                <c:pt idx="9173">
                  <c:v>18346</c:v>
                </c:pt>
                <c:pt idx="9174">
                  <c:v>18348</c:v>
                </c:pt>
                <c:pt idx="9175">
                  <c:v>18350</c:v>
                </c:pt>
                <c:pt idx="9176">
                  <c:v>18352</c:v>
                </c:pt>
                <c:pt idx="9177">
                  <c:v>18354</c:v>
                </c:pt>
                <c:pt idx="9178">
                  <c:v>18356</c:v>
                </c:pt>
                <c:pt idx="9179">
                  <c:v>18358</c:v>
                </c:pt>
                <c:pt idx="9180">
                  <c:v>18360</c:v>
                </c:pt>
                <c:pt idx="9181">
                  <c:v>18362</c:v>
                </c:pt>
                <c:pt idx="9182">
                  <c:v>18364</c:v>
                </c:pt>
                <c:pt idx="9183">
                  <c:v>18366</c:v>
                </c:pt>
                <c:pt idx="9184">
                  <c:v>18368</c:v>
                </c:pt>
                <c:pt idx="9185">
                  <c:v>18370</c:v>
                </c:pt>
                <c:pt idx="9186">
                  <c:v>18372</c:v>
                </c:pt>
                <c:pt idx="9187">
                  <c:v>18374</c:v>
                </c:pt>
                <c:pt idx="9188">
                  <c:v>18376</c:v>
                </c:pt>
                <c:pt idx="9189">
                  <c:v>18378</c:v>
                </c:pt>
                <c:pt idx="9190">
                  <c:v>18380</c:v>
                </c:pt>
                <c:pt idx="9191">
                  <c:v>18382</c:v>
                </c:pt>
                <c:pt idx="9192">
                  <c:v>18384</c:v>
                </c:pt>
                <c:pt idx="9193">
                  <c:v>18386</c:v>
                </c:pt>
                <c:pt idx="9194">
                  <c:v>18388</c:v>
                </c:pt>
                <c:pt idx="9195">
                  <c:v>18390</c:v>
                </c:pt>
                <c:pt idx="9196">
                  <c:v>18392</c:v>
                </c:pt>
                <c:pt idx="9197">
                  <c:v>18394</c:v>
                </c:pt>
                <c:pt idx="9198">
                  <c:v>18396</c:v>
                </c:pt>
                <c:pt idx="9199">
                  <c:v>18398</c:v>
                </c:pt>
                <c:pt idx="9200">
                  <c:v>18400</c:v>
                </c:pt>
                <c:pt idx="9201">
                  <c:v>18402</c:v>
                </c:pt>
                <c:pt idx="9202">
                  <c:v>18404</c:v>
                </c:pt>
                <c:pt idx="9203">
                  <c:v>18406</c:v>
                </c:pt>
                <c:pt idx="9204">
                  <c:v>18408</c:v>
                </c:pt>
                <c:pt idx="9205">
                  <c:v>18410</c:v>
                </c:pt>
                <c:pt idx="9206">
                  <c:v>18412</c:v>
                </c:pt>
                <c:pt idx="9207">
                  <c:v>18414</c:v>
                </c:pt>
                <c:pt idx="9208">
                  <c:v>18416</c:v>
                </c:pt>
                <c:pt idx="9209">
                  <c:v>18418</c:v>
                </c:pt>
                <c:pt idx="9210">
                  <c:v>18420</c:v>
                </c:pt>
                <c:pt idx="9211">
                  <c:v>18422</c:v>
                </c:pt>
                <c:pt idx="9212">
                  <c:v>18424</c:v>
                </c:pt>
                <c:pt idx="9213">
                  <c:v>18426</c:v>
                </c:pt>
                <c:pt idx="9214">
                  <c:v>18428</c:v>
                </c:pt>
                <c:pt idx="9215">
                  <c:v>18430</c:v>
                </c:pt>
                <c:pt idx="9216">
                  <c:v>18432</c:v>
                </c:pt>
                <c:pt idx="9217">
                  <c:v>18434</c:v>
                </c:pt>
                <c:pt idx="9218">
                  <c:v>18436</c:v>
                </c:pt>
                <c:pt idx="9219">
                  <c:v>18438</c:v>
                </c:pt>
                <c:pt idx="9220">
                  <c:v>18440</c:v>
                </c:pt>
                <c:pt idx="9221">
                  <c:v>18442</c:v>
                </c:pt>
                <c:pt idx="9222">
                  <c:v>18444</c:v>
                </c:pt>
                <c:pt idx="9223">
                  <c:v>18446</c:v>
                </c:pt>
                <c:pt idx="9224">
                  <c:v>18448</c:v>
                </c:pt>
                <c:pt idx="9225">
                  <c:v>18450</c:v>
                </c:pt>
                <c:pt idx="9226">
                  <c:v>18452</c:v>
                </c:pt>
                <c:pt idx="9227">
                  <c:v>18454</c:v>
                </c:pt>
                <c:pt idx="9228">
                  <c:v>18456</c:v>
                </c:pt>
                <c:pt idx="9229">
                  <c:v>18458</c:v>
                </c:pt>
                <c:pt idx="9230">
                  <c:v>18460</c:v>
                </c:pt>
                <c:pt idx="9231">
                  <c:v>18462</c:v>
                </c:pt>
                <c:pt idx="9232">
                  <c:v>18464</c:v>
                </c:pt>
                <c:pt idx="9233">
                  <c:v>18466</c:v>
                </c:pt>
                <c:pt idx="9234">
                  <c:v>18468</c:v>
                </c:pt>
                <c:pt idx="9235">
                  <c:v>18470</c:v>
                </c:pt>
                <c:pt idx="9236">
                  <c:v>18472</c:v>
                </c:pt>
                <c:pt idx="9237">
                  <c:v>18474</c:v>
                </c:pt>
                <c:pt idx="9238">
                  <c:v>18476</c:v>
                </c:pt>
                <c:pt idx="9239">
                  <c:v>18478</c:v>
                </c:pt>
                <c:pt idx="9240">
                  <c:v>18480</c:v>
                </c:pt>
                <c:pt idx="9241">
                  <c:v>18482</c:v>
                </c:pt>
                <c:pt idx="9242">
                  <c:v>18484</c:v>
                </c:pt>
                <c:pt idx="9243">
                  <c:v>18486</c:v>
                </c:pt>
                <c:pt idx="9244">
                  <c:v>18488</c:v>
                </c:pt>
                <c:pt idx="9245">
                  <c:v>18490</c:v>
                </c:pt>
                <c:pt idx="9246">
                  <c:v>18492</c:v>
                </c:pt>
                <c:pt idx="9247">
                  <c:v>18494</c:v>
                </c:pt>
                <c:pt idx="9248">
                  <c:v>18496</c:v>
                </c:pt>
                <c:pt idx="9249">
                  <c:v>18498</c:v>
                </c:pt>
                <c:pt idx="9250">
                  <c:v>18500</c:v>
                </c:pt>
                <c:pt idx="9251">
                  <c:v>18502</c:v>
                </c:pt>
                <c:pt idx="9252">
                  <c:v>18504</c:v>
                </c:pt>
                <c:pt idx="9253">
                  <c:v>18506</c:v>
                </c:pt>
                <c:pt idx="9254">
                  <c:v>18508</c:v>
                </c:pt>
                <c:pt idx="9255">
                  <c:v>18510</c:v>
                </c:pt>
                <c:pt idx="9256">
                  <c:v>18512</c:v>
                </c:pt>
                <c:pt idx="9257">
                  <c:v>18514</c:v>
                </c:pt>
                <c:pt idx="9258">
                  <c:v>18516</c:v>
                </c:pt>
                <c:pt idx="9259">
                  <c:v>18518</c:v>
                </c:pt>
                <c:pt idx="9260">
                  <c:v>18520</c:v>
                </c:pt>
                <c:pt idx="9261">
                  <c:v>18522</c:v>
                </c:pt>
                <c:pt idx="9262">
                  <c:v>18524</c:v>
                </c:pt>
                <c:pt idx="9263">
                  <c:v>18526</c:v>
                </c:pt>
                <c:pt idx="9264">
                  <c:v>18528</c:v>
                </c:pt>
                <c:pt idx="9265">
                  <c:v>18530</c:v>
                </c:pt>
                <c:pt idx="9266">
                  <c:v>18532</c:v>
                </c:pt>
                <c:pt idx="9267">
                  <c:v>18534</c:v>
                </c:pt>
                <c:pt idx="9268">
                  <c:v>18536</c:v>
                </c:pt>
                <c:pt idx="9269">
                  <c:v>18538</c:v>
                </c:pt>
                <c:pt idx="9270">
                  <c:v>18540</c:v>
                </c:pt>
                <c:pt idx="9271">
                  <c:v>18542</c:v>
                </c:pt>
                <c:pt idx="9272">
                  <c:v>18544</c:v>
                </c:pt>
                <c:pt idx="9273">
                  <c:v>18546</c:v>
                </c:pt>
                <c:pt idx="9274">
                  <c:v>18548</c:v>
                </c:pt>
                <c:pt idx="9275">
                  <c:v>18550</c:v>
                </c:pt>
                <c:pt idx="9276">
                  <c:v>18552</c:v>
                </c:pt>
                <c:pt idx="9277">
                  <c:v>18554</c:v>
                </c:pt>
                <c:pt idx="9278">
                  <c:v>18556</c:v>
                </c:pt>
                <c:pt idx="9279">
                  <c:v>18558</c:v>
                </c:pt>
                <c:pt idx="9280">
                  <c:v>18560</c:v>
                </c:pt>
                <c:pt idx="9281">
                  <c:v>18562</c:v>
                </c:pt>
                <c:pt idx="9282">
                  <c:v>18564</c:v>
                </c:pt>
                <c:pt idx="9283">
                  <c:v>18566</c:v>
                </c:pt>
                <c:pt idx="9284">
                  <c:v>18568</c:v>
                </c:pt>
                <c:pt idx="9285">
                  <c:v>18570</c:v>
                </c:pt>
                <c:pt idx="9286">
                  <c:v>18572</c:v>
                </c:pt>
                <c:pt idx="9287">
                  <c:v>18574</c:v>
                </c:pt>
                <c:pt idx="9288">
                  <c:v>18576</c:v>
                </c:pt>
                <c:pt idx="9289">
                  <c:v>18578</c:v>
                </c:pt>
                <c:pt idx="9290">
                  <c:v>18580</c:v>
                </c:pt>
                <c:pt idx="9291">
                  <c:v>18582</c:v>
                </c:pt>
                <c:pt idx="9292">
                  <c:v>18584</c:v>
                </c:pt>
                <c:pt idx="9293">
                  <c:v>18586</c:v>
                </c:pt>
                <c:pt idx="9294">
                  <c:v>18588</c:v>
                </c:pt>
                <c:pt idx="9295">
                  <c:v>18590</c:v>
                </c:pt>
                <c:pt idx="9296">
                  <c:v>18592</c:v>
                </c:pt>
                <c:pt idx="9297">
                  <c:v>18594</c:v>
                </c:pt>
                <c:pt idx="9298">
                  <c:v>18596</c:v>
                </c:pt>
                <c:pt idx="9299">
                  <c:v>18598</c:v>
                </c:pt>
                <c:pt idx="9300">
                  <c:v>18600</c:v>
                </c:pt>
                <c:pt idx="9301">
                  <c:v>18602</c:v>
                </c:pt>
                <c:pt idx="9302">
                  <c:v>18604</c:v>
                </c:pt>
                <c:pt idx="9303">
                  <c:v>18606</c:v>
                </c:pt>
                <c:pt idx="9304">
                  <c:v>18608</c:v>
                </c:pt>
                <c:pt idx="9305">
                  <c:v>18610</c:v>
                </c:pt>
                <c:pt idx="9306">
                  <c:v>18612</c:v>
                </c:pt>
                <c:pt idx="9307">
                  <c:v>18614</c:v>
                </c:pt>
                <c:pt idx="9308">
                  <c:v>18616</c:v>
                </c:pt>
                <c:pt idx="9309">
                  <c:v>18618</c:v>
                </c:pt>
                <c:pt idx="9310">
                  <c:v>18620</c:v>
                </c:pt>
                <c:pt idx="9311">
                  <c:v>18622</c:v>
                </c:pt>
                <c:pt idx="9312">
                  <c:v>18624</c:v>
                </c:pt>
                <c:pt idx="9313">
                  <c:v>18626</c:v>
                </c:pt>
                <c:pt idx="9314">
                  <c:v>18628</c:v>
                </c:pt>
                <c:pt idx="9315">
                  <c:v>18630</c:v>
                </c:pt>
                <c:pt idx="9316">
                  <c:v>18632</c:v>
                </c:pt>
                <c:pt idx="9317">
                  <c:v>18634</c:v>
                </c:pt>
                <c:pt idx="9318">
                  <c:v>18636</c:v>
                </c:pt>
                <c:pt idx="9319">
                  <c:v>18638</c:v>
                </c:pt>
                <c:pt idx="9320">
                  <c:v>18640</c:v>
                </c:pt>
                <c:pt idx="9321">
                  <c:v>18642</c:v>
                </c:pt>
                <c:pt idx="9322">
                  <c:v>18644</c:v>
                </c:pt>
                <c:pt idx="9323">
                  <c:v>18646</c:v>
                </c:pt>
                <c:pt idx="9324">
                  <c:v>18648</c:v>
                </c:pt>
                <c:pt idx="9325">
                  <c:v>18650</c:v>
                </c:pt>
                <c:pt idx="9326">
                  <c:v>18652</c:v>
                </c:pt>
                <c:pt idx="9327">
                  <c:v>18654</c:v>
                </c:pt>
                <c:pt idx="9328">
                  <c:v>18656</c:v>
                </c:pt>
                <c:pt idx="9329">
                  <c:v>18658</c:v>
                </c:pt>
                <c:pt idx="9330">
                  <c:v>18660</c:v>
                </c:pt>
                <c:pt idx="9331">
                  <c:v>18662</c:v>
                </c:pt>
                <c:pt idx="9332">
                  <c:v>18664</c:v>
                </c:pt>
                <c:pt idx="9333">
                  <c:v>18666</c:v>
                </c:pt>
                <c:pt idx="9334">
                  <c:v>18668</c:v>
                </c:pt>
                <c:pt idx="9335">
                  <c:v>18670</c:v>
                </c:pt>
                <c:pt idx="9336">
                  <c:v>18672</c:v>
                </c:pt>
                <c:pt idx="9337">
                  <c:v>18674</c:v>
                </c:pt>
                <c:pt idx="9338">
                  <c:v>18676</c:v>
                </c:pt>
                <c:pt idx="9339">
                  <c:v>18678</c:v>
                </c:pt>
                <c:pt idx="9340">
                  <c:v>18680</c:v>
                </c:pt>
                <c:pt idx="9341">
                  <c:v>18682</c:v>
                </c:pt>
                <c:pt idx="9342">
                  <c:v>18684</c:v>
                </c:pt>
                <c:pt idx="9343">
                  <c:v>18686</c:v>
                </c:pt>
                <c:pt idx="9344">
                  <c:v>18688</c:v>
                </c:pt>
                <c:pt idx="9345">
                  <c:v>18690</c:v>
                </c:pt>
                <c:pt idx="9346">
                  <c:v>18692</c:v>
                </c:pt>
                <c:pt idx="9347">
                  <c:v>18694</c:v>
                </c:pt>
                <c:pt idx="9348">
                  <c:v>18696</c:v>
                </c:pt>
                <c:pt idx="9349">
                  <c:v>18698</c:v>
                </c:pt>
                <c:pt idx="9350">
                  <c:v>18700</c:v>
                </c:pt>
                <c:pt idx="9351">
                  <c:v>18702</c:v>
                </c:pt>
                <c:pt idx="9352">
                  <c:v>18704</c:v>
                </c:pt>
                <c:pt idx="9353">
                  <c:v>18706</c:v>
                </c:pt>
                <c:pt idx="9354">
                  <c:v>18708</c:v>
                </c:pt>
                <c:pt idx="9355">
                  <c:v>18710</c:v>
                </c:pt>
                <c:pt idx="9356">
                  <c:v>18712</c:v>
                </c:pt>
                <c:pt idx="9357">
                  <c:v>18714</c:v>
                </c:pt>
                <c:pt idx="9358">
                  <c:v>18716</c:v>
                </c:pt>
                <c:pt idx="9359">
                  <c:v>18718</c:v>
                </c:pt>
                <c:pt idx="9360">
                  <c:v>18720</c:v>
                </c:pt>
                <c:pt idx="9361">
                  <c:v>18722</c:v>
                </c:pt>
                <c:pt idx="9362">
                  <c:v>18724</c:v>
                </c:pt>
                <c:pt idx="9363">
                  <c:v>18726</c:v>
                </c:pt>
                <c:pt idx="9364">
                  <c:v>18728</c:v>
                </c:pt>
                <c:pt idx="9365">
                  <c:v>18730</c:v>
                </c:pt>
                <c:pt idx="9366">
                  <c:v>18732</c:v>
                </c:pt>
                <c:pt idx="9367">
                  <c:v>18734</c:v>
                </c:pt>
                <c:pt idx="9368">
                  <c:v>18736</c:v>
                </c:pt>
                <c:pt idx="9369">
                  <c:v>18738</c:v>
                </c:pt>
                <c:pt idx="9370">
                  <c:v>18740</c:v>
                </c:pt>
                <c:pt idx="9371">
                  <c:v>18742</c:v>
                </c:pt>
                <c:pt idx="9372">
                  <c:v>18744</c:v>
                </c:pt>
                <c:pt idx="9373">
                  <c:v>18746</c:v>
                </c:pt>
                <c:pt idx="9374">
                  <c:v>18748</c:v>
                </c:pt>
                <c:pt idx="9375">
                  <c:v>18750</c:v>
                </c:pt>
                <c:pt idx="9376">
                  <c:v>18752</c:v>
                </c:pt>
                <c:pt idx="9377">
                  <c:v>18754</c:v>
                </c:pt>
                <c:pt idx="9378">
                  <c:v>18756</c:v>
                </c:pt>
                <c:pt idx="9379">
                  <c:v>18758</c:v>
                </c:pt>
                <c:pt idx="9380">
                  <c:v>18760</c:v>
                </c:pt>
                <c:pt idx="9381">
                  <c:v>18762</c:v>
                </c:pt>
                <c:pt idx="9382">
                  <c:v>18764</c:v>
                </c:pt>
                <c:pt idx="9383">
                  <c:v>18766</c:v>
                </c:pt>
                <c:pt idx="9384">
                  <c:v>18768</c:v>
                </c:pt>
                <c:pt idx="9385">
                  <c:v>18770</c:v>
                </c:pt>
                <c:pt idx="9386">
                  <c:v>18772</c:v>
                </c:pt>
                <c:pt idx="9387">
                  <c:v>18774</c:v>
                </c:pt>
                <c:pt idx="9388">
                  <c:v>18776</c:v>
                </c:pt>
                <c:pt idx="9389">
                  <c:v>18778</c:v>
                </c:pt>
                <c:pt idx="9390">
                  <c:v>18780</c:v>
                </c:pt>
                <c:pt idx="9391">
                  <c:v>18782</c:v>
                </c:pt>
                <c:pt idx="9392">
                  <c:v>18784</c:v>
                </c:pt>
                <c:pt idx="9393">
                  <c:v>18786</c:v>
                </c:pt>
                <c:pt idx="9394">
                  <c:v>18788</c:v>
                </c:pt>
                <c:pt idx="9395">
                  <c:v>18790</c:v>
                </c:pt>
                <c:pt idx="9396">
                  <c:v>18792</c:v>
                </c:pt>
                <c:pt idx="9397">
                  <c:v>18794</c:v>
                </c:pt>
                <c:pt idx="9398">
                  <c:v>18796</c:v>
                </c:pt>
                <c:pt idx="9399">
                  <c:v>18798</c:v>
                </c:pt>
                <c:pt idx="9400">
                  <c:v>18800</c:v>
                </c:pt>
                <c:pt idx="9401">
                  <c:v>18802</c:v>
                </c:pt>
                <c:pt idx="9402">
                  <c:v>18804</c:v>
                </c:pt>
                <c:pt idx="9403">
                  <c:v>18806</c:v>
                </c:pt>
                <c:pt idx="9404">
                  <c:v>18808</c:v>
                </c:pt>
                <c:pt idx="9405">
                  <c:v>18810</c:v>
                </c:pt>
                <c:pt idx="9406">
                  <c:v>18812</c:v>
                </c:pt>
                <c:pt idx="9407">
                  <c:v>18814</c:v>
                </c:pt>
                <c:pt idx="9408">
                  <c:v>18816</c:v>
                </c:pt>
                <c:pt idx="9409">
                  <c:v>18818</c:v>
                </c:pt>
                <c:pt idx="9410">
                  <c:v>18820</c:v>
                </c:pt>
                <c:pt idx="9411">
                  <c:v>18822</c:v>
                </c:pt>
                <c:pt idx="9412">
                  <c:v>18824</c:v>
                </c:pt>
                <c:pt idx="9413">
                  <c:v>18826</c:v>
                </c:pt>
                <c:pt idx="9414">
                  <c:v>18828</c:v>
                </c:pt>
                <c:pt idx="9415">
                  <c:v>18830</c:v>
                </c:pt>
                <c:pt idx="9416">
                  <c:v>18832</c:v>
                </c:pt>
                <c:pt idx="9417">
                  <c:v>18834</c:v>
                </c:pt>
                <c:pt idx="9418">
                  <c:v>18836</c:v>
                </c:pt>
                <c:pt idx="9419">
                  <c:v>18838</c:v>
                </c:pt>
                <c:pt idx="9420">
                  <c:v>18840</c:v>
                </c:pt>
                <c:pt idx="9421">
                  <c:v>18842</c:v>
                </c:pt>
                <c:pt idx="9422">
                  <c:v>18844</c:v>
                </c:pt>
                <c:pt idx="9423">
                  <c:v>18846</c:v>
                </c:pt>
                <c:pt idx="9424">
                  <c:v>18848</c:v>
                </c:pt>
                <c:pt idx="9425">
                  <c:v>18850</c:v>
                </c:pt>
                <c:pt idx="9426">
                  <c:v>18852</c:v>
                </c:pt>
                <c:pt idx="9427">
                  <c:v>18854</c:v>
                </c:pt>
                <c:pt idx="9428">
                  <c:v>18856</c:v>
                </c:pt>
                <c:pt idx="9429">
                  <c:v>18858</c:v>
                </c:pt>
                <c:pt idx="9430">
                  <c:v>18860</c:v>
                </c:pt>
                <c:pt idx="9431">
                  <c:v>18862</c:v>
                </c:pt>
                <c:pt idx="9432">
                  <c:v>18864</c:v>
                </c:pt>
                <c:pt idx="9433">
                  <c:v>18866</c:v>
                </c:pt>
                <c:pt idx="9434">
                  <c:v>18868</c:v>
                </c:pt>
                <c:pt idx="9435">
                  <c:v>18870</c:v>
                </c:pt>
                <c:pt idx="9436">
                  <c:v>18872</c:v>
                </c:pt>
                <c:pt idx="9437">
                  <c:v>18874</c:v>
                </c:pt>
                <c:pt idx="9438">
                  <c:v>18876</c:v>
                </c:pt>
                <c:pt idx="9439">
                  <c:v>18878</c:v>
                </c:pt>
                <c:pt idx="9440">
                  <c:v>18880</c:v>
                </c:pt>
                <c:pt idx="9441">
                  <c:v>18882</c:v>
                </c:pt>
                <c:pt idx="9442">
                  <c:v>18884</c:v>
                </c:pt>
                <c:pt idx="9443">
                  <c:v>18886</c:v>
                </c:pt>
                <c:pt idx="9444">
                  <c:v>18888</c:v>
                </c:pt>
                <c:pt idx="9445">
                  <c:v>18890</c:v>
                </c:pt>
                <c:pt idx="9446">
                  <c:v>18892</c:v>
                </c:pt>
                <c:pt idx="9447">
                  <c:v>18894</c:v>
                </c:pt>
                <c:pt idx="9448">
                  <c:v>18896</c:v>
                </c:pt>
                <c:pt idx="9449">
                  <c:v>18898</c:v>
                </c:pt>
                <c:pt idx="9450">
                  <c:v>18900</c:v>
                </c:pt>
                <c:pt idx="9451">
                  <c:v>18902</c:v>
                </c:pt>
                <c:pt idx="9452">
                  <c:v>18904</c:v>
                </c:pt>
                <c:pt idx="9453">
                  <c:v>18906</c:v>
                </c:pt>
                <c:pt idx="9454">
                  <c:v>18908</c:v>
                </c:pt>
                <c:pt idx="9455">
                  <c:v>18910</c:v>
                </c:pt>
                <c:pt idx="9456">
                  <c:v>18912</c:v>
                </c:pt>
                <c:pt idx="9457">
                  <c:v>18914</c:v>
                </c:pt>
                <c:pt idx="9458">
                  <c:v>18916</c:v>
                </c:pt>
                <c:pt idx="9459">
                  <c:v>18918</c:v>
                </c:pt>
                <c:pt idx="9460">
                  <c:v>18920</c:v>
                </c:pt>
                <c:pt idx="9461">
                  <c:v>18922</c:v>
                </c:pt>
                <c:pt idx="9462">
                  <c:v>18924</c:v>
                </c:pt>
                <c:pt idx="9463">
                  <c:v>18926</c:v>
                </c:pt>
                <c:pt idx="9464">
                  <c:v>18928</c:v>
                </c:pt>
                <c:pt idx="9465">
                  <c:v>18930</c:v>
                </c:pt>
                <c:pt idx="9466">
                  <c:v>18932</c:v>
                </c:pt>
                <c:pt idx="9467">
                  <c:v>18934</c:v>
                </c:pt>
                <c:pt idx="9468">
                  <c:v>18936</c:v>
                </c:pt>
                <c:pt idx="9469">
                  <c:v>18938</c:v>
                </c:pt>
                <c:pt idx="9470">
                  <c:v>18940</c:v>
                </c:pt>
                <c:pt idx="9471">
                  <c:v>18942</c:v>
                </c:pt>
                <c:pt idx="9472">
                  <c:v>18944</c:v>
                </c:pt>
                <c:pt idx="9473">
                  <c:v>18946</c:v>
                </c:pt>
                <c:pt idx="9474">
                  <c:v>18948</c:v>
                </c:pt>
                <c:pt idx="9475">
                  <c:v>18950</c:v>
                </c:pt>
                <c:pt idx="9476">
                  <c:v>18952</c:v>
                </c:pt>
                <c:pt idx="9477">
                  <c:v>18954</c:v>
                </c:pt>
                <c:pt idx="9478">
                  <c:v>18956</c:v>
                </c:pt>
                <c:pt idx="9479">
                  <c:v>18958</c:v>
                </c:pt>
                <c:pt idx="9480">
                  <c:v>18960</c:v>
                </c:pt>
                <c:pt idx="9481">
                  <c:v>18962</c:v>
                </c:pt>
                <c:pt idx="9482">
                  <c:v>18964</c:v>
                </c:pt>
                <c:pt idx="9483">
                  <c:v>18966</c:v>
                </c:pt>
                <c:pt idx="9484">
                  <c:v>18968</c:v>
                </c:pt>
                <c:pt idx="9485">
                  <c:v>18970</c:v>
                </c:pt>
                <c:pt idx="9486">
                  <c:v>18972</c:v>
                </c:pt>
                <c:pt idx="9487">
                  <c:v>18974</c:v>
                </c:pt>
                <c:pt idx="9488">
                  <c:v>18976</c:v>
                </c:pt>
                <c:pt idx="9489">
                  <c:v>18978</c:v>
                </c:pt>
                <c:pt idx="9490">
                  <c:v>18980</c:v>
                </c:pt>
                <c:pt idx="9491">
                  <c:v>18982</c:v>
                </c:pt>
                <c:pt idx="9492">
                  <c:v>18984</c:v>
                </c:pt>
                <c:pt idx="9493">
                  <c:v>18986</c:v>
                </c:pt>
                <c:pt idx="9494">
                  <c:v>18988</c:v>
                </c:pt>
                <c:pt idx="9495">
                  <c:v>18990</c:v>
                </c:pt>
                <c:pt idx="9496">
                  <c:v>18992</c:v>
                </c:pt>
                <c:pt idx="9497">
                  <c:v>18994</c:v>
                </c:pt>
                <c:pt idx="9498">
                  <c:v>18996</c:v>
                </c:pt>
                <c:pt idx="9499">
                  <c:v>18998</c:v>
                </c:pt>
                <c:pt idx="9500">
                  <c:v>19000</c:v>
                </c:pt>
                <c:pt idx="9501">
                  <c:v>19002</c:v>
                </c:pt>
                <c:pt idx="9502">
                  <c:v>19004</c:v>
                </c:pt>
                <c:pt idx="9503">
                  <c:v>19006</c:v>
                </c:pt>
                <c:pt idx="9504">
                  <c:v>19008</c:v>
                </c:pt>
                <c:pt idx="9505">
                  <c:v>19010</c:v>
                </c:pt>
                <c:pt idx="9506">
                  <c:v>19012</c:v>
                </c:pt>
                <c:pt idx="9507">
                  <c:v>19014</c:v>
                </c:pt>
                <c:pt idx="9508">
                  <c:v>19016</c:v>
                </c:pt>
                <c:pt idx="9509">
                  <c:v>19018</c:v>
                </c:pt>
                <c:pt idx="9510">
                  <c:v>19020</c:v>
                </c:pt>
                <c:pt idx="9511">
                  <c:v>19022</c:v>
                </c:pt>
                <c:pt idx="9512">
                  <c:v>19024</c:v>
                </c:pt>
                <c:pt idx="9513">
                  <c:v>19026</c:v>
                </c:pt>
                <c:pt idx="9514">
                  <c:v>19028</c:v>
                </c:pt>
                <c:pt idx="9515">
                  <c:v>19030</c:v>
                </c:pt>
                <c:pt idx="9516">
                  <c:v>19032</c:v>
                </c:pt>
                <c:pt idx="9517">
                  <c:v>19034</c:v>
                </c:pt>
                <c:pt idx="9518">
                  <c:v>19036</c:v>
                </c:pt>
                <c:pt idx="9519">
                  <c:v>19038</c:v>
                </c:pt>
                <c:pt idx="9520">
                  <c:v>19040</c:v>
                </c:pt>
                <c:pt idx="9521">
                  <c:v>19042</c:v>
                </c:pt>
                <c:pt idx="9522">
                  <c:v>19044</c:v>
                </c:pt>
                <c:pt idx="9523">
                  <c:v>19046</c:v>
                </c:pt>
                <c:pt idx="9524">
                  <c:v>19048</c:v>
                </c:pt>
                <c:pt idx="9525">
                  <c:v>19050</c:v>
                </c:pt>
                <c:pt idx="9526">
                  <c:v>19052</c:v>
                </c:pt>
                <c:pt idx="9527">
                  <c:v>19054</c:v>
                </c:pt>
                <c:pt idx="9528">
                  <c:v>19056</c:v>
                </c:pt>
                <c:pt idx="9529">
                  <c:v>19058</c:v>
                </c:pt>
                <c:pt idx="9530">
                  <c:v>19060</c:v>
                </c:pt>
                <c:pt idx="9531">
                  <c:v>19062</c:v>
                </c:pt>
                <c:pt idx="9532">
                  <c:v>19064</c:v>
                </c:pt>
                <c:pt idx="9533">
                  <c:v>19066</c:v>
                </c:pt>
                <c:pt idx="9534">
                  <c:v>19068</c:v>
                </c:pt>
                <c:pt idx="9535">
                  <c:v>19070</c:v>
                </c:pt>
                <c:pt idx="9536">
                  <c:v>19072</c:v>
                </c:pt>
                <c:pt idx="9537">
                  <c:v>19074</c:v>
                </c:pt>
                <c:pt idx="9538">
                  <c:v>19076</c:v>
                </c:pt>
                <c:pt idx="9539">
                  <c:v>19078</c:v>
                </c:pt>
                <c:pt idx="9540">
                  <c:v>19080</c:v>
                </c:pt>
                <c:pt idx="9541">
                  <c:v>19082</c:v>
                </c:pt>
                <c:pt idx="9542">
                  <c:v>19084</c:v>
                </c:pt>
                <c:pt idx="9543">
                  <c:v>19086</c:v>
                </c:pt>
                <c:pt idx="9544">
                  <c:v>19088</c:v>
                </c:pt>
                <c:pt idx="9545">
                  <c:v>19090</c:v>
                </c:pt>
                <c:pt idx="9546">
                  <c:v>19092</c:v>
                </c:pt>
                <c:pt idx="9547">
                  <c:v>19094</c:v>
                </c:pt>
                <c:pt idx="9548">
                  <c:v>19096</c:v>
                </c:pt>
                <c:pt idx="9549">
                  <c:v>19098</c:v>
                </c:pt>
                <c:pt idx="9550">
                  <c:v>19100</c:v>
                </c:pt>
                <c:pt idx="9551">
                  <c:v>19102</c:v>
                </c:pt>
                <c:pt idx="9552">
                  <c:v>19104</c:v>
                </c:pt>
                <c:pt idx="9553">
                  <c:v>19106</c:v>
                </c:pt>
                <c:pt idx="9554">
                  <c:v>19108</c:v>
                </c:pt>
                <c:pt idx="9555">
                  <c:v>19110</c:v>
                </c:pt>
                <c:pt idx="9556">
                  <c:v>19112</c:v>
                </c:pt>
                <c:pt idx="9557">
                  <c:v>19114</c:v>
                </c:pt>
                <c:pt idx="9558">
                  <c:v>19116</c:v>
                </c:pt>
                <c:pt idx="9559">
                  <c:v>19118</c:v>
                </c:pt>
                <c:pt idx="9560">
                  <c:v>19120</c:v>
                </c:pt>
                <c:pt idx="9561">
                  <c:v>19122</c:v>
                </c:pt>
                <c:pt idx="9562">
                  <c:v>19124</c:v>
                </c:pt>
                <c:pt idx="9563">
                  <c:v>19126</c:v>
                </c:pt>
                <c:pt idx="9564">
                  <c:v>19128</c:v>
                </c:pt>
                <c:pt idx="9565">
                  <c:v>19130</c:v>
                </c:pt>
                <c:pt idx="9566">
                  <c:v>19132</c:v>
                </c:pt>
                <c:pt idx="9567">
                  <c:v>19134</c:v>
                </c:pt>
                <c:pt idx="9568">
                  <c:v>19136</c:v>
                </c:pt>
                <c:pt idx="9569">
                  <c:v>19138</c:v>
                </c:pt>
                <c:pt idx="9570">
                  <c:v>19140</c:v>
                </c:pt>
                <c:pt idx="9571">
                  <c:v>19142</c:v>
                </c:pt>
                <c:pt idx="9572">
                  <c:v>19144</c:v>
                </c:pt>
                <c:pt idx="9573">
                  <c:v>19146</c:v>
                </c:pt>
                <c:pt idx="9574">
                  <c:v>19148</c:v>
                </c:pt>
                <c:pt idx="9575">
                  <c:v>19150</c:v>
                </c:pt>
                <c:pt idx="9576">
                  <c:v>19152</c:v>
                </c:pt>
                <c:pt idx="9577">
                  <c:v>19154</c:v>
                </c:pt>
                <c:pt idx="9578">
                  <c:v>19156</c:v>
                </c:pt>
                <c:pt idx="9579">
                  <c:v>19158</c:v>
                </c:pt>
                <c:pt idx="9580">
                  <c:v>19160</c:v>
                </c:pt>
                <c:pt idx="9581">
                  <c:v>19162</c:v>
                </c:pt>
                <c:pt idx="9582">
                  <c:v>19164</c:v>
                </c:pt>
                <c:pt idx="9583">
                  <c:v>19166</c:v>
                </c:pt>
                <c:pt idx="9584">
                  <c:v>19168</c:v>
                </c:pt>
                <c:pt idx="9585">
                  <c:v>19170</c:v>
                </c:pt>
                <c:pt idx="9586">
                  <c:v>19172</c:v>
                </c:pt>
                <c:pt idx="9587">
                  <c:v>19174</c:v>
                </c:pt>
                <c:pt idx="9588">
                  <c:v>19176</c:v>
                </c:pt>
                <c:pt idx="9589">
                  <c:v>19178</c:v>
                </c:pt>
                <c:pt idx="9590">
                  <c:v>19180</c:v>
                </c:pt>
                <c:pt idx="9591">
                  <c:v>19182</c:v>
                </c:pt>
                <c:pt idx="9592">
                  <c:v>19184</c:v>
                </c:pt>
                <c:pt idx="9593">
                  <c:v>19186</c:v>
                </c:pt>
                <c:pt idx="9594">
                  <c:v>19188</c:v>
                </c:pt>
                <c:pt idx="9595">
                  <c:v>19190</c:v>
                </c:pt>
                <c:pt idx="9596">
                  <c:v>19192</c:v>
                </c:pt>
                <c:pt idx="9597">
                  <c:v>19194</c:v>
                </c:pt>
                <c:pt idx="9598">
                  <c:v>19196</c:v>
                </c:pt>
                <c:pt idx="9599">
                  <c:v>19198</c:v>
                </c:pt>
                <c:pt idx="9600">
                  <c:v>19200</c:v>
                </c:pt>
                <c:pt idx="9601">
                  <c:v>19202</c:v>
                </c:pt>
                <c:pt idx="9602">
                  <c:v>19204</c:v>
                </c:pt>
                <c:pt idx="9603">
                  <c:v>19206</c:v>
                </c:pt>
                <c:pt idx="9604">
                  <c:v>19208</c:v>
                </c:pt>
                <c:pt idx="9605">
                  <c:v>19210</c:v>
                </c:pt>
                <c:pt idx="9606">
                  <c:v>19212</c:v>
                </c:pt>
                <c:pt idx="9607">
                  <c:v>19214</c:v>
                </c:pt>
                <c:pt idx="9608">
                  <c:v>19216</c:v>
                </c:pt>
                <c:pt idx="9609">
                  <c:v>19218</c:v>
                </c:pt>
                <c:pt idx="9610">
                  <c:v>19220</c:v>
                </c:pt>
                <c:pt idx="9611">
                  <c:v>19222</c:v>
                </c:pt>
                <c:pt idx="9612">
                  <c:v>19224</c:v>
                </c:pt>
                <c:pt idx="9613">
                  <c:v>19226</c:v>
                </c:pt>
                <c:pt idx="9614">
                  <c:v>19228</c:v>
                </c:pt>
                <c:pt idx="9615">
                  <c:v>19230</c:v>
                </c:pt>
                <c:pt idx="9616">
                  <c:v>19232</c:v>
                </c:pt>
                <c:pt idx="9617">
                  <c:v>19234</c:v>
                </c:pt>
                <c:pt idx="9618">
                  <c:v>19236</c:v>
                </c:pt>
                <c:pt idx="9619">
                  <c:v>19238</c:v>
                </c:pt>
                <c:pt idx="9620">
                  <c:v>19240</c:v>
                </c:pt>
                <c:pt idx="9621">
                  <c:v>19242</c:v>
                </c:pt>
                <c:pt idx="9622">
                  <c:v>19244</c:v>
                </c:pt>
                <c:pt idx="9623">
                  <c:v>19246</c:v>
                </c:pt>
                <c:pt idx="9624">
                  <c:v>19248</c:v>
                </c:pt>
                <c:pt idx="9625">
                  <c:v>19250</c:v>
                </c:pt>
                <c:pt idx="9626">
                  <c:v>19252</c:v>
                </c:pt>
                <c:pt idx="9627">
                  <c:v>19254</c:v>
                </c:pt>
                <c:pt idx="9628">
                  <c:v>19256</c:v>
                </c:pt>
                <c:pt idx="9629">
                  <c:v>19258</c:v>
                </c:pt>
                <c:pt idx="9630">
                  <c:v>19260</c:v>
                </c:pt>
                <c:pt idx="9631">
                  <c:v>19262</c:v>
                </c:pt>
                <c:pt idx="9632">
                  <c:v>19264</c:v>
                </c:pt>
                <c:pt idx="9633">
                  <c:v>19266</c:v>
                </c:pt>
                <c:pt idx="9634">
                  <c:v>19268</c:v>
                </c:pt>
                <c:pt idx="9635">
                  <c:v>19270</c:v>
                </c:pt>
                <c:pt idx="9636">
                  <c:v>19272</c:v>
                </c:pt>
                <c:pt idx="9637">
                  <c:v>19274</c:v>
                </c:pt>
                <c:pt idx="9638">
                  <c:v>19276</c:v>
                </c:pt>
                <c:pt idx="9639">
                  <c:v>19278</c:v>
                </c:pt>
                <c:pt idx="9640">
                  <c:v>19280</c:v>
                </c:pt>
                <c:pt idx="9641">
                  <c:v>19282</c:v>
                </c:pt>
                <c:pt idx="9642">
                  <c:v>19284</c:v>
                </c:pt>
                <c:pt idx="9643">
                  <c:v>19286</c:v>
                </c:pt>
                <c:pt idx="9644">
                  <c:v>19288</c:v>
                </c:pt>
                <c:pt idx="9645">
                  <c:v>19290</c:v>
                </c:pt>
                <c:pt idx="9646">
                  <c:v>19292</c:v>
                </c:pt>
                <c:pt idx="9647">
                  <c:v>19294</c:v>
                </c:pt>
                <c:pt idx="9648">
                  <c:v>19296</c:v>
                </c:pt>
                <c:pt idx="9649">
                  <c:v>19298</c:v>
                </c:pt>
                <c:pt idx="9650">
                  <c:v>19300</c:v>
                </c:pt>
                <c:pt idx="9651">
                  <c:v>19302</c:v>
                </c:pt>
                <c:pt idx="9652">
                  <c:v>19304</c:v>
                </c:pt>
                <c:pt idx="9653">
                  <c:v>19306</c:v>
                </c:pt>
                <c:pt idx="9654">
                  <c:v>19308</c:v>
                </c:pt>
                <c:pt idx="9655">
                  <c:v>19310</c:v>
                </c:pt>
                <c:pt idx="9656">
                  <c:v>19312</c:v>
                </c:pt>
                <c:pt idx="9657">
                  <c:v>19314</c:v>
                </c:pt>
                <c:pt idx="9658">
                  <c:v>19316</c:v>
                </c:pt>
                <c:pt idx="9659">
                  <c:v>19318</c:v>
                </c:pt>
                <c:pt idx="9660">
                  <c:v>19320</c:v>
                </c:pt>
                <c:pt idx="9661">
                  <c:v>19322</c:v>
                </c:pt>
                <c:pt idx="9662">
                  <c:v>19324</c:v>
                </c:pt>
                <c:pt idx="9663">
                  <c:v>19326</c:v>
                </c:pt>
                <c:pt idx="9664">
                  <c:v>19328</c:v>
                </c:pt>
                <c:pt idx="9665">
                  <c:v>19330</c:v>
                </c:pt>
                <c:pt idx="9666">
                  <c:v>19332</c:v>
                </c:pt>
                <c:pt idx="9667">
                  <c:v>19334</c:v>
                </c:pt>
                <c:pt idx="9668">
                  <c:v>19336</c:v>
                </c:pt>
                <c:pt idx="9669">
                  <c:v>19338</c:v>
                </c:pt>
                <c:pt idx="9670">
                  <c:v>19340</c:v>
                </c:pt>
                <c:pt idx="9671">
                  <c:v>19342</c:v>
                </c:pt>
                <c:pt idx="9672">
                  <c:v>19344</c:v>
                </c:pt>
                <c:pt idx="9673">
                  <c:v>19346</c:v>
                </c:pt>
                <c:pt idx="9674">
                  <c:v>19348</c:v>
                </c:pt>
                <c:pt idx="9675">
                  <c:v>19350</c:v>
                </c:pt>
                <c:pt idx="9676">
                  <c:v>19352</c:v>
                </c:pt>
                <c:pt idx="9677">
                  <c:v>19354</c:v>
                </c:pt>
                <c:pt idx="9678">
                  <c:v>19356</c:v>
                </c:pt>
                <c:pt idx="9679">
                  <c:v>19358</c:v>
                </c:pt>
                <c:pt idx="9680">
                  <c:v>19360</c:v>
                </c:pt>
                <c:pt idx="9681">
                  <c:v>19362</c:v>
                </c:pt>
                <c:pt idx="9682">
                  <c:v>19364</c:v>
                </c:pt>
                <c:pt idx="9683">
                  <c:v>19366</c:v>
                </c:pt>
                <c:pt idx="9684">
                  <c:v>19368</c:v>
                </c:pt>
                <c:pt idx="9685">
                  <c:v>19370</c:v>
                </c:pt>
                <c:pt idx="9686">
                  <c:v>19372</c:v>
                </c:pt>
                <c:pt idx="9687">
                  <c:v>19374</c:v>
                </c:pt>
                <c:pt idx="9688">
                  <c:v>19376</c:v>
                </c:pt>
                <c:pt idx="9689">
                  <c:v>19378</c:v>
                </c:pt>
                <c:pt idx="9690">
                  <c:v>19380</c:v>
                </c:pt>
                <c:pt idx="9691">
                  <c:v>19382</c:v>
                </c:pt>
                <c:pt idx="9692">
                  <c:v>19384</c:v>
                </c:pt>
                <c:pt idx="9693">
                  <c:v>19386</c:v>
                </c:pt>
                <c:pt idx="9694">
                  <c:v>19388</c:v>
                </c:pt>
                <c:pt idx="9695">
                  <c:v>19390</c:v>
                </c:pt>
                <c:pt idx="9696">
                  <c:v>19392</c:v>
                </c:pt>
                <c:pt idx="9697">
                  <c:v>19394</c:v>
                </c:pt>
                <c:pt idx="9698">
                  <c:v>19396</c:v>
                </c:pt>
                <c:pt idx="9699">
                  <c:v>19398</c:v>
                </c:pt>
                <c:pt idx="9700">
                  <c:v>19400</c:v>
                </c:pt>
                <c:pt idx="9701">
                  <c:v>19402</c:v>
                </c:pt>
                <c:pt idx="9702">
                  <c:v>19404</c:v>
                </c:pt>
                <c:pt idx="9703">
                  <c:v>19406</c:v>
                </c:pt>
                <c:pt idx="9704">
                  <c:v>19408</c:v>
                </c:pt>
                <c:pt idx="9705">
                  <c:v>19410</c:v>
                </c:pt>
                <c:pt idx="9706">
                  <c:v>19412</c:v>
                </c:pt>
                <c:pt idx="9707">
                  <c:v>19414</c:v>
                </c:pt>
                <c:pt idx="9708">
                  <c:v>19416</c:v>
                </c:pt>
                <c:pt idx="9709">
                  <c:v>19418</c:v>
                </c:pt>
                <c:pt idx="9710">
                  <c:v>19420</c:v>
                </c:pt>
                <c:pt idx="9711">
                  <c:v>19422</c:v>
                </c:pt>
                <c:pt idx="9712">
                  <c:v>19424</c:v>
                </c:pt>
                <c:pt idx="9713">
                  <c:v>19426</c:v>
                </c:pt>
                <c:pt idx="9714">
                  <c:v>19428</c:v>
                </c:pt>
                <c:pt idx="9715">
                  <c:v>19430</c:v>
                </c:pt>
                <c:pt idx="9716">
                  <c:v>19432</c:v>
                </c:pt>
                <c:pt idx="9717">
                  <c:v>19434</c:v>
                </c:pt>
                <c:pt idx="9718">
                  <c:v>19436</c:v>
                </c:pt>
                <c:pt idx="9719">
                  <c:v>19438</c:v>
                </c:pt>
                <c:pt idx="9720">
                  <c:v>19440</c:v>
                </c:pt>
                <c:pt idx="9721">
                  <c:v>19442</c:v>
                </c:pt>
                <c:pt idx="9722">
                  <c:v>19444</c:v>
                </c:pt>
                <c:pt idx="9723">
                  <c:v>19446</c:v>
                </c:pt>
                <c:pt idx="9724">
                  <c:v>19448</c:v>
                </c:pt>
                <c:pt idx="9725">
                  <c:v>19450</c:v>
                </c:pt>
                <c:pt idx="9726">
                  <c:v>19452</c:v>
                </c:pt>
                <c:pt idx="9727">
                  <c:v>19454</c:v>
                </c:pt>
                <c:pt idx="9728">
                  <c:v>19456</c:v>
                </c:pt>
                <c:pt idx="9729">
                  <c:v>19458</c:v>
                </c:pt>
                <c:pt idx="9730">
                  <c:v>19460</c:v>
                </c:pt>
                <c:pt idx="9731">
                  <c:v>19462</c:v>
                </c:pt>
                <c:pt idx="9732">
                  <c:v>19464</c:v>
                </c:pt>
                <c:pt idx="9733">
                  <c:v>19466</c:v>
                </c:pt>
                <c:pt idx="9734">
                  <c:v>19468</c:v>
                </c:pt>
                <c:pt idx="9735">
                  <c:v>19470</c:v>
                </c:pt>
                <c:pt idx="9736">
                  <c:v>19472</c:v>
                </c:pt>
                <c:pt idx="9737">
                  <c:v>19474</c:v>
                </c:pt>
                <c:pt idx="9738">
                  <c:v>19476</c:v>
                </c:pt>
                <c:pt idx="9739">
                  <c:v>19478</c:v>
                </c:pt>
                <c:pt idx="9740">
                  <c:v>19480</c:v>
                </c:pt>
                <c:pt idx="9741">
                  <c:v>19482</c:v>
                </c:pt>
                <c:pt idx="9742">
                  <c:v>19484</c:v>
                </c:pt>
                <c:pt idx="9743">
                  <c:v>19486</c:v>
                </c:pt>
                <c:pt idx="9744">
                  <c:v>19488</c:v>
                </c:pt>
                <c:pt idx="9745">
                  <c:v>19490</c:v>
                </c:pt>
                <c:pt idx="9746">
                  <c:v>19492</c:v>
                </c:pt>
                <c:pt idx="9747">
                  <c:v>19494</c:v>
                </c:pt>
                <c:pt idx="9748">
                  <c:v>19496</c:v>
                </c:pt>
                <c:pt idx="9749">
                  <c:v>19498</c:v>
                </c:pt>
                <c:pt idx="9750">
                  <c:v>19500</c:v>
                </c:pt>
                <c:pt idx="9751">
                  <c:v>19502</c:v>
                </c:pt>
                <c:pt idx="9752">
                  <c:v>19504</c:v>
                </c:pt>
                <c:pt idx="9753">
                  <c:v>19506</c:v>
                </c:pt>
                <c:pt idx="9754">
                  <c:v>19508</c:v>
                </c:pt>
                <c:pt idx="9755">
                  <c:v>19510</c:v>
                </c:pt>
                <c:pt idx="9756">
                  <c:v>19512</c:v>
                </c:pt>
                <c:pt idx="9757">
                  <c:v>19514</c:v>
                </c:pt>
                <c:pt idx="9758">
                  <c:v>19516</c:v>
                </c:pt>
                <c:pt idx="9759">
                  <c:v>19518</c:v>
                </c:pt>
                <c:pt idx="9760">
                  <c:v>19520</c:v>
                </c:pt>
                <c:pt idx="9761">
                  <c:v>19522</c:v>
                </c:pt>
                <c:pt idx="9762">
                  <c:v>19524</c:v>
                </c:pt>
                <c:pt idx="9763">
                  <c:v>19526</c:v>
                </c:pt>
                <c:pt idx="9764">
                  <c:v>19528</c:v>
                </c:pt>
                <c:pt idx="9765">
                  <c:v>19530</c:v>
                </c:pt>
                <c:pt idx="9766">
                  <c:v>19532</c:v>
                </c:pt>
                <c:pt idx="9767">
                  <c:v>19534</c:v>
                </c:pt>
                <c:pt idx="9768">
                  <c:v>19536</c:v>
                </c:pt>
                <c:pt idx="9769">
                  <c:v>19538</c:v>
                </c:pt>
                <c:pt idx="9770">
                  <c:v>19540</c:v>
                </c:pt>
                <c:pt idx="9771">
                  <c:v>19542</c:v>
                </c:pt>
                <c:pt idx="9772">
                  <c:v>19544</c:v>
                </c:pt>
                <c:pt idx="9773">
                  <c:v>19546</c:v>
                </c:pt>
                <c:pt idx="9774">
                  <c:v>19548</c:v>
                </c:pt>
                <c:pt idx="9775">
                  <c:v>19550</c:v>
                </c:pt>
                <c:pt idx="9776">
                  <c:v>19552</c:v>
                </c:pt>
                <c:pt idx="9777">
                  <c:v>19554</c:v>
                </c:pt>
                <c:pt idx="9778">
                  <c:v>19556</c:v>
                </c:pt>
                <c:pt idx="9779">
                  <c:v>19558</c:v>
                </c:pt>
                <c:pt idx="9780">
                  <c:v>19560</c:v>
                </c:pt>
                <c:pt idx="9781">
                  <c:v>19562</c:v>
                </c:pt>
                <c:pt idx="9782">
                  <c:v>19564</c:v>
                </c:pt>
                <c:pt idx="9783">
                  <c:v>19566</c:v>
                </c:pt>
                <c:pt idx="9784">
                  <c:v>19568</c:v>
                </c:pt>
                <c:pt idx="9785">
                  <c:v>19570</c:v>
                </c:pt>
                <c:pt idx="9786">
                  <c:v>19572</c:v>
                </c:pt>
                <c:pt idx="9787">
                  <c:v>19574</c:v>
                </c:pt>
                <c:pt idx="9788">
                  <c:v>19576</c:v>
                </c:pt>
                <c:pt idx="9789">
                  <c:v>19578</c:v>
                </c:pt>
                <c:pt idx="9790">
                  <c:v>19580</c:v>
                </c:pt>
                <c:pt idx="9791">
                  <c:v>19582</c:v>
                </c:pt>
                <c:pt idx="9792">
                  <c:v>19584</c:v>
                </c:pt>
                <c:pt idx="9793">
                  <c:v>19586</c:v>
                </c:pt>
                <c:pt idx="9794">
                  <c:v>19588</c:v>
                </c:pt>
                <c:pt idx="9795">
                  <c:v>19590</c:v>
                </c:pt>
                <c:pt idx="9796">
                  <c:v>19592</c:v>
                </c:pt>
                <c:pt idx="9797">
                  <c:v>19594</c:v>
                </c:pt>
                <c:pt idx="9798">
                  <c:v>19596</c:v>
                </c:pt>
                <c:pt idx="9799">
                  <c:v>19598</c:v>
                </c:pt>
                <c:pt idx="9800">
                  <c:v>19600</c:v>
                </c:pt>
                <c:pt idx="9801">
                  <c:v>19602</c:v>
                </c:pt>
                <c:pt idx="9802">
                  <c:v>19604</c:v>
                </c:pt>
                <c:pt idx="9803">
                  <c:v>19606</c:v>
                </c:pt>
                <c:pt idx="9804">
                  <c:v>19608</c:v>
                </c:pt>
                <c:pt idx="9805">
                  <c:v>19610</c:v>
                </c:pt>
                <c:pt idx="9806">
                  <c:v>19612</c:v>
                </c:pt>
                <c:pt idx="9807">
                  <c:v>19614</c:v>
                </c:pt>
                <c:pt idx="9808">
                  <c:v>19616</c:v>
                </c:pt>
                <c:pt idx="9809">
                  <c:v>19618</c:v>
                </c:pt>
                <c:pt idx="9810">
                  <c:v>19620</c:v>
                </c:pt>
                <c:pt idx="9811">
                  <c:v>19622</c:v>
                </c:pt>
                <c:pt idx="9812">
                  <c:v>19624</c:v>
                </c:pt>
                <c:pt idx="9813">
                  <c:v>19626</c:v>
                </c:pt>
                <c:pt idx="9814">
                  <c:v>19628</c:v>
                </c:pt>
                <c:pt idx="9815">
                  <c:v>19630</c:v>
                </c:pt>
                <c:pt idx="9816">
                  <c:v>19632</c:v>
                </c:pt>
                <c:pt idx="9817">
                  <c:v>19634</c:v>
                </c:pt>
                <c:pt idx="9818">
                  <c:v>19636</c:v>
                </c:pt>
                <c:pt idx="9819">
                  <c:v>19638</c:v>
                </c:pt>
                <c:pt idx="9820">
                  <c:v>19640</c:v>
                </c:pt>
                <c:pt idx="9821">
                  <c:v>19642</c:v>
                </c:pt>
                <c:pt idx="9822">
                  <c:v>19644</c:v>
                </c:pt>
                <c:pt idx="9823">
                  <c:v>19646</c:v>
                </c:pt>
                <c:pt idx="9824">
                  <c:v>19648</c:v>
                </c:pt>
                <c:pt idx="9825">
                  <c:v>19650</c:v>
                </c:pt>
                <c:pt idx="9826">
                  <c:v>19652</c:v>
                </c:pt>
                <c:pt idx="9827">
                  <c:v>19654</c:v>
                </c:pt>
                <c:pt idx="9828">
                  <c:v>19656</c:v>
                </c:pt>
                <c:pt idx="9829">
                  <c:v>19658</c:v>
                </c:pt>
                <c:pt idx="9830">
                  <c:v>19660</c:v>
                </c:pt>
                <c:pt idx="9831">
                  <c:v>19662</c:v>
                </c:pt>
                <c:pt idx="9832">
                  <c:v>19664</c:v>
                </c:pt>
                <c:pt idx="9833">
                  <c:v>19666</c:v>
                </c:pt>
                <c:pt idx="9834">
                  <c:v>19668</c:v>
                </c:pt>
                <c:pt idx="9835">
                  <c:v>19670</c:v>
                </c:pt>
                <c:pt idx="9836">
                  <c:v>19672</c:v>
                </c:pt>
                <c:pt idx="9837">
                  <c:v>19674</c:v>
                </c:pt>
                <c:pt idx="9838">
                  <c:v>19676</c:v>
                </c:pt>
                <c:pt idx="9839">
                  <c:v>19678</c:v>
                </c:pt>
                <c:pt idx="9840">
                  <c:v>19680</c:v>
                </c:pt>
                <c:pt idx="9841">
                  <c:v>19682</c:v>
                </c:pt>
                <c:pt idx="9842">
                  <c:v>19684</c:v>
                </c:pt>
                <c:pt idx="9843">
                  <c:v>19686</c:v>
                </c:pt>
                <c:pt idx="9844">
                  <c:v>19688</c:v>
                </c:pt>
                <c:pt idx="9845">
                  <c:v>19690</c:v>
                </c:pt>
                <c:pt idx="9846">
                  <c:v>19692</c:v>
                </c:pt>
                <c:pt idx="9847">
                  <c:v>19694</c:v>
                </c:pt>
                <c:pt idx="9848">
                  <c:v>19696</c:v>
                </c:pt>
                <c:pt idx="9849">
                  <c:v>19698</c:v>
                </c:pt>
                <c:pt idx="9850">
                  <c:v>19700</c:v>
                </c:pt>
                <c:pt idx="9851">
                  <c:v>19702</c:v>
                </c:pt>
                <c:pt idx="9852">
                  <c:v>19704</c:v>
                </c:pt>
                <c:pt idx="9853">
                  <c:v>19706</c:v>
                </c:pt>
                <c:pt idx="9854">
                  <c:v>19708</c:v>
                </c:pt>
                <c:pt idx="9855">
                  <c:v>19710</c:v>
                </c:pt>
                <c:pt idx="9856">
                  <c:v>19712</c:v>
                </c:pt>
                <c:pt idx="9857">
                  <c:v>19714</c:v>
                </c:pt>
                <c:pt idx="9858">
                  <c:v>19716</c:v>
                </c:pt>
                <c:pt idx="9859">
                  <c:v>19718</c:v>
                </c:pt>
                <c:pt idx="9860">
                  <c:v>19720</c:v>
                </c:pt>
                <c:pt idx="9861">
                  <c:v>19722</c:v>
                </c:pt>
                <c:pt idx="9862">
                  <c:v>19724</c:v>
                </c:pt>
                <c:pt idx="9863">
                  <c:v>19726</c:v>
                </c:pt>
                <c:pt idx="9864">
                  <c:v>19728</c:v>
                </c:pt>
                <c:pt idx="9865">
                  <c:v>19730</c:v>
                </c:pt>
                <c:pt idx="9866">
                  <c:v>19732</c:v>
                </c:pt>
                <c:pt idx="9867">
                  <c:v>19734</c:v>
                </c:pt>
                <c:pt idx="9868">
                  <c:v>19736</c:v>
                </c:pt>
                <c:pt idx="9869">
                  <c:v>19738</c:v>
                </c:pt>
                <c:pt idx="9870">
                  <c:v>19740</c:v>
                </c:pt>
                <c:pt idx="9871">
                  <c:v>19742</c:v>
                </c:pt>
                <c:pt idx="9872">
                  <c:v>19744</c:v>
                </c:pt>
                <c:pt idx="9873">
                  <c:v>19746</c:v>
                </c:pt>
                <c:pt idx="9874">
                  <c:v>19748</c:v>
                </c:pt>
                <c:pt idx="9875">
                  <c:v>19750</c:v>
                </c:pt>
                <c:pt idx="9876">
                  <c:v>19752</c:v>
                </c:pt>
                <c:pt idx="9877">
                  <c:v>19754</c:v>
                </c:pt>
                <c:pt idx="9878">
                  <c:v>19756</c:v>
                </c:pt>
                <c:pt idx="9879">
                  <c:v>19758</c:v>
                </c:pt>
                <c:pt idx="9880">
                  <c:v>19760</c:v>
                </c:pt>
                <c:pt idx="9881">
                  <c:v>19762</c:v>
                </c:pt>
                <c:pt idx="9882">
                  <c:v>19764</c:v>
                </c:pt>
                <c:pt idx="9883">
                  <c:v>19766</c:v>
                </c:pt>
                <c:pt idx="9884">
                  <c:v>19768</c:v>
                </c:pt>
                <c:pt idx="9885">
                  <c:v>19770</c:v>
                </c:pt>
                <c:pt idx="9886">
                  <c:v>19772</c:v>
                </c:pt>
                <c:pt idx="9887">
                  <c:v>19774</c:v>
                </c:pt>
                <c:pt idx="9888">
                  <c:v>19776</c:v>
                </c:pt>
                <c:pt idx="9889">
                  <c:v>19778</c:v>
                </c:pt>
                <c:pt idx="9890">
                  <c:v>19780</c:v>
                </c:pt>
                <c:pt idx="9891">
                  <c:v>19782</c:v>
                </c:pt>
                <c:pt idx="9892">
                  <c:v>19784</c:v>
                </c:pt>
                <c:pt idx="9893">
                  <c:v>19786</c:v>
                </c:pt>
                <c:pt idx="9894">
                  <c:v>19788</c:v>
                </c:pt>
                <c:pt idx="9895">
                  <c:v>19790</c:v>
                </c:pt>
                <c:pt idx="9896">
                  <c:v>19792</c:v>
                </c:pt>
                <c:pt idx="9897">
                  <c:v>19794</c:v>
                </c:pt>
                <c:pt idx="9898">
                  <c:v>19796</c:v>
                </c:pt>
                <c:pt idx="9899">
                  <c:v>19798</c:v>
                </c:pt>
                <c:pt idx="9900">
                  <c:v>19800</c:v>
                </c:pt>
                <c:pt idx="9901">
                  <c:v>19802</c:v>
                </c:pt>
                <c:pt idx="9902">
                  <c:v>19804</c:v>
                </c:pt>
                <c:pt idx="9903">
                  <c:v>19806</c:v>
                </c:pt>
                <c:pt idx="9904">
                  <c:v>19808</c:v>
                </c:pt>
                <c:pt idx="9905">
                  <c:v>19810</c:v>
                </c:pt>
                <c:pt idx="9906">
                  <c:v>19812</c:v>
                </c:pt>
                <c:pt idx="9907">
                  <c:v>19814</c:v>
                </c:pt>
                <c:pt idx="9908">
                  <c:v>19816</c:v>
                </c:pt>
                <c:pt idx="9909">
                  <c:v>19818</c:v>
                </c:pt>
                <c:pt idx="9910">
                  <c:v>19820</c:v>
                </c:pt>
                <c:pt idx="9911">
                  <c:v>19822</c:v>
                </c:pt>
                <c:pt idx="9912">
                  <c:v>19824</c:v>
                </c:pt>
                <c:pt idx="9913">
                  <c:v>19826</c:v>
                </c:pt>
                <c:pt idx="9914">
                  <c:v>19828</c:v>
                </c:pt>
                <c:pt idx="9915">
                  <c:v>19830</c:v>
                </c:pt>
                <c:pt idx="9916">
                  <c:v>19832</c:v>
                </c:pt>
                <c:pt idx="9917">
                  <c:v>19834</c:v>
                </c:pt>
                <c:pt idx="9918">
                  <c:v>19836</c:v>
                </c:pt>
                <c:pt idx="9919">
                  <c:v>19838</c:v>
                </c:pt>
                <c:pt idx="9920">
                  <c:v>19840</c:v>
                </c:pt>
                <c:pt idx="9921">
                  <c:v>19842</c:v>
                </c:pt>
                <c:pt idx="9922">
                  <c:v>19844</c:v>
                </c:pt>
                <c:pt idx="9923">
                  <c:v>19846</c:v>
                </c:pt>
                <c:pt idx="9924">
                  <c:v>19848</c:v>
                </c:pt>
                <c:pt idx="9925">
                  <c:v>19850</c:v>
                </c:pt>
                <c:pt idx="9926">
                  <c:v>19852</c:v>
                </c:pt>
                <c:pt idx="9927">
                  <c:v>19854</c:v>
                </c:pt>
                <c:pt idx="9928">
                  <c:v>19856</c:v>
                </c:pt>
                <c:pt idx="9929">
                  <c:v>19858</c:v>
                </c:pt>
                <c:pt idx="9930">
                  <c:v>19860</c:v>
                </c:pt>
                <c:pt idx="9931">
                  <c:v>19862</c:v>
                </c:pt>
                <c:pt idx="9932">
                  <c:v>19864</c:v>
                </c:pt>
                <c:pt idx="9933">
                  <c:v>19866</c:v>
                </c:pt>
                <c:pt idx="9934">
                  <c:v>19868</c:v>
                </c:pt>
                <c:pt idx="9935">
                  <c:v>19870</c:v>
                </c:pt>
                <c:pt idx="9936">
                  <c:v>19872</c:v>
                </c:pt>
                <c:pt idx="9937">
                  <c:v>19874</c:v>
                </c:pt>
                <c:pt idx="9938">
                  <c:v>19876</c:v>
                </c:pt>
                <c:pt idx="9939">
                  <c:v>19878</c:v>
                </c:pt>
                <c:pt idx="9940">
                  <c:v>19880</c:v>
                </c:pt>
                <c:pt idx="9941">
                  <c:v>19882</c:v>
                </c:pt>
                <c:pt idx="9942">
                  <c:v>19884</c:v>
                </c:pt>
                <c:pt idx="9943">
                  <c:v>19886</c:v>
                </c:pt>
                <c:pt idx="9944">
                  <c:v>19888</c:v>
                </c:pt>
                <c:pt idx="9945">
                  <c:v>19890</c:v>
                </c:pt>
                <c:pt idx="9946">
                  <c:v>19892</c:v>
                </c:pt>
                <c:pt idx="9947">
                  <c:v>19894</c:v>
                </c:pt>
                <c:pt idx="9948">
                  <c:v>19896</c:v>
                </c:pt>
                <c:pt idx="9949">
                  <c:v>19898</c:v>
                </c:pt>
                <c:pt idx="9950">
                  <c:v>19900</c:v>
                </c:pt>
                <c:pt idx="9951">
                  <c:v>19902</c:v>
                </c:pt>
                <c:pt idx="9952">
                  <c:v>19904</c:v>
                </c:pt>
                <c:pt idx="9953">
                  <c:v>19906</c:v>
                </c:pt>
                <c:pt idx="9954">
                  <c:v>19908</c:v>
                </c:pt>
                <c:pt idx="9955">
                  <c:v>19910</c:v>
                </c:pt>
                <c:pt idx="9956">
                  <c:v>19912</c:v>
                </c:pt>
                <c:pt idx="9957">
                  <c:v>19914</c:v>
                </c:pt>
                <c:pt idx="9958">
                  <c:v>19916</c:v>
                </c:pt>
                <c:pt idx="9959">
                  <c:v>19918</c:v>
                </c:pt>
                <c:pt idx="9960">
                  <c:v>19920</c:v>
                </c:pt>
                <c:pt idx="9961">
                  <c:v>19922</c:v>
                </c:pt>
                <c:pt idx="9962">
                  <c:v>19924</c:v>
                </c:pt>
                <c:pt idx="9963">
                  <c:v>19926</c:v>
                </c:pt>
                <c:pt idx="9964">
                  <c:v>19928</c:v>
                </c:pt>
                <c:pt idx="9965">
                  <c:v>19930</c:v>
                </c:pt>
                <c:pt idx="9966">
                  <c:v>19932</c:v>
                </c:pt>
                <c:pt idx="9967">
                  <c:v>19934</c:v>
                </c:pt>
                <c:pt idx="9968">
                  <c:v>19936</c:v>
                </c:pt>
                <c:pt idx="9969">
                  <c:v>19938</c:v>
                </c:pt>
                <c:pt idx="9970">
                  <c:v>19940</c:v>
                </c:pt>
                <c:pt idx="9971">
                  <c:v>19942</c:v>
                </c:pt>
                <c:pt idx="9972">
                  <c:v>19944</c:v>
                </c:pt>
                <c:pt idx="9973">
                  <c:v>19946</c:v>
                </c:pt>
                <c:pt idx="9974">
                  <c:v>19948</c:v>
                </c:pt>
                <c:pt idx="9975">
                  <c:v>19950</c:v>
                </c:pt>
                <c:pt idx="9976">
                  <c:v>19952</c:v>
                </c:pt>
                <c:pt idx="9977">
                  <c:v>19954</c:v>
                </c:pt>
                <c:pt idx="9978">
                  <c:v>19956</c:v>
                </c:pt>
                <c:pt idx="9979">
                  <c:v>19958</c:v>
                </c:pt>
                <c:pt idx="9980">
                  <c:v>19960</c:v>
                </c:pt>
                <c:pt idx="9981">
                  <c:v>19962</c:v>
                </c:pt>
                <c:pt idx="9982">
                  <c:v>19964</c:v>
                </c:pt>
                <c:pt idx="9983">
                  <c:v>19966</c:v>
                </c:pt>
                <c:pt idx="9984">
                  <c:v>19968</c:v>
                </c:pt>
                <c:pt idx="9985">
                  <c:v>19970</c:v>
                </c:pt>
                <c:pt idx="9986">
                  <c:v>19972</c:v>
                </c:pt>
                <c:pt idx="9987">
                  <c:v>19974</c:v>
                </c:pt>
                <c:pt idx="9988">
                  <c:v>19976</c:v>
                </c:pt>
                <c:pt idx="9989">
                  <c:v>19978</c:v>
                </c:pt>
                <c:pt idx="9990">
                  <c:v>19980</c:v>
                </c:pt>
                <c:pt idx="9991">
                  <c:v>19982</c:v>
                </c:pt>
                <c:pt idx="9992">
                  <c:v>19984</c:v>
                </c:pt>
                <c:pt idx="9993">
                  <c:v>19986</c:v>
                </c:pt>
                <c:pt idx="9994">
                  <c:v>19988</c:v>
                </c:pt>
                <c:pt idx="9995">
                  <c:v>19990</c:v>
                </c:pt>
                <c:pt idx="9996">
                  <c:v>19992</c:v>
                </c:pt>
                <c:pt idx="9997">
                  <c:v>19994</c:v>
                </c:pt>
                <c:pt idx="9998">
                  <c:v>19996</c:v>
                </c:pt>
                <c:pt idx="9999">
                  <c:v>19998</c:v>
                </c:pt>
                <c:pt idx="10000">
                  <c:v>20000</c:v>
                </c:pt>
                <c:pt idx="10001">
                  <c:v>20002</c:v>
                </c:pt>
                <c:pt idx="10002">
                  <c:v>20004</c:v>
                </c:pt>
                <c:pt idx="10003">
                  <c:v>20006</c:v>
                </c:pt>
                <c:pt idx="10004">
                  <c:v>20008</c:v>
                </c:pt>
                <c:pt idx="10005">
                  <c:v>20010</c:v>
                </c:pt>
                <c:pt idx="10006">
                  <c:v>20012</c:v>
                </c:pt>
                <c:pt idx="10007">
                  <c:v>20014</c:v>
                </c:pt>
                <c:pt idx="10008">
                  <c:v>20016</c:v>
                </c:pt>
                <c:pt idx="10009">
                  <c:v>20018</c:v>
                </c:pt>
                <c:pt idx="10010">
                  <c:v>20020</c:v>
                </c:pt>
                <c:pt idx="10011">
                  <c:v>20022</c:v>
                </c:pt>
                <c:pt idx="10012">
                  <c:v>20024</c:v>
                </c:pt>
                <c:pt idx="10013">
                  <c:v>20026</c:v>
                </c:pt>
                <c:pt idx="10014">
                  <c:v>20028</c:v>
                </c:pt>
                <c:pt idx="10015">
                  <c:v>20030</c:v>
                </c:pt>
                <c:pt idx="10016">
                  <c:v>20032</c:v>
                </c:pt>
                <c:pt idx="10017">
                  <c:v>20034</c:v>
                </c:pt>
                <c:pt idx="10018">
                  <c:v>20036</c:v>
                </c:pt>
                <c:pt idx="10019">
                  <c:v>20038</c:v>
                </c:pt>
                <c:pt idx="10020">
                  <c:v>20040</c:v>
                </c:pt>
                <c:pt idx="10021">
                  <c:v>20042</c:v>
                </c:pt>
                <c:pt idx="10022">
                  <c:v>20044</c:v>
                </c:pt>
                <c:pt idx="10023">
                  <c:v>20046</c:v>
                </c:pt>
                <c:pt idx="10024">
                  <c:v>20048</c:v>
                </c:pt>
                <c:pt idx="10025">
                  <c:v>20050</c:v>
                </c:pt>
                <c:pt idx="10026">
                  <c:v>20052</c:v>
                </c:pt>
                <c:pt idx="10027">
                  <c:v>20054</c:v>
                </c:pt>
                <c:pt idx="10028">
                  <c:v>20056</c:v>
                </c:pt>
                <c:pt idx="10029">
                  <c:v>20058</c:v>
                </c:pt>
                <c:pt idx="10030">
                  <c:v>20060</c:v>
                </c:pt>
                <c:pt idx="10031">
                  <c:v>20062</c:v>
                </c:pt>
                <c:pt idx="10032">
                  <c:v>20064</c:v>
                </c:pt>
                <c:pt idx="10033">
                  <c:v>20066</c:v>
                </c:pt>
                <c:pt idx="10034">
                  <c:v>20068</c:v>
                </c:pt>
                <c:pt idx="10035">
                  <c:v>20070</c:v>
                </c:pt>
                <c:pt idx="10036">
                  <c:v>20072</c:v>
                </c:pt>
                <c:pt idx="10037">
                  <c:v>20074</c:v>
                </c:pt>
                <c:pt idx="10038">
                  <c:v>20076</c:v>
                </c:pt>
                <c:pt idx="10039">
                  <c:v>20078</c:v>
                </c:pt>
                <c:pt idx="10040">
                  <c:v>20080</c:v>
                </c:pt>
                <c:pt idx="10041">
                  <c:v>20082</c:v>
                </c:pt>
                <c:pt idx="10042">
                  <c:v>20084</c:v>
                </c:pt>
                <c:pt idx="10043">
                  <c:v>20086</c:v>
                </c:pt>
                <c:pt idx="10044">
                  <c:v>20088</c:v>
                </c:pt>
                <c:pt idx="10045">
                  <c:v>20090</c:v>
                </c:pt>
                <c:pt idx="10046">
                  <c:v>20092</c:v>
                </c:pt>
                <c:pt idx="10047">
                  <c:v>20094</c:v>
                </c:pt>
                <c:pt idx="10048">
                  <c:v>20096</c:v>
                </c:pt>
                <c:pt idx="10049">
                  <c:v>20098</c:v>
                </c:pt>
                <c:pt idx="10050">
                  <c:v>20100</c:v>
                </c:pt>
                <c:pt idx="10051">
                  <c:v>20102</c:v>
                </c:pt>
                <c:pt idx="10052">
                  <c:v>20104</c:v>
                </c:pt>
                <c:pt idx="10053">
                  <c:v>20106</c:v>
                </c:pt>
                <c:pt idx="10054">
                  <c:v>20108</c:v>
                </c:pt>
                <c:pt idx="10055">
                  <c:v>20110</c:v>
                </c:pt>
                <c:pt idx="10056">
                  <c:v>20112</c:v>
                </c:pt>
                <c:pt idx="10057">
                  <c:v>20114</c:v>
                </c:pt>
                <c:pt idx="10058">
                  <c:v>20116</c:v>
                </c:pt>
                <c:pt idx="10059">
                  <c:v>20118</c:v>
                </c:pt>
                <c:pt idx="10060">
                  <c:v>20120</c:v>
                </c:pt>
                <c:pt idx="10061">
                  <c:v>20122</c:v>
                </c:pt>
                <c:pt idx="10062">
                  <c:v>20124</c:v>
                </c:pt>
                <c:pt idx="10063">
                  <c:v>20126</c:v>
                </c:pt>
                <c:pt idx="10064">
                  <c:v>20128</c:v>
                </c:pt>
                <c:pt idx="10065">
                  <c:v>20130</c:v>
                </c:pt>
                <c:pt idx="10066">
                  <c:v>20132</c:v>
                </c:pt>
                <c:pt idx="10067">
                  <c:v>20134</c:v>
                </c:pt>
                <c:pt idx="10068">
                  <c:v>20136</c:v>
                </c:pt>
                <c:pt idx="10069">
                  <c:v>20138</c:v>
                </c:pt>
                <c:pt idx="10070">
                  <c:v>20140</c:v>
                </c:pt>
                <c:pt idx="10071">
                  <c:v>20142</c:v>
                </c:pt>
                <c:pt idx="10072">
                  <c:v>20144</c:v>
                </c:pt>
                <c:pt idx="10073">
                  <c:v>20146</c:v>
                </c:pt>
                <c:pt idx="10074">
                  <c:v>20148</c:v>
                </c:pt>
                <c:pt idx="10075">
                  <c:v>20150</c:v>
                </c:pt>
                <c:pt idx="10076">
                  <c:v>20152</c:v>
                </c:pt>
                <c:pt idx="10077">
                  <c:v>20154</c:v>
                </c:pt>
                <c:pt idx="10078">
                  <c:v>20156</c:v>
                </c:pt>
                <c:pt idx="10079">
                  <c:v>20158</c:v>
                </c:pt>
                <c:pt idx="10080">
                  <c:v>20160</c:v>
                </c:pt>
                <c:pt idx="10081">
                  <c:v>20162</c:v>
                </c:pt>
                <c:pt idx="10082">
                  <c:v>20164</c:v>
                </c:pt>
                <c:pt idx="10083">
                  <c:v>20166</c:v>
                </c:pt>
                <c:pt idx="10084">
                  <c:v>20168</c:v>
                </c:pt>
                <c:pt idx="10085">
                  <c:v>20170</c:v>
                </c:pt>
                <c:pt idx="10086">
                  <c:v>20172</c:v>
                </c:pt>
                <c:pt idx="10087">
                  <c:v>20174</c:v>
                </c:pt>
                <c:pt idx="10088">
                  <c:v>20176</c:v>
                </c:pt>
                <c:pt idx="10089">
                  <c:v>20178</c:v>
                </c:pt>
                <c:pt idx="10090">
                  <c:v>20180</c:v>
                </c:pt>
                <c:pt idx="10091">
                  <c:v>20182</c:v>
                </c:pt>
                <c:pt idx="10092">
                  <c:v>20184</c:v>
                </c:pt>
                <c:pt idx="10093">
                  <c:v>20186</c:v>
                </c:pt>
                <c:pt idx="10094">
                  <c:v>20188</c:v>
                </c:pt>
                <c:pt idx="10095">
                  <c:v>20190</c:v>
                </c:pt>
                <c:pt idx="10096">
                  <c:v>20192</c:v>
                </c:pt>
                <c:pt idx="10097">
                  <c:v>20194</c:v>
                </c:pt>
                <c:pt idx="10098">
                  <c:v>20196</c:v>
                </c:pt>
                <c:pt idx="10099">
                  <c:v>20198</c:v>
                </c:pt>
                <c:pt idx="10100">
                  <c:v>20200</c:v>
                </c:pt>
                <c:pt idx="10101">
                  <c:v>20202</c:v>
                </c:pt>
                <c:pt idx="10102">
                  <c:v>20204</c:v>
                </c:pt>
                <c:pt idx="10103">
                  <c:v>20206</c:v>
                </c:pt>
                <c:pt idx="10104">
                  <c:v>20208</c:v>
                </c:pt>
                <c:pt idx="10105">
                  <c:v>20210</c:v>
                </c:pt>
                <c:pt idx="10106">
                  <c:v>20212</c:v>
                </c:pt>
                <c:pt idx="10107">
                  <c:v>20214</c:v>
                </c:pt>
                <c:pt idx="10108">
                  <c:v>20216</c:v>
                </c:pt>
                <c:pt idx="10109">
                  <c:v>20218</c:v>
                </c:pt>
                <c:pt idx="10110">
                  <c:v>20220</c:v>
                </c:pt>
                <c:pt idx="10111">
                  <c:v>20222</c:v>
                </c:pt>
                <c:pt idx="10112">
                  <c:v>20224</c:v>
                </c:pt>
                <c:pt idx="10113">
                  <c:v>20226</c:v>
                </c:pt>
                <c:pt idx="10114">
                  <c:v>20228</c:v>
                </c:pt>
                <c:pt idx="10115">
                  <c:v>20230</c:v>
                </c:pt>
                <c:pt idx="10116">
                  <c:v>20232</c:v>
                </c:pt>
                <c:pt idx="10117">
                  <c:v>20234</c:v>
                </c:pt>
                <c:pt idx="10118">
                  <c:v>20236</c:v>
                </c:pt>
                <c:pt idx="10119">
                  <c:v>20238</c:v>
                </c:pt>
                <c:pt idx="10120">
                  <c:v>20240</c:v>
                </c:pt>
                <c:pt idx="10121">
                  <c:v>20242</c:v>
                </c:pt>
                <c:pt idx="10122">
                  <c:v>20244</c:v>
                </c:pt>
                <c:pt idx="10123">
                  <c:v>20246</c:v>
                </c:pt>
                <c:pt idx="10124">
                  <c:v>20248</c:v>
                </c:pt>
                <c:pt idx="10125">
                  <c:v>20250</c:v>
                </c:pt>
                <c:pt idx="10126">
                  <c:v>20252</c:v>
                </c:pt>
                <c:pt idx="10127">
                  <c:v>20254</c:v>
                </c:pt>
                <c:pt idx="10128">
                  <c:v>20256</c:v>
                </c:pt>
                <c:pt idx="10129">
                  <c:v>20258</c:v>
                </c:pt>
                <c:pt idx="10130">
                  <c:v>20260</c:v>
                </c:pt>
                <c:pt idx="10131">
                  <c:v>20262</c:v>
                </c:pt>
                <c:pt idx="10132">
                  <c:v>20264</c:v>
                </c:pt>
                <c:pt idx="10133">
                  <c:v>20266</c:v>
                </c:pt>
                <c:pt idx="10134">
                  <c:v>20268</c:v>
                </c:pt>
                <c:pt idx="10135">
                  <c:v>20270</c:v>
                </c:pt>
                <c:pt idx="10136">
                  <c:v>20272</c:v>
                </c:pt>
                <c:pt idx="10137">
                  <c:v>20274</c:v>
                </c:pt>
                <c:pt idx="10138">
                  <c:v>20276</c:v>
                </c:pt>
                <c:pt idx="10139">
                  <c:v>20278</c:v>
                </c:pt>
                <c:pt idx="10140">
                  <c:v>20280</c:v>
                </c:pt>
                <c:pt idx="10141">
                  <c:v>20282</c:v>
                </c:pt>
                <c:pt idx="10142">
                  <c:v>20284</c:v>
                </c:pt>
                <c:pt idx="10143">
                  <c:v>20286</c:v>
                </c:pt>
                <c:pt idx="10144">
                  <c:v>20288</c:v>
                </c:pt>
                <c:pt idx="10145">
                  <c:v>20290</c:v>
                </c:pt>
                <c:pt idx="10146">
                  <c:v>20292</c:v>
                </c:pt>
                <c:pt idx="10147">
                  <c:v>20294</c:v>
                </c:pt>
                <c:pt idx="10148">
                  <c:v>20296</c:v>
                </c:pt>
                <c:pt idx="10149">
                  <c:v>20298</c:v>
                </c:pt>
                <c:pt idx="10150">
                  <c:v>20300</c:v>
                </c:pt>
                <c:pt idx="10151">
                  <c:v>20302</c:v>
                </c:pt>
                <c:pt idx="10152">
                  <c:v>20304</c:v>
                </c:pt>
                <c:pt idx="10153">
                  <c:v>20306</c:v>
                </c:pt>
                <c:pt idx="10154">
                  <c:v>20308</c:v>
                </c:pt>
                <c:pt idx="10155">
                  <c:v>20310</c:v>
                </c:pt>
                <c:pt idx="10156">
                  <c:v>20312</c:v>
                </c:pt>
                <c:pt idx="10157">
                  <c:v>20314</c:v>
                </c:pt>
                <c:pt idx="10158">
                  <c:v>20316</c:v>
                </c:pt>
                <c:pt idx="10159">
                  <c:v>20318</c:v>
                </c:pt>
                <c:pt idx="10160">
                  <c:v>20320</c:v>
                </c:pt>
                <c:pt idx="10161">
                  <c:v>20322</c:v>
                </c:pt>
                <c:pt idx="10162">
                  <c:v>20324</c:v>
                </c:pt>
                <c:pt idx="10163">
                  <c:v>20326</c:v>
                </c:pt>
                <c:pt idx="10164">
                  <c:v>20328</c:v>
                </c:pt>
                <c:pt idx="10165">
                  <c:v>20330</c:v>
                </c:pt>
                <c:pt idx="10166">
                  <c:v>20332</c:v>
                </c:pt>
                <c:pt idx="10167">
                  <c:v>20334</c:v>
                </c:pt>
                <c:pt idx="10168">
                  <c:v>20336</c:v>
                </c:pt>
                <c:pt idx="10169">
                  <c:v>20338</c:v>
                </c:pt>
                <c:pt idx="10170">
                  <c:v>20340</c:v>
                </c:pt>
                <c:pt idx="10171">
                  <c:v>20342</c:v>
                </c:pt>
                <c:pt idx="10172">
                  <c:v>20344</c:v>
                </c:pt>
                <c:pt idx="10173">
                  <c:v>20346</c:v>
                </c:pt>
                <c:pt idx="10174">
                  <c:v>20348</c:v>
                </c:pt>
                <c:pt idx="10175">
                  <c:v>20350</c:v>
                </c:pt>
                <c:pt idx="10176">
                  <c:v>20352</c:v>
                </c:pt>
                <c:pt idx="10177">
                  <c:v>20354</c:v>
                </c:pt>
                <c:pt idx="10178">
                  <c:v>20356</c:v>
                </c:pt>
                <c:pt idx="10179">
                  <c:v>20358</c:v>
                </c:pt>
                <c:pt idx="10180">
                  <c:v>20360</c:v>
                </c:pt>
                <c:pt idx="10181">
                  <c:v>20362</c:v>
                </c:pt>
                <c:pt idx="10182">
                  <c:v>20364</c:v>
                </c:pt>
                <c:pt idx="10183">
                  <c:v>20366</c:v>
                </c:pt>
                <c:pt idx="10184">
                  <c:v>20368</c:v>
                </c:pt>
                <c:pt idx="10185">
                  <c:v>20370</c:v>
                </c:pt>
                <c:pt idx="10186">
                  <c:v>20372</c:v>
                </c:pt>
                <c:pt idx="10187">
                  <c:v>20374</c:v>
                </c:pt>
                <c:pt idx="10188">
                  <c:v>20376</c:v>
                </c:pt>
                <c:pt idx="10189">
                  <c:v>20378</c:v>
                </c:pt>
                <c:pt idx="10190">
                  <c:v>20380</c:v>
                </c:pt>
                <c:pt idx="10191">
                  <c:v>20382</c:v>
                </c:pt>
                <c:pt idx="10192">
                  <c:v>20384</c:v>
                </c:pt>
                <c:pt idx="10193">
                  <c:v>20386</c:v>
                </c:pt>
                <c:pt idx="10194">
                  <c:v>20388</c:v>
                </c:pt>
                <c:pt idx="10195">
                  <c:v>20390</c:v>
                </c:pt>
                <c:pt idx="10196">
                  <c:v>20392</c:v>
                </c:pt>
                <c:pt idx="10197">
                  <c:v>20394</c:v>
                </c:pt>
                <c:pt idx="10198">
                  <c:v>20396</c:v>
                </c:pt>
                <c:pt idx="10199">
                  <c:v>20398</c:v>
                </c:pt>
                <c:pt idx="10200">
                  <c:v>20400</c:v>
                </c:pt>
                <c:pt idx="10201">
                  <c:v>20402</c:v>
                </c:pt>
                <c:pt idx="10202">
                  <c:v>20404</c:v>
                </c:pt>
                <c:pt idx="10203">
                  <c:v>20406</c:v>
                </c:pt>
                <c:pt idx="10204">
                  <c:v>20408</c:v>
                </c:pt>
                <c:pt idx="10205">
                  <c:v>20410</c:v>
                </c:pt>
                <c:pt idx="10206">
                  <c:v>20412</c:v>
                </c:pt>
                <c:pt idx="10207">
                  <c:v>20414</c:v>
                </c:pt>
                <c:pt idx="10208">
                  <c:v>20416</c:v>
                </c:pt>
                <c:pt idx="10209">
                  <c:v>20418</c:v>
                </c:pt>
                <c:pt idx="10210">
                  <c:v>20420</c:v>
                </c:pt>
                <c:pt idx="10211">
                  <c:v>20422</c:v>
                </c:pt>
                <c:pt idx="10212">
                  <c:v>20424</c:v>
                </c:pt>
                <c:pt idx="10213">
                  <c:v>20426</c:v>
                </c:pt>
                <c:pt idx="10214">
                  <c:v>20428</c:v>
                </c:pt>
                <c:pt idx="10215">
                  <c:v>20430</c:v>
                </c:pt>
                <c:pt idx="10216">
                  <c:v>20432</c:v>
                </c:pt>
                <c:pt idx="10217">
                  <c:v>20434</c:v>
                </c:pt>
                <c:pt idx="10218">
                  <c:v>20436</c:v>
                </c:pt>
                <c:pt idx="10219">
                  <c:v>20438</c:v>
                </c:pt>
                <c:pt idx="10220">
                  <c:v>20440</c:v>
                </c:pt>
                <c:pt idx="10221">
                  <c:v>20442</c:v>
                </c:pt>
                <c:pt idx="10222">
                  <c:v>20444</c:v>
                </c:pt>
                <c:pt idx="10223">
                  <c:v>20446</c:v>
                </c:pt>
                <c:pt idx="10224">
                  <c:v>20448</c:v>
                </c:pt>
                <c:pt idx="10225">
                  <c:v>20450</c:v>
                </c:pt>
                <c:pt idx="10226">
                  <c:v>20452</c:v>
                </c:pt>
                <c:pt idx="10227">
                  <c:v>20454</c:v>
                </c:pt>
                <c:pt idx="10228">
                  <c:v>20456</c:v>
                </c:pt>
                <c:pt idx="10229">
                  <c:v>20458</c:v>
                </c:pt>
                <c:pt idx="10230">
                  <c:v>20460</c:v>
                </c:pt>
                <c:pt idx="10231">
                  <c:v>20462</c:v>
                </c:pt>
                <c:pt idx="10232">
                  <c:v>20464</c:v>
                </c:pt>
                <c:pt idx="10233">
                  <c:v>20466</c:v>
                </c:pt>
                <c:pt idx="10234">
                  <c:v>20468</c:v>
                </c:pt>
                <c:pt idx="10235">
                  <c:v>20470</c:v>
                </c:pt>
                <c:pt idx="10236">
                  <c:v>20472</c:v>
                </c:pt>
                <c:pt idx="10237">
                  <c:v>20474</c:v>
                </c:pt>
                <c:pt idx="10238">
                  <c:v>20476</c:v>
                </c:pt>
                <c:pt idx="10239">
                  <c:v>20478</c:v>
                </c:pt>
                <c:pt idx="10240">
                  <c:v>20480</c:v>
                </c:pt>
                <c:pt idx="10241">
                  <c:v>20482</c:v>
                </c:pt>
                <c:pt idx="10242">
                  <c:v>20484</c:v>
                </c:pt>
                <c:pt idx="10243">
                  <c:v>20486</c:v>
                </c:pt>
                <c:pt idx="10244">
                  <c:v>20488</c:v>
                </c:pt>
                <c:pt idx="10245">
                  <c:v>20490</c:v>
                </c:pt>
                <c:pt idx="10246">
                  <c:v>20492</c:v>
                </c:pt>
                <c:pt idx="10247">
                  <c:v>20494</c:v>
                </c:pt>
                <c:pt idx="10248">
                  <c:v>20496</c:v>
                </c:pt>
                <c:pt idx="10249">
                  <c:v>20498</c:v>
                </c:pt>
                <c:pt idx="10250">
                  <c:v>20500</c:v>
                </c:pt>
                <c:pt idx="10251">
                  <c:v>20502</c:v>
                </c:pt>
                <c:pt idx="10252">
                  <c:v>20504</c:v>
                </c:pt>
                <c:pt idx="10253">
                  <c:v>20506</c:v>
                </c:pt>
                <c:pt idx="10254">
                  <c:v>20508</c:v>
                </c:pt>
                <c:pt idx="10255">
                  <c:v>20510</c:v>
                </c:pt>
                <c:pt idx="10256">
                  <c:v>20512</c:v>
                </c:pt>
                <c:pt idx="10257">
                  <c:v>20514</c:v>
                </c:pt>
                <c:pt idx="10258">
                  <c:v>20516</c:v>
                </c:pt>
                <c:pt idx="10259">
                  <c:v>20518</c:v>
                </c:pt>
                <c:pt idx="10260">
                  <c:v>20520</c:v>
                </c:pt>
                <c:pt idx="10261">
                  <c:v>20522</c:v>
                </c:pt>
                <c:pt idx="10262">
                  <c:v>20524</c:v>
                </c:pt>
                <c:pt idx="10263">
                  <c:v>20526</c:v>
                </c:pt>
                <c:pt idx="10264">
                  <c:v>20528</c:v>
                </c:pt>
                <c:pt idx="10265">
                  <c:v>20530</c:v>
                </c:pt>
                <c:pt idx="10266">
                  <c:v>20532</c:v>
                </c:pt>
                <c:pt idx="10267">
                  <c:v>20534</c:v>
                </c:pt>
                <c:pt idx="10268">
                  <c:v>20536</c:v>
                </c:pt>
                <c:pt idx="10269">
                  <c:v>20538</c:v>
                </c:pt>
                <c:pt idx="10270">
                  <c:v>20540</c:v>
                </c:pt>
                <c:pt idx="10271">
                  <c:v>20542</c:v>
                </c:pt>
                <c:pt idx="10272">
                  <c:v>20544</c:v>
                </c:pt>
                <c:pt idx="10273">
                  <c:v>20546</c:v>
                </c:pt>
                <c:pt idx="10274">
                  <c:v>20548</c:v>
                </c:pt>
                <c:pt idx="10275">
                  <c:v>20550</c:v>
                </c:pt>
                <c:pt idx="10276">
                  <c:v>20552</c:v>
                </c:pt>
                <c:pt idx="10277">
                  <c:v>20554</c:v>
                </c:pt>
                <c:pt idx="10278">
                  <c:v>20556</c:v>
                </c:pt>
                <c:pt idx="10279">
                  <c:v>20558</c:v>
                </c:pt>
                <c:pt idx="10280">
                  <c:v>20560</c:v>
                </c:pt>
                <c:pt idx="10281">
                  <c:v>20562</c:v>
                </c:pt>
                <c:pt idx="10282">
                  <c:v>20564</c:v>
                </c:pt>
                <c:pt idx="10283">
                  <c:v>20566</c:v>
                </c:pt>
                <c:pt idx="10284">
                  <c:v>20568</c:v>
                </c:pt>
                <c:pt idx="10285">
                  <c:v>20570</c:v>
                </c:pt>
                <c:pt idx="10286">
                  <c:v>20572</c:v>
                </c:pt>
                <c:pt idx="10287">
                  <c:v>20574</c:v>
                </c:pt>
                <c:pt idx="10288">
                  <c:v>20576</c:v>
                </c:pt>
                <c:pt idx="10289">
                  <c:v>20578</c:v>
                </c:pt>
                <c:pt idx="10290">
                  <c:v>20580</c:v>
                </c:pt>
                <c:pt idx="10291">
                  <c:v>20582</c:v>
                </c:pt>
                <c:pt idx="10292">
                  <c:v>20584</c:v>
                </c:pt>
                <c:pt idx="10293">
                  <c:v>20586</c:v>
                </c:pt>
                <c:pt idx="10294">
                  <c:v>20588</c:v>
                </c:pt>
                <c:pt idx="10295">
                  <c:v>20590</c:v>
                </c:pt>
                <c:pt idx="10296">
                  <c:v>20592</c:v>
                </c:pt>
                <c:pt idx="10297">
                  <c:v>20594</c:v>
                </c:pt>
                <c:pt idx="10298">
                  <c:v>20596</c:v>
                </c:pt>
                <c:pt idx="10299">
                  <c:v>20598</c:v>
                </c:pt>
                <c:pt idx="10300">
                  <c:v>20600</c:v>
                </c:pt>
                <c:pt idx="10301">
                  <c:v>20602</c:v>
                </c:pt>
                <c:pt idx="10302">
                  <c:v>20604</c:v>
                </c:pt>
                <c:pt idx="10303">
                  <c:v>20606</c:v>
                </c:pt>
                <c:pt idx="10304">
                  <c:v>20608</c:v>
                </c:pt>
                <c:pt idx="10305">
                  <c:v>20610</c:v>
                </c:pt>
                <c:pt idx="10306">
                  <c:v>20612</c:v>
                </c:pt>
                <c:pt idx="10307">
                  <c:v>20614</c:v>
                </c:pt>
                <c:pt idx="10308">
                  <c:v>20616</c:v>
                </c:pt>
                <c:pt idx="10309">
                  <c:v>20618</c:v>
                </c:pt>
                <c:pt idx="10310">
                  <c:v>20620</c:v>
                </c:pt>
                <c:pt idx="10311">
                  <c:v>20622</c:v>
                </c:pt>
                <c:pt idx="10312">
                  <c:v>20624</c:v>
                </c:pt>
                <c:pt idx="10313">
                  <c:v>20626</c:v>
                </c:pt>
                <c:pt idx="10314">
                  <c:v>20628</c:v>
                </c:pt>
                <c:pt idx="10315">
                  <c:v>20630</c:v>
                </c:pt>
                <c:pt idx="10316">
                  <c:v>20632</c:v>
                </c:pt>
                <c:pt idx="10317">
                  <c:v>20634</c:v>
                </c:pt>
                <c:pt idx="10318">
                  <c:v>20636</c:v>
                </c:pt>
                <c:pt idx="10319">
                  <c:v>20638</c:v>
                </c:pt>
                <c:pt idx="10320">
                  <c:v>20640</c:v>
                </c:pt>
                <c:pt idx="10321">
                  <c:v>20642</c:v>
                </c:pt>
                <c:pt idx="10322">
                  <c:v>20644</c:v>
                </c:pt>
                <c:pt idx="10323">
                  <c:v>20646</c:v>
                </c:pt>
                <c:pt idx="10324">
                  <c:v>20648</c:v>
                </c:pt>
                <c:pt idx="10325">
                  <c:v>20650</c:v>
                </c:pt>
                <c:pt idx="10326">
                  <c:v>20652</c:v>
                </c:pt>
                <c:pt idx="10327">
                  <c:v>20654</c:v>
                </c:pt>
                <c:pt idx="10328">
                  <c:v>20656</c:v>
                </c:pt>
                <c:pt idx="10329">
                  <c:v>20658</c:v>
                </c:pt>
                <c:pt idx="10330">
                  <c:v>20660</c:v>
                </c:pt>
                <c:pt idx="10331">
                  <c:v>20662</c:v>
                </c:pt>
                <c:pt idx="10332">
                  <c:v>20664</c:v>
                </c:pt>
                <c:pt idx="10333">
                  <c:v>20666</c:v>
                </c:pt>
                <c:pt idx="10334">
                  <c:v>20668</c:v>
                </c:pt>
                <c:pt idx="10335">
                  <c:v>20670</c:v>
                </c:pt>
                <c:pt idx="10336">
                  <c:v>20672</c:v>
                </c:pt>
                <c:pt idx="10337">
                  <c:v>20674</c:v>
                </c:pt>
                <c:pt idx="10338">
                  <c:v>20676</c:v>
                </c:pt>
                <c:pt idx="10339">
                  <c:v>20678</c:v>
                </c:pt>
                <c:pt idx="10340">
                  <c:v>20680</c:v>
                </c:pt>
                <c:pt idx="10341">
                  <c:v>20682</c:v>
                </c:pt>
                <c:pt idx="10342">
                  <c:v>20684</c:v>
                </c:pt>
                <c:pt idx="10343">
                  <c:v>20686</c:v>
                </c:pt>
                <c:pt idx="10344">
                  <c:v>20688</c:v>
                </c:pt>
                <c:pt idx="10345">
                  <c:v>20690</c:v>
                </c:pt>
                <c:pt idx="10346">
                  <c:v>20692</c:v>
                </c:pt>
                <c:pt idx="10347">
                  <c:v>20694</c:v>
                </c:pt>
                <c:pt idx="10348">
                  <c:v>20696</c:v>
                </c:pt>
                <c:pt idx="10349">
                  <c:v>20698</c:v>
                </c:pt>
                <c:pt idx="10350">
                  <c:v>20700</c:v>
                </c:pt>
                <c:pt idx="10351">
                  <c:v>20702</c:v>
                </c:pt>
                <c:pt idx="10352">
                  <c:v>20704</c:v>
                </c:pt>
                <c:pt idx="10353">
                  <c:v>20706</c:v>
                </c:pt>
                <c:pt idx="10354">
                  <c:v>20708</c:v>
                </c:pt>
                <c:pt idx="10355">
                  <c:v>20710</c:v>
                </c:pt>
                <c:pt idx="10356">
                  <c:v>20712</c:v>
                </c:pt>
                <c:pt idx="10357">
                  <c:v>20714</c:v>
                </c:pt>
                <c:pt idx="10358">
                  <c:v>20716</c:v>
                </c:pt>
                <c:pt idx="10359">
                  <c:v>20718</c:v>
                </c:pt>
                <c:pt idx="10360">
                  <c:v>20720</c:v>
                </c:pt>
                <c:pt idx="10361">
                  <c:v>20722</c:v>
                </c:pt>
                <c:pt idx="10362">
                  <c:v>20724</c:v>
                </c:pt>
                <c:pt idx="10363">
                  <c:v>20726</c:v>
                </c:pt>
                <c:pt idx="10364">
                  <c:v>20728</c:v>
                </c:pt>
                <c:pt idx="10365">
                  <c:v>20730</c:v>
                </c:pt>
                <c:pt idx="10366">
                  <c:v>20732</c:v>
                </c:pt>
                <c:pt idx="10367">
                  <c:v>20734</c:v>
                </c:pt>
                <c:pt idx="10368">
                  <c:v>20736</c:v>
                </c:pt>
                <c:pt idx="10369">
                  <c:v>20738</c:v>
                </c:pt>
                <c:pt idx="10370">
                  <c:v>20740</c:v>
                </c:pt>
                <c:pt idx="10371">
                  <c:v>20742</c:v>
                </c:pt>
                <c:pt idx="10372">
                  <c:v>20744</c:v>
                </c:pt>
                <c:pt idx="10373">
                  <c:v>20746</c:v>
                </c:pt>
                <c:pt idx="10374">
                  <c:v>20748</c:v>
                </c:pt>
                <c:pt idx="10375">
                  <c:v>20750</c:v>
                </c:pt>
                <c:pt idx="10376">
                  <c:v>20752</c:v>
                </c:pt>
                <c:pt idx="10377">
                  <c:v>20754</c:v>
                </c:pt>
                <c:pt idx="10378">
                  <c:v>20756</c:v>
                </c:pt>
                <c:pt idx="10379">
                  <c:v>20758</c:v>
                </c:pt>
                <c:pt idx="10380">
                  <c:v>20760</c:v>
                </c:pt>
                <c:pt idx="10381">
                  <c:v>20762</c:v>
                </c:pt>
                <c:pt idx="10382">
                  <c:v>20764</c:v>
                </c:pt>
                <c:pt idx="10383">
                  <c:v>20766</c:v>
                </c:pt>
                <c:pt idx="10384">
                  <c:v>20768</c:v>
                </c:pt>
                <c:pt idx="10385">
                  <c:v>20770</c:v>
                </c:pt>
                <c:pt idx="10386">
                  <c:v>20772</c:v>
                </c:pt>
                <c:pt idx="10387">
                  <c:v>20774</c:v>
                </c:pt>
                <c:pt idx="10388">
                  <c:v>20776</c:v>
                </c:pt>
                <c:pt idx="10389">
                  <c:v>20778</c:v>
                </c:pt>
                <c:pt idx="10390">
                  <c:v>20780</c:v>
                </c:pt>
                <c:pt idx="10391">
                  <c:v>20782</c:v>
                </c:pt>
                <c:pt idx="10392">
                  <c:v>20784</c:v>
                </c:pt>
                <c:pt idx="10393">
                  <c:v>20786</c:v>
                </c:pt>
                <c:pt idx="10394">
                  <c:v>20788</c:v>
                </c:pt>
                <c:pt idx="10395">
                  <c:v>20790</c:v>
                </c:pt>
                <c:pt idx="10396">
                  <c:v>20792</c:v>
                </c:pt>
                <c:pt idx="10397">
                  <c:v>20794</c:v>
                </c:pt>
                <c:pt idx="10398">
                  <c:v>20796</c:v>
                </c:pt>
                <c:pt idx="10399">
                  <c:v>20798</c:v>
                </c:pt>
                <c:pt idx="10400">
                  <c:v>20800</c:v>
                </c:pt>
                <c:pt idx="10401">
                  <c:v>20802</c:v>
                </c:pt>
                <c:pt idx="10402">
                  <c:v>20804</c:v>
                </c:pt>
                <c:pt idx="10403">
                  <c:v>20806</c:v>
                </c:pt>
                <c:pt idx="10404">
                  <c:v>20808</c:v>
                </c:pt>
                <c:pt idx="10405">
                  <c:v>20810</c:v>
                </c:pt>
                <c:pt idx="10406">
                  <c:v>20812</c:v>
                </c:pt>
                <c:pt idx="10407">
                  <c:v>20814</c:v>
                </c:pt>
                <c:pt idx="10408">
                  <c:v>20816</c:v>
                </c:pt>
                <c:pt idx="10409">
                  <c:v>20818</c:v>
                </c:pt>
                <c:pt idx="10410">
                  <c:v>20820</c:v>
                </c:pt>
                <c:pt idx="10411">
                  <c:v>20822</c:v>
                </c:pt>
                <c:pt idx="10412">
                  <c:v>20824</c:v>
                </c:pt>
                <c:pt idx="10413">
                  <c:v>20826</c:v>
                </c:pt>
                <c:pt idx="10414">
                  <c:v>20828</c:v>
                </c:pt>
                <c:pt idx="10415">
                  <c:v>20830</c:v>
                </c:pt>
                <c:pt idx="10416">
                  <c:v>20832</c:v>
                </c:pt>
                <c:pt idx="10417">
                  <c:v>20834</c:v>
                </c:pt>
                <c:pt idx="10418">
                  <c:v>20836</c:v>
                </c:pt>
                <c:pt idx="10419">
                  <c:v>20838</c:v>
                </c:pt>
                <c:pt idx="10420">
                  <c:v>20840</c:v>
                </c:pt>
                <c:pt idx="10421">
                  <c:v>20842</c:v>
                </c:pt>
                <c:pt idx="10422">
                  <c:v>20844</c:v>
                </c:pt>
                <c:pt idx="10423">
                  <c:v>20846</c:v>
                </c:pt>
                <c:pt idx="10424">
                  <c:v>20848</c:v>
                </c:pt>
                <c:pt idx="10425">
                  <c:v>20850</c:v>
                </c:pt>
                <c:pt idx="10426">
                  <c:v>20852</c:v>
                </c:pt>
                <c:pt idx="10427">
                  <c:v>20854</c:v>
                </c:pt>
                <c:pt idx="10428">
                  <c:v>20856</c:v>
                </c:pt>
                <c:pt idx="10429">
                  <c:v>20858</c:v>
                </c:pt>
                <c:pt idx="10430">
                  <c:v>20860</c:v>
                </c:pt>
                <c:pt idx="10431">
                  <c:v>20862</c:v>
                </c:pt>
                <c:pt idx="10432">
                  <c:v>20864</c:v>
                </c:pt>
                <c:pt idx="10433">
                  <c:v>20866</c:v>
                </c:pt>
                <c:pt idx="10434">
                  <c:v>20868</c:v>
                </c:pt>
                <c:pt idx="10435">
                  <c:v>20870</c:v>
                </c:pt>
                <c:pt idx="10436">
                  <c:v>20872</c:v>
                </c:pt>
                <c:pt idx="10437">
                  <c:v>20874</c:v>
                </c:pt>
                <c:pt idx="10438">
                  <c:v>20876</c:v>
                </c:pt>
                <c:pt idx="10439">
                  <c:v>20878</c:v>
                </c:pt>
                <c:pt idx="10440">
                  <c:v>20880</c:v>
                </c:pt>
                <c:pt idx="10441">
                  <c:v>20882</c:v>
                </c:pt>
                <c:pt idx="10442">
                  <c:v>20884</c:v>
                </c:pt>
                <c:pt idx="10443">
                  <c:v>20886</c:v>
                </c:pt>
                <c:pt idx="10444">
                  <c:v>20888</c:v>
                </c:pt>
                <c:pt idx="10445">
                  <c:v>20890</c:v>
                </c:pt>
                <c:pt idx="10446">
                  <c:v>20892</c:v>
                </c:pt>
                <c:pt idx="10447">
                  <c:v>20894</c:v>
                </c:pt>
                <c:pt idx="10448">
                  <c:v>20896</c:v>
                </c:pt>
                <c:pt idx="10449">
                  <c:v>20898</c:v>
                </c:pt>
                <c:pt idx="10450">
                  <c:v>20900</c:v>
                </c:pt>
                <c:pt idx="10451">
                  <c:v>20902</c:v>
                </c:pt>
                <c:pt idx="10452">
                  <c:v>20904</c:v>
                </c:pt>
                <c:pt idx="10453">
                  <c:v>20906</c:v>
                </c:pt>
                <c:pt idx="10454">
                  <c:v>20908</c:v>
                </c:pt>
                <c:pt idx="10455">
                  <c:v>20910</c:v>
                </c:pt>
                <c:pt idx="10456">
                  <c:v>20912</c:v>
                </c:pt>
                <c:pt idx="10457">
                  <c:v>20914</c:v>
                </c:pt>
                <c:pt idx="10458">
                  <c:v>20916</c:v>
                </c:pt>
                <c:pt idx="10459">
                  <c:v>20918</c:v>
                </c:pt>
                <c:pt idx="10460">
                  <c:v>20920</c:v>
                </c:pt>
                <c:pt idx="10461">
                  <c:v>20922</c:v>
                </c:pt>
                <c:pt idx="10462">
                  <c:v>20924</c:v>
                </c:pt>
                <c:pt idx="10463">
                  <c:v>20926</c:v>
                </c:pt>
                <c:pt idx="10464">
                  <c:v>20928</c:v>
                </c:pt>
                <c:pt idx="10465">
                  <c:v>20930</c:v>
                </c:pt>
                <c:pt idx="10466">
                  <c:v>20932</c:v>
                </c:pt>
                <c:pt idx="10467">
                  <c:v>20934</c:v>
                </c:pt>
                <c:pt idx="10468">
                  <c:v>20936</c:v>
                </c:pt>
                <c:pt idx="10469">
                  <c:v>20938</c:v>
                </c:pt>
                <c:pt idx="10470">
                  <c:v>20940</c:v>
                </c:pt>
                <c:pt idx="10471">
                  <c:v>20942</c:v>
                </c:pt>
                <c:pt idx="10472">
                  <c:v>20944</c:v>
                </c:pt>
                <c:pt idx="10473">
                  <c:v>20946</c:v>
                </c:pt>
                <c:pt idx="10474">
                  <c:v>20948</c:v>
                </c:pt>
                <c:pt idx="10475">
                  <c:v>20950</c:v>
                </c:pt>
                <c:pt idx="10476">
                  <c:v>20952</c:v>
                </c:pt>
                <c:pt idx="10477">
                  <c:v>20954</c:v>
                </c:pt>
                <c:pt idx="10478">
                  <c:v>20956</c:v>
                </c:pt>
                <c:pt idx="10479">
                  <c:v>20958</c:v>
                </c:pt>
                <c:pt idx="10480">
                  <c:v>20960</c:v>
                </c:pt>
                <c:pt idx="10481">
                  <c:v>20962</c:v>
                </c:pt>
                <c:pt idx="10482">
                  <c:v>20964</c:v>
                </c:pt>
                <c:pt idx="10483">
                  <c:v>20966</c:v>
                </c:pt>
                <c:pt idx="10484">
                  <c:v>20968</c:v>
                </c:pt>
                <c:pt idx="10485">
                  <c:v>20970</c:v>
                </c:pt>
                <c:pt idx="10486">
                  <c:v>20972</c:v>
                </c:pt>
                <c:pt idx="10487">
                  <c:v>20974</c:v>
                </c:pt>
                <c:pt idx="10488">
                  <c:v>20976</c:v>
                </c:pt>
                <c:pt idx="10489">
                  <c:v>20978</c:v>
                </c:pt>
                <c:pt idx="10490">
                  <c:v>20980</c:v>
                </c:pt>
                <c:pt idx="10491">
                  <c:v>20982</c:v>
                </c:pt>
                <c:pt idx="10492">
                  <c:v>20984</c:v>
                </c:pt>
                <c:pt idx="10493">
                  <c:v>20986</c:v>
                </c:pt>
                <c:pt idx="10494">
                  <c:v>20988</c:v>
                </c:pt>
                <c:pt idx="10495">
                  <c:v>20990</c:v>
                </c:pt>
                <c:pt idx="10496">
                  <c:v>20992</c:v>
                </c:pt>
                <c:pt idx="10497">
                  <c:v>20994</c:v>
                </c:pt>
                <c:pt idx="10498">
                  <c:v>20996</c:v>
                </c:pt>
                <c:pt idx="10499">
                  <c:v>20998</c:v>
                </c:pt>
                <c:pt idx="10500">
                  <c:v>21000</c:v>
                </c:pt>
                <c:pt idx="10501">
                  <c:v>21002</c:v>
                </c:pt>
                <c:pt idx="10502">
                  <c:v>21004</c:v>
                </c:pt>
                <c:pt idx="10503">
                  <c:v>21006</c:v>
                </c:pt>
                <c:pt idx="10504">
                  <c:v>21008</c:v>
                </c:pt>
                <c:pt idx="10505">
                  <c:v>21010</c:v>
                </c:pt>
                <c:pt idx="10506">
                  <c:v>21012</c:v>
                </c:pt>
                <c:pt idx="10507">
                  <c:v>21014</c:v>
                </c:pt>
                <c:pt idx="10508">
                  <c:v>21016</c:v>
                </c:pt>
                <c:pt idx="10509">
                  <c:v>21018</c:v>
                </c:pt>
                <c:pt idx="10510">
                  <c:v>21020</c:v>
                </c:pt>
                <c:pt idx="10511">
                  <c:v>21022</c:v>
                </c:pt>
                <c:pt idx="10512">
                  <c:v>21024</c:v>
                </c:pt>
                <c:pt idx="10513">
                  <c:v>21026</c:v>
                </c:pt>
                <c:pt idx="10514">
                  <c:v>21028</c:v>
                </c:pt>
                <c:pt idx="10515">
                  <c:v>21030</c:v>
                </c:pt>
                <c:pt idx="10516">
                  <c:v>21032</c:v>
                </c:pt>
                <c:pt idx="10517">
                  <c:v>21034</c:v>
                </c:pt>
                <c:pt idx="10518">
                  <c:v>21036</c:v>
                </c:pt>
                <c:pt idx="10519">
                  <c:v>21038</c:v>
                </c:pt>
                <c:pt idx="10520">
                  <c:v>21040</c:v>
                </c:pt>
                <c:pt idx="10521">
                  <c:v>21042</c:v>
                </c:pt>
                <c:pt idx="10522">
                  <c:v>21044</c:v>
                </c:pt>
                <c:pt idx="10523">
                  <c:v>21046</c:v>
                </c:pt>
                <c:pt idx="10524">
                  <c:v>21048</c:v>
                </c:pt>
                <c:pt idx="10525">
                  <c:v>21050</c:v>
                </c:pt>
                <c:pt idx="10526">
                  <c:v>21052</c:v>
                </c:pt>
                <c:pt idx="10527">
                  <c:v>21054</c:v>
                </c:pt>
                <c:pt idx="10528">
                  <c:v>21056</c:v>
                </c:pt>
                <c:pt idx="10529">
                  <c:v>21058</c:v>
                </c:pt>
                <c:pt idx="10530">
                  <c:v>21060</c:v>
                </c:pt>
                <c:pt idx="10531">
                  <c:v>21062</c:v>
                </c:pt>
                <c:pt idx="10532">
                  <c:v>21064</c:v>
                </c:pt>
                <c:pt idx="10533">
                  <c:v>21066</c:v>
                </c:pt>
                <c:pt idx="10534">
                  <c:v>21068</c:v>
                </c:pt>
                <c:pt idx="10535">
                  <c:v>21070</c:v>
                </c:pt>
                <c:pt idx="10536">
                  <c:v>21072</c:v>
                </c:pt>
                <c:pt idx="10537">
                  <c:v>21074</c:v>
                </c:pt>
                <c:pt idx="10538">
                  <c:v>21076</c:v>
                </c:pt>
                <c:pt idx="10539">
                  <c:v>21078</c:v>
                </c:pt>
                <c:pt idx="10540">
                  <c:v>21080</c:v>
                </c:pt>
                <c:pt idx="10541">
                  <c:v>21082</c:v>
                </c:pt>
                <c:pt idx="10542">
                  <c:v>21084</c:v>
                </c:pt>
                <c:pt idx="10543">
                  <c:v>21086</c:v>
                </c:pt>
                <c:pt idx="10544">
                  <c:v>21088</c:v>
                </c:pt>
                <c:pt idx="10545">
                  <c:v>21090</c:v>
                </c:pt>
                <c:pt idx="10546">
                  <c:v>21092</c:v>
                </c:pt>
                <c:pt idx="10547">
                  <c:v>21094</c:v>
                </c:pt>
                <c:pt idx="10548">
                  <c:v>21096</c:v>
                </c:pt>
                <c:pt idx="10549">
                  <c:v>21098</c:v>
                </c:pt>
                <c:pt idx="10550">
                  <c:v>21100</c:v>
                </c:pt>
                <c:pt idx="10551">
                  <c:v>21102</c:v>
                </c:pt>
                <c:pt idx="10552">
                  <c:v>21104</c:v>
                </c:pt>
                <c:pt idx="10553">
                  <c:v>21106</c:v>
                </c:pt>
                <c:pt idx="10554">
                  <c:v>21108</c:v>
                </c:pt>
                <c:pt idx="10555">
                  <c:v>21110</c:v>
                </c:pt>
                <c:pt idx="10556">
                  <c:v>21112</c:v>
                </c:pt>
                <c:pt idx="10557">
                  <c:v>21114</c:v>
                </c:pt>
                <c:pt idx="10558">
                  <c:v>21116</c:v>
                </c:pt>
                <c:pt idx="10559">
                  <c:v>21118</c:v>
                </c:pt>
                <c:pt idx="10560">
                  <c:v>21120</c:v>
                </c:pt>
                <c:pt idx="10561">
                  <c:v>21122</c:v>
                </c:pt>
                <c:pt idx="10562">
                  <c:v>21124</c:v>
                </c:pt>
                <c:pt idx="10563">
                  <c:v>21126</c:v>
                </c:pt>
                <c:pt idx="10564">
                  <c:v>21128</c:v>
                </c:pt>
                <c:pt idx="10565">
                  <c:v>21130</c:v>
                </c:pt>
                <c:pt idx="10566">
                  <c:v>21132</c:v>
                </c:pt>
                <c:pt idx="10567">
                  <c:v>21134</c:v>
                </c:pt>
                <c:pt idx="10568">
                  <c:v>21136</c:v>
                </c:pt>
                <c:pt idx="10569">
                  <c:v>21138</c:v>
                </c:pt>
                <c:pt idx="10570">
                  <c:v>21140</c:v>
                </c:pt>
                <c:pt idx="10571">
                  <c:v>21142</c:v>
                </c:pt>
                <c:pt idx="10572">
                  <c:v>21144</c:v>
                </c:pt>
                <c:pt idx="10573">
                  <c:v>21146</c:v>
                </c:pt>
                <c:pt idx="10574">
                  <c:v>21148</c:v>
                </c:pt>
                <c:pt idx="10575">
                  <c:v>21150</c:v>
                </c:pt>
                <c:pt idx="10576">
                  <c:v>21152</c:v>
                </c:pt>
                <c:pt idx="10577">
                  <c:v>21154</c:v>
                </c:pt>
                <c:pt idx="10578">
                  <c:v>21156</c:v>
                </c:pt>
                <c:pt idx="10579">
                  <c:v>21158</c:v>
                </c:pt>
                <c:pt idx="10580">
                  <c:v>21160</c:v>
                </c:pt>
                <c:pt idx="10581">
                  <c:v>21162</c:v>
                </c:pt>
                <c:pt idx="10582">
                  <c:v>21164</c:v>
                </c:pt>
                <c:pt idx="10583">
                  <c:v>21166</c:v>
                </c:pt>
                <c:pt idx="10584">
                  <c:v>21168</c:v>
                </c:pt>
                <c:pt idx="10585">
                  <c:v>21170</c:v>
                </c:pt>
                <c:pt idx="10586">
                  <c:v>21172</c:v>
                </c:pt>
                <c:pt idx="10587">
                  <c:v>21174</c:v>
                </c:pt>
                <c:pt idx="10588">
                  <c:v>21176</c:v>
                </c:pt>
                <c:pt idx="10589">
                  <c:v>21178</c:v>
                </c:pt>
                <c:pt idx="10590">
                  <c:v>21180</c:v>
                </c:pt>
                <c:pt idx="10591">
                  <c:v>21182</c:v>
                </c:pt>
                <c:pt idx="10592">
                  <c:v>21184</c:v>
                </c:pt>
                <c:pt idx="10593">
                  <c:v>21186</c:v>
                </c:pt>
                <c:pt idx="10594">
                  <c:v>21188</c:v>
                </c:pt>
                <c:pt idx="10595">
                  <c:v>21190</c:v>
                </c:pt>
                <c:pt idx="10596">
                  <c:v>21192</c:v>
                </c:pt>
                <c:pt idx="10597">
                  <c:v>21194</c:v>
                </c:pt>
                <c:pt idx="10598">
                  <c:v>21196</c:v>
                </c:pt>
                <c:pt idx="10599">
                  <c:v>21198</c:v>
                </c:pt>
                <c:pt idx="10600">
                  <c:v>21200</c:v>
                </c:pt>
                <c:pt idx="10601">
                  <c:v>21202</c:v>
                </c:pt>
                <c:pt idx="10602">
                  <c:v>21204</c:v>
                </c:pt>
                <c:pt idx="10603">
                  <c:v>21206</c:v>
                </c:pt>
                <c:pt idx="10604">
                  <c:v>21208</c:v>
                </c:pt>
                <c:pt idx="10605">
                  <c:v>21210</c:v>
                </c:pt>
                <c:pt idx="10606">
                  <c:v>21212</c:v>
                </c:pt>
                <c:pt idx="10607">
                  <c:v>21214</c:v>
                </c:pt>
                <c:pt idx="10608">
                  <c:v>21216</c:v>
                </c:pt>
                <c:pt idx="10609">
                  <c:v>21218</c:v>
                </c:pt>
                <c:pt idx="10610">
                  <c:v>21220</c:v>
                </c:pt>
                <c:pt idx="10611">
                  <c:v>21222</c:v>
                </c:pt>
                <c:pt idx="10612">
                  <c:v>21224</c:v>
                </c:pt>
                <c:pt idx="10613">
                  <c:v>21226</c:v>
                </c:pt>
                <c:pt idx="10614">
                  <c:v>21228</c:v>
                </c:pt>
                <c:pt idx="10615">
                  <c:v>21230</c:v>
                </c:pt>
                <c:pt idx="10616">
                  <c:v>21232</c:v>
                </c:pt>
                <c:pt idx="10617">
                  <c:v>21234</c:v>
                </c:pt>
                <c:pt idx="10618">
                  <c:v>21236</c:v>
                </c:pt>
                <c:pt idx="10619">
                  <c:v>21238</c:v>
                </c:pt>
                <c:pt idx="10620">
                  <c:v>21240</c:v>
                </c:pt>
                <c:pt idx="10621">
                  <c:v>21242</c:v>
                </c:pt>
                <c:pt idx="10622">
                  <c:v>21244</c:v>
                </c:pt>
                <c:pt idx="10623">
                  <c:v>21246</c:v>
                </c:pt>
                <c:pt idx="10624">
                  <c:v>21248</c:v>
                </c:pt>
                <c:pt idx="10625">
                  <c:v>21250</c:v>
                </c:pt>
                <c:pt idx="10626">
                  <c:v>21252</c:v>
                </c:pt>
                <c:pt idx="10627">
                  <c:v>21254</c:v>
                </c:pt>
                <c:pt idx="10628">
                  <c:v>21256</c:v>
                </c:pt>
                <c:pt idx="10629">
                  <c:v>21258</c:v>
                </c:pt>
                <c:pt idx="10630">
                  <c:v>21260</c:v>
                </c:pt>
                <c:pt idx="10631">
                  <c:v>21262</c:v>
                </c:pt>
                <c:pt idx="10632">
                  <c:v>21264</c:v>
                </c:pt>
                <c:pt idx="10633">
                  <c:v>21266</c:v>
                </c:pt>
                <c:pt idx="10634">
                  <c:v>21268</c:v>
                </c:pt>
                <c:pt idx="10635">
                  <c:v>21270</c:v>
                </c:pt>
                <c:pt idx="10636">
                  <c:v>21272</c:v>
                </c:pt>
                <c:pt idx="10637">
                  <c:v>21274</c:v>
                </c:pt>
                <c:pt idx="10638">
                  <c:v>21276</c:v>
                </c:pt>
                <c:pt idx="10639">
                  <c:v>21278</c:v>
                </c:pt>
                <c:pt idx="10640">
                  <c:v>21280</c:v>
                </c:pt>
                <c:pt idx="10641">
                  <c:v>21282</c:v>
                </c:pt>
                <c:pt idx="10642">
                  <c:v>21284</c:v>
                </c:pt>
                <c:pt idx="10643">
                  <c:v>21286</c:v>
                </c:pt>
                <c:pt idx="10644">
                  <c:v>21288</c:v>
                </c:pt>
                <c:pt idx="10645">
                  <c:v>21290</c:v>
                </c:pt>
                <c:pt idx="10646">
                  <c:v>21292</c:v>
                </c:pt>
                <c:pt idx="10647">
                  <c:v>21294</c:v>
                </c:pt>
                <c:pt idx="10648">
                  <c:v>21296</c:v>
                </c:pt>
                <c:pt idx="10649">
                  <c:v>21298</c:v>
                </c:pt>
                <c:pt idx="10650">
                  <c:v>21300</c:v>
                </c:pt>
                <c:pt idx="10651">
                  <c:v>21302</c:v>
                </c:pt>
                <c:pt idx="10652">
                  <c:v>21304</c:v>
                </c:pt>
                <c:pt idx="10653">
                  <c:v>21306</c:v>
                </c:pt>
                <c:pt idx="10654">
                  <c:v>21308</c:v>
                </c:pt>
                <c:pt idx="10655">
                  <c:v>21310</c:v>
                </c:pt>
                <c:pt idx="10656">
                  <c:v>21312</c:v>
                </c:pt>
                <c:pt idx="10657">
                  <c:v>21314</c:v>
                </c:pt>
                <c:pt idx="10658">
                  <c:v>21316</c:v>
                </c:pt>
                <c:pt idx="10659">
                  <c:v>21318</c:v>
                </c:pt>
                <c:pt idx="10660">
                  <c:v>21320</c:v>
                </c:pt>
                <c:pt idx="10661">
                  <c:v>21322</c:v>
                </c:pt>
                <c:pt idx="10662">
                  <c:v>21324</c:v>
                </c:pt>
                <c:pt idx="10663">
                  <c:v>21326</c:v>
                </c:pt>
                <c:pt idx="10664">
                  <c:v>21328</c:v>
                </c:pt>
                <c:pt idx="10665">
                  <c:v>21330</c:v>
                </c:pt>
                <c:pt idx="10666">
                  <c:v>21332</c:v>
                </c:pt>
                <c:pt idx="10667">
                  <c:v>21334</c:v>
                </c:pt>
                <c:pt idx="10668">
                  <c:v>21336</c:v>
                </c:pt>
                <c:pt idx="10669">
                  <c:v>21338</c:v>
                </c:pt>
                <c:pt idx="10670">
                  <c:v>21340</c:v>
                </c:pt>
                <c:pt idx="10671">
                  <c:v>21342</c:v>
                </c:pt>
                <c:pt idx="10672">
                  <c:v>21344</c:v>
                </c:pt>
                <c:pt idx="10673">
                  <c:v>21346</c:v>
                </c:pt>
                <c:pt idx="10674">
                  <c:v>21348</c:v>
                </c:pt>
                <c:pt idx="10675">
                  <c:v>21350</c:v>
                </c:pt>
                <c:pt idx="10676">
                  <c:v>21352</c:v>
                </c:pt>
                <c:pt idx="10677">
                  <c:v>21354</c:v>
                </c:pt>
                <c:pt idx="10678">
                  <c:v>21356</c:v>
                </c:pt>
                <c:pt idx="10679">
                  <c:v>21358</c:v>
                </c:pt>
                <c:pt idx="10680">
                  <c:v>21360</c:v>
                </c:pt>
                <c:pt idx="10681">
                  <c:v>21362</c:v>
                </c:pt>
                <c:pt idx="10682">
                  <c:v>21364</c:v>
                </c:pt>
                <c:pt idx="10683">
                  <c:v>21366</c:v>
                </c:pt>
                <c:pt idx="10684">
                  <c:v>21368</c:v>
                </c:pt>
                <c:pt idx="10685">
                  <c:v>21370</c:v>
                </c:pt>
                <c:pt idx="10686">
                  <c:v>21372</c:v>
                </c:pt>
                <c:pt idx="10687">
                  <c:v>21374</c:v>
                </c:pt>
                <c:pt idx="10688">
                  <c:v>21376</c:v>
                </c:pt>
                <c:pt idx="10689">
                  <c:v>21378</c:v>
                </c:pt>
                <c:pt idx="10690">
                  <c:v>21380</c:v>
                </c:pt>
                <c:pt idx="10691">
                  <c:v>21382</c:v>
                </c:pt>
                <c:pt idx="10692">
                  <c:v>21384</c:v>
                </c:pt>
                <c:pt idx="10693">
                  <c:v>21386</c:v>
                </c:pt>
                <c:pt idx="10694">
                  <c:v>21388</c:v>
                </c:pt>
                <c:pt idx="10695">
                  <c:v>21390</c:v>
                </c:pt>
                <c:pt idx="10696">
                  <c:v>21392</c:v>
                </c:pt>
                <c:pt idx="10697">
                  <c:v>21394</c:v>
                </c:pt>
                <c:pt idx="10698">
                  <c:v>21396</c:v>
                </c:pt>
                <c:pt idx="10699">
                  <c:v>21398</c:v>
                </c:pt>
                <c:pt idx="10700">
                  <c:v>21400</c:v>
                </c:pt>
                <c:pt idx="10701">
                  <c:v>21402</c:v>
                </c:pt>
                <c:pt idx="10702">
                  <c:v>21404</c:v>
                </c:pt>
                <c:pt idx="10703">
                  <c:v>21406</c:v>
                </c:pt>
                <c:pt idx="10704">
                  <c:v>21408</c:v>
                </c:pt>
                <c:pt idx="10705">
                  <c:v>21410</c:v>
                </c:pt>
                <c:pt idx="10706">
                  <c:v>21412</c:v>
                </c:pt>
                <c:pt idx="10707">
                  <c:v>21414</c:v>
                </c:pt>
                <c:pt idx="10708">
                  <c:v>21416</c:v>
                </c:pt>
                <c:pt idx="10709">
                  <c:v>21418</c:v>
                </c:pt>
                <c:pt idx="10710">
                  <c:v>21420</c:v>
                </c:pt>
                <c:pt idx="10711">
                  <c:v>21422</c:v>
                </c:pt>
                <c:pt idx="10712">
                  <c:v>21424</c:v>
                </c:pt>
                <c:pt idx="10713">
                  <c:v>21426</c:v>
                </c:pt>
                <c:pt idx="10714">
                  <c:v>21428</c:v>
                </c:pt>
                <c:pt idx="10715">
                  <c:v>21430</c:v>
                </c:pt>
                <c:pt idx="10716">
                  <c:v>21432</c:v>
                </c:pt>
                <c:pt idx="10717">
                  <c:v>21434</c:v>
                </c:pt>
                <c:pt idx="10718">
                  <c:v>21436</c:v>
                </c:pt>
                <c:pt idx="10719">
                  <c:v>21438</c:v>
                </c:pt>
                <c:pt idx="10720">
                  <c:v>21440</c:v>
                </c:pt>
                <c:pt idx="10721">
                  <c:v>21442</c:v>
                </c:pt>
                <c:pt idx="10722">
                  <c:v>21444</c:v>
                </c:pt>
                <c:pt idx="10723">
                  <c:v>21446</c:v>
                </c:pt>
                <c:pt idx="10724">
                  <c:v>21448</c:v>
                </c:pt>
                <c:pt idx="10725">
                  <c:v>21450</c:v>
                </c:pt>
                <c:pt idx="10726">
                  <c:v>21452</c:v>
                </c:pt>
                <c:pt idx="10727">
                  <c:v>21454</c:v>
                </c:pt>
                <c:pt idx="10728">
                  <c:v>21456</c:v>
                </c:pt>
                <c:pt idx="10729">
                  <c:v>21458</c:v>
                </c:pt>
                <c:pt idx="10730">
                  <c:v>21460</c:v>
                </c:pt>
                <c:pt idx="10731">
                  <c:v>21462</c:v>
                </c:pt>
                <c:pt idx="10732">
                  <c:v>21464</c:v>
                </c:pt>
                <c:pt idx="10733">
                  <c:v>21466</c:v>
                </c:pt>
                <c:pt idx="10734">
                  <c:v>21468</c:v>
                </c:pt>
                <c:pt idx="10735">
                  <c:v>21470</c:v>
                </c:pt>
                <c:pt idx="10736">
                  <c:v>21472</c:v>
                </c:pt>
                <c:pt idx="10737">
                  <c:v>21474</c:v>
                </c:pt>
                <c:pt idx="10738">
                  <c:v>21476</c:v>
                </c:pt>
                <c:pt idx="10739">
                  <c:v>21478</c:v>
                </c:pt>
                <c:pt idx="10740">
                  <c:v>21480</c:v>
                </c:pt>
                <c:pt idx="10741">
                  <c:v>21482</c:v>
                </c:pt>
                <c:pt idx="10742">
                  <c:v>21484</c:v>
                </c:pt>
                <c:pt idx="10743">
                  <c:v>21486</c:v>
                </c:pt>
                <c:pt idx="10744">
                  <c:v>21488</c:v>
                </c:pt>
                <c:pt idx="10745">
                  <c:v>21490</c:v>
                </c:pt>
                <c:pt idx="10746">
                  <c:v>21492</c:v>
                </c:pt>
                <c:pt idx="10747">
                  <c:v>21494</c:v>
                </c:pt>
                <c:pt idx="10748">
                  <c:v>21496</c:v>
                </c:pt>
                <c:pt idx="10749">
                  <c:v>21498</c:v>
                </c:pt>
                <c:pt idx="10750">
                  <c:v>21500</c:v>
                </c:pt>
                <c:pt idx="10751">
                  <c:v>21502</c:v>
                </c:pt>
                <c:pt idx="10752">
                  <c:v>21504</c:v>
                </c:pt>
                <c:pt idx="10753">
                  <c:v>21506</c:v>
                </c:pt>
                <c:pt idx="10754">
                  <c:v>21508</c:v>
                </c:pt>
                <c:pt idx="10755">
                  <c:v>21510</c:v>
                </c:pt>
                <c:pt idx="10756">
                  <c:v>21512</c:v>
                </c:pt>
                <c:pt idx="10757">
                  <c:v>21514</c:v>
                </c:pt>
                <c:pt idx="10758">
                  <c:v>21516</c:v>
                </c:pt>
                <c:pt idx="10759">
                  <c:v>21518</c:v>
                </c:pt>
                <c:pt idx="10760">
                  <c:v>21520</c:v>
                </c:pt>
                <c:pt idx="10761">
                  <c:v>21522</c:v>
                </c:pt>
                <c:pt idx="10762">
                  <c:v>21524</c:v>
                </c:pt>
                <c:pt idx="10763">
                  <c:v>21526</c:v>
                </c:pt>
                <c:pt idx="10764">
                  <c:v>21528</c:v>
                </c:pt>
                <c:pt idx="10765">
                  <c:v>21530</c:v>
                </c:pt>
                <c:pt idx="10766">
                  <c:v>21532</c:v>
                </c:pt>
                <c:pt idx="10767">
                  <c:v>21534</c:v>
                </c:pt>
                <c:pt idx="10768">
                  <c:v>21536</c:v>
                </c:pt>
                <c:pt idx="10769">
                  <c:v>21538</c:v>
                </c:pt>
                <c:pt idx="10770">
                  <c:v>21540</c:v>
                </c:pt>
                <c:pt idx="10771">
                  <c:v>21542</c:v>
                </c:pt>
                <c:pt idx="10772">
                  <c:v>21544</c:v>
                </c:pt>
                <c:pt idx="10773">
                  <c:v>21546</c:v>
                </c:pt>
                <c:pt idx="10774">
                  <c:v>21548</c:v>
                </c:pt>
                <c:pt idx="10775">
                  <c:v>21550</c:v>
                </c:pt>
                <c:pt idx="10776">
                  <c:v>21552</c:v>
                </c:pt>
                <c:pt idx="10777">
                  <c:v>21554</c:v>
                </c:pt>
                <c:pt idx="10778">
                  <c:v>21556</c:v>
                </c:pt>
                <c:pt idx="10779">
                  <c:v>21558</c:v>
                </c:pt>
                <c:pt idx="10780">
                  <c:v>21560</c:v>
                </c:pt>
                <c:pt idx="10781">
                  <c:v>21562</c:v>
                </c:pt>
                <c:pt idx="10782">
                  <c:v>21564</c:v>
                </c:pt>
                <c:pt idx="10783">
                  <c:v>21566</c:v>
                </c:pt>
                <c:pt idx="10784">
                  <c:v>21568</c:v>
                </c:pt>
                <c:pt idx="10785">
                  <c:v>21570</c:v>
                </c:pt>
                <c:pt idx="10786">
                  <c:v>21572</c:v>
                </c:pt>
                <c:pt idx="10787">
                  <c:v>21574</c:v>
                </c:pt>
                <c:pt idx="10788">
                  <c:v>21576</c:v>
                </c:pt>
                <c:pt idx="10789">
                  <c:v>21578</c:v>
                </c:pt>
                <c:pt idx="10790">
                  <c:v>21580</c:v>
                </c:pt>
                <c:pt idx="10791">
                  <c:v>21582</c:v>
                </c:pt>
                <c:pt idx="10792">
                  <c:v>21584</c:v>
                </c:pt>
                <c:pt idx="10793">
                  <c:v>21586</c:v>
                </c:pt>
                <c:pt idx="10794">
                  <c:v>21588</c:v>
                </c:pt>
                <c:pt idx="10795">
                  <c:v>21590</c:v>
                </c:pt>
                <c:pt idx="10796">
                  <c:v>21592</c:v>
                </c:pt>
                <c:pt idx="10797">
                  <c:v>21594</c:v>
                </c:pt>
                <c:pt idx="10798">
                  <c:v>21596</c:v>
                </c:pt>
                <c:pt idx="10799">
                  <c:v>21598</c:v>
                </c:pt>
                <c:pt idx="10800">
                  <c:v>21600</c:v>
                </c:pt>
                <c:pt idx="10801">
                  <c:v>21602</c:v>
                </c:pt>
                <c:pt idx="10802">
                  <c:v>21604</c:v>
                </c:pt>
                <c:pt idx="10803">
                  <c:v>21606</c:v>
                </c:pt>
                <c:pt idx="10804">
                  <c:v>21608</c:v>
                </c:pt>
                <c:pt idx="10805">
                  <c:v>21610</c:v>
                </c:pt>
                <c:pt idx="10806">
                  <c:v>21612</c:v>
                </c:pt>
                <c:pt idx="10807">
                  <c:v>21614</c:v>
                </c:pt>
                <c:pt idx="10808">
                  <c:v>21616</c:v>
                </c:pt>
                <c:pt idx="10809">
                  <c:v>21618</c:v>
                </c:pt>
                <c:pt idx="10810">
                  <c:v>21620</c:v>
                </c:pt>
                <c:pt idx="10811">
                  <c:v>21622</c:v>
                </c:pt>
                <c:pt idx="10812">
                  <c:v>21624</c:v>
                </c:pt>
                <c:pt idx="10813">
                  <c:v>21626</c:v>
                </c:pt>
                <c:pt idx="10814">
                  <c:v>21628</c:v>
                </c:pt>
                <c:pt idx="10815">
                  <c:v>21630</c:v>
                </c:pt>
                <c:pt idx="10816">
                  <c:v>21632</c:v>
                </c:pt>
                <c:pt idx="10817">
                  <c:v>21634</c:v>
                </c:pt>
                <c:pt idx="10818">
                  <c:v>21636</c:v>
                </c:pt>
                <c:pt idx="10819">
                  <c:v>21638</c:v>
                </c:pt>
                <c:pt idx="10820">
                  <c:v>21640</c:v>
                </c:pt>
                <c:pt idx="10821">
                  <c:v>21642</c:v>
                </c:pt>
                <c:pt idx="10822">
                  <c:v>21644</c:v>
                </c:pt>
                <c:pt idx="10823">
                  <c:v>21646</c:v>
                </c:pt>
                <c:pt idx="10824">
                  <c:v>21648</c:v>
                </c:pt>
                <c:pt idx="10825">
                  <c:v>21650</c:v>
                </c:pt>
                <c:pt idx="10826">
                  <c:v>21652</c:v>
                </c:pt>
                <c:pt idx="10827">
                  <c:v>21654</c:v>
                </c:pt>
                <c:pt idx="10828">
                  <c:v>21656</c:v>
                </c:pt>
                <c:pt idx="10829">
                  <c:v>21658</c:v>
                </c:pt>
                <c:pt idx="10830">
                  <c:v>21660</c:v>
                </c:pt>
                <c:pt idx="10831">
                  <c:v>21662</c:v>
                </c:pt>
                <c:pt idx="10832">
                  <c:v>21664</c:v>
                </c:pt>
                <c:pt idx="10833">
                  <c:v>21666</c:v>
                </c:pt>
                <c:pt idx="10834">
                  <c:v>21668</c:v>
                </c:pt>
                <c:pt idx="10835">
                  <c:v>21670</c:v>
                </c:pt>
                <c:pt idx="10836">
                  <c:v>21672</c:v>
                </c:pt>
                <c:pt idx="10837">
                  <c:v>21674</c:v>
                </c:pt>
                <c:pt idx="10838">
                  <c:v>21676</c:v>
                </c:pt>
                <c:pt idx="10839">
                  <c:v>21678</c:v>
                </c:pt>
                <c:pt idx="10840">
                  <c:v>21680</c:v>
                </c:pt>
                <c:pt idx="10841">
                  <c:v>21682</c:v>
                </c:pt>
                <c:pt idx="10842">
                  <c:v>21684</c:v>
                </c:pt>
                <c:pt idx="10843">
                  <c:v>21686</c:v>
                </c:pt>
                <c:pt idx="10844">
                  <c:v>21688</c:v>
                </c:pt>
                <c:pt idx="10845">
                  <c:v>21690</c:v>
                </c:pt>
                <c:pt idx="10846">
                  <c:v>21692</c:v>
                </c:pt>
                <c:pt idx="10847">
                  <c:v>21694</c:v>
                </c:pt>
                <c:pt idx="10848">
                  <c:v>21696</c:v>
                </c:pt>
                <c:pt idx="10849">
                  <c:v>21698</c:v>
                </c:pt>
                <c:pt idx="10850">
                  <c:v>21700</c:v>
                </c:pt>
                <c:pt idx="10851">
                  <c:v>21702</c:v>
                </c:pt>
                <c:pt idx="10852">
                  <c:v>21704</c:v>
                </c:pt>
                <c:pt idx="10853">
                  <c:v>21706</c:v>
                </c:pt>
                <c:pt idx="10854">
                  <c:v>21708</c:v>
                </c:pt>
                <c:pt idx="10855">
                  <c:v>21710</c:v>
                </c:pt>
                <c:pt idx="10856">
                  <c:v>21712</c:v>
                </c:pt>
                <c:pt idx="10857">
                  <c:v>21714</c:v>
                </c:pt>
                <c:pt idx="10858">
                  <c:v>21716</c:v>
                </c:pt>
                <c:pt idx="10859">
                  <c:v>21718</c:v>
                </c:pt>
                <c:pt idx="10860">
                  <c:v>21720</c:v>
                </c:pt>
                <c:pt idx="10861">
                  <c:v>21722</c:v>
                </c:pt>
                <c:pt idx="10862">
                  <c:v>21724</c:v>
                </c:pt>
                <c:pt idx="10863">
                  <c:v>21726</c:v>
                </c:pt>
                <c:pt idx="10864">
                  <c:v>21728</c:v>
                </c:pt>
                <c:pt idx="10865">
                  <c:v>21730</c:v>
                </c:pt>
                <c:pt idx="10866">
                  <c:v>21732</c:v>
                </c:pt>
                <c:pt idx="10867">
                  <c:v>21734</c:v>
                </c:pt>
                <c:pt idx="10868">
                  <c:v>21736</c:v>
                </c:pt>
                <c:pt idx="10869">
                  <c:v>21738</c:v>
                </c:pt>
                <c:pt idx="10870">
                  <c:v>21740</c:v>
                </c:pt>
                <c:pt idx="10871">
                  <c:v>21742</c:v>
                </c:pt>
                <c:pt idx="10872">
                  <c:v>21744</c:v>
                </c:pt>
                <c:pt idx="10873">
                  <c:v>21746</c:v>
                </c:pt>
                <c:pt idx="10874">
                  <c:v>21748</c:v>
                </c:pt>
                <c:pt idx="10875">
                  <c:v>21750</c:v>
                </c:pt>
                <c:pt idx="10876">
                  <c:v>21752</c:v>
                </c:pt>
                <c:pt idx="10877">
                  <c:v>21754</c:v>
                </c:pt>
                <c:pt idx="10878">
                  <c:v>21756</c:v>
                </c:pt>
                <c:pt idx="10879">
                  <c:v>21758</c:v>
                </c:pt>
                <c:pt idx="10880">
                  <c:v>21760</c:v>
                </c:pt>
                <c:pt idx="10881">
                  <c:v>21762</c:v>
                </c:pt>
                <c:pt idx="10882">
                  <c:v>21764</c:v>
                </c:pt>
                <c:pt idx="10883">
                  <c:v>21766</c:v>
                </c:pt>
                <c:pt idx="10884">
                  <c:v>21768</c:v>
                </c:pt>
                <c:pt idx="10885">
                  <c:v>21770</c:v>
                </c:pt>
                <c:pt idx="10886">
                  <c:v>21772</c:v>
                </c:pt>
                <c:pt idx="10887">
                  <c:v>21774</c:v>
                </c:pt>
                <c:pt idx="10888">
                  <c:v>21776</c:v>
                </c:pt>
                <c:pt idx="10889">
                  <c:v>21778</c:v>
                </c:pt>
                <c:pt idx="10890">
                  <c:v>21780</c:v>
                </c:pt>
                <c:pt idx="10891">
                  <c:v>21782</c:v>
                </c:pt>
                <c:pt idx="10892">
                  <c:v>21784</c:v>
                </c:pt>
                <c:pt idx="10893">
                  <c:v>21786</c:v>
                </c:pt>
                <c:pt idx="10894">
                  <c:v>21788</c:v>
                </c:pt>
                <c:pt idx="10895">
                  <c:v>21790</c:v>
                </c:pt>
                <c:pt idx="10896">
                  <c:v>21792</c:v>
                </c:pt>
                <c:pt idx="10897">
                  <c:v>21794</c:v>
                </c:pt>
                <c:pt idx="10898">
                  <c:v>21796</c:v>
                </c:pt>
                <c:pt idx="10899">
                  <c:v>21798</c:v>
                </c:pt>
                <c:pt idx="10900">
                  <c:v>21800</c:v>
                </c:pt>
                <c:pt idx="10901">
                  <c:v>21802</c:v>
                </c:pt>
                <c:pt idx="10902">
                  <c:v>21804</c:v>
                </c:pt>
                <c:pt idx="10903">
                  <c:v>21806</c:v>
                </c:pt>
                <c:pt idx="10904">
                  <c:v>21808</c:v>
                </c:pt>
                <c:pt idx="10905">
                  <c:v>21810</c:v>
                </c:pt>
                <c:pt idx="10906">
                  <c:v>21812</c:v>
                </c:pt>
                <c:pt idx="10907">
                  <c:v>21814</c:v>
                </c:pt>
                <c:pt idx="10908">
                  <c:v>21816</c:v>
                </c:pt>
                <c:pt idx="10909">
                  <c:v>21818</c:v>
                </c:pt>
                <c:pt idx="10910">
                  <c:v>21820</c:v>
                </c:pt>
                <c:pt idx="10911">
                  <c:v>21822</c:v>
                </c:pt>
                <c:pt idx="10912">
                  <c:v>21824</c:v>
                </c:pt>
                <c:pt idx="10913">
                  <c:v>21826</c:v>
                </c:pt>
                <c:pt idx="10914">
                  <c:v>21828</c:v>
                </c:pt>
                <c:pt idx="10915">
                  <c:v>21830</c:v>
                </c:pt>
                <c:pt idx="10916">
                  <c:v>21832</c:v>
                </c:pt>
                <c:pt idx="10917">
                  <c:v>21834</c:v>
                </c:pt>
                <c:pt idx="10918">
                  <c:v>21836</c:v>
                </c:pt>
                <c:pt idx="10919">
                  <c:v>21838</c:v>
                </c:pt>
                <c:pt idx="10920">
                  <c:v>21840</c:v>
                </c:pt>
                <c:pt idx="10921">
                  <c:v>21842</c:v>
                </c:pt>
                <c:pt idx="10922">
                  <c:v>21844</c:v>
                </c:pt>
                <c:pt idx="10923">
                  <c:v>21846</c:v>
                </c:pt>
                <c:pt idx="10924">
                  <c:v>21848</c:v>
                </c:pt>
                <c:pt idx="10925">
                  <c:v>21850</c:v>
                </c:pt>
                <c:pt idx="10926">
                  <c:v>21852</c:v>
                </c:pt>
                <c:pt idx="10927">
                  <c:v>21854</c:v>
                </c:pt>
                <c:pt idx="10928">
                  <c:v>21856</c:v>
                </c:pt>
                <c:pt idx="10929">
                  <c:v>21858</c:v>
                </c:pt>
                <c:pt idx="10930">
                  <c:v>21860</c:v>
                </c:pt>
                <c:pt idx="10931">
                  <c:v>21862</c:v>
                </c:pt>
                <c:pt idx="10932">
                  <c:v>21864</c:v>
                </c:pt>
                <c:pt idx="10933">
                  <c:v>21866</c:v>
                </c:pt>
                <c:pt idx="10934">
                  <c:v>21868</c:v>
                </c:pt>
                <c:pt idx="10935">
                  <c:v>21870</c:v>
                </c:pt>
                <c:pt idx="10936">
                  <c:v>21872</c:v>
                </c:pt>
                <c:pt idx="10937">
                  <c:v>21874</c:v>
                </c:pt>
                <c:pt idx="10938">
                  <c:v>21876</c:v>
                </c:pt>
                <c:pt idx="10939">
                  <c:v>21878</c:v>
                </c:pt>
                <c:pt idx="10940">
                  <c:v>21880</c:v>
                </c:pt>
                <c:pt idx="10941">
                  <c:v>21882</c:v>
                </c:pt>
                <c:pt idx="10942">
                  <c:v>21884</c:v>
                </c:pt>
                <c:pt idx="10943">
                  <c:v>21886</c:v>
                </c:pt>
                <c:pt idx="10944">
                  <c:v>21888</c:v>
                </c:pt>
                <c:pt idx="10945">
                  <c:v>21890</c:v>
                </c:pt>
                <c:pt idx="10946">
                  <c:v>21892</c:v>
                </c:pt>
                <c:pt idx="10947">
                  <c:v>21894</c:v>
                </c:pt>
                <c:pt idx="10948">
                  <c:v>21896</c:v>
                </c:pt>
                <c:pt idx="10949">
                  <c:v>21898</c:v>
                </c:pt>
                <c:pt idx="10950">
                  <c:v>21900</c:v>
                </c:pt>
                <c:pt idx="10951">
                  <c:v>21902</c:v>
                </c:pt>
                <c:pt idx="10952">
                  <c:v>21904</c:v>
                </c:pt>
                <c:pt idx="10953">
                  <c:v>21906</c:v>
                </c:pt>
                <c:pt idx="10954">
                  <c:v>21908</c:v>
                </c:pt>
                <c:pt idx="10955">
                  <c:v>21910</c:v>
                </c:pt>
                <c:pt idx="10956">
                  <c:v>21912</c:v>
                </c:pt>
                <c:pt idx="10957">
                  <c:v>21914</c:v>
                </c:pt>
                <c:pt idx="10958">
                  <c:v>21916</c:v>
                </c:pt>
                <c:pt idx="10959">
                  <c:v>21918</c:v>
                </c:pt>
                <c:pt idx="10960">
                  <c:v>21920</c:v>
                </c:pt>
                <c:pt idx="10961">
                  <c:v>21922</c:v>
                </c:pt>
                <c:pt idx="10962">
                  <c:v>21924</c:v>
                </c:pt>
                <c:pt idx="10963">
                  <c:v>21926</c:v>
                </c:pt>
                <c:pt idx="10964">
                  <c:v>21928</c:v>
                </c:pt>
                <c:pt idx="10965">
                  <c:v>21930</c:v>
                </c:pt>
                <c:pt idx="10966">
                  <c:v>21932</c:v>
                </c:pt>
                <c:pt idx="10967">
                  <c:v>21934</c:v>
                </c:pt>
                <c:pt idx="10968">
                  <c:v>21936</c:v>
                </c:pt>
                <c:pt idx="10969">
                  <c:v>21938</c:v>
                </c:pt>
                <c:pt idx="10970">
                  <c:v>21940</c:v>
                </c:pt>
                <c:pt idx="10971">
                  <c:v>21942</c:v>
                </c:pt>
                <c:pt idx="10972">
                  <c:v>21944</c:v>
                </c:pt>
                <c:pt idx="10973">
                  <c:v>21946</c:v>
                </c:pt>
                <c:pt idx="10974">
                  <c:v>21948</c:v>
                </c:pt>
                <c:pt idx="10975">
                  <c:v>21950</c:v>
                </c:pt>
                <c:pt idx="10976">
                  <c:v>21952</c:v>
                </c:pt>
                <c:pt idx="10977">
                  <c:v>21954</c:v>
                </c:pt>
                <c:pt idx="10978">
                  <c:v>21956</c:v>
                </c:pt>
                <c:pt idx="10979">
                  <c:v>21958</c:v>
                </c:pt>
                <c:pt idx="10980">
                  <c:v>21960</c:v>
                </c:pt>
                <c:pt idx="10981">
                  <c:v>21962</c:v>
                </c:pt>
                <c:pt idx="10982">
                  <c:v>21964</c:v>
                </c:pt>
                <c:pt idx="10983">
                  <c:v>21966</c:v>
                </c:pt>
                <c:pt idx="10984">
                  <c:v>21968</c:v>
                </c:pt>
                <c:pt idx="10985">
                  <c:v>21970</c:v>
                </c:pt>
                <c:pt idx="10986">
                  <c:v>21972</c:v>
                </c:pt>
                <c:pt idx="10987">
                  <c:v>21974</c:v>
                </c:pt>
                <c:pt idx="10988">
                  <c:v>21976</c:v>
                </c:pt>
                <c:pt idx="10989">
                  <c:v>21978</c:v>
                </c:pt>
                <c:pt idx="10990">
                  <c:v>21980</c:v>
                </c:pt>
                <c:pt idx="10991">
                  <c:v>21982</c:v>
                </c:pt>
                <c:pt idx="10992">
                  <c:v>21984</c:v>
                </c:pt>
                <c:pt idx="10993">
                  <c:v>21986</c:v>
                </c:pt>
                <c:pt idx="10994">
                  <c:v>21988</c:v>
                </c:pt>
                <c:pt idx="10995">
                  <c:v>21990</c:v>
                </c:pt>
                <c:pt idx="10996">
                  <c:v>21992</c:v>
                </c:pt>
                <c:pt idx="10997">
                  <c:v>21994</c:v>
                </c:pt>
                <c:pt idx="10998">
                  <c:v>21996</c:v>
                </c:pt>
                <c:pt idx="10999">
                  <c:v>21998</c:v>
                </c:pt>
                <c:pt idx="11000">
                  <c:v>22000</c:v>
                </c:pt>
                <c:pt idx="11001">
                  <c:v>22002</c:v>
                </c:pt>
                <c:pt idx="11002">
                  <c:v>22004</c:v>
                </c:pt>
                <c:pt idx="11003">
                  <c:v>22006</c:v>
                </c:pt>
                <c:pt idx="11004">
                  <c:v>22008</c:v>
                </c:pt>
                <c:pt idx="11005">
                  <c:v>22010</c:v>
                </c:pt>
                <c:pt idx="11006">
                  <c:v>22012</c:v>
                </c:pt>
                <c:pt idx="11007">
                  <c:v>22014</c:v>
                </c:pt>
                <c:pt idx="11008">
                  <c:v>22016</c:v>
                </c:pt>
                <c:pt idx="11009">
                  <c:v>22018</c:v>
                </c:pt>
                <c:pt idx="11010">
                  <c:v>22020</c:v>
                </c:pt>
                <c:pt idx="11011">
                  <c:v>22022</c:v>
                </c:pt>
                <c:pt idx="11012">
                  <c:v>22024</c:v>
                </c:pt>
                <c:pt idx="11013">
                  <c:v>22026</c:v>
                </c:pt>
                <c:pt idx="11014">
                  <c:v>22028</c:v>
                </c:pt>
                <c:pt idx="11015">
                  <c:v>22030</c:v>
                </c:pt>
                <c:pt idx="11016">
                  <c:v>22032</c:v>
                </c:pt>
                <c:pt idx="11017">
                  <c:v>22034</c:v>
                </c:pt>
                <c:pt idx="11018">
                  <c:v>22036</c:v>
                </c:pt>
                <c:pt idx="11019">
                  <c:v>22038</c:v>
                </c:pt>
                <c:pt idx="11020">
                  <c:v>22040</c:v>
                </c:pt>
                <c:pt idx="11021">
                  <c:v>22042</c:v>
                </c:pt>
                <c:pt idx="11022">
                  <c:v>22044</c:v>
                </c:pt>
                <c:pt idx="11023">
                  <c:v>22046</c:v>
                </c:pt>
                <c:pt idx="11024">
                  <c:v>22048</c:v>
                </c:pt>
                <c:pt idx="11025">
                  <c:v>22050</c:v>
                </c:pt>
                <c:pt idx="11026">
                  <c:v>22052</c:v>
                </c:pt>
                <c:pt idx="11027">
                  <c:v>22054</c:v>
                </c:pt>
                <c:pt idx="11028">
                  <c:v>22056</c:v>
                </c:pt>
                <c:pt idx="11029">
                  <c:v>22058</c:v>
                </c:pt>
                <c:pt idx="11030">
                  <c:v>22060</c:v>
                </c:pt>
                <c:pt idx="11031">
                  <c:v>22062</c:v>
                </c:pt>
                <c:pt idx="11032">
                  <c:v>22064</c:v>
                </c:pt>
                <c:pt idx="11033">
                  <c:v>22066</c:v>
                </c:pt>
                <c:pt idx="11034">
                  <c:v>22068</c:v>
                </c:pt>
                <c:pt idx="11035">
                  <c:v>22070</c:v>
                </c:pt>
                <c:pt idx="11036">
                  <c:v>22072</c:v>
                </c:pt>
                <c:pt idx="11037">
                  <c:v>22074</c:v>
                </c:pt>
                <c:pt idx="11038">
                  <c:v>22076</c:v>
                </c:pt>
                <c:pt idx="11039">
                  <c:v>22078</c:v>
                </c:pt>
                <c:pt idx="11040">
                  <c:v>22080</c:v>
                </c:pt>
                <c:pt idx="11041">
                  <c:v>22082</c:v>
                </c:pt>
                <c:pt idx="11042">
                  <c:v>22084</c:v>
                </c:pt>
                <c:pt idx="11043">
                  <c:v>22086</c:v>
                </c:pt>
                <c:pt idx="11044">
                  <c:v>22088</c:v>
                </c:pt>
                <c:pt idx="11045">
                  <c:v>22090</c:v>
                </c:pt>
                <c:pt idx="11046">
                  <c:v>22092</c:v>
                </c:pt>
                <c:pt idx="11047">
                  <c:v>22094</c:v>
                </c:pt>
                <c:pt idx="11048">
                  <c:v>22096</c:v>
                </c:pt>
                <c:pt idx="11049">
                  <c:v>22098</c:v>
                </c:pt>
                <c:pt idx="11050">
                  <c:v>22100</c:v>
                </c:pt>
                <c:pt idx="11051">
                  <c:v>22102</c:v>
                </c:pt>
                <c:pt idx="11052">
                  <c:v>22104</c:v>
                </c:pt>
                <c:pt idx="11053">
                  <c:v>22106</c:v>
                </c:pt>
                <c:pt idx="11054">
                  <c:v>22108</c:v>
                </c:pt>
                <c:pt idx="11055">
                  <c:v>22110</c:v>
                </c:pt>
                <c:pt idx="11056">
                  <c:v>22112</c:v>
                </c:pt>
                <c:pt idx="11057">
                  <c:v>22114</c:v>
                </c:pt>
                <c:pt idx="11058">
                  <c:v>22116</c:v>
                </c:pt>
                <c:pt idx="11059">
                  <c:v>22118</c:v>
                </c:pt>
                <c:pt idx="11060">
                  <c:v>22120</c:v>
                </c:pt>
                <c:pt idx="11061">
                  <c:v>22122</c:v>
                </c:pt>
                <c:pt idx="11062">
                  <c:v>22124</c:v>
                </c:pt>
                <c:pt idx="11063">
                  <c:v>22126</c:v>
                </c:pt>
                <c:pt idx="11064">
                  <c:v>22128</c:v>
                </c:pt>
                <c:pt idx="11065">
                  <c:v>22130</c:v>
                </c:pt>
                <c:pt idx="11066">
                  <c:v>22132</c:v>
                </c:pt>
                <c:pt idx="11067">
                  <c:v>22134</c:v>
                </c:pt>
                <c:pt idx="11068">
                  <c:v>22136</c:v>
                </c:pt>
                <c:pt idx="11069">
                  <c:v>22138</c:v>
                </c:pt>
                <c:pt idx="11070">
                  <c:v>22140</c:v>
                </c:pt>
                <c:pt idx="11071">
                  <c:v>22142</c:v>
                </c:pt>
                <c:pt idx="11072">
                  <c:v>22144</c:v>
                </c:pt>
                <c:pt idx="11073">
                  <c:v>22146</c:v>
                </c:pt>
                <c:pt idx="11074">
                  <c:v>22148</c:v>
                </c:pt>
                <c:pt idx="11075">
                  <c:v>22150</c:v>
                </c:pt>
                <c:pt idx="11076">
                  <c:v>22152</c:v>
                </c:pt>
                <c:pt idx="11077">
                  <c:v>22154</c:v>
                </c:pt>
                <c:pt idx="11078">
                  <c:v>22156</c:v>
                </c:pt>
                <c:pt idx="11079">
                  <c:v>22158</c:v>
                </c:pt>
                <c:pt idx="11080">
                  <c:v>22160</c:v>
                </c:pt>
                <c:pt idx="11081">
                  <c:v>22162</c:v>
                </c:pt>
                <c:pt idx="11082">
                  <c:v>22164</c:v>
                </c:pt>
                <c:pt idx="11083">
                  <c:v>22166</c:v>
                </c:pt>
                <c:pt idx="11084">
                  <c:v>22168</c:v>
                </c:pt>
                <c:pt idx="11085">
                  <c:v>22170</c:v>
                </c:pt>
                <c:pt idx="11086">
                  <c:v>22172</c:v>
                </c:pt>
                <c:pt idx="11087">
                  <c:v>22174</c:v>
                </c:pt>
                <c:pt idx="11088">
                  <c:v>22176</c:v>
                </c:pt>
                <c:pt idx="11089">
                  <c:v>22178</c:v>
                </c:pt>
                <c:pt idx="11090">
                  <c:v>22180</c:v>
                </c:pt>
                <c:pt idx="11091">
                  <c:v>22182</c:v>
                </c:pt>
                <c:pt idx="11092">
                  <c:v>22184</c:v>
                </c:pt>
                <c:pt idx="11093">
                  <c:v>22186</c:v>
                </c:pt>
                <c:pt idx="11094">
                  <c:v>22188</c:v>
                </c:pt>
                <c:pt idx="11095">
                  <c:v>22190</c:v>
                </c:pt>
                <c:pt idx="11096">
                  <c:v>22192</c:v>
                </c:pt>
                <c:pt idx="11097">
                  <c:v>22194</c:v>
                </c:pt>
                <c:pt idx="11098">
                  <c:v>22196</c:v>
                </c:pt>
                <c:pt idx="11099">
                  <c:v>22198</c:v>
                </c:pt>
                <c:pt idx="11100">
                  <c:v>22200</c:v>
                </c:pt>
                <c:pt idx="11101">
                  <c:v>22202</c:v>
                </c:pt>
                <c:pt idx="11102">
                  <c:v>22204</c:v>
                </c:pt>
                <c:pt idx="11103">
                  <c:v>22206</c:v>
                </c:pt>
                <c:pt idx="11104">
                  <c:v>22208</c:v>
                </c:pt>
                <c:pt idx="11105">
                  <c:v>22210</c:v>
                </c:pt>
                <c:pt idx="11106">
                  <c:v>22212</c:v>
                </c:pt>
                <c:pt idx="11107">
                  <c:v>22214</c:v>
                </c:pt>
                <c:pt idx="11108">
                  <c:v>22216</c:v>
                </c:pt>
                <c:pt idx="11109">
                  <c:v>22218</c:v>
                </c:pt>
                <c:pt idx="11110">
                  <c:v>22220</c:v>
                </c:pt>
                <c:pt idx="11111">
                  <c:v>22222</c:v>
                </c:pt>
                <c:pt idx="11112">
                  <c:v>22224</c:v>
                </c:pt>
                <c:pt idx="11113">
                  <c:v>22226</c:v>
                </c:pt>
                <c:pt idx="11114">
                  <c:v>22228</c:v>
                </c:pt>
                <c:pt idx="11115">
                  <c:v>22230</c:v>
                </c:pt>
                <c:pt idx="11116">
                  <c:v>22232</c:v>
                </c:pt>
                <c:pt idx="11117">
                  <c:v>22234</c:v>
                </c:pt>
                <c:pt idx="11118">
                  <c:v>22236</c:v>
                </c:pt>
                <c:pt idx="11119">
                  <c:v>22238</c:v>
                </c:pt>
                <c:pt idx="11120">
                  <c:v>22240</c:v>
                </c:pt>
                <c:pt idx="11121">
                  <c:v>22242</c:v>
                </c:pt>
                <c:pt idx="11122">
                  <c:v>22244</c:v>
                </c:pt>
                <c:pt idx="11123">
                  <c:v>22246</c:v>
                </c:pt>
                <c:pt idx="11124">
                  <c:v>22248</c:v>
                </c:pt>
                <c:pt idx="11125">
                  <c:v>22250</c:v>
                </c:pt>
                <c:pt idx="11126">
                  <c:v>22252</c:v>
                </c:pt>
                <c:pt idx="11127">
                  <c:v>22254</c:v>
                </c:pt>
                <c:pt idx="11128">
                  <c:v>22256</c:v>
                </c:pt>
                <c:pt idx="11129">
                  <c:v>22258</c:v>
                </c:pt>
                <c:pt idx="11130">
                  <c:v>22260</c:v>
                </c:pt>
                <c:pt idx="11131">
                  <c:v>22262</c:v>
                </c:pt>
                <c:pt idx="11132">
                  <c:v>22264</c:v>
                </c:pt>
                <c:pt idx="11133">
                  <c:v>22266</c:v>
                </c:pt>
                <c:pt idx="11134">
                  <c:v>22268</c:v>
                </c:pt>
                <c:pt idx="11135">
                  <c:v>22270</c:v>
                </c:pt>
                <c:pt idx="11136">
                  <c:v>22272</c:v>
                </c:pt>
                <c:pt idx="11137">
                  <c:v>22274</c:v>
                </c:pt>
                <c:pt idx="11138">
                  <c:v>22276</c:v>
                </c:pt>
                <c:pt idx="11139">
                  <c:v>22278</c:v>
                </c:pt>
                <c:pt idx="11140">
                  <c:v>22280</c:v>
                </c:pt>
                <c:pt idx="11141">
                  <c:v>22282</c:v>
                </c:pt>
                <c:pt idx="11142">
                  <c:v>22284</c:v>
                </c:pt>
                <c:pt idx="11143">
                  <c:v>22286</c:v>
                </c:pt>
                <c:pt idx="11144">
                  <c:v>22288</c:v>
                </c:pt>
                <c:pt idx="11145">
                  <c:v>22290</c:v>
                </c:pt>
                <c:pt idx="11146">
                  <c:v>22292</c:v>
                </c:pt>
                <c:pt idx="11147">
                  <c:v>22294</c:v>
                </c:pt>
                <c:pt idx="11148">
                  <c:v>22296</c:v>
                </c:pt>
                <c:pt idx="11149">
                  <c:v>22298</c:v>
                </c:pt>
                <c:pt idx="11150">
                  <c:v>22300</c:v>
                </c:pt>
                <c:pt idx="11151">
                  <c:v>22302</c:v>
                </c:pt>
                <c:pt idx="11152">
                  <c:v>22304</c:v>
                </c:pt>
                <c:pt idx="11153">
                  <c:v>22306</c:v>
                </c:pt>
                <c:pt idx="11154">
                  <c:v>22308</c:v>
                </c:pt>
                <c:pt idx="11155">
                  <c:v>22310</c:v>
                </c:pt>
                <c:pt idx="11156">
                  <c:v>22312</c:v>
                </c:pt>
                <c:pt idx="11157">
                  <c:v>22314</c:v>
                </c:pt>
                <c:pt idx="11158">
                  <c:v>22316</c:v>
                </c:pt>
                <c:pt idx="11159">
                  <c:v>22318</c:v>
                </c:pt>
                <c:pt idx="11160">
                  <c:v>22320</c:v>
                </c:pt>
                <c:pt idx="11161">
                  <c:v>22322</c:v>
                </c:pt>
                <c:pt idx="11162">
                  <c:v>22324</c:v>
                </c:pt>
                <c:pt idx="11163">
                  <c:v>22326</c:v>
                </c:pt>
                <c:pt idx="11164">
                  <c:v>22328</c:v>
                </c:pt>
                <c:pt idx="11165">
                  <c:v>22330</c:v>
                </c:pt>
                <c:pt idx="11166">
                  <c:v>22332</c:v>
                </c:pt>
                <c:pt idx="11167">
                  <c:v>22334</c:v>
                </c:pt>
                <c:pt idx="11168">
                  <c:v>22336</c:v>
                </c:pt>
                <c:pt idx="11169">
                  <c:v>22338</c:v>
                </c:pt>
                <c:pt idx="11170">
                  <c:v>22340</c:v>
                </c:pt>
                <c:pt idx="11171">
                  <c:v>22342</c:v>
                </c:pt>
                <c:pt idx="11172">
                  <c:v>22344</c:v>
                </c:pt>
                <c:pt idx="11173">
                  <c:v>22346</c:v>
                </c:pt>
                <c:pt idx="11174">
                  <c:v>22348</c:v>
                </c:pt>
                <c:pt idx="11175">
                  <c:v>22350</c:v>
                </c:pt>
                <c:pt idx="11176">
                  <c:v>22352</c:v>
                </c:pt>
                <c:pt idx="11177">
                  <c:v>22354</c:v>
                </c:pt>
                <c:pt idx="11178">
                  <c:v>22356</c:v>
                </c:pt>
                <c:pt idx="11179">
                  <c:v>22358</c:v>
                </c:pt>
                <c:pt idx="11180">
                  <c:v>22360</c:v>
                </c:pt>
                <c:pt idx="11181">
                  <c:v>22362</c:v>
                </c:pt>
                <c:pt idx="11182">
                  <c:v>22364</c:v>
                </c:pt>
                <c:pt idx="11183">
                  <c:v>22366</c:v>
                </c:pt>
                <c:pt idx="11184">
                  <c:v>22368</c:v>
                </c:pt>
                <c:pt idx="11185">
                  <c:v>22370</c:v>
                </c:pt>
                <c:pt idx="11186">
                  <c:v>22372</c:v>
                </c:pt>
                <c:pt idx="11187">
                  <c:v>22374</c:v>
                </c:pt>
                <c:pt idx="11188">
                  <c:v>22376</c:v>
                </c:pt>
                <c:pt idx="11189">
                  <c:v>22378</c:v>
                </c:pt>
                <c:pt idx="11190">
                  <c:v>22380</c:v>
                </c:pt>
                <c:pt idx="11191">
                  <c:v>22382</c:v>
                </c:pt>
                <c:pt idx="11192">
                  <c:v>22384</c:v>
                </c:pt>
                <c:pt idx="11193">
                  <c:v>22386</c:v>
                </c:pt>
                <c:pt idx="11194">
                  <c:v>22388</c:v>
                </c:pt>
                <c:pt idx="11195">
                  <c:v>22390</c:v>
                </c:pt>
                <c:pt idx="11196">
                  <c:v>22392</c:v>
                </c:pt>
                <c:pt idx="11197">
                  <c:v>22394</c:v>
                </c:pt>
                <c:pt idx="11198">
                  <c:v>22396</c:v>
                </c:pt>
                <c:pt idx="11199">
                  <c:v>22398</c:v>
                </c:pt>
                <c:pt idx="11200">
                  <c:v>22400</c:v>
                </c:pt>
                <c:pt idx="11201">
                  <c:v>22402</c:v>
                </c:pt>
                <c:pt idx="11202">
                  <c:v>22404</c:v>
                </c:pt>
                <c:pt idx="11203">
                  <c:v>22406</c:v>
                </c:pt>
                <c:pt idx="11204">
                  <c:v>22408</c:v>
                </c:pt>
                <c:pt idx="11205">
                  <c:v>22410</c:v>
                </c:pt>
                <c:pt idx="11206">
                  <c:v>22412</c:v>
                </c:pt>
                <c:pt idx="11207">
                  <c:v>22414</c:v>
                </c:pt>
                <c:pt idx="11208">
                  <c:v>22416</c:v>
                </c:pt>
                <c:pt idx="11209">
                  <c:v>22418</c:v>
                </c:pt>
                <c:pt idx="11210">
                  <c:v>22420</c:v>
                </c:pt>
                <c:pt idx="11211">
                  <c:v>22422</c:v>
                </c:pt>
                <c:pt idx="11212">
                  <c:v>22424</c:v>
                </c:pt>
                <c:pt idx="11213">
                  <c:v>22426</c:v>
                </c:pt>
                <c:pt idx="11214">
                  <c:v>22428</c:v>
                </c:pt>
                <c:pt idx="11215">
                  <c:v>22430</c:v>
                </c:pt>
                <c:pt idx="11216">
                  <c:v>22432</c:v>
                </c:pt>
                <c:pt idx="11217">
                  <c:v>22434</c:v>
                </c:pt>
                <c:pt idx="11218">
                  <c:v>22436</c:v>
                </c:pt>
                <c:pt idx="11219">
                  <c:v>22438</c:v>
                </c:pt>
                <c:pt idx="11220">
                  <c:v>22440</c:v>
                </c:pt>
                <c:pt idx="11221">
                  <c:v>22442</c:v>
                </c:pt>
                <c:pt idx="11222">
                  <c:v>22444</c:v>
                </c:pt>
                <c:pt idx="11223">
                  <c:v>22446</c:v>
                </c:pt>
                <c:pt idx="11224">
                  <c:v>22448</c:v>
                </c:pt>
                <c:pt idx="11225">
                  <c:v>22450</c:v>
                </c:pt>
                <c:pt idx="11226">
                  <c:v>22452</c:v>
                </c:pt>
                <c:pt idx="11227">
                  <c:v>22454</c:v>
                </c:pt>
                <c:pt idx="11228">
                  <c:v>22456</c:v>
                </c:pt>
                <c:pt idx="11229">
                  <c:v>22458</c:v>
                </c:pt>
                <c:pt idx="11230">
                  <c:v>22460</c:v>
                </c:pt>
                <c:pt idx="11231">
                  <c:v>22462</c:v>
                </c:pt>
                <c:pt idx="11232">
                  <c:v>22464</c:v>
                </c:pt>
                <c:pt idx="11233">
                  <c:v>22466</c:v>
                </c:pt>
                <c:pt idx="11234">
                  <c:v>22468</c:v>
                </c:pt>
                <c:pt idx="11235">
                  <c:v>22470</c:v>
                </c:pt>
                <c:pt idx="11236">
                  <c:v>22472</c:v>
                </c:pt>
                <c:pt idx="11237">
                  <c:v>22474</c:v>
                </c:pt>
                <c:pt idx="11238">
                  <c:v>22476</c:v>
                </c:pt>
                <c:pt idx="11239">
                  <c:v>22478</c:v>
                </c:pt>
                <c:pt idx="11240">
                  <c:v>22480</c:v>
                </c:pt>
                <c:pt idx="11241">
                  <c:v>22482</c:v>
                </c:pt>
                <c:pt idx="11242">
                  <c:v>22484</c:v>
                </c:pt>
                <c:pt idx="11243">
                  <c:v>22486</c:v>
                </c:pt>
                <c:pt idx="11244">
                  <c:v>22488</c:v>
                </c:pt>
                <c:pt idx="11245">
                  <c:v>22490</c:v>
                </c:pt>
                <c:pt idx="11246">
                  <c:v>22492</c:v>
                </c:pt>
                <c:pt idx="11247">
                  <c:v>22494</c:v>
                </c:pt>
                <c:pt idx="11248">
                  <c:v>22496</c:v>
                </c:pt>
                <c:pt idx="11249">
                  <c:v>22498</c:v>
                </c:pt>
                <c:pt idx="11250">
                  <c:v>22500</c:v>
                </c:pt>
                <c:pt idx="11251">
                  <c:v>22502</c:v>
                </c:pt>
                <c:pt idx="11252">
                  <c:v>22504</c:v>
                </c:pt>
                <c:pt idx="11253">
                  <c:v>22506</c:v>
                </c:pt>
                <c:pt idx="11254">
                  <c:v>22508</c:v>
                </c:pt>
                <c:pt idx="11255">
                  <c:v>22510</c:v>
                </c:pt>
                <c:pt idx="11256">
                  <c:v>22512</c:v>
                </c:pt>
                <c:pt idx="11257">
                  <c:v>22514</c:v>
                </c:pt>
                <c:pt idx="11258">
                  <c:v>22516</c:v>
                </c:pt>
                <c:pt idx="11259">
                  <c:v>22518</c:v>
                </c:pt>
                <c:pt idx="11260">
                  <c:v>22520</c:v>
                </c:pt>
                <c:pt idx="11261">
                  <c:v>22522</c:v>
                </c:pt>
                <c:pt idx="11262">
                  <c:v>22524</c:v>
                </c:pt>
                <c:pt idx="11263">
                  <c:v>22526</c:v>
                </c:pt>
                <c:pt idx="11264">
                  <c:v>22528</c:v>
                </c:pt>
                <c:pt idx="11265">
                  <c:v>22530</c:v>
                </c:pt>
                <c:pt idx="11266">
                  <c:v>22532</c:v>
                </c:pt>
                <c:pt idx="11267">
                  <c:v>22534</c:v>
                </c:pt>
                <c:pt idx="11268">
                  <c:v>22536</c:v>
                </c:pt>
                <c:pt idx="11269">
                  <c:v>22538</c:v>
                </c:pt>
                <c:pt idx="11270">
                  <c:v>22540</c:v>
                </c:pt>
                <c:pt idx="11271">
                  <c:v>22542</c:v>
                </c:pt>
                <c:pt idx="11272">
                  <c:v>22544</c:v>
                </c:pt>
                <c:pt idx="11273">
                  <c:v>22546</c:v>
                </c:pt>
                <c:pt idx="11274">
                  <c:v>22548</c:v>
                </c:pt>
                <c:pt idx="11275">
                  <c:v>22550</c:v>
                </c:pt>
                <c:pt idx="11276">
                  <c:v>22552</c:v>
                </c:pt>
                <c:pt idx="11277">
                  <c:v>22554</c:v>
                </c:pt>
                <c:pt idx="11278">
                  <c:v>22556</c:v>
                </c:pt>
                <c:pt idx="11279">
                  <c:v>22558</c:v>
                </c:pt>
                <c:pt idx="11280">
                  <c:v>22560</c:v>
                </c:pt>
                <c:pt idx="11281">
                  <c:v>22562</c:v>
                </c:pt>
                <c:pt idx="11282">
                  <c:v>22564</c:v>
                </c:pt>
                <c:pt idx="11283">
                  <c:v>22566</c:v>
                </c:pt>
                <c:pt idx="11284">
                  <c:v>22568</c:v>
                </c:pt>
                <c:pt idx="11285">
                  <c:v>22570</c:v>
                </c:pt>
                <c:pt idx="11286">
                  <c:v>22572</c:v>
                </c:pt>
                <c:pt idx="11287">
                  <c:v>22574</c:v>
                </c:pt>
                <c:pt idx="11288">
                  <c:v>22576</c:v>
                </c:pt>
                <c:pt idx="11289">
                  <c:v>22578</c:v>
                </c:pt>
                <c:pt idx="11290">
                  <c:v>22580</c:v>
                </c:pt>
                <c:pt idx="11291">
                  <c:v>22582</c:v>
                </c:pt>
                <c:pt idx="11292">
                  <c:v>22584</c:v>
                </c:pt>
                <c:pt idx="11293">
                  <c:v>22586</c:v>
                </c:pt>
                <c:pt idx="11294">
                  <c:v>22588</c:v>
                </c:pt>
                <c:pt idx="11295">
                  <c:v>22590</c:v>
                </c:pt>
                <c:pt idx="11296">
                  <c:v>22592</c:v>
                </c:pt>
                <c:pt idx="11297">
                  <c:v>22594</c:v>
                </c:pt>
                <c:pt idx="11298">
                  <c:v>22596</c:v>
                </c:pt>
                <c:pt idx="11299">
                  <c:v>22598</c:v>
                </c:pt>
                <c:pt idx="11300">
                  <c:v>22600</c:v>
                </c:pt>
                <c:pt idx="11301">
                  <c:v>22602</c:v>
                </c:pt>
                <c:pt idx="11302">
                  <c:v>22604</c:v>
                </c:pt>
                <c:pt idx="11303">
                  <c:v>22606</c:v>
                </c:pt>
                <c:pt idx="11304">
                  <c:v>22608</c:v>
                </c:pt>
                <c:pt idx="11305">
                  <c:v>22610</c:v>
                </c:pt>
                <c:pt idx="11306">
                  <c:v>22612</c:v>
                </c:pt>
                <c:pt idx="11307">
                  <c:v>22614</c:v>
                </c:pt>
                <c:pt idx="11308">
                  <c:v>22616</c:v>
                </c:pt>
                <c:pt idx="11309">
                  <c:v>22618</c:v>
                </c:pt>
                <c:pt idx="11310">
                  <c:v>22620</c:v>
                </c:pt>
                <c:pt idx="11311">
                  <c:v>22622</c:v>
                </c:pt>
                <c:pt idx="11312">
                  <c:v>22624</c:v>
                </c:pt>
                <c:pt idx="11313">
                  <c:v>22626</c:v>
                </c:pt>
                <c:pt idx="11314">
                  <c:v>22628</c:v>
                </c:pt>
                <c:pt idx="11315">
                  <c:v>22630</c:v>
                </c:pt>
                <c:pt idx="11316">
                  <c:v>22632</c:v>
                </c:pt>
                <c:pt idx="11317">
                  <c:v>22634</c:v>
                </c:pt>
                <c:pt idx="11318">
                  <c:v>22636</c:v>
                </c:pt>
                <c:pt idx="11319">
                  <c:v>22638</c:v>
                </c:pt>
                <c:pt idx="11320">
                  <c:v>22640</c:v>
                </c:pt>
                <c:pt idx="11321">
                  <c:v>22642</c:v>
                </c:pt>
                <c:pt idx="11322">
                  <c:v>22644</c:v>
                </c:pt>
                <c:pt idx="11323">
                  <c:v>22646</c:v>
                </c:pt>
                <c:pt idx="11324">
                  <c:v>22648</c:v>
                </c:pt>
                <c:pt idx="11325">
                  <c:v>22650</c:v>
                </c:pt>
                <c:pt idx="11326">
                  <c:v>22652</c:v>
                </c:pt>
                <c:pt idx="11327">
                  <c:v>22654</c:v>
                </c:pt>
                <c:pt idx="11328">
                  <c:v>22656</c:v>
                </c:pt>
                <c:pt idx="11329">
                  <c:v>22658</c:v>
                </c:pt>
                <c:pt idx="11330">
                  <c:v>22660</c:v>
                </c:pt>
                <c:pt idx="11331">
                  <c:v>22662</c:v>
                </c:pt>
                <c:pt idx="11332">
                  <c:v>22664</c:v>
                </c:pt>
                <c:pt idx="11333">
                  <c:v>22666</c:v>
                </c:pt>
                <c:pt idx="11334">
                  <c:v>22668</c:v>
                </c:pt>
                <c:pt idx="11335">
                  <c:v>22670</c:v>
                </c:pt>
                <c:pt idx="11336">
                  <c:v>22672</c:v>
                </c:pt>
                <c:pt idx="11337">
                  <c:v>22674</c:v>
                </c:pt>
                <c:pt idx="11338">
                  <c:v>22676</c:v>
                </c:pt>
                <c:pt idx="11339">
                  <c:v>22678</c:v>
                </c:pt>
                <c:pt idx="11340">
                  <c:v>22680</c:v>
                </c:pt>
                <c:pt idx="11341">
                  <c:v>22682</c:v>
                </c:pt>
                <c:pt idx="11342">
                  <c:v>22684</c:v>
                </c:pt>
                <c:pt idx="11343">
                  <c:v>22686</c:v>
                </c:pt>
                <c:pt idx="11344">
                  <c:v>22688</c:v>
                </c:pt>
                <c:pt idx="11345">
                  <c:v>22690</c:v>
                </c:pt>
                <c:pt idx="11346">
                  <c:v>22692</c:v>
                </c:pt>
                <c:pt idx="11347">
                  <c:v>22694</c:v>
                </c:pt>
                <c:pt idx="11348">
                  <c:v>22696</c:v>
                </c:pt>
                <c:pt idx="11349">
                  <c:v>22698</c:v>
                </c:pt>
                <c:pt idx="11350">
                  <c:v>22700</c:v>
                </c:pt>
                <c:pt idx="11351">
                  <c:v>22702</c:v>
                </c:pt>
                <c:pt idx="11352">
                  <c:v>22704</c:v>
                </c:pt>
                <c:pt idx="11353">
                  <c:v>22706</c:v>
                </c:pt>
                <c:pt idx="11354">
                  <c:v>22708</c:v>
                </c:pt>
                <c:pt idx="11355">
                  <c:v>22710</c:v>
                </c:pt>
                <c:pt idx="11356">
                  <c:v>22712</c:v>
                </c:pt>
                <c:pt idx="11357">
                  <c:v>22714</c:v>
                </c:pt>
                <c:pt idx="11358">
                  <c:v>22716</c:v>
                </c:pt>
                <c:pt idx="11359">
                  <c:v>22718</c:v>
                </c:pt>
                <c:pt idx="11360">
                  <c:v>22720</c:v>
                </c:pt>
                <c:pt idx="11361">
                  <c:v>22722</c:v>
                </c:pt>
                <c:pt idx="11362">
                  <c:v>22724</c:v>
                </c:pt>
                <c:pt idx="11363">
                  <c:v>22726</c:v>
                </c:pt>
                <c:pt idx="11364">
                  <c:v>22728</c:v>
                </c:pt>
                <c:pt idx="11365">
                  <c:v>22730</c:v>
                </c:pt>
                <c:pt idx="11366">
                  <c:v>22732</c:v>
                </c:pt>
                <c:pt idx="11367">
                  <c:v>22734</c:v>
                </c:pt>
                <c:pt idx="11368">
                  <c:v>22736</c:v>
                </c:pt>
                <c:pt idx="11369">
                  <c:v>22738</c:v>
                </c:pt>
                <c:pt idx="11370">
                  <c:v>22740</c:v>
                </c:pt>
                <c:pt idx="11371">
                  <c:v>22742</c:v>
                </c:pt>
                <c:pt idx="11372">
                  <c:v>22744</c:v>
                </c:pt>
                <c:pt idx="11373">
                  <c:v>22746</c:v>
                </c:pt>
                <c:pt idx="11374">
                  <c:v>22748</c:v>
                </c:pt>
                <c:pt idx="11375">
                  <c:v>22750</c:v>
                </c:pt>
                <c:pt idx="11376">
                  <c:v>22752</c:v>
                </c:pt>
                <c:pt idx="11377">
                  <c:v>22754</c:v>
                </c:pt>
                <c:pt idx="11378">
                  <c:v>22756</c:v>
                </c:pt>
                <c:pt idx="11379">
                  <c:v>22758</c:v>
                </c:pt>
                <c:pt idx="11380">
                  <c:v>22760</c:v>
                </c:pt>
                <c:pt idx="11381">
                  <c:v>22762</c:v>
                </c:pt>
                <c:pt idx="11382">
                  <c:v>22764</c:v>
                </c:pt>
                <c:pt idx="11383">
                  <c:v>22766</c:v>
                </c:pt>
                <c:pt idx="11384">
                  <c:v>22768</c:v>
                </c:pt>
                <c:pt idx="11385">
                  <c:v>22770</c:v>
                </c:pt>
                <c:pt idx="11386">
                  <c:v>22772</c:v>
                </c:pt>
                <c:pt idx="11387">
                  <c:v>22774</c:v>
                </c:pt>
                <c:pt idx="11388">
                  <c:v>22776</c:v>
                </c:pt>
                <c:pt idx="11389">
                  <c:v>22778</c:v>
                </c:pt>
                <c:pt idx="11390">
                  <c:v>22780</c:v>
                </c:pt>
                <c:pt idx="11391">
                  <c:v>22782</c:v>
                </c:pt>
                <c:pt idx="11392">
                  <c:v>22784</c:v>
                </c:pt>
                <c:pt idx="11393">
                  <c:v>22786</c:v>
                </c:pt>
                <c:pt idx="11394">
                  <c:v>22788</c:v>
                </c:pt>
                <c:pt idx="11395">
                  <c:v>22790</c:v>
                </c:pt>
                <c:pt idx="11396">
                  <c:v>22792</c:v>
                </c:pt>
                <c:pt idx="11397">
                  <c:v>22794</c:v>
                </c:pt>
                <c:pt idx="11398">
                  <c:v>22796</c:v>
                </c:pt>
                <c:pt idx="11399">
                  <c:v>22798</c:v>
                </c:pt>
                <c:pt idx="11400">
                  <c:v>22800</c:v>
                </c:pt>
                <c:pt idx="11401">
                  <c:v>22802</c:v>
                </c:pt>
                <c:pt idx="11402">
                  <c:v>22804</c:v>
                </c:pt>
                <c:pt idx="11403">
                  <c:v>22806</c:v>
                </c:pt>
                <c:pt idx="11404">
                  <c:v>22808</c:v>
                </c:pt>
                <c:pt idx="11405">
                  <c:v>22810</c:v>
                </c:pt>
                <c:pt idx="11406">
                  <c:v>22812</c:v>
                </c:pt>
                <c:pt idx="11407">
                  <c:v>22814</c:v>
                </c:pt>
                <c:pt idx="11408">
                  <c:v>22816</c:v>
                </c:pt>
                <c:pt idx="11409">
                  <c:v>22818</c:v>
                </c:pt>
                <c:pt idx="11410">
                  <c:v>22820</c:v>
                </c:pt>
                <c:pt idx="11411">
                  <c:v>22822</c:v>
                </c:pt>
                <c:pt idx="11412">
                  <c:v>22824</c:v>
                </c:pt>
                <c:pt idx="11413">
                  <c:v>22826</c:v>
                </c:pt>
                <c:pt idx="11414">
                  <c:v>22828</c:v>
                </c:pt>
                <c:pt idx="11415">
                  <c:v>22830</c:v>
                </c:pt>
                <c:pt idx="11416">
                  <c:v>22832</c:v>
                </c:pt>
                <c:pt idx="11417">
                  <c:v>22834</c:v>
                </c:pt>
                <c:pt idx="11418">
                  <c:v>22836</c:v>
                </c:pt>
                <c:pt idx="11419">
                  <c:v>22838</c:v>
                </c:pt>
                <c:pt idx="11420">
                  <c:v>22840</c:v>
                </c:pt>
                <c:pt idx="11421">
                  <c:v>22842</c:v>
                </c:pt>
                <c:pt idx="11422">
                  <c:v>22844</c:v>
                </c:pt>
                <c:pt idx="11423">
                  <c:v>22846</c:v>
                </c:pt>
                <c:pt idx="11424">
                  <c:v>22848</c:v>
                </c:pt>
                <c:pt idx="11425">
                  <c:v>22850</c:v>
                </c:pt>
                <c:pt idx="11426">
                  <c:v>22852</c:v>
                </c:pt>
                <c:pt idx="11427">
                  <c:v>22854</c:v>
                </c:pt>
                <c:pt idx="11428">
                  <c:v>22856</c:v>
                </c:pt>
                <c:pt idx="11429">
                  <c:v>22858</c:v>
                </c:pt>
                <c:pt idx="11430">
                  <c:v>22860</c:v>
                </c:pt>
                <c:pt idx="11431">
                  <c:v>22862</c:v>
                </c:pt>
                <c:pt idx="11432">
                  <c:v>22864</c:v>
                </c:pt>
                <c:pt idx="11433">
                  <c:v>22866</c:v>
                </c:pt>
                <c:pt idx="11434">
                  <c:v>22868</c:v>
                </c:pt>
                <c:pt idx="11435">
                  <c:v>22870</c:v>
                </c:pt>
                <c:pt idx="11436">
                  <c:v>22872</c:v>
                </c:pt>
                <c:pt idx="11437">
                  <c:v>22874</c:v>
                </c:pt>
                <c:pt idx="11438">
                  <c:v>22876</c:v>
                </c:pt>
                <c:pt idx="11439">
                  <c:v>22878</c:v>
                </c:pt>
                <c:pt idx="11440">
                  <c:v>22880</c:v>
                </c:pt>
                <c:pt idx="11441">
                  <c:v>22882</c:v>
                </c:pt>
                <c:pt idx="11442">
                  <c:v>22884</c:v>
                </c:pt>
                <c:pt idx="11443">
                  <c:v>22886</c:v>
                </c:pt>
                <c:pt idx="11444">
                  <c:v>22888</c:v>
                </c:pt>
                <c:pt idx="11445">
                  <c:v>22890</c:v>
                </c:pt>
                <c:pt idx="11446">
                  <c:v>22892</c:v>
                </c:pt>
                <c:pt idx="11447">
                  <c:v>22894</c:v>
                </c:pt>
                <c:pt idx="11448">
                  <c:v>22896</c:v>
                </c:pt>
                <c:pt idx="11449">
                  <c:v>22898</c:v>
                </c:pt>
                <c:pt idx="11450">
                  <c:v>22900</c:v>
                </c:pt>
                <c:pt idx="11451">
                  <c:v>22902</c:v>
                </c:pt>
                <c:pt idx="11452">
                  <c:v>22904</c:v>
                </c:pt>
                <c:pt idx="11453">
                  <c:v>22906</c:v>
                </c:pt>
                <c:pt idx="11454">
                  <c:v>22908</c:v>
                </c:pt>
                <c:pt idx="11455">
                  <c:v>22910</c:v>
                </c:pt>
                <c:pt idx="11456">
                  <c:v>22912</c:v>
                </c:pt>
                <c:pt idx="11457">
                  <c:v>22914</c:v>
                </c:pt>
                <c:pt idx="11458">
                  <c:v>22916</c:v>
                </c:pt>
                <c:pt idx="11459">
                  <c:v>22918</c:v>
                </c:pt>
                <c:pt idx="11460">
                  <c:v>22920</c:v>
                </c:pt>
                <c:pt idx="11461">
                  <c:v>22922</c:v>
                </c:pt>
                <c:pt idx="11462">
                  <c:v>22924</c:v>
                </c:pt>
                <c:pt idx="11463">
                  <c:v>22926</c:v>
                </c:pt>
                <c:pt idx="11464">
                  <c:v>22928</c:v>
                </c:pt>
                <c:pt idx="11465">
                  <c:v>22930</c:v>
                </c:pt>
                <c:pt idx="11466">
                  <c:v>22932</c:v>
                </c:pt>
                <c:pt idx="11467">
                  <c:v>22934</c:v>
                </c:pt>
                <c:pt idx="11468">
                  <c:v>22936</c:v>
                </c:pt>
                <c:pt idx="11469">
                  <c:v>22938</c:v>
                </c:pt>
                <c:pt idx="11470">
                  <c:v>22940</c:v>
                </c:pt>
                <c:pt idx="11471">
                  <c:v>22942</c:v>
                </c:pt>
                <c:pt idx="11472">
                  <c:v>22944</c:v>
                </c:pt>
                <c:pt idx="11473">
                  <c:v>22946</c:v>
                </c:pt>
                <c:pt idx="11474">
                  <c:v>22948</c:v>
                </c:pt>
                <c:pt idx="11475">
                  <c:v>22950</c:v>
                </c:pt>
                <c:pt idx="11476">
                  <c:v>22952</c:v>
                </c:pt>
                <c:pt idx="11477">
                  <c:v>22954</c:v>
                </c:pt>
                <c:pt idx="11478">
                  <c:v>22956</c:v>
                </c:pt>
                <c:pt idx="11479">
                  <c:v>22958</c:v>
                </c:pt>
                <c:pt idx="11480">
                  <c:v>22960</c:v>
                </c:pt>
                <c:pt idx="11481">
                  <c:v>22962</c:v>
                </c:pt>
                <c:pt idx="11482">
                  <c:v>22964</c:v>
                </c:pt>
                <c:pt idx="11483">
                  <c:v>22966</c:v>
                </c:pt>
                <c:pt idx="11484">
                  <c:v>22968</c:v>
                </c:pt>
                <c:pt idx="11485">
                  <c:v>22970</c:v>
                </c:pt>
                <c:pt idx="11486">
                  <c:v>22972</c:v>
                </c:pt>
                <c:pt idx="11487">
                  <c:v>22974</c:v>
                </c:pt>
                <c:pt idx="11488">
                  <c:v>22976</c:v>
                </c:pt>
                <c:pt idx="11489">
                  <c:v>22978</c:v>
                </c:pt>
                <c:pt idx="11490">
                  <c:v>22980</c:v>
                </c:pt>
                <c:pt idx="11491">
                  <c:v>22982</c:v>
                </c:pt>
                <c:pt idx="11492">
                  <c:v>22984</c:v>
                </c:pt>
                <c:pt idx="11493">
                  <c:v>22986</c:v>
                </c:pt>
                <c:pt idx="11494">
                  <c:v>22988</c:v>
                </c:pt>
                <c:pt idx="11495">
                  <c:v>22990</c:v>
                </c:pt>
                <c:pt idx="11496">
                  <c:v>22992</c:v>
                </c:pt>
                <c:pt idx="11497">
                  <c:v>22994</c:v>
                </c:pt>
                <c:pt idx="11498">
                  <c:v>22996</c:v>
                </c:pt>
                <c:pt idx="11499">
                  <c:v>22998</c:v>
                </c:pt>
                <c:pt idx="11500">
                  <c:v>23000</c:v>
                </c:pt>
                <c:pt idx="11501">
                  <c:v>23002</c:v>
                </c:pt>
                <c:pt idx="11502">
                  <c:v>23004</c:v>
                </c:pt>
                <c:pt idx="11503">
                  <c:v>23006</c:v>
                </c:pt>
                <c:pt idx="11504">
                  <c:v>23008</c:v>
                </c:pt>
                <c:pt idx="11505">
                  <c:v>23010</c:v>
                </c:pt>
                <c:pt idx="11506">
                  <c:v>23012</c:v>
                </c:pt>
                <c:pt idx="11507">
                  <c:v>23014</c:v>
                </c:pt>
                <c:pt idx="11508">
                  <c:v>23016</c:v>
                </c:pt>
                <c:pt idx="11509">
                  <c:v>23018</c:v>
                </c:pt>
                <c:pt idx="11510">
                  <c:v>23020</c:v>
                </c:pt>
                <c:pt idx="11511">
                  <c:v>23022</c:v>
                </c:pt>
                <c:pt idx="11512">
                  <c:v>23024</c:v>
                </c:pt>
                <c:pt idx="11513">
                  <c:v>23026</c:v>
                </c:pt>
                <c:pt idx="11514">
                  <c:v>23028</c:v>
                </c:pt>
                <c:pt idx="11515">
                  <c:v>23030</c:v>
                </c:pt>
                <c:pt idx="11516">
                  <c:v>23032</c:v>
                </c:pt>
                <c:pt idx="11517">
                  <c:v>23034</c:v>
                </c:pt>
                <c:pt idx="11518">
                  <c:v>23036</c:v>
                </c:pt>
                <c:pt idx="11519">
                  <c:v>23038</c:v>
                </c:pt>
                <c:pt idx="11520">
                  <c:v>23040</c:v>
                </c:pt>
                <c:pt idx="11521">
                  <c:v>23042</c:v>
                </c:pt>
                <c:pt idx="11522">
                  <c:v>23044</c:v>
                </c:pt>
                <c:pt idx="11523">
                  <c:v>23046</c:v>
                </c:pt>
                <c:pt idx="11524">
                  <c:v>23048</c:v>
                </c:pt>
                <c:pt idx="11525">
                  <c:v>23050</c:v>
                </c:pt>
                <c:pt idx="11526">
                  <c:v>23052</c:v>
                </c:pt>
                <c:pt idx="11527">
                  <c:v>23054</c:v>
                </c:pt>
                <c:pt idx="11528">
                  <c:v>23056</c:v>
                </c:pt>
                <c:pt idx="11529">
                  <c:v>23058</c:v>
                </c:pt>
                <c:pt idx="11530">
                  <c:v>23060</c:v>
                </c:pt>
                <c:pt idx="11531">
                  <c:v>23062</c:v>
                </c:pt>
                <c:pt idx="11532">
                  <c:v>23064</c:v>
                </c:pt>
                <c:pt idx="11533">
                  <c:v>23066</c:v>
                </c:pt>
                <c:pt idx="11534">
                  <c:v>23068</c:v>
                </c:pt>
                <c:pt idx="11535">
                  <c:v>23070</c:v>
                </c:pt>
                <c:pt idx="11536">
                  <c:v>23072</c:v>
                </c:pt>
                <c:pt idx="11537">
                  <c:v>23074</c:v>
                </c:pt>
                <c:pt idx="11538">
                  <c:v>23076</c:v>
                </c:pt>
                <c:pt idx="11539">
                  <c:v>23078</c:v>
                </c:pt>
                <c:pt idx="11540">
                  <c:v>23080</c:v>
                </c:pt>
                <c:pt idx="11541">
                  <c:v>23082</c:v>
                </c:pt>
                <c:pt idx="11542">
                  <c:v>23084</c:v>
                </c:pt>
                <c:pt idx="11543">
                  <c:v>23086</c:v>
                </c:pt>
                <c:pt idx="11544">
                  <c:v>23088</c:v>
                </c:pt>
                <c:pt idx="11545">
                  <c:v>23090</c:v>
                </c:pt>
                <c:pt idx="11546">
                  <c:v>23092</c:v>
                </c:pt>
                <c:pt idx="11547">
                  <c:v>23094</c:v>
                </c:pt>
                <c:pt idx="11548">
                  <c:v>23096</c:v>
                </c:pt>
                <c:pt idx="11549">
                  <c:v>23098</c:v>
                </c:pt>
                <c:pt idx="11550">
                  <c:v>23100</c:v>
                </c:pt>
                <c:pt idx="11551">
                  <c:v>23102</c:v>
                </c:pt>
                <c:pt idx="11552">
                  <c:v>23104</c:v>
                </c:pt>
                <c:pt idx="11553">
                  <c:v>23106</c:v>
                </c:pt>
                <c:pt idx="11554">
                  <c:v>23108</c:v>
                </c:pt>
                <c:pt idx="11555">
                  <c:v>23110</c:v>
                </c:pt>
                <c:pt idx="11556">
                  <c:v>23112</c:v>
                </c:pt>
                <c:pt idx="11557">
                  <c:v>23114</c:v>
                </c:pt>
                <c:pt idx="11558">
                  <c:v>23116</c:v>
                </c:pt>
                <c:pt idx="11559">
                  <c:v>23118</c:v>
                </c:pt>
                <c:pt idx="11560">
                  <c:v>23120</c:v>
                </c:pt>
                <c:pt idx="11561">
                  <c:v>23122</c:v>
                </c:pt>
                <c:pt idx="11562">
                  <c:v>23124</c:v>
                </c:pt>
                <c:pt idx="11563">
                  <c:v>23126</c:v>
                </c:pt>
                <c:pt idx="11564">
                  <c:v>23128</c:v>
                </c:pt>
                <c:pt idx="11565">
                  <c:v>23130</c:v>
                </c:pt>
                <c:pt idx="11566">
                  <c:v>23132</c:v>
                </c:pt>
                <c:pt idx="11567">
                  <c:v>23134</c:v>
                </c:pt>
                <c:pt idx="11568">
                  <c:v>23136</c:v>
                </c:pt>
                <c:pt idx="11569">
                  <c:v>23138</c:v>
                </c:pt>
                <c:pt idx="11570">
                  <c:v>23140</c:v>
                </c:pt>
                <c:pt idx="11571">
                  <c:v>23142</c:v>
                </c:pt>
                <c:pt idx="11572">
                  <c:v>23144</c:v>
                </c:pt>
                <c:pt idx="11573">
                  <c:v>23146</c:v>
                </c:pt>
                <c:pt idx="11574">
                  <c:v>23148</c:v>
                </c:pt>
                <c:pt idx="11575">
                  <c:v>23150</c:v>
                </c:pt>
                <c:pt idx="11576">
                  <c:v>23152</c:v>
                </c:pt>
                <c:pt idx="11577">
                  <c:v>23154</c:v>
                </c:pt>
                <c:pt idx="11578">
                  <c:v>23156</c:v>
                </c:pt>
                <c:pt idx="11579">
                  <c:v>23158</c:v>
                </c:pt>
                <c:pt idx="11580">
                  <c:v>23160</c:v>
                </c:pt>
                <c:pt idx="11581">
                  <c:v>23162</c:v>
                </c:pt>
                <c:pt idx="11582">
                  <c:v>23164</c:v>
                </c:pt>
                <c:pt idx="11583">
                  <c:v>23166</c:v>
                </c:pt>
                <c:pt idx="11584">
                  <c:v>23168</c:v>
                </c:pt>
                <c:pt idx="11585">
                  <c:v>23170</c:v>
                </c:pt>
                <c:pt idx="11586">
                  <c:v>23172</c:v>
                </c:pt>
                <c:pt idx="11587">
                  <c:v>23174</c:v>
                </c:pt>
                <c:pt idx="11588">
                  <c:v>23176</c:v>
                </c:pt>
                <c:pt idx="11589">
                  <c:v>23178</c:v>
                </c:pt>
                <c:pt idx="11590">
                  <c:v>23180</c:v>
                </c:pt>
                <c:pt idx="11591">
                  <c:v>23182</c:v>
                </c:pt>
                <c:pt idx="11592">
                  <c:v>23184</c:v>
                </c:pt>
                <c:pt idx="11593">
                  <c:v>23186</c:v>
                </c:pt>
                <c:pt idx="11594">
                  <c:v>23188</c:v>
                </c:pt>
                <c:pt idx="11595">
                  <c:v>23190</c:v>
                </c:pt>
                <c:pt idx="11596">
                  <c:v>23192</c:v>
                </c:pt>
                <c:pt idx="11597">
                  <c:v>23194</c:v>
                </c:pt>
                <c:pt idx="11598">
                  <c:v>23196</c:v>
                </c:pt>
                <c:pt idx="11599">
                  <c:v>23198</c:v>
                </c:pt>
                <c:pt idx="11600">
                  <c:v>23200</c:v>
                </c:pt>
                <c:pt idx="11601">
                  <c:v>23202</c:v>
                </c:pt>
                <c:pt idx="11602">
                  <c:v>23204</c:v>
                </c:pt>
                <c:pt idx="11603">
                  <c:v>23206</c:v>
                </c:pt>
                <c:pt idx="11604">
                  <c:v>23208</c:v>
                </c:pt>
                <c:pt idx="11605">
                  <c:v>23210</c:v>
                </c:pt>
                <c:pt idx="11606">
                  <c:v>23212</c:v>
                </c:pt>
                <c:pt idx="11607">
                  <c:v>23214</c:v>
                </c:pt>
                <c:pt idx="11608">
                  <c:v>23216</c:v>
                </c:pt>
                <c:pt idx="11609">
                  <c:v>23218</c:v>
                </c:pt>
                <c:pt idx="11610">
                  <c:v>23220</c:v>
                </c:pt>
                <c:pt idx="11611">
                  <c:v>23222</c:v>
                </c:pt>
                <c:pt idx="11612">
                  <c:v>23224</c:v>
                </c:pt>
                <c:pt idx="11613">
                  <c:v>23226</c:v>
                </c:pt>
                <c:pt idx="11614">
                  <c:v>23228</c:v>
                </c:pt>
                <c:pt idx="11615">
                  <c:v>23230</c:v>
                </c:pt>
                <c:pt idx="11616">
                  <c:v>23232</c:v>
                </c:pt>
                <c:pt idx="11617">
                  <c:v>23234</c:v>
                </c:pt>
                <c:pt idx="11618">
                  <c:v>23236</c:v>
                </c:pt>
                <c:pt idx="11619">
                  <c:v>23238</c:v>
                </c:pt>
                <c:pt idx="11620">
                  <c:v>23240</c:v>
                </c:pt>
                <c:pt idx="11621">
                  <c:v>23242</c:v>
                </c:pt>
                <c:pt idx="11622">
                  <c:v>23244</c:v>
                </c:pt>
                <c:pt idx="11623">
                  <c:v>23246</c:v>
                </c:pt>
                <c:pt idx="11624">
                  <c:v>23248</c:v>
                </c:pt>
                <c:pt idx="11625">
                  <c:v>23250</c:v>
                </c:pt>
                <c:pt idx="11626">
                  <c:v>23252</c:v>
                </c:pt>
                <c:pt idx="11627">
                  <c:v>23254</c:v>
                </c:pt>
                <c:pt idx="11628">
                  <c:v>23256</c:v>
                </c:pt>
                <c:pt idx="11629">
                  <c:v>23258</c:v>
                </c:pt>
                <c:pt idx="11630">
                  <c:v>23260</c:v>
                </c:pt>
                <c:pt idx="11631">
                  <c:v>23262</c:v>
                </c:pt>
                <c:pt idx="11632">
                  <c:v>23264</c:v>
                </c:pt>
                <c:pt idx="11633">
                  <c:v>23266</c:v>
                </c:pt>
                <c:pt idx="11634">
                  <c:v>23268</c:v>
                </c:pt>
                <c:pt idx="11635">
                  <c:v>23270</c:v>
                </c:pt>
                <c:pt idx="11636">
                  <c:v>23272</c:v>
                </c:pt>
                <c:pt idx="11637">
                  <c:v>23274</c:v>
                </c:pt>
                <c:pt idx="11638">
                  <c:v>23276</c:v>
                </c:pt>
                <c:pt idx="11639">
                  <c:v>23278</c:v>
                </c:pt>
                <c:pt idx="11640">
                  <c:v>23280</c:v>
                </c:pt>
                <c:pt idx="11641">
                  <c:v>23282</c:v>
                </c:pt>
                <c:pt idx="11642">
                  <c:v>23284</c:v>
                </c:pt>
                <c:pt idx="11643">
                  <c:v>23286</c:v>
                </c:pt>
                <c:pt idx="11644">
                  <c:v>23288</c:v>
                </c:pt>
                <c:pt idx="11645">
                  <c:v>23290</c:v>
                </c:pt>
                <c:pt idx="11646">
                  <c:v>23292</c:v>
                </c:pt>
                <c:pt idx="11647">
                  <c:v>23294</c:v>
                </c:pt>
                <c:pt idx="11648">
                  <c:v>23296</c:v>
                </c:pt>
                <c:pt idx="11649">
                  <c:v>23298</c:v>
                </c:pt>
                <c:pt idx="11650">
                  <c:v>23300</c:v>
                </c:pt>
                <c:pt idx="11651">
                  <c:v>23302</c:v>
                </c:pt>
                <c:pt idx="11652">
                  <c:v>23304</c:v>
                </c:pt>
                <c:pt idx="11653">
                  <c:v>23306</c:v>
                </c:pt>
                <c:pt idx="11654">
                  <c:v>23308</c:v>
                </c:pt>
                <c:pt idx="11655">
                  <c:v>23310</c:v>
                </c:pt>
                <c:pt idx="11656">
                  <c:v>23312</c:v>
                </c:pt>
                <c:pt idx="11657">
                  <c:v>23314</c:v>
                </c:pt>
                <c:pt idx="11658">
                  <c:v>23316</c:v>
                </c:pt>
                <c:pt idx="11659">
                  <c:v>23318</c:v>
                </c:pt>
                <c:pt idx="11660">
                  <c:v>23320</c:v>
                </c:pt>
                <c:pt idx="11661">
                  <c:v>23322</c:v>
                </c:pt>
                <c:pt idx="11662">
                  <c:v>23324</c:v>
                </c:pt>
                <c:pt idx="11663">
                  <c:v>23326</c:v>
                </c:pt>
                <c:pt idx="11664">
                  <c:v>23328</c:v>
                </c:pt>
                <c:pt idx="11665">
                  <c:v>23330</c:v>
                </c:pt>
                <c:pt idx="11666">
                  <c:v>23332</c:v>
                </c:pt>
                <c:pt idx="11667">
                  <c:v>23334</c:v>
                </c:pt>
                <c:pt idx="11668">
                  <c:v>23336</c:v>
                </c:pt>
                <c:pt idx="11669">
                  <c:v>23338</c:v>
                </c:pt>
                <c:pt idx="11670">
                  <c:v>23340</c:v>
                </c:pt>
                <c:pt idx="11671">
                  <c:v>23342</c:v>
                </c:pt>
                <c:pt idx="11672">
                  <c:v>23344</c:v>
                </c:pt>
                <c:pt idx="11673">
                  <c:v>23346</c:v>
                </c:pt>
                <c:pt idx="11674">
                  <c:v>23348</c:v>
                </c:pt>
                <c:pt idx="11675">
                  <c:v>23350</c:v>
                </c:pt>
                <c:pt idx="11676">
                  <c:v>23352</c:v>
                </c:pt>
                <c:pt idx="11677">
                  <c:v>23354</c:v>
                </c:pt>
                <c:pt idx="11678">
                  <c:v>23356</c:v>
                </c:pt>
                <c:pt idx="11679">
                  <c:v>23358</c:v>
                </c:pt>
                <c:pt idx="11680">
                  <c:v>23360</c:v>
                </c:pt>
                <c:pt idx="11681">
                  <c:v>23362</c:v>
                </c:pt>
                <c:pt idx="11682">
                  <c:v>23364</c:v>
                </c:pt>
                <c:pt idx="11683">
                  <c:v>23366</c:v>
                </c:pt>
                <c:pt idx="11684">
                  <c:v>23368</c:v>
                </c:pt>
                <c:pt idx="11685">
                  <c:v>23370</c:v>
                </c:pt>
                <c:pt idx="11686">
                  <c:v>23372</c:v>
                </c:pt>
                <c:pt idx="11687">
                  <c:v>23374</c:v>
                </c:pt>
                <c:pt idx="11688">
                  <c:v>23376</c:v>
                </c:pt>
                <c:pt idx="11689">
                  <c:v>23378</c:v>
                </c:pt>
                <c:pt idx="11690">
                  <c:v>23380</c:v>
                </c:pt>
                <c:pt idx="11691">
                  <c:v>23382</c:v>
                </c:pt>
                <c:pt idx="11692">
                  <c:v>23384</c:v>
                </c:pt>
                <c:pt idx="11693">
                  <c:v>23386</c:v>
                </c:pt>
                <c:pt idx="11694">
                  <c:v>23388</c:v>
                </c:pt>
                <c:pt idx="11695">
                  <c:v>23390</c:v>
                </c:pt>
                <c:pt idx="11696">
                  <c:v>23392</c:v>
                </c:pt>
                <c:pt idx="11697">
                  <c:v>23394</c:v>
                </c:pt>
                <c:pt idx="11698">
                  <c:v>23396</c:v>
                </c:pt>
                <c:pt idx="11699">
                  <c:v>23398</c:v>
                </c:pt>
                <c:pt idx="11700">
                  <c:v>23400</c:v>
                </c:pt>
                <c:pt idx="11701">
                  <c:v>23402</c:v>
                </c:pt>
                <c:pt idx="11702">
                  <c:v>23404</c:v>
                </c:pt>
                <c:pt idx="11703">
                  <c:v>23406</c:v>
                </c:pt>
                <c:pt idx="11704">
                  <c:v>23408</c:v>
                </c:pt>
                <c:pt idx="11705">
                  <c:v>23410</c:v>
                </c:pt>
                <c:pt idx="11706">
                  <c:v>23412</c:v>
                </c:pt>
                <c:pt idx="11707">
                  <c:v>23414</c:v>
                </c:pt>
                <c:pt idx="11708">
                  <c:v>23416</c:v>
                </c:pt>
                <c:pt idx="11709">
                  <c:v>23418</c:v>
                </c:pt>
                <c:pt idx="11710">
                  <c:v>23420</c:v>
                </c:pt>
                <c:pt idx="11711">
                  <c:v>23422</c:v>
                </c:pt>
                <c:pt idx="11712">
                  <c:v>23424</c:v>
                </c:pt>
                <c:pt idx="11713">
                  <c:v>23426</c:v>
                </c:pt>
                <c:pt idx="11714">
                  <c:v>23428</c:v>
                </c:pt>
                <c:pt idx="11715">
                  <c:v>23430</c:v>
                </c:pt>
                <c:pt idx="11716">
                  <c:v>23432</c:v>
                </c:pt>
                <c:pt idx="11717">
                  <c:v>23434</c:v>
                </c:pt>
                <c:pt idx="11718">
                  <c:v>23436</c:v>
                </c:pt>
                <c:pt idx="11719">
                  <c:v>23438</c:v>
                </c:pt>
                <c:pt idx="11720">
                  <c:v>23440</c:v>
                </c:pt>
                <c:pt idx="11721">
                  <c:v>23442</c:v>
                </c:pt>
                <c:pt idx="11722">
                  <c:v>23444</c:v>
                </c:pt>
                <c:pt idx="11723">
                  <c:v>23446</c:v>
                </c:pt>
                <c:pt idx="11724">
                  <c:v>23448</c:v>
                </c:pt>
                <c:pt idx="11725">
                  <c:v>23450</c:v>
                </c:pt>
                <c:pt idx="11726">
                  <c:v>23452</c:v>
                </c:pt>
                <c:pt idx="11727">
                  <c:v>23454</c:v>
                </c:pt>
                <c:pt idx="11728">
                  <c:v>23456</c:v>
                </c:pt>
                <c:pt idx="11729">
                  <c:v>23458</c:v>
                </c:pt>
                <c:pt idx="11730">
                  <c:v>23460</c:v>
                </c:pt>
                <c:pt idx="11731">
                  <c:v>23462</c:v>
                </c:pt>
                <c:pt idx="11732">
                  <c:v>23464</c:v>
                </c:pt>
                <c:pt idx="11733">
                  <c:v>23466</c:v>
                </c:pt>
                <c:pt idx="11734">
                  <c:v>23468</c:v>
                </c:pt>
                <c:pt idx="11735">
                  <c:v>23470</c:v>
                </c:pt>
                <c:pt idx="11736">
                  <c:v>23472</c:v>
                </c:pt>
                <c:pt idx="11737">
                  <c:v>23474</c:v>
                </c:pt>
                <c:pt idx="11738">
                  <c:v>23476</c:v>
                </c:pt>
                <c:pt idx="11739">
                  <c:v>23478</c:v>
                </c:pt>
                <c:pt idx="11740">
                  <c:v>23480</c:v>
                </c:pt>
                <c:pt idx="11741">
                  <c:v>23482</c:v>
                </c:pt>
                <c:pt idx="11742">
                  <c:v>23484</c:v>
                </c:pt>
                <c:pt idx="11743">
                  <c:v>23486</c:v>
                </c:pt>
                <c:pt idx="11744">
                  <c:v>23488</c:v>
                </c:pt>
                <c:pt idx="11745">
                  <c:v>23490</c:v>
                </c:pt>
                <c:pt idx="11746">
                  <c:v>23492</c:v>
                </c:pt>
                <c:pt idx="11747">
                  <c:v>23494</c:v>
                </c:pt>
                <c:pt idx="11748">
                  <c:v>23496</c:v>
                </c:pt>
                <c:pt idx="11749">
                  <c:v>23498</c:v>
                </c:pt>
                <c:pt idx="11750">
                  <c:v>23500</c:v>
                </c:pt>
                <c:pt idx="11751">
                  <c:v>23502</c:v>
                </c:pt>
                <c:pt idx="11752">
                  <c:v>23504</c:v>
                </c:pt>
                <c:pt idx="11753">
                  <c:v>23506</c:v>
                </c:pt>
                <c:pt idx="11754">
                  <c:v>23508</c:v>
                </c:pt>
                <c:pt idx="11755">
                  <c:v>23510</c:v>
                </c:pt>
                <c:pt idx="11756">
                  <c:v>23512</c:v>
                </c:pt>
                <c:pt idx="11757">
                  <c:v>23514</c:v>
                </c:pt>
                <c:pt idx="11758">
                  <c:v>23516</c:v>
                </c:pt>
                <c:pt idx="11759">
                  <c:v>23518</c:v>
                </c:pt>
                <c:pt idx="11760">
                  <c:v>23520</c:v>
                </c:pt>
                <c:pt idx="11761">
                  <c:v>23522</c:v>
                </c:pt>
                <c:pt idx="11762">
                  <c:v>23524</c:v>
                </c:pt>
                <c:pt idx="11763">
                  <c:v>23526</c:v>
                </c:pt>
                <c:pt idx="11764">
                  <c:v>23528</c:v>
                </c:pt>
                <c:pt idx="11765">
                  <c:v>23530</c:v>
                </c:pt>
                <c:pt idx="11766">
                  <c:v>23532</c:v>
                </c:pt>
                <c:pt idx="11767">
                  <c:v>23534</c:v>
                </c:pt>
                <c:pt idx="11768">
                  <c:v>23536</c:v>
                </c:pt>
                <c:pt idx="11769">
                  <c:v>23538</c:v>
                </c:pt>
                <c:pt idx="11770">
                  <c:v>23540</c:v>
                </c:pt>
                <c:pt idx="11771">
                  <c:v>23542</c:v>
                </c:pt>
                <c:pt idx="11772">
                  <c:v>23544</c:v>
                </c:pt>
                <c:pt idx="11773">
                  <c:v>23546</c:v>
                </c:pt>
                <c:pt idx="11774">
                  <c:v>23548</c:v>
                </c:pt>
                <c:pt idx="11775">
                  <c:v>23550</c:v>
                </c:pt>
                <c:pt idx="11776">
                  <c:v>23552</c:v>
                </c:pt>
                <c:pt idx="11777">
                  <c:v>23554</c:v>
                </c:pt>
                <c:pt idx="11778">
                  <c:v>23556</c:v>
                </c:pt>
                <c:pt idx="11779">
                  <c:v>23558</c:v>
                </c:pt>
                <c:pt idx="11780">
                  <c:v>23560</c:v>
                </c:pt>
                <c:pt idx="11781">
                  <c:v>23562</c:v>
                </c:pt>
                <c:pt idx="11782">
                  <c:v>23564</c:v>
                </c:pt>
                <c:pt idx="11783">
                  <c:v>23566</c:v>
                </c:pt>
                <c:pt idx="11784">
                  <c:v>23568</c:v>
                </c:pt>
                <c:pt idx="11785">
                  <c:v>23570</c:v>
                </c:pt>
                <c:pt idx="11786">
                  <c:v>23572</c:v>
                </c:pt>
                <c:pt idx="11787">
                  <c:v>23574</c:v>
                </c:pt>
                <c:pt idx="11788">
                  <c:v>23576</c:v>
                </c:pt>
                <c:pt idx="11789">
                  <c:v>23578</c:v>
                </c:pt>
                <c:pt idx="11790">
                  <c:v>23580</c:v>
                </c:pt>
                <c:pt idx="11791">
                  <c:v>23582</c:v>
                </c:pt>
                <c:pt idx="11792">
                  <c:v>23584</c:v>
                </c:pt>
                <c:pt idx="11793">
                  <c:v>23586</c:v>
                </c:pt>
                <c:pt idx="11794">
                  <c:v>23588</c:v>
                </c:pt>
                <c:pt idx="11795">
                  <c:v>23590</c:v>
                </c:pt>
                <c:pt idx="11796">
                  <c:v>23592</c:v>
                </c:pt>
                <c:pt idx="11797">
                  <c:v>23594</c:v>
                </c:pt>
                <c:pt idx="11798">
                  <c:v>23596</c:v>
                </c:pt>
                <c:pt idx="11799">
                  <c:v>23598</c:v>
                </c:pt>
                <c:pt idx="11800">
                  <c:v>23600</c:v>
                </c:pt>
                <c:pt idx="11801">
                  <c:v>23602</c:v>
                </c:pt>
                <c:pt idx="11802">
                  <c:v>23604</c:v>
                </c:pt>
                <c:pt idx="11803">
                  <c:v>23606</c:v>
                </c:pt>
                <c:pt idx="11804">
                  <c:v>23608</c:v>
                </c:pt>
                <c:pt idx="11805">
                  <c:v>23610</c:v>
                </c:pt>
                <c:pt idx="11806">
                  <c:v>23612</c:v>
                </c:pt>
                <c:pt idx="11807">
                  <c:v>23614</c:v>
                </c:pt>
                <c:pt idx="11808">
                  <c:v>23616</c:v>
                </c:pt>
                <c:pt idx="11809">
                  <c:v>23618</c:v>
                </c:pt>
                <c:pt idx="11810">
                  <c:v>23620</c:v>
                </c:pt>
                <c:pt idx="11811">
                  <c:v>23622</c:v>
                </c:pt>
                <c:pt idx="11812">
                  <c:v>23624</c:v>
                </c:pt>
                <c:pt idx="11813">
                  <c:v>23626</c:v>
                </c:pt>
                <c:pt idx="11814">
                  <c:v>23628</c:v>
                </c:pt>
                <c:pt idx="11815">
                  <c:v>23630</c:v>
                </c:pt>
                <c:pt idx="11816">
                  <c:v>23632</c:v>
                </c:pt>
                <c:pt idx="11817">
                  <c:v>23634</c:v>
                </c:pt>
                <c:pt idx="11818">
                  <c:v>23636</c:v>
                </c:pt>
                <c:pt idx="11819">
                  <c:v>23638</c:v>
                </c:pt>
                <c:pt idx="11820">
                  <c:v>23640</c:v>
                </c:pt>
                <c:pt idx="11821">
                  <c:v>23642</c:v>
                </c:pt>
                <c:pt idx="11822">
                  <c:v>23644</c:v>
                </c:pt>
                <c:pt idx="11823">
                  <c:v>23646</c:v>
                </c:pt>
                <c:pt idx="11824">
                  <c:v>23648</c:v>
                </c:pt>
                <c:pt idx="11825">
                  <c:v>23650</c:v>
                </c:pt>
                <c:pt idx="11826">
                  <c:v>23652</c:v>
                </c:pt>
                <c:pt idx="11827">
                  <c:v>23654</c:v>
                </c:pt>
                <c:pt idx="11828">
                  <c:v>23656</c:v>
                </c:pt>
                <c:pt idx="11829">
                  <c:v>23658</c:v>
                </c:pt>
                <c:pt idx="11830">
                  <c:v>23660</c:v>
                </c:pt>
                <c:pt idx="11831">
                  <c:v>23662</c:v>
                </c:pt>
                <c:pt idx="11832">
                  <c:v>23664</c:v>
                </c:pt>
                <c:pt idx="11833">
                  <c:v>23666</c:v>
                </c:pt>
                <c:pt idx="11834">
                  <c:v>23668</c:v>
                </c:pt>
                <c:pt idx="11835">
                  <c:v>23670</c:v>
                </c:pt>
                <c:pt idx="11836">
                  <c:v>23672</c:v>
                </c:pt>
                <c:pt idx="11837">
                  <c:v>23674</c:v>
                </c:pt>
                <c:pt idx="11838">
                  <c:v>23676</c:v>
                </c:pt>
                <c:pt idx="11839">
                  <c:v>23678</c:v>
                </c:pt>
                <c:pt idx="11840">
                  <c:v>23680</c:v>
                </c:pt>
                <c:pt idx="11841">
                  <c:v>23682</c:v>
                </c:pt>
                <c:pt idx="11842">
                  <c:v>23684</c:v>
                </c:pt>
                <c:pt idx="11843">
                  <c:v>23686</c:v>
                </c:pt>
                <c:pt idx="11844">
                  <c:v>23688</c:v>
                </c:pt>
                <c:pt idx="11845">
                  <c:v>23690</c:v>
                </c:pt>
                <c:pt idx="11846">
                  <c:v>23692</c:v>
                </c:pt>
                <c:pt idx="11847">
                  <c:v>23694</c:v>
                </c:pt>
                <c:pt idx="11848">
                  <c:v>23696</c:v>
                </c:pt>
                <c:pt idx="11849">
                  <c:v>23698</c:v>
                </c:pt>
                <c:pt idx="11850">
                  <c:v>23700</c:v>
                </c:pt>
                <c:pt idx="11851">
                  <c:v>23702</c:v>
                </c:pt>
                <c:pt idx="11852">
                  <c:v>23704</c:v>
                </c:pt>
                <c:pt idx="11853">
                  <c:v>23706</c:v>
                </c:pt>
                <c:pt idx="11854">
                  <c:v>23708</c:v>
                </c:pt>
                <c:pt idx="11855">
                  <c:v>23710</c:v>
                </c:pt>
                <c:pt idx="11856">
                  <c:v>23712</c:v>
                </c:pt>
                <c:pt idx="11857">
                  <c:v>23714</c:v>
                </c:pt>
                <c:pt idx="11858">
                  <c:v>23716</c:v>
                </c:pt>
                <c:pt idx="11859">
                  <c:v>23718</c:v>
                </c:pt>
                <c:pt idx="11860">
                  <c:v>23720</c:v>
                </c:pt>
                <c:pt idx="11861">
                  <c:v>23722</c:v>
                </c:pt>
                <c:pt idx="11862">
                  <c:v>23724</c:v>
                </c:pt>
                <c:pt idx="11863">
                  <c:v>23726</c:v>
                </c:pt>
                <c:pt idx="11864">
                  <c:v>23728</c:v>
                </c:pt>
                <c:pt idx="11865">
                  <c:v>23730</c:v>
                </c:pt>
                <c:pt idx="11866">
                  <c:v>23732</c:v>
                </c:pt>
                <c:pt idx="11867">
                  <c:v>23734</c:v>
                </c:pt>
                <c:pt idx="11868">
                  <c:v>23736</c:v>
                </c:pt>
                <c:pt idx="11869">
                  <c:v>23738</c:v>
                </c:pt>
                <c:pt idx="11870">
                  <c:v>23740</c:v>
                </c:pt>
                <c:pt idx="11871">
                  <c:v>23742</c:v>
                </c:pt>
                <c:pt idx="11872">
                  <c:v>23744</c:v>
                </c:pt>
                <c:pt idx="11873">
                  <c:v>23746</c:v>
                </c:pt>
                <c:pt idx="11874">
                  <c:v>23748</c:v>
                </c:pt>
                <c:pt idx="11875">
                  <c:v>23750</c:v>
                </c:pt>
                <c:pt idx="11876">
                  <c:v>23752</c:v>
                </c:pt>
                <c:pt idx="11877">
                  <c:v>23754</c:v>
                </c:pt>
                <c:pt idx="11878">
                  <c:v>23756</c:v>
                </c:pt>
                <c:pt idx="11879">
                  <c:v>23758</c:v>
                </c:pt>
                <c:pt idx="11880">
                  <c:v>23760</c:v>
                </c:pt>
                <c:pt idx="11881">
                  <c:v>23762</c:v>
                </c:pt>
                <c:pt idx="11882">
                  <c:v>23764</c:v>
                </c:pt>
                <c:pt idx="11883">
                  <c:v>23766</c:v>
                </c:pt>
                <c:pt idx="11884">
                  <c:v>23768</c:v>
                </c:pt>
                <c:pt idx="11885">
                  <c:v>23770</c:v>
                </c:pt>
                <c:pt idx="11886">
                  <c:v>23772</c:v>
                </c:pt>
                <c:pt idx="11887">
                  <c:v>23774</c:v>
                </c:pt>
                <c:pt idx="11888">
                  <c:v>23776</c:v>
                </c:pt>
                <c:pt idx="11889">
                  <c:v>23778</c:v>
                </c:pt>
                <c:pt idx="11890">
                  <c:v>23780</c:v>
                </c:pt>
                <c:pt idx="11891">
                  <c:v>23782</c:v>
                </c:pt>
                <c:pt idx="11892">
                  <c:v>23784</c:v>
                </c:pt>
                <c:pt idx="11893">
                  <c:v>23786</c:v>
                </c:pt>
                <c:pt idx="11894">
                  <c:v>23788</c:v>
                </c:pt>
                <c:pt idx="11895">
                  <c:v>23790</c:v>
                </c:pt>
                <c:pt idx="11896">
                  <c:v>23792</c:v>
                </c:pt>
                <c:pt idx="11897">
                  <c:v>23794</c:v>
                </c:pt>
                <c:pt idx="11898">
                  <c:v>23796</c:v>
                </c:pt>
                <c:pt idx="11899">
                  <c:v>23798</c:v>
                </c:pt>
                <c:pt idx="11900">
                  <c:v>23800</c:v>
                </c:pt>
                <c:pt idx="11901">
                  <c:v>23802</c:v>
                </c:pt>
                <c:pt idx="11902">
                  <c:v>23804</c:v>
                </c:pt>
                <c:pt idx="11903">
                  <c:v>23806</c:v>
                </c:pt>
                <c:pt idx="11904">
                  <c:v>23808</c:v>
                </c:pt>
                <c:pt idx="11905">
                  <c:v>23810</c:v>
                </c:pt>
                <c:pt idx="11906">
                  <c:v>23812</c:v>
                </c:pt>
                <c:pt idx="11907">
                  <c:v>23814</c:v>
                </c:pt>
                <c:pt idx="11908">
                  <c:v>23816</c:v>
                </c:pt>
                <c:pt idx="11909">
                  <c:v>23818</c:v>
                </c:pt>
                <c:pt idx="11910">
                  <c:v>23820</c:v>
                </c:pt>
                <c:pt idx="11911">
                  <c:v>23822</c:v>
                </c:pt>
                <c:pt idx="11912">
                  <c:v>23824</c:v>
                </c:pt>
                <c:pt idx="11913">
                  <c:v>23826</c:v>
                </c:pt>
                <c:pt idx="11914">
                  <c:v>23828</c:v>
                </c:pt>
                <c:pt idx="11915">
                  <c:v>23830</c:v>
                </c:pt>
                <c:pt idx="11916">
                  <c:v>23832</c:v>
                </c:pt>
                <c:pt idx="11917">
                  <c:v>23834</c:v>
                </c:pt>
                <c:pt idx="11918">
                  <c:v>23836</c:v>
                </c:pt>
                <c:pt idx="11919">
                  <c:v>23838</c:v>
                </c:pt>
                <c:pt idx="11920">
                  <c:v>23840</c:v>
                </c:pt>
                <c:pt idx="11921">
                  <c:v>23842</c:v>
                </c:pt>
                <c:pt idx="11922">
                  <c:v>23844</c:v>
                </c:pt>
                <c:pt idx="11923">
                  <c:v>23846</c:v>
                </c:pt>
                <c:pt idx="11924">
                  <c:v>23848</c:v>
                </c:pt>
                <c:pt idx="11925">
                  <c:v>23850</c:v>
                </c:pt>
                <c:pt idx="11926">
                  <c:v>23852</c:v>
                </c:pt>
                <c:pt idx="11927">
                  <c:v>23854</c:v>
                </c:pt>
                <c:pt idx="11928">
                  <c:v>23856</c:v>
                </c:pt>
                <c:pt idx="11929">
                  <c:v>23858</c:v>
                </c:pt>
                <c:pt idx="11930">
                  <c:v>23860</c:v>
                </c:pt>
                <c:pt idx="11931">
                  <c:v>23862</c:v>
                </c:pt>
                <c:pt idx="11932">
                  <c:v>23864</c:v>
                </c:pt>
                <c:pt idx="11933">
                  <c:v>23866</c:v>
                </c:pt>
                <c:pt idx="11934">
                  <c:v>23868</c:v>
                </c:pt>
                <c:pt idx="11935">
                  <c:v>23870</c:v>
                </c:pt>
                <c:pt idx="11936">
                  <c:v>23872</c:v>
                </c:pt>
                <c:pt idx="11937">
                  <c:v>23874</c:v>
                </c:pt>
                <c:pt idx="11938">
                  <c:v>23876</c:v>
                </c:pt>
                <c:pt idx="11939">
                  <c:v>23878</c:v>
                </c:pt>
                <c:pt idx="11940">
                  <c:v>23880</c:v>
                </c:pt>
                <c:pt idx="11941">
                  <c:v>23882</c:v>
                </c:pt>
                <c:pt idx="11942">
                  <c:v>23884</c:v>
                </c:pt>
                <c:pt idx="11943">
                  <c:v>23886</c:v>
                </c:pt>
                <c:pt idx="11944">
                  <c:v>23888</c:v>
                </c:pt>
                <c:pt idx="11945">
                  <c:v>23890</c:v>
                </c:pt>
                <c:pt idx="11946">
                  <c:v>23892</c:v>
                </c:pt>
                <c:pt idx="11947">
                  <c:v>23894</c:v>
                </c:pt>
                <c:pt idx="11948">
                  <c:v>23896</c:v>
                </c:pt>
                <c:pt idx="11949">
                  <c:v>23898</c:v>
                </c:pt>
                <c:pt idx="11950">
                  <c:v>23900</c:v>
                </c:pt>
                <c:pt idx="11951">
                  <c:v>23902</c:v>
                </c:pt>
                <c:pt idx="11952">
                  <c:v>23904</c:v>
                </c:pt>
                <c:pt idx="11953">
                  <c:v>23906</c:v>
                </c:pt>
                <c:pt idx="11954">
                  <c:v>23908</c:v>
                </c:pt>
                <c:pt idx="11955">
                  <c:v>23910</c:v>
                </c:pt>
                <c:pt idx="11956">
                  <c:v>23912</c:v>
                </c:pt>
                <c:pt idx="11957">
                  <c:v>23914</c:v>
                </c:pt>
                <c:pt idx="11958">
                  <c:v>23916</c:v>
                </c:pt>
                <c:pt idx="11959">
                  <c:v>23918</c:v>
                </c:pt>
                <c:pt idx="11960">
                  <c:v>23920</c:v>
                </c:pt>
                <c:pt idx="11961">
                  <c:v>23922</c:v>
                </c:pt>
                <c:pt idx="11962">
                  <c:v>23924</c:v>
                </c:pt>
                <c:pt idx="11963">
                  <c:v>23926</c:v>
                </c:pt>
                <c:pt idx="11964">
                  <c:v>23928</c:v>
                </c:pt>
                <c:pt idx="11965">
                  <c:v>23930</c:v>
                </c:pt>
                <c:pt idx="11966">
                  <c:v>23932</c:v>
                </c:pt>
                <c:pt idx="11967">
                  <c:v>23934</c:v>
                </c:pt>
                <c:pt idx="11968">
                  <c:v>23936</c:v>
                </c:pt>
                <c:pt idx="11969">
                  <c:v>23938</c:v>
                </c:pt>
                <c:pt idx="11970">
                  <c:v>23940</c:v>
                </c:pt>
                <c:pt idx="11971">
                  <c:v>23942</c:v>
                </c:pt>
                <c:pt idx="11972">
                  <c:v>23944</c:v>
                </c:pt>
                <c:pt idx="11973">
                  <c:v>23946</c:v>
                </c:pt>
                <c:pt idx="11974">
                  <c:v>23948</c:v>
                </c:pt>
                <c:pt idx="11975">
                  <c:v>23950</c:v>
                </c:pt>
                <c:pt idx="11976">
                  <c:v>23952</c:v>
                </c:pt>
                <c:pt idx="11977">
                  <c:v>23954</c:v>
                </c:pt>
                <c:pt idx="11978">
                  <c:v>23956</c:v>
                </c:pt>
                <c:pt idx="11979">
                  <c:v>23958</c:v>
                </c:pt>
                <c:pt idx="11980">
                  <c:v>23960</c:v>
                </c:pt>
                <c:pt idx="11981">
                  <c:v>23962</c:v>
                </c:pt>
                <c:pt idx="11982">
                  <c:v>23964</c:v>
                </c:pt>
                <c:pt idx="11983">
                  <c:v>23966</c:v>
                </c:pt>
                <c:pt idx="11984">
                  <c:v>23968</c:v>
                </c:pt>
                <c:pt idx="11985">
                  <c:v>23970</c:v>
                </c:pt>
                <c:pt idx="11986">
                  <c:v>23972</c:v>
                </c:pt>
                <c:pt idx="11987">
                  <c:v>23974</c:v>
                </c:pt>
                <c:pt idx="11988">
                  <c:v>23976</c:v>
                </c:pt>
                <c:pt idx="11989">
                  <c:v>23978</c:v>
                </c:pt>
                <c:pt idx="11990">
                  <c:v>23980</c:v>
                </c:pt>
                <c:pt idx="11991">
                  <c:v>23982</c:v>
                </c:pt>
                <c:pt idx="11992">
                  <c:v>23984</c:v>
                </c:pt>
                <c:pt idx="11993">
                  <c:v>23986</c:v>
                </c:pt>
                <c:pt idx="11994">
                  <c:v>23988</c:v>
                </c:pt>
                <c:pt idx="11995">
                  <c:v>23990</c:v>
                </c:pt>
                <c:pt idx="11996">
                  <c:v>23992</c:v>
                </c:pt>
                <c:pt idx="11997">
                  <c:v>23994</c:v>
                </c:pt>
                <c:pt idx="11998">
                  <c:v>23996</c:v>
                </c:pt>
                <c:pt idx="11999">
                  <c:v>23998</c:v>
                </c:pt>
                <c:pt idx="12000">
                  <c:v>24000</c:v>
                </c:pt>
                <c:pt idx="12001">
                  <c:v>24002</c:v>
                </c:pt>
                <c:pt idx="12002">
                  <c:v>24004</c:v>
                </c:pt>
                <c:pt idx="12003">
                  <c:v>24006</c:v>
                </c:pt>
                <c:pt idx="12004">
                  <c:v>24008</c:v>
                </c:pt>
                <c:pt idx="12005">
                  <c:v>24010</c:v>
                </c:pt>
                <c:pt idx="12006">
                  <c:v>24012</c:v>
                </c:pt>
                <c:pt idx="12007">
                  <c:v>24014</c:v>
                </c:pt>
                <c:pt idx="12008">
                  <c:v>24016</c:v>
                </c:pt>
                <c:pt idx="12009">
                  <c:v>24018</c:v>
                </c:pt>
                <c:pt idx="12010">
                  <c:v>24020</c:v>
                </c:pt>
                <c:pt idx="12011">
                  <c:v>24022</c:v>
                </c:pt>
                <c:pt idx="12012">
                  <c:v>24024</c:v>
                </c:pt>
                <c:pt idx="12013">
                  <c:v>24026</c:v>
                </c:pt>
                <c:pt idx="12014">
                  <c:v>24028</c:v>
                </c:pt>
                <c:pt idx="12015">
                  <c:v>24030</c:v>
                </c:pt>
                <c:pt idx="12016">
                  <c:v>24032</c:v>
                </c:pt>
                <c:pt idx="12017">
                  <c:v>24034</c:v>
                </c:pt>
                <c:pt idx="12018">
                  <c:v>24036</c:v>
                </c:pt>
                <c:pt idx="12019">
                  <c:v>24038</c:v>
                </c:pt>
                <c:pt idx="12020">
                  <c:v>24040</c:v>
                </c:pt>
                <c:pt idx="12021">
                  <c:v>24042</c:v>
                </c:pt>
                <c:pt idx="12022">
                  <c:v>24044</c:v>
                </c:pt>
                <c:pt idx="12023">
                  <c:v>24046</c:v>
                </c:pt>
                <c:pt idx="12024">
                  <c:v>24048</c:v>
                </c:pt>
                <c:pt idx="12025">
                  <c:v>24050</c:v>
                </c:pt>
                <c:pt idx="12026">
                  <c:v>24052</c:v>
                </c:pt>
                <c:pt idx="12027">
                  <c:v>24054</c:v>
                </c:pt>
                <c:pt idx="12028">
                  <c:v>24056</c:v>
                </c:pt>
                <c:pt idx="12029">
                  <c:v>24058</c:v>
                </c:pt>
                <c:pt idx="12030">
                  <c:v>24060</c:v>
                </c:pt>
                <c:pt idx="12031">
                  <c:v>24062</c:v>
                </c:pt>
                <c:pt idx="12032">
                  <c:v>24064</c:v>
                </c:pt>
                <c:pt idx="12033">
                  <c:v>24066</c:v>
                </c:pt>
                <c:pt idx="12034">
                  <c:v>24068</c:v>
                </c:pt>
                <c:pt idx="12035">
                  <c:v>24070</c:v>
                </c:pt>
                <c:pt idx="12036">
                  <c:v>24072</c:v>
                </c:pt>
                <c:pt idx="12037">
                  <c:v>24074</c:v>
                </c:pt>
                <c:pt idx="12038">
                  <c:v>24076</c:v>
                </c:pt>
                <c:pt idx="12039">
                  <c:v>24078</c:v>
                </c:pt>
                <c:pt idx="12040">
                  <c:v>24080</c:v>
                </c:pt>
                <c:pt idx="12041">
                  <c:v>24082</c:v>
                </c:pt>
                <c:pt idx="12042">
                  <c:v>24084</c:v>
                </c:pt>
                <c:pt idx="12043">
                  <c:v>24086</c:v>
                </c:pt>
                <c:pt idx="12044">
                  <c:v>24088</c:v>
                </c:pt>
                <c:pt idx="12045">
                  <c:v>24090</c:v>
                </c:pt>
                <c:pt idx="12046">
                  <c:v>24092</c:v>
                </c:pt>
                <c:pt idx="12047">
                  <c:v>24094</c:v>
                </c:pt>
                <c:pt idx="12048">
                  <c:v>24096</c:v>
                </c:pt>
                <c:pt idx="12049">
                  <c:v>24098</c:v>
                </c:pt>
                <c:pt idx="12050">
                  <c:v>24100</c:v>
                </c:pt>
                <c:pt idx="12051">
                  <c:v>24102</c:v>
                </c:pt>
                <c:pt idx="12052">
                  <c:v>24104</c:v>
                </c:pt>
                <c:pt idx="12053">
                  <c:v>24106</c:v>
                </c:pt>
                <c:pt idx="12054">
                  <c:v>24108</c:v>
                </c:pt>
                <c:pt idx="12055">
                  <c:v>24110</c:v>
                </c:pt>
                <c:pt idx="12056">
                  <c:v>24112</c:v>
                </c:pt>
                <c:pt idx="12057">
                  <c:v>24114</c:v>
                </c:pt>
                <c:pt idx="12058">
                  <c:v>24116</c:v>
                </c:pt>
                <c:pt idx="12059">
                  <c:v>24118</c:v>
                </c:pt>
                <c:pt idx="12060">
                  <c:v>24120</c:v>
                </c:pt>
                <c:pt idx="12061">
                  <c:v>24122</c:v>
                </c:pt>
                <c:pt idx="12062">
                  <c:v>24124</c:v>
                </c:pt>
                <c:pt idx="12063">
                  <c:v>24126</c:v>
                </c:pt>
                <c:pt idx="12064">
                  <c:v>24128</c:v>
                </c:pt>
                <c:pt idx="12065">
                  <c:v>24130</c:v>
                </c:pt>
                <c:pt idx="12066">
                  <c:v>24132</c:v>
                </c:pt>
                <c:pt idx="12067">
                  <c:v>24134</c:v>
                </c:pt>
                <c:pt idx="12068">
                  <c:v>24136</c:v>
                </c:pt>
                <c:pt idx="12069">
                  <c:v>24138</c:v>
                </c:pt>
                <c:pt idx="12070">
                  <c:v>24140</c:v>
                </c:pt>
                <c:pt idx="12071">
                  <c:v>24142</c:v>
                </c:pt>
                <c:pt idx="12072">
                  <c:v>24144</c:v>
                </c:pt>
                <c:pt idx="12073">
                  <c:v>24146</c:v>
                </c:pt>
                <c:pt idx="12074">
                  <c:v>24148</c:v>
                </c:pt>
                <c:pt idx="12075">
                  <c:v>24150</c:v>
                </c:pt>
                <c:pt idx="12076">
                  <c:v>24152</c:v>
                </c:pt>
                <c:pt idx="12077">
                  <c:v>24154</c:v>
                </c:pt>
                <c:pt idx="12078">
                  <c:v>24156</c:v>
                </c:pt>
                <c:pt idx="12079">
                  <c:v>24158</c:v>
                </c:pt>
                <c:pt idx="12080">
                  <c:v>24160</c:v>
                </c:pt>
                <c:pt idx="12081">
                  <c:v>24162</c:v>
                </c:pt>
                <c:pt idx="12082">
                  <c:v>24164</c:v>
                </c:pt>
                <c:pt idx="12083">
                  <c:v>24166</c:v>
                </c:pt>
                <c:pt idx="12084">
                  <c:v>24168</c:v>
                </c:pt>
                <c:pt idx="12085">
                  <c:v>24170</c:v>
                </c:pt>
                <c:pt idx="12086">
                  <c:v>24172</c:v>
                </c:pt>
                <c:pt idx="12087">
                  <c:v>24174</c:v>
                </c:pt>
                <c:pt idx="12088">
                  <c:v>24176</c:v>
                </c:pt>
                <c:pt idx="12089">
                  <c:v>24178</c:v>
                </c:pt>
                <c:pt idx="12090">
                  <c:v>24180</c:v>
                </c:pt>
                <c:pt idx="12091">
                  <c:v>24182</c:v>
                </c:pt>
                <c:pt idx="12092">
                  <c:v>24184</c:v>
                </c:pt>
                <c:pt idx="12093">
                  <c:v>24186</c:v>
                </c:pt>
                <c:pt idx="12094">
                  <c:v>24188</c:v>
                </c:pt>
                <c:pt idx="12095">
                  <c:v>24190</c:v>
                </c:pt>
                <c:pt idx="12096">
                  <c:v>24192</c:v>
                </c:pt>
                <c:pt idx="12097">
                  <c:v>24194</c:v>
                </c:pt>
                <c:pt idx="12098">
                  <c:v>24196</c:v>
                </c:pt>
                <c:pt idx="12099">
                  <c:v>24198</c:v>
                </c:pt>
                <c:pt idx="12100">
                  <c:v>24200</c:v>
                </c:pt>
                <c:pt idx="12101">
                  <c:v>24202</c:v>
                </c:pt>
                <c:pt idx="12102">
                  <c:v>24204</c:v>
                </c:pt>
                <c:pt idx="12103">
                  <c:v>24206</c:v>
                </c:pt>
                <c:pt idx="12104">
                  <c:v>24208</c:v>
                </c:pt>
                <c:pt idx="12105">
                  <c:v>24210</c:v>
                </c:pt>
                <c:pt idx="12106">
                  <c:v>24212</c:v>
                </c:pt>
                <c:pt idx="12107">
                  <c:v>24214</c:v>
                </c:pt>
                <c:pt idx="12108">
                  <c:v>24216</c:v>
                </c:pt>
                <c:pt idx="12109">
                  <c:v>24218</c:v>
                </c:pt>
                <c:pt idx="12110">
                  <c:v>24220</c:v>
                </c:pt>
                <c:pt idx="12111">
                  <c:v>24222</c:v>
                </c:pt>
                <c:pt idx="12112">
                  <c:v>24224</c:v>
                </c:pt>
                <c:pt idx="12113">
                  <c:v>24226</c:v>
                </c:pt>
                <c:pt idx="12114">
                  <c:v>24228</c:v>
                </c:pt>
                <c:pt idx="12115">
                  <c:v>24230</c:v>
                </c:pt>
                <c:pt idx="12116">
                  <c:v>24232</c:v>
                </c:pt>
                <c:pt idx="12117">
                  <c:v>24234</c:v>
                </c:pt>
                <c:pt idx="12118">
                  <c:v>24236</c:v>
                </c:pt>
                <c:pt idx="12119">
                  <c:v>24238</c:v>
                </c:pt>
                <c:pt idx="12120">
                  <c:v>24240</c:v>
                </c:pt>
                <c:pt idx="12121">
                  <c:v>24242</c:v>
                </c:pt>
                <c:pt idx="12122">
                  <c:v>24244</c:v>
                </c:pt>
                <c:pt idx="12123">
                  <c:v>24246</c:v>
                </c:pt>
                <c:pt idx="12124">
                  <c:v>24248</c:v>
                </c:pt>
                <c:pt idx="12125">
                  <c:v>24250</c:v>
                </c:pt>
                <c:pt idx="12126">
                  <c:v>24252</c:v>
                </c:pt>
                <c:pt idx="12127">
                  <c:v>24254</c:v>
                </c:pt>
                <c:pt idx="12128">
                  <c:v>24256</c:v>
                </c:pt>
                <c:pt idx="12129">
                  <c:v>24258</c:v>
                </c:pt>
                <c:pt idx="12130">
                  <c:v>24260</c:v>
                </c:pt>
                <c:pt idx="12131">
                  <c:v>24262</c:v>
                </c:pt>
                <c:pt idx="12132">
                  <c:v>24264</c:v>
                </c:pt>
                <c:pt idx="12133">
                  <c:v>24266</c:v>
                </c:pt>
                <c:pt idx="12134">
                  <c:v>24268</c:v>
                </c:pt>
                <c:pt idx="12135">
                  <c:v>24270</c:v>
                </c:pt>
                <c:pt idx="12136">
                  <c:v>24272</c:v>
                </c:pt>
                <c:pt idx="12137">
                  <c:v>24274</c:v>
                </c:pt>
                <c:pt idx="12138">
                  <c:v>24276</c:v>
                </c:pt>
                <c:pt idx="12139">
                  <c:v>24278</c:v>
                </c:pt>
                <c:pt idx="12140">
                  <c:v>24280</c:v>
                </c:pt>
                <c:pt idx="12141">
                  <c:v>24282</c:v>
                </c:pt>
                <c:pt idx="12142">
                  <c:v>24284</c:v>
                </c:pt>
                <c:pt idx="12143">
                  <c:v>24286</c:v>
                </c:pt>
                <c:pt idx="12144">
                  <c:v>24288</c:v>
                </c:pt>
                <c:pt idx="12145">
                  <c:v>24290</c:v>
                </c:pt>
                <c:pt idx="12146">
                  <c:v>24292</c:v>
                </c:pt>
                <c:pt idx="12147">
                  <c:v>24294</c:v>
                </c:pt>
                <c:pt idx="12148">
                  <c:v>24296</c:v>
                </c:pt>
                <c:pt idx="12149">
                  <c:v>24298</c:v>
                </c:pt>
                <c:pt idx="12150">
                  <c:v>24300</c:v>
                </c:pt>
                <c:pt idx="12151">
                  <c:v>24302</c:v>
                </c:pt>
                <c:pt idx="12152">
                  <c:v>24304</c:v>
                </c:pt>
                <c:pt idx="12153">
                  <c:v>24306</c:v>
                </c:pt>
                <c:pt idx="12154">
                  <c:v>24308</c:v>
                </c:pt>
                <c:pt idx="12155">
                  <c:v>24310</c:v>
                </c:pt>
                <c:pt idx="12156">
                  <c:v>24312</c:v>
                </c:pt>
                <c:pt idx="12157">
                  <c:v>24314</c:v>
                </c:pt>
                <c:pt idx="12158">
                  <c:v>24316</c:v>
                </c:pt>
                <c:pt idx="12159">
                  <c:v>24318</c:v>
                </c:pt>
                <c:pt idx="12160">
                  <c:v>24320</c:v>
                </c:pt>
                <c:pt idx="12161">
                  <c:v>24322</c:v>
                </c:pt>
                <c:pt idx="12162">
                  <c:v>24324</c:v>
                </c:pt>
                <c:pt idx="12163">
                  <c:v>24326</c:v>
                </c:pt>
                <c:pt idx="12164">
                  <c:v>24328</c:v>
                </c:pt>
                <c:pt idx="12165">
                  <c:v>24330</c:v>
                </c:pt>
                <c:pt idx="12166">
                  <c:v>24332</c:v>
                </c:pt>
                <c:pt idx="12167">
                  <c:v>24334</c:v>
                </c:pt>
                <c:pt idx="12168">
                  <c:v>24336</c:v>
                </c:pt>
                <c:pt idx="12169">
                  <c:v>24338</c:v>
                </c:pt>
                <c:pt idx="12170">
                  <c:v>24340</c:v>
                </c:pt>
                <c:pt idx="12171">
                  <c:v>24342</c:v>
                </c:pt>
                <c:pt idx="12172">
                  <c:v>24344</c:v>
                </c:pt>
                <c:pt idx="12173">
                  <c:v>24346</c:v>
                </c:pt>
                <c:pt idx="12174">
                  <c:v>24348</c:v>
                </c:pt>
                <c:pt idx="12175">
                  <c:v>24350</c:v>
                </c:pt>
                <c:pt idx="12176">
                  <c:v>24352</c:v>
                </c:pt>
                <c:pt idx="12177">
                  <c:v>24354</c:v>
                </c:pt>
                <c:pt idx="12178">
                  <c:v>24356</c:v>
                </c:pt>
                <c:pt idx="12179">
                  <c:v>24358</c:v>
                </c:pt>
                <c:pt idx="12180">
                  <c:v>24360</c:v>
                </c:pt>
                <c:pt idx="12181">
                  <c:v>24362</c:v>
                </c:pt>
                <c:pt idx="12182">
                  <c:v>24364</c:v>
                </c:pt>
                <c:pt idx="12183">
                  <c:v>24366</c:v>
                </c:pt>
                <c:pt idx="12184">
                  <c:v>24368</c:v>
                </c:pt>
                <c:pt idx="12185">
                  <c:v>24370</c:v>
                </c:pt>
                <c:pt idx="12186">
                  <c:v>24372</c:v>
                </c:pt>
                <c:pt idx="12187">
                  <c:v>24374</c:v>
                </c:pt>
                <c:pt idx="12188">
                  <c:v>24376</c:v>
                </c:pt>
                <c:pt idx="12189">
                  <c:v>24378</c:v>
                </c:pt>
                <c:pt idx="12190">
                  <c:v>24380</c:v>
                </c:pt>
                <c:pt idx="12191">
                  <c:v>24382</c:v>
                </c:pt>
                <c:pt idx="12192">
                  <c:v>24384</c:v>
                </c:pt>
                <c:pt idx="12193">
                  <c:v>24386</c:v>
                </c:pt>
                <c:pt idx="12194">
                  <c:v>24388</c:v>
                </c:pt>
                <c:pt idx="12195">
                  <c:v>24390</c:v>
                </c:pt>
                <c:pt idx="12196">
                  <c:v>24392</c:v>
                </c:pt>
                <c:pt idx="12197">
                  <c:v>24394</c:v>
                </c:pt>
                <c:pt idx="12198">
                  <c:v>24396</c:v>
                </c:pt>
                <c:pt idx="12199">
                  <c:v>24398</c:v>
                </c:pt>
                <c:pt idx="12200">
                  <c:v>24400</c:v>
                </c:pt>
                <c:pt idx="12201">
                  <c:v>24402</c:v>
                </c:pt>
                <c:pt idx="12202">
                  <c:v>24404</c:v>
                </c:pt>
                <c:pt idx="12203">
                  <c:v>24406</c:v>
                </c:pt>
                <c:pt idx="12204">
                  <c:v>24408</c:v>
                </c:pt>
                <c:pt idx="12205">
                  <c:v>24410</c:v>
                </c:pt>
                <c:pt idx="12206">
                  <c:v>24412</c:v>
                </c:pt>
                <c:pt idx="12207">
                  <c:v>24414</c:v>
                </c:pt>
                <c:pt idx="12208">
                  <c:v>24416</c:v>
                </c:pt>
                <c:pt idx="12209">
                  <c:v>24418</c:v>
                </c:pt>
                <c:pt idx="12210">
                  <c:v>24420</c:v>
                </c:pt>
                <c:pt idx="12211">
                  <c:v>24422</c:v>
                </c:pt>
                <c:pt idx="12212">
                  <c:v>24424</c:v>
                </c:pt>
                <c:pt idx="12213">
                  <c:v>24426</c:v>
                </c:pt>
                <c:pt idx="12214">
                  <c:v>24428</c:v>
                </c:pt>
                <c:pt idx="12215">
                  <c:v>24430</c:v>
                </c:pt>
                <c:pt idx="12216">
                  <c:v>24432</c:v>
                </c:pt>
                <c:pt idx="12217">
                  <c:v>24434</c:v>
                </c:pt>
                <c:pt idx="12218">
                  <c:v>24436</c:v>
                </c:pt>
                <c:pt idx="12219">
                  <c:v>24438</c:v>
                </c:pt>
                <c:pt idx="12220">
                  <c:v>24440</c:v>
                </c:pt>
                <c:pt idx="12221">
                  <c:v>24442</c:v>
                </c:pt>
                <c:pt idx="12222">
                  <c:v>24444</c:v>
                </c:pt>
                <c:pt idx="12223">
                  <c:v>24446</c:v>
                </c:pt>
                <c:pt idx="12224">
                  <c:v>24448</c:v>
                </c:pt>
                <c:pt idx="12225">
                  <c:v>24450</c:v>
                </c:pt>
                <c:pt idx="12226">
                  <c:v>24452</c:v>
                </c:pt>
                <c:pt idx="12227">
                  <c:v>24454</c:v>
                </c:pt>
                <c:pt idx="12228">
                  <c:v>24456</c:v>
                </c:pt>
                <c:pt idx="12229">
                  <c:v>24458</c:v>
                </c:pt>
                <c:pt idx="12230">
                  <c:v>24460</c:v>
                </c:pt>
                <c:pt idx="12231">
                  <c:v>24462</c:v>
                </c:pt>
                <c:pt idx="12232">
                  <c:v>24464</c:v>
                </c:pt>
                <c:pt idx="12233">
                  <c:v>24466</c:v>
                </c:pt>
                <c:pt idx="12234">
                  <c:v>24468</c:v>
                </c:pt>
                <c:pt idx="12235">
                  <c:v>24470</c:v>
                </c:pt>
                <c:pt idx="12236">
                  <c:v>24472</c:v>
                </c:pt>
                <c:pt idx="12237">
                  <c:v>24474</c:v>
                </c:pt>
                <c:pt idx="12238">
                  <c:v>24476</c:v>
                </c:pt>
                <c:pt idx="12239">
                  <c:v>24478</c:v>
                </c:pt>
                <c:pt idx="12240">
                  <c:v>24480</c:v>
                </c:pt>
                <c:pt idx="12241">
                  <c:v>24482</c:v>
                </c:pt>
                <c:pt idx="12242">
                  <c:v>24484</c:v>
                </c:pt>
                <c:pt idx="12243">
                  <c:v>24486</c:v>
                </c:pt>
                <c:pt idx="12244">
                  <c:v>24488</c:v>
                </c:pt>
                <c:pt idx="12245">
                  <c:v>24490</c:v>
                </c:pt>
                <c:pt idx="12246">
                  <c:v>24492</c:v>
                </c:pt>
                <c:pt idx="12247">
                  <c:v>24494</c:v>
                </c:pt>
                <c:pt idx="12248">
                  <c:v>24496</c:v>
                </c:pt>
                <c:pt idx="12249">
                  <c:v>24498</c:v>
                </c:pt>
                <c:pt idx="12250">
                  <c:v>24500</c:v>
                </c:pt>
                <c:pt idx="12251">
                  <c:v>24502</c:v>
                </c:pt>
                <c:pt idx="12252">
                  <c:v>24504</c:v>
                </c:pt>
                <c:pt idx="12253">
                  <c:v>24506</c:v>
                </c:pt>
                <c:pt idx="12254">
                  <c:v>24508</c:v>
                </c:pt>
                <c:pt idx="12255">
                  <c:v>24510</c:v>
                </c:pt>
                <c:pt idx="12256">
                  <c:v>24512</c:v>
                </c:pt>
                <c:pt idx="12257">
                  <c:v>24514</c:v>
                </c:pt>
                <c:pt idx="12258">
                  <c:v>24516</c:v>
                </c:pt>
                <c:pt idx="12259">
                  <c:v>24518</c:v>
                </c:pt>
                <c:pt idx="12260">
                  <c:v>24520</c:v>
                </c:pt>
                <c:pt idx="12261">
                  <c:v>24522</c:v>
                </c:pt>
                <c:pt idx="12262">
                  <c:v>24524</c:v>
                </c:pt>
                <c:pt idx="12263">
                  <c:v>24526</c:v>
                </c:pt>
                <c:pt idx="12264">
                  <c:v>24528</c:v>
                </c:pt>
                <c:pt idx="12265">
                  <c:v>24530</c:v>
                </c:pt>
                <c:pt idx="12266">
                  <c:v>24532</c:v>
                </c:pt>
                <c:pt idx="12267">
                  <c:v>24534</c:v>
                </c:pt>
                <c:pt idx="12268">
                  <c:v>24536</c:v>
                </c:pt>
                <c:pt idx="12269">
                  <c:v>24538</c:v>
                </c:pt>
                <c:pt idx="12270">
                  <c:v>24540</c:v>
                </c:pt>
                <c:pt idx="12271">
                  <c:v>24542</c:v>
                </c:pt>
                <c:pt idx="12272">
                  <c:v>24544</c:v>
                </c:pt>
                <c:pt idx="12273">
                  <c:v>24546</c:v>
                </c:pt>
                <c:pt idx="12274">
                  <c:v>24548</c:v>
                </c:pt>
                <c:pt idx="12275">
                  <c:v>24550</c:v>
                </c:pt>
                <c:pt idx="12276">
                  <c:v>24552</c:v>
                </c:pt>
                <c:pt idx="12277">
                  <c:v>24554</c:v>
                </c:pt>
                <c:pt idx="12278">
                  <c:v>24556</c:v>
                </c:pt>
                <c:pt idx="12279">
                  <c:v>24558</c:v>
                </c:pt>
                <c:pt idx="12280">
                  <c:v>24560</c:v>
                </c:pt>
                <c:pt idx="12281">
                  <c:v>24562</c:v>
                </c:pt>
                <c:pt idx="12282">
                  <c:v>24564</c:v>
                </c:pt>
                <c:pt idx="12283">
                  <c:v>24566</c:v>
                </c:pt>
                <c:pt idx="12284">
                  <c:v>24568</c:v>
                </c:pt>
                <c:pt idx="12285">
                  <c:v>24570</c:v>
                </c:pt>
                <c:pt idx="12286">
                  <c:v>24572</c:v>
                </c:pt>
                <c:pt idx="12287">
                  <c:v>24574</c:v>
                </c:pt>
                <c:pt idx="12288">
                  <c:v>24576</c:v>
                </c:pt>
                <c:pt idx="12289">
                  <c:v>24578</c:v>
                </c:pt>
                <c:pt idx="12290">
                  <c:v>24580</c:v>
                </c:pt>
                <c:pt idx="12291">
                  <c:v>24582</c:v>
                </c:pt>
                <c:pt idx="12292">
                  <c:v>24584</c:v>
                </c:pt>
                <c:pt idx="12293">
                  <c:v>24586</c:v>
                </c:pt>
                <c:pt idx="12294">
                  <c:v>24588</c:v>
                </c:pt>
                <c:pt idx="12295">
                  <c:v>24590</c:v>
                </c:pt>
                <c:pt idx="12296">
                  <c:v>24592</c:v>
                </c:pt>
                <c:pt idx="12297">
                  <c:v>24594</c:v>
                </c:pt>
                <c:pt idx="12298">
                  <c:v>24596</c:v>
                </c:pt>
                <c:pt idx="12299">
                  <c:v>24598</c:v>
                </c:pt>
                <c:pt idx="12300">
                  <c:v>24600</c:v>
                </c:pt>
                <c:pt idx="12301">
                  <c:v>24602</c:v>
                </c:pt>
                <c:pt idx="12302">
                  <c:v>24604</c:v>
                </c:pt>
                <c:pt idx="12303">
                  <c:v>24606</c:v>
                </c:pt>
                <c:pt idx="12304">
                  <c:v>24608</c:v>
                </c:pt>
                <c:pt idx="12305">
                  <c:v>24610</c:v>
                </c:pt>
                <c:pt idx="12306">
                  <c:v>24612</c:v>
                </c:pt>
                <c:pt idx="12307">
                  <c:v>24614</c:v>
                </c:pt>
                <c:pt idx="12308">
                  <c:v>24616</c:v>
                </c:pt>
                <c:pt idx="12309">
                  <c:v>24618</c:v>
                </c:pt>
                <c:pt idx="12310">
                  <c:v>24620</c:v>
                </c:pt>
                <c:pt idx="12311">
                  <c:v>24622</c:v>
                </c:pt>
                <c:pt idx="12312">
                  <c:v>24624</c:v>
                </c:pt>
                <c:pt idx="12313">
                  <c:v>24626</c:v>
                </c:pt>
                <c:pt idx="12314">
                  <c:v>24628</c:v>
                </c:pt>
                <c:pt idx="12315">
                  <c:v>24630</c:v>
                </c:pt>
                <c:pt idx="12316">
                  <c:v>24632</c:v>
                </c:pt>
                <c:pt idx="12317">
                  <c:v>24634</c:v>
                </c:pt>
                <c:pt idx="12318">
                  <c:v>24636</c:v>
                </c:pt>
                <c:pt idx="12319">
                  <c:v>24638</c:v>
                </c:pt>
                <c:pt idx="12320">
                  <c:v>24640</c:v>
                </c:pt>
                <c:pt idx="12321">
                  <c:v>24642</c:v>
                </c:pt>
                <c:pt idx="12322">
                  <c:v>24644</c:v>
                </c:pt>
                <c:pt idx="12323">
                  <c:v>24646</c:v>
                </c:pt>
                <c:pt idx="12324">
                  <c:v>24648</c:v>
                </c:pt>
                <c:pt idx="12325">
                  <c:v>24650</c:v>
                </c:pt>
                <c:pt idx="12326">
                  <c:v>24652</c:v>
                </c:pt>
                <c:pt idx="12327">
                  <c:v>24654</c:v>
                </c:pt>
                <c:pt idx="12328">
                  <c:v>24656</c:v>
                </c:pt>
                <c:pt idx="12329">
                  <c:v>24658</c:v>
                </c:pt>
                <c:pt idx="12330">
                  <c:v>24660</c:v>
                </c:pt>
                <c:pt idx="12331">
                  <c:v>24662</c:v>
                </c:pt>
                <c:pt idx="12332">
                  <c:v>24664</c:v>
                </c:pt>
                <c:pt idx="12333">
                  <c:v>24666</c:v>
                </c:pt>
                <c:pt idx="12334">
                  <c:v>24668</c:v>
                </c:pt>
                <c:pt idx="12335">
                  <c:v>24670</c:v>
                </c:pt>
                <c:pt idx="12336">
                  <c:v>24672</c:v>
                </c:pt>
                <c:pt idx="12337">
                  <c:v>24674</c:v>
                </c:pt>
                <c:pt idx="12338">
                  <c:v>24676</c:v>
                </c:pt>
                <c:pt idx="12339">
                  <c:v>24678</c:v>
                </c:pt>
                <c:pt idx="12340">
                  <c:v>24680</c:v>
                </c:pt>
                <c:pt idx="12341">
                  <c:v>24682</c:v>
                </c:pt>
                <c:pt idx="12342">
                  <c:v>24684</c:v>
                </c:pt>
                <c:pt idx="12343">
                  <c:v>24686</c:v>
                </c:pt>
                <c:pt idx="12344">
                  <c:v>24688</c:v>
                </c:pt>
                <c:pt idx="12345">
                  <c:v>24690</c:v>
                </c:pt>
                <c:pt idx="12346">
                  <c:v>24692</c:v>
                </c:pt>
                <c:pt idx="12347">
                  <c:v>24694</c:v>
                </c:pt>
                <c:pt idx="12348">
                  <c:v>24696</c:v>
                </c:pt>
                <c:pt idx="12349">
                  <c:v>24698</c:v>
                </c:pt>
                <c:pt idx="12350">
                  <c:v>24700</c:v>
                </c:pt>
                <c:pt idx="12351">
                  <c:v>24702</c:v>
                </c:pt>
                <c:pt idx="12352">
                  <c:v>24704</c:v>
                </c:pt>
                <c:pt idx="12353">
                  <c:v>24706</c:v>
                </c:pt>
                <c:pt idx="12354">
                  <c:v>24708</c:v>
                </c:pt>
                <c:pt idx="12355">
                  <c:v>24710</c:v>
                </c:pt>
                <c:pt idx="12356">
                  <c:v>24712</c:v>
                </c:pt>
                <c:pt idx="12357">
                  <c:v>24714</c:v>
                </c:pt>
                <c:pt idx="12358">
                  <c:v>24716</c:v>
                </c:pt>
                <c:pt idx="12359">
                  <c:v>24718</c:v>
                </c:pt>
                <c:pt idx="12360">
                  <c:v>24720</c:v>
                </c:pt>
                <c:pt idx="12361">
                  <c:v>24722</c:v>
                </c:pt>
                <c:pt idx="12362">
                  <c:v>24724</c:v>
                </c:pt>
                <c:pt idx="12363">
                  <c:v>24726</c:v>
                </c:pt>
                <c:pt idx="12364">
                  <c:v>24728</c:v>
                </c:pt>
                <c:pt idx="12365">
                  <c:v>24730</c:v>
                </c:pt>
                <c:pt idx="12366">
                  <c:v>24732</c:v>
                </c:pt>
                <c:pt idx="12367">
                  <c:v>24734</c:v>
                </c:pt>
                <c:pt idx="12368">
                  <c:v>24736</c:v>
                </c:pt>
                <c:pt idx="12369">
                  <c:v>24738</c:v>
                </c:pt>
                <c:pt idx="12370">
                  <c:v>24740</c:v>
                </c:pt>
                <c:pt idx="12371">
                  <c:v>24742</c:v>
                </c:pt>
                <c:pt idx="12372">
                  <c:v>24744</c:v>
                </c:pt>
                <c:pt idx="12373">
                  <c:v>24746</c:v>
                </c:pt>
                <c:pt idx="12374">
                  <c:v>24748</c:v>
                </c:pt>
                <c:pt idx="12375">
                  <c:v>24750</c:v>
                </c:pt>
                <c:pt idx="12376">
                  <c:v>24752</c:v>
                </c:pt>
                <c:pt idx="12377">
                  <c:v>24754</c:v>
                </c:pt>
                <c:pt idx="12378">
                  <c:v>24756</c:v>
                </c:pt>
                <c:pt idx="12379">
                  <c:v>24758</c:v>
                </c:pt>
                <c:pt idx="12380">
                  <c:v>24760</c:v>
                </c:pt>
                <c:pt idx="12381">
                  <c:v>24762</c:v>
                </c:pt>
                <c:pt idx="12382">
                  <c:v>24764</c:v>
                </c:pt>
                <c:pt idx="12383">
                  <c:v>24766</c:v>
                </c:pt>
                <c:pt idx="12384">
                  <c:v>24768</c:v>
                </c:pt>
                <c:pt idx="12385">
                  <c:v>24770</c:v>
                </c:pt>
                <c:pt idx="12386">
                  <c:v>24772</c:v>
                </c:pt>
                <c:pt idx="12387">
                  <c:v>24774</c:v>
                </c:pt>
                <c:pt idx="12388">
                  <c:v>24776</c:v>
                </c:pt>
                <c:pt idx="12389">
                  <c:v>24778</c:v>
                </c:pt>
                <c:pt idx="12390">
                  <c:v>24780</c:v>
                </c:pt>
                <c:pt idx="12391">
                  <c:v>24782</c:v>
                </c:pt>
                <c:pt idx="12392">
                  <c:v>24784</c:v>
                </c:pt>
                <c:pt idx="12393">
                  <c:v>24786</c:v>
                </c:pt>
                <c:pt idx="12394">
                  <c:v>24788</c:v>
                </c:pt>
                <c:pt idx="12395">
                  <c:v>24790</c:v>
                </c:pt>
                <c:pt idx="12396">
                  <c:v>24792</c:v>
                </c:pt>
                <c:pt idx="12397">
                  <c:v>24794</c:v>
                </c:pt>
                <c:pt idx="12398">
                  <c:v>24796</c:v>
                </c:pt>
                <c:pt idx="12399">
                  <c:v>24798</c:v>
                </c:pt>
                <c:pt idx="12400">
                  <c:v>24800</c:v>
                </c:pt>
                <c:pt idx="12401">
                  <c:v>24802</c:v>
                </c:pt>
                <c:pt idx="12402">
                  <c:v>24804</c:v>
                </c:pt>
                <c:pt idx="12403">
                  <c:v>24806</c:v>
                </c:pt>
                <c:pt idx="12404">
                  <c:v>24808</c:v>
                </c:pt>
                <c:pt idx="12405">
                  <c:v>24810</c:v>
                </c:pt>
                <c:pt idx="12406">
                  <c:v>24812</c:v>
                </c:pt>
                <c:pt idx="12407">
                  <c:v>24814</c:v>
                </c:pt>
                <c:pt idx="12408">
                  <c:v>24816</c:v>
                </c:pt>
                <c:pt idx="12409">
                  <c:v>24818</c:v>
                </c:pt>
                <c:pt idx="12410">
                  <c:v>24820</c:v>
                </c:pt>
                <c:pt idx="12411">
                  <c:v>24822</c:v>
                </c:pt>
                <c:pt idx="12412">
                  <c:v>24824</c:v>
                </c:pt>
                <c:pt idx="12413">
                  <c:v>24826</c:v>
                </c:pt>
                <c:pt idx="12414">
                  <c:v>24828</c:v>
                </c:pt>
                <c:pt idx="12415">
                  <c:v>24830</c:v>
                </c:pt>
                <c:pt idx="12416">
                  <c:v>24832</c:v>
                </c:pt>
                <c:pt idx="12417">
                  <c:v>24834</c:v>
                </c:pt>
                <c:pt idx="12418">
                  <c:v>24836</c:v>
                </c:pt>
                <c:pt idx="12419">
                  <c:v>24838</c:v>
                </c:pt>
                <c:pt idx="12420">
                  <c:v>24840</c:v>
                </c:pt>
                <c:pt idx="12421">
                  <c:v>24842</c:v>
                </c:pt>
                <c:pt idx="12422">
                  <c:v>24844</c:v>
                </c:pt>
                <c:pt idx="12423">
                  <c:v>24846</c:v>
                </c:pt>
                <c:pt idx="12424">
                  <c:v>24848</c:v>
                </c:pt>
                <c:pt idx="12425">
                  <c:v>24850</c:v>
                </c:pt>
                <c:pt idx="12426">
                  <c:v>24852</c:v>
                </c:pt>
                <c:pt idx="12427">
                  <c:v>24854</c:v>
                </c:pt>
                <c:pt idx="12428">
                  <c:v>24856</c:v>
                </c:pt>
                <c:pt idx="12429">
                  <c:v>24858</c:v>
                </c:pt>
                <c:pt idx="12430">
                  <c:v>24860</c:v>
                </c:pt>
                <c:pt idx="12431">
                  <c:v>24862</c:v>
                </c:pt>
                <c:pt idx="12432">
                  <c:v>24864</c:v>
                </c:pt>
                <c:pt idx="12433">
                  <c:v>24866</c:v>
                </c:pt>
                <c:pt idx="12434">
                  <c:v>24868</c:v>
                </c:pt>
                <c:pt idx="12435">
                  <c:v>24870</c:v>
                </c:pt>
                <c:pt idx="12436">
                  <c:v>24872</c:v>
                </c:pt>
                <c:pt idx="12437">
                  <c:v>24874</c:v>
                </c:pt>
                <c:pt idx="12438">
                  <c:v>24876</c:v>
                </c:pt>
                <c:pt idx="12439">
                  <c:v>24878</c:v>
                </c:pt>
                <c:pt idx="12440">
                  <c:v>24880</c:v>
                </c:pt>
                <c:pt idx="12441">
                  <c:v>24882</c:v>
                </c:pt>
                <c:pt idx="12442">
                  <c:v>24884</c:v>
                </c:pt>
                <c:pt idx="12443">
                  <c:v>24886</c:v>
                </c:pt>
                <c:pt idx="12444">
                  <c:v>24888</c:v>
                </c:pt>
                <c:pt idx="12445">
                  <c:v>24890</c:v>
                </c:pt>
                <c:pt idx="12446">
                  <c:v>24892</c:v>
                </c:pt>
                <c:pt idx="12447">
                  <c:v>24894</c:v>
                </c:pt>
                <c:pt idx="12448">
                  <c:v>24896</c:v>
                </c:pt>
                <c:pt idx="12449">
                  <c:v>24898</c:v>
                </c:pt>
                <c:pt idx="12450">
                  <c:v>24900</c:v>
                </c:pt>
                <c:pt idx="12451">
                  <c:v>24902</c:v>
                </c:pt>
                <c:pt idx="12452">
                  <c:v>24904</c:v>
                </c:pt>
                <c:pt idx="12453">
                  <c:v>24906</c:v>
                </c:pt>
                <c:pt idx="12454">
                  <c:v>24908</c:v>
                </c:pt>
                <c:pt idx="12455">
                  <c:v>24910</c:v>
                </c:pt>
                <c:pt idx="12456">
                  <c:v>24912</c:v>
                </c:pt>
                <c:pt idx="12457">
                  <c:v>24914</c:v>
                </c:pt>
                <c:pt idx="12458">
                  <c:v>24916</c:v>
                </c:pt>
                <c:pt idx="12459">
                  <c:v>24918</c:v>
                </c:pt>
                <c:pt idx="12460">
                  <c:v>24920</c:v>
                </c:pt>
                <c:pt idx="12461">
                  <c:v>24922</c:v>
                </c:pt>
                <c:pt idx="12462">
                  <c:v>24924</c:v>
                </c:pt>
                <c:pt idx="12463">
                  <c:v>24926</c:v>
                </c:pt>
                <c:pt idx="12464">
                  <c:v>24928</c:v>
                </c:pt>
                <c:pt idx="12465">
                  <c:v>24930</c:v>
                </c:pt>
                <c:pt idx="12466">
                  <c:v>24932</c:v>
                </c:pt>
                <c:pt idx="12467">
                  <c:v>24934</c:v>
                </c:pt>
                <c:pt idx="12468">
                  <c:v>24936</c:v>
                </c:pt>
                <c:pt idx="12469">
                  <c:v>24938</c:v>
                </c:pt>
                <c:pt idx="12470">
                  <c:v>24940</c:v>
                </c:pt>
                <c:pt idx="12471">
                  <c:v>24942</c:v>
                </c:pt>
                <c:pt idx="12472">
                  <c:v>24944</c:v>
                </c:pt>
                <c:pt idx="12473">
                  <c:v>24946</c:v>
                </c:pt>
                <c:pt idx="12474">
                  <c:v>24948</c:v>
                </c:pt>
                <c:pt idx="12475">
                  <c:v>24950</c:v>
                </c:pt>
                <c:pt idx="12476">
                  <c:v>24952</c:v>
                </c:pt>
                <c:pt idx="12477">
                  <c:v>24954</c:v>
                </c:pt>
                <c:pt idx="12478">
                  <c:v>24956</c:v>
                </c:pt>
                <c:pt idx="12479">
                  <c:v>24958</c:v>
                </c:pt>
                <c:pt idx="12480">
                  <c:v>24960</c:v>
                </c:pt>
                <c:pt idx="12481">
                  <c:v>24962</c:v>
                </c:pt>
                <c:pt idx="12482">
                  <c:v>24964</c:v>
                </c:pt>
                <c:pt idx="12483">
                  <c:v>24966</c:v>
                </c:pt>
                <c:pt idx="12484">
                  <c:v>24968</c:v>
                </c:pt>
                <c:pt idx="12485">
                  <c:v>24970</c:v>
                </c:pt>
                <c:pt idx="12486">
                  <c:v>24972</c:v>
                </c:pt>
                <c:pt idx="12487">
                  <c:v>24974</c:v>
                </c:pt>
                <c:pt idx="12488">
                  <c:v>24976</c:v>
                </c:pt>
                <c:pt idx="12489">
                  <c:v>24978</c:v>
                </c:pt>
                <c:pt idx="12490">
                  <c:v>24980</c:v>
                </c:pt>
                <c:pt idx="12491">
                  <c:v>24982</c:v>
                </c:pt>
                <c:pt idx="12492">
                  <c:v>24984</c:v>
                </c:pt>
                <c:pt idx="12493">
                  <c:v>24986</c:v>
                </c:pt>
                <c:pt idx="12494">
                  <c:v>24988</c:v>
                </c:pt>
                <c:pt idx="12495">
                  <c:v>24990</c:v>
                </c:pt>
                <c:pt idx="12496">
                  <c:v>24992</c:v>
                </c:pt>
                <c:pt idx="12497">
                  <c:v>24994</c:v>
                </c:pt>
                <c:pt idx="12498">
                  <c:v>24996</c:v>
                </c:pt>
                <c:pt idx="12499">
                  <c:v>24998</c:v>
                </c:pt>
                <c:pt idx="12500">
                  <c:v>25000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EtOHMix70!$E$23:$E$12523</c:f>
              <c:numCache>
                <c:formatCode>General</c:formatCode>
                <c:ptCount val="12501"/>
                <c:pt idx="0">
                  <c:v>1580</c:v>
                </c:pt>
                <c:pt idx="1">
                  <c:v>1506</c:v>
                </c:pt>
                <c:pt idx="2">
                  <c:v>1525</c:v>
                </c:pt>
                <c:pt idx="3">
                  <c:v>1554</c:v>
                </c:pt>
                <c:pt idx="4">
                  <c:v>1567</c:v>
                </c:pt>
                <c:pt idx="5">
                  <c:v>1571</c:v>
                </c:pt>
                <c:pt idx="6">
                  <c:v>1561</c:v>
                </c:pt>
                <c:pt idx="7">
                  <c:v>1570</c:v>
                </c:pt>
                <c:pt idx="8">
                  <c:v>1572</c:v>
                </c:pt>
                <c:pt idx="9">
                  <c:v>1561</c:v>
                </c:pt>
                <c:pt idx="10">
                  <c:v>1579</c:v>
                </c:pt>
                <c:pt idx="11">
                  <c:v>1599</c:v>
                </c:pt>
                <c:pt idx="12">
                  <c:v>1580</c:v>
                </c:pt>
                <c:pt idx="13">
                  <c:v>1614</c:v>
                </c:pt>
                <c:pt idx="14">
                  <c:v>1572</c:v>
                </c:pt>
                <c:pt idx="15">
                  <c:v>1586</c:v>
                </c:pt>
                <c:pt idx="16">
                  <c:v>1590</c:v>
                </c:pt>
                <c:pt idx="17">
                  <c:v>1560</c:v>
                </c:pt>
                <c:pt idx="18">
                  <c:v>1588</c:v>
                </c:pt>
                <c:pt idx="19">
                  <c:v>1567</c:v>
                </c:pt>
                <c:pt idx="20">
                  <c:v>1578</c:v>
                </c:pt>
                <c:pt idx="21">
                  <c:v>1551</c:v>
                </c:pt>
                <c:pt idx="22">
                  <c:v>1555</c:v>
                </c:pt>
                <c:pt idx="23">
                  <c:v>1587</c:v>
                </c:pt>
                <c:pt idx="24">
                  <c:v>1580</c:v>
                </c:pt>
                <c:pt idx="25">
                  <c:v>1583</c:v>
                </c:pt>
                <c:pt idx="26">
                  <c:v>1602</c:v>
                </c:pt>
                <c:pt idx="27">
                  <c:v>1597</c:v>
                </c:pt>
                <c:pt idx="28">
                  <c:v>1592</c:v>
                </c:pt>
                <c:pt idx="29">
                  <c:v>1593</c:v>
                </c:pt>
                <c:pt idx="30">
                  <c:v>1600</c:v>
                </c:pt>
                <c:pt idx="31">
                  <c:v>1611</c:v>
                </c:pt>
                <c:pt idx="32">
                  <c:v>1595</c:v>
                </c:pt>
                <c:pt idx="33">
                  <c:v>1588</c:v>
                </c:pt>
                <c:pt idx="34">
                  <c:v>1605</c:v>
                </c:pt>
                <c:pt idx="35">
                  <c:v>1585</c:v>
                </c:pt>
                <c:pt idx="36">
                  <c:v>1592</c:v>
                </c:pt>
                <c:pt idx="37">
                  <c:v>1593</c:v>
                </c:pt>
                <c:pt idx="38">
                  <c:v>1604</c:v>
                </c:pt>
                <c:pt idx="39">
                  <c:v>1616</c:v>
                </c:pt>
                <c:pt idx="40">
                  <c:v>1599</c:v>
                </c:pt>
                <c:pt idx="41">
                  <c:v>1582</c:v>
                </c:pt>
                <c:pt idx="42">
                  <c:v>1584</c:v>
                </c:pt>
                <c:pt idx="43">
                  <c:v>1564</c:v>
                </c:pt>
                <c:pt idx="44">
                  <c:v>1566</c:v>
                </c:pt>
                <c:pt idx="45">
                  <c:v>1602</c:v>
                </c:pt>
                <c:pt idx="46">
                  <c:v>1581</c:v>
                </c:pt>
                <c:pt idx="47">
                  <c:v>1572</c:v>
                </c:pt>
                <c:pt idx="48">
                  <c:v>1577</c:v>
                </c:pt>
                <c:pt idx="49">
                  <c:v>1563</c:v>
                </c:pt>
                <c:pt idx="50">
                  <c:v>1570</c:v>
                </c:pt>
                <c:pt idx="51">
                  <c:v>1580</c:v>
                </c:pt>
                <c:pt idx="52">
                  <c:v>1579</c:v>
                </c:pt>
                <c:pt idx="53">
                  <c:v>1547</c:v>
                </c:pt>
                <c:pt idx="54">
                  <c:v>1576</c:v>
                </c:pt>
                <c:pt idx="55">
                  <c:v>1583</c:v>
                </c:pt>
                <c:pt idx="56">
                  <c:v>1574</c:v>
                </c:pt>
                <c:pt idx="57">
                  <c:v>1579</c:v>
                </c:pt>
                <c:pt idx="58">
                  <c:v>1576</c:v>
                </c:pt>
                <c:pt idx="59">
                  <c:v>1571</c:v>
                </c:pt>
                <c:pt idx="60">
                  <c:v>1585</c:v>
                </c:pt>
                <c:pt idx="61">
                  <c:v>1593</c:v>
                </c:pt>
                <c:pt idx="62">
                  <c:v>1598</c:v>
                </c:pt>
                <c:pt idx="63">
                  <c:v>1575</c:v>
                </c:pt>
                <c:pt idx="64">
                  <c:v>1573</c:v>
                </c:pt>
                <c:pt idx="65">
                  <c:v>1605</c:v>
                </c:pt>
                <c:pt idx="66">
                  <c:v>1595</c:v>
                </c:pt>
                <c:pt idx="67">
                  <c:v>1594</c:v>
                </c:pt>
                <c:pt idx="68">
                  <c:v>1614</c:v>
                </c:pt>
                <c:pt idx="69">
                  <c:v>1610</c:v>
                </c:pt>
                <c:pt idx="70">
                  <c:v>1612</c:v>
                </c:pt>
                <c:pt idx="71">
                  <c:v>1598</c:v>
                </c:pt>
                <c:pt idx="72">
                  <c:v>1626</c:v>
                </c:pt>
                <c:pt idx="73">
                  <c:v>1632</c:v>
                </c:pt>
                <c:pt idx="74">
                  <c:v>1586</c:v>
                </c:pt>
                <c:pt idx="75">
                  <c:v>1604</c:v>
                </c:pt>
                <c:pt idx="76">
                  <c:v>1596</c:v>
                </c:pt>
                <c:pt idx="77">
                  <c:v>1598</c:v>
                </c:pt>
                <c:pt idx="78">
                  <c:v>1577</c:v>
                </c:pt>
                <c:pt idx="79">
                  <c:v>1589</c:v>
                </c:pt>
                <c:pt idx="80">
                  <c:v>1566</c:v>
                </c:pt>
                <c:pt idx="81">
                  <c:v>1566</c:v>
                </c:pt>
                <c:pt idx="82">
                  <c:v>1559</c:v>
                </c:pt>
                <c:pt idx="83">
                  <c:v>1586</c:v>
                </c:pt>
                <c:pt idx="84">
                  <c:v>1563</c:v>
                </c:pt>
                <c:pt idx="85">
                  <c:v>1575</c:v>
                </c:pt>
                <c:pt idx="86">
                  <c:v>1607</c:v>
                </c:pt>
                <c:pt idx="87">
                  <c:v>1583</c:v>
                </c:pt>
                <c:pt idx="88">
                  <c:v>1597</c:v>
                </c:pt>
                <c:pt idx="89">
                  <c:v>1583</c:v>
                </c:pt>
                <c:pt idx="90">
                  <c:v>1539</c:v>
                </c:pt>
                <c:pt idx="91">
                  <c:v>1585</c:v>
                </c:pt>
                <c:pt idx="92">
                  <c:v>1561</c:v>
                </c:pt>
                <c:pt idx="93">
                  <c:v>1600</c:v>
                </c:pt>
                <c:pt idx="94">
                  <c:v>1563</c:v>
                </c:pt>
                <c:pt idx="95">
                  <c:v>1587</c:v>
                </c:pt>
                <c:pt idx="96">
                  <c:v>1604</c:v>
                </c:pt>
                <c:pt idx="97">
                  <c:v>1584</c:v>
                </c:pt>
                <c:pt idx="98">
                  <c:v>1588</c:v>
                </c:pt>
                <c:pt idx="99">
                  <c:v>1573</c:v>
                </c:pt>
                <c:pt idx="100">
                  <c:v>1589</c:v>
                </c:pt>
                <c:pt idx="101">
                  <c:v>1570</c:v>
                </c:pt>
                <c:pt idx="102">
                  <c:v>1586</c:v>
                </c:pt>
                <c:pt idx="103">
                  <c:v>1584</c:v>
                </c:pt>
                <c:pt idx="104">
                  <c:v>1583</c:v>
                </c:pt>
                <c:pt idx="105">
                  <c:v>1558</c:v>
                </c:pt>
                <c:pt idx="106">
                  <c:v>1583</c:v>
                </c:pt>
                <c:pt idx="107">
                  <c:v>1593</c:v>
                </c:pt>
                <c:pt idx="108">
                  <c:v>1587</c:v>
                </c:pt>
                <c:pt idx="109">
                  <c:v>1603</c:v>
                </c:pt>
                <c:pt idx="110">
                  <c:v>1595</c:v>
                </c:pt>
                <c:pt idx="111">
                  <c:v>1584</c:v>
                </c:pt>
                <c:pt idx="112">
                  <c:v>1582</c:v>
                </c:pt>
                <c:pt idx="113">
                  <c:v>1607</c:v>
                </c:pt>
                <c:pt idx="114">
                  <c:v>1605</c:v>
                </c:pt>
                <c:pt idx="115">
                  <c:v>1564</c:v>
                </c:pt>
                <c:pt idx="116">
                  <c:v>1585</c:v>
                </c:pt>
                <c:pt idx="117">
                  <c:v>1578</c:v>
                </c:pt>
                <c:pt idx="118">
                  <c:v>1562</c:v>
                </c:pt>
                <c:pt idx="119">
                  <c:v>1583</c:v>
                </c:pt>
                <c:pt idx="120">
                  <c:v>1586</c:v>
                </c:pt>
                <c:pt idx="121">
                  <c:v>1603</c:v>
                </c:pt>
                <c:pt idx="122">
                  <c:v>1597</c:v>
                </c:pt>
                <c:pt idx="123">
                  <c:v>1593</c:v>
                </c:pt>
                <c:pt idx="124">
                  <c:v>1591</c:v>
                </c:pt>
                <c:pt idx="125">
                  <c:v>1607</c:v>
                </c:pt>
                <c:pt idx="126">
                  <c:v>1588</c:v>
                </c:pt>
                <c:pt idx="127">
                  <c:v>1587</c:v>
                </c:pt>
                <c:pt idx="128">
                  <c:v>1570</c:v>
                </c:pt>
                <c:pt idx="129">
                  <c:v>1612</c:v>
                </c:pt>
                <c:pt idx="130">
                  <c:v>1621</c:v>
                </c:pt>
                <c:pt idx="131">
                  <c:v>1602</c:v>
                </c:pt>
                <c:pt idx="132">
                  <c:v>1609</c:v>
                </c:pt>
                <c:pt idx="133">
                  <c:v>1581</c:v>
                </c:pt>
                <c:pt idx="134">
                  <c:v>1590</c:v>
                </c:pt>
                <c:pt idx="135">
                  <c:v>1594</c:v>
                </c:pt>
                <c:pt idx="136">
                  <c:v>1587</c:v>
                </c:pt>
                <c:pt idx="137">
                  <c:v>1615</c:v>
                </c:pt>
                <c:pt idx="138">
                  <c:v>1594</c:v>
                </c:pt>
                <c:pt idx="139">
                  <c:v>1613</c:v>
                </c:pt>
                <c:pt idx="140">
                  <c:v>1589</c:v>
                </c:pt>
                <c:pt idx="141">
                  <c:v>1610</c:v>
                </c:pt>
                <c:pt idx="142">
                  <c:v>1611</c:v>
                </c:pt>
                <c:pt idx="143">
                  <c:v>1613</c:v>
                </c:pt>
                <c:pt idx="144">
                  <c:v>1601</c:v>
                </c:pt>
                <c:pt idx="145">
                  <c:v>1612</c:v>
                </c:pt>
                <c:pt idx="146">
                  <c:v>1610</c:v>
                </c:pt>
                <c:pt idx="147">
                  <c:v>1618</c:v>
                </c:pt>
                <c:pt idx="148">
                  <c:v>1605</c:v>
                </c:pt>
                <c:pt idx="149">
                  <c:v>1593</c:v>
                </c:pt>
                <c:pt idx="150">
                  <c:v>1617</c:v>
                </c:pt>
                <c:pt idx="151">
                  <c:v>1590</c:v>
                </c:pt>
                <c:pt idx="152">
                  <c:v>1630</c:v>
                </c:pt>
                <c:pt idx="153">
                  <c:v>1637</c:v>
                </c:pt>
                <c:pt idx="154">
                  <c:v>1626</c:v>
                </c:pt>
                <c:pt idx="155">
                  <c:v>1614</c:v>
                </c:pt>
                <c:pt idx="156">
                  <c:v>1608</c:v>
                </c:pt>
                <c:pt idx="157">
                  <c:v>1609</c:v>
                </c:pt>
                <c:pt idx="158">
                  <c:v>1627</c:v>
                </c:pt>
                <c:pt idx="159">
                  <c:v>1610</c:v>
                </c:pt>
                <c:pt idx="160">
                  <c:v>1604</c:v>
                </c:pt>
                <c:pt idx="161">
                  <c:v>1599</c:v>
                </c:pt>
                <c:pt idx="162">
                  <c:v>1603</c:v>
                </c:pt>
                <c:pt idx="163">
                  <c:v>1617</c:v>
                </c:pt>
                <c:pt idx="164">
                  <c:v>1594</c:v>
                </c:pt>
                <c:pt idx="165">
                  <c:v>1590</c:v>
                </c:pt>
                <c:pt idx="166">
                  <c:v>1618</c:v>
                </c:pt>
                <c:pt idx="167">
                  <c:v>1574</c:v>
                </c:pt>
                <c:pt idx="168">
                  <c:v>1582</c:v>
                </c:pt>
                <c:pt idx="169">
                  <c:v>1596</c:v>
                </c:pt>
                <c:pt idx="170">
                  <c:v>1591</c:v>
                </c:pt>
                <c:pt idx="171">
                  <c:v>1586</c:v>
                </c:pt>
                <c:pt idx="172">
                  <c:v>1597</c:v>
                </c:pt>
                <c:pt idx="173">
                  <c:v>1588</c:v>
                </c:pt>
                <c:pt idx="174">
                  <c:v>1600</c:v>
                </c:pt>
                <c:pt idx="175">
                  <c:v>1605</c:v>
                </c:pt>
                <c:pt idx="176">
                  <c:v>1590</c:v>
                </c:pt>
                <c:pt idx="177">
                  <c:v>1582</c:v>
                </c:pt>
                <c:pt idx="178">
                  <c:v>1588</c:v>
                </c:pt>
                <c:pt idx="179">
                  <c:v>1615</c:v>
                </c:pt>
                <c:pt idx="180">
                  <c:v>1608</c:v>
                </c:pt>
                <c:pt idx="181">
                  <c:v>1617</c:v>
                </c:pt>
                <c:pt idx="182">
                  <c:v>1625</c:v>
                </c:pt>
                <c:pt idx="183">
                  <c:v>1624</c:v>
                </c:pt>
                <c:pt idx="184">
                  <c:v>1618</c:v>
                </c:pt>
                <c:pt idx="185">
                  <c:v>1619</c:v>
                </c:pt>
                <c:pt idx="186">
                  <c:v>1640</c:v>
                </c:pt>
                <c:pt idx="187">
                  <c:v>1613</c:v>
                </c:pt>
                <c:pt idx="188">
                  <c:v>1623</c:v>
                </c:pt>
                <c:pt idx="189">
                  <c:v>1612</c:v>
                </c:pt>
                <c:pt idx="190">
                  <c:v>1614</c:v>
                </c:pt>
                <c:pt idx="191">
                  <c:v>1598</c:v>
                </c:pt>
                <c:pt idx="192">
                  <c:v>1605</c:v>
                </c:pt>
                <c:pt idx="193">
                  <c:v>1617</c:v>
                </c:pt>
                <c:pt idx="194">
                  <c:v>1638</c:v>
                </c:pt>
                <c:pt idx="195">
                  <c:v>1643</c:v>
                </c:pt>
                <c:pt idx="196">
                  <c:v>1623</c:v>
                </c:pt>
                <c:pt idx="197">
                  <c:v>1613</c:v>
                </c:pt>
                <c:pt idx="198">
                  <c:v>1617</c:v>
                </c:pt>
                <c:pt idx="199">
                  <c:v>1616</c:v>
                </c:pt>
                <c:pt idx="200">
                  <c:v>1624</c:v>
                </c:pt>
                <c:pt idx="201">
                  <c:v>1613</c:v>
                </c:pt>
                <c:pt idx="202">
                  <c:v>1619</c:v>
                </c:pt>
                <c:pt idx="203">
                  <c:v>1618</c:v>
                </c:pt>
                <c:pt idx="204">
                  <c:v>1605</c:v>
                </c:pt>
                <c:pt idx="205">
                  <c:v>1634</c:v>
                </c:pt>
                <c:pt idx="206">
                  <c:v>1626</c:v>
                </c:pt>
                <c:pt idx="207">
                  <c:v>1640</c:v>
                </c:pt>
                <c:pt idx="208">
                  <c:v>1621</c:v>
                </c:pt>
                <c:pt idx="209">
                  <c:v>1608</c:v>
                </c:pt>
                <c:pt idx="210">
                  <c:v>1596</c:v>
                </c:pt>
                <c:pt idx="211">
                  <c:v>1613</c:v>
                </c:pt>
                <c:pt idx="212">
                  <c:v>1626</c:v>
                </c:pt>
                <c:pt idx="213">
                  <c:v>1610</c:v>
                </c:pt>
                <c:pt idx="214">
                  <c:v>1639</c:v>
                </c:pt>
                <c:pt idx="215">
                  <c:v>1615</c:v>
                </c:pt>
                <c:pt idx="216">
                  <c:v>1624</c:v>
                </c:pt>
                <c:pt idx="217">
                  <c:v>1641</c:v>
                </c:pt>
                <c:pt idx="218">
                  <c:v>1622</c:v>
                </c:pt>
                <c:pt idx="219">
                  <c:v>1611</c:v>
                </c:pt>
                <c:pt idx="220">
                  <c:v>1607</c:v>
                </c:pt>
                <c:pt idx="221">
                  <c:v>1606</c:v>
                </c:pt>
                <c:pt idx="222">
                  <c:v>1610</c:v>
                </c:pt>
                <c:pt idx="223">
                  <c:v>1595</c:v>
                </c:pt>
                <c:pt idx="224">
                  <c:v>1589</c:v>
                </c:pt>
                <c:pt idx="225">
                  <c:v>1608</c:v>
                </c:pt>
                <c:pt idx="226">
                  <c:v>1583</c:v>
                </c:pt>
                <c:pt idx="227">
                  <c:v>1598</c:v>
                </c:pt>
                <c:pt idx="228">
                  <c:v>1602</c:v>
                </c:pt>
                <c:pt idx="229">
                  <c:v>1601</c:v>
                </c:pt>
                <c:pt idx="230">
                  <c:v>1591</c:v>
                </c:pt>
                <c:pt idx="231">
                  <c:v>1606</c:v>
                </c:pt>
                <c:pt idx="232">
                  <c:v>1598</c:v>
                </c:pt>
                <c:pt idx="233">
                  <c:v>1596</c:v>
                </c:pt>
                <c:pt idx="234">
                  <c:v>1588</c:v>
                </c:pt>
                <c:pt idx="235">
                  <c:v>1606</c:v>
                </c:pt>
                <c:pt idx="236">
                  <c:v>1589</c:v>
                </c:pt>
                <c:pt idx="237">
                  <c:v>1602</c:v>
                </c:pt>
                <c:pt idx="238">
                  <c:v>1593</c:v>
                </c:pt>
                <c:pt idx="239">
                  <c:v>1600</c:v>
                </c:pt>
                <c:pt idx="240">
                  <c:v>1607</c:v>
                </c:pt>
                <c:pt idx="241">
                  <c:v>1595</c:v>
                </c:pt>
                <c:pt idx="242">
                  <c:v>1596</c:v>
                </c:pt>
                <c:pt idx="243">
                  <c:v>1567</c:v>
                </c:pt>
                <c:pt idx="244">
                  <c:v>1583</c:v>
                </c:pt>
                <c:pt idx="245">
                  <c:v>1598</c:v>
                </c:pt>
                <c:pt idx="246">
                  <c:v>1588</c:v>
                </c:pt>
                <c:pt idx="247">
                  <c:v>1593</c:v>
                </c:pt>
                <c:pt idx="248">
                  <c:v>1592</c:v>
                </c:pt>
                <c:pt idx="249">
                  <c:v>1563</c:v>
                </c:pt>
                <c:pt idx="250">
                  <c:v>1591</c:v>
                </c:pt>
                <c:pt idx="251">
                  <c:v>1573</c:v>
                </c:pt>
                <c:pt idx="252">
                  <c:v>1607</c:v>
                </c:pt>
                <c:pt idx="253">
                  <c:v>1611</c:v>
                </c:pt>
                <c:pt idx="254">
                  <c:v>1619</c:v>
                </c:pt>
                <c:pt idx="255">
                  <c:v>1621</c:v>
                </c:pt>
                <c:pt idx="256">
                  <c:v>1600</c:v>
                </c:pt>
                <c:pt idx="257">
                  <c:v>1590</c:v>
                </c:pt>
                <c:pt idx="258">
                  <c:v>1588</c:v>
                </c:pt>
                <c:pt idx="259">
                  <c:v>1618</c:v>
                </c:pt>
                <c:pt idx="260">
                  <c:v>1618</c:v>
                </c:pt>
                <c:pt idx="261">
                  <c:v>1612</c:v>
                </c:pt>
                <c:pt idx="262">
                  <c:v>1611</c:v>
                </c:pt>
                <c:pt idx="263">
                  <c:v>1570</c:v>
                </c:pt>
                <c:pt idx="264">
                  <c:v>1559</c:v>
                </c:pt>
                <c:pt idx="265">
                  <c:v>1580</c:v>
                </c:pt>
                <c:pt idx="266">
                  <c:v>1587</c:v>
                </c:pt>
                <c:pt idx="267">
                  <c:v>1586</c:v>
                </c:pt>
                <c:pt idx="268">
                  <c:v>1595</c:v>
                </c:pt>
                <c:pt idx="269">
                  <c:v>1559</c:v>
                </c:pt>
                <c:pt idx="270">
                  <c:v>1571</c:v>
                </c:pt>
                <c:pt idx="271">
                  <c:v>1615</c:v>
                </c:pt>
                <c:pt idx="272">
                  <c:v>1590</c:v>
                </c:pt>
                <c:pt idx="273">
                  <c:v>1589</c:v>
                </c:pt>
                <c:pt idx="274">
                  <c:v>1571</c:v>
                </c:pt>
                <c:pt idx="275">
                  <c:v>1591</c:v>
                </c:pt>
                <c:pt idx="276">
                  <c:v>1578</c:v>
                </c:pt>
                <c:pt idx="277">
                  <c:v>1596</c:v>
                </c:pt>
                <c:pt idx="278">
                  <c:v>1623</c:v>
                </c:pt>
                <c:pt idx="279">
                  <c:v>1614</c:v>
                </c:pt>
                <c:pt idx="280">
                  <c:v>1620</c:v>
                </c:pt>
                <c:pt idx="281">
                  <c:v>1602</c:v>
                </c:pt>
                <c:pt idx="282">
                  <c:v>1604</c:v>
                </c:pt>
                <c:pt idx="283">
                  <c:v>1607</c:v>
                </c:pt>
                <c:pt idx="284">
                  <c:v>1618</c:v>
                </c:pt>
                <c:pt idx="285">
                  <c:v>1621</c:v>
                </c:pt>
                <c:pt idx="286">
                  <c:v>1607</c:v>
                </c:pt>
                <c:pt idx="287">
                  <c:v>1579</c:v>
                </c:pt>
                <c:pt idx="288">
                  <c:v>1574</c:v>
                </c:pt>
                <c:pt idx="289">
                  <c:v>1588</c:v>
                </c:pt>
                <c:pt idx="290">
                  <c:v>1609</c:v>
                </c:pt>
                <c:pt idx="291">
                  <c:v>1601</c:v>
                </c:pt>
                <c:pt idx="292">
                  <c:v>1595</c:v>
                </c:pt>
                <c:pt idx="293">
                  <c:v>1612</c:v>
                </c:pt>
                <c:pt idx="294">
                  <c:v>1594</c:v>
                </c:pt>
                <c:pt idx="295">
                  <c:v>1572</c:v>
                </c:pt>
                <c:pt idx="296">
                  <c:v>1614</c:v>
                </c:pt>
                <c:pt idx="297">
                  <c:v>1611</c:v>
                </c:pt>
                <c:pt idx="298">
                  <c:v>1601</c:v>
                </c:pt>
                <c:pt idx="299">
                  <c:v>1602</c:v>
                </c:pt>
                <c:pt idx="300">
                  <c:v>1579</c:v>
                </c:pt>
                <c:pt idx="301">
                  <c:v>1581</c:v>
                </c:pt>
                <c:pt idx="302">
                  <c:v>1586</c:v>
                </c:pt>
                <c:pt idx="303">
                  <c:v>1587</c:v>
                </c:pt>
                <c:pt idx="304">
                  <c:v>1556</c:v>
                </c:pt>
                <c:pt idx="305">
                  <c:v>1583</c:v>
                </c:pt>
                <c:pt idx="306">
                  <c:v>1579</c:v>
                </c:pt>
                <c:pt idx="307">
                  <c:v>1599</c:v>
                </c:pt>
                <c:pt idx="308">
                  <c:v>1600</c:v>
                </c:pt>
                <c:pt idx="309">
                  <c:v>1605</c:v>
                </c:pt>
                <c:pt idx="310">
                  <c:v>1597</c:v>
                </c:pt>
                <c:pt idx="311">
                  <c:v>1592</c:v>
                </c:pt>
                <c:pt idx="312">
                  <c:v>1583</c:v>
                </c:pt>
                <c:pt idx="313">
                  <c:v>1568</c:v>
                </c:pt>
                <c:pt idx="314">
                  <c:v>1595</c:v>
                </c:pt>
                <c:pt idx="315">
                  <c:v>1593</c:v>
                </c:pt>
                <c:pt idx="316">
                  <c:v>1591</c:v>
                </c:pt>
                <c:pt idx="317">
                  <c:v>1595</c:v>
                </c:pt>
                <c:pt idx="318">
                  <c:v>1585</c:v>
                </c:pt>
                <c:pt idx="319">
                  <c:v>1596</c:v>
                </c:pt>
                <c:pt idx="320">
                  <c:v>1592</c:v>
                </c:pt>
                <c:pt idx="321">
                  <c:v>1595</c:v>
                </c:pt>
                <c:pt idx="322">
                  <c:v>1589</c:v>
                </c:pt>
                <c:pt idx="323">
                  <c:v>1590</c:v>
                </c:pt>
                <c:pt idx="324">
                  <c:v>1595</c:v>
                </c:pt>
                <c:pt idx="325">
                  <c:v>1584</c:v>
                </c:pt>
                <c:pt idx="326">
                  <c:v>1587</c:v>
                </c:pt>
                <c:pt idx="327">
                  <c:v>1586</c:v>
                </c:pt>
                <c:pt idx="328">
                  <c:v>1596</c:v>
                </c:pt>
                <c:pt idx="329">
                  <c:v>1563</c:v>
                </c:pt>
                <c:pt idx="330">
                  <c:v>1583</c:v>
                </c:pt>
                <c:pt idx="331">
                  <c:v>1581</c:v>
                </c:pt>
                <c:pt idx="332">
                  <c:v>1590</c:v>
                </c:pt>
                <c:pt idx="333">
                  <c:v>1610</c:v>
                </c:pt>
                <c:pt idx="334">
                  <c:v>1600</c:v>
                </c:pt>
                <c:pt idx="335">
                  <c:v>1594</c:v>
                </c:pt>
                <c:pt idx="336">
                  <c:v>1616</c:v>
                </c:pt>
                <c:pt idx="337">
                  <c:v>1614</c:v>
                </c:pt>
                <c:pt idx="338">
                  <c:v>1605</c:v>
                </c:pt>
                <c:pt idx="339">
                  <c:v>1602</c:v>
                </c:pt>
                <c:pt idx="340">
                  <c:v>1604</c:v>
                </c:pt>
                <c:pt idx="341">
                  <c:v>1607</c:v>
                </c:pt>
                <c:pt idx="342">
                  <c:v>1592</c:v>
                </c:pt>
                <c:pt idx="343">
                  <c:v>1625</c:v>
                </c:pt>
                <c:pt idx="344">
                  <c:v>1606</c:v>
                </c:pt>
                <c:pt idx="345">
                  <c:v>1597</c:v>
                </c:pt>
                <c:pt idx="346">
                  <c:v>1631</c:v>
                </c:pt>
                <c:pt idx="347">
                  <c:v>1622</c:v>
                </c:pt>
                <c:pt idx="348">
                  <c:v>1607</c:v>
                </c:pt>
                <c:pt idx="349">
                  <c:v>1611</c:v>
                </c:pt>
                <c:pt idx="350">
                  <c:v>1613</c:v>
                </c:pt>
                <c:pt idx="351">
                  <c:v>1632</c:v>
                </c:pt>
                <c:pt idx="352">
                  <c:v>1612</c:v>
                </c:pt>
                <c:pt idx="353">
                  <c:v>1627</c:v>
                </c:pt>
                <c:pt idx="354">
                  <c:v>1631</c:v>
                </c:pt>
                <c:pt idx="355">
                  <c:v>1615</c:v>
                </c:pt>
                <c:pt idx="356">
                  <c:v>1606</c:v>
                </c:pt>
                <c:pt idx="357">
                  <c:v>1600</c:v>
                </c:pt>
                <c:pt idx="358">
                  <c:v>1618</c:v>
                </c:pt>
                <c:pt idx="359">
                  <c:v>1610</c:v>
                </c:pt>
                <c:pt idx="360">
                  <c:v>1607</c:v>
                </c:pt>
                <c:pt idx="361">
                  <c:v>1617</c:v>
                </c:pt>
                <c:pt idx="362">
                  <c:v>1618</c:v>
                </c:pt>
                <c:pt idx="363">
                  <c:v>1589</c:v>
                </c:pt>
                <c:pt idx="364">
                  <c:v>1600</c:v>
                </c:pt>
                <c:pt idx="365">
                  <c:v>1592</c:v>
                </c:pt>
                <c:pt idx="366">
                  <c:v>1627</c:v>
                </c:pt>
                <c:pt idx="367">
                  <c:v>1580</c:v>
                </c:pt>
                <c:pt idx="368">
                  <c:v>1610</c:v>
                </c:pt>
                <c:pt idx="369">
                  <c:v>1603</c:v>
                </c:pt>
                <c:pt idx="370">
                  <c:v>1596</c:v>
                </c:pt>
                <c:pt idx="371">
                  <c:v>1567</c:v>
                </c:pt>
                <c:pt idx="372">
                  <c:v>1582</c:v>
                </c:pt>
                <c:pt idx="373">
                  <c:v>1576</c:v>
                </c:pt>
                <c:pt idx="374">
                  <c:v>1605</c:v>
                </c:pt>
                <c:pt idx="375">
                  <c:v>1593</c:v>
                </c:pt>
                <c:pt idx="376">
                  <c:v>1592</c:v>
                </c:pt>
                <c:pt idx="377">
                  <c:v>1617</c:v>
                </c:pt>
                <c:pt idx="378">
                  <c:v>1640</c:v>
                </c:pt>
                <c:pt idx="379">
                  <c:v>1603</c:v>
                </c:pt>
                <c:pt idx="380">
                  <c:v>1607</c:v>
                </c:pt>
                <c:pt idx="381">
                  <c:v>1615</c:v>
                </c:pt>
                <c:pt idx="382">
                  <c:v>1618</c:v>
                </c:pt>
                <c:pt idx="383">
                  <c:v>1615</c:v>
                </c:pt>
                <c:pt idx="384">
                  <c:v>1618</c:v>
                </c:pt>
                <c:pt idx="385">
                  <c:v>1607</c:v>
                </c:pt>
                <c:pt idx="386">
                  <c:v>1598</c:v>
                </c:pt>
                <c:pt idx="387">
                  <c:v>1586</c:v>
                </c:pt>
                <c:pt idx="388">
                  <c:v>1590</c:v>
                </c:pt>
                <c:pt idx="389">
                  <c:v>1579</c:v>
                </c:pt>
                <c:pt idx="390">
                  <c:v>1588</c:v>
                </c:pt>
                <c:pt idx="391">
                  <c:v>1590</c:v>
                </c:pt>
                <c:pt idx="392">
                  <c:v>1607</c:v>
                </c:pt>
                <c:pt idx="393">
                  <c:v>1590</c:v>
                </c:pt>
                <c:pt idx="394">
                  <c:v>1591</c:v>
                </c:pt>
                <c:pt idx="395">
                  <c:v>1595</c:v>
                </c:pt>
                <c:pt idx="396">
                  <c:v>1603</c:v>
                </c:pt>
                <c:pt idx="397">
                  <c:v>1582</c:v>
                </c:pt>
                <c:pt idx="398">
                  <c:v>1567</c:v>
                </c:pt>
                <c:pt idx="399">
                  <c:v>1607</c:v>
                </c:pt>
                <c:pt idx="400">
                  <c:v>1606</c:v>
                </c:pt>
                <c:pt idx="401">
                  <c:v>1603</c:v>
                </c:pt>
                <c:pt idx="402">
                  <c:v>1587</c:v>
                </c:pt>
                <c:pt idx="403">
                  <c:v>1599</c:v>
                </c:pt>
                <c:pt idx="404">
                  <c:v>1563</c:v>
                </c:pt>
                <c:pt idx="405">
                  <c:v>1586</c:v>
                </c:pt>
                <c:pt idx="406">
                  <c:v>1567</c:v>
                </c:pt>
                <c:pt idx="407">
                  <c:v>1587</c:v>
                </c:pt>
                <c:pt idx="408">
                  <c:v>1576</c:v>
                </c:pt>
                <c:pt idx="409">
                  <c:v>1590</c:v>
                </c:pt>
                <c:pt idx="410">
                  <c:v>1578</c:v>
                </c:pt>
                <c:pt idx="411">
                  <c:v>1599</c:v>
                </c:pt>
                <c:pt idx="412">
                  <c:v>1608</c:v>
                </c:pt>
                <c:pt idx="413">
                  <c:v>1590</c:v>
                </c:pt>
                <c:pt idx="414">
                  <c:v>1582</c:v>
                </c:pt>
                <c:pt idx="415">
                  <c:v>1574</c:v>
                </c:pt>
                <c:pt idx="416">
                  <c:v>1553</c:v>
                </c:pt>
                <c:pt idx="417">
                  <c:v>1574</c:v>
                </c:pt>
                <c:pt idx="418">
                  <c:v>1562</c:v>
                </c:pt>
                <c:pt idx="419">
                  <c:v>1585</c:v>
                </c:pt>
                <c:pt idx="420">
                  <c:v>1568</c:v>
                </c:pt>
                <c:pt idx="421">
                  <c:v>1602</c:v>
                </c:pt>
                <c:pt idx="422">
                  <c:v>1572</c:v>
                </c:pt>
                <c:pt idx="423">
                  <c:v>1581</c:v>
                </c:pt>
                <c:pt idx="424">
                  <c:v>1611</c:v>
                </c:pt>
                <c:pt idx="425">
                  <c:v>1584</c:v>
                </c:pt>
                <c:pt idx="426">
                  <c:v>1590</c:v>
                </c:pt>
                <c:pt idx="427">
                  <c:v>1590</c:v>
                </c:pt>
                <c:pt idx="428">
                  <c:v>1584</c:v>
                </c:pt>
                <c:pt idx="429">
                  <c:v>1598</c:v>
                </c:pt>
                <c:pt idx="430">
                  <c:v>1596</c:v>
                </c:pt>
                <c:pt idx="431">
                  <c:v>1591</c:v>
                </c:pt>
                <c:pt idx="432">
                  <c:v>1610</c:v>
                </c:pt>
                <c:pt idx="433">
                  <c:v>1606</c:v>
                </c:pt>
                <c:pt idx="434">
                  <c:v>1611</c:v>
                </c:pt>
                <c:pt idx="435">
                  <c:v>1604</c:v>
                </c:pt>
                <c:pt idx="436">
                  <c:v>1584</c:v>
                </c:pt>
                <c:pt idx="437">
                  <c:v>1609</c:v>
                </c:pt>
                <c:pt idx="438">
                  <c:v>1598</c:v>
                </c:pt>
                <c:pt idx="439">
                  <c:v>1612</c:v>
                </c:pt>
                <c:pt idx="440">
                  <c:v>1614</c:v>
                </c:pt>
                <c:pt idx="441">
                  <c:v>1615</c:v>
                </c:pt>
                <c:pt idx="442">
                  <c:v>1615</c:v>
                </c:pt>
                <c:pt idx="443">
                  <c:v>1633</c:v>
                </c:pt>
                <c:pt idx="444">
                  <c:v>1615</c:v>
                </c:pt>
                <c:pt idx="445">
                  <c:v>1625</c:v>
                </c:pt>
                <c:pt idx="446">
                  <c:v>1599</c:v>
                </c:pt>
                <c:pt idx="447">
                  <c:v>1625</c:v>
                </c:pt>
                <c:pt idx="448">
                  <c:v>1613</c:v>
                </c:pt>
                <c:pt idx="449">
                  <c:v>1609</c:v>
                </c:pt>
                <c:pt idx="450">
                  <c:v>1594</c:v>
                </c:pt>
                <c:pt idx="451">
                  <c:v>1597</c:v>
                </c:pt>
                <c:pt idx="452">
                  <c:v>1604</c:v>
                </c:pt>
                <c:pt idx="453">
                  <c:v>1596</c:v>
                </c:pt>
                <c:pt idx="454">
                  <c:v>1589</c:v>
                </c:pt>
                <c:pt idx="455">
                  <c:v>1604</c:v>
                </c:pt>
                <c:pt idx="456">
                  <c:v>1588</c:v>
                </c:pt>
                <c:pt idx="457">
                  <c:v>1573</c:v>
                </c:pt>
                <c:pt idx="458">
                  <c:v>1577</c:v>
                </c:pt>
                <c:pt idx="459">
                  <c:v>1579</c:v>
                </c:pt>
                <c:pt idx="460">
                  <c:v>1577</c:v>
                </c:pt>
                <c:pt idx="461">
                  <c:v>1600</c:v>
                </c:pt>
                <c:pt idx="462">
                  <c:v>1590</c:v>
                </c:pt>
                <c:pt idx="463">
                  <c:v>1579</c:v>
                </c:pt>
                <c:pt idx="464">
                  <c:v>1596</c:v>
                </c:pt>
                <c:pt idx="465">
                  <c:v>1625</c:v>
                </c:pt>
                <c:pt idx="466">
                  <c:v>1623</c:v>
                </c:pt>
                <c:pt idx="467">
                  <c:v>1628</c:v>
                </c:pt>
                <c:pt idx="468">
                  <c:v>1647</c:v>
                </c:pt>
                <c:pt idx="469">
                  <c:v>1646</c:v>
                </c:pt>
                <c:pt idx="470">
                  <c:v>1631</c:v>
                </c:pt>
                <c:pt idx="471">
                  <c:v>1612</c:v>
                </c:pt>
                <c:pt idx="472">
                  <c:v>1635</c:v>
                </c:pt>
                <c:pt idx="473">
                  <c:v>1617</c:v>
                </c:pt>
                <c:pt idx="474">
                  <c:v>1603</c:v>
                </c:pt>
                <c:pt idx="475">
                  <c:v>1633</c:v>
                </c:pt>
                <c:pt idx="476">
                  <c:v>1622</c:v>
                </c:pt>
                <c:pt idx="477">
                  <c:v>1620</c:v>
                </c:pt>
                <c:pt idx="478">
                  <c:v>1620</c:v>
                </c:pt>
                <c:pt idx="479">
                  <c:v>1598</c:v>
                </c:pt>
                <c:pt idx="480">
                  <c:v>1603</c:v>
                </c:pt>
                <c:pt idx="481">
                  <c:v>1634</c:v>
                </c:pt>
                <c:pt idx="482">
                  <c:v>1606</c:v>
                </c:pt>
                <c:pt idx="483">
                  <c:v>1610</c:v>
                </c:pt>
                <c:pt idx="484">
                  <c:v>1604</c:v>
                </c:pt>
                <c:pt idx="485">
                  <c:v>1600</c:v>
                </c:pt>
                <c:pt idx="486">
                  <c:v>1613</c:v>
                </c:pt>
                <c:pt idx="487">
                  <c:v>1594</c:v>
                </c:pt>
                <c:pt idx="488">
                  <c:v>1572</c:v>
                </c:pt>
                <c:pt idx="489">
                  <c:v>1597</c:v>
                </c:pt>
                <c:pt idx="490">
                  <c:v>1597</c:v>
                </c:pt>
                <c:pt idx="491">
                  <c:v>1597</c:v>
                </c:pt>
                <c:pt idx="492">
                  <c:v>1609</c:v>
                </c:pt>
                <c:pt idx="493">
                  <c:v>1599</c:v>
                </c:pt>
                <c:pt idx="494">
                  <c:v>1602</c:v>
                </c:pt>
                <c:pt idx="495">
                  <c:v>1634</c:v>
                </c:pt>
                <c:pt idx="496">
                  <c:v>1622</c:v>
                </c:pt>
                <c:pt idx="497">
                  <c:v>1604</c:v>
                </c:pt>
                <c:pt idx="498">
                  <c:v>1596</c:v>
                </c:pt>
                <c:pt idx="499">
                  <c:v>1602</c:v>
                </c:pt>
                <c:pt idx="500">
                  <c:v>1603</c:v>
                </c:pt>
                <c:pt idx="501">
                  <c:v>1607</c:v>
                </c:pt>
                <c:pt idx="502">
                  <c:v>1619</c:v>
                </c:pt>
                <c:pt idx="503">
                  <c:v>1626</c:v>
                </c:pt>
                <c:pt idx="504">
                  <c:v>1621</c:v>
                </c:pt>
                <c:pt idx="505">
                  <c:v>1629</c:v>
                </c:pt>
                <c:pt idx="506">
                  <c:v>1607</c:v>
                </c:pt>
                <c:pt idx="507">
                  <c:v>1616</c:v>
                </c:pt>
                <c:pt idx="508">
                  <c:v>1592</c:v>
                </c:pt>
                <c:pt idx="509">
                  <c:v>1628</c:v>
                </c:pt>
                <c:pt idx="510">
                  <c:v>1597</c:v>
                </c:pt>
                <c:pt idx="511">
                  <c:v>1611</c:v>
                </c:pt>
                <c:pt idx="512">
                  <c:v>1616</c:v>
                </c:pt>
                <c:pt idx="513">
                  <c:v>1589</c:v>
                </c:pt>
                <c:pt idx="514">
                  <c:v>1621</c:v>
                </c:pt>
                <c:pt idx="515">
                  <c:v>1599</c:v>
                </c:pt>
                <c:pt idx="516">
                  <c:v>1605</c:v>
                </c:pt>
                <c:pt idx="517">
                  <c:v>1586</c:v>
                </c:pt>
                <c:pt idx="518">
                  <c:v>1613</c:v>
                </c:pt>
                <c:pt idx="519">
                  <c:v>1612</c:v>
                </c:pt>
                <c:pt idx="520">
                  <c:v>1583</c:v>
                </c:pt>
                <c:pt idx="521">
                  <c:v>1569</c:v>
                </c:pt>
                <c:pt idx="522">
                  <c:v>1579</c:v>
                </c:pt>
                <c:pt idx="523">
                  <c:v>1606</c:v>
                </c:pt>
                <c:pt idx="524">
                  <c:v>1602</c:v>
                </c:pt>
                <c:pt idx="525">
                  <c:v>1600</c:v>
                </c:pt>
                <c:pt idx="526">
                  <c:v>1607</c:v>
                </c:pt>
                <c:pt idx="527">
                  <c:v>1601</c:v>
                </c:pt>
                <c:pt idx="528">
                  <c:v>1571</c:v>
                </c:pt>
                <c:pt idx="529">
                  <c:v>1609</c:v>
                </c:pt>
                <c:pt idx="530">
                  <c:v>1586</c:v>
                </c:pt>
                <c:pt idx="531">
                  <c:v>1591</c:v>
                </c:pt>
                <c:pt idx="532">
                  <c:v>1591</c:v>
                </c:pt>
                <c:pt idx="533">
                  <c:v>1607</c:v>
                </c:pt>
                <c:pt idx="534">
                  <c:v>1592</c:v>
                </c:pt>
                <c:pt idx="535">
                  <c:v>1600</c:v>
                </c:pt>
                <c:pt idx="536">
                  <c:v>1589</c:v>
                </c:pt>
                <c:pt idx="537">
                  <c:v>1594</c:v>
                </c:pt>
                <c:pt idx="538">
                  <c:v>1602</c:v>
                </c:pt>
                <c:pt idx="539">
                  <c:v>1594</c:v>
                </c:pt>
                <c:pt idx="540">
                  <c:v>1588</c:v>
                </c:pt>
                <c:pt idx="541">
                  <c:v>1585</c:v>
                </c:pt>
                <c:pt idx="542">
                  <c:v>1595</c:v>
                </c:pt>
                <c:pt idx="543">
                  <c:v>1599</c:v>
                </c:pt>
                <c:pt idx="544">
                  <c:v>1606</c:v>
                </c:pt>
                <c:pt idx="545">
                  <c:v>1609</c:v>
                </c:pt>
                <c:pt idx="546">
                  <c:v>1590</c:v>
                </c:pt>
                <c:pt idx="547">
                  <c:v>1603</c:v>
                </c:pt>
                <c:pt idx="548">
                  <c:v>1604</c:v>
                </c:pt>
                <c:pt idx="549">
                  <c:v>1571</c:v>
                </c:pt>
                <c:pt idx="550">
                  <c:v>1572</c:v>
                </c:pt>
                <c:pt idx="551">
                  <c:v>1553</c:v>
                </c:pt>
                <c:pt idx="552">
                  <c:v>1576</c:v>
                </c:pt>
                <c:pt idx="553">
                  <c:v>1572</c:v>
                </c:pt>
                <c:pt idx="554">
                  <c:v>1562</c:v>
                </c:pt>
                <c:pt idx="555">
                  <c:v>1572</c:v>
                </c:pt>
                <c:pt idx="556">
                  <c:v>1582</c:v>
                </c:pt>
                <c:pt idx="557">
                  <c:v>1546</c:v>
                </c:pt>
                <c:pt idx="558">
                  <c:v>1558</c:v>
                </c:pt>
                <c:pt idx="559">
                  <c:v>1589</c:v>
                </c:pt>
                <c:pt idx="560">
                  <c:v>1598</c:v>
                </c:pt>
                <c:pt idx="561">
                  <c:v>1571</c:v>
                </c:pt>
                <c:pt idx="562">
                  <c:v>1542</c:v>
                </c:pt>
                <c:pt idx="563">
                  <c:v>1563</c:v>
                </c:pt>
                <c:pt idx="564">
                  <c:v>1562</c:v>
                </c:pt>
                <c:pt idx="565">
                  <c:v>1563</c:v>
                </c:pt>
                <c:pt idx="566">
                  <c:v>1599</c:v>
                </c:pt>
                <c:pt idx="567">
                  <c:v>1576</c:v>
                </c:pt>
                <c:pt idx="568">
                  <c:v>1588</c:v>
                </c:pt>
                <c:pt idx="569">
                  <c:v>1570</c:v>
                </c:pt>
                <c:pt idx="570">
                  <c:v>1573</c:v>
                </c:pt>
                <c:pt idx="571">
                  <c:v>1578</c:v>
                </c:pt>
                <c:pt idx="572">
                  <c:v>1593</c:v>
                </c:pt>
                <c:pt idx="573">
                  <c:v>1586</c:v>
                </c:pt>
                <c:pt idx="574">
                  <c:v>1602</c:v>
                </c:pt>
                <c:pt idx="575">
                  <c:v>1587</c:v>
                </c:pt>
                <c:pt idx="576">
                  <c:v>1547</c:v>
                </c:pt>
                <c:pt idx="577">
                  <c:v>1586</c:v>
                </c:pt>
                <c:pt idx="578">
                  <c:v>1577</c:v>
                </c:pt>
                <c:pt idx="579">
                  <c:v>1553</c:v>
                </c:pt>
                <c:pt idx="580">
                  <c:v>1587</c:v>
                </c:pt>
                <c:pt idx="581">
                  <c:v>1578</c:v>
                </c:pt>
                <c:pt idx="582">
                  <c:v>1590</c:v>
                </c:pt>
                <c:pt idx="583">
                  <c:v>1574</c:v>
                </c:pt>
                <c:pt idx="584">
                  <c:v>1579</c:v>
                </c:pt>
                <c:pt idx="585">
                  <c:v>1563</c:v>
                </c:pt>
                <c:pt idx="586">
                  <c:v>1568</c:v>
                </c:pt>
                <c:pt idx="587">
                  <c:v>1571</c:v>
                </c:pt>
                <c:pt idx="588">
                  <c:v>1588</c:v>
                </c:pt>
                <c:pt idx="589">
                  <c:v>1574</c:v>
                </c:pt>
                <c:pt idx="590">
                  <c:v>1603</c:v>
                </c:pt>
                <c:pt idx="591">
                  <c:v>1560</c:v>
                </c:pt>
                <c:pt idx="592">
                  <c:v>1569</c:v>
                </c:pt>
                <c:pt idx="593">
                  <c:v>1570</c:v>
                </c:pt>
                <c:pt idx="594">
                  <c:v>1568</c:v>
                </c:pt>
                <c:pt idx="595">
                  <c:v>1549</c:v>
                </c:pt>
                <c:pt idx="596">
                  <c:v>1567</c:v>
                </c:pt>
                <c:pt idx="597">
                  <c:v>1564</c:v>
                </c:pt>
                <c:pt idx="598">
                  <c:v>1544</c:v>
                </c:pt>
                <c:pt idx="599">
                  <c:v>1516</c:v>
                </c:pt>
                <c:pt idx="600">
                  <c:v>1560</c:v>
                </c:pt>
                <c:pt idx="601">
                  <c:v>1543</c:v>
                </c:pt>
                <c:pt idx="602">
                  <c:v>1530</c:v>
                </c:pt>
                <c:pt idx="603">
                  <c:v>1545</c:v>
                </c:pt>
                <c:pt idx="604">
                  <c:v>1561</c:v>
                </c:pt>
                <c:pt idx="605">
                  <c:v>1564</c:v>
                </c:pt>
                <c:pt idx="606">
                  <c:v>1593</c:v>
                </c:pt>
                <c:pt idx="607">
                  <c:v>1566</c:v>
                </c:pt>
                <c:pt idx="608">
                  <c:v>1552</c:v>
                </c:pt>
                <c:pt idx="609">
                  <c:v>1572</c:v>
                </c:pt>
                <c:pt idx="610">
                  <c:v>1548</c:v>
                </c:pt>
                <c:pt idx="611">
                  <c:v>1551</c:v>
                </c:pt>
                <c:pt idx="612">
                  <c:v>1579</c:v>
                </c:pt>
                <c:pt idx="613">
                  <c:v>1583</c:v>
                </c:pt>
                <c:pt idx="614">
                  <c:v>1572</c:v>
                </c:pt>
                <c:pt idx="615">
                  <c:v>1570</c:v>
                </c:pt>
                <c:pt idx="616">
                  <c:v>1571</c:v>
                </c:pt>
                <c:pt idx="617">
                  <c:v>1558</c:v>
                </c:pt>
                <c:pt idx="618">
                  <c:v>1568</c:v>
                </c:pt>
                <c:pt idx="619">
                  <c:v>1564</c:v>
                </c:pt>
                <c:pt idx="620">
                  <c:v>1553</c:v>
                </c:pt>
                <c:pt idx="621">
                  <c:v>1551</c:v>
                </c:pt>
                <c:pt idx="622">
                  <c:v>1556</c:v>
                </c:pt>
                <c:pt idx="623">
                  <c:v>1556</c:v>
                </c:pt>
                <c:pt idx="624">
                  <c:v>1555</c:v>
                </c:pt>
                <c:pt idx="625">
                  <c:v>1559</c:v>
                </c:pt>
                <c:pt idx="626">
                  <c:v>1557</c:v>
                </c:pt>
                <c:pt idx="627">
                  <c:v>1558</c:v>
                </c:pt>
                <c:pt idx="628">
                  <c:v>1551</c:v>
                </c:pt>
                <c:pt idx="629">
                  <c:v>1551</c:v>
                </c:pt>
                <c:pt idx="630">
                  <c:v>1557</c:v>
                </c:pt>
                <c:pt idx="631">
                  <c:v>1553</c:v>
                </c:pt>
                <c:pt idx="632">
                  <c:v>1570</c:v>
                </c:pt>
                <c:pt idx="633">
                  <c:v>1562</c:v>
                </c:pt>
                <c:pt idx="634">
                  <c:v>1538</c:v>
                </c:pt>
                <c:pt idx="635">
                  <c:v>1553</c:v>
                </c:pt>
                <c:pt idx="636">
                  <c:v>1550</c:v>
                </c:pt>
                <c:pt idx="637">
                  <c:v>1568</c:v>
                </c:pt>
                <c:pt idx="638">
                  <c:v>1561</c:v>
                </c:pt>
                <c:pt idx="639">
                  <c:v>1557</c:v>
                </c:pt>
                <c:pt idx="640">
                  <c:v>1556</c:v>
                </c:pt>
                <c:pt idx="641">
                  <c:v>1575</c:v>
                </c:pt>
                <c:pt idx="642">
                  <c:v>1594</c:v>
                </c:pt>
                <c:pt idx="643">
                  <c:v>1595</c:v>
                </c:pt>
                <c:pt idx="644">
                  <c:v>1572</c:v>
                </c:pt>
                <c:pt idx="645">
                  <c:v>1594</c:v>
                </c:pt>
                <c:pt idx="646">
                  <c:v>1583</c:v>
                </c:pt>
                <c:pt idx="647">
                  <c:v>1590</c:v>
                </c:pt>
                <c:pt idx="648">
                  <c:v>1556</c:v>
                </c:pt>
                <c:pt idx="649">
                  <c:v>1564</c:v>
                </c:pt>
                <c:pt idx="650">
                  <c:v>1560</c:v>
                </c:pt>
                <c:pt idx="651">
                  <c:v>1573</c:v>
                </c:pt>
                <c:pt idx="652">
                  <c:v>1590</c:v>
                </c:pt>
                <c:pt idx="653">
                  <c:v>1569</c:v>
                </c:pt>
                <c:pt idx="654">
                  <c:v>1578</c:v>
                </c:pt>
                <c:pt idx="655">
                  <c:v>1576</c:v>
                </c:pt>
                <c:pt idx="656">
                  <c:v>1578</c:v>
                </c:pt>
                <c:pt idx="657">
                  <c:v>1570</c:v>
                </c:pt>
                <c:pt idx="658">
                  <c:v>1600</c:v>
                </c:pt>
                <c:pt idx="659">
                  <c:v>1584</c:v>
                </c:pt>
                <c:pt idx="660">
                  <c:v>1599</c:v>
                </c:pt>
                <c:pt idx="661">
                  <c:v>1610</c:v>
                </c:pt>
                <c:pt idx="662">
                  <c:v>1608</c:v>
                </c:pt>
                <c:pt idx="663">
                  <c:v>1600</c:v>
                </c:pt>
                <c:pt idx="664">
                  <c:v>1582</c:v>
                </c:pt>
                <c:pt idx="665">
                  <c:v>1570</c:v>
                </c:pt>
                <c:pt idx="666">
                  <c:v>1598</c:v>
                </c:pt>
                <c:pt idx="667">
                  <c:v>1582</c:v>
                </c:pt>
                <c:pt idx="668">
                  <c:v>1603</c:v>
                </c:pt>
                <c:pt idx="669">
                  <c:v>1584</c:v>
                </c:pt>
                <c:pt idx="670">
                  <c:v>1574</c:v>
                </c:pt>
                <c:pt idx="671">
                  <c:v>1605</c:v>
                </c:pt>
                <c:pt idx="672">
                  <c:v>1592</c:v>
                </c:pt>
                <c:pt idx="673">
                  <c:v>1606</c:v>
                </c:pt>
                <c:pt idx="674">
                  <c:v>1574</c:v>
                </c:pt>
                <c:pt idx="675">
                  <c:v>1595</c:v>
                </c:pt>
                <c:pt idx="676">
                  <c:v>1576</c:v>
                </c:pt>
                <c:pt idx="677">
                  <c:v>1585</c:v>
                </c:pt>
                <c:pt idx="678">
                  <c:v>1589</c:v>
                </c:pt>
                <c:pt idx="679">
                  <c:v>1607</c:v>
                </c:pt>
                <c:pt idx="680">
                  <c:v>1585</c:v>
                </c:pt>
                <c:pt idx="681">
                  <c:v>1556</c:v>
                </c:pt>
                <c:pt idx="682">
                  <c:v>1585</c:v>
                </c:pt>
                <c:pt idx="683">
                  <c:v>1538</c:v>
                </c:pt>
                <c:pt idx="684">
                  <c:v>1596</c:v>
                </c:pt>
                <c:pt idx="685">
                  <c:v>1576</c:v>
                </c:pt>
                <c:pt idx="686">
                  <c:v>1580</c:v>
                </c:pt>
                <c:pt idx="687">
                  <c:v>1573</c:v>
                </c:pt>
                <c:pt idx="688">
                  <c:v>1588</c:v>
                </c:pt>
                <c:pt idx="689">
                  <c:v>1567</c:v>
                </c:pt>
                <c:pt idx="690">
                  <c:v>1566</c:v>
                </c:pt>
                <c:pt idx="691">
                  <c:v>1562</c:v>
                </c:pt>
                <c:pt idx="692">
                  <c:v>1566</c:v>
                </c:pt>
                <c:pt idx="693">
                  <c:v>1575</c:v>
                </c:pt>
                <c:pt idx="694">
                  <c:v>1565</c:v>
                </c:pt>
                <c:pt idx="695">
                  <c:v>1570</c:v>
                </c:pt>
                <c:pt idx="696">
                  <c:v>1566</c:v>
                </c:pt>
                <c:pt idx="697">
                  <c:v>1593</c:v>
                </c:pt>
                <c:pt idx="698">
                  <c:v>1572</c:v>
                </c:pt>
                <c:pt idx="699">
                  <c:v>1582</c:v>
                </c:pt>
                <c:pt idx="700">
                  <c:v>1562</c:v>
                </c:pt>
                <c:pt idx="701">
                  <c:v>1555</c:v>
                </c:pt>
                <c:pt idx="702">
                  <c:v>1541</c:v>
                </c:pt>
                <c:pt idx="703">
                  <c:v>1537</c:v>
                </c:pt>
                <c:pt idx="704">
                  <c:v>1546</c:v>
                </c:pt>
                <c:pt idx="705">
                  <c:v>1564</c:v>
                </c:pt>
                <c:pt idx="706">
                  <c:v>1581</c:v>
                </c:pt>
                <c:pt idx="707">
                  <c:v>1576</c:v>
                </c:pt>
                <c:pt idx="708">
                  <c:v>1563</c:v>
                </c:pt>
                <c:pt idx="709">
                  <c:v>1569</c:v>
                </c:pt>
                <c:pt idx="710">
                  <c:v>1544</c:v>
                </c:pt>
                <c:pt idx="711">
                  <c:v>1562</c:v>
                </c:pt>
                <c:pt idx="712">
                  <c:v>1536</c:v>
                </c:pt>
                <c:pt idx="713">
                  <c:v>1564</c:v>
                </c:pt>
                <c:pt idx="714">
                  <c:v>1569</c:v>
                </c:pt>
                <c:pt idx="715">
                  <c:v>1590</c:v>
                </c:pt>
                <c:pt idx="716">
                  <c:v>1546</c:v>
                </c:pt>
                <c:pt idx="717">
                  <c:v>1574</c:v>
                </c:pt>
                <c:pt idx="718">
                  <c:v>1569</c:v>
                </c:pt>
                <c:pt idx="719">
                  <c:v>1573</c:v>
                </c:pt>
                <c:pt idx="720">
                  <c:v>1562</c:v>
                </c:pt>
                <c:pt idx="721">
                  <c:v>1570</c:v>
                </c:pt>
                <c:pt idx="722">
                  <c:v>1579</c:v>
                </c:pt>
                <c:pt idx="723">
                  <c:v>1596</c:v>
                </c:pt>
                <c:pt idx="724">
                  <c:v>1573</c:v>
                </c:pt>
                <c:pt idx="725">
                  <c:v>1560</c:v>
                </c:pt>
                <c:pt idx="726">
                  <c:v>1598</c:v>
                </c:pt>
                <c:pt idx="727">
                  <c:v>1586</c:v>
                </c:pt>
                <c:pt idx="728">
                  <c:v>1581</c:v>
                </c:pt>
                <c:pt idx="729">
                  <c:v>1569</c:v>
                </c:pt>
                <c:pt idx="730">
                  <c:v>1571</c:v>
                </c:pt>
                <c:pt idx="731">
                  <c:v>1555</c:v>
                </c:pt>
                <c:pt idx="732">
                  <c:v>1571</c:v>
                </c:pt>
                <c:pt idx="733">
                  <c:v>1573</c:v>
                </c:pt>
                <c:pt idx="734">
                  <c:v>1570</c:v>
                </c:pt>
                <c:pt idx="735">
                  <c:v>1582</c:v>
                </c:pt>
                <c:pt idx="736">
                  <c:v>1572</c:v>
                </c:pt>
                <c:pt idx="737">
                  <c:v>1595</c:v>
                </c:pt>
                <c:pt idx="738">
                  <c:v>1605</c:v>
                </c:pt>
                <c:pt idx="739">
                  <c:v>1594</c:v>
                </c:pt>
                <c:pt idx="740">
                  <c:v>1549</c:v>
                </c:pt>
                <c:pt idx="741">
                  <c:v>1548</c:v>
                </c:pt>
                <c:pt idx="742">
                  <c:v>1561</c:v>
                </c:pt>
                <c:pt idx="743">
                  <c:v>1563</c:v>
                </c:pt>
                <c:pt idx="744">
                  <c:v>1570</c:v>
                </c:pt>
                <c:pt idx="745">
                  <c:v>1582</c:v>
                </c:pt>
                <c:pt idx="746">
                  <c:v>1586</c:v>
                </c:pt>
                <c:pt idx="747">
                  <c:v>1554</c:v>
                </c:pt>
                <c:pt idx="748">
                  <c:v>1577</c:v>
                </c:pt>
                <c:pt idx="749">
                  <c:v>1571</c:v>
                </c:pt>
                <c:pt idx="750">
                  <c:v>1562</c:v>
                </c:pt>
                <c:pt idx="751">
                  <c:v>1550</c:v>
                </c:pt>
                <c:pt idx="752">
                  <c:v>1568</c:v>
                </c:pt>
                <c:pt idx="753">
                  <c:v>1573</c:v>
                </c:pt>
                <c:pt idx="754">
                  <c:v>1556</c:v>
                </c:pt>
                <c:pt idx="755">
                  <c:v>1578</c:v>
                </c:pt>
                <c:pt idx="756">
                  <c:v>1572</c:v>
                </c:pt>
                <c:pt idx="757">
                  <c:v>1565</c:v>
                </c:pt>
                <c:pt idx="758">
                  <c:v>1559</c:v>
                </c:pt>
                <c:pt idx="759">
                  <c:v>1560</c:v>
                </c:pt>
                <c:pt idx="760">
                  <c:v>1579</c:v>
                </c:pt>
                <c:pt idx="761">
                  <c:v>1560</c:v>
                </c:pt>
                <c:pt idx="762">
                  <c:v>1567</c:v>
                </c:pt>
                <c:pt idx="763">
                  <c:v>1560</c:v>
                </c:pt>
                <c:pt idx="764">
                  <c:v>1563</c:v>
                </c:pt>
                <c:pt idx="765">
                  <c:v>1564</c:v>
                </c:pt>
                <c:pt idx="766">
                  <c:v>1563</c:v>
                </c:pt>
                <c:pt idx="767">
                  <c:v>1560</c:v>
                </c:pt>
                <c:pt idx="768">
                  <c:v>1559</c:v>
                </c:pt>
                <c:pt idx="769">
                  <c:v>1556</c:v>
                </c:pt>
                <c:pt idx="770">
                  <c:v>1557</c:v>
                </c:pt>
                <c:pt idx="771">
                  <c:v>1557</c:v>
                </c:pt>
                <c:pt idx="772">
                  <c:v>1557</c:v>
                </c:pt>
                <c:pt idx="773">
                  <c:v>1575</c:v>
                </c:pt>
                <c:pt idx="774">
                  <c:v>1583</c:v>
                </c:pt>
                <c:pt idx="775">
                  <c:v>1568</c:v>
                </c:pt>
                <c:pt idx="776">
                  <c:v>1578</c:v>
                </c:pt>
                <c:pt idx="777">
                  <c:v>1572</c:v>
                </c:pt>
                <c:pt idx="778">
                  <c:v>1579</c:v>
                </c:pt>
                <c:pt idx="779">
                  <c:v>1565</c:v>
                </c:pt>
                <c:pt idx="780">
                  <c:v>1558</c:v>
                </c:pt>
                <c:pt idx="781">
                  <c:v>1579</c:v>
                </c:pt>
                <c:pt idx="782">
                  <c:v>1565</c:v>
                </c:pt>
                <c:pt idx="783">
                  <c:v>1566</c:v>
                </c:pt>
                <c:pt idx="784">
                  <c:v>1545</c:v>
                </c:pt>
                <c:pt idx="785">
                  <c:v>1569</c:v>
                </c:pt>
                <c:pt idx="786">
                  <c:v>1559</c:v>
                </c:pt>
                <c:pt idx="787">
                  <c:v>1540</c:v>
                </c:pt>
                <c:pt idx="788">
                  <c:v>1574</c:v>
                </c:pt>
                <c:pt idx="789">
                  <c:v>1559</c:v>
                </c:pt>
                <c:pt idx="790">
                  <c:v>1556</c:v>
                </c:pt>
                <c:pt idx="791">
                  <c:v>1568</c:v>
                </c:pt>
                <c:pt idx="792">
                  <c:v>1527</c:v>
                </c:pt>
                <c:pt idx="793">
                  <c:v>1550</c:v>
                </c:pt>
                <c:pt idx="794">
                  <c:v>1543</c:v>
                </c:pt>
                <c:pt idx="795">
                  <c:v>1532</c:v>
                </c:pt>
                <c:pt idx="796">
                  <c:v>1558</c:v>
                </c:pt>
                <c:pt idx="797">
                  <c:v>1565</c:v>
                </c:pt>
                <c:pt idx="798">
                  <c:v>1544</c:v>
                </c:pt>
                <c:pt idx="799">
                  <c:v>1536</c:v>
                </c:pt>
                <c:pt idx="800">
                  <c:v>1512</c:v>
                </c:pt>
                <c:pt idx="801">
                  <c:v>1510</c:v>
                </c:pt>
                <c:pt idx="802">
                  <c:v>1565</c:v>
                </c:pt>
                <c:pt idx="803">
                  <c:v>1539</c:v>
                </c:pt>
                <c:pt idx="804">
                  <c:v>1558</c:v>
                </c:pt>
                <c:pt idx="805">
                  <c:v>1542</c:v>
                </c:pt>
                <c:pt idx="806">
                  <c:v>1559</c:v>
                </c:pt>
                <c:pt idx="807">
                  <c:v>1531</c:v>
                </c:pt>
                <c:pt idx="808">
                  <c:v>1542</c:v>
                </c:pt>
                <c:pt idx="809">
                  <c:v>1546</c:v>
                </c:pt>
                <c:pt idx="810">
                  <c:v>1556</c:v>
                </c:pt>
                <c:pt idx="811">
                  <c:v>1560</c:v>
                </c:pt>
                <c:pt idx="812">
                  <c:v>1553</c:v>
                </c:pt>
                <c:pt idx="813">
                  <c:v>1568</c:v>
                </c:pt>
                <c:pt idx="814">
                  <c:v>1542</c:v>
                </c:pt>
                <c:pt idx="815">
                  <c:v>1558</c:v>
                </c:pt>
                <c:pt idx="816">
                  <c:v>1574</c:v>
                </c:pt>
                <c:pt idx="817">
                  <c:v>1590</c:v>
                </c:pt>
                <c:pt idx="818">
                  <c:v>1577</c:v>
                </c:pt>
                <c:pt idx="819">
                  <c:v>1578</c:v>
                </c:pt>
                <c:pt idx="820">
                  <c:v>1597</c:v>
                </c:pt>
                <c:pt idx="821">
                  <c:v>1582</c:v>
                </c:pt>
                <c:pt idx="822">
                  <c:v>1607</c:v>
                </c:pt>
                <c:pt idx="823">
                  <c:v>1560</c:v>
                </c:pt>
                <c:pt idx="824">
                  <c:v>1570</c:v>
                </c:pt>
                <c:pt idx="825">
                  <c:v>1587</c:v>
                </c:pt>
                <c:pt idx="826">
                  <c:v>1595</c:v>
                </c:pt>
                <c:pt idx="827">
                  <c:v>1573</c:v>
                </c:pt>
                <c:pt idx="828">
                  <c:v>1589</c:v>
                </c:pt>
                <c:pt idx="829">
                  <c:v>1597</c:v>
                </c:pt>
                <c:pt idx="830">
                  <c:v>1574</c:v>
                </c:pt>
                <c:pt idx="831">
                  <c:v>1567</c:v>
                </c:pt>
                <c:pt idx="832">
                  <c:v>1582</c:v>
                </c:pt>
                <c:pt idx="833">
                  <c:v>1578</c:v>
                </c:pt>
                <c:pt idx="834">
                  <c:v>1558</c:v>
                </c:pt>
                <c:pt idx="835">
                  <c:v>1587</c:v>
                </c:pt>
                <c:pt idx="836">
                  <c:v>1601</c:v>
                </c:pt>
                <c:pt idx="837">
                  <c:v>1573</c:v>
                </c:pt>
                <c:pt idx="838">
                  <c:v>1583</c:v>
                </c:pt>
                <c:pt idx="839">
                  <c:v>1607</c:v>
                </c:pt>
                <c:pt idx="840">
                  <c:v>1590</c:v>
                </c:pt>
                <c:pt idx="841">
                  <c:v>1575</c:v>
                </c:pt>
                <c:pt idx="842">
                  <c:v>1608</c:v>
                </c:pt>
                <c:pt idx="843">
                  <c:v>1571</c:v>
                </c:pt>
                <c:pt idx="844">
                  <c:v>1577</c:v>
                </c:pt>
                <c:pt idx="845">
                  <c:v>1583</c:v>
                </c:pt>
                <c:pt idx="846">
                  <c:v>1591</c:v>
                </c:pt>
                <c:pt idx="847">
                  <c:v>1600</c:v>
                </c:pt>
                <c:pt idx="848">
                  <c:v>1589</c:v>
                </c:pt>
                <c:pt idx="849">
                  <c:v>1602</c:v>
                </c:pt>
                <c:pt idx="850">
                  <c:v>1604</c:v>
                </c:pt>
                <c:pt idx="851">
                  <c:v>1579</c:v>
                </c:pt>
                <c:pt idx="852">
                  <c:v>1592</c:v>
                </c:pt>
                <c:pt idx="853">
                  <c:v>1596</c:v>
                </c:pt>
                <c:pt idx="854">
                  <c:v>1603</c:v>
                </c:pt>
                <c:pt idx="855">
                  <c:v>1591</c:v>
                </c:pt>
                <c:pt idx="856">
                  <c:v>1591</c:v>
                </c:pt>
                <c:pt idx="857">
                  <c:v>1584</c:v>
                </c:pt>
                <c:pt idx="858">
                  <c:v>1603</c:v>
                </c:pt>
                <c:pt idx="859">
                  <c:v>1617</c:v>
                </c:pt>
                <c:pt idx="860">
                  <c:v>1573</c:v>
                </c:pt>
                <c:pt idx="861">
                  <c:v>1580</c:v>
                </c:pt>
                <c:pt idx="862">
                  <c:v>1577</c:v>
                </c:pt>
                <c:pt idx="863">
                  <c:v>1589</c:v>
                </c:pt>
                <c:pt idx="864">
                  <c:v>1590</c:v>
                </c:pt>
                <c:pt idx="865">
                  <c:v>1593</c:v>
                </c:pt>
                <c:pt idx="866">
                  <c:v>1607</c:v>
                </c:pt>
                <c:pt idx="867">
                  <c:v>1607</c:v>
                </c:pt>
                <c:pt idx="868">
                  <c:v>1610</c:v>
                </c:pt>
                <c:pt idx="869">
                  <c:v>1613</c:v>
                </c:pt>
                <c:pt idx="870">
                  <c:v>1602</c:v>
                </c:pt>
                <c:pt idx="871">
                  <c:v>1581</c:v>
                </c:pt>
                <c:pt idx="872">
                  <c:v>1580</c:v>
                </c:pt>
                <c:pt idx="873">
                  <c:v>1578</c:v>
                </c:pt>
                <c:pt idx="874">
                  <c:v>1563</c:v>
                </c:pt>
                <c:pt idx="875">
                  <c:v>1580</c:v>
                </c:pt>
                <c:pt idx="876">
                  <c:v>1567</c:v>
                </c:pt>
                <c:pt idx="877">
                  <c:v>1575</c:v>
                </c:pt>
                <c:pt idx="878">
                  <c:v>1554</c:v>
                </c:pt>
                <c:pt idx="879">
                  <c:v>1580</c:v>
                </c:pt>
                <c:pt idx="880">
                  <c:v>1583</c:v>
                </c:pt>
                <c:pt idx="881">
                  <c:v>1574</c:v>
                </c:pt>
                <c:pt idx="882">
                  <c:v>1578</c:v>
                </c:pt>
                <c:pt idx="883">
                  <c:v>1567</c:v>
                </c:pt>
                <c:pt idx="884">
                  <c:v>1579</c:v>
                </c:pt>
                <c:pt idx="885">
                  <c:v>1546</c:v>
                </c:pt>
                <c:pt idx="886">
                  <c:v>1576</c:v>
                </c:pt>
                <c:pt idx="887">
                  <c:v>1586</c:v>
                </c:pt>
                <c:pt idx="888">
                  <c:v>1561</c:v>
                </c:pt>
                <c:pt idx="889">
                  <c:v>1587</c:v>
                </c:pt>
                <c:pt idx="890">
                  <c:v>1563</c:v>
                </c:pt>
                <c:pt idx="891">
                  <c:v>1574</c:v>
                </c:pt>
                <c:pt idx="892">
                  <c:v>1565</c:v>
                </c:pt>
                <c:pt idx="893">
                  <c:v>1546</c:v>
                </c:pt>
                <c:pt idx="894">
                  <c:v>1551</c:v>
                </c:pt>
                <c:pt idx="895">
                  <c:v>1570</c:v>
                </c:pt>
                <c:pt idx="896">
                  <c:v>1572</c:v>
                </c:pt>
                <c:pt idx="897">
                  <c:v>1581</c:v>
                </c:pt>
                <c:pt idx="898">
                  <c:v>1568</c:v>
                </c:pt>
                <c:pt idx="899">
                  <c:v>1604</c:v>
                </c:pt>
                <c:pt idx="900">
                  <c:v>1568</c:v>
                </c:pt>
                <c:pt idx="901">
                  <c:v>1581</c:v>
                </c:pt>
                <c:pt idx="902">
                  <c:v>1568</c:v>
                </c:pt>
                <c:pt idx="903">
                  <c:v>1567</c:v>
                </c:pt>
                <c:pt idx="904">
                  <c:v>1553</c:v>
                </c:pt>
                <c:pt idx="905">
                  <c:v>1557</c:v>
                </c:pt>
                <c:pt idx="906">
                  <c:v>1553</c:v>
                </c:pt>
                <c:pt idx="907">
                  <c:v>1557</c:v>
                </c:pt>
                <c:pt idx="908">
                  <c:v>1570</c:v>
                </c:pt>
                <c:pt idx="909">
                  <c:v>1542</c:v>
                </c:pt>
                <c:pt idx="910">
                  <c:v>1571</c:v>
                </c:pt>
                <c:pt idx="911">
                  <c:v>1552</c:v>
                </c:pt>
                <c:pt idx="912">
                  <c:v>1549</c:v>
                </c:pt>
                <c:pt idx="913">
                  <c:v>1556</c:v>
                </c:pt>
                <c:pt idx="914">
                  <c:v>1554</c:v>
                </c:pt>
                <c:pt idx="915">
                  <c:v>1578</c:v>
                </c:pt>
                <c:pt idx="916">
                  <c:v>1542</c:v>
                </c:pt>
                <c:pt idx="917">
                  <c:v>1555</c:v>
                </c:pt>
                <c:pt idx="918">
                  <c:v>1530</c:v>
                </c:pt>
                <c:pt idx="919">
                  <c:v>1571</c:v>
                </c:pt>
                <c:pt idx="920">
                  <c:v>1573</c:v>
                </c:pt>
                <c:pt idx="921">
                  <c:v>1564</c:v>
                </c:pt>
                <c:pt idx="922">
                  <c:v>1599</c:v>
                </c:pt>
                <c:pt idx="923">
                  <c:v>1573</c:v>
                </c:pt>
                <c:pt idx="924">
                  <c:v>1568</c:v>
                </c:pt>
                <c:pt idx="925">
                  <c:v>1585</c:v>
                </c:pt>
                <c:pt idx="926">
                  <c:v>1577</c:v>
                </c:pt>
                <c:pt idx="927">
                  <c:v>1559</c:v>
                </c:pt>
                <c:pt idx="928">
                  <c:v>1558</c:v>
                </c:pt>
                <c:pt idx="929">
                  <c:v>1591</c:v>
                </c:pt>
                <c:pt idx="930">
                  <c:v>1582</c:v>
                </c:pt>
                <c:pt idx="931">
                  <c:v>1576</c:v>
                </c:pt>
                <c:pt idx="932">
                  <c:v>1573</c:v>
                </c:pt>
                <c:pt idx="933">
                  <c:v>1566</c:v>
                </c:pt>
                <c:pt idx="934">
                  <c:v>1576</c:v>
                </c:pt>
                <c:pt idx="935">
                  <c:v>1568</c:v>
                </c:pt>
                <c:pt idx="936">
                  <c:v>1577</c:v>
                </c:pt>
                <c:pt idx="937">
                  <c:v>1569</c:v>
                </c:pt>
                <c:pt idx="938">
                  <c:v>1583</c:v>
                </c:pt>
                <c:pt idx="939">
                  <c:v>1557</c:v>
                </c:pt>
                <c:pt idx="940">
                  <c:v>1571</c:v>
                </c:pt>
                <c:pt idx="941">
                  <c:v>1582</c:v>
                </c:pt>
                <c:pt idx="942">
                  <c:v>1578</c:v>
                </c:pt>
                <c:pt idx="943">
                  <c:v>1578</c:v>
                </c:pt>
                <c:pt idx="944">
                  <c:v>1564</c:v>
                </c:pt>
                <c:pt idx="945">
                  <c:v>1557</c:v>
                </c:pt>
                <c:pt idx="946">
                  <c:v>1575</c:v>
                </c:pt>
                <c:pt idx="947">
                  <c:v>1584</c:v>
                </c:pt>
                <c:pt idx="948">
                  <c:v>1580</c:v>
                </c:pt>
                <c:pt idx="949">
                  <c:v>1592</c:v>
                </c:pt>
                <c:pt idx="950">
                  <c:v>1575</c:v>
                </c:pt>
                <c:pt idx="951">
                  <c:v>1585</c:v>
                </c:pt>
                <c:pt idx="952">
                  <c:v>1573</c:v>
                </c:pt>
                <c:pt idx="953">
                  <c:v>1555</c:v>
                </c:pt>
                <c:pt idx="954">
                  <c:v>1584</c:v>
                </c:pt>
                <c:pt idx="955">
                  <c:v>1566</c:v>
                </c:pt>
                <c:pt idx="956">
                  <c:v>1562</c:v>
                </c:pt>
                <c:pt idx="957">
                  <c:v>1563</c:v>
                </c:pt>
                <c:pt idx="958">
                  <c:v>1564</c:v>
                </c:pt>
                <c:pt idx="959">
                  <c:v>1579</c:v>
                </c:pt>
                <c:pt idx="960">
                  <c:v>1568</c:v>
                </c:pt>
                <c:pt idx="961">
                  <c:v>1562</c:v>
                </c:pt>
                <c:pt idx="962">
                  <c:v>1563</c:v>
                </c:pt>
                <c:pt idx="963">
                  <c:v>1537</c:v>
                </c:pt>
                <c:pt idx="964">
                  <c:v>1539</c:v>
                </c:pt>
                <c:pt idx="965">
                  <c:v>1548</c:v>
                </c:pt>
                <c:pt idx="966">
                  <c:v>1557</c:v>
                </c:pt>
                <c:pt idx="967">
                  <c:v>1553</c:v>
                </c:pt>
                <c:pt idx="968">
                  <c:v>1562</c:v>
                </c:pt>
                <c:pt idx="969">
                  <c:v>1585</c:v>
                </c:pt>
                <c:pt idx="970">
                  <c:v>1570</c:v>
                </c:pt>
                <c:pt idx="971">
                  <c:v>1564</c:v>
                </c:pt>
                <c:pt idx="972">
                  <c:v>1556</c:v>
                </c:pt>
                <c:pt idx="973">
                  <c:v>1554</c:v>
                </c:pt>
                <c:pt idx="974">
                  <c:v>1550</c:v>
                </c:pt>
                <c:pt idx="975">
                  <c:v>1554</c:v>
                </c:pt>
                <c:pt idx="976">
                  <c:v>1600</c:v>
                </c:pt>
                <c:pt idx="977">
                  <c:v>1558</c:v>
                </c:pt>
                <c:pt idx="978">
                  <c:v>1577</c:v>
                </c:pt>
                <c:pt idx="979">
                  <c:v>1569</c:v>
                </c:pt>
                <c:pt idx="980">
                  <c:v>1564</c:v>
                </c:pt>
                <c:pt idx="981">
                  <c:v>1579</c:v>
                </c:pt>
                <c:pt idx="982">
                  <c:v>1571</c:v>
                </c:pt>
                <c:pt idx="983">
                  <c:v>1570</c:v>
                </c:pt>
                <c:pt idx="984">
                  <c:v>1560</c:v>
                </c:pt>
                <c:pt idx="985">
                  <c:v>1570</c:v>
                </c:pt>
                <c:pt idx="986">
                  <c:v>1581</c:v>
                </c:pt>
                <c:pt idx="987">
                  <c:v>1588</c:v>
                </c:pt>
                <c:pt idx="988">
                  <c:v>1571</c:v>
                </c:pt>
                <c:pt idx="989">
                  <c:v>1562</c:v>
                </c:pt>
                <c:pt idx="990">
                  <c:v>1549</c:v>
                </c:pt>
                <c:pt idx="991">
                  <c:v>1556</c:v>
                </c:pt>
                <c:pt idx="992">
                  <c:v>1551</c:v>
                </c:pt>
                <c:pt idx="993">
                  <c:v>1556</c:v>
                </c:pt>
                <c:pt idx="994">
                  <c:v>1560</c:v>
                </c:pt>
                <c:pt idx="995">
                  <c:v>1587</c:v>
                </c:pt>
                <c:pt idx="996">
                  <c:v>1552</c:v>
                </c:pt>
                <c:pt idx="997">
                  <c:v>1553</c:v>
                </c:pt>
                <c:pt idx="998">
                  <c:v>1554</c:v>
                </c:pt>
                <c:pt idx="999">
                  <c:v>1574</c:v>
                </c:pt>
                <c:pt idx="1000">
                  <c:v>1559</c:v>
                </c:pt>
                <c:pt idx="1001">
                  <c:v>1542</c:v>
                </c:pt>
                <c:pt idx="1002">
                  <c:v>1531</c:v>
                </c:pt>
                <c:pt idx="1003">
                  <c:v>1552</c:v>
                </c:pt>
                <c:pt idx="1004">
                  <c:v>1560</c:v>
                </c:pt>
                <c:pt idx="1005">
                  <c:v>1574</c:v>
                </c:pt>
                <c:pt idx="1006">
                  <c:v>1574</c:v>
                </c:pt>
                <c:pt idx="1007">
                  <c:v>1562</c:v>
                </c:pt>
                <c:pt idx="1008">
                  <c:v>1590</c:v>
                </c:pt>
                <c:pt idx="1009">
                  <c:v>1570</c:v>
                </c:pt>
                <c:pt idx="1010">
                  <c:v>1573</c:v>
                </c:pt>
                <c:pt idx="1011">
                  <c:v>1581</c:v>
                </c:pt>
                <c:pt idx="1012">
                  <c:v>1583</c:v>
                </c:pt>
                <c:pt idx="1013">
                  <c:v>1556</c:v>
                </c:pt>
                <c:pt idx="1014">
                  <c:v>1576</c:v>
                </c:pt>
                <c:pt idx="1015">
                  <c:v>1575</c:v>
                </c:pt>
                <c:pt idx="1016">
                  <c:v>1580</c:v>
                </c:pt>
                <c:pt idx="1017">
                  <c:v>1600</c:v>
                </c:pt>
                <c:pt idx="1018">
                  <c:v>1590</c:v>
                </c:pt>
                <c:pt idx="1019">
                  <c:v>1573</c:v>
                </c:pt>
                <c:pt idx="1020">
                  <c:v>1551</c:v>
                </c:pt>
                <c:pt idx="1021">
                  <c:v>1566</c:v>
                </c:pt>
                <c:pt idx="1022">
                  <c:v>1570</c:v>
                </c:pt>
                <c:pt idx="1023">
                  <c:v>1592</c:v>
                </c:pt>
                <c:pt idx="1024">
                  <c:v>1578</c:v>
                </c:pt>
                <c:pt idx="1025">
                  <c:v>1570</c:v>
                </c:pt>
                <c:pt idx="1026">
                  <c:v>1589</c:v>
                </c:pt>
                <c:pt idx="1027">
                  <c:v>1598</c:v>
                </c:pt>
                <c:pt idx="1028">
                  <c:v>1587</c:v>
                </c:pt>
                <c:pt idx="1029">
                  <c:v>1581</c:v>
                </c:pt>
                <c:pt idx="1030">
                  <c:v>1611</c:v>
                </c:pt>
                <c:pt idx="1031">
                  <c:v>1615</c:v>
                </c:pt>
                <c:pt idx="1032">
                  <c:v>1585</c:v>
                </c:pt>
                <c:pt idx="1033">
                  <c:v>1579</c:v>
                </c:pt>
                <c:pt idx="1034">
                  <c:v>1596</c:v>
                </c:pt>
                <c:pt idx="1035">
                  <c:v>1586</c:v>
                </c:pt>
                <c:pt idx="1036">
                  <c:v>1584</c:v>
                </c:pt>
                <c:pt idx="1037">
                  <c:v>1570</c:v>
                </c:pt>
                <c:pt idx="1038">
                  <c:v>1556</c:v>
                </c:pt>
                <c:pt idx="1039">
                  <c:v>1560</c:v>
                </c:pt>
                <c:pt idx="1040">
                  <c:v>1601</c:v>
                </c:pt>
                <c:pt idx="1041">
                  <c:v>1589</c:v>
                </c:pt>
                <c:pt idx="1042">
                  <c:v>1595</c:v>
                </c:pt>
                <c:pt idx="1043">
                  <c:v>1584</c:v>
                </c:pt>
                <c:pt idx="1044">
                  <c:v>1572</c:v>
                </c:pt>
                <c:pt idx="1045">
                  <c:v>1579</c:v>
                </c:pt>
                <c:pt idx="1046">
                  <c:v>1589</c:v>
                </c:pt>
                <c:pt idx="1047">
                  <c:v>1584</c:v>
                </c:pt>
                <c:pt idx="1048">
                  <c:v>1588</c:v>
                </c:pt>
                <c:pt idx="1049">
                  <c:v>1557</c:v>
                </c:pt>
                <c:pt idx="1050">
                  <c:v>1580</c:v>
                </c:pt>
                <c:pt idx="1051">
                  <c:v>1601</c:v>
                </c:pt>
                <c:pt idx="1052">
                  <c:v>1565</c:v>
                </c:pt>
                <c:pt idx="1053">
                  <c:v>1595</c:v>
                </c:pt>
                <c:pt idx="1054">
                  <c:v>1597</c:v>
                </c:pt>
                <c:pt idx="1055">
                  <c:v>1620</c:v>
                </c:pt>
                <c:pt idx="1056">
                  <c:v>1580</c:v>
                </c:pt>
                <c:pt idx="1057">
                  <c:v>1626</c:v>
                </c:pt>
                <c:pt idx="1058">
                  <c:v>1582</c:v>
                </c:pt>
                <c:pt idx="1059">
                  <c:v>1613</c:v>
                </c:pt>
                <c:pt idx="1060">
                  <c:v>1596</c:v>
                </c:pt>
                <c:pt idx="1061">
                  <c:v>1602</c:v>
                </c:pt>
                <c:pt idx="1062">
                  <c:v>1604</c:v>
                </c:pt>
                <c:pt idx="1063">
                  <c:v>1602</c:v>
                </c:pt>
                <c:pt idx="1064">
                  <c:v>1596</c:v>
                </c:pt>
                <c:pt idx="1065">
                  <c:v>1611</c:v>
                </c:pt>
                <c:pt idx="1066">
                  <c:v>1587</c:v>
                </c:pt>
                <c:pt idx="1067">
                  <c:v>1577</c:v>
                </c:pt>
                <c:pt idx="1068">
                  <c:v>1579</c:v>
                </c:pt>
                <c:pt idx="1069">
                  <c:v>1587</c:v>
                </c:pt>
                <c:pt idx="1070">
                  <c:v>1563</c:v>
                </c:pt>
                <c:pt idx="1071">
                  <c:v>1599</c:v>
                </c:pt>
                <c:pt idx="1072">
                  <c:v>1600</c:v>
                </c:pt>
                <c:pt idx="1073">
                  <c:v>1609</c:v>
                </c:pt>
                <c:pt idx="1074">
                  <c:v>1609</c:v>
                </c:pt>
                <c:pt idx="1075">
                  <c:v>1601</c:v>
                </c:pt>
                <c:pt idx="1076">
                  <c:v>1583</c:v>
                </c:pt>
                <c:pt idx="1077">
                  <c:v>1585</c:v>
                </c:pt>
                <c:pt idx="1078">
                  <c:v>1594</c:v>
                </c:pt>
                <c:pt idx="1079">
                  <c:v>1583</c:v>
                </c:pt>
                <c:pt idx="1080">
                  <c:v>1592</c:v>
                </c:pt>
                <c:pt idx="1081">
                  <c:v>1604</c:v>
                </c:pt>
                <c:pt idx="1082">
                  <c:v>1589</c:v>
                </c:pt>
                <c:pt idx="1083">
                  <c:v>1592</c:v>
                </c:pt>
                <c:pt idx="1084">
                  <c:v>1591</c:v>
                </c:pt>
                <c:pt idx="1085">
                  <c:v>1605</c:v>
                </c:pt>
                <c:pt idx="1086">
                  <c:v>1593</c:v>
                </c:pt>
                <c:pt idx="1087">
                  <c:v>1594</c:v>
                </c:pt>
                <c:pt idx="1088">
                  <c:v>1602</c:v>
                </c:pt>
                <c:pt idx="1089">
                  <c:v>1601</c:v>
                </c:pt>
                <c:pt idx="1090">
                  <c:v>1592</c:v>
                </c:pt>
                <c:pt idx="1091">
                  <c:v>1591</c:v>
                </c:pt>
                <c:pt idx="1092">
                  <c:v>1595</c:v>
                </c:pt>
                <c:pt idx="1093">
                  <c:v>1566</c:v>
                </c:pt>
                <c:pt idx="1094">
                  <c:v>1578</c:v>
                </c:pt>
                <c:pt idx="1095">
                  <c:v>1581</c:v>
                </c:pt>
                <c:pt idx="1096">
                  <c:v>1580</c:v>
                </c:pt>
                <c:pt idx="1097">
                  <c:v>1587</c:v>
                </c:pt>
                <c:pt idx="1098">
                  <c:v>1561</c:v>
                </c:pt>
                <c:pt idx="1099">
                  <c:v>1584</c:v>
                </c:pt>
                <c:pt idx="1100">
                  <c:v>1597</c:v>
                </c:pt>
                <c:pt idx="1101">
                  <c:v>1599</c:v>
                </c:pt>
                <c:pt idx="1102">
                  <c:v>1588</c:v>
                </c:pt>
                <c:pt idx="1103">
                  <c:v>1589</c:v>
                </c:pt>
                <c:pt idx="1104">
                  <c:v>1579</c:v>
                </c:pt>
                <c:pt idx="1105">
                  <c:v>1594</c:v>
                </c:pt>
                <c:pt idx="1106">
                  <c:v>1586</c:v>
                </c:pt>
                <c:pt idx="1107">
                  <c:v>1586</c:v>
                </c:pt>
                <c:pt idx="1108">
                  <c:v>1605</c:v>
                </c:pt>
                <c:pt idx="1109">
                  <c:v>1576</c:v>
                </c:pt>
                <c:pt idx="1110">
                  <c:v>1582</c:v>
                </c:pt>
                <c:pt idx="1111">
                  <c:v>1586</c:v>
                </c:pt>
                <c:pt idx="1112">
                  <c:v>1595</c:v>
                </c:pt>
                <c:pt idx="1113">
                  <c:v>1581</c:v>
                </c:pt>
                <c:pt idx="1114">
                  <c:v>1614</c:v>
                </c:pt>
                <c:pt idx="1115">
                  <c:v>1598</c:v>
                </c:pt>
                <c:pt idx="1116">
                  <c:v>1606</c:v>
                </c:pt>
                <c:pt idx="1117">
                  <c:v>1586</c:v>
                </c:pt>
                <c:pt idx="1118">
                  <c:v>1590</c:v>
                </c:pt>
                <c:pt idx="1119">
                  <c:v>1568</c:v>
                </c:pt>
                <c:pt idx="1120">
                  <c:v>1599</c:v>
                </c:pt>
                <c:pt idx="1121">
                  <c:v>1560</c:v>
                </c:pt>
                <c:pt idx="1122">
                  <c:v>1571</c:v>
                </c:pt>
                <c:pt idx="1123">
                  <c:v>1563</c:v>
                </c:pt>
                <c:pt idx="1124">
                  <c:v>1557</c:v>
                </c:pt>
                <c:pt idx="1125">
                  <c:v>1557</c:v>
                </c:pt>
                <c:pt idx="1126">
                  <c:v>1561</c:v>
                </c:pt>
                <c:pt idx="1127">
                  <c:v>1574</c:v>
                </c:pt>
                <c:pt idx="1128">
                  <c:v>1577</c:v>
                </c:pt>
                <c:pt idx="1129">
                  <c:v>1568</c:v>
                </c:pt>
                <c:pt idx="1130">
                  <c:v>1548</c:v>
                </c:pt>
                <c:pt idx="1131">
                  <c:v>1560</c:v>
                </c:pt>
                <c:pt idx="1132">
                  <c:v>1548</c:v>
                </c:pt>
                <c:pt idx="1133">
                  <c:v>1573</c:v>
                </c:pt>
                <c:pt idx="1134">
                  <c:v>1543</c:v>
                </c:pt>
                <c:pt idx="1135">
                  <c:v>1561</c:v>
                </c:pt>
                <c:pt idx="1136">
                  <c:v>1569</c:v>
                </c:pt>
                <c:pt idx="1137">
                  <c:v>1588</c:v>
                </c:pt>
                <c:pt idx="1138">
                  <c:v>1550</c:v>
                </c:pt>
                <c:pt idx="1139">
                  <c:v>1580</c:v>
                </c:pt>
                <c:pt idx="1140">
                  <c:v>1575</c:v>
                </c:pt>
                <c:pt idx="1141">
                  <c:v>1575</c:v>
                </c:pt>
                <c:pt idx="1142">
                  <c:v>1579</c:v>
                </c:pt>
                <c:pt idx="1143">
                  <c:v>1574</c:v>
                </c:pt>
                <c:pt idx="1144">
                  <c:v>1561</c:v>
                </c:pt>
                <c:pt idx="1145">
                  <c:v>1571</c:v>
                </c:pt>
                <c:pt idx="1146">
                  <c:v>1585</c:v>
                </c:pt>
                <c:pt idx="1147">
                  <c:v>1602</c:v>
                </c:pt>
                <c:pt idx="1148">
                  <c:v>1589</c:v>
                </c:pt>
                <c:pt idx="1149">
                  <c:v>1569</c:v>
                </c:pt>
                <c:pt idx="1150">
                  <c:v>1563</c:v>
                </c:pt>
                <c:pt idx="1151">
                  <c:v>1569</c:v>
                </c:pt>
                <c:pt idx="1152">
                  <c:v>1583</c:v>
                </c:pt>
                <c:pt idx="1153">
                  <c:v>1556</c:v>
                </c:pt>
                <c:pt idx="1154">
                  <c:v>1550</c:v>
                </c:pt>
                <c:pt idx="1155">
                  <c:v>1576</c:v>
                </c:pt>
                <c:pt idx="1156">
                  <c:v>1565</c:v>
                </c:pt>
                <c:pt idx="1157">
                  <c:v>1565</c:v>
                </c:pt>
                <c:pt idx="1158">
                  <c:v>1568</c:v>
                </c:pt>
                <c:pt idx="1159">
                  <c:v>1569</c:v>
                </c:pt>
                <c:pt idx="1160">
                  <c:v>1576</c:v>
                </c:pt>
                <c:pt idx="1161">
                  <c:v>1585</c:v>
                </c:pt>
                <c:pt idx="1162">
                  <c:v>1568</c:v>
                </c:pt>
                <c:pt idx="1163">
                  <c:v>1586</c:v>
                </c:pt>
                <c:pt idx="1164">
                  <c:v>1570</c:v>
                </c:pt>
                <c:pt idx="1165">
                  <c:v>1572</c:v>
                </c:pt>
                <c:pt idx="1166">
                  <c:v>1592</c:v>
                </c:pt>
                <c:pt idx="1167">
                  <c:v>1536</c:v>
                </c:pt>
                <c:pt idx="1168">
                  <c:v>1589</c:v>
                </c:pt>
                <c:pt idx="1169">
                  <c:v>1580</c:v>
                </c:pt>
                <c:pt idx="1170">
                  <c:v>1578</c:v>
                </c:pt>
                <c:pt idx="1171">
                  <c:v>1573</c:v>
                </c:pt>
                <c:pt idx="1172">
                  <c:v>1591</c:v>
                </c:pt>
                <c:pt idx="1173">
                  <c:v>1593</c:v>
                </c:pt>
                <c:pt idx="1174">
                  <c:v>1585</c:v>
                </c:pt>
                <c:pt idx="1175">
                  <c:v>1579</c:v>
                </c:pt>
                <c:pt idx="1176">
                  <c:v>1571</c:v>
                </c:pt>
                <c:pt idx="1177">
                  <c:v>1585</c:v>
                </c:pt>
                <c:pt idx="1178">
                  <c:v>1551</c:v>
                </c:pt>
                <c:pt idx="1179">
                  <c:v>1581</c:v>
                </c:pt>
                <c:pt idx="1180">
                  <c:v>1570</c:v>
                </c:pt>
                <c:pt idx="1181">
                  <c:v>1572</c:v>
                </c:pt>
                <c:pt idx="1182">
                  <c:v>1543</c:v>
                </c:pt>
                <c:pt idx="1183">
                  <c:v>1580</c:v>
                </c:pt>
                <c:pt idx="1184">
                  <c:v>1564</c:v>
                </c:pt>
                <c:pt idx="1185">
                  <c:v>1586</c:v>
                </c:pt>
                <c:pt idx="1186">
                  <c:v>1581</c:v>
                </c:pt>
                <c:pt idx="1187">
                  <c:v>1577</c:v>
                </c:pt>
                <c:pt idx="1188">
                  <c:v>1567</c:v>
                </c:pt>
                <c:pt idx="1189">
                  <c:v>1584</c:v>
                </c:pt>
                <c:pt idx="1190">
                  <c:v>1592</c:v>
                </c:pt>
                <c:pt idx="1191">
                  <c:v>1558</c:v>
                </c:pt>
                <c:pt idx="1192">
                  <c:v>1576</c:v>
                </c:pt>
                <c:pt idx="1193">
                  <c:v>1594</c:v>
                </c:pt>
                <c:pt idx="1194">
                  <c:v>1601</c:v>
                </c:pt>
                <c:pt idx="1195">
                  <c:v>1591</c:v>
                </c:pt>
                <c:pt idx="1196">
                  <c:v>1560</c:v>
                </c:pt>
                <c:pt idx="1197">
                  <c:v>1604</c:v>
                </c:pt>
                <c:pt idx="1198">
                  <c:v>1561</c:v>
                </c:pt>
                <c:pt idx="1199">
                  <c:v>1568</c:v>
                </c:pt>
                <c:pt idx="1200">
                  <c:v>1564</c:v>
                </c:pt>
                <c:pt idx="1201">
                  <c:v>1580</c:v>
                </c:pt>
                <c:pt idx="1202">
                  <c:v>1586</c:v>
                </c:pt>
                <c:pt idx="1203">
                  <c:v>1601</c:v>
                </c:pt>
                <c:pt idx="1204">
                  <c:v>1592</c:v>
                </c:pt>
                <c:pt idx="1205">
                  <c:v>1591</c:v>
                </c:pt>
                <c:pt idx="1206">
                  <c:v>1571</c:v>
                </c:pt>
                <c:pt idx="1207">
                  <c:v>1578</c:v>
                </c:pt>
                <c:pt idx="1208">
                  <c:v>1590</c:v>
                </c:pt>
                <c:pt idx="1209">
                  <c:v>1598</c:v>
                </c:pt>
                <c:pt idx="1210">
                  <c:v>1599</c:v>
                </c:pt>
                <c:pt idx="1211">
                  <c:v>1582</c:v>
                </c:pt>
                <c:pt idx="1212">
                  <c:v>1557</c:v>
                </c:pt>
                <c:pt idx="1213">
                  <c:v>1601</c:v>
                </c:pt>
                <c:pt idx="1214">
                  <c:v>1583</c:v>
                </c:pt>
                <c:pt idx="1215">
                  <c:v>1574</c:v>
                </c:pt>
                <c:pt idx="1216">
                  <c:v>1594</c:v>
                </c:pt>
                <c:pt idx="1217">
                  <c:v>1583</c:v>
                </c:pt>
                <c:pt idx="1218">
                  <c:v>1588</c:v>
                </c:pt>
                <c:pt idx="1219">
                  <c:v>1578</c:v>
                </c:pt>
                <c:pt idx="1220">
                  <c:v>1565</c:v>
                </c:pt>
                <c:pt idx="1221">
                  <c:v>1567</c:v>
                </c:pt>
                <c:pt idx="1222">
                  <c:v>1576</c:v>
                </c:pt>
                <c:pt idx="1223">
                  <c:v>1576</c:v>
                </c:pt>
                <c:pt idx="1224">
                  <c:v>1575</c:v>
                </c:pt>
                <c:pt idx="1225">
                  <c:v>1580</c:v>
                </c:pt>
                <c:pt idx="1226">
                  <c:v>1575</c:v>
                </c:pt>
                <c:pt idx="1227">
                  <c:v>1546</c:v>
                </c:pt>
                <c:pt idx="1228">
                  <c:v>1569</c:v>
                </c:pt>
                <c:pt idx="1229">
                  <c:v>1547</c:v>
                </c:pt>
                <c:pt idx="1230">
                  <c:v>1567</c:v>
                </c:pt>
                <c:pt idx="1231">
                  <c:v>1538</c:v>
                </c:pt>
                <c:pt idx="1232">
                  <c:v>1548</c:v>
                </c:pt>
                <c:pt idx="1233">
                  <c:v>1548</c:v>
                </c:pt>
                <c:pt idx="1234">
                  <c:v>1540</c:v>
                </c:pt>
                <c:pt idx="1235">
                  <c:v>1542</c:v>
                </c:pt>
                <c:pt idx="1236">
                  <c:v>1537</c:v>
                </c:pt>
                <c:pt idx="1237">
                  <c:v>1541</c:v>
                </c:pt>
                <c:pt idx="1238">
                  <c:v>1555</c:v>
                </c:pt>
                <c:pt idx="1239">
                  <c:v>1546</c:v>
                </c:pt>
                <c:pt idx="1240">
                  <c:v>1529</c:v>
                </c:pt>
                <c:pt idx="1241">
                  <c:v>1505</c:v>
                </c:pt>
                <c:pt idx="1242">
                  <c:v>1537</c:v>
                </c:pt>
                <c:pt idx="1243">
                  <c:v>1547</c:v>
                </c:pt>
                <c:pt idx="1244">
                  <c:v>1557</c:v>
                </c:pt>
                <c:pt idx="1245">
                  <c:v>1572</c:v>
                </c:pt>
                <c:pt idx="1246">
                  <c:v>1537</c:v>
                </c:pt>
                <c:pt idx="1247">
                  <c:v>1588</c:v>
                </c:pt>
                <c:pt idx="1248">
                  <c:v>1569</c:v>
                </c:pt>
                <c:pt idx="1249">
                  <c:v>1584</c:v>
                </c:pt>
                <c:pt idx="1250">
                  <c:v>1556</c:v>
                </c:pt>
                <c:pt idx="1251">
                  <c:v>1567</c:v>
                </c:pt>
                <c:pt idx="1252">
                  <c:v>1573</c:v>
                </c:pt>
                <c:pt idx="1253">
                  <c:v>1567</c:v>
                </c:pt>
                <c:pt idx="1254">
                  <c:v>1584</c:v>
                </c:pt>
                <c:pt idx="1255">
                  <c:v>1576</c:v>
                </c:pt>
                <c:pt idx="1256">
                  <c:v>1569</c:v>
                </c:pt>
                <c:pt idx="1257">
                  <c:v>1592</c:v>
                </c:pt>
                <c:pt idx="1258">
                  <c:v>1578</c:v>
                </c:pt>
                <c:pt idx="1259">
                  <c:v>1569</c:v>
                </c:pt>
                <c:pt idx="1260">
                  <c:v>1592</c:v>
                </c:pt>
                <c:pt idx="1261">
                  <c:v>1581</c:v>
                </c:pt>
                <c:pt idx="1262">
                  <c:v>1567</c:v>
                </c:pt>
                <c:pt idx="1263">
                  <c:v>1581</c:v>
                </c:pt>
                <c:pt idx="1264">
                  <c:v>1575</c:v>
                </c:pt>
                <c:pt idx="1265">
                  <c:v>1569</c:v>
                </c:pt>
                <c:pt idx="1266">
                  <c:v>1575</c:v>
                </c:pt>
                <c:pt idx="1267">
                  <c:v>1587</c:v>
                </c:pt>
                <c:pt idx="1268">
                  <c:v>1600</c:v>
                </c:pt>
                <c:pt idx="1269">
                  <c:v>1589</c:v>
                </c:pt>
                <c:pt idx="1270">
                  <c:v>1594</c:v>
                </c:pt>
                <c:pt idx="1271">
                  <c:v>1591</c:v>
                </c:pt>
                <c:pt idx="1272">
                  <c:v>1574</c:v>
                </c:pt>
                <c:pt idx="1273">
                  <c:v>1589</c:v>
                </c:pt>
                <c:pt idx="1274">
                  <c:v>1577</c:v>
                </c:pt>
                <c:pt idx="1275">
                  <c:v>1566</c:v>
                </c:pt>
                <c:pt idx="1276">
                  <c:v>1590</c:v>
                </c:pt>
                <c:pt idx="1277">
                  <c:v>1571</c:v>
                </c:pt>
                <c:pt idx="1278">
                  <c:v>1565</c:v>
                </c:pt>
                <c:pt idx="1279">
                  <c:v>1554</c:v>
                </c:pt>
                <c:pt idx="1280">
                  <c:v>1591</c:v>
                </c:pt>
                <c:pt idx="1281">
                  <c:v>1561</c:v>
                </c:pt>
                <c:pt idx="1282">
                  <c:v>1535</c:v>
                </c:pt>
                <c:pt idx="1283">
                  <c:v>1564</c:v>
                </c:pt>
                <c:pt idx="1284">
                  <c:v>1566</c:v>
                </c:pt>
                <c:pt idx="1285">
                  <c:v>1571</c:v>
                </c:pt>
                <c:pt idx="1286">
                  <c:v>1554</c:v>
                </c:pt>
                <c:pt idx="1287">
                  <c:v>1569</c:v>
                </c:pt>
                <c:pt idx="1288">
                  <c:v>1572</c:v>
                </c:pt>
                <c:pt idx="1289">
                  <c:v>1581</c:v>
                </c:pt>
                <c:pt idx="1290">
                  <c:v>1600</c:v>
                </c:pt>
                <c:pt idx="1291">
                  <c:v>1591</c:v>
                </c:pt>
                <c:pt idx="1292">
                  <c:v>1595</c:v>
                </c:pt>
                <c:pt idx="1293">
                  <c:v>1584</c:v>
                </c:pt>
                <c:pt idx="1294">
                  <c:v>1601</c:v>
                </c:pt>
                <c:pt idx="1295">
                  <c:v>1594</c:v>
                </c:pt>
                <c:pt idx="1296">
                  <c:v>1583</c:v>
                </c:pt>
                <c:pt idx="1297">
                  <c:v>1575</c:v>
                </c:pt>
                <c:pt idx="1298">
                  <c:v>1595</c:v>
                </c:pt>
                <c:pt idx="1299">
                  <c:v>1571</c:v>
                </c:pt>
                <c:pt idx="1300">
                  <c:v>1566</c:v>
                </c:pt>
                <c:pt idx="1301">
                  <c:v>1560</c:v>
                </c:pt>
                <c:pt idx="1302">
                  <c:v>1569</c:v>
                </c:pt>
                <c:pt idx="1303">
                  <c:v>1567</c:v>
                </c:pt>
                <c:pt idx="1304">
                  <c:v>1561</c:v>
                </c:pt>
                <c:pt idx="1305">
                  <c:v>1565</c:v>
                </c:pt>
                <c:pt idx="1306">
                  <c:v>1591</c:v>
                </c:pt>
                <c:pt idx="1307">
                  <c:v>1567</c:v>
                </c:pt>
                <c:pt idx="1308">
                  <c:v>1585</c:v>
                </c:pt>
                <c:pt idx="1309">
                  <c:v>1550</c:v>
                </c:pt>
                <c:pt idx="1310">
                  <c:v>1555</c:v>
                </c:pt>
                <c:pt idx="1311">
                  <c:v>1584</c:v>
                </c:pt>
                <c:pt idx="1312">
                  <c:v>1578</c:v>
                </c:pt>
                <c:pt idx="1313">
                  <c:v>1585</c:v>
                </c:pt>
                <c:pt idx="1314">
                  <c:v>1585</c:v>
                </c:pt>
                <c:pt idx="1315">
                  <c:v>1608</c:v>
                </c:pt>
                <c:pt idx="1316">
                  <c:v>1585</c:v>
                </c:pt>
                <c:pt idx="1317">
                  <c:v>1569</c:v>
                </c:pt>
                <c:pt idx="1318">
                  <c:v>1599</c:v>
                </c:pt>
                <c:pt idx="1319">
                  <c:v>1589</c:v>
                </c:pt>
                <c:pt idx="1320">
                  <c:v>1587</c:v>
                </c:pt>
                <c:pt idx="1321">
                  <c:v>1576</c:v>
                </c:pt>
                <c:pt idx="1322">
                  <c:v>1565</c:v>
                </c:pt>
                <c:pt idx="1323">
                  <c:v>1569</c:v>
                </c:pt>
                <c:pt idx="1324">
                  <c:v>1567</c:v>
                </c:pt>
                <c:pt idx="1325">
                  <c:v>1581</c:v>
                </c:pt>
                <c:pt idx="1326">
                  <c:v>1581</c:v>
                </c:pt>
                <c:pt idx="1327">
                  <c:v>1558</c:v>
                </c:pt>
                <c:pt idx="1328">
                  <c:v>1567</c:v>
                </c:pt>
                <c:pt idx="1329">
                  <c:v>1567</c:v>
                </c:pt>
                <c:pt idx="1330">
                  <c:v>1593</c:v>
                </c:pt>
                <c:pt idx="1331">
                  <c:v>1609</c:v>
                </c:pt>
                <c:pt idx="1332">
                  <c:v>1614</c:v>
                </c:pt>
                <c:pt idx="1333">
                  <c:v>1586</c:v>
                </c:pt>
                <c:pt idx="1334">
                  <c:v>1583</c:v>
                </c:pt>
                <c:pt idx="1335">
                  <c:v>1559</c:v>
                </c:pt>
                <c:pt idx="1336">
                  <c:v>1557</c:v>
                </c:pt>
                <c:pt idx="1337">
                  <c:v>1562</c:v>
                </c:pt>
                <c:pt idx="1338">
                  <c:v>1559</c:v>
                </c:pt>
                <c:pt idx="1339">
                  <c:v>1548</c:v>
                </c:pt>
                <c:pt idx="1340">
                  <c:v>1543</c:v>
                </c:pt>
                <c:pt idx="1341">
                  <c:v>1550</c:v>
                </c:pt>
                <c:pt idx="1342">
                  <c:v>1591</c:v>
                </c:pt>
                <c:pt idx="1343">
                  <c:v>1584</c:v>
                </c:pt>
                <c:pt idx="1344">
                  <c:v>1578</c:v>
                </c:pt>
                <c:pt idx="1345">
                  <c:v>1584</c:v>
                </c:pt>
                <c:pt idx="1346">
                  <c:v>1590</c:v>
                </c:pt>
                <c:pt idx="1347">
                  <c:v>1580</c:v>
                </c:pt>
                <c:pt idx="1348">
                  <c:v>1583</c:v>
                </c:pt>
                <c:pt idx="1349">
                  <c:v>1598</c:v>
                </c:pt>
                <c:pt idx="1350">
                  <c:v>1605</c:v>
                </c:pt>
                <c:pt idx="1351">
                  <c:v>1594</c:v>
                </c:pt>
                <c:pt idx="1352">
                  <c:v>1585</c:v>
                </c:pt>
                <c:pt idx="1353">
                  <c:v>1598</c:v>
                </c:pt>
                <c:pt idx="1354">
                  <c:v>1595</c:v>
                </c:pt>
                <c:pt idx="1355">
                  <c:v>1607</c:v>
                </c:pt>
                <c:pt idx="1356">
                  <c:v>1589</c:v>
                </c:pt>
                <c:pt idx="1357">
                  <c:v>1600</c:v>
                </c:pt>
                <c:pt idx="1358">
                  <c:v>1603</c:v>
                </c:pt>
                <c:pt idx="1359">
                  <c:v>1602</c:v>
                </c:pt>
                <c:pt idx="1360">
                  <c:v>1597</c:v>
                </c:pt>
                <c:pt idx="1361">
                  <c:v>1614</c:v>
                </c:pt>
                <c:pt idx="1362">
                  <c:v>1563</c:v>
                </c:pt>
                <c:pt idx="1363">
                  <c:v>1591</c:v>
                </c:pt>
                <c:pt idx="1364">
                  <c:v>1559</c:v>
                </c:pt>
                <c:pt idx="1365">
                  <c:v>1584</c:v>
                </c:pt>
                <c:pt idx="1366">
                  <c:v>1593</c:v>
                </c:pt>
                <c:pt idx="1367">
                  <c:v>1597</c:v>
                </c:pt>
                <c:pt idx="1368">
                  <c:v>1621</c:v>
                </c:pt>
                <c:pt idx="1369">
                  <c:v>1596</c:v>
                </c:pt>
                <c:pt idx="1370">
                  <c:v>1608</c:v>
                </c:pt>
                <c:pt idx="1371">
                  <c:v>1600</c:v>
                </c:pt>
                <c:pt idx="1372">
                  <c:v>1614</c:v>
                </c:pt>
                <c:pt idx="1373">
                  <c:v>1581</c:v>
                </c:pt>
                <c:pt idx="1374">
                  <c:v>1598</c:v>
                </c:pt>
                <c:pt idx="1375">
                  <c:v>1561</c:v>
                </c:pt>
                <c:pt idx="1376">
                  <c:v>1570</c:v>
                </c:pt>
                <c:pt idx="1377">
                  <c:v>1593</c:v>
                </c:pt>
                <c:pt idx="1378">
                  <c:v>1571</c:v>
                </c:pt>
                <c:pt idx="1379">
                  <c:v>1607</c:v>
                </c:pt>
                <c:pt idx="1380">
                  <c:v>1597</c:v>
                </c:pt>
                <c:pt idx="1381">
                  <c:v>1619</c:v>
                </c:pt>
                <c:pt idx="1382">
                  <c:v>1622</c:v>
                </c:pt>
                <c:pt idx="1383">
                  <c:v>1589</c:v>
                </c:pt>
                <c:pt idx="1384">
                  <c:v>1617</c:v>
                </c:pt>
                <c:pt idx="1385">
                  <c:v>1606</c:v>
                </c:pt>
                <c:pt idx="1386">
                  <c:v>1606</c:v>
                </c:pt>
                <c:pt idx="1387">
                  <c:v>1629</c:v>
                </c:pt>
                <c:pt idx="1388">
                  <c:v>1627</c:v>
                </c:pt>
                <c:pt idx="1389">
                  <c:v>1626</c:v>
                </c:pt>
                <c:pt idx="1390">
                  <c:v>1608</c:v>
                </c:pt>
                <c:pt idx="1391">
                  <c:v>1608</c:v>
                </c:pt>
                <c:pt idx="1392">
                  <c:v>1619</c:v>
                </c:pt>
                <c:pt idx="1393">
                  <c:v>1604</c:v>
                </c:pt>
                <c:pt idx="1394">
                  <c:v>1590</c:v>
                </c:pt>
                <c:pt idx="1395">
                  <c:v>1612</c:v>
                </c:pt>
                <c:pt idx="1396">
                  <c:v>1627</c:v>
                </c:pt>
                <c:pt idx="1397">
                  <c:v>1616</c:v>
                </c:pt>
                <c:pt idx="1398">
                  <c:v>1596</c:v>
                </c:pt>
                <c:pt idx="1399">
                  <c:v>1638</c:v>
                </c:pt>
                <c:pt idx="1400">
                  <c:v>1611</c:v>
                </c:pt>
                <c:pt idx="1401">
                  <c:v>1614</c:v>
                </c:pt>
                <c:pt idx="1402">
                  <c:v>1597</c:v>
                </c:pt>
                <c:pt idx="1403">
                  <c:v>1603</c:v>
                </c:pt>
                <c:pt idx="1404">
                  <c:v>1615</c:v>
                </c:pt>
                <c:pt idx="1405">
                  <c:v>1618</c:v>
                </c:pt>
                <c:pt idx="1406">
                  <c:v>1622</c:v>
                </c:pt>
                <c:pt idx="1407">
                  <c:v>1617</c:v>
                </c:pt>
                <c:pt idx="1408">
                  <c:v>1601</c:v>
                </c:pt>
                <c:pt idx="1409">
                  <c:v>1617</c:v>
                </c:pt>
                <c:pt idx="1410">
                  <c:v>1612</c:v>
                </c:pt>
                <c:pt idx="1411">
                  <c:v>1605</c:v>
                </c:pt>
                <c:pt idx="1412">
                  <c:v>1615</c:v>
                </c:pt>
                <c:pt idx="1413">
                  <c:v>1600</c:v>
                </c:pt>
                <c:pt idx="1414">
                  <c:v>1581</c:v>
                </c:pt>
                <c:pt idx="1415">
                  <c:v>1593</c:v>
                </c:pt>
                <c:pt idx="1416">
                  <c:v>1582</c:v>
                </c:pt>
                <c:pt idx="1417">
                  <c:v>1592</c:v>
                </c:pt>
                <c:pt idx="1418">
                  <c:v>1599</c:v>
                </c:pt>
                <c:pt idx="1419">
                  <c:v>1592</c:v>
                </c:pt>
                <c:pt idx="1420">
                  <c:v>1584</c:v>
                </c:pt>
                <c:pt idx="1421">
                  <c:v>1583</c:v>
                </c:pt>
                <c:pt idx="1422">
                  <c:v>1599</c:v>
                </c:pt>
                <c:pt idx="1423">
                  <c:v>1589</c:v>
                </c:pt>
                <c:pt idx="1424">
                  <c:v>1591</c:v>
                </c:pt>
                <c:pt idx="1425">
                  <c:v>1613</c:v>
                </c:pt>
                <c:pt idx="1426">
                  <c:v>1583</c:v>
                </c:pt>
                <c:pt idx="1427">
                  <c:v>1579</c:v>
                </c:pt>
                <c:pt idx="1428">
                  <c:v>1581</c:v>
                </c:pt>
                <c:pt idx="1429">
                  <c:v>1596</c:v>
                </c:pt>
                <c:pt idx="1430">
                  <c:v>1590</c:v>
                </c:pt>
                <c:pt idx="1431">
                  <c:v>1603</c:v>
                </c:pt>
                <c:pt idx="1432">
                  <c:v>1601</c:v>
                </c:pt>
                <c:pt idx="1433">
                  <c:v>1581</c:v>
                </c:pt>
                <c:pt idx="1434">
                  <c:v>1572</c:v>
                </c:pt>
                <c:pt idx="1435">
                  <c:v>1574</c:v>
                </c:pt>
                <c:pt idx="1436">
                  <c:v>1604</c:v>
                </c:pt>
                <c:pt idx="1437">
                  <c:v>1599</c:v>
                </c:pt>
                <c:pt idx="1438">
                  <c:v>1562</c:v>
                </c:pt>
                <c:pt idx="1439">
                  <c:v>1574</c:v>
                </c:pt>
                <c:pt idx="1440">
                  <c:v>1585</c:v>
                </c:pt>
                <c:pt idx="1441">
                  <c:v>1565</c:v>
                </c:pt>
                <c:pt idx="1442">
                  <c:v>1563</c:v>
                </c:pt>
                <c:pt idx="1443">
                  <c:v>1593</c:v>
                </c:pt>
                <c:pt idx="1444">
                  <c:v>1589</c:v>
                </c:pt>
                <c:pt idx="1445">
                  <c:v>1576</c:v>
                </c:pt>
                <c:pt idx="1446">
                  <c:v>1589</c:v>
                </c:pt>
                <c:pt idx="1447">
                  <c:v>1592</c:v>
                </c:pt>
                <c:pt idx="1448">
                  <c:v>1581</c:v>
                </c:pt>
                <c:pt idx="1449">
                  <c:v>1625</c:v>
                </c:pt>
                <c:pt idx="1450">
                  <c:v>1590</c:v>
                </c:pt>
                <c:pt idx="1451">
                  <c:v>1589</c:v>
                </c:pt>
                <c:pt idx="1452">
                  <c:v>1573</c:v>
                </c:pt>
                <c:pt idx="1453">
                  <c:v>1596</c:v>
                </c:pt>
                <c:pt idx="1454">
                  <c:v>1595</c:v>
                </c:pt>
                <c:pt idx="1455">
                  <c:v>1577</c:v>
                </c:pt>
                <c:pt idx="1456">
                  <c:v>1596</c:v>
                </c:pt>
                <c:pt idx="1457">
                  <c:v>1580</c:v>
                </c:pt>
                <c:pt idx="1458">
                  <c:v>1599</c:v>
                </c:pt>
                <c:pt idx="1459">
                  <c:v>1573</c:v>
                </c:pt>
                <c:pt idx="1460">
                  <c:v>1574</c:v>
                </c:pt>
                <c:pt idx="1461">
                  <c:v>1606</c:v>
                </c:pt>
                <c:pt idx="1462">
                  <c:v>1603</c:v>
                </c:pt>
                <c:pt idx="1463">
                  <c:v>1585</c:v>
                </c:pt>
                <c:pt idx="1464">
                  <c:v>1570</c:v>
                </c:pt>
                <c:pt idx="1465">
                  <c:v>1567</c:v>
                </c:pt>
                <c:pt idx="1466">
                  <c:v>1562</c:v>
                </c:pt>
                <c:pt idx="1467">
                  <c:v>1603</c:v>
                </c:pt>
                <c:pt idx="1468">
                  <c:v>1544</c:v>
                </c:pt>
                <c:pt idx="1469">
                  <c:v>1575</c:v>
                </c:pt>
                <c:pt idx="1470">
                  <c:v>1583</c:v>
                </c:pt>
                <c:pt idx="1471">
                  <c:v>1602</c:v>
                </c:pt>
                <c:pt idx="1472">
                  <c:v>1582</c:v>
                </c:pt>
                <c:pt idx="1473">
                  <c:v>1602</c:v>
                </c:pt>
                <c:pt idx="1474">
                  <c:v>1566</c:v>
                </c:pt>
                <c:pt idx="1475">
                  <c:v>1600</c:v>
                </c:pt>
                <c:pt idx="1476">
                  <c:v>1578</c:v>
                </c:pt>
                <c:pt idx="1477">
                  <c:v>1576</c:v>
                </c:pt>
                <c:pt idx="1478">
                  <c:v>1573</c:v>
                </c:pt>
                <c:pt idx="1479">
                  <c:v>1595</c:v>
                </c:pt>
                <c:pt idx="1480">
                  <c:v>1615</c:v>
                </c:pt>
                <c:pt idx="1481">
                  <c:v>1592</c:v>
                </c:pt>
                <c:pt idx="1482">
                  <c:v>1610</c:v>
                </c:pt>
                <c:pt idx="1483">
                  <c:v>1590</c:v>
                </c:pt>
                <c:pt idx="1484">
                  <c:v>1594</c:v>
                </c:pt>
                <c:pt idx="1485">
                  <c:v>1591</c:v>
                </c:pt>
                <c:pt idx="1486">
                  <c:v>1598</c:v>
                </c:pt>
                <c:pt idx="1487">
                  <c:v>1607</c:v>
                </c:pt>
                <c:pt idx="1488">
                  <c:v>1579</c:v>
                </c:pt>
                <c:pt idx="1489">
                  <c:v>1608</c:v>
                </c:pt>
                <c:pt idx="1490">
                  <c:v>1599</c:v>
                </c:pt>
                <c:pt idx="1491">
                  <c:v>1601</c:v>
                </c:pt>
                <c:pt idx="1492">
                  <c:v>1622</c:v>
                </c:pt>
                <c:pt idx="1493">
                  <c:v>1601</c:v>
                </c:pt>
                <c:pt idx="1494">
                  <c:v>1601</c:v>
                </c:pt>
                <c:pt idx="1495">
                  <c:v>1587</c:v>
                </c:pt>
                <c:pt idx="1496">
                  <c:v>1592</c:v>
                </c:pt>
                <c:pt idx="1497">
                  <c:v>1617</c:v>
                </c:pt>
                <c:pt idx="1498">
                  <c:v>1584</c:v>
                </c:pt>
                <c:pt idx="1499">
                  <c:v>1615</c:v>
                </c:pt>
                <c:pt idx="1500">
                  <c:v>1618</c:v>
                </c:pt>
                <c:pt idx="1501">
                  <c:v>1607</c:v>
                </c:pt>
                <c:pt idx="1502">
                  <c:v>1584</c:v>
                </c:pt>
                <c:pt idx="1503">
                  <c:v>1595</c:v>
                </c:pt>
                <c:pt idx="1504">
                  <c:v>1584</c:v>
                </c:pt>
                <c:pt idx="1505">
                  <c:v>1601</c:v>
                </c:pt>
                <c:pt idx="1506">
                  <c:v>1606</c:v>
                </c:pt>
                <c:pt idx="1507">
                  <c:v>1598</c:v>
                </c:pt>
                <c:pt idx="1508">
                  <c:v>1567</c:v>
                </c:pt>
                <c:pt idx="1509">
                  <c:v>1576</c:v>
                </c:pt>
                <c:pt idx="1510">
                  <c:v>1575</c:v>
                </c:pt>
                <c:pt idx="1511">
                  <c:v>1566</c:v>
                </c:pt>
                <c:pt idx="1512">
                  <c:v>1597</c:v>
                </c:pt>
                <c:pt idx="1513">
                  <c:v>1594</c:v>
                </c:pt>
                <c:pt idx="1514">
                  <c:v>1606</c:v>
                </c:pt>
                <c:pt idx="1515">
                  <c:v>1563</c:v>
                </c:pt>
                <c:pt idx="1516">
                  <c:v>1575</c:v>
                </c:pt>
                <c:pt idx="1517">
                  <c:v>1582</c:v>
                </c:pt>
                <c:pt idx="1518">
                  <c:v>1577</c:v>
                </c:pt>
                <c:pt idx="1519">
                  <c:v>1600</c:v>
                </c:pt>
                <c:pt idx="1520">
                  <c:v>1576</c:v>
                </c:pt>
                <c:pt idx="1521">
                  <c:v>1573</c:v>
                </c:pt>
                <c:pt idx="1522">
                  <c:v>1592</c:v>
                </c:pt>
                <c:pt idx="1523">
                  <c:v>1605</c:v>
                </c:pt>
                <c:pt idx="1524">
                  <c:v>1610</c:v>
                </c:pt>
                <c:pt idx="1525">
                  <c:v>1565</c:v>
                </c:pt>
                <c:pt idx="1526">
                  <c:v>1567</c:v>
                </c:pt>
                <c:pt idx="1527">
                  <c:v>1576</c:v>
                </c:pt>
                <c:pt idx="1528">
                  <c:v>1577</c:v>
                </c:pt>
                <c:pt idx="1529">
                  <c:v>1569</c:v>
                </c:pt>
                <c:pt idx="1530">
                  <c:v>1565</c:v>
                </c:pt>
                <c:pt idx="1531">
                  <c:v>1580</c:v>
                </c:pt>
                <c:pt idx="1532">
                  <c:v>1566</c:v>
                </c:pt>
                <c:pt idx="1533">
                  <c:v>1583</c:v>
                </c:pt>
                <c:pt idx="1534">
                  <c:v>1585</c:v>
                </c:pt>
                <c:pt idx="1535">
                  <c:v>1586</c:v>
                </c:pt>
                <c:pt idx="1536">
                  <c:v>1589</c:v>
                </c:pt>
                <c:pt idx="1537">
                  <c:v>1576</c:v>
                </c:pt>
                <c:pt idx="1538">
                  <c:v>1600</c:v>
                </c:pt>
                <c:pt idx="1539">
                  <c:v>1607</c:v>
                </c:pt>
                <c:pt idx="1540">
                  <c:v>1610</c:v>
                </c:pt>
                <c:pt idx="1541">
                  <c:v>1583</c:v>
                </c:pt>
                <c:pt idx="1542">
                  <c:v>1570</c:v>
                </c:pt>
                <c:pt idx="1543">
                  <c:v>1587</c:v>
                </c:pt>
                <c:pt idx="1544">
                  <c:v>1572</c:v>
                </c:pt>
                <c:pt idx="1545">
                  <c:v>1600</c:v>
                </c:pt>
                <c:pt idx="1546">
                  <c:v>1574</c:v>
                </c:pt>
                <c:pt idx="1547">
                  <c:v>1594</c:v>
                </c:pt>
                <c:pt idx="1548">
                  <c:v>1594</c:v>
                </c:pt>
                <c:pt idx="1549">
                  <c:v>1604</c:v>
                </c:pt>
                <c:pt idx="1550">
                  <c:v>1573</c:v>
                </c:pt>
                <c:pt idx="1551">
                  <c:v>1557</c:v>
                </c:pt>
                <c:pt idx="1552">
                  <c:v>1590</c:v>
                </c:pt>
                <c:pt idx="1553">
                  <c:v>1588</c:v>
                </c:pt>
                <c:pt idx="1554">
                  <c:v>1558</c:v>
                </c:pt>
                <c:pt idx="1555">
                  <c:v>1572</c:v>
                </c:pt>
                <c:pt idx="1556">
                  <c:v>1566</c:v>
                </c:pt>
                <c:pt idx="1557">
                  <c:v>1576</c:v>
                </c:pt>
                <c:pt idx="1558">
                  <c:v>1568</c:v>
                </c:pt>
                <c:pt idx="1559">
                  <c:v>1553</c:v>
                </c:pt>
                <c:pt idx="1560">
                  <c:v>1582</c:v>
                </c:pt>
                <c:pt idx="1561">
                  <c:v>1582</c:v>
                </c:pt>
                <c:pt idx="1562">
                  <c:v>1562</c:v>
                </c:pt>
                <c:pt idx="1563">
                  <c:v>1589</c:v>
                </c:pt>
                <c:pt idx="1564">
                  <c:v>1615</c:v>
                </c:pt>
                <c:pt idx="1565">
                  <c:v>1601</c:v>
                </c:pt>
                <c:pt idx="1566">
                  <c:v>1617</c:v>
                </c:pt>
                <c:pt idx="1567">
                  <c:v>1595</c:v>
                </c:pt>
                <c:pt idx="1568">
                  <c:v>1587</c:v>
                </c:pt>
                <c:pt idx="1569">
                  <c:v>1574</c:v>
                </c:pt>
                <c:pt idx="1570">
                  <c:v>1572</c:v>
                </c:pt>
                <c:pt idx="1571">
                  <c:v>1566</c:v>
                </c:pt>
                <c:pt idx="1572">
                  <c:v>1582</c:v>
                </c:pt>
                <c:pt idx="1573">
                  <c:v>1569</c:v>
                </c:pt>
                <c:pt idx="1574">
                  <c:v>1577</c:v>
                </c:pt>
                <c:pt idx="1575">
                  <c:v>1606</c:v>
                </c:pt>
                <c:pt idx="1576">
                  <c:v>1595</c:v>
                </c:pt>
                <c:pt idx="1577">
                  <c:v>1615</c:v>
                </c:pt>
                <c:pt idx="1578">
                  <c:v>1579</c:v>
                </c:pt>
                <c:pt idx="1579">
                  <c:v>1614</c:v>
                </c:pt>
                <c:pt idx="1580">
                  <c:v>1611</c:v>
                </c:pt>
                <c:pt idx="1581">
                  <c:v>1594</c:v>
                </c:pt>
                <c:pt idx="1582">
                  <c:v>1583</c:v>
                </c:pt>
                <c:pt idx="1583">
                  <c:v>1609</c:v>
                </c:pt>
                <c:pt idx="1584">
                  <c:v>1589</c:v>
                </c:pt>
                <c:pt idx="1585">
                  <c:v>1618</c:v>
                </c:pt>
                <c:pt idx="1586">
                  <c:v>1598</c:v>
                </c:pt>
                <c:pt idx="1587">
                  <c:v>1644</c:v>
                </c:pt>
                <c:pt idx="1588">
                  <c:v>1568</c:v>
                </c:pt>
                <c:pt idx="1589">
                  <c:v>1582</c:v>
                </c:pt>
                <c:pt idx="1590">
                  <c:v>1585</c:v>
                </c:pt>
                <c:pt idx="1591">
                  <c:v>1585</c:v>
                </c:pt>
                <c:pt idx="1592">
                  <c:v>1598</c:v>
                </c:pt>
                <c:pt idx="1593">
                  <c:v>1597</c:v>
                </c:pt>
                <c:pt idx="1594">
                  <c:v>1597</c:v>
                </c:pt>
                <c:pt idx="1595">
                  <c:v>1603</c:v>
                </c:pt>
                <c:pt idx="1596">
                  <c:v>1625</c:v>
                </c:pt>
                <c:pt idx="1597">
                  <c:v>1577</c:v>
                </c:pt>
                <c:pt idx="1598">
                  <c:v>1585</c:v>
                </c:pt>
                <c:pt idx="1599">
                  <c:v>1616</c:v>
                </c:pt>
                <c:pt idx="1600">
                  <c:v>1592</c:v>
                </c:pt>
                <c:pt idx="1601">
                  <c:v>1579</c:v>
                </c:pt>
                <c:pt idx="1602">
                  <c:v>1593</c:v>
                </c:pt>
                <c:pt idx="1603">
                  <c:v>1578</c:v>
                </c:pt>
                <c:pt idx="1604">
                  <c:v>1565</c:v>
                </c:pt>
                <c:pt idx="1605">
                  <c:v>1570</c:v>
                </c:pt>
                <c:pt idx="1606">
                  <c:v>1579</c:v>
                </c:pt>
                <c:pt idx="1607">
                  <c:v>1573</c:v>
                </c:pt>
                <c:pt idx="1608">
                  <c:v>1587</c:v>
                </c:pt>
                <c:pt idx="1609">
                  <c:v>1588</c:v>
                </c:pt>
                <c:pt idx="1610">
                  <c:v>1606</c:v>
                </c:pt>
                <c:pt idx="1611">
                  <c:v>1588</c:v>
                </c:pt>
                <c:pt idx="1612">
                  <c:v>1603</c:v>
                </c:pt>
                <c:pt idx="1613">
                  <c:v>1582</c:v>
                </c:pt>
                <c:pt idx="1614">
                  <c:v>1577</c:v>
                </c:pt>
                <c:pt idx="1615">
                  <c:v>1590</c:v>
                </c:pt>
                <c:pt idx="1616">
                  <c:v>1596</c:v>
                </c:pt>
                <c:pt idx="1617">
                  <c:v>1594</c:v>
                </c:pt>
                <c:pt idx="1618">
                  <c:v>1594</c:v>
                </c:pt>
                <c:pt idx="1619">
                  <c:v>1567</c:v>
                </c:pt>
                <c:pt idx="1620">
                  <c:v>1578</c:v>
                </c:pt>
                <c:pt idx="1621">
                  <c:v>1614</c:v>
                </c:pt>
                <c:pt idx="1622">
                  <c:v>1621</c:v>
                </c:pt>
                <c:pt idx="1623">
                  <c:v>1623</c:v>
                </c:pt>
                <c:pt idx="1624">
                  <c:v>1587</c:v>
                </c:pt>
                <c:pt idx="1625">
                  <c:v>1579</c:v>
                </c:pt>
                <c:pt idx="1626">
                  <c:v>1590</c:v>
                </c:pt>
                <c:pt idx="1627">
                  <c:v>1588</c:v>
                </c:pt>
                <c:pt idx="1628">
                  <c:v>1592</c:v>
                </c:pt>
                <c:pt idx="1629">
                  <c:v>1598</c:v>
                </c:pt>
                <c:pt idx="1630">
                  <c:v>1579</c:v>
                </c:pt>
                <c:pt idx="1631">
                  <c:v>1596</c:v>
                </c:pt>
                <c:pt idx="1632">
                  <c:v>1582</c:v>
                </c:pt>
                <c:pt idx="1633">
                  <c:v>1585</c:v>
                </c:pt>
                <c:pt idx="1634">
                  <c:v>1559</c:v>
                </c:pt>
                <c:pt idx="1635">
                  <c:v>1560</c:v>
                </c:pt>
                <c:pt idx="1636">
                  <c:v>1571</c:v>
                </c:pt>
                <c:pt idx="1637">
                  <c:v>1585</c:v>
                </c:pt>
                <c:pt idx="1638">
                  <c:v>1581</c:v>
                </c:pt>
                <c:pt idx="1639">
                  <c:v>1603</c:v>
                </c:pt>
                <c:pt idx="1640">
                  <c:v>1609</c:v>
                </c:pt>
                <c:pt idx="1641">
                  <c:v>1591</c:v>
                </c:pt>
                <c:pt idx="1642">
                  <c:v>1597</c:v>
                </c:pt>
                <c:pt idx="1643">
                  <c:v>1598</c:v>
                </c:pt>
                <c:pt idx="1644">
                  <c:v>1596</c:v>
                </c:pt>
                <c:pt idx="1645">
                  <c:v>1609</c:v>
                </c:pt>
                <c:pt idx="1646">
                  <c:v>1591</c:v>
                </c:pt>
                <c:pt idx="1647">
                  <c:v>1615</c:v>
                </c:pt>
                <c:pt idx="1648">
                  <c:v>1621</c:v>
                </c:pt>
                <c:pt idx="1649">
                  <c:v>1604</c:v>
                </c:pt>
                <c:pt idx="1650">
                  <c:v>1615</c:v>
                </c:pt>
                <c:pt idx="1651">
                  <c:v>1591</c:v>
                </c:pt>
                <c:pt idx="1652">
                  <c:v>1613</c:v>
                </c:pt>
                <c:pt idx="1653">
                  <c:v>1602</c:v>
                </c:pt>
                <c:pt idx="1654">
                  <c:v>1580</c:v>
                </c:pt>
                <c:pt idx="1655">
                  <c:v>1609</c:v>
                </c:pt>
                <c:pt idx="1656">
                  <c:v>1612</c:v>
                </c:pt>
                <c:pt idx="1657">
                  <c:v>1596</c:v>
                </c:pt>
                <c:pt idx="1658">
                  <c:v>1595</c:v>
                </c:pt>
                <c:pt idx="1659">
                  <c:v>1613</c:v>
                </c:pt>
                <c:pt idx="1660">
                  <c:v>1597</c:v>
                </c:pt>
                <c:pt idx="1661">
                  <c:v>1594</c:v>
                </c:pt>
                <c:pt idx="1662">
                  <c:v>1582</c:v>
                </c:pt>
                <c:pt idx="1663">
                  <c:v>1591</c:v>
                </c:pt>
                <c:pt idx="1664">
                  <c:v>1593</c:v>
                </c:pt>
                <c:pt idx="1665">
                  <c:v>1583</c:v>
                </c:pt>
                <c:pt idx="1666">
                  <c:v>1607</c:v>
                </c:pt>
                <c:pt idx="1667">
                  <c:v>1598</c:v>
                </c:pt>
                <c:pt idx="1668">
                  <c:v>1584</c:v>
                </c:pt>
                <c:pt idx="1669">
                  <c:v>1602</c:v>
                </c:pt>
                <c:pt idx="1670">
                  <c:v>1595</c:v>
                </c:pt>
                <c:pt idx="1671">
                  <c:v>1599</c:v>
                </c:pt>
                <c:pt idx="1672">
                  <c:v>1596</c:v>
                </c:pt>
                <c:pt idx="1673">
                  <c:v>1598</c:v>
                </c:pt>
                <c:pt idx="1674">
                  <c:v>1610</c:v>
                </c:pt>
                <c:pt idx="1675">
                  <c:v>1582</c:v>
                </c:pt>
                <c:pt idx="1676">
                  <c:v>1598</c:v>
                </c:pt>
                <c:pt idx="1677">
                  <c:v>1593</c:v>
                </c:pt>
                <c:pt idx="1678">
                  <c:v>1590</c:v>
                </c:pt>
                <c:pt idx="1679">
                  <c:v>1585</c:v>
                </c:pt>
                <c:pt idx="1680">
                  <c:v>1591</c:v>
                </c:pt>
                <c:pt idx="1681">
                  <c:v>1586</c:v>
                </c:pt>
                <c:pt idx="1682">
                  <c:v>1605</c:v>
                </c:pt>
                <c:pt idx="1683">
                  <c:v>1613</c:v>
                </c:pt>
                <c:pt idx="1684">
                  <c:v>1585</c:v>
                </c:pt>
                <c:pt idx="1685">
                  <c:v>1593</c:v>
                </c:pt>
                <c:pt idx="1686">
                  <c:v>1600</c:v>
                </c:pt>
                <c:pt idx="1687">
                  <c:v>1584</c:v>
                </c:pt>
                <c:pt idx="1688">
                  <c:v>1586</c:v>
                </c:pt>
                <c:pt idx="1689">
                  <c:v>1581</c:v>
                </c:pt>
                <c:pt idx="1690">
                  <c:v>1570</c:v>
                </c:pt>
                <c:pt idx="1691">
                  <c:v>1590</c:v>
                </c:pt>
                <c:pt idx="1692">
                  <c:v>1588</c:v>
                </c:pt>
                <c:pt idx="1693">
                  <c:v>1584</c:v>
                </c:pt>
                <c:pt idx="1694">
                  <c:v>1610</c:v>
                </c:pt>
                <c:pt idx="1695">
                  <c:v>1579</c:v>
                </c:pt>
                <c:pt idx="1696">
                  <c:v>1593</c:v>
                </c:pt>
                <c:pt idx="1697">
                  <c:v>1593</c:v>
                </c:pt>
                <c:pt idx="1698">
                  <c:v>1582</c:v>
                </c:pt>
                <c:pt idx="1699">
                  <c:v>1593</c:v>
                </c:pt>
                <c:pt idx="1700">
                  <c:v>1569</c:v>
                </c:pt>
                <c:pt idx="1701">
                  <c:v>1582</c:v>
                </c:pt>
                <c:pt idx="1702">
                  <c:v>1575</c:v>
                </c:pt>
                <c:pt idx="1703">
                  <c:v>1549</c:v>
                </c:pt>
                <c:pt idx="1704">
                  <c:v>1589</c:v>
                </c:pt>
                <c:pt idx="1705">
                  <c:v>1586</c:v>
                </c:pt>
                <c:pt idx="1706">
                  <c:v>1585</c:v>
                </c:pt>
                <c:pt idx="1707">
                  <c:v>1583</c:v>
                </c:pt>
                <c:pt idx="1708">
                  <c:v>1580</c:v>
                </c:pt>
                <c:pt idx="1709">
                  <c:v>1592</c:v>
                </c:pt>
                <c:pt idx="1710">
                  <c:v>1593</c:v>
                </c:pt>
                <c:pt idx="1711">
                  <c:v>1584</c:v>
                </c:pt>
                <c:pt idx="1712">
                  <c:v>1595</c:v>
                </c:pt>
                <c:pt idx="1713">
                  <c:v>1595</c:v>
                </c:pt>
                <c:pt idx="1714">
                  <c:v>1598</c:v>
                </c:pt>
                <c:pt idx="1715">
                  <c:v>1587</c:v>
                </c:pt>
                <c:pt idx="1716">
                  <c:v>1587</c:v>
                </c:pt>
                <c:pt idx="1717">
                  <c:v>1586</c:v>
                </c:pt>
                <c:pt idx="1718">
                  <c:v>1592</c:v>
                </c:pt>
                <c:pt idx="1719">
                  <c:v>1613</c:v>
                </c:pt>
                <c:pt idx="1720">
                  <c:v>1579</c:v>
                </c:pt>
                <c:pt idx="1721">
                  <c:v>1572</c:v>
                </c:pt>
                <c:pt idx="1722">
                  <c:v>1586</c:v>
                </c:pt>
                <c:pt idx="1723">
                  <c:v>1587</c:v>
                </c:pt>
                <c:pt idx="1724">
                  <c:v>1597</c:v>
                </c:pt>
                <c:pt idx="1725">
                  <c:v>1604</c:v>
                </c:pt>
                <c:pt idx="1726">
                  <c:v>1591</c:v>
                </c:pt>
                <c:pt idx="1727">
                  <c:v>1594</c:v>
                </c:pt>
                <c:pt idx="1728">
                  <c:v>1580</c:v>
                </c:pt>
                <c:pt idx="1729">
                  <c:v>1576</c:v>
                </c:pt>
                <c:pt idx="1730">
                  <c:v>1578</c:v>
                </c:pt>
                <c:pt idx="1731">
                  <c:v>1577</c:v>
                </c:pt>
                <c:pt idx="1732">
                  <c:v>1567</c:v>
                </c:pt>
                <c:pt idx="1733">
                  <c:v>1608</c:v>
                </c:pt>
                <c:pt idx="1734">
                  <c:v>1579</c:v>
                </c:pt>
                <c:pt idx="1735">
                  <c:v>1587</c:v>
                </c:pt>
                <c:pt idx="1736">
                  <c:v>1595</c:v>
                </c:pt>
                <c:pt idx="1737">
                  <c:v>1588</c:v>
                </c:pt>
                <c:pt idx="1738">
                  <c:v>1563</c:v>
                </c:pt>
                <c:pt idx="1739">
                  <c:v>1572</c:v>
                </c:pt>
                <c:pt idx="1740">
                  <c:v>1545</c:v>
                </c:pt>
                <c:pt idx="1741">
                  <c:v>1569</c:v>
                </c:pt>
                <c:pt idx="1742">
                  <c:v>1587</c:v>
                </c:pt>
                <c:pt idx="1743">
                  <c:v>1566</c:v>
                </c:pt>
                <c:pt idx="1744">
                  <c:v>1595</c:v>
                </c:pt>
                <c:pt idx="1745">
                  <c:v>1599</c:v>
                </c:pt>
                <c:pt idx="1746">
                  <c:v>1579</c:v>
                </c:pt>
                <c:pt idx="1747">
                  <c:v>1613</c:v>
                </c:pt>
                <c:pt idx="1748">
                  <c:v>1568</c:v>
                </c:pt>
                <c:pt idx="1749">
                  <c:v>1596</c:v>
                </c:pt>
                <c:pt idx="1750">
                  <c:v>1597</c:v>
                </c:pt>
                <c:pt idx="1751">
                  <c:v>1599</c:v>
                </c:pt>
                <c:pt idx="1752">
                  <c:v>1625</c:v>
                </c:pt>
                <c:pt idx="1753">
                  <c:v>1609</c:v>
                </c:pt>
                <c:pt idx="1754">
                  <c:v>1599</c:v>
                </c:pt>
                <c:pt idx="1755">
                  <c:v>1584</c:v>
                </c:pt>
                <c:pt idx="1756">
                  <c:v>1577</c:v>
                </c:pt>
                <c:pt idx="1757">
                  <c:v>1554</c:v>
                </c:pt>
                <c:pt idx="1758">
                  <c:v>1591</c:v>
                </c:pt>
                <c:pt idx="1759">
                  <c:v>1585</c:v>
                </c:pt>
                <c:pt idx="1760">
                  <c:v>1606</c:v>
                </c:pt>
                <c:pt idx="1761">
                  <c:v>1620</c:v>
                </c:pt>
                <c:pt idx="1762">
                  <c:v>1593</c:v>
                </c:pt>
                <c:pt idx="1763">
                  <c:v>1601</c:v>
                </c:pt>
                <c:pt idx="1764">
                  <c:v>1609</c:v>
                </c:pt>
                <c:pt idx="1765">
                  <c:v>1596</c:v>
                </c:pt>
                <c:pt idx="1766">
                  <c:v>1607</c:v>
                </c:pt>
                <c:pt idx="1767">
                  <c:v>1600</c:v>
                </c:pt>
                <c:pt idx="1768">
                  <c:v>1625</c:v>
                </c:pt>
                <c:pt idx="1769">
                  <c:v>1601</c:v>
                </c:pt>
                <c:pt idx="1770">
                  <c:v>1586</c:v>
                </c:pt>
                <c:pt idx="1771">
                  <c:v>1584</c:v>
                </c:pt>
                <c:pt idx="1772">
                  <c:v>1593</c:v>
                </c:pt>
                <c:pt idx="1773">
                  <c:v>1616</c:v>
                </c:pt>
                <c:pt idx="1774">
                  <c:v>1627</c:v>
                </c:pt>
                <c:pt idx="1775">
                  <c:v>1610</c:v>
                </c:pt>
                <c:pt idx="1776">
                  <c:v>1600</c:v>
                </c:pt>
                <c:pt idx="1777">
                  <c:v>1557</c:v>
                </c:pt>
                <c:pt idx="1778">
                  <c:v>1582</c:v>
                </c:pt>
                <c:pt idx="1779">
                  <c:v>1597</c:v>
                </c:pt>
                <c:pt idx="1780">
                  <c:v>1568</c:v>
                </c:pt>
                <c:pt idx="1781">
                  <c:v>1589</c:v>
                </c:pt>
                <c:pt idx="1782">
                  <c:v>1583</c:v>
                </c:pt>
                <c:pt idx="1783">
                  <c:v>1589</c:v>
                </c:pt>
                <c:pt idx="1784">
                  <c:v>1582</c:v>
                </c:pt>
                <c:pt idx="1785">
                  <c:v>1579</c:v>
                </c:pt>
                <c:pt idx="1786">
                  <c:v>1595</c:v>
                </c:pt>
                <c:pt idx="1787">
                  <c:v>1591</c:v>
                </c:pt>
                <c:pt idx="1788">
                  <c:v>1608</c:v>
                </c:pt>
                <c:pt idx="1789">
                  <c:v>1599</c:v>
                </c:pt>
                <c:pt idx="1790">
                  <c:v>1607</c:v>
                </c:pt>
                <c:pt idx="1791">
                  <c:v>1602</c:v>
                </c:pt>
                <c:pt idx="1792">
                  <c:v>1627</c:v>
                </c:pt>
                <c:pt idx="1793">
                  <c:v>1610</c:v>
                </c:pt>
                <c:pt idx="1794">
                  <c:v>1590</c:v>
                </c:pt>
                <c:pt idx="1795">
                  <c:v>1605</c:v>
                </c:pt>
                <c:pt idx="1796">
                  <c:v>1601</c:v>
                </c:pt>
                <c:pt idx="1797">
                  <c:v>1606</c:v>
                </c:pt>
                <c:pt idx="1798">
                  <c:v>1618</c:v>
                </c:pt>
                <c:pt idx="1799">
                  <c:v>1607</c:v>
                </c:pt>
                <c:pt idx="1800">
                  <c:v>1616</c:v>
                </c:pt>
                <c:pt idx="1801">
                  <c:v>1635</c:v>
                </c:pt>
                <c:pt idx="1802">
                  <c:v>1611</c:v>
                </c:pt>
                <c:pt idx="1803">
                  <c:v>1613</c:v>
                </c:pt>
                <c:pt idx="1804">
                  <c:v>1619</c:v>
                </c:pt>
                <c:pt idx="1805">
                  <c:v>1605</c:v>
                </c:pt>
                <c:pt idx="1806">
                  <c:v>1607</c:v>
                </c:pt>
                <c:pt idx="1807">
                  <c:v>1594</c:v>
                </c:pt>
                <c:pt idx="1808">
                  <c:v>1592</c:v>
                </c:pt>
                <c:pt idx="1809">
                  <c:v>1608</c:v>
                </c:pt>
                <c:pt idx="1810">
                  <c:v>1599</c:v>
                </c:pt>
                <c:pt idx="1811">
                  <c:v>1613</c:v>
                </c:pt>
                <c:pt idx="1812">
                  <c:v>1641</c:v>
                </c:pt>
                <c:pt idx="1813">
                  <c:v>1608</c:v>
                </c:pt>
                <c:pt idx="1814">
                  <c:v>1626</c:v>
                </c:pt>
                <c:pt idx="1815">
                  <c:v>1623</c:v>
                </c:pt>
                <c:pt idx="1816">
                  <c:v>1612</c:v>
                </c:pt>
                <c:pt idx="1817">
                  <c:v>1621</c:v>
                </c:pt>
                <c:pt idx="1818">
                  <c:v>1612</c:v>
                </c:pt>
                <c:pt idx="1819">
                  <c:v>1609</c:v>
                </c:pt>
                <c:pt idx="1820">
                  <c:v>1597</c:v>
                </c:pt>
                <c:pt idx="1821">
                  <c:v>1629</c:v>
                </c:pt>
                <c:pt idx="1822">
                  <c:v>1602</c:v>
                </c:pt>
                <c:pt idx="1823">
                  <c:v>1598</c:v>
                </c:pt>
                <c:pt idx="1824">
                  <c:v>1612</c:v>
                </c:pt>
                <c:pt idx="1825">
                  <c:v>1627</c:v>
                </c:pt>
                <c:pt idx="1826">
                  <c:v>1633</c:v>
                </c:pt>
                <c:pt idx="1827">
                  <c:v>1630</c:v>
                </c:pt>
                <c:pt idx="1828">
                  <c:v>1632</c:v>
                </c:pt>
                <c:pt idx="1829">
                  <c:v>1623</c:v>
                </c:pt>
                <c:pt idx="1830">
                  <c:v>1606</c:v>
                </c:pt>
                <c:pt idx="1831">
                  <c:v>1604</c:v>
                </c:pt>
                <c:pt idx="1832">
                  <c:v>1582</c:v>
                </c:pt>
                <c:pt idx="1833">
                  <c:v>1607</c:v>
                </c:pt>
                <c:pt idx="1834">
                  <c:v>1626</c:v>
                </c:pt>
                <c:pt idx="1835">
                  <c:v>1603</c:v>
                </c:pt>
                <c:pt idx="1836">
                  <c:v>1609</c:v>
                </c:pt>
                <c:pt idx="1837">
                  <c:v>1623</c:v>
                </c:pt>
                <c:pt idx="1838">
                  <c:v>1655</c:v>
                </c:pt>
                <c:pt idx="1839">
                  <c:v>1637</c:v>
                </c:pt>
                <c:pt idx="1840">
                  <c:v>1633</c:v>
                </c:pt>
                <c:pt idx="1841">
                  <c:v>1609</c:v>
                </c:pt>
                <c:pt idx="1842">
                  <c:v>1610</c:v>
                </c:pt>
                <c:pt idx="1843">
                  <c:v>1605</c:v>
                </c:pt>
                <c:pt idx="1844">
                  <c:v>1618</c:v>
                </c:pt>
                <c:pt idx="1845">
                  <c:v>1606</c:v>
                </c:pt>
                <c:pt idx="1846">
                  <c:v>1610</c:v>
                </c:pt>
                <c:pt idx="1847">
                  <c:v>1586</c:v>
                </c:pt>
                <c:pt idx="1848">
                  <c:v>1593</c:v>
                </c:pt>
                <c:pt idx="1849">
                  <c:v>1597</c:v>
                </c:pt>
                <c:pt idx="1850">
                  <c:v>1612</c:v>
                </c:pt>
                <c:pt idx="1851">
                  <c:v>1570</c:v>
                </c:pt>
                <c:pt idx="1852">
                  <c:v>1583</c:v>
                </c:pt>
                <c:pt idx="1853">
                  <c:v>1594</c:v>
                </c:pt>
                <c:pt idx="1854">
                  <c:v>1587</c:v>
                </c:pt>
                <c:pt idx="1855">
                  <c:v>1583</c:v>
                </c:pt>
                <c:pt idx="1856">
                  <c:v>1601</c:v>
                </c:pt>
                <c:pt idx="1857">
                  <c:v>1595</c:v>
                </c:pt>
                <c:pt idx="1858">
                  <c:v>1575</c:v>
                </c:pt>
                <c:pt idx="1859">
                  <c:v>1590</c:v>
                </c:pt>
                <c:pt idx="1860">
                  <c:v>1570</c:v>
                </c:pt>
                <c:pt idx="1861">
                  <c:v>1587</c:v>
                </c:pt>
                <c:pt idx="1862">
                  <c:v>1575</c:v>
                </c:pt>
                <c:pt idx="1863">
                  <c:v>1573</c:v>
                </c:pt>
                <c:pt idx="1864">
                  <c:v>1565</c:v>
                </c:pt>
                <c:pt idx="1865">
                  <c:v>1568</c:v>
                </c:pt>
                <c:pt idx="1866">
                  <c:v>1574</c:v>
                </c:pt>
                <c:pt idx="1867">
                  <c:v>1565</c:v>
                </c:pt>
                <c:pt idx="1868">
                  <c:v>1603</c:v>
                </c:pt>
                <c:pt idx="1869">
                  <c:v>1601</c:v>
                </c:pt>
                <c:pt idx="1870">
                  <c:v>1601</c:v>
                </c:pt>
                <c:pt idx="1871">
                  <c:v>1573</c:v>
                </c:pt>
                <c:pt idx="1872">
                  <c:v>1595</c:v>
                </c:pt>
                <c:pt idx="1873">
                  <c:v>1595</c:v>
                </c:pt>
                <c:pt idx="1874">
                  <c:v>1597</c:v>
                </c:pt>
                <c:pt idx="1875">
                  <c:v>1593</c:v>
                </c:pt>
                <c:pt idx="1876">
                  <c:v>1599</c:v>
                </c:pt>
                <c:pt idx="1877">
                  <c:v>1596</c:v>
                </c:pt>
                <c:pt idx="1878">
                  <c:v>1618</c:v>
                </c:pt>
                <c:pt idx="1879">
                  <c:v>1598</c:v>
                </c:pt>
                <c:pt idx="1880">
                  <c:v>1605</c:v>
                </c:pt>
                <c:pt idx="1881">
                  <c:v>1571</c:v>
                </c:pt>
                <c:pt idx="1882">
                  <c:v>1598</c:v>
                </c:pt>
                <c:pt idx="1883">
                  <c:v>1588</c:v>
                </c:pt>
                <c:pt idx="1884">
                  <c:v>1581</c:v>
                </c:pt>
                <c:pt idx="1885">
                  <c:v>1570</c:v>
                </c:pt>
                <c:pt idx="1886">
                  <c:v>1597</c:v>
                </c:pt>
                <c:pt idx="1887">
                  <c:v>1615</c:v>
                </c:pt>
                <c:pt idx="1888">
                  <c:v>1593</c:v>
                </c:pt>
                <c:pt idx="1889">
                  <c:v>1567</c:v>
                </c:pt>
                <c:pt idx="1890">
                  <c:v>1611</c:v>
                </c:pt>
                <c:pt idx="1891">
                  <c:v>1593</c:v>
                </c:pt>
                <c:pt idx="1892">
                  <c:v>1596</c:v>
                </c:pt>
                <c:pt idx="1893">
                  <c:v>1575</c:v>
                </c:pt>
                <c:pt idx="1894">
                  <c:v>1600</c:v>
                </c:pt>
                <c:pt idx="1895">
                  <c:v>1606</c:v>
                </c:pt>
                <c:pt idx="1896">
                  <c:v>1595</c:v>
                </c:pt>
                <c:pt idx="1897">
                  <c:v>1620</c:v>
                </c:pt>
                <c:pt idx="1898">
                  <c:v>1618</c:v>
                </c:pt>
                <c:pt idx="1899">
                  <c:v>1642</c:v>
                </c:pt>
                <c:pt idx="1900">
                  <c:v>1604</c:v>
                </c:pt>
                <c:pt idx="1901">
                  <c:v>1617</c:v>
                </c:pt>
                <c:pt idx="1902">
                  <c:v>1585</c:v>
                </c:pt>
                <c:pt idx="1903">
                  <c:v>1609</c:v>
                </c:pt>
                <c:pt idx="1904">
                  <c:v>1589</c:v>
                </c:pt>
                <c:pt idx="1905">
                  <c:v>1610</c:v>
                </c:pt>
                <c:pt idx="1906">
                  <c:v>1617</c:v>
                </c:pt>
                <c:pt idx="1907">
                  <c:v>1629</c:v>
                </c:pt>
                <c:pt idx="1908">
                  <c:v>1650</c:v>
                </c:pt>
                <c:pt idx="1909">
                  <c:v>1615</c:v>
                </c:pt>
                <c:pt idx="1910">
                  <c:v>1596</c:v>
                </c:pt>
                <c:pt idx="1911">
                  <c:v>1606</c:v>
                </c:pt>
                <c:pt idx="1912">
                  <c:v>1601</c:v>
                </c:pt>
                <c:pt idx="1913">
                  <c:v>1635</c:v>
                </c:pt>
                <c:pt idx="1914">
                  <c:v>1617</c:v>
                </c:pt>
                <c:pt idx="1915">
                  <c:v>1595</c:v>
                </c:pt>
                <c:pt idx="1916">
                  <c:v>1604</c:v>
                </c:pt>
                <c:pt idx="1917">
                  <c:v>1611</c:v>
                </c:pt>
                <c:pt idx="1918">
                  <c:v>1612</c:v>
                </c:pt>
                <c:pt idx="1919">
                  <c:v>1615</c:v>
                </c:pt>
                <c:pt idx="1920">
                  <c:v>1624</c:v>
                </c:pt>
                <c:pt idx="1921">
                  <c:v>1585</c:v>
                </c:pt>
                <c:pt idx="1922">
                  <c:v>1608</c:v>
                </c:pt>
                <c:pt idx="1923">
                  <c:v>1590</c:v>
                </c:pt>
                <c:pt idx="1924">
                  <c:v>1608</c:v>
                </c:pt>
                <c:pt idx="1925">
                  <c:v>1599</c:v>
                </c:pt>
                <c:pt idx="1926">
                  <c:v>1601</c:v>
                </c:pt>
                <c:pt idx="1927">
                  <c:v>1579</c:v>
                </c:pt>
                <c:pt idx="1928">
                  <c:v>1579</c:v>
                </c:pt>
                <c:pt idx="1929">
                  <c:v>1595</c:v>
                </c:pt>
                <c:pt idx="1930">
                  <c:v>1579</c:v>
                </c:pt>
                <c:pt idx="1931">
                  <c:v>1560</c:v>
                </c:pt>
                <c:pt idx="1932">
                  <c:v>1570</c:v>
                </c:pt>
                <c:pt idx="1933">
                  <c:v>1585</c:v>
                </c:pt>
                <c:pt idx="1934">
                  <c:v>1590</c:v>
                </c:pt>
                <c:pt idx="1935">
                  <c:v>1576</c:v>
                </c:pt>
                <c:pt idx="1936">
                  <c:v>1572</c:v>
                </c:pt>
                <c:pt idx="1937">
                  <c:v>1579</c:v>
                </c:pt>
                <c:pt idx="1938">
                  <c:v>1592</c:v>
                </c:pt>
                <c:pt idx="1939">
                  <c:v>1588</c:v>
                </c:pt>
                <c:pt idx="1940">
                  <c:v>1593</c:v>
                </c:pt>
                <c:pt idx="1941">
                  <c:v>1585</c:v>
                </c:pt>
                <c:pt idx="1942">
                  <c:v>1595</c:v>
                </c:pt>
                <c:pt idx="1943">
                  <c:v>1584</c:v>
                </c:pt>
                <c:pt idx="1944">
                  <c:v>1600</c:v>
                </c:pt>
                <c:pt idx="1945">
                  <c:v>1583</c:v>
                </c:pt>
                <c:pt idx="1946">
                  <c:v>1602</c:v>
                </c:pt>
                <c:pt idx="1947">
                  <c:v>1585</c:v>
                </c:pt>
                <c:pt idx="1948">
                  <c:v>1565</c:v>
                </c:pt>
                <c:pt idx="1949">
                  <c:v>1616</c:v>
                </c:pt>
                <c:pt idx="1950">
                  <c:v>1597</c:v>
                </c:pt>
                <c:pt idx="1951">
                  <c:v>1577</c:v>
                </c:pt>
                <c:pt idx="1952">
                  <c:v>1582</c:v>
                </c:pt>
                <c:pt idx="1953">
                  <c:v>1577</c:v>
                </c:pt>
                <c:pt idx="1954">
                  <c:v>1590</c:v>
                </c:pt>
                <c:pt idx="1955">
                  <c:v>1574</c:v>
                </c:pt>
                <c:pt idx="1956">
                  <c:v>1586</c:v>
                </c:pt>
                <c:pt idx="1957">
                  <c:v>1575</c:v>
                </c:pt>
                <c:pt idx="1958">
                  <c:v>1600</c:v>
                </c:pt>
                <c:pt idx="1959">
                  <c:v>1587</c:v>
                </c:pt>
                <c:pt idx="1960">
                  <c:v>1586</c:v>
                </c:pt>
                <c:pt idx="1961">
                  <c:v>1597</c:v>
                </c:pt>
                <c:pt idx="1962">
                  <c:v>1589</c:v>
                </c:pt>
                <c:pt idx="1963">
                  <c:v>1599</c:v>
                </c:pt>
                <c:pt idx="1964">
                  <c:v>1589</c:v>
                </c:pt>
                <c:pt idx="1965">
                  <c:v>1592</c:v>
                </c:pt>
                <c:pt idx="1966">
                  <c:v>1598</c:v>
                </c:pt>
                <c:pt idx="1967">
                  <c:v>1611</c:v>
                </c:pt>
                <c:pt idx="1968">
                  <c:v>1598</c:v>
                </c:pt>
                <c:pt idx="1969">
                  <c:v>1611</c:v>
                </c:pt>
                <c:pt idx="1970">
                  <c:v>1633</c:v>
                </c:pt>
                <c:pt idx="1971">
                  <c:v>1617</c:v>
                </c:pt>
                <c:pt idx="1972">
                  <c:v>1583</c:v>
                </c:pt>
                <c:pt idx="1973">
                  <c:v>1607</c:v>
                </c:pt>
                <c:pt idx="1974">
                  <c:v>1610</c:v>
                </c:pt>
                <c:pt idx="1975">
                  <c:v>1591</c:v>
                </c:pt>
                <c:pt idx="1976">
                  <c:v>1595</c:v>
                </c:pt>
                <c:pt idx="1977">
                  <c:v>1592</c:v>
                </c:pt>
                <c:pt idx="1978">
                  <c:v>1576</c:v>
                </c:pt>
                <c:pt idx="1979">
                  <c:v>1604</c:v>
                </c:pt>
                <c:pt idx="1980">
                  <c:v>1608</c:v>
                </c:pt>
                <c:pt idx="1981">
                  <c:v>1567</c:v>
                </c:pt>
                <c:pt idx="1982">
                  <c:v>1586</c:v>
                </c:pt>
                <c:pt idx="1983">
                  <c:v>1588</c:v>
                </c:pt>
                <c:pt idx="1984">
                  <c:v>1580</c:v>
                </c:pt>
                <c:pt idx="1985">
                  <c:v>1585</c:v>
                </c:pt>
                <c:pt idx="1986">
                  <c:v>1573</c:v>
                </c:pt>
                <c:pt idx="1987">
                  <c:v>1566</c:v>
                </c:pt>
                <c:pt idx="1988">
                  <c:v>1580</c:v>
                </c:pt>
                <c:pt idx="1989">
                  <c:v>1588</c:v>
                </c:pt>
                <c:pt idx="1990">
                  <c:v>1563</c:v>
                </c:pt>
                <c:pt idx="1991">
                  <c:v>1592</c:v>
                </c:pt>
                <c:pt idx="1992">
                  <c:v>1566</c:v>
                </c:pt>
                <c:pt idx="1993">
                  <c:v>1581</c:v>
                </c:pt>
                <c:pt idx="1994">
                  <c:v>1607</c:v>
                </c:pt>
                <c:pt idx="1995">
                  <c:v>1578</c:v>
                </c:pt>
                <c:pt idx="1996">
                  <c:v>1580</c:v>
                </c:pt>
                <c:pt idx="1997">
                  <c:v>1590</c:v>
                </c:pt>
                <c:pt idx="1998">
                  <c:v>1598</c:v>
                </c:pt>
                <c:pt idx="1999">
                  <c:v>1602</c:v>
                </c:pt>
                <c:pt idx="2000">
                  <c:v>1608</c:v>
                </c:pt>
                <c:pt idx="2001">
                  <c:v>1614</c:v>
                </c:pt>
                <c:pt idx="2002">
                  <c:v>1616</c:v>
                </c:pt>
                <c:pt idx="2003">
                  <c:v>1599</c:v>
                </c:pt>
                <c:pt idx="2004">
                  <c:v>1608</c:v>
                </c:pt>
                <c:pt idx="2005">
                  <c:v>1593</c:v>
                </c:pt>
                <c:pt idx="2006">
                  <c:v>1579</c:v>
                </c:pt>
                <c:pt idx="2007">
                  <c:v>1572</c:v>
                </c:pt>
                <c:pt idx="2008">
                  <c:v>1564</c:v>
                </c:pt>
                <c:pt idx="2009">
                  <c:v>1583</c:v>
                </c:pt>
                <c:pt idx="2010">
                  <c:v>1574</c:v>
                </c:pt>
                <c:pt idx="2011">
                  <c:v>1598</c:v>
                </c:pt>
                <c:pt idx="2012">
                  <c:v>1603</c:v>
                </c:pt>
                <c:pt idx="2013">
                  <c:v>1596</c:v>
                </c:pt>
                <c:pt idx="2014">
                  <c:v>1584</c:v>
                </c:pt>
                <c:pt idx="2015">
                  <c:v>1604</c:v>
                </c:pt>
                <c:pt idx="2016">
                  <c:v>1603</c:v>
                </c:pt>
                <c:pt idx="2017">
                  <c:v>1584</c:v>
                </c:pt>
                <c:pt idx="2018">
                  <c:v>1596</c:v>
                </c:pt>
                <c:pt idx="2019">
                  <c:v>1595</c:v>
                </c:pt>
                <c:pt idx="2020">
                  <c:v>1557</c:v>
                </c:pt>
                <c:pt idx="2021">
                  <c:v>1588</c:v>
                </c:pt>
                <c:pt idx="2022">
                  <c:v>1574</c:v>
                </c:pt>
                <c:pt idx="2023">
                  <c:v>1588</c:v>
                </c:pt>
                <c:pt idx="2024">
                  <c:v>1578</c:v>
                </c:pt>
                <c:pt idx="2025">
                  <c:v>1605</c:v>
                </c:pt>
                <c:pt idx="2026">
                  <c:v>1597</c:v>
                </c:pt>
                <c:pt idx="2027">
                  <c:v>1583</c:v>
                </c:pt>
                <c:pt idx="2028">
                  <c:v>1603</c:v>
                </c:pt>
                <c:pt idx="2029">
                  <c:v>1580</c:v>
                </c:pt>
                <c:pt idx="2030">
                  <c:v>1590</c:v>
                </c:pt>
                <c:pt idx="2031">
                  <c:v>1585</c:v>
                </c:pt>
                <c:pt idx="2032">
                  <c:v>1620</c:v>
                </c:pt>
                <c:pt idx="2033">
                  <c:v>1615</c:v>
                </c:pt>
                <c:pt idx="2034">
                  <c:v>1609</c:v>
                </c:pt>
                <c:pt idx="2035">
                  <c:v>1609</c:v>
                </c:pt>
                <c:pt idx="2036">
                  <c:v>1596</c:v>
                </c:pt>
                <c:pt idx="2037">
                  <c:v>1607</c:v>
                </c:pt>
                <c:pt idx="2038">
                  <c:v>1602</c:v>
                </c:pt>
                <c:pt idx="2039">
                  <c:v>1611</c:v>
                </c:pt>
                <c:pt idx="2040">
                  <c:v>1613</c:v>
                </c:pt>
                <c:pt idx="2041">
                  <c:v>1608</c:v>
                </c:pt>
                <c:pt idx="2042">
                  <c:v>1621</c:v>
                </c:pt>
                <c:pt idx="2043">
                  <c:v>1632</c:v>
                </c:pt>
                <c:pt idx="2044">
                  <c:v>1625</c:v>
                </c:pt>
                <c:pt idx="2045">
                  <c:v>1610</c:v>
                </c:pt>
                <c:pt idx="2046">
                  <c:v>1614</c:v>
                </c:pt>
                <c:pt idx="2047">
                  <c:v>1612</c:v>
                </c:pt>
                <c:pt idx="2048">
                  <c:v>1619</c:v>
                </c:pt>
                <c:pt idx="2049">
                  <c:v>1594</c:v>
                </c:pt>
                <c:pt idx="2050">
                  <c:v>1606</c:v>
                </c:pt>
                <c:pt idx="2051">
                  <c:v>1604</c:v>
                </c:pt>
                <c:pt idx="2052">
                  <c:v>1622</c:v>
                </c:pt>
                <c:pt idx="2053">
                  <c:v>1617</c:v>
                </c:pt>
                <c:pt idx="2054">
                  <c:v>1605</c:v>
                </c:pt>
                <c:pt idx="2055">
                  <c:v>1614</c:v>
                </c:pt>
                <c:pt idx="2056">
                  <c:v>1630</c:v>
                </c:pt>
                <c:pt idx="2057">
                  <c:v>1639</c:v>
                </c:pt>
                <c:pt idx="2058">
                  <c:v>1618</c:v>
                </c:pt>
                <c:pt idx="2059">
                  <c:v>1601</c:v>
                </c:pt>
                <c:pt idx="2060">
                  <c:v>1602</c:v>
                </c:pt>
                <c:pt idx="2061">
                  <c:v>1605</c:v>
                </c:pt>
                <c:pt idx="2062">
                  <c:v>1606</c:v>
                </c:pt>
                <c:pt idx="2063">
                  <c:v>1570</c:v>
                </c:pt>
                <c:pt idx="2064">
                  <c:v>1569</c:v>
                </c:pt>
                <c:pt idx="2065">
                  <c:v>1577</c:v>
                </c:pt>
                <c:pt idx="2066">
                  <c:v>1599</c:v>
                </c:pt>
                <c:pt idx="2067">
                  <c:v>1631</c:v>
                </c:pt>
                <c:pt idx="2068">
                  <c:v>1622</c:v>
                </c:pt>
                <c:pt idx="2069">
                  <c:v>1622</c:v>
                </c:pt>
                <c:pt idx="2070">
                  <c:v>1611</c:v>
                </c:pt>
                <c:pt idx="2071">
                  <c:v>1623</c:v>
                </c:pt>
                <c:pt idx="2072">
                  <c:v>1627</c:v>
                </c:pt>
                <c:pt idx="2073">
                  <c:v>1607</c:v>
                </c:pt>
                <c:pt idx="2074">
                  <c:v>1629</c:v>
                </c:pt>
                <c:pt idx="2075">
                  <c:v>1627</c:v>
                </c:pt>
                <c:pt idx="2076">
                  <c:v>1633</c:v>
                </c:pt>
                <c:pt idx="2077">
                  <c:v>1624</c:v>
                </c:pt>
                <c:pt idx="2078">
                  <c:v>1621</c:v>
                </c:pt>
                <c:pt idx="2079">
                  <c:v>1650</c:v>
                </c:pt>
                <c:pt idx="2080">
                  <c:v>1599</c:v>
                </c:pt>
                <c:pt idx="2081">
                  <c:v>1607</c:v>
                </c:pt>
                <c:pt idx="2082">
                  <c:v>1625</c:v>
                </c:pt>
                <c:pt idx="2083">
                  <c:v>1647</c:v>
                </c:pt>
                <c:pt idx="2084">
                  <c:v>1602</c:v>
                </c:pt>
                <c:pt idx="2085">
                  <c:v>1638</c:v>
                </c:pt>
                <c:pt idx="2086">
                  <c:v>1622</c:v>
                </c:pt>
                <c:pt idx="2087">
                  <c:v>1649</c:v>
                </c:pt>
                <c:pt idx="2088">
                  <c:v>1649</c:v>
                </c:pt>
                <c:pt idx="2089">
                  <c:v>1629</c:v>
                </c:pt>
                <c:pt idx="2090">
                  <c:v>1655</c:v>
                </c:pt>
                <c:pt idx="2091">
                  <c:v>1643</c:v>
                </c:pt>
                <c:pt idx="2092">
                  <c:v>1624</c:v>
                </c:pt>
                <c:pt idx="2093">
                  <c:v>1639</c:v>
                </c:pt>
                <c:pt idx="2094">
                  <c:v>1618</c:v>
                </c:pt>
                <c:pt idx="2095">
                  <c:v>1657</c:v>
                </c:pt>
                <c:pt idx="2096">
                  <c:v>1621</c:v>
                </c:pt>
                <c:pt idx="2097">
                  <c:v>1627</c:v>
                </c:pt>
                <c:pt idx="2098">
                  <c:v>1623</c:v>
                </c:pt>
                <c:pt idx="2099">
                  <c:v>1616</c:v>
                </c:pt>
                <c:pt idx="2100">
                  <c:v>1621</c:v>
                </c:pt>
                <c:pt idx="2101">
                  <c:v>1619</c:v>
                </c:pt>
                <c:pt idx="2102">
                  <c:v>1628</c:v>
                </c:pt>
                <c:pt idx="2103">
                  <c:v>1636</c:v>
                </c:pt>
                <c:pt idx="2104">
                  <c:v>1612</c:v>
                </c:pt>
                <c:pt idx="2105">
                  <c:v>1606</c:v>
                </c:pt>
                <c:pt idx="2106">
                  <c:v>1608</c:v>
                </c:pt>
                <c:pt idx="2107">
                  <c:v>1597</c:v>
                </c:pt>
                <c:pt idx="2108">
                  <c:v>1629</c:v>
                </c:pt>
                <c:pt idx="2109">
                  <c:v>1596</c:v>
                </c:pt>
                <c:pt idx="2110">
                  <c:v>1592</c:v>
                </c:pt>
                <c:pt idx="2111">
                  <c:v>1596</c:v>
                </c:pt>
                <c:pt idx="2112">
                  <c:v>1621</c:v>
                </c:pt>
                <c:pt idx="2113">
                  <c:v>1618</c:v>
                </c:pt>
                <c:pt idx="2114">
                  <c:v>1619</c:v>
                </c:pt>
                <c:pt idx="2115">
                  <c:v>1595</c:v>
                </c:pt>
                <c:pt idx="2116">
                  <c:v>1621</c:v>
                </c:pt>
                <c:pt idx="2117">
                  <c:v>1606</c:v>
                </c:pt>
                <c:pt idx="2118">
                  <c:v>1618</c:v>
                </c:pt>
                <c:pt idx="2119">
                  <c:v>1598</c:v>
                </c:pt>
                <c:pt idx="2120">
                  <c:v>1647</c:v>
                </c:pt>
                <c:pt idx="2121">
                  <c:v>1624</c:v>
                </c:pt>
                <c:pt idx="2122">
                  <c:v>1609</c:v>
                </c:pt>
                <c:pt idx="2123">
                  <c:v>1604</c:v>
                </c:pt>
                <c:pt idx="2124">
                  <c:v>1602</c:v>
                </c:pt>
                <c:pt idx="2125">
                  <c:v>1624</c:v>
                </c:pt>
                <c:pt idx="2126">
                  <c:v>1626</c:v>
                </c:pt>
                <c:pt idx="2127">
                  <c:v>1598</c:v>
                </c:pt>
                <c:pt idx="2128">
                  <c:v>1641</c:v>
                </c:pt>
                <c:pt idx="2129">
                  <c:v>1578</c:v>
                </c:pt>
                <c:pt idx="2130">
                  <c:v>1587</c:v>
                </c:pt>
                <c:pt idx="2131">
                  <c:v>1608</c:v>
                </c:pt>
                <c:pt idx="2132">
                  <c:v>1605</c:v>
                </c:pt>
                <c:pt idx="2133">
                  <c:v>1580</c:v>
                </c:pt>
                <c:pt idx="2134">
                  <c:v>1604</c:v>
                </c:pt>
                <c:pt idx="2135">
                  <c:v>1593</c:v>
                </c:pt>
                <c:pt idx="2136">
                  <c:v>1593</c:v>
                </c:pt>
                <c:pt idx="2137">
                  <c:v>1615</c:v>
                </c:pt>
                <c:pt idx="2138">
                  <c:v>1628</c:v>
                </c:pt>
                <c:pt idx="2139">
                  <c:v>1597</c:v>
                </c:pt>
                <c:pt idx="2140">
                  <c:v>1588</c:v>
                </c:pt>
                <c:pt idx="2141">
                  <c:v>1626</c:v>
                </c:pt>
                <c:pt idx="2142">
                  <c:v>1624</c:v>
                </c:pt>
                <c:pt idx="2143">
                  <c:v>1611</c:v>
                </c:pt>
                <c:pt idx="2144">
                  <c:v>1614</c:v>
                </c:pt>
                <c:pt idx="2145">
                  <c:v>1605</c:v>
                </c:pt>
                <c:pt idx="2146">
                  <c:v>1596</c:v>
                </c:pt>
                <c:pt idx="2147">
                  <c:v>1600</c:v>
                </c:pt>
                <c:pt idx="2148">
                  <c:v>1578</c:v>
                </c:pt>
                <c:pt idx="2149">
                  <c:v>1588</c:v>
                </c:pt>
                <c:pt idx="2150">
                  <c:v>1603</c:v>
                </c:pt>
                <c:pt idx="2151">
                  <c:v>1589</c:v>
                </c:pt>
                <c:pt idx="2152">
                  <c:v>1611</c:v>
                </c:pt>
                <c:pt idx="2153">
                  <c:v>1624</c:v>
                </c:pt>
                <c:pt idx="2154">
                  <c:v>1598</c:v>
                </c:pt>
                <c:pt idx="2155">
                  <c:v>1591</c:v>
                </c:pt>
                <c:pt idx="2156">
                  <c:v>1603</c:v>
                </c:pt>
                <c:pt idx="2157">
                  <c:v>1605</c:v>
                </c:pt>
                <c:pt idx="2158">
                  <c:v>1601</c:v>
                </c:pt>
                <c:pt idx="2159">
                  <c:v>1569</c:v>
                </c:pt>
                <c:pt idx="2160">
                  <c:v>1601</c:v>
                </c:pt>
                <c:pt idx="2161">
                  <c:v>1570</c:v>
                </c:pt>
                <c:pt idx="2162">
                  <c:v>1600</c:v>
                </c:pt>
                <c:pt idx="2163">
                  <c:v>1579</c:v>
                </c:pt>
                <c:pt idx="2164">
                  <c:v>1584</c:v>
                </c:pt>
                <c:pt idx="2165">
                  <c:v>1597</c:v>
                </c:pt>
                <c:pt idx="2166">
                  <c:v>1576</c:v>
                </c:pt>
                <c:pt idx="2167">
                  <c:v>1602</c:v>
                </c:pt>
                <c:pt idx="2168">
                  <c:v>1583</c:v>
                </c:pt>
                <c:pt idx="2169">
                  <c:v>1588</c:v>
                </c:pt>
                <c:pt idx="2170">
                  <c:v>1576</c:v>
                </c:pt>
                <c:pt idx="2171">
                  <c:v>1552</c:v>
                </c:pt>
                <c:pt idx="2172">
                  <c:v>1564</c:v>
                </c:pt>
                <c:pt idx="2173">
                  <c:v>1570</c:v>
                </c:pt>
                <c:pt idx="2174">
                  <c:v>1578</c:v>
                </c:pt>
                <c:pt idx="2175">
                  <c:v>1586</c:v>
                </c:pt>
                <c:pt idx="2176">
                  <c:v>1583</c:v>
                </c:pt>
                <c:pt idx="2177">
                  <c:v>1589</c:v>
                </c:pt>
                <c:pt idx="2178">
                  <c:v>1602</c:v>
                </c:pt>
                <c:pt idx="2179">
                  <c:v>1618</c:v>
                </c:pt>
                <c:pt idx="2180">
                  <c:v>1592</c:v>
                </c:pt>
                <c:pt idx="2181">
                  <c:v>1591</c:v>
                </c:pt>
                <c:pt idx="2182">
                  <c:v>1595</c:v>
                </c:pt>
                <c:pt idx="2183">
                  <c:v>1590</c:v>
                </c:pt>
                <c:pt idx="2184">
                  <c:v>1596</c:v>
                </c:pt>
                <c:pt idx="2185">
                  <c:v>1572</c:v>
                </c:pt>
                <c:pt idx="2186">
                  <c:v>1587</c:v>
                </c:pt>
                <c:pt idx="2187">
                  <c:v>1587</c:v>
                </c:pt>
                <c:pt idx="2188">
                  <c:v>1587</c:v>
                </c:pt>
                <c:pt idx="2189">
                  <c:v>1612</c:v>
                </c:pt>
                <c:pt idx="2190">
                  <c:v>1607</c:v>
                </c:pt>
                <c:pt idx="2191">
                  <c:v>1589</c:v>
                </c:pt>
                <c:pt idx="2192">
                  <c:v>1615</c:v>
                </c:pt>
                <c:pt idx="2193">
                  <c:v>1615</c:v>
                </c:pt>
                <c:pt idx="2194">
                  <c:v>1586</c:v>
                </c:pt>
                <c:pt idx="2195">
                  <c:v>1604</c:v>
                </c:pt>
                <c:pt idx="2196">
                  <c:v>1604</c:v>
                </c:pt>
                <c:pt idx="2197">
                  <c:v>1607</c:v>
                </c:pt>
                <c:pt idx="2198">
                  <c:v>1614</c:v>
                </c:pt>
                <c:pt idx="2199">
                  <c:v>1610</c:v>
                </c:pt>
                <c:pt idx="2200">
                  <c:v>1624</c:v>
                </c:pt>
                <c:pt idx="2201">
                  <c:v>1603</c:v>
                </c:pt>
                <c:pt idx="2202">
                  <c:v>1594</c:v>
                </c:pt>
                <c:pt idx="2203">
                  <c:v>1585</c:v>
                </c:pt>
                <c:pt idx="2204">
                  <c:v>1587</c:v>
                </c:pt>
                <c:pt idx="2205">
                  <c:v>1586</c:v>
                </c:pt>
                <c:pt idx="2206">
                  <c:v>1578</c:v>
                </c:pt>
                <c:pt idx="2207">
                  <c:v>1597</c:v>
                </c:pt>
                <c:pt idx="2208">
                  <c:v>1593</c:v>
                </c:pt>
                <c:pt idx="2209">
                  <c:v>1580</c:v>
                </c:pt>
                <c:pt idx="2210">
                  <c:v>1592</c:v>
                </c:pt>
                <c:pt idx="2211">
                  <c:v>1621</c:v>
                </c:pt>
                <c:pt idx="2212">
                  <c:v>1594</c:v>
                </c:pt>
                <c:pt idx="2213">
                  <c:v>1587</c:v>
                </c:pt>
                <c:pt idx="2214">
                  <c:v>1611</c:v>
                </c:pt>
                <c:pt idx="2215">
                  <c:v>1587</c:v>
                </c:pt>
                <c:pt idx="2216">
                  <c:v>1612</c:v>
                </c:pt>
                <c:pt idx="2217">
                  <c:v>1609</c:v>
                </c:pt>
                <c:pt idx="2218">
                  <c:v>1585</c:v>
                </c:pt>
                <c:pt idx="2219">
                  <c:v>1599</c:v>
                </c:pt>
                <c:pt idx="2220">
                  <c:v>1606</c:v>
                </c:pt>
                <c:pt idx="2221">
                  <c:v>1580</c:v>
                </c:pt>
                <c:pt idx="2222">
                  <c:v>1595</c:v>
                </c:pt>
                <c:pt idx="2223">
                  <c:v>1612</c:v>
                </c:pt>
                <c:pt idx="2224">
                  <c:v>1603</c:v>
                </c:pt>
                <c:pt idx="2225">
                  <c:v>1600</c:v>
                </c:pt>
                <c:pt idx="2226">
                  <c:v>1608</c:v>
                </c:pt>
                <c:pt idx="2227">
                  <c:v>1604</c:v>
                </c:pt>
                <c:pt idx="2228">
                  <c:v>1620</c:v>
                </c:pt>
                <c:pt idx="2229">
                  <c:v>1600</c:v>
                </c:pt>
                <c:pt idx="2230">
                  <c:v>1630</c:v>
                </c:pt>
                <c:pt idx="2231">
                  <c:v>1616</c:v>
                </c:pt>
                <c:pt idx="2232">
                  <c:v>1620</c:v>
                </c:pt>
                <c:pt idx="2233">
                  <c:v>1638</c:v>
                </c:pt>
                <c:pt idx="2234">
                  <c:v>1598</c:v>
                </c:pt>
                <c:pt idx="2235">
                  <c:v>1609</c:v>
                </c:pt>
                <c:pt idx="2236">
                  <c:v>1633</c:v>
                </c:pt>
                <c:pt idx="2237">
                  <c:v>1633</c:v>
                </c:pt>
                <c:pt idx="2238">
                  <c:v>1619</c:v>
                </c:pt>
                <c:pt idx="2239">
                  <c:v>1623</c:v>
                </c:pt>
                <c:pt idx="2240">
                  <c:v>1617</c:v>
                </c:pt>
                <c:pt idx="2241">
                  <c:v>1614</c:v>
                </c:pt>
                <c:pt idx="2242">
                  <c:v>1630</c:v>
                </c:pt>
                <c:pt idx="2243">
                  <c:v>1638</c:v>
                </c:pt>
                <c:pt idx="2244">
                  <c:v>1643</c:v>
                </c:pt>
                <c:pt idx="2245">
                  <c:v>1636</c:v>
                </c:pt>
                <c:pt idx="2246">
                  <c:v>1623</c:v>
                </c:pt>
                <c:pt idx="2247">
                  <c:v>1603</c:v>
                </c:pt>
                <c:pt idx="2248">
                  <c:v>1590</c:v>
                </c:pt>
                <c:pt idx="2249">
                  <c:v>1605</c:v>
                </c:pt>
                <c:pt idx="2250">
                  <c:v>1594</c:v>
                </c:pt>
                <c:pt idx="2251">
                  <c:v>1606</c:v>
                </c:pt>
                <c:pt idx="2252">
                  <c:v>1612</c:v>
                </c:pt>
                <c:pt idx="2253">
                  <c:v>1564</c:v>
                </c:pt>
                <c:pt idx="2254">
                  <c:v>1581</c:v>
                </c:pt>
                <c:pt idx="2255">
                  <c:v>1586</c:v>
                </c:pt>
                <c:pt idx="2256">
                  <c:v>1577</c:v>
                </c:pt>
                <c:pt idx="2257">
                  <c:v>1575</c:v>
                </c:pt>
                <c:pt idx="2258">
                  <c:v>1596</c:v>
                </c:pt>
                <c:pt idx="2259">
                  <c:v>1592</c:v>
                </c:pt>
                <c:pt idx="2260">
                  <c:v>1577</c:v>
                </c:pt>
                <c:pt idx="2261">
                  <c:v>1550</c:v>
                </c:pt>
                <c:pt idx="2262">
                  <c:v>1573</c:v>
                </c:pt>
                <c:pt idx="2263">
                  <c:v>1590</c:v>
                </c:pt>
                <c:pt idx="2264">
                  <c:v>1592</c:v>
                </c:pt>
                <c:pt idx="2265">
                  <c:v>1575</c:v>
                </c:pt>
                <c:pt idx="2266">
                  <c:v>1557</c:v>
                </c:pt>
                <c:pt idx="2267">
                  <c:v>1552</c:v>
                </c:pt>
                <c:pt idx="2268">
                  <c:v>1571</c:v>
                </c:pt>
                <c:pt idx="2269">
                  <c:v>1592</c:v>
                </c:pt>
                <c:pt idx="2270">
                  <c:v>1589</c:v>
                </c:pt>
                <c:pt idx="2271">
                  <c:v>1593</c:v>
                </c:pt>
                <c:pt idx="2272">
                  <c:v>1557</c:v>
                </c:pt>
                <c:pt idx="2273">
                  <c:v>1573</c:v>
                </c:pt>
                <c:pt idx="2274">
                  <c:v>1576</c:v>
                </c:pt>
                <c:pt idx="2275">
                  <c:v>1582</c:v>
                </c:pt>
                <c:pt idx="2276">
                  <c:v>1588</c:v>
                </c:pt>
                <c:pt idx="2277">
                  <c:v>1587</c:v>
                </c:pt>
                <c:pt idx="2278">
                  <c:v>1599</c:v>
                </c:pt>
                <c:pt idx="2279">
                  <c:v>1598</c:v>
                </c:pt>
                <c:pt idx="2280">
                  <c:v>1599</c:v>
                </c:pt>
                <c:pt idx="2281">
                  <c:v>1583</c:v>
                </c:pt>
                <c:pt idx="2282">
                  <c:v>1565</c:v>
                </c:pt>
                <c:pt idx="2283">
                  <c:v>1604</c:v>
                </c:pt>
                <c:pt idx="2284">
                  <c:v>1604</c:v>
                </c:pt>
                <c:pt idx="2285">
                  <c:v>1588</c:v>
                </c:pt>
                <c:pt idx="2286">
                  <c:v>1585</c:v>
                </c:pt>
                <c:pt idx="2287">
                  <c:v>1604</c:v>
                </c:pt>
                <c:pt idx="2288">
                  <c:v>1576</c:v>
                </c:pt>
                <c:pt idx="2289">
                  <c:v>1595</c:v>
                </c:pt>
                <c:pt idx="2290">
                  <c:v>1577</c:v>
                </c:pt>
                <c:pt idx="2291">
                  <c:v>1579</c:v>
                </c:pt>
                <c:pt idx="2292">
                  <c:v>1596</c:v>
                </c:pt>
                <c:pt idx="2293">
                  <c:v>1595</c:v>
                </c:pt>
                <c:pt idx="2294">
                  <c:v>1597</c:v>
                </c:pt>
                <c:pt idx="2295">
                  <c:v>1598</c:v>
                </c:pt>
                <c:pt idx="2296">
                  <c:v>1616</c:v>
                </c:pt>
                <c:pt idx="2297">
                  <c:v>1621</c:v>
                </c:pt>
                <c:pt idx="2298">
                  <c:v>1616</c:v>
                </c:pt>
                <c:pt idx="2299">
                  <c:v>1591</c:v>
                </c:pt>
                <c:pt idx="2300">
                  <c:v>1604</c:v>
                </c:pt>
                <c:pt idx="2301">
                  <c:v>1573</c:v>
                </c:pt>
                <c:pt idx="2302">
                  <c:v>1593</c:v>
                </c:pt>
                <c:pt idx="2303">
                  <c:v>1583</c:v>
                </c:pt>
                <c:pt idx="2304">
                  <c:v>1606</c:v>
                </c:pt>
                <c:pt idx="2305">
                  <c:v>1602</c:v>
                </c:pt>
                <c:pt idx="2306">
                  <c:v>1578</c:v>
                </c:pt>
                <c:pt idx="2307">
                  <c:v>1595</c:v>
                </c:pt>
                <c:pt idx="2308">
                  <c:v>1586</c:v>
                </c:pt>
                <c:pt idx="2309">
                  <c:v>1598</c:v>
                </c:pt>
                <c:pt idx="2310">
                  <c:v>1610</c:v>
                </c:pt>
                <c:pt idx="2311">
                  <c:v>1604</c:v>
                </c:pt>
                <c:pt idx="2312">
                  <c:v>1571</c:v>
                </c:pt>
                <c:pt idx="2313">
                  <c:v>1567</c:v>
                </c:pt>
                <c:pt idx="2314">
                  <c:v>1600</c:v>
                </c:pt>
                <c:pt idx="2315">
                  <c:v>1567</c:v>
                </c:pt>
                <c:pt idx="2316">
                  <c:v>1577</c:v>
                </c:pt>
                <c:pt idx="2317">
                  <c:v>1609</c:v>
                </c:pt>
                <c:pt idx="2318">
                  <c:v>1600</c:v>
                </c:pt>
                <c:pt idx="2319">
                  <c:v>1588</c:v>
                </c:pt>
                <c:pt idx="2320">
                  <c:v>1596</c:v>
                </c:pt>
                <c:pt idx="2321">
                  <c:v>1601</c:v>
                </c:pt>
                <c:pt idx="2322">
                  <c:v>1601</c:v>
                </c:pt>
                <c:pt idx="2323">
                  <c:v>1595</c:v>
                </c:pt>
                <c:pt idx="2324">
                  <c:v>1595</c:v>
                </c:pt>
                <c:pt idx="2325">
                  <c:v>1587</c:v>
                </c:pt>
                <c:pt idx="2326">
                  <c:v>1583</c:v>
                </c:pt>
                <c:pt idx="2327">
                  <c:v>1575</c:v>
                </c:pt>
                <c:pt idx="2328">
                  <c:v>1566</c:v>
                </c:pt>
                <c:pt idx="2329">
                  <c:v>1563</c:v>
                </c:pt>
                <c:pt idx="2330">
                  <c:v>1559</c:v>
                </c:pt>
                <c:pt idx="2331">
                  <c:v>1548</c:v>
                </c:pt>
                <c:pt idx="2332">
                  <c:v>1592</c:v>
                </c:pt>
                <c:pt idx="2333">
                  <c:v>1574</c:v>
                </c:pt>
                <c:pt idx="2334">
                  <c:v>1585</c:v>
                </c:pt>
                <c:pt idx="2335">
                  <c:v>1569</c:v>
                </c:pt>
                <c:pt idx="2336">
                  <c:v>1550</c:v>
                </c:pt>
                <c:pt idx="2337">
                  <c:v>1539</c:v>
                </c:pt>
                <c:pt idx="2338">
                  <c:v>1546</c:v>
                </c:pt>
                <c:pt idx="2339">
                  <c:v>1557</c:v>
                </c:pt>
                <c:pt idx="2340">
                  <c:v>1603</c:v>
                </c:pt>
                <c:pt idx="2341">
                  <c:v>1572</c:v>
                </c:pt>
                <c:pt idx="2342">
                  <c:v>1570</c:v>
                </c:pt>
                <c:pt idx="2343">
                  <c:v>1574</c:v>
                </c:pt>
                <c:pt idx="2344">
                  <c:v>1568</c:v>
                </c:pt>
                <c:pt idx="2345">
                  <c:v>1557</c:v>
                </c:pt>
                <c:pt idx="2346">
                  <c:v>1555</c:v>
                </c:pt>
                <c:pt idx="2347">
                  <c:v>1555</c:v>
                </c:pt>
                <c:pt idx="2348">
                  <c:v>1554</c:v>
                </c:pt>
                <c:pt idx="2349">
                  <c:v>1556</c:v>
                </c:pt>
                <c:pt idx="2350">
                  <c:v>1595</c:v>
                </c:pt>
                <c:pt idx="2351">
                  <c:v>1581</c:v>
                </c:pt>
                <c:pt idx="2352">
                  <c:v>1565</c:v>
                </c:pt>
                <c:pt idx="2353">
                  <c:v>1571</c:v>
                </c:pt>
                <c:pt idx="2354">
                  <c:v>1562</c:v>
                </c:pt>
                <c:pt idx="2355">
                  <c:v>1550</c:v>
                </c:pt>
                <c:pt idx="2356">
                  <c:v>1565</c:v>
                </c:pt>
                <c:pt idx="2357">
                  <c:v>1570</c:v>
                </c:pt>
                <c:pt idx="2358">
                  <c:v>1555</c:v>
                </c:pt>
                <c:pt idx="2359">
                  <c:v>1579</c:v>
                </c:pt>
                <c:pt idx="2360">
                  <c:v>1580</c:v>
                </c:pt>
                <c:pt idx="2361">
                  <c:v>1583</c:v>
                </c:pt>
                <c:pt idx="2362">
                  <c:v>1603</c:v>
                </c:pt>
                <c:pt idx="2363">
                  <c:v>1589</c:v>
                </c:pt>
                <c:pt idx="2364">
                  <c:v>1574</c:v>
                </c:pt>
                <c:pt idx="2365">
                  <c:v>1575</c:v>
                </c:pt>
                <c:pt idx="2366">
                  <c:v>1583</c:v>
                </c:pt>
                <c:pt idx="2367">
                  <c:v>1589</c:v>
                </c:pt>
                <c:pt idx="2368">
                  <c:v>1573</c:v>
                </c:pt>
                <c:pt idx="2369">
                  <c:v>1601</c:v>
                </c:pt>
                <c:pt idx="2370">
                  <c:v>1564</c:v>
                </c:pt>
                <c:pt idx="2371">
                  <c:v>1596</c:v>
                </c:pt>
                <c:pt idx="2372">
                  <c:v>1586</c:v>
                </c:pt>
                <c:pt idx="2373">
                  <c:v>1588</c:v>
                </c:pt>
                <c:pt idx="2374">
                  <c:v>1576</c:v>
                </c:pt>
                <c:pt idx="2375">
                  <c:v>1597</c:v>
                </c:pt>
                <c:pt idx="2376">
                  <c:v>1567</c:v>
                </c:pt>
                <c:pt idx="2377">
                  <c:v>1570</c:v>
                </c:pt>
                <c:pt idx="2378">
                  <c:v>1559</c:v>
                </c:pt>
                <c:pt idx="2379">
                  <c:v>1567</c:v>
                </c:pt>
                <c:pt idx="2380">
                  <c:v>1584</c:v>
                </c:pt>
                <c:pt idx="2381">
                  <c:v>1585</c:v>
                </c:pt>
                <c:pt idx="2382">
                  <c:v>1582</c:v>
                </c:pt>
                <c:pt idx="2383">
                  <c:v>1588</c:v>
                </c:pt>
                <c:pt idx="2384">
                  <c:v>1577</c:v>
                </c:pt>
                <c:pt idx="2385">
                  <c:v>1550</c:v>
                </c:pt>
                <c:pt idx="2386">
                  <c:v>1570</c:v>
                </c:pt>
                <c:pt idx="2387">
                  <c:v>1585</c:v>
                </c:pt>
                <c:pt idx="2388">
                  <c:v>1598</c:v>
                </c:pt>
                <c:pt idx="2389">
                  <c:v>1596</c:v>
                </c:pt>
                <c:pt idx="2390">
                  <c:v>1589</c:v>
                </c:pt>
                <c:pt idx="2391">
                  <c:v>1609</c:v>
                </c:pt>
                <c:pt idx="2392">
                  <c:v>1601</c:v>
                </c:pt>
                <c:pt idx="2393">
                  <c:v>1579</c:v>
                </c:pt>
                <c:pt idx="2394">
                  <c:v>1597</c:v>
                </c:pt>
                <c:pt idx="2395">
                  <c:v>1581</c:v>
                </c:pt>
                <c:pt idx="2396">
                  <c:v>1568</c:v>
                </c:pt>
                <c:pt idx="2397">
                  <c:v>1592</c:v>
                </c:pt>
                <c:pt idx="2398">
                  <c:v>1593</c:v>
                </c:pt>
                <c:pt idx="2399">
                  <c:v>1594</c:v>
                </c:pt>
                <c:pt idx="2400">
                  <c:v>1583</c:v>
                </c:pt>
                <c:pt idx="2401">
                  <c:v>1574</c:v>
                </c:pt>
                <c:pt idx="2402">
                  <c:v>1588</c:v>
                </c:pt>
                <c:pt idx="2403">
                  <c:v>1566</c:v>
                </c:pt>
                <c:pt idx="2404">
                  <c:v>1579</c:v>
                </c:pt>
                <c:pt idx="2405">
                  <c:v>1608</c:v>
                </c:pt>
                <c:pt idx="2406">
                  <c:v>1573</c:v>
                </c:pt>
                <c:pt idx="2407">
                  <c:v>1581</c:v>
                </c:pt>
                <c:pt idx="2408">
                  <c:v>1564</c:v>
                </c:pt>
                <c:pt idx="2409">
                  <c:v>1606</c:v>
                </c:pt>
                <c:pt idx="2410">
                  <c:v>1567</c:v>
                </c:pt>
                <c:pt idx="2411">
                  <c:v>1588</c:v>
                </c:pt>
                <c:pt idx="2412">
                  <c:v>1595</c:v>
                </c:pt>
                <c:pt idx="2413">
                  <c:v>1590</c:v>
                </c:pt>
                <c:pt idx="2414">
                  <c:v>1594</c:v>
                </c:pt>
                <c:pt idx="2415">
                  <c:v>1605</c:v>
                </c:pt>
                <c:pt idx="2416">
                  <c:v>1583</c:v>
                </c:pt>
                <c:pt idx="2417">
                  <c:v>1560</c:v>
                </c:pt>
                <c:pt idx="2418">
                  <c:v>1590</c:v>
                </c:pt>
                <c:pt idx="2419">
                  <c:v>1614</c:v>
                </c:pt>
                <c:pt idx="2420">
                  <c:v>1608</c:v>
                </c:pt>
                <c:pt idx="2421">
                  <c:v>1598</c:v>
                </c:pt>
                <c:pt idx="2422">
                  <c:v>1587</c:v>
                </c:pt>
                <c:pt idx="2423">
                  <c:v>1585</c:v>
                </c:pt>
                <c:pt idx="2424">
                  <c:v>1582</c:v>
                </c:pt>
                <c:pt idx="2425">
                  <c:v>1606</c:v>
                </c:pt>
                <c:pt idx="2426">
                  <c:v>1616</c:v>
                </c:pt>
                <c:pt idx="2427">
                  <c:v>1589</c:v>
                </c:pt>
                <c:pt idx="2428">
                  <c:v>1573</c:v>
                </c:pt>
                <c:pt idx="2429">
                  <c:v>1584</c:v>
                </c:pt>
                <c:pt idx="2430">
                  <c:v>1572</c:v>
                </c:pt>
                <c:pt idx="2431">
                  <c:v>1571</c:v>
                </c:pt>
                <c:pt idx="2432">
                  <c:v>1560</c:v>
                </c:pt>
                <c:pt idx="2433">
                  <c:v>1584</c:v>
                </c:pt>
                <c:pt idx="2434">
                  <c:v>1569</c:v>
                </c:pt>
                <c:pt idx="2435">
                  <c:v>1590</c:v>
                </c:pt>
                <c:pt idx="2436">
                  <c:v>1561</c:v>
                </c:pt>
                <c:pt idx="2437">
                  <c:v>1546</c:v>
                </c:pt>
                <c:pt idx="2438">
                  <c:v>1580</c:v>
                </c:pt>
                <c:pt idx="2439">
                  <c:v>1587</c:v>
                </c:pt>
                <c:pt idx="2440">
                  <c:v>1549</c:v>
                </c:pt>
                <c:pt idx="2441">
                  <c:v>1554</c:v>
                </c:pt>
                <c:pt idx="2442">
                  <c:v>1584</c:v>
                </c:pt>
                <c:pt idx="2443">
                  <c:v>1613</c:v>
                </c:pt>
                <c:pt idx="2444">
                  <c:v>1582</c:v>
                </c:pt>
                <c:pt idx="2445">
                  <c:v>1593</c:v>
                </c:pt>
                <c:pt idx="2446">
                  <c:v>1578</c:v>
                </c:pt>
                <c:pt idx="2447">
                  <c:v>1598</c:v>
                </c:pt>
                <c:pt idx="2448">
                  <c:v>1590</c:v>
                </c:pt>
                <c:pt idx="2449">
                  <c:v>1588</c:v>
                </c:pt>
                <c:pt idx="2450">
                  <c:v>1583</c:v>
                </c:pt>
                <c:pt idx="2451">
                  <c:v>1575</c:v>
                </c:pt>
                <c:pt idx="2452">
                  <c:v>1605</c:v>
                </c:pt>
                <c:pt idx="2453">
                  <c:v>1591</c:v>
                </c:pt>
                <c:pt idx="2454">
                  <c:v>1585</c:v>
                </c:pt>
                <c:pt idx="2455">
                  <c:v>1573</c:v>
                </c:pt>
                <c:pt idx="2456">
                  <c:v>1585</c:v>
                </c:pt>
                <c:pt idx="2457">
                  <c:v>1584</c:v>
                </c:pt>
                <c:pt idx="2458">
                  <c:v>1585</c:v>
                </c:pt>
                <c:pt idx="2459">
                  <c:v>1579</c:v>
                </c:pt>
                <c:pt idx="2460">
                  <c:v>1592</c:v>
                </c:pt>
                <c:pt idx="2461">
                  <c:v>1586</c:v>
                </c:pt>
                <c:pt idx="2462">
                  <c:v>1594</c:v>
                </c:pt>
                <c:pt idx="2463">
                  <c:v>1606</c:v>
                </c:pt>
                <c:pt idx="2464">
                  <c:v>1614</c:v>
                </c:pt>
                <c:pt idx="2465">
                  <c:v>1583</c:v>
                </c:pt>
                <c:pt idx="2466">
                  <c:v>1599</c:v>
                </c:pt>
                <c:pt idx="2467">
                  <c:v>1604</c:v>
                </c:pt>
                <c:pt idx="2468">
                  <c:v>1606</c:v>
                </c:pt>
                <c:pt idx="2469">
                  <c:v>1620</c:v>
                </c:pt>
                <c:pt idx="2470">
                  <c:v>1587</c:v>
                </c:pt>
                <c:pt idx="2471">
                  <c:v>1621</c:v>
                </c:pt>
                <c:pt idx="2472">
                  <c:v>1627</c:v>
                </c:pt>
                <c:pt idx="2473">
                  <c:v>1612</c:v>
                </c:pt>
                <c:pt idx="2474">
                  <c:v>1634</c:v>
                </c:pt>
                <c:pt idx="2475">
                  <c:v>1614</c:v>
                </c:pt>
                <c:pt idx="2476">
                  <c:v>1603</c:v>
                </c:pt>
                <c:pt idx="2477">
                  <c:v>1614</c:v>
                </c:pt>
                <c:pt idx="2478">
                  <c:v>1608</c:v>
                </c:pt>
                <c:pt idx="2479">
                  <c:v>1588</c:v>
                </c:pt>
                <c:pt idx="2480">
                  <c:v>1610</c:v>
                </c:pt>
                <c:pt idx="2481">
                  <c:v>1584</c:v>
                </c:pt>
                <c:pt idx="2482">
                  <c:v>1600</c:v>
                </c:pt>
                <c:pt idx="2483">
                  <c:v>1581</c:v>
                </c:pt>
                <c:pt idx="2484">
                  <c:v>1572</c:v>
                </c:pt>
                <c:pt idx="2485">
                  <c:v>1579</c:v>
                </c:pt>
                <c:pt idx="2486">
                  <c:v>1610</c:v>
                </c:pt>
                <c:pt idx="2487">
                  <c:v>1603</c:v>
                </c:pt>
                <c:pt idx="2488">
                  <c:v>1601</c:v>
                </c:pt>
                <c:pt idx="2489">
                  <c:v>1577</c:v>
                </c:pt>
                <c:pt idx="2490">
                  <c:v>1574</c:v>
                </c:pt>
                <c:pt idx="2491">
                  <c:v>1595</c:v>
                </c:pt>
                <c:pt idx="2492">
                  <c:v>1596</c:v>
                </c:pt>
                <c:pt idx="2493">
                  <c:v>1606</c:v>
                </c:pt>
                <c:pt idx="2494">
                  <c:v>1583</c:v>
                </c:pt>
                <c:pt idx="2495">
                  <c:v>1582</c:v>
                </c:pt>
                <c:pt idx="2496">
                  <c:v>1595</c:v>
                </c:pt>
                <c:pt idx="2497">
                  <c:v>1602</c:v>
                </c:pt>
                <c:pt idx="2498">
                  <c:v>1579</c:v>
                </c:pt>
                <c:pt idx="2499">
                  <c:v>1604</c:v>
                </c:pt>
                <c:pt idx="2500">
                  <c:v>1588</c:v>
                </c:pt>
                <c:pt idx="2501">
                  <c:v>1594</c:v>
                </c:pt>
                <c:pt idx="2502">
                  <c:v>1586</c:v>
                </c:pt>
                <c:pt idx="2503">
                  <c:v>1577</c:v>
                </c:pt>
                <c:pt idx="2504">
                  <c:v>1600</c:v>
                </c:pt>
                <c:pt idx="2505">
                  <c:v>1603</c:v>
                </c:pt>
                <c:pt idx="2506">
                  <c:v>1599</c:v>
                </c:pt>
                <c:pt idx="2507">
                  <c:v>1597</c:v>
                </c:pt>
                <c:pt idx="2508">
                  <c:v>1605</c:v>
                </c:pt>
                <c:pt idx="2509">
                  <c:v>1621</c:v>
                </c:pt>
                <c:pt idx="2510">
                  <c:v>1612</c:v>
                </c:pt>
                <c:pt idx="2511">
                  <c:v>1595</c:v>
                </c:pt>
                <c:pt idx="2512">
                  <c:v>1595</c:v>
                </c:pt>
                <c:pt idx="2513">
                  <c:v>1619</c:v>
                </c:pt>
                <c:pt idx="2514">
                  <c:v>1639</c:v>
                </c:pt>
                <c:pt idx="2515">
                  <c:v>1638</c:v>
                </c:pt>
                <c:pt idx="2516">
                  <c:v>1606</c:v>
                </c:pt>
                <c:pt idx="2517">
                  <c:v>1603</c:v>
                </c:pt>
                <c:pt idx="2518">
                  <c:v>1606</c:v>
                </c:pt>
                <c:pt idx="2519">
                  <c:v>1595</c:v>
                </c:pt>
                <c:pt idx="2520">
                  <c:v>1622</c:v>
                </c:pt>
                <c:pt idx="2521">
                  <c:v>1628</c:v>
                </c:pt>
                <c:pt idx="2522">
                  <c:v>1615</c:v>
                </c:pt>
                <c:pt idx="2523">
                  <c:v>1615</c:v>
                </c:pt>
                <c:pt idx="2524">
                  <c:v>1595</c:v>
                </c:pt>
                <c:pt idx="2525">
                  <c:v>1626</c:v>
                </c:pt>
                <c:pt idx="2526">
                  <c:v>1603</c:v>
                </c:pt>
                <c:pt idx="2527">
                  <c:v>1593</c:v>
                </c:pt>
                <c:pt idx="2528">
                  <c:v>1637</c:v>
                </c:pt>
                <c:pt idx="2529">
                  <c:v>1604</c:v>
                </c:pt>
                <c:pt idx="2530">
                  <c:v>1622</c:v>
                </c:pt>
                <c:pt idx="2531">
                  <c:v>1639</c:v>
                </c:pt>
                <c:pt idx="2532">
                  <c:v>1620</c:v>
                </c:pt>
                <c:pt idx="2533">
                  <c:v>1619</c:v>
                </c:pt>
                <c:pt idx="2534">
                  <c:v>1626</c:v>
                </c:pt>
                <c:pt idx="2535">
                  <c:v>1624</c:v>
                </c:pt>
                <c:pt idx="2536">
                  <c:v>1606</c:v>
                </c:pt>
                <c:pt idx="2537">
                  <c:v>1611</c:v>
                </c:pt>
                <c:pt idx="2538">
                  <c:v>1600</c:v>
                </c:pt>
                <c:pt idx="2539">
                  <c:v>1597</c:v>
                </c:pt>
                <c:pt idx="2540">
                  <c:v>1602</c:v>
                </c:pt>
                <c:pt idx="2541">
                  <c:v>1603</c:v>
                </c:pt>
                <c:pt idx="2542">
                  <c:v>1607</c:v>
                </c:pt>
                <c:pt idx="2543">
                  <c:v>1630</c:v>
                </c:pt>
                <c:pt idx="2544">
                  <c:v>1610</c:v>
                </c:pt>
                <c:pt idx="2545">
                  <c:v>1602</c:v>
                </c:pt>
                <c:pt idx="2546">
                  <c:v>1599</c:v>
                </c:pt>
                <c:pt idx="2547">
                  <c:v>1592</c:v>
                </c:pt>
                <c:pt idx="2548">
                  <c:v>1606</c:v>
                </c:pt>
                <c:pt idx="2549">
                  <c:v>1630</c:v>
                </c:pt>
                <c:pt idx="2550">
                  <c:v>1605</c:v>
                </c:pt>
                <c:pt idx="2551">
                  <c:v>1624</c:v>
                </c:pt>
                <c:pt idx="2552">
                  <c:v>1627</c:v>
                </c:pt>
                <c:pt idx="2553">
                  <c:v>1643</c:v>
                </c:pt>
                <c:pt idx="2554">
                  <c:v>1641</c:v>
                </c:pt>
                <c:pt idx="2555">
                  <c:v>1635</c:v>
                </c:pt>
                <c:pt idx="2556">
                  <c:v>1637</c:v>
                </c:pt>
                <c:pt idx="2557">
                  <c:v>1616</c:v>
                </c:pt>
                <c:pt idx="2558">
                  <c:v>1632</c:v>
                </c:pt>
                <c:pt idx="2559">
                  <c:v>1594</c:v>
                </c:pt>
                <c:pt idx="2560">
                  <c:v>1602</c:v>
                </c:pt>
                <c:pt idx="2561">
                  <c:v>1626</c:v>
                </c:pt>
                <c:pt idx="2562">
                  <c:v>1593</c:v>
                </c:pt>
                <c:pt idx="2563">
                  <c:v>1587</c:v>
                </c:pt>
                <c:pt idx="2564">
                  <c:v>1582</c:v>
                </c:pt>
                <c:pt idx="2565">
                  <c:v>1587</c:v>
                </c:pt>
                <c:pt idx="2566">
                  <c:v>1607</c:v>
                </c:pt>
                <c:pt idx="2567">
                  <c:v>1614</c:v>
                </c:pt>
                <c:pt idx="2568">
                  <c:v>1622</c:v>
                </c:pt>
                <c:pt idx="2569">
                  <c:v>1591</c:v>
                </c:pt>
                <c:pt idx="2570">
                  <c:v>1579</c:v>
                </c:pt>
                <c:pt idx="2571">
                  <c:v>1592</c:v>
                </c:pt>
                <c:pt idx="2572">
                  <c:v>1612</c:v>
                </c:pt>
                <c:pt idx="2573">
                  <c:v>1605</c:v>
                </c:pt>
                <c:pt idx="2574">
                  <c:v>1607</c:v>
                </c:pt>
                <c:pt idx="2575">
                  <c:v>1591</c:v>
                </c:pt>
                <c:pt idx="2576">
                  <c:v>1585</c:v>
                </c:pt>
                <c:pt idx="2577">
                  <c:v>1592</c:v>
                </c:pt>
                <c:pt idx="2578">
                  <c:v>1578</c:v>
                </c:pt>
                <c:pt idx="2579">
                  <c:v>1599</c:v>
                </c:pt>
                <c:pt idx="2580">
                  <c:v>1567</c:v>
                </c:pt>
                <c:pt idx="2581">
                  <c:v>1600</c:v>
                </c:pt>
                <c:pt idx="2582">
                  <c:v>1588</c:v>
                </c:pt>
                <c:pt idx="2583">
                  <c:v>1580</c:v>
                </c:pt>
                <c:pt idx="2584">
                  <c:v>1576</c:v>
                </c:pt>
                <c:pt idx="2585">
                  <c:v>1554</c:v>
                </c:pt>
                <c:pt idx="2586">
                  <c:v>1573</c:v>
                </c:pt>
                <c:pt idx="2587">
                  <c:v>1586</c:v>
                </c:pt>
                <c:pt idx="2588">
                  <c:v>1562</c:v>
                </c:pt>
                <c:pt idx="2589">
                  <c:v>1572</c:v>
                </c:pt>
                <c:pt idx="2590">
                  <c:v>1568</c:v>
                </c:pt>
                <c:pt idx="2591">
                  <c:v>1579</c:v>
                </c:pt>
                <c:pt idx="2592">
                  <c:v>1572</c:v>
                </c:pt>
                <c:pt idx="2593">
                  <c:v>1582</c:v>
                </c:pt>
                <c:pt idx="2594">
                  <c:v>1577</c:v>
                </c:pt>
                <c:pt idx="2595">
                  <c:v>1575</c:v>
                </c:pt>
                <c:pt idx="2596">
                  <c:v>1572</c:v>
                </c:pt>
                <c:pt idx="2597">
                  <c:v>1576</c:v>
                </c:pt>
                <c:pt idx="2598">
                  <c:v>1579</c:v>
                </c:pt>
                <c:pt idx="2599">
                  <c:v>1555</c:v>
                </c:pt>
                <c:pt idx="2600">
                  <c:v>1555</c:v>
                </c:pt>
                <c:pt idx="2601">
                  <c:v>1556</c:v>
                </c:pt>
                <c:pt idx="2602">
                  <c:v>1596</c:v>
                </c:pt>
                <c:pt idx="2603">
                  <c:v>1589</c:v>
                </c:pt>
                <c:pt idx="2604">
                  <c:v>1573</c:v>
                </c:pt>
                <c:pt idx="2605">
                  <c:v>1567</c:v>
                </c:pt>
                <c:pt idx="2606">
                  <c:v>1592</c:v>
                </c:pt>
                <c:pt idx="2607">
                  <c:v>1586</c:v>
                </c:pt>
                <c:pt idx="2608">
                  <c:v>1591</c:v>
                </c:pt>
                <c:pt idx="2609">
                  <c:v>1584</c:v>
                </c:pt>
                <c:pt idx="2610">
                  <c:v>1584</c:v>
                </c:pt>
                <c:pt idx="2611">
                  <c:v>1577</c:v>
                </c:pt>
                <c:pt idx="2612">
                  <c:v>1569</c:v>
                </c:pt>
                <c:pt idx="2613">
                  <c:v>1569</c:v>
                </c:pt>
                <c:pt idx="2614">
                  <c:v>1553</c:v>
                </c:pt>
                <c:pt idx="2615">
                  <c:v>1567</c:v>
                </c:pt>
                <c:pt idx="2616">
                  <c:v>1563</c:v>
                </c:pt>
                <c:pt idx="2617">
                  <c:v>1600</c:v>
                </c:pt>
                <c:pt idx="2618">
                  <c:v>1609</c:v>
                </c:pt>
                <c:pt idx="2619">
                  <c:v>1594</c:v>
                </c:pt>
                <c:pt idx="2620">
                  <c:v>1592</c:v>
                </c:pt>
                <c:pt idx="2621">
                  <c:v>1589</c:v>
                </c:pt>
                <c:pt idx="2622">
                  <c:v>1592</c:v>
                </c:pt>
                <c:pt idx="2623">
                  <c:v>1576</c:v>
                </c:pt>
                <c:pt idx="2624">
                  <c:v>1582</c:v>
                </c:pt>
                <c:pt idx="2625">
                  <c:v>1560</c:v>
                </c:pt>
                <c:pt idx="2626">
                  <c:v>1562</c:v>
                </c:pt>
                <c:pt idx="2627">
                  <c:v>1581</c:v>
                </c:pt>
                <c:pt idx="2628">
                  <c:v>1572</c:v>
                </c:pt>
                <c:pt idx="2629">
                  <c:v>1575</c:v>
                </c:pt>
                <c:pt idx="2630">
                  <c:v>1586</c:v>
                </c:pt>
                <c:pt idx="2631">
                  <c:v>1595</c:v>
                </c:pt>
                <c:pt idx="2632">
                  <c:v>1595</c:v>
                </c:pt>
                <c:pt idx="2633">
                  <c:v>1621</c:v>
                </c:pt>
                <c:pt idx="2634">
                  <c:v>1627</c:v>
                </c:pt>
                <c:pt idx="2635">
                  <c:v>1627</c:v>
                </c:pt>
                <c:pt idx="2636">
                  <c:v>1620</c:v>
                </c:pt>
                <c:pt idx="2637">
                  <c:v>1582</c:v>
                </c:pt>
                <c:pt idx="2638">
                  <c:v>1606</c:v>
                </c:pt>
                <c:pt idx="2639">
                  <c:v>1614</c:v>
                </c:pt>
                <c:pt idx="2640">
                  <c:v>1600</c:v>
                </c:pt>
                <c:pt idx="2641">
                  <c:v>1602</c:v>
                </c:pt>
                <c:pt idx="2642">
                  <c:v>1594</c:v>
                </c:pt>
                <c:pt idx="2643">
                  <c:v>1591</c:v>
                </c:pt>
                <c:pt idx="2644">
                  <c:v>1594</c:v>
                </c:pt>
                <c:pt idx="2645">
                  <c:v>1620</c:v>
                </c:pt>
                <c:pt idx="2646">
                  <c:v>1606</c:v>
                </c:pt>
                <c:pt idx="2647">
                  <c:v>1589</c:v>
                </c:pt>
                <c:pt idx="2648">
                  <c:v>1606</c:v>
                </c:pt>
                <c:pt idx="2649">
                  <c:v>1620</c:v>
                </c:pt>
                <c:pt idx="2650">
                  <c:v>1610</c:v>
                </c:pt>
                <c:pt idx="2651">
                  <c:v>1613</c:v>
                </c:pt>
                <c:pt idx="2652">
                  <c:v>1581</c:v>
                </c:pt>
                <c:pt idx="2653">
                  <c:v>1634</c:v>
                </c:pt>
                <c:pt idx="2654">
                  <c:v>1592</c:v>
                </c:pt>
                <c:pt idx="2655">
                  <c:v>1594</c:v>
                </c:pt>
                <c:pt idx="2656">
                  <c:v>1587</c:v>
                </c:pt>
                <c:pt idx="2657">
                  <c:v>1590</c:v>
                </c:pt>
                <c:pt idx="2658">
                  <c:v>1586</c:v>
                </c:pt>
                <c:pt idx="2659">
                  <c:v>1605</c:v>
                </c:pt>
                <c:pt idx="2660">
                  <c:v>1612</c:v>
                </c:pt>
                <c:pt idx="2661">
                  <c:v>1591</c:v>
                </c:pt>
                <c:pt idx="2662">
                  <c:v>1572</c:v>
                </c:pt>
                <c:pt idx="2663">
                  <c:v>1603</c:v>
                </c:pt>
                <c:pt idx="2664">
                  <c:v>1623</c:v>
                </c:pt>
                <c:pt idx="2665">
                  <c:v>1618</c:v>
                </c:pt>
                <c:pt idx="2666">
                  <c:v>1609</c:v>
                </c:pt>
                <c:pt idx="2667">
                  <c:v>1595</c:v>
                </c:pt>
                <c:pt idx="2668">
                  <c:v>1606</c:v>
                </c:pt>
                <c:pt idx="2669">
                  <c:v>1600</c:v>
                </c:pt>
                <c:pt idx="2670">
                  <c:v>1586</c:v>
                </c:pt>
                <c:pt idx="2671">
                  <c:v>1597</c:v>
                </c:pt>
                <c:pt idx="2672">
                  <c:v>1609</c:v>
                </c:pt>
                <c:pt idx="2673">
                  <c:v>1608</c:v>
                </c:pt>
                <c:pt idx="2674">
                  <c:v>1605</c:v>
                </c:pt>
                <c:pt idx="2675">
                  <c:v>1576</c:v>
                </c:pt>
                <c:pt idx="2676">
                  <c:v>1604</c:v>
                </c:pt>
                <c:pt idx="2677">
                  <c:v>1578</c:v>
                </c:pt>
                <c:pt idx="2678">
                  <c:v>1617</c:v>
                </c:pt>
                <c:pt idx="2679">
                  <c:v>1587</c:v>
                </c:pt>
                <c:pt idx="2680">
                  <c:v>1585</c:v>
                </c:pt>
                <c:pt idx="2681">
                  <c:v>1580</c:v>
                </c:pt>
                <c:pt idx="2682">
                  <c:v>1575</c:v>
                </c:pt>
                <c:pt idx="2683">
                  <c:v>1601</c:v>
                </c:pt>
                <c:pt idx="2684">
                  <c:v>1587</c:v>
                </c:pt>
                <c:pt idx="2685">
                  <c:v>1583</c:v>
                </c:pt>
                <c:pt idx="2686">
                  <c:v>1588</c:v>
                </c:pt>
                <c:pt idx="2687">
                  <c:v>1565</c:v>
                </c:pt>
                <c:pt idx="2688">
                  <c:v>1586</c:v>
                </c:pt>
                <c:pt idx="2689">
                  <c:v>1572</c:v>
                </c:pt>
                <c:pt idx="2690">
                  <c:v>1596</c:v>
                </c:pt>
                <c:pt idx="2691">
                  <c:v>1570</c:v>
                </c:pt>
                <c:pt idx="2692">
                  <c:v>1577</c:v>
                </c:pt>
                <c:pt idx="2693">
                  <c:v>1564</c:v>
                </c:pt>
                <c:pt idx="2694">
                  <c:v>1594</c:v>
                </c:pt>
                <c:pt idx="2695">
                  <c:v>1575</c:v>
                </c:pt>
                <c:pt idx="2696">
                  <c:v>1564</c:v>
                </c:pt>
                <c:pt idx="2697">
                  <c:v>1566</c:v>
                </c:pt>
                <c:pt idx="2698">
                  <c:v>1574</c:v>
                </c:pt>
                <c:pt idx="2699">
                  <c:v>1563</c:v>
                </c:pt>
                <c:pt idx="2700">
                  <c:v>1556</c:v>
                </c:pt>
                <c:pt idx="2701">
                  <c:v>1594</c:v>
                </c:pt>
                <c:pt idx="2702">
                  <c:v>1565</c:v>
                </c:pt>
                <c:pt idx="2703">
                  <c:v>1583</c:v>
                </c:pt>
                <c:pt idx="2704">
                  <c:v>1594</c:v>
                </c:pt>
                <c:pt idx="2705">
                  <c:v>1594</c:v>
                </c:pt>
                <c:pt idx="2706">
                  <c:v>1612</c:v>
                </c:pt>
                <c:pt idx="2707">
                  <c:v>1583</c:v>
                </c:pt>
                <c:pt idx="2708">
                  <c:v>1568</c:v>
                </c:pt>
                <c:pt idx="2709">
                  <c:v>1557</c:v>
                </c:pt>
                <c:pt idx="2710">
                  <c:v>1578</c:v>
                </c:pt>
                <c:pt idx="2711">
                  <c:v>1593</c:v>
                </c:pt>
                <c:pt idx="2712">
                  <c:v>1568</c:v>
                </c:pt>
                <c:pt idx="2713">
                  <c:v>1588</c:v>
                </c:pt>
                <c:pt idx="2714">
                  <c:v>1560</c:v>
                </c:pt>
                <c:pt idx="2715">
                  <c:v>1572</c:v>
                </c:pt>
                <c:pt idx="2716">
                  <c:v>1570</c:v>
                </c:pt>
                <c:pt idx="2717">
                  <c:v>1579</c:v>
                </c:pt>
                <c:pt idx="2718">
                  <c:v>1571</c:v>
                </c:pt>
                <c:pt idx="2719">
                  <c:v>1574</c:v>
                </c:pt>
                <c:pt idx="2720">
                  <c:v>1567</c:v>
                </c:pt>
                <c:pt idx="2721">
                  <c:v>1596</c:v>
                </c:pt>
                <c:pt idx="2722">
                  <c:v>1579</c:v>
                </c:pt>
                <c:pt idx="2723">
                  <c:v>1579</c:v>
                </c:pt>
                <c:pt idx="2724">
                  <c:v>1573</c:v>
                </c:pt>
                <c:pt idx="2725">
                  <c:v>1561</c:v>
                </c:pt>
                <c:pt idx="2726">
                  <c:v>1568</c:v>
                </c:pt>
                <c:pt idx="2727">
                  <c:v>1580</c:v>
                </c:pt>
                <c:pt idx="2728">
                  <c:v>1605</c:v>
                </c:pt>
                <c:pt idx="2729">
                  <c:v>1568</c:v>
                </c:pt>
                <c:pt idx="2730">
                  <c:v>1580</c:v>
                </c:pt>
                <c:pt idx="2731">
                  <c:v>1591</c:v>
                </c:pt>
                <c:pt idx="2732">
                  <c:v>1587</c:v>
                </c:pt>
                <c:pt idx="2733">
                  <c:v>1574</c:v>
                </c:pt>
                <c:pt idx="2734">
                  <c:v>1591</c:v>
                </c:pt>
                <c:pt idx="2735">
                  <c:v>1601</c:v>
                </c:pt>
                <c:pt idx="2736">
                  <c:v>1568</c:v>
                </c:pt>
                <c:pt idx="2737">
                  <c:v>1576</c:v>
                </c:pt>
                <c:pt idx="2738">
                  <c:v>1574</c:v>
                </c:pt>
                <c:pt idx="2739">
                  <c:v>1588</c:v>
                </c:pt>
                <c:pt idx="2740">
                  <c:v>1597</c:v>
                </c:pt>
                <c:pt idx="2741">
                  <c:v>1590</c:v>
                </c:pt>
                <c:pt idx="2742">
                  <c:v>1582</c:v>
                </c:pt>
                <c:pt idx="2743">
                  <c:v>1568</c:v>
                </c:pt>
                <c:pt idx="2744">
                  <c:v>1589</c:v>
                </c:pt>
                <c:pt idx="2745">
                  <c:v>1588</c:v>
                </c:pt>
                <c:pt idx="2746">
                  <c:v>1588</c:v>
                </c:pt>
                <c:pt idx="2747">
                  <c:v>1601</c:v>
                </c:pt>
                <c:pt idx="2748">
                  <c:v>1603</c:v>
                </c:pt>
                <c:pt idx="2749">
                  <c:v>1605</c:v>
                </c:pt>
                <c:pt idx="2750">
                  <c:v>1591</c:v>
                </c:pt>
                <c:pt idx="2751">
                  <c:v>1578</c:v>
                </c:pt>
                <c:pt idx="2752">
                  <c:v>1573</c:v>
                </c:pt>
                <c:pt idx="2753">
                  <c:v>1569</c:v>
                </c:pt>
                <c:pt idx="2754">
                  <c:v>1590</c:v>
                </c:pt>
                <c:pt idx="2755">
                  <c:v>1559</c:v>
                </c:pt>
                <c:pt idx="2756">
                  <c:v>1551</c:v>
                </c:pt>
                <c:pt idx="2757">
                  <c:v>1549</c:v>
                </c:pt>
                <c:pt idx="2758">
                  <c:v>1569</c:v>
                </c:pt>
                <c:pt idx="2759">
                  <c:v>1561</c:v>
                </c:pt>
                <c:pt idx="2760">
                  <c:v>1557</c:v>
                </c:pt>
                <c:pt idx="2761">
                  <c:v>1576</c:v>
                </c:pt>
                <c:pt idx="2762">
                  <c:v>1562</c:v>
                </c:pt>
                <c:pt idx="2763">
                  <c:v>1581</c:v>
                </c:pt>
                <c:pt idx="2764">
                  <c:v>1558</c:v>
                </c:pt>
                <c:pt idx="2765">
                  <c:v>1586</c:v>
                </c:pt>
                <c:pt idx="2766">
                  <c:v>1557</c:v>
                </c:pt>
                <c:pt idx="2767">
                  <c:v>1591</c:v>
                </c:pt>
                <c:pt idx="2768">
                  <c:v>1572</c:v>
                </c:pt>
                <c:pt idx="2769">
                  <c:v>1553</c:v>
                </c:pt>
                <c:pt idx="2770">
                  <c:v>1559</c:v>
                </c:pt>
                <c:pt idx="2771">
                  <c:v>1584</c:v>
                </c:pt>
                <c:pt idx="2772">
                  <c:v>1577</c:v>
                </c:pt>
                <c:pt idx="2773">
                  <c:v>1588</c:v>
                </c:pt>
                <c:pt idx="2774">
                  <c:v>1592</c:v>
                </c:pt>
                <c:pt idx="2775">
                  <c:v>1576</c:v>
                </c:pt>
                <c:pt idx="2776">
                  <c:v>1567</c:v>
                </c:pt>
                <c:pt idx="2777">
                  <c:v>1563</c:v>
                </c:pt>
                <c:pt idx="2778">
                  <c:v>1592</c:v>
                </c:pt>
                <c:pt idx="2779">
                  <c:v>1574</c:v>
                </c:pt>
                <c:pt idx="2780">
                  <c:v>1570</c:v>
                </c:pt>
                <c:pt idx="2781">
                  <c:v>1562</c:v>
                </c:pt>
                <c:pt idx="2782">
                  <c:v>1587</c:v>
                </c:pt>
                <c:pt idx="2783">
                  <c:v>1581</c:v>
                </c:pt>
                <c:pt idx="2784">
                  <c:v>1604</c:v>
                </c:pt>
                <c:pt idx="2785">
                  <c:v>1624</c:v>
                </c:pt>
                <c:pt idx="2786">
                  <c:v>1600</c:v>
                </c:pt>
                <c:pt idx="2787">
                  <c:v>1588</c:v>
                </c:pt>
                <c:pt idx="2788">
                  <c:v>1590</c:v>
                </c:pt>
                <c:pt idx="2789">
                  <c:v>1591</c:v>
                </c:pt>
                <c:pt idx="2790">
                  <c:v>1573</c:v>
                </c:pt>
                <c:pt idx="2791">
                  <c:v>1604</c:v>
                </c:pt>
                <c:pt idx="2792">
                  <c:v>1583</c:v>
                </c:pt>
                <c:pt idx="2793">
                  <c:v>1569</c:v>
                </c:pt>
                <c:pt idx="2794">
                  <c:v>1588</c:v>
                </c:pt>
                <c:pt idx="2795">
                  <c:v>1574</c:v>
                </c:pt>
                <c:pt idx="2796">
                  <c:v>1571</c:v>
                </c:pt>
                <c:pt idx="2797">
                  <c:v>1558</c:v>
                </c:pt>
                <c:pt idx="2798">
                  <c:v>1563</c:v>
                </c:pt>
                <c:pt idx="2799">
                  <c:v>1576</c:v>
                </c:pt>
                <c:pt idx="2800">
                  <c:v>1585</c:v>
                </c:pt>
                <c:pt idx="2801">
                  <c:v>1577</c:v>
                </c:pt>
                <c:pt idx="2802">
                  <c:v>1581</c:v>
                </c:pt>
                <c:pt idx="2803">
                  <c:v>1595</c:v>
                </c:pt>
                <c:pt idx="2804">
                  <c:v>1577</c:v>
                </c:pt>
                <c:pt idx="2805">
                  <c:v>1571</c:v>
                </c:pt>
                <c:pt idx="2806">
                  <c:v>1605</c:v>
                </c:pt>
                <c:pt idx="2807">
                  <c:v>1588</c:v>
                </c:pt>
                <c:pt idx="2808">
                  <c:v>1611</c:v>
                </c:pt>
                <c:pt idx="2809">
                  <c:v>1595</c:v>
                </c:pt>
                <c:pt idx="2810">
                  <c:v>1581</c:v>
                </c:pt>
                <c:pt idx="2811">
                  <c:v>1553</c:v>
                </c:pt>
                <c:pt idx="2812">
                  <c:v>1555</c:v>
                </c:pt>
                <c:pt idx="2813">
                  <c:v>1578</c:v>
                </c:pt>
                <c:pt idx="2814">
                  <c:v>1576</c:v>
                </c:pt>
                <c:pt idx="2815">
                  <c:v>1585</c:v>
                </c:pt>
                <c:pt idx="2816">
                  <c:v>1580</c:v>
                </c:pt>
                <c:pt idx="2817">
                  <c:v>1601</c:v>
                </c:pt>
                <c:pt idx="2818">
                  <c:v>1590</c:v>
                </c:pt>
                <c:pt idx="2819">
                  <c:v>1572</c:v>
                </c:pt>
                <c:pt idx="2820">
                  <c:v>1589</c:v>
                </c:pt>
                <c:pt idx="2821">
                  <c:v>1585</c:v>
                </c:pt>
                <c:pt idx="2822">
                  <c:v>1601</c:v>
                </c:pt>
                <c:pt idx="2823">
                  <c:v>1593</c:v>
                </c:pt>
                <c:pt idx="2824">
                  <c:v>1619</c:v>
                </c:pt>
                <c:pt idx="2825">
                  <c:v>1598</c:v>
                </c:pt>
                <c:pt idx="2826">
                  <c:v>1598</c:v>
                </c:pt>
                <c:pt idx="2827">
                  <c:v>1590</c:v>
                </c:pt>
                <c:pt idx="2828">
                  <c:v>1621</c:v>
                </c:pt>
                <c:pt idx="2829">
                  <c:v>1609</c:v>
                </c:pt>
                <c:pt idx="2830">
                  <c:v>1606</c:v>
                </c:pt>
                <c:pt idx="2831">
                  <c:v>1583</c:v>
                </c:pt>
                <c:pt idx="2832">
                  <c:v>1586</c:v>
                </c:pt>
                <c:pt idx="2833">
                  <c:v>1618</c:v>
                </c:pt>
                <c:pt idx="2834">
                  <c:v>1603</c:v>
                </c:pt>
                <c:pt idx="2835">
                  <c:v>1618</c:v>
                </c:pt>
                <c:pt idx="2836">
                  <c:v>1606</c:v>
                </c:pt>
                <c:pt idx="2837">
                  <c:v>1592</c:v>
                </c:pt>
                <c:pt idx="2838">
                  <c:v>1561</c:v>
                </c:pt>
                <c:pt idx="2839">
                  <c:v>1583</c:v>
                </c:pt>
                <c:pt idx="2840">
                  <c:v>1599</c:v>
                </c:pt>
                <c:pt idx="2841">
                  <c:v>1575</c:v>
                </c:pt>
                <c:pt idx="2842">
                  <c:v>1599</c:v>
                </c:pt>
                <c:pt idx="2843">
                  <c:v>1588</c:v>
                </c:pt>
                <c:pt idx="2844">
                  <c:v>1591</c:v>
                </c:pt>
                <c:pt idx="2845">
                  <c:v>1599</c:v>
                </c:pt>
                <c:pt idx="2846">
                  <c:v>1581</c:v>
                </c:pt>
                <c:pt idx="2847">
                  <c:v>1594</c:v>
                </c:pt>
                <c:pt idx="2848">
                  <c:v>1583</c:v>
                </c:pt>
                <c:pt idx="2849">
                  <c:v>1587</c:v>
                </c:pt>
                <c:pt idx="2850">
                  <c:v>1608</c:v>
                </c:pt>
                <c:pt idx="2851">
                  <c:v>1602</c:v>
                </c:pt>
                <c:pt idx="2852">
                  <c:v>1587</c:v>
                </c:pt>
                <c:pt idx="2853">
                  <c:v>1614</c:v>
                </c:pt>
                <c:pt idx="2854">
                  <c:v>1602</c:v>
                </c:pt>
                <c:pt idx="2855">
                  <c:v>1568</c:v>
                </c:pt>
                <c:pt idx="2856">
                  <c:v>1575</c:v>
                </c:pt>
                <c:pt idx="2857">
                  <c:v>1584</c:v>
                </c:pt>
                <c:pt idx="2858">
                  <c:v>1582</c:v>
                </c:pt>
                <c:pt idx="2859">
                  <c:v>1582</c:v>
                </c:pt>
                <c:pt idx="2860">
                  <c:v>1596</c:v>
                </c:pt>
                <c:pt idx="2861">
                  <c:v>1583</c:v>
                </c:pt>
                <c:pt idx="2862">
                  <c:v>1581</c:v>
                </c:pt>
                <c:pt idx="2863">
                  <c:v>1580</c:v>
                </c:pt>
                <c:pt idx="2864">
                  <c:v>1580</c:v>
                </c:pt>
                <c:pt idx="2865">
                  <c:v>1585</c:v>
                </c:pt>
                <c:pt idx="2866">
                  <c:v>1558</c:v>
                </c:pt>
                <c:pt idx="2867">
                  <c:v>1573</c:v>
                </c:pt>
                <c:pt idx="2868">
                  <c:v>1567</c:v>
                </c:pt>
                <c:pt idx="2869">
                  <c:v>1563</c:v>
                </c:pt>
                <c:pt idx="2870">
                  <c:v>1577</c:v>
                </c:pt>
                <c:pt idx="2871">
                  <c:v>1557</c:v>
                </c:pt>
                <c:pt idx="2872">
                  <c:v>1575</c:v>
                </c:pt>
                <c:pt idx="2873">
                  <c:v>1556</c:v>
                </c:pt>
                <c:pt idx="2874">
                  <c:v>1571</c:v>
                </c:pt>
                <c:pt idx="2875">
                  <c:v>1556</c:v>
                </c:pt>
                <c:pt idx="2876">
                  <c:v>1587</c:v>
                </c:pt>
                <c:pt idx="2877">
                  <c:v>1575</c:v>
                </c:pt>
                <c:pt idx="2878">
                  <c:v>1550</c:v>
                </c:pt>
                <c:pt idx="2879">
                  <c:v>1563</c:v>
                </c:pt>
                <c:pt idx="2880">
                  <c:v>1551</c:v>
                </c:pt>
                <c:pt idx="2881">
                  <c:v>1562</c:v>
                </c:pt>
                <c:pt idx="2882">
                  <c:v>1557</c:v>
                </c:pt>
                <c:pt idx="2883">
                  <c:v>1568</c:v>
                </c:pt>
                <c:pt idx="2884">
                  <c:v>1557</c:v>
                </c:pt>
                <c:pt idx="2885">
                  <c:v>1579</c:v>
                </c:pt>
                <c:pt idx="2886">
                  <c:v>1564</c:v>
                </c:pt>
                <c:pt idx="2887">
                  <c:v>1588</c:v>
                </c:pt>
                <c:pt idx="2888">
                  <c:v>1579</c:v>
                </c:pt>
                <c:pt idx="2889">
                  <c:v>1570</c:v>
                </c:pt>
                <c:pt idx="2890">
                  <c:v>1573</c:v>
                </c:pt>
                <c:pt idx="2891">
                  <c:v>1554</c:v>
                </c:pt>
                <c:pt idx="2892">
                  <c:v>1591</c:v>
                </c:pt>
                <c:pt idx="2893">
                  <c:v>1566</c:v>
                </c:pt>
                <c:pt idx="2894">
                  <c:v>1539</c:v>
                </c:pt>
                <c:pt idx="2895">
                  <c:v>1574</c:v>
                </c:pt>
                <c:pt idx="2896">
                  <c:v>1555</c:v>
                </c:pt>
                <c:pt idx="2897">
                  <c:v>1602</c:v>
                </c:pt>
                <c:pt idx="2898">
                  <c:v>1597</c:v>
                </c:pt>
                <c:pt idx="2899">
                  <c:v>1595</c:v>
                </c:pt>
                <c:pt idx="2900">
                  <c:v>1604</c:v>
                </c:pt>
                <c:pt idx="2901">
                  <c:v>1592</c:v>
                </c:pt>
                <c:pt idx="2902">
                  <c:v>1602</c:v>
                </c:pt>
                <c:pt idx="2903">
                  <c:v>1600</c:v>
                </c:pt>
                <c:pt idx="2904">
                  <c:v>1604</c:v>
                </c:pt>
                <c:pt idx="2905">
                  <c:v>1603</c:v>
                </c:pt>
                <c:pt idx="2906">
                  <c:v>1581</c:v>
                </c:pt>
                <c:pt idx="2907">
                  <c:v>1597</c:v>
                </c:pt>
                <c:pt idx="2908">
                  <c:v>1567</c:v>
                </c:pt>
                <c:pt idx="2909">
                  <c:v>1566</c:v>
                </c:pt>
                <c:pt idx="2910">
                  <c:v>1570</c:v>
                </c:pt>
                <c:pt idx="2911">
                  <c:v>1576</c:v>
                </c:pt>
                <c:pt idx="2912">
                  <c:v>1560</c:v>
                </c:pt>
                <c:pt idx="2913">
                  <c:v>1583</c:v>
                </c:pt>
                <c:pt idx="2914">
                  <c:v>1554</c:v>
                </c:pt>
                <c:pt idx="2915">
                  <c:v>1566</c:v>
                </c:pt>
                <c:pt idx="2916">
                  <c:v>1549</c:v>
                </c:pt>
                <c:pt idx="2917">
                  <c:v>1567</c:v>
                </c:pt>
                <c:pt idx="2918">
                  <c:v>1593</c:v>
                </c:pt>
                <c:pt idx="2919">
                  <c:v>1591</c:v>
                </c:pt>
                <c:pt idx="2920">
                  <c:v>1582</c:v>
                </c:pt>
                <c:pt idx="2921">
                  <c:v>1602</c:v>
                </c:pt>
                <c:pt idx="2922">
                  <c:v>1600</c:v>
                </c:pt>
                <c:pt idx="2923">
                  <c:v>1599</c:v>
                </c:pt>
                <c:pt idx="2924">
                  <c:v>1577</c:v>
                </c:pt>
                <c:pt idx="2925">
                  <c:v>1562</c:v>
                </c:pt>
                <c:pt idx="2926">
                  <c:v>1585</c:v>
                </c:pt>
                <c:pt idx="2927">
                  <c:v>1591</c:v>
                </c:pt>
                <c:pt idx="2928">
                  <c:v>1605</c:v>
                </c:pt>
                <c:pt idx="2929">
                  <c:v>1578</c:v>
                </c:pt>
                <c:pt idx="2930">
                  <c:v>1569</c:v>
                </c:pt>
                <c:pt idx="2931">
                  <c:v>1564</c:v>
                </c:pt>
                <c:pt idx="2932">
                  <c:v>1579</c:v>
                </c:pt>
                <c:pt idx="2933">
                  <c:v>1564</c:v>
                </c:pt>
                <c:pt idx="2934">
                  <c:v>1564</c:v>
                </c:pt>
                <c:pt idx="2935">
                  <c:v>1541</c:v>
                </c:pt>
                <c:pt idx="2936">
                  <c:v>1570</c:v>
                </c:pt>
                <c:pt idx="2937">
                  <c:v>1557</c:v>
                </c:pt>
                <c:pt idx="2938">
                  <c:v>1591</c:v>
                </c:pt>
                <c:pt idx="2939">
                  <c:v>1567</c:v>
                </c:pt>
                <c:pt idx="2940">
                  <c:v>1543</c:v>
                </c:pt>
                <c:pt idx="2941">
                  <c:v>1562</c:v>
                </c:pt>
                <c:pt idx="2942">
                  <c:v>1573</c:v>
                </c:pt>
                <c:pt idx="2943">
                  <c:v>1580</c:v>
                </c:pt>
                <c:pt idx="2944">
                  <c:v>1559</c:v>
                </c:pt>
                <c:pt idx="2945">
                  <c:v>1568</c:v>
                </c:pt>
                <c:pt idx="2946">
                  <c:v>1591</c:v>
                </c:pt>
                <c:pt idx="2947">
                  <c:v>1544</c:v>
                </c:pt>
                <c:pt idx="2948">
                  <c:v>1578</c:v>
                </c:pt>
                <c:pt idx="2949">
                  <c:v>1558</c:v>
                </c:pt>
                <c:pt idx="2950">
                  <c:v>1540</c:v>
                </c:pt>
                <c:pt idx="2951">
                  <c:v>1552</c:v>
                </c:pt>
                <c:pt idx="2952">
                  <c:v>1563</c:v>
                </c:pt>
                <c:pt idx="2953">
                  <c:v>1568</c:v>
                </c:pt>
                <c:pt idx="2954">
                  <c:v>1561</c:v>
                </c:pt>
                <c:pt idx="2955">
                  <c:v>1564</c:v>
                </c:pt>
                <c:pt idx="2956">
                  <c:v>1573</c:v>
                </c:pt>
                <c:pt idx="2957">
                  <c:v>1544</c:v>
                </c:pt>
                <c:pt idx="2958">
                  <c:v>1517</c:v>
                </c:pt>
                <c:pt idx="2959">
                  <c:v>1541</c:v>
                </c:pt>
                <c:pt idx="2960">
                  <c:v>1544</c:v>
                </c:pt>
                <c:pt idx="2961">
                  <c:v>1550</c:v>
                </c:pt>
                <c:pt idx="2962">
                  <c:v>1582</c:v>
                </c:pt>
                <c:pt idx="2963">
                  <c:v>1543</c:v>
                </c:pt>
                <c:pt idx="2964">
                  <c:v>1564</c:v>
                </c:pt>
                <c:pt idx="2965">
                  <c:v>1561</c:v>
                </c:pt>
                <c:pt idx="2966">
                  <c:v>1563</c:v>
                </c:pt>
                <c:pt idx="2967">
                  <c:v>1578</c:v>
                </c:pt>
                <c:pt idx="2968">
                  <c:v>1550</c:v>
                </c:pt>
                <c:pt idx="2969">
                  <c:v>1563</c:v>
                </c:pt>
                <c:pt idx="2970">
                  <c:v>1589</c:v>
                </c:pt>
                <c:pt idx="2971">
                  <c:v>1570</c:v>
                </c:pt>
                <c:pt idx="2972">
                  <c:v>1582</c:v>
                </c:pt>
                <c:pt idx="2973">
                  <c:v>1568</c:v>
                </c:pt>
                <c:pt idx="2974">
                  <c:v>1572</c:v>
                </c:pt>
                <c:pt idx="2975">
                  <c:v>1582</c:v>
                </c:pt>
                <c:pt idx="2976">
                  <c:v>1560</c:v>
                </c:pt>
                <c:pt idx="2977">
                  <c:v>1570</c:v>
                </c:pt>
                <c:pt idx="2978">
                  <c:v>1547</c:v>
                </c:pt>
                <c:pt idx="2979">
                  <c:v>1594</c:v>
                </c:pt>
                <c:pt idx="2980">
                  <c:v>1559</c:v>
                </c:pt>
                <c:pt idx="2981">
                  <c:v>1563</c:v>
                </c:pt>
                <c:pt idx="2982">
                  <c:v>1583</c:v>
                </c:pt>
                <c:pt idx="2983">
                  <c:v>1570</c:v>
                </c:pt>
                <c:pt idx="2984">
                  <c:v>1549</c:v>
                </c:pt>
                <c:pt idx="2985">
                  <c:v>1575</c:v>
                </c:pt>
                <c:pt idx="2986">
                  <c:v>1554</c:v>
                </c:pt>
                <c:pt idx="2987">
                  <c:v>1580</c:v>
                </c:pt>
                <c:pt idx="2988">
                  <c:v>1579</c:v>
                </c:pt>
                <c:pt idx="2989">
                  <c:v>1551</c:v>
                </c:pt>
                <c:pt idx="2990">
                  <c:v>1572</c:v>
                </c:pt>
                <c:pt idx="2991">
                  <c:v>1578</c:v>
                </c:pt>
                <c:pt idx="2992">
                  <c:v>1578</c:v>
                </c:pt>
                <c:pt idx="2993">
                  <c:v>1579</c:v>
                </c:pt>
                <c:pt idx="2994">
                  <c:v>1594</c:v>
                </c:pt>
                <c:pt idx="2995">
                  <c:v>1576</c:v>
                </c:pt>
                <c:pt idx="2996">
                  <c:v>1571</c:v>
                </c:pt>
                <c:pt idx="2997">
                  <c:v>1574</c:v>
                </c:pt>
                <c:pt idx="2998">
                  <c:v>1586</c:v>
                </c:pt>
                <c:pt idx="2999">
                  <c:v>1584</c:v>
                </c:pt>
                <c:pt idx="3000">
                  <c:v>1551</c:v>
                </c:pt>
                <c:pt idx="3001">
                  <c:v>1554</c:v>
                </c:pt>
                <c:pt idx="3002">
                  <c:v>1595</c:v>
                </c:pt>
                <c:pt idx="3003">
                  <c:v>1563</c:v>
                </c:pt>
                <c:pt idx="3004">
                  <c:v>1546</c:v>
                </c:pt>
                <c:pt idx="3005">
                  <c:v>1554</c:v>
                </c:pt>
                <c:pt idx="3006">
                  <c:v>1534</c:v>
                </c:pt>
                <c:pt idx="3007">
                  <c:v>1536</c:v>
                </c:pt>
                <c:pt idx="3008">
                  <c:v>1542</c:v>
                </c:pt>
                <c:pt idx="3009">
                  <c:v>1522</c:v>
                </c:pt>
                <c:pt idx="3010">
                  <c:v>1553</c:v>
                </c:pt>
                <c:pt idx="3011">
                  <c:v>1532</c:v>
                </c:pt>
                <c:pt idx="3012">
                  <c:v>1548</c:v>
                </c:pt>
                <c:pt idx="3013">
                  <c:v>1533</c:v>
                </c:pt>
                <c:pt idx="3014">
                  <c:v>1516</c:v>
                </c:pt>
                <c:pt idx="3015">
                  <c:v>1513</c:v>
                </c:pt>
                <c:pt idx="3016">
                  <c:v>1530</c:v>
                </c:pt>
                <c:pt idx="3017">
                  <c:v>1511</c:v>
                </c:pt>
                <c:pt idx="3018">
                  <c:v>1520</c:v>
                </c:pt>
                <c:pt idx="3019">
                  <c:v>1513</c:v>
                </c:pt>
                <c:pt idx="3020">
                  <c:v>1532</c:v>
                </c:pt>
                <c:pt idx="3021">
                  <c:v>1550</c:v>
                </c:pt>
                <c:pt idx="3022">
                  <c:v>1532</c:v>
                </c:pt>
                <c:pt idx="3023">
                  <c:v>1504</c:v>
                </c:pt>
                <c:pt idx="3024">
                  <c:v>1528</c:v>
                </c:pt>
                <c:pt idx="3025">
                  <c:v>1560</c:v>
                </c:pt>
                <c:pt idx="3026">
                  <c:v>1552</c:v>
                </c:pt>
                <c:pt idx="3027">
                  <c:v>1542</c:v>
                </c:pt>
                <c:pt idx="3028">
                  <c:v>1548</c:v>
                </c:pt>
                <c:pt idx="3029">
                  <c:v>1549</c:v>
                </c:pt>
                <c:pt idx="3030">
                  <c:v>1540</c:v>
                </c:pt>
                <c:pt idx="3031">
                  <c:v>1547</c:v>
                </c:pt>
                <c:pt idx="3032">
                  <c:v>1521</c:v>
                </c:pt>
                <c:pt idx="3033">
                  <c:v>1550</c:v>
                </c:pt>
                <c:pt idx="3034">
                  <c:v>1565</c:v>
                </c:pt>
                <c:pt idx="3035">
                  <c:v>1540</c:v>
                </c:pt>
                <c:pt idx="3036">
                  <c:v>1542</c:v>
                </c:pt>
                <c:pt idx="3037">
                  <c:v>1539</c:v>
                </c:pt>
                <c:pt idx="3038">
                  <c:v>1587</c:v>
                </c:pt>
                <c:pt idx="3039">
                  <c:v>1570</c:v>
                </c:pt>
                <c:pt idx="3040">
                  <c:v>1575</c:v>
                </c:pt>
                <c:pt idx="3041">
                  <c:v>1568</c:v>
                </c:pt>
                <c:pt idx="3042">
                  <c:v>1575</c:v>
                </c:pt>
                <c:pt idx="3043">
                  <c:v>1573</c:v>
                </c:pt>
                <c:pt idx="3044">
                  <c:v>1551</c:v>
                </c:pt>
                <c:pt idx="3045">
                  <c:v>1576</c:v>
                </c:pt>
                <c:pt idx="3046">
                  <c:v>1561</c:v>
                </c:pt>
                <c:pt idx="3047">
                  <c:v>1548</c:v>
                </c:pt>
                <c:pt idx="3048">
                  <c:v>1554</c:v>
                </c:pt>
                <c:pt idx="3049">
                  <c:v>1559</c:v>
                </c:pt>
                <c:pt idx="3050">
                  <c:v>1574</c:v>
                </c:pt>
                <c:pt idx="3051">
                  <c:v>1565</c:v>
                </c:pt>
                <c:pt idx="3052">
                  <c:v>1582</c:v>
                </c:pt>
                <c:pt idx="3053">
                  <c:v>1568</c:v>
                </c:pt>
                <c:pt idx="3054">
                  <c:v>1567</c:v>
                </c:pt>
                <c:pt idx="3055">
                  <c:v>1589</c:v>
                </c:pt>
                <c:pt idx="3056">
                  <c:v>1551</c:v>
                </c:pt>
                <c:pt idx="3057">
                  <c:v>1575</c:v>
                </c:pt>
                <c:pt idx="3058">
                  <c:v>1567</c:v>
                </c:pt>
                <c:pt idx="3059">
                  <c:v>1556</c:v>
                </c:pt>
                <c:pt idx="3060">
                  <c:v>1538</c:v>
                </c:pt>
                <c:pt idx="3061">
                  <c:v>1541</c:v>
                </c:pt>
                <c:pt idx="3062">
                  <c:v>1522</c:v>
                </c:pt>
                <c:pt idx="3063">
                  <c:v>1538</c:v>
                </c:pt>
                <c:pt idx="3064">
                  <c:v>1534</c:v>
                </c:pt>
                <c:pt idx="3065">
                  <c:v>1560</c:v>
                </c:pt>
                <c:pt idx="3066">
                  <c:v>1556</c:v>
                </c:pt>
                <c:pt idx="3067">
                  <c:v>1583</c:v>
                </c:pt>
                <c:pt idx="3068">
                  <c:v>1582</c:v>
                </c:pt>
                <c:pt idx="3069">
                  <c:v>1543</c:v>
                </c:pt>
                <c:pt idx="3070">
                  <c:v>1568</c:v>
                </c:pt>
                <c:pt idx="3071">
                  <c:v>1577</c:v>
                </c:pt>
                <c:pt idx="3072">
                  <c:v>1583</c:v>
                </c:pt>
                <c:pt idx="3073">
                  <c:v>1567</c:v>
                </c:pt>
                <c:pt idx="3074">
                  <c:v>1544</c:v>
                </c:pt>
                <c:pt idx="3075">
                  <c:v>1571</c:v>
                </c:pt>
                <c:pt idx="3076">
                  <c:v>1573</c:v>
                </c:pt>
                <c:pt idx="3077">
                  <c:v>1563</c:v>
                </c:pt>
                <c:pt idx="3078">
                  <c:v>1546</c:v>
                </c:pt>
                <c:pt idx="3079">
                  <c:v>1584</c:v>
                </c:pt>
                <c:pt idx="3080">
                  <c:v>1586</c:v>
                </c:pt>
                <c:pt idx="3081">
                  <c:v>1581</c:v>
                </c:pt>
                <c:pt idx="3082">
                  <c:v>1596</c:v>
                </c:pt>
                <c:pt idx="3083">
                  <c:v>1595</c:v>
                </c:pt>
                <c:pt idx="3084">
                  <c:v>1567</c:v>
                </c:pt>
                <c:pt idx="3085">
                  <c:v>1573</c:v>
                </c:pt>
                <c:pt idx="3086">
                  <c:v>1582</c:v>
                </c:pt>
                <c:pt idx="3087">
                  <c:v>1567</c:v>
                </c:pt>
                <c:pt idx="3088">
                  <c:v>1575</c:v>
                </c:pt>
                <c:pt idx="3089">
                  <c:v>1563</c:v>
                </c:pt>
                <c:pt idx="3090">
                  <c:v>1585</c:v>
                </c:pt>
                <c:pt idx="3091">
                  <c:v>1578</c:v>
                </c:pt>
                <c:pt idx="3092">
                  <c:v>1577</c:v>
                </c:pt>
                <c:pt idx="3093">
                  <c:v>1583</c:v>
                </c:pt>
                <c:pt idx="3094">
                  <c:v>1585</c:v>
                </c:pt>
                <c:pt idx="3095">
                  <c:v>1583</c:v>
                </c:pt>
                <c:pt idx="3096">
                  <c:v>1585</c:v>
                </c:pt>
                <c:pt idx="3097">
                  <c:v>1574</c:v>
                </c:pt>
                <c:pt idx="3098">
                  <c:v>1582</c:v>
                </c:pt>
                <c:pt idx="3099">
                  <c:v>1557</c:v>
                </c:pt>
                <c:pt idx="3100">
                  <c:v>1573</c:v>
                </c:pt>
                <c:pt idx="3101">
                  <c:v>1572</c:v>
                </c:pt>
                <c:pt idx="3102">
                  <c:v>1564</c:v>
                </c:pt>
                <c:pt idx="3103">
                  <c:v>1582</c:v>
                </c:pt>
                <c:pt idx="3104">
                  <c:v>1593</c:v>
                </c:pt>
                <c:pt idx="3105">
                  <c:v>1584</c:v>
                </c:pt>
                <c:pt idx="3106">
                  <c:v>1580</c:v>
                </c:pt>
                <c:pt idx="3107">
                  <c:v>1573</c:v>
                </c:pt>
                <c:pt idx="3108">
                  <c:v>1583</c:v>
                </c:pt>
                <c:pt idx="3109">
                  <c:v>1588</c:v>
                </c:pt>
                <c:pt idx="3110">
                  <c:v>1585</c:v>
                </c:pt>
                <c:pt idx="3111">
                  <c:v>1592</c:v>
                </c:pt>
                <c:pt idx="3112">
                  <c:v>1598</c:v>
                </c:pt>
                <c:pt idx="3113">
                  <c:v>1582</c:v>
                </c:pt>
                <c:pt idx="3114">
                  <c:v>1582</c:v>
                </c:pt>
                <c:pt idx="3115">
                  <c:v>1573</c:v>
                </c:pt>
                <c:pt idx="3116">
                  <c:v>1564</c:v>
                </c:pt>
                <c:pt idx="3117">
                  <c:v>1579</c:v>
                </c:pt>
                <c:pt idx="3118">
                  <c:v>1584</c:v>
                </c:pt>
                <c:pt idx="3119">
                  <c:v>1592</c:v>
                </c:pt>
                <c:pt idx="3120">
                  <c:v>1593</c:v>
                </c:pt>
                <c:pt idx="3121">
                  <c:v>1578</c:v>
                </c:pt>
                <c:pt idx="3122">
                  <c:v>1584</c:v>
                </c:pt>
                <c:pt idx="3123">
                  <c:v>1591</c:v>
                </c:pt>
                <c:pt idx="3124">
                  <c:v>1591</c:v>
                </c:pt>
                <c:pt idx="3125">
                  <c:v>1582</c:v>
                </c:pt>
                <c:pt idx="3126">
                  <c:v>1578</c:v>
                </c:pt>
                <c:pt idx="3127">
                  <c:v>1571</c:v>
                </c:pt>
                <c:pt idx="3128">
                  <c:v>1578</c:v>
                </c:pt>
                <c:pt idx="3129">
                  <c:v>1590</c:v>
                </c:pt>
                <c:pt idx="3130">
                  <c:v>1574</c:v>
                </c:pt>
                <c:pt idx="3131">
                  <c:v>1567</c:v>
                </c:pt>
                <c:pt idx="3132">
                  <c:v>1573</c:v>
                </c:pt>
                <c:pt idx="3133">
                  <c:v>1571</c:v>
                </c:pt>
                <c:pt idx="3134">
                  <c:v>1573</c:v>
                </c:pt>
                <c:pt idx="3135">
                  <c:v>1613</c:v>
                </c:pt>
                <c:pt idx="3136">
                  <c:v>1613</c:v>
                </c:pt>
                <c:pt idx="3137">
                  <c:v>1585</c:v>
                </c:pt>
                <c:pt idx="3138">
                  <c:v>1596</c:v>
                </c:pt>
                <c:pt idx="3139">
                  <c:v>1587</c:v>
                </c:pt>
                <c:pt idx="3140">
                  <c:v>1577</c:v>
                </c:pt>
                <c:pt idx="3141">
                  <c:v>1595</c:v>
                </c:pt>
                <c:pt idx="3142">
                  <c:v>1587</c:v>
                </c:pt>
                <c:pt idx="3143">
                  <c:v>1591</c:v>
                </c:pt>
                <c:pt idx="3144">
                  <c:v>1578</c:v>
                </c:pt>
                <c:pt idx="3145">
                  <c:v>1581</c:v>
                </c:pt>
                <c:pt idx="3146">
                  <c:v>1546</c:v>
                </c:pt>
                <c:pt idx="3147">
                  <c:v>1563</c:v>
                </c:pt>
                <c:pt idx="3148">
                  <c:v>1563</c:v>
                </c:pt>
                <c:pt idx="3149">
                  <c:v>1563</c:v>
                </c:pt>
                <c:pt idx="3150">
                  <c:v>1584</c:v>
                </c:pt>
                <c:pt idx="3151">
                  <c:v>1582</c:v>
                </c:pt>
                <c:pt idx="3152">
                  <c:v>1580</c:v>
                </c:pt>
                <c:pt idx="3153">
                  <c:v>1573</c:v>
                </c:pt>
                <c:pt idx="3154">
                  <c:v>1573</c:v>
                </c:pt>
                <c:pt idx="3155">
                  <c:v>1603</c:v>
                </c:pt>
                <c:pt idx="3156">
                  <c:v>1602</c:v>
                </c:pt>
                <c:pt idx="3157">
                  <c:v>1609</c:v>
                </c:pt>
                <c:pt idx="3158">
                  <c:v>1589</c:v>
                </c:pt>
                <c:pt idx="3159">
                  <c:v>1586</c:v>
                </c:pt>
                <c:pt idx="3160">
                  <c:v>1572</c:v>
                </c:pt>
                <c:pt idx="3161">
                  <c:v>1588</c:v>
                </c:pt>
                <c:pt idx="3162">
                  <c:v>1592</c:v>
                </c:pt>
                <c:pt idx="3163">
                  <c:v>1564</c:v>
                </c:pt>
                <c:pt idx="3164">
                  <c:v>1569</c:v>
                </c:pt>
                <c:pt idx="3165">
                  <c:v>1570</c:v>
                </c:pt>
                <c:pt idx="3166">
                  <c:v>1584</c:v>
                </c:pt>
                <c:pt idx="3167">
                  <c:v>1598</c:v>
                </c:pt>
                <c:pt idx="3168">
                  <c:v>1599</c:v>
                </c:pt>
                <c:pt idx="3169">
                  <c:v>1596</c:v>
                </c:pt>
                <c:pt idx="3170">
                  <c:v>1609</c:v>
                </c:pt>
                <c:pt idx="3171">
                  <c:v>1593</c:v>
                </c:pt>
                <c:pt idx="3172">
                  <c:v>1600</c:v>
                </c:pt>
                <c:pt idx="3173">
                  <c:v>1607</c:v>
                </c:pt>
                <c:pt idx="3174">
                  <c:v>1618</c:v>
                </c:pt>
                <c:pt idx="3175">
                  <c:v>1583</c:v>
                </c:pt>
                <c:pt idx="3176">
                  <c:v>1584</c:v>
                </c:pt>
                <c:pt idx="3177">
                  <c:v>1592</c:v>
                </c:pt>
                <c:pt idx="3178">
                  <c:v>1611</c:v>
                </c:pt>
                <c:pt idx="3179">
                  <c:v>1630</c:v>
                </c:pt>
                <c:pt idx="3180">
                  <c:v>1605</c:v>
                </c:pt>
                <c:pt idx="3181">
                  <c:v>1576</c:v>
                </c:pt>
                <c:pt idx="3182">
                  <c:v>1564</c:v>
                </c:pt>
                <c:pt idx="3183">
                  <c:v>1565</c:v>
                </c:pt>
                <c:pt idx="3184">
                  <c:v>1556</c:v>
                </c:pt>
                <c:pt idx="3185">
                  <c:v>1611</c:v>
                </c:pt>
                <c:pt idx="3186">
                  <c:v>1567</c:v>
                </c:pt>
                <c:pt idx="3187">
                  <c:v>1574</c:v>
                </c:pt>
                <c:pt idx="3188">
                  <c:v>1544</c:v>
                </c:pt>
                <c:pt idx="3189">
                  <c:v>1577</c:v>
                </c:pt>
                <c:pt idx="3190">
                  <c:v>1587</c:v>
                </c:pt>
                <c:pt idx="3191">
                  <c:v>1582</c:v>
                </c:pt>
                <c:pt idx="3192">
                  <c:v>1556</c:v>
                </c:pt>
                <c:pt idx="3193">
                  <c:v>1549</c:v>
                </c:pt>
                <c:pt idx="3194">
                  <c:v>1529</c:v>
                </c:pt>
                <c:pt idx="3195">
                  <c:v>1562</c:v>
                </c:pt>
                <c:pt idx="3196">
                  <c:v>1581</c:v>
                </c:pt>
                <c:pt idx="3197">
                  <c:v>1587</c:v>
                </c:pt>
                <c:pt idx="3198">
                  <c:v>1587</c:v>
                </c:pt>
                <c:pt idx="3199">
                  <c:v>1564</c:v>
                </c:pt>
                <c:pt idx="3200">
                  <c:v>1563</c:v>
                </c:pt>
                <c:pt idx="3201">
                  <c:v>1554</c:v>
                </c:pt>
                <c:pt idx="3202">
                  <c:v>1568</c:v>
                </c:pt>
                <c:pt idx="3203">
                  <c:v>1573</c:v>
                </c:pt>
                <c:pt idx="3204">
                  <c:v>1568</c:v>
                </c:pt>
                <c:pt idx="3205">
                  <c:v>1576</c:v>
                </c:pt>
                <c:pt idx="3206">
                  <c:v>1574</c:v>
                </c:pt>
                <c:pt idx="3207">
                  <c:v>1582</c:v>
                </c:pt>
                <c:pt idx="3208">
                  <c:v>1593</c:v>
                </c:pt>
                <c:pt idx="3209">
                  <c:v>1606</c:v>
                </c:pt>
                <c:pt idx="3210">
                  <c:v>1577</c:v>
                </c:pt>
                <c:pt idx="3211">
                  <c:v>1568</c:v>
                </c:pt>
                <c:pt idx="3212">
                  <c:v>1567</c:v>
                </c:pt>
                <c:pt idx="3213">
                  <c:v>1596</c:v>
                </c:pt>
                <c:pt idx="3214">
                  <c:v>1602</c:v>
                </c:pt>
                <c:pt idx="3215">
                  <c:v>1598</c:v>
                </c:pt>
                <c:pt idx="3216">
                  <c:v>1620</c:v>
                </c:pt>
                <c:pt idx="3217">
                  <c:v>1610</c:v>
                </c:pt>
                <c:pt idx="3218">
                  <c:v>1599</c:v>
                </c:pt>
                <c:pt idx="3219">
                  <c:v>1635</c:v>
                </c:pt>
                <c:pt idx="3220">
                  <c:v>1621</c:v>
                </c:pt>
                <c:pt idx="3221">
                  <c:v>1611</c:v>
                </c:pt>
                <c:pt idx="3222">
                  <c:v>1616</c:v>
                </c:pt>
                <c:pt idx="3223">
                  <c:v>1592</c:v>
                </c:pt>
                <c:pt idx="3224">
                  <c:v>1605</c:v>
                </c:pt>
                <c:pt idx="3225">
                  <c:v>1619</c:v>
                </c:pt>
                <c:pt idx="3226">
                  <c:v>1623</c:v>
                </c:pt>
                <c:pt idx="3227">
                  <c:v>1591</c:v>
                </c:pt>
                <c:pt idx="3228">
                  <c:v>1611</c:v>
                </c:pt>
                <c:pt idx="3229">
                  <c:v>1592</c:v>
                </c:pt>
                <c:pt idx="3230">
                  <c:v>1590</c:v>
                </c:pt>
                <c:pt idx="3231">
                  <c:v>1595</c:v>
                </c:pt>
                <c:pt idx="3232">
                  <c:v>1605</c:v>
                </c:pt>
                <c:pt idx="3233">
                  <c:v>1617</c:v>
                </c:pt>
                <c:pt idx="3234">
                  <c:v>1605</c:v>
                </c:pt>
                <c:pt idx="3235">
                  <c:v>1594</c:v>
                </c:pt>
                <c:pt idx="3236">
                  <c:v>1628</c:v>
                </c:pt>
                <c:pt idx="3237">
                  <c:v>1618</c:v>
                </c:pt>
                <c:pt idx="3238">
                  <c:v>1601</c:v>
                </c:pt>
                <c:pt idx="3239">
                  <c:v>1582</c:v>
                </c:pt>
                <c:pt idx="3240">
                  <c:v>1596</c:v>
                </c:pt>
                <c:pt idx="3241">
                  <c:v>1611</c:v>
                </c:pt>
                <c:pt idx="3242">
                  <c:v>1605</c:v>
                </c:pt>
                <c:pt idx="3243">
                  <c:v>1601</c:v>
                </c:pt>
                <c:pt idx="3244">
                  <c:v>1622</c:v>
                </c:pt>
                <c:pt idx="3245">
                  <c:v>1607</c:v>
                </c:pt>
                <c:pt idx="3246">
                  <c:v>1590</c:v>
                </c:pt>
                <c:pt idx="3247">
                  <c:v>1590</c:v>
                </c:pt>
                <c:pt idx="3248">
                  <c:v>1591</c:v>
                </c:pt>
                <c:pt idx="3249">
                  <c:v>1623</c:v>
                </c:pt>
                <c:pt idx="3250">
                  <c:v>1604</c:v>
                </c:pt>
                <c:pt idx="3251">
                  <c:v>1598</c:v>
                </c:pt>
                <c:pt idx="3252">
                  <c:v>1588</c:v>
                </c:pt>
                <c:pt idx="3253">
                  <c:v>1596</c:v>
                </c:pt>
                <c:pt idx="3254">
                  <c:v>1611</c:v>
                </c:pt>
                <c:pt idx="3255">
                  <c:v>1619</c:v>
                </c:pt>
                <c:pt idx="3256">
                  <c:v>1618</c:v>
                </c:pt>
                <c:pt idx="3257">
                  <c:v>1604</c:v>
                </c:pt>
                <c:pt idx="3258">
                  <c:v>1588</c:v>
                </c:pt>
                <c:pt idx="3259">
                  <c:v>1594</c:v>
                </c:pt>
                <c:pt idx="3260">
                  <c:v>1599</c:v>
                </c:pt>
                <c:pt idx="3261">
                  <c:v>1583</c:v>
                </c:pt>
                <c:pt idx="3262">
                  <c:v>1577</c:v>
                </c:pt>
                <c:pt idx="3263">
                  <c:v>1563</c:v>
                </c:pt>
                <c:pt idx="3264">
                  <c:v>1589</c:v>
                </c:pt>
                <c:pt idx="3265">
                  <c:v>1584</c:v>
                </c:pt>
                <c:pt idx="3266">
                  <c:v>1582</c:v>
                </c:pt>
                <c:pt idx="3267">
                  <c:v>1603</c:v>
                </c:pt>
                <c:pt idx="3268">
                  <c:v>1592</c:v>
                </c:pt>
                <c:pt idx="3269">
                  <c:v>1615</c:v>
                </c:pt>
                <c:pt idx="3270">
                  <c:v>1599</c:v>
                </c:pt>
                <c:pt idx="3271">
                  <c:v>1600</c:v>
                </c:pt>
                <c:pt idx="3272">
                  <c:v>1606</c:v>
                </c:pt>
                <c:pt idx="3273">
                  <c:v>1603</c:v>
                </c:pt>
                <c:pt idx="3274">
                  <c:v>1603</c:v>
                </c:pt>
                <c:pt idx="3275">
                  <c:v>1577</c:v>
                </c:pt>
                <c:pt idx="3276">
                  <c:v>1572</c:v>
                </c:pt>
                <c:pt idx="3277">
                  <c:v>1619</c:v>
                </c:pt>
                <c:pt idx="3278">
                  <c:v>1585</c:v>
                </c:pt>
                <c:pt idx="3279">
                  <c:v>1574</c:v>
                </c:pt>
                <c:pt idx="3280">
                  <c:v>1600</c:v>
                </c:pt>
                <c:pt idx="3281">
                  <c:v>1592</c:v>
                </c:pt>
                <c:pt idx="3282">
                  <c:v>1594</c:v>
                </c:pt>
                <c:pt idx="3283">
                  <c:v>1591</c:v>
                </c:pt>
                <c:pt idx="3284">
                  <c:v>1579</c:v>
                </c:pt>
                <c:pt idx="3285">
                  <c:v>1603</c:v>
                </c:pt>
                <c:pt idx="3286">
                  <c:v>1602</c:v>
                </c:pt>
                <c:pt idx="3287">
                  <c:v>1592</c:v>
                </c:pt>
                <c:pt idx="3288">
                  <c:v>1571</c:v>
                </c:pt>
                <c:pt idx="3289">
                  <c:v>1589</c:v>
                </c:pt>
                <c:pt idx="3290">
                  <c:v>1583</c:v>
                </c:pt>
                <c:pt idx="3291">
                  <c:v>1611</c:v>
                </c:pt>
                <c:pt idx="3292">
                  <c:v>1600</c:v>
                </c:pt>
                <c:pt idx="3293">
                  <c:v>1597</c:v>
                </c:pt>
                <c:pt idx="3294">
                  <c:v>1597</c:v>
                </c:pt>
                <c:pt idx="3295">
                  <c:v>1604</c:v>
                </c:pt>
                <c:pt idx="3296">
                  <c:v>1601</c:v>
                </c:pt>
                <c:pt idx="3297">
                  <c:v>1599</c:v>
                </c:pt>
                <c:pt idx="3298">
                  <c:v>1596</c:v>
                </c:pt>
                <c:pt idx="3299">
                  <c:v>1573</c:v>
                </c:pt>
                <c:pt idx="3300">
                  <c:v>1574</c:v>
                </c:pt>
                <c:pt idx="3301">
                  <c:v>1578</c:v>
                </c:pt>
                <c:pt idx="3302">
                  <c:v>1564</c:v>
                </c:pt>
                <c:pt idx="3303">
                  <c:v>1579</c:v>
                </c:pt>
                <c:pt idx="3304">
                  <c:v>1569</c:v>
                </c:pt>
                <c:pt idx="3305">
                  <c:v>1570</c:v>
                </c:pt>
                <c:pt idx="3306">
                  <c:v>1589</c:v>
                </c:pt>
                <c:pt idx="3307">
                  <c:v>1597</c:v>
                </c:pt>
                <c:pt idx="3308">
                  <c:v>1602</c:v>
                </c:pt>
                <c:pt idx="3309">
                  <c:v>1621</c:v>
                </c:pt>
                <c:pt idx="3310">
                  <c:v>1586</c:v>
                </c:pt>
                <c:pt idx="3311">
                  <c:v>1605</c:v>
                </c:pt>
                <c:pt idx="3312">
                  <c:v>1589</c:v>
                </c:pt>
                <c:pt idx="3313">
                  <c:v>1610</c:v>
                </c:pt>
                <c:pt idx="3314">
                  <c:v>1609</c:v>
                </c:pt>
                <c:pt idx="3315">
                  <c:v>1617</c:v>
                </c:pt>
                <c:pt idx="3316">
                  <c:v>1595</c:v>
                </c:pt>
                <c:pt idx="3317">
                  <c:v>1608</c:v>
                </c:pt>
                <c:pt idx="3318">
                  <c:v>1580</c:v>
                </c:pt>
                <c:pt idx="3319">
                  <c:v>1594</c:v>
                </c:pt>
                <c:pt idx="3320">
                  <c:v>1571</c:v>
                </c:pt>
                <c:pt idx="3321">
                  <c:v>1609</c:v>
                </c:pt>
                <c:pt idx="3322">
                  <c:v>1615</c:v>
                </c:pt>
                <c:pt idx="3323">
                  <c:v>1599</c:v>
                </c:pt>
                <c:pt idx="3324">
                  <c:v>1575</c:v>
                </c:pt>
                <c:pt idx="3325">
                  <c:v>1584</c:v>
                </c:pt>
                <c:pt idx="3326">
                  <c:v>1597</c:v>
                </c:pt>
                <c:pt idx="3327">
                  <c:v>1576</c:v>
                </c:pt>
                <c:pt idx="3328">
                  <c:v>1585</c:v>
                </c:pt>
                <c:pt idx="3329">
                  <c:v>1572</c:v>
                </c:pt>
                <c:pt idx="3330">
                  <c:v>1561</c:v>
                </c:pt>
                <c:pt idx="3331">
                  <c:v>1591</c:v>
                </c:pt>
                <c:pt idx="3332">
                  <c:v>1575</c:v>
                </c:pt>
                <c:pt idx="3333">
                  <c:v>1589</c:v>
                </c:pt>
                <c:pt idx="3334">
                  <c:v>1585</c:v>
                </c:pt>
                <c:pt idx="3335">
                  <c:v>1570</c:v>
                </c:pt>
                <c:pt idx="3336">
                  <c:v>1596</c:v>
                </c:pt>
                <c:pt idx="3337">
                  <c:v>1555</c:v>
                </c:pt>
                <c:pt idx="3338">
                  <c:v>1577</c:v>
                </c:pt>
                <c:pt idx="3339">
                  <c:v>1567</c:v>
                </c:pt>
                <c:pt idx="3340">
                  <c:v>1587</c:v>
                </c:pt>
                <c:pt idx="3341">
                  <c:v>1587</c:v>
                </c:pt>
                <c:pt idx="3342">
                  <c:v>1569</c:v>
                </c:pt>
                <c:pt idx="3343">
                  <c:v>1574</c:v>
                </c:pt>
                <c:pt idx="3344">
                  <c:v>1601</c:v>
                </c:pt>
                <c:pt idx="3345">
                  <c:v>1582</c:v>
                </c:pt>
                <c:pt idx="3346">
                  <c:v>1584</c:v>
                </c:pt>
                <c:pt idx="3347">
                  <c:v>1553</c:v>
                </c:pt>
                <c:pt idx="3348">
                  <c:v>1572</c:v>
                </c:pt>
                <c:pt idx="3349">
                  <c:v>1582</c:v>
                </c:pt>
                <c:pt idx="3350">
                  <c:v>1590</c:v>
                </c:pt>
                <c:pt idx="3351">
                  <c:v>1588</c:v>
                </c:pt>
                <c:pt idx="3352">
                  <c:v>1599</c:v>
                </c:pt>
                <c:pt idx="3353">
                  <c:v>1608</c:v>
                </c:pt>
                <c:pt idx="3354">
                  <c:v>1610</c:v>
                </c:pt>
                <c:pt idx="3355">
                  <c:v>1593</c:v>
                </c:pt>
                <c:pt idx="3356">
                  <c:v>1599</c:v>
                </c:pt>
                <c:pt idx="3357">
                  <c:v>1589</c:v>
                </c:pt>
                <c:pt idx="3358">
                  <c:v>1599</c:v>
                </c:pt>
                <c:pt idx="3359">
                  <c:v>1576</c:v>
                </c:pt>
                <c:pt idx="3360">
                  <c:v>1617</c:v>
                </c:pt>
                <c:pt idx="3361">
                  <c:v>1595</c:v>
                </c:pt>
                <c:pt idx="3362">
                  <c:v>1595</c:v>
                </c:pt>
                <c:pt idx="3363">
                  <c:v>1591</c:v>
                </c:pt>
                <c:pt idx="3364">
                  <c:v>1592</c:v>
                </c:pt>
                <c:pt idx="3365">
                  <c:v>1600</c:v>
                </c:pt>
                <c:pt idx="3366">
                  <c:v>1605</c:v>
                </c:pt>
                <c:pt idx="3367">
                  <c:v>1594</c:v>
                </c:pt>
                <c:pt idx="3368">
                  <c:v>1606</c:v>
                </c:pt>
                <c:pt idx="3369">
                  <c:v>1618</c:v>
                </c:pt>
                <c:pt idx="3370">
                  <c:v>1610</c:v>
                </c:pt>
                <c:pt idx="3371">
                  <c:v>1614</c:v>
                </c:pt>
                <c:pt idx="3372">
                  <c:v>1637</c:v>
                </c:pt>
                <c:pt idx="3373">
                  <c:v>1598</c:v>
                </c:pt>
                <c:pt idx="3374">
                  <c:v>1593</c:v>
                </c:pt>
                <c:pt idx="3375">
                  <c:v>1586</c:v>
                </c:pt>
                <c:pt idx="3376">
                  <c:v>1600</c:v>
                </c:pt>
                <c:pt idx="3377">
                  <c:v>1614</c:v>
                </c:pt>
                <c:pt idx="3378">
                  <c:v>1605</c:v>
                </c:pt>
                <c:pt idx="3379">
                  <c:v>1606</c:v>
                </c:pt>
                <c:pt idx="3380">
                  <c:v>1632</c:v>
                </c:pt>
                <c:pt idx="3381">
                  <c:v>1606</c:v>
                </c:pt>
                <c:pt idx="3382">
                  <c:v>1595</c:v>
                </c:pt>
                <c:pt idx="3383">
                  <c:v>1609</c:v>
                </c:pt>
                <c:pt idx="3384">
                  <c:v>1646</c:v>
                </c:pt>
                <c:pt idx="3385">
                  <c:v>1622</c:v>
                </c:pt>
                <c:pt idx="3386">
                  <c:v>1635</c:v>
                </c:pt>
                <c:pt idx="3387">
                  <c:v>1617</c:v>
                </c:pt>
                <c:pt idx="3388">
                  <c:v>1632</c:v>
                </c:pt>
                <c:pt idx="3389">
                  <c:v>1598</c:v>
                </c:pt>
                <c:pt idx="3390">
                  <c:v>1619</c:v>
                </c:pt>
                <c:pt idx="3391">
                  <c:v>1594</c:v>
                </c:pt>
                <c:pt idx="3392">
                  <c:v>1589</c:v>
                </c:pt>
                <c:pt idx="3393">
                  <c:v>1611</c:v>
                </c:pt>
                <c:pt idx="3394">
                  <c:v>1626</c:v>
                </c:pt>
                <c:pt idx="3395">
                  <c:v>1601</c:v>
                </c:pt>
                <c:pt idx="3396">
                  <c:v>1623</c:v>
                </c:pt>
                <c:pt idx="3397">
                  <c:v>1612</c:v>
                </c:pt>
                <c:pt idx="3398">
                  <c:v>1586</c:v>
                </c:pt>
                <c:pt idx="3399">
                  <c:v>1594</c:v>
                </c:pt>
                <c:pt idx="3400">
                  <c:v>1596</c:v>
                </c:pt>
                <c:pt idx="3401">
                  <c:v>1596</c:v>
                </c:pt>
                <c:pt idx="3402">
                  <c:v>1598</c:v>
                </c:pt>
                <c:pt idx="3403">
                  <c:v>1597</c:v>
                </c:pt>
                <c:pt idx="3404">
                  <c:v>1599</c:v>
                </c:pt>
                <c:pt idx="3405">
                  <c:v>1593</c:v>
                </c:pt>
                <c:pt idx="3406">
                  <c:v>1594</c:v>
                </c:pt>
                <c:pt idx="3407">
                  <c:v>1600</c:v>
                </c:pt>
                <c:pt idx="3408">
                  <c:v>1578</c:v>
                </c:pt>
                <c:pt idx="3409">
                  <c:v>1563</c:v>
                </c:pt>
                <c:pt idx="3410">
                  <c:v>1579</c:v>
                </c:pt>
                <c:pt idx="3411">
                  <c:v>1551</c:v>
                </c:pt>
                <c:pt idx="3412">
                  <c:v>1551</c:v>
                </c:pt>
                <c:pt idx="3413">
                  <c:v>1566</c:v>
                </c:pt>
                <c:pt idx="3414">
                  <c:v>1566</c:v>
                </c:pt>
                <c:pt idx="3415">
                  <c:v>1581</c:v>
                </c:pt>
                <c:pt idx="3416">
                  <c:v>1568</c:v>
                </c:pt>
                <c:pt idx="3417">
                  <c:v>1588</c:v>
                </c:pt>
                <c:pt idx="3418">
                  <c:v>1575</c:v>
                </c:pt>
                <c:pt idx="3419">
                  <c:v>1566</c:v>
                </c:pt>
                <c:pt idx="3420">
                  <c:v>1542</c:v>
                </c:pt>
                <c:pt idx="3421">
                  <c:v>1556</c:v>
                </c:pt>
                <c:pt idx="3422">
                  <c:v>1567</c:v>
                </c:pt>
                <c:pt idx="3423">
                  <c:v>1545</c:v>
                </c:pt>
                <c:pt idx="3424">
                  <c:v>1567</c:v>
                </c:pt>
                <c:pt idx="3425">
                  <c:v>1574</c:v>
                </c:pt>
                <c:pt idx="3426">
                  <c:v>1567</c:v>
                </c:pt>
                <c:pt idx="3427">
                  <c:v>1555</c:v>
                </c:pt>
                <c:pt idx="3428">
                  <c:v>1546</c:v>
                </c:pt>
                <c:pt idx="3429">
                  <c:v>1555</c:v>
                </c:pt>
                <c:pt idx="3430">
                  <c:v>1548</c:v>
                </c:pt>
                <c:pt idx="3431">
                  <c:v>1558</c:v>
                </c:pt>
                <c:pt idx="3432">
                  <c:v>1560</c:v>
                </c:pt>
                <c:pt idx="3433">
                  <c:v>1559</c:v>
                </c:pt>
                <c:pt idx="3434">
                  <c:v>1576</c:v>
                </c:pt>
                <c:pt idx="3435">
                  <c:v>1556</c:v>
                </c:pt>
                <c:pt idx="3436">
                  <c:v>1557</c:v>
                </c:pt>
                <c:pt idx="3437">
                  <c:v>1568</c:v>
                </c:pt>
                <c:pt idx="3438">
                  <c:v>1590</c:v>
                </c:pt>
                <c:pt idx="3439">
                  <c:v>1578</c:v>
                </c:pt>
                <c:pt idx="3440">
                  <c:v>1581</c:v>
                </c:pt>
                <c:pt idx="3441">
                  <c:v>1584</c:v>
                </c:pt>
                <c:pt idx="3442">
                  <c:v>1602</c:v>
                </c:pt>
                <c:pt idx="3443">
                  <c:v>1570</c:v>
                </c:pt>
                <c:pt idx="3444">
                  <c:v>1590</c:v>
                </c:pt>
                <c:pt idx="3445">
                  <c:v>1618</c:v>
                </c:pt>
                <c:pt idx="3446">
                  <c:v>1606</c:v>
                </c:pt>
                <c:pt idx="3447">
                  <c:v>1596</c:v>
                </c:pt>
                <c:pt idx="3448">
                  <c:v>1603</c:v>
                </c:pt>
                <c:pt idx="3449">
                  <c:v>1577</c:v>
                </c:pt>
                <c:pt idx="3450">
                  <c:v>1581</c:v>
                </c:pt>
                <c:pt idx="3451">
                  <c:v>1586</c:v>
                </c:pt>
                <c:pt idx="3452">
                  <c:v>1621</c:v>
                </c:pt>
                <c:pt idx="3453">
                  <c:v>1607</c:v>
                </c:pt>
                <c:pt idx="3454">
                  <c:v>1605</c:v>
                </c:pt>
                <c:pt idx="3455">
                  <c:v>1605</c:v>
                </c:pt>
                <c:pt idx="3456">
                  <c:v>1590</c:v>
                </c:pt>
                <c:pt idx="3457">
                  <c:v>1590</c:v>
                </c:pt>
                <c:pt idx="3458">
                  <c:v>1583</c:v>
                </c:pt>
                <c:pt idx="3459">
                  <c:v>1612</c:v>
                </c:pt>
                <c:pt idx="3460">
                  <c:v>1590</c:v>
                </c:pt>
                <c:pt idx="3461">
                  <c:v>1577</c:v>
                </c:pt>
                <c:pt idx="3462">
                  <c:v>1563</c:v>
                </c:pt>
                <c:pt idx="3463">
                  <c:v>1582</c:v>
                </c:pt>
                <c:pt idx="3464">
                  <c:v>1568</c:v>
                </c:pt>
                <c:pt idx="3465">
                  <c:v>1565</c:v>
                </c:pt>
                <c:pt idx="3466">
                  <c:v>1600</c:v>
                </c:pt>
                <c:pt idx="3467">
                  <c:v>1612</c:v>
                </c:pt>
                <c:pt idx="3468">
                  <c:v>1616</c:v>
                </c:pt>
                <c:pt idx="3469">
                  <c:v>1613</c:v>
                </c:pt>
                <c:pt idx="3470">
                  <c:v>1602</c:v>
                </c:pt>
                <c:pt idx="3471">
                  <c:v>1624</c:v>
                </c:pt>
                <c:pt idx="3472">
                  <c:v>1577</c:v>
                </c:pt>
                <c:pt idx="3473">
                  <c:v>1583</c:v>
                </c:pt>
                <c:pt idx="3474">
                  <c:v>1605</c:v>
                </c:pt>
                <c:pt idx="3475">
                  <c:v>1592</c:v>
                </c:pt>
                <c:pt idx="3476">
                  <c:v>1599</c:v>
                </c:pt>
                <c:pt idx="3477">
                  <c:v>1599</c:v>
                </c:pt>
                <c:pt idx="3478">
                  <c:v>1583</c:v>
                </c:pt>
                <c:pt idx="3479">
                  <c:v>1576</c:v>
                </c:pt>
                <c:pt idx="3480">
                  <c:v>1612</c:v>
                </c:pt>
                <c:pt idx="3481">
                  <c:v>1597</c:v>
                </c:pt>
                <c:pt idx="3482">
                  <c:v>1566</c:v>
                </c:pt>
                <c:pt idx="3483">
                  <c:v>1576</c:v>
                </c:pt>
                <c:pt idx="3484">
                  <c:v>1561</c:v>
                </c:pt>
                <c:pt idx="3485">
                  <c:v>1572</c:v>
                </c:pt>
                <c:pt idx="3486">
                  <c:v>1576</c:v>
                </c:pt>
                <c:pt idx="3487">
                  <c:v>1575</c:v>
                </c:pt>
                <c:pt idx="3488">
                  <c:v>1576</c:v>
                </c:pt>
                <c:pt idx="3489">
                  <c:v>1576</c:v>
                </c:pt>
                <c:pt idx="3490">
                  <c:v>1567</c:v>
                </c:pt>
                <c:pt idx="3491">
                  <c:v>1582</c:v>
                </c:pt>
                <c:pt idx="3492">
                  <c:v>1588</c:v>
                </c:pt>
                <c:pt idx="3493">
                  <c:v>1576</c:v>
                </c:pt>
                <c:pt idx="3494">
                  <c:v>1570</c:v>
                </c:pt>
                <c:pt idx="3495">
                  <c:v>1562</c:v>
                </c:pt>
                <c:pt idx="3496">
                  <c:v>1589</c:v>
                </c:pt>
                <c:pt idx="3497">
                  <c:v>1558</c:v>
                </c:pt>
                <c:pt idx="3498">
                  <c:v>1576</c:v>
                </c:pt>
                <c:pt idx="3499">
                  <c:v>1559</c:v>
                </c:pt>
                <c:pt idx="3500">
                  <c:v>1546</c:v>
                </c:pt>
                <c:pt idx="3501">
                  <c:v>1572</c:v>
                </c:pt>
                <c:pt idx="3502">
                  <c:v>1578</c:v>
                </c:pt>
                <c:pt idx="3503">
                  <c:v>1596</c:v>
                </c:pt>
                <c:pt idx="3504">
                  <c:v>1578</c:v>
                </c:pt>
                <c:pt idx="3505">
                  <c:v>1602</c:v>
                </c:pt>
                <c:pt idx="3506">
                  <c:v>1586</c:v>
                </c:pt>
                <c:pt idx="3507">
                  <c:v>1587</c:v>
                </c:pt>
                <c:pt idx="3508">
                  <c:v>1575</c:v>
                </c:pt>
                <c:pt idx="3509">
                  <c:v>1572</c:v>
                </c:pt>
                <c:pt idx="3510">
                  <c:v>1593</c:v>
                </c:pt>
                <c:pt idx="3511">
                  <c:v>1585</c:v>
                </c:pt>
                <c:pt idx="3512">
                  <c:v>1586</c:v>
                </c:pt>
                <c:pt idx="3513">
                  <c:v>1573</c:v>
                </c:pt>
                <c:pt idx="3514">
                  <c:v>1582</c:v>
                </c:pt>
                <c:pt idx="3515">
                  <c:v>1576</c:v>
                </c:pt>
                <c:pt idx="3516">
                  <c:v>1574</c:v>
                </c:pt>
                <c:pt idx="3517">
                  <c:v>1578</c:v>
                </c:pt>
                <c:pt idx="3518">
                  <c:v>1586</c:v>
                </c:pt>
                <c:pt idx="3519">
                  <c:v>1567</c:v>
                </c:pt>
                <c:pt idx="3520">
                  <c:v>1554</c:v>
                </c:pt>
                <c:pt idx="3521">
                  <c:v>1573</c:v>
                </c:pt>
                <c:pt idx="3522">
                  <c:v>1543</c:v>
                </c:pt>
                <c:pt idx="3523">
                  <c:v>1555</c:v>
                </c:pt>
                <c:pt idx="3524">
                  <c:v>1581</c:v>
                </c:pt>
                <c:pt idx="3525">
                  <c:v>1580</c:v>
                </c:pt>
                <c:pt idx="3526">
                  <c:v>1573</c:v>
                </c:pt>
                <c:pt idx="3527">
                  <c:v>1597</c:v>
                </c:pt>
                <c:pt idx="3528">
                  <c:v>1574</c:v>
                </c:pt>
                <c:pt idx="3529">
                  <c:v>1585</c:v>
                </c:pt>
                <c:pt idx="3530">
                  <c:v>1603</c:v>
                </c:pt>
                <c:pt idx="3531">
                  <c:v>1603</c:v>
                </c:pt>
                <c:pt idx="3532">
                  <c:v>1602</c:v>
                </c:pt>
                <c:pt idx="3533">
                  <c:v>1574</c:v>
                </c:pt>
                <c:pt idx="3534">
                  <c:v>1569</c:v>
                </c:pt>
                <c:pt idx="3535">
                  <c:v>1586</c:v>
                </c:pt>
                <c:pt idx="3536">
                  <c:v>1602</c:v>
                </c:pt>
                <c:pt idx="3537">
                  <c:v>1599</c:v>
                </c:pt>
                <c:pt idx="3538">
                  <c:v>1574</c:v>
                </c:pt>
                <c:pt idx="3539">
                  <c:v>1587</c:v>
                </c:pt>
                <c:pt idx="3540">
                  <c:v>1585</c:v>
                </c:pt>
                <c:pt idx="3541">
                  <c:v>1596</c:v>
                </c:pt>
                <c:pt idx="3542">
                  <c:v>1612</c:v>
                </c:pt>
                <c:pt idx="3543">
                  <c:v>1597</c:v>
                </c:pt>
                <c:pt idx="3544">
                  <c:v>1605</c:v>
                </c:pt>
                <c:pt idx="3545">
                  <c:v>1616</c:v>
                </c:pt>
                <c:pt idx="3546">
                  <c:v>1633</c:v>
                </c:pt>
                <c:pt idx="3547">
                  <c:v>1610</c:v>
                </c:pt>
                <c:pt idx="3548">
                  <c:v>1614</c:v>
                </c:pt>
                <c:pt idx="3549">
                  <c:v>1633</c:v>
                </c:pt>
                <c:pt idx="3550">
                  <c:v>1611</c:v>
                </c:pt>
                <c:pt idx="3551">
                  <c:v>1598</c:v>
                </c:pt>
                <c:pt idx="3552">
                  <c:v>1608</c:v>
                </c:pt>
                <c:pt idx="3553">
                  <c:v>1592</c:v>
                </c:pt>
                <c:pt idx="3554">
                  <c:v>1614</c:v>
                </c:pt>
                <c:pt idx="3555">
                  <c:v>1597</c:v>
                </c:pt>
                <c:pt idx="3556">
                  <c:v>1612</c:v>
                </c:pt>
                <c:pt idx="3557">
                  <c:v>1599</c:v>
                </c:pt>
                <c:pt idx="3558">
                  <c:v>1580</c:v>
                </c:pt>
                <c:pt idx="3559">
                  <c:v>1580</c:v>
                </c:pt>
                <c:pt idx="3560">
                  <c:v>1589</c:v>
                </c:pt>
                <c:pt idx="3561">
                  <c:v>1596</c:v>
                </c:pt>
                <c:pt idx="3562">
                  <c:v>1602</c:v>
                </c:pt>
                <c:pt idx="3563">
                  <c:v>1623</c:v>
                </c:pt>
                <c:pt idx="3564">
                  <c:v>1618</c:v>
                </c:pt>
                <c:pt idx="3565">
                  <c:v>1620</c:v>
                </c:pt>
                <c:pt idx="3566">
                  <c:v>1612</c:v>
                </c:pt>
                <c:pt idx="3567">
                  <c:v>1594</c:v>
                </c:pt>
                <c:pt idx="3568">
                  <c:v>1589</c:v>
                </c:pt>
                <c:pt idx="3569">
                  <c:v>1579</c:v>
                </c:pt>
                <c:pt idx="3570">
                  <c:v>1611</c:v>
                </c:pt>
                <c:pt idx="3571">
                  <c:v>1600</c:v>
                </c:pt>
                <c:pt idx="3572">
                  <c:v>1594</c:v>
                </c:pt>
                <c:pt idx="3573">
                  <c:v>1602</c:v>
                </c:pt>
                <c:pt idx="3574">
                  <c:v>1594</c:v>
                </c:pt>
                <c:pt idx="3575">
                  <c:v>1594</c:v>
                </c:pt>
                <c:pt idx="3576">
                  <c:v>1612</c:v>
                </c:pt>
                <c:pt idx="3577">
                  <c:v>1608</c:v>
                </c:pt>
                <c:pt idx="3578">
                  <c:v>1606</c:v>
                </c:pt>
                <c:pt idx="3579">
                  <c:v>1611</c:v>
                </c:pt>
                <c:pt idx="3580">
                  <c:v>1611</c:v>
                </c:pt>
                <c:pt idx="3581">
                  <c:v>1583</c:v>
                </c:pt>
                <c:pt idx="3582">
                  <c:v>1592</c:v>
                </c:pt>
                <c:pt idx="3583">
                  <c:v>1594</c:v>
                </c:pt>
                <c:pt idx="3584">
                  <c:v>1585</c:v>
                </c:pt>
                <c:pt idx="3585">
                  <c:v>1593</c:v>
                </c:pt>
                <c:pt idx="3586">
                  <c:v>1575</c:v>
                </c:pt>
                <c:pt idx="3587">
                  <c:v>1580</c:v>
                </c:pt>
                <c:pt idx="3588">
                  <c:v>1558</c:v>
                </c:pt>
                <c:pt idx="3589">
                  <c:v>1584</c:v>
                </c:pt>
                <c:pt idx="3590">
                  <c:v>1601</c:v>
                </c:pt>
                <c:pt idx="3591">
                  <c:v>1606</c:v>
                </c:pt>
                <c:pt idx="3592">
                  <c:v>1581</c:v>
                </c:pt>
                <c:pt idx="3593">
                  <c:v>1590</c:v>
                </c:pt>
                <c:pt idx="3594">
                  <c:v>1590</c:v>
                </c:pt>
                <c:pt idx="3595">
                  <c:v>1578</c:v>
                </c:pt>
                <c:pt idx="3596">
                  <c:v>1576</c:v>
                </c:pt>
                <c:pt idx="3597">
                  <c:v>1563</c:v>
                </c:pt>
                <c:pt idx="3598">
                  <c:v>1579</c:v>
                </c:pt>
                <c:pt idx="3599">
                  <c:v>1582</c:v>
                </c:pt>
                <c:pt idx="3600">
                  <c:v>1599</c:v>
                </c:pt>
                <c:pt idx="3601">
                  <c:v>1604</c:v>
                </c:pt>
                <c:pt idx="3602">
                  <c:v>1621</c:v>
                </c:pt>
                <c:pt idx="3603">
                  <c:v>1604</c:v>
                </c:pt>
                <c:pt idx="3604">
                  <c:v>1593</c:v>
                </c:pt>
                <c:pt idx="3605">
                  <c:v>1597</c:v>
                </c:pt>
                <c:pt idx="3606">
                  <c:v>1598</c:v>
                </c:pt>
                <c:pt idx="3607">
                  <c:v>1593</c:v>
                </c:pt>
                <c:pt idx="3608">
                  <c:v>1579</c:v>
                </c:pt>
                <c:pt idx="3609">
                  <c:v>1576</c:v>
                </c:pt>
                <c:pt idx="3610">
                  <c:v>1596</c:v>
                </c:pt>
                <c:pt idx="3611">
                  <c:v>1616</c:v>
                </c:pt>
                <c:pt idx="3612">
                  <c:v>1591</c:v>
                </c:pt>
                <c:pt idx="3613">
                  <c:v>1602</c:v>
                </c:pt>
                <c:pt idx="3614">
                  <c:v>1584</c:v>
                </c:pt>
                <c:pt idx="3615">
                  <c:v>1609</c:v>
                </c:pt>
                <c:pt idx="3616">
                  <c:v>1604</c:v>
                </c:pt>
                <c:pt idx="3617">
                  <c:v>1605</c:v>
                </c:pt>
                <c:pt idx="3618">
                  <c:v>1603</c:v>
                </c:pt>
                <c:pt idx="3619">
                  <c:v>1607</c:v>
                </c:pt>
                <c:pt idx="3620">
                  <c:v>1596</c:v>
                </c:pt>
                <c:pt idx="3621">
                  <c:v>1556</c:v>
                </c:pt>
                <c:pt idx="3622">
                  <c:v>1567</c:v>
                </c:pt>
                <c:pt idx="3623">
                  <c:v>1557</c:v>
                </c:pt>
                <c:pt idx="3624">
                  <c:v>1565</c:v>
                </c:pt>
                <c:pt idx="3625">
                  <c:v>1565</c:v>
                </c:pt>
                <c:pt idx="3626">
                  <c:v>1570</c:v>
                </c:pt>
                <c:pt idx="3627">
                  <c:v>1559</c:v>
                </c:pt>
                <c:pt idx="3628">
                  <c:v>1558</c:v>
                </c:pt>
                <c:pt idx="3629">
                  <c:v>1532</c:v>
                </c:pt>
                <c:pt idx="3630">
                  <c:v>1574</c:v>
                </c:pt>
                <c:pt idx="3631">
                  <c:v>1569</c:v>
                </c:pt>
                <c:pt idx="3632">
                  <c:v>1579</c:v>
                </c:pt>
                <c:pt idx="3633">
                  <c:v>1587</c:v>
                </c:pt>
                <c:pt idx="3634">
                  <c:v>1573</c:v>
                </c:pt>
                <c:pt idx="3635">
                  <c:v>1552</c:v>
                </c:pt>
                <c:pt idx="3636">
                  <c:v>1562</c:v>
                </c:pt>
                <c:pt idx="3637">
                  <c:v>1570</c:v>
                </c:pt>
                <c:pt idx="3638">
                  <c:v>1545</c:v>
                </c:pt>
                <c:pt idx="3639">
                  <c:v>1550</c:v>
                </c:pt>
                <c:pt idx="3640">
                  <c:v>1575</c:v>
                </c:pt>
                <c:pt idx="3641">
                  <c:v>1564</c:v>
                </c:pt>
                <c:pt idx="3642">
                  <c:v>1585</c:v>
                </c:pt>
                <c:pt idx="3643">
                  <c:v>1592</c:v>
                </c:pt>
                <c:pt idx="3644">
                  <c:v>1592</c:v>
                </c:pt>
                <c:pt idx="3645">
                  <c:v>1572</c:v>
                </c:pt>
                <c:pt idx="3646">
                  <c:v>1585</c:v>
                </c:pt>
                <c:pt idx="3647">
                  <c:v>1597</c:v>
                </c:pt>
                <c:pt idx="3648">
                  <c:v>1571</c:v>
                </c:pt>
                <c:pt idx="3649">
                  <c:v>1573</c:v>
                </c:pt>
                <c:pt idx="3650">
                  <c:v>1572</c:v>
                </c:pt>
                <c:pt idx="3651">
                  <c:v>1579</c:v>
                </c:pt>
                <c:pt idx="3652">
                  <c:v>1573</c:v>
                </c:pt>
                <c:pt idx="3653">
                  <c:v>1578</c:v>
                </c:pt>
                <c:pt idx="3654">
                  <c:v>1557</c:v>
                </c:pt>
                <c:pt idx="3655">
                  <c:v>1558</c:v>
                </c:pt>
                <c:pt idx="3656">
                  <c:v>1554</c:v>
                </c:pt>
                <c:pt idx="3657">
                  <c:v>1557</c:v>
                </c:pt>
                <c:pt idx="3658">
                  <c:v>1566</c:v>
                </c:pt>
                <c:pt idx="3659">
                  <c:v>1540</c:v>
                </c:pt>
                <c:pt idx="3660">
                  <c:v>1556</c:v>
                </c:pt>
                <c:pt idx="3661">
                  <c:v>1557</c:v>
                </c:pt>
                <c:pt idx="3662">
                  <c:v>1556</c:v>
                </c:pt>
                <c:pt idx="3663">
                  <c:v>1569</c:v>
                </c:pt>
                <c:pt idx="3664">
                  <c:v>1570</c:v>
                </c:pt>
                <c:pt idx="3665">
                  <c:v>1575</c:v>
                </c:pt>
                <c:pt idx="3666">
                  <c:v>1568</c:v>
                </c:pt>
                <c:pt idx="3667">
                  <c:v>1560</c:v>
                </c:pt>
                <c:pt idx="3668">
                  <c:v>1559</c:v>
                </c:pt>
                <c:pt idx="3669">
                  <c:v>1575</c:v>
                </c:pt>
                <c:pt idx="3670">
                  <c:v>1553</c:v>
                </c:pt>
                <c:pt idx="3671">
                  <c:v>1570</c:v>
                </c:pt>
                <c:pt idx="3672">
                  <c:v>1562</c:v>
                </c:pt>
                <c:pt idx="3673">
                  <c:v>1553</c:v>
                </c:pt>
                <c:pt idx="3674">
                  <c:v>1586</c:v>
                </c:pt>
                <c:pt idx="3675">
                  <c:v>1575</c:v>
                </c:pt>
                <c:pt idx="3676">
                  <c:v>1554</c:v>
                </c:pt>
                <c:pt idx="3677">
                  <c:v>1575</c:v>
                </c:pt>
                <c:pt idx="3678">
                  <c:v>1553</c:v>
                </c:pt>
                <c:pt idx="3679">
                  <c:v>1568</c:v>
                </c:pt>
                <c:pt idx="3680">
                  <c:v>1555</c:v>
                </c:pt>
                <c:pt idx="3681">
                  <c:v>1583</c:v>
                </c:pt>
                <c:pt idx="3682">
                  <c:v>1572</c:v>
                </c:pt>
                <c:pt idx="3683">
                  <c:v>1573</c:v>
                </c:pt>
                <c:pt idx="3684">
                  <c:v>1563</c:v>
                </c:pt>
                <c:pt idx="3685">
                  <c:v>1580</c:v>
                </c:pt>
                <c:pt idx="3686">
                  <c:v>1600</c:v>
                </c:pt>
                <c:pt idx="3687">
                  <c:v>1573</c:v>
                </c:pt>
                <c:pt idx="3688">
                  <c:v>1580</c:v>
                </c:pt>
                <c:pt idx="3689">
                  <c:v>1557</c:v>
                </c:pt>
                <c:pt idx="3690">
                  <c:v>1570</c:v>
                </c:pt>
                <c:pt idx="3691">
                  <c:v>1565</c:v>
                </c:pt>
                <c:pt idx="3692">
                  <c:v>1569</c:v>
                </c:pt>
                <c:pt idx="3693">
                  <c:v>1573</c:v>
                </c:pt>
                <c:pt idx="3694">
                  <c:v>1586</c:v>
                </c:pt>
                <c:pt idx="3695">
                  <c:v>1567</c:v>
                </c:pt>
                <c:pt idx="3696">
                  <c:v>1558</c:v>
                </c:pt>
                <c:pt idx="3697">
                  <c:v>1545</c:v>
                </c:pt>
                <c:pt idx="3698">
                  <c:v>1577</c:v>
                </c:pt>
                <c:pt idx="3699">
                  <c:v>1573</c:v>
                </c:pt>
                <c:pt idx="3700">
                  <c:v>1568</c:v>
                </c:pt>
                <c:pt idx="3701">
                  <c:v>1589</c:v>
                </c:pt>
                <c:pt idx="3702">
                  <c:v>1591</c:v>
                </c:pt>
                <c:pt idx="3703">
                  <c:v>1579</c:v>
                </c:pt>
                <c:pt idx="3704">
                  <c:v>1574</c:v>
                </c:pt>
                <c:pt idx="3705">
                  <c:v>1565</c:v>
                </c:pt>
                <c:pt idx="3706">
                  <c:v>1594</c:v>
                </c:pt>
                <c:pt idx="3707">
                  <c:v>1578</c:v>
                </c:pt>
                <c:pt idx="3708">
                  <c:v>1561</c:v>
                </c:pt>
                <c:pt idx="3709">
                  <c:v>1556</c:v>
                </c:pt>
                <c:pt idx="3710">
                  <c:v>1549</c:v>
                </c:pt>
                <c:pt idx="3711">
                  <c:v>1559</c:v>
                </c:pt>
                <c:pt idx="3712">
                  <c:v>1588</c:v>
                </c:pt>
                <c:pt idx="3713">
                  <c:v>1616</c:v>
                </c:pt>
                <c:pt idx="3714">
                  <c:v>1624</c:v>
                </c:pt>
                <c:pt idx="3715">
                  <c:v>1567</c:v>
                </c:pt>
                <c:pt idx="3716">
                  <c:v>1610</c:v>
                </c:pt>
                <c:pt idx="3717">
                  <c:v>1600</c:v>
                </c:pt>
                <c:pt idx="3718">
                  <c:v>1574</c:v>
                </c:pt>
                <c:pt idx="3719">
                  <c:v>1585</c:v>
                </c:pt>
                <c:pt idx="3720">
                  <c:v>1556</c:v>
                </c:pt>
                <c:pt idx="3721">
                  <c:v>1575</c:v>
                </c:pt>
                <c:pt idx="3722">
                  <c:v>1577</c:v>
                </c:pt>
                <c:pt idx="3723">
                  <c:v>1563</c:v>
                </c:pt>
                <c:pt idx="3724">
                  <c:v>1551</c:v>
                </c:pt>
                <c:pt idx="3725">
                  <c:v>1548</c:v>
                </c:pt>
                <c:pt idx="3726">
                  <c:v>1597</c:v>
                </c:pt>
                <c:pt idx="3727">
                  <c:v>1578</c:v>
                </c:pt>
                <c:pt idx="3728">
                  <c:v>1561</c:v>
                </c:pt>
                <c:pt idx="3729">
                  <c:v>1567</c:v>
                </c:pt>
                <c:pt idx="3730">
                  <c:v>1602</c:v>
                </c:pt>
                <c:pt idx="3731">
                  <c:v>1585</c:v>
                </c:pt>
                <c:pt idx="3732">
                  <c:v>1576</c:v>
                </c:pt>
                <c:pt idx="3733">
                  <c:v>1566</c:v>
                </c:pt>
                <c:pt idx="3734">
                  <c:v>1585</c:v>
                </c:pt>
                <c:pt idx="3735">
                  <c:v>1560</c:v>
                </c:pt>
                <c:pt idx="3736">
                  <c:v>1589</c:v>
                </c:pt>
                <c:pt idx="3737">
                  <c:v>1588</c:v>
                </c:pt>
                <c:pt idx="3738">
                  <c:v>1572</c:v>
                </c:pt>
                <c:pt idx="3739">
                  <c:v>1592</c:v>
                </c:pt>
                <c:pt idx="3740">
                  <c:v>1581</c:v>
                </c:pt>
                <c:pt idx="3741">
                  <c:v>1566</c:v>
                </c:pt>
                <c:pt idx="3742">
                  <c:v>1568</c:v>
                </c:pt>
                <c:pt idx="3743">
                  <c:v>1564</c:v>
                </c:pt>
                <c:pt idx="3744">
                  <c:v>1596</c:v>
                </c:pt>
                <c:pt idx="3745">
                  <c:v>1572</c:v>
                </c:pt>
                <c:pt idx="3746">
                  <c:v>1579</c:v>
                </c:pt>
                <c:pt idx="3747">
                  <c:v>1573</c:v>
                </c:pt>
                <c:pt idx="3748">
                  <c:v>1558</c:v>
                </c:pt>
                <c:pt idx="3749">
                  <c:v>1582</c:v>
                </c:pt>
                <c:pt idx="3750">
                  <c:v>1563</c:v>
                </c:pt>
                <c:pt idx="3751">
                  <c:v>1579</c:v>
                </c:pt>
                <c:pt idx="3752">
                  <c:v>1597</c:v>
                </c:pt>
                <c:pt idx="3753">
                  <c:v>1595</c:v>
                </c:pt>
                <c:pt idx="3754">
                  <c:v>1584</c:v>
                </c:pt>
                <c:pt idx="3755">
                  <c:v>1583</c:v>
                </c:pt>
                <c:pt idx="3756">
                  <c:v>1583</c:v>
                </c:pt>
                <c:pt idx="3757">
                  <c:v>1571</c:v>
                </c:pt>
                <c:pt idx="3758">
                  <c:v>1574</c:v>
                </c:pt>
                <c:pt idx="3759">
                  <c:v>1568</c:v>
                </c:pt>
                <c:pt idx="3760">
                  <c:v>1603</c:v>
                </c:pt>
                <c:pt idx="3761">
                  <c:v>1587</c:v>
                </c:pt>
                <c:pt idx="3762">
                  <c:v>1605</c:v>
                </c:pt>
                <c:pt idx="3763">
                  <c:v>1590</c:v>
                </c:pt>
                <c:pt idx="3764">
                  <c:v>1593</c:v>
                </c:pt>
                <c:pt idx="3765">
                  <c:v>1564</c:v>
                </c:pt>
                <c:pt idx="3766">
                  <c:v>1588</c:v>
                </c:pt>
                <c:pt idx="3767">
                  <c:v>1579</c:v>
                </c:pt>
                <c:pt idx="3768">
                  <c:v>1576</c:v>
                </c:pt>
                <c:pt idx="3769">
                  <c:v>1577</c:v>
                </c:pt>
                <c:pt idx="3770">
                  <c:v>1575</c:v>
                </c:pt>
                <c:pt idx="3771">
                  <c:v>1573</c:v>
                </c:pt>
                <c:pt idx="3772">
                  <c:v>1613</c:v>
                </c:pt>
                <c:pt idx="3773">
                  <c:v>1577</c:v>
                </c:pt>
                <c:pt idx="3774">
                  <c:v>1593</c:v>
                </c:pt>
                <c:pt idx="3775">
                  <c:v>1588</c:v>
                </c:pt>
                <c:pt idx="3776">
                  <c:v>1576</c:v>
                </c:pt>
                <c:pt idx="3777">
                  <c:v>1592</c:v>
                </c:pt>
                <c:pt idx="3778">
                  <c:v>1603</c:v>
                </c:pt>
                <c:pt idx="3779">
                  <c:v>1596</c:v>
                </c:pt>
                <c:pt idx="3780">
                  <c:v>1600</c:v>
                </c:pt>
                <c:pt idx="3781">
                  <c:v>1586</c:v>
                </c:pt>
                <c:pt idx="3782">
                  <c:v>1601</c:v>
                </c:pt>
                <c:pt idx="3783">
                  <c:v>1594</c:v>
                </c:pt>
                <c:pt idx="3784">
                  <c:v>1591</c:v>
                </c:pt>
                <c:pt idx="3785">
                  <c:v>1588</c:v>
                </c:pt>
                <c:pt idx="3786">
                  <c:v>1577</c:v>
                </c:pt>
                <c:pt idx="3787">
                  <c:v>1580</c:v>
                </c:pt>
                <c:pt idx="3788">
                  <c:v>1597</c:v>
                </c:pt>
                <c:pt idx="3789">
                  <c:v>1612</c:v>
                </c:pt>
                <c:pt idx="3790">
                  <c:v>1591</c:v>
                </c:pt>
                <c:pt idx="3791">
                  <c:v>1611</c:v>
                </c:pt>
                <c:pt idx="3792">
                  <c:v>1582</c:v>
                </c:pt>
                <c:pt idx="3793">
                  <c:v>1593</c:v>
                </c:pt>
                <c:pt idx="3794">
                  <c:v>1579</c:v>
                </c:pt>
                <c:pt idx="3795">
                  <c:v>1577</c:v>
                </c:pt>
                <c:pt idx="3796">
                  <c:v>1571</c:v>
                </c:pt>
                <c:pt idx="3797">
                  <c:v>1578</c:v>
                </c:pt>
                <c:pt idx="3798">
                  <c:v>1593</c:v>
                </c:pt>
                <c:pt idx="3799">
                  <c:v>1577</c:v>
                </c:pt>
                <c:pt idx="3800">
                  <c:v>1590</c:v>
                </c:pt>
                <c:pt idx="3801">
                  <c:v>1569</c:v>
                </c:pt>
                <c:pt idx="3802">
                  <c:v>1563</c:v>
                </c:pt>
                <c:pt idx="3803">
                  <c:v>1558</c:v>
                </c:pt>
                <c:pt idx="3804">
                  <c:v>1582</c:v>
                </c:pt>
                <c:pt idx="3805">
                  <c:v>1564</c:v>
                </c:pt>
                <c:pt idx="3806">
                  <c:v>1559</c:v>
                </c:pt>
                <c:pt idx="3807">
                  <c:v>1589</c:v>
                </c:pt>
                <c:pt idx="3808">
                  <c:v>1587</c:v>
                </c:pt>
                <c:pt idx="3809">
                  <c:v>1569</c:v>
                </c:pt>
                <c:pt idx="3810">
                  <c:v>1589</c:v>
                </c:pt>
                <c:pt idx="3811">
                  <c:v>1575</c:v>
                </c:pt>
                <c:pt idx="3812">
                  <c:v>1593</c:v>
                </c:pt>
                <c:pt idx="3813">
                  <c:v>1579</c:v>
                </c:pt>
                <c:pt idx="3814">
                  <c:v>1572</c:v>
                </c:pt>
                <c:pt idx="3815">
                  <c:v>1569</c:v>
                </c:pt>
                <c:pt idx="3816">
                  <c:v>1594</c:v>
                </c:pt>
                <c:pt idx="3817">
                  <c:v>1572</c:v>
                </c:pt>
                <c:pt idx="3818">
                  <c:v>1579</c:v>
                </c:pt>
                <c:pt idx="3819">
                  <c:v>1576</c:v>
                </c:pt>
                <c:pt idx="3820">
                  <c:v>1591</c:v>
                </c:pt>
                <c:pt idx="3821">
                  <c:v>1609</c:v>
                </c:pt>
                <c:pt idx="3822">
                  <c:v>1595</c:v>
                </c:pt>
                <c:pt idx="3823">
                  <c:v>1594</c:v>
                </c:pt>
                <c:pt idx="3824">
                  <c:v>1609</c:v>
                </c:pt>
                <c:pt idx="3825">
                  <c:v>1602</c:v>
                </c:pt>
                <c:pt idx="3826">
                  <c:v>1571</c:v>
                </c:pt>
                <c:pt idx="3827">
                  <c:v>1568</c:v>
                </c:pt>
                <c:pt idx="3828">
                  <c:v>1578</c:v>
                </c:pt>
                <c:pt idx="3829">
                  <c:v>1579</c:v>
                </c:pt>
                <c:pt idx="3830">
                  <c:v>1573</c:v>
                </c:pt>
                <c:pt idx="3831">
                  <c:v>1588</c:v>
                </c:pt>
                <c:pt idx="3832">
                  <c:v>1600</c:v>
                </c:pt>
                <c:pt idx="3833">
                  <c:v>1597</c:v>
                </c:pt>
                <c:pt idx="3834">
                  <c:v>1548</c:v>
                </c:pt>
                <c:pt idx="3835">
                  <c:v>1581</c:v>
                </c:pt>
                <c:pt idx="3836">
                  <c:v>1589</c:v>
                </c:pt>
                <c:pt idx="3837">
                  <c:v>1587</c:v>
                </c:pt>
                <c:pt idx="3838">
                  <c:v>1598</c:v>
                </c:pt>
                <c:pt idx="3839">
                  <c:v>1596</c:v>
                </c:pt>
                <c:pt idx="3840">
                  <c:v>1589</c:v>
                </c:pt>
                <c:pt idx="3841">
                  <c:v>1573</c:v>
                </c:pt>
                <c:pt idx="3842">
                  <c:v>1582</c:v>
                </c:pt>
                <c:pt idx="3843">
                  <c:v>1608</c:v>
                </c:pt>
                <c:pt idx="3844">
                  <c:v>1574</c:v>
                </c:pt>
                <c:pt idx="3845">
                  <c:v>1552</c:v>
                </c:pt>
                <c:pt idx="3846">
                  <c:v>1601</c:v>
                </c:pt>
                <c:pt idx="3847">
                  <c:v>1560</c:v>
                </c:pt>
                <c:pt idx="3848">
                  <c:v>1569</c:v>
                </c:pt>
                <c:pt idx="3849">
                  <c:v>1572</c:v>
                </c:pt>
                <c:pt idx="3850">
                  <c:v>1572</c:v>
                </c:pt>
                <c:pt idx="3851">
                  <c:v>1572</c:v>
                </c:pt>
                <c:pt idx="3852">
                  <c:v>1571</c:v>
                </c:pt>
                <c:pt idx="3853">
                  <c:v>1576</c:v>
                </c:pt>
                <c:pt idx="3854">
                  <c:v>1568</c:v>
                </c:pt>
                <c:pt idx="3855">
                  <c:v>1551</c:v>
                </c:pt>
                <c:pt idx="3856">
                  <c:v>1567</c:v>
                </c:pt>
                <c:pt idx="3857">
                  <c:v>1598</c:v>
                </c:pt>
                <c:pt idx="3858">
                  <c:v>1592</c:v>
                </c:pt>
                <c:pt idx="3859">
                  <c:v>1586</c:v>
                </c:pt>
                <c:pt idx="3860">
                  <c:v>1579</c:v>
                </c:pt>
                <c:pt idx="3861">
                  <c:v>1569</c:v>
                </c:pt>
                <c:pt idx="3862">
                  <c:v>1582</c:v>
                </c:pt>
                <c:pt idx="3863">
                  <c:v>1582</c:v>
                </c:pt>
                <c:pt idx="3864">
                  <c:v>1573</c:v>
                </c:pt>
                <c:pt idx="3865">
                  <c:v>1590</c:v>
                </c:pt>
                <c:pt idx="3866">
                  <c:v>1596</c:v>
                </c:pt>
                <c:pt idx="3867">
                  <c:v>1561</c:v>
                </c:pt>
                <c:pt idx="3868">
                  <c:v>1575</c:v>
                </c:pt>
                <c:pt idx="3869">
                  <c:v>1584</c:v>
                </c:pt>
                <c:pt idx="3870">
                  <c:v>1594</c:v>
                </c:pt>
                <c:pt idx="3871">
                  <c:v>1589</c:v>
                </c:pt>
                <c:pt idx="3872">
                  <c:v>1576</c:v>
                </c:pt>
                <c:pt idx="3873">
                  <c:v>1591</c:v>
                </c:pt>
                <c:pt idx="3874">
                  <c:v>1573</c:v>
                </c:pt>
                <c:pt idx="3875">
                  <c:v>1570</c:v>
                </c:pt>
                <c:pt idx="3876">
                  <c:v>1594</c:v>
                </c:pt>
                <c:pt idx="3877">
                  <c:v>1573</c:v>
                </c:pt>
                <c:pt idx="3878">
                  <c:v>1581</c:v>
                </c:pt>
                <c:pt idx="3879">
                  <c:v>1560</c:v>
                </c:pt>
                <c:pt idx="3880">
                  <c:v>1576</c:v>
                </c:pt>
                <c:pt idx="3881">
                  <c:v>1550</c:v>
                </c:pt>
                <c:pt idx="3882">
                  <c:v>1589</c:v>
                </c:pt>
                <c:pt idx="3883">
                  <c:v>1589</c:v>
                </c:pt>
                <c:pt idx="3884">
                  <c:v>1575</c:v>
                </c:pt>
                <c:pt idx="3885">
                  <c:v>1583</c:v>
                </c:pt>
                <c:pt idx="3886">
                  <c:v>1606</c:v>
                </c:pt>
                <c:pt idx="3887">
                  <c:v>1590</c:v>
                </c:pt>
                <c:pt idx="3888">
                  <c:v>1572</c:v>
                </c:pt>
                <c:pt idx="3889">
                  <c:v>1563</c:v>
                </c:pt>
                <c:pt idx="3890">
                  <c:v>1572</c:v>
                </c:pt>
                <c:pt idx="3891">
                  <c:v>1574</c:v>
                </c:pt>
                <c:pt idx="3892">
                  <c:v>1575</c:v>
                </c:pt>
                <c:pt idx="3893">
                  <c:v>1579</c:v>
                </c:pt>
                <c:pt idx="3894">
                  <c:v>1553</c:v>
                </c:pt>
                <c:pt idx="3895">
                  <c:v>1555</c:v>
                </c:pt>
                <c:pt idx="3896">
                  <c:v>1588</c:v>
                </c:pt>
                <c:pt idx="3897">
                  <c:v>1588</c:v>
                </c:pt>
                <c:pt idx="3898">
                  <c:v>1583</c:v>
                </c:pt>
                <c:pt idx="3899">
                  <c:v>1565</c:v>
                </c:pt>
                <c:pt idx="3900">
                  <c:v>1573</c:v>
                </c:pt>
                <c:pt idx="3901">
                  <c:v>1563</c:v>
                </c:pt>
                <c:pt idx="3902">
                  <c:v>1558</c:v>
                </c:pt>
                <c:pt idx="3903">
                  <c:v>1578</c:v>
                </c:pt>
                <c:pt idx="3904">
                  <c:v>1579</c:v>
                </c:pt>
                <c:pt idx="3905">
                  <c:v>1586</c:v>
                </c:pt>
                <c:pt idx="3906">
                  <c:v>1573</c:v>
                </c:pt>
                <c:pt idx="3907">
                  <c:v>1587</c:v>
                </c:pt>
                <c:pt idx="3908">
                  <c:v>1581</c:v>
                </c:pt>
                <c:pt idx="3909">
                  <c:v>1583</c:v>
                </c:pt>
                <c:pt idx="3910">
                  <c:v>1598</c:v>
                </c:pt>
                <c:pt idx="3911">
                  <c:v>1592</c:v>
                </c:pt>
                <c:pt idx="3912">
                  <c:v>1577</c:v>
                </c:pt>
                <c:pt idx="3913">
                  <c:v>1579</c:v>
                </c:pt>
                <c:pt idx="3914">
                  <c:v>1585</c:v>
                </c:pt>
                <c:pt idx="3915">
                  <c:v>1604</c:v>
                </c:pt>
                <c:pt idx="3916">
                  <c:v>1576</c:v>
                </c:pt>
                <c:pt idx="3917">
                  <c:v>1581</c:v>
                </c:pt>
                <c:pt idx="3918">
                  <c:v>1590</c:v>
                </c:pt>
                <c:pt idx="3919">
                  <c:v>1559</c:v>
                </c:pt>
                <c:pt idx="3920">
                  <c:v>1593</c:v>
                </c:pt>
                <c:pt idx="3921">
                  <c:v>1578</c:v>
                </c:pt>
                <c:pt idx="3922">
                  <c:v>1583</c:v>
                </c:pt>
                <c:pt idx="3923">
                  <c:v>1576</c:v>
                </c:pt>
                <c:pt idx="3924">
                  <c:v>1578</c:v>
                </c:pt>
                <c:pt idx="3925">
                  <c:v>1576</c:v>
                </c:pt>
                <c:pt idx="3926">
                  <c:v>1573</c:v>
                </c:pt>
                <c:pt idx="3927">
                  <c:v>1590</c:v>
                </c:pt>
                <c:pt idx="3928">
                  <c:v>1605</c:v>
                </c:pt>
                <c:pt idx="3929">
                  <c:v>1565</c:v>
                </c:pt>
                <c:pt idx="3930">
                  <c:v>1557</c:v>
                </c:pt>
                <c:pt idx="3931">
                  <c:v>1566</c:v>
                </c:pt>
                <c:pt idx="3932">
                  <c:v>1569</c:v>
                </c:pt>
                <c:pt idx="3933">
                  <c:v>1559</c:v>
                </c:pt>
                <c:pt idx="3934">
                  <c:v>1565</c:v>
                </c:pt>
                <c:pt idx="3935">
                  <c:v>1563</c:v>
                </c:pt>
                <c:pt idx="3936">
                  <c:v>1567</c:v>
                </c:pt>
                <c:pt idx="3937">
                  <c:v>1577</c:v>
                </c:pt>
                <c:pt idx="3938">
                  <c:v>1592</c:v>
                </c:pt>
                <c:pt idx="3939">
                  <c:v>1578</c:v>
                </c:pt>
                <c:pt idx="3940">
                  <c:v>1598</c:v>
                </c:pt>
                <c:pt idx="3941">
                  <c:v>1595</c:v>
                </c:pt>
                <c:pt idx="3942">
                  <c:v>1581</c:v>
                </c:pt>
                <c:pt idx="3943">
                  <c:v>1602</c:v>
                </c:pt>
                <c:pt idx="3944">
                  <c:v>1573</c:v>
                </c:pt>
                <c:pt idx="3945">
                  <c:v>1585</c:v>
                </c:pt>
                <c:pt idx="3946">
                  <c:v>1578</c:v>
                </c:pt>
                <c:pt idx="3947">
                  <c:v>1572</c:v>
                </c:pt>
                <c:pt idx="3948">
                  <c:v>1548</c:v>
                </c:pt>
                <c:pt idx="3949">
                  <c:v>1574</c:v>
                </c:pt>
                <c:pt idx="3950">
                  <c:v>1595</c:v>
                </c:pt>
                <c:pt idx="3951">
                  <c:v>1571</c:v>
                </c:pt>
                <c:pt idx="3952">
                  <c:v>1573</c:v>
                </c:pt>
                <c:pt idx="3953">
                  <c:v>1593</c:v>
                </c:pt>
                <c:pt idx="3954">
                  <c:v>1566</c:v>
                </c:pt>
                <c:pt idx="3955">
                  <c:v>1569</c:v>
                </c:pt>
                <c:pt idx="3956">
                  <c:v>1589</c:v>
                </c:pt>
                <c:pt idx="3957">
                  <c:v>1564</c:v>
                </c:pt>
                <c:pt idx="3958">
                  <c:v>1594</c:v>
                </c:pt>
                <c:pt idx="3959">
                  <c:v>1571</c:v>
                </c:pt>
                <c:pt idx="3960">
                  <c:v>1574</c:v>
                </c:pt>
                <c:pt idx="3961">
                  <c:v>1603</c:v>
                </c:pt>
                <c:pt idx="3962">
                  <c:v>1583</c:v>
                </c:pt>
                <c:pt idx="3963">
                  <c:v>1591</c:v>
                </c:pt>
                <c:pt idx="3964">
                  <c:v>1604</c:v>
                </c:pt>
                <c:pt idx="3965">
                  <c:v>1587</c:v>
                </c:pt>
                <c:pt idx="3966">
                  <c:v>1627</c:v>
                </c:pt>
                <c:pt idx="3967">
                  <c:v>1599</c:v>
                </c:pt>
                <c:pt idx="3968">
                  <c:v>1589</c:v>
                </c:pt>
                <c:pt idx="3969">
                  <c:v>1572</c:v>
                </c:pt>
                <c:pt idx="3970">
                  <c:v>1617</c:v>
                </c:pt>
                <c:pt idx="3971">
                  <c:v>1587</c:v>
                </c:pt>
                <c:pt idx="3972">
                  <c:v>1604</c:v>
                </c:pt>
                <c:pt idx="3973">
                  <c:v>1552</c:v>
                </c:pt>
                <c:pt idx="3974">
                  <c:v>1598</c:v>
                </c:pt>
                <c:pt idx="3975">
                  <c:v>1580</c:v>
                </c:pt>
                <c:pt idx="3976">
                  <c:v>1600</c:v>
                </c:pt>
                <c:pt idx="3977">
                  <c:v>1569</c:v>
                </c:pt>
                <c:pt idx="3978">
                  <c:v>1575</c:v>
                </c:pt>
                <c:pt idx="3979">
                  <c:v>1564</c:v>
                </c:pt>
                <c:pt idx="3980">
                  <c:v>1586</c:v>
                </c:pt>
                <c:pt idx="3981">
                  <c:v>1608</c:v>
                </c:pt>
                <c:pt idx="3982">
                  <c:v>1581</c:v>
                </c:pt>
                <c:pt idx="3983">
                  <c:v>1572</c:v>
                </c:pt>
                <c:pt idx="3984">
                  <c:v>1601</c:v>
                </c:pt>
                <c:pt idx="3985">
                  <c:v>1567</c:v>
                </c:pt>
                <c:pt idx="3986">
                  <c:v>1573</c:v>
                </c:pt>
                <c:pt idx="3987">
                  <c:v>1570</c:v>
                </c:pt>
                <c:pt idx="3988">
                  <c:v>1563</c:v>
                </c:pt>
                <c:pt idx="3989">
                  <c:v>1581</c:v>
                </c:pt>
                <c:pt idx="3990">
                  <c:v>1576</c:v>
                </c:pt>
                <c:pt idx="3991">
                  <c:v>1570</c:v>
                </c:pt>
                <c:pt idx="3992">
                  <c:v>1558</c:v>
                </c:pt>
                <c:pt idx="3993">
                  <c:v>1546</c:v>
                </c:pt>
                <c:pt idx="3994">
                  <c:v>1557</c:v>
                </c:pt>
                <c:pt idx="3995">
                  <c:v>1568</c:v>
                </c:pt>
                <c:pt idx="3996">
                  <c:v>1588</c:v>
                </c:pt>
                <c:pt idx="3997">
                  <c:v>1583</c:v>
                </c:pt>
                <c:pt idx="3998">
                  <c:v>1574</c:v>
                </c:pt>
                <c:pt idx="3999">
                  <c:v>1588</c:v>
                </c:pt>
                <c:pt idx="4000">
                  <c:v>1586</c:v>
                </c:pt>
                <c:pt idx="4001">
                  <c:v>1557</c:v>
                </c:pt>
                <c:pt idx="4002">
                  <c:v>1578</c:v>
                </c:pt>
                <c:pt idx="4003">
                  <c:v>1576</c:v>
                </c:pt>
                <c:pt idx="4004">
                  <c:v>1576</c:v>
                </c:pt>
                <c:pt idx="4005">
                  <c:v>1563</c:v>
                </c:pt>
                <c:pt idx="4006">
                  <c:v>1539</c:v>
                </c:pt>
                <c:pt idx="4007">
                  <c:v>1531</c:v>
                </c:pt>
                <c:pt idx="4008">
                  <c:v>1564</c:v>
                </c:pt>
                <c:pt idx="4009">
                  <c:v>1538</c:v>
                </c:pt>
                <c:pt idx="4010">
                  <c:v>1585</c:v>
                </c:pt>
                <c:pt idx="4011">
                  <c:v>1555</c:v>
                </c:pt>
                <c:pt idx="4012">
                  <c:v>1584</c:v>
                </c:pt>
                <c:pt idx="4013">
                  <c:v>1555</c:v>
                </c:pt>
                <c:pt idx="4014">
                  <c:v>1576</c:v>
                </c:pt>
                <c:pt idx="4015">
                  <c:v>1548</c:v>
                </c:pt>
                <c:pt idx="4016">
                  <c:v>1585</c:v>
                </c:pt>
                <c:pt idx="4017">
                  <c:v>1574</c:v>
                </c:pt>
                <c:pt idx="4018">
                  <c:v>1564</c:v>
                </c:pt>
                <c:pt idx="4019">
                  <c:v>1553</c:v>
                </c:pt>
                <c:pt idx="4020">
                  <c:v>1556</c:v>
                </c:pt>
                <c:pt idx="4021">
                  <c:v>1546</c:v>
                </c:pt>
                <c:pt idx="4022">
                  <c:v>1553</c:v>
                </c:pt>
                <c:pt idx="4023">
                  <c:v>1594</c:v>
                </c:pt>
                <c:pt idx="4024">
                  <c:v>1566</c:v>
                </c:pt>
                <c:pt idx="4025">
                  <c:v>1559</c:v>
                </c:pt>
                <c:pt idx="4026">
                  <c:v>1581</c:v>
                </c:pt>
                <c:pt idx="4027">
                  <c:v>1573</c:v>
                </c:pt>
                <c:pt idx="4028">
                  <c:v>1556</c:v>
                </c:pt>
                <c:pt idx="4029">
                  <c:v>1566</c:v>
                </c:pt>
                <c:pt idx="4030">
                  <c:v>1558</c:v>
                </c:pt>
                <c:pt idx="4031">
                  <c:v>1560</c:v>
                </c:pt>
                <c:pt idx="4032">
                  <c:v>1589</c:v>
                </c:pt>
                <c:pt idx="4033">
                  <c:v>1578</c:v>
                </c:pt>
                <c:pt idx="4034">
                  <c:v>1564</c:v>
                </c:pt>
                <c:pt idx="4035">
                  <c:v>1589</c:v>
                </c:pt>
                <c:pt idx="4036">
                  <c:v>1597</c:v>
                </c:pt>
                <c:pt idx="4037">
                  <c:v>1570</c:v>
                </c:pt>
                <c:pt idx="4038">
                  <c:v>1570</c:v>
                </c:pt>
                <c:pt idx="4039">
                  <c:v>1549</c:v>
                </c:pt>
                <c:pt idx="4040">
                  <c:v>1552</c:v>
                </c:pt>
                <c:pt idx="4041">
                  <c:v>1544</c:v>
                </c:pt>
                <c:pt idx="4042">
                  <c:v>1562</c:v>
                </c:pt>
                <c:pt idx="4043">
                  <c:v>1574</c:v>
                </c:pt>
                <c:pt idx="4044">
                  <c:v>1559</c:v>
                </c:pt>
                <c:pt idx="4045">
                  <c:v>1538</c:v>
                </c:pt>
                <c:pt idx="4046">
                  <c:v>1542</c:v>
                </c:pt>
                <c:pt idx="4047">
                  <c:v>1547</c:v>
                </c:pt>
                <c:pt idx="4048">
                  <c:v>1551</c:v>
                </c:pt>
                <c:pt idx="4049">
                  <c:v>1563</c:v>
                </c:pt>
                <c:pt idx="4050">
                  <c:v>1557</c:v>
                </c:pt>
                <c:pt idx="4051">
                  <c:v>1565</c:v>
                </c:pt>
                <c:pt idx="4052">
                  <c:v>1550</c:v>
                </c:pt>
                <c:pt idx="4053">
                  <c:v>1586</c:v>
                </c:pt>
                <c:pt idx="4054">
                  <c:v>1577</c:v>
                </c:pt>
                <c:pt idx="4055">
                  <c:v>1585</c:v>
                </c:pt>
                <c:pt idx="4056">
                  <c:v>1614</c:v>
                </c:pt>
                <c:pt idx="4057">
                  <c:v>1590</c:v>
                </c:pt>
                <c:pt idx="4058">
                  <c:v>1564</c:v>
                </c:pt>
                <c:pt idx="4059">
                  <c:v>1582</c:v>
                </c:pt>
                <c:pt idx="4060">
                  <c:v>1567</c:v>
                </c:pt>
                <c:pt idx="4061">
                  <c:v>1551</c:v>
                </c:pt>
                <c:pt idx="4062">
                  <c:v>1573</c:v>
                </c:pt>
                <c:pt idx="4063">
                  <c:v>1543</c:v>
                </c:pt>
                <c:pt idx="4064">
                  <c:v>1568</c:v>
                </c:pt>
                <c:pt idx="4065">
                  <c:v>1572</c:v>
                </c:pt>
                <c:pt idx="4066">
                  <c:v>1546</c:v>
                </c:pt>
                <c:pt idx="4067">
                  <c:v>1566</c:v>
                </c:pt>
                <c:pt idx="4068">
                  <c:v>1579</c:v>
                </c:pt>
                <c:pt idx="4069">
                  <c:v>1520</c:v>
                </c:pt>
                <c:pt idx="4070">
                  <c:v>1551</c:v>
                </c:pt>
                <c:pt idx="4071">
                  <c:v>1578</c:v>
                </c:pt>
                <c:pt idx="4072">
                  <c:v>1571</c:v>
                </c:pt>
                <c:pt idx="4073">
                  <c:v>1550</c:v>
                </c:pt>
                <c:pt idx="4074">
                  <c:v>1564</c:v>
                </c:pt>
                <c:pt idx="4075">
                  <c:v>1589</c:v>
                </c:pt>
                <c:pt idx="4076">
                  <c:v>1576</c:v>
                </c:pt>
                <c:pt idx="4077">
                  <c:v>1556</c:v>
                </c:pt>
                <c:pt idx="4078">
                  <c:v>1524</c:v>
                </c:pt>
                <c:pt idx="4079">
                  <c:v>1565</c:v>
                </c:pt>
                <c:pt idx="4080">
                  <c:v>1572</c:v>
                </c:pt>
                <c:pt idx="4081">
                  <c:v>1565</c:v>
                </c:pt>
                <c:pt idx="4082">
                  <c:v>1539</c:v>
                </c:pt>
                <c:pt idx="4083">
                  <c:v>1585</c:v>
                </c:pt>
                <c:pt idx="4084">
                  <c:v>1557</c:v>
                </c:pt>
                <c:pt idx="4085">
                  <c:v>1560</c:v>
                </c:pt>
                <c:pt idx="4086">
                  <c:v>1576</c:v>
                </c:pt>
                <c:pt idx="4087">
                  <c:v>1578</c:v>
                </c:pt>
                <c:pt idx="4088">
                  <c:v>1579</c:v>
                </c:pt>
                <c:pt idx="4089">
                  <c:v>1597</c:v>
                </c:pt>
                <c:pt idx="4090">
                  <c:v>1580</c:v>
                </c:pt>
                <c:pt idx="4091">
                  <c:v>1575</c:v>
                </c:pt>
                <c:pt idx="4092">
                  <c:v>1576</c:v>
                </c:pt>
                <c:pt idx="4093">
                  <c:v>1572</c:v>
                </c:pt>
                <c:pt idx="4094">
                  <c:v>1566</c:v>
                </c:pt>
                <c:pt idx="4095">
                  <c:v>1573</c:v>
                </c:pt>
                <c:pt idx="4096">
                  <c:v>1561</c:v>
                </c:pt>
                <c:pt idx="4097">
                  <c:v>1555</c:v>
                </c:pt>
                <c:pt idx="4098">
                  <c:v>1553</c:v>
                </c:pt>
                <c:pt idx="4099">
                  <c:v>1581</c:v>
                </c:pt>
                <c:pt idx="4100">
                  <c:v>1576</c:v>
                </c:pt>
                <c:pt idx="4101">
                  <c:v>1578</c:v>
                </c:pt>
                <c:pt idx="4102">
                  <c:v>1574</c:v>
                </c:pt>
                <c:pt idx="4103">
                  <c:v>1594</c:v>
                </c:pt>
                <c:pt idx="4104">
                  <c:v>1606</c:v>
                </c:pt>
                <c:pt idx="4105">
                  <c:v>1597</c:v>
                </c:pt>
                <c:pt idx="4106">
                  <c:v>1587</c:v>
                </c:pt>
                <c:pt idx="4107">
                  <c:v>1580</c:v>
                </c:pt>
                <c:pt idx="4108">
                  <c:v>1583</c:v>
                </c:pt>
                <c:pt idx="4109">
                  <c:v>1596</c:v>
                </c:pt>
                <c:pt idx="4110">
                  <c:v>1587</c:v>
                </c:pt>
                <c:pt idx="4111">
                  <c:v>1593</c:v>
                </c:pt>
                <c:pt idx="4112">
                  <c:v>1588</c:v>
                </c:pt>
                <c:pt idx="4113">
                  <c:v>1590</c:v>
                </c:pt>
                <c:pt idx="4114">
                  <c:v>1604</c:v>
                </c:pt>
                <c:pt idx="4115">
                  <c:v>1606</c:v>
                </c:pt>
                <c:pt idx="4116">
                  <c:v>1597</c:v>
                </c:pt>
                <c:pt idx="4117">
                  <c:v>1622</c:v>
                </c:pt>
                <c:pt idx="4118">
                  <c:v>1591</c:v>
                </c:pt>
                <c:pt idx="4119">
                  <c:v>1604</c:v>
                </c:pt>
                <c:pt idx="4120">
                  <c:v>1619</c:v>
                </c:pt>
                <c:pt idx="4121">
                  <c:v>1621</c:v>
                </c:pt>
                <c:pt idx="4122">
                  <c:v>1615</c:v>
                </c:pt>
                <c:pt idx="4123">
                  <c:v>1608</c:v>
                </c:pt>
                <c:pt idx="4124">
                  <c:v>1612</c:v>
                </c:pt>
                <c:pt idx="4125">
                  <c:v>1633</c:v>
                </c:pt>
                <c:pt idx="4126">
                  <c:v>1620</c:v>
                </c:pt>
                <c:pt idx="4127">
                  <c:v>1594</c:v>
                </c:pt>
                <c:pt idx="4128">
                  <c:v>1609</c:v>
                </c:pt>
                <c:pt idx="4129">
                  <c:v>1615</c:v>
                </c:pt>
                <c:pt idx="4130">
                  <c:v>1589</c:v>
                </c:pt>
                <c:pt idx="4131">
                  <c:v>1612</c:v>
                </c:pt>
                <c:pt idx="4132">
                  <c:v>1597</c:v>
                </c:pt>
                <c:pt idx="4133">
                  <c:v>1611</c:v>
                </c:pt>
                <c:pt idx="4134">
                  <c:v>1590</c:v>
                </c:pt>
                <c:pt idx="4135">
                  <c:v>1596</c:v>
                </c:pt>
                <c:pt idx="4136">
                  <c:v>1590</c:v>
                </c:pt>
                <c:pt idx="4137">
                  <c:v>1590</c:v>
                </c:pt>
                <c:pt idx="4138">
                  <c:v>1575</c:v>
                </c:pt>
                <c:pt idx="4139">
                  <c:v>1575</c:v>
                </c:pt>
                <c:pt idx="4140">
                  <c:v>1581</c:v>
                </c:pt>
                <c:pt idx="4141">
                  <c:v>1586</c:v>
                </c:pt>
                <c:pt idx="4142">
                  <c:v>1558</c:v>
                </c:pt>
                <c:pt idx="4143">
                  <c:v>1594</c:v>
                </c:pt>
                <c:pt idx="4144">
                  <c:v>1592</c:v>
                </c:pt>
                <c:pt idx="4145">
                  <c:v>1575</c:v>
                </c:pt>
                <c:pt idx="4146">
                  <c:v>1578</c:v>
                </c:pt>
                <c:pt idx="4147">
                  <c:v>1597</c:v>
                </c:pt>
                <c:pt idx="4148">
                  <c:v>1568</c:v>
                </c:pt>
                <c:pt idx="4149">
                  <c:v>1595</c:v>
                </c:pt>
                <c:pt idx="4150">
                  <c:v>1569</c:v>
                </c:pt>
                <c:pt idx="4151">
                  <c:v>1580</c:v>
                </c:pt>
                <c:pt idx="4152">
                  <c:v>1587</c:v>
                </c:pt>
                <c:pt idx="4153">
                  <c:v>1582</c:v>
                </c:pt>
                <c:pt idx="4154">
                  <c:v>1582</c:v>
                </c:pt>
                <c:pt idx="4155">
                  <c:v>1576</c:v>
                </c:pt>
                <c:pt idx="4156">
                  <c:v>1562</c:v>
                </c:pt>
                <c:pt idx="4157">
                  <c:v>1598</c:v>
                </c:pt>
                <c:pt idx="4158">
                  <c:v>1599</c:v>
                </c:pt>
                <c:pt idx="4159">
                  <c:v>1597</c:v>
                </c:pt>
                <c:pt idx="4160">
                  <c:v>1605</c:v>
                </c:pt>
                <c:pt idx="4161">
                  <c:v>1578</c:v>
                </c:pt>
                <c:pt idx="4162">
                  <c:v>1586</c:v>
                </c:pt>
                <c:pt idx="4163">
                  <c:v>1588</c:v>
                </c:pt>
                <c:pt idx="4164">
                  <c:v>1584</c:v>
                </c:pt>
                <c:pt idx="4165">
                  <c:v>1591</c:v>
                </c:pt>
                <c:pt idx="4166">
                  <c:v>1571</c:v>
                </c:pt>
                <c:pt idx="4167">
                  <c:v>1585</c:v>
                </c:pt>
                <c:pt idx="4168">
                  <c:v>1587</c:v>
                </c:pt>
                <c:pt idx="4169">
                  <c:v>1608</c:v>
                </c:pt>
                <c:pt idx="4170">
                  <c:v>1586</c:v>
                </c:pt>
                <c:pt idx="4171">
                  <c:v>1594</c:v>
                </c:pt>
                <c:pt idx="4172">
                  <c:v>1573</c:v>
                </c:pt>
                <c:pt idx="4173">
                  <c:v>1615</c:v>
                </c:pt>
                <c:pt idx="4174">
                  <c:v>1625</c:v>
                </c:pt>
                <c:pt idx="4175">
                  <c:v>1595</c:v>
                </c:pt>
                <c:pt idx="4176">
                  <c:v>1606</c:v>
                </c:pt>
                <c:pt idx="4177">
                  <c:v>1621</c:v>
                </c:pt>
                <c:pt idx="4178">
                  <c:v>1597</c:v>
                </c:pt>
                <c:pt idx="4179">
                  <c:v>1606</c:v>
                </c:pt>
                <c:pt idx="4180">
                  <c:v>1589</c:v>
                </c:pt>
                <c:pt idx="4181">
                  <c:v>1609</c:v>
                </c:pt>
                <c:pt idx="4182">
                  <c:v>1599</c:v>
                </c:pt>
                <c:pt idx="4183">
                  <c:v>1621</c:v>
                </c:pt>
                <c:pt idx="4184">
                  <c:v>1627</c:v>
                </c:pt>
                <c:pt idx="4185">
                  <c:v>1612</c:v>
                </c:pt>
                <c:pt idx="4186">
                  <c:v>1606</c:v>
                </c:pt>
                <c:pt idx="4187">
                  <c:v>1608</c:v>
                </c:pt>
                <c:pt idx="4188">
                  <c:v>1609</c:v>
                </c:pt>
                <c:pt idx="4189">
                  <c:v>1596</c:v>
                </c:pt>
                <c:pt idx="4190">
                  <c:v>1586</c:v>
                </c:pt>
                <c:pt idx="4191">
                  <c:v>1609</c:v>
                </c:pt>
                <c:pt idx="4192">
                  <c:v>1614</c:v>
                </c:pt>
                <c:pt idx="4193">
                  <c:v>1607</c:v>
                </c:pt>
                <c:pt idx="4194">
                  <c:v>1586</c:v>
                </c:pt>
                <c:pt idx="4195">
                  <c:v>1619</c:v>
                </c:pt>
                <c:pt idx="4196">
                  <c:v>1606</c:v>
                </c:pt>
                <c:pt idx="4197">
                  <c:v>1614</c:v>
                </c:pt>
                <c:pt idx="4198">
                  <c:v>1628</c:v>
                </c:pt>
                <c:pt idx="4199">
                  <c:v>1595</c:v>
                </c:pt>
                <c:pt idx="4200">
                  <c:v>1600</c:v>
                </c:pt>
                <c:pt idx="4201">
                  <c:v>1575</c:v>
                </c:pt>
                <c:pt idx="4202">
                  <c:v>1597</c:v>
                </c:pt>
                <c:pt idx="4203">
                  <c:v>1594</c:v>
                </c:pt>
                <c:pt idx="4204">
                  <c:v>1606</c:v>
                </c:pt>
                <c:pt idx="4205">
                  <c:v>1574</c:v>
                </c:pt>
                <c:pt idx="4206">
                  <c:v>1610</c:v>
                </c:pt>
                <c:pt idx="4207">
                  <c:v>1591</c:v>
                </c:pt>
                <c:pt idx="4208">
                  <c:v>1572</c:v>
                </c:pt>
                <c:pt idx="4209">
                  <c:v>1585</c:v>
                </c:pt>
                <c:pt idx="4210">
                  <c:v>1603</c:v>
                </c:pt>
                <c:pt idx="4211">
                  <c:v>1566</c:v>
                </c:pt>
                <c:pt idx="4212">
                  <c:v>1592</c:v>
                </c:pt>
                <c:pt idx="4213">
                  <c:v>1611</c:v>
                </c:pt>
                <c:pt idx="4214">
                  <c:v>1600</c:v>
                </c:pt>
                <c:pt idx="4215">
                  <c:v>1597</c:v>
                </c:pt>
                <c:pt idx="4216">
                  <c:v>1599</c:v>
                </c:pt>
                <c:pt idx="4217">
                  <c:v>1605</c:v>
                </c:pt>
                <c:pt idx="4218">
                  <c:v>1574</c:v>
                </c:pt>
                <c:pt idx="4219">
                  <c:v>1590</c:v>
                </c:pt>
                <c:pt idx="4220">
                  <c:v>1602</c:v>
                </c:pt>
                <c:pt idx="4221">
                  <c:v>1593</c:v>
                </c:pt>
                <c:pt idx="4222">
                  <c:v>1575</c:v>
                </c:pt>
                <c:pt idx="4223">
                  <c:v>1575</c:v>
                </c:pt>
                <c:pt idx="4224">
                  <c:v>1595</c:v>
                </c:pt>
                <c:pt idx="4225">
                  <c:v>1613</c:v>
                </c:pt>
                <c:pt idx="4226">
                  <c:v>1573</c:v>
                </c:pt>
                <c:pt idx="4227">
                  <c:v>1582</c:v>
                </c:pt>
                <c:pt idx="4228">
                  <c:v>1604</c:v>
                </c:pt>
                <c:pt idx="4229">
                  <c:v>1590</c:v>
                </c:pt>
                <c:pt idx="4230">
                  <c:v>1575</c:v>
                </c:pt>
                <c:pt idx="4231">
                  <c:v>1612</c:v>
                </c:pt>
                <c:pt idx="4232">
                  <c:v>1602</c:v>
                </c:pt>
                <c:pt idx="4233">
                  <c:v>1610</c:v>
                </c:pt>
                <c:pt idx="4234">
                  <c:v>1615</c:v>
                </c:pt>
                <c:pt idx="4235">
                  <c:v>1595</c:v>
                </c:pt>
                <c:pt idx="4236">
                  <c:v>1578</c:v>
                </c:pt>
                <c:pt idx="4237">
                  <c:v>1573</c:v>
                </c:pt>
                <c:pt idx="4238">
                  <c:v>1588</c:v>
                </c:pt>
                <c:pt idx="4239">
                  <c:v>1597</c:v>
                </c:pt>
                <c:pt idx="4240">
                  <c:v>1584</c:v>
                </c:pt>
                <c:pt idx="4241">
                  <c:v>1585</c:v>
                </c:pt>
                <c:pt idx="4242">
                  <c:v>1577</c:v>
                </c:pt>
                <c:pt idx="4243">
                  <c:v>1587</c:v>
                </c:pt>
                <c:pt idx="4244">
                  <c:v>1580</c:v>
                </c:pt>
                <c:pt idx="4245">
                  <c:v>1584</c:v>
                </c:pt>
                <c:pt idx="4246">
                  <c:v>1579</c:v>
                </c:pt>
                <c:pt idx="4247">
                  <c:v>1606</c:v>
                </c:pt>
                <c:pt idx="4248">
                  <c:v>1626</c:v>
                </c:pt>
                <c:pt idx="4249">
                  <c:v>1638</c:v>
                </c:pt>
                <c:pt idx="4250">
                  <c:v>1600</c:v>
                </c:pt>
                <c:pt idx="4251">
                  <c:v>1626</c:v>
                </c:pt>
                <c:pt idx="4252">
                  <c:v>1610</c:v>
                </c:pt>
                <c:pt idx="4253">
                  <c:v>1596</c:v>
                </c:pt>
                <c:pt idx="4254">
                  <c:v>1590</c:v>
                </c:pt>
                <c:pt idx="4255">
                  <c:v>1581</c:v>
                </c:pt>
                <c:pt idx="4256">
                  <c:v>1587</c:v>
                </c:pt>
                <c:pt idx="4257">
                  <c:v>1595</c:v>
                </c:pt>
                <c:pt idx="4258">
                  <c:v>1573</c:v>
                </c:pt>
                <c:pt idx="4259">
                  <c:v>1568</c:v>
                </c:pt>
                <c:pt idx="4260">
                  <c:v>1590</c:v>
                </c:pt>
                <c:pt idx="4261">
                  <c:v>1609</c:v>
                </c:pt>
                <c:pt idx="4262">
                  <c:v>1592</c:v>
                </c:pt>
                <c:pt idx="4263">
                  <c:v>1577</c:v>
                </c:pt>
                <c:pt idx="4264">
                  <c:v>1608</c:v>
                </c:pt>
                <c:pt idx="4265">
                  <c:v>1588</c:v>
                </c:pt>
                <c:pt idx="4266">
                  <c:v>1599</c:v>
                </c:pt>
                <c:pt idx="4267">
                  <c:v>1615</c:v>
                </c:pt>
                <c:pt idx="4268">
                  <c:v>1611</c:v>
                </c:pt>
                <c:pt idx="4269">
                  <c:v>1612</c:v>
                </c:pt>
                <c:pt idx="4270">
                  <c:v>1631</c:v>
                </c:pt>
                <c:pt idx="4271">
                  <c:v>1625</c:v>
                </c:pt>
                <c:pt idx="4272">
                  <c:v>1611</c:v>
                </c:pt>
                <c:pt idx="4273">
                  <c:v>1615</c:v>
                </c:pt>
                <c:pt idx="4274">
                  <c:v>1594</c:v>
                </c:pt>
                <c:pt idx="4275">
                  <c:v>1653</c:v>
                </c:pt>
                <c:pt idx="4276">
                  <c:v>1630</c:v>
                </c:pt>
                <c:pt idx="4277">
                  <c:v>1640</c:v>
                </c:pt>
                <c:pt idx="4278">
                  <c:v>1642</c:v>
                </c:pt>
                <c:pt idx="4279">
                  <c:v>1591</c:v>
                </c:pt>
                <c:pt idx="4280">
                  <c:v>1613</c:v>
                </c:pt>
                <c:pt idx="4281">
                  <c:v>1573</c:v>
                </c:pt>
                <c:pt idx="4282">
                  <c:v>1597</c:v>
                </c:pt>
                <c:pt idx="4283">
                  <c:v>1599</c:v>
                </c:pt>
                <c:pt idx="4284">
                  <c:v>1593</c:v>
                </c:pt>
                <c:pt idx="4285">
                  <c:v>1617</c:v>
                </c:pt>
                <c:pt idx="4286">
                  <c:v>1618</c:v>
                </c:pt>
                <c:pt idx="4287">
                  <c:v>1599</c:v>
                </c:pt>
                <c:pt idx="4288">
                  <c:v>1600</c:v>
                </c:pt>
                <c:pt idx="4289">
                  <c:v>1571</c:v>
                </c:pt>
                <c:pt idx="4290">
                  <c:v>1578</c:v>
                </c:pt>
                <c:pt idx="4291">
                  <c:v>1581</c:v>
                </c:pt>
                <c:pt idx="4292">
                  <c:v>1583</c:v>
                </c:pt>
                <c:pt idx="4293">
                  <c:v>1589</c:v>
                </c:pt>
                <c:pt idx="4294">
                  <c:v>1575</c:v>
                </c:pt>
                <c:pt idx="4295">
                  <c:v>1582</c:v>
                </c:pt>
                <c:pt idx="4296">
                  <c:v>1610</c:v>
                </c:pt>
                <c:pt idx="4297">
                  <c:v>1591</c:v>
                </c:pt>
                <c:pt idx="4298">
                  <c:v>1594</c:v>
                </c:pt>
                <c:pt idx="4299">
                  <c:v>1594</c:v>
                </c:pt>
                <c:pt idx="4300">
                  <c:v>1598</c:v>
                </c:pt>
                <c:pt idx="4301">
                  <c:v>1585</c:v>
                </c:pt>
                <c:pt idx="4302">
                  <c:v>1596</c:v>
                </c:pt>
                <c:pt idx="4303">
                  <c:v>1560</c:v>
                </c:pt>
                <c:pt idx="4304">
                  <c:v>1579</c:v>
                </c:pt>
                <c:pt idx="4305">
                  <c:v>1590</c:v>
                </c:pt>
                <c:pt idx="4306">
                  <c:v>1586</c:v>
                </c:pt>
                <c:pt idx="4307">
                  <c:v>1578</c:v>
                </c:pt>
                <c:pt idx="4308">
                  <c:v>1594</c:v>
                </c:pt>
                <c:pt idx="4309">
                  <c:v>1598</c:v>
                </c:pt>
                <c:pt idx="4310">
                  <c:v>1571</c:v>
                </c:pt>
                <c:pt idx="4311">
                  <c:v>1570</c:v>
                </c:pt>
                <c:pt idx="4312">
                  <c:v>1614</c:v>
                </c:pt>
                <c:pt idx="4313">
                  <c:v>1612</c:v>
                </c:pt>
                <c:pt idx="4314">
                  <c:v>1605</c:v>
                </c:pt>
                <c:pt idx="4315">
                  <c:v>1597</c:v>
                </c:pt>
                <c:pt idx="4316">
                  <c:v>1605</c:v>
                </c:pt>
                <c:pt idx="4317">
                  <c:v>1606</c:v>
                </c:pt>
                <c:pt idx="4318">
                  <c:v>1582</c:v>
                </c:pt>
                <c:pt idx="4319">
                  <c:v>1584</c:v>
                </c:pt>
                <c:pt idx="4320">
                  <c:v>1585</c:v>
                </c:pt>
                <c:pt idx="4321">
                  <c:v>1570</c:v>
                </c:pt>
                <c:pt idx="4322">
                  <c:v>1605</c:v>
                </c:pt>
                <c:pt idx="4323">
                  <c:v>1555</c:v>
                </c:pt>
                <c:pt idx="4324">
                  <c:v>1605</c:v>
                </c:pt>
                <c:pt idx="4325">
                  <c:v>1584</c:v>
                </c:pt>
                <c:pt idx="4326">
                  <c:v>1571</c:v>
                </c:pt>
                <c:pt idx="4327">
                  <c:v>1601</c:v>
                </c:pt>
                <c:pt idx="4328">
                  <c:v>1601</c:v>
                </c:pt>
                <c:pt idx="4329">
                  <c:v>1624</c:v>
                </c:pt>
                <c:pt idx="4330">
                  <c:v>1596</c:v>
                </c:pt>
                <c:pt idx="4331">
                  <c:v>1598</c:v>
                </c:pt>
                <c:pt idx="4332">
                  <c:v>1609</c:v>
                </c:pt>
                <c:pt idx="4333">
                  <c:v>1615</c:v>
                </c:pt>
                <c:pt idx="4334">
                  <c:v>1591</c:v>
                </c:pt>
                <c:pt idx="4335">
                  <c:v>1600</c:v>
                </c:pt>
                <c:pt idx="4336">
                  <c:v>1592</c:v>
                </c:pt>
                <c:pt idx="4337">
                  <c:v>1603</c:v>
                </c:pt>
                <c:pt idx="4338">
                  <c:v>1595</c:v>
                </c:pt>
                <c:pt idx="4339">
                  <c:v>1618</c:v>
                </c:pt>
                <c:pt idx="4340">
                  <c:v>1598</c:v>
                </c:pt>
                <c:pt idx="4341">
                  <c:v>1612</c:v>
                </c:pt>
                <c:pt idx="4342">
                  <c:v>1610</c:v>
                </c:pt>
                <c:pt idx="4343">
                  <c:v>1621</c:v>
                </c:pt>
                <c:pt idx="4344">
                  <c:v>1622</c:v>
                </c:pt>
                <c:pt idx="4345">
                  <c:v>1597</c:v>
                </c:pt>
                <c:pt idx="4346">
                  <c:v>1612</c:v>
                </c:pt>
                <c:pt idx="4347">
                  <c:v>1601</c:v>
                </c:pt>
                <c:pt idx="4348">
                  <c:v>1622</c:v>
                </c:pt>
                <c:pt idx="4349">
                  <c:v>1610</c:v>
                </c:pt>
                <c:pt idx="4350">
                  <c:v>1598</c:v>
                </c:pt>
                <c:pt idx="4351">
                  <c:v>1593</c:v>
                </c:pt>
                <c:pt idx="4352">
                  <c:v>1616</c:v>
                </c:pt>
                <c:pt idx="4353">
                  <c:v>1620</c:v>
                </c:pt>
                <c:pt idx="4354">
                  <c:v>1609</c:v>
                </c:pt>
                <c:pt idx="4355">
                  <c:v>1599</c:v>
                </c:pt>
                <c:pt idx="4356">
                  <c:v>1595</c:v>
                </c:pt>
                <c:pt idx="4357">
                  <c:v>1594</c:v>
                </c:pt>
                <c:pt idx="4358">
                  <c:v>1611</c:v>
                </c:pt>
                <c:pt idx="4359">
                  <c:v>1581</c:v>
                </c:pt>
                <c:pt idx="4360">
                  <c:v>1607</c:v>
                </c:pt>
                <c:pt idx="4361">
                  <c:v>1609</c:v>
                </c:pt>
                <c:pt idx="4362">
                  <c:v>1621</c:v>
                </c:pt>
                <c:pt idx="4363">
                  <c:v>1574</c:v>
                </c:pt>
                <c:pt idx="4364">
                  <c:v>1587</c:v>
                </c:pt>
                <c:pt idx="4365">
                  <c:v>1598</c:v>
                </c:pt>
                <c:pt idx="4366">
                  <c:v>1588</c:v>
                </c:pt>
                <c:pt idx="4367">
                  <c:v>1569</c:v>
                </c:pt>
                <c:pt idx="4368">
                  <c:v>1560</c:v>
                </c:pt>
                <c:pt idx="4369">
                  <c:v>1589</c:v>
                </c:pt>
                <c:pt idx="4370">
                  <c:v>1583</c:v>
                </c:pt>
                <c:pt idx="4371">
                  <c:v>1589</c:v>
                </c:pt>
                <c:pt idx="4372">
                  <c:v>1592</c:v>
                </c:pt>
                <c:pt idx="4373">
                  <c:v>1564</c:v>
                </c:pt>
                <c:pt idx="4374">
                  <c:v>1595</c:v>
                </c:pt>
                <c:pt idx="4375">
                  <c:v>1590</c:v>
                </c:pt>
                <c:pt idx="4376">
                  <c:v>1613</c:v>
                </c:pt>
                <c:pt idx="4377">
                  <c:v>1609</c:v>
                </c:pt>
                <c:pt idx="4378">
                  <c:v>1597</c:v>
                </c:pt>
                <c:pt idx="4379">
                  <c:v>1584</c:v>
                </c:pt>
                <c:pt idx="4380">
                  <c:v>1591</c:v>
                </c:pt>
                <c:pt idx="4381">
                  <c:v>1563</c:v>
                </c:pt>
                <c:pt idx="4382">
                  <c:v>1589</c:v>
                </c:pt>
                <c:pt idx="4383">
                  <c:v>1596</c:v>
                </c:pt>
                <c:pt idx="4384">
                  <c:v>1611</c:v>
                </c:pt>
                <c:pt idx="4385">
                  <c:v>1574</c:v>
                </c:pt>
                <c:pt idx="4386">
                  <c:v>1602</c:v>
                </c:pt>
                <c:pt idx="4387">
                  <c:v>1594</c:v>
                </c:pt>
                <c:pt idx="4388">
                  <c:v>1612</c:v>
                </c:pt>
                <c:pt idx="4389">
                  <c:v>1603</c:v>
                </c:pt>
                <c:pt idx="4390">
                  <c:v>1612</c:v>
                </c:pt>
                <c:pt idx="4391">
                  <c:v>1600</c:v>
                </c:pt>
                <c:pt idx="4392">
                  <c:v>1604</c:v>
                </c:pt>
                <c:pt idx="4393">
                  <c:v>1621</c:v>
                </c:pt>
                <c:pt idx="4394">
                  <c:v>1577</c:v>
                </c:pt>
                <c:pt idx="4395">
                  <c:v>1611</c:v>
                </c:pt>
                <c:pt idx="4396">
                  <c:v>1596</c:v>
                </c:pt>
                <c:pt idx="4397">
                  <c:v>1588</c:v>
                </c:pt>
                <c:pt idx="4398">
                  <c:v>1604</c:v>
                </c:pt>
                <c:pt idx="4399">
                  <c:v>1602</c:v>
                </c:pt>
                <c:pt idx="4400">
                  <c:v>1616</c:v>
                </c:pt>
                <c:pt idx="4401">
                  <c:v>1607</c:v>
                </c:pt>
                <c:pt idx="4402">
                  <c:v>1609</c:v>
                </c:pt>
                <c:pt idx="4403">
                  <c:v>1584</c:v>
                </c:pt>
                <c:pt idx="4404">
                  <c:v>1633</c:v>
                </c:pt>
                <c:pt idx="4405">
                  <c:v>1600</c:v>
                </c:pt>
                <c:pt idx="4406">
                  <c:v>1598</c:v>
                </c:pt>
                <c:pt idx="4407">
                  <c:v>1604</c:v>
                </c:pt>
                <c:pt idx="4408">
                  <c:v>1611</c:v>
                </c:pt>
                <c:pt idx="4409">
                  <c:v>1608</c:v>
                </c:pt>
                <c:pt idx="4410">
                  <c:v>1594</c:v>
                </c:pt>
                <c:pt idx="4411">
                  <c:v>1579</c:v>
                </c:pt>
                <c:pt idx="4412">
                  <c:v>1568</c:v>
                </c:pt>
                <c:pt idx="4413">
                  <c:v>1569</c:v>
                </c:pt>
                <c:pt idx="4414">
                  <c:v>1587</c:v>
                </c:pt>
                <c:pt idx="4415">
                  <c:v>1605</c:v>
                </c:pt>
                <c:pt idx="4416">
                  <c:v>1614</c:v>
                </c:pt>
                <c:pt idx="4417">
                  <c:v>1588</c:v>
                </c:pt>
                <c:pt idx="4418">
                  <c:v>1594</c:v>
                </c:pt>
                <c:pt idx="4419">
                  <c:v>1612</c:v>
                </c:pt>
                <c:pt idx="4420">
                  <c:v>1578</c:v>
                </c:pt>
                <c:pt idx="4421">
                  <c:v>1593</c:v>
                </c:pt>
                <c:pt idx="4422">
                  <c:v>1593</c:v>
                </c:pt>
                <c:pt idx="4423">
                  <c:v>1601</c:v>
                </c:pt>
                <c:pt idx="4424">
                  <c:v>1558</c:v>
                </c:pt>
                <c:pt idx="4425">
                  <c:v>1578</c:v>
                </c:pt>
                <c:pt idx="4426">
                  <c:v>1587</c:v>
                </c:pt>
                <c:pt idx="4427">
                  <c:v>1563</c:v>
                </c:pt>
                <c:pt idx="4428">
                  <c:v>1600</c:v>
                </c:pt>
                <c:pt idx="4429">
                  <c:v>1572</c:v>
                </c:pt>
                <c:pt idx="4430">
                  <c:v>1564</c:v>
                </c:pt>
                <c:pt idx="4431">
                  <c:v>1600</c:v>
                </c:pt>
                <c:pt idx="4432">
                  <c:v>1595</c:v>
                </c:pt>
                <c:pt idx="4433">
                  <c:v>1582</c:v>
                </c:pt>
                <c:pt idx="4434">
                  <c:v>1598</c:v>
                </c:pt>
                <c:pt idx="4435">
                  <c:v>1581</c:v>
                </c:pt>
                <c:pt idx="4436">
                  <c:v>1590</c:v>
                </c:pt>
                <c:pt idx="4437">
                  <c:v>1599</c:v>
                </c:pt>
                <c:pt idx="4438">
                  <c:v>1572</c:v>
                </c:pt>
                <c:pt idx="4439">
                  <c:v>1590</c:v>
                </c:pt>
                <c:pt idx="4440">
                  <c:v>1589</c:v>
                </c:pt>
                <c:pt idx="4441">
                  <c:v>1587</c:v>
                </c:pt>
                <c:pt idx="4442">
                  <c:v>1581</c:v>
                </c:pt>
                <c:pt idx="4443">
                  <c:v>1576</c:v>
                </c:pt>
                <c:pt idx="4444">
                  <c:v>1558</c:v>
                </c:pt>
                <c:pt idx="4445">
                  <c:v>1585</c:v>
                </c:pt>
                <c:pt idx="4446">
                  <c:v>1564</c:v>
                </c:pt>
                <c:pt idx="4447">
                  <c:v>1581</c:v>
                </c:pt>
                <c:pt idx="4448">
                  <c:v>1588</c:v>
                </c:pt>
                <c:pt idx="4449">
                  <c:v>1581</c:v>
                </c:pt>
                <c:pt idx="4450">
                  <c:v>1592</c:v>
                </c:pt>
                <c:pt idx="4451">
                  <c:v>1586</c:v>
                </c:pt>
                <c:pt idx="4452">
                  <c:v>1594</c:v>
                </c:pt>
                <c:pt idx="4453">
                  <c:v>1584</c:v>
                </c:pt>
                <c:pt idx="4454">
                  <c:v>1604</c:v>
                </c:pt>
                <c:pt idx="4455">
                  <c:v>1602</c:v>
                </c:pt>
                <c:pt idx="4456">
                  <c:v>1596</c:v>
                </c:pt>
                <c:pt idx="4457">
                  <c:v>1581</c:v>
                </c:pt>
                <c:pt idx="4458">
                  <c:v>1597</c:v>
                </c:pt>
                <c:pt idx="4459">
                  <c:v>1618</c:v>
                </c:pt>
                <c:pt idx="4460">
                  <c:v>1593</c:v>
                </c:pt>
                <c:pt idx="4461">
                  <c:v>1588</c:v>
                </c:pt>
                <c:pt idx="4462">
                  <c:v>1577</c:v>
                </c:pt>
                <c:pt idx="4463">
                  <c:v>1566</c:v>
                </c:pt>
                <c:pt idx="4464">
                  <c:v>1587</c:v>
                </c:pt>
                <c:pt idx="4465">
                  <c:v>1568</c:v>
                </c:pt>
                <c:pt idx="4466">
                  <c:v>1561</c:v>
                </c:pt>
                <c:pt idx="4467">
                  <c:v>1582</c:v>
                </c:pt>
                <c:pt idx="4468">
                  <c:v>1581</c:v>
                </c:pt>
                <c:pt idx="4469">
                  <c:v>1594</c:v>
                </c:pt>
                <c:pt idx="4470">
                  <c:v>1583</c:v>
                </c:pt>
                <c:pt idx="4471">
                  <c:v>1568</c:v>
                </c:pt>
                <c:pt idx="4472">
                  <c:v>1563</c:v>
                </c:pt>
                <c:pt idx="4473">
                  <c:v>1570</c:v>
                </c:pt>
                <c:pt idx="4474">
                  <c:v>1587</c:v>
                </c:pt>
                <c:pt idx="4475">
                  <c:v>1579</c:v>
                </c:pt>
                <c:pt idx="4476">
                  <c:v>1567</c:v>
                </c:pt>
                <c:pt idx="4477">
                  <c:v>1597</c:v>
                </c:pt>
                <c:pt idx="4478">
                  <c:v>1614</c:v>
                </c:pt>
                <c:pt idx="4479">
                  <c:v>1590</c:v>
                </c:pt>
                <c:pt idx="4480">
                  <c:v>1584</c:v>
                </c:pt>
                <c:pt idx="4481">
                  <c:v>1609</c:v>
                </c:pt>
                <c:pt idx="4482">
                  <c:v>1572</c:v>
                </c:pt>
                <c:pt idx="4483">
                  <c:v>1565</c:v>
                </c:pt>
                <c:pt idx="4484">
                  <c:v>1571</c:v>
                </c:pt>
                <c:pt idx="4485">
                  <c:v>1605</c:v>
                </c:pt>
                <c:pt idx="4486">
                  <c:v>1586</c:v>
                </c:pt>
                <c:pt idx="4487">
                  <c:v>1614</c:v>
                </c:pt>
                <c:pt idx="4488">
                  <c:v>1592</c:v>
                </c:pt>
                <c:pt idx="4489">
                  <c:v>1567</c:v>
                </c:pt>
                <c:pt idx="4490">
                  <c:v>1582</c:v>
                </c:pt>
                <c:pt idx="4491">
                  <c:v>1584</c:v>
                </c:pt>
                <c:pt idx="4492">
                  <c:v>1596</c:v>
                </c:pt>
                <c:pt idx="4493">
                  <c:v>1571</c:v>
                </c:pt>
                <c:pt idx="4494">
                  <c:v>1592</c:v>
                </c:pt>
                <c:pt idx="4495">
                  <c:v>1570</c:v>
                </c:pt>
                <c:pt idx="4496">
                  <c:v>1564</c:v>
                </c:pt>
                <c:pt idx="4497">
                  <c:v>1585</c:v>
                </c:pt>
                <c:pt idx="4498">
                  <c:v>1587</c:v>
                </c:pt>
                <c:pt idx="4499">
                  <c:v>1581</c:v>
                </c:pt>
                <c:pt idx="4500">
                  <c:v>1583</c:v>
                </c:pt>
                <c:pt idx="4501">
                  <c:v>1586</c:v>
                </c:pt>
                <c:pt idx="4502">
                  <c:v>1588</c:v>
                </c:pt>
                <c:pt idx="4503">
                  <c:v>1584</c:v>
                </c:pt>
                <c:pt idx="4504">
                  <c:v>1595</c:v>
                </c:pt>
                <c:pt idx="4505">
                  <c:v>1600</c:v>
                </c:pt>
                <c:pt idx="4506">
                  <c:v>1615</c:v>
                </c:pt>
                <c:pt idx="4507">
                  <c:v>1595</c:v>
                </c:pt>
                <c:pt idx="4508">
                  <c:v>1594</c:v>
                </c:pt>
                <c:pt idx="4509">
                  <c:v>1586</c:v>
                </c:pt>
                <c:pt idx="4510">
                  <c:v>1599</c:v>
                </c:pt>
                <c:pt idx="4511">
                  <c:v>1580</c:v>
                </c:pt>
                <c:pt idx="4512">
                  <c:v>1594</c:v>
                </c:pt>
                <c:pt idx="4513">
                  <c:v>1592</c:v>
                </c:pt>
                <c:pt idx="4514">
                  <c:v>1589</c:v>
                </c:pt>
                <c:pt idx="4515">
                  <c:v>1579</c:v>
                </c:pt>
                <c:pt idx="4516">
                  <c:v>1577</c:v>
                </c:pt>
                <c:pt idx="4517">
                  <c:v>1552</c:v>
                </c:pt>
                <c:pt idx="4518">
                  <c:v>1584</c:v>
                </c:pt>
                <c:pt idx="4519">
                  <c:v>1591</c:v>
                </c:pt>
                <c:pt idx="4520">
                  <c:v>1581</c:v>
                </c:pt>
                <c:pt idx="4521">
                  <c:v>1560</c:v>
                </c:pt>
                <c:pt idx="4522">
                  <c:v>1568</c:v>
                </c:pt>
                <c:pt idx="4523">
                  <c:v>1572</c:v>
                </c:pt>
                <c:pt idx="4524">
                  <c:v>1574</c:v>
                </c:pt>
                <c:pt idx="4525">
                  <c:v>1584</c:v>
                </c:pt>
                <c:pt idx="4526">
                  <c:v>1566</c:v>
                </c:pt>
                <c:pt idx="4527">
                  <c:v>1571</c:v>
                </c:pt>
                <c:pt idx="4528">
                  <c:v>1561</c:v>
                </c:pt>
                <c:pt idx="4529">
                  <c:v>1561</c:v>
                </c:pt>
                <c:pt idx="4530">
                  <c:v>1558</c:v>
                </c:pt>
                <c:pt idx="4531">
                  <c:v>1595</c:v>
                </c:pt>
                <c:pt idx="4532">
                  <c:v>1589</c:v>
                </c:pt>
                <c:pt idx="4533">
                  <c:v>1579</c:v>
                </c:pt>
                <c:pt idx="4534">
                  <c:v>1568</c:v>
                </c:pt>
                <c:pt idx="4535">
                  <c:v>1564</c:v>
                </c:pt>
                <c:pt idx="4536">
                  <c:v>1585</c:v>
                </c:pt>
                <c:pt idx="4537">
                  <c:v>1583</c:v>
                </c:pt>
                <c:pt idx="4538">
                  <c:v>1575</c:v>
                </c:pt>
                <c:pt idx="4539">
                  <c:v>1588</c:v>
                </c:pt>
                <c:pt idx="4540">
                  <c:v>1565</c:v>
                </c:pt>
                <c:pt idx="4541">
                  <c:v>1572</c:v>
                </c:pt>
                <c:pt idx="4542">
                  <c:v>1574</c:v>
                </c:pt>
                <c:pt idx="4543">
                  <c:v>1590</c:v>
                </c:pt>
                <c:pt idx="4544">
                  <c:v>1569</c:v>
                </c:pt>
                <c:pt idx="4545">
                  <c:v>1599</c:v>
                </c:pt>
                <c:pt idx="4546">
                  <c:v>1595</c:v>
                </c:pt>
                <c:pt idx="4547">
                  <c:v>1593</c:v>
                </c:pt>
                <c:pt idx="4548">
                  <c:v>1602</c:v>
                </c:pt>
                <c:pt idx="4549">
                  <c:v>1572</c:v>
                </c:pt>
                <c:pt idx="4550">
                  <c:v>1580</c:v>
                </c:pt>
                <c:pt idx="4551">
                  <c:v>1597</c:v>
                </c:pt>
                <c:pt idx="4552">
                  <c:v>1603</c:v>
                </c:pt>
                <c:pt idx="4553">
                  <c:v>1583</c:v>
                </c:pt>
                <c:pt idx="4554">
                  <c:v>1577</c:v>
                </c:pt>
                <c:pt idx="4555">
                  <c:v>1567</c:v>
                </c:pt>
                <c:pt idx="4556">
                  <c:v>1570</c:v>
                </c:pt>
                <c:pt idx="4557">
                  <c:v>1603</c:v>
                </c:pt>
                <c:pt idx="4558">
                  <c:v>1570</c:v>
                </c:pt>
                <c:pt idx="4559">
                  <c:v>1610</c:v>
                </c:pt>
                <c:pt idx="4560">
                  <c:v>1592</c:v>
                </c:pt>
                <c:pt idx="4561">
                  <c:v>1596</c:v>
                </c:pt>
                <c:pt idx="4562">
                  <c:v>1588</c:v>
                </c:pt>
                <c:pt idx="4563">
                  <c:v>1585</c:v>
                </c:pt>
                <c:pt idx="4564">
                  <c:v>1583</c:v>
                </c:pt>
                <c:pt idx="4565">
                  <c:v>1572</c:v>
                </c:pt>
                <c:pt idx="4566">
                  <c:v>1562</c:v>
                </c:pt>
                <c:pt idx="4567">
                  <c:v>1566</c:v>
                </c:pt>
                <c:pt idx="4568">
                  <c:v>1570</c:v>
                </c:pt>
                <c:pt idx="4569">
                  <c:v>1554</c:v>
                </c:pt>
                <c:pt idx="4570">
                  <c:v>1562</c:v>
                </c:pt>
                <c:pt idx="4571">
                  <c:v>1580</c:v>
                </c:pt>
                <c:pt idx="4572">
                  <c:v>1560</c:v>
                </c:pt>
                <c:pt idx="4573">
                  <c:v>1594</c:v>
                </c:pt>
                <c:pt idx="4574">
                  <c:v>1573</c:v>
                </c:pt>
                <c:pt idx="4575">
                  <c:v>1574</c:v>
                </c:pt>
                <c:pt idx="4576">
                  <c:v>1552</c:v>
                </c:pt>
                <c:pt idx="4577">
                  <c:v>1597</c:v>
                </c:pt>
                <c:pt idx="4578">
                  <c:v>1606</c:v>
                </c:pt>
                <c:pt idx="4579">
                  <c:v>1588</c:v>
                </c:pt>
                <c:pt idx="4580">
                  <c:v>1588</c:v>
                </c:pt>
                <c:pt idx="4581">
                  <c:v>1583</c:v>
                </c:pt>
                <c:pt idx="4582">
                  <c:v>1608</c:v>
                </c:pt>
                <c:pt idx="4583">
                  <c:v>1606</c:v>
                </c:pt>
                <c:pt idx="4584">
                  <c:v>1619</c:v>
                </c:pt>
                <c:pt idx="4585">
                  <c:v>1608</c:v>
                </c:pt>
                <c:pt idx="4586">
                  <c:v>1606</c:v>
                </c:pt>
                <c:pt idx="4587">
                  <c:v>1603</c:v>
                </c:pt>
                <c:pt idx="4588">
                  <c:v>1604</c:v>
                </c:pt>
                <c:pt idx="4589">
                  <c:v>1601</c:v>
                </c:pt>
                <c:pt idx="4590">
                  <c:v>1598</c:v>
                </c:pt>
                <c:pt idx="4591">
                  <c:v>1578</c:v>
                </c:pt>
                <c:pt idx="4592">
                  <c:v>1586</c:v>
                </c:pt>
                <c:pt idx="4593">
                  <c:v>1575</c:v>
                </c:pt>
                <c:pt idx="4594">
                  <c:v>1570</c:v>
                </c:pt>
                <c:pt idx="4595">
                  <c:v>1579</c:v>
                </c:pt>
                <c:pt idx="4596">
                  <c:v>1557</c:v>
                </c:pt>
                <c:pt idx="4597">
                  <c:v>1590</c:v>
                </c:pt>
                <c:pt idx="4598">
                  <c:v>1572</c:v>
                </c:pt>
                <c:pt idx="4599">
                  <c:v>1591</c:v>
                </c:pt>
                <c:pt idx="4600">
                  <c:v>1601</c:v>
                </c:pt>
                <c:pt idx="4601">
                  <c:v>1590</c:v>
                </c:pt>
                <c:pt idx="4602">
                  <c:v>1568</c:v>
                </c:pt>
                <c:pt idx="4603">
                  <c:v>1544</c:v>
                </c:pt>
                <c:pt idx="4604">
                  <c:v>1578</c:v>
                </c:pt>
                <c:pt idx="4605">
                  <c:v>1593</c:v>
                </c:pt>
                <c:pt idx="4606">
                  <c:v>1582</c:v>
                </c:pt>
                <c:pt idx="4607">
                  <c:v>1587</c:v>
                </c:pt>
                <c:pt idx="4608">
                  <c:v>1608</c:v>
                </c:pt>
                <c:pt idx="4609">
                  <c:v>1582</c:v>
                </c:pt>
                <c:pt idx="4610">
                  <c:v>1582</c:v>
                </c:pt>
                <c:pt idx="4611">
                  <c:v>1582</c:v>
                </c:pt>
                <c:pt idx="4612">
                  <c:v>1567</c:v>
                </c:pt>
                <c:pt idx="4613">
                  <c:v>1592</c:v>
                </c:pt>
                <c:pt idx="4614">
                  <c:v>1565</c:v>
                </c:pt>
                <c:pt idx="4615">
                  <c:v>1610</c:v>
                </c:pt>
                <c:pt idx="4616">
                  <c:v>1635</c:v>
                </c:pt>
                <c:pt idx="4617">
                  <c:v>1610</c:v>
                </c:pt>
                <c:pt idx="4618">
                  <c:v>1616</c:v>
                </c:pt>
                <c:pt idx="4619">
                  <c:v>1620</c:v>
                </c:pt>
                <c:pt idx="4620">
                  <c:v>1644</c:v>
                </c:pt>
                <c:pt idx="4621">
                  <c:v>1624</c:v>
                </c:pt>
                <c:pt idx="4622">
                  <c:v>1621</c:v>
                </c:pt>
                <c:pt idx="4623">
                  <c:v>1628</c:v>
                </c:pt>
                <c:pt idx="4624">
                  <c:v>1613</c:v>
                </c:pt>
                <c:pt idx="4625">
                  <c:v>1614</c:v>
                </c:pt>
                <c:pt idx="4626">
                  <c:v>1637</c:v>
                </c:pt>
                <c:pt idx="4627">
                  <c:v>1614</c:v>
                </c:pt>
                <c:pt idx="4628">
                  <c:v>1638</c:v>
                </c:pt>
                <c:pt idx="4629">
                  <c:v>1628</c:v>
                </c:pt>
                <c:pt idx="4630">
                  <c:v>1618</c:v>
                </c:pt>
                <c:pt idx="4631">
                  <c:v>1627</c:v>
                </c:pt>
                <c:pt idx="4632">
                  <c:v>1647</c:v>
                </c:pt>
                <c:pt idx="4633">
                  <c:v>1630</c:v>
                </c:pt>
                <c:pt idx="4634">
                  <c:v>1636</c:v>
                </c:pt>
                <c:pt idx="4635">
                  <c:v>1639</c:v>
                </c:pt>
                <c:pt idx="4636">
                  <c:v>1634</c:v>
                </c:pt>
                <c:pt idx="4637">
                  <c:v>1622</c:v>
                </c:pt>
                <c:pt idx="4638">
                  <c:v>1624</c:v>
                </c:pt>
                <c:pt idx="4639">
                  <c:v>1635</c:v>
                </c:pt>
                <c:pt idx="4640">
                  <c:v>1621</c:v>
                </c:pt>
                <c:pt idx="4641">
                  <c:v>1624</c:v>
                </c:pt>
                <c:pt idx="4642">
                  <c:v>1622</c:v>
                </c:pt>
                <c:pt idx="4643">
                  <c:v>1654</c:v>
                </c:pt>
                <c:pt idx="4644">
                  <c:v>1600</c:v>
                </c:pt>
                <c:pt idx="4645">
                  <c:v>1630</c:v>
                </c:pt>
                <c:pt idx="4646">
                  <c:v>1599</c:v>
                </c:pt>
                <c:pt idx="4647">
                  <c:v>1632</c:v>
                </c:pt>
                <c:pt idx="4648">
                  <c:v>1603</c:v>
                </c:pt>
                <c:pt idx="4649">
                  <c:v>1617</c:v>
                </c:pt>
                <c:pt idx="4650">
                  <c:v>1615</c:v>
                </c:pt>
                <c:pt idx="4651">
                  <c:v>1617</c:v>
                </c:pt>
                <c:pt idx="4652">
                  <c:v>1609</c:v>
                </c:pt>
                <c:pt idx="4653">
                  <c:v>1622</c:v>
                </c:pt>
                <c:pt idx="4654">
                  <c:v>1599</c:v>
                </c:pt>
                <c:pt idx="4655">
                  <c:v>1610</c:v>
                </c:pt>
                <c:pt idx="4656">
                  <c:v>1578</c:v>
                </c:pt>
                <c:pt idx="4657">
                  <c:v>1598</c:v>
                </c:pt>
                <c:pt idx="4658">
                  <c:v>1611</c:v>
                </c:pt>
                <c:pt idx="4659">
                  <c:v>1614</c:v>
                </c:pt>
                <c:pt idx="4660">
                  <c:v>1627</c:v>
                </c:pt>
                <c:pt idx="4661">
                  <c:v>1617</c:v>
                </c:pt>
                <c:pt idx="4662">
                  <c:v>1610</c:v>
                </c:pt>
                <c:pt idx="4663">
                  <c:v>1625</c:v>
                </c:pt>
                <c:pt idx="4664">
                  <c:v>1593</c:v>
                </c:pt>
                <c:pt idx="4665">
                  <c:v>1611</c:v>
                </c:pt>
                <c:pt idx="4666">
                  <c:v>1601</c:v>
                </c:pt>
                <c:pt idx="4667">
                  <c:v>1598</c:v>
                </c:pt>
                <c:pt idx="4668">
                  <c:v>1587</c:v>
                </c:pt>
                <c:pt idx="4669">
                  <c:v>1574</c:v>
                </c:pt>
                <c:pt idx="4670">
                  <c:v>1601</c:v>
                </c:pt>
                <c:pt idx="4671">
                  <c:v>1592</c:v>
                </c:pt>
                <c:pt idx="4672">
                  <c:v>1603</c:v>
                </c:pt>
                <c:pt idx="4673">
                  <c:v>1599</c:v>
                </c:pt>
                <c:pt idx="4674">
                  <c:v>1598</c:v>
                </c:pt>
                <c:pt idx="4675">
                  <c:v>1591</c:v>
                </c:pt>
                <c:pt idx="4676">
                  <c:v>1596</c:v>
                </c:pt>
                <c:pt idx="4677">
                  <c:v>1595</c:v>
                </c:pt>
                <c:pt idx="4678">
                  <c:v>1586</c:v>
                </c:pt>
                <c:pt idx="4679">
                  <c:v>1583</c:v>
                </c:pt>
                <c:pt idx="4680">
                  <c:v>1591</c:v>
                </c:pt>
                <c:pt idx="4681">
                  <c:v>1604</c:v>
                </c:pt>
                <c:pt idx="4682">
                  <c:v>1600</c:v>
                </c:pt>
                <c:pt idx="4683">
                  <c:v>1594</c:v>
                </c:pt>
                <c:pt idx="4684">
                  <c:v>1600</c:v>
                </c:pt>
                <c:pt idx="4685">
                  <c:v>1599</c:v>
                </c:pt>
                <c:pt idx="4686">
                  <c:v>1608</c:v>
                </c:pt>
                <c:pt idx="4687">
                  <c:v>1597</c:v>
                </c:pt>
                <c:pt idx="4688">
                  <c:v>1630</c:v>
                </c:pt>
                <c:pt idx="4689">
                  <c:v>1606</c:v>
                </c:pt>
                <c:pt idx="4690">
                  <c:v>1584</c:v>
                </c:pt>
                <c:pt idx="4691">
                  <c:v>1604</c:v>
                </c:pt>
                <c:pt idx="4692">
                  <c:v>1578</c:v>
                </c:pt>
                <c:pt idx="4693">
                  <c:v>1564</c:v>
                </c:pt>
                <c:pt idx="4694">
                  <c:v>1588</c:v>
                </c:pt>
                <c:pt idx="4695">
                  <c:v>1579</c:v>
                </c:pt>
                <c:pt idx="4696">
                  <c:v>1566</c:v>
                </c:pt>
                <c:pt idx="4697">
                  <c:v>1590</c:v>
                </c:pt>
                <c:pt idx="4698">
                  <c:v>1604</c:v>
                </c:pt>
                <c:pt idx="4699">
                  <c:v>1585</c:v>
                </c:pt>
                <c:pt idx="4700">
                  <c:v>1602</c:v>
                </c:pt>
                <c:pt idx="4701">
                  <c:v>1598</c:v>
                </c:pt>
                <c:pt idx="4702">
                  <c:v>1578</c:v>
                </c:pt>
                <c:pt idx="4703">
                  <c:v>1609</c:v>
                </c:pt>
                <c:pt idx="4704">
                  <c:v>1600</c:v>
                </c:pt>
                <c:pt idx="4705">
                  <c:v>1602</c:v>
                </c:pt>
                <c:pt idx="4706">
                  <c:v>1589</c:v>
                </c:pt>
                <c:pt idx="4707">
                  <c:v>1626</c:v>
                </c:pt>
                <c:pt idx="4708">
                  <c:v>1578</c:v>
                </c:pt>
                <c:pt idx="4709">
                  <c:v>1568</c:v>
                </c:pt>
                <c:pt idx="4710">
                  <c:v>1613</c:v>
                </c:pt>
                <c:pt idx="4711">
                  <c:v>1610</c:v>
                </c:pt>
                <c:pt idx="4712">
                  <c:v>1621</c:v>
                </c:pt>
                <c:pt idx="4713">
                  <c:v>1617</c:v>
                </c:pt>
                <c:pt idx="4714">
                  <c:v>1616</c:v>
                </c:pt>
                <c:pt idx="4715">
                  <c:v>1574</c:v>
                </c:pt>
                <c:pt idx="4716">
                  <c:v>1608</c:v>
                </c:pt>
                <c:pt idx="4717">
                  <c:v>1617</c:v>
                </c:pt>
                <c:pt idx="4718">
                  <c:v>1631</c:v>
                </c:pt>
                <c:pt idx="4719">
                  <c:v>1609</c:v>
                </c:pt>
                <c:pt idx="4720">
                  <c:v>1608</c:v>
                </c:pt>
                <c:pt idx="4721">
                  <c:v>1614</c:v>
                </c:pt>
                <c:pt idx="4722">
                  <c:v>1609</c:v>
                </c:pt>
                <c:pt idx="4723">
                  <c:v>1581</c:v>
                </c:pt>
                <c:pt idx="4724">
                  <c:v>1601</c:v>
                </c:pt>
                <c:pt idx="4725">
                  <c:v>1598</c:v>
                </c:pt>
                <c:pt idx="4726">
                  <c:v>1597</c:v>
                </c:pt>
                <c:pt idx="4727">
                  <c:v>1600</c:v>
                </c:pt>
                <c:pt idx="4728">
                  <c:v>1605</c:v>
                </c:pt>
                <c:pt idx="4729">
                  <c:v>1570</c:v>
                </c:pt>
                <c:pt idx="4730">
                  <c:v>1582</c:v>
                </c:pt>
                <c:pt idx="4731">
                  <c:v>1584</c:v>
                </c:pt>
                <c:pt idx="4732">
                  <c:v>1600</c:v>
                </c:pt>
                <c:pt idx="4733">
                  <c:v>1598</c:v>
                </c:pt>
                <c:pt idx="4734">
                  <c:v>1610</c:v>
                </c:pt>
                <c:pt idx="4735">
                  <c:v>1589</c:v>
                </c:pt>
                <c:pt idx="4736">
                  <c:v>1611</c:v>
                </c:pt>
                <c:pt idx="4737">
                  <c:v>1595</c:v>
                </c:pt>
                <c:pt idx="4738">
                  <c:v>1599</c:v>
                </c:pt>
                <c:pt idx="4739">
                  <c:v>1606</c:v>
                </c:pt>
                <c:pt idx="4740">
                  <c:v>1587</c:v>
                </c:pt>
                <c:pt idx="4741">
                  <c:v>1609</c:v>
                </c:pt>
                <c:pt idx="4742">
                  <c:v>1603</c:v>
                </c:pt>
                <c:pt idx="4743">
                  <c:v>1604</c:v>
                </c:pt>
                <c:pt idx="4744">
                  <c:v>1610</c:v>
                </c:pt>
                <c:pt idx="4745">
                  <c:v>1589</c:v>
                </c:pt>
                <c:pt idx="4746">
                  <c:v>1588</c:v>
                </c:pt>
                <c:pt idx="4747">
                  <c:v>1596</c:v>
                </c:pt>
                <c:pt idx="4748">
                  <c:v>1586</c:v>
                </c:pt>
                <c:pt idx="4749">
                  <c:v>1589</c:v>
                </c:pt>
                <c:pt idx="4750">
                  <c:v>1583</c:v>
                </c:pt>
                <c:pt idx="4751">
                  <c:v>1582</c:v>
                </c:pt>
                <c:pt idx="4752">
                  <c:v>1610</c:v>
                </c:pt>
                <c:pt idx="4753">
                  <c:v>1571</c:v>
                </c:pt>
                <c:pt idx="4754">
                  <c:v>1577</c:v>
                </c:pt>
                <c:pt idx="4755">
                  <c:v>1595</c:v>
                </c:pt>
                <c:pt idx="4756">
                  <c:v>1590</c:v>
                </c:pt>
                <c:pt idx="4757">
                  <c:v>1566</c:v>
                </c:pt>
                <c:pt idx="4758">
                  <c:v>1576</c:v>
                </c:pt>
                <c:pt idx="4759">
                  <c:v>1594</c:v>
                </c:pt>
                <c:pt idx="4760">
                  <c:v>1584</c:v>
                </c:pt>
                <c:pt idx="4761">
                  <c:v>1595</c:v>
                </c:pt>
                <c:pt idx="4762">
                  <c:v>1611</c:v>
                </c:pt>
                <c:pt idx="4763">
                  <c:v>1583</c:v>
                </c:pt>
                <c:pt idx="4764">
                  <c:v>1605</c:v>
                </c:pt>
                <c:pt idx="4765">
                  <c:v>1586</c:v>
                </c:pt>
                <c:pt idx="4766">
                  <c:v>1575</c:v>
                </c:pt>
                <c:pt idx="4767">
                  <c:v>1569</c:v>
                </c:pt>
                <c:pt idx="4768">
                  <c:v>1579</c:v>
                </c:pt>
                <c:pt idx="4769">
                  <c:v>1584</c:v>
                </c:pt>
                <c:pt idx="4770">
                  <c:v>1568</c:v>
                </c:pt>
                <c:pt idx="4771">
                  <c:v>1584</c:v>
                </c:pt>
                <c:pt idx="4772">
                  <c:v>1565</c:v>
                </c:pt>
                <c:pt idx="4773">
                  <c:v>1565</c:v>
                </c:pt>
                <c:pt idx="4774">
                  <c:v>1579</c:v>
                </c:pt>
                <c:pt idx="4775">
                  <c:v>1585</c:v>
                </c:pt>
                <c:pt idx="4776">
                  <c:v>1554</c:v>
                </c:pt>
                <c:pt idx="4777">
                  <c:v>1586</c:v>
                </c:pt>
                <c:pt idx="4778">
                  <c:v>1590</c:v>
                </c:pt>
                <c:pt idx="4779">
                  <c:v>1567</c:v>
                </c:pt>
                <c:pt idx="4780">
                  <c:v>1573</c:v>
                </c:pt>
                <c:pt idx="4781">
                  <c:v>1561</c:v>
                </c:pt>
                <c:pt idx="4782">
                  <c:v>1538</c:v>
                </c:pt>
                <c:pt idx="4783">
                  <c:v>1552</c:v>
                </c:pt>
                <c:pt idx="4784">
                  <c:v>1545</c:v>
                </c:pt>
                <c:pt idx="4785">
                  <c:v>1570</c:v>
                </c:pt>
                <c:pt idx="4786">
                  <c:v>1575</c:v>
                </c:pt>
                <c:pt idx="4787">
                  <c:v>1582</c:v>
                </c:pt>
                <c:pt idx="4788">
                  <c:v>1590</c:v>
                </c:pt>
                <c:pt idx="4789">
                  <c:v>1575</c:v>
                </c:pt>
                <c:pt idx="4790">
                  <c:v>1578</c:v>
                </c:pt>
                <c:pt idx="4791">
                  <c:v>1558</c:v>
                </c:pt>
                <c:pt idx="4792">
                  <c:v>1566</c:v>
                </c:pt>
                <c:pt idx="4793">
                  <c:v>1575</c:v>
                </c:pt>
                <c:pt idx="4794">
                  <c:v>1566</c:v>
                </c:pt>
                <c:pt idx="4795">
                  <c:v>1552</c:v>
                </c:pt>
                <c:pt idx="4796">
                  <c:v>1544</c:v>
                </c:pt>
                <c:pt idx="4797">
                  <c:v>1568</c:v>
                </c:pt>
                <c:pt idx="4798">
                  <c:v>1574</c:v>
                </c:pt>
                <c:pt idx="4799">
                  <c:v>1543</c:v>
                </c:pt>
                <c:pt idx="4800">
                  <c:v>1566</c:v>
                </c:pt>
                <c:pt idx="4801">
                  <c:v>1571</c:v>
                </c:pt>
                <c:pt idx="4802">
                  <c:v>1557</c:v>
                </c:pt>
                <c:pt idx="4803">
                  <c:v>1561</c:v>
                </c:pt>
                <c:pt idx="4804">
                  <c:v>1554</c:v>
                </c:pt>
                <c:pt idx="4805">
                  <c:v>1557</c:v>
                </c:pt>
                <c:pt idx="4806">
                  <c:v>1585</c:v>
                </c:pt>
                <c:pt idx="4807">
                  <c:v>1560</c:v>
                </c:pt>
                <c:pt idx="4808">
                  <c:v>1545</c:v>
                </c:pt>
                <c:pt idx="4809">
                  <c:v>1554</c:v>
                </c:pt>
                <c:pt idx="4810">
                  <c:v>1564</c:v>
                </c:pt>
                <c:pt idx="4811">
                  <c:v>1577</c:v>
                </c:pt>
                <c:pt idx="4812">
                  <c:v>1563</c:v>
                </c:pt>
                <c:pt idx="4813">
                  <c:v>1572</c:v>
                </c:pt>
                <c:pt idx="4814">
                  <c:v>1582</c:v>
                </c:pt>
                <c:pt idx="4815">
                  <c:v>1569</c:v>
                </c:pt>
                <c:pt idx="4816">
                  <c:v>1584</c:v>
                </c:pt>
                <c:pt idx="4817">
                  <c:v>1593</c:v>
                </c:pt>
                <c:pt idx="4818">
                  <c:v>1584</c:v>
                </c:pt>
                <c:pt idx="4819">
                  <c:v>1565</c:v>
                </c:pt>
                <c:pt idx="4820">
                  <c:v>1589</c:v>
                </c:pt>
                <c:pt idx="4821">
                  <c:v>1591</c:v>
                </c:pt>
                <c:pt idx="4822">
                  <c:v>1572</c:v>
                </c:pt>
                <c:pt idx="4823">
                  <c:v>1556</c:v>
                </c:pt>
                <c:pt idx="4824">
                  <c:v>1595</c:v>
                </c:pt>
                <c:pt idx="4825">
                  <c:v>1599</c:v>
                </c:pt>
                <c:pt idx="4826">
                  <c:v>1619</c:v>
                </c:pt>
                <c:pt idx="4827">
                  <c:v>1613</c:v>
                </c:pt>
                <c:pt idx="4828">
                  <c:v>1601</c:v>
                </c:pt>
                <c:pt idx="4829">
                  <c:v>1637</c:v>
                </c:pt>
                <c:pt idx="4830">
                  <c:v>1608</c:v>
                </c:pt>
                <c:pt idx="4831">
                  <c:v>1617</c:v>
                </c:pt>
                <c:pt idx="4832">
                  <c:v>1597</c:v>
                </c:pt>
                <c:pt idx="4833">
                  <c:v>1583</c:v>
                </c:pt>
                <c:pt idx="4834">
                  <c:v>1604</c:v>
                </c:pt>
                <c:pt idx="4835">
                  <c:v>1603</c:v>
                </c:pt>
                <c:pt idx="4836">
                  <c:v>1599</c:v>
                </c:pt>
                <c:pt idx="4837">
                  <c:v>1576</c:v>
                </c:pt>
                <c:pt idx="4838">
                  <c:v>1567</c:v>
                </c:pt>
                <c:pt idx="4839">
                  <c:v>1561</c:v>
                </c:pt>
                <c:pt idx="4840">
                  <c:v>1583</c:v>
                </c:pt>
                <c:pt idx="4841">
                  <c:v>1574</c:v>
                </c:pt>
                <c:pt idx="4842">
                  <c:v>1557</c:v>
                </c:pt>
                <c:pt idx="4843">
                  <c:v>1558</c:v>
                </c:pt>
                <c:pt idx="4844">
                  <c:v>1561</c:v>
                </c:pt>
                <c:pt idx="4845">
                  <c:v>1567</c:v>
                </c:pt>
                <c:pt idx="4846">
                  <c:v>1579</c:v>
                </c:pt>
                <c:pt idx="4847">
                  <c:v>1556</c:v>
                </c:pt>
                <c:pt idx="4848">
                  <c:v>1563</c:v>
                </c:pt>
                <c:pt idx="4849">
                  <c:v>1589</c:v>
                </c:pt>
                <c:pt idx="4850">
                  <c:v>1590</c:v>
                </c:pt>
                <c:pt idx="4851">
                  <c:v>1574</c:v>
                </c:pt>
                <c:pt idx="4852">
                  <c:v>1592</c:v>
                </c:pt>
                <c:pt idx="4853">
                  <c:v>1588</c:v>
                </c:pt>
                <c:pt idx="4854">
                  <c:v>1603</c:v>
                </c:pt>
                <c:pt idx="4855">
                  <c:v>1581</c:v>
                </c:pt>
                <c:pt idx="4856">
                  <c:v>1597</c:v>
                </c:pt>
                <c:pt idx="4857">
                  <c:v>1576</c:v>
                </c:pt>
                <c:pt idx="4858">
                  <c:v>1585</c:v>
                </c:pt>
                <c:pt idx="4859">
                  <c:v>1601</c:v>
                </c:pt>
                <c:pt idx="4860">
                  <c:v>1589</c:v>
                </c:pt>
                <c:pt idx="4861">
                  <c:v>1558</c:v>
                </c:pt>
                <c:pt idx="4862">
                  <c:v>1587</c:v>
                </c:pt>
                <c:pt idx="4863">
                  <c:v>1586</c:v>
                </c:pt>
                <c:pt idx="4864">
                  <c:v>1570</c:v>
                </c:pt>
                <c:pt idx="4865">
                  <c:v>1585</c:v>
                </c:pt>
                <c:pt idx="4866">
                  <c:v>1564</c:v>
                </c:pt>
                <c:pt idx="4867">
                  <c:v>1554</c:v>
                </c:pt>
                <c:pt idx="4868">
                  <c:v>1586</c:v>
                </c:pt>
                <c:pt idx="4869">
                  <c:v>1571</c:v>
                </c:pt>
                <c:pt idx="4870">
                  <c:v>1554</c:v>
                </c:pt>
                <c:pt idx="4871">
                  <c:v>1579</c:v>
                </c:pt>
                <c:pt idx="4872">
                  <c:v>1575</c:v>
                </c:pt>
                <c:pt idx="4873">
                  <c:v>1583</c:v>
                </c:pt>
                <c:pt idx="4874">
                  <c:v>1570</c:v>
                </c:pt>
                <c:pt idx="4875">
                  <c:v>1566</c:v>
                </c:pt>
                <c:pt idx="4876">
                  <c:v>1585</c:v>
                </c:pt>
                <c:pt idx="4877">
                  <c:v>1586</c:v>
                </c:pt>
                <c:pt idx="4878">
                  <c:v>1582</c:v>
                </c:pt>
                <c:pt idx="4879">
                  <c:v>1573</c:v>
                </c:pt>
                <c:pt idx="4880">
                  <c:v>1580</c:v>
                </c:pt>
                <c:pt idx="4881">
                  <c:v>1580</c:v>
                </c:pt>
                <c:pt idx="4882">
                  <c:v>1588</c:v>
                </c:pt>
                <c:pt idx="4883">
                  <c:v>1579</c:v>
                </c:pt>
                <c:pt idx="4884">
                  <c:v>1599</c:v>
                </c:pt>
                <c:pt idx="4885">
                  <c:v>1611</c:v>
                </c:pt>
                <c:pt idx="4886">
                  <c:v>1587</c:v>
                </c:pt>
                <c:pt idx="4887">
                  <c:v>1602</c:v>
                </c:pt>
                <c:pt idx="4888">
                  <c:v>1580</c:v>
                </c:pt>
                <c:pt idx="4889">
                  <c:v>1628</c:v>
                </c:pt>
                <c:pt idx="4890">
                  <c:v>1589</c:v>
                </c:pt>
                <c:pt idx="4891">
                  <c:v>1580</c:v>
                </c:pt>
                <c:pt idx="4892">
                  <c:v>1590</c:v>
                </c:pt>
                <c:pt idx="4893">
                  <c:v>1578</c:v>
                </c:pt>
                <c:pt idx="4894">
                  <c:v>1582</c:v>
                </c:pt>
                <c:pt idx="4895">
                  <c:v>1564</c:v>
                </c:pt>
                <c:pt idx="4896">
                  <c:v>1572</c:v>
                </c:pt>
                <c:pt idx="4897">
                  <c:v>1565</c:v>
                </c:pt>
                <c:pt idx="4898">
                  <c:v>1583</c:v>
                </c:pt>
                <c:pt idx="4899">
                  <c:v>1583</c:v>
                </c:pt>
                <c:pt idx="4900">
                  <c:v>1572</c:v>
                </c:pt>
                <c:pt idx="4901">
                  <c:v>1594</c:v>
                </c:pt>
                <c:pt idx="4902">
                  <c:v>1582</c:v>
                </c:pt>
                <c:pt idx="4903">
                  <c:v>1571</c:v>
                </c:pt>
                <c:pt idx="4904">
                  <c:v>1548</c:v>
                </c:pt>
                <c:pt idx="4905">
                  <c:v>1549</c:v>
                </c:pt>
                <c:pt idx="4906">
                  <c:v>1568</c:v>
                </c:pt>
                <c:pt idx="4907">
                  <c:v>1561</c:v>
                </c:pt>
                <c:pt idx="4908">
                  <c:v>1588</c:v>
                </c:pt>
                <c:pt idx="4909">
                  <c:v>1581</c:v>
                </c:pt>
                <c:pt idx="4910">
                  <c:v>1577</c:v>
                </c:pt>
                <c:pt idx="4911">
                  <c:v>1580</c:v>
                </c:pt>
                <c:pt idx="4912">
                  <c:v>1565</c:v>
                </c:pt>
                <c:pt idx="4913">
                  <c:v>1570</c:v>
                </c:pt>
                <c:pt idx="4914">
                  <c:v>1574</c:v>
                </c:pt>
                <c:pt idx="4915">
                  <c:v>1567</c:v>
                </c:pt>
                <c:pt idx="4916">
                  <c:v>1570</c:v>
                </c:pt>
                <c:pt idx="4917">
                  <c:v>1554</c:v>
                </c:pt>
                <c:pt idx="4918">
                  <c:v>1575</c:v>
                </c:pt>
                <c:pt idx="4919">
                  <c:v>1587</c:v>
                </c:pt>
                <c:pt idx="4920">
                  <c:v>1536</c:v>
                </c:pt>
                <c:pt idx="4921">
                  <c:v>1571</c:v>
                </c:pt>
                <c:pt idx="4922">
                  <c:v>1569</c:v>
                </c:pt>
                <c:pt idx="4923">
                  <c:v>1552</c:v>
                </c:pt>
                <c:pt idx="4924">
                  <c:v>1571</c:v>
                </c:pt>
                <c:pt idx="4925">
                  <c:v>1554</c:v>
                </c:pt>
                <c:pt idx="4926">
                  <c:v>1581</c:v>
                </c:pt>
                <c:pt idx="4927">
                  <c:v>1582</c:v>
                </c:pt>
                <c:pt idx="4928">
                  <c:v>1558</c:v>
                </c:pt>
                <c:pt idx="4929">
                  <c:v>1605</c:v>
                </c:pt>
                <c:pt idx="4930">
                  <c:v>1574</c:v>
                </c:pt>
                <c:pt idx="4931">
                  <c:v>1577</c:v>
                </c:pt>
                <c:pt idx="4932">
                  <c:v>1582</c:v>
                </c:pt>
                <c:pt idx="4933">
                  <c:v>1569</c:v>
                </c:pt>
                <c:pt idx="4934">
                  <c:v>1578</c:v>
                </c:pt>
                <c:pt idx="4935">
                  <c:v>1576</c:v>
                </c:pt>
                <c:pt idx="4936">
                  <c:v>1578</c:v>
                </c:pt>
                <c:pt idx="4937">
                  <c:v>1584</c:v>
                </c:pt>
                <c:pt idx="4938">
                  <c:v>1556</c:v>
                </c:pt>
                <c:pt idx="4939">
                  <c:v>1598</c:v>
                </c:pt>
                <c:pt idx="4940">
                  <c:v>1555</c:v>
                </c:pt>
                <c:pt idx="4941">
                  <c:v>1589</c:v>
                </c:pt>
                <c:pt idx="4942">
                  <c:v>1554</c:v>
                </c:pt>
                <c:pt idx="4943">
                  <c:v>1546</c:v>
                </c:pt>
                <c:pt idx="4944">
                  <c:v>1585</c:v>
                </c:pt>
                <c:pt idx="4945">
                  <c:v>1589</c:v>
                </c:pt>
                <c:pt idx="4946">
                  <c:v>1562</c:v>
                </c:pt>
                <c:pt idx="4947">
                  <c:v>1562</c:v>
                </c:pt>
                <c:pt idx="4948">
                  <c:v>1575</c:v>
                </c:pt>
                <c:pt idx="4949">
                  <c:v>1578</c:v>
                </c:pt>
                <c:pt idx="4950">
                  <c:v>1578</c:v>
                </c:pt>
                <c:pt idx="4951">
                  <c:v>1558</c:v>
                </c:pt>
                <c:pt idx="4952">
                  <c:v>1600</c:v>
                </c:pt>
                <c:pt idx="4953">
                  <c:v>1600</c:v>
                </c:pt>
                <c:pt idx="4954">
                  <c:v>1570</c:v>
                </c:pt>
                <c:pt idx="4955">
                  <c:v>1605</c:v>
                </c:pt>
                <c:pt idx="4956">
                  <c:v>1590</c:v>
                </c:pt>
                <c:pt idx="4957">
                  <c:v>1591</c:v>
                </c:pt>
                <c:pt idx="4958">
                  <c:v>1609</c:v>
                </c:pt>
                <c:pt idx="4959">
                  <c:v>1598</c:v>
                </c:pt>
                <c:pt idx="4960">
                  <c:v>1579</c:v>
                </c:pt>
                <c:pt idx="4961">
                  <c:v>1581</c:v>
                </c:pt>
                <c:pt idx="4962">
                  <c:v>1579</c:v>
                </c:pt>
                <c:pt idx="4963">
                  <c:v>1542</c:v>
                </c:pt>
                <c:pt idx="4964">
                  <c:v>1588</c:v>
                </c:pt>
                <c:pt idx="4965">
                  <c:v>1585</c:v>
                </c:pt>
                <c:pt idx="4966">
                  <c:v>1572</c:v>
                </c:pt>
                <c:pt idx="4967">
                  <c:v>1579</c:v>
                </c:pt>
                <c:pt idx="4968">
                  <c:v>1588</c:v>
                </c:pt>
                <c:pt idx="4969">
                  <c:v>1577</c:v>
                </c:pt>
                <c:pt idx="4970">
                  <c:v>1587</c:v>
                </c:pt>
                <c:pt idx="4971">
                  <c:v>1564</c:v>
                </c:pt>
                <c:pt idx="4972">
                  <c:v>1578</c:v>
                </c:pt>
                <c:pt idx="4973">
                  <c:v>1552</c:v>
                </c:pt>
                <c:pt idx="4974">
                  <c:v>1574</c:v>
                </c:pt>
                <c:pt idx="4975">
                  <c:v>1570</c:v>
                </c:pt>
                <c:pt idx="4976">
                  <c:v>1565</c:v>
                </c:pt>
                <c:pt idx="4977">
                  <c:v>1584</c:v>
                </c:pt>
                <c:pt idx="4978">
                  <c:v>1583</c:v>
                </c:pt>
                <c:pt idx="4979">
                  <c:v>1592</c:v>
                </c:pt>
                <c:pt idx="4980">
                  <c:v>1599</c:v>
                </c:pt>
                <c:pt idx="4981">
                  <c:v>1570</c:v>
                </c:pt>
                <c:pt idx="4982">
                  <c:v>1579</c:v>
                </c:pt>
                <c:pt idx="4983">
                  <c:v>1575</c:v>
                </c:pt>
                <c:pt idx="4984">
                  <c:v>1615</c:v>
                </c:pt>
                <c:pt idx="4985">
                  <c:v>1603</c:v>
                </c:pt>
                <c:pt idx="4986">
                  <c:v>1592</c:v>
                </c:pt>
                <c:pt idx="4987">
                  <c:v>1563</c:v>
                </c:pt>
                <c:pt idx="4988">
                  <c:v>1578</c:v>
                </c:pt>
                <c:pt idx="4989">
                  <c:v>1577</c:v>
                </c:pt>
                <c:pt idx="4990">
                  <c:v>1560</c:v>
                </c:pt>
                <c:pt idx="4991">
                  <c:v>1588</c:v>
                </c:pt>
                <c:pt idx="4992">
                  <c:v>1581</c:v>
                </c:pt>
                <c:pt idx="4993">
                  <c:v>1575</c:v>
                </c:pt>
                <c:pt idx="4994">
                  <c:v>1593</c:v>
                </c:pt>
                <c:pt idx="4995">
                  <c:v>1560</c:v>
                </c:pt>
                <c:pt idx="4996">
                  <c:v>1569</c:v>
                </c:pt>
                <c:pt idx="4997">
                  <c:v>1569</c:v>
                </c:pt>
                <c:pt idx="4998">
                  <c:v>1574</c:v>
                </c:pt>
                <c:pt idx="4999">
                  <c:v>1576</c:v>
                </c:pt>
                <c:pt idx="5000">
                  <c:v>1596</c:v>
                </c:pt>
                <c:pt idx="5001">
                  <c:v>1598</c:v>
                </c:pt>
                <c:pt idx="5002">
                  <c:v>1581</c:v>
                </c:pt>
                <c:pt idx="5003">
                  <c:v>1608</c:v>
                </c:pt>
                <c:pt idx="5004">
                  <c:v>1571</c:v>
                </c:pt>
                <c:pt idx="5005">
                  <c:v>1584</c:v>
                </c:pt>
                <c:pt idx="5006">
                  <c:v>1596</c:v>
                </c:pt>
                <c:pt idx="5007">
                  <c:v>1609</c:v>
                </c:pt>
                <c:pt idx="5008">
                  <c:v>1615</c:v>
                </c:pt>
                <c:pt idx="5009">
                  <c:v>1584</c:v>
                </c:pt>
                <c:pt idx="5010">
                  <c:v>1582</c:v>
                </c:pt>
                <c:pt idx="5011">
                  <c:v>1596</c:v>
                </c:pt>
                <c:pt idx="5012">
                  <c:v>1606</c:v>
                </c:pt>
                <c:pt idx="5013">
                  <c:v>1598</c:v>
                </c:pt>
                <c:pt idx="5014">
                  <c:v>1588</c:v>
                </c:pt>
                <c:pt idx="5015">
                  <c:v>1585</c:v>
                </c:pt>
                <c:pt idx="5016">
                  <c:v>1591</c:v>
                </c:pt>
                <c:pt idx="5017">
                  <c:v>1574</c:v>
                </c:pt>
                <c:pt idx="5018">
                  <c:v>1590</c:v>
                </c:pt>
                <c:pt idx="5019">
                  <c:v>1585</c:v>
                </c:pt>
                <c:pt idx="5020">
                  <c:v>1575</c:v>
                </c:pt>
                <c:pt idx="5021">
                  <c:v>1594</c:v>
                </c:pt>
                <c:pt idx="5022">
                  <c:v>1589</c:v>
                </c:pt>
                <c:pt idx="5023">
                  <c:v>1549</c:v>
                </c:pt>
                <c:pt idx="5024">
                  <c:v>1575</c:v>
                </c:pt>
                <c:pt idx="5025">
                  <c:v>1546</c:v>
                </c:pt>
                <c:pt idx="5026">
                  <c:v>1590</c:v>
                </c:pt>
                <c:pt idx="5027">
                  <c:v>1564</c:v>
                </c:pt>
                <c:pt idx="5028">
                  <c:v>1566</c:v>
                </c:pt>
                <c:pt idx="5029">
                  <c:v>1580</c:v>
                </c:pt>
                <c:pt idx="5030">
                  <c:v>1556</c:v>
                </c:pt>
                <c:pt idx="5031">
                  <c:v>1580</c:v>
                </c:pt>
                <c:pt idx="5032">
                  <c:v>1590</c:v>
                </c:pt>
                <c:pt idx="5033">
                  <c:v>1570</c:v>
                </c:pt>
                <c:pt idx="5034">
                  <c:v>1563</c:v>
                </c:pt>
                <c:pt idx="5035">
                  <c:v>1586</c:v>
                </c:pt>
                <c:pt idx="5036">
                  <c:v>1541</c:v>
                </c:pt>
                <c:pt idx="5037">
                  <c:v>1541</c:v>
                </c:pt>
                <c:pt idx="5038">
                  <c:v>1573</c:v>
                </c:pt>
                <c:pt idx="5039">
                  <c:v>1546</c:v>
                </c:pt>
                <c:pt idx="5040">
                  <c:v>1587</c:v>
                </c:pt>
                <c:pt idx="5041">
                  <c:v>1558</c:v>
                </c:pt>
                <c:pt idx="5042">
                  <c:v>1571</c:v>
                </c:pt>
                <c:pt idx="5043">
                  <c:v>1565</c:v>
                </c:pt>
                <c:pt idx="5044">
                  <c:v>1588</c:v>
                </c:pt>
                <c:pt idx="5045">
                  <c:v>1565</c:v>
                </c:pt>
                <c:pt idx="5046">
                  <c:v>1605</c:v>
                </c:pt>
                <c:pt idx="5047">
                  <c:v>1566</c:v>
                </c:pt>
                <c:pt idx="5048">
                  <c:v>1562</c:v>
                </c:pt>
                <c:pt idx="5049">
                  <c:v>1565</c:v>
                </c:pt>
                <c:pt idx="5050">
                  <c:v>1572</c:v>
                </c:pt>
                <c:pt idx="5051">
                  <c:v>1570</c:v>
                </c:pt>
                <c:pt idx="5052">
                  <c:v>1560</c:v>
                </c:pt>
                <c:pt idx="5053">
                  <c:v>1576</c:v>
                </c:pt>
                <c:pt idx="5054">
                  <c:v>1589</c:v>
                </c:pt>
                <c:pt idx="5055">
                  <c:v>1580</c:v>
                </c:pt>
                <c:pt idx="5056">
                  <c:v>1601</c:v>
                </c:pt>
                <c:pt idx="5057">
                  <c:v>1598</c:v>
                </c:pt>
                <c:pt idx="5058">
                  <c:v>1587</c:v>
                </c:pt>
                <c:pt idx="5059">
                  <c:v>1603</c:v>
                </c:pt>
                <c:pt idx="5060">
                  <c:v>1564</c:v>
                </c:pt>
                <c:pt idx="5061">
                  <c:v>1581</c:v>
                </c:pt>
                <c:pt idx="5062">
                  <c:v>1551</c:v>
                </c:pt>
                <c:pt idx="5063">
                  <c:v>1593</c:v>
                </c:pt>
                <c:pt idx="5064">
                  <c:v>1559</c:v>
                </c:pt>
                <c:pt idx="5065">
                  <c:v>1550</c:v>
                </c:pt>
                <c:pt idx="5066">
                  <c:v>1574</c:v>
                </c:pt>
                <c:pt idx="5067">
                  <c:v>1587</c:v>
                </c:pt>
                <c:pt idx="5068">
                  <c:v>1566</c:v>
                </c:pt>
                <c:pt idx="5069">
                  <c:v>1572</c:v>
                </c:pt>
                <c:pt idx="5070">
                  <c:v>1565</c:v>
                </c:pt>
                <c:pt idx="5071">
                  <c:v>1555</c:v>
                </c:pt>
                <c:pt idx="5072">
                  <c:v>1592</c:v>
                </c:pt>
                <c:pt idx="5073">
                  <c:v>1559</c:v>
                </c:pt>
                <c:pt idx="5074">
                  <c:v>1553</c:v>
                </c:pt>
                <c:pt idx="5075">
                  <c:v>1576</c:v>
                </c:pt>
                <c:pt idx="5076">
                  <c:v>1572</c:v>
                </c:pt>
                <c:pt idx="5077">
                  <c:v>1579</c:v>
                </c:pt>
                <c:pt idx="5078">
                  <c:v>1579</c:v>
                </c:pt>
                <c:pt idx="5079">
                  <c:v>1574</c:v>
                </c:pt>
                <c:pt idx="5080">
                  <c:v>1571</c:v>
                </c:pt>
                <c:pt idx="5081">
                  <c:v>1571</c:v>
                </c:pt>
                <c:pt idx="5082">
                  <c:v>1563</c:v>
                </c:pt>
                <c:pt idx="5083">
                  <c:v>1556</c:v>
                </c:pt>
                <c:pt idx="5084">
                  <c:v>1571</c:v>
                </c:pt>
                <c:pt idx="5085">
                  <c:v>1576</c:v>
                </c:pt>
                <c:pt idx="5086">
                  <c:v>1567</c:v>
                </c:pt>
                <c:pt idx="5087">
                  <c:v>1585</c:v>
                </c:pt>
                <c:pt idx="5088">
                  <c:v>1601</c:v>
                </c:pt>
                <c:pt idx="5089">
                  <c:v>1590</c:v>
                </c:pt>
                <c:pt idx="5090">
                  <c:v>1606</c:v>
                </c:pt>
                <c:pt idx="5091">
                  <c:v>1604</c:v>
                </c:pt>
                <c:pt idx="5092">
                  <c:v>1574</c:v>
                </c:pt>
                <c:pt idx="5093">
                  <c:v>1613</c:v>
                </c:pt>
                <c:pt idx="5094">
                  <c:v>1597</c:v>
                </c:pt>
                <c:pt idx="5095">
                  <c:v>1592</c:v>
                </c:pt>
                <c:pt idx="5096">
                  <c:v>1596</c:v>
                </c:pt>
                <c:pt idx="5097">
                  <c:v>1600</c:v>
                </c:pt>
                <c:pt idx="5098">
                  <c:v>1600</c:v>
                </c:pt>
                <c:pt idx="5099">
                  <c:v>1631</c:v>
                </c:pt>
                <c:pt idx="5100">
                  <c:v>1624</c:v>
                </c:pt>
                <c:pt idx="5101">
                  <c:v>1590</c:v>
                </c:pt>
                <c:pt idx="5102">
                  <c:v>1585</c:v>
                </c:pt>
                <c:pt idx="5103">
                  <c:v>1587</c:v>
                </c:pt>
                <c:pt idx="5104">
                  <c:v>1589</c:v>
                </c:pt>
                <c:pt idx="5105">
                  <c:v>1579</c:v>
                </c:pt>
                <c:pt idx="5106">
                  <c:v>1568</c:v>
                </c:pt>
                <c:pt idx="5107">
                  <c:v>1619</c:v>
                </c:pt>
                <c:pt idx="5108">
                  <c:v>1618</c:v>
                </c:pt>
                <c:pt idx="5109">
                  <c:v>1623</c:v>
                </c:pt>
                <c:pt idx="5110">
                  <c:v>1598</c:v>
                </c:pt>
                <c:pt idx="5111">
                  <c:v>1618</c:v>
                </c:pt>
                <c:pt idx="5112">
                  <c:v>1603</c:v>
                </c:pt>
                <c:pt idx="5113">
                  <c:v>1608</c:v>
                </c:pt>
                <c:pt idx="5114">
                  <c:v>1627</c:v>
                </c:pt>
                <c:pt idx="5115">
                  <c:v>1594</c:v>
                </c:pt>
                <c:pt idx="5116">
                  <c:v>1618</c:v>
                </c:pt>
                <c:pt idx="5117">
                  <c:v>1630</c:v>
                </c:pt>
                <c:pt idx="5118">
                  <c:v>1597</c:v>
                </c:pt>
                <c:pt idx="5119">
                  <c:v>1586</c:v>
                </c:pt>
                <c:pt idx="5120">
                  <c:v>1616</c:v>
                </c:pt>
                <c:pt idx="5121">
                  <c:v>1611</c:v>
                </c:pt>
                <c:pt idx="5122">
                  <c:v>1600</c:v>
                </c:pt>
                <c:pt idx="5123">
                  <c:v>1632</c:v>
                </c:pt>
                <c:pt idx="5124">
                  <c:v>1602</c:v>
                </c:pt>
                <c:pt idx="5125">
                  <c:v>1600</c:v>
                </c:pt>
                <c:pt idx="5126">
                  <c:v>1613</c:v>
                </c:pt>
                <c:pt idx="5127">
                  <c:v>1640</c:v>
                </c:pt>
                <c:pt idx="5128">
                  <c:v>1614</c:v>
                </c:pt>
                <c:pt idx="5129">
                  <c:v>1604</c:v>
                </c:pt>
                <c:pt idx="5130">
                  <c:v>1588</c:v>
                </c:pt>
                <c:pt idx="5131">
                  <c:v>1651</c:v>
                </c:pt>
                <c:pt idx="5132">
                  <c:v>1644</c:v>
                </c:pt>
                <c:pt idx="5133">
                  <c:v>1630</c:v>
                </c:pt>
                <c:pt idx="5134">
                  <c:v>1610</c:v>
                </c:pt>
                <c:pt idx="5135">
                  <c:v>1603</c:v>
                </c:pt>
                <c:pt idx="5136">
                  <c:v>1646</c:v>
                </c:pt>
                <c:pt idx="5137">
                  <c:v>1656</c:v>
                </c:pt>
                <c:pt idx="5138">
                  <c:v>1627</c:v>
                </c:pt>
                <c:pt idx="5139">
                  <c:v>1626</c:v>
                </c:pt>
                <c:pt idx="5140">
                  <c:v>1623</c:v>
                </c:pt>
                <c:pt idx="5141">
                  <c:v>1623</c:v>
                </c:pt>
                <c:pt idx="5142">
                  <c:v>1613</c:v>
                </c:pt>
                <c:pt idx="5143">
                  <c:v>1607</c:v>
                </c:pt>
                <c:pt idx="5144">
                  <c:v>1615</c:v>
                </c:pt>
                <c:pt idx="5145">
                  <c:v>1603</c:v>
                </c:pt>
                <c:pt idx="5146">
                  <c:v>1597</c:v>
                </c:pt>
                <c:pt idx="5147">
                  <c:v>1598</c:v>
                </c:pt>
                <c:pt idx="5148">
                  <c:v>1573</c:v>
                </c:pt>
                <c:pt idx="5149">
                  <c:v>1576</c:v>
                </c:pt>
                <c:pt idx="5150">
                  <c:v>1592</c:v>
                </c:pt>
                <c:pt idx="5151">
                  <c:v>1582</c:v>
                </c:pt>
                <c:pt idx="5152">
                  <c:v>1596</c:v>
                </c:pt>
                <c:pt idx="5153">
                  <c:v>1582</c:v>
                </c:pt>
                <c:pt idx="5154">
                  <c:v>1619</c:v>
                </c:pt>
                <c:pt idx="5155">
                  <c:v>1596</c:v>
                </c:pt>
                <c:pt idx="5156">
                  <c:v>1590</c:v>
                </c:pt>
                <c:pt idx="5157">
                  <c:v>1569</c:v>
                </c:pt>
                <c:pt idx="5158">
                  <c:v>1575</c:v>
                </c:pt>
                <c:pt idx="5159">
                  <c:v>1589</c:v>
                </c:pt>
                <c:pt idx="5160">
                  <c:v>1560</c:v>
                </c:pt>
                <c:pt idx="5161">
                  <c:v>1579</c:v>
                </c:pt>
                <c:pt idx="5162">
                  <c:v>1597</c:v>
                </c:pt>
                <c:pt idx="5163">
                  <c:v>1582</c:v>
                </c:pt>
                <c:pt idx="5164">
                  <c:v>1602</c:v>
                </c:pt>
                <c:pt idx="5165">
                  <c:v>1609</c:v>
                </c:pt>
                <c:pt idx="5166">
                  <c:v>1598</c:v>
                </c:pt>
                <c:pt idx="5167">
                  <c:v>1594</c:v>
                </c:pt>
                <c:pt idx="5168">
                  <c:v>1636</c:v>
                </c:pt>
                <c:pt idx="5169">
                  <c:v>1603</c:v>
                </c:pt>
                <c:pt idx="5170">
                  <c:v>1578</c:v>
                </c:pt>
                <c:pt idx="5171">
                  <c:v>1579</c:v>
                </c:pt>
                <c:pt idx="5172">
                  <c:v>1608</c:v>
                </c:pt>
                <c:pt idx="5173">
                  <c:v>1596</c:v>
                </c:pt>
                <c:pt idx="5174">
                  <c:v>1593</c:v>
                </c:pt>
                <c:pt idx="5175">
                  <c:v>1569</c:v>
                </c:pt>
                <c:pt idx="5176">
                  <c:v>1596</c:v>
                </c:pt>
                <c:pt idx="5177">
                  <c:v>1571</c:v>
                </c:pt>
                <c:pt idx="5178">
                  <c:v>1580</c:v>
                </c:pt>
                <c:pt idx="5179">
                  <c:v>1583</c:v>
                </c:pt>
                <c:pt idx="5180">
                  <c:v>1592</c:v>
                </c:pt>
                <c:pt idx="5181">
                  <c:v>1588</c:v>
                </c:pt>
                <c:pt idx="5182">
                  <c:v>1586</c:v>
                </c:pt>
                <c:pt idx="5183">
                  <c:v>1575</c:v>
                </c:pt>
                <c:pt idx="5184">
                  <c:v>1581</c:v>
                </c:pt>
                <c:pt idx="5185">
                  <c:v>1594</c:v>
                </c:pt>
                <c:pt idx="5186">
                  <c:v>1590</c:v>
                </c:pt>
                <c:pt idx="5187">
                  <c:v>1569</c:v>
                </c:pt>
                <c:pt idx="5188">
                  <c:v>1566</c:v>
                </c:pt>
                <c:pt idx="5189">
                  <c:v>1583</c:v>
                </c:pt>
                <c:pt idx="5190">
                  <c:v>1588</c:v>
                </c:pt>
                <c:pt idx="5191">
                  <c:v>1605</c:v>
                </c:pt>
                <c:pt idx="5192">
                  <c:v>1575</c:v>
                </c:pt>
                <c:pt idx="5193">
                  <c:v>1607</c:v>
                </c:pt>
                <c:pt idx="5194">
                  <c:v>1619</c:v>
                </c:pt>
                <c:pt idx="5195">
                  <c:v>1607</c:v>
                </c:pt>
                <c:pt idx="5196">
                  <c:v>1615</c:v>
                </c:pt>
                <c:pt idx="5197">
                  <c:v>1608</c:v>
                </c:pt>
                <c:pt idx="5198">
                  <c:v>1632</c:v>
                </c:pt>
                <c:pt idx="5199">
                  <c:v>1601</c:v>
                </c:pt>
                <c:pt idx="5200">
                  <c:v>1600</c:v>
                </c:pt>
                <c:pt idx="5201">
                  <c:v>1627</c:v>
                </c:pt>
                <c:pt idx="5202">
                  <c:v>1588</c:v>
                </c:pt>
                <c:pt idx="5203">
                  <c:v>1589</c:v>
                </c:pt>
                <c:pt idx="5204">
                  <c:v>1597</c:v>
                </c:pt>
                <c:pt idx="5205">
                  <c:v>1602</c:v>
                </c:pt>
                <c:pt idx="5206">
                  <c:v>1607</c:v>
                </c:pt>
                <c:pt idx="5207">
                  <c:v>1593</c:v>
                </c:pt>
                <c:pt idx="5208">
                  <c:v>1579</c:v>
                </c:pt>
                <c:pt idx="5209">
                  <c:v>1614</c:v>
                </c:pt>
                <c:pt idx="5210">
                  <c:v>1571</c:v>
                </c:pt>
                <c:pt idx="5211">
                  <c:v>1576</c:v>
                </c:pt>
                <c:pt idx="5212">
                  <c:v>1570</c:v>
                </c:pt>
                <c:pt idx="5213">
                  <c:v>1597</c:v>
                </c:pt>
                <c:pt idx="5214">
                  <c:v>1566</c:v>
                </c:pt>
                <c:pt idx="5215">
                  <c:v>1606</c:v>
                </c:pt>
                <c:pt idx="5216">
                  <c:v>1576</c:v>
                </c:pt>
                <c:pt idx="5217">
                  <c:v>1587</c:v>
                </c:pt>
                <c:pt idx="5218">
                  <c:v>1608</c:v>
                </c:pt>
                <c:pt idx="5219">
                  <c:v>1605</c:v>
                </c:pt>
                <c:pt idx="5220">
                  <c:v>1589</c:v>
                </c:pt>
                <c:pt idx="5221">
                  <c:v>1623</c:v>
                </c:pt>
                <c:pt idx="5222">
                  <c:v>1598</c:v>
                </c:pt>
                <c:pt idx="5223">
                  <c:v>1607</c:v>
                </c:pt>
                <c:pt idx="5224">
                  <c:v>1608</c:v>
                </c:pt>
                <c:pt idx="5225">
                  <c:v>1624</c:v>
                </c:pt>
                <c:pt idx="5226">
                  <c:v>1611</c:v>
                </c:pt>
                <c:pt idx="5227">
                  <c:v>1609</c:v>
                </c:pt>
                <c:pt idx="5228">
                  <c:v>1590</c:v>
                </c:pt>
                <c:pt idx="5229">
                  <c:v>1626</c:v>
                </c:pt>
                <c:pt idx="5230">
                  <c:v>1580</c:v>
                </c:pt>
                <c:pt idx="5231">
                  <c:v>1622</c:v>
                </c:pt>
                <c:pt idx="5232">
                  <c:v>1604</c:v>
                </c:pt>
                <c:pt idx="5233">
                  <c:v>1598</c:v>
                </c:pt>
                <c:pt idx="5234">
                  <c:v>1609</c:v>
                </c:pt>
                <c:pt idx="5235">
                  <c:v>1572</c:v>
                </c:pt>
                <c:pt idx="5236">
                  <c:v>1586</c:v>
                </c:pt>
                <c:pt idx="5237">
                  <c:v>1589</c:v>
                </c:pt>
                <c:pt idx="5238">
                  <c:v>1589</c:v>
                </c:pt>
                <c:pt idx="5239">
                  <c:v>1578</c:v>
                </c:pt>
                <c:pt idx="5240">
                  <c:v>1597</c:v>
                </c:pt>
                <c:pt idx="5241">
                  <c:v>1596</c:v>
                </c:pt>
                <c:pt idx="5242">
                  <c:v>1582</c:v>
                </c:pt>
                <c:pt idx="5243">
                  <c:v>1585</c:v>
                </c:pt>
                <c:pt idx="5244">
                  <c:v>1585</c:v>
                </c:pt>
                <c:pt idx="5245">
                  <c:v>1588</c:v>
                </c:pt>
                <c:pt idx="5246">
                  <c:v>1593</c:v>
                </c:pt>
                <c:pt idx="5247">
                  <c:v>1599</c:v>
                </c:pt>
                <c:pt idx="5248">
                  <c:v>1585</c:v>
                </c:pt>
                <c:pt idx="5249">
                  <c:v>1604</c:v>
                </c:pt>
                <c:pt idx="5250">
                  <c:v>1566</c:v>
                </c:pt>
                <c:pt idx="5251">
                  <c:v>1571</c:v>
                </c:pt>
                <c:pt idx="5252">
                  <c:v>1589</c:v>
                </c:pt>
                <c:pt idx="5253">
                  <c:v>1589</c:v>
                </c:pt>
                <c:pt idx="5254">
                  <c:v>1598</c:v>
                </c:pt>
                <c:pt idx="5255">
                  <c:v>1600</c:v>
                </c:pt>
                <c:pt idx="5256">
                  <c:v>1587</c:v>
                </c:pt>
                <c:pt idx="5257">
                  <c:v>1563</c:v>
                </c:pt>
                <c:pt idx="5258">
                  <c:v>1572</c:v>
                </c:pt>
                <c:pt idx="5259">
                  <c:v>1557</c:v>
                </c:pt>
                <c:pt idx="5260">
                  <c:v>1589</c:v>
                </c:pt>
                <c:pt idx="5261">
                  <c:v>1551</c:v>
                </c:pt>
                <c:pt idx="5262">
                  <c:v>1578</c:v>
                </c:pt>
                <c:pt idx="5263">
                  <c:v>1575</c:v>
                </c:pt>
                <c:pt idx="5264">
                  <c:v>1582</c:v>
                </c:pt>
                <c:pt idx="5265">
                  <c:v>1585</c:v>
                </c:pt>
                <c:pt idx="5266">
                  <c:v>1570</c:v>
                </c:pt>
                <c:pt idx="5267">
                  <c:v>1582</c:v>
                </c:pt>
                <c:pt idx="5268">
                  <c:v>1580</c:v>
                </c:pt>
                <c:pt idx="5269">
                  <c:v>1573</c:v>
                </c:pt>
                <c:pt idx="5270">
                  <c:v>1577</c:v>
                </c:pt>
                <c:pt idx="5271">
                  <c:v>1585</c:v>
                </c:pt>
                <c:pt idx="5272">
                  <c:v>1549</c:v>
                </c:pt>
                <c:pt idx="5273">
                  <c:v>1561</c:v>
                </c:pt>
                <c:pt idx="5274">
                  <c:v>1549</c:v>
                </c:pt>
                <c:pt idx="5275">
                  <c:v>1567</c:v>
                </c:pt>
                <c:pt idx="5276">
                  <c:v>1571</c:v>
                </c:pt>
                <c:pt idx="5277">
                  <c:v>1541</c:v>
                </c:pt>
                <c:pt idx="5278">
                  <c:v>1534</c:v>
                </c:pt>
                <c:pt idx="5279">
                  <c:v>1545</c:v>
                </c:pt>
                <c:pt idx="5280">
                  <c:v>1557</c:v>
                </c:pt>
                <c:pt idx="5281">
                  <c:v>1565</c:v>
                </c:pt>
                <c:pt idx="5282">
                  <c:v>1558</c:v>
                </c:pt>
                <c:pt idx="5283">
                  <c:v>1578</c:v>
                </c:pt>
                <c:pt idx="5284">
                  <c:v>1564</c:v>
                </c:pt>
                <c:pt idx="5285">
                  <c:v>1569</c:v>
                </c:pt>
                <c:pt idx="5286">
                  <c:v>1560</c:v>
                </c:pt>
                <c:pt idx="5287">
                  <c:v>1557</c:v>
                </c:pt>
                <c:pt idx="5288">
                  <c:v>1550</c:v>
                </c:pt>
                <c:pt idx="5289">
                  <c:v>1564</c:v>
                </c:pt>
                <c:pt idx="5290">
                  <c:v>1563</c:v>
                </c:pt>
                <c:pt idx="5291">
                  <c:v>1561</c:v>
                </c:pt>
                <c:pt idx="5292">
                  <c:v>1577</c:v>
                </c:pt>
                <c:pt idx="5293">
                  <c:v>1575</c:v>
                </c:pt>
                <c:pt idx="5294">
                  <c:v>1562</c:v>
                </c:pt>
                <c:pt idx="5295">
                  <c:v>1587</c:v>
                </c:pt>
                <c:pt idx="5296">
                  <c:v>1587</c:v>
                </c:pt>
                <c:pt idx="5297">
                  <c:v>1569</c:v>
                </c:pt>
                <c:pt idx="5298">
                  <c:v>1560</c:v>
                </c:pt>
                <c:pt idx="5299">
                  <c:v>1575</c:v>
                </c:pt>
                <c:pt idx="5300">
                  <c:v>1578</c:v>
                </c:pt>
                <c:pt idx="5301">
                  <c:v>1574</c:v>
                </c:pt>
                <c:pt idx="5302">
                  <c:v>1560</c:v>
                </c:pt>
                <c:pt idx="5303">
                  <c:v>1596</c:v>
                </c:pt>
                <c:pt idx="5304">
                  <c:v>1568</c:v>
                </c:pt>
                <c:pt idx="5305">
                  <c:v>1581</c:v>
                </c:pt>
                <c:pt idx="5306">
                  <c:v>1560</c:v>
                </c:pt>
                <c:pt idx="5307">
                  <c:v>1556</c:v>
                </c:pt>
                <c:pt idx="5308">
                  <c:v>1562</c:v>
                </c:pt>
                <c:pt idx="5309">
                  <c:v>1567</c:v>
                </c:pt>
                <c:pt idx="5310">
                  <c:v>1571</c:v>
                </c:pt>
                <c:pt idx="5311">
                  <c:v>1581</c:v>
                </c:pt>
                <c:pt idx="5312">
                  <c:v>1572</c:v>
                </c:pt>
                <c:pt idx="5313">
                  <c:v>1557</c:v>
                </c:pt>
                <c:pt idx="5314">
                  <c:v>1565</c:v>
                </c:pt>
                <c:pt idx="5315">
                  <c:v>1570</c:v>
                </c:pt>
                <c:pt idx="5316">
                  <c:v>1523</c:v>
                </c:pt>
                <c:pt idx="5317">
                  <c:v>1571</c:v>
                </c:pt>
                <c:pt idx="5318">
                  <c:v>1567</c:v>
                </c:pt>
                <c:pt idx="5319">
                  <c:v>1585</c:v>
                </c:pt>
                <c:pt idx="5320">
                  <c:v>1609</c:v>
                </c:pt>
                <c:pt idx="5321">
                  <c:v>1592</c:v>
                </c:pt>
                <c:pt idx="5322">
                  <c:v>1591</c:v>
                </c:pt>
                <c:pt idx="5323">
                  <c:v>1593</c:v>
                </c:pt>
                <c:pt idx="5324">
                  <c:v>1579</c:v>
                </c:pt>
                <c:pt idx="5325">
                  <c:v>1570</c:v>
                </c:pt>
                <c:pt idx="5326">
                  <c:v>1563</c:v>
                </c:pt>
                <c:pt idx="5327">
                  <c:v>1568</c:v>
                </c:pt>
                <c:pt idx="5328">
                  <c:v>1562</c:v>
                </c:pt>
                <c:pt idx="5329">
                  <c:v>1548</c:v>
                </c:pt>
                <c:pt idx="5330">
                  <c:v>1561</c:v>
                </c:pt>
                <c:pt idx="5331">
                  <c:v>1595</c:v>
                </c:pt>
                <c:pt idx="5332">
                  <c:v>1570</c:v>
                </c:pt>
                <c:pt idx="5333">
                  <c:v>1573</c:v>
                </c:pt>
                <c:pt idx="5334">
                  <c:v>1564</c:v>
                </c:pt>
                <c:pt idx="5335">
                  <c:v>1541</c:v>
                </c:pt>
                <c:pt idx="5336">
                  <c:v>1538</c:v>
                </c:pt>
                <c:pt idx="5337">
                  <c:v>1537</c:v>
                </c:pt>
                <c:pt idx="5338">
                  <c:v>1580</c:v>
                </c:pt>
                <c:pt idx="5339">
                  <c:v>1557</c:v>
                </c:pt>
                <c:pt idx="5340">
                  <c:v>1558</c:v>
                </c:pt>
                <c:pt idx="5341">
                  <c:v>1572</c:v>
                </c:pt>
                <c:pt idx="5342">
                  <c:v>1576</c:v>
                </c:pt>
                <c:pt idx="5343">
                  <c:v>1561</c:v>
                </c:pt>
                <c:pt idx="5344">
                  <c:v>1577</c:v>
                </c:pt>
                <c:pt idx="5345">
                  <c:v>1586</c:v>
                </c:pt>
                <c:pt idx="5346">
                  <c:v>1592</c:v>
                </c:pt>
                <c:pt idx="5347">
                  <c:v>1590</c:v>
                </c:pt>
                <c:pt idx="5348">
                  <c:v>1601</c:v>
                </c:pt>
                <c:pt idx="5349">
                  <c:v>1582</c:v>
                </c:pt>
                <c:pt idx="5350">
                  <c:v>1579</c:v>
                </c:pt>
                <c:pt idx="5351">
                  <c:v>1585</c:v>
                </c:pt>
                <c:pt idx="5352">
                  <c:v>1599</c:v>
                </c:pt>
                <c:pt idx="5353">
                  <c:v>1568</c:v>
                </c:pt>
                <c:pt idx="5354">
                  <c:v>1580</c:v>
                </c:pt>
                <c:pt idx="5355">
                  <c:v>1586</c:v>
                </c:pt>
                <c:pt idx="5356">
                  <c:v>1571</c:v>
                </c:pt>
                <c:pt idx="5357">
                  <c:v>1579</c:v>
                </c:pt>
                <c:pt idx="5358">
                  <c:v>1576</c:v>
                </c:pt>
                <c:pt idx="5359">
                  <c:v>1566</c:v>
                </c:pt>
                <c:pt idx="5360">
                  <c:v>1580</c:v>
                </c:pt>
                <c:pt idx="5361">
                  <c:v>1600</c:v>
                </c:pt>
                <c:pt idx="5362">
                  <c:v>1606</c:v>
                </c:pt>
                <c:pt idx="5363">
                  <c:v>1576</c:v>
                </c:pt>
                <c:pt idx="5364">
                  <c:v>1570</c:v>
                </c:pt>
                <c:pt idx="5365">
                  <c:v>1590</c:v>
                </c:pt>
                <c:pt idx="5366">
                  <c:v>1601</c:v>
                </c:pt>
                <c:pt idx="5367">
                  <c:v>1605</c:v>
                </c:pt>
                <c:pt idx="5368">
                  <c:v>1586</c:v>
                </c:pt>
                <c:pt idx="5369">
                  <c:v>1601</c:v>
                </c:pt>
                <c:pt idx="5370">
                  <c:v>1603</c:v>
                </c:pt>
                <c:pt idx="5371">
                  <c:v>1565</c:v>
                </c:pt>
                <c:pt idx="5372">
                  <c:v>1609</c:v>
                </c:pt>
                <c:pt idx="5373">
                  <c:v>1587</c:v>
                </c:pt>
                <c:pt idx="5374">
                  <c:v>1597</c:v>
                </c:pt>
                <c:pt idx="5375">
                  <c:v>1597</c:v>
                </c:pt>
                <c:pt idx="5376">
                  <c:v>1606</c:v>
                </c:pt>
                <c:pt idx="5377">
                  <c:v>1564</c:v>
                </c:pt>
                <c:pt idx="5378">
                  <c:v>1605</c:v>
                </c:pt>
                <c:pt idx="5379">
                  <c:v>1595</c:v>
                </c:pt>
                <c:pt idx="5380">
                  <c:v>1567</c:v>
                </c:pt>
                <c:pt idx="5381">
                  <c:v>1602</c:v>
                </c:pt>
                <c:pt idx="5382">
                  <c:v>1598</c:v>
                </c:pt>
                <c:pt idx="5383">
                  <c:v>1590</c:v>
                </c:pt>
                <c:pt idx="5384">
                  <c:v>1581</c:v>
                </c:pt>
                <c:pt idx="5385">
                  <c:v>1588</c:v>
                </c:pt>
                <c:pt idx="5386">
                  <c:v>1609</c:v>
                </c:pt>
                <c:pt idx="5387">
                  <c:v>1577</c:v>
                </c:pt>
                <c:pt idx="5388">
                  <c:v>1575</c:v>
                </c:pt>
                <c:pt idx="5389">
                  <c:v>1575</c:v>
                </c:pt>
                <c:pt idx="5390">
                  <c:v>1592</c:v>
                </c:pt>
                <c:pt idx="5391">
                  <c:v>1576</c:v>
                </c:pt>
                <c:pt idx="5392">
                  <c:v>1604</c:v>
                </c:pt>
                <c:pt idx="5393">
                  <c:v>1568</c:v>
                </c:pt>
                <c:pt idx="5394">
                  <c:v>1581</c:v>
                </c:pt>
                <c:pt idx="5395">
                  <c:v>1569</c:v>
                </c:pt>
                <c:pt idx="5396">
                  <c:v>1600</c:v>
                </c:pt>
                <c:pt idx="5397">
                  <c:v>1591</c:v>
                </c:pt>
                <c:pt idx="5398">
                  <c:v>1607</c:v>
                </c:pt>
                <c:pt idx="5399">
                  <c:v>1602</c:v>
                </c:pt>
                <c:pt idx="5400">
                  <c:v>1590</c:v>
                </c:pt>
                <c:pt idx="5401">
                  <c:v>1590</c:v>
                </c:pt>
                <c:pt idx="5402">
                  <c:v>1580</c:v>
                </c:pt>
                <c:pt idx="5403">
                  <c:v>1607</c:v>
                </c:pt>
                <c:pt idx="5404">
                  <c:v>1581</c:v>
                </c:pt>
                <c:pt idx="5405">
                  <c:v>1593</c:v>
                </c:pt>
                <c:pt idx="5406">
                  <c:v>1609</c:v>
                </c:pt>
                <c:pt idx="5407">
                  <c:v>1587</c:v>
                </c:pt>
                <c:pt idx="5408">
                  <c:v>1617</c:v>
                </c:pt>
                <c:pt idx="5409">
                  <c:v>1605</c:v>
                </c:pt>
                <c:pt idx="5410">
                  <c:v>1603</c:v>
                </c:pt>
                <c:pt idx="5411">
                  <c:v>1609</c:v>
                </c:pt>
                <c:pt idx="5412">
                  <c:v>1602</c:v>
                </c:pt>
                <c:pt idx="5413">
                  <c:v>1587</c:v>
                </c:pt>
                <c:pt idx="5414">
                  <c:v>1572</c:v>
                </c:pt>
                <c:pt idx="5415">
                  <c:v>1579</c:v>
                </c:pt>
                <c:pt idx="5416">
                  <c:v>1595</c:v>
                </c:pt>
                <c:pt idx="5417">
                  <c:v>1584</c:v>
                </c:pt>
                <c:pt idx="5418">
                  <c:v>1574</c:v>
                </c:pt>
                <c:pt idx="5419">
                  <c:v>1605</c:v>
                </c:pt>
                <c:pt idx="5420">
                  <c:v>1628</c:v>
                </c:pt>
                <c:pt idx="5421">
                  <c:v>1609</c:v>
                </c:pt>
                <c:pt idx="5422">
                  <c:v>1607</c:v>
                </c:pt>
                <c:pt idx="5423">
                  <c:v>1591</c:v>
                </c:pt>
                <c:pt idx="5424">
                  <c:v>1581</c:v>
                </c:pt>
                <c:pt idx="5425">
                  <c:v>1572</c:v>
                </c:pt>
                <c:pt idx="5426">
                  <c:v>1602</c:v>
                </c:pt>
                <c:pt idx="5427">
                  <c:v>1598</c:v>
                </c:pt>
                <c:pt idx="5428">
                  <c:v>1594</c:v>
                </c:pt>
                <c:pt idx="5429">
                  <c:v>1608</c:v>
                </c:pt>
                <c:pt idx="5430">
                  <c:v>1603</c:v>
                </c:pt>
                <c:pt idx="5431">
                  <c:v>1587</c:v>
                </c:pt>
                <c:pt idx="5432">
                  <c:v>1591</c:v>
                </c:pt>
                <c:pt idx="5433">
                  <c:v>1595</c:v>
                </c:pt>
                <c:pt idx="5434">
                  <c:v>1605</c:v>
                </c:pt>
                <c:pt idx="5435">
                  <c:v>1614</c:v>
                </c:pt>
                <c:pt idx="5436">
                  <c:v>1624</c:v>
                </c:pt>
                <c:pt idx="5437">
                  <c:v>1621</c:v>
                </c:pt>
                <c:pt idx="5438">
                  <c:v>1591</c:v>
                </c:pt>
                <c:pt idx="5439">
                  <c:v>1586</c:v>
                </c:pt>
                <c:pt idx="5440">
                  <c:v>1582</c:v>
                </c:pt>
                <c:pt idx="5441">
                  <c:v>1570</c:v>
                </c:pt>
                <c:pt idx="5442">
                  <c:v>1600</c:v>
                </c:pt>
                <c:pt idx="5443">
                  <c:v>1569</c:v>
                </c:pt>
                <c:pt idx="5444">
                  <c:v>1576</c:v>
                </c:pt>
                <c:pt idx="5445">
                  <c:v>1609</c:v>
                </c:pt>
                <c:pt idx="5446">
                  <c:v>1582</c:v>
                </c:pt>
                <c:pt idx="5447">
                  <c:v>1602</c:v>
                </c:pt>
                <c:pt idx="5448">
                  <c:v>1593</c:v>
                </c:pt>
                <c:pt idx="5449">
                  <c:v>1605</c:v>
                </c:pt>
                <c:pt idx="5450">
                  <c:v>1601</c:v>
                </c:pt>
                <c:pt idx="5451">
                  <c:v>1590</c:v>
                </c:pt>
                <c:pt idx="5452">
                  <c:v>1575</c:v>
                </c:pt>
                <c:pt idx="5453">
                  <c:v>1588</c:v>
                </c:pt>
                <c:pt idx="5454">
                  <c:v>1608</c:v>
                </c:pt>
                <c:pt idx="5455">
                  <c:v>1565</c:v>
                </c:pt>
                <c:pt idx="5456">
                  <c:v>1586</c:v>
                </c:pt>
                <c:pt idx="5457">
                  <c:v>1591</c:v>
                </c:pt>
                <c:pt idx="5458">
                  <c:v>1594</c:v>
                </c:pt>
                <c:pt idx="5459">
                  <c:v>1582</c:v>
                </c:pt>
                <c:pt idx="5460">
                  <c:v>1597</c:v>
                </c:pt>
                <c:pt idx="5461">
                  <c:v>1589</c:v>
                </c:pt>
                <c:pt idx="5462">
                  <c:v>1584</c:v>
                </c:pt>
                <c:pt idx="5463">
                  <c:v>1578</c:v>
                </c:pt>
                <c:pt idx="5464">
                  <c:v>1584</c:v>
                </c:pt>
                <c:pt idx="5465">
                  <c:v>1599</c:v>
                </c:pt>
                <c:pt idx="5466">
                  <c:v>1610</c:v>
                </c:pt>
                <c:pt idx="5467">
                  <c:v>1591</c:v>
                </c:pt>
                <c:pt idx="5468">
                  <c:v>1624</c:v>
                </c:pt>
                <c:pt idx="5469">
                  <c:v>1609</c:v>
                </c:pt>
                <c:pt idx="5470">
                  <c:v>1637</c:v>
                </c:pt>
                <c:pt idx="5471">
                  <c:v>1612</c:v>
                </c:pt>
                <c:pt idx="5472">
                  <c:v>1598</c:v>
                </c:pt>
                <c:pt idx="5473">
                  <c:v>1614</c:v>
                </c:pt>
                <c:pt idx="5474">
                  <c:v>1608</c:v>
                </c:pt>
                <c:pt idx="5475">
                  <c:v>1604</c:v>
                </c:pt>
                <c:pt idx="5476">
                  <c:v>1597</c:v>
                </c:pt>
                <c:pt idx="5477">
                  <c:v>1580</c:v>
                </c:pt>
                <c:pt idx="5478">
                  <c:v>1561</c:v>
                </c:pt>
                <c:pt idx="5479">
                  <c:v>1582</c:v>
                </c:pt>
                <c:pt idx="5480">
                  <c:v>1570</c:v>
                </c:pt>
                <c:pt idx="5481">
                  <c:v>1589</c:v>
                </c:pt>
                <c:pt idx="5482">
                  <c:v>1601</c:v>
                </c:pt>
                <c:pt idx="5483">
                  <c:v>1606</c:v>
                </c:pt>
                <c:pt idx="5484">
                  <c:v>1606</c:v>
                </c:pt>
                <c:pt idx="5485">
                  <c:v>1600</c:v>
                </c:pt>
                <c:pt idx="5486">
                  <c:v>1590</c:v>
                </c:pt>
                <c:pt idx="5487">
                  <c:v>1617</c:v>
                </c:pt>
                <c:pt idx="5488">
                  <c:v>1594</c:v>
                </c:pt>
                <c:pt idx="5489">
                  <c:v>1572</c:v>
                </c:pt>
                <c:pt idx="5490">
                  <c:v>1626</c:v>
                </c:pt>
                <c:pt idx="5491">
                  <c:v>1615</c:v>
                </c:pt>
                <c:pt idx="5492">
                  <c:v>1606</c:v>
                </c:pt>
                <c:pt idx="5493">
                  <c:v>1568</c:v>
                </c:pt>
                <c:pt idx="5494">
                  <c:v>1607</c:v>
                </c:pt>
                <c:pt idx="5495">
                  <c:v>1612</c:v>
                </c:pt>
                <c:pt idx="5496">
                  <c:v>1570</c:v>
                </c:pt>
                <c:pt idx="5497">
                  <c:v>1610</c:v>
                </c:pt>
                <c:pt idx="5498">
                  <c:v>1609</c:v>
                </c:pt>
                <c:pt idx="5499">
                  <c:v>1612</c:v>
                </c:pt>
                <c:pt idx="5500">
                  <c:v>1609</c:v>
                </c:pt>
                <c:pt idx="5501">
                  <c:v>1604</c:v>
                </c:pt>
                <c:pt idx="5502">
                  <c:v>1582</c:v>
                </c:pt>
                <c:pt idx="5503">
                  <c:v>1605</c:v>
                </c:pt>
                <c:pt idx="5504">
                  <c:v>1620</c:v>
                </c:pt>
                <c:pt idx="5505">
                  <c:v>1621</c:v>
                </c:pt>
                <c:pt idx="5506">
                  <c:v>1602</c:v>
                </c:pt>
                <c:pt idx="5507">
                  <c:v>1607</c:v>
                </c:pt>
                <c:pt idx="5508">
                  <c:v>1618</c:v>
                </c:pt>
                <c:pt idx="5509">
                  <c:v>1621</c:v>
                </c:pt>
                <c:pt idx="5510">
                  <c:v>1627</c:v>
                </c:pt>
                <c:pt idx="5511">
                  <c:v>1622</c:v>
                </c:pt>
                <c:pt idx="5512">
                  <c:v>1630</c:v>
                </c:pt>
                <c:pt idx="5513">
                  <c:v>1602</c:v>
                </c:pt>
                <c:pt idx="5514">
                  <c:v>1628</c:v>
                </c:pt>
                <c:pt idx="5515">
                  <c:v>1611</c:v>
                </c:pt>
                <c:pt idx="5516">
                  <c:v>1608</c:v>
                </c:pt>
                <c:pt idx="5517">
                  <c:v>1593</c:v>
                </c:pt>
                <c:pt idx="5518">
                  <c:v>1595</c:v>
                </c:pt>
                <c:pt idx="5519">
                  <c:v>1596</c:v>
                </c:pt>
                <c:pt idx="5520">
                  <c:v>1603</c:v>
                </c:pt>
                <c:pt idx="5521">
                  <c:v>1594</c:v>
                </c:pt>
                <c:pt idx="5522">
                  <c:v>1607</c:v>
                </c:pt>
                <c:pt idx="5523">
                  <c:v>1605</c:v>
                </c:pt>
                <c:pt idx="5524">
                  <c:v>1585</c:v>
                </c:pt>
                <c:pt idx="5525">
                  <c:v>1602</c:v>
                </c:pt>
                <c:pt idx="5526">
                  <c:v>1580</c:v>
                </c:pt>
                <c:pt idx="5527">
                  <c:v>1576</c:v>
                </c:pt>
                <c:pt idx="5528">
                  <c:v>1620</c:v>
                </c:pt>
                <c:pt idx="5529">
                  <c:v>1586</c:v>
                </c:pt>
                <c:pt idx="5530">
                  <c:v>1619</c:v>
                </c:pt>
                <c:pt idx="5531">
                  <c:v>1615</c:v>
                </c:pt>
                <c:pt idx="5532">
                  <c:v>1602</c:v>
                </c:pt>
                <c:pt idx="5533">
                  <c:v>1635</c:v>
                </c:pt>
                <c:pt idx="5534">
                  <c:v>1628</c:v>
                </c:pt>
                <c:pt idx="5535">
                  <c:v>1619</c:v>
                </c:pt>
                <c:pt idx="5536">
                  <c:v>1618</c:v>
                </c:pt>
                <c:pt idx="5537">
                  <c:v>1596</c:v>
                </c:pt>
                <c:pt idx="5538">
                  <c:v>1612</c:v>
                </c:pt>
                <c:pt idx="5539">
                  <c:v>1591</c:v>
                </c:pt>
                <c:pt idx="5540">
                  <c:v>1626</c:v>
                </c:pt>
                <c:pt idx="5541">
                  <c:v>1616</c:v>
                </c:pt>
                <c:pt idx="5542">
                  <c:v>1617</c:v>
                </c:pt>
                <c:pt idx="5543">
                  <c:v>1628</c:v>
                </c:pt>
                <c:pt idx="5544">
                  <c:v>1603</c:v>
                </c:pt>
                <c:pt idx="5545">
                  <c:v>1627</c:v>
                </c:pt>
                <c:pt idx="5546">
                  <c:v>1622</c:v>
                </c:pt>
                <c:pt idx="5547">
                  <c:v>1618</c:v>
                </c:pt>
                <c:pt idx="5548">
                  <c:v>1625</c:v>
                </c:pt>
                <c:pt idx="5549">
                  <c:v>1638</c:v>
                </c:pt>
                <c:pt idx="5550">
                  <c:v>1628</c:v>
                </c:pt>
                <c:pt idx="5551">
                  <c:v>1651</c:v>
                </c:pt>
                <c:pt idx="5552">
                  <c:v>1614</c:v>
                </c:pt>
                <c:pt idx="5553">
                  <c:v>1604</c:v>
                </c:pt>
                <c:pt idx="5554">
                  <c:v>1636</c:v>
                </c:pt>
                <c:pt idx="5555">
                  <c:v>1625</c:v>
                </c:pt>
                <c:pt idx="5556">
                  <c:v>1642</c:v>
                </c:pt>
                <c:pt idx="5557">
                  <c:v>1635</c:v>
                </c:pt>
                <c:pt idx="5558">
                  <c:v>1623</c:v>
                </c:pt>
                <c:pt idx="5559">
                  <c:v>1615</c:v>
                </c:pt>
                <c:pt idx="5560">
                  <c:v>1635</c:v>
                </c:pt>
                <c:pt idx="5561">
                  <c:v>1620</c:v>
                </c:pt>
                <c:pt idx="5562">
                  <c:v>1623</c:v>
                </c:pt>
                <c:pt idx="5563">
                  <c:v>1615</c:v>
                </c:pt>
                <c:pt idx="5564">
                  <c:v>1604</c:v>
                </c:pt>
                <c:pt idx="5565">
                  <c:v>1608</c:v>
                </c:pt>
                <c:pt idx="5566">
                  <c:v>1615</c:v>
                </c:pt>
                <c:pt idx="5567">
                  <c:v>1611</c:v>
                </c:pt>
                <c:pt idx="5568">
                  <c:v>1613</c:v>
                </c:pt>
                <c:pt idx="5569">
                  <c:v>1594</c:v>
                </c:pt>
                <c:pt idx="5570">
                  <c:v>1603</c:v>
                </c:pt>
                <c:pt idx="5571">
                  <c:v>1606</c:v>
                </c:pt>
                <c:pt idx="5572">
                  <c:v>1590</c:v>
                </c:pt>
                <c:pt idx="5573">
                  <c:v>1611</c:v>
                </c:pt>
                <c:pt idx="5574">
                  <c:v>1628</c:v>
                </c:pt>
                <c:pt idx="5575">
                  <c:v>1601</c:v>
                </c:pt>
                <c:pt idx="5576">
                  <c:v>1619</c:v>
                </c:pt>
                <c:pt idx="5577">
                  <c:v>1632</c:v>
                </c:pt>
                <c:pt idx="5578">
                  <c:v>1633</c:v>
                </c:pt>
                <c:pt idx="5579">
                  <c:v>1622</c:v>
                </c:pt>
                <c:pt idx="5580">
                  <c:v>1628</c:v>
                </c:pt>
                <c:pt idx="5581">
                  <c:v>1615</c:v>
                </c:pt>
                <c:pt idx="5582">
                  <c:v>1610</c:v>
                </c:pt>
                <c:pt idx="5583">
                  <c:v>1626</c:v>
                </c:pt>
                <c:pt idx="5584">
                  <c:v>1608</c:v>
                </c:pt>
                <c:pt idx="5585">
                  <c:v>1613</c:v>
                </c:pt>
                <c:pt idx="5586">
                  <c:v>1618</c:v>
                </c:pt>
                <c:pt idx="5587">
                  <c:v>1596</c:v>
                </c:pt>
                <c:pt idx="5588">
                  <c:v>1594</c:v>
                </c:pt>
                <c:pt idx="5589">
                  <c:v>1616</c:v>
                </c:pt>
                <c:pt idx="5590">
                  <c:v>1614</c:v>
                </c:pt>
                <c:pt idx="5591">
                  <c:v>1614</c:v>
                </c:pt>
                <c:pt idx="5592">
                  <c:v>1627</c:v>
                </c:pt>
                <c:pt idx="5593">
                  <c:v>1603</c:v>
                </c:pt>
                <c:pt idx="5594">
                  <c:v>1634</c:v>
                </c:pt>
                <c:pt idx="5595">
                  <c:v>1604</c:v>
                </c:pt>
                <c:pt idx="5596">
                  <c:v>1622</c:v>
                </c:pt>
                <c:pt idx="5597">
                  <c:v>1624</c:v>
                </c:pt>
                <c:pt idx="5598">
                  <c:v>1632</c:v>
                </c:pt>
                <c:pt idx="5599">
                  <c:v>1633</c:v>
                </c:pt>
                <c:pt idx="5600">
                  <c:v>1623</c:v>
                </c:pt>
                <c:pt idx="5601">
                  <c:v>1590</c:v>
                </c:pt>
                <c:pt idx="5602">
                  <c:v>1617</c:v>
                </c:pt>
                <c:pt idx="5603">
                  <c:v>1621</c:v>
                </c:pt>
                <c:pt idx="5604">
                  <c:v>1630</c:v>
                </c:pt>
                <c:pt idx="5605">
                  <c:v>1631</c:v>
                </c:pt>
                <c:pt idx="5606">
                  <c:v>1607</c:v>
                </c:pt>
                <c:pt idx="5607">
                  <c:v>1633</c:v>
                </c:pt>
                <c:pt idx="5608">
                  <c:v>1620</c:v>
                </c:pt>
                <c:pt idx="5609">
                  <c:v>1634</c:v>
                </c:pt>
                <c:pt idx="5610">
                  <c:v>1632</c:v>
                </c:pt>
                <c:pt idx="5611">
                  <c:v>1632</c:v>
                </c:pt>
                <c:pt idx="5612">
                  <c:v>1616</c:v>
                </c:pt>
                <c:pt idx="5613">
                  <c:v>1633</c:v>
                </c:pt>
                <c:pt idx="5614">
                  <c:v>1618</c:v>
                </c:pt>
                <c:pt idx="5615">
                  <c:v>1631</c:v>
                </c:pt>
                <c:pt idx="5616">
                  <c:v>1605</c:v>
                </c:pt>
                <c:pt idx="5617">
                  <c:v>1606</c:v>
                </c:pt>
                <c:pt idx="5618">
                  <c:v>1626</c:v>
                </c:pt>
                <c:pt idx="5619">
                  <c:v>1646</c:v>
                </c:pt>
                <c:pt idx="5620">
                  <c:v>1629</c:v>
                </c:pt>
                <c:pt idx="5621">
                  <c:v>1623</c:v>
                </c:pt>
                <c:pt idx="5622">
                  <c:v>1614</c:v>
                </c:pt>
                <c:pt idx="5623">
                  <c:v>1621</c:v>
                </c:pt>
                <c:pt idx="5624">
                  <c:v>1622</c:v>
                </c:pt>
                <c:pt idx="5625">
                  <c:v>1620</c:v>
                </c:pt>
                <c:pt idx="5626">
                  <c:v>1610</c:v>
                </c:pt>
                <c:pt idx="5627">
                  <c:v>1656</c:v>
                </c:pt>
                <c:pt idx="5628">
                  <c:v>1646</c:v>
                </c:pt>
                <c:pt idx="5629">
                  <c:v>1632</c:v>
                </c:pt>
                <c:pt idx="5630">
                  <c:v>1617</c:v>
                </c:pt>
                <c:pt idx="5631">
                  <c:v>1618</c:v>
                </c:pt>
                <c:pt idx="5632">
                  <c:v>1613</c:v>
                </c:pt>
                <c:pt idx="5633">
                  <c:v>1622</c:v>
                </c:pt>
                <c:pt idx="5634">
                  <c:v>1635</c:v>
                </c:pt>
                <c:pt idx="5635">
                  <c:v>1622</c:v>
                </c:pt>
                <c:pt idx="5636">
                  <c:v>1602</c:v>
                </c:pt>
                <c:pt idx="5637">
                  <c:v>1623</c:v>
                </c:pt>
                <c:pt idx="5638">
                  <c:v>1635</c:v>
                </c:pt>
                <c:pt idx="5639">
                  <c:v>1624</c:v>
                </c:pt>
                <c:pt idx="5640">
                  <c:v>1619</c:v>
                </c:pt>
                <c:pt idx="5641">
                  <c:v>1629</c:v>
                </c:pt>
                <c:pt idx="5642">
                  <c:v>1633</c:v>
                </c:pt>
                <c:pt idx="5643">
                  <c:v>1638</c:v>
                </c:pt>
                <c:pt idx="5644">
                  <c:v>1658</c:v>
                </c:pt>
                <c:pt idx="5645">
                  <c:v>1623</c:v>
                </c:pt>
                <c:pt idx="5646">
                  <c:v>1610</c:v>
                </c:pt>
                <c:pt idx="5647">
                  <c:v>1598</c:v>
                </c:pt>
                <c:pt idx="5648">
                  <c:v>1616</c:v>
                </c:pt>
                <c:pt idx="5649">
                  <c:v>1619</c:v>
                </c:pt>
                <c:pt idx="5650">
                  <c:v>1613</c:v>
                </c:pt>
                <c:pt idx="5651">
                  <c:v>1607</c:v>
                </c:pt>
                <c:pt idx="5652">
                  <c:v>1599</c:v>
                </c:pt>
                <c:pt idx="5653">
                  <c:v>1604</c:v>
                </c:pt>
                <c:pt idx="5654">
                  <c:v>1626</c:v>
                </c:pt>
                <c:pt idx="5655">
                  <c:v>1631</c:v>
                </c:pt>
                <c:pt idx="5656">
                  <c:v>1614</c:v>
                </c:pt>
                <c:pt idx="5657">
                  <c:v>1599</c:v>
                </c:pt>
                <c:pt idx="5658">
                  <c:v>1599</c:v>
                </c:pt>
                <c:pt idx="5659">
                  <c:v>1620</c:v>
                </c:pt>
                <c:pt idx="5660">
                  <c:v>1623</c:v>
                </c:pt>
                <c:pt idx="5661">
                  <c:v>1617</c:v>
                </c:pt>
                <c:pt idx="5662">
                  <c:v>1601</c:v>
                </c:pt>
                <c:pt idx="5663">
                  <c:v>1621</c:v>
                </c:pt>
                <c:pt idx="5664">
                  <c:v>1611</c:v>
                </c:pt>
                <c:pt idx="5665">
                  <c:v>1640</c:v>
                </c:pt>
                <c:pt idx="5666">
                  <c:v>1617</c:v>
                </c:pt>
                <c:pt idx="5667">
                  <c:v>1626</c:v>
                </c:pt>
                <c:pt idx="5668">
                  <c:v>1623</c:v>
                </c:pt>
                <c:pt idx="5669">
                  <c:v>1621</c:v>
                </c:pt>
                <c:pt idx="5670">
                  <c:v>1612</c:v>
                </c:pt>
                <c:pt idx="5671">
                  <c:v>1637</c:v>
                </c:pt>
                <c:pt idx="5672">
                  <c:v>1622</c:v>
                </c:pt>
                <c:pt idx="5673">
                  <c:v>1614</c:v>
                </c:pt>
                <c:pt idx="5674">
                  <c:v>1616</c:v>
                </c:pt>
                <c:pt idx="5675">
                  <c:v>1600</c:v>
                </c:pt>
                <c:pt idx="5676">
                  <c:v>1653</c:v>
                </c:pt>
                <c:pt idx="5677">
                  <c:v>1641</c:v>
                </c:pt>
                <c:pt idx="5678">
                  <c:v>1606</c:v>
                </c:pt>
                <c:pt idx="5679">
                  <c:v>1619</c:v>
                </c:pt>
                <c:pt idx="5680">
                  <c:v>1620</c:v>
                </c:pt>
                <c:pt idx="5681">
                  <c:v>1633</c:v>
                </c:pt>
                <c:pt idx="5682">
                  <c:v>1623</c:v>
                </c:pt>
                <c:pt idx="5683">
                  <c:v>1640</c:v>
                </c:pt>
                <c:pt idx="5684">
                  <c:v>1640</c:v>
                </c:pt>
                <c:pt idx="5685">
                  <c:v>1630</c:v>
                </c:pt>
                <c:pt idx="5686">
                  <c:v>1638</c:v>
                </c:pt>
                <c:pt idx="5687">
                  <c:v>1589</c:v>
                </c:pt>
                <c:pt idx="5688">
                  <c:v>1598</c:v>
                </c:pt>
                <c:pt idx="5689">
                  <c:v>1627</c:v>
                </c:pt>
                <c:pt idx="5690">
                  <c:v>1615</c:v>
                </c:pt>
                <c:pt idx="5691">
                  <c:v>1638</c:v>
                </c:pt>
                <c:pt idx="5692">
                  <c:v>1615</c:v>
                </c:pt>
                <c:pt idx="5693">
                  <c:v>1623</c:v>
                </c:pt>
                <c:pt idx="5694">
                  <c:v>1627</c:v>
                </c:pt>
                <c:pt idx="5695">
                  <c:v>1640</c:v>
                </c:pt>
                <c:pt idx="5696">
                  <c:v>1631</c:v>
                </c:pt>
                <c:pt idx="5697">
                  <c:v>1629</c:v>
                </c:pt>
                <c:pt idx="5698">
                  <c:v>1612</c:v>
                </c:pt>
                <c:pt idx="5699">
                  <c:v>1607</c:v>
                </c:pt>
                <c:pt idx="5700">
                  <c:v>1620</c:v>
                </c:pt>
                <c:pt idx="5701">
                  <c:v>1591</c:v>
                </c:pt>
                <c:pt idx="5702">
                  <c:v>1602</c:v>
                </c:pt>
                <c:pt idx="5703">
                  <c:v>1600</c:v>
                </c:pt>
                <c:pt idx="5704">
                  <c:v>1598</c:v>
                </c:pt>
                <c:pt idx="5705">
                  <c:v>1615</c:v>
                </c:pt>
                <c:pt idx="5706">
                  <c:v>1598</c:v>
                </c:pt>
                <c:pt idx="5707">
                  <c:v>1608</c:v>
                </c:pt>
                <c:pt idx="5708">
                  <c:v>1599</c:v>
                </c:pt>
                <c:pt idx="5709">
                  <c:v>1597</c:v>
                </c:pt>
                <c:pt idx="5710">
                  <c:v>1628</c:v>
                </c:pt>
                <c:pt idx="5711">
                  <c:v>1610</c:v>
                </c:pt>
                <c:pt idx="5712">
                  <c:v>1591</c:v>
                </c:pt>
                <c:pt idx="5713">
                  <c:v>1619</c:v>
                </c:pt>
                <c:pt idx="5714">
                  <c:v>1601</c:v>
                </c:pt>
                <c:pt idx="5715">
                  <c:v>1590</c:v>
                </c:pt>
                <c:pt idx="5716">
                  <c:v>1626</c:v>
                </c:pt>
                <c:pt idx="5717">
                  <c:v>1601</c:v>
                </c:pt>
                <c:pt idx="5718">
                  <c:v>1606</c:v>
                </c:pt>
                <c:pt idx="5719">
                  <c:v>1591</c:v>
                </c:pt>
                <c:pt idx="5720">
                  <c:v>1574</c:v>
                </c:pt>
                <c:pt idx="5721">
                  <c:v>1574</c:v>
                </c:pt>
                <c:pt idx="5722">
                  <c:v>1599</c:v>
                </c:pt>
                <c:pt idx="5723">
                  <c:v>1629</c:v>
                </c:pt>
                <c:pt idx="5724">
                  <c:v>1609</c:v>
                </c:pt>
                <c:pt idx="5725">
                  <c:v>1603</c:v>
                </c:pt>
                <c:pt idx="5726">
                  <c:v>1607</c:v>
                </c:pt>
                <c:pt idx="5727">
                  <c:v>1613</c:v>
                </c:pt>
                <c:pt idx="5728">
                  <c:v>1620</c:v>
                </c:pt>
                <c:pt idx="5729">
                  <c:v>1610</c:v>
                </c:pt>
                <c:pt idx="5730">
                  <c:v>1623</c:v>
                </c:pt>
                <c:pt idx="5731">
                  <c:v>1607</c:v>
                </c:pt>
                <c:pt idx="5732">
                  <c:v>1587</c:v>
                </c:pt>
                <c:pt idx="5733">
                  <c:v>1615</c:v>
                </c:pt>
                <c:pt idx="5734">
                  <c:v>1635</c:v>
                </c:pt>
                <c:pt idx="5735">
                  <c:v>1639</c:v>
                </c:pt>
                <c:pt idx="5736">
                  <c:v>1608</c:v>
                </c:pt>
                <c:pt idx="5737">
                  <c:v>1648</c:v>
                </c:pt>
                <c:pt idx="5738">
                  <c:v>1638</c:v>
                </c:pt>
                <c:pt idx="5739">
                  <c:v>1637</c:v>
                </c:pt>
                <c:pt idx="5740">
                  <c:v>1633</c:v>
                </c:pt>
                <c:pt idx="5741">
                  <c:v>1625</c:v>
                </c:pt>
                <c:pt idx="5742">
                  <c:v>1646</c:v>
                </c:pt>
                <c:pt idx="5743">
                  <c:v>1642</c:v>
                </c:pt>
                <c:pt idx="5744">
                  <c:v>1645</c:v>
                </c:pt>
                <c:pt idx="5745">
                  <c:v>1624</c:v>
                </c:pt>
                <c:pt idx="5746">
                  <c:v>1625</c:v>
                </c:pt>
                <c:pt idx="5747">
                  <c:v>1632</c:v>
                </c:pt>
                <c:pt idx="5748">
                  <c:v>1631</c:v>
                </c:pt>
                <c:pt idx="5749">
                  <c:v>1599</c:v>
                </c:pt>
                <c:pt idx="5750">
                  <c:v>1617</c:v>
                </c:pt>
                <c:pt idx="5751">
                  <c:v>1615</c:v>
                </c:pt>
                <c:pt idx="5752">
                  <c:v>1620</c:v>
                </c:pt>
                <c:pt idx="5753">
                  <c:v>1631</c:v>
                </c:pt>
                <c:pt idx="5754">
                  <c:v>1601</c:v>
                </c:pt>
                <c:pt idx="5755">
                  <c:v>1621</c:v>
                </c:pt>
                <c:pt idx="5756">
                  <c:v>1611</c:v>
                </c:pt>
                <c:pt idx="5757">
                  <c:v>1589</c:v>
                </c:pt>
                <c:pt idx="5758">
                  <c:v>1594</c:v>
                </c:pt>
                <c:pt idx="5759">
                  <c:v>1581</c:v>
                </c:pt>
                <c:pt idx="5760">
                  <c:v>1570</c:v>
                </c:pt>
                <c:pt idx="5761">
                  <c:v>1596</c:v>
                </c:pt>
                <c:pt idx="5762">
                  <c:v>1594</c:v>
                </c:pt>
                <c:pt idx="5763">
                  <c:v>1606</c:v>
                </c:pt>
                <c:pt idx="5764">
                  <c:v>1590</c:v>
                </c:pt>
                <c:pt idx="5765">
                  <c:v>1586</c:v>
                </c:pt>
                <c:pt idx="5766">
                  <c:v>1583</c:v>
                </c:pt>
                <c:pt idx="5767">
                  <c:v>1596</c:v>
                </c:pt>
                <c:pt idx="5768">
                  <c:v>1612</c:v>
                </c:pt>
                <c:pt idx="5769">
                  <c:v>1618</c:v>
                </c:pt>
                <c:pt idx="5770">
                  <c:v>1598</c:v>
                </c:pt>
                <c:pt idx="5771">
                  <c:v>1620</c:v>
                </c:pt>
                <c:pt idx="5772">
                  <c:v>1618</c:v>
                </c:pt>
                <c:pt idx="5773">
                  <c:v>1631</c:v>
                </c:pt>
                <c:pt idx="5774">
                  <c:v>1618</c:v>
                </c:pt>
                <c:pt idx="5775">
                  <c:v>1610</c:v>
                </c:pt>
                <c:pt idx="5776">
                  <c:v>1614</c:v>
                </c:pt>
                <c:pt idx="5777">
                  <c:v>1607</c:v>
                </c:pt>
                <c:pt idx="5778">
                  <c:v>1596</c:v>
                </c:pt>
                <c:pt idx="5779">
                  <c:v>1602</c:v>
                </c:pt>
                <c:pt idx="5780">
                  <c:v>1603</c:v>
                </c:pt>
                <c:pt idx="5781">
                  <c:v>1595</c:v>
                </c:pt>
                <c:pt idx="5782">
                  <c:v>1584</c:v>
                </c:pt>
                <c:pt idx="5783">
                  <c:v>1609</c:v>
                </c:pt>
                <c:pt idx="5784">
                  <c:v>1584</c:v>
                </c:pt>
                <c:pt idx="5785">
                  <c:v>1600</c:v>
                </c:pt>
                <c:pt idx="5786">
                  <c:v>1603</c:v>
                </c:pt>
                <c:pt idx="5787">
                  <c:v>1609</c:v>
                </c:pt>
                <c:pt idx="5788">
                  <c:v>1600</c:v>
                </c:pt>
                <c:pt idx="5789">
                  <c:v>1600</c:v>
                </c:pt>
                <c:pt idx="5790">
                  <c:v>1604</c:v>
                </c:pt>
                <c:pt idx="5791">
                  <c:v>1629</c:v>
                </c:pt>
                <c:pt idx="5792">
                  <c:v>1616</c:v>
                </c:pt>
                <c:pt idx="5793">
                  <c:v>1607</c:v>
                </c:pt>
                <c:pt idx="5794">
                  <c:v>1604</c:v>
                </c:pt>
                <c:pt idx="5795">
                  <c:v>1643</c:v>
                </c:pt>
                <c:pt idx="5796">
                  <c:v>1634</c:v>
                </c:pt>
                <c:pt idx="5797">
                  <c:v>1622</c:v>
                </c:pt>
                <c:pt idx="5798">
                  <c:v>1625</c:v>
                </c:pt>
                <c:pt idx="5799">
                  <c:v>1600</c:v>
                </c:pt>
                <c:pt idx="5800">
                  <c:v>1626</c:v>
                </c:pt>
                <c:pt idx="5801">
                  <c:v>1598</c:v>
                </c:pt>
                <c:pt idx="5802">
                  <c:v>1594</c:v>
                </c:pt>
                <c:pt idx="5803">
                  <c:v>1593</c:v>
                </c:pt>
                <c:pt idx="5804">
                  <c:v>1604</c:v>
                </c:pt>
                <c:pt idx="5805">
                  <c:v>1625</c:v>
                </c:pt>
                <c:pt idx="5806">
                  <c:v>1616</c:v>
                </c:pt>
                <c:pt idx="5807">
                  <c:v>1603</c:v>
                </c:pt>
                <c:pt idx="5808">
                  <c:v>1624</c:v>
                </c:pt>
                <c:pt idx="5809">
                  <c:v>1621</c:v>
                </c:pt>
                <c:pt idx="5810">
                  <c:v>1596</c:v>
                </c:pt>
                <c:pt idx="5811">
                  <c:v>1600</c:v>
                </c:pt>
                <c:pt idx="5812">
                  <c:v>1601</c:v>
                </c:pt>
                <c:pt idx="5813">
                  <c:v>1618</c:v>
                </c:pt>
                <c:pt idx="5814">
                  <c:v>1607</c:v>
                </c:pt>
                <c:pt idx="5815">
                  <c:v>1620</c:v>
                </c:pt>
                <c:pt idx="5816">
                  <c:v>1617</c:v>
                </c:pt>
                <c:pt idx="5817">
                  <c:v>1623</c:v>
                </c:pt>
                <c:pt idx="5818">
                  <c:v>1629</c:v>
                </c:pt>
                <c:pt idx="5819">
                  <c:v>1628</c:v>
                </c:pt>
                <c:pt idx="5820">
                  <c:v>1601</c:v>
                </c:pt>
                <c:pt idx="5821">
                  <c:v>1639</c:v>
                </c:pt>
                <c:pt idx="5822">
                  <c:v>1624</c:v>
                </c:pt>
                <c:pt idx="5823">
                  <c:v>1609</c:v>
                </c:pt>
                <c:pt idx="5824">
                  <c:v>1617</c:v>
                </c:pt>
                <c:pt idx="5825">
                  <c:v>1595</c:v>
                </c:pt>
                <c:pt idx="5826">
                  <c:v>1607</c:v>
                </c:pt>
                <c:pt idx="5827">
                  <c:v>1609</c:v>
                </c:pt>
                <c:pt idx="5828">
                  <c:v>1597</c:v>
                </c:pt>
                <c:pt idx="5829">
                  <c:v>1614</c:v>
                </c:pt>
                <c:pt idx="5830">
                  <c:v>1601</c:v>
                </c:pt>
                <c:pt idx="5831">
                  <c:v>1623</c:v>
                </c:pt>
                <c:pt idx="5832">
                  <c:v>1626</c:v>
                </c:pt>
                <c:pt idx="5833">
                  <c:v>1618</c:v>
                </c:pt>
                <c:pt idx="5834">
                  <c:v>1611</c:v>
                </c:pt>
                <c:pt idx="5835">
                  <c:v>1640</c:v>
                </c:pt>
                <c:pt idx="5836">
                  <c:v>1626</c:v>
                </c:pt>
                <c:pt idx="5837">
                  <c:v>1640</c:v>
                </c:pt>
                <c:pt idx="5838">
                  <c:v>1630</c:v>
                </c:pt>
                <c:pt idx="5839">
                  <c:v>1618</c:v>
                </c:pt>
                <c:pt idx="5840">
                  <c:v>1616</c:v>
                </c:pt>
                <c:pt idx="5841">
                  <c:v>1619</c:v>
                </c:pt>
                <c:pt idx="5842">
                  <c:v>1649</c:v>
                </c:pt>
                <c:pt idx="5843">
                  <c:v>1605</c:v>
                </c:pt>
                <c:pt idx="5844">
                  <c:v>1608</c:v>
                </c:pt>
                <c:pt idx="5845">
                  <c:v>1618</c:v>
                </c:pt>
                <c:pt idx="5846">
                  <c:v>1594</c:v>
                </c:pt>
                <c:pt idx="5847">
                  <c:v>1603</c:v>
                </c:pt>
                <c:pt idx="5848">
                  <c:v>1621</c:v>
                </c:pt>
                <c:pt idx="5849">
                  <c:v>1610</c:v>
                </c:pt>
                <c:pt idx="5850">
                  <c:v>1609</c:v>
                </c:pt>
                <c:pt idx="5851">
                  <c:v>1617</c:v>
                </c:pt>
                <c:pt idx="5852">
                  <c:v>1624</c:v>
                </c:pt>
                <c:pt idx="5853">
                  <c:v>1574</c:v>
                </c:pt>
                <c:pt idx="5854">
                  <c:v>1605</c:v>
                </c:pt>
                <c:pt idx="5855">
                  <c:v>1606</c:v>
                </c:pt>
                <c:pt idx="5856">
                  <c:v>1582</c:v>
                </c:pt>
                <c:pt idx="5857">
                  <c:v>1582</c:v>
                </c:pt>
                <c:pt idx="5858">
                  <c:v>1589</c:v>
                </c:pt>
                <c:pt idx="5859">
                  <c:v>1596</c:v>
                </c:pt>
                <c:pt idx="5860">
                  <c:v>1610</c:v>
                </c:pt>
                <c:pt idx="5861">
                  <c:v>1563</c:v>
                </c:pt>
                <c:pt idx="5862">
                  <c:v>1587</c:v>
                </c:pt>
                <c:pt idx="5863">
                  <c:v>1605</c:v>
                </c:pt>
                <c:pt idx="5864">
                  <c:v>1568</c:v>
                </c:pt>
                <c:pt idx="5865">
                  <c:v>1595</c:v>
                </c:pt>
                <c:pt idx="5866">
                  <c:v>1583</c:v>
                </c:pt>
                <c:pt idx="5867">
                  <c:v>1602</c:v>
                </c:pt>
                <c:pt idx="5868">
                  <c:v>1630</c:v>
                </c:pt>
                <c:pt idx="5869">
                  <c:v>1625</c:v>
                </c:pt>
                <c:pt idx="5870">
                  <c:v>1607</c:v>
                </c:pt>
                <c:pt idx="5871">
                  <c:v>1602</c:v>
                </c:pt>
                <c:pt idx="5872">
                  <c:v>1605</c:v>
                </c:pt>
                <c:pt idx="5873">
                  <c:v>1633</c:v>
                </c:pt>
                <c:pt idx="5874">
                  <c:v>1622</c:v>
                </c:pt>
                <c:pt idx="5875">
                  <c:v>1595</c:v>
                </c:pt>
                <c:pt idx="5876">
                  <c:v>1622</c:v>
                </c:pt>
                <c:pt idx="5877">
                  <c:v>1616</c:v>
                </c:pt>
                <c:pt idx="5878">
                  <c:v>1641</c:v>
                </c:pt>
                <c:pt idx="5879">
                  <c:v>1587</c:v>
                </c:pt>
                <c:pt idx="5880">
                  <c:v>1596</c:v>
                </c:pt>
                <c:pt idx="5881">
                  <c:v>1612</c:v>
                </c:pt>
                <c:pt idx="5882">
                  <c:v>1575</c:v>
                </c:pt>
                <c:pt idx="5883">
                  <c:v>1583</c:v>
                </c:pt>
                <c:pt idx="5884">
                  <c:v>1603</c:v>
                </c:pt>
                <c:pt idx="5885">
                  <c:v>1576</c:v>
                </c:pt>
                <c:pt idx="5886">
                  <c:v>1588</c:v>
                </c:pt>
                <c:pt idx="5887">
                  <c:v>1604</c:v>
                </c:pt>
                <c:pt idx="5888">
                  <c:v>1617</c:v>
                </c:pt>
                <c:pt idx="5889">
                  <c:v>1604</c:v>
                </c:pt>
                <c:pt idx="5890">
                  <c:v>1597</c:v>
                </c:pt>
                <c:pt idx="5891">
                  <c:v>1605</c:v>
                </c:pt>
                <c:pt idx="5892">
                  <c:v>1588</c:v>
                </c:pt>
                <c:pt idx="5893">
                  <c:v>1589</c:v>
                </c:pt>
                <c:pt idx="5894">
                  <c:v>1618</c:v>
                </c:pt>
                <c:pt idx="5895">
                  <c:v>1608</c:v>
                </c:pt>
                <c:pt idx="5896">
                  <c:v>1614</c:v>
                </c:pt>
                <c:pt idx="5897">
                  <c:v>1641</c:v>
                </c:pt>
                <c:pt idx="5898">
                  <c:v>1616</c:v>
                </c:pt>
                <c:pt idx="5899">
                  <c:v>1608</c:v>
                </c:pt>
                <c:pt idx="5900">
                  <c:v>1587</c:v>
                </c:pt>
                <c:pt idx="5901">
                  <c:v>1628</c:v>
                </c:pt>
                <c:pt idx="5902">
                  <c:v>1627</c:v>
                </c:pt>
                <c:pt idx="5903">
                  <c:v>1615</c:v>
                </c:pt>
                <c:pt idx="5904">
                  <c:v>1595</c:v>
                </c:pt>
                <c:pt idx="5905">
                  <c:v>1600</c:v>
                </c:pt>
                <c:pt idx="5906">
                  <c:v>1596</c:v>
                </c:pt>
                <c:pt idx="5907">
                  <c:v>1591</c:v>
                </c:pt>
                <c:pt idx="5908">
                  <c:v>1605</c:v>
                </c:pt>
                <c:pt idx="5909">
                  <c:v>1597</c:v>
                </c:pt>
                <c:pt idx="5910">
                  <c:v>1599</c:v>
                </c:pt>
                <c:pt idx="5911">
                  <c:v>1601</c:v>
                </c:pt>
                <c:pt idx="5912">
                  <c:v>1594</c:v>
                </c:pt>
                <c:pt idx="5913">
                  <c:v>1588</c:v>
                </c:pt>
                <c:pt idx="5914">
                  <c:v>1617</c:v>
                </c:pt>
                <c:pt idx="5915">
                  <c:v>1597</c:v>
                </c:pt>
                <c:pt idx="5916">
                  <c:v>1582</c:v>
                </c:pt>
                <c:pt idx="5917">
                  <c:v>1580</c:v>
                </c:pt>
                <c:pt idx="5918">
                  <c:v>1612</c:v>
                </c:pt>
                <c:pt idx="5919">
                  <c:v>1595</c:v>
                </c:pt>
                <c:pt idx="5920">
                  <c:v>1592</c:v>
                </c:pt>
                <c:pt idx="5921">
                  <c:v>1604</c:v>
                </c:pt>
                <c:pt idx="5922">
                  <c:v>1566</c:v>
                </c:pt>
                <c:pt idx="5923">
                  <c:v>1598</c:v>
                </c:pt>
                <c:pt idx="5924">
                  <c:v>1594</c:v>
                </c:pt>
                <c:pt idx="5925">
                  <c:v>1585</c:v>
                </c:pt>
                <c:pt idx="5926">
                  <c:v>1582</c:v>
                </c:pt>
                <c:pt idx="5927">
                  <c:v>1600</c:v>
                </c:pt>
                <c:pt idx="5928">
                  <c:v>1615</c:v>
                </c:pt>
                <c:pt idx="5929">
                  <c:v>1616</c:v>
                </c:pt>
                <c:pt idx="5930">
                  <c:v>1640</c:v>
                </c:pt>
                <c:pt idx="5931">
                  <c:v>1592</c:v>
                </c:pt>
                <c:pt idx="5932">
                  <c:v>1596</c:v>
                </c:pt>
                <c:pt idx="5933">
                  <c:v>1601</c:v>
                </c:pt>
                <c:pt idx="5934">
                  <c:v>1617</c:v>
                </c:pt>
                <c:pt idx="5935">
                  <c:v>1625</c:v>
                </c:pt>
                <c:pt idx="5936">
                  <c:v>1618</c:v>
                </c:pt>
                <c:pt idx="5937">
                  <c:v>1606</c:v>
                </c:pt>
                <c:pt idx="5938">
                  <c:v>1607</c:v>
                </c:pt>
                <c:pt idx="5939">
                  <c:v>1603</c:v>
                </c:pt>
                <c:pt idx="5940">
                  <c:v>1600</c:v>
                </c:pt>
                <c:pt idx="5941">
                  <c:v>1578</c:v>
                </c:pt>
                <c:pt idx="5942">
                  <c:v>1584</c:v>
                </c:pt>
                <c:pt idx="5943">
                  <c:v>1605</c:v>
                </c:pt>
                <c:pt idx="5944">
                  <c:v>1552</c:v>
                </c:pt>
                <c:pt idx="5945">
                  <c:v>1559</c:v>
                </c:pt>
                <c:pt idx="5946">
                  <c:v>1600</c:v>
                </c:pt>
                <c:pt idx="5947">
                  <c:v>1595</c:v>
                </c:pt>
                <c:pt idx="5948">
                  <c:v>1564</c:v>
                </c:pt>
                <c:pt idx="5949">
                  <c:v>1552</c:v>
                </c:pt>
                <c:pt idx="5950">
                  <c:v>1564</c:v>
                </c:pt>
                <c:pt idx="5951">
                  <c:v>1544</c:v>
                </c:pt>
                <c:pt idx="5952">
                  <c:v>1558</c:v>
                </c:pt>
                <c:pt idx="5953">
                  <c:v>1524</c:v>
                </c:pt>
                <c:pt idx="5954">
                  <c:v>1550</c:v>
                </c:pt>
                <c:pt idx="5955">
                  <c:v>1555</c:v>
                </c:pt>
                <c:pt idx="5956">
                  <c:v>1537</c:v>
                </c:pt>
                <c:pt idx="5957">
                  <c:v>1565</c:v>
                </c:pt>
                <c:pt idx="5958">
                  <c:v>1565</c:v>
                </c:pt>
                <c:pt idx="5959">
                  <c:v>1577</c:v>
                </c:pt>
                <c:pt idx="5960">
                  <c:v>1542</c:v>
                </c:pt>
                <c:pt idx="5961">
                  <c:v>1582</c:v>
                </c:pt>
                <c:pt idx="5962">
                  <c:v>1550</c:v>
                </c:pt>
                <c:pt idx="5963">
                  <c:v>1566</c:v>
                </c:pt>
                <c:pt idx="5964">
                  <c:v>1593</c:v>
                </c:pt>
                <c:pt idx="5965">
                  <c:v>1582</c:v>
                </c:pt>
                <c:pt idx="5966">
                  <c:v>1572</c:v>
                </c:pt>
                <c:pt idx="5967">
                  <c:v>1571</c:v>
                </c:pt>
                <c:pt idx="5968">
                  <c:v>1576</c:v>
                </c:pt>
                <c:pt idx="5969">
                  <c:v>1554</c:v>
                </c:pt>
                <c:pt idx="5970">
                  <c:v>1559</c:v>
                </c:pt>
                <c:pt idx="5971">
                  <c:v>1569</c:v>
                </c:pt>
                <c:pt idx="5972">
                  <c:v>1572</c:v>
                </c:pt>
                <c:pt idx="5973">
                  <c:v>1563</c:v>
                </c:pt>
                <c:pt idx="5974">
                  <c:v>1578</c:v>
                </c:pt>
                <c:pt idx="5975">
                  <c:v>1573</c:v>
                </c:pt>
                <c:pt idx="5976">
                  <c:v>1566</c:v>
                </c:pt>
                <c:pt idx="5977">
                  <c:v>1582</c:v>
                </c:pt>
                <c:pt idx="5978">
                  <c:v>1564</c:v>
                </c:pt>
                <c:pt idx="5979">
                  <c:v>1570</c:v>
                </c:pt>
                <c:pt idx="5980">
                  <c:v>1588</c:v>
                </c:pt>
                <c:pt idx="5981">
                  <c:v>1599</c:v>
                </c:pt>
                <c:pt idx="5982">
                  <c:v>1580</c:v>
                </c:pt>
                <c:pt idx="5983">
                  <c:v>1577</c:v>
                </c:pt>
                <c:pt idx="5984">
                  <c:v>1573</c:v>
                </c:pt>
                <c:pt idx="5985">
                  <c:v>1586</c:v>
                </c:pt>
                <c:pt idx="5986">
                  <c:v>1577</c:v>
                </c:pt>
                <c:pt idx="5987">
                  <c:v>1570</c:v>
                </c:pt>
                <c:pt idx="5988">
                  <c:v>1570</c:v>
                </c:pt>
                <c:pt idx="5989">
                  <c:v>1579</c:v>
                </c:pt>
                <c:pt idx="5990">
                  <c:v>1585</c:v>
                </c:pt>
                <c:pt idx="5991">
                  <c:v>1595</c:v>
                </c:pt>
                <c:pt idx="5992">
                  <c:v>1577</c:v>
                </c:pt>
                <c:pt idx="5993">
                  <c:v>1576</c:v>
                </c:pt>
                <c:pt idx="5994">
                  <c:v>1546</c:v>
                </c:pt>
                <c:pt idx="5995">
                  <c:v>1595</c:v>
                </c:pt>
                <c:pt idx="5996">
                  <c:v>1594</c:v>
                </c:pt>
                <c:pt idx="5997">
                  <c:v>1605</c:v>
                </c:pt>
                <c:pt idx="5998">
                  <c:v>1604</c:v>
                </c:pt>
                <c:pt idx="5999">
                  <c:v>1602</c:v>
                </c:pt>
                <c:pt idx="6000">
                  <c:v>1578</c:v>
                </c:pt>
                <c:pt idx="6001">
                  <c:v>1587</c:v>
                </c:pt>
                <c:pt idx="6002">
                  <c:v>1574</c:v>
                </c:pt>
                <c:pt idx="6003">
                  <c:v>1576</c:v>
                </c:pt>
                <c:pt idx="6004">
                  <c:v>1573</c:v>
                </c:pt>
                <c:pt idx="6005">
                  <c:v>1588</c:v>
                </c:pt>
                <c:pt idx="6006">
                  <c:v>1581</c:v>
                </c:pt>
                <c:pt idx="6007">
                  <c:v>1584</c:v>
                </c:pt>
                <c:pt idx="6008">
                  <c:v>1596</c:v>
                </c:pt>
                <c:pt idx="6009">
                  <c:v>1579</c:v>
                </c:pt>
                <c:pt idx="6010">
                  <c:v>1586</c:v>
                </c:pt>
                <c:pt idx="6011">
                  <c:v>1579</c:v>
                </c:pt>
                <c:pt idx="6012">
                  <c:v>1586</c:v>
                </c:pt>
                <c:pt idx="6013">
                  <c:v>1587</c:v>
                </c:pt>
                <c:pt idx="6014">
                  <c:v>1586</c:v>
                </c:pt>
                <c:pt idx="6015">
                  <c:v>1595</c:v>
                </c:pt>
                <c:pt idx="6016">
                  <c:v>1572</c:v>
                </c:pt>
                <c:pt idx="6017">
                  <c:v>1573</c:v>
                </c:pt>
                <c:pt idx="6018">
                  <c:v>1592</c:v>
                </c:pt>
                <c:pt idx="6019">
                  <c:v>1611</c:v>
                </c:pt>
                <c:pt idx="6020">
                  <c:v>1608</c:v>
                </c:pt>
                <c:pt idx="6021">
                  <c:v>1599</c:v>
                </c:pt>
                <c:pt idx="6022">
                  <c:v>1578</c:v>
                </c:pt>
                <c:pt idx="6023">
                  <c:v>1586</c:v>
                </c:pt>
                <c:pt idx="6024">
                  <c:v>1580</c:v>
                </c:pt>
                <c:pt idx="6025">
                  <c:v>1612</c:v>
                </c:pt>
                <c:pt idx="6026">
                  <c:v>1608</c:v>
                </c:pt>
                <c:pt idx="6027">
                  <c:v>1604</c:v>
                </c:pt>
                <c:pt idx="6028">
                  <c:v>1613</c:v>
                </c:pt>
                <c:pt idx="6029">
                  <c:v>1614</c:v>
                </c:pt>
                <c:pt idx="6030">
                  <c:v>1592</c:v>
                </c:pt>
                <c:pt idx="6031">
                  <c:v>1620</c:v>
                </c:pt>
                <c:pt idx="6032">
                  <c:v>1590</c:v>
                </c:pt>
                <c:pt idx="6033">
                  <c:v>1576</c:v>
                </c:pt>
                <c:pt idx="6034">
                  <c:v>1580</c:v>
                </c:pt>
                <c:pt idx="6035">
                  <c:v>1603</c:v>
                </c:pt>
                <c:pt idx="6036">
                  <c:v>1580</c:v>
                </c:pt>
                <c:pt idx="6037">
                  <c:v>1598</c:v>
                </c:pt>
                <c:pt idx="6038">
                  <c:v>1582</c:v>
                </c:pt>
                <c:pt idx="6039">
                  <c:v>1580</c:v>
                </c:pt>
                <c:pt idx="6040">
                  <c:v>1570</c:v>
                </c:pt>
                <c:pt idx="6041">
                  <c:v>1577</c:v>
                </c:pt>
                <c:pt idx="6042">
                  <c:v>1575</c:v>
                </c:pt>
                <c:pt idx="6043">
                  <c:v>1601</c:v>
                </c:pt>
                <c:pt idx="6044">
                  <c:v>1576</c:v>
                </c:pt>
                <c:pt idx="6045">
                  <c:v>1605</c:v>
                </c:pt>
                <c:pt idx="6046">
                  <c:v>1582</c:v>
                </c:pt>
                <c:pt idx="6047">
                  <c:v>1589</c:v>
                </c:pt>
                <c:pt idx="6048">
                  <c:v>1582</c:v>
                </c:pt>
                <c:pt idx="6049">
                  <c:v>1583</c:v>
                </c:pt>
                <c:pt idx="6050">
                  <c:v>1574</c:v>
                </c:pt>
                <c:pt idx="6051">
                  <c:v>1570</c:v>
                </c:pt>
                <c:pt idx="6052">
                  <c:v>1572</c:v>
                </c:pt>
                <c:pt idx="6053">
                  <c:v>1591</c:v>
                </c:pt>
                <c:pt idx="6054">
                  <c:v>1577</c:v>
                </c:pt>
                <c:pt idx="6055">
                  <c:v>1589</c:v>
                </c:pt>
                <c:pt idx="6056">
                  <c:v>1576</c:v>
                </c:pt>
                <c:pt idx="6057">
                  <c:v>1594</c:v>
                </c:pt>
                <c:pt idx="6058">
                  <c:v>1583</c:v>
                </c:pt>
                <c:pt idx="6059">
                  <c:v>1608</c:v>
                </c:pt>
                <c:pt idx="6060">
                  <c:v>1613</c:v>
                </c:pt>
                <c:pt idx="6061">
                  <c:v>1579</c:v>
                </c:pt>
                <c:pt idx="6062">
                  <c:v>1601</c:v>
                </c:pt>
                <c:pt idx="6063">
                  <c:v>1574</c:v>
                </c:pt>
                <c:pt idx="6064">
                  <c:v>1578</c:v>
                </c:pt>
                <c:pt idx="6065">
                  <c:v>1573</c:v>
                </c:pt>
                <c:pt idx="6066">
                  <c:v>1574</c:v>
                </c:pt>
                <c:pt idx="6067">
                  <c:v>1559</c:v>
                </c:pt>
                <c:pt idx="6068">
                  <c:v>1582</c:v>
                </c:pt>
                <c:pt idx="6069">
                  <c:v>1550</c:v>
                </c:pt>
                <c:pt idx="6070">
                  <c:v>1588</c:v>
                </c:pt>
                <c:pt idx="6071">
                  <c:v>1575</c:v>
                </c:pt>
                <c:pt idx="6072">
                  <c:v>1555</c:v>
                </c:pt>
                <c:pt idx="6073">
                  <c:v>1577</c:v>
                </c:pt>
                <c:pt idx="6074">
                  <c:v>1565</c:v>
                </c:pt>
                <c:pt idx="6075">
                  <c:v>1555</c:v>
                </c:pt>
                <c:pt idx="6076">
                  <c:v>1555</c:v>
                </c:pt>
                <c:pt idx="6077">
                  <c:v>1554</c:v>
                </c:pt>
                <c:pt idx="6078">
                  <c:v>1570</c:v>
                </c:pt>
                <c:pt idx="6079">
                  <c:v>1548</c:v>
                </c:pt>
                <c:pt idx="6080">
                  <c:v>1522</c:v>
                </c:pt>
                <c:pt idx="6081">
                  <c:v>1557</c:v>
                </c:pt>
                <c:pt idx="6082">
                  <c:v>1571</c:v>
                </c:pt>
                <c:pt idx="6083">
                  <c:v>1565</c:v>
                </c:pt>
                <c:pt idx="6084">
                  <c:v>1565</c:v>
                </c:pt>
                <c:pt idx="6085">
                  <c:v>1564</c:v>
                </c:pt>
                <c:pt idx="6086">
                  <c:v>1561</c:v>
                </c:pt>
                <c:pt idx="6087">
                  <c:v>1569</c:v>
                </c:pt>
                <c:pt idx="6088">
                  <c:v>1564</c:v>
                </c:pt>
                <c:pt idx="6089">
                  <c:v>1542</c:v>
                </c:pt>
                <c:pt idx="6090">
                  <c:v>1579</c:v>
                </c:pt>
                <c:pt idx="6091">
                  <c:v>1564</c:v>
                </c:pt>
                <c:pt idx="6092">
                  <c:v>1586</c:v>
                </c:pt>
                <c:pt idx="6093">
                  <c:v>1600</c:v>
                </c:pt>
                <c:pt idx="6094">
                  <c:v>1577</c:v>
                </c:pt>
                <c:pt idx="6095">
                  <c:v>1587</c:v>
                </c:pt>
                <c:pt idx="6096">
                  <c:v>1582</c:v>
                </c:pt>
                <c:pt idx="6097">
                  <c:v>1594</c:v>
                </c:pt>
                <c:pt idx="6098">
                  <c:v>1569</c:v>
                </c:pt>
                <c:pt idx="6099">
                  <c:v>1573</c:v>
                </c:pt>
                <c:pt idx="6100">
                  <c:v>1566</c:v>
                </c:pt>
                <c:pt idx="6101">
                  <c:v>1562</c:v>
                </c:pt>
                <c:pt idx="6102">
                  <c:v>1573</c:v>
                </c:pt>
                <c:pt idx="6103">
                  <c:v>1573</c:v>
                </c:pt>
                <c:pt idx="6104">
                  <c:v>1553</c:v>
                </c:pt>
                <c:pt idx="6105">
                  <c:v>1592</c:v>
                </c:pt>
                <c:pt idx="6106">
                  <c:v>1594</c:v>
                </c:pt>
                <c:pt idx="6107">
                  <c:v>1602</c:v>
                </c:pt>
                <c:pt idx="6108">
                  <c:v>1564</c:v>
                </c:pt>
                <c:pt idx="6109">
                  <c:v>1588</c:v>
                </c:pt>
                <c:pt idx="6110">
                  <c:v>1568</c:v>
                </c:pt>
                <c:pt idx="6111">
                  <c:v>1589</c:v>
                </c:pt>
                <c:pt idx="6112">
                  <c:v>1570</c:v>
                </c:pt>
                <c:pt idx="6113">
                  <c:v>1579</c:v>
                </c:pt>
                <c:pt idx="6114">
                  <c:v>1591</c:v>
                </c:pt>
                <c:pt idx="6115">
                  <c:v>1569</c:v>
                </c:pt>
                <c:pt idx="6116">
                  <c:v>1557</c:v>
                </c:pt>
                <c:pt idx="6117">
                  <c:v>1555</c:v>
                </c:pt>
                <c:pt idx="6118">
                  <c:v>1566</c:v>
                </c:pt>
                <c:pt idx="6119">
                  <c:v>1584</c:v>
                </c:pt>
                <c:pt idx="6120">
                  <c:v>1595</c:v>
                </c:pt>
                <c:pt idx="6121">
                  <c:v>1566</c:v>
                </c:pt>
                <c:pt idx="6122">
                  <c:v>1587</c:v>
                </c:pt>
                <c:pt idx="6123">
                  <c:v>1573</c:v>
                </c:pt>
                <c:pt idx="6124">
                  <c:v>1582</c:v>
                </c:pt>
                <c:pt idx="6125">
                  <c:v>1570</c:v>
                </c:pt>
                <c:pt idx="6126">
                  <c:v>1588</c:v>
                </c:pt>
                <c:pt idx="6127">
                  <c:v>1551</c:v>
                </c:pt>
                <c:pt idx="6128">
                  <c:v>1563</c:v>
                </c:pt>
                <c:pt idx="6129">
                  <c:v>1583</c:v>
                </c:pt>
                <c:pt idx="6130">
                  <c:v>1560</c:v>
                </c:pt>
                <c:pt idx="6131">
                  <c:v>1578</c:v>
                </c:pt>
                <c:pt idx="6132">
                  <c:v>1559</c:v>
                </c:pt>
                <c:pt idx="6133">
                  <c:v>1562</c:v>
                </c:pt>
                <c:pt idx="6134">
                  <c:v>1565</c:v>
                </c:pt>
                <c:pt idx="6135">
                  <c:v>1562</c:v>
                </c:pt>
                <c:pt idx="6136">
                  <c:v>1560</c:v>
                </c:pt>
                <c:pt idx="6137">
                  <c:v>1578</c:v>
                </c:pt>
                <c:pt idx="6138">
                  <c:v>1598</c:v>
                </c:pt>
                <c:pt idx="6139">
                  <c:v>1567</c:v>
                </c:pt>
                <c:pt idx="6140">
                  <c:v>1560</c:v>
                </c:pt>
                <c:pt idx="6141">
                  <c:v>1575</c:v>
                </c:pt>
                <c:pt idx="6142">
                  <c:v>1581</c:v>
                </c:pt>
                <c:pt idx="6143">
                  <c:v>1594</c:v>
                </c:pt>
                <c:pt idx="6144">
                  <c:v>1557</c:v>
                </c:pt>
                <c:pt idx="6145">
                  <c:v>1585</c:v>
                </c:pt>
                <c:pt idx="6146">
                  <c:v>1552</c:v>
                </c:pt>
                <c:pt idx="6147">
                  <c:v>1573</c:v>
                </c:pt>
                <c:pt idx="6148">
                  <c:v>1565</c:v>
                </c:pt>
                <c:pt idx="6149">
                  <c:v>1563</c:v>
                </c:pt>
                <c:pt idx="6150">
                  <c:v>1585</c:v>
                </c:pt>
                <c:pt idx="6151">
                  <c:v>1581</c:v>
                </c:pt>
                <c:pt idx="6152">
                  <c:v>1570</c:v>
                </c:pt>
                <c:pt idx="6153">
                  <c:v>1561</c:v>
                </c:pt>
                <c:pt idx="6154">
                  <c:v>1582</c:v>
                </c:pt>
                <c:pt idx="6155">
                  <c:v>1595</c:v>
                </c:pt>
                <c:pt idx="6156">
                  <c:v>1586</c:v>
                </c:pt>
                <c:pt idx="6157">
                  <c:v>1596</c:v>
                </c:pt>
                <c:pt idx="6158">
                  <c:v>1608</c:v>
                </c:pt>
                <c:pt idx="6159">
                  <c:v>1615</c:v>
                </c:pt>
                <c:pt idx="6160">
                  <c:v>1605</c:v>
                </c:pt>
                <c:pt idx="6161">
                  <c:v>1591</c:v>
                </c:pt>
                <c:pt idx="6162">
                  <c:v>1588</c:v>
                </c:pt>
                <c:pt idx="6163">
                  <c:v>1593</c:v>
                </c:pt>
                <c:pt idx="6164">
                  <c:v>1597</c:v>
                </c:pt>
                <c:pt idx="6165">
                  <c:v>1597</c:v>
                </c:pt>
                <c:pt idx="6166">
                  <c:v>1591</c:v>
                </c:pt>
                <c:pt idx="6167">
                  <c:v>1612</c:v>
                </c:pt>
                <c:pt idx="6168">
                  <c:v>1605</c:v>
                </c:pt>
                <c:pt idx="6169">
                  <c:v>1605</c:v>
                </c:pt>
                <c:pt idx="6170">
                  <c:v>1632</c:v>
                </c:pt>
                <c:pt idx="6171">
                  <c:v>1638</c:v>
                </c:pt>
                <c:pt idx="6172">
                  <c:v>1613</c:v>
                </c:pt>
                <c:pt idx="6173">
                  <c:v>1608</c:v>
                </c:pt>
                <c:pt idx="6174">
                  <c:v>1607</c:v>
                </c:pt>
                <c:pt idx="6175">
                  <c:v>1605</c:v>
                </c:pt>
                <c:pt idx="6176">
                  <c:v>1597</c:v>
                </c:pt>
                <c:pt idx="6177">
                  <c:v>1599</c:v>
                </c:pt>
                <c:pt idx="6178">
                  <c:v>1591</c:v>
                </c:pt>
                <c:pt idx="6179">
                  <c:v>1597</c:v>
                </c:pt>
                <c:pt idx="6180">
                  <c:v>1575</c:v>
                </c:pt>
                <c:pt idx="6181">
                  <c:v>1585</c:v>
                </c:pt>
                <c:pt idx="6182">
                  <c:v>1594</c:v>
                </c:pt>
                <c:pt idx="6183">
                  <c:v>1569</c:v>
                </c:pt>
                <c:pt idx="6184">
                  <c:v>1556</c:v>
                </c:pt>
                <c:pt idx="6185">
                  <c:v>1604</c:v>
                </c:pt>
                <c:pt idx="6186">
                  <c:v>1580</c:v>
                </c:pt>
                <c:pt idx="6187">
                  <c:v>1576</c:v>
                </c:pt>
                <c:pt idx="6188">
                  <c:v>1581</c:v>
                </c:pt>
                <c:pt idx="6189">
                  <c:v>1580</c:v>
                </c:pt>
                <c:pt idx="6190">
                  <c:v>1560</c:v>
                </c:pt>
                <c:pt idx="6191">
                  <c:v>1533</c:v>
                </c:pt>
                <c:pt idx="6192">
                  <c:v>1564</c:v>
                </c:pt>
                <c:pt idx="6193">
                  <c:v>1571</c:v>
                </c:pt>
                <c:pt idx="6194">
                  <c:v>1598</c:v>
                </c:pt>
                <c:pt idx="6195">
                  <c:v>1612</c:v>
                </c:pt>
                <c:pt idx="6196">
                  <c:v>1604</c:v>
                </c:pt>
                <c:pt idx="6197">
                  <c:v>1604</c:v>
                </c:pt>
                <c:pt idx="6198">
                  <c:v>1603</c:v>
                </c:pt>
                <c:pt idx="6199">
                  <c:v>1602</c:v>
                </c:pt>
                <c:pt idx="6200">
                  <c:v>1592</c:v>
                </c:pt>
                <c:pt idx="6201">
                  <c:v>1584</c:v>
                </c:pt>
                <c:pt idx="6202">
                  <c:v>1573</c:v>
                </c:pt>
                <c:pt idx="6203">
                  <c:v>1588</c:v>
                </c:pt>
                <c:pt idx="6204">
                  <c:v>1606</c:v>
                </c:pt>
                <c:pt idx="6205">
                  <c:v>1593</c:v>
                </c:pt>
                <c:pt idx="6206">
                  <c:v>1603</c:v>
                </c:pt>
                <c:pt idx="6207">
                  <c:v>1595</c:v>
                </c:pt>
                <c:pt idx="6208">
                  <c:v>1614</c:v>
                </c:pt>
                <c:pt idx="6209">
                  <c:v>1593</c:v>
                </c:pt>
                <c:pt idx="6210">
                  <c:v>1581</c:v>
                </c:pt>
                <c:pt idx="6211">
                  <c:v>1591</c:v>
                </c:pt>
                <c:pt idx="6212">
                  <c:v>1591</c:v>
                </c:pt>
                <c:pt idx="6213">
                  <c:v>1587</c:v>
                </c:pt>
                <c:pt idx="6214">
                  <c:v>1597</c:v>
                </c:pt>
                <c:pt idx="6215">
                  <c:v>1602</c:v>
                </c:pt>
                <c:pt idx="6216">
                  <c:v>1590</c:v>
                </c:pt>
                <c:pt idx="6217">
                  <c:v>1596</c:v>
                </c:pt>
                <c:pt idx="6218">
                  <c:v>1594</c:v>
                </c:pt>
                <c:pt idx="6219">
                  <c:v>1607</c:v>
                </c:pt>
                <c:pt idx="6220">
                  <c:v>1590</c:v>
                </c:pt>
                <c:pt idx="6221">
                  <c:v>1563</c:v>
                </c:pt>
                <c:pt idx="6222">
                  <c:v>1566</c:v>
                </c:pt>
                <c:pt idx="6223">
                  <c:v>1596</c:v>
                </c:pt>
                <c:pt idx="6224">
                  <c:v>1596</c:v>
                </c:pt>
                <c:pt idx="6225">
                  <c:v>1578</c:v>
                </c:pt>
                <c:pt idx="6226">
                  <c:v>1586</c:v>
                </c:pt>
                <c:pt idx="6227">
                  <c:v>1584</c:v>
                </c:pt>
                <c:pt idx="6228">
                  <c:v>1595</c:v>
                </c:pt>
                <c:pt idx="6229">
                  <c:v>1579</c:v>
                </c:pt>
                <c:pt idx="6230">
                  <c:v>1571</c:v>
                </c:pt>
                <c:pt idx="6231">
                  <c:v>1569</c:v>
                </c:pt>
                <c:pt idx="6232">
                  <c:v>1543</c:v>
                </c:pt>
                <c:pt idx="6233">
                  <c:v>1576</c:v>
                </c:pt>
                <c:pt idx="6234">
                  <c:v>1556</c:v>
                </c:pt>
                <c:pt idx="6235">
                  <c:v>1561</c:v>
                </c:pt>
                <c:pt idx="6236">
                  <c:v>1571</c:v>
                </c:pt>
                <c:pt idx="6237">
                  <c:v>1591</c:v>
                </c:pt>
                <c:pt idx="6238">
                  <c:v>1571</c:v>
                </c:pt>
                <c:pt idx="6239">
                  <c:v>1566</c:v>
                </c:pt>
                <c:pt idx="6240">
                  <c:v>1569</c:v>
                </c:pt>
                <c:pt idx="6241">
                  <c:v>1575</c:v>
                </c:pt>
                <c:pt idx="6242">
                  <c:v>1551</c:v>
                </c:pt>
                <c:pt idx="6243">
                  <c:v>1583</c:v>
                </c:pt>
                <c:pt idx="6244">
                  <c:v>1566</c:v>
                </c:pt>
                <c:pt idx="6245">
                  <c:v>1600</c:v>
                </c:pt>
                <c:pt idx="6246">
                  <c:v>1587</c:v>
                </c:pt>
                <c:pt idx="6247">
                  <c:v>1568</c:v>
                </c:pt>
                <c:pt idx="6248">
                  <c:v>1572</c:v>
                </c:pt>
                <c:pt idx="6249">
                  <c:v>1582</c:v>
                </c:pt>
                <c:pt idx="6250">
                  <c:v>1586</c:v>
                </c:pt>
                <c:pt idx="6251">
                  <c:v>1583</c:v>
                </c:pt>
                <c:pt idx="6252">
                  <c:v>1589</c:v>
                </c:pt>
                <c:pt idx="6253">
                  <c:v>1590</c:v>
                </c:pt>
                <c:pt idx="6254">
                  <c:v>1615</c:v>
                </c:pt>
                <c:pt idx="6255">
                  <c:v>1611</c:v>
                </c:pt>
                <c:pt idx="6256">
                  <c:v>1599</c:v>
                </c:pt>
                <c:pt idx="6257">
                  <c:v>1603</c:v>
                </c:pt>
                <c:pt idx="6258">
                  <c:v>1564</c:v>
                </c:pt>
                <c:pt idx="6259">
                  <c:v>1572</c:v>
                </c:pt>
                <c:pt idx="6260">
                  <c:v>1585</c:v>
                </c:pt>
                <c:pt idx="6261">
                  <c:v>1564</c:v>
                </c:pt>
                <c:pt idx="6262">
                  <c:v>1569</c:v>
                </c:pt>
                <c:pt idx="6263">
                  <c:v>1560</c:v>
                </c:pt>
                <c:pt idx="6264">
                  <c:v>1574</c:v>
                </c:pt>
                <c:pt idx="6265">
                  <c:v>1572</c:v>
                </c:pt>
                <c:pt idx="6266">
                  <c:v>1578</c:v>
                </c:pt>
                <c:pt idx="6267">
                  <c:v>1601</c:v>
                </c:pt>
                <c:pt idx="6268">
                  <c:v>1589</c:v>
                </c:pt>
                <c:pt idx="6269">
                  <c:v>1591</c:v>
                </c:pt>
                <c:pt idx="6270">
                  <c:v>1594</c:v>
                </c:pt>
                <c:pt idx="6271">
                  <c:v>1578</c:v>
                </c:pt>
                <c:pt idx="6272">
                  <c:v>1571</c:v>
                </c:pt>
                <c:pt idx="6273">
                  <c:v>1559</c:v>
                </c:pt>
                <c:pt idx="6274">
                  <c:v>1586</c:v>
                </c:pt>
                <c:pt idx="6275">
                  <c:v>1568</c:v>
                </c:pt>
                <c:pt idx="6276">
                  <c:v>1566</c:v>
                </c:pt>
                <c:pt idx="6277">
                  <c:v>1590</c:v>
                </c:pt>
                <c:pt idx="6278">
                  <c:v>1595</c:v>
                </c:pt>
                <c:pt idx="6279">
                  <c:v>1544</c:v>
                </c:pt>
                <c:pt idx="6280">
                  <c:v>1586</c:v>
                </c:pt>
                <c:pt idx="6281">
                  <c:v>1544</c:v>
                </c:pt>
                <c:pt idx="6282">
                  <c:v>1584</c:v>
                </c:pt>
                <c:pt idx="6283">
                  <c:v>1571</c:v>
                </c:pt>
                <c:pt idx="6284">
                  <c:v>1580</c:v>
                </c:pt>
                <c:pt idx="6285">
                  <c:v>1574</c:v>
                </c:pt>
                <c:pt idx="6286">
                  <c:v>1578</c:v>
                </c:pt>
                <c:pt idx="6287">
                  <c:v>1576</c:v>
                </c:pt>
                <c:pt idx="6288">
                  <c:v>1578</c:v>
                </c:pt>
                <c:pt idx="6289">
                  <c:v>1594</c:v>
                </c:pt>
                <c:pt idx="6290">
                  <c:v>1587</c:v>
                </c:pt>
                <c:pt idx="6291">
                  <c:v>1596</c:v>
                </c:pt>
                <c:pt idx="6292">
                  <c:v>1590</c:v>
                </c:pt>
                <c:pt idx="6293">
                  <c:v>1594</c:v>
                </c:pt>
                <c:pt idx="6294">
                  <c:v>1561</c:v>
                </c:pt>
                <c:pt idx="6295">
                  <c:v>1564</c:v>
                </c:pt>
                <c:pt idx="6296">
                  <c:v>1577</c:v>
                </c:pt>
                <c:pt idx="6297">
                  <c:v>1546</c:v>
                </c:pt>
                <c:pt idx="6298">
                  <c:v>1549</c:v>
                </c:pt>
                <c:pt idx="6299">
                  <c:v>1583</c:v>
                </c:pt>
                <c:pt idx="6300">
                  <c:v>1580</c:v>
                </c:pt>
                <c:pt idx="6301">
                  <c:v>1594</c:v>
                </c:pt>
                <c:pt idx="6302">
                  <c:v>1561</c:v>
                </c:pt>
                <c:pt idx="6303">
                  <c:v>1575</c:v>
                </c:pt>
                <c:pt idx="6304">
                  <c:v>1580</c:v>
                </c:pt>
                <c:pt idx="6305">
                  <c:v>1584</c:v>
                </c:pt>
                <c:pt idx="6306">
                  <c:v>1594</c:v>
                </c:pt>
                <c:pt idx="6307">
                  <c:v>1584</c:v>
                </c:pt>
                <c:pt idx="6308">
                  <c:v>1588</c:v>
                </c:pt>
                <c:pt idx="6309">
                  <c:v>1570</c:v>
                </c:pt>
                <c:pt idx="6310">
                  <c:v>1575</c:v>
                </c:pt>
                <c:pt idx="6311">
                  <c:v>1596</c:v>
                </c:pt>
                <c:pt idx="6312">
                  <c:v>1573</c:v>
                </c:pt>
                <c:pt idx="6313">
                  <c:v>1603</c:v>
                </c:pt>
                <c:pt idx="6314">
                  <c:v>1577</c:v>
                </c:pt>
                <c:pt idx="6315">
                  <c:v>1578</c:v>
                </c:pt>
                <c:pt idx="6316">
                  <c:v>1584</c:v>
                </c:pt>
                <c:pt idx="6317">
                  <c:v>1581</c:v>
                </c:pt>
                <c:pt idx="6318">
                  <c:v>1611</c:v>
                </c:pt>
                <c:pt idx="6319">
                  <c:v>1598</c:v>
                </c:pt>
                <c:pt idx="6320">
                  <c:v>1615</c:v>
                </c:pt>
                <c:pt idx="6321">
                  <c:v>1578</c:v>
                </c:pt>
                <c:pt idx="6322">
                  <c:v>1576</c:v>
                </c:pt>
                <c:pt idx="6323">
                  <c:v>1589</c:v>
                </c:pt>
                <c:pt idx="6324">
                  <c:v>1588</c:v>
                </c:pt>
                <c:pt idx="6325">
                  <c:v>1617</c:v>
                </c:pt>
                <c:pt idx="6326">
                  <c:v>1595</c:v>
                </c:pt>
                <c:pt idx="6327">
                  <c:v>1561</c:v>
                </c:pt>
                <c:pt idx="6328">
                  <c:v>1555</c:v>
                </c:pt>
                <c:pt idx="6329">
                  <c:v>1569</c:v>
                </c:pt>
                <c:pt idx="6330">
                  <c:v>1556</c:v>
                </c:pt>
                <c:pt idx="6331">
                  <c:v>1554</c:v>
                </c:pt>
                <c:pt idx="6332">
                  <c:v>1551</c:v>
                </c:pt>
                <c:pt idx="6333">
                  <c:v>1561</c:v>
                </c:pt>
                <c:pt idx="6334">
                  <c:v>1545</c:v>
                </c:pt>
                <c:pt idx="6335">
                  <c:v>1581</c:v>
                </c:pt>
                <c:pt idx="6336">
                  <c:v>1552</c:v>
                </c:pt>
                <c:pt idx="6337">
                  <c:v>1554</c:v>
                </c:pt>
                <c:pt idx="6338">
                  <c:v>1511</c:v>
                </c:pt>
                <c:pt idx="6339">
                  <c:v>1538</c:v>
                </c:pt>
                <c:pt idx="6340">
                  <c:v>1534</c:v>
                </c:pt>
                <c:pt idx="6341">
                  <c:v>1530</c:v>
                </c:pt>
                <c:pt idx="6342">
                  <c:v>1536</c:v>
                </c:pt>
                <c:pt idx="6343">
                  <c:v>1562</c:v>
                </c:pt>
                <c:pt idx="6344">
                  <c:v>1571</c:v>
                </c:pt>
                <c:pt idx="6345">
                  <c:v>1569</c:v>
                </c:pt>
                <c:pt idx="6346">
                  <c:v>1522</c:v>
                </c:pt>
                <c:pt idx="6347">
                  <c:v>1521</c:v>
                </c:pt>
                <c:pt idx="6348">
                  <c:v>1569</c:v>
                </c:pt>
                <c:pt idx="6349">
                  <c:v>1544</c:v>
                </c:pt>
                <c:pt idx="6350">
                  <c:v>1544</c:v>
                </c:pt>
                <c:pt idx="6351">
                  <c:v>1545</c:v>
                </c:pt>
                <c:pt idx="6352">
                  <c:v>1540</c:v>
                </c:pt>
                <c:pt idx="6353">
                  <c:v>1551</c:v>
                </c:pt>
                <c:pt idx="6354">
                  <c:v>1556</c:v>
                </c:pt>
                <c:pt idx="6355">
                  <c:v>1548</c:v>
                </c:pt>
                <c:pt idx="6356">
                  <c:v>1542</c:v>
                </c:pt>
                <c:pt idx="6357">
                  <c:v>1551</c:v>
                </c:pt>
                <c:pt idx="6358">
                  <c:v>1539</c:v>
                </c:pt>
                <c:pt idx="6359">
                  <c:v>1546</c:v>
                </c:pt>
                <c:pt idx="6360">
                  <c:v>1562</c:v>
                </c:pt>
                <c:pt idx="6361">
                  <c:v>1511</c:v>
                </c:pt>
                <c:pt idx="6362">
                  <c:v>1534</c:v>
                </c:pt>
                <c:pt idx="6363">
                  <c:v>1557</c:v>
                </c:pt>
                <c:pt idx="6364">
                  <c:v>1582</c:v>
                </c:pt>
                <c:pt idx="6365">
                  <c:v>1559</c:v>
                </c:pt>
                <c:pt idx="6366">
                  <c:v>1569</c:v>
                </c:pt>
                <c:pt idx="6367">
                  <c:v>1551</c:v>
                </c:pt>
                <c:pt idx="6368">
                  <c:v>1543</c:v>
                </c:pt>
                <c:pt idx="6369">
                  <c:v>1569</c:v>
                </c:pt>
                <c:pt idx="6370">
                  <c:v>1561</c:v>
                </c:pt>
                <c:pt idx="6371">
                  <c:v>1536</c:v>
                </c:pt>
                <c:pt idx="6372">
                  <c:v>1539</c:v>
                </c:pt>
                <c:pt idx="6373">
                  <c:v>1547</c:v>
                </c:pt>
                <c:pt idx="6374">
                  <c:v>1549</c:v>
                </c:pt>
                <c:pt idx="6375">
                  <c:v>1560</c:v>
                </c:pt>
                <c:pt idx="6376">
                  <c:v>1536</c:v>
                </c:pt>
                <c:pt idx="6377">
                  <c:v>1543</c:v>
                </c:pt>
                <c:pt idx="6378">
                  <c:v>1542</c:v>
                </c:pt>
                <c:pt idx="6379">
                  <c:v>1534</c:v>
                </c:pt>
                <c:pt idx="6380">
                  <c:v>1533</c:v>
                </c:pt>
                <c:pt idx="6381">
                  <c:v>1573</c:v>
                </c:pt>
                <c:pt idx="6382">
                  <c:v>1579</c:v>
                </c:pt>
                <c:pt idx="6383">
                  <c:v>1563</c:v>
                </c:pt>
                <c:pt idx="6384">
                  <c:v>1582</c:v>
                </c:pt>
                <c:pt idx="6385">
                  <c:v>1559</c:v>
                </c:pt>
                <c:pt idx="6386">
                  <c:v>1527</c:v>
                </c:pt>
                <c:pt idx="6387">
                  <c:v>1553</c:v>
                </c:pt>
                <c:pt idx="6388">
                  <c:v>1533</c:v>
                </c:pt>
                <c:pt idx="6389">
                  <c:v>1541</c:v>
                </c:pt>
                <c:pt idx="6390">
                  <c:v>1538</c:v>
                </c:pt>
                <c:pt idx="6391">
                  <c:v>1551</c:v>
                </c:pt>
                <c:pt idx="6392">
                  <c:v>1569</c:v>
                </c:pt>
                <c:pt idx="6393">
                  <c:v>1563</c:v>
                </c:pt>
                <c:pt idx="6394">
                  <c:v>1568</c:v>
                </c:pt>
                <c:pt idx="6395">
                  <c:v>1563</c:v>
                </c:pt>
                <c:pt idx="6396">
                  <c:v>1547</c:v>
                </c:pt>
                <c:pt idx="6397">
                  <c:v>1532</c:v>
                </c:pt>
                <c:pt idx="6398">
                  <c:v>1553</c:v>
                </c:pt>
                <c:pt idx="6399">
                  <c:v>1573</c:v>
                </c:pt>
                <c:pt idx="6400">
                  <c:v>1563</c:v>
                </c:pt>
                <c:pt idx="6401">
                  <c:v>1560</c:v>
                </c:pt>
                <c:pt idx="6402">
                  <c:v>1559</c:v>
                </c:pt>
                <c:pt idx="6403">
                  <c:v>1545</c:v>
                </c:pt>
                <c:pt idx="6404">
                  <c:v>1562</c:v>
                </c:pt>
                <c:pt idx="6405">
                  <c:v>1550</c:v>
                </c:pt>
                <c:pt idx="6406">
                  <c:v>1572</c:v>
                </c:pt>
                <c:pt idx="6407">
                  <c:v>1550</c:v>
                </c:pt>
                <c:pt idx="6408">
                  <c:v>1557</c:v>
                </c:pt>
                <c:pt idx="6409">
                  <c:v>1563</c:v>
                </c:pt>
                <c:pt idx="6410">
                  <c:v>1575</c:v>
                </c:pt>
                <c:pt idx="6411">
                  <c:v>1589</c:v>
                </c:pt>
                <c:pt idx="6412">
                  <c:v>1586</c:v>
                </c:pt>
                <c:pt idx="6413">
                  <c:v>1565</c:v>
                </c:pt>
                <c:pt idx="6414">
                  <c:v>1583</c:v>
                </c:pt>
                <c:pt idx="6415">
                  <c:v>1581</c:v>
                </c:pt>
                <c:pt idx="6416">
                  <c:v>1574</c:v>
                </c:pt>
                <c:pt idx="6417">
                  <c:v>1594</c:v>
                </c:pt>
                <c:pt idx="6418">
                  <c:v>1572</c:v>
                </c:pt>
                <c:pt idx="6419">
                  <c:v>1574</c:v>
                </c:pt>
                <c:pt idx="6420">
                  <c:v>1570</c:v>
                </c:pt>
                <c:pt idx="6421">
                  <c:v>1582</c:v>
                </c:pt>
                <c:pt idx="6422">
                  <c:v>1582</c:v>
                </c:pt>
                <c:pt idx="6423">
                  <c:v>1584</c:v>
                </c:pt>
                <c:pt idx="6424">
                  <c:v>1592</c:v>
                </c:pt>
                <c:pt idx="6425">
                  <c:v>1590</c:v>
                </c:pt>
                <c:pt idx="6426">
                  <c:v>1604</c:v>
                </c:pt>
                <c:pt idx="6427">
                  <c:v>1594</c:v>
                </c:pt>
                <c:pt idx="6428">
                  <c:v>1597</c:v>
                </c:pt>
                <c:pt idx="6429">
                  <c:v>1590</c:v>
                </c:pt>
                <c:pt idx="6430">
                  <c:v>1622</c:v>
                </c:pt>
                <c:pt idx="6431">
                  <c:v>1593</c:v>
                </c:pt>
                <c:pt idx="6432">
                  <c:v>1600</c:v>
                </c:pt>
                <c:pt idx="6433">
                  <c:v>1588</c:v>
                </c:pt>
                <c:pt idx="6434">
                  <c:v>1579</c:v>
                </c:pt>
                <c:pt idx="6435">
                  <c:v>1579</c:v>
                </c:pt>
                <c:pt idx="6436">
                  <c:v>1590</c:v>
                </c:pt>
                <c:pt idx="6437">
                  <c:v>1597</c:v>
                </c:pt>
                <c:pt idx="6438">
                  <c:v>1592</c:v>
                </c:pt>
                <c:pt idx="6439">
                  <c:v>1602</c:v>
                </c:pt>
                <c:pt idx="6440">
                  <c:v>1552</c:v>
                </c:pt>
                <c:pt idx="6441">
                  <c:v>1589</c:v>
                </c:pt>
                <c:pt idx="6442">
                  <c:v>1604</c:v>
                </c:pt>
                <c:pt idx="6443">
                  <c:v>1602</c:v>
                </c:pt>
                <c:pt idx="6444">
                  <c:v>1603</c:v>
                </c:pt>
                <c:pt idx="6445">
                  <c:v>1595</c:v>
                </c:pt>
                <c:pt idx="6446">
                  <c:v>1605</c:v>
                </c:pt>
                <c:pt idx="6447">
                  <c:v>1598</c:v>
                </c:pt>
                <c:pt idx="6448">
                  <c:v>1615</c:v>
                </c:pt>
                <c:pt idx="6449">
                  <c:v>1611</c:v>
                </c:pt>
                <c:pt idx="6450">
                  <c:v>1583</c:v>
                </c:pt>
                <c:pt idx="6451">
                  <c:v>1599</c:v>
                </c:pt>
                <c:pt idx="6452">
                  <c:v>1597</c:v>
                </c:pt>
                <c:pt idx="6453">
                  <c:v>1594</c:v>
                </c:pt>
                <c:pt idx="6454">
                  <c:v>1586</c:v>
                </c:pt>
                <c:pt idx="6455">
                  <c:v>1583</c:v>
                </c:pt>
                <c:pt idx="6456">
                  <c:v>1587</c:v>
                </c:pt>
                <c:pt idx="6457">
                  <c:v>1597</c:v>
                </c:pt>
                <c:pt idx="6458">
                  <c:v>1575</c:v>
                </c:pt>
                <c:pt idx="6459">
                  <c:v>1593</c:v>
                </c:pt>
                <c:pt idx="6460">
                  <c:v>1582</c:v>
                </c:pt>
                <c:pt idx="6461">
                  <c:v>1604</c:v>
                </c:pt>
                <c:pt idx="6462">
                  <c:v>1588</c:v>
                </c:pt>
                <c:pt idx="6463">
                  <c:v>1608</c:v>
                </c:pt>
                <c:pt idx="6464">
                  <c:v>1591</c:v>
                </c:pt>
                <c:pt idx="6465">
                  <c:v>1569</c:v>
                </c:pt>
                <c:pt idx="6466">
                  <c:v>1630</c:v>
                </c:pt>
                <c:pt idx="6467">
                  <c:v>1595</c:v>
                </c:pt>
                <c:pt idx="6468">
                  <c:v>1587</c:v>
                </c:pt>
                <c:pt idx="6469">
                  <c:v>1564</c:v>
                </c:pt>
                <c:pt idx="6470">
                  <c:v>1548</c:v>
                </c:pt>
                <c:pt idx="6471">
                  <c:v>1576</c:v>
                </c:pt>
                <c:pt idx="6472">
                  <c:v>1579</c:v>
                </c:pt>
                <c:pt idx="6473">
                  <c:v>1563</c:v>
                </c:pt>
                <c:pt idx="6474">
                  <c:v>1578</c:v>
                </c:pt>
                <c:pt idx="6475">
                  <c:v>1585</c:v>
                </c:pt>
                <c:pt idx="6476">
                  <c:v>1571</c:v>
                </c:pt>
                <c:pt idx="6477">
                  <c:v>1592</c:v>
                </c:pt>
                <c:pt idx="6478">
                  <c:v>1607</c:v>
                </c:pt>
                <c:pt idx="6479">
                  <c:v>1594</c:v>
                </c:pt>
                <c:pt idx="6480">
                  <c:v>1576</c:v>
                </c:pt>
                <c:pt idx="6481">
                  <c:v>1575</c:v>
                </c:pt>
                <c:pt idx="6482">
                  <c:v>1575</c:v>
                </c:pt>
                <c:pt idx="6483">
                  <c:v>1537</c:v>
                </c:pt>
                <c:pt idx="6484">
                  <c:v>1582</c:v>
                </c:pt>
                <c:pt idx="6485">
                  <c:v>1577</c:v>
                </c:pt>
                <c:pt idx="6486">
                  <c:v>1545</c:v>
                </c:pt>
                <c:pt idx="6487">
                  <c:v>1556</c:v>
                </c:pt>
                <c:pt idx="6488">
                  <c:v>1567</c:v>
                </c:pt>
                <c:pt idx="6489">
                  <c:v>1556</c:v>
                </c:pt>
                <c:pt idx="6490">
                  <c:v>1554</c:v>
                </c:pt>
                <c:pt idx="6491">
                  <c:v>1589</c:v>
                </c:pt>
                <c:pt idx="6492">
                  <c:v>1603</c:v>
                </c:pt>
                <c:pt idx="6493">
                  <c:v>1583</c:v>
                </c:pt>
                <c:pt idx="6494">
                  <c:v>1588</c:v>
                </c:pt>
                <c:pt idx="6495">
                  <c:v>1585</c:v>
                </c:pt>
                <c:pt idx="6496">
                  <c:v>1555</c:v>
                </c:pt>
                <c:pt idx="6497">
                  <c:v>1574</c:v>
                </c:pt>
                <c:pt idx="6498">
                  <c:v>1572</c:v>
                </c:pt>
                <c:pt idx="6499">
                  <c:v>1584</c:v>
                </c:pt>
                <c:pt idx="6500">
                  <c:v>1570</c:v>
                </c:pt>
                <c:pt idx="6501">
                  <c:v>1592</c:v>
                </c:pt>
                <c:pt idx="6502">
                  <c:v>1581</c:v>
                </c:pt>
                <c:pt idx="6503">
                  <c:v>1610</c:v>
                </c:pt>
                <c:pt idx="6504">
                  <c:v>1593</c:v>
                </c:pt>
                <c:pt idx="6505">
                  <c:v>1594</c:v>
                </c:pt>
                <c:pt idx="6506">
                  <c:v>1597</c:v>
                </c:pt>
                <c:pt idx="6507">
                  <c:v>1605</c:v>
                </c:pt>
                <c:pt idx="6508">
                  <c:v>1617</c:v>
                </c:pt>
                <c:pt idx="6509">
                  <c:v>1603</c:v>
                </c:pt>
                <c:pt idx="6510">
                  <c:v>1607</c:v>
                </c:pt>
                <c:pt idx="6511">
                  <c:v>1600</c:v>
                </c:pt>
                <c:pt idx="6512">
                  <c:v>1583</c:v>
                </c:pt>
                <c:pt idx="6513">
                  <c:v>1581</c:v>
                </c:pt>
                <c:pt idx="6514">
                  <c:v>1596</c:v>
                </c:pt>
                <c:pt idx="6515">
                  <c:v>1579</c:v>
                </c:pt>
                <c:pt idx="6516">
                  <c:v>1581</c:v>
                </c:pt>
                <c:pt idx="6517">
                  <c:v>1591</c:v>
                </c:pt>
                <c:pt idx="6518">
                  <c:v>1573</c:v>
                </c:pt>
                <c:pt idx="6519">
                  <c:v>1577</c:v>
                </c:pt>
                <c:pt idx="6520">
                  <c:v>1595</c:v>
                </c:pt>
                <c:pt idx="6521">
                  <c:v>1576</c:v>
                </c:pt>
                <c:pt idx="6522">
                  <c:v>1603</c:v>
                </c:pt>
                <c:pt idx="6523">
                  <c:v>1600</c:v>
                </c:pt>
                <c:pt idx="6524">
                  <c:v>1586</c:v>
                </c:pt>
                <c:pt idx="6525">
                  <c:v>1592</c:v>
                </c:pt>
                <c:pt idx="6526">
                  <c:v>1615</c:v>
                </c:pt>
                <c:pt idx="6527">
                  <c:v>1575</c:v>
                </c:pt>
                <c:pt idx="6528">
                  <c:v>1599</c:v>
                </c:pt>
                <c:pt idx="6529">
                  <c:v>1577</c:v>
                </c:pt>
                <c:pt idx="6530">
                  <c:v>1583</c:v>
                </c:pt>
                <c:pt idx="6531">
                  <c:v>1596</c:v>
                </c:pt>
                <c:pt idx="6532">
                  <c:v>1620</c:v>
                </c:pt>
                <c:pt idx="6533">
                  <c:v>1596</c:v>
                </c:pt>
                <c:pt idx="6534">
                  <c:v>1605</c:v>
                </c:pt>
                <c:pt idx="6535">
                  <c:v>1609</c:v>
                </c:pt>
                <c:pt idx="6536">
                  <c:v>1610</c:v>
                </c:pt>
                <c:pt idx="6537">
                  <c:v>1593</c:v>
                </c:pt>
                <c:pt idx="6538">
                  <c:v>1563</c:v>
                </c:pt>
                <c:pt idx="6539">
                  <c:v>1573</c:v>
                </c:pt>
                <c:pt idx="6540">
                  <c:v>1589</c:v>
                </c:pt>
                <c:pt idx="6541">
                  <c:v>1581</c:v>
                </c:pt>
                <c:pt idx="6542">
                  <c:v>1570</c:v>
                </c:pt>
                <c:pt idx="6543">
                  <c:v>1585</c:v>
                </c:pt>
                <c:pt idx="6544">
                  <c:v>1592</c:v>
                </c:pt>
                <c:pt idx="6545">
                  <c:v>1589</c:v>
                </c:pt>
                <c:pt idx="6546">
                  <c:v>1596</c:v>
                </c:pt>
                <c:pt idx="6547">
                  <c:v>1587</c:v>
                </c:pt>
                <c:pt idx="6548">
                  <c:v>1605</c:v>
                </c:pt>
                <c:pt idx="6549">
                  <c:v>1606</c:v>
                </c:pt>
                <c:pt idx="6550">
                  <c:v>1624</c:v>
                </c:pt>
                <c:pt idx="6551">
                  <c:v>1604</c:v>
                </c:pt>
                <c:pt idx="6552">
                  <c:v>1621</c:v>
                </c:pt>
                <c:pt idx="6553">
                  <c:v>1615</c:v>
                </c:pt>
                <c:pt idx="6554">
                  <c:v>1621</c:v>
                </c:pt>
                <c:pt idx="6555">
                  <c:v>1601</c:v>
                </c:pt>
                <c:pt idx="6556">
                  <c:v>1608</c:v>
                </c:pt>
                <c:pt idx="6557">
                  <c:v>1567</c:v>
                </c:pt>
                <c:pt idx="6558">
                  <c:v>1582</c:v>
                </c:pt>
                <c:pt idx="6559">
                  <c:v>1585</c:v>
                </c:pt>
                <c:pt idx="6560">
                  <c:v>1609</c:v>
                </c:pt>
                <c:pt idx="6561">
                  <c:v>1602</c:v>
                </c:pt>
                <c:pt idx="6562">
                  <c:v>1611</c:v>
                </c:pt>
                <c:pt idx="6563">
                  <c:v>1565</c:v>
                </c:pt>
                <c:pt idx="6564">
                  <c:v>1583</c:v>
                </c:pt>
                <c:pt idx="6565">
                  <c:v>1578</c:v>
                </c:pt>
                <c:pt idx="6566">
                  <c:v>1569</c:v>
                </c:pt>
                <c:pt idx="6567">
                  <c:v>1538</c:v>
                </c:pt>
                <c:pt idx="6568">
                  <c:v>1564</c:v>
                </c:pt>
                <c:pt idx="6569">
                  <c:v>1544</c:v>
                </c:pt>
                <c:pt idx="6570">
                  <c:v>1568</c:v>
                </c:pt>
                <c:pt idx="6571">
                  <c:v>1560</c:v>
                </c:pt>
                <c:pt idx="6572">
                  <c:v>1578</c:v>
                </c:pt>
                <c:pt idx="6573">
                  <c:v>1555</c:v>
                </c:pt>
                <c:pt idx="6574">
                  <c:v>1557</c:v>
                </c:pt>
                <c:pt idx="6575">
                  <c:v>1584</c:v>
                </c:pt>
                <c:pt idx="6576">
                  <c:v>1581</c:v>
                </c:pt>
                <c:pt idx="6577">
                  <c:v>1590</c:v>
                </c:pt>
                <c:pt idx="6578">
                  <c:v>1578</c:v>
                </c:pt>
                <c:pt idx="6579">
                  <c:v>1580</c:v>
                </c:pt>
                <c:pt idx="6580">
                  <c:v>1559</c:v>
                </c:pt>
                <c:pt idx="6581">
                  <c:v>1555</c:v>
                </c:pt>
                <c:pt idx="6582">
                  <c:v>1562</c:v>
                </c:pt>
                <c:pt idx="6583">
                  <c:v>1551</c:v>
                </c:pt>
                <c:pt idx="6584">
                  <c:v>1571</c:v>
                </c:pt>
                <c:pt idx="6585">
                  <c:v>1559</c:v>
                </c:pt>
                <c:pt idx="6586">
                  <c:v>1589</c:v>
                </c:pt>
                <c:pt idx="6587">
                  <c:v>1591</c:v>
                </c:pt>
                <c:pt idx="6588">
                  <c:v>1571</c:v>
                </c:pt>
                <c:pt idx="6589">
                  <c:v>1560</c:v>
                </c:pt>
                <c:pt idx="6590">
                  <c:v>1561</c:v>
                </c:pt>
                <c:pt idx="6591">
                  <c:v>1565</c:v>
                </c:pt>
                <c:pt idx="6592">
                  <c:v>1559</c:v>
                </c:pt>
                <c:pt idx="6593">
                  <c:v>1570</c:v>
                </c:pt>
                <c:pt idx="6594">
                  <c:v>1572</c:v>
                </c:pt>
                <c:pt idx="6595">
                  <c:v>1549</c:v>
                </c:pt>
                <c:pt idx="6596">
                  <c:v>1577</c:v>
                </c:pt>
                <c:pt idx="6597">
                  <c:v>1558</c:v>
                </c:pt>
                <c:pt idx="6598">
                  <c:v>1543</c:v>
                </c:pt>
                <c:pt idx="6599">
                  <c:v>1559</c:v>
                </c:pt>
                <c:pt idx="6600">
                  <c:v>1577</c:v>
                </c:pt>
                <c:pt idx="6601">
                  <c:v>1578</c:v>
                </c:pt>
                <c:pt idx="6602">
                  <c:v>1571</c:v>
                </c:pt>
                <c:pt idx="6603">
                  <c:v>1547</c:v>
                </c:pt>
                <c:pt idx="6604">
                  <c:v>1553</c:v>
                </c:pt>
                <c:pt idx="6605">
                  <c:v>1547</c:v>
                </c:pt>
                <c:pt idx="6606">
                  <c:v>1567</c:v>
                </c:pt>
                <c:pt idx="6607">
                  <c:v>1564</c:v>
                </c:pt>
                <c:pt idx="6608">
                  <c:v>1557</c:v>
                </c:pt>
                <c:pt idx="6609">
                  <c:v>1562</c:v>
                </c:pt>
                <c:pt idx="6610">
                  <c:v>1586</c:v>
                </c:pt>
                <c:pt idx="6611">
                  <c:v>1596</c:v>
                </c:pt>
                <c:pt idx="6612">
                  <c:v>1579</c:v>
                </c:pt>
                <c:pt idx="6613">
                  <c:v>1595</c:v>
                </c:pt>
                <c:pt idx="6614">
                  <c:v>1588</c:v>
                </c:pt>
                <c:pt idx="6615">
                  <c:v>1626</c:v>
                </c:pt>
                <c:pt idx="6616">
                  <c:v>1593</c:v>
                </c:pt>
                <c:pt idx="6617">
                  <c:v>1594</c:v>
                </c:pt>
                <c:pt idx="6618">
                  <c:v>1594</c:v>
                </c:pt>
                <c:pt idx="6619">
                  <c:v>1592</c:v>
                </c:pt>
                <c:pt idx="6620">
                  <c:v>1582</c:v>
                </c:pt>
                <c:pt idx="6621">
                  <c:v>1588</c:v>
                </c:pt>
                <c:pt idx="6622">
                  <c:v>1564</c:v>
                </c:pt>
                <c:pt idx="6623">
                  <c:v>1595</c:v>
                </c:pt>
                <c:pt idx="6624">
                  <c:v>1567</c:v>
                </c:pt>
                <c:pt idx="6625">
                  <c:v>1589</c:v>
                </c:pt>
                <c:pt idx="6626">
                  <c:v>1589</c:v>
                </c:pt>
                <c:pt idx="6627">
                  <c:v>1622</c:v>
                </c:pt>
                <c:pt idx="6628">
                  <c:v>1560</c:v>
                </c:pt>
                <c:pt idx="6629">
                  <c:v>1587</c:v>
                </c:pt>
                <c:pt idx="6630">
                  <c:v>1558</c:v>
                </c:pt>
                <c:pt idx="6631">
                  <c:v>1570</c:v>
                </c:pt>
                <c:pt idx="6632">
                  <c:v>1597</c:v>
                </c:pt>
                <c:pt idx="6633">
                  <c:v>1593</c:v>
                </c:pt>
                <c:pt idx="6634">
                  <c:v>1567</c:v>
                </c:pt>
                <c:pt idx="6635">
                  <c:v>1595</c:v>
                </c:pt>
                <c:pt idx="6636">
                  <c:v>1575</c:v>
                </c:pt>
                <c:pt idx="6637">
                  <c:v>1589</c:v>
                </c:pt>
                <c:pt idx="6638">
                  <c:v>1605</c:v>
                </c:pt>
                <c:pt idx="6639">
                  <c:v>1575</c:v>
                </c:pt>
                <c:pt idx="6640">
                  <c:v>1584</c:v>
                </c:pt>
                <c:pt idx="6641">
                  <c:v>1586</c:v>
                </c:pt>
                <c:pt idx="6642">
                  <c:v>1607</c:v>
                </c:pt>
                <c:pt idx="6643">
                  <c:v>1584</c:v>
                </c:pt>
                <c:pt idx="6644">
                  <c:v>1595</c:v>
                </c:pt>
                <c:pt idx="6645">
                  <c:v>1592</c:v>
                </c:pt>
                <c:pt idx="6646">
                  <c:v>1606</c:v>
                </c:pt>
                <c:pt idx="6647">
                  <c:v>1581</c:v>
                </c:pt>
                <c:pt idx="6648">
                  <c:v>1599</c:v>
                </c:pt>
                <c:pt idx="6649">
                  <c:v>1593</c:v>
                </c:pt>
                <c:pt idx="6650">
                  <c:v>1578</c:v>
                </c:pt>
                <c:pt idx="6651">
                  <c:v>1587</c:v>
                </c:pt>
                <c:pt idx="6652">
                  <c:v>1597</c:v>
                </c:pt>
                <c:pt idx="6653">
                  <c:v>1570</c:v>
                </c:pt>
                <c:pt idx="6654">
                  <c:v>1583</c:v>
                </c:pt>
                <c:pt idx="6655">
                  <c:v>1607</c:v>
                </c:pt>
                <c:pt idx="6656">
                  <c:v>1571</c:v>
                </c:pt>
                <c:pt idx="6657">
                  <c:v>1584</c:v>
                </c:pt>
                <c:pt idx="6658">
                  <c:v>1597</c:v>
                </c:pt>
                <c:pt idx="6659">
                  <c:v>1608</c:v>
                </c:pt>
                <c:pt idx="6660">
                  <c:v>1586</c:v>
                </c:pt>
                <c:pt idx="6661">
                  <c:v>1600</c:v>
                </c:pt>
                <c:pt idx="6662">
                  <c:v>1598</c:v>
                </c:pt>
                <c:pt idx="6663">
                  <c:v>1583</c:v>
                </c:pt>
                <c:pt idx="6664">
                  <c:v>1593</c:v>
                </c:pt>
                <c:pt idx="6665">
                  <c:v>1575</c:v>
                </c:pt>
                <c:pt idx="6666">
                  <c:v>1575</c:v>
                </c:pt>
                <c:pt idx="6667">
                  <c:v>1557</c:v>
                </c:pt>
                <c:pt idx="6668">
                  <c:v>1572</c:v>
                </c:pt>
                <c:pt idx="6669">
                  <c:v>1580</c:v>
                </c:pt>
                <c:pt idx="6670">
                  <c:v>1578</c:v>
                </c:pt>
                <c:pt idx="6671">
                  <c:v>1564</c:v>
                </c:pt>
                <c:pt idx="6672">
                  <c:v>1566</c:v>
                </c:pt>
                <c:pt idx="6673">
                  <c:v>1577</c:v>
                </c:pt>
                <c:pt idx="6674">
                  <c:v>1589</c:v>
                </c:pt>
                <c:pt idx="6675">
                  <c:v>1567</c:v>
                </c:pt>
                <c:pt idx="6676">
                  <c:v>1573</c:v>
                </c:pt>
                <c:pt idx="6677">
                  <c:v>1569</c:v>
                </c:pt>
                <c:pt idx="6678">
                  <c:v>1592</c:v>
                </c:pt>
                <c:pt idx="6679">
                  <c:v>1562</c:v>
                </c:pt>
                <c:pt idx="6680">
                  <c:v>1594</c:v>
                </c:pt>
                <c:pt idx="6681">
                  <c:v>1605</c:v>
                </c:pt>
                <c:pt idx="6682">
                  <c:v>1572</c:v>
                </c:pt>
                <c:pt idx="6683">
                  <c:v>1603</c:v>
                </c:pt>
                <c:pt idx="6684">
                  <c:v>1610</c:v>
                </c:pt>
                <c:pt idx="6685">
                  <c:v>1595</c:v>
                </c:pt>
                <c:pt idx="6686">
                  <c:v>1597</c:v>
                </c:pt>
                <c:pt idx="6687">
                  <c:v>1590</c:v>
                </c:pt>
                <c:pt idx="6688">
                  <c:v>1600</c:v>
                </c:pt>
                <c:pt idx="6689">
                  <c:v>1586</c:v>
                </c:pt>
                <c:pt idx="6690">
                  <c:v>1582</c:v>
                </c:pt>
                <c:pt idx="6691">
                  <c:v>1589</c:v>
                </c:pt>
                <c:pt idx="6692">
                  <c:v>1597</c:v>
                </c:pt>
                <c:pt idx="6693">
                  <c:v>1595</c:v>
                </c:pt>
                <c:pt idx="6694">
                  <c:v>1578</c:v>
                </c:pt>
                <c:pt idx="6695">
                  <c:v>1597</c:v>
                </c:pt>
                <c:pt idx="6696">
                  <c:v>1623</c:v>
                </c:pt>
                <c:pt idx="6697">
                  <c:v>1613</c:v>
                </c:pt>
                <c:pt idx="6698">
                  <c:v>1624</c:v>
                </c:pt>
                <c:pt idx="6699">
                  <c:v>1579</c:v>
                </c:pt>
                <c:pt idx="6700">
                  <c:v>1596</c:v>
                </c:pt>
                <c:pt idx="6701">
                  <c:v>1607</c:v>
                </c:pt>
                <c:pt idx="6702">
                  <c:v>1593</c:v>
                </c:pt>
                <c:pt idx="6703">
                  <c:v>1586</c:v>
                </c:pt>
                <c:pt idx="6704">
                  <c:v>1607</c:v>
                </c:pt>
                <c:pt idx="6705">
                  <c:v>1594</c:v>
                </c:pt>
                <c:pt idx="6706">
                  <c:v>1568</c:v>
                </c:pt>
                <c:pt idx="6707">
                  <c:v>1575</c:v>
                </c:pt>
                <c:pt idx="6708">
                  <c:v>1578</c:v>
                </c:pt>
                <c:pt idx="6709">
                  <c:v>1580</c:v>
                </c:pt>
                <c:pt idx="6710">
                  <c:v>1584</c:v>
                </c:pt>
                <c:pt idx="6711">
                  <c:v>1612</c:v>
                </c:pt>
                <c:pt idx="6712">
                  <c:v>1630</c:v>
                </c:pt>
                <c:pt idx="6713">
                  <c:v>1593</c:v>
                </c:pt>
                <c:pt idx="6714">
                  <c:v>1592</c:v>
                </c:pt>
                <c:pt idx="6715">
                  <c:v>1578</c:v>
                </c:pt>
                <c:pt idx="6716">
                  <c:v>1604</c:v>
                </c:pt>
                <c:pt idx="6717">
                  <c:v>1578</c:v>
                </c:pt>
                <c:pt idx="6718">
                  <c:v>1586</c:v>
                </c:pt>
                <c:pt idx="6719">
                  <c:v>1586</c:v>
                </c:pt>
                <c:pt idx="6720">
                  <c:v>1580</c:v>
                </c:pt>
                <c:pt idx="6721">
                  <c:v>1566</c:v>
                </c:pt>
                <c:pt idx="6722">
                  <c:v>1578</c:v>
                </c:pt>
                <c:pt idx="6723">
                  <c:v>1579</c:v>
                </c:pt>
                <c:pt idx="6724">
                  <c:v>1578</c:v>
                </c:pt>
                <c:pt idx="6725">
                  <c:v>1578</c:v>
                </c:pt>
                <c:pt idx="6726">
                  <c:v>1583</c:v>
                </c:pt>
                <c:pt idx="6727">
                  <c:v>1577</c:v>
                </c:pt>
                <c:pt idx="6728">
                  <c:v>1576</c:v>
                </c:pt>
                <c:pt idx="6729">
                  <c:v>1584</c:v>
                </c:pt>
                <c:pt idx="6730">
                  <c:v>1576</c:v>
                </c:pt>
                <c:pt idx="6731">
                  <c:v>1580</c:v>
                </c:pt>
                <c:pt idx="6732">
                  <c:v>1578</c:v>
                </c:pt>
                <c:pt idx="6733">
                  <c:v>1578</c:v>
                </c:pt>
                <c:pt idx="6734">
                  <c:v>1584</c:v>
                </c:pt>
                <c:pt idx="6735">
                  <c:v>1583</c:v>
                </c:pt>
                <c:pt idx="6736">
                  <c:v>1584</c:v>
                </c:pt>
                <c:pt idx="6737">
                  <c:v>1583</c:v>
                </c:pt>
                <c:pt idx="6738">
                  <c:v>1576</c:v>
                </c:pt>
                <c:pt idx="6739">
                  <c:v>1601</c:v>
                </c:pt>
                <c:pt idx="6740">
                  <c:v>1603</c:v>
                </c:pt>
                <c:pt idx="6741">
                  <c:v>1590</c:v>
                </c:pt>
                <c:pt idx="6742">
                  <c:v>1581</c:v>
                </c:pt>
                <c:pt idx="6743">
                  <c:v>1590</c:v>
                </c:pt>
                <c:pt idx="6744">
                  <c:v>1595</c:v>
                </c:pt>
                <c:pt idx="6745">
                  <c:v>1576</c:v>
                </c:pt>
                <c:pt idx="6746">
                  <c:v>1595</c:v>
                </c:pt>
                <c:pt idx="6747">
                  <c:v>1603</c:v>
                </c:pt>
                <c:pt idx="6748">
                  <c:v>1577</c:v>
                </c:pt>
                <c:pt idx="6749">
                  <c:v>1603</c:v>
                </c:pt>
                <c:pt idx="6750">
                  <c:v>1592</c:v>
                </c:pt>
                <c:pt idx="6751">
                  <c:v>1578</c:v>
                </c:pt>
                <c:pt idx="6752">
                  <c:v>1589</c:v>
                </c:pt>
                <c:pt idx="6753">
                  <c:v>1590</c:v>
                </c:pt>
                <c:pt idx="6754">
                  <c:v>1581</c:v>
                </c:pt>
                <c:pt idx="6755">
                  <c:v>1571</c:v>
                </c:pt>
                <c:pt idx="6756">
                  <c:v>1576</c:v>
                </c:pt>
                <c:pt idx="6757">
                  <c:v>1591</c:v>
                </c:pt>
                <c:pt idx="6758">
                  <c:v>1588</c:v>
                </c:pt>
                <c:pt idx="6759">
                  <c:v>1552</c:v>
                </c:pt>
                <c:pt idx="6760">
                  <c:v>1546</c:v>
                </c:pt>
                <c:pt idx="6761">
                  <c:v>1552</c:v>
                </c:pt>
                <c:pt idx="6762">
                  <c:v>1559</c:v>
                </c:pt>
                <c:pt idx="6763">
                  <c:v>1596</c:v>
                </c:pt>
                <c:pt idx="6764">
                  <c:v>1596</c:v>
                </c:pt>
                <c:pt idx="6765">
                  <c:v>1595</c:v>
                </c:pt>
                <c:pt idx="6766">
                  <c:v>1573</c:v>
                </c:pt>
                <c:pt idx="6767">
                  <c:v>1577</c:v>
                </c:pt>
                <c:pt idx="6768">
                  <c:v>1585</c:v>
                </c:pt>
                <c:pt idx="6769">
                  <c:v>1562</c:v>
                </c:pt>
                <c:pt idx="6770">
                  <c:v>1593</c:v>
                </c:pt>
                <c:pt idx="6771">
                  <c:v>1564</c:v>
                </c:pt>
                <c:pt idx="6772">
                  <c:v>1567</c:v>
                </c:pt>
                <c:pt idx="6773">
                  <c:v>1553</c:v>
                </c:pt>
                <c:pt idx="6774">
                  <c:v>1579</c:v>
                </c:pt>
                <c:pt idx="6775">
                  <c:v>1562</c:v>
                </c:pt>
                <c:pt idx="6776">
                  <c:v>1582</c:v>
                </c:pt>
                <c:pt idx="6777">
                  <c:v>1531</c:v>
                </c:pt>
                <c:pt idx="6778">
                  <c:v>1568</c:v>
                </c:pt>
                <c:pt idx="6779">
                  <c:v>1552</c:v>
                </c:pt>
                <c:pt idx="6780">
                  <c:v>1549</c:v>
                </c:pt>
                <c:pt idx="6781">
                  <c:v>1544</c:v>
                </c:pt>
                <c:pt idx="6782">
                  <c:v>1582</c:v>
                </c:pt>
                <c:pt idx="6783">
                  <c:v>1565</c:v>
                </c:pt>
                <c:pt idx="6784">
                  <c:v>1563</c:v>
                </c:pt>
                <c:pt idx="6785">
                  <c:v>1568</c:v>
                </c:pt>
                <c:pt idx="6786">
                  <c:v>1559</c:v>
                </c:pt>
                <c:pt idx="6787">
                  <c:v>1588</c:v>
                </c:pt>
                <c:pt idx="6788">
                  <c:v>1569</c:v>
                </c:pt>
                <c:pt idx="6789">
                  <c:v>1555</c:v>
                </c:pt>
                <c:pt idx="6790">
                  <c:v>1573</c:v>
                </c:pt>
                <c:pt idx="6791">
                  <c:v>1551</c:v>
                </c:pt>
                <c:pt idx="6792">
                  <c:v>1575</c:v>
                </c:pt>
                <c:pt idx="6793">
                  <c:v>1573</c:v>
                </c:pt>
                <c:pt idx="6794">
                  <c:v>1557</c:v>
                </c:pt>
                <c:pt idx="6795">
                  <c:v>1582</c:v>
                </c:pt>
                <c:pt idx="6796">
                  <c:v>1569</c:v>
                </c:pt>
                <c:pt idx="6797">
                  <c:v>1563</c:v>
                </c:pt>
                <c:pt idx="6798">
                  <c:v>1562</c:v>
                </c:pt>
                <c:pt idx="6799">
                  <c:v>1558</c:v>
                </c:pt>
                <c:pt idx="6800">
                  <c:v>1578</c:v>
                </c:pt>
                <c:pt idx="6801">
                  <c:v>1571</c:v>
                </c:pt>
                <c:pt idx="6802">
                  <c:v>1581</c:v>
                </c:pt>
                <c:pt idx="6803">
                  <c:v>1565</c:v>
                </c:pt>
                <c:pt idx="6804">
                  <c:v>1560</c:v>
                </c:pt>
                <c:pt idx="6805">
                  <c:v>1583</c:v>
                </c:pt>
                <c:pt idx="6806">
                  <c:v>1552</c:v>
                </c:pt>
                <c:pt idx="6807">
                  <c:v>1578</c:v>
                </c:pt>
                <c:pt idx="6808">
                  <c:v>1589</c:v>
                </c:pt>
                <c:pt idx="6809">
                  <c:v>1590</c:v>
                </c:pt>
                <c:pt idx="6810">
                  <c:v>1565</c:v>
                </c:pt>
                <c:pt idx="6811">
                  <c:v>1572</c:v>
                </c:pt>
                <c:pt idx="6812">
                  <c:v>1584</c:v>
                </c:pt>
                <c:pt idx="6813">
                  <c:v>1568</c:v>
                </c:pt>
                <c:pt idx="6814">
                  <c:v>1564</c:v>
                </c:pt>
                <c:pt idx="6815">
                  <c:v>1577</c:v>
                </c:pt>
                <c:pt idx="6816">
                  <c:v>1591</c:v>
                </c:pt>
                <c:pt idx="6817">
                  <c:v>1600</c:v>
                </c:pt>
                <c:pt idx="6818">
                  <c:v>1595</c:v>
                </c:pt>
                <c:pt idx="6819">
                  <c:v>1599</c:v>
                </c:pt>
                <c:pt idx="6820">
                  <c:v>1630</c:v>
                </c:pt>
                <c:pt idx="6821">
                  <c:v>1589</c:v>
                </c:pt>
                <c:pt idx="6822">
                  <c:v>1598</c:v>
                </c:pt>
                <c:pt idx="6823">
                  <c:v>1580</c:v>
                </c:pt>
                <c:pt idx="6824">
                  <c:v>1590</c:v>
                </c:pt>
                <c:pt idx="6825">
                  <c:v>1587</c:v>
                </c:pt>
                <c:pt idx="6826">
                  <c:v>1582</c:v>
                </c:pt>
                <c:pt idx="6827">
                  <c:v>1579</c:v>
                </c:pt>
                <c:pt idx="6828">
                  <c:v>1604</c:v>
                </c:pt>
                <c:pt idx="6829">
                  <c:v>1582</c:v>
                </c:pt>
                <c:pt idx="6830">
                  <c:v>1563</c:v>
                </c:pt>
                <c:pt idx="6831">
                  <c:v>1602</c:v>
                </c:pt>
                <c:pt idx="6832">
                  <c:v>1585</c:v>
                </c:pt>
                <c:pt idx="6833">
                  <c:v>1574</c:v>
                </c:pt>
                <c:pt idx="6834">
                  <c:v>1576</c:v>
                </c:pt>
                <c:pt idx="6835">
                  <c:v>1612</c:v>
                </c:pt>
                <c:pt idx="6836">
                  <c:v>1578</c:v>
                </c:pt>
                <c:pt idx="6837">
                  <c:v>1575</c:v>
                </c:pt>
                <c:pt idx="6838">
                  <c:v>1575</c:v>
                </c:pt>
                <c:pt idx="6839">
                  <c:v>1566</c:v>
                </c:pt>
                <c:pt idx="6840">
                  <c:v>1596</c:v>
                </c:pt>
                <c:pt idx="6841">
                  <c:v>1582</c:v>
                </c:pt>
                <c:pt idx="6842">
                  <c:v>1589</c:v>
                </c:pt>
                <c:pt idx="6843">
                  <c:v>1593</c:v>
                </c:pt>
                <c:pt idx="6844">
                  <c:v>1574</c:v>
                </c:pt>
                <c:pt idx="6845">
                  <c:v>1581</c:v>
                </c:pt>
                <c:pt idx="6846">
                  <c:v>1593</c:v>
                </c:pt>
                <c:pt idx="6847">
                  <c:v>1591</c:v>
                </c:pt>
                <c:pt idx="6848">
                  <c:v>1582</c:v>
                </c:pt>
                <c:pt idx="6849">
                  <c:v>1570</c:v>
                </c:pt>
                <c:pt idx="6850">
                  <c:v>1573</c:v>
                </c:pt>
                <c:pt idx="6851">
                  <c:v>1535</c:v>
                </c:pt>
                <c:pt idx="6852">
                  <c:v>1588</c:v>
                </c:pt>
                <c:pt idx="6853">
                  <c:v>1572</c:v>
                </c:pt>
                <c:pt idx="6854">
                  <c:v>1596</c:v>
                </c:pt>
                <c:pt idx="6855">
                  <c:v>1598</c:v>
                </c:pt>
                <c:pt idx="6856">
                  <c:v>1621</c:v>
                </c:pt>
                <c:pt idx="6857">
                  <c:v>1613</c:v>
                </c:pt>
                <c:pt idx="6858">
                  <c:v>1612</c:v>
                </c:pt>
                <c:pt idx="6859">
                  <c:v>1594</c:v>
                </c:pt>
                <c:pt idx="6860">
                  <c:v>1612</c:v>
                </c:pt>
                <c:pt idx="6861">
                  <c:v>1604</c:v>
                </c:pt>
                <c:pt idx="6862">
                  <c:v>1580</c:v>
                </c:pt>
                <c:pt idx="6863">
                  <c:v>1570</c:v>
                </c:pt>
                <c:pt idx="6864">
                  <c:v>1572</c:v>
                </c:pt>
                <c:pt idx="6865">
                  <c:v>1590</c:v>
                </c:pt>
                <c:pt idx="6866">
                  <c:v>1599</c:v>
                </c:pt>
                <c:pt idx="6867">
                  <c:v>1600</c:v>
                </c:pt>
                <c:pt idx="6868">
                  <c:v>1611</c:v>
                </c:pt>
                <c:pt idx="6869">
                  <c:v>1588</c:v>
                </c:pt>
                <c:pt idx="6870">
                  <c:v>1615</c:v>
                </c:pt>
                <c:pt idx="6871">
                  <c:v>1609</c:v>
                </c:pt>
                <c:pt idx="6872">
                  <c:v>1594</c:v>
                </c:pt>
                <c:pt idx="6873">
                  <c:v>1583</c:v>
                </c:pt>
                <c:pt idx="6874">
                  <c:v>1592</c:v>
                </c:pt>
                <c:pt idx="6875">
                  <c:v>1621</c:v>
                </c:pt>
                <c:pt idx="6876">
                  <c:v>1591</c:v>
                </c:pt>
                <c:pt idx="6877">
                  <c:v>1612</c:v>
                </c:pt>
                <c:pt idx="6878">
                  <c:v>1625</c:v>
                </c:pt>
                <c:pt idx="6879">
                  <c:v>1619</c:v>
                </c:pt>
                <c:pt idx="6880">
                  <c:v>1614</c:v>
                </c:pt>
                <c:pt idx="6881">
                  <c:v>1624</c:v>
                </c:pt>
                <c:pt idx="6882">
                  <c:v>1595</c:v>
                </c:pt>
                <c:pt idx="6883">
                  <c:v>1617</c:v>
                </c:pt>
                <c:pt idx="6884">
                  <c:v>1604</c:v>
                </c:pt>
                <c:pt idx="6885">
                  <c:v>1623</c:v>
                </c:pt>
                <c:pt idx="6886">
                  <c:v>1581</c:v>
                </c:pt>
                <c:pt idx="6887">
                  <c:v>1593</c:v>
                </c:pt>
                <c:pt idx="6888">
                  <c:v>1611</c:v>
                </c:pt>
                <c:pt idx="6889">
                  <c:v>1630</c:v>
                </c:pt>
                <c:pt idx="6890">
                  <c:v>1630</c:v>
                </c:pt>
                <c:pt idx="6891">
                  <c:v>1610</c:v>
                </c:pt>
                <c:pt idx="6892">
                  <c:v>1601</c:v>
                </c:pt>
                <c:pt idx="6893">
                  <c:v>1630</c:v>
                </c:pt>
                <c:pt idx="6894">
                  <c:v>1603</c:v>
                </c:pt>
                <c:pt idx="6895">
                  <c:v>1600</c:v>
                </c:pt>
                <c:pt idx="6896">
                  <c:v>1585</c:v>
                </c:pt>
                <c:pt idx="6897">
                  <c:v>1593</c:v>
                </c:pt>
                <c:pt idx="6898">
                  <c:v>1603</c:v>
                </c:pt>
                <c:pt idx="6899">
                  <c:v>1600</c:v>
                </c:pt>
                <c:pt idx="6900">
                  <c:v>1604</c:v>
                </c:pt>
                <c:pt idx="6901">
                  <c:v>1603</c:v>
                </c:pt>
                <c:pt idx="6902">
                  <c:v>1601</c:v>
                </c:pt>
                <c:pt idx="6903">
                  <c:v>1595</c:v>
                </c:pt>
                <c:pt idx="6904">
                  <c:v>1601</c:v>
                </c:pt>
                <c:pt idx="6905">
                  <c:v>1585</c:v>
                </c:pt>
                <c:pt idx="6906">
                  <c:v>1594</c:v>
                </c:pt>
                <c:pt idx="6907">
                  <c:v>1602</c:v>
                </c:pt>
                <c:pt idx="6908">
                  <c:v>1608</c:v>
                </c:pt>
                <c:pt idx="6909">
                  <c:v>1591</c:v>
                </c:pt>
                <c:pt idx="6910">
                  <c:v>1612</c:v>
                </c:pt>
                <c:pt idx="6911">
                  <c:v>1580</c:v>
                </c:pt>
                <c:pt idx="6912">
                  <c:v>1591</c:v>
                </c:pt>
                <c:pt idx="6913">
                  <c:v>1596</c:v>
                </c:pt>
                <c:pt idx="6914">
                  <c:v>1591</c:v>
                </c:pt>
                <c:pt idx="6915">
                  <c:v>1602</c:v>
                </c:pt>
                <c:pt idx="6916">
                  <c:v>1634</c:v>
                </c:pt>
                <c:pt idx="6917">
                  <c:v>1599</c:v>
                </c:pt>
                <c:pt idx="6918">
                  <c:v>1590</c:v>
                </c:pt>
                <c:pt idx="6919">
                  <c:v>1572</c:v>
                </c:pt>
                <c:pt idx="6920">
                  <c:v>1596</c:v>
                </c:pt>
                <c:pt idx="6921">
                  <c:v>1598</c:v>
                </c:pt>
                <c:pt idx="6922">
                  <c:v>1582</c:v>
                </c:pt>
                <c:pt idx="6923">
                  <c:v>1604</c:v>
                </c:pt>
                <c:pt idx="6924">
                  <c:v>1611</c:v>
                </c:pt>
                <c:pt idx="6925">
                  <c:v>1642</c:v>
                </c:pt>
                <c:pt idx="6926">
                  <c:v>1619</c:v>
                </c:pt>
                <c:pt idx="6927">
                  <c:v>1606</c:v>
                </c:pt>
                <c:pt idx="6928">
                  <c:v>1606</c:v>
                </c:pt>
                <c:pt idx="6929">
                  <c:v>1605</c:v>
                </c:pt>
                <c:pt idx="6930">
                  <c:v>1581</c:v>
                </c:pt>
                <c:pt idx="6931">
                  <c:v>1606</c:v>
                </c:pt>
                <c:pt idx="6932">
                  <c:v>1595</c:v>
                </c:pt>
                <c:pt idx="6933">
                  <c:v>1587</c:v>
                </c:pt>
                <c:pt idx="6934">
                  <c:v>1591</c:v>
                </c:pt>
                <c:pt idx="6935">
                  <c:v>1596</c:v>
                </c:pt>
                <c:pt idx="6936">
                  <c:v>1589</c:v>
                </c:pt>
                <c:pt idx="6937">
                  <c:v>1551</c:v>
                </c:pt>
                <c:pt idx="6938">
                  <c:v>1592</c:v>
                </c:pt>
                <c:pt idx="6939">
                  <c:v>1538</c:v>
                </c:pt>
                <c:pt idx="6940">
                  <c:v>1596</c:v>
                </c:pt>
                <c:pt idx="6941">
                  <c:v>1616</c:v>
                </c:pt>
                <c:pt idx="6942">
                  <c:v>1617</c:v>
                </c:pt>
                <c:pt idx="6943">
                  <c:v>1588</c:v>
                </c:pt>
                <c:pt idx="6944">
                  <c:v>1615</c:v>
                </c:pt>
                <c:pt idx="6945">
                  <c:v>1594</c:v>
                </c:pt>
                <c:pt idx="6946">
                  <c:v>1606</c:v>
                </c:pt>
                <c:pt idx="6947">
                  <c:v>1622</c:v>
                </c:pt>
                <c:pt idx="6948">
                  <c:v>1605</c:v>
                </c:pt>
                <c:pt idx="6949">
                  <c:v>1613</c:v>
                </c:pt>
                <c:pt idx="6950">
                  <c:v>1636</c:v>
                </c:pt>
                <c:pt idx="6951">
                  <c:v>1613</c:v>
                </c:pt>
                <c:pt idx="6952">
                  <c:v>1652</c:v>
                </c:pt>
                <c:pt idx="6953">
                  <c:v>1619</c:v>
                </c:pt>
                <c:pt idx="6954">
                  <c:v>1603</c:v>
                </c:pt>
                <c:pt idx="6955">
                  <c:v>1596</c:v>
                </c:pt>
                <c:pt idx="6956">
                  <c:v>1611</c:v>
                </c:pt>
                <c:pt idx="6957">
                  <c:v>1635</c:v>
                </c:pt>
                <c:pt idx="6958">
                  <c:v>1637</c:v>
                </c:pt>
                <c:pt idx="6959">
                  <c:v>1631</c:v>
                </c:pt>
                <c:pt idx="6960">
                  <c:v>1631</c:v>
                </c:pt>
                <c:pt idx="6961">
                  <c:v>1633</c:v>
                </c:pt>
                <c:pt idx="6962">
                  <c:v>1611</c:v>
                </c:pt>
                <c:pt idx="6963">
                  <c:v>1610</c:v>
                </c:pt>
                <c:pt idx="6964">
                  <c:v>1597</c:v>
                </c:pt>
                <c:pt idx="6965">
                  <c:v>1620</c:v>
                </c:pt>
                <c:pt idx="6966">
                  <c:v>1622</c:v>
                </c:pt>
                <c:pt idx="6967">
                  <c:v>1605</c:v>
                </c:pt>
                <c:pt idx="6968">
                  <c:v>1612</c:v>
                </c:pt>
                <c:pt idx="6969">
                  <c:v>1599</c:v>
                </c:pt>
                <c:pt idx="6970">
                  <c:v>1617</c:v>
                </c:pt>
                <c:pt idx="6971">
                  <c:v>1597</c:v>
                </c:pt>
                <c:pt idx="6972">
                  <c:v>1601</c:v>
                </c:pt>
                <c:pt idx="6973">
                  <c:v>1610</c:v>
                </c:pt>
                <c:pt idx="6974">
                  <c:v>1600</c:v>
                </c:pt>
                <c:pt idx="6975">
                  <c:v>1586</c:v>
                </c:pt>
                <c:pt idx="6976">
                  <c:v>1601</c:v>
                </c:pt>
                <c:pt idx="6977">
                  <c:v>1596</c:v>
                </c:pt>
                <c:pt idx="6978">
                  <c:v>1607</c:v>
                </c:pt>
                <c:pt idx="6979">
                  <c:v>1581</c:v>
                </c:pt>
                <c:pt idx="6980">
                  <c:v>1588</c:v>
                </c:pt>
                <c:pt idx="6981">
                  <c:v>1568</c:v>
                </c:pt>
                <c:pt idx="6982">
                  <c:v>1573</c:v>
                </c:pt>
                <c:pt idx="6983">
                  <c:v>1591</c:v>
                </c:pt>
                <c:pt idx="6984">
                  <c:v>1578</c:v>
                </c:pt>
                <c:pt idx="6985">
                  <c:v>1608</c:v>
                </c:pt>
                <c:pt idx="6986">
                  <c:v>1617</c:v>
                </c:pt>
                <c:pt idx="6987">
                  <c:v>1608</c:v>
                </c:pt>
                <c:pt idx="6988">
                  <c:v>1584</c:v>
                </c:pt>
                <c:pt idx="6989">
                  <c:v>1585</c:v>
                </c:pt>
                <c:pt idx="6990">
                  <c:v>1570</c:v>
                </c:pt>
                <c:pt idx="6991">
                  <c:v>1617</c:v>
                </c:pt>
                <c:pt idx="6992">
                  <c:v>1588</c:v>
                </c:pt>
                <c:pt idx="6993">
                  <c:v>1594</c:v>
                </c:pt>
                <c:pt idx="6994">
                  <c:v>1617</c:v>
                </c:pt>
                <c:pt idx="6995">
                  <c:v>1596</c:v>
                </c:pt>
                <c:pt idx="6996">
                  <c:v>1567</c:v>
                </c:pt>
                <c:pt idx="6997">
                  <c:v>1551</c:v>
                </c:pt>
                <c:pt idx="6998">
                  <c:v>1579</c:v>
                </c:pt>
                <c:pt idx="6999">
                  <c:v>1610</c:v>
                </c:pt>
                <c:pt idx="7000">
                  <c:v>1578</c:v>
                </c:pt>
                <c:pt idx="7001">
                  <c:v>1599</c:v>
                </c:pt>
                <c:pt idx="7002">
                  <c:v>1595</c:v>
                </c:pt>
                <c:pt idx="7003">
                  <c:v>1565</c:v>
                </c:pt>
                <c:pt idx="7004">
                  <c:v>1575</c:v>
                </c:pt>
                <c:pt idx="7005">
                  <c:v>1597</c:v>
                </c:pt>
                <c:pt idx="7006">
                  <c:v>1586</c:v>
                </c:pt>
                <c:pt idx="7007">
                  <c:v>1597</c:v>
                </c:pt>
                <c:pt idx="7008">
                  <c:v>1562</c:v>
                </c:pt>
                <c:pt idx="7009">
                  <c:v>1595</c:v>
                </c:pt>
                <c:pt idx="7010">
                  <c:v>1582</c:v>
                </c:pt>
                <c:pt idx="7011">
                  <c:v>1585</c:v>
                </c:pt>
                <c:pt idx="7012">
                  <c:v>1593</c:v>
                </c:pt>
                <c:pt idx="7013">
                  <c:v>1591</c:v>
                </c:pt>
                <c:pt idx="7014">
                  <c:v>1600</c:v>
                </c:pt>
                <c:pt idx="7015">
                  <c:v>1626</c:v>
                </c:pt>
                <c:pt idx="7016">
                  <c:v>1621</c:v>
                </c:pt>
                <c:pt idx="7017">
                  <c:v>1608</c:v>
                </c:pt>
                <c:pt idx="7018">
                  <c:v>1640</c:v>
                </c:pt>
                <c:pt idx="7019">
                  <c:v>1606</c:v>
                </c:pt>
                <c:pt idx="7020">
                  <c:v>1609</c:v>
                </c:pt>
                <c:pt idx="7021">
                  <c:v>1651</c:v>
                </c:pt>
                <c:pt idx="7022">
                  <c:v>1607</c:v>
                </c:pt>
                <c:pt idx="7023">
                  <c:v>1602</c:v>
                </c:pt>
                <c:pt idx="7024">
                  <c:v>1619</c:v>
                </c:pt>
                <c:pt idx="7025">
                  <c:v>1602</c:v>
                </c:pt>
                <c:pt idx="7026">
                  <c:v>1594</c:v>
                </c:pt>
                <c:pt idx="7027">
                  <c:v>1599</c:v>
                </c:pt>
                <c:pt idx="7028">
                  <c:v>1589</c:v>
                </c:pt>
                <c:pt idx="7029">
                  <c:v>1619</c:v>
                </c:pt>
                <c:pt idx="7030">
                  <c:v>1594</c:v>
                </c:pt>
                <c:pt idx="7031">
                  <c:v>1611</c:v>
                </c:pt>
                <c:pt idx="7032">
                  <c:v>1589</c:v>
                </c:pt>
                <c:pt idx="7033">
                  <c:v>1611</c:v>
                </c:pt>
                <c:pt idx="7034">
                  <c:v>1570</c:v>
                </c:pt>
                <c:pt idx="7035">
                  <c:v>1594</c:v>
                </c:pt>
                <c:pt idx="7036">
                  <c:v>1616</c:v>
                </c:pt>
                <c:pt idx="7037">
                  <c:v>1609</c:v>
                </c:pt>
                <c:pt idx="7038">
                  <c:v>1618</c:v>
                </c:pt>
                <c:pt idx="7039">
                  <c:v>1600</c:v>
                </c:pt>
                <c:pt idx="7040">
                  <c:v>1588</c:v>
                </c:pt>
                <c:pt idx="7041">
                  <c:v>1607</c:v>
                </c:pt>
                <c:pt idx="7042">
                  <c:v>1630</c:v>
                </c:pt>
                <c:pt idx="7043">
                  <c:v>1611</c:v>
                </c:pt>
                <c:pt idx="7044">
                  <c:v>1617</c:v>
                </c:pt>
                <c:pt idx="7045">
                  <c:v>1614</c:v>
                </c:pt>
                <c:pt idx="7046">
                  <c:v>1578</c:v>
                </c:pt>
                <c:pt idx="7047">
                  <c:v>1606</c:v>
                </c:pt>
                <c:pt idx="7048">
                  <c:v>1575</c:v>
                </c:pt>
                <c:pt idx="7049">
                  <c:v>1610</c:v>
                </c:pt>
                <c:pt idx="7050">
                  <c:v>1578</c:v>
                </c:pt>
                <c:pt idx="7051">
                  <c:v>1554</c:v>
                </c:pt>
                <c:pt idx="7052">
                  <c:v>1583</c:v>
                </c:pt>
                <c:pt idx="7053">
                  <c:v>1592</c:v>
                </c:pt>
                <c:pt idx="7054">
                  <c:v>1595</c:v>
                </c:pt>
                <c:pt idx="7055">
                  <c:v>1593</c:v>
                </c:pt>
                <c:pt idx="7056">
                  <c:v>1599</c:v>
                </c:pt>
                <c:pt idx="7057">
                  <c:v>1614</c:v>
                </c:pt>
                <c:pt idx="7058">
                  <c:v>1602</c:v>
                </c:pt>
                <c:pt idx="7059">
                  <c:v>1604</c:v>
                </c:pt>
                <c:pt idx="7060">
                  <c:v>1592</c:v>
                </c:pt>
                <c:pt idx="7061">
                  <c:v>1601</c:v>
                </c:pt>
                <c:pt idx="7062">
                  <c:v>1597</c:v>
                </c:pt>
                <c:pt idx="7063">
                  <c:v>1599</c:v>
                </c:pt>
                <c:pt idx="7064">
                  <c:v>1584</c:v>
                </c:pt>
                <c:pt idx="7065">
                  <c:v>1595</c:v>
                </c:pt>
                <c:pt idx="7066">
                  <c:v>1577</c:v>
                </c:pt>
                <c:pt idx="7067">
                  <c:v>1592</c:v>
                </c:pt>
                <c:pt idx="7068">
                  <c:v>1589</c:v>
                </c:pt>
                <c:pt idx="7069">
                  <c:v>1573</c:v>
                </c:pt>
                <c:pt idx="7070">
                  <c:v>1581</c:v>
                </c:pt>
                <c:pt idx="7071">
                  <c:v>1603</c:v>
                </c:pt>
                <c:pt idx="7072">
                  <c:v>1597</c:v>
                </c:pt>
                <c:pt idx="7073">
                  <c:v>1600</c:v>
                </c:pt>
                <c:pt idx="7074">
                  <c:v>1575</c:v>
                </c:pt>
                <c:pt idx="7075">
                  <c:v>1591</c:v>
                </c:pt>
                <c:pt idx="7076">
                  <c:v>1581</c:v>
                </c:pt>
                <c:pt idx="7077">
                  <c:v>1592</c:v>
                </c:pt>
                <c:pt idx="7078">
                  <c:v>1587</c:v>
                </c:pt>
                <c:pt idx="7079">
                  <c:v>1582</c:v>
                </c:pt>
                <c:pt idx="7080">
                  <c:v>1580</c:v>
                </c:pt>
                <c:pt idx="7081">
                  <c:v>1583</c:v>
                </c:pt>
                <c:pt idx="7082">
                  <c:v>1603</c:v>
                </c:pt>
                <c:pt idx="7083">
                  <c:v>1602</c:v>
                </c:pt>
                <c:pt idx="7084">
                  <c:v>1603</c:v>
                </c:pt>
                <c:pt idx="7085">
                  <c:v>1617</c:v>
                </c:pt>
                <c:pt idx="7086">
                  <c:v>1620</c:v>
                </c:pt>
                <c:pt idx="7087">
                  <c:v>1613</c:v>
                </c:pt>
                <c:pt idx="7088">
                  <c:v>1614</c:v>
                </c:pt>
                <c:pt idx="7089">
                  <c:v>1613</c:v>
                </c:pt>
                <c:pt idx="7090">
                  <c:v>1596</c:v>
                </c:pt>
                <c:pt idx="7091">
                  <c:v>1600</c:v>
                </c:pt>
                <c:pt idx="7092">
                  <c:v>1633</c:v>
                </c:pt>
                <c:pt idx="7093">
                  <c:v>1613</c:v>
                </c:pt>
                <c:pt idx="7094">
                  <c:v>1615</c:v>
                </c:pt>
                <c:pt idx="7095">
                  <c:v>1627</c:v>
                </c:pt>
                <c:pt idx="7096">
                  <c:v>1605</c:v>
                </c:pt>
                <c:pt idx="7097">
                  <c:v>1626</c:v>
                </c:pt>
                <c:pt idx="7098">
                  <c:v>1610</c:v>
                </c:pt>
                <c:pt idx="7099">
                  <c:v>1594</c:v>
                </c:pt>
                <c:pt idx="7100">
                  <c:v>1594</c:v>
                </c:pt>
                <c:pt idx="7101">
                  <c:v>1576</c:v>
                </c:pt>
                <c:pt idx="7102">
                  <c:v>1569</c:v>
                </c:pt>
                <c:pt idx="7103">
                  <c:v>1567</c:v>
                </c:pt>
                <c:pt idx="7104">
                  <c:v>1572</c:v>
                </c:pt>
                <c:pt idx="7105">
                  <c:v>1561</c:v>
                </c:pt>
                <c:pt idx="7106">
                  <c:v>1565</c:v>
                </c:pt>
                <c:pt idx="7107">
                  <c:v>1567</c:v>
                </c:pt>
                <c:pt idx="7108">
                  <c:v>1582</c:v>
                </c:pt>
                <c:pt idx="7109">
                  <c:v>1582</c:v>
                </c:pt>
                <c:pt idx="7110">
                  <c:v>1567</c:v>
                </c:pt>
                <c:pt idx="7111">
                  <c:v>1576</c:v>
                </c:pt>
                <c:pt idx="7112">
                  <c:v>1552</c:v>
                </c:pt>
                <c:pt idx="7113">
                  <c:v>1565</c:v>
                </c:pt>
                <c:pt idx="7114">
                  <c:v>1561</c:v>
                </c:pt>
                <c:pt idx="7115">
                  <c:v>1573</c:v>
                </c:pt>
                <c:pt idx="7116">
                  <c:v>1569</c:v>
                </c:pt>
                <c:pt idx="7117">
                  <c:v>1591</c:v>
                </c:pt>
                <c:pt idx="7118">
                  <c:v>1568</c:v>
                </c:pt>
                <c:pt idx="7119">
                  <c:v>1601</c:v>
                </c:pt>
                <c:pt idx="7120">
                  <c:v>1592</c:v>
                </c:pt>
                <c:pt idx="7121">
                  <c:v>1581</c:v>
                </c:pt>
                <c:pt idx="7122">
                  <c:v>1588</c:v>
                </c:pt>
                <c:pt idx="7123">
                  <c:v>1583</c:v>
                </c:pt>
                <c:pt idx="7124">
                  <c:v>1581</c:v>
                </c:pt>
                <c:pt idx="7125">
                  <c:v>1605</c:v>
                </c:pt>
                <c:pt idx="7126">
                  <c:v>1613</c:v>
                </c:pt>
                <c:pt idx="7127">
                  <c:v>1585</c:v>
                </c:pt>
                <c:pt idx="7128">
                  <c:v>1597</c:v>
                </c:pt>
                <c:pt idx="7129">
                  <c:v>1575</c:v>
                </c:pt>
                <c:pt idx="7130">
                  <c:v>1596</c:v>
                </c:pt>
                <c:pt idx="7131">
                  <c:v>1580</c:v>
                </c:pt>
                <c:pt idx="7132">
                  <c:v>1582</c:v>
                </c:pt>
                <c:pt idx="7133">
                  <c:v>1578</c:v>
                </c:pt>
                <c:pt idx="7134">
                  <c:v>1592</c:v>
                </c:pt>
                <c:pt idx="7135">
                  <c:v>1554</c:v>
                </c:pt>
                <c:pt idx="7136">
                  <c:v>1598</c:v>
                </c:pt>
                <c:pt idx="7137">
                  <c:v>1582</c:v>
                </c:pt>
                <c:pt idx="7138">
                  <c:v>1588</c:v>
                </c:pt>
                <c:pt idx="7139">
                  <c:v>1583</c:v>
                </c:pt>
                <c:pt idx="7140">
                  <c:v>1603</c:v>
                </c:pt>
                <c:pt idx="7141">
                  <c:v>1606</c:v>
                </c:pt>
                <c:pt idx="7142">
                  <c:v>1605</c:v>
                </c:pt>
                <c:pt idx="7143">
                  <c:v>1596</c:v>
                </c:pt>
                <c:pt idx="7144">
                  <c:v>1585</c:v>
                </c:pt>
                <c:pt idx="7145">
                  <c:v>1594</c:v>
                </c:pt>
                <c:pt idx="7146">
                  <c:v>1568</c:v>
                </c:pt>
                <c:pt idx="7147">
                  <c:v>1599</c:v>
                </c:pt>
                <c:pt idx="7148">
                  <c:v>1588</c:v>
                </c:pt>
                <c:pt idx="7149">
                  <c:v>1569</c:v>
                </c:pt>
                <c:pt idx="7150">
                  <c:v>1543</c:v>
                </c:pt>
                <c:pt idx="7151">
                  <c:v>1545</c:v>
                </c:pt>
                <c:pt idx="7152">
                  <c:v>1583</c:v>
                </c:pt>
                <c:pt idx="7153">
                  <c:v>1577</c:v>
                </c:pt>
                <c:pt idx="7154">
                  <c:v>1587</c:v>
                </c:pt>
                <c:pt idx="7155">
                  <c:v>1566</c:v>
                </c:pt>
                <c:pt idx="7156">
                  <c:v>1574</c:v>
                </c:pt>
                <c:pt idx="7157">
                  <c:v>1572</c:v>
                </c:pt>
                <c:pt idx="7158">
                  <c:v>1557</c:v>
                </c:pt>
                <c:pt idx="7159">
                  <c:v>1557</c:v>
                </c:pt>
                <c:pt idx="7160">
                  <c:v>1560</c:v>
                </c:pt>
                <c:pt idx="7161">
                  <c:v>1539</c:v>
                </c:pt>
                <c:pt idx="7162">
                  <c:v>1578</c:v>
                </c:pt>
                <c:pt idx="7163">
                  <c:v>1567</c:v>
                </c:pt>
                <c:pt idx="7164">
                  <c:v>1571</c:v>
                </c:pt>
                <c:pt idx="7165">
                  <c:v>1588</c:v>
                </c:pt>
                <c:pt idx="7166">
                  <c:v>1596</c:v>
                </c:pt>
                <c:pt idx="7167">
                  <c:v>1605</c:v>
                </c:pt>
                <c:pt idx="7168">
                  <c:v>1568</c:v>
                </c:pt>
                <c:pt idx="7169">
                  <c:v>1573</c:v>
                </c:pt>
                <c:pt idx="7170">
                  <c:v>1582</c:v>
                </c:pt>
                <c:pt idx="7171">
                  <c:v>1571</c:v>
                </c:pt>
                <c:pt idx="7172">
                  <c:v>1569</c:v>
                </c:pt>
                <c:pt idx="7173">
                  <c:v>1578</c:v>
                </c:pt>
                <c:pt idx="7174">
                  <c:v>1588</c:v>
                </c:pt>
                <c:pt idx="7175">
                  <c:v>1598</c:v>
                </c:pt>
                <c:pt idx="7176">
                  <c:v>1574</c:v>
                </c:pt>
                <c:pt idx="7177">
                  <c:v>1560</c:v>
                </c:pt>
                <c:pt idx="7178">
                  <c:v>1556</c:v>
                </c:pt>
                <c:pt idx="7179">
                  <c:v>1570</c:v>
                </c:pt>
                <c:pt idx="7180">
                  <c:v>1557</c:v>
                </c:pt>
                <c:pt idx="7181">
                  <c:v>1565</c:v>
                </c:pt>
                <c:pt idx="7182">
                  <c:v>1542</c:v>
                </c:pt>
                <c:pt idx="7183">
                  <c:v>1549</c:v>
                </c:pt>
                <c:pt idx="7184">
                  <c:v>1552</c:v>
                </c:pt>
                <c:pt idx="7185">
                  <c:v>1590</c:v>
                </c:pt>
                <c:pt idx="7186">
                  <c:v>1570</c:v>
                </c:pt>
                <c:pt idx="7187">
                  <c:v>1566</c:v>
                </c:pt>
                <c:pt idx="7188">
                  <c:v>1565</c:v>
                </c:pt>
                <c:pt idx="7189">
                  <c:v>1557</c:v>
                </c:pt>
                <c:pt idx="7190">
                  <c:v>1566</c:v>
                </c:pt>
                <c:pt idx="7191">
                  <c:v>1566</c:v>
                </c:pt>
                <c:pt idx="7192">
                  <c:v>1554</c:v>
                </c:pt>
                <c:pt idx="7193">
                  <c:v>1552</c:v>
                </c:pt>
                <c:pt idx="7194">
                  <c:v>1580</c:v>
                </c:pt>
                <c:pt idx="7195">
                  <c:v>1557</c:v>
                </c:pt>
                <c:pt idx="7196">
                  <c:v>1609</c:v>
                </c:pt>
                <c:pt idx="7197">
                  <c:v>1593</c:v>
                </c:pt>
                <c:pt idx="7198">
                  <c:v>1590</c:v>
                </c:pt>
                <c:pt idx="7199">
                  <c:v>1601</c:v>
                </c:pt>
                <c:pt idx="7200">
                  <c:v>1613</c:v>
                </c:pt>
                <c:pt idx="7201">
                  <c:v>1603</c:v>
                </c:pt>
                <c:pt idx="7202">
                  <c:v>1575</c:v>
                </c:pt>
                <c:pt idx="7203">
                  <c:v>1579</c:v>
                </c:pt>
                <c:pt idx="7204">
                  <c:v>1582</c:v>
                </c:pt>
                <c:pt idx="7205">
                  <c:v>1599</c:v>
                </c:pt>
                <c:pt idx="7206">
                  <c:v>1598</c:v>
                </c:pt>
                <c:pt idx="7207">
                  <c:v>1609</c:v>
                </c:pt>
                <c:pt idx="7208">
                  <c:v>1596</c:v>
                </c:pt>
                <c:pt idx="7209">
                  <c:v>1594</c:v>
                </c:pt>
                <c:pt idx="7210">
                  <c:v>1597</c:v>
                </c:pt>
                <c:pt idx="7211">
                  <c:v>1577</c:v>
                </c:pt>
                <c:pt idx="7212">
                  <c:v>1614</c:v>
                </c:pt>
                <c:pt idx="7213">
                  <c:v>1562</c:v>
                </c:pt>
                <c:pt idx="7214">
                  <c:v>1604</c:v>
                </c:pt>
                <c:pt idx="7215">
                  <c:v>1581</c:v>
                </c:pt>
                <c:pt idx="7216">
                  <c:v>1568</c:v>
                </c:pt>
                <c:pt idx="7217">
                  <c:v>1585</c:v>
                </c:pt>
                <c:pt idx="7218">
                  <c:v>1580</c:v>
                </c:pt>
                <c:pt idx="7219">
                  <c:v>1585</c:v>
                </c:pt>
                <c:pt idx="7220">
                  <c:v>1581</c:v>
                </c:pt>
                <c:pt idx="7221">
                  <c:v>1598</c:v>
                </c:pt>
                <c:pt idx="7222">
                  <c:v>1599</c:v>
                </c:pt>
                <c:pt idx="7223">
                  <c:v>1570</c:v>
                </c:pt>
                <c:pt idx="7224">
                  <c:v>1605</c:v>
                </c:pt>
                <c:pt idx="7225">
                  <c:v>1603</c:v>
                </c:pt>
                <c:pt idx="7226">
                  <c:v>1600</c:v>
                </c:pt>
                <c:pt idx="7227">
                  <c:v>1596</c:v>
                </c:pt>
                <c:pt idx="7228">
                  <c:v>1596</c:v>
                </c:pt>
                <c:pt idx="7229">
                  <c:v>1551</c:v>
                </c:pt>
                <c:pt idx="7230">
                  <c:v>1606</c:v>
                </c:pt>
                <c:pt idx="7231">
                  <c:v>1587</c:v>
                </c:pt>
                <c:pt idx="7232">
                  <c:v>1561</c:v>
                </c:pt>
                <c:pt idx="7233">
                  <c:v>1594</c:v>
                </c:pt>
                <c:pt idx="7234">
                  <c:v>1560</c:v>
                </c:pt>
                <c:pt idx="7235">
                  <c:v>1556</c:v>
                </c:pt>
                <c:pt idx="7236">
                  <c:v>1554</c:v>
                </c:pt>
                <c:pt idx="7237">
                  <c:v>1551</c:v>
                </c:pt>
                <c:pt idx="7238">
                  <c:v>1544</c:v>
                </c:pt>
                <c:pt idx="7239">
                  <c:v>1554</c:v>
                </c:pt>
                <c:pt idx="7240">
                  <c:v>1560</c:v>
                </c:pt>
                <c:pt idx="7241">
                  <c:v>1570</c:v>
                </c:pt>
                <c:pt idx="7242">
                  <c:v>1577</c:v>
                </c:pt>
                <c:pt idx="7243">
                  <c:v>1565</c:v>
                </c:pt>
                <c:pt idx="7244">
                  <c:v>1587</c:v>
                </c:pt>
                <c:pt idx="7245">
                  <c:v>1582</c:v>
                </c:pt>
                <c:pt idx="7246">
                  <c:v>1580</c:v>
                </c:pt>
                <c:pt idx="7247">
                  <c:v>1562</c:v>
                </c:pt>
                <c:pt idx="7248">
                  <c:v>1577</c:v>
                </c:pt>
                <c:pt idx="7249">
                  <c:v>1575</c:v>
                </c:pt>
                <c:pt idx="7250">
                  <c:v>1573</c:v>
                </c:pt>
                <c:pt idx="7251">
                  <c:v>1569</c:v>
                </c:pt>
                <c:pt idx="7252">
                  <c:v>1548</c:v>
                </c:pt>
                <c:pt idx="7253">
                  <c:v>1549</c:v>
                </c:pt>
                <c:pt idx="7254">
                  <c:v>1539</c:v>
                </c:pt>
                <c:pt idx="7255">
                  <c:v>1539</c:v>
                </c:pt>
                <c:pt idx="7256">
                  <c:v>1531</c:v>
                </c:pt>
                <c:pt idx="7257">
                  <c:v>1543</c:v>
                </c:pt>
                <c:pt idx="7258">
                  <c:v>1553</c:v>
                </c:pt>
                <c:pt idx="7259">
                  <c:v>1531</c:v>
                </c:pt>
                <c:pt idx="7260">
                  <c:v>1560</c:v>
                </c:pt>
                <c:pt idx="7261">
                  <c:v>1559</c:v>
                </c:pt>
                <c:pt idx="7262">
                  <c:v>1567</c:v>
                </c:pt>
                <c:pt idx="7263">
                  <c:v>1543</c:v>
                </c:pt>
                <c:pt idx="7264">
                  <c:v>1564</c:v>
                </c:pt>
                <c:pt idx="7265">
                  <c:v>1539</c:v>
                </c:pt>
                <c:pt idx="7266">
                  <c:v>1565</c:v>
                </c:pt>
                <c:pt idx="7267">
                  <c:v>1559</c:v>
                </c:pt>
                <c:pt idx="7268">
                  <c:v>1554</c:v>
                </c:pt>
                <c:pt idx="7269">
                  <c:v>1572</c:v>
                </c:pt>
                <c:pt idx="7270">
                  <c:v>1556</c:v>
                </c:pt>
                <c:pt idx="7271">
                  <c:v>1554</c:v>
                </c:pt>
                <c:pt idx="7272">
                  <c:v>1568</c:v>
                </c:pt>
                <c:pt idx="7273">
                  <c:v>1566</c:v>
                </c:pt>
                <c:pt idx="7274">
                  <c:v>1551</c:v>
                </c:pt>
                <c:pt idx="7275">
                  <c:v>1559</c:v>
                </c:pt>
                <c:pt idx="7276">
                  <c:v>1564</c:v>
                </c:pt>
                <c:pt idx="7277">
                  <c:v>1570</c:v>
                </c:pt>
                <c:pt idx="7278">
                  <c:v>1581</c:v>
                </c:pt>
                <c:pt idx="7279">
                  <c:v>1596</c:v>
                </c:pt>
                <c:pt idx="7280">
                  <c:v>1590</c:v>
                </c:pt>
                <c:pt idx="7281">
                  <c:v>1571</c:v>
                </c:pt>
                <c:pt idx="7282">
                  <c:v>1568</c:v>
                </c:pt>
                <c:pt idx="7283">
                  <c:v>1583</c:v>
                </c:pt>
                <c:pt idx="7284">
                  <c:v>1589</c:v>
                </c:pt>
                <c:pt idx="7285">
                  <c:v>1579</c:v>
                </c:pt>
                <c:pt idx="7286">
                  <c:v>1571</c:v>
                </c:pt>
                <c:pt idx="7287">
                  <c:v>1586</c:v>
                </c:pt>
                <c:pt idx="7288">
                  <c:v>1588</c:v>
                </c:pt>
                <c:pt idx="7289">
                  <c:v>1570</c:v>
                </c:pt>
                <c:pt idx="7290">
                  <c:v>1579</c:v>
                </c:pt>
                <c:pt idx="7291">
                  <c:v>1556</c:v>
                </c:pt>
                <c:pt idx="7292">
                  <c:v>1587</c:v>
                </c:pt>
                <c:pt idx="7293">
                  <c:v>1607</c:v>
                </c:pt>
                <c:pt idx="7294">
                  <c:v>1603</c:v>
                </c:pt>
                <c:pt idx="7295">
                  <c:v>1582</c:v>
                </c:pt>
                <c:pt idx="7296">
                  <c:v>1604</c:v>
                </c:pt>
                <c:pt idx="7297">
                  <c:v>1585</c:v>
                </c:pt>
                <c:pt idx="7298">
                  <c:v>1591</c:v>
                </c:pt>
                <c:pt idx="7299">
                  <c:v>1590</c:v>
                </c:pt>
                <c:pt idx="7300">
                  <c:v>1592</c:v>
                </c:pt>
                <c:pt idx="7301">
                  <c:v>1589</c:v>
                </c:pt>
                <c:pt idx="7302">
                  <c:v>1589</c:v>
                </c:pt>
                <c:pt idx="7303">
                  <c:v>1583</c:v>
                </c:pt>
                <c:pt idx="7304">
                  <c:v>1577</c:v>
                </c:pt>
                <c:pt idx="7305">
                  <c:v>1582</c:v>
                </c:pt>
                <c:pt idx="7306">
                  <c:v>1598</c:v>
                </c:pt>
                <c:pt idx="7307">
                  <c:v>1606</c:v>
                </c:pt>
                <c:pt idx="7308">
                  <c:v>1599</c:v>
                </c:pt>
                <c:pt idx="7309">
                  <c:v>1584</c:v>
                </c:pt>
                <c:pt idx="7310">
                  <c:v>1564</c:v>
                </c:pt>
                <c:pt idx="7311">
                  <c:v>1585</c:v>
                </c:pt>
                <c:pt idx="7312">
                  <c:v>1582</c:v>
                </c:pt>
                <c:pt idx="7313">
                  <c:v>1594</c:v>
                </c:pt>
                <c:pt idx="7314">
                  <c:v>1600</c:v>
                </c:pt>
                <c:pt idx="7315">
                  <c:v>1587</c:v>
                </c:pt>
                <c:pt idx="7316">
                  <c:v>1581</c:v>
                </c:pt>
                <c:pt idx="7317">
                  <c:v>1594</c:v>
                </c:pt>
                <c:pt idx="7318">
                  <c:v>1603</c:v>
                </c:pt>
                <c:pt idx="7319">
                  <c:v>1601</c:v>
                </c:pt>
                <c:pt idx="7320">
                  <c:v>1553</c:v>
                </c:pt>
                <c:pt idx="7321">
                  <c:v>1610</c:v>
                </c:pt>
                <c:pt idx="7322">
                  <c:v>1584</c:v>
                </c:pt>
                <c:pt idx="7323">
                  <c:v>1596</c:v>
                </c:pt>
                <c:pt idx="7324">
                  <c:v>1597</c:v>
                </c:pt>
                <c:pt idx="7325">
                  <c:v>1588</c:v>
                </c:pt>
                <c:pt idx="7326">
                  <c:v>1598</c:v>
                </c:pt>
                <c:pt idx="7327">
                  <c:v>1570</c:v>
                </c:pt>
                <c:pt idx="7328">
                  <c:v>1590</c:v>
                </c:pt>
                <c:pt idx="7329">
                  <c:v>1601</c:v>
                </c:pt>
                <c:pt idx="7330">
                  <c:v>1568</c:v>
                </c:pt>
                <c:pt idx="7331">
                  <c:v>1607</c:v>
                </c:pt>
                <c:pt idx="7332">
                  <c:v>1582</c:v>
                </c:pt>
                <c:pt idx="7333">
                  <c:v>1594</c:v>
                </c:pt>
                <c:pt idx="7334">
                  <c:v>1605</c:v>
                </c:pt>
                <c:pt idx="7335">
                  <c:v>1591</c:v>
                </c:pt>
                <c:pt idx="7336">
                  <c:v>1597</c:v>
                </c:pt>
                <c:pt idx="7337">
                  <c:v>1602</c:v>
                </c:pt>
                <c:pt idx="7338">
                  <c:v>1605</c:v>
                </c:pt>
                <c:pt idx="7339">
                  <c:v>1615</c:v>
                </c:pt>
                <c:pt idx="7340">
                  <c:v>1608</c:v>
                </c:pt>
                <c:pt idx="7341">
                  <c:v>1596</c:v>
                </c:pt>
                <c:pt idx="7342">
                  <c:v>1589</c:v>
                </c:pt>
                <c:pt idx="7343">
                  <c:v>1593</c:v>
                </c:pt>
                <c:pt idx="7344">
                  <c:v>1566</c:v>
                </c:pt>
                <c:pt idx="7345">
                  <c:v>1568</c:v>
                </c:pt>
                <c:pt idx="7346">
                  <c:v>1589</c:v>
                </c:pt>
                <c:pt idx="7347">
                  <c:v>1571</c:v>
                </c:pt>
                <c:pt idx="7348">
                  <c:v>1568</c:v>
                </c:pt>
                <c:pt idx="7349">
                  <c:v>1570</c:v>
                </c:pt>
                <c:pt idx="7350">
                  <c:v>1580</c:v>
                </c:pt>
                <c:pt idx="7351">
                  <c:v>1592</c:v>
                </c:pt>
                <c:pt idx="7352">
                  <c:v>1595</c:v>
                </c:pt>
                <c:pt idx="7353">
                  <c:v>1558</c:v>
                </c:pt>
                <c:pt idx="7354">
                  <c:v>1569</c:v>
                </c:pt>
                <c:pt idx="7355">
                  <c:v>1568</c:v>
                </c:pt>
                <c:pt idx="7356">
                  <c:v>1526</c:v>
                </c:pt>
                <c:pt idx="7357">
                  <c:v>1556</c:v>
                </c:pt>
                <c:pt idx="7358">
                  <c:v>1584</c:v>
                </c:pt>
                <c:pt idx="7359">
                  <c:v>1564</c:v>
                </c:pt>
                <c:pt idx="7360">
                  <c:v>1594</c:v>
                </c:pt>
                <c:pt idx="7361">
                  <c:v>1586</c:v>
                </c:pt>
                <c:pt idx="7362">
                  <c:v>1588</c:v>
                </c:pt>
                <c:pt idx="7363">
                  <c:v>1598</c:v>
                </c:pt>
                <c:pt idx="7364">
                  <c:v>1574</c:v>
                </c:pt>
                <c:pt idx="7365">
                  <c:v>1567</c:v>
                </c:pt>
                <c:pt idx="7366">
                  <c:v>1573</c:v>
                </c:pt>
                <c:pt idx="7367">
                  <c:v>1573</c:v>
                </c:pt>
                <c:pt idx="7368">
                  <c:v>1569</c:v>
                </c:pt>
                <c:pt idx="7369">
                  <c:v>1593</c:v>
                </c:pt>
                <c:pt idx="7370">
                  <c:v>1575</c:v>
                </c:pt>
                <c:pt idx="7371">
                  <c:v>1579</c:v>
                </c:pt>
                <c:pt idx="7372">
                  <c:v>1595</c:v>
                </c:pt>
                <c:pt idx="7373">
                  <c:v>1605</c:v>
                </c:pt>
                <c:pt idx="7374">
                  <c:v>1563</c:v>
                </c:pt>
                <c:pt idx="7375">
                  <c:v>1566</c:v>
                </c:pt>
                <c:pt idx="7376">
                  <c:v>1583</c:v>
                </c:pt>
                <c:pt idx="7377">
                  <c:v>1572</c:v>
                </c:pt>
                <c:pt idx="7378">
                  <c:v>1538</c:v>
                </c:pt>
                <c:pt idx="7379">
                  <c:v>1557</c:v>
                </c:pt>
                <c:pt idx="7380">
                  <c:v>1586</c:v>
                </c:pt>
                <c:pt idx="7381">
                  <c:v>1568</c:v>
                </c:pt>
                <c:pt idx="7382">
                  <c:v>1536</c:v>
                </c:pt>
                <c:pt idx="7383">
                  <c:v>1586</c:v>
                </c:pt>
                <c:pt idx="7384">
                  <c:v>1557</c:v>
                </c:pt>
                <c:pt idx="7385">
                  <c:v>1569</c:v>
                </c:pt>
                <c:pt idx="7386">
                  <c:v>1580</c:v>
                </c:pt>
                <c:pt idx="7387">
                  <c:v>1562</c:v>
                </c:pt>
                <c:pt idx="7388">
                  <c:v>1536</c:v>
                </c:pt>
                <c:pt idx="7389">
                  <c:v>1545</c:v>
                </c:pt>
                <c:pt idx="7390">
                  <c:v>1574</c:v>
                </c:pt>
                <c:pt idx="7391">
                  <c:v>1581</c:v>
                </c:pt>
                <c:pt idx="7392">
                  <c:v>1582</c:v>
                </c:pt>
                <c:pt idx="7393">
                  <c:v>1573</c:v>
                </c:pt>
                <c:pt idx="7394">
                  <c:v>1584</c:v>
                </c:pt>
                <c:pt idx="7395">
                  <c:v>1581</c:v>
                </c:pt>
                <c:pt idx="7396">
                  <c:v>1577</c:v>
                </c:pt>
                <c:pt idx="7397">
                  <c:v>1571</c:v>
                </c:pt>
                <c:pt idx="7398">
                  <c:v>1570</c:v>
                </c:pt>
                <c:pt idx="7399">
                  <c:v>1568</c:v>
                </c:pt>
                <c:pt idx="7400">
                  <c:v>1561</c:v>
                </c:pt>
                <c:pt idx="7401">
                  <c:v>1593</c:v>
                </c:pt>
                <c:pt idx="7402">
                  <c:v>1572</c:v>
                </c:pt>
                <c:pt idx="7403">
                  <c:v>1589</c:v>
                </c:pt>
                <c:pt idx="7404">
                  <c:v>1583</c:v>
                </c:pt>
                <c:pt idx="7405">
                  <c:v>1569</c:v>
                </c:pt>
                <c:pt idx="7406">
                  <c:v>1579</c:v>
                </c:pt>
                <c:pt idx="7407">
                  <c:v>1589</c:v>
                </c:pt>
                <c:pt idx="7408">
                  <c:v>1601</c:v>
                </c:pt>
                <c:pt idx="7409">
                  <c:v>1589</c:v>
                </c:pt>
                <c:pt idx="7410">
                  <c:v>1615</c:v>
                </c:pt>
                <c:pt idx="7411">
                  <c:v>1591</c:v>
                </c:pt>
                <c:pt idx="7412">
                  <c:v>1604</c:v>
                </c:pt>
                <c:pt idx="7413">
                  <c:v>1583</c:v>
                </c:pt>
                <c:pt idx="7414">
                  <c:v>1593</c:v>
                </c:pt>
                <c:pt idx="7415">
                  <c:v>1602</c:v>
                </c:pt>
                <c:pt idx="7416">
                  <c:v>1594</c:v>
                </c:pt>
                <c:pt idx="7417">
                  <c:v>1601</c:v>
                </c:pt>
                <c:pt idx="7418">
                  <c:v>1599</c:v>
                </c:pt>
                <c:pt idx="7419">
                  <c:v>1576</c:v>
                </c:pt>
                <c:pt idx="7420">
                  <c:v>1562</c:v>
                </c:pt>
                <c:pt idx="7421">
                  <c:v>1593</c:v>
                </c:pt>
                <c:pt idx="7422">
                  <c:v>1564</c:v>
                </c:pt>
                <c:pt idx="7423">
                  <c:v>1582</c:v>
                </c:pt>
                <c:pt idx="7424">
                  <c:v>1588</c:v>
                </c:pt>
                <c:pt idx="7425">
                  <c:v>1594</c:v>
                </c:pt>
                <c:pt idx="7426">
                  <c:v>1606</c:v>
                </c:pt>
                <c:pt idx="7427">
                  <c:v>1558</c:v>
                </c:pt>
                <c:pt idx="7428">
                  <c:v>1567</c:v>
                </c:pt>
                <c:pt idx="7429">
                  <c:v>1579</c:v>
                </c:pt>
                <c:pt idx="7430">
                  <c:v>1603</c:v>
                </c:pt>
                <c:pt idx="7431">
                  <c:v>1604</c:v>
                </c:pt>
                <c:pt idx="7432">
                  <c:v>1563</c:v>
                </c:pt>
                <c:pt idx="7433">
                  <c:v>1571</c:v>
                </c:pt>
                <c:pt idx="7434">
                  <c:v>1578</c:v>
                </c:pt>
                <c:pt idx="7435">
                  <c:v>1580</c:v>
                </c:pt>
                <c:pt idx="7436">
                  <c:v>1571</c:v>
                </c:pt>
                <c:pt idx="7437">
                  <c:v>1577</c:v>
                </c:pt>
                <c:pt idx="7438">
                  <c:v>1603</c:v>
                </c:pt>
                <c:pt idx="7439">
                  <c:v>1593</c:v>
                </c:pt>
                <c:pt idx="7440">
                  <c:v>1587</c:v>
                </c:pt>
                <c:pt idx="7441">
                  <c:v>1588</c:v>
                </c:pt>
                <c:pt idx="7442">
                  <c:v>1582</c:v>
                </c:pt>
                <c:pt idx="7443">
                  <c:v>1596</c:v>
                </c:pt>
                <c:pt idx="7444">
                  <c:v>1593</c:v>
                </c:pt>
                <c:pt idx="7445">
                  <c:v>1575</c:v>
                </c:pt>
                <c:pt idx="7446">
                  <c:v>1570</c:v>
                </c:pt>
                <c:pt idx="7447">
                  <c:v>1586</c:v>
                </c:pt>
                <c:pt idx="7448">
                  <c:v>1551</c:v>
                </c:pt>
                <c:pt idx="7449">
                  <c:v>1574</c:v>
                </c:pt>
                <c:pt idx="7450">
                  <c:v>1600</c:v>
                </c:pt>
                <c:pt idx="7451">
                  <c:v>1557</c:v>
                </c:pt>
                <c:pt idx="7452">
                  <c:v>1588</c:v>
                </c:pt>
                <c:pt idx="7453">
                  <c:v>1593</c:v>
                </c:pt>
                <c:pt idx="7454">
                  <c:v>1556</c:v>
                </c:pt>
                <c:pt idx="7455">
                  <c:v>1582</c:v>
                </c:pt>
                <c:pt idx="7456">
                  <c:v>1602</c:v>
                </c:pt>
                <c:pt idx="7457">
                  <c:v>1592</c:v>
                </c:pt>
                <c:pt idx="7458">
                  <c:v>1621</c:v>
                </c:pt>
                <c:pt idx="7459">
                  <c:v>1594</c:v>
                </c:pt>
                <c:pt idx="7460">
                  <c:v>1601</c:v>
                </c:pt>
                <c:pt idx="7461">
                  <c:v>1586</c:v>
                </c:pt>
                <c:pt idx="7462">
                  <c:v>1592</c:v>
                </c:pt>
                <c:pt idx="7463">
                  <c:v>1598</c:v>
                </c:pt>
                <c:pt idx="7464">
                  <c:v>1569</c:v>
                </c:pt>
                <c:pt idx="7465">
                  <c:v>1594</c:v>
                </c:pt>
                <c:pt idx="7466">
                  <c:v>1570</c:v>
                </c:pt>
                <c:pt idx="7467">
                  <c:v>1560</c:v>
                </c:pt>
                <c:pt idx="7468">
                  <c:v>1598</c:v>
                </c:pt>
                <c:pt idx="7469">
                  <c:v>1563</c:v>
                </c:pt>
                <c:pt idx="7470">
                  <c:v>1571</c:v>
                </c:pt>
                <c:pt idx="7471">
                  <c:v>1565</c:v>
                </c:pt>
                <c:pt idx="7472">
                  <c:v>1586</c:v>
                </c:pt>
                <c:pt idx="7473">
                  <c:v>1578</c:v>
                </c:pt>
                <c:pt idx="7474">
                  <c:v>1588</c:v>
                </c:pt>
                <c:pt idx="7475">
                  <c:v>1557</c:v>
                </c:pt>
                <c:pt idx="7476">
                  <c:v>1579</c:v>
                </c:pt>
                <c:pt idx="7477">
                  <c:v>1584</c:v>
                </c:pt>
                <c:pt idx="7478">
                  <c:v>1603</c:v>
                </c:pt>
                <c:pt idx="7479">
                  <c:v>1608</c:v>
                </c:pt>
                <c:pt idx="7480">
                  <c:v>1583</c:v>
                </c:pt>
                <c:pt idx="7481">
                  <c:v>1575</c:v>
                </c:pt>
                <c:pt idx="7482">
                  <c:v>1597</c:v>
                </c:pt>
                <c:pt idx="7483">
                  <c:v>1586</c:v>
                </c:pt>
                <c:pt idx="7484">
                  <c:v>1576</c:v>
                </c:pt>
                <c:pt idx="7485">
                  <c:v>1591</c:v>
                </c:pt>
                <c:pt idx="7486">
                  <c:v>1606</c:v>
                </c:pt>
                <c:pt idx="7487">
                  <c:v>1625</c:v>
                </c:pt>
                <c:pt idx="7488">
                  <c:v>1608</c:v>
                </c:pt>
                <c:pt idx="7489">
                  <c:v>1602</c:v>
                </c:pt>
                <c:pt idx="7490">
                  <c:v>1596</c:v>
                </c:pt>
                <c:pt idx="7491">
                  <c:v>1626</c:v>
                </c:pt>
                <c:pt idx="7492">
                  <c:v>1596</c:v>
                </c:pt>
                <c:pt idx="7493">
                  <c:v>1600</c:v>
                </c:pt>
                <c:pt idx="7494">
                  <c:v>1601</c:v>
                </c:pt>
                <c:pt idx="7495">
                  <c:v>1597</c:v>
                </c:pt>
                <c:pt idx="7496">
                  <c:v>1606</c:v>
                </c:pt>
                <c:pt idx="7497">
                  <c:v>1590</c:v>
                </c:pt>
                <c:pt idx="7498">
                  <c:v>1564</c:v>
                </c:pt>
                <c:pt idx="7499">
                  <c:v>1566</c:v>
                </c:pt>
                <c:pt idx="7500">
                  <c:v>1602</c:v>
                </c:pt>
                <c:pt idx="7501">
                  <c:v>1587</c:v>
                </c:pt>
                <c:pt idx="7502">
                  <c:v>1598</c:v>
                </c:pt>
                <c:pt idx="7503">
                  <c:v>1583</c:v>
                </c:pt>
                <c:pt idx="7504">
                  <c:v>1571</c:v>
                </c:pt>
                <c:pt idx="7505">
                  <c:v>1577</c:v>
                </c:pt>
                <c:pt idx="7506">
                  <c:v>1585</c:v>
                </c:pt>
                <c:pt idx="7507">
                  <c:v>1585</c:v>
                </c:pt>
                <c:pt idx="7508">
                  <c:v>1572</c:v>
                </c:pt>
                <c:pt idx="7509">
                  <c:v>1596</c:v>
                </c:pt>
                <c:pt idx="7510">
                  <c:v>1585</c:v>
                </c:pt>
                <c:pt idx="7511">
                  <c:v>1578</c:v>
                </c:pt>
                <c:pt idx="7512">
                  <c:v>1556</c:v>
                </c:pt>
                <c:pt idx="7513">
                  <c:v>1570</c:v>
                </c:pt>
                <c:pt idx="7514">
                  <c:v>1573</c:v>
                </c:pt>
                <c:pt idx="7515">
                  <c:v>1592</c:v>
                </c:pt>
                <c:pt idx="7516">
                  <c:v>1576</c:v>
                </c:pt>
                <c:pt idx="7517">
                  <c:v>1592</c:v>
                </c:pt>
                <c:pt idx="7518">
                  <c:v>1615</c:v>
                </c:pt>
                <c:pt idx="7519">
                  <c:v>1591</c:v>
                </c:pt>
                <c:pt idx="7520">
                  <c:v>1591</c:v>
                </c:pt>
                <c:pt idx="7521">
                  <c:v>1615</c:v>
                </c:pt>
                <c:pt idx="7522">
                  <c:v>1601</c:v>
                </c:pt>
                <c:pt idx="7523">
                  <c:v>1611</c:v>
                </c:pt>
                <c:pt idx="7524">
                  <c:v>1615</c:v>
                </c:pt>
                <c:pt idx="7525">
                  <c:v>1607</c:v>
                </c:pt>
                <c:pt idx="7526">
                  <c:v>1590</c:v>
                </c:pt>
                <c:pt idx="7527">
                  <c:v>1588</c:v>
                </c:pt>
                <c:pt idx="7528">
                  <c:v>1609</c:v>
                </c:pt>
                <c:pt idx="7529">
                  <c:v>1610</c:v>
                </c:pt>
                <c:pt idx="7530">
                  <c:v>1588</c:v>
                </c:pt>
                <c:pt idx="7531">
                  <c:v>1611</c:v>
                </c:pt>
                <c:pt idx="7532">
                  <c:v>1617</c:v>
                </c:pt>
                <c:pt idx="7533">
                  <c:v>1573</c:v>
                </c:pt>
                <c:pt idx="7534">
                  <c:v>1608</c:v>
                </c:pt>
                <c:pt idx="7535">
                  <c:v>1604</c:v>
                </c:pt>
                <c:pt idx="7536">
                  <c:v>1583</c:v>
                </c:pt>
                <c:pt idx="7537">
                  <c:v>1603</c:v>
                </c:pt>
                <c:pt idx="7538">
                  <c:v>1590</c:v>
                </c:pt>
                <c:pt idx="7539">
                  <c:v>1600</c:v>
                </c:pt>
                <c:pt idx="7540">
                  <c:v>1604</c:v>
                </c:pt>
                <c:pt idx="7541">
                  <c:v>1604</c:v>
                </c:pt>
                <c:pt idx="7542">
                  <c:v>1586</c:v>
                </c:pt>
                <c:pt idx="7543">
                  <c:v>1593</c:v>
                </c:pt>
                <c:pt idx="7544">
                  <c:v>1616</c:v>
                </c:pt>
                <c:pt idx="7545">
                  <c:v>1600</c:v>
                </c:pt>
                <c:pt idx="7546">
                  <c:v>1603</c:v>
                </c:pt>
                <c:pt idx="7547">
                  <c:v>1596</c:v>
                </c:pt>
                <c:pt idx="7548">
                  <c:v>1583</c:v>
                </c:pt>
                <c:pt idx="7549">
                  <c:v>1586</c:v>
                </c:pt>
                <c:pt idx="7550">
                  <c:v>1585</c:v>
                </c:pt>
                <c:pt idx="7551">
                  <c:v>1584</c:v>
                </c:pt>
                <c:pt idx="7552">
                  <c:v>1589</c:v>
                </c:pt>
                <c:pt idx="7553">
                  <c:v>1617</c:v>
                </c:pt>
                <c:pt idx="7554">
                  <c:v>1584</c:v>
                </c:pt>
                <c:pt idx="7555">
                  <c:v>1592</c:v>
                </c:pt>
                <c:pt idx="7556">
                  <c:v>1585</c:v>
                </c:pt>
                <c:pt idx="7557">
                  <c:v>1587</c:v>
                </c:pt>
                <c:pt idx="7558">
                  <c:v>1600</c:v>
                </c:pt>
                <c:pt idx="7559">
                  <c:v>1606</c:v>
                </c:pt>
                <c:pt idx="7560">
                  <c:v>1583</c:v>
                </c:pt>
                <c:pt idx="7561">
                  <c:v>1626</c:v>
                </c:pt>
                <c:pt idx="7562">
                  <c:v>1619</c:v>
                </c:pt>
                <c:pt idx="7563">
                  <c:v>1617</c:v>
                </c:pt>
                <c:pt idx="7564">
                  <c:v>1618</c:v>
                </c:pt>
                <c:pt idx="7565">
                  <c:v>1618</c:v>
                </c:pt>
                <c:pt idx="7566">
                  <c:v>1600</c:v>
                </c:pt>
                <c:pt idx="7567">
                  <c:v>1604</c:v>
                </c:pt>
                <c:pt idx="7568">
                  <c:v>1602</c:v>
                </c:pt>
                <c:pt idx="7569">
                  <c:v>1607</c:v>
                </c:pt>
                <c:pt idx="7570">
                  <c:v>1605</c:v>
                </c:pt>
                <c:pt idx="7571">
                  <c:v>1584</c:v>
                </c:pt>
                <c:pt idx="7572">
                  <c:v>1603</c:v>
                </c:pt>
                <c:pt idx="7573">
                  <c:v>1574</c:v>
                </c:pt>
                <c:pt idx="7574">
                  <c:v>1586</c:v>
                </c:pt>
                <c:pt idx="7575">
                  <c:v>1572</c:v>
                </c:pt>
                <c:pt idx="7576">
                  <c:v>1578</c:v>
                </c:pt>
                <c:pt idx="7577">
                  <c:v>1603</c:v>
                </c:pt>
                <c:pt idx="7578">
                  <c:v>1564</c:v>
                </c:pt>
                <c:pt idx="7579">
                  <c:v>1584</c:v>
                </c:pt>
                <c:pt idx="7580">
                  <c:v>1588</c:v>
                </c:pt>
                <c:pt idx="7581">
                  <c:v>1547</c:v>
                </c:pt>
                <c:pt idx="7582">
                  <c:v>1559</c:v>
                </c:pt>
                <c:pt idx="7583">
                  <c:v>1565</c:v>
                </c:pt>
                <c:pt idx="7584">
                  <c:v>1565</c:v>
                </c:pt>
                <c:pt idx="7585">
                  <c:v>1601</c:v>
                </c:pt>
                <c:pt idx="7586">
                  <c:v>1558</c:v>
                </c:pt>
                <c:pt idx="7587">
                  <c:v>1567</c:v>
                </c:pt>
                <c:pt idx="7588">
                  <c:v>1557</c:v>
                </c:pt>
                <c:pt idx="7589">
                  <c:v>1564</c:v>
                </c:pt>
                <c:pt idx="7590">
                  <c:v>1540</c:v>
                </c:pt>
                <c:pt idx="7591">
                  <c:v>1568</c:v>
                </c:pt>
                <c:pt idx="7592">
                  <c:v>1581</c:v>
                </c:pt>
                <c:pt idx="7593">
                  <c:v>1578</c:v>
                </c:pt>
                <c:pt idx="7594">
                  <c:v>1562</c:v>
                </c:pt>
                <c:pt idx="7595">
                  <c:v>1568</c:v>
                </c:pt>
                <c:pt idx="7596">
                  <c:v>1537</c:v>
                </c:pt>
                <c:pt idx="7597">
                  <c:v>1560</c:v>
                </c:pt>
                <c:pt idx="7598">
                  <c:v>1574</c:v>
                </c:pt>
                <c:pt idx="7599">
                  <c:v>1565</c:v>
                </c:pt>
                <c:pt idx="7600">
                  <c:v>1556</c:v>
                </c:pt>
                <c:pt idx="7601">
                  <c:v>1572</c:v>
                </c:pt>
                <c:pt idx="7602">
                  <c:v>1558</c:v>
                </c:pt>
                <c:pt idx="7603">
                  <c:v>1551</c:v>
                </c:pt>
                <c:pt idx="7604">
                  <c:v>1548</c:v>
                </c:pt>
                <c:pt idx="7605">
                  <c:v>1570</c:v>
                </c:pt>
                <c:pt idx="7606">
                  <c:v>1560</c:v>
                </c:pt>
                <c:pt idx="7607">
                  <c:v>1604</c:v>
                </c:pt>
                <c:pt idx="7608">
                  <c:v>1597</c:v>
                </c:pt>
                <c:pt idx="7609">
                  <c:v>1576</c:v>
                </c:pt>
                <c:pt idx="7610">
                  <c:v>1577</c:v>
                </c:pt>
                <c:pt idx="7611">
                  <c:v>1565</c:v>
                </c:pt>
                <c:pt idx="7612">
                  <c:v>1561</c:v>
                </c:pt>
                <c:pt idx="7613">
                  <c:v>1576</c:v>
                </c:pt>
                <c:pt idx="7614">
                  <c:v>1588</c:v>
                </c:pt>
                <c:pt idx="7615">
                  <c:v>1591</c:v>
                </c:pt>
                <c:pt idx="7616">
                  <c:v>1580</c:v>
                </c:pt>
                <c:pt idx="7617">
                  <c:v>1587</c:v>
                </c:pt>
                <c:pt idx="7618">
                  <c:v>1576</c:v>
                </c:pt>
                <c:pt idx="7619">
                  <c:v>1589</c:v>
                </c:pt>
                <c:pt idx="7620">
                  <c:v>1598</c:v>
                </c:pt>
                <c:pt idx="7621">
                  <c:v>1605</c:v>
                </c:pt>
                <c:pt idx="7622">
                  <c:v>1594</c:v>
                </c:pt>
                <c:pt idx="7623">
                  <c:v>1598</c:v>
                </c:pt>
                <c:pt idx="7624">
                  <c:v>1585</c:v>
                </c:pt>
                <c:pt idx="7625">
                  <c:v>1595</c:v>
                </c:pt>
                <c:pt idx="7626">
                  <c:v>1606</c:v>
                </c:pt>
                <c:pt idx="7627">
                  <c:v>1568</c:v>
                </c:pt>
                <c:pt idx="7628">
                  <c:v>1603</c:v>
                </c:pt>
                <c:pt idx="7629">
                  <c:v>1597</c:v>
                </c:pt>
                <c:pt idx="7630">
                  <c:v>1582</c:v>
                </c:pt>
                <c:pt idx="7631">
                  <c:v>1587</c:v>
                </c:pt>
                <c:pt idx="7632">
                  <c:v>1585</c:v>
                </c:pt>
                <c:pt idx="7633">
                  <c:v>1592</c:v>
                </c:pt>
                <c:pt idx="7634">
                  <c:v>1574</c:v>
                </c:pt>
                <c:pt idx="7635">
                  <c:v>1559</c:v>
                </c:pt>
                <c:pt idx="7636">
                  <c:v>1599</c:v>
                </c:pt>
                <c:pt idx="7637">
                  <c:v>1579</c:v>
                </c:pt>
                <c:pt idx="7638">
                  <c:v>1576</c:v>
                </c:pt>
                <c:pt idx="7639">
                  <c:v>1579</c:v>
                </c:pt>
                <c:pt idx="7640">
                  <c:v>1564</c:v>
                </c:pt>
                <c:pt idx="7641">
                  <c:v>1570</c:v>
                </c:pt>
                <c:pt idx="7642">
                  <c:v>1578</c:v>
                </c:pt>
                <c:pt idx="7643">
                  <c:v>1592</c:v>
                </c:pt>
                <c:pt idx="7644">
                  <c:v>1567</c:v>
                </c:pt>
                <c:pt idx="7645">
                  <c:v>1591</c:v>
                </c:pt>
                <c:pt idx="7646">
                  <c:v>1596</c:v>
                </c:pt>
                <c:pt idx="7647">
                  <c:v>1586</c:v>
                </c:pt>
                <c:pt idx="7648">
                  <c:v>1586</c:v>
                </c:pt>
                <c:pt idx="7649">
                  <c:v>1568</c:v>
                </c:pt>
                <c:pt idx="7650">
                  <c:v>1589</c:v>
                </c:pt>
                <c:pt idx="7651">
                  <c:v>1574</c:v>
                </c:pt>
                <c:pt idx="7652">
                  <c:v>1584</c:v>
                </c:pt>
                <c:pt idx="7653">
                  <c:v>1566</c:v>
                </c:pt>
                <c:pt idx="7654">
                  <c:v>1591</c:v>
                </c:pt>
                <c:pt idx="7655">
                  <c:v>1585</c:v>
                </c:pt>
                <c:pt idx="7656">
                  <c:v>1556</c:v>
                </c:pt>
                <c:pt idx="7657">
                  <c:v>1556</c:v>
                </c:pt>
                <c:pt idx="7658">
                  <c:v>1595</c:v>
                </c:pt>
                <c:pt idx="7659">
                  <c:v>1599</c:v>
                </c:pt>
                <c:pt idx="7660">
                  <c:v>1589</c:v>
                </c:pt>
                <c:pt idx="7661">
                  <c:v>1582</c:v>
                </c:pt>
                <c:pt idx="7662">
                  <c:v>1611</c:v>
                </c:pt>
                <c:pt idx="7663">
                  <c:v>1606</c:v>
                </c:pt>
                <c:pt idx="7664">
                  <c:v>1605</c:v>
                </c:pt>
                <c:pt idx="7665">
                  <c:v>1585</c:v>
                </c:pt>
                <c:pt idx="7666">
                  <c:v>1605</c:v>
                </c:pt>
                <c:pt idx="7667">
                  <c:v>1590</c:v>
                </c:pt>
                <c:pt idx="7668">
                  <c:v>1587</c:v>
                </c:pt>
                <c:pt idx="7669">
                  <c:v>1576</c:v>
                </c:pt>
                <c:pt idx="7670">
                  <c:v>1579</c:v>
                </c:pt>
                <c:pt idx="7671">
                  <c:v>1593</c:v>
                </c:pt>
                <c:pt idx="7672">
                  <c:v>1579</c:v>
                </c:pt>
                <c:pt idx="7673">
                  <c:v>1578</c:v>
                </c:pt>
                <c:pt idx="7674">
                  <c:v>1580</c:v>
                </c:pt>
                <c:pt idx="7675">
                  <c:v>1562</c:v>
                </c:pt>
                <c:pt idx="7676">
                  <c:v>1557</c:v>
                </c:pt>
                <c:pt idx="7677">
                  <c:v>1582</c:v>
                </c:pt>
                <c:pt idx="7678">
                  <c:v>1569</c:v>
                </c:pt>
                <c:pt idx="7679">
                  <c:v>1585</c:v>
                </c:pt>
                <c:pt idx="7680">
                  <c:v>1576</c:v>
                </c:pt>
                <c:pt idx="7681">
                  <c:v>1567</c:v>
                </c:pt>
                <c:pt idx="7682">
                  <c:v>1569</c:v>
                </c:pt>
                <c:pt idx="7683">
                  <c:v>1575</c:v>
                </c:pt>
                <c:pt idx="7684">
                  <c:v>1568</c:v>
                </c:pt>
                <c:pt idx="7685">
                  <c:v>1572</c:v>
                </c:pt>
                <c:pt idx="7686">
                  <c:v>1597</c:v>
                </c:pt>
                <c:pt idx="7687">
                  <c:v>1551</c:v>
                </c:pt>
                <c:pt idx="7688">
                  <c:v>1554</c:v>
                </c:pt>
                <c:pt idx="7689">
                  <c:v>1547</c:v>
                </c:pt>
                <c:pt idx="7690">
                  <c:v>1585</c:v>
                </c:pt>
                <c:pt idx="7691">
                  <c:v>1567</c:v>
                </c:pt>
                <c:pt idx="7692">
                  <c:v>1538</c:v>
                </c:pt>
                <c:pt idx="7693">
                  <c:v>1559</c:v>
                </c:pt>
                <c:pt idx="7694">
                  <c:v>1557</c:v>
                </c:pt>
                <c:pt idx="7695">
                  <c:v>1585</c:v>
                </c:pt>
                <c:pt idx="7696">
                  <c:v>1581</c:v>
                </c:pt>
                <c:pt idx="7697">
                  <c:v>1575</c:v>
                </c:pt>
                <c:pt idx="7698">
                  <c:v>1572</c:v>
                </c:pt>
                <c:pt idx="7699">
                  <c:v>1575</c:v>
                </c:pt>
                <c:pt idx="7700">
                  <c:v>1547</c:v>
                </c:pt>
                <c:pt idx="7701">
                  <c:v>1579</c:v>
                </c:pt>
                <c:pt idx="7702">
                  <c:v>1573</c:v>
                </c:pt>
                <c:pt idx="7703">
                  <c:v>1585</c:v>
                </c:pt>
                <c:pt idx="7704">
                  <c:v>1583</c:v>
                </c:pt>
                <c:pt idx="7705">
                  <c:v>1585</c:v>
                </c:pt>
                <c:pt idx="7706">
                  <c:v>1599</c:v>
                </c:pt>
                <c:pt idx="7707">
                  <c:v>1571</c:v>
                </c:pt>
                <c:pt idx="7708">
                  <c:v>1555</c:v>
                </c:pt>
                <c:pt idx="7709">
                  <c:v>1559</c:v>
                </c:pt>
                <c:pt idx="7710">
                  <c:v>1554</c:v>
                </c:pt>
                <c:pt idx="7711">
                  <c:v>1565</c:v>
                </c:pt>
                <c:pt idx="7712">
                  <c:v>1568</c:v>
                </c:pt>
                <c:pt idx="7713">
                  <c:v>1577</c:v>
                </c:pt>
                <c:pt idx="7714">
                  <c:v>1586</c:v>
                </c:pt>
                <c:pt idx="7715">
                  <c:v>1560</c:v>
                </c:pt>
                <c:pt idx="7716">
                  <c:v>1550</c:v>
                </c:pt>
                <c:pt idx="7717">
                  <c:v>1588</c:v>
                </c:pt>
                <c:pt idx="7718">
                  <c:v>1567</c:v>
                </c:pt>
                <c:pt idx="7719">
                  <c:v>1601</c:v>
                </c:pt>
                <c:pt idx="7720">
                  <c:v>1566</c:v>
                </c:pt>
                <c:pt idx="7721">
                  <c:v>1584</c:v>
                </c:pt>
                <c:pt idx="7722">
                  <c:v>1564</c:v>
                </c:pt>
                <c:pt idx="7723">
                  <c:v>1568</c:v>
                </c:pt>
                <c:pt idx="7724">
                  <c:v>1585</c:v>
                </c:pt>
                <c:pt idx="7725">
                  <c:v>1577</c:v>
                </c:pt>
                <c:pt idx="7726">
                  <c:v>1593</c:v>
                </c:pt>
                <c:pt idx="7727">
                  <c:v>1582</c:v>
                </c:pt>
                <c:pt idx="7728">
                  <c:v>1572</c:v>
                </c:pt>
                <c:pt idx="7729">
                  <c:v>1577</c:v>
                </c:pt>
                <c:pt idx="7730">
                  <c:v>1601</c:v>
                </c:pt>
                <c:pt idx="7731">
                  <c:v>1582</c:v>
                </c:pt>
                <c:pt idx="7732">
                  <c:v>1566</c:v>
                </c:pt>
                <c:pt idx="7733">
                  <c:v>1586</c:v>
                </c:pt>
                <c:pt idx="7734">
                  <c:v>1584</c:v>
                </c:pt>
                <c:pt idx="7735">
                  <c:v>1620</c:v>
                </c:pt>
                <c:pt idx="7736">
                  <c:v>1606</c:v>
                </c:pt>
                <c:pt idx="7737">
                  <c:v>1599</c:v>
                </c:pt>
                <c:pt idx="7738">
                  <c:v>1553</c:v>
                </c:pt>
                <c:pt idx="7739">
                  <c:v>1580</c:v>
                </c:pt>
                <c:pt idx="7740">
                  <c:v>1584</c:v>
                </c:pt>
                <c:pt idx="7741">
                  <c:v>1584</c:v>
                </c:pt>
                <c:pt idx="7742">
                  <c:v>1562</c:v>
                </c:pt>
                <c:pt idx="7743">
                  <c:v>1558</c:v>
                </c:pt>
                <c:pt idx="7744">
                  <c:v>1565</c:v>
                </c:pt>
                <c:pt idx="7745">
                  <c:v>1596</c:v>
                </c:pt>
                <c:pt idx="7746">
                  <c:v>1573</c:v>
                </c:pt>
                <c:pt idx="7747">
                  <c:v>1575</c:v>
                </c:pt>
                <c:pt idx="7748">
                  <c:v>1588</c:v>
                </c:pt>
                <c:pt idx="7749">
                  <c:v>1594</c:v>
                </c:pt>
                <c:pt idx="7750">
                  <c:v>1567</c:v>
                </c:pt>
                <c:pt idx="7751">
                  <c:v>1558</c:v>
                </c:pt>
                <c:pt idx="7752">
                  <c:v>1557</c:v>
                </c:pt>
                <c:pt idx="7753">
                  <c:v>1574</c:v>
                </c:pt>
                <c:pt idx="7754">
                  <c:v>1574</c:v>
                </c:pt>
                <c:pt idx="7755">
                  <c:v>1565</c:v>
                </c:pt>
                <c:pt idx="7756">
                  <c:v>1571</c:v>
                </c:pt>
                <c:pt idx="7757">
                  <c:v>1560</c:v>
                </c:pt>
                <c:pt idx="7758">
                  <c:v>1566</c:v>
                </c:pt>
                <c:pt idx="7759">
                  <c:v>1576</c:v>
                </c:pt>
                <c:pt idx="7760">
                  <c:v>1594</c:v>
                </c:pt>
                <c:pt idx="7761">
                  <c:v>1587</c:v>
                </c:pt>
                <c:pt idx="7762">
                  <c:v>1574</c:v>
                </c:pt>
                <c:pt idx="7763">
                  <c:v>1559</c:v>
                </c:pt>
                <c:pt idx="7764">
                  <c:v>1572</c:v>
                </c:pt>
                <c:pt idx="7765">
                  <c:v>1590</c:v>
                </c:pt>
                <c:pt idx="7766">
                  <c:v>1564</c:v>
                </c:pt>
                <c:pt idx="7767">
                  <c:v>1580</c:v>
                </c:pt>
                <c:pt idx="7768">
                  <c:v>1552</c:v>
                </c:pt>
                <c:pt idx="7769">
                  <c:v>1564</c:v>
                </c:pt>
                <c:pt idx="7770">
                  <c:v>1561</c:v>
                </c:pt>
                <c:pt idx="7771">
                  <c:v>1553</c:v>
                </c:pt>
                <c:pt idx="7772">
                  <c:v>1554</c:v>
                </c:pt>
                <c:pt idx="7773">
                  <c:v>1544</c:v>
                </c:pt>
                <c:pt idx="7774">
                  <c:v>1578</c:v>
                </c:pt>
                <c:pt idx="7775">
                  <c:v>1560</c:v>
                </c:pt>
                <c:pt idx="7776">
                  <c:v>1575</c:v>
                </c:pt>
                <c:pt idx="7777">
                  <c:v>1596</c:v>
                </c:pt>
                <c:pt idx="7778">
                  <c:v>1555</c:v>
                </c:pt>
                <c:pt idx="7779">
                  <c:v>1559</c:v>
                </c:pt>
                <c:pt idx="7780">
                  <c:v>1571</c:v>
                </c:pt>
                <c:pt idx="7781">
                  <c:v>1555</c:v>
                </c:pt>
                <c:pt idx="7782">
                  <c:v>1565</c:v>
                </c:pt>
                <c:pt idx="7783">
                  <c:v>1574</c:v>
                </c:pt>
                <c:pt idx="7784">
                  <c:v>1573</c:v>
                </c:pt>
                <c:pt idx="7785">
                  <c:v>1563</c:v>
                </c:pt>
                <c:pt idx="7786">
                  <c:v>1562</c:v>
                </c:pt>
                <c:pt idx="7787">
                  <c:v>1559</c:v>
                </c:pt>
                <c:pt idx="7788">
                  <c:v>1586</c:v>
                </c:pt>
                <c:pt idx="7789">
                  <c:v>1612</c:v>
                </c:pt>
                <c:pt idx="7790">
                  <c:v>1572</c:v>
                </c:pt>
                <c:pt idx="7791">
                  <c:v>1545</c:v>
                </c:pt>
                <c:pt idx="7792">
                  <c:v>1541</c:v>
                </c:pt>
                <c:pt idx="7793">
                  <c:v>1540</c:v>
                </c:pt>
                <c:pt idx="7794">
                  <c:v>1576</c:v>
                </c:pt>
                <c:pt idx="7795">
                  <c:v>1598</c:v>
                </c:pt>
                <c:pt idx="7796">
                  <c:v>1565</c:v>
                </c:pt>
                <c:pt idx="7797">
                  <c:v>1559</c:v>
                </c:pt>
                <c:pt idx="7798">
                  <c:v>1575</c:v>
                </c:pt>
                <c:pt idx="7799">
                  <c:v>1585</c:v>
                </c:pt>
                <c:pt idx="7800">
                  <c:v>1579</c:v>
                </c:pt>
                <c:pt idx="7801">
                  <c:v>1609</c:v>
                </c:pt>
                <c:pt idx="7802">
                  <c:v>1596</c:v>
                </c:pt>
                <c:pt idx="7803">
                  <c:v>1623</c:v>
                </c:pt>
                <c:pt idx="7804">
                  <c:v>1621</c:v>
                </c:pt>
                <c:pt idx="7805">
                  <c:v>1590</c:v>
                </c:pt>
                <c:pt idx="7806">
                  <c:v>1590</c:v>
                </c:pt>
                <c:pt idx="7807">
                  <c:v>1599</c:v>
                </c:pt>
                <c:pt idx="7808">
                  <c:v>1563</c:v>
                </c:pt>
                <c:pt idx="7809">
                  <c:v>1600</c:v>
                </c:pt>
                <c:pt idx="7810">
                  <c:v>1586</c:v>
                </c:pt>
                <c:pt idx="7811">
                  <c:v>1610</c:v>
                </c:pt>
                <c:pt idx="7812">
                  <c:v>1613</c:v>
                </c:pt>
                <c:pt idx="7813">
                  <c:v>1619</c:v>
                </c:pt>
                <c:pt idx="7814">
                  <c:v>1623</c:v>
                </c:pt>
                <c:pt idx="7815">
                  <c:v>1603</c:v>
                </c:pt>
                <c:pt idx="7816">
                  <c:v>1609</c:v>
                </c:pt>
                <c:pt idx="7817">
                  <c:v>1597</c:v>
                </c:pt>
                <c:pt idx="7818">
                  <c:v>1629</c:v>
                </c:pt>
                <c:pt idx="7819">
                  <c:v>1607</c:v>
                </c:pt>
                <c:pt idx="7820">
                  <c:v>1595</c:v>
                </c:pt>
                <c:pt idx="7821">
                  <c:v>1606</c:v>
                </c:pt>
                <c:pt idx="7822">
                  <c:v>1580</c:v>
                </c:pt>
                <c:pt idx="7823">
                  <c:v>1610</c:v>
                </c:pt>
                <c:pt idx="7824">
                  <c:v>1610</c:v>
                </c:pt>
                <c:pt idx="7825">
                  <c:v>1621</c:v>
                </c:pt>
                <c:pt idx="7826">
                  <c:v>1628</c:v>
                </c:pt>
                <c:pt idx="7827">
                  <c:v>1624</c:v>
                </c:pt>
                <c:pt idx="7828">
                  <c:v>1633</c:v>
                </c:pt>
                <c:pt idx="7829">
                  <c:v>1610</c:v>
                </c:pt>
                <c:pt idx="7830">
                  <c:v>1614</c:v>
                </c:pt>
                <c:pt idx="7831">
                  <c:v>1616</c:v>
                </c:pt>
                <c:pt idx="7832">
                  <c:v>1594</c:v>
                </c:pt>
                <c:pt idx="7833">
                  <c:v>1602</c:v>
                </c:pt>
                <c:pt idx="7834">
                  <c:v>1618</c:v>
                </c:pt>
                <c:pt idx="7835">
                  <c:v>1625</c:v>
                </c:pt>
                <c:pt idx="7836">
                  <c:v>1606</c:v>
                </c:pt>
                <c:pt idx="7837">
                  <c:v>1636</c:v>
                </c:pt>
                <c:pt idx="7838">
                  <c:v>1609</c:v>
                </c:pt>
                <c:pt idx="7839">
                  <c:v>1569</c:v>
                </c:pt>
                <c:pt idx="7840">
                  <c:v>1573</c:v>
                </c:pt>
                <c:pt idx="7841">
                  <c:v>1593</c:v>
                </c:pt>
                <c:pt idx="7842">
                  <c:v>1588</c:v>
                </c:pt>
                <c:pt idx="7843">
                  <c:v>1574</c:v>
                </c:pt>
                <c:pt idx="7844">
                  <c:v>1594</c:v>
                </c:pt>
                <c:pt idx="7845">
                  <c:v>1581</c:v>
                </c:pt>
                <c:pt idx="7846">
                  <c:v>1601</c:v>
                </c:pt>
                <c:pt idx="7847">
                  <c:v>1594</c:v>
                </c:pt>
                <c:pt idx="7848">
                  <c:v>1600</c:v>
                </c:pt>
                <c:pt idx="7849">
                  <c:v>1617</c:v>
                </c:pt>
                <c:pt idx="7850">
                  <c:v>1615</c:v>
                </c:pt>
                <c:pt idx="7851">
                  <c:v>1595</c:v>
                </c:pt>
                <c:pt idx="7852">
                  <c:v>1624</c:v>
                </c:pt>
                <c:pt idx="7853">
                  <c:v>1588</c:v>
                </c:pt>
                <c:pt idx="7854">
                  <c:v>1569</c:v>
                </c:pt>
                <c:pt idx="7855">
                  <c:v>1583</c:v>
                </c:pt>
                <c:pt idx="7856">
                  <c:v>1620</c:v>
                </c:pt>
                <c:pt idx="7857">
                  <c:v>1613</c:v>
                </c:pt>
                <c:pt idx="7858">
                  <c:v>1625</c:v>
                </c:pt>
                <c:pt idx="7859">
                  <c:v>1598</c:v>
                </c:pt>
                <c:pt idx="7860">
                  <c:v>1627</c:v>
                </c:pt>
                <c:pt idx="7861">
                  <c:v>1617</c:v>
                </c:pt>
                <c:pt idx="7862">
                  <c:v>1592</c:v>
                </c:pt>
                <c:pt idx="7863">
                  <c:v>1625</c:v>
                </c:pt>
                <c:pt idx="7864">
                  <c:v>1624</c:v>
                </c:pt>
                <c:pt idx="7865">
                  <c:v>1601</c:v>
                </c:pt>
                <c:pt idx="7866">
                  <c:v>1606</c:v>
                </c:pt>
                <c:pt idx="7867">
                  <c:v>1574</c:v>
                </c:pt>
                <c:pt idx="7868">
                  <c:v>1600</c:v>
                </c:pt>
                <c:pt idx="7869">
                  <c:v>1600</c:v>
                </c:pt>
                <c:pt idx="7870">
                  <c:v>1599</c:v>
                </c:pt>
                <c:pt idx="7871">
                  <c:v>1599</c:v>
                </c:pt>
                <c:pt idx="7872">
                  <c:v>1613</c:v>
                </c:pt>
                <c:pt idx="7873">
                  <c:v>1604</c:v>
                </c:pt>
                <c:pt idx="7874">
                  <c:v>1587</c:v>
                </c:pt>
                <c:pt idx="7875">
                  <c:v>1597</c:v>
                </c:pt>
                <c:pt idx="7876">
                  <c:v>1623</c:v>
                </c:pt>
                <c:pt idx="7877">
                  <c:v>1598</c:v>
                </c:pt>
                <c:pt idx="7878">
                  <c:v>1595</c:v>
                </c:pt>
                <c:pt idx="7879">
                  <c:v>1618</c:v>
                </c:pt>
                <c:pt idx="7880">
                  <c:v>1619</c:v>
                </c:pt>
                <c:pt idx="7881">
                  <c:v>1610</c:v>
                </c:pt>
                <c:pt idx="7882">
                  <c:v>1618</c:v>
                </c:pt>
                <c:pt idx="7883">
                  <c:v>1620</c:v>
                </c:pt>
                <c:pt idx="7884">
                  <c:v>1615</c:v>
                </c:pt>
                <c:pt idx="7885">
                  <c:v>1598</c:v>
                </c:pt>
                <c:pt idx="7886">
                  <c:v>1603</c:v>
                </c:pt>
                <c:pt idx="7887">
                  <c:v>1596</c:v>
                </c:pt>
                <c:pt idx="7888">
                  <c:v>1590</c:v>
                </c:pt>
                <c:pt idx="7889">
                  <c:v>1591</c:v>
                </c:pt>
                <c:pt idx="7890">
                  <c:v>1575</c:v>
                </c:pt>
                <c:pt idx="7891">
                  <c:v>1578</c:v>
                </c:pt>
                <c:pt idx="7892">
                  <c:v>1569</c:v>
                </c:pt>
                <c:pt idx="7893">
                  <c:v>1577</c:v>
                </c:pt>
                <c:pt idx="7894">
                  <c:v>1571</c:v>
                </c:pt>
                <c:pt idx="7895">
                  <c:v>1581</c:v>
                </c:pt>
                <c:pt idx="7896">
                  <c:v>1587</c:v>
                </c:pt>
                <c:pt idx="7897">
                  <c:v>1582</c:v>
                </c:pt>
                <c:pt idx="7898">
                  <c:v>1586</c:v>
                </c:pt>
                <c:pt idx="7899">
                  <c:v>1572</c:v>
                </c:pt>
                <c:pt idx="7900">
                  <c:v>1552</c:v>
                </c:pt>
                <c:pt idx="7901">
                  <c:v>1559</c:v>
                </c:pt>
                <c:pt idx="7902">
                  <c:v>1582</c:v>
                </c:pt>
                <c:pt idx="7903">
                  <c:v>1572</c:v>
                </c:pt>
                <c:pt idx="7904">
                  <c:v>1595</c:v>
                </c:pt>
                <c:pt idx="7905">
                  <c:v>1561</c:v>
                </c:pt>
                <c:pt idx="7906">
                  <c:v>1596</c:v>
                </c:pt>
                <c:pt idx="7907">
                  <c:v>1581</c:v>
                </c:pt>
                <c:pt idx="7908">
                  <c:v>1578</c:v>
                </c:pt>
                <c:pt idx="7909">
                  <c:v>1559</c:v>
                </c:pt>
                <c:pt idx="7910">
                  <c:v>1555</c:v>
                </c:pt>
                <c:pt idx="7911">
                  <c:v>1552</c:v>
                </c:pt>
                <c:pt idx="7912">
                  <c:v>1568</c:v>
                </c:pt>
                <c:pt idx="7913">
                  <c:v>1584</c:v>
                </c:pt>
                <c:pt idx="7914">
                  <c:v>1576</c:v>
                </c:pt>
                <c:pt idx="7915">
                  <c:v>1534</c:v>
                </c:pt>
                <c:pt idx="7916">
                  <c:v>1580</c:v>
                </c:pt>
                <c:pt idx="7917">
                  <c:v>1546</c:v>
                </c:pt>
                <c:pt idx="7918">
                  <c:v>1586</c:v>
                </c:pt>
                <c:pt idx="7919">
                  <c:v>1546</c:v>
                </c:pt>
                <c:pt idx="7920">
                  <c:v>1586</c:v>
                </c:pt>
                <c:pt idx="7921">
                  <c:v>1553</c:v>
                </c:pt>
                <c:pt idx="7922">
                  <c:v>1569</c:v>
                </c:pt>
                <c:pt idx="7923">
                  <c:v>1588</c:v>
                </c:pt>
                <c:pt idx="7924">
                  <c:v>1578</c:v>
                </c:pt>
                <c:pt idx="7925">
                  <c:v>1606</c:v>
                </c:pt>
                <c:pt idx="7926">
                  <c:v>1609</c:v>
                </c:pt>
                <c:pt idx="7927">
                  <c:v>1596</c:v>
                </c:pt>
                <c:pt idx="7928">
                  <c:v>1611</c:v>
                </c:pt>
                <c:pt idx="7929">
                  <c:v>1590</c:v>
                </c:pt>
                <c:pt idx="7930">
                  <c:v>1580</c:v>
                </c:pt>
                <c:pt idx="7931">
                  <c:v>1571</c:v>
                </c:pt>
                <c:pt idx="7932">
                  <c:v>1602</c:v>
                </c:pt>
                <c:pt idx="7933">
                  <c:v>1610</c:v>
                </c:pt>
                <c:pt idx="7934">
                  <c:v>1609</c:v>
                </c:pt>
                <c:pt idx="7935">
                  <c:v>1596</c:v>
                </c:pt>
                <c:pt idx="7936">
                  <c:v>1611</c:v>
                </c:pt>
                <c:pt idx="7937">
                  <c:v>1595</c:v>
                </c:pt>
                <c:pt idx="7938">
                  <c:v>1624</c:v>
                </c:pt>
                <c:pt idx="7939">
                  <c:v>1578</c:v>
                </c:pt>
                <c:pt idx="7940">
                  <c:v>1624</c:v>
                </c:pt>
                <c:pt idx="7941">
                  <c:v>1588</c:v>
                </c:pt>
                <c:pt idx="7942">
                  <c:v>1612</c:v>
                </c:pt>
                <c:pt idx="7943">
                  <c:v>1617</c:v>
                </c:pt>
                <c:pt idx="7944">
                  <c:v>1601</c:v>
                </c:pt>
                <c:pt idx="7945">
                  <c:v>1608</c:v>
                </c:pt>
                <c:pt idx="7946">
                  <c:v>1601</c:v>
                </c:pt>
                <c:pt idx="7947">
                  <c:v>1607</c:v>
                </c:pt>
                <c:pt idx="7948">
                  <c:v>1604</c:v>
                </c:pt>
                <c:pt idx="7949">
                  <c:v>1605</c:v>
                </c:pt>
                <c:pt idx="7950">
                  <c:v>1633</c:v>
                </c:pt>
                <c:pt idx="7951">
                  <c:v>1603</c:v>
                </c:pt>
                <c:pt idx="7952">
                  <c:v>1602</c:v>
                </c:pt>
                <c:pt idx="7953">
                  <c:v>1607</c:v>
                </c:pt>
                <c:pt idx="7954">
                  <c:v>1601</c:v>
                </c:pt>
                <c:pt idx="7955">
                  <c:v>1621</c:v>
                </c:pt>
                <c:pt idx="7956">
                  <c:v>1601</c:v>
                </c:pt>
                <c:pt idx="7957">
                  <c:v>1590</c:v>
                </c:pt>
                <c:pt idx="7958">
                  <c:v>1632</c:v>
                </c:pt>
                <c:pt idx="7959">
                  <c:v>1619</c:v>
                </c:pt>
                <c:pt idx="7960">
                  <c:v>1625</c:v>
                </c:pt>
                <c:pt idx="7961">
                  <c:v>1615</c:v>
                </c:pt>
                <c:pt idx="7962">
                  <c:v>1606</c:v>
                </c:pt>
                <c:pt idx="7963">
                  <c:v>1621</c:v>
                </c:pt>
                <c:pt idx="7964">
                  <c:v>1613</c:v>
                </c:pt>
                <c:pt idx="7965">
                  <c:v>1606</c:v>
                </c:pt>
                <c:pt idx="7966">
                  <c:v>1604</c:v>
                </c:pt>
                <c:pt idx="7967">
                  <c:v>1621</c:v>
                </c:pt>
                <c:pt idx="7968">
                  <c:v>1601</c:v>
                </c:pt>
                <c:pt idx="7969">
                  <c:v>1605</c:v>
                </c:pt>
                <c:pt idx="7970">
                  <c:v>1632</c:v>
                </c:pt>
                <c:pt idx="7971">
                  <c:v>1630</c:v>
                </c:pt>
                <c:pt idx="7972">
                  <c:v>1612</c:v>
                </c:pt>
                <c:pt idx="7973">
                  <c:v>1623</c:v>
                </c:pt>
                <c:pt idx="7974">
                  <c:v>1641</c:v>
                </c:pt>
                <c:pt idx="7975">
                  <c:v>1651</c:v>
                </c:pt>
                <c:pt idx="7976">
                  <c:v>1627</c:v>
                </c:pt>
                <c:pt idx="7977">
                  <c:v>1601</c:v>
                </c:pt>
                <c:pt idx="7978">
                  <c:v>1623</c:v>
                </c:pt>
                <c:pt idx="7979">
                  <c:v>1622</c:v>
                </c:pt>
                <c:pt idx="7980">
                  <c:v>1627</c:v>
                </c:pt>
                <c:pt idx="7981">
                  <c:v>1654</c:v>
                </c:pt>
                <c:pt idx="7982">
                  <c:v>1613</c:v>
                </c:pt>
                <c:pt idx="7983">
                  <c:v>1601</c:v>
                </c:pt>
                <c:pt idx="7984">
                  <c:v>1626</c:v>
                </c:pt>
                <c:pt idx="7985">
                  <c:v>1615</c:v>
                </c:pt>
                <c:pt idx="7986">
                  <c:v>1608</c:v>
                </c:pt>
                <c:pt idx="7987">
                  <c:v>1599</c:v>
                </c:pt>
                <c:pt idx="7988">
                  <c:v>1600</c:v>
                </c:pt>
                <c:pt idx="7989">
                  <c:v>1590</c:v>
                </c:pt>
                <c:pt idx="7990">
                  <c:v>1596</c:v>
                </c:pt>
                <c:pt idx="7991">
                  <c:v>1586</c:v>
                </c:pt>
                <c:pt idx="7992">
                  <c:v>1599</c:v>
                </c:pt>
                <c:pt idx="7993">
                  <c:v>1589</c:v>
                </c:pt>
                <c:pt idx="7994">
                  <c:v>1593</c:v>
                </c:pt>
                <c:pt idx="7995">
                  <c:v>1611</c:v>
                </c:pt>
                <c:pt idx="7996">
                  <c:v>1573</c:v>
                </c:pt>
                <c:pt idx="7997">
                  <c:v>1584</c:v>
                </c:pt>
                <c:pt idx="7998">
                  <c:v>1590</c:v>
                </c:pt>
                <c:pt idx="7999">
                  <c:v>1609</c:v>
                </c:pt>
                <c:pt idx="8000">
                  <c:v>1606</c:v>
                </c:pt>
                <c:pt idx="8001">
                  <c:v>1602</c:v>
                </c:pt>
                <c:pt idx="8002">
                  <c:v>1586</c:v>
                </c:pt>
                <c:pt idx="8003">
                  <c:v>1625</c:v>
                </c:pt>
                <c:pt idx="8004">
                  <c:v>1591</c:v>
                </c:pt>
                <c:pt idx="8005">
                  <c:v>1579</c:v>
                </c:pt>
                <c:pt idx="8006">
                  <c:v>1593</c:v>
                </c:pt>
                <c:pt idx="8007">
                  <c:v>1588</c:v>
                </c:pt>
                <c:pt idx="8008">
                  <c:v>1622</c:v>
                </c:pt>
                <c:pt idx="8009">
                  <c:v>1602</c:v>
                </c:pt>
                <c:pt idx="8010">
                  <c:v>1599</c:v>
                </c:pt>
                <c:pt idx="8011">
                  <c:v>1618</c:v>
                </c:pt>
                <c:pt idx="8012">
                  <c:v>1617</c:v>
                </c:pt>
                <c:pt idx="8013">
                  <c:v>1596</c:v>
                </c:pt>
                <c:pt idx="8014">
                  <c:v>1616</c:v>
                </c:pt>
                <c:pt idx="8015">
                  <c:v>1620</c:v>
                </c:pt>
                <c:pt idx="8016">
                  <c:v>1605</c:v>
                </c:pt>
                <c:pt idx="8017">
                  <c:v>1622</c:v>
                </c:pt>
                <c:pt idx="8018">
                  <c:v>1580</c:v>
                </c:pt>
                <c:pt idx="8019">
                  <c:v>1607</c:v>
                </c:pt>
                <c:pt idx="8020">
                  <c:v>1584</c:v>
                </c:pt>
                <c:pt idx="8021">
                  <c:v>1586</c:v>
                </c:pt>
                <c:pt idx="8022">
                  <c:v>1602</c:v>
                </c:pt>
                <c:pt idx="8023">
                  <c:v>1593</c:v>
                </c:pt>
                <c:pt idx="8024">
                  <c:v>1584</c:v>
                </c:pt>
                <c:pt idx="8025">
                  <c:v>1589</c:v>
                </c:pt>
                <c:pt idx="8026">
                  <c:v>1616</c:v>
                </c:pt>
                <c:pt idx="8027">
                  <c:v>1598</c:v>
                </c:pt>
                <c:pt idx="8028">
                  <c:v>1566</c:v>
                </c:pt>
                <c:pt idx="8029">
                  <c:v>1587</c:v>
                </c:pt>
                <c:pt idx="8030">
                  <c:v>1610</c:v>
                </c:pt>
                <c:pt idx="8031">
                  <c:v>1580</c:v>
                </c:pt>
                <c:pt idx="8032">
                  <c:v>1581</c:v>
                </c:pt>
                <c:pt idx="8033">
                  <c:v>1603</c:v>
                </c:pt>
                <c:pt idx="8034">
                  <c:v>1597</c:v>
                </c:pt>
                <c:pt idx="8035">
                  <c:v>1593</c:v>
                </c:pt>
                <c:pt idx="8036">
                  <c:v>1581</c:v>
                </c:pt>
                <c:pt idx="8037">
                  <c:v>1584</c:v>
                </c:pt>
                <c:pt idx="8038">
                  <c:v>1585</c:v>
                </c:pt>
                <c:pt idx="8039">
                  <c:v>1587</c:v>
                </c:pt>
                <c:pt idx="8040">
                  <c:v>1582</c:v>
                </c:pt>
                <c:pt idx="8041">
                  <c:v>1585</c:v>
                </c:pt>
                <c:pt idx="8042">
                  <c:v>1580</c:v>
                </c:pt>
                <c:pt idx="8043">
                  <c:v>1579</c:v>
                </c:pt>
                <c:pt idx="8044">
                  <c:v>1580</c:v>
                </c:pt>
                <c:pt idx="8045">
                  <c:v>1568</c:v>
                </c:pt>
                <c:pt idx="8046">
                  <c:v>1588</c:v>
                </c:pt>
                <c:pt idx="8047">
                  <c:v>1607</c:v>
                </c:pt>
                <c:pt idx="8048">
                  <c:v>1591</c:v>
                </c:pt>
                <c:pt idx="8049">
                  <c:v>1582</c:v>
                </c:pt>
                <c:pt idx="8050">
                  <c:v>1598</c:v>
                </c:pt>
                <c:pt idx="8051">
                  <c:v>1572</c:v>
                </c:pt>
                <c:pt idx="8052">
                  <c:v>1586</c:v>
                </c:pt>
                <c:pt idx="8053">
                  <c:v>1595</c:v>
                </c:pt>
                <c:pt idx="8054">
                  <c:v>1605</c:v>
                </c:pt>
                <c:pt idx="8055">
                  <c:v>1600</c:v>
                </c:pt>
                <c:pt idx="8056">
                  <c:v>1586</c:v>
                </c:pt>
                <c:pt idx="8057">
                  <c:v>1589</c:v>
                </c:pt>
                <c:pt idx="8058">
                  <c:v>1576</c:v>
                </c:pt>
                <c:pt idx="8059">
                  <c:v>1614</c:v>
                </c:pt>
                <c:pt idx="8060">
                  <c:v>1606</c:v>
                </c:pt>
                <c:pt idx="8061">
                  <c:v>1626</c:v>
                </c:pt>
                <c:pt idx="8062">
                  <c:v>1612</c:v>
                </c:pt>
                <c:pt idx="8063">
                  <c:v>1619</c:v>
                </c:pt>
                <c:pt idx="8064">
                  <c:v>1596</c:v>
                </c:pt>
                <c:pt idx="8065">
                  <c:v>1624</c:v>
                </c:pt>
                <c:pt idx="8066">
                  <c:v>1597</c:v>
                </c:pt>
                <c:pt idx="8067">
                  <c:v>1597</c:v>
                </c:pt>
                <c:pt idx="8068">
                  <c:v>1629</c:v>
                </c:pt>
                <c:pt idx="8069">
                  <c:v>1598</c:v>
                </c:pt>
                <c:pt idx="8070">
                  <c:v>1591</c:v>
                </c:pt>
                <c:pt idx="8071">
                  <c:v>1626</c:v>
                </c:pt>
                <c:pt idx="8072">
                  <c:v>1624</c:v>
                </c:pt>
                <c:pt idx="8073">
                  <c:v>1630</c:v>
                </c:pt>
                <c:pt idx="8074">
                  <c:v>1629</c:v>
                </c:pt>
                <c:pt idx="8075">
                  <c:v>1590</c:v>
                </c:pt>
                <c:pt idx="8076">
                  <c:v>1607</c:v>
                </c:pt>
                <c:pt idx="8077">
                  <c:v>1617</c:v>
                </c:pt>
                <c:pt idx="8078">
                  <c:v>1583</c:v>
                </c:pt>
                <c:pt idx="8079">
                  <c:v>1564</c:v>
                </c:pt>
                <c:pt idx="8080">
                  <c:v>1577</c:v>
                </c:pt>
                <c:pt idx="8081">
                  <c:v>1627</c:v>
                </c:pt>
                <c:pt idx="8082">
                  <c:v>1612</c:v>
                </c:pt>
                <c:pt idx="8083">
                  <c:v>1619</c:v>
                </c:pt>
                <c:pt idx="8084">
                  <c:v>1617</c:v>
                </c:pt>
                <c:pt idx="8085">
                  <c:v>1606</c:v>
                </c:pt>
                <c:pt idx="8086">
                  <c:v>1586</c:v>
                </c:pt>
                <c:pt idx="8087">
                  <c:v>1566</c:v>
                </c:pt>
                <c:pt idx="8088">
                  <c:v>1604</c:v>
                </c:pt>
                <c:pt idx="8089">
                  <c:v>1619</c:v>
                </c:pt>
                <c:pt idx="8090">
                  <c:v>1591</c:v>
                </c:pt>
                <c:pt idx="8091">
                  <c:v>1600</c:v>
                </c:pt>
                <c:pt idx="8092">
                  <c:v>1613</c:v>
                </c:pt>
                <c:pt idx="8093">
                  <c:v>1590</c:v>
                </c:pt>
                <c:pt idx="8094">
                  <c:v>1594</c:v>
                </c:pt>
                <c:pt idx="8095">
                  <c:v>1585</c:v>
                </c:pt>
                <c:pt idx="8096">
                  <c:v>1596</c:v>
                </c:pt>
                <c:pt idx="8097">
                  <c:v>1587</c:v>
                </c:pt>
                <c:pt idx="8098">
                  <c:v>1619</c:v>
                </c:pt>
                <c:pt idx="8099">
                  <c:v>1620</c:v>
                </c:pt>
                <c:pt idx="8100">
                  <c:v>1599</c:v>
                </c:pt>
                <c:pt idx="8101">
                  <c:v>1601</c:v>
                </c:pt>
                <c:pt idx="8102">
                  <c:v>1605</c:v>
                </c:pt>
                <c:pt idx="8103">
                  <c:v>1593</c:v>
                </c:pt>
                <c:pt idx="8104">
                  <c:v>1592</c:v>
                </c:pt>
                <c:pt idx="8105">
                  <c:v>1578</c:v>
                </c:pt>
                <c:pt idx="8106">
                  <c:v>1591</c:v>
                </c:pt>
                <c:pt idx="8107">
                  <c:v>1592</c:v>
                </c:pt>
                <c:pt idx="8108">
                  <c:v>1612</c:v>
                </c:pt>
                <c:pt idx="8109">
                  <c:v>1582</c:v>
                </c:pt>
                <c:pt idx="8110">
                  <c:v>1611</c:v>
                </c:pt>
                <c:pt idx="8111">
                  <c:v>1578</c:v>
                </c:pt>
                <c:pt idx="8112">
                  <c:v>1601</c:v>
                </c:pt>
                <c:pt idx="8113">
                  <c:v>1594</c:v>
                </c:pt>
                <c:pt idx="8114">
                  <c:v>1570</c:v>
                </c:pt>
                <c:pt idx="8115">
                  <c:v>1585</c:v>
                </c:pt>
                <c:pt idx="8116">
                  <c:v>1585</c:v>
                </c:pt>
                <c:pt idx="8117">
                  <c:v>1592</c:v>
                </c:pt>
                <c:pt idx="8118">
                  <c:v>1595</c:v>
                </c:pt>
                <c:pt idx="8119">
                  <c:v>1579</c:v>
                </c:pt>
                <c:pt idx="8120">
                  <c:v>1594</c:v>
                </c:pt>
                <c:pt idx="8121">
                  <c:v>1575</c:v>
                </c:pt>
                <c:pt idx="8122">
                  <c:v>1585</c:v>
                </c:pt>
                <c:pt idx="8123">
                  <c:v>1584</c:v>
                </c:pt>
                <c:pt idx="8124">
                  <c:v>1590</c:v>
                </c:pt>
                <c:pt idx="8125">
                  <c:v>1622</c:v>
                </c:pt>
                <c:pt idx="8126">
                  <c:v>1608</c:v>
                </c:pt>
                <c:pt idx="8127">
                  <c:v>1592</c:v>
                </c:pt>
                <c:pt idx="8128">
                  <c:v>1583</c:v>
                </c:pt>
                <c:pt idx="8129">
                  <c:v>1557</c:v>
                </c:pt>
                <c:pt idx="8130">
                  <c:v>1620</c:v>
                </c:pt>
                <c:pt idx="8131">
                  <c:v>1608</c:v>
                </c:pt>
                <c:pt idx="8132">
                  <c:v>1624</c:v>
                </c:pt>
                <c:pt idx="8133">
                  <c:v>1624</c:v>
                </c:pt>
                <c:pt idx="8134">
                  <c:v>1609</c:v>
                </c:pt>
                <c:pt idx="8135">
                  <c:v>1605</c:v>
                </c:pt>
                <c:pt idx="8136">
                  <c:v>1608</c:v>
                </c:pt>
                <c:pt idx="8137">
                  <c:v>1615</c:v>
                </c:pt>
                <c:pt idx="8138">
                  <c:v>1612</c:v>
                </c:pt>
                <c:pt idx="8139">
                  <c:v>1614</c:v>
                </c:pt>
                <c:pt idx="8140">
                  <c:v>1605</c:v>
                </c:pt>
                <c:pt idx="8141">
                  <c:v>1638</c:v>
                </c:pt>
                <c:pt idx="8142">
                  <c:v>1576</c:v>
                </c:pt>
                <c:pt idx="8143">
                  <c:v>1625</c:v>
                </c:pt>
                <c:pt idx="8144">
                  <c:v>1590</c:v>
                </c:pt>
                <c:pt idx="8145">
                  <c:v>1591</c:v>
                </c:pt>
                <c:pt idx="8146">
                  <c:v>1599</c:v>
                </c:pt>
                <c:pt idx="8147">
                  <c:v>1608</c:v>
                </c:pt>
                <c:pt idx="8148">
                  <c:v>1573</c:v>
                </c:pt>
                <c:pt idx="8149">
                  <c:v>1597</c:v>
                </c:pt>
                <c:pt idx="8150">
                  <c:v>1599</c:v>
                </c:pt>
                <c:pt idx="8151">
                  <c:v>1608</c:v>
                </c:pt>
                <c:pt idx="8152">
                  <c:v>1602</c:v>
                </c:pt>
                <c:pt idx="8153">
                  <c:v>1606</c:v>
                </c:pt>
                <c:pt idx="8154">
                  <c:v>1603</c:v>
                </c:pt>
                <c:pt idx="8155">
                  <c:v>1600</c:v>
                </c:pt>
                <c:pt idx="8156">
                  <c:v>1625</c:v>
                </c:pt>
                <c:pt idx="8157">
                  <c:v>1613</c:v>
                </c:pt>
                <c:pt idx="8158">
                  <c:v>1602</c:v>
                </c:pt>
                <c:pt idx="8159">
                  <c:v>1579</c:v>
                </c:pt>
                <c:pt idx="8160">
                  <c:v>1611</c:v>
                </c:pt>
                <c:pt idx="8161">
                  <c:v>1612</c:v>
                </c:pt>
                <c:pt idx="8162">
                  <c:v>1614</c:v>
                </c:pt>
                <c:pt idx="8163">
                  <c:v>1633</c:v>
                </c:pt>
                <c:pt idx="8164">
                  <c:v>1597</c:v>
                </c:pt>
                <c:pt idx="8165">
                  <c:v>1617</c:v>
                </c:pt>
                <c:pt idx="8166">
                  <c:v>1622</c:v>
                </c:pt>
                <c:pt idx="8167">
                  <c:v>1626</c:v>
                </c:pt>
                <c:pt idx="8168">
                  <c:v>1642</c:v>
                </c:pt>
                <c:pt idx="8169">
                  <c:v>1626</c:v>
                </c:pt>
                <c:pt idx="8170">
                  <c:v>1625</c:v>
                </c:pt>
                <c:pt idx="8171">
                  <c:v>1591</c:v>
                </c:pt>
                <c:pt idx="8172">
                  <c:v>1601</c:v>
                </c:pt>
                <c:pt idx="8173">
                  <c:v>1573</c:v>
                </c:pt>
                <c:pt idx="8174">
                  <c:v>1587</c:v>
                </c:pt>
                <c:pt idx="8175">
                  <c:v>1551</c:v>
                </c:pt>
                <c:pt idx="8176">
                  <c:v>1602</c:v>
                </c:pt>
                <c:pt idx="8177">
                  <c:v>1589</c:v>
                </c:pt>
                <c:pt idx="8178">
                  <c:v>1577</c:v>
                </c:pt>
                <c:pt idx="8179">
                  <c:v>1575</c:v>
                </c:pt>
                <c:pt idx="8180">
                  <c:v>1610</c:v>
                </c:pt>
                <c:pt idx="8181">
                  <c:v>1582</c:v>
                </c:pt>
                <c:pt idx="8182">
                  <c:v>1612</c:v>
                </c:pt>
                <c:pt idx="8183">
                  <c:v>1618</c:v>
                </c:pt>
                <c:pt idx="8184">
                  <c:v>1593</c:v>
                </c:pt>
                <c:pt idx="8185">
                  <c:v>1614</c:v>
                </c:pt>
                <c:pt idx="8186">
                  <c:v>1620</c:v>
                </c:pt>
                <c:pt idx="8187">
                  <c:v>1602</c:v>
                </c:pt>
                <c:pt idx="8188">
                  <c:v>1588</c:v>
                </c:pt>
                <c:pt idx="8189">
                  <c:v>1603</c:v>
                </c:pt>
                <c:pt idx="8190">
                  <c:v>1589</c:v>
                </c:pt>
                <c:pt idx="8191">
                  <c:v>1613</c:v>
                </c:pt>
                <c:pt idx="8192">
                  <c:v>1600</c:v>
                </c:pt>
                <c:pt idx="8193">
                  <c:v>1591</c:v>
                </c:pt>
                <c:pt idx="8194">
                  <c:v>1597</c:v>
                </c:pt>
                <c:pt idx="8195">
                  <c:v>1593</c:v>
                </c:pt>
                <c:pt idx="8196">
                  <c:v>1579</c:v>
                </c:pt>
                <c:pt idx="8197">
                  <c:v>1587</c:v>
                </c:pt>
                <c:pt idx="8198">
                  <c:v>1597</c:v>
                </c:pt>
                <c:pt idx="8199">
                  <c:v>1597</c:v>
                </c:pt>
                <c:pt idx="8200">
                  <c:v>1594</c:v>
                </c:pt>
                <c:pt idx="8201">
                  <c:v>1601</c:v>
                </c:pt>
                <c:pt idx="8202">
                  <c:v>1606</c:v>
                </c:pt>
                <c:pt idx="8203">
                  <c:v>1621</c:v>
                </c:pt>
                <c:pt idx="8204">
                  <c:v>1610</c:v>
                </c:pt>
                <c:pt idx="8205">
                  <c:v>1597</c:v>
                </c:pt>
                <c:pt idx="8206">
                  <c:v>1593</c:v>
                </c:pt>
                <c:pt idx="8207">
                  <c:v>1588</c:v>
                </c:pt>
                <c:pt idx="8208">
                  <c:v>1598</c:v>
                </c:pt>
                <c:pt idx="8209">
                  <c:v>1583</c:v>
                </c:pt>
                <c:pt idx="8210">
                  <c:v>1570</c:v>
                </c:pt>
                <c:pt idx="8211">
                  <c:v>1605</c:v>
                </c:pt>
                <c:pt idx="8212">
                  <c:v>1620</c:v>
                </c:pt>
                <c:pt idx="8213">
                  <c:v>1601</c:v>
                </c:pt>
                <c:pt idx="8214">
                  <c:v>1587</c:v>
                </c:pt>
                <c:pt idx="8215">
                  <c:v>1607</c:v>
                </c:pt>
                <c:pt idx="8216">
                  <c:v>1592</c:v>
                </c:pt>
                <c:pt idx="8217">
                  <c:v>1617</c:v>
                </c:pt>
                <c:pt idx="8218">
                  <c:v>1605</c:v>
                </c:pt>
                <c:pt idx="8219">
                  <c:v>1579</c:v>
                </c:pt>
                <c:pt idx="8220">
                  <c:v>1615</c:v>
                </c:pt>
                <c:pt idx="8221">
                  <c:v>1598</c:v>
                </c:pt>
                <c:pt idx="8222">
                  <c:v>1589</c:v>
                </c:pt>
                <c:pt idx="8223">
                  <c:v>1599</c:v>
                </c:pt>
                <c:pt idx="8224">
                  <c:v>1601</c:v>
                </c:pt>
                <c:pt idx="8225">
                  <c:v>1595</c:v>
                </c:pt>
                <c:pt idx="8226">
                  <c:v>1642</c:v>
                </c:pt>
                <c:pt idx="8227">
                  <c:v>1622</c:v>
                </c:pt>
                <c:pt idx="8228">
                  <c:v>1625</c:v>
                </c:pt>
                <c:pt idx="8229">
                  <c:v>1601</c:v>
                </c:pt>
                <c:pt idx="8230">
                  <c:v>1594</c:v>
                </c:pt>
                <c:pt idx="8231">
                  <c:v>1627</c:v>
                </c:pt>
                <c:pt idx="8232">
                  <c:v>1597</c:v>
                </c:pt>
                <c:pt idx="8233">
                  <c:v>1592</c:v>
                </c:pt>
                <c:pt idx="8234">
                  <c:v>1576</c:v>
                </c:pt>
                <c:pt idx="8235">
                  <c:v>1615</c:v>
                </c:pt>
                <c:pt idx="8236">
                  <c:v>1605</c:v>
                </c:pt>
                <c:pt idx="8237">
                  <c:v>1616</c:v>
                </c:pt>
                <c:pt idx="8238">
                  <c:v>1590</c:v>
                </c:pt>
                <c:pt idx="8239">
                  <c:v>1636</c:v>
                </c:pt>
                <c:pt idx="8240">
                  <c:v>1620</c:v>
                </c:pt>
                <c:pt idx="8241">
                  <c:v>1600</c:v>
                </c:pt>
                <c:pt idx="8242">
                  <c:v>1600</c:v>
                </c:pt>
                <c:pt idx="8243">
                  <c:v>1612</c:v>
                </c:pt>
                <c:pt idx="8244">
                  <c:v>1608</c:v>
                </c:pt>
                <c:pt idx="8245">
                  <c:v>1576</c:v>
                </c:pt>
                <c:pt idx="8246">
                  <c:v>1546</c:v>
                </c:pt>
                <c:pt idx="8247">
                  <c:v>1593</c:v>
                </c:pt>
                <c:pt idx="8248">
                  <c:v>1582</c:v>
                </c:pt>
                <c:pt idx="8249">
                  <c:v>1576</c:v>
                </c:pt>
                <c:pt idx="8250">
                  <c:v>1568</c:v>
                </c:pt>
                <c:pt idx="8251">
                  <c:v>1548</c:v>
                </c:pt>
                <c:pt idx="8252">
                  <c:v>1577</c:v>
                </c:pt>
                <c:pt idx="8253">
                  <c:v>1567</c:v>
                </c:pt>
                <c:pt idx="8254">
                  <c:v>1574</c:v>
                </c:pt>
                <c:pt idx="8255">
                  <c:v>1610</c:v>
                </c:pt>
                <c:pt idx="8256">
                  <c:v>1609</c:v>
                </c:pt>
                <c:pt idx="8257">
                  <c:v>1589</c:v>
                </c:pt>
                <c:pt idx="8258">
                  <c:v>1592</c:v>
                </c:pt>
                <c:pt idx="8259">
                  <c:v>1594</c:v>
                </c:pt>
                <c:pt idx="8260">
                  <c:v>1586</c:v>
                </c:pt>
                <c:pt idx="8261">
                  <c:v>1617</c:v>
                </c:pt>
                <c:pt idx="8262">
                  <c:v>1624</c:v>
                </c:pt>
                <c:pt idx="8263">
                  <c:v>1606</c:v>
                </c:pt>
                <c:pt idx="8264">
                  <c:v>1643</c:v>
                </c:pt>
                <c:pt idx="8265">
                  <c:v>1624</c:v>
                </c:pt>
                <c:pt idx="8266">
                  <c:v>1615</c:v>
                </c:pt>
                <c:pt idx="8267">
                  <c:v>1590</c:v>
                </c:pt>
                <c:pt idx="8268">
                  <c:v>1580</c:v>
                </c:pt>
                <c:pt idx="8269">
                  <c:v>1555</c:v>
                </c:pt>
                <c:pt idx="8270">
                  <c:v>1572</c:v>
                </c:pt>
                <c:pt idx="8271">
                  <c:v>1571</c:v>
                </c:pt>
                <c:pt idx="8272">
                  <c:v>1589</c:v>
                </c:pt>
                <c:pt idx="8273">
                  <c:v>1615</c:v>
                </c:pt>
                <c:pt idx="8274">
                  <c:v>1601</c:v>
                </c:pt>
                <c:pt idx="8275">
                  <c:v>1574</c:v>
                </c:pt>
                <c:pt idx="8276">
                  <c:v>1578</c:v>
                </c:pt>
                <c:pt idx="8277">
                  <c:v>1593</c:v>
                </c:pt>
                <c:pt idx="8278">
                  <c:v>1581</c:v>
                </c:pt>
                <c:pt idx="8279">
                  <c:v>1597</c:v>
                </c:pt>
                <c:pt idx="8280">
                  <c:v>1621</c:v>
                </c:pt>
                <c:pt idx="8281">
                  <c:v>1595</c:v>
                </c:pt>
                <c:pt idx="8282">
                  <c:v>1608</c:v>
                </c:pt>
                <c:pt idx="8283">
                  <c:v>1591</c:v>
                </c:pt>
                <c:pt idx="8284">
                  <c:v>1590</c:v>
                </c:pt>
                <c:pt idx="8285">
                  <c:v>1604</c:v>
                </c:pt>
                <c:pt idx="8286">
                  <c:v>1613</c:v>
                </c:pt>
                <c:pt idx="8287">
                  <c:v>1619</c:v>
                </c:pt>
                <c:pt idx="8288">
                  <c:v>1576</c:v>
                </c:pt>
                <c:pt idx="8289">
                  <c:v>1582</c:v>
                </c:pt>
                <c:pt idx="8290">
                  <c:v>1598</c:v>
                </c:pt>
                <c:pt idx="8291">
                  <c:v>1594</c:v>
                </c:pt>
                <c:pt idx="8292">
                  <c:v>1571</c:v>
                </c:pt>
                <c:pt idx="8293">
                  <c:v>1552</c:v>
                </c:pt>
                <c:pt idx="8294">
                  <c:v>1583</c:v>
                </c:pt>
                <c:pt idx="8295">
                  <c:v>1575</c:v>
                </c:pt>
                <c:pt idx="8296">
                  <c:v>1563</c:v>
                </c:pt>
                <c:pt idx="8297">
                  <c:v>1589</c:v>
                </c:pt>
                <c:pt idx="8298">
                  <c:v>1565</c:v>
                </c:pt>
                <c:pt idx="8299">
                  <c:v>1590</c:v>
                </c:pt>
                <c:pt idx="8300">
                  <c:v>1594</c:v>
                </c:pt>
                <c:pt idx="8301">
                  <c:v>1578</c:v>
                </c:pt>
                <c:pt idx="8302">
                  <c:v>1556</c:v>
                </c:pt>
                <c:pt idx="8303">
                  <c:v>1595</c:v>
                </c:pt>
                <c:pt idx="8304">
                  <c:v>1597</c:v>
                </c:pt>
                <c:pt idx="8305">
                  <c:v>1600</c:v>
                </c:pt>
                <c:pt idx="8306">
                  <c:v>1613</c:v>
                </c:pt>
                <c:pt idx="8307">
                  <c:v>1592</c:v>
                </c:pt>
                <c:pt idx="8308">
                  <c:v>1608</c:v>
                </c:pt>
                <c:pt idx="8309">
                  <c:v>1589</c:v>
                </c:pt>
                <c:pt idx="8310">
                  <c:v>1563</c:v>
                </c:pt>
                <c:pt idx="8311">
                  <c:v>1574</c:v>
                </c:pt>
                <c:pt idx="8312">
                  <c:v>1594</c:v>
                </c:pt>
                <c:pt idx="8313">
                  <c:v>1619</c:v>
                </c:pt>
                <c:pt idx="8314">
                  <c:v>1591</c:v>
                </c:pt>
                <c:pt idx="8315">
                  <c:v>1607</c:v>
                </c:pt>
                <c:pt idx="8316">
                  <c:v>1596</c:v>
                </c:pt>
                <c:pt idx="8317">
                  <c:v>1564</c:v>
                </c:pt>
                <c:pt idx="8318">
                  <c:v>1571</c:v>
                </c:pt>
                <c:pt idx="8319">
                  <c:v>1578</c:v>
                </c:pt>
                <c:pt idx="8320">
                  <c:v>1592</c:v>
                </c:pt>
                <c:pt idx="8321">
                  <c:v>1581</c:v>
                </c:pt>
                <c:pt idx="8322">
                  <c:v>1548</c:v>
                </c:pt>
                <c:pt idx="8323">
                  <c:v>1574</c:v>
                </c:pt>
                <c:pt idx="8324">
                  <c:v>1592</c:v>
                </c:pt>
                <c:pt idx="8325">
                  <c:v>1593</c:v>
                </c:pt>
                <c:pt idx="8326">
                  <c:v>1588</c:v>
                </c:pt>
                <c:pt idx="8327">
                  <c:v>1581</c:v>
                </c:pt>
                <c:pt idx="8328">
                  <c:v>1569</c:v>
                </c:pt>
                <c:pt idx="8329">
                  <c:v>1588</c:v>
                </c:pt>
                <c:pt idx="8330">
                  <c:v>1556</c:v>
                </c:pt>
                <c:pt idx="8331">
                  <c:v>1566</c:v>
                </c:pt>
                <c:pt idx="8332">
                  <c:v>1549</c:v>
                </c:pt>
                <c:pt idx="8333">
                  <c:v>1568</c:v>
                </c:pt>
                <c:pt idx="8334">
                  <c:v>1587</c:v>
                </c:pt>
                <c:pt idx="8335">
                  <c:v>1593</c:v>
                </c:pt>
                <c:pt idx="8336">
                  <c:v>1577</c:v>
                </c:pt>
                <c:pt idx="8337">
                  <c:v>1583</c:v>
                </c:pt>
                <c:pt idx="8338">
                  <c:v>1584</c:v>
                </c:pt>
                <c:pt idx="8339">
                  <c:v>1561</c:v>
                </c:pt>
                <c:pt idx="8340">
                  <c:v>1548</c:v>
                </c:pt>
                <c:pt idx="8341">
                  <c:v>1573</c:v>
                </c:pt>
                <c:pt idx="8342">
                  <c:v>1563</c:v>
                </c:pt>
                <c:pt idx="8343">
                  <c:v>1571</c:v>
                </c:pt>
                <c:pt idx="8344">
                  <c:v>1562</c:v>
                </c:pt>
                <c:pt idx="8345">
                  <c:v>1570</c:v>
                </c:pt>
                <c:pt idx="8346">
                  <c:v>1544</c:v>
                </c:pt>
                <c:pt idx="8347">
                  <c:v>1584</c:v>
                </c:pt>
                <c:pt idx="8348">
                  <c:v>1543</c:v>
                </c:pt>
                <c:pt idx="8349">
                  <c:v>1568</c:v>
                </c:pt>
                <c:pt idx="8350">
                  <c:v>1572</c:v>
                </c:pt>
                <c:pt idx="8351">
                  <c:v>1565</c:v>
                </c:pt>
                <c:pt idx="8352">
                  <c:v>1556</c:v>
                </c:pt>
                <c:pt idx="8353">
                  <c:v>1543</c:v>
                </c:pt>
                <c:pt idx="8354">
                  <c:v>1566</c:v>
                </c:pt>
                <c:pt idx="8355">
                  <c:v>1579</c:v>
                </c:pt>
                <c:pt idx="8356">
                  <c:v>1581</c:v>
                </c:pt>
                <c:pt idx="8357">
                  <c:v>1568</c:v>
                </c:pt>
                <c:pt idx="8358">
                  <c:v>1566</c:v>
                </c:pt>
                <c:pt idx="8359">
                  <c:v>1568</c:v>
                </c:pt>
                <c:pt idx="8360">
                  <c:v>1567</c:v>
                </c:pt>
                <c:pt idx="8361">
                  <c:v>1556</c:v>
                </c:pt>
                <c:pt idx="8362">
                  <c:v>1586</c:v>
                </c:pt>
                <c:pt idx="8363">
                  <c:v>1578</c:v>
                </c:pt>
                <c:pt idx="8364">
                  <c:v>1558</c:v>
                </c:pt>
                <c:pt idx="8365">
                  <c:v>1591</c:v>
                </c:pt>
                <c:pt idx="8366">
                  <c:v>1597</c:v>
                </c:pt>
                <c:pt idx="8367">
                  <c:v>1574</c:v>
                </c:pt>
                <c:pt idx="8368">
                  <c:v>1592</c:v>
                </c:pt>
                <c:pt idx="8369">
                  <c:v>1588</c:v>
                </c:pt>
                <c:pt idx="8370">
                  <c:v>1596</c:v>
                </c:pt>
                <c:pt idx="8371">
                  <c:v>1589</c:v>
                </c:pt>
                <c:pt idx="8372">
                  <c:v>1609</c:v>
                </c:pt>
                <c:pt idx="8373">
                  <c:v>1594</c:v>
                </c:pt>
                <c:pt idx="8374">
                  <c:v>1610</c:v>
                </c:pt>
                <c:pt idx="8375">
                  <c:v>1589</c:v>
                </c:pt>
                <c:pt idx="8376">
                  <c:v>1592</c:v>
                </c:pt>
                <c:pt idx="8377">
                  <c:v>1571</c:v>
                </c:pt>
                <c:pt idx="8378">
                  <c:v>1576</c:v>
                </c:pt>
                <c:pt idx="8379">
                  <c:v>1586</c:v>
                </c:pt>
                <c:pt idx="8380">
                  <c:v>1593</c:v>
                </c:pt>
                <c:pt idx="8381">
                  <c:v>1603</c:v>
                </c:pt>
                <c:pt idx="8382">
                  <c:v>1595</c:v>
                </c:pt>
                <c:pt idx="8383">
                  <c:v>1605</c:v>
                </c:pt>
                <c:pt idx="8384">
                  <c:v>1593</c:v>
                </c:pt>
                <c:pt idx="8385">
                  <c:v>1584</c:v>
                </c:pt>
                <c:pt idx="8386">
                  <c:v>1614</c:v>
                </c:pt>
                <c:pt idx="8387">
                  <c:v>1617</c:v>
                </c:pt>
                <c:pt idx="8388">
                  <c:v>1591</c:v>
                </c:pt>
                <c:pt idx="8389">
                  <c:v>1609</c:v>
                </c:pt>
                <c:pt idx="8390">
                  <c:v>1598</c:v>
                </c:pt>
                <c:pt idx="8391">
                  <c:v>1605</c:v>
                </c:pt>
                <c:pt idx="8392">
                  <c:v>1565</c:v>
                </c:pt>
                <c:pt idx="8393">
                  <c:v>1591</c:v>
                </c:pt>
                <c:pt idx="8394">
                  <c:v>1573</c:v>
                </c:pt>
                <c:pt idx="8395">
                  <c:v>1587</c:v>
                </c:pt>
                <c:pt idx="8396">
                  <c:v>1593</c:v>
                </c:pt>
                <c:pt idx="8397">
                  <c:v>1598</c:v>
                </c:pt>
                <c:pt idx="8398">
                  <c:v>1604</c:v>
                </c:pt>
                <c:pt idx="8399">
                  <c:v>1651</c:v>
                </c:pt>
                <c:pt idx="8400">
                  <c:v>1620</c:v>
                </c:pt>
                <c:pt idx="8401">
                  <c:v>1612</c:v>
                </c:pt>
                <c:pt idx="8402">
                  <c:v>1627</c:v>
                </c:pt>
                <c:pt idx="8403">
                  <c:v>1594</c:v>
                </c:pt>
                <c:pt idx="8404">
                  <c:v>1575</c:v>
                </c:pt>
                <c:pt idx="8405">
                  <c:v>1618</c:v>
                </c:pt>
                <c:pt idx="8406">
                  <c:v>1579</c:v>
                </c:pt>
                <c:pt idx="8407">
                  <c:v>1585</c:v>
                </c:pt>
                <c:pt idx="8408">
                  <c:v>1611</c:v>
                </c:pt>
                <c:pt idx="8409">
                  <c:v>1577</c:v>
                </c:pt>
                <c:pt idx="8410">
                  <c:v>1572</c:v>
                </c:pt>
                <c:pt idx="8411">
                  <c:v>1596</c:v>
                </c:pt>
                <c:pt idx="8412">
                  <c:v>1612</c:v>
                </c:pt>
                <c:pt idx="8413">
                  <c:v>1578</c:v>
                </c:pt>
                <c:pt idx="8414">
                  <c:v>1616</c:v>
                </c:pt>
                <c:pt idx="8415">
                  <c:v>1605</c:v>
                </c:pt>
                <c:pt idx="8416">
                  <c:v>1595</c:v>
                </c:pt>
                <c:pt idx="8417">
                  <c:v>1583</c:v>
                </c:pt>
                <c:pt idx="8418">
                  <c:v>1575</c:v>
                </c:pt>
                <c:pt idx="8419">
                  <c:v>1589</c:v>
                </c:pt>
                <c:pt idx="8420">
                  <c:v>1616</c:v>
                </c:pt>
                <c:pt idx="8421">
                  <c:v>1592</c:v>
                </c:pt>
                <c:pt idx="8422">
                  <c:v>1588</c:v>
                </c:pt>
                <c:pt idx="8423">
                  <c:v>1605</c:v>
                </c:pt>
                <c:pt idx="8424">
                  <c:v>1607</c:v>
                </c:pt>
                <c:pt idx="8425">
                  <c:v>1591</c:v>
                </c:pt>
                <c:pt idx="8426">
                  <c:v>1588</c:v>
                </c:pt>
                <c:pt idx="8427">
                  <c:v>1581</c:v>
                </c:pt>
                <c:pt idx="8428">
                  <c:v>1596</c:v>
                </c:pt>
                <c:pt idx="8429">
                  <c:v>1569</c:v>
                </c:pt>
                <c:pt idx="8430">
                  <c:v>1584</c:v>
                </c:pt>
                <c:pt idx="8431">
                  <c:v>1588</c:v>
                </c:pt>
                <c:pt idx="8432">
                  <c:v>1584</c:v>
                </c:pt>
                <c:pt idx="8433">
                  <c:v>1575</c:v>
                </c:pt>
                <c:pt idx="8434">
                  <c:v>1581</c:v>
                </c:pt>
                <c:pt idx="8435">
                  <c:v>1559</c:v>
                </c:pt>
                <c:pt idx="8436">
                  <c:v>1561</c:v>
                </c:pt>
                <c:pt idx="8437">
                  <c:v>1550</c:v>
                </c:pt>
                <c:pt idx="8438">
                  <c:v>1541</c:v>
                </c:pt>
                <c:pt idx="8439">
                  <c:v>1538</c:v>
                </c:pt>
                <c:pt idx="8440">
                  <c:v>1560</c:v>
                </c:pt>
                <c:pt idx="8441">
                  <c:v>1574</c:v>
                </c:pt>
                <c:pt idx="8442">
                  <c:v>1580</c:v>
                </c:pt>
                <c:pt idx="8443">
                  <c:v>1549</c:v>
                </c:pt>
                <c:pt idx="8444">
                  <c:v>1558</c:v>
                </c:pt>
                <c:pt idx="8445">
                  <c:v>1568</c:v>
                </c:pt>
                <c:pt idx="8446">
                  <c:v>1580</c:v>
                </c:pt>
                <c:pt idx="8447">
                  <c:v>1575</c:v>
                </c:pt>
                <c:pt idx="8448">
                  <c:v>1564</c:v>
                </c:pt>
                <c:pt idx="8449">
                  <c:v>1593</c:v>
                </c:pt>
                <c:pt idx="8450">
                  <c:v>1558</c:v>
                </c:pt>
                <c:pt idx="8451">
                  <c:v>1566</c:v>
                </c:pt>
                <c:pt idx="8452">
                  <c:v>1566</c:v>
                </c:pt>
                <c:pt idx="8453">
                  <c:v>1565</c:v>
                </c:pt>
                <c:pt idx="8454">
                  <c:v>1539</c:v>
                </c:pt>
                <c:pt idx="8455">
                  <c:v>1541</c:v>
                </c:pt>
                <c:pt idx="8456">
                  <c:v>1572</c:v>
                </c:pt>
                <c:pt idx="8457">
                  <c:v>1527</c:v>
                </c:pt>
                <c:pt idx="8458">
                  <c:v>1556</c:v>
                </c:pt>
                <c:pt idx="8459">
                  <c:v>1555</c:v>
                </c:pt>
                <c:pt idx="8460">
                  <c:v>1559</c:v>
                </c:pt>
                <c:pt idx="8461">
                  <c:v>1542</c:v>
                </c:pt>
                <c:pt idx="8462">
                  <c:v>1578</c:v>
                </c:pt>
                <c:pt idx="8463">
                  <c:v>1576</c:v>
                </c:pt>
                <c:pt idx="8464">
                  <c:v>1576</c:v>
                </c:pt>
                <c:pt idx="8465">
                  <c:v>1576</c:v>
                </c:pt>
                <c:pt idx="8466">
                  <c:v>1550</c:v>
                </c:pt>
                <c:pt idx="8467">
                  <c:v>1572</c:v>
                </c:pt>
                <c:pt idx="8468">
                  <c:v>1552</c:v>
                </c:pt>
                <c:pt idx="8469">
                  <c:v>1561</c:v>
                </c:pt>
                <c:pt idx="8470">
                  <c:v>1551</c:v>
                </c:pt>
                <c:pt idx="8471">
                  <c:v>1539</c:v>
                </c:pt>
                <c:pt idx="8472">
                  <c:v>1574</c:v>
                </c:pt>
                <c:pt idx="8473">
                  <c:v>1532</c:v>
                </c:pt>
                <c:pt idx="8474">
                  <c:v>1581</c:v>
                </c:pt>
                <c:pt idx="8475">
                  <c:v>1545</c:v>
                </c:pt>
                <c:pt idx="8476">
                  <c:v>1572</c:v>
                </c:pt>
                <c:pt idx="8477">
                  <c:v>1577</c:v>
                </c:pt>
                <c:pt idx="8478">
                  <c:v>1586</c:v>
                </c:pt>
                <c:pt idx="8479">
                  <c:v>1587</c:v>
                </c:pt>
                <c:pt idx="8480">
                  <c:v>1609</c:v>
                </c:pt>
                <c:pt idx="8481">
                  <c:v>1598</c:v>
                </c:pt>
                <c:pt idx="8482">
                  <c:v>1556</c:v>
                </c:pt>
                <c:pt idx="8483">
                  <c:v>1601</c:v>
                </c:pt>
                <c:pt idx="8484">
                  <c:v>1590</c:v>
                </c:pt>
                <c:pt idx="8485">
                  <c:v>1577</c:v>
                </c:pt>
                <c:pt idx="8486">
                  <c:v>1607</c:v>
                </c:pt>
                <c:pt idx="8487">
                  <c:v>1603</c:v>
                </c:pt>
                <c:pt idx="8488">
                  <c:v>1599</c:v>
                </c:pt>
                <c:pt idx="8489">
                  <c:v>1595</c:v>
                </c:pt>
                <c:pt idx="8490">
                  <c:v>1585</c:v>
                </c:pt>
                <c:pt idx="8491">
                  <c:v>1588</c:v>
                </c:pt>
                <c:pt idx="8492">
                  <c:v>1593</c:v>
                </c:pt>
                <c:pt idx="8493">
                  <c:v>1580</c:v>
                </c:pt>
                <c:pt idx="8494">
                  <c:v>1592</c:v>
                </c:pt>
                <c:pt idx="8495">
                  <c:v>1567</c:v>
                </c:pt>
                <c:pt idx="8496">
                  <c:v>1590</c:v>
                </c:pt>
                <c:pt idx="8497">
                  <c:v>1594</c:v>
                </c:pt>
                <c:pt idx="8498">
                  <c:v>1588</c:v>
                </c:pt>
                <c:pt idx="8499">
                  <c:v>1575</c:v>
                </c:pt>
                <c:pt idx="8500">
                  <c:v>1581</c:v>
                </c:pt>
                <c:pt idx="8501">
                  <c:v>1593</c:v>
                </c:pt>
                <c:pt idx="8502">
                  <c:v>1586</c:v>
                </c:pt>
                <c:pt idx="8503">
                  <c:v>1570</c:v>
                </c:pt>
                <c:pt idx="8504">
                  <c:v>1563</c:v>
                </c:pt>
                <c:pt idx="8505">
                  <c:v>1577</c:v>
                </c:pt>
                <c:pt idx="8506">
                  <c:v>1580</c:v>
                </c:pt>
                <c:pt idx="8507">
                  <c:v>1600</c:v>
                </c:pt>
                <c:pt idx="8508">
                  <c:v>1560</c:v>
                </c:pt>
                <c:pt idx="8509">
                  <c:v>1593</c:v>
                </c:pt>
                <c:pt idx="8510">
                  <c:v>1601</c:v>
                </c:pt>
                <c:pt idx="8511">
                  <c:v>1606</c:v>
                </c:pt>
                <c:pt idx="8512">
                  <c:v>1568</c:v>
                </c:pt>
                <c:pt idx="8513">
                  <c:v>1585</c:v>
                </c:pt>
                <c:pt idx="8514">
                  <c:v>1596</c:v>
                </c:pt>
                <c:pt idx="8515">
                  <c:v>1587</c:v>
                </c:pt>
                <c:pt idx="8516">
                  <c:v>1604</c:v>
                </c:pt>
                <c:pt idx="8517">
                  <c:v>1593</c:v>
                </c:pt>
                <c:pt idx="8518">
                  <c:v>1607</c:v>
                </c:pt>
                <c:pt idx="8519">
                  <c:v>1601</c:v>
                </c:pt>
                <c:pt idx="8520">
                  <c:v>1597</c:v>
                </c:pt>
                <c:pt idx="8521">
                  <c:v>1569</c:v>
                </c:pt>
                <c:pt idx="8522">
                  <c:v>1577</c:v>
                </c:pt>
                <c:pt idx="8523">
                  <c:v>1595</c:v>
                </c:pt>
                <c:pt idx="8524">
                  <c:v>1601</c:v>
                </c:pt>
                <c:pt idx="8525">
                  <c:v>1596</c:v>
                </c:pt>
                <c:pt idx="8526">
                  <c:v>1602</c:v>
                </c:pt>
                <c:pt idx="8527">
                  <c:v>1613</c:v>
                </c:pt>
                <c:pt idx="8528">
                  <c:v>1590</c:v>
                </c:pt>
                <c:pt idx="8529">
                  <c:v>1592</c:v>
                </c:pt>
                <c:pt idx="8530">
                  <c:v>1584</c:v>
                </c:pt>
                <c:pt idx="8531">
                  <c:v>1585</c:v>
                </c:pt>
                <c:pt idx="8532">
                  <c:v>1586</c:v>
                </c:pt>
                <c:pt idx="8533">
                  <c:v>1605</c:v>
                </c:pt>
                <c:pt idx="8534">
                  <c:v>1592</c:v>
                </c:pt>
                <c:pt idx="8535">
                  <c:v>1535</c:v>
                </c:pt>
                <c:pt idx="8536">
                  <c:v>1573</c:v>
                </c:pt>
                <c:pt idx="8537">
                  <c:v>1569</c:v>
                </c:pt>
                <c:pt idx="8538">
                  <c:v>1597</c:v>
                </c:pt>
                <c:pt idx="8539">
                  <c:v>1617</c:v>
                </c:pt>
                <c:pt idx="8540">
                  <c:v>1590</c:v>
                </c:pt>
                <c:pt idx="8541">
                  <c:v>1607</c:v>
                </c:pt>
                <c:pt idx="8542">
                  <c:v>1596</c:v>
                </c:pt>
                <c:pt idx="8543">
                  <c:v>1625</c:v>
                </c:pt>
                <c:pt idx="8544">
                  <c:v>1624</c:v>
                </c:pt>
                <c:pt idx="8545">
                  <c:v>1585</c:v>
                </c:pt>
                <c:pt idx="8546">
                  <c:v>1607</c:v>
                </c:pt>
                <c:pt idx="8547">
                  <c:v>1612</c:v>
                </c:pt>
                <c:pt idx="8548">
                  <c:v>1591</c:v>
                </c:pt>
                <c:pt idx="8549">
                  <c:v>1605</c:v>
                </c:pt>
                <c:pt idx="8550">
                  <c:v>1602</c:v>
                </c:pt>
                <c:pt idx="8551">
                  <c:v>1608</c:v>
                </c:pt>
                <c:pt idx="8552">
                  <c:v>1581</c:v>
                </c:pt>
                <c:pt idx="8553">
                  <c:v>1602</c:v>
                </c:pt>
                <c:pt idx="8554">
                  <c:v>1593</c:v>
                </c:pt>
                <c:pt idx="8555">
                  <c:v>1617</c:v>
                </c:pt>
                <c:pt idx="8556">
                  <c:v>1587</c:v>
                </c:pt>
                <c:pt idx="8557">
                  <c:v>1597</c:v>
                </c:pt>
                <c:pt idx="8558">
                  <c:v>1604</c:v>
                </c:pt>
                <c:pt idx="8559">
                  <c:v>1628</c:v>
                </c:pt>
                <c:pt idx="8560">
                  <c:v>1588</c:v>
                </c:pt>
                <c:pt idx="8561">
                  <c:v>1595</c:v>
                </c:pt>
                <c:pt idx="8562">
                  <c:v>1592</c:v>
                </c:pt>
                <c:pt idx="8563">
                  <c:v>1599</c:v>
                </c:pt>
                <c:pt idx="8564">
                  <c:v>1610</c:v>
                </c:pt>
                <c:pt idx="8565">
                  <c:v>1622</c:v>
                </c:pt>
                <c:pt idx="8566">
                  <c:v>1600</c:v>
                </c:pt>
                <c:pt idx="8567">
                  <c:v>1602</c:v>
                </c:pt>
                <c:pt idx="8568">
                  <c:v>1610</c:v>
                </c:pt>
                <c:pt idx="8569">
                  <c:v>1621</c:v>
                </c:pt>
                <c:pt idx="8570">
                  <c:v>1595</c:v>
                </c:pt>
                <c:pt idx="8571">
                  <c:v>1584</c:v>
                </c:pt>
                <c:pt idx="8572">
                  <c:v>1585</c:v>
                </c:pt>
                <c:pt idx="8573">
                  <c:v>1583</c:v>
                </c:pt>
                <c:pt idx="8574">
                  <c:v>1593</c:v>
                </c:pt>
                <c:pt idx="8575">
                  <c:v>1623</c:v>
                </c:pt>
                <c:pt idx="8576">
                  <c:v>1607</c:v>
                </c:pt>
                <c:pt idx="8577">
                  <c:v>1625</c:v>
                </c:pt>
                <c:pt idx="8578">
                  <c:v>1601</c:v>
                </c:pt>
                <c:pt idx="8579">
                  <c:v>1607</c:v>
                </c:pt>
                <c:pt idx="8580">
                  <c:v>1608</c:v>
                </c:pt>
                <c:pt idx="8581">
                  <c:v>1614</c:v>
                </c:pt>
                <c:pt idx="8582">
                  <c:v>1592</c:v>
                </c:pt>
                <c:pt idx="8583">
                  <c:v>1622</c:v>
                </c:pt>
                <c:pt idx="8584">
                  <c:v>1604</c:v>
                </c:pt>
                <c:pt idx="8585">
                  <c:v>1633</c:v>
                </c:pt>
                <c:pt idx="8586">
                  <c:v>1625</c:v>
                </c:pt>
                <c:pt idx="8587">
                  <c:v>1624</c:v>
                </c:pt>
                <c:pt idx="8588">
                  <c:v>1610</c:v>
                </c:pt>
                <c:pt idx="8589">
                  <c:v>1608</c:v>
                </c:pt>
                <c:pt idx="8590">
                  <c:v>1605</c:v>
                </c:pt>
                <c:pt idx="8591">
                  <c:v>1618</c:v>
                </c:pt>
                <c:pt idx="8592">
                  <c:v>1586</c:v>
                </c:pt>
                <c:pt idx="8593">
                  <c:v>1624</c:v>
                </c:pt>
                <c:pt idx="8594">
                  <c:v>1604</c:v>
                </c:pt>
                <c:pt idx="8595">
                  <c:v>1631</c:v>
                </c:pt>
                <c:pt idx="8596">
                  <c:v>1602</c:v>
                </c:pt>
                <c:pt idx="8597">
                  <c:v>1623</c:v>
                </c:pt>
                <c:pt idx="8598">
                  <c:v>1604</c:v>
                </c:pt>
                <c:pt idx="8599">
                  <c:v>1579</c:v>
                </c:pt>
                <c:pt idx="8600">
                  <c:v>1601</c:v>
                </c:pt>
                <c:pt idx="8601">
                  <c:v>1595</c:v>
                </c:pt>
                <c:pt idx="8602">
                  <c:v>1631</c:v>
                </c:pt>
                <c:pt idx="8603">
                  <c:v>1617</c:v>
                </c:pt>
                <c:pt idx="8604">
                  <c:v>1612</c:v>
                </c:pt>
                <c:pt idx="8605">
                  <c:v>1605</c:v>
                </c:pt>
                <c:pt idx="8606">
                  <c:v>1587</c:v>
                </c:pt>
                <c:pt idx="8607">
                  <c:v>1598</c:v>
                </c:pt>
                <c:pt idx="8608">
                  <c:v>1600</c:v>
                </c:pt>
                <c:pt idx="8609">
                  <c:v>1616</c:v>
                </c:pt>
                <c:pt idx="8610">
                  <c:v>1608</c:v>
                </c:pt>
                <c:pt idx="8611">
                  <c:v>1557</c:v>
                </c:pt>
                <c:pt idx="8612">
                  <c:v>1596</c:v>
                </c:pt>
                <c:pt idx="8613">
                  <c:v>1608</c:v>
                </c:pt>
                <c:pt idx="8614">
                  <c:v>1612</c:v>
                </c:pt>
                <c:pt idx="8615">
                  <c:v>1617</c:v>
                </c:pt>
                <c:pt idx="8616">
                  <c:v>1614</c:v>
                </c:pt>
                <c:pt idx="8617">
                  <c:v>1613</c:v>
                </c:pt>
                <c:pt idx="8618">
                  <c:v>1610</c:v>
                </c:pt>
                <c:pt idx="8619">
                  <c:v>1612</c:v>
                </c:pt>
                <c:pt idx="8620">
                  <c:v>1593</c:v>
                </c:pt>
                <c:pt idx="8621">
                  <c:v>1612</c:v>
                </c:pt>
                <c:pt idx="8622">
                  <c:v>1588</c:v>
                </c:pt>
                <c:pt idx="8623">
                  <c:v>1609</c:v>
                </c:pt>
                <c:pt idx="8624">
                  <c:v>1610</c:v>
                </c:pt>
                <c:pt idx="8625">
                  <c:v>1622</c:v>
                </c:pt>
                <c:pt idx="8626">
                  <c:v>1609</c:v>
                </c:pt>
                <c:pt idx="8627">
                  <c:v>1624</c:v>
                </c:pt>
                <c:pt idx="8628">
                  <c:v>1617</c:v>
                </c:pt>
                <c:pt idx="8629">
                  <c:v>1629</c:v>
                </c:pt>
                <c:pt idx="8630">
                  <c:v>1602</c:v>
                </c:pt>
                <c:pt idx="8631">
                  <c:v>1620</c:v>
                </c:pt>
                <c:pt idx="8632">
                  <c:v>1598</c:v>
                </c:pt>
                <c:pt idx="8633">
                  <c:v>1609</c:v>
                </c:pt>
                <c:pt idx="8634">
                  <c:v>1610</c:v>
                </c:pt>
                <c:pt idx="8635">
                  <c:v>1609</c:v>
                </c:pt>
                <c:pt idx="8636">
                  <c:v>1591</c:v>
                </c:pt>
                <c:pt idx="8637">
                  <c:v>1614</c:v>
                </c:pt>
                <c:pt idx="8638">
                  <c:v>1608</c:v>
                </c:pt>
                <c:pt idx="8639">
                  <c:v>1651</c:v>
                </c:pt>
                <c:pt idx="8640">
                  <c:v>1620</c:v>
                </c:pt>
                <c:pt idx="8641">
                  <c:v>1617</c:v>
                </c:pt>
                <c:pt idx="8642">
                  <c:v>1609</c:v>
                </c:pt>
                <c:pt idx="8643">
                  <c:v>1609</c:v>
                </c:pt>
                <c:pt idx="8644">
                  <c:v>1588</c:v>
                </c:pt>
                <c:pt idx="8645">
                  <c:v>1580</c:v>
                </c:pt>
                <c:pt idx="8646">
                  <c:v>1564</c:v>
                </c:pt>
                <c:pt idx="8647">
                  <c:v>1599</c:v>
                </c:pt>
                <c:pt idx="8648">
                  <c:v>1574</c:v>
                </c:pt>
                <c:pt idx="8649">
                  <c:v>1581</c:v>
                </c:pt>
                <c:pt idx="8650">
                  <c:v>1596</c:v>
                </c:pt>
                <c:pt idx="8651">
                  <c:v>1610</c:v>
                </c:pt>
                <c:pt idx="8652">
                  <c:v>1629</c:v>
                </c:pt>
                <c:pt idx="8653">
                  <c:v>1606</c:v>
                </c:pt>
                <c:pt idx="8654">
                  <c:v>1596</c:v>
                </c:pt>
                <c:pt idx="8655">
                  <c:v>1602</c:v>
                </c:pt>
                <c:pt idx="8656">
                  <c:v>1589</c:v>
                </c:pt>
                <c:pt idx="8657">
                  <c:v>1589</c:v>
                </c:pt>
                <c:pt idx="8658">
                  <c:v>1560</c:v>
                </c:pt>
                <c:pt idx="8659">
                  <c:v>1567</c:v>
                </c:pt>
                <c:pt idx="8660">
                  <c:v>1587</c:v>
                </c:pt>
                <c:pt idx="8661">
                  <c:v>1583</c:v>
                </c:pt>
                <c:pt idx="8662">
                  <c:v>1597</c:v>
                </c:pt>
                <c:pt idx="8663">
                  <c:v>1616</c:v>
                </c:pt>
                <c:pt idx="8664">
                  <c:v>1587</c:v>
                </c:pt>
                <c:pt idx="8665">
                  <c:v>1600</c:v>
                </c:pt>
                <c:pt idx="8666">
                  <c:v>1583</c:v>
                </c:pt>
                <c:pt idx="8667">
                  <c:v>1587</c:v>
                </c:pt>
                <c:pt idx="8668">
                  <c:v>1561</c:v>
                </c:pt>
                <c:pt idx="8669">
                  <c:v>1563</c:v>
                </c:pt>
                <c:pt idx="8670">
                  <c:v>1596</c:v>
                </c:pt>
                <c:pt idx="8671">
                  <c:v>1590</c:v>
                </c:pt>
                <c:pt idx="8672">
                  <c:v>1581</c:v>
                </c:pt>
                <c:pt idx="8673">
                  <c:v>1553</c:v>
                </c:pt>
                <c:pt idx="8674">
                  <c:v>1588</c:v>
                </c:pt>
                <c:pt idx="8675">
                  <c:v>1580</c:v>
                </c:pt>
                <c:pt idx="8676">
                  <c:v>1575</c:v>
                </c:pt>
                <c:pt idx="8677">
                  <c:v>1589</c:v>
                </c:pt>
                <c:pt idx="8678">
                  <c:v>1587</c:v>
                </c:pt>
                <c:pt idx="8679">
                  <c:v>1584</c:v>
                </c:pt>
                <c:pt idx="8680">
                  <c:v>1560</c:v>
                </c:pt>
                <c:pt idx="8681">
                  <c:v>1591</c:v>
                </c:pt>
                <c:pt idx="8682">
                  <c:v>1588</c:v>
                </c:pt>
                <c:pt idx="8683">
                  <c:v>1580</c:v>
                </c:pt>
                <c:pt idx="8684">
                  <c:v>1576</c:v>
                </c:pt>
                <c:pt idx="8685">
                  <c:v>1586</c:v>
                </c:pt>
                <c:pt idx="8686">
                  <c:v>1567</c:v>
                </c:pt>
                <c:pt idx="8687">
                  <c:v>1579</c:v>
                </c:pt>
                <c:pt idx="8688">
                  <c:v>1590</c:v>
                </c:pt>
                <c:pt idx="8689">
                  <c:v>1578</c:v>
                </c:pt>
                <c:pt idx="8690">
                  <c:v>1586</c:v>
                </c:pt>
                <c:pt idx="8691">
                  <c:v>1594</c:v>
                </c:pt>
                <c:pt idx="8692">
                  <c:v>1594</c:v>
                </c:pt>
                <c:pt idx="8693">
                  <c:v>1588</c:v>
                </c:pt>
                <c:pt idx="8694">
                  <c:v>1583</c:v>
                </c:pt>
                <c:pt idx="8695">
                  <c:v>1578</c:v>
                </c:pt>
                <c:pt idx="8696">
                  <c:v>1587</c:v>
                </c:pt>
                <c:pt idx="8697">
                  <c:v>1611</c:v>
                </c:pt>
                <c:pt idx="8698">
                  <c:v>1608</c:v>
                </c:pt>
                <c:pt idx="8699">
                  <c:v>1591</c:v>
                </c:pt>
                <c:pt idx="8700">
                  <c:v>1574</c:v>
                </c:pt>
                <c:pt idx="8701">
                  <c:v>1580</c:v>
                </c:pt>
                <c:pt idx="8702">
                  <c:v>1576</c:v>
                </c:pt>
                <c:pt idx="8703">
                  <c:v>1579</c:v>
                </c:pt>
                <c:pt idx="8704">
                  <c:v>1562</c:v>
                </c:pt>
                <c:pt idx="8705">
                  <c:v>1587</c:v>
                </c:pt>
                <c:pt idx="8706">
                  <c:v>1570</c:v>
                </c:pt>
                <c:pt idx="8707">
                  <c:v>1569</c:v>
                </c:pt>
                <c:pt idx="8708">
                  <c:v>1615</c:v>
                </c:pt>
                <c:pt idx="8709">
                  <c:v>1619</c:v>
                </c:pt>
                <c:pt idx="8710">
                  <c:v>1611</c:v>
                </c:pt>
                <c:pt idx="8711">
                  <c:v>1606</c:v>
                </c:pt>
                <c:pt idx="8712">
                  <c:v>1595</c:v>
                </c:pt>
                <c:pt idx="8713">
                  <c:v>1584</c:v>
                </c:pt>
                <c:pt idx="8714">
                  <c:v>1604</c:v>
                </c:pt>
                <c:pt idx="8715">
                  <c:v>1605</c:v>
                </c:pt>
                <c:pt idx="8716">
                  <c:v>1590</c:v>
                </c:pt>
                <c:pt idx="8717">
                  <c:v>1591</c:v>
                </c:pt>
                <c:pt idx="8718">
                  <c:v>1581</c:v>
                </c:pt>
                <c:pt idx="8719">
                  <c:v>1603</c:v>
                </c:pt>
                <c:pt idx="8720">
                  <c:v>1607</c:v>
                </c:pt>
                <c:pt idx="8721">
                  <c:v>1587</c:v>
                </c:pt>
                <c:pt idx="8722">
                  <c:v>1586</c:v>
                </c:pt>
                <c:pt idx="8723">
                  <c:v>1593</c:v>
                </c:pt>
                <c:pt idx="8724">
                  <c:v>1567</c:v>
                </c:pt>
                <c:pt idx="8725">
                  <c:v>1571</c:v>
                </c:pt>
                <c:pt idx="8726">
                  <c:v>1593</c:v>
                </c:pt>
                <c:pt idx="8727">
                  <c:v>1593</c:v>
                </c:pt>
                <c:pt idx="8728">
                  <c:v>1578</c:v>
                </c:pt>
                <c:pt idx="8729">
                  <c:v>1581</c:v>
                </c:pt>
                <c:pt idx="8730">
                  <c:v>1575</c:v>
                </c:pt>
                <c:pt idx="8731">
                  <c:v>1577</c:v>
                </c:pt>
                <c:pt idx="8732">
                  <c:v>1589</c:v>
                </c:pt>
                <c:pt idx="8733">
                  <c:v>1590</c:v>
                </c:pt>
                <c:pt idx="8734">
                  <c:v>1577</c:v>
                </c:pt>
                <c:pt idx="8735">
                  <c:v>1602</c:v>
                </c:pt>
                <c:pt idx="8736">
                  <c:v>1591</c:v>
                </c:pt>
                <c:pt idx="8737">
                  <c:v>1603</c:v>
                </c:pt>
                <c:pt idx="8738">
                  <c:v>1579</c:v>
                </c:pt>
                <c:pt idx="8739">
                  <c:v>1586</c:v>
                </c:pt>
                <c:pt idx="8740">
                  <c:v>1573</c:v>
                </c:pt>
                <c:pt idx="8741">
                  <c:v>1575</c:v>
                </c:pt>
                <c:pt idx="8742">
                  <c:v>1574</c:v>
                </c:pt>
                <c:pt idx="8743">
                  <c:v>1573</c:v>
                </c:pt>
                <c:pt idx="8744">
                  <c:v>1573</c:v>
                </c:pt>
                <c:pt idx="8745">
                  <c:v>1554</c:v>
                </c:pt>
                <c:pt idx="8746">
                  <c:v>1570</c:v>
                </c:pt>
                <c:pt idx="8747">
                  <c:v>1560</c:v>
                </c:pt>
                <c:pt idx="8748">
                  <c:v>1577</c:v>
                </c:pt>
                <c:pt idx="8749">
                  <c:v>1576</c:v>
                </c:pt>
                <c:pt idx="8750">
                  <c:v>1576</c:v>
                </c:pt>
                <c:pt idx="8751">
                  <c:v>1583</c:v>
                </c:pt>
                <c:pt idx="8752">
                  <c:v>1577</c:v>
                </c:pt>
                <c:pt idx="8753">
                  <c:v>1577</c:v>
                </c:pt>
                <c:pt idx="8754">
                  <c:v>1582</c:v>
                </c:pt>
                <c:pt idx="8755">
                  <c:v>1568</c:v>
                </c:pt>
                <c:pt idx="8756">
                  <c:v>1600</c:v>
                </c:pt>
                <c:pt idx="8757">
                  <c:v>1582</c:v>
                </c:pt>
                <c:pt idx="8758">
                  <c:v>1576</c:v>
                </c:pt>
                <c:pt idx="8759">
                  <c:v>1585</c:v>
                </c:pt>
                <c:pt idx="8760">
                  <c:v>1596</c:v>
                </c:pt>
                <c:pt idx="8761">
                  <c:v>1591</c:v>
                </c:pt>
                <c:pt idx="8762">
                  <c:v>1582</c:v>
                </c:pt>
                <c:pt idx="8763">
                  <c:v>1612</c:v>
                </c:pt>
                <c:pt idx="8764">
                  <c:v>1634</c:v>
                </c:pt>
                <c:pt idx="8765">
                  <c:v>1597</c:v>
                </c:pt>
                <c:pt idx="8766">
                  <c:v>1601</c:v>
                </c:pt>
                <c:pt idx="8767">
                  <c:v>1589</c:v>
                </c:pt>
                <c:pt idx="8768">
                  <c:v>1603</c:v>
                </c:pt>
                <c:pt idx="8769">
                  <c:v>1580</c:v>
                </c:pt>
                <c:pt idx="8770">
                  <c:v>1598</c:v>
                </c:pt>
                <c:pt idx="8771">
                  <c:v>1585</c:v>
                </c:pt>
                <c:pt idx="8772">
                  <c:v>1563</c:v>
                </c:pt>
                <c:pt idx="8773">
                  <c:v>1610</c:v>
                </c:pt>
                <c:pt idx="8774">
                  <c:v>1594</c:v>
                </c:pt>
                <c:pt idx="8775">
                  <c:v>1552</c:v>
                </c:pt>
                <c:pt idx="8776">
                  <c:v>1576</c:v>
                </c:pt>
                <c:pt idx="8777">
                  <c:v>1588</c:v>
                </c:pt>
                <c:pt idx="8778">
                  <c:v>1597</c:v>
                </c:pt>
                <c:pt idx="8779">
                  <c:v>1589</c:v>
                </c:pt>
                <c:pt idx="8780">
                  <c:v>1608</c:v>
                </c:pt>
                <c:pt idx="8781">
                  <c:v>1585</c:v>
                </c:pt>
                <c:pt idx="8782">
                  <c:v>1588</c:v>
                </c:pt>
                <c:pt idx="8783">
                  <c:v>1570</c:v>
                </c:pt>
                <c:pt idx="8784">
                  <c:v>1582</c:v>
                </c:pt>
                <c:pt idx="8785">
                  <c:v>1602</c:v>
                </c:pt>
                <c:pt idx="8786">
                  <c:v>1607</c:v>
                </c:pt>
                <c:pt idx="8787">
                  <c:v>1622</c:v>
                </c:pt>
                <c:pt idx="8788">
                  <c:v>1615</c:v>
                </c:pt>
                <c:pt idx="8789">
                  <c:v>1605</c:v>
                </c:pt>
                <c:pt idx="8790">
                  <c:v>1593</c:v>
                </c:pt>
                <c:pt idx="8791">
                  <c:v>1590</c:v>
                </c:pt>
                <c:pt idx="8792">
                  <c:v>1593</c:v>
                </c:pt>
                <c:pt idx="8793">
                  <c:v>1567</c:v>
                </c:pt>
                <c:pt idx="8794">
                  <c:v>1587</c:v>
                </c:pt>
                <c:pt idx="8795">
                  <c:v>1573</c:v>
                </c:pt>
                <c:pt idx="8796">
                  <c:v>1562</c:v>
                </c:pt>
                <c:pt idx="8797">
                  <c:v>1554</c:v>
                </c:pt>
                <c:pt idx="8798">
                  <c:v>1531</c:v>
                </c:pt>
                <c:pt idx="8799">
                  <c:v>1553</c:v>
                </c:pt>
                <c:pt idx="8800">
                  <c:v>1553</c:v>
                </c:pt>
                <c:pt idx="8801">
                  <c:v>1556</c:v>
                </c:pt>
                <c:pt idx="8802">
                  <c:v>1579</c:v>
                </c:pt>
                <c:pt idx="8803">
                  <c:v>1552</c:v>
                </c:pt>
                <c:pt idx="8804">
                  <c:v>1575</c:v>
                </c:pt>
                <c:pt idx="8805">
                  <c:v>1591</c:v>
                </c:pt>
                <c:pt idx="8806">
                  <c:v>1583</c:v>
                </c:pt>
                <c:pt idx="8807">
                  <c:v>1598</c:v>
                </c:pt>
                <c:pt idx="8808">
                  <c:v>1581</c:v>
                </c:pt>
                <c:pt idx="8809">
                  <c:v>1575</c:v>
                </c:pt>
                <c:pt idx="8810">
                  <c:v>1594</c:v>
                </c:pt>
                <c:pt idx="8811">
                  <c:v>1599</c:v>
                </c:pt>
                <c:pt idx="8812">
                  <c:v>1606</c:v>
                </c:pt>
                <c:pt idx="8813">
                  <c:v>1604</c:v>
                </c:pt>
                <c:pt idx="8814">
                  <c:v>1611</c:v>
                </c:pt>
                <c:pt idx="8815">
                  <c:v>1612</c:v>
                </c:pt>
                <c:pt idx="8816">
                  <c:v>1579</c:v>
                </c:pt>
                <c:pt idx="8817">
                  <c:v>1584</c:v>
                </c:pt>
                <c:pt idx="8818">
                  <c:v>1613</c:v>
                </c:pt>
                <c:pt idx="8819">
                  <c:v>1601</c:v>
                </c:pt>
                <c:pt idx="8820">
                  <c:v>1590</c:v>
                </c:pt>
                <c:pt idx="8821">
                  <c:v>1600</c:v>
                </c:pt>
                <c:pt idx="8822">
                  <c:v>1595</c:v>
                </c:pt>
                <c:pt idx="8823">
                  <c:v>1577</c:v>
                </c:pt>
                <c:pt idx="8824">
                  <c:v>1566</c:v>
                </c:pt>
                <c:pt idx="8825">
                  <c:v>1550</c:v>
                </c:pt>
                <c:pt idx="8826">
                  <c:v>1599</c:v>
                </c:pt>
                <c:pt idx="8827">
                  <c:v>1580</c:v>
                </c:pt>
                <c:pt idx="8828">
                  <c:v>1583</c:v>
                </c:pt>
                <c:pt idx="8829">
                  <c:v>1568</c:v>
                </c:pt>
                <c:pt idx="8830">
                  <c:v>1560</c:v>
                </c:pt>
                <c:pt idx="8831">
                  <c:v>1544</c:v>
                </c:pt>
                <c:pt idx="8832">
                  <c:v>1571</c:v>
                </c:pt>
                <c:pt idx="8833">
                  <c:v>1577</c:v>
                </c:pt>
                <c:pt idx="8834">
                  <c:v>1555</c:v>
                </c:pt>
                <c:pt idx="8835">
                  <c:v>1590</c:v>
                </c:pt>
                <c:pt idx="8836">
                  <c:v>1584</c:v>
                </c:pt>
                <c:pt idx="8837">
                  <c:v>1582</c:v>
                </c:pt>
                <c:pt idx="8838">
                  <c:v>1575</c:v>
                </c:pt>
                <c:pt idx="8839">
                  <c:v>1589</c:v>
                </c:pt>
                <c:pt idx="8840">
                  <c:v>1600</c:v>
                </c:pt>
                <c:pt idx="8841">
                  <c:v>1584</c:v>
                </c:pt>
                <c:pt idx="8842">
                  <c:v>1576</c:v>
                </c:pt>
                <c:pt idx="8843">
                  <c:v>1588</c:v>
                </c:pt>
                <c:pt idx="8844">
                  <c:v>1597</c:v>
                </c:pt>
                <c:pt idx="8845">
                  <c:v>1578</c:v>
                </c:pt>
                <c:pt idx="8846">
                  <c:v>1600</c:v>
                </c:pt>
                <c:pt idx="8847">
                  <c:v>1576</c:v>
                </c:pt>
                <c:pt idx="8848">
                  <c:v>1586</c:v>
                </c:pt>
                <c:pt idx="8849">
                  <c:v>1577</c:v>
                </c:pt>
                <c:pt idx="8850">
                  <c:v>1583</c:v>
                </c:pt>
                <c:pt idx="8851">
                  <c:v>1576</c:v>
                </c:pt>
                <c:pt idx="8852">
                  <c:v>1595</c:v>
                </c:pt>
                <c:pt idx="8853">
                  <c:v>1589</c:v>
                </c:pt>
                <c:pt idx="8854">
                  <c:v>1601</c:v>
                </c:pt>
                <c:pt idx="8855">
                  <c:v>1588</c:v>
                </c:pt>
                <c:pt idx="8856">
                  <c:v>1603</c:v>
                </c:pt>
                <c:pt idx="8857">
                  <c:v>1595</c:v>
                </c:pt>
                <c:pt idx="8858">
                  <c:v>1595</c:v>
                </c:pt>
                <c:pt idx="8859">
                  <c:v>1592</c:v>
                </c:pt>
                <c:pt idx="8860">
                  <c:v>1587</c:v>
                </c:pt>
                <c:pt idx="8861">
                  <c:v>1627</c:v>
                </c:pt>
                <c:pt idx="8862">
                  <c:v>1601</c:v>
                </c:pt>
                <c:pt idx="8863">
                  <c:v>1596</c:v>
                </c:pt>
                <c:pt idx="8864">
                  <c:v>1600</c:v>
                </c:pt>
                <c:pt idx="8865">
                  <c:v>1591</c:v>
                </c:pt>
                <c:pt idx="8866">
                  <c:v>1565</c:v>
                </c:pt>
                <c:pt idx="8867">
                  <c:v>1601</c:v>
                </c:pt>
                <c:pt idx="8868">
                  <c:v>1593</c:v>
                </c:pt>
                <c:pt idx="8869">
                  <c:v>1607</c:v>
                </c:pt>
                <c:pt idx="8870">
                  <c:v>1572</c:v>
                </c:pt>
                <c:pt idx="8871">
                  <c:v>1603</c:v>
                </c:pt>
                <c:pt idx="8872">
                  <c:v>1618</c:v>
                </c:pt>
                <c:pt idx="8873">
                  <c:v>1610</c:v>
                </c:pt>
                <c:pt idx="8874">
                  <c:v>1586</c:v>
                </c:pt>
                <c:pt idx="8875">
                  <c:v>1583</c:v>
                </c:pt>
                <c:pt idx="8876">
                  <c:v>1586</c:v>
                </c:pt>
                <c:pt idx="8877">
                  <c:v>1583</c:v>
                </c:pt>
                <c:pt idx="8878">
                  <c:v>1600</c:v>
                </c:pt>
                <c:pt idx="8879">
                  <c:v>1607</c:v>
                </c:pt>
                <c:pt idx="8880">
                  <c:v>1583</c:v>
                </c:pt>
                <c:pt idx="8881">
                  <c:v>1567</c:v>
                </c:pt>
                <c:pt idx="8882">
                  <c:v>1583</c:v>
                </c:pt>
                <c:pt idx="8883">
                  <c:v>1577</c:v>
                </c:pt>
                <c:pt idx="8884">
                  <c:v>1579</c:v>
                </c:pt>
                <c:pt idx="8885">
                  <c:v>1576</c:v>
                </c:pt>
                <c:pt idx="8886">
                  <c:v>1583</c:v>
                </c:pt>
                <c:pt idx="8887">
                  <c:v>1609</c:v>
                </c:pt>
                <c:pt idx="8888">
                  <c:v>1576</c:v>
                </c:pt>
                <c:pt idx="8889">
                  <c:v>1571</c:v>
                </c:pt>
                <c:pt idx="8890">
                  <c:v>1580</c:v>
                </c:pt>
                <c:pt idx="8891">
                  <c:v>1561</c:v>
                </c:pt>
                <c:pt idx="8892">
                  <c:v>1575</c:v>
                </c:pt>
                <c:pt idx="8893">
                  <c:v>1546</c:v>
                </c:pt>
                <c:pt idx="8894">
                  <c:v>1570</c:v>
                </c:pt>
                <c:pt idx="8895">
                  <c:v>1557</c:v>
                </c:pt>
                <c:pt idx="8896">
                  <c:v>1554</c:v>
                </c:pt>
                <c:pt idx="8897">
                  <c:v>1582</c:v>
                </c:pt>
                <c:pt idx="8898">
                  <c:v>1572</c:v>
                </c:pt>
                <c:pt idx="8899">
                  <c:v>1560</c:v>
                </c:pt>
                <c:pt idx="8900">
                  <c:v>1561</c:v>
                </c:pt>
                <c:pt idx="8901">
                  <c:v>1572</c:v>
                </c:pt>
                <c:pt idx="8902">
                  <c:v>1566</c:v>
                </c:pt>
                <c:pt idx="8903">
                  <c:v>1578</c:v>
                </c:pt>
                <c:pt idx="8904">
                  <c:v>1556</c:v>
                </c:pt>
                <c:pt idx="8905">
                  <c:v>1570</c:v>
                </c:pt>
                <c:pt idx="8906">
                  <c:v>1587</c:v>
                </c:pt>
                <c:pt idx="8907">
                  <c:v>1562</c:v>
                </c:pt>
                <c:pt idx="8908">
                  <c:v>1593</c:v>
                </c:pt>
                <c:pt idx="8909">
                  <c:v>1580</c:v>
                </c:pt>
                <c:pt idx="8910">
                  <c:v>1604</c:v>
                </c:pt>
                <c:pt idx="8911">
                  <c:v>1575</c:v>
                </c:pt>
                <c:pt idx="8912">
                  <c:v>1584</c:v>
                </c:pt>
                <c:pt idx="8913">
                  <c:v>1554</c:v>
                </c:pt>
                <c:pt idx="8914">
                  <c:v>1594</c:v>
                </c:pt>
                <c:pt idx="8915">
                  <c:v>1550</c:v>
                </c:pt>
                <c:pt idx="8916">
                  <c:v>1574</c:v>
                </c:pt>
                <c:pt idx="8917">
                  <c:v>1593</c:v>
                </c:pt>
                <c:pt idx="8918">
                  <c:v>1553</c:v>
                </c:pt>
                <c:pt idx="8919">
                  <c:v>1575</c:v>
                </c:pt>
                <c:pt idx="8920">
                  <c:v>1569</c:v>
                </c:pt>
                <c:pt idx="8921">
                  <c:v>1594</c:v>
                </c:pt>
                <c:pt idx="8922">
                  <c:v>1577</c:v>
                </c:pt>
                <c:pt idx="8923">
                  <c:v>1593</c:v>
                </c:pt>
                <c:pt idx="8924">
                  <c:v>1565</c:v>
                </c:pt>
                <c:pt idx="8925">
                  <c:v>1581</c:v>
                </c:pt>
                <c:pt idx="8926">
                  <c:v>1585</c:v>
                </c:pt>
                <c:pt idx="8927">
                  <c:v>1605</c:v>
                </c:pt>
                <c:pt idx="8928">
                  <c:v>1572</c:v>
                </c:pt>
                <c:pt idx="8929">
                  <c:v>1615</c:v>
                </c:pt>
                <c:pt idx="8930">
                  <c:v>1612</c:v>
                </c:pt>
                <c:pt idx="8931">
                  <c:v>1591</c:v>
                </c:pt>
                <c:pt idx="8932">
                  <c:v>1566</c:v>
                </c:pt>
                <c:pt idx="8933">
                  <c:v>1554</c:v>
                </c:pt>
                <c:pt idx="8934">
                  <c:v>1567</c:v>
                </c:pt>
                <c:pt idx="8935">
                  <c:v>1582</c:v>
                </c:pt>
                <c:pt idx="8936">
                  <c:v>1580</c:v>
                </c:pt>
                <c:pt idx="8937">
                  <c:v>1570</c:v>
                </c:pt>
                <c:pt idx="8938">
                  <c:v>1568</c:v>
                </c:pt>
                <c:pt idx="8939">
                  <c:v>1558</c:v>
                </c:pt>
                <c:pt idx="8940">
                  <c:v>1540</c:v>
                </c:pt>
                <c:pt idx="8941">
                  <c:v>1543</c:v>
                </c:pt>
                <c:pt idx="8942">
                  <c:v>1578</c:v>
                </c:pt>
                <c:pt idx="8943">
                  <c:v>1587</c:v>
                </c:pt>
                <c:pt idx="8944">
                  <c:v>1565</c:v>
                </c:pt>
                <c:pt idx="8945">
                  <c:v>1549</c:v>
                </c:pt>
                <c:pt idx="8946">
                  <c:v>1582</c:v>
                </c:pt>
                <c:pt idx="8947">
                  <c:v>1577</c:v>
                </c:pt>
                <c:pt idx="8948">
                  <c:v>1576</c:v>
                </c:pt>
                <c:pt idx="8949">
                  <c:v>1562</c:v>
                </c:pt>
                <c:pt idx="8950">
                  <c:v>1578</c:v>
                </c:pt>
                <c:pt idx="8951">
                  <c:v>1579</c:v>
                </c:pt>
                <c:pt idx="8952">
                  <c:v>1607</c:v>
                </c:pt>
                <c:pt idx="8953">
                  <c:v>1598</c:v>
                </c:pt>
                <c:pt idx="8954">
                  <c:v>1602</c:v>
                </c:pt>
                <c:pt idx="8955">
                  <c:v>1579</c:v>
                </c:pt>
                <c:pt idx="8956">
                  <c:v>1607</c:v>
                </c:pt>
                <c:pt idx="8957">
                  <c:v>1620</c:v>
                </c:pt>
                <c:pt idx="8958">
                  <c:v>1590</c:v>
                </c:pt>
                <c:pt idx="8959">
                  <c:v>1585</c:v>
                </c:pt>
                <c:pt idx="8960">
                  <c:v>1571</c:v>
                </c:pt>
                <c:pt idx="8961">
                  <c:v>1588</c:v>
                </c:pt>
                <c:pt idx="8962">
                  <c:v>1582</c:v>
                </c:pt>
                <c:pt idx="8963">
                  <c:v>1559</c:v>
                </c:pt>
                <c:pt idx="8964">
                  <c:v>1602</c:v>
                </c:pt>
                <c:pt idx="8965">
                  <c:v>1587</c:v>
                </c:pt>
                <c:pt idx="8966">
                  <c:v>1610</c:v>
                </c:pt>
                <c:pt idx="8967">
                  <c:v>1623</c:v>
                </c:pt>
                <c:pt idx="8968">
                  <c:v>1590</c:v>
                </c:pt>
                <c:pt idx="8969">
                  <c:v>1602</c:v>
                </c:pt>
                <c:pt idx="8970">
                  <c:v>1632</c:v>
                </c:pt>
                <c:pt idx="8971">
                  <c:v>1599</c:v>
                </c:pt>
                <c:pt idx="8972">
                  <c:v>1619</c:v>
                </c:pt>
                <c:pt idx="8973">
                  <c:v>1604</c:v>
                </c:pt>
                <c:pt idx="8974">
                  <c:v>1614</c:v>
                </c:pt>
                <c:pt idx="8975">
                  <c:v>1603</c:v>
                </c:pt>
                <c:pt idx="8976">
                  <c:v>1638</c:v>
                </c:pt>
                <c:pt idx="8977">
                  <c:v>1625</c:v>
                </c:pt>
                <c:pt idx="8978">
                  <c:v>1641</c:v>
                </c:pt>
                <c:pt idx="8979">
                  <c:v>1629</c:v>
                </c:pt>
                <c:pt idx="8980">
                  <c:v>1606</c:v>
                </c:pt>
                <c:pt idx="8981">
                  <c:v>1623</c:v>
                </c:pt>
                <c:pt idx="8982">
                  <c:v>1600</c:v>
                </c:pt>
                <c:pt idx="8983">
                  <c:v>1613</c:v>
                </c:pt>
                <c:pt idx="8984">
                  <c:v>1609</c:v>
                </c:pt>
                <c:pt idx="8985">
                  <c:v>1624</c:v>
                </c:pt>
                <c:pt idx="8986">
                  <c:v>1606</c:v>
                </c:pt>
                <c:pt idx="8987">
                  <c:v>1602</c:v>
                </c:pt>
                <c:pt idx="8988">
                  <c:v>1606</c:v>
                </c:pt>
                <c:pt idx="8989">
                  <c:v>1609</c:v>
                </c:pt>
                <c:pt idx="8990">
                  <c:v>1629</c:v>
                </c:pt>
                <c:pt idx="8991">
                  <c:v>1607</c:v>
                </c:pt>
                <c:pt idx="8992">
                  <c:v>1632</c:v>
                </c:pt>
                <c:pt idx="8993">
                  <c:v>1601</c:v>
                </c:pt>
                <c:pt idx="8994">
                  <c:v>1604</c:v>
                </c:pt>
                <c:pt idx="8995">
                  <c:v>1598</c:v>
                </c:pt>
                <c:pt idx="8996">
                  <c:v>1616</c:v>
                </c:pt>
                <c:pt idx="8997">
                  <c:v>1565</c:v>
                </c:pt>
                <c:pt idx="8998">
                  <c:v>1607</c:v>
                </c:pt>
                <c:pt idx="8999">
                  <c:v>1592</c:v>
                </c:pt>
                <c:pt idx="9000">
                  <c:v>1586</c:v>
                </c:pt>
                <c:pt idx="9001">
                  <c:v>1582</c:v>
                </c:pt>
                <c:pt idx="9002">
                  <c:v>1601</c:v>
                </c:pt>
                <c:pt idx="9003">
                  <c:v>1595</c:v>
                </c:pt>
                <c:pt idx="9004">
                  <c:v>1607</c:v>
                </c:pt>
                <c:pt idx="9005">
                  <c:v>1606</c:v>
                </c:pt>
                <c:pt idx="9006">
                  <c:v>1611</c:v>
                </c:pt>
                <c:pt idx="9007">
                  <c:v>1576</c:v>
                </c:pt>
                <c:pt idx="9008">
                  <c:v>1610</c:v>
                </c:pt>
                <c:pt idx="9009">
                  <c:v>1611</c:v>
                </c:pt>
                <c:pt idx="9010">
                  <c:v>1568</c:v>
                </c:pt>
                <c:pt idx="9011">
                  <c:v>1547</c:v>
                </c:pt>
                <c:pt idx="9012">
                  <c:v>1585</c:v>
                </c:pt>
                <c:pt idx="9013">
                  <c:v>1592</c:v>
                </c:pt>
                <c:pt idx="9014">
                  <c:v>1588</c:v>
                </c:pt>
                <c:pt idx="9015">
                  <c:v>1622</c:v>
                </c:pt>
                <c:pt idx="9016">
                  <c:v>1604</c:v>
                </c:pt>
                <c:pt idx="9017">
                  <c:v>1582</c:v>
                </c:pt>
                <c:pt idx="9018">
                  <c:v>1578</c:v>
                </c:pt>
                <c:pt idx="9019">
                  <c:v>1604</c:v>
                </c:pt>
                <c:pt idx="9020">
                  <c:v>1583</c:v>
                </c:pt>
                <c:pt idx="9021">
                  <c:v>1585</c:v>
                </c:pt>
                <c:pt idx="9022">
                  <c:v>1602</c:v>
                </c:pt>
                <c:pt idx="9023">
                  <c:v>1593</c:v>
                </c:pt>
                <c:pt idx="9024">
                  <c:v>1617</c:v>
                </c:pt>
                <c:pt idx="9025">
                  <c:v>1580</c:v>
                </c:pt>
                <c:pt idx="9026">
                  <c:v>1601</c:v>
                </c:pt>
                <c:pt idx="9027">
                  <c:v>1612</c:v>
                </c:pt>
                <c:pt idx="9028">
                  <c:v>1602</c:v>
                </c:pt>
                <c:pt idx="9029">
                  <c:v>1597</c:v>
                </c:pt>
                <c:pt idx="9030">
                  <c:v>1585</c:v>
                </c:pt>
                <c:pt idx="9031">
                  <c:v>1578</c:v>
                </c:pt>
                <c:pt idx="9032">
                  <c:v>1603</c:v>
                </c:pt>
                <c:pt idx="9033">
                  <c:v>1595</c:v>
                </c:pt>
                <c:pt idx="9034">
                  <c:v>1577</c:v>
                </c:pt>
                <c:pt idx="9035">
                  <c:v>1594</c:v>
                </c:pt>
                <c:pt idx="9036">
                  <c:v>1611</c:v>
                </c:pt>
                <c:pt idx="9037">
                  <c:v>1593</c:v>
                </c:pt>
                <c:pt idx="9038">
                  <c:v>1595</c:v>
                </c:pt>
                <c:pt idx="9039">
                  <c:v>1603</c:v>
                </c:pt>
                <c:pt idx="9040">
                  <c:v>1567</c:v>
                </c:pt>
                <c:pt idx="9041">
                  <c:v>1586</c:v>
                </c:pt>
                <c:pt idx="9042">
                  <c:v>1570</c:v>
                </c:pt>
                <c:pt idx="9043">
                  <c:v>1589</c:v>
                </c:pt>
                <c:pt idx="9044">
                  <c:v>1619</c:v>
                </c:pt>
                <c:pt idx="9045">
                  <c:v>1597</c:v>
                </c:pt>
                <c:pt idx="9046">
                  <c:v>1610</c:v>
                </c:pt>
                <c:pt idx="9047">
                  <c:v>1590</c:v>
                </c:pt>
                <c:pt idx="9048">
                  <c:v>1583</c:v>
                </c:pt>
                <c:pt idx="9049">
                  <c:v>1610</c:v>
                </c:pt>
                <c:pt idx="9050">
                  <c:v>1596</c:v>
                </c:pt>
                <c:pt idx="9051">
                  <c:v>1588</c:v>
                </c:pt>
                <c:pt idx="9052">
                  <c:v>1602</c:v>
                </c:pt>
                <c:pt idx="9053">
                  <c:v>1575</c:v>
                </c:pt>
                <c:pt idx="9054">
                  <c:v>1575</c:v>
                </c:pt>
                <c:pt idx="9055">
                  <c:v>1580</c:v>
                </c:pt>
                <c:pt idx="9056">
                  <c:v>1585</c:v>
                </c:pt>
                <c:pt idx="9057">
                  <c:v>1573</c:v>
                </c:pt>
                <c:pt idx="9058">
                  <c:v>1570</c:v>
                </c:pt>
                <c:pt idx="9059">
                  <c:v>1578</c:v>
                </c:pt>
                <c:pt idx="9060">
                  <c:v>1601</c:v>
                </c:pt>
                <c:pt idx="9061">
                  <c:v>1565</c:v>
                </c:pt>
                <c:pt idx="9062">
                  <c:v>1592</c:v>
                </c:pt>
                <c:pt idx="9063">
                  <c:v>1595</c:v>
                </c:pt>
                <c:pt idx="9064">
                  <c:v>1575</c:v>
                </c:pt>
                <c:pt idx="9065">
                  <c:v>1601</c:v>
                </c:pt>
                <c:pt idx="9066">
                  <c:v>1609</c:v>
                </c:pt>
                <c:pt idx="9067">
                  <c:v>1610</c:v>
                </c:pt>
                <c:pt idx="9068">
                  <c:v>1596</c:v>
                </c:pt>
                <c:pt idx="9069">
                  <c:v>1569</c:v>
                </c:pt>
                <c:pt idx="9070">
                  <c:v>1596</c:v>
                </c:pt>
                <c:pt idx="9071">
                  <c:v>1573</c:v>
                </c:pt>
                <c:pt idx="9072">
                  <c:v>1603</c:v>
                </c:pt>
                <c:pt idx="9073">
                  <c:v>1587</c:v>
                </c:pt>
                <c:pt idx="9074">
                  <c:v>1595</c:v>
                </c:pt>
                <c:pt idx="9075">
                  <c:v>1608</c:v>
                </c:pt>
                <c:pt idx="9076">
                  <c:v>1562</c:v>
                </c:pt>
                <c:pt idx="9077">
                  <c:v>1574</c:v>
                </c:pt>
                <c:pt idx="9078">
                  <c:v>1596</c:v>
                </c:pt>
                <c:pt idx="9079">
                  <c:v>1594</c:v>
                </c:pt>
                <c:pt idx="9080">
                  <c:v>1607</c:v>
                </c:pt>
                <c:pt idx="9081">
                  <c:v>1576</c:v>
                </c:pt>
                <c:pt idx="9082">
                  <c:v>1587</c:v>
                </c:pt>
                <c:pt idx="9083">
                  <c:v>1608</c:v>
                </c:pt>
                <c:pt idx="9084">
                  <c:v>1602</c:v>
                </c:pt>
                <c:pt idx="9085">
                  <c:v>1587</c:v>
                </c:pt>
                <c:pt idx="9086">
                  <c:v>1592</c:v>
                </c:pt>
                <c:pt idx="9087">
                  <c:v>1602</c:v>
                </c:pt>
                <c:pt idx="9088">
                  <c:v>1628</c:v>
                </c:pt>
                <c:pt idx="9089">
                  <c:v>1583</c:v>
                </c:pt>
                <c:pt idx="9090">
                  <c:v>1610</c:v>
                </c:pt>
                <c:pt idx="9091">
                  <c:v>1596</c:v>
                </c:pt>
                <c:pt idx="9092">
                  <c:v>1614</c:v>
                </c:pt>
                <c:pt idx="9093">
                  <c:v>1592</c:v>
                </c:pt>
                <c:pt idx="9094">
                  <c:v>1561</c:v>
                </c:pt>
                <c:pt idx="9095">
                  <c:v>1593</c:v>
                </c:pt>
                <c:pt idx="9096">
                  <c:v>1581</c:v>
                </c:pt>
                <c:pt idx="9097">
                  <c:v>1568</c:v>
                </c:pt>
                <c:pt idx="9098">
                  <c:v>1581</c:v>
                </c:pt>
                <c:pt idx="9099">
                  <c:v>1601</c:v>
                </c:pt>
                <c:pt idx="9100">
                  <c:v>1587</c:v>
                </c:pt>
                <c:pt idx="9101">
                  <c:v>1578</c:v>
                </c:pt>
                <c:pt idx="9102">
                  <c:v>1587</c:v>
                </c:pt>
                <c:pt idx="9103">
                  <c:v>1594</c:v>
                </c:pt>
                <c:pt idx="9104">
                  <c:v>1576</c:v>
                </c:pt>
                <c:pt idx="9105">
                  <c:v>1572</c:v>
                </c:pt>
                <c:pt idx="9106">
                  <c:v>1600</c:v>
                </c:pt>
                <c:pt idx="9107">
                  <c:v>1591</c:v>
                </c:pt>
                <c:pt idx="9108">
                  <c:v>1571</c:v>
                </c:pt>
                <c:pt idx="9109">
                  <c:v>1590</c:v>
                </c:pt>
                <c:pt idx="9110">
                  <c:v>1560</c:v>
                </c:pt>
                <c:pt idx="9111">
                  <c:v>1567</c:v>
                </c:pt>
                <c:pt idx="9112">
                  <c:v>1597</c:v>
                </c:pt>
                <c:pt idx="9113">
                  <c:v>1604</c:v>
                </c:pt>
                <c:pt idx="9114">
                  <c:v>1596</c:v>
                </c:pt>
                <c:pt idx="9115">
                  <c:v>1585</c:v>
                </c:pt>
                <c:pt idx="9116">
                  <c:v>1602</c:v>
                </c:pt>
                <c:pt idx="9117">
                  <c:v>1601</c:v>
                </c:pt>
                <c:pt idx="9118">
                  <c:v>1595</c:v>
                </c:pt>
                <c:pt idx="9119">
                  <c:v>1593</c:v>
                </c:pt>
                <c:pt idx="9120">
                  <c:v>1607</c:v>
                </c:pt>
                <c:pt idx="9121">
                  <c:v>1604</c:v>
                </c:pt>
                <c:pt idx="9122">
                  <c:v>1609</c:v>
                </c:pt>
                <c:pt idx="9123">
                  <c:v>1604</c:v>
                </c:pt>
                <c:pt idx="9124">
                  <c:v>1605</c:v>
                </c:pt>
                <c:pt idx="9125">
                  <c:v>1602</c:v>
                </c:pt>
                <c:pt idx="9126">
                  <c:v>1591</c:v>
                </c:pt>
                <c:pt idx="9127">
                  <c:v>1607</c:v>
                </c:pt>
                <c:pt idx="9128">
                  <c:v>1639</c:v>
                </c:pt>
                <c:pt idx="9129">
                  <c:v>1590</c:v>
                </c:pt>
                <c:pt idx="9130">
                  <c:v>1635</c:v>
                </c:pt>
                <c:pt idx="9131">
                  <c:v>1611</c:v>
                </c:pt>
                <c:pt idx="9132">
                  <c:v>1598</c:v>
                </c:pt>
                <c:pt idx="9133">
                  <c:v>1587</c:v>
                </c:pt>
                <c:pt idx="9134">
                  <c:v>1594</c:v>
                </c:pt>
                <c:pt idx="9135">
                  <c:v>1573</c:v>
                </c:pt>
                <c:pt idx="9136">
                  <c:v>1573</c:v>
                </c:pt>
                <c:pt idx="9137">
                  <c:v>1579</c:v>
                </c:pt>
                <c:pt idx="9138">
                  <c:v>1612</c:v>
                </c:pt>
                <c:pt idx="9139">
                  <c:v>1571</c:v>
                </c:pt>
                <c:pt idx="9140">
                  <c:v>1592</c:v>
                </c:pt>
                <c:pt idx="9141">
                  <c:v>1566</c:v>
                </c:pt>
                <c:pt idx="9142">
                  <c:v>1588</c:v>
                </c:pt>
                <c:pt idx="9143">
                  <c:v>1591</c:v>
                </c:pt>
                <c:pt idx="9144">
                  <c:v>1597</c:v>
                </c:pt>
                <c:pt idx="9145">
                  <c:v>1591</c:v>
                </c:pt>
                <c:pt idx="9146">
                  <c:v>1587</c:v>
                </c:pt>
                <c:pt idx="9147">
                  <c:v>1582</c:v>
                </c:pt>
                <c:pt idx="9148">
                  <c:v>1585</c:v>
                </c:pt>
                <c:pt idx="9149">
                  <c:v>1566</c:v>
                </c:pt>
                <c:pt idx="9150">
                  <c:v>1615</c:v>
                </c:pt>
                <c:pt idx="9151">
                  <c:v>1594</c:v>
                </c:pt>
                <c:pt idx="9152">
                  <c:v>1591</c:v>
                </c:pt>
                <c:pt idx="9153">
                  <c:v>1613</c:v>
                </c:pt>
                <c:pt idx="9154">
                  <c:v>1627</c:v>
                </c:pt>
                <c:pt idx="9155">
                  <c:v>1600</c:v>
                </c:pt>
                <c:pt idx="9156">
                  <c:v>1622</c:v>
                </c:pt>
                <c:pt idx="9157">
                  <c:v>1597</c:v>
                </c:pt>
                <c:pt idx="9158">
                  <c:v>1590</c:v>
                </c:pt>
                <c:pt idx="9159">
                  <c:v>1617</c:v>
                </c:pt>
                <c:pt idx="9160">
                  <c:v>1599</c:v>
                </c:pt>
                <c:pt idx="9161">
                  <c:v>1605</c:v>
                </c:pt>
                <c:pt idx="9162">
                  <c:v>1597</c:v>
                </c:pt>
                <c:pt idx="9163">
                  <c:v>1575</c:v>
                </c:pt>
                <c:pt idx="9164">
                  <c:v>1603</c:v>
                </c:pt>
                <c:pt idx="9165">
                  <c:v>1606</c:v>
                </c:pt>
                <c:pt idx="9166">
                  <c:v>1605</c:v>
                </c:pt>
                <c:pt idx="9167">
                  <c:v>1605</c:v>
                </c:pt>
                <c:pt idx="9168">
                  <c:v>1597</c:v>
                </c:pt>
                <c:pt idx="9169">
                  <c:v>1606</c:v>
                </c:pt>
                <c:pt idx="9170">
                  <c:v>1607</c:v>
                </c:pt>
                <c:pt idx="9171">
                  <c:v>1612</c:v>
                </c:pt>
                <c:pt idx="9172">
                  <c:v>1589</c:v>
                </c:pt>
                <c:pt idx="9173">
                  <c:v>1593</c:v>
                </c:pt>
                <c:pt idx="9174">
                  <c:v>1589</c:v>
                </c:pt>
                <c:pt idx="9175">
                  <c:v>1586</c:v>
                </c:pt>
                <c:pt idx="9176">
                  <c:v>1598</c:v>
                </c:pt>
                <c:pt idx="9177">
                  <c:v>1601</c:v>
                </c:pt>
                <c:pt idx="9178">
                  <c:v>1591</c:v>
                </c:pt>
                <c:pt idx="9179">
                  <c:v>1613</c:v>
                </c:pt>
                <c:pt idx="9180">
                  <c:v>1598</c:v>
                </c:pt>
                <c:pt idx="9181">
                  <c:v>1614</c:v>
                </c:pt>
                <c:pt idx="9182">
                  <c:v>1610</c:v>
                </c:pt>
                <c:pt idx="9183">
                  <c:v>1598</c:v>
                </c:pt>
                <c:pt idx="9184">
                  <c:v>1578</c:v>
                </c:pt>
                <c:pt idx="9185">
                  <c:v>1598</c:v>
                </c:pt>
                <c:pt idx="9186">
                  <c:v>1582</c:v>
                </c:pt>
                <c:pt idx="9187">
                  <c:v>1602</c:v>
                </c:pt>
                <c:pt idx="9188">
                  <c:v>1610</c:v>
                </c:pt>
                <c:pt idx="9189">
                  <c:v>1624</c:v>
                </c:pt>
                <c:pt idx="9190">
                  <c:v>1592</c:v>
                </c:pt>
                <c:pt idx="9191">
                  <c:v>1573</c:v>
                </c:pt>
                <c:pt idx="9192">
                  <c:v>1596</c:v>
                </c:pt>
                <c:pt idx="9193">
                  <c:v>1574</c:v>
                </c:pt>
                <c:pt idx="9194">
                  <c:v>1577</c:v>
                </c:pt>
                <c:pt idx="9195">
                  <c:v>1566</c:v>
                </c:pt>
                <c:pt idx="9196">
                  <c:v>1589</c:v>
                </c:pt>
                <c:pt idx="9197">
                  <c:v>1604</c:v>
                </c:pt>
                <c:pt idx="9198">
                  <c:v>1577</c:v>
                </c:pt>
                <c:pt idx="9199">
                  <c:v>1596</c:v>
                </c:pt>
                <c:pt idx="9200">
                  <c:v>1591</c:v>
                </c:pt>
                <c:pt idx="9201">
                  <c:v>1612</c:v>
                </c:pt>
                <c:pt idx="9202">
                  <c:v>1586</c:v>
                </c:pt>
                <c:pt idx="9203">
                  <c:v>1599</c:v>
                </c:pt>
                <c:pt idx="9204">
                  <c:v>1596</c:v>
                </c:pt>
                <c:pt idx="9205">
                  <c:v>1608</c:v>
                </c:pt>
                <c:pt idx="9206">
                  <c:v>1603</c:v>
                </c:pt>
                <c:pt idx="9207">
                  <c:v>1614</c:v>
                </c:pt>
                <c:pt idx="9208">
                  <c:v>1623</c:v>
                </c:pt>
                <c:pt idx="9209">
                  <c:v>1614</c:v>
                </c:pt>
                <c:pt idx="9210">
                  <c:v>1617</c:v>
                </c:pt>
                <c:pt idx="9211">
                  <c:v>1612</c:v>
                </c:pt>
                <c:pt idx="9212">
                  <c:v>1604</c:v>
                </c:pt>
                <c:pt idx="9213">
                  <c:v>1575</c:v>
                </c:pt>
                <c:pt idx="9214">
                  <c:v>1589</c:v>
                </c:pt>
                <c:pt idx="9215">
                  <c:v>1590</c:v>
                </c:pt>
                <c:pt idx="9216">
                  <c:v>1605</c:v>
                </c:pt>
                <c:pt idx="9217">
                  <c:v>1610</c:v>
                </c:pt>
                <c:pt idx="9218">
                  <c:v>1579</c:v>
                </c:pt>
                <c:pt idx="9219">
                  <c:v>1596</c:v>
                </c:pt>
                <c:pt idx="9220">
                  <c:v>1600</c:v>
                </c:pt>
                <c:pt idx="9221">
                  <c:v>1580</c:v>
                </c:pt>
                <c:pt idx="9222">
                  <c:v>1582</c:v>
                </c:pt>
                <c:pt idx="9223">
                  <c:v>1595</c:v>
                </c:pt>
                <c:pt idx="9224">
                  <c:v>1584</c:v>
                </c:pt>
                <c:pt idx="9225">
                  <c:v>1597</c:v>
                </c:pt>
                <c:pt idx="9226">
                  <c:v>1558</c:v>
                </c:pt>
                <c:pt idx="9227">
                  <c:v>1561</c:v>
                </c:pt>
                <c:pt idx="9228">
                  <c:v>1575</c:v>
                </c:pt>
                <c:pt idx="9229">
                  <c:v>1554</c:v>
                </c:pt>
                <c:pt idx="9230">
                  <c:v>1579</c:v>
                </c:pt>
                <c:pt idx="9231">
                  <c:v>1570</c:v>
                </c:pt>
                <c:pt idx="9232">
                  <c:v>1602</c:v>
                </c:pt>
                <c:pt idx="9233">
                  <c:v>1588</c:v>
                </c:pt>
                <c:pt idx="9234">
                  <c:v>1571</c:v>
                </c:pt>
                <c:pt idx="9235">
                  <c:v>1603</c:v>
                </c:pt>
                <c:pt idx="9236">
                  <c:v>1582</c:v>
                </c:pt>
                <c:pt idx="9237">
                  <c:v>1571</c:v>
                </c:pt>
                <c:pt idx="9238">
                  <c:v>1576</c:v>
                </c:pt>
                <c:pt idx="9239">
                  <c:v>1596</c:v>
                </c:pt>
                <c:pt idx="9240">
                  <c:v>1603</c:v>
                </c:pt>
                <c:pt idx="9241">
                  <c:v>1588</c:v>
                </c:pt>
                <c:pt idx="9242">
                  <c:v>1571</c:v>
                </c:pt>
                <c:pt idx="9243">
                  <c:v>1576</c:v>
                </c:pt>
                <c:pt idx="9244">
                  <c:v>1583</c:v>
                </c:pt>
                <c:pt idx="9245">
                  <c:v>1554</c:v>
                </c:pt>
                <c:pt idx="9246">
                  <c:v>1576</c:v>
                </c:pt>
                <c:pt idx="9247">
                  <c:v>1592</c:v>
                </c:pt>
                <c:pt idx="9248">
                  <c:v>1570</c:v>
                </c:pt>
                <c:pt idx="9249">
                  <c:v>1589</c:v>
                </c:pt>
                <c:pt idx="9250">
                  <c:v>1560</c:v>
                </c:pt>
                <c:pt idx="9251">
                  <c:v>1564</c:v>
                </c:pt>
                <c:pt idx="9252">
                  <c:v>1591</c:v>
                </c:pt>
                <c:pt idx="9253">
                  <c:v>1552</c:v>
                </c:pt>
                <c:pt idx="9254">
                  <c:v>1558</c:v>
                </c:pt>
                <c:pt idx="9255">
                  <c:v>1556</c:v>
                </c:pt>
                <c:pt idx="9256">
                  <c:v>1557</c:v>
                </c:pt>
                <c:pt idx="9257">
                  <c:v>1568</c:v>
                </c:pt>
                <c:pt idx="9258">
                  <c:v>1558</c:v>
                </c:pt>
                <c:pt idx="9259">
                  <c:v>1563</c:v>
                </c:pt>
                <c:pt idx="9260">
                  <c:v>1541</c:v>
                </c:pt>
                <c:pt idx="9261">
                  <c:v>1544</c:v>
                </c:pt>
                <c:pt idx="9262">
                  <c:v>1545</c:v>
                </c:pt>
                <c:pt idx="9263">
                  <c:v>1535</c:v>
                </c:pt>
                <c:pt idx="9264">
                  <c:v>1555</c:v>
                </c:pt>
                <c:pt idx="9265">
                  <c:v>1546</c:v>
                </c:pt>
                <c:pt idx="9266">
                  <c:v>1557</c:v>
                </c:pt>
                <c:pt idx="9267">
                  <c:v>1570</c:v>
                </c:pt>
                <c:pt idx="9268">
                  <c:v>1585</c:v>
                </c:pt>
                <c:pt idx="9269">
                  <c:v>1595</c:v>
                </c:pt>
                <c:pt idx="9270">
                  <c:v>1571</c:v>
                </c:pt>
                <c:pt idx="9271">
                  <c:v>1546</c:v>
                </c:pt>
                <c:pt idx="9272">
                  <c:v>1608</c:v>
                </c:pt>
                <c:pt idx="9273">
                  <c:v>1590</c:v>
                </c:pt>
                <c:pt idx="9274">
                  <c:v>1574</c:v>
                </c:pt>
                <c:pt idx="9275">
                  <c:v>1579</c:v>
                </c:pt>
                <c:pt idx="9276">
                  <c:v>1570</c:v>
                </c:pt>
                <c:pt idx="9277">
                  <c:v>1580</c:v>
                </c:pt>
                <c:pt idx="9278">
                  <c:v>1580</c:v>
                </c:pt>
                <c:pt idx="9279">
                  <c:v>1556</c:v>
                </c:pt>
                <c:pt idx="9280">
                  <c:v>1577</c:v>
                </c:pt>
                <c:pt idx="9281">
                  <c:v>1566</c:v>
                </c:pt>
                <c:pt idx="9282">
                  <c:v>1583</c:v>
                </c:pt>
                <c:pt idx="9283">
                  <c:v>1579</c:v>
                </c:pt>
                <c:pt idx="9284">
                  <c:v>1569</c:v>
                </c:pt>
                <c:pt idx="9285">
                  <c:v>1574</c:v>
                </c:pt>
                <c:pt idx="9286">
                  <c:v>1596</c:v>
                </c:pt>
                <c:pt idx="9287">
                  <c:v>1574</c:v>
                </c:pt>
                <c:pt idx="9288">
                  <c:v>1539</c:v>
                </c:pt>
                <c:pt idx="9289">
                  <c:v>1560</c:v>
                </c:pt>
                <c:pt idx="9290">
                  <c:v>1582</c:v>
                </c:pt>
                <c:pt idx="9291">
                  <c:v>1580</c:v>
                </c:pt>
                <c:pt idx="9292">
                  <c:v>1599</c:v>
                </c:pt>
                <c:pt idx="9293">
                  <c:v>1610</c:v>
                </c:pt>
                <c:pt idx="9294">
                  <c:v>1600</c:v>
                </c:pt>
                <c:pt idx="9295">
                  <c:v>1602</c:v>
                </c:pt>
                <c:pt idx="9296">
                  <c:v>1601</c:v>
                </c:pt>
                <c:pt idx="9297">
                  <c:v>1601</c:v>
                </c:pt>
                <c:pt idx="9298">
                  <c:v>1587</c:v>
                </c:pt>
                <c:pt idx="9299">
                  <c:v>1593</c:v>
                </c:pt>
                <c:pt idx="9300">
                  <c:v>1588</c:v>
                </c:pt>
                <c:pt idx="9301">
                  <c:v>1585</c:v>
                </c:pt>
                <c:pt idx="9302">
                  <c:v>1576</c:v>
                </c:pt>
                <c:pt idx="9303">
                  <c:v>1572</c:v>
                </c:pt>
                <c:pt idx="9304">
                  <c:v>1587</c:v>
                </c:pt>
                <c:pt idx="9305">
                  <c:v>1586</c:v>
                </c:pt>
                <c:pt idx="9306">
                  <c:v>1581</c:v>
                </c:pt>
                <c:pt idx="9307">
                  <c:v>1584</c:v>
                </c:pt>
                <c:pt idx="9308">
                  <c:v>1571</c:v>
                </c:pt>
                <c:pt idx="9309">
                  <c:v>1573</c:v>
                </c:pt>
                <c:pt idx="9310">
                  <c:v>1599</c:v>
                </c:pt>
                <c:pt idx="9311">
                  <c:v>1561</c:v>
                </c:pt>
                <c:pt idx="9312">
                  <c:v>1590</c:v>
                </c:pt>
                <c:pt idx="9313">
                  <c:v>1540</c:v>
                </c:pt>
                <c:pt idx="9314">
                  <c:v>1594</c:v>
                </c:pt>
                <c:pt idx="9315">
                  <c:v>1615</c:v>
                </c:pt>
                <c:pt idx="9316">
                  <c:v>1608</c:v>
                </c:pt>
                <c:pt idx="9317">
                  <c:v>1590</c:v>
                </c:pt>
                <c:pt idx="9318">
                  <c:v>1588</c:v>
                </c:pt>
                <c:pt idx="9319">
                  <c:v>1606</c:v>
                </c:pt>
                <c:pt idx="9320">
                  <c:v>1586</c:v>
                </c:pt>
                <c:pt idx="9321">
                  <c:v>1574</c:v>
                </c:pt>
                <c:pt idx="9322">
                  <c:v>1573</c:v>
                </c:pt>
                <c:pt idx="9323">
                  <c:v>1559</c:v>
                </c:pt>
                <c:pt idx="9324">
                  <c:v>1561</c:v>
                </c:pt>
                <c:pt idx="9325">
                  <c:v>1588</c:v>
                </c:pt>
                <c:pt idx="9326">
                  <c:v>1574</c:v>
                </c:pt>
                <c:pt idx="9327">
                  <c:v>1558</c:v>
                </c:pt>
                <c:pt idx="9328">
                  <c:v>1571</c:v>
                </c:pt>
                <c:pt idx="9329">
                  <c:v>1528</c:v>
                </c:pt>
                <c:pt idx="9330">
                  <c:v>1534</c:v>
                </c:pt>
                <c:pt idx="9331">
                  <c:v>1544</c:v>
                </c:pt>
                <c:pt idx="9332">
                  <c:v>1530</c:v>
                </c:pt>
                <c:pt idx="9333">
                  <c:v>1524</c:v>
                </c:pt>
                <c:pt idx="9334">
                  <c:v>1521</c:v>
                </c:pt>
                <c:pt idx="9335">
                  <c:v>1560</c:v>
                </c:pt>
                <c:pt idx="9336">
                  <c:v>1541</c:v>
                </c:pt>
                <c:pt idx="9337">
                  <c:v>1546</c:v>
                </c:pt>
                <c:pt idx="9338">
                  <c:v>1560</c:v>
                </c:pt>
                <c:pt idx="9339">
                  <c:v>1569</c:v>
                </c:pt>
                <c:pt idx="9340">
                  <c:v>1561</c:v>
                </c:pt>
                <c:pt idx="9341">
                  <c:v>1548</c:v>
                </c:pt>
                <c:pt idx="9342">
                  <c:v>1588</c:v>
                </c:pt>
                <c:pt idx="9343">
                  <c:v>1567</c:v>
                </c:pt>
                <c:pt idx="9344">
                  <c:v>1559</c:v>
                </c:pt>
                <c:pt idx="9345">
                  <c:v>1574</c:v>
                </c:pt>
                <c:pt idx="9346">
                  <c:v>1577</c:v>
                </c:pt>
                <c:pt idx="9347">
                  <c:v>1597</c:v>
                </c:pt>
                <c:pt idx="9348">
                  <c:v>1576</c:v>
                </c:pt>
                <c:pt idx="9349">
                  <c:v>1556</c:v>
                </c:pt>
                <c:pt idx="9350">
                  <c:v>1542</c:v>
                </c:pt>
                <c:pt idx="9351">
                  <c:v>1566</c:v>
                </c:pt>
                <c:pt idx="9352">
                  <c:v>1541</c:v>
                </c:pt>
                <c:pt idx="9353">
                  <c:v>1532</c:v>
                </c:pt>
                <c:pt idx="9354">
                  <c:v>1555</c:v>
                </c:pt>
                <c:pt idx="9355">
                  <c:v>1541</c:v>
                </c:pt>
                <c:pt idx="9356">
                  <c:v>1538</c:v>
                </c:pt>
                <c:pt idx="9357">
                  <c:v>1543</c:v>
                </c:pt>
                <c:pt idx="9358">
                  <c:v>1561</c:v>
                </c:pt>
                <c:pt idx="9359">
                  <c:v>1553</c:v>
                </c:pt>
                <c:pt idx="9360">
                  <c:v>1553</c:v>
                </c:pt>
                <c:pt idx="9361">
                  <c:v>1560</c:v>
                </c:pt>
                <c:pt idx="9362">
                  <c:v>1601</c:v>
                </c:pt>
                <c:pt idx="9363">
                  <c:v>1565</c:v>
                </c:pt>
                <c:pt idx="9364">
                  <c:v>1589</c:v>
                </c:pt>
                <c:pt idx="9365">
                  <c:v>1565</c:v>
                </c:pt>
                <c:pt idx="9366">
                  <c:v>1551</c:v>
                </c:pt>
                <c:pt idx="9367">
                  <c:v>1589</c:v>
                </c:pt>
                <c:pt idx="9368">
                  <c:v>1552</c:v>
                </c:pt>
                <c:pt idx="9369">
                  <c:v>1581</c:v>
                </c:pt>
                <c:pt idx="9370">
                  <c:v>1561</c:v>
                </c:pt>
                <c:pt idx="9371">
                  <c:v>1573</c:v>
                </c:pt>
                <c:pt idx="9372">
                  <c:v>1572</c:v>
                </c:pt>
                <c:pt idx="9373">
                  <c:v>1577</c:v>
                </c:pt>
                <c:pt idx="9374">
                  <c:v>1575</c:v>
                </c:pt>
                <c:pt idx="9375">
                  <c:v>1590</c:v>
                </c:pt>
                <c:pt idx="9376">
                  <c:v>1587</c:v>
                </c:pt>
                <c:pt idx="9377">
                  <c:v>1567</c:v>
                </c:pt>
                <c:pt idx="9378">
                  <c:v>1572</c:v>
                </c:pt>
                <c:pt idx="9379">
                  <c:v>1579</c:v>
                </c:pt>
                <c:pt idx="9380">
                  <c:v>1607</c:v>
                </c:pt>
                <c:pt idx="9381">
                  <c:v>1601</c:v>
                </c:pt>
                <c:pt idx="9382">
                  <c:v>1609</c:v>
                </c:pt>
                <c:pt idx="9383">
                  <c:v>1583</c:v>
                </c:pt>
                <c:pt idx="9384">
                  <c:v>1600</c:v>
                </c:pt>
                <c:pt idx="9385">
                  <c:v>1603</c:v>
                </c:pt>
                <c:pt idx="9386">
                  <c:v>1581</c:v>
                </c:pt>
                <c:pt idx="9387">
                  <c:v>1598</c:v>
                </c:pt>
                <c:pt idx="9388">
                  <c:v>1579</c:v>
                </c:pt>
                <c:pt idx="9389">
                  <c:v>1592</c:v>
                </c:pt>
                <c:pt idx="9390">
                  <c:v>1582</c:v>
                </c:pt>
                <c:pt idx="9391">
                  <c:v>1586</c:v>
                </c:pt>
                <c:pt idx="9392">
                  <c:v>1595</c:v>
                </c:pt>
                <c:pt idx="9393">
                  <c:v>1614</c:v>
                </c:pt>
                <c:pt idx="9394">
                  <c:v>1590</c:v>
                </c:pt>
                <c:pt idx="9395">
                  <c:v>1612</c:v>
                </c:pt>
                <c:pt idx="9396">
                  <c:v>1595</c:v>
                </c:pt>
                <c:pt idx="9397">
                  <c:v>1602</c:v>
                </c:pt>
                <c:pt idx="9398">
                  <c:v>1590</c:v>
                </c:pt>
                <c:pt idx="9399">
                  <c:v>1587</c:v>
                </c:pt>
                <c:pt idx="9400">
                  <c:v>1599</c:v>
                </c:pt>
                <c:pt idx="9401">
                  <c:v>1603</c:v>
                </c:pt>
                <c:pt idx="9402">
                  <c:v>1567</c:v>
                </c:pt>
                <c:pt idx="9403">
                  <c:v>1592</c:v>
                </c:pt>
                <c:pt idx="9404">
                  <c:v>1587</c:v>
                </c:pt>
                <c:pt idx="9405">
                  <c:v>1581</c:v>
                </c:pt>
                <c:pt idx="9406">
                  <c:v>1587</c:v>
                </c:pt>
                <c:pt idx="9407">
                  <c:v>1540</c:v>
                </c:pt>
                <c:pt idx="9408">
                  <c:v>1572</c:v>
                </c:pt>
                <c:pt idx="9409">
                  <c:v>1564</c:v>
                </c:pt>
                <c:pt idx="9410">
                  <c:v>1595</c:v>
                </c:pt>
                <c:pt idx="9411">
                  <c:v>1583</c:v>
                </c:pt>
                <c:pt idx="9412">
                  <c:v>1570</c:v>
                </c:pt>
                <c:pt idx="9413">
                  <c:v>1584</c:v>
                </c:pt>
                <c:pt idx="9414">
                  <c:v>1590</c:v>
                </c:pt>
                <c:pt idx="9415">
                  <c:v>1588</c:v>
                </c:pt>
                <c:pt idx="9416">
                  <c:v>1577</c:v>
                </c:pt>
                <c:pt idx="9417">
                  <c:v>1600</c:v>
                </c:pt>
                <c:pt idx="9418">
                  <c:v>1601</c:v>
                </c:pt>
                <c:pt idx="9419">
                  <c:v>1601</c:v>
                </c:pt>
                <c:pt idx="9420">
                  <c:v>1609</c:v>
                </c:pt>
                <c:pt idx="9421">
                  <c:v>1599</c:v>
                </c:pt>
                <c:pt idx="9422">
                  <c:v>1634</c:v>
                </c:pt>
                <c:pt idx="9423">
                  <c:v>1617</c:v>
                </c:pt>
                <c:pt idx="9424">
                  <c:v>1617</c:v>
                </c:pt>
                <c:pt idx="9425">
                  <c:v>1633</c:v>
                </c:pt>
                <c:pt idx="9426">
                  <c:v>1628</c:v>
                </c:pt>
                <c:pt idx="9427">
                  <c:v>1589</c:v>
                </c:pt>
                <c:pt idx="9428">
                  <c:v>1595</c:v>
                </c:pt>
                <c:pt idx="9429">
                  <c:v>1612</c:v>
                </c:pt>
                <c:pt idx="9430">
                  <c:v>1589</c:v>
                </c:pt>
                <c:pt idx="9431">
                  <c:v>1609</c:v>
                </c:pt>
                <c:pt idx="9432">
                  <c:v>1611</c:v>
                </c:pt>
                <c:pt idx="9433">
                  <c:v>1601</c:v>
                </c:pt>
                <c:pt idx="9434">
                  <c:v>1592</c:v>
                </c:pt>
                <c:pt idx="9435">
                  <c:v>1601</c:v>
                </c:pt>
                <c:pt idx="9436">
                  <c:v>1600</c:v>
                </c:pt>
                <c:pt idx="9437">
                  <c:v>1581</c:v>
                </c:pt>
                <c:pt idx="9438">
                  <c:v>1606</c:v>
                </c:pt>
                <c:pt idx="9439">
                  <c:v>1598</c:v>
                </c:pt>
                <c:pt idx="9440">
                  <c:v>1621</c:v>
                </c:pt>
                <c:pt idx="9441">
                  <c:v>1595</c:v>
                </c:pt>
                <c:pt idx="9442">
                  <c:v>1628</c:v>
                </c:pt>
                <c:pt idx="9443">
                  <c:v>1614</c:v>
                </c:pt>
                <c:pt idx="9444">
                  <c:v>1626</c:v>
                </c:pt>
                <c:pt idx="9445">
                  <c:v>1609</c:v>
                </c:pt>
                <c:pt idx="9446">
                  <c:v>1642</c:v>
                </c:pt>
                <c:pt idx="9447">
                  <c:v>1602</c:v>
                </c:pt>
                <c:pt idx="9448">
                  <c:v>1609</c:v>
                </c:pt>
                <c:pt idx="9449">
                  <c:v>1606</c:v>
                </c:pt>
                <c:pt idx="9450">
                  <c:v>1625</c:v>
                </c:pt>
                <c:pt idx="9451">
                  <c:v>1606</c:v>
                </c:pt>
                <c:pt idx="9452">
                  <c:v>1615</c:v>
                </c:pt>
                <c:pt idx="9453">
                  <c:v>1617</c:v>
                </c:pt>
                <c:pt idx="9454">
                  <c:v>1581</c:v>
                </c:pt>
                <c:pt idx="9455">
                  <c:v>1606</c:v>
                </c:pt>
                <c:pt idx="9456">
                  <c:v>1603</c:v>
                </c:pt>
                <c:pt idx="9457">
                  <c:v>1583</c:v>
                </c:pt>
                <c:pt idx="9458">
                  <c:v>1585</c:v>
                </c:pt>
                <c:pt idx="9459">
                  <c:v>1581</c:v>
                </c:pt>
                <c:pt idx="9460">
                  <c:v>1631</c:v>
                </c:pt>
                <c:pt idx="9461">
                  <c:v>1595</c:v>
                </c:pt>
                <c:pt idx="9462">
                  <c:v>1585</c:v>
                </c:pt>
                <c:pt idx="9463">
                  <c:v>1596</c:v>
                </c:pt>
                <c:pt idx="9464">
                  <c:v>1579</c:v>
                </c:pt>
                <c:pt idx="9465">
                  <c:v>1565</c:v>
                </c:pt>
                <c:pt idx="9466">
                  <c:v>1582</c:v>
                </c:pt>
                <c:pt idx="9467">
                  <c:v>1570</c:v>
                </c:pt>
                <c:pt idx="9468">
                  <c:v>1580</c:v>
                </c:pt>
                <c:pt idx="9469">
                  <c:v>1599</c:v>
                </c:pt>
                <c:pt idx="9470">
                  <c:v>1602</c:v>
                </c:pt>
                <c:pt idx="9471">
                  <c:v>1624</c:v>
                </c:pt>
                <c:pt idx="9472">
                  <c:v>1628</c:v>
                </c:pt>
                <c:pt idx="9473">
                  <c:v>1606</c:v>
                </c:pt>
                <c:pt idx="9474">
                  <c:v>1627</c:v>
                </c:pt>
                <c:pt idx="9475">
                  <c:v>1600</c:v>
                </c:pt>
                <c:pt idx="9476">
                  <c:v>1616</c:v>
                </c:pt>
                <c:pt idx="9477">
                  <c:v>1605</c:v>
                </c:pt>
                <c:pt idx="9478">
                  <c:v>1639</c:v>
                </c:pt>
                <c:pt idx="9479">
                  <c:v>1620</c:v>
                </c:pt>
                <c:pt idx="9480">
                  <c:v>1618</c:v>
                </c:pt>
                <c:pt idx="9481">
                  <c:v>1625</c:v>
                </c:pt>
                <c:pt idx="9482">
                  <c:v>1616</c:v>
                </c:pt>
                <c:pt idx="9483">
                  <c:v>1581</c:v>
                </c:pt>
                <c:pt idx="9484">
                  <c:v>1598</c:v>
                </c:pt>
                <c:pt idx="9485">
                  <c:v>1594</c:v>
                </c:pt>
                <c:pt idx="9486">
                  <c:v>1610</c:v>
                </c:pt>
                <c:pt idx="9487">
                  <c:v>1625</c:v>
                </c:pt>
                <c:pt idx="9488">
                  <c:v>1604</c:v>
                </c:pt>
                <c:pt idx="9489">
                  <c:v>1587</c:v>
                </c:pt>
                <c:pt idx="9490">
                  <c:v>1584</c:v>
                </c:pt>
                <c:pt idx="9491">
                  <c:v>1573</c:v>
                </c:pt>
                <c:pt idx="9492">
                  <c:v>1569</c:v>
                </c:pt>
                <c:pt idx="9493">
                  <c:v>1579</c:v>
                </c:pt>
                <c:pt idx="9494">
                  <c:v>1584</c:v>
                </c:pt>
                <c:pt idx="9495">
                  <c:v>1570</c:v>
                </c:pt>
                <c:pt idx="9496">
                  <c:v>1571</c:v>
                </c:pt>
                <c:pt idx="9497">
                  <c:v>1580</c:v>
                </c:pt>
                <c:pt idx="9498">
                  <c:v>1534</c:v>
                </c:pt>
                <c:pt idx="9499">
                  <c:v>1560</c:v>
                </c:pt>
                <c:pt idx="9500">
                  <c:v>1575</c:v>
                </c:pt>
                <c:pt idx="9501">
                  <c:v>1579</c:v>
                </c:pt>
                <c:pt idx="9502">
                  <c:v>1581</c:v>
                </c:pt>
                <c:pt idx="9503">
                  <c:v>1568</c:v>
                </c:pt>
                <c:pt idx="9504">
                  <c:v>1556</c:v>
                </c:pt>
                <c:pt idx="9505">
                  <c:v>1570</c:v>
                </c:pt>
                <c:pt idx="9506">
                  <c:v>1579</c:v>
                </c:pt>
                <c:pt idx="9507">
                  <c:v>1583</c:v>
                </c:pt>
                <c:pt idx="9508">
                  <c:v>1559</c:v>
                </c:pt>
                <c:pt idx="9509">
                  <c:v>1542</c:v>
                </c:pt>
                <c:pt idx="9510">
                  <c:v>1532</c:v>
                </c:pt>
                <c:pt idx="9511">
                  <c:v>1569</c:v>
                </c:pt>
                <c:pt idx="9512">
                  <c:v>1552</c:v>
                </c:pt>
                <c:pt idx="9513">
                  <c:v>1553</c:v>
                </c:pt>
                <c:pt idx="9514">
                  <c:v>1565</c:v>
                </c:pt>
                <c:pt idx="9515">
                  <c:v>1552</c:v>
                </c:pt>
                <c:pt idx="9516">
                  <c:v>1549</c:v>
                </c:pt>
                <c:pt idx="9517">
                  <c:v>1549</c:v>
                </c:pt>
                <c:pt idx="9518">
                  <c:v>1545</c:v>
                </c:pt>
                <c:pt idx="9519">
                  <c:v>1538</c:v>
                </c:pt>
                <c:pt idx="9520">
                  <c:v>1552</c:v>
                </c:pt>
                <c:pt idx="9521">
                  <c:v>1544</c:v>
                </c:pt>
                <c:pt idx="9522">
                  <c:v>1538</c:v>
                </c:pt>
                <c:pt idx="9523">
                  <c:v>1541</c:v>
                </c:pt>
                <c:pt idx="9524">
                  <c:v>1534</c:v>
                </c:pt>
                <c:pt idx="9525">
                  <c:v>1545</c:v>
                </c:pt>
                <c:pt idx="9526">
                  <c:v>1553</c:v>
                </c:pt>
                <c:pt idx="9527">
                  <c:v>1567</c:v>
                </c:pt>
                <c:pt idx="9528">
                  <c:v>1562</c:v>
                </c:pt>
                <c:pt idx="9529">
                  <c:v>1582</c:v>
                </c:pt>
                <c:pt idx="9530">
                  <c:v>1543</c:v>
                </c:pt>
                <c:pt idx="9531">
                  <c:v>1561</c:v>
                </c:pt>
                <c:pt idx="9532">
                  <c:v>1559</c:v>
                </c:pt>
                <c:pt idx="9533">
                  <c:v>1572</c:v>
                </c:pt>
                <c:pt idx="9534">
                  <c:v>1543</c:v>
                </c:pt>
                <c:pt idx="9535">
                  <c:v>1563</c:v>
                </c:pt>
                <c:pt idx="9536">
                  <c:v>1549</c:v>
                </c:pt>
                <c:pt idx="9537">
                  <c:v>1578</c:v>
                </c:pt>
                <c:pt idx="9538">
                  <c:v>1587</c:v>
                </c:pt>
                <c:pt idx="9539">
                  <c:v>1601</c:v>
                </c:pt>
                <c:pt idx="9540">
                  <c:v>1568</c:v>
                </c:pt>
                <c:pt idx="9541">
                  <c:v>1552</c:v>
                </c:pt>
                <c:pt idx="9542">
                  <c:v>1555</c:v>
                </c:pt>
                <c:pt idx="9543">
                  <c:v>1581</c:v>
                </c:pt>
                <c:pt idx="9544">
                  <c:v>1565</c:v>
                </c:pt>
                <c:pt idx="9545">
                  <c:v>1581</c:v>
                </c:pt>
                <c:pt idx="9546">
                  <c:v>1533</c:v>
                </c:pt>
                <c:pt idx="9547">
                  <c:v>1581</c:v>
                </c:pt>
                <c:pt idx="9548">
                  <c:v>1582</c:v>
                </c:pt>
                <c:pt idx="9549">
                  <c:v>1554</c:v>
                </c:pt>
                <c:pt idx="9550">
                  <c:v>1570</c:v>
                </c:pt>
                <c:pt idx="9551">
                  <c:v>1571</c:v>
                </c:pt>
                <c:pt idx="9552">
                  <c:v>1556</c:v>
                </c:pt>
                <c:pt idx="9553">
                  <c:v>1568</c:v>
                </c:pt>
                <c:pt idx="9554">
                  <c:v>1581</c:v>
                </c:pt>
                <c:pt idx="9555">
                  <c:v>1585</c:v>
                </c:pt>
                <c:pt idx="9556">
                  <c:v>1574</c:v>
                </c:pt>
                <c:pt idx="9557">
                  <c:v>1584</c:v>
                </c:pt>
                <c:pt idx="9558">
                  <c:v>1568</c:v>
                </c:pt>
                <c:pt idx="9559">
                  <c:v>1578</c:v>
                </c:pt>
                <c:pt idx="9560">
                  <c:v>1574</c:v>
                </c:pt>
                <c:pt idx="9561">
                  <c:v>1548</c:v>
                </c:pt>
                <c:pt idx="9562">
                  <c:v>1578</c:v>
                </c:pt>
                <c:pt idx="9563">
                  <c:v>1569</c:v>
                </c:pt>
                <c:pt idx="9564">
                  <c:v>1570</c:v>
                </c:pt>
                <c:pt idx="9565">
                  <c:v>1563</c:v>
                </c:pt>
                <c:pt idx="9566">
                  <c:v>1584</c:v>
                </c:pt>
                <c:pt idx="9567">
                  <c:v>1582</c:v>
                </c:pt>
                <c:pt idx="9568">
                  <c:v>1547</c:v>
                </c:pt>
                <c:pt idx="9569">
                  <c:v>1565</c:v>
                </c:pt>
                <c:pt idx="9570">
                  <c:v>1573</c:v>
                </c:pt>
                <c:pt idx="9571">
                  <c:v>1579</c:v>
                </c:pt>
                <c:pt idx="9572">
                  <c:v>1570</c:v>
                </c:pt>
                <c:pt idx="9573">
                  <c:v>1587</c:v>
                </c:pt>
                <c:pt idx="9574">
                  <c:v>1594</c:v>
                </c:pt>
                <c:pt idx="9575">
                  <c:v>1566</c:v>
                </c:pt>
                <c:pt idx="9576">
                  <c:v>1586</c:v>
                </c:pt>
                <c:pt idx="9577">
                  <c:v>1569</c:v>
                </c:pt>
                <c:pt idx="9578">
                  <c:v>1582</c:v>
                </c:pt>
                <c:pt idx="9579">
                  <c:v>1567</c:v>
                </c:pt>
                <c:pt idx="9580">
                  <c:v>1587</c:v>
                </c:pt>
                <c:pt idx="9581">
                  <c:v>1603</c:v>
                </c:pt>
                <c:pt idx="9582">
                  <c:v>1586</c:v>
                </c:pt>
                <c:pt idx="9583">
                  <c:v>1603</c:v>
                </c:pt>
                <c:pt idx="9584">
                  <c:v>1614</c:v>
                </c:pt>
                <c:pt idx="9585">
                  <c:v>1595</c:v>
                </c:pt>
                <c:pt idx="9586">
                  <c:v>1609</c:v>
                </c:pt>
                <c:pt idx="9587">
                  <c:v>1602</c:v>
                </c:pt>
                <c:pt idx="9588">
                  <c:v>1595</c:v>
                </c:pt>
                <c:pt idx="9589">
                  <c:v>1609</c:v>
                </c:pt>
                <c:pt idx="9590">
                  <c:v>1589</c:v>
                </c:pt>
                <c:pt idx="9591">
                  <c:v>1597</c:v>
                </c:pt>
                <c:pt idx="9592">
                  <c:v>1591</c:v>
                </c:pt>
                <c:pt idx="9593">
                  <c:v>1606</c:v>
                </c:pt>
                <c:pt idx="9594">
                  <c:v>1642</c:v>
                </c:pt>
                <c:pt idx="9595">
                  <c:v>1580</c:v>
                </c:pt>
                <c:pt idx="9596">
                  <c:v>1617</c:v>
                </c:pt>
                <c:pt idx="9597">
                  <c:v>1592</c:v>
                </c:pt>
                <c:pt idx="9598">
                  <c:v>1605</c:v>
                </c:pt>
                <c:pt idx="9599">
                  <c:v>1616</c:v>
                </c:pt>
                <c:pt idx="9600">
                  <c:v>1620</c:v>
                </c:pt>
                <c:pt idx="9601">
                  <c:v>1595</c:v>
                </c:pt>
                <c:pt idx="9602">
                  <c:v>1599</c:v>
                </c:pt>
                <c:pt idx="9603">
                  <c:v>1615</c:v>
                </c:pt>
                <c:pt idx="9604">
                  <c:v>1598</c:v>
                </c:pt>
                <c:pt idx="9605">
                  <c:v>1585</c:v>
                </c:pt>
                <c:pt idx="9606">
                  <c:v>1609</c:v>
                </c:pt>
                <c:pt idx="9607">
                  <c:v>1591</c:v>
                </c:pt>
                <c:pt idx="9608">
                  <c:v>1589</c:v>
                </c:pt>
                <c:pt idx="9609">
                  <c:v>1601</c:v>
                </c:pt>
                <c:pt idx="9610">
                  <c:v>1604</c:v>
                </c:pt>
                <c:pt idx="9611">
                  <c:v>1618</c:v>
                </c:pt>
                <c:pt idx="9612">
                  <c:v>1596</c:v>
                </c:pt>
                <c:pt idx="9613">
                  <c:v>1614</c:v>
                </c:pt>
                <c:pt idx="9614">
                  <c:v>1566</c:v>
                </c:pt>
                <c:pt idx="9615">
                  <c:v>1585</c:v>
                </c:pt>
                <c:pt idx="9616">
                  <c:v>1595</c:v>
                </c:pt>
                <c:pt idx="9617">
                  <c:v>1591</c:v>
                </c:pt>
                <c:pt idx="9618">
                  <c:v>1575</c:v>
                </c:pt>
                <c:pt idx="9619">
                  <c:v>1589</c:v>
                </c:pt>
                <c:pt idx="9620">
                  <c:v>1595</c:v>
                </c:pt>
                <c:pt idx="9621">
                  <c:v>1612</c:v>
                </c:pt>
                <c:pt idx="9622">
                  <c:v>1624</c:v>
                </c:pt>
                <c:pt idx="9623">
                  <c:v>1607</c:v>
                </c:pt>
                <c:pt idx="9624">
                  <c:v>1625</c:v>
                </c:pt>
                <c:pt idx="9625">
                  <c:v>1591</c:v>
                </c:pt>
                <c:pt idx="9626">
                  <c:v>1581</c:v>
                </c:pt>
                <c:pt idx="9627">
                  <c:v>1598</c:v>
                </c:pt>
                <c:pt idx="9628">
                  <c:v>1585</c:v>
                </c:pt>
                <c:pt idx="9629">
                  <c:v>1603</c:v>
                </c:pt>
                <c:pt idx="9630">
                  <c:v>1592</c:v>
                </c:pt>
                <c:pt idx="9631">
                  <c:v>1618</c:v>
                </c:pt>
                <c:pt idx="9632">
                  <c:v>1584</c:v>
                </c:pt>
                <c:pt idx="9633">
                  <c:v>1599</c:v>
                </c:pt>
                <c:pt idx="9634">
                  <c:v>1591</c:v>
                </c:pt>
                <c:pt idx="9635">
                  <c:v>1582</c:v>
                </c:pt>
                <c:pt idx="9636">
                  <c:v>1588</c:v>
                </c:pt>
                <c:pt idx="9637">
                  <c:v>1587</c:v>
                </c:pt>
                <c:pt idx="9638">
                  <c:v>1600</c:v>
                </c:pt>
                <c:pt idx="9639">
                  <c:v>1603</c:v>
                </c:pt>
                <c:pt idx="9640">
                  <c:v>1608</c:v>
                </c:pt>
                <c:pt idx="9641">
                  <c:v>1582</c:v>
                </c:pt>
                <c:pt idx="9642">
                  <c:v>1590</c:v>
                </c:pt>
                <c:pt idx="9643">
                  <c:v>1589</c:v>
                </c:pt>
                <c:pt idx="9644">
                  <c:v>1579</c:v>
                </c:pt>
                <c:pt idx="9645">
                  <c:v>1592</c:v>
                </c:pt>
                <c:pt idx="9646">
                  <c:v>1601</c:v>
                </c:pt>
                <c:pt idx="9647">
                  <c:v>1608</c:v>
                </c:pt>
                <c:pt idx="9648">
                  <c:v>1600</c:v>
                </c:pt>
                <c:pt idx="9649">
                  <c:v>1596</c:v>
                </c:pt>
                <c:pt idx="9650">
                  <c:v>1612</c:v>
                </c:pt>
                <c:pt idx="9651">
                  <c:v>1605</c:v>
                </c:pt>
                <c:pt idx="9652">
                  <c:v>1599</c:v>
                </c:pt>
                <c:pt idx="9653">
                  <c:v>1620</c:v>
                </c:pt>
                <c:pt idx="9654">
                  <c:v>1606</c:v>
                </c:pt>
                <c:pt idx="9655">
                  <c:v>1605</c:v>
                </c:pt>
                <c:pt idx="9656">
                  <c:v>1627</c:v>
                </c:pt>
                <c:pt idx="9657">
                  <c:v>1650</c:v>
                </c:pt>
                <c:pt idx="9658">
                  <c:v>1643</c:v>
                </c:pt>
                <c:pt idx="9659">
                  <c:v>1630</c:v>
                </c:pt>
                <c:pt idx="9660">
                  <c:v>1653</c:v>
                </c:pt>
                <c:pt idx="9661">
                  <c:v>1610</c:v>
                </c:pt>
                <c:pt idx="9662">
                  <c:v>1636</c:v>
                </c:pt>
                <c:pt idx="9663">
                  <c:v>1633</c:v>
                </c:pt>
                <c:pt idx="9664">
                  <c:v>1611</c:v>
                </c:pt>
                <c:pt idx="9665">
                  <c:v>1606</c:v>
                </c:pt>
                <c:pt idx="9666">
                  <c:v>1581</c:v>
                </c:pt>
                <c:pt idx="9667">
                  <c:v>1618</c:v>
                </c:pt>
                <c:pt idx="9668">
                  <c:v>1605</c:v>
                </c:pt>
                <c:pt idx="9669">
                  <c:v>1620</c:v>
                </c:pt>
                <c:pt idx="9670">
                  <c:v>1597</c:v>
                </c:pt>
                <c:pt idx="9671">
                  <c:v>1634</c:v>
                </c:pt>
                <c:pt idx="9672">
                  <c:v>1611</c:v>
                </c:pt>
                <c:pt idx="9673">
                  <c:v>1601</c:v>
                </c:pt>
                <c:pt idx="9674">
                  <c:v>1624</c:v>
                </c:pt>
                <c:pt idx="9675">
                  <c:v>1603</c:v>
                </c:pt>
                <c:pt idx="9676">
                  <c:v>1602</c:v>
                </c:pt>
                <c:pt idx="9677">
                  <c:v>1611</c:v>
                </c:pt>
                <c:pt idx="9678">
                  <c:v>1593</c:v>
                </c:pt>
                <c:pt idx="9679">
                  <c:v>1586</c:v>
                </c:pt>
                <c:pt idx="9680">
                  <c:v>1599</c:v>
                </c:pt>
                <c:pt idx="9681">
                  <c:v>1617</c:v>
                </c:pt>
                <c:pt idx="9682">
                  <c:v>1609</c:v>
                </c:pt>
                <c:pt idx="9683">
                  <c:v>1616</c:v>
                </c:pt>
                <c:pt idx="9684">
                  <c:v>1601</c:v>
                </c:pt>
                <c:pt idx="9685">
                  <c:v>1597</c:v>
                </c:pt>
                <c:pt idx="9686">
                  <c:v>1628</c:v>
                </c:pt>
                <c:pt idx="9687">
                  <c:v>1603</c:v>
                </c:pt>
                <c:pt idx="9688">
                  <c:v>1618</c:v>
                </c:pt>
                <c:pt idx="9689">
                  <c:v>1588</c:v>
                </c:pt>
                <c:pt idx="9690">
                  <c:v>1608</c:v>
                </c:pt>
                <c:pt idx="9691">
                  <c:v>1600</c:v>
                </c:pt>
                <c:pt idx="9692">
                  <c:v>1610</c:v>
                </c:pt>
                <c:pt idx="9693">
                  <c:v>1625</c:v>
                </c:pt>
                <c:pt idx="9694">
                  <c:v>1603</c:v>
                </c:pt>
                <c:pt idx="9695">
                  <c:v>1621</c:v>
                </c:pt>
                <c:pt idx="9696">
                  <c:v>1604</c:v>
                </c:pt>
                <c:pt idx="9697">
                  <c:v>1611</c:v>
                </c:pt>
                <c:pt idx="9698">
                  <c:v>1588</c:v>
                </c:pt>
                <c:pt idx="9699">
                  <c:v>1610</c:v>
                </c:pt>
                <c:pt idx="9700">
                  <c:v>1607</c:v>
                </c:pt>
                <c:pt idx="9701">
                  <c:v>1601</c:v>
                </c:pt>
                <c:pt idx="9702">
                  <c:v>1619</c:v>
                </c:pt>
                <c:pt idx="9703">
                  <c:v>1621</c:v>
                </c:pt>
                <c:pt idx="9704">
                  <c:v>1608</c:v>
                </c:pt>
                <c:pt idx="9705">
                  <c:v>1587</c:v>
                </c:pt>
                <c:pt idx="9706">
                  <c:v>1600</c:v>
                </c:pt>
                <c:pt idx="9707">
                  <c:v>1569</c:v>
                </c:pt>
                <c:pt idx="9708">
                  <c:v>1595</c:v>
                </c:pt>
                <c:pt idx="9709">
                  <c:v>1588</c:v>
                </c:pt>
                <c:pt idx="9710">
                  <c:v>1603</c:v>
                </c:pt>
                <c:pt idx="9711">
                  <c:v>1615</c:v>
                </c:pt>
                <c:pt idx="9712">
                  <c:v>1620</c:v>
                </c:pt>
                <c:pt idx="9713">
                  <c:v>1616</c:v>
                </c:pt>
                <c:pt idx="9714">
                  <c:v>1602</c:v>
                </c:pt>
                <c:pt idx="9715">
                  <c:v>1591</c:v>
                </c:pt>
                <c:pt idx="9716">
                  <c:v>1614</c:v>
                </c:pt>
                <c:pt idx="9717">
                  <c:v>1620</c:v>
                </c:pt>
                <c:pt idx="9718">
                  <c:v>1591</c:v>
                </c:pt>
                <c:pt idx="9719">
                  <c:v>1586</c:v>
                </c:pt>
                <c:pt idx="9720">
                  <c:v>1589</c:v>
                </c:pt>
                <c:pt idx="9721">
                  <c:v>1586</c:v>
                </c:pt>
                <c:pt idx="9722">
                  <c:v>1602</c:v>
                </c:pt>
                <c:pt idx="9723">
                  <c:v>1603</c:v>
                </c:pt>
                <c:pt idx="9724">
                  <c:v>1601</c:v>
                </c:pt>
                <c:pt idx="9725">
                  <c:v>1620</c:v>
                </c:pt>
                <c:pt idx="9726">
                  <c:v>1598</c:v>
                </c:pt>
                <c:pt idx="9727">
                  <c:v>1617</c:v>
                </c:pt>
                <c:pt idx="9728">
                  <c:v>1610</c:v>
                </c:pt>
                <c:pt idx="9729">
                  <c:v>1590</c:v>
                </c:pt>
                <c:pt idx="9730">
                  <c:v>1596</c:v>
                </c:pt>
                <c:pt idx="9731">
                  <c:v>1585</c:v>
                </c:pt>
                <c:pt idx="9732">
                  <c:v>1599</c:v>
                </c:pt>
                <c:pt idx="9733">
                  <c:v>1582</c:v>
                </c:pt>
                <c:pt idx="9734">
                  <c:v>1572</c:v>
                </c:pt>
                <c:pt idx="9735">
                  <c:v>1593</c:v>
                </c:pt>
                <c:pt idx="9736">
                  <c:v>1605</c:v>
                </c:pt>
                <c:pt idx="9737">
                  <c:v>1602</c:v>
                </c:pt>
                <c:pt idx="9738">
                  <c:v>1573</c:v>
                </c:pt>
                <c:pt idx="9739">
                  <c:v>1597</c:v>
                </c:pt>
                <c:pt idx="9740">
                  <c:v>1591</c:v>
                </c:pt>
                <c:pt idx="9741">
                  <c:v>1569</c:v>
                </c:pt>
                <c:pt idx="9742">
                  <c:v>1563</c:v>
                </c:pt>
                <c:pt idx="9743">
                  <c:v>1563</c:v>
                </c:pt>
                <c:pt idx="9744">
                  <c:v>1569</c:v>
                </c:pt>
                <c:pt idx="9745">
                  <c:v>1542</c:v>
                </c:pt>
                <c:pt idx="9746">
                  <c:v>1544</c:v>
                </c:pt>
                <c:pt idx="9747">
                  <c:v>1585</c:v>
                </c:pt>
                <c:pt idx="9748">
                  <c:v>1581</c:v>
                </c:pt>
                <c:pt idx="9749">
                  <c:v>1544</c:v>
                </c:pt>
                <c:pt idx="9750">
                  <c:v>1555</c:v>
                </c:pt>
                <c:pt idx="9751">
                  <c:v>1565</c:v>
                </c:pt>
                <c:pt idx="9752">
                  <c:v>1564</c:v>
                </c:pt>
                <c:pt idx="9753">
                  <c:v>1540</c:v>
                </c:pt>
                <c:pt idx="9754">
                  <c:v>1576</c:v>
                </c:pt>
                <c:pt idx="9755">
                  <c:v>1542</c:v>
                </c:pt>
                <c:pt idx="9756">
                  <c:v>1545</c:v>
                </c:pt>
                <c:pt idx="9757">
                  <c:v>1559</c:v>
                </c:pt>
                <c:pt idx="9758">
                  <c:v>1580</c:v>
                </c:pt>
                <c:pt idx="9759">
                  <c:v>1567</c:v>
                </c:pt>
                <c:pt idx="9760">
                  <c:v>1576</c:v>
                </c:pt>
                <c:pt idx="9761">
                  <c:v>1533</c:v>
                </c:pt>
                <c:pt idx="9762">
                  <c:v>1574</c:v>
                </c:pt>
                <c:pt idx="9763">
                  <c:v>1535</c:v>
                </c:pt>
                <c:pt idx="9764">
                  <c:v>1550</c:v>
                </c:pt>
                <c:pt idx="9765">
                  <c:v>1585</c:v>
                </c:pt>
                <c:pt idx="9766">
                  <c:v>1579</c:v>
                </c:pt>
                <c:pt idx="9767">
                  <c:v>1559</c:v>
                </c:pt>
                <c:pt idx="9768">
                  <c:v>1573</c:v>
                </c:pt>
                <c:pt idx="9769">
                  <c:v>1570</c:v>
                </c:pt>
                <c:pt idx="9770">
                  <c:v>1585</c:v>
                </c:pt>
                <c:pt idx="9771">
                  <c:v>1573</c:v>
                </c:pt>
                <c:pt idx="9772">
                  <c:v>1582</c:v>
                </c:pt>
                <c:pt idx="9773">
                  <c:v>1567</c:v>
                </c:pt>
                <c:pt idx="9774">
                  <c:v>1574</c:v>
                </c:pt>
                <c:pt idx="9775">
                  <c:v>1569</c:v>
                </c:pt>
                <c:pt idx="9776">
                  <c:v>1566</c:v>
                </c:pt>
                <c:pt idx="9777">
                  <c:v>1600</c:v>
                </c:pt>
                <c:pt idx="9778">
                  <c:v>1580</c:v>
                </c:pt>
                <c:pt idx="9779">
                  <c:v>1600</c:v>
                </c:pt>
                <c:pt idx="9780">
                  <c:v>1589</c:v>
                </c:pt>
                <c:pt idx="9781">
                  <c:v>1579</c:v>
                </c:pt>
                <c:pt idx="9782">
                  <c:v>1606</c:v>
                </c:pt>
                <c:pt idx="9783">
                  <c:v>1598</c:v>
                </c:pt>
                <c:pt idx="9784">
                  <c:v>1586</c:v>
                </c:pt>
                <c:pt idx="9785">
                  <c:v>1605</c:v>
                </c:pt>
                <c:pt idx="9786">
                  <c:v>1603</c:v>
                </c:pt>
                <c:pt idx="9787">
                  <c:v>1594</c:v>
                </c:pt>
                <c:pt idx="9788">
                  <c:v>1600</c:v>
                </c:pt>
                <c:pt idx="9789">
                  <c:v>1595</c:v>
                </c:pt>
                <c:pt idx="9790">
                  <c:v>1600</c:v>
                </c:pt>
                <c:pt idx="9791">
                  <c:v>1599</c:v>
                </c:pt>
                <c:pt idx="9792">
                  <c:v>1585</c:v>
                </c:pt>
                <c:pt idx="9793">
                  <c:v>1594</c:v>
                </c:pt>
                <c:pt idx="9794">
                  <c:v>1606</c:v>
                </c:pt>
                <c:pt idx="9795">
                  <c:v>1592</c:v>
                </c:pt>
                <c:pt idx="9796">
                  <c:v>1591</c:v>
                </c:pt>
                <c:pt idx="9797">
                  <c:v>1571</c:v>
                </c:pt>
                <c:pt idx="9798">
                  <c:v>1590</c:v>
                </c:pt>
                <c:pt idx="9799">
                  <c:v>1612</c:v>
                </c:pt>
                <c:pt idx="9800">
                  <c:v>1581</c:v>
                </c:pt>
                <c:pt idx="9801">
                  <c:v>1573</c:v>
                </c:pt>
                <c:pt idx="9802">
                  <c:v>1578</c:v>
                </c:pt>
                <c:pt idx="9803">
                  <c:v>1602</c:v>
                </c:pt>
                <c:pt idx="9804">
                  <c:v>1557</c:v>
                </c:pt>
                <c:pt idx="9805">
                  <c:v>1571</c:v>
                </c:pt>
                <c:pt idx="9806">
                  <c:v>1578</c:v>
                </c:pt>
                <c:pt idx="9807">
                  <c:v>1576</c:v>
                </c:pt>
                <c:pt idx="9808">
                  <c:v>1580</c:v>
                </c:pt>
                <c:pt idx="9809">
                  <c:v>1609</c:v>
                </c:pt>
                <c:pt idx="9810">
                  <c:v>1591</c:v>
                </c:pt>
                <c:pt idx="9811">
                  <c:v>1635</c:v>
                </c:pt>
                <c:pt idx="9812">
                  <c:v>1598</c:v>
                </c:pt>
                <c:pt idx="9813">
                  <c:v>1628</c:v>
                </c:pt>
                <c:pt idx="9814">
                  <c:v>1610</c:v>
                </c:pt>
                <c:pt idx="9815">
                  <c:v>1603</c:v>
                </c:pt>
                <c:pt idx="9816">
                  <c:v>1617</c:v>
                </c:pt>
                <c:pt idx="9817">
                  <c:v>1606</c:v>
                </c:pt>
                <c:pt idx="9818">
                  <c:v>1595</c:v>
                </c:pt>
                <c:pt idx="9819">
                  <c:v>1589</c:v>
                </c:pt>
                <c:pt idx="9820">
                  <c:v>1612</c:v>
                </c:pt>
                <c:pt idx="9821">
                  <c:v>1627</c:v>
                </c:pt>
                <c:pt idx="9822">
                  <c:v>1595</c:v>
                </c:pt>
                <c:pt idx="9823">
                  <c:v>1589</c:v>
                </c:pt>
                <c:pt idx="9824">
                  <c:v>1584</c:v>
                </c:pt>
                <c:pt idx="9825">
                  <c:v>1592</c:v>
                </c:pt>
                <c:pt idx="9826">
                  <c:v>1583</c:v>
                </c:pt>
                <c:pt idx="9827">
                  <c:v>1608</c:v>
                </c:pt>
                <c:pt idx="9828">
                  <c:v>1633</c:v>
                </c:pt>
                <c:pt idx="9829">
                  <c:v>1578</c:v>
                </c:pt>
                <c:pt idx="9830">
                  <c:v>1615</c:v>
                </c:pt>
                <c:pt idx="9831">
                  <c:v>1591</c:v>
                </c:pt>
                <c:pt idx="9832">
                  <c:v>1588</c:v>
                </c:pt>
                <c:pt idx="9833">
                  <c:v>1595</c:v>
                </c:pt>
                <c:pt idx="9834">
                  <c:v>1590</c:v>
                </c:pt>
                <c:pt idx="9835">
                  <c:v>1600</c:v>
                </c:pt>
                <c:pt idx="9836">
                  <c:v>1575</c:v>
                </c:pt>
                <c:pt idx="9837">
                  <c:v>1561</c:v>
                </c:pt>
                <c:pt idx="9838">
                  <c:v>1606</c:v>
                </c:pt>
                <c:pt idx="9839">
                  <c:v>1613</c:v>
                </c:pt>
                <c:pt idx="9840">
                  <c:v>1601</c:v>
                </c:pt>
                <c:pt idx="9841">
                  <c:v>1568</c:v>
                </c:pt>
                <c:pt idx="9842">
                  <c:v>1552</c:v>
                </c:pt>
                <c:pt idx="9843">
                  <c:v>1547</c:v>
                </c:pt>
                <c:pt idx="9844">
                  <c:v>1568</c:v>
                </c:pt>
                <c:pt idx="9845">
                  <c:v>1590</c:v>
                </c:pt>
                <c:pt idx="9846">
                  <c:v>1584</c:v>
                </c:pt>
                <c:pt idx="9847">
                  <c:v>1571</c:v>
                </c:pt>
                <c:pt idx="9848">
                  <c:v>1591</c:v>
                </c:pt>
                <c:pt idx="9849">
                  <c:v>1571</c:v>
                </c:pt>
                <c:pt idx="9850">
                  <c:v>1594</c:v>
                </c:pt>
                <c:pt idx="9851">
                  <c:v>1580</c:v>
                </c:pt>
                <c:pt idx="9852">
                  <c:v>1567</c:v>
                </c:pt>
                <c:pt idx="9853">
                  <c:v>1560</c:v>
                </c:pt>
                <c:pt idx="9854">
                  <c:v>1581</c:v>
                </c:pt>
                <c:pt idx="9855">
                  <c:v>1576</c:v>
                </c:pt>
                <c:pt idx="9856">
                  <c:v>1560</c:v>
                </c:pt>
                <c:pt idx="9857">
                  <c:v>1567</c:v>
                </c:pt>
                <c:pt idx="9858">
                  <c:v>1555</c:v>
                </c:pt>
                <c:pt idx="9859">
                  <c:v>1566</c:v>
                </c:pt>
                <c:pt idx="9860">
                  <c:v>1563</c:v>
                </c:pt>
                <c:pt idx="9861">
                  <c:v>1557</c:v>
                </c:pt>
                <c:pt idx="9862">
                  <c:v>1586</c:v>
                </c:pt>
                <c:pt idx="9863">
                  <c:v>1554</c:v>
                </c:pt>
                <c:pt idx="9864">
                  <c:v>1565</c:v>
                </c:pt>
                <c:pt idx="9865">
                  <c:v>1575</c:v>
                </c:pt>
                <c:pt idx="9866">
                  <c:v>1573</c:v>
                </c:pt>
                <c:pt idx="9867">
                  <c:v>1577</c:v>
                </c:pt>
                <c:pt idx="9868">
                  <c:v>1568</c:v>
                </c:pt>
                <c:pt idx="9869">
                  <c:v>1572</c:v>
                </c:pt>
                <c:pt idx="9870">
                  <c:v>1589</c:v>
                </c:pt>
                <c:pt idx="9871">
                  <c:v>1584</c:v>
                </c:pt>
                <c:pt idx="9872">
                  <c:v>1594</c:v>
                </c:pt>
                <c:pt idx="9873">
                  <c:v>1569</c:v>
                </c:pt>
                <c:pt idx="9874">
                  <c:v>1589</c:v>
                </c:pt>
                <c:pt idx="9875">
                  <c:v>1596</c:v>
                </c:pt>
                <c:pt idx="9876">
                  <c:v>1573</c:v>
                </c:pt>
                <c:pt idx="9877">
                  <c:v>1595</c:v>
                </c:pt>
                <c:pt idx="9878">
                  <c:v>1548</c:v>
                </c:pt>
                <c:pt idx="9879">
                  <c:v>1558</c:v>
                </c:pt>
                <c:pt idx="9880">
                  <c:v>1562</c:v>
                </c:pt>
                <c:pt idx="9881">
                  <c:v>1590</c:v>
                </c:pt>
                <c:pt idx="9882">
                  <c:v>1571</c:v>
                </c:pt>
                <c:pt idx="9883">
                  <c:v>1563</c:v>
                </c:pt>
                <c:pt idx="9884">
                  <c:v>1558</c:v>
                </c:pt>
                <c:pt idx="9885">
                  <c:v>1566</c:v>
                </c:pt>
                <c:pt idx="9886">
                  <c:v>1580</c:v>
                </c:pt>
                <c:pt idx="9887">
                  <c:v>1542</c:v>
                </c:pt>
                <c:pt idx="9888">
                  <c:v>1561</c:v>
                </c:pt>
                <c:pt idx="9889">
                  <c:v>1572</c:v>
                </c:pt>
                <c:pt idx="9890">
                  <c:v>1580</c:v>
                </c:pt>
                <c:pt idx="9891">
                  <c:v>1572</c:v>
                </c:pt>
                <c:pt idx="9892">
                  <c:v>1569</c:v>
                </c:pt>
                <c:pt idx="9893">
                  <c:v>1557</c:v>
                </c:pt>
                <c:pt idx="9894">
                  <c:v>1569</c:v>
                </c:pt>
                <c:pt idx="9895">
                  <c:v>1554</c:v>
                </c:pt>
                <c:pt idx="9896">
                  <c:v>1523</c:v>
                </c:pt>
                <c:pt idx="9897">
                  <c:v>1537</c:v>
                </c:pt>
                <c:pt idx="9898">
                  <c:v>1564</c:v>
                </c:pt>
                <c:pt idx="9899">
                  <c:v>1574</c:v>
                </c:pt>
                <c:pt idx="9900">
                  <c:v>1554</c:v>
                </c:pt>
                <c:pt idx="9901">
                  <c:v>1558</c:v>
                </c:pt>
                <c:pt idx="9902">
                  <c:v>1575</c:v>
                </c:pt>
                <c:pt idx="9903">
                  <c:v>1546</c:v>
                </c:pt>
                <c:pt idx="9904">
                  <c:v>1553</c:v>
                </c:pt>
                <c:pt idx="9905">
                  <c:v>1546</c:v>
                </c:pt>
                <c:pt idx="9906">
                  <c:v>1577</c:v>
                </c:pt>
                <c:pt idx="9907">
                  <c:v>1551</c:v>
                </c:pt>
                <c:pt idx="9908">
                  <c:v>1583</c:v>
                </c:pt>
                <c:pt idx="9909">
                  <c:v>1566</c:v>
                </c:pt>
                <c:pt idx="9910">
                  <c:v>1559</c:v>
                </c:pt>
                <c:pt idx="9911">
                  <c:v>1574</c:v>
                </c:pt>
                <c:pt idx="9912">
                  <c:v>1555</c:v>
                </c:pt>
                <c:pt idx="9913">
                  <c:v>1555</c:v>
                </c:pt>
                <c:pt idx="9914">
                  <c:v>1590</c:v>
                </c:pt>
                <c:pt idx="9915">
                  <c:v>1576</c:v>
                </c:pt>
                <c:pt idx="9916">
                  <c:v>1576</c:v>
                </c:pt>
                <c:pt idx="9917">
                  <c:v>1592</c:v>
                </c:pt>
                <c:pt idx="9918">
                  <c:v>1577</c:v>
                </c:pt>
                <c:pt idx="9919">
                  <c:v>1558</c:v>
                </c:pt>
                <c:pt idx="9920">
                  <c:v>1556</c:v>
                </c:pt>
                <c:pt idx="9921">
                  <c:v>1549</c:v>
                </c:pt>
                <c:pt idx="9922">
                  <c:v>1572</c:v>
                </c:pt>
                <c:pt idx="9923">
                  <c:v>1544</c:v>
                </c:pt>
                <c:pt idx="9924">
                  <c:v>1567</c:v>
                </c:pt>
                <c:pt idx="9925">
                  <c:v>1572</c:v>
                </c:pt>
                <c:pt idx="9926">
                  <c:v>1570</c:v>
                </c:pt>
                <c:pt idx="9927">
                  <c:v>1562</c:v>
                </c:pt>
                <c:pt idx="9928">
                  <c:v>1579</c:v>
                </c:pt>
                <c:pt idx="9929">
                  <c:v>1580</c:v>
                </c:pt>
                <c:pt idx="9930">
                  <c:v>1599</c:v>
                </c:pt>
                <c:pt idx="9931">
                  <c:v>1598</c:v>
                </c:pt>
                <c:pt idx="9932">
                  <c:v>1593</c:v>
                </c:pt>
                <c:pt idx="9933">
                  <c:v>1572</c:v>
                </c:pt>
                <c:pt idx="9934">
                  <c:v>1583</c:v>
                </c:pt>
                <c:pt idx="9935">
                  <c:v>1571</c:v>
                </c:pt>
                <c:pt idx="9936">
                  <c:v>1573</c:v>
                </c:pt>
                <c:pt idx="9937">
                  <c:v>1576</c:v>
                </c:pt>
                <c:pt idx="9938">
                  <c:v>1582</c:v>
                </c:pt>
                <c:pt idx="9939">
                  <c:v>1590</c:v>
                </c:pt>
                <c:pt idx="9940">
                  <c:v>1563</c:v>
                </c:pt>
                <c:pt idx="9941">
                  <c:v>1582</c:v>
                </c:pt>
                <c:pt idx="9942">
                  <c:v>1567</c:v>
                </c:pt>
                <c:pt idx="9943">
                  <c:v>1546</c:v>
                </c:pt>
                <c:pt idx="9944">
                  <c:v>1569</c:v>
                </c:pt>
                <c:pt idx="9945">
                  <c:v>1581</c:v>
                </c:pt>
                <c:pt idx="9946">
                  <c:v>1576</c:v>
                </c:pt>
                <c:pt idx="9947">
                  <c:v>1553</c:v>
                </c:pt>
                <c:pt idx="9948">
                  <c:v>1561</c:v>
                </c:pt>
                <c:pt idx="9949">
                  <c:v>1561</c:v>
                </c:pt>
                <c:pt idx="9950">
                  <c:v>1578</c:v>
                </c:pt>
                <c:pt idx="9951">
                  <c:v>1577</c:v>
                </c:pt>
                <c:pt idx="9952">
                  <c:v>1570</c:v>
                </c:pt>
                <c:pt idx="9953">
                  <c:v>1566</c:v>
                </c:pt>
                <c:pt idx="9954">
                  <c:v>1565</c:v>
                </c:pt>
                <c:pt idx="9955">
                  <c:v>1573</c:v>
                </c:pt>
                <c:pt idx="9956">
                  <c:v>1573</c:v>
                </c:pt>
                <c:pt idx="9957">
                  <c:v>1556</c:v>
                </c:pt>
                <c:pt idx="9958">
                  <c:v>1565</c:v>
                </c:pt>
                <c:pt idx="9959">
                  <c:v>1571</c:v>
                </c:pt>
                <c:pt idx="9960">
                  <c:v>1547</c:v>
                </c:pt>
                <c:pt idx="9961">
                  <c:v>1559</c:v>
                </c:pt>
                <c:pt idx="9962">
                  <c:v>1546</c:v>
                </c:pt>
                <c:pt idx="9963">
                  <c:v>1558</c:v>
                </c:pt>
                <c:pt idx="9964">
                  <c:v>1548</c:v>
                </c:pt>
                <c:pt idx="9965">
                  <c:v>1548</c:v>
                </c:pt>
                <c:pt idx="9966">
                  <c:v>1563</c:v>
                </c:pt>
                <c:pt idx="9967">
                  <c:v>1565</c:v>
                </c:pt>
                <c:pt idx="9968">
                  <c:v>1548</c:v>
                </c:pt>
                <c:pt idx="9969">
                  <c:v>1554</c:v>
                </c:pt>
                <c:pt idx="9970">
                  <c:v>1556</c:v>
                </c:pt>
                <c:pt idx="9971">
                  <c:v>1567</c:v>
                </c:pt>
                <c:pt idx="9972">
                  <c:v>1585</c:v>
                </c:pt>
                <c:pt idx="9973">
                  <c:v>1582</c:v>
                </c:pt>
                <c:pt idx="9974">
                  <c:v>1568</c:v>
                </c:pt>
                <c:pt idx="9975">
                  <c:v>1589</c:v>
                </c:pt>
                <c:pt idx="9976">
                  <c:v>1572</c:v>
                </c:pt>
                <c:pt idx="9977">
                  <c:v>1571</c:v>
                </c:pt>
                <c:pt idx="9978">
                  <c:v>1538</c:v>
                </c:pt>
                <c:pt idx="9979">
                  <c:v>1581</c:v>
                </c:pt>
                <c:pt idx="9980">
                  <c:v>1568</c:v>
                </c:pt>
                <c:pt idx="9981">
                  <c:v>1560</c:v>
                </c:pt>
                <c:pt idx="9982">
                  <c:v>1600</c:v>
                </c:pt>
                <c:pt idx="9983">
                  <c:v>1588</c:v>
                </c:pt>
                <c:pt idx="9984">
                  <c:v>1572</c:v>
                </c:pt>
                <c:pt idx="9985">
                  <c:v>1581</c:v>
                </c:pt>
                <c:pt idx="9986">
                  <c:v>1583</c:v>
                </c:pt>
                <c:pt idx="9987">
                  <c:v>1583</c:v>
                </c:pt>
                <c:pt idx="9988">
                  <c:v>1572</c:v>
                </c:pt>
                <c:pt idx="9989">
                  <c:v>1587</c:v>
                </c:pt>
                <c:pt idx="9990">
                  <c:v>1597</c:v>
                </c:pt>
                <c:pt idx="9991">
                  <c:v>1580</c:v>
                </c:pt>
                <c:pt idx="9992">
                  <c:v>1551</c:v>
                </c:pt>
                <c:pt idx="9993">
                  <c:v>1593</c:v>
                </c:pt>
                <c:pt idx="9994">
                  <c:v>1593</c:v>
                </c:pt>
                <c:pt idx="9995">
                  <c:v>1549</c:v>
                </c:pt>
                <c:pt idx="9996">
                  <c:v>1575</c:v>
                </c:pt>
                <c:pt idx="9997">
                  <c:v>1567</c:v>
                </c:pt>
                <c:pt idx="9998">
                  <c:v>1550</c:v>
                </c:pt>
                <c:pt idx="9999">
                  <c:v>1567</c:v>
                </c:pt>
                <c:pt idx="10000">
                  <c:v>1559</c:v>
                </c:pt>
                <c:pt idx="10001">
                  <c:v>1548</c:v>
                </c:pt>
                <c:pt idx="10002">
                  <c:v>1577</c:v>
                </c:pt>
                <c:pt idx="10003">
                  <c:v>1546</c:v>
                </c:pt>
                <c:pt idx="10004">
                  <c:v>1522</c:v>
                </c:pt>
                <c:pt idx="10005">
                  <c:v>1548</c:v>
                </c:pt>
                <c:pt idx="10006">
                  <c:v>1565</c:v>
                </c:pt>
                <c:pt idx="10007">
                  <c:v>1562</c:v>
                </c:pt>
                <c:pt idx="10008">
                  <c:v>1556</c:v>
                </c:pt>
                <c:pt idx="10009">
                  <c:v>1554</c:v>
                </c:pt>
                <c:pt idx="10010">
                  <c:v>1555</c:v>
                </c:pt>
                <c:pt idx="10011">
                  <c:v>1557</c:v>
                </c:pt>
                <c:pt idx="10012">
                  <c:v>1534</c:v>
                </c:pt>
                <c:pt idx="10013">
                  <c:v>1565</c:v>
                </c:pt>
                <c:pt idx="10014">
                  <c:v>1574</c:v>
                </c:pt>
                <c:pt idx="10015">
                  <c:v>1563</c:v>
                </c:pt>
                <c:pt idx="10016">
                  <c:v>1575</c:v>
                </c:pt>
                <c:pt idx="10017">
                  <c:v>1548</c:v>
                </c:pt>
                <c:pt idx="10018">
                  <c:v>1583</c:v>
                </c:pt>
                <c:pt idx="10019">
                  <c:v>1563</c:v>
                </c:pt>
                <c:pt idx="10020">
                  <c:v>1558</c:v>
                </c:pt>
                <c:pt idx="10021">
                  <c:v>1563</c:v>
                </c:pt>
                <c:pt idx="10022">
                  <c:v>1561</c:v>
                </c:pt>
                <c:pt idx="10023">
                  <c:v>1571</c:v>
                </c:pt>
                <c:pt idx="10024">
                  <c:v>1536</c:v>
                </c:pt>
                <c:pt idx="10025">
                  <c:v>1566</c:v>
                </c:pt>
                <c:pt idx="10026">
                  <c:v>1585</c:v>
                </c:pt>
                <c:pt idx="10027">
                  <c:v>1557</c:v>
                </c:pt>
                <c:pt idx="10028">
                  <c:v>1559</c:v>
                </c:pt>
                <c:pt idx="10029">
                  <c:v>1541</c:v>
                </c:pt>
                <c:pt idx="10030">
                  <c:v>1565</c:v>
                </c:pt>
                <c:pt idx="10031">
                  <c:v>1559</c:v>
                </c:pt>
                <c:pt idx="10032">
                  <c:v>1567</c:v>
                </c:pt>
                <c:pt idx="10033">
                  <c:v>1552</c:v>
                </c:pt>
                <c:pt idx="10034">
                  <c:v>1562</c:v>
                </c:pt>
                <c:pt idx="10035">
                  <c:v>1552</c:v>
                </c:pt>
                <c:pt idx="10036">
                  <c:v>1545</c:v>
                </c:pt>
                <c:pt idx="10037">
                  <c:v>1571</c:v>
                </c:pt>
                <c:pt idx="10038">
                  <c:v>1561</c:v>
                </c:pt>
                <c:pt idx="10039">
                  <c:v>1622</c:v>
                </c:pt>
                <c:pt idx="10040">
                  <c:v>1579</c:v>
                </c:pt>
                <c:pt idx="10041">
                  <c:v>1597</c:v>
                </c:pt>
                <c:pt idx="10042">
                  <c:v>1586</c:v>
                </c:pt>
                <c:pt idx="10043">
                  <c:v>1591</c:v>
                </c:pt>
                <c:pt idx="10044">
                  <c:v>1567</c:v>
                </c:pt>
                <c:pt idx="10045">
                  <c:v>1548</c:v>
                </c:pt>
                <c:pt idx="10046">
                  <c:v>1566</c:v>
                </c:pt>
                <c:pt idx="10047">
                  <c:v>1553</c:v>
                </c:pt>
                <c:pt idx="10048">
                  <c:v>1567</c:v>
                </c:pt>
                <c:pt idx="10049">
                  <c:v>1591</c:v>
                </c:pt>
                <c:pt idx="10050">
                  <c:v>1564</c:v>
                </c:pt>
                <c:pt idx="10051">
                  <c:v>1534</c:v>
                </c:pt>
                <c:pt idx="10052">
                  <c:v>1548</c:v>
                </c:pt>
                <c:pt idx="10053">
                  <c:v>1583</c:v>
                </c:pt>
                <c:pt idx="10054">
                  <c:v>1567</c:v>
                </c:pt>
                <c:pt idx="10055">
                  <c:v>1547</c:v>
                </c:pt>
                <c:pt idx="10056">
                  <c:v>1576</c:v>
                </c:pt>
                <c:pt idx="10057">
                  <c:v>1586</c:v>
                </c:pt>
                <c:pt idx="10058">
                  <c:v>1571</c:v>
                </c:pt>
                <c:pt idx="10059">
                  <c:v>1589</c:v>
                </c:pt>
                <c:pt idx="10060">
                  <c:v>1534</c:v>
                </c:pt>
                <c:pt idx="10061">
                  <c:v>1556</c:v>
                </c:pt>
                <c:pt idx="10062">
                  <c:v>1544</c:v>
                </c:pt>
                <c:pt idx="10063">
                  <c:v>1555</c:v>
                </c:pt>
                <c:pt idx="10064">
                  <c:v>1569</c:v>
                </c:pt>
                <c:pt idx="10065">
                  <c:v>1558</c:v>
                </c:pt>
                <c:pt idx="10066">
                  <c:v>1562</c:v>
                </c:pt>
                <c:pt idx="10067">
                  <c:v>1553</c:v>
                </c:pt>
                <c:pt idx="10068">
                  <c:v>1580</c:v>
                </c:pt>
                <c:pt idx="10069">
                  <c:v>1549</c:v>
                </c:pt>
                <c:pt idx="10070">
                  <c:v>1578</c:v>
                </c:pt>
                <c:pt idx="10071">
                  <c:v>1574</c:v>
                </c:pt>
                <c:pt idx="10072">
                  <c:v>1563</c:v>
                </c:pt>
                <c:pt idx="10073">
                  <c:v>1586</c:v>
                </c:pt>
                <c:pt idx="10074">
                  <c:v>1576</c:v>
                </c:pt>
                <c:pt idx="10075">
                  <c:v>1578</c:v>
                </c:pt>
                <c:pt idx="10076">
                  <c:v>1565</c:v>
                </c:pt>
                <c:pt idx="10077">
                  <c:v>1564</c:v>
                </c:pt>
                <c:pt idx="10078">
                  <c:v>1556</c:v>
                </c:pt>
                <c:pt idx="10079">
                  <c:v>1570</c:v>
                </c:pt>
                <c:pt idx="10080">
                  <c:v>1565</c:v>
                </c:pt>
                <c:pt idx="10081">
                  <c:v>1568</c:v>
                </c:pt>
                <c:pt idx="10082">
                  <c:v>1564</c:v>
                </c:pt>
                <c:pt idx="10083">
                  <c:v>1573</c:v>
                </c:pt>
                <c:pt idx="10084">
                  <c:v>1563</c:v>
                </c:pt>
                <c:pt idx="10085">
                  <c:v>1575</c:v>
                </c:pt>
                <c:pt idx="10086">
                  <c:v>1576</c:v>
                </c:pt>
                <c:pt idx="10087">
                  <c:v>1570</c:v>
                </c:pt>
                <c:pt idx="10088">
                  <c:v>1562</c:v>
                </c:pt>
                <c:pt idx="10089">
                  <c:v>1549</c:v>
                </c:pt>
                <c:pt idx="10090">
                  <c:v>1560</c:v>
                </c:pt>
                <c:pt idx="10091">
                  <c:v>1575</c:v>
                </c:pt>
                <c:pt idx="10092">
                  <c:v>1583</c:v>
                </c:pt>
                <c:pt idx="10093">
                  <c:v>1552</c:v>
                </c:pt>
                <c:pt idx="10094">
                  <c:v>1574</c:v>
                </c:pt>
                <c:pt idx="10095">
                  <c:v>1573</c:v>
                </c:pt>
                <c:pt idx="10096">
                  <c:v>1590</c:v>
                </c:pt>
                <c:pt idx="10097">
                  <c:v>1601</c:v>
                </c:pt>
                <c:pt idx="10098">
                  <c:v>1578</c:v>
                </c:pt>
                <c:pt idx="10099">
                  <c:v>1581</c:v>
                </c:pt>
                <c:pt idx="10100">
                  <c:v>1588</c:v>
                </c:pt>
                <c:pt idx="10101">
                  <c:v>1590</c:v>
                </c:pt>
                <c:pt idx="10102">
                  <c:v>1555</c:v>
                </c:pt>
                <c:pt idx="10103">
                  <c:v>1590</c:v>
                </c:pt>
                <c:pt idx="10104">
                  <c:v>1585</c:v>
                </c:pt>
                <c:pt idx="10105">
                  <c:v>1589</c:v>
                </c:pt>
                <c:pt idx="10106">
                  <c:v>1564</c:v>
                </c:pt>
                <c:pt idx="10107">
                  <c:v>1569</c:v>
                </c:pt>
                <c:pt idx="10108">
                  <c:v>1564</c:v>
                </c:pt>
                <c:pt idx="10109">
                  <c:v>1575</c:v>
                </c:pt>
                <c:pt idx="10110">
                  <c:v>1586</c:v>
                </c:pt>
                <c:pt idx="10111">
                  <c:v>1591</c:v>
                </c:pt>
                <c:pt idx="10112">
                  <c:v>1590</c:v>
                </c:pt>
                <c:pt idx="10113">
                  <c:v>1594</c:v>
                </c:pt>
                <c:pt idx="10114">
                  <c:v>1606</c:v>
                </c:pt>
                <c:pt idx="10115">
                  <c:v>1595</c:v>
                </c:pt>
                <c:pt idx="10116">
                  <c:v>1593</c:v>
                </c:pt>
                <c:pt idx="10117">
                  <c:v>1597</c:v>
                </c:pt>
                <c:pt idx="10118">
                  <c:v>1568</c:v>
                </c:pt>
                <c:pt idx="10119">
                  <c:v>1554</c:v>
                </c:pt>
                <c:pt idx="10120">
                  <c:v>1562</c:v>
                </c:pt>
                <c:pt idx="10121">
                  <c:v>1547</c:v>
                </c:pt>
                <c:pt idx="10122">
                  <c:v>1565</c:v>
                </c:pt>
                <c:pt idx="10123">
                  <c:v>1552</c:v>
                </c:pt>
                <c:pt idx="10124">
                  <c:v>1555</c:v>
                </c:pt>
                <c:pt idx="10125">
                  <c:v>1545</c:v>
                </c:pt>
                <c:pt idx="10126">
                  <c:v>1552</c:v>
                </c:pt>
                <c:pt idx="10127">
                  <c:v>1581</c:v>
                </c:pt>
                <c:pt idx="10128">
                  <c:v>1579</c:v>
                </c:pt>
                <c:pt idx="10129">
                  <c:v>1576</c:v>
                </c:pt>
                <c:pt idx="10130">
                  <c:v>1573</c:v>
                </c:pt>
                <c:pt idx="10131">
                  <c:v>1574</c:v>
                </c:pt>
                <c:pt idx="10132">
                  <c:v>1579</c:v>
                </c:pt>
                <c:pt idx="10133">
                  <c:v>1571</c:v>
                </c:pt>
                <c:pt idx="10134">
                  <c:v>1607</c:v>
                </c:pt>
                <c:pt idx="10135">
                  <c:v>1590</c:v>
                </c:pt>
                <c:pt idx="10136">
                  <c:v>1584</c:v>
                </c:pt>
                <c:pt idx="10137">
                  <c:v>1554</c:v>
                </c:pt>
                <c:pt idx="10138">
                  <c:v>1575</c:v>
                </c:pt>
                <c:pt idx="10139">
                  <c:v>1599</c:v>
                </c:pt>
                <c:pt idx="10140">
                  <c:v>1585</c:v>
                </c:pt>
                <c:pt idx="10141">
                  <c:v>1594</c:v>
                </c:pt>
                <c:pt idx="10142">
                  <c:v>1590</c:v>
                </c:pt>
                <c:pt idx="10143">
                  <c:v>1567</c:v>
                </c:pt>
                <c:pt idx="10144">
                  <c:v>1588</c:v>
                </c:pt>
                <c:pt idx="10145">
                  <c:v>1595</c:v>
                </c:pt>
                <c:pt idx="10146">
                  <c:v>1622</c:v>
                </c:pt>
                <c:pt idx="10147">
                  <c:v>1624</c:v>
                </c:pt>
                <c:pt idx="10148">
                  <c:v>1617</c:v>
                </c:pt>
                <c:pt idx="10149">
                  <c:v>1601</c:v>
                </c:pt>
                <c:pt idx="10150">
                  <c:v>1627</c:v>
                </c:pt>
                <c:pt idx="10151">
                  <c:v>1599</c:v>
                </c:pt>
                <c:pt idx="10152">
                  <c:v>1615</c:v>
                </c:pt>
                <c:pt idx="10153">
                  <c:v>1621</c:v>
                </c:pt>
                <c:pt idx="10154">
                  <c:v>1629</c:v>
                </c:pt>
                <c:pt idx="10155">
                  <c:v>1614</c:v>
                </c:pt>
                <c:pt idx="10156">
                  <c:v>1615</c:v>
                </c:pt>
                <c:pt idx="10157">
                  <c:v>1633</c:v>
                </c:pt>
                <c:pt idx="10158">
                  <c:v>1604</c:v>
                </c:pt>
                <c:pt idx="10159">
                  <c:v>1624</c:v>
                </c:pt>
                <c:pt idx="10160">
                  <c:v>1638</c:v>
                </c:pt>
                <c:pt idx="10161">
                  <c:v>1654</c:v>
                </c:pt>
                <c:pt idx="10162">
                  <c:v>1611</c:v>
                </c:pt>
                <c:pt idx="10163">
                  <c:v>1646</c:v>
                </c:pt>
                <c:pt idx="10164">
                  <c:v>1613</c:v>
                </c:pt>
                <c:pt idx="10165">
                  <c:v>1592</c:v>
                </c:pt>
                <c:pt idx="10166">
                  <c:v>1606</c:v>
                </c:pt>
                <c:pt idx="10167">
                  <c:v>1607</c:v>
                </c:pt>
                <c:pt idx="10168">
                  <c:v>1606</c:v>
                </c:pt>
                <c:pt idx="10169">
                  <c:v>1592</c:v>
                </c:pt>
                <c:pt idx="10170">
                  <c:v>1595</c:v>
                </c:pt>
                <c:pt idx="10171">
                  <c:v>1587</c:v>
                </c:pt>
                <c:pt idx="10172">
                  <c:v>1577</c:v>
                </c:pt>
                <c:pt idx="10173">
                  <c:v>1585</c:v>
                </c:pt>
                <c:pt idx="10174">
                  <c:v>1599</c:v>
                </c:pt>
                <c:pt idx="10175">
                  <c:v>1567</c:v>
                </c:pt>
                <c:pt idx="10176">
                  <c:v>1607</c:v>
                </c:pt>
                <c:pt idx="10177">
                  <c:v>1579</c:v>
                </c:pt>
                <c:pt idx="10178">
                  <c:v>1583</c:v>
                </c:pt>
                <c:pt idx="10179">
                  <c:v>1559</c:v>
                </c:pt>
                <c:pt idx="10180">
                  <c:v>1577</c:v>
                </c:pt>
                <c:pt idx="10181">
                  <c:v>1602</c:v>
                </c:pt>
                <c:pt idx="10182">
                  <c:v>1583</c:v>
                </c:pt>
                <c:pt idx="10183">
                  <c:v>1583</c:v>
                </c:pt>
                <c:pt idx="10184">
                  <c:v>1596</c:v>
                </c:pt>
                <c:pt idx="10185">
                  <c:v>1604</c:v>
                </c:pt>
                <c:pt idx="10186">
                  <c:v>1617</c:v>
                </c:pt>
                <c:pt idx="10187">
                  <c:v>1618</c:v>
                </c:pt>
                <c:pt idx="10188">
                  <c:v>1629</c:v>
                </c:pt>
                <c:pt idx="10189">
                  <c:v>1597</c:v>
                </c:pt>
                <c:pt idx="10190">
                  <c:v>1611</c:v>
                </c:pt>
                <c:pt idx="10191">
                  <c:v>1593</c:v>
                </c:pt>
                <c:pt idx="10192">
                  <c:v>1602</c:v>
                </c:pt>
                <c:pt idx="10193">
                  <c:v>1606</c:v>
                </c:pt>
                <c:pt idx="10194">
                  <c:v>1573</c:v>
                </c:pt>
                <c:pt idx="10195">
                  <c:v>1585</c:v>
                </c:pt>
                <c:pt idx="10196">
                  <c:v>1594</c:v>
                </c:pt>
                <c:pt idx="10197">
                  <c:v>1587</c:v>
                </c:pt>
                <c:pt idx="10198">
                  <c:v>1601</c:v>
                </c:pt>
                <c:pt idx="10199">
                  <c:v>1597</c:v>
                </c:pt>
                <c:pt idx="10200">
                  <c:v>1627</c:v>
                </c:pt>
                <c:pt idx="10201">
                  <c:v>1604</c:v>
                </c:pt>
                <c:pt idx="10202">
                  <c:v>1629</c:v>
                </c:pt>
                <c:pt idx="10203">
                  <c:v>1606</c:v>
                </c:pt>
                <c:pt idx="10204">
                  <c:v>1611</c:v>
                </c:pt>
                <c:pt idx="10205">
                  <c:v>1606</c:v>
                </c:pt>
                <c:pt idx="10206">
                  <c:v>1591</c:v>
                </c:pt>
                <c:pt idx="10207">
                  <c:v>1597</c:v>
                </c:pt>
                <c:pt idx="10208">
                  <c:v>1597</c:v>
                </c:pt>
                <c:pt idx="10209">
                  <c:v>1589</c:v>
                </c:pt>
                <c:pt idx="10210">
                  <c:v>1591</c:v>
                </c:pt>
                <c:pt idx="10211">
                  <c:v>1581</c:v>
                </c:pt>
                <c:pt idx="10212">
                  <c:v>1566</c:v>
                </c:pt>
                <c:pt idx="10213">
                  <c:v>1573</c:v>
                </c:pt>
                <c:pt idx="10214">
                  <c:v>1546</c:v>
                </c:pt>
                <c:pt idx="10215">
                  <c:v>1538</c:v>
                </c:pt>
                <c:pt idx="10216">
                  <c:v>1562</c:v>
                </c:pt>
                <c:pt idx="10217">
                  <c:v>1589</c:v>
                </c:pt>
                <c:pt idx="10218">
                  <c:v>1545</c:v>
                </c:pt>
                <c:pt idx="10219">
                  <c:v>1565</c:v>
                </c:pt>
                <c:pt idx="10220">
                  <c:v>1556</c:v>
                </c:pt>
                <c:pt idx="10221">
                  <c:v>1583</c:v>
                </c:pt>
                <c:pt idx="10222">
                  <c:v>1574</c:v>
                </c:pt>
                <c:pt idx="10223">
                  <c:v>1585</c:v>
                </c:pt>
                <c:pt idx="10224">
                  <c:v>1574</c:v>
                </c:pt>
                <c:pt idx="10225">
                  <c:v>1605</c:v>
                </c:pt>
                <c:pt idx="10226">
                  <c:v>1578</c:v>
                </c:pt>
                <c:pt idx="10227">
                  <c:v>1573</c:v>
                </c:pt>
                <c:pt idx="10228">
                  <c:v>1556</c:v>
                </c:pt>
                <c:pt idx="10229">
                  <c:v>1593</c:v>
                </c:pt>
                <c:pt idx="10230">
                  <c:v>1579</c:v>
                </c:pt>
                <c:pt idx="10231">
                  <c:v>1588</c:v>
                </c:pt>
                <c:pt idx="10232">
                  <c:v>1607</c:v>
                </c:pt>
                <c:pt idx="10233">
                  <c:v>1595</c:v>
                </c:pt>
                <c:pt idx="10234">
                  <c:v>1570</c:v>
                </c:pt>
                <c:pt idx="10235">
                  <c:v>1598</c:v>
                </c:pt>
                <c:pt idx="10236">
                  <c:v>1610</c:v>
                </c:pt>
                <c:pt idx="10237">
                  <c:v>1598</c:v>
                </c:pt>
                <c:pt idx="10238">
                  <c:v>1587</c:v>
                </c:pt>
                <c:pt idx="10239">
                  <c:v>1568</c:v>
                </c:pt>
                <c:pt idx="10240">
                  <c:v>1574</c:v>
                </c:pt>
                <c:pt idx="10241">
                  <c:v>1575</c:v>
                </c:pt>
                <c:pt idx="10242">
                  <c:v>1577</c:v>
                </c:pt>
                <c:pt idx="10243">
                  <c:v>1583</c:v>
                </c:pt>
                <c:pt idx="10244">
                  <c:v>1571</c:v>
                </c:pt>
                <c:pt idx="10245">
                  <c:v>1568</c:v>
                </c:pt>
                <c:pt idx="10246">
                  <c:v>1566</c:v>
                </c:pt>
                <c:pt idx="10247">
                  <c:v>1592</c:v>
                </c:pt>
                <c:pt idx="10248">
                  <c:v>1559</c:v>
                </c:pt>
                <c:pt idx="10249">
                  <c:v>1585</c:v>
                </c:pt>
                <c:pt idx="10250">
                  <c:v>1594</c:v>
                </c:pt>
                <c:pt idx="10251">
                  <c:v>1580</c:v>
                </c:pt>
                <c:pt idx="10252">
                  <c:v>1585</c:v>
                </c:pt>
                <c:pt idx="10253">
                  <c:v>1583</c:v>
                </c:pt>
                <c:pt idx="10254">
                  <c:v>1581</c:v>
                </c:pt>
                <c:pt idx="10255">
                  <c:v>1595</c:v>
                </c:pt>
                <c:pt idx="10256">
                  <c:v>1559</c:v>
                </c:pt>
                <c:pt idx="10257">
                  <c:v>1605</c:v>
                </c:pt>
                <c:pt idx="10258">
                  <c:v>1595</c:v>
                </c:pt>
                <c:pt idx="10259">
                  <c:v>1601</c:v>
                </c:pt>
                <c:pt idx="10260">
                  <c:v>1611</c:v>
                </c:pt>
                <c:pt idx="10261">
                  <c:v>1611</c:v>
                </c:pt>
                <c:pt idx="10262">
                  <c:v>1599</c:v>
                </c:pt>
                <c:pt idx="10263">
                  <c:v>1588</c:v>
                </c:pt>
                <c:pt idx="10264">
                  <c:v>1628</c:v>
                </c:pt>
                <c:pt idx="10265">
                  <c:v>1601</c:v>
                </c:pt>
                <c:pt idx="10266">
                  <c:v>1614</c:v>
                </c:pt>
                <c:pt idx="10267">
                  <c:v>1567</c:v>
                </c:pt>
                <c:pt idx="10268">
                  <c:v>1579</c:v>
                </c:pt>
                <c:pt idx="10269">
                  <c:v>1624</c:v>
                </c:pt>
                <c:pt idx="10270">
                  <c:v>1606</c:v>
                </c:pt>
                <c:pt idx="10271">
                  <c:v>1571</c:v>
                </c:pt>
                <c:pt idx="10272">
                  <c:v>1581</c:v>
                </c:pt>
                <c:pt idx="10273">
                  <c:v>1612</c:v>
                </c:pt>
                <c:pt idx="10274">
                  <c:v>1558</c:v>
                </c:pt>
                <c:pt idx="10275">
                  <c:v>1590</c:v>
                </c:pt>
                <c:pt idx="10276">
                  <c:v>1577</c:v>
                </c:pt>
                <c:pt idx="10277">
                  <c:v>1581</c:v>
                </c:pt>
                <c:pt idx="10278">
                  <c:v>1584</c:v>
                </c:pt>
                <c:pt idx="10279">
                  <c:v>1566</c:v>
                </c:pt>
                <c:pt idx="10280">
                  <c:v>1600</c:v>
                </c:pt>
                <c:pt idx="10281">
                  <c:v>1579</c:v>
                </c:pt>
                <c:pt idx="10282">
                  <c:v>1562</c:v>
                </c:pt>
                <c:pt idx="10283">
                  <c:v>1567</c:v>
                </c:pt>
                <c:pt idx="10284">
                  <c:v>1577</c:v>
                </c:pt>
                <c:pt idx="10285">
                  <c:v>1594</c:v>
                </c:pt>
                <c:pt idx="10286">
                  <c:v>1577</c:v>
                </c:pt>
                <c:pt idx="10287">
                  <c:v>1568</c:v>
                </c:pt>
                <c:pt idx="10288">
                  <c:v>1575</c:v>
                </c:pt>
                <c:pt idx="10289">
                  <c:v>1584</c:v>
                </c:pt>
                <c:pt idx="10290">
                  <c:v>1595</c:v>
                </c:pt>
                <c:pt idx="10291">
                  <c:v>1585</c:v>
                </c:pt>
                <c:pt idx="10292">
                  <c:v>1567</c:v>
                </c:pt>
                <c:pt idx="10293">
                  <c:v>1541</c:v>
                </c:pt>
                <c:pt idx="10294">
                  <c:v>1543</c:v>
                </c:pt>
                <c:pt idx="10295">
                  <c:v>1563</c:v>
                </c:pt>
                <c:pt idx="10296">
                  <c:v>1546</c:v>
                </c:pt>
                <c:pt idx="10297">
                  <c:v>1555</c:v>
                </c:pt>
                <c:pt idx="10298">
                  <c:v>1557</c:v>
                </c:pt>
                <c:pt idx="10299">
                  <c:v>1561</c:v>
                </c:pt>
                <c:pt idx="10300">
                  <c:v>1541</c:v>
                </c:pt>
                <c:pt idx="10301">
                  <c:v>1590</c:v>
                </c:pt>
                <c:pt idx="10302">
                  <c:v>1592</c:v>
                </c:pt>
                <c:pt idx="10303">
                  <c:v>1564</c:v>
                </c:pt>
                <c:pt idx="10304">
                  <c:v>1569</c:v>
                </c:pt>
                <c:pt idx="10305">
                  <c:v>1559</c:v>
                </c:pt>
                <c:pt idx="10306">
                  <c:v>1542</c:v>
                </c:pt>
                <c:pt idx="10307">
                  <c:v>1561</c:v>
                </c:pt>
                <c:pt idx="10308">
                  <c:v>1553</c:v>
                </c:pt>
                <c:pt idx="10309">
                  <c:v>1576</c:v>
                </c:pt>
                <c:pt idx="10310">
                  <c:v>1588</c:v>
                </c:pt>
                <c:pt idx="10311">
                  <c:v>1571</c:v>
                </c:pt>
                <c:pt idx="10312">
                  <c:v>1563</c:v>
                </c:pt>
                <c:pt idx="10313">
                  <c:v>1586</c:v>
                </c:pt>
                <c:pt idx="10314">
                  <c:v>1551</c:v>
                </c:pt>
                <c:pt idx="10315">
                  <c:v>1570</c:v>
                </c:pt>
                <c:pt idx="10316">
                  <c:v>1577</c:v>
                </c:pt>
                <c:pt idx="10317">
                  <c:v>1527</c:v>
                </c:pt>
                <c:pt idx="10318">
                  <c:v>1573</c:v>
                </c:pt>
                <c:pt idx="10319">
                  <c:v>1565</c:v>
                </c:pt>
                <c:pt idx="10320">
                  <c:v>1574</c:v>
                </c:pt>
                <c:pt idx="10321">
                  <c:v>1568</c:v>
                </c:pt>
                <c:pt idx="10322">
                  <c:v>1553</c:v>
                </c:pt>
                <c:pt idx="10323">
                  <c:v>1564</c:v>
                </c:pt>
                <c:pt idx="10324">
                  <c:v>1584</c:v>
                </c:pt>
                <c:pt idx="10325">
                  <c:v>1560</c:v>
                </c:pt>
                <c:pt idx="10326">
                  <c:v>1582</c:v>
                </c:pt>
                <c:pt idx="10327">
                  <c:v>1548</c:v>
                </c:pt>
                <c:pt idx="10328">
                  <c:v>1563</c:v>
                </c:pt>
                <c:pt idx="10329">
                  <c:v>1560</c:v>
                </c:pt>
                <c:pt idx="10330">
                  <c:v>1569</c:v>
                </c:pt>
                <c:pt idx="10331">
                  <c:v>1563</c:v>
                </c:pt>
                <c:pt idx="10332">
                  <c:v>1557</c:v>
                </c:pt>
                <c:pt idx="10333">
                  <c:v>1556</c:v>
                </c:pt>
                <c:pt idx="10334">
                  <c:v>1559</c:v>
                </c:pt>
                <c:pt idx="10335">
                  <c:v>1562</c:v>
                </c:pt>
                <c:pt idx="10336">
                  <c:v>1553</c:v>
                </c:pt>
                <c:pt idx="10337">
                  <c:v>1560</c:v>
                </c:pt>
                <c:pt idx="10338">
                  <c:v>1543</c:v>
                </c:pt>
                <c:pt idx="10339">
                  <c:v>1577</c:v>
                </c:pt>
                <c:pt idx="10340">
                  <c:v>1523</c:v>
                </c:pt>
                <c:pt idx="10341">
                  <c:v>1539</c:v>
                </c:pt>
                <c:pt idx="10342">
                  <c:v>1576</c:v>
                </c:pt>
                <c:pt idx="10343">
                  <c:v>1559</c:v>
                </c:pt>
                <c:pt idx="10344">
                  <c:v>1560</c:v>
                </c:pt>
                <c:pt idx="10345">
                  <c:v>1561</c:v>
                </c:pt>
                <c:pt idx="10346">
                  <c:v>1580</c:v>
                </c:pt>
                <c:pt idx="10347">
                  <c:v>1593</c:v>
                </c:pt>
                <c:pt idx="10348">
                  <c:v>1588</c:v>
                </c:pt>
                <c:pt idx="10349">
                  <c:v>1568</c:v>
                </c:pt>
                <c:pt idx="10350">
                  <c:v>1561</c:v>
                </c:pt>
                <c:pt idx="10351">
                  <c:v>1582</c:v>
                </c:pt>
                <c:pt idx="10352">
                  <c:v>1581</c:v>
                </c:pt>
                <c:pt idx="10353">
                  <c:v>1580</c:v>
                </c:pt>
                <c:pt idx="10354">
                  <c:v>1574</c:v>
                </c:pt>
                <c:pt idx="10355">
                  <c:v>1559</c:v>
                </c:pt>
                <c:pt idx="10356">
                  <c:v>1584</c:v>
                </c:pt>
                <c:pt idx="10357">
                  <c:v>1589</c:v>
                </c:pt>
                <c:pt idx="10358">
                  <c:v>1577</c:v>
                </c:pt>
                <c:pt idx="10359">
                  <c:v>1594</c:v>
                </c:pt>
                <c:pt idx="10360">
                  <c:v>1570</c:v>
                </c:pt>
                <c:pt idx="10361">
                  <c:v>1577</c:v>
                </c:pt>
                <c:pt idx="10362">
                  <c:v>1569</c:v>
                </c:pt>
                <c:pt idx="10363">
                  <c:v>1603</c:v>
                </c:pt>
                <c:pt idx="10364">
                  <c:v>1587</c:v>
                </c:pt>
                <c:pt idx="10365">
                  <c:v>1611</c:v>
                </c:pt>
                <c:pt idx="10366">
                  <c:v>1582</c:v>
                </c:pt>
                <c:pt idx="10367">
                  <c:v>1584</c:v>
                </c:pt>
                <c:pt idx="10368">
                  <c:v>1563</c:v>
                </c:pt>
                <c:pt idx="10369">
                  <c:v>1576</c:v>
                </c:pt>
                <c:pt idx="10370">
                  <c:v>1586</c:v>
                </c:pt>
                <c:pt idx="10371">
                  <c:v>1616</c:v>
                </c:pt>
                <c:pt idx="10372">
                  <c:v>1598</c:v>
                </c:pt>
                <c:pt idx="10373">
                  <c:v>1612</c:v>
                </c:pt>
                <c:pt idx="10374">
                  <c:v>1591</c:v>
                </c:pt>
                <c:pt idx="10375">
                  <c:v>1621</c:v>
                </c:pt>
                <c:pt idx="10376">
                  <c:v>1588</c:v>
                </c:pt>
                <c:pt idx="10377">
                  <c:v>1606</c:v>
                </c:pt>
                <c:pt idx="10378">
                  <c:v>1607</c:v>
                </c:pt>
                <c:pt idx="10379">
                  <c:v>1576</c:v>
                </c:pt>
                <c:pt idx="10380">
                  <c:v>1568</c:v>
                </c:pt>
                <c:pt idx="10381">
                  <c:v>1574</c:v>
                </c:pt>
                <c:pt idx="10382">
                  <c:v>1591</c:v>
                </c:pt>
                <c:pt idx="10383">
                  <c:v>1578</c:v>
                </c:pt>
                <c:pt idx="10384">
                  <c:v>1563</c:v>
                </c:pt>
                <c:pt idx="10385">
                  <c:v>1572</c:v>
                </c:pt>
                <c:pt idx="10386">
                  <c:v>1581</c:v>
                </c:pt>
                <c:pt idx="10387">
                  <c:v>1608</c:v>
                </c:pt>
                <c:pt idx="10388">
                  <c:v>1550</c:v>
                </c:pt>
                <c:pt idx="10389">
                  <c:v>1582</c:v>
                </c:pt>
                <c:pt idx="10390">
                  <c:v>1576</c:v>
                </c:pt>
                <c:pt idx="10391">
                  <c:v>1565</c:v>
                </c:pt>
                <c:pt idx="10392">
                  <c:v>1556</c:v>
                </c:pt>
                <c:pt idx="10393">
                  <c:v>1553</c:v>
                </c:pt>
                <c:pt idx="10394">
                  <c:v>1555</c:v>
                </c:pt>
                <c:pt idx="10395">
                  <c:v>1563</c:v>
                </c:pt>
                <c:pt idx="10396">
                  <c:v>1574</c:v>
                </c:pt>
                <c:pt idx="10397">
                  <c:v>1581</c:v>
                </c:pt>
                <c:pt idx="10398">
                  <c:v>1570</c:v>
                </c:pt>
                <c:pt idx="10399">
                  <c:v>1592</c:v>
                </c:pt>
                <c:pt idx="10400">
                  <c:v>1596</c:v>
                </c:pt>
                <c:pt idx="10401">
                  <c:v>1572</c:v>
                </c:pt>
                <c:pt idx="10402">
                  <c:v>1572</c:v>
                </c:pt>
                <c:pt idx="10403">
                  <c:v>1574</c:v>
                </c:pt>
                <c:pt idx="10404">
                  <c:v>1546</c:v>
                </c:pt>
                <c:pt idx="10405">
                  <c:v>1547</c:v>
                </c:pt>
                <c:pt idx="10406">
                  <c:v>1584</c:v>
                </c:pt>
                <c:pt idx="10407">
                  <c:v>1590</c:v>
                </c:pt>
                <c:pt idx="10408">
                  <c:v>1593</c:v>
                </c:pt>
                <c:pt idx="10409">
                  <c:v>1587</c:v>
                </c:pt>
                <c:pt idx="10410">
                  <c:v>1575</c:v>
                </c:pt>
                <c:pt idx="10411">
                  <c:v>1599</c:v>
                </c:pt>
                <c:pt idx="10412">
                  <c:v>1580</c:v>
                </c:pt>
                <c:pt idx="10413">
                  <c:v>1586</c:v>
                </c:pt>
                <c:pt idx="10414">
                  <c:v>1589</c:v>
                </c:pt>
                <c:pt idx="10415">
                  <c:v>1586</c:v>
                </c:pt>
                <c:pt idx="10416">
                  <c:v>1583</c:v>
                </c:pt>
                <c:pt idx="10417">
                  <c:v>1593</c:v>
                </c:pt>
                <c:pt idx="10418">
                  <c:v>1578</c:v>
                </c:pt>
                <c:pt idx="10419">
                  <c:v>1582</c:v>
                </c:pt>
                <c:pt idx="10420">
                  <c:v>1587</c:v>
                </c:pt>
                <c:pt idx="10421">
                  <c:v>1586</c:v>
                </c:pt>
                <c:pt idx="10422">
                  <c:v>1587</c:v>
                </c:pt>
                <c:pt idx="10423">
                  <c:v>1589</c:v>
                </c:pt>
                <c:pt idx="10424">
                  <c:v>1601</c:v>
                </c:pt>
                <c:pt idx="10425">
                  <c:v>1600</c:v>
                </c:pt>
                <c:pt idx="10426">
                  <c:v>1609</c:v>
                </c:pt>
                <c:pt idx="10427">
                  <c:v>1607</c:v>
                </c:pt>
                <c:pt idx="10428">
                  <c:v>1604</c:v>
                </c:pt>
                <c:pt idx="10429">
                  <c:v>1573</c:v>
                </c:pt>
                <c:pt idx="10430">
                  <c:v>1574</c:v>
                </c:pt>
                <c:pt idx="10431">
                  <c:v>1600</c:v>
                </c:pt>
                <c:pt idx="10432">
                  <c:v>1585</c:v>
                </c:pt>
                <c:pt idx="10433">
                  <c:v>1594</c:v>
                </c:pt>
                <c:pt idx="10434">
                  <c:v>1573</c:v>
                </c:pt>
                <c:pt idx="10435">
                  <c:v>1562</c:v>
                </c:pt>
                <c:pt idx="10436">
                  <c:v>1583</c:v>
                </c:pt>
                <c:pt idx="10437">
                  <c:v>1567</c:v>
                </c:pt>
                <c:pt idx="10438">
                  <c:v>1579</c:v>
                </c:pt>
                <c:pt idx="10439">
                  <c:v>1576</c:v>
                </c:pt>
                <c:pt idx="10440">
                  <c:v>1557</c:v>
                </c:pt>
                <c:pt idx="10441">
                  <c:v>1554</c:v>
                </c:pt>
                <c:pt idx="10442">
                  <c:v>1581</c:v>
                </c:pt>
                <c:pt idx="10443">
                  <c:v>1573</c:v>
                </c:pt>
                <c:pt idx="10444">
                  <c:v>1585</c:v>
                </c:pt>
                <c:pt idx="10445">
                  <c:v>1578</c:v>
                </c:pt>
                <c:pt idx="10446">
                  <c:v>1564</c:v>
                </c:pt>
                <c:pt idx="10447">
                  <c:v>1593</c:v>
                </c:pt>
                <c:pt idx="10448">
                  <c:v>1581</c:v>
                </c:pt>
                <c:pt idx="10449">
                  <c:v>1554</c:v>
                </c:pt>
                <c:pt idx="10450">
                  <c:v>1576</c:v>
                </c:pt>
                <c:pt idx="10451">
                  <c:v>1571</c:v>
                </c:pt>
                <c:pt idx="10452">
                  <c:v>1575</c:v>
                </c:pt>
                <c:pt idx="10453">
                  <c:v>1544</c:v>
                </c:pt>
                <c:pt idx="10454">
                  <c:v>1581</c:v>
                </c:pt>
                <c:pt idx="10455">
                  <c:v>1580</c:v>
                </c:pt>
                <c:pt idx="10456">
                  <c:v>1592</c:v>
                </c:pt>
                <c:pt idx="10457">
                  <c:v>1569</c:v>
                </c:pt>
                <c:pt idx="10458">
                  <c:v>1582</c:v>
                </c:pt>
                <c:pt idx="10459">
                  <c:v>1551</c:v>
                </c:pt>
                <c:pt idx="10460">
                  <c:v>1557</c:v>
                </c:pt>
                <c:pt idx="10461">
                  <c:v>1612</c:v>
                </c:pt>
                <c:pt idx="10462">
                  <c:v>1616</c:v>
                </c:pt>
                <c:pt idx="10463">
                  <c:v>1606</c:v>
                </c:pt>
                <c:pt idx="10464">
                  <c:v>1574</c:v>
                </c:pt>
                <c:pt idx="10465">
                  <c:v>1571</c:v>
                </c:pt>
                <c:pt idx="10466">
                  <c:v>1565</c:v>
                </c:pt>
                <c:pt idx="10467">
                  <c:v>1597</c:v>
                </c:pt>
                <c:pt idx="10468">
                  <c:v>1596</c:v>
                </c:pt>
                <c:pt idx="10469">
                  <c:v>1583</c:v>
                </c:pt>
                <c:pt idx="10470">
                  <c:v>1577</c:v>
                </c:pt>
                <c:pt idx="10471">
                  <c:v>1578</c:v>
                </c:pt>
                <c:pt idx="10472">
                  <c:v>1597</c:v>
                </c:pt>
                <c:pt idx="10473">
                  <c:v>1586</c:v>
                </c:pt>
                <c:pt idx="10474">
                  <c:v>1577</c:v>
                </c:pt>
                <c:pt idx="10475">
                  <c:v>1595</c:v>
                </c:pt>
                <c:pt idx="10476">
                  <c:v>1599</c:v>
                </c:pt>
                <c:pt idx="10477">
                  <c:v>1591</c:v>
                </c:pt>
                <c:pt idx="10478">
                  <c:v>1599</c:v>
                </c:pt>
                <c:pt idx="10479">
                  <c:v>1581</c:v>
                </c:pt>
                <c:pt idx="10480">
                  <c:v>1595</c:v>
                </c:pt>
                <c:pt idx="10481">
                  <c:v>1601</c:v>
                </c:pt>
                <c:pt idx="10482">
                  <c:v>1567</c:v>
                </c:pt>
                <c:pt idx="10483">
                  <c:v>1576</c:v>
                </c:pt>
                <c:pt idx="10484">
                  <c:v>1583</c:v>
                </c:pt>
                <c:pt idx="10485">
                  <c:v>1593</c:v>
                </c:pt>
                <c:pt idx="10486">
                  <c:v>1557</c:v>
                </c:pt>
                <c:pt idx="10487">
                  <c:v>1581</c:v>
                </c:pt>
                <c:pt idx="10488">
                  <c:v>1618</c:v>
                </c:pt>
                <c:pt idx="10489">
                  <c:v>1570</c:v>
                </c:pt>
                <c:pt idx="10490">
                  <c:v>1585</c:v>
                </c:pt>
                <c:pt idx="10491">
                  <c:v>1571</c:v>
                </c:pt>
                <c:pt idx="10492">
                  <c:v>1578</c:v>
                </c:pt>
                <c:pt idx="10493">
                  <c:v>1585</c:v>
                </c:pt>
                <c:pt idx="10494">
                  <c:v>1581</c:v>
                </c:pt>
                <c:pt idx="10495">
                  <c:v>1574</c:v>
                </c:pt>
                <c:pt idx="10496">
                  <c:v>1548</c:v>
                </c:pt>
                <c:pt idx="10497">
                  <c:v>1579</c:v>
                </c:pt>
                <c:pt idx="10498">
                  <c:v>1585</c:v>
                </c:pt>
                <c:pt idx="10499">
                  <c:v>1607</c:v>
                </c:pt>
                <c:pt idx="10500">
                  <c:v>1618</c:v>
                </c:pt>
                <c:pt idx="10501">
                  <c:v>1600</c:v>
                </c:pt>
                <c:pt idx="10502">
                  <c:v>1619</c:v>
                </c:pt>
                <c:pt idx="10503">
                  <c:v>1582</c:v>
                </c:pt>
                <c:pt idx="10504">
                  <c:v>1599</c:v>
                </c:pt>
                <c:pt idx="10505">
                  <c:v>1605</c:v>
                </c:pt>
                <c:pt idx="10506">
                  <c:v>1601</c:v>
                </c:pt>
                <c:pt idx="10507">
                  <c:v>1628</c:v>
                </c:pt>
                <c:pt idx="10508">
                  <c:v>1599</c:v>
                </c:pt>
                <c:pt idx="10509">
                  <c:v>1611</c:v>
                </c:pt>
                <c:pt idx="10510">
                  <c:v>1591</c:v>
                </c:pt>
                <c:pt idx="10511">
                  <c:v>1563</c:v>
                </c:pt>
                <c:pt idx="10512">
                  <c:v>1615</c:v>
                </c:pt>
                <c:pt idx="10513">
                  <c:v>1597</c:v>
                </c:pt>
                <c:pt idx="10514">
                  <c:v>1588</c:v>
                </c:pt>
                <c:pt idx="10515">
                  <c:v>1576</c:v>
                </c:pt>
                <c:pt idx="10516">
                  <c:v>1579</c:v>
                </c:pt>
                <c:pt idx="10517">
                  <c:v>1573</c:v>
                </c:pt>
                <c:pt idx="10518">
                  <c:v>1575</c:v>
                </c:pt>
                <c:pt idx="10519">
                  <c:v>1583</c:v>
                </c:pt>
                <c:pt idx="10520">
                  <c:v>1549</c:v>
                </c:pt>
                <c:pt idx="10521">
                  <c:v>1578</c:v>
                </c:pt>
                <c:pt idx="10522">
                  <c:v>1574</c:v>
                </c:pt>
                <c:pt idx="10523">
                  <c:v>1583</c:v>
                </c:pt>
                <c:pt idx="10524">
                  <c:v>1595</c:v>
                </c:pt>
                <c:pt idx="10525">
                  <c:v>1590</c:v>
                </c:pt>
                <c:pt idx="10526">
                  <c:v>1574</c:v>
                </c:pt>
                <c:pt idx="10527">
                  <c:v>1584</c:v>
                </c:pt>
                <c:pt idx="10528">
                  <c:v>1581</c:v>
                </c:pt>
                <c:pt idx="10529">
                  <c:v>1583</c:v>
                </c:pt>
                <c:pt idx="10530">
                  <c:v>1590</c:v>
                </c:pt>
                <c:pt idx="10531">
                  <c:v>1595</c:v>
                </c:pt>
                <c:pt idx="10532">
                  <c:v>1585</c:v>
                </c:pt>
                <c:pt idx="10533">
                  <c:v>1624</c:v>
                </c:pt>
                <c:pt idx="10534">
                  <c:v>1602</c:v>
                </c:pt>
                <c:pt idx="10535">
                  <c:v>1570</c:v>
                </c:pt>
                <c:pt idx="10536">
                  <c:v>1594</c:v>
                </c:pt>
                <c:pt idx="10537">
                  <c:v>1594</c:v>
                </c:pt>
                <c:pt idx="10538">
                  <c:v>1627</c:v>
                </c:pt>
                <c:pt idx="10539">
                  <c:v>1604</c:v>
                </c:pt>
                <c:pt idx="10540">
                  <c:v>1590</c:v>
                </c:pt>
                <c:pt idx="10541">
                  <c:v>1609</c:v>
                </c:pt>
                <c:pt idx="10542">
                  <c:v>1591</c:v>
                </c:pt>
                <c:pt idx="10543">
                  <c:v>1620</c:v>
                </c:pt>
                <c:pt idx="10544">
                  <c:v>1649</c:v>
                </c:pt>
                <c:pt idx="10545">
                  <c:v>1593</c:v>
                </c:pt>
                <c:pt idx="10546">
                  <c:v>1603</c:v>
                </c:pt>
                <c:pt idx="10547">
                  <c:v>1590</c:v>
                </c:pt>
                <c:pt idx="10548">
                  <c:v>1594</c:v>
                </c:pt>
                <c:pt idx="10549">
                  <c:v>1621</c:v>
                </c:pt>
                <c:pt idx="10550">
                  <c:v>1601</c:v>
                </c:pt>
                <c:pt idx="10551">
                  <c:v>1605</c:v>
                </c:pt>
                <c:pt idx="10552">
                  <c:v>1619</c:v>
                </c:pt>
                <c:pt idx="10553">
                  <c:v>1608</c:v>
                </c:pt>
                <c:pt idx="10554">
                  <c:v>1594</c:v>
                </c:pt>
                <c:pt idx="10555">
                  <c:v>1613</c:v>
                </c:pt>
                <c:pt idx="10556">
                  <c:v>1590</c:v>
                </c:pt>
                <c:pt idx="10557">
                  <c:v>1597</c:v>
                </c:pt>
                <c:pt idx="10558">
                  <c:v>1621</c:v>
                </c:pt>
                <c:pt idx="10559">
                  <c:v>1600</c:v>
                </c:pt>
                <c:pt idx="10560">
                  <c:v>1627</c:v>
                </c:pt>
                <c:pt idx="10561">
                  <c:v>1607</c:v>
                </c:pt>
                <c:pt idx="10562">
                  <c:v>1635</c:v>
                </c:pt>
                <c:pt idx="10563">
                  <c:v>1638</c:v>
                </c:pt>
                <c:pt idx="10564">
                  <c:v>1621</c:v>
                </c:pt>
                <c:pt idx="10565">
                  <c:v>1607</c:v>
                </c:pt>
                <c:pt idx="10566">
                  <c:v>1613</c:v>
                </c:pt>
                <c:pt idx="10567">
                  <c:v>1616</c:v>
                </c:pt>
                <c:pt idx="10568">
                  <c:v>1602</c:v>
                </c:pt>
                <c:pt idx="10569">
                  <c:v>1626</c:v>
                </c:pt>
                <c:pt idx="10570">
                  <c:v>1607</c:v>
                </c:pt>
                <c:pt idx="10571">
                  <c:v>1641</c:v>
                </c:pt>
                <c:pt idx="10572">
                  <c:v>1602</c:v>
                </c:pt>
                <c:pt idx="10573">
                  <c:v>1607</c:v>
                </c:pt>
                <c:pt idx="10574">
                  <c:v>1632</c:v>
                </c:pt>
                <c:pt idx="10575">
                  <c:v>1626</c:v>
                </c:pt>
                <c:pt idx="10576">
                  <c:v>1641</c:v>
                </c:pt>
                <c:pt idx="10577">
                  <c:v>1615</c:v>
                </c:pt>
                <c:pt idx="10578">
                  <c:v>1620</c:v>
                </c:pt>
                <c:pt idx="10579">
                  <c:v>1613</c:v>
                </c:pt>
                <c:pt idx="10580">
                  <c:v>1607</c:v>
                </c:pt>
                <c:pt idx="10581">
                  <c:v>1617</c:v>
                </c:pt>
                <c:pt idx="10582">
                  <c:v>1591</c:v>
                </c:pt>
                <c:pt idx="10583">
                  <c:v>1618</c:v>
                </c:pt>
                <c:pt idx="10584">
                  <c:v>1599</c:v>
                </c:pt>
                <c:pt idx="10585">
                  <c:v>1597</c:v>
                </c:pt>
                <c:pt idx="10586">
                  <c:v>1599</c:v>
                </c:pt>
                <c:pt idx="10587">
                  <c:v>1589</c:v>
                </c:pt>
                <c:pt idx="10588">
                  <c:v>1610</c:v>
                </c:pt>
                <c:pt idx="10589">
                  <c:v>1616</c:v>
                </c:pt>
                <c:pt idx="10590">
                  <c:v>1603</c:v>
                </c:pt>
                <c:pt idx="10591">
                  <c:v>1599</c:v>
                </c:pt>
                <c:pt idx="10592">
                  <c:v>1606</c:v>
                </c:pt>
                <c:pt idx="10593">
                  <c:v>1608</c:v>
                </c:pt>
                <c:pt idx="10594">
                  <c:v>1617</c:v>
                </c:pt>
                <c:pt idx="10595">
                  <c:v>1607</c:v>
                </c:pt>
                <c:pt idx="10596">
                  <c:v>1621</c:v>
                </c:pt>
                <c:pt idx="10597">
                  <c:v>1620</c:v>
                </c:pt>
                <c:pt idx="10598">
                  <c:v>1593</c:v>
                </c:pt>
                <c:pt idx="10599">
                  <c:v>1588</c:v>
                </c:pt>
                <c:pt idx="10600">
                  <c:v>1630</c:v>
                </c:pt>
                <c:pt idx="10601">
                  <c:v>1598</c:v>
                </c:pt>
                <c:pt idx="10602">
                  <c:v>1597</c:v>
                </c:pt>
                <c:pt idx="10603">
                  <c:v>1603</c:v>
                </c:pt>
                <c:pt idx="10604">
                  <c:v>1612</c:v>
                </c:pt>
                <c:pt idx="10605">
                  <c:v>1602</c:v>
                </c:pt>
                <c:pt idx="10606">
                  <c:v>1578</c:v>
                </c:pt>
                <c:pt idx="10607">
                  <c:v>1605</c:v>
                </c:pt>
                <c:pt idx="10608">
                  <c:v>1605</c:v>
                </c:pt>
                <c:pt idx="10609">
                  <c:v>1616</c:v>
                </c:pt>
                <c:pt idx="10610">
                  <c:v>1613</c:v>
                </c:pt>
                <c:pt idx="10611">
                  <c:v>1596</c:v>
                </c:pt>
                <c:pt idx="10612">
                  <c:v>1640</c:v>
                </c:pt>
                <c:pt idx="10613">
                  <c:v>1609</c:v>
                </c:pt>
                <c:pt idx="10614">
                  <c:v>1657</c:v>
                </c:pt>
                <c:pt idx="10615">
                  <c:v>1621</c:v>
                </c:pt>
                <c:pt idx="10616">
                  <c:v>1608</c:v>
                </c:pt>
                <c:pt idx="10617">
                  <c:v>1608</c:v>
                </c:pt>
                <c:pt idx="10618">
                  <c:v>1598</c:v>
                </c:pt>
                <c:pt idx="10619">
                  <c:v>1601</c:v>
                </c:pt>
                <c:pt idx="10620">
                  <c:v>1591</c:v>
                </c:pt>
                <c:pt idx="10621">
                  <c:v>1645</c:v>
                </c:pt>
                <c:pt idx="10622">
                  <c:v>1620</c:v>
                </c:pt>
                <c:pt idx="10623">
                  <c:v>1604</c:v>
                </c:pt>
                <c:pt idx="10624">
                  <c:v>1585</c:v>
                </c:pt>
                <c:pt idx="10625">
                  <c:v>1572</c:v>
                </c:pt>
                <c:pt idx="10626">
                  <c:v>1572</c:v>
                </c:pt>
                <c:pt idx="10627">
                  <c:v>1568</c:v>
                </c:pt>
                <c:pt idx="10628">
                  <c:v>1584</c:v>
                </c:pt>
                <c:pt idx="10629">
                  <c:v>1597</c:v>
                </c:pt>
                <c:pt idx="10630">
                  <c:v>1592</c:v>
                </c:pt>
                <c:pt idx="10631">
                  <c:v>1630</c:v>
                </c:pt>
                <c:pt idx="10632">
                  <c:v>1593</c:v>
                </c:pt>
                <c:pt idx="10633">
                  <c:v>1588</c:v>
                </c:pt>
                <c:pt idx="10634">
                  <c:v>1599</c:v>
                </c:pt>
                <c:pt idx="10635">
                  <c:v>1611</c:v>
                </c:pt>
                <c:pt idx="10636">
                  <c:v>1613</c:v>
                </c:pt>
                <c:pt idx="10637">
                  <c:v>1600</c:v>
                </c:pt>
                <c:pt idx="10638">
                  <c:v>1596</c:v>
                </c:pt>
                <c:pt idx="10639">
                  <c:v>1617</c:v>
                </c:pt>
                <c:pt idx="10640">
                  <c:v>1593</c:v>
                </c:pt>
                <c:pt idx="10641">
                  <c:v>1585</c:v>
                </c:pt>
                <c:pt idx="10642">
                  <c:v>1575</c:v>
                </c:pt>
                <c:pt idx="10643">
                  <c:v>1583</c:v>
                </c:pt>
                <c:pt idx="10644">
                  <c:v>1580</c:v>
                </c:pt>
                <c:pt idx="10645">
                  <c:v>1576</c:v>
                </c:pt>
                <c:pt idx="10646">
                  <c:v>1569</c:v>
                </c:pt>
                <c:pt idx="10647">
                  <c:v>1579</c:v>
                </c:pt>
                <c:pt idx="10648">
                  <c:v>1589</c:v>
                </c:pt>
                <c:pt idx="10649">
                  <c:v>1582</c:v>
                </c:pt>
                <c:pt idx="10650">
                  <c:v>1589</c:v>
                </c:pt>
                <c:pt idx="10651">
                  <c:v>1573</c:v>
                </c:pt>
                <c:pt idx="10652">
                  <c:v>1586</c:v>
                </c:pt>
                <c:pt idx="10653">
                  <c:v>1597</c:v>
                </c:pt>
                <c:pt idx="10654">
                  <c:v>1613</c:v>
                </c:pt>
                <c:pt idx="10655">
                  <c:v>1581</c:v>
                </c:pt>
                <c:pt idx="10656">
                  <c:v>1583</c:v>
                </c:pt>
                <c:pt idx="10657">
                  <c:v>1544</c:v>
                </c:pt>
                <c:pt idx="10658">
                  <c:v>1582</c:v>
                </c:pt>
                <c:pt idx="10659">
                  <c:v>1584</c:v>
                </c:pt>
                <c:pt idx="10660">
                  <c:v>1587</c:v>
                </c:pt>
                <c:pt idx="10661">
                  <c:v>1590</c:v>
                </c:pt>
                <c:pt idx="10662">
                  <c:v>1607</c:v>
                </c:pt>
                <c:pt idx="10663">
                  <c:v>1613</c:v>
                </c:pt>
                <c:pt idx="10664">
                  <c:v>1595</c:v>
                </c:pt>
                <c:pt idx="10665">
                  <c:v>1613</c:v>
                </c:pt>
                <c:pt idx="10666">
                  <c:v>1637</c:v>
                </c:pt>
                <c:pt idx="10667">
                  <c:v>1618</c:v>
                </c:pt>
                <c:pt idx="10668">
                  <c:v>1591</c:v>
                </c:pt>
                <c:pt idx="10669">
                  <c:v>1600</c:v>
                </c:pt>
                <c:pt idx="10670">
                  <c:v>1593</c:v>
                </c:pt>
                <c:pt idx="10671">
                  <c:v>1584</c:v>
                </c:pt>
                <c:pt idx="10672">
                  <c:v>1603</c:v>
                </c:pt>
                <c:pt idx="10673">
                  <c:v>1582</c:v>
                </c:pt>
                <c:pt idx="10674">
                  <c:v>1597</c:v>
                </c:pt>
                <c:pt idx="10675">
                  <c:v>1593</c:v>
                </c:pt>
                <c:pt idx="10676">
                  <c:v>1580</c:v>
                </c:pt>
                <c:pt idx="10677">
                  <c:v>1607</c:v>
                </c:pt>
                <c:pt idx="10678">
                  <c:v>1609</c:v>
                </c:pt>
                <c:pt idx="10679">
                  <c:v>1615</c:v>
                </c:pt>
                <c:pt idx="10680">
                  <c:v>1610</c:v>
                </c:pt>
                <c:pt idx="10681">
                  <c:v>1635</c:v>
                </c:pt>
                <c:pt idx="10682">
                  <c:v>1618</c:v>
                </c:pt>
                <c:pt idx="10683">
                  <c:v>1609</c:v>
                </c:pt>
                <c:pt idx="10684">
                  <c:v>1610</c:v>
                </c:pt>
                <c:pt idx="10685">
                  <c:v>1593</c:v>
                </c:pt>
                <c:pt idx="10686">
                  <c:v>1595</c:v>
                </c:pt>
                <c:pt idx="10687">
                  <c:v>1586</c:v>
                </c:pt>
                <c:pt idx="10688">
                  <c:v>1573</c:v>
                </c:pt>
                <c:pt idx="10689">
                  <c:v>1594</c:v>
                </c:pt>
                <c:pt idx="10690">
                  <c:v>1590</c:v>
                </c:pt>
                <c:pt idx="10691">
                  <c:v>1591</c:v>
                </c:pt>
                <c:pt idx="10692">
                  <c:v>1589</c:v>
                </c:pt>
                <c:pt idx="10693">
                  <c:v>1600</c:v>
                </c:pt>
                <c:pt idx="10694">
                  <c:v>1602</c:v>
                </c:pt>
                <c:pt idx="10695">
                  <c:v>1605</c:v>
                </c:pt>
                <c:pt idx="10696">
                  <c:v>1604</c:v>
                </c:pt>
                <c:pt idx="10697">
                  <c:v>1589</c:v>
                </c:pt>
                <c:pt idx="10698">
                  <c:v>1587</c:v>
                </c:pt>
                <c:pt idx="10699">
                  <c:v>1616</c:v>
                </c:pt>
                <c:pt idx="10700">
                  <c:v>1607</c:v>
                </c:pt>
                <c:pt idx="10701">
                  <c:v>1611</c:v>
                </c:pt>
                <c:pt idx="10702">
                  <c:v>1584</c:v>
                </c:pt>
                <c:pt idx="10703">
                  <c:v>1600</c:v>
                </c:pt>
                <c:pt idx="10704">
                  <c:v>1585</c:v>
                </c:pt>
                <c:pt idx="10705">
                  <c:v>1589</c:v>
                </c:pt>
                <c:pt idx="10706">
                  <c:v>1598</c:v>
                </c:pt>
                <c:pt idx="10707">
                  <c:v>1594</c:v>
                </c:pt>
                <c:pt idx="10708">
                  <c:v>1602</c:v>
                </c:pt>
                <c:pt idx="10709">
                  <c:v>1590</c:v>
                </c:pt>
                <c:pt idx="10710">
                  <c:v>1586</c:v>
                </c:pt>
                <c:pt idx="10711">
                  <c:v>1631</c:v>
                </c:pt>
                <c:pt idx="10712">
                  <c:v>1617</c:v>
                </c:pt>
                <c:pt idx="10713">
                  <c:v>1605</c:v>
                </c:pt>
                <c:pt idx="10714">
                  <c:v>1580</c:v>
                </c:pt>
                <c:pt idx="10715">
                  <c:v>1600</c:v>
                </c:pt>
                <c:pt idx="10716">
                  <c:v>1577</c:v>
                </c:pt>
                <c:pt idx="10717">
                  <c:v>1568</c:v>
                </c:pt>
                <c:pt idx="10718">
                  <c:v>1583</c:v>
                </c:pt>
                <c:pt idx="10719">
                  <c:v>1587</c:v>
                </c:pt>
                <c:pt idx="10720">
                  <c:v>1606</c:v>
                </c:pt>
                <c:pt idx="10721">
                  <c:v>1592</c:v>
                </c:pt>
                <c:pt idx="10722">
                  <c:v>1606</c:v>
                </c:pt>
                <c:pt idx="10723">
                  <c:v>1609</c:v>
                </c:pt>
                <c:pt idx="10724">
                  <c:v>1612</c:v>
                </c:pt>
                <c:pt idx="10725">
                  <c:v>1630</c:v>
                </c:pt>
                <c:pt idx="10726">
                  <c:v>1619</c:v>
                </c:pt>
                <c:pt idx="10727">
                  <c:v>1638</c:v>
                </c:pt>
                <c:pt idx="10728">
                  <c:v>1629</c:v>
                </c:pt>
                <c:pt idx="10729">
                  <c:v>1597</c:v>
                </c:pt>
                <c:pt idx="10730">
                  <c:v>1600</c:v>
                </c:pt>
                <c:pt idx="10731">
                  <c:v>1628</c:v>
                </c:pt>
                <c:pt idx="10732">
                  <c:v>1622</c:v>
                </c:pt>
                <c:pt idx="10733">
                  <c:v>1600</c:v>
                </c:pt>
                <c:pt idx="10734">
                  <c:v>1589</c:v>
                </c:pt>
                <c:pt idx="10735">
                  <c:v>1609</c:v>
                </c:pt>
                <c:pt idx="10736">
                  <c:v>1571</c:v>
                </c:pt>
                <c:pt idx="10737">
                  <c:v>1605</c:v>
                </c:pt>
                <c:pt idx="10738">
                  <c:v>1576</c:v>
                </c:pt>
                <c:pt idx="10739">
                  <c:v>1603</c:v>
                </c:pt>
                <c:pt idx="10740">
                  <c:v>1573</c:v>
                </c:pt>
                <c:pt idx="10741">
                  <c:v>1594</c:v>
                </c:pt>
                <c:pt idx="10742">
                  <c:v>1596</c:v>
                </c:pt>
                <c:pt idx="10743">
                  <c:v>1611</c:v>
                </c:pt>
                <c:pt idx="10744">
                  <c:v>1583</c:v>
                </c:pt>
                <c:pt idx="10745">
                  <c:v>1601</c:v>
                </c:pt>
                <c:pt idx="10746">
                  <c:v>1573</c:v>
                </c:pt>
                <c:pt idx="10747">
                  <c:v>1597</c:v>
                </c:pt>
                <c:pt idx="10748">
                  <c:v>1618</c:v>
                </c:pt>
                <c:pt idx="10749">
                  <c:v>1591</c:v>
                </c:pt>
                <c:pt idx="10750">
                  <c:v>1579</c:v>
                </c:pt>
                <c:pt idx="10751">
                  <c:v>1615</c:v>
                </c:pt>
                <c:pt idx="10752">
                  <c:v>1595</c:v>
                </c:pt>
                <c:pt idx="10753">
                  <c:v>1606</c:v>
                </c:pt>
                <c:pt idx="10754">
                  <c:v>1604</c:v>
                </c:pt>
                <c:pt idx="10755">
                  <c:v>1635</c:v>
                </c:pt>
                <c:pt idx="10756">
                  <c:v>1619</c:v>
                </c:pt>
                <c:pt idx="10757">
                  <c:v>1607</c:v>
                </c:pt>
                <c:pt idx="10758">
                  <c:v>1622</c:v>
                </c:pt>
                <c:pt idx="10759">
                  <c:v>1633</c:v>
                </c:pt>
                <c:pt idx="10760">
                  <c:v>1615</c:v>
                </c:pt>
                <c:pt idx="10761">
                  <c:v>1595</c:v>
                </c:pt>
                <c:pt idx="10762">
                  <c:v>1572</c:v>
                </c:pt>
                <c:pt idx="10763">
                  <c:v>1629</c:v>
                </c:pt>
                <c:pt idx="10764">
                  <c:v>1592</c:v>
                </c:pt>
                <c:pt idx="10765">
                  <c:v>1610</c:v>
                </c:pt>
                <c:pt idx="10766">
                  <c:v>1587</c:v>
                </c:pt>
                <c:pt idx="10767">
                  <c:v>1606</c:v>
                </c:pt>
                <c:pt idx="10768">
                  <c:v>1612</c:v>
                </c:pt>
                <c:pt idx="10769">
                  <c:v>1615</c:v>
                </c:pt>
                <c:pt idx="10770">
                  <c:v>1611</c:v>
                </c:pt>
                <c:pt idx="10771">
                  <c:v>1583</c:v>
                </c:pt>
                <c:pt idx="10772">
                  <c:v>1607</c:v>
                </c:pt>
                <c:pt idx="10773">
                  <c:v>1623</c:v>
                </c:pt>
                <c:pt idx="10774">
                  <c:v>1628</c:v>
                </c:pt>
                <c:pt idx="10775">
                  <c:v>1607</c:v>
                </c:pt>
                <c:pt idx="10776">
                  <c:v>1597</c:v>
                </c:pt>
                <c:pt idx="10777">
                  <c:v>1593</c:v>
                </c:pt>
                <c:pt idx="10778">
                  <c:v>1607</c:v>
                </c:pt>
                <c:pt idx="10779">
                  <c:v>1602</c:v>
                </c:pt>
                <c:pt idx="10780">
                  <c:v>1616</c:v>
                </c:pt>
                <c:pt idx="10781">
                  <c:v>1608</c:v>
                </c:pt>
                <c:pt idx="10782">
                  <c:v>1598</c:v>
                </c:pt>
                <c:pt idx="10783">
                  <c:v>1607</c:v>
                </c:pt>
                <c:pt idx="10784">
                  <c:v>1611</c:v>
                </c:pt>
                <c:pt idx="10785">
                  <c:v>1602</c:v>
                </c:pt>
                <c:pt idx="10786">
                  <c:v>1585</c:v>
                </c:pt>
                <c:pt idx="10787">
                  <c:v>1600</c:v>
                </c:pt>
                <c:pt idx="10788">
                  <c:v>1614</c:v>
                </c:pt>
                <c:pt idx="10789">
                  <c:v>1623</c:v>
                </c:pt>
                <c:pt idx="10790">
                  <c:v>1612</c:v>
                </c:pt>
                <c:pt idx="10791">
                  <c:v>1582</c:v>
                </c:pt>
                <c:pt idx="10792">
                  <c:v>1604</c:v>
                </c:pt>
                <c:pt idx="10793">
                  <c:v>1616</c:v>
                </c:pt>
                <c:pt idx="10794">
                  <c:v>1630</c:v>
                </c:pt>
                <c:pt idx="10795">
                  <c:v>1611</c:v>
                </c:pt>
                <c:pt idx="10796">
                  <c:v>1625</c:v>
                </c:pt>
                <c:pt idx="10797">
                  <c:v>1636</c:v>
                </c:pt>
                <c:pt idx="10798">
                  <c:v>1625</c:v>
                </c:pt>
                <c:pt idx="10799">
                  <c:v>1600</c:v>
                </c:pt>
                <c:pt idx="10800">
                  <c:v>1604</c:v>
                </c:pt>
                <c:pt idx="10801">
                  <c:v>1612</c:v>
                </c:pt>
                <c:pt idx="10802">
                  <c:v>1620</c:v>
                </c:pt>
                <c:pt idx="10803">
                  <c:v>1632</c:v>
                </c:pt>
                <c:pt idx="10804">
                  <c:v>1638</c:v>
                </c:pt>
                <c:pt idx="10805">
                  <c:v>1620</c:v>
                </c:pt>
                <c:pt idx="10806">
                  <c:v>1601</c:v>
                </c:pt>
                <c:pt idx="10807">
                  <c:v>1633</c:v>
                </c:pt>
                <c:pt idx="10808">
                  <c:v>1626</c:v>
                </c:pt>
                <c:pt idx="10809">
                  <c:v>1608</c:v>
                </c:pt>
                <c:pt idx="10810">
                  <c:v>1619</c:v>
                </c:pt>
                <c:pt idx="10811">
                  <c:v>1602</c:v>
                </c:pt>
                <c:pt idx="10812">
                  <c:v>1610</c:v>
                </c:pt>
                <c:pt idx="10813">
                  <c:v>1617</c:v>
                </c:pt>
                <c:pt idx="10814">
                  <c:v>1626</c:v>
                </c:pt>
                <c:pt idx="10815">
                  <c:v>1623</c:v>
                </c:pt>
                <c:pt idx="10816">
                  <c:v>1631</c:v>
                </c:pt>
                <c:pt idx="10817">
                  <c:v>1634</c:v>
                </c:pt>
                <c:pt idx="10818">
                  <c:v>1634</c:v>
                </c:pt>
                <c:pt idx="10819">
                  <c:v>1634</c:v>
                </c:pt>
                <c:pt idx="10820">
                  <c:v>1638</c:v>
                </c:pt>
                <c:pt idx="10821">
                  <c:v>1637</c:v>
                </c:pt>
                <c:pt idx="10822">
                  <c:v>1628</c:v>
                </c:pt>
                <c:pt idx="10823">
                  <c:v>1641</c:v>
                </c:pt>
                <c:pt idx="10824">
                  <c:v>1640</c:v>
                </c:pt>
                <c:pt idx="10825">
                  <c:v>1640</c:v>
                </c:pt>
                <c:pt idx="10826">
                  <c:v>1641</c:v>
                </c:pt>
                <c:pt idx="10827">
                  <c:v>1653</c:v>
                </c:pt>
                <c:pt idx="10828">
                  <c:v>1631</c:v>
                </c:pt>
                <c:pt idx="10829">
                  <c:v>1614</c:v>
                </c:pt>
                <c:pt idx="10830">
                  <c:v>1607</c:v>
                </c:pt>
                <c:pt idx="10831">
                  <c:v>1628</c:v>
                </c:pt>
                <c:pt idx="10832">
                  <c:v>1627</c:v>
                </c:pt>
                <c:pt idx="10833">
                  <c:v>1617</c:v>
                </c:pt>
                <c:pt idx="10834">
                  <c:v>1604</c:v>
                </c:pt>
                <c:pt idx="10835">
                  <c:v>1620</c:v>
                </c:pt>
                <c:pt idx="10836">
                  <c:v>1605</c:v>
                </c:pt>
                <c:pt idx="10837">
                  <c:v>1627</c:v>
                </c:pt>
                <c:pt idx="10838">
                  <c:v>1617</c:v>
                </c:pt>
                <c:pt idx="10839">
                  <c:v>1617</c:v>
                </c:pt>
                <c:pt idx="10840">
                  <c:v>1615</c:v>
                </c:pt>
                <c:pt idx="10841">
                  <c:v>1645</c:v>
                </c:pt>
                <c:pt idx="10842">
                  <c:v>1618</c:v>
                </c:pt>
                <c:pt idx="10843">
                  <c:v>1618</c:v>
                </c:pt>
                <c:pt idx="10844">
                  <c:v>1643</c:v>
                </c:pt>
                <c:pt idx="10845">
                  <c:v>1629</c:v>
                </c:pt>
                <c:pt idx="10846">
                  <c:v>1618</c:v>
                </c:pt>
                <c:pt idx="10847">
                  <c:v>1621</c:v>
                </c:pt>
                <c:pt idx="10848">
                  <c:v>1614</c:v>
                </c:pt>
                <c:pt idx="10849">
                  <c:v>1601</c:v>
                </c:pt>
                <c:pt idx="10850">
                  <c:v>1589</c:v>
                </c:pt>
                <c:pt idx="10851">
                  <c:v>1575</c:v>
                </c:pt>
                <c:pt idx="10852">
                  <c:v>1582</c:v>
                </c:pt>
                <c:pt idx="10853">
                  <c:v>1573</c:v>
                </c:pt>
                <c:pt idx="10854">
                  <c:v>1576</c:v>
                </c:pt>
                <c:pt idx="10855">
                  <c:v>1575</c:v>
                </c:pt>
                <c:pt idx="10856">
                  <c:v>1563</c:v>
                </c:pt>
                <c:pt idx="10857">
                  <c:v>1558</c:v>
                </c:pt>
                <c:pt idx="10858">
                  <c:v>1544</c:v>
                </c:pt>
                <c:pt idx="10859">
                  <c:v>1568</c:v>
                </c:pt>
                <c:pt idx="10860">
                  <c:v>1561</c:v>
                </c:pt>
                <c:pt idx="10861">
                  <c:v>1583</c:v>
                </c:pt>
                <c:pt idx="10862">
                  <c:v>1564</c:v>
                </c:pt>
                <c:pt idx="10863">
                  <c:v>1584</c:v>
                </c:pt>
                <c:pt idx="10864">
                  <c:v>1582</c:v>
                </c:pt>
                <c:pt idx="10865">
                  <c:v>1606</c:v>
                </c:pt>
                <c:pt idx="10866">
                  <c:v>1575</c:v>
                </c:pt>
                <c:pt idx="10867">
                  <c:v>1562</c:v>
                </c:pt>
                <c:pt idx="10868">
                  <c:v>1547</c:v>
                </c:pt>
                <c:pt idx="10869">
                  <c:v>1579</c:v>
                </c:pt>
                <c:pt idx="10870">
                  <c:v>1568</c:v>
                </c:pt>
                <c:pt idx="10871">
                  <c:v>1593</c:v>
                </c:pt>
                <c:pt idx="10872">
                  <c:v>1571</c:v>
                </c:pt>
                <c:pt idx="10873">
                  <c:v>1589</c:v>
                </c:pt>
                <c:pt idx="10874">
                  <c:v>1600</c:v>
                </c:pt>
                <c:pt idx="10875">
                  <c:v>1592</c:v>
                </c:pt>
                <c:pt idx="10876">
                  <c:v>1591</c:v>
                </c:pt>
                <c:pt idx="10877">
                  <c:v>1574</c:v>
                </c:pt>
                <c:pt idx="10878">
                  <c:v>1577</c:v>
                </c:pt>
                <c:pt idx="10879">
                  <c:v>1563</c:v>
                </c:pt>
                <c:pt idx="10880">
                  <c:v>1572</c:v>
                </c:pt>
                <c:pt idx="10881">
                  <c:v>1582</c:v>
                </c:pt>
                <c:pt idx="10882">
                  <c:v>1567</c:v>
                </c:pt>
                <c:pt idx="10883">
                  <c:v>1585</c:v>
                </c:pt>
                <c:pt idx="10884">
                  <c:v>1565</c:v>
                </c:pt>
                <c:pt idx="10885">
                  <c:v>1581</c:v>
                </c:pt>
                <c:pt idx="10886">
                  <c:v>1560</c:v>
                </c:pt>
                <c:pt idx="10887">
                  <c:v>1577</c:v>
                </c:pt>
                <c:pt idx="10888">
                  <c:v>1597</c:v>
                </c:pt>
                <c:pt idx="10889">
                  <c:v>1580</c:v>
                </c:pt>
                <c:pt idx="10890">
                  <c:v>1586</c:v>
                </c:pt>
                <c:pt idx="10891">
                  <c:v>1598</c:v>
                </c:pt>
                <c:pt idx="10892">
                  <c:v>1590</c:v>
                </c:pt>
                <c:pt idx="10893">
                  <c:v>1604</c:v>
                </c:pt>
                <c:pt idx="10894">
                  <c:v>1581</c:v>
                </c:pt>
                <c:pt idx="10895">
                  <c:v>1589</c:v>
                </c:pt>
                <c:pt idx="10896">
                  <c:v>1588</c:v>
                </c:pt>
                <c:pt idx="10897">
                  <c:v>1602</c:v>
                </c:pt>
                <c:pt idx="10898">
                  <c:v>1608</c:v>
                </c:pt>
                <c:pt idx="10899">
                  <c:v>1586</c:v>
                </c:pt>
                <c:pt idx="10900">
                  <c:v>1602</c:v>
                </c:pt>
                <c:pt idx="10901">
                  <c:v>1589</c:v>
                </c:pt>
                <c:pt idx="10902">
                  <c:v>1621</c:v>
                </c:pt>
                <c:pt idx="10903">
                  <c:v>1607</c:v>
                </c:pt>
                <c:pt idx="10904">
                  <c:v>1586</c:v>
                </c:pt>
                <c:pt idx="10905">
                  <c:v>1588</c:v>
                </c:pt>
                <c:pt idx="10906">
                  <c:v>1595</c:v>
                </c:pt>
                <c:pt idx="10907">
                  <c:v>1583</c:v>
                </c:pt>
                <c:pt idx="10908">
                  <c:v>1581</c:v>
                </c:pt>
                <c:pt idx="10909">
                  <c:v>1598</c:v>
                </c:pt>
                <c:pt idx="10910">
                  <c:v>1586</c:v>
                </c:pt>
                <c:pt idx="10911">
                  <c:v>1582</c:v>
                </c:pt>
                <c:pt idx="10912">
                  <c:v>1576</c:v>
                </c:pt>
                <c:pt idx="10913">
                  <c:v>1589</c:v>
                </c:pt>
                <c:pt idx="10914">
                  <c:v>1585</c:v>
                </c:pt>
                <c:pt idx="10915">
                  <c:v>1587</c:v>
                </c:pt>
                <c:pt idx="10916">
                  <c:v>1577</c:v>
                </c:pt>
                <c:pt idx="10917">
                  <c:v>1572</c:v>
                </c:pt>
                <c:pt idx="10918">
                  <c:v>1587</c:v>
                </c:pt>
                <c:pt idx="10919">
                  <c:v>1584</c:v>
                </c:pt>
                <c:pt idx="10920">
                  <c:v>1564</c:v>
                </c:pt>
                <c:pt idx="10921">
                  <c:v>1592</c:v>
                </c:pt>
                <c:pt idx="10922">
                  <c:v>1592</c:v>
                </c:pt>
                <c:pt idx="10923">
                  <c:v>1589</c:v>
                </c:pt>
                <c:pt idx="10924">
                  <c:v>1611</c:v>
                </c:pt>
                <c:pt idx="10925">
                  <c:v>1593</c:v>
                </c:pt>
                <c:pt idx="10926">
                  <c:v>1598</c:v>
                </c:pt>
                <c:pt idx="10927">
                  <c:v>1594</c:v>
                </c:pt>
                <c:pt idx="10928">
                  <c:v>1589</c:v>
                </c:pt>
                <c:pt idx="10929">
                  <c:v>1592</c:v>
                </c:pt>
                <c:pt idx="10930">
                  <c:v>1576</c:v>
                </c:pt>
                <c:pt idx="10931">
                  <c:v>1592</c:v>
                </c:pt>
                <c:pt idx="10932">
                  <c:v>1597</c:v>
                </c:pt>
                <c:pt idx="10933">
                  <c:v>1590</c:v>
                </c:pt>
                <c:pt idx="10934">
                  <c:v>1601</c:v>
                </c:pt>
                <c:pt idx="10935">
                  <c:v>1603</c:v>
                </c:pt>
                <c:pt idx="10936">
                  <c:v>1571</c:v>
                </c:pt>
                <c:pt idx="10937">
                  <c:v>1589</c:v>
                </c:pt>
                <c:pt idx="10938">
                  <c:v>1608</c:v>
                </c:pt>
                <c:pt idx="10939">
                  <c:v>1601</c:v>
                </c:pt>
                <c:pt idx="10940">
                  <c:v>1570</c:v>
                </c:pt>
                <c:pt idx="10941">
                  <c:v>1570</c:v>
                </c:pt>
                <c:pt idx="10942">
                  <c:v>1563</c:v>
                </c:pt>
                <c:pt idx="10943">
                  <c:v>1582</c:v>
                </c:pt>
                <c:pt idx="10944">
                  <c:v>1572</c:v>
                </c:pt>
                <c:pt idx="10945">
                  <c:v>1594</c:v>
                </c:pt>
                <c:pt idx="10946">
                  <c:v>1592</c:v>
                </c:pt>
                <c:pt idx="10947">
                  <c:v>1603</c:v>
                </c:pt>
                <c:pt idx="10948">
                  <c:v>1597</c:v>
                </c:pt>
                <c:pt idx="10949">
                  <c:v>1574</c:v>
                </c:pt>
                <c:pt idx="10950">
                  <c:v>1570</c:v>
                </c:pt>
                <c:pt idx="10951">
                  <c:v>1568</c:v>
                </c:pt>
                <c:pt idx="10952">
                  <c:v>1563</c:v>
                </c:pt>
                <c:pt idx="10953">
                  <c:v>1583</c:v>
                </c:pt>
                <c:pt idx="10954">
                  <c:v>1571</c:v>
                </c:pt>
                <c:pt idx="10955">
                  <c:v>1570</c:v>
                </c:pt>
                <c:pt idx="10956">
                  <c:v>1574</c:v>
                </c:pt>
                <c:pt idx="10957">
                  <c:v>1591</c:v>
                </c:pt>
                <c:pt idx="10958">
                  <c:v>1584</c:v>
                </c:pt>
                <c:pt idx="10959">
                  <c:v>1568</c:v>
                </c:pt>
                <c:pt idx="10960">
                  <c:v>1589</c:v>
                </c:pt>
                <c:pt idx="10961">
                  <c:v>1588</c:v>
                </c:pt>
                <c:pt idx="10962">
                  <c:v>1580</c:v>
                </c:pt>
                <c:pt idx="10963">
                  <c:v>1574</c:v>
                </c:pt>
                <c:pt idx="10964">
                  <c:v>1599</c:v>
                </c:pt>
                <c:pt idx="10965">
                  <c:v>1588</c:v>
                </c:pt>
                <c:pt idx="10966">
                  <c:v>1557</c:v>
                </c:pt>
                <c:pt idx="10967">
                  <c:v>1558</c:v>
                </c:pt>
                <c:pt idx="10968">
                  <c:v>1566</c:v>
                </c:pt>
                <c:pt idx="10969">
                  <c:v>1584</c:v>
                </c:pt>
                <c:pt idx="10970">
                  <c:v>1587</c:v>
                </c:pt>
                <c:pt idx="10971">
                  <c:v>1571</c:v>
                </c:pt>
                <c:pt idx="10972">
                  <c:v>1580</c:v>
                </c:pt>
                <c:pt idx="10973">
                  <c:v>1555</c:v>
                </c:pt>
                <c:pt idx="10974">
                  <c:v>1566</c:v>
                </c:pt>
                <c:pt idx="10975">
                  <c:v>1578</c:v>
                </c:pt>
                <c:pt idx="10976">
                  <c:v>1583</c:v>
                </c:pt>
                <c:pt idx="10977">
                  <c:v>1563</c:v>
                </c:pt>
                <c:pt idx="10978">
                  <c:v>1579</c:v>
                </c:pt>
                <c:pt idx="10979">
                  <c:v>1585</c:v>
                </c:pt>
                <c:pt idx="10980">
                  <c:v>1577</c:v>
                </c:pt>
                <c:pt idx="10981">
                  <c:v>1581</c:v>
                </c:pt>
                <c:pt idx="10982">
                  <c:v>1581</c:v>
                </c:pt>
                <c:pt idx="10983">
                  <c:v>1581</c:v>
                </c:pt>
                <c:pt idx="10984">
                  <c:v>1573</c:v>
                </c:pt>
                <c:pt idx="10985">
                  <c:v>1573</c:v>
                </c:pt>
                <c:pt idx="10986">
                  <c:v>1552</c:v>
                </c:pt>
                <c:pt idx="10987">
                  <c:v>1596</c:v>
                </c:pt>
                <c:pt idx="10988">
                  <c:v>1579</c:v>
                </c:pt>
                <c:pt idx="10989">
                  <c:v>1617</c:v>
                </c:pt>
                <c:pt idx="10990">
                  <c:v>1612</c:v>
                </c:pt>
                <c:pt idx="10991">
                  <c:v>1593</c:v>
                </c:pt>
                <c:pt idx="10992">
                  <c:v>1590</c:v>
                </c:pt>
                <c:pt idx="10993">
                  <c:v>1577</c:v>
                </c:pt>
                <c:pt idx="10994">
                  <c:v>1594</c:v>
                </c:pt>
                <c:pt idx="10995">
                  <c:v>1562</c:v>
                </c:pt>
                <c:pt idx="10996">
                  <c:v>1580</c:v>
                </c:pt>
                <c:pt idx="10997">
                  <c:v>1558</c:v>
                </c:pt>
                <c:pt idx="10998">
                  <c:v>1600</c:v>
                </c:pt>
                <c:pt idx="10999">
                  <c:v>1581</c:v>
                </c:pt>
                <c:pt idx="11000">
                  <c:v>1607</c:v>
                </c:pt>
                <c:pt idx="11001">
                  <c:v>1604</c:v>
                </c:pt>
                <c:pt idx="11002">
                  <c:v>1577</c:v>
                </c:pt>
                <c:pt idx="11003">
                  <c:v>1554</c:v>
                </c:pt>
                <c:pt idx="11004">
                  <c:v>1570</c:v>
                </c:pt>
                <c:pt idx="11005">
                  <c:v>1558</c:v>
                </c:pt>
                <c:pt idx="11006">
                  <c:v>1578</c:v>
                </c:pt>
                <c:pt idx="11007">
                  <c:v>1598</c:v>
                </c:pt>
                <c:pt idx="11008">
                  <c:v>1573</c:v>
                </c:pt>
                <c:pt idx="11009">
                  <c:v>1590</c:v>
                </c:pt>
                <c:pt idx="11010">
                  <c:v>1590</c:v>
                </c:pt>
                <c:pt idx="11011">
                  <c:v>1607</c:v>
                </c:pt>
                <c:pt idx="11012">
                  <c:v>1600</c:v>
                </c:pt>
                <c:pt idx="11013">
                  <c:v>1581</c:v>
                </c:pt>
                <c:pt idx="11014">
                  <c:v>1592</c:v>
                </c:pt>
                <c:pt idx="11015">
                  <c:v>1600</c:v>
                </c:pt>
                <c:pt idx="11016">
                  <c:v>1596</c:v>
                </c:pt>
                <c:pt idx="11017">
                  <c:v>1600</c:v>
                </c:pt>
                <c:pt idx="11018">
                  <c:v>1591</c:v>
                </c:pt>
                <c:pt idx="11019">
                  <c:v>1601</c:v>
                </c:pt>
                <c:pt idx="11020">
                  <c:v>1575</c:v>
                </c:pt>
                <c:pt idx="11021">
                  <c:v>1598</c:v>
                </c:pt>
                <c:pt idx="11022">
                  <c:v>1574</c:v>
                </c:pt>
                <c:pt idx="11023">
                  <c:v>1567</c:v>
                </c:pt>
                <c:pt idx="11024">
                  <c:v>1563</c:v>
                </c:pt>
                <c:pt idx="11025">
                  <c:v>1591</c:v>
                </c:pt>
                <c:pt idx="11026">
                  <c:v>1563</c:v>
                </c:pt>
                <c:pt idx="11027">
                  <c:v>1559</c:v>
                </c:pt>
                <c:pt idx="11028">
                  <c:v>1585</c:v>
                </c:pt>
                <c:pt idx="11029">
                  <c:v>1582</c:v>
                </c:pt>
                <c:pt idx="11030">
                  <c:v>1579</c:v>
                </c:pt>
                <c:pt idx="11031">
                  <c:v>1607</c:v>
                </c:pt>
                <c:pt idx="11032">
                  <c:v>1578</c:v>
                </c:pt>
                <c:pt idx="11033">
                  <c:v>1580</c:v>
                </c:pt>
                <c:pt idx="11034">
                  <c:v>1586</c:v>
                </c:pt>
                <c:pt idx="11035">
                  <c:v>1594</c:v>
                </c:pt>
                <c:pt idx="11036">
                  <c:v>1585</c:v>
                </c:pt>
                <c:pt idx="11037">
                  <c:v>1566</c:v>
                </c:pt>
                <c:pt idx="11038">
                  <c:v>1584</c:v>
                </c:pt>
                <c:pt idx="11039">
                  <c:v>1594</c:v>
                </c:pt>
                <c:pt idx="11040">
                  <c:v>1601</c:v>
                </c:pt>
                <c:pt idx="11041">
                  <c:v>1600</c:v>
                </c:pt>
                <c:pt idx="11042">
                  <c:v>1584</c:v>
                </c:pt>
                <c:pt idx="11043">
                  <c:v>1596</c:v>
                </c:pt>
                <c:pt idx="11044">
                  <c:v>1594</c:v>
                </c:pt>
                <c:pt idx="11045">
                  <c:v>1585</c:v>
                </c:pt>
                <c:pt idx="11046">
                  <c:v>1579</c:v>
                </c:pt>
                <c:pt idx="11047">
                  <c:v>1576</c:v>
                </c:pt>
                <c:pt idx="11048">
                  <c:v>1571</c:v>
                </c:pt>
                <c:pt idx="11049">
                  <c:v>1596</c:v>
                </c:pt>
                <c:pt idx="11050">
                  <c:v>1590</c:v>
                </c:pt>
                <c:pt idx="11051">
                  <c:v>1606</c:v>
                </c:pt>
                <c:pt idx="11052">
                  <c:v>1621</c:v>
                </c:pt>
                <c:pt idx="11053">
                  <c:v>1590</c:v>
                </c:pt>
                <c:pt idx="11054">
                  <c:v>1568</c:v>
                </c:pt>
                <c:pt idx="11055">
                  <c:v>1581</c:v>
                </c:pt>
                <c:pt idx="11056">
                  <c:v>1603</c:v>
                </c:pt>
                <c:pt idx="11057">
                  <c:v>1596</c:v>
                </c:pt>
                <c:pt idx="11058">
                  <c:v>1579</c:v>
                </c:pt>
                <c:pt idx="11059">
                  <c:v>1586</c:v>
                </c:pt>
                <c:pt idx="11060">
                  <c:v>1574</c:v>
                </c:pt>
                <c:pt idx="11061">
                  <c:v>1591</c:v>
                </c:pt>
                <c:pt idx="11062">
                  <c:v>1599</c:v>
                </c:pt>
                <c:pt idx="11063">
                  <c:v>1620</c:v>
                </c:pt>
                <c:pt idx="11064">
                  <c:v>1605</c:v>
                </c:pt>
                <c:pt idx="11065">
                  <c:v>1574</c:v>
                </c:pt>
                <c:pt idx="11066">
                  <c:v>1566</c:v>
                </c:pt>
                <c:pt idx="11067">
                  <c:v>1569</c:v>
                </c:pt>
                <c:pt idx="11068">
                  <c:v>1576</c:v>
                </c:pt>
                <c:pt idx="11069">
                  <c:v>1601</c:v>
                </c:pt>
                <c:pt idx="11070">
                  <c:v>1596</c:v>
                </c:pt>
                <c:pt idx="11071">
                  <c:v>1602</c:v>
                </c:pt>
                <c:pt idx="11072">
                  <c:v>1572</c:v>
                </c:pt>
                <c:pt idx="11073">
                  <c:v>1573</c:v>
                </c:pt>
                <c:pt idx="11074">
                  <c:v>1571</c:v>
                </c:pt>
                <c:pt idx="11075">
                  <c:v>1568</c:v>
                </c:pt>
                <c:pt idx="11076">
                  <c:v>1569</c:v>
                </c:pt>
                <c:pt idx="11077">
                  <c:v>1566</c:v>
                </c:pt>
                <c:pt idx="11078">
                  <c:v>1564</c:v>
                </c:pt>
                <c:pt idx="11079">
                  <c:v>1549</c:v>
                </c:pt>
                <c:pt idx="11080">
                  <c:v>1567</c:v>
                </c:pt>
                <c:pt idx="11081">
                  <c:v>1543</c:v>
                </c:pt>
                <c:pt idx="11082">
                  <c:v>1574</c:v>
                </c:pt>
                <c:pt idx="11083">
                  <c:v>1559</c:v>
                </c:pt>
                <c:pt idx="11084">
                  <c:v>1571</c:v>
                </c:pt>
                <c:pt idx="11085">
                  <c:v>1582</c:v>
                </c:pt>
                <c:pt idx="11086">
                  <c:v>1587</c:v>
                </c:pt>
                <c:pt idx="11087">
                  <c:v>1560</c:v>
                </c:pt>
                <c:pt idx="11088">
                  <c:v>1567</c:v>
                </c:pt>
                <c:pt idx="11089">
                  <c:v>1575</c:v>
                </c:pt>
                <c:pt idx="11090">
                  <c:v>1575</c:v>
                </c:pt>
                <c:pt idx="11091">
                  <c:v>1553</c:v>
                </c:pt>
                <c:pt idx="11092">
                  <c:v>1559</c:v>
                </c:pt>
                <c:pt idx="11093">
                  <c:v>1576</c:v>
                </c:pt>
                <c:pt idx="11094">
                  <c:v>1564</c:v>
                </c:pt>
                <c:pt idx="11095">
                  <c:v>1569</c:v>
                </c:pt>
                <c:pt idx="11096">
                  <c:v>1561</c:v>
                </c:pt>
                <c:pt idx="11097">
                  <c:v>1569</c:v>
                </c:pt>
                <c:pt idx="11098">
                  <c:v>1569</c:v>
                </c:pt>
                <c:pt idx="11099">
                  <c:v>1559</c:v>
                </c:pt>
                <c:pt idx="11100">
                  <c:v>1555</c:v>
                </c:pt>
                <c:pt idx="11101">
                  <c:v>1588</c:v>
                </c:pt>
                <c:pt idx="11102">
                  <c:v>1535</c:v>
                </c:pt>
                <c:pt idx="11103">
                  <c:v>1583</c:v>
                </c:pt>
                <c:pt idx="11104">
                  <c:v>1567</c:v>
                </c:pt>
                <c:pt idx="11105">
                  <c:v>1569</c:v>
                </c:pt>
                <c:pt idx="11106">
                  <c:v>1549</c:v>
                </c:pt>
                <c:pt idx="11107">
                  <c:v>1563</c:v>
                </c:pt>
                <c:pt idx="11108">
                  <c:v>1576</c:v>
                </c:pt>
                <c:pt idx="11109">
                  <c:v>1555</c:v>
                </c:pt>
                <c:pt idx="11110">
                  <c:v>1580</c:v>
                </c:pt>
                <c:pt idx="11111">
                  <c:v>1545</c:v>
                </c:pt>
                <c:pt idx="11112">
                  <c:v>1552</c:v>
                </c:pt>
                <c:pt idx="11113">
                  <c:v>1560</c:v>
                </c:pt>
                <c:pt idx="11114">
                  <c:v>1544</c:v>
                </c:pt>
                <c:pt idx="11115">
                  <c:v>1571</c:v>
                </c:pt>
                <c:pt idx="11116">
                  <c:v>1564</c:v>
                </c:pt>
                <c:pt idx="11117">
                  <c:v>1573</c:v>
                </c:pt>
                <c:pt idx="11118">
                  <c:v>1585</c:v>
                </c:pt>
                <c:pt idx="11119">
                  <c:v>1600</c:v>
                </c:pt>
                <c:pt idx="11120">
                  <c:v>1567</c:v>
                </c:pt>
                <c:pt idx="11121">
                  <c:v>1564</c:v>
                </c:pt>
                <c:pt idx="11122">
                  <c:v>1591</c:v>
                </c:pt>
                <c:pt idx="11123">
                  <c:v>1576</c:v>
                </c:pt>
                <c:pt idx="11124">
                  <c:v>1556</c:v>
                </c:pt>
                <c:pt idx="11125">
                  <c:v>1582</c:v>
                </c:pt>
                <c:pt idx="11126">
                  <c:v>1582</c:v>
                </c:pt>
                <c:pt idx="11127">
                  <c:v>1564</c:v>
                </c:pt>
                <c:pt idx="11128">
                  <c:v>1579</c:v>
                </c:pt>
                <c:pt idx="11129">
                  <c:v>1596</c:v>
                </c:pt>
                <c:pt idx="11130">
                  <c:v>1591</c:v>
                </c:pt>
                <c:pt idx="11131">
                  <c:v>1588</c:v>
                </c:pt>
                <c:pt idx="11132">
                  <c:v>1592</c:v>
                </c:pt>
                <c:pt idx="11133">
                  <c:v>1579</c:v>
                </c:pt>
                <c:pt idx="11134">
                  <c:v>1567</c:v>
                </c:pt>
                <c:pt idx="11135">
                  <c:v>1578</c:v>
                </c:pt>
                <c:pt idx="11136">
                  <c:v>1596</c:v>
                </c:pt>
                <c:pt idx="11137">
                  <c:v>1587</c:v>
                </c:pt>
                <c:pt idx="11138">
                  <c:v>1572</c:v>
                </c:pt>
                <c:pt idx="11139">
                  <c:v>1561</c:v>
                </c:pt>
                <c:pt idx="11140">
                  <c:v>1578</c:v>
                </c:pt>
                <c:pt idx="11141">
                  <c:v>1562</c:v>
                </c:pt>
                <c:pt idx="11142">
                  <c:v>1574</c:v>
                </c:pt>
                <c:pt idx="11143">
                  <c:v>1577</c:v>
                </c:pt>
                <c:pt idx="11144">
                  <c:v>1565</c:v>
                </c:pt>
                <c:pt idx="11145">
                  <c:v>1575</c:v>
                </c:pt>
                <c:pt idx="11146">
                  <c:v>1555</c:v>
                </c:pt>
                <c:pt idx="11147">
                  <c:v>1574</c:v>
                </c:pt>
                <c:pt idx="11148">
                  <c:v>1598</c:v>
                </c:pt>
                <c:pt idx="11149">
                  <c:v>1575</c:v>
                </c:pt>
                <c:pt idx="11150">
                  <c:v>1569</c:v>
                </c:pt>
                <c:pt idx="11151">
                  <c:v>1568</c:v>
                </c:pt>
                <c:pt idx="11152">
                  <c:v>1571</c:v>
                </c:pt>
                <c:pt idx="11153">
                  <c:v>1593</c:v>
                </c:pt>
                <c:pt idx="11154">
                  <c:v>1562</c:v>
                </c:pt>
                <c:pt idx="11155">
                  <c:v>1567</c:v>
                </c:pt>
                <c:pt idx="11156">
                  <c:v>1571</c:v>
                </c:pt>
                <c:pt idx="11157">
                  <c:v>1567</c:v>
                </c:pt>
                <c:pt idx="11158">
                  <c:v>1578</c:v>
                </c:pt>
                <c:pt idx="11159">
                  <c:v>1599</c:v>
                </c:pt>
                <c:pt idx="11160">
                  <c:v>1568</c:v>
                </c:pt>
                <c:pt idx="11161">
                  <c:v>1555</c:v>
                </c:pt>
                <c:pt idx="11162">
                  <c:v>1545</c:v>
                </c:pt>
                <c:pt idx="11163">
                  <c:v>1540</c:v>
                </c:pt>
                <c:pt idx="11164">
                  <c:v>1559</c:v>
                </c:pt>
                <c:pt idx="11165">
                  <c:v>1536</c:v>
                </c:pt>
                <c:pt idx="11166">
                  <c:v>1556</c:v>
                </c:pt>
                <c:pt idx="11167">
                  <c:v>1567</c:v>
                </c:pt>
                <c:pt idx="11168">
                  <c:v>1555</c:v>
                </c:pt>
                <c:pt idx="11169">
                  <c:v>1561</c:v>
                </c:pt>
                <c:pt idx="11170">
                  <c:v>1553</c:v>
                </c:pt>
                <c:pt idx="11171">
                  <c:v>1554</c:v>
                </c:pt>
                <c:pt idx="11172">
                  <c:v>1573</c:v>
                </c:pt>
                <c:pt idx="11173">
                  <c:v>1584</c:v>
                </c:pt>
                <c:pt idx="11174">
                  <c:v>1564</c:v>
                </c:pt>
                <c:pt idx="11175">
                  <c:v>1572</c:v>
                </c:pt>
                <c:pt idx="11176">
                  <c:v>1579</c:v>
                </c:pt>
                <c:pt idx="11177">
                  <c:v>1595</c:v>
                </c:pt>
                <c:pt idx="11178">
                  <c:v>1595</c:v>
                </c:pt>
                <c:pt idx="11179">
                  <c:v>1579</c:v>
                </c:pt>
                <c:pt idx="11180">
                  <c:v>1570</c:v>
                </c:pt>
                <c:pt idx="11181">
                  <c:v>1554</c:v>
                </c:pt>
                <c:pt idx="11182">
                  <c:v>1567</c:v>
                </c:pt>
                <c:pt idx="11183">
                  <c:v>1568</c:v>
                </c:pt>
                <c:pt idx="11184">
                  <c:v>1555</c:v>
                </c:pt>
                <c:pt idx="11185">
                  <c:v>1574</c:v>
                </c:pt>
                <c:pt idx="11186">
                  <c:v>1562</c:v>
                </c:pt>
                <c:pt idx="11187">
                  <c:v>1572</c:v>
                </c:pt>
                <c:pt idx="11188">
                  <c:v>1549</c:v>
                </c:pt>
                <c:pt idx="11189">
                  <c:v>1567</c:v>
                </c:pt>
                <c:pt idx="11190">
                  <c:v>1582</c:v>
                </c:pt>
                <c:pt idx="11191">
                  <c:v>1570</c:v>
                </c:pt>
                <c:pt idx="11192">
                  <c:v>1561</c:v>
                </c:pt>
                <c:pt idx="11193">
                  <c:v>1545</c:v>
                </c:pt>
                <c:pt idx="11194">
                  <c:v>1558</c:v>
                </c:pt>
                <c:pt idx="11195">
                  <c:v>1571</c:v>
                </c:pt>
                <c:pt idx="11196">
                  <c:v>1539</c:v>
                </c:pt>
                <c:pt idx="11197">
                  <c:v>1569</c:v>
                </c:pt>
                <c:pt idx="11198">
                  <c:v>1537</c:v>
                </c:pt>
                <c:pt idx="11199">
                  <c:v>1561</c:v>
                </c:pt>
                <c:pt idx="11200">
                  <c:v>1542</c:v>
                </c:pt>
                <c:pt idx="11201">
                  <c:v>1562</c:v>
                </c:pt>
                <c:pt idx="11202">
                  <c:v>1574</c:v>
                </c:pt>
                <c:pt idx="11203">
                  <c:v>1583</c:v>
                </c:pt>
                <c:pt idx="11204">
                  <c:v>1589</c:v>
                </c:pt>
                <c:pt idx="11205">
                  <c:v>1582</c:v>
                </c:pt>
                <c:pt idx="11206">
                  <c:v>1576</c:v>
                </c:pt>
                <c:pt idx="11207">
                  <c:v>1569</c:v>
                </c:pt>
                <c:pt idx="11208">
                  <c:v>1573</c:v>
                </c:pt>
                <c:pt idx="11209">
                  <c:v>1580</c:v>
                </c:pt>
                <c:pt idx="11210">
                  <c:v>1579</c:v>
                </c:pt>
                <c:pt idx="11211">
                  <c:v>1584</c:v>
                </c:pt>
                <c:pt idx="11212">
                  <c:v>1574</c:v>
                </c:pt>
                <c:pt idx="11213">
                  <c:v>1598</c:v>
                </c:pt>
                <c:pt idx="11214">
                  <c:v>1609</c:v>
                </c:pt>
                <c:pt idx="11215">
                  <c:v>1568</c:v>
                </c:pt>
                <c:pt idx="11216">
                  <c:v>1590</c:v>
                </c:pt>
                <c:pt idx="11217">
                  <c:v>1597</c:v>
                </c:pt>
                <c:pt idx="11218">
                  <c:v>1586</c:v>
                </c:pt>
                <c:pt idx="11219">
                  <c:v>1603</c:v>
                </c:pt>
                <c:pt idx="11220">
                  <c:v>1565</c:v>
                </c:pt>
                <c:pt idx="11221">
                  <c:v>1598</c:v>
                </c:pt>
                <c:pt idx="11222">
                  <c:v>1582</c:v>
                </c:pt>
                <c:pt idx="11223">
                  <c:v>1593</c:v>
                </c:pt>
                <c:pt idx="11224">
                  <c:v>1581</c:v>
                </c:pt>
                <c:pt idx="11225">
                  <c:v>1604</c:v>
                </c:pt>
                <c:pt idx="11226">
                  <c:v>1594</c:v>
                </c:pt>
                <c:pt idx="11227">
                  <c:v>1601</c:v>
                </c:pt>
                <c:pt idx="11228">
                  <c:v>1596</c:v>
                </c:pt>
                <c:pt idx="11229">
                  <c:v>1609</c:v>
                </c:pt>
                <c:pt idx="11230">
                  <c:v>1617</c:v>
                </c:pt>
                <c:pt idx="11231">
                  <c:v>1601</c:v>
                </c:pt>
                <c:pt idx="11232">
                  <c:v>1574</c:v>
                </c:pt>
                <c:pt idx="11233">
                  <c:v>1583</c:v>
                </c:pt>
                <c:pt idx="11234">
                  <c:v>1600</c:v>
                </c:pt>
                <c:pt idx="11235">
                  <c:v>1613</c:v>
                </c:pt>
                <c:pt idx="11236">
                  <c:v>1603</c:v>
                </c:pt>
                <c:pt idx="11237">
                  <c:v>1592</c:v>
                </c:pt>
                <c:pt idx="11238">
                  <c:v>1603</c:v>
                </c:pt>
                <c:pt idx="11239">
                  <c:v>1619</c:v>
                </c:pt>
                <c:pt idx="11240">
                  <c:v>1586</c:v>
                </c:pt>
                <c:pt idx="11241">
                  <c:v>1583</c:v>
                </c:pt>
                <c:pt idx="11242">
                  <c:v>1593</c:v>
                </c:pt>
                <c:pt idx="11243">
                  <c:v>1584</c:v>
                </c:pt>
                <c:pt idx="11244">
                  <c:v>1593</c:v>
                </c:pt>
                <c:pt idx="11245">
                  <c:v>1602</c:v>
                </c:pt>
                <c:pt idx="11246">
                  <c:v>1602</c:v>
                </c:pt>
                <c:pt idx="11247">
                  <c:v>1600</c:v>
                </c:pt>
                <c:pt idx="11248">
                  <c:v>1604</c:v>
                </c:pt>
                <c:pt idx="11249">
                  <c:v>1608</c:v>
                </c:pt>
                <c:pt idx="11250">
                  <c:v>1597</c:v>
                </c:pt>
                <c:pt idx="11251">
                  <c:v>1616</c:v>
                </c:pt>
                <c:pt idx="11252">
                  <c:v>1595</c:v>
                </c:pt>
                <c:pt idx="11253">
                  <c:v>1604</c:v>
                </c:pt>
                <c:pt idx="11254">
                  <c:v>1575</c:v>
                </c:pt>
                <c:pt idx="11255">
                  <c:v>1597</c:v>
                </c:pt>
                <c:pt idx="11256">
                  <c:v>1578</c:v>
                </c:pt>
                <c:pt idx="11257">
                  <c:v>1588</c:v>
                </c:pt>
                <c:pt idx="11258">
                  <c:v>1602</c:v>
                </c:pt>
                <c:pt idx="11259">
                  <c:v>1596</c:v>
                </c:pt>
                <c:pt idx="11260">
                  <c:v>1573</c:v>
                </c:pt>
                <c:pt idx="11261">
                  <c:v>1578</c:v>
                </c:pt>
                <c:pt idx="11262">
                  <c:v>1588</c:v>
                </c:pt>
                <c:pt idx="11263">
                  <c:v>1577</c:v>
                </c:pt>
                <c:pt idx="11264">
                  <c:v>1590</c:v>
                </c:pt>
                <c:pt idx="11265">
                  <c:v>1600</c:v>
                </c:pt>
                <c:pt idx="11266">
                  <c:v>1593</c:v>
                </c:pt>
                <c:pt idx="11267">
                  <c:v>1582</c:v>
                </c:pt>
                <c:pt idx="11268">
                  <c:v>1596</c:v>
                </c:pt>
                <c:pt idx="11269">
                  <c:v>1605</c:v>
                </c:pt>
                <c:pt idx="11270">
                  <c:v>1592</c:v>
                </c:pt>
                <c:pt idx="11271">
                  <c:v>1584</c:v>
                </c:pt>
                <c:pt idx="11272">
                  <c:v>1560</c:v>
                </c:pt>
                <c:pt idx="11273">
                  <c:v>1577</c:v>
                </c:pt>
                <c:pt idx="11274">
                  <c:v>1563</c:v>
                </c:pt>
                <c:pt idx="11275">
                  <c:v>1575</c:v>
                </c:pt>
                <c:pt idx="11276">
                  <c:v>1567</c:v>
                </c:pt>
                <c:pt idx="11277">
                  <c:v>1580</c:v>
                </c:pt>
                <c:pt idx="11278">
                  <c:v>1563</c:v>
                </c:pt>
                <c:pt idx="11279">
                  <c:v>1572</c:v>
                </c:pt>
                <c:pt idx="11280">
                  <c:v>1605</c:v>
                </c:pt>
                <c:pt idx="11281">
                  <c:v>1589</c:v>
                </c:pt>
                <c:pt idx="11282">
                  <c:v>1603</c:v>
                </c:pt>
                <c:pt idx="11283">
                  <c:v>1576</c:v>
                </c:pt>
                <c:pt idx="11284">
                  <c:v>1580</c:v>
                </c:pt>
                <c:pt idx="11285">
                  <c:v>1574</c:v>
                </c:pt>
                <c:pt idx="11286">
                  <c:v>1588</c:v>
                </c:pt>
                <c:pt idx="11287">
                  <c:v>1575</c:v>
                </c:pt>
                <c:pt idx="11288">
                  <c:v>1564</c:v>
                </c:pt>
                <c:pt idx="11289">
                  <c:v>1570</c:v>
                </c:pt>
                <c:pt idx="11290">
                  <c:v>1573</c:v>
                </c:pt>
                <c:pt idx="11291">
                  <c:v>1591</c:v>
                </c:pt>
                <c:pt idx="11292">
                  <c:v>1560</c:v>
                </c:pt>
                <c:pt idx="11293">
                  <c:v>1549</c:v>
                </c:pt>
                <c:pt idx="11294">
                  <c:v>1590</c:v>
                </c:pt>
                <c:pt idx="11295">
                  <c:v>1581</c:v>
                </c:pt>
                <c:pt idx="11296">
                  <c:v>1567</c:v>
                </c:pt>
                <c:pt idx="11297">
                  <c:v>1538</c:v>
                </c:pt>
                <c:pt idx="11298">
                  <c:v>1557</c:v>
                </c:pt>
                <c:pt idx="11299">
                  <c:v>1563</c:v>
                </c:pt>
                <c:pt idx="11300">
                  <c:v>1569</c:v>
                </c:pt>
                <c:pt idx="11301">
                  <c:v>1580</c:v>
                </c:pt>
                <c:pt idx="11302">
                  <c:v>1595</c:v>
                </c:pt>
                <c:pt idx="11303">
                  <c:v>1574</c:v>
                </c:pt>
                <c:pt idx="11304">
                  <c:v>1567</c:v>
                </c:pt>
                <c:pt idx="11305">
                  <c:v>1570</c:v>
                </c:pt>
                <c:pt idx="11306">
                  <c:v>1581</c:v>
                </c:pt>
                <c:pt idx="11307">
                  <c:v>1584</c:v>
                </c:pt>
                <c:pt idx="11308">
                  <c:v>1594</c:v>
                </c:pt>
                <c:pt idx="11309">
                  <c:v>1593</c:v>
                </c:pt>
                <c:pt idx="11310">
                  <c:v>1564</c:v>
                </c:pt>
                <c:pt idx="11311">
                  <c:v>1548</c:v>
                </c:pt>
                <c:pt idx="11312">
                  <c:v>1563</c:v>
                </c:pt>
                <c:pt idx="11313">
                  <c:v>1565</c:v>
                </c:pt>
                <c:pt idx="11314">
                  <c:v>1574</c:v>
                </c:pt>
                <c:pt idx="11315">
                  <c:v>1548</c:v>
                </c:pt>
                <c:pt idx="11316">
                  <c:v>1559</c:v>
                </c:pt>
                <c:pt idx="11317">
                  <c:v>1583</c:v>
                </c:pt>
                <c:pt idx="11318">
                  <c:v>1570</c:v>
                </c:pt>
                <c:pt idx="11319">
                  <c:v>1566</c:v>
                </c:pt>
                <c:pt idx="11320">
                  <c:v>1553</c:v>
                </c:pt>
                <c:pt idx="11321">
                  <c:v>1551</c:v>
                </c:pt>
                <c:pt idx="11322">
                  <c:v>1583</c:v>
                </c:pt>
                <c:pt idx="11323">
                  <c:v>1575</c:v>
                </c:pt>
                <c:pt idx="11324">
                  <c:v>1576</c:v>
                </c:pt>
                <c:pt idx="11325">
                  <c:v>1563</c:v>
                </c:pt>
                <c:pt idx="11326">
                  <c:v>1588</c:v>
                </c:pt>
                <c:pt idx="11327">
                  <c:v>1559</c:v>
                </c:pt>
                <c:pt idx="11328">
                  <c:v>1579</c:v>
                </c:pt>
                <c:pt idx="11329">
                  <c:v>1566</c:v>
                </c:pt>
                <c:pt idx="11330">
                  <c:v>1594</c:v>
                </c:pt>
                <c:pt idx="11331">
                  <c:v>1558</c:v>
                </c:pt>
                <c:pt idx="11332">
                  <c:v>1554</c:v>
                </c:pt>
                <c:pt idx="11333">
                  <c:v>1587</c:v>
                </c:pt>
                <c:pt idx="11334">
                  <c:v>1593</c:v>
                </c:pt>
                <c:pt idx="11335">
                  <c:v>1573</c:v>
                </c:pt>
                <c:pt idx="11336">
                  <c:v>1591</c:v>
                </c:pt>
                <c:pt idx="11337">
                  <c:v>1578</c:v>
                </c:pt>
                <c:pt idx="11338">
                  <c:v>1586</c:v>
                </c:pt>
                <c:pt idx="11339">
                  <c:v>1566</c:v>
                </c:pt>
                <c:pt idx="11340">
                  <c:v>1569</c:v>
                </c:pt>
                <c:pt idx="11341">
                  <c:v>1559</c:v>
                </c:pt>
                <c:pt idx="11342">
                  <c:v>1581</c:v>
                </c:pt>
                <c:pt idx="11343">
                  <c:v>1588</c:v>
                </c:pt>
                <c:pt idx="11344">
                  <c:v>1576</c:v>
                </c:pt>
                <c:pt idx="11345">
                  <c:v>1577</c:v>
                </c:pt>
                <c:pt idx="11346">
                  <c:v>1596</c:v>
                </c:pt>
                <c:pt idx="11347">
                  <c:v>1597</c:v>
                </c:pt>
                <c:pt idx="11348">
                  <c:v>1575</c:v>
                </c:pt>
                <c:pt idx="11349">
                  <c:v>1569</c:v>
                </c:pt>
                <c:pt idx="11350">
                  <c:v>1545</c:v>
                </c:pt>
                <c:pt idx="11351">
                  <c:v>1569</c:v>
                </c:pt>
                <c:pt idx="11352">
                  <c:v>1560</c:v>
                </c:pt>
                <c:pt idx="11353">
                  <c:v>1583</c:v>
                </c:pt>
                <c:pt idx="11354">
                  <c:v>1587</c:v>
                </c:pt>
                <c:pt idx="11355">
                  <c:v>1582</c:v>
                </c:pt>
                <c:pt idx="11356">
                  <c:v>1595</c:v>
                </c:pt>
                <c:pt idx="11357">
                  <c:v>1567</c:v>
                </c:pt>
                <c:pt idx="11358">
                  <c:v>1576</c:v>
                </c:pt>
                <c:pt idx="11359">
                  <c:v>1592</c:v>
                </c:pt>
                <c:pt idx="11360">
                  <c:v>1582</c:v>
                </c:pt>
                <c:pt idx="11361">
                  <c:v>1575</c:v>
                </c:pt>
                <c:pt idx="11362">
                  <c:v>1572</c:v>
                </c:pt>
                <c:pt idx="11363">
                  <c:v>1571</c:v>
                </c:pt>
                <c:pt idx="11364">
                  <c:v>1555</c:v>
                </c:pt>
                <c:pt idx="11365">
                  <c:v>1573</c:v>
                </c:pt>
                <c:pt idx="11366">
                  <c:v>1569</c:v>
                </c:pt>
                <c:pt idx="11367">
                  <c:v>1585</c:v>
                </c:pt>
                <c:pt idx="11368">
                  <c:v>1568</c:v>
                </c:pt>
                <c:pt idx="11369">
                  <c:v>1614</c:v>
                </c:pt>
                <c:pt idx="11370">
                  <c:v>1601</c:v>
                </c:pt>
                <c:pt idx="11371">
                  <c:v>1594</c:v>
                </c:pt>
                <c:pt idx="11372">
                  <c:v>1605</c:v>
                </c:pt>
                <c:pt idx="11373">
                  <c:v>1590</c:v>
                </c:pt>
                <c:pt idx="11374">
                  <c:v>1598</c:v>
                </c:pt>
                <c:pt idx="11375">
                  <c:v>1580</c:v>
                </c:pt>
                <c:pt idx="11376">
                  <c:v>1582</c:v>
                </c:pt>
                <c:pt idx="11377">
                  <c:v>1588</c:v>
                </c:pt>
                <c:pt idx="11378">
                  <c:v>1575</c:v>
                </c:pt>
                <c:pt idx="11379">
                  <c:v>1588</c:v>
                </c:pt>
                <c:pt idx="11380">
                  <c:v>1552</c:v>
                </c:pt>
                <c:pt idx="11381">
                  <c:v>1576</c:v>
                </c:pt>
                <c:pt idx="11382">
                  <c:v>1579</c:v>
                </c:pt>
                <c:pt idx="11383">
                  <c:v>1560</c:v>
                </c:pt>
                <c:pt idx="11384">
                  <c:v>1576</c:v>
                </c:pt>
                <c:pt idx="11385">
                  <c:v>1599</c:v>
                </c:pt>
                <c:pt idx="11386">
                  <c:v>1583</c:v>
                </c:pt>
                <c:pt idx="11387">
                  <c:v>1582</c:v>
                </c:pt>
                <c:pt idx="11388">
                  <c:v>1573</c:v>
                </c:pt>
                <c:pt idx="11389">
                  <c:v>1575</c:v>
                </c:pt>
                <c:pt idx="11390">
                  <c:v>1594</c:v>
                </c:pt>
                <c:pt idx="11391">
                  <c:v>1578</c:v>
                </c:pt>
                <c:pt idx="11392">
                  <c:v>1586</c:v>
                </c:pt>
                <c:pt idx="11393">
                  <c:v>1578</c:v>
                </c:pt>
                <c:pt idx="11394">
                  <c:v>1576</c:v>
                </c:pt>
                <c:pt idx="11395">
                  <c:v>1565</c:v>
                </c:pt>
                <c:pt idx="11396">
                  <c:v>1553</c:v>
                </c:pt>
                <c:pt idx="11397">
                  <c:v>1555</c:v>
                </c:pt>
                <c:pt idx="11398">
                  <c:v>1557</c:v>
                </c:pt>
                <c:pt idx="11399">
                  <c:v>1568</c:v>
                </c:pt>
                <c:pt idx="11400">
                  <c:v>1552</c:v>
                </c:pt>
                <c:pt idx="11401">
                  <c:v>1566</c:v>
                </c:pt>
                <c:pt idx="11402">
                  <c:v>1559</c:v>
                </c:pt>
                <c:pt idx="11403">
                  <c:v>1567</c:v>
                </c:pt>
                <c:pt idx="11404">
                  <c:v>1570</c:v>
                </c:pt>
                <c:pt idx="11405">
                  <c:v>1555</c:v>
                </c:pt>
                <c:pt idx="11406">
                  <c:v>1550</c:v>
                </c:pt>
                <c:pt idx="11407">
                  <c:v>1578</c:v>
                </c:pt>
                <c:pt idx="11408">
                  <c:v>1548</c:v>
                </c:pt>
                <c:pt idx="11409">
                  <c:v>1557</c:v>
                </c:pt>
                <c:pt idx="11410">
                  <c:v>1562</c:v>
                </c:pt>
                <c:pt idx="11411">
                  <c:v>1593</c:v>
                </c:pt>
                <c:pt idx="11412">
                  <c:v>1579</c:v>
                </c:pt>
                <c:pt idx="11413">
                  <c:v>1558</c:v>
                </c:pt>
                <c:pt idx="11414">
                  <c:v>1564</c:v>
                </c:pt>
                <c:pt idx="11415">
                  <c:v>1549</c:v>
                </c:pt>
                <c:pt idx="11416">
                  <c:v>1538</c:v>
                </c:pt>
                <c:pt idx="11417">
                  <c:v>1565</c:v>
                </c:pt>
                <c:pt idx="11418">
                  <c:v>1534</c:v>
                </c:pt>
                <c:pt idx="11419">
                  <c:v>1552</c:v>
                </c:pt>
                <c:pt idx="11420">
                  <c:v>1530</c:v>
                </c:pt>
                <c:pt idx="11421">
                  <c:v>1552</c:v>
                </c:pt>
                <c:pt idx="11422">
                  <c:v>1564</c:v>
                </c:pt>
                <c:pt idx="11423">
                  <c:v>1571</c:v>
                </c:pt>
                <c:pt idx="11424">
                  <c:v>1584</c:v>
                </c:pt>
                <c:pt idx="11425">
                  <c:v>1565</c:v>
                </c:pt>
                <c:pt idx="11426">
                  <c:v>1574</c:v>
                </c:pt>
                <c:pt idx="11427">
                  <c:v>1589</c:v>
                </c:pt>
                <c:pt idx="11428">
                  <c:v>1577</c:v>
                </c:pt>
                <c:pt idx="11429">
                  <c:v>1560</c:v>
                </c:pt>
                <c:pt idx="11430">
                  <c:v>1576</c:v>
                </c:pt>
                <c:pt idx="11431">
                  <c:v>1583</c:v>
                </c:pt>
                <c:pt idx="11432">
                  <c:v>1561</c:v>
                </c:pt>
                <c:pt idx="11433">
                  <c:v>1522</c:v>
                </c:pt>
                <c:pt idx="11434">
                  <c:v>1559</c:v>
                </c:pt>
                <c:pt idx="11435">
                  <c:v>1569</c:v>
                </c:pt>
                <c:pt idx="11436">
                  <c:v>1547</c:v>
                </c:pt>
                <c:pt idx="11437">
                  <c:v>1543</c:v>
                </c:pt>
                <c:pt idx="11438">
                  <c:v>1532</c:v>
                </c:pt>
                <c:pt idx="11439">
                  <c:v>1532</c:v>
                </c:pt>
                <c:pt idx="11440">
                  <c:v>1547</c:v>
                </c:pt>
                <c:pt idx="11441">
                  <c:v>1551</c:v>
                </c:pt>
                <c:pt idx="11442">
                  <c:v>1569</c:v>
                </c:pt>
                <c:pt idx="11443">
                  <c:v>1560</c:v>
                </c:pt>
                <c:pt idx="11444">
                  <c:v>1546</c:v>
                </c:pt>
                <c:pt idx="11445">
                  <c:v>1536</c:v>
                </c:pt>
                <c:pt idx="11446">
                  <c:v>1533</c:v>
                </c:pt>
                <c:pt idx="11447">
                  <c:v>1541</c:v>
                </c:pt>
                <c:pt idx="11448">
                  <c:v>1568</c:v>
                </c:pt>
                <c:pt idx="11449">
                  <c:v>1561</c:v>
                </c:pt>
                <c:pt idx="11450">
                  <c:v>1560</c:v>
                </c:pt>
                <c:pt idx="11451">
                  <c:v>1546</c:v>
                </c:pt>
                <c:pt idx="11452">
                  <c:v>1561</c:v>
                </c:pt>
                <c:pt idx="11453">
                  <c:v>1538</c:v>
                </c:pt>
                <c:pt idx="11454">
                  <c:v>1563</c:v>
                </c:pt>
                <c:pt idx="11455">
                  <c:v>1569</c:v>
                </c:pt>
                <c:pt idx="11456">
                  <c:v>1537</c:v>
                </c:pt>
                <c:pt idx="11457">
                  <c:v>1562</c:v>
                </c:pt>
                <c:pt idx="11458">
                  <c:v>1538</c:v>
                </c:pt>
                <c:pt idx="11459">
                  <c:v>1560</c:v>
                </c:pt>
                <c:pt idx="11460">
                  <c:v>1569</c:v>
                </c:pt>
                <c:pt idx="11461">
                  <c:v>1552</c:v>
                </c:pt>
                <c:pt idx="11462">
                  <c:v>1553</c:v>
                </c:pt>
                <c:pt idx="11463">
                  <c:v>1561</c:v>
                </c:pt>
                <c:pt idx="11464">
                  <c:v>1553</c:v>
                </c:pt>
                <c:pt idx="11465">
                  <c:v>1581</c:v>
                </c:pt>
                <c:pt idx="11466">
                  <c:v>1537</c:v>
                </c:pt>
                <c:pt idx="11467">
                  <c:v>1567</c:v>
                </c:pt>
                <c:pt idx="11468">
                  <c:v>1569</c:v>
                </c:pt>
                <c:pt idx="11469">
                  <c:v>1559</c:v>
                </c:pt>
                <c:pt idx="11470">
                  <c:v>1597</c:v>
                </c:pt>
                <c:pt idx="11471">
                  <c:v>1610</c:v>
                </c:pt>
                <c:pt idx="11472">
                  <c:v>1583</c:v>
                </c:pt>
                <c:pt idx="11473">
                  <c:v>1581</c:v>
                </c:pt>
                <c:pt idx="11474">
                  <c:v>1594</c:v>
                </c:pt>
                <c:pt idx="11475">
                  <c:v>1562</c:v>
                </c:pt>
                <c:pt idx="11476">
                  <c:v>1569</c:v>
                </c:pt>
                <c:pt idx="11477">
                  <c:v>1557</c:v>
                </c:pt>
                <c:pt idx="11478">
                  <c:v>1555</c:v>
                </c:pt>
                <c:pt idx="11479">
                  <c:v>1557</c:v>
                </c:pt>
                <c:pt idx="11480">
                  <c:v>1562</c:v>
                </c:pt>
                <c:pt idx="11481">
                  <c:v>1552</c:v>
                </c:pt>
                <c:pt idx="11482">
                  <c:v>1557</c:v>
                </c:pt>
                <c:pt idx="11483">
                  <c:v>1562</c:v>
                </c:pt>
                <c:pt idx="11484">
                  <c:v>1565</c:v>
                </c:pt>
                <c:pt idx="11485">
                  <c:v>1529</c:v>
                </c:pt>
                <c:pt idx="11486">
                  <c:v>1567</c:v>
                </c:pt>
                <c:pt idx="11487">
                  <c:v>1556</c:v>
                </c:pt>
                <c:pt idx="11488">
                  <c:v>1544</c:v>
                </c:pt>
                <c:pt idx="11489">
                  <c:v>1567</c:v>
                </c:pt>
                <c:pt idx="11490">
                  <c:v>1549</c:v>
                </c:pt>
                <c:pt idx="11491">
                  <c:v>1566</c:v>
                </c:pt>
                <c:pt idx="11492">
                  <c:v>1572</c:v>
                </c:pt>
                <c:pt idx="11493">
                  <c:v>1559</c:v>
                </c:pt>
                <c:pt idx="11494">
                  <c:v>1554</c:v>
                </c:pt>
                <c:pt idx="11495">
                  <c:v>1592</c:v>
                </c:pt>
                <c:pt idx="11496">
                  <c:v>1581</c:v>
                </c:pt>
                <c:pt idx="11497">
                  <c:v>1571</c:v>
                </c:pt>
                <c:pt idx="11498">
                  <c:v>1585</c:v>
                </c:pt>
                <c:pt idx="11499">
                  <c:v>1591</c:v>
                </c:pt>
                <c:pt idx="11500">
                  <c:v>1573</c:v>
                </c:pt>
                <c:pt idx="11501">
                  <c:v>1565</c:v>
                </c:pt>
                <c:pt idx="11502">
                  <c:v>1554</c:v>
                </c:pt>
                <c:pt idx="11503">
                  <c:v>1550</c:v>
                </c:pt>
                <c:pt idx="11504">
                  <c:v>1576</c:v>
                </c:pt>
                <c:pt idx="11505">
                  <c:v>1556</c:v>
                </c:pt>
                <c:pt idx="11506">
                  <c:v>1553</c:v>
                </c:pt>
                <c:pt idx="11507">
                  <c:v>1566</c:v>
                </c:pt>
                <c:pt idx="11508">
                  <c:v>1581</c:v>
                </c:pt>
                <c:pt idx="11509">
                  <c:v>1574</c:v>
                </c:pt>
                <c:pt idx="11510">
                  <c:v>1571</c:v>
                </c:pt>
                <c:pt idx="11511">
                  <c:v>1580</c:v>
                </c:pt>
                <c:pt idx="11512">
                  <c:v>1565</c:v>
                </c:pt>
                <c:pt idx="11513">
                  <c:v>1554</c:v>
                </c:pt>
                <c:pt idx="11514">
                  <c:v>1547</c:v>
                </c:pt>
                <c:pt idx="11515">
                  <c:v>1576</c:v>
                </c:pt>
                <c:pt idx="11516">
                  <c:v>1524</c:v>
                </c:pt>
                <c:pt idx="11517">
                  <c:v>1551</c:v>
                </c:pt>
                <c:pt idx="11518">
                  <c:v>1530</c:v>
                </c:pt>
                <c:pt idx="11519">
                  <c:v>1577</c:v>
                </c:pt>
                <c:pt idx="11520">
                  <c:v>1566</c:v>
                </c:pt>
                <c:pt idx="11521">
                  <c:v>1559</c:v>
                </c:pt>
                <c:pt idx="11522">
                  <c:v>1552</c:v>
                </c:pt>
                <c:pt idx="11523">
                  <c:v>1521</c:v>
                </c:pt>
                <c:pt idx="11524">
                  <c:v>1560</c:v>
                </c:pt>
                <c:pt idx="11525">
                  <c:v>1556</c:v>
                </c:pt>
                <c:pt idx="11526">
                  <c:v>1532</c:v>
                </c:pt>
                <c:pt idx="11527">
                  <c:v>1544</c:v>
                </c:pt>
                <c:pt idx="11528">
                  <c:v>1561</c:v>
                </c:pt>
                <c:pt idx="11529">
                  <c:v>1528</c:v>
                </c:pt>
                <c:pt idx="11530">
                  <c:v>1543</c:v>
                </c:pt>
                <c:pt idx="11531">
                  <c:v>1537</c:v>
                </c:pt>
                <c:pt idx="11532">
                  <c:v>1533</c:v>
                </c:pt>
                <c:pt idx="11533">
                  <c:v>1565</c:v>
                </c:pt>
                <c:pt idx="11534">
                  <c:v>1573</c:v>
                </c:pt>
                <c:pt idx="11535">
                  <c:v>1576</c:v>
                </c:pt>
                <c:pt idx="11536">
                  <c:v>1559</c:v>
                </c:pt>
                <c:pt idx="11537">
                  <c:v>1572</c:v>
                </c:pt>
                <c:pt idx="11538">
                  <c:v>1560</c:v>
                </c:pt>
                <c:pt idx="11539">
                  <c:v>1551</c:v>
                </c:pt>
                <c:pt idx="11540">
                  <c:v>1562</c:v>
                </c:pt>
                <c:pt idx="11541">
                  <c:v>1533</c:v>
                </c:pt>
                <c:pt idx="11542">
                  <c:v>1527</c:v>
                </c:pt>
                <c:pt idx="11543">
                  <c:v>1555</c:v>
                </c:pt>
                <c:pt idx="11544">
                  <c:v>1556</c:v>
                </c:pt>
                <c:pt idx="11545">
                  <c:v>1568</c:v>
                </c:pt>
                <c:pt idx="11546">
                  <c:v>1551</c:v>
                </c:pt>
                <c:pt idx="11547">
                  <c:v>1567</c:v>
                </c:pt>
                <c:pt idx="11548">
                  <c:v>1577</c:v>
                </c:pt>
                <c:pt idx="11549">
                  <c:v>1589</c:v>
                </c:pt>
                <c:pt idx="11550">
                  <c:v>1571</c:v>
                </c:pt>
                <c:pt idx="11551">
                  <c:v>1567</c:v>
                </c:pt>
                <c:pt idx="11552">
                  <c:v>1553</c:v>
                </c:pt>
                <c:pt idx="11553">
                  <c:v>1561</c:v>
                </c:pt>
                <c:pt idx="11554">
                  <c:v>1567</c:v>
                </c:pt>
                <c:pt idx="11555">
                  <c:v>1561</c:v>
                </c:pt>
                <c:pt idx="11556">
                  <c:v>1574</c:v>
                </c:pt>
                <c:pt idx="11557">
                  <c:v>1559</c:v>
                </c:pt>
                <c:pt idx="11558">
                  <c:v>1566</c:v>
                </c:pt>
                <c:pt idx="11559">
                  <c:v>1549</c:v>
                </c:pt>
                <c:pt idx="11560">
                  <c:v>1557</c:v>
                </c:pt>
                <c:pt idx="11561">
                  <c:v>1577</c:v>
                </c:pt>
                <c:pt idx="11562">
                  <c:v>1568</c:v>
                </c:pt>
                <c:pt idx="11563">
                  <c:v>1534</c:v>
                </c:pt>
                <c:pt idx="11564">
                  <c:v>1560</c:v>
                </c:pt>
                <c:pt idx="11565">
                  <c:v>1565</c:v>
                </c:pt>
                <c:pt idx="11566">
                  <c:v>1568</c:v>
                </c:pt>
                <c:pt idx="11567">
                  <c:v>1572</c:v>
                </c:pt>
                <c:pt idx="11568">
                  <c:v>1550</c:v>
                </c:pt>
                <c:pt idx="11569">
                  <c:v>1552</c:v>
                </c:pt>
                <c:pt idx="11570">
                  <c:v>1562</c:v>
                </c:pt>
                <c:pt idx="11571">
                  <c:v>1567</c:v>
                </c:pt>
                <c:pt idx="11572">
                  <c:v>1566</c:v>
                </c:pt>
                <c:pt idx="11573">
                  <c:v>1547</c:v>
                </c:pt>
                <c:pt idx="11574">
                  <c:v>1578</c:v>
                </c:pt>
                <c:pt idx="11575">
                  <c:v>1556</c:v>
                </c:pt>
                <c:pt idx="11576">
                  <c:v>1551</c:v>
                </c:pt>
                <c:pt idx="11577">
                  <c:v>1557</c:v>
                </c:pt>
                <c:pt idx="11578">
                  <c:v>1554</c:v>
                </c:pt>
                <c:pt idx="11579">
                  <c:v>1545</c:v>
                </c:pt>
                <c:pt idx="11580">
                  <c:v>1546</c:v>
                </c:pt>
                <c:pt idx="11581">
                  <c:v>1551</c:v>
                </c:pt>
                <c:pt idx="11582">
                  <c:v>1564</c:v>
                </c:pt>
                <c:pt idx="11583">
                  <c:v>1570</c:v>
                </c:pt>
                <c:pt idx="11584">
                  <c:v>1570</c:v>
                </c:pt>
                <c:pt idx="11585">
                  <c:v>1559</c:v>
                </c:pt>
                <c:pt idx="11586">
                  <c:v>1567</c:v>
                </c:pt>
                <c:pt idx="11587">
                  <c:v>1555</c:v>
                </c:pt>
                <c:pt idx="11588">
                  <c:v>1588</c:v>
                </c:pt>
                <c:pt idx="11589">
                  <c:v>1565</c:v>
                </c:pt>
                <c:pt idx="11590">
                  <c:v>1564</c:v>
                </c:pt>
                <c:pt idx="11591">
                  <c:v>1559</c:v>
                </c:pt>
                <c:pt idx="11592">
                  <c:v>1557</c:v>
                </c:pt>
                <c:pt idx="11593">
                  <c:v>1564</c:v>
                </c:pt>
                <c:pt idx="11594">
                  <c:v>1550</c:v>
                </c:pt>
                <c:pt idx="11595">
                  <c:v>1541</c:v>
                </c:pt>
                <c:pt idx="11596">
                  <c:v>1563</c:v>
                </c:pt>
                <c:pt idx="11597">
                  <c:v>1581</c:v>
                </c:pt>
                <c:pt idx="11598">
                  <c:v>1567</c:v>
                </c:pt>
                <c:pt idx="11599">
                  <c:v>1547</c:v>
                </c:pt>
                <c:pt idx="11600">
                  <c:v>1548</c:v>
                </c:pt>
                <c:pt idx="11601">
                  <c:v>1545</c:v>
                </c:pt>
                <c:pt idx="11602">
                  <c:v>1553</c:v>
                </c:pt>
                <c:pt idx="11603">
                  <c:v>1565</c:v>
                </c:pt>
                <c:pt idx="11604">
                  <c:v>1563</c:v>
                </c:pt>
                <c:pt idx="11605">
                  <c:v>1563</c:v>
                </c:pt>
                <c:pt idx="11606">
                  <c:v>1550</c:v>
                </c:pt>
                <c:pt idx="11607">
                  <c:v>1565</c:v>
                </c:pt>
                <c:pt idx="11608">
                  <c:v>1562</c:v>
                </c:pt>
                <c:pt idx="11609">
                  <c:v>1551</c:v>
                </c:pt>
                <c:pt idx="11610">
                  <c:v>1578</c:v>
                </c:pt>
                <c:pt idx="11611">
                  <c:v>1573</c:v>
                </c:pt>
                <c:pt idx="11612">
                  <c:v>1557</c:v>
                </c:pt>
                <c:pt idx="11613">
                  <c:v>1549</c:v>
                </c:pt>
                <c:pt idx="11614">
                  <c:v>1539</c:v>
                </c:pt>
                <c:pt idx="11615">
                  <c:v>1547</c:v>
                </c:pt>
                <c:pt idx="11616">
                  <c:v>1551</c:v>
                </c:pt>
                <c:pt idx="11617">
                  <c:v>1573</c:v>
                </c:pt>
                <c:pt idx="11618">
                  <c:v>1532</c:v>
                </c:pt>
                <c:pt idx="11619">
                  <c:v>1527</c:v>
                </c:pt>
                <c:pt idx="11620">
                  <c:v>1547</c:v>
                </c:pt>
                <c:pt idx="11621">
                  <c:v>1556</c:v>
                </c:pt>
                <c:pt idx="11622">
                  <c:v>1546</c:v>
                </c:pt>
                <c:pt idx="11623">
                  <c:v>1568</c:v>
                </c:pt>
                <c:pt idx="11624">
                  <c:v>1562</c:v>
                </c:pt>
                <c:pt idx="11625">
                  <c:v>1581</c:v>
                </c:pt>
                <c:pt idx="11626">
                  <c:v>1571</c:v>
                </c:pt>
                <c:pt idx="11627">
                  <c:v>1561</c:v>
                </c:pt>
                <c:pt idx="11628">
                  <c:v>1593</c:v>
                </c:pt>
                <c:pt idx="11629">
                  <c:v>1584</c:v>
                </c:pt>
                <c:pt idx="11630">
                  <c:v>1586</c:v>
                </c:pt>
                <c:pt idx="11631">
                  <c:v>1579</c:v>
                </c:pt>
                <c:pt idx="11632">
                  <c:v>1572</c:v>
                </c:pt>
                <c:pt idx="11633">
                  <c:v>1574</c:v>
                </c:pt>
                <c:pt idx="11634">
                  <c:v>1571</c:v>
                </c:pt>
                <c:pt idx="11635">
                  <c:v>1585</c:v>
                </c:pt>
                <c:pt idx="11636">
                  <c:v>1578</c:v>
                </c:pt>
                <c:pt idx="11637">
                  <c:v>1584</c:v>
                </c:pt>
                <c:pt idx="11638">
                  <c:v>1565</c:v>
                </c:pt>
                <c:pt idx="11639">
                  <c:v>1554</c:v>
                </c:pt>
                <c:pt idx="11640">
                  <c:v>1581</c:v>
                </c:pt>
                <c:pt idx="11641">
                  <c:v>1578</c:v>
                </c:pt>
                <c:pt idx="11642">
                  <c:v>1553</c:v>
                </c:pt>
                <c:pt idx="11643">
                  <c:v>1569</c:v>
                </c:pt>
                <c:pt idx="11644">
                  <c:v>1592</c:v>
                </c:pt>
                <c:pt idx="11645">
                  <c:v>1570</c:v>
                </c:pt>
                <c:pt idx="11646">
                  <c:v>1543</c:v>
                </c:pt>
                <c:pt idx="11647">
                  <c:v>1553</c:v>
                </c:pt>
                <c:pt idx="11648">
                  <c:v>1549</c:v>
                </c:pt>
                <c:pt idx="11649">
                  <c:v>1565</c:v>
                </c:pt>
                <c:pt idx="11650">
                  <c:v>1549</c:v>
                </c:pt>
                <c:pt idx="11651">
                  <c:v>1576</c:v>
                </c:pt>
                <c:pt idx="11652">
                  <c:v>1564</c:v>
                </c:pt>
                <c:pt idx="11653">
                  <c:v>1533</c:v>
                </c:pt>
                <c:pt idx="11654">
                  <c:v>1571</c:v>
                </c:pt>
                <c:pt idx="11655">
                  <c:v>1567</c:v>
                </c:pt>
                <c:pt idx="11656">
                  <c:v>1559</c:v>
                </c:pt>
                <c:pt idx="11657">
                  <c:v>1591</c:v>
                </c:pt>
                <c:pt idx="11658">
                  <c:v>1558</c:v>
                </c:pt>
                <c:pt idx="11659">
                  <c:v>1576</c:v>
                </c:pt>
                <c:pt idx="11660">
                  <c:v>1559</c:v>
                </c:pt>
                <c:pt idx="11661">
                  <c:v>1572</c:v>
                </c:pt>
                <c:pt idx="11662">
                  <c:v>1568</c:v>
                </c:pt>
                <c:pt idx="11663">
                  <c:v>1562</c:v>
                </c:pt>
                <c:pt idx="11664">
                  <c:v>1557</c:v>
                </c:pt>
                <c:pt idx="11665">
                  <c:v>1572</c:v>
                </c:pt>
                <c:pt idx="11666">
                  <c:v>1562</c:v>
                </c:pt>
                <c:pt idx="11667">
                  <c:v>1551</c:v>
                </c:pt>
                <c:pt idx="11668">
                  <c:v>1546</c:v>
                </c:pt>
                <c:pt idx="11669">
                  <c:v>1550</c:v>
                </c:pt>
                <c:pt idx="11670">
                  <c:v>1585</c:v>
                </c:pt>
                <c:pt idx="11671">
                  <c:v>1564</c:v>
                </c:pt>
                <c:pt idx="11672">
                  <c:v>1581</c:v>
                </c:pt>
                <c:pt idx="11673">
                  <c:v>1579</c:v>
                </c:pt>
                <c:pt idx="11674">
                  <c:v>1566</c:v>
                </c:pt>
                <c:pt idx="11675">
                  <c:v>1590</c:v>
                </c:pt>
                <c:pt idx="11676">
                  <c:v>1565</c:v>
                </c:pt>
                <c:pt idx="11677">
                  <c:v>1572</c:v>
                </c:pt>
                <c:pt idx="11678">
                  <c:v>1595</c:v>
                </c:pt>
                <c:pt idx="11679">
                  <c:v>1563</c:v>
                </c:pt>
                <c:pt idx="11680">
                  <c:v>1542</c:v>
                </c:pt>
                <c:pt idx="11681">
                  <c:v>1536</c:v>
                </c:pt>
                <c:pt idx="11682">
                  <c:v>1544</c:v>
                </c:pt>
                <c:pt idx="11683">
                  <c:v>1559</c:v>
                </c:pt>
                <c:pt idx="11684">
                  <c:v>1538</c:v>
                </c:pt>
                <c:pt idx="11685">
                  <c:v>1565</c:v>
                </c:pt>
                <c:pt idx="11686">
                  <c:v>1551</c:v>
                </c:pt>
                <c:pt idx="11687">
                  <c:v>1544</c:v>
                </c:pt>
                <c:pt idx="11688">
                  <c:v>1550</c:v>
                </c:pt>
                <c:pt idx="11689">
                  <c:v>1550</c:v>
                </c:pt>
                <c:pt idx="11690">
                  <c:v>1529</c:v>
                </c:pt>
                <c:pt idx="11691">
                  <c:v>1517</c:v>
                </c:pt>
                <c:pt idx="11692">
                  <c:v>1567</c:v>
                </c:pt>
                <c:pt idx="11693">
                  <c:v>1553</c:v>
                </c:pt>
                <c:pt idx="11694">
                  <c:v>1544</c:v>
                </c:pt>
                <c:pt idx="11695">
                  <c:v>1527</c:v>
                </c:pt>
                <c:pt idx="11696">
                  <c:v>1493</c:v>
                </c:pt>
                <c:pt idx="11697">
                  <c:v>1535</c:v>
                </c:pt>
                <c:pt idx="11698">
                  <c:v>1540</c:v>
                </c:pt>
                <c:pt idx="11699">
                  <c:v>1537</c:v>
                </c:pt>
                <c:pt idx="11700">
                  <c:v>1547</c:v>
                </c:pt>
                <c:pt idx="11701">
                  <c:v>1566</c:v>
                </c:pt>
                <c:pt idx="11702">
                  <c:v>1557</c:v>
                </c:pt>
                <c:pt idx="11703">
                  <c:v>1564</c:v>
                </c:pt>
                <c:pt idx="11704">
                  <c:v>1539</c:v>
                </c:pt>
                <c:pt idx="11705">
                  <c:v>1552</c:v>
                </c:pt>
                <c:pt idx="11706">
                  <c:v>1548</c:v>
                </c:pt>
                <c:pt idx="11707">
                  <c:v>1518</c:v>
                </c:pt>
                <c:pt idx="11708">
                  <c:v>1555</c:v>
                </c:pt>
                <c:pt idx="11709">
                  <c:v>1546</c:v>
                </c:pt>
                <c:pt idx="11710">
                  <c:v>1542</c:v>
                </c:pt>
                <c:pt idx="11711">
                  <c:v>1534</c:v>
                </c:pt>
                <c:pt idx="11712">
                  <c:v>1539</c:v>
                </c:pt>
                <c:pt idx="11713">
                  <c:v>1520</c:v>
                </c:pt>
                <c:pt idx="11714">
                  <c:v>1546</c:v>
                </c:pt>
                <c:pt idx="11715">
                  <c:v>1548</c:v>
                </c:pt>
                <c:pt idx="11716">
                  <c:v>1553</c:v>
                </c:pt>
                <c:pt idx="11717">
                  <c:v>1525</c:v>
                </c:pt>
                <c:pt idx="11718">
                  <c:v>1530</c:v>
                </c:pt>
                <c:pt idx="11719">
                  <c:v>1538</c:v>
                </c:pt>
                <c:pt idx="11720">
                  <c:v>1526</c:v>
                </c:pt>
                <c:pt idx="11721">
                  <c:v>1560</c:v>
                </c:pt>
                <c:pt idx="11722">
                  <c:v>1515</c:v>
                </c:pt>
                <c:pt idx="11723">
                  <c:v>1547</c:v>
                </c:pt>
                <c:pt idx="11724">
                  <c:v>1548</c:v>
                </c:pt>
                <c:pt idx="11725">
                  <c:v>1552</c:v>
                </c:pt>
                <c:pt idx="11726">
                  <c:v>1539</c:v>
                </c:pt>
                <c:pt idx="11727">
                  <c:v>1546</c:v>
                </c:pt>
                <c:pt idx="11728">
                  <c:v>1573</c:v>
                </c:pt>
                <c:pt idx="11729">
                  <c:v>1572</c:v>
                </c:pt>
                <c:pt idx="11730">
                  <c:v>1550</c:v>
                </c:pt>
                <c:pt idx="11731">
                  <c:v>1562</c:v>
                </c:pt>
                <c:pt idx="11732">
                  <c:v>1554</c:v>
                </c:pt>
                <c:pt idx="11733">
                  <c:v>1567</c:v>
                </c:pt>
                <c:pt idx="11734">
                  <c:v>1552</c:v>
                </c:pt>
                <c:pt idx="11735">
                  <c:v>1558</c:v>
                </c:pt>
                <c:pt idx="11736">
                  <c:v>1554</c:v>
                </c:pt>
                <c:pt idx="11737">
                  <c:v>1573</c:v>
                </c:pt>
                <c:pt idx="11738">
                  <c:v>1577</c:v>
                </c:pt>
                <c:pt idx="11739">
                  <c:v>1566</c:v>
                </c:pt>
                <c:pt idx="11740">
                  <c:v>1570</c:v>
                </c:pt>
                <c:pt idx="11741">
                  <c:v>1561</c:v>
                </c:pt>
                <c:pt idx="11742">
                  <c:v>1561</c:v>
                </c:pt>
                <c:pt idx="11743">
                  <c:v>1566</c:v>
                </c:pt>
                <c:pt idx="11744">
                  <c:v>1562</c:v>
                </c:pt>
                <c:pt idx="11745">
                  <c:v>1550</c:v>
                </c:pt>
                <c:pt idx="11746">
                  <c:v>1555</c:v>
                </c:pt>
                <c:pt idx="11747">
                  <c:v>1557</c:v>
                </c:pt>
                <c:pt idx="11748">
                  <c:v>1530</c:v>
                </c:pt>
                <c:pt idx="11749">
                  <c:v>1524</c:v>
                </c:pt>
                <c:pt idx="11750">
                  <c:v>1577</c:v>
                </c:pt>
                <c:pt idx="11751">
                  <c:v>1539</c:v>
                </c:pt>
                <c:pt idx="11752">
                  <c:v>1527</c:v>
                </c:pt>
                <c:pt idx="11753">
                  <c:v>1537</c:v>
                </c:pt>
                <c:pt idx="11754">
                  <c:v>1553</c:v>
                </c:pt>
                <c:pt idx="11755">
                  <c:v>1567</c:v>
                </c:pt>
                <c:pt idx="11756">
                  <c:v>1532</c:v>
                </c:pt>
                <c:pt idx="11757">
                  <c:v>1522</c:v>
                </c:pt>
                <c:pt idx="11758">
                  <c:v>1540</c:v>
                </c:pt>
                <c:pt idx="11759">
                  <c:v>1539</c:v>
                </c:pt>
                <c:pt idx="11760">
                  <c:v>1533</c:v>
                </c:pt>
                <c:pt idx="11761">
                  <c:v>1534</c:v>
                </c:pt>
                <c:pt idx="11762">
                  <c:v>1543</c:v>
                </c:pt>
                <c:pt idx="11763">
                  <c:v>1527</c:v>
                </c:pt>
                <c:pt idx="11764">
                  <c:v>1565</c:v>
                </c:pt>
                <c:pt idx="11765">
                  <c:v>1559</c:v>
                </c:pt>
                <c:pt idx="11766">
                  <c:v>1524</c:v>
                </c:pt>
                <c:pt idx="11767">
                  <c:v>1543</c:v>
                </c:pt>
                <c:pt idx="11768">
                  <c:v>1517</c:v>
                </c:pt>
                <c:pt idx="11769">
                  <c:v>1550</c:v>
                </c:pt>
                <c:pt idx="11770">
                  <c:v>1532</c:v>
                </c:pt>
                <c:pt idx="11771">
                  <c:v>1540</c:v>
                </c:pt>
                <c:pt idx="11772">
                  <c:v>1563</c:v>
                </c:pt>
                <c:pt idx="11773">
                  <c:v>1533</c:v>
                </c:pt>
                <c:pt idx="11774">
                  <c:v>1532</c:v>
                </c:pt>
                <c:pt idx="11775">
                  <c:v>1533</c:v>
                </c:pt>
                <c:pt idx="11776">
                  <c:v>1543</c:v>
                </c:pt>
                <c:pt idx="11777">
                  <c:v>1541</c:v>
                </c:pt>
                <c:pt idx="11778">
                  <c:v>1539</c:v>
                </c:pt>
                <c:pt idx="11779">
                  <c:v>1561</c:v>
                </c:pt>
                <c:pt idx="11780">
                  <c:v>1543</c:v>
                </c:pt>
                <c:pt idx="11781">
                  <c:v>1548</c:v>
                </c:pt>
                <c:pt idx="11782">
                  <c:v>1563</c:v>
                </c:pt>
                <c:pt idx="11783">
                  <c:v>1565</c:v>
                </c:pt>
                <c:pt idx="11784">
                  <c:v>1566</c:v>
                </c:pt>
                <c:pt idx="11785">
                  <c:v>1556</c:v>
                </c:pt>
                <c:pt idx="11786">
                  <c:v>1563</c:v>
                </c:pt>
                <c:pt idx="11787">
                  <c:v>1556</c:v>
                </c:pt>
                <c:pt idx="11788">
                  <c:v>1588</c:v>
                </c:pt>
                <c:pt idx="11789">
                  <c:v>1579</c:v>
                </c:pt>
                <c:pt idx="11790">
                  <c:v>1576</c:v>
                </c:pt>
                <c:pt idx="11791">
                  <c:v>1575</c:v>
                </c:pt>
                <c:pt idx="11792">
                  <c:v>1586</c:v>
                </c:pt>
                <c:pt idx="11793">
                  <c:v>1588</c:v>
                </c:pt>
                <c:pt idx="11794">
                  <c:v>1572</c:v>
                </c:pt>
                <c:pt idx="11795">
                  <c:v>1570</c:v>
                </c:pt>
                <c:pt idx="11796">
                  <c:v>1605</c:v>
                </c:pt>
                <c:pt idx="11797">
                  <c:v>1566</c:v>
                </c:pt>
                <c:pt idx="11798">
                  <c:v>1591</c:v>
                </c:pt>
                <c:pt idx="11799">
                  <c:v>1558</c:v>
                </c:pt>
                <c:pt idx="11800">
                  <c:v>1591</c:v>
                </c:pt>
                <c:pt idx="11801">
                  <c:v>1568</c:v>
                </c:pt>
                <c:pt idx="11802">
                  <c:v>1588</c:v>
                </c:pt>
                <c:pt idx="11803">
                  <c:v>1569</c:v>
                </c:pt>
                <c:pt idx="11804">
                  <c:v>1552</c:v>
                </c:pt>
                <c:pt idx="11805">
                  <c:v>1571</c:v>
                </c:pt>
                <c:pt idx="11806">
                  <c:v>1581</c:v>
                </c:pt>
                <c:pt idx="11807">
                  <c:v>1587</c:v>
                </c:pt>
                <c:pt idx="11808">
                  <c:v>1578</c:v>
                </c:pt>
                <c:pt idx="11809">
                  <c:v>1602</c:v>
                </c:pt>
                <c:pt idx="11810">
                  <c:v>1576</c:v>
                </c:pt>
                <c:pt idx="11811">
                  <c:v>1598</c:v>
                </c:pt>
                <c:pt idx="11812">
                  <c:v>1579</c:v>
                </c:pt>
                <c:pt idx="11813">
                  <c:v>1595</c:v>
                </c:pt>
                <c:pt idx="11814">
                  <c:v>1567</c:v>
                </c:pt>
                <c:pt idx="11815">
                  <c:v>1596</c:v>
                </c:pt>
                <c:pt idx="11816">
                  <c:v>1591</c:v>
                </c:pt>
                <c:pt idx="11817">
                  <c:v>1599</c:v>
                </c:pt>
                <c:pt idx="11818">
                  <c:v>1569</c:v>
                </c:pt>
                <c:pt idx="11819">
                  <c:v>1591</c:v>
                </c:pt>
                <c:pt idx="11820">
                  <c:v>1575</c:v>
                </c:pt>
                <c:pt idx="11821">
                  <c:v>1582</c:v>
                </c:pt>
                <c:pt idx="11822">
                  <c:v>1576</c:v>
                </c:pt>
                <c:pt idx="11823">
                  <c:v>1588</c:v>
                </c:pt>
                <c:pt idx="11824">
                  <c:v>1586</c:v>
                </c:pt>
                <c:pt idx="11825">
                  <c:v>1583</c:v>
                </c:pt>
                <c:pt idx="11826">
                  <c:v>1581</c:v>
                </c:pt>
                <c:pt idx="11827">
                  <c:v>1570</c:v>
                </c:pt>
                <c:pt idx="11828">
                  <c:v>1583</c:v>
                </c:pt>
                <c:pt idx="11829">
                  <c:v>1565</c:v>
                </c:pt>
                <c:pt idx="11830">
                  <c:v>1562</c:v>
                </c:pt>
                <c:pt idx="11831">
                  <c:v>1572</c:v>
                </c:pt>
                <c:pt idx="11832">
                  <c:v>1564</c:v>
                </c:pt>
                <c:pt idx="11833">
                  <c:v>1551</c:v>
                </c:pt>
                <c:pt idx="11834">
                  <c:v>1561</c:v>
                </c:pt>
                <c:pt idx="11835">
                  <c:v>1549</c:v>
                </c:pt>
                <c:pt idx="11836">
                  <c:v>1529</c:v>
                </c:pt>
                <c:pt idx="11837">
                  <c:v>1556</c:v>
                </c:pt>
                <c:pt idx="11838">
                  <c:v>1561</c:v>
                </c:pt>
                <c:pt idx="11839">
                  <c:v>1538</c:v>
                </c:pt>
                <c:pt idx="11840">
                  <c:v>1535</c:v>
                </c:pt>
                <c:pt idx="11841">
                  <c:v>1555</c:v>
                </c:pt>
                <c:pt idx="11842">
                  <c:v>1542</c:v>
                </c:pt>
                <c:pt idx="11843">
                  <c:v>1531</c:v>
                </c:pt>
                <c:pt idx="11844">
                  <c:v>1531</c:v>
                </c:pt>
                <c:pt idx="11845">
                  <c:v>1554</c:v>
                </c:pt>
                <c:pt idx="11846">
                  <c:v>1553</c:v>
                </c:pt>
                <c:pt idx="11847">
                  <c:v>1544</c:v>
                </c:pt>
                <c:pt idx="11848">
                  <c:v>1542</c:v>
                </c:pt>
                <c:pt idx="11849">
                  <c:v>1530</c:v>
                </c:pt>
                <c:pt idx="11850">
                  <c:v>1573</c:v>
                </c:pt>
                <c:pt idx="11851">
                  <c:v>1557</c:v>
                </c:pt>
                <c:pt idx="11852">
                  <c:v>1549</c:v>
                </c:pt>
                <c:pt idx="11853">
                  <c:v>1561</c:v>
                </c:pt>
                <c:pt idx="11854">
                  <c:v>1553</c:v>
                </c:pt>
                <c:pt idx="11855">
                  <c:v>1548</c:v>
                </c:pt>
                <c:pt idx="11856">
                  <c:v>1569</c:v>
                </c:pt>
                <c:pt idx="11857">
                  <c:v>1542</c:v>
                </c:pt>
                <c:pt idx="11858">
                  <c:v>1554</c:v>
                </c:pt>
                <c:pt idx="11859">
                  <c:v>1571</c:v>
                </c:pt>
                <c:pt idx="11860">
                  <c:v>1563</c:v>
                </c:pt>
                <c:pt idx="11861">
                  <c:v>1543</c:v>
                </c:pt>
                <c:pt idx="11862">
                  <c:v>1565</c:v>
                </c:pt>
                <c:pt idx="11863">
                  <c:v>1541</c:v>
                </c:pt>
                <c:pt idx="11864">
                  <c:v>1583</c:v>
                </c:pt>
                <c:pt idx="11865">
                  <c:v>1558</c:v>
                </c:pt>
                <c:pt idx="11866">
                  <c:v>1562</c:v>
                </c:pt>
                <c:pt idx="11867">
                  <c:v>1555</c:v>
                </c:pt>
                <c:pt idx="11868">
                  <c:v>1548</c:v>
                </c:pt>
                <c:pt idx="11869">
                  <c:v>1533</c:v>
                </c:pt>
                <c:pt idx="11870">
                  <c:v>1558</c:v>
                </c:pt>
                <c:pt idx="11871">
                  <c:v>1583</c:v>
                </c:pt>
                <c:pt idx="11872">
                  <c:v>1572</c:v>
                </c:pt>
                <c:pt idx="11873">
                  <c:v>1588</c:v>
                </c:pt>
                <c:pt idx="11874">
                  <c:v>1570</c:v>
                </c:pt>
                <c:pt idx="11875">
                  <c:v>1563</c:v>
                </c:pt>
                <c:pt idx="11876">
                  <c:v>1580</c:v>
                </c:pt>
                <c:pt idx="11877">
                  <c:v>1573</c:v>
                </c:pt>
                <c:pt idx="11878">
                  <c:v>1579</c:v>
                </c:pt>
                <c:pt idx="11879">
                  <c:v>1574</c:v>
                </c:pt>
                <c:pt idx="11880">
                  <c:v>1600</c:v>
                </c:pt>
                <c:pt idx="11881">
                  <c:v>1569</c:v>
                </c:pt>
                <c:pt idx="11882">
                  <c:v>1597</c:v>
                </c:pt>
                <c:pt idx="11883">
                  <c:v>1577</c:v>
                </c:pt>
                <c:pt idx="11884">
                  <c:v>1567</c:v>
                </c:pt>
                <c:pt idx="11885">
                  <c:v>1554</c:v>
                </c:pt>
                <c:pt idx="11886">
                  <c:v>1582</c:v>
                </c:pt>
                <c:pt idx="11887">
                  <c:v>1571</c:v>
                </c:pt>
                <c:pt idx="11888">
                  <c:v>1556</c:v>
                </c:pt>
                <c:pt idx="11889">
                  <c:v>1578</c:v>
                </c:pt>
                <c:pt idx="11890">
                  <c:v>1566</c:v>
                </c:pt>
                <c:pt idx="11891">
                  <c:v>1558</c:v>
                </c:pt>
                <c:pt idx="11892">
                  <c:v>1580</c:v>
                </c:pt>
                <c:pt idx="11893">
                  <c:v>1575</c:v>
                </c:pt>
                <c:pt idx="11894">
                  <c:v>1579</c:v>
                </c:pt>
                <c:pt idx="11895">
                  <c:v>1576</c:v>
                </c:pt>
                <c:pt idx="11896">
                  <c:v>1568</c:v>
                </c:pt>
                <c:pt idx="11897">
                  <c:v>1567</c:v>
                </c:pt>
                <c:pt idx="11898">
                  <c:v>1570</c:v>
                </c:pt>
                <c:pt idx="11899">
                  <c:v>1591</c:v>
                </c:pt>
                <c:pt idx="11900">
                  <c:v>1609</c:v>
                </c:pt>
                <c:pt idx="11901">
                  <c:v>1547</c:v>
                </c:pt>
                <c:pt idx="11902">
                  <c:v>1557</c:v>
                </c:pt>
                <c:pt idx="11903">
                  <c:v>1563</c:v>
                </c:pt>
                <c:pt idx="11904">
                  <c:v>1575</c:v>
                </c:pt>
                <c:pt idx="11905">
                  <c:v>1582</c:v>
                </c:pt>
                <c:pt idx="11906">
                  <c:v>1564</c:v>
                </c:pt>
                <c:pt idx="11907">
                  <c:v>1572</c:v>
                </c:pt>
                <c:pt idx="11908">
                  <c:v>1589</c:v>
                </c:pt>
                <c:pt idx="11909">
                  <c:v>1602</c:v>
                </c:pt>
                <c:pt idx="11910">
                  <c:v>1586</c:v>
                </c:pt>
                <c:pt idx="11911">
                  <c:v>1565</c:v>
                </c:pt>
                <c:pt idx="11912">
                  <c:v>1598</c:v>
                </c:pt>
                <c:pt idx="11913">
                  <c:v>1576</c:v>
                </c:pt>
                <c:pt idx="11914">
                  <c:v>1561</c:v>
                </c:pt>
                <c:pt idx="11915">
                  <c:v>1555</c:v>
                </c:pt>
                <c:pt idx="11916">
                  <c:v>1559</c:v>
                </c:pt>
                <c:pt idx="11917">
                  <c:v>1549</c:v>
                </c:pt>
                <c:pt idx="11918">
                  <c:v>1529</c:v>
                </c:pt>
                <c:pt idx="11919">
                  <c:v>1559</c:v>
                </c:pt>
                <c:pt idx="11920">
                  <c:v>1565</c:v>
                </c:pt>
                <c:pt idx="11921">
                  <c:v>1552</c:v>
                </c:pt>
                <c:pt idx="11922">
                  <c:v>1535</c:v>
                </c:pt>
                <c:pt idx="11923">
                  <c:v>1526</c:v>
                </c:pt>
                <c:pt idx="11924">
                  <c:v>1543</c:v>
                </c:pt>
                <c:pt idx="11925">
                  <c:v>1560</c:v>
                </c:pt>
                <c:pt idx="11926">
                  <c:v>1559</c:v>
                </c:pt>
                <c:pt idx="11927">
                  <c:v>1540</c:v>
                </c:pt>
                <c:pt idx="11928">
                  <c:v>1554</c:v>
                </c:pt>
                <c:pt idx="11929">
                  <c:v>1539</c:v>
                </c:pt>
                <c:pt idx="11930">
                  <c:v>1548</c:v>
                </c:pt>
                <c:pt idx="11931">
                  <c:v>1563</c:v>
                </c:pt>
                <c:pt idx="11932">
                  <c:v>1556</c:v>
                </c:pt>
                <c:pt idx="11933">
                  <c:v>1536</c:v>
                </c:pt>
                <c:pt idx="11934">
                  <c:v>1537</c:v>
                </c:pt>
                <c:pt idx="11935">
                  <c:v>1546</c:v>
                </c:pt>
                <c:pt idx="11936">
                  <c:v>1569</c:v>
                </c:pt>
                <c:pt idx="11937">
                  <c:v>1550</c:v>
                </c:pt>
                <c:pt idx="11938">
                  <c:v>1559</c:v>
                </c:pt>
                <c:pt idx="11939">
                  <c:v>1556</c:v>
                </c:pt>
                <c:pt idx="11940">
                  <c:v>1545</c:v>
                </c:pt>
                <c:pt idx="11941">
                  <c:v>1567</c:v>
                </c:pt>
                <c:pt idx="11942">
                  <c:v>1538</c:v>
                </c:pt>
                <c:pt idx="11943">
                  <c:v>1548</c:v>
                </c:pt>
                <c:pt idx="11944">
                  <c:v>1551</c:v>
                </c:pt>
                <c:pt idx="11945">
                  <c:v>1559</c:v>
                </c:pt>
                <c:pt idx="11946">
                  <c:v>1533</c:v>
                </c:pt>
                <c:pt idx="11947">
                  <c:v>1543</c:v>
                </c:pt>
                <c:pt idx="11948">
                  <c:v>1572</c:v>
                </c:pt>
                <c:pt idx="11949">
                  <c:v>1546</c:v>
                </c:pt>
                <c:pt idx="11950">
                  <c:v>1553</c:v>
                </c:pt>
                <c:pt idx="11951">
                  <c:v>1558</c:v>
                </c:pt>
                <c:pt idx="11952">
                  <c:v>1569</c:v>
                </c:pt>
                <c:pt idx="11953">
                  <c:v>1568</c:v>
                </c:pt>
                <c:pt idx="11954">
                  <c:v>1564</c:v>
                </c:pt>
                <c:pt idx="11955">
                  <c:v>1539</c:v>
                </c:pt>
                <c:pt idx="11956">
                  <c:v>1563</c:v>
                </c:pt>
                <c:pt idx="11957">
                  <c:v>1566</c:v>
                </c:pt>
                <c:pt idx="11958">
                  <c:v>1577</c:v>
                </c:pt>
                <c:pt idx="11959">
                  <c:v>1551</c:v>
                </c:pt>
                <c:pt idx="11960">
                  <c:v>1568</c:v>
                </c:pt>
                <c:pt idx="11961">
                  <c:v>1569</c:v>
                </c:pt>
                <c:pt idx="11962">
                  <c:v>1551</c:v>
                </c:pt>
                <c:pt idx="11963">
                  <c:v>1545</c:v>
                </c:pt>
                <c:pt idx="11964">
                  <c:v>1559</c:v>
                </c:pt>
                <c:pt idx="11965">
                  <c:v>1532</c:v>
                </c:pt>
                <c:pt idx="11966">
                  <c:v>1556</c:v>
                </c:pt>
                <c:pt idx="11967">
                  <c:v>1550</c:v>
                </c:pt>
                <c:pt idx="11968">
                  <c:v>1548</c:v>
                </c:pt>
                <c:pt idx="11969">
                  <c:v>1565</c:v>
                </c:pt>
                <c:pt idx="11970">
                  <c:v>1581</c:v>
                </c:pt>
                <c:pt idx="11971">
                  <c:v>1565</c:v>
                </c:pt>
                <c:pt idx="11972">
                  <c:v>1576</c:v>
                </c:pt>
                <c:pt idx="11973">
                  <c:v>1569</c:v>
                </c:pt>
                <c:pt idx="11974">
                  <c:v>1540</c:v>
                </c:pt>
                <c:pt idx="11975">
                  <c:v>1543</c:v>
                </c:pt>
                <c:pt idx="11976">
                  <c:v>1565</c:v>
                </c:pt>
                <c:pt idx="11977">
                  <c:v>1553</c:v>
                </c:pt>
                <c:pt idx="11978">
                  <c:v>1562</c:v>
                </c:pt>
                <c:pt idx="11979">
                  <c:v>1582</c:v>
                </c:pt>
                <c:pt idx="11980">
                  <c:v>1585</c:v>
                </c:pt>
                <c:pt idx="11981">
                  <c:v>1545</c:v>
                </c:pt>
                <c:pt idx="11982">
                  <c:v>1564</c:v>
                </c:pt>
                <c:pt idx="11983">
                  <c:v>1554</c:v>
                </c:pt>
                <c:pt idx="11984">
                  <c:v>1579</c:v>
                </c:pt>
                <c:pt idx="11985">
                  <c:v>1572</c:v>
                </c:pt>
                <c:pt idx="11986">
                  <c:v>1581</c:v>
                </c:pt>
                <c:pt idx="11987">
                  <c:v>1558</c:v>
                </c:pt>
                <c:pt idx="11988">
                  <c:v>1562</c:v>
                </c:pt>
                <c:pt idx="11989">
                  <c:v>1564</c:v>
                </c:pt>
                <c:pt idx="11990">
                  <c:v>1580</c:v>
                </c:pt>
                <c:pt idx="11991">
                  <c:v>1590</c:v>
                </c:pt>
                <c:pt idx="11992">
                  <c:v>1584</c:v>
                </c:pt>
                <c:pt idx="11993">
                  <c:v>1597</c:v>
                </c:pt>
                <c:pt idx="11994">
                  <c:v>1582</c:v>
                </c:pt>
                <c:pt idx="11995">
                  <c:v>1573</c:v>
                </c:pt>
                <c:pt idx="11996">
                  <c:v>1574</c:v>
                </c:pt>
                <c:pt idx="11997">
                  <c:v>1592</c:v>
                </c:pt>
                <c:pt idx="11998">
                  <c:v>1577</c:v>
                </c:pt>
                <c:pt idx="11999">
                  <c:v>1559</c:v>
                </c:pt>
                <c:pt idx="12000">
                  <c:v>1572</c:v>
                </c:pt>
                <c:pt idx="12001">
                  <c:v>1575</c:v>
                </c:pt>
                <c:pt idx="12002">
                  <c:v>1576</c:v>
                </c:pt>
                <c:pt idx="12003">
                  <c:v>1585</c:v>
                </c:pt>
                <c:pt idx="12004">
                  <c:v>1596</c:v>
                </c:pt>
                <c:pt idx="12005">
                  <c:v>1597</c:v>
                </c:pt>
                <c:pt idx="12006">
                  <c:v>1568</c:v>
                </c:pt>
                <c:pt idx="12007">
                  <c:v>1590</c:v>
                </c:pt>
                <c:pt idx="12008">
                  <c:v>1572</c:v>
                </c:pt>
                <c:pt idx="12009">
                  <c:v>1590</c:v>
                </c:pt>
                <c:pt idx="12010">
                  <c:v>1562</c:v>
                </c:pt>
                <c:pt idx="12011">
                  <c:v>1569</c:v>
                </c:pt>
                <c:pt idx="12012">
                  <c:v>1576</c:v>
                </c:pt>
                <c:pt idx="12013">
                  <c:v>1553</c:v>
                </c:pt>
                <c:pt idx="12014">
                  <c:v>1558</c:v>
                </c:pt>
                <c:pt idx="12015">
                  <c:v>1575</c:v>
                </c:pt>
                <c:pt idx="12016">
                  <c:v>1577</c:v>
                </c:pt>
                <c:pt idx="12017">
                  <c:v>1561</c:v>
                </c:pt>
                <c:pt idx="12018">
                  <c:v>1587</c:v>
                </c:pt>
                <c:pt idx="12019">
                  <c:v>1577</c:v>
                </c:pt>
                <c:pt idx="12020">
                  <c:v>1568</c:v>
                </c:pt>
                <c:pt idx="12021">
                  <c:v>1563</c:v>
                </c:pt>
                <c:pt idx="12022">
                  <c:v>1574</c:v>
                </c:pt>
                <c:pt idx="12023">
                  <c:v>1563</c:v>
                </c:pt>
                <c:pt idx="12024">
                  <c:v>1573</c:v>
                </c:pt>
                <c:pt idx="12025">
                  <c:v>1582</c:v>
                </c:pt>
                <c:pt idx="12026">
                  <c:v>1555</c:v>
                </c:pt>
                <c:pt idx="12027">
                  <c:v>1568</c:v>
                </c:pt>
                <c:pt idx="12028">
                  <c:v>1531</c:v>
                </c:pt>
                <c:pt idx="12029">
                  <c:v>1554</c:v>
                </c:pt>
                <c:pt idx="12030">
                  <c:v>1560</c:v>
                </c:pt>
                <c:pt idx="12031">
                  <c:v>1588</c:v>
                </c:pt>
                <c:pt idx="12032">
                  <c:v>1574</c:v>
                </c:pt>
                <c:pt idx="12033">
                  <c:v>1573</c:v>
                </c:pt>
                <c:pt idx="12034">
                  <c:v>1592</c:v>
                </c:pt>
                <c:pt idx="12035">
                  <c:v>1585</c:v>
                </c:pt>
                <c:pt idx="12036">
                  <c:v>1569</c:v>
                </c:pt>
                <c:pt idx="12037">
                  <c:v>1571</c:v>
                </c:pt>
                <c:pt idx="12038">
                  <c:v>1577</c:v>
                </c:pt>
                <c:pt idx="12039">
                  <c:v>1552</c:v>
                </c:pt>
                <c:pt idx="12040">
                  <c:v>1579</c:v>
                </c:pt>
                <c:pt idx="12041">
                  <c:v>1582</c:v>
                </c:pt>
                <c:pt idx="12042">
                  <c:v>1566</c:v>
                </c:pt>
                <c:pt idx="12043">
                  <c:v>1565</c:v>
                </c:pt>
                <c:pt idx="12044">
                  <c:v>1583</c:v>
                </c:pt>
                <c:pt idx="12045">
                  <c:v>1574</c:v>
                </c:pt>
                <c:pt idx="12046">
                  <c:v>1579</c:v>
                </c:pt>
                <c:pt idx="12047">
                  <c:v>1585</c:v>
                </c:pt>
                <c:pt idx="12048">
                  <c:v>1566</c:v>
                </c:pt>
                <c:pt idx="12049">
                  <c:v>1584</c:v>
                </c:pt>
                <c:pt idx="12050">
                  <c:v>1577</c:v>
                </c:pt>
                <c:pt idx="12051">
                  <c:v>1593</c:v>
                </c:pt>
                <c:pt idx="12052">
                  <c:v>1577</c:v>
                </c:pt>
                <c:pt idx="12053">
                  <c:v>1616</c:v>
                </c:pt>
                <c:pt idx="12054">
                  <c:v>1584</c:v>
                </c:pt>
                <c:pt idx="12055">
                  <c:v>1577</c:v>
                </c:pt>
                <c:pt idx="12056">
                  <c:v>1584</c:v>
                </c:pt>
                <c:pt idx="12057">
                  <c:v>1552</c:v>
                </c:pt>
                <c:pt idx="12058">
                  <c:v>1584</c:v>
                </c:pt>
                <c:pt idx="12059">
                  <c:v>1576</c:v>
                </c:pt>
                <c:pt idx="12060">
                  <c:v>1597</c:v>
                </c:pt>
                <c:pt idx="12061">
                  <c:v>1586</c:v>
                </c:pt>
                <c:pt idx="12062">
                  <c:v>1587</c:v>
                </c:pt>
                <c:pt idx="12063">
                  <c:v>1582</c:v>
                </c:pt>
                <c:pt idx="12064">
                  <c:v>1596</c:v>
                </c:pt>
                <c:pt idx="12065">
                  <c:v>1566</c:v>
                </c:pt>
                <c:pt idx="12066">
                  <c:v>1606</c:v>
                </c:pt>
                <c:pt idx="12067">
                  <c:v>1569</c:v>
                </c:pt>
                <c:pt idx="12068">
                  <c:v>1569</c:v>
                </c:pt>
                <c:pt idx="12069">
                  <c:v>1569</c:v>
                </c:pt>
                <c:pt idx="12070">
                  <c:v>1567</c:v>
                </c:pt>
                <c:pt idx="12071">
                  <c:v>1568</c:v>
                </c:pt>
                <c:pt idx="12072">
                  <c:v>1576</c:v>
                </c:pt>
                <c:pt idx="12073">
                  <c:v>1578</c:v>
                </c:pt>
                <c:pt idx="12074">
                  <c:v>1576</c:v>
                </c:pt>
                <c:pt idx="12075">
                  <c:v>1572</c:v>
                </c:pt>
                <c:pt idx="12076">
                  <c:v>1584</c:v>
                </c:pt>
                <c:pt idx="12077">
                  <c:v>1587</c:v>
                </c:pt>
                <c:pt idx="12078">
                  <c:v>1565</c:v>
                </c:pt>
                <c:pt idx="12079">
                  <c:v>1562</c:v>
                </c:pt>
                <c:pt idx="12080">
                  <c:v>1594</c:v>
                </c:pt>
                <c:pt idx="12081">
                  <c:v>1582</c:v>
                </c:pt>
                <c:pt idx="12082">
                  <c:v>1586</c:v>
                </c:pt>
                <c:pt idx="12083">
                  <c:v>1576</c:v>
                </c:pt>
                <c:pt idx="12084">
                  <c:v>1567</c:v>
                </c:pt>
                <c:pt idx="12085">
                  <c:v>1576</c:v>
                </c:pt>
                <c:pt idx="12086">
                  <c:v>1582</c:v>
                </c:pt>
                <c:pt idx="12087">
                  <c:v>1557</c:v>
                </c:pt>
                <c:pt idx="12088">
                  <c:v>1582</c:v>
                </c:pt>
                <c:pt idx="12089">
                  <c:v>1566</c:v>
                </c:pt>
                <c:pt idx="12090">
                  <c:v>1577</c:v>
                </c:pt>
                <c:pt idx="12091">
                  <c:v>1586</c:v>
                </c:pt>
                <c:pt idx="12092">
                  <c:v>1557</c:v>
                </c:pt>
                <c:pt idx="12093">
                  <c:v>1544</c:v>
                </c:pt>
                <c:pt idx="12094">
                  <c:v>1547</c:v>
                </c:pt>
                <c:pt idx="12095">
                  <c:v>1554</c:v>
                </c:pt>
                <c:pt idx="12096">
                  <c:v>1543</c:v>
                </c:pt>
                <c:pt idx="12097">
                  <c:v>1526</c:v>
                </c:pt>
                <c:pt idx="12098">
                  <c:v>1540</c:v>
                </c:pt>
                <c:pt idx="12099">
                  <c:v>1533</c:v>
                </c:pt>
                <c:pt idx="12100">
                  <c:v>1512</c:v>
                </c:pt>
                <c:pt idx="12101">
                  <c:v>1516</c:v>
                </c:pt>
                <c:pt idx="12102">
                  <c:v>1532</c:v>
                </c:pt>
                <c:pt idx="12103">
                  <c:v>1517</c:v>
                </c:pt>
                <c:pt idx="12104">
                  <c:v>1553</c:v>
                </c:pt>
                <c:pt idx="12105">
                  <c:v>1504</c:v>
                </c:pt>
                <c:pt idx="12106">
                  <c:v>1512</c:v>
                </c:pt>
                <c:pt idx="12107">
                  <c:v>1524</c:v>
                </c:pt>
                <c:pt idx="12108">
                  <c:v>1540</c:v>
                </c:pt>
                <c:pt idx="12109">
                  <c:v>1546</c:v>
                </c:pt>
                <c:pt idx="12110">
                  <c:v>1551</c:v>
                </c:pt>
                <c:pt idx="12111">
                  <c:v>1565</c:v>
                </c:pt>
                <c:pt idx="12112">
                  <c:v>1557</c:v>
                </c:pt>
                <c:pt idx="12113">
                  <c:v>1562</c:v>
                </c:pt>
                <c:pt idx="12114">
                  <c:v>1574</c:v>
                </c:pt>
                <c:pt idx="12115">
                  <c:v>1523</c:v>
                </c:pt>
                <c:pt idx="12116">
                  <c:v>1554</c:v>
                </c:pt>
                <c:pt idx="12117">
                  <c:v>1571</c:v>
                </c:pt>
                <c:pt idx="12118">
                  <c:v>1576</c:v>
                </c:pt>
                <c:pt idx="12119">
                  <c:v>1573</c:v>
                </c:pt>
                <c:pt idx="12120">
                  <c:v>1541</c:v>
                </c:pt>
                <c:pt idx="12121">
                  <c:v>1562</c:v>
                </c:pt>
                <c:pt idx="12122">
                  <c:v>1549</c:v>
                </c:pt>
                <c:pt idx="12123">
                  <c:v>1552</c:v>
                </c:pt>
                <c:pt idx="12124">
                  <c:v>1568</c:v>
                </c:pt>
                <c:pt idx="12125">
                  <c:v>1551</c:v>
                </c:pt>
                <c:pt idx="12126">
                  <c:v>1536</c:v>
                </c:pt>
                <c:pt idx="12127">
                  <c:v>1540</c:v>
                </c:pt>
                <c:pt idx="12128">
                  <c:v>1540</c:v>
                </c:pt>
                <c:pt idx="12129">
                  <c:v>1555</c:v>
                </c:pt>
                <c:pt idx="12130">
                  <c:v>1552</c:v>
                </c:pt>
                <c:pt idx="12131">
                  <c:v>1534</c:v>
                </c:pt>
                <c:pt idx="12132">
                  <c:v>1534</c:v>
                </c:pt>
                <c:pt idx="12133">
                  <c:v>1522</c:v>
                </c:pt>
                <c:pt idx="12134">
                  <c:v>1537</c:v>
                </c:pt>
                <c:pt idx="12135">
                  <c:v>1547</c:v>
                </c:pt>
                <c:pt idx="12136">
                  <c:v>1546</c:v>
                </c:pt>
                <c:pt idx="12137">
                  <c:v>1548</c:v>
                </c:pt>
                <c:pt idx="12138">
                  <c:v>1547</c:v>
                </c:pt>
                <c:pt idx="12139">
                  <c:v>1543</c:v>
                </c:pt>
                <c:pt idx="12140">
                  <c:v>1549</c:v>
                </c:pt>
                <c:pt idx="12141">
                  <c:v>1532</c:v>
                </c:pt>
                <c:pt idx="12142">
                  <c:v>1533</c:v>
                </c:pt>
                <c:pt idx="12143">
                  <c:v>1550</c:v>
                </c:pt>
                <c:pt idx="12144">
                  <c:v>1558</c:v>
                </c:pt>
                <c:pt idx="12145">
                  <c:v>1567</c:v>
                </c:pt>
                <c:pt idx="12146">
                  <c:v>1563</c:v>
                </c:pt>
                <c:pt idx="12147">
                  <c:v>1565</c:v>
                </c:pt>
                <c:pt idx="12148">
                  <c:v>1557</c:v>
                </c:pt>
                <c:pt idx="12149">
                  <c:v>1571</c:v>
                </c:pt>
                <c:pt idx="12150">
                  <c:v>1554</c:v>
                </c:pt>
                <c:pt idx="12151">
                  <c:v>1574</c:v>
                </c:pt>
                <c:pt idx="12152">
                  <c:v>1571</c:v>
                </c:pt>
                <c:pt idx="12153">
                  <c:v>1551</c:v>
                </c:pt>
                <c:pt idx="12154">
                  <c:v>1531</c:v>
                </c:pt>
                <c:pt idx="12155">
                  <c:v>1565</c:v>
                </c:pt>
                <c:pt idx="12156">
                  <c:v>1550</c:v>
                </c:pt>
                <c:pt idx="12157">
                  <c:v>1554</c:v>
                </c:pt>
                <c:pt idx="12158">
                  <c:v>1570</c:v>
                </c:pt>
                <c:pt idx="12159">
                  <c:v>1582</c:v>
                </c:pt>
                <c:pt idx="12160">
                  <c:v>1557</c:v>
                </c:pt>
                <c:pt idx="12161">
                  <c:v>1560</c:v>
                </c:pt>
                <c:pt idx="12162">
                  <c:v>1536</c:v>
                </c:pt>
                <c:pt idx="12163">
                  <c:v>1562</c:v>
                </c:pt>
                <c:pt idx="12164">
                  <c:v>1586</c:v>
                </c:pt>
                <c:pt idx="12165">
                  <c:v>1568</c:v>
                </c:pt>
                <c:pt idx="12166">
                  <c:v>1560</c:v>
                </c:pt>
                <c:pt idx="12167">
                  <c:v>1539</c:v>
                </c:pt>
                <c:pt idx="12168">
                  <c:v>1560</c:v>
                </c:pt>
                <c:pt idx="12169">
                  <c:v>1553</c:v>
                </c:pt>
                <c:pt idx="12170">
                  <c:v>1555</c:v>
                </c:pt>
                <c:pt idx="12171">
                  <c:v>1548</c:v>
                </c:pt>
                <c:pt idx="12172">
                  <c:v>1557</c:v>
                </c:pt>
                <c:pt idx="12173">
                  <c:v>1577</c:v>
                </c:pt>
                <c:pt idx="12174">
                  <c:v>1542</c:v>
                </c:pt>
                <c:pt idx="12175">
                  <c:v>1552</c:v>
                </c:pt>
                <c:pt idx="12176">
                  <c:v>1531</c:v>
                </c:pt>
                <c:pt idx="12177">
                  <c:v>1573</c:v>
                </c:pt>
                <c:pt idx="12178">
                  <c:v>1550</c:v>
                </c:pt>
                <c:pt idx="12179">
                  <c:v>1558</c:v>
                </c:pt>
                <c:pt idx="12180">
                  <c:v>1571</c:v>
                </c:pt>
                <c:pt idx="12181">
                  <c:v>1588</c:v>
                </c:pt>
                <c:pt idx="12182">
                  <c:v>1596</c:v>
                </c:pt>
                <c:pt idx="12183">
                  <c:v>1580</c:v>
                </c:pt>
                <c:pt idx="12184">
                  <c:v>1575</c:v>
                </c:pt>
                <c:pt idx="12185">
                  <c:v>1563</c:v>
                </c:pt>
                <c:pt idx="12186">
                  <c:v>1570</c:v>
                </c:pt>
                <c:pt idx="12187">
                  <c:v>1563</c:v>
                </c:pt>
                <c:pt idx="12188">
                  <c:v>1574</c:v>
                </c:pt>
                <c:pt idx="12189">
                  <c:v>1573</c:v>
                </c:pt>
                <c:pt idx="12190">
                  <c:v>1562</c:v>
                </c:pt>
                <c:pt idx="12191">
                  <c:v>1566</c:v>
                </c:pt>
                <c:pt idx="12192">
                  <c:v>1554</c:v>
                </c:pt>
                <c:pt idx="12193">
                  <c:v>1560</c:v>
                </c:pt>
                <c:pt idx="12194">
                  <c:v>1563</c:v>
                </c:pt>
                <c:pt idx="12195">
                  <c:v>1538</c:v>
                </c:pt>
                <c:pt idx="12196">
                  <c:v>1550</c:v>
                </c:pt>
                <c:pt idx="12197">
                  <c:v>1549</c:v>
                </c:pt>
                <c:pt idx="12198">
                  <c:v>1526</c:v>
                </c:pt>
                <c:pt idx="12199">
                  <c:v>1547</c:v>
                </c:pt>
                <c:pt idx="12200">
                  <c:v>1567</c:v>
                </c:pt>
                <c:pt idx="12201">
                  <c:v>1546</c:v>
                </c:pt>
                <c:pt idx="12202">
                  <c:v>1522</c:v>
                </c:pt>
                <c:pt idx="12203">
                  <c:v>1550</c:v>
                </c:pt>
                <c:pt idx="12204">
                  <c:v>1541</c:v>
                </c:pt>
                <c:pt idx="12205">
                  <c:v>1523</c:v>
                </c:pt>
                <c:pt idx="12206">
                  <c:v>1564</c:v>
                </c:pt>
                <c:pt idx="12207">
                  <c:v>1550</c:v>
                </c:pt>
                <c:pt idx="12208">
                  <c:v>1545</c:v>
                </c:pt>
                <c:pt idx="12209">
                  <c:v>1526</c:v>
                </c:pt>
                <c:pt idx="12210">
                  <c:v>1533</c:v>
                </c:pt>
                <c:pt idx="12211">
                  <c:v>1559</c:v>
                </c:pt>
                <c:pt idx="12212">
                  <c:v>1568</c:v>
                </c:pt>
                <c:pt idx="12213">
                  <c:v>1566</c:v>
                </c:pt>
                <c:pt idx="12214">
                  <c:v>1562</c:v>
                </c:pt>
                <c:pt idx="12215">
                  <c:v>1548</c:v>
                </c:pt>
                <c:pt idx="12216">
                  <c:v>1536</c:v>
                </c:pt>
                <c:pt idx="12217">
                  <c:v>1568</c:v>
                </c:pt>
                <c:pt idx="12218">
                  <c:v>1555</c:v>
                </c:pt>
                <c:pt idx="12219">
                  <c:v>1551</c:v>
                </c:pt>
                <c:pt idx="12220">
                  <c:v>1570</c:v>
                </c:pt>
                <c:pt idx="12221">
                  <c:v>1563</c:v>
                </c:pt>
                <c:pt idx="12222">
                  <c:v>1536</c:v>
                </c:pt>
                <c:pt idx="12223">
                  <c:v>1565</c:v>
                </c:pt>
                <c:pt idx="12224">
                  <c:v>1540</c:v>
                </c:pt>
                <c:pt idx="12225">
                  <c:v>1545</c:v>
                </c:pt>
                <c:pt idx="12226">
                  <c:v>1574</c:v>
                </c:pt>
                <c:pt idx="12227">
                  <c:v>1588</c:v>
                </c:pt>
                <c:pt idx="12228">
                  <c:v>1597</c:v>
                </c:pt>
                <c:pt idx="12229">
                  <c:v>1577</c:v>
                </c:pt>
                <c:pt idx="12230">
                  <c:v>1572</c:v>
                </c:pt>
                <c:pt idx="12231">
                  <c:v>1569</c:v>
                </c:pt>
                <c:pt idx="12232">
                  <c:v>1568</c:v>
                </c:pt>
                <c:pt idx="12233">
                  <c:v>1585</c:v>
                </c:pt>
                <c:pt idx="12234">
                  <c:v>1547</c:v>
                </c:pt>
                <c:pt idx="12235">
                  <c:v>1564</c:v>
                </c:pt>
                <c:pt idx="12236">
                  <c:v>1559</c:v>
                </c:pt>
                <c:pt idx="12237">
                  <c:v>1568</c:v>
                </c:pt>
                <c:pt idx="12238">
                  <c:v>1575</c:v>
                </c:pt>
                <c:pt idx="12239">
                  <c:v>1584</c:v>
                </c:pt>
                <c:pt idx="12240">
                  <c:v>1562</c:v>
                </c:pt>
                <c:pt idx="12241">
                  <c:v>1566</c:v>
                </c:pt>
                <c:pt idx="12242">
                  <c:v>1560</c:v>
                </c:pt>
                <c:pt idx="12243">
                  <c:v>1578</c:v>
                </c:pt>
                <c:pt idx="12244">
                  <c:v>1565</c:v>
                </c:pt>
                <c:pt idx="12245">
                  <c:v>1586</c:v>
                </c:pt>
                <c:pt idx="12246">
                  <c:v>1599</c:v>
                </c:pt>
                <c:pt idx="12247">
                  <c:v>1589</c:v>
                </c:pt>
                <c:pt idx="12248">
                  <c:v>1577</c:v>
                </c:pt>
                <c:pt idx="12249">
                  <c:v>1574</c:v>
                </c:pt>
                <c:pt idx="12250">
                  <c:v>1599</c:v>
                </c:pt>
                <c:pt idx="12251">
                  <c:v>1580</c:v>
                </c:pt>
                <c:pt idx="12252">
                  <c:v>1592</c:v>
                </c:pt>
                <c:pt idx="12253">
                  <c:v>1577</c:v>
                </c:pt>
                <c:pt idx="12254">
                  <c:v>1580</c:v>
                </c:pt>
                <c:pt idx="12255">
                  <c:v>1569</c:v>
                </c:pt>
                <c:pt idx="12256">
                  <c:v>1568</c:v>
                </c:pt>
                <c:pt idx="12257">
                  <c:v>1570</c:v>
                </c:pt>
                <c:pt idx="12258">
                  <c:v>1567</c:v>
                </c:pt>
                <c:pt idx="12259">
                  <c:v>1561</c:v>
                </c:pt>
                <c:pt idx="12260">
                  <c:v>1543</c:v>
                </c:pt>
                <c:pt idx="12261">
                  <c:v>1562</c:v>
                </c:pt>
                <c:pt idx="12262">
                  <c:v>1575</c:v>
                </c:pt>
                <c:pt idx="12263">
                  <c:v>1594</c:v>
                </c:pt>
                <c:pt idx="12264">
                  <c:v>1565</c:v>
                </c:pt>
                <c:pt idx="12265">
                  <c:v>1578</c:v>
                </c:pt>
                <c:pt idx="12266">
                  <c:v>1588</c:v>
                </c:pt>
                <c:pt idx="12267">
                  <c:v>1598</c:v>
                </c:pt>
                <c:pt idx="12268">
                  <c:v>1577</c:v>
                </c:pt>
                <c:pt idx="12269">
                  <c:v>1577</c:v>
                </c:pt>
                <c:pt idx="12270">
                  <c:v>1575</c:v>
                </c:pt>
                <c:pt idx="12271">
                  <c:v>1592</c:v>
                </c:pt>
                <c:pt idx="12272">
                  <c:v>1593</c:v>
                </c:pt>
                <c:pt idx="12273">
                  <c:v>1574</c:v>
                </c:pt>
                <c:pt idx="12274">
                  <c:v>1564</c:v>
                </c:pt>
                <c:pt idx="12275">
                  <c:v>1571</c:v>
                </c:pt>
                <c:pt idx="12276">
                  <c:v>1554</c:v>
                </c:pt>
                <c:pt idx="12277">
                  <c:v>1556</c:v>
                </c:pt>
                <c:pt idx="12278">
                  <c:v>1588</c:v>
                </c:pt>
                <c:pt idx="12279">
                  <c:v>1580</c:v>
                </c:pt>
                <c:pt idx="12280">
                  <c:v>1548</c:v>
                </c:pt>
                <c:pt idx="12281">
                  <c:v>1560</c:v>
                </c:pt>
                <c:pt idx="12282">
                  <c:v>1558</c:v>
                </c:pt>
                <c:pt idx="12283">
                  <c:v>1574</c:v>
                </c:pt>
                <c:pt idx="12284">
                  <c:v>1559</c:v>
                </c:pt>
                <c:pt idx="12285">
                  <c:v>1560</c:v>
                </c:pt>
                <c:pt idx="12286">
                  <c:v>1572</c:v>
                </c:pt>
                <c:pt idx="12287">
                  <c:v>1571</c:v>
                </c:pt>
                <c:pt idx="12288">
                  <c:v>1592</c:v>
                </c:pt>
                <c:pt idx="12289">
                  <c:v>1583</c:v>
                </c:pt>
                <c:pt idx="12290">
                  <c:v>1577</c:v>
                </c:pt>
                <c:pt idx="12291">
                  <c:v>1572</c:v>
                </c:pt>
                <c:pt idx="12292">
                  <c:v>1553</c:v>
                </c:pt>
                <c:pt idx="12293">
                  <c:v>1567</c:v>
                </c:pt>
                <c:pt idx="12294">
                  <c:v>1575</c:v>
                </c:pt>
                <c:pt idx="12295">
                  <c:v>1564</c:v>
                </c:pt>
                <c:pt idx="12296">
                  <c:v>1538</c:v>
                </c:pt>
                <c:pt idx="12297">
                  <c:v>1580</c:v>
                </c:pt>
                <c:pt idx="12298">
                  <c:v>1563</c:v>
                </c:pt>
                <c:pt idx="12299">
                  <c:v>1564</c:v>
                </c:pt>
                <c:pt idx="12300">
                  <c:v>1581</c:v>
                </c:pt>
                <c:pt idx="12301">
                  <c:v>1548</c:v>
                </c:pt>
                <c:pt idx="12302">
                  <c:v>1548</c:v>
                </c:pt>
                <c:pt idx="12303">
                  <c:v>1561</c:v>
                </c:pt>
                <c:pt idx="12304">
                  <c:v>1556</c:v>
                </c:pt>
                <c:pt idx="12305">
                  <c:v>1542</c:v>
                </c:pt>
                <c:pt idx="12306">
                  <c:v>1543</c:v>
                </c:pt>
                <c:pt idx="12307">
                  <c:v>1573</c:v>
                </c:pt>
                <c:pt idx="12308">
                  <c:v>1529</c:v>
                </c:pt>
                <c:pt idx="12309">
                  <c:v>1555</c:v>
                </c:pt>
                <c:pt idx="12310">
                  <c:v>1537</c:v>
                </c:pt>
                <c:pt idx="12311">
                  <c:v>1556</c:v>
                </c:pt>
                <c:pt idx="12312">
                  <c:v>1581</c:v>
                </c:pt>
                <c:pt idx="12313">
                  <c:v>1575</c:v>
                </c:pt>
                <c:pt idx="12314">
                  <c:v>1567</c:v>
                </c:pt>
                <c:pt idx="12315">
                  <c:v>1568</c:v>
                </c:pt>
                <c:pt idx="12316">
                  <c:v>1542</c:v>
                </c:pt>
                <c:pt idx="12317">
                  <c:v>1578</c:v>
                </c:pt>
                <c:pt idx="12318">
                  <c:v>1577</c:v>
                </c:pt>
                <c:pt idx="12319">
                  <c:v>1573</c:v>
                </c:pt>
                <c:pt idx="12320">
                  <c:v>1566</c:v>
                </c:pt>
                <c:pt idx="12321">
                  <c:v>1549</c:v>
                </c:pt>
                <c:pt idx="12322">
                  <c:v>1565</c:v>
                </c:pt>
                <c:pt idx="12323">
                  <c:v>1547</c:v>
                </c:pt>
                <c:pt idx="12324">
                  <c:v>1540</c:v>
                </c:pt>
                <c:pt idx="12325">
                  <c:v>1544</c:v>
                </c:pt>
                <c:pt idx="12326">
                  <c:v>1539</c:v>
                </c:pt>
                <c:pt idx="12327">
                  <c:v>1549</c:v>
                </c:pt>
                <c:pt idx="12328">
                  <c:v>1533</c:v>
                </c:pt>
                <c:pt idx="12329">
                  <c:v>1535</c:v>
                </c:pt>
                <c:pt idx="12330">
                  <c:v>1535</c:v>
                </c:pt>
                <c:pt idx="12331">
                  <c:v>1532</c:v>
                </c:pt>
                <c:pt idx="12332">
                  <c:v>1552</c:v>
                </c:pt>
                <c:pt idx="12333">
                  <c:v>1549</c:v>
                </c:pt>
                <c:pt idx="12334">
                  <c:v>1563</c:v>
                </c:pt>
                <c:pt idx="12335">
                  <c:v>1579</c:v>
                </c:pt>
                <c:pt idx="12336">
                  <c:v>1577</c:v>
                </c:pt>
                <c:pt idx="12337">
                  <c:v>1600</c:v>
                </c:pt>
                <c:pt idx="12338">
                  <c:v>1571</c:v>
                </c:pt>
                <c:pt idx="12339">
                  <c:v>1582</c:v>
                </c:pt>
                <c:pt idx="12340">
                  <c:v>1570</c:v>
                </c:pt>
                <c:pt idx="12341">
                  <c:v>1555</c:v>
                </c:pt>
                <c:pt idx="12342">
                  <c:v>1552</c:v>
                </c:pt>
                <c:pt idx="12343">
                  <c:v>1580</c:v>
                </c:pt>
                <c:pt idx="12344">
                  <c:v>1541</c:v>
                </c:pt>
                <c:pt idx="12345">
                  <c:v>1556</c:v>
                </c:pt>
                <c:pt idx="12346">
                  <c:v>1556</c:v>
                </c:pt>
                <c:pt idx="12347">
                  <c:v>1541</c:v>
                </c:pt>
                <c:pt idx="12348">
                  <c:v>1563</c:v>
                </c:pt>
                <c:pt idx="12349">
                  <c:v>1546</c:v>
                </c:pt>
                <c:pt idx="12350">
                  <c:v>1555</c:v>
                </c:pt>
                <c:pt idx="12351">
                  <c:v>1581</c:v>
                </c:pt>
                <c:pt idx="12352">
                  <c:v>1543</c:v>
                </c:pt>
                <c:pt idx="12353">
                  <c:v>1587</c:v>
                </c:pt>
                <c:pt idx="12354">
                  <c:v>1555</c:v>
                </c:pt>
                <c:pt idx="12355">
                  <c:v>1551</c:v>
                </c:pt>
                <c:pt idx="12356">
                  <c:v>1554</c:v>
                </c:pt>
                <c:pt idx="12357">
                  <c:v>1550</c:v>
                </c:pt>
                <c:pt idx="12358">
                  <c:v>1559</c:v>
                </c:pt>
                <c:pt idx="12359">
                  <c:v>1529</c:v>
                </c:pt>
                <c:pt idx="12360">
                  <c:v>1555</c:v>
                </c:pt>
                <c:pt idx="12361">
                  <c:v>1591</c:v>
                </c:pt>
                <c:pt idx="12362">
                  <c:v>1566</c:v>
                </c:pt>
                <c:pt idx="12363">
                  <c:v>1560</c:v>
                </c:pt>
                <c:pt idx="12364">
                  <c:v>1594</c:v>
                </c:pt>
                <c:pt idx="12365">
                  <c:v>1600</c:v>
                </c:pt>
                <c:pt idx="12366">
                  <c:v>1604</c:v>
                </c:pt>
                <c:pt idx="12367">
                  <c:v>1590</c:v>
                </c:pt>
                <c:pt idx="12368">
                  <c:v>1599</c:v>
                </c:pt>
                <c:pt idx="12369">
                  <c:v>1598</c:v>
                </c:pt>
                <c:pt idx="12370">
                  <c:v>1598</c:v>
                </c:pt>
                <c:pt idx="12371">
                  <c:v>1627</c:v>
                </c:pt>
                <c:pt idx="12372">
                  <c:v>1572</c:v>
                </c:pt>
                <c:pt idx="12373">
                  <c:v>1590</c:v>
                </c:pt>
                <c:pt idx="12374">
                  <c:v>1586</c:v>
                </c:pt>
                <c:pt idx="12375">
                  <c:v>1586</c:v>
                </c:pt>
                <c:pt idx="12376">
                  <c:v>1575</c:v>
                </c:pt>
                <c:pt idx="12377">
                  <c:v>1559</c:v>
                </c:pt>
                <c:pt idx="12378">
                  <c:v>1591</c:v>
                </c:pt>
                <c:pt idx="12379">
                  <c:v>1596</c:v>
                </c:pt>
                <c:pt idx="12380">
                  <c:v>1594</c:v>
                </c:pt>
                <c:pt idx="12381">
                  <c:v>1589</c:v>
                </c:pt>
                <c:pt idx="12382">
                  <c:v>1600</c:v>
                </c:pt>
                <c:pt idx="12383">
                  <c:v>1578</c:v>
                </c:pt>
                <c:pt idx="12384">
                  <c:v>1595</c:v>
                </c:pt>
                <c:pt idx="12385">
                  <c:v>1617</c:v>
                </c:pt>
                <c:pt idx="12386">
                  <c:v>1591</c:v>
                </c:pt>
                <c:pt idx="12387">
                  <c:v>1600</c:v>
                </c:pt>
                <c:pt idx="12388">
                  <c:v>1589</c:v>
                </c:pt>
                <c:pt idx="12389">
                  <c:v>1613</c:v>
                </c:pt>
                <c:pt idx="12390">
                  <c:v>1610</c:v>
                </c:pt>
                <c:pt idx="12391">
                  <c:v>1589</c:v>
                </c:pt>
                <c:pt idx="12392">
                  <c:v>1599</c:v>
                </c:pt>
                <c:pt idx="12393">
                  <c:v>1590</c:v>
                </c:pt>
                <c:pt idx="12394">
                  <c:v>1591</c:v>
                </c:pt>
                <c:pt idx="12395">
                  <c:v>1620</c:v>
                </c:pt>
                <c:pt idx="12396">
                  <c:v>1595</c:v>
                </c:pt>
                <c:pt idx="12397">
                  <c:v>1600</c:v>
                </c:pt>
                <c:pt idx="12398">
                  <c:v>1601</c:v>
                </c:pt>
                <c:pt idx="12399">
                  <c:v>1589</c:v>
                </c:pt>
                <c:pt idx="12400">
                  <c:v>1550</c:v>
                </c:pt>
                <c:pt idx="12401">
                  <c:v>1573</c:v>
                </c:pt>
                <c:pt idx="12402">
                  <c:v>1557</c:v>
                </c:pt>
                <c:pt idx="12403">
                  <c:v>1584</c:v>
                </c:pt>
                <c:pt idx="12404">
                  <c:v>1611</c:v>
                </c:pt>
                <c:pt idx="12405">
                  <c:v>1593</c:v>
                </c:pt>
                <c:pt idx="12406">
                  <c:v>1587</c:v>
                </c:pt>
                <c:pt idx="12407">
                  <c:v>1594</c:v>
                </c:pt>
                <c:pt idx="12408">
                  <c:v>1587</c:v>
                </c:pt>
                <c:pt idx="12409">
                  <c:v>1592</c:v>
                </c:pt>
                <c:pt idx="12410">
                  <c:v>1563</c:v>
                </c:pt>
                <c:pt idx="12411">
                  <c:v>1558</c:v>
                </c:pt>
                <c:pt idx="12412">
                  <c:v>1573</c:v>
                </c:pt>
                <c:pt idx="12413">
                  <c:v>1569</c:v>
                </c:pt>
                <c:pt idx="12414">
                  <c:v>1585</c:v>
                </c:pt>
                <c:pt idx="12415">
                  <c:v>1562</c:v>
                </c:pt>
                <c:pt idx="12416">
                  <c:v>1552</c:v>
                </c:pt>
                <c:pt idx="12417">
                  <c:v>1563</c:v>
                </c:pt>
                <c:pt idx="12418">
                  <c:v>1570</c:v>
                </c:pt>
                <c:pt idx="12419">
                  <c:v>1587</c:v>
                </c:pt>
                <c:pt idx="12420">
                  <c:v>1590</c:v>
                </c:pt>
                <c:pt idx="12421">
                  <c:v>1569</c:v>
                </c:pt>
                <c:pt idx="12422">
                  <c:v>1623</c:v>
                </c:pt>
                <c:pt idx="12423">
                  <c:v>1584</c:v>
                </c:pt>
                <c:pt idx="12424">
                  <c:v>1616</c:v>
                </c:pt>
                <c:pt idx="12425">
                  <c:v>1609</c:v>
                </c:pt>
                <c:pt idx="12426">
                  <c:v>1573</c:v>
                </c:pt>
                <c:pt idx="12427">
                  <c:v>1604</c:v>
                </c:pt>
                <c:pt idx="12428">
                  <c:v>1588</c:v>
                </c:pt>
                <c:pt idx="12429">
                  <c:v>1593</c:v>
                </c:pt>
                <c:pt idx="12430">
                  <c:v>1581</c:v>
                </c:pt>
                <c:pt idx="12431">
                  <c:v>1576</c:v>
                </c:pt>
                <c:pt idx="12432">
                  <c:v>1577</c:v>
                </c:pt>
                <c:pt idx="12433">
                  <c:v>1577</c:v>
                </c:pt>
                <c:pt idx="12434">
                  <c:v>1588</c:v>
                </c:pt>
                <c:pt idx="12435">
                  <c:v>1599</c:v>
                </c:pt>
                <c:pt idx="12436">
                  <c:v>1598</c:v>
                </c:pt>
                <c:pt idx="12437">
                  <c:v>1583</c:v>
                </c:pt>
                <c:pt idx="12438">
                  <c:v>1607</c:v>
                </c:pt>
                <c:pt idx="12439">
                  <c:v>1596</c:v>
                </c:pt>
                <c:pt idx="12440">
                  <c:v>1561</c:v>
                </c:pt>
                <c:pt idx="12441">
                  <c:v>1587</c:v>
                </c:pt>
                <c:pt idx="12442">
                  <c:v>1579</c:v>
                </c:pt>
                <c:pt idx="12443">
                  <c:v>1588</c:v>
                </c:pt>
                <c:pt idx="12444">
                  <c:v>1595</c:v>
                </c:pt>
                <c:pt idx="12445">
                  <c:v>1576</c:v>
                </c:pt>
                <c:pt idx="12446">
                  <c:v>1592</c:v>
                </c:pt>
                <c:pt idx="12447">
                  <c:v>1599</c:v>
                </c:pt>
                <c:pt idx="12448">
                  <c:v>1597</c:v>
                </c:pt>
                <c:pt idx="12449">
                  <c:v>1613</c:v>
                </c:pt>
                <c:pt idx="12450">
                  <c:v>1616</c:v>
                </c:pt>
                <c:pt idx="12451">
                  <c:v>1592</c:v>
                </c:pt>
                <c:pt idx="12452">
                  <c:v>1617</c:v>
                </c:pt>
                <c:pt idx="12453">
                  <c:v>1605</c:v>
                </c:pt>
                <c:pt idx="12454">
                  <c:v>1595</c:v>
                </c:pt>
                <c:pt idx="12455">
                  <c:v>1603</c:v>
                </c:pt>
                <c:pt idx="12456">
                  <c:v>1610</c:v>
                </c:pt>
                <c:pt idx="12457">
                  <c:v>1628</c:v>
                </c:pt>
                <c:pt idx="12458">
                  <c:v>1612</c:v>
                </c:pt>
                <c:pt idx="12459">
                  <c:v>1621</c:v>
                </c:pt>
                <c:pt idx="12460">
                  <c:v>1606</c:v>
                </c:pt>
                <c:pt idx="12461">
                  <c:v>1591</c:v>
                </c:pt>
                <c:pt idx="12462">
                  <c:v>1612</c:v>
                </c:pt>
                <c:pt idx="12463">
                  <c:v>1590</c:v>
                </c:pt>
                <c:pt idx="12464">
                  <c:v>1583</c:v>
                </c:pt>
                <c:pt idx="12465">
                  <c:v>1624</c:v>
                </c:pt>
                <c:pt idx="12466">
                  <c:v>1605</c:v>
                </c:pt>
                <c:pt idx="12467">
                  <c:v>1591</c:v>
                </c:pt>
                <c:pt idx="12468">
                  <c:v>1621</c:v>
                </c:pt>
                <c:pt idx="12469">
                  <c:v>1636</c:v>
                </c:pt>
                <c:pt idx="12470">
                  <c:v>1614</c:v>
                </c:pt>
                <c:pt idx="12471">
                  <c:v>1617</c:v>
                </c:pt>
                <c:pt idx="12472">
                  <c:v>1632</c:v>
                </c:pt>
                <c:pt idx="12473">
                  <c:v>1628</c:v>
                </c:pt>
                <c:pt idx="12474">
                  <c:v>1641</c:v>
                </c:pt>
                <c:pt idx="12475">
                  <c:v>1609</c:v>
                </c:pt>
                <c:pt idx="12476">
                  <c:v>1615</c:v>
                </c:pt>
                <c:pt idx="12477">
                  <c:v>1602</c:v>
                </c:pt>
                <c:pt idx="12478">
                  <c:v>1585</c:v>
                </c:pt>
                <c:pt idx="12479">
                  <c:v>1596</c:v>
                </c:pt>
                <c:pt idx="12480">
                  <c:v>1602</c:v>
                </c:pt>
                <c:pt idx="12481">
                  <c:v>1598</c:v>
                </c:pt>
                <c:pt idx="12482">
                  <c:v>1596</c:v>
                </c:pt>
                <c:pt idx="12483">
                  <c:v>1556</c:v>
                </c:pt>
                <c:pt idx="12484">
                  <c:v>1568</c:v>
                </c:pt>
                <c:pt idx="12485">
                  <c:v>1596</c:v>
                </c:pt>
                <c:pt idx="12486">
                  <c:v>1598</c:v>
                </c:pt>
                <c:pt idx="12487">
                  <c:v>1584</c:v>
                </c:pt>
                <c:pt idx="12488">
                  <c:v>1593</c:v>
                </c:pt>
                <c:pt idx="12489">
                  <c:v>1589</c:v>
                </c:pt>
                <c:pt idx="12490">
                  <c:v>1580</c:v>
                </c:pt>
                <c:pt idx="12491">
                  <c:v>1563</c:v>
                </c:pt>
                <c:pt idx="12492">
                  <c:v>1585</c:v>
                </c:pt>
                <c:pt idx="12493">
                  <c:v>1572</c:v>
                </c:pt>
                <c:pt idx="12494">
                  <c:v>1565</c:v>
                </c:pt>
                <c:pt idx="12495">
                  <c:v>1579</c:v>
                </c:pt>
                <c:pt idx="12496">
                  <c:v>1591</c:v>
                </c:pt>
                <c:pt idx="12497">
                  <c:v>1583</c:v>
                </c:pt>
                <c:pt idx="12498">
                  <c:v>1553</c:v>
                </c:pt>
                <c:pt idx="12499">
                  <c:v>1582</c:v>
                </c:pt>
                <c:pt idx="12500">
                  <c:v>1582</c:v>
                </c:pt>
              </c:numCache>
            </c:numRef>
          </c:yVal>
          <c:smooth val="0"/>
        </c:ser>
        <c:ser>
          <c:idx val="1"/>
          <c:order val="2"/>
          <c:tx>
            <c:v>EtOH-EtOH H bonds</c:v>
          </c:tx>
          <c:spPr>
            <a:ln w="28575">
              <a:noFill/>
            </a:ln>
          </c:spPr>
          <c:xVal>
            <c:numRef>
              <c:f>EtOHMix70!$B$23:$B$25023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  <c:pt idx="8001">
                  <c:v>16002</c:v>
                </c:pt>
                <c:pt idx="8002">
                  <c:v>16004</c:v>
                </c:pt>
                <c:pt idx="8003">
                  <c:v>16006</c:v>
                </c:pt>
                <c:pt idx="8004">
                  <c:v>16008</c:v>
                </c:pt>
                <c:pt idx="8005">
                  <c:v>16010</c:v>
                </c:pt>
                <c:pt idx="8006">
                  <c:v>16012</c:v>
                </c:pt>
                <c:pt idx="8007">
                  <c:v>16014</c:v>
                </c:pt>
                <c:pt idx="8008">
                  <c:v>16016</c:v>
                </c:pt>
                <c:pt idx="8009">
                  <c:v>16018</c:v>
                </c:pt>
                <c:pt idx="8010">
                  <c:v>16020</c:v>
                </c:pt>
                <c:pt idx="8011">
                  <c:v>16022</c:v>
                </c:pt>
                <c:pt idx="8012">
                  <c:v>16024</c:v>
                </c:pt>
                <c:pt idx="8013">
                  <c:v>16026</c:v>
                </c:pt>
                <c:pt idx="8014">
                  <c:v>16028</c:v>
                </c:pt>
                <c:pt idx="8015">
                  <c:v>16030</c:v>
                </c:pt>
                <c:pt idx="8016">
                  <c:v>16032</c:v>
                </c:pt>
                <c:pt idx="8017">
                  <c:v>16034</c:v>
                </c:pt>
                <c:pt idx="8018">
                  <c:v>16036</c:v>
                </c:pt>
                <c:pt idx="8019">
                  <c:v>16038</c:v>
                </c:pt>
                <c:pt idx="8020">
                  <c:v>16040</c:v>
                </c:pt>
                <c:pt idx="8021">
                  <c:v>16042</c:v>
                </c:pt>
                <c:pt idx="8022">
                  <c:v>16044</c:v>
                </c:pt>
                <c:pt idx="8023">
                  <c:v>16046</c:v>
                </c:pt>
                <c:pt idx="8024">
                  <c:v>16048</c:v>
                </c:pt>
                <c:pt idx="8025">
                  <c:v>16050</c:v>
                </c:pt>
                <c:pt idx="8026">
                  <c:v>16052</c:v>
                </c:pt>
                <c:pt idx="8027">
                  <c:v>16054</c:v>
                </c:pt>
                <c:pt idx="8028">
                  <c:v>16056</c:v>
                </c:pt>
                <c:pt idx="8029">
                  <c:v>16058</c:v>
                </c:pt>
                <c:pt idx="8030">
                  <c:v>16060</c:v>
                </c:pt>
                <c:pt idx="8031">
                  <c:v>16062</c:v>
                </c:pt>
                <c:pt idx="8032">
                  <c:v>16064</c:v>
                </c:pt>
                <c:pt idx="8033">
                  <c:v>16066</c:v>
                </c:pt>
                <c:pt idx="8034">
                  <c:v>16068</c:v>
                </c:pt>
                <c:pt idx="8035">
                  <c:v>16070</c:v>
                </c:pt>
                <c:pt idx="8036">
                  <c:v>16072</c:v>
                </c:pt>
                <c:pt idx="8037">
                  <c:v>16074</c:v>
                </c:pt>
                <c:pt idx="8038">
                  <c:v>16076</c:v>
                </c:pt>
                <c:pt idx="8039">
                  <c:v>16078</c:v>
                </c:pt>
                <c:pt idx="8040">
                  <c:v>16080</c:v>
                </c:pt>
                <c:pt idx="8041">
                  <c:v>16082</c:v>
                </c:pt>
                <c:pt idx="8042">
                  <c:v>16084</c:v>
                </c:pt>
                <c:pt idx="8043">
                  <c:v>16086</c:v>
                </c:pt>
                <c:pt idx="8044">
                  <c:v>16088</c:v>
                </c:pt>
                <c:pt idx="8045">
                  <c:v>16090</c:v>
                </c:pt>
                <c:pt idx="8046">
                  <c:v>16092</c:v>
                </c:pt>
                <c:pt idx="8047">
                  <c:v>16094</c:v>
                </c:pt>
                <c:pt idx="8048">
                  <c:v>16096</c:v>
                </c:pt>
                <c:pt idx="8049">
                  <c:v>16098</c:v>
                </c:pt>
                <c:pt idx="8050">
                  <c:v>16100</c:v>
                </c:pt>
                <c:pt idx="8051">
                  <c:v>16102</c:v>
                </c:pt>
                <c:pt idx="8052">
                  <c:v>16104</c:v>
                </c:pt>
                <c:pt idx="8053">
                  <c:v>16106</c:v>
                </c:pt>
                <c:pt idx="8054">
                  <c:v>16108</c:v>
                </c:pt>
                <c:pt idx="8055">
                  <c:v>16110</c:v>
                </c:pt>
                <c:pt idx="8056">
                  <c:v>16112</c:v>
                </c:pt>
                <c:pt idx="8057">
                  <c:v>16114</c:v>
                </c:pt>
                <c:pt idx="8058">
                  <c:v>16116</c:v>
                </c:pt>
                <c:pt idx="8059">
                  <c:v>16118</c:v>
                </c:pt>
                <c:pt idx="8060">
                  <c:v>16120</c:v>
                </c:pt>
                <c:pt idx="8061">
                  <c:v>16122</c:v>
                </c:pt>
                <c:pt idx="8062">
                  <c:v>16124</c:v>
                </c:pt>
                <c:pt idx="8063">
                  <c:v>16126</c:v>
                </c:pt>
                <c:pt idx="8064">
                  <c:v>16128</c:v>
                </c:pt>
                <c:pt idx="8065">
                  <c:v>16130</c:v>
                </c:pt>
                <c:pt idx="8066">
                  <c:v>16132</c:v>
                </c:pt>
                <c:pt idx="8067">
                  <c:v>16134</c:v>
                </c:pt>
                <c:pt idx="8068">
                  <c:v>16136</c:v>
                </c:pt>
                <c:pt idx="8069">
                  <c:v>16138</c:v>
                </c:pt>
                <c:pt idx="8070">
                  <c:v>16140</c:v>
                </c:pt>
                <c:pt idx="8071">
                  <c:v>16142</c:v>
                </c:pt>
                <c:pt idx="8072">
                  <c:v>16144</c:v>
                </c:pt>
                <c:pt idx="8073">
                  <c:v>16146</c:v>
                </c:pt>
                <c:pt idx="8074">
                  <c:v>16148</c:v>
                </c:pt>
                <c:pt idx="8075">
                  <c:v>16150</c:v>
                </c:pt>
                <c:pt idx="8076">
                  <c:v>16152</c:v>
                </c:pt>
                <c:pt idx="8077">
                  <c:v>16154</c:v>
                </c:pt>
                <c:pt idx="8078">
                  <c:v>16156</c:v>
                </c:pt>
                <c:pt idx="8079">
                  <c:v>16158</c:v>
                </c:pt>
                <c:pt idx="8080">
                  <c:v>16160</c:v>
                </c:pt>
                <c:pt idx="8081">
                  <c:v>16162</c:v>
                </c:pt>
                <c:pt idx="8082">
                  <c:v>16164</c:v>
                </c:pt>
                <c:pt idx="8083">
                  <c:v>16166</c:v>
                </c:pt>
                <c:pt idx="8084">
                  <c:v>16168</c:v>
                </c:pt>
                <c:pt idx="8085">
                  <c:v>16170</c:v>
                </c:pt>
                <c:pt idx="8086">
                  <c:v>16172</c:v>
                </c:pt>
                <c:pt idx="8087">
                  <c:v>16174</c:v>
                </c:pt>
                <c:pt idx="8088">
                  <c:v>16176</c:v>
                </c:pt>
                <c:pt idx="8089">
                  <c:v>16178</c:v>
                </c:pt>
                <c:pt idx="8090">
                  <c:v>16180</c:v>
                </c:pt>
                <c:pt idx="8091">
                  <c:v>16182</c:v>
                </c:pt>
                <c:pt idx="8092">
                  <c:v>16184</c:v>
                </c:pt>
                <c:pt idx="8093">
                  <c:v>16186</c:v>
                </c:pt>
                <c:pt idx="8094">
                  <c:v>16188</c:v>
                </c:pt>
                <c:pt idx="8095">
                  <c:v>16190</c:v>
                </c:pt>
                <c:pt idx="8096">
                  <c:v>16192</c:v>
                </c:pt>
                <c:pt idx="8097">
                  <c:v>16194</c:v>
                </c:pt>
                <c:pt idx="8098">
                  <c:v>16196</c:v>
                </c:pt>
                <c:pt idx="8099">
                  <c:v>16198</c:v>
                </c:pt>
                <c:pt idx="8100">
                  <c:v>16200</c:v>
                </c:pt>
                <c:pt idx="8101">
                  <c:v>16202</c:v>
                </c:pt>
                <c:pt idx="8102">
                  <c:v>16204</c:v>
                </c:pt>
                <c:pt idx="8103">
                  <c:v>16206</c:v>
                </c:pt>
                <c:pt idx="8104">
                  <c:v>16208</c:v>
                </c:pt>
                <c:pt idx="8105">
                  <c:v>16210</c:v>
                </c:pt>
                <c:pt idx="8106">
                  <c:v>16212</c:v>
                </c:pt>
                <c:pt idx="8107">
                  <c:v>16214</c:v>
                </c:pt>
                <c:pt idx="8108">
                  <c:v>16216</c:v>
                </c:pt>
                <c:pt idx="8109">
                  <c:v>16218</c:v>
                </c:pt>
                <c:pt idx="8110">
                  <c:v>16220</c:v>
                </c:pt>
                <c:pt idx="8111">
                  <c:v>16222</c:v>
                </c:pt>
                <c:pt idx="8112">
                  <c:v>16224</c:v>
                </c:pt>
                <c:pt idx="8113">
                  <c:v>16226</c:v>
                </c:pt>
                <c:pt idx="8114">
                  <c:v>16228</c:v>
                </c:pt>
                <c:pt idx="8115">
                  <c:v>16230</c:v>
                </c:pt>
                <c:pt idx="8116">
                  <c:v>16232</c:v>
                </c:pt>
                <c:pt idx="8117">
                  <c:v>16234</c:v>
                </c:pt>
                <c:pt idx="8118">
                  <c:v>16236</c:v>
                </c:pt>
                <c:pt idx="8119">
                  <c:v>16238</c:v>
                </c:pt>
                <c:pt idx="8120">
                  <c:v>16240</c:v>
                </c:pt>
                <c:pt idx="8121">
                  <c:v>16242</c:v>
                </c:pt>
                <c:pt idx="8122">
                  <c:v>16244</c:v>
                </c:pt>
                <c:pt idx="8123">
                  <c:v>16246</c:v>
                </c:pt>
                <c:pt idx="8124">
                  <c:v>16248</c:v>
                </c:pt>
                <c:pt idx="8125">
                  <c:v>16250</c:v>
                </c:pt>
                <c:pt idx="8126">
                  <c:v>16252</c:v>
                </c:pt>
                <c:pt idx="8127">
                  <c:v>16254</c:v>
                </c:pt>
                <c:pt idx="8128">
                  <c:v>16256</c:v>
                </c:pt>
                <c:pt idx="8129">
                  <c:v>16258</c:v>
                </c:pt>
                <c:pt idx="8130">
                  <c:v>16260</c:v>
                </c:pt>
                <c:pt idx="8131">
                  <c:v>16262</c:v>
                </c:pt>
                <c:pt idx="8132">
                  <c:v>16264</c:v>
                </c:pt>
                <c:pt idx="8133">
                  <c:v>16266</c:v>
                </c:pt>
                <c:pt idx="8134">
                  <c:v>16268</c:v>
                </c:pt>
                <c:pt idx="8135">
                  <c:v>16270</c:v>
                </c:pt>
                <c:pt idx="8136">
                  <c:v>16272</c:v>
                </c:pt>
                <c:pt idx="8137">
                  <c:v>16274</c:v>
                </c:pt>
                <c:pt idx="8138">
                  <c:v>16276</c:v>
                </c:pt>
                <c:pt idx="8139">
                  <c:v>16278</c:v>
                </c:pt>
                <c:pt idx="8140">
                  <c:v>16280</c:v>
                </c:pt>
                <c:pt idx="8141">
                  <c:v>16282</c:v>
                </c:pt>
                <c:pt idx="8142">
                  <c:v>16284</c:v>
                </c:pt>
                <c:pt idx="8143">
                  <c:v>16286</c:v>
                </c:pt>
                <c:pt idx="8144">
                  <c:v>16288</c:v>
                </c:pt>
                <c:pt idx="8145">
                  <c:v>16290</c:v>
                </c:pt>
                <c:pt idx="8146">
                  <c:v>16292</c:v>
                </c:pt>
                <c:pt idx="8147">
                  <c:v>16294</c:v>
                </c:pt>
                <c:pt idx="8148">
                  <c:v>16296</c:v>
                </c:pt>
                <c:pt idx="8149">
                  <c:v>16298</c:v>
                </c:pt>
                <c:pt idx="8150">
                  <c:v>16300</c:v>
                </c:pt>
                <c:pt idx="8151">
                  <c:v>16302</c:v>
                </c:pt>
                <c:pt idx="8152">
                  <c:v>16304</c:v>
                </c:pt>
                <c:pt idx="8153">
                  <c:v>16306</c:v>
                </c:pt>
                <c:pt idx="8154">
                  <c:v>16308</c:v>
                </c:pt>
                <c:pt idx="8155">
                  <c:v>16310</c:v>
                </c:pt>
                <c:pt idx="8156">
                  <c:v>16312</c:v>
                </c:pt>
                <c:pt idx="8157">
                  <c:v>16314</c:v>
                </c:pt>
                <c:pt idx="8158">
                  <c:v>16316</c:v>
                </c:pt>
                <c:pt idx="8159">
                  <c:v>16318</c:v>
                </c:pt>
                <c:pt idx="8160">
                  <c:v>16320</c:v>
                </c:pt>
                <c:pt idx="8161">
                  <c:v>16322</c:v>
                </c:pt>
                <c:pt idx="8162">
                  <c:v>16324</c:v>
                </c:pt>
                <c:pt idx="8163">
                  <c:v>16326</c:v>
                </c:pt>
                <c:pt idx="8164">
                  <c:v>16328</c:v>
                </c:pt>
                <c:pt idx="8165">
                  <c:v>16330</c:v>
                </c:pt>
                <c:pt idx="8166">
                  <c:v>16332</c:v>
                </c:pt>
                <c:pt idx="8167">
                  <c:v>16334</c:v>
                </c:pt>
                <c:pt idx="8168">
                  <c:v>16336</c:v>
                </c:pt>
                <c:pt idx="8169">
                  <c:v>16338</c:v>
                </c:pt>
                <c:pt idx="8170">
                  <c:v>16340</c:v>
                </c:pt>
                <c:pt idx="8171">
                  <c:v>16342</c:v>
                </c:pt>
                <c:pt idx="8172">
                  <c:v>16344</c:v>
                </c:pt>
                <c:pt idx="8173">
                  <c:v>16346</c:v>
                </c:pt>
                <c:pt idx="8174">
                  <c:v>16348</c:v>
                </c:pt>
                <c:pt idx="8175">
                  <c:v>16350</c:v>
                </c:pt>
                <c:pt idx="8176">
                  <c:v>16352</c:v>
                </c:pt>
                <c:pt idx="8177">
                  <c:v>16354</c:v>
                </c:pt>
                <c:pt idx="8178">
                  <c:v>16356</c:v>
                </c:pt>
                <c:pt idx="8179">
                  <c:v>16358</c:v>
                </c:pt>
                <c:pt idx="8180">
                  <c:v>16360</c:v>
                </c:pt>
                <c:pt idx="8181">
                  <c:v>16362</c:v>
                </c:pt>
                <c:pt idx="8182">
                  <c:v>16364</c:v>
                </c:pt>
                <c:pt idx="8183">
                  <c:v>16366</c:v>
                </c:pt>
                <c:pt idx="8184">
                  <c:v>16368</c:v>
                </c:pt>
                <c:pt idx="8185">
                  <c:v>16370</c:v>
                </c:pt>
                <c:pt idx="8186">
                  <c:v>16372</c:v>
                </c:pt>
                <c:pt idx="8187">
                  <c:v>16374</c:v>
                </c:pt>
                <c:pt idx="8188">
                  <c:v>16376</c:v>
                </c:pt>
                <c:pt idx="8189">
                  <c:v>16378</c:v>
                </c:pt>
                <c:pt idx="8190">
                  <c:v>16380</c:v>
                </c:pt>
                <c:pt idx="8191">
                  <c:v>16382</c:v>
                </c:pt>
                <c:pt idx="8192">
                  <c:v>16384</c:v>
                </c:pt>
                <c:pt idx="8193">
                  <c:v>16386</c:v>
                </c:pt>
                <c:pt idx="8194">
                  <c:v>16388</c:v>
                </c:pt>
                <c:pt idx="8195">
                  <c:v>16390</c:v>
                </c:pt>
                <c:pt idx="8196">
                  <c:v>16392</c:v>
                </c:pt>
                <c:pt idx="8197">
                  <c:v>16394</c:v>
                </c:pt>
                <c:pt idx="8198">
                  <c:v>16396</c:v>
                </c:pt>
                <c:pt idx="8199">
                  <c:v>16398</c:v>
                </c:pt>
                <c:pt idx="8200">
                  <c:v>16400</c:v>
                </c:pt>
                <c:pt idx="8201">
                  <c:v>16402</c:v>
                </c:pt>
                <c:pt idx="8202">
                  <c:v>16404</c:v>
                </c:pt>
                <c:pt idx="8203">
                  <c:v>16406</c:v>
                </c:pt>
                <c:pt idx="8204">
                  <c:v>16408</c:v>
                </c:pt>
                <c:pt idx="8205">
                  <c:v>16410</c:v>
                </c:pt>
                <c:pt idx="8206">
                  <c:v>16412</c:v>
                </c:pt>
                <c:pt idx="8207">
                  <c:v>16414</c:v>
                </c:pt>
                <c:pt idx="8208">
                  <c:v>16416</c:v>
                </c:pt>
                <c:pt idx="8209">
                  <c:v>16418</c:v>
                </c:pt>
                <c:pt idx="8210">
                  <c:v>16420</c:v>
                </c:pt>
                <c:pt idx="8211">
                  <c:v>16422</c:v>
                </c:pt>
                <c:pt idx="8212">
                  <c:v>16424</c:v>
                </c:pt>
                <c:pt idx="8213">
                  <c:v>16426</c:v>
                </c:pt>
                <c:pt idx="8214">
                  <c:v>16428</c:v>
                </c:pt>
                <c:pt idx="8215">
                  <c:v>16430</c:v>
                </c:pt>
                <c:pt idx="8216">
                  <c:v>16432</c:v>
                </c:pt>
                <c:pt idx="8217">
                  <c:v>16434</c:v>
                </c:pt>
                <c:pt idx="8218">
                  <c:v>16436</c:v>
                </c:pt>
                <c:pt idx="8219">
                  <c:v>16438</c:v>
                </c:pt>
                <c:pt idx="8220">
                  <c:v>16440</c:v>
                </c:pt>
                <c:pt idx="8221">
                  <c:v>16442</c:v>
                </c:pt>
                <c:pt idx="8222">
                  <c:v>16444</c:v>
                </c:pt>
                <c:pt idx="8223">
                  <c:v>16446</c:v>
                </c:pt>
                <c:pt idx="8224">
                  <c:v>16448</c:v>
                </c:pt>
                <c:pt idx="8225">
                  <c:v>16450</c:v>
                </c:pt>
                <c:pt idx="8226">
                  <c:v>16452</c:v>
                </c:pt>
                <c:pt idx="8227">
                  <c:v>16454</c:v>
                </c:pt>
                <c:pt idx="8228">
                  <c:v>16456</c:v>
                </c:pt>
                <c:pt idx="8229">
                  <c:v>16458</c:v>
                </c:pt>
                <c:pt idx="8230">
                  <c:v>16460</c:v>
                </c:pt>
                <c:pt idx="8231">
                  <c:v>16462</c:v>
                </c:pt>
                <c:pt idx="8232">
                  <c:v>16464</c:v>
                </c:pt>
                <c:pt idx="8233">
                  <c:v>16466</c:v>
                </c:pt>
                <c:pt idx="8234">
                  <c:v>16468</c:v>
                </c:pt>
                <c:pt idx="8235">
                  <c:v>16470</c:v>
                </c:pt>
                <c:pt idx="8236">
                  <c:v>16472</c:v>
                </c:pt>
                <c:pt idx="8237">
                  <c:v>16474</c:v>
                </c:pt>
                <c:pt idx="8238">
                  <c:v>16476</c:v>
                </c:pt>
                <c:pt idx="8239">
                  <c:v>16478</c:v>
                </c:pt>
                <c:pt idx="8240">
                  <c:v>16480</c:v>
                </c:pt>
                <c:pt idx="8241">
                  <c:v>16482</c:v>
                </c:pt>
                <c:pt idx="8242">
                  <c:v>16484</c:v>
                </c:pt>
                <c:pt idx="8243">
                  <c:v>16486</c:v>
                </c:pt>
                <c:pt idx="8244">
                  <c:v>16488</c:v>
                </c:pt>
                <c:pt idx="8245">
                  <c:v>16490</c:v>
                </c:pt>
                <c:pt idx="8246">
                  <c:v>16492</c:v>
                </c:pt>
                <c:pt idx="8247">
                  <c:v>16494</c:v>
                </c:pt>
                <c:pt idx="8248">
                  <c:v>16496</c:v>
                </c:pt>
                <c:pt idx="8249">
                  <c:v>16498</c:v>
                </c:pt>
                <c:pt idx="8250">
                  <c:v>16500</c:v>
                </c:pt>
                <c:pt idx="8251">
                  <c:v>16502</c:v>
                </c:pt>
                <c:pt idx="8252">
                  <c:v>16504</c:v>
                </c:pt>
                <c:pt idx="8253">
                  <c:v>16506</c:v>
                </c:pt>
                <c:pt idx="8254">
                  <c:v>16508</c:v>
                </c:pt>
                <c:pt idx="8255">
                  <c:v>16510</c:v>
                </c:pt>
                <c:pt idx="8256">
                  <c:v>16512</c:v>
                </c:pt>
                <c:pt idx="8257">
                  <c:v>16514</c:v>
                </c:pt>
                <c:pt idx="8258">
                  <c:v>16516</c:v>
                </c:pt>
                <c:pt idx="8259">
                  <c:v>16518</c:v>
                </c:pt>
                <c:pt idx="8260">
                  <c:v>16520</c:v>
                </c:pt>
                <c:pt idx="8261">
                  <c:v>16522</c:v>
                </c:pt>
                <c:pt idx="8262">
                  <c:v>16524</c:v>
                </c:pt>
                <c:pt idx="8263">
                  <c:v>16526</c:v>
                </c:pt>
                <c:pt idx="8264">
                  <c:v>16528</c:v>
                </c:pt>
                <c:pt idx="8265">
                  <c:v>16530</c:v>
                </c:pt>
                <c:pt idx="8266">
                  <c:v>16532</c:v>
                </c:pt>
                <c:pt idx="8267">
                  <c:v>16534</c:v>
                </c:pt>
                <c:pt idx="8268">
                  <c:v>16536</c:v>
                </c:pt>
                <c:pt idx="8269">
                  <c:v>16538</c:v>
                </c:pt>
                <c:pt idx="8270">
                  <c:v>16540</c:v>
                </c:pt>
                <c:pt idx="8271">
                  <c:v>16542</c:v>
                </c:pt>
                <c:pt idx="8272">
                  <c:v>16544</c:v>
                </c:pt>
                <c:pt idx="8273">
                  <c:v>16546</c:v>
                </c:pt>
                <c:pt idx="8274">
                  <c:v>16548</c:v>
                </c:pt>
                <c:pt idx="8275">
                  <c:v>16550</c:v>
                </c:pt>
                <c:pt idx="8276">
                  <c:v>16552</c:v>
                </c:pt>
                <c:pt idx="8277">
                  <c:v>16554</c:v>
                </c:pt>
                <c:pt idx="8278">
                  <c:v>16556</c:v>
                </c:pt>
                <c:pt idx="8279">
                  <c:v>16558</c:v>
                </c:pt>
                <c:pt idx="8280">
                  <c:v>16560</c:v>
                </c:pt>
                <c:pt idx="8281">
                  <c:v>16562</c:v>
                </c:pt>
                <c:pt idx="8282">
                  <c:v>16564</c:v>
                </c:pt>
                <c:pt idx="8283">
                  <c:v>16566</c:v>
                </c:pt>
                <c:pt idx="8284">
                  <c:v>16568</c:v>
                </c:pt>
                <c:pt idx="8285">
                  <c:v>16570</c:v>
                </c:pt>
                <c:pt idx="8286">
                  <c:v>16572</c:v>
                </c:pt>
                <c:pt idx="8287">
                  <c:v>16574</c:v>
                </c:pt>
                <c:pt idx="8288">
                  <c:v>16576</c:v>
                </c:pt>
                <c:pt idx="8289">
                  <c:v>16578</c:v>
                </c:pt>
                <c:pt idx="8290">
                  <c:v>16580</c:v>
                </c:pt>
                <c:pt idx="8291">
                  <c:v>16582</c:v>
                </c:pt>
                <c:pt idx="8292">
                  <c:v>16584</c:v>
                </c:pt>
                <c:pt idx="8293">
                  <c:v>16586</c:v>
                </c:pt>
                <c:pt idx="8294">
                  <c:v>16588</c:v>
                </c:pt>
                <c:pt idx="8295">
                  <c:v>16590</c:v>
                </c:pt>
                <c:pt idx="8296">
                  <c:v>16592</c:v>
                </c:pt>
                <c:pt idx="8297">
                  <c:v>16594</c:v>
                </c:pt>
                <c:pt idx="8298">
                  <c:v>16596</c:v>
                </c:pt>
                <c:pt idx="8299">
                  <c:v>16598</c:v>
                </c:pt>
                <c:pt idx="8300">
                  <c:v>16600</c:v>
                </c:pt>
                <c:pt idx="8301">
                  <c:v>16602</c:v>
                </c:pt>
                <c:pt idx="8302">
                  <c:v>16604</c:v>
                </c:pt>
                <c:pt idx="8303">
                  <c:v>16606</c:v>
                </c:pt>
                <c:pt idx="8304">
                  <c:v>16608</c:v>
                </c:pt>
                <c:pt idx="8305">
                  <c:v>16610</c:v>
                </c:pt>
                <c:pt idx="8306">
                  <c:v>16612</c:v>
                </c:pt>
                <c:pt idx="8307">
                  <c:v>16614</c:v>
                </c:pt>
                <c:pt idx="8308">
                  <c:v>16616</c:v>
                </c:pt>
                <c:pt idx="8309">
                  <c:v>16618</c:v>
                </c:pt>
                <c:pt idx="8310">
                  <c:v>16620</c:v>
                </c:pt>
                <c:pt idx="8311">
                  <c:v>16622</c:v>
                </c:pt>
                <c:pt idx="8312">
                  <c:v>16624</c:v>
                </c:pt>
                <c:pt idx="8313">
                  <c:v>16626</c:v>
                </c:pt>
                <c:pt idx="8314">
                  <c:v>16628</c:v>
                </c:pt>
                <c:pt idx="8315">
                  <c:v>16630</c:v>
                </c:pt>
                <c:pt idx="8316">
                  <c:v>16632</c:v>
                </c:pt>
                <c:pt idx="8317">
                  <c:v>16634</c:v>
                </c:pt>
                <c:pt idx="8318">
                  <c:v>16636</c:v>
                </c:pt>
                <c:pt idx="8319">
                  <c:v>16638</c:v>
                </c:pt>
                <c:pt idx="8320">
                  <c:v>16640</c:v>
                </c:pt>
                <c:pt idx="8321">
                  <c:v>16642</c:v>
                </c:pt>
                <c:pt idx="8322">
                  <c:v>16644</c:v>
                </c:pt>
                <c:pt idx="8323">
                  <c:v>16646</c:v>
                </c:pt>
                <c:pt idx="8324">
                  <c:v>16648</c:v>
                </c:pt>
                <c:pt idx="8325">
                  <c:v>16650</c:v>
                </c:pt>
                <c:pt idx="8326">
                  <c:v>16652</c:v>
                </c:pt>
                <c:pt idx="8327">
                  <c:v>16654</c:v>
                </c:pt>
                <c:pt idx="8328">
                  <c:v>16656</c:v>
                </c:pt>
                <c:pt idx="8329">
                  <c:v>16658</c:v>
                </c:pt>
                <c:pt idx="8330">
                  <c:v>16660</c:v>
                </c:pt>
                <c:pt idx="8331">
                  <c:v>16662</c:v>
                </c:pt>
                <c:pt idx="8332">
                  <c:v>16664</c:v>
                </c:pt>
                <c:pt idx="8333">
                  <c:v>16666</c:v>
                </c:pt>
                <c:pt idx="8334">
                  <c:v>16668</c:v>
                </c:pt>
                <c:pt idx="8335">
                  <c:v>16670</c:v>
                </c:pt>
                <c:pt idx="8336">
                  <c:v>16672</c:v>
                </c:pt>
                <c:pt idx="8337">
                  <c:v>16674</c:v>
                </c:pt>
                <c:pt idx="8338">
                  <c:v>16676</c:v>
                </c:pt>
                <c:pt idx="8339">
                  <c:v>16678</c:v>
                </c:pt>
                <c:pt idx="8340">
                  <c:v>16680</c:v>
                </c:pt>
                <c:pt idx="8341">
                  <c:v>16682</c:v>
                </c:pt>
                <c:pt idx="8342">
                  <c:v>16684</c:v>
                </c:pt>
                <c:pt idx="8343">
                  <c:v>16686</c:v>
                </c:pt>
                <c:pt idx="8344">
                  <c:v>16688</c:v>
                </c:pt>
                <c:pt idx="8345">
                  <c:v>16690</c:v>
                </c:pt>
                <c:pt idx="8346">
                  <c:v>16692</c:v>
                </c:pt>
                <c:pt idx="8347">
                  <c:v>16694</c:v>
                </c:pt>
                <c:pt idx="8348">
                  <c:v>16696</c:v>
                </c:pt>
                <c:pt idx="8349">
                  <c:v>16698</c:v>
                </c:pt>
                <c:pt idx="8350">
                  <c:v>16700</c:v>
                </c:pt>
                <c:pt idx="8351">
                  <c:v>16702</c:v>
                </c:pt>
                <c:pt idx="8352">
                  <c:v>16704</c:v>
                </c:pt>
                <c:pt idx="8353">
                  <c:v>16706</c:v>
                </c:pt>
                <c:pt idx="8354">
                  <c:v>16708</c:v>
                </c:pt>
                <c:pt idx="8355">
                  <c:v>16710</c:v>
                </c:pt>
                <c:pt idx="8356">
                  <c:v>16712</c:v>
                </c:pt>
                <c:pt idx="8357">
                  <c:v>16714</c:v>
                </c:pt>
                <c:pt idx="8358">
                  <c:v>16716</c:v>
                </c:pt>
                <c:pt idx="8359">
                  <c:v>16718</c:v>
                </c:pt>
                <c:pt idx="8360">
                  <c:v>16720</c:v>
                </c:pt>
                <c:pt idx="8361">
                  <c:v>16722</c:v>
                </c:pt>
                <c:pt idx="8362">
                  <c:v>16724</c:v>
                </c:pt>
                <c:pt idx="8363">
                  <c:v>16726</c:v>
                </c:pt>
                <c:pt idx="8364">
                  <c:v>16728</c:v>
                </c:pt>
                <c:pt idx="8365">
                  <c:v>16730</c:v>
                </c:pt>
                <c:pt idx="8366">
                  <c:v>16732</c:v>
                </c:pt>
                <c:pt idx="8367">
                  <c:v>16734</c:v>
                </c:pt>
                <c:pt idx="8368">
                  <c:v>16736</c:v>
                </c:pt>
                <c:pt idx="8369">
                  <c:v>16738</c:v>
                </c:pt>
                <c:pt idx="8370">
                  <c:v>16740</c:v>
                </c:pt>
                <c:pt idx="8371">
                  <c:v>16742</c:v>
                </c:pt>
                <c:pt idx="8372">
                  <c:v>16744</c:v>
                </c:pt>
                <c:pt idx="8373">
                  <c:v>16746</c:v>
                </c:pt>
                <c:pt idx="8374">
                  <c:v>16748</c:v>
                </c:pt>
                <c:pt idx="8375">
                  <c:v>16750</c:v>
                </c:pt>
                <c:pt idx="8376">
                  <c:v>16752</c:v>
                </c:pt>
                <c:pt idx="8377">
                  <c:v>16754</c:v>
                </c:pt>
                <c:pt idx="8378">
                  <c:v>16756</c:v>
                </c:pt>
                <c:pt idx="8379">
                  <c:v>16758</c:v>
                </c:pt>
                <c:pt idx="8380">
                  <c:v>16760</c:v>
                </c:pt>
                <c:pt idx="8381">
                  <c:v>16762</c:v>
                </c:pt>
                <c:pt idx="8382">
                  <c:v>16764</c:v>
                </c:pt>
                <c:pt idx="8383">
                  <c:v>16766</c:v>
                </c:pt>
                <c:pt idx="8384">
                  <c:v>16768</c:v>
                </c:pt>
                <c:pt idx="8385">
                  <c:v>16770</c:v>
                </c:pt>
                <c:pt idx="8386">
                  <c:v>16772</c:v>
                </c:pt>
                <c:pt idx="8387">
                  <c:v>16774</c:v>
                </c:pt>
                <c:pt idx="8388">
                  <c:v>16776</c:v>
                </c:pt>
                <c:pt idx="8389">
                  <c:v>16778</c:v>
                </c:pt>
                <c:pt idx="8390">
                  <c:v>16780</c:v>
                </c:pt>
                <c:pt idx="8391">
                  <c:v>16782</c:v>
                </c:pt>
                <c:pt idx="8392">
                  <c:v>16784</c:v>
                </c:pt>
                <c:pt idx="8393">
                  <c:v>16786</c:v>
                </c:pt>
                <c:pt idx="8394">
                  <c:v>16788</c:v>
                </c:pt>
                <c:pt idx="8395">
                  <c:v>16790</c:v>
                </c:pt>
                <c:pt idx="8396">
                  <c:v>16792</c:v>
                </c:pt>
                <c:pt idx="8397">
                  <c:v>16794</c:v>
                </c:pt>
                <c:pt idx="8398">
                  <c:v>16796</c:v>
                </c:pt>
                <c:pt idx="8399">
                  <c:v>16798</c:v>
                </c:pt>
                <c:pt idx="8400">
                  <c:v>16800</c:v>
                </c:pt>
                <c:pt idx="8401">
                  <c:v>16802</c:v>
                </c:pt>
                <c:pt idx="8402">
                  <c:v>16804</c:v>
                </c:pt>
                <c:pt idx="8403">
                  <c:v>16806</c:v>
                </c:pt>
                <c:pt idx="8404">
                  <c:v>16808</c:v>
                </c:pt>
                <c:pt idx="8405">
                  <c:v>16810</c:v>
                </c:pt>
                <c:pt idx="8406">
                  <c:v>16812</c:v>
                </c:pt>
                <c:pt idx="8407">
                  <c:v>16814</c:v>
                </c:pt>
                <c:pt idx="8408">
                  <c:v>16816</c:v>
                </c:pt>
                <c:pt idx="8409">
                  <c:v>16818</c:v>
                </c:pt>
                <c:pt idx="8410">
                  <c:v>16820</c:v>
                </c:pt>
                <c:pt idx="8411">
                  <c:v>16822</c:v>
                </c:pt>
                <c:pt idx="8412">
                  <c:v>16824</c:v>
                </c:pt>
                <c:pt idx="8413">
                  <c:v>16826</c:v>
                </c:pt>
                <c:pt idx="8414">
                  <c:v>16828</c:v>
                </c:pt>
                <c:pt idx="8415">
                  <c:v>16830</c:v>
                </c:pt>
                <c:pt idx="8416">
                  <c:v>16832</c:v>
                </c:pt>
                <c:pt idx="8417">
                  <c:v>16834</c:v>
                </c:pt>
                <c:pt idx="8418">
                  <c:v>16836</c:v>
                </c:pt>
                <c:pt idx="8419">
                  <c:v>16838</c:v>
                </c:pt>
                <c:pt idx="8420">
                  <c:v>16840</c:v>
                </c:pt>
                <c:pt idx="8421">
                  <c:v>16842</c:v>
                </c:pt>
                <c:pt idx="8422">
                  <c:v>16844</c:v>
                </c:pt>
                <c:pt idx="8423">
                  <c:v>16846</c:v>
                </c:pt>
                <c:pt idx="8424">
                  <c:v>16848</c:v>
                </c:pt>
                <c:pt idx="8425">
                  <c:v>16850</c:v>
                </c:pt>
                <c:pt idx="8426">
                  <c:v>16852</c:v>
                </c:pt>
                <c:pt idx="8427">
                  <c:v>16854</c:v>
                </c:pt>
                <c:pt idx="8428">
                  <c:v>16856</c:v>
                </c:pt>
                <c:pt idx="8429">
                  <c:v>16858</c:v>
                </c:pt>
                <c:pt idx="8430">
                  <c:v>16860</c:v>
                </c:pt>
                <c:pt idx="8431">
                  <c:v>16862</c:v>
                </c:pt>
                <c:pt idx="8432">
                  <c:v>16864</c:v>
                </c:pt>
                <c:pt idx="8433">
                  <c:v>16866</c:v>
                </c:pt>
                <c:pt idx="8434">
                  <c:v>16868</c:v>
                </c:pt>
                <c:pt idx="8435">
                  <c:v>16870</c:v>
                </c:pt>
                <c:pt idx="8436">
                  <c:v>16872</c:v>
                </c:pt>
                <c:pt idx="8437">
                  <c:v>16874</c:v>
                </c:pt>
                <c:pt idx="8438">
                  <c:v>16876</c:v>
                </c:pt>
                <c:pt idx="8439">
                  <c:v>16878</c:v>
                </c:pt>
                <c:pt idx="8440">
                  <c:v>16880</c:v>
                </c:pt>
                <c:pt idx="8441">
                  <c:v>16882</c:v>
                </c:pt>
                <c:pt idx="8442">
                  <c:v>16884</c:v>
                </c:pt>
                <c:pt idx="8443">
                  <c:v>16886</c:v>
                </c:pt>
                <c:pt idx="8444">
                  <c:v>16888</c:v>
                </c:pt>
                <c:pt idx="8445">
                  <c:v>16890</c:v>
                </c:pt>
                <c:pt idx="8446">
                  <c:v>16892</c:v>
                </c:pt>
                <c:pt idx="8447">
                  <c:v>16894</c:v>
                </c:pt>
                <c:pt idx="8448">
                  <c:v>16896</c:v>
                </c:pt>
                <c:pt idx="8449">
                  <c:v>16898</c:v>
                </c:pt>
                <c:pt idx="8450">
                  <c:v>16900</c:v>
                </c:pt>
                <c:pt idx="8451">
                  <c:v>16902</c:v>
                </c:pt>
                <c:pt idx="8452">
                  <c:v>16904</c:v>
                </c:pt>
                <c:pt idx="8453">
                  <c:v>16906</c:v>
                </c:pt>
                <c:pt idx="8454">
                  <c:v>16908</c:v>
                </c:pt>
                <c:pt idx="8455">
                  <c:v>16910</c:v>
                </c:pt>
                <c:pt idx="8456">
                  <c:v>16912</c:v>
                </c:pt>
                <c:pt idx="8457">
                  <c:v>16914</c:v>
                </c:pt>
                <c:pt idx="8458">
                  <c:v>16916</c:v>
                </c:pt>
                <c:pt idx="8459">
                  <c:v>16918</c:v>
                </c:pt>
                <c:pt idx="8460">
                  <c:v>16920</c:v>
                </c:pt>
                <c:pt idx="8461">
                  <c:v>16922</c:v>
                </c:pt>
                <c:pt idx="8462">
                  <c:v>16924</c:v>
                </c:pt>
                <c:pt idx="8463">
                  <c:v>16926</c:v>
                </c:pt>
                <c:pt idx="8464">
                  <c:v>16928</c:v>
                </c:pt>
                <c:pt idx="8465">
                  <c:v>16930</c:v>
                </c:pt>
                <c:pt idx="8466">
                  <c:v>16932</c:v>
                </c:pt>
                <c:pt idx="8467">
                  <c:v>16934</c:v>
                </c:pt>
                <c:pt idx="8468">
                  <c:v>16936</c:v>
                </c:pt>
                <c:pt idx="8469">
                  <c:v>16938</c:v>
                </c:pt>
                <c:pt idx="8470">
                  <c:v>16940</c:v>
                </c:pt>
                <c:pt idx="8471">
                  <c:v>16942</c:v>
                </c:pt>
                <c:pt idx="8472">
                  <c:v>16944</c:v>
                </c:pt>
                <c:pt idx="8473">
                  <c:v>16946</c:v>
                </c:pt>
                <c:pt idx="8474">
                  <c:v>16948</c:v>
                </c:pt>
                <c:pt idx="8475">
                  <c:v>16950</c:v>
                </c:pt>
                <c:pt idx="8476">
                  <c:v>16952</c:v>
                </c:pt>
                <c:pt idx="8477">
                  <c:v>16954</c:v>
                </c:pt>
                <c:pt idx="8478">
                  <c:v>16956</c:v>
                </c:pt>
                <c:pt idx="8479">
                  <c:v>16958</c:v>
                </c:pt>
                <c:pt idx="8480">
                  <c:v>16960</c:v>
                </c:pt>
                <c:pt idx="8481">
                  <c:v>16962</c:v>
                </c:pt>
                <c:pt idx="8482">
                  <c:v>16964</c:v>
                </c:pt>
                <c:pt idx="8483">
                  <c:v>16966</c:v>
                </c:pt>
                <c:pt idx="8484">
                  <c:v>16968</c:v>
                </c:pt>
                <c:pt idx="8485">
                  <c:v>16970</c:v>
                </c:pt>
                <c:pt idx="8486">
                  <c:v>16972</c:v>
                </c:pt>
                <c:pt idx="8487">
                  <c:v>16974</c:v>
                </c:pt>
                <c:pt idx="8488">
                  <c:v>16976</c:v>
                </c:pt>
                <c:pt idx="8489">
                  <c:v>16978</c:v>
                </c:pt>
                <c:pt idx="8490">
                  <c:v>16980</c:v>
                </c:pt>
                <c:pt idx="8491">
                  <c:v>16982</c:v>
                </c:pt>
                <c:pt idx="8492">
                  <c:v>16984</c:v>
                </c:pt>
                <c:pt idx="8493">
                  <c:v>16986</c:v>
                </c:pt>
                <c:pt idx="8494">
                  <c:v>16988</c:v>
                </c:pt>
                <c:pt idx="8495">
                  <c:v>16990</c:v>
                </c:pt>
                <c:pt idx="8496">
                  <c:v>16992</c:v>
                </c:pt>
                <c:pt idx="8497">
                  <c:v>16994</c:v>
                </c:pt>
                <c:pt idx="8498">
                  <c:v>16996</c:v>
                </c:pt>
                <c:pt idx="8499">
                  <c:v>16998</c:v>
                </c:pt>
                <c:pt idx="8500">
                  <c:v>17000</c:v>
                </c:pt>
                <c:pt idx="8501">
                  <c:v>17002</c:v>
                </c:pt>
                <c:pt idx="8502">
                  <c:v>17004</c:v>
                </c:pt>
                <c:pt idx="8503">
                  <c:v>17006</c:v>
                </c:pt>
                <c:pt idx="8504">
                  <c:v>17008</c:v>
                </c:pt>
                <c:pt idx="8505">
                  <c:v>17010</c:v>
                </c:pt>
                <c:pt idx="8506">
                  <c:v>17012</c:v>
                </c:pt>
                <c:pt idx="8507">
                  <c:v>17014</c:v>
                </c:pt>
                <c:pt idx="8508">
                  <c:v>17016</c:v>
                </c:pt>
                <c:pt idx="8509">
                  <c:v>17018</c:v>
                </c:pt>
                <c:pt idx="8510">
                  <c:v>17020</c:v>
                </c:pt>
                <c:pt idx="8511">
                  <c:v>17022</c:v>
                </c:pt>
                <c:pt idx="8512">
                  <c:v>17024</c:v>
                </c:pt>
                <c:pt idx="8513">
                  <c:v>17026</c:v>
                </c:pt>
                <c:pt idx="8514">
                  <c:v>17028</c:v>
                </c:pt>
                <c:pt idx="8515">
                  <c:v>17030</c:v>
                </c:pt>
                <c:pt idx="8516">
                  <c:v>17032</c:v>
                </c:pt>
                <c:pt idx="8517">
                  <c:v>17034</c:v>
                </c:pt>
                <c:pt idx="8518">
                  <c:v>17036</c:v>
                </c:pt>
                <c:pt idx="8519">
                  <c:v>17038</c:v>
                </c:pt>
                <c:pt idx="8520">
                  <c:v>17040</c:v>
                </c:pt>
                <c:pt idx="8521">
                  <c:v>17042</c:v>
                </c:pt>
                <c:pt idx="8522">
                  <c:v>17044</c:v>
                </c:pt>
                <c:pt idx="8523">
                  <c:v>17046</c:v>
                </c:pt>
                <c:pt idx="8524">
                  <c:v>17048</c:v>
                </c:pt>
                <c:pt idx="8525">
                  <c:v>17050</c:v>
                </c:pt>
                <c:pt idx="8526">
                  <c:v>17052</c:v>
                </c:pt>
                <c:pt idx="8527">
                  <c:v>17054</c:v>
                </c:pt>
                <c:pt idx="8528">
                  <c:v>17056</c:v>
                </c:pt>
                <c:pt idx="8529">
                  <c:v>17058</c:v>
                </c:pt>
                <c:pt idx="8530">
                  <c:v>17060</c:v>
                </c:pt>
                <c:pt idx="8531">
                  <c:v>17062</c:v>
                </c:pt>
                <c:pt idx="8532">
                  <c:v>17064</c:v>
                </c:pt>
                <c:pt idx="8533">
                  <c:v>17066</c:v>
                </c:pt>
                <c:pt idx="8534">
                  <c:v>17068</c:v>
                </c:pt>
                <c:pt idx="8535">
                  <c:v>17070</c:v>
                </c:pt>
                <c:pt idx="8536">
                  <c:v>17072</c:v>
                </c:pt>
                <c:pt idx="8537">
                  <c:v>17074</c:v>
                </c:pt>
                <c:pt idx="8538">
                  <c:v>17076</c:v>
                </c:pt>
                <c:pt idx="8539">
                  <c:v>17078</c:v>
                </c:pt>
                <c:pt idx="8540">
                  <c:v>17080</c:v>
                </c:pt>
                <c:pt idx="8541">
                  <c:v>17082</c:v>
                </c:pt>
                <c:pt idx="8542">
                  <c:v>17084</c:v>
                </c:pt>
                <c:pt idx="8543">
                  <c:v>17086</c:v>
                </c:pt>
                <c:pt idx="8544">
                  <c:v>17088</c:v>
                </c:pt>
                <c:pt idx="8545">
                  <c:v>17090</c:v>
                </c:pt>
                <c:pt idx="8546">
                  <c:v>17092</c:v>
                </c:pt>
                <c:pt idx="8547">
                  <c:v>17094</c:v>
                </c:pt>
                <c:pt idx="8548">
                  <c:v>17096</c:v>
                </c:pt>
                <c:pt idx="8549">
                  <c:v>17098</c:v>
                </c:pt>
                <c:pt idx="8550">
                  <c:v>17100</c:v>
                </c:pt>
                <c:pt idx="8551">
                  <c:v>17102</c:v>
                </c:pt>
                <c:pt idx="8552">
                  <c:v>17104</c:v>
                </c:pt>
                <c:pt idx="8553">
                  <c:v>17106</c:v>
                </c:pt>
                <c:pt idx="8554">
                  <c:v>17108</c:v>
                </c:pt>
                <c:pt idx="8555">
                  <c:v>17110</c:v>
                </c:pt>
                <c:pt idx="8556">
                  <c:v>17112</c:v>
                </c:pt>
                <c:pt idx="8557">
                  <c:v>17114</c:v>
                </c:pt>
                <c:pt idx="8558">
                  <c:v>17116</c:v>
                </c:pt>
                <c:pt idx="8559">
                  <c:v>17118</c:v>
                </c:pt>
                <c:pt idx="8560">
                  <c:v>17120</c:v>
                </c:pt>
                <c:pt idx="8561">
                  <c:v>17122</c:v>
                </c:pt>
                <c:pt idx="8562">
                  <c:v>17124</c:v>
                </c:pt>
                <c:pt idx="8563">
                  <c:v>17126</c:v>
                </c:pt>
                <c:pt idx="8564">
                  <c:v>17128</c:v>
                </c:pt>
                <c:pt idx="8565">
                  <c:v>17130</c:v>
                </c:pt>
                <c:pt idx="8566">
                  <c:v>17132</c:v>
                </c:pt>
                <c:pt idx="8567">
                  <c:v>17134</c:v>
                </c:pt>
                <c:pt idx="8568">
                  <c:v>17136</c:v>
                </c:pt>
                <c:pt idx="8569">
                  <c:v>17138</c:v>
                </c:pt>
                <c:pt idx="8570">
                  <c:v>17140</c:v>
                </c:pt>
                <c:pt idx="8571">
                  <c:v>17142</c:v>
                </c:pt>
                <c:pt idx="8572">
                  <c:v>17144</c:v>
                </c:pt>
                <c:pt idx="8573">
                  <c:v>17146</c:v>
                </c:pt>
                <c:pt idx="8574">
                  <c:v>17148</c:v>
                </c:pt>
                <c:pt idx="8575">
                  <c:v>17150</c:v>
                </c:pt>
                <c:pt idx="8576">
                  <c:v>17152</c:v>
                </c:pt>
                <c:pt idx="8577">
                  <c:v>17154</c:v>
                </c:pt>
                <c:pt idx="8578">
                  <c:v>17156</c:v>
                </c:pt>
                <c:pt idx="8579">
                  <c:v>17158</c:v>
                </c:pt>
                <c:pt idx="8580">
                  <c:v>17160</c:v>
                </c:pt>
                <c:pt idx="8581">
                  <c:v>17162</c:v>
                </c:pt>
                <c:pt idx="8582">
                  <c:v>17164</c:v>
                </c:pt>
                <c:pt idx="8583">
                  <c:v>17166</c:v>
                </c:pt>
                <c:pt idx="8584">
                  <c:v>17168</c:v>
                </c:pt>
                <c:pt idx="8585">
                  <c:v>17170</c:v>
                </c:pt>
                <c:pt idx="8586">
                  <c:v>17172</c:v>
                </c:pt>
                <c:pt idx="8587">
                  <c:v>17174</c:v>
                </c:pt>
                <c:pt idx="8588">
                  <c:v>17176</c:v>
                </c:pt>
                <c:pt idx="8589">
                  <c:v>17178</c:v>
                </c:pt>
                <c:pt idx="8590">
                  <c:v>17180</c:v>
                </c:pt>
                <c:pt idx="8591">
                  <c:v>17182</c:v>
                </c:pt>
                <c:pt idx="8592">
                  <c:v>17184</c:v>
                </c:pt>
                <c:pt idx="8593">
                  <c:v>17186</c:v>
                </c:pt>
                <c:pt idx="8594">
                  <c:v>17188</c:v>
                </c:pt>
                <c:pt idx="8595">
                  <c:v>17190</c:v>
                </c:pt>
                <c:pt idx="8596">
                  <c:v>17192</c:v>
                </c:pt>
                <c:pt idx="8597">
                  <c:v>17194</c:v>
                </c:pt>
                <c:pt idx="8598">
                  <c:v>17196</c:v>
                </c:pt>
                <c:pt idx="8599">
                  <c:v>17198</c:v>
                </c:pt>
                <c:pt idx="8600">
                  <c:v>17200</c:v>
                </c:pt>
                <c:pt idx="8601">
                  <c:v>17202</c:v>
                </c:pt>
                <c:pt idx="8602">
                  <c:v>17204</c:v>
                </c:pt>
                <c:pt idx="8603">
                  <c:v>17206</c:v>
                </c:pt>
                <c:pt idx="8604">
                  <c:v>17208</c:v>
                </c:pt>
                <c:pt idx="8605">
                  <c:v>17210</c:v>
                </c:pt>
                <c:pt idx="8606">
                  <c:v>17212</c:v>
                </c:pt>
                <c:pt idx="8607">
                  <c:v>17214</c:v>
                </c:pt>
                <c:pt idx="8608">
                  <c:v>17216</c:v>
                </c:pt>
                <c:pt idx="8609">
                  <c:v>17218</c:v>
                </c:pt>
                <c:pt idx="8610">
                  <c:v>17220</c:v>
                </c:pt>
                <c:pt idx="8611">
                  <c:v>17222</c:v>
                </c:pt>
                <c:pt idx="8612">
                  <c:v>17224</c:v>
                </c:pt>
                <c:pt idx="8613">
                  <c:v>17226</c:v>
                </c:pt>
                <c:pt idx="8614">
                  <c:v>17228</c:v>
                </c:pt>
                <c:pt idx="8615">
                  <c:v>17230</c:v>
                </c:pt>
                <c:pt idx="8616">
                  <c:v>17232</c:v>
                </c:pt>
                <c:pt idx="8617">
                  <c:v>17234</c:v>
                </c:pt>
                <c:pt idx="8618">
                  <c:v>17236</c:v>
                </c:pt>
                <c:pt idx="8619">
                  <c:v>17238</c:v>
                </c:pt>
                <c:pt idx="8620">
                  <c:v>17240</c:v>
                </c:pt>
                <c:pt idx="8621">
                  <c:v>17242</c:v>
                </c:pt>
                <c:pt idx="8622">
                  <c:v>17244</c:v>
                </c:pt>
                <c:pt idx="8623">
                  <c:v>17246</c:v>
                </c:pt>
                <c:pt idx="8624">
                  <c:v>17248</c:v>
                </c:pt>
                <c:pt idx="8625">
                  <c:v>17250</c:v>
                </c:pt>
                <c:pt idx="8626">
                  <c:v>17252</c:v>
                </c:pt>
                <c:pt idx="8627">
                  <c:v>17254</c:v>
                </c:pt>
                <c:pt idx="8628">
                  <c:v>17256</c:v>
                </c:pt>
                <c:pt idx="8629">
                  <c:v>17258</c:v>
                </c:pt>
                <c:pt idx="8630">
                  <c:v>17260</c:v>
                </c:pt>
                <c:pt idx="8631">
                  <c:v>17262</c:v>
                </c:pt>
                <c:pt idx="8632">
                  <c:v>17264</c:v>
                </c:pt>
                <c:pt idx="8633">
                  <c:v>17266</c:v>
                </c:pt>
                <c:pt idx="8634">
                  <c:v>17268</c:v>
                </c:pt>
                <c:pt idx="8635">
                  <c:v>17270</c:v>
                </c:pt>
                <c:pt idx="8636">
                  <c:v>17272</c:v>
                </c:pt>
                <c:pt idx="8637">
                  <c:v>17274</c:v>
                </c:pt>
                <c:pt idx="8638">
                  <c:v>17276</c:v>
                </c:pt>
                <c:pt idx="8639">
                  <c:v>17278</c:v>
                </c:pt>
                <c:pt idx="8640">
                  <c:v>17280</c:v>
                </c:pt>
                <c:pt idx="8641">
                  <c:v>17282</c:v>
                </c:pt>
                <c:pt idx="8642">
                  <c:v>17284</c:v>
                </c:pt>
                <c:pt idx="8643">
                  <c:v>17286</c:v>
                </c:pt>
                <c:pt idx="8644">
                  <c:v>17288</c:v>
                </c:pt>
                <c:pt idx="8645">
                  <c:v>17290</c:v>
                </c:pt>
                <c:pt idx="8646">
                  <c:v>17292</c:v>
                </c:pt>
                <c:pt idx="8647">
                  <c:v>17294</c:v>
                </c:pt>
                <c:pt idx="8648">
                  <c:v>17296</c:v>
                </c:pt>
                <c:pt idx="8649">
                  <c:v>17298</c:v>
                </c:pt>
                <c:pt idx="8650">
                  <c:v>17300</c:v>
                </c:pt>
                <c:pt idx="8651">
                  <c:v>17302</c:v>
                </c:pt>
                <c:pt idx="8652">
                  <c:v>17304</c:v>
                </c:pt>
                <c:pt idx="8653">
                  <c:v>17306</c:v>
                </c:pt>
                <c:pt idx="8654">
                  <c:v>17308</c:v>
                </c:pt>
                <c:pt idx="8655">
                  <c:v>17310</c:v>
                </c:pt>
                <c:pt idx="8656">
                  <c:v>17312</c:v>
                </c:pt>
                <c:pt idx="8657">
                  <c:v>17314</c:v>
                </c:pt>
                <c:pt idx="8658">
                  <c:v>17316</c:v>
                </c:pt>
                <c:pt idx="8659">
                  <c:v>17318</c:v>
                </c:pt>
                <c:pt idx="8660">
                  <c:v>17320</c:v>
                </c:pt>
                <c:pt idx="8661">
                  <c:v>17322</c:v>
                </c:pt>
                <c:pt idx="8662">
                  <c:v>17324</c:v>
                </c:pt>
                <c:pt idx="8663">
                  <c:v>17326</c:v>
                </c:pt>
                <c:pt idx="8664">
                  <c:v>17328</c:v>
                </c:pt>
                <c:pt idx="8665">
                  <c:v>17330</c:v>
                </c:pt>
                <c:pt idx="8666">
                  <c:v>17332</c:v>
                </c:pt>
                <c:pt idx="8667">
                  <c:v>17334</c:v>
                </c:pt>
                <c:pt idx="8668">
                  <c:v>17336</c:v>
                </c:pt>
                <c:pt idx="8669">
                  <c:v>17338</c:v>
                </c:pt>
                <c:pt idx="8670">
                  <c:v>17340</c:v>
                </c:pt>
                <c:pt idx="8671">
                  <c:v>17342</c:v>
                </c:pt>
                <c:pt idx="8672">
                  <c:v>17344</c:v>
                </c:pt>
                <c:pt idx="8673">
                  <c:v>17346</c:v>
                </c:pt>
                <c:pt idx="8674">
                  <c:v>17348</c:v>
                </c:pt>
                <c:pt idx="8675">
                  <c:v>17350</c:v>
                </c:pt>
                <c:pt idx="8676">
                  <c:v>17352</c:v>
                </c:pt>
                <c:pt idx="8677">
                  <c:v>17354</c:v>
                </c:pt>
                <c:pt idx="8678">
                  <c:v>17356</c:v>
                </c:pt>
                <c:pt idx="8679">
                  <c:v>17358</c:v>
                </c:pt>
                <c:pt idx="8680">
                  <c:v>17360</c:v>
                </c:pt>
                <c:pt idx="8681">
                  <c:v>17362</c:v>
                </c:pt>
                <c:pt idx="8682">
                  <c:v>17364</c:v>
                </c:pt>
                <c:pt idx="8683">
                  <c:v>17366</c:v>
                </c:pt>
                <c:pt idx="8684">
                  <c:v>17368</c:v>
                </c:pt>
                <c:pt idx="8685">
                  <c:v>17370</c:v>
                </c:pt>
                <c:pt idx="8686">
                  <c:v>17372</c:v>
                </c:pt>
                <c:pt idx="8687">
                  <c:v>17374</c:v>
                </c:pt>
                <c:pt idx="8688">
                  <c:v>17376</c:v>
                </c:pt>
                <c:pt idx="8689">
                  <c:v>17378</c:v>
                </c:pt>
                <c:pt idx="8690">
                  <c:v>17380</c:v>
                </c:pt>
                <c:pt idx="8691">
                  <c:v>17382</c:v>
                </c:pt>
                <c:pt idx="8692">
                  <c:v>17384</c:v>
                </c:pt>
                <c:pt idx="8693">
                  <c:v>17386</c:v>
                </c:pt>
                <c:pt idx="8694">
                  <c:v>17388</c:v>
                </c:pt>
                <c:pt idx="8695">
                  <c:v>17390</c:v>
                </c:pt>
                <c:pt idx="8696">
                  <c:v>17392</c:v>
                </c:pt>
                <c:pt idx="8697">
                  <c:v>17394</c:v>
                </c:pt>
                <c:pt idx="8698">
                  <c:v>17396</c:v>
                </c:pt>
                <c:pt idx="8699">
                  <c:v>17398</c:v>
                </c:pt>
                <c:pt idx="8700">
                  <c:v>17400</c:v>
                </c:pt>
                <c:pt idx="8701">
                  <c:v>17402</c:v>
                </c:pt>
                <c:pt idx="8702">
                  <c:v>17404</c:v>
                </c:pt>
                <c:pt idx="8703">
                  <c:v>17406</c:v>
                </c:pt>
                <c:pt idx="8704">
                  <c:v>17408</c:v>
                </c:pt>
                <c:pt idx="8705">
                  <c:v>17410</c:v>
                </c:pt>
                <c:pt idx="8706">
                  <c:v>17412</c:v>
                </c:pt>
                <c:pt idx="8707">
                  <c:v>17414</c:v>
                </c:pt>
                <c:pt idx="8708">
                  <c:v>17416</c:v>
                </c:pt>
                <c:pt idx="8709">
                  <c:v>17418</c:v>
                </c:pt>
                <c:pt idx="8710">
                  <c:v>17420</c:v>
                </c:pt>
                <c:pt idx="8711">
                  <c:v>17422</c:v>
                </c:pt>
                <c:pt idx="8712">
                  <c:v>17424</c:v>
                </c:pt>
                <c:pt idx="8713">
                  <c:v>17426</c:v>
                </c:pt>
                <c:pt idx="8714">
                  <c:v>17428</c:v>
                </c:pt>
                <c:pt idx="8715">
                  <c:v>17430</c:v>
                </c:pt>
                <c:pt idx="8716">
                  <c:v>17432</c:v>
                </c:pt>
                <c:pt idx="8717">
                  <c:v>17434</c:v>
                </c:pt>
                <c:pt idx="8718">
                  <c:v>17436</c:v>
                </c:pt>
                <c:pt idx="8719">
                  <c:v>17438</c:v>
                </c:pt>
                <c:pt idx="8720">
                  <c:v>17440</c:v>
                </c:pt>
                <c:pt idx="8721">
                  <c:v>17442</c:v>
                </c:pt>
                <c:pt idx="8722">
                  <c:v>17444</c:v>
                </c:pt>
                <c:pt idx="8723">
                  <c:v>17446</c:v>
                </c:pt>
                <c:pt idx="8724">
                  <c:v>17448</c:v>
                </c:pt>
                <c:pt idx="8725">
                  <c:v>17450</c:v>
                </c:pt>
                <c:pt idx="8726">
                  <c:v>17452</c:v>
                </c:pt>
                <c:pt idx="8727">
                  <c:v>17454</c:v>
                </c:pt>
                <c:pt idx="8728">
                  <c:v>17456</c:v>
                </c:pt>
                <c:pt idx="8729">
                  <c:v>17458</c:v>
                </c:pt>
                <c:pt idx="8730">
                  <c:v>17460</c:v>
                </c:pt>
                <c:pt idx="8731">
                  <c:v>17462</c:v>
                </c:pt>
                <c:pt idx="8732">
                  <c:v>17464</c:v>
                </c:pt>
                <c:pt idx="8733">
                  <c:v>17466</c:v>
                </c:pt>
                <c:pt idx="8734">
                  <c:v>17468</c:v>
                </c:pt>
                <c:pt idx="8735">
                  <c:v>17470</c:v>
                </c:pt>
                <c:pt idx="8736">
                  <c:v>17472</c:v>
                </c:pt>
                <c:pt idx="8737">
                  <c:v>17474</c:v>
                </c:pt>
                <c:pt idx="8738">
                  <c:v>17476</c:v>
                </c:pt>
                <c:pt idx="8739">
                  <c:v>17478</c:v>
                </c:pt>
                <c:pt idx="8740">
                  <c:v>17480</c:v>
                </c:pt>
                <c:pt idx="8741">
                  <c:v>17482</c:v>
                </c:pt>
                <c:pt idx="8742">
                  <c:v>17484</c:v>
                </c:pt>
                <c:pt idx="8743">
                  <c:v>17486</c:v>
                </c:pt>
                <c:pt idx="8744">
                  <c:v>17488</c:v>
                </c:pt>
                <c:pt idx="8745">
                  <c:v>17490</c:v>
                </c:pt>
                <c:pt idx="8746">
                  <c:v>17492</c:v>
                </c:pt>
                <c:pt idx="8747">
                  <c:v>17494</c:v>
                </c:pt>
                <c:pt idx="8748">
                  <c:v>17496</c:v>
                </c:pt>
                <c:pt idx="8749">
                  <c:v>17498</c:v>
                </c:pt>
                <c:pt idx="8750">
                  <c:v>17500</c:v>
                </c:pt>
                <c:pt idx="8751">
                  <c:v>17502</c:v>
                </c:pt>
                <c:pt idx="8752">
                  <c:v>17504</c:v>
                </c:pt>
                <c:pt idx="8753">
                  <c:v>17506</c:v>
                </c:pt>
                <c:pt idx="8754">
                  <c:v>17508</c:v>
                </c:pt>
                <c:pt idx="8755">
                  <c:v>17510</c:v>
                </c:pt>
                <c:pt idx="8756">
                  <c:v>17512</c:v>
                </c:pt>
                <c:pt idx="8757">
                  <c:v>17514</c:v>
                </c:pt>
                <c:pt idx="8758">
                  <c:v>17516</c:v>
                </c:pt>
                <c:pt idx="8759">
                  <c:v>17518</c:v>
                </c:pt>
                <c:pt idx="8760">
                  <c:v>17520</c:v>
                </c:pt>
                <c:pt idx="8761">
                  <c:v>17522</c:v>
                </c:pt>
                <c:pt idx="8762">
                  <c:v>17524</c:v>
                </c:pt>
                <c:pt idx="8763">
                  <c:v>17526</c:v>
                </c:pt>
                <c:pt idx="8764">
                  <c:v>17528</c:v>
                </c:pt>
                <c:pt idx="8765">
                  <c:v>17530</c:v>
                </c:pt>
                <c:pt idx="8766">
                  <c:v>17532</c:v>
                </c:pt>
                <c:pt idx="8767">
                  <c:v>17534</c:v>
                </c:pt>
                <c:pt idx="8768">
                  <c:v>17536</c:v>
                </c:pt>
                <c:pt idx="8769">
                  <c:v>17538</c:v>
                </c:pt>
                <c:pt idx="8770">
                  <c:v>17540</c:v>
                </c:pt>
                <c:pt idx="8771">
                  <c:v>17542</c:v>
                </c:pt>
                <c:pt idx="8772">
                  <c:v>17544</c:v>
                </c:pt>
                <c:pt idx="8773">
                  <c:v>17546</c:v>
                </c:pt>
                <c:pt idx="8774">
                  <c:v>17548</c:v>
                </c:pt>
                <c:pt idx="8775">
                  <c:v>17550</c:v>
                </c:pt>
                <c:pt idx="8776">
                  <c:v>17552</c:v>
                </c:pt>
                <c:pt idx="8777">
                  <c:v>17554</c:v>
                </c:pt>
                <c:pt idx="8778">
                  <c:v>17556</c:v>
                </c:pt>
                <c:pt idx="8779">
                  <c:v>17558</c:v>
                </c:pt>
                <c:pt idx="8780">
                  <c:v>17560</c:v>
                </c:pt>
                <c:pt idx="8781">
                  <c:v>17562</c:v>
                </c:pt>
                <c:pt idx="8782">
                  <c:v>17564</c:v>
                </c:pt>
                <c:pt idx="8783">
                  <c:v>17566</c:v>
                </c:pt>
                <c:pt idx="8784">
                  <c:v>17568</c:v>
                </c:pt>
                <c:pt idx="8785">
                  <c:v>17570</c:v>
                </c:pt>
                <c:pt idx="8786">
                  <c:v>17572</c:v>
                </c:pt>
                <c:pt idx="8787">
                  <c:v>17574</c:v>
                </c:pt>
                <c:pt idx="8788">
                  <c:v>17576</c:v>
                </c:pt>
                <c:pt idx="8789">
                  <c:v>17578</c:v>
                </c:pt>
                <c:pt idx="8790">
                  <c:v>17580</c:v>
                </c:pt>
                <c:pt idx="8791">
                  <c:v>17582</c:v>
                </c:pt>
                <c:pt idx="8792">
                  <c:v>17584</c:v>
                </c:pt>
                <c:pt idx="8793">
                  <c:v>17586</c:v>
                </c:pt>
                <c:pt idx="8794">
                  <c:v>17588</c:v>
                </c:pt>
                <c:pt idx="8795">
                  <c:v>17590</c:v>
                </c:pt>
                <c:pt idx="8796">
                  <c:v>17592</c:v>
                </c:pt>
                <c:pt idx="8797">
                  <c:v>17594</c:v>
                </c:pt>
                <c:pt idx="8798">
                  <c:v>17596</c:v>
                </c:pt>
                <c:pt idx="8799">
                  <c:v>17598</c:v>
                </c:pt>
                <c:pt idx="8800">
                  <c:v>17600</c:v>
                </c:pt>
                <c:pt idx="8801">
                  <c:v>17602</c:v>
                </c:pt>
                <c:pt idx="8802">
                  <c:v>17604</c:v>
                </c:pt>
                <c:pt idx="8803">
                  <c:v>17606</c:v>
                </c:pt>
                <c:pt idx="8804">
                  <c:v>17608</c:v>
                </c:pt>
                <c:pt idx="8805">
                  <c:v>17610</c:v>
                </c:pt>
                <c:pt idx="8806">
                  <c:v>17612</c:v>
                </c:pt>
                <c:pt idx="8807">
                  <c:v>17614</c:v>
                </c:pt>
                <c:pt idx="8808">
                  <c:v>17616</c:v>
                </c:pt>
                <c:pt idx="8809">
                  <c:v>17618</c:v>
                </c:pt>
                <c:pt idx="8810">
                  <c:v>17620</c:v>
                </c:pt>
                <c:pt idx="8811">
                  <c:v>17622</c:v>
                </c:pt>
                <c:pt idx="8812">
                  <c:v>17624</c:v>
                </c:pt>
                <c:pt idx="8813">
                  <c:v>17626</c:v>
                </c:pt>
                <c:pt idx="8814">
                  <c:v>17628</c:v>
                </c:pt>
                <c:pt idx="8815">
                  <c:v>17630</c:v>
                </c:pt>
                <c:pt idx="8816">
                  <c:v>17632</c:v>
                </c:pt>
                <c:pt idx="8817">
                  <c:v>17634</c:v>
                </c:pt>
                <c:pt idx="8818">
                  <c:v>17636</c:v>
                </c:pt>
                <c:pt idx="8819">
                  <c:v>17638</c:v>
                </c:pt>
                <c:pt idx="8820">
                  <c:v>17640</c:v>
                </c:pt>
                <c:pt idx="8821">
                  <c:v>17642</c:v>
                </c:pt>
                <c:pt idx="8822">
                  <c:v>17644</c:v>
                </c:pt>
                <c:pt idx="8823">
                  <c:v>17646</c:v>
                </c:pt>
                <c:pt idx="8824">
                  <c:v>17648</c:v>
                </c:pt>
                <c:pt idx="8825">
                  <c:v>17650</c:v>
                </c:pt>
                <c:pt idx="8826">
                  <c:v>17652</c:v>
                </c:pt>
                <c:pt idx="8827">
                  <c:v>17654</c:v>
                </c:pt>
                <c:pt idx="8828">
                  <c:v>17656</c:v>
                </c:pt>
                <c:pt idx="8829">
                  <c:v>17658</c:v>
                </c:pt>
                <c:pt idx="8830">
                  <c:v>17660</c:v>
                </c:pt>
                <c:pt idx="8831">
                  <c:v>17662</c:v>
                </c:pt>
                <c:pt idx="8832">
                  <c:v>17664</c:v>
                </c:pt>
                <c:pt idx="8833">
                  <c:v>17666</c:v>
                </c:pt>
                <c:pt idx="8834">
                  <c:v>17668</c:v>
                </c:pt>
                <c:pt idx="8835">
                  <c:v>17670</c:v>
                </c:pt>
                <c:pt idx="8836">
                  <c:v>17672</c:v>
                </c:pt>
                <c:pt idx="8837">
                  <c:v>17674</c:v>
                </c:pt>
                <c:pt idx="8838">
                  <c:v>17676</c:v>
                </c:pt>
                <c:pt idx="8839">
                  <c:v>17678</c:v>
                </c:pt>
                <c:pt idx="8840">
                  <c:v>17680</c:v>
                </c:pt>
                <c:pt idx="8841">
                  <c:v>17682</c:v>
                </c:pt>
                <c:pt idx="8842">
                  <c:v>17684</c:v>
                </c:pt>
                <c:pt idx="8843">
                  <c:v>17686</c:v>
                </c:pt>
                <c:pt idx="8844">
                  <c:v>17688</c:v>
                </c:pt>
                <c:pt idx="8845">
                  <c:v>17690</c:v>
                </c:pt>
                <c:pt idx="8846">
                  <c:v>17692</c:v>
                </c:pt>
                <c:pt idx="8847">
                  <c:v>17694</c:v>
                </c:pt>
                <c:pt idx="8848">
                  <c:v>17696</c:v>
                </c:pt>
                <c:pt idx="8849">
                  <c:v>17698</c:v>
                </c:pt>
                <c:pt idx="8850">
                  <c:v>17700</c:v>
                </c:pt>
                <c:pt idx="8851">
                  <c:v>17702</c:v>
                </c:pt>
                <c:pt idx="8852">
                  <c:v>17704</c:v>
                </c:pt>
                <c:pt idx="8853">
                  <c:v>17706</c:v>
                </c:pt>
                <c:pt idx="8854">
                  <c:v>17708</c:v>
                </c:pt>
                <c:pt idx="8855">
                  <c:v>17710</c:v>
                </c:pt>
                <c:pt idx="8856">
                  <c:v>17712</c:v>
                </c:pt>
                <c:pt idx="8857">
                  <c:v>17714</c:v>
                </c:pt>
                <c:pt idx="8858">
                  <c:v>17716</c:v>
                </c:pt>
                <c:pt idx="8859">
                  <c:v>17718</c:v>
                </c:pt>
                <c:pt idx="8860">
                  <c:v>17720</c:v>
                </c:pt>
                <c:pt idx="8861">
                  <c:v>17722</c:v>
                </c:pt>
                <c:pt idx="8862">
                  <c:v>17724</c:v>
                </c:pt>
                <c:pt idx="8863">
                  <c:v>17726</c:v>
                </c:pt>
                <c:pt idx="8864">
                  <c:v>17728</c:v>
                </c:pt>
                <c:pt idx="8865">
                  <c:v>17730</c:v>
                </c:pt>
                <c:pt idx="8866">
                  <c:v>17732</c:v>
                </c:pt>
                <c:pt idx="8867">
                  <c:v>17734</c:v>
                </c:pt>
                <c:pt idx="8868">
                  <c:v>17736</c:v>
                </c:pt>
                <c:pt idx="8869">
                  <c:v>17738</c:v>
                </c:pt>
                <c:pt idx="8870">
                  <c:v>17740</c:v>
                </c:pt>
                <c:pt idx="8871">
                  <c:v>17742</c:v>
                </c:pt>
                <c:pt idx="8872">
                  <c:v>17744</c:v>
                </c:pt>
                <c:pt idx="8873">
                  <c:v>17746</c:v>
                </c:pt>
                <c:pt idx="8874">
                  <c:v>17748</c:v>
                </c:pt>
                <c:pt idx="8875">
                  <c:v>17750</c:v>
                </c:pt>
                <c:pt idx="8876">
                  <c:v>17752</c:v>
                </c:pt>
                <c:pt idx="8877">
                  <c:v>17754</c:v>
                </c:pt>
                <c:pt idx="8878">
                  <c:v>17756</c:v>
                </c:pt>
                <c:pt idx="8879">
                  <c:v>17758</c:v>
                </c:pt>
                <c:pt idx="8880">
                  <c:v>17760</c:v>
                </c:pt>
                <c:pt idx="8881">
                  <c:v>17762</c:v>
                </c:pt>
                <c:pt idx="8882">
                  <c:v>17764</c:v>
                </c:pt>
                <c:pt idx="8883">
                  <c:v>17766</c:v>
                </c:pt>
                <c:pt idx="8884">
                  <c:v>17768</c:v>
                </c:pt>
                <c:pt idx="8885">
                  <c:v>17770</c:v>
                </c:pt>
                <c:pt idx="8886">
                  <c:v>17772</c:v>
                </c:pt>
                <c:pt idx="8887">
                  <c:v>17774</c:v>
                </c:pt>
                <c:pt idx="8888">
                  <c:v>17776</c:v>
                </c:pt>
                <c:pt idx="8889">
                  <c:v>17778</c:v>
                </c:pt>
                <c:pt idx="8890">
                  <c:v>17780</c:v>
                </c:pt>
                <c:pt idx="8891">
                  <c:v>17782</c:v>
                </c:pt>
                <c:pt idx="8892">
                  <c:v>17784</c:v>
                </c:pt>
                <c:pt idx="8893">
                  <c:v>17786</c:v>
                </c:pt>
                <c:pt idx="8894">
                  <c:v>17788</c:v>
                </c:pt>
                <c:pt idx="8895">
                  <c:v>17790</c:v>
                </c:pt>
                <c:pt idx="8896">
                  <c:v>17792</c:v>
                </c:pt>
                <c:pt idx="8897">
                  <c:v>17794</c:v>
                </c:pt>
                <c:pt idx="8898">
                  <c:v>17796</c:v>
                </c:pt>
                <c:pt idx="8899">
                  <c:v>17798</c:v>
                </c:pt>
                <c:pt idx="8900">
                  <c:v>17800</c:v>
                </c:pt>
                <c:pt idx="8901">
                  <c:v>17802</c:v>
                </c:pt>
                <c:pt idx="8902">
                  <c:v>17804</c:v>
                </c:pt>
                <c:pt idx="8903">
                  <c:v>17806</c:v>
                </c:pt>
                <c:pt idx="8904">
                  <c:v>17808</c:v>
                </c:pt>
                <c:pt idx="8905">
                  <c:v>17810</c:v>
                </c:pt>
                <c:pt idx="8906">
                  <c:v>17812</c:v>
                </c:pt>
                <c:pt idx="8907">
                  <c:v>17814</c:v>
                </c:pt>
                <c:pt idx="8908">
                  <c:v>17816</c:v>
                </c:pt>
                <c:pt idx="8909">
                  <c:v>17818</c:v>
                </c:pt>
                <c:pt idx="8910">
                  <c:v>17820</c:v>
                </c:pt>
                <c:pt idx="8911">
                  <c:v>17822</c:v>
                </c:pt>
                <c:pt idx="8912">
                  <c:v>17824</c:v>
                </c:pt>
                <c:pt idx="8913">
                  <c:v>17826</c:v>
                </c:pt>
                <c:pt idx="8914">
                  <c:v>17828</c:v>
                </c:pt>
                <c:pt idx="8915">
                  <c:v>17830</c:v>
                </c:pt>
                <c:pt idx="8916">
                  <c:v>17832</c:v>
                </c:pt>
                <c:pt idx="8917">
                  <c:v>17834</c:v>
                </c:pt>
                <c:pt idx="8918">
                  <c:v>17836</c:v>
                </c:pt>
                <c:pt idx="8919">
                  <c:v>17838</c:v>
                </c:pt>
                <c:pt idx="8920">
                  <c:v>17840</c:v>
                </c:pt>
                <c:pt idx="8921">
                  <c:v>17842</c:v>
                </c:pt>
                <c:pt idx="8922">
                  <c:v>17844</c:v>
                </c:pt>
                <c:pt idx="8923">
                  <c:v>17846</c:v>
                </c:pt>
                <c:pt idx="8924">
                  <c:v>17848</c:v>
                </c:pt>
                <c:pt idx="8925">
                  <c:v>17850</c:v>
                </c:pt>
                <c:pt idx="8926">
                  <c:v>17852</c:v>
                </c:pt>
                <c:pt idx="8927">
                  <c:v>17854</c:v>
                </c:pt>
                <c:pt idx="8928">
                  <c:v>17856</c:v>
                </c:pt>
                <c:pt idx="8929">
                  <c:v>17858</c:v>
                </c:pt>
                <c:pt idx="8930">
                  <c:v>17860</c:v>
                </c:pt>
                <c:pt idx="8931">
                  <c:v>17862</c:v>
                </c:pt>
                <c:pt idx="8932">
                  <c:v>17864</c:v>
                </c:pt>
                <c:pt idx="8933">
                  <c:v>17866</c:v>
                </c:pt>
                <c:pt idx="8934">
                  <c:v>17868</c:v>
                </c:pt>
                <c:pt idx="8935">
                  <c:v>17870</c:v>
                </c:pt>
                <c:pt idx="8936">
                  <c:v>17872</c:v>
                </c:pt>
                <c:pt idx="8937">
                  <c:v>17874</c:v>
                </c:pt>
                <c:pt idx="8938">
                  <c:v>17876</c:v>
                </c:pt>
                <c:pt idx="8939">
                  <c:v>17878</c:v>
                </c:pt>
                <c:pt idx="8940">
                  <c:v>17880</c:v>
                </c:pt>
                <c:pt idx="8941">
                  <c:v>17882</c:v>
                </c:pt>
                <c:pt idx="8942">
                  <c:v>17884</c:v>
                </c:pt>
                <c:pt idx="8943">
                  <c:v>17886</c:v>
                </c:pt>
                <c:pt idx="8944">
                  <c:v>17888</c:v>
                </c:pt>
                <c:pt idx="8945">
                  <c:v>17890</c:v>
                </c:pt>
                <c:pt idx="8946">
                  <c:v>17892</c:v>
                </c:pt>
                <c:pt idx="8947">
                  <c:v>17894</c:v>
                </c:pt>
                <c:pt idx="8948">
                  <c:v>17896</c:v>
                </c:pt>
                <c:pt idx="8949">
                  <c:v>17898</c:v>
                </c:pt>
                <c:pt idx="8950">
                  <c:v>17900</c:v>
                </c:pt>
                <c:pt idx="8951">
                  <c:v>17902</c:v>
                </c:pt>
                <c:pt idx="8952">
                  <c:v>17904</c:v>
                </c:pt>
                <c:pt idx="8953">
                  <c:v>17906</c:v>
                </c:pt>
                <c:pt idx="8954">
                  <c:v>17908</c:v>
                </c:pt>
                <c:pt idx="8955">
                  <c:v>17910</c:v>
                </c:pt>
                <c:pt idx="8956">
                  <c:v>17912</c:v>
                </c:pt>
                <c:pt idx="8957">
                  <c:v>17914</c:v>
                </c:pt>
                <c:pt idx="8958">
                  <c:v>17916</c:v>
                </c:pt>
                <c:pt idx="8959">
                  <c:v>17918</c:v>
                </c:pt>
                <c:pt idx="8960">
                  <c:v>17920</c:v>
                </c:pt>
                <c:pt idx="8961">
                  <c:v>17922</c:v>
                </c:pt>
                <c:pt idx="8962">
                  <c:v>17924</c:v>
                </c:pt>
                <c:pt idx="8963">
                  <c:v>17926</c:v>
                </c:pt>
                <c:pt idx="8964">
                  <c:v>17928</c:v>
                </c:pt>
                <c:pt idx="8965">
                  <c:v>17930</c:v>
                </c:pt>
                <c:pt idx="8966">
                  <c:v>17932</c:v>
                </c:pt>
                <c:pt idx="8967">
                  <c:v>17934</c:v>
                </c:pt>
                <c:pt idx="8968">
                  <c:v>17936</c:v>
                </c:pt>
                <c:pt idx="8969">
                  <c:v>17938</c:v>
                </c:pt>
                <c:pt idx="8970">
                  <c:v>17940</c:v>
                </c:pt>
                <c:pt idx="8971">
                  <c:v>17942</c:v>
                </c:pt>
                <c:pt idx="8972">
                  <c:v>17944</c:v>
                </c:pt>
                <c:pt idx="8973">
                  <c:v>17946</c:v>
                </c:pt>
                <c:pt idx="8974">
                  <c:v>17948</c:v>
                </c:pt>
                <c:pt idx="8975">
                  <c:v>17950</c:v>
                </c:pt>
                <c:pt idx="8976">
                  <c:v>17952</c:v>
                </c:pt>
                <c:pt idx="8977">
                  <c:v>17954</c:v>
                </c:pt>
                <c:pt idx="8978">
                  <c:v>17956</c:v>
                </c:pt>
                <c:pt idx="8979">
                  <c:v>17958</c:v>
                </c:pt>
                <c:pt idx="8980">
                  <c:v>17960</c:v>
                </c:pt>
                <c:pt idx="8981">
                  <c:v>17962</c:v>
                </c:pt>
                <c:pt idx="8982">
                  <c:v>17964</c:v>
                </c:pt>
                <c:pt idx="8983">
                  <c:v>17966</c:v>
                </c:pt>
                <c:pt idx="8984">
                  <c:v>17968</c:v>
                </c:pt>
                <c:pt idx="8985">
                  <c:v>17970</c:v>
                </c:pt>
                <c:pt idx="8986">
                  <c:v>17972</c:v>
                </c:pt>
                <c:pt idx="8987">
                  <c:v>17974</c:v>
                </c:pt>
                <c:pt idx="8988">
                  <c:v>17976</c:v>
                </c:pt>
                <c:pt idx="8989">
                  <c:v>17978</c:v>
                </c:pt>
                <c:pt idx="8990">
                  <c:v>17980</c:v>
                </c:pt>
                <c:pt idx="8991">
                  <c:v>17982</c:v>
                </c:pt>
                <c:pt idx="8992">
                  <c:v>17984</c:v>
                </c:pt>
                <c:pt idx="8993">
                  <c:v>17986</c:v>
                </c:pt>
                <c:pt idx="8994">
                  <c:v>17988</c:v>
                </c:pt>
                <c:pt idx="8995">
                  <c:v>17990</c:v>
                </c:pt>
                <c:pt idx="8996">
                  <c:v>17992</c:v>
                </c:pt>
                <c:pt idx="8997">
                  <c:v>17994</c:v>
                </c:pt>
                <c:pt idx="8998">
                  <c:v>17996</c:v>
                </c:pt>
                <c:pt idx="8999">
                  <c:v>17998</c:v>
                </c:pt>
                <c:pt idx="9000">
                  <c:v>18000</c:v>
                </c:pt>
                <c:pt idx="9001">
                  <c:v>18002</c:v>
                </c:pt>
                <c:pt idx="9002">
                  <c:v>18004</c:v>
                </c:pt>
                <c:pt idx="9003">
                  <c:v>18006</c:v>
                </c:pt>
                <c:pt idx="9004">
                  <c:v>18008</c:v>
                </c:pt>
                <c:pt idx="9005">
                  <c:v>18010</c:v>
                </c:pt>
                <c:pt idx="9006">
                  <c:v>18012</c:v>
                </c:pt>
                <c:pt idx="9007">
                  <c:v>18014</c:v>
                </c:pt>
                <c:pt idx="9008">
                  <c:v>18016</c:v>
                </c:pt>
                <c:pt idx="9009">
                  <c:v>18018</c:v>
                </c:pt>
                <c:pt idx="9010">
                  <c:v>18020</c:v>
                </c:pt>
                <c:pt idx="9011">
                  <c:v>18022</c:v>
                </c:pt>
                <c:pt idx="9012">
                  <c:v>18024</c:v>
                </c:pt>
                <c:pt idx="9013">
                  <c:v>18026</c:v>
                </c:pt>
                <c:pt idx="9014">
                  <c:v>18028</c:v>
                </c:pt>
                <c:pt idx="9015">
                  <c:v>18030</c:v>
                </c:pt>
                <c:pt idx="9016">
                  <c:v>18032</c:v>
                </c:pt>
                <c:pt idx="9017">
                  <c:v>18034</c:v>
                </c:pt>
                <c:pt idx="9018">
                  <c:v>18036</c:v>
                </c:pt>
                <c:pt idx="9019">
                  <c:v>18038</c:v>
                </c:pt>
                <c:pt idx="9020">
                  <c:v>18040</c:v>
                </c:pt>
                <c:pt idx="9021">
                  <c:v>18042</c:v>
                </c:pt>
                <c:pt idx="9022">
                  <c:v>18044</c:v>
                </c:pt>
                <c:pt idx="9023">
                  <c:v>18046</c:v>
                </c:pt>
                <c:pt idx="9024">
                  <c:v>18048</c:v>
                </c:pt>
                <c:pt idx="9025">
                  <c:v>18050</c:v>
                </c:pt>
                <c:pt idx="9026">
                  <c:v>18052</c:v>
                </c:pt>
                <c:pt idx="9027">
                  <c:v>18054</c:v>
                </c:pt>
                <c:pt idx="9028">
                  <c:v>18056</c:v>
                </c:pt>
                <c:pt idx="9029">
                  <c:v>18058</c:v>
                </c:pt>
                <c:pt idx="9030">
                  <c:v>18060</c:v>
                </c:pt>
                <c:pt idx="9031">
                  <c:v>18062</c:v>
                </c:pt>
                <c:pt idx="9032">
                  <c:v>18064</c:v>
                </c:pt>
                <c:pt idx="9033">
                  <c:v>18066</c:v>
                </c:pt>
                <c:pt idx="9034">
                  <c:v>18068</c:v>
                </c:pt>
                <c:pt idx="9035">
                  <c:v>18070</c:v>
                </c:pt>
                <c:pt idx="9036">
                  <c:v>18072</c:v>
                </c:pt>
                <c:pt idx="9037">
                  <c:v>18074</c:v>
                </c:pt>
                <c:pt idx="9038">
                  <c:v>18076</c:v>
                </c:pt>
                <c:pt idx="9039">
                  <c:v>18078</c:v>
                </c:pt>
                <c:pt idx="9040">
                  <c:v>18080</c:v>
                </c:pt>
                <c:pt idx="9041">
                  <c:v>18082</c:v>
                </c:pt>
                <c:pt idx="9042">
                  <c:v>18084</c:v>
                </c:pt>
                <c:pt idx="9043">
                  <c:v>18086</c:v>
                </c:pt>
                <c:pt idx="9044">
                  <c:v>18088</c:v>
                </c:pt>
                <c:pt idx="9045">
                  <c:v>18090</c:v>
                </c:pt>
                <c:pt idx="9046">
                  <c:v>18092</c:v>
                </c:pt>
                <c:pt idx="9047">
                  <c:v>18094</c:v>
                </c:pt>
                <c:pt idx="9048">
                  <c:v>18096</c:v>
                </c:pt>
                <c:pt idx="9049">
                  <c:v>18098</c:v>
                </c:pt>
                <c:pt idx="9050">
                  <c:v>18100</c:v>
                </c:pt>
                <c:pt idx="9051">
                  <c:v>18102</c:v>
                </c:pt>
                <c:pt idx="9052">
                  <c:v>18104</c:v>
                </c:pt>
                <c:pt idx="9053">
                  <c:v>18106</c:v>
                </c:pt>
                <c:pt idx="9054">
                  <c:v>18108</c:v>
                </c:pt>
                <c:pt idx="9055">
                  <c:v>18110</c:v>
                </c:pt>
                <c:pt idx="9056">
                  <c:v>18112</c:v>
                </c:pt>
                <c:pt idx="9057">
                  <c:v>18114</c:v>
                </c:pt>
                <c:pt idx="9058">
                  <c:v>18116</c:v>
                </c:pt>
                <c:pt idx="9059">
                  <c:v>18118</c:v>
                </c:pt>
                <c:pt idx="9060">
                  <c:v>18120</c:v>
                </c:pt>
                <c:pt idx="9061">
                  <c:v>18122</c:v>
                </c:pt>
                <c:pt idx="9062">
                  <c:v>18124</c:v>
                </c:pt>
                <c:pt idx="9063">
                  <c:v>18126</c:v>
                </c:pt>
                <c:pt idx="9064">
                  <c:v>18128</c:v>
                </c:pt>
                <c:pt idx="9065">
                  <c:v>18130</c:v>
                </c:pt>
                <c:pt idx="9066">
                  <c:v>18132</c:v>
                </c:pt>
                <c:pt idx="9067">
                  <c:v>18134</c:v>
                </c:pt>
                <c:pt idx="9068">
                  <c:v>18136</c:v>
                </c:pt>
                <c:pt idx="9069">
                  <c:v>18138</c:v>
                </c:pt>
                <c:pt idx="9070">
                  <c:v>18140</c:v>
                </c:pt>
                <c:pt idx="9071">
                  <c:v>18142</c:v>
                </c:pt>
                <c:pt idx="9072">
                  <c:v>18144</c:v>
                </c:pt>
                <c:pt idx="9073">
                  <c:v>18146</c:v>
                </c:pt>
                <c:pt idx="9074">
                  <c:v>18148</c:v>
                </c:pt>
                <c:pt idx="9075">
                  <c:v>18150</c:v>
                </c:pt>
                <c:pt idx="9076">
                  <c:v>18152</c:v>
                </c:pt>
                <c:pt idx="9077">
                  <c:v>18154</c:v>
                </c:pt>
                <c:pt idx="9078">
                  <c:v>18156</c:v>
                </c:pt>
                <c:pt idx="9079">
                  <c:v>18158</c:v>
                </c:pt>
                <c:pt idx="9080">
                  <c:v>18160</c:v>
                </c:pt>
                <c:pt idx="9081">
                  <c:v>18162</c:v>
                </c:pt>
                <c:pt idx="9082">
                  <c:v>18164</c:v>
                </c:pt>
                <c:pt idx="9083">
                  <c:v>18166</c:v>
                </c:pt>
                <c:pt idx="9084">
                  <c:v>18168</c:v>
                </c:pt>
                <c:pt idx="9085">
                  <c:v>18170</c:v>
                </c:pt>
                <c:pt idx="9086">
                  <c:v>18172</c:v>
                </c:pt>
                <c:pt idx="9087">
                  <c:v>18174</c:v>
                </c:pt>
                <c:pt idx="9088">
                  <c:v>18176</c:v>
                </c:pt>
                <c:pt idx="9089">
                  <c:v>18178</c:v>
                </c:pt>
                <c:pt idx="9090">
                  <c:v>18180</c:v>
                </c:pt>
                <c:pt idx="9091">
                  <c:v>18182</c:v>
                </c:pt>
                <c:pt idx="9092">
                  <c:v>18184</c:v>
                </c:pt>
                <c:pt idx="9093">
                  <c:v>18186</c:v>
                </c:pt>
                <c:pt idx="9094">
                  <c:v>18188</c:v>
                </c:pt>
                <c:pt idx="9095">
                  <c:v>18190</c:v>
                </c:pt>
                <c:pt idx="9096">
                  <c:v>18192</c:v>
                </c:pt>
                <c:pt idx="9097">
                  <c:v>18194</c:v>
                </c:pt>
                <c:pt idx="9098">
                  <c:v>18196</c:v>
                </c:pt>
                <c:pt idx="9099">
                  <c:v>18198</c:v>
                </c:pt>
                <c:pt idx="9100">
                  <c:v>18200</c:v>
                </c:pt>
                <c:pt idx="9101">
                  <c:v>18202</c:v>
                </c:pt>
                <c:pt idx="9102">
                  <c:v>18204</c:v>
                </c:pt>
                <c:pt idx="9103">
                  <c:v>18206</c:v>
                </c:pt>
                <c:pt idx="9104">
                  <c:v>18208</c:v>
                </c:pt>
                <c:pt idx="9105">
                  <c:v>18210</c:v>
                </c:pt>
                <c:pt idx="9106">
                  <c:v>18212</c:v>
                </c:pt>
                <c:pt idx="9107">
                  <c:v>18214</c:v>
                </c:pt>
                <c:pt idx="9108">
                  <c:v>18216</c:v>
                </c:pt>
                <c:pt idx="9109">
                  <c:v>18218</c:v>
                </c:pt>
                <c:pt idx="9110">
                  <c:v>18220</c:v>
                </c:pt>
                <c:pt idx="9111">
                  <c:v>18222</c:v>
                </c:pt>
                <c:pt idx="9112">
                  <c:v>18224</c:v>
                </c:pt>
                <c:pt idx="9113">
                  <c:v>18226</c:v>
                </c:pt>
                <c:pt idx="9114">
                  <c:v>18228</c:v>
                </c:pt>
                <c:pt idx="9115">
                  <c:v>18230</c:v>
                </c:pt>
                <c:pt idx="9116">
                  <c:v>18232</c:v>
                </c:pt>
                <c:pt idx="9117">
                  <c:v>18234</c:v>
                </c:pt>
                <c:pt idx="9118">
                  <c:v>18236</c:v>
                </c:pt>
                <c:pt idx="9119">
                  <c:v>18238</c:v>
                </c:pt>
                <c:pt idx="9120">
                  <c:v>18240</c:v>
                </c:pt>
                <c:pt idx="9121">
                  <c:v>18242</c:v>
                </c:pt>
                <c:pt idx="9122">
                  <c:v>18244</c:v>
                </c:pt>
                <c:pt idx="9123">
                  <c:v>18246</c:v>
                </c:pt>
                <c:pt idx="9124">
                  <c:v>18248</c:v>
                </c:pt>
                <c:pt idx="9125">
                  <c:v>18250</c:v>
                </c:pt>
                <c:pt idx="9126">
                  <c:v>18252</c:v>
                </c:pt>
                <c:pt idx="9127">
                  <c:v>18254</c:v>
                </c:pt>
                <c:pt idx="9128">
                  <c:v>18256</c:v>
                </c:pt>
                <c:pt idx="9129">
                  <c:v>18258</c:v>
                </c:pt>
                <c:pt idx="9130">
                  <c:v>18260</c:v>
                </c:pt>
                <c:pt idx="9131">
                  <c:v>18262</c:v>
                </c:pt>
                <c:pt idx="9132">
                  <c:v>18264</c:v>
                </c:pt>
                <c:pt idx="9133">
                  <c:v>18266</c:v>
                </c:pt>
                <c:pt idx="9134">
                  <c:v>18268</c:v>
                </c:pt>
                <c:pt idx="9135">
                  <c:v>18270</c:v>
                </c:pt>
                <c:pt idx="9136">
                  <c:v>18272</c:v>
                </c:pt>
                <c:pt idx="9137">
                  <c:v>18274</c:v>
                </c:pt>
                <c:pt idx="9138">
                  <c:v>18276</c:v>
                </c:pt>
                <c:pt idx="9139">
                  <c:v>18278</c:v>
                </c:pt>
                <c:pt idx="9140">
                  <c:v>18280</c:v>
                </c:pt>
                <c:pt idx="9141">
                  <c:v>18282</c:v>
                </c:pt>
                <c:pt idx="9142">
                  <c:v>18284</c:v>
                </c:pt>
                <c:pt idx="9143">
                  <c:v>18286</c:v>
                </c:pt>
                <c:pt idx="9144">
                  <c:v>18288</c:v>
                </c:pt>
                <c:pt idx="9145">
                  <c:v>18290</c:v>
                </c:pt>
                <c:pt idx="9146">
                  <c:v>18292</c:v>
                </c:pt>
                <c:pt idx="9147">
                  <c:v>18294</c:v>
                </c:pt>
                <c:pt idx="9148">
                  <c:v>18296</c:v>
                </c:pt>
                <c:pt idx="9149">
                  <c:v>18298</c:v>
                </c:pt>
                <c:pt idx="9150">
                  <c:v>18300</c:v>
                </c:pt>
                <c:pt idx="9151">
                  <c:v>18302</c:v>
                </c:pt>
                <c:pt idx="9152">
                  <c:v>18304</c:v>
                </c:pt>
                <c:pt idx="9153">
                  <c:v>18306</c:v>
                </c:pt>
                <c:pt idx="9154">
                  <c:v>18308</c:v>
                </c:pt>
                <c:pt idx="9155">
                  <c:v>18310</c:v>
                </c:pt>
                <c:pt idx="9156">
                  <c:v>18312</c:v>
                </c:pt>
                <c:pt idx="9157">
                  <c:v>18314</c:v>
                </c:pt>
                <c:pt idx="9158">
                  <c:v>18316</c:v>
                </c:pt>
                <c:pt idx="9159">
                  <c:v>18318</c:v>
                </c:pt>
                <c:pt idx="9160">
                  <c:v>18320</c:v>
                </c:pt>
                <c:pt idx="9161">
                  <c:v>18322</c:v>
                </c:pt>
                <c:pt idx="9162">
                  <c:v>18324</c:v>
                </c:pt>
                <c:pt idx="9163">
                  <c:v>18326</c:v>
                </c:pt>
                <c:pt idx="9164">
                  <c:v>18328</c:v>
                </c:pt>
                <c:pt idx="9165">
                  <c:v>18330</c:v>
                </c:pt>
                <c:pt idx="9166">
                  <c:v>18332</c:v>
                </c:pt>
                <c:pt idx="9167">
                  <c:v>18334</c:v>
                </c:pt>
                <c:pt idx="9168">
                  <c:v>18336</c:v>
                </c:pt>
                <c:pt idx="9169">
                  <c:v>18338</c:v>
                </c:pt>
                <c:pt idx="9170">
                  <c:v>18340</c:v>
                </c:pt>
                <c:pt idx="9171">
                  <c:v>18342</c:v>
                </c:pt>
                <c:pt idx="9172">
                  <c:v>18344</c:v>
                </c:pt>
                <c:pt idx="9173">
                  <c:v>18346</c:v>
                </c:pt>
                <c:pt idx="9174">
                  <c:v>18348</c:v>
                </c:pt>
                <c:pt idx="9175">
                  <c:v>18350</c:v>
                </c:pt>
                <c:pt idx="9176">
                  <c:v>18352</c:v>
                </c:pt>
                <c:pt idx="9177">
                  <c:v>18354</c:v>
                </c:pt>
                <c:pt idx="9178">
                  <c:v>18356</c:v>
                </c:pt>
                <c:pt idx="9179">
                  <c:v>18358</c:v>
                </c:pt>
                <c:pt idx="9180">
                  <c:v>18360</c:v>
                </c:pt>
                <c:pt idx="9181">
                  <c:v>18362</c:v>
                </c:pt>
                <c:pt idx="9182">
                  <c:v>18364</c:v>
                </c:pt>
                <c:pt idx="9183">
                  <c:v>18366</c:v>
                </c:pt>
                <c:pt idx="9184">
                  <c:v>18368</c:v>
                </c:pt>
                <c:pt idx="9185">
                  <c:v>18370</c:v>
                </c:pt>
                <c:pt idx="9186">
                  <c:v>18372</c:v>
                </c:pt>
                <c:pt idx="9187">
                  <c:v>18374</c:v>
                </c:pt>
                <c:pt idx="9188">
                  <c:v>18376</c:v>
                </c:pt>
                <c:pt idx="9189">
                  <c:v>18378</c:v>
                </c:pt>
                <c:pt idx="9190">
                  <c:v>18380</c:v>
                </c:pt>
                <c:pt idx="9191">
                  <c:v>18382</c:v>
                </c:pt>
                <c:pt idx="9192">
                  <c:v>18384</c:v>
                </c:pt>
                <c:pt idx="9193">
                  <c:v>18386</c:v>
                </c:pt>
                <c:pt idx="9194">
                  <c:v>18388</c:v>
                </c:pt>
                <c:pt idx="9195">
                  <c:v>18390</c:v>
                </c:pt>
                <c:pt idx="9196">
                  <c:v>18392</c:v>
                </c:pt>
                <c:pt idx="9197">
                  <c:v>18394</c:v>
                </c:pt>
                <c:pt idx="9198">
                  <c:v>18396</c:v>
                </c:pt>
                <c:pt idx="9199">
                  <c:v>18398</c:v>
                </c:pt>
                <c:pt idx="9200">
                  <c:v>18400</c:v>
                </c:pt>
                <c:pt idx="9201">
                  <c:v>18402</c:v>
                </c:pt>
                <c:pt idx="9202">
                  <c:v>18404</c:v>
                </c:pt>
                <c:pt idx="9203">
                  <c:v>18406</c:v>
                </c:pt>
                <c:pt idx="9204">
                  <c:v>18408</c:v>
                </c:pt>
                <c:pt idx="9205">
                  <c:v>18410</c:v>
                </c:pt>
                <c:pt idx="9206">
                  <c:v>18412</c:v>
                </c:pt>
                <c:pt idx="9207">
                  <c:v>18414</c:v>
                </c:pt>
                <c:pt idx="9208">
                  <c:v>18416</c:v>
                </c:pt>
                <c:pt idx="9209">
                  <c:v>18418</c:v>
                </c:pt>
                <c:pt idx="9210">
                  <c:v>18420</c:v>
                </c:pt>
                <c:pt idx="9211">
                  <c:v>18422</c:v>
                </c:pt>
                <c:pt idx="9212">
                  <c:v>18424</c:v>
                </c:pt>
                <c:pt idx="9213">
                  <c:v>18426</c:v>
                </c:pt>
                <c:pt idx="9214">
                  <c:v>18428</c:v>
                </c:pt>
                <c:pt idx="9215">
                  <c:v>18430</c:v>
                </c:pt>
                <c:pt idx="9216">
                  <c:v>18432</c:v>
                </c:pt>
                <c:pt idx="9217">
                  <c:v>18434</c:v>
                </c:pt>
                <c:pt idx="9218">
                  <c:v>18436</c:v>
                </c:pt>
                <c:pt idx="9219">
                  <c:v>18438</c:v>
                </c:pt>
                <c:pt idx="9220">
                  <c:v>18440</c:v>
                </c:pt>
                <c:pt idx="9221">
                  <c:v>18442</c:v>
                </c:pt>
                <c:pt idx="9222">
                  <c:v>18444</c:v>
                </c:pt>
                <c:pt idx="9223">
                  <c:v>18446</c:v>
                </c:pt>
                <c:pt idx="9224">
                  <c:v>18448</c:v>
                </c:pt>
                <c:pt idx="9225">
                  <c:v>18450</c:v>
                </c:pt>
                <c:pt idx="9226">
                  <c:v>18452</c:v>
                </c:pt>
                <c:pt idx="9227">
                  <c:v>18454</c:v>
                </c:pt>
                <c:pt idx="9228">
                  <c:v>18456</c:v>
                </c:pt>
                <c:pt idx="9229">
                  <c:v>18458</c:v>
                </c:pt>
                <c:pt idx="9230">
                  <c:v>18460</c:v>
                </c:pt>
                <c:pt idx="9231">
                  <c:v>18462</c:v>
                </c:pt>
                <c:pt idx="9232">
                  <c:v>18464</c:v>
                </c:pt>
                <c:pt idx="9233">
                  <c:v>18466</c:v>
                </c:pt>
                <c:pt idx="9234">
                  <c:v>18468</c:v>
                </c:pt>
                <c:pt idx="9235">
                  <c:v>18470</c:v>
                </c:pt>
                <c:pt idx="9236">
                  <c:v>18472</c:v>
                </c:pt>
                <c:pt idx="9237">
                  <c:v>18474</c:v>
                </c:pt>
                <c:pt idx="9238">
                  <c:v>18476</c:v>
                </c:pt>
                <c:pt idx="9239">
                  <c:v>18478</c:v>
                </c:pt>
                <c:pt idx="9240">
                  <c:v>18480</c:v>
                </c:pt>
                <c:pt idx="9241">
                  <c:v>18482</c:v>
                </c:pt>
                <c:pt idx="9242">
                  <c:v>18484</c:v>
                </c:pt>
                <c:pt idx="9243">
                  <c:v>18486</c:v>
                </c:pt>
                <c:pt idx="9244">
                  <c:v>18488</c:v>
                </c:pt>
                <c:pt idx="9245">
                  <c:v>18490</c:v>
                </c:pt>
                <c:pt idx="9246">
                  <c:v>18492</c:v>
                </c:pt>
                <c:pt idx="9247">
                  <c:v>18494</c:v>
                </c:pt>
                <c:pt idx="9248">
                  <c:v>18496</c:v>
                </c:pt>
                <c:pt idx="9249">
                  <c:v>18498</c:v>
                </c:pt>
                <c:pt idx="9250">
                  <c:v>18500</c:v>
                </c:pt>
                <c:pt idx="9251">
                  <c:v>18502</c:v>
                </c:pt>
                <c:pt idx="9252">
                  <c:v>18504</c:v>
                </c:pt>
                <c:pt idx="9253">
                  <c:v>18506</c:v>
                </c:pt>
                <c:pt idx="9254">
                  <c:v>18508</c:v>
                </c:pt>
                <c:pt idx="9255">
                  <c:v>18510</c:v>
                </c:pt>
                <c:pt idx="9256">
                  <c:v>18512</c:v>
                </c:pt>
                <c:pt idx="9257">
                  <c:v>18514</c:v>
                </c:pt>
                <c:pt idx="9258">
                  <c:v>18516</c:v>
                </c:pt>
                <c:pt idx="9259">
                  <c:v>18518</c:v>
                </c:pt>
                <c:pt idx="9260">
                  <c:v>18520</c:v>
                </c:pt>
                <c:pt idx="9261">
                  <c:v>18522</c:v>
                </c:pt>
                <c:pt idx="9262">
                  <c:v>18524</c:v>
                </c:pt>
                <c:pt idx="9263">
                  <c:v>18526</c:v>
                </c:pt>
                <c:pt idx="9264">
                  <c:v>18528</c:v>
                </c:pt>
                <c:pt idx="9265">
                  <c:v>18530</c:v>
                </c:pt>
                <c:pt idx="9266">
                  <c:v>18532</c:v>
                </c:pt>
                <c:pt idx="9267">
                  <c:v>18534</c:v>
                </c:pt>
                <c:pt idx="9268">
                  <c:v>18536</c:v>
                </c:pt>
                <c:pt idx="9269">
                  <c:v>18538</c:v>
                </c:pt>
                <c:pt idx="9270">
                  <c:v>18540</c:v>
                </c:pt>
                <c:pt idx="9271">
                  <c:v>18542</c:v>
                </c:pt>
                <c:pt idx="9272">
                  <c:v>18544</c:v>
                </c:pt>
                <c:pt idx="9273">
                  <c:v>18546</c:v>
                </c:pt>
                <c:pt idx="9274">
                  <c:v>18548</c:v>
                </c:pt>
                <c:pt idx="9275">
                  <c:v>18550</c:v>
                </c:pt>
                <c:pt idx="9276">
                  <c:v>18552</c:v>
                </c:pt>
                <c:pt idx="9277">
                  <c:v>18554</c:v>
                </c:pt>
                <c:pt idx="9278">
                  <c:v>18556</c:v>
                </c:pt>
                <c:pt idx="9279">
                  <c:v>18558</c:v>
                </c:pt>
                <c:pt idx="9280">
                  <c:v>18560</c:v>
                </c:pt>
                <c:pt idx="9281">
                  <c:v>18562</c:v>
                </c:pt>
                <c:pt idx="9282">
                  <c:v>18564</c:v>
                </c:pt>
                <c:pt idx="9283">
                  <c:v>18566</c:v>
                </c:pt>
                <c:pt idx="9284">
                  <c:v>18568</c:v>
                </c:pt>
                <c:pt idx="9285">
                  <c:v>18570</c:v>
                </c:pt>
                <c:pt idx="9286">
                  <c:v>18572</c:v>
                </c:pt>
                <c:pt idx="9287">
                  <c:v>18574</c:v>
                </c:pt>
                <c:pt idx="9288">
                  <c:v>18576</c:v>
                </c:pt>
                <c:pt idx="9289">
                  <c:v>18578</c:v>
                </c:pt>
                <c:pt idx="9290">
                  <c:v>18580</c:v>
                </c:pt>
                <c:pt idx="9291">
                  <c:v>18582</c:v>
                </c:pt>
                <c:pt idx="9292">
                  <c:v>18584</c:v>
                </c:pt>
                <c:pt idx="9293">
                  <c:v>18586</c:v>
                </c:pt>
                <c:pt idx="9294">
                  <c:v>18588</c:v>
                </c:pt>
                <c:pt idx="9295">
                  <c:v>18590</c:v>
                </c:pt>
                <c:pt idx="9296">
                  <c:v>18592</c:v>
                </c:pt>
                <c:pt idx="9297">
                  <c:v>18594</c:v>
                </c:pt>
                <c:pt idx="9298">
                  <c:v>18596</c:v>
                </c:pt>
                <c:pt idx="9299">
                  <c:v>18598</c:v>
                </c:pt>
                <c:pt idx="9300">
                  <c:v>18600</c:v>
                </c:pt>
                <c:pt idx="9301">
                  <c:v>18602</c:v>
                </c:pt>
                <c:pt idx="9302">
                  <c:v>18604</c:v>
                </c:pt>
                <c:pt idx="9303">
                  <c:v>18606</c:v>
                </c:pt>
                <c:pt idx="9304">
                  <c:v>18608</c:v>
                </c:pt>
                <c:pt idx="9305">
                  <c:v>18610</c:v>
                </c:pt>
                <c:pt idx="9306">
                  <c:v>18612</c:v>
                </c:pt>
                <c:pt idx="9307">
                  <c:v>18614</c:v>
                </c:pt>
                <c:pt idx="9308">
                  <c:v>18616</c:v>
                </c:pt>
                <c:pt idx="9309">
                  <c:v>18618</c:v>
                </c:pt>
                <c:pt idx="9310">
                  <c:v>18620</c:v>
                </c:pt>
                <c:pt idx="9311">
                  <c:v>18622</c:v>
                </c:pt>
                <c:pt idx="9312">
                  <c:v>18624</c:v>
                </c:pt>
                <c:pt idx="9313">
                  <c:v>18626</c:v>
                </c:pt>
                <c:pt idx="9314">
                  <c:v>18628</c:v>
                </c:pt>
                <c:pt idx="9315">
                  <c:v>18630</c:v>
                </c:pt>
                <c:pt idx="9316">
                  <c:v>18632</c:v>
                </c:pt>
                <c:pt idx="9317">
                  <c:v>18634</c:v>
                </c:pt>
                <c:pt idx="9318">
                  <c:v>18636</c:v>
                </c:pt>
                <c:pt idx="9319">
                  <c:v>18638</c:v>
                </c:pt>
                <c:pt idx="9320">
                  <c:v>18640</c:v>
                </c:pt>
                <c:pt idx="9321">
                  <c:v>18642</c:v>
                </c:pt>
                <c:pt idx="9322">
                  <c:v>18644</c:v>
                </c:pt>
                <c:pt idx="9323">
                  <c:v>18646</c:v>
                </c:pt>
                <c:pt idx="9324">
                  <c:v>18648</c:v>
                </c:pt>
                <c:pt idx="9325">
                  <c:v>18650</c:v>
                </c:pt>
                <c:pt idx="9326">
                  <c:v>18652</c:v>
                </c:pt>
                <c:pt idx="9327">
                  <c:v>18654</c:v>
                </c:pt>
                <c:pt idx="9328">
                  <c:v>18656</c:v>
                </c:pt>
                <c:pt idx="9329">
                  <c:v>18658</c:v>
                </c:pt>
                <c:pt idx="9330">
                  <c:v>18660</c:v>
                </c:pt>
                <c:pt idx="9331">
                  <c:v>18662</c:v>
                </c:pt>
                <c:pt idx="9332">
                  <c:v>18664</c:v>
                </c:pt>
                <c:pt idx="9333">
                  <c:v>18666</c:v>
                </c:pt>
                <c:pt idx="9334">
                  <c:v>18668</c:v>
                </c:pt>
                <c:pt idx="9335">
                  <c:v>18670</c:v>
                </c:pt>
                <c:pt idx="9336">
                  <c:v>18672</c:v>
                </c:pt>
                <c:pt idx="9337">
                  <c:v>18674</c:v>
                </c:pt>
                <c:pt idx="9338">
                  <c:v>18676</c:v>
                </c:pt>
                <c:pt idx="9339">
                  <c:v>18678</c:v>
                </c:pt>
                <c:pt idx="9340">
                  <c:v>18680</c:v>
                </c:pt>
                <c:pt idx="9341">
                  <c:v>18682</c:v>
                </c:pt>
                <c:pt idx="9342">
                  <c:v>18684</c:v>
                </c:pt>
                <c:pt idx="9343">
                  <c:v>18686</c:v>
                </c:pt>
                <c:pt idx="9344">
                  <c:v>18688</c:v>
                </c:pt>
                <c:pt idx="9345">
                  <c:v>18690</c:v>
                </c:pt>
                <c:pt idx="9346">
                  <c:v>18692</c:v>
                </c:pt>
                <c:pt idx="9347">
                  <c:v>18694</c:v>
                </c:pt>
                <c:pt idx="9348">
                  <c:v>18696</c:v>
                </c:pt>
                <c:pt idx="9349">
                  <c:v>18698</c:v>
                </c:pt>
                <c:pt idx="9350">
                  <c:v>18700</c:v>
                </c:pt>
                <c:pt idx="9351">
                  <c:v>18702</c:v>
                </c:pt>
                <c:pt idx="9352">
                  <c:v>18704</c:v>
                </c:pt>
                <c:pt idx="9353">
                  <c:v>18706</c:v>
                </c:pt>
                <c:pt idx="9354">
                  <c:v>18708</c:v>
                </c:pt>
                <c:pt idx="9355">
                  <c:v>18710</c:v>
                </c:pt>
                <c:pt idx="9356">
                  <c:v>18712</c:v>
                </c:pt>
                <c:pt idx="9357">
                  <c:v>18714</c:v>
                </c:pt>
                <c:pt idx="9358">
                  <c:v>18716</c:v>
                </c:pt>
                <c:pt idx="9359">
                  <c:v>18718</c:v>
                </c:pt>
                <c:pt idx="9360">
                  <c:v>18720</c:v>
                </c:pt>
                <c:pt idx="9361">
                  <c:v>18722</c:v>
                </c:pt>
                <c:pt idx="9362">
                  <c:v>18724</c:v>
                </c:pt>
                <c:pt idx="9363">
                  <c:v>18726</c:v>
                </c:pt>
                <c:pt idx="9364">
                  <c:v>18728</c:v>
                </c:pt>
                <c:pt idx="9365">
                  <c:v>18730</c:v>
                </c:pt>
                <c:pt idx="9366">
                  <c:v>18732</c:v>
                </c:pt>
                <c:pt idx="9367">
                  <c:v>18734</c:v>
                </c:pt>
                <c:pt idx="9368">
                  <c:v>18736</c:v>
                </c:pt>
                <c:pt idx="9369">
                  <c:v>18738</c:v>
                </c:pt>
                <c:pt idx="9370">
                  <c:v>18740</c:v>
                </c:pt>
                <c:pt idx="9371">
                  <c:v>18742</c:v>
                </c:pt>
                <c:pt idx="9372">
                  <c:v>18744</c:v>
                </c:pt>
                <c:pt idx="9373">
                  <c:v>18746</c:v>
                </c:pt>
                <c:pt idx="9374">
                  <c:v>18748</c:v>
                </c:pt>
                <c:pt idx="9375">
                  <c:v>18750</c:v>
                </c:pt>
                <c:pt idx="9376">
                  <c:v>18752</c:v>
                </c:pt>
                <c:pt idx="9377">
                  <c:v>18754</c:v>
                </c:pt>
                <c:pt idx="9378">
                  <c:v>18756</c:v>
                </c:pt>
                <c:pt idx="9379">
                  <c:v>18758</c:v>
                </c:pt>
                <c:pt idx="9380">
                  <c:v>18760</c:v>
                </c:pt>
                <c:pt idx="9381">
                  <c:v>18762</c:v>
                </c:pt>
                <c:pt idx="9382">
                  <c:v>18764</c:v>
                </c:pt>
                <c:pt idx="9383">
                  <c:v>18766</c:v>
                </c:pt>
                <c:pt idx="9384">
                  <c:v>18768</c:v>
                </c:pt>
                <c:pt idx="9385">
                  <c:v>18770</c:v>
                </c:pt>
                <c:pt idx="9386">
                  <c:v>18772</c:v>
                </c:pt>
                <c:pt idx="9387">
                  <c:v>18774</c:v>
                </c:pt>
                <c:pt idx="9388">
                  <c:v>18776</c:v>
                </c:pt>
                <c:pt idx="9389">
                  <c:v>18778</c:v>
                </c:pt>
                <c:pt idx="9390">
                  <c:v>18780</c:v>
                </c:pt>
                <c:pt idx="9391">
                  <c:v>18782</c:v>
                </c:pt>
                <c:pt idx="9392">
                  <c:v>18784</c:v>
                </c:pt>
                <c:pt idx="9393">
                  <c:v>18786</c:v>
                </c:pt>
                <c:pt idx="9394">
                  <c:v>18788</c:v>
                </c:pt>
                <c:pt idx="9395">
                  <c:v>18790</c:v>
                </c:pt>
                <c:pt idx="9396">
                  <c:v>18792</c:v>
                </c:pt>
                <c:pt idx="9397">
                  <c:v>18794</c:v>
                </c:pt>
                <c:pt idx="9398">
                  <c:v>18796</c:v>
                </c:pt>
                <c:pt idx="9399">
                  <c:v>18798</c:v>
                </c:pt>
                <c:pt idx="9400">
                  <c:v>18800</c:v>
                </c:pt>
                <c:pt idx="9401">
                  <c:v>18802</c:v>
                </c:pt>
                <c:pt idx="9402">
                  <c:v>18804</c:v>
                </c:pt>
                <c:pt idx="9403">
                  <c:v>18806</c:v>
                </c:pt>
                <c:pt idx="9404">
                  <c:v>18808</c:v>
                </c:pt>
                <c:pt idx="9405">
                  <c:v>18810</c:v>
                </c:pt>
                <c:pt idx="9406">
                  <c:v>18812</c:v>
                </c:pt>
                <c:pt idx="9407">
                  <c:v>18814</c:v>
                </c:pt>
                <c:pt idx="9408">
                  <c:v>18816</c:v>
                </c:pt>
                <c:pt idx="9409">
                  <c:v>18818</c:v>
                </c:pt>
                <c:pt idx="9410">
                  <c:v>18820</c:v>
                </c:pt>
                <c:pt idx="9411">
                  <c:v>18822</c:v>
                </c:pt>
                <c:pt idx="9412">
                  <c:v>18824</c:v>
                </c:pt>
                <c:pt idx="9413">
                  <c:v>18826</c:v>
                </c:pt>
                <c:pt idx="9414">
                  <c:v>18828</c:v>
                </c:pt>
                <c:pt idx="9415">
                  <c:v>18830</c:v>
                </c:pt>
                <c:pt idx="9416">
                  <c:v>18832</c:v>
                </c:pt>
                <c:pt idx="9417">
                  <c:v>18834</c:v>
                </c:pt>
                <c:pt idx="9418">
                  <c:v>18836</c:v>
                </c:pt>
                <c:pt idx="9419">
                  <c:v>18838</c:v>
                </c:pt>
                <c:pt idx="9420">
                  <c:v>18840</c:v>
                </c:pt>
                <c:pt idx="9421">
                  <c:v>18842</c:v>
                </c:pt>
                <c:pt idx="9422">
                  <c:v>18844</c:v>
                </c:pt>
                <c:pt idx="9423">
                  <c:v>18846</c:v>
                </c:pt>
                <c:pt idx="9424">
                  <c:v>18848</c:v>
                </c:pt>
                <c:pt idx="9425">
                  <c:v>18850</c:v>
                </c:pt>
                <c:pt idx="9426">
                  <c:v>18852</c:v>
                </c:pt>
                <c:pt idx="9427">
                  <c:v>18854</c:v>
                </c:pt>
                <c:pt idx="9428">
                  <c:v>18856</c:v>
                </c:pt>
                <c:pt idx="9429">
                  <c:v>18858</c:v>
                </c:pt>
                <c:pt idx="9430">
                  <c:v>18860</c:v>
                </c:pt>
                <c:pt idx="9431">
                  <c:v>18862</c:v>
                </c:pt>
                <c:pt idx="9432">
                  <c:v>18864</c:v>
                </c:pt>
                <c:pt idx="9433">
                  <c:v>18866</c:v>
                </c:pt>
                <c:pt idx="9434">
                  <c:v>18868</c:v>
                </c:pt>
                <c:pt idx="9435">
                  <c:v>18870</c:v>
                </c:pt>
                <c:pt idx="9436">
                  <c:v>18872</c:v>
                </c:pt>
                <c:pt idx="9437">
                  <c:v>18874</c:v>
                </c:pt>
                <c:pt idx="9438">
                  <c:v>18876</c:v>
                </c:pt>
                <c:pt idx="9439">
                  <c:v>18878</c:v>
                </c:pt>
                <c:pt idx="9440">
                  <c:v>18880</c:v>
                </c:pt>
                <c:pt idx="9441">
                  <c:v>18882</c:v>
                </c:pt>
                <c:pt idx="9442">
                  <c:v>18884</c:v>
                </c:pt>
                <c:pt idx="9443">
                  <c:v>18886</c:v>
                </c:pt>
                <c:pt idx="9444">
                  <c:v>18888</c:v>
                </c:pt>
                <c:pt idx="9445">
                  <c:v>18890</c:v>
                </c:pt>
                <c:pt idx="9446">
                  <c:v>18892</c:v>
                </c:pt>
                <c:pt idx="9447">
                  <c:v>18894</c:v>
                </c:pt>
                <c:pt idx="9448">
                  <c:v>18896</c:v>
                </c:pt>
                <c:pt idx="9449">
                  <c:v>18898</c:v>
                </c:pt>
                <c:pt idx="9450">
                  <c:v>18900</c:v>
                </c:pt>
                <c:pt idx="9451">
                  <c:v>18902</c:v>
                </c:pt>
                <c:pt idx="9452">
                  <c:v>18904</c:v>
                </c:pt>
                <c:pt idx="9453">
                  <c:v>18906</c:v>
                </c:pt>
                <c:pt idx="9454">
                  <c:v>18908</c:v>
                </c:pt>
                <c:pt idx="9455">
                  <c:v>18910</c:v>
                </c:pt>
                <c:pt idx="9456">
                  <c:v>18912</c:v>
                </c:pt>
                <c:pt idx="9457">
                  <c:v>18914</c:v>
                </c:pt>
                <c:pt idx="9458">
                  <c:v>18916</c:v>
                </c:pt>
                <c:pt idx="9459">
                  <c:v>18918</c:v>
                </c:pt>
                <c:pt idx="9460">
                  <c:v>18920</c:v>
                </c:pt>
                <c:pt idx="9461">
                  <c:v>18922</c:v>
                </c:pt>
                <c:pt idx="9462">
                  <c:v>18924</c:v>
                </c:pt>
                <c:pt idx="9463">
                  <c:v>18926</c:v>
                </c:pt>
                <c:pt idx="9464">
                  <c:v>18928</c:v>
                </c:pt>
                <c:pt idx="9465">
                  <c:v>18930</c:v>
                </c:pt>
                <c:pt idx="9466">
                  <c:v>18932</c:v>
                </c:pt>
                <c:pt idx="9467">
                  <c:v>18934</c:v>
                </c:pt>
                <c:pt idx="9468">
                  <c:v>18936</c:v>
                </c:pt>
                <c:pt idx="9469">
                  <c:v>18938</c:v>
                </c:pt>
                <c:pt idx="9470">
                  <c:v>18940</c:v>
                </c:pt>
                <c:pt idx="9471">
                  <c:v>18942</c:v>
                </c:pt>
                <c:pt idx="9472">
                  <c:v>18944</c:v>
                </c:pt>
                <c:pt idx="9473">
                  <c:v>18946</c:v>
                </c:pt>
                <c:pt idx="9474">
                  <c:v>18948</c:v>
                </c:pt>
                <c:pt idx="9475">
                  <c:v>18950</c:v>
                </c:pt>
                <c:pt idx="9476">
                  <c:v>18952</c:v>
                </c:pt>
                <c:pt idx="9477">
                  <c:v>18954</c:v>
                </c:pt>
                <c:pt idx="9478">
                  <c:v>18956</c:v>
                </c:pt>
                <c:pt idx="9479">
                  <c:v>18958</c:v>
                </c:pt>
                <c:pt idx="9480">
                  <c:v>18960</c:v>
                </c:pt>
                <c:pt idx="9481">
                  <c:v>18962</c:v>
                </c:pt>
                <c:pt idx="9482">
                  <c:v>18964</c:v>
                </c:pt>
                <c:pt idx="9483">
                  <c:v>18966</c:v>
                </c:pt>
                <c:pt idx="9484">
                  <c:v>18968</c:v>
                </c:pt>
                <c:pt idx="9485">
                  <c:v>18970</c:v>
                </c:pt>
                <c:pt idx="9486">
                  <c:v>18972</c:v>
                </c:pt>
                <c:pt idx="9487">
                  <c:v>18974</c:v>
                </c:pt>
                <c:pt idx="9488">
                  <c:v>18976</c:v>
                </c:pt>
                <c:pt idx="9489">
                  <c:v>18978</c:v>
                </c:pt>
                <c:pt idx="9490">
                  <c:v>18980</c:v>
                </c:pt>
                <c:pt idx="9491">
                  <c:v>18982</c:v>
                </c:pt>
                <c:pt idx="9492">
                  <c:v>18984</c:v>
                </c:pt>
                <c:pt idx="9493">
                  <c:v>18986</c:v>
                </c:pt>
                <c:pt idx="9494">
                  <c:v>18988</c:v>
                </c:pt>
                <c:pt idx="9495">
                  <c:v>18990</c:v>
                </c:pt>
                <c:pt idx="9496">
                  <c:v>18992</c:v>
                </c:pt>
                <c:pt idx="9497">
                  <c:v>18994</c:v>
                </c:pt>
                <c:pt idx="9498">
                  <c:v>18996</c:v>
                </c:pt>
                <c:pt idx="9499">
                  <c:v>18998</c:v>
                </c:pt>
                <c:pt idx="9500">
                  <c:v>19000</c:v>
                </c:pt>
                <c:pt idx="9501">
                  <c:v>19002</c:v>
                </c:pt>
                <c:pt idx="9502">
                  <c:v>19004</c:v>
                </c:pt>
                <c:pt idx="9503">
                  <c:v>19006</c:v>
                </c:pt>
                <c:pt idx="9504">
                  <c:v>19008</c:v>
                </c:pt>
                <c:pt idx="9505">
                  <c:v>19010</c:v>
                </c:pt>
                <c:pt idx="9506">
                  <c:v>19012</c:v>
                </c:pt>
                <c:pt idx="9507">
                  <c:v>19014</c:v>
                </c:pt>
                <c:pt idx="9508">
                  <c:v>19016</c:v>
                </c:pt>
                <c:pt idx="9509">
                  <c:v>19018</c:v>
                </c:pt>
                <c:pt idx="9510">
                  <c:v>19020</c:v>
                </c:pt>
                <c:pt idx="9511">
                  <c:v>19022</c:v>
                </c:pt>
                <c:pt idx="9512">
                  <c:v>19024</c:v>
                </c:pt>
                <c:pt idx="9513">
                  <c:v>19026</c:v>
                </c:pt>
                <c:pt idx="9514">
                  <c:v>19028</c:v>
                </c:pt>
                <c:pt idx="9515">
                  <c:v>19030</c:v>
                </c:pt>
                <c:pt idx="9516">
                  <c:v>19032</c:v>
                </c:pt>
                <c:pt idx="9517">
                  <c:v>19034</c:v>
                </c:pt>
                <c:pt idx="9518">
                  <c:v>19036</c:v>
                </c:pt>
                <c:pt idx="9519">
                  <c:v>19038</c:v>
                </c:pt>
                <c:pt idx="9520">
                  <c:v>19040</c:v>
                </c:pt>
                <c:pt idx="9521">
                  <c:v>19042</c:v>
                </c:pt>
                <c:pt idx="9522">
                  <c:v>19044</c:v>
                </c:pt>
                <c:pt idx="9523">
                  <c:v>19046</c:v>
                </c:pt>
                <c:pt idx="9524">
                  <c:v>19048</c:v>
                </c:pt>
                <c:pt idx="9525">
                  <c:v>19050</c:v>
                </c:pt>
                <c:pt idx="9526">
                  <c:v>19052</c:v>
                </c:pt>
                <c:pt idx="9527">
                  <c:v>19054</c:v>
                </c:pt>
                <c:pt idx="9528">
                  <c:v>19056</c:v>
                </c:pt>
                <c:pt idx="9529">
                  <c:v>19058</c:v>
                </c:pt>
                <c:pt idx="9530">
                  <c:v>19060</c:v>
                </c:pt>
                <c:pt idx="9531">
                  <c:v>19062</c:v>
                </c:pt>
                <c:pt idx="9532">
                  <c:v>19064</c:v>
                </c:pt>
                <c:pt idx="9533">
                  <c:v>19066</c:v>
                </c:pt>
                <c:pt idx="9534">
                  <c:v>19068</c:v>
                </c:pt>
                <c:pt idx="9535">
                  <c:v>19070</c:v>
                </c:pt>
                <c:pt idx="9536">
                  <c:v>19072</c:v>
                </c:pt>
                <c:pt idx="9537">
                  <c:v>19074</c:v>
                </c:pt>
                <c:pt idx="9538">
                  <c:v>19076</c:v>
                </c:pt>
                <c:pt idx="9539">
                  <c:v>19078</c:v>
                </c:pt>
                <c:pt idx="9540">
                  <c:v>19080</c:v>
                </c:pt>
                <c:pt idx="9541">
                  <c:v>19082</c:v>
                </c:pt>
                <c:pt idx="9542">
                  <c:v>19084</c:v>
                </c:pt>
                <c:pt idx="9543">
                  <c:v>19086</c:v>
                </c:pt>
                <c:pt idx="9544">
                  <c:v>19088</c:v>
                </c:pt>
                <c:pt idx="9545">
                  <c:v>19090</c:v>
                </c:pt>
                <c:pt idx="9546">
                  <c:v>19092</c:v>
                </c:pt>
                <c:pt idx="9547">
                  <c:v>19094</c:v>
                </c:pt>
                <c:pt idx="9548">
                  <c:v>19096</c:v>
                </c:pt>
                <c:pt idx="9549">
                  <c:v>19098</c:v>
                </c:pt>
                <c:pt idx="9550">
                  <c:v>19100</c:v>
                </c:pt>
                <c:pt idx="9551">
                  <c:v>19102</c:v>
                </c:pt>
                <c:pt idx="9552">
                  <c:v>19104</c:v>
                </c:pt>
                <c:pt idx="9553">
                  <c:v>19106</c:v>
                </c:pt>
                <c:pt idx="9554">
                  <c:v>19108</c:v>
                </c:pt>
                <c:pt idx="9555">
                  <c:v>19110</c:v>
                </c:pt>
                <c:pt idx="9556">
                  <c:v>19112</c:v>
                </c:pt>
                <c:pt idx="9557">
                  <c:v>19114</c:v>
                </c:pt>
                <c:pt idx="9558">
                  <c:v>19116</c:v>
                </c:pt>
                <c:pt idx="9559">
                  <c:v>19118</c:v>
                </c:pt>
                <c:pt idx="9560">
                  <c:v>19120</c:v>
                </c:pt>
                <c:pt idx="9561">
                  <c:v>19122</c:v>
                </c:pt>
                <c:pt idx="9562">
                  <c:v>19124</c:v>
                </c:pt>
                <c:pt idx="9563">
                  <c:v>19126</c:v>
                </c:pt>
                <c:pt idx="9564">
                  <c:v>19128</c:v>
                </c:pt>
                <c:pt idx="9565">
                  <c:v>19130</c:v>
                </c:pt>
                <c:pt idx="9566">
                  <c:v>19132</c:v>
                </c:pt>
                <c:pt idx="9567">
                  <c:v>19134</c:v>
                </c:pt>
                <c:pt idx="9568">
                  <c:v>19136</c:v>
                </c:pt>
                <c:pt idx="9569">
                  <c:v>19138</c:v>
                </c:pt>
                <c:pt idx="9570">
                  <c:v>19140</c:v>
                </c:pt>
                <c:pt idx="9571">
                  <c:v>19142</c:v>
                </c:pt>
                <c:pt idx="9572">
                  <c:v>19144</c:v>
                </c:pt>
                <c:pt idx="9573">
                  <c:v>19146</c:v>
                </c:pt>
                <c:pt idx="9574">
                  <c:v>19148</c:v>
                </c:pt>
                <c:pt idx="9575">
                  <c:v>19150</c:v>
                </c:pt>
                <c:pt idx="9576">
                  <c:v>19152</c:v>
                </c:pt>
                <c:pt idx="9577">
                  <c:v>19154</c:v>
                </c:pt>
                <c:pt idx="9578">
                  <c:v>19156</c:v>
                </c:pt>
                <c:pt idx="9579">
                  <c:v>19158</c:v>
                </c:pt>
                <c:pt idx="9580">
                  <c:v>19160</c:v>
                </c:pt>
                <c:pt idx="9581">
                  <c:v>19162</c:v>
                </c:pt>
                <c:pt idx="9582">
                  <c:v>19164</c:v>
                </c:pt>
                <c:pt idx="9583">
                  <c:v>19166</c:v>
                </c:pt>
                <c:pt idx="9584">
                  <c:v>19168</c:v>
                </c:pt>
                <c:pt idx="9585">
                  <c:v>19170</c:v>
                </c:pt>
                <c:pt idx="9586">
                  <c:v>19172</c:v>
                </c:pt>
                <c:pt idx="9587">
                  <c:v>19174</c:v>
                </c:pt>
                <c:pt idx="9588">
                  <c:v>19176</c:v>
                </c:pt>
                <c:pt idx="9589">
                  <c:v>19178</c:v>
                </c:pt>
                <c:pt idx="9590">
                  <c:v>19180</c:v>
                </c:pt>
                <c:pt idx="9591">
                  <c:v>19182</c:v>
                </c:pt>
                <c:pt idx="9592">
                  <c:v>19184</c:v>
                </c:pt>
                <c:pt idx="9593">
                  <c:v>19186</c:v>
                </c:pt>
                <c:pt idx="9594">
                  <c:v>19188</c:v>
                </c:pt>
                <c:pt idx="9595">
                  <c:v>19190</c:v>
                </c:pt>
                <c:pt idx="9596">
                  <c:v>19192</c:v>
                </c:pt>
                <c:pt idx="9597">
                  <c:v>19194</c:v>
                </c:pt>
                <c:pt idx="9598">
                  <c:v>19196</c:v>
                </c:pt>
                <c:pt idx="9599">
                  <c:v>19198</c:v>
                </c:pt>
                <c:pt idx="9600">
                  <c:v>19200</c:v>
                </c:pt>
                <c:pt idx="9601">
                  <c:v>19202</c:v>
                </c:pt>
                <c:pt idx="9602">
                  <c:v>19204</c:v>
                </c:pt>
                <c:pt idx="9603">
                  <c:v>19206</c:v>
                </c:pt>
                <c:pt idx="9604">
                  <c:v>19208</c:v>
                </c:pt>
                <c:pt idx="9605">
                  <c:v>19210</c:v>
                </c:pt>
                <c:pt idx="9606">
                  <c:v>19212</c:v>
                </c:pt>
                <c:pt idx="9607">
                  <c:v>19214</c:v>
                </c:pt>
                <c:pt idx="9608">
                  <c:v>19216</c:v>
                </c:pt>
                <c:pt idx="9609">
                  <c:v>19218</c:v>
                </c:pt>
                <c:pt idx="9610">
                  <c:v>19220</c:v>
                </c:pt>
                <c:pt idx="9611">
                  <c:v>19222</c:v>
                </c:pt>
                <c:pt idx="9612">
                  <c:v>19224</c:v>
                </c:pt>
                <c:pt idx="9613">
                  <c:v>19226</c:v>
                </c:pt>
                <c:pt idx="9614">
                  <c:v>19228</c:v>
                </c:pt>
                <c:pt idx="9615">
                  <c:v>19230</c:v>
                </c:pt>
                <c:pt idx="9616">
                  <c:v>19232</c:v>
                </c:pt>
                <c:pt idx="9617">
                  <c:v>19234</c:v>
                </c:pt>
                <c:pt idx="9618">
                  <c:v>19236</c:v>
                </c:pt>
                <c:pt idx="9619">
                  <c:v>19238</c:v>
                </c:pt>
                <c:pt idx="9620">
                  <c:v>19240</c:v>
                </c:pt>
                <c:pt idx="9621">
                  <c:v>19242</c:v>
                </c:pt>
                <c:pt idx="9622">
                  <c:v>19244</c:v>
                </c:pt>
                <c:pt idx="9623">
                  <c:v>19246</c:v>
                </c:pt>
                <c:pt idx="9624">
                  <c:v>19248</c:v>
                </c:pt>
                <c:pt idx="9625">
                  <c:v>19250</c:v>
                </c:pt>
                <c:pt idx="9626">
                  <c:v>19252</c:v>
                </c:pt>
                <c:pt idx="9627">
                  <c:v>19254</c:v>
                </c:pt>
                <c:pt idx="9628">
                  <c:v>19256</c:v>
                </c:pt>
                <c:pt idx="9629">
                  <c:v>19258</c:v>
                </c:pt>
                <c:pt idx="9630">
                  <c:v>19260</c:v>
                </c:pt>
                <c:pt idx="9631">
                  <c:v>19262</c:v>
                </c:pt>
                <c:pt idx="9632">
                  <c:v>19264</c:v>
                </c:pt>
                <c:pt idx="9633">
                  <c:v>19266</c:v>
                </c:pt>
                <c:pt idx="9634">
                  <c:v>19268</c:v>
                </c:pt>
                <c:pt idx="9635">
                  <c:v>19270</c:v>
                </c:pt>
                <c:pt idx="9636">
                  <c:v>19272</c:v>
                </c:pt>
                <c:pt idx="9637">
                  <c:v>19274</c:v>
                </c:pt>
                <c:pt idx="9638">
                  <c:v>19276</c:v>
                </c:pt>
                <c:pt idx="9639">
                  <c:v>19278</c:v>
                </c:pt>
                <c:pt idx="9640">
                  <c:v>19280</c:v>
                </c:pt>
                <c:pt idx="9641">
                  <c:v>19282</c:v>
                </c:pt>
                <c:pt idx="9642">
                  <c:v>19284</c:v>
                </c:pt>
                <c:pt idx="9643">
                  <c:v>19286</c:v>
                </c:pt>
                <c:pt idx="9644">
                  <c:v>19288</c:v>
                </c:pt>
                <c:pt idx="9645">
                  <c:v>19290</c:v>
                </c:pt>
                <c:pt idx="9646">
                  <c:v>19292</c:v>
                </c:pt>
                <c:pt idx="9647">
                  <c:v>19294</c:v>
                </c:pt>
                <c:pt idx="9648">
                  <c:v>19296</c:v>
                </c:pt>
                <c:pt idx="9649">
                  <c:v>19298</c:v>
                </c:pt>
                <c:pt idx="9650">
                  <c:v>19300</c:v>
                </c:pt>
                <c:pt idx="9651">
                  <c:v>19302</c:v>
                </c:pt>
                <c:pt idx="9652">
                  <c:v>19304</c:v>
                </c:pt>
                <c:pt idx="9653">
                  <c:v>19306</c:v>
                </c:pt>
                <c:pt idx="9654">
                  <c:v>19308</c:v>
                </c:pt>
                <c:pt idx="9655">
                  <c:v>19310</c:v>
                </c:pt>
                <c:pt idx="9656">
                  <c:v>19312</c:v>
                </c:pt>
                <c:pt idx="9657">
                  <c:v>19314</c:v>
                </c:pt>
                <c:pt idx="9658">
                  <c:v>19316</c:v>
                </c:pt>
                <c:pt idx="9659">
                  <c:v>19318</c:v>
                </c:pt>
                <c:pt idx="9660">
                  <c:v>19320</c:v>
                </c:pt>
                <c:pt idx="9661">
                  <c:v>19322</c:v>
                </c:pt>
                <c:pt idx="9662">
                  <c:v>19324</c:v>
                </c:pt>
                <c:pt idx="9663">
                  <c:v>19326</c:v>
                </c:pt>
                <c:pt idx="9664">
                  <c:v>19328</c:v>
                </c:pt>
                <c:pt idx="9665">
                  <c:v>19330</c:v>
                </c:pt>
                <c:pt idx="9666">
                  <c:v>19332</c:v>
                </c:pt>
                <c:pt idx="9667">
                  <c:v>19334</c:v>
                </c:pt>
                <c:pt idx="9668">
                  <c:v>19336</c:v>
                </c:pt>
                <c:pt idx="9669">
                  <c:v>19338</c:v>
                </c:pt>
                <c:pt idx="9670">
                  <c:v>19340</c:v>
                </c:pt>
                <c:pt idx="9671">
                  <c:v>19342</c:v>
                </c:pt>
                <c:pt idx="9672">
                  <c:v>19344</c:v>
                </c:pt>
                <c:pt idx="9673">
                  <c:v>19346</c:v>
                </c:pt>
                <c:pt idx="9674">
                  <c:v>19348</c:v>
                </c:pt>
                <c:pt idx="9675">
                  <c:v>19350</c:v>
                </c:pt>
                <c:pt idx="9676">
                  <c:v>19352</c:v>
                </c:pt>
                <c:pt idx="9677">
                  <c:v>19354</c:v>
                </c:pt>
                <c:pt idx="9678">
                  <c:v>19356</c:v>
                </c:pt>
                <c:pt idx="9679">
                  <c:v>19358</c:v>
                </c:pt>
                <c:pt idx="9680">
                  <c:v>19360</c:v>
                </c:pt>
                <c:pt idx="9681">
                  <c:v>19362</c:v>
                </c:pt>
                <c:pt idx="9682">
                  <c:v>19364</c:v>
                </c:pt>
                <c:pt idx="9683">
                  <c:v>19366</c:v>
                </c:pt>
                <c:pt idx="9684">
                  <c:v>19368</c:v>
                </c:pt>
                <c:pt idx="9685">
                  <c:v>19370</c:v>
                </c:pt>
                <c:pt idx="9686">
                  <c:v>19372</c:v>
                </c:pt>
                <c:pt idx="9687">
                  <c:v>19374</c:v>
                </c:pt>
                <c:pt idx="9688">
                  <c:v>19376</c:v>
                </c:pt>
                <c:pt idx="9689">
                  <c:v>19378</c:v>
                </c:pt>
                <c:pt idx="9690">
                  <c:v>19380</c:v>
                </c:pt>
                <c:pt idx="9691">
                  <c:v>19382</c:v>
                </c:pt>
                <c:pt idx="9692">
                  <c:v>19384</c:v>
                </c:pt>
                <c:pt idx="9693">
                  <c:v>19386</c:v>
                </c:pt>
                <c:pt idx="9694">
                  <c:v>19388</c:v>
                </c:pt>
                <c:pt idx="9695">
                  <c:v>19390</c:v>
                </c:pt>
                <c:pt idx="9696">
                  <c:v>19392</c:v>
                </c:pt>
                <c:pt idx="9697">
                  <c:v>19394</c:v>
                </c:pt>
                <c:pt idx="9698">
                  <c:v>19396</c:v>
                </c:pt>
                <c:pt idx="9699">
                  <c:v>19398</c:v>
                </c:pt>
                <c:pt idx="9700">
                  <c:v>19400</c:v>
                </c:pt>
                <c:pt idx="9701">
                  <c:v>19402</c:v>
                </c:pt>
                <c:pt idx="9702">
                  <c:v>19404</c:v>
                </c:pt>
                <c:pt idx="9703">
                  <c:v>19406</c:v>
                </c:pt>
                <c:pt idx="9704">
                  <c:v>19408</c:v>
                </c:pt>
                <c:pt idx="9705">
                  <c:v>19410</c:v>
                </c:pt>
                <c:pt idx="9706">
                  <c:v>19412</c:v>
                </c:pt>
                <c:pt idx="9707">
                  <c:v>19414</c:v>
                </c:pt>
                <c:pt idx="9708">
                  <c:v>19416</c:v>
                </c:pt>
                <c:pt idx="9709">
                  <c:v>19418</c:v>
                </c:pt>
                <c:pt idx="9710">
                  <c:v>19420</c:v>
                </c:pt>
                <c:pt idx="9711">
                  <c:v>19422</c:v>
                </c:pt>
                <c:pt idx="9712">
                  <c:v>19424</c:v>
                </c:pt>
                <c:pt idx="9713">
                  <c:v>19426</c:v>
                </c:pt>
                <c:pt idx="9714">
                  <c:v>19428</c:v>
                </c:pt>
                <c:pt idx="9715">
                  <c:v>19430</c:v>
                </c:pt>
                <c:pt idx="9716">
                  <c:v>19432</c:v>
                </c:pt>
                <c:pt idx="9717">
                  <c:v>19434</c:v>
                </c:pt>
                <c:pt idx="9718">
                  <c:v>19436</c:v>
                </c:pt>
                <c:pt idx="9719">
                  <c:v>19438</c:v>
                </c:pt>
                <c:pt idx="9720">
                  <c:v>19440</c:v>
                </c:pt>
                <c:pt idx="9721">
                  <c:v>19442</c:v>
                </c:pt>
                <c:pt idx="9722">
                  <c:v>19444</c:v>
                </c:pt>
                <c:pt idx="9723">
                  <c:v>19446</c:v>
                </c:pt>
                <c:pt idx="9724">
                  <c:v>19448</c:v>
                </c:pt>
                <c:pt idx="9725">
                  <c:v>19450</c:v>
                </c:pt>
                <c:pt idx="9726">
                  <c:v>19452</c:v>
                </c:pt>
                <c:pt idx="9727">
                  <c:v>19454</c:v>
                </c:pt>
                <c:pt idx="9728">
                  <c:v>19456</c:v>
                </c:pt>
                <c:pt idx="9729">
                  <c:v>19458</c:v>
                </c:pt>
                <c:pt idx="9730">
                  <c:v>19460</c:v>
                </c:pt>
                <c:pt idx="9731">
                  <c:v>19462</c:v>
                </c:pt>
                <c:pt idx="9732">
                  <c:v>19464</c:v>
                </c:pt>
                <c:pt idx="9733">
                  <c:v>19466</c:v>
                </c:pt>
                <c:pt idx="9734">
                  <c:v>19468</c:v>
                </c:pt>
                <c:pt idx="9735">
                  <c:v>19470</c:v>
                </c:pt>
                <c:pt idx="9736">
                  <c:v>19472</c:v>
                </c:pt>
                <c:pt idx="9737">
                  <c:v>19474</c:v>
                </c:pt>
                <c:pt idx="9738">
                  <c:v>19476</c:v>
                </c:pt>
                <c:pt idx="9739">
                  <c:v>19478</c:v>
                </c:pt>
                <c:pt idx="9740">
                  <c:v>19480</c:v>
                </c:pt>
                <c:pt idx="9741">
                  <c:v>19482</c:v>
                </c:pt>
                <c:pt idx="9742">
                  <c:v>19484</c:v>
                </c:pt>
                <c:pt idx="9743">
                  <c:v>19486</c:v>
                </c:pt>
                <c:pt idx="9744">
                  <c:v>19488</c:v>
                </c:pt>
                <c:pt idx="9745">
                  <c:v>19490</c:v>
                </c:pt>
                <c:pt idx="9746">
                  <c:v>19492</c:v>
                </c:pt>
                <c:pt idx="9747">
                  <c:v>19494</c:v>
                </c:pt>
                <c:pt idx="9748">
                  <c:v>19496</c:v>
                </c:pt>
                <c:pt idx="9749">
                  <c:v>19498</c:v>
                </c:pt>
                <c:pt idx="9750">
                  <c:v>19500</c:v>
                </c:pt>
                <c:pt idx="9751">
                  <c:v>19502</c:v>
                </c:pt>
                <c:pt idx="9752">
                  <c:v>19504</c:v>
                </c:pt>
                <c:pt idx="9753">
                  <c:v>19506</c:v>
                </c:pt>
                <c:pt idx="9754">
                  <c:v>19508</c:v>
                </c:pt>
                <c:pt idx="9755">
                  <c:v>19510</c:v>
                </c:pt>
                <c:pt idx="9756">
                  <c:v>19512</c:v>
                </c:pt>
                <c:pt idx="9757">
                  <c:v>19514</c:v>
                </c:pt>
                <c:pt idx="9758">
                  <c:v>19516</c:v>
                </c:pt>
                <c:pt idx="9759">
                  <c:v>19518</c:v>
                </c:pt>
                <c:pt idx="9760">
                  <c:v>19520</c:v>
                </c:pt>
                <c:pt idx="9761">
                  <c:v>19522</c:v>
                </c:pt>
                <c:pt idx="9762">
                  <c:v>19524</c:v>
                </c:pt>
                <c:pt idx="9763">
                  <c:v>19526</c:v>
                </c:pt>
                <c:pt idx="9764">
                  <c:v>19528</c:v>
                </c:pt>
                <c:pt idx="9765">
                  <c:v>19530</c:v>
                </c:pt>
                <c:pt idx="9766">
                  <c:v>19532</c:v>
                </c:pt>
                <c:pt idx="9767">
                  <c:v>19534</c:v>
                </c:pt>
                <c:pt idx="9768">
                  <c:v>19536</c:v>
                </c:pt>
                <c:pt idx="9769">
                  <c:v>19538</c:v>
                </c:pt>
                <c:pt idx="9770">
                  <c:v>19540</c:v>
                </c:pt>
                <c:pt idx="9771">
                  <c:v>19542</c:v>
                </c:pt>
                <c:pt idx="9772">
                  <c:v>19544</c:v>
                </c:pt>
                <c:pt idx="9773">
                  <c:v>19546</c:v>
                </c:pt>
                <c:pt idx="9774">
                  <c:v>19548</c:v>
                </c:pt>
                <c:pt idx="9775">
                  <c:v>19550</c:v>
                </c:pt>
                <c:pt idx="9776">
                  <c:v>19552</c:v>
                </c:pt>
                <c:pt idx="9777">
                  <c:v>19554</c:v>
                </c:pt>
                <c:pt idx="9778">
                  <c:v>19556</c:v>
                </c:pt>
                <c:pt idx="9779">
                  <c:v>19558</c:v>
                </c:pt>
                <c:pt idx="9780">
                  <c:v>19560</c:v>
                </c:pt>
                <c:pt idx="9781">
                  <c:v>19562</c:v>
                </c:pt>
                <c:pt idx="9782">
                  <c:v>19564</c:v>
                </c:pt>
                <c:pt idx="9783">
                  <c:v>19566</c:v>
                </c:pt>
                <c:pt idx="9784">
                  <c:v>19568</c:v>
                </c:pt>
                <c:pt idx="9785">
                  <c:v>19570</c:v>
                </c:pt>
                <c:pt idx="9786">
                  <c:v>19572</c:v>
                </c:pt>
                <c:pt idx="9787">
                  <c:v>19574</c:v>
                </c:pt>
                <c:pt idx="9788">
                  <c:v>19576</c:v>
                </c:pt>
                <c:pt idx="9789">
                  <c:v>19578</c:v>
                </c:pt>
                <c:pt idx="9790">
                  <c:v>19580</c:v>
                </c:pt>
                <c:pt idx="9791">
                  <c:v>19582</c:v>
                </c:pt>
                <c:pt idx="9792">
                  <c:v>19584</c:v>
                </c:pt>
                <c:pt idx="9793">
                  <c:v>19586</c:v>
                </c:pt>
                <c:pt idx="9794">
                  <c:v>19588</c:v>
                </c:pt>
                <c:pt idx="9795">
                  <c:v>19590</c:v>
                </c:pt>
                <c:pt idx="9796">
                  <c:v>19592</c:v>
                </c:pt>
                <c:pt idx="9797">
                  <c:v>19594</c:v>
                </c:pt>
                <c:pt idx="9798">
                  <c:v>19596</c:v>
                </c:pt>
                <c:pt idx="9799">
                  <c:v>19598</c:v>
                </c:pt>
                <c:pt idx="9800">
                  <c:v>19600</c:v>
                </c:pt>
                <c:pt idx="9801">
                  <c:v>19602</c:v>
                </c:pt>
                <c:pt idx="9802">
                  <c:v>19604</c:v>
                </c:pt>
                <c:pt idx="9803">
                  <c:v>19606</c:v>
                </c:pt>
                <c:pt idx="9804">
                  <c:v>19608</c:v>
                </c:pt>
                <c:pt idx="9805">
                  <c:v>19610</c:v>
                </c:pt>
                <c:pt idx="9806">
                  <c:v>19612</c:v>
                </c:pt>
                <c:pt idx="9807">
                  <c:v>19614</c:v>
                </c:pt>
                <c:pt idx="9808">
                  <c:v>19616</c:v>
                </c:pt>
                <c:pt idx="9809">
                  <c:v>19618</c:v>
                </c:pt>
                <c:pt idx="9810">
                  <c:v>19620</c:v>
                </c:pt>
                <c:pt idx="9811">
                  <c:v>19622</c:v>
                </c:pt>
                <c:pt idx="9812">
                  <c:v>19624</c:v>
                </c:pt>
                <c:pt idx="9813">
                  <c:v>19626</c:v>
                </c:pt>
                <c:pt idx="9814">
                  <c:v>19628</c:v>
                </c:pt>
                <c:pt idx="9815">
                  <c:v>19630</c:v>
                </c:pt>
                <c:pt idx="9816">
                  <c:v>19632</c:v>
                </c:pt>
                <c:pt idx="9817">
                  <c:v>19634</c:v>
                </c:pt>
                <c:pt idx="9818">
                  <c:v>19636</c:v>
                </c:pt>
                <c:pt idx="9819">
                  <c:v>19638</c:v>
                </c:pt>
                <c:pt idx="9820">
                  <c:v>19640</c:v>
                </c:pt>
                <c:pt idx="9821">
                  <c:v>19642</c:v>
                </c:pt>
                <c:pt idx="9822">
                  <c:v>19644</c:v>
                </c:pt>
                <c:pt idx="9823">
                  <c:v>19646</c:v>
                </c:pt>
                <c:pt idx="9824">
                  <c:v>19648</c:v>
                </c:pt>
                <c:pt idx="9825">
                  <c:v>19650</c:v>
                </c:pt>
                <c:pt idx="9826">
                  <c:v>19652</c:v>
                </c:pt>
                <c:pt idx="9827">
                  <c:v>19654</c:v>
                </c:pt>
                <c:pt idx="9828">
                  <c:v>19656</c:v>
                </c:pt>
                <c:pt idx="9829">
                  <c:v>19658</c:v>
                </c:pt>
                <c:pt idx="9830">
                  <c:v>19660</c:v>
                </c:pt>
                <c:pt idx="9831">
                  <c:v>19662</c:v>
                </c:pt>
                <c:pt idx="9832">
                  <c:v>19664</c:v>
                </c:pt>
                <c:pt idx="9833">
                  <c:v>19666</c:v>
                </c:pt>
                <c:pt idx="9834">
                  <c:v>19668</c:v>
                </c:pt>
                <c:pt idx="9835">
                  <c:v>19670</c:v>
                </c:pt>
                <c:pt idx="9836">
                  <c:v>19672</c:v>
                </c:pt>
                <c:pt idx="9837">
                  <c:v>19674</c:v>
                </c:pt>
                <c:pt idx="9838">
                  <c:v>19676</c:v>
                </c:pt>
                <c:pt idx="9839">
                  <c:v>19678</c:v>
                </c:pt>
                <c:pt idx="9840">
                  <c:v>19680</c:v>
                </c:pt>
                <c:pt idx="9841">
                  <c:v>19682</c:v>
                </c:pt>
                <c:pt idx="9842">
                  <c:v>19684</c:v>
                </c:pt>
                <c:pt idx="9843">
                  <c:v>19686</c:v>
                </c:pt>
                <c:pt idx="9844">
                  <c:v>19688</c:v>
                </c:pt>
                <c:pt idx="9845">
                  <c:v>19690</c:v>
                </c:pt>
                <c:pt idx="9846">
                  <c:v>19692</c:v>
                </c:pt>
                <c:pt idx="9847">
                  <c:v>19694</c:v>
                </c:pt>
                <c:pt idx="9848">
                  <c:v>19696</c:v>
                </c:pt>
                <c:pt idx="9849">
                  <c:v>19698</c:v>
                </c:pt>
                <c:pt idx="9850">
                  <c:v>19700</c:v>
                </c:pt>
                <c:pt idx="9851">
                  <c:v>19702</c:v>
                </c:pt>
                <c:pt idx="9852">
                  <c:v>19704</c:v>
                </c:pt>
                <c:pt idx="9853">
                  <c:v>19706</c:v>
                </c:pt>
                <c:pt idx="9854">
                  <c:v>19708</c:v>
                </c:pt>
                <c:pt idx="9855">
                  <c:v>19710</c:v>
                </c:pt>
                <c:pt idx="9856">
                  <c:v>19712</c:v>
                </c:pt>
                <c:pt idx="9857">
                  <c:v>19714</c:v>
                </c:pt>
                <c:pt idx="9858">
                  <c:v>19716</c:v>
                </c:pt>
                <c:pt idx="9859">
                  <c:v>19718</c:v>
                </c:pt>
                <c:pt idx="9860">
                  <c:v>19720</c:v>
                </c:pt>
                <c:pt idx="9861">
                  <c:v>19722</c:v>
                </c:pt>
                <c:pt idx="9862">
                  <c:v>19724</c:v>
                </c:pt>
                <c:pt idx="9863">
                  <c:v>19726</c:v>
                </c:pt>
                <c:pt idx="9864">
                  <c:v>19728</c:v>
                </c:pt>
                <c:pt idx="9865">
                  <c:v>19730</c:v>
                </c:pt>
                <c:pt idx="9866">
                  <c:v>19732</c:v>
                </c:pt>
                <c:pt idx="9867">
                  <c:v>19734</c:v>
                </c:pt>
                <c:pt idx="9868">
                  <c:v>19736</c:v>
                </c:pt>
                <c:pt idx="9869">
                  <c:v>19738</c:v>
                </c:pt>
                <c:pt idx="9870">
                  <c:v>19740</c:v>
                </c:pt>
                <c:pt idx="9871">
                  <c:v>19742</c:v>
                </c:pt>
                <c:pt idx="9872">
                  <c:v>19744</c:v>
                </c:pt>
                <c:pt idx="9873">
                  <c:v>19746</c:v>
                </c:pt>
                <c:pt idx="9874">
                  <c:v>19748</c:v>
                </c:pt>
                <c:pt idx="9875">
                  <c:v>19750</c:v>
                </c:pt>
                <c:pt idx="9876">
                  <c:v>19752</c:v>
                </c:pt>
                <c:pt idx="9877">
                  <c:v>19754</c:v>
                </c:pt>
                <c:pt idx="9878">
                  <c:v>19756</c:v>
                </c:pt>
                <c:pt idx="9879">
                  <c:v>19758</c:v>
                </c:pt>
                <c:pt idx="9880">
                  <c:v>19760</c:v>
                </c:pt>
                <c:pt idx="9881">
                  <c:v>19762</c:v>
                </c:pt>
                <c:pt idx="9882">
                  <c:v>19764</c:v>
                </c:pt>
                <c:pt idx="9883">
                  <c:v>19766</c:v>
                </c:pt>
                <c:pt idx="9884">
                  <c:v>19768</c:v>
                </c:pt>
                <c:pt idx="9885">
                  <c:v>19770</c:v>
                </c:pt>
                <c:pt idx="9886">
                  <c:v>19772</c:v>
                </c:pt>
                <c:pt idx="9887">
                  <c:v>19774</c:v>
                </c:pt>
                <c:pt idx="9888">
                  <c:v>19776</c:v>
                </c:pt>
                <c:pt idx="9889">
                  <c:v>19778</c:v>
                </c:pt>
                <c:pt idx="9890">
                  <c:v>19780</c:v>
                </c:pt>
                <c:pt idx="9891">
                  <c:v>19782</c:v>
                </c:pt>
                <c:pt idx="9892">
                  <c:v>19784</c:v>
                </c:pt>
                <c:pt idx="9893">
                  <c:v>19786</c:v>
                </c:pt>
                <c:pt idx="9894">
                  <c:v>19788</c:v>
                </c:pt>
                <c:pt idx="9895">
                  <c:v>19790</c:v>
                </c:pt>
                <c:pt idx="9896">
                  <c:v>19792</c:v>
                </c:pt>
                <c:pt idx="9897">
                  <c:v>19794</c:v>
                </c:pt>
                <c:pt idx="9898">
                  <c:v>19796</c:v>
                </c:pt>
                <c:pt idx="9899">
                  <c:v>19798</c:v>
                </c:pt>
                <c:pt idx="9900">
                  <c:v>19800</c:v>
                </c:pt>
                <c:pt idx="9901">
                  <c:v>19802</c:v>
                </c:pt>
                <c:pt idx="9902">
                  <c:v>19804</c:v>
                </c:pt>
                <c:pt idx="9903">
                  <c:v>19806</c:v>
                </c:pt>
                <c:pt idx="9904">
                  <c:v>19808</c:v>
                </c:pt>
                <c:pt idx="9905">
                  <c:v>19810</c:v>
                </c:pt>
                <c:pt idx="9906">
                  <c:v>19812</c:v>
                </c:pt>
                <c:pt idx="9907">
                  <c:v>19814</c:v>
                </c:pt>
                <c:pt idx="9908">
                  <c:v>19816</c:v>
                </c:pt>
                <c:pt idx="9909">
                  <c:v>19818</c:v>
                </c:pt>
                <c:pt idx="9910">
                  <c:v>19820</c:v>
                </c:pt>
                <c:pt idx="9911">
                  <c:v>19822</c:v>
                </c:pt>
                <c:pt idx="9912">
                  <c:v>19824</c:v>
                </c:pt>
                <c:pt idx="9913">
                  <c:v>19826</c:v>
                </c:pt>
                <c:pt idx="9914">
                  <c:v>19828</c:v>
                </c:pt>
                <c:pt idx="9915">
                  <c:v>19830</c:v>
                </c:pt>
                <c:pt idx="9916">
                  <c:v>19832</c:v>
                </c:pt>
                <c:pt idx="9917">
                  <c:v>19834</c:v>
                </c:pt>
                <c:pt idx="9918">
                  <c:v>19836</c:v>
                </c:pt>
                <c:pt idx="9919">
                  <c:v>19838</c:v>
                </c:pt>
                <c:pt idx="9920">
                  <c:v>19840</c:v>
                </c:pt>
                <c:pt idx="9921">
                  <c:v>19842</c:v>
                </c:pt>
                <c:pt idx="9922">
                  <c:v>19844</c:v>
                </c:pt>
                <c:pt idx="9923">
                  <c:v>19846</c:v>
                </c:pt>
                <c:pt idx="9924">
                  <c:v>19848</c:v>
                </c:pt>
                <c:pt idx="9925">
                  <c:v>19850</c:v>
                </c:pt>
                <c:pt idx="9926">
                  <c:v>19852</c:v>
                </c:pt>
                <c:pt idx="9927">
                  <c:v>19854</c:v>
                </c:pt>
                <c:pt idx="9928">
                  <c:v>19856</c:v>
                </c:pt>
                <c:pt idx="9929">
                  <c:v>19858</c:v>
                </c:pt>
                <c:pt idx="9930">
                  <c:v>19860</c:v>
                </c:pt>
                <c:pt idx="9931">
                  <c:v>19862</c:v>
                </c:pt>
                <c:pt idx="9932">
                  <c:v>19864</c:v>
                </c:pt>
                <c:pt idx="9933">
                  <c:v>19866</c:v>
                </c:pt>
                <c:pt idx="9934">
                  <c:v>19868</c:v>
                </c:pt>
                <c:pt idx="9935">
                  <c:v>19870</c:v>
                </c:pt>
                <c:pt idx="9936">
                  <c:v>19872</c:v>
                </c:pt>
                <c:pt idx="9937">
                  <c:v>19874</c:v>
                </c:pt>
                <c:pt idx="9938">
                  <c:v>19876</c:v>
                </c:pt>
                <c:pt idx="9939">
                  <c:v>19878</c:v>
                </c:pt>
                <c:pt idx="9940">
                  <c:v>19880</c:v>
                </c:pt>
                <c:pt idx="9941">
                  <c:v>19882</c:v>
                </c:pt>
                <c:pt idx="9942">
                  <c:v>19884</c:v>
                </c:pt>
                <c:pt idx="9943">
                  <c:v>19886</c:v>
                </c:pt>
                <c:pt idx="9944">
                  <c:v>19888</c:v>
                </c:pt>
                <c:pt idx="9945">
                  <c:v>19890</c:v>
                </c:pt>
                <c:pt idx="9946">
                  <c:v>19892</c:v>
                </c:pt>
                <c:pt idx="9947">
                  <c:v>19894</c:v>
                </c:pt>
                <c:pt idx="9948">
                  <c:v>19896</c:v>
                </c:pt>
                <c:pt idx="9949">
                  <c:v>19898</c:v>
                </c:pt>
                <c:pt idx="9950">
                  <c:v>19900</c:v>
                </c:pt>
                <c:pt idx="9951">
                  <c:v>19902</c:v>
                </c:pt>
                <c:pt idx="9952">
                  <c:v>19904</c:v>
                </c:pt>
                <c:pt idx="9953">
                  <c:v>19906</c:v>
                </c:pt>
                <c:pt idx="9954">
                  <c:v>19908</c:v>
                </c:pt>
                <c:pt idx="9955">
                  <c:v>19910</c:v>
                </c:pt>
                <c:pt idx="9956">
                  <c:v>19912</c:v>
                </c:pt>
                <c:pt idx="9957">
                  <c:v>19914</c:v>
                </c:pt>
                <c:pt idx="9958">
                  <c:v>19916</c:v>
                </c:pt>
                <c:pt idx="9959">
                  <c:v>19918</c:v>
                </c:pt>
                <c:pt idx="9960">
                  <c:v>19920</c:v>
                </c:pt>
                <c:pt idx="9961">
                  <c:v>19922</c:v>
                </c:pt>
                <c:pt idx="9962">
                  <c:v>19924</c:v>
                </c:pt>
                <c:pt idx="9963">
                  <c:v>19926</c:v>
                </c:pt>
                <c:pt idx="9964">
                  <c:v>19928</c:v>
                </c:pt>
                <c:pt idx="9965">
                  <c:v>19930</c:v>
                </c:pt>
                <c:pt idx="9966">
                  <c:v>19932</c:v>
                </c:pt>
                <c:pt idx="9967">
                  <c:v>19934</c:v>
                </c:pt>
                <c:pt idx="9968">
                  <c:v>19936</c:v>
                </c:pt>
                <c:pt idx="9969">
                  <c:v>19938</c:v>
                </c:pt>
                <c:pt idx="9970">
                  <c:v>19940</c:v>
                </c:pt>
                <c:pt idx="9971">
                  <c:v>19942</c:v>
                </c:pt>
                <c:pt idx="9972">
                  <c:v>19944</c:v>
                </c:pt>
                <c:pt idx="9973">
                  <c:v>19946</c:v>
                </c:pt>
                <c:pt idx="9974">
                  <c:v>19948</c:v>
                </c:pt>
                <c:pt idx="9975">
                  <c:v>19950</c:v>
                </c:pt>
                <c:pt idx="9976">
                  <c:v>19952</c:v>
                </c:pt>
                <c:pt idx="9977">
                  <c:v>19954</c:v>
                </c:pt>
                <c:pt idx="9978">
                  <c:v>19956</c:v>
                </c:pt>
                <c:pt idx="9979">
                  <c:v>19958</c:v>
                </c:pt>
                <c:pt idx="9980">
                  <c:v>19960</c:v>
                </c:pt>
                <c:pt idx="9981">
                  <c:v>19962</c:v>
                </c:pt>
                <c:pt idx="9982">
                  <c:v>19964</c:v>
                </c:pt>
                <c:pt idx="9983">
                  <c:v>19966</c:v>
                </c:pt>
                <c:pt idx="9984">
                  <c:v>19968</c:v>
                </c:pt>
                <c:pt idx="9985">
                  <c:v>19970</c:v>
                </c:pt>
                <c:pt idx="9986">
                  <c:v>19972</c:v>
                </c:pt>
                <c:pt idx="9987">
                  <c:v>19974</c:v>
                </c:pt>
                <c:pt idx="9988">
                  <c:v>19976</c:v>
                </c:pt>
                <c:pt idx="9989">
                  <c:v>19978</c:v>
                </c:pt>
                <c:pt idx="9990">
                  <c:v>19980</c:v>
                </c:pt>
                <c:pt idx="9991">
                  <c:v>19982</c:v>
                </c:pt>
                <c:pt idx="9992">
                  <c:v>19984</c:v>
                </c:pt>
                <c:pt idx="9993">
                  <c:v>19986</c:v>
                </c:pt>
                <c:pt idx="9994">
                  <c:v>19988</c:v>
                </c:pt>
                <c:pt idx="9995">
                  <c:v>19990</c:v>
                </c:pt>
                <c:pt idx="9996">
                  <c:v>19992</c:v>
                </c:pt>
                <c:pt idx="9997">
                  <c:v>19994</c:v>
                </c:pt>
                <c:pt idx="9998">
                  <c:v>19996</c:v>
                </c:pt>
                <c:pt idx="9999">
                  <c:v>19998</c:v>
                </c:pt>
                <c:pt idx="10000">
                  <c:v>20000</c:v>
                </c:pt>
                <c:pt idx="10001">
                  <c:v>20002</c:v>
                </c:pt>
                <c:pt idx="10002">
                  <c:v>20004</c:v>
                </c:pt>
                <c:pt idx="10003">
                  <c:v>20006</c:v>
                </c:pt>
                <c:pt idx="10004">
                  <c:v>20008</c:v>
                </c:pt>
                <c:pt idx="10005">
                  <c:v>20010</c:v>
                </c:pt>
                <c:pt idx="10006">
                  <c:v>20012</c:v>
                </c:pt>
                <c:pt idx="10007">
                  <c:v>20014</c:v>
                </c:pt>
                <c:pt idx="10008">
                  <c:v>20016</c:v>
                </c:pt>
                <c:pt idx="10009">
                  <c:v>20018</c:v>
                </c:pt>
                <c:pt idx="10010">
                  <c:v>20020</c:v>
                </c:pt>
                <c:pt idx="10011">
                  <c:v>20022</c:v>
                </c:pt>
                <c:pt idx="10012">
                  <c:v>20024</c:v>
                </c:pt>
                <c:pt idx="10013">
                  <c:v>20026</c:v>
                </c:pt>
                <c:pt idx="10014">
                  <c:v>20028</c:v>
                </c:pt>
                <c:pt idx="10015">
                  <c:v>20030</c:v>
                </c:pt>
                <c:pt idx="10016">
                  <c:v>20032</c:v>
                </c:pt>
                <c:pt idx="10017">
                  <c:v>20034</c:v>
                </c:pt>
                <c:pt idx="10018">
                  <c:v>20036</c:v>
                </c:pt>
                <c:pt idx="10019">
                  <c:v>20038</c:v>
                </c:pt>
                <c:pt idx="10020">
                  <c:v>20040</c:v>
                </c:pt>
                <c:pt idx="10021">
                  <c:v>20042</c:v>
                </c:pt>
                <c:pt idx="10022">
                  <c:v>20044</c:v>
                </c:pt>
                <c:pt idx="10023">
                  <c:v>20046</c:v>
                </c:pt>
                <c:pt idx="10024">
                  <c:v>20048</c:v>
                </c:pt>
                <c:pt idx="10025">
                  <c:v>20050</c:v>
                </c:pt>
                <c:pt idx="10026">
                  <c:v>20052</c:v>
                </c:pt>
                <c:pt idx="10027">
                  <c:v>20054</c:v>
                </c:pt>
                <c:pt idx="10028">
                  <c:v>20056</c:v>
                </c:pt>
                <c:pt idx="10029">
                  <c:v>20058</c:v>
                </c:pt>
                <c:pt idx="10030">
                  <c:v>20060</c:v>
                </c:pt>
                <c:pt idx="10031">
                  <c:v>20062</c:v>
                </c:pt>
                <c:pt idx="10032">
                  <c:v>20064</c:v>
                </c:pt>
                <c:pt idx="10033">
                  <c:v>20066</c:v>
                </c:pt>
                <c:pt idx="10034">
                  <c:v>20068</c:v>
                </c:pt>
                <c:pt idx="10035">
                  <c:v>20070</c:v>
                </c:pt>
                <c:pt idx="10036">
                  <c:v>20072</c:v>
                </c:pt>
                <c:pt idx="10037">
                  <c:v>20074</c:v>
                </c:pt>
                <c:pt idx="10038">
                  <c:v>20076</c:v>
                </c:pt>
                <c:pt idx="10039">
                  <c:v>20078</c:v>
                </c:pt>
                <c:pt idx="10040">
                  <c:v>20080</c:v>
                </c:pt>
                <c:pt idx="10041">
                  <c:v>20082</c:v>
                </c:pt>
                <c:pt idx="10042">
                  <c:v>20084</c:v>
                </c:pt>
                <c:pt idx="10043">
                  <c:v>20086</c:v>
                </c:pt>
                <c:pt idx="10044">
                  <c:v>20088</c:v>
                </c:pt>
                <c:pt idx="10045">
                  <c:v>20090</c:v>
                </c:pt>
                <c:pt idx="10046">
                  <c:v>20092</c:v>
                </c:pt>
                <c:pt idx="10047">
                  <c:v>20094</c:v>
                </c:pt>
                <c:pt idx="10048">
                  <c:v>20096</c:v>
                </c:pt>
                <c:pt idx="10049">
                  <c:v>20098</c:v>
                </c:pt>
                <c:pt idx="10050">
                  <c:v>20100</c:v>
                </c:pt>
                <c:pt idx="10051">
                  <c:v>20102</c:v>
                </c:pt>
                <c:pt idx="10052">
                  <c:v>20104</c:v>
                </c:pt>
                <c:pt idx="10053">
                  <c:v>20106</c:v>
                </c:pt>
                <c:pt idx="10054">
                  <c:v>20108</c:v>
                </c:pt>
                <c:pt idx="10055">
                  <c:v>20110</c:v>
                </c:pt>
                <c:pt idx="10056">
                  <c:v>20112</c:v>
                </c:pt>
                <c:pt idx="10057">
                  <c:v>20114</c:v>
                </c:pt>
                <c:pt idx="10058">
                  <c:v>20116</c:v>
                </c:pt>
                <c:pt idx="10059">
                  <c:v>20118</c:v>
                </c:pt>
                <c:pt idx="10060">
                  <c:v>20120</c:v>
                </c:pt>
                <c:pt idx="10061">
                  <c:v>20122</c:v>
                </c:pt>
                <c:pt idx="10062">
                  <c:v>20124</c:v>
                </c:pt>
                <c:pt idx="10063">
                  <c:v>20126</c:v>
                </c:pt>
                <c:pt idx="10064">
                  <c:v>20128</c:v>
                </c:pt>
                <c:pt idx="10065">
                  <c:v>20130</c:v>
                </c:pt>
                <c:pt idx="10066">
                  <c:v>20132</c:v>
                </c:pt>
                <c:pt idx="10067">
                  <c:v>20134</c:v>
                </c:pt>
                <c:pt idx="10068">
                  <c:v>20136</c:v>
                </c:pt>
                <c:pt idx="10069">
                  <c:v>20138</c:v>
                </c:pt>
                <c:pt idx="10070">
                  <c:v>20140</c:v>
                </c:pt>
                <c:pt idx="10071">
                  <c:v>20142</c:v>
                </c:pt>
                <c:pt idx="10072">
                  <c:v>20144</c:v>
                </c:pt>
                <c:pt idx="10073">
                  <c:v>20146</c:v>
                </c:pt>
                <c:pt idx="10074">
                  <c:v>20148</c:v>
                </c:pt>
                <c:pt idx="10075">
                  <c:v>20150</c:v>
                </c:pt>
                <c:pt idx="10076">
                  <c:v>20152</c:v>
                </c:pt>
                <c:pt idx="10077">
                  <c:v>20154</c:v>
                </c:pt>
                <c:pt idx="10078">
                  <c:v>20156</c:v>
                </c:pt>
                <c:pt idx="10079">
                  <c:v>20158</c:v>
                </c:pt>
                <c:pt idx="10080">
                  <c:v>20160</c:v>
                </c:pt>
                <c:pt idx="10081">
                  <c:v>20162</c:v>
                </c:pt>
                <c:pt idx="10082">
                  <c:v>20164</c:v>
                </c:pt>
                <c:pt idx="10083">
                  <c:v>20166</c:v>
                </c:pt>
                <c:pt idx="10084">
                  <c:v>20168</c:v>
                </c:pt>
                <c:pt idx="10085">
                  <c:v>20170</c:v>
                </c:pt>
                <c:pt idx="10086">
                  <c:v>20172</c:v>
                </c:pt>
                <c:pt idx="10087">
                  <c:v>20174</c:v>
                </c:pt>
                <c:pt idx="10088">
                  <c:v>20176</c:v>
                </c:pt>
                <c:pt idx="10089">
                  <c:v>20178</c:v>
                </c:pt>
                <c:pt idx="10090">
                  <c:v>20180</c:v>
                </c:pt>
                <c:pt idx="10091">
                  <c:v>20182</c:v>
                </c:pt>
                <c:pt idx="10092">
                  <c:v>20184</c:v>
                </c:pt>
                <c:pt idx="10093">
                  <c:v>20186</c:v>
                </c:pt>
                <c:pt idx="10094">
                  <c:v>20188</c:v>
                </c:pt>
                <c:pt idx="10095">
                  <c:v>20190</c:v>
                </c:pt>
                <c:pt idx="10096">
                  <c:v>20192</c:v>
                </c:pt>
                <c:pt idx="10097">
                  <c:v>20194</c:v>
                </c:pt>
                <c:pt idx="10098">
                  <c:v>20196</c:v>
                </c:pt>
                <c:pt idx="10099">
                  <c:v>20198</c:v>
                </c:pt>
                <c:pt idx="10100">
                  <c:v>20200</c:v>
                </c:pt>
                <c:pt idx="10101">
                  <c:v>20202</c:v>
                </c:pt>
                <c:pt idx="10102">
                  <c:v>20204</c:v>
                </c:pt>
                <c:pt idx="10103">
                  <c:v>20206</c:v>
                </c:pt>
                <c:pt idx="10104">
                  <c:v>20208</c:v>
                </c:pt>
                <c:pt idx="10105">
                  <c:v>20210</c:v>
                </c:pt>
                <c:pt idx="10106">
                  <c:v>20212</c:v>
                </c:pt>
                <c:pt idx="10107">
                  <c:v>20214</c:v>
                </c:pt>
                <c:pt idx="10108">
                  <c:v>20216</c:v>
                </c:pt>
                <c:pt idx="10109">
                  <c:v>20218</c:v>
                </c:pt>
                <c:pt idx="10110">
                  <c:v>20220</c:v>
                </c:pt>
                <c:pt idx="10111">
                  <c:v>20222</c:v>
                </c:pt>
                <c:pt idx="10112">
                  <c:v>20224</c:v>
                </c:pt>
                <c:pt idx="10113">
                  <c:v>20226</c:v>
                </c:pt>
                <c:pt idx="10114">
                  <c:v>20228</c:v>
                </c:pt>
                <c:pt idx="10115">
                  <c:v>20230</c:v>
                </c:pt>
                <c:pt idx="10116">
                  <c:v>20232</c:v>
                </c:pt>
                <c:pt idx="10117">
                  <c:v>20234</c:v>
                </c:pt>
                <c:pt idx="10118">
                  <c:v>20236</c:v>
                </c:pt>
                <c:pt idx="10119">
                  <c:v>20238</c:v>
                </c:pt>
                <c:pt idx="10120">
                  <c:v>20240</c:v>
                </c:pt>
                <c:pt idx="10121">
                  <c:v>20242</c:v>
                </c:pt>
                <c:pt idx="10122">
                  <c:v>20244</c:v>
                </c:pt>
                <c:pt idx="10123">
                  <c:v>20246</c:v>
                </c:pt>
                <c:pt idx="10124">
                  <c:v>20248</c:v>
                </c:pt>
                <c:pt idx="10125">
                  <c:v>20250</c:v>
                </c:pt>
                <c:pt idx="10126">
                  <c:v>20252</c:v>
                </c:pt>
                <c:pt idx="10127">
                  <c:v>20254</c:v>
                </c:pt>
                <c:pt idx="10128">
                  <c:v>20256</c:v>
                </c:pt>
                <c:pt idx="10129">
                  <c:v>20258</c:v>
                </c:pt>
                <c:pt idx="10130">
                  <c:v>20260</c:v>
                </c:pt>
                <c:pt idx="10131">
                  <c:v>20262</c:v>
                </c:pt>
                <c:pt idx="10132">
                  <c:v>20264</c:v>
                </c:pt>
                <c:pt idx="10133">
                  <c:v>20266</c:v>
                </c:pt>
                <c:pt idx="10134">
                  <c:v>20268</c:v>
                </c:pt>
                <c:pt idx="10135">
                  <c:v>20270</c:v>
                </c:pt>
                <c:pt idx="10136">
                  <c:v>20272</c:v>
                </c:pt>
                <c:pt idx="10137">
                  <c:v>20274</c:v>
                </c:pt>
                <c:pt idx="10138">
                  <c:v>20276</c:v>
                </c:pt>
                <c:pt idx="10139">
                  <c:v>20278</c:v>
                </c:pt>
                <c:pt idx="10140">
                  <c:v>20280</c:v>
                </c:pt>
                <c:pt idx="10141">
                  <c:v>20282</c:v>
                </c:pt>
                <c:pt idx="10142">
                  <c:v>20284</c:v>
                </c:pt>
                <c:pt idx="10143">
                  <c:v>20286</c:v>
                </c:pt>
                <c:pt idx="10144">
                  <c:v>20288</c:v>
                </c:pt>
                <c:pt idx="10145">
                  <c:v>20290</c:v>
                </c:pt>
                <c:pt idx="10146">
                  <c:v>20292</c:v>
                </c:pt>
                <c:pt idx="10147">
                  <c:v>20294</c:v>
                </c:pt>
                <c:pt idx="10148">
                  <c:v>20296</c:v>
                </c:pt>
                <c:pt idx="10149">
                  <c:v>20298</c:v>
                </c:pt>
                <c:pt idx="10150">
                  <c:v>20300</c:v>
                </c:pt>
                <c:pt idx="10151">
                  <c:v>20302</c:v>
                </c:pt>
                <c:pt idx="10152">
                  <c:v>20304</c:v>
                </c:pt>
                <c:pt idx="10153">
                  <c:v>20306</c:v>
                </c:pt>
                <c:pt idx="10154">
                  <c:v>20308</c:v>
                </c:pt>
                <c:pt idx="10155">
                  <c:v>20310</c:v>
                </c:pt>
                <c:pt idx="10156">
                  <c:v>20312</c:v>
                </c:pt>
                <c:pt idx="10157">
                  <c:v>20314</c:v>
                </c:pt>
                <c:pt idx="10158">
                  <c:v>20316</c:v>
                </c:pt>
                <c:pt idx="10159">
                  <c:v>20318</c:v>
                </c:pt>
                <c:pt idx="10160">
                  <c:v>20320</c:v>
                </c:pt>
                <c:pt idx="10161">
                  <c:v>20322</c:v>
                </c:pt>
                <c:pt idx="10162">
                  <c:v>20324</c:v>
                </c:pt>
                <c:pt idx="10163">
                  <c:v>20326</c:v>
                </c:pt>
                <c:pt idx="10164">
                  <c:v>20328</c:v>
                </c:pt>
                <c:pt idx="10165">
                  <c:v>20330</c:v>
                </c:pt>
                <c:pt idx="10166">
                  <c:v>20332</c:v>
                </c:pt>
                <c:pt idx="10167">
                  <c:v>20334</c:v>
                </c:pt>
                <c:pt idx="10168">
                  <c:v>20336</c:v>
                </c:pt>
                <c:pt idx="10169">
                  <c:v>20338</c:v>
                </c:pt>
                <c:pt idx="10170">
                  <c:v>20340</c:v>
                </c:pt>
                <c:pt idx="10171">
                  <c:v>20342</c:v>
                </c:pt>
                <c:pt idx="10172">
                  <c:v>20344</c:v>
                </c:pt>
                <c:pt idx="10173">
                  <c:v>20346</c:v>
                </c:pt>
                <c:pt idx="10174">
                  <c:v>20348</c:v>
                </c:pt>
                <c:pt idx="10175">
                  <c:v>20350</c:v>
                </c:pt>
                <c:pt idx="10176">
                  <c:v>20352</c:v>
                </c:pt>
                <c:pt idx="10177">
                  <c:v>20354</c:v>
                </c:pt>
                <c:pt idx="10178">
                  <c:v>20356</c:v>
                </c:pt>
                <c:pt idx="10179">
                  <c:v>20358</c:v>
                </c:pt>
                <c:pt idx="10180">
                  <c:v>20360</c:v>
                </c:pt>
                <c:pt idx="10181">
                  <c:v>20362</c:v>
                </c:pt>
                <c:pt idx="10182">
                  <c:v>20364</c:v>
                </c:pt>
                <c:pt idx="10183">
                  <c:v>20366</c:v>
                </c:pt>
                <c:pt idx="10184">
                  <c:v>20368</c:v>
                </c:pt>
                <c:pt idx="10185">
                  <c:v>20370</c:v>
                </c:pt>
                <c:pt idx="10186">
                  <c:v>20372</c:v>
                </c:pt>
                <c:pt idx="10187">
                  <c:v>20374</c:v>
                </c:pt>
                <c:pt idx="10188">
                  <c:v>20376</c:v>
                </c:pt>
                <c:pt idx="10189">
                  <c:v>20378</c:v>
                </c:pt>
                <c:pt idx="10190">
                  <c:v>20380</c:v>
                </c:pt>
                <c:pt idx="10191">
                  <c:v>20382</c:v>
                </c:pt>
                <c:pt idx="10192">
                  <c:v>20384</c:v>
                </c:pt>
                <c:pt idx="10193">
                  <c:v>20386</c:v>
                </c:pt>
                <c:pt idx="10194">
                  <c:v>20388</c:v>
                </c:pt>
                <c:pt idx="10195">
                  <c:v>20390</c:v>
                </c:pt>
                <c:pt idx="10196">
                  <c:v>20392</c:v>
                </c:pt>
                <c:pt idx="10197">
                  <c:v>20394</c:v>
                </c:pt>
                <c:pt idx="10198">
                  <c:v>20396</c:v>
                </c:pt>
                <c:pt idx="10199">
                  <c:v>20398</c:v>
                </c:pt>
                <c:pt idx="10200">
                  <c:v>20400</c:v>
                </c:pt>
                <c:pt idx="10201">
                  <c:v>20402</c:v>
                </c:pt>
                <c:pt idx="10202">
                  <c:v>20404</c:v>
                </c:pt>
                <c:pt idx="10203">
                  <c:v>20406</c:v>
                </c:pt>
                <c:pt idx="10204">
                  <c:v>20408</c:v>
                </c:pt>
                <c:pt idx="10205">
                  <c:v>20410</c:v>
                </c:pt>
                <c:pt idx="10206">
                  <c:v>20412</c:v>
                </c:pt>
                <c:pt idx="10207">
                  <c:v>20414</c:v>
                </c:pt>
                <c:pt idx="10208">
                  <c:v>20416</c:v>
                </c:pt>
                <c:pt idx="10209">
                  <c:v>20418</c:v>
                </c:pt>
                <c:pt idx="10210">
                  <c:v>20420</c:v>
                </c:pt>
                <c:pt idx="10211">
                  <c:v>20422</c:v>
                </c:pt>
                <c:pt idx="10212">
                  <c:v>20424</c:v>
                </c:pt>
                <c:pt idx="10213">
                  <c:v>20426</c:v>
                </c:pt>
                <c:pt idx="10214">
                  <c:v>20428</c:v>
                </c:pt>
                <c:pt idx="10215">
                  <c:v>20430</c:v>
                </c:pt>
                <c:pt idx="10216">
                  <c:v>20432</c:v>
                </c:pt>
                <c:pt idx="10217">
                  <c:v>20434</c:v>
                </c:pt>
                <c:pt idx="10218">
                  <c:v>20436</c:v>
                </c:pt>
                <c:pt idx="10219">
                  <c:v>20438</c:v>
                </c:pt>
                <c:pt idx="10220">
                  <c:v>20440</c:v>
                </c:pt>
                <c:pt idx="10221">
                  <c:v>20442</c:v>
                </c:pt>
                <c:pt idx="10222">
                  <c:v>20444</c:v>
                </c:pt>
                <c:pt idx="10223">
                  <c:v>20446</c:v>
                </c:pt>
                <c:pt idx="10224">
                  <c:v>20448</c:v>
                </c:pt>
                <c:pt idx="10225">
                  <c:v>20450</c:v>
                </c:pt>
                <c:pt idx="10226">
                  <c:v>20452</c:v>
                </c:pt>
                <c:pt idx="10227">
                  <c:v>20454</c:v>
                </c:pt>
                <c:pt idx="10228">
                  <c:v>20456</c:v>
                </c:pt>
                <c:pt idx="10229">
                  <c:v>20458</c:v>
                </c:pt>
                <c:pt idx="10230">
                  <c:v>20460</c:v>
                </c:pt>
                <c:pt idx="10231">
                  <c:v>20462</c:v>
                </c:pt>
                <c:pt idx="10232">
                  <c:v>20464</c:v>
                </c:pt>
                <c:pt idx="10233">
                  <c:v>20466</c:v>
                </c:pt>
                <c:pt idx="10234">
                  <c:v>20468</c:v>
                </c:pt>
                <c:pt idx="10235">
                  <c:v>20470</c:v>
                </c:pt>
                <c:pt idx="10236">
                  <c:v>20472</c:v>
                </c:pt>
                <c:pt idx="10237">
                  <c:v>20474</c:v>
                </c:pt>
                <c:pt idx="10238">
                  <c:v>20476</c:v>
                </c:pt>
                <c:pt idx="10239">
                  <c:v>20478</c:v>
                </c:pt>
                <c:pt idx="10240">
                  <c:v>20480</c:v>
                </c:pt>
                <c:pt idx="10241">
                  <c:v>20482</c:v>
                </c:pt>
                <c:pt idx="10242">
                  <c:v>20484</c:v>
                </c:pt>
                <c:pt idx="10243">
                  <c:v>20486</c:v>
                </c:pt>
                <c:pt idx="10244">
                  <c:v>20488</c:v>
                </c:pt>
                <c:pt idx="10245">
                  <c:v>20490</c:v>
                </c:pt>
                <c:pt idx="10246">
                  <c:v>20492</c:v>
                </c:pt>
                <c:pt idx="10247">
                  <c:v>20494</c:v>
                </c:pt>
                <c:pt idx="10248">
                  <c:v>20496</c:v>
                </c:pt>
                <c:pt idx="10249">
                  <c:v>20498</c:v>
                </c:pt>
                <c:pt idx="10250">
                  <c:v>20500</c:v>
                </c:pt>
                <c:pt idx="10251">
                  <c:v>20502</c:v>
                </c:pt>
                <c:pt idx="10252">
                  <c:v>20504</c:v>
                </c:pt>
                <c:pt idx="10253">
                  <c:v>20506</c:v>
                </c:pt>
                <c:pt idx="10254">
                  <c:v>20508</c:v>
                </c:pt>
                <c:pt idx="10255">
                  <c:v>20510</c:v>
                </c:pt>
                <c:pt idx="10256">
                  <c:v>20512</c:v>
                </c:pt>
                <c:pt idx="10257">
                  <c:v>20514</c:v>
                </c:pt>
                <c:pt idx="10258">
                  <c:v>20516</c:v>
                </c:pt>
                <c:pt idx="10259">
                  <c:v>20518</c:v>
                </c:pt>
                <c:pt idx="10260">
                  <c:v>20520</c:v>
                </c:pt>
                <c:pt idx="10261">
                  <c:v>20522</c:v>
                </c:pt>
                <c:pt idx="10262">
                  <c:v>20524</c:v>
                </c:pt>
                <c:pt idx="10263">
                  <c:v>20526</c:v>
                </c:pt>
                <c:pt idx="10264">
                  <c:v>20528</c:v>
                </c:pt>
                <c:pt idx="10265">
                  <c:v>20530</c:v>
                </c:pt>
                <c:pt idx="10266">
                  <c:v>20532</c:v>
                </c:pt>
                <c:pt idx="10267">
                  <c:v>20534</c:v>
                </c:pt>
                <c:pt idx="10268">
                  <c:v>20536</c:v>
                </c:pt>
                <c:pt idx="10269">
                  <c:v>20538</c:v>
                </c:pt>
                <c:pt idx="10270">
                  <c:v>20540</c:v>
                </c:pt>
                <c:pt idx="10271">
                  <c:v>20542</c:v>
                </c:pt>
                <c:pt idx="10272">
                  <c:v>20544</c:v>
                </c:pt>
                <c:pt idx="10273">
                  <c:v>20546</c:v>
                </c:pt>
                <c:pt idx="10274">
                  <c:v>20548</c:v>
                </c:pt>
                <c:pt idx="10275">
                  <c:v>20550</c:v>
                </c:pt>
                <c:pt idx="10276">
                  <c:v>20552</c:v>
                </c:pt>
                <c:pt idx="10277">
                  <c:v>20554</c:v>
                </c:pt>
                <c:pt idx="10278">
                  <c:v>20556</c:v>
                </c:pt>
                <c:pt idx="10279">
                  <c:v>20558</c:v>
                </c:pt>
                <c:pt idx="10280">
                  <c:v>20560</c:v>
                </c:pt>
                <c:pt idx="10281">
                  <c:v>20562</c:v>
                </c:pt>
                <c:pt idx="10282">
                  <c:v>20564</c:v>
                </c:pt>
                <c:pt idx="10283">
                  <c:v>20566</c:v>
                </c:pt>
                <c:pt idx="10284">
                  <c:v>20568</c:v>
                </c:pt>
                <c:pt idx="10285">
                  <c:v>20570</c:v>
                </c:pt>
                <c:pt idx="10286">
                  <c:v>20572</c:v>
                </c:pt>
                <c:pt idx="10287">
                  <c:v>20574</c:v>
                </c:pt>
                <c:pt idx="10288">
                  <c:v>20576</c:v>
                </c:pt>
                <c:pt idx="10289">
                  <c:v>20578</c:v>
                </c:pt>
                <c:pt idx="10290">
                  <c:v>20580</c:v>
                </c:pt>
                <c:pt idx="10291">
                  <c:v>20582</c:v>
                </c:pt>
                <c:pt idx="10292">
                  <c:v>20584</c:v>
                </c:pt>
                <c:pt idx="10293">
                  <c:v>20586</c:v>
                </c:pt>
                <c:pt idx="10294">
                  <c:v>20588</c:v>
                </c:pt>
                <c:pt idx="10295">
                  <c:v>20590</c:v>
                </c:pt>
                <c:pt idx="10296">
                  <c:v>20592</c:v>
                </c:pt>
                <c:pt idx="10297">
                  <c:v>20594</c:v>
                </c:pt>
                <c:pt idx="10298">
                  <c:v>20596</c:v>
                </c:pt>
                <c:pt idx="10299">
                  <c:v>20598</c:v>
                </c:pt>
                <c:pt idx="10300">
                  <c:v>20600</c:v>
                </c:pt>
                <c:pt idx="10301">
                  <c:v>20602</c:v>
                </c:pt>
                <c:pt idx="10302">
                  <c:v>20604</c:v>
                </c:pt>
                <c:pt idx="10303">
                  <c:v>20606</c:v>
                </c:pt>
                <c:pt idx="10304">
                  <c:v>20608</c:v>
                </c:pt>
                <c:pt idx="10305">
                  <c:v>20610</c:v>
                </c:pt>
                <c:pt idx="10306">
                  <c:v>20612</c:v>
                </c:pt>
                <c:pt idx="10307">
                  <c:v>20614</c:v>
                </c:pt>
                <c:pt idx="10308">
                  <c:v>20616</c:v>
                </c:pt>
                <c:pt idx="10309">
                  <c:v>20618</c:v>
                </c:pt>
                <c:pt idx="10310">
                  <c:v>20620</c:v>
                </c:pt>
                <c:pt idx="10311">
                  <c:v>20622</c:v>
                </c:pt>
                <c:pt idx="10312">
                  <c:v>20624</c:v>
                </c:pt>
                <c:pt idx="10313">
                  <c:v>20626</c:v>
                </c:pt>
                <c:pt idx="10314">
                  <c:v>20628</c:v>
                </c:pt>
                <c:pt idx="10315">
                  <c:v>20630</c:v>
                </c:pt>
                <c:pt idx="10316">
                  <c:v>20632</c:v>
                </c:pt>
                <c:pt idx="10317">
                  <c:v>20634</c:v>
                </c:pt>
                <c:pt idx="10318">
                  <c:v>20636</c:v>
                </c:pt>
                <c:pt idx="10319">
                  <c:v>20638</c:v>
                </c:pt>
                <c:pt idx="10320">
                  <c:v>20640</c:v>
                </c:pt>
                <c:pt idx="10321">
                  <c:v>20642</c:v>
                </c:pt>
                <c:pt idx="10322">
                  <c:v>20644</c:v>
                </c:pt>
                <c:pt idx="10323">
                  <c:v>20646</c:v>
                </c:pt>
                <c:pt idx="10324">
                  <c:v>20648</c:v>
                </c:pt>
                <c:pt idx="10325">
                  <c:v>20650</c:v>
                </c:pt>
                <c:pt idx="10326">
                  <c:v>20652</c:v>
                </c:pt>
                <c:pt idx="10327">
                  <c:v>20654</c:v>
                </c:pt>
                <c:pt idx="10328">
                  <c:v>20656</c:v>
                </c:pt>
                <c:pt idx="10329">
                  <c:v>20658</c:v>
                </c:pt>
                <c:pt idx="10330">
                  <c:v>20660</c:v>
                </c:pt>
                <c:pt idx="10331">
                  <c:v>20662</c:v>
                </c:pt>
                <c:pt idx="10332">
                  <c:v>20664</c:v>
                </c:pt>
                <c:pt idx="10333">
                  <c:v>20666</c:v>
                </c:pt>
                <c:pt idx="10334">
                  <c:v>20668</c:v>
                </c:pt>
                <c:pt idx="10335">
                  <c:v>20670</c:v>
                </c:pt>
                <c:pt idx="10336">
                  <c:v>20672</c:v>
                </c:pt>
                <c:pt idx="10337">
                  <c:v>20674</c:v>
                </c:pt>
                <c:pt idx="10338">
                  <c:v>20676</c:v>
                </c:pt>
                <c:pt idx="10339">
                  <c:v>20678</c:v>
                </c:pt>
                <c:pt idx="10340">
                  <c:v>20680</c:v>
                </c:pt>
                <c:pt idx="10341">
                  <c:v>20682</c:v>
                </c:pt>
                <c:pt idx="10342">
                  <c:v>20684</c:v>
                </c:pt>
                <c:pt idx="10343">
                  <c:v>20686</c:v>
                </c:pt>
                <c:pt idx="10344">
                  <c:v>20688</c:v>
                </c:pt>
                <c:pt idx="10345">
                  <c:v>20690</c:v>
                </c:pt>
                <c:pt idx="10346">
                  <c:v>20692</c:v>
                </c:pt>
                <c:pt idx="10347">
                  <c:v>20694</c:v>
                </c:pt>
                <c:pt idx="10348">
                  <c:v>20696</c:v>
                </c:pt>
                <c:pt idx="10349">
                  <c:v>20698</c:v>
                </c:pt>
                <c:pt idx="10350">
                  <c:v>20700</c:v>
                </c:pt>
                <c:pt idx="10351">
                  <c:v>20702</c:v>
                </c:pt>
                <c:pt idx="10352">
                  <c:v>20704</c:v>
                </c:pt>
                <c:pt idx="10353">
                  <c:v>20706</c:v>
                </c:pt>
                <c:pt idx="10354">
                  <c:v>20708</c:v>
                </c:pt>
                <c:pt idx="10355">
                  <c:v>20710</c:v>
                </c:pt>
                <c:pt idx="10356">
                  <c:v>20712</c:v>
                </c:pt>
                <c:pt idx="10357">
                  <c:v>20714</c:v>
                </c:pt>
                <c:pt idx="10358">
                  <c:v>20716</c:v>
                </c:pt>
                <c:pt idx="10359">
                  <c:v>20718</c:v>
                </c:pt>
                <c:pt idx="10360">
                  <c:v>20720</c:v>
                </c:pt>
                <c:pt idx="10361">
                  <c:v>20722</c:v>
                </c:pt>
                <c:pt idx="10362">
                  <c:v>20724</c:v>
                </c:pt>
                <c:pt idx="10363">
                  <c:v>20726</c:v>
                </c:pt>
                <c:pt idx="10364">
                  <c:v>20728</c:v>
                </c:pt>
                <c:pt idx="10365">
                  <c:v>20730</c:v>
                </c:pt>
                <c:pt idx="10366">
                  <c:v>20732</c:v>
                </c:pt>
                <c:pt idx="10367">
                  <c:v>20734</c:v>
                </c:pt>
                <c:pt idx="10368">
                  <c:v>20736</c:v>
                </c:pt>
                <c:pt idx="10369">
                  <c:v>20738</c:v>
                </c:pt>
                <c:pt idx="10370">
                  <c:v>20740</c:v>
                </c:pt>
                <c:pt idx="10371">
                  <c:v>20742</c:v>
                </c:pt>
                <c:pt idx="10372">
                  <c:v>20744</c:v>
                </c:pt>
                <c:pt idx="10373">
                  <c:v>20746</c:v>
                </c:pt>
                <c:pt idx="10374">
                  <c:v>20748</c:v>
                </c:pt>
                <c:pt idx="10375">
                  <c:v>20750</c:v>
                </c:pt>
                <c:pt idx="10376">
                  <c:v>20752</c:v>
                </c:pt>
                <c:pt idx="10377">
                  <c:v>20754</c:v>
                </c:pt>
                <c:pt idx="10378">
                  <c:v>20756</c:v>
                </c:pt>
                <c:pt idx="10379">
                  <c:v>20758</c:v>
                </c:pt>
                <c:pt idx="10380">
                  <c:v>20760</c:v>
                </c:pt>
                <c:pt idx="10381">
                  <c:v>20762</c:v>
                </c:pt>
                <c:pt idx="10382">
                  <c:v>20764</c:v>
                </c:pt>
                <c:pt idx="10383">
                  <c:v>20766</c:v>
                </c:pt>
                <c:pt idx="10384">
                  <c:v>20768</c:v>
                </c:pt>
                <c:pt idx="10385">
                  <c:v>20770</c:v>
                </c:pt>
                <c:pt idx="10386">
                  <c:v>20772</c:v>
                </c:pt>
                <c:pt idx="10387">
                  <c:v>20774</c:v>
                </c:pt>
                <c:pt idx="10388">
                  <c:v>20776</c:v>
                </c:pt>
                <c:pt idx="10389">
                  <c:v>20778</c:v>
                </c:pt>
                <c:pt idx="10390">
                  <c:v>20780</c:v>
                </c:pt>
                <c:pt idx="10391">
                  <c:v>20782</c:v>
                </c:pt>
                <c:pt idx="10392">
                  <c:v>20784</c:v>
                </c:pt>
                <c:pt idx="10393">
                  <c:v>20786</c:v>
                </c:pt>
                <c:pt idx="10394">
                  <c:v>20788</c:v>
                </c:pt>
                <c:pt idx="10395">
                  <c:v>20790</c:v>
                </c:pt>
                <c:pt idx="10396">
                  <c:v>20792</c:v>
                </c:pt>
                <c:pt idx="10397">
                  <c:v>20794</c:v>
                </c:pt>
                <c:pt idx="10398">
                  <c:v>20796</c:v>
                </c:pt>
                <c:pt idx="10399">
                  <c:v>20798</c:v>
                </c:pt>
                <c:pt idx="10400">
                  <c:v>20800</c:v>
                </c:pt>
                <c:pt idx="10401">
                  <c:v>20802</c:v>
                </c:pt>
                <c:pt idx="10402">
                  <c:v>20804</c:v>
                </c:pt>
                <c:pt idx="10403">
                  <c:v>20806</c:v>
                </c:pt>
                <c:pt idx="10404">
                  <c:v>20808</c:v>
                </c:pt>
                <c:pt idx="10405">
                  <c:v>20810</c:v>
                </c:pt>
                <c:pt idx="10406">
                  <c:v>20812</c:v>
                </c:pt>
                <c:pt idx="10407">
                  <c:v>20814</c:v>
                </c:pt>
                <c:pt idx="10408">
                  <c:v>20816</c:v>
                </c:pt>
                <c:pt idx="10409">
                  <c:v>20818</c:v>
                </c:pt>
                <c:pt idx="10410">
                  <c:v>20820</c:v>
                </c:pt>
                <c:pt idx="10411">
                  <c:v>20822</c:v>
                </c:pt>
                <c:pt idx="10412">
                  <c:v>20824</c:v>
                </c:pt>
                <c:pt idx="10413">
                  <c:v>20826</c:v>
                </c:pt>
                <c:pt idx="10414">
                  <c:v>20828</c:v>
                </c:pt>
                <c:pt idx="10415">
                  <c:v>20830</c:v>
                </c:pt>
                <c:pt idx="10416">
                  <c:v>20832</c:v>
                </c:pt>
                <c:pt idx="10417">
                  <c:v>20834</c:v>
                </c:pt>
                <c:pt idx="10418">
                  <c:v>20836</c:v>
                </c:pt>
                <c:pt idx="10419">
                  <c:v>20838</c:v>
                </c:pt>
                <c:pt idx="10420">
                  <c:v>20840</c:v>
                </c:pt>
                <c:pt idx="10421">
                  <c:v>20842</c:v>
                </c:pt>
                <c:pt idx="10422">
                  <c:v>20844</c:v>
                </c:pt>
                <c:pt idx="10423">
                  <c:v>20846</c:v>
                </c:pt>
                <c:pt idx="10424">
                  <c:v>20848</c:v>
                </c:pt>
                <c:pt idx="10425">
                  <c:v>20850</c:v>
                </c:pt>
                <c:pt idx="10426">
                  <c:v>20852</c:v>
                </c:pt>
                <c:pt idx="10427">
                  <c:v>20854</c:v>
                </c:pt>
                <c:pt idx="10428">
                  <c:v>20856</c:v>
                </c:pt>
                <c:pt idx="10429">
                  <c:v>20858</c:v>
                </c:pt>
                <c:pt idx="10430">
                  <c:v>20860</c:v>
                </c:pt>
                <c:pt idx="10431">
                  <c:v>20862</c:v>
                </c:pt>
                <c:pt idx="10432">
                  <c:v>20864</c:v>
                </c:pt>
                <c:pt idx="10433">
                  <c:v>20866</c:v>
                </c:pt>
                <c:pt idx="10434">
                  <c:v>20868</c:v>
                </c:pt>
                <c:pt idx="10435">
                  <c:v>20870</c:v>
                </c:pt>
                <c:pt idx="10436">
                  <c:v>20872</c:v>
                </c:pt>
                <c:pt idx="10437">
                  <c:v>20874</c:v>
                </c:pt>
                <c:pt idx="10438">
                  <c:v>20876</c:v>
                </c:pt>
                <c:pt idx="10439">
                  <c:v>20878</c:v>
                </c:pt>
                <c:pt idx="10440">
                  <c:v>20880</c:v>
                </c:pt>
                <c:pt idx="10441">
                  <c:v>20882</c:v>
                </c:pt>
                <c:pt idx="10442">
                  <c:v>20884</c:v>
                </c:pt>
                <c:pt idx="10443">
                  <c:v>20886</c:v>
                </c:pt>
                <c:pt idx="10444">
                  <c:v>20888</c:v>
                </c:pt>
                <c:pt idx="10445">
                  <c:v>20890</c:v>
                </c:pt>
                <c:pt idx="10446">
                  <c:v>20892</c:v>
                </c:pt>
                <c:pt idx="10447">
                  <c:v>20894</c:v>
                </c:pt>
                <c:pt idx="10448">
                  <c:v>20896</c:v>
                </c:pt>
                <c:pt idx="10449">
                  <c:v>20898</c:v>
                </c:pt>
                <c:pt idx="10450">
                  <c:v>20900</c:v>
                </c:pt>
                <c:pt idx="10451">
                  <c:v>20902</c:v>
                </c:pt>
                <c:pt idx="10452">
                  <c:v>20904</c:v>
                </c:pt>
                <c:pt idx="10453">
                  <c:v>20906</c:v>
                </c:pt>
                <c:pt idx="10454">
                  <c:v>20908</c:v>
                </c:pt>
                <c:pt idx="10455">
                  <c:v>20910</c:v>
                </c:pt>
                <c:pt idx="10456">
                  <c:v>20912</c:v>
                </c:pt>
                <c:pt idx="10457">
                  <c:v>20914</c:v>
                </c:pt>
                <c:pt idx="10458">
                  <c:v>20916</c:v>
                </c:pt>
                <c:pt idx="10459">
                  <c:v>20918</c:v>
                </c:pt>
                <c:pt idx="10460">
                  <c:v>20920</c:v>
                </c:pt>
                <c:pt idx="10461">
                  <c:v>20922</c:v>
                </c:pt>
                <c:pt idx="10462">
                  <c:v>20924</c:v>
                </c:pt>
                <c:pt idx="10463">
                  <c:v>20926</c:v>
                </c:pt>
                <c:pt idx="10464">
                  <c:v>20928</c:v>
                </c:pt>
                <c:pt idx="10465">
                  <c:v>20930</c:v>
                </c:pt>
                <c:pt idx="10466">
                  <c:v>20932</c:v>
                </c:pt>
                <c:pt idx="10467">
                  <c:v>20934</c:v>
                </c:pt>
                <c:pt idx="10468">
                  <c:v>20936</c:v>
                </c:pt>
                <c:pt idx="10469">
                  <c:v>20938</c:v>
                </c:pt>
                <c:pt idx="10470">
                  <c:v>20940</c:v>
                </c:pt>
                <c:pt idx="10471">
                  <c:v>20942</c:v>
                </c:pt>
                <c:pt idx="10472">
                  <c:v>20944</c:v>
                </c:pt>
                <c:pt idx="10473">
                  <c:v>20946</c:v>
                </c:pt>
                <c:pt idx="10474">
                  <c:v>20948</c:v>
                </c:pt>
                <c:pt idx="10475">
                  <c:v>20950</c:v>
                </c:pt>
                <c:pt idx="10476">
                  <c:v>20952</c:v>
                </c:pt>
                <c:pt idx="10477">
                  <c:v>20954</c:v>
                </c:pt>
                <c:pt idx="10478">
                  <c:v>20956</c:v>
                </c:pt>
                <c:pt idx="10479">
                  <c:v>20958</c:v>
                </c:pt>
                <c:pt idx="10480">
                  <c:v>20960</c:v>
                </c:pt>
                <c:pt idx="10481">
                  <c:v>20962</c:v>
                </c:pt>
                <c:pt idx="10482">
                  <c:v>20964</c:v>
                </c:pt>
                <c:pt idx="10483">
                  <c:v>20966</c:v>
                </c:pt>
                <c:pt idx="10484">
                  <c:v>20968</c:v>
                </c:pt>
                <c:pt idx="10485">
                  <c:v>20970</c:v>
                </c:pt>
                <c:pt idx="10486">
                  <c:v>20972</c:v>
                </c:pt>
                <c:pt idx="10487">
                  <c:v>20974</c:v>
                </c:pt>
                <c:pt idx="10488">
                  <c:v>20976</c:v>
                </c:pt>
                <c:pt idx="10489">
                  <c:v>20978</c:v>
                </c:pt>
                <c:pt idx="10490">
                  <c:v>20980</c:v>
                </c:pt>
                <c:pt idx="10491">
                  <c:v>20982</c:v>
                </c:pt>
                <c:pt idx="10492">
                  <c:v>20984</c:v>
                </c:pt>
                <c:pt idx="10493">
                  <c:v>20986</c:v>
                </c:pt>
                <c:pt idx="10494">
                  <c:v>20988</c:v>
                </c:pt>
                <c:pt idx="10495">
                  <c:v>20990</c:v>
                </c:pt>
                <c:pt idx="10496">
                  <c:v>20992</c:v>
                </c:pt>
                <c:pt idx="10497">
                  <c:v>20994</c:v>
                </c:pt>
                <c:pt idx="10498">
                  <c:v>20996</c:v>
                </c:pt>
                <c:pt idx="10499">
                  <c:v>20998</c:v>
                </c:pt>
                <c:pt idx="10500">
                  <c:v>21000</c:v>
                </c:pt>
                <c:pt idx="10501">
                  <c:v>21002</c:v>
                </c:pt>
                <c:pt idx="10502">
                  <c:v>21004</c:v>
                </c:pt>
                <c:pt idx="10503">
                  <c:v>21006</c:v>
                </c:pt>
                <c:pt idx="10504">
                  <c:v>21008</c:v>
                </c:pt>
                <c:pt idx="10505">
                  <c:v>21010</c:v>
                </c:pt>
                <c:pt idx="10506">
                  <c:v>21012</c:v>
                </c:pt>
                <c:pt idx="10507">
                  <c:v>21014</c:v>
                </c:pt>
                <c:pt idx="10508">
                  <c:v>21016</c:v>
                </c:pt>
                <c:pt idx="10509">
                  <c:v>21018</c:v>
                </c:pt>
                <c:pt idx="10510">
                  <c:v>21020</c:v>
                </c:pt>
                <c:pt idx="10511">
                  <c:v>21022</c:v>
                </c:pt>
                <c:pt idx="10512">
                  <c:v>21024</c:v>
                </c:pt>
                <c:pt idx="10513">
                  <c:v>21026</c:v>
                </c:pt>
                <c:pt idx="10514">
                  <c:v>21028</c:v>
                </c:pt>
                <c:pt idx="10515">
                  <c:v>21030</c:v>
                </c:pt>
                <c:pt idx="10516">
                  <c:v>21032</c:v>
                </c:pt>
                <c:pt idx="10517">
                  <c:v>21034</c:v>
                </c:pt>
                <c:pt idx="10518">
                  <c:v>21036</c:v>
                </c:pt>
                <c:pt idx="10519">
                  <c:v>21038</c:v>
                </c:pt>
                <c:pt idx="10520">
                  <c:v>21040</c:v>
                </c:pt>
                <c:pt idx="10521">
                  <c:v>21042</c:v>
                </c:pt>
                <c:pt idx="10522">
                  <c:v>21044</c:v>
                </c:pt>
                <c:pt idx="10523">
                  <c:v>21046</c:v>
                </c:pt>
                <c:pt idx="10524">
                  <c:v>21048</c:v>
                </c:pt>
                <c:pt idx="10525">
                  <c:v>21050</c:v>
                </c:pt>
                <c:pt idx="10526">
                  <c:v>21052</c:v>
                </c:pt>
                <c:pt idx="10527">
                  <c:v>21054</c:v>
                </c:pt>
                <c:pt idx="10528">
                  <c:v>21056</c:v>
                </c:pt>
                <c:pt idx="10529">
                  <c:v>21058</c:v>
                </c:pt>
                <c:pt idx="10530">
                  <c:v>21060</c:v>
                </c:pt>
                <c:pt idx="10531">
                  <c:v>21062</c:v>
                </c:pt>
                <c:pt idx="10532">
                  <c:v>21064</c:v>
                </c:pt>
                <c:pt idx="10533">
                  <c:v>21066</c:v>
                </c:pt>
                <c:pt idx="10534">
                  <c:v>21068</c:v>
                </c:pt>
                <c:pt idx="10535">
                  <c:v>21070</c:v>
                </c:pt>
                <c:pt idx="10536">
                  <c:v>21072</c:v>
                </c:pt>
                <c:pt idx="10537">
                  <c:v>21074</c:v>
                </c:pt>
                <c:pt idx="10538">
                  <c:v>21076</c:v>
                </c:pt>
                <c:pt idx="10539">
                  <c:v>21078</c:v>
                </c:pt>
                <c:pt idx="10540">
                  <c:v>21080</c:v>
                </c:pt>
                <c:pt idx="10541">
                  <c:v>21082</c:v>
                </c:pt>
                <c:pt idx="10542">
                  <c:v>21084</c:v>
                </c:pt>
                <c:pt idx="10543">
                  <c:v>21086</c:v>
                </c:pt>
                <c:pt idx="10544">
                  <c:v>21088</c:v>
                </c:pt>
                <c:pt idx="10545">
                  <c:v>21090</c:v>
                </c:pt>
                <c:pt idx="10546">
                  <c:v>21092</c:v>
                </c:pt>
                <c:pt idx="10547">
                  <c:v>21094</c:v>
                </c:pt>
                <c:pt idx="10548">
                  <c:v>21096</c:v>
                </c:pt>
                <c:pt idx="10549">
                  <c:v>21098</c:v>
                </c:pt>
                <c:pt idx="10550">
                  <c:v>21100</c:v>
                </c:pt>
                <c:pt idx="10551">
                  <c:v>21102</c:v>
                </c:pt>
                <c:pt idx="10552">
                  <c:v>21104</c:v>
                </c:pt>
                <c:pt idx="10553">
                  <c:v>21106</c:v>
                </c:pt>
                <c:pt idx="10554">
                  <c:v>21108</c:v>
                </c:pt>
                <c:pt idx="10555">
                  <c:v>21110</c:v>
                </c:pt>
                <c:pt idx="10556">
                  <c:v>21112</c:v>
                </c:pt>
                <c:pt idx="10557">
                  <c:v>21114</c:v>
                </c:pt>
                <c:pt idx="10558">
                  <c:v>21116</c:v>
                </c:pt>
                <c:pt idx="10559">
                  <c:v>21118</c:v>
                </c:pt>
                <c:pt idx="10560">
                  <c:v>21120</c:v>
                </c:pt>
                <c:pt idx="10561">
                  <c:v>21122</c:v>
                </c:pt>
                <c:pt idx="10562">
                  <c:v>21124</c:v>
                </c:pt>
                <c:pt idx="10563">
                  <c:v>21126</c:v>
                </c:pt>
                <c:pt idx="10564">
                  <c:v>21128</c:v>
                </c:pt>
                <c:pt idx="10565">
                  <c:v>21130</c:v>
                </c:pt>
                <c:pt idx="10566">
                  <c:v>21132</c:v>
                </c:pt>
                <c:pt idx="10567">
                  <c:v>21134</c:v>
                </c:pt>
                <c:pt idx="10568">
                  <c:v>21136</c:v>
                </c:pt>
                <c:pt idx="10569">
                  <c:v>21138</c:v>
                </c:pt>
                <c:pt idx="10570">
                  <c:v>21140</c:v>
                </c:pt>
                <c:pt idx="10571">
                  <c:v>21142</c:v>
                </c:pt>
                <c:pt idx="10572">
                  <c:v>21144</c:v>
                </c:pt>
                <c:pt idx="10573">
                  <c:v>21146</c:v>
                </c:pt>
                <c:pt idx="10574">
                  <c:v>21148</c:v>
                </c:pt>
                <c:pt idx="10575">
                  <c:v>21150</c:v>
                </c:pt>
                <c:pt idx="10576">
                  <c:v>21152</c:v>
                </c:pt>
                <c:pt idx="10577">
                  <c:v>21154</c:v>
                </c:pt>
                <c:pt idx="10578">
                  <c:v>21156</c:v>
                </c:pt>
                <c:pt idx="10579">
                  <c:v>21158</c:v>
                </c:pt>
                <c:pt idx="10580">
                  <c:v>21160</c:v>
                </c:pt>
                <c:pt idx="10581">
                  <c:v>21162</c:v>
                </c:pt>
                <c:pt idx="10582">
                  <c:v>21164</c:v>
                </c:pt>
                <c:pt idx="10583">
                  <c:v>21166</c:v>
                </c:pt>
                <c:pt idx="10584">
                  <c:v>21168</c:v>
                </c:pt>
                <c:pt idx="10585">
                  <c:v>21170</c:v>
                </c:pt>
                <c:pt idx="10586">
                  <c:v>21172</c:v>
                </c:pt>
                <c:pt idx="10587">
                  <c:v>21174</c:v>
                </c:pt>
                <c:pt idx="10588">
                  <c:v>21176</c:v>
                </c:pt>
                <c:pt idx="10589">
                  <c:v>21178</c:v>
                </c:pt>
                <c:pt idx="10590">
                  <c:v>21180</c:v>
                </c:pt>
                <c:pt idx="10591">
                  <c:v>21182</c:v>
                </c:pt>
                <c:pt idx="10592">
                  <c:v>21184</c:v>
                </c:pt>
                <c:pt idx="10593">
                  <c:v>21186</c:v>
                </c:pt>
                <c:pt idx="10594">
                  <c:v>21188</c:v>
                </c:pt>
                <c:pt idx="10595">
                  <c:v>21190</c:v>
                </c:pt>
                <c:pt idx="10596">
                  <c:v>21192</c:v>
                </c:pt>
                <c:pt idx="10597">
                  <c:v>21194</c:v>
                </c:pt>
                <c:pt idx="10598">
                  <c:v>21196</c:v>
                </c:pt>
                <c:pt idx="10599">
                  <c:v>21198</c:v>
                </c:pt>
                <c:pt idx="10600">
                  <c:v>21200</c:v>
                </c:pt>
                <c:pt idx="10601">
                  <c:v>21202</c:v>
                </c:pt>
                <c:pt idx="10602">
                  <c:v>21204</c:v>
                </c:pt>
                <c:pt idx="10603">
                  <c:v>21206</c:v>
                </c:pt>
                <c:pt idx="10604">
                  <c:v>21208</c:v>
                </c:pt>
                <c:pt idx="10605">
                  <c:v>21210</c:v>
                </c:pt>
                <c:pt idx="10606">
                  <c:v>21212</c:v>
                </c:pt>
                <c:pt idx="10607">
                  <c:v>21214</c:v>
                </c:pt>
                <c:pt idx="10608">
                  <c:v>21216</c:v>
                </c:pt>
                <c:pt idx="10609">
                  <c:v>21218</c:v>
                </c:pt>
                <c:pt idx="10610">
                  <c:v>21220</c:v>
                </c:pt>
                <c:pt idx="10611">
                  <c:v>21222</c:v>
                </c:pt>
                <c:pt idx="10612">
                  <c:v>21224</c:v>
                </c:pt>
                <c:pt idx="10613">
                  <c:v>21226</c:v>
                </c:pt>
                <c:pt idx="10614">
                  <c:v>21228</c:v>
                </c:pt>
                <c:pt idx="10615">
                  <c:v>21230</c:v>
                </c:pt>
                <c:pt idx="10616">
                  <c:v>21232</c:v>
                </c:pt>
                <c:pt idx="10617">
                  <c:v>21234</c:v>
                </c:pt>
                <c:pt idx="10618">
                  <c:v>21236</c:v>
                </c:pt>
                <c:pt idx="10619">
                  <c:v>21238</c:v>
                </c:pt>
                <c:pt idx="10620">
                  <c:v>21240</c:v>
                </c:pt>
                <c:pt idx="10621">
                  <c:v>21242</c:v>
                </c:pt>
                <c:pt idx="10622">
                  <c:v>21244</c:v>
                </c:pt>
                <c:pt idx="10623">
                  <c:v>21246</c:v>
                </c:pt>
                <c:pt idx="10624">
                  <c:v>21248</c:v>
                </c:pt>
                <c:pt idx="10625">
                  <c:v>21250</c:v>
                </c:pt>
                <c:pt idx="10626">
                  <c:v>21252</c:v>
                </c:pt>
                <c:pt idx="10627">
                  <c:v>21254</c:v>
                </c:pt>
                <c:pt idx="10628">
                  <c:v>21256</c:v>
                </c:pt>
                <c:pt idx="10629">
                  <c:v>21258</c:v>
                </c:pt>
                <c:pt idx="10630">
                  <c:v>21260</c:v>
                </c:pt>
                <c:pt idx="10631">
                  <c:v>21262</c:v>
                </c:pt>
                <c:pt idx="10632">
                  <c:v>21264</c:v>
                </c:pt>
                <c:pt idx="10633">
                  <c:v>21266</c:v>
                </c:pt>
                <c:pt idx="10634">
                  <c:v>21268</c:v>
                </c:pt>
                <c:pt idx="10635">
                  <c:v>21270</c:v>
                </c:pt>
                <c:pt idx="10636">
                  <c:v>21272</c:v>
                </c:pt>
                <c:pt idx="10637">
                  <c:v>21274</c:v>
                </c:pt>
                <c:pt idx="10638">
                  <c:v>21276</c:v>
                </c:pt>
                <c:pt idx="10639">
                  <c:v>21278</c:v>
                </c:pt>
                <c:pt idx="10640">
                  <c:v>21280</c:v>
                </c:pt>
                <c:pt idx="10641">
                  <c:v>21282</c:v>
                </c:pt>
                <c:pt idx="10642">
                  <c:v>21284</c:v>
                </c:pt>
                <c:pt idx="10643">
                  <c:v>21286</c:v>
                </c:pt>
                <c:pt idx="10644">
                  <c:v>21288</c:v>
                </c:pt>
                <c:pt idx="10645">
                  <c:v>21290</c:v>
                </c:pt>
                <c:pt idx="10646">
                  <c:v>21292</c:v>
                </c:pt>
                <c:pt idx="10647">
                  <c:v>21294</c:v>
                </c:pt>
                <c:pt idx="10648">
                  <c:v>21296</c:v>
                </c:pt>
                <c:pt idx="10649">
                  <c:v>21298</c:v>
                </c:pt>
                <c:pt idx="10650">
                  <c:v>21300</c:v>
                </c:pt>
                <c:pt idx="10651">
                  <c:v>21302</c:v>
                </c:pt>
                <c:pt idx="10652">
                  <c:v>21304</c:v>
                </c:pt>
                <c:pt idx="10653">
                  <c:v>21306</c:v>
                </c:pt>
                <c:pt idx="10654">
                  <c:v>21308</c:v>
                </c:pt>
                <c:pt idx="10655">
                  <c:v>21310</c:v>
                </c:pt>
                <c:pt idx="10656">
                  <c:v>21312</c:v>
                </c:pt>
                <c:pt idx="10657">
                  <c:v>21314</c:v>
                </c:pt>
                <c:pt idx="10658">
                  <c:v>21316</c:v>
                </c:pt>
                <c:pt idx="10659">
                  <c:v>21318</c:v>
                </c:pt>
                <c:pt idx="10660">
                  <c:v>21320</c:v>
                </c:pt>
                <c:pt idx="10661">
                  <c:v>21322</c:v>
                </c:pt>
                <c:pt idx="10662">
                  <c:v>21324</c:v>
                </c:pt>
                <c:pt idx="10663">
                  <c:v>21326</c:v>
                </c:pt>
                <c:pt idx="10664">
                  <c:v>21328</c:v>
                </c:pt>
                <c:pt idx="10665">
                  <c:v>21330</c:v>
                </c:pt>
                <c:pt idx="10666">
                  <c:v>21332</c:v>
                </c:pt>
                <c:pt idx="10667">
                  <c:v>21334</c:v>
                </c:pt>
                <c:pt idx="10668">
                  <c:v>21336</c:v>
                </c:pt>
                <c:pt idx="10669">
                  <c:v>21338</c:v>
                </c:pt>
                <c:pt idx="10670">
                  <c:v>21340</c:v>
                </c:pt>
                <c:pt idx="10671">
                  <c:v>21342</c:v>
                </c:pt>
                <c:pt idx="10672">
                  <c:v>21344</c:v>
                </c:pt>
                <c:pt idx="10673">
                  <c:v>21346</c:v>
                </c:pt>
                <c:pt idx="10674">
                  <c:v>21348</c:v>
                </c:pt>
                <c:pt idx="10675">
                  <c:v>21350</c:v>
                </c:pt>
                <c:pt idx="10676">
                  <c:v>21352</c:v>
                </c:pt>
                <c:pt idx="10677">
                  <c:v>21354</c:v>
                </c:pt>
                <c:pt idx="10678">
                  <c:v>21356</c:v>
                </c:pt>
                <c:pt idx="10679">
                  <c:v>21358</c:v>
                </c:pt>
                <c:pt idx="10680">
                  <c:v>21360</c:v>
                </c:pt>
                <c:pt idx="10681">
                  <c:v>21362</c:v>
                </c:pt>
                <c:pt idx="10682">
                  <c:v>21364</c:v>
                </c:pt>
                <c:pt idx="10683">
                  <c:v>21366</c:v>
                </c:pt>
                <c:pt idx="10684">
                  <c:v>21368</c:v>
                </c:pt>
                <c:pt idx="10685">
                  <c:v>21370</c:v>
                </c:pt>
                <c:pt idx="10686">
                  <c:v>21372</c:v>
                </c:pt>
                <c:pt idx="10687">
                  <c:v>21374</c:v>
                </c:pt>
                <c:pt idx="10688">
                  <c:v>21376</c:v>
                </c:pt>
                <c:pt idx="10689">
                  <c:v>21378</c:v>
                </c:pt>
                <c:pt idx="10690">
                  <c:v>21380</c:v>
                </c:pt>
                <c:pt idx="10691">
                  <c:v>21382</c:v>
                </c:pt>
                <c:pt idx="10692">
                  <c:v>21384</c:v>
                </c:pt>
                <c:pt idx="10693">
                  <c:v>21386</c:v>
                </c:pt>
                <c:pt idx="10694">
                  <c:v>21388</c:v>
                </c:pt>
                <c:pt idx="10695">
                  <c:v>21390</c:v>
                </c:pt>
                <c:pt idx="10696">
                  <c:v>21392</c:v>
                </c:pt>
                <c:pt idx="10697">
                  <c:v>21394</c:v>
                </c:pt>
                <c:pt idx="10698">
                  <c:v>21396</c:v>
                </c:pt>
                <c:pt idx="10699">
                  <c:v>21398</c:v>
                </c:pt>
                <c:pt idx="10700">
                  <c:v>21400</c:v>
                </c:pt>
                <c:pt idx="10701">
                  <c:v>21402</c:v>
                </c:pt>
                <c:pt idx="10702">
                  <c:v>21404</c:v>
                </c:pt>
                <c:pt idx="10703">
                  <c:v>21406</c:v>
                </c:pt>
                <c:pt idx="10704">
                  <c:v>21408</c:v>
                </c:pt>
                <c:pt idx="10705">
                  <c:v>21410</c:v>
                </c:pt>
                <c:pt idx="10706">
                  <c:v>21412</c:v>
                </c:pt>
                <c:pt idx="10707">
                  <c:v>21414</c:v>
                </c:pt>
                <c:pt idx="10708">
                  <c:v>21416</c:v>
                </c:pt>
                <c:pt idx="10709">
                  <c:v>21418</c:v>
                </c:pt>
                <c:pt idx="10710">
                  <c:v>21420</c:v>
                </c:pt>
                <c:pt idx="10711">
                  <c:v>21422</c:v>
                </c:pt>
                <c:pt idx="10712">
                  <c:v>21424</c:v>
                </c:pt>
                <c:pt idx="10713">
                  <c:v>21426</c:v>
                </c:pt>
                <c:pt idx="10714">
                  <c:v>21428</c:v>
                </c:pt>
                <c:pt idx="10715">
                  <c:v>21430</c:v>
                </c:pt>
                <c:pt idx="10716">
                  <c:v>21432</c:v>
                </c:pt>
                <c:pt idx="10717">
                  <c:v>21434</c:v>
                </c:pt>
                <c:pt idx="10718">
                  <c:v>21436</c:v>
                </c:pt>
                <c:pt idx="10719">
                  <c:v>21438</c:v>
                </c:pt>
                <c:pt idx="10720">
                  <c:v>21440</c:v>
                </c:pt>
                <c:pt idx="10721">
                  <c:v>21442</c:v>
                </c:pt>
                <c:pt idx="10722">
                  <c:v>21444</c:v>
                </c:pt>
                <c:pt idx="10723">
                  <c:v>21446</c:v>
                </c:pt>
                <c:pt idx="10724">
                  <c:v>21448</c:v>
                </c:pt>
                <c:pt idx="10725">
                  <c:v>21450</c:v>
                </c:pt>
                <c:pt idx="10726">
                  <c:v>21452</c:v>
                </c:pt>
                <c:pt idx="10727">
                  <c:v>21454</c:v>
                </c:pt>
                <c:pt idx="10728">
                  <c:v>21456</c:v>
                </c:pt>
                <c:pt idx="10729">
                  <c:v>21458</c:v>
                </c:pt>
                <c:pt idx="10730">
                  <c:v>21460</c:v>
                </c:pt>
                <c:pt idx="10731">
                  <c:v>21462</c:v>
                </c:pt>
                <c:pt idx="10732">
                  <c:v>21464</c:v>
                </c:pt>
                <c:pt idx="10733">
                  <c:v>21466</c:v>
                </c:pt>
                <c:pt idx="10734">
                  <c:v>21468</c:v>
                </c:pt>
                <c:pt idx="10735">
                  <c:v>21470</c:v>
                </c:pt>
                <c:pt idx="10736">
                  <c:v>21472</c:v>
                </c:pt>
                <c:pt idx="10737">
                  <c:v>21474</c:v>
                </c:pt>
                <c:pt idx="10738">
                  <c:v>21476</c:v>
                </c:pt>
                <c:pt idx="10739">
                  <c:v>21478</c:v>
                </c:pt>
                <c:pt idx="10740">
                  <c:v>21480</c:v>
                </c:pt>
                <c:pt idx="10741">
                  <c:v>21482</c:v>
                </c:pt>
                <c:pt idx="10742">
                  <c:v>21484</c:v>
                </c:pt>
                <c:pt idx="10743">
                  <c:v>21486</c:v>
                </c:pt>
                <c:pt idx="10744">
                  <c:v>21488</c:v>
                </c:pt>
                <c:pt idx="10745">
                  <c:v>21490</c:v>
                </c:pt>
                <c:pt idx="10746">
                  <c:v>21492</c:v>
                </c:pt>
                <c:pt idx="10747">
                  <c:v>21494</c:v>
                </c:pt>
                <c:pt idx="10748">
                  <c:v>21496</c:v>
                </c:pt>
                <c:pt idx="10749">
                  <c:v>21498</c:v>
                </c:pt>
                <c:pt idx="10750">
                  <c:v>21500</c:v>
                </c:pt>
                <c:pt idx="10751">
                  <c:v>21502</c:v>
                </c:pt>
                <c:pt idx="10752">
                  <c:v>21504</c:v>
                </c:pt>
                <c:pt idx="10753">
                  <c:v>21506</c:v>
                </c:pt>
                <c:pt idx="10754">
                  <c:v>21508</c:v>
                </c:pt>
                <c:pt idx="10755">
                  <c:v>21510</c:v>
                </c:pt>
                <c:pt idx="10756">
                  <c:v>21512</c:v>
                </c:pt>
                <c:pt idx="10757">
                  <c:v>21514</c:v>
                </c:pt>
                <c:pt idx="10758">
                  <c:v>21516</c:v>
                </c:pt>
                <c:pt idx="10759">
                  <c:v>21518</c:v>
                </c:pt>
                <c:pt idx="10760">
                  <c:v>21520</c:v>
                </c:pt>
                <c:pt idx="10761">
                  <c:v>21522</c:v>
                </c:pt>
                <c:pt idx="10762">
                  <c:v>21524</c:v>
                </c:pt>
                <c:pt idx="10763">
                  <c:v>21526</c:v>
                </c:pt>
                <c:pt idx="10764">
                  <c:v>21528</c:v>
                </c:pt>
                <c:pt idx="10765">
                  <c:v>21530</c:v>
                </c:pt>
                <c:pt idx="10766">
                  <c:v>21532</c:v>
                </c:pt>
                <c:pt idx="10767">
                  <c:v>21534</c:v>
                </c:pt>
                <c:pt idx="10768">
                  <c:v>21536</c:v>
                </c:pt>
                <c:pt idx="10769">
                  <c:v>21538</c:v>
                </c:pt>
                <c:pt idx="10770">
                  <c:v>21540</c:v>
                </c:pt>
                <c:pt idx="10771">
                  <c:v>21542</c:v>
                </c:pt>
                <c:pt idx="10772">
                  <c:v>21544</c:v>
                </c:pt>
                <c:pt idx="10773">
                  <c:v>21546</c:v>
                </c:pt>
                <c:pt idx="10774">
                  <c:v>21548</c:v>
                </c:pt>
                <c:pt idx="10775">
                  <c:v>21550</c:v>
                </c:pt>
                <c:pt idx="10776">
                  <c:v>21552</c:v>
                </c:pt>
                <c:pt idx="10777">
                  <c:v>21554</c:v>
                </c:pt>
                <c:pt idx="10778">
                  <c:v>21556</c:v>
                </c:pt>
                <c:pt idx="10779">
                  <c:v>21558</c:v>
                </c:pt>
                <c:pt idx="10780">
                  <c:v>21560</c:v>
                </c:pt>
                <c:pt idx="10781">
                  <c:v>21562</c:v>
                </c:pt>
                <c:pt idx="10782">
                  <c:v>21564</c:v>
                </c:pt>
                <c:pt idx="10783">
                  <c:v>21566</c:v>
                </c:pt>
                <c:pt idx="10784">
                  <c:v>21568</c:v>
                </c:pt>
                <c:pt idx="10785">
                  <c:v>21570</c:v>
                </c:pt>
                <c:pt idx="10786">
                  <c:v>21572</c:v>
                </c:pt>
                <c:pt idx="10787">
                  <c:v>21574</c:v>
                </c:pt>
                <c:pt idx="10788">
                  <c:v>21576</c:v>
                </c:pt>
                <c:pt idx="10789">
                  <c:v>21578</c:v>
                </c:pt>
                <c:pt idx="10790">
                  <c:v>21580</c:v>
                </c:pt>
                <c:pt idx="10791">
                  <c:v>21582</c:v>
                </c:pt>
                <c:pt idx="10792">
                  <c:v>21584</c:v>
                </c:pt>
                <c:pt idx="10793">
                  <c:v>21586</c:v>
                </c:pt>
                <c:pt idx="10794">
                  <c:v>21588</c:v>
                </c:pt>
                <c:pt idx="10795">
                  <c:v>21590</c:v>
                </c:pt>
                <c:pt idx="10796">
                  <c:v>21592</c:v>
                </c:pt>
                <c:pt idx="10797">
                  <c:v>21594</c:v>
                </c:pt>
                <c:pt idx="10798">
                  <c:v>21596</c:v>
                </c:pt>
                <c:pt idx="10799">
                  <c:v>21598</c:v>
                </c:pt>
                <c:pt idx="10800">
                  <c:v>21600</c:v>
                </c:pt>
                <c:pt idx="10801">
                  <c:v>21602</c:v>
                </c:pt>
                <c:pt idx="10802">
                  <c:v>21604</c:v>
                </c:pt>
                <c:pt idx="10803">
                  <c:v>21606</c:v>
                </c:pt>
                <c:pt idx="10804">
                  <c:v>21608</c:v>
                </c:pt>
                <c:pt idx="10805">
                  <c:v>21610</c:v>
                </c:pt>
                <c:pt idx="10806">
                  <c:v>21612</c:v>
                </c:pt>
                <c:pt idx="10807">
                  <c:v>21614</c:v>
                </c:pt>
                <c:pt idx="10808">
                  <c:v>21616</c:v>
                </c:pt>
                <c:pt idx="10809">
                  <c:v>21618</c:v>
                </c:pt>
                <c:pt idx="10810">
                  <c:v>21620</c:v>
                </c:pt>
                <c:pt idx="10811">
                  <c:v>21622</c:v>
                </c:pt>
                <c:pt idx="10812">
                  <c:v>21624</c:v>
                </c:pt>
                <c:pt idx="10813">
                  <c:v>21626</c:v>
                </c:pt>
                <c:pt idx="10814">
                  <c:v>21628</c:v>
                </c:pt>
                <c:pt idx="10815">
                  <c:v>21630</c:v>
                </c:pt>
                <c:pt idx="10816">
                  <c:v>21632</c:v>
                </c:pt>
                <c:pt idx="10817">
                  <c:v>21634</c:v>
                </c:pt>
                <c:pt idx="10818">
                  <c:v>21636</c:v>
                </c:pt>
                <c:pt idx="10819">
                  <c:v>21638</c:v>
                </c:pt>
                <c:pt idx="10820">
                  <c:v>21640</c:v>
                </c:pt>
                <c:pt idx="10821">
                  <c:v>21642</c:v>
                </c:pt>
                <c:pt idx="10822">
                  <c:v>21644</c:v>
                </c:pt>
                <c:pt idx="10823">
                  <c:v>21646</c:v>
                </c:pt>
                <c:pt idx="10824">
                  <c:v>21648</c:v>
                </c:pt>
                <c:pt idx="10825">
                  <c:v>21650</c:v>
                </c:pt>
                <c:pt idx="10826">
                  <c:v>21652</c:v>
                </c:pt>
                <c:pt idx="10827">
                  <c:v>21654</c:v>
                </c:pt>
                <c:pt idx="10828">
                  <c:v>21656</c:v>
                </c:pt>
                <c:pt idx="10829">
                  <c:v>21658</c:v>
                </c:pt>
                <c:pt idx="10830">
                  <c:v>21660</c:v>
                </c:pt>
                <c:pt idx="10831">
                  <c:v>21662</c:v>
                </c:pt>
                <c:pt idx="10832">
                  <c:v>21664</c:v>
                </c:pt>
                <c:pt idx="10833">
                  <c:v>21666</c:v>
                </c:pt>
                <c:pt idx="10834">
                  <c:v>21668</c:v>
                </c:pt>
                <c:pt idx="10835">
                  <c:v>21670</c:v>
                </c:pt>
                <c:pt idx="10836">
                  <c:v>21672</c:v>
                </c:pt>
                <c:pt idx="10837">
                  <c:v>21674</c:v>
                </c:pt>
                <c:pt idx="10838">
                  <c:v>21676</c:v>
                </c:pt>
                <c:pt idx="10839">
                  <c:v>21678</c:v>
                </c:pt>
                <c:pt idx="10840">
                  <c:v>21680</c:v>
                </c:pt>
                <c:pt idx="10841">
                  <c:v>21682</c:v>
                </c:pt>
                <c:pt idx="10842">
                  <c:v>21684</c:v>
                </c:pt>
                <c:pt idx="10843">
                  <c:v>21686</c:v>
                </c:pt>
                <c:pt idx="10844">
                  <c:v>21688</c:v>
                </c:pt>
                <c:pt idx="10845">
                  <c:v>21690</c:v>
                </c:pt>
                <c:pt idx="10846">
                  <c:v>21692</c:v>
                </c:pt>
                <c:pt idx="10847">
                  <c:v>21694</c:v>
                </c:pt>
                <c:pt idx="10848">
                  <c:v>21696</c:v>
                </c:pt>
                <c:pt idx="10849">
                  <c:v>21698</c:v>
                </c:pt>
                <c:pt idx="10850">
                  <c:v>21700</c:v>
                </c:pt>
                <c:pt idx="10851">
                  <c:v>21702</c:v>
                </c:pt>
                <c:pt idx="10852">
                  <c:v>21704</c:v>
                </c:pt>
                <c:pt idx="10853">
                  <c:v>21706</c:v>
                </c:pt>
                <c:pt idx="10854">
                  <c:v>21708</c:v>
                </c:pt>
                <c:pt idx="10855">
                  <c:v>21710</c:v>
                </c:pt>
                <c:pt idx="10856">
                  <c:v>21712</c:v>
                </c:pt>
                <c:pt idx="10857">
                  <c:v>21714</c:v>
                </c:pt>
                <c:pt idx="10858">
                  <c:v>21716</c:v>
                </c:pt>
                <c:pt idx="10859">
                  <c:v>21718</c:v>
                </c:pt>
                <c:pt idx="10860">
                  <c:v>21720</c:v>
                </c:pt>
                <c:pt idx="10861">
                  <c:v>21722</c:v>
                </c:pt>
                <c:pt idx="10862">
                  <c:v>21724</c:v>
                </c:pt>
                <c:pt idx="10863">
                  <c:v>21726</c:v>
                </c:pt>
                <c:pt idx="10864">
                  <c:v>21728</c:v>
                </c:pt>
                <c:pt idx="10865">
                  <c:v>21730</c:v>
                </c:pt>
                <c:pt idx="10866">
                  <c:v>21732</c:v>
                </c:pt>
                <c:pt idx="10867">
                  <c:v>21734</c:v>
                </c:pt>
                <c:pt idx="10868">
                  <c:v>21736</c:v>
                </c:pt>
                <c:pt idx="10869">
                  <c:v>21738</c:v>
                </c:pt>
                <c:pt idx="10870">
                  <c:v>21740</c:v>
                </c:pt>
                <c:pt idx="10871">
                  <c:v>21742</c:v>
                </c:pt>
                <c:pt idx="10872">
                  <c:v>21744</c:v>
                </c:pt>
                <c:pt idx="10873">
                  <c:v>21746</c:v>
                </c:pt>
                <c:pt idx="10874">
                  <c:v>21748</c:v>
                </c:pt>
                <c:pt idx="10875">
                  <c:v>21750</c:v>
                </c:pt>
                <c:pt idx="10876">
                  <c:v>21752</c:v>
                </c:pt>
                <c:pt idx="10877">
                  <c:v>21754</c:v>
                </c:pt>
                <c:pt idx="10878">
                  <c:v>21756</c:v>
                </c:pt>
                <c:pt idx="10879">
                  <c:v>21758</c:v>
                </c:pt>
                <c:pt idx="10880">
                  <c:v>21760</c:v>
                </c:pt>
                <c:pt idx="10881">
                  <c:v>21762</c:v>
                </c:pt>
                <c:pt idx="10882">
                  <c:v>21764</c:v>
                </c:pt>
                <c:pt idx="10883">
                  <c:v>21766</c:v>
                </c:pt>
                <c:pt idx="10884">
                  <c:v>21768</c:v>
                </c:pt>
                <c:pt idx="10885">
                  <c:v>21770</c:v>
                </c:pt>
                <c:pt idx="10886">
                  <c:v>21772</c:v>
                </c:pt>
                <c:pt idx="10887">
                  <c:v>21774</c:v>
                </c:pt>
                <c:pt idx="10888">
                  <c:v>21776</c:v>
                </c:pt>
                <c:pt idx="10889">
                  <c:v>21778</c:v>
                </c:pt>
                <c:pt idx="10890">
                  <c:v>21780</c:v>
                </c:pt>
                <c:pt idx="10891">
                  <c:v>21782</c:v>
                </c:pt>
                <c:pt idx="10892">
                  <c:v>21784</c:v>
                </c:pt>
                <c:pt idx="10893">
                  <c:v>21786</c:v>
                </c:pt>
                <c:pt idx="10894">
                  <c:v>21788</c:v>
                </c:pt>
                <c:pt idx="10895">
                  <c:v>21790</c:v>
                </c:pt>
                <c:pt idx="10896">
                  <c:v>21792</c:v>
                </c:pt>
                <c:pt idx="10897">
                  <c:v>21794</c:v>
                </c:pt>
                <c:pt idx="10898">
                  <c:v>21796</c:v>
                </c:pt>
                <c:pt idx="10899">
                  <c:v>21798</c:v>
                </c:pt>
                <c:pt idx="10900">
                  <c:v>21800</c:v>
                </c:pt>
                <c:pt idx="10901">
                  <c:v>21802</c:v>
                </c:pt>
                <c:pt idx="10902">
                  <c:v>21804</c:v>
                </c:pt>
                <c:pt idx="10903">
                  <c:v>21806</c:v>
                </c:pt>
                <c:pt idx="10904">
                  <c:v>21808</c:v>
                </c:pt>
                <c:pt idx="10905">
                  <c:v>21810</c:v>
                </c:pt>
                <c:pt idx="10906">
                  <c:v>21812</c:v>
                </c:pt>
                <c:pt idx="10907">
                  <c:v>21814</c:v>
                </c:pt>
                <c:pt idx="10908">
                  <c:v>21816</c:v>
                </c:pt>
                <c:pt idx="10909">
                  <c:v>21818</c:v>
                </c:pt>
                <c:pt idx="10910">
                  <c:v>21820</c:v>
                </c:pt>
                <c:pt idx="10911">
                  <c:v>21822</c:v>
                </c:pt>
                <c:pt idx="10912">
                  <c:v>21824</c:v>
                </c:pt>
                <c:pt idx="10913">
                  <c:v>21826</c:v>
                </c:pt>
                <c:pt idx="10914">
                  <c:v>21828</c:v>
                </c:pt>
                <c:pt idx="10915">
                  <c:v>21830</c:v>
                </c:pt>
                <c:pt idx="10916">
                  <c:v>21832</c:v>
                </c:pt>
                <c:pt idx="10917">
                  <c:v>21834</c:v>
                </c:pt>
                <c:pt idx="10918">
                  <c:v>21836</c:v>
                </c:pt>
                <c:pt idx="10919">
                  <c:v>21838</c:v>
                </c:pt>
                <c:pt idx="10920">
                  <c:v>21840</c:v>
                </c:pt>
                <c:pt idx="10921">
                  <c:v>21842</c:v>
                </c:pt>
                <c:pt idx="10922">
                  <c:v>21844</c:v>
                </c:pt>
                <c:pt idx="10923">
                  <c:v>21846</c:v>
                </c:pt>
                <c:pt idx="10924">
                  <c:v>21848</c:v>
                </c:pt>
                <c:pt idx="10925">
                  <c:v>21850</c:v>
                </c:pt>
                <c:pt idx="10926">
                  <c:v>21852</c:v>
                </c:pt>
                <c:pt idx="10927">
                  <c:v>21854</c:v>
                </c:pt>
                <c:pt idx="10928">
                  <c:v>21856</c:v>
                </c:pt>
                <c:pt idx="10929">
                  <c:v>21858</c:v>
                </c:pt>
                <c:pt idx="10930">
                  <c:v>21860</c:v>
                </c:pt>
                <c:pt idx="10931">
                  <c:v>21862</c:v>
                </c:pt>
                <c:pt idx="10932">
                  <c:v>21864</c:v>
                </c:pt>
                <c:pt idx="10933">
                  <c:v>21866</c:v>
                </c:pt>
                <c:pt idx="10934">
                  <c:v>21868</c:v>
                </c:pt>
                <c:pt idx="10935">
                  <c:v>21870</c:v>
                </c:pt>
                <c:pt idx="10936">
                  <c:v>21872</c:v>
                </c:pt>
                <c:pt idx="10937">
                  <c:v>21874</c:v>
                </c:pt>
                <c:pt idx="10938">
                  <c:v>21876</c:v>
                </c:pt>
                <c:pt idx="10939">
                  <c:v>21878</c:v>
                </c:pt>
                <c:pt idx="10940">
                  <c:v>21880</c:v>
                </c:pt>
                <c:pt idx="10941">
                  <c:v>21882</c:v>
                </c:pt>
                <c:pt idx="10942">
                  <c:v>21884</c:v>
                </c:pt>
                <c:pt idx="10943">
                  <c:v>21886</c:v>
                </c:pt>
                <c:pt idx="10944">
                  <c:v>21888</c:v>
                </c:pt>
                <c:pt idx="10945">
                  <c:v>21890</c:v>
                </c:pt>
                <c:pt idx="10946">
                  <c:v>21892</c:v>
                </c:pt>
                <c:pt idx="10947">
                  <c:v>21894</c:v>
                </c:pt>
                <c:pt idx="10948">
                  <c:v>21896</c:v>
                </c:pt>
                <c:pt idx="10949">
                  <c:v>21898</c:v>
                </c:pt>
                <c:pt idx="10950">
                  <c:v>21900</c:v>
                </c:pt>
                <c:pt idx="10951">
                  <c:v>21902</c:v>
                </c:pt>
                <c:pt idx="10952">
                  <c:v>21904</c:v>
                </c:pt>
                <c:pt idx="10953">
                  <c:v>21906</c:v>
                </c:pt>
                <c:pt idx="10954">
                  <c:v>21908</c:v>
                </c:pt>
                <c:pt idx="10955">
                  <c:v>21910</c:v>
                </c:pt>
                <c:pt idx="10956">
                  <c:v>21912</c:v>
                </c:pt>
                <c:pt idx="10957">
                  <c:v>21914</c:v>
                </c:pt>
                <c:pt idx="10958">
                  <c:v>21916</c:v>
                </c:pt>
                <c:pt idx="10959">
                  <c:v>21918</c:v>
                </c:pt>
                <c:pt idx="10960">
                  <c:v>21920</c:v>
                </c:pt>
                <c:pt idx="10961">
                  <c:v>21922</c:v>
                </c:pt>
                <c:pt idx="10962">
                  <c:v>21924</c:v>
                </c:pt>
                <c:pt idx="10963">
                  <c:v>21926</c:v>
                </c:pt>
                <c:pt idx="10964">
                  <c:v>21928</c:v>
                </c:pt>
                <c:pt idx="10965">
                  <c:v>21930</c:v>
                </c:pt>
                <c:pt idx="10966">
                  <c:v>21932</c:v>
                </c:pt>
                <c:pt idx="10967">
                  <c:v>21934</c:v>
                </c:pt>
                <c:pt idx="10968">
                  <c:v>21936</c:v>
                </c:pt>
                <c:pt idx="10969">
                  <c:v>21938</c:v>
                </c:pt>
                <c:pt idx="10970">
                  <c:v>21940</c:v>
                </c:pt>
                <c:pt idx="10971">
                  <c:v>21942</c:v>
                </c:pt>
                <c:pt idx="10972">
                  <c:v>21944</c:v>
                </c:pt>
                <c:pt idx="10973">
                  <c:v>21946</c:v>
                </c:pt>
                <c:pt idx="10974">
                  <c:v>21948</c:v>
                </c:pt>
                <c:pt idx="10975">
                  <c:v>21950</c:v>
                </c:pt>
                <c:pt idx="10976">
                  <c:v>21952</c:v>
                </c:pt>
                <c:pt idx="10977">
                  <c:v>21954</c:v>
                </c:pt>
                <c:pt idx="10978">
                  <c:v>21956</c:v>
                </c:pt>
                <c:pt idx="10979">
                  <c:v>21958</c:v>
                </c:pt>
                <c:pt idx="10980">
                  <c:v>21960</c:v>
                </c:pt>
                <c:pt idx="10981">
                  <c:v>21962</c:v>
                </c:pt>
                <c:pt idx="10982">
                  <c:v>21964</c:v>
                </c:pt>
                <c:pt idx="10983">
                  <c:v>21966</c:v>
                </c:pt>
                <c:pt idx="10984">
                  <c:v>21968</c:v>
                </c:pt>
                <c:pt idx="10985">
                  <c:v>21970</c:v>
                </c:pt>
                <c:pt idx="10986">
                  <c:v>21972</c:v>
                </c:pt>
                <c:pt idx="10987">
                  <c:v>21974</c:v>
                </c:pt>
                <c:pt idx="10988">
                  <c:v>21976</c:v>
                </c:pt>
                <c:pt idx="10989">
                  <c:v>21978</c:v>
                </c:pt>
                <c:pt idx="10990">
                  <c:v>21980</c:v>
                </c:pt>
                <c:pt idx="10991">
                  <c:v>21982</c:v>
                </c:pt>
                <c:pt idx="10992">
                  <c:v>21984</c:v>
                </c:pt>
                <c:pt idx="10993">
                  <c:v>21986</c:v>
                </c:pt>
                <c:pt idx="10994">
                  <c:v>21988</c:v>
                </c:pt>
                <c:pt idx="10995">
                  <c:v>21990</c:v>
                </c:pt>
                <c:pt idx="10996">
                  <c:v>21992</c:v>
                </c:pt>
                <c:pt idx="10997">
                  <c:v>21994</c:v>
                </c:pt>
                <c:pt idx="10998">
                  <c:v>21996</c:v>
                </c:pt>
                <c:pt idx="10999">
                  <c:v>21998</c:v>
                </c:pt>
                <c:pt idx="11000">
                  <c:v>22000</c:v>
                </c:pt>
                <c:pt idx="11001">
                  <c:v>22002</c:v>
                </c:pt>
                <c:pt idx="11002">
                  <c:v>22004</c:v>
                </c:pt>
                <c:pt idx="11003">
                  <c:v>22006</c:v>
                </c:pt>
                <c:pt idx="11004">
                  <c:v>22008</c:v>
                </c:pt>
                <c:pt idx="11005">
                  <c:v>22010</c:v>
                </c:pt>
                <c:pt idx="11006">
                  <c:v>22012</c:v>
                </c:pt>
                <c:pt idx="11007">
                  <c:v>22014</c:v>
                </c:pt>
                <c:pt idx="11008">
                  <c:v>22016</c:v>
                </c:pt>
                <c:pt idx="11009">
                  <c:v>22018</c:v>
                </c:pt>
                <c:pt idx="11010">
                  <c:v>22020</c:v>
                </c:pt>
                <c:pt idx="11011">
                  <c:v>22022</c:v>
                </c:pt>
                <c:pt idx="11012">
                  <c:v>22024</c:v>
                </c:pt>
                <c:pt idx="11013">
                  <c:v>22026</c:v>
                </c:pt>
                <c:pt idx="11014">
                  <c:v>22028</c:v>
                </c:pt>
                <c:pt idx="11015">
                  <c:v>22030</c:v>
                </c:pt>
                <c:pt idx="11016">
                  <c:v>22032</c:v>
                </c:pt>
                <c:pt idx="11017">
                  <c:v>22034</c:v>
                </c:pt>
                <c:pt idx="11018">
                  <c:v>22036</c:v>
                </c:pt>
                <c:pt idx="11019">
                  <c:v>22038</c:v>
                </c:pt>
                <c:pt idx="11020">
                  <c:v>22040</c:v>
                </c:pt>
                <c:pt idx="11021">
                  <c:v>22042</c:v>
                </c:pt>
                <c:pt idx="11022">
                  <c:v>22044</c:v>
                </c:pt>
                <c:pt idx="11023">
                  <c:v>22046</c:v>
                </c:pt>
                <c:pt idx="11024">
                  <c:v>22048</c:v>
                </c:pt>
                <c:pt idx="11025">
                  <c:v>22050</c:v>
                </c:pt>
                <c:pt idx="11026">
                  <c:v>22052</c:v>
                </c:pt>
                <c:pt idx="11027">
                  <c:v>22054</c:v>
                </c:pt>
                <c:pt idx="11028">
                  <c:v>22056</c:v>
                </c:pt>
                <c:pt idx="11029">
                  <c:v>22058</c:v>
                </c:pt>
                <c:pt idx="11030">
                  <c:v>22060</c:v>
                </c:pt>
                <c:pt idx="11031">
                  <c:v>22062</c:v>
                </c:pt>
                <c:pt idx="11032">
                  <c:v>22064</c:v>
                </c:pt>
                <c:pt idx="11033">
                  <c:v>22066</c:v>
                </c:pt>
                <c:pt idx="11034">
                  <c:v>22068</c:v>
                </c:pt>
                <c:pt idx="11035">
                  <c:v>22070</c:v>
                </c:pt>
                <c:pt idx="11036">
                  <c:v>22072</c:v>
                </c:pt>
                <c:pt idx="11037">
                  <c:v>22074</c:v>
                </c:pt>
                <c:pt idx="11038">
                  <c:v>22076</c:v>
                </c:pt>
                <c:pt idx="11039">
                  <c:v>22078</c:v>
                </c:pt>
                <c:pt idx="11040">
                  <c:v>22080</c:v>
                </c:pt>
                <c:pt idx="11041">
                  <c:v>22082</c:v>
                </c:pt>
                <c:pt idx="11042">
                  <c:v>22084</c:v>
                </c:pt>
                <c:pt idx="11043">
                  <c:v>22086</c:v>
                </c:pt>
                <c:pt idx="11044">
                  <c:v>22088</c:v>
                </c:pt>
                <c:pt idx="11045">
                  <c:v>22090</c:v>
                </c:pt>
                <c:pt idx="11046">
                  <c:v>22092</c:v>
                </c:pt>
                <c:pt idx="11047">
                  <c:v>22094</c:v>
                </c:pt>
                <c:pt idx="11048">
                  <c:v>22096</c:v>
                </c:pt>
                <c:pt idx="11049">
                  <c:v>22098</c:v>
                </c:pt>
                <c:pt idx="11050">
                  <c:v>22100</c:v>
                </c:pt>
                <c:pt idx="11051">
                  <c:v>22102</c:v>
                </c:pt>
                <c:pt idx="11052">
                  <c:v>22104</c:v>
                </c:pt>
                <c:pt idx="11053">
                  <c:v>22106</c:v>
                </c:pt>
                <c:pt idx="11054">
                  <c:v>22108</c:v>
                </c:pt>
                <c:pt idx="11055">
                  <c:v>22110</c:v>
                </c:pt>
                <c:pt idx="11056">
                  <c:v>22112</c:v>
                </c:pt>
                <c:pt idx="11057">
                  <c:v>22114</c:v>
                </c:pt>
                <c:pt idx="11058">
                  <c:v>22116</c:v>
                </c:pt>
                <c:pt idx="11059">
                  <c:v>22118</c:v>
                </c:pt>
                <c:pt idx="11060">
                  <c:v>22120</c:v>
                </c:pt>
                <c:pt idx="11061">
                  <c:v>22122</c:v>
                </c:pt>
                <c:pt idx="11062">
                  <c:v>22124</c:v>
                </c:pt>
                <c:pt idx="11063">
                  <c:v>22126</c:v>
                </c:pt>
                <c:pt idx="11064">
                  <c:v>22128</c:v>
                </c:pt>
                <c:pt idx="11065">
                  <c:v>22130</c:v>
                </c:pt>
                <c:pt idx="11066">
                  <c:v>22132</c:v>
                </c:pt>
                <c:pt idx="11067">
                  <c:v>22134</c:v>
                </c:pt>
                <c:pt idx="11068">
                  <c:v>22136</c:v>
                </c:pt>
                <c:pt idx="11069">
                  <c:v>22138</c:v>
                </c:pt>
                <c:pt idx="11070">
                  <c:v>22140</c:v>
                </c:pt>
                <c:pt idx="11071">
                  <c:v>22142</c:v>
                </c:pt>
                <c:pt idx="11072">
                  <c:v>22144</c:v>
                </c:pt>
                <c:pt idx="11073">
                  <c:v>22146</c:v>
                </c:pt>
                <c:pt idx="11074">
                  <c:v>22148</c:v>
                </c:pt>
                <c:pt idx="11075">
                  <c:v>22150</c:v>
                </c:pt>
                <c:pt idx="11076">
                  <c:v>22152</c:v>
                </c:pt>
                <c:pt idx="11077">
                  <c:v>22154</c:v>
                </c:pt>
                <c:pt idx="11078">
                  <c:v>22156</c:v>
                </c:pt>
                <c:pt idx="11079">
                  <c:v>22158</c:v>
                </c:pt>
                <c:pt idx="11080">
                  <c:v>22160</c:v>
                </c:pt>
                <c:pt idx="11081">
                  <c:v>22162</c:v>
                </c:pt>
                <c:pt idx="11082">
                  <c:v>22164</c:v>
                </c:pt>
                <c:pt idx="11083">
                  <c:v>22166</c:v>
                </c:pt>
                <c:pt idx="11084">
                  <c:v>22168</c:v>
                </c:pt>
                <c:pt idx="11085">
                  <c:v>22170</c:v>
                </c:pt>
                <c:pt idx="11086">
                  <c:v>22172</c:v>
                </c:pt>
                <c:pt idx="11087">
                  <c:v>22174</c:v>
                </c:pt>
                <c:pt idx="11088">
                  <c:v>22176</c:v>
                </c:pt>
                <c:pt idx="11089">
                  <c:v>22178</c:v>
                </c:pt>
                <c:pt idx="11090">
                  <c:v>22180</c:v>
                </c:pt>
                <c:pt idx="11091">
                  <c:v>22182</c:v>
                </c:pt>
                <c:pt idx="11092">
                  <c:v>22184</c:v>
                </c:pt>
                <c:pt idx="11093">
                  <c:v>22186</c:v>
                </c:pt>
                <c:pt idx="11094">
                  <c:v>22188</c:v>
                </c:pt>
                <c:pt idx="11095">
                  <c:v>22190</c:v>
                </c:pt>
                <c:pt idx="11096">
                  <c:v>22192</c:v>
                </c:pt>
                <c:pt idx="11097">
                  <c:v>22194</c:v>
                </c:pt>
                <c:pt idx="11098">
                  <c:v>22196</c:v>
                </c:pt>
                <c:pt idx="11099">
                  <c:v>22198</c:v>
                </c:pt>
                <c:pt idx="11100">
                  <c:v>22200</c:v>
                </c:pt>
                <c:pt idx="11101">
                  <c:v>22202</c:v>
                </c:pt>
                <c:pt idx="11102">
                  <c:v>22204</c:v>
                </c:pt>
                <c:pt idx="11103">
                  <c:v>22206</c:v>
                </c:pt>
                <c:pt idx="11104">
                  <c:v>22208</c:v>
                </c:pt>
                <c:pt idx="11105">
                  <c:v>22210</c:v>
                </c:pt>
                <c:pt idx="11106">
                  <c:v>22212</c:v>
                </c:pt>
                <c:pt idx="11107">
                  <c:v>22214</c:v>
                </c:pt>
                <c:pt idx="11108">
                  <c:v>22216</c:v>
                </c:pt>
                <c:pt idx="11109">
                  <c:v>22218</c:v>
                </c:pt>
                <c:pt idx="11110">
                  <c:v>22220</c:v>
                </c:pt>
                <c:pt idx="11111">
                  <c:v>22222</c:v>
                </c:pt>
                <c:pt idx="11112">
                  <c:v>22224</c:v>
                </c:pt>
                <c:pt idx="11113">
                  <c:v>22226</c:v>
                </c:pt>
                <c:pt idx="11114">
                  <c:v>22228</c:v>
                </c:pt>
                <c:pt idx="11115">
                  <c:v>22230</c:v>
                </c:pt>
                <c:pt idx="11116">
                  <c:v>22232</c:v>
                </c:pt>
                <c:pt idx="11117">
                  <c:v>22234</c:v>
                </c:pt>
                <c:pt idx="11118">
                  <c:v>22236</c:v>
                </c:pt>
                <c:pt idx="11119">
                  <c:v>22238</c:v>
                </c:pt>
                <c:pt idx="11120">
                  <c:v>22240</c:v>
                </c:pt>
                <c:pt idx="11121">
                  <c:v>22242</c:v>
                </c:pt>
                <c:pt idx="11122">
                  <c:v>22244</c:v>
                </c:pt>
                <c:pt idx="11123">
                  <c:v>22246</c:v>
                </c:pt>
                <c:pt idx="11124">
                  <c:v>22248</c:v>
                </c:pt>
                <c:pt idx="11125">
                  <c:v>22250</c:v>
                </c:pt>
                <c:pt idx="11126">
                  <c:v>22252</c:v>
                </c:pt>
                <c:pt idx="11127">
                  <c:v>22254</c:v>
                </c:pt>
                <c:pt idx="11128">
                  <c:v>22256</c:v>
                </c:pt>
                <c:pt idx="11129">
                  <c:v>22258</c:v>
                </c:pt>
                <c:pt idx="11130">
                  <c:v>22260</c:v>
                </c:pt>
                <c:pt idx="11131">
                  <c:v>22262</c:v>
                </c:pt>
                <c:pt idx="11132">
                  <c:v>22264</c:v>
                </c:pt>
                <c:pt idx="11133">
                  <c:v>22266</c:v>
                </c:pt>
                <c:pt idx="11134">
                  <c:v>22268</c:v>
                </c:pt>
                <c:pt idx="11135">
                  <c:v>22270</c:v>
                </c:pt>
                <c:pt idx="11136">
                  <c:v>22272</c:v>
                </c:pt>
                <c:pt idx="11137">
                  <c:v>22274</c:v>
                </c:pt>
                <c:pt idx="11138">
                  <c:v>22276</c:v>
                </c:pt>
                <c:pt idx="11139">
                  <c:v>22278</c:v>
                </c:pt>
                <c:pt idx="11140">
                  <c:v>22280</c:v>
                </c:pt>
                <c:pt idx="11141">
                  <c:v>22282</c:v>
                </c:pt>
                <c:pt idx="11142">
                  <c:v>22284</c:v>
                </c:pt>
                <c:pt idx="11143">
                  <c:v>22286</c:v>
                </c:pt>
                <c:pt idx="11144">
                  <c:v>22288</c:v>
                </c:pt>
                <c:pt idx="11145">
                  <c:v>22290</c:v>
                </c:pt>
                <c:pt idx="11146">
                  <c:v>22292</c:v>
                </c:pt>
                <c:pt idx="11147">
                  <c:v>22294</c:v>
                </c:pt>
                <c:pt idx="11148">
                  <c:v>22296</c:v>
                </c:pt>
                <c:pt idx="11149">
                  <c:v>22298</c:v>
                </c:pt>
                <c:pt idx="11150">
                  <c:v>22300</c:v>
                </c:pt>
                <c:pt idx="11151">
                  <c:v>22302</c:v>
                </c:pt>
                <c:pt idx="11152">
                  <c:v>22304</c:v>
                </c:pt>
                <c:pt idx="11153">
                  <c:v>22306</c:v>
                </c:pt>
                <c:pt idx="11154">
                  <c:v>22308</c:v>
                </c:pt>
                <c:pt idx="11155">
                  <c:v>22310</c:v>
                </c:pt>
                <c:pt idx="11156">
                  <c:v>22312</c:v>
                </c:pt>
                <c:pt idx="11157">
                  <c:v>22314</c:v>
                </c:pt>
                <c:pt idx="11158">
                  <c:v>22316</c:v>
                </c:pt>
                <c:pt idx="11159">
                  <c:v>22318</c:v>
                </c:pt>
                <c:pt idx="11160">
                  <c:v>22320</c:v>
                </c:pt>
                <c:pt idx="11161">
                  <c:v>22322</c:v>
                </c:pt>
                <c:pt idx="11162">
                  <c:v>22324</c:v>
                </c:pt>
                <c:pt idx="11163">
                  <c:v>22326</c:v>
                </c:pt>
                <c:pt idx="11164">
                  <c:v>22328</c:v>
                </c:pt>
                <c:pt idx="11165">
                  <c:v>22330</c:v>
                </c:pt>
                <c:pt idx="11166">
                  <c:v>22332</c:v>
                </c:pt>
                <c:pt idx="11167">
                  <c:v>22334</c:v>
                </c:pt>
                <c:pt idx="11168">
                  <c:v>22336</c:v>
                </c:pt>
                <c:pt idx="11169">
                  <c:v>22338</c:v>
                </c:pt>
                <c:pt idx="11170">
                  <c:v>22340</c:v>
                </c:pt>
                <c:pt idx="11171">
                  <c:v>22342</c:v>
                </c:pt>
                <c:pt idx="11172">
                  <c:v>22344</c:v>
                </c:pt>
                <c:pt idx="11173">
                  <c:v>22346</c:v>
                </c:pt>
                <c:pt idx="11174">
                  <c:v>22348</c:v>
                </c:pt>
                <c:pt idx="11175">
                  <c:v>22350</c:v>
                </c:pt>
                <c:pt idx="11176">
                  <c:v>22352</c:v>
                </c:pt>
                <c:pt idx="11177">
                  <c:v>22354</c:v>
                </c:pt>
                <c:pt idx="11178">
                  <c:v>22356</c:v>
                </c:pt>
                <c:pt idx="11179">
                  <c:v>22358</c:v>
                </c:pt>
                <c:pt idx="11180">
                  <c:v>22360</c:v>
                </c:pt>
                <c:pt idx="11181">
                  <c:v>22362</c:v>
                </c:pt>
                <c:pt idx="11182">
                  <c:v>22364</c:v>
                </c:pt>
                <c:pt idx="11183">
                  <c:v>22366</c:v>
                </c:pt>
                <c:pt idx="11184">
                  <c:v>22368</c:v>
                </c:pt>
                <c:pt idx="11185">
                  <c:v>22370</c:v>
                </c:pt>
                <c:pt idx="11186">
                  <c:v>22372</c:v>
                </c:pt>
                <c:pt idx="11187">
                  <c:v>22374</c:v>
                </c:pt>
                <c:pt idx="11188">
                  <c:v>22376</c:v>
                </c:pt>
                <c:pt idx="11189">
                  <c:v>22378</c:v>
                </c:pt>
                <c:pt idx="11190">
                  <c:v>22380</c:v>
                </c:pt>
                <c:pt idx="11191">
                  <c:v>22382</c:v>
                </c:pt>
                <c:pt idx="11192">
                  <c:v>22384</c:v>
                </c:pt>
                <c:pt idx="11193">
                  <c:v>22386</c:v>
                </c:pt>
                <c:pt idx="11194">
                  <c:v>22388</c:v>
                </c:pt>
                <c:pt idx="11195">
                  <c:v>22390</c:v>
                </c:pt>
                <c:pt idx="11196">
                  <c:v>22392</c:v>
                </c:pt>
                <c:pt idx="11197">
                  <c:v>22394</c:v>
                </c:pt>
                <c:pt idx="11198">
                  <c:v>22396</c:v>
                </c:pt>
                <c:pt idx="11199">
                  <c:v>22398</c:v>
                </c:pt>
                <c:pt idx="11200">
                  <c:v>22400</c:v>
                </c:pt>
                <c:pt idx="11201">
                  <c:v>22402</c:v>
                </c:pt>
                <c:pt idx="11202">
                  <c:v>22404</c:v>
                </c:pt>
                <c:pt idx="11203">
                  <c:v>22406</c:v>
                </c:pt>
                <c:pt idx="11204">
                  <c:v>22408</c:v>
                </c:pt>
                <c:pt idx="11205">
                  <c:v>22410</c:v>
                </c:pt>
                <c:pt idx="11206">
                  <c:v>22412</c:v>
                </c:pt>
                <c:pt idx="11207">
                  <c:v>22414</c:v>
                </c:pt>
                <c:pt idx="11208">
                  <c:v>22416</c:v>
                </c:pt>
                <c:pt idx="11209">
                  <c:v>22418</c:v>
                </c:pt>
                <c:pt idx="11210">
                  <c:v>22420</c:v>
                </c:pt>
                <c:pt idx="11211">
                  <c:v>22422</c:v>
                </c:pt>
                <c:pt idx="11212">
                  <c:v>22424</c:v>
                </c:pt>
                <c:pt idx="11213">
                  <c:v>22426</c:v>
                </c:pt>
                <c:pt idx="11214">
                  <c:v>22428</c:v>
                </c:pt>
                <c:pt idx="11215">
                  <c:v>22430</c:v>
                </c:pt>
                <c:pt idx="11216">
                  <c:v>22432</c:v>
                </c:pt>
                <c:pt idx="11217">
                  <c:v>22434</c:v>
                </c:pt>
                <c:pt idx="11218">
                  <c:v>22436</c:v>
                </c:pt>
                <c:pt idx="11219">
                  <c:v>22438</c:v>
                </c:pt>
                <c:pt idx="11220">
                  <c:v>22440</c:v>
                </c:pt>
                <c:pt idx="11221">
                  <c:v>22442</c:v>
                </c:pt>
                <c:pt idx="11222">
                  <c:v>22444</c:v>
                </c:pt>
                <c:pt idx="11223">
                  <c:v>22446</c:v>
                </c:pt>
                <c:pt idx="11224">
                  <c:v>22448</c:v>
                </c:pt>
                <c:pt idx="11225">
                  <c:v>22450</c:v>
                </c:pt>
                <c:pt idx="11226">
                  <c:v>22452</c:v>
                </c:pt>
                <c:pt idx="11227">
                  <c:v>22454</c:v>
                </c:pt>
                <c:pt idx="11228">
                  <c:v>22456</c:v>
                </c:pt>
                <c:pt idx="11229">
                  <c:v>22458</c:v>
                </c:pt>
                <c:pt idx="11230">
                  <c:v>22460</c:v>
                </c:pt>
                <c:pt idx="11231">
                  <c:v>22462</c:v>
                </c:pt>
                <c:pt idx="11232">
                  <c:v>22464</c:v>
                </c:pt>
                <c:pt idx="11233">
                  <c:v>22466</c:v>
                </c:pt>
                <c:pt idx="11234">
                  <c:v>22468</c:v>
                </c:pt>
                <c:pt idx="11235">
                  <c:v>22470</c:v>
                </c:pt>
                <c:pt idx="11236">
                  <c:v>22472</c:v>
                </c:pt>
                <c:pt idx="11237">
                  <c:v>22474</c:v>
                </c:pt>
                <c:pt idx="11238">
                  <c:v>22476</c:v>
                </c:pt>
                <c:pt idx="11239">
                  <c:v>22478</c:v>
                </c:pt>
                <c:pt idx="11240">
                  <c:v>22480</c:v>
                </c:pt>
                <c:pt idx="11241">
                  <c:v>22482</c:v>
                </c:pt>
                <c:pt idx="11242">
                  <c:v>22484</c:v>
                </c:pt>
                <c:pt idx="11243">
                  <c:v>22486</c:v>
                </c:pt>
                <c:pt idx="11244">
                  <c:v>22488</c:v>
                </c:pt>
                <c:pt idx="11245">
                  <c:v>22490</c:v>
                </c:pt>
                <c:pt idx="11246">
                  <c:v>22492</c:v>
                </c:pt>
                <c:pt idx="11247">
                  <c:v>22494</c:v>
                </c:pt>
                <c:pt idx="11248">
                  <c:v>22496</c:v>
                </c:pt>
                <c:pt idx="11249">
                  <c:v>22498</c:v>
                </c:pt>
                <c:pt idx="11250">
                  <c:v>22500</c:v>
                </c:pt>
                <c:pt idx="11251">
                  <c:v>22502</c:v>
                </c:pt>
                <c:pt idx="11252">
                  <c:v>22504</c:v>
                </c:pt>
                <c:pt idx="11253">
                  <c:v>22506</c:v>
                </c:pt>
                <c:pt idx="11254">
                  <c:v>22508</c:v>
                </c:pt>
                <c:pt idx="11255">
                  <c:v>22510</c:v>
                </c:pt>
                <c:pt idx="11256">
                  <c:v>22512</c:v>
                </c:pt>
                <c:pt idx="11257">
                  <c:v>22514</c:v>
                </c:pt>
                <c:pt idx="11258">
                  <c:v>22516</c:v>
                </c:pt>
                <c:pt idx="11259">
                  <c:v>22518</c:v>
                </c:pt>
                <c:pt idx="11260">
                  <c:v>22520</c:v>
                </c:pt>
                <c:pt idx="11261">
                  <c:v>22522</c:v>
                </c:pt>
                <c:pt idx="11262">
                  <c:v>22524</c:v>
                </c:pt>
                <c:pt idx="11263">
                  <c:v>22526</c:v>
                </c:pt>
                <c:pt idx="11264">
                  <c:v>22528</c:v>
                </c:pt>
                <c:pt idx="11265">
                  <c:v>22530</c:v>
                </c:pt>
                <c:pt idx="11266">
                  <c:v>22532</c:v>
                </c:pt>
                <c:pt idx="11267">
                  <c:v>22534</c:v>
                </c:pt>
                <c:pt idx="11268">
                  <c:v>22536</c:v>
                </c:pt>
                <c:pt idx="11269">
                  <c:v>22538</c:v>
                </c:pt>
                <c:pt idx="11270">
                  <c:v>22540</c:v>
                </c:pt>
                <c:pt idx="11271">
                  <c:v>22542</c:v>
                </c:pt>
                <c:pt idx="11272">
                  <c:v>22544</c:v>
                </c:pt>
                <c:pt idx="11273">
                  <c:v>22546</c:v>
                </c:pt>
                <c:pt idx="11274">
                  <c:v>22548</c:v>
                </c:pt>
                <c:pt idx="11275">
                  <c:v>22550</c:v>
                </c:pt>
                <c:pt idx="11276">
                  <c:v>22552</c:v>
                </c:pt>
                <c:pt idx="11277">
                  <c:v>22554</c:v>
                </c:pt>
                <c:pt idx="11278">
                  <c:v>22556</c:v>
                </c:pt>
                <c:pt idx="11279">
                  <c:v>22558</c:v>
                </c:pt>
                <c:pt idx="11280">
                  <c:v>22560</c:v>
                </c:pt>
                <c:pt idx="11281">
                  <c:v>22562</c:v>
                </c:pt>
                <c:pt idx="11282">
                  <c:v>22564</c:v>
                </c:pt>
                <c:pt idx="11283">
                  <c:v>22566</c:v>
                </c:pt>
                <c:pt idx="11284">
                  <c:v>22568</c:v>
                </c:pt>
                <c:pt idx="11285">
                  <c:v>22570</c:v>
                </c:pt>
                <c:pt idx="11286">
                  <c:v>22572</c:v>
                </c:pt>
                <c:pt idx="11287">
                  <c:v>22574</c:v>
                </c:pt>
                <c:pt idx="11288">
                  <c:v>22576</c:v>
                </c:pt>
                <c:pt idx="11289">
                  <c:v>22578</c:v>
                </c:pt>
                <c:pt idx="11290">
                  <c:v>22580</c:v>
                </c:pt>
                <c:pt idx="11291">
                  <c:v>22582</c:v>
                </c:pt>
                <c:pt idx="11292">
                  <c:v>22584</c:v>
                </c:pt>
                <c:pt idx="11293">
                  <c:v>22586</c:v>
                </c:pt>
                <c:pt idx="11294">
                  <c:v>22588</c:v>
                </c:pt>
                <c:pt idx="11295">
                  <c:v>22590</c:v>
                </c:pt>
                <c:pt idx="11296">
                  <c:v>22592</c:v>
                </c:pt>
                <c:pt idx="11297">
                  <c:v>22594</c:v>
                </c:pt>
                <c:pt idx="11298">
                  <c:v>22596</c:v>
                </c:pt>
                <c:pt idx="11299">
                  <c:v>22598</c:v>
                </c:pt>
                <c:pt idx="11300">
                  <c:v>22600</c:v>
                </c:pt>
                <c:pt idx="11301">
                  <c:v>22602</c:v>
                </c:pt>
                <c:pt idx="11302">
                  <c:v>22604</c:v>
                </c:pt>
                <c:pt idx="11303">
                  <c:v>22606</c:v>
                </c:pt>
                <c:pt idx="11304">
                  <c:v>22608</c:v>
                </c:pt>
                <c:pt idx="11305">
                  <c:v>22610</c:v>
                </c:pt>
                <c:pt idx="11306">
                  <c:v>22612</c:v>
                </c:pt>
                <c:pt idx="11307">
                  <c:v>22614</c:v>
                </c:pt>
                <c:pt idx="11308">
                  <c:v>22616</c:v>
                </c:pt>
                <c:pt idx="11309">
                  <c:v>22618</c:v>
                </c:pt>
                <c:pt idx="11310">
                  <c:v>22620</c:v>
                </c:pt>
                <c:pt idx="11311">
                  <c:v>22622</c:v>
                </c:pt>
                <c:pt idx="11312">
                  <c:v>22624</c:v>
                </c:pt>
                <c:pt idx="11313">
                  <c:v>22626</c:v>
                </c:pt>
                <c:pt idx="11314">
                  <c:v>22628</c:v>
                </c:pt>
                <c:pt idx="11315">
                  <c:v>22630</c:v>
                </c:pt>
                <c:pt idx="11316">
                  <c:v>22632</c:v>
                </c:pt>
                <c:pt idx="11317">
                  <c:v>22634</c:v>
                </c:pt>
                <c:pt idx="11318">
                  <c:v>22636</c:v>
                </c:pt>
                <c:pt idx="11319">
                  <c:v>22638</c:v>
                </c:pt>
                <c:pt idx="11320">
                  <c:v>22640</c:v>
                </c:pt>
                <c:pt idx="11321">
                  <c:v>22642</c:v>
                </c:pt>
                <c:pt idx="11322">
                  <c:v>22644</c:v>
                </c:pt>
                <c:pt idx="11323">
                  <c:v>22646</c:v>
                </c:pt>
                <c:pt idx="11324">
                  <c:v>22648</c:v>
                </c:pt>
                <c:pt idx="11325">
                  <c:v>22650</c:v>
                </c:pt>
                <c:pt idx="11326">
                  <c:v>22652</c:v>
                </c:pt>
                <c:pt idx="11327">
                  <c:v>22654</c:v>
                </c:pt>
                <c:pt idx="11328">
                  <c:v>22656</c:v>
                </c:pt>
                <c:pt idx="11329">
                  <c:v>22658</c:v>
                </c:pt>
                <c:pt idx="11330">
                  <c:v>22660</c:v>
                </c:pt>
                <c:pt idx="11331">
                  <c:v>22662</c:v>
                </c:pt>
                <c:pt idx="11332">
                  <c:v>22664</c:v>
                </c:pt>
                <c:pt idx="11333">
                  <c:v>22666</c:v>
                </c:pt>
                <c:pt idx="11334">
                  <c:v>22668</c:v>
                </c:pt>
                <c:pt idx="11335">
                  <c:v>22670</c:v>
                </c:pt>
                <c:pt idx="11336">
                  <c:v>22672</c:v>
                </c:pt>
                <c:pt idx="11337">
                  <c:v>22674</c:v>
                </c:pt>
                <c:pt idx="11338">
                  <c:v>22676</c:v>
                </c:pt>
                <c:pt idx="11339">
                  <c:v>22678</c:v>
                </c:pt>
                <c:pt idx="11340">
                  <c:v>22680</c:v>
                </c:pt>
                <c:pt idx="11341">
                  <c:v>22682</c:v>
                </c:pt>
                <c:pt idx="11342">
                  <c:v>22684</c:v>
                </c:pt>
                <c:pt idx="11343">
                  <c:v>22686</c:v>
                </c:pt>
                <c:pt idx="11344">
                  <c:v>22688</c:v>
                </c:pt>
                <c:pt idx="11345">
                  <c:v>22690</c:v>
                </c:pt>
                <c:pt idx="11346">
                  <c:v>22692</c:v>
                </c:pt>
                <c:pt idx="11347">
                  <c:v>22694</c:v>
                </c:pt>
                <c:pt idx="11348">
                  <c:v>22696</c:v>
                </c:pt>
                <c:pt idx="11349">
                  <c:v>22698</c:v>
                </c:pt>
                <c:pt idx="11350">
                  <c:v>22700</c:v>
                </c:pt>
                <c:pt idx="11351">
                  <c:v>22702</c:v>
                </c:pt>
                <c:pt idx="11352">
                  <c:v>22704</c:v>
                </c:pt>
                <c:pt idx="11353">
                  <c:v>22706</c:v>
                </c:pt>
                <c:pt idx="11354">
                  <c:v>22708</c:v>
                </c:pt>
                <c:pt idx="11355">
                  <c:v>22710</c:v>
                </c:pt>
                <c:pt idx="11356">
                  <c:v>22712</c:v>
                </c:pt>
                <c:pt idx="11357">
                  <c:v>22714</c:v>
                </c:pt>
                <c:pt idx="11358">
                  <c:v>22716</c:v>
                </c:pt>
                <c:pt idx="11359">
                  <c:v>22718</c:v>
                </c:pt>
                <c:pt idx="11360">
                  <c:v>22720</c:v>
                </c:pt>
                <c:pt idx="11361">
                  <c:v>22722</c:v>
                </c:pt>
                <c:pt idx="11362">
                  <c:v>22724</c:v>
                </c:pt>
                <c:pt idx="11363">
                  <c:v>22726</c:v>
                </c:pt>
                <c:pt idx="11364">
                  <c:v>22728</c:v>
                </c:pt>
                <c:pt idx="11365">
                  <c:v>22730</c:v>
                </c:pt>
                <c:pt idx="11366">
                  <c:v>22732</c:v>
                </c:pt>
                <c:pt idx="11367">
                  <c:v>22734</c:v>
                </c:pt>
                <c:pt idx="11368">
                  <c:v>22736</c:v>
                </c:pt>
                <c:pt idx="11369">
                  <c:v>22738</c:v>
                </c:pt>
                <c:pt idx="11370">
                  <c:v>22740</c:v>
                </c:pt>
                <c:pt idx="11371">
                  <c:v>22742</c:v>
                </c:pt>
                <c:pt idx="11372">
                  <c:v>22744</c:v>
                </c:pt>
                <c:pt idx="11373">
                  <c:v>22746</c:v>
                </c:pt>
                <c:pt idx="11374">
                  <c:v>22748</c:v>
                </c:pt>
                <c:pt idx="11375">
                  <c:v>22750</c:v>
                </c:pt>
                <c:pt idx="11376">
                  <c:v>22752</c:v>
                </c:pt>
                <c:pt idx="11377">
                  <c:v>22754</c:v>
                </c:pt>
                <c:pt idx="11378">
                  <c:v>22756</c:v>
                </c:pt>
                <c:pt idx="11379">
                  <c:v>22758</c:v>
                </c:pt>
                <c:pt idx="11380">
                  <c:v>22760</c:v>
                </c:pt>
                <c:pt idx="11381">
                  <c:v>22762</c:v>
                </c:pt>
                <c:pt idx="11382">
                  <c:v>22764</c:v>
                </c:pt>
                <c:pt idx="11383">
                  <c:v>22766</c:v>
                </c:pt>
                <c:pt idx="11384">
                  <c:v>22768</c:v>
                </c:pt>
                <c:pt idx="11385">
                  <c:v>22770</c:v>
                </c:pt>
                <c:pt idx="11386">
                  <c:v>22772</c:v>
                </c:pt>
                <c:pt idx="11387">
                  <c:v>22774</c:v>
                </c:pt>
                <c:pt idx="11388">
                  <c:v>22776</c:v>
                </c:pt>
                <c:pt idx="11389">
                  <c:v>22778</c:v>
                </c:pt>
                <c:pt idx="11390">
                  <c:v>22780</c:v>
                </c:pt>
                <c:pt idx="11391">
                  <c:v>22782</c:v>
                </c:pt>
                <c:pt idx="11392">
                  <c:v>22784</c:v>
                </c:pt>
                <c:pt idx="11393">
                  <c:v>22786</c:v>
                </c:pt>
                <c:pt idx="11394">
                  <c:v>22788</c:v>
                </c:pt>
                <c:pt idx="11395">
                  <c:v>22790</c:v>
                </c:pt>
                <c:pt idx="11396">
                  <c:v>22792</c:v>
                </c:pt>
                <c:pt idx="11397">
                  <c:v>22794</c:v>
                </c:pt>
                <c:pt idx="11398">
                  <c:v>22796</c:v>
                </c:pt>
                <c:pt idx="11399">
                  <c:v>22798</c:v>
                </c:pt>
                <c:pt idx="11400">
                  <c:v>22800</c:v>
                </c:pt>
                <c:pt idx="11401">
                  <c:v>22802</c:v>
                </c:pt>
                <c:pt idx="11402">
                  <c:v>22804</c:v>
                </c:pt>
                <c:pt idx="11403">
                  <c:v>22806</c:v>
                </c:pt>
                <c:pt idx="11404">
                  <c:v>22808</c:v>
                </c:pt>
                <c:pt idx="11405">
                  <c:v>22810</c:v>
                </c:pt>
                <c:pt idx="11406">
                  <c:v>22812</c:v>
                </c:pt>
                <c:pt idx="11407">
                  <c:v>22814</c:v>
                </c:pt>
                <c:pt idx="11408">
                  <c:v>22816</c:v>
                </c:pt>
                <c:pt idx="11409">
                  <c:v>22818</c:v>
                </c:pt>
                <c:pt idx="11410">
                  <c:v>22820</c:v>
                </c:pt>
                <c:pt idx="11411">
                  <c:v>22822</c:v>
                </c:pt>
                <c:pt idx="11412">
                  <c:v>22824</c:v>
                </c:pt>
                <c:pt idx="11413">
                  <c:v>22826</c:v>
                </c:pt>
                <c:pt idx="11414">
                  <c:v>22828</c:v>
                </c:pt>
                <c:pt idx="11415">
                  <c:v>22830</c:v>
                </c:pt>
                <c:pt idx="11416">
                  <c:v>22832</c:v>
                </c:pt>
                <c:pt idx="11417">
                  <c:v>22834</c:v>
                </c:pt>
                <c:pt idx="11418">
                  <c:v>22836</c:v>
                </c:pt>
                <c:pt idx="11419">
                  <c:v>22838</c:v>
                </c:pt>
                <c:pt idx="11420">
                  <c:v>22840</c:v>
                </c:pt>
                <c:pt idx="11421">
                  <c:v>22842</c:v>
                </c:pt>
                <c:pt idx="11422">
                  <c:v>22844</c:v>
                </c:pt>
                <c:pt idx="11423">
                  <c:v>22846</c:v>
                </c:pt>
                <c:pt idx="11424">
                  <c:v>22848</c:v>
                </c:pt>
                <c:pt idx="11425">
                  <c:v>22850</c:v>
                </c:pt>
                <c:pt idx="11426">
                  <c:v>22852</c:v>
                </c:pt>
                <c:pt idx="11427">
                  <c:v>22854</c:v>
                </c:pt>
                <c:pt idx="11428">
                  <c:v>22856</c:v>
                </c:pt>
                <c:pt idx="11429">
                  <c:v>22858</c:v>
                </c:pt>
                <c:pt idx="11430">
                  <c:v>22860</c:v>
                </c:pt>
                <c:pt idx="11431">
                  <c:v>22862</c:v>
                </c:pt>
                <c:pt idx="11432">
                  <c:v>22864</c:v>
                </c:pt>
                <c:pt idx="11433">
                  <c:v>22866</c:v>
                </c:pt>
                <c:pt idx="11434">
                  <c:v>22868</c:v>
                </c:pt>
                <c:pt idx="11435">
                  <c:v>22870</c:v>
                </c:pt>
                <c:pt idx="11436">
                  <c:v>22872</c:v>
                </c:pt>
                <c:pt idx="11437">
                  <c:v>22874</c:v>
                </c:pt>
                <c:pt idx="11438">
                  <c:v>22876</c:v>
                </c:pt>
                <c:pt idx="11439">
                  <c:v>22878</c:v>
                </c:pt>
                <c:pt idx="11440">
                  <c:v>22880</c:v>
                </c:pt>
                <c:pt idx="11441">
                  <c:v>22882</c:v>
                </c:pt>
                <c:pt idx="11442">
                  <c:v>22884</c:v>
                </c:pt>
                <c:pt idx="11443">
                  <c:v>22886</c:v>
                </c:pt>
                <c:pt idx="11444">
                  <c:v>22888</c:v>
                </c:pt>
                <c:pt idx="11445">
                  <c:v>22890</c:v>
                </c:pt>
                <c:pt idx="11446">
                  <c:v>22892</c:v>
                </c:pt>
                <c:pt idx="11447">
                  <c:v>22894</c:v>
                </c:pt>
                <c:pt idx="11448">
                  <c:v>22896</c:v>
                </c:pt>
                <c:pt idx="11449">
                  <c:v>22898</c:v>
                </c:pt>
                <c:pt idx="11450">
                  <c:v>22900</c:v>
                </c:pt>
                <c:pt idx="11451">
                  <c:v>22902</c:v>
                </c:pt>
                <c:pt idx="11452">
                  <c:v>22904</c:v>
                </c:pt>
                <c:pt idx="11453">
                  <c:v>22906</c:v>
                </c:pt>
                <c:pt idx="11454">
                  <c:v>22908</c:v>
                </c:pt>
                <c:pt idx="11455">
                  <c:v>22910</c:v>
                </c:pt>
                <c:pt idx="11456">
                  <c:v>22912</c:v>
                </c:pt>
                <c:pt idx="11457">
                  <c:v>22914</c:v>
                </c:pt>
                <c:pt idx="11458">
                  <c:v>22916</c:v>
                </c:pt>
                <c:pt idx="11459">
                  <c:v>22918</c:v>
                </c:pt>
                <c:pt idx="11460">
                  <c:v>22920</c:v>
                </c:pt>
                <c:pt idx="11461">
                  <c:v>22922</c:v>
                </c:pt>
                <c:pt idx="11462">
                  <c:v>22924</c:v>
                </c:pt>
                <c:pt idx="11463">
                  <c:v>22926</c:v>
                </c:pt>
                <c:pt idx="11464">
                  <c:v>22928</c:v>
                </c:pt>
                <c:pt idx="11465">
                  <c:v>22930</c:v>
                </c:pt>
                <c:pt idx="11466">
                  <c:v>22932</c:v>
                </c:pt>
                <c:pt idx="11467">
                  <c:v>22934</c:v>
                </c:pt>
                <c:pt idx="11468">
                  <c:v>22936</c:v>
                </c:pt>
                <c:pt idx="11469">
                  <c:v>22938</c:v>
                </c:pt>
                <c:pt idx="11470">
                  <c:v>22940</c:v>
                </c:pt>
                <c:pt idx="11471">
                  <c:v>22942</c:v>
                </c:pt>
                <c:pt idx="11472">
                  <c:v>22944</c:v>
                </c:pt>
                <c:pt idx="11473">
                  <c:v>22946</c:v>
                </c:pt>
                <c:pt idx="11474">
                  <c:v>22948</c:v>
                </c:pt>
                <c:pt idx="11475">
                  <c:v>22950</c:v>
                </c:pt>
                <c:pt idx="11476">
                  <c:v>22952</c:v>
                </c:pt>
                <c:pt idx="11477">
                  <c:v>22954</c:v>
                </c:pt>
                <c:pt idx="11478">
                  <c:v>22956</c:v>
                </c:pt>
                <c:pt idx="11479">
                  <c:v>22958</c:v>
                </c:pt>
                <c:pt idx="11480">
                  <c:v>22960</c:v>
                </c:pt>
                <c:pt idx="11481">
                  <c:v>22962</c:v>
                </c:pt>
                <c:pt idx="11482">
                  <c:v>22964</c:v>
                </c:pt>
                <c:pt idx="11483">
                  <c:v>22966</c:v>
                </c:pt>
                <c:pt idx="11484">
                  <c:v>22968</c:v>
                </c:pt>
                <c:pt idx="11485">
                  <c:v>22970</c:v>
                </c:pt>
                <c:pt idx="11486">
                  <c:v>22972</c:v>
                </c:pt>
                <c:pt idx="11487">
                  <c:v>22974</c:v>
                </c:pt>
                <c:pt idx="11488">
                  <c:v>22976</c:v>
                </c:pt>
                <c:pt idx="11489">
                  <c:v>22978</c:v>
                </c:pt>
                <c:pt idx="11490">
                  <c:v>22980</c:v>
                </c:pt>
                <c:pt idx="11491">
                  <c:v>22982</c:v>
                </c:pt>
                <c:pt idx="11492">
                  <c:v>22984</c:v>
                </c:pt>
                <c:pt idx="11493">
                  <c:v>22986</c:v>
                </c:pt>
                <c:pt idx="11494">
                  <c:v>22988</c:v>
                </c:pt>
                <c:pt idx="11495">
                  <c:v>22990</c:v>
                </c:pt>
                <c:pt idx="11496">
                  <c:v>22992</c:v>
                </c:pt>
                <c:pt idx="11497">
                  <c:v>22994</c:v>
                </c:pt>
                <c:pt idx="11498">
                  <c:v>22996</c:v>
                </c:pt>
                <c:pt idx="11499">
                  <c:v>22998</c:v>
                </c:pt>
                <c:pt idx="11500">
                  <c:v>23000</c:v>
                </c:pt>
                <c:pt idx="11501">
                  <c:v>23002</c:v>
                </c:pt>
                <c:pt idx="11502">
                  <c:v>23004</c:v>
                </c:pt>
                <c:pt idx="11503">
                  <c:v>23006</c:v>
                </c:pt>
                <c:pt idx="11504">
                  <c:v>23008</c:v>
                </c:pt>
                <c:pt idx="11505">
                  <c:v>23010</c:v>
                </c:pt>
                <c:pt idx="11506">
                  <c:v>23012</c:v>
                </c:pt>
                <c:pt idx="11507">
                  <c:v>23014</c:v>
                </c:pt>
                <c:pt idx="11508">
                  <c:v>23016</c:v>
                </c:pt>
                <c:pt idx="11509">
                  <c:v>23018</c:v>
                </c:pt>
                <c:pt idx="11510">
                  <c:v>23020</c:v>
                </c:pt>
                <c:pt idx="11511">
                  <c:v>23022</c:v>
                </c:pt>
                <c:pt idx="11512">
                  <c:v>23024</c:v>
                </c:pt>
                <c:pt idx="11513">
                  <c:v>23026</c:v>
                </c:pt>
                <c:pt idx="11514">
                  <c:v>23028</c:v>
                </c:pt>
                <c:pt idx="11515">
                  <c:v>23030</c:v>
                </c:pt>
                <c:pt idx="11516">
                  <c:v>23032</c:v>
                </c:pt>
                <c:pt idx="11517">
                  <c:v>23034</c:v>
                </c:pt>
                <c:pt idx="11518">
                  <c:v>23036</c:v>
                </c:pt>
                <c:pt idx="11519">
                  <c:v>23038</c:v>
                </c:pt>
                <c:pt idx="11520">
                  <c:v>23040</c:v>
                </c:pt>
                <c:pt idx="11521">
                  <c:v>23042</c:v>
                </c:pt>
                <c:pt idx="11522">
                  <c:v>23044</c:v>
                </c:pt>
                <c:pt idx="11523">
                  <c:v>23046</c:v>
                </c:pt>
                <c:pt idx="11524">
                  <c:v>23048</c:v>
                </c:pt>
                <c:pt idx="11525">
                  <c:v>23050</c:v>
                </c:pt>
                <c:pt idx="11526">
                  <c:v>23052</c:v>
                </c:pt>
                <c:pt idx="11527">
                  <c:v>23054</c:v>
                </c:pt>
                <c:pt idx="11528">
                  <c:v>23056</c:v>
                </c:pt>
                <c:pt idx="11529">
                  <c:v>23058</c:v>
                </c:pt>
                <c:pt idx="11530">
                  <c:v>23060</c:v>
                </c:pt>
                <c:pt idx="11531">
                  <c:v>23062</c:v>
                </c:pt>
                <c:pt idx="11532">
                  <c:v>23064</c:v>
                </c:pt>
                <c:pt idx="11533">
                  <c:v>23066</c:v>
                </c:pt>
                <c:pt idx="11534">
                  <c:v>23068</c:v>
                </c:pt>
                <c:pt idx="11535">
                  <c:v>23070</c:v>
                </c:pt>
                <c:pt idx="11536">
                  <c:v>23072</c:v>
                </c:pt>
                <c:pt idx="11537">
                  <c:v>23074</c:v>
                </c:pt>
                <c:pt idx="11538">
                  <c:v>23076</c:v>
                </c:pt>
                <c:pt idx="11539">
                  <c:v>23078</c:v>
                </c:pt>
                <c:pt idx="11540">
                  <c:v>23080</c:v>
                </c:pt>
                <c:pt idx="11541">
                  <c:v>23082</c:v>
                </c:pt>
                <c:pt idx="11542">
                  <c:v>23084</c:v>
                </c:pt>
                <c:pt idx="11543">
                  <c:v>23086</c:v>
                </c:pt>
                <c:pt idx="11544">
                  <c:v>23088</c:v>
                </c:pt>
                <c:pt idx="11545">
                  <c:v>23090</c:v>
                </c:pt>
                <c:pt idx="11546">
                  <c:v>23092</c:v>
                </c:pt>
                <c:pt idx="11547">
                  <c:v>23094</c:v>
                </c:pt>
                <c:pt idx="11548">
                  <c:v>23096</c:v>
                </c:pt>
                <c:pt idx="11549">
                  <c:v>23098</c:v>
                </c:pt>
                <c:pt idx="11550">
                  <c:v>23100</c:v>
                </c:pt>
                <c:pt idx="11551">
                  <c:v>23102</c:v>
                </c:pt>
                <c:pt idx="11552">
                  <c:v>23104</c:v>
                </c:pt>
                <c:pt idx="11553">
                  <c:v>23106</c:v>
                </c:pt>
                <c:pt idx="11554">
                  <c:v>23108</c:v>
                </c:pt>
                <c:pt idx="11555">
                  <c:v>23110</c:v>
                </c:pt>
                <c:pt idx="11556">
                  <c:v>23112</c:v>
                </c:pt>
                <c:pt idx="11557">
                  <c:v>23114</c:v>
                </c:pt>
                <c:pt idx="11558">
                  <c:v>23116</c:v>
                </c:pt>
                <c:pt idx="11559">
                  <c:v>23118</c:v>
                </c:pt>
                <c:pt idx="11560">
                  <c:v>23120</c:v>
                </c:pt>
                <c:pt idx="11561">
                  <c:v>23122</c:v>
                </c:pt>
                <c:pt idx="11562">
                  <c:v>23124</c:v>
                </c:pt>
                <c:pt idx="11563">
                  <c:v>23126</c:v>
                </c:pt>
                <c:pt idx="11564">
                  <c:v>23128</c:v>
                </c:pt>
                <c:pt idx="11565">
                  <c:v>23130</c:v>
                </c:pt>
                <c:pt idx="11566">
                  <c:v>23132</c:v>
                </c:pt>
                <c:pt idx="11567">
                  <c:v>23134</c:v>
                </c:pt>
                <c:pt idx="11568">
                  <c:v>23136</c:v>
                </c:pt>
                <c:pt idx="11569">
                  <c:v>23138</c:v>
                </c:pt>
                <c:pt idx="11570">
                  <c:v>23140</c:v>
                </c:pt>
                <c:pt idx="11571">
                  <c:v>23142</c:v>
                </c:pt>
                <c:pt idx="11572">
                  <c:v>23144</c:v>
                </c:pt>
                <c:pt idx="11573">
                  <c:v>23146</c:v>
                </c:pt>
                <c:pt idx="11574">
                  <c:v>23148</c:v>
                </c:pt>
                <c:pt idx="11575">
                  <c:v>23150</c:v>
                </c:pt>
                <c:pt idx="11576">
                  <c:v>23152</c:v>
                </c:pt>
                <c:pt idx="11577">
                  <c:v>23154</c:v>
                </c:pt>
                <c:pt idx="11578">
                  <c:v>23156</c:v>
                </c:pt>
                <c:pt idx="11579">
                  <c:v>23158</c:v>
                </c:pt>
                <c:pt idx="11580">
                  <c:v>23160</c:v>
                </c:pt>
                <c:pt idx="11581">
                  <c:v>23162</c:v>
                </c:pt>
                <c:pt idx="11582">
                  <c:v>23164</c:v>
                </c:pt>
                <c:pt idx="11583">
                  <c:v>23166</c:v>
                </c:pt>
                <c:pt idx="11584">
                  <c:v>23168</c:v>
                </c:pt>
                <c:pt idx="11585">
                  <c:v>23170</c:v>
                </c:pt>
                <c:pt idx="11586">
                  <c:v>23172</c:v>
                </c:pt>
                <c:pt idx="11587">
                  <c:v>23174</c:v>
                </c:pt>
                <c:pt idx="11588">
                  <c:v>23176</c:v>
                </c:pt>
                <c:pt idx="11589">
                  <c:v>23178</c:v>
                </c:pt>
                <c:pt idx="11590">
                  <c:v>23180</c:v>
                </c:pt>
                <c:pt idx="11591">
                  <c:v>23182</c:v>
                </c:pt>
                <c:pt idx="11592">
                  <c:v>23184</c:v>
                </c:pt>
                <c:pt idx="11593">
                  <c:v>23186</c:v>
                </c:pt>
                <c:pt idx="11594">
                  <c:v>23188</c:v>
                </c:pt>
                <c:pt idx="11595">
                  <c:v>23190</c:v>
                </c:pt>
                <c:pt idx="11596">
                  <c:v>23192</c:v>
                </c:pt>
                <c:pt idx="11597">
                  <c:v>23194</c:v>
                </c:pt>
                <c:pt idx="11598">
                  <c:v>23196</c:v>
                </c:pt>
                <c:pt idx="11599">
                  <c:v>23198</c:v>
                </c:pt>
                <c:pt idx="11600">
                  <c:v>23200</c:v>
                </c:pt>
                <c:pt idx="11601">
                  <c:v>23202</c:v>
                </c:pt>
                <c:pt idx="11602">
                  <c:v>23204</c:v>
                </c:pt>
                <c:pt idx="11603">
                  <c:v>23206</c:v>
                </c:pt>
                <c:pt idx="11604">
                  <c:v>23208</c:v>
                </c:pt>
                <c:pt idx="11605">
                  <c:v>23210</c:v>
                </c:pt>
                <c:pt idx="11606">
                  <c:v>23212</c:v>
                </c:pt>
                <c:pt idx="11607">
                  <c:v>23214</c:v>
                </c:pt>
                <c:pt idx="11608">
                  <c:v>23216</c:v>
                </c:pt>
                <c:pt idx="11609">
                  <c:v>23218</c:v>
                </c:pt>
                <c:pt idx="11610">
                  <c:v>23220</c:v>
                </c:pt>
                <c:pt idx="11611">
                  <c:v>23222</c:v>
                </c:pt>
                <c:pt idx="11612">
                  <c:v>23224</c:v>
                </c:pt>
                <c:pt idx="11613">
                  <c:v>23226</c:v>
                </c:pt>
                <c:pt idx="11614">
                  <c:v>23228</c:v>
                </c:pt>
                <c:pt idx="11615">
                  <c:v>23230</c:v>
                </c:pt>
                <c:pt idx="11616">
                  <c:v>23232</c:v>
                </c:pt>
                <c:pt idx="11617">
                  <c:v>23234</c:v>
                </c:pt>
                <c:pt idx="11618">
                  <c:v>23236</c:v>
                </c:pt>
                <c:pt idx="11619">
                  <c:v>23238</c:v>
                </c:pt>
                <c:pt idx="11620">
                  <c:v>23240</c:v>
                </c:pt>
                <c:pt idx="11621">
                  <c:v>23242</c:v>
                </c:pt>
                <c:pt idx="11622">
                  <c:v>23244</c:v>
                </c:pt>
                <c:pt idx="11623">
                  <c:v>23246</c:v>
                </c:pt>
                <c:pt idx="11624">
                  <c:v>23248</c:v>
                </c:pt>
                <c:pt idx="11625">
                  <c:v>23250</c:v>
                </c:pt>
                <c:pt idx="11626">
                  <c:v>23252</c:v>
                </c:pt>
                <c:pt idx="11627">
                  <c:v>23254</c:v>
                </c:pt>
                <c:pt idx="11628">
                  <c:v>23256</c:v>
                </c:pt>
                <c:pt idx="11629">
                  <c:v>23258</c:v>
                </c:pt>
                <c:pt idx="11630">
                  <c:v>23260</c:v>
                </c:pt>
                <c:pt idx="11631">
                  <c:v>23262</c:v>
                </c:pt>
                <c:pt idx="11632">
                  <c:v>23264</c:v>
                </c:pt>
                <c:pt idx="11633">
                  <c:v>23266</c:v>
                </c:pt>
                <c:pt idx="11634">
                  <c:v>23268</c:v>
                </c:pt>
                <c:pt idx="11635">
                  <c:v>23270</c:v>
                </c:pt>
                <c:pt idx="11636">
                  <c:v>23272</c:v>
                </c:pt>
                <c:pt idx="11637">
                  <c:v>23274</c:v>
                </c:pt>
                <c:pt idx="11638">
                  <c:v>23276</c:v>
                </c:pt>
                <c:pt idx="11639">
                  <c:v>23278</c:v>
                </c:pt>
                <c:pt idx="11640">
                  <c:v>23280</c:v>
                </c:pt>
                <c:pt idx="11641">
                  <c:v>23282</c:v>
                </c:pt>
                <c:pt idx="11642">
                  <c:v>23284</c:v>
                </c:pt>
                <c:pt idx="11643">
                  <c:v>23286</c:v>
                </c:pt>
                <c:pt idx="11644">
                  <c:v>23288</c:v>
                </c:pt>
                <c:pt idx="11645">
                  <c:v>23290</c:v>
                </c:pt>
                <c:pt idx="11646">
                  <c:v>23292</c:v>
                </c:pt>
                <c:pt idx="11647">
                  <c:v>23294</c:v>
                </c:pt>
                <c:pt idx="11648">
                  <c:v>23296</c:v>
                </c:pt>
                <c:pt idx="11649">
                  <c:v>23298</c:v>
                </c:pt>
                <c:pt idx="11650">
                  <c:v>23300</c:v>
                </c:pt>
                <c:pt idx="11651">
                  <c:v>23302</c:v>
                </c:pt>
                <c:pt idx="11652">
                  <c:v>23304</c:v>
                </c:pt>
                <c:pt idx="11653">
                  <c:v>23306</c:v>
                </c:pt>
                <c:pt idx="11654">
                  <c:v>23308</c:v>
                </c:pt>
                <c:pt idx="11655">
                  <c:v>23310</c:v>
                </c:pt>
                <c:pt idx="11656">
                  <c:v>23312</c:v>
                </c:pt>
                <c:pt idx="11657">
                  <c:v>23314</c:v>
                </c:pt>
                <c:pt idx="11658">
                  <c:v>23316</c:v>
                </c:pt>
                <c:pt idx="11659">
                  <c:v>23318</c:v>
                </c:pt>
                <c:pt idx="11660">
                  <c:v>23320</c:v>
                </c:pt>
                <c:pt idx="11661">
                  <c:v>23322</c:v>
                </c:pt>
                <c:pt idx="11662">
                  <c:v>23324</c:v>
                </c:pt>
                <c:pt idx="11663">
                  <c:v>23326</c:v>
                </c:pt>
                <c:pt idx="11664">
                  <c:v>23328</c:v>
                </c:pt>
                <c:pt idx="11665">
                  <c:v>23330</c:v>
                </c:pt>
                <c:pt idx="11666">
                  <c:v>23332</c:v>
                </c:pt>
                <c:pt idx="11667">
                  <c:v>23334</c:v>
                </c:pt>
                <c:pt idx="11668">
                  <c:v>23336</c:v>
                </c:pt>
                <c:pt idx="11669">
                  <c:v>23338</c:v>
                </c:pt>
                <c:pt idx="11670">
                  <c:v>23340</c:v>
                </c:pt>
                <c:pt idx="11671">
                  <c:v>23342</c:v>
                </c:pt>
                <c:pt idx="11672">
                  <c:v>23344</c:v>
                </c:pt>
                <c:pt idx="11673">
                  <c:v>23346</c:v>
                </c:pt>
                <c:pt idx="11674">
                  <c:v>23348</c:v>
                </c:pt>
                <c:pt idx="11675">
                  <c:v>23350</c:v>
                </c:pt>
                <c:pt idx="11676">
                  <c:v>23352</c:v>
                </c:pt>
                <c:pt idx="11677">
                  <c:v>23354</c:v>
                </c:pt>
                <c:pt idx="11678">
                  <c:v>23356</c:v>
                </c:pt>
                <c:pt idx="11679">
                  <c:v>23358</c:v>
                </c:pt>
                <c:pt idx="11680">
                  <c:v>23360</c:v>
                </c:pt>
                <c:pt idx="11681">
                  <c:v>23362</c:v>
                </c:pt>
                <c:pt idx="11682">
                  <c:v>23364</c:v>
                </c:pt>
                <c:pt idx="11683">
                  <c:v>23366</c:v>
                </c:pt>
                <c:pt idx="11684">
                  <c:v>23368</c:v>
                </c:pt>
                <c:pt idx="11685">
                  <c:v>23370</c:v>
                </c:pt>
                <c:pt idx="11686">
                  <c:v>23372</c:v>
                </c:pt>
                <c:pt idx="11687">
                  <c:v>23374</c:v>
                </c:pt>
                <c:pt idx="11688">
                  <c:v>23376</c:v>
                </c:pt>
                <c:pt idx="11689">
                  <c:v>23378</c:v>
                </c:pt>
                <c:pt idx="11690">
                  <c:v>23380</c:v>
                </c:pt>
                <c:pt idx="11691">
                  <c:v>23382</c:v>
                </c:pt>
                <c:pt idx="11692">
                  <c:v>23384</c:v>
                </c:pt>
                <c:pt idx="11693">
                  <c:v>23386</c:v>
                </c:pt>
                <c:pt idx="11694">
                  <c:v>23388</c:v>
                </c:pt>
                <c:pt idx="11695">
                  <c:v>23390</c:v>
                </c:pt>
                <c:pt idx="11696">
                  <c:v>23392</c:v>
                </c:pt>
                <c:pt idx="11697">
                  <c:v>23394</c:v>
                </c:pt>
                <c:pt idx="11698">
                  <c:v>23396</c:v>
                </c:pt>
                <c:pt idx="11699">
                  <c:v>23398</c:v>
                </c:pt>
                <c:pt idx="11700">
                  <c:v>23400</c:v>
                </c:pt>
                <c:pt idx="11701">
                  <c:v>23402</c:v>
                </c:pt>
                <c:pt idx="11702">
                  <c:v>23404</c:v>
                </c:pt>
                <c:pt idx="11703">
                  <c:v>23406</c:v>
                </c:pt>
                <c:pt idx="11704">
                  <c:v>23408</c:v>
                </c:pt>
                <c:pt idx="11705">
                  <c:v>23410</c:v>
                </c:pt>
                <c:pt idx="11706">
                  <c:v>23412</c:v>
                </c:pt>
                <c:pt idx="11707">
                  <c:v>23414</c:v>
                </c:pt>
                <c:pt idx="11708">
                  <c:v>23416</c:v>
                </c:pt>
                <c:pt idx="11709">
                  <c:v>23418</c:v>
                </c:pt>
                <c:pt idx="11710">
                  <c:v>23420</c:v>
                </c:pt>
                <c:pt idx="11711">
                  <c:v>23422</c:v>
                </c:pt>
                <c:pt idx="11712">
                  <c:v>23424</c:v>
                </c:pt>
                <c:pt idx="11713">
                  <c:v>23426</c:v>
                </c:pt>
                <c:pt idx="11714">
                  <c:v>23428</c:v>
                </c:pt>
                <c:pt idx="11715">
                  <c:v>23430</c:v>
                </c:pt>
                <c:pt idx="11716">
                  <c:v>23432</c:v>
                </c:pt>
                <c:pt idx="11717">
                  <c:v>23434</c:v>
                </c:pt>
                <c:pt idx="11718">
                  <c:v>23436</c:v>
                </c:pt>
                <c:pt idx="11719">
                  <c:v>23438</c:v>
                </c:pt>
                <c:pt idx="11720">
                  <c:v>23440</c:v>
                </c:pt>
                <c:pt idx="11721">
                  <c:v>23442</c:v>
                </c:pt>
                <c:pt idx="11722">
                  <c:v>23444</c:v>
                </c:pt>
                <c:pt idx="11723">
                  <c:v>23446</c:v>
                </c:pt>
                <c:pt idx="11724">
                  <c:v>23448</c:v>
                </c:pt>
                <c:pt idx="11725">
                  <c:v>23450</c:v>
                </c:pt>
                <c:pt idx="11726">
                  <c:v>23452</c:v>
                </c:pt>
                <c:pt idx="11727">
                  <c:v>23454</c:v>
                </c:pt>
                <c:pt idx="11728">
                  <c:v>23456</c:v>
                </c:pt>
                <c:pt idx="11729">
                  <c:v>23458</c:v>
                </c:pt>
                <c:pt idx="11730">
                  <c:v>23460</c:v>
                </c:pt>
                <c:pt idx="11731">
                  <c:v>23462</c:v>
                </c:pt>
                <c:pt idx="11732">
                  <c:v>23464</c:v>
                </c:pt>
                <c:pt idx="11733">
                  <c:v>23466</c:v>
                </c:pt>
                <c:pt idx="11734">
                  <c:v>23468</c:v>
                </c:pt>
                <c:pt idx="11735">
                  <c:v>23470</c:v>
                </c:pt>
                <c:pt idx="11736">
                  <c:v>23472</c:v>
                </c:pt>
                <c:pt idx="11737">
                  <c:v>23474</c:v>
                </c:pt>
                <c:pt idx="11738">
                  <c:v>23476</c:v>
                </c:pt>
                <c:pt idx="11739">
                  <c:v>23478</c:v>
                </c:pt>
                <c:pt idx="11740">
                  <c:v>23480</c:v>
                </c:pt>
                <c:pt idx="11741">
                  <c:v>23482</c:v>
                </c:pt>
                <c:pt idx="11742">
                  <c:v>23484</c:v>
                </c:pt>
                <c:pt idx="11743">
                  <c:v>23486</c:v>
                </c:pt>
                <c:pt idx="11744">
                  <c:v>23488</c:v>
                </c:pt>
                <c:pt idx="11745">
                  <c:v>23490</c:v>
                </c:pt>
                <c:pt idx="11746">
                  <c:v>23492</c:v>
                </c:pt>
                <c:pt idx="11747">
                  <c:v>23494</c:v>
                </c:pt>
                <c:pt idx="11748">
                  <c:v>23496</c:v>
                </c:pt>
                <c:pt idx="11749">
                  <c:v>23498</c:v>
                </c:pt>
                <c:pt idx="11750">
                  <c:v>23500</c:v>
                </c:pt>
                <c:pt idx="11751">
                  <c:v>23502</c:v>
                </c:pt>
                <c:pt idx="11752">
                  <c:v>23504</c:v>
                </c:pt>
                <c:pt idx="11753">
                  <c:v>23506</c:v>
                </c:pt>
                <c:pt idx="11754">
                  <c:v>23508</c:v>
                </c:pt>
                <c:pt idx="11755">
                  <c:v>23510</c:v>
                </c:pt>
                <c:pt idx="11756">
                  <c:v>23512</c:v>
                </c:pt>
                <c:pt idx="11757">
                  <c:v>23514</c:v>
                </c:pt>
                <c:pt idx="11758">
                  <c:v>23516</c:v>
                </c:pt>
                <c:pt idx="11759">
                  <c:v>23518</c:v>
                </c:pt>
                <c:pt idx="11760">
                  <c:v>23520</c:v>
                </c:pt>
                <c:pt idx="11761">
                  <c:v>23522</c:v>
                </c:pt>
                <c:pt idx="11762">
                  <c:v>23524</c:v>
                </c:pt>
                <c:pt idx="11763">
                  <c:v>23526</c:v>
                </c:pt>
                <c:pt idx="11764">
                  <c:v>23528</c:v>
                </c:pt>
                <c:pt idx="11765">
                  <c:v>23530</c:v>
                </c:pt>
                <c:pt idx="11766">
                  <c:v>23532</c:v>
                </c:pt>
                <c:pt idx="11767">
                  <c:v>23534</c:v>
                </c:pt>
                <c:pt idx="11768">
                  <c:v>23536</c:v>
                </c:pt>
                <c:pt idx="11769">
                  <c:v>23538</c:v>
                </c:pt>
                <c:pt idx="11770">
                  <c:v>23540</c:v>
                </c:pt>
                <c:pt idx="11771">
                  <c:v>23542</c:v>
                </c:pt>
                <c:pt idx="11772">
                  <c:v>23544</c:v>
                </c:pt>
                <c:pt idx="11773">
                  <c:v>23546</c:v>
                </c:pt>
                <c:pt idx="11774">
                  <c:v>23548</c:v>
                </c:pt>
                <c:pt idx="11775">
                  <c:v>23550</c:v>
                </c:pt>
                <c:pt idx="11776">
                  <c:v>23552</c:v>
                </c:pt>
                <c:pt idx="11777">
                  <c:v>23554</c:v>
                </c:pt>
                <c:pt idx="11778">
                  <c:v>23556</c:v>
                </c:pt>
                <c:pt idx="11779">
                  <c:v>23558</c:v>
                </c:pt>
                <c:pt idx="11780">
                  <c:v>23560</c:v>
                </c:pt>
                <c:pt idx="11781">
                  <c:v>23562</c:v>
                </c:pt>
                <c:pt idx="11782">
                  <c:v>23564</c:v>
                </c:pt>
                <c:pt idx="11783">
                  <c:v>23566</c:v>
                </c:pt>
                <c:pt idx="11784">
                  <c:v>23568</c:v>
                </c:pt>
                <c:pt idx="11785">
                  <c:v>23570</c:v>
                </c:pt>
                <c:pt idx="11786">
                  <c:v>23572</c:v>
                </c:pt>
                <c:pt idx="11787">
                  <c:v>23574</c:v>
                </c:pt>
                <c:pt idx="11788">
                  <c:v>23576</c:v>
                </c:pt>
                <c:pt idx="11789">
                  <c:v>23578</c:v>
                </c:pt>
                <c:pt idx="11790">
                  <c:v>23580</c:v>
                </c:pt>
                <c:pt idx="11791">
                  <c:v>23582</c:v>
                </c:pt>
                <c:pt idx="11792">
                  <c:v>23584</c:v>
                </c:pt>
                <c:pt idx="11793">
                  <c:v>23586</c:v>
                </c:pt>
                <c:pt idx="11794">
                  <c:v>23588</c:v>
                </c:pt>
                <c:pt idx="11795">
                  <c:v>23590</c:v>
                </c:pt>
                <c:pt idx="11796">
                  <c:v>23592</c:v>
                </c:pt>
                <c:pt idx="11797">
                  <c:v>23594</c:v>
                </c:pt>
                <c:pt idx="11798">
                  <c:v>23596</c:v>
                </c:pt>
                <c:pt idx="11799">
                  <c:v>23598</c:v>
                </c:pt>
                <c:pt idx="11800">
                  <c:v>23600</c:v>
                </c:pt>
                <c:pt idx="11801">
                  <c:v>23602</c:v>
                </c:pt>
                <c:pt idx="11802">
                  <c:v>23604</c:v>
                </c:pt>
                <c:pt idx="11803">
                  <c:v>23606</c:v>
                </c:pt>
                <c:pt idx="11804">
                  <c:v>23608</c:v>
                </c:pt>
                <c:pt idx="11805">
                  <c:v>23610</c:v>
                </c:pt>
                <c:pt idx="11806">
                  <c:v>23612</c:v>
                </c:pt>
                <c:pt idx="11807">
                  <c:v>23614</c:v>
                </c:pt>
                <c:pt idx="11808">
                  <c:v>23616</c:v>
                </c:pt>
                <c:pt idx="11809">
                  <c:v>23618</c:v>
                </c:pt>
                <c:pt idx="11810">
                  <c:v>23620</c:v>
                </c:pt>
                <c:pt idx="11811">
                  <c:v>23622</c:v>
                </c:pt>
                <c:pt idx="11812">
                  <c:v>23624</c:v>
                </c:pt>
                <c:pt idx="11813">
                  <c:v>23626</c:v>
                </c:pt>
                <c:pt idx="11814">
                  <c:v>23628</c:v>
                </c:pt>
                <c:pt idx="11815">
                  <c:v>23630</c:v>
                </c:pt>
                <c:pt idx="11816">
                  <c:v>23632</c:v>
                </c:pt>
                <c:pt idx="11817">
                  <c:v>23634</c:v>
                </c:pt>
                <c:pt idx="11818">
                  <c:v>23636</c:v>
                </c:pt>
                <c:pt idx="11819">
                  <c:v>23638</c:v>
                </c:pt>
                <c:pt idx="11820">
                  <c:v>23640</c:v>
                </c:pt>
                <c:pt idx="11821">
                  <c:v>23642</c:v>
                </c:pt>
                <c:pt idx="11822">
                  <c:v>23644</c:v>
                </c:pt>
                <c:pt idx="11823">
                  <c:v>23646</c:v>
                </c:pt>
                <c:pt idx="11824">
                  <c:v>23648</c:v>
                </c:pt>
                <c:pt idx="11825">
                  <c:v>23650</c:v>
                </c:pt>
                <c:pt idx="11826">
                  <c:v>23652</c:v>
                </c:pt>
                <c:pt idx="11827">
                  <c:v>23654</c:v>
                </c:pt>
                <c:pt idx="11828">
                  <c:v>23656</c:v>
                </c:pt>
                <c:pt idx="11829">
                  <c:v>23658</c:v>
                </c:pt>
                <c:pt idx="11830">
                  <c:v>23660</c:v>
                </c:pt>
                <c:pt idx="11831">
                  <c:v>23662</c:v>
                </c:pt>
                <c:pt idx="11832">
                  <c:v>23664</c:v>
                </c:pt>
                <c:pt idx="11833">
                  <c:v>23666</c:v>
                </c:pt>
                <c:pt idx="11834">
                  <c:v>23668</c:v>
                </c:pt>
                <c:pt idx="11835">
                  <c:v>23670</c:v>
                </c:pt>
                <c:pt idx="11836">
                  <c:v>23672</c:v>
                </c:pt>
                <c:pt idx="11837">
                  <c:v>23674</c:v>
                </c:pt>
                <c:pt idx="11838">
                  <c:v>23676</c:v>
                </c:pt>
                <c:pt idx="11839">
                  <c:v>23678</c:v>
                </c:pt>
                <c:pt idx="11840">
                  <c:v>23680</c:v>
                </c:pt>
                <c:pt idx="11841">
                  <c:v>23682</c:v>
                </c:pt>
                <c:pt idx="11842">
                  <c:v>23684</c:v>
                </c:pt>
                <c:pt idx="11843">
                  <c:v>23686</c:v>
                </c:pt>
                <c:pt idx="11844">
                  <c:v>23688</c:v>
                </c:pt>
                <c:pt idx="11845">
                  <c:v>23690</c:v>
                </c:pt>
                <c:pt idx="11846">
                  <c:v>23692</c:v>
                </c:pt>
                <c:pt idx="11847">
                  <c:v>23694</c:v>
                </c:pt>
                <c:pt idx="11848">
                  <c:v>23696</c:v>
                </c:pt>
                <c:pt idx="11849">
                  <c:v>23698</c:v>
                </c:pt>
                <c:pt idx="11850">
                  <c:v>23700</c:v>
                </c:pt>
                <c:pt idx="11851">
                  <c:v>23702</c:v>
                </c:pt>
                <c:pt idx="11852">
                  <c:v>23704</c:v>
                </c:pt>
                <c:pt idx="11853">
                  <c:v>23706</c:v>
                </c:pt>
                <c:pt idx="11854">
                  <c:v>23708</c:v>
                </c:pt>
                <c:pt idx="11855">
                  <c:v>23710</c:v>
                </c:pt>
                <c:pt idx="11856">
                  <c:v>23712</c:v>
                </c:pt>
                <c:pt idx="11857">
                  <c:v>23714</c:v>
                </c:pt>
                <c:pt idx="11858">
                  <c:v>23716</c:v>
                </c:pt>
                <c:pt idx="11859">
                  <c:v>23718</c:v>
                </c:pt>
                <c:pt idx="11860">
                  <c:v>23720</c:v>
                </c:pt>
                <c:pt idx="11861">
                  <c:v>23722</c:v>
                </c:pt>
                <c:pt idx="11862">
                  <c:v>23724</c:v>
                </c:pt>
                <c:pt idx="11863">
                  <c:v>23726</c:v>
                </c:pt>
                <c:pt idx="11864">
                  <c:v>23728</c:v>
                </c:pt>
                <c:pt idx="11865">
                  <c:v>23730</c:v>
                </c:pt>
                <c:pt idx="11866">
                  <c:v>23732</c:v>
                </c:pt>
                <c:pt idx="11867">
                  <c:v>23734</c:v>
                </c:pt>
                <c:pt idx="11868">
                  <c:v>23736</c:v>
                </c:pt>
                <c:pt idx="11869">
                  <c:v>23738</c:v>
                </c:pt>
                <c:pt idx="11870">
                  <c:v>23740</c:v>
                </c:pt>
                <c:pt idx="11871">
                  <c:v>23742</c:v>
                </c:pt>
                <c:pt idx="11872">
                  <c:v>23744</c:v>
                </c:pt>
                <c:pt idx="11873">
                  <c:v>23746</c:v>
                </c:pt>
                <c:pt idx="11874">
                  <c:v>23748</c:v>
                </c:pt>
                <c:pt idx="11875">
                  <c:v>23750</c:v>
                </c:pt>
                <c:pt idx="11876">
                  <c:v>23752</c:v>
                </c:pt>
                <c:pt idx="11877">
                  <c:v>23754</c:v>
                </c:pt>
                <c:pt idx="11878">
                  <c:v>23756</c:v>
                </c:pt>
                <c:pt idx="11879">
                  <c:v>23758</c:v>
                </c:pt>
                <c:pt idx="11880">
                  <c:v>23760</c:v>
                </c:pt>
                <c:pt idx="11881">
                  <c:v>23762</c:v>
                </c:pt>
                <c:pt idx="11882">
                  <c:v>23764</c:v>
                </c:pt>
                <c:pt idx="11883">
                  <c:v>23766</c:v>
                </c:pt>
                <c:pt idx="11884">
                  <c:v>23768</c:v>
                </c:pt>
                <c:pt idx="11885">
                  <c:v>23770</c:v>
                </c:pt>
                <c:pt idx="11886">
                  <c:v>23772</c:v>
                </c:pt>
                <c:pt idx="11887">
                  <c:v>23774</c:v>
                </c:pt>
                <c:pt idx="11888">
                  <c:v>23776</c:v>
                </c:pt>
                <c:pt idx="11889">
                  <c:v>23778</c:v>
                </c:pt>
                <c:pt idx="11890">
                  <c:v>23780</c:v>
                </c:pt>
                <c:pt idx="11891">
                  <c:v>23782</c:v>
                </c:pt>
                <c:pt idx="11892">
                  <c:v>23784</c:v>
                </c:pt>
                <c:pt idx="11893">
                  <c:v>23786</c:v>
                </c:pt>
                <c:pt idx="11894">
                  <c:v>23788</c:v>
                </c:pt>
                <c:pt idx="11895">
                  <c:v>23790</c:v>
                </c:pt>
                <c:pt idx="11896">
                  <c:v>23792</c:v>
                </c:pt>
                <c:pt idx="11897">
                  <c:v>23794</c:v>
                </c:pt>
                <c:pt idx="11898">
                  <c:v>23796</c:v>
                </c:pt>
                <c:pt idx="11899">
                  <c:v>23798</c:v>
                </c:pt>
                <c:pt idx="11900">
                  <c:v>23800</c:v>
                </c:pt>
                <c:pt idx="11901">
                  <c:v>23802</c:v>
                </c:pt>
                <c:pt idx="11902">
                  <c:v>23804</c:v>
                </c:pt>
                <c:pt idx="11903">
                  <c:v>23806</c:v>
                </c:pt>
                <c:pt idx="11904">
                  <c:v>23808</c:v>
                </c:pt>
                <c:pt idx="11905">
                  <c:v>23810</c:v>
                </c:pt>
                <c:pt idx="11906">
                  <c:v>23812</c:v>
                </c:pt>
                <c:pt idx="11907">
                  <c:v>23814</c:v>
                </c:pt>
                <c:pt idx="11908">
                  <c:v>23816</c:v>
                </c:pt>
                <c:pt idx="11909">
                  <c:v>23818</c:v>
                </c:pt>
                <c:pt idx="11910">
                  <c:v>23820</c:v>
                </c:pt>
                <c:pt idx="11911">
                  <c:v>23822</c:v>
                </c:pt>
                <c:pt idx="11912">
                  <c:v>23824</c:v>
                </c:pt>
                <c:pt idx="11913">
                  <c:v>23826</c:v>
                </c:pt>
                <c:pt idx="11914">
                  <c:v>23828</c:v>
                </c:pt>
                <c:pt idx="11915">
                  <c:v>23830</c:v>
                </c:pt>
                <c:pt idx="11916">
                  <c:v>23832</c:v>
                </c:pt>
                <c:pt idx="11917">
                  <c:v>23834</c:v>
                </c:pt>
                <c:pt idx="11918">
                  <c:v>23836</c:v>
                </c:pt>
                <c:pt idx="11919">
                  <c:v>23838</c:v>
                </c:pt>
                <c:pt idx="11920">
                  <c:v>23840</c:v>
                </c:pt>
                <c:pt idx="11921">
                  <c:v>23842</c:v>
                </c:pt>
                <c:pt idx="11922">
                  <c:v>23844</c:v>
                </c:pt>
                <c:pt idx="11923">
                  <c:v>23846</c:v>
                </c:pt>
                <c:pt idx="11924">
                  <c:v>23848</c:v>
                </c:pt>
                <c:pt idx="11925">
                  <c:v>23850</c:v>
                </c:pt>
                <c:pt idx="11926">
                  <c:v>23852</c:v>
                </c:pt>
                <c:pt idx="11927">
                  <c:v>23854</c:v>
                </c:pt>
                <c:pt idx="11928">
                  <c:v>23856</c:v>
                </c:pt>
                <c:pt idx="11929">
                  <c:v>23858</c:v>
                </c:pt>
                <c:pt idx="11930">
                  <c:v>23860</c:v>
                </c:pt>
                <c:pt idx="11931">
                  <c:v>23862</c:v>
                </c:pt>
                <c:pt idx="11932">
                  <c:v>23864</c:v>
                </c:pt>
                <c:pt idx="11933">
                  <c:v>23866</c:v>
                </c:pt>
                <c:pt idx="11934">
                  <c:v>23868</c:v>
                </c:pt>
                <c:pt idx="11935">
                  <c:v>23870</c:v>
                </c:pt>
                <c:pt idx="11936">
                  <c:v>23872</c:v>
                </c:pt>
                <c:pt idx="11937">
                  <c:v>23874</c:v>
                </c:pt>
                <c:pt idx="11938">
                  <c:v>23876</c:v>
                </c:pt>
                <c:pt idx="11939">
                  <c:v>23878</c:v>
                </c:pt>
                <c:pt idx="11940">
                  <c:v>23880</c:v>
                </c:pt>
                <c:pt idx="11941">
                  <c:v>23882</c:v>
                </c:pt>
                <c:pt idx="11942">
                  <c:v>23884</c:v>
                </c:pt>
                <c:pt idx="11943">
                  <c:v>23886</c:v>
                </c:pt>
                <c:pt idx="11944">
                  <c:v>23888</c:v>
                </c:pt>
                <c:pt idx="11945">
                  <c:v>23890</c:v>
                </c:pt>
                <c:pt idx="11946">
                  <c:v>23892</c:v>
                </c:pt>
                <c:pt idx="11947">
                  <c:v>23894</c:v>
                </c:pt>
                <c:pt idx="11948">
                  <c:v>23896</c:v>
                </c:pt>
                <c:pt idx="11949">
                  <c:v>23898</c:v>
                </c:pt>
                <c:pt idx="11950">
                  <c:v>23900</c:v>
                </c:pt>
                <c:pt idx="11951">
                  <c:v>23902</c:v>
                </c:pt>
                <c:pt idx="11952">
                  <c:v>23904</c:v>
                </c:pt>
                <c:pt idx="11953">
                  <c:v>23906</c:v>
                </c:pt>
                <c:pt idx="11954">
                  <c:v>23908</c:v>
                </c:pt>
                <c:pt idx="11955">
                  <c:v>23910</c:v>
                </c:pt>
                <c:pt idx="11956">
                  <c:v>23912</c:v>
                </c:pt>
                <c:pt idx="11957">
                  <c:v>23914</c:v>
                </c:pt>
                <c:pt idx="11958">
                  <c:v>23916</c:v>
                </c:pt>
                <c:pt idx="11959">
                  <c:v>23918</c:v>
                </c:pt>
                <c:pt idx="11960">
                  <c:v>23920</c:v>
                </c:pt>
                <c:pt idx="11961">
                  <c:v>23922</c:v>
                </c:pt>
                <c:pt idx="11962">
                  <c:v>23924</c:v>
                </c:pt>
                <c:pt idx="11963">
                  <c:v>23926</c:v>
                </c:pt>
                <c:pt idx="11964">
                  <c:v>23928</c:v>
                </c:pt>
                <c:pt idx="11965">
                  <c:v>23930</c:v>
                </c:pt>
                <c:pt idx="11966">
                  <c:v>23932</c:v>
                </c:pt>
                <c:pt idx="11967">
                  <c:v>23934</c:v>
                </c:pt>
                <c:pt idx="11968">
                  <c:v>23936</c:v>
                </c:pt>
                <c:pt idx="11969">
                  <c:v>23938</c:v>
                </c:pt>
                <c:pt idx="11970">
                  <c:v>23940</c:v>
                </c:pt>
                <c:pt idx="11971">
                  <c:v>23942</c:v>
                </c:pt>
                <c:pt idx="11972">
                  <c:v>23944</c:v>
                </c:pt>
                <c:pt idx="11973">
                  <c:v>23946</c:v>
                </c:pt>
                <c:pt idx="11974">
                  <c:v>23948</c:v>
                </c:pt>
                <c:pt idx="11975">
                  <c:v>23950</c:v>
                </c:pt>
                <c:pt idx="11976">
                  <c:v>23952</c:v>
                </c:pt>
                <c:pt idx="11977">
                  <c:v>23954</c:v>
                </c:pt>
                <c:pt idx="11978">
                  <c:v>23956</c:v>
                </c:pt>
                <c:pt idx="11979">
                  <c:v>23958</c:v>
                </c:pt>
                <c:pt idx="11980">
                  <c:v>23960</c:v>
                </c:pt>
                <c:pt idx="11981">
                  <c:v>23962</c:v>
                </c:pt>
                <c:pt idx="11982">
                  <c:v>23964</c:v>
                </c:pt>
                <c:pt idx="11983">
                  <c:v>23966</c:v>
                </c:pt>
                <c:pt idx="11984">
                  <c:v>23968</c:v>
                </c:pt>
                <c:pt idx="11985">
                  <c:v>23970</c:v>
                </c:pt>
                <c:pt idx="11986">
                  <c:v>23972</c:v>
                </c:pt>
                <c:pt idx="11987">
                  <c:v>23974</c:v>
                </c:pt>
                <c:pt idx="11988">
                  <c:v>23976</c:v>
                </c:pt>
                <c:pt idx="11989">
                  <c:v>23978</c:v>
                </c:pt>
                <c:pt idx="11990">
                  <c:v>23980</c:v>
                </c:pt>
                <c:pt idx="11991">
                  <c:v>23982</c:v>
                </c:pt>
                <c:pt idx="11992">
                  <c:v>23984</c:v>
                </c:pt>
                <c:pt idx="11993">
                  <c:v>23986</c:v>
                </c:pt>
                <c:pt idx="11994">
                  <c:v>23988</c:v>
                </c:pt>
                <c:pt idx="11995">
                  <c:v>23990</c:v>
                </c:pt>
                <c:pt idx="11996">
                  <c:v>23992</c:v>
                </c:pt>
                <c:pt idx="11997">
                  <c:v>23994</c:v>
                </c:pt>
                <c:pt idx="11998">
                  <c:v>23996</c:v>
                </c:pt>
                <c:pt idx="11999">
                  <c:v>23998</c:v>
                </c:pt>
                <c:pt idx="12000">
                  <c:v>24000</c:v>
                </c:pt>
                <c:pt idx="12001">
                  <c:v>24002</c:v>
                </c:pt>
                <c:pt idx="12002">
                  <c:v>24004</c:v>
                </c:pt>
                <c:pt idx="12003">
                  <c:v>24006</c:v>
                </c:pt>
                <c:pt idx="12004">
                  <c:v>24008</c:v>
                </c:pt>
                <c:pt idx="12005">
                  <c:v>24010</c:v>
                </c:pt>
                <c:pt idx="12006">
                  <c:v>24012</c:v>
                </c:pt>
                <c:pt idx="12007">
                  <c:v>24014</c:v>
                </c:pt>
                <c:pt idx="12008">
                  <c:v>24016</c:v>
                </c:pt>
                <c:pt idx="12009">
                  <c:v>24018</c:v>
                </c:pt>
                <c:pt idx="12010">
                  <c:v>24020</c:v>
                </c:pt>
                <c:pt idx="12011">
                  <c:v>24022</c:v>
                </c:pt>
                <c:pt idx="12012">
                  <c:v>24024</c:v>
                </c:pt>
                <c:pt idx="12013">
                  <c:v>24026</c:v>
                </c:pt>
                <c:pt idx="12014">
                  <c:v>24028</c:v>
                </c:pt>
                <c:pt idx="12015">
                  <c:v>24030</c:v>
                </c:pt>
                <c:pt idx="12016">
                  <c:v>24032</c:v>
                </c:pt>
                <c:pt idx="12017">
                  <c:v>24034</c:v>
                </c:pt>
                <c:pt idx="12018">
                  <c:v>24036</c:v>
                </c:pt>
                <c:pt idx="12019">
                  <c:v>24038</c:v>
                </c:pt>
                <c:pt idx="12020">
                  <c:v>24040</c:v>
                </c:pt>
                <c:pt idx="12021">
                  <c:v>24042</c:v>
                </c:pt>
                <c:pt idx="12022">
                  <c:v>24044</c:v>
                </c:pt>
                <c:pt idx="12023">
                  <c:v>24046</c:v>
                </c:pt>
                <c:pt idx="12024">
                  <c:v>24048</c:v>
                </c:pt>
                <c:pt idx="12025">
                  <c:v>24050</c:v>
                </c:pt>
                <c:pt idx="12026">
                  <c:v>24052</c:v>
                </c:pt>
                <c:pt idx="12027">
                  <c:v>24054</c:v>
                </c:pt>
                <c:pt idx="12028">
                  <c:v>24056</c:v>
                </c:pt>
                <c:pt idx="12029">
                  <c:v>24058</c:v>
                </c:pt>
                <c:pt idx="12030">
                  <c:v>24060</c:v>
                </c:pt>
                <c:pt idx="12031">
                  <c:v>24062</c:v>
                </c:pt>
                <c:pt idx="12032">
                  <c:v>24064</c:v>
                </c:pt>
                <c:pt idx="12033">
                  <c:v>24066</c:v>
                </c:pt>
                <c:pt idx="12034">
                  <c:v>24068</c:v>
                </c:pt>
                <c:pt idx="12035">
                  <c:v>24070</c:v>
                </c:pt>
                <c:pt idx="12036">
                  <c:v>24072</c:v>
                </c:pt>
                <c:pt idx="12037">
                  <c:v>24074</c:v>
                </c:pt>
                <c:pt idx="12038">
                  <c:v>24076</c:v>
                </c:pt>
                <c:pt idx="12039">
                  <c:v>24078</c:v>
                </c:pt>
                <c:pt idx="12040">
                  <c:v>24080</c:v>
                </c:pt>
                <c:pt idx="12041">
                  <c:v>24082</c:v>
                </c:pt>
                <c:pt idx="12042">
                  <c:v>24084</c:v>
                </c:pt>
                <c:pt idx="12043">
                  <c:v>24086</c:v>
                </c:pt>
                <c:pt idx="12044">
                  <c:v>24088</c:v>
                </c:pt>
                <c:pt idx="12045">
                  <c:v>24090</c:v>
                </c:pt>
                <c:pt idx="12046">
                  <c:v>24092</c:v>
                </c:pt>
                <c:pt idx="12047">
                  <c:v>24094</c:v>
                </c:pt>
                <c:pt idx="12048">
                  <c:v>24096</c:v>
                </c:pt>
                <c:pt idx="12049">
                  <c:v>24098</c:v>
                </c:pt>
                <c:pt idx="12050">
                  <c:v>24100</c:v>
                </c:pt>
                <c:pt idx="12051">
                  <c:v>24102</c:v>
                </c:pt>
                <c:pt idx="12052">
                  <c:v>24104</c:v>
                </c:pt>
                <c:pt idx="12053">
                  <c:v>24106</c:v>
                </c:pt>
                <c:pt idx="12054">
                  <c:v>24108</c:v>
                </c:pt>
                <c:pt idx="12055">
                  <c:v>24110</c:v>
                </c:pt>
                <c:pt idx="12056">
                  <c:v>24112</c:v>
                </c:pt>
                <c:pt idx="12057">
                  <c:v>24114</c:v>
                </c:pt>
                <c:pt idx="12058">
                  <c:v>24116</c:v>
                </c:pt>
                <c:pt idx="12059">
                  <c:v>24118</c:v>
                </c:pt>
                <c:pt idx="12060">
                  <c:v>24120</c:v>
                </c:pt>
                <c:pt idx="12061">
                  <c:v>24122</c:v>
                </c:pt>
                <c:pt idx="12062">
                  <c:v>24124</c:v>
                </c:pt>
                <c:pt idx="12063">
                  <c:v>24126</c:v>
                </c:pt>
                <c:pt idx="12064">
                  <c:v>24128</c:v>
                </c:pt>
                <c:pt idx="12065">
                  <c:v>24130</c:v>
                </c:pt>
                <c:pt idx="12066">
                  <c:v>24132</c:v>
                </c:pt>
                <c:pt idx="12067">
                  <c:v>24134</c:v>
                </c:pt>
                <c:pt idx="12068">
                  <c:v>24136</c:v>
                </c:pt>
                <c:pt idx="12069">
                  <c:v>24138</c:v>
                </c:pt>
                <c:pt idx="12070">
                  <c:v>24140</c:v>
                </c:pt>
                <c:pt idx="12071">
                  <c:v>24142</c:v>
                </c:pt>
                <c:pt idx="12072">
                  <c:v>24144</c:v>
                </c:pt>
                <c:pt idx="12073">
                  <c:v>24146</c:v>
                </c:pt>
                <c:pt idx="12074">
                  <c:v>24148</c:v>
                </c:pt>
                <c:pt idx="12075">
                  <c:v>24150</c:v>
                </c:pt>
                <c:pt idx="12076">
                  <c:v>24152</c:v>
                </c:pt>
                <c:pt idx="12077">
                  <c:v>24154</c:v>
                </c:pt>
                <c:pt idx="12078">
                  <c:v>24156</c:v>
                </c:pt>
                <c:pt idx="12079">
                  <c:v>24158</c:v>
                </c:pt>
                <c:pt idx="12080">
                  <c:v>24160</c:v>
                </c:pt>
                <c:pt idx="12081">
                  <c:v>24162</c:v>
                </c:pt>
                <c:pt idx="12082">
                  <c:v>24164</c:v>
                </c:pt>
                <c:pt idx="12083">
                  <c:v>24166</c:v>
                </c:pt>
                <c:pt idx="12084">
                  <c:v>24168</c:v>
                </c:pt>
                <c:pt idx="12085">
                  <c:v>24170</c:v>
                </c:pt>
                <c:pt idx="12086">
                  <c:v>24172</c:v>
                </c:pt>
                <c:pt idx="12087">
                  <c:v>24174</c:v>
                </c:pt>
                <c:pt idx="12088">
                  <c:v>24176</c:v>
                </c:pt>
                <c:pt idx="12089">
                  <c:v>24178</c:v>
                </c:pt>
                <c:pt idx="12090">
                  <c:v>24180</c:v>
                </c:pt>
                <c:pt idx="12091">
                  <c:v>24182</c:v>
                </c:pt>
                <c:pt idx="12092">
                  <c:v>24184</c:v>
                </c:pt>
                <c:pt idx="12093">
                  <c:v>24186</c:v>
                </c:pt>
                <c:pt idx="12094">
                  <c:v>24188</c:v>
                </c:pt>
                <c:pt idx="12095">
                  <c:v>24190</c:v>
                </c:pt>
                <c:pt idx="12096">
                  <c:v>24192</c:v>
                </c:pt>
                <c:pt idx="12097">
                  <c:v>24194</c:v>
                </c:pt>
                <c:pt idx="12098">
                  <c:v>24196</c:v>
                </c:pt>
                <c:pt idx="12099">
                  <c:v>24198</c:v>
                </c:pt>
                <c:pt idx="12100">
                  <c:v>24200</c:v>
                </c:pt>
                <c:pt idx="12101">
                  <c:v>24202</c:v>
                </c:pt>
                <c:pt idx="12102">
                  <c:v>24204</c:v>
                </c:pt>
                <c:pt idx="12103">
                  <c:v>24206</c:v>
                </c:pt>
                <c:pt idx="12104">
                  <c:v>24208</c:v>
                </c:pt>
                <c:pt idx="12105">
                  <c:v>24210</c:v>
                </c:pt>
                <c:pt idx="12106">
                  <c:v>24212</c:v>
                </c:pt>
                <c:pt idx="12107">
                  <c:v>24214</c:v>
                </c:pt>
                <c:pt idx="12108">
                  <c:v>24216</c:v>
                </c:pt>
                <c:pt idx="12109">
                  <c:v>24218</c:v>
                </c:pt>
                <c:pt idx="12110">
                  <c:v>24220</c:v>
                </c:pt>
                <c:pt idx="12111">
                  <c:v>24222</c:v>
                </c:pt>
                <c:pt idx="12112">
                  <c:v>24224</c:v>
                </c:pt>
                <c:pt idx="12113">
                  <c:v>24226</c:v>
                </c:pt>
                <c:pt idx="12114">
                  <c:v>24228</c:v>
                </c:pt>
                <c:pt idx="12115">
                  <c:v>24230</c:v>
                </c:pt>
                <c:pt idx="12116">
                  <c:v>24232</c:v>
                </c:pt>
                <c:pt idx="12117">
                  <c:v>24234</c:v>
                </c:pt>
                <c:pt idx="12118">
                  <c:v>24236</c:v>
                </c:pt>
                <c:pt idx="12119">
                  <c:v>24238</c:v>
                </c:pt>
                <c:pt idx="12120">
                  <c:v>24240</c:v>
                </c:pt>
                <c:pt idx="12121">
                  <c:v>24242</c:v>
                </c:pt>
                <c:pt idx="12122">
                  <c:v>24244</c:v>
                </c:pt>
                <c:pt idx="12123">
                  <c:v>24246</c:v>
                </c:pt>
                <c:pt idx="12124">
                  <c:v>24248</c:v>
                </c:pt>
                <c:pt idx="12125">
                  <c:v>24250</c:v>
                </c:pt>
                <c:pt idx="12126">
                  <c:v>24252</c:v>
                </c:pt>
                <c:pt idx="12127">
                  <c:v>24254</c:v>
                </c:pt>
                <c:pt idx="12128">
                  <c:v>24256</c:v>
                </c:pt>
                <c:pt idx="12129">
                  <c:v>24258</c:v>
                </c:pt>
                <c:pt idx="12130">
                  <c:v>24260</c:v>
                </c:pt>
                <c:pt idx="12131">
                  <c:v>24262</c:v>
                </c:pt>
                <c:pt idx="12132">
                  <c:v>24264</c:v>
                </c:pt>
                <c:pt idx="12133">
                  <c:v>24266</c:v>
                </c:pt>
                <c:pt idx="12134">
                  <c:v>24268</c:v>
                </c:pt>
                <c:pt idx="12135">
                  <c:v>24270</c:v>
                </c:pt>
                <c:pt idx="12136">
                  <c:v>24272</c:v>
                </c:pt>
                <c:pt idx="12137">
                  <c:v>24274</c:v>
                </c:pt>
                <c:pt idx="12138">
                  <c:v>24276</c:v>
                </c:pt>
                <c:pt idx="12139">
                  <c:v>24278</c:v>
                </c:pt>
                <c:pt idx="12140">
                  <c:v>24280</c:v>
                </c:pt>
                <c:pt idx="12141">
                  <c:v>24282</c:v>
                </c:pt>
                <c:pt idx="12142">
                  <c:v>24284</c:v>
                </c:pt>
                <c:pt idx="12143">
                  <c:v>24286</c:v>
                </c:pt>
                <c:pt idx="12144">
                  <c:v>24288</c:v>
                </c:pt>
                <c:pt idx="12145">
                  <c:v>24290</c:v>
                </c:pt>
                <c:pt idx="12146">
                  <c:v>24292</c:v>
                </c:pt>
                <c:pt idx="12147">
                  <c:v>24294</c:v>
                </c:pt>
                <c:pt idx="12148">
                  <c:v>24296</c:v>
                </c:pt>
                <c:pt idx="12149">
                  <c:v>24298</c:v>
                </c:pt>
                <c:pt idx="12150">
                  <c:v>24300</c:v>
                </c:pt>
                <c:pt idx="12151">
                  <c:v>24302</c:v>
                </c:pt>
                <c:pt idx="12152">
                  <c:v>24304</c:v>
                </c:pt>
                <c:pt idx="12153">
                  <c:v>24306</c:v>
                </c:pt>
                <c:pt idx="12154">
                  <c:v>24308</c:v>
                </c:pt>
                <c:pt idx="12155">
                  <c:v>24310</c:v>
                </c:pt>
                <c:pt idx="12156">
                  <c:v>24312</c:v>
                </c:pt>
                <c:pt idx="12157">
                  <c:v>24314</c:v>
                </c:pt>
                <c:pt idx="12158">
                  <c:v>24316</c:v>
                </c:pt>
                <c:pt idx="12159">
                  <c:v>24318</c:v>
                </c:pt>
                <c:pt idx="12160">
                  <c:v>24320</c:v>
                </c:pt>
                <c:pt idx="12161">
                  <c:v>24322</c:v>
                </c:pt>
                <c:pt idx="12162">
                  <c:v>24324</c:v>
                </c:pt>
                <c:pt idx="12163">
                  <c:v>24326</c:v>
                </c:pt>
                <c:pt idx="12164">
                  <c:v>24328</c:v>
                </c:pt>
                <c:pt idx="12165">
                  <c:v>24330</c:v>
                </c:pt>
                <c:pt idx="12166">
                  <c:v>24332</c:v>
                </c:pt>
                <c:pt idx="12167">
                  <c:v>24334</c:v>
                </c:pt>
                <c:pt idx="12168">
                  <c:v>24336</c:v>
                </c:pt>
                <c:pt idx="12169">
                  <c:v>24338</c:v>
                </c:pt>
                <c:pt idx="12170">
                  <c:v>24340</c:v>
                </c:pt>
                <c:pt idx="12171">
                  <c:v>24342</c:v>
                </c:pt>
                <c:pt idx="12172">
                  <c:v>24344</c:v>
                </c:pt>
                <c:pt idx="12173">
                  <c:v>24346</c:v>
                </c:pt>
                <c:pt idx="12174">
                  <c:v>24348</c:v>
                </c:pt>
                <c:pt idx="12175">
                  <c:v>24350</c:v>
                </c:pt>
                <c:pt idx="12176">
                  <c:v>24352</c:v>
                </c:pt>
                <c:pt idx="12177">
                  <c:v>24354</c:v>
                </c:pt>
                <c:pt idx="12178">
                  <c:v>24356</c:v>
                </c:pt>
                <c:pt idx="12179">
                  <c:v>24358</c:v>
                </c:pt>
                <c:pt idx="12180">
                  <c:v>24360</c:v>
                </c:pt>
                <c:pt idx="12181">
                  <c:v>24362</c:v>
                </c:pt>
                <c:pt idx="12182">
                  <c:v>24364</c:v>
                </c:pt>
                <c:pt idx="12183">
                  <c:v>24366</c:v>
                </c:pt>
                <c:pt idx="12184">
                  <c:v>24368</c:v>
                </c:pt>
                <c:pt idx="12185">
                  <c:v>24370</c:v>
                </c:pt>
                <c:pt idx="12186">
                  <c:v>24372</c:v>
                </c:pt>
                <c:pt idx="12187">
                  <c:v>24374</c:v>
                </c:pt>
                <c:pt idx="12188">
                  <c:v>24376</c:v>
                </c:pt>
                <c:pt idx="12189">
                  <c:v>24378</c:v>
                </c:pt>
                <c:pt idx="12190">
                  <c:v>24380</c:v>
                </c:pt>
                <c:pt idx="12191">
                  <c:v>24382</c:v>
                </c:pt>
                <c:pt idx="12192">
                  <c:v>24384</c:v>
                </c:pt>
                <c:pt idx="12193">
                  <c:v>24386</c:v>
                </c:pt>
                <c:pt idx="12194">
                  <c:v>24388</c:v>
                </c:pt>
                <c:pt idx="12195">
                  <c:v>24390</c:v>
                </c:pt>
                <c:pt idx="12196">
                  <c:v>24392</c:v>
                </c:pt>
                <c:pt idx="12197">
                  <c:v>24394</c:v>
                </c:pt>
                <c:pt idx="12198">
                  <c:v>24396</c:v>
                </c:pt>
                <c:pt idx="12199">
                  <c:v>24398</c:v>
                </c:pt>
                <c:pt idx="12200">
                  <c:v>24400</c:v>
                </c:pt>
                <c:pt idx="12201">
                  <c:v>24402</c:v>
                </c:pt>
                <c:pt idx="12202">
                  <c:v>24404</c:v>
                </c:pt>
                <c:pt idx="12203">
                  <c:v>24406</c:v>
                </c:pt>
                <c:pt idx="12204">
                  <c:v>24408</c:v>
                </c:pt>
                <c:pt idx="12205">
                  <c:v>24410</c:v>
                </c:pt>
                <c:pt idx="12206">
                  <c:v>24412</c:v>
                </c:pt>
                <c:pt idx="12207">
                  <c:v>24414</c:v>
                </c:pt>
                <c:pt idx="12208">
                  <c:v>24416</c:v>
                </c:pt>
                <c:pt idx="12209">
                  <c:v>24418</c:v>
                </c:pt>
                <c:pt idx="12210">
                  <c:v>24420</c:v>
                </c:pt>
                <c:pt idx="12211">
                  <c:v>24422</c:v>
                </c:pt>
                <c:pt idx="12212">
                  <c:v>24424</c:v>
                </c:pt>
                <c:pt idx="12213">
                  <c:v>24426</c:v>
                </c:pt>
                <c:pt idx="12214">
                  <c:v>24428</c:v>
                </c:pt>
                <c:pt idx="12215">
                  <c:v>24430</c:v>
                </c:pt>
                <c:pt idx="12216">
                  <c:v>24432</c:v>
                </c:pt>
                <c:pt idx="12217">
                  <c:v>24434</c:v>
                </c:pt>
                <c:pt idx="12218">
                  <c:v>24436</c:v>
                </c:pt>
                <c:pt idx="12219">
                  <c:v>24438</c:v>
                </c:pt>
                <c:pt idx="12220">
                  <c:v>24440</c:v>
                </c:pt>
                <c:pt idx="12221">
                  <c:v>24442</c:v>
                </c:pt>
                <c:pt idx="12222">
                  <c:v>24444</c:v>
                </c:pt>
                <c:pt idx="12223">
                  <c:v>24446</c:v>
                </c:pt>
                <c:pt idx="12224">
                  <c:v>24448</c:v>
                </c:pt>
                <c:pt idx="12225">
                  <c:v>24450</c:v>
                </c:pt>
                <c:pt idx="12226">
                  <c:v>24452</c:v>
                </c:pt>
                <c:pt idx="12227">
                  <c:v>24454</c:v>
                </c:pt>
                <c:pt idx="12228">
                  <c:v>24456</c:v>
                </c:pt>
                <c:pt idx="12229">
                  <c:v>24458</c:v>
                </c:pt>
                <c:pt idx="12230">
                  <c:v>24460</c:v>
                </c:pt>
                <c:pt idx="12231">
                  <c:v>24462</c:v>
                </c:pt>
                <c:pt idx="12232">
                  <c:v>24464</c:v>
                </c:pt>
                <c:pt idx="12233">
                  <c:v>24466</c:v>
                </c:pt>
                <c:pt idx="12234">
                  <c:v>24468</c:v>
                </c:pt>
                <c:pt idx="12235">
                  <c:v>24470</c:v>
                </c:pt>
                <c:pt idx="12236">
                  <c:v>24472</c:v>
                </c:pt>
                <c:pt idx="12237">
                  <c:v>24474</c:v>
                </c:pt>
                <c:pt idx="12238">
                  <c:v>24476</c:v>
                </c:pt>
                <c:pt idx="12239">
                  <c:v>24478</c:v>
                </c:pt>
                <c:pt idx="12240">
                  <c:v>24480</c:v>
                </c:pt>
                <c:pt idx="12241">
                  <c:v>24482</c:v>
                </c:pt>
                <c:pt idx="12242">
                  <c:v>24484</c:v>
                </c:pt>
                <c:pt idx="12243">
                  <c:v>24486</c:v>
                </c:pt>
                <c:pt idx="12244">
                  <c:v>24488</c:v>
                </c:pt>
                <c:pt idx="12245">
                  <c:v>24490</c:v>
                </c:pt>
                <c:pt idx="12246">
                  <c:v>24492</c:v>
                </c:pt>
                <c:pt idx="12247">
                  <c:v>24494</c:v>
                </c:pt>
                <c:pt idx="12248">
                  <c:v>24496</c:v>
                </c:pt>
                <c:pt idx="12249">
                  <c:v>24498</c:v>
                </c:pt>
                <c:pt idx="12250">
                  <c:v>24500</c:v>
                </c:pt>
                <c:pt idx="12251">
                  <c:v>24502</c:v>
                </c:pt>
                <c:pt idx="12252">
                  <c:v>24504</c:v>
                </c:pt>
                <c:pt idx="12253">
                  <c:v>24506</c:v>
                </c:pt>
                <c:pt idx="12254">
                  <c:v>24508</c:v>
                </c:pt>
                <c:pt idx="12255">
                  <c:v>24510</c:v>
                </c:pt>
                <c:pt idx="12256">
                  <c:v>24512</c:v>
                </c:pt>
                <c:pt idx="12257">
                  <c:v>24514</c:v>
                </c:pt>
                <c:pt idx="12258">
                  <c:v>24516</c:v>
                </c:pt>
                <c:pt idx="12259">
                  <c:v>24518</c:v>
                </c:pt>
                <c:pt idx="12260">
                  <c:v>24520</c:v>
                </c:pt>
                <c:pt idx="12261">
                  <c:v>24522</c:v>
                </c:pt>
                <c:pt idx="12262">
                  <c:v>24524</c:v>
                </c:pt>
                <c:pt idx="12263">
                  <c:v>24526</c:v>
                </c:pt>
                <c:pt idx="12264">
                  <c:v>24528</c:v>
                </c:pt>
                <c:pt idx="12265">
                  <c:v>24530</c:v>
                </c:pt>
                <c:pt idx="12266">
                  <c:v>24532</c:v>
                </c:pt>
                <c:pt idx="12267">
                  <c:v>24534</c:v>
                </c:pt>
                <c:pt idx="12268">
                  <c:v>24536</c:v>
                </c:pt>
                <c:pt idx="12269">
                  <c:v>24538</c:v>
                </c:pt>
                <c:pt idx="12270">
                  <c:v>24540</c:v>
                </c:pt>
                <c:pt idx="12271">
                  <c:v>24542</c:v>
                </c:pt>
                <c:pt idx="12272">
                  <c:v>24544</c:v>
                </c:pt>
                <c:pt idx="12273">
                  <c:v>24546</c:v>
                </c:pt>
                <c:pt idx="12274">
                  <c:v>24548</c:v>
                </c:pt>
                <c:pt idx="12275">
                  <c:v>24550</c:v>
                </c:pt>
                <c:pt idx="12276">
                  <c:v>24552</c:v>
                </c:pt>
                <c:pt idx="12277">
                  <c:v>24554</c:v>
                </c:pt>
                <c:pt idx="12278">
                  <c:v>24556</c:v>
                </c:pt>
                <c:pt idx="12279">
                  <c:v>24558</c:v>
                </c:pt>
                <c:pt idx="12280">
                  <c:v>24560</c:v>
                </c:pt>
                <c:pt idx="12281">
                  <c:v>24562</c:v>
                </c:pt>
                <c:pt idx="12282">
                  <c:v>24564</c:v>
                </c:pt>
                <c:pt idx="12283">
                  <c:v>24566</c:v>
                </c:pt>
                <c:pt idx="12284">
                  <c:v>24568</c:v>
                </c:pt>
                <c:pt idx="12285">
                  <c:v>24570</c:v>
                </c:pt>
                <c:pt idx="12286">
                  <c:v>24572</c:v>
                </c:pt>
                <c:pt idx="12287">
                  <c:v>24574</c:v>
                </c:pt>
                <c:pt idx="12288">
                  <c:v>24576</c:v>
                </c:pt>
                <c:pt idx="12289">
                  <c:v>24578</c:v>
                </c:pt>
                <c:pt idx="12290">
                  <c:v>24580</c:v>
                </c:pt>
                <c:pt idx="12291">
                  <c:v>24582</c:v>
                </c:pt>
                <c:pt idx="12292">
                  <c:v>24584</c:v>
                </c:pt>
                <c:pt idx="12293">
                  <c:v>24586</c:v>
                </c:pt>
                <c:pt idx="12294">
                  <c:v>24588</c:v>
                </c:pt>
                <c:pt idx="12295">
                  <c:v>24590</c:v>
                </c:pt>
                <c:pt idx="12296">
                  <c:v>24592</c:v>
                </c:pt>
                <c:pt idx="12297">
                  <c:v>24594</c:v>
                </c:pt>
                <c:pt idx="12298">
                  <c:v>24596</c:v>
                </c:pt>
                <c:pt idx="12299">
                  <c:v>24598</c:v>
                </c:pt>
                <c:pt idx="12300">
                  <c:v>24600</c:v>
                </c:pt>
                <c:pt idx="12301">
                  <c:v>24602</c:v>
                </c:pt>
                <c:pt idx="12302">
                  <c:v>24604</c:v>
                </c:pt>
                <c:pt idx="12303">
                  <c:v>24606</c:v>
                </c:pt>
                <c:pt idx="12304">
                  <c:v>24608</c:v>
                </c:pt>
                <c:pt idx="12305">
                  <c:v>24610</c:v>
                </c:pt>
                <c:pt idx="12306">
                  <c:v>24612</c:v>
                </c:pt>
                <c:pt idx="12307">
                  <c:v>24614</c:v>
                </c:pt>
                <c:pt idx="12308">
                  <c:v>24616</c:v>
                </c:pt>
                <c:pt idx="12309">
                  <c:v>24618</c:v>
                </c:pt>
                <c:pt idx="12310">
                  <c:v>24620</c:v>
                </c:pt>
                <c:pt idx="12311">
                  <c:v>24622</c:v>
                </c:pt>
                <c:pt idx="12312">
                  <c:v>24624</c:v>
                </c:pt>
                <c:pt idx="12313">
                  <c:v>24626</c:v>
                </c:pt>
                <c:pt idx="12314">
                  <c:v>24628</c:v>
                </c:pt>
                <c:pt idx="12315">
                  <c:v>24630</c:v>
                </c:pt>
                <c:pt idx="12316">
                  <c:v>24632</c:v>
                </c:pt>
                <c:pt idx="12317">
                  <c:v>24634</c:v>
                </c:pt>
                <c:pt idx="12318">
                  <c:v>24636</c:v>
                </c:pt>
                <c:pt idx="12319">
                  <c:v>24638</c:v>
                </c:pt>
                <c:pt idx="12320">
                  <c:v>24640</c:v>
                </c:pt>
                <c:pt idx="12321">
                  <c:v>24642</c:v>
                </c:pt>
                <c:pt idx="12322">
                  <c:v>24644</c:v>
                </c:pt>
                <c:pt idx="12323">
                  <c:v>24646</c:v>
                </c:pt>
                <c:pt idx="12324">
                  <c:v>24648</c:v>
                </c:pt>
                <c:pt idx="12325">
                  <c:v>24650</c:v>
                </c:pt>
                <c:pt idx="12326">
                  <c:v>24652</c:v>
                </c:pt>
                <c:pt idx="12327">
                  <c:v>24654</c:v>
                </c:pt>
                <c:pt idx="12328">
                  <c:v>24656</c:v>
                </c:pt>
                <c:pt idx="12329">
                  <c:v>24658</c:v>
                </c:pt>
                <c:pt idx="12330">
                  <c:v>24660</c:v>
                </c:pt>
                <c:pt idx="12331">
                  <c:v>24662</c:v>
                </c:pt>
                <c:pt idx="12332">
                  <c:v>24664</c:v>
                </c:pt>
                <c:pt idx="12333">
                  <c:v>24666</c:v>
                </c:pt>
                <c:pt idx="12334">
                  <c:v>24668</c:v>
                </c:pt>
                <c:pt idx="12335">
                  <c:v>24670</c:v>
                </c:pt>
                <c:pt idx="12336">
                  <c:v>24672</c:v>
                </c:pt>
                <c:pt idx="12337">
                  <c:v>24674</c:v>
                </c:pt>
                <c:pt idx="12338">
                  <c:v>24676</c:v>
                </c:pt>
                <c:pt idx="12339">
                  <c:v>24678</c:v>
                </c:pt>
                <c:pt idx="12340">
                  <c:v>24680</c:v>
                </c:pt>
                <c:pt idx="12341">
                  <c:v>24682</c:v>
                </c:pt>
                <c:pt idx="12342">
                  <c:v>24684</c:v>
                </c:pt>
                <c:pt idx="12343">
                  <c:v>24686</c:v>
                </c:pt>
                <c:pt idx="12344">
                  <c:v>24688</c:v>
                </c:pt>
                <c:pt idx="12345">
                  <c:v>24690</c:v>
                </c:pt>
                <c:pt idx="12346">
                  <c:v>24692</c:v>
                </c:pt>
                <c:pt idx="12347">
                  <c:v>24694</c:v>
                </c:pt>
                <c:pt idx="12348">
                  <c:v>24696</c:v>
                </c:pt>
                <c:pt idx="12349">
                  <c:v>24698</c:v>
                </c:pt>
                <c:pt idx="12350">
                  <c:v>24700</c:v>
                </c:pt>
                <c:pt idx="12351">
                  <c:v>24702</c:v>
                </c:pt>
                <c:pt idx="12352">
                  <c:v>24704</c:v>
                </c:pt>
                <c:pt idx="12353">
                  <c:v>24706</c:v>
                </c:pt>
                <c:pt idx="12354">
                  <c:v>24708</c:v>
                </c:pt>
                <c:pt idx="12355">
                  <c:v>24710</c:v>
                </c:pt>
                <c:pt idx="12356">
                  <c:v>24712</c:v>
                </c:pt>
                <c:pt idx="12357">
                  <c:v>24714</c:v>
                </c:pt>
                <c:pt idx="12358">
                  <c:v>24716</c:v>
                </c:pt>
                <c:pt idx="12359">
                  <c:v>24718</c:v>
                </c:pt>
                <c:pt idx="12360">
                  <c:v>24720</c:v>
                </c:pt>
                <c:pt idx="12361">
                  <c:v>24722</c:v>
                </c:pt>
                <c:pt idx="12362">
                  <c:v>24724</c:v>
                </c:pt>
                <c:pt idx="12363">
                  <c:v>24726</c:v>
                </c:pt>
                <c:pt idx="12364">
                  <c:v>24728</c:v>
                </c:pt>
                <c:pt idx="12365">
                  <c:v>24730</c:v>
                </c:pt>
                <c:pt idx="12366">
                  <c:v>24732</c:v>
                </c:pt>
                <c:pt idx="12367">
                  <c:v>24734</c:v>
                </c:pt>
                <c:pt idx="12368">
                  <c:v>24736</c:v>
                </c:pt>
                <c:pt idx="12369">
                  <c:v>24738</c:v>
                </c:pt>
                <c:pt idx="12370">
                  <c:v>24740</c:v>
                </c:pt>
                <c:pt idx="12371">
                  <c:v>24742</c:v>
                </c:pt>
                <c:pt idx="12372">
                  <c:v>24744</c:v>
                </c:pt>
                <c:pt idx="12373">
                  <c:v>24746</c:v>
                </c:pt>
                <c:pt idx="12374">
                  <c:v>24748</c:v>
                </c:pt>
                <c:pt idx="12375">
                  <c:v>24750</c:v>
                </c:pt>
                <c:pt idx="12376">
                  <c:v>24752</c:v>
                </c:pt>
                <c:pt idx="12377">
                  <c:v>24754</c:v>
                </c:pt>
                <c:pt idx="12378">
                  <c:v>24756</c:v>
                </c:pt>
                <c:pt idx="12379">
                  <c:v>24758</c:v>
                </c:pt>
                <c:pt idx="12380">
                  <c:v>24760</c:v>
                </c:pt>
                <c:pt idx="12381">
                  <c:v>24762</c:v>
                </c:pt>
                <c:pt idx="12382">
                  <c:v>24764</c:v>
                </c:pt>
                <c:pt idx="12383">
                  <c:v>24766</c:v>
                </c:pt>
                <c:pt idx="12384">
                  <c:v>24768</c:v>
                </c:pt>
                <c:pt idx="12385">
                  <c:v>24770</c:v>
                </c:pt>
                <c:pt idx="12386">
                  <c:v>24772</c:v>
                </c:pt>
                <c:pt idx="12387">
                  <c:v>24774</c:v>
                </c:pt>
                <c:pt idx="12388">
                  <c:v>24776</c:v>
                </c:pt>
                <c:pt idx="12389">
                  <c:v>24778</c:v>
                </c:pt>
                <c:pt idx="12390">
                  <c:v>24780</c:v>
                </c:pt>
                <c:pt idx="12391">
                  <c:v>24782</c:v>
                </c:pt>
                <c:pt idx="12392">
                  <c:v>24784</c:v>
                </c:pt>
                <c:pt idx="12393">
                  <c:v>24786</c:v>
                </c:pt>
                <c:pt idx="12394">
                  <c:v>24788</c:v>
                </c:pt>
                <c:pt idx="12395">
                  <c:v>24790</c:v>
                </c:pt>
                <c:pt idx="12396">
                  <c:v>24792</c:v>
                </c:pt>
                <c:pt idx="12397">
                  <c:v>24794</c:v>
                </c:pt>
                <c:pt idx="12398">
                  <c:v>24796</c:v>
                </c:pt>
                <c:pt idx="12399">
                  <c:v>24798</c:v>
                </c:pt>
                <c:pt idx="12400">
                  <c:v>24800</c:v>
                </c:pt>
                <c:pt idx="12401">
                  <c:v>24802</c:v>
                </c:pt>
                <c:pt idx="12402">
                  <c:v>24804</c:v>
                </c:pt>
                <c:pt idx="12403">
                  <c:v>24806</c:v>
                </c:pt>
                <c:pt idx="12404">
                  <c:v>24808</c:v>
                </c:pt>
                <c:pt idx="12405">
                  <c:v>24810</c:v>
                </c:pt>
                <c:pt idx="12406">
                  <c:v>24812</c:v>
                </c:pt>
                <c:pt idx="12407">
                  <c:v>24814</c:v>
                </c:pt>
                <c:pt idx="12408">
                  <c:v>24816</c:v>
                </c:pt>
                <c:pt idx="12409">
                  <c:v>24818</c:v>
                </c:pt>
                <c:pt idx="12410">
                  <c:v>24820</c:v>
                </c:pt>
                <c:pt idx="12411">
                  <c:v>24822</c:v>
                </c:pt>
                <c:pt idx="12412">
                  <c:v>24824</c:v>
                </c:pt>
                <c:pt idx="12413">
                  <c:v>24826</c:v>
                </c:pt>
                <c:pt idx="12414">
                  <c:v>24828</c:v>
                </c:pt>
                <c:pt idx="12415">
                  <c:v>24830</c:v>
                </c:pt>
                <c:pt idx="12416">
                  <c:v>24832</c:v>
                </c:pt>
                <c:pt idx="12417">
                  <c:v>24834</c:v>
                </c:pt>
                <c:pt idx="12418">
                  <c:v>24836</c:v>
                </c:pt>
                <c:pt idx="12419">
                  <c:v>24838</c:v>
                </c:pt>
                <c:pt idx="12420">
                  <c:v>24840</c:v>
                </c:pt>
                <c:pt idx="12421">
                  <c:v>24842</c:v>
                </c:pt>
                <c:pt idx="12422">
                  <c:v>24844</c:v>
                </c:pt>
                <c:pt idx="12423">
                  <c:v>24846</c:v>
                </c:pt>
                <c:pt idx="12424">
                  <c:v>24848</c:v>
                </c:pt>
                <c:pt idx="12425">
                  <c:v>24850</c:v>
                </c:pt>
                <c:pt idx="12426">
                  <c:v>24852</c:v>
                </c:pt>
                <c:pt idx="12427">
                  <c:v>24854</c:v>
                </c:pt>
                <c:pt idx="12428">
                  <c:v>24856</c:v>
                </c:pt>
                <c:pt idx="12429">
                  <c:v>24858</c:v>
                </c:pt>
                <c:pt idx="12430">
                  <c:v>24860</c:v>
                </c:pt>
                <c:pt idx="12431">
                  <c:v>24862</c:v>
                </c:pt>
                <c:pt idx="12432">
                  <c:v>24864</c:v>
                </c:pt>
                <c:pt idx="12433">
                  <c:v>24866</c:v>
                </c:pt>
                <c:pt idx="12434">
                  <c:v>24868</c:v>
                </c:pt>
                <c:pt idx="12435">
                  <c:v>24870</c:v>
                </c:pt>
                <c:pt idx="12436">
                  <c:v>24872</c:v>
                </c:pt>
                <c:pt idx="12437">
                  <c:v>24874</c:v>
                </c:pt>
                <c:pt idx="12438">
                  <c:v>24876</c:v>
                </c:pt>
                <c:pt idx="12439">
                  <c:v>24878</c:v>
                </c:pt>
                <c:pt idx="12440">
                  <c:v>24880</c:v>
                </c:pt>
                <c:pt idx="12441">
                  <c:v>24882</c:v>
                </c:pt>
                <c:pt idx="12442">
                  <c:v>24884</c:v>
                </c:pt>
                <c:pt idx="12443">
                  <c:v>24886</c:v>
                </c:pt>
                <c:pt idx="12444">
                  <c:v>24888</c:v>
                </c:pt>
                <c:pt idx="12445">
                  <c:v>24890</c:v>
                </c:pt>
                <c:pt idx="12446">
                  <c:v>24892</c:v>
                </c:pt>
                <c:pt idx="12447">
                  <c:v>24894</c:v>
                </c:pt>
                <c:pt idx="12448">
                  <c:v>24896</c:v>
                </c:pt>
                <c:pt idx="12449">
                  <c:v>24898</c:v>
                </c:pt>
                <c:pt idx="12450">
                  <c:v>24900</c:v>
                </c:pt>
                <c:pt idx="12451">
                  <c:v>24902</c:v>
                </c:pt>
                <c:pt idx="12452">
                  <c:v>24904</c:v>
                </c:pt>
                <c:pt idx="12453">
                  <c:v>24906</c:v>
                </c:pt>
                <c:pt idx="12454">
                  <c:v>24908</c:v>
                </c:pt>
                <c:pt idx="12455">
                  <c:v>24910</c:v>
                </c:pt>
                <c:pt idx="12456">
                  <c:v>24912</c:v>
                </c:pt>
                <c:pt idx="12457">
                  <c:v>24914</c:v>
                </c:pt>
                <c:pt idx="12458">
                  <c:v>24916</c:v>
                </c:pt>
                <c:pt idx="12459">
                  <c:v>24918</c:v>
                </c:pt>
                <c:pt idx="12460">
                  <c:v>24920</c:v>
                </c:pt>
                <c:pt idx="12461">
                  <c:v>24922</c:v>
                </c:pt>
                <c:pt idx="12462">
                  <c:v>24924</c:v>
                </c:pt>
                <c:pt idx="12463">
                  <c:v>24926</c:v>
                </c:pt>
                <c:pt idx="12464">
                  <c:v>24928</c:v>
                </c:pt>
                <c:pt idx="12465">
                  <c:v>24930</c:v>
                </c:pt>
                <c:pt idx="12466">
                  <c:v>24932</c:v>
                </c:pt>
                <c:pt idx="12467">
                  <c:v>24934</c:v>
                </c:pt>
                <c:pt idx="12468">
                  <c:v>24936</c:v>
                </c:pt>
                <c:pt idx="12469">
                  <c:v>24938</c:v>
                </c:pt>
                <c:pt idx="12470">
                  <c:v>24940</c:v>
                </c:pt>
                <c:pt idx="12471">
                  <c:v>24942</c:v>
                </c:pt>
                <c:pt idx="12472">
                  <c:v>24944</c:v>
                </c:pt>
                <c:pt idx="12473">
                  <c:v>24946</c:v>
                </c:pt>
                <c:pt idx="12474">
                  <c:v>24948</c:v>
                </c:pt>
                <c:pt idx="12475">
                  <c:v>24950</c:v>
                </c:pt>
                <c:pt idx="12476">
                  <c:v>24952</c:v>
                </c:pt>
                <c:pt idx="12477">
                  <c:v>24954</c:v>
                </c:pt>
                <c:pt idx="12478">
                  <c:v>24956</c:v>
                </c:pt>
                <c:pt idx="12479">
                  <c:v>24958</c:v>
                </c:pt>
                <c:pt idx="12480">
                  <c:v>24960</c:v>
                </c:pt>
                <c:pt idx="12481">
                  <c:v>24962</c:v>
                </c:pt>
                <c:pt idx="12482">
                  <c:v>24964</c:v>
                </c:pt>
                <c:pt idx="12483">
                  <c:v>24966</c:v>
                </c:pt>
                <c:pt idx="12484">
                  <c:v>24968</c:v>
                </c:pt>
                <c:pt idx="12485">
                  <c:v>24970</c:v>
                </c:pt>
                <c:pt idx="12486">
                  <c:v>24972</c:v>
                </c:pt>
                <c:pt idx="12487">
                  <c:v>24974</c:v>
                </c:pt>
                <c:pt idx="12488">
                  <c:v>24976</c:v>
                </c:pt>
                <c:pt idx="12489">
                  <c:v>24978</c:v>
                </c:pt>
                <c:pt idx="12490">
                  <c:v>24980</c:v>
                </c:pt>
                <c:pt idx="12491">
                  <c:v>24982</c:v>
                </c:pt>
                <c:pt idx="12492">
                  <c:v>24984</c:v>
                </c:pt>
                <c:pt idx="12493">
                  <c:v>24986</c:v>
                </c:pt>
                <c:pt idx="12494">
                  <c:v>24988</c:v>
                </c:pt>
                <c:pt idx="12495">
                  <c:v>24990</c:v>
                </c:pt>
                <c:pt idx="12496">
                  <c:v>24992</c:v>
                </c:pt>
                <c:pt idx="12497">
                  <c:v>24994</c:v>
                </c:pt>
                <c:pt idx="12498">
                  <c:v>24996</c:v>
                </c:pt>
                <c:pt idx="12499">
                  <c:v>24998</c:v>
                </c:pt>
                <c:pt idx="12500">
                  <c:v>25000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EtOHMix70!$G$23:$G$12523</c:f>
              <c:numCache>
                <c:formatCode>General</c:formatCode>
                <c:ptCount val="12501"/>
                <c:pt idx="0">
                  <c:v>553</c:v>
                </c:pt>
                <c:pt idx="1">
                  <c:v>486</c:v>
                </c:pt>
                <c:pt idx="2">
                  <c:v>513</c:v>
                </c:pt>
                <c:pt idx="3">
                  <c:v>545</c:v>
                </c:pt>
                <c:pt idx="4">
                  <c:v>542</c:v>
                </c:pt>
                <c:pt idx="5">
                  <c:v>542</c:v>
                </c:pt>
                <c:pt idx="6">
                  <c:v>525</c:v>
                </c:pt>
                <c:pt idx="7">
                  <c:v>535</c:v>
                </c:pt>
                <c:pt idx="8">
                  <c:v>545</c:v>
                </c:pt>
                <c:pt idx="9">
                  <c:v>544</c:v>
                </c:pt>
                <c:pt idx="10">
                  <c:v>567</c:v>
                </c:pt>
                <c:pt idx="11">
                  <c:v>543</c:v>
                </c:pt>
                <c:pt idx="12">
                  <c:v>539</c:v>
                </c:pt>
                <c:pt idx="13">
                  <c:v>521</c:v>
                </c:pt>
                <c:pt idx="14">
                  <c:v>532</c:v>
                </c:pt>
                <c:pt idx="15">
                  <c:v>552</c:v>
                </c:pt>
                <c:pt idx="16">
                  <c:v>548</c:v>
                </c:pt>
                <c:pt idx="17">
                  <c:v>555</c:v>
                </c:pt>
                <c:pt idx="18">
                  <c:v>553</c:v>
                </c:pt>
                <c:pt idx="19">
                  <c:v>545</c:v>
                </c:pt>
                <c:pt idx="20">
                  <c:v>519</c:v>
                </c:pt>
                <c:pt idx="21">
                  <c:v>549</c:v>
                </c:pt>
                <c:pt idx="22">
                  <c:v>555</c:v>
                </c:pt>
                <c:pt idx="23">
                  <c:v>558</c:v>
                </c:pt>
                <c:pt idx="24">
                  <c:v>568</c:v>
                </c:pt>
                <c:pt idx="25">
                  <c:v>576</c:v>
                </c:pt>
                <c:pt idx="26">
                  <c:v>557</c:v>
                </c:pt>
                <c:pt idx="27">
                  <c:v>563</c:v>
                </c:pt>
                <c:pt idx="28">
                  <c:v>572</c:v>
                </c:pt>
                <c:pt idx="29">
                  <c:v>576</c:v>
                </c:pt>
                <c:pt idx="30">
                  <c:v>562</c:v>
                </c:pt>
                <c:pt idx="31">
                  <c:v>546</c:v>
                </c:pt>
                <c:pt idx="32">
                  <c:v>583</c:v>
                </c:pt>
                <c:pt idx="33">
                  <c:v>557</c:v>
                </c:pt>
                <c:pt idx="34">
                  <c:v>572</c:v>
                </c:pt>
                <c:pt idx="35">
                  <c:v>557</c:v>
                </c:pt>
                <c:pt idx="36">
                  <c:v>557</c:v>
                </c:pt>
                <c:pt idx="37">
                  <c:v>553</c:v>
                </c:pt>
                <c:pt idx="38">
                  <c:v>551</c:v>
                </c:pt>
                <c:pt idx="39">
                  <c:v>522</c:v>
                </c:pt>
                <c:pt idx="40">
                  <c:v>551</c:v>
                </c:pt>
                <c:pt idx="41">
                  <c:v>544</c:v>
                </c:pt>
                <c:pt idx="42">
                  <c:v>556</c:v>
                </c:pt>
                <c:pt idx="43">
                  <c:v>542</c:v>
                </c:pt>
                <c:pt idx="44">
                  <c:v>533</c:v>
                </c:pt>
                <c:pt idx="45">
                  <c:v>539</c:v>
                </c:pt>
                <c:pt idx="46">
                  <c:v>535</c:v>
                </c:pt>
                <c:pt idx="47">
                  <c:v>551</c:v>
                </c:pt>
                <c:pt idx="48">
                  <c:v>549</c:v>
                </c:pt>
                <c:pt idx="49">
                  <c:v>560</c:v>
                </c:pt>
                <c:pt idx="50">
                  <c:v>543</c:v>
                </c:pt>
                <c:pt idx="51">
                  <c:v>561</c:v>
                </c:pt>
                <c:pt idx="52">
                  <c:v>568</c:v>
                </c:pt>
                <c:pt idx="53">
                  <c:v>545</c:v>
                </c:pt>
                <c:pt idx="54">
                  <c:v>548</c:v>
                </c:pt>
                <c:pt idx="55">
                  <c:v>542</c:v>
                </c:pt>
                <c:pt idx="56">
                  <c:v>558</c:v>
                </c:pt>
                <c:pt idx="57">
                  <c:v>552</c:v>
                </c:pt>
                <c:pt idx="58">
                  <c:v>557</c:v>
                </c:pt>
                <c:pt idx="59">
                  <c:v>552</c:v>
                </c:pt>
                <c:pt idx="60">
                  <c:v>557</c:v>
                </c:pt>
                <c:pt idx="61">
                  <c:v>593</c:v>
                </c:pt>
                <c:pt idx="62">
                  <c:v>568</c:v>
                </c:pt>
                <c:pt idx="63">
                  <c:v>580</c:v>
                </c:pt>
                <c:pt idx="64">
                  <c:v>542</c:v>
                </c:pt>
                <c:pt idx="65">
                  <c:v>571</c:v>
                </c:pt>
                <c:pt idx="66">
                  <c:v>571</c:v>
                </c:pt>
                <c:pt idx="67">
                  <c:v>590</c:v>
                </c:pt>
                <c:pt idx="68">
                  <c:v>569</c:v>
                </c:pt>
                <c:pt idx="69">
                  <c:v>562</c:v>
                </c:pt>
                <c:pt idx="70">
                  <c:v>580</c:v>
                </c:pt>
                <c:pt idx="71">
                  <c:v>581</c:v>
                </c:pt>
                <c:pt idx="72">
                  <c:v>577</c:v>
                </c:pt>
                <c:pt idx="73">
                  <c:v>576</c:v>
                </c:pt>
                <c:pt idx="74">
                  <c:v>561</c:v>
                </c:pt>
                <c:pt idx="75">
                  <c:v>585</c:v>
                </c:pt>
                <c:pt idx="76">
                  <c:v>570</c:v>
                </c:pt>
                <c:pt idx="77">
                  <c:v>583</c:v>
                </c:pt>
                <c:pt idx="78">
                  <c:v>570</c:v>
                </c:pt>
                <c:pt idx="79">
                  <c:v>563</c:v>
                </c:pt>
                <c:pt idx="80">
                  <c:v>576</c:v>
                </c:pt>
                <c:pt idx="81">
                  <c:v>589</c:v>
                </c:pt>
                <c:pt idx="82">
                  <c:v>561</c:v>
                </c:pt>
                <c:pt idx="83">
                  <c:v>541</c:v>
                </c:pt>
                <c:pt idx="84">
                  <c:v>540</c:v>
                </c:pt>
                <c:pt idx="85">
                  <c:v>540</c:v>
                </c:pt>
                <c:pt idx="86">
                  <c:v>536</c:v>
                </c:pt>
                <c:pt idx="87">
                  <c:v>525</c:v>
                </c:pt>
                <c:pt idx="88">
                  <c:v>526</c:v>
                </c:pt>
                <c:pt idx="89">
                  <c:v>530</c:v>
                </c:pt>
                <c:pt idx="90">
                  <c:v>527</c:v>
                </c:pt>
                <c:pt idx="91">
                  <c:v>525</c:v>
                </c:pt>
                <c:pt idx="92">
                  <c:v>538</c:v>
                </c:pt>
                <c:pt idx="93">
                  <c:v>564</c:v>
                </c:pt>
                <c:pt idx="94">
                  <c:v>551</c:v>
                </c:pt>
                <c:pt idx="95">
                  <c:v>536</c:v>
                </c:pt>
                <c:pt idx="96">
                  <c:v>546</c:v>
                </c:pt>
                <c:pt idx="97">
                  <c:v>545</c:v>
                </c:pt>
                <c:pt idx="98">
                  <c:v>535</c:v>
                </c:pt>
                <c:pt idx="99">
                  <c:v>556</c:v>
                </c:pt>
                <c:pt idx="100">
                  <c:v>554</c:v>
                </c:pt>
                <c:pt idx="101">
                  <c:v>552</c:v>
                </c:pt>
                <c:pt idx="102">
                  <c:v>534</c:v>
                </c:pt>
                <c:pt idx="103">
                  <c:v>547</c:v>
                </c:pt>
                <c:pt idx="104">
                  <c:v>560</c:v>
                </c:pt>
                <c:pt idx="105">
                  <c:v>554</c:v>
                </c:pt>
                <c:pt idx="106">
                  <c:v>555</c:v>
                </c:pt>
                <c:pt idx="107">
                  <c:v>551</c:v>
                </c:pt>
                <c:pt idx="108">
                  <c:v>547</c:v>
                </c:pt>
                <c:pt idx="109">
                  <c:v>547</c:v>
                </c:pt>
                <c:pt idx="110">
                  <c:v>548</c:v>
                </c:pt>
                <c:pt idx="111">
                  <c:v>545</c:v>
                </c:pt>
                <c:pt idx="112">
                  <c:v>533</c:v>
                </c:pt>
                <c:pt idx="113">
                  <c:v>550</c:v>
                </c:pt>
                <c:pt idx="114">
                  <c:v>560</c:v>
                </c:pt>
                <c:pt idx="115">
                  <c:v>544</c:v>
                </c:pt>
                <c:pt idx="116">
                  <c:v>554</c:v>
                </c:pt>
                <c:pt idx="117">
                  <c:v>563</c:v>
                </c:pt>
                <c:pt idx="118">
                  <c:v>564</c:v>
                </c:pt>
                <c:pt idx="119">
                  <c:v>562</c:v>
                </c:pt>
                <c:pt idx="120">
                  <c:v>551</c:v>
                </c:pt>
                <c:pt idx="121">
                  <c:v>559</c:v>
                </c:pt>
                <c:pt idx="122">
                  <c:v>563</c:v>
                </c:pt>
                <c:pt idx="123">
                  <c:v>564</c:v>
                </c:pt>
                <c:pt idx="124">
                  <c:v>578</c:v>
                </c:pt>
                <c:pt idx="125">
                  <c:v>549</c:v>
                </c:pt>
                <c:pt idx="126">
                  <c:v>537</c:v>
                </c:pt>
                <c:pt idx="127">
                  <c:v>549</c:v>
                </c:pt>
                <c:pt idx="128">
                  <c:v>535</c:v>
                </c:pt>
                <c:pt idx="129">
                  <c:v>555</c:v>
                </c:pt>
                <c:pt idx="130">
                  <c:v>573</c:v>
                </c:pt>
                <c:pt idx="131">
                  <c:v>582</c:v>
                </c:pt>
                <c:pt idx="132">
                  <c:v>571</c:v>
                </c:pt>
                <c:pt idx="133">
                  <c:v>559</c:v>
                </c:pt>
                <c:pt idx="134">
                  <c:v>546</c:v>
                </c:pt>
                <c:pt idx="135">
                  <c:v>540</c:v>
                </c:pt>
                <c:pt idx="136">
                  <c:v>545</c:v>
                </c:pt>
                <c:pt idx="137">
                  <c:v>550</c:v>
                </c:pt>
                <c:pt idx="138">
                  <c:v>542</c:v>
                </c:pt>
                <c:pt idx="139">
                  <c:v>571</c:v>
                </c:pt>
                <c:pt idx="140">
                  <c:v>565</c:v>
                </c:pt>
                <c:pt idx="141">
                  <c:v>569</c:v>
                </c:pt>
                <c:pt idx="142">
                  <c:v>552</c:v>
                </c:pt>
                <c:pt idx="143">
                  <c:v>576</c:v>
                </c:pt>
                <c:pt idx="144">
                  <c:v>570</c:v>
                </c:pt>
                <c:pt idx="145">
                  <c:v>571</c:v>
                </c:pt>
                <c:pt idx="146">
                  <c:v>550</c:v>
                </c:pt>
                <c:pt idx="147">
                  <c:v>568</c:v>
                </c:pt>
                <c:pt idx="148">
                  <c:v>570</c:v>
                </c:pt>
                <c:pt idx="149">
                  <c:v>561</c:v>
                </c:pt>
                <c:pt idx="150">
                  <c:v>577</c:v>
                </c:pt>
                <c:pt idx="151">
                  <c:v>593</c:v>
                </c:pt>
                <c:pt idx="152">
                  <c:v>578</c:v>
                </c:pt>
                <c:pt idx="153">
                  <c:v>569</c:v>
                </c:pt>
                <c:pt idx="154">
                  <c:v>558</c:v>
                </c:pt>
                <c:pt idx="155">
                  <c:v>558</c:v>
                </c:pt>
                <c:pt idx="156">
                  <c:v>580</c:v>
                </c:pt>
                <c:pt idx="157">
                  <c:v>594</c:v>
                </c:pt>
                <c:pt idx="158">
                  <c:v>575</c:v>
                </c:pt>
                <c:pt idx="159">
                  <c:v>571</c:v>
                </c:pt>
                <c:pt idx="160">
                  <c:v>553</c:v>
                </c:pt>
                <c:pt idx="161">
                  <c:v>562</c:v>
                </c:pt>
                <c:pt idx="162">
                  <c:v>560</c:v>
                </c:pt>
                <c:pt idx="163">
                  <c:v>540</c:v>
                </c:pt>
                <c:pt idx="164">
                  <c:v>543</c:v>
                </c:pt>
                <c:pt idx="165">
                  <c:v>546</c:v>
                </c:pt>
                <c:pt idx="166">
                  <c:v>551</c:v>
                </c:pt>
                <c:pt idx="167">
                  <c:v>539</c:v>
                </c:pt>
                <c:pt idx="168">
                  <c:v>528</c:v>
                </c:pt>
                <c:pt idx="169">
                  <c:v>550</c:v>
                </c:pt>
                <c:pt idx="170">
                  <c:v>543</c:v>
                </c:pt>
                <c:pt idx="171">
                  <c:v>553</c:v>
                </c:pt>
                <c:pt idx="172">
                  <c:v>555</c:v>
                </c:pt>
                <c:pt idx="173">
                  <c:v>551</c:v>
                </c:pt>
                <c:pt idx="174">
                  <c:v>571</c:v>
                </c:pt>
                <c:pt idx="175">
                  <c:v>570</c:v>
                </c:pt>
                <c:pt idx="176">
                  <c:v>560</c:v>
                </c:pt>
                <c:pt idx="177">
                  <c:v>547</c:v>
                </c:pt>
                <c:pt idx="178">
                  <c:v>567</c:v>
                </c:pt>
                <c:pt idx="179">
                  <c:v>554</c:v>
                </c:pt>
                <c:pt idx="180">
                  <c:v>562</c:v>
                </c:pt>
                <c:pt idx="181">
                  <c:v>587</c:v>
                </c:pt>
                <c:pt idx="182">
                  <c:v>571</c:v>
                </c:pt>
                <c:pt idx="183">
                  <c:v>571</c:v>
                </c:pt>
                <c:pt idx="184">
                  <c:v>569</c:v>
                </c:pt>
                <c:pt idx="185">
                  <c:v>572</c:v>
                </c:pt>
                <c:pt idx="186">
                  <c:v>576</c:v>
                </c:pt>
                <c:pt idx="187">
                  <c:v>565</c:v>
                </c:pt>
                <c:pt idx="188">
                  <c:v>562</c:v>
                </c:pt>
                <c:pt idx="189">
                  <c:v>540</c:v>
                </c:pt>
                <c:pt idx="190">
                  <c:v>560</c:v>
                </c:pt>
                <c:pt idx="191">
                  <c:v>560</c:v>
                </c:pt>
                <c:pt idx="192">
                  <c:v>583</c:v>
                </c:pt>
                <c:pt idx="193">
                  <c:v>591</c:v>
                </c:pt>
                <c:pt idx="194">
                  <c:v>583</c:v>
                </c:pt>
                <c:pt idx="195">
                  <c:v>579</c:v>
                </c:pt>
                <c:pt idx="196">
                  <c:v>549</c:v>
                </c:pt>
                <c:pt idx="197">
                  <c:v>569</c:v>
                </c:pt>
                <c:pt idx="198">
                  <c:v>577</c:v>
                </c:pt>
                <c:pt idx="199">
                  <c:v>574</c:v>
                </c:pt>
                <c:pt idx="200">
                  <c:v>574</c:v>
                </c:pt>
                <c:pt idx="201">
                  <c:v>597</c:v>
                </c:pt>
                <c:pt idx="202">
                  <c:v>595</c:v>
                </c:pt>
                <c:pt idx="203">
                  <c:v>605</c:v>
                </c:pt>
                <c:pt idx="204">
                  <c:v>592</c:v>
                </c:pt>
                <c:pt idx="205">
                  <c:v>602</c:v>
                </c:pt>
                <c:pt idx="206">
                  <c:v>578</c:v>
                </c:pt>
                <c:pt idx="207">
                  <c:v>598</c:v>
                </c:pt>
                <c:pt idx="208">
                  <c:v>587</c:v>
                </c:pt>
                <c:pt idx="209">
                  <c:v>565</c:v>
                </c:pt>
                <c:pt idx="210">
                  <c:v>578</c:v>
                </c:pt>
                <c:pt idx="211">
                  <c:v>565</c:v>
                </c:pt>
                <c:pt idx="212">
                  <c:v>551</c:v>
                </c:pt>
                <c:pt idx="213">
                  <c:v>560</c:v>
                </c:pt>
                <c:pt idx="214">
                  <c:v>568</c:v>
                </c:pt>
                <c:pt idx="215">
                  <c:v>590</c:v>
                </c:pt>
                <c:pt idx="216">
                  <c:v>590</c:v>
                </c:pt>
                <c:pt idx="217">
                  <c:v>598</c:v>
                </c:pt>
                <c:pt idx="218">
                  <c:v>574</c:v>
                </c:pt>
                <c:pt idx="219">
                  <c:v>568</c:v>
                </c:pt>
                <c:pt idx="220">
                  <c:v>557</c:v>
                </c:pt>
                <c:pt idx="221">
                  <c:v>553</c:v>
                </c:pt>
                <c:pt idx="222">
                  <c:v>553</c:v>
                </c:pt>
                <c:pt idx="223">
                  <c:v>562</c:v>
                </c:pt>
                <c:pt idx="224">
                  <c:v>570</c:v>
                </c:pt>
                <c:pt idx="225">
                  <c:v>574</c:v>
                </c:pt>
                <c:pt idx="226">
                  <c:v>560</c:v>
                </c:pt>
                <c:pt idx="227">
                  <c:v>556</c:v>
                </c:pt>
                <c:pt idx="228">
                  <c:v>538</c:v>
                </c:pt>
                <c:pt idx="229">
                  <c:v>557</c:v>
                </c:pt>
                <c:pt idx="230">
                  <c:v>553</c:v>
                </c:pt>
                <c:pt idx="231">
                  <c:v>568</c:v>
                </c:pt>
                <c:pt idx="232">
                  <c:v>562</c:v>
                </c:pt>
                <c:pt idx="233">
                  <c:v>552</c:v>
                </c:pt>
                <c:pt idx="234">
                  <c:v>542</c:v>
                </c:pt>
                <c:pt idx="235">
                  <c:v>543</c:v>
                </c:pt>
                <c:pt idx="236">
                  <c:v>564</c:v>
                </c:pt>
                <c:pt idx="237">
                  <c:v>567</c:v>
                </c:pt>
                <c:pt idx="238">
                  <c:v>551</c:v>
                </c:pt>
                <c:pt idx="239">
                  <c:v>557</c:v>
                </c:pt>
                <c:pt idx="240">
                  <c:v>558</c:v>
                </c:pt>
                <c:pt idx="241">
                  <c:v>573</c:v>
                </c:pt>
                <c:pt idx="242">
                  <c:v>539</c:v>
                </c:pt>
                <c:pt idx="243">
                  <c:v>562</c:v>
                </c:pt>
                <c:pt idx="244">
                  <c:v>556</c:v>
                </c:pt>
                <c:pt idx="245">
                  <c:v>555</c:v>
                </c:pt>
                <c:pt idx="246">
                  <c:v>564</c:v>
                </c:pt>
                <c:pt idx="247">
                  <c:v>549</c:v>
                </c:pt>
                <c:pt idx="248">
                  <c:v>557</c:v>
                </c:pt>
                <c:pt idx="249">
                  <c:v>555</c:v>
                </c:pt>
                <c:pt idx="250">
                  <c:v>547</c:v>
                </c:pt>
                <c:pt idx="251">
                  <c:v>547</c:v>
                </c:pt>
                <c:pt idx="252">
                  <c:v>569</c:v>
                </c:pt>
                <c:pt idx="253">
                  <c:v>563</c:v>
                </c:pt>
                <c:pt idx="254">
                  <c:v>560</c:v>
                </c:pt>
                <c:pt idx="255">
                  <c:v>591</c:v>
                </c:pt>
                <c:pt idx="256">
                  <c:v>567</c:v>
                </c:pt>
                <c:pt idx="257">
                  <c:v>567</c:v>
                </c:pt>
                <c:pt idx="258">
                  <c:v>540</c:v>
                </c:pt>
                <c:pt idx="259">
                  <c:v>553</c:v>
                </c:pt>
                <c:pt idx="260">
                  <c:v>553</c:v>
                </c:pt>
                <c:pt idx="261">
                  <c:v>545</c:v>
                </c:pt>
                <c:pt idx="262">
                  <c:v>540</c:v>
                </c:pt>
                <c:pt idx="263">
                  <c:v>530</c:v>
                </c:pt>
                <c:pt idx="264">
                  <c:v>531</c:v>
                </c:pt>
                <c:pt idx="265">
                  <c:v>554</c:v>
                </c:pt>
                <c:pt idx="266">
                  <c:v>551</c:v>
                </c:pt>
                <c:pt idx="267">
                  <c:v>566</c:v>
                </c:pt>
                <c:pt idx="268">
                  <c:v>543</c:v>
                </c:pt>
                <c:pt idx="269">
                  <c:v>522</c:v>
                </c:pt>
                <c:pt idx="270">
                  <c:v>550</c:v>
                </c:pt>
                <c:pt idx="271">
                  <c:v>549</c:v>
                </c:pt>
                <c:pt idx="272">
                  <c:v>526</c:v>
                </c:pt>
                <c:pt idx="273">
                  <c:v>543</c:v>
                </c:pt>
                <c:pt idx="274">
                  <c:v>572</c:v>
                </c:pt>
                <c:pt idx="275">
                  <c:v>553</c:v>
                </c:pt>
                <c:pt idx="276">
                  <c:v>580</c:v>
                </c:pt>
                <c:pt idx="277">
                  <c:v>550</c:v>
                </c:pt>
                <c:pt idx="278">
                  <c:v>564</c:v>
                </c:pt>
                <c:pt idx="279">
                  <c:v>557</c:v>
                </c:pt>
                <c:pt idx="280">
                  <c:v>554</c:v>
                </c:pt>
                <c:pt idx="281">
                  <c:v>559</c:v>
                </c:pt>
                <c:pt idx="282">
                  <c:v>578</c:v>
                </c:pt>
                <c:pt idx="283">
                  <c:v>568</c:v>
                </c:pt>
                <c:pt idx="284">
                  <c:v>573</c:v>
                </c:pt>
                <c:pt idx="285">
                  <c:v>564</c:v>
                </c:pt>
                <c:pt idx="286">
                  <c:v>573</c:v>
                </c:pt>
                <c:pt idx="287">
                  <c:v>577</c:v>
                </c:pt>
                <c:pt idx="288">
                  <c:v>554</c:v>
                </c:pt>
                <c:pt idx="289">
                  <c:v>585</c:v>
                </c:pt>
                <c:pt idx="290">
                  <c:v>575</c:v>
                </c:pt>
                <c:pt idx="291">
                  <c:v>568</c:v>
                </c:pt>
                <c:pt idx="292">
                  <c:v>576</c:v>
                </c:pt>
                <c:pt idx="293">
                  <c:v>585</c:v>
                </c:pt>
                <c:pt idx="294">
                  <c:v>584</c:v>
                </c:pt>
                <c:pt idx="295">
                  <c:v>589</c:v>
                </c:pt>
                <c:pt idx="296">
                  <c:v>558</c:v>
                </c:pt>
                <c:pt idx="297">
                  <c:v>564</c:v>
                </c:pt>
                <c:pt idx="298">
                  <c:v>579</c:v>
                </c:pt>
                <c:pt idx="299">
                  <c:v>567</c:v>
                </c:pt>
                <c:pt idx="300">
                  <c:v>530</c:v>
                </c:pt>
                <c:pt idx="301">
                  <c:v>553</c:v>
                </c:pt>
                <c:pt idx="302">
                  <c:v>540</c:v>
                </c:pt>
                <c:pt idx="303">
                  <c:v>552</c:v>
                </c:pt>
                <c:pt idx="304">
                  <c:v>540</c:v>
                </c:pt>
                <c:pt idx="305">
                  <c:v>572</c:v>
                </c:pt>
                <c:pt idx="306">
                  <c:v>555</c:v>
                </c:pt>
                <c:pt idx="307">
                  <c:v>557</c:v>
                </c:pt>
                <c:pt idx="308">
                  <c:v>550</c:v>
                </c:pt>
                <c:pt idx="309">
                  <c:v>551</c:v>
                </c:pt>
                <c:pt idx="310">
                  <c:v>551</c:v>
                </c:pt>
                <c:pt idx="311">
                  <c:v>549</c:v>
                </c:pt>
                <c:pt idx="312">
                  <c:v>553</c:v>
                </c:pt>
                <c:pt idx="313">
                  <c:v>544</c:v>
                </c:pt>
                <c:pt idx="314">
                  <c:v>552</c:v>
                </c:pt>
                <c:pt idx="315">
                  <c:v>532</c:v>
                </c:pt>
                <c:pt idx="316">
                  <c:v>564</c:v>
                </c:pt>
                <c:pt idx="317">
                  <c:v>539</c:v>
                </c:pt>
                <c:pt idx="318">
                  <c:v>564</c:v>
                </c:pt>
                <c:pt idx="319">
                  <c:v>551</c:v>
                </c:pt>
                <c:pt idx="320">
                  <c:v>541</c:v>
                </c:pt>
                <c:pt idx="321">
                  <c:v>532</c:v>
                </c:pt>
                <c:pt idx="322">
                  <c:v>542</c:v>
                </c:pt>
                <c:pt idx="323">
                  <c:v>540</c:v>
                </c:pt>
                <c:pt idx="324">
                  <c:v>533</c:v>
                </c:pt>
                <c:pt idx="325">
                  <c:v>536</c:v>
                </c:pt>
                <c:pt idx="326">
                  <c:v>523</c:v>
                </c:pt>
                <c:pt idx="327">
                  <c:v>542</c:v>
                </c:pt>
                <c:pt idx="328">
                  <c:v>532</c:v>
                </c:pt>
                <c:pt idx="329">
                  <c:v>535</c:v>
                </c:pt>
                <c:pt idx="330">
                  <c:v>543</c:v>
                </c:pt>
                <c:pt idx="331">
                  <c:v>538</c:v>
                </c:pt>
                <c:pt idx="332">
                  <c:v>560</c:v>
                </c:pt>
                <c:pt idx="333">
                  <c:v>572</c:v>
                </c:pt>
                <c:pt idx="334">
                  <c:v>561</c:v>
                </c:pt>
                <c:pt idx="335">
                  <c:v>581</c:v>
                </c:pt>
                <c:pt idx="336">
                  <c:v>573</c:v>
                </c:pt>
                <c:pt idx="337">
                  <c:v>568</c:v>
                </c:pt>
                <c:pt idx="338">
                  <c:v>567</c:v>
                </c:pt>
                <c:pt idx="339">
                  <c:v>569</c:v>
                </c:pt>
                <c:pt idx="340">
                  <c:v>532</c:v>
                </c:pt>
                <c:pt idx="341">
                  <c:v>552</c:v>
                </c:pt>
                <c:pt idx="342">
                  <c:v>556</c:v>
                </c:pt>
                <c:pt idx="343">
                  <c:v>547</c:v>
                </c:pt>
                <c:pt idx="344">
                  <c:v>546</c:v>
                </c:pt>
                <c:pt idx="345">
                  <c:v>563</c:v>
                </c:pt>
                <c:pt idx="346">
                  <c:v>555</c:v>
                </c:pt>
                <c:pt idx="347">
                  <c:v>576</c:v>
                </c:pt>
                <c:pt idx="348">
                  <c:v>563</c:v>
                </c:pt>
                <c:pt idx="349">
                  <c:v>596</c:v>
                </c:pt>
                <c:pt idx="350">
                  <c:v>597</c:v>
                </c:pt>
                <c:pt idx="351">
                  <c:v>564</c:v>
                </c:pt>
                <c:pt idx="352">
                  <c:v>582</c:v>
                </c:pt>
                <c:pt idx="353">
                  <c:v>588</c:v>
                </c:pt>
                <c:pt idx="354">
                  <c:v>583</c:v>
                </c:pt>
                <c:pt idx="355">
                  <c:v>588</c:v>
                </c:pt>
                <c:pt idx="356">
                  <c:v>577</c:v>
                </c:pt>
                <c:pt idx="357">
                  <c:v>568</c:v>
                </c:pt>
                <c:pt idx="358">
                  <c:v>568</c:v>
                </c:pt>
                <c:pt idx="359">
                  <c:v>562</c:v>
                </c:pt>
                <c:pt idx="360">
                  <c:v>573</c:v>
                </c:pt>
                <c:pt idx="361">
                  <c:v>563</c:v>
                </c:pt>
                <c:pt idx="362">
                  <c:v>551</c:v>
                </c:pt>
                <c:pt idx="363">
                  <c:v>555</c:v>
                </c:pt>
                <c:pt idx="364">
                  <c:v>538</c:v>
                </c:pt>
                <c:pt idx="365">
                  <c:v>567</c:v>
                </c:pt>
                <c:pt idx="366">
                  <c:v>553</c:v>
                </c:pt>
                <c:pt idx="367">
                  <c:v>574</c:v>
                </c:pt>
                <c:pt idx="368">
                  <c:v>558</c:v>
                </c:pt>
                <c:pt idx="369">
                  <c:v>540</c:v>
                </c:pt>
                <c:pt idx="370">
                  <c:v>560</c:v>
                </c:pt>
                <c:pt idx="371">
                  <c:v>564</c:v>
                </c:pt>
                <c:pt idx="372">
                  <c:v>543</c:v>
                </c:pt>
                <c:pt idx="373">
                  <c:v>538</c:v>
                </c:pt>
                <c:pt idx="374">
                  <c:v>550</c:v>
                </c:pt>
                <c:pt idx="375">
                  <c:v>532</c:v>
                </c:pt>
                <c:pt idx="376">
                  <c:v>541</c:v>
                </c:pt>
                <c:pt idx="377">
                  <c:v>546</c:v>
                </c:pt>
                <c:pt idx="378">
                  <c:v>559</c:v>
                </c:pt>
                <c:pt idx="379">
                  <c:v>561</c:v>
                </c:pt>
                <c:pt idx="380">
                  <c:v>566</c:v>
                </c:pt>
                <c:pt idx="381">
                  <c:v>590</c:v>
                </c:pt>
                <c:pt idx="382">
                  <c:v>576</c:v>
                </c:pt>
                <c:pt idx="383">
                  <c:v>552</c:v>
                </c:pt>
                <c:pt idx="384">
                  <c:v>567</c:v>
                </c:pt>
                <c:pt idx="385">
                  <c:v>540</c:v>
                </c:pt>
                <c:pt idx="386">
                  <c:v>577</c:v>
                </c:pt>
                <c:pt idx="387">
                  <c:v>564</c:v>
                </c:pt>
                <c:pt idx="388">
                  <c:v>543</c:v>
                </c:pt>
                <c:pt idx="389">
                  <c:v>518</c:v>
                </c:pt>
                <c:pt idx="390">
                  <c:v>550</c:v>
                </c:pt>
                <c:pt idx="391">
                  <c:v>529</c:v>
                </c:pt>
                <c:pt idx="392">
                  <c:v>548</c:v>
                </c:pt>
                <c:pt idx="393">
                  <c:v>542</c:v>
                </c:pt>
                <c:pt idx="394">
                  <c:v>556</c:v>
                </c:pt>
                <c:pt idx="395">
                  <c:v>545</c:v>
                </c:pt>
                <c:pt idx="396">
                  <c:v>550</c:v>
                </c:pt>
                <c:pt idx="397">
                  <c:v>559</c:v>
                </c:pt>
                <c:pt idx="398">
                  <c:v>565</c:v>
                </c:pt>
                <c:pt idx="399">
                  <c:v>565</c:v>
                </c:pt>
                <c:pt idx="400">
                  <c:v>542</c:v>
                </c:pt>
                <c:pt idx="401">
                  <c:v>566</c:v>
                </c:pt>
                <c:pt idx="402">
                  <c:v>562</c:v>
                </c:pt>
                <c:pt idx="403">
                  <c:v>566</c:v>
                </c:pt>
                <c:pt idx="404">
                  <c:v>561</c:v>
                </c:pt>
                <c:pt idx="405">
                  <c:v>553</c:v>
                </c:pt>
                <c:pt idx="406">
                  <c:v>545</c:v>
                </c:pt>
                <c:pt idx="407">
                  <c:v>556</c:v>
                </c:pt>
                <c:pt idx="408">
                  <c:v>568</c:v>
                </c:pt>
                <c:pt idx="409">
                  <c:v>556</c:v>
                </c:pt>
                <c:pt idx="410">
                  <c:v>571</c:v>
                </c:pt>
                <c:pt idx="411">
                  <c:v>586</c:v>
                </c:pt>
                <c:pt idx="412">
                  <c:v>550</c:v>
                </c:pt>
                <c:pt idx="413">
                  <c:v>553</c:v>
                </c:pt>
                <c:pt idx="414">
                  <c:v>528</c:v>
                </c:pt>
                <c:pt idx="415">
                  <c:v>548</c:v>
                </c:pt>
                <c:pt idx="416">
                  <c:v>557</c:v>
                </c:pt>
                <c:pt idx="417">
                  <c:v>534</c:v>
                </c:pt>
                <c:pt idx="418">
                  <c:v>523</c:v>
                </c:pt>
                <c:pt idx="419">
                  <c:v>558</c:v>
                </c:pt>
                <c:pt idx="420">
                  <c:v>550</c:v>
                </c:pt>
                <c:pt idx="421">
                  <c:v>549</c:v>
                </c:pt>
                <c:pt idx="422">
                  <c:v>549</c:v>
                </c:pt>
                <c:pt idx="423">
                  <c:v>563</c:v>
                </c:pt>
                <c:pt idx="424">
                  <c:v>549</c:v>
                </c:pt>
                <c:pt idx="425">
                  <c:v>544</c:v>
                </c:pt>
                <c:pt idx="426">
                  <c:v>552</c:v>
                </c:pt>
                <c:pt idx="427">
                  <c:v>549</c:v>
                </c:pt>
                <c:pt idx="428">
                  <c:v>565</c:v>
                </c:pt>
                <c:pt idx="429">
                  <c:v>579</c:v>
                </c:pt>
                <c:pt idx="430">
                  <c:v>551</c:v>
                </c:pt>
                <c:pt idx="431">
                  <c:v>551</c:v>
                </c:pt>
                <c:pt idx="432">
                  <c:v>563</c:v>
                </c:pt>
                <c:pt idx="433">
                  <c:v>563</c:v>
                </c:pt>
                <c:pt idx="434">
                  <c:v>591</c:v>
                </c:pt>
                <c:pt idx="435">
                  <c:v>598</c:v>
                </c:pt>
                <c:pt idx="436">
                  <c:v>577</c:v>
                </c:pt>
                <c:pt idx="437">
                  <c:v>565</c:v>
                </c:pt>
                <c:pt idx="438">
                  <c:v>578</c:v>
                </c:pt>
                <c:pt idx="439">
                  <c:v>582</c:v>
                </c:pt>
                <c:pt idx="440">
                  <c:v>584</c:v>
                </c:pt>
                <c:pt idx="441">
                  <c:v>582</c:v>
                </c:pt>
                <c:pt idx="442">
                  <c:v>564</c:v>
                </c:pt>
                <c:pt idx="443">
                  <c:v>544</c:v>
                </c:pt>
                <c:pt idx="444">
                  <c:v>561</c:v>
                </c:pt>
                <c:pt idx="445">
                  <c:v>566</c:v>
                </c:pt>
                <c:pt idx="446">
                  <c:v>573</c:v>
                </c:pt>
                <c:pt idx="447">
                  <c:v>573</c:v>
                </c:pt>
                <c:pt idx="448">
                  <c:v>568</c:v>
                </c:pt>
                <c:pt idx="449">
                  <c:v>586</c:v>
                </c:pt>
                <c:pt idx="450">
                  <c:v>579</c:v>
                </c:pt>
                <c:pt idx="451">
                  <c:v>572</c:v>
                </c:pt>
                <c:pt idx="452">
                  <c:v>551</c:v>
                </c:pt>
                <c:pt idx="453">
                  <c:v>563</c:v>
                </c:pt>
                <c:pt idx="454">
                  <c:v>567</c:v>
                </c:pt>
                <c:pt idx="455">
                  <c:v>556</c:v>
                </c:pt>
                <c:pt idx="456">
                  <c:v>568</c:v>
                </c:pt>
                <c:pt idx="457">
                  <c:v>585</c:v>
                </c:pt>
                <c:pt idx="458">
                  <c:v>561</c:v>
                </c:pt>
                <c:pt idx="459">
                  <c:v>554</c:v>
                </c:pt>
                <c:pt idx="460">
                  <c:v>556</c:v>
                </c:pt>
                <c:pt idx="461">
                  <c:v>547</c:v>
                </c:pt>
                <c:pt idx="462">
                  <c:v>552</c:v>
                </c:pt>
                <c:pt idx="463">
                  <c:v>544</c:v>
                </c:pt>
                <c:pt idx="464">
                  <c:v>554</c:v>
                </c:pt>
                <c:pt idx="465">
                  <c:v>588</c:v>
                </c:pt>
                <c:pt idx="466">
                  <c:v>607</c:v>
                </c:pt>
                <c:pt idx="467">
                  <c:v>587</c:v>
                </c:pt>
                <c:pt idx="468">
                  <c:v>581</c:v>
                </c:pt>
                <c:pt idx="469">
                  <c:v>603</c:v>
                </c:pt>
                <c:pt idx="470">
                  <c:v>581</c:v>
                </c:pt>
                <c:pt idx="471">
                  <c:v>589</c:v>
                </c:pt>
                <c:pt idx="472">
                  <c:v>580</c:v>
                </c:pt>
                <c:pt idx="473">
                  <c:v>579</c:v>
                </c:pt>
                <c:pt idx="474">
                  <c:v>559</c:v>
                </c:pt>
                <c:pt idx="475">
                  <c:v>555</c:v>
                </c:pt>
                <c:pt idx="476">
                  <c:v>553</c:v>
                </c:pt>
                <c:pt idx="477">
                  <c:v>586</c:v>
                </c:pt>
                <c:pt idx="478">
                  <c:v>594</c:v>
                </c:pt>
                <c:pt idx="479">
                  <c:v>575</c:v>
                </c:pt>
                <c:pt idx="480">
                  <c:v>573</c:v>
                </c:pt>
                <c:pt idx="481">
                  <c:v>568</c:v>
                </c:pt>
                <c:pt idx="482">
                  <c:v>563</c:v>
                </c:pt>
                <c:pt idx="483">
                  <c:v>569</c:v>
                </c:pt>
                <c:pt idx="484">
                  <c:v>570</c:v>
                </c:pt>
                <c:pt idx="485">
                  <c:v>580</c:v>
                </c:pt>
                <c:pt idx="486">
                  <c:v>576</c:v>
                </c:pt>
                <c:pt idx="487">
                  <c:v>580</c:v>
                </c:pt>
                <c:pt idx="488">
                  <c:v>568</c:v>
                </c:pt>
                <c:pt idx="489">
                  <c:v>581</c:v>
                </c:pt>
                <c:pt idx="490">
                  <c:v>581</c:v>
                </c:pt>
                <c:pt idx="491">
                  <c:v>559</c:v>
                </c:pt>
                <c:pt idx="492">
                  <c:v>573</c:v>
                </c:pt>
                <c:pt idx="493">
                  <c:v>570</c:v>
                </c:pt>
                <c:pt idx="494">
                  <c:v>586</c:v>
                </c:pt>
                <c:pt idx="495">
                  <c:v>576</c:v>
                </c:pt>
                <c:pt idx="496">
                  <c:v>579</c:v>
                </c:pt>
                <c:pt idx="497">
                  <c:v>557</c:v>
                </c:pt>
                <c:pt idx="498">
                  <c:v>577</c:v>
                </c:pt>
                <c:pt idx="499">
                  <c:v>562</c:v>
                </c:pt>
                <c:pt idx="500">
                  <c:v>560</c:v>
                </c:pt>
                <c:pt idx="501">
                  <c:v>572</c:v>
                </c:pt>
                <c:pt idx="502">
                  <c:v>571</c:v>
                </c:pt>
                <c:pt idx="503">
                  <c:v>569</c:v>
                </c:pt>
                <c:pt idx="504">
                  <c:v>577</c:v>
                </c:pt>
                <c:pt idx="505">
                  <c:v>560</c:v>
                </c:pt>
                <c:pt idx="506">
                  <c:v>567</c:v>
                </c:pt>
                <c:pt idx="507">
                  <c:v>572</c:v>
                </c:pt>
                <c:pt idx="508">
                  <c:v>559</c:v>
                </c:pt>
                <c:pt idx="509">
                  <c:v>575</c:v>
                </c:pt>
                <c:pt idx="510">
                  <c:v>567</c:v>
                </c:pt>
                <c:pt idx="511">
                  <c:v>586</c:v>
                </c:pt>
                <c:pt idx="512">
                  <c:v>563</c:v>
                </c:pt>
                <c:pt idx="513">
                  <c:v>557</c:v>
                </c:pt>
                <c:pt idx="514">
                  <c:v>560</c:v>
                </c:pt>
                <c:pt idx="515">
                  <c:v>571</c:v>
                </c:pt>
                <c:pt idx="516">
                  <c:v>582</c:v>
                </c:pt>
                <c:pt idx="517">
                  <c:v>568</c:v>
                </c:pt>
                <c:pt idx="518">
                  <c:v>566</c:v>
                </c:pt>
                <c:pt idx="519">
                  <c:v>576</c:v>
                </c:pt>
                <c:pt idx="520">
                  <c:v>559</c:v>
                </c:pt>
                <c:pt idx="521">
                  <c:v>564</c:v>
                </c:pt>
                <c:pt idx="522">
                  <c:v>563</c:v>
                </c:pt>
                <c:pt idx="523">
                  <c:v>553</c:v>
                </c:pt>
                <c:pt idx="524">
                  <c:v>565</c:v>
                </c:pt>
                <c:pt idx="525">
                  <c:v>571</c:v>
                </c:pt>
                <c:pt idx="526">
                  <c:v>559</c:v>
                </c:pt>
                <c:pt idx="527">
                  <c:v>549</c:v>
                </c:pt>
                <c:pt idx="528">
                  <c:v>570</c:v>
                </c:pt>
                <c:pt idx="529">
                  <c:v>561</c:v>
                </c:pt>
                <c:pt idx="530">
                  <c:v>569</c:v>
                </c:pt>
                <c:pt idx="531">
                  <c:v>551</c:v>
                </c:pt>
                <c:pt idx="532">
                  <c:v>548</c:v>
                </c:pt>
                <c:pt idx="533">
                  <c:v>554</c:v>
                </c:pt>
                <c:pt idx="534">
                  <c:v>578</c:v>
                </c:pt>
                <c:pt idx="535">
                  <c:v>571</c:v>
                </c:pt>
                <c:pt idx="536">
                  <c:v>569</c:v>
                </c:pt>
                <c:pt idx="537">
                  <c:v>558</c:v>
                </c:pt>
                <c:pt idx="538">
                  <c:v>553</c:v>
                </c:pt>
                <c:pt idx="539">
                  <c:v>540</c:v>
                </c:pt>
                <c:pt idx="540">
                  <c:v>553</c:v>
                </c:pt>
                <c:pt idx="541">
                  <c:v>559</c:v>
                </c:pt>
                <c:pt idx="542">
                  <c:v>582</c:v>
                </c:pt>
                <c:pt idx="543">
                  <c:v>573</c:v>
                </c:pt>
                <c:pt idx="544">
                  <c:v>577</c:v>
                </c:pt>
                <c:pt idx="545">
                  <c:v>565</c:v>
                </c:pt>
                <c:pt idx="546">
                  <c:v>558</c:v>
                </c:pt>
                <c:pt idx="547">
                  <c:v>573</c:v>
                </c:pt>
                <c:pt idx="548">
                  <c:v>572</c:v>
                </c:pt>
                <c:pt idx="549">
                  <c:v>534</c:v>
                </c:pt>
                <c:pt idx="550">
                  <c:v>544</c:v>
                </c:pt>
                <c:pt idx="551">
                  <c:v>558</c:v>
                </c:pt>
                <c:pt idx="552">
                  <c:v>548</c:v>
                </c:pt>
                <c:pt idx="553">
                  <c:v>552</c:v>
                </c:pt>
                <c:pt idx="554">
                  <c:v>533</c:v>
                </c:pt>
                <c:pt idx="555">
                  <c:v>530</c:v>
                </c:pt>
                <c:pt idx="556">
                  <c:v>526</c:v>
                </c:pt>
                <c:pt idx="557">
                  <c:v>529</c:v>
                </c:pt>
                <c:pt idx="558">
                  <c:v>542</c:v>
                </c:pt>
                <c:pt idx="559">
                  <c:v>555</c:v>
                </c:pt>
                <c:pt idx="560">
                  <c:v>560</c:v>
                </c:pt>
                <c:pt idx="561">
                  <c:v>539</c:v>
                </c:pt>
                <c:pt idx="562">
                  <c:v>520</c:v>
                </c:pt>
                <c:pt idx="563">
                  <c:v>558</c:v>
                </c:pt>
                <c:pt idx="564">
                  <c:v>545</c:v>
                </c:pt>
                <c:pt idx="565">
                  <c:v>547</c:v>
                </c:pt>
                <c:pt idx="566">
                  <c:v>533</c:v>
                </c:pt>
                <c:pt idx="567">
                  <c:v>547</c:v>
                </c:pt>
                <c:pt idx="568">
                  <c:v>523</c:v>
                </c:pt>
                <c:pt idx="569">
                  <c:v>536</c:v>
                </c:pt>
                <c:pt idx="570">
                  <c:v>524</c:v>
                </c:pt>
                <c:pt idx="571">
                  <c:v>536</c:v>
                </c:pt>
                <c:pt idx="572">
                  <c:v>557</c:v>
                </c:pt>
                <c:pt idx="573">
                  <c:v>541</c:v>
                </c:pt>
                <c:pt idx="574">
                  <c:v>530</c:v>
                </c:pt>
                <c:pt idx="575">
                  <c:v>533</c:v>
                </c:pt>
                <c:pt idx="576">
                  <c:v>531</c:v>
                </c:pt>
                <c:pt idx="577">
                  <c:v>529</c:v>
                </c:pt>
                <c:pt idx="578">
                  <c:v>550</c:v>
                </c:pt>
                <c:pt idx="579">
                  <c:v>540</c:v>
                </c:pt>
                <c:pt idx="580">
                  <c:v>556</c:v>
                </c:pt>
                <c:pt idx="581">
                  <c:v>542</c:v>
                </c:pt>
                <c:pt idx="582">
                  <c:v>518</c:v>
                </c:pt>
                <c:pt idx="583">
                  <c:v>524</c:v>
                </c:pt>
                <c:pt idx="584">
                  <c:v>534</c:v>
                </c:pt>
                <c:pt idx="585">
                  <c:v>551</c:v>
                </c:pt>
                <c:pt idx="586">
                  <c:v>542</c:v>
                </c:pt>
                <c:pt idx="587">
                  <c:v>564</c:v>
                </c:pt>
                <c:pt idx="588">
                  <c:v>545</c:v>
                </c:pt>
                <c:pt idx="589">
                  <c:v>533</c:v>
                </c:pt>
                <c:pt idx="590">
                  <c:v>528</c:v>
                </c:pt>
                <c:pt idx="591">
                  <c:v>535</c:v>
                </c:pt>
                <c:pt idx="592">
                  <c:v>532</c:v>
                </c:pt>
                <c:pt idx="593">
                  <c:v>539</c:v>
                </c:pt>
                <c:pt idx="594">
                  <c:v>532</c:v>
                </c:pt>
                <c:pt idx="595">
                  <c:v>561</c:v>
                </c:pt>
                <c:pt idx="596">
                  <c:v>527</c:v>
                </c:pt>
                <c:pt idx="597">
                  <c:v>516</c:v>
                </c:pt>
                <c:pt idx="598">
                  <c:v>520</c:v>
                </c:pt>
                <c:pt idx="599">
                  <c:v>530</c:v>
                </c:pt>
                <c:pt idx="600">
                  <c:v>521</c:v>
                </c:pt>
                <c:pt idx="601">
                  <c:v>507</c:v>
                </c:pt>
                <c:pt idx="602">
                  <c:v>520</c:v>
                </c:pt>
                <c:pt idx="603">
                  <c:v>534</c:v>
                </c:pt>
                <c:pt idx="604">
                  <c:v>536</c:v>
                </c:pt>
                <c:pt idx="605">
                  <c:v>530</c:v>
                </c:pt>
                <c:pt idx="606">
                  <c:v>542</c:v>
                </c:pt>
                <c:pt idx="607">
                  <c:v>548</c:v>
                </c:pt>
                <c:pt idx="608">
                  <c:v>512</c:v>
                </c:pt>
                <c:pt idx="609">
                  <c:v>520</c:v>
                </c:pt>
                <c:pt idx="610">
                  <c:v>539</c:v>
                </c:pt>
                <c:pt idx="611">
                  <c:v>523</c:v>
                </c:pt>
                <c:pt idx="612">
                  <c:v>539</c:v>
                </c:pt>
                <c:pt idx="613">
                  <c:v>545</c:v>
                </c:pt>
                <c:pt idx="614">
                  <c:v>542</c:v>
                </c:pt>
                <c:pt idx="615">
                  <c:v>538</c:v>
                </c:pt>
                <c:pt idx="616">
                  <c:v>573</c:v>
                </c:pt>
                <c:pt idx="617">
                  <c:v>551</c:v>
                </c:pt>
                <c:pt idx="618">
                  <c:v>549</c:v>
                </c:pt>
                <c:pt idx="619">
                  <c:v>550</c:v>
                </c:pt>
                <c:pt idx="620">
                  <c:v>536</c:v>
                </c:pt>
                <c:pt idx="621">
                  <c:v>525</c:v>
                </c:pt>
                <c:pt idx="622">
                  <c:v>537</c:v>
                </c:pt>
                <c:pt idx="623">
                  <c:v>521</c:v>
                </c:pt>
                <c:pt idx="624">
                  <c:v>540</c:v>
                </c:pt>
                <c:pt idx="625">
                  <c:v>538</c:v>
                </c:pt>
                <c:pt idx="626">
                  <c:v>557</c:v>
                </c:pt>
                <c:pt idx="627">
                  <c:v>527</c:v>
                </c:pt>
                <c:pt idx="628">
                  <c:v>540</c:v>
                </c:pt>
                <c:pt idx="629">
                  <c:v>525</c:v>
                </c:pt>
                <c:pt idx="630">
                  <c:v>532</c:v>
                </c:pt>
                <c:pt idx="631">
                  <c:v>534</c:v>
                </c:pt>
                <c:pt idx="632">
                  <c:v>537</c:v>
                </c:pt>
                <c:pt idx="633">
                  <c:v>532</c:v>
                </c:pt>
                <c:pt idx="634">
                  <c:v>539</c:v>
                </c:pt>
                <c:pt idx="635">
                  <c:v>524</c:v>
                </c:pt>
                <c:pt idx="636">
                  <c:v>533</c:v>
                </c:pt>
                <c:pt idx="637">
                  <c:v>537</c:v>
                </c:pt>
                <c:pt idx="638">
                  <c:v>546</c:v>
                </c:pt>
                <c:pt idx="639">
                  <c:v>541</c:v>
                </c:pt>
                <c:pt idx="640">
                  <c:v>534</c:v>
                </c:pt>
                <c:pt idx="641">
                  <c:v>542</c:v>
                </c:pt>
                <c:pt idx="642">
                  <c:v>560</c:v>
                </c:pt>
                <c:pt idx="643">
                  <c:v>547</c:v>
                </c:pt>
                <c:pt idx="644">
                  <c:v>551</c:v>
                </c:pt>
                <c:pt idx="645">
                  <c:v>555</c:v>
                </c:pt>
                <c:pt idx="646">
                  <c:v>544</c:v>
                </c:pt>
                <c:pt idx="647">
                  <c:v>535</c:v>
                </c:pt>
                <c:pt idx="648">
                  <c:v>541</c:v>
                </c:pt>
                <c:pt idx="649">
                  <c:v>536</c:v>
                </c:pt>
                <c:pt idx="650">
                  <c:v>541</c:v>
                </c:pt>
                <c:pt idx="651">
                  <c:v>535</c:v>
                </c:pt>
                <c:pt idx="652">
                  <c:v>551</c:v>
                </c:pt>
                <c:pt idx="653">
                  <c:v>552</c:v>
                </c:pt>
                <c:pt idx="654">
                  <c:v>538</c:v>
                </c:pt>
                <c:pt idx="655">
                  <c:v>549</c:v>
                </c:pt>
                <c:pt idx="656">
                  <c:v>541</c:v>
                </c:pt>
                <c:pt idx="657">
                  <c:v>540</c:v>
                </c:pt>
                <c:pt idx="658">
                  <c:v>543</c:v>
                </c:pt>
                <c:pt idx="659">
                  <c:v>570</c:v>
                </c:pt>
                <c:pt idx="660">
                  <c:v>557</c:v>
                </c:pt>
                <c:pt idx="661">
                  <c:v>568</c:v>
                </c:pt>
                <c:pt idx="662">
                  <c:v>559</c:v>
                </c:pt>
                <c:pt idx="663">
                  <c:v>555</c:v>
                </c:pt>
                <c:pt idx="664">
                  <c:v>558</c:v>
                </c:pt>
                <c:pt idx="665">
                  <c:v>565</c:v>
                </c:pt>
                <c:pt idx="666">
                  <c:v>561</c:v>
                </c:pt>
                <c:pt idx="667">
                  <c:v>547</c:v>
                </c:pt>
                <c:pt idx="668">
                  <c:v>535</c:v>
                </c:pt>
                <c:pt idx="669">
                  <c:v>566</c:v>
                </c:pt>
                <c:pt idx="670">
                  <c:v>550</c:v>
                </c:pt>
                <c:pt idx="671">
                  <c:v>544</c:v>
                </c:pt>
                <c:pt idx="672">
                  <c:v>564</c:v>
                </c:pt>
                <c:pt idx="673">
                  <c:v>537</c:v>
                </c:pt>
                <c:pt idx="674">
                  <c:v>557</c:v>
                </c:pt>
                <c:pt idx="675">
                  <c:v>556</c:v>
                </c:pt>
                <c:pt idx="676">
                  <c:v>539</c:v>
                </c:pt>
                <c:pt idx="677">
                  <c:v>550</c:v>
                </c:pt>
                <c:pt idx="678">
                  <c:v>557</c:v>
                </c:pt>
                <c:pt idx="679">
                  <c:v>533</c:v>
                </c:pt>
                <c:pt idx="680">
                  <c:v>538</c:v>
                </c:pt>
                <c:pt idx="681">
                  <c:v>515</c:v>
                </c:pt>
                <c:pt idx="682">
                  <c:v>529</c:v>
                </c:pt>
                <c:pt idx="683">
                  <c:v>535</c:v>
                </c:pt>
                <c:pt idx="684">
                  <c:v>542</c:v>
                </c:pt>
                <c:pt idx="685">
                  <c:v>512</c:v>
                </c:pt>
                <c:pt idx="686">
                  <c:v>532</c:v>
                </c:pt>
                <c:pt idx="687">
                  <c:v>534</c:v>
                </c:pt>
                <c:pt idx="688">
                  <c:v>528</c:v>
                </c:pt>
                <c:pt idx="689">
                  <c:v>545</c:v>
                </c:pt>
                <c:pt idx="690">
                  <c:v>543</c:v>
                </c:pt>
                <c:pt idx="691">
                  <c:v>533</c:v>
                </c:pt>
                <c:pt idx="692">
                  <c:v>544</c:v>
                </c:pt>
                <c:pt idx="693">
                  <c:v>549</c:v>
                </c:pt>
                <c:pt idx="694">
                  <c:v>562</c:v>
                </c:pt>
                <c:pt idx="695">
                  <c:v>563</c:v>
                </c:pt>
                <c:pt idx="696">
                  <c:v>547</c:v>
                </c:pt>
                <c:pt idx="697">
                  <c:v>560</c:v>
                </c:pt>
                <c:pt idx="698">
                  <c:v>540</c:v>
                </c:pt>
                <c:pt idx="699">
                  <c:v>529</c:v>
                </c:pt>
                <c:pt idx="700">
                  <c:v>545</c:v>
                </c:pt>
                <c:pt idx="701">
                  <c:v>526</c:v>
                </c:pt>
                <c:pt idx="702">
                  <c:v>537</c:v>
                </c:pt>
                <c:pt idx="703">
                  <c:v>549</c:v>
                </c:pt>
                <c:pt idx="704">
                  <c:v>556</c:v>
                </c:pt>
                <c:pt idx="705">
                  <c:v>532</c:v>
                </c:pt>
                <c:pt idx="706">
                  <c:v>541</c:v>
                </c:pt>
                <c:pt idx="707">
                  <c:v>532</c:v>
                </c:pt>
                <c:pt idx="708">
                  <c:v>537</c:v>
                </c:pt>
                <c:pt idx="709">
                  <c:v>520</c:v>
                </c:pt>
                <c:pt idx="710">
                  <c:v>540</c:v>
                </c:pt>
                <c:pt idx="711">
                  <c:v>532</c:v>
                </c:pt>
                <c:pt idx="712">
                  <c:v>542</c:v>
                </c:pt>
                <c:pt idx="713">
                  <c:v>518</c:v>
                </c:pt>
                <c:pt idx="714">
                  <c:v>520</c:v>
                </c:pt>
                <c:pt idx="715">
                  <c:v>547</c:v>
                </c:pt>
                <c:pt idx="716">
                  <c:v>536</c:v>
                </c:pt>
                <c:pt idx="717">
                  <c:v>541</c:v>
                </c:pt>
                <c:pt idx="718">
                  <c:v>545</c:v>
                </c:pt>
                <c:pt idx="719">
                  <c:v>549</c:v>
                </c:pt>
                <c:pt idx="720">
                  <c:v>546</c:v>
                </c:pt>
                <c:pt idx="721">
                  <c:v>538</c:v>
                </c:pt>
                <c:pt idx="722">
                  <c:v>551</c:v>
                </c:pt>
                <c:pt idx="723">
                  <c:v>557</c:v>
                </c:pt>
                <c:pt idx="724">
                  <c:v>556</c:v>
                </c:pt>
                <c:pt idx="725">
                  <c:v>543</c:v>
                </c:pt>
                <c:pt idx="726">
                  <c:v>550</c:v>
                </c:pt>
                <c:pt idx="727">
                  <c:v>542</c:v>
                </c:pt>
                <c:pt idx="728">
                  <c:v>529</c:v>
                </c:pt>
                <c:pt idx="729">
                  <c:v>524</c:v>
                </c:pt>
                <c:pt idx="730">
                  <c:v>530</c:v>
                </c:pt>
                <c:pt idx="731">
                  <c:v>544</c:v>
                </c:pt>
                <c:pt idx="732">
                  <c:v>535</c:v>
                </c:pt>
                <c:pt idx="733">
                  <c:v>513</c:v>
                </c:pt>
                <c:pt idx="734">
                  <c:v>533</c:v>
                </c:pt>
                <c:pt idx="735">
                  <c:v>541</c:v>
                </c:pt>
                <c:pt idx="736">
                  <c:v>533</c:v>
                </c:pt>
                <c:pt idx="737">
                  <c:v>555</c:v>
                </c:pt>
                <c:pt idx="738">
                  <c:v>534</c:v>
                </c:pt>
                <c:pt idx="739">
                  <c:v>545</c:v>
                </c:pt>
                <c:pt idx="740">
                  <c:v>531</c:v>
                </c:pt>
                <c:pt idx="741">
                  <c:v>552</c:v>
                </c:pt>
                <c:pt idx="742">
                  <c:v>554</c:v>
                </c:pt>
                <c:pt idx="743">
                  <c:v>544</c:v>
                </c:pt>
                <c:pt idx="744">
                  <c:v>551</c:v>
                </c:pt>
                <c:pt idx="745">
                  <c:v>554</c:v>
                </c:pt>
                <c:pt idx="746">
                  <c:v>547</c:v>
                </c:pt>
                <c:pt idx="747">
                  <c:v>577</c:v>
                </c:pt>
                <c:pt idx="748">
                  <c:v>555</c:v>
                </c:pt>
                <c:pt idx="749">
                  <c:v>553</c:v>
                </c:pt>
                <c:pt idx="750">
                  <c:v>557</c:v>
                </c:pt>
                <c:pt idx="751">
                  <c:v>540</c:v>
                </c:pt>
                <c:pt idx="752">
                  <c:v>556</c:v>
                </c:pt>
                <c:pt idx="753">
                  <c:v>562</c:v>
                </c:pt>
                <c:pt idx="754">
                  <c:v>560</c:v>
                </c:pt>
                <c:pt idx="755">
                  <c:v>542</c:v>
                </c:pt>
                <c:pt idx="756">
                  <c:v>554</c:v>
                </c:pt>
                <c:pt idx="757">
                  <c:v>547</c:v>
                </c:pt>
                <c:pt idx="758">
                  <c:v>528</c:v>
                </c:pt>
                <c:pt idx="759">
                  <c:v>563</c:v>
                </c:pt>
                <c:pt idx="760">
                  <c:v>546</c:v>
                </c:pt>
                <c:pt idx="761">
                  <c:v>544</c:v>
                </c:pt>
                <c:pt idx="762">
                  <c:v>564</c:v>
                </c:pt>
                <c:pt idx="763">
                  <c:v>547</c:v>
                </c:pt>
                <c:pt idx="764">
                  <c:v>543</c:v>
                </c:pt>
                <c:pt idx="765">
                  <c:v>541</c:v>
                </c:pt>
                <c:pt idx="766">
                  <c:v>544</c:v>
                </c:pt>
                <c:pt idx="767">
                  <c:v>565</c:v>
                </c:pt>
                <c:pt idx="768">
                  <c:v>565</c:v>
                </c:pt>
                <c:pt idx="769">
                  <c:v>556</c:v>
                </c:pt>
                <c:pt idx="770">
                  <c:v>555</c:v>
                </c:pt>
                <c:pt idx="771">
                  <c:v>538</c:v>
                </c:pt>
                <c:pt idx="772">
                  <c:v>542</c:v>
                </c:pt>
                <c:pt idx="773">
                  <c:v>560</c:v>
                </c:pt>
                <c:pt idx="774">
                  <c:v>544</c:v>
                </c:pt>
                <c:pt idx="775">
                  <c:v>553</c:v>
                </c:pt>
                <c:pt idx="776">
                  <c:v>532</c:v>
                </c:pt>
                <c:pt idx="777">
                  <c:v>527</c:v>
                </c:pt>
                <c:pt idx="778">
                  <c:v>544</c:v>
                </c:pt>
                <c:pt idx="779">
                  <c:v>543</c:v>
                </c:pt>
                <c:pt idx="780">
                  <c:v>532</c:v>
                </c:pt>
                <c:pt idx="781">
                  <c:v>543</c:v>
                </c:pt>
                <c:pt idx="782">
                  <c:v>526</c:v>
                </c:pt>
                <c:pt idx="783">
                  <c:v>531</c:v>
                </c:pt>
                <c:pt idx="784">
                  <c:v>527</c:v>
                </c:pt>
                <c:pt idx="785">
                  <c:v>549</c:v>
                </c:pt>
                <c:pt idx="786">
                  <c:v>542</c:v>
                </c:pt>
                <c:pt idx="787">
                  <c:v>538</c:v>
                </c:pt>
                <c:pt idx="788">
                  <c:v>567</c:v>
                </c:pt>
                <c:pt idx="789">
                  <c:v>534</c:v>
                </c:pt>
                <c:pt idx="790">
                  <c:v>540</c:v>
                </c:pt>
                <c:pt idx="791">
                  <c:v>545</c:v>
                </c:pt>
                <c:pt idx="792">
                  <c:v>517</c:v>
                </c:pt>
                <c:pt idx="793">
                  <c:v>532</c:v>
                </c:pt>
                <c:pt idx="794">
                  <c:v>542</c:v>
                </c:pt>
                <c:pt idx="795">
                  <c:v>537</c:v>
                </c:pt>
                <c:pt idx="796">
                  <c:v>522</c:v>
                </c:pt>
                <c:pt idx="797">
                  <c:v>547</c:v>
                </c:pt>
                <c:pt idx="798">
                  <c:v>542</c:v>
                </c:pt>
                <c:pt idx="799">
                  <c:v>528</c:v>
                </c:pt>
                <c:pt idx="800">
                  <c:v>519</c:v>
                </c:pt>
                <c:pt idx="801">
                  <c:v>529</c:v>
                </c:pt>
                <c:pt idx="802">
                  <c:v>532</c:v>
                </c:pt>
                <c:pt idx="803">
                  <c:v>530</c:v>
                </c:pt>
                <c:pt idx="804">
                  <c:v>507</c:v>
                </c:pt>
                <c:pt idx="805">
                  <c:v>509</c:v>
                </c:pt>
                <c:pt idx="806">
                  <c:v>510</c:v>
                </c:pt>
                <c:pt idx="807">
                  <c:v>519</c:v>
                </c:pt>
                <c:pt idx="808">
                  <c:v>529</c:v>
                </c:pt>
                <c:pt idx="809">
                  <c:v>529</c:v>
                </c:pt>
                <c:pt idx="810">
                  <c:v>520</c:v>
                </c:pt>
                <c:pt idx="811">
                  <c:v>531</c:v>
                </c:pt>
                <c:pt idx="812">
                  <c:v>551</c:v>
                </c:pt>
                <c:pt idx="813">
                  <c:v>539</c:v>
                </c:pt>
                <c:pt idx="814">
                  <c:v>519</c:v>
                </c:pt>
                <c:pt idx="815">
                  <c:v>557</c:v>
                </c:pt>
                <c:pt idx="816">
                  <c:v>528</c:v>
                </c:pt>
                <c:pt idx="817">
                  <c:v>553</c:v>
                </c:pt>
                <c:pt idx="818">
                  <c:v>548</c:v>
                </c:pt>
                <c:pt idx="819">
                  <c:v>535</c:v>
                </c:pt>
                <c:pt idx="820">
                  <c:v>545</c:v>
                </c:pt>
                <c:pt idx="821">
                  <c:v>538</c:v>
                </c:pt>
                <c:pt idx="822">
                  <c:v>549</c:v>
                </c:pt>
                <c:pt idx="823">
                  <c:v>536</c:v>
                </c:pt>
                <c:pt idx="824">
                  <c:v>550</c:v>
                </c:pt>
                <c:pt idx="825">
                  <c:v>548</c:v>
                </c:pt>
                <c:pt idx="826">
                  <c:v>562</c:v>
                </c:pt>
                <c:pt idx="827">
                  <c:v>571</c:v>
                </c:pt>
                <c:pt idx="828">
                  <c:v>556</c:v>
                </c:pt>
                <c:pt idx="829">
                  <c:v>556</c:v>
                </c:pt>
                <c:pt idx="830">
                  <c:v>562</c:v>
                </c:pt>
                <c:pt idx="831">
                  <c:v>542</c:v>
                </c:pt>
                <c:pt idx="832">
                  <c:v>546</c:v>
                </c:pt>
                <c:pt idx="833">
                  <c:v>551</c:v>
                </c:pt>
                <c:pt idx="834">
                  <c:v>535</c:v>
                </c:pt>
                <c:pt idx="835">
                  <c:v>548</c:v>
                </c:pt>
                <c:pt idx="836">
                  <c:v>562</c:v>
                </c:pt>
                <c:pt idx="837">
                  <c:v>572</c:v>
                </c:pt>
                <c:pt idx="838">
                  <c:v>559</c:v>
                </c:pt>
                <c:pt idx="839">
                  <c:v>548</c:v>
                </c:pt>
                <c:pt idx="840">
                  <c:v>542</c:v>
                </c:pt>
                <c:pt idx="841">
                  <c:v>551</c:v>
                </c:pt>
                <c:pt idx="842">
                  <c:v>558</c:v>
                </c:pt>
                <c:pt idx="843">
                  <c:v>565</c:v>
                </c:pt>
                <c:pt idx="844">
                  <c:v>543</c:v>
                </c:pt>
                <c:pt idx="845">
                  <c:v>552</c:v>
                </c:pt>
                <c:pt idx="846">
                  <c:v>550</c:v>
                </c:pt>
                <c:pt idx="847">
                  <c:v>553</c:v>
                </c:pt>
                <c:pt idx="848">
                  <c:v>547</c:v>
                </c:pt>
                <c:pt idx="849">
                  <c:v>567</c:v>
                </c:pt>
                <c:pt idx="850">
                  <c:v>560</c:v>
                </c:pt>
                <c:pt idx="851">
                  <c:v>551</c:v>
                </c:pt>
                <c:pt idx="852">
                  <c:v>560</c:v>
                </c:pt>
                <c:pt idx="853">
                  <c:v>566</c:v>
                </c:pt>
                <c:pt idx="854">
                  <c:v>554</c:v>
                </c:pt>
                <c:pt idx="855">
                  <c:v>551</c:v>
                </c:pt>
                <c:pt idx="856">
                  <c:v>553</c:v>
                </c:pt>
                <c:pt idx="857">
                  <c:v>549</c:v>
                </c:pt>
                <c:pt idx="858">
                  <c:v>537</c:v>
                </c:pt>
                <c:pt idx="859">
                  <c:v>549</c:v>
                </c:pt>
                <c:pt idx="860">
                  <c:v>546</c:v>
                </c:pt>
                <c:pt idx="861">
                  <c:v>559</c:v>
                </c:pt>
                <c:pt idx="862">
                  <c:v>550</c:v>
                </c:pt>
                <c:pt idx="863">
                  <c:v>567</c:v>
                </c:pt>
                <c:pt idx="864">
                  <c:v>548</c:v>
                </c:pt>
                <c:pt idx="865">
                  <c:v>560</c:v>
                </c:pt>
                <c:pt idx="866">
                  <c:v>566</c:v>
                </c:pt>
                <c:pt idx="867">
                  <c:v>560</c:v>
                </c:pt>
                <c:pt idx="868">
                  <c:v>567</c:v>
                </c:pt>
                <c:pt idx="869">
                  <c:v>568</c:v>
                </c:pt>
                <c:pt idx="870">
                  <c:v>575</c:v>
                </c:pt>
                <c:pt idx="871">
                  <c:v>570</c:v>
                </c:pt>
                <c:pt idx="872">
                  <c:v>556</c:v>
                </c:pt>
                <c:pt idx="873">
                  <c:v>570</c:v>
                </c:pt>
                <c:pt idx="874">
                  <c:v>556</c:v>
                </c:pt>
                <c:pt idx="875">
                  <c:v>567</c:v>
                </c:pt>
                <c:pt idx="876">
                  <c:v>567</c:v>
                </c:pt>
                <c:pt idx="877">
                  <c:v>549</c:v>
                </c:pt>
                <c:pt idx="878">
                  <c:v>540</c:v>
                </c:pt>
                <c:pt idx="879">
                  <c:v>533</c:v>
                </c:pt>
                <c:pt idx="880">
                  <c:v>534</c:v>
                </c:pt>
                <c:pt idx="881">
                  <c:v>536</c:v>
                </c:pt>
                <c:pt idx="882">
                  <c:v>544</c:v>
                </c:pt>
                <c:pt idx="883">
                  <c:v>554</c:v>
                </c:pt>
                <c:pt idx="884">
                  <c:v>540</c:v>
                </c:pt>
                <c:pt idx="885">
                  <c:v>547</c:v>
                </c:pt>
                <c:pt idx="886">
                  <c:v>533</c:v>
                </c:pt>
                <c:pt idx="887">
                  <c:v>530</c:v>
                </c:pt>
                <c:pt idx="888">
                  <c:v>528</c:v>
                </c:pt>
                <c:pt idx="889">
                  <c:v>521</c:v>
                </c:pt>
                <c:pt idx="890">
                  <c:v>519</c:v>
                </c:pt>
                <c:pt idx="891">
                  <c:v>524</c:v>
                </c:pt>
                <c:pt idx="892">
                  <c:v>520</c:v>
                </c:pt>
                <c:pt idx="893">
                  <c:v>524</c:v>
                </c:pt>
                <c:pt idx="894">
                  <c:v>532</c:v>
                </c:pt>
                <c:pt idx="895">
                  <c:v>536</c:v>
                </c:pt>
                <c:pt idx="896">
                  <c:v>530</c:v>
                </c:pt>
                <c:pt idx="897">
                  <c:v>538</c:v>
                </c:pt>
                <c:pt idx="898">
                  <c:v>542</c:v>
                </c:pt>
                <c:pt idx="899">
                  <c:v>544</c:v>
                </c:pt>
                <c:pt idx="900">
                  <c:v>534</c:v>
                </c:pt>
                <c:pt idx="901">
                  <c:v>559</c:v>
                </c:pt>
                <c:pt idx="902">
                  <c:v>551</c:v>
                </c:pt>
                <c:pt idx="903">
                  <c:v>526</c:v>
                </c:pt>
                <c:pt idx="904">
                  <c:v>539</c:v>
                </c:pt>
                <c:pt idx="905">
                  <c:v>540</c:v>
                </c:pt>
                <c:pt idx="906">
                  <c:v>539</c:v>
                </c:pt>
                <c:pt idx="907">
                  <c:v>532</c:v>
                </c:pt>
                <c:pt idx="908">
                  <c:v>545</c:v>
                </c:pt>
                <c:pt idx="909">
                  <c:v>530</c:v>
                </c:pt>
                <c:pt idx="910">
                  <c:v>533</c:v>
                </c:pt>
                <c:pt idx="911">
                  <c:v>526</c:v>
                </c:pt>
                <c:pt idx="912">
                  <c:v>520</c:v>
                </c:pt>
                <c:pt idx="913">
                  <c:v>517</c:v>
                </c:pt>
                <c:pt idx="914">
                  <c:v>529</c:v>
                </c:pt>
                <c:pt idx="915">
                  <c:v>531</c:v>
                </c:pt>
                <c:pt idx="916">
                  <c:v>526</c:v>
                </c:pt>
                <c:pt idx="917">
                  <c:v>527</c:v>
                </c:pt>
                <c:pt idx="918">
                  <c:v>516</c:v>
                </c:pt>
                <c:pt idx="919">
                  <c:v>542</c:v>
                </c:pt>
                <c:pt idx="920">
                  <c:v>553</c:v>
                </c:pt>
                <c:pt idx="921">
                  <c:v>571</c:v>
                </c:pt>
                <c:pt idx="922">
                  <c:v>564</c:v>
                </c:pt>
                <c:pt idx="923">
                  <c:v>536</c:v>
                </c:pt>
                <c:pt idx="924">
                  <c:v>542</c:v>
                </c:pt>
                <c:pt idx="925">
                  <c:v>558</c:v>
                </c:pt>
                <c:pt idx="926">
                  <c:v>543</c:v>
                </c:pt>
                <c:pt idx="927">
                  <c:v>539</c:v>
                </c:pt>
                <c:pt idx="928">
                  <c:v>544</c:v>
                </c:pt>
                <c:pt idx="929">
                  <c:v>549</c:v>
                </c:pt>
                <c:pt idx="930">
                  <c:v>528</c:v>
                </c:pt>
                <c:pt idx="931">
                  <c:v>543</c:v>
                </c:pt>
                <c:pt idx="932">
                  <c:v>521</c:v>
                </c:pt>
                <c:pt idx="933">
                  <c:v>536</c:v>
                </c:pt>
                <c:pt idx="934">
                  <c:v>529</c:v>
                </c:pt>
                <c:pt idx="935">
                  <c:v>518</c:v>
                </c:pt>
                <c:pt idx="936">
                  <c:v>532</c:v>
                </c:pt>
                <c:pt idx="937">
                  <c:v>535</c:v>
                </c:pt>
                <c:pt idx="938">
                  <c:v>531</c:v>
                </c:pt>
                <c:pt idx="939">
                  <c:v>526</c:v>
                </c:pt>
                <c:pt idx="940">
                  <c:v>529</c:v>
                </c:pt>
                <c:pt idx="941">
                  <c:v>526</c:v>
                </c:pt>
                <c:pt idx="942">
                  <c:v>514</c:v>
                </c:pt>
                <c:pt idx="943">
                  <c:v>516</c:v>
                </c:pt>
                <c:pt idx="944">
                  <c:v>522</c:v>
                </c:pt>
                <c:pt idx="945">
                  <c:v>515</c:v>
                </c:pt>
                <c:pt idx="946">
                  <c:v>533</c:v>
                </c:pt>
                <c:pt idx="947">
                  <c:v>535</c:v>
                </c:pt>
                <c:pt idx="948">
                  <c:v>545</c:v>
                </c:pt>
                <c:pt idx="949">
                  <c:v>528</c:v>
                </c:pt>
                <c:pt idx="950">
                  <c:v>532</c:v>
                </c:pt>
                <c:pt idx="951">
                  <c:v>530</c:v>
                </c:pt>
                <c:pt idx="952">
                  <c:v>537</c:v>
                </c:pt>
                <c:pt idx="953">
                  <c:v>552</c:v>
                </c:pt>
                <c:pt idx="954">
                  <c:v>536</c:v>
                </c:pt>
                <c:pt idx="955">
                  <c:v>520</c:v>
                </c:pt>
                <c:pt idx="956">
                  <c:v>538</c:v>
                </c:pt>
                <c:pt idx="957">
                  <c:v>539</c:v>
                </c:pt>
                <c:pt idx="958">
                  <c:v>532</c:v>
                </c:pt>
                <c:pt idx="959">
                  <c:v>533</c:v>
                </c:pt>
                <c:pt idx="960">
                  <c:v>555</c:v>
                </c:pt>
                <c:pt idx="961">
                  <c:v>522</c:v>
                </c:pt>
                <c:pt idx="962">
                  <c:v>533</c:v>
                </c:pt>
                <c:pt idx="963">
                  <c:v>539</c:v>
                </c:pt>
                <c:pt idx="964">
                  <c:v>532</c:v>
                </c:pt>
                <c:pt idx="965">
                  <c:v>545</c:v>
                </c:pt>
                <c:pt idx="966">
                  <c:v>550</c:v>
                </c:pt>
                <c:pt idx="967">
                  <c:v>554</c:v>
                </c:pt>
                <c:pt idx="968">
                  <c:v>534</c:v>
                </c:pt>
                <c:pt idx="969">
                  <c:v>527</c:v>
                </c:pt>
                <c:pt idx="970">
                  <c:v>539</c:v>
                </c:pt>
                <c:pt idx="971">
                  <c:v>537</c:v>
                </c:pt>
                <c:pt idx="972">
                  <c:v>519</c:v>
                </c:pt>
                <c:pt idx="973">
                  <c:v>522</c:v>
                </c:pt>
                <c:pt idx="974">
                  <c:v>533</c:v>
                </c:pt>
                <c:pt idx="975">
                  <c:v>533</c:v>
                </c:pt>
                <c:pt idx="976">
                  <c:v>529</c:v>
                </c:pt>
                <c:pt idx="977">
                  <c:v>530</c:v>
                </c:pt>
                <c:pt idx="978">
                  <c:v>543</c:v>
                </c:pt>
                <c:pt idx="979">
                  <c:v>552</c:v>
                </c:pt>
                <c:pt idx="980">
                  <c:v>541</c:v>
                </c:pt>
                <c:pt idx="981">
                  <c:v>556</c:v>
                </c:pt>
                <c:pt idx="982">
                  <c:v>535</c:v>
                </c:pt>
                <c:pt idx="983">
                  <c:v>552</c:v>
                </c:pt>
                <c:pt idx="984">
                  <c:v>526</c:v>
                </c:pt>
                <c:pt idx="985">
                  <c:v>532</c:v>
                </c:pt>
                <c:pt idx="986">
                  <c:v>546</c:v>
                </c:pt>
                <c:pt idx="987">
                  <c:v>531</c:v>
                </c:pt>
                <c:pt idx="988">
                  <c:v>531</c:v>
                </c:pt>
                <c:pt idx="989">
                  <c:v>531</c:v>
                </c:pt>
                <c:pt idx="990">
                  <c:v>524</c:v>
                </c:pt>
                <c:pt idx="991">
                  <c:v>535</c:v>
                </c:pt>
                <c:pt idx="992">
                  <c:v>524</c:v>
                </c:pt>
                <c:pt idx="993">
                  <c:v>532</c:v>
                </c:pt>
                <c:pt idx="994">
                  <c:v>559</c:v>
                </c:pt>
                <c:pt idx="995">
                  <c:v>535</c:v>
                </c:pt>
                <c:pt idx="996">
                  <c:v>547</c:v>
                </c:pt>
                <c:pt idx="997">
                  <c:v>542</c:v>
                </c:pt>
                <c:pt idx="998">
                  <c:v>538</c:v>
                </c:pt>
                <c:pt idx="999">
                  <c:v>550</c:v>
                </c:pt>
                <c:pt idx="1000">
                  <c:v>548</c:v>
                </c:pt>
                <c:pt idx="1001">
                  <c:v>529</c:v>
                </c:pt>
                <c:pt idx="1002">
                  <c:v>525</c:v>
                </c:pt>
                <c:pt idx="1003">
                  <c:v>516</c:v>
                </c:pt>
                <c:pt idx="1004">
                  <c:v>510</c:v>
                </c:pt>
                <c:pt idx="1005">
                  <c:v>512</c:v>
                </c:pt>
                <c:pt idx="1006">
                  <c:v>528</c:v>
                </c:pt>
                <c:pt idx="1007">
                  <c:v>517</c:v>
                </c:pt>
                <c:pt idx="1008">
                  <c:v>538</c:v>
                </c:pt>
                <c:pt idx="1009">
                  <c:v>521</c:v>
                </c:pt>
                <c:pt idx="1010">
                  <c:v>520</c:v>
                </c:pt>
                <c:pt idx="1011">
                  <c:v>518</c:v>
                </c:pt>
                <c:pt idx="1012">
                  <c:v>531</c:v>
                </c:pt>
                <c:pt idx="1013">
                  <c:v>523</c:v>
                </c:pt>
                <c:pt idx="1014">
                  <c:v>541</c:v>
                </c:pt>
                <c:pt idx="1015">
                  <c:v>547</c:v>
                </c:pt>
                <c:pt idx="1016">
                  <c:v>535</c:v>
                </c:pt>
                <c:pt idx="1017">
                  <c:v>552</c:v>
                </c:pt>
                <c:pt idx="1018">
                  <c:v>553</c:v>
                </c:pt>
                <c:pt idx="1019">
                  <c:v>524</c:v>
                </c:pt>
                <c:pt idx="1020">
                  <c:v>523</c:v>
                </c:pt>
                <c:pt idx="1021">
                  <c:v>516</c:v>
                </c:pt>
                <c:pt idx="1022">
                  <c:v>514</c:v>
                </c:pt>
                <c:pt idx="1023">
                  <c:v>515</c:v>
                </c:pt>
                <c:pt idx="1024">
                  <c:v>534</c:v>
                </c:pt>
                <c:pt idx="1025">
                  <c:v>500</c:v>
                </c:pt>
                <c:pt idx="1026">
                  <c:v>522</c:v>
                </c:pt>
                <c:pt idx="1027">
                  <c:v>543</c:v>
                </c:pt>
                <c:pt idx="1028">
                  <c:v>533</c:v>
                </c:pt>
                <c:pt idx="1029">
                  <c:v>536</c:v>
                </c:pt>
                <c:pt idx="1030">
                  <c:v>558</c:v>
                </c:pt>
                <c:pt idx="1031">
                  <c:v>555</c:v>
                </c:pt>
                <c:pt idx="1032">
                  <c:v>558</c:v>
                </c:pt>
                <c:pt idx="1033">
                  <c:v>549</c:v>
                </c:pt>
                <c:pt idx="1034">
                  <c:v>549</c:v>
                </c:pt>
                <c:pt idx="1035">
                  <c:v>554</c:v>
                </c:pt>
                <c:pt idx="1036">
                  <c:v>539</c:v>
                </c:pt>
                <c:pt idx="1037">
                  <c:v>554</c:v>
                </c:pt>
                <c:pt idx="1038">
                  <c:v>542</c:v>
                </c:pt>
                <c:pt idx="1039">
                  <c:v>546</c:v>
                </c:pt>
                <c:pt idx="1040">
                  <c:v>553</c:v>
                </c:pt>
                <c:pt idx="1041">
                  <c:v>559</c:v>
                </c:pt>
                <c:pt idx="1042">
                  <c:v>551</c:v>
                </c:pt>
                <c:pt idx="1043">
                  <c:v>565</c:v>
                </c:pt>
                <c:pt idx="1044">
                  <c:v>549</c:v>
                </c:pt>
                <c:pt idx="1045">
                  <c:v>567</c:v>
                </c:pt>
                <c:pt idx="1046">
                  <c:v>540</c:v>
                </c:pt>
                <c:pt idx="1047">
                  <c:v>541</c:v>
                </c:pt>
                <c:pt idx="1048">
                  <c:v>546</c:v>
                </c:pt>
                <c:pt idx="1049">
                  <c:v>550</c:v>
                </c:pt>
                <c:pt idx="1050">
                  <c:v>557</c:v>
                </c:pt>
                <c:pt idx="1051">
                  <c:v>553</c:v>
                </c:pt>
                <c:pt idx="1052">
                  <c:v>552</c:v>
                </c:pt>
                <c:pt idx="1053">
                  <c:v>558</c:v>
                </c:pt>
                <c:pt idx="1054">
                  <c:v>549</c:v>
                </c:pt>
                <c:pt idx="1055">
                  <c:v>558</c:v>
                </c:pt>
                <c:pt idx="1056">
                  <c:v>563</c:v>
                </c:pt>
                <c:pt idx="1057">
                  <c:v>576</c:v>
                </c:pt>
                <c:pt idx="1058">
                  <c:v>561</c:v>
                </c:pt>
                <c:pt idx="1059">
                  <c:v>529</c:v>
                </c:pt>
                <c:pt idx="1060">
                  <c:v>556</c:v>
                </c:pt>
                <c:pt idx="1061">
                  <c:v>564</c:v>
                </c:pt>
                <c:pt idx="1062">
                  <c:v>547</c:v>
                </c:pt>
                <c:pt idx="1063">
                  <c:v>557</c:v>
                </c:pt>
                <c:pt idx="1064">
                  <c:v>546</c:v>
                </c:pt>
                <c:pt idx="1065">
                  <c:v>569</c:v>
                </c:pt>
                <c:pt idx="1066">
                  <c:v>554</c:v>
                </c:pt>
                <c:pt idx="1067">
                  <c:v>545</c:v>
                </c:pt>
                <c:pt idx="1068">
                  <c:v>543</c:v>
                </c:pt>
                <c:pt idx="1069">
                  <c:v>542</c:v>
                </c:pt>
                <c:pt idx="1070">
                  <c:v>551</c:v>
                </c:pt>
                <c:pt idx="1071">
                  <c:v>547</c:v>
                </c:pt>
                <c:pt idx="1072">
                  <c:v>558</c:v>
                </c:pt>
                <c:pt idx="1073">
                  <c:v>562</c:v>
                </c:pt>
                <c:pt idx="1074">
                  <c:v>528</c:v>
                </c:pt>
                <c:pt idx="1075">
                  <c:v>543</c:v>
                </c:pt>
                <c:pt idx="1076">
                  <c:v>547</c:v>
                </c:pt>
                <c:pt idx="1077">
                  <c:v>549</c:v>
                </c:pt>
                <c:pt idx="1078">
                  <c:v>521</c:v>
                </c:pt>
                <c:pt idx="1079">
                  <c:v>535</c:v>
                </c:pt>
                <c:pt idx="1080">
                  <c:v>556</c:v>
                </c:pt>
                <c:pt idx="1081">
                  <c:v>549</c:v>
                </c:pt>
                <c:pt idx="1082">
                  <c:v>548</c:v>
                </c:pt>
                <c:pt idx="1083">
                  <c:v>533</c:v>
                </c:pt>
                <c:pt idx="1084">
                  <c:v>550</c:v>
                </c:pt>
                <c:pt idx="1085">
                  <c:v>551</c:v>
                </c:pt>
                <c:pt idx="1086">
                  <c:v>548</c:v>
                </c:pt>
                <c:pt idx="1087">
                  <c:v>531</c:v>
                </c:pt>
                <c:pt idx="1088">
                  <c:v>545</c:v>
                </c:pt>
                <c:pt idx="1089">
                  <c:v>529</c:v>
                </c:pt>
                <c:pt idx="1090">
                  <c:v>557</c:v>
                </c:pt>
                <c:pt idx="1091">
                  <c:v>550</c:v>
                </c:pt>
                <c:pt idx="1092">
                  <c:v>550</c:v>
                </c:pt>
                <c:pt idx="1093">
                  <c:v>541</c:v>
                </c:pt>
                <c:pt idx="1094">
                  <c:v>544</c:v>
                </c:pt>
                <c:pt idx="1095">
                  <c:v>537</c:v>
                </c:pt>
                <c:pt idx="1096">
                  <c:v>549</c:v>
                </c:pt>
                <c:pt idx="1097">
                  <c:v>528</c:v>
                </c:pt>
                <c:pt idx="1098">
                  <c:v>546</c:v>
                </c:pt>
                <c:pt idx="1099">
                  <c:v>540</c:v>
                </c:pt>
                <c:pt idx="1100">
                  <c:v>520</c:v>
                </c:pt>
                <c:pt idx="1101">
                  <c:v>541</c:v>
                </c:pt>
                <c:pt idx="1102">
                  <c:v>544</c:v>
                </c:pt>
                <c:pt idx="1103">
                  <c:v>534</c:v>
                </c:pt>
                <c:pt idx="1104">
                  <c:v>561</c:v>
                </c:pt>
                <c:pt idx="1105">
                  <c:v>554</c:v>
                </c:pt>
                <c:pt idx="1106">
                  <c:v>589</c:v>
                </c:pt>
                <c:pt idx="1107">
                  <c:v>564</c:v>
                </c:pt>
                <c:pt idx="1108">
                  <c:v>564</c:v>
                </c:pt>
                <c:pt idx="1109">
                  <c:v>567</c:v>
                </c:pt>
                <c:pt idx="1110">
                  <c:v>561</c:v>
                </c:pt>
                <c:pt idx="1111">
                  <c:v>566</c:v>
                </c:pt>
                <c:pt idx="1112">
                  <c:v>549</c:v>
                </c:pt>
                <c:pt idx="1113">
                  <c:v>547</c:v>
                </c:pt>
                <c:pt idx="1114">
                  <c:v>558</c:v>
                </c:pt>
                <c:pt idx="1115">
                  <c:v>546</c:v>
                </c:pt>
                <c:pt idx="1116">
                  <c:v>552</c:v>
                </c:pt>
                <c:pt idx="1117">
                  <c:v>539</c:v>
                </c:pt>
                <c:pt idx="1118">
                  <c:v>542</c:v>
                </c:pt>
                <c:pt idx="1119">
                  <c:v>570</c:v>
                </c:pt>
                <c:pt idx="1120">
                  <c:v>551</c:v>
                </c:pt>
                <c:pt idx="1121">
                  <c:v>531</c:v>
                </c:pt>
                <c:pt idx="1122">
                  <c:v>548</c:v>
                </c:pt>
                <c:pt idx="1123">
                  <c:v>537</c:v>
                </c:pt>
                <c:pt idx="1124">
                  <c:v>541</c:v>
                </c:pt>
                <c:pt idx="1125">
                  <c:v>531</c:v>
                </c:pt>
                <c:pt idx="1126">
                  <c:v>535</c:v>
                </c:pt>
                <c:pt idx="1127">
                  <c:v>546</c:v>
                </c:pt>
                <c:pt idx="1128">
                  <c:v>539</c:v>
                </c:pt>
                <c:pt idx="1129">
                  <c:v>513</c:v>
                </c:pt>
                <c:pt idx="1130">
                  <c:v>530</c:v>
                </c:pt>
                <c:pt idx="1131">
                  <c:v>551</c:v>
                </c:pt>
                <c:pt idx="1132">
                  <c:v>530</c:v>
                </c:pt>
                <c:pt idx="1133">
                  <c:v>542</c:v>
                </c:pt>
                <c:pt idx="1134">
                  <c:v>535</c:v>
                </c:pt>
                <c:pt idx="1135">
                  <c:v>515</c:v>
                </c:pt>
                <c:pt idx="1136">
                  <c:v>571</c:v>
                </c:pt>
                <c:pt idx="1137">
                  <c:v>552</c:v>
                </c:pt>
                <c:pt idx="1138">
                  <c:v>538</c:v>
                </c:pt>
                <c:pt idx="1139">
                  <c:v>522</c:v>
                </c:pt>
                <c:pt idx="1140">
                  <c:v>542</c:v>
                </c:pt>
                <c:pt idx="1141">
                  <c:v>529</c:v>
                </c:pt>
                <c:pt idx="1142">
                  <c:v>542</c:v>
                </c:pt>
                <c:pt idx="1143">
                  <c:v>551</c:v>
                </c:pt>
                <c:pt idx="1144">
                  <c:v>566</c:v>
                </c:pt>
                <c:pt idx="1145">
                  <c:v>551</c:v>
                </c:pt>
                <c:pt idx="1146">
                  <c:v>561</c:v>
                </c:pt>
                <c:pt idx="1147">
                  <c:v>549</c:v>
                </c:pt>
                <c:pt idx="1148">
                  <c:v>550</c:v>
                </c:pt>
                <c:pt idx="1149">
                  <c:v>548</c:v>
                </c:pt>
                <c:pt idx="1150">
                  <c:v>545</c:v>
                </c:pt>
                <c:pt idx="1151">
                  <c:v>541</c:v>
                </c:pt>
                <c:pt idx="1152">
                  <c:v>525</c:v>
                </c:pt>
                <c:pt idx="1153">
                  <c:v>523</c:v>
                </c:pt>
                <c:pt idx="1154">
                  <c:v>530</c:v>
                </c:pt>
                <c:pt idx="1155">
                  <c:v>545</c:v>
                </c:pt>
                <c:pt idx="1156">
                  <c:v>532</c:v>
                </c:pt>
                <c:pt idx="1157">
                  <c:v>530</c:v>
                </c:pt>
                <c:pt idx="1158">
                  <c:v>530</c:v>
                </c:pt>
                <c:pt idx="1159">
                  <c:v>547</c:v>
                </c:pt>
                <c:pt idx="1160">
                  <c:v>537</c:v>
                </c:pt>
                <c:pt idx="1161">
                  <c:v>544</c:v>
                </c:pt>
                <c:pt idx="1162">
                  <c:v>549</c:v>
                </c:pt>
                <c:pt idx="1163">
                  <c:v>532</c:v>
                </c:pt>
                <c:pt idx="1164">
                  <c:v>518</c:v>
                </c:pt>
                <c:pt idx="1165">
                  <c:v>529</c:v>
                </c:pt>
                <c:pt idx="1166">
                  <c:v>536</c:v>
                </c:pt>
                <c:pt idx="1167">
                  <c:v>545</c:v>
                </c:pt>
                <c:pt idx="1168">
                  <c:v>543</c:v>
                </c:pt>
                <c:pt idx="1169">
                  <c:v>550</c:v>
                </c:pt>
                <c:pt idx="1170">
                  <c:v>542</c:v>
                </c:pt>
                <c:pt idx="1171">
                  <c:v>540</c:v>
                </c:pt>
                <c:pt idx="1172">
                  <c:v>545</c:v>
                </c:pt>
                <c:pt idx="1173">
                  <c:v>536</c:v>
                </c:pt>
                <c:pt idx="1174">
                  <c:v>530</c:v>
                </c:pt>
                <c:pt idx="1175">
                  <c:v>550</c:v>
                </c:pt>
                <c:pt idx="1176">
                  <c:v>560</c:v>
                </c:pt>
                <c:pt idx="1177">
                  <c:v>559</c:v>
                </c:pt>
                <c:pt idx="1178">
                  <c:v>555</c:v>
                </c:pt>
                <c:pt idx="1179">
                  <c:v>545</c:v>
                </c:pt>
                <c:pt idx="1180">
                  <c:v>547</c:v>
                </c:pt>
                <c:pt idx="1181">
                  <c:v>547</c:v>
                </c:pt>
                <c:pt idx="1182">
                  <c:v>538</c:v>
                </c:pt>
                <c:pt idx="1183">
                  <c:v>541</c:v>
                </c:pt>
                <c:pt idx="1184">
                  <c:v>536</c:v>
                </c:pt>
                <c:pt idx="1185">
                  <c:v>545</c:v>
                </c:pt>
                <c:pt idx="1186">
                  <c:v>551</c:v>
                </c:pt>
                <c:pt idx="1187">
                  <c:v>550</c:v>
                </c:pt>
                <c:pt idx="1188">
                  <c:v>569</c:v>
                </c:pt>
                <c:pt idx="1189">
                  <c:v>567</c:v>
                </c:pt>
                <c:pt idx="1190">
                  <c:v>552</c:v>
                </c:pt>
                <c:pt idx="1191">
                  <c:v>582</c:v>
                </c:pt>
                <c:pt idx="1192">
                  <c:v>576</c:v>
                </c:pt>
                <c:pt idx="1193">
                  <c:v>561</c:v>
                </c:pt>
                <c:pt idx="1194">
                  <c:v>561</c:v>
                </c:pt>
                <c:pt idx="1195">
                  <c:v>561</c:v>
                </c:pt>
                <c:pt idx="1196">
                  <c:v>562</c:v>
                </c:pt>
                <c:pt idx="1197">
                  <c:v>573</c:v>
                </c:pt>
                <c:pt idx="1198">
                  <c:v>565</c:v>
                </c:pt>
                <c:pt idx="1199">
                  <c:v>570</c:v>
                </c:pt>
                <c:pt idx="1200">
                  <c:v>563</c:v>
                </c:pt>
                <c:pt idx="1201">
                  <c:v>581</c:v>
                </c:pt>
                <c:pt idx="1202">
                  <c:v>573</c:v>
                </c:pt>
                <c:pt idx="1203">
                  <c:v>558</c:v>
                </c:pt>
                <c:pt idx="1204">
                  <c:v>556</c:v>
                </c:pt>
                <c:pt idx="1205">
                  <c:v>551</c:v>
                </c:pt>
                <c:pt idx="1206">
                  <c:v>546</c:v>
                </c:pt>
                <c:pt idx="1207">
                  <c:v>560</c:v>
                </c:pt>
                <c:pt idx="1208">
                  <c:v>558</c:v>
                </c:pt>
                <c:pt idx="1209">
                  <c:v>556</c:v>
                </c:pt>
                <c:pt idx="1210">
                  <c:v>563</c:v>
                </c:pt>
                <c:pt idx="1211">
                  <c:v>559</c:v>
                </c:pt>
                <c:pt idx="1212">
                  <c:v>577</c:v>
                </c:pt>
                <c:pt idx="1213">
                  <c:v>555</c:v>
                </c:pt>
                <c:pt idx="1214">
                  <c:v>546</c:v>
                </c:pt>
                <c:pt idx="1215">
                  <c:v>558</c:v>
                </c:pt>
                <c:pt idx="1216">
                  <c:v>563</c:v>
                </c:pt>
                <c:pt idx="1217">
                  <c:v>564</c:v>
                </c:pt>
                <c:pt idx="1218">
                  <c:v>543</c:v>
                </c:pt>
                <c:pt idx="1219">
                  <c:v>545</c:v>
                </c:pt>
                <c:pt idx="1220">
                  <c:v>545</c:v>
                </c:pt>
                <c:pt idx="1221">
                  <c:v>570</c:v>
                </c:pt>
                <c:pt idx="1222">
                  <c:v>575</c:v>
                </c:pt>
                <c:pt idx="1223">
                  <c:v>539</c:v>
                </c:pt>
                <c:pt idx="1224">
                  <c:v>552</c:v>
                </c:pt>
                <c:pt idx="1225">
                  <c:v>551</c:v>
                </c:pt>
                <c:pt idx="1226">
                  <c:v>552</c:v>
                </c:pt>
                <c:pt idx="1227">
                  <c:v>549</c:v>
                </c:pt>
                <c:pt idx="1228">
                  <c:v>528</c:v>
                </c:pt>
                <c:pt idx="1229">
                  <c:v>509</c:v>
                </c:pt>
                <c:pt idx="1230">
                  <c:v>526</c:v>
                </c:pt>
                <c:pt idx="1231">
                  <c:v>511</c:v>
                </c:pt>
                <c:pt idx="1232">
                  <c:v>527</c:v>
                </c:pt>
                <c:pt idx="1233">
                  <c:v>520</c:v>
                </c:pt>
                <c:pt idx="1234">
                  <c:v>522</c:v>
                </c:pt>
                <c:pt idx="1235">
                  <c:v>502</c:v>
                </c:pt>
                <c:pt idx="1236">
                  <c:v>506</c:v>
                </c:pt>
                <c:pt idx="1237">
                  <c:v>518</c:v>
                </c:pt>
                <c:pt idx="1238">
                  <c:v>524</c:v>
                </c:pt>
                <c:pt idx="1239">
                  <c:v>524</c:v>
                </c:pt>
                <c:pt idx="1240">
                  <c:v>525</c:v>
                </c:pt>
                <c:pt idx="1241">
                  <c:v>516</c:v>
                </c:pt>
                <c:pt idx="1242">
                  <c:v>529</c:v>
                </c:pt>
                <c:pt idx="1243">
                  <c:v>557</c:v>
                </c:pt>
                <c:pt idx="1244">
                  <c:v>535</c:v>
                </c:pt>
                <c:pt idx="1245">
                  <c:v>547</c:v>
                </c:pt>
                <c:pt idx="1246">
                  <c:v>546</c:v>
                </c:pt>
                <c:pt idx="1247">
                  <c:v>549</c:v>
                </c:pt>
                <c:pt idx="1248">
                  <c:v>554</c:v>
                </c:pt>
                <c:pt idx="1249">
                  <c:v>557</c:v>
                </c:pt>
                <c:pt idx="1250">
                  <c:v>555</c:v>
                </c:pt>
                <c:pt idx="1251">
                  <c:v>521</c:v>
                </c:pt>
                <c:pt idx="1252">
                  <c:v>525</c:v>
                </c:pt>
                <c:pt idx="1253">
                  <c:v>550</c:v>
                </c:pt>
                <c:pt idx="1254">
                  <c:v>537</c:v>
                </c:pt>
                <c:pt idx="1255">
                  <c:v>545</c:v>
                </c:pt>
                <c:pt idx="1256">
                  <c:v>533</c:v>
                </c:pt>
                <c:pt idx="1257">
                  <c:v>566</c:v>
                </c:pt>
                <c:pt idx="1258">
                  <c:v>564</c:v>
                </c:pt>
                <c:pt idx="1259">
                  <c:v>550</c:v>
                </c:pt>
                <c:pt idx="1260">
                  <c:v>550</c:v>
                </c:pt>
                <c:pt idx="1261">
                  <c:v>553</c:v>
                </c:pt>
                <c:pt idx="1262">
                  <c:v>556</c:v>
                </c:pt>
                <c:pt idx="1263">
                  <c:v>547</c:v>
                </c:pt>
                <c:pt idx="1264">
                  <c:v>542</c:v>
                </c:pt>
                <c:pt idx="1265">
                  <c:v>547</c:v>
                </c:pt>
                <c:pt idx="1266">
                  <c:v>540</c:v>
                </c:pt>
                <c:pt idx="1267">
                  <c:v>526</c:v>
                </c:pt>
                <c:pt idx="1268">
                  <c:v>542</c:v>
                </c:pt>
                <c:pt idx="1269">
                  <c:v>545</c:v>
                </c:pt>
                <c:pt idx="1270">
                  <c:v>547</c:v>
                </c:pt>
                <c:pt idx="1271">
                  <c:v>554</c:v>
                </c:pt>
                <c:pt idx="1272">
                  <c:v>538</c:v>
                </c:pt>
                <c:pt idx="1273">
                  <c:v>551</c:v>
                </c:pt>
                <c:pt idx="1274">
                  <c:v>570</c:v>
                </c:pt>
                <c:pt idx="1275">
                  <c:v>568</c:v>
                </c:pt>
                <c:pt idx="1276">
                  <c:v>540</c:v>
                </c:pt>
                <c:pt idx="1277">
                  <c:v>556</c:v>
                </c:pt>
                <c:pt idx="1278">
                  <c:v>552</c:v>
                </c:pt>
                <c:pt idx="1279">
                  <c:v>533</c:v>
                </c:pt>
                <c:pt idx="1280">
                  <c:v>531</c:v>
                </c:pt>
                <c:pt idx="1281">
                  <c:v>520</c:v>
                </c:pt>
                <c:pt idx="1282">
                  <c:v>545</c:v>
                </c:pt>
                <c:pt idx="1283">
                  <c:v>521</c:v>
                </c:pt>
                <c:pt idx="1284">
                  <c:v>546</c:v>
                </c:pt>
                <c:pt idx="1285">
                  <c:v>545</c:v>
                </c:pt>
                <c:pt idx="1286">
                  <c:v>542</c:v>
                </c:pt>
                <c:pt idx="1287">
                  <c:v>536</c:v>
                </c:pt>
                <c:pt idx="1288">
                  <c:v>561</c:v>
                </c:pt>
                <c:pt idx="1289">
                  <c:v>571</c:v>
                </c:pt>
                <c:pt idx="1290">
                  <c:v>576</c:v>
                </c:pt>
                <c:pt idx="1291">
                  <c:v>563</c:v>
                </c:pt>
                <c:pt idx="1292">
                  <c:v>561</c:v>
                </c:pt>
                <c:pt idx="1293">
                  <c:v>534</c:v>
                </c:pt>
                <c:pt idx="1294">
                  <c:v>549</c:v>
                </c:pt>
                <c:pt idx="1295">
                  <c:v>573</c:v>
                </c:pt>
                <c:pt idx="1296">
                  <c:v>545</c:v>
                </c:pt>
                <c:pt idx="1297">
                  <c:v>555</c:v>
                </c:pt>
                <c:pt idx="1298">
                  <c:v>540</c:v>
                </c:pt>
                <c:pt idx="1299">
                  <c:v>536</c:v>
                </c:pt>
                <c:pt idx="1300">
                  <c:v>549</c:v>
                </c:pt>
                <c:pt idx="1301">
                  <c:v>526</c:v>
                </c:pt>
                <c:pt idx="1302">
                  <c:v>514</c:v>
                </c:pt>
                <c:pt idx="1303">
                  <c:v>539</c:v>
                </c:pt>
                <c:pt idx="1304">
                  <c:v>545</c:v>
                </c:pt>
                <c:pt idx="1305">
                  <c:v>556</c:v>
                </c:pt>
                <c:pt idx="1306">
                  <c:v>547</c:v>
                </c:pt>
                <c:pt idx="1307">
                  <c:v>518</c:v>
                </c:pt>
                <c:pt idx="1308">
                  <c:v>519</c:v>
                </c:pt>
                <c:pt idx="1309">
                  <c:v>523</c:v>
                </c:pt>
                <c:pt idx="1310">
                  <c:v>537</c:v>
                </c:pt>
                <c:pt idx="1311">
                  <c:v>549</c:v>
                </c:pt>
                <c:pt idx="1312">
                  <c:v>535</c:v>
                </c:pt>
                <c:pt idx="1313">
                  <c:v>550</c:v>
                </c:pt>
                <c:pt idx="1314">
                  <c:v>549</c:v>
                </c:pt>
                <c:pt idx="1315">
                  <c:v>555</c:v>
                </c:pt>
                <c:pt idx="1316">
                  <c:v>551</c:v>
                </c:pt>
                <c:pt idx="1317">
                  <c:v>552</c:v>
                </c:pt>
                <c:pt idx="1318">
                  <c:v>561</c:v>
                </c:pt>
                <c:pt idx="1319">
                  <c:v>570</c:v>
                </c:pt>
                <c:pt idx="1320">
                  <c:v>554</c:v>
                </c:pt>
                <c:pt idx="1321">
                  <c:v>552</c:v>
                </c:pt>
                <c:pt idx="1322">
                  <c:v>552</c:v>
                </c:pt>
                <c:pt idx="1323">
                  <c:v>520</c:v>
                </c:pt>
                <c:pt idx="1324">
                  <c:v>523</c:v>
                </c:pt>
                <c:pt idx="1325">
                  <c:v>542</c:v>
                </c:pt>
                <c:pt idx="1326">
                  <c:v>552</c:v>
                </c:pt>
                <c:pt idx="1327">
                  <c:v>556</c:v>
                </c:pt>
                <c:pt idx="1328">
                  <c:v>540</c:v>
                </c:pt>
                <c:pt idx="1329">
                  <c:v>563</c:v>
                </c:pt>
                <c:pt idx="1330">
                  <c:v>557</c:v>
                </c:pt>
                <c:pt idx="1331">
                  <c:v>572</c:v>
                </c:pt>
                <c:pt idx="1332">
                  <c:v>562</c:v>
                </c:pt>
                <c:pt idx="1333">
                  <c:v>534</c:v>
                </c:pt>
                <c:pt idx="1334">
                  <c:v>532</c:v>
                </c:pt>
                <c:pt idx="1335">
                  <c:v>546</c:v>
                </c:pt>
                <c:pt idx="1336">
                  <c:v>546</c:v>
                </c:pt>
                <c:pt idx="1337">
                  <c:v>526</c:v>
                </c:pt>
                <c:pt idx="1338">
                  <c:v>538</c:v>
                </c:pt>
                <c:pt idx="1339">
                  <c:v>537</c:v>
                </c:pt>
                <c:pt idx="1340">
                  <c:v>514</c:v>
                </c:pt>
                <c:pt idx="1341">
                  <c:v>542</c:v>
                </c:pt>
                <c:pt idx="1342">
                  <c:v>538</c:v>
                </c:pt>
                <c:pt idx="1343">
                  <c:v>553</c:v>
                </c:pt>
                <c:pt idx="1344">
                  <c:v>529</c:v>
                </c:pt>
                <c:pt idx="1345">
                  <c:v>541</c:v>
                </c:pt>
                <c:pt idx="1346">
                  <c:v>542</c:v>
                </c:pt>
                <c:pt idx="1347">
                  <c:v>548</c:v>
                </c:pt>
                <c:pt idx="1348">
                  <c:v>552</c:v>
                </c:pt>
                <c:pt idx="1349">
                  <c:v>557</c:v>
                </c:pt>
                <c:pt idx="1350">
                  <c:v>564</c:v>
                </c:pt>
                <c:pt idx="1351">
                  <c:v>562</c:v>
                </c:pt>
                <c:pt idx="1352">
                  <c:v>554</c:v>
                </c:pt>
                <c:pt idx="1353">
                  <c:v>562</c:v>
                </c:pt>
                <c:pt idx="1354">
                  <c:v>567</c:v>
                </c:pt>
                <c:pt idx="1355">
                  <c:v>556</c:v>
                </c:pt>
                <c:pt idx="1356">
                  <c:v>546</c:v>
                </c:pt>
                <c:pt idx="1357">
                  <c:v>561</c:v>
                </c:pt>
                <c:pt idx="1358">
                  <c:v>568</c:v>
                </c:pt>
                <c:pt idx="1359">
                  <c:v>567</c:v>
                </c:pt>
                <c:pt idx="1360">
                  <c:v>569</c:v>
                </c:pt>
                <c:pt idx="1361">
                  <c:v>576</c:v>
                </c:pt>
                <c:pt idx="1362">
                  <c:v>569</c:v>
                </c:pt>
                <c:pt idx="1363">
                  <c:v>553</c:v>
                </c:pt>
                <c:pt idx="1364">
                  <c:v>563</c:v>
                </c:pt>
                <c:pt idx="1365">
                  <c:v>549</c:v>
                </c:pt>
                <c:pt idx="1366">
                  <c:v>557</c:v>
                </c:pt>
                <c:pt idx="1367">
                  <c:v>558</c:v>
                </c:pt>
                <c:pt idx="1368">
                  <c:v>566</c:v>
                </c:pt>
                <c:pt idx="1369">
                  <c:v>550</c:v>
                </c:pt>
                <c:pt idx="1370">
                  <c:v>556</c:v>
                </c:pt>
                <c:pt idx="1371">
                  <c:v>546</c:v>
                </c:pt>
                <c:pt idx="1372">
                  <c:v>549</c:v>
                </c:pt>
                <c:pt idx="1373">
                  <c:v>541</c:v>
                </c:pt>
                <c:pt idx="1374">
                  <c:v>551</c:v>
                </c:pt>
                <c:pt idx="1375">
                  <c:v>553</c:v>
                </c:pt>
                <c:pt idx="1376">
                  <c:v>542</c:v>
                </c:pt>
                <c:pt idx="1377">
                  <c:v>547</c:v>
                </c:pt>
                <c:pt idx="1378">
                  <c:v>552</c:v>
                </c:pt>
                <c:pt idx="1379">
                  <c:v>561</c:v>
                </c:pt>
                <c:pt idx="1380">
                  <c:v>570</c:v>
                </c:pt>
                <c:pt idx="1381">
                  <c:v>568</c:v>
                </c:pt>
                <c:pt idx="1382">
                  <c:v>562</c:v>
                </c:pt>
                <c:pt idx="1383">
                  <c:v>559</c:v>
                </c:pt>
                <c:pt idx="1384">
                  <c:v>611</c:v>
                </c:pt>
                <c:pt idx="1385">
                  <c:v>575</c:v>
                </c:pt>
                <c:pt idx="1386">
                  <c:v>567</c:v>
                </c:pt>
                <c:pt idx="1387">
                  <c:v>570</c:v>
                </c:pt>
                <c:pt idx="1388">
                  <c:v>546</c:v>
                </c:pt>
                <c:pt idx="1389">
                  <c:v>561</c:v>
                </c:pt>
                <c:pt idx="1390">
                  <c:v>574</c:v>
                </c:pt>
                <c:pt idx="1391">
                  <c:v>564</c:v>
                </c:pt>
                <c:pt idx="1392">
                  <c:v>569</c:v>
                </c:pt>
                <c:pt idx="1393">
                  <c:v>562</c:v>
                </c:pt>
                <c:pt idx="1394">
                  <c:v>561</c:v>
                </c:pt>
                <c:pt idx="1395">
                  <c:v>558</c:v>
                </c:pt>
                <c:pt idx="1396">
                  <c:v>562</c:v>
                </c:pt>
                <c:pt idx="1397">
                  <c:v>557</c:v>
                </c:pt>
                <c:pt idx="1398">
                  <c:v>572</c:v>
                </c:pt>
                <c:pt idx="1399">
                  <c:v>574</c:v>
                </c:pt>
                <c:pt idx="1400">
                  <c:v>564</c:v>
                </c:pt>
                <c:pt idx="1401">
                  <c:v>573</c:v>
                </c:pt>
                <c:pt idx="1402">
                  <c:v>567</c:v>
                </c:pt>
                <c:pt idx="1403">
                  <c:v>545</c:v>
                </c:pt>
                <c:pt idx="1404">
                  <c:v>562</c:v>
                </c:pt>
                <c:pt idx="1405">
                  <c:v>573</c:v>
                </c:pt>
                <c:pt idx="1406">
                  <c:v>553</c:v>
                </c:pt>
                <c:pt idx="1407">
                  <c:v>566</c:v>
                </c:pt>
                <c:pt idx="1408">
                  <c:v>546</c:v>
                </c:pt>
                <c:pt idx="1409">
                  <c:v>561</c:v>
                </c:pt>
                <c:pt idx="1410">
                  <c:v>569</c:v>
                </c:pt>
                <c:pt idx="1411">
                  <c:v>577</c:v>
                </c:pt>
                <c:pt idx="1412">
                  <c:v>555</c:v>
                </c:pt>
                <c:pt idx="1413">
                  <c:v>544</c:v>
                </c:pt>
                <c:pt idx="1414">
                  <c:v>535</c:v>
                </c:pt>
                <c:pt idx="1415">
                  <c:v>548</c:v>
                </c:pt>
                <c:pt idx="1416">
                  <c:v>548</c:v>
                </c:pt>
                <c:pt idx="1417">
                  <c:v>544</c:v>
                </c:pt>
                <c:pt idx="1418">
                  <c:v>544</c:v>
                </c:pt>
                <c:pt idx="1419">
                  <c:v>563</c:v>
                </c:pt>
                <c:pt idx="1420">
                  <c:v>559</c:v>
                </c:pt>
                <c:pt idx="1421">
                  <c:v>559</c:v>
                </c:pt>
                <c:pt idx="1422">
                  <c:v>556</c:v>
                </c:pt>
                <c:pt idx="1423">
                  <c:v>550</c:v>
                </c:pt>
                <c:pt idx="1424">
                  <c:v>560</c:v>
                </c:pt>
                <c:pt idx="1425">
                  <c:v>556</c:v>
                </c:pt>
                <c:pt idx="1426">
                  <c:v>542</c:v>
                </c:pt>
                <c:pt idx="1427">
                  <c:v>555</c:v>
                </c:pt>
                <c:pt idx="1428">
                  <c:v>541</c:v>
                </c:pt>
                <c:pt idx="1429">
                  <c:v>550</c:v>
                </c:pt>
                <c:pt idx="1430">
                  <c:v>566</c:v>
                </c:pt>
                <c:pt idx="1431">
                  <c:v>575</c:v>
                </c:pt>
                <c:pt idx="1432">
                  <c:v>572</c:v>
                </c:pt>
                <c:pt idx="1433">
                  <c:v>574</c:v>
                </c:pt>
                <c:pt idx="1434">
                  <c:v>557</c:v>
                </c:pt>
                <c:pt idx="1435">
                  <c:v>548</c:v>
                </c:pt>
                <c:pt idx="1436">
                  <c:v>549</c:v>
                </c:pt>
                <c:pt idx="1437">
                  <c:v>553</c:v>
                </c:pt>
                <c:pt idx="1438">
                  <c:v>549</c:v>
                </c:pt>
                <c:pt idx="1439">
                  <c:v>546</c:v>
                </c:pt>
                <c:pt idx="1440">
                  <c:v>546</c:v>
                </c:pt>
                <c:pt idx="1441">
                  <c:v>542</c:v>
                </c:pt>
                <c:pt idx="1442">
                  <c:v>531</c:v>
                </c:pt>
                <c:pt idx="1443">
                  <c:v>548</c:v>
                </c:pt>
                <c:pt idx="1444">
                  <c:v>561</c:v>
                </c:pt>
                <c:pt idx="1445">
                  <c:v>551</c:v>
                </c:pt>
                <c:pt idx="1446">
                  <c:v>564</c:v>
                </c:pt>
                <c:pt idx="1447">
                  <c:v>581</c:v>
                </c:pt>
                <c:pt idx="1448">
                  <c:v>568</c:v>
                </c:pt>
                <c:pt idx="1449">
                  <c:v>556</c:v>
                </c:pt>
                <c:pt idx="1450">
                  <c:v>556</c:v>
                </c:pt>
                <c:pt idx="1451">
                  <c:v>549</c:v>
                </c:pt>
                <c:pt idx="1452">
                  <c:v>542</c:v>
                </c:pt>
                <c:pt idx="1453">
                  <c:v>539</c:v>
                </c:pt>
                <c:pt idx="1454">
                  <c:v>534</c:v>
                </c:pt>
                <c:pt idx="1455">
                  <c:v>543</c:v>
                </c:pt>
                <c:pt idx="1456">
                  <c:v>545</c:v>
                </c:pt>
                <c:pt idx="1457">
                  <c:v>552</c:v>
                </c:pt>
                <c:pt idx="1458">
                  <c:v>545</c:v>
                </c:pt>
                <c:pt idx="1459">
                  <c:v>570</c:v>
                </c:pt>
                <c:pt idx="1460">
                  <c:v>561</c:v>
                </c:pt>
                <c:pt idx="1461">
                  <c:v>539</c:v>
                </c:pt>
                <c:pt idx="1462">
                  <c:v>539</c:v>
                </c:pt>
                <c:pt idx="1463">
                  <c:v>560</c:v>
                </c:pt>
                <c:pt idx="1464">
                  <c:v>551</c:v>
                </c:pt>
                <c:pt idx="1465">
                  <c:v>550</c:v>
                </c:pt>
                <c:pt idx="1466">
                  <c:v>562</c:v>
                </c:pt>
                <c:pt idx="1467">
                  <c:v>560</c:v>
                </c:pt>
                <c:pt idx="1468">
                  <c:v>568</c:v>
                </c:pt>
                <c:pt idx="1469">
                  <c:v>554</c:v>
                </c:pt>
                <c:pt idx="1470">
                  <c:v>565</c:v>
                </c:pt>
                <c:pt idx="1471">
                  <c:v>558</c:v>
                </c:pt>
                <c:pt idx="1472">
                  <c:v>545</c:v>
                </c:pt>
                <c:pt idx="1473">
                  <c:v>568</c:v>
                </c:pt>
                <c:pt idx="1474">
                  <c:v>559</c:v>
                </c:pt>
                <c:pt idx="1475">
                  <c:v>558</c:v>
                </c:pt>
                <c:pt idx="1476">
                  <c:v>557</c:v>
                </c:pt>
                <c:pt idx="1477">
                  <c:v>561</c:v>
                </c:pt>
                <c:pt idx="1478">
                  <c:v>564</c:v>
                </c:pt>
                <c:pt idx="1479">
                  <c:v>557</c:v>
                </c:pt>
                <c:pt idx="1480">
                  <c:v>576</c:v>
                </c:pt>
                <c:pt idx="1481">
                  <c:v>556</c:v>
                </c:pt>
                <c:pt idx="1482">
                  <c:v>545</c:v>
                </c:pt>
                <c:pt idx="1483">
                  <c:v>562</c:v>
                </c:pt>
                <c:pt idx="1484">
                  <c:v>558</c:v>
                </c:pt>
                <c:pt idx="1485">
                  <c:v>546</c:v>
                </c:pt>
                <c:pt idx="1486">
                  <c:v>548</c:v>
                </c:pt>
                <c:pt idx="1487">
                  <c:v>555</c:v>
                </c:pt>
                <c:pt idx="1488">
                  <c:v>554</c:v>
                </c:pt>
                <c:pt idx="1489">
                  <c:v>536</c:v>
                </c:pt>
                <c:pt idx="1490">
                  <c:v>562</c:v>
                </c:pt>
                <c:pt idx="1491">
                  <c:v>553</c:v>
                </c:pt>
                <c:pt idx="1492">
                  <c:v>554</c:v>
                </c:pt>
                <c:pt idx="1493">
                  <c:v>574</c:v>
                </c:pt>
                <c:pt idx="1494">
                  <c:v>557</c:v>
                </c:pt>
                <c:pt idx="1495">
                  <c:v>550</c:v>
                </c:pt>
                <c:pt idx="1496">
                  <c:v>548</c:v>
                </c:pt>
                <c:pt idx="1497">
                  <c:v>571</c:v>
                </c:pt>
                <c:pt idx="1498">
                  <c:v>567</c:v>
                </c:pt>
                <c:pt idx="1499">
                  <c:v>565</c:v>
                </c:pt>
                <c:pt idx="1500">
                  <c:v>569</c:v>
                </c:pt>
                <c:pt idx="1501">
                  <c:v>563</c:v>
                </c:pt>
                <c:pt idx="1502">
                  <c:v>564</c:v>
                </c:pt>
                <c:pt idx="1503">
                  <c:v>571</c:v>
                </c:pt>
                <c:pt idx="1504">
                  <c:v>560</c:v>
                </c:pt>
                <c:pt idx="1505">
                  <c:v>554</c:v>
                </c:pt>
                <c:pt idx="1506">
                  <c:v>550</c:v>
                </c:pt>
                <c:pt idx="1507">
                  <c:v>544</c:v>
                </c:pt>
                <c:pt idx="1508">
                  <c:v>552</c:v>
                </c:pt>
                <c:pt idx="1509">
                  <c:v>535</c:v>
                </c:pt>
                <c:pt idx="1510">
                  <c:v>535</c:v>
                </c:pt>
                <c:pt idx="1511">
                  <c:v>556</c:v>
                </c:pt>
                <c:pt idx="1512">
                  <c:v>554</c:v>
                </c:pt>
                <c:pt idx="1513">
                  <c:v>539</c:v>
                </c:pt>
                <c:pt idx="1514">
                  <c:v>554</c:v>
                </c:pt>
                <c:pt idx="1515">
                  <c:v>537</c:v>
                </c:pt>
                <c:pt idx="1516">
                  <c:v>551</c:v>
                </c:pt>
                <c:pt idx="1517">
                  <c:v>534</c:v>
                </c:pt>
                <c:pt idx="1518">
                  <c:v>538</c:v>
                </c:pt>
                <c:pt idx="1519">
                  <c:v>542</c:v>
                </c:pt>
                <c:pt idx="1520">
                  <c:v>549</c:v>
                </c:pt>
                <c:pt idx="1521">
                  <c:v>547</c:v>
                </c:pt>
                <c:pt idx="1522">
                  <c:v>561</c:v>
                </c:pt>
                <c:pt idx="1523">
                  <c:v>555</c:v>
                </c:pt>
                <c:pt idx="1524">
                  <c:v>546</c:v>
                </c:pt>
                <c:pt idx="1525">
                  <c:v>542</c:v>
                </c:pt>
                <c:pt idx="1526">
                  <c:v>574</c:v>
                </c:pt>
                <c:pt idx="1527">
                  <c:v>563</c:v>
                </c:pt>
                <c:pt idx="1528">
                  <c:v>571</c:v>
                </c:pt>
                <c:pt idx="1529">
                  <c:v>542</c:v>
                </c:pt>
                <c:pt idx="1530">
                  <c:v>552</c:v>
                </c:pt>
                <c:pt idx="1531">
                  <c:v>533</c:v>
                </c:pt>
                <c:pt idx="1532">
                  <c:v>567</c:v>
                </c:pt>
                <c:pt idx="1533">
                  <c:v>572</c:v>
                </c:pt>
                <c:pt idx="1534">
                  <c:v>554</c:v>
                </c:pt>
                <c:pt idx="1535">
                  <c:v>547</c:v>
                </c:pt>
                <c:pt idx="1536">
                  <c:v>548</c:v>
                </c:pt>
                <c:pt idx="1537">
                  <c:v>543</c:v>
                </c:pt>
                <c:pt idx="1538">
                  <c:v>546</c:v>
                </c:pt>
                <c:pt idx="1539">
                  <c:v>550</c:v>
                </c:pt>
                <c:pt idx="1540">
                  <c:v>552</c:v>
                </c:pt>
                <c:pt idx="1541">
                  <c:v>567</c:v>
                </c:pt>
                <c:pt idx="1542">
                  <c:v>554</c:v>
                </c:pt>
                <c:pt idx="1543">
                  <c:v>575</c:v>
                </c:pt>
                <c:pt idx="1544">
                  <c:v>555</c:v>
                </c:pt>
                <c:pt idx="1545">
                  <c:v>552</c:v>
                </c:pt>
                <c:pt idx="1546">
                  <c:v>566</c:v>
                </c:pt>
                <c:pt idx="1547">
                  <c:v>572</c:v>
                </c:pt>
                <c:pt idx="1548">
                  <c:v>562</c:v>
                </c:pt>
                <c:pt idx="1549">
                  <c:v>576</c:v>
                </c:pt>
                <c:pt idx="1550">
                  <c:v>538</c:v>
                </c:pt>
                <c:pt idx="1551">
                  <c:v>559</c:v>
                </c:pt>
                <c:pt idx="1552">
                  <c:v>562</c:v>
                </c:pt>
                <c:pt idx="1553">
                  <c:v>542</c:v>
                </c:pt>
                <c:pt idx="1554">
                  <c:v>556</c:v>
                </c:pt>
                <c:pt idx="1555">
                  <c:v>544</c:v>
                </c:pt>
                <c:pt idx="1556">
                  <c:v>545</c:v>
                </c:pt>
                <c:pt idx="1557">
                  <c:v>549</c:v>
                </c:pt>
                <c:pt idx="1558">
                  <c:v>553</c:v>
                </c:pt>
                <c:pt idx="1559">
                  <c:v>535</c:v>
                </c:pt>
                <c:pt idx="1560">
                  <c:v>560</c:v>
                </c:pt>
                <c:pt idx="1561">
                  <c:v>542</c:v>
                </c:pt>
                <c:pt idx="1562">
                  <c:v>546</c:v>
                </c:pt>
                <c:pt idx="1563">
                  <c:v>550</c:v>
                </c:pt>
                <c:pt idx="1564">
                  <c:v>558</c:v>
                </c:pt>
                <c:pt idx="1565">
                  <c:v>536</c:v>
                </c:pt>
                <c:pt idx="1566">
                  <c:v>531</c:v>
                </c:pt>
                <c:pt idx="1567">
                  <c:v>544</c:v>
                </c:pt>
                <c:pt idx="1568">
                  <c:v>546</c:v>
                </c:pt>
                <c:pt idx="1569">
                  <c:v>545</c:v>
                </c:pt>
                <c:pt idx="1570">
                  <c:v>545</c:v>
                </c:pt>
                <c:pt idx="1571">
                  <c:v>553</c:v>
                </c:pt>
                <c:pt idx="1572">
                  <c:v>553</c:v>
                </c:pt>
                <c:pt idx="1573">
                  <c:v>573</c:v>
                </c:pt>
                <c:pt idx="1574">
                  <c:v>569</c:v>
                </c:pt>
                <c:pt idx="1575">
                  <c:v>541</c:v>
                </c:pt>
                <c:pt idx="1576">
                  <c:v>559</c:v>
                </c:pt>
                <c:pt idx="1577">
                  <c:v>581</c:v>
                </c:pt>
                <c:pt idx="1578">
                  <c:v>567</c:v>
                </c:pt>
                <c:pt idx="1579">
                  <c:v>586</c:v>
                </c:pt>
                <c:pt idx="1580">
                  <c:v>569</c:v>
                </c:pt>
                <c:pt idx="1581">
                  <c:v>577</c:v>
                </c:pt>
                <c:pt idx="1582">
                  <c:v>565</c:v>
                </c:pt>
                <c:pt idx="1583">
                  <c:v>562</c:v>
                </c:pt>
                <c:pt idx="1584">
                  <c:v>555</c:v>
                </c:pt>
                <c:pt idx="1585">
                  <c:v>567</c:v>
                </c:pt>
                <c:pt idx="1586">
                  <c:v>565</c:v>
                </c:pt>
                <c:pt idx="1587">
                  <c:v>571</c:v>
                </c:pt>
                <c:pt idx="1588">
                  <c:v>558</c:v>
                </c:pt>
                <c:pt idx="1589">
                  <c:v>547</c:v>
                </c:pt>
                <c:pt idx="1590">
                  <c:v>554</c:v>
                </c:pt>
                <c:pt idx="1591">
                  <c:v>559</c:v>
                </c:pt>
                <c:pt idx="1592">
                  <c:v>568</c:v>
                </c:pt>
                <c:pt idx="1593">
                  <c:v>564</c:v>
                </c:pt>
                <c:pt idx="1594">
                  <c:v>551</c:v>
                </c:pt>
                <c:pt idx="1595">
                  <c:v>577</c:v>
                </c:pt>
                <c:pt idx="1596">
                  <c:v>577</c:v>
                </c:pt>
                <c:pt idx="1597">
                  <c:v>557</c:v>
                </c:pt>
                <c:pt idx="1598">
                  <c:v>572</c:v>
                </c:pt>
                <c:pt idx="1599">
                  <c:v>540</c:v>
                </c:pt>
                <c:pt idx="1600">
                  <c:v>565</c:v>
                </c:pt>
                <c:pt idx="1601">
                  <c:v>560</c:v>
                </c:pt>
                <c:pt idx="1602">
                  <c:v>548</c:v>
                </c:pt>
                <c:pt idx="1603">
                  <c:v>555</c:v>
                </c:pt>
                <c:pt idx="1604">
                  <c:v>542</c:v>
                </c:pt>
                <c:pt idx="1605">
                  <c:v>538</c:v>
                </c:pt>
                <c:pt idx="1606">
                  <c:v>567</c:v>
                </c:pt>
                <c:pt idx="1607">
                  <c:v>542</c:v>
                </c:pt>
                <c:pt idx="1608">
                  <c:v>556</c:v>
                </c:pt>
                <c:pt idx="1609">
                  <c:v>558</c:v>
                </c:pt>
                <c:pt idx="1610">
                  <c:v>566</c:v>
                </c:pt>
                <c:pt idx="1611">
                  <c:v>549</c:v>
                </c:pt>
                <c:pt idx="1612">
                  <c:v>559</c:v>
                </c:pt>
                <c:pt idx="1613">
                  <c:v>537</c:v>
                </c:pt>
                <c:pt idx="1614">
                  <c:v>530</c:v>
                </c:pt>
                <c:pt idx="1615">
                  <c:v>535</c:v>
                </c:pt>
                <c:pt idx="1616">
                  <c:v>535</c:v>
                </c:pt>
                <c:pt idx="1617">
                  <c:v>541</c:v>
                </c:pt>
                <c:pt idx="1618">
                  <c:v>545</c:v>
                </c:pt>
                <c:pt idx="1619">
                  <c:v>562</c:v>
                </c:pt>
                <c:pt idx="1620">
                  <c:v>556</c:v>
                </c:pt>
                <c:pt idx="1621">
                  <c:v>561</c:v>
                </c:pt>
                <c:pt idx="1622">
                  <c:v>558</c:v>
                </c:pt>
                <c:pt idx="1623">
                  <c:v>565</c:v>
                </c:pt>
                <c:pt idx="1624">
                  <c:v>551</c:v>
                </c:pt>
                <c:pt idx="1625">
                  <c:v>548</c:v>
                </c:pt>
                <c:pt idx="1626">
                  <c:v>550</c:v>
                </c:pt>
                <c:pt idx="1627">
                  <c:v>546</c:v>
                </c:pt>
                <c:pt idx="1628">
                  <c:v>561</c:v>
                </c:pt>
                <c:pt idx="1629">
                  <c:v>561</c:v>
                </c:pt>
                <c:pt idx="1630">
                  <c:v>547</c:v>
                </c:pt>
                <c:pt idx="1631">
                  <c:v>548</c:v>
                </c:pt>
                <c:pt idx="1632">
                  <c:v>540</c:v>
                </c:pt>
                <c:pt idx="1633">
                  <c:v>542</c:v>
                </c:pt>
                <c:pt idx="1634">
                  <c:v>528</c:v>
                </c:pt>
                <c:pt idx="1635">
                  <c:v>525</c:v>
                </c:pt>
                <c:pt idx="1636">
                  <c:v>548</c:v>
                </c:pt>
                <c:pt idx="1637">
                  <c:v>521</c:v>
                </c:pt>
                <c:pt idx="1638">
                  <c:v>528</c:v>
                </c:pt>
                <c:pt idx="1639">
                  <c:v>550</c:v>
                </c:pt>
                <c:pt idx="1640">
                  <c:v>563</c:v>
                </c:pt>
                <c:pt idx="1641">
                  <c:v>557</c:v>
                </c:pt>
                <c:pt idx="1642">
                  <c:v>548</c:v>
                </c:pt>
                <c:pt idx="1643">
                  <c:v>564</c:v>
                </c:pt>
                <c:pt idx="1644">
                  <c:v>564</c:v>
                </c:pt>
                <c:pt idx="1645">
                  <c:v>545</c:v>
                </c:pt>
                <c:pt idx="1646">
                  <c:v>536</c:v>
                </c:pt>
                <c:pt idx="1647">
                  <c:v>561</c:v>
                </c:pt>
                <c:pt idx="1648">
                  <c:v>550</c:v>
                </c:pt>
                <c:pt idx="1649">
                  <c:v>573</c:v>
                </c:pt>
                <c:pt idx="1650">
                  <c:v>560</c:v>
                </c:pt>
                <c:pt idx="1651">
                  <c:v>582</c:v>
                </c:pt>
                <c:pt idx="1652">
                  <c:v>565</c:v>
                </c:pt>
                <c:pt idx="1653">
                  <c:v>562</c:v>
                </c:pt>
                <c:pt idx="1654">
                  <c:v>586</c:v>
                </c:pt>
                <c:pt idx="1655">
                  <c:v>589</c:v>
                </c:pt>
                <c:pt idx="1656">
                  <c:v>579</c:v>
                </c:pt>
                <c:pt idx="1657">
                  <c:v>556</c:v>
                </c:pt>
                <c:pt idx="1658">
                  <c:v>571</c:v>
                </c:pt>
                <c:pt idx="1659">
                  <c:v>554</c:v>
                </c:pt>
                <c:pt idx="1660">
                  <c:v>562</c:v>
                </c:pt>
                <c:pt idx="1661">
                  <c:v>573</c:v>
                </c:pt>
                <c:pt idx="1662">
                  <c:v>548</c:v>
                </c:pt>
                <c:pt idx="1663">
                  <c:v>550</c:v>
                </c:pt>
                <c:pt idx="1664">
                  <c:v>546</c:v>
                </c:pt>
                <c:pt idx="1665">
                  <c:v>545</c:v>
                </c:pt>
                <c:pt idx="1666">
                  <c:v>564</c:v>
                </c:pt>
                <c:pt idx="1667">
                  <c:v>562</c:v>
                </c:pt>
                <c:pt idx="1668">
                  <c:v>557</c:v>
                </c:pt>
                <c:pt idx="1669">
                  <c:v>557</c:v>
                </c:pt>
                <c:pt idx="1670">
                  <c:v>556</c:v>
                </c:pt>
                <c:pt idx="1671">
                  <c:v>567</c:v>
                </c:pt>
                <c:pt idx="1672">
                  <c:v>554</c:v>
                </c:pt>
                <c:pt idx="1673">
                  <c:v>559</c:v>
                </c:pt>
                <c:pt idx="1674">
                  <c:v>556</c:v>
                </c:pt>
                <c:pt idx="1675">
                  <c:v>557</c:v>
                </c:pt>
                <c:pt idx="1676">
                  <c:v>555</c:v>
                </c:pt>
                <c:pt idx="1677">
                  <c:v>564</c:v>
                </c:pt>
                <c:pt idx="1678">
                  <c:v>575</c:v>
                </c:pt>
                <c:pt idx="1679">
                  <c:v>560</c:v>
                </c:pt>
                <c:pt idx="1680">
                  <c:v>555</c:v>
                </c:pt>
                <c:pt idx="1681">
                  <c:v>548</c:v>
                </c:pt>
                <c:pt idx="1682">
                  <c:v>566</c:v>
                </c:pt>
                <c:pt idx="1683">
                  <c:v>565</c:v>
                </c:pt>
                <c:pt idx="1684">
                  <c:v>550</c:v>
                </c:pt>
                <c:pt idx="1685">
                  <c:v>554</c:v>
                </c:pt>
                <c:pt idx="1686">
                  <c:v>559</c:v>
                </c:pt>
                <c:pt idx="1687">
                  <c:v>571</c:v>
                </c:pt>
                <c:pt idx="1688">
                  <c:v>567</c:v>
                </c:pt>
                <c:pt idx="1689">
                  <c:v>564</c:v>
                </c:pt>
                <c:pt idx="1690">
                  <c:v>560</c:v>
                </c:pt>
                <c:pt idx="1691">
                  <c:v>569</c:v>
                </c:pt>
                <c:pt idx="1692">
                  <c:v>553</c:v>
                </c:pt>
                <c:pt idx="1693">
                  <c:v>564</c:v>
                </c:pt>
                <c:pt idx="1694">
                  <c:v>548</c:v>
                </c:pt>
                <c:pt idx="1695">
                  <c:v>555</c:v>
                </c:pt>
                <c:pt idx="1696">
                  <c:v>554</c:v>
                </c:pt>
                <c:pt idx="1697">
                  <c:v>549</c:v>
                </c:pt>
                <c:pt idx="1698">
                  <c:v>541</c:v>
                </c:pt>
                <c:pt idx="1699">
                  <c:v>542</c:v>
                </c:pt>
                <c:pt idx="1700">
                  <c:v>535</c:v>
                </c:pt>
                <c:pt idx="1701">
                  <c:v>546</c:v>
                </c:pt>
                <c:pt idx="1702">
                  <c:v>541</c:v>
                </c:pt>
                <c:pt idx="1703">
                  <c:v>533</c:v>
                </c:pt>
                <c:pt idx="1704">
                  <c:v>540</c:v>
                </c:pt>
                <c:pt idx="1705">
                  <c:v>536</c:v>
                </c:pt>
                <c:pt idx="1706">
                  <c:v>540</c:v>
                </c:pt>
                <c:pt idx="1707">
                  <c:v>550</c:v>
                </c:pt>
                <c:pt idx="1708">
                  <c:v>544</c:v>
                </c:pt>
                <c:pt idx="1709">
                  <c:v>556</c:v>
                </c:pt>
                <c:pt idx="1710">
                  <c:v>541</c:v>
                </c:pt>
                <c:pt idx="1711">
                  <c:v>551</c:v>
                </c:pt>
                <c:pt idx="1712">
                  <c:v>571</c:v>
                </c:pt>
                <c:pt idx="1713">
                  <c:v>567</c:v>
                </c:pt>
                <c:pt idx="1714">
                  <c:v>568</c:v>
                </c:pt>
                <c:pt idx="1715">
                  <c:v>564</c:v>
                </c:pt>
                <c:pt idx="1716">
                  <c:v>571</c:v>
                </c:pt>
                <c:pt idx="1717">
                  <c:v>563</c:v>
                </c:pt>
                <c:pt idx="1718">
                  <c:v>561</c:v>
                </c:pt>
                <c:pt idx="1719">
                  <c:v>558</c:v>
                </c:pt>
                <c:pt idx="1720">
                  <c:v>574</c:v>
                </c:pt>
                <c:pt idx="1721">
                  <c:v>580</c:v>
                </c:pt>
                <c:pt idx="1722">
                  <c:v>556</c:v>
                </c:pt>
                <c:pt idx="1723">
                  <c:v>570</c:v>
                </c:pt>
                <c:pt idx="1724">
                  <c:v>588</c:v>
                </c:pt>
                <c:pt idx="1725">
                  <c:v>559</c:v>
                </c:pt>
                <c:pt idx="1726">
                  <c:v>553</c:v>
                </c:pt>
                <c:pt idx="1727">
                  <c:v>551</c:v>
                </c:pt>
                <c:pt idx="1728">
                  <c:v>574</c:v>
                </c:pt>
                <c:pt idx="1729">
                  <c:v>544</c:v>
                </c:pt>
                <c:pt idx="1730">
                  <c:v>544</c:v>
                </c:pt>
                <c:pt idx="1731">
                  <c:v>533</c:v>
                </c:pt>
                <c:pt idx="1732">
                  <c:v>523</c:v>
                </c:pt>
                <c:pt idx="1733">
                  <c:v>538</c:v>
                </c:pt>
                <c:pt idx="1734">
                  <c:v>571</c:v>
                </c:pt>
                <c:pt idx="1735">
                  <c:v>529</c:v>
                </c:pt>
                <c:pt idx="1736">
                  <c:v>555</c:v>
                </c:pt>
                <c:pt idx="1737">
                  <c:v>542</c:v>
                </c:pt>
                <c:pt idx="1738">
                  <c:v>522</c:v>
                </c:pt>
                <c:pt idx="1739">
                  <c:v>542</c:v>
                </c:pt>
                <c:pt idx="1740">
                  <c:v>544</c:v>
                </c:pt>
                <c:pt idx="1741">
                  <c:v>554</c:v>
                </c:pt>
                <c:pt idx="1742">
                  <c:v>562</c:v>
                </c:pt>
                <c:pt idx="1743">
                  <c:v>573</c:v>
                </c:pt>
                <c:pt idx="1744">
                  <c:v>573</c:v>
                </c:pt>
                <c:pt idx="1745">
                  <c:v>555</c:v>
                </c:pt>
                <c:pt idx="1746">
                  <c:v>542</c:v>
                </c:pt>
                <c:pt idx="1747">
                  <c:v>566</c:v>
                </c:pt>
                <c:pt idx="1748">
                  <c:v>550</c:v>
                </c:pt>
                <c:pt idx="1749">
                  <c:v>556</c:v>
                </c:pt>
                <c:pt idx="1750">
                  <c:v>551</c:v>
                </c:pt>
                <c:pt idx="1751">
                  <c:v>586</c:v>
                </c:pt>
                <c:pt idx="1752">
                  <c:v>545</c:v>
                </c:pt>
                <c:pt idx="1753">
                  <c:v>557</c:v>
                </c:pt>
                <c:pt idx="1754">
                  <c:v>557</c:v>
                </c:pt>
                <c:pt idx="1755">
                  <c:v>563</c:v>
                </c:pt>
                <c:pt idx="1756">
                  <c:v>556</c:v>
                </c:pt>
                <c:pt idx="1757">
                  <c:v>563</c:v>
                </c:pt>
                <c:pt idx="1758">
                  <c:v>570</c:v>
                </c:pt>
                <c:pt idx="1759">
                  <c:v>560</c:v>
                </c:pt>
                <c:pt idx="1760">
                  <c:v>576</c:v>
                </c:pt>
                <c:pt idx="1761">
                  <c:v>565</c:v>
                </c:pt>
                <c:pt idx="1762">
                  <c:v>563</c:v>
                </c:pt>
                <c:pt idx="1763">
                  <c:v>579</c:v>
                </c:pt>
                <c:pt idx="1764">
                  <c:v>562</c:v>
                </c:pt>
                <c:pt idx="1765">
                  <c:v>554</c:v>
                </c:pt>
                <c:pt idx="1766">
                  <c:v>564</c:v>
                </c:pt>
                <c:pt idx="1767">
                  <c:v>548</c:v>
                </c:pt>
                <c:pt idx="1768">
                  <c:v>564</c:v>
                </c:pt>
                <c:pt idx="1769">
                  <c:v>552</c:v>
                </c:pt>
                <c:pt idx="1770">
                  <c:v>558</c:v>
                </c:pt>
                <c:pt idx="1771">
                  <c:v>566</c:v>
                </c:pt>
                <c:pt idx="1772">
                  <c:v>571</c:v>
                </c:pt>
                <c:pt idx="1773">
                  <c:v>581</c:v>
                </c:pt>
                <c:pt idx="1774">
                  <c:v>566</c:v>
                </c:pt>
                <c:pt idx="1775">
                  <c:v>572</c:v>
                </c:pt>
                <c:pt idx="1776">
                  <c:v>569</c:v>
                </c:pt>
                <c:pt idx="1777">
                  <c:v>545</c:v>
                </c:pt>
                <c:pt idx="1778">
                  <c:v>577</c:v>
                </c:pt>
                <c:pt idx="1779">
                  <c:v>553</c:v>
                </c:pt>
                <c:pt idx="1780">
                  <c:v>530</c:v>
                </c:pt>
                <c:pt idx="1781">
                  <c:v>550</c:v>
                </c:pt>
                <c:pt idx="1782">
                  <c:v>541</c:v>
                </c:pt>
                <c:pt idx="1783">
                  <c:v>546</c:v>
                </c:pt>
                <c:pt idx="1784">
                  <c:v>543</c:v>
                </c:pt>
                <c:pt idx="1785">
                  <c:v>537</c:v>
                </c:pt>
                <c:pt idx="1786">
                  <c:v>535</c:v>
                </c:pt>
                <c:pt idx="1787">
                  <c:v>562</c:v>
                </c:pt>
                <c:pt idx="1788">
                  <c:v>568</c:v>
                </c:pt>
                <c:pt idx="1789">
                  <c:v>574</c:v>
                </c:pt>
                <c:pt idx="1790">
                  <c:v>562</c:v>
                </c:pt>
                <c:pt idx="1791">
                  <c:v>551</c:v>
                </c:pt>
                <c:pt idx="1792">
                  <c:v>542</c:v>
                </c:pt>
                <c:pt idx="1793">
                  <c:v>573</c:v>
                </c:pt>
                <c:pt idx="1794">
                  <c:v>565</c:v>
                </c:pt>
                <c:pt idx="1795">
                  <c:v>557</c:v>
                </c:pt>
                <c:pt idx="1796">
                  <c:v>549</c:v>
                </c:pt>
                <c:pt idx="1797">
                  <c:v>568</c:v>
                </c:pt>
                <c:pt idx="1798">
                  <c:v>573</c:v>
                </c:pt>
                <c:pt idx="1799">
                  <c:v>576</c:v>
                </c:pt>
                <c:pt idx="1800">
                  <c:v>577</c:v>
                </c:pt>
                <c:pt idx="1801">
                  <c:v>582</c:v>
                </c:pt>
                <c:pt idx="1802">
                  <c:v>569</c:v>
                </c:pt>
                <c:pt idx="1803">
                  <c:v>586</c:v>
                </c:pt>
                <c:pt idx="1804">
                  <c:v>575</c:v>
                </c:pt>
                <c:pt idx="1805">
                  <c:v>566</c:v>
                </c:pt>
                <c:pt idx="1806">
                  <c:v>578</c:v>
                </c:pt>
                <c:pt idx="1807">
                  <c:v>580</c:v>
                </c:pt>
                <c:pt idx="1808">
                  <c:v>585</c:v>
                </c:pt>
                <c:pt idx="1809">
                  <c:v>595</c:v>
                </c:pt>
                <c:pt idx="1810">
                  <c:v>581</c:v>
                </c:pt>
                <c:pt idx="1811">
                  <c:v>569</c:v>
                </c:pt>
                <c:pt idx="1812">
                  <c:v>600</c:v>
                </c:pt>
                <c:pt idx="1813">
                  <c:v>562</c:v>
                </c:pt>
                <c:pt idx="1814">
                  <c:v>567</c:v>
                </c:pt>
                <c:pt idx="1815">
                  <c:v>559</c:v>
                </c:pt>
                <c:pt idx="1816">
                  <c:v>567</c:v>
                </c:pt>
                <c:pt idx="1817">
                  <c:v>568</c:v>
                </c:pt>
                <c:pt idx="1818">
                  <c:v>560</c:v>
                </c:pt>
                <c:pt idx="1819">
                  <c:v>552</c:v>
                </c:pt>
                <c:pt idx="1820">
                  <c:v>574</c:v>
                </c:pt>
                <c:pt idx="1821">
                  <c:v>555</c:v>
                </c:pt>
                <c:pt idx="1822">
                  <c:v>564</c:v>
                </c:pt>
                <c:pt idx="1823">
                  <c:v>580</c:v>
                </c:pt>
                <c:pt idx="1824">
                  <c:v>588</c:v>
                </c:pt>
                <c:pt idx="1825">
                  <c:v>593</c:v>
                </c:pt>
                <c:pt idx="1826">
                  <c:v>580</c:v>
                </c:pt>
                <c:pt idx="1827">
                  <c:v>564</c:v>
                </c:pt>
                <c:pt idx="1828">
                  <c:v>557</c:v>
                </c:pt>
                <c:pt idx="1829">
                  <c:v>576</c:v>
                </c:pt>
                <c:pt idx="1830">
                  <c:v>594</c:v>
                </c:pt>
                <c:pt idx="1831">
                  <c:v>577</c:v>
                </c:pt>
                <c:pt idx="1832">
                  <c:v>598</c:v>
                </c:pt>
                <c:pt idx="1833">
                  <c:v>588</c:v>
                </c:pt>
                <c:pt idx="1834">
                  <c:v>588</c:v>
                </c:pt>
                <c:pt idx="1835">
                  <c:v>591</c:v>
                </c:pt>
                <c:pt idx="1836">
                  <c:v>578</c:v>
                </c:pt>
                <c:pt idx="1837">
                  <c:v>581</c:v>
                </c:pt>
                <c:pt idx="1838">
                  <c:v>591</c:v>
                </c:pt>
                <c:pt idx="1839">
                  <c:v>601</c:v>
                </c:pt>
                <c:pt idx="1840">
                  <c:v>584</c:v>
                </c:pt>
                <c:pt idx="1841">
                  <c:v>584</c:v>
                </c:pt>
                <c:pt idx="1842">
                  <c:v>578</c:v>
                </c:pt>
                <c:pt idx="1843">
                  <c:v>575</c:v>
                </c:pt>
                <c:pt idx="1844">
                  <c:v>565</c:v>
                </c:pt>
                <c:pt idx="1845">
                  <c:v>570</c:v>
                </c:pt>
                <c:pt idx="1846">
                  <c:v>556</c:v>
                </c:pt>
                <c:pt idx="1847">
                  <c:v>561</c:v>
                </c:pt>
                <c:pt idx="1848">
                  <c:v>564</c:v>
                </c:pt>
                <c:pt idx="1849">
                  <c:v>545</c:v>
                </c:pt>
                <c:pt idx="1850">
                  <c:v>571</c:v>
                </c:pt>
                <c:pt idx="1851">
                  <c:v>552</c:v>
                </c:pt>
                <c:pt idx="1852">
                  <c:v>557</c:v>
                </c:pt>
                <c:pt idx="1853">
                  <c:v>535</c:v>
                </c:pt>
                <c:pt idx="1854">
                  <c:v>560</c:v>
                </c:pt>
                <c:pt idx="1855">
                  <c:v>528</c:v>
                </c:pt>
                <c:pt idx="1856">
                  <c:v>528</c:v>
                </c:pt>
                <c:pt idx="1857">
                  <c:v>548</c:v>
                </c:pt>
                <c:pt idx="1858">
                  <c:v>526</c:v>
                </c:pt>
                <c:pt idx="1859">
                  <c:v>555</c:v>
                </c:pt>
                <c:pt idx="1860">
                  <c:v>544</c:v>
                </c:pt>
                <c:pt idx="1861">
                  <c:v>547</c:v>
                </c:pt>
                <c:pt idx="1862">
                  <c:v>542</c:v>
                </c:pt>
                <c:pt idx="1863">
                  <c:v>531</c:v>
                </c:pt>
                <c:pt idx="1864">
                  <c:v>536</c:v>
                </c:pt>
                <c:pt idx="1865">
                  <c:v>543</c:v>
                </c:pt>
                <c:pt idx="1866">
                  <c:v>549</c:v>
                </c:pt>
                <c:pt idx="1867">
                  <c:v>557</c:v>
                </c:pt>
                <c:pt idx="1868">
                  <c:v>554</c:v>
                </c:pt>
                <c:pt idx="1869">
                  <c:v>553</c:v>
                </c:pt>
                <c:pt idx="1870">
                  <c:v>541</c:v>
                </c:pt>
                <c:pt idx="1871">
                  <c:v>543</c:v>
                </c:pt>
                <c:pt idx="1872">
                  <c:v>542</c:v>
                </c:pt>
                <c:pt idx="1873">
                  <c:v>544</c:v>
                </c:pt>
                <c:pt idx="1874">
                  <c:v>544</c:v>
                </c:pt>
                <c:pt idx="1875">
                  <c:v>543</c:v>
                </c:pt>
                <c:pt idx="1876">
                  <c:v>563</c:v>
                </c:pt>
                <c:pt idx="1877">
                  <c:v>556</c:v>
                </c:pt>
                <c:pt idx="1878">
                  <c:v>551</c:v>
                </c:pt>
                <c:pt idx="1879">
                  <c:v>554</c:v>
                </c:pt>
                <c:pt idx="1880">
                  <c:v>537</c:v>
                </c:pt>
                <c:pt idx="1881">
                  <c:v>547</c:v>
                </c:pt>
                <c:pt idx="1882">
                  <c:v>535</c:v>
                </c:pt>
                <c:pt idx="1883">
                  <c:v>556</c:v>
                </c:pt>
                <c:pt idx="1884">
                  <c:v>539</c:v>
                </c:pt>
                <c:pt idx="1885">
                  <c:v>542</c:v>
                </c:pt>
                <c:pt idx="1886">
                  <c:v>526</c:v>
                </c:pt>
                <c:pt idx="1887">
                  <c:v>545</c:v>
                </c:pt>
                <c:pt idx="1888">
                  <c:v>548</c:v>
                </c:pt>
                <c:pt idx="1889">
                  <c:v>537</c:v>
                </c:pt>
                <c:pt idx="1890">
                  <c:v>561</c:v>
                </c:pt>
                <c:pt idx="1891">
                  <c:v>545</c:v>
                </c:pt>
                <c:pt idx="1892">
                  <c:v>571</c:v>
                </c:pt>
                <c:pt idx="1893">
                  <c:v>557</c:v>
                </c:pt>
                <c:pt idx="1894">
                  <c:v>549</c:v>
                </c:pt>
                <c:pt idx="1895">
                  <c:v>552</c:v>
                </c:pt>
                <c:pt idx="1896">
                  <c:v>559</c:v>
                </c:pt>
                <c:pt idx="1897">
                  <c:v>550</c:v>
                </c:pt>
                <c:pt idx="1898">
                  <c:v>564</c:v>
                </c:pt>
                <c:pt idx="1899">
                  <c:v>568</c:v>
                </c:pt>
                <c:pt idx="1900">
                  <c:v>552</c:v>
                </c:pt>
                <c:pt idx="1901">
                  <c:v>561</c:v>
                </c:pt>
                <c:pt idx="1902">
                  <c:v>580</c:v>
                </c:pt>
                <c:pt idx="1903">
                  <c:v>567</c:v>
                </c:pt>
                <c:pt idx="1904">
                  <c:v>575</c:v>
                </c:pt>
                <c:pt idx="1905">
                  <c:v>562</c:v>
                </c:pt>
                <c:pt idx="1906">
                  <c:v>591</c:v>
                </c:pt>
                <c:pt idx="1907">
                  <c:v>600</c:v>
                </c:pt>
                <c:pt idx="1908">
                  <c:v>578</c:v>
                </c:pt>
                <c:pt idx="1909">
                  <c:v>554</c:v>
                </c:pt>
                <c:pt idx="1910">
                  <c:v>559</c:v>
                </c:pt>
                <c:pt idx="1911">
                  <c:v>556</c:v>
                </c:pt>
                <c:pt idx="1912">
                  <c:v>566</c:v>
                </c:pt>
                <c:pt idx="1913">
                  <c:v>560</c:v>
                </c:pt>
                <c:pt idx="1914">
                  <c:v>566</c:v>
                </c:pt>
                <c:pt idx="1915">
                  <c:v>561</c:v>
                </c:pt>
                <c:pt idx="1916">
                  <c:v>571</c:v>
                </c:pt>
                <c:pt idx="1917">
                  <c:v>564</c:v>
                </c:pt>
                <c:pt idx="1918">
                  <c:v>568</c:v>
                </c:pt>
                <c:pt idx="1919">
                  <c:v>554</c:v>
                </c:pt>
                <c:pt idx="1920">
                  <c:v>559</c:v>
                </c:pt>
                <c:pt idx="1921">
                  <c:v>566</c:v>
                </c:pt>
                <c:pt idx="1922">
                  <c:v>565</c:v>
                </c:pt>
                <c:pt idx="1923">
                  <c:v>559</c:v>
                </c:pt>
                <c:pt idx="1924">
                  <c:v>555</c:v>
                </c:pt>
                <c:pt idx="1925">
                  <c:v>544</c:v>
                </c:pt>
                <c:pt idx="1926">
                  <c:v>559</c:v>
                </c:pt>
                <c:pt idx="1927">
                  <c:v>532</c:v>
                </c:pt>
                <c:pt idx="1928">
                  <c:v>560</c:v>
                </c:pt>
                <c:pt idx="1929">
                  <c:v>542</c:v>
                </c:pt>
                <c:pt idx="1930">
                  <c:v>529</c:v>
                </c:pt>
                <c:pt idx="1931">
                  <c:v>529</c:v>
                </c:pt>
                <c:pt idx="1932">
                  <c:v>527</c:v>
                </c:pt>
                <c:pt idx="1933">
                  <c:v>534</c:v>
                </c:pt>
                <c:pt idx="1934">
                  <c:v>537</c:v>
                </c:pt>
                <c:pt idx="1935">
                  <c:v>548</c:v>
                </c:pt>
                <c:pt idx="1936">
                  <c:v>549</c:v>
                </c:pt>
                <c:pt idx="1937">
                  <c:v>550</c:v>
                </c:pt>
                <c:pt idx="1938">
                  <c:v>546</c:v>
                </c:pt>
                <c:pt idx="1939">
                  <c:v>542</c:v>
                </c:pt>
                <c:pt idx="1940">
                  <c:v>556</c:v>
                </c:pt>
                <c:pt idx="1941">
                  <c:v>543</c:v>
                </c:pt>
                <c:pt idx="1942">
                  <c:v>550</c:v>
                </c:pt>
                <c:pt idx="1943">
                  <c:v>563</c:v>
                </c:pt>
                <c:pt idx="1944">
                  <c:v>558</c:v>
                </c:pt>
                <c:pt idx="1945">
                  <c:v>577</c:v>
                </c:pt>
                <c:pt idx="1946">
                  <c:v>570</c:v>
                </c:pt>
                <c:pt idx="1947">
                  <c:v>544</c:v>
                </c:pt>
                <c:pt idx="1948">
                  <c:v>560</c:v>
                </c:pt>
                <c:pt idx="1949">
                  <c:v>557</c:v>
                </c:pt>
                <c:pt idx="1950">
                  <c:v>521</c:v>
                </c:pt>
                <c:pt idx="1951">
                  <c:v>525</c:v>
                </c:pt>
                <c:pt idx="1952">
                  <c:v>522</c:v>
                </c:pt>
                <c:pt idx="1953">
                  <c:v>531</c:v>
                </c:pt>
                <c:pt idx="1954">
                  <c:v>536</c:v>
                </c:pt>
                <c:pt idx="1955">
                  <c:v>539</c:v>
                </c:pt>
                <c:pt idx="1956">
                  <c:v>509</c:v>
                </c:pt>
                <c:pt idx="1957">
                  <c:v>548</c:v>
                </c:pt>
                <c:pt idx="1958">
                  <c:v>529</c:v>
                </c:pt>
                <c:pt idx="1959">
                  <c:v>557</c:v>
                </c:pt>
                <c:pt idx="1960">
                  <c:v>538</c:v>
                </c:pt>
                <c:pt idx="1961">
                  <c:v>535</c:v>
                </c:pt>
                <c:pt idx="1962">
                  <c:v>547</c:v>
                </c:pt>
                <c:pt idx="1963">
                  <c:v>542</c:v>
                </c:pt>
                <c:pt idx="1964">
                  <c:v>557</c:v>
                </c:pt>
                <c:pt idx="1965">
                  <c:v>549</c:v>
                </c:pt>
                <c:pt idx="1966">
                  <c:v>572</c:v>
                </c:pt>
                <c:pt idx="1967">
                  <c:v>549</c:v>
                </c:pt>
                <c:pt idx="1968">
                  <c:v>536</c:v>
                </c:pt>
                <c:pt idx="1969">
                  <c:v>551</c:v>
                </c:pt>
                <c:pt idx="1970">
                  <c:v>542</c:v>
                </c:pt>
                <c:pt idx="1971">
                  <c:v>554</c:v>
                </c:pt>
                <c:pt idx="1972">
                  <c:v>559</c:v>
                </c:pt>
                <c:pt idx="1973">
                  <c:v>553</c:v>
                </c:pt>
                <c:pt idx="1974">
                  <c:v>570</c:v>
                </c:pt>
                <c:pt idx="1975">
                  <c:v>584</c:v>
                </c:pt>
                <c:pt idx="1976">
                  <c:v>618</c:v>
                </c:pt>
                <c:pt idx="1977">
                  <c:v>571</c:v>
                </c:pt>
                <c:pt idx="1978">
                  <c:v>585</c:v>
                </c:pt>
                <c:pt idx="1979">
                  <c:v>574</c:v>
                </c:pt>
                <c:pt idx="1980">
                  <c:v>565</c:v>
                </c:pt>
                <c:pt idx="1981">
                  <c:v>567</c:v>
                </c:pt>
                <c:pt idx="1982">
                  <c:v>556</c:v>
                </c:pt>
                <c:pt idx="1983">
                  <c:v>543</c:v>
                </c:pt>
                <c:pt idx="1984">
                  <c:v>553</c:v>
                </c:pt>
                <c:pt idx="1985">
                  <c:v>550</c:v>
                </c:pt>
                <c:pt idx="1986">
                  <c:v>549</c:v>
                </c:pt>
                <c:pt idx="1987">
                  <c:v>546</c:v>
                </c:pt>
                <c:pt idx="1988">
                  <c:v>542</c:v>
                </c:pt>
                <c:pt idx="1989">
                  <c:v>541</c:v>
                </c:pt>
                <c:pt idx="1990">
                  <c:v>545</c:v>
                </c:pt>
                <c:pt idx="1991">
                  <c:v>558</c:v>
                </c:pt>
                <c:pt idx="1992">
                  <c:v>581</c:v>
                </c:pt>
                <c:pt idx="1993">
                  <c:v>559</c:v>
                </c:pt>
                <c:pt idx="1994">
                  <c:v>561</c:v>
                </c:pt>
                <c:pt idx="1995">
                  <c:v>562</c:v>
                </c:pt>
                <c:pt idx="1996">
                  <c:v>568</c:v>
                </c:pt>
                <c:pt idx="1997">
                  <c:v>546</c:v>
                </c:pt>
                <c:pt idx="1998">
                  <c:v>572</c:v>
                </c:pt>
                <c:pt idx="1999">
                  <c:v>560</c:v>
                </c:pt>
                <c:pt idx="2000">
                  <c:v>559</c:v>
                </c:pt>
                <c:pt idx="2001">
                  <c:v>543</c:v>
                </c:pt>
                <c:pt idx="2002">
                  <c:v>559</c:v>
                </c:pt>
                <c:pt idx="2003">
                  <c:v>546</c:v>
                </c:pt>
                <c:pt idx="2004">
                  <c:v>546</c:v>
                </c:pt>
                <c:pt idx="2005">
                  <c:v>550</c:v>
                </c:pt>
                <c:pt idx="2006">
                  <c:v>553</c:v>
                </c:pt>
                <c:pt idx="2007">
                  <c:v>541</c:v>
                </c:pt>
                <c:pt idx="2008">
                  <c:v>567</c:v>
                </c:pt>
                <c:pt idx="2009">
                  <c:v>530</c:v>
                </c:pt>
                <c:pt idx="2010">
                  <c:v>553</c:v>
                </c:pt>
                <c:pt idx="2011">
                  <c:v>542</c:v>
                </c:pt>
                <c:pt idx="2012">
                  <c:v>570</c:v>
                </c:pt>
                <c:pt idx="2013">
                  <c:v>530</c:v>
                </c:pt>
                <c:pt idx="2014">
                  <c:v>538</c:v>
                </c:pt>
                <c:pt idx="2015">
                  <c:v>538</c:v>
                </c:pt>
                <c:pt idx="2016">
                  <c:v>548</c:v>
                </c:pt>
                <c:pt idx="2017">
                  <c:v>535</c:v>
                </c:pt>
                <c:pt idx="2018">
                  <c:v>539</c:v>
                </c:pt>
                <c:pt idx="2019">
                  <c:v>530</c:v>
                </c:pt>
                <c:pt idx="2020">
                  <c:v>536</c:v>
                </c:pt>
                <c:pt idx="2021">
                  <c:v>570</c:v>
                </c:pt>
                <c:pt idx="2022">
                  <c:v>540</c:v>
                </c:pt>
                <c:pt idx="2023">
                  <c:v>537</c:v>
                </c:pt>
                <c:pt idx="2024">
                  <c:v>542</c:v>
                </c:pt>
                <c:pt idx="2025">
                  <c:v>546</c:v>
                </c:pt>
                <c:pt idx="2026">
                  <c:v>540</c:v>
                </c:pt>
                <c:pt idx="2027">
                  <c:v>556</c:v>
                </c:pt>
                <c:pt idx="2028">
                  <c:v>552</c:v>
                </c:pt>
                <c:pt idx="2029">
                  <c:v>536</c:v>
                </c:pt>
                <c:pt idx="2030">
                  <c:v>537</c:v>
                </c:pt>
                <c:pt idx="2031">
                  <c:v>524</c:v>
                </c:pt>
                <c:pt idx="2032">
                  <c:v>543</c:v>
                </c:pt>
                <c:pt idx="2033">
                  <c:v>549</c:v>
                </c:pt>
                <c:pt idx="2034">
                  <c:v>553</c:v>
                </c:pt>
                <c:pt idx="2035">
                  <c:v>568</c:v>
                </c:pt>
                <c:pt idx="2036">
                  <c:v>556</c:v>
                </c:pt>
                <c:pt idx="2037">
                  <c:v>580</c:v>
                </c:pt>
                <c:pt idx="2038">
                  <c:v>562</c:v>
                </c:pt>
                <c:pt idx="2039">
                  <c:v>543</c:v>
                </c:pt>
                <c:pt idx="2040">
                  <c:v>567</c:v>
                </c:pt>
                <c:pt idx="2041">
                  <c:v>566</c:v>
                </c:pt>
                <c:pt idx="2042">
                  <c:v>578</c:v>
                </c:pt>
                <c:pt idx="2043">
                  <c:v>542</c:v>
                </c:pt>
                <c:pt idx="2044">
                  <c:v>570</c:v>
                </c:pt>
                <c:pt idx="2045">
                  <c:v>569</c:v>
                </c:pt>
                <c:pt idx="2046">
                  <c:v>580</c:v>
                </c:pt>
                <c:pt idx="2047">
                  <c:v>555</c:v>
                </c:pt>
                <c:pt idx="2048">
                  <c:v>554</c:v>
                </c:pt>
                <c:pt idx="2049">
                  <c:v>562</c:v>
                </c:pt>
                <c:pt idx="2050">
                  <c:v>577</c:v>
                </c:pt>
                <c:pt idx="2051">
                  <c:v>565</c:v>
                </c:pt>
                <c:pt idx="2052">
                  <c:v>557</c:v>
                </c:pt>
                <c:pt idx="2053">
                  <c:v>555</c:v>
                </c:pt>
                <c:pt idx="2054">
                  <c:v>562</c:v>
                </c:pt>
                <c:pt idx="2055">
                  <c:v>557</c:v>
                </c:pt>
                <c:pt idx="2056">
                  <c:v>555</c:v>
                </c:pt>
                <c:pt idx="2057">
                  <c:v>576</c:v>
                </c:pt>
                <c:pt idx="2058">
                  <c:v>566</c:v>
                </c:pt>
                <c:pt idx="2059">
                  <c:v>563</c:v>
                </c:pt>
                <c:pt idx="2060">
                  <c:v>574</c:v>
                </c:pt>
                <c:pt idx="2061">
                  <c:v>563</c:v>
                </c:pt>
                <c:pt idx="2062">
                  <c:v>568</c:v>
                </c:pt>
                <c:pt idx="2063">
                  <c:v>573</c:v>
                </c:pt>
                <c:pt idx="2064">
                  <c:v>569</c:v>
                </c:pt>
                <c:pt idx="2065">
                  <c:v>559</c:v>
                </c:pt>
                <c:pt idx="2066">
                  <c:v>568</c:v>
                </c:pt>
                <c:pt idx="2067">
                  <c:v>570</c:v>
                </c:pt>
                <c:pt idx="2068">
                  <c:v>579</c:v>
                </c:pt>
                <c:pt idx="2069">
                  <c:v>578</c:v>
                </c:pt>
                <c:pt idx="2070">
                  <c:v>563</c:v>
                </c:pt>
                <c:pt idx="2071">
                  <c:v>580</c:v>
                </c:pt>
                <c:pt idx="2072">
                  <c:v>577</c:v>
                </c:pt>
                <c:pt idx="2073">
                  <c:v>561</c:v>
                </c:pt>
                <c:pt idx="2074">
                  <c:v>551</c:v>
                </c:pt>
                <c:pt idx="2075">
                  <c:v>568</c:v>
                </c:pt>
                <c:pt idx="2076">
                  <c:v>575</c:v>
                </c:pt>
                <c:pt idx="2077">
                  <c:v>564</c:v>
                </c:pt>
                <c:pt idx="2078">
                  <c:v>576</c:v>
                </c:pt>
                <c:pt idx="2079">
                  <c:v>558</c:v>
                </c:pt>
                <c:pt idx="2080">
                  <c:v>567</c:v>
                </c:pt>
                <c:pt idx="2081">
                  <c:v>563</c:v>
                </c:pt>
                <c:pt idx="2082">
                  <c:v>570</c:v>
                </c:pt>
                <c:pt idx="2083">
                  <c:v>585</c:v>
                </c:pt>
                <c:pt idx="2084">
                  <c:v>586</c:v>
                </c:pt>
                <c:pt idx="2085">
                  <c:v>584</c:v>
                </c:pt>
                <c:pt idx="2086">
                  <c:v>589</c:v>
                </c:pt>
                <c:pt idx="2087">
                  <c:v>591</c:v>
                </c:pt>
                <c:pt idx="2088">
                  <c:v>582</c:v>
                </c:pt>
                <c:pt idx="2089">
                  <c:v>600</c:v>
                </c:pt>
                <c:pt idx="2090">
                  <c:v>586</c:v>
                </c:pt>
                <c:pt idx="2091">
                  <c:v>564</c:v>
                </c:pt>
                <c:pt idx="2092">
                  <c:v>572</c:v>
                </c:pt>
                <c:pt idx="2093">
                  <c:v>583</c:v>
                </c:pt>
                <c:pt idx="2094">
                  <c:v>599</c:v>
                </c:pt>
                <c:pt idx="2095">
                  <c:v>577</c:v>
                </c:pt>
                <c:pt idx="2096">
                  <c:v>575</c:v>
                </c:pt>
                <c:pt idx="2097">
                  <c:v>594</c:v>
                </c:pt>
                <c:pt idx="2098">
                  <c:v>606</c:v>
                </c:pt>
                <c:pt idx="2099">
                  <c:v>605</c:v>
                </c:pt>
                <c:pt idx="2100">
                  <c:v>602</c:v>
                </c:pt>
                <c:pt idx="2101">
                  <c:v>597</c:v>
                </c:pt>
                <c:pt idx="2102">
                  <c:v>589</c:v>
                </c:pt>
                <c:pt idx="2103">
                  <c:v>579</c:v>
                </c:pt>
                <c:pt idx="2104">
                  <c:v>576</c:v>
                </c:pt>
                <c:pt idx="2105">
                  <c:v>581</c:v>
                </c:pt>
                <c:pt idx="2106">
                  <c:v>557</c:v>
                </c:pt>
                <c:pt idx="2107">
                  <c:v>544</c:v>
                </c:pt>
                <c:pt idx="2108">
                  <c:v>548</c:v>
                </c:pt>
                <c:pt idx="2109">
                  <c:v>554</c:v>
                </c:pt>
                <c:pt idx="2110">
                  <c:v>553</c:v>
                </c:pt>
                <c:pt idx="2111">
                  <c:v>562</c:v>
                </c:pt>
                <c:pt idx="2112">
                  <c:v>550</c:v>
                </c:pt>
                <c:pt idx="2113">
                  <c:v>554</c:v>
                </c:pt>
                <c:pt idx="2114">
                  <c:v>565</c:v>
                </c:pt>
                <c:pt idx="2115">
                  <c:v>562</c:v>
                </c:pt>
                <c:pt idx="2116">
                  <c:v>581</c:v>
                </c:pt>
                <c:pt idx="2117">
                  <c:v>581</c:v>
                </c:pt>
                <c:pt idx="2118">
                  <c:v>572</c:v>
                </c:pt>
                <c:pt idx="2119">
                  <c:v>604</c:v>
                </c:pt>
                <c:pt idx="2120">
                  <c:v>583</c:v>
                </c:pt>
                <c:pt idx="2121">
                  <c:v>579</c:v>
                </c:pt>
                <c:pt idx="2122">
                  <c:v>580</c:v>
                </c:pt>
                <c:pt idx="2123">
                  <c:v>577</c:v>
                </c:pt>
                <c:pt idx="2124">
                  <c:v>574</c:v>
                </c:pt>
                <c:pt idx="2125">
                  <c:v>564</c:v>
                </c:pt>
                <c:pt idx="2126">
                  <c:v>576</c:v>
                </c:pt>
                <c:pt idx="2127">
                  <c:v>552</c:v>
                </c:pt>
                <c:pt idx="2128">
                  <c:v>576</c:v>
                </c:pt>
                <c:pt idx="2129">
                  <c:v>557</c:v>
                </c:pt>
                <c:pt idx="2130">
                  <c:v>559</c:v>
                </c:pt>
                <c:pt idx="2131">
                  <c:v>561</c:v>
                </c:pt>
                <c:pt idx="2132">
                  <c:v>550</c:v>
                </c:pt>
                <c:pt idx="2133">
                  <c:v>570</c:v>
                </c:pt>
                <c:pt idx="2134">
                  <c:v>554</c:v>
                </c:pt>
                <c:pt idx="2135">
                  <c:v>551</c:v>
                </c:pt>
                <c:pt idx="2136">
                  <c:v>554</c:v>
                </c:pt>
                <c:pt idx="2137">
                  <c:v>550</c:v>
                </c:pt>
                <c:pt idx="2138">
                  <c:v>573</c:v>
                </c:pt>
                <c:pt idx="2139">
                  <c:v>571</c:v>
                </c:pt>
                <c:pt idx="2140">
                  <c:v>553</c:v>
                </c:pt>
                <c:pt idx="2141">
                  <c:v>561</c:v>
                </c:pt>
                <c:pt idx="2142">
                  <c:v>554</c:v>
                </c:pt>
                <c:pt idx="2143">
                  <c:v>554</c:v>
                </c:pt>
                <c:pt idx="2144">
                  <c:v>587</c:v>
                </c:pt>
                <c:pt idx="2145">
                  <c:v>573</c:v>
                </c:pt>
                <c:pt idx="2146">
                  <c:v>556</c:v>
                </c:pt>
                <c:pt idx="2147">
                  <c:v>555</c:v>
                </c:pt>
                <c:pt idx="2148">
                  <c:v>571</c:v>
                </c:pt>
                <c:pt idx="2149">
                  <c:v>552</c:v>
                </c:pt>
                <c:pt idx="2150">
                  <c:v>556</c:v>
                </c:pt>
                <c:pt idx="2151">
                  <c:v>545</c:v>
                </c:pt>
                <c:pt idx="2152">
                  <c:v>552</c:v>
                </c:pt>
                <c:pt idx="2153">
                  <c:v>540</c:v>
                </c:pt>
                <c:pt idx="2154">
                  <c:v>545</c:v>
                </c:pt>
                <c:pt idx="2155">
                  <c:v>562</c:v>
                </c:pt>
                <c:pt idx="2156">
                  <c:v>559</c:v>
                </c:pt>
                <c:pt idx="2157">
                  <c:v>539</c:v>
                </c:pt>
                <c:pt idx="2158">
                  <c:v>539</c:v>
                </c:pt>
                <c:pt idx="2159">
                  <c:v>551</c:v>
                </c:pt>
                <c:pt idx="2160">
                  <c:v>540</c:v>
                </c:pt>
                <c:pt idx="2161">
                  <c:v>549</c:v>
                </c:pt>
                <c:pt idx="2162">
                  <c:v>549</c:v>
                </c:pt>
                <c:pt idx="2163">
                  <c:v>540</c:v>
                </c:pt>
                <c:pt idx="2164">
                  <c:v>544</c:v>
                </c:pt>
                <c:pt idx="2165">
                  <c:v>529</c:v>
                </c:pt>
                <c:pt idx="2166">
                  <c:v>556</c:v>
                </c:pt>
                <c:pt idx="2167">
                  <c:v>561</c:v>
                </c:pt>
                <c:pt idx="2168">
                  <c:v>518</c:v>
                </c:pt>
                <c:pt idx="2169">
                  <c:v>534</c:v>
                </c:pt>
                <c:pt idx="2170">
                  <c:v>542</c:v>
                </c:pt>
                <c:pt idx="2171">
                  <c:v>549</c:v>
                </c:pt>
                <c:pt idx="2172">
                  <c:v>531</c:v>
                </c:pt>
                <c:pt idx="2173">
                  <c:v>533</c:v>
                </c:pt>
                <c:pt idx="2174">
                  <c:v>522</c:v>
                </c:pt>
                <c:pt idx="2175">
                  <c:v>527</c:v>
                </c:pt>
                <c:pt idx="2176">
                  <c:v>516</c:v>
                </c:pt>
                <c:pt idx="2177">
                  <c:v>537</c:v>
                </c:pt>
                <c:pt idx="2178">
                  <c:v>536</c:v>
                </c:pt>
                <c:pt idx="2179">
                  <c:v>540</c:v>
                </c:pt>
                <c:pt idx="2180">
                  <c:v>538</c:v>
                </c:pt>
                <c:pt idx="2181">
                  <c:v>541</c:v>
                </c:pt>
                <c:pt idx="2182">
                  <c:v>545</c:v>
                </c:pt>
                <c:pt idx="2183">
                  <c:v>532</c:v>
                </c:pt>
                <c:pt idx="2184">
                  <c:v>548</c:v>
                </c:pt>
                <c:pt idx="2185">
                  <c:v>531</c:v>
                </c:pt>
                <c:pt idx="2186">
                  <c:v>555</c:v>
                </c:pt>
                <c:pt idx="2187">
                  <c:v>548</c:v>
                </c:pt>
                <c:pt idx="2188">
                  <c:v>560</c:v>
                </c:pt>
                <c:pt idx="2189">
                  <c:v>568</c:v>
                </c:pt>
                <c:pt idx="2190">
                  <c:v>563</c:v>
                </c:pt>
                <c:pt idx="2191">
                  <c:v>561</c:v>
                </c:pt>
                <c:pt idx="2192">
                  <c:v>565</c:v>
                </c:pt>
                <c:pt idx="2193">
                  <c:v>574</c:v>
                </c:pt>
                <c:pt idx="2194">
                  <c:v>572</c:v>
                </c:pt>
                <c:pt idx="2195">
                  <c:v>565</c:v>
                </c:pt>
                <c:pt idx="2196">
                  <c:v>578</c:v>
                </c:pt>
                <c:pt idx="2197">
                  <c:v>575</c:v>
                </c:pt>
                <c:pt idx="2198">
                  <c:v>562</c:v>
                </c:pt>
                <c:pt idx="2199">
                  <c:v>566</c:v>
                </c:pt>
                <c:pt idx="2200">
                  <c:v>576</c:v>
                </c:pt>
                <c:pt idx="2201">
                  <c:v>578</c:v>
                </c:pt>
                <c:pt idx="2202">
                  <c:v>572</c:v>
                </c:pt>
                <c:pt idx="2203">
                  <c:v>568</c:v>
                </c:pt>
                <c:pt idx="2204">
                  <c:v>549</c:v>
                </c:pt>
                <c:pt idx="2205">
                  <c:v>571</c:v>
                </c:pt>
                <c:pt idx="2206">
                  <c:v>537</c:v>
                </c:pt>
                <c:pt idx="2207">
                  <c:v>547</c:v>
                </c:pt>
                <c:pt idx="2208">
                  <c:v>548</c:v>
                </c:pt>
                <c:pt idx="2209">
                  <c:v>558</c:v>
                </c:pt>
                <c:pt idx="2210">
                  <c:v>560</c:v>
                </c:pt>
                <c:pt idx="2211">
                  <c:v>573</c:v>
                </c:pt>
                <c:pt idx="2212">
                  <c:v>546</c:v>
                </c:pt>
                <c:pt idx="2213">
                  <c:v>567</c:v>
                </c:pt>
                <c:pt idx="2214">
                  <c:v>548</c:v>
                </c:pt>
                <c:pt idx="2215">
                  <c:v>556</c:v>
                </c:pt>
                <c:pt idx="2216">
                  <c:v>574</c:v>
                </c:pt>
                <c:pt idx="2217">
                  <c:v>563</c:v>
                </c:pt>
                <c:pt idx="2218">
                  <c:v>549</c:v>
                </c:pt>
                <c:pt idx="2219">
                  <c:v>560</c:v>
                </c:pt>
                <c:pt idx="2220">
                  <c:v>559</c:v>
                </c:pt>
                <c:pt idx="2221">
                  <c:v>544</c:v>
                </c:pt>
                <c:pt idx="2222">
                  <c:v>546</c:v>
                </c:pt>
                <c:pt idx="2223">
                  <c:v>570</c:v>
                </c:pt>
                <c:pt idx="2224">
                  <c:v>564</c:v>
                </c:pt>
                <c:pt idx="2225">
                  <c:v>568</c:v>
                </c:pt>
                <c:pt idx="2226">
                  <c:v>572</c:v>
                </c:pt>
                <c:pt idx="2227">
                  <c:v>552</c:v>
                </c:pt>
                <c:pt idx="2228">
                  <c:v>551</c:v>
                </c:pt>
                <c:pt idx="2229">
                  <c:v>578</c:v>
                </c:pt>
                <c:pt idx="2230">
                  <c:v>561</c:v>
                </c:pt>
                <c:pt idx="2231">
                  <c:v>563</c:v>
                </c:pt>
                <c:pt idx="2232">
                  <c:v>574</c:v>
                </c:pt>
                <c:pt idx="2233">
                  <c:v>584</c:v>
                </c:pt>
                <c:pt idx="2234">
                  <c:v>575</c:v>
                </c:pt>
                <c:pt idx="2235">
                  <c:v>571</c:v>
                </c:pt>
                <c:pt idx="2236">
                  <c:v>579</c:v>
                </c:pt>
                <c:pt idx="2237">
                  <c:v>562</c:v>
                </c:pt>
                <c:pt idx="2238">
                  <c:v>557</c:v>
                </c:pt>
                <c:pt idx="2239">
                  <c:v>550</c:v>
                </c:pt>
                <c:pt idx="2240">
                  <c:v>562</c:v>
                </c:pt>
                <c:pt idx="2241">
                  <c:v>583</c:v>
                </c:pt>
                <c:pt idx="2242">
                  <c:v>608</c:v>
                </c:pt>
                <c:pt idx="2243">
                  <c:v>572</c:v>
                </c:pt>
                <c:pt idx="2244">
                  <c:v>582</c:v>
                </c:pt>
                <c:pt idx="2245">
                  <c:v>575</c:v>
                </c:pt>
                <c:pt idx="2246">
                  <c:v>593</c:v>
                </c:pt>
                <c:pt idx="2247">
                  <c:v>582</c:v>
                </c:pt>
                <c:pt idx="2248">
                  <c:v>564</c:v>
                </c:pt>
                <c:pt idx="2249">
                  <c:v>554</c:v>
                </c:pt>
                <c:pt idx="2250">
                  <c:v>555</c:v>
                </c:pt>
                <c:pt idx="2251">
                  <c:v>579</c:v>
                </c:pt>
                <c:pt idx="2252">
                  <c:v>564</c:v>
                </c:pt>
                <c:pt idx="2253">
                  <c:v>542</c:v>
                </c:pt>
                <c:pt idx="2254">
                  <c:v>526</c:v>
                </c:pt>
                <c:pt idx="2255">
                  <c:v>535</c:v>
                </c:pt>
                <c:pt idx="2256">
                  <c:v>566</c:v>
                </c:pt>
                <c:pt idx="2257">
                  <c:v>565</c:v>
                </c:pt>
                <c:pt idx="2258">
                  <c:v>548</c:v>
                </c:pt>
                <c:pt idx="2259">
                  <c:v>559</c:v>
                </c:pt>
                <c:pt idx="2260">
                  <c:v>550</c:v>
                </c:pt>
                <c:pt idx="2261">
                  <c:v>564</c:v>
                </c:pt>
                <c:pt idx="2262">
                  <c:v>553</c:v>
                </c:pt>
                <c:pt idx="2263">
                  <c:v>572</c:v>
                </c:pt>
                <c:pt idx="2264">
                  <c:v>537</c:v>
                </c:pt>
                <c:pt idx="2265">
                  <c:v>537</c:v>
                </c:pt>
                <c:pt idx="2266">
                  <c:v>537</c:v>
                </c:pt>
                <c:pt idx="2267">
                  <c:v>549</c:v>
                </c:pt>
                <c:pt idx="2268">
                  <c:v>529</c:v>
                </c:pt>
                <c:pt idx="2269">
                  <c:v>546</c:v>
                </c:pt>
                <c:pt idx="2270">
                  <c:v>542</c:v>
                </c:pt>
                <c:pt idx="2271">
                  <c:v>542</c:v>
                </c:pt>
                <c:pt idx="2272">
                  <c:v>531</c:v>
                </c:pt>
                <c:pt idx="2273">
                  <c:v>542</c:v>
                </c:pt>
                <c:pt idx="2274">
                  <c:v>536</c:v>
                </c:pt>
                <c:pt idx="2275">
                  <c:v>520</c:v>
                </c:pt>
                <c:pt idx="2276">
                  <c:v>533</c:v>
                </c:pt>
                <c:pt idx="2277">
                  <c:v>535</c:v>
                </c:pt>
                <c:pt idx="2278">
                  <c:v>523</c:v>
                </c:pt>
                <c:pt idx="2279">
                  <c:v>538</c:v>
                </c:pt>
                <c:pt idx="2280">
                  <c:v>536</c:v>
                </c:pt>
                <c:pt idx="2281">
                  <c:v>566</c:v>
                </c:pt>
                <c:pt idx="2282">
                  <c:v>553</c:v>
                </c:pt>
                <c:pt idx="2283">
                  <c:v>555</c:v>
                </c:pt>
                <c:pt idx="2284">
                  <c:v>548</c:v>
                </c:pt>
                <c:pt idx="2285">
                  <c:v>565</c:v>
                </c:pt>
                <c:pt idx="2286">
                  <c:v>549</c:v>
                </c:pt>
                <c:pt idx="2287">
                  <c:v>549</c:v>
                </c:pt>
                <c:pt idx="2288">
                  <c:v>565</c:v>
                </c:pt>
                <c:pt idx="2289">
                  <c:v>545</c:v>
                </c:pt>
                <c:pt idx="2290">
                  <c:v>533</c:v>
                </c:pt>
                <c:pt idx="2291">
                  <c:v>523</c:v>
                </c:pt>
                <c:pt idx="2292">
                  <c:v>541</c:v>
                </c:pt>
                <c:pt idx="2293">
                  <c:v>583</c:v>
                </c:pt>
                <c:pt idx="2294">
                  <c:v>536</c:v>
                </c:pt>
                <c:pt idx="2295">
                  <c:v>552</c:v>
                </c:pt>
                <c:pt idx="2296">
                  <c:v>541</c:v>
                </c:pt>
                <c:pt idx="2297">
                  <c:v>571</c:v>
                </c:pt>
                <c:pt idx="2298">
                  <c:v>563</c:v>
                </c:pt>
                <c:pt idx="2299">
                  <c:v>553</c:v>
                </c:pt>
                <c:pt idx="2300">
                  <c:v>557</c:v>
                </c:pt>
                <c:pt idx="2301">
                  <c:v>568</c:v>
                </c:pt>
                <c:pt idx="2302">
                  <c:v>558</c:v>
                </c:pt>
                <c:pt idx="2303">
                  <c:v>553</c:v>
                </c:pt>
                <c:pt idx="2304">
                  <c:v>558</c:v>
                </c:pt>
                <c:pt idx="2305">
                  <c:v>569</c:v>
                </c:pt>
                <c:pt idx="2306">
                  <c:v>557</c:v>
                </c:pt>
                <c:pt idx="2307">
                  <c:v>549</c:v>
                </c:pt>
                <c:pt idx="2308">
                  <c:v>540</c:v>
                </c:pt>
                <c:pt idx="2309">
                  <c:v>569</c:v>
                </c:pt>
                <c:pt idx="2310">
                  <c:v>563</c:v>
                </c:pt>
                <c:pt idx="2311">
                  <c:v>575</c:v>
                </c:pt>
                <c:pt idx="2312">
                  <c:v>533</c:v>
                </c:pt>
                <c:pt idx="2313">
                  <c:v>564</c:v>
                </c:pt>
                <c:pt idx="2314">
                  <c:v>539</c:v>
                </c:pt>
                <c:pt idx="2315">
                  <c:v>533</c:v>
                </c:pt>
                <c:pt idx="2316">
                  <c:v>534</c:v>
                </c:pt>
                <c:pt idx="2317">
                  <c:v>558</c:v>
                </c:pt>
                <c:pt idx="2318">
                  <c:v>539</c:v>
                </c:pt>
                <c:pt idx="2319">
                  <c:v>541</c:v>
                </c:pt>
                <c:pt idx="2320">
                  <c:v>538</c:v>
                </c:pt>
                <c:pt idx="2321">
                  <c:v>527</c:v>
                </c:pt>
                <c:pt idx="2322">
                  <c:v>541</c:v>
                </c:pt>
                <c:pt idx="2323">
                  <c:v>540</c:v>
                </c:pt>
                <c:pt idx="2324">
                  <c:v>535</c:v>
                </c:pt>
                <c:pt idx="2325">
                  <c:v>527</c:v>
                </c:pt>
                <c:pt idx="2326">
                  <c:v>538</c:v>
                </c:pt>
                <c:pt idx="2327">
                  <c:v>528</c:v>
                </c:pt>
                <c:pt idx="2328">
                  <c:v>528</c:v>
                </c:pt>
                <c:pt idx="2329">
                  <c:v>530</c:v>
                </c:pt>
                <c:pt idx="2330">
                  <c:v>523</c:v>
                </c:pt>
                <c:pt idx="2331">
                  <c:v>533</c:v>
                </c:pt>
                <c:pt idx="2332">
                  <c:v>557</c:v>
                </c:pt>
                <c:pt idx="2333">
                  <c:v>536</c:v>
                </c:pt>
                <c:pt idx="2334">
                  <c:v>541</c:v>
                </c:pt>
                <c:pt idx="2335">
                  <c:v>548</c:v>
                </c:pt>
                <c:pt idx="2336">
                  <c:v>551</c:v>
                </c:pt>
                <c:pt idx="2337">
                  <c:v>549</c:v>
                </c:pt>
                <c:pt idx="2338">
                  <c:v>550</c:v>
                </c:pt>
                <c:pt idx="2339">
                  <c:v>547</c:v>
                </c:pt>
                <c:pt idx="2340">
                  <c:v>555</c:v>
                </c:pt>
                <c:pt idx="2341">
                  <c:v>549</c:v>
                </c:pt>
                <c:pt idx="2342">
                  <c:v>534</c:v>
                </c:pt>
                <c:pt idx="2343">
                  <c:v>520</c:v>
                </c:pt>
                <c:pt idx="2344">
                  <c:v>530</c:v>
                </c:pt>
                <c:pt idx="2345">
                  <c:v>552</c:v>
                </c:pt>
                <c:pt idx="2346">
                  <c:v>549</c:v>
                </c:pt>
                <c:pt idx="2347">
                  <c:v>554</c:v>
                </c:pt>
                <c:pt idx="2348">
                  <c:v>536</c:v>
                </c:pt>
                <c:pt idx="2349">
                  <c:v>533</c:v>
                </c:pt>
                <c:pt idx="2350">
                  <c:v>545</c:v>
                </c:pt>
                <c:pt idx="2351">
                  <c:v>555</c:v>
                </c:pt>
                <c:pt idx="2352">
                  <c:v>542</c:v>
                </c:pt>
                <c:pt idx="2353">
                  <c:v>548</c:v>
                </c:pt>
                <c:pt idx="2354">
                  <c:v>557</c:v>
                </c:pt>
                <c:pt idx="2355">
                  <c:v>546</c:v>
                </c:pt>
                <c:pt idx="2356">
                  <c:v>574</c:v>
                </c:pt>
                <c:pt idx="2357">
                  <c:v>548</c:v>
                </c:pt>
                <c:pt idx="2358">
                  <c:v>548</c:v>
                </c:pt>
                <c:pt idx="2359">
                  <c:v>546</c:v>
                </c:pt>
                <c:pt idx="2360">
                  <c:v>538</c:v>
                </c:pt>
                <c:pt idx="2361">
                  <c:v>562</c:v>
                </c:pt>
                <c:pt idx="2362">
                  <c:v>544</c:v>
                </c:pt>
                <c:pt idx="2363">
                  <c:v>560</c:v>
                </c:pt>
                <c:pt idx="2364">
                  <c:v>540</c:v>
                </c:pt>
                <c:pt idx="2365">
                  <c:v>536</c:v>
                </c:pt>
                <c:pt idx="2366">
                  <c:v>545</c:v>
                </c:pt>
                <c:pt idx="2367">
                  <c:v>547</c:v>
                </c:pt>
                <c:pt idx="2368">
                  <c:v>549</c:v>
                </c:pt>
                <c:pt idx="2369">
                  <c:v>557</c:v>
                </c:pt>
                <c:pt idx="2370">
                  <c:v>548</c:v>
                </c:pt>
                <c:pt idx="2371">
                  <c:v>551</c:v>
                </c:pt>
                <c:pt idx="2372">
                  <c:v>539</c:v>
                </c:pt>
                <c:pt idx="2373">
                  <c:v>545</c:v>
                </c:pt>
                <c:pt idx="2374">
                  <c:v>543</c:v>
                </c:pt>
                <c:pt idx="2375">
                  <c:v>542</c:v>
                </c:pt>
                <c:pt idx="2376">
                  <c:v>547</c:v>
                </c:pt>
                <c:pt idx="2377">
                  <c:v>549</c:v>
                </c:pt>
                <c:pt idx="2378">
                  <c:v>557</c:v>
                </c:pt>
                <c:pt idx="2379">
                  <c:v>542</c:v>
                </c:pt>
                <c:pt idx="2380">
                  <c:v>554</c:v>
                </c:pt>
                <c:pt idx="2381">
                  <c:v>518</c:v>
                </c:pt>
                <c:pt idx="2382">
                  <c:v>548</c:v>
                </c:pt>
                <c:pt idx="2383">
                  <c:v>538</c:v>
                </c:pt>
                <c:pt idx="2384">
                  <c:v>555</c:v>
                </c:pt>
                <c:pt idx="2385">
                  <c:v>547</c:v>
                </c:pt>
                <c:pt idx="2386">
                  <c:v>540</c:v>
                </c:pt>
                <c:pt idx="2387">
                  <c:v>562</c:v>
                </c:pt>
                <c:pt idx="2388">
                  <c:v>577</c:v>
                </c:pt>
                <c:pt idx="2389">
                  <c:v>544</c:v>
                </c:pt>
                <c:pt idx="2390">
                  <c:v>568</c:v>
                </c:pt>
                <c:pt idx="2391">
                  <c:v>561</c:v>
                </c:pt>
                <c:pt idx="2392">
                  <c:v>559</c:v>
                </c:pt>
                <c:pt idx="2393">
                  <c:v>562</c:v>
                </c:pt>
                <c:pt idx="2394">
                  <c:v>569</c:v>
                </c:pt>
                <c:pt idx="2395">
                  <c:v>571</c:v>
                </c:pt>
                <c:pt idx="2396">
                  <c:v>563</c:v>
                </c:pt>
                <c:pt idx="2397">
                  <c:v>542</c:v>
                </c:pt>
                <c:pt idx="2398">
                  <c:v>530</c:v>
                </c:pt>
                <c:pt idx="2399">
                  <c:v>545</c:v>
                </c:pt>
                <c:pt idx="2400">
                  <c:v>548</c:v>
                </c:pt>
                <c:pt idx="2401">
                  <c:v>552</c:v>
                </c:pt>
                <c:pt idx="2402">
                  <c:v>538</c:v>
                </c:pt>
                <c:pt idx="2403">
                  <c:v>527</c:v>
                </c:pt>
                <c:pt idx="2404">
                  <c:v>551</c:v>
                </c:pt>
                <c:pt idx="2405">
                  <c:v>548</c:v>
                </c:pt>
                <c:pt idx="2406">
                  <c:v>540</c:v>
                </c:pt>
                <c:pt idx="2407">
                  <c:v>556</c:v>
                </c:pt>
                <c:pt idx="2408">
                  <c:v>533</c:v>
                </c:pt>
                <c:pt idx="2409">
                  <c:v>524</c:v>
                </c:pt>
                <c:pt idx="2410">
                  <c:v>525</c:v>
                </c:pt>
                <c:pt idx="2411">
                  <c:v>521</c:v>
                </c:pt>
                <c:pt idx="2412">
                  <c:v>518</c:v>
                </c:pt>
                <c:pt idx="2413">
                  <c:v>529</c:v>
                </c:pt>
                <c:pt idx="2414">
                  <c:v>538</c:v>
                </c:pt>
                <c:pt idx="2415">
                  <c:v>531</c:v>
                </c:pt>
                <c:pt idx="2416">
                  <c:v>537</c:v>
                </c:pt>
                <c:pt idx="2417">
                  <c:v>547</c:v>
                </c:pt>
                <c:pt idx="2418">
                  <c:v>542</c:v>
                </c:pt>
                <c:pt idx="2419">
                  <c:v>554</c:v>
                </c:pt>
                <c:pt idx="2420">
                  <c:v>546</c:v>
                </c:pt>
                <c:pt idx="2421">
                  <c:v>549</c:v>
                </c:pt>
                <c:pt idx="2422">
                  <c:v>560</c:v>
                </c:pt>
                <c:pt idx="2423">
                  <c:v>556</c:v>
                </c:pt>
                <c:pt idx="2424">
                  <c:v>554</c:v>
                </c:pt>
                <c:pt idx="2425">
                  <c:v>557</c:v>
                </c:pt>
                <c:pt idx="2426">
                  <c:v>537</c:v>
                </c:pt>
                <c:pt idx="2427">
                  <c:v>564</c:v>
                </c:pt>
                <c:pt idx="2428">
                  <c:v>541</c:v>
                </c:pt>
                <c:pt idx="2429">
                  <c:v>558</c:v>
                </c:pt>
                <c:pt idx="2430">
                  <c:v>547</c:v>
                </c:pt>
                <c:pt idx="2431">
                  <c:v>549</c:v>
                </c:pt>
                <c:pt idx="2432">
                  <c:v>558</c:v>
                </c:pt>
                <c:pt idx="2433">
                  <c:v>542</c:v>
                </c:pt>
                <c:pt idx="2434">
                  <c:v>547</c:v>
                </c:pt>
                <c:pt idx="2435">
                  <c:v>549</c:v>
                </c:pt>
                <c:pt idx="2436">
                  <c:v>557</c:v>
                </c:pt>
                <c:pt idx="2437">
                  <c:v>538</c:v>
                </c:pt>
                <c:pt idx="2438">
                  <c:v>562</c:v>
                </c:pt>
                <c:pt idx="2439">
                  <c:v>546</c:v>
                </c:pt>
                <c:pt idx="2440">
                  <c:v>538</c:v>
                </c:pt>
                <c:pt idx="2441">
                  <c:v>570</c:v>
                </c:pt>
                <c:pt idx="2442">
                  <c:v>565</c:v>
                </c:pt>
                <c:pt idx="2443">
                  <c:v>564</c:v>
                </c:pt>
                <c:pt idx="2444">
                  <c:v>554</c:v>
                </c:pt>
                <c:pt idx="2445">
                  <c:v>564</c:v>
                </c:pt>
                <c:pt idx="2446">
                  <c:v>547</c:v>
                </c:pt>
                <c:pt idx="2447">
                  <c:v>578</c:v>
                </c:pt>
                <c:pt idx="2448">
                  <c:v>541</c:v>
                </c:pt>
                <c:pt idx="2449">
                  <c:v>554</c:v>
                </c:pt>
                <c:pt idx="2450">
                  <c:v>580</c:v>
                </c:pt>
                <c:pt idx="2451">
                  <c:v>557</c:v>
                </c:pt>
                <c:pt idx="2452">
                  <c:v>584</c:v>
                </c:pt>
                <c:pt idx="2453">
                  <c:v>559</c:v>
                </c:pt>
                <c:pt idx="2454">
                  <c:v>554</c:v>
                </c:pt>
                <c:pt idx="2455">
                  <c:v>550</c:v>
                </c:pt>
                <c:pt idx="2456">
                  <c:v>532</c:v>
                </c:pt>
                <c:pt idx="2457">
                  <c:v>538</c:v>
                </c:pt>
                <c:pt idx="2458">
                  <c:v>552</c:v>
                </c:pt>
                <c:pt idx="2459">
                  <c:v>558</c:v>
                </c:pt>
                <c:pt idx="2460">
                  <c:v>565</c:v>
                </c:pt>
                <c:pt idx="2461">
                  <c:v>542</c:v>
                </c:pt>
                <c:pt idx="2462">
                  <c:v>540</c:v>
                </c:pt>
                <c:pt idx="2463">
                  <c:v>573</c:v>
                </c:pt>
                <c:pt idx="2464">
                  <c:v>573</c:v>
                </c:pt>
                <c:pt idx="2465">
                  <c:v>565</c:v>
                </c:pt>
                <c:pt idx="2466">
                  <c:v>548</c:v>
                </c:pt>
                <c:pt idx="2467">
                  <c:v>571</c:v>
                </c:pt>
                <c:pt idx="2468">
                  <c:v>554</c:v>
                </c:pt>
                <c:pt idx="2469">
                  <c:v>558</c:v>
                </c:pt>
                <c:pt idx="2470">
                  <c:v>566</c:v>
                </c:pt>
                <c:pt idx="2471">
                  <c:v>560</c:v>
                </c:pt>
                <c:pt idx="2472">
                  <c:v>563</c:v>
                </c:pt>
                <c:pt idx="2473">
                  <c:v>566</c:v>
                </c:pt>
                <c:pt idx="2474">
                  <c:v>565</c:v>
                </c:pt>
                <c:pt idx="2475">
                  <c:v>575</c:v>
                </c:pt>
                <c:pt idx="2476">
                  <c:v>590</c:v>
                </c:pt>
                <c:pt idx="2477">
                  <c:v>559</c:v>
                </c:pt>
                <c:pt idx="2478">
                  <c:v>596</c:v>
                </c:pt>
                <c:pt idx="2479">
                  <c:v>554</c:v>
                </c:pt>
                <c:pt idx="2480">
                  <c:v>582</c:v>
                </c:pt>
                <c:pt idx="2481">
                  <c:v>557</c:v>
                </c:pt>
                <c:pt idx="2482">
                  <c:v>569</c:v>
                </c:pt>
                <c:pt idx="2483">
                  <c:v>561</c:v>
                </c:pt>
                <c:pt idx="2484">
                  <c:v>548</c:v>
                </c:pt>
                <c:pt idx="2485">
                  <c:v>551</c:v>
                </c:pt>
                <c:pt idx="2486">
                  <c:v>544</c:v>
                </c:pt>
                <c:pt idx="2487">
                  <c:v>562</c:v>
                </c:pt>
                <c:pt idx="2488">
                  <c:v>576</c:v>
                </c:pt>
                <c:pt idx="2489">
                  <c:v>569</c:v>
                </c:pt>
                <c:pt idx="2490">
                  <c:v>533</c:v>
                </c:pt>
                <c:pt idx="2491">
                  <c:v>565</c:v>
                </c:pt>
                <c:pt idx="2492">
                  <c:v>551</c:v>
                </c:pt>
                <c:pt idx="2493">
                  <c:v>553</c:v>
                </c:pt>
                <c:pt idx="2494">
                  <c:v>539</c:v>
                </c:pt>
                <c:pt idx="2495">
                  <c:v>548</c:v>
                </c:pt>
                <c:pt idx="2496">
                  <c:v>548</c:v>
                </c:pt>
                <c:pt idx="2497">
                  <c:v>542</c:v>
                </c:pt>
                <c:pt idx="2498">
                  <c:v>569</c:v>
                </c:pt>
                <c:pt idx="2499">
                  <c:v>557</c:v>
                </c:pt>
                <c:pt idx="2500">
                  <c:v>553</c:v>
                </c:pt>
                <c:pt idx="2501">
                  <c:v>562</c:v>
                </c:pt>
                <c:pt idx="2502">
                  <c:v>553</c:v>
                </c:pt>
                <c:pt idx="2503">
                  <c:v>560</c:v>
                </c:pt>
                <c:pt idx="2504">
                  <c:v>584</c:v>
                </c:pt>
                <c:pt idx="2505">
                  <c:v>568</c:v>
                </c:pt>
                <c:pt idx="2506">
                  <c:v>561</c:v>
                </c:pt>
                <c:pt idx="2507">
                  <c:v>554</c:v>
                </c:pt>
                <c:pt idx="2508">
                  <c:v>580</c:v>
                </c:pt>
                <c:pt idx="2509">
                  <c:v>573</c:v>
                </c:pt>
                <c:pt idx="2510">
                  <c:v>570</c:v>
                </c:pt>
                <c:pt idx="2511">
                  <c:v>571</c:v>
                </c:pt>
                <c:pt idx="2512">
                  <c:v>560</c:v>
                </c:pt>
                <c:pt idx="2513">
                  <c:v>553</c:v>
                </c:pt>
                <c:pt idx="2514">
                  <c:v>580</c:v>
                </c:pt>
                <c:pt idx="2515">
                  <c:v>599</c:v>
                </c:pt>
                <c:pt idx="2516">
                  <c:v>562</c:v>
                </c:pt>
                <c:pt idx="2517">
                  <c:v>569</c:v>
                </c:pt>
                <c:pt idx="2518">
                  <c:v>561</c:v>
                </c:pt>
                <c:pt idx="2519">
                  <c:v>561</c:v>
                </c:pt>
                <c:pt idx="2520">
                  <c:v>583</c:v>
                </c:pt>
                <c:pt idx="2521">
                  <c:v>581</c:v>
                </c:pt>
                <c:pt idx="2522">
                  <c:v>568</c:v>
                </c:pt>
                <c:pt idx="2523">
                  <c:v>577</c:v>
                </c:pt>
                <c:pt idx="2524">
                  <c:v>557</c:v>
                </c:pt>
                <c:pt idx="2525">
                  <c:v>583</c:v>
                </c:pt>
                <c:pt idx="2526">
                  <c:v>579</c:v>
                </c:pt>
                <c:pt idx="2527">
                  <c:v>560</c:v>
                </c:pt>
                <c:pt idx="2528">
                  <c:v>550</c:v>
                </c:pt>
                <c:pt idx="2529">
                  <c:v>561</c:v>
                </c:pt>
                <c:pt idx="2530">
                  <c:v>576</c:v>
                </c:pt>
                <c:pt idx="2531">
                  <c:v>584</c:v>
                </c:pt>
                <c:pt idx="2532">
                  <c:v>587</c:v>
                </c:pt>
                <c:pt idx="2533">
                  <c:v>579</c:v>
                </c:pt>
                <c:pt idx="2534">
                  <c:v>580</c:v>
                </c:pt>
                <c:pt idx="2535">
                  <c:v>571</c:v>
                </c:pt>
                <c:pt idx="2536">
                  <c:v>576</c:v>
                </c:pt>
                <c:pt idx="2537">
                  <c:v>565</c:v>
                </c:pt>
                <c:pt idx="2538">
                  <c:v>558</c:v>
                </c:pt>
                <c:pt idx="2539">
                  <c:v>547</c:v>
                </c:pt>
                <c:pt idx="2540">
                  <c:v>560</c:v>
                </c:pt>
                <c:pt idx="2541">
                  <c:v>544</c:v>
                </c:pt>
                <c:pt idx="2542">
                  <c:v>544</c:v>
                </c:pt>
                <c:pt idx="2543">
                  <c:v>551</c:v>
                </c:pt>
                <c:pt idx="2544">
                  <c:v>564</c:v>
                </c:pt>
                <c:pt idx="2545">
                  <c:v>566</c:v>
                </c:pt>
                <c:pt idx="2546">
                  <c:v>567</c:v>
                </c:pt>
                <c:pt idx="2547">
                  <c:v>559</c:v>
                </c:pt>
                <c:pt idx="2548">
                  <c:v>548</c:v>
                </c:pt>
                <c:pt idx="2549">
                  <c:v>547</c:v>
                </c:pt>
                <c:pt idx="2550">
                  <c:v>549</c:v>
                </c:pt>
                <c:pt idx="2551">
                  <c:v>580</c:v>
                </c:pt>
                <c:pt idx="2552">
                  <c:v>570</c:v>
                </c:pt>
                <c:pt idx="2553">
                  <c:v>576</c:v>
                </c:pt>
                <c:pt idx="2554">
                  <c:v>592</c:v>
                </c:pt>
                <c:pt idx="2555">
                  <c:v>574</c:v>
                </c:pt>
                <c:pt idx="2556">
                  <c:v>564</c:v>
                </c:pt>
                <c:pt idx="2557">
                  <c:v>558</c:v>
                </c:pt>
                <c:pt idx="2558">
                  <c:v>573</c:v>
                </c:pt>
                <c:pt idx="2559">
                  <c:v>587</c:v>
                </c:pt>
                <c:pt idx="2560">
                  <c:v>577</c:v>
                </c:pt>
                <c:pt idx="2561">
                  <c:v>578</c:v>
                </c:pt>
                <c:pt idx="2562">
                  <c:v>573</c:v>
                </c:pt>
                <c:pt idx="2563">
                  <c:v>574</c:v>
                </c:pt>
                <c:pt idx="2564">
                  <c:v>571</c:v>
                </c:pt>
                <c:pt idx="2565">
                  <c:v>566</c:v>
                </c:pt>
                <c:pt idx="2566">
                  <c:v>566</c:v>
                </c:pt>
                <c:pt idx="2567">
                  <c:v>575</c:v>
                </c:pt>
                <c:pt idx="2568">
                  <c:v>580</c:v>
                </c:pt>
                <c:pt idx="2569">
                  <c:v>571</c:v>
                </c:pt>
                <c:pt idx="2570">
                  <c:v>581</c:v>
                </c:pt>
                <c:pt idx="2571">
                  <c:v>575</c:v>
                </c:pt>
                <c:pt idx="2572">
                  <c:v>585</c:v>
                </c:pt>
                <c:pt idx="2573">
                  <c:v>558</c:v>
                </c:pt>
                <c:pt idx="2574">
                  <c:v>560</c:v>
                </c:pt>
                <c:pt idx="2575">
                  <c:v>549</c:v>
                </c:pt>
                <c:pt idx="2576">
                  <c:v>543</c:v>
                </c:pt>
                <c:pt idx="2577">
                  <c:v>554</c:v>
                </c:pt>
                <c:pt idx="2578">
                  <c:v>554</c:v>
                </c:pt>
                <c:pt idx="2579">
                  <c:v>546</c:v>
                </c:pt>
                <c:pt idx="2580">
                  <c:v>554</c:v>
                </c:pt>
                <c:pt idx="2581">
                  <c:v>544</c:v>
                </c:pt>
                <c:pt idx="2582">
                  <c:v>568</c:v>
                </c:pt>
                <c:pt idx="2583">
                  <c:v>558</c:v>
                </c:pt>
                <c:pt idx="2584">
                  <c:v>559</c:v>
                </c:pt>
                <c:pt idx="2585">
                  <c:v>560</c:v>
                </c:pt>
                <c:pt idx="2586">
                  <c:v>538</c:v>
                </c:pt>
                <c:pt idx="2587">
                  <c:v>543</c:v>
                </c:pt>
                <c:pt idx="2588">
                  <c:v>536</c:v>
                </c:pt>
                <c:pt idx="2589">
                  <c:v>543</c:v>
                </c:pt>
                <c:pt idx="2590">
                  <c:v>542</c:v>
                </c:pt>
                <c:pt idx="2591">
                  <c:v>538</c:v>
                </c:pt>
                <c:pt idx="2592">
                  <c:v>532</c:v>
                </c:pt>
                <c:pt idx="2593">
                  <c:v>528</c:v>
                </c:pt>
                <c:pt idx="2594">
                  <c:v>535</c:v>
                </c:pt>
                <c:pt idx="2595">
                  <c:v>523</c:v>
                </c:pt>
                <c:pt idx="2596">
                  <c:v>531</c:v>
                </c:pt>
                <c:pt idx="2597">
                  <c:v>545</c:v>
                </c:pt>
                <c:pt idx="2598">
                  <c:v>529</c:v>
                </c:pt>
                <c:pt idx="2599">
                  <c:v>532</c:v>
                </c:pt>
                <c:pt idx="2600">
                  <c:v>528</c:v>
                </c:pt>
                <c:pt idx="2601">
                  <c:v>559</c:v>
                </c:pt>
                <c:pt idx="2602">
                  <c:v>534</c:v>
                </c:pt>
                <c:pt idx="2603">
                  <c:v>549</c:v>
                </c:pt>
                <c:pt idx="2604">
                  <c:v>550</c:v>
                </c:pt>
                <c:pt idx="2605">
                  <c:v>536</c:v>
                </c:pt>
                <c:pt idx="2606">
                  <c:v>538</c:v>
                </c:pt>
                <c:pt idx="2607">
                  <c:v>546</c:v>
                </c:pt>
                <c:pt idx="2608">
                  <c:v>549</c:v>
                </c:pt>
                <c:pt idx="2609">
                  <c:v>546</c:v>
                </c:pt>
                <c:pt idx="2610">
                  <c:v>552</c:v>
                </c:pt>
                <c:pt idx="2611">
                  <c:v>539</c:v>
                </c:pt>
                <c:pt idx="2612">
                  <c:v>550</c:v>
                </c:pt>
                <c:pt idx="2613">
                  <c:v>545</c:v>
                </c:pt>
                <c:pt idx="2614">
                  <c:v>563</c:v>
                </c:pt>
                <c:pt idx="2615">
                  <c:v>547</c:v>
                </c:pt>
                <c:pt idx="2616">
                  <c:v>525</c:v>
                </c:pt>
                <c:pt idx="2617">
                  <c:v>555</c:v>
                </c:pt>
                <c:pt idx="2618">
                  <c:v>556</c:v>
                </c:pt>
                <c:pt idx="2619">
                  <c:v>551</c:v>
                </c:pt>
                <c:pt idx="2620">
                  <c:v>534</c:v>
                </c:pt>
                <c:pt idx="2621">
                  <c:v>536</c:v>
                </c:pt>
                <c:pt idx="2622">
                  <c:v>542</c:v>
                </c:pt>
                <c:pt idx="2623">
                  <c:v>535</c:v>
                </c:pt>
                <c:pt idx="2624">
                  <c:v>546</c:v>
                </c:pt>
                <c:pt idx="2625">
                  <c:v>536</c:v>
                </c:pt>
                <c:pt idx="2626">
                  <c:v>545</c:v>
                </c:pt>
                <c:pt idx="2627">
                  <c:v>549</c:v>
                </c:pt>
                <c:pt idx="2628">
                  <c:v>541</c:v>
                </c:pt>
                <c:pt idx="2629">
                  <c:v>564</c:v>
                </c:pt>
                <c:pt idx="2630">
                  <c:v>553</c:v>
                </c:pt>
                <c:pt idx="2631">
                  <c:v>562</c:v>
                </c:pt>
                <c:pt idx="2632">
                  <c:v>570</c:v>
                </c:pt>
                <c:pt idx="2633">
                  <c:v>566</c:v>
                </c:pt>
                <c:pt idx="2634">
                  <c:v>584</c:v>
                </c:pt>
                <c:pt idx="2635">
                  <c:v>587</c:v>
                </c:pt>
                <c:pt idx="2636">
                  <c:v>575</c:v>
                </c:pt>
                <c:pt idx="2637">
                  <c:v>548</c:v>
                </c:pt>
                <c:pt idx="2638">
                  <c:v>557</c:v>
                </c:pt>
                <c:pt idx="2639">
                  <c:v>546</c:v>
                </c:pt>
                <c:pt idx="2640">
                  <c:v>540</c:v>
                </c:pt>
                <c:pt idx="2641">
                  <c:v>551</c:v>
                </c:pt>
                <c:pt idx="2642">
                  <c:v>560</c:v>
                </c:pt>
                <c:pt idx="2643">
                  <c:v>560</c:v>
                </c:pt>
                <c:pt idx="2644">
                  <c:v>553</c:v>
                </c:pt>
                <c:pt idx="2645">
                  <c:v>579</c:v>
                </c:pt>
                <c:pt idx="2646">
                  <c:v>576</c:v>
                </c:pt>
                <c:pt idx="2647">
                  <c:v>560</c:v>
                </c:pt>
                <c:pt idx="2648">
                  <c:v>553</c:v>
                </c:pt>
                <c:pt idx="2649">
                  <c:v>555</c:v>
                </c:pt>
                <c:pt idx="2650">
                  <c:v>552</c:v>
                </c:pt>
                <c:pt idx="2651">
                  <c:v>567</c:v>
                </c:pt>
                <c:pt idx="2652">
                  <c:v>559</c:v>
                </c:pt>
                <c:pt idx="2653">
                  <c:v>557</c:v>
                </c:pt>
                <c:pt idx="2654">
                  <c:v>566</c:v>
                </c:pt>
                <c:pt idx="2655">
                  <c:v>557</c:v>
                </c:pt>
                <c:pt idx="2656">
                  <c:v>552</c:v>
                </c:pt>
                <c:pt idx="2657">
                  <c:v>568</c:v>
                </c:pt>
                <c:pt idx="2658">
                  <c:v>559</c:v>
                </c:pt>
                <c:pt idx="2659">
                  <c:v>574</c:v>
                </c:pt>
                <c:pt idx="2660">
                  <c:v>556</c:v>
                </c:pt>
                <c:pt idx="2661">
                  <c:v>555</c:v>
                </c:pt>
                <c:pt idx="2662">
                  <c:v>579</c:v>
                </c:pt>
                <c:pt idx="2663">
                  <c:v>564</c:v>
                </c:pt>
                <c:pt idx="2664">
                  <c:v>576</c:v>
                </c:pt>
                <c:pt idx="2665">
                  <c:v>569</c:v>
                </c:pt>
                <c:pt idx="2666">
                  <c:v>568</c:v>
                </c:pt>
                <c:pt idx="2667">
                  <c:v>551</c:v>
                </c:pt>
                <c:pt idx="2668">
                  <c:v>555</c:v>
                </c:pt>
                <c:pt idx="2669">
                  <c:v>555</c:v>
                </c:pt>
                <c:pt idx="2670">
                  <c:v>550</c:v>
                </c:pt>
                <c:pt idx="2671">
                  <c:v>558</c:v>
                </c:pt>
                <c:pt idx="2672">
                  <c:v>552</c:v>
                </c:pt>
                <c:pt idx="2673">
                  <c:v>541</c:v>
                </c:pt>
                <c:pt idx="2674">
                  <c:v>542</c:v>
                </c:pt>
                <c:pt idx="2675">
                  <c:v>562</c:v>
                </c:pt>
                <c:pt idx="2676">
                  <c:v>580</c:v>
                </c:pt>
                <c:pt idx="2677">
                  <c:v>543</c:v>
                </c:pt>
                <c:pt idx="2678">
                  <c:v>530</c:v>
                </c:pt>
                <c:pt idx="2679">
                  <c:v>540</c:v>
                </c:pt>
                <c:pt idx="2680">
                  <c:v>549</c:v>
                </c:pt>
                <c:pt idx="2681">
                  <c:v>556</c:v>
                </c:pt>
                <c:pt idx="2682">
                  <c:v>558</c:v>
                </c:pt>
                <c:pt idx="2683">
                  <c:v>555</c:v>
                </c:pt>
                <c:pt idx="2684">
                  <c:v>565</c:v>
                </c:pt>
                <c:pt idx="2685">
                  <c:v>561</c:v>
                </c:pt>
                <c:pt idx="2686">
                  <c:v>541</c:v>
                </c:pt>
                <c:pt idx="2687">
                  <c:v>554</c:v>
                </c:pt>
                <c:pt idx="2688">
                  <c:v>548</c:v>
                </c:pt>
                <c:pt idx="2689">
                  <c:v>554</c:v>
                </c:pt>
                <c:pt idx="2690">
                  <c:v>542</c:v>
                </c:pt>
                <c:pt idx="2691">
                  <c:v>540</c:v>
                </c:pt>
                <c:pt idx="2692">
                  <c:v>553</c:v>
                </c:pt>
                <c:pt idx="2693">
                  <c:v>529</c:v>
                </c:pt>
                <c:pt idx="2694">
                  <c:v>567</c:v>
                </c:pt>
                <c:pt idx="2695">
                  <c:v>533</c:v>
                </c:pt>
                <c:pt idx="2696">
                  <c:v>539</c:v>
                </c:pt>
                <c:pt idx="2697">
                  <c:v>550</c:v>
                </c:pt>
                <c:pt idx="2698">
                  <c:v>557</c:v>
                </c:pt>
                <c:pt idx="2699">
                  <c:v>543</c:v>
                </c:pt>
                <c:pt idx="2700">
                  <c:v>547</c:v>
                </c:pt>
                <c:pt idx="2701">
                  <c:v>546</c:v>
                </c:pt>
                <c:pt idx="2702">
                  <c:v>553</c:v>
                </c:pt>
                <c:pt idx="2703">
                  <c:v>522</c:v>
                </c:pt>
                <c:pt idx="2704">
                  <c:v>550</c:v>
                </c:pt>
                <c:pt idx="2705">
                  <c:v>539</c:v>
                </c:pt>
                <c:pt idx="2706">
                  <c:v>535</c:v>
                </c:pt>
                <c:pt idx="2707">
                  <c:v>525</c:v>
                </c:pt>
                <c:pt idx="2708">
                  <c:v>526</c:v>
                </c:pt>
                <c:pt idx="2709">
                  <c:v>536</c:v>
                </c:pt>
                <c:pt idx="2710">
                  <c:v>546</c:v>
                </c:pt>
                <c:pt idx="2711">
                  <c:v>535</c:v>
                </c:pt>
                <c:pt idx="2712">
                  <c:v>529</c:v>
                </c:pt>
                <c:pt idx="2713">
                  <c:v>539</c:v>
                </c:pt>
                <c:pt idx="2714">
                  <c:v>544</c:v>
                </c:pt>
                <c:pt idx="2715">
                  <c:v>552</c:v>
                </c:pt>
                <c:pt idx="2716">
                  <c:v>561</c:v>
                </c:pt>
                <c:pt idx="2717">
                  <c:v>545</c:v>
                </c:pt>
                <c:pt idx="2718">
                  <c:v>541</c:v>
                </c:pt>
                <c:pt idx="2719">
                  <c:v>538</c:v>
                </c:pt>
                <c:pt idx="2720">
                  <c:v>567</c:v>
                </c:pt>
                <c:pt idx="2721">
                  <c:v>544</c:v>
                </c:pt>
                <c:pt idx="2722">
                  <c:v>543</c:v>
                </c:pt>
                <c:pt idx="2723">
                  <c:v>563</c:v>
                </c:pt>
                <c:pt idx="2724">
                  <c:v>540</c:v>
                </c:pt>
                <c:pt idx="2725">
                  <c:v>528</c:v>
                </c:pt>
                <c:pt idx="2726">
                  <c:v>546</c:v>
                </c:pt>
                <c:pt idx="2727">
                  <c:v>557</c:v>
                </c:pt>
                <c:pt idx="2728">
                  <c:v>538</c:v>
                </c:pt>
                <c:pt idx="2729">
                  <c:v>530</c:v>
                </c:pt>
                <c:pt idx="2730">
                  <c:v>545</c:v>
                </c:pt>
                <c:pt idx="2731">
                  <c:v>537</c:v>
                </c:pt>
                <c:pt idx="2732">
                  <c:v>545</c:v>
                </c:pt>
                <c:pt idx="2733">
                  <c:v>536</c:v>
                </c:pt>
                <c:pt idx="2734">
                  <c:v>541</c:v>
                </c:pt>
                <c:pt idx="2735">
                  <c:v>559</c:v>
                </c:pt>
                <c:pt idx="2736">
                  <c:v>546</c:v>
                </c:pt>
                <c:pt idx="2737">
                  <c:v>542</c:v>
                </c:pt>
                <c:pt idx="2738">
                  <c:v>553</c:v>
                </c:pt>
                <c:pt idx="2739">
                  <c:v>543</c:v>
                </c:pt>
                <c:pt idx="2740">
                  <c:v>556</c:v>
                </c:pt>
                <c:pt idx="2741">
                  <c:v>547</c:v>
                </c:pt>
                <c:pt idx="2742">
                  <c:v>547</c:v>
                </c:pt>
                <c:pt idx="2743">
                  <c:v>580</c:v>
                </c:pt>
                <c:pt idx="2744">
                  <c:v>563</c:v>
                </c:pt>
                <c:pt idx="2745">
                  <c:v>569</c:v>
                </c:pt>
                <c:pt idx="2746">
                  <c:v>571</c:v>
                </c:pt>
                <c:pt idx="2747">
                  <c:v>574</c:v>
                </c:pt>
                <c:pt idx="2748">
                  <c:v>572</c:v>
                </c:pt>
                <c:pt idx="2749">
                  <c:v>574</c:v>
                </c:pt>
                <c:pt idx="2750">
                  <c:v>565</c:v>
                </c:pt>
                <c:pt idx="2751">
                  <c:v>554</c:v>
                </c:pt>
                <c:pt idx="2752">
                  <c:v>560</c:v>
                </c:pt>
                <c:pt idx="2753">
                  <c:v>540</c:v>
                </c:pt>
                <c:pt idx="2754">
                  <c:v>560</c:v>
                </c:pt>
                <c:pt idx="2755">
                  <c:v>540</c:v>
                </c:pt>
                <c:pt idx="2756">
                  <c:v>550</c:v>
                </c:pt>
                <c:pt idx="2757">
                  <c:v>544</c:v>
                </c:pt>
                <c:pt idx="2758">
                  <c:v>520</c:v>
                </c:pt>
                <c:pt idx="2759">
                  <c:v>508</c:v>
                </c:pt>
                <c:pt idx="2760">
                  <c:v>523</c:v>
                </c:pt>
                <c:pt idx="2761">
                  <c:v>521</c:v>
                </c:pt>
                <c:pt idx="2762">
                  <c:v>523</c:v>
                </c:pt>
                <c:pt idx="2763">
                  <c:v>526</c:v>
                </c:pt>
                <c:pt idx="2764">
                  <c:v>508</c:v>
                </c:pt>
                <c:pt idx="2765">
                  <c:v>527</c:v>
                </c:pt>
                <c:pt idx="2766">
                  <c:v>520</c:v>
                </c:pt>
                <c:pt idx="2767">
                  <c:v>531</c:v>
                </c:pt>
                <c:pt idx="2768">
                  <c:v>549</c:v>
                </c:pt>
                <c:pt idx="2769">
                  <c:v>527</c:v>
                </c:pt>
                <c:pt idx="2770">
                  <c:v>547</c:v>
                </c:pt>
                <c:pt idx="2771">
                  <c:v>555</c:v>
                </c:pt>
                <c:pt idx="2772">
                  <c:v>553</c:v>
                </c:pt>
                <c:pt idx="2773">
                  <c:v>530</c:v>
                </c:pt>
                <c:pt idx="2774">
                  <c:v>549</c:v>
                </c:pt>
                <c:pt idx="2775">
                  <c:v>550</c:v>
                </c:pt>
                <c:pt idx="2776">
                  <c:v>544</c:v>
                </c:pt>
                <c:pt idx="2777">
                  <c:v>568</c:v>
                </c:pt>
                <c:pt idx="2778">
                  <c:v>552</c:v>
                </c:pt>
                <c:pt idx="2779">
                  <c:v>581</c:v>
                </c:pt>
                <c:pt idx="2780">
                  <c:v>572</c:v>
                </c:pt>
                <c:pt idx="2781">
                  <c:v>554</c:v>
                </c:pt>
                <c:pt idx="2782">
                  <c:v>554</c:v>
                </c:pt>
                <c:pt idx="2783">
                  <c:v>575</c:v>
                </c:pt>
                <c:pt idx="2784">
                  <c:v>569</c:v>
                </c:pt>
                <c:pt idx="2785">
                  <c:v>559</c:v>
                </c:pt>
                <c:pt idx="2786">
                  <c:v>551</c:v>
                </c:pt>
                <c:pt idx="2787">
                  <c:v>572</c:v>
                </c:pt>
                <c:pt idx="2788">
                  <c:v>544</c:v>
                </c:pt>
                <c:pt idx="2789">
                  <c:v>545</c:v>
                </c:pt>
                <c:pt idx="2790">
                  <c:v>545</c:v>
                </c:pt>
                <c:pt idx="2791">
                  <c:v>531</c:v>
                </c:pt>
                <c:pt idx="2792">
                  <c:v>553</c:v>
                </c:pt>
                <c:pt idx="2793">
                  <c:v>544</c:v>
                </c:pt>
                <c:pt idx="2794">
                  <c:v>546</c:v>
                </c:pt>
                <c:pt idx="2795">
                  <c:v>543</c:v>
                </c:pt>
                <c:pt idx="2796">
                  <c:v>541</c:v>
                </c:pt>
                <c:pt idx="2797">
                  <c:v>540</c:v>
                </c:pt>
                <c:pt idx="2798">
                  <c:v>537</c:v>
                </c:pt>
                <c:pt idx="2799">
                  <c:v>522</c:v>
                </c:pt>
                <c:pt idx="2800">
                  <c:v>568</c:v>
                </c:pt>
                <c:pt idx="2801">
                  <c:v>563</c:v>
                </c:pt>
                <c:pt idx="2802">
                  <c:v>552</c:v>
                </c:pt>
                <c:pt idx="2803">
                  <c:v>544</c:v>
                </c:pt>
                <c:pt idx="2804">
                  <c:v>546</c:v>
                </c:pt>
                <c:pt idx="2805">
                  <c:v>549</c:v>
                </c:pt>
                <c:pt idx="2806">
                  <c:v>538</c:v>
                </c:pt>
                <c:pt idx="2807">
                  <c:v>544</c:v>
                </c:pt>
                <c:pt idx="2808">
                  <c:v>563</c:v>
                </c:pt>
                <c:pt idx="2809">
                  <c:v>541</c:v>
                </c:pt>
                <c:pt idx="2810">
                  <c:v>532</c:v>
                </c:pt>
                <c:pt idx="2811">
                  <c:v>525</c:v>
                </c:pt>
                <c:pt idx="2812">
                  <c:v>525</c:v>
                </c:pt>
                <c:pt idx="2813">
                  <c:v>516</c:v>
                </c:pt>
                <c:pt idx="2814">
                  <c:v>531</c:v>
                </c:pt>
                <c:pt idx="2815">
                  <c:v>571</c:v>
                </c:pt>
                <c:pt idx="2816">
                  <c:v>552</c:v>
                </c:pt>
                <c:pt idx="2817">
                  <c:v>551</c:v>
                </c:pt>
                <c:pt idx="2818">
                  <c:v>568</c:v>
                </c:pt>
                <c:pt idx="2819">
                  <c:v>560</c:v>
                </c:pt>
                <c:pt idx="2820">
                  <c:v>548</c:v>
                </c:pt>
                <c:pt idx="2821">
                  <c:v>553</c:v>
                </c:pt>
                <c:pt idx="2822">
                  <c:v>556</c:v>
                </c:pt>
                <c:pt idx="2823">
                  <c:v>561</c:v>
                </c:pt>
                <c:pt idx="2824">
                  <c:v>548</c:v>
                </c:pt>
                <c:pt idx="2825">
                  <c:v>551</c:v>
                </c:pt>
                <c:pt idx="2826">
                  <c:v>568</c:v>
                </c:pt>
                <c:pt idx="2827">
                  <c:v>567</c:v>
                </c:pt>
                <c:pt idx="2828">
                  <c:v>584</c:v>
                </c:pt>
                <c:pt idx="2829">
                  <c:v>557</c:v>
                </c:pt>
                <c:pt idx="2830">
                  <c:v>555</c:v>
                </c:pt>
                <c:pt idx="2831">
                  <c:v>558</c:v>
                </c:pt>
                <c:pt idx="2832">
                  <c:v>542</c:v>
                </c:pt>
                <c:pt idx="2833">
                  <c:v>545</c:v>
                </c:pt>
                <c:pt idx="2834">
                  <c:v>534</c:v>
                </c:pt>
                <c:pt idx="2835">
                  <c:v>568</c:v>
                </c:pt>
                <c:pt idx="2836">
                  <c:v>548</c:v>
                </c:pt>
                <c:pt idx="2837">
                  <c:v>551</c:v>
                </c:pt>
                <c:pt idx="2838">
                  <c:v>551</c:v>
                </c:pt>
                <c:pt idx="2839">
                  <c:v>550</c:v>
                </c:pt>
                <c:pt idx="2840">
                  <c:v>538</c:v>
                </c:pt>
                <c:pt idx="2841">
                  <c:v>539</c:v>
                </c:pt>
                <c:pt idx="2842">
                  <c:v>531</c:v>
                </c:pt>
                <c:pt idx="2843">
                  <c:v>552</c:v>
                </c:pt>
                <c:pt idx="2844">
                  <c:v>549</c:v>
                </c:pt>
                <c:pt idx="2845">
                  <c:v>539</c:v>
                </c:pt>
                <c:pt idx="2846">
                  <c:v>531</c:v>
                </c:pt>
                <c:pt idx="2847">
                  <c:v>532</c:v>
                </c:pt>
                <c:pt idx="2848">
                  <c:v>529</c:v>
                </c:pt>
                <c:pt idx="2849">
                  <c:v>555</c:v>
                </c:pt>
                <c:pt idx="2850">
                  <c:v>574</c:v>
                </c:pt>
                <c:pt idx="2851">
                  <c:v>576</c:v>
                </c:pt>
                <c:pt idx="2852">
                  <c:v>559</c:v>
                </c:pt>
                <c:pt idx="2853">
                  <c:v>550</c:v>
                </c:pt>
                <c:pt idx="2854">
                  <c:v>540</c:v>
                </c:pt>
                <c:pt idx="2855">
                  <c:v>550</c:v>
                </c:pt>
                <c:pt idx="2856">
                  <c:v>551</c:v>
                </c:pt>
                <c:pt idx="2857">
                  <c:v>527</c:v>
                </c:pt>
                <c:pt idx="2858">
                  <c:v>522</c:v>
                </c:pt>
                <c:pt idx="2859">
                  <c:v>535</c:v>
                </c:pt>
                <c:pt idx="2860">
                  <c:v>532</c:v>
                </c:pt>
                <c:pt idx="2861">
                  <c:v>510</c:v>
                </c:pt>
                <c:pt idx="2862">
                  <c:v>524</c:v>
                </c:pt>
                <c:pt idx="2863">
                  <c:v>528</c:v>
                </c:pt>
                <c:pt idx="2864">
                  <c:v>552</c:v>
                </c:pt>
                <c:pt idx="2865">
                  <c:v>547</c:v>
                </c:pt>
                <c:pt idx="2866">
                  <c:v>556</c:v>
                </c:pt>
                <c:pt idx="2867">
                  <c:v>550</c:v>
                </c:pt>
                <c:pt idx="2868">
                  <c:v>548</c:v>
                </c:pt>
                <c:pt idx="2869">
                  <c:v>555</c:v>
                </c:pt>
                <c:pt idx="2870">
                  <c:v>563</c:v>
                </c:pt>
                <c:pt idx="2871">
                  <c:v>543</c:v>
                </c:pt>
                <c:pt idx="2872">
                  <c:v>519</c:v>
                </c:pt>
                <c:pt idx="2873">
                  <c:v>506</c:v>
                </c:pt>
                <c:pt idx="2874">
                  <c:v>520</c:v>
                </c:pt>
                <c:pt idx="2875">
                  <c:v>503</c:v>
                </c:pt>
                <c:pt idx="2876">
                  <c:v>513</c:v>
                </c:pt>
                <c:pt idx="2877">
                  <c:v>534</c:v>
                </c:pt>
                <c:pt idx="2878">
                  <c:v>539</c:v>
                </c:pt>
                <c:pt idx="2879">
                  <c:v>534</c:v>
                </c:pt>
                <c:pt idx="2880">
                  <c:v>521</c:v>
                </c:pt>
                <c:pt idx="2881">
                  <c:v>530</c:v>
                </c:pt>
                <c:pt idx="2882">
                  <c:v>523</c:v>
                </c:pt>
                <c:pt idx="2883">
                  <c:v>534</c:v>
                </c:pt>
                <c:pt idx="2884">
                  <c:v>534</c:v>
                </c:pt>
                <c:pt idx="2885">
                  <c:v>552</c:v>
                </c:pt>
                <c:pt idx="2886">
                  <c:v>549</c:v>
                </c:pt>
                <c:pt idx="2887">
                  <c:v>553</c:v>
                </c:pt>
                <c:pt idx="2888">
                  <c:v>556</c:v>
                </c:pt>
                <c:pt idx="2889">
                  <c:v>551</c:v>
                </c:pt>
                <c:pt idx="2890">
                  <c:v>553</c:v>
                </c:pt>
                <c:pt idx="2891">
                  <c:v>540</c:v>
                </c:pt>
                <c:pt idx="2892">
                  <c:v>547</c:v>
                </c:pt>
                <c:pt idx="2893">
                  <c:v>543</c:v>
                </c:pt>
                <c:pt idx="2894">
                  <c:v>543</c:v>
                </c:pt>
                <c:pt idx="2895">
                  <c:v>555</c:v>
                </c:pt>
                <c:pt idx="2896">
                  <c:v>562</c:v>
                </c:pt>
                <c:pt idx="2897">
                  <c:v>555</c:v>
                </c:pt>
                <c:pt idx="2898">
                  <c:v>555</c:v>
                </c:pt>
                <c:pt idx="2899">
                  <c:v>556</c:v>
                </c:pt>
                <c:pt idx="2900">
                  <c:v>577</c:v>
                </c:pt>
                <c:pt idx="2901">
                  <c:v>554</c:v>
                </c:pt>
                <c:pt idx="2902">
                  <c:v>574</c:v>
                </c:pt>
                <c:pt idx="2903">
                  <c:v>566</c:v>
                </c:pt>
                <c:pt idx="2904">
                  <c:v>573</c:v>
                </c:pt>
                <c:pt idx="2905">
                  <c:v>553</c:v>
                </c:pt>
                <c:pt idx="2906">
                  <c:v>570</c:v>
                </c:pt>
                <c:pt idx="2907">
                  <c:v>562</c:v>
                </c:pt>
                <c:pt idx="2908">
                  <c:v>534</c:v>
                </c:pt>
                <c:pt idx="2909">
                  <c:v>533</c:v>
                </c:pt>
                <c:pt idx="2910">
                  <c:v>519</c:v>
                </c:pt>
                <c:pt idx="2911">
                  <c:v>561</c:v>
                </c:pt>
                <c:pt idx="2912">
                  <c:v>547</c:v>
                </c:pt>
                <c:pt idx="2913">
                  <c:v>551</c:v>
                </c:pt>
                <c:pt idx="2914">
                  <c:v>538</c:v>
                </c:pt>
                <c:pt idx="2915">
                  <c:v>537</c:v>
                </c:pt>
                <c:pt idx="2916">
                  <c:v>516</c:v>
                </c:pt>
                <c:pt idx="2917">
                  <c:v>545</c:v>
                </c:pt>
                <c:pt idx="2918">
                  <c:v>548</c:v>
                </c:pt>
                <c:pt idx="2919">
                  <c:v>529</c:v>
                </c:pt>
                <c:pt idx="2920">
                  <c:v>548</c:v>
                </c:pt>
                <c:pt idx="2921">
                  <c:v>544</c:v>
                </c:pt>
                <c:pt idx="2922">
                  <c:v>535</c:v>
                </c:pt>
                <c:pt idx="2923">
                  <c:v>528</c:v>
                </c:pt>
                <c:pt idx="2924">
                  <c:v>523</c:v>
                </c:pt>
                <c:pt idx="2925">
                  <c:v>533</c:v>
                </c:pt>
                <c:pt idx="2926">
                  <c:v>542</c:v>
                </c:pt>
                <c:pt idx="2927">
                  <c:v>544</c:v>
                </c:pt>
                <c:pt idx="2928">
                  <c:v>555</c:v>
                </c:pt>
                <c:pt idx="2929">
                  <c:v>531</c:v>
                </c:pt>
                <c:pt idx="2930">
                  <c:v>508</c:v>
                </c:pt>
                <c:pt idx="2931">
                  <c:v>507</c:v>
                </c:pt>
                <c:pt idx="2932">
                  <c:v>506</c:v>
                </c:pt>
                <c:pt idx="2933">
                  <c:v>498</c:v>
                </c:pt>
                <c:pt idx="2934">
                  <c:v>516</c:v>
                </c:pt>
                <c:pt idx="2935">
                  <c:v>530</c:v>
                </c:pt>
                <c:pt idx="2936">
                  <c:v>522</c:v>
                </c:pt>
                <c:pt idx="2937">
                  <c:v>525</c:v>
                </c:pt>
                <c:pt idx="2938">
                  <c:v>549</c:v>
                </c:pt>
                <c:pt idx="2939">
                  <c:v>541</c:v>
                </c:pt>
                <c:pt idx="2940">
                  <c:v>542</c:v>
                </c:pt>
                <c:pt idx="2941">
                  <c:v>538</c:v>
                </c:pt>
                <c:pt idx="2942">
                  <c:v>538</c:v>
                </c:pt>
                <c:pt idx="2943">
                  <c:v>546</c:v>
                </c:pt>
                <c:pt idx="2944">
                  <c:v>539</c:v>
                </c:pt>
                <c:pt idx="2945">
                  <c:v>525</c:v>
                </c:pt>
                <c:pt idx="2946">
                  <c:v>523</c:v>
                </c:pt>
                <c:pt idx="2947">
                  <c:v>538</c:v>
                </c:pt>
                <c:pt idx="2948">
                  <c:v>550</c:v>
                </c:pt>
                <c:pt idx="2949">
                  <c:v>533</c:v>
                </c:pt>
                <c:pt idx="2950">
                  <c:v>543</c:v>
                </c:pt>
                <c:pt idx="2951">
                  <c:v>532</c:v>
                </c:pt>
                <c:pt idx="2952">
                  <c:v>547</c:v>
                </c:pt>
                <c:pt idx="2953">
                  <c:v>528</c:v>
                </c:pt>
                <c:pt idx="2954">
                  <c:v>543</c:v>
                </c:pt>
                <c:pt idx="2955">
                  <c:v>511</c:v>
                </c:pt>
                <c:pt idx="2956">
                  <c:v>533</c:v>
                </c:pt>
                <c:pt idx="2957">
                  <c:v>512</c:v>
                </c:pt>
                <c:pt idx="2958">
                  <c:v>525</c:v>
                </c:pt>
                <c:pt idx="2959">
                  <c:v>512</c:v>
                </c:pt>
                <c:pt idx="2960">
                  <c:v>533</c:v>
                </c:pt>
                <c:pt idx="2961">
                  <c:v>523</c:v>
                </c:pt>
                <c:pt idx="2962">
                  <c:v>561</c:v>
                </c:pt>
                <c:pt idx="2963">
                  <c:v>540</c:v>
                </c:pt>
                <c:pt idx="2964">
                  <c:v>561</c:v>
                </c:pt>
                <c:pt idx="2965">
                  <c:v>539</c:v>
                </c:pt>
                <c:pt idx="2966">
                  <c:v>557</c:v>
                </c:pt>
                <c:pt idx="2967">
                  <c:v>544</c:v>
                </c:pt>
                <c:pt idx="2968">
                  <c:v>541</c:v>
                </c:pt>
                <c:pt idx="2969">
                  <c:v>537</c:v>
                </c:pt>
                <c:pt idx="2970">
                  <c:v>523</c:v>
                </c:pt>
                <c:pt idx="2971">
                  <c:v>525</c:v>
                </c:pt>
                <c:pt idx="2972">
                  <c:v>538</c:v>
                </c:pt>
                <c:pt idx="2973">
                  <c:v>517</c:v>
                </c:pt>
                <c:pt idx="2974">
                  <c:v>525</c:v>
                </c:pt>
                <c:pt idx="2975">
                  <c:v>542</c:v>
                </c:pt>
                <c:pt idx="2976">
                  <c:v>542</c:v>
                </c:pt>
                <c:pt idx="2977">
                  <c:v>525</c:v>
                </c:pt>
                <c:pt idx="2978">
                  <c:v>545</c:v>
                </c:pt>
                <c:pt idx="2979">
                  <c:v>556</c:v>
                </c:pt>
                <c:pt idx="2980">
                  <c:v>514</c:v>
                </c:pt>
                <c:pt idx="2981">
                  <c:v>538</c:v>
                </c:pt>
                <c:pt idx="2982">
                  <c:v>520</c:v>
                </c:pt>
                <c:pt idx="2983">
                  <c:v>511</c:v>
                </c:pt>
                <c:pt idx="2984">
                  <c:v>519</c:v>
                </c:pt>
                <c:pt idx="2985">
                  <c:v>528</c:v>
                </c:pt>
                <c:pt idx="2986">
                  <c:v>519</c:v>
                </c:pt>
                <c:pt idx="2987">
                  <c:v>532</c:v>
                </c:pt>
                <c:pt idx="2988">
                  <c:v>517</c:v>
                </c:pt>
                <c:pt idx="2989">
                  <c:v>529</c:v>
                </c:pt>
                <c:pt idx="2990">
                  <c:v>513</c:v>
                </c:pt>
                <c:pt idx="2991">
                  <c:v>521</c:v>
                </c:pt>
                <c:pt idx="2992">
                  <c:v>531</c:v>
                </c:pt>
                <c:pt idx="2993">
                  <c:v>530</c:v>
                </c:pt>
                <c:pt idx="2994">
                  <c:v>529</c:v>
                </c:pt>
                <c:pt idx="2995">
                  <c:v>522</c:v>
                </c:pt>
                <c:pt idx="2996">
                  <c:v>543</c:v>
                </c:pt>
                <c:pt idx="2997">
                  <c:v>537</c:v>
                </c:pt>
                <c:pt idx="2998">
                  <c:v>531</c:v>
                </c:pt>
                <c:pt idx="2999">
                  <c:v>526</c:v>
                </c:pt>
                <c:pt idx="3000">
                  <c:v>517</c:v>
                </c:pt>
                <c:pt idx="3001">
                  <c:v>506</c:v>
                </c:pt>
                <c:pt idx="3002">
                  <c:v>535</c:v>
                </c:pt>
                <c:pt idx="3003">
                  <c:v>513</c:v>
                </c:pt>
                <c:pt idx="3004">
                  <c:v>520</c:v>
                </c:pt>
                <c:pt idx="3005">
                  <c:v>517</c:v>
                </c:pt>
                <c:pt idx="3006">
                  <c:v>523</c:v>
                </c:pt>
                <c:pt idx="3007">
                  <c:v>521</c:v>
                </c:pt>
                <c:pt idx="3008">
                  <c:v>519</c:v>
                </c:pt>
                <c:pt idx="3009">
                  <c:v>492</c:v>
                </c:pt>
                <c:pt idx="3010">
                  <c:v>498</c:v>
                </c:pt>
                <c:pt idx="3011">
                  <c:v>503</c:v>
                </c:pt>
                <c:pt idx="3012">
                  <c:v>503</c:v>
                </c:pt>
                <c:pt idx="3013">
                  <c:v>517</c:v>
                </c:pt>
                <c:pt idx="3014">
                  <c:v>508</c:v>
                </c:pt>
                <c:pt idx="3015">
                  <c:v>506</c:v>
                </c:pt>
                <c:pt idx="3016">
                  <c:v>512</c:v>
                </c:pt>
                <c:pt idx="3017">
                  <c:v>515</c:v>
                </c:pt>
                <c:pt idx="3018">
                  <c:v>505</c:v>
                </c:pt>
                <c:pt idx="3019">
                  <c:v>517</c:v>
                </c:pt>
                <c:pt idx="3020">
                  <c:v>522</c:v>
                </c:pt>
                <c:pt idx="3021">
                  <c:v>509</c:v>
                </c:pt>
                <c:pt idx="3022">
                  <c:v>529</c:v>
                </c:pt>
                <c:pt idx="3023">
                  <c:v>514</c:v>
                </c:pt>
                <c:pt idx="3024">
                  <c:v>503</c:v>
                </c:pt>
                <c:pt idx="3025">
                  <c:v>500</c:v>
                </c:pt>
                <c:pt idx="3026">
                  <c:v>498</c:v>
                </c:pt>
                <c:pt idx="3027">
                  <c:v>524</c:v>
                </c:pt>
                <c:pt idx="3028">
                  <c:v>518</c:v>
                </c:pt>
                <c:pt idx="3029">
                  <c:v>509</c:v>
                </c:pt>
                <c:pt idx="3030">
                  <c:v>511</c:v>
                </c:pt>
                <c:pt idx="3031">
                  <c:v>508</c:v>
                </c:pt>
                <c:pt idx="3032">
                  <c:v>495</c:v>
                </c:pt>
                <c:pt idx="3033">
                  <c:v>499</c:v>
                </c:pt>
                <c:pt idx="3034">
                  <c:v>506</c:v>
                </c:pt>
                <c:pt idx="3035">
                  <c:v>494</c:v>
                </c:pt>
                <c:pt idx="3036">
                  <c:v>511</c:v>
                </c:pt>
                <c:pt idx="3037">
                  <c:v>509</c:v>
                </c:pt>
                <c:pt idx="3038">
                  <c:v>510</c:v>
                </c:pt>
                <c:pt idx="3039">
                  <c:v>516</c:v>
                </c:pt>
                <c:pt idx="3040">
                  <c:v>538</c:v>
                </c:pt>
                <c:pt idx="3041">
                  <c:v>524</c:v>
                </c:pt>
                <c:pt idx="3042">
                  <c:v>523</c:v>
                </c:pt>
                <c:pt idx="3043">
                  <c:v>545</c:v>
                </c:pt>
                <c:pt idx="3044">
                  <c:v>528</c:v>
                </c:pt>
                <c:pt idx="3045">
                  <c:v>551</c:v>
                </c:pt>
                <c:pt idx="3046">
                  <c:v>539</c:v>
                </c:pt>
                <c:pt idx="3047">
                  <c:v>524</c:v>
                </c:pt>
                <c:pt idx="3048">
                  <c:v>529</c:v>
                </c:pt>
                <c:pt idx="3049">
                  <c:v>524</c:v>
                </c:pt>
                <c:pt idx="3050">
                  <c:v>526</c:v>
                </c:pt>
                <c:pt idx="3051">
                  <c:v>522</c:v>
                </c:pt>
                <c:pt idx="3052">
                  <c:v>514</c:v>
                </c:pt>
                <c:pt idx="3053">
                  <c:v>535</c:v>
                </c:pt>
                <c:pt idx="3054">
                  <c:v>544</c:v>
                </c:pt>
                <c:pt idx="3055">
                  <c:v>524</c:v>
                </c:pt>
                <c:pt idx="3056">
                  <c:v>518</c:v>
                </c:pt>
                <c:pt idx="3057">
                  <c:v>527</c:v>
                </c:pt>
                <c:pt idx="3058">
                  <c:v>526</c:v>
                </c:pt>
                <c:pt idx="3059">
                  <c:v>535</c:v>
                </c:pt>
                <c:pt idx="3060">
                  <c:v>522</c:v>
                </c:pt>
                <c:pt idx="3061">
                  <c:v>522</c:v>
                </c:pt>
                <c:pt idx="3062">
                  <c:v>512</c:v>
                </c:pt>
                <c:pt idx="3063">
                  <c:v>510</c:v>
                </c:pt>
                <c:pt idx="3064">
                  <c:v>523</c:v>
                </c:pt>
                <c:pt idx="3065">
                  <c:v>526</c:v>
                </c:pt>
                <c:pt idx="3066">
                  <c:v>532</c:v>
                </c:pt>
                <c:pt idx="3067">
                  <c:v>535</c:v>
                </c:pt>
                <c:pt idx="3068">
                  <c:v>542</c:v>
                </c:pt>
                <c:pt idx="3069">
                  <c:v>526</c:v>
                </c:pt>
                <c:pt idx="3070">
                  <c:v>555</c:v>
                </c:pt>
                <c:pt idx="3071">
                  <c:v>535</c:v>
                </c:pt>
                <c:pt idx="3072">
                  <c:v>549</c:v>
                </c:pt>
                <c:pt idx="3073">
                  <c:v>525</c:v>
                </c:pt>
                <c:pt idx="3074">
                  <c:v>521</c:v>
                </c:pt>
                <c:pt idx="3075">
                  <c:v>550</c:v>
                </c:pt>
                <c:pt idx="3076">
                  <c:v>534</c:v>
                </c:pt>
                <c:pt idx="3077">
                  <c:v>541</c:v>
                </c:pt>
                <c:pt idx="3078">
                  <c:v>532</c:v>
                </c:pt>
                <c:pt idx="3079">
                  <c:v>554</c:v>
                </c:pt>
                <c:pt idx="3080">
                  <c:v>536</c:v>
                </c:pt>
                <c:pt idx="3081">
                  <c:v>529</c:v>
                </c:pt>
                <c:pt idx="3082">
                  <c:v>530</c:v>
                </c:pt>
                <c:pt idx="3083">
                  <c:v>535</c:v>
                </c:pt>
                <c:pt idx="3084">
                  <c:v>547</c:v>
                </c:pt>
                <c:pt idx="3085">
                  <c:v>561</c:v>
                </c:pt>
                <c:pt idx="3086">
                  <c:v>545</c:v>
                </c:pt>
                <c:pt idx="3087">
                  <c:v>559</c:v>
                </c:pt>
                <c:pt idx="3088">
                  <c:v>532</c:v>
                </c:pt>
                <c:pt idx="3089">
                  <c:v>531</c:v>
                </c:pt>
                <c:pt idx="3090">
                  <c:v>533</c:v>
                </c:pt>
                <c:pt idx="3091">
                  <c:v>567</c:v>
                </c:pt>
                <c:pt idx="3092">
                  <c:v>550</c:v>
                </c:pt>
                <c:pt idx="3093">
                  <c:v>560</c:v>
                </c:pt>
                <c:pt idx="3094">
                  <c:v>553</c:v>
                </c:pt>
                <c:pt idx="3095">
                  <c:v>583</c:v>
                </c:pt>
                <c:pt idx="3096">
                  <c:v>561</c:v>
                </c:pt>
                <c:pt idx="3097">
                  <c:v>546</c:v>
                </c:pt>
                <c:pt idx="3098">
                  <c:v>551</c:v>
                </c:pt>
                <c:pt idx="3099">
                  <c:v>514</c:v>
                </c:pt>
                <c:pt idx="3100">
                  <c:v>539</c:v>
                </c:pt>
                <c:pt idx="3101">
                  <c:v>547</c:v>
                </c:pt>
                <c:pt idx="3102">
                  <c:v>566</c:v>
                </c:pt>
                <c:pt idx="3103">
                  <c:v>559</c:v>
                </c:pt>
                <c:pt idx="3104">
                  <c:v>550</c:v>
                </c:pt>
                <c:pt idx="3105">
                  <c:v>555</c:v>
                </c:pt>
                <c:pt idx="3106">
                  <c:v>560</c:v>
                </c:pt>
                <c:pt idx="3107">
                  <c:v>534</c:v>
                </c:pt>
                <c:pt idx="3108">
                  <c:v>541</c:v>
                </c:pt>
                <c:pt idx="3109">
                  <c:v>543</c:v>
                </c:pt>
                <c:pt idx="3110">
                  <c:v>538</c:v>
                </c:pt>
                <c:pt idx="3111">
                  <c:v>548</c:v>
                </c:pt>
                <c:pt idx="3112">
                  <c:v>555</c:v>
                </c:pt>
                <c:pt idx="3113">
                  <c:v>557</c:v>
                </c:pt>
                <c:pt idx="3114">
                  <c:v>563</c:v>
                </c:pt>
                <c:pt idx="3115">
                  <c:v>560</c:v>
                </c:pt>
                <c:pt idx="3116">
                  <c:v>561</c:v>
                </c:pt>
                <c:pt idx="3117">
                  <c:v>549</c:v>
                </c:pt>
                <c:pt idx="3118">
                  <c:v>559</c:v>
                </c:pt>
                <c:pt idx="3119">
                  <c:v>545</c:v>
                </c:pt>
                <c:pt idx="3120">
                  <c:v>532</c:v>
                </c:pt>
                <c:pt idx="3121">
                  <c:v>529</c:v>
                </c:pt>
                <c:pt idx="3122">
                  <c:v>530</c:v>
                </c:pt>
                <c:pt idx="3123">
                  <c:v>529</c:v>
                </c:pt>
                <c:pt idx="3124">
                  <c:v>543</c:v>
                </c:pt>
                <c:pt idx="3125">
                  <c:v>541</c:v>
                </c:pt>
                <c:pt idx="3126">
                  <c:v>533</c:v>
                </c:pt>
                <c:pt idx="3127">
                  <c:v>540</c:v>
                </c:pt>
                <c:pt idx="3128">
                  <c:v>547</c:v>
                </c:pt>
                <c:pt idx="3129">
                  <c:v>560</c:v>
                </c:pt>
                <c:pt idx="3130">
                  <c:v>535</c:v>
                </c:pt>
                <c:pt idx="3131">
                  <c:v>530</c:v>
                </c:pt>
                <c:pt idx="3132">
                  <c:v>556</c:v>
                </c:pt>
                <c:pt idx="3133">
                  <c:v>557</c:v>
                </c:pt>
                <c:pt idx="3134">
                  <c:v>558</c:v>
                </c:pt>
                <c:pt idx="3135">
                  <c:v>559</c:v>
                </c:pt>
                <c:pt idx="3136">
                  <c:v>545</c:v>
                </c:pt>
                <c:pt idx="3137">
                  <c:v>546</c:v>
                </c:pt>
                <c:pt idx="3138">
                  <c:v>548</c:v>
                </c:pt>
                <c:pt idx="3139">
                  <c:v>567</c:v>
                </c:pt>
                <c:pt idx="3140">
                  <c:v>590</c:v>
                </c:pt>
                <c:pt idx="3141">
                  <c:v>569</c:v>
                </c:pt>
                <c:pt idx="3142">
                  <c:v>572</c:v>
                </c:pt>
                <c:pt idx="3143">
                  <c:v>551</c:v>
                </c:pt>
                <c:pt idx="3144">
                  <c:v>543</c:v>
                </c:pt>
                <c:pt idx="3145">
                  <c:v>546</c:v>
                </c:pt>
                <c:pt idx="3146">
                  <c:v>540</c:v>
                </c:pt>
                <c:pt idx="3147">
                  <c:v>538</c:v>
                </c:pt>
                <c:pt idx="3148">
                  <c:v>532</c:v>
                </c:pt>
                <c:pt idx="3149">
                  <c:v>539</c:v>
                </c:pt>
                <c:pt idx="3150">
                  <c:v>547</c:v>
                </c:pt>
                <c:pt idx="3151">
                  <c:v>550</c:v>
                </c:pt>
                <c:pt idx="3152">
                  <c:v>551</c:v>
                </c:pt>
                <c:pt idx="3153">
                  <c:v>543</c:v>
                </c:pt>
                <c:pt idx="3154">
                  <c:v>555</c:v>
                </c:pt>
                <c:pt idx="3155">
                  <c:v>561</c:v>
                </c:pt>
                <c:pt idx="3156">
                  <c:v>541</c:v>
                </c:pt>
                <c:pt idx="3157">
                  <c:v>567</c:v>
                </c:pt>
                <c:pt idx="3158">
                  <c:v>539</c:v>
                </c:pt>
                <c:pt idx="3159">
                  <c:v>545</c:v>
                </c:pt>
                <c:pt idx="3160">
                  <c:v>559</c:v>
                </c:pt>
                <c:pt idx="3161">
                  <c:v>574</c:v>
                </c:pt>
                <c:pt idx="3162">
                  <c:v>552</c:v>
                </c:pt>
                <c:pt idx="3163">
                  <c:v>530</c:v>
                </c:pt>
                <c:pt idx="3164">
                  <c:v>540</c:v>
                </c:pt>
                <c:pt idx="3165">
                  <c:v>564</c:v>
                </c:pt>
                <c:pt idx="3166">
                  <c:v>564</c:v>
                </c:pt>
                <c:pt idx="3167">
                  <c:v>559</c:v>
                </c:pt>
                <c:pt idx="3168">
                  <c:v>566</c:v>
                </c:pt>
                <c:pt idx="3169">
                  <c:v>586</c:v>
                </c:pt>
                <c:pt idx="3170">
                  <c:v>563</c:v>
                </c:pt>
                <c:pt idx="3171">
                  <c:v>569</c:v>
                </c:pt>
                <c:pt idx="3172">
                  <c:v>576</c:v>
                </c:pt>
                <c:pt idx="3173">
                  <c:v>565</c:v>
                </c:pt>
                <c:pt idx="3174">
                  <c:v>567</c:v>
                </c:pt>
                <c:pt idx="3175">
                  <c:v>563</c:v>
                </c:pt>
                <c:pt idx="3176">
                  <c:v>582</c:v>
                </c:pt>
                <c:pt idx="3177">
                  <c:v>571</c:v>
                </c:pt>
                <c:pt idx="3178">
                  <c:v>561</c:v>
                </c:pt>
                <c:pt idx="3179">
                  <c:v>569</c:v>
                </c:pt>
                <c:pt idx="3180">
                  <c:v>554</c:v>
                </c:pt>
                <c:pt idx="3181">
                  <c:v>554</c:v>
                </c:pt>
                <c:pt idx="3182">
                  <c:v>550</c:v>
                </c:pt>
                <c:pt idx="3183">
                  <c:v>549</c:v>
                </c:pt>
                <c:pt idx="3184">
                  <c:v>582</c:v>
                </c:pt>
                <c:pt idx="3185">
                  <c:v>563</c:v>
                </c:pt>
                <c:pt idx="3186">
                  <c:v>540</c:v>
                </c:pt>
                <c:pt idx="3187">
                  <c:v>556</c:v>
                </c:pt>
                <c:pt idx="3188">
                  <c:v>544</c:v>
                </c:pt>
                <c:pt idx="3189">
                  <c:v>548</c:v>
                </c:pt>
                <c:pt idx="3190">
                  <c:v>566</c:v>
                </c:pt>
                <c:pt idx="3191">
                  <c:v>558</c:v>
                </c:pt>
                <c:pt idx="3192">
                  <c:v>567</c:v>
                </c:pt>
                <c:pt idx="3193">
                  <c:v>559</c:v>
                </c:pt>
                <c:pt idx="3194">
                  <c:v>541</c:v>
                </c:pt>
                <c:pt idx="3195">
                  <c:v>554</c:v>
                </c:pt>
                <c:pt idx="3196">
                  <c:v>563</c:v>
                </c:pt>
                <c:pt idx="3197">
                  <c:v>550</c:v>
                </c:pt>
                <c:pt idx="3198">
                  <c:v>562</c:v>
                </c:pt>
                <c:pt idx="3199">
                  <c:v>557</c:v>
                </c:pt>
                <c:pt idx="3200">
                  <c:v>540</c:v>
                </c:pt>
                <c:pt idx="3201">
                  <c:v>538</c:v>
                </c:pt>
                <c:pt idx="3202">
                  <c:v>530</c:v>
                </c:pt>
                <c:pt idx="3203">
                  <c:v>545</c:v>
                </c:pt>
                <c:pt idx="3204">
                  <c:v>539</c:v>
                </c:pt>
                <c:pt idx="3205">
                  <c:v>544</c:v>
                </c:pt>
                <c:pt idx="3206">
                  <c:v>541</c:v>
                </c:pt>
                <c:pt idx="3207">
                  <c:v>540</c:v>
                </c:pt>
                <c:pt idx="3208">
                  <c:v>555</c:v>
                </c:pt>
                <c:pt idx="3209">
                  <c:v>563</c:v>
                </c:pt>
                <c:pt idx="3210">
                  <c:v>547</c:v>
                </c:pt>
                <c:pt idx="3211">
                  <c:v>544</c:v>
                </c:pt>
                <c:pt idx="3212">
                  <c:v>541</c:v>
                </c:pt>
                <c:pt idx="3213">
                  <c:v>530</c:v>
                </c:pt>
                <c:pt idx="3214">
                  <c:v>554</c:v>
                </c:pt>
                <c:pt idx="3215">
                  <c:v>550</c:v>
                </c:pt>
                <c:pt idx="3216">
                  <c:v>545</c:v>
                </c:pt>
                <c:pt idx="3217">
                  <c:v>558</c:v>
                </c:pt>
                <c:pt idx="3218">
                  <c:v>558</c:v>
                </c:pt>
                <c:pt idx="3219">
                  <c:v>573</c:v>
                </c:pt>
                <c:pt idx="3220">
                  <c:v>547</c:v>
                </c:pt>
                <c:pt idx="3221">
                  <c:v>556</c:v>
                </c:pt>
                <c:pt idx="3222">
                  <c:v>573</c:v>
                </c:pt>
                <c:pt idx="3223">
                  <c:v>580</c:v>
                </c:pt>
                <c:pt idx="3224">
                  <c:v>584</c:v>
                </c:pt>
                <c:pt idx="3225">
                  <c:v>582</c:v>
                </c:pt>
                <c:pt idx="3226">
                  <c:v>583</c:v>
                </c:pt>
                <c:pt idx="3227">
                  <c:v>544</c:v>
                </c:pt>
                <c:pt idx="3228">
                  <c:v>559</c:v>
                </c:pt>
                <c:pt idx="3229">
                  <c:v>560</c:v>
                </c:pt>
                <c:pt idx="3230">
                  <c:v>572</c:v>
                </c:pt>
                <c:pt idx="3231">
                  <c:v>574</c:v>
                </c:pt>
                <c:pt idx="3232">
                  <c:v>587</c:v>
                </c:pt>
                <c:pt idx="3233">
                  <c:v>582</c:v>
                </c:pt>
                <c:pt idx="3234">
                  <c:v>586</c:v>
                </c:pt>
                <c:pt idx="3235">
                  <c:v>581</c:v>
                </c:pt>
                <c:pt idx="3236">
                  <c:v>598</c:v>
                </c:pt>
                <c:pt idx="3237">
                  <c:v>578</c:v>
                </c:pt>
                <c:pt idx="3238">
                  <c:v>572</c:v>
                </c:pt>
                <c:pt idx="3239">
                  <c:v>577</c:v>
                </c:pt>
                <c:pt idx="3240">
                  <c:v>574</c:v>
                </c:pt>
                <c:pt idx="3241">
                  <c:v>572</c:v>
                </c:pt>
                <c:pt idx="3242">
                  <c:v>578</c:v>
                </c:pt>
                <c:pt idx="3243">
                  <c:v>582</c:v>
                </c:pt>
                <c:pt idx="3244">
                  <c:v>566</c:v>
                </c:pt>
                <c:pt idx="3245">
                  <c:v>562</c:v>
                </c:pt>
                <c:pt idx="3246">
                  <c:v>562</c:v>
                </c:pt>
                <c:pt idx="3247">
                  <c:v>561</c:v>
                </c:pt>
                <c:pt idx="3248">
                  <c:v>572</c:v>
                </c:pt>
                <c:pt idx="3249">
                  <c:v>563</c:v>
                </c:pt>
                <c:pt idx="3250">
                  <c:v>565</c:v>
                </c:pt>
                <c:pt idx="3251">
                  <c:v>580</c:v>
                </c:pt>
                <c:pt idx="3252">
                  <c:v>565</c:v>
                </c:pt>
                <c:pt idx="3253">
                  <c:v>554</c:v>
                </c:pt>
                <c:pt idx="3254">
                  <c:v>572</c:v>
                </c:pt>
                <c:pt idx="3255">
                  <c:v>577</c:v>
                </c:pt>
                <c:pt idx="3256">
                  <c:v>569</c:v>
                </c:pt>
                <c:pt idx="3257">
                  <c:v>558</c:v>
                </c:pt>
                <c:pt idx="3258">
                  <c:v>558</c:v>
                </c:pt>
                <c:pt idx="3259">
                  <c:v>561</c:v>
                </c:pt>
                <c:pt idx="3260">
                  <c:v>548</c:v>
                </c:pt>
                <c:pt idx="3261">
                  <c:v>552</c:v>
                </c:pt>
                <c:pt idx="3262">
                  <c:v>555</c:v>
                </c:pt>
                <c:pt idx="3263">
                  <c:v>541</c:v>
                </c:pt>
                <c:pt idx="3264">
                  <c:v>548</c:v>
                </c:pt>
                <c:pt idx="3265">
                  <c:v>550</c:v>
                </c:pt>
                <c:pt idx="3266">
                  <c:v>556</c:v>
                </c:pt>
                <c:pt idx="3267">
                  <c:v>563</c:v>
                </c:pt>
                <c:pt idx="3268">
                  <c:v>568</c:v>
                </c:pt>
                <c:pt idx="3269">
                  <c:v>563</c:v>
                </c:pt>
                <c:pt idx="3270">
                  <c:v>546</c:v>
                </c:pt>
                <c:pt idx="3271">
                  <c:v>550</c:v>
                </c:pt>
                <c:pt idx="3272">
                  <c:v>570</c:v>
                </c:pt>
                <c:pt idx="3273">
                  <c:v>542</c:v>
                </c:pt>
                <c:pt idx="3274">
                  <c:v>560</c:v>
                </c:pt>
                <c:pt idx="3275">
                  <c:v>542</c:v>
                </c:pt>
                <c:pt idx="3276">
                  <c:v>561</c:v>
                </c:pt>
                <c:pt idx="3277">
                  <c:v>544</c:v>
                </c:pt>
                <c:pt idx="3278">
                  <c:v>570</c:v>
                </c:pt>
                <c:pt idx="3279">
                  <c:v>560</c:v>
                </c:pt>
                <c:pt idx="3280">
                  <c:v>558</c:v>
                </c:pt>
                <c:pt idx="3281">
                  <c:v>549</c:v>
                </c:pt>
                <c:pt idx="3282">
                  <c:v>557</c:v>
                </c:pt>
                <c:pt idx="3283">
                  <c:v>549</c:v>
                </c:pt>
                <c:pt idx="3284">
                  <c:v>547</c:v>
                </c:pt>
                <c:pt idx="3285">
                  <c:v>561</c:v>
                </c:pt>
                <c:pt idx="3286">
                  <c:v>580</c:v>
                </c:pt>
                <c:pt idx="3287">
                  <c:v>551</c:v>
                </c:pt>
                <c:pt idx="3288">
                  <c:v>552</c:v>
                </c:pt>
                <c:pt idx="3289">
                  <c:v>569</c:v>
                </c:pt>
                <c:pt idx="3290">
                  <c:v>554</c:v>
                </c:pt>
                <c:pt idx="3291">
                  <c:v>558</c:v>
                </c:pt>
                <c:pt idx="3292">
                  <c:v>537</c:v>
                </c:pt>
                <c:pt idx="3293">
                  <c:v>555</c:v>
                </c:pt>
                <c:pt idx="3294">
                  <c:v>551</c:v>
                </c:pt>
                <c:pt idx="3295">
                  <c:v>550</c:v>
                </c:pt>
                <c:pt idx="3296">
                  <c:v>562</c:v>
                </c:pt>
                <c:pt idx="3297">
                  <c:v>560</c:v>
                </c:pt>
                <c:pt idx="3298">
                  <c:v>551</c:v>
                </c:pt>
                <c:pt idx="3299">
                  <c:v>539</c:v>
                </c:pt>
                <c:pt idx="3300">
                  <c:v>525</c:v>
                </c:pt>
                <c:pt idx="3301">
                  <c:v>545</c:v>
                </c:pt>
                <c:pt idx="3302">
                  <c:v>552</c:v>
                </c:pt>
                <c:pt idx="3303">
                  <c:v>553</c:v>
                </c:pt>
                <c:pt idx="3304">
                  <c:v>557</c:v>
                </c:pt>
                <c:pt idx="3305">
                  <c:v>565</c:v>
                </c:pt>
                <c:pt idx="3306">
                  <c:v>558</c:v>
                </c:pt>
                <c:pt idx="3307">
                  <c:v>580</c:v>
                </c:pt>
                <c:pt idx="3308">
                  <c:v>571</c:v>
                </c:pt>
                <c:pt idx="3309">
                  <c:v>581</c:v>
                </c:pt>
                <c:pt idx="3310">
                  <c:v>556</c:v>
                </c:pt>
                <c:pt idx="3311">
                  <c:v>564</c:v>
                </c:pt>
                <c:pt idx="3312">
                  <c:v>547</c:v>
                </c:pt>
                <c:pt idx="3313">
                  <c:v>560</c:v>
                </c:pt>
                <c:pt idx="3314">
                  <c:v>555</c:v>
                </c:pt>
                <c:pt idx="3315">
                  <c:v>546</c:v>
                </c:pt>
                <c:pt idx="3316">
                  <c:v>564</c:v>
                </c:pt>
                <c:pt idx="3317">
                  <c:v>536</c:v>
                </c:pt>
                <c:pt idx="3318">
                  <c:v>552</c:v>
                </c:pt>
                <c:pt idx="3319">
                  <c:v>557</c:v>
                </c:pt>
                <c:pt idx="3320">
                  <c:v>554</c:v>
                </c:pt>
                <c:pt idx="3321">
                  <c:v>564</c:v>
                </c:pt>
                <c:pt idx="3322">
                  <c:v>553</c:v>
                </c:pt>
                <c:pt idx="3323">
                  <c:v>543</c:v>
                </c:pt>
                <c:pt idx="3324">
                  <c:v>564</c:v>
                </c:pt>
                <c:pt idx="3325">
                  <c:v>558</c:v>
                </c:pt>
                <c:pt idx="3326">
                  <c:v>564</c:v>
                </c:pt>
                <c:pt idx="3327">
                  <c:v>544</c:v>
                </c:pt>
                <c:pt idx="3328">
                  <c:v>543</c:v>
                </c:pt>
                <c:pt idx="3329">
                  <c:v>538</c:v>
                </c:pt>
                <c:pt idx="3330">
                  <c:v>563</c:v>
                </c:pt>
                <c:pt idx="3331">
                  <c:v>571</c:v>
                </c:pt>
                <c:pt idx="3332">
                  <c:v>528</c:v>
                </c:pt>
                <c:pt idx="3333">
                  <c:v>546</c:v>
                </c:pt>
                <c:pt idx="3334">
                  <c:v>552</c:v>
                </c:pt>
                <c:pt idx="3335">
                  <c:v>529</c:v>
                </c:pt>
                <c:pt idx="3336">
                  <c:v>551</c:v>
                </c:pt>
                <c:pt idx="3337">
                  <c:v>539</c:v>
                </c:pt>
                <c:pt idx="3338">
                  <c:v>535</c:v>
                </c:pt>
                <c:pt idx="3339">
                  <c:v>560</c:v>
                </c:pt>
                <c:pt idx="3340">
                  <c:v>533</c:v>
                </c:pt>
                <c:pt idx="3341">
                  <c:v>541</c:v>
                </c:pt>
                <c:pt idx="3342">
                  <c:v>534</c:v>
                </c:pt>
                <c:pt idx="3343">
                  <c:v>549</c:v>
                </c:pt>
                <c:pt idx="3344">
                  <c:v>558</c:v>
                </c:pt>
                <c:pt idx="3345">
                  <c:v>560</c:v>
                </c:pt>
                <c:pt idx="3346">
                  <c:v>552</c:v>
                </c:pt>
                <c:pt idx="3347">
                  <c:v>550</c:v>
                </c:pt>
                <c:pt idx="3348">
                  <c:v>544</c:v>
                </c:pt>
                <c:pt idx="3349">
                  <c:v>549</c:v>
                </c:pt>
                <c:pt idx="3350">
                  <c:v>563</c:v>
                </c:pt>
                <c:pt idx="3351">
                  <c:v>546</c:v>
                </c:pt>
                <c:pt idx="3352">
                  <c:v>564</c:v>
                </c:pt>
                <c:pt idx="3353">
                  <c:v>558</c:v>
                </c:pt>
                <c:pt idx="3354">
                  <c:v>554</c:v>
                </c:pt>
                <c:pt idx="3355">
                  <c:v>553</c:v>
                </c:pt>
                <c:pt idx="3356">
                  <c:v>568</c:v>
                </c:pt>
                <c:pt idx="3357">
                  <c:v>554</c:v>
                </c:pt>
                <c:pt idx="3358">
                  <c:v>560</c:v>
                </c:pt>
                <c:pt idx="3359">
                  <c:v>551</c:v>
                </c:pt>
                <c:pt idx="3360">
                  <c:v>566</c:v>
                </c:pt>
                <c:pt idx="3361">
                  <c:v>554</c:v>
                </c:pt>
                <c:pt idx="3362">
                  <c:v>545</c:v>
                </c:pt>
                <c:pt idx="3363">
                  <c:v>558</c:v>
                </c:pt>
                <c:pt idx="3364">
                  <c:v>564</c:v>
                </c:pt>
                <c:pt idx="3365">
                  <c:v>551</c:v>
                </c:pt>
                <c:pt idx="3366">
                  <c:v>566</c:v>
                </c:pt>
                <c:pt idx="3367">
                  <c:v>548</c:v>
                </c:pt>
                <c:pt idx="3368">
                  <c:v>564</c:v>
                </c:pt>
                <c:pt idx="3369">
                  <c:v>581</c:v>
                </c:pt>
                <c:pt idx="3370">
                  <c:v>566</c:v>
                </c:pt>
                <c:pt idx="3371">
                  <c:v>569</c:v>
                </c:pt>
                <c:pt idx="3372">
                  <c:v>577</c:v>
                </c:pt>
                <c:pt idx="3373">
                  <c:v>601</c:v>
                </c:pt>
                <c:pt idx="3374">
                  <c:v>577</c:v>
                </c:pt>
                <c:pt idx="3375">
                  <c:v>579</c:v>
                </c:pt>
                <c:pt idx="3376">
                  <c:v>580</c:v>
                </c:pt>
                <c:pt idx="3377">
                  <c:v>567</c:v>
                </c:pt>
                <c:pt idx="3378">
                  <c:v>570</c:v>
                </c:pt>
                <c:pt idx="3379">
                  <c:v>572</c:v>
                </c:pt>
                <c:pt idx="3380">
                  <c:v>565</c:v>
                </c:pt>
                <c:pt idx="3381">
                  <c:v>568</c:v>
                </c:pt>
                <c:pt idx="3382">
                  <c:v>577</c:v>
                </c:pt>
                <c:pt idx="3383">
                  <c:v>554</c:v>
                </c:pt>
                <c:pt idx="3384">
                  <c:v>587</c:v>
                </c:pt>
                <c:pt idx="3385">
                  <c:v>562</c:v>
                </c:pt>
                <c:pt idx="3386">
                  <c:v>570</c:v>
                </c:pt>
                <c:pt idx="3387">
                  <c:v>578</c:v>
                </c:pt>
                <c:pt idx="3388">
                  <c:v>562</c:v>
                </c:pt>
                <c:pt idx="3389">
                  <c:v>540</c:v>
                </c:pt>
                <c:pt idx="3390">
                  <c:v>564</c:v>
                </c:pt>
                <c:pt idx="3391">
                  <c:v>559</c:v>
                </c:pt>
                <c:pt idx="3392">
                  <c:v>552</c:v>
                </c:pt>
                <c:pt idx="3393">
                  <c:v>555</c:v>
                </c:pt>
                <c:pt idx="3394">
                  <c:v>540</c:v>
                </c:pt>
                <c:pt idx="3395">
                  <c:v>555</c:v>
                </c:pt>
                <c:pt idx="3396">
                  <c:v>535</c:v>
                </c:pt>
                <c:pt idx="3397">
                  <c:v>538</c:v>
                </c:pt>
                <c:pt idx="3398">
                  <c:v>521</c:v>
                </c:pt>
                <c:pt idx="3399">
                  <c:v>518</c:v>
                </c:pt>
                <c:pt idx="3400">
                  <c:v>522</c:v>
                </c:pt>
                <c:pt idx="3401">
                  <c:v>540</c:v>
                </c:pt>
                <c:pt idx="3402">
                  <c:v>555</c:v>
                </c:pt>
                <c:pt idx="3403">
                  <c:v>548</c:v>
                </c:pt>
                <c:pt idx="3404">
                  <c:v>540</c:v>
                </c:pt>
                <c:pt idx="3405">
                  <c:v>554</c:v>
                </c:pt>
                <c:pt idx="3406">
                  <c:v>545</c:v>
                </c:pt>
                <c:pt idx="3407">
                  <c:v>559</c:v>
                </c:pt>
                <c:pt idx="3408">
                  <c:v>553</c:v>
                </c:pt>
                <c:pt idx="3409">
                  <c:v>545</c:v>
                </c:pt>
                <c:pt idx="3410">
                  <c:v>558</c:v>
                </c:pt>
                <c:pt idx="3411">
                  <c:v>537</c:v>
                </c:pt>
                <c:pt idx="3412">
                  <c:v>535</c:v>
                </c:pt>
                <c:pt idx="3413">
                  <c:v>531</c:v>
                </c:pt>
                <c:pt idx="3414">
                  <c:v>544</c:v>
                </c:pt>
                <c:pt idx="3415">
                  <c:v>550</c:v>
                </c:pt>
                <c:pt idx="3416">
                  <c:v>518</c:v>
                </c:pt>
                <c:pt idx="3417">
                  <c:v>521</c:v>
                </c:pt>
                <c:pt idx="3418">
                  <c:v>548</c:v>
                </c:pt>
                <c:pt idx="3419">
                  <c:v>534</c:v>
                </c:pt>
                <c:pt idx="3420">
                  <c:v>531</c:v>
                </c:pt>
                <c:pt idx="3421">
                  <c:v>545</c:v>
                </c:pt>
                <c:pt idx="3422">
                  <c:v>545</c:v>
                </c:pt>
                <c:pt idx="3423">
                  <c:v>537</c:v>
                </c:pt>
                <c:pt idx="3424">
                  <c:v>554</c:v>
                </c:pt>
                <c:pt idx="3425">
                  <c:v>541</c:v>
                </c:pt>
                <c:pt idx="3426">
                  <c:v>553</c:v>
                </c:pt>
                <c:pt idx="3427">
                  <c:v>566</c:v>
                </c:pt>
                <c:pt idx="3428">
                  <c:v>546</c:v>
                </c:pt>
                <c:pt idx="3429">
                  <c:v>553</c:v>
                </c:pt>
                <c:pt idx="3430">
                  <c:v>547</c:v>
                </c:pt>
                <c:pt idx="3431">
                  <c:v>538</c:v>
                </c:pt>
                <c:pt idx="3432">
                  <c:v>549</c:v>
                </c:pt>
                <c:pt idx="3433">
                  <c:v>544</c:v>
                </c:pt>
                <c:pt idx="3434">
                  <c:v>529</c:v>
                </c:pt>
                <c:pt idx="3435">
                  <c:v>551</c:v>
                </c:pt>
                <c:pt idx="3436">
                  <c:v>531</c:v>
                </c:pt>
                <c:pt idx="3437">
                  <c:v>569</c:v>
                </c:pt>
                <c:pt idx="3438">
                  <c:v>566</c:v>
                </c:pt>
                <c:pt idx="3439">
                  <c:v>568</c:v>
                </c:pt>
                <c:pt idx="3440">
                  <c:v>579</c:v>
                </c:pt>
                <c:pt idx="3441">
                  <c:v>590</c:v>
                </c:pt>
                <c:pt idx="3442">
                  <c:v>594</c:v>
                </c:pt>
                <c:pt idx="3443">
                  <c:v>576</c:v>
                </c:pt>
                <c:pt idx="3444">
                  <c:v>568</c:v>
                </c:pt>
                <c:pt idx="3445">
                  <c:v>564</c:v>
                </c:pt>
                <c:pt idx="3446">
                  <c:v>549</c:v>
                </c:pt>
                <c:pt idx="3447">
                  <c:v>581</c:v>
                </c:pt>
                <c:pt idx="3448">
                  <c:v>558</c:v>
                </c:pt>
                <c:pt idx="3449">
                  <c:v>583</c:v>
                </c:pt>
                <c:pt idx="3450">
                  <c:v>575</c:v>
                </c:pt>
                <c:pt idx="3451">
                  <c:v>582</c:v>
                </c:pt>
                <c:pt idx="3452">
                  <c:v>569</c:v>
                </c:pt>
                <c:pt idx="3453">
                  <c:v>582</c:v>
                </c:pt>
                <c:pt idx="3454">
                  <c:v>566</c:v>
                </c:pt>
                <c:pt idx="3455">
                  <c:v>543</c:v>
                </c:pt>
                <c:pt idx="3456">
                  <c:v>545</c:v>
                </c:pt>
                <c:pt idx="3457">
                  <c:v>561</c:v>
                </c:pt>
                <c:pt idx="3458">
                  <c:v>558</c:v>
                </c:pt>
                <c:pt idx="3459">
                  <c:v>552</c:v>
                </c:pt>
                <c:pt idx="3460">
                  <c:v>544</c:v>
                </c:pt>
                <c:pt idx="3461">
                  <c:v>549</c:v>
                </c:pt>
                <c:pt idx="3462">
                  <c:v>542</c:v>
                </c:pt>
                <c:pt idx="3463">
                  <c:v>539</c:v>
                </c:pt>
                <c:pt idx="3464">
                  <c:v>539</c:v>
                </c:pt>
                <c:pt idx="3465">
                  <c:v>539</c:v>
                </c:pt>
                <c:pt idx="3466">
                  <c:v>539</c:v>
                </c:pt>
                <c:pt idx="3467">
                  <c:v>532</c:v>
                </c:pt>
                <c:pt idx="3468">
                  <c:v>544</c:v>
                </c:pt>
                <c:pt idx="3469">
                  <c:v>550</c:v>
                </c:pt>
                <c:pt idx="3470">
                  <c:v>570</c:v>
                </c:pt>
                <c:pt idx="3471">
                  <c:v>579</c:v>
                </c:pt>
                <c:pt idx="3472">
                  <c:v>539</c:v>
                </c:pt>
                <c:pt idx="3473">
                  <c:v>550</c:v>
                </c:pt>
                <c:pt idx="3474">
                  <c:v>570</c:v>
                </c:pt>
                <c:pt idx="3475">
                  <c:v>559</c:v>
                </c:pt>
                <c:pt idx="3476">
                  <c:v>559</c:v>
                </c:pt>
                <c:pt idx="3477">
                  <c:v>569</c:v>
                </c:pt>
                <c:pt idx="3478">
                  <c:v>553</c:v>
                </c:pt>
                <c:pt idx="3479">
                  <c:v>547</c:v>
                </c:pt>
                <c:pt idx="3480">
                  <c:v>557</c:v>
                </c:pt>
                <c:pt idx="3481">
                  <c:v>544</c:v>
                </c:pt>
                <c:pt idx="3482">
                  <c:v>548</c:v>
                </c:pt>
                <c:pt idx="3483">
                  <c:v>553</c:v>
                </c:pt>
                <c:pt idx="3484">
                  <c:v>564</c:v>
                </c:pt>
                <c:pt idx="3485">
                  <c:v>537</c:v>
                </c:pt>
                <c:pt idx="3486">
                  <c:v>553</c:v>
                </c:pt>
                <c:pt idx="3487">
                  <c:v>540</c:v>
                </c:pt>
                <c:pt idx="3488">
                  <c:v>547</c:v>
                </c:pt>
                <c:pt idx="3489">
                  <c:v>545</c:v>
                </c:pt>
                <c:pt idx="3490">
                  <c:v>539</c:v>
                </c:pt>
                <c:pt idx="3491">
                  <c:v>551</c:v>
                </c:pt>
                <c:pt idx="3492">
                  <c:v>539</c:v>
                </c:pt>
                <c:pt idx="3493">
                  <c:v>540</c:v>
                </c:pt>
                <c:pt idx="3494">
                  <c:v>530</c:v>
                </c:pt>
                <c:pt idx="3495">
                  <c:v>522</c:v>
                </c:pt>
                <c:pt idx="3496">
                  <c:v>522</c:v>
                </c:pt>
                <c:pt idx="3497">
                  <c:v>516</c:v>
                </c:pt>
                <c:pt idx="3498">
                  <c:v>510</c:v>
                </c:pt>
                <c:pt idx="3499">
                  <c:v>517</c:v>
                </c:pt>
                <c:pt idx="3500">
                  <c:v>517</c:v>
                </c:pt>
                <c:pt idx="3501">
                  <c:v>497</c:v>
                </c:pt>
                <c:pt idx="3502">
                  <c:v>509</c:v>
                </c:pt>
                <c:pt idx="3503">
                  <c:v>540</c:v>
                </c:pt>
                <c:pt idx="3504">
                  <c:v>553</c:v>
                </c:pt>
                <c:pt idx="3505">
                  <c:v>535</c:v>
                </c:pt>
                <c:pt idx="3506">
                  <c:v>542</c:v>
                </c:pt>
                <c:pt idx="3507">
                  <c:v>534</c:v>
                </c:pt>
                <c:pt idx="3508">
                  <c:v>522</c:v>
                </c:pt>
                <c:pt idx="3509">
                  <c:v>531</c:v>
                </c:pt>
                <c:pt idx="3510">
                  <c:v>534</c:v>
                </c:pt>
                <c:pt idx="3511">
                  <c:v>517</c:v>
                </c:pt>
                <c:pt idx="3512">
                  <c:v>539</c:v>
                </c:pt>
                <c:pt idx="3513">
                  <c:v>550</c:v>
                </c:pt>
                <c:pt idx="3514">
                  <c:v>522</c:v>
                </c:pt>
                <c:pt idx="3515">
                  <c:v>527</c:v>
                </c:pt>
                <c:pt idx="3516">
                  <c:v>519</c:v>
                </c:pt>
                <c:pt idx="3517">
                  <c:v>537</c:v>
                </c:pt>
                <c:pt idx="3518">
                  <c:v>555</c:v>
                </c:pt>
                <c:pt idx="3519">
                  <c:v>557</c:v>
                </c:pt>
                <c:pt idx="3520">
                  <c:v>521</c:v>
                </c:pt>
                <c:pt idx="3521">
                  <c:v>529</c:v>
                </c:pt>
                <c:pt idx="3522">
                  <c:v>552</c:v>
                </c:pt>
                <c:pt idx="3523">
                  <c:v>539</c:v>
                </c:pt>
                <c:pt idx="3524">
                  <c:v>526</c:v>
                </c:pt>
                <c:pt idx="3525">
                  <c:v>534</c:v>
                </c:pt>
                <c:pt idx="3526">
                  <c:v>545</c:v>
                </c:pt>
                <c:pt idx="3527">
                  <c:v>560</c:v>
                </c:pt>
                <c:pt idx="3528">
                  <c:v>537</c:v>
                </c:pt>
                <c:pt idx="3529">
                  <c:v>547</c:v>
                </c:pt>
                <c:pt idx="3530">
                  <c:v>559</c:v>
                </c:pt>
                <c:pt idx="3531">
                  <c:v>557</c:v>
                </c:pt>
                <c:pt idx="3532">
                  <c:v>561</c:v>
                </c:pt>
                <c:pt idx="3533">
                  <c:v>545</c:v>
                </c:pt>
                <c:pt idx="3534">
                  <c:v>537</c:v>
                </c:pt>
                <c:pt idx="3535">
                  <c:v>544</c:v>
                </c:pt>
                <c:pt idx="3536">
                  <c:v>558</c:v>
                </c:pt>
                <c:pt idx="3537">
                  <c:v>538</c:v>
                </c:pt>
                <c:pt idx="3538">
                  <c:v>564</c:v>
                </c:pt>
                <c:pt idx="3539">
                  <c:v>553</c:v>
                </c:pt>
                <c:pt idx="3540">
                  <c:v>554</c:v>
                </c:pt>
                <c:pt idx="3541">
                  <c:v>576</c:v>
                </c:pt>
                <c:pt idx="3542">
                  <c:v>575</c:v>
                </c:pt>
                <c:pt idx="3543">
                  <c:v>593</c:v>
                </c:pt>
                <c:pt idx="3544">
                  <c:v>590</c:v>
                </c:pt>
                <c:pt idx="3545">
                  <c:v>587</c:v>
                </c:pt>
                <c:pt idx="3546">
                  <c:v>570</c:v>
                </c:pt>
                <c:pt idx="3547">
                  <c:v>577</c:v>
                </c:pt>
                <c:pt idx="3548">
                  <c:v>578</c:v>
                </c:pt>
                <c:pt idx="3549">
                  <c:v>552</c:v>
                </c:pt>
                <c:pt idx="3550">
                  <c:v>560</c:v>
                </c:pt>
                <c:pt idx="3551">
                  <c:v>587</c:v>
                </c:pt>
                <c:pt idx="3552">
                  <c:v>581</c:v>
                </c:pt>
                <c:pt idx="3553">
                  <c:v>573</c:v>
                </c:pt>
                <c:pt idx="3554">
                  <c:v>594</c:v>
                </c:pt>
                <c:pt idx="3555">
                  <c:v>604</c:v>
                </c:pt>
                <c:pt idx="3556">
                  <c:v>571</c:v>
                </c:pt>
                <c:pt idx="3557">
                  <c:v>584</c:v>
                </c:pt>
                <c:pt idx="3558">
                  <c:v>570</c:v>
                </c:pt>
                <c:pt idx="3559">
                  <c:v>585</c:v>
                </c:pt>
                <c:pt idx="3560">
                  <c:v>591</c:v>
                </c:pt>
                <c:pt idx="3561">
                  <c:v>581</c:v>
                </c:pt>
                <c:pt idx="3562">
                  <c:v>568</c:v>
                </c:pt>
                <c:pt idx="3563">
                  <c:v>566</c:v>
                </c:pt>
                <c:pt idx="3564">
                  <c:v>578</c:v>
                </c:pt>
                <c:pt idx="3565">
                  <c:v>586</c:v>
                </c:pt>
                <c:pt idx="3566">
                  <c:v>557</c:v>
                </c:pt>
                <c:pt idx="3567">
                  <c:v>561</c:v>
                </c:pt>
                <c:pt idx="3568">
                  <c:v>556</c:v>
                </c:pt>
                <c:pt idx="3569">
                  <c:v>574</c:v>
                </c:pt>
                <c:pt idx="3570">
                  <c:v>577</c:v>
                </c:pt>
                <c:pt idx="3571">
                  <c:v>569</c:v>
                </c:pt>
                <c:pt idx="3572">
                  <c:v>566</c:v>
                </c:pt>
                <c:pt idx="3573">
                  <c:v>566</c:v>
                </c:pt>
                <c:pt idx="3574">
                  <c:v>554</c:v>
                </c:pt>
                <c:pt idx="3575">
                  <c:v>582</c:v>
                </c:pt>
                <c:pt idx="3576">
                  <c:v>580</c:v>
                </c:pt>
                <c:pt idx="3577">
                  <c:v>559</c:v>
                </c:pt>
                <c:pt idx="3578">
                  <c:v>551</c:v>
                </c:pt>
                <c:pt idx="3579">
                  <c:v>546</c:v>
                </c:pt>
                <c:pt idx="3580">
                  <c:v>565</c:v>
                </c:pt>
                <c:pt idx="3581">
                  <c:v>575</c:v>
                </c:pt>
                <c:pt idx="3582">
                  <c:v>547</c:v>
                </c:pt>
                <c:pt idx="3583">
                  <c:v>565</c:v>
                </c:pt>
                <c:pt idx="3584">
                  <c:v>557</c:v>
                </c:pt>
                <c:pt idx="3585">
                  <c:v>544</c:v>
                </c:pt>
                <c:pt idx="3586">
                  <c:v>552</c:v>
                </c:pt>
                <c:pt idx="3587">
                  <c:v>537</c:v>
                </c:pt>
                <c:pt idx="3588">
                  <c:v>520</c:v>
                </c:pt>
                <c:pt idx="3589">
                  <c:v>568</c:v>
                </c:pt>
                <c:pt idx="3590">
                  <c:v>561</c:v>
                </c:pt>
                <c:pt idx="3591">
                  <c:v>555</c:v>
                </c:pt>
                <c:pt idx="3592">
                  <c:v>547</c:v>
                </c:pt>
                <c:pt idx="3593">
                  <c:v>549</c:v>
                </c:pt>
                <c:pt idx="3594">
                  <c:v>554</c:v>
                </c:pt>
                <c:pt idx="3595">
                  <c:v>540</c:v>
                </c:pt>
                <c:pt idx="3596">
                  <c:v>553</c:v>
                </c:pt>
                <c:pt idx="3597">
                  <c:v>538</c:v>
                </c:pt>
                <c:pt idx="3598">
                  <c:v>543</c:v>
                </c:pt>
                <c:pt idx="3599">
                  <c:v>558</c:v>
                </c:pt>
                <c:pt idx="3600">
                  <c:v>553</c:v>
                </c:pt>
                <c:pt idx="3601">
                  <c:v>564</c:v>
                </c:pt>
                <c:pt idx="3602">
                  <c:v>563</c:v>
                </c:pt>
                <c:pt idx="3603">
                  <c:v>580</c:v>
                </c:pt>
                <c:pt idx="3604">
                  <c:v>553</c:v>
                </c:pt>
                <c:pt idx="3605">
                  <c:v>562</c:v>
                </c:pt>
                <c:pt idx="3606">
                  <c:v>568</c:v>
                </c:pt>
                <c:pt idx="3607">
                  <c:v>560</c:v>
                </c:pt>
                <c:pt idx="3608">
                  <c:v>553</c:v>
                </c:pt>
                <c:pt idx="3609">
                  <c:v>564</c:v>
                </c:pt>
                <c:pt idx="3610">
                  <c:v>541</c:v>
                </c:pt>
                <c:pt idx="3611">
                  <c:v>557</c:v>
                </c:pt>
                <c:pt idx="3612">
                  <c:v>574</c:v>
                </c:pt>
                <c:pt idx="3613">
                  <c:v>580</c:v>
                </c:pt>
                <c:pt idx="3614">
                  <c:v>574</c:v>
                </c:pt>
                <c:pt idx="3615">
                  <c:v>574</c:v>
                </c:pt>
                <c:pt idx="3616">
                  <c:v>571</c:v>
                </c:pt>
                <c:pt idx="3617">
                  <c:v>551</c:v>
                </c:pt>
                <c:pt idx="3618">
                  <c:v>575</c:v>
                </c:pt>
                <c:pt idx="3619">
                  <c:v>567</c:v>
                </c:pt>
                <c:pt idx="3620">
                  <c:v>563</c:v>
                </c:pt>
                <c:pt idx="3621">
                  <c:v>557</c:v>
                </c:pt>
                <c:pt idx="3622">
                  <c:v>563</c:v>
                </c:pt>
                <c:pt idx="3623">
                  <c:v>559</c:v>
                </c:pt>
                <c:pt idx="3624">
                  <c:v>552</c:v>
                </c:pt>
                <c:pt idx="3625">
                  <c:v>538</c:v>
                </c:pt>
                <c:pt idx="3626">
                  <c:v>555</c:v>
                </c:pt>
                <c:pt idx="3627">
                  <c:v>545</c:v>
                </c:pt>
                <c:pt idx="3628">
                  <c:v>553</c:v>
                </c:pt>
                <c:pt idx="3629">
                  <c:v>557</c:v>
                </c:pt>
                <c:pt idx="3630">
                  <c:v>547</c:v>
                </c:pt>
                <c:pt idx="3631">
                  <c:v>573</c:v>
                </c:pt>
                <c:pt idx="3632">
                  <c:v>556</c:v>
                </c:pt>
                <c:pt idx="3633">
                  <c:v>561</c:v>
                </c:pt>
                <c:pt idx="3634">
                  <c:v>530</c:v>
                </c:pt>
                <c:pt idx="3635">
                  <c:v>550</c:v>
                </c:pt>
                <c:pt idx="3636">
                  <c:v>535</c:v>
                </c:pt>
                <c:pt idx="3637">
                  <c:v>533</c:v>
                </c:pt>
                <c:pt idx="3638">
                  <c:v>517</c:v>
                </c:pt>
                <c:pt idx="3639">
                  <c:v>535</c:v>
                </c:pt>
                <c:pt idx="3640">
                  <c:v>556</c:v>
                </c:pt>
                <c:pt idx="3641">
                  <c:v>553</c:v>
                </c:pt>
                <c:pt idx="3642">
                  <c:v>565</c:v>
                </c:pt>
                <c:pt idx="3643">
                  <c:v>574</c:v>
                </c:pt>
                <c:pt idx="3644">
                  <c:v>567</c:v>
                </c:pt>
                <c:pt idx="3645">
                  <c:v>550</c:v>
                </c:pt>
                <c:pt idx="3646">
                  <c:v>544</c:v>
                </c:pt>
                <c:pt idx="3647">
                  <c:v>546</c:v>
                </c:pt>
                <c:pt idx="3648">
                  <c:v>540</c:v>
                </c:pt>
                <c:pt idx="3649">
                  <c:v>539</c:v>
                </c:pt>
                <c:pt idx="3650">
                  <c:v>537</c:v>
                </c:pt>
                <c:pt idx="3651">
                  <c:v>540</c:v>
                </c:pt>
                <c:pt idx="3652">
                  <c:v>540</c:v>
                </c:pt>
                <c:pt idx="3653">
                  <c:v>515</c:v>
                </c:pt>
                <c:pt idx="3654">
                  <c:v>531</c:v>
                </c:pt>
                <c:pt idx="3655">
                  <c:v>536</c:v>
                </c:pt>
                <c:pt idx="3656">
                  <c:v>539</c:v>
                </c:pt>
                <c:pt idx="3657">
                  <c:v>531</c:v>
                </c:pt>
                <c:pt idx="3658">
                  <c:v>542</c:v>
                </c:pt>
                <c:pt idx="3659">
                  <c:v>535</c:v>
                </c:pt>
                <c:pt idx="3660">
                  <c:v>515</c:v>
                </c:pt>
                <c:pt idx="3661">
                  <c:v>518</c:v>
                </c:pt>
                <c:pt idx="3662">
                  <c:v>523</c:v>
                </c:pt>
                <c:pt idx="3663">
                  <c:v>548</c:v>
                </c:pt>
                <c:pt idx="3664">
                  <c:v>549</c:v>
                </c:pt>
                <c:pt idx="3665">
                  <c:v>535</c:v>
                </c:pt>
                <c:pt idx="3666">
                  <c:v>522</c:v>
                </c:pt>
                <c:pt idx="3667">
                  <c:v>536</c:v>
                </c:pt>
                <c:pt idx="3668">
                  <c:v>553</c:v>
                </c:pt>
                <c:pt idx="3669">
                  <c:v>533</c:v>
                </c:pt>
                <c:pt idx="3670">
                  <c:v>524</c:v>
                </c:pt>
                <c:pt idx="3671">
                  <c:v>546</c:v>
                </c:pt>
                <c:pt idx="3672">
                  <c:v>550</c:v>
                </c:pt>
                <c:pt idx="3673">
                  <c:v>568</c:v>
                </c:pt>
                <c:pt idx="3674">
                  <c:v>555</c:v>
                </c:pt>
                <c:pt idx="3675">
                  <c:v>555</c:v>
                </c:pt>
                <c:pt idx="3676">
                  <c:v>532</c:v>
                </c:pt>
                <c:pt idx="3677">
                  <c:v>542</c:v>
                </c:pt>
                <c:pt idx="3678">
                  <c:v>544</c:v>
                </c:pt>
                <c:pt idx="3679">
                  <c:v>556</c:v>
                </c:pt>
                <c:pt idx="3680">
                  <c:v>541</c:v>
                </c:pt>
                <c:pt idx="3681">
                  <c:v>562</c:v>
                </c:pt>
                <c:pt idx="3682">
                  <c:v>578</c:v>
                </c:pt>
                <c:pt idx="3683">
                  <c:v>558</c:v>
                </c:pt>
                <c:pt idx="3684">
                  <c:v>556</c:v>
                </c:pt>
                <c:pt idx="3685">
                  <c:v>570</c:v>
                </c:pt>
                <c:pt idx="3686">
                  <c:v>537</c:v>
                </c:pt>
                <c:pt idx="3687">
                  <c:v>530</c:v>
                </c:pt>
                <c:pt idx="3688">
                  <c:v>523</c:v>
                </c:pt>
                <c:pt idx="3689">
                  <c:v>531</c:v>
                </c:pt>
                <c:pt idx="3690">
                  <c:v>534</c:v>
                </c:pt>
                <c:pt idx="3691">
                  <c:v>530</c:v>
                </c:pt>
                <c:pt idx="3692">
                  <c:v>544</c:v>
                </c:pt>
                <c:pt idx="3693">
                  <c:v>545</c:v>
                </c:pt>
                <c:pt idx="3694">
                  <c:v>541</c:v>
                </c:pt>
                <c:pt idx="3695">
                  <c:v>548</c:v>
                </c:pt>
                <c:pt idx="3696">
                  <c:v>551</c:v>
                </c:pt>
                <c:pt idx="3697">
                  <c:v>546</c:v>
                </c:pt>
                <c:pt idx="3698">
                  <c:v>554</c:v>
                </c:pt>
                <c:pt idx="3699">
                  <c:v>551</c:v>
                </c:pt>
                <c:pt idx="3700">
                  <c:v>574</c:v>
                </c:pt>
                <c:pt idx="3701">
                  <c:v>550</c:v>
                </c:pt>
                <c:pt idx="3702">
                  <c:v>556</c:v>
                </c:pt>
                <c:pt idx="3703">
                  <c:v>556</c:v>
                </c:pt>
                <c:pt idx="3704">
                  <c:v>554</c:v>
                </c:pt>
                <c:pt idx="3705">
                  <c:v>552</c:v>
                </c:pt>
                <c:pt idx="3706">
                  <c:v>549</c:v>
                </c:pt>
                <c:pt idx="3707">
                  <c:v>547</c:v>
                </c:pt>
                <c:pt idx="3708">
                  <c:v>540</c:v>
                </c:pt>
                <c:pt idx="3709">
                  <c:v>551</c:v>
                </c:pt>
                <c:pt idx="3710">
                  <c:v>556</c:v>
                </c:pt>
                <c:pt idx="3711">
                  <c:v>566</c:v>
                </c:pt>
                <c:pt idx="3712">
                  <c:v>551</c:v>
                </c:pt>
                <c:pt idx="3713">
                  <c:v>541</c:v>
                </c:pt>
                <c:pt idx="3714">
                  <c:v>562</c:v>
                </c:pt>
                <c:pt idx="3715">
                  <c:v>546</c:v>
                </c:pt>
                <c:pt idx="3716">
                  <c:v>556</c:v>
                </c:pt>
                <c:pt idx="3717">
                  <c:v>546</c:v>
                </c:pt>
                <c:pt idx="3718">
                  <c:v>536</c:v>
                </c:pt>
                <c:pt idx="3719">
                  <c:v>566</c:v>
                </c:pt>
                <c:pt idx="3720">
                  <c:v>560</c:v>
                </c:pt>
                <c:pt idx="3721">
                  <c:v>554</c:v>
                </c:pt>
                <c:pt idx="3722">
                  <c:v>565</c:v>
                </c:pt>
                <c:pt idx="3723">
                  <c:v>548</c:v>
                </c:pt>
                <c:pt idx="3724">
                  <c:v>533</c:v>
                </c:pt>
                <c:pt idx="3725">
                  <c:v>523</c:v>
                </c:pt>
                <c:pt idx="3726">
                  <c:v>559</c:v>
                </c:pt>
                <c:pt idx="3727">
                  <c:v>552</c:v>
                </c:pt>
                <c:pt idx="3728">
                  <c:v>543</c:v>
                </c:pt>
                <c:pt idx="3729">
                  <c:v>539</c:v>
                </c:pt>
                <c:pt idx="3730">
                  <c:v>552</c:v>
                </c:pt>
                <c:pt idx="3731">
                  <c:v>560</c:v>
                </c:pt>
                <c:pt idx="3732">
                  <c:v>546</c:v>
                </c:pt>
                <c:pt idx="3733">
                  <c:v>557</c:v>
                </c:pt>
                <c:pt idx="3734">
                  <c:v>529</c:v>
                </c:pt>
                <c:pt idx="3735">
                  <c:v>535</c:v>
                </c:pt>
                <c:pt idx="3736">
                  <c:v>523</c:v>
                </c:pt>
                <c:pt idx="3737">
                  <c:v>533</c:v>
                </c:pt>
                <c:pt idx="3738">
                  <c:v>523</c:v>
                </c:pt>
                <c:pt idx="3739">
                  <c:v>526</c:v>
                </c:pt>
                <c:pt idx="3740">
                  <c:v>544</c:v>
                </c:pt>
                <c:pt idx="3741">
                  <c:v>528</c:v>
                </c:pt>
                <c:pt idx="3742">
                  <c:v>525</c:v>
                </c:pt>
                <c:pt idx="3743">
                  <c:v>561</c:v>
                </c:pt>
                <c:pt idx="3744">
                  <c:v>549</c:v>
                </c:pt>
                <c:pt idx="3745">
                  <c:v>539</c:v>
                </c:pt>
                <c:pt idx="3746">
                  <c:v>551</c:v>
                </c:pt>
                <c:pt idx="3747">
                  <c:v>550</c:v>
                </c:pt>
                <c:pt idx="3748">
                  <c:v>549</c:v>
                </c:pt>
                <c:pt idx="3749">
                  <c:v>533</c:v>
                </c:pt>
                <c:pt idx="3750">
                  <c:v>553</c:v>
                </c:pt>
                <c:pt idx="3751">
                  <c:v>559</c:v>
                </c:pt>
                <c:pt idx="3752">
                  <c:v>560</c:v>
                </c:pt>
                <c:pt idx="3753">
                  <c:v>541</c:v>
                </c:pt>
                <c:pt idx="3754">
                  <c:v>574</c:v>
                </c:pt>
                <c:pt idx="3755">
                  <c:v>560</c:v>
                </c:pt>
                <c:pt idx="3756">
                  <c:v>570</c:v>
                </c:pt>
                <c:pt idx="3757">
                  <c:v>548</c:v>
                </c:pt>
                <c:pt idx="3758">
                  <c:v>519</c:v>
                </c:pt>
                <c:pt idx="3759">
                  <c:v>532</c:v>
                </c:pt>
                <c:pt idx="3760">
                  <c:v>532</c:v>
                </c:pt>
                <c:pt idx="3761">
                  <c:v>533</c:v>
                </c:pt>
                <c:pt idx="3762">
                  <c:v>535</c:v>
                </c:pt>
                <c:pt idx="3763">
                  <c:v>529</c:v>
                </c:pt>
                <c:pt idx="3764">
                  <c:v>533</c:v>
                </c:pt>
                <c:pt idx="3765">
                  <c:v>531</c:v>
                </c:pt>
                <c:pt idx="3766">
                  <c:v>510</c:v>
                </c:pt>
                <c:pt idx="3767">
                  <c:v>544</c:v>
                </c:pt>
                <c:pt idx="3768">
                  <c:v>523</c:v>
                </c:pt>
                <c:pt idx="3769">
                  <c:v>531</c:v>
                </c:pt>
                <c:pt idx="3770">
                  <c:v>539</c:v>
                </c:pt>
                <c:pt idx="3771">
                  <c:v>515</c:v>
                </c:pt>
                <c:pt idx="3772">
                  <c:v>540</c:v>
                </c:pt>
                <c:pt idx="3773">
                  <c:v>525</c:v>
                </c:pt>
                <c:pt idx="3774">
                  <c:v>541</c:v>
                </c:pt>
                <c:pt idx="3775">
                  <c:v>532</c:v>
                </c:pt>
                <c:pt idx="3776">
                  <c:v>522</c:v>
                </c:pt>
                <c:pt idx="3777">
                  <c:v>555</c:v>
                </c:pt>
                <c:pt idx="3778">
                  <c:v>536</c:v>
                </c:pt>
                <c:pt idx="3779">
                  <c:v>529</c:v>
                </c:pt>
                <c:pt idx="3780">
                  <c:v>540</c:v>
                </c:pt>
                <c:pt idx="3781">
                  <c:v>555</c:v>
                </c:pt>
                <c:pt idx="3782">
                  <c:v>552</c:v>
                </c:pt>
                <c:pt idx="3783">
                  <c:v>547</c:v>
                </c:pt>
                <c:pt idx="3784">
                  <c:v>576</c:v>
                </c:pt>
                <c:pt idx="3785">
                  <c:v>566</c:v>
                </c:pt>
                <c:pt idx="3786">
                  <c:v>558</c:v>
                </c:pt>
                <c:pt idx="3787">
                  <c:v>574</c:v>
                </c:pt>
                <c:pt idx="3788">
                  <c:v>578</c:v>
                </c:pt>
                <c:pt idx="3789">
                  <c:v>564</c:v>
                </c:pt>
                <c:pt idx="3790">
                  <c:v>572</c:v>
                </c:pt>
                <c:pt idx="3791">
                  <c:v>564</c:v>
                </c:pt>
                <c:pt idx="3792">
                  <c:v>559</c:v>
                </c:pt>
                <c:pt idx="3793">
                  <c:v>575</c:v>
                </c:pt>
                <c:pt idx="3794">
                  <c:v>554</c:v>
                </c:pt>
                <c:pt idx="3795">
                  <c:v>540</c:v>
                </c:pt>
                <c:pt idx="3796">
                  <c:v>536</c:v>
                </c:pt>
                <c:pt idx="3797">
                  <c:v>539</c:v>
                </c:pt>
                <c:pt idx="3798">
                  <c:v>554</c:v>
                </c:pt>
                <c:pt idx="3799">
                  <c:v>531</c:v>
                </c:pt>
                <c:pt idx="3800">
                  <c:v>519</c:v>
                </c:pt>
                <c:pt idx="3801">
                  <c:v>524</c:v>
                </c:pt>
                <c:pt idx="3802">
                  <c:v>546</c:v>
                </c:pt>
                <c:pt idx="3803">
                  <c:v>539</c:v>
                </c:pt>
                <c:pt idx="3804">
                  <c:v>550</c:v>
                </c:pt>
                <c:pt idx="3805">
                  <c:v>536</c:v>
                </c:pt>
                <c:pt idx="3806">
                  <c:v>541</c:v>
                </c:pt>
                <c:pt idx="3807">
                  <c:v>556</c:v>
                </c:pt>
                <c:pt idx="3808">
                  <c:v>552</c:v>
                </c:pt>
                <c:pt idx="3809">
                  <c:v>533</c:v>
                </c:pt>
                <c:pt idx="3810">
                  <c:v>547</c:v>
                </c:pt>
                <c:pt idx="3811">
                  <c:v>531</c:v>
                </c:pt>
                <c:pt idx="3812">
                  <c:v>532</c:v>
                </c:pt>
                <c:pt idx="3813">
                  <c:v>532</c:v>
                </c:pt>
                <c:pt idx="3814">
                  <c:v>548</c:v>
                </c:pt>
                <c:pt idx="3815">
                  <c:v>561</c:v>
                </c:pt>
                <c:pt idx="3816">
                  <c:v>569</c:v>
                </c:pt>
                <c:pt idx="3817">
                  <c:v>549</c:v>
                </c:pt>
                <c:pt idx="3818">
                  <c:v>567</c:v>
                </c:pt>
                <c:pt idx="3819">
                  <c:v>569</c:v>
                </c:pt>
                <c:pt idx="3820">
                  <c:v>570</c:v>
                </c:pt>
                <c:pt idx="3821">
                  <c:v>534</c:v>
                </c:pt>
                <c:pt idx="3822">
                  <c:v>554</c:v>
                </c:pt>
                <c:pt idx="3823">
                  <c:v>547</c:v>
                </c:pt>
                <c:pt idx="3824">
                  <c:v>537</c:v>
                </c:pt>
                <c:pt idx="3825">
                  <c:v>523</c:v>
                </c:pt>
                <c:pt idx="3826">
                  <c:v>540</c:v>
                </c:pt>
                <c:pt idx="3827">
                  <c:v>551</c:v>
                </c:pt>
                <c:pt idx="3828">
                  <c:v>546</c:v>
                </c:pt>
                <c:pt idx="3829">
                  <c:v>538</c:v>
                </c:pt>
                <c:pt idx="3830">
                  <c:v>546</c:v>
                </c:pt>
                <c:pt idx="3831">
                  <c:v>554</c:v>
                </c:pt>
                <c:pt idx="3832">
                  <c:v>551</c:v>
                </c:pt>
                <c:pt idx="3833">
                  <c:v>540</c:v>
                </c:pt>
                <c:pt idx="3834">
                  <c:v>539</c:v>
                </c:pt>
                <c:pt idx="3835">
                  <c:v>550</c:v>
                </c:pt>
                <c:pt idx="3836">
                  <c:v>548</c:v>
                </c:pt>
                <c:pt idx="3837">
                  <c:v>541</c:v>
                </c:pt>
                <c:pt idx="3838">
                  <c:v>549</c:v>
                </c:pt>
                <c:pt idx="3839">
                  <c:v>564</c:v>
                </c:pt>
                <c:pt idx="3840">
                  <c:v>568</c:v>
                </c:pt>
                <c:pt idx="3841">
                  <c:v>554</c:v>
                </c:pt>
                <c:pt idx="3842">
                  <c:v>555</c:v>
                </c:pt>
                <c:pt idx="3843">
                  <c:v>538</c:v>
                </c:pt>
                <c:pt idx="3844">
                  <c:v>533</c:v>
                </c:pt>
                <c:pt idx="3845">
                  <c:v>562</c:v>
                </c:pt>
                <c:pt idx="3846">
                  <c:v>570</c:v>
                </c:pt>
                <c:pt idx="3847">
                  <c:v>566</c:v>
                </c:pt>
                <c:pt idx="3848">
                  <c:v>541</c:v>
                </c:pt>
                <c:pt idx="3849">
                  <c:v>549</c:v>
                </c:pt>
                <c:pt idx="3850">
                  <c:v>562</c:v>
                </c:pt>
                <c:pt idx="3851">
                  <c:v>549</c:v>
                </c:pt>
                <c:pt idx="3852">
                  <c:v>550</c:v>
                </c:pt>
                <c:pt idx="3853">
                  <c:v>542</c:v>
                </c:pt>
                <c:pt idx="3854">
                  <c:v>561</c:v>
                </c:pt>
                <c:pt idx="3855">
                  <c:v>542</c:v>
                </c:pt>
                <c:pt idx="3856">
                  <c:v>529</c:v>
                </c:pt>
                <c:pt idx="3857">
                  <c:v>557</c:v>
                </c:pt>
                <c:pt idx="3858">
                  <c:v>559</c:v>
                </c:pt>
                <c:pt idx="3859">
                  <c:v>551</c:v>
                </c:pt>
                <c:pt idx="3860">
                  <c:v>550</c:v>
                </c:pt>
                <c:pt idx="3861">
                  <c:v>550</c:v>
                </c:pt>
                <c:pt idx="3862">
                  <c:v>540</c:v>
                </c:pt>
                <c:pt idx="3863">
                  <c:v>559</c:v>
                </c:pt>
                <c:pt idx="3864">
                  <c:v>523</c:v>
                </c:pt>
                <c:pt idx="3865">
                  <c:v>537</c:v>
                </c:pt>
                <c:pt idx="3866">
                  <c:v>537</c:v>
                </c:pt>
                <c:pt idx="3867">
                  <c:v>545</c:v>
                </c:pt>
                <c:pt idx="3868">
                  <c:v>543</c:v>
                </c:pt>
                <c:pt idx="3869">
                  <c:v>561</c:v>
                </c:pt>
                <c:pt idx="3870">
                  <c:v>553</c:v>
                </c:pt>
                <c:pt idx="3871">
                  <c:v>551</c:v>
                </c:pt>
                <c:pt idx="3872">
                  <c:v>540</c:v>
                </c:pt>
                <c:pt idx="3873">
                  <c:v>539</c:v>
                </c:pt>
                <c:pt idx="3874">
                  <c:v>548</c:v>
                </c:pt>
                <c:pt idx="3875">
                  <c:v>548</c:v>
                </c:pt>
                <c:pt idx="3876">
                  <c:v>537</c:v>
                </c:pt>
                <c:pt idx="3877">
                  <c:v>535</c:v>
                </c:pt>
                <c:pt idx="3878">
                  <c:v>557</c:v>
                </c:pt>
                <c:pt idx="3879">
                  <c:v>548</c:v>
                </c:pt>
                <c:pt idx="3880">
                  <c:v>542</c:v>
                </c:pt>
                <c:pt idx="3881">
                  <c:v>528</c:v>
                </c:pt>
                <c:pt idx="3882">
                  <c:v>539</c:v>
                </c:pt>
                <c:pt idx="3883">
                  <c:v>557</c:v>
                </c:pt>
                <c:pt idx="3884">
                  <c:v>566</c:v>
                </c:pt>
                <c:pt idx="3885">
                  <c:v>560</c:v>
                </c:pt>
                <c:pt idx="3886">
                  <c:v>538</c:v>
                </c:pt>
                <c:pt idx="3887">
                  <c:v>536</c:v>
                </c:pt>
                <c:pt idx="3888">
                  <c:v>541</c:v>
                </c:pt>
                <c:pt idx="3889">
                  <c:v>551</c:v>
                </c:pt>
                <c:pt idx="3890">
                  <c:v>537</c:v>
                </c:pt>
                <c:pt idx="3891">
                  <c:v>533</c:v>
                </c:pt>
                <c:pt idx="3892">
                  <c:v>535</c:v>
                </c:pt>
                <c:pt idx="3893">
                  <c:v>538</c:v>
                </c:pt>
                <c:pt idx="3894">
                  <c:v>528</c:v>
                </c:pt>
                <c:pt idx="3895">
                  <c:v>544</c:v>
                </c:pt>
                <c:pt idx="3896">
                  <c:v>541</c:v>
                </c:pt>
                <c:pt idx="3897">
                  <c:v>539</c:v>
                </c:pt>
                <c:pt idx="3898">
                  <c:v>549</c:v>
                </c:pt>
                <c:pt idx="3899">
                  <c:v>532</c:v>
                </c:pt>
                <c:pt idx="3900">
                  <c:v>517</c:v>
                </c:pt>
                <c:pt idx="3901">
                  <c:v>550</c:v>
                </c:pt>
                <c:pt idx="3902">
                  <c:v>556</c:v>
                </c:pt>
                <c:pt idx="3903">
                  <c:v>565</c:v>
                </c:pt>
                <c:pt idx="3904">
                  <c:v>543</c:v>
                </c:pt>
                <c:pt idx="3905">
                  <c:v>545</c:v>
                </c:pt>
                <c:pt idx="3906">
                  <c:v>542</c:v>
                </c:pt>
                <c:pt idx="3907">
                  <c:v>559</c:v>
                </c:pt>
                <c:pt idx="3908">
                  <c:v>544</c:v>
                </c:pt>
                <c:pt idx="3909">
                  <c:v>532</c:v>
                </c:pt>
                <c:pt idx="3910">
                  <c:v>542</c:v>
                </c:pt>
                <c:pt idx="3911">
                  <c:v>547</c:v>
                </c:pt>
                <c:pt idx="3912">
                  <c:v>553</c:v>
                </c:pt>
                <c:pt idx="3913">
                  <c:v>568</c:v>
                </c:pt>
                <c:pt idx="3914">
                  <c:v>569</c:v>
                </c:pt>
                <c:pt idx="3915">
                  <c:v>550</c:v>
                </c:pt>
                <c:pt idx="3916">
                  <c:v>559</c:v>
                </c:pt>
                <c:pt idx="3917">
                  <c:v>558</c:v>
                </c:pt>
                <c:pt idx="3918">
                  <c:v>535</c:v>
                </c:pt>
                <c:pt idx="3919">
                  <c:v>557</c:v>
                </c:pt>
                <c:pt idx="3920">
                  <c:v>531</c:v>
                </c:pt>
                <c:pt idx="3921">
                  <c:v>550</c:v>
                </c:pt>
                <c:pt idx="3922">
                  <c:v>551</c:v>
                </c:pt>
                <c:pt idx="3923">
                  <c:v>547</c:v>
                </c:pt>
                <c:pt idx="3924">
                  <c:v>531</c:v>
                </c:pt>
                <c:pt idx="3925">
                  <c:v>547</c:v>
                </c:pt>
                <c:pt idx="3926">
                  <c:v>526</c:v>
                </c:pt>
                <c:pt idx="3927">
                  <c:v>539</c:v>
                </c:pt>
                <c:pt idx="3928">
                  <c:v>544</c:v>
                </c:pt>
                <c:pt idx="3929">
                  <c:v>534</c:v>
                </c:pt>
                <c:pt idx="3930">
                  <c:v>553</c:v>
                </c:pt>
                <c:pt idx="3931">
                  <c:v>554</c:v>
                </c:pt>
                <c:pt idx="3932">
                  <c:v>540</c:v>
                </c:pt>
                <c:pt idx="3933">
                  <c:v>519</c:v>
                </c:pt>
                <c:pt idx="3934">
                  <c:v>543</c:v>
                </c:pt>
                <c:pt idx="3935">
                  <c:v>529</c:v>
                </c:pt>
                <c:pt idx="3936">
                  <c:v>544</c:v>
                </c:pt>
                <c:pt idx="3937">
                  <c:v>531</c:v>
                </c:pt>
                <c:pt idx="3938">
                  <c:v>545</c:v>
                </c:pt>
                <c:pt idx="3939">
                  <c:v>549</c:v>
                </c:pt>
                <c:pt idx="3940">
                  <c:v>552</c:v>
                </c:pt>
                <c:pt idx="3941">
                  <c:v>547</c:v>
                </c:pt>
                <c:pt idx="3942">
                  <c:v>542</c:v>
                </c:pt>
                <c:pt idx="3943">
                  <c:v>542</c:v>
                </c:pt>
                <c:pt idx="3944">
                  <c:v>551</c:v>
                </c:pt>
                <c:pt idx="3945">
                  <c:v>568</c:v>
                </c:pt>
                <c:pt idx="3946">
                  <c:v>549</c:v>
                </c:pt>
                <c:pt idx="3947">
                  <c:v>549</c:v>
                </c:pt>
                <c:pt idx="3948">
                  <c:v>559</c:v>
                </c:pt>
                <c:pt idx="3949">
                  <c:v>547</c:v>
                </c:pt>
                <c:pt idx="3950">
                  <c:v>538</c:v>
                </c:pt>
                <c:pt idx="3951">
                  <c:v>548</c:v>
                </c:pt>
                <c:pt idx="3952">
                  <c:v>547</c:v>
                </c:pt>
                <c:pt idx="3953">
                  <c:v>543</c:v>
                </c:pt>
                <c:pt idx="3954">
                  <c:v>557</c:v>
                </c:pt>
                <c:pt idx="3955">
                  <c:v>540</c:v>
                </c:pt>
                <c:pt idx="3956">
                  <c:v>546</c:v>
                </c:pt>
                <c:pt idx="3957">
                  <c:v>544</c:v>
                </c:pt>
                <c:pt idx="3958">
                  <c:v>555</c:v>
                </c:pt>
                <c:pt idx="3959">
                  <c:v>543</c:v>
                </c:pt>
                <c:pt idx="3960">
                  <c:v>542</c:v>
                </c:pt>
                <c:pt idx="3961">
                  <c:v>559</c:v>
                </c:pt>
                <c:pt idx="3962">
                  <c:v>587</c:v>
                </c:pt>
                <c:pt idx="3963">
                  <c:v>560</c:v>
                </c:pt>
                <c:pt idx="3964">
                  <c:v>558</c:v>
                </c:pt>
                <c:pt idx="3965">
                  <c:v>569</c:v>
                </c:pt>
                <c:pt idx="3966">
                  <c:v>549</c:v>
                </c:pt>
                <c:pt idx="3967">
                  <c:v>557</c:v>
                </c:pt>
                <c:pt idx="3968">
                  <c:v>578</c:v>
                </c:pt>
                <c:pt idx="3969">
                  <c:v>553</c:v>
                </c:pt>
                <c:pt idx="3970">
                  <c:v>558</c:v>
                </c:pt>
                <c:pt idx="3971">
                  <c:v>567</c:v>
                </c:pt>
                <c:pt idx="3972">
                  <c:v>572</c:v>
                </c:pt>
                <c:pt idx="3973">
                  <c:v>551</c:v>
                </c:pt>
                <c:pt idx="3974">
                  <c:v>556</c:v>
                </c:pt>
                <c:pt idx="3975">
                  <c:v>544</c:v>
                </c:pt>
                <c:pt idx="3976">
                  <c:v>555</c:v>
                </c:pt>
                <c:pt idx="3977">
                  <c:v>540</c:v>
                </c:pt>
                <c:pt idx="3978">
                  <c:v>545</c:v>
                </c:pt>
                <c:pt idx="3979">
                  <c:v>555</c:v>
                </c:pt>
                <c:pt idx="3980">
                  <c:v>531</c:v>
                </c:pt>
                <c:pt idx="3981">
                  <c:v>558</c:v>
                </c:pt>
                <c:pt idx="3982">
                  <c:v>546</c:v>
                </c:pt>
                <c:pt idx="3983">
                  <c:v>544</c:v>
                </c:pt>
                <c:pt idx="3984">
                  <c:v>530</c:v>
                </c:pt>
                <c:pt idx="3985">
                  <c:v>537</c:v>
                </c:pt>
                <c:pt idx="3986">
                  <c:v>533</c:v>
                </c:pt>
                <c:pt idx="3987">
                  <c:v>543</c:v>
                </c:pt>
                <c:pt idx="3988">
                  <c:v>554</c:v>
                </c:pt>
                <c:pt idx="3989">
                  <c:v>547</c:v>
                </c:pt>
                <c:pt idx="3990">
                  <c:v>556</c:v>
                </c:pt>
                <c:pt idx="3991">
                  <c:v>548</c:v>
                </c:pt>
                <c:pt idx="3992">
                  <c:v>532</c:v>
                </c:pt>
                <c:pt idx="3993">
                  <c:v>544</c:v>
                </c:pt>
                <c:pt idx="3994">
                  <c:v>535</c:v>
                </c:pt>
                <c:pt idx="3995">
                  <c:v>552</c:v>
                </c:pt>
                <c:pt idx="3996">
                  <c:v>547</c:v>
                </c:pt>
                <c:pt idx="3997">
                  <c:v>560</c:v>
                </c:pt>
                <c:pt idx="3998">
                  <c:v>539</c:v>
                </c:pt>
                <c:pt idx="3999">
                  <c:v>528</c:v>
                </c:pt>
                <c:pt idx="4000">
                  <c:v>547</c:v>
                </c:pt>
                <c:pt idx="4001">
                  <c:v>565</c:v>
                </c:pt>
                <c:pt idx="4002">
                  <c:v>560</c:v>
                </c:pt>
                <c:pt idx="4003">
                  <c:v>546</c:v>
                </c:pt>
                <c:pt idx="4004">
                  <c:v>537</c:v>
                </c:pt>
                <c:pt idx="4005">
                  <c:v>550</c:v>
                </c:pt>
                <c:pt idx="4006">
                  <c:v>550</c:v>
                </c:pt>
                <c:pt idx="4007">
                  <c:v>558</c:v>
                </c:pt>
                <c:pt idx="4008">
                  <c:v>543</c:v>
                </c:pt>
                <c:pt idx="4009">
                  <c:v>526</c:v>
                </c:pt>
                <c:pt idx="4010">
                  <c:v>535</c:v>
                </c:pt>
                <c:pt idx="4011">
                  <c:v>555</c:v>
                </c:pt>
                <c:pt idx="4012">
                  <c:v>553</c:v>
                </c:pt>
                <c:pt idx="4013">
                  <c:v>543</c:v>
                </c:pt>
                <c:pt idx="4014">
                  <c:v>529</c:v>
                </c:pt>
                <c:pt idx="4015">
                  <c:v>534</c:v>
                </c:pt>
                <c:pt idx="4016">
                  <c:v>514</c:v>
                </c:pt>
                <c:pt idx="4017">
                  <c:v>528</c:v>
                </c:pt>
                <c:pt idx="4018">
                  <c:v>525</c:v>
                </c:pt>
                <c:pt idx="4019">
                  <c:v>532</c:v>
                </c:pt>
                <c:pt idx="4020">
                  <c:v>552</c:v>
                </c:pt>
                <c:pt idx="4021">
                  <c:v>545</c:v>
                </c:pt>
                <c:pt idx="4022">
                  <c:v>543</c:v>
                </c:pt>
                <c:pt idx="4023">
                  <c:v>545</c:v>
                </c:pt>
                <c:pt idx="4024">
                  <c:v>533</c:v>
                </c:pt>
                <c:pt idx="4025">
                  <c:v>541</c:v>
                </c:pt>
                <c:pt idx="4026">
                  <c:v>545</c:v>
                </c:pt>
                <c:pt idx="4027">
                  <c:v>544</c:v>
                </c:pt>
                <c:pt idx="4028">
                  <c:v>543</c:v>
                </c:pt>
                <c:pt idx="4029">
                  <c:v>547</c:v>
                </c:pt>
                <c:pt idx="4030">
                  <c:v>537</c:v>
                </c:pt>
                <c:pt idx="4031">
                  <c:v>535</c:v>
                </c:pt>
                <c:pt idx="4032">
                  <c:v>545</c:v>
                </c:pt>
                <c:pt idx="4033">
                  <c:v>543</c:v>
                </c:pt>
                <c:pt idx="4034">
                  <c:v>529</c:v>
                </c:pt>
                <c:pt idx="4035">
                  <c:v>548</c:v>
                </c:pt>
                <c:pt idx="4036">
                  <c:v>547</c:v>
                </c:pt>
                <c:pt idx="4037">
                  <c:v>533</c:v>
                </c:pt>
                <c:pt idx="4038">
                  <c:v>536</c:v>
                </c:pt>
                <c:pt idx="4039">
                  <c:v>535</c:v>
                </c:pt>
                <c:pt idx="4040">
                  <c:v>538</c:v>
                </c:pt>
                <c:pt idx="4041">
                  <c:v>542</c:v>
                </c:pt>
                <c:pt idx="4042">
                  <c:v>532</c:v>
                </c:pt>
                <c:pt idx="4043">
                  <c:v>558</c:v>
                </c:pt>
                <c:pt idx="4044">
                  <c:v>533</c:v>
                </c:pt>
                <c:pt idx="4045">
                  <c:v>503</c:v>
                </c:pt>
                <c:pt idx="4046">
                  <c:v>512</c:v>
                </c:pt>
                <c:pt idx="4047">
                  <c:v>508</c:v>
                </c:pt>
                <c:pt idx="4048">
                  <c:v>523</c:v>
                </c:pt>
                <c:pt idx="4049">
                  <c:v>537</c:v>
                </c:pt>
                <c:pt idx="4050">
                  <c:v>538</c:v>
                </c:pt>
                <c:pt idx="4051">
                  <c:v>531</c:v>
                </c:pt>
                <c:pt idx="4052">
                  <c:v>544</c:v>
                </c:pt>
                <c:pt idx="4053">
                  <c:v>542</c:v>
                </c:pt>
                <c:pt idx="4054">
                  <c:v>546</c:v>
                </c:pt>
                <c:pt idx="4055">
                  <c:v>518</c:v>
                </c:pt>
                <c:pt idx="4056">
                  <c:v>547</c:v>
                </c:pt>
                <c:pt idx="4057">
                  <c:v>563</c:v>
                </c:pt>
                <c:pt idx="4058">
                  <c:v>558</c:v>
                </c:pt>
                <c:pt idx="4059">
                  <c:v>557</c:v>
                </c:pt>
                <c:pt idx="4060">
                  <c:v>533</c:v>
                </c:pt>
                <c:pt idx="4061">
                  <c:v>544</c:v>
                </c:pt>
                <c:pt idx="4062">
                  <c:v>530</c:v>
                </c:pt>
                <c:pt idx="4063">
                  <c:v>525</c:v>
                </c:pt>
                <c:pt idx="4064">
                  <c:v>543</c:v>
                </c:pt>
                <c:pt idx="4065">
                  <c:v>539</c:v>
                </c:pt>
                <c:pt idx="4066">
                  <c:v>527</c:v>
                </c:pt>
                <c:pt idx="4067">
                  <c:v>546</c:v>
                </c:pt>
                <c:pt idx="4068">
                  <c:v>540</c:v>
                </c:pt>
                <c:pt idx="4069">
                  <c:v>526</c:v>
                </c:pt>
                <c:pt idx="4070">
                  <c:v>543</c:v>
                </c:pt>
                <c:pt idx="4071">
                  <c:v>540</c:v>
                </c:pt>
                <c:pt idx="4072">
                  <c:v>548</c:v>
                </c:pt>
                <c:pt idx="4073">
                  <c:v>540</c:v>
                </c:pt>
                <c:pt idx="4074">
                  <c:v>526</c:v>
                </c:pt>
                <c:pt idx="4075">
                  <c:v>549</c:v>
                </c:pt>
                <c:pt idx="4076">
                  <c:v>534</c:v>
                </c:pt>
                <c:pt idx="4077">
                  <c:v>544</c:v>
                </c:pt>
                <c:pt idx="4078">
                  <c:v>539</c:v>
                </c:pt>
                <c:pt idx="4079">
                  <c:v>533</c:v>
                </c:pt>
                <c:pt idx="4080">
                  <c:v>530</c:v>
                </c:pt>
                <c:pt idx="4081">
                  <c:v>525</c:v>
                </c:pt>
                <c:pt idx="4082">
                  <c:v>535</c:v>
                </c:pt>
                <c:pt idx="4083">
                  <c:v>530</c:v>
                </c:pt>
                <c:pt idx="4084">
                  <c:v>526</c:v>
                </c:pt>
                <c:pt idx="4085">
                  <c:v>536</c:v>
                </c:pt>
                <c:pt idx="4086">
                  <c:v>521</c:v>
                </c:pt>
                <c:pt idx="4087">
                  <c:v>520</c:v>
                </c:pt>
                <c:pt idx="4088">
                  <c:v>545</c:v>
                </c:pt>
                <c:pt idx="4089">
                  <c:v>547</c:v>
                </c:pt>
                <c:pt idx="4090">
                  <c:v>540</c:v>
                </c:pt>
                <c:pt idx="4091">
                  <c:v>547</c:v>
                </c:pt>
                <c:pt idx="4092">
                  <c:v>548</c:v>
                </c:pt>
                <c:pt idx="4093">
                  <c:v>542</c:v>
                </c:pt>
                <c:pt idx="4094">
                  <c:v>547</c:v>
                </c:pt>
                <c:pt idx="4095">
                  <c:v>533</c:v>
                </c:pt>
                <c:pt idx="4096">
                  <c:v>541</c:v>
                </c:pt>
                <c:pt idx="4097">
                  <c:v>546</c:v>
                </c:pt>
                <c:pt idx="4098">
                  <c:v>549</c:v>
                </c:pt>
                <c:pt idx="4099">
                  <c:v>536</c:v>
                </c:pt>
                <c:pt idx="4100">
                  <c:v>544</c:v>
                </c:pt>
                <c:pt idx="4101">
                  <c:v>525</c:v>
                </c:pt>
                <c:pt idx="4102">
                  <c:v>526</c:v>
                </c:pt>
                <c:pt idx="4103">
                  <c:v>531</c:v>
                </c:pt>
                <c:pt idx="4104">
                  <c:v>538</c:v>
                </c:pt>
                <c:pt idx="4105">
                  <c:v>553</c:v>
                </c:pt>
                <c:pt idx="4106">
                  <c:v>540</c:v>
                </c:pt>
                <c:pt idx="4107">
                  <c:v>557</c:v>
                </c:pt>
                <c:pt idx="4108">
                  <c:v>555</c:v>
                </c:pt>
                <c:pt idx="4109">
                  <c:v>558</c:v>
                </c:pt>
                <c:pt idx="4110">
                  <c:v>542</c:v>
                </c:pt>
                <c:pt idx="4111">
                  <c:v>548</c:v>
                </c:pt>
                <c:pt idx="4112">
                  <c:v>553</c:v>
                </c:pt>
                <c:pt idx="4113">
                  <c:v>544</c:v>
                </c:pt>
                <c:pt idx="4114">
                  <c:v>551</c:v>
                </c:pt>
                <c:pt idx="4115">
                  <c:v>556</c:v>
                </c:pt>
                <c:pt idx="4116">
                  <c:v>588</c:v>
                </c:pt>
                <c:pt idx="4117">
                  <c:v>563</c:v>
                </c:pt>
                <c:pt idx="4118">
                  <c:v>587</c:v>
                </c:pt>
                <c:pt idx="4119">
                  <c:v>610</c:v>
                </c:pt>
                <c:pt idx="4120">
                  <c:v>579</c:v>
                </c:pt>
                <c:pt idx="4121">
                  <c:v>554</c:v>
                </c:pt>
                <c:pt idx="4122">
                  <c:v>561</c:v>
                </c:pt>
                <c:pt idx="4123">
                  <c:v>565</c:v>
                </c:pt>
                <c:pt idx="4124">
                  <c:v>576</c:v>
                </c:pt>
                <c:pt idx="4125">
                  <c:v>571</c:v>
                </c:pt>
                <c:pt idx="4126">
                  <c:v>565</c:v>
                </c:pt>
                <c:pt idx="4127">
                  <c:v>539</c:v>
                </c:pt>
                <c:pt idx="4128">
                  <c:v>566</c:v>
                </c:pt>
                <c:pt idx="4129">
                  <c:v>564</c:v>
                </c:pt>
                <c:pt idx="4130">
                  <c:v>569</c:v>
                </c:pt>
                <c:pt idx="4131">
                  <c:v>552</c:v>
                </c:pt>
                <c:pt idx="4132">
                  <c:v>535</c:v>
                </c:pt>
                <c:pt idx="4133">
                  <c:v>538</c:v>
                </c:pt>
                <c:pt idx="4134">
                  <c:v>543</c:v>
                </c:pt>
                <c:pt idx="4135">
                  <c:v>548</c:v>
                </c:pt>
                <c:pt idx="4136">
                  <c:v>544</c:v>
                </c:pt>
                <c:pt idx="4137">
                  <c:v>567</c:v>
                </c:pt>
                <c:pt idx="4138">
                  <c:v>556</c:v>
                </c:pt>
                <c:pt idx="4139">
                  <c:v>539</c:v>
                </c:pt>
                <c:pt idx="4140">
                  <c:v>536</c:v>
                </c:pt>
                <c:pt idx="4141">
                  <c:v>563</c:v>
                </c:pt>
                <c:pt idx="4142">
                  <c:v>549</c:v>
                </c:pt>
                <c:pt idx="4143">
                  <c:v>562</c:v>
                </c:pt>
                <c:pt idx="4144">
                  <c:v>571</c:v>
                </c:pt>
                <c:pt idx="4145">
                  <c:v>599</c:v>
                </c:pt>
                <c:pt idx="4146">
                  <c:v>559</c:v>
                </c:pt>
                <c:pt idx="4147">
                  <c:v>554</c:v>
                </c:pt>
                <c:pt idx="4148">
                  <c:v>543</c:v>
                </c:pt>
                <c:pt idx="4149">
                  <c:v>549</c:v>
                </c:pt>
                <c:pt idx="4150">
                  <c:v>552</c:v>
                </c:pt>
                <c:pt idx="4151">
                  <c:v>567</c:v>
                </c:pt>
                <c:pt idx="4152">
                  <c:v>538</c:v>
                </c:pt>
                <c:pt idx="4153">
                  <c:v>541</c:v>
                </c:pt>
                <c:pt idx="4154">
                  <c:v>562</c:v>
                </c:pt>
                <c:pt idx="4155">
                  <c:v>571</c:v>
                </c:pt>
                <c:pt idx="4156">
                  <c:v>559</c:v>
                </c:pt>
                <c:pt idx="4157">
                  <c:v>565</c:v>
                </c:pt>
                <c:pt idx="4158">
                  <c:v>570</c:v>
                </c:pt>
                <c:pt idx="4159">
                  <c:v>555</c:v>
                </c:pt>
                <c:pt idx="4160">
                  <c:v>573</c:v>
                </c:pt>
                <c:pt idx="4161">
                  <c:v>564</c:v>
                </c:pt>
                <c:pt idx="4162">
                  <c:v>556</c:v>
                </c:pt>
                <c:pt idx="4163">
                  <c:v>561</c:v>
                </c:pt>
                <c:pt idx="4164">
                  <c:v>564</c:v>
                </c:pt>
                <c:pt idx="4165">
                  <c:v>573</c:v>
                </c:pt>
                <c:pt idx="4166">
                  <c:v>562</c:v>
                </c:pt>
                <c:pt idx="4167">
                  <c:v>563</c:v>
                </c:pt>
                <c:pt idx="4168">
                  <c:v>565</c:v>
                </c:pt>
                <c:pt idx="4169">
                  <c:v>561</c:v>
                </c:pt>
                <c:pt idx="4170">
                  <c:v>567</c:v>
                </c:pt>
                <c:pt idx="4171">
                  <c:v>560</c:v>
                </c:pt>
                <c:pt idx="4172">
                  <c:v>563</c:v>
                </c:pt>
                <c:pt idx="4173">
                  <c:v>565</c:v>
                </c:pt>
                <c:pt idx="4174">
                  <c:v>570</c:v>
                </c:pt>
                <c:pt idx="4175">
                  <c:v>553</c:v>
                </c:pt>
                <c:pt idx="4176">
                  <c:v>583</c:v>
                </c:pt>
                <c:pt idx="4177">
                  <c:v>551</c:v>
                </c:pt>
                <c:pt idx="4178">
                  <c:v>559</c:v>
                </c:pt>
                <c:pt idx="4179">
                  <c:v>550</c:v>
                </c:pt>
                <c:pt idx="4180">
                  <c:v>554</c:v>
                </c:pt>
                <c:pt idx="4181">
                  <c:v>548</c:v>
                </c:pt>
                <c:pt idx="4182">
                  <c:v>561</c:v>
                </c:pt>
                <c:pt idx="4183">
                  <c:v>565</c:v>
                </c:pt>
                <c:pt idx="4184">
                  <c:v>590</c:v>
                </c:pt>
                <c:pt idx="4185">
                  <c:v>564</c:v>
                </c:pt>
                <c:pt idx="4186">
                  <c:v>564</c:v>
                </c:pt>
                <c:pt idx="4187">
                  <c:v>562</c:v>
                </c:pt>
                <c:pt idx="4188">
                  <c:v>551</c:v>
                </c:pt>
                <c:pt idx="4189">
                  <c:v>556</c:v>
                </c:pt>
                <c:pt idx="4190">
                  <c:v>542</c:v>
                </c:pt>
                <c:pt idx="4191">
                  <c:v>564</c:v>
                </c:pt>
                <c:pt idx="4192">
                  <c:v>562</c:v>
                </c:pt>
                <c:pt idx="4193">
                  <c:v>550</c:v>
                </c:pt>
                <c:pt idx="4194">
                  <c:v>557</c:v>
                </c:pt>
                <c:pt idx="4195">
                  <c:v>550</c:v>
                </c:pt>
                <c:pt idx="4196">
                  <c:v>556</c:v>
                </c:pt>
                <c:pt idx="4197">
                  <c:v>542</c:v>
                </c:pt>
                <c:pt idx="4198">
                  <c:v>565</c:v>
                </c:pt>
                <c:pt idx="4199">
                  <c:v>565</c:v>
                </c:pt>
                <c:pt idx="4200">
                  <c:v>552</c:v>
                </c:pt>
                <c:pt idx="4201">
                  <c:v>550</c:v>
                </c:pt>
                <c:pt idx="4202">
                  <c:v>560</c:v>
                </c:pt>
                <c:pt idx="4203">
                  <c:v>562</c:v>
                </c:pt>
                <c:pt idx="4204">
                  <c:v>555</c:v>
                </c:pt>
                <c:pt idx="4205">
                  <c:v>549</c:v>
                </c:pt>
                <c:pt idx="4206">
                  <c:v>558</c:v>
                </c:pt>
                <c:pt idx="4207">
                  <c:v>550</c:v>
                </c:pt>
                <c:pt idx="4208">
                  <c:v>564</c:v>
                </c:pt>
                <c:pt idx="4209">
                  <c:v>576</c:v>
                </c:pt>
                <c:pt idx="4210">
                  <c:v>552</c:v>
                </c:pt>
                <c:pt idx="4211">
                  <c:v>561</c:v>
                </c:pt>
                <c:pt idx="4212">
                  <c:v>553</c:v>
                </c:pt>
                <c:pt idx="4213">
                  <c:v>547</c:v>
                </c:pt>
                <c:pt idx="4214">
                  <c:v>557</c:v>
                </c:pt>
                <c:pt idx="4215">
                  <c:v>572</c:v>
                </c:pt>
                <c:pt idx="4216">
                  <c:v>580</c:v>
                </c:pt>
                <c:pt idx="4217">
                  <c:v>572</c:v>
                </c:pt>
                <c:pt idx="4218">
                  <c:v>558</c:v>
                </c:pt>
                <c:pt idx="4219">
                  <c:v>556</c:v>
                </c:pt>
                <c:pt idx="4220">
                  <c:v>550</c:v>
                </c:pt>
                <c:pt idx="4221">
                  <c:v>553</c:v>
                </c:pt>
                <c:pt idx="4222">
                  <c:v>547</c:v>
                </c:pt>
                <c:pt idx="4223">
                  <c:v>552</c:v>
                </c:pt>
                <c:pt idx="4224">
                  <c:v>553</c:v>
                </c:pt>
                <c:pt idx="4225">
                  <c:v>565</c:v>
                </c:pt>
                <c:pt idx="4226">
                  <c:v>564</c:v>
                </c:pt>
                <c:pt idx="4227">
                  <c:v>575</c:v>
                </c:pt>
                <c:pt idx="4228">
                  <c:v>555</c:v>
                </c:pt>
                <c:pt idx="4229">
                  <c:v>562</c:v>
                </c:pt>
                <c:pt idx="4230">
                  <c:v>558</c:v>
                </c:pt>
                <c:pt idx="4231">
                  <c:v>557</c:v>
                </c:pt>
                <c:pt idx="4232">
                  <c:v>561</c:v>
                </c:pt>
                <c:pt idx="4233">
                  <c:v>548</c:v>
                </c:pt>
                <c:pt idx="4234">
                  <c:v>571</c:v>
                </c:pt>
                <c:pt idx="4235">
                  <c:v>557</c:v>
                </c:pt>
                <c:pt idx="4236">
                  <c:v>551</c:v>
                </c:pt>
                <c:pt idx="4237">
                  <c:v>558</c:v>
                </c:pt>
                <c:pt idx="4238">
                  <c:v>538</c:v>
                </c:pt>
                <c:pt idx="4239">
                  <c:v>532</c:v>
                </c:pt>
                <c:pt idx="4240">
                  <c:v>525</c:v>
                </c:pt>
                <c:pt idx="4241">
                  <c:v>543</c:v>
                </c:pt>
                <c:pt idx="4242">
                  <c:v>552</c:v>
                </c:pt>
                <c:pt idx="4243">
                  <c:v>572</c:v>
                </c:pt>
                <c:pt idx="4244">
                  <c:v>568</c:v>
                </c:pt>
                <c:pt idx="4245">
                  <c:v>580</c:v>
                </c:pt>
                <c:pt idx="4246">
                  <c:v>568</c:v>
                </c:pt>
                <c:pt idx="4247">
                  <c:v>558</c:v>
                </c:pt>
                <c:pt idx="4248">
                  <c:v>571</c:v>
                </c:pt>
                <c:pt idx="4249">
                  <c:v>561</c:v>
                </c:pt>
                <c:pt idx="4250">
                  <c:v>570</c:v>
                </c:pt>
                <c:pt idx="4251">
                  <c:v>549</c:v>
                </c:pt>
                <c:pt idx="4252">
                  <c:v>554</c:v>
                </c:pt>
                <c:pt idx="4253">
                  <c:v>550</c:v>
                </c:pt>
                <c:pt idx="4254">
                  <c:v>556</c:v>
                </c:pt>
                <c:pt idx="4255">
                  <c:v>577</c:v>
                </c:pt>
                <c:pt idx="4256">
                  <c:v>558</c:v>
                </c:pt>
                <c:pt idx="4257">
                  <c:v>569</c:v>
                </c:pt>
                <c:pt idx="4258">
                  <c:v>561</c:v>
                </c:pt>
                <c:pt idx="4259">
                  <c:v>544</c:v>
                </c:pt>
                <c:pt idx="4260">
                  <c:v>546</c:v>
                </c:pt>
                <c:pt idx="4261">
                  <c:v>571</c:v>
                </c:pt>
                <c:pt idx="4262">
                  <c:v>555</c:v>
                </c:pt>
                <c:pt idx="4263">
                  <c:v>545</c:v>
                </c:pt>
                <c:pt idx="4264">
                  <c:v>579</c:v>
                </c:pt>
                <c:pt idx="4265">
                  <c:v>542</c:v>
                </c:pt>
                <c:pt idx="4266">
                  <c:v>550</c:v>
                </c:pt>
                <c:pt idx="4267">
                  <c:v>546</c:v>
                </c:pt>
                <c:pt idx="4268">
                  <c:v>566</c:v>
                </c:pt>
                <c:pt idx="4269">
                  <c:v>583</c:v>
                </c:pt>
                <c:pt idx="4270">
                  <c:v>567</c:v>
                </c:pt>
                <c:pt idx="4271">
                  <c:v>565</c:v>
                </c:pt>
                <c:pt idx="4272">
                  <c:v>573</c:v>
                </c:pt>
                <c:pt idx="4273">
                  <c:v>575</c:v>
                </c:pt>
                <c:pt idx="4274">
                  <c:v>568</c:v>
                </c:pt>
                <c:pt idx="4275">
                  <c:v>578</c:v>
                </c:pt>
                <c:pt idx="4276">
                  <c:v>568</c:v>
                </c:pt>
                <c:pt idx="4277">
                  <c:v>584</c:v>
                </c:pt>
                <c:pt idx="4278">
                  <c:v>588</c:v>
                </c:pt>
                <c:pt idx="4279">
                  <c:v>576</c:v>
                </c:pt>
                <c:pt idx="4280">
                  <c:v>569</c:v>
                </c:pt>
                <c:pt idx="4281">
                  <c:v>571</c:v>
                </c:pt>
                <c:pt idx="4282">
                  <c:v>555</c:v>
                </c:pt>
                <c:pt idx="4283">
                  <c:v>549</c:v>
                </c:pt>
                <c:pt idx="4284">
                  <c:v>545</c:v>
                </c:pt>
                <c:pt idx="4285">
                  <c:v>570</c:v>
                </c:pt>
                <c:pt idx="4286">
                  <c:v>576</c:v>
                </c:pt>
                <c:pt idx="4287">
                  <c:v>578</c:v>
                </c:pt>
                <c:pt idx="4288">
                  <c:v>563</c:v>
                </c:pt>
                <c:pt idx="4289">
                  <c:v>564</c:v>
                </c:pt>
                <c:pt idx="4290">
                  <c:v>553</c:v>
                </c:pt>
                <c:pt idx="4291">
                  <c:v>542</c:v>
                </c:pt>
                <c:pt idx="4292">
                  <c:v>537</c:v>
                </c:pt>
                <c:pt idx="4293">
                  <c:v>542</c:v>
                </c:pt>
                <c:pt idx="4294">
                  <c:v>549</c:v>
                </c:pt>
                <c:pt idx="4295">
                  <c:v>551</c:v>
                </c:pt>
                <c:pt idx="4296">
                  <c:v>548</c:v>
                </c:pt>
                <c:pt idx="4297">
                  <c:v>532</c:v>
                </c:pt>
                <c:pt idx="4298">
                  <c:v>560</c:v>
                </c:pt>
                <c:pt idx="4299">
                  <c:v>560</c:v>
                </c:pt>
                <c:pt idx="4300">
                  <c:v>563</c:v>
                </c:pt>
                <c:pt idx="4301">
                  <c:v>539</c:v>
                </c:pt>
                <c:pt idx="4302">
                  <c:v>551</c:v>
                </c:pt>
                <c:pt idx="4303">
                  <c:v>560</c:v>
                </c:pt>
                <c:pt idx="4304">
                  <c:v>556</c:v>
                </c:pt>
                <c:pt idx="4305">
                  <c:v>565</c:v>
                </c:pt>
                <c:pt idx="4306">
                  <c:v>543</c:v>
                </c:pt>
                <c:pt idx="4307">
                  <c:v>560</c:v>
                </c:pt>
                <c:pt idx="4308">
                  <c:v>555</c:v>
                </c:pt>
                <c:pt idx="4309">
                  <c:v>564</c:v>
                </c:pt>
                <c:pt idx="4310">
                  <c:v>594</c:v>
                </c:pt>
                <c:pt idx="4311">
                  <c:v>567</c:v>
                </c:pt>
                <c:pt idx="4312">
                  <c:v>585</c:v>
                </c:pt>
                <c:pt idx="4313">
                  <c:v>572</c:v>
                </c:pt>
                <c:pt idx="4314">
                  <c:v>566</c:v>
                </c:pt>
                <c:pt idx="4315">
                  <c:v>545</c:v>
                </c:pt>
                <c:pt idx="4316">
                  <c:v>555</c:v>
                </c:pt>
                <c:pt idx="4317">
                  <c:v>559</c:v>
                </c:pt>
                <c:pt idx="4318">
                  <c:v>556</c:v>
                </c:pt>
                <c:pt idx="4319">
                  <c:v>551</c:v>
                </c:pt>
                <c:pt idx="4320">
                  <c:v>538</c:v>
                </c:pt>
                <c:pt idx="4321">
                  <c:v>552</c:v>
                </c:pt>
                <c:pt idx="4322">
                  <c:v>543</c:v>
                </c:pt>
                <c:pt idx="4323">
                  <c:v>545</c:v>
                </c:pt>
                <c:pt idx="4324">
                  <c:v>552</c:v>
                </c:pt>
                <c:pt idx="4325">
                  <c:v>532</c:v>
                </c:pt>
                <c:pt idx="4326">
                  <c:v>548</c:v>
                </c:pt>
                <c:pt idx="4327">
                  <c:v>522</c:v>
                </c:pt>
                <c:pt idx="4328">
                  <c:v>550</c:v>
                </c:pt>
                <c:pt idx="4329">
                  <c:v>558</c:v>
                </c:pt>
                <c:pt idx="4330">
                  <c:v>554</c:v>
                </c:pt>
                <c:pt idx="4331">
                  <c:v>551</c:v>
                </c:pt>
                <c:pt idx="4332">
                  <c:v>581</c:v>
                </c:pt>
                <c:pt idx="4333">
                  <c:v>572</c:v>
                </c:pt>
                <c:pt idx="4334">
                  <c:v>563</c:v>
                </c:pt>
                <c:pt idx="4335">
                  <c:v>571</c:v>
                </c:pt>
                <c:pt idx="4336">
                  <c:v>560</c:v>
                </c:pt>
                <c:pt idx="4337">
                  <c:v>561</c:v>
                </c:pt>
                <c:pt idx="4338">
                  <c:v>566</c:v>
                </c:pt>
                <c:pt idx="4339">
                  <c:v>569</c:v>
                </c:pt>
                <c:pt idx="4340">
                  <c:v>550</c:v>
                </c:pt>
                <c:pt idx="4341">
                  <c:v>563</c:v>
                </c:pt>
                <c:pt idx="4342">
                  <c:v>561</c:v>
                </c:pt>
                <c:pt idx="4343">
                  <c:v>577</c:v>
                </c:pt>
                <c:pt idx="4344">
                  <c:v>561</c:v>
                </c:pt>
                <c:pt idx="4345">
                  <c:v>551</c:v>
                </c:pt>
                <c:pt idx="4346">
                  <c:v>554</c:v>
                </c:pt>
                <c:pt idx="4347">
                  <c:v>566</c:v>
                </c:pt>
                <c:pt idx="4348">
                  <c:v>573</c:v>
                </c:pt>
                <c:pt idx="4349">
                  <c:v>566</c:v>
                </c:pt>
                <c:pt idx="4350">
                  <c:v>562</c:v>
                </c:pt>
                <c:pt idx="4351">
                  <c:v>558</c:v>
                </c:pt>
                <c:pt idx="4352">
                  <c:v>588</c:v>
                </c:pt>
                <c:pt idx="4353">
                  <c:v>575</c:v>
                </c:pt>
                <c:pt idx="4354">
                  <c:v>582</c:v>
                </c:pt>
                <c:pt idx="4355">
                  <c:v>567</c:v>
                </c:pt>
                <c:pt idx="4356">
                  <c:v>552</c:v>
                </c:pt>
                <c:pt idx="4357">
                  <c:v>555</c:v>
                </c:pt>
                <c:pt idx="4358">
                  <c:v>564</c:v>
                </c:pt>
                <c:pt idx="4359">
                  <c:v>561</c:v>
                </c:pt>
                <c:pt idx="4360">
                  <c:v>575</c:v>
                </c:pt>
                <c:pt idx="4361">
                  <c:v>569</c:v>
                </c:pt>
                <c:pt idx="4362">
                  <c:v>564</c:v>
                </c:pt>
                <c:pt idx="4363">
                  <c:v>535</c:v>
                </c:pt>
                <c:pt idx="4364">
                  <c:v>556</c:v>
                </c:pt>
                <c:pt idx="4365">
                  <c:v>542</c:v>
                </c:pt>
                <c:pt idx="4366">
                  <c:v>552</c:v>
                </c:pt>
                <c:pt idx="4367">
                  <c:v>541</c:v>
                </c:pt>
                <c:pt idx="4368">
                  <c:v>540</c:v>
                </c:pt>
                <c:pt idx="4369">
                  <c:v>517</c:v>
                </c:pt>
                <c:pt idx="4370">
                  <c:v>522</c:v>
                </c:pt>
                <c:pt idx="4371">
                  <c:v>514</c:v>
                </c:pt>
                <c:pt idx="4372">
                  <c:v>532</c:v>
                </c:pt>
                <c:pt idx="4373">
                  <c:v>512</c:v>
                </c:pt>
                <c:pt idx="4374">
                  <c:v>534</c:v>
                </c:pt>
                <c:pt idx="4375">
                  <c:v>563</c:v>
                </c:pt>
                <c:pt idx="4376">
                  <c:v>551</c:v>
                </c:pt>
                <c:pt idx="4377">
                  <c:v>557</c:v>
                </c:pt>
                <c:pt idx="4378">
                  <c:v>561</c:v>
                </c:pt>
                <c:pt idx="4379">
                  <c:v>553</c:v>
                </c:pt>
                <c:pt idx="4380">
                  <c:v>569</c:v>
                </c:pt>
                <c:pt idx="4381">
                  <c:v>551</c:v>
                </c:pt>
                <c:pt idx="4382">
                  <c:v>560</c:v>
                </c:pt>
                <c:pt idx="4383">
                  <c:v>553</c:v>
                </c:pt>
                <c:pt idx="4384">
                  <c:v>562</c:v>
                </c:pt>
                <c:pt idx="4385">
                  <c:v>571</c:v>
                </c:pt>
                <c:pt idx="4386">
                  <c:v>554</c:v>
                </c:pt>
                <c:pt idx="4387">
                  <c:v>566</c:v>
                </c:pt>
                <c:pt idx="4388">
                  <c:v>578</c:v>
                </c:pt>
                <c:pt idx="4389">
                  <c:v>574</c:v>
                </c:pt>
                <c:pt idx="4390">
                  <c:v>575</c:v>
                </c:pt>
                <c:pt idx="4391">
                  <c:v>573</c:v>
                </c:pt>
                <c:pt idx="4392">
                  <c:v>586</c:v>
                </c:pt>
                <c:pt idx="4393">
                  <c:v>582</c:v>
                </c:pt>
                <c:pt idx="4394">
                  <c:v>561</c:v>
                </c:pt>
                <c:pt idx="4395">
                  <c:v>576</c:v>
                </c:pt>
                <c:pt idx="4396">
                  <c:v>575</c:v>
                </c:pt>
                <c:pt idx="4397">
                  <c:v>574</c:v>
                </c:pt>
                <c:pt idx="4398">
                  <c:v>561</c:v>
                </c:pt>
                <c:pt idx="4399">
                  <c:v>573</c:v>
                </c:pt>
                <c:pt idx="4400">
                  <c:v>572</c:v>
                </c:pt>
                <c:pt idx="4401">
                  <c:v>549</c:v>
                </c:pt>
                <c:pt idx="4402">
                  <c:v>566</c:v>
                </c:pt>
                <c:pt idx="4403">
                  <c:v>562</c:v>
                </c:pt>
                <c:pt idx="4404">
                  <c:v>571</c:v>
                </c:pt>
                <c:pt idx="4405">
                  <c:v>565</c:v>
                </c:pt>
                <c:pt idx="4406">
                  <c:v>579</c:v>
                </c:pt>
                <c:pt idx="4407">
                  <c:v>583</c:v>
                </c:pt>
                <c:pt idx="4408">
                  <c:v>575</c:v>
                </c:pt>
                <c:pt idx="4409">
                  <c:v>556</c:v>
                </c:pt>
                <c:pt idx="4410">
                  <c:v>566</c:v>
                </c:pt>
                <c:pt idx="4411">
                  <c:v>569</c:v>
                </c:pt>
                <c:pt idx="4412">
                  <c:v>551</c:v>
                </c:pt>
                <c:pt idx="4413">
                  <c:v>567</c:v>
                </c:pt>
                <c:pt idx="4414">
                  <c:v>573</c:v>
                </c:pt>
                <c:pt idx="4415">
                  <c:v>570</c:v>
                </c:pt>
                <c:pt idx="4416">
                  <c:v>555</c:v>
                </c:pt>
                <c:pt idx="4417">
                  <c:v>571</c:v>
                </c:pt>
                <c:pt idx="4418">
                  <c:v>562</c:v>
                </c:pt>
                <c:pt idx="4419">
                  <c:v>570</c:v>
                </c:pt>
                <c:pt idx="4420">
                  <c:v>576</c:v>
                </c:pt>
                <c:pt idx="4421">
                  <c:v>566</c:v>
                </c:pt>
                <c:pt idx="4422">
                  <c:v>536</c:v>
                </c:pt>
                <c:pt idx="4423">
                  <c:v>539</c:v>
                </c:pt>
                <c:pt idx="4424">
                  <c:v>551</c:v>
                </c:pt>
                <c:pt idx="4425">
                  <c:v>573</c:v>
                </c:pt>
                <c:pt idx="4426">
                  <c:v>553</c:v>
                </c:pt>
                <c:pt idx="4427">
                  <c:v>576</c:v>
                </c:pt>
                <c:pt idx="4428">
                  <c:v>579</c:v>
                </c:pt>
                <c:pt idx="4429">
                  <c:v>561</c:v>
                </c:pt>
                <c:pt idx="4430">
                  <c:v>555</c:v>
                </c:pt>
                <c:pt idx="4431">
                  <c:v>548</c:v>
                </c:pt>
                <c:pt idx="4432">
                  <c:v>558</c:v>
                </c:pt>
                <c:pt idx="4433">
                  <c:v>582</c:v>
                </c:pt>
                <c:pt idx="4434">
                  <c:v>549</c:v>
                </c:pt>
                <c:pt idx="4435">
                  <c:v>562</c:v>
                </c:pt>
                <c:pt idx="4436">
                  <c:v>555</c:v>
                </c:pt>
                <c:pt idx="4437">
                  <c:v>560</c:v>
                </c:pt>
                <c:pt idx="4438">
                  <c:v>558</c:v>
                </c:pt>
                <c:pt idx="4439">
                  <c:v>542</c:v>
                </c:pt>
                <c:pt idx="4440">
                  <c:v>544</c:v>
                </c:pt>
                <c:pt idx="4441">
                  <c:v>540</c:v>
                </c:pt>
                <c:pt idx="4442">
                  <c:v>540</c:v>
                </c:pt>
                <c:pt idx="4443">
                  <c:v>517</c:v>
                </c:pt>
                <c:pt idx="4444">
                  <c:v>545</c:v>
                </c:pt>
                <c:pt idx="4445">
                  <c:v>543</c:v>
                </c:pt>
                <c:pt idx="4446">
                  <c:v>549</c:v>
                </c:pt>
                <c:pt idx="4447">
                  <c:v>548</c:v>
                </c:pt>
                <c:pt idx="4448">
                  <c:v>556</c:v>
                </c:pt>
                <c:pt idx="4449">
                  <c:v>552</c:v>
                </c:pt>
                <c:pt idx="4450">
                  <c:v>533</c:v>
                </c:pt>
                <c:pt idx="4451">
                  <c:v>549</c:v>
                </c:pt>
                <c:pt idx="4452">
                  <c:v>550</c:v>
                </c:pt>
                <c:pt idx="4453">
                  <c:v>553</c:v>
                </c:pt>
                <c:pt idx="4454">
                  <c:v>561</c:v>
                </c:pt>
                <c:pt idx="4455">
                  <c:v>543</c:v>
                </c:pt>
                <c:pt idx="4456">
                  <c:v>555</c:v>
                </c:pt>
                <c:pt idx="4457">
                  <c:v>571</c:v>
                </c:pt>
                <c:pt idx="4458">
                  <c:v>568</c:v>
                </c:pt>
                <c:pt idx="4459">
                  <c:v>574</c:v>
                </c:pt>
                <c:pt idx="4460">
                  <c:v>566</c:v>
                </c:pt>
                <c:pt idx="4461">
                  <c:v>553</c:v>
                </c:pt>
                <c:pt idx="4462">
                  <c:v>559</c:v>
                </c:pt>
                <c:pt idx="4463">
                  <c:v>536</c:v>
                </c:pt>
                <c:pt idx="4464">
                  <c:v>551</c:v>
                </c:pt>
                <c:pt idx="4465">
                  <c:v>556</c:v>
                </c:pt>
                <c:pt idx="4466">
                  <c:v>548</c:v>
                </c:pt>
                <c:pt idx="4467">
                  <c:v>558</c:v>
                </c:pt>
                <c:pt idx="4468">
                  <c:v>555</c:v>
                </c:pt>
                <c:pt idx="4469">
                  <c:v>556</c:v>
                </c:pt>
                <c:pt idx="4470">
                  <c:v>546</c:v>
                </c:pt>
                <c:pt idx="4471">
                  <c:v>544</c:v>
                </c:pt>
                <c:pt idx="4472">
                  <c:v>566</c:v>
                </c:pt>
                <c:pt idx="4473">
                  <c:v>558</c:v>
                </c:pt>
                <c:pt idx="4474">
                  <c:v>561</c:v>
                </c:pt>
                <c:pt idx="4475">
                  <c:v>541</c:v>
                </c:pt>
                <c:pt idx="4476">
                  <c:v>554</c:v>
                </c:pt>
                <c:pt idx="4477">
                  <c:v>564</c:v>
                </c:pt>
                <c:pt idx="4478">
                  <c:v>562</c:v>
                </c:pt>
                <c:pt idx="4479">
                  <c:v>571</c:v>
                </c:pt>
                <c:pt idx="4480">
                  <c:v>561</c:v>
                </c:pt>
                <c:pt idx="4481">
                  <c:v>548</c:v>
                </c:pt>
                <c:pt idx="4482">
                  <c:v>562</c:v>
                </c:pt>
                <c:pt idx="4483">
                  <c:v>565</c:v>
                </c:pt>
                <c:pt idx="4484">
                  <c:v>550</c:v>
                </c:pt>
                <c:pt idx="4485">
                  <c:v>570</c:v>
                </c:pt>
                <c:pt idx="4486">
                  <c:v>554</c:v>
                </c:pt>
                <c:pt idx="4487">
                  <c:v>557</c:v>
                </c:pt>
                <c:pt idx="4488">
                  <c:v>537</c:v>
                </c:pt>
                <c:pt idx="4489">
                  <c:v>552</c:v>
                </c:pt>
                <c:pt idx="4490">
                  <c:v>545</c:v>
                </c:pt>
                <c:pt idx="4491">
                  <c:v>538</c:v>
                </c:pt>
                <c:pt idx="4492">
                  <c:v>554</c:v>
                </c:pt>
                <c:pt idx="4493">
                  <c:v>538</c:v>
                </c:pt>
                <c:pt idx="4494">
                  <c:v>555</c:v>
                </c:pt>
                <c:pt idx="4495">
                  <c:v>561</c:v>
                </c:pt>
                <c:pt idx="4496">
                  <c:v>572</c:v>
                </c:pt>
                <c:pt idx="4497">
                  <c:v>550</c:v>
                </c:pt>
                <c:pt idx="4498">
                  <c:v>573</c:v>
                </c:pt>
                <c:pt idx="4499">
                  <c:v>570</c:v>
                </c:pt>
                <c:pt idx="4500">
                  <c:v>553</c:v>
                </c:pt>
                <c:pt idx="4501">
                  <c:v>568</c:v>
                </c:pt>
                <c:pt idx="4502">
                  <c:v>565</c:v>
                </c:pt>
                <c:pt idx="4503">
                  <c:v>576</c:v>
                </c:pt>
                <c:pt idx="4504">
                  <c:v>579</c:v>
                </c:pt>
                <c:pt idx="4505">
                  <c:v>558</c:v>
                </c:pt>
                <c:pt idx="4506">
                  <c:v>550</c:v>
                </c:pt>
                <c:pt idx="4507">
                  <c:v>558</c:v>
                </c:pt>
                <c:pt idx="4508">
                  <c:v>575</c:v>
                </c:pt>
                <c:pt idx="4509">
                  <c:v>567</c:v>
                </c:pt>
                <c:pt idx="4510">
                  <c:v>570</c:v>
                </c:pt>
                <c:pt idx="4511">
                  <c:v>562</c:v>
                </c:pt>
                <c:pt idx="4512">
                  <c:v>548</c:v>
                </c:pt>
                <c:pt idx="4513">
                  <c:v>558</c:v>
                </c:pt>
                <c:pt idx="4514">
                  <c:v>560</c:v>
                </c:pt>
                <c:pt idx="4515">
                  <c:v>545</c:v>
                </c:pt>
                <c:pt idx="4516">
                  <c:v>557</c:v>
                </c:pt>
                <c:pt idx="4517">
                  <c:v>549</c:v>
                </c:pt>
                <c:pt idx="4518">
                  <c:v>552</c:v>
                </c:pt>
                <c:pt idx="4519">
                  <c:v>549</c:v>
                </c:pt>
                <c:pt idx="4520">
                  <c:v>517</c:v>
                </c:pt>
                <c:pt idx="4521">
                  <c:v>553</c:v>
                </c:pt>
                <c:pt idx="4522">
                  <c:v>541</c:v>
                </c:pt>
                <c:pt idx="4523">
                  <c:v>554</c:v>
                </c:pt>
                <c:pt idx="4524">
                  <c:v>542</c:v>
                </c:pt>
                <c:pt idx="4525">
                  <c:v>545</c:v>
                </c:pt>
                <c:pt idx="4526">
                  <c:v>550</c:v>
                </c:pt>
                <c:pt idx="4527">
                  <c:v>562</c:v>
                </c:pt>
                <c:pt idx="4528">
                  <c:v>564</c:v>
                </c:pt>
                <c:pt idx="4529">
                  <c:v>566</c:v>
                </c:pt>
                <c:pt idx="4530">
                  <c:v>544</c:v>
                </c:pt>
                <c:pt idx="4531">
                  <c:v>559</c:v>
                </c:pt>
                <c:pt idx="4532">
                  <c:v>554</c:v>
                </c:pt>
                <c:pt idx="4533">
                  <c:v>545</c:v>
                </c:pt>
                <c:pt idx="4534">
                  <c:v>555</c:v>
                </c:pt>
                <c:pt idx="4535">
                  <c:v>561</c:v>
                </c:pt>
                <c:pt idx="4536">
                  <c:v>558</c:v>
                </c:pt>
                <c:pt idx="4537">
                  <c:v>560</c:v>
                </c:pt>
                <c:pt idx="4538">
                  <c:v>546</c:v>
                </c:pt>
                <c:pt idx="4539">
                  <c:v>540</c:v>
                </c:pt>
                <c:pt idx="4540">
                  <c:v>556</c:v>
                </c:pt>
                <c:pt idx="4541">
                  <c:v>536</c:v>
                </c:pt>
                <c:pt idx="4542">
                  <c:v>554</c:v>
                </c:pt>
                <c:pt idx="4543">
                  <c:v>562</c:v>
                </c:pt>
                <c:pt idx="4544">
                  <c:v>553</c:v>
                </c:pt>
                <c:pt idx="4545">
                  <c:v>540</c:v>
                </c:pt>
                <c:pt idx="4546">
                  <c:v>543</c:v>
                </c:pt>
                <c:pt idx="4547">
                  <c:v>553</c:v>
                </c:pt>
                <c:pt idx="4548">
                  <c:v>549</c:v>
                </c:pt>
                <c:pt idx="4549">
                  <c:v>562</c:v>
                </c:pt>
                <c:pt idx="4550">
                  <c:v>565</c:v>
                </c:pt>
                <c:pt idx="4551">
                  <c:v>571</c:v>
                </c:pt>
                <c:pt idx="4552">
                  <c:v>558</c:v>
                </c:pt>
                <c:pt idx="4553">
                  <c:v>530</c:v>
                </c:pt>
                <c:pt idx="4554">
                  <c:v>553</c:v>
                </c:pt>
                <c:pt idx="4555">
                  <c:v>542</c:v>
                </c:pt>
                <c:pt idx="4556">
                  <c:v>551</c:v>
                </c:pt>
                <c:pt idx="4557">
                  <c:v>540</c:v>
                </c:pt>
                <c:pt idx="4558">
                  <c:v>566</c:v>
                </c:pt>
                <c:pt idx="4559">
                  <c:v>552</c:v>
                </c:pt>
                <c:pt idx="4560">
                  <c:v>544</c:v>
                </c:pt>
                <c:pt idx="4561">
                  <c:v>558</c:v>
                </c:pt>
                <c:pt idx="4562">
                  <c:v>561</c:v>
                </c:pt>
                <c:pt idx="4563">
                  <c:v>548</c:v>
                </c:pt>
                <c:pt idx="4564">
                  <c:v>546</c:v>
                </c:pt>
                <c:pt idx="4565">
                  <c:v>538</c:v>
                </c:pt>
                <c:pt idx="4566">
                  <c:v>532</c:v>
                </c:pt>
                <c:pt idx="4567">
                  <c:v>518</c:v>
                </c:pt>
                <c:pt idx="4568">
                  <c:v>531</c:v>
                </c:pt>
                <c:pt idx="4569">
                  <c:v>549</c:v>
                </c:pt>
                <c:pt idx="4570">
                  <c:v>535</c:v>
                </c:pt>
                <c:pt idx="4571">
                  <c:v>537</c:v>
                </c:pt>
                <c:pt idx="4572">
                  <c:v>551</c:v>
                </c:pt>
                <c:pt idx="4573">
                  <c:v>533</c:v>
                </c:pt>
                <c:pt idx="4574">
                  <c:v>537</c:v>
                </c:pt>
                <c:pt idx="4575">
                  <c:v>536</c:v>
                </c:pt>
                <c:pt idx="4576">
                  <c:v>538</c:v>
                </c:pt>
                <c:pt idx="4577">
                  <c:v>540</c:v>
                </c:pt>
                <c:pt idx="4578">
                  <c:v>550</c:v>
                </c:pt>
                <c:pt idx="4579">
                  <c:v>558</c:v>
                </c:pt>
                <c:pt idx="4580">
                  <c:v>559</c:v>
                </c:pt>
                <c:pt idx="4581">
                  <c:v>567</c:v>
                </c:pt>
                <c:pt idx="4582">
                  <c:v>550</c:v>
                </c:pt>
                <c:pt idx="4583">
                  <c:v>575</c:v>
                </c:pt>
                <c:pt idx="4584">
                  <c:v>563</c:v>
                </c:pt>
                <c:pt idx="4585">
                  <c:v>553</c:v>
                </c:pt>
                <c:pt idx="4586">
                  <c:v>566</c:v>
                </c:pt>
                <c:pt idx="4587">
                  <c:v>562</c:v>
                </c:pt>
                <c:pt idx="4588">
                  <c:v>565</c:v>
                </c:pt>
                <c:pt idx="4589">
                  <c:v>558</c:v>
                </c:pt>
                <c:pt idx="4590">
                  <c:v>550</c:v>
                </c:pt>
                <c:pt idx="4591">
                  <c:v>551</c:v>
                </c:pt>
                <c:pt idx="4592">
                  <c:v>545</c:v>
                </c:pt>
                <c:pt idx="4593">
                  <c:v>539</c:v>
                </c:pt>
                <c:pt idx="4594">
                  <c:v>538</c:v>
                </c:pt>
                <c:pt idx="4595">
                  <c:v>538</c:v>
                </c:pt>
                <c:pt idx="4596">
                  <c:v>529</c:v>
                </c:pt>
                <c:pt idx="4597">
                  <c:v>548</c:v>
                </c:pt>
                <c:pt idx="4598">
                  <c:v>534</c:v>
                </c:pt>
                <c:pt idx="4599">
                  <c:v>536</c:v>
                </c:pt>
                <c:pt idx="4600">
                  <c:v>550</c:v>
                </c:pt>
                <c:pt idx="4601">
                  <c:v>534</c:v>
                </c:pt>
                <c:pt idx="4602">
                  <c:v>527</c:v>
                </c:pt>
                <c:pt idx="4603">
                  <c:v>541</c:v>
                </c:pt>
                <c:pt idx="4604">
                  <c:v>544</c:v>
                </c:pt>
                <c:pt idx="4605">
                  <c:v>549</c:v>
                </c:pt>
                <c:pt idx="4606">
                  <c:v>552</c:v>
                </c:pt>
                <c:pt idx="4607">
                  <c:v>533</c:v>
                </c:pt>
                <c:pt idx="4608">
                  <c:v>537</c:v>
                </c:pt>
                <c:pt idx="4609">
                  <c:v>548</c:v>
                </c:pt>
                <c:pt idx="4610">
                  <c:v>559</c:v>
                </c:pt>
                <c:pt idx="4611">
                  <c:v>541</c:v>
                </c:pt>
                <c:pt idx="4612">
                  <c:v>531</c:v>
                </c:pt>
                <c:pt idx="4613">
                  <c:v>533</c:v>
                </c:pt>
                <c:pt idx="4614">
                  <c:v>561</c:v>
                </c:pt>
                <c:pt idx="4615">
                  <c:v>564</c:v>
                </c:pt>
                <c:pt idx="4616">
                  <c:v>573</c:v>
                </c:pt>
                <c:pt idx="4617">
                  <c:v>557</c:v>
                </c:pt>
                <c:pt idx="4618">
                  <c:v>570</c:v>
                </c:pt>
                <c:pt idx="4619">
                  <c:v>570</c:v>
                </c:pt>
                <c:pt idx="4620">
                  <c:v>551</c:v>
                </c:pt>
                <c:pt idx="4621">
                  <c:v>567</c:v>
                </c:pt>
                <c:pt idx="4622">
                  <c:v>554</c:v>
                </c:pt>
                <c:pt idx="4623">
                  <c:v>575</c:v>
                </c:pt>
                <c:pt idx="4624">
                  <c:v>541</c:v>
                </c:pt>
                <c:pt idx="4625">
                  <c:v>570</c:v>
                </c:pt>
                <c:pt idx="4626">
                  <c:v>586</c:v>
                </c:pt>
                <c:pt idx="4627">
                  <c:v>574</c:v>
                </c:pt>
                <c:pt idx="4628">
                  <c:v>567</c:v>
                </c:pt>
                <c:pt idx="4629">
                  <c:v>562</c:v>
                </c:pt>
                <c:pt idx="4630">
                  <c:v>576</c:v>
                </c:pt>
                <c:pt idx="4631">
                  <c:v>565</c:v>
                </c:pt>
                <c:pt idx="4632">
                  <c:v>565</c:v>
                </c:pt>
                <c:pt idx="4633">
                  <c:v>581</c:v>
                </c:pt>
                <c:pt idx="4634">
                  <c:v>562</c:v>
                </c:pt>
                <c:pt idx="4635">
                  <c:v>574</c:v>
                </c:pt>
                <c:pt idx="4636">
                  <c:v>589</c:v>
                </c:pt>
                <c:pt idx="4637">
                  <c:v>576</c:v>
                </c:pt>
                <c:pt idx="4638">
                  <c:v>579</c:v>
                </c:pt>
                <c:pt idx="4639">
                  <c:v>578</c:v>
                </c:pt>
                <c:pt idx="4640">
                  <c:v>556</c:v>
                </c:pt>
                <c:pt idx="4641">
                  <c:v>566</c:v>
                </c:pt>
                <c:pt idx="4642">
                  <c:v>554</c:v>
                </c:pt>
                <c:pt idx="4643">
                  <c:v>566</c:v>
                </c:pt>
                <c:pt idx="4644">
                  <c:v>575</c:v>
                </c:pt>
                <c:pt idx="4645">
                  <c:v>587</c:v>
                </c:pt>
                <c:pt idx="4646">
                  <c:v>585</c:v>
                </c:pt>
                <c:pt idx="4647">
                  <c:v>589</c:v>
                </c:pt>
                <c:pt idx="4648">
                  <c:v>576</c:v>
                </c:pt>
                <c:pt idx="4649">
                  <c:v>571</c:v>
                </c:pt>
                <c:pt idx="4650">
                  <c:v>570</c:v>
                </c:pt>
                <c:pt idx="4651">
                  <c:v>552</c:v>
                </c:pt>
                <c:pt idx="4652">
                  <c:v>569</c:v>
                </c:pt>
                <c:pt idx="4653">
                  <c:v>582</c:v>
                </c:pt>
                <c:pt idx="4654">
                  <c:v>580</c:v>
                </c:pt>
                <c:pt idx="4655">
                  <c:v>569</c:v>
                </c:pt>
                <c:pt idx="4656">
                  <c:v>565</c:v>
                </c:pt>
                <c:pt idx="4657">
                  <c:v>580</c:v>
                </c:pt>
                <c:pt idx="4658">
                  <c:v>564</c:v>
                </c:pt>
                <c:pt idx="4659">
                  <c:v>575</c:v>
                </c:pt>
                <c:pt idx="4660">
                  <c:v>578</c:v>
                </c:pt>
                <c:pt idx="4661">
                  <c:v>577</c:v>
                </c:pt>
                <c:pt idx="4662">
                  <c:v>583</c:v>
                </c:pt>
                <c:pt idx="4663">
                  <c:v>580</c:v>
                </c:pt>
                <c:pt idx="4664">
                  <c:v>577</c:v>
                </c:pt>
                <c:pt idx="4665">
                  <c:v>573</c:v>
                </c:pt>
                <c:pt idx="4666">
                  <c:v>571</c:v>
                </c:pt>
                <c:pt idx="4667">
                  <c:v>559</c:v>
                </c:pt>
                <c:pt idx="4668">
                  <c:v>554</c:v>
                </c:pt>
                <c:pt idx="4669">
                  <c:v>558</c:v>
                </c:pt>
                <c:pt idx="4670">
                  <c:v>551</c:v>
                </c:pt>
                <c:pt idx="4671">
                  <c:v>558</c:v>
                </c:pt>
                <c:pt idx="4672">
                  <c:v>559</c:v>
                </c:pt>
                <c:pt idx="4673">
                  <c:v>545</c:v>
                </c:pt>
                <c:pt idx="4674">
                  <c:v>558</c:v>
                </c:pt>
                <c:pt idx="4675">
                  <c:v>553</c:v>
                </c:pt>
                <c:pt idx="4676">
                  <c:v>554</c:v>
                </c:pt>
                <c:pt idx="4677">
                  <c:v>553</c:v>
                </c:pt>
                <c:pt idx="4678">
                  <c:v>545</c:v>
                </c:pt>
                <c:pt idx="4679">
                  <c:v>559</c:v>
                </c:pt>
                <c:pt idx="4680">
                  <c:v>562</c:v>
                </c:pt>
                <c:pt idx="4681">
                  <c:v>565</c:v>
                </c:pt>
                <c:pt idx="4682">
                  <c:v>552</c:v>
                </c:pt>
                <c:pt idx="4683">
                  <c:v>560</c:v>
                </c:pt>
                <c:pt idx="4684">
                  <c:v>563</c:v>
                </c:pt>
                <c:pt idx="4685">
                  <c:v>563</c:v>
                </c:pt>
                <c:pt idx="4686">
                  <c:v>546</c:v>
                </c:pt>
                <c:pt idx="4687">
                  <c:v>558</c:v>
                </c:pt>
                <c:pt idx="4688">
                  <c:v>552</c:v>
                </c:pt>
                <c:pt idx="4689">
                  <c:v>561</c:v>
                </c:pt>
                <c:pt idx="4690">
                  <c:v>557</c:v>
                </c:pt>
                <c:pt idx="4691">
                  <c:v>571</c:v>
                </c:pt>
                <c:pt idx="4692">
                  <c:v>579</c:v>
                </c:pt>
                <c:pt idx="4693">
                  <c:v>560</c:v>
                </c:pt>
                <c:pt idx="4694">
                  <c:v>564</c:v>
                </c:pt>
                <c:pt idx="4695">
                  <c:v>551</c:v>
                </c:pt>
                <c:pt idx="4696">
                  <c:v>557</c:v>
                </c:pt>
                <c:pt idx="4697">
                  <c:v>581</c:v>
                </c:pt>
                <c:pt idx="4698">
                  <c:v>572</c:v>
                </c:pt>
                <c:pt idx="4699">
                  <c:v>569</c:v>
                </c:pt>
                <c:pt idx="4700">
                  <c:v>545</c:v>
                </c:pt>
                <c:pt idx="4701">
                  <c:v>543</c:v>
                </c:pt>
                <c:pt idx="4702">
                  <c:v>539</c:v>
                </c:pt>
                <c:pt idx="4703">
                  <c:v>533</c:v>
                </c:pt>
                <c:pt idx="4704">
                  <c:v>550</c:v>
                </c:pt>
                <c:pt idx="4705">
                  <c:v>563</c:v>
                </c:pt>
                <c:pt idx="4706">
                  <c:v>563</c:v>
                </c:pt>
                <c:pt idx="4707">
                  <c:v>560</c:v>
                </c:pt>
                <c:pt idx="4708">
                  <c:v>570</c:v>
                </c:pt>
                <c:pt idx="4709">
                  <c:v>575</c:v>
                </c:pt>
                <c:pt idx="4710">
                  <c:v>581</c:v>
                </c:pt>
                <c:pt idx="4711">
                  <c:v>589</c:v>
                </c:pt>
                <c:pt idx="4712">
                  <c:v>563</c:v>
                </c:pt>
                <c:pt idx="4713">
                  <c:v>555</c:v>
                </c:pt>
                <c:pt idx="4714">
                  <c:v>554</c:v>
                </c:pt>
                <c:pt idx="4715">
                  <c:v>586</c:v>
                </c:pt>
                <c:pt idx="4716">
                  <c:v>583</c:v>
                </c:pt>
                <c:pt idx="4717">
                  <c:v>564</c:v>
                </c:pt>
                <c:pt idx="4718">
                  <c:v>571</c:v>
                </c:pt>
                <c:pt idx="4719">
                  <c:v>581</c:v>
                </c:pt>
                <c:pt idx="4720">
                  <c:v>572</c:v>
                </c:pt>
                <c:pt idx="4721">
                  <c:v>562</c:v>
                </c:pt>
                <c:pt idx="4722">
                  <c:v>591</c:v>
                </c:pt>
                <c:pt idx="4723">
                  <c:v>577</c:v>
                </c:pt>
                <c:pt idx="4724">
                  <c:v>564</c:v>
                </c:pt>
                <c:pt idx="4725">
                  <c:v>553</c:v>
                </c:pt>
                <c:pt idx="4726">
                  <c:v>553</c:v>
                </c:pt>
                <c:pt idx="4727">
                  <c:v>560</c:v>
                </c:pt>
                <c:pt idx="4728">
                  <c:v>537</c:v>
                </c:pt>
                <c:pt idx="4729">
                  <c:v>551</c:v>
                </c:pt>
                <c:pt idx="4730">
                  <c:v>548</c:v>
                </c:pt>
                <c:pt idx="4731">
                  <c:v>547</c:v>
                </c:pt>
                <c:pt idx="4732">
                  <c:v>559</c:v>
                </c:pt>
                <c:pt idx="4733">
                  <c:v>559</c:v>
                </c:pt>
                <c:pt idx="4734">
                  <c:v>568</c:v>
                </c:pt>
                <c:pt idx="4735">
                  <c:v>577</c:v>
                </c:pt>
                <c:pt idx="4736">
                  <c:v>575</c:v>
                </c:pt>
                <c:pt idx="4737">
                  <c:v>589</c:v>
                </c:pt>
                <c:pt idx="4738">
                  <c:v>566</c:v>
                </c:pt>
                <c:pt idx="4739">
                  <c:v>598</c:v>
                </c:pt>
                <c:pt idx="4740">
                  <c:v>562</c:v>
                </c:pt>
                <c:pt idx="4741">
                  <c:v>571</c:v>
                </c:pt>
                <c:pt idx="4742">
                  <c:v>576</c:v>
                </c:pt>
                <c:pt idx="4743">
                  <c:v>584</c:v>
                </c:pt>
                <c:pt idx="4744">
                  <c:v>564</c:v>
                </c:pt>
                <c:pt idx="4745">
                  <c:v>553</c:v>
                </c:pt>
                <c:pt idx="4746">
                  <c:v>552</c:v>
                </c:pt>
                <c:pt idx="4747">
                  <c:v>553</c:v>
                </c:pt>
                <c:pt idx="4748">
                  <c:v>568</c:v>
                </c:pt>
                <c:pt idx="4749">
                  <c:v>540</c:v>
                </c:pt>
                <c:pt idx="4750">
                  <c:v>541</c:v>
                </c:pt>
                <c:pt idx="4751">
                  <c:v>559</c:v>
                </c:pt>
                <c:pt idx="4752">
                  <c:v>566</c:v>
                </c:pt>
                <c:pt idx="4753">
                  <c:v>553</c:v>
                </c:pt>
                <c:pt idx="4754">
                  <c:v>544</c:v>
                </c:pt>
                <c:pt idx="4755">
                  <c:v>545</c:v>
                </c:pt>
                <c:pt idx="4756">
                  <c:v>538</c:v>
                </c:pt>
                <c:pt idx="4757">
                  <c:v>547</c:v>
                </c:pt>
                <c:pt idx="4758">
                  <c:v>547</c:v>
                </c:pt>
                <c:pt idx="4759">
                  <c:v>531</c:v>
                </c:pt>
                <c:pt idx="4760">
                  <c:v>532</c:v>
                </c:pt>
                <c:pt idx="4761">
                  <c:v>555</c:v>
                </c:pt>
                <c:pt idx="4762">
                  <c:v>555</c:v>
                </c:pt>
                <c:pt idx="4763">
                  <c:v>540</c:v>
                </c:pt>
                <c:pt idx="4764">
                  <c:v>538</c:v>
                </c:pt>
                <c:pt idx="4765">
                  <c:v>535</c:v>
                </c:pt>
                <c:pt idx="4766">
                  <c:v>548</c:v>
                </c:pt>
                <c:pt idx="4767">
                  <c:v>532</c:v>
                </c:pt>
                <c:pt idx="4768">
                  <c:v>548</c:v>
                </c:pt>
                <c:pt idx="4769">
                  <c:v>533</c:v>
                </c:pt>
                <c:pt idx="4770">
                  <c:v>529</c:v>
                </c:pt>
                <c:pt idx="4771">
                  <c:v>526</c:v>
                </c:pt>
                <c:pt idx="4772">
                  <c:v>534</c:v>
                </c:pt>
                <c:pt idx="4773">
                  <c:v>537</c:v>
                </c:pt>
                <c:pt idx="4774">
                  <c:v>533</c:v>
                </c:pt>
                <c:pt idx="4775">
                  <c:v>524</c:v>
                </c:pt>
                <c:pt idx="4776">
                  <c:v>527</c:v>
                </c:pt>
                <c:pt idx="4777">
                  <c:v>550</c:v>
                </c:pt>
                <c:pt idx="4778">
                  <c:v>565</c:v>
                </c:pt>
                <c:pt idx="4779">
                  <c:v>540</c:v>
                </c:pt>
                <c:pt idx="4780">
                  <c:v>539</c:v>
                </c:pt>
                <c:pt idx="4781">
                  <c:v>544</c:v>
                </c:pt>
                <c:pt idx="4782">
                  <c:v>542</c:v>
                </c:pt>
                <c:pt idx="4783">
                  <c:v>543</c:v>
                </c:pt>
                <c:pt idx="4784">
                  <c:v>537</c:v>
                </c:pt>
                <c:pt idx="4785">
                  <c:v>555</c:v>
                </c:pt>
                <c:pt idx="4786">
                  <c:v>536</c:v>
                </c:pt>
                <c:pt idx="4787">
                  <c:v>545</c:v>
                </c:pt>
                <c:pt idx="4788">
                  <c:v>559</c:v>
                </c:pt>
                <c:pt idx="4789">
                  <c:v>533</c:v>
                </c:pt>
                <c:pt idx="4790">
                  <c:v>555</c:v>
                </c:pt>
                <c:pt idx="4791">
                  <c:v>544</c:v>
                </c:pt>
                <c:pt idx="4792">
                  <c:v>544</c:v>
                </c:pt>
                <c:pt idx="4793">
                  <c:v>532</c:v>
                </c:pt>
                <c:pt idx="4794">
                  <c:v>536</c:v>
                </c:pt>
                <c:pt idx="4795">
                  <c:v>536</c:v>
                </c:pt>
                <c:pt idx="4796">
                  <c:v>555</c:v>
                </c:pt>
                <c:pt idx="4797">
                  <c:v>520</c:v>
                </c:pt>
                <c:pt idx="4798">
                  <c:v>534</c:v>
                </c:pt>
                <c:pt idx="4799">
                  <c:v>528</c:v>
                </c:pt>
                <c:pt idx="4800">
                  <c:v>521</c:v>
                </c:pt>
                <c:pt idx="4801">
                  <c:v>541</c:v>
                </c:pt>
                <c:pt idx="4802">
                  <c:v>540</c:v>
                </c:pt>
                <c:pt idx="4803">
                  <c:v>555</c:v>
                </c:pt>
                <c:pt idx="4804">
                  <c:v>546</c:v>
                </c:pt>
                <c:pt idx="4805">
                  <c:v>540</c:v>
                </c:pt>
                <c:pt idx="4806">
                  <c:v>561</c:v>
                </c:pt>
                <c:pt idx="4807">
                  <c:v>540</c:v>
                </c:pt>
                <c:pt idx="4808">
                  <c:v>534</c:v>
                </c:pt>
                <c:pt idx="4809">
                  <c:v>546</c:v>
                </c:pt>
                <c:pt idx="4810">
                  <c:v>525</c:v>
                </c:pt>
                <c:pt idx="4811">
                  <c:v>545</c:v>
                </c:pt>
                <c:pt idx="4812">
                  <c:v>546</c:v>
                </c:pt>
                <c:pt idx="4813">
                  <c:v>545</c:v>
                </c:pt>
                <c:pt idx="4814">
                  <c:v>560</c:v>
                </c:pt>
                <c:pt idx="4815">
                  <c:v>552</c:v>
                </c:pt>
                <c:pt idx="4816">
                  <c:v>557</c:v>
                </c:pt>
                <c:pt idx="4817">
                  <c:v>548</c:v>
                </c:pt>
                <c:pt idx="4818">
                  <c:v>537</c:v>
                </c:pt>
                <c:pt idx="4819">
                  <c:v>558</c:v>
                </c:pt>
                <c:pt idx="4820">
                  <c:v>538</c:v>
                </c:pt>
                <c:pt idx="4821">
                  <c:v>541</c:v>
                </c:pt>
                <c:pt idx="4822">
                  <c:v>550</c:v>
                </c:pt>
                <c:pt idx="4823">
                  <c:v>550</c:v>
                </c:pt>
                <c:pt idx="4824">
                  <c:v>548</c:v>
                </c:pt>
                <c:pt idx="4825">
                  <c:v>548</c:v>
                </c:pt>
                <c:pt idx="4826">
                  <c:v>578</c:v>
                </c:pt>
                <c:pt idx="4827">
                  <c:v>557</c:v>
                </c:pt>
                <c:pt idx="4828">
                  <c:v>559</c:v>
                </c:pt>
                <c:pt idx="4829">
                  <c:v>565</c:v>
                </c:pt>
                <c:pt idx="4830">
                  <c:v>569</c:v>
                </c:pt>
                <c:pt idx="4831">
                  <c:v>554</c:v>
                </c:pt>
                <c:pt idx="4832">
                  <c:v>561</c:v>
                </c:pt>
                <c:pt idx="4833">
                  <c:v>561</c:v>
                </c:pt>
                <c:pt idx="4834">
                  <c:v>564</c:v>
                </c:pt>
                <c:pt idx="4835">
                  <c:v>549</c:v>
                </c:pt>
                <c:pt idx="4836">
                  <c:v>558</c:v>
                </c:pt>
                <c:pt idx="4837">
                  <c:v>552</c:v>
                </c:pt>
                <c:pt idx="4838">
                  <c:v>544</c:v>
                </c:pt>
                <c:pt idx="4839">
                  <c:v>559</c:v>
                </c:pt>
                <c:pt idx="4840">
                  <c:v>544</c:v>
                </c:pt>
                <c:pt idx="4841">
                  <c:v>509</c:v>
                </c:pt>
                <c:pt idx="4842">
                  <c:v>535</c:v>
                </c:pt>
                <c:pt idx="4843">
                  <c:v>538</c:v>
                </c:pt>
                <c:pt idx="4844">
                  <c:v>537</c:v>
                </c:pt>
                <c:pt idx="4845">
                  <c:v>543</c:v>
                </c:pt>
                <c:pt idx="4846">
                  <c:v>549</c:v>
                </c:pt>
                <c:pt idx="4847">
                  <c:v>538</c:v>
                </c:pt>
                <c:pt idx="4848">
                  <c:v>557</c:v>
                </c:pt>
                <c:pt idx="4849">
                  <c:v>560</c:v>
                </c:pt>
                <c:pt idx="4850">
                  <c:v>573</c:v>
                </c:pt>
                <c:pt idx="4851">
                  <c:v>559</c:v>
                </c:pt>
                <c:pt idx="4852">
                  <c:v>550</c:v>
                </c:pt>
                <c:pt idx="4853">
                  <c:v>559</c:v>
                </c:pt>
                <c:pt idx="4854">
                  <c:v>537</c:v>
                </c:pt>
                <c:pt idx="4855">
                  <c:v>558</c:v>
                </c:pt>
                <c:pt idx="4856">
                  <c:v>534</c:v>
                </c:pt>
                <c:pt idx="4857">
                  <c:v>526</c:v>
                </c:pt>
                <c:pt idx="4858">
                  <c:v>547</c:v>
                </c:pt>
                <c:pt idx="4859">
                  <c:v>567</c:v>
                </c:pt>
                <c:pt idx="4860">
                  <c:v>548</c:v>
                </c:pt>
                <c:pt idx="4861">
                  <c:v>538</c:v>
                </c:pt>
                <c:pt idx="4862">
                  <c:v>535</c:v>
                </c:pt>
                <c:pt idx="4863">
                  <c:v>529</c:v>
                </c:pt>
                <c:pt idx="4864">
                  <c:v>544</c:v>
                </c:pt>
                <c:pt idx="4865">
                  <c:v>518</c:v>
                </c:pt>
                <c:pt idx="4866">
                  <c:v>509</c:v>
                </c:pt>
                <c:pt idx="4867">
                  <c:v>530</c:v>
                </c:pt>
                <c:pt idx="4868">
                  <c:v>513</c:v>
                </c:pt>
                <c:pt idx="4869">
                  <c:v>518</c:v>
                </c:pt>
                <c:pt idx="4870">
                  <c:v>521</c:v>
                </c:pt>
                <c:pt idx="4871">
                  <c:v>527</c:v>
                </c:pt>
                <c:pt idx="4872">
                  <c:v>528</c:v>
                </c:pt>
                <c:pt idx="4873">
                  <c:v>527</c:v>
                </c:pt>
                <c:pt idx="4874">
                  <c:v>544</c:v>
                </c:pt>
                <c:pt idx="4875">
                  <c:v>529</c:v>
                </c:pt>
                <c:pt idx="4876">
                  <c:v>533</c:v>
                </c:pt>
                <c:pt idx="4877">
                  <c:v>525</c:v>
                </c:pt>
                <c:pt idx="4878">
                  <c:v>544</c:v>
                </c:pt>
                <c:pt idx="4879">
                  <c:v>547</c:v>
                </c:pt>
                <c:pt idx="4880">
                  <c:v>569</c:v>
                </c:pt>
                <c:pt idx="4881">
                  <c:v>555</c:v>
                </c:pt>
                <c:pt idx="4882">
                  <c:v>571</c:v>
                </c:pt>
                <c:pt idx="4883">
                  <c:v>579</c:v>
                </c:pt>
                <c:pt idx="4884">
                  <c:v>571</c:v>
                </c:pt>
                <c:pt idx="4885">
                  <c:v>560</c:v>
                </c:pt>
                <c:pt idx="4886">
                  <c:v>565</c:v>
                </c:pt>
                <c:pt idx="4887">
                  <c:v>556</c:v>
                </c:pt>
                <c:pt idx="4888">
                  <c:v>574</c:v>
                </c:pt>
                <c:pt idx="4889">
                  <c:v>541</c:v>
                </c:pt>
                <c:pt idx="4890">
                  <c:v>558</c:v>
                </c:pt>
                <c:pt idx="4891">
                  <c:v>559</c:v>
                </c:pt>
                <c:pt idx="4892">
                  <c:v>577</c:v>
                </c:pt>
                <c:pt idx="4893">
                  <c:v>566</c:v>
                </c:pt>
                <c:pt idx="4894">
                  <c:v>560</c:v>
                </c:pt>
                <c:pt idx="4895">
                  <c:v>568</c:v>
                </c:pt>
                <c:pt idx="4896">
                  <c:v>537</c:v>
                </c:pt>
                <c:pt idx="4897">
                  <c:v>537</c:v>
                </c:pt>
                <c:pt idx="4898">
                  <c:v>538</c:v>
                </c:pt>
                <c:pt idx="4899">
                  <c:v>549</c:v>
                </c:pt>
                <c:pt idx="4900">
                  <c:v>535</c:v>
                </c:pt>
                <c:pt idx="4901">
                  <c:v>534</c:v>
                </c:pt>
                <c:pt idx="4902">
                  <c:v>540</c:v>
                </c:pt>
                <c:pt idx="4903">
                  <c:v>537</c:v>
                </c:pt>
                <c:pt idx="4904">
                  <c:v>537</c:v>
                </c:pt>
                <c:pt idx="4905">
                  <c:v>535</c:v>
                </c:pt>
                <c:pt idx="4906">
                  <c:v>547</c:v>
                </c:pt>
                <c:pt idx="4907">
                  <c:v>556</c:v>
                </c:pt>
                <c:pt idx="4908">
                  <c:v>556</c:v>
                </c:pt>
                <c:pt idx="4909">
                  <c:v>533</c:v>
                </c:pt>
                <c:pt idx="4910">
                  <c:v>541</c:v>
                </c:pt>
                <c:pt idx="4911">
                  <c:v>558</c:v>
                </c:pt>
                <c:pt idx="4912">
                  <c:v>550</c:v>
                </c:pt>
                <c:pt idx="4913">
                  <c:v>539</c:v>
                </c:pt>
                <c:pt idx="4914">
                  <c:v>536</c:v>
                </c:pt>
                <c:pt idx="4915">
                  <c:v>539</c:v>
                </c:pt>
                <c:pt idx="4916">
                  <c:v>522</c:v>
                </c:pt>
                <c:pt idx="4917">
                  <c:v>502</c:v>
                </c:pt>
                <c:pt idx="4918">
                  <c:v>523</c:v>
                </c:pt>
                <c:pt idx="4919">
                  <c:v>515</c:v>
                </c:pt>
                <c:pt idx="4920">
                  <c:v>529</c:v>
                </c:pt>
                <c:pt idx="4921">
                  <c:v>538</c:v>
                </c:pt>
                <c:pt idx="4922">
                  <c:v>528</c:v>
                </c:pt>
                <c:pt idx="4923">
                  <c:v>523</c:v>
                </c:pt>
                <c:pt idx="4924">
                  <c:v>507</c:v>
                </c:pt>
                <c:pt idx="4925">
                  <c:v>506</c:v>
                </c:pt>
                <c:pt idx="4926">
                  <c:v>507</c:v>
                </c:pt>
                <c:pt idx="4927">
                  <c:v>534</c:v>
                </c:pt>
                <c:pt idx="4928">
                  <c:v>531</c:v>
                </c:pt>
                <c:pt idx="4929">
                  <c:v>549</c:v>
                </c:pt>
                <c:pt idx="4930">
                  <c:v>544</c:v>
                </c:pt>
                <c:pt idx="4931">
                  <c:v>564</c:v>
                </c:pt>
                <c:pt idx="4932">
                  <c:v>543</c:v>
                </c:pt>
                <c:pt idx="4933">
                  <c:v>547</c:v>
                </c:pt>
                <c:pt idx="4934">
                  <c:v>547</c:v>
                </c:pt>
                <c:pt idx="4935">
                  <c:v>554</c:v>
                </c:pt>
                <c:pt idx="4936">
                  <c:v>555</c:v>
                </c:pt>
                <c:pt idx="4937">
                  <c:v>547</c:v>
                </c:pt>
                <c:pt idx="4938">
                  <c:v>543</c:v>
                </c:pt>
                <c:pt idx="4939">
                  <c:v>545</c:v>
                </c:pt>
                <c:pt idx="4940">
                  <c:v>542</c:v>
                </c:pt>
                <c:pt idx="4941">
                  <c:v>549</c:v>
                </c:pt>
                <c:pt idx="4942">
                  <c:v>546</c:v>
                </c:pt>
                <c:pt idx="4943">
                  <c:v>553</c:v>
                </c:pt>
                <c:pt idx="4944">
                  <c:v>544</c:v>
                </c:pt>
                <c:pt idx="4945">
                  <c:v>512</c:v>
                </c:pt>
                <c:pt idx="4946">
                  <c:v>515</c:v>
                </c:pt>
                <c:pt idx="4947">
                  <c:v>543</c:v>
                </c:pt>
                <c:pt idx="4948">
                  <c:v>540</c:v>
                </c:pt>
                <c:pt idx="4949">
                  <c:v>548</c:v>
                </c:pt>
                <c:pt idx="4950">
                  <c:v>551</c:v>
                </c:pt>
                <c:pt idx="4951">
                  <c:v>546</c:v>
                </c:pt>
                <c:pt idx="4952">
                  <c:v>559</c:v>
                </c:pt>
                <c:pt idx="4953">
                  <c:v>544</c:v>
                </c:pt>
                <c:pt idx="4954">
                  <c:v>537</c:v>
                </c:pt>
                <c:pt idx="4955">
                  <c:v>565</c:v>
                </c:pt>
                <c:pt idx="4956">
                  <c:v>560</c:v>
                </c:pt>
                <c:pt idx="4957">
                  <c:v>553</c:v>
                </c:pt>
                <c:pt idx="4958">
                  <c:v>544</c:v>
                </c:pt>
                <c:pt idx="4959">
                  <c:v>542</c:v>
                </c:pt>
                <c:pt idx="4960">
                  <c:v>548</c:v>
                </c:pt>
                <c:pt idx="4961">
                  <c:v>536</c:v>
                </c:pt>
                <c:pt idx="4962">
                  <c:v>554</c:v>
                </c:pt>
                <c:pt idx="4963">
                  <c:v>544</c:v>
                </c:pt>
                <c:pt idx="4964">
                  <c:v>549</c:v>
                </c:pt>
                <c:pt idx="4965">
                  <c:v>549</c:v>
                </c:pt>
                <c:pt idx="4966">
                  <c:v>548</c:v>
                </c:pt>
                <c:pt idx="4967">
                  <c:v>540</c:v>
                </c:pt>
                <c:pt idx="4968">
                  <c:v>549</c:v>
                </c:pt>
                <c:pt idx="4969">
                  <c:v>537</c:v>
                </c:pt>
                <c:pt idx="4970">
                  <c:v>552</c:v>
                </c:pt>
                <c:pt idx="4971">
                  <c:v>548</c:v>
                </c:pt>
                <c:pt idx="4972">
                  <c:v>537</c:v>
                </c:pt>
                <c:pt idx="4973">
                  <c:v>519</c:v>
                </c:pt>
                <c:pt idx="4974">
                  <c:v>522</c:v>
                </c:pt>
                <c:pt idx="4975">
                  <c:v>541</c:v>
                </c:pt>
                <c:pt idx="4976">
                  <c:v>539</c:v>
                </c:pt>
                <c:pt idx="4977">
                  <c:v>532</c:v>
                </c:pt>
                <c:pt idx="4978">
                  <c:v>535</c:v>
                </c:pt>
                <c:pt idx="4979">
                  <c:v>539</c:v>
                </c:pt>
                <c:pt idx="4980">
                  <c:v>554</c:v>
                </c:pt>
                <c:pt idx="4981">
                  <c:v>575</c:v>
                </c:pt>
                <c:pt idx="4982">
                  <c:v>567</c:v>
                </c:pt>
                <c:pt idx="4983">
                  <c:v>535</c:v>
                </c:pt>
                <c:pt idx="4984">
                  <c:v>557</c:v>
                </c:pt>
                <c:pt idx="4985">
                  <c:v>573</c:v>
                </c:pt>
                <c:pt idx="4986">
                  <c:v>551</c:v>
                </c:pt>
                <c:pt idx="4987">
                  <c:v>558</c:v>
                </c:pt>
                <c:pt idx="4988">
                  <c:v>563</c:v>
                </c:pt>
                <c:pt idx="4989">
                  <c:v>573</c:v>
                </c:pt>
                <c:pt idx="4990">
                  <c:v>575</c:v>
                </c:pt>
                <c:pt idx="4991">
                  <c:v>548</c:v>
                </c:pt>
                <c:pt idx="4992">
                  <c:v>555</c:v>
                </c:pt>
                <c:pt idx="4993">
                  <c:v>566</c:v>
                </c:pt>
                <c:pt idx="4994">
                  <c:v>563</c:v>
                </c:pt>
                <c:pt idx="4995">
                  <c:v>546</c:v>
                </c:pt>
                <c:pt idx="4996">
                  <c:v>546</c:v>
                </c:pt>
                <c:pt idx="4997">
                  <c:v>542</c:v>
                </c:pt>
                <c:pt idx="4998">
                  <c:v>523</c:v>
                </c:pt>
                <c:pt idx="4999">
                  <c:v>555</c:v>
                </c:pt>
                <c:pt idx="5000">
                  <c:v>569</c:v>
                </c:pt>
                <c:pt idx="5001">
                  <c:v>572</c:v>
                </c:pt>
                <c:pt idx="5002">
                  <c:v>568</c:v>
                </c:pt>
                <c:pt idx="5003">
                  <c:v>552</c:v>
                </c:pt>
                <c:pt idx="5004">
                  <c:v>546</c:v>
                </c:pt>
                <c:pt idx="5005">
                  <c:v>542</c:v>
                </c:pt>
                <c:pt idx="5006">
                  <c:v>553</c:v>
                </c:pt>
                <c:pt idx="5007">
                  <c:v>548</c:v>
                </c:pt>
                <c:pt idx="5008">
                  <c:v>553</c:v>
                </c:pt>
                <c:pt idx="5009">
                  <c:v>557</c:v>
                </c:pt>
                <c:pt idx="5010">
                  <c:v>549</c:v>
                </c:pt>
                <c:pt idx="5011">
                  <c:v>555</c:v>
                </c:pt>
                <c:pt idx="5012">
                  <c:v>566</c:v>
                </c:pt>
                <c:pt idx="5013">
                  <c:v>549</c:v>
                </c:pt>
                <c:pt idx="5014">
                  <c:v>555</c:v>
                </c:pt>
                <c:pt idx="5015">
                  <c:v>550</c:v>
                </c:pt>
                <c:pt idx="5016">
                  <c:v>543</c:v>
                </c:pt>
                <c:pt idx="5017">
                  <c:v>548</c:v>
                </c:pt>
                <c:pt idx="5018">
                  <c:v>546</c:v>
                </c:pt>
                <c:pt idx="5019">
                  <c:v>541</c:v>
                </c:pt>
                <c:pt idx="5020">
                  <c:v>538</c:v>
                </c:pt>
                <c:pt idx="5021">
                  <c:v>542</c:v>
                </c:pt>
                <c:pt idx="5022">
                  <c:v>539</c:v>
                </c:pt>
                <c:pt idx="5023">
                  <c:v>553</c:v>
                </c:pt>
                <c:pt idx="5024">
                  <c:v>547</c:v>
                </c:pt>
                <c:pt idx="5025">
                  <c:v>540</c:v>
                </c:pt>
                <c:pt idx="5026">
                  <c:v>536</c:v>
                </c:pt>
                <c:pt idx="5027">
                  <c:v>543</c:v>
                </c:pt>
                <c:pt idx="5028">
                  <c:v>525</c:v>
                </c:pt>
                <c:pt idx="5029">
                  <c:v>528</c:v>
                </c:pt>
                <c:pt idx="5030">
                  <c:v>536</c:v>
                </c:pt>
                <c:pt idx="5031">
                  <c:v>551</c:v>
                </c:pt>
                <c:pt idx="5032">
                  <c:v>540</c:v>
                </c:pt>
                <c:pt idx="5033">
                  <c:v>551</c:v>
                </c:pt>
                <c:pt idx="5034">
                  <c:v>554</c:v>
                </c:pt>
                <c:pt idx="5035">
                  <c:v>565</c:v>
                </c:pt>
                <c:pt idx="5036">
                  <c:v>543</c:v>
                </c:pt>
                <c:pt idx="5037">
                  <c:v>549</c:v>
                </c:pt>
                <c:pt idx="5038">
                  <c:v>546</c:v>
                </c:pt>
                <c:pt idx="5039">
                  <c:v>534</c:v>
                </c:pt>
                <c:pt idx="5040">
                  <c:v>534</c:v>
                </c:pt>
                <c:pt idx="5041">
                  <c:v>524</c:v>
                </c:pt>
                <c:pt idx="5042">
                  <c:v>524</c:v>
                </c:pt>
                <c:pt idx="5043">
                  <c:v>512</c:v>
                </c:pt>
                <c:pt idx="5044">
                  <c:v>532</c:v>
                </c:pt>
                <c:pt idx="5045">
                  <c:v>530</c:v>
                </c:pt>
                <c:pt idx="5046">
                  <c:v>521</c:v>
                </c:pt>
                <c:pt idx="5047">
                  <c:v>524</c:v>
                </c:pt>
                <c:pt idx="5048">
                  <c:v>530</c:v>
                </c:pt>
                <c:pt idx="5049">
                  <c:v>538</c:v>
                </c:pt>
                <c:pt idx="5050">
                  <c:v>531</c:v>
                </c:pt>
                <c:pt idx="5051">
                  <c:v>556</c:v>
                </c:pt>
                <c:pt idx="5052">
                  <c:v>522</c:v>
                </c:pt>
                <c:pt idx="5053">
                  <c:v>530</c:v>
                </c:pt>
                <c:pt idx="5054">
                  <c:v>553</c:v>
                </c:pt>
                <c:pt idx="5055">
                  <c:v>562</c:v>
                </c:pt>
                <c:pt idx="5056">
                  <c:v>553</c:v>
                </c:pt>
                <c:pt idx="5057">
                  <c:v>548</c:v>
                </c:pt>
                <c:pt idx="5058">
                  <c:v>536</c:v>
                </c:pt>
                <c:pt idx="5059">
                  <c:v>561</c:v>
                </c:pt>
                <c:pt idx="5060">
                  <c:v>541</c:v>
                </c:pt>
                <c:pt idx="5061">
                  <c:v>541</c:v>
                </c:pt>
                <c:pt idx="5062">
                  <c:v>552</c:v>
                </c:pt>
                <c:pt idx="5063">
                  <c:v>544</c:v>
                </c:pt>
                <c:pt idx="5064">
                  <c:v>533</c:v>
                </c:pt>
                <c:pt idx="5065">
                  <c:v>537</c:v>
                </c:pt>
                <c:pt idx="5066">
                  <c:v>545</c:v>
                </c:pt>
                <c:pt idx="5067">
                  <c:v>547</c:v>
                </c:pt>
                <c:pt idx="5068">
                  <c:v>560</c:v>
                </c:pt>
                <c:pt idx="5069">
                  <c:v>557</c:v>
                </c:pt>
                <c:pt idx="5070">
                  <c:v>553</c:v>
                </c:pt>
                <c:pt idx="5071">
                  <c:v>532</c:v>
                </c:pt>
                <c:pt idx="5072">
                  <c:v>547</c:v>
                </c:pt>
                <c:pt idx="5073">
                  <c:v>554</c:v>
                </c:pt>
                <c:pt idx="5074">
                  <c:v>536</c:v>
                </c:pt>
                <c:pt idx="5075">
                  <c:v>535</c:v>
                </c:pt>
                <c:pt idx="5076">
                  <c:v>536</c:v>
                </c:pt>
                <c:pt idx="5077">
                  <c:v>544</c:v>
                </c:pt>
                <c:pt idx="5078">
                  <c:v>536</c:v>
                </c:pt>
                <c:pt idx="5079">
                  <c:v>550</c:v>
                </c:pt>
                <c:pt idx="5080">
                  <c:v>550</c:v>
                </c:pt>
                <c:pt idx="5081">
                  <c:v>550</c:v>
                </c:pt>
                <c:pt idx="5082">
                  <c:v>548</c:v>
                </c:pt>
                <c:pt idx="5083">
                  <c:v>530</c:v>
                </c:pt>
                <c:pt idx="5084">
                  <c:v>549</c:v>
                </c:pt>
                <c:pt idx="5085">
                  <c:v>544</c:v>
                </c:pt>
                <c:pt idx="5086">
                  <c:v>539</c:v>
                </c:pt>
                <c:pt idx="5087">
                  <c:v>548</c:v>
                </c:pt>
                <c:pt idx="5088">
                  <c:v>574</c:v>
                </c:pt>
                <c:pt idx="5089">
                  <c:v>539</c:v>
                </c:pt>
                <c:pt idx="5090">
                  <c:v>574</c:v>
                </c:pt>
                <c:pt idx="5091">
                  <c:v>565</c:v>
                </c:pt>
                <c:pt idx="5092">
                  <c:v>570</c:v>
                </c:pt>
                <c:pt idx="5093">
                  <c:v>557</c:v>
                </c:pt>
                <c:pt idx="5094">
                  <c:v>564</c:v>
                </c:pt>
                <c:pt idx="5095">
                  <c:v>551</c:v>
                </c:pt>
                <c:pt idx="5096">
                  <c:v>562</c:v>
                </c:pt>
                <c:pt idx="5097">
                  <c:v>568</c:v>
                </c:pt>
                <c:pt idx="5098">
                  <c:v>569</c:v>
                </c:pt>
                <c:pt idx="5099">
                  <c:v>589</c:v>
                </c:pt>
                <c:pt idx="5100">
                  <c:v>579</c:v>
                </c:pt>
                <c:pt idx="5101">
                  <c:v>557</c:v>
                </c:pt>
                <c:pt idx="5102">
                  <c:v>563</c:v>
                </c:pt>
                <c:pt idx="5103">
                  <c:v>549</c:v>
                </c:pt>
                <c:pt idx="5104">
                  <c:v>545</c:v>
                </c:pt>
                <c:pt idx="5105">
                  <c:v>569</c:v>
                </c:pt>
                <c:pt idx="5106">
                  <c:v>576</c:v>
                </c:pt>
                <c:pt idx="5107">
                  <c:v>587</c:v>
                </c:pt>
                <c:pt idx="5108">
                  <c:v>584</c:v>
                </c:pt>
                <c:pt idx="5109">
                  <c:v>584</c:v>
                </c:pt>
                <c:pt idx="5110">
                  <c:v>576</c:v>
                </c:pt>
                <c:pt idx="5111">
                  <c:v>561</c:v>
                </c:pt>
                <c:pt idx="5112">
                  <c:v>576</c:v>
                </c:pt>
                <c:pt idx="5113">
                  <c:v>568</c:v>
                </c:pt>
                <c:pt idx="5114">
                  <c:v>579</c:v>
                </c:pt>
                <c:pt idx="5115">
                  <c:v>566</c:v>
                </c:pt>
                <c:pt idx="5116">
                  <c:v>557</c:v>
                </c:pt>
                <c:pt idx="5117">
                  <c:v>585</c:v>
                </c:pt>
                <c:pt idx="5118">
                  <c:v>577</c:v>
                </c:pt>
                <c:pt idx="5119">
                  <c:v>564</c:v>
                </c:pt>
                <c:pt idx="5120">
                  <c:v>566</c:v>
                </c:pt>
                <c:pt idx="5121">
                  <c:v>580</c:v>
                </c:pt>
                <c:pt idx="5122">
                  <c:v>589</c:v>
                </c:pt>
                <c:pt idx="5123">
                  <c:v>594</c:v>
                </c:pt>
                <c:pt idx="5124">
                  <c:v>586</c:v>
                </c:pt>
                <c:pt idx="5125">
                  <c:v>585</c:v>
                </c:pt>
                <c:pt idx="5126">
                  <c:v>582</c:v>
                </c:pt>
                <c:pt idx="5127">
                  <c:v>581</c:v>
                </c:pt>
                <c:pt idx="5128">
                  <c:v>557</c:v>
                </c:pt>
                <c:pt idx="5129">
                  <c:v>568</c:v>
                </c:pt>
                <c:pt idx="5130">
                  <c:v>582</c:v>
                </c:pt>
                <c:pt idx="5131">
                  <c:v>602</c:v>
                </c:pt>
                <c:pt idx="5132">
                  <c:v>587</c:v>
                </c:pt>
                <c:pt idx="5133">
                  <c:v>594</c:v>
                </c:pt>
                <c:pt idx="5134">
                  <c:v>589</c:v>
                </c:pt>
                <c:pt idx="5135">
                  <c:v>593</c:v>
                </c:pt>
                <c:pt idx="5136">
                  <c:v>595</c:v>
                </c:pt>
                <c:pt idx="5137">
                  <c:v>592</c:v>
                </c:pt>
                <c:pt idx="5138">
                  <c:v>586</c:v>
                </c:pt>
                <c:pt idx="5139">
                  <c:v>587</c:v>
                </c:pt>
                <c:pt idx="5140">
                  <c:v>590</c:v>
                </c:pt>
                <c:pt idx="5141">
                  <c:v>586</c:v>
                </c:pt>
                <c:pt idx="5142">
                  <c:v>579</c:v>
                </c:pt>
                <c:pt idx="5143">
                  <c:v>580</c:v>
                </c:pt>
                <c:pt idx="5144">
                  <c:v>564</c:v>
                </c:pt>
                <c:pt idx="5145">
                  <c:v>573</c:v>
                </c:pt>
                <c:pt idx="5146">
                  <c:v>567</c:v>
                </c:pt>
                <c:pt idx="5147">
                  <c:v>565</c:v>
                </c:pt>
                <c:pt idx="5148">
                  <c:v>548</c:v>
                </c:pt>
                <c:pt idx="5149">
                  <c:v>548</c:v>
                </c:pt>
                <c:pt idx="5150">
                  <c:v>557</c:v>
                </c:pt>
                <c:pt idx="5151">
                  <c:v>540</c:v>
                </c:pt>
                <c:pt idx="5152">
                  <c:v>556</c:v>
                </c:pt>
                <c:pt idx="5153">
                  <c:v>583</c:v>
                </c:pt>
                <c:pt idx="5154">
                  <c:v>562</c:v>
                </c:pt>
                <c:pt idx="5155">
                  <c:v>557</c:v>
                </c:pt>
                <c:pt idx="5156">
                  <c:v>552</c:v>
                </c:pt>
                <c:pt idx="5157">
                  <c:v>545</c:v>
                </c:pt>
                <c:pt idx="5158">
                  <c:v>573</c:v>
                </c:pt>
                <c:pt idx="5159">
                  <c:v>561</c:v>
                </c:pt>
                <c:pt idx="5160">
                  <c:v>546</c:v>
                </c:pt>
                <c:pt idx="5161">
                  <c:v>557</c:v>
                </c:pt>
                <c:pt idx="5162">
                  <c:v>574</c:v>
                </c:pt>
                <c:pt idx="5163">
                  <c:v>556</c:v>
                </c:pt>
                <c:pt idx="5164">
                  <c:v>567</c:v>
                </c:pt>
                <c:pt idx="5165">
                  <c:v>572</c:v>
                </c:pt>
                <c:pt idx="5166">
                  <c:v>560</c:v>
                </c:pt>
                <c:pt idx="5167">
                  <c:v>557</c:v>
                </c:pt>
                <c:pt idx="5168">
                  <c:v>579</c:v>
                </c:pt>
                <c:pt idx="5169">
                  <c:v>575</c:v>
                </c:pt>
                <c:pt idx="5170">
                  <c:v>543</c:v>
                </c:pt>
                <c:pt idx="5171">
                  <c:v>553</c:v>
                </c:pt>
                <c:pt idx="5172">
                  <c:v>571</c:v>
                </c:pt>
                <c:pt idx="5173">
                  <c:v>556</c:v>
                </c:pt>
                <c:pt idx="5174">
                  <c:v>562</c:v>
                </c:pt>
                <c:pt idx="5175">
                  <c:v>566</c:v>
                </c:pt>
                <c:pt idx="5176">
                  <c:v>567</c:v>
                </c:pt>
                <c:pt idx="5177">
                  <c:v>564</c:v>
                </c:pt>
                <c:pt idx="5178">
                  <c:v>563</c:v>
                </c:pt>
                <c:pt idx="5179">
                  <c:v>572</c:v>
                </c:pt>
                <c:pt idx="5180">
                  <c:v>582</c:v>
                </c:pt>
                <c:pt idx="5181">
                  <c:v>588</c:v>
                </c:pt>
                <c:pt idx="5182">
                  <c:v>577</c:v>
                </c:pt>
                <c:pt idx="5183">
                  <c:v>584</c:v>
                </c:pt>
                <c:pt idx="5184">
                  <c:v>555</c:v>
                </c:pt>
                <c:pt idx="5185">
                  <c:v>552</c:v>
                </c:pt>
                <c:pt idx="5186">
                  <c:v>543</c:v>
                </c:pt>
                <c:pt idx="5187">
                  <c:v>559</c:v>
                </c:pt>
                <c:pt idx="5188">
                  <c:v>555</c:v>
                </c:pt>
                <c:pt idx="5189">
                  <c:v>547</c:v>
                </c:pt>
                <c:pt idx="5190">
                  <c:v>561</c:v>
                </c:pt>
                <c:pt idx="5191">
                  <c:v>566</c:v>
                </c:pt>
                <c:pt idx="5192">
                  <c:v>550</c:v>
                </c:pt>
                <c:pt idx="5193">
                  <c:v>547</c:v>
                </c:pt>
                <c:pt idx="5194">
                  <c:v>570</c:v>
                </c:pt>
                <c:pt idx="5195">
                  <c:v>571</c:v>
                </c:pt>
                <c:pt idx="5196">
                  <c:v>564</c:v>
                </c:pt>
                <c:pt idx="5197">
                  <c:v>588</c:v>
                </c:pt>
                <c:pt idx="5198">
                  <c:v>578</c:v>
                </c:pt>
                <c:pt idx="5199">
                  <c:v>562</c:v>
                </c:pt>
                <c:pt idx="5200">
                  <c:v>544</c:v>
                </c:pt>
                <c:pt idx="5201">
                  <c:v>559</c:v>
                </c:pt>
                <c:pt idx="5202">
                  <c:v>574</c:v>
                </c:pt>
                <c:pt idx="5203">
                  <c:v>546</c:v>
                </c:pt>
                <c:pt idx="5204">
                  <c:v>553</c:v>
                </c:pt>
                <c:pt idx="5205">
                  <c:v>559</c:v>
                </c:pt>
                <c:pt idx="5206">
                  <c:v>538</c:v>
                </c:pt>
                <c:pt idx="5207">
                  <c:v>565</c:v>
                </c:pt>
                <c:pt idx="5208">
                  <c:v>566</c:v>
                </c:pt>
                <c:pt idx="5209">
                  <c:v>567</c:v>
                </c:pt>
                <c:pt idx="5210">
                  <c:v>570</c:v>
                </c:pt>
                <c:pt idx="5211">
                  <c:v>549</c:v>
                </c:pt>
                <c:pt idx="5212">
                  <c:v>560</c:v>
                </c:pt>
                <c:pt idx="5213">
                  <c:v>563</c:v>
                </c:pt>
                <c:pt idx="5214">
                  <c:v>566</c:v>
                </c:pt>
                <c:pt idx="5215">
                  <c:v>548</c:v>
                </c:pt>
                <c:pt idx="5216">
                  <c:v>571</c:v>
                </c:pt>
                <c:pt idx="5217">
                  <c:v>552</c:v>
                </c:pt>
                <c:pt idx="5218">
                  <c:v>567</c:v>
                </c:pt>
                <c:pt idx="5219">
                  <c:v>561</c:v>
                </c:pt>
                <c:pt idx="5220">
                  <c:v>560</c:v>
                </c:pt>
                <c:pt idx="5221">
                  <c:v>550</c:v>
                </c:pt>
                <c:pt idx="5222">
                  <c:v>562</c:v>
                </c:pt>
                <c:pt idx="5223">
                  <c:v>564</c:v>
                </c:pt>
                <c:pt idx="5224">
                  <c:v>550</c:v>
                </c:pt>
                <c:pt idx="5225">
                  <c:v>581</c:v>
                </c:pt>
                <c:pt idx="5226">
                  <c:v>575</c:v>
                </c:pt>
                <c:pt idx="5227">
                  <c:v>572</c:v>
                </c:pt>
                <c:pt idx="5228">
                  <c:v>550</c:v>
                </c:pt>
                <c:pt idx="5229">
                  <c:v>557</c:v>
                </c:pt>
                <c:pt idx="5230">
                  <c:v>522</c:v>
                </c:pt>
                <c:pt idx="5231">
                  <c:v>554</c:v>
                </c:pt>
                <c:pt idx="5232">
                  <c:v>541</c:v>
                </c:pt>
                <c:pt idx="5233">
                  <c:v>562</c:v>
                </c:pt>
                <c:pt idx="5234">
                  <c:v>561</c:v>
                </c:pt>
                <c:pt idx="5235">
                  <c:v>558</c:v>
                </c:pt>
                <c:pt idx="5236">
                  <c:v>537</c:v>
                </c:pt>
                <c:pt idx="5237">
                  <c:v>542</c:v>
                </c:pt>
                <c:pt idx="5238">
                  <c:v>533</c:v>
                </c:pt>
                <c:pt idx="5239">
                  <c:v>530</c:v>
                </c:pt>
                <c:pt idx="5240">
                  <c:v>533</c:v>
                </c:pt>
                <c:pt idx="5241">
                  <c:v>551</c:v>
                </c:pt>
                <c:pt idx="5242">
                  <c:v>541</c:v>
                </c:pt>
                <c:pt idx="5243">
                  <c:v>556</c:v>
                </c:pt>
                <c:pt idx="5244">
                  <c:v>554</c:v>
                </c:pt>
                <c:pt idx="5245">
                  <c:v>566</c:v>
                </c:pt>
                <c:pt idx="5246">
                  <c:v>543</c:v>
                </c:pt>
                <c:pt idx="5247">
                  <c:v>571</c:v>
                </c:pt>
                <c:pt idx="5248">
                  <c:v>563</c:v>
                </c:pt>
                <c:pt idx="5249">
                  <c:v>542</c:v>
                </c:pt>
                <c:pt idx="5250">
                  <c:v>547</c:v>
                </c:pt>
                <c:pt idx="5251">
                  <c:v>540</c:v>
                </c:pt>
                <c:pt idx="5252">
                  <c:v>535</c:v>
                </c:pt>
                <c:pt idx="5253">
                  <c:v>543</c:v>
                </c:pt>
                <c:pt idx="5254">
                  <c:v>547</c:v>
                </c:pt>
                <c:pt idx="5255">
                  <c:v>527</c:v>
                </c:pt>
                <c:pt idx="5256">
                  <c:v>546</c:v>
                </c:pt>
                <c:pt idx="5257">
                  <c:v>519</c:v>
                </c:pt>
                <c:pt idx="5258">
                  <c:v>534</c:v>
                </c:pt>
                <c:pt idx="5259">
                  <c:v>536</c:v>
                </c:pt>
                <c:pt idx="5260">
                  <c:v>522</c:v>
                </c:pt>
                <c:pt idx="5261">
                  <c:v>527</c:v>
                </c:pt>
                <c:pt idx="5262">
                  <c:v>535</c:v>
                </c:pt>
                <c:pt idx="5263">
                  <c:v>542</c:v>
                </c:pt>
                <c:pt idx="5264">
                  <c:v>548</c:v>
                </c:pt>
                <c:pt idx="5265">
                  <c:v>527</c:v>
                </c:pt>
                <c:pt idx="5266">
                  <c:v>539</c:v>
                </c:pt>
                <c:pt idx="5267">
                  <c:v>522</c:v>
                </c:pt>
                <c:pt idx="5268">
                  <c:v>539</c:v>
                </c:pt>
                <c:pt idx="5269">
                  <c:v>540</c:v>
                </c:pt>
                <c:pt idx="5270">
                  <c:v>530</c:v>
                </c:pt>
                <c:pt idx="5271">
                  <c:v>530</c:v>
                </c:pt>
                <c:pt idx="5272">
                  <c:v>505</c:v>
                </c:pt>
                <c:pt idx="5273">
                  <c:v>510</c:v>
                </c:pt>
                <c:pt idx="5274">
                  <c:v>520</c:v>
                </c:pt>
                <c:pt idx="5275">
                  <c:v>532</c:v>
                </c:pt>
                <c:pt idx="5276">
                  <c:v>530</c:v>
                </c:pt>
                <c:pt idx="5277">
                  <c:v>507</c:v>
                </c:pt>
                <c:pt idx="5278">
                  <c:v>520</c:v>
                </c:pt>
                <c:pt idx="5279">
                  <c:v>506</c:v>
                </c:pt>
                <c:pt idx="5280">
                  <c:v>498</c:v>
                </c:pt>
                <c:pt idx="5281">
                  <c:v>516</c:v>
                </c:pt>
                <c:pt idx="5282">
                  <c:v>520</c:v>
                </c:pt>
                <c:pt idx="5283">
                  <c:v>532</c:v>
                </c:pt>
                <c:pt idx="5284">
                  <c:v>536</c:v>
                </c:pt>
                <c:pt idx="5285">
                  <c:v>528</c:v>
                </c:pt>
                <c:pt idx="5286">
                  <c:v>546</c:v>
                </c:pt>
                <c:pt idx="5287">
                  <c:v>527</c:v>
                </c:pt>
                <c:pt idx="5288">
                  <c:v>541</c:v>
                </c:pt>
                <c:pt idx="5289">
                  <c:v>528</c:v>
                </c:pt>
                <c:pt idx="5290">
                  <c:v>528</c:v>
                </c:pt>
                <c:pt idx="5291">
                  <c:v>534</c:v>
                </c:pt>
                <c:pt idx="5292">
                  <c:v>540</c:v>
                </c:pt>
                <c:pt idx="5293">
                  <c:v>541</c:v>
                </c:pt>
                <c:pt idx="5294">
                  <c:v>545</c:v>
                </c:pt>
                <c:pt idx="5295">
                  <c:v>557</c:v>
                </c:pt>
                <c:pt idx="5296">
                  <c:v>558</c:v>
                </c:pt>
                <c:pt idx="5297">
                  <c:v>538</c:v>
                </c:pt>
                <c:pt idx="5298">
                  <c:v>541</c:v>
                </c:pt>
                <c:pt idx="5299">
                  <c:v>563</c:v>
                </c:pt>
                <c:pt idx="5300">
                  <c:v>551</c:v>
                </c:pt>
                <c:pt idx="5301">
                  <c:v>568</c:v>
                </c:pt>
                <c:pt idx="5302">
                  <c:v>565</c:v>
                </c:pt>
                <c:pt idx="5303">
                  <c:v>578</c:v>
                </c:pt>
                <c:pt idx="5304">
                  <c:v>552</c:v>
                </c:pt>
                <c:pt idx="5305">
                  <c:v>571</c:v>
                </c:pt>
                <c:pt idx="5306">
                  <c:v>559</c:v>
                </c:pt>
                <c:pt idx="5307">
                  <c:v>548</c:v>
                </c:pt>
                <c:pt idx="5308">
                  <c:v>535</c:v>
                </c:pt>
                <c:pt idx="5309">
                  <c:v>535</c:v>
                </c:pt>
                <c:pt idx="5310">
                  <c:v>543</c:v>
                </c:pt>
                <c:pt idx="5311">
                  <c:v>557</c:v>
                </c:pt>
                <c:pt idx="5312">
                  <c:v>549</c:v>
                </c:pt>
                <c:pt idx="5313">
                  <c:v>544</c:v>
                </c:pt>
                <c:pt idx="5314">
                  <c:v>562</c:v>
                </c:pt>
                <c:pt idx="5315">
                  <c:v>557</c:v>
                </c:pt>
                <c:pt idx="5316">
                  <c:v>542</c:v>
                </c:pt>
                <c:pt idx="5317">
                  <c:v>540</c:v>
                </c:pt>
                <c:pt idx="5318">
                  <c:v>534</c:v>
                </c:pt>
                <c:pt idx="5319">
                  <c:v>546</c:v>
                </c:pt>
                <c:pt idx="5320">
                  <c:v>531</c:v>
                </c:pt>
                <c:pt idx="5321">
                  <c:v>536</c:v>
                </c:pt>
                <c:pt idx="5322">
                  <c:v>535</c:v>
                </c:pt>
                <c:pt idx="5323">
                  <c:v>550</c:v>
                </c:pt>
                <c:pt idx="5324">
                  <c:v>532</c:v>
                </c:pt>
                <c:pt idx="5325">
                  <c:v>539</c:v>
                </c:pt>
                <c:pt idx="5326">
                  <c:v>555</c:v>
                </c:pt>
                <c:pt idx="5327">
                  <c:v>524</c:v>
                </c:pt>
                <c:pt idx="5328">
                  <c:v>530</c:v>
                </c:pt>
                <c:pt idx="5329">
                  <c:v>533</c:v>
                </c:pt>
                <c:pt idx="5330">
                  <c:v>523</c:v>
                </c:pt>
                <c:pt idx="5331">
                  <c:v>551</c:v>
                </c:pt>
                <c:pt idx="5332">
                  <c:v>525</c:v>
                </c:pt>
                <c:pt idx="5333">
                  <c:v>534</c:v>
                </c:pt>
                <c:pt idx="5334">
                  <c:v>545</c:v>
                </c:pt>
                <c:pt idx="5335">
                  <c:v>542</c:v>
                </c:pt>
                <c:pt idx="5336">
                  <c:v>542</c:v>
                </c:pt>
                <c:pt idx="5337">
                  <c:v>525</c:v>
                </c:pt>
                <c:pt idx="5338">
                  <c:v>527</c:v>
                </c:pt>
                <c:pt idx="5339">
                  <c:v>534</c:v>
                </c:pt>
                <c:pt idx="5340">
                  <c:v>539</c:v>
                </c:pt>
                <c:pt idx="5341">
                  <c:v>547</c:v>
                </c:pt>
                <c:pt idx="5342">
                  <c:v>577</c:v>
                </c:pt>
                <c:pt idx="5343">
                  <c:v>577</c:v>
                </c:pt>
                <c:pt idx="5344">
                  <c:v>564</c:v>
                </c:pt>
                <c:pt idx="5345">
                  <c:v>556</c:v>
                </c:pt>
                <c:pt idx="5346">
                  <c:v>564</c:v>
                </c:pt>
                <c:pt idx="5347">
                  <c:v>529</c:v>
                </c:pt>
                <c:pt idx="5348">
                  <c:v>532</c:v>
                </c:pt>
                <c:pt idx="5349">
                  <c:v>552</c:v>
                </c:pt>
                <c:pt idx="5350">
                  <c:v>522</c:v>
                </c:pt>
                <c:pt idx="5351">
                  <c:v>531</c:v>
                </c:pt>
                <c:pt idx="5352">
                  <c:v>548</c:v>
                </c:pt>
                <c:pt idx="5353">
                  <c:v>542</c:v>
                </c:pt>
                <c:pt idx="5354">
                  <c:v>540</c:v>
                </c:pt>
                <c:pt idx="5355">
                  <c:v>545</c:v>
                </c:pt>
                <c:pt idx="5356">
                  <c:v>540</c:v>
                </c:pt>
                <c:pt idx="5357">
                  <c:v>556</c:v>
                </c:pt>
                <c:pt idx="5358">
                  <c:v>563</c:v>
                </c:pt>
                <c:pt idx="5359">
                  <c:v>558</c:v>
                </c:pt>
                <c:pt idx="5360">
                  <c:v>536</c:v>
                </c:pt>
                <c:pt idx="5361">
                  <c:v>533</c:v>
                </c:pt>
                <c:pt idx="5362">
                  <c:v>564</c:v>
                </c:pt>
                <c:pt idx="5363">
                  <c:v>564</c:v>
                </c:pt>
                <c:pt idx="5364">
                  <c:v>544</c:v>
                </c:pt>
                <c:pt idx="5365">
                  <c:v>565</c:v>
                </c:pt>
                <c:pt idx="5366">
                  <c:v>558</c:v>
                </c:pt>
                <c:pt idx="5367">
                  <c:v>544</c:v>
                </c:pt>
                <c:pt idx="5368">
                  <c:v>565</c:v>
                </c:pt>
                <c:pt idx="5369">
                  <c:v>555</c:v>
                </c:pt>
                <c:pt idx="5370">
                  <c:v>535</c:v>
                </c:pt>
                <c:pt idx="5371">
                  <c:v>558</c:v>
                </c:pt>
                <c:pt idx="5372">
                  <c:v>564</c:v>
                </c:pt>
                <c:pt idx="5373">
                  <c:v>557</c:v>
                </c:pt>
                <c:pt idx="5374">
                  <c:v>564</c:v>
                </c:pt>
                <c:pt idx="5375">
                  <c:v>554</c:v>
                </c:pt>
                <c:pt idx="5376">
                  <c:v>566</c:v>
                </c:pt>
                <c:pt idx="5377">
                  <c:v>591</c:v>
                </c:pt>
                <c:pt idx="5378">
                  <c:v>587</c:v>
                </c:pt>
                <c:pt idx="5379">
                  <c:v>559</c:v>
                </c:pt>
                <c:pt idx="5380">
                  <c:v>555</c:v>
                </c:pt>
                <c:pt idx="5381">
                  <c:v>549</c:v>
                </c:pt>
                <c:pt idx="5382">
                  <c:v>557</c:v>
                </c:pt>
                <c:pt idx="5383">
                  <c:v>554</c:v>
                </c:pt>
                <c:pt idx="5384">
                  <c:v>562</c:v>
                </c:pt>
                <c:pt idx="5385">
                  <c:v>563</c:v>
                </c:pt>
                <c:pt idx="5386">
                  <c:v>552</c:v>
                </c:pt>
                <c:pt idx="5387">
                  <c:v>551</c:v>
                </c:pt>
                <c:pt idx="5388">
                  <c:v>548</c:v>
                </c:pt>
                <c:pt idx="5389">
                  <c:v>551</c:v>
                </c:pt>
                <c:pt idx="5390">
                  <c:v>543</c:v>
                </c:pt>
                <c:pt idx="5391">
                  <c:v>542</c:v>
                </c:pt>
                <c:pt idx="5392">
                  <c:v>534</c:v>
                </c:pt>
                <c:pt idx="5393">
                  <c:v>538</c:v>
                </c:pt>
                <c:pt idx="5394">
                  <c:v>549</c:v>
                </c:pt>
                <c:pt idx="5395">
                  <c:v>558</c:v>
                </c:pt>
                <c:pt idx="5396">
                  <c:v>573</c:v>
                </c:pt>
                <c:pt idx="5397">
                  <c:v>562</c:v>
                </c:pt>
                <c:pt idx="5398">
                  <c:v>568</c:v>
                </c:pt>
                <c:pt idx="5399">
                  <c:v>570</c:v>
                </c:pt>
                <c:pt idx="5400">
                  <c:v>576</c:v>
                </c:pt>
                <c:pt idx="5401">
                  <c:v>592</c:v>
                </c:pt>
                <c:pt idx="5402">
                  <c:v>563</c:v>
                </c:pt>
                <c:pt idx="5403">
                  <c:v>578</c:v>
                </c:pt>
                <c:pt idx="5404">
                  <c:v>565</c:v>
                </c:pt>
                <c:pt idx="5405">
                  <c:v>565</c:v>
                </c:pt>
                <c:pt idx="5406">
                  <c:v>560</c:v>
                </c:pt>
                <c:pt idx="5407">
                  <c:v>569</c:v>
                </c:pt>
                <c:pt idx="5408">
                  <c:v>555</c:v>
                </c:pt>
                <c:pt idx="5409">
                  <c:v>574</c:v>
                </c:pt>
                <c:pt idx="5410">
                  <c:v>569</c:v>
                </c:pt>
                <c:pt idx="5411">
                  <c:v>595</c:v>
                </c:pt>
                <c:pt idx="5412">
                  <c:v>551</c:v>
                </c:pt>
                <c:pt idx="5413">
                  <c:v>565</c:v>
                </c:pt>
                <c:pt idx="5414">
                  <c:v>546</c:v>
                </c:pt>
                <c:pt idx="5415">
                  <c:v>561</c:v>
                </c:pt>
                <c:pt idx="5416">
                  <c:v>563</c:v>
                </c:pt>
                <c:pt idx="5417">
                  <c:v>580</c:v>
                </c:pt>
                <c:pt idx="5418">
                  <c:v>553</c:v>
                </c:pt>
                <c:pt idx="5419">
                  <c:v>587</c:v>
                </c:pt>
                <c:pt idx="5420">
                  <c:v>583</c:v>
                </c:pt>
                <c:pt idx="5421">
                  <c:v>566</c:v>
                </c:pt>
                <c:pt idx="5422">
                  <c:v>566</c:v>
                </c:pt>
                <c:pt idx="5423">
                  <c:v>572</c:v>
                </c:pt>
                <c:pt idx="5424">
                  <c:v>560</c:v>
                </c:pt>
                <c:pt idx="5425">
                  <c:v>552</c:v>
                </c:pt>
                <c:pt idx="5426">
                  <c:v>545</c:v>
                </c:pt>
                <c:pt idx="5427">
                  <c:v>556</c:v>
                </c:pt>
                <c:pt idx="5428">
                  <c:v>553</c:v>
                </c:pt>
                <c:pt idx="5429">
                  <c:v>539</c:v>
                </c:pt>
                <c:pt idx="5430">
                  <c:v>574</c:v>
                </c:pt>
                <c:pt idx="5431">
                  <c:v>542</c:v>
                </c:pt>
                <c:pt idx="5432">
                  <c:v>553</c:v>
                </c:pt>
                <c:pt idx="5433">
                  <c:v>561</c:v>
                </c:pt>
                <c:pt idx="5434">
                  <c:v>577</c:v>
                </c:pt>
                <c:pt idx="5435">
                  <c:v>569</c:v>
                </c:pt>
                <c:pt idx="5436">
                  <c:v>567</c:v>
                </c:pt>
                <c:pt idx="5437">
                  <c:v>580</c:v>
                </c:pt>
                <c:pt idx="5438">
                  <c:v>554</c:v>
                </c:pt>
                <c:pt idx="5439">
                  <c:v>562</c:v>
                </c:pt>
                <c:pt idx="5440">
                  <c:v>560</c:v>
                </c:pt>
                <c:pt idx="5441">
                  <c:v>572</c:v>
                </c:pt>
                <c:pt idx="5442">
                  <c:v>563</c:v>
                </c:pt>
                <c:pt idx="5443">
                  <c:v>540</c:v>
                </c:pt>
                <c:pt idx="5444">
                  <c:v>545</c:v>
                </c:pt>
                <c:pt idx="5445">
                  <c:v>549</c:v>
                </c:pt>
                <c:pt idx="5446">
                  <c:v>552</c:v>
                </c:pt>
                <c:pt idx="5447">
                  <c:v>567</c:v>
                </c:pt>
                <c:pt idx="5448">
                  <c:v>572</c:v>
                </c:pt>
                <c:pt idx="5449">
                  <c:v>554</c:v>
                </c:pt>
                <c:pt idx="5450">
                  <c:v>567</c:v>
                </c:pt>
                <c:pt idx="5451">
                  <c:v>563</c:v>
                </c:pt>
                <c:pt idx="5452">
                  <c:v>560</c:v>
                </c:pt>
                <c:pt idx="5453">
                  <c:v>561</c:v>
                </c:pt>
                <c:pt idx="5454">
                  <c:v>561</c:v>
                </c:pt>
                <c:pt idx="5455">
                  <c:v>562</c:v>
                </c:pt>
                <c:pt idx="5456">
                  <c:v>555</c:v>
                </c:pt>
                <c:pt idx="5457">
                  <c:v>561</c:v>
                </c:pt>
                <c:pt idx="5458">
                  <c:v>562</c:v>
                </c:pt>
                <c:pt idx="5459">
                  <c:v>557</c:v>
                </c:pt>
                <c:pt idx="5460">
                  <c:v>548</c:v>
                </c:pt>
                <c:pt idx="5461">
                  <c:v>546</c:v>
                </c:pt>
                <c:pt idx="5462">
                  <c:v>549</c:v>
                </c:pt>
                <c:pt idx="5463">
                  <c:v>546</c:v>
                </c:pt>
                <c:pt idx="5464">
                  <c:v>558</c:v>
                </c:pt>
                <c:pt idx="5465">
                  <c:v>578</c:v>
                </c:pt>
                <c:pt idx="5466">
                  <c:v>578</c:v>
                </c:pt>
                <c:pt idx="5467">
                  <c:v>550</c:v>
                </c:pt>
                <c:pt idx="5468">
                  <c:v>583</c:v>
                </c:pt>
                <c:pt idx="5469">
                  <c:v>556</c:v>
                </c:pt>
                <c:pt idx="5470">
                  <c:v>559</c:v>
                </c:pt>
                <c:pt idx="5471">
                  <c:v>553</c:v>
                </c:pt>
                <c:pt idx="5472">
                  <c:v>551</c:v>
                </c:pt>
                <c:pt idx="5473">
                  <c:v>556</c:v>
                </c:pt>
                <c:pt idx="5474">
                  <c:v>560</c:v>
                </c:pt>
                <c:pt idx="5475">
                  <c:v>556</c:v>
                </c:pt>
                <c:pt idx="5476">
                  <c:v>546</c:v>
                </c:pt>
                <c:pt idx="5477">
                  <c:v>547</c:v>
                </c:pt>
                <c:pt idx="5478">
                  <c:v>528</c:v>
                </c:pt>
                <c:pt idx="5479">
                  <c:v>542</c:v>
                </c:pt>
                <c:pt idx="5480">
                  <c:v>532</c:v>
                </c:pt>
                <c:pt idx="5481">
                  <c:v>538</c:v>
                </c:pt>
                <c:pt idx="5482">
                  <c:v>539</c:v>
                </c:pt>
                <c:pt idx="5483">
                  <c:v>543</c:v>
                </c:pt>
                <c:pt idx="5484">
                  <c:v>550</c:v>
                </c:pt>
                <c:pt idx="5485">
                  <c:v>569</c:v>
                </c:pt>
                <c:pt idx="5486">
                  <c:v>553</c:v>
                </c:pt>
                <c:pt idx="5487">
                  <c:v>561</c:v>
                </c:pt>
                <c:pt idx="5488">
                  <c:v>564</c:v>
                </c:pt>
                <c:pt idx="5489">
                  <c:v>572</c:v>
                </c:pt>
                <c:pt idx="5490">
                  <c:v>575</c:v>
                </c:pt>
                <c:pt idx="5491">
                  <c:v>598</c:v>
                </c:pt>
                <c:pt idx="5492">
                  <c:v>565</c:v>
                </c:pt>
                <c:pt idx="5493">
                  <c:v>552</c:v>
                </c:pt>
                <c:pt idx="5494">
                  <c:v>582</c:v>
                </c:pt>
                <c:pt idx="5495">
                  <c:v>570</c:v>
                </c:pt>
                <c:pt idx="5496">
                  <c:v>585</c:v>
                </c:pt>
                <c:pt idx="5497">
                  <c:v>559</c:v>
                </c:pt>
                <c:pt idx="5498">
                  <c:v>554</c:v>
                </c:pt>
                <c:pt idx="5499">
                  <c:v>555</c:v>
                </c:pt>
                <c:pt idx="5500">
                  <c:v>566</c:v>
                </c:pt>
                <c:pt idx="5501">
                  <c:v>560</c:v>
                </c:pt>
                <c:pt idx="5502">
                  <c:v>555</c:v>
                </c:pt>
                <c:pt idx="5503">
                  <c:v>581</c:v>
                </c:pt>
                <c:pt idx="5504">
                  <c:v>575</c:v>
                </c:pt>
                <c:pt idx="5505">
                  <c:v>582</c:v>
                </c:pt>
                <c:pt idx="5506">
                  <c:v>581</c:v>
                </c:pt>
                <c:pt idx="5507">
                  <c:v>582</c:v>
                </c:pt>
                <c:pt idx="5508">
                  <c:v>575</c:v>
                </c:pt>
                <c:pt idx="5509">
                  <c:v>594</c:v>
                </c:pt>
                <c:pt idx="5510">
                  <c:v>579</c:v>
                </c:pt>
                <c:pt idx="5511">
                  <c:v>582</c:v>
                </c:pt>
                <c:pt idx="5512">
                  <c:v>559</c:v>
                </c:pt>
                <c:pt idx="5513">
                  <c:v>566</c:v>
                </c:pt>
                <c:pt idx="5514">
                  <c:v>570</c:v>
                </c:pt>
                <c:pt idx="5515">
                  <c:v>559</c:v>
                </c:pt>
                <c:pt idx="5516">
                  <c:v>554</c:v>
                </c:pt>
                <c:pt idx="5517">
                  <c:v>566</c:v>
                </c:pt>
                <c:pt idx="5518">
                  <c:v>553</c:v>
                </c:pt>
                <c:pt idx="5519">
                  <c:v>558</c:v>
                </c:pt>
                <c:pt idx="5520">
                  <c:v>540</c:v>
                </c:pt>
                <c:pt idx="5521">
                  <c:v>561</c:v>
                </c:pt>
                <c:pt idx="5522">
                  <c:v>576</c:v>
                </c:pt>
                <c:pt idx="5523">
                  <c:v>563</c:v>
                </c:pt>
                <c:pt idx="5524">
                  <c:v>570</c:v>
                </c:pt>
                <c:pt idx="5525">
                  <c:v>575</c:v>
                </c:pt>
                <c:pt idx="5526">
                  <c:v>572</c:v>
                </c:pt>
                <c:pt idx="5527">
                  <c:v>566</c:v>
                </c:pt>
                <c:pt idx="5528">
                  <c:v>563</c:v>
                </c:pt>
                <c:pt idx="5529">
                  <c:v>562</c:v>
                </c:pt>
                <c:pt idx="5530">
                  <c:v>569</c:v>
                </c:pt>
                <c:pt idx="5531">
                  <c:v>564</c:v>
                </c:pt>
                <c:pt idx="5532">
                  <c:v>576</c:v>
                </c:pt>
                <c:pt idx="5533">
                  <c:v>567</c:v>
                </c:pt>
                <c:pt idx="5534">
                  <c:v>559</c:v>
                </c:pt>
                <c:pt idx="5535">
                  <c:v>581</c:v>
                </c:pt>
                <c:pt idx="5536">
                  <c:v>573</c:v>
                </c:pt>
                <c:pt idx="5537">
                  <c:v>557</c:v>
                </c:pt>
                <c:pt idx="5538">
                  <c:v>565</c:v>
                </c:pt>
                <c:pt idx="5539">
                  <c:v>575</c:v>
                </c:pt>
                <c:pt idx="5540">
                  <c:v>558</c:v>
                </c:pt>
                <c:pt idx="5541">
                  <c:v>553</c:v>
                </c:pt>
                <c:pt idx="5542">
                  <c:v>555</c:v>
                </c:pt>
                <c:pt idx="5543">
                  <c:v>568</c:v>
                </c:pt>
                <c:pt idx="5544">
                  <c:v>565</c:v>
                </c:pt>
                <c:pt idx="5545">
                  <c:v>561</c:v>
                </c:pt>
                <c:pt idx="5546">
                  <c:v>581</c:v>
                </c:pt>
                <c:pt idx="5547">
                  <c:v>572</c:v>
                </c:pt>
                <c:pt idx="5548">
                  <c:v>567</c:v>
                </c:pt>
                <c:pt idx="5549">
                  <c:v>589</c:v>
                </c:pt>
                <c:pt idx="5550">
                  <c:v>582</c:v>
                </c:pt>
                <c:pt idx="5551">
                  <c:v>577</c:v>
                </c:pt>
                <c:pt idx="5552">
                  <c:v>595</c:v>
                </c:pt>
                <c:pt idx="5553">
                  <c:v>602</c:v>
                </c:pt>
                <c:pt idx="5554">
                  <c:v>609</c:v>
                </c:pt>
                <c:pt idx="5555">
                  <c:v>589</c:v>
                </c:pt>
                <c:pt idx="5556">
                  <c:v>583</c:v>
                </c:pt>
                <c:pt idx="5557">
                  <c:v>585</c:v>
                </c:pt>
                <c:pt idx="5558">
                  <c:v>568</c:v>
                </c:pt>
                <c:pt idx="5559">
                  <c:v>591</c:v>
                </c:pt>
                <c:pt idx="5560">
                  <c:v>567</c:v>
                </c:pt>
                <c:pt idx="5561">
                  <c:v>596</c:v>
                </c:pt>
                <c:pt idx="5562">
                  <c:v>587</c:v>
                </c:pt>
                <c:pt idx="5563">
                  <c:v>576</c:v>
                </c:pt>
                <c:pt idx="5564">
                  <c:v>606</c:v>
                </c:pt>
                <c:pt idx="5565">
                  <c:v>597</c:v>
                </c:pt>
                <c:pt idx="5566">
                  <c:v>599</c:v>
                </c:pt>
                <c:pt idx="5567">
                  <c:v>593</c:v>
                </c:pt>
                <c:pt idx="5568">
                  <c:v>584</c:v>
                </c:pt>
                <c:pt idx="5569">
                  <c:v>595</c:v>
                </c:pt>
                <c:pt idx="5570">
                  <c:v>579</c:v>
                </c:pt>
                <c:pt idx="5571">
                  <c:v>556</c:v>
                </c:pt>
                <c:pt idx="5572">
                  <c:v>563</c:v>
                </c:pt>
                <c:pt idx="5573">
                  <c:v>572</c:v>
                </c:pt>
                <c:pt idx="5574">
                  <c:v>573</c:v>
                </c:pt>
                <c:pt idx="5575">
                  <c:v>578</c:v>
                </c:pt>
                <c:pt idx="5576">
                  <c:v>567</c:v>
                </c:pt>
                <c:pt idx="5577">
                  <c:v>568</c:v>
                </c:pt>
                <c:pt idx="5578">
                  <c:v>544</c:v>
                </c:pt>
                <c:pt idx="5579">
                  <c:v>591</c:v>
                </c:pt>
                <c:pt idx="5580">
                  <c:v>576</c:v>
                </c:pt>
                <c:pt idx="5581">
                  <c:v>571</c:v>
                </c:pt>
                <c:pt idx="5582">
                  <c:v>571</c:v>
                </c:pt>
                <c:pt idx="5583">
                  <c:v>593</c:v>
                </c:pt>
                <c:pt idx="5584">
                  <c:v>575</c:v>
                </c:pt>
                <c:pt idx="5585">
                  <c:v>566</c:v>
                </c:pt>
                <c:pt idx="5586">
                  <c:v>585</c:v>
                </c:pt>
                <c:pt idx="5587">
                  <c:v>576</c:v>
                </c:pt>
                <c:pt idx="5588">
                  <c:v>575</c:v>
                </c:pt>
                <c:pt idx="5589">
                  <c:v>590</c:v>
                </c:pt>
                <c:pt idx="5590">
                  <c:v>585</c:v>
                </c:pt>
                <c:pt idx="5591">
                  <c:v>576</c:v>
                </c:pt>
                <c:pt idx="5592">
                  <c:v>580</c:v>
                </c:pt>
                <c:pt idx="5593">
                  <c:v>603</c:v>
                </c:pt>
                <c:pt idx="5594">
                  <c:v>588</c:v>
                </c:pt>
                <c:pt idx="5595">
                  <c:v>585</c:v>
                </c:pt>
                <c:pt idx="5596">
                  <c:v>588</c:v>
                </c:pt>
                <c:pt idx="5597">
                  <c:v>591</c:v>
                </c:pt>
                <c:pt idx="5598">
                  <c:v>561</c:v>
                </c:pt>
                <c:pt idx="5599">
                  <c:v>577</c:v>
                </c:pt>
                <c:pt idx="5600">
                  <c:v>566</c:v>
                </c:pt>
                <c:pt idx="5601">
                  <c:v>563</c:v>
                </c:pt>
                <c:pt idx="5602">
                  <c:v>567</c:v>
                </c:pt>
                <c:pt idx="5603">
                  <c:v>563</c:v>
                </c:pt>
                <c:pt idx="5604">
                  <c:v>563</c:v>
                </c:pt>
                <c:pt idx="5605">
                  <c:v>560</c:v>
                </c:pt>
                <c:pt idx="5606">
                  <c:v>569</c:v>
                </c:pt>
                <c:pt idx="5607">
                  <c:v>563</c:v>
                </c:pt>
                <c:pt idx="5608">
                  <c:v>559</c:v>
                </c:pt>
                <c:pt idx="5609">
                  <c:v>569</c:v>
                </c:pt>
                <c:pt idx="5610">
                  <c:v>598</c:v>
                </c:pt>
                <c:pt idx="5611">
                  <c:v>573</c:v>
                </c:pt>
                <c:pt idx="5612">
                  <c:v>579</c:v>
                </c:pt>
                <c:pt idx="5613">
                  <c:v>572</c:v>
                </c:pt>
                <c:pt idx="5614">
                  <c:v>595</c:v>
                </c:pt>
                <c:pt idx="5615">
                  <c:v>590</c:v>
                </c:pt>
                <c:pt idx="5616">
                  <c:v>573</c:v>
                </c:pt>
                <c:pt idx="5617">
                  <c:v>575</c:v>
                </c:pt>
                <c:pt idx="5618">
                  <c:v>581</c:v>
                </c:pt>
                <c:pt idx="5619">
                  <c:v>597</c:v>
                </c:pt>
                <c:pt idx="5620">
                  <c:v>582</c:v>
                </c:pt>
                <c:pt idx="5621">
                  <c:v>583</c:v>
                </c:pt>
                <c:pt idx="5622">
                  <c:v>571</c:v>
                </c:pt>
                <c:pt idx="5623">
                  <c:v>562</c:v>
                </c:pt>
                <c:pt idx="5624">
                  <c:v>571</c:v>
                </c:pt>
                <c:pt idx="5625">
                  <c:v>568</c:v>
                </c:pt>
                <c:pt idx="5626">
                  <c:v>577</c:v>
                </c:pt>
                <c:pt idx="5627">
                  <c:v>567</c:v>
                </c:pt>
                <c:pt idx="5628">
                  <c:v>604</c:v>
                </c:pt>
                <c:pt idx="5629">
                  <c:v>574</c:v>
                </c:pt>
                <c:pt idx="5630">
                  <c:v>578</c:v>
                </c:pt>
                <c:pt idx="5631">
                  <c:v>570</c:v>
                </c:pt>
                <c:pt idx="5632">
                  <c:v>577</c:v>
                </c:pt>
                <c:pt idx="5633">
                  <c:v>567</c:v>
                </c:pt>
                <c:pt idx="5634">
                  <c:v>568</c:v>
                </c:pt>
                <c:pt idx="5635">
                  <c:v>575</c:v>
                </c:pt>
                <c:pt idx="5636">
                  <c:v>574</c:v>
                </c:pt>
                <c:pt idx="5637">
                  <c:v>562</c:v>
                </c:pt>
                <c:pt idx="5638">
                  <c:v>569</c:v>
                </c:pt>
                <c:pt idx="5639">
                  <c:v>558</c:v>
                </c:pt>
                <c:pt idx="5640">
                  <c:v>563</c:v>
                </c:pt>
                <c:pt idx="5641">
                  <c:v>581</c:v>
                </c:pt>
                <c:pt idx="5642">
                  <c:v>570</c:v>
                </c:pt>
                <c:pt idx="5643">
                  <c:v>573</c:v>
                </c:pt>
                <c:pt idx="5644">
                  <c:v>572</c:v>
                </c:pt>
                <c:pt idx="5645">
                  <c:v>552</c:v>
                </c:pt>
                <c:pt idx="5646">
                  <c:v>561</c:v>
                </c:pt>
                <c:pt idx="5647">
                  <c:v>562</c:v>
                </c:pt>
                <c:pt idx="5648">
                  <c:v>561</c:v>
                </c:pt>
                <c:pt idx="5649">
                  <c:v>579</c:v>
                </c:pt>
                <c:pt idx="5650">
                  <c:v>576</c:v>
                </c:pt>
                <c:pt idx="5651">
                  <c:v>576</c:v>
                </c:pt>
                <c:pt idx="5652">
                  <c:v>569</c:v>
                </c:pt>
                <c:pt idx="5653">
                  <c:v>565</c:v>
                </c:pt>
                <c:pt idx="5654">
                  <c:v>575</c:v>
                </c:pt>
                <c:pt idx="5655">
                  <c:v>567</c:v>
                </c:pt>
                <c:pt idx="5656">
                  <c:v>587</c:v>
                </c:pt>
                <c:pt idx="5657">
                  <c:v>581</c:v>
                </c:pt>
                <c:pt idx="5658">
                  <c:v>572</c:v>
                </c:pt>
                <c:pt idx="5659">
                  <c:v>588</c:v>
                </c:pt>
                <c:pt idx="5660">
                  <c:v>578</c:v>
                </c:pt>
                <c:pt idx="5661">
                  <c:v>590</c:v>
                </c:pt>
                <c:pt idx="5662">
                  <c:v>577</c:v>
                </c:pt>
                <c:pt idx="5663">
                  <c:v>563</c:v>
                </c:pt>
                <c:pt idx="5664">
                  <c:v>560</c:v>
                </c:pt>
                <c:pt idx="5665">
                  <c:v>574</c:v>
                </c:pt>
                <c:pt idx="5666">
                  <c:v>596</c:v>
                </c:pt>
                <c:pt idx="5667">
                  <c:v>571</c:v>
                </c:pt>
                <c:pt idx="5668">
                  <c:v>588</c:v>
                </c:pt>
                <c:pt idx="5669">
                  <c:v>549</c:v>
                </c:pt>
                <c:pt idx="5670">
                  <c:v>577</c:v>
                </c:pt>
                <c:pt idx="5671">
                  <c:v>555</c:v>
                </c:pt>
                <c:pt idx="5672">
                  <c:v>565</c:v>
                </c:pt>
                <c:pt idx="5673">
                  <c:v>567</c:v>
                </c:pt>
                <c:pt idx="5674">
                  <c:v>592</c:v>
                </c:pt>
                <c:pt idx="5675">
                  <c:v>587</c:v>
                </c:pt>
                <c:pt idx="5676">
                  <c:v>581</c:v>
                </c:pt>
                <c:pt idx="5677">
                  <c:v>592</c:v>
                </c:pt>
                <c:pt idx="5678">
                  <c:v>592</c:v>
                </c:pt>
                <c:pt idx="5679">
                  <c:v>594</c:v>
                </c:pt>
                <c:pt idx="5680">
                  <c:v>566</c:v>
                </c:pt>
                <c:pt idx="5681">
                  <c:v>588</c:v>
                </c:pt>
                <c:pt idx="5682">
                  <c:v>546</c:v>
                </c:pt>
                <c:pt idx="5683">
                  <c:v>566</c:v>
                </c:pt>
                <c:pt idx="5684">
                  <c:v>568</c:v>
                </c:pt>
                <c:pt idx="5685">
                  <c:v>583</c:v>
                </c:pt>
                <c:pt idx="5686">
                  <c:v>565</c:v>
                </c:pt>
                <c:pt idx="5687">
                  <c:v>557</c:v>
                </c:pt>
                <c:pt idx="5688">
                  <c:v>568</c:v>
                </c:pt>
                <c:pt idx="5689">
                  <c:v>574</c:v>
                </c:pt>
                <c:pt idx="5690">
                  <c:v>595</c:v>
                </c:pt>
                <c:pt idx="5691">
                  <c:v>584</c:v>
                </c:pt>
                <c:pt idx="5692">
                  <c:v>573</c:v>
                </c:pt>
                <c:pt idx="5693">
                  <c:v>565</c:v>
                </c:pt>
                <c:pt idx="5694">
                  <c:v>568</c:v>
                </c:pt>
                <c:pt idx="5695">
                  <c:v>565</c:v>
                </c:pt>
                <c:pt idx="5696">
                  <c:v>581</c:v>
                </c:pt>
                <c:pt idx="5697">
                  <c:v>581</c:v>
                </c:pt>
                <c:pt idx="5698">
                  <c:v>566</c:v>
                </c:pt>
                <c:pt idx="5699">
                  <c:v>572</c:v>
                </c:pt>
                <c:pt idx="5700">
                  <c:v>567</c:v>
                </c:pt>
                <c:pt idx="5701">
                  <c:v>569</c:v>
                </c:pt>
                <c:pt idx="5702">
                  <c:v>563</c:v>
                </c:pt>
                <c:pt idx="5703">
                  <c:v>554</c:v>
                </c:pt>
                <c:pt idx="5704">
                  <c:v>567</c:v>
                </c:pt>
                <c:pt idx="5705">
                  <c:v>550</c:v>
                </c:pt>
                <c:pt idx="5706">
                  <c:v>570</c:v>
                </c:pt>
                <c:pt idx="5707">
                  <c:v>563</c:v>
                </c:pt>
                <c:pt idx="5708">
                  <c:v>564</c:v>
                </c:pt>
                <c:pt idx="5709">
                  <c:v>551</c:v>
                </c:pt>
                <c:pt idx="5710">
                  <c:v>583</c:v>
                </c:pt>
                <c:pt idx="5711">
                  <c:v>587</c:v>
                </c:pt>
                <c:pt idx="5712">
                  <c:v>574</c:v>
                </c:pt>
                <c:pt idx="5713">
                  <c:v>562</c:v>
                </c:pt>
                <c:pt idx="5714">
                  <c:v>557</c:v>
                </c:pt>
                <c:pt idx="5715">
                  <c:v>555</c:v>
                </c:pt>
                <c:pt idx="5716">
                  <c:v>543</c:v>
                </c:pt>
                <c:pt idx="5717">
                  <c:v>548</c:v>
                </c:pt>
                <c:pt idx="5718">
                  <c:v>546</c:v>
                </c:pt>
                <c:pt idx="5719">
                  <c:v>528</c:v>
                </c:pt>
                <c:pt idx="5720">
                  <c:v>560</c:v>
                </c:pt>
                <c:pt idx="5721">
                  <c:v>544</c:v>
                </c:pt>
                <c:pt idx="5722">
                  <c:v>553</c:v>
                </c:pt>
                <c:pt idx="5723">
                  <c:v>549</c:v>
                </c:pt>
                <c:pt idx="5724">
                  <c:v>545</c:v>
                </c:pt>
                <c:pt idx="5725">
                  <c:v>575</c:v>
                </c:pt>
                <c:pt idx="5726">
                  <c:v>569</c:v>
                </c:pt>
                <c:pt idx="5727">
                  <c:v>557</c:v>
                </c:pt>
                <c:pt idx="5728">
                  <c:v>596</c:v>
                </c:pt>
                <c:pt idx="5729">
                  <c:v>585</c:v>
                </c:pt>
                <c:pt idx="5730">
                  <c:v>584</c:v>
                </c:pt>
                <c:pt idx="5731">
                  <c:v>564</c:v>
                </c:pt>
                <c:pt idx="5732">
                  <c:v>559</c:v>
                </c:pt>
                <c:pt idx="5733">
                  <c:v>593</c:v>
                </c:pt>
                <c:pt idx="5734">
                  <c:v>594</c:v>
                </c:pt>
                <c:pt idx="5735">
                  <c:v>580</c:v>
                </c:pt>
                <c:pt idx="5736">
                  <c:v>571</c:v>
                </c:pt>
                <c:pt idx="5737">
                  <c:v>589</c:v>
                </c:pt>
                <c:pt idx="5738">
                  <c:v>583</c:v>
                </c:pt>
                <c:pt idx="5739">
                  <c:v>607</c:v>
                </c:pt>
                <c:pt idx="5740">
                  <c:v>588</c:v>
                </c:pt>
                <c:pt idx="5741">
                  <c:v>572</c:v>
                </c:pt>
                <c:pt idx="5742">
                  <c:v>596</c:v>
                </c:pt>
                <c:pt idx="5743">
                  <c:v>597</c:v>
                </c:pt>
                <c:pt idx="5744">
                  <c:v>567</c:v>
                </c:pt>
                <c:pt idx="5745">
                  <c:v>569</c:v>
                </c:pt>
                <c:pt idx="5746">
                  <c:v>568</c:v>
                </c:pt>
                <c:pt idx="5747">
                  <c:v>575</c:v>
                </c:pt>
                <c:pt idx="5748">
                  <c:v>560</c:v>
                </c:pt>
                <c:pt idx="5749">
                  <c:v>561</c:v>
                </c:pt>
                <c:pt idx="5750">
                  <c:v>560</c:v>
                </c:pt>
                <c:pt idx="5751">
                  <c:v>559</c:v>
                </c:pt>
                <c:pt idx="5752">
                  <c:v>566</c:v>
                </c:pt>
                <c:pt idx="5753">
                  <c:v>588</c:v>
                </c:pt>
                <c:pt idx="5754">
                  <c:v>579</c:v>
                </c:pt>
                <c:pt idx="5755">
                  <c:v>570</c:v>
                </c:pt>
                <c:pt idx="5756">
                  <c:v>567</c:v>
                </c:pt>
                <c:pt idx="5757">
                  <c:v>561</c:v>
                </c:pt>
                <c:pt idx="5758">
                  <c:v>574</c:v>
                </c:pt>
                <c:pt idx="5759">
                  <c:v>553</c:v>
                </c:pt>
                <c:pt idx="5760">
                  <c:v>552</c:v>
                </c:pt>
                <c:pt idx="5761">
                  <c:v>554</c:v>
                </c:pt>
                <c:pt idx="5762">
                  <c:v>552</c:v>
                </c:pt>
                <c:pt idx="5763">
                  <c:v>560</c:v>
                </c:pt>
                <c:pt idx="5764">
                  <c:v>572</c:v>
                </c:pt>
                <c:pt idx="5765">
                  <c:v>558</c:v>
                </c:pt>
                <c:pt idx="5766">
                  <c:v>562</c:v>
                </c:pt>
                <c:pt idx="5767">
                  <c:v>563</c:v>
                </c:pt>
                <c:pt idx="5768">
                  <c:v>568</c:v>
                </c:pt>
                <c:pt idx="5769">
                  <c:v>560</c:v>
                </c:pt>
                <c:pt idx="5770">
                  <c:v>560</c:v>
                </c:pt>
                <c:pt idx="5771">
                  <c:v>571</c:v>
                </c:pt>
                <c:pt idx="5772">
                  <c:v>583</c:v>
                </c:pt>
                <c:pt idx="5773">
                  <c:v>575</c:v>
                </c:pt>
                <c:pt idx="5774">
                  <c:v>576</c:v>
                </c:pt>
                <c:pt idx="5775">
                  <c:v>571</c:v>
                </c:pt>
                <c:pt idx="5776">
                  <c:v>578</c:v>
                </c:pt>
                <c:pt idx="5777">
                  <c:v>564</c:v>
                </c:pt>
                <c:pt idx="5778">
                  <c:v>579</c:v>
                </c:pt>
                <c:pt idx="5779">
                  <c:v>578</c:v>
                </c:pt>
                <c:pt idx="5780">
                  <c:v>568</c:v>
                </c:pt>
                <c:pt idx="5781">
                  <c:v>557</c:v>
                </c:pt>
                <c:pt idx="5782">
                  <c:v>548</c:v>
                </c:pt>
                <c:pt idx="5783">
                  <c:v>561</c:v>
                </c:pt>
                <c:pt idx="5784">
                  <c:v>550</c:v>
                </c:pt>
                <c:pt idx="5785">
                  <c:v>563</c:v>
                </c:pt>
                <c:pt idx="5786">
                  <c:v>559</c:v>
                </c:pt>
                <c:pt idx="5787">
                  <c:v>567</c:v>
                </c:pt>
                <c:pt idx="5788">
                  <c:v>586</c:v>
                </c:pt>
                <c:pt idx="5789">
                  <c:v>551</c:v>
                </c:pt>
                <c:pt idx="5790">
                  <c:v>562</c:v>
                </c:pt>
                <c:pt idx="5791">
                  <c:v>557</c:v>
                </c:pt>
                <c:pt idx="5792">
                  <c:v>581</c:v>
                </c:pt>
                <c:pt idx="5793">
                  <c:v>555</c:v>
                </c:pt>
                <c:pt idx="5794">
                  <c:v>586</c:v>
                </c:pt>
                <c:pt idx="5795">
                  <c:v>592</c:v>
                </c:pt>
                <c:pt idx="5796">
                  <c:v>597</c:v>
                </c:pt>
                <c:pt idx="5797">
                  <c:v>587</c:v>
                </c:pt>
                <c:pt idx="5798">
                  <c:v>579</c:v>
                </c:pt>
                <c:pt idx="5799">
                  <c:v>579</c:v>
                </c:pt>
                <c:pt idx="5800">
                  <c:v>574</c:v>
                </c:pt>
                <c:pt idx="5801">
                  <c:v>545</c:v>
                </c:pt>
                <c:pt idx="5802">
                  <c:v>567</c:v>
                </c:pt>
                <c:pt idx="5803">
                  <c:v>541</c:v>
                </c:pt>
                <c:pt idx="5804">
                  <c:v>543</c:v>
                </c:pt>
                <c:pt idx="5805">
                  <c:v>573</c:v>
                </c:pt>
                <c:pt idx="5806">
                  <c:v>548</c:v>
                </c:pt>
                <c:pt idx="5807">
                  <c:v>574</c:v>
                </c:pt>
                <c:pt idx="5808">
                  <c:v>570</c:v>
                </c:pt>
                <c:pt idx="5809">
                  <c:v>590</c:v>
                </c:pt>
                <c:pt idx="5810">
                  <c:v>556</c:v>
                </c:pt>
                <c:pt idx="5811">
                  <c:v>544</c:v>
                </c:pt>
                <c:pt idx="5812">
                  <c:v>568</c:v>
                </c:pt>
                <c:pt idx="5813">
                  <c:v>556</c:v>
                </c:pt>
                <c:pt idx="5814">
                  <c:v>563</c:v>
                </c:pt>
                <c:pt idx="5815">
                  <c:v>573</c:v>
                </c:pt>
                <c:pt idx="5816">
                  <c:v>557</c:v>
                </c:pt>
                <c:pt idx="5817">
                  <c:v>556</c:v>
                </c:pt>
                <c:pt idx="5818">
                  <c:v>578</c:v>
                </c:pt>
                <c:pt idx="5819">
                  <c:v>572</c:v>
                </c:pt>
                <c:pt idx="5820">
                  <c:v>565</c:v>
                </c:pt>
                <c:pt idx="5821">
                  <c:v>566</c:v>
                </c:pt>
                <c:pt idx="5822">
                  <c:v>552</c:v>
                </c:pt>
                <c:pt idx="5823">
                  <c:v>590</c:v>
                </c:pt>
                <c:pt idx="5824">
                  <c:v>595</c:v>
                </c:pt>
                <c:pt idx="5825">
                  <c:v>589</c:v>
                </c:pt>
                <c:pt idx="5826">
                  <c:v>570</c:v>
                </c:pt>
                <c:pt idx="5827">
                  <c:v>578</c:v>
                </c:pt>
                <c:pt idx="5828">
                  <c:v>567</c:v>
                </c:pt>
                <c:pt idx="5829">
                  <c:v>577</c:v>
                </c:pt>
                <c:pt idx="5830">
                  <c:v>576</c:v>
                </c:pt>
                <c:pt idx="5831">
                  <c:v>596</c:v>
                </c:pt>
                <c:pt idx="5832">
                  <c:v>593</c:v>
                </c:pt>
                <c:pt idx="5833">
                  <c:v>584</c:v>
                </c:pt>
                <c:pt idx="5834">
                  <c:v>582</c:v>
                </c:pt>
                <c:pt idx="5835">
                  <c:v>582</c:v>
                </c:pt>
                <c:pt idx="5836">
                  <c:v>583</c:v>
                </c:pt>
                <c:pt idx="5837">
                  <c:v>590</c:v>
                </c:pt>
                <c:pt idx="5838">
                  <c:v>581</c:v>
                </c:pt>
                <c:pt idx="5839">
                  <c:v>547</c:v>
                </c:pt>
                <c:pt idx="5840">
                  <c:v>578</c:v>
                </c:pt>
                <c:pt idx="5841">
                  <c:v>576</c:v>
                </c:pt>
                <c:pt idx="5842">
                  <c:v>573</c:v>
                </c:pt>
                <c:pt idx="5843">
                  <c:v>587</c:v>
                </c:pt>
                <c:pt idx="5844">
                  <c:v>573</c:v>
                </c:pt>
                <c:pt idx="5845">
                  <c:v>576</c:v>
                </c:pt>
                <c:pt idx="5846">
                  <c:v>576</c:v>
                </c:pt>
                <c:pt idx="5847">
                  <c:v>555</c:v>
                </c:pt>
                <c:pt idx="5848">
                  <c:v>576</c:v>
                </c:pt>
                <c:pt idx="5849">
                  <c:v>584</c:v>
                </c:pt>
                <c:pt idx="5850">
                  <c:v>573</c:v>
                </c:pt>
                <c:pt idx="5851">
                  <c:v>583</c:v>
                </c:pt>
                <c:pt idx="5852">
                  <c:v>563</c:v>
                </c:pt>
                <c:pt idx="5853">
                  <c:v>563</c:v>
                </c:pt>
                <c:pt idx="5854">
                  <c:v>567</c:v>
                </c:pt>
                <c:pt idx="5855">
                  <c:v>548</c:v>
                </c:pt>
                <c:pt idx="5856">
                  <c:v>567</c:v>
                </c:pt>
                <c:pt idx="5857">
                  <c:v>558</c:v>
                </c:pt>
                <c:pt idx="5858">
                  <c:v>564</c:v>
                </c:pt>
                <c:pt idx="5859">
                  <c:v>566</c:v>
                </c:pt>
                <c:pt idx="5860">
                  <c:v>555</c:v>
                </c:pt>
                <c:pt idx="5861">
                  <c:v>565</c:v>
                </c:pt>
                <c:pt idx="5862">
                  <c:v>567</c:v>
                </c:pt>
                <c:pt idx="5863">
                  <c:v>564</c:v>
                </c:pt>
                <c:pt idx="5864">
                  <c:v>559</c:v>
                </c:pt>
                <c:pt idx="5865">
                  <c:v>571</c:v>
                </c:pt>
                <c:pt idx="5866">
                  <c:v>562</c:v>
                </c:pt>
                <c:pt idx="5867">
                  <c:v>563</c:v>
                </c:pt>
                <c:pt idx="5868">
                  <c:v>564</c:v>
                </c:pt>
                <c:pt idx="5869">
                  <c:v>564</c:v>
                </c:pt>
                <c:pt idx="5870">
                  <c:v>580</c:v>
                </c:pt>
                <c:pt idx="5871">
                  <c:v>573</c:v>
                </c:pt>
                <c:pt idx="5872">
                  <c:v>559</c:v>
                </c:pt>
                <c:pt idx="5873">
                  <c:v>564</c:v>
                </c:pt>
                <c:pt idx="5874">
                  <c:v>570</c:v>
                </c:pt>
                <c:pt idx="5875">
                  <c:v>565</c:v>
                </c:pt>
                <c:pt idx="5876">
                  <c:v>577</c:v>
                </c:pt>
                <c:pt idx="5877">
                  <c:v>588</c:v>
                </c:pt>
                <c:pt idx="5878">
                  <c:v>583</c:v>
                </c:pt>
                <c:pt idx="5879">
                  <c:v>560</c:v>
                </c:pt>
                <c:pt idx="5880">
                  <c:v>547</c:v>
                </c:pt>
                <c:pt idx="5881">
                  <c:v>580</c:v>
                </c:pt>
                <c:pt idx="5882">
                  <c:v>569</c:v>
                </c:pt>
                <c:pt idx="5883">
                  <c:v>550</c:v>
                </c:pt>
                <c:pt idx="5884">
                  <c:v>551</c:v>
                </c:pt>
                <c:pt idx="5885">
                  <c:v>550</c:v>
                </c:pt>
                <c:pt idx="5886">
                  <c:v>545</c:v>
                </c:pt>
                <c:pt idx="5887">
                  <c:v>579</c:v>
                </c:pt>
                <c:pt idx="5888">
                  <c:v>565</c:v>
                </c:pt>
                <c:pt idx="5889">
                  <c:v>570</c:v>
                </c:pt>
                <c:pt idx="5890">
                  <c:v>552</c:v>
                </c:pt>
                <c:pt idx="5891">
                  <c:v>564</c:v>
                </c:pt>
                <c:pt idx="5892">
                  <c:v>551</c:v>
                </c:pt>
                <c:pt idx="5893">
                  <c:v>573</c:v>
                </c:pt>
                <c:pt idx="5894">
                  <c:v>572</c:v>
                </c:pt>
                <c:pt idx="5895">
                  <c:v>561</c:v>
                </c:pt>
                <c:pt idx="5896">
                  <c:v>578</c:v>
                </c:pt>
                <c:pt idx="5897">
                  <c:v>564</c:v>
                </c:pt>
                <c:pt idx="5898">
                  <c:v>587</c:v>
                </c:pt>
                <c:pt idx="5899">
                  <c:v>580</c:v>
                </c:pt>
                <c:pt idx="5900">
                  <c:v>585</c:v>
                </c:pt>
                <c:pt idx="5901">
                  <c:v>579</c:v>
                </c:pt>
                <c:pt idx="5902">
                  <c:v>572</c:v>
                </c:pt>
                <c:pt idx="5903">
                  <c:v>570</c:v>
                </c:pt>
                <c:pt idx="5904">
                  <c:v>558</c:v>
                </c:pt>
                <c:pt idx="5905">
                  <c:v>559</c:v>
                </c:pt>
                <c:pt idx="5906">
                  <c:v>549</c:v>
                </c:pt>
                <c:pt idx="5907">
                  <c:v>577</c:v>
                </c:pt>
                <c:pt idx="5908">
                  <c:v>562</c:v>
                </c:pt>
                <c:pt idx="5909">
                  <c:v>579</c:v>
                </c:pt>
                <c:pt idx="5910">
                  <c:v>571</c:v>
                </c:pt>
                <c:pt idx="5911">
                  <c:v>575</c:v>
                </c:pt>
                <c:pt idx="5912">
                  <c:v>565</c:v>
                </c:pt>
                <c:pt idx="5913">
                  <c:v>554</c:v>
                </c:pt>
                <c:pt idx="5914">
                  <c:v>563</c:v>
                </c:pt>
                <c:pt idx="5915">
                  <c:v>555</c:v>
                </c:pt>
                <c:pt idx="5916">
                  <c:v>552</c:v>
                </c:pt>
                <c:pt idx="5917">
                  <c:v>548</c:v>
                </c:pt>
                <c:pt idx="5918">
                  <c:v>542</c:v>
                </c:pt>
                <c:pt idx="5919">
                  <c:v>544</c:v>
                </c:pt>
                <c:pt idx="5920">
                  <c:v>539</c:v>
                </c:pt>
                <c:pt idx="5921">
                  <c:v>551</c:v>
                </c:pt>
                <c:pt idx="5922">
                  <c:v>542</c:v>
                </c:pt>
                <c:pt idx="5923">
                  <c:v>549</c:v>
                </c:pt>
                <c:pt idx="5924">
                  <c:v>579</c:v>
                </c:pt>
                <c:pt idx="5925">
                  <c:v>550</c:v>
                </c:pt>
                <c:pt idx="5926">
                  <c:v>558</c:v>
                </c:pt>
                <c:pt idx="5927">
                  <c:v>569</c:v>
                </c:pt>
                <c:pt idx="5928">
                  <c:v>553</c:v>
                </c:pt>
                <c:pt idx="5929">
                  <c:v>562</c:v>
                </c:pt>
                <c:pt idx="5930">
                  <c:v>573</c:v>
                </c:pt>
                <c:pt idx="5931">
                  <c:v>557</c:v>
                </c:pt>
                <c:pt idx="5932">
                  <c:v>563</c:v>
                </c:pt>
                <c:pt idx="5933">
                  <c:v>572</c:v>
                </c:pt>
                <c:pt idx="5934">
                  <c:v>567</c:v>
                </c:pt>
                <c:pt idx="5935">
                  <c:v>579</c:v>
                </c:pt>
                <c:pt idx="5936">
                  <c:v>582</c:v>
                </c:pt>
                <c:pt idx="5937">
                  <c:v>582</c:v>
                </c:pt>
                <c:pt idx="5938">
                  <c:v>577</c:v>
                </c:pt>
                <c:pt idx="5939">
                  <c:v>561</c:v>
                </c:pt>
                <c:pt idx="5940">
                  <c:v>584</c:v>
                </c:pt>
                <c:pt idx="5941">
                  <c:v>572</c:v>
                </c:pt>
                <c:pt idx="5942">
                  <c:v>556</c:v>
                </c:pt>
                <c:pt idx="5943">
                  <c:v>559</c:v>
                </c:pt>
                <c:pt idx="5944">
                  <c:v>559</c:v>
                </c:pt>
                <c:pt idx="5945">
                  <c:v>540</c:v>
                </c:pt>
                <c:pt idx="5946">
                  <c:v>538</c:v>
                </c:pt>
                <c:pt idx="5947">
                  <c:v>547</c:v>
                </c:pt>
                <c:pt idx="5948">
                  <c:v>568</c:v>
                </c:pt>
                <c:pt idx="5949">
                  <c:v>542</c:v>
                </c:pt>
                <c:pt idx="5950">
                  <c:v>521</c:v>
                </c:pt>
                <c:pt idx="5951">
                  <c:v>528</c:v>
                </c:pt>
                <c:pt idx="5952">
                  <c:v>552</c:v>
                </c:pt>
                <c:pt idx="5953">
                  <c:v>541</c:v>
                </c:pt>
                <c:pt idx="5954">
                  <c:v>531</c:v>
                </c:pt>
                <c:pt idx="5955">
                  <c:v>526</c:v>
                </c:pt>
                <c:pt idx="5956">
                  <c:v>531</c:v>
                </c:pt>
                <c:pt idx="5957">
                  <c:v>533</c:v>
                </c:pt>
                <c:pt idx="5958">
                  <c:v>539</c:v>
                </c:pt>
                <c:pt idx="5959">
                  <c:v>540</c:v>
                </c:pt>
                <c:pt idx="5960">
                  <c:v>560</c:v>
                </c:pt>
                <c:pt idx="5961">
                  <c:v>553</c:v>
                </c:pt>
                <c:pt idx="5962">
                  <c:v>546</c:v>
                </c:pt>
                <c:pt idx="5963">
                  <c:v>544</c:v>
                </c:pt>
                <c:pt idx="5964">
                  <c:v>554</c:v>
                </c:pt>
                <c:pt idx="5965">
                  <c:v>562</c:v>
                </c:pt>
                <c:pt idx="5966">
                  <c:v>564</c:v>
                </c:pt>
                <c:pt idx="5967">
                  <c:v>547</c:v>
                </c:pt>
                <c:pt idx="5968">
                  <c:v>545</c:v>
                </c:pt>
                <c:pt idx="5969">
                  <c:v>534</c:v>
                </c:pt>
                <c:pt idx="5970">
                  <c:v>542</c:v>
                </c:pt>
                <c:pt idx="5971">
                  <c:v>541</c:v>
                </c:pt>
                <c:pt idx="5972">
                  <c:v>541</c:v>
                </c:pt>
                <c:pt idx="5973">
                  <c:v>552</c:v>
                </c:pt>
                <c:pt idx="5974">
                  <c:v>546</c:v>
                </c:pt>
                <c:pt idx="5975">
                  <c:v>534</c:v>
                </c:pt>
                <c:pt idx="5976">
                  <c:v>544</c:v>
                </c:pt>
                <c:pt idx="5977">
                  <c:v>554</c:v>
                </c:pt>
                <c:pt idx="5978">
                  <c:v>550</c:v>
                </c:pt>
                <c:pt idx="5979">
                  <c:v>553</c:v>
                </c:pt>
                <c:pt idx="5980">
                  <c:v>553</c:v>
                </c:pt>
                <c:pt idx="5981">
                  <c:v>563</c:v>
                </c:pt>
                <c:pt idx="5982">
                  <c:v>560</c:v>
                </c:pt>
                <c:pt idx="5983">
                  <c:v>565</c:v>
                </c:pt>
                <c:pt idx="5984">
                  <c:v>573</c:v>
                </c:pt>
                <c:pt idx="5985">
                  <c:v>544</c:v>
                </c:pt>
                <c:pt idx="5986">
                  <c:v>556</c:v>
                </c:pt>
                <c:pt idx="5987">
                  <c:v>545</c:v>
                </c:pt>
                <c:pt idx="5988">
                  <c:v>544</c:v>
                </c:pt>
                <c:pt idx="5989">
                  <c:v>569</c:v>
                </c:pt>
                <c:pt idx="5990">
                  <c:v>551</c:v>
                </c:pt>
                <c:pt idx="5991">
                  <c:v>563</c:v>
                </c:pt>
                <c:pt idx="5992">
                  <c:v>564</c:v>
                </c:pt>
                <c:pt idx="5993">
                  <c:v>567</c:v>
                </c:pt>
                <c:pt idx="5994">
                  <c:v>575</c:v>
                </c:pt>
                <c:pt idx="5995">
                  <c:v>584</c:v>
                </c:pt>
                <c:pt idx="5996">
                  <c:v>586</c:v>
                </c:pt>
                <c:pt idx="5997">
                  <c:v>577</c:v>
                </c:pt>
                <c:pt idx="5998">
                  <c:v>580</c:v>
                </c:pt>
                <c:pt idx="5999">
                  <c:v>587</c:v>
                </c:pt>
                <c:pt idx="6000">
                  <c:v>553</c:v>
                </c:pt>
                <c:pt idx="6001">
                  <c:v>562</c:v>
                </c:pt>
                <c:pt idx="6002">
                  <c:v>573</c:v>
                </c:pt>
                <c:pt idx="6003">
                  <c:v>570</c:v>
                </c:pt>
                <c:pt idx="6004">
                  <c:v>557</c:v>
                </c:pt>
                <c:pt idx="6005">
                  <c:v>568</c:v>
                </c:pt>
                <c:pt idx="6006">
                  <c:v>571</c:v>
                </c:pt>
                <c:pt idx="6007">
                  <c:v>557</c:v>
                </c:pt>
                <c:pt idx="6008">
                  <c:v>569</c:v>
                </c:pt>
                <c:pt idx="6009">
                  <c:v>552</c:v>
                </c:pt>
                <c:pt idx="6010">
                  <c:v>551</c:v>
                </c:pt>
                <c:pt idx="6011">
                  <c:v>571</c:v>
                </c:pt>
                <c:pt idx="6012">
                  <c:v>558</c:v>
                </c:pt>
                <c:pt idx="6013">
                  <c:v>567</c:v>
                </c:pt>
                <c:pt idx="6014">
                  <c:v>571</c:v>
                </c:pt>
                <c:pt idx="6015">
                  <c:v>578</c:v>
                </c:pt>
                <c:pt idx="6016">
                  <c:v>554</c:v>
                </c:pt>
                <c:pt idx="6017">
                  <c:v>542</c:v>
                </c:pt>
                <c:pt idx="6018">
                  <c:v>552</c:v>
                </c:pt>
                <c:pt idx="6019">
                  <c:v>559</c:v>
                </c:pt>
                <c:pt idx="6020">
                  <c:v>551</c:v>
                </c:pt>
                <c:pt idx="6021">
                  <c:v>554</c:v>
                </c:pt>
                <c:pt idx="6022">
                  <c:v>567</c:v>
                </c:pt>
                <c:pt idx="6023">
                  <c:v>572</c:v>
                </c:pt>
                <c:pt idx="6024">
                  <c:v>568</c:v>
                </c:pt>
                <c:pt idx="6025">
                  <c:v>576</c:v>
                </c:pt>
                <c:pt idx="6026">
                  <c:v>565</c:v>
                </c:pt>
                <c:pt idx="6027">
                  <c:v>563</c:v>
                </c:pt>
                <c:pt idx="6028">
                  <c:v>568</c:v>
                </c:pt>
                <c:pt idx="6029">
                  <c:v>567</c:v>
                </c:pt>
                <c:pt idx="6030">
                  <c:v>561</c:v>
                </c:pt>
                <c:pt idx="6031">
                  <c:v>562</c:v>
                </c:pt>
                <c:pt idx="6032">
                  <c:v>550</c:v>
                </c:pt>
                <c:pt idx="6033">
                  <c:v>529</c:v>
                </c:pt>
                <c:pt idx="6034">
                  <c:v>546</c:v>
                </c:pt>
                <c:pt idx="6035">
                  <c:v>548</c:v>
                </c:pt>
                <c:pt idx="6036">
                  <c:v>557</c:v>
                </c:pt>
                <c:pt idx="6037">
                  <c:v>559</c:v>
                </c:pt>
                <c:pt idx="6038">
                  <c:v>554</c:v>
                </c:pt>
                <c:pt idx="6039">
                  <c:v>541</c:v>
                </c:pt>
                <c:pt idx="6040">
                  <c:v>526</c:v>
                </c:pt>
                <c:pt idx="6041">
                  <c:v>537</c:v>
                </c:pt>
                <c:pt idx="6042">
                  <c:v>531</c:v>
                </c:pt>
                <c:pt idx="6043">
                  <c:v>534</c:v>
                </c:pt>
                <c:pt idx="6044">
                  <c:v>532</c:v>
                </c:pt>
                <c:pt idx="6045">
                  <c:v>535</c:v>
                </c:pt>
                <c:pt idx="6046">
                  <c:v>547</c:v>
                </c:pt>
                <c:pt idx="6047">
                  <c:v>535</c:v>
                </c:pt>
                <c:pt idx="6048">
                  <c:v>561</c:v>
                </c:pt>
                <c:pt idx="6049">
                  <c:v>548</c:v>
                </c:pt>
                <c:pt idx="6050">
                  <c:v>550</c:v>
                </c:pt>
                <c:pt idx="6051">
                  <c:v>556</c:v>
                </c:pt>
                <c:pt idx="6052">
                  <c:v>573</c:v>
                </c:pt>
                <c:pt idx="6053">
                  <c:v>569</c:v>
                </c:pt>
                <c:pt idx="6054">
                  <c:v>555</c:v>
                </c:pt>
                <c:pt idx="6055">
                  <c:v>559</c:v>
                </c:pt>
                <c:pt idx="6056">
                  <c:v>559</c:v>
                </c:pt>
                <c:pt idx="6057">
                  <c:v>572</c:v>
                </c:pt>
                <c:pt idx="6058">
                  <c:v>550</c:v>
                </c:pt>
                <c:pt idx="6059">
                  <c:v>565</c:v>
                </c:pt>
                <c:pt idx="6060">
                  <c:v>554</c:v>
                </c:pt>
                <c:pt idx="6061">
                  <c:v>557</c:v>
                </c:pt>
                <c:pt idx="6062">
                  <c:v>552</c:v>
                </c:pt>
                <c:pt idx="6063">
                  <c:v>564</c:v>
                </c:pt>
                <c:pt idx="6064">
                  <c:v>556</c:v>
                </c:pt>
                <c:pt idx="6065">
                  <c:v>539</c:v>
                </c:pt>
                <c:pt idx="6066">
                  <c:v>521</c:v>
                </c:pt>
                <c:pt idx="6067">
                  <c:v>545</c:v>
                </c:pt>
                <c:pt idx="6068">
                  <c:v>528</c:v>
                </c:pt>
                <c:pt idx="6069">
                  <c:v>531</c:v>
                </c:pt>
                <c:pt idx="6070">
                  <c:v>545</c:v>
                </c:pt>
                <c:pt idx="6071">
                  <c:v>550</c:v>
                </c:pt>
                <c:pt idx="6072">
                  <c:v>556</c:v>
                </c:pt>
                <c:pt idx="6073">
                  <c:v>536</c:v>
                </c:pt>
                <c:pt idx="6074">
                  <c:v>527</c:v>
                </c:pt>
                <c:pt idx="6075">
                  <c:v>554</c:v>
                </c:pt>
                <c:pt idx="6076">
                  <c:v>547</c:v>
                </c:pt>
                <c:pt idx="6077">
                  <c:v>545</c:v>
                </c:pt>
                <c:pt idx="6078">
                  <c:v>546</c:v>
                </c:pt>
                <c:pt idx="6079">
                  <c:v>530</c:v>
                </c:pt>
                <c:pt idx="6080">
                  <c:v>528</c:v>
                </c:pt>
                <c:pt idx="6081">
                  <c:v>530</c:v>
                </c:pt>
                <c:pt idx="6082">
                  <c:v>537</c:v>
                </c:pt>
                <c:pt idx="6083">
                  <c:v>532</c:v>
                </c:pt>
                <c:pt idx="6084">
                  <c:v>534</c:v>
                </c:pt>
                <c:pt idx="6085">
                  <c:v>549</c:v>
                </c:pt>
                <c:pt idx="6086">
                  <c:v>543</c:v>
                </c:pt>
                <c:pt idx="6087">
                  <c:v>537</c:v>
                </c:pt>
                <c:pt idx="6088">
                  <c:v>533</c:v>
                </c:pt>
                <c:pt idx="6089">
                  <c:v>547</c:v>
                </c:pt>
                <c:pt idx="6090">
                  <c:v>526</c:v>
                </c:pt>
                <c:pt idx="6091">
                  <c:v>543</c:v>
                </c:pt>
                <c:pt idx="6092">
                  <c:v>539</c:v>
                </c:pt>
                <c:pt idx="6093">
                  <c:v>556</c:v>
                </c:pt>
                <c:pt idx="6094">
                  <c:v>568</c:v>
                </c:pt>
                <c:pt idx="6095">
                  <c:v>556</c:v>
                </c:pt>
                <c:pt idx="6096">
                  <c:v>569</c:v>
                </c:pt>
                <c:pt idx="6097">
                  <c:v>548</c:v>
                </c:pt>
                <c:pt idx="6098">
                  <c:v>572</c:v>
                </c:pt>
                <c:pt idx="6099">
                  <c:v>555</c:v>
                </c:pt>
                <c:pt idx="6100">
                  <c:v>542</c:v>
                </c:pt>
                <c:pt idx="6101">
                  <c:v>548</c:v>
                </c:pt>
                <c:pt idx="6102">
                  <c:v>540</c:v>
                </c:pt>
                <c:pt idx="6103">
                  <c:v>552</c:v>
                </c:pt>
                <c:pt idx="6104">
                  <c:v>566</c:v>
                </c:pt>
                <c:pt idx="6105">
                  <c:v>560</c:v>
                </c:pt>
                <c:pt idx="6106">
                  <c:v>550</c:v>
                </c:pt>
                <c:pt idx="6107">
                  <c:v>573</c:v>
                </c:pt>
                <c:pt idx="6108">
                  <c:v>556</c:v>
                </c:pt>
                <c:pt idx="6109">
                  <c:v>547</c:v>
                </c:pt>
                <c:pt idx="6110">
                  <c:v>529</c:v>
                </c:pt>
                <c:pt idx="6111">
                  <c:v>546</c:v>
                </c:pt>
                <c:pt idx="6112">
                  <c:v>561</c:v>
                </c:pt>
                <c:pt idx="6113">
                  <c:v>549</c:v>
                </c:pt>
                <c:pt idx="6114">
                  <c:v>534</c:v>
                </c:pt>
                <c:pt idx="6115">
                  <c:v>540</c:v>
                </c:pt>
                <c:pt idx="6116">
                  <c:v>528</c:v>
                </c:pt>
                <c:pt idx="6117">
                  <c:v>554</c:v>
                </c:pt>
                <c:pt idx="6118">
                  <c:v>555</c:v>
                </c:pt>
                <c:pt idx="6119">
                  <c:v>579</c:v>
                </c:pt>
                <c:pt idx="6120">
                  <c:v>570</c:v>
                </c:pt>
                <c:pt idx="6121">
                  <c:v>549</c:v>
                </c:pt>
                <c:pt idx="6122">
                  <c:v>550</c:v>
                </c:pt>
                <c:pt idx="6123">
                  <c:v>554</c:v>
                </c:pt>
                <c:pt idx="6124">
                  <c:v>559</c:v>
                </c:pt>
                <c:pt idx="6125">
                  <c:v>578</c:v>
                </c:pt>
                <c:pt idx="6126">
                  <c:v>564</c:v>
                </c:pt>
                <c:pt idx="6127">
                  <c:v>537</c:v>
                </c:pt>
                <c:pt idx="6128">
                  <c:v>540</c:v>
                </c:pt>
                <c:pt idx="6129">
                  <c:v>539</c:v>
                </c:pt>
                <c:pt idx="6130">
                  <c:v>557</c:v>
                </c:pt>
                <c:pt idx="6131">
                  <c:v>541</c:v>
                </c:pt>
                <c:pt idx="6132">
                  <c:v>531</c:v>
                </c:pt>
                <c:pt idx="6133">
                  <c:v>517</c:v>
                </c:pt>
                <c:pt idx="6134">
                  <c:v>562</c:v>
                </c:pt>
                <c:pt idx="6135">
                  <c:v>564</c:v>
                </c:pt>
                <c:pt idx="6136">
                  <c:v>557</c:v>
                </c:pt>
                <c:pt idx="6137">
                  <c:v>560</c:v>
                </c:pt>
                <c:pt idx="6138">
                  <c:v>554</c:v>
                </c:pt>
                <c:pt idx="6139">
                  <c:v>561</c:v>
                </c:pt>
                <c:pt idx="6140">
                  <c:v>562</c:v>
                </c:pt>
                <c:pt idx="6141">
                  <c:v>548</c:v>
                </c:pt>
                <c:pt idx="6142">
                  <c:v>526</c:v>
                </c:pt>
                <c:pt idx="6143">
                  <c:v>536</c:v>
                </c:pt>
                <c:pt idx="6144">
                  <c:v>546</c:v>
                </c:pt>
                <c:pt idx="6145">
                  <c:v>536</c:v>
                </c:pt>
                <c:pt idx="6146">
                  <c:v>544</c:v>
                </c:pt>
                <c:pt idx="6147">
                  <c:v>527</c:v>
                </c:pt>
                <c:pt idx="6148">
                  <c:v>536</c:v>
                </c:pt>
                <c:pt idx="6149">
                  <c:v>532</c:v>
                </c:pt>
                <c:pt idx="6150">
                  <c:v>542</c:v>
                </c:pt>
                <c:pt idx="6151">
                  <c:v>556</c:v>
                </c:pt>
                <c:pt idx="6152">
                  <c:v>550</c:v>
                </c:pt>
                <c:pt idx="6153">
                  <c:v>543</c:v>
                </c:pt>
                <c:pt idx="6154">
                  <c:v>542</c:v>
                </c:pt>
                <c:pt idx="6155">
                  <c:v>566</c:v>
                </c:pt>
                <c:pt idx="6156">
                  <c:v>536</c:v>
                </c:pt>
                <c:pt idx="6157">
                  <c:v>560</c:v>
                </c:pt>
                <c:pt idx="6158">
                  <c:v>548</c:v>
                </c:pt>
                <c:pt idx="6159">
                  <c:v>570</c:v>
                </c:pt>
                <c:pt idx="6160">
                  <c:v>569</c:v>
                </c:pt>
                <c:pt idx="6161">
                  <c:v>580</c:v>
                </c:pt>
                <c:pt idx="6162">
                  <c:v>570</c:v>
                </c:pt>
                <c:pt idx="6163">
                  <c:v>566</c:v>
                </c:pt>
                <c:pt idx="6164">
                  <c:v>551</c:v>
                </c:pt>
                <c:pt idx="6165">
                  <c:v>563</c:v>
                </c:pt>
                <c:pt idx="6166">
                  <c:v>564</c:v>
                </c:pt>
                <c:pt idx="6167">
                  <c:v>560</c:v>
                </c:pt>
                <c:pt idx="6168">
                  <c:v>562</c:v>
                </c:pt>
                <c:pt idx="6169">
                  <c:v>587</c:v>
                </c:pt>
                <c:pt idx="6170">
                  <c:v>561</c:v>
                </c:pt>
                <c:pt idx="6171">
                  <c:v>557</c:v>
                </c:pt>
                <c:pt idx="6172">
                  <c:v>578</c:v>
                </c:pt>
                <c:pt idx="6173">
                  <c:v>578</c:v>
                </c:pt>
                <c:pt idx="6174">
                  <c:v>571</c:v>
                </c:pt>
                <c:pt idx="6175">
                  <c:v>571</c:v>
                </c:pt>
                <c:pt idx="6176">
                  <c:v>576</c:v>
                </c:pt>
                <c:pt idx="6177">
                  <c:v>570</c:v>
                </c:pt>
                <c:pt idx="6178">
                  <c:v>567</c:v>
                </c:pt>
                <c:pt idx="6179">
                  <c:v>545</c:v>
                </c:pt>
                <c:pt idx="6180">
                  <c:v>563</c:v>
                </c:pt>
                <c:pt idx="6181">
                  <c:v>574</c:v>
                </c:pt>
                <c:pt idx="6182">
                  <c:v>558</c:v>
                </c:pt>
                <c:pt idx="6183">
                  <c:v>546</c:v>
                </c:pt>
                <c:pt idx="6184">
                  <c:v>568</c:v>
                </c:pt>
                <c:pt idx="6185">
                  <c:v>577</c:v>
                </c:pt>
                <c:pt idx="6186">
                  <c:v>547</c:v>
                </c:pt>
                <c:pt idx="6187">
                  <c:v>546</c:v>
                </c:pt>
                <c:pt idx="6188">
                  <c:v>562</c:v>
                </c:pt>
                <c:pt idx="6189">
                  <c:v>552</c:v>
                </c:pt>
                <c:pt idx="6190">
                  <c:v>547</c:v>
                </c:pt>
                <c:pt idx="6191">
                  <c:v>541</c:v>
                </c:pt>
                <c:pt idx="6192">
                  <c:v>550</c:v>
                </c:pt>
                <c:pt idx="6193">
                  <c:v>549</c:v>
                </c:pt>
                <c:pt idx="6194">
                  <c:v>553</c:v>
                </c:pt>
                <c:pt idx="6195">
                  <c:v>540</c:v>
                </c:pt>
                <c:pt idx="6196">
                  <c:v>559</c:v>
                </c:pt>
                <c:pt idx="6197">
                  <c:v>568</c:v>
                </c:pt>
                <c:pt idx="6198">
                  <c:v>548</c:v>
                </c:pt>
                <c:pt idx="6199">
                  <c:v>564</c:v>
                </c:pt>
                <c:pt idx="6200">
                  <c:v>563</c:v>
                </c:pt>
                <c:pt idx="6201">
                  <c:v>540</c:v>
                </c:pt>
                <c:pt idx="6202">
                  <c:v>531</c:v>
                </c:pt>
                <c:pt idx="6203">
                  <c:v>541</c:v>
                </c:pt>
                <c:pt idx="6204">
                  <c:v>534</c:v>
                </c:pt>
                <c:pt idx="6205">
                  <c:v>544</c:v>
                </c:pt>
                <c:pt idx="6206">
                  <c:v>540</c:v>
                </c:pt>
                <c:pt idx="6207">
                  <c:v>537</c:v>
                </c:pt>
                <c:pt idx="6208">
                  <c:v>559</c:v>
                </c:pt>
                <c:pt idx="6209">
                  <c:v>553</c:v>
                </c:pt>
                <c:pt idx="6210">
                  <c:v>555</c:v>
                </c:pt>
                <c:pt idx="6211">
                  <c:v>564</c:v>
                </c:pt>
                <c:pt idx="6212">
                  <c:v>582</c:v>
                </c:pt>
                <c:pt idx="6213">
                  <c:v>566</c:v>
                </c:pt>
                <c:pt idx="6214">
                  <c:v>592</c:v>
                </c:pt>
                <c:pt idx="6215">
                  <c:v>553</c:v>
                </c:pt>
                <c:pt idx="6216">
                  <c:v>541</c:v>
                </c:pt>
                <c:pt idx="6217">
                  <c:v>567</c:v>
                </c:pt>
                <c:pt idx="6218">
                  <c:v>552</c:v>
                </c:pt>
                <c:pt idx="6219">
                  <c:v>532</c:v>
                </c:pt>
                <c:pt idx="6220">
                  <c:v>546</c:v>
                </c:pt>
                <c:pt idx="6221">
                  <c:v>533</c:v>
                </c:pt>
                <c:pt idx="6222">
                  <c:v>561</c:v>
                </c:pt>
                <c:pt idx="6223">
                  <c:v>562</c:v>
                </c:pt>
                <c:pt idx="6224">
                  <c:v>562</c:v>
                </c:pt>
                <c:pt idx="6225">
                  <c:v>546</c:v>
                </c:pt>
                <c:pt idx="6226">
                  <c:v>537</c:v>
                </c:pt>
                <c:pt idx="6227">
                  <c:v>565</c:v>
                </c:pt>
                <c:pt idx="6228">
                  <c:v>546</c:v>
                </c:pt>
                <c:pt idx="6229">
                  <c:v>519</c:v>
                </c:pt>
                <c:pt idx="6230">
                  <c:v>537</c:v>
                </c:pt>
                <c:pt idx="6231">
                  <c:v>534</c:v>
                </c:pt>
                <c:pt idx="6232">
                  <c:v>539</c:v>
                </c:pt>
                <c:pt idx="6233">
                  <c:v>539</c:v>
                </c:pt>
                <c:pt idx="6234">
                  <c:v>534</c:v>
                </c:pt>
                <c:pt idx="6235">
                  <c:v>539</c:v>
                </c:pt>
                <c:pt idx="6236">
                  <c:v>538</c:v>
                </c:pt>
                <c:pt idx="6237">
                  <c:v>542</c:v>
                </c:pt>
                <c:pt idx="6238">
                  <c:v>536</c:v>
                </c:pt>
                <c:pt idx="6239">
                  <c:v>551</c:v>
                </c:pt>
                <c:pt idx="6240">
                  <c:v>541</c:v>
                </c:pt>
                <c:pt idx="6241">
                  <c:v>529</c:v>
                </c:pt>
                <c:pt idx="6242">
                  <c:v>540</c:v>
                </c:pt>
                <c:pt idx="6243">
                  <c:v>531</c:v>
                </c:pt>
                <c:pt idx="6244">
                  <c:v>533</c:v>
                </c:pt>
                <c:pt idx="6245">
                  <c:v>537</c:v>
                </c:pt>
                <c:pt idx="6246">
                  <c:v>527</c:v>
                </c:pt>
                <c:pt idx="6247">
                  <c:v>533</c:v>
                </c:pt>
                <c:pt idx="6248">
                  <c:v>547</c:v>
                </c:pt>
                <c:pt idx="6249">
                  <c:v>538</c:v>
                </c:pt>
                <c:pt idx="6250">
                  <c:v>539</c:v>
                </c:pt>
                <c:pt idx="6251">
                  <c:v>558</c:v>
                </c:pt>
                <c:pt idx="6252">
                  <c:v>561</c:v>
                </c:pt>
                <c:pt idx="6253">
                  <c:v>547</c:v>
                </c:pt>
                <c:pt idx="6254">
                  <c:v>555</c:v>
                </c:pt>
                <c:pt idx="6255">
                  <c:v>558</c:v>
                </c:pt>
                <c:pt idx="6256">
                  <c:v>543</c:v>
                </c:pt>
                <c:pt idx="6257">
                  <c:v>542</c:v>
                </c:pt>
                <c:pt idx="6258">
                  <c:v>546</c:v>
                </c:pt>
                <c:pt idx="6259">
                  <c:v>558</c:v>
                </c:pt>
                <c:pt idx="6260">
                  <c:v>555</c:v>
                </c:pt>
                <c:pt idx="6261">
                  <c:v>536</c:v>
                </c:pt>
                <c:pt idx="6262">
                  <c:v>541</c:v>
                </c:pt>
                <c:pt idx="6263">
                  <c:v>560</c:v>
                </c:pt>
                <c:pt idx="6264">
                  <c:v>559</c:v>
                </c:pt>
                <c:pt idx="6265">
                  <c:v>556</c:v>
                </c:pt>
                <c:pt idx="6266">
                  <c:v>568</c:v>
                </c:pt>
                <c:pt idx="6267">
                  <c:v>579</c:v>
                </c:pt>
                <c:pt idx="6268">
                  <c:v>541</c:v>
                </c:pt>
                <c:pt idx="6269">
                  <c:v>545</c:v>
                </c:pt>
                <c:pt idx="6270">
                  <c:v>545</c:v>
                </c:pt>
                <c:pt idx="6271">
                  <c:v>563</c:v>
                </c:pt>
                <c:pt idx="6272">
                  <c:v>541</c:v>
                </c:pt>
                <c:pt idx="6273">
                  <c:v>528</c:v>
                </c:pt>
                <c:pt idx="6274">
                  <c:v>544</c:v>
                </c:pt>
                <c:pt idx="6275">
                  <c:v>565</c:v>
                </c:pt>
                <c:pt idx="6276">
                  <c:v>550</c:v>
                </c:pt>
                <c:pt idx="6277">
                  <c:v>538</c:v>
                </c:pt>
                <c:pt idx="6278">
                  <c:v>542</c:v>
                </c:pt>
                <c:pt idx="6279">
                  <c:v>542</c:v>
                </c:pt>
                <c:pt idx="6280">
                  <c:v>534</c:v>
                </c:pt>
                <c:pt idx="6281">
                  <c:v>535</c:v>
                </c:pt>
                <c:pt idx="6282">
                  <c:v>551</c:v>
                </c:pt>
                <c:pt idx="6283">
                  <c:v>555</c:v>
                </c:pt>
                <c:pt idx="6284">
                  <c:v>559</c:v>
                </c:pt>
                <c:pt idx="6285">
                  <c:v>568</c:v>
                </c:pt>
                <c:pt idx="6286">
                  <c:v>553</c:v>
                </c:pt>
                <c:pt idx="6287">
                  <c:v>560</c:v>
                </c:pt>
                <c:pt idx="6288">
                  <c:v>543</c:v>
                </c:pt>
                <c:pt idx="6289">
                  <c:v>554</c:v>
                </c:pt>
                <c:pt idx="6290">
                  <c:v>537</c:v>
                </c:pt>
                <c:pt idx="6291">
                  <c:v>534</c:v>
                </c:pt>
                <c:pt idx="6292">
                  <c:v>532</c:v>
                </c:pt>
                <c:pt idx="6293">
                  <c:v>540</c:v>
                </c:pt>
                <c:pt idx="6294">
                  <c:v>549</c:v>
                </c:pt>
                <c:pt idx="6295">
                  <c:v>542</c:v>
                </c:pt>
                <c:pt idx="6296">
                  <c:v>560</c:v>
                </c:pt>
                <c:pt idx="6297">
                  <c:v>551</c:v>
                </c:pt>
                <c:pt idx="6298">
                  <c:v>535</c:v>
                </c:pt>
                <c:pt idx="6299">
                  <c:v>564</c:v>
                </c:pt>
                <c:pt idx="6300">
                  <c:v>537</c:v>
                </c:pt>
                <c:pt idx="6301">
                  <c:v>550</c:v>
                </c:pt>
                <c:pt idx="6302">
                  <c:v>534</c:v>
                </c:pt>
                <c:pt idx="6303">
                  <c:v>540</c:v>
                </c:pt>
                <c:pt idx="6304">
                  <c:v>544</c:v>
                </c:pt>
                <c:pt idx="6305">
                  <c:v>555</c:v>
                </c:pt>
                <c:pt idx="6306">
                  <c:v>545</c:v>
                </c:pt>
                <c:pt idx="6307">
                  <c:v>528</c:v>
                </c:pt>
                <c:pt idx="6308">
                  <c:v>566</c:v>
                </c:pt>
                <c:pt idx="6309">
                  <c:v>555</c:v>
                </c:pt>
                <c:pt idx="6310">
                  <c:v>560</c:v>
                </c:pt>
                <c:pt idx="6311">
                  <c:v>564</c:v>
                </c:pt>
                <c:pt idx="6312">
                  <c:v>543</c:v>
                </c:pt>
                <c:pt idx="6313">
                  <c:v>546</c:v>
                </c:pt>
                <c:pt idx="6314">
                  <c:v>552</c:v>
                </c:pt>
                <c:pt idx="6315">
                  <c:v>561</c:v>
                </c:pt>
                <c:pt idx="6316">
                  <c:v>540</c:v>
                </c:pt>
                <c:pt idx="6317">
                  <c:v>560</c:v>
                </c:pt>
                <c:pt idx="6318">
                  <c:v>559</c:v>
                </c:pt>
                <c:pt idx="6319">
                  <c:v>570</c:v>
                </c:pt>
                <c:pt idx="6320">
                  <c:v>566</c:v>
                </c:pt>
                <c:pt idx="6321">
                  <c:v>553</c:v>
                </c:pt>
                <c:pt idx="6322">
                  <c:v>539</c:v>
                </c:pt>
                <c:pt idx="6323">
                  <c:v>549</c:v>
                </c:pt>
                <c:pt idx="6324">
                  <c:v>542</c:v>
                </c:pt>
                <c:pt idx="6325">
                  <c:v>573</c:v>
                </c:pt>
                <c:pt idx="6326">
                  <c:v>556</c:v>
                </c:pt>
                <c:pt idx="6327">
                  <c:v>554</c:v>
                </c:pt>
                <c:pt idx="6328">
                  <c:v>552</c:v>
                </c:pt>
                <c:pt idx="6329">
                  <c:v>552</c:v>
                </c:pt>
                <c:pt idx="6330">
                  <c:v>554</c:v>
                </c:pt>
                <c:pt idx="6331">
                  <c:v>536</c:v>
                </c:pt>
                <c:pt idx="6332">
                  <c:v>539</c:v>
                </c:pt>
                <c:pt idx="6333">
                  <c:v>537</c:v>
                </c:pt>
                <c:pt idx="6334">
                  <c:v>533</c:v>
                </c:pt>
                <c:pt idx="6335">
                  <c:v>519</c:v>
                </c:pt>
                <c:pt idx="6336">
                  <c:v>532</c:v>
                </c:pt>
                <c:pt idx="6337">
                  <c:v>519</c:v>
                </c:pt>
                <c:pt idx="6338">
                  <c:v>513</c:v>
                </c:pt>
                <c:pt idx="6339">
                  <c:v>506</c:v>
                </c:pt>
                <c:pt idx="6340">
                  <c:v>509</c:v>
                </c:pt>
                <c:pt idx="6341">
                  <c:v>516</c:v>
                </c:pt>
                <c:pt idx="6342">
                  <c:v>524</c:v>
                </c:pt>
                <c:pt idx="6343">
                  <c:v>540</c:v>
                </c:pt>
                <c:pt idx="6344">
                  <c:v>503</c:v>
                </c:pt>
                <c:pt idx="6345">
                  <c:v>533</c:v>
                </c:pt>
                <c:pt idx="6346">
                  <c:v>521</c:v>
                </c:pt>
                <c:pt idx="6347">
                  <c:v>524</c:v>
                </c:pt>
                <c:pt idx="6348">
                  <c:v>537</c:v>
                </c:pt>
                <c:pt idx="6349">
                  <c:v>524</c:v>
                </c:pt>
                <c:pt idx="6350">
                  <c:v>517</c:v>
                </c:pt>
                <c:pt idx="6351">
                  <c:v>522</c:v>
                </c:pt>
                <c:pt idx="6352">
                  <c:v>534</c:v>
                </c:pt>
                <c:pt idx="6353">
                  <c:v>524</c:v>
                </c:pt>
                <c:pt idx="6354">
                  <c:v>527</c:v>
                </c:pt>
                <c:pt idx="6355">
                  <c:v>555</c:v>
                </c:pt>
                <c:pt idx="6356">
                  <c:v>539</c:v>
                </c:pt>
                <c:pt idx="6357">
                  <c:v>531</c:v>
                </c:pt>
                <c:pt idx="6358">
                  <c:v>536</c:v>
                </c:pt>
                <c:pt idx="6359">
                  <c:v>520</c:v>
                </c:pt>
                <c:pt idx="6360">
                  <c:v>511</c:v>
                </c:pt>
                <c:pt idx="6361">
                  <c:v>515</c:v>
                </c:pt>
                <c:pt idx="6362">
                  <c:v>521</c:v>
                </c:pt>
                <c:pt idx="6363">
                  <c:v>529</c:v>
                </c:pt>
                <c:pt idx="6364">
                  <c:v>530</c:v>
                </c:pt>
                <c:pt idx="6365">
                  <c:v>514</c:v>
                </c:pt>
                <c:pt idx="6366">
                  <c:v>513</c:v>
                </c:pt>
                <c:pt idx="6367">
                  <c:v>542</c:v>
                </c:pt>
                <c:pt idx="6368">
                  <c:v>544</c:v>
                </c:pt>
                <c:pt idx="6369">
                  <c:v>528</c:v>
                </c:pt>
                <c:pt idx="6370">
                  <c:v>546</c:v>
                </c:pt>
                <c:pt idx="6371">
                  <c:v>545</c:v>
                </c:pt>
                <c:pt idx="6372">
                  <c:v>521</c:v>
                </c:pt>
                <c:pt idx="6373">
                  <c:v>525</c:v>
                </c:pt>
                <c:pt idx="6374">
                  <c:v>527</c:v>
                </c:pt>
                <c:pt idx="6375">
                  <c:v>529</c:v>
                </c:pt>
                <c:pt idx="6376">
                  <c:v>518</c:v>
                </c:pt>
                <c:pt idx="6377">
                  <c:v>521</c:v>
                </c:pt>
                <c:pt idx="6378">
                  <c:v>535</c:v>
                </c:pt>
                <c:pt idx="6379">
                  <c:v>529</c:v>
                </c:pt>
                <c:pt idx="6380">
                  <c:v>513</c:v>
                </c:pt>
                <c:pt idx="6381">
                  <c:v>539</c:v>
                </c:pt>
                <c:pt idx="6382">
                  <c:v>542</c:v>
                </c:pt>
                <c:pt idx="6383">
                  <c:v>537</c:v>
                </c:pt>
                <c:pt idx="6384">
                  <c:v>534</c:v>
                </c:pt>
                <c:pt idx="6385">
                  <c:v>519</c:v>
                </c:pt>
                <c:pt idx="6386">
                  <c:v>543</c:v>
                </c:pt>
                <c:pt idx="6387">
                  <c:v>522</c:v>
                </c:pt>
                <c:pt idx="6388">
                  <c:v>547</c:v>
                </c:pt>
                <c:pt idx="6389">
                  <c:v>522</c:v>
                </c:pt>
                <c:pt idx="6390">
                  <c:v>531</c:v>
                </c:pt>
                <c:pt idx="6391">
                  <c:v>519</c:v>
                </c:pt>
                <c:pt idx="6392">
                  <c:v>537</c:v>
                </c:pt>
                <c:pt idx="6393">
                  <c:v>557</c:v>
                </c:pt>
                <c:pt idx="6394">
                  <c:v>542</c:v>
                </c:pt>
                <c:pt idx="6395">
                  <c:v>546</c:v>
                </c:pt>
                <c:pt idx="6396">
                  <c:v>529</c:v>
                </c:pt>
                <c:pt idx="6397">
                  <c:v>546</c:v>
                </c:pt>
                <c:pt idx="6398">
                  <c:v>547</c:v>
                </c:pt>
                <c:pt idx="6399">
                  <c:v>550</c:v>
                </c:pt>
                <c:pt idx="6400">
                  <c:v>552</c:v>
                </c:pt>
                <c:pt idx="6401">
                  <c:v>548</c:v>
                </c:pt>
                <c:pt idx="6402">
                  <c:v>547</c:v>
                </c:pt>
                <c:pt idx="6403">
                  <c:v>552</c:v>
                </c:pt>
                <c:pt idx="6404">
                  <c:v>538</c:v>
                </c:pt>
                <c:pt idx="6405">
                  <c:v>536</c:v>
                </c:pt>
                <c:pt idx="6406">
                  <c:v>541</c:v>
                </c:pt>
                <c:pt idx="6407">
                  <c:v>537</c:v>
                </c:pt>
                <c:pt idx="6408">
                  <c:v>532</c:v>
                </c:pt>
                <c:pt idx="6409">
                  <c:v>543</c:v>
                </c:pt>
                <c:pt idx="6410">
                  <c:v>538</c:v>
                </c:pt>
                <c:pt idx="6411">
                  <c:v>538</c:v>
                </c:pt>
                <c:pt idx="6412">
                  <c:v>539</c:v>
                </c:pt>
                <c:pt idx="6413">
                  <c:v>540</c:v>
                </c:pt>
                <c:pt idx="6414">
                  <c:v>534</c:v>
                </c:pt>
                <c:pt idx="6415">
                  <c:v>551</c:v>
                </c:pt>
                <c:pt idx="6416">
                  <c:v>550</c:v>
                </c:pt>
                <c:pt idx="6417">
                  <c:v>547</c:v>
                </c:pt>
                <c:pt idx="6418">
                  <c:v>538</c:v>
                </c:pt>
                <c:pt idx="6419">
                  <c:v>542</c:v>
                </c:pt>
                <c:pt idx="6420">
                  <c:v>539</c:v>
                </c:pt>
                <c:pt idx="6421">
                  <c:v>550</c:v>
                </c:pt>
                <c:pt idx="6422">
                  <c:v>555</c:v>
                </c:pt>
                <c:pt idx="6423">
                  <c:v>569</c:v>
                </c:pt>
                <c:pt idx="6424">
                  <c:v>571</c:v>
                </c:pt>
                <c:pt idx="6425">
                  <c:v>565</c:v>
                </c:pt>
                <c:pt idx="6426">
                  <c:v>538</c:v>
                </c:pt>
                <c:pt idx="6427">
                  <c:v>559</c:v>
                </c:pt>
                <c:pt idx="6428">
                  <c:v>550</c:v>
                </c:pt>
                <c:pt idx="6429">
                  <c:v>555</c:v>
                </c:pt>
                <c:pt idx="6430">
                  <c:v>545</c:v>
                </c:pt>
                <c:pt idx="6431">
                  <c:v>550</c:v>
                </c:pt>
                <c:pt idx="6432">
                  <c:v>543</c:v>
                </c:pt>
                <c:pt idx="6433">
                  <c:v>554</c:v>
                </c:pt>
                <c:pt idx="6434">
                  <c:v>537</c:v>
                </c:pt>
                <c:pt idx="6435">
                  <c:v>548</c:v>
                </c:pt>
                <c:pt idx="6436">
                  <c:v>543</c:v>
                </c:pt>
                <c:pt idx="6437">
                  <c:v>554</c:v>
                </c:pt>
                <c:pt idx="6438">
                  <c:v>536</c:v>
                </c:pt>
                <c:pt idx="6439">
                  <c:v>528</c:v>
                </c:pt>
                <c:pt idx="6440">
                  <c:v>538</c:v>
                </c:pt>
                <c:pt idx="6441">
                  <c:v>537</c:v>
                </c:pt>
                <c:pt idx="6442">
                  <c:v>547</c:v>
                </c:pt>
                <c:pt idx="6443">
                  <c:v>562</c:v>
                </c:pt>
                <c:pt idx="6444">
                  <c:v>547</c:v>
                </c:pt>
                <c:pt idx="6445">
                  <c:v>539</c:v>
                </c:pt>
                <c:pt idx="6446">
                  <c:v>546</c:v>
                </c:pt>
                <c:pt idx="6447">
                  <c:v>564</c:v>
                </c:pt>
                <c:pt idx="6448">
                  <c:v>554</c:v>
                </c:pt>
                <c:pt idx="6449">
                  <c:v>546</c:v>
                </c:pt>
                <c:pt idx="6450">
                  <c:v>561</c:v>
                </c:pt>
                <c:pt idx="6451">
                  <c:v>548</c:v>
                </c:pt>
                <c:pt idx="6452">
                  <c:v>559</c:v>
                </c:pt>
                <c:pt idx="6453">
                  <c:v>551</c:v>
                </c:pt>
                <c:pt idx="6454">
                  <c:v>547</c:v>
                </c:pt>
                <c:pt idx="6455">
                  <c:v>563</c:v>
                </c:pt>
                <c:pt idx="6456">
                  <c:v>535</c:v>
                </c:pt>
                <c:pt idx="6457">
                  <c:v>539</c:v>
                </c:pt>
                <c:pt idx="6458">
                  <c:v>552</c:v>
                </c:pt>
                <c:pt idx="6459">
                  <c:v>557</c:v>
                </c:pt>
                <c:pt idx="6460">
                  <c:v>554</c:v>
                </c:pt>
                <c:pt idx="6461">
                  <c:v>554</c:v>
                </c:pt>
                <c:pt idx="6462">
                  <c:v>542</c:v>
                </c:pt>
                <c:pt idx="6463">
                  <c:v>548</c:v>
                </c:pt>
                <c:pt idx="6464">
                  <c:v>540</c:v>
                </c:pt>
                <c:pt idx="6465">
                  <c:v>526</c:v>
                </c:pt>
                <c:pt idx="6466">
                  <c:v>546</c:v>
                </c:pt>
                <c:pt idx="6467">
                  <c:v>523</c:v>
                </c:pt>
                <c:pt idx="6468">
                  <c:v>532</c:v>
                </c:pt>
                <c:pt idx="6469">
                  <c:v>521</c:v>
                </c:pt>
                <c:pt idx="6470">
                  <c:v>532</c:v>
                </c:pt>
                <c:pt idx="6471">
                  <c:v>528</c:v>
                </c:pt>
                <c:pt idx="6472">
                  <c:v>529</c:v>
                </c:pt>
                <c:pt idx="6473">
                  <c:v>533</c:v>
                </c:pt>
                <c:pt idx="6474">
                  <c:v>538</c:v>
                </c:pt>
                <c:pt idx="6475">
                  <c:v>544</c:v>
                </c:pt>
                <c:pt idx="6476">
                  <c:v>543</c:v>
                </c:pt>
                <c:pt idx="6477">
                  <c:v>554</c:v>
                </c:pt>
                <c:pt idx="6478">
                  <c:v>543</c:v>
                </c:pt>
                <c:pt idx="6479">
                  <c:v>537</c:v>
                </c:pt>
                <c:pt idx="6480">
                  <c:v>519</c:v>
                </c:pt>
                <c:pt idx="6481">
                  <c:v>533</c:v>
                </c:pt>
                <c:pt idx="6482">
                  <c:v>524</c:v>
                </c:pt>
                <c:pt idx="6483">
                  <c:v>539</c:v>
                </c:pt>
                <c:pt idx="6484">
                  <c:v>546</c:v>
                </c:pt>
                <c:pt idx="6485">
                  <c:v>543</c:v>
                </c:pt>
                <c:pt idx="6486">
                  <c:v>545</c:v>
                </c:pt>
                <c:pt idx="6487">
                  <c:v>542</c:v>
                </c:pt>
                <c:pt idx="6488">
                  <c:v>529</c:v>
                </c:pt>
                <c:pt idx="6489">
                  <c:v>542</c:v>
                </c:pt>
                <c:pt idx="6490">
                  <c:v>538</c:v>
                </c:pt>
                <c:pt idx="6491">
                  <c:v>559</c:v>
                </c:pt>
                <c:pt idx="6492">
                  <c:v>559</c:v>
                </c:pt>
                <c:pt idx="6493">
                  <c:v>564</c:v>
                </c:pt>
                <c:pt idx="6494">
                  <c:v>514</c:v>
                </c:pt>
                <c:pt idx="6495">
                  <c:v>540</c:v>
                </c:pt>
                <c:pt idx="6496">
                  <c:v>555</c:v>
                </c:pt>
                <c:pt idx="6497">
                  <c:v>551</c:v>
                </c:pt>
                <c:pt idx="6498">
                  <c:v>554</c:v>
                </c:pt>
                <c:pt idx="6499">
                  <c:v>551</c:v>
                </c:pt>
                <c:pt idx="6500">
                  <c:v>554</c:v>
                </c:pt>
                <c:pt idx="6501">
                  <c:v>544</c:v>
                </c:pt>
                <c:pt idx="6502">
                  <c:v>557</c:v>
                </c:pt>
                <c:pt idx="6503">
                  <c:v>556</c:v>
                </c:pt>
                <c:pt idx="6504">
                  <c:v>579</c:v>
                </c:pt>
                <c:pt idx="6505">
                  <c:v>569</c:v>
                </c:pt>
                <c:pt idx="6506">
                  <c:v>572</c:v>
                </c:pt>
                <c:pt idx="6507">
                  <c:v>564</c:v>
                </c:pt>
                <c:pt idx="6508">
                  <c:v>561</c:v>
                </c:pt>
                <c:pt idx="6509">
                  <c:v>581</c:v>
                </c:pt>
                <c:pt idx="6510">
                  <c:v>567</c:v>
                </c:pt>
                <c:pt idx="6511">
                  <c:v>571</c:v>
                </c:pt>
                <c:pt idx="6512">
                  <c:v>568</c:v>
                </c:pt>
                <c:pt idx="6513">
                  <c:v>556</c:v>
                </c:pt>
                <c:pt idx="6514">
                  <c:v>582</c:v>
                </c:pt>
                <c:pt idx="6515">
                  <c:v>560</c:v>
                </c:pt>
                <c:pt idx="6516">
                  <c:v>548</c:v>
                </c:pt>
                <c:pt idx="6517">
                  <c:v>570</c:v>
                </c:pt>
                <c:pt idx="6518">
                  <c:v>538</c:v>
                </c:pt>
                <c:pt idx="6519">
                  <c:v>560</c:v>
                </c:pt>
                <c:pt idx="6520">
                  <c:v>554</c:v>
                </c:pt>
                <c:pt idx="6521">
                  <c:v>555</c:v>
                </c:pt>
                <c:pt idx="6522">
                  <c:v>549</c:v>
                </c:pt>
                <c:pt idx="6523">
                  <c:v>574</c:v>
                </c:pt>
                <c:pt idx="6524">
                  <c:v>570</c:v>
                </c:pt>
                <c:pt idx="6525">
                  <c:v>553</c:v>
                </c:pt>
                <c:pt idx="6526">
                  <c:v>566</c:v>
                </c:pt>
                <c:pt idx="6527">
                  <c:v>590</c:v>
                </c:pt>
                <c:pt idx="6528">
                  <c:v>566</c:v>
                </c:pt>
                <c:pt idx="6529">
                  <c:v>561</c:v>
                </c:pt>
                <c:pt idx="6530">
                  <c:v>553</c:v>
                </c:pt>
                <c:pt idx="6531">
                  <c:v>554</c:v>
                </c:pt>
                <c:pt idx="6532">
                  <c:v>548</c:v>
                </c:pt>
                <c:pt idx="6533">
                  <c:v>545</c:v>
                </c:pt>
                <c:pt idx="6534">
                  <c:v>556</c:v>
                </c:pt>
                <c:pt idx="6535">
                  <c:v>560</c:v>
                </c:pt>
                <c:pt idx="6536">
                  <c:v>567</c:v>
                </c:pt>
                <c:pt idx="6537">
                  <c:v>549</c:v>
                </c:pt>
                <c:pt idx="6538">
                  <c:v>538</c:v>
                </c:pt>
                <c:pt idx="6539">
                  <c:v>552</c:v>
                </c:pt>
                <c:pt idx="6540">
                  <c:v>559</c:v>
                </c:pt>
                <c:pt idx="6541">
                  <c:v>533</c:v>
                </c:pt>
                <c:pt idx="6542">
                  <c:v>523</c:v>
                </c:pt>
                <c:pt idx="6543">
                  <c:v>545</c:v>
                </c:pt>
                <c:pt idx="6544">
                  <c:v>561</c:v>
                </c:pt>
                <c:pt idx="6545">
                  <c:v>555</c:v>
                </c:pt>
                <c:pt idx="6546">
                  <c:v>560</c:v>
                </c:pt>
                <c:pt idx="6547">
                  <c:v>550</c:v>
                </c:pt>
                <c:pt idx="6548">
                  <c:v>565</c:v>
                </c:pt>
                <c:pt idx="6549">
                  <c:v>550</c:v>
                </c:pt>
                <c:pt idx="6550">
                  <c:v>565</c:v>
                </c:pt>
                <c:pt idx="6551">
                  <c:v>543</c:v>
                </c:pt>
                <c:pt idx="6552">
                  <c:v>553</c:v>
                </c:pt>
                <c:pt idx="6553">
                  <c:v>553</c:v>
                </c:pt>
                <c:pt idx="6554">
                  <c:v>567</c:v>
                </c:pt>
                <c:pt idx="6555">
                  <c:v>545</c:v>
                </c:pt>
                <c:pt idx="6556">
                  <c:v>529</c:v>
                </c:pt>
                <c:pt idx="6557">
                  <c:v>537</c:v>
                </c:pt>
                <c:pt idx="6558">
                  <c:v>564</c:v>
                </c:pt>
                <c:pt idx="6559">
                  <c:v>546</c:v>
                </c:pt>
                <c:pt idx="6560">
                  <c:v>558</c:v>
                </c:pt>
                <c:pt idx="6561">
                  <c:v>551</c:v>
                </c:pt>
                <c:pt idx="6562">
                  <c:v>540</c:v>
                </c:pt>
                <c:pt idx="6563">
                  <c:v>543</c:v>
                </c:pt>
                <c:pt idx="6564">
                  <c:v>544</c:v>
                </c:pt>
                <c:pt idx="6565">
                  <c:v>544</c:v>
                </c:pt>
                <c:pt idx="6566">
                  <c:v>532</c:v>
                </c:pt>
                <c:pt idx="6567">
                  <c:v>530</c:v>
                </c:pt>
                <c:pt idx="6568">
                  <c:v>519</c:v>
                </c:pt>
                <c:pt idx="6569">
                  <c:v>532</c:v>
                </c:pt>
                <c:pt idx="6570">
                  <c:v>528</c:v>
                </c:pt>
                <c:pt idx="6571">
                  <c:v>545</c:v>
                </c:pt>
                <c:pt idx="6572">
                  <c:v>534</c:v>
                </c:pt>
                <c:pt idx="6573">
                  <c:v>540</c:v>
                </c:pt>
                <c:pt idx="6574">
                  <c:v>550</c:v>
                </c:pt>
                <c:pt idx="6575">
                  <c:v>545</c:v>
                </c:pt>
                <c:pt idx="6576">
                  <c:v>540</c:v>
                </c:pt>
                <c:pt idx="6577">
                  <c:v>537</c:v>
                </c:pt>
                <c:pt idx="6578">
                  <c:v>556</c:v>
                </c:pt>
                <c:pt idx="6579">
                  <c:v>548</c:v>
                </c:pt>
                <c:pt idx="6580">
                  <c:v>556</c:v>
                </c:pt>
                <c:pt idx="6581">
                  <c:v>544</c:v>
                </c:pt>
                <c:pt idx="6582">
                  <c:v>548</c:v>
                </c:pt>
                <c:pt idx="6583">
                  <c:v>564</c:v>
                </c:pt>
                <c:pt idx="6584">
                  <c:v>559</c:v>
                </c:pt>
                <c:pt idx="6585">
                  <c:v>550</c:v>
                </c:pt>
                <c:pt idx="6586">
                  <c:v>544</c:v>
                </c:pt>
                <c:pt idx="6587">
                  <c:v>546</c:v>
                </c:pt>
                <c:pt idx="6588">
                  <c:v>553</c:v>
                </c:pt>
                <c:pt idx="6589">
                  <c:v>546</c:v>
                </c:pt>
                <c:pt idx="6590">
                  <c:v>540</c:v>
                </c:pt>
                <c:pt idx="6591">
                  <c:v>535</c:v>
                </c:pt>
                <c:pt idx="6592">
                  <c:v>560</c:v>
                </c:pt>
                <c:pt idx="6593">
                  <c:v>533</c:v>
                </c:pt>
                <c:pt idx="6594">
                  <c:v>549</c:v>
                </c:pt>
                <c:pt idx="6595">
                  <c:v>548</c:v>
                </c:pt>
                <c:pt idx="6596">
                  <c:v>550</c:v>
                </c:pt>
                <c:pt idx="6597">
                  <c:v>547</c:v>
                </c:pt>
                <c:pt idx="6598">
                  <c:v>533</c:v>
                </c:pt>
                <c:pt idx="6599">
                  <c:v>560</c:v>
                </c:pt>
                <c:pt idx="6600">
                  <c:v>575</c:v>
                </c:pt>
                <c:pt idx="6601">
                  <c:v>565</c:v>
                </c:pt>
                <c:pt idx="6602">
                  <c:v>539</c:v>
                </c:pt>
                <c:pt idx="6603">
                  <c:v>541</c:v>
                </c:pt>
                <c:pt idx="6604">
                  <c:v>531</c:v>
                </c:pt>
                <c:pt idx="6605">
                  <c:v>531</c:v>
                </c:pt>
                <c:pt idx="6606">
                  <c:v>534</c:v>
                </c:pt>
                <c:pt idx="6607">
                  <c:v>531</c:v>
                </c:pt>
                <c:pt idx="6608">
                  <c:v>529</c:v>
                </c:pt>
                <c:pt idx="6609">
                  <c:v>541</c:v>
                </c:pt>
                <c:pt idx="6610">
                  <c:v>539</c:v>
                </c:pt>
                <c:pt idx="6611">
                  <c:v>537</c:v>
                </c:pt>
                <c:pt idx="6612">
                  <c:v>554</c:v>
                </c:pt>
                <c:pt idx="6613">
                  <c:v>544</c:v>
                </c:pt>
                <c:pt idx="6614">
                  <c:v>559</c:v>
                </c:pt>
                <c:pt idx="6615">
                  <c:v>560</c:v>
                </c:pt>
                <c:pt idx="6616">
                  <c:v>567</c:v>
                </c:pt>
                <c:pt idx="6617">
                  <c:v>567</c:v>
                </c:pt>
                <c:pt idx="6618">
                  <c:v>549</c:v>
                </c:pt>
                <c:pt idx="6619">
                  <c:v>549</c:v>
                </c:pt>
                <c:pt idx="6620">
                  <c:v>530</c:v>
                </c:pt>
                <c:pt idx="6621">
                  <c:v>559</c:v>
                </c:pt>
                <c:pt idx="6622">
                  <c:v>549</c:v>
                </c:pt>
                <c:pt idx="6623">
                  <c:v>535</c:v>
                </c:pt>
                <c:pt idx="6624">
                  <c:v>538</c:v>
                </c:pt>
                <c:pt idx="6625">
                  <c:v>547</c:v>
                </c:pt>
                <c:pt idx="6626">
                  <c:v>542</c:v>
                </c:pt>
                <c:pt idx="6627">
                  <c:v>556</c:v>
                </c:pt>
                <c:pt idx="6628">
                  <c:v>549</c:v>
                </c:pt>
                <c:pt idx="6629">
                  <c:v>560</c:v>
                </c:pt>
                <c:pt idx="6630">
                  <c:v>546</c:v>
                </c:pt>
                <c:pt idx="6631">
                  <c:v>549</c:v>
                </c:pt>
                <c:pt idx="6632">
                  <c:v>550</c:v>
                </c:pt>
                <c:pt idx="6633">
                  <c:v>550</c:v>
                </c:pt>
                <c:pt idx="6634">
                  <c:v>553</c:v>
                </c:pt>
                <c:pt idx="6635">
                  <c:v>561</c:v>
                </c:pt>
                <c:pt idx="6636">
                  <c:v>554</c:v>
                </c:pt>
                <c:pt idx="6637">
                  <c:v>558</c:v>
                </c:pt>
                <c:pt idx="6638">
                  <c:v>560</c:v>
                </c:pt>
                <c:pt idx="6639">
                  <c:v>560</c:v>
                </c:pt>
                <c:pt idx="6640">
                  <c:v>560</c:v>
                </c:pt>
                <c:pt idx="6641">
                  <c:v>555</c:v>
                </c:pt>
                <c:pt idx="6642">
                  <c:v>560</c:v>
                </c:pt>
                <c:pt idx="6643">
                  <c:v>536</c:v>
                </c:pt>
                <c:pt idx="6644">
                  <c:v>547</c:v>
                </c:pt>
                <c:pt idx="6645">
                  <c:v>547</c:v>
                </c:pt>
                <c:pt idx="6646">
                  <c:v>561</c:v>
                </c:pt>
                <c:pt idx="6647">
                  <c:v>567</c:v>
                </c:pt>
                <c:pt idx="6648">
                  <c:v>552</c:v>
                </c:pt>
                <c:pt idx="6649">
                  <c:v>545</c:v>
                </c:pt>
                <c:pt idx="6650">
                  <c:v>559</c:v>
                </c:pt>
                <c:pt idx="6651">
                  <c:v>567</c:v>
                </c:pt>
                <c:pt idx="6652">
                  <c:v>548</c:v>
                </c:pt>
                <c:pt idx="6653">
                  <c:v>548</c:v>
                </c:pt>
                <c:pt idx="6654">
                  <c:v>560</c:v>
                </c:pt>
                <c:pt idx="6655">
                  <c:v>563</c:v>
                </c:pt>
                <c:pt idx="6656">
                  <c:v>585</c:v>
                </c:pt>
                <c:pt idx="6657">
                  <c:v>560</c:v>
                </c:pt>
                <c:pt idx="6658">
                  <c:v>580</c:v>
                </c:pt>
                <c:pt idx="6659">
                  <c:v>577</c:v>
                </c:pt>
                <c:pt idx="6660">
                  <c:v>556</c:v>
                </c:pt>
                <c:pt idx="6661">
                  <c:v>577</c:v>
                </c:pt>
                <c:pt idx="6662">
                  <c:v>550</c:v>
                </c:pt>
                <c:pt idx="6663">
                  <c:v>558</c:v>
                </c:pt>
                <c:pt idx="6664">
                  <c:v>549</c:v>
                </c:pt>
                <c:pt idx="6665">
                  <c:v>553</c:v>
                </c:pt>
                <c:pt idx="6666">
                  <c:v>547</c:v>
                </c:pt>
                <c:pt idx="6667">
                  <c:v>552</c:v>
                </c:pt>
                <c:pt idx="6668">
                  <c:v>560</c:v>
                </c:pt>
                <c:pt idx="6669">
                  <c:v>544</c:v>
                </c:pt>
                <c:pt idx="6670">
                  <c:v>554</c:v>
                </c:pt>
                <c:pt idx="6671">
                  <c:v>536</c:v>
                </c:pt>
                <c:pt idx="6672">
                  <c:v>547</c:v>
                </c:pt>
                <c:pt idx="6673">
                  <c:v>563</c:v>
                </c:pt>
                <c:pt idx="6674">
                  <c:v>537</c:v>
                </c:pt>
                <c:pt idx="6675">
                  <c:v>551</c:v>
                </c:pt>
                <c:pt idx="6676">
                  <c:v>538</c:v>
                </c:pt>
                <c:pt idx="6677">
                  <c:v>535</c:v>
                </c:pt>
                <c:pt idx="6678">
                  <c:v>558</c:v>
                </c:pt>
                <c:pt idx="6679">
                  <c:v>545</c:v>
                </c:pt>
                <c:pt idx="6680">
                  <c:v>559</c:v>
                </c:pt>
                <c:pt idx="6681">
                  <c:v>558</c:v>
                </c:pt>
                <c:pt idx="6682">
                  <c:v>552</c:v>
                </c:pt>
                <c:pt idx="6683">
                  <c:v>553</c:v>
                </c:pt>
                <c:pt idx="6684">
                  <c:v>559</c:v>
                </c:pt>
                <c:pt idx="6685">
                  <c:v>549</c:v>
                </c:pt>
                <c:pt idx="6686">
                  <c:v>570</c:v>
                </c:pt>
                <c:pt idx="6687">
                  <c:v>561</c:v>
                </c:pt>
                <c:pt idx="6688">
                  <c:v>576</c:v>
                </c:pt>
                <c:pt idx="6689">
                  <c:v>573</c:v>
                </c:pt>
                <c:pt idx="6690">
                  <c:v>574</c:v>
                </c:pt>
                <c:pt idx="6691">
                  <c:v>552</c:v>
                </c:pt>
                <c:pt idx="6692">
                  <c:v>578</c:v>
                </c:pt>
                <c:pt idx="6693">
                  <c:v>562</c:v>
                </c:pt>
                <c:pt idx="6694">
                  <c:v>572</c:v>
                </c:pt>
                <c:pt idx="6695">
                  <c:v>576</c:v>
                </c:pt>
                <c:pt idx="6696">
                  <c:v>561</c:v>
                </c:pt>
                <c:pt idx="6697">
                  <c:v>534</c:v>
                </c:pt>
                <c:pt idx="6698">
                  <c:v>559</c:v>
                </c:pt>
                <c:pt idx="6699">
                  <c:v>550</c:v>
                </c:pt>
                <c:pt idx="6700">
                  <c:v>543</c:v>
                </c:pt>
                <c:pt idx="6701">
                  <c:v>576</c:v>
                </c:pt>
                <c:pt idx="6702">
                  <c:v>557</c:v>
                </c:pt>
                <c:pt idx="6703">
                  <c:v>547</c:v>
                </c:pt>
                <c:pt idx="6704">
                  <c:v>557</c:v>
                </c:pt>
                <c:pt idx="6705">
                  <c:v>545</c:v>
                </c:pt>
                <c:pt idx="6706">
                  <c:v>551</c:v>
                </c:pt>
                <c:pt idx="6707">
                  <c:v>553</c:v>
                </c:pt>
                <c:pt idx="6708">
                  <c:v>563</c:v>
                </c:pt>
                <c:pt idx="6709">
                  <c:v>556</c:v>
                </c:pt>
                <c:pt idx="6710">
                  <c:v>567</c:v>
                </c:pt>
                <c:pt idx="6711">
                  <c:v>538</c:v>
                </c:pt>
                <c:pt idx="6712">
                  <c:v>546</c:v>
                </c:pt>
                <c:pt idx="6713">
                  <c:v>565</c:v>
                </c:pt>
                <c:pt idx="6714">
                  <c:v>555</c:v>
                </c:pt>
                <c:pt idx="6715">
                  <c:v>535</c:v>
                </c:pt>
                <c:pt idx="6716">
                  <c:v>537</c:v>
                </c:pt>
                <c:pt idx="6717">
                  <c:v>536</c:v>
                </c:pt>
                <c:pt idx="6718">
                  <c:v>550</c:v>
                </c:pt>
                <c:pt idx="6719">
                  <c:v>530</c:v>
                </c:pt>
                <c:pt idx="6720">
                  <c:v>549</c:v>
                </c:pt>
                <c:pt idx="6721">
                  <c:v>540</c:v>
                </c:pt>
                <c:pt idx="6722">
                  <c:v>541</c:v>
                </c:pt>
                <c:pt idx="6723">
                  <c:v>534</c:v>
                </c:pt>
                <c:pt idx="6724">
                  <c:v>541</c:v>
                </c:pt>
                <c:pt idx="6725">
                  <c:v>528</c:v>
                </c:pt>
                <c:pt idx="6726">
                  <c:v>530</c:v>
                </c:pt>
                <c:pt idx="6727">
                  <c:v>547</c:v>
                </c:pt>
                <c:pt idx="6728">
                  <c:v>557</c:v>
                </c:pt>
                <c:pt idx="6729">
                  <c:v>547</c:v>
                </c:pt>
                <c:pt idx="6730">
                  <c:v>546</c:v>
                </c:pt>
                <c:pt idx="6731">
                  <c:v>566</c:v>
                </c:pt>
                <c:pt idx="6732">
                  <c:v>542</c:v>
                </c:pt>
                <c:pt idx="6733">
                  <c:v>552</c:v>
                </c:pt>
                <c:pt idx="6734">
                  <c:v>554</c:v>
                </c:pt>
                <c:pt idx="6735">
                  <c:v>543</c:v>
                </c:pt>
                <c:pt idx="6736">
                  <c:v>563</c:v>
                </c:pt>
                <c:pt idx="6737">
                  <c:v>579</c:v>
                </c:pt>
                <c:pt idx="6738">
                  <c:v>549</c:v>
                </c:pt>
                <c:pt idx="6739">
                  <c:v>568</c:v>
                </c:pt>
                <c:pt idx="6740">
                  <c:v>554</c:v>
                </c:pt>
                <c:pt idx="6741">
                  <c:v>571</c:v>
                </c:pt>
                <c:pt idx="6742">
                  <c:v>554</c:v>
                </c:pt>
                <c:pt idx="6743">
                  <c:v>549</c:v>
                </c:pt>
                <c:pt idx="6744">
                  <c:v>567</c:v>
                </c:pt>
                <c:pt idx="6745">
                  <c:v>563</c:v>
                </c:pt>
                <c:pt idx="6746">
                  <c:v>553</c:v>
                </c:pt>
                <c:pt idx="6747">
                  <c:v>559</c:v>
                </c:pt>
                <c:pt idx="6748">
                  <c:v>575</c:v>
                </c:pt>
                <c:pt idx="6749">
                  <c:v>568</c:v>
                </c:pt>
                <c:pt idx="6750">
                  <c:v>568</c:v>
                </c:pt>
                <c:pt idx="6751">
                  <c:v>550</c:v>
                </c:pt>
                <c:pt idx="6752">
                  <c:v>567</c:v>
                </c:pt>
                <c:pt idx="6753">
                  <c:v>558</c:v>
                </c:pt>
                <c:pt idx="6754">
                  <c:v>550</c:v>
                </c:pt>
                <c:pt idx="6755">
                  <c:v>556</c:v>
                </c:pt>
                <c:pt idx="6756">
                  <c:v>577</c:v>
                </c:pt>
                <c:pt idx="6757">
                  <c:v>562</c:v>
                </c:pt>
                <c:pt idx="6758">
                  <c:v>565</c:v>
                </c:pt>
                <c:pt idx="6759">
                  <c:v>572</c:v>
                </c:pt>
                <c:pt idx="6760">
                  <c:v>573</c:v>
                </c:pt>
                <c:pt idx="6761">
                  <c:v>547</c:v>
                </c:pt>
                <c:pt idx="6762">
                  <c:v>543</c:v>
                </c:pt>
                <c:pt idx="6763">
                  <c:v>527</c:v>
                </c:pt>
                <c:pt idx="6764">
                  <c:v>553</c:v>
                </c:pt>
                <c:pt idx="6765">
                  <c:v>556</c:v>
                </c:pt>
                <c:pt idx="6766">
                  <c:v>548</c:v>
                </c:pt>
                <c:pt idx="6767">
                  <c:v>557</c:v>
                </c:pt>
                <c:pt idx="6768">
                  <c:v>574</c:v>
                </c:pt>
                <c:pt idx="6769">
                  <c:v>582</c:v>
                </c:pt>
                <c:pt idx="6770">
                  <c:v>558</c:v>
                </c:pt>
                <c:pt idx="6771">
                  <c:v>546</c:v>
                </c:pt>
                <c:pt idx="6772">
                  <c:v>553</c:v>
                </c:pt>
                <c:pt idx="6773">
                  <c:v>547</c:v>
                </c:pt>
                <c:pt idx="6774">
                  <c:v>534</c:v>
                </c:pt>
                <c:pt idx="6775">
                  <c:v>533</c:v>
                </c:pt>
                <c:pt idx="6776">
                  <c:v>543</c:v>
                </c:pt>
                <c:pt idx="6777">
                  <c:v>536</c:v>
                </c:pt>
                <c:pt idx="6778">
                  <c:v>531</c:v>
                </c:pt>
                <c:pt idx="6779">
                  <c:v>534</c:v>
                </c:pt>
                <c:pt idx="6780">
                  <c:v>533</c:v>
                </c:pt>
                <c:pt idx="6781">
                  <c:v>542</c:v>
                </c:pt>
                <c:pt idx="6782">
                  <c:v>518</c:v>
                </c:pt>
                <c:pt idx="6783">
                  <c:v>541</c:v>
                </c:pt>
                <c:pt idx="6784">
                  <c:v>533</c:v>
                </c:pt>
                <c:pt idx="6785">
                  <c:v>521</c:v>
                </c:pt>
                <c:pt idx="6786">
                  <c:v>516</c:v>
                </c:pt>
                <c:pt idx="6787">
                  <c:v>529</c:v>
                </c:pt>
                <c:pt idx="6788">
                  <c:v>529</c:v>
                </c:pt>
                <c:pt idx="6789">
                  <c:v>531</c:v>
                </c:pt>
                <c:pt idx="6790">
                  <c:v>535</c:v>
                </c:pt>
                <c:pt idx="6791">
                  <c:v>568</c:v>
                </c:pt>
                <c:pt idx="6792">
                  <c:v>551</c:v>
                </c:pt>
                <c:pt idx="6793">
                  <c:v>529</c:v>
                </c:pt>
                <c:pt idx="6794">
                  <c:v>530</c:v>
                </c:pt>
                <c:pt idx="6795">
                  <c:v>514</c:v>
                </c:pt>
                <c:pt idx="6796">
                  <c:v>521</c:v>
                </c:pt>
                <c:pt idx="6797">
                  <c:v>521</c:v>
                </c:pt>
                <c:pt idx="6798">
                  <c:v>537</c:v>
                </c:pt>
                <c:pt idx="6799">
                  <c:v>545</c:v>
                </c:pt>
                <c:pt idx="6800">
                  <c:v>534</c:v>
                </c:pt>
                <c:pt idx="6801">
                  <c:v>538</c:v>
                </c:pt>
                <c:pt idx="6802">
                  <c:v>531</c:v>
                </c:pt>
                <c:pt idx="6803">
                  <c:v>545</c:v>
                </c:pt>
                <c:pt idx="6804">
                  <c:v>551</c:v>
                </c:pt>
                <c:pt idx="6805">
                  <c:v>533</c:v>
                </c:pt>
                <c:pt idx="6806">
                  <c:v>543</c:v>
                </c:pt>
                <c:pt idx="6807">
                  <c:v>547</c:v>
                </c:pt>
                <c:pt idx="6808">
                  <c:v>551</c:v>
                </c:pt>
                <c:pt idx="6809">
                  <c:v>555</c:v>
                </c:pt>
                <c:pt idx="6810">
                  <c:v>546</c:v>
                </c:pt>
                <c:pt idx="6811">
                  <c:v>561</c:v>
                </c:pt>
                <c:pt idx="6812">
                  <c:v>553</c:v>
                </c:pt>
                <c:pt idx="6813">
                  <c:v>558</c:v>
                </c:pt>
                <c:pt idx="6814">
                  <c:v>546</c:v>
                </c:pt>
                <c:pt idx="6815">
                  <c:v>558</c:v>
                </c:pt>
                <c:pt idx="6816">
                  <c:v>552</c:v>
                </c:pt>
                <c:pt idx="6817">
                  <c:v>555</c:v>
                </c:pt>
                <c:pt idx="6818">
                  <c:v>561</c:v>
                </c:pt>
                <c:pt idx="6819">
                  <c:v>561</c:v>
                </c:pt>
                <c:pt idx="6820">
                  <c:v>556</c:v>
                </c:pt>
                <c:pt idx="6821">
                  <c:v>567</c:v>
                </c:pt>
                <c:pt idx="6822">
                  <c:v>556</c:v>
                </c:pt>
                <c:pt idx="6823">
                  <c:v>556</c:v>
                </c:pt>
                <c:pt idx="6824">
                  <c:v>541</c:v>
                </c:pt>
                <c:pt idx="6825">
                  <c:v>577</c:v>
                </c:pt>
                <c:pt idx="6826">
                  <c:v>576</c:v>
                </c:pt>
                <c:pt idx="6827">
                  <c:v>557</c:v>
                </c:pt>
                <c:pt idx="6828">
                  <c:v>551</c:v>
                </c:pt>
                <c:pt idx="6829">
                  <c:v>563</c:v>
                </c:pt>
                <c:pt idx="6830">
                  <c:v>561</c:v>
                </c:pt>
                <c:pt idx="6831">
                  <c:v>562</c:v>
                </c:pt>
                <c:pt idx="6832">
                  <c:v>540</c:v>
                </c:pt>
                <c:pt idx="6833">
                  <c:v>549</c:v>
                </c:pt>
                <c:pt idx="6834">
                  <c:v>546</c:v>
                </c:pt>
                <c:pt idx="6835">
                  <c:v>559</c:v>
                </c:pt>
                <c:pt idx="6836">
                  <c:v>556</c:v>
                </c:pt>
                <c:pt idx="6837">
                  <c:v>547</c:v>
                </c:pt>
                <c:pt idx="6838">
                  <c:v>556</c:v>
                </c:pt>
                <c:pt idx="6839">
                  <c:v>536</c:v>
                </c:pt>
                <c:pt idx="6840">
                  <c:v>542</c:v>
                </c:pt>
                <c:pt idx="6841">
                  <c:v>556</c:v>
                </c:pt>
                <c:pt idx="6842">
                  <c:v>556</c:v>
                </c:pt>
                <c:pt idx="6843">
                  <c:v>544</c:v>
                </c:pt>
                <c:pt idx="6844">
                  <c:v>543</c:v>
                </c:pt>
                <c:pt idx="6845">
                  <c:v>539</c:v>
                </c:pt>
                <c:pt idx="6846">
                  <c:v>546</c:v>
                </c:pt>
                <c:pt idx="6847">
                  <c:v>532</c:v>
                </c:pt>
                <c:pt idx="6848">
                  <c:v>567</c:v>
                </c:pt>
                <c:pt idx="6849">
                  <c:v>547</c:v>
                </c:pt>
                <c:pt idx="6850">
                  <c:v>533</c:v>
                </c:pt>
                <c:pt idx="6851">
                  <c:v>528</c:v>
                </c:pt>
                <c:pt idx="6852">
                  <c:v>558</c:v>
                </c:pt>
                <c:pt idx="6853">
                  <c:v>555</c:v>
                </c:pt>
                <c:pt idx="6854">
                  <c:v>552</c:v>
                </c:pt>
                <c:pt idx="6855">
                  <c:v>562</c:v>
                </c:pt>
                <c:pt idx="6856">
                  <c:v>592</c:v>
                </c:pt>
                <c:pt idx="6857">
                  <c:v>562</c:v>
                </c:pt>
                <c:pt idx="6858">
                  <c:v>554</c:v>
                </c:pt>
                <c:pt idx="6859">
                  <c:v>546</c:v>
                </c:pt>
                <c:pt idx="6860">
                  <c:v>535</c:v>
                </c:pt>
                <c:pt idx="6861">
                  <c:v>571</c:v>
                </c:pt>
                <c:pt idx="6862">
                  <c:v>536</c:v>
                </c:pt>
                <c:pt idx="6863">
                  <c:v>545</c:v>
                </c:pt>
                <c:pt idx="6864">
                  <c:v>545</c:v>
                </c:pt>
                <c:pt idx="6865">
                  <c:v>542</c:v>
                </c:pt>
                <c:pt idx="6866">
                  <c:v>556</c:v>
                </c:pt>
                <c:pt idx="6867">
                  <c:v>560</c:v>
                </c:pt>
                <c:pt idx="6868">
                  <c:v>574</c:v>
                </c:pt>
                <c:pt idx="6869">
                  <c:v>570</c:v>
                </c:pt>
                <c:pt idx="6870">
                  <c:v>563</c:v>
                </c:pt>
                <c:pt idx="6871">
                  <c:v>567</c:v>
                </c:pt>
                <c:pt idx="6872">
                  <c:v>562</c:v>
                </c:pt>
                <c:pt idx="6873">
                  <c:v>567</c:v>
                </c:pt>
                <c:pt idx="6874">
                  <c:v>568</c:v>
                </c:pt>
                <c:pt idx="6875">
                  <c:v>583</c:v>
                </c:pt>
                <c:pt idx="6876">
                  <c:v>570</c:v>
                </c:pt>
                <c:pt idx="6877">
                  <c:v>581</c:v>
                </c:pt>
                <c:pt idx="6878">
                  <c:v>579</c:v>
                </c:pt>
                <c:pt idx="6879">
                  <c:v>573</c:v>
                </c:pt>
                <c:pt idx="6880">
                  <c:v>571</c:v>
                </c:pt>
                <c:pt idx="6881">
                  <c:v>575</c:v>
                </c:pt>
                <c:pt idx="6882">
                  <c:v>560</c:v>
                </c:pt>
                <c:pt idx="6883">
                  <c:v>572</c:v>
                </c:pt>
                <c:pt idx="6884">
                  <c:v>571</c:v>
                </c:pt>
                <c:pt idx="6885">
                  <c:v>583</c:v>
                </c:pt>
                <c:pt idx="6886">
                  <c:v>589</c:v>
                </c:pt>
                <c:pt idx="6887">
                  <c:v>557</c:v>
                </c:pt>
                <c:pt idx="6888">
                  <c:v>547</c:v>
                </c:pt>
                <c:pt idx="6889">
                  <c:v>568</c:v>
                </c:pt>
                <c:pt idx="6890">
                  <c:v>561</c:v>
                </c:pt>
                <c:pt idx="6891">
                  <c:v>577</c:v>
                </c:pt>
                <c:pt idx="6892">
                  <c:v>567</c:v>
                </c:pt>
                <c:pt idx="6893">
                  <c:v>538</c:v>
                </c:pt>
                <c:pt idx="6894">
                  <c:v>562</c:v>
                </c:pt>
                <c:pt idx="6895">
                  <c:v>548</c:v>
                </c:pt>
                <c:pt idx="6896">
                  <c:v>558</c:v>
                </c:pt>
                <c:pt idx="6897">
                  <c:v>556</c:v>
                </c:pt>
                <c:pt idx="6898">
                  <c:v>548</c:v>
                </c:pt>
                <c:pt idx="6899">
                  <c:v>564</c:v>
                </c:pt>
                <c:pt idx="6900">
                  <c:v>565</c:v>
                </c:pt>
                <c:pt idx="6901">
                  <c:v>574</c:v>
                </c:pt>
                <c:pt idx="6902">
                  <c:v>547</c:v>
                </c:pt>
                <c:pt idx="6903">
                  <c:v>566</c:v>
                </c:pt>
                <c:pt idx="6904">
                  <c:v>551</c:v>
                </c:pt>
                <c:pt idx="6905">
                  <c:v>570</c:v>
                </c:pt>
                <c:pt idx="6906">
                  <c:v>564</c:v>
                </c:pt>
                <c:pt idx="6907">
                  <c:v>557</c:v>
                </c:pt>
                <c:pt idx="6908">
                  <c:v>571</c:v>
                </c:pt>
                <c:pt idx="6909">
                  <c:v>561</c:v>
                </c:pt>
                <c:pt idx="6910">
                  <c:v>562</c:v>
                </c:pt>
                <c:pt idx="6911">
                  <c:v>564</c:v>
                </c:pt>
                <c:pt idx="6912">
                  <c:v>559</c:v>
                </c:pt>
                <c:pt idx="6913">
                  <c:v>564</c:v>
                </c:pt>
                <c:pt idx="6914">
                  <c:v>551</c:v>
                </c:pt>
                <c:pt idx="6915">
                  <c:v>560</c:v>
                </c:pt>
                <c:pt idx="6916">
                  <c:v>550</c:v>
                </c:pt>
                <c:pt idx="6917">
                  <c:v>553</c:v>
                </c:pt>
                <c:pt idx="6918">
                  <c:v>570</c:v>
                </c:pt>
                <c:pt idx="6919">
                  <c:v>582</c:v>
                </c:pt>
                <c:pt idx="6920">
                  <c:v>572</c:v>
                </c:pt>
                <c:pt idx="6921">
                  <c:v>548</c:v>
                </c:pt>
                <c:pt idx="6922">
                  <c:v>548</c:v>
                </c:pt>
                <c:pt idx="6923">
                  <c:v>551</c:v>
                </c:pt>
                <c:pt idx="6924">
                  <c:v>538</c:v>
                </c:pt>
                <c:pt idx="6925">
                  <c:v>559</c:v>
                </c:pt>
                <c:pt idx="6926">
                  <c:v>572</c:v>
                </c:pt>
                <c:pt idx="6927">
                  <c:v>559</c:v>
                </c:pt>
                <c:pt idx="6928">
                  <c:v>561</c:v>
                </c:pt>
                <c:pt idx="6929">
                  <c:v>558</c:v>
                </c:pt>
                <c:pt idx="6930">
                  <c:v>571</c:v>
                </c:pt>
                <c:pt idx="6931">
                  <c:v>561</c:v>
                </c:pt>
                <c:pt idx="6932">
                  <c:v>558</c:v>
                </c:pt>
                <c:pt idx="6933">
                  <c:v>535</c:v>
                </c:pt>
                <c:pt idx="6934">
                  <c:v>534</c:v>
                </c:pt>
                <c:pt idx="6935">
                  <c:v>552</c:v>
                </c:pt>
                <c:pt idx="6936">
                  <c:v>555</c:v>
                </c:pt>
                <c:pt idx="6937">
                  <c:v>550</c:v>
                </c:pt>
                <c:pt idx="6938">
                  <c:v>552</c:v>
                </c:pt>
                <c:pt idx="6939">
                  <c:v>572</c:v>
                </c:pt>
                <c:pt idx="6940">
                  <c:v>578</c:v>
                </c:pt>
                <c:pt idx="6941">
                  <c:v>574</c:v>
                </c:pt>
                <c:pt idx="6942">
                  <c:v>565</c:v>
                </c:pt>
                <c:pt idx="6943">
                  <c:v>581</c:v>
                </c:pt>
                <c:pt idx="6944">
                  <c:v>568</c:v>
                </c:pt>
                <c:pt idx="6945">
                  <c:v>583</c:v>
                </c:pt>
                <c:pt idx="6946">
                  <c:v>564</c:v>
                </c:pt>
                <c:pt idx="6947">
                  <c:v>571</c:v>
                </c:pt>
                <c:pt idx="6948">
                  <c:v>578</c:v>
                </c:pt>
                <c:pt idx="6949">
                  <c:v>587</c:v>
                </c:pt>
                <c:pt idx="6950">
                  <c:v>557</c:v>
                </c:pt>
                <c:pt idx="6951">
                  <c:v>575</c:v>
                </c:pt>
                <c:pt idx="6952">
                  <c:v>586</c:v>
                </c:pt>
                <c:pt idx="6953">
                  <c:v>535</c:v>
                </c:pt>
                <c:pt idx="6954">
                  <c:v>561</c:v>
                </c:pt>
                <c:pt idx="6955">
                  <c:v>552</c:v>
                </c:pt>
                <c:pt idx="6956">
                  <c:v>560</c:v>
                </c:pt>
                <c:pt idx="6957">
                  <c:v>564</c:v>
                </c:pt>
                <c:pt idx="6958">
                  <c:v>559</c:v>
                </c:pt>
                <c:pt idx="6959">
                  <c:v>586</c:v>
                </c:pt>
                <c:pt idx="6960">
                  <c:v>587</c:v>
                </c:pt>
                <c:pt idx="6961">
                  <c:v>575</c:v>
                </c:pt>
                <c:pt idx="6962">
                  <c:v>576</c:v>
                </c:pt>
                <c:pt idx="6963">
                  <c:v>561</c:v>
                </c:pt>
                <c:pt idx="6964">
                  <c:v>580</c:v>
                </c:pt>
                <c:pt idx="6965">
                  <c:v>587</c:v>
                </c:pt>
                <c:pt idx="6966">
                  <c:v>580</c:v>
                </c:pt>
                <c:pt idx="6967">
                  <c:v>569</c:v>
                </c:pt>
                <c:pt idx="6968">
                  <c:v>566</c:v>
                </c:pt>
                <c:pt idx="6969">
                  <c:v>570</c:v>
                </c:pt>
                <c:pt idx="6970">
                  <c:v>567</c:v>
                </c:pt>
                <c:pt idx="6971">
                  <c:v>566</c:v>
                </c:pt>
                <c:pt idx="6972">
                  <c:v>561</c:v>
                </c:pt>
                <c:pt idx="6973">
                  <c:v>565</c:v>
                </c:pt>
                <c:pt idx="6974">
                  <c:v>548</c:v>
                </c:pt>
                <c:pt idx="6975">
                  <c:v>571</c:v>
                </c:pt>
                <c:pt idx="6976">
                  <c:v>568</c:v>
                </c:pt>
                <c:pt idx="6977">
                  <c:v>569</c:v>
                </c:pt>
                <c:pt idx="6978">
                  <c:v>553</c:v>
                </c:pt>
                <c:pt idx="6979">
                  <c:v>569</c:v>
                </c:pt>
                <c:pt idx="6980">
                  <c:v>568</c:v>
                </c:pt>
                <c:pt idx="6981">
                  <c:v>578</c:v>
                </c:pt>
                <c:pt idx="6982">
                  <c:v>573</c:v>
                </c:pt>
                <c:pt idx="6983">
                  <c:v>570</c:v>
                </c:pt>
                <c:pt idx="6984">
                  <c:v>545</c:v>
                </c:pt>
                <c:pt idx="6985">
                  <c:v>568</c:v>
                </c:pt>
                <c:pt idx="6986">
                  <c:v>565</c:v>
                </c:pt>
                <c:pt idx="6987">
                  <c:v>559</c:v>
                </c:pt>
                <c:pt idx="6988">
                  <c:v>558</c:v>
                </c:pt>
                <c:pt idx="6989">
                  <c:v>567</c:v>
                </c:pt>
                <c:pt idx="6990">
                  <c:v>577</c:v>
                </c:pt>
                <c:pt idx="6991">
                  <c:v>563</c:v>
                </c:pt>
                <c:pt idx="6992">
                  <c:v>580</c:v>
                </c:pt>
                <c:pt idx="6993">
                  <c:v>554</c:v>
                </c:pt>
                <c:pt idx="6994">
                  <c:v>548</c:v>
                </c:pt>
                <c:pt idx="6995">
                  <c:v>553</c:v>
                </c:pt>
                <c:pt idx="6996">
                  <c:v>552</c:v>
                </c:pt>
                <c:pt idx="6997">
                  <c:v>542</c:v>
                </c:pt>
                <c:pt idx="6998">
                  <c:v>541</c:v>
                </c:pt>
                <c:pt idx="6999">
                  <c:v>559</c:v>
                </c:pt>
                <c:pt idx="7000">
                  <c:v>558</c:v>
                </c:pt>
                <c:pt idx="7001">
                  <c:v>577</c:v>
                </c:pt>
                <c:pt idx="7002">
                  <c:v>567</c:v>
                </c:pt>
                <c:pt idx="7003">
                  <c:v>568</c:v>
                </c:pt>
                <c:pt idx="7004">
                  <c:v>547</c:v>
                </c:pt>
                <c:pt idx="7005">
                  <c:v>558</c:v>
                </c:pt>
                <c:pt idx="7006">
                  <c:v>556</c:v>
                </c:pt>
                <c:pt idx="7007">
                  <c:v>528</c:v>
                </c:pt>
                <c:pt idx="7008">
                  <c:v>552</c:v>
                </c:pt>
                <c:pt idx="7009">
                  <c:v>542</c:v>
                </c:pt>
                <c:pt idx="7010">
                  <c:v>537</c:v>
                </c:pt>
                <c:pt idx="7011">
                  <c:v>557</c:v>
                </c:pt>
                <c:pt idx="7012">
                  <c:v>573</c:v>
                </c:pt>
                <c:pt idx="7013">
                  <c:v>564</c:v>
                </c:pt>
                <c:pt idx="7014">
                  <c:v>584</c:v>
                </c:pt>
                <c:pt idx="7015">
                  <c:v>566</c:v>
                </c:pt>
                <c:pt idx="7016">
                  <c:v>582</c:v>
                </c:pt>
                <c:pt idx="7017">
                  <c:v>563</c:v>
                </c:pt>
                <c:pt idx="7018">
                  <c:v>579</c:v>
                </c:pt>
                <c:pt idx="7019">
                  <c:v>577</c:v>
                </c:pt>
                <c:pt idx="7020">
                  <c:v>608</c:v>
                </c:pt>
                <c:pt idx="7021">
                  <c:v>592</c:v>
                </c:pt>
                <c:pt idx="7022">
                  <c:v>565</c:v>
                </c:pt>
                <c:pt idx="7023">
                  <c:v>561</c:v>
                </c:pt>
                <c:pt idx="7024">
                  <c:v>564</c:v>
                </c:pt>
                <c:pt idx="7025">
                  <c:v>579</c:v>
                </c:pt>
                <c:pt idx="7026">
                  <c:v>571</c:v>
                </c:pt>
                <c:pt idx="7027">
                  <c:v>561</c:v>
                </c:pt>
                <c:pt idx="7028">
                  <c:v>569</c:v>
                </c:pt>
                <c:pt idx="7029">
                  <c:v>560</c:v>
                </c:pt>
                <c:pt idx="7030">
                  <c:v>566</c:v>
                </c:pt>
                <c:pt idx="7031">
                  <c:v>548</c:v>
                </c:pt>
                <c:pt idx="7032">
                  <c:v>539</c:v>
                </c:pt>
                <c:pt idx="7033">
                  <c:v>574</c:v>
                </c:pt>
                <c:pt idx="7034">
                  <c:v>549</c:v>
                </c:pt>
                <c:pt idx="7035">
                  <c:v>576</c:v>
                </c:pt>
                <c:pt idx="7036">
                  <c:v>571</c:v>
                </c:pt>
                <c:pt idx="7037">
                  <c:v>575</c:v>
                </c:pt>
                <c:pt idx="7038">
                  <c:v>570</c:v>
                </c:pt>
                <c:pt idx="7039">
                  <c:v>563</c:v>
                </c:pt>
                <c:pt idx="7040">
                  <c:v>558</c:v>
                </c:pt>
                <c:pt idx="7041">
                  <c:v>562</c:v>
                </c:pt>
                <c:pt idx="7042">
                  <c:v>560</c:v>
                </c:pt>
                <c:pt idx="7043">
                  <c:v>557</c:v>
                </c:pt>
                <c:pt idx="7044">
                  <c:v>559</c:v>
                </c:pt>
                <c:pt idx="7045">
                  <c:v>573</c:v>
                </c:pt>
                <c:pt idx="7046">
                  <c:v>573</c:v>
                </c:pt>
                <c:pt idx="7047">
                  <c:v>582</c:v>
                </c:pt>
                <c:pt idx="7048">
                  <c:v>569</c:v>
                </c:pt>
                <c:pt idx="7049">
                  <c:v>554</c:v>
                </c:pt>
                <c:pt idx="7050">
                  <c:v>544</c:v>
                </c:pt>
                <c:pt idx="7051">
                  <c:v>562</c:v>
                </c:pt>
                <c:pt idx="7052">
                  <c:v>541</c:v>
                </c:pt>
                <c:pt idx="7053">
                  <c:v>529</c:v>
                </c:pt>
                <c:pt idx="7054">
                  <c:v>526</c:v>
                </c:pt>
                <c:pt idx="7055">
                  <c:v>537</c:v>
                </c:pt>
                <c:pt idx="7056">
                  <c:v>536</c:v>
                </c:pt>
                <c:pt idx="7057">
                  <c:v>562</c:v>
                </c:pt>
                <c:pt idx="7058">
                  <c:v>574</c:v>
                </c:pt>
                <c:pt idx="7059">
                  <c:v>562</c:v>
                </c:pt>
                <c:pt idx="7060">
                  <c:v>540</c:v>
                </c:pt>
                <c:pt idx="7061">
                  <c:v>568</c:v>
                </c:pt>
                <c:pt idx="7062">
                  <c:v>551</c:v>
                </c:pt>
                <c:pt idx="7063">
                  <c:v>546</c:v>
                </c:pt>
                <c:pt idx="7064">
                  <c:v>555</c:v>
                </c:pt>
                <c:pt idx="7065">
                  <c:v>562</c:v>
                </c:pt>
                <c:pt idx="7066">
                  <c:v>566</c:v>
                </c:pt>
                <c:pt idx="7067">
                  <c:v>559</c:v>
                </c:pt>
                <c:pt idx="7068">
                  <c:v>539</c:v>
                </c:pt>
                <c:pt idx="7069">
                  <c:v>557</c:v>
                </c:pt>
                <c:pt idx="7070">
                  <c:v>550</c:v>
                </c:pt>
                <c:pt idx="7071">
                  <c:v>545</c:v>
                </c:pt>
                <c:pt idx="7072">
                  <c:v>561</c:v>
                </c:pt>
                <c:pt idx="7073">
                  <c:v>554</c:v>
                </c:pt>
                <c:pt idx="7074">
                  <c:v>575</c:v>
                </c:pt>
                <c:pt idx="7075">
                  <c:v>545</c:v>
                </c:pt>
                <c:pt idx="7076">
                  <c:v>551</c:v>
                </c:pt>
                <c:pt idx="7077">
                  <c:v>578</c:v>
                </c:pt>
                <c:pt idx="7078">
                  <c:v>567</c:v>
                </c:pt>
                <c:pt idx="7079">
                  <c:v>568</c:v>
                </c:pt>
                <c:pt idx="7080">
                  <c:v>565</c:v>
                </c:pt>
                <c:pt idx="7081">
                  <c:v>581</c:v>
                </c:pt>
                <c:pt idx="7082">
                  <c:v>579</c:v>
                </c:pt>
                <c:pt idx="7083">
                  <c:v>574</c:v>
                </c:pt>
                <c:pt idx="7084">
                  <c:v>583</c:v>
                </c:pt>
                <c:pt idx="7085">
                  <c:v>548</c:v>
                </c:pt>
                <c:pt idx="7086">
                  <c:v>560</c:v>
                </c:pt>
                <c:pt idx="7087">
                  <c:v>556</c:v>
                </c:pt>
                <c:pt idx="7088">
                  <c:v>553</c:v>
                </c:pt>
                <c:pt idx="7089">
                  <c:v>553</c:v>
                </c:pt>
                <c:pt idx="7090">
                  <c:v>569</c:v>
                </c:pt>
                <c:pt idx="7091">
                  <c:v>576</c:v>
                </c:pt>
                <c:pt idx="7092">
                  <c:v>563</c:v>
                </c:pt>
                <c:pt idx="7093">
                  <c:v>564</c:v>
                </c:pt>
                <c:pt idx="7094">
                  <c:v>567</c:v>
                </c:pt>
                <c:pt idx="7095">
                  <c:v>559</c:v>
                </c:pt>
                <c:pt idx="7096">
                  <c:v>566</c:v>
                </c:pt>
                <c:pt idx="7097">
                  <c:v>547</c:v>
                </c:pt>
                <c:pt idx="7098">
                  <c:v>540</c:v>
                </c:pt>
                <c:pt idx="7099">
                  <c:v>578</c:v>
                </c:pt>
                <c:pt idx="7100">
                  <c:v>570</c:v>
                </c:pt>
                <c:pt idx="7101">
                  <c:v>563</c:v>
                </c:pt>
                <c:pt idx="7102">
                  <c:v>542</c:v>
                </c:pt>
                <c:pt idx="7103">
                  <c:v>545</c:v>
                </c:pt>
                <c:pt idx="7104">
                  <c:v>544</c:v>
                </c:pt>
                <c:pt idx="7105">
                  <c:v>522</c:v>
                </c:pt>
                <c:pt idx="7106">
                  <c:v>511</c:v>
                </c:pt>
                <c:pt idx="7107">
                  <c:v>520</c:v>
                </c:pt>
                <c:pt idx="7108">
                  <c:v>529</c:v>
                </c:pt>
                <c:pt idx="7109">
                  <c:v>501</c:v>
                </c:pt>
                <c:pt idx="7110">
                  <c:v>520</c:v>
                </c:pt>
                <c:pt idx="7111">
                  <c:v>526</c:v>
                </c:pt>
                <c:pt idx="7112">
                  <c:v>523</c:v>
                </c:pt>
                <c:pt idx="7113">
                  <c:v>530</c:v>
                </c:pt>
                <c:pt idx="7114">
                  <c:v>524</c:v>
                </c:pt>
                <c:pt idx="7115">
                  <c:v>538</c:v>
                </c:pt>
                <c:pt idx="7116">
                  <c:v>552</c:v>
                </c:pt>
                <c:pt idx="7117">
                  <c:v>556</c:v>
                </c:pt>
                <c:pt idx="7118">
                  <c:v>557</c:v>
                </c:pt>
                <c:pt idx="7119">
                  <c:v>553</c:v>
                </c:pt>
                <c:pt idx="7120">
                  <c:v>546</c:v>
                </c:pt>
                <c:pt idx="7121">
                  <c:v>542</c:v>
                </c:pt>
                <c:pt idx="7122">
                  <c:v>564</c:v>
                </c:pt>
                <c:pt idx="7123">
                  <c:v>548</c:v>
                </c:pt>
                <c:pt idx="7124">
                  <c:v>532</c:v>
                </c:pt>
                <c:pt idx="7125">
                  <c:v>547</c:v>
                </c:pt>
                <c:pt idx="7126">
                  <c:v>558</c:v>
                </c:pt>
                <c:pt idx="7127">
                  <c:v>530</c:v>
                </c:pt>
                <c:pt idx="7128">
                  <c:v>540</c:v>
                </c:pt>
                <c:pt idx="7129">
                  <c:v>540</c:v>
                </c:pt>
                <c:pt idx="7130">
                  <c:v>534</c:v>
                </c:pt>
                <c:pt idx="7131">
                  <c:v>545</c:v>
                </c:pt>
                <c:pt idx="7132">
                  <c:v>538</c:v>
                </c:pt>
                <c:pt idx="7133">
                  <c:v>526</c:v>
                </c:pt>
                <c:pt idx="7134">
                  <c:v>538</c:v>
                </c:pt>
                <c:pt idx="7135">
                  <c:v>530</c:v>
                </c:pt>
                <c:pt idx="7136">
                  <c:v>536</c:v>
                </c:pt>
                <c:pt idx="7137">
                  <c:v>546</c:v>
                </c:pt>
                <c:pt idx="7138">
                  <c:v>554</c:v>
                </c:pt>
                <c:pt idx="7139">
                  <c:v>558</c:v>
                </c:pt>
                <c:pt idx="7140">
                  <c:v>546</c:v>
                </c:pt>
                <c:pt idx="7141">
                  <c:v>546</c:v>
                </c:pt>
                <c:pt idx="7142">
                  <c:v>548</c:v>
                </c:pt>
                <c:pt idx="7143">
                  <c:v>553</c:v>
                </c:pt>
                <c:pt idx="7144">
                  <c:v>541</c:v>
                </c:pt>
                <c:pt idx="7145">
                  <c:v>536</c:v>
                </c:pt>
                <c:pt idx="7146">
                  <c:v>542</c:v>
                </c:pt>
                <c:pt idx="7147">
                  <c:v>542</c:v>
                </c:pt>
                <c:pt idx="7148">
                  <c:v>550</c:v>
                </c:pt>
                <c:pt idx="7149">
                  <c:v>527</c:v>
                </c:pt>
                <c:pt idx="7150">
                  <c:v>517</c:v>
                </c:pt>
                <c:pt idx="7151">
                  <c:v>520</c:v>
                </c:pt>
                <c:pt idx="7152">
                  <c:v>525</c:v>
                </c:pt>
                <c:pt idx="7153">
                  <c:v>539</c:v>
                </c:pt>
                <c:pt idx="7154">
                  <c:v>541</c:v>
                </c:pt>
                <c:pt idx="7155">
                  <c:v>540</c:v>
                </c:pt>
                <c:pt idx="7156">
                  <c:v>508</c:v>
                </c:pt>
                <c:pt idx="7157">
                  <c:v>525</c:v>
                </c:pt>
                <c:pt idx="7158">
                  <c:v>519</c:v>
                </c:pt>
                <c:pt idx="7159">
                  <c:v>540</c:v>
                </c:pt>
                <c:pt idx="7160">
                  <c:v>525</c:v>
                </c:pt>
                <c:pt idx="7161">
                  <c:v>503</c:v>
                </c:pt>
                <c:pt idx="7162">
                  <c:v>508</c:v>
                </c:pt>
                <c:pt idx="7163">
                  <c:v>519</c:v>
                </c:pt>
                <c:pt idx="7164">
                  <c:v>531</c:v>
                </c:pt>
                <c:pt idx="7165">
                  <c:v>549</c:v>
                </c:pt>
                <c:pt idx="7166">
                  <c:v>530</c:v>
                </c:pt>
                <c:pt idx="7167">
                  <c:v>544</c:v>
                </c:pt>
                <c:pt idx="7168">
                  <c:v>539</c:v>
                </c:pt>
                <c:pt idx="7169">
                  <c:v>535</c:v>
                </c:pt>
                <c:pt idx="7170">
                  <c:v>544</c:v>
                </c:pt>
                <c:pt idx="7171">
                  <c:v>533</c:v>
                </c:pt>
                <c:pt idx="7172">
                  <c:v>558</c:v>
                </c:pt>
                <c:pt idx="7173">
                  <c:v>534</c:v>
                </c:pt>
                <c:pt idx="7174">
                  <c:v>537</c:v>
                </c:pt>
                <c:pt idx="7175">
                  <c:v>525</c:v>
                </c:pt>
                <c:pt idx="7176">
                  <c:v>515</c:v>
                </c:pt>
                <c:pt idx="7177">
                  <c:v>537</c:v>
                </c:pt>
                <c:pt idx="7178">
                  <c:v>525</c:v>
                </c:pt>
                <c:pt idx="7179">
                  <c:v>514</c:v>
                </c:pt>
                <c:pt idx="7180">
                  <c:v>505</c:v>
                </c:pt>
                <c:pt idx="7181">
                  <c:v>521</c:v>
                </c:pt>
                <c:pt idx="7182">
                  <c:v>521</c:v>
                </c:pt>
                <c:pt idx="7183">
                  <c:v>531</c:v>
                </c:pt>
                <c:pt idx="7184">
                  <c:v>530</c:v>
                </c:pt>
                <c:pt idx="7185">
                  <c:v>536</c:v>
                </c:pt>
                <c:pt idx="7186">
                  <c:v>536</c:v>
                </c:pt>
                <c:pt idx="7187">
                  <c:v>526</c:v>
                </c:pt>
                <c:pt idx="7188">
                  <c:v>523</c:v>
                </c:pt>
                <c:pt idx="7189">
                  <c:v>515</c:v>
                </c:pt>
                <c:pt idx="7190">
                  <c:v>521</c:v>
                </c:pt>
                <c:pt idx="7191">
                  <c:v>523</c:v>
                </c:pt>
                <c:pt idx="7192">
                  <c:v>527</c:v>
                </c:pt>
                <c:pt idx="7193">
                  <c:v>511</c:v>
                </c:pt>
                <c:pt idx="7194">
                  <c:v>532</c:v>
                </c:pt>
                <c:pt idx="7195">
                  <c:v>521</c:v>
                </c:pt>
                <c:pt idx="7196">
                  <c:v>515</c:v>
                </c:pt>
                <c:pt idx="7197">
                  <c:v>534</c:v>
                </c:pt>
                <c:pt idx="7198">
                  <c:v>526</c:v>
                </c:pt>
                <c:pt idx="7199">
                  <c:v>534</c:v>
                </c:pt>
                <c:pt idx="7200">
                  <c:v>549</c:v>
                </c:pt>
                <c:pt idx="7201">
                  <c:v>553</c:v>
                </c:pt>
                <c:pt idx="7202">
                  <c:v>537</c:v>
                </c:pt>
                <c:pt idx="7203">
                  <c:v>554</c:v>
                </c:pt>
                <c:pt idx="7204">
                  <c:v>566</c:v>
                </c:pt>
                <c:pt idx="7205">
                  <c:v>551</c:v>
                </c:pt>
                <c:pt idx="7206">
                  <c:v>536</c:v>
                </c:pt>
                <c:pt idx="7207">
                  <c:v>570</c:v>
                </c:pt>
                <c:pt idx="7208">
                  <c:v>557</c:v>
                </c:pt>
                <c:pt idx="7209">
                  <c:v>562</c:v>
                </c:pt>
                <c:pt idx="7210">
                  <c:v>561</c:v>
                </c:pt>
                <c:pt idx="7211">
                  <c:v>571</c:v>
                </c:pt>
                <c:pt idx="7212">
                  <c:v>564</c:v>
                </c:pt>
                <c:pt idx="7213">
                  <c:v>541</c:v>
                </c:pt>
                <c:pt idx="7214">
                  <c:v>536</c:v>
                </c:pt>
                <c:pt idx="7215">
                  <c:v>544</c:v>
                </c:pt>
                <c:pt idx="7216">
                  <c:v>584</c:v>
                </c:pt>
                <c:pt idx="7217">
                  <c:v>569</c:v>
                </c:pt>
                <c:pt idx="7218">
                  <c:v>566</c:v>
                </c:pt>
                <c:pt idx="7219">
                  <c:v>557</c:v>
                </c:pt>
                <c:pt idx="7220">
                  <c:v>557</c:v>
                </c:pt>
                <c:pt idx="7221">
                  <c:v>559</c:v>
                </c:pt>
                <c:pt idx="7222">
                  <c:v>561</c:v>
                </c:pt>
                <c:pt idx="7223">
                  <c:v>576</c:v>
                </c:pt>
                <c:pt idx="7224">
                  <c:v>566</c:v>
                </c:pt>
                <c:pt idx="7225">
                  <c:v>569</c:v>
                </c:pt>
                <c:pt idx="7226">
                  <c:v>555</c:v>
                </c:pt>
                <c:pt idx="7227">
                  <c:v>563</c:v>
                </c:pt>
                <c:pt idx="7228">
                  <c:v>541</c:v>
                </c:pt>
                <c:pt idx="7229">
                  <c:v>540</c:v>
                </c:pt>
                <c:pt idx="7230">
                  <c:v>549</c:v>
                </c:pt>
                <c:pt idx="7231">
                  <c:v>552</c:v>
                </c:pt>
                <c:pt idx="7232">
                  <c:v>545</c:v>
                </c:pt>
                <c:pt idx="7233">
                  <c:v>546</c:v>
                </c:pt>
                <c:pt idx="7234">
                  <c:v>540</c:v>
                </c:pt>
                <c:pt idx="7235">
                  <c:v>531</c:v>
                </c:pt>
                <c:pt idx="7236">
                  <c:v>542</c:v>
                </c:pt>
                <c:pt idx="7237">
                  <c:v>552</c:v>
                </c:pt>
                <c:pt idx="7238">
                  <c:v>572</c:v>
                </c:pt>
                <c:pt idx="7239">
                  <c:v>554</c:v>
                </c:pt>
                <c:pt idx="7240">
                  <c:v>564</c:v>
                </c:pt>
                <c:pt idx="7241">
                  <c:v>534</c:v>
                </c:pt>
                <c:pt idx="7242">
                  <c:v>540</c:v>
                </c:pt>
                <c:pt idx="7243">
                  <c:v>545</c:v>
                </c:pt>
                <c:pt idx="7244">
                  <c:v>552</c:v>
                </c:pt>
                <c:pt idx="7245">
                  <c:v>568</c:v>
                </c:pt>
                <c:pt idx="7246">
                  <c:v>575</c:v>
                </c:pt>
                <c:pt idx="7247">
                  <c:v>549</c:v>
                </c:pt>
                <c:pt idx="7248">
                  <c:v>557</c:v>
                </c:pt>
                <c:pt idx="7249">
                  <c:v>554</c:v>
                </c:pt>
                <c:pt idx="7250">
                  <c:v>553</c:v>
                </c:pt>
                <c:pt idx="7251">
                  <c:v>549</c:v>
                </c:pt>
                <c:pt idx="7252">
                  <c:v>543</c:v>
                </c:pt>
                <c:pt idx="7253">
                  <c:v>516</c:v>
                </c:pt>
                <c:pt idx="7254">
                  <c:v>520</c:v>
                </c:pt>
                <c:pt idx="7255">
                  <c:v>523</c:v>
                </c:pt>
                <c:pt idx="7256">
                  <c:v>537</c:v>
                </c:pt>
                <c:pt idx="7257">
                  <c:v>527</c:v>
                </c:pt>
                <c:pt idx="7258">
                  <c:v>536</c:v>
                </c:pt>
                <c:pt idx="7259">
                  <c:v>559</c:v>
                </c:pt>
                <c:pt idx="7260">
                  <c:v>536</c:v>
                </c:pt>
                <c:pt idx="7261">
                  <c:v>552</c:v>
                </c:pt>
                <c:pt idx="7262">
                  <c:v>532</c:v>
                </c:pt>
                <c:pt idx="7263">
                  <c:v>527</c:v>
                </c:pt>
                <c:pt idx="7264">
                  <c:v>520</c:v>
                </c:pt>
                <c:pt idx="7265">
                  <c:v>519</c:v>
                </c:pt>
                <c:pt idx="7266">
                  <c:v>522</c:v>
                </c:pt>
                <c:pt idx="7267">
                  <c:v>538</c:v>
                </c:pt>
                <c:pt idx="7268">
                  <c:v>517</c:v>
                </c:pt>
                <c:pt idx="7269">
                  <c:v>513</c:v>
                </c:pt>
                <c:pt idx="7270">
                  <c:v>527</c:v>
                </c:pt>
                <c:pt idx="7271">
                  <c:v>523</c:v>
                </c:pt>
                <c:pt idx="7272">
                  <c:v>526</c:v>
                </c:pt>
                <c:pt idx="7273">
                  <c:v>529</c:v>
                </c:pt>
                <c:pt idx="7274">
                  <c:v>531</c:v>
                </c:pt>
                <c:pt idx="7275">
                  <c:v>519</c:v>
                </c:pt>
                <c:pt idx="7276">
                  <c:v>530</c:v>
                </c:pt>
                <c:pt idx="7277">
                  <c:v>533</c:v>
                </c:pt>
                <c:pt idx="7278">
                  <c:v>541</c:v>
                </c:pt>
                <c:pt idx="7279">
                  <c:v>548</c:v>
                </c:pt>
                <c:pt idx="7280">
                  <c:v>555</c:v>
                </c:pt>
                <c:pt idx="7281">
                  <c:v>543</c:v>
                </c:pt>
                <c:pt idx="7282">
                  <c:v>540</c:v>
                </c:pt>
                <c:pt idx="7283">
                  <c:v>555</c:v>
                </c:pt>
                <c:pt idx="7284">
                  <c:v>573</c:v>
                </c:pt>
                <c:pt idx="7285">
                  <c:v>562</c:v>
                </c:pt>
                <c:pt idx="7286">
                  <c:v>540</c:v>
                </c:pt>
                <c:pt idx="7287">
                  <c:v>545</c:v>
                </c:pt>
                <c:pt idx="7288">
                  <c:v>569</c:v>
                </c:pt>
                <c:pt idx="7289">
                  <c:v>562</c:v>
                </c:pt>
                <c:pt idx="7290">
                  <c:v>544</c:v>
                </c:pt>
                <c:pt idx="7291">
                  <c:v>556</c:v>
                </c:pt>
                <c:pt idx="7292">
                  <c:v>535</c:v>
                </c:pt>
                <c:pt idx="7293">
                  <c:v>536</c:v>
                </c:pt>
                <c:pt idx="7294">
                  <c:v>552</c:v>
                </c:pt>
                <c:pt idx="7295">
                  <c:v>553</c:v>
                </c:pt>
                <c:pt idx="7296">
                  <c:v>552</c:v>
                </c:pt>
                <c:pt idx="7297">
                  <c:v>573</c:v>
                </c:pt>
                <c:pt idx="7298">
                  <c:v>558</c:v>
                </c:pt>
                <c:pt idx="7299">
                  <c:v>561</c:v>
                </c:pt>
                <c:pt idx="7300">
                  <c:v>549</c:v>
                </c:pt>
                <c:pt idx="7301">
                  <c:v>545</c:v>
                </c:pt>
                <c:pt idx="7302">
                  <c:v>540</c:v>
                </c:pt>
                <c:pt idx="7303">
                  <c:v>532</c:v>
                </c:pt>
                <c:pt idx="7304">
                  <c:v>537</c:v>
                </c:pt>
                <c:pt idx="7305">
                  <c:v>553</c:v>
                </c:pt>
                <c:pt idx="7306">
                  <c:v>560</c:v>
                </c:pt>
                <c:pt idx="7307">
                  <c:v>551</c:v>
                </c:pt>
                <c:pt idx="7308">
                  <c:v>571</c:v>
                </c:pt>
                <c:pt idx="7309">
                  <c:v>559</c:v>
                </c:pt>
                <c:pt idx="7310">
                  <c:v>559</c:v>
                </c:pt>
                <c:pt idx="7311">
                  <c:v>562</c:v>
                </c:pt>
                <c:pt idx="7312">
                  <c:v>552</c:v>
                </c:pt>
                <c:pt idx="7313">
                  <c:v>546</c:v>
                </c:pt>
                <c:pt idx="7314">
                  <c:v>557</c:v>
                </c:pt>
                <c:pt idx="7315">
                  <c:v>562</c:v>
                </c:pt>
                <c:pt idx="7316">
                  <c:v>558</c:v>
                </c:pt>
                <c:pt idx="7317">
                  <c:v>576</c:v>
                </c:pt>
                <c:pt idx="7318">
                  <c:v>569</c:v>
                </c:pt>
                <c:pt idx="7319">
                  <c:v>557</c:v>
                </c:pt>
                <c:pt idx="7320">
                  <c:v>559</c:v>
                </c:pt>
                <c:pt idx="7321">
                  <c:v>546</c:v>
                </c:pt>
                <c:pt idx="7322">
                  <c:v>547</c:v>
                </c:pt>
                <c:pt idx="7323">
                  <c:v>552</c:v>
                </c:pt>
                <c:pt idx="7324">
                  <c:v>550</c:v>
                </c:pt>
                <c:pt idx="7325">
                  <c:v>543</c:v>
                </c:pt>
                <c:pt idx="7326">
                  <c:v>563</c:v>
                </c:pt>
                <c:pt idx="7327">
                  <c:v>559</c:v>
                </c:pt>
                <c:pt idx="7328">
                  <c:v>554</c:v>
                </c:pt>
                <c:pt idx="7329">
                  <c:v>550</c:v>
                </c:pt>
                <c:pt idx="7330">
                  <c:v>545</c:v>
                </c:pt>
                <c:pt idx="7331">
                  <c:v>558</c:v>
                </c:pt>
                <c:pt idx="7332">
                  <c:v>561</c:v>
                </c:pt>
                <c:pt idx="7333">
                  <c:v>563</c:v>
                </c:pt>
                <c:pt idx="7334">
                  <c:v>549</c:v>
                </c:pt>
                <c:pt idx="7335">
                  <c:v>541</c:v>
                </c:pt>
                <c:pt idx="7336">
                  <c:v>562</c:v>
                </c:pt>
                <c:pt idx="7337">
                  <c:v>565</c:v>
                </c:pt>
                <c:pt idx="7338">
                  <c:v>548</c:v>
                </c:pt>
                <c:pt idx="7339">
                  <c:v>563</c:v>
                </c:pt>
                <c:pt idx="7340">
                  <c:v>567</c:v>
                </c:pt>
                <c:pt idx="7341">
                  <c:v>562</c:v>
                </c:pt>
                <c:pt idx="7342">
                  <c:v>564</c:v>
                </c:pt>
                <c:pt idx="7343">
                  <c:v>547</c:v>
                </c:pt>
                <c:pt idx="7344">
                  <c:v>548</c:v>
                </c:pt>
                <c:pt idx="7345">
                  <c:v>533</c:v>
                </c:pt>
                <c:pt idx="7346">
                  <c:v>532</c:v>
                </c:pt>
                <c:pt idx="7347">
                  <c:v>549</c:v>
                </c:pt>
                <c:pt idx="7348">
                  <c:v>548</c:v>
                </c:pt>
                <c:pt idx="7349">
                  <c:v>518</c:v>
                </c:pt>
                <c:pt idx="7350">
                  <c:v>534</c:v>
                </c:pt>
                <c:pt idx="7351">
                  <c:v>562</c:v>
                </c:pt>
                <c:pt idx="7352">
                  <c:v>520</c:v>
                </c:pt>
                <c:pt idx="7353">
                  <c:v>532</c:v>
                </c:pt>
                <c:pt idx="7354">
                  <c:v>543</c:v>
                </c:pt>
                <c:pt idx="7355">
                  <c:v>535</c:v>
                </c:pt>
                <c:pt idx="7356">
                  <c:v>528</c:v>
                </c:pt>
                <c:pt idx="7357">
                  <c:v>526</c:v>
                </c:pt>
                <c:pt idx="7358">
                  <c:v>554</c:v>
                </c:pt>
                <c:pt idx="7359">
                  <c:v>543</c:v>
                </c:pt>
                <c:pt idx="7360">
                  <c:v>531</c:v>
                </c:pt>
                <c:pt idx="7361">
                  <c:v>530</c:v>
                </c:pt>
                <c:pt idx="7362">
                  <c:v>558</c:v>
                </c:pt>
                <c:pt idx="7363">
                  <c:v>550</c:v>
                </c:pt>
                <c:pt idx="7364">
                  <c:v>528</c:v>
                </c:pt>
                <c:pt idx="7365">
                  <c:v>539</c:v>
                </c:pt>
                <c:pt idx="7366">
                  <c:v>523</c:v>
                </c:pt>
                <c:pt idx="7367">
                  <c:v>533</c:v>
                </c:pt>
                <c:pt idx="7368">
                  <c:v>531</c:v>
                </c:pt>
                <c:pt idx="7369">
                  <c:v>540</c:v>
                </c:pt>
                <c:pt idx="7370">
                  <c:v>542</c:v>
                </c:pt>
                <c:pt idx="7371">
                  <c:v>544</c:v>
                </c:pt>
                <c:pt idx="7372">
                  <c:v>573</c:v>
                </c:pt>
                <c:pt idx="7373">
                  <c:v>560</c:v>
                </c:pt>
                <c:pt idx="7374">
                  <c:v>558</c:v>
                </c:pt>
                <c:pt idx="7375">
                  <c:v>554</c:v>
                </c:pt>
                <c:pt idx="7376">
                  <c:v>565</c:v>
                </c:pt>
                <c:pt idx="7377">
                  <c:v>562</c:v>
                </c:pt>
                <c:pt idx="7378">
                  <c:v>539</c:v>
                </c:pt>
                <c:pt idx="7379">
                  <c:v>566</c:v>
                </c:pt>
                <c:pt idx="7380">
                  <c:v>530</c:v>
                </c:pt>
                <c:pt idx="7381">
                  <c:v>553</c:v>
                </c:pt>
                <c:pt idx="7382">
                  <c:v>539</c:v>
                </c:pt>
                <c:pt idx="7383">
                  <c:v>538</c:v>
                </c:pt>
                <c:pt idx="7384">
                  <c:v>552</c:v>
                </c:pt>
                <c:pt idx="7385">
                  <c:v>530</c:v>
                </c:pt>
                <c:pt idx="7386">
                  <c:v>547</c:v>
                </c:pt>
                <c:pt idx="7387">
                  <c:v>537</c:v>
                </c:pt>
                <c:pt idx="7388">
                  <c:v>534</c:v>
                </c:pt>
                <c:pt idx="7389">
                  <c:v>530</c:v>
                </c:pt>
                <c:pt idx="7390">
                  <c:v>557</c:v>
                </c:pt>
                <c:pt idx="7391">
                  <c:v>569</c:v>
                </c:pt>
                <c:pt idx="7392">
                  <c:v>561</c:v>
                </c:pt>
                <c:pt idx="7393">
                  <c:v>565</c:v>
                </c:pt>
                <c:pt idx="7394">
                  <c:v>552</c:v>
                </c:pt>
                <c:pt idx="7395">
                  <c:v>549</c:v>
                </c:pt>
                <c:pt idx="7396">
                  <c:v>544</c:v>
                </c:pt>
                <c:pt idx="7397">
                  <c:v>558</c:v>
                </c:pt>
                <c:pt idx="7398">
                  <c:v>560</c:v>
                </c:pt>
                <c:pt idx="7399">
                  <c:v>571</c:v>
                </c:pt>
                <c:pt idx="7400">
                  <c:v>562</c:v>
                </c:pt>
                <c:pt idx="7401">
                  <c:v>553</c:v>
                </c:pt>
                <c:pt idx="7402">
                  <c:v>551</c:v>
                </c:pt>
                <c:pt idx="7403">
                  <c:v>557</c:v>
                </c:pt>
                <c:pt idx="7404">
                  <c:v>556</c:v>
                </c:pt>
                <c:pt idx="7405">
                  <c:v>537</c:v>
                </c:pt>
                <c:pt idx="7406">
                  <c:v>563</c:v>
                </c:pt>
                <c:pt idx="7407">
                  <c:v>545</c:v>
                </c:pt>
                <c:pt idx="7408">
                  <c:v>553</c:v>
                </c:pt>
                <c:pt idx="7409">
                  <c:v>547</c:v>
                </c:pt>
                <c:pt idx="7410">
                  <c:v>552</c:v>
                </c:pt>
                <c:pt idx="7411">
                  <c:v>559</c:v>
                </c:pt>
                <c:pt idx="7412">
                  <c:v>565</c:v>
                </c:pt>
                <c:pt idx="7413">
                  <c:v>573</c:v>
                </c:pt>
                <c:pt idx="7414">
                  <c:v>561</c:v>
                </c:pt>
                <c:pt idx="7415">
                  <c:v>562</c:v>
                </c:pt>
                <c:pt idx="7416">
                  <c:v>562</c:v>
                </c:pt>
                <c:pt idx="7417">
                  <c:v>572</c:v>
                </c:pt>
                <c:pt idx="7418">
                  <c:v>572</c:v>
                </c:pt>
                <c:pt idx="7419">
                  <c:v>568</c:v>
                </c:pt>
                <c:pt idx="7420">
                  <c:v>593</c:v>
                </c:pt>
                <c:pt idx="7421">
                  <c:v>564</c:v>
                </c:pt>
                <c:pt idx="7422">
                  <c:v>556</c:v>
                </c:pt>
                <c:pt idx="7423">
                  <c:v>559</c:v>
                </c:pt>
                <c:pt idx="7424">
                  <c:v>547</c:v>
                </c:pt>
                <c:pt idx="7425">
                  <c:v>560</c:v>
                </c:pt>
                <c:pt idx="7426">
                  <c:v>551</c:v>
                </c:pt>
                <c:pt idx="7427">
                  <c:v>559</c:v>
                </c:pt>
                <c:pt idx="7428">
                  <c:v>555</c:v>
                </c:pt>
                <c:pt idx="7429">
                  <c:v>560</c:v>
                </c:pt>
                <c:pt idx="7430">
                  <c:v>557</c:v>
                </c:pt>
                <c:pt idx="7431">
                  <c:v>562</c:v>
                </c:pt>
                <c:pt idx="7432">
                  <c:v>555</c:v>
                </c:pt>
                <c:pt idx="7433">
                  <c:v>551</c:v>
                </c:pt>
                <c:pt idx="7434">
                  <c:v>527</c:v>
                </c:pt>
                <c:pt idx="7435">
                  <c:v>559</c:v>
                </c:pt>
                <c:pt idx="7436">
                  <c:v>538</c:v>
                </c:pt>
                <c:pt idx="7437">
                  <c:v>532</c:v>
                </c:pt>
                <c:pt idx="7438">
                  <c:v>526</c:v>
                </c:pt>
                <c:pt idx="7439">
                  <c:v>541</c:v>
                </c:pt>
                <c:pt idx="7440">
                  <c:v>548</c:v>
                </c:pt>
                <c:pt idx="7441">
                  <c:v>548</c:v>
                </c:pt>
                <c:pt idx="7442">
                  <c:v>553</c:v>
                </c:pt>
                <c:pt idx="7443">
                  <c:v>556</c:v>
                </c:pt>
                <c:pt idx="7444">
                  <c:v>558</c:v>
                </c:pt>
                <c:pt idx="7445">
                  <c:v>543</c:v>
                </c:pt>
                <c:pt idx="7446">
                  <c:v>567</c:v>
                </c:pt>
                <c:pt idx="7447">
                  <c:v>549</c:v>
                </c:pt>
                <c:pt idx="7448">
                  <c:v>554</c:v>
                </c:pt>
                <c:pt idx="7449">
                  <c:v>552</c:v>
                </c:pt>
                <c:pt idx="7450">
                  <c:v>565</c:v>
                </c:pt>
                <c:pt idx="7451">
                  <c:v>574</c:v>
                </c:pt>
                <c:pt idx="7452">
                  <c:v>566</c:v>
                </c:pt>
                <c:pt idx="7453">
                  <c:v>563</c:v>
                </c:pt>
                <c:pt idx="7454">
                  <c:v>560</c:v>
                </c:pt>
                <c:pt idx="7455">
                  <c:v>567</c:v>
                </c:pt>
                <c:pt idx="7456">
                  <c:v>592</c:v>
                </c:pt>
                <c:pt idx="7457">
                  <c:v>573</c:v>
                </c:pt>
                <c:pt idx="7458">
                  <c:v>575</c:v>
                </c:pt>
                <c:pt idx="7459">
                  <c:v>567</c:v>
                </c:pt>
                <c:pt idx="7460">
                  <c:v>595</c:v>
                </c:pt>
                <c:pt idx="7461">
                  <c:v>575</c:v>
                </c:pt>
                <c:pt idx="7462">
                  <c:v>571</c:v>
                </c:pt>
                <c:pt idx="7463">
                  <c:v>572</c:v>
                </c:pt>
                <c:pt idx="7464">
                  <c:v>553</c:v>
                </c:pt>
                <c:pt idx="7465">
                  <c:v>559</c:v>
                </c:pt>
                <c:pt idx="7466">
                  <c:v>526</c:v>
                </c:pt>
                <c:pt idx="7467">
                  <c:v>554</c:v>
                </c:pt>
                <c:pt idx="7468">
                  <c:v>547</c:v>
                </c:pt>
                <c:pt idx="7469">
                  <c:v>549</c:v>
                </c:pt>
                <c:pt idx="7470">
                  <c:v>560</c:v>
                </c:pt>
                <c:pt idx="7471">
                  <c:v>556</c:v>
                </c:pt>
                <c:pt idx="7472">
                  <c:v>519</c:v>
                </c:pt>
                <c:pt idx="7473">
                  <c:v>542</c:v>
                </c:pt>
                <c:pt idx="7474">
                  <c:v>539</c:v>
                </c:pt>
                <c:pt idx="7475">
                  <c:v>538</c:v>
                </c:pt>
                <c:pt idx="7476">
                  <c:v>550</c:v>
                </c:pt>
                <c:pt idx="7477">
                  <c:v>564</c:v>
                </c:pt>
                <c:pt idx="7478">
                  <c:v>541</c:v>
                </c:pt>
                <c:pt idx="7479">
                  <c:v>567</c:v>
                </c:pt>
                <c:pt idx="7480">
                  <c:v>555</c:v>
                </c:pt>
                <c:pt idx="7481">
                  <c:v>546</c:v>
                </c:pt>
                <c:pt idx="7482">
                  <c:v>566</c:v>
                </c:pt>
                <c:pt idx="7483">
                  <c:v>550</c:v>
                </c:pt>
                <c:pt idx="7484">
                  <c:v>549</c:v>
                </c:pt>
                <c:pt idx="7485">
                  <c:v>558</c:v>
                </c:pt>
                <c:pt idx="7486">
                  <c:v>542</c:v>
                </c:pt>
                <c:pt idx="7487">
                  <c:v>568</c:v>
                </c:pt>
                <c:pt idx="7488">
                  <c:v>574</c:v>
                </c:pt>
                <c:pt idx="7489">
                  <c:v>548</c:v>
                </c:pt>
                <c:pt idx="7490">
                  <c:v>540</c:v>
                </c:pt>
                <c:pt idx="7491">
                  <c:v>559</c:v>
                </c:pt>
                <c:pt idx="7492">
                  <c:v>560</c:v>
                </c:pt>
                <c:pt idx="7493">
                  <c:v>552</c:v>
                </c:pt>
                <c:pt idx="7494">
                  <c:v>557</c:v>
                </c:pt>
                <c:pt idx="7495">
                  <c:v>562</c:v>
                </c:pt>
                <c:pt idx="7496">
                  <c:v>576</c:v>
                </c:pt>
                <c:pt idx="7497">
                  <c:v>565</c:v>
                </c:pt>
                <c:pt idx="7498">
                  <c:v>550</c:v>
                </c:pt>
                <c:pt idx="7499">
                  <c:v>534</c:v>
                </c:pt>
                <c:pt idx="7500">
                  <c:v>546</c:v>
                </c:pt>
                <c:pt idx="7501">
                  <c:v>547</c:v>
                </c:pt>
                <c:pt idx="7502">
                  <c:v>549</c:v>
                </c:pt>
                <c:pt idx="7503">
                  <c:v>540</c:v>
                </c:pt>
                <c:pt idx="7504">
                  <c:v>531</c:v>
                </c:pt>
                <c:pt idx="7505">
                  <c:v>551</c:v>
                </c:pt>
                <c:pt idx="7506">
                  <c:v>526</c:v>
                </c:pt>
                <c:pt idx="7507">
                  <c:v>556</c:v>
                </c:pt>
                <c:pt idx="7508">
                  <c:v>555</c:v>
                </c:pt>
                <c:pt idx="7509">
                  <c:v>542</c:v>
                </c:pt>
                <c:pt idx="7510">
                  <c:v>544</c:v>
                </c:pt>
                <c:pt idx="7511">
                  <c:v>532</c:v>
                </c:pt>
                <c:pt idx="7512">
                  <c:v>534</c:v>
                </c:pt>
                <c:pt idx="7513">
                  <c:v>537</c:v>
                </c:pt>
                <c:pt idx="7514">
                  <c:v>546</c:v>
                </c:pt>
                <c:pt idx="7515">
                  <c:v>545</c:v>
                </c:pt>
                <c:pt idx="7516">
                  <c:v>545</c:v>
                </c:pt>
                <c:pt idx="7517">
                  <c:v>557</c:v>
                </c:pt>
                <c:pt idx="7518">
                  <c:v>544</c:v>
                </c:pt>
                <c:pt idx="7519">
                  <c:v>565</c:v>
                </c:pt>
                <c:pt idx="7520">
                  <c:v>563</c:v>
                </c:pt>
                <c:pt idx="7521">
                  <c:v>537</c:v>
                </c:pt>
                <c:pt idx="7522">
                  <c:v>551</c:v>
                </c:pt>
                <c:pt idx="7523">
                  <c:v>538</c:v>
                </c:pt>
                <c:pt idx="7524">
                  <c:v>544</c:v>
                </c:pt>
                <c:pt idx="7525">
                  <c:v>561</c:v>
                </c:pt>
                <c:pt idx="7526">
                  <c:v>556</c:v>
                </c:pt>
                <c:pt idx="7527">
                  <c:v>568</c:v>
                </c:pt>
                <c:pt idx="7528">
                  <c:v>563</c:v>
                </c:pt>
                <c:pt idx="7529">
                  <c:v>576</c:v>
                </c:pt>
                <c:pt idx="7530">
                  <c:v>561</c:v>
                </c:pt>
                <c:pt idx="7531">
                  <c:v>580</c:v>
                </c:pt>
                <c:pt idx="7532">
                  <c:v>585</c:v>
                </c:pt>
                <c:pt idx="7533">
                  <c:v>561</c:v>
                </c:pt>
                <c:pt idx="7534">
                  <c:v>564</c:v>
                </c:pt>
                <c:pt idx="7535">
                  <c:v>548</c:v>
                </c:pt>
                <c:pt idx="7536">
                  <c:v>562</c:v>
                </c:pt>
                <c:pt idx="7537">
                  <c:v>558</c:v>
                </c:pt>
                <c:pt idx="7538">
                  <c:v>536</c:v>
                </c:pt>
                <c:pt idx="7539">
                  <c:v>552</c:v>
                </c:pt>
                <c:pt idx="7540">
                  <c:v>552</c:v>
                </c:pt>
                <c:pt idx="7541">
                  <c:v>562</c:v>
                </c:pt>
                <c:pt idx="7542">
                  <c:v>574</c:v>
                </c:pt>
                <c:pt idx="7543">
                  <c:v>558</c:v>
                </c:pt>
                <c:pt idx="7544">
                  <c:v>555</c:v>
                </c:pt>
                <c:pt idx="7545">
                  <c:v>567</c:v>
                </c:pt>
                <c:pt idx="7546">
                  <c:v>558</c:v>
                </c:pt>
                <c:pt idx="7547">
                  <c:v>556</c:v>
                </c:pt>
                <c:pt idx="7548">
                  <c:v>541</c:v>
                </c:pt>
                <c:pt idx="7549">
                  <c:v>560</c:v>
                </c:pt>
                <c:pt idx="7550">
                  <c:v>551</c:v>
                </c:pt>
                <c:pt idx="7551">
                  <c:v>562</c:v>
                </c:pt>
                <c:pt idx="7552">
                  <c:v>559</c:v>
                </c:pt>
                <c:pt idx="7553">
                  <c:v>562</c:v>
                </c:pt>
                <c:pt idx="7554">
                  <c:v>550</c:v>
                </c:pt>
                <c:pt idx="7555">
                  <c:v>532</c:v>
                </c:pt>
                <c:pt idx="7556">
                  <c:v>543</c:v>
                </c:pt>
                <c:pt idx="7557">
                  <c:v>533</c:v>
                </c:pt>
                <c:pt idx="7558">
                  <c:v>550</c:v>
                </c:pt>
                <c:pt idx="7559">
                  <c:v>550</c:v>
                </c:pt>
                <c:pt idx="7560">
                  <c:v>556</c:v>
                </c:pt>
                <c:pt idx="7561">
                  <c:v>546</c:v>
                </c:pt>
                <c:pt idx="7562">
                  <c:v>566</c:v>
                </c:pt>
                <c:pt idx="7563">
                  <c:v>574</c:v>
                </c:pt>
                <c:pt idx="7564">
                  <c:v>544</c:v>
                </c:pt>
                <c:pt idx="7565">
                  <c:v>566</c:v>
                </c:pt>
                <c:pt idx="7566">
                  <c:v>550</c:v>
                </c:pt>
                <c:pt idx="7567">
                  <c:v>573</c:v>
                </c:pt>
                <c:pt idx="7568">
                  <c:v>574</c:v>
                </c:pt>
                <c:pt idx="7569">
                  <c:v>573</c:v>
                </c:pt>
                <c:pt idx="7570">
                  <c:v>562</c:v>
                </c:pt>
                <c:pt idx="7571">
                  <c:v>552</c:v>
                </c:pt>
                <c:pt idx="7572">
                  <c:v>559</c:v>
                </c:pt>
                <c:pt idx="7573">
                  <c:v>561</c:v>
                </c:pt>
                <c:pt idx="7574">
                  <c:v>565</c:v>
                </c:pt>
                <c:pt idx="7575">
                  <c:v>536</c:v>
                </c:pt>
                <c:pt idx="7576">
                  <c:v>521</c:v>
                </c:pt>
                <c:pt idx="7577">
                  <c:v>542</c:v>
                </c:pt>
                <c:pt idx="7578">
                  <c:v>534</c:v>
                </c:pt>
                <c:pt idx="7579">
                  <c:v>535</c:v>
                </c:pt>
                <c:pt idx="7580">
                  <c:v>547</c:v>
                </c:pt>
                <c:pt idx="7581">
                  <c:v>541</c:v>
                </c:pt>
                <c:pt idx="7582">
                  <c:v>531</c:v>
                </c:pt>
                <c:pt idx="7583">
                  <c:v>528</c:v>
                </c:pt>
                <c:pt idx="7584">
                  <c:v>540</c:v>
                </c:pt>
                <c:pt idx="7585">
                  <c:v>548</c:v>
                </c:pt>
                <c:pt idx="7586">
                  <c:v>531</c:v>
                </c:pt>
                <c:pt idx="7587">
                  <c:v>520</c:v>
                </c:pt>
                <c:pt idx="7588">
                  <c:v>501</c:v>
                </c:pt>
                <c:pt idx="7589">
                  <c:v>522</c:v>
                </c:pt>
                <c:pt idx="7590">
                  <c:v>507</c:v>
                </c:pt>
                <c:pt idx="7591">
                  <c:v>523</c:v>
                </c:pt>
                <c:pt idx="7592">
                  <c:v>516</c:v>
                </c:pt>
                <c:pt idx="7593">
                  <c:v>552</c:v>
                </c:pt>
                <c:pt idx="7594">
                  <c:v>540</c:v>
                </c:pt>
                <c:pt idx="7595">
                  <c:v>517</c:v>
                </c:pt>
                <c:pt idx="7596">
                  <c:v>526</c:v>
                </c:pt>
                <c:pt idx="7597">
                  <c:v>508</c:v>
                </c:pt>
                <c:pt idx="7598">
                  <c:v>542</c:v>
                </c:pt>
                <c:pt idx="7599">
                  <c:v>527</c:v>
                </c:pt>
                <c:pt idx="7600">
                  <c:v>542</c:v>
                </c:pt>
                <c:pt idx="7601">
                  <c:v>522</c:v>
                </c:pt>
                <c:pt idx="7602">
                  <c:v>537</c:v>
                </c:pt>
                <c:pt idx="7603">
                  <c:v>522</c:v>
                </c:pt>
                <c:pt idx="7604">
                  <c:v>543</c:v>
                </c:pt>
                <c:pt idx="7605">
                  <c:v>541</c:v>
                </c:pt>
                <c:pt idx="7606">
                  <c:v>536</c:v>
                </c:pt>
                <c:pt idx="7607">
                  <c:v>544</c:v>
                </c:pt>
                <c:pt idx="7608">
                  <c:v>547</c:v>
                </c:pt>
                <c:pt idx="7609">
                  <c:v>534</c:v>
                </c:pt>
                <c:pt idx="7610">
                  <c:v>555</c:v>
                </c:pt>
                <c:pt idx="7611">
                  <c:v>536</c:v>
                </c:pt>
                <c:pt idx="7612">
                  <c:v>534</c:v>
                </c:pt>
                <c:pt idx="7613">
                  <c:v>538</c:v>
                </c:pt>
                <c:pt idx="7614">
                  <c:v>524</c:v>
                </c:pt>
                <c:pt idx="7615">
                  <c:v>530</c:v>
                </c:pt>
                <c:pt idx="7616">
                  <c:v>545</c:v>
                </c:pt>
                <c:pt idx="7617">
                  <c:v>545</c:v>
                </c:pt>
                <c:pt idx="7618">
                  <c:v>557</c:v>
                </c:pt>
                <c:pt idx="7619">
                  <c:v>569</c:v>
                </c:pt>
                <c:pt idx="7620">
                  <c:v>553</c:v>
                </c:pt>
                <c:pt idx="7621">
                  <c:v>544</c:v>
                </c:pt>
                <c:pt idx="7622">
                  <c:v>534</c:v>
                </c:pt>
                <c:pt idx="7623">
                  <c:v>556</c:v>
                </c:pt>
                <c:pt idx="7624">
                  <c:v>531</c:v>
                </c:pt>
                <c:pt idx="7625">
                  <c:v>536</c:v>
                </c:pt>
                <c:pt idx="7626">
                  <c:v>522</c:v>
                </c:pt>
                <c:pt idx="7627">
                  <c:v>553</c:v>
                </c:pt>
                <c:pt idx="7628">
                  <c:v>553</c:v>
                </c:pt>
                <c:pt idx="7629">
                  <c:v>556</c:v>
                </c:pt>
                <c:pt idx="7630">
                  <c:v>555</c:v>
                </c:pt>
                <c:pt idx="7631">
                  <c:v>555</c:v>
                </c:pt>
                <c:pt idx="7632">
                  <c:v>548</c:v>
                </c:pt>
                <c:pt idx="7633">
                  <c:v>557</c:v>
                </c:pt>
                <c:pt idx="7634">
                  <c:v>552</c:v>
                </c:pt>
                <c:pt idx="7635">
                  <c:v>549</c:v>
                </c:pt>
                <c:pt idx="7636">
                  <c:v>535</c:v>
                </c:pt>
                <c:pt idx="7637">
                  <c:v>543</c:v>
                </c:pt>
                <c:pt idx="7638">
                  <c:v>551</c:v>
                </c:pt>
                <c:pt idx="7639">
                  <c:v>541</c:v>
                </c:pt>
                <c:pt idx="7640">
                  <c:v>511</c:v>
                </c:pt>
                <c:pt idx="7641">
                  <c:v>526</c:v>
                </c:pt>
                <c:pt idx="7642">
                  <c:v>524</c:v>
                </c:pt>
                <c:pt idx="7643">
                  <c:v>531</c:v>
                </c:pt>
                <c:pt idx="7644">
                  <c:v>539</c:v>
                </c:pt>
                <c:pt idx="7645">
                  <c:v>541</c:v>
                </c:pt>
                <c:pt idx="7646">
                  <c:v>539</c:v>
                </c:pt>
                <c:pt idx="7647">
                  <c:v>549</c:v>
                </c:pt>
                <c:pt idx="7648">
                  <c:v>534</c:v>
                </c:pt>
                <c:pt idx="7649">
                  <c:v>537</c:v>
                </c:pt>
                <c:pt idx="7650">
                  <c:v>543</c:v>
                </c:pt>
                <c:pt idx="7651">
                  <c:v>527</c:v>
                </c:pt>
                <c:pt idx="7652">
                  <c:v>539</c:v>
                </c:pt>
                <c:pt idx="7653">
                  <c:v>512</c:v>
                </c:pt>
                <c:pt idx="7654">
                  <c:v>530</c:v>
                </c:pt>
                <c:pt idx="7655">
                  <c:v>546</c:v>
                </c:pt>
                <c:pt idx="7656">
                  <c:v>542</c:v>
                </c:pt>
                <c:pt idx="7657">
                  <c:v>531</c:v>
                </c:pt>
                <c:pt idx="7658">
                  <c:v>547</c:v>
                </c:pt>
                <c:pt idx="7659">
                  <c:v>556</c:v>
                </c:pt>
                <c:pt idx="7660">
                  <c:v>549</c:v>
                </c:pt>
                <c:pt idx="7661">
                  <c:v>562</c:v>
                </c:pt>
                <c:pt idx="7662">
                  <c:v>554</c:v>
                </c:pt>
                <c:pt idx="7663">
                  <c:v>557</c:v>
                </c:pt>
                <c:pt idx="7664">
                  <c:v>555</c:v>
                </c:pt>
                <c:pt idx="7665">
                  <c:v>556</c:v>
                </c:pt>
                <c:pt idx="7666">
                  <c:v>569</c:v>
                </c:pt>
                <c:pt idx="7667">
                  <c:v>562</c:v>
                </c:pt>
                <c:pt idx="7668">
                  <c:v>562</c:v>
                </c:pt>
                <c:pt idx="7669">
                  <c:v>559</c:v>
                </c:pt>
                <c:pt idx="7670">
                  <c:v>565</c:v>
                </c:pt>
                <c:pt idx="7671">
                  <c:v>551</c:v>
                </c:pt>
                <c:pt idx="7672">
                  <c:v>550</c:v>
                </c:pt>
                <c:pt idx="7673">
                  <c:v>537</c:v>
                </c:pt>
                <c:pt idx="7674">
                  <c:v>550</c:v>
                </c:pt>
                <c:pt idx="7675">
                  <c:v>545</c:v>
                </c:pt>
                <c:pt idx="7676">
                  <c:v>553</c:v>
                </c:pt>
                <c:pt idx="7677">
                  <c:v>547</c:v>
                </c:pt>
                <c:pt idx="7678">
                  <c:v>550</c:v>
                </c:pt>
                <c:pt idx="7679">
                  <c:v>552</c:v>
                </c:pt>
                <c:pt idx="7680">
                  <c:v>543</c:v>
                </c:pt>
                <c:pt idx="7681">
                  <c:v>525</c:v>
                </c:pt>
                <c:pt idx="7682">
                  <c:v>535</c:v>
                </c:pt>
                <c:pt idx="7683">
                  <c:v>534</c:v>
                </c:pt>
                <c:pt idx="7684">
                  <c:v>546</c:v>
                </c:pt>
                <c:pt idx="7685">
                  <c:v>534</c:v>
                </c:pt>
                <c:pt idx="7686">
                  <c:v>539</c:v>
                </c:pt>
                <c:pt idx="7687">
                  <c:v>526</c:v>
                </c:pt>
                <c:pt idx="7688">
                  <c:v>531</c:v>
                </c:pt>
                <c:pt idx="7689">
                  <c:v>547</c:v>
                </c:pt>
                <c:pt idx="7690">
                  <c:v>551</c:v>
                </c:pt>
                <c:pt idx="7691">
                  <c:v>554</c:v>
                </c:pt>
                <c:pt idx="7692">
                  <c:v>540</c:v>
                </c:pt>
                <c:pt idx="7693">
                  <c:v>550</c:v>
                </c:pt>
                <c:pt idx="7694">
                  <c:v>551</c:v>
                </c:pt>
                <c:pt idx="7695">
                  <c:v>533</c:v>
                </c:pt>
                <c:pt idx="7696">
                  <c:v>538</c:v>
                </c:pt>
                <c:pt idx="7697">
                  <c:v>530</c:v>
                </c:pt>
                <c:pt idx="7698">
                  <c:v>543</c:v>
                </c:pt>
                <c:pt idx="7699">
                  <c:v>547</c:v>
                </c:pt>
                <c:pt idx="7700">
                  <c:v>571</c:v>
                </c:pt>
                <c:pt idx="7701">
                  <c:v>559</c:v>
                </c:pt>
                <c:pt idx="7702">
                  <c:v>540</c:v>
                </c:pt>
                <c:pt idx="7703">
                  <c:v>551</c:v>
                </c:pt>
                <c:pt idx="7704">
                  <c:v>555</c:v>
                </c:pt>
                <c:pt idx="7705">
                  <c:v>571</c:v>
                </c:pt>
                <c:pt idx="7706">
                  <c:v>560</c:v>
                </c:pt>
                <c:pt idx="7707">
                  <c:v>570</c:v>
                </c:pt>
                <c:pt idx="7708">
                  <c:v>557</c:v>
                </c:pt>
                <c:pt idx="7709">
                  <c:v>559</c:v>
                </c:pt>
                <c:pt idx="7710">
                  <c:v>537</c:v>
                </c:pt>
                <c:pt idx="7711">
                  <c:v>557</c:v>
                </c:pt>
                <c:pt idx="7712">
                  <c:v>555</c:v>
                </c:pt>
                <c:pt idx="7713">
                  <c:v>562</c:v>
                </c:pt>
                <c:pt idx="7714">
                  <c:v>567</c:v>
                </c:pt>
                <c:pt idx="7715">
                  <c:v>556</c:v>
                </c:pt>
                <c:pt idx="7716">
                  <c:v>576</c:v>
                </c:pt>
                <c:pt idx="7717">
                  <c:v>552</c:v>
                </c:pt>
                <c:pt idx="7718">
                  <c:v>559</c:v>
                </c:pt>
                <c:pt idx="7719">
                  <c:v>560</c:v>
                </c:pt>
                <c:pt idx="7720">
                  <c:v>550</c:v>
                </c:pt>
                <c:pt idx="7721">
                  <c:v>576</c:v>
                </c:pt>
                <c:pt idx="7722">
                  <c:v>535</c:v>
                </c:pt>
                <c:pt idx="7723">
                  <c:v>559</c:v>
                </c:pt>
                <c:pt idx="7724">
                  <c:v>554</c:v>
                </c:pt>
                <c:pt idx="7725">
                  <c:v>547</c:v>
                </c:pt>
                <c:pt idx="7726">
                  <c:v>532</c:v>
                </c:pt>
                <c:pt idx="7727">
                  <c:v>536</c:v>
                </c:pt>
                <c:pt idx="7728">
                  <c:v>542</c:v>
                </c:pt>
                <c:pt idx="7729">
                  <c:v>556</c:v>
                </c:pt>
                <c:pt idx="7730">
                  <c:v>564</c:v>
                </c:pt>
                <c:pt idx="7731">
                  <c:v>557</c:v>
                </c:pt>
                <c:pt idx="7732">
                  <c:v>572</c:v>
                </c:pt>
                <c:pt idx="7733">
                  <c:v>541</c:v>
                </c:pt>
                <c:pt idx="7734">
                  <c:v>557</c:v>
                </c:pt>
                <c:pt idx="7735">
                  <c:v>577</c:v>
                </c:pt>
                <c:pt idx="7736">
                  <c:v>556</c:v>
                </c:pt>
                <c:pt idx="7737">
                  <c:v>540</c:v>
                </c:pt>
                <c:pt idx="7738">
                  <c:v>540</c:v>
                </c:pt>
                <c:pt idx="7739">
                  <c:v>554</c:v>
                </c:pt>
                <c:pt idx="7740">
                  <c:v>543</c:v>
                </c:pt>
                <c:pt idx="7741">
                  <c:v>560</c:v>
                </c:pt>
                <c:pt idx="7742">
                  <c:v>543</c:v>
                </c:pt>
                <c:pt idx="7743">
                  <c:v>544</c:v>
                </c:pt>
                <c:pt idx="7744">
                  <c:v>548</c:v>
                </c:pt>
                <c:pt idx="7745">
                  <c:v>556</c:v>
                </c:pt>
                <c:pt idx="7746">
                  <c:v>537</c:v>
                </c:pt>
                <c:pt idx="7747">
                  <c:v>547</c:v>
                </c:pt>
                <c:pt idx="7748">
                  <c:v>561</c:v>
                </c:pt>
                <c:pt idx="7749">
                  <c:v>550</c:v>
                </c:pt>
                <c:pt idx="7750">
                  <c:v>553</c:v>
                </c:pt>
                <c:pt idx="7751">
                  <c:v>567</c:v>
                </c:pt>
                <c:pt idx="7752">
                  <c:v>541</c:v>
                </c:pt>
                <c:pt idx="7753">
                  <c:v>553</c:v>
                </c:pt>
                <c:pt idx="7754">
                  <c:v>546</c:v>
                </c:pt>
                <c:pt idx="7755">
                  <c:v>562</c:v>
                </c:pt>
                <c:pt idx="7756">
                  <c:v>569</c:v>
                </c:pt>
                <c:pt idx="7757">
                  <c:v>562</c:v>
                </c:pt>
                <c:pt idx="7758">
                  <c:v>545</c:v>
                </c:pt>
                <c:pt idx="7759">
                  <c:v>554</c:v>
                </c:pt>
                <c:pt idx="7760">
                  <c:v>564</c:v>
                </c:pt>
                <c:pt idx="7761">
                  <c:v>542</c:v>
                </c:pt>
                <c:pt idx="7762">
                  <c:v>544</c:v>
                </c:pt>
                <c:pt idx="7763">
                  <c:v>546</c:v>
                </c:pt>
                <c:pt idx="7764">
                  <c:v>528</c:v>
                </c:pt>
                <c:pt idx="7765">
                  <c:v>540</c:v>
                </c:pt>
                <c:pt idx="7766">
                  <c:v>544</c:v>
                </c:pt>
                <c:pt idx="7767">
                  <c:v>556</c:v>
                </c:pt>
                <c:pt idx="7768">
                  <c:v>559</c:v>
                </c:pt>
                <c:pt idx="7769">
                  <c:v>547</c:v>
                </c:pt>
                <c:pt idx="7770">
                  <c:v>539</c:v>
                </c:pt>
                <c:pt idx="7771">
                  <c:v>565</c:v>
                </c:pt>
                <c:pt idx="7772">
                  <c:v>527</c:v>
                </c:pt>
                <c:pt idx="7773">
                  <c:v>543</c:v>
                </c:pt>
                <c:pt idx="7774">
                  <c:v>534</c:v>
                </c:pt>
                <c:pt idx="7775">
                  <c:v>537</c:v>
                </c:pt>
                <c:pt idx="7776">
                  <c:v>538</c:v>
                </c:pt>
                <c:pt idx="7777">
                  <c:v>542</c:v>
                </c:pt>
                <c:pt idx="7778">
                  <c:v>521</c:v>
                </c:pt>
                <c:pt idx="7779">
                  <c:v>543</c:v>
                </c:pt>
                <c:pt idx="7780">
                  <c:v>533</c:v>
                </c:pt>
                <c:pt idx="7781">
                  <c:v>527</c:v>
                </c:pt>
                <c:pt idx="7782">
                  <c:v>531</c:v>
                </c:pt>
                <c:pt idx="7783">
                  <c:v>548</c:v>
                </c:pt>
                <c:pt idx="7784">
                  <c:v>553</c:v>
                </c:pt>
                <c:pt idx="7785">
                  <c:v>526</c:v>
                </c:pt>
                <c:pt idx="7786">
                  <c:v>519</c:v>
                </c:pt>
                <c:pt idx="7787">
                  <c:v>528</c:v>
                </c:pt>
                <c:pt idx="7788">
                  <c:v>525</c:v>
                </c:pt>
                <c:pt idx="7789">
                  <c:v>537</c:v>
                </c:pt>
                <c:pt idx="7790">
                  <c:v>512</c:v>
                </c:pt>
                <c:pt idx="7791">
                  <c:v>525</c:v>
                </c:pt>
                <c:pt idx="7792">
                  <c:v>513</c:v>
                </c:pt>
                <c:pt idx="7793">
                  <c:v>526</c:v>
                </c:pt>
                <c:pt idx="7794">
                  <c:v>551</c:v>
                </c:pt>
                <c:pt idx="7795">
                  <c:v>542</c:v>
                </c:pt>
                <c:pt idx="7796">
                  <c:v>527</c:v>
                </c:pt>
                <c:pt idx="7797">
                  <c:v>535</c:v>
                </c:pt>
                <c:pt idx="7798">
                  <c:v>550</c:v>
                </c:pt>
                <c:pt idx="7799">
                  <c:v>542</c:v>
                </c:pt>
                <c:pt idx="7800">
                  <c:v>546</c:v>
                </c:pt>
                <c:pt idx="7801">
                  <c:v>566</c:v>
                </c:pt>
                <c:pt idx="7802">
                  <c:v>560</c:v>
                </c:pt>
                <c:pt idx="7803">
                  <c:v>566</c:v>
                </c:pt>
                <c:pt idx="7804">
                  <c:v>587</c:v>
                </c:pt>
                <c:pt idx="7805">
                  <c:v>559</c:v>
                </c:pt>
                <c:pt idx="7806">
                  <c:v>575</c:v>
                </c:pt>
                <c:pt idx="7807">
                  <c:v>550</c:v>
                </c:pt>
                <c:pt idx="7808">
                  <c:v>555</c:v>
                </c:pt>
                <c:pt idx="7809">
                  <c:v>540</c:v>
                </c:pt>
                <c:pt idx="7810">
                  <c:v>551</c:v>
                </c:pt>
                <c:pt idx="7811">
                  <c:v>562</c:v>
                </c:pt>
                <c:pt idx="7812">
                  <c:v>570</c:v>
                </c:pt>
                <c:pt idx="7813">
                  <c:v>584</c:v>
                </c:pt>
                <c:pt idx="7814">
                  <c:v>577</c:v>
                </c:pt>
                <c:pt idx="7815">
                  <c:v>558</c:v>
                </c:pt>
                <c:pt idx="7816">
                  <c:v>573</c:v>
                </c:pt>
                <c:pt idx="7817">
                  <c:v>587</c:v>
                </c:pt>
                <c:pt idx="7818">
                  <c:v>580</c:v>
                </c:pt>
                <c:pt idx="7819">
                  <c:v>583</c:v>
                </c:pt>
                <c:pt idx="7820">
                  <c:v>558</c:v>
                </c:pt>
                <c:pt idx="7821">
                  <c:v>566</c:v>
                </c:pt>
                <c:pt idx="7822">
                  <c:v>553</c:v>
                </c:pt>
                <c:pt idx="7823">
                  <c:v>553</c:v>
                </c:pt>
                <c:pt idx="7824">
                  <c:v>562</c:v>
                </c:pt>
                <c:pt idx="7825">
                  <c:v>586</c:v>
                </c:pt>
                <c:pt idx="7826">
                  <c:v>576</c:v>
                </c:pt>
                <c:pt idx="7827">
                  <c:v>605</c:v>
                </c:pt>
                <c:pt idx="7828">
                  <c:v>564</c:v>
                </c:pt>
                <c:pt idx="7829">
                  <c:v>571</c:v>
                </c:pt>
                <c:pt idx="7830">
                  <c:v>575</c:v>
                </c:pt>
                <c:pt idx="7831">
                  <c:v>565</c:v>
                </c:pt>
                <c:pt idx="7832">
                  <c:v>575</c:v>
                </c:pt>
                <c:pt idx="7833">
                  <c:v>548</c:v>
                </c:pt>
                <c:pt idx="7834">
                  <c:v>560</c:v>
                </c:pt>
                <c:pt idx="7835">
                  <c:v>561</c:v>
                </c:pt>
                <c:pt idx="7836">
                  <c:v>581</c:v>
                </c:pt>
                <c:pt idx="7837">
                  <c:v>573</c:v>
                </c:pt>
                <c:pt idx="7838">
                  <c:v>572</c:v>
                </c:pt>
                <c:pt idx="7839">
                  <c:v>568</c:v>
                </c:pt>
                <c:pt idx="7840">
                  <c:v>536</c:v>
                </c:pt>
                <c:pt idx="7841">
                  <c:v>545</c:v>
                </c:pt>
                <c:pt idx="7842">
                  <c:v>569</c:v>
                </c:pt>
                <c:pt idx="7843">
                  <c:v>543</c:v>
                </c:pt>
                <c:pt idx="7844">
                  <c:v>566</c:v>
                </c:pt>
                <c:pt idx="7845">
                  <c:v>570</c:v>
                </c:pt>
                <c:pt idx="7846">
                  <c:v>562</c:v>
                </c:pt>
                <c:pt idx="7847">
                  <c:v>567</c:v>
                </c:pt>
                <c:pt idx="7848">
                  <c:v>575</c:v>
                </c:pt>
                <c:pt idx="7849">
                  <c:v>578</c:v>
                </c:pt>
                <c:pt idx="7850">
                  <c:v>569</c:v>
                </c:pt>
                <c:pt idx="7851">
                  <c:v>572</c:v>
                </c:pt>
                <c:pt idx="7852">
                  <c:v>569</c:v>
                </c:pt>
                <c:pt idx="7853">
                  <c:v>581</c:v>
                </c:pt>
                <c:pt idx="7854">
                  <c:v>567</c:v>
                </c:pt>
                <c:pt idx="7855">
                  <c:v>572</c:v>
                </c:pt>
                <c:pt idx="7856">
                  <c:v>576</c:v>
                </c:pt>
                <c:pt idx="7857">
                  <c:v>560</c:v>
                </c:pt>
                <c:pt idx="7858">
                  <c:v>556</c:v>
                </c:pt>
                <c:pt idx="7859">
                  <c:v>561</c:v>
                </c:pt>
                <c:pt idx="7860">
                  <c:v>593</c:v>
                </c:pt>
                <c:pt idx="7861">
                  <c:v>576</c:v>
                </c:pt>
                <c:pt idx="7862">
                  <c:v>574</c:v>
                </c:pt>
                <c:pt idx="7863">
                  <c:v>582</c:v>
                </c:pt>
                <c:pt idx="7864">
                  <c:v>576</c:v>
                </c:pt>
                <c:pt idx="7865">
                  <c:v>581</c:v>
                </c:pt>
                <c:pt idx="7866">
                  <c:v>560</c:v>
                </c:pt>
                <c:pt idx="7867">
                  <c:v>589</c:v>
                </c:pt>
                <c:pt idx="7868">
                  <c:v>578</c:v>
                </c:pt>
                <c:pt idx="7869">
                  <c:v>563</c:v>
                </c:pt>
                <c:pt idx="7870">
                  <c:v>585</c:v>
                </c:pt>
                <c:pt idx="7871">
                  <c:v>550</c:v>
                </c:pt>
                <c:pt idx="7872">
                  <c:v>552</c:v>
                </c:pt>
                <c:pt idx="7873">
                  <c:v>563</c:v>
                </c:pt>
                <c:pt idx="7874">
                  <c:v>568</c:v>
                </c:pt>
                <c:pt idx="7875">
                  <c:v>574</c:v>
                </c:pt>
                <c:pt idx="7876">
                  <c:v>570</c:v>
                </c:pt>
                <c:pt idx="7877">
                  <c:v>572</c:v>
                </c:pt>
                <c:pt idx="7878">
                  <c:v>592</c:v>
                </c:pt>
                <c:pt idx="7879">
                  <c:v>547</c:v>
                </c:pt>
                <c:pt idx="7880">
                  <c:v>567</c:v>
                </c:pt>
                <c:pt idx="7881">
                  <c:v>563</c:v>
                </c:pt>
                <c:pt idx="7882">
                  <c:v>572</c:v>
                </c:pt>
                <c:pt idx="7883">
                  <c:v>555</c:v>
                </c:pt>
                <c:pt idx="7884">
                  <c:v>574</c:v>
                </c:pt>
                <c:pt idx="7885">
                  <c:v>567</c:v>
                </c:pt>
                <c:pt idx="7886">
                  <c:v>574</c:v>
                </c:pt>
                <c:pt idx="7887">
                  <c:v>564</c:v>
                </c:pt>
                <c:pt idx="7888">
                  <c:v>563</c:v>
                </c:pt>
                <c:pt idx="7889">
                  <c:v>570</c:v>
                </c:pt>
                <c:pt idx="7890">
                  <c:v>560</c:v>
                </c:pt>
                <c:pt idx="7891">
                  <c:v>544</c:v>
                </c:pt>
                <c:pt idx="7892">
                  <c:v>560</c:v>
                </c:pt>
                <c:pt idx="7893">
                  <c:v>566</c:v>
                </c:pt>
                <c:pt idx="7894">
                  <c:v>566</c:v>
                </c:pt>
                <c:pt idx="7895">
                  <c:v>549</c:v>
                </c:pt>
                <c:pt idx="7896">
                  <c:v>547</c:v>
                </c:pt>
                <c:pt idx="7897">
                  <c:v>565</c:v>
                </c:pt>
                <c:pt idx="7898">
                  <c:v>540</c:v>
                </c:pt>
                <c:pt idx="7899">
                  <c:v>541</c:v>
                </c:pt>
                <c:pt idx="7900">
                  <c:v>544</c:v>
                </c:pt>
                <c:pt idx="7901">
                  <c:v>550</c:v>
                </c:pt>
                <c:pt idx="7902">
                  <c:v>559</c:v>
                </c:pt>
                <c:pt idx="7903">
                  <c:v>550</c:v>
                </c:pt>
                <c:pt idx="7904">
                  <c:v>550</c:v>
                </c:pt>
                <c:pt idx="7905">
                  <c:v>540</c:v>
                </c:pt>
                <c:pt idx="7906">
                  <c:v>540</c:v>
                </c:pt>
                <c:pt idx="7907">
                  <c:v>541</c:v>
                </c:pt>
                <c:pt idx="7908">
                  <c:v>540</c:v>
                </c:pt>
                <c:pt idx="7909">
                  <c:v>536</c:v>
                </c:pt>
                <c:pt idx="7910">
                  <c:v>515</c:v>
                </c:pt>
                <c:pt idx="7911">
                  <c:v>529</c:v>
                </c:pt>
                <c:pt idx="7912">
                  <c:v>539</c:v>
                </c:pt>
                <c:pt idx="7913">
                  <c:v>526</c:v>
                </c:pt>
                <c:pt idx="7914">
                  <c:v>536</c:v>
                </c:pt>
                <c:pt idx="7915">
                  <c:v>540</c:v>
                </c:pt>
                <c:pt idx="7916">
                  <c:v>543</c:v>
                </c:pt>
                <c:pt idx="7917">
                  <c:v>545</c:v>
                </c:pt>
                <c:pt idx="7918">
                  <c:v>525</c:v>
                </c:pt>
                <c:pt idx="7919">
                  <c:v>538</c:v>
                </c:pt>
                <c:pt idx="7920">
                  <c:v>542</c:v>
                </c:pt>
                <c:pt idx="7921">
                  <c:v>531</c:v>
                </c:pt>
                <c:pt idx="7922">
                  <c:v>540</c:v>
                </c:pt>
                <c:pt idx="7923">
                  <c:v>562</c:v>
                </c:pt>
                <c:pt idx="7924">
                  <c:v>554</c:v>
                </c:pt>
                <c:pt idx="7925">
                  <c:v>549</c:v>
                </c:pt>
                <c:pt idx="7926">
                  <c:v>566</c:v>
                </c:pt>
                <c:pt idx="7927">
                  <c:v>553</c:v>
                </c:pt>
                <c:pt idx="7928">
                  <c:v>553</c:v>
                </c:pt>
                <c:pt idx="7929">
                  <c:v>543</c:v>
                </c:pt>
                <c:pt idx="7930">
                  <c:v>547</c:v>
                </c:pt>
                <c:pt idx="7931">
                  <c:v>574</c:v>
                </c:pt>
                <c:pt idx="7932">
                  <c:v>555</c:v>
                </c:pt>
                <c:pt idx="7933">
                  <c:v>560</c:v>
                </c:pt>
                <c:pt idx="7934">
                  <c:v>565</c:v>
                </c:pt>
                <c:pt idx="7935">
                  <c:v>567</c:v>
                </c:pt>
                <c:pt idx="7936">
                  <c:v>575</c:v>
                </c:pt>
                <c:pt idx="7937">
                  <c:v>564</c:v>
                </c:pt>
                <c:pt idx="7938">
                  <c:v>570</c:v>
                </c:pt>
                <c:pt idx="7939">
                  <c:v>576</c:v>
                </c:pt>
                <c:pt idx="7940">
                  <c:v>572</c:v>
                </c:pt>
                <c:pt idx="7941">
                  <c:v>574</c:v>
                </c:pt>
                <c:pt idx="7942">
                  <c:v>580</c:v>
                </c:pt>
                <c:pt idx="7943">
                  <c:v>565</c:v>
                </c:pt>
                <c:pt idx="7944">
                  <c:v>594</c:v>
                </c:pt>
                <c:pt idx="7945">
                  <c:v>561</c:v>
                </c:pt>
                <c:pt idx="7946">
                  <c:v>562</c:v>
                </c:pt>
                <c:pt idx="7947">
                  <c:v>555</c:v>
                </c:pt>
                <c:pt idx="7948">
                  <c:v>576</c:v>
                </c:pt>
                <c:pt idx="7949">
                  <c:v>577</c:v>
                </c:pt>
                <c:pt idx="7950">
                  <c:v>562</c:v>
                </c:pt>
                <c:pt idx="7951">
                  <c:v>578</c:v>
                </c:pt>
                <c:pt idx="7952">
                  <c:v>565</c:v>
                </c:pt>
                <c:pt idx="7953">
                  <c:v>568</c:v>
                </c:pt>
                <c:pt idx="7954">
                  <c:v>589</c:v>
                </c:pt>
                <c:pt idx="7955">
                  <c:v>586</c:v>
                </c:pt>
                <c:pt idx="7956">
                  <c:v>575</c:v>
                </c:pt>
                <c:pt idx="7957">
                  <c:v>592</c:v>
                </c:pt>
                <c:pt idx="7958">
                  <c:v>576</c:v>
                </c:pt>
                <c:pt idx="7959">
                  <c:v>596</c:v>
                </c:pt>
                <c:pt idx="7960">
                  <c:v>596</c:v>
                </c:pt>
                <c:pt idx="7961">
                  <c:v>593</c:v>
                </c:pt>
                <c:pt idx="7962">
                  <c:v>606</c:v>
                </c:pt>
                <c:pt idx="7963">
                  <c:v>589</c:v>
                </c:pt>
                <c:pt idx="7964">
                  <c:v>592</c:v>
                </c:pt>
                <c:pt idx="7965">
                  <c:v>589</c:v>
                </c:pt>
                <c:pt idx="7966">
                  <c:v>615</c:v>
                </c:pt>
                <c:pt idx="7967">
                  <c:v>588</c:v>
                </c:pt>
                <c:pt idx="7968">
                  <c:v>603</c:v>
                </c:pt>
                <c:pt idx="7969">
                  <c:v>599</c:v>
                </c:pt>
                <c:pt idx="7970">
                  <c:v>604</c:v>
                </c:pt>
                <c:pt idx="7971">
                  <c:v>611</c:v>
                </c:pt>
                <c:pt idx="7972">
                  <c:v>595</c:v>
                </c:pt>
                <c:pt idx="7973">
                  <c:v>582</c:v>
                </c:pt>
                <c:pt idx="7974">
                  <c:v>581</c:v>
                </c:pt>
                <c:pt idx="7975">
                  <c:v>598</c:v>
                </c:pt>
                <c:pt idx="7976">
                  <c:v>602</c:v>
                </c:pt>
                <c:pt idx="7977">
                  <c:v>582</c:v>
                </c:pt>
                <c:pt idx="7978">
                  <c:v>572</c:v>
                </c:pt>
                <c:pt idx="7979">
                  <c:v>590</c:v>
                </c:pt>
                <c:pt idx="7980">
                  <c:v>605</c:v>
                </c:pt>
                <c:pt idx="7981">
                  <c:v>601</c:v>
                </c:pt>
                <c:pt idx="7982">
                  <c:v>554</c:v>
                </c:pt>
                <c:pt idx="7983">
                  <c:v>575</c:v>
                </c:pt>
                <c:pt idx="7984">
                  <c:v>562</c:v>
                </c:pt>
                <c:pt idx="7985">
                  <c:v>573</c:v>
                </c:pt>
                <c:pt idx="7986">
                  <c:v>571</c:v>
                </c:pt>
                <c:pt idx="7987">
                  <c:v>598</c:v>
                </c:pt>
                <c:pt idx="7988">
                  <c:v>600</c:v>
                </c:pt>
                <c:pt idx="7989">
                  <c:v>607</c:v>
                </c:pt>
                <c:pt idx="7990">
                  <c:v>587</c:v>
                </c:pt>
                <c:pt idx="7991">
                  <c:v>582</c:v>
                </c:pt>
                <c:pt idx="7992">
                  <c:v>585</c:v>
                </c:pt>
                <c:pt idx="7993">
                  <c:v>577</c:v>
                </c:pt>
                <c:pt idx="7994">
                  <c:v>555</c:v>
                </c:pt>
                <c:pt idx="7995">
                  <c:v>556</c:v>
                </c:pt>
                <c:pt idx="7996">
                  <c:v>562</c:v>
                </c:pt>
                <c:pt idx="7997">
                  <c:v>574</c:v>
                </c:pt>
                <c:pt idx="7998">
                  <c:v>573</c:v>
                </c:pt>
                <c:pt idx="7999">
                  <c:v>578</c:v>
                </c:pt>
                <c:pt idx="8000">
                  <c:v>563</c:v>
                </c:pt>
                <c:pt idx="8001">
                  <c:v>547</c:v>
                </c:pt>
                <c:pt idx="8002">
                  <c:v>567</c:v>
                </c:pt>
                <c:pt idx="8003">
                  <c:v>565</c:v>
                </c:pt>
                <c:pt idx="8004">
                  <c:v>564</c:v>
                </c:pt>
                <c:pt idx="8005">
                  <c:v>547</c:v>
                </c:pt>
                <c:pt idx="8006">
                  <c:v>553</c:v>
                </c:pt>
                <c:pt idx="8007">
                  <c:v>556</c:v>
                </c:pt>
                <c:pt idx="8008">
                  <c:v>556</c:v>
                </c:pt>
                <c:pt idx="8009">
                  <c:v>569</c:v>
                </c:pt>
                <c:pt idx="8010">
                  <c:v>565</c:v>
                </c:pt>
                <c:pt idx="8011">
                  <c:v>580</c:v>
                </c:pt>
                <c:pt idx="8012">
                  <c:v>572</c:v>
                </c:pt>
                <c:pt idx="8013">
                  <c:v>580</c:v>
                </c:pt>
                <c:pt idx="8014">
                  <c:v>574</c:v>
                </c:pt>
                <c:pt idx="8015">
                  <c:v>565</c:v>
                </c:pt>
                <c:pt idx="8016">
                  <c:v>574</c:v>
                </c:pt>
                <c:pt idx="8017">
                  <c:v>583</c:v>
                </c:pt>
                <c:pt idx="8018">
                  <c:v>556</c:v>
                </c:pt>
                <c:pt idx="8019">
                  <c:v>555</c:v>
                </c:pt>
                <c:pt idx="8020">
                  <c:v>555</c:v>
                </c:pt>
                <c:pt idx="8021">
                  <c:v>546</c:v>
                </c:pt>
                <c:pt idx="8022">
                  <c:v>559</c:v>
                </c:pt>
                <c:pt idx="8023">
                  <c:v>542</c:v>
                </c:pt>
                <c:pt idx="8024">
                  <c:v>549</c:v>
                </c:pt>
                <c:pt idx="8025">
                  <c:v>546</c:v>
                </c:pt>
                <c:pt idx="8026">
                  <c:v>566</c:v>
                </c:pt>
                <c:pt idx="8027">
                  <c:v>541</c:v>
                </c:pt>
                <c:pt idx="8028">
                  <c:v>553</c:v>
                </c:pt>
                <c:pt idx="8029">
                  <c:v>540</c:v>
                </c:pt>
                <c:pt idx="8030">
                  <c:v>539</c:v>
                </c:pt>
                <c:pt idx="8031">
                  <c:v>555</c:v>
                </c:pt>
                <c:pt idx="8032">
                  <c:v>546</c:v>
                </c:pt>
                <c:pt idx="8033">
                  <c:v>542</c:v>
                </c:pt>
                <c:pt idx="8034">
                  <c:v>560</c:v>
                </c:pt>
                <c:pt idx="8035">
                  <c:v>523</c:v>
                </c:pt>
                <c:pt idx="8036">
                  <c:v>541</c:v>
                </c:pt>
                <c:pt idx="8037">
                  <c:v>547</c:v>
                </c:pt>
                <c:pt idx="8038">
                  <c:v>537</c:v>
                </c:pt>
                <c:pt idx="8039">
                  <c:v>539</c:v>
                </c:pt>
                <c:pt idx="8040">
                  <c:v>549</c:v>
                </c:pt>
                <c:pt idx="8041">
                  <c:v>553</c:v>
                </c:pt>
                <c:pt idx="8042">
                  <c:v>540</c:v>
                </c:pt>
                <c:pt idx="8043">
                  <c:v>548</c:v>
                </c:pt>
                <c:pt idx="8044">
                  <c:v>554</c:v>
                </c:pt>
                <c:pt idx="8045">
                  <c:v>564</c:v>
                </c:pt>
                <c:pt idx="8046">
                  <c:v>548</c:v>
                </c:pt>
                <c:pt idx="8047">
                  <c:v>559</c:v>
                </c:pt>
                <c:pt idx="8048">
                  <c:v>533</c:v>
                </c:pt>
                <c:pt idx="8049">
                  <c:v>535</c:v>
                </c:pt>
                <c:pt idx="8050">
                  <c:v>539</c:v>
                </c:pt>
                <c:pt idx="8051">
                  <c:v>539</c:v>
                </c:pt>
                <c:pt idx="8052">
                  <c:v>565</c:v>
                </c:pt>
                <c:pt idx="8053">
                  <c:v>558</c:v>
                </c:pt>
                <c:pt idx="8054">
                  <c:v>555</c:v>
                </c:pt>
                <c:pt idx="8055">
                  <c:v>574</c:v>
                </c:pt>
                <c:pt idx="8056">
                  <c:v>566</c:v>
                </c:pt>
                <c:pt idx="8057">
                  <c:v>565</c:v>
                </c:pt>
                <c:pt idx="8058">
                  <c:v>566</c:v>
                </c:pt>
                <c:pt idx="8059">
                  <c:v>565</c:v>
                </c:pt>
                <c:pt idx="8060">
                  <c:v>591</c:v>
                </c:pt>
                <c:pt idx="8061">
                  <c:v>559</c:v>
                </c:pt>
                <c:pt idx="8062">
                  <c:v>560</c:v>
                </c:pt>
                <c:pt idx="8063">
                  <c:v>554</c:v>
                </c:pt>
                <c:pt idx="8064">
                  <c:v>564</c:v>
                </c:pt>
                <c:pt idx="8065">
                  <c:v>557</c:v>
                </c:pt>
                <c:pt idx="8066">
                  <c:v>551</c:v>
                </c:pt>
                <c:pt idx="8067">
                  <c:v>560</c:v>
                </c:pt>
                <c:pt idx="8068">
                  <c:v>562</c:v>
                </c:pt>
                <c:pt idx="8069">
                  <c:v>560</c:v>
                </c:pt>
                <c:pt idx="8070">
                  <c:v>570</c:v>
                </c:pt>
                <c:pt idx="8071">
                  <c:v>570</c:v>
                </c:pt>
                <c:pt idx="8072">
                  <c:v>560</c:v>
                </c:pt>
                <c:pt idx="8073">
                  <c:v>569</c:v>
                </c:pt>
                <c:pt idx="8074">
                  <c:v>588</c:v>
                </c:pt>
                <c:pt idx="8075">
                  <c:v>550</c:v>
                </c:pt>
                <c:pt idx="8076">
                  <c:v>564</c:v>
                </c:pt>
                <c:pt idx="8077">
                  <c:v>544</c:v>
                </c:pt>
                <c:pt idx="8078">
                  <c:v>549</c:v>
                </c:pt>
                <c:pt idx="8079">
                  <c:v>563</c:v>
                </c:pt>
                <c:pt idx="8080">
                  <c:v>582</c:v>
                </c:pt>
                <c:pt idx="8081">
                  <c:v>553</c:v>
                </c:pt>
                <c:pt idx="8082">
                  <c:v>568</c:v>
                </c:pt>
                <c:pt idx="8083">
                  <c:v>573</c:v>
                </c:pt>
                <c:pt idx="8084">
                  <c:v>585</c:v>
                </c:pt>
                <c:pt idx="8085">
                  <c:v>575</c:v>
                </c:pt>
                <c:pt idx="8086">
                  <c:v>558</c:v>
                </c:pt>
                <c:pt idx="8087">
                  <c:v>551</c:v>
                </c:pt>
                <c:pt idx="8088">
                  <c:v>565</c:v>
                </c:pt>
                <c:pt idx="8089">
                  <c:v>574</c:v>
                </c:pt>
                <c:pt idx="8090">
                  <c:v>583</c:v>
                </c:pt>
                <c:pt idx="8091">
                  <c:v>588</c:v>
                </c:pt>
                <c:pt idx="8092">
                  <c:v>556</c:v>
                </c:pt>
                <c:pt idx="8093">
                  <c:v>565</c:v>
                </c:pt>
                <c:pt idx="8094">
                  <c:v>559</c:v>
                </c:pt>
                <c:pt idx="8095">
                  <c:v>578</c:v>
                </c:pt>
                <c:pt idx="8096">
                  <c:v>563</c:v>
                </c:pt>
                <c:pt idx="8097">
                  <c:v>570</c:v>
                </c:pt>
                <c:pt idx="8098">
                  <c:v>572</c:v>
                </c:pt>
                <c:pt idx="8099">
                  <c:v>555</c:v>
                </c:pt>
                <c:pt idx="8100">
                  <c:v>560</c:v>
                </c:pt>
                <c:pt idx="8101">
                  <c:v>555</c:v>
                </c:pt>
                <c:pt idx="8102">
                  <c:v>545</c:v>
                </c:pt>
                <c:pt idx="8103">
                  <c:v>563</c:v>
                </c:pt>
                <c:pt idx="8104">
                  <c:v>561</c:v>
                </c:pt>
                <c:pt idx="8105">
                  <c:v>564</c:v>
                </c:pt>
                <c:pt idx="8106">
                  <c:v>567</c:v>
                </c:pt>
                <c:pt idx="8107">
                  <c:v>555</c:v>
                </c:pt>
                <c:pt idx="8108">
                  <c:v>569</c:v>
                </c:pt>
                <c:pt idx="8109">
                  <c:v>550</c:v>
                </c:pt>
                <c:pt idx="8110">
                  <c:v>546</c:v>
                </c:pt>
                <c:pt idx="8111">
                  <c:v>547</c:v>
                </c:pt>
                <c:pt idx="8112">
                  <c:v>559</c:v>
                </c:pt>
                <c:pt idx="8113">
                  <c:v>549</c:v>
                </c:pt>
                <c:pt idx="8114">
                  <c:v>549</c:v>
                </c:pt>
                <c:pt idx="8115">
                  <c:v>561</c:v>
                </c:pt>
                <c:pt idx="8116">
                  <c:v>549</c:v>
                </c:pt>
                <c:pt idx="8117">
                  <c:v>553</c:v>
                </c:pt>
                <c:pt idx="8118">
                  <c:v>569</c:v>
                </c:pt>
                <c:pt idx="8119">
                  <c:v>555</c:v>
                </c:pt>
                <c:pt idx="8120">
                  <c:v>539</c:v>
                </c:pt>
                <c:pt idx="8121">
                  <c:v>557</c:v>
                </c:pt>
                <c:pt idx="8122">
                  <c:v>564</c:v>
                </c:pt>
                <c:pt idx="8123">
                  <c:v>532</c:v>
                </c:pt>
                <c:pt idx="8124">
                  <c:v>568</c:v>
                </c:pt>
                <c:pt idx="8125">
                  <c:v>566</c:v>
                </c:pt>
                <c:pt idx="8126">
                  <c:v>551</c:v>
                </c:pt>
                <c:pt idx="8127">
                  <c:v>576</c:v>
                </c:pt>
                <c:pt idx="8128">
                  <c:v>572</c:v>
                </c:pt>
                <c:pt idx="8129">
                  <c:v>574</c:v>
                </c:pt>
                <c:pt idx="8130">
                  <c:v>575</c:v>
                </c:pt>
                <c:pt idx="8131">
                  <c:v>561</c:v>
                </c:pt>
                <c:pt idx="8132">
                  <c:v>577</c:v>
                </c:pt>
                <c:pt idx="8133">
                  <c:v>586</c:v>
                </c:pt>
                <c:pt idx="8134">
                  <c:v>593</c:v>
                </c:pt>
                <c:pt idx="8135">
                  <c:v>568</c:v>
                </c:pt>
                <c:pt idx="8136">
                  <c:v>564</c:v>
                </c:pt>
                <c:pt idx="8137">
                  <c:v>565</c:v>
                </c:pt>
                <c:pt idx="8138">
                  <c:v>572</c:v>
                </c:pt>
                <c:pt idx="8139">
                  <c:v>570</c:v>
                </c:pt>
                <c:pt idx="8140">
                  <c:v>568</c:v>
                </c:pt>
                <c:pt idx="8141">
                  <c:v>551</c:v>
                </c:pt>
                <c:pt idx="8142">
                  <c:v>570</c:v>
                </c:pt>
                <c:pt idx="8143">
                  <c:v>566</c:v>
                </c:pt>
                <c:pt idx="8144">
                  <c:v>564</c:v>
                </c:pt>
                <c:pt idx="8145">
                  <c:v>548</c:v>
                </c:pt>
                <c:pt idx="8146">
                  <c:v>545</c:v>
                </c:pt>
                <c:pt idx="8147">
                  <c:v>551</c:v>
                </c:pt>
                <c:pt idx="8148">
                  <c:v>557</c:v>
                </c:pt>
                <c:pt idx="8149">
                  <c:v>552</c:v>
                </c:pt>
                <c:pt idx="8150">
                  <c:v>552</c:v>
                </c:pt>
                <c:pt idx="8151">
                  <c:v>574</c:v>
                </c:pt>
                <c:pt idx="8152">
                  <c:v>553</c:v>
                </c:pt>
                <c:pt idx="8153">
                  <c:v>553</c:v>
                </c:pt>
                <c:pt idx="8154">
                  <c:v>572</c:v>
                </c:pt>
                <c:pt idx="8155">
                  <c:v>550</c:v>
                </c:pt>
                <c:pt idx="8156">
                  <c:v>582</c:v>
                </c:pt>
                <c:pt idx="8157">
                  <c:v>596</c:v>
                </c:pt>
                <c:pt idx="8158">
                  <c:v>590</c:v>
                </c:pt>
                <c:pt idx="8159">
                  <c:v>566</c:v>
                </c:pt>
                <c:pt idx="8160">
                  <c:v>562</c:v>
                </c:pt>
                <c:pt idx="8161">
                  <c:v>577</c:v>
                </c:pt>
                <c:pt idx="8162">
                  <c:v>559</c:v>
                </c:pt>
                <c:pt idx="8163">
                  <c:v>574</c:v>
                </c:pt>
                <c:pt idx="8164">
                  <c:v>549</c:v>
                </c:pt>
                <c:pt idx="8165">
                  <c:v>564</c:v>
                </c:pt>
                <c:pt idx="8166">
                  <c:v>562</c:v>
                </c:pt>
                <c:pt idx="8167">
                  <c:v>562</c:v>
                </c:pt>
                <c:pt idx="8168">
                  <c:v>577</c:v>
                </c:pt>
                <c:pt idx="8169">
                  <c:v>561</c:v>
                </c:pt>
                <c:pt idx="8170">
                  <c:v>579</c:v>
                </c:pt>
                <c:pt idx="8171">
                  <c:v>574</c:v>
                </c:pt>
                <c:pt idx="8172">
                  <c:v>559</c:v>
                </c:pt>
                <c:pt idx="8173">
                  <c:v>541</c:v>
                </c:pt>
                <c:pt idx="8174">
                  <c:v>541</c:v>
                </c:pt>
                <c:pt idx="8175">
                  <c:v>568</c:v>
                </c:pt>
                <c:pt idx="8176">
                  <c:v>546</c:v>
                </c:pt>
                <c:pt idx="8177">
                  <c:v>547</c:v>
                </c:pt>
                <c:pt idx="8178">
                  <c:v>538</c:v>
                </c:pt>
                <c:pt idx="8179">
                  <c:v>562</c:v>
                </c:pt>
                <c:pt idx="8180">
                  <c:v>561</c:v>
                </c:pt>
                <c:pt idx="8181">
                  <c:v>550</c:v>
                </c:pt>
                <c:pt idx="8182">
                  <c:v>560</c:v>
                </c:pt>
                <c:pt idx="8183">
                  <c:v>574</c:v>
                </c:pt>
                <c:pt idx="8184">
                  <c:v>599</c:v>
                </c:pt>
                <c:pt idx="8185">
                  <c:v>571</c:v>
                </c:pt>
                <c:pt idx="8186">
                  <c:v>562</c:v>
                </c:pt>
                <c:pt idx="8187">
                  <c:v>553</c:v>
                </c:pt>
                <c:pt idx="8188">
                  <c:v>554</c:v>
                </c:pt>
                <c:pt idx="8189">
                  <c:v>545</c:v>
                </c:pt>
                <c:pt idx="8190">
                  <c:v>547</c:v>
                </c:pt>
                <c:pt idx="8191">
                  <c:v>552</c:v>
                </c:pt>
                <c:pt idx="8192">
                  <c:v>563</c:v>
                </c:pt>
                <c:pt idx="8193">
                  <c:v>555</c:v>
                </c:pt>
                <c:pt idx="8194">
                  <c:v>571</c:v>
                </c:pt>
                <c:pt idx="8195">
                  <c:v>566</c:v>
                </c:pt>
                <c:pt idx="8196">
                  <c:v>577</c:v>
                </c:pt>
                <c:pt idx="8197">
                  <c:v>552</c:v>
                </c:pt>
                <c:pt idx="8198">
                  <c:v>577</c:v>
                </c:pt>
                <c:pt idx="8199">
                  <c:v>545</c:v>
                </c:pt>
                <c:pt idx="8200">
                  <c:v>555</c:v>
                </c:pt>
                <c:pt idx="8201">
                  <c:v>541</c:v>
                </c:pt>
                <c:pt idx="8202">
                  <c:v>551</c:v>
                </c:pt>
                <c:pt idx="8203">
                  <c:v>605</c:v>
                </c:pt>
                <c:pt idx="8204">
                  <c:v>574</c:v>
                </c:pt>
                <c:pt idx="8205">
                  <c:v>576</c:v>
                </c:pt>
                <c:pt idx="8206">
                  <c:v>596</c:v>
                </c:pt>
                <c:pt idx="8207">
                  <c:v>583</c:v>
                </c:pt>
                <c:pt idx="8208">
                  <c:v>554</c:v>
                </c:pt>
                <c:pt idx="8209">
                  <c:v>544</c:v>
                </c:pt>
                <c:pt idx="8210">
                  <c:v>553</c:v>
                </c:pt>
                <c:pt idx="8211">
                  <c:v>546</c:v>
                </c:pt>
                <c:pt idx="8212">
                  <c:v>557</c:v>
                </c:pt>
                <c:pt idx="8213">
                  <c:v>564</c:v>
                </c:pt>
                <c:pt idx="8214">
                  <c:v>579</c:v>
                </c:pt>
                <c:pt idx="8215">
                  <c:v>572</c:v>
                </c:pt>
                <c:pt idx="8216">
                  <c:v>565</c:v>
                </c:pt>
                <c:pt idx="8217">
                  <c:v>570</c:v>
                </c:pt>
                <c:pt idx="8218">
                  <c:v>549</c:v>
                </c:pt>
                <c:pt idx="8219">
                  <c:v>561</c:v>
                </c:pt>
                <c:pt idx="8220">
                  <c:v>551</c:v>
                </c:pt>
                <c:pt idx="8221">
                  <c:v>571</c:v>
                </c:pt>
                <c:pt idx="8222">
                  <c:v>568</c:v>
                </c:pt>
                <c:pt idx="8223">
                  <c:v>564</c:v>
                </c:pt>
                <c:pt idx="8224">
                  <c:v>557</c:v>
                </c:pt>
                <c:pt idx="8225">
                  <c:v>578</c:v>
                </c:pt>
                <c:pt idx="8226">
                  <c:v>566</c:v>
                </c:pt>
                <c:pt idx="8227">
                  <c:v>564</c:v>
                </c:pt>
                <c:pt idx="8228">
                  <c:v>550</c:v>
                </c:pt>
                <c:pt idx="8229">
                  <c:v>545</c:v>
                </c:pt>
                <c:pt idx="8230">
                  <c:v>556</c:v>
                </c:pt>
                <c:pt idx="8231">
                  <c:v>555</c:v>
                </c:pt>
                <c:pt idx="8232">
                  <c:v>546</c:v>
                </c:pt>
                <c:pt idx="8233">
                  <c:v>554</c:v>
                </c:pt>
                <c:pt idx="8234">
                  <c:v>563</c:v>
                </c:pt>
                <c:pt idx="8235">
                  <c:v>556</c:v>
                </c:pt>
                <c:pt idx="8236">
                  <c:v>540</c:v>
                </c:pt>
                <c:pt idx="8237">
                  <c:v>544</c:v>
                </c:pt>
                <c:pt idx="8238">
                  <c:v>536</c:v>
                </c:pt>
                <c:pt idx="8239">
                  <c:v>567</c:v>
                </c:pt>
                <c:pt idx="8240">
                  <c:v>563</c:v>
                </c:pt>
                <c:pt idx="8241">
                  <c:v>565</c:v>
                </c:pt>
                <c:pt idx="8242">
                  <c:v>556</c:v>
                </c:pt>
                <c:pt idx="8243">
                  <c:v>554</c:v>
                </c:pt>
                <c:pt idx="8244">
                  <c:v>558</c:v>
                </c:pt>
                <c:pt idx="8245">
                  <c:v>561</c:v>
                </c:pt>
                <c:pt idx="8246">
                  <c:v>555</c:v>
                </c:pt>
                <c:pt idx="8247">
                  <c:v>557</c:v>
                </c:pt>
                <c:pt idx="8248">
                  <c:v>554</c:v>
                </c:pt>
                <c:pt idx="8249">
                  <c:v>573</c:v>
                </c:pt>
                <c:pt idx="8250">
                  <c:v>555</c:v>
                </c:pt>
                <c:pt idx="8251">
                  <c:v>542</c:v>
                </c:pt>
                <c:pt idx="8252">
                  <c:v>536</c:v>
                </c:pt>
                <c:pt idx="8253">
                  <c:v>550</c:v>
                </c:pt>
                <c:pt idx="8254">
                  <c:v>554</c:v>
                </c:pt>
                <c:pt idx="8255">
                  <c:v>562</c:v>
                </c:pt>
                <c:pt idx="8256">
                  <c:v>559</c:v>
                </c:pt>
                <c:pt idx="8257">
                  <c:v>564</c:v>
                </c:pt>
                <c:pt idx="8258">
                  <c:v>593</c:v>
                </c:pt>
                <c:pt idx="8259">
                  <c:v>572</c:v>
                </c:pt>
                <c:pt idx="8260">
                  <c:v>547</c:v>
                </c:pt>
                <c:pt idx="8261">
                  <c:v>577</c:v>
                </c:pt>
                <c:pt idx="8262">
                  <c:v>585</c:v>
                </c:pt>
                <c:pt idx="8263">
                  <c:v>586</c:v>
                </c:pt>
                <c:pt idx="8264">
                  <c:v>579</c:v>
                </c:pt>
                <c:pt idx="8265">
                  <c:v>558</c:v>
                </c:pt>
                <c:pt idx="8266">
                  <c:v>552</c:v>
                </c:pt>
                <c:pt idx="8267">
                  <c:v>551</c:v>
                </c:pt>
                <c:pt idx="8268">
                  <c:v>530</c:v>
                </c:pt>
                <c:pt idx="8269">
                  <c:v>539</c:v>
                </c:pt>
                <c:pt idx="8270">
                  <c:v>538</c:v>
                </c:pt>
                <c:pt idx="8271">
                  <c:v>532</c:v>
                </c:pt>
                <c:pt idx="8272">
                  <c:v>535</c:v>
                </c:pt>
                <c:pt idx="8273">
                  <c:v>523</c:v>
                </c:pt>
                <c:pt idx="8274">
                  <c:v>548</c:v>
                </c:pt>
                <c:pt idx="8275">
                  <c:v>571</c:v>
                </c:pt>
                <c:pt idx="8276">
                  <c:v>552</c:v>
                </c:pt>
                <c:pt idx="8277">
                  <c:v>568</c:v>
                </c:pt>
                <c:pt idx="8278">
                  <c:v>546</c:v>
                </c:pt>
                <c:pt idx="8279">
                  <c:v>538</c:v>
                </c:pt>
                <c:pt idx="8280">
                  <c:v>560</c:v>
                </c:pt>
                <c:pt idx="8281">
                  <c:v>553</c:v>
                </c:pt>
                <c:pt idx="8282">
                  <c:v>559</c:v>
                </c:pt>
                <c:pt idx="8283">
                  <c:v>569</c:v>
                </c:pt>
                <c:pt idx="8284">
                  <c:v>572</c:v>
                </c:pt>
                <c:pt idx="8285">
                  <c:v>576</c:v>
                </c:pt>
                <c:pt idx="8286">
                  <c:v>572</c:v>
                </c:pt>
                <c:pt idx="8287">
                  <c:v>572</c:v>
                </c:pt>
                <c:pt idx="8288">
                  <c:v>580</c:v>
                </c:pt>
                <c:pt idx="8289">
                  <c:v>575</c:v>
                </c:pt>
                <c:pt idx="8290">
                  <c:v>565</c:v>
                </c:pt>
                <c:pt idx="8291">
                  <c:v>550</c:v>
                </c:pt>
                <c:pt idx="8292">
                  <c:v>546</c:v>
                </c:pt>
                <c:pt idx="8293">
                  <c:v>545</c:v>
                </c:pt>
                <c:pt idx="8294">
                  <c:v>558</c:v>
                </c:pt>
                <c:pt idx="8295">
                  <c:v>537</c:v>
                </c:pt>
                <c:pt idx="8296">
                  <c:v>546</c:v>
                </c:pt>
                <c:pt idx="8297">
                  <c:v>542</c:v>
                </c:pt>
                <c:pt idx="8298">
                  <c:v>534</c:v>
                </c:pt>
                <c:pt idx="8299">
                  <c:v>543</c:v>
                </c:pt>
                <c:pt idx="8300">
                  <c:v>544</c:v>
                </c:pt>
                <c:pt idx="8301">
                  <c:v>524</c:v>
                </c:pt>
                <c:pt idx="8302">
                  <c:v>534</c:v>
                </c:pt>
                <c:pt idx="8303">
                  <c:v>550</c:v>
                </c:pt>
                <c:pt idx="8304">
                  <c:v>562</c:v>
                </c:pt>
                <c:pt idx="8305">
                  <c:v>549</c:v>
                </c:pt>
                <c:pt idx="8306">
                  <c:v>546</c:v>
                </c:pt>
                <c:pt idx="8307">
                  <c:v>560</c:v>
                </c:pt>
                <c:pt idx="8308">
                  <c:v>553</c:v>
                </c:pt>
                <c:pt idx="8309">
                  <c:v>538</c:v>
                </c:pt>
                <c:pt idx="8310">
                  <c:v>541</c:v>
                </c:pt>
                <c:pt idx="8311">
                  <c:v>542</c:v>
                </c:pt>
                <c:pt idx="8312">
                  <c:v>546</c:v>
                </c:pt>
                <c:pt idx="8313">
                  <c:v>548</c:v>
                </c:pt>
                <c:pt idx="8314">
                  <c:v>555</c:v>
                </c:pt>
                <c:pt idx="8315">
                  <c:v>569</c:v>
                </c:pt>
                <c:pt idx="8316">
                  <c:v>549</c:v>
                </c:pt>
                <c:pt idx="8317">
                  <c:v>538</c:v>
                </c:pt>
                <c:pt idx="8318">
                  <c:v>546</c:v>
                </c:pt>
                <c:pt idx="8319">
                  <c:v>553</c:v>
                </c:pt>
                <c:pt idx="8320">
                  <c:v>547</c:v>
                </c:pt>
                <c:pt idx="8321">
                  <c:v>531</c:v>
                </c:pt>
                <c:pt idx="8322">
                  <c:v>540</c:v>
                </c:pt>
                <c:pt idx="8323">
                  <c:v>545</c:v>
                </c:pt>
                <c:pt idx="8324">
                  <c:v>532</c:v>
                </c:pt>
                <c:pt idx="8325">
                  <c:v>554</c:v>
                </c:pt>
                <c:pt idx="8326">
                  <c:v>541</c:v>
                </c:pt>
                <c:pt idx="8327">
                  <c:v>535</c:v>
                </c:pt>
                <c:pt idx="8328">
                  <c:v>555</c:v>
                </c:pt>
                <c:pt idx="8329">
                  <c:v>538</c:v>
                </c:pt>
                <c:pt idx="8330">
                  <c:v>542</c:v>
                </c:pt>
                <c:pt idx="8331">
                  <c:v>549</c:v>
                </c:pt>
                <c:pt idx="8332">
                  <c:v>554</c:v>
                </c:pt>
                <c:pt idx="8333">
                  <c:v>528</c:v>
                </c:pt>
                <c:pt idx="8334">
                  <c:v>527</c:v>
                </c:pt>
                <c:pt idx="8335">
                  <c:v>531</c:v>
                </c:pt>
                <c:pt idx="8336">
                  <c:v>545</c:v>
                </c:pt>
                <c:pt idx="8337">
                  <c:v>518</c:v>
                </c:pt>
                <c:pt idx="8338">
                  <c:v>549</c:v>
                </c:pt>
                <c:pt idx="8339">
                  <c:v>520</c:v>
                </c:pt>
                <c:pt idx="8340">
                  <c:v>537</c:v>
                </c:pt>
                <c:pt idx="8341">
                  <c:v>532</c:v>
                </c:pt>
                <c:pt idx="8342">
                  <c:v>550</c:v>
                </c:pt>
                <c:pt idx="8343">
                  <c:v>552</c:v>
                </c:pt>
                <c:pt idx="8344">
                  <c:v>548</c:v>
                </c:pt>
                <c:pt idx="8345">
                  <c:v>527</c:v>
                </c:pt>
                <c:pt idx="8346">
                  <c:v>542</c:v>
                </c:pt>
                <c:pt idx="8347">
                  <c:v>544</c:v>
                </c:pt>
                <c:pt idx="8348">
                  <c:v>562</c:v>
                </c:pt>
                <c:pt idx="8349">
                  <c:v>565</c:v>
                </c:pt>
                <c:pt idx="8350">
                  <c:v>571</c:v>
                </c:pt>
                <c:pt idx="8351">
                  <c:v>564</c:v>
                </c:pt>
                <c:pt idx="8352">
                  <c:v>563</c:v>
                </c:pt>
                <c:pt idx="8353">
                  <c:v>547</c:v>
                </c:pt>
                <c:pt idx="8354">
                  <c:v>541</c:v>
                </c:pt>
                <c:pt idx="8355">
                  <c:v>532</c:v>
                </c:pt>
                <c:pt idx="8356">
                  <c:v>524</c:v>
                </c:pt>
                <c:pt idx="8357">
                  <c:v>564</c:v>
                </c:pt>
                <c:pt idx="8358">
                  <c:v>556</c:v>
                </c:pt>
                <c:pt idx="8359">
                  <c:v>532</c:v>
                </c:pt>
                <c:pt idx="8360">
                  <c:v>538</c:v>
                </c:pt>
                <c:pt idx="8361">
                  <c:v>544</c:v>
                </c:pt>
                <c:pt idx="8362">
                  <c:v>553</c:v>
                </c:pt>
                <c:pt idx="8363">
                  <c:v>552</c:v>
                </c:pt>
                <c:pt idx="8364">
                  <c:v>537</c:v>
                </c:pt>
                <c:pt idx="8365">
                  <c:v>533</c:v>
                </c:pt>
                <c:pt idx="8366">
                  <c:v>546</c:v>
                </c:pt>
                <c:pt idx="8367">
                  <c:v>552</c:v>
                </c:pt>
                <c:pt idx="8368">
                  <c:v>538</c:v>
                </c:pt>
                <c:pt idx="8369">
                  <c:v>548</c:v>
                </c:pt>
                <c:pt idx="8370">
                  <c:v>527</c:v>
                </c:pt>
                <c:pt idx="8371">
                  <c:v>548</c:v>
                </c:pt>
                <c:pt idx="8372">
                  <c:v>551</c:v>
                </c:pt>
                <c:pt idx="8373">
                  <c:v>566</c:v>
                </c:pt>
                <c:pt idx="8374">
                  <c:v>556</c:v>
                </c:pt>
                <c:pt idx="8375">
                  <c:v>549</c:v>
                </c:pt>
                <c:pt idx="8376">
                  <c:v>558</c:v>
                </c:pt>
                <c:pt idx="8377">
                  <c:v>557</c:v>
                </c:pt>
                <c:pt idx="8378">
                  <c:v>557</c:v>
                </c:pt>
                <c:pt idx="8379">
                  <c:v>565</c:v>
                </c:pt>
                <c:pt idx="8380">
                  <c:v>563</c:v>
                </c:pt>
                <c:pt idx="8381">
                  <c:v>538</c:v>
                </c:pt>
                <c:pt idx="8382">
                  <c:v>543</c:v>
                </c:pt>
                <c:pt idx="8383">
                  <c:v>553</c:v>
                </c:pt>
                <c:pt idx="8384">
                  <c:v>560</c:v>
                </c:pt>
                <c:pt idx="8385">
                  <c:v>543</c:v>
                </c:pt>
                <c:pt idx="8386">
                  <c:v>555</c:v>
                </c:pt>
                <c:pt idx="8387">
                  <c:v>562</c:v>
                </c:pt>
                <c:pt idx="8388">
                  <c:v>568</c:v>
                </c:pt>
                <c:pt idx="8389">
                  <c:v>571</c:v>
                </c:pt>
                <c:pt idx="8390">
                  <c:v>577</c:v>
                </c:pt>
                <c:pt idx="8391">
                  <c:v>551</c:v>
                </c:pt>
                <c:pt idx="8392">
                  <c:v>563</c:v>
                </c:pt>
                <c:pt idx="8393">
                  <c:v>564</c:v>
                </c:pt>
                <c:pt idx="8394">
                  <c:v>550</c:v>
                </c:pt>
                <c:pt idx="8395">
                  <c:v>528</c:v>
                </c:pt>
                <c:pt idx="8396">
                  <c:v>541</c:v>
                </c:pt>
                <c:pt idx="8397">
                  <c:v>527</c:v>
                </c:pt>
                <c:pt idx="8398">
                  <c:v>577</c:v>
                </c:pt>
                <c:pt idx="8399">
                  <c:v>573</c:v>
                </c:pt>
                <c:pt idx="8400">
                  <c:v>578</c:v>
                </c:pt>
                <c:pt idx="8401">
                  <c:v>566</c:v>
                </c:pt>
                <c:pt idx="8402">
                  <c:v>547</c:v>
                </c:pt>
                <c:pt idx="8403">
                  <c:v>542</c:v>
                </c:pt>
                <c:pt idx="8404">
                  <c:v>545</c:v>
                </c:pt>
                <c:pt idx="8405">
                  <c:v>537</c:v>
                </c:pt>
                <c:pt idx="8406">
                  <c:v>548</c:v>
                </c:pt>
                <c:pt idx="8407">
                  <c:v>529</c:v>
                </c:pt>
                <c:pt idx="8408">
                  <c:v>560</c:v>
                </c:pt>
                <c:pt idx="8409">
                  <c:v>553</c:v>
                </c:pt>
                <c:pt idx="8410">
                  <c:v>557</c:v>
                </c:pt>
                <c:pt idx="8411">
                  <c:v>567</c:v>
                </c:pt>
                <c:pt idx="8412">
                  <c:v>566</c:v>
                </c:pt>
                <c:pt idx="8413">
                  <c:v>555</c:v>
                </c:pt>
                <c:pt idx="8414">
                  <c:v>565</c:v>
                </c:pt>
                <c:pt idx="8415">
                  <c:v>564</c:v>
                </c:pt>
                <c:pt idx="8416">
                  <c:v>574</c:v>
                </c:pt>
                <c:pt idx="8417">
                  <c:v>588</c:v>
                </c:pt>
                <c:pt idx="8418">
                  <c:v>565</c:v>
                </c:pt>
                <c:pt idx="8419">
                  <c:v>582</c:v>
                </c:pt>
                <c:pt idx="8420">
                  <c:v>598</c:v>
                </c:pt>
                <c:pt idx="8421">
                  <c:v>562</c:v>
                </c:pt>
                <c:pt idx="8422">
                  <c:v>559</c:v>
                </c:pt>
                <c:pt idx="8423">
                  <c:v>543</c:v>
                </c:pt>
                <c:pt idx="8424">
                  <c:v>575</c:v>
                </c:pt>
                <c:pt idx="8425">
                  <c:v>544</c:v>
                </c:pt>
                <c:pt idx="8426">
                  <c:v>563</c:v>
                </c:pt>
                <c:pt idx="8427">
                  <c:v>543</c:v>
                </c:pt>
                <c:pt idx="8428">
                  <c:v>558</c:v>
                </c:pt>
                <c:pt idx="8429">
                  <c:v>564</c:v>
                </c:pt>
                <c:pt idx="8430">
                  <c:v>551</c:v>
                </c:pt>
                <c:pt idx="8431">
                  <c:v>545</c:v>
                </c:pt>
                <c:pt idx="8432">
                  <c:v>551</c:v>
                </c:pt>
                <c:pt idx="8433">
                  <c:v>558</c:v>
                </c:pt>
                <c:pt idx="8434">
                  <c:v>536</c:v>
                </c:pt>
                <c:pt idx="8435">
                  <c:v>550</c:v>
                </c:pt>
                <c:pt idx="8436">
                  <c:v>550</c:v>
                </c:pt>
                <c:pt idx="8437">
                  <c:v>536</c:v>
                </c:pt>
                <c:pt idx="8438">
                  <c:v>537</c:v>
                </c:pt>
                <c:pt idx="8439">
                  <c:v>516</c:v>
                </c:pt>
                <c:pt idx="8440">
                  <c:v>522</c:v>
                </c:pt>
                <c:pt idx="8441">
                  <c:v>507</c:v>
                </c:pt>
                <c:pt idx="8442">
                  <c:v>505</c:v>
                </c:pt>
                <c:pt idx="8443">
                  <c:v>516</c:v>
                </c:pt>
                <c:pt idx="8444">
                  <c:v>530</c:v>
                </c:pt>
                <c:pt idx="8445">
                  <c:v>515</c:v>
                </c:pt>
                <c:pt idx="8446">
                  <c:v>528</c:v>
                </c:pt>
                <c:pt idx="8447">
                  <c:v>541</c:v>
                </c:pt>
                <c:pt idx="8448">
                  <c:v>558</c:v>
                </c:pt>
                <c:pt idx="8449">
                  <c:v>539</c:v>
                </c:pt>
                <c:pt idx="8450">
                  <c:v>540</c:v>
                </c:pt>
                <c:pt idx="8451">
                  <c:v>528</c:v>
                </c:pt>
                <c:pt idx="8452">
                  <c:v>532</c:v>
                </c:pt>
                <c:pt idx="8453">
                  <c:v>539</c:v>
                </c:pt>
                <c:pt idx="8454">
                  <c:v>530</c:v>
                </c:pt>
                <c:pt idx="8455">
                  <c:v>534</c:v>
                </c:pt>
                <c:pt idx="8456">
                  <c:v>541</c:v>
                </c:pt>
                <c:pt idx="8457">
                  <c:v>533</c:v>
                </c:pt>
                <c:pt idx="8458">
                  <c:v>519</c:v>
                </c:pt>
                <c:pt idx="8459">
                  <c:v>534</c:v>
                </c:pt>
                <c:pt idx="8460">
                  <c:v>524</c:v>
                </c:pt>
                <c:pt idx="8461">
                  <c:v>539</c:v>
                </c:pt>
                <c:pt idx="8462">
                  <c:v>538</c:v>
                </c:pt>
                <c:pt idx="8463">
                  <c:v>548</c:v>
                </c:pt>
                <c:pt idx="8464">
                  <c:v>555</c:v>
                </c:pt>
                <c:pt idx="8465">
                  <c:v>544</c:v>
                </c:pt>
                <c:pt idx="8466">
                  <c:v>559</c:v>
                </c:pt>
                <c:pt idx="8467">
                  <c:v>563</c:v>
                </c:pt>
                <c:pt idx="8468">
                  <c:v>547</c:v>
                </c:pt>
                <c:pt idx="8469">
                  <c:v>537</c:v>
                </c:pt>
                <c:pt idx="8470">
                  <c:v>537</c:v>
                </c:pt>
                <c:pt idx="8471">
                  <c:v>529</c:v>
                </c:pt>
                <c:pt idx="8472">
                  <c:v>529</c:v>
                </c:pt>
                <c:pt idx="8473">
                  <c:v>525</c:v>
                </c:pt>
                <c:pt idx="8474">
                  <c:v>547</c:v>
                </c:pt>
                <c:pt idx="8475">
                  <c:v>537</c:v>
                </c:pt>
                <c:pt idx="8476">
                  <c:v>539</c:v>
                </c:pt>
                <c:pt idx="8477">
                  <c:v>530</c:v>
                </c:pt>
                <c:pt idx="8478">
                  <c:v>542</c:v>
                </c:pt>
                <c:pt idx="8479">
                  <c:v>552</c:v>
                </c:pt>
                <c:pt idx="8480">
                  <c:v>531</c:v>
                </c:pt>
                <c:pt idx="8481">
                  <c:v>540</c:v>
                </c:pt>
                <c:pt idx="8482">
                  <c:v>547</c:v>
                </c:pt>
                <c:pt idx="8483">
                  <c:v>546</c:v>
                </c:pt>
                <c:pt idx="8484">
                  <c:v>562</c:v>
                </c:pt>
                <c:pt idx="8485">
                  <c:v>546</c:v>
                </c:pt>
                <c:pt idx="8486">
                  <c:v>535</c:v>
                </c:pt>
                <c:pt idx="8487">
                  <c:v>537</c:v>
                </c:pt>
                <c:pt idx="8488">
                  <c:v>558</c:v>
                </c:pt>
                <c:pt idx="8489">
                  <c:v>549</c:v>
                </c:pt>
                <c:pt idx="8490">
                  <c:v>539</c:v>
                </c:pt>
                <c:pt idx="8491">
                  <c:v>557</c:v>
                </c:pt>
                <c:pt idx="8492">
                  <c:v>556</c:v>
                </c:pt>
                <c:pt idx="8493">
                  <c:v>538</c:v>
                </c:pt>
                <c:pt idx="8494">
                  <c:v>552</c:v>
                </c:pt>
                <c:pt idx="8495">
                  <c:v>537</c:v>
                </c:pt>
                <c:pt idx="8496">
                  <c:v>564</c:v>
                </c:pt>
                <c:pt idx="8497">
                  <c:v>568</c:v>
                </c:pt>
                <c:pt idx="8498">
                  <c:v>567</c:v>
                </c:pt>
                <c:pt idx="8499">
                  <c:v>542</c:v>
                </c:pt>
                <c:pt idx="8500">
                  <c:v>555</c:v>
                </c:pt>
                <c:pt idx="8501">
                  <c:v>543</c:v>
                </c:pt>
                <c:pt idx="8502">
                  <c:v>559</c:v>
                </c:pt>
                <c:pt idx="8503">
                  <c:v>552</c:v>
                </c:pt>
                <c:pt idx="8504">
                  <c:v>556</c:v>
                </c:pt>
                <c:pt idx="8505">
                  <c:v>539</c:v>
                </c:pt>
                <c:pt idx="8506">
                  <c:v>568</c:v>
                </c:pt>
                <c:pt idx="8507">
                  <c:v>574</c:v>
                </c:pt>
                <c:pt idx="8508">
                  <c:v>559</c:v>
                </c:pt>
                <c:pt idx="8509">
                  <c:v>554</c:v>
                </c:pt>
                <c:pt idx="8510">
                  <c:v>571</c:v>
                </c:pt>
                <c:pt idx="8511">
                  <c:v>570</c:v>
                </c:pt>
                <c:pt idx="8512">
                  <c:v>563</c:v>
                </c:pt>
                <c:pt idx="8513">
                  <c:v>562</c:v>
                </c:pt>
                <c:pt idx="8514">
                  <c:v>565</c:v>
                </c:pt>
                <c:pt idx="8515">
                  <c:v>557</c:v>
                </c:pt>
                <c:pt idx="8516">
                  <c:v>571</c:v>
                </c:pt>
                <c:pt idx="8517">
                  <c:v>562</c:v>
                </c:pt>
                <c:pt idx="8518">
                  <c:v>570</c:v>
                </c:pt>
                <c:pt idx="8519">
                  <c:v>560</c:v>
                </c:pt>
                <c:pt idx="8520">
                  <c:v>552</c:v>
                </c:pt>
                <c:pt idx="8521">
                  <c:v>574</c:v>
                </c:pt>
                <c:pt idx="8522">
                  <c:v>578</c:v>
                </c:pt>
                <c:pt idx="8523">
                  <c:v>562</c:v>
                </c:pt>
                <c:pt idx="8524">
                  <c:v>565</c:v>
                </c:pt>
                <c:pt idx="8525">
                  <c:v>555</c:v>
                </c:pt>
                <c:pt idx="8526">
                  <c:v>540</c:v>
                </c:pt>
                <c:pt idx="8527">
                  <c:v>561</c:v>
                </c:pt>
                <c:pt idx="8528">
                  <c:v>549</c:v>
                </c:pt>
                <c:pt idx="8529">
                  <c:v>554</c:v>
                </c:pt>
                <c:pt idx="8530">
                  <c:v>557</c:v>
                </c:pt>
                <c:pt idx="8531">
                  <c:v>547</c:v>
                </c:pt>
                <c:pt idx="8532">
                  <c:v>561</c:v>
                </c:pt>
                <c:pt idx="8533">
                  <c:v>560</c:v>
                </c:pt>
                <c:pt idx="8534">
                  <c:v>572</c:v>
                </c:pt>
                <c:pt idx="8535">
                  <c:v>557</c:v>
                </c:pt>
                <c:pt idx="8536">
                  <c:v>553</c:v>
                </c:pt>
                <c:pt idx="8537">
                  <c:v>560</c:v>
                </c:pt>
                <c:pt idx="8538">
                  <c:v>558</c:v>
                </c:pt>
                <c:pt idx="8539">
                  <c:v>553</c:v>
                </c:pt>
                <c:pt idx="8540">
                  <c:v>555</c:v>
                </c:pt>
                <c:pt idx="8541">
                  <c:v>564</c:v>
                </c:pt>
                <c:pt idx="8542">
                  <c:v>556</c:v>
                </c:pt>
                <c:pt idx="8543">
                  <c:v>565</c:v>
                </c:pt>
                <c:pt idx="8544">
                  <c:v>563</c:v>
                </c:pt>
                <c:pt idx="8545">
                  <c:v>552</c:v>
                </c:pt>
                <c:pt idx="8546">
                  <c:v>564</c:v>
                </c:pt>
                <c:pt idx="8547">
                  <c:v>583</c:v>
                </c:pt>
                <c:pt idx="8548">
                  <c:v>566</c:v>
                </c:pt>
                <c:pt idx="8549">
                  <c:v>595</c:v>
                </c:pt>
                <c:pt idx="8550">
                  <c:v>580</c:v>
                </c:pt>
                <c:pt idx="8551">
                  <c:v>587</c:v>
                </c:pt>
                <c:pt idx="8552">
                  <c:v>577</c:v>
                </c:pt>
                <c:pt idx="8553">
                  <c:v>569</c:v>
                </c:pt>
                <c:pt idx="8554">
                  <c:v>564</c:v>
                </c:pt>
                <c:pt idx="8555">
                  <c:v>563</c:v>
                </c:pt>
                <c:pt idx="8556">
                  <c:v>576</c:v>
                </c:pt>
                <c:pt idx="8557">
                  <c:v>580</c:v>
                </c:pt>
                <c:pt idx="8558">
                  <c:v>560</c:v>
                </c:pt>
                <c:pt idx="8559">
                  <c:v>557</c:v>
                </c:pt>
                <c:pt idx="8560">
                  <c:v>563</c:v>
                </c:pt>
                <c:pt idx="8561">
                  <c:v>565</c:v>
                </c:pt>
                <c:pt idx="8562">
                  <c:v>566</c:v>
                </c:pt>
                <c:pt idx="8563">
                  <c:v>543</c:v>
                </c:pt>
                <c:pt idx="8564">
                  <c:v>548</c:v>
                </c:pt>
                <c:pt idx="8565">
                  <c:v>563</c:v>
                </c:pt>
                <c:pt idx="8566">
                  <c:v>568</c:v>
                </c:pt>
                <c:pt idx="8567">
                  <c:v>548</c:v>
                </c:pt>
                <c:pt idx="8568">
                  <c:v>564</c:v>
                </c:pt>
                <c:pt idx="8569">
                  <c:v>565</c:v>
                </c:pt>
                <c:pt idx="8570">
                  <c:v>551</c:v>
                </c:pt>
                <c:pt idx="8571">
                  <c:v>563</c:v>
                </c:pt>
                <c:pt idx="8572">
                  <c:v>551</c:v>
                </c:pt>
                <c:pt idx="8573">
                  <c:v>556</c:v>
                </c:pt>
                <c:pt idx="8574">
                  <c:v>552</c:v>
                </c:pt>
                <c:pt idx="8575">
                  <c:v>548</c:v>
                </c:pt>
                <c:pt idx="8576">
                  <c:v>559</c:v>
                </c:pt>
                <c:pt idx="8577">
                  <c:v>565</c:v>
                </c:pt>
                <c:pt idx="8578">
                  <c:v>564</c:v>
                </c:pt>
                <c:pt idx="8579">
                  <c:v>572</c:v>
                </c:pt>
                <c:pt idx="8580">
                  <c:v>564</c:v>
                </c:pt>
                <c:pt idx="8581">
                  <c:v>556</c:v>
                </c:pt>
                <c:pt idx="8582">
                  <c:v>569</c:v>
                </c:pt>
                <c:pt idx="8583">
                  <c:v>547</c:v>
                </c:pt>
                <c:pt idx="8584">
                  <c:v>576</c:v>
                </c:pt>
                <c:pt idx="8585">
                  <c:v>564</c:v>
                </c:pt>
                <c:pt idx="8586">
                  <c:v>557</c:v>
                </c:pt>
                <c:pt idx="8587">
                  <c:v>565</c:v>
                </c:pt>
                <c:pt idx="8588">
                  <c:v>559</c:v>
                </c:pt>
                <c:pt idx="8589">
                  <c:v>574</c:v>
                </c:pt>
                <c:pt idx="8590">
                  <c:v>546</c:v>
                </c:pt>
                <c:pt idx="8591">
                  <c:v>568</c:v>
                </c:pt>
                <c:pt idx="8592">
                  <c:v>571</c:v>
                </c:pt>
                <c:pt idx="8593">
                  <c:v>568</c:v>
                </c:pt>
                <c:pt idx="8594">
                  <c:v>573</c:v>
                </c:pt>
                <c:pt idx="8595">
                  <c:v>585</c:v>
                </c:pt>
                <c:pt idx="8596">
                  <c:v>582</c:v>
                </c:pt>
                <c:pt idx="8597">
                  <c:v>562</c:v>
                </c:pt>
                <c:pt idx="8598">
                  <c:v>569</c:v>
                </c:pt>
                <c:pt idx="8599">
                  <c:v>562</c:v>
                </c:pt>
                <c:pt idx="8600">
                  <c:v>567</c:v>
                </c:pt>
                <c:pt idx="8601">
                  <c:v>564</c:v>
                </c:pt>
                <c:pt idx="8602">
                  <c:v>574</c:v>
                </c:pt>
                <c:pt idx="8603">
                  <c:v>580</c:v>
                </c:pt>
                <c:pt idx="8604">
                  <c:v>566</c:v>
                </c:pt>
                <c:pt idx="8605">
                  <c:v>559</c:v>
                </c:pt>
                <c:pt idx="8606">
                  <c:v>564</c:v>
                </c:pt>
                <c:pt idx="8607">
                  <c:v>570</c:v>
                </c:pt>
                <c:pt idx="8608">
                  <c:v>559</c:v>
                </c:pt>
                <c:pt idx="8609">
                  <c:v>558</c:v>
                </c:pt>
                <c:pt idx="8610">
                  <c:v>562</c:v>
                </c:pt>
                <c:pt idx="8611">
                  <c:v>555</c:v>
                </c:pt>
                <c:pt idx="8612">
                  <c:v>583</c:v>
                </c:pt>
                <c:pt idx="8613">
                  <c:v>542</c:v>
                </c:pt>
                <c:pt idx="8614">
                  <c:v>546</c:v>
                </c:pt>
                <c:pt idx="8615">
                  <c:v>533</c:v>
                </c:pt>
                <c:pt idx="8616">
                  <c:v>556</c:v>
                </c:pt>
                <c:pt idx="8617">
                  <c:v>553</c:v>
                </c:pt>
                <c:pt idx="8618">
                  <c:v>557</c:v>
                </c:pt>
                <c:pt idx="8619">
                  <c:v>571</c:v>
                </c:pt>
                <c:pt idx="8620">
                  <c:v>562</c:v>
                </c:pt>
                <c:pt idx="8621">
                  <c:v>569</c:v>
                </c:pt>
                <c:pt idx="8622">
                  <c:v>556</c:v>
                </c:pt>
                <c:pt idx="8623">
                  <c:v>552</c:v>
                </c:pt>
                <c:pt idx="8624">
                  <c:v>547</c:v>
                </c:pt>
                <c:pt idx="8625">
                  <c:v>557</c:v>
                </c:pt>
                <c:pt idx="8626">
                  <c:v>556</c:v>
                </c:pt>
                <c:pt idx="8627">
                  <c:v>570</c:v>
                </c:pt>
                <c:pt idx="8628">
                  <c:v>563</c:v>
                </c:pt>
                <c:pt idx="8629">
                  <c:v>574</c:v>
                </c:pt>
                <c:pt idx="8630">
                  <c:v>572</c:v>
                </c:pt>
                <c:pt idx="8631">
                  <c:v>560</c:v>
                </c:pt>
                <c:pt idx="8632">
                  <c:v>569</c:v>
                </c:pt>
                <c:pt idx="8633">
                  <c:v>572</c:v>
                </c:pt>
                <c:pt idx="8634">
                  <c:v>564</c:v>
                </c:pt>
                <c:pt idx="8635">
                  <c:v>586</c:v>
                </c:pt>
                <c:pt idx="8636">
                  <c:v>562</c:v>
                </c:pt>
                <c:pt idx="8637">
                  <c:v>556</c:v>
                </c:pt>
                <c:pt idx="8638">
                  <c:v>592</c:v>
                </c:pt>
                <c:pt idx="8639">
                  <c:v>576</c:v>
                </c:pt>
                <c:pt idx="8640">
                  <c:v>581</c:v>
                </c:pt>
                <c:pt idx="8641">
                  <c:v>573</c:v>
                </c:pt>
                <c:pt idx="8642">
                  <c:v>577</c:v>
                </c:pt>
                <c:pt idx="8643">
                  <c:v>568</c:v>
                </c:pt>
                <c:pt idx="8644">
                  <c:v>546</c:v>
                </c:pt>
                <c:pt idx="8645">
                  <c:v>539</c:v>
                </c:pt>
                <c:pt idx="8646">
                  <c:v>555</c:v>
                </c:pt>
                <c:pt idx="8647">
                  <c:v>580</c:v>
                </c:pt>
                <c:pt idx="8648">
                  <c:v>576</c:v>
                </c:pt>
                <c:pt idx="8649">
                  <c:v>562</c:v>
                </c:pt>
                <c:pt idx="8650">
                  <c:v>571</c:v>
                </c:pt>
                <c:pt idx="8651">
                  <c:v>568</c:v>
                </c:pt>
                <c:pt idx="8652">
                  <c:v>561</c:v>
                </c:pt>
                <c:pt idx="8653">
                  <c:v>547</c:v>
                </c:pt>
                <c:pt idx="8654">
                  <c:v>573</c:v>
                </c:pt>
                <c:pt idx="8655">
                  <c:v>581</c:v>
                </c:pt>
                <c:pt idx="8656">
                  <c:v>545</c:v>
                </c:pt>
                <c:pt idx="8657">
                  <c:v>562</c:v>
                </c:pt>
                <c:pt idx="8658">
                  <c:v>548</c:v>
                </c:pt>
                <c:pt idx="8659">
                  <c:v>546</c:v>
                </c:pt>
                <c:pt idx="8660">
                  <c:v>563</c:v>
                </c:pt>
                <c:pt idx="8661">
                  <c:v>558</c:v>
                </c:pt>
                <c:pt idx="8662">
                  <c:v>575</c:v>
                </c:pt>
                <c:pt idx="8663">
                  <c:v>564</c:v>
                </c:pt>
                <c:pt idx="8664">
                  <c:v>561</c:v>
                </c:pt>
                <c:pt idx="8665">
                  <c:v>560</c:v>
                </c:pt>
                <c:pt idx="8666">
                  <c:v>541</c:v>
                </c:pt>
                <c:pt idx="8667">
                  <c:v>547</c:v>
                </c:pt>
                <c:pt idx="8668">
                  <c:v>548</c:v>
                </c:pt>
                <c:pt idx="8669">
                  <c:v>550</c:v>
                </c:pt>
                <c:pt idx="8670">
                  <c:v>550</c:v>
                </c:pt>
                <c:pt idx="8671">
                  <c:v>519</c:v>
                </c:pt>
                <c:pt idx="8672">
                  <c:v>534</c:v>
                </c:pt>
                <c:pt idx="8673">
                  <c:v>536</c:v>
                </c:pt>
                <c:pt idx="8674">
                  <c:v>540</c:v>
                </c:pt>
                <c:pt idx="8675">
                  <c:v>557</c:v>
                </c:pt>
                <c:pt idx="8676">
                  <c:v>561</c:v>
                </c:pt>
                <c:pt idx="8677">
                  <c:v>561</c:v>
                </c:pt>
                <c:pt idx="8678">
                  <c:v>575</c:v>
                </c:pt>
                <c:pt idx="8679">
                  <c:v>557</c:v>
                </c:pt>
                <c:pt idx="8680">
                  <c:v>565</c:v>
                </c:pt>
                <c:pt idx="8681">
                  <c:v>556</c:v>
                </c:pt>
                <c:pt idx="8682">
                  <c:v>572</c:v>
                </c:pt>
                <c:pt idx="8683">
                  <c:v>554</c:v>
                </c:pt>
                <c:pt idx="8684">
                  <c:v>553</c:v>
                </c:pt>
                <c:pt idx="8685">
                  <c:v>566</c:v>
                </c:pt>
                <c:pt idx="8686">
                  <c:v>566</c:v>
                </c:pt>
                <c:pt idx="8687">
                  <c:v>547</c:v>
                </c:pt>
                <c:pt idx="8688">
                  <c:v>549</c:v>
                </c:pt>
                <c:pt idx="8689">
                  <c:v>552</c:v>
                </c:pt>
                <c:pt idx="8690">
                  <c:v>541</c:v>
                </c:pt>
                <c:pt idx="8691">
                  <c:v>521</c:v>
                </c:pt>
                <c:pt idx="8692">
                  <c:v>545</c:v>
                </c:pt>
                <c:pt idx="8693">
                  <c:v>556</c:v>
                </c:pt>
                <c:pt idx="8694">
                  <c:v>532</c:v>
                </c:pt>
                <c:pt idx="8695">
                  <c:v>556</c:v>
                </c:pt>
                <c:pt idx="8696">
                  <c:v>551</c:v>
                </c:pt>
                <c:pt idx="8697">
                  <c:v>538</c:v>
                </c:pt>
                <c:pt idx="8698">
                  <c:v>549</c:v>
                </c:pt>
                <c:pt idx="8699">
                  <c:v>542</c:v>
                </c:pt>
                <c:pt idx="8700">
                  <c:v>550</c:v>
                </c:pt>
                <c:pt idx="8701">
                  <c:v>553</c:v>
                </c:pt>
                <c:pt idx="8702">
                  <c:v>546</c:v>
                </c:pt>
                <c:pt idx="8703">
                  <c:v>550</c:v>
                </c:pt>
                <c:pt idx="8704">
                  <c:v>551</c:v>
                </c:pt>
                <c:pt idx="8705">
                  <c:v>542</c:v>
                </c:pt>
                <c:pt idx="8706">
                  <c:v>529</c:v>
                </c:pt>
                <c:pt idx="8707">
                  <c:v>570</c:v>
                </c:pt>
                <c:pt idx="8708">
                  <c:v>546</c:v>
                </c:pt>
                <c:pt idx="8709">
                  <c:v>558</c:v>
                </c:pt>
                <c:pt idx="8710">
                  <c:v>543</c:v>
                </c:pt>
                <c:pt idx="8711">
                  <c:v>547</c:v>
                </c:pt>
                <c:pt idx="8712">
                  <c:v>546</c:v>
                </c:pt>
                <c:pt idx="8713">
                  <c:v>556</c:v>
                </c:pt>
                <c:pt idx="8714">
                  <c:v>556</c:v>
                </c:pt>
                <c:pt idx="8715">
                  <c:v>552</c:v>
                </c:pt>
                <c:pt idx="8716">
                  <c:v>557</c:v>
                </c:pt>
                <c:pt idx="8717">
                  <c:v>572</c:v>
                </c:pt>
                <c:pt idx="8718">
                  <c:v>571</c:v>
                </c:pt>
                <c:pt idx="8719">
                  <c:v>571</c:v>
                </c:pt>
                <c:pt idx="8720">
                  <c:v>569</c:v>
                </c:pt>
                <c:pt idx="8721">
                  <c:v>551</c:v>
                </c:pt>
                <c:pt idx="8722">
                  <c:v>561</c:v>
                </c:pt>
                <c:pt idx="8723">
                  <c:v>545</c:v>
                </c:pt>
                <c:pt idx="8724">
                  <c:v>542</c:v>
                </c:pt>
                <c:pt idx="8725">
                  <c:v>553</c:v>
                </c:pt>
                <c:pt idx="8726">
                  <c:v>534</c:v>
                </c:pt>
                <c:pt idx="8727">
                  <c:v>542</c:v>
                </c:pt>
                <c:pt idx="8728">
                  <c:v>544</c:v>
                </c:pt>
                <c:pt idx="8729">
                  <c:v>575</c:v>
                </c:pt>
                <c:pt idx="8730">
                  <c:v>542</c:v>
                </c:pt>
                <c:pt idx="8731">
                  <c:v>560</c:v>
                </c:pt>
                <c:pt idx="8732">
                  <c:v>544</c:v>
                </c:pt>
                <c:pt idx="8733">
                  <c:v>551</c:v>
                </c:pt>
                <c:pt idx="8734">
                  <c:v>550</c:v>
                </c:pt>
                <c:pt idx="8735">
                  <c:v>568</c:v>
                </c:pt>
                <c:pt idx="8736">
                  <c:v>562</c:v>
                </c:pt>
                <c:pt idx="8737">
                  <c:v>545</c:v>
                </c:pt>
                <c:pt idx="8738">
                  <c:v>555</c:v>
                </c:pt>
                <c:pt idx="8739">
                  <c:v>557</c:v>
                </c:pt>
                <c:pt idx="8740">
                  <c:v>567</c:v>
                </c:pt>
                <c:pt idx="8741">
                  <c:v>538</c:v>
                </c:pt>
                <c:pt idx="8742">
                  <c:v>553</c:v>
                </c:pt>
                <c:pt idx="8743">
                  <c:v>559</c:v>
                </c:pt>
                <c:pt idx="8744">
                  <c:v>533</c:v>
                </c:pt>
                <c:pt idx="8745">
                  <c:v>540</c:v>
                </c:pt>
                <c:pt idx="8746">
                  <c:v>535</c:v>
                </c:pt>
                <c:pt idx="8747">
                  <c:v>535</c:v>
                </c:pt>
                <c:pt idx="8748">
                  <c:v>531</c:v>
                </c:pt>
                <c:pt idx="8749">
                  <c:v>529</c:v>
                </c:pt>
                <c:pt idx="8750">
                  <c:v>521</c:v>
                </c:pt>
                <c:pt idx="8751">
                  <c:v>544</c:v>
                </c:pt>
                <c:pt idx="8752">
                  <c:v>543</c:v>
                </c:pt>
                <c:pt idx="8753">
                  <c:v>539</c:v>
                </c:pt>
                <c:pt idx="8754">
                  <c:v>539</c:v>
                </c:pt>
                <c:pt idx="8755">
                  <c:v>561</c:v>
                </c:pt>
                <c:pt idx="8756">
                  <c:v>554</c:v>
                </c:pt>
                <c:pt idx="8757">
                  <c:v>558</c:v>
                </c:pt>
                <c:pt idx="8758">
                  <c:v>548</c:v>
                </c:pt>
                <c:pt idx="8759">
                  <c:v>547</c:v>
                </c:pt>
                <c:pt idx="8760">
                  <c:v>543</c:v>
                </c:pt>
                <c:pt idx="8761">
                  <c:v>581</c:v>
                </c:pt>
                <c:pt idx="8762">
                  <c:v>556</c:v>
                </c:pt>
                <c:pt idx="8763">
                  <c:v>580</c:v>
                </c:pt>
                <c:pt idx="8764">
                  <c:v>563</c:v>
                </c:pt>
                <c:pt idx="8765">
                  <c:v>537</c:v>
                </c:pt>
                <c:pt idx="8766">
                  <c:v>548</c:v>
                </c:pt>
                <c:pt idx="8767">
                  <c:v>570</c:v>
                </c:pt>
                <c:pt idx="8768">
                  <c:v>556</c:v>
                </c:pt>
                <c:pt idx="8769">
                  <c:v>581</c:v>
                </c:pt>
                <c:pt idx="8770">
                  <c:v>552</c:v>
                </c:pt>
                <c:pt idx="8771">
                  <c:v>540</c:v>
                </c:pt>
                <c:pt idx="8772">
                  <c:v>541</c:v>
                </c:pt>
                <c:pt idx="8773">
                  <c:v>544</c:v>
                </c:pt>
                <c:pt idx="8774">
                  <c:v>543</c:v>
                </c:pt>
                <c:pt idx="8775">
                  <c:v>549</c:v>
                </c:pt>
                <c:pt idx="8776">
                  <c:v>556</c:v>
                </c:pt>
                <c:pt idx="8777">
                  <c:v>545</c:v>
                </c:pt>
                <c:pt idx="8778">
                  <c:v>527</c:v>
                </c:pt>
                <c:pt idx="8779">
                  <c:v>540</c:v>
                </c:pt>
                <c:pt idx="8780">
                  <c:v>558</c:v>
                </c:pt>
                <c:pt idx="8781">
                  <c:v>541</c:v>
                </c:pt>
                <c:pt idx="8782">
                  <c:v>565</c:v>
                </c:pt>
                <c:pt idx="8783">
                  <c:v>548</c:v>
                </c:pt>
                <c:pt idx="8784">
                  <c:v>559</c:v>
                </c:pt>
                <c:pt idx="8785">
                  <c:v>540</c:v>
                </c:pt>
                <c:pt idx="8786">
                  <c:v>560</c:v>
                </c:pt>
                <c:pt idx="8787">
                  <c:v>545</c:v>
                </c:pt>
                <c:pt idx="8788">
                  <c:v>555</c:v>
                </c:pt>
                <c:pt idx="8789">
                  <c:v>571</c:v>
                </c:pt>
                <c:pt idx="8790">
                  <c:v>557</c:v>
                </c:pt>
                <c:pt idx="8791">
                  <c:v>537</c:v>
                </c:pt>
                <c:pt idx="8792">
                  <c:v>526</c:v>
                </c:pt>
                <c:pt idx="8793">
                  <c:v>521</c:v>
                </c:pt>
                <c:pt idx="8794">
                  <c:v>522</c:v>
                </c:pt>
                <c:pt idx="8795">
                  <c:v>523</c:v>
                </c:pt>
                <c:pt idx="8796">
                  <c:v>528</c:v>
                </c:pt>
                <c:pt idx="8797">
                  <c:v>516</c:v>
                </c:pt>
                <c:pt idx="8798">
                  <c:v>533</c:v>
                </c:pt>
                <c:pt idx="8799">
                  <c:v>528</c:v>
                </c:pt>
                <c:pt idx="8800">
                  <c:v>532</c:v>
                </c:pt>
                <c:pt idx="8801">
                  <c:v>521</c:v>
                </c:pt>
                <c:pt idx="8802">
                  <c:v>523</c:v>
                </c:pt>
                <c:pt idx="8803">
                  <c:v>514</c:v>
                </c:pt>
                <c:pt idx="8804">
                  <c:v>536</c:v>
                </c:pt>
                <c:pt idx="8805">
                  <c:v>531</c:v>
                </c:pt>
                <c:pt idx="8806">
                  <c:v>541</c:v>
                </c:pt>
                <c:pt idx="8807">
                  <c:v>530</c:v>
                </c:pt>
                <c:pt idx="8808">
                  <c:v>539</c:v>
                </c:pt>
                <c:pt idx="8809">
                  <c:v>537</c:v>
                </c:pt>
                <c:pt idx="8810">
                  <c:v>537</c:v>
                </c:pt>
                <c:pt idx="8811">
                  <c:v>539</c:v>
                </c:pt>
                <c:pt idx="8812">
                  <c:v>538</c:v>
                </c:pt>
                <c:pt idx="8813">
                  <c:v>540</c:v>
                </c:pt>
                <c:pt idx="8814">
                  <c:v>543</c:v>
                </c:pt>
                <c:pt idx="8815">
                  <c:v>544</c:v>
                </c:pt>
                <c:pt idx="8816">
                  <c:v>538</c:v>
                </c:pt>
                <c:pt idx="8817">
                  <c:v>556</c:v>
                </c:pt>
                <c:pt idx="8818">
                  <c:v>560</c:v>
                </c:pt>
                <c:pt idx="8819">
                  <c:v>560</c:v>
                </c:pt>
                <c:pt idx="8820">
                  <c:v>558</c:v>
                </c:pt>
                <c:pt idx="8821">
                  <c:v>555</c:v>
                </c:pt>
                <c:pt idx="8822">
                  <c:v>552</c:v>
                </c:pt>
                <c:pt idx="8823">
                  <c:v>540</c:v>
                </c:pt>
                <c:pt idx="8824">
                  <c:v>550</c:v>
                </c:pt>
                <c:pt idx="8825">
                  <c:v>528</c:v>
                </c:pt>
                <c:pt idx="8826">
                  <c:v>543</c:v>
                </c:pt>
                <c:pt idx="8827">
                  <c:v>548</c:v>
                </c:pt>
                <c:pt idx="8828">
                  <c:v>559</c:v>
                </c:pt>
                <c:pt idx="8829">
                  <c:v>540</c:v>
                </c:pt>
                <c:pt idx="8830">
                  <c:v>545</c:v>
                </c:pt>
                <c:pt idx="8831">
                  <c:v>543</c:v>
                </c:pt>
                <c:pt idx="8832">
                  <c:v>540</c:v>
                </c:pt>
                <c:pt idx="8833">
                  <c:v>561</c:v>
                </c:pt>
                <c:pt idx="8834">
                  <c:v>564</c:v>
                </c:pt>
                <c:pt idx="8835">
                  <c:v>571</c:v>
                </c:pt>
                <c:pt idx="8836">
                  <c:v>573</c:v>
                </c:pt>
                <c:pt idx="8837">
                  <c:v>563</c:v>
                </c:pt>
                <c:pt idx="8838">
                  <c:v>573</c:v>
                </c:pt>
                <c:pt idx="8839">
                  <c:v>579</c:v>
                </c:pt>
                <c:pt idx="8840">
                  <c:v>570</c:v>
                </c:pt>
                <c:pt idx="8841">
                  <c:v>577</c:v>
                </c:pt>
                <c:pt idx="8842">
                  <c:v>578</c:v>
                </c:pt>
                <c:pt idx="8843">
                  <c:v>568</c:v>
                </c:pt>
                <c:pt idx="8844">
                  <c:v>542</c:v>
                </c:pt>
                <c:pt idx="8845">
                  <c:v>538</c:v>
                </c:pt>
                <c:pt idx="8846">
                  <c:v>535</c:v>
                </c:pt>
                <c:pt idx="8847">
                  <c:v>549</c:v>
                </c:pt>
                <c:pt idx="8848">
                  <c:v>538</c:v>
                </c:pt>
                <c:pt idx="8849">
                  <c:v>548</c:v>
                </c:pt>
                <c:pt idx="8850">
                  <c:v>534</c:v>
                </c:pt>
                <c:pt idx="8851">
                  <c:v>572</c:v>
                </c:pt>
                <c:pt idx="8852">
                  <c:v>567</c:v>
                </c:pt>
                <c:pt idx="8853">
                  <c:v>546</c:v>
                </c:pt>
                <c:pt idx="8854">
                  <c:v>560</c:v>
                </c:pt>
                <c:pt idx="8855">
                  <c:v>556</c:v>
                </c:pt>
                <c:pt idx="8856">
                  <c:v>566</c:v>
                </c:pt>
                <c:pt idx="8857">
                  <c:v>571</c:v>
                </c:pt>
                <c:pt idx="8858">
                  <c:v>550</c:v>
                </c:pt>
                <c:pt idx="8859">
                  <c:v>574</c:v>
                </c:pt>
                <c:pt idx="8860">
                  <c:v>563</c:v>
                </c:pt>
                <c:pt idx="8861">
                  <c:v>546</c:v>
                </c:pt>
                <c:pt idx="8862">
                  <c:v>569</c:v>
                </c:pt>
                <c:pt idx="8863">
                  <c:v>564</c:v>
                </c:pt>
                <c:pt idx="8864">
                  <c:v>540</c:v>
                </c:pt>
                <c:pt idx="8865">
                  <c:v>536</c:v>
                </c:pt>
                <c:pt idx="8866">
                  <c:v>541</c:v>
                </c:pt>
                <c:pt idx="8867">
                  <c:v>527</c:v>
                </c:pt>
                <c:pt idx="8868">
                  <c:v>536</c:v>
                </c:pt>
                <c:pt idx="8869">
                  <c:v>541</c:v>
                </c:pt>
                <c:pt idx="8870">
                  <c:v>563</c:v>
                </c:pt>
                <c:pt idx="8871">
                  <c:v>567</c:v>
                </c:pt>
                <c:pt idx="8872">
                  <c:v>565</c:v>
                </c:pt>
                <c:pt idx="8873">
                  <c:v>554</c:v>
                </c:pt>
                <c:pt idx="8874">
                  <c:v>556</c:v>
                </c:pt>
                <c:pt idx="8875">
                  <c:v>565</c:v>
                </c:pt>
                <c:pt idx="8876">
                  <c:v>571</c:v>
                </c:pt>
                <c:pt idx="8877">
                  <c:v>561</c:v>
                </c:pt>
                <c:pt idx="8878">
                  <c:v>564</c:v>
                </c:pt>
                <c:pt idx="8879">
                  <c:v>551</c:v>
                </c:pt>
                <c:pt idx="8880">
                  <c:v>565</c:v>
                </c:pt>
                <c:pt idx="8881">
                  <c:v>537</c:v>
                </c:pt>
                <c:pt idx="8882">
                  <c:v>555</c:v>
                </c:pt>
                <c:pt idx="8883">
                  <c:v>550</c:v>
                </c:pt>
                <c:pt idx="8884">
                  <c:v>545</c:v>
                </c:pt>
                <c:pt idx="8885">
                  <c:v>539</c:v>
                </c:pt>
                <c:pt idx="8886">
                  <c:v>519</c:v>
                </c:pt>
                <c:pt idx="8887">
                  <c:v>552</c:v>
                </c:pt>
                <c:pt idx="8888">
                  <c:v>550</c:v>
                </c:pt>
                <c:pt idx="8889">
                  <c:v>560</c:v>
                </c:pt>
                <c:pt idx="8890">
                  <c:v>522</c:v>
                </c:pt>
                <c:pt idx="8891">
                  <c:v>542</c:v>
                </c:pt>
                <c:pt idx="8892">
                  <c:v>520</c:v>
                </c:pt>
                <c:pt idx="8893">
                  <c:v>528</c:v>
                </c:pt>
                <c:pt idx="8894">
                  <c:v>515</c:v>
                </c:pt>
                <c:pt idx="8895">
                  <c:v>520</c:v>
                </c:pt>
                <c:pt idx="8896">
                  <c:v>537</c:v>
                </c:pt>
                <c:pt idx="8897">
                  <c:v>525</c:v>
                </c:pt>
                <c:pt idx="8898">
                  <c:v>519</c:v>
                </c:pt>
                <c:pt idx="8899">
                  <c:v>514</c:v>
                </c:pt>
                <c:pt idx="8900">
                  <c:v>507</c:v>
                </c:pt>
                <c:pt idx="8901">
                  <c:v>530</c:v>
                </c:pt>
                <c:pt idx="8902">
                  <c:v>545</c:v>
                </c:pt>
                <c:pt idx="8903">
                  <c:v>558</c:v>
                </c:pt>
                <c:pt idx="8904">
                  <c:v>539</c:v>
                </c:pt>
                <c:pt idx="8905">
                  <c:v>529</c:v>
                </c:pt>
                <c:pt idx="8906">
                  <c:v>547</c:v>
                </c:pt>
                <c:pt idx="8907">
                  <c:v>555</c:v>
                </c:pt>
                <c:pt idx="8908">
                  <c:v>546</c:v>
                </c:pt>
                <c:pt idx="8909">
                  <c:v>573</c:v>
                </c:pt>
                <c:pt idx="8910">
                  <c:v>580</c:v>
                </c:pt>
                <c:pt idx="8911">
                  <c:v>573</c:v>
                </c:pt>
                <c:pt idx="8912">
                  <c:v>546</c:v>
                </c:pt>
                <c:pt idx="8913">
                  <c:v>541</c:v>
                </c:pt>
                <c:pt idx="8914">
                  <c:v>530</c:v>
                </c:pt>
                <c:pt idx="8915">
                  <c:v>529</c:v>
                </c:pt>
                <c:pt idx="8916">
                  <c:v>555</c:v>
                </c:pt>
                <c:pt idx="8917">
                  <c:v>546</c:v>
                </c:pt>
                <c:pt idx="8918">
                  <c:v>517</c:v>
                </c:pt>
                <c:pt idx="8919">
                  <c:v>538</c:v>
                </c:pt>
                <c:pt idx="8920">
                  <c:v>521</c:v>
                </c:pt>
                <c:pt idx="8921">
                  <c:v>545</c:v>
                </c:pt>
                <c:pt idx="8922">
                  <c:v>569</c:v>
                </c:pt>
                <c:pt idx="8923">
                  <c:v>573</c:v>
                </c:pt>
                <c:pt idx="8924">
                  <c:v>578</c:v>
                </c:pt>
                <c:pt idx="8925">
                  <c:v>549</c:v>
                </c:pt>
                <c:pt idx="8926">
                  <c:v>560</c:v>
                </c:pt>
                <c:pt idx="8927">
                  <c:v>557</c:v>
                </c:pt>
                <c:pt idx="8928">
                  <c:v>561</c:v>
                </c:pt>
                <c:pt idx="8929">
                  <c:v>556</c:v>
                </c:pt>
                <c:pt idx="8930">
                  <c:v>557</c:v>
                </c:pt>
                <c:pt idx="8931">
                  <c:v>562</c:v>
                </c:pt>
                <c:pt idx="8932">
                  <c:v>540</c:v>
                </c:pt>
                <c:pt idx="8933">
                  <c:v>540</c:v>
                </c:pt>
                <c:pt idx="8934">
                  <c:v>530</c:v>
                </c:pt>
                <c:pt idx="8935">
                  <c:v>537</c:v>
                </c:pt>
                <c:pt idx="8936">
                  <c:v>527</c:v>
                </c:pt>
                <c:pt idx="8937">
                  <c:v>522</c:v>
                </c:pt>
                <c:pt idx="8938">
                  <c:v>535</c:v>
                </c:pt>
                <c:pt idx="8939">
                  <c:v>525</c:v>
                </c:pt>
                <c:pt idx="8940">
                  <c:v>506</c:v>
                </c:pt>
                <c:pt idx="8941">
                  <c:v>498</c:v>
                </c:pt>
                <c:pt idx="8942">
                  <c:v>520</c:v>
                </c:pt>
                <c:pt idx="8943">
                  <c:v>522</c:v>
                </c:pt>
                <c:pt idx="8944">
                  <c:v>547</c:v>
                </c:pt>
                <c:pt idx="8945">
                  <c:v>541</c:v>
                </c:pt>
                <c:pt idx="8946">
                  <c:v>534</c:v>
                </c:pt>
                <c:pt idx="8947">
                  <c:v>543</c:v>
                </c:pt>
                <c:pt idx="8948">
                  <c:v>546</c:v>
                </c:pt>
                <c:pt idx="8949">
                  <c:v>551</c:v>
                </c:pt>
                <c:pt idx="8950">
                  <c:v>553</c:v>
                </c:pt>
                <c:pt idx="8951">
                  <c:v>569</c:v>
                </c:pt>
                <c:pt idx="8952">
                  <c:v>549</c:v>
                </c:pt>
                <c:pt idx="8953">
                  <c:v>570</c:v>
                </c:pt>
                <c:pt idx="8954">
                  <c:v>573</c:v>
                </c:pt>
                <c:pt idx="8955">
                  <c:v>579</c:v>
                </c:pt>
                <c:pt idx="8956">
                  <c:v>556</c:v>
                </c:pt>
                <c:pt idx="8957">
                  <c:v>553</c:v>
                </c:pt>
                <c:pt idx="8958">
                  <c:v>565</c:v>
                </c:pt>
                <c:pt idx="8959">
                  <c:v>585</c:v>
                </c:pt>
                <c:pt idx="8960">
                  <c:v>565</c:v>
                </c:pt>
                <c:pt idx="8961">
                  <c:v>571</c:v>
                </c:pt>
                <c:pt idx="8962">
                  <c:v>559</c:v>
                </c:pt>
                <c:pt idx="8963">
                  <c:v>576</c:v>
                </c:pt>
                <c:pt idx="8964">
                  <c:v>598</c:v>
                </c:pt>
                <c:pt idx="8965">
                  <c:v>566</c:v>
                </c:pt>
                <c:pt idx="8966">
                  <c:v>579</c:v>
                </c:pt>
                <c:pt idx="8967">
                  <c:v>575</c:v>
                </c:pt>
                <c:pt idx="8968">
                  <c:v>575</c:v>
                </c:pt>
                <c:pt idx="8969">
                  <c:v>558</c:v>
                </c:pt>
                <c:pt idx="8970">
                  <c:v>545</c:v>
                </c:pt>
                <c:pt idx="8971">
                  <c:v>540</c:v>
                </c:pt>
                <c:pt idx="8972">
                  <c:v>562</c:v>
                </c:pt>
                <c:pt idx="8973">
                  <c:v>565</c:v>
                </c:pt>
                <c:pt idx="8974">
                  <c:v>568</c:v>
                </c:pt>
                <c:pt idx="8975">
                  <c:v>577</c:v>
                </c:pt>
                <c:pt idx="8976">
                  <c:v>569</c:v>
                </c:pt>
                <c:pt idx="8977">
                  <c:v>582</c:v>
                </c:pt>
                <c:pt idx="8978">
                  <c:v>583</c:v>
                </c:pt>
                <c:pt idx="8979">
                  <c:v>585</c:v>
                </c:pt>
                <c:pt idx="8980">
                  <c:v>587</c:v>
                </c:pt>
                <c:pt idx="8981">
                  <c:v>593</c:v>
                </c:pt>
                <c:pt idx="8982">
                  <c:v>569</c:v>
                </c:pt>
                <c:pt idx="8983">
                  <c:v>572</c:v>
                </c:pt>
                <c:pt idx="8984">
                  <c:v>575</c:v>
                </c:pt>
                <c:pt idx="8985">
                  <c:v>558</c:v>
                </c:pt>
                <c:pt idx="8986">
                  <c:v>575</c:v>
                </c:pt>
                <c:pt idx="8987">
                  <c:v>576</c:v>
                </c:pt>
                <c:pt idx="8988">
                  <c:v>566</c:v>
                </c:pt>
                <c:pt idx="8989">
                  <c:v>535</c:v>
                </c:pt>
                <c:pt idx="8990">
                  <c:v>567</c:v>
                </c:pt>
                <c:pt idx="8991">
                  <c:v>565</c:v>
                </c:pt>
                <c:pt idx="8992">
                  <c:v>568</c:v>
                </c:pt>
                <c:pt idx="8993">
                  <c:v>564</c:v>
                </c:pt>
                <c:pt idx="8994">
                  <c:v>542</c:v>
                </c:pt>
                <c:pt idx="8995">
                  <c:v>542</c:v>
                </c:pt>
                <c:pt idx="8996">
                  <c:v>556</c:v>
                </c:pt>
                <c:pt idx="8997">
                  <c:v>552</c:v>
                </c:pt>
                <c:pt idx="8998">
                  <c:v>550</c:v>
                </c:pt>
                <c:pt idx="8999">
                  <c:v>561</c:v>
                </c:pt>
                <c:pt idx="9000">
                  <c:v>546</c:v>
                </c:pt>
                <c:pt idx="9001">
                  <c:v>542</c:v>
                </c:pt>
                <c:pt idx="9002">
                  <c:v>556</c:v>
                </c:pt>
                <c:pt idx="9003">
                  <c:v>564</c:v>
                </c:pt>
                <c:pt idx="9004">
                  <c:v>542</c:v>
                </c:pt>
                <c:pt idx="9005">
                  <c:v>558</c:v>
                </c:pt>
                <c:pt idx="9006">
                  <c:v>548</c:v>
                </c:pt>
                <c:pt idx="9007">
                  <c:v>547</c:v>
                </c:pt>
                <c:pt idx="9008">
                  <c:v>552</c:v>
                </c:pt>
                <c:pt idx="9009">
                  <c:v>553</c:v>
                </c:pt>
                <c:pt idx="9010">
                  <c:v>538</c:v>
                </c:pt>
                <c:pt idx="9011">
                  <c:v>526</c:v>
                </c:pt>
                <c:pt idx="9012">
                  <c:v>526</c:v>
                </c:pt>
                <c:pt idx="9013">
                  <c:v>537</c:v>
                </c:pt>
                <c:pt idx="9014">
                  <c:v>542</c:v>
                </c:pt>
                <c:pt idx="9015">
                  <c:v>548</c:v>
                </c:pt>
                <c:pt idx="9016">
                  <c:v>557</c:v>
                </c:pt>
                <c:pt idx="9017">
                  <c:v>553</c:v>
                </c:pt>
                <c:pt idx="9018">
                  <c:v>544</c:v>
                </c:pt>
                <c:pt idx="9019">
                  <c:v>544</c:v>
                </c:pt>
                <c:pt idx="9020">
                  <c:v>528</c:v>
                </c:pt>
                <c:pt idx="9021">
                  <c:v>545</c:v>
                </c:pt>
                <c:pt idx="9022">
                  <c:v>564</c:v>
                </c:pt>
                <c:pt idx="9023">
                  <c:v>570</c:v>
                </c:pt>
                <c:pt idx="9024">
                  <c:v>548</c:v>
                </c:pt>
                <c:pt idx="9025">
                  <c:v>551</c:v>
                </c:pt>
                <c:pt idx="9026">
                  <c:v>555</c:v>
                </c:pt>
                <c:pt idx="9027">
                  <c:v>543</c:v>
                </c:pt>
                <c:pt idx="9028">
                  <c:v>546</c:v>
                </c:pt>
                <c:pt idx="9029">
                  <c:v>569</c:v>
                </c:pt>
                <c:pt idx="9030">
                  <c:v>551</c:v>
                </c:pt>
                <c:pt idx="9031">
                  <c:v>560</c:v>
                </c:pt>
                <c:pt idx="9032">
                  <c:v>559</c:v>
                </c:pt>
                <c:pt idx="9033">
                  <c:v>566</c:v>
                </c:pt>
                <c:pt idx="9034">
                  <c:v>558</c:v>
                </c:pt>
                <c:pt idx="9035">
                  <c:v>568</c:v>
                </c:pt>
                <c:pt idx="9036">
                  <c:v>546</c:v>
                </c:pt>
                <c:pt idx="9037">
                  <c:v>544</c:v>
                </c:pt>
                <c:pt idx="9038">
                  <c:v>539</c:v>
                </c:pt>
                <c:pt idx="9039">
                  <c:v>542</c:v>
                </c:pt>
                <c:pt idx="9040">
                  <c:v>536</c:v>
                </c:pt>
                <c:pt idx="9041">
                  <c:v>562</c:v>
                </c:pt>
                <c:pt idx="9042">
                  <c:v>553</c:v>
                </c:pt>
                <c:pt idx="9043">
                  <c:v>553</c:v>
                </c:pt>
                <c:pt idx="9044">
                  <c:v>548</c:v>
                </c:pt>
                <c:pt idx="9045">
                  <c:v>574</c:v>
                </c:pt>
                <c:pt idx="9046">
                  <c:v>562</c:v>
                </c:pt>
                <c:pt idx="9047">
                  <c:v>570</c:v>
                </c:pt>
                <c:pt idx="9048">
                  <c:v>564</c:v>
                </c:pt>
                <c:pt idx="9049">
                  <c:v>560</c:v>
                </c:pt>
                <c:pt idx="9050">
                  <c:v>552</c:v>
                </c:pt>
                <c:pt idx="9051">
                  <c:v>569</c:v>
                </c:pt>
                <c:pt idx="9052">
                  <c:v>552</c:v>
                </c:pt>
                <c:pt idx="9053">
                  <c:v>539</c:v>
                </c:pt>
                <c:pt idx="9054">
                  <c:v>528</c:v>
                </c:pt>
                <c:pt idx="9055">
                  <c:v>535</c:v>
                </c:pt>
                <c:pt idx="9056">
                  <c:v>553</c:v>
                </c:pt>
                <c:pt idx="9057">
                  <c:v>539</c:v>
                </c:pt>
                <c:pt idx="9058">
                  <c:v>544</c:v>
                </c:pt>
                <c:pt idx="9059">
                  <c:v>543</c:v>
                </c:pt>
                <c:pt idx="9060">
                  <c:v>560</c:v>
                </c:pt>
                <c:pt idx="9061">
                  <c:v>561</c:v>
                </c:pt>
                <c:pt idx="9062">
                  <c:v>566</c:v>
                </c:pt>
                <c:pt idx="9063">
                  <c:v>563</c:v>
                </c:pt>
                <c:pt idx="9064">
                  <c:v>544</c:v>
                </c:pt>
                <c:pt idx="9065">
                  <c:v>554</c:v>
                </c:pt>
                <c:pt idx="9066">
                  <c:v>546</c:v>
                </c:pt>
                <c:pt idx="9067">
                  <c:v>557</c:v>
                </c:pt>
                <c:pt idx="9068">
                  <c:v>561</c:v>
                </c:pt>
                <c:pt idx="9069">
                  <c:v>581</c:v>
                </c:pt>
                <c:pt idx="9070">
                  <c:v>557</c:v>
                </c:pt>
                <c:pt idx="9071">
                  <c:v>565</c:v>
                </c:pt>
                <c:pt idx="9072">
                  <c:v>549</c:v>
                </c:pt>
                <c:pt idx="9073">
                  <c:v>546</c:v>
                </c:pt>
                <c:pt idx="9074">
                  <c:v>554</c:v>
                </c:pt>
                <c:pt idx="9075">
                  <c:v>558</c:v>
                </c:pt>
                <c:pt idx="9076">
                  <c:v>550</c:v>
                </c:pt>
                <c:pt idx="9077">
                  <c:v>547</c:v>
                </c:pt>
                <c:pt idx="9078">
                  <c:v>553</c:v>
                </c:pt>
                <c:pt idx="9079">
                  <c:v>543</c:v>
                </c:pt>
                <c:pt idx="9080">
                  <c:v>541</c:v>
                </c:pt>
                <c:pt idx="9081">
                  <c:v>558</c:v>
                </c:pt>
                <c:pt idx="9082">
                  <c:v>574</c:v>
                </c:pt>
                <c:pt idx="9083">
                  <c:v>569</c:v>
                </c:pt>
                <c:pt idx="9084">
                  <c:v>549</c:v>
                </c:pt>
                <c:pt idx="9085">
                  <c:v>571</c:v>
                </c:pt>
                <c:pt idx="9086">
                  <c:v>552</c:v>
                </c:pt>
                <c:pt idx="9087">
                  <c:v>551</c:v>
                </c:pt>
                <c:pt idx="9088">
                  <c:v>563</c:v>
                </c:pt>
                <c:pt idx="9089">
                  <c:v>567</c:v>
                </c:pt>
                <c:pt idx="9090">
                  <c:v>582</c:v>
                </c:pt>
                <c:pt idx="9091">
                  <c:v>551</c:v>
                </c:pt>
                <c:pt idx="9092">
                  <c:v>565</c:v>
                </c:pt>
                <c:pt idx="9093">
                  <c:v>551</c:v>
                </c:pt>
                <c:pt idx="9094">
                  <c:v>570</c:v>
                </c:pt>
                <c:pt idx="9095">
                  <c:v>569</c:v>
                </c:pt>
                <c:pt idx="9096">
                  <c:v>565</c:v>
                </c:pt>
                <c:pt idx="9097">
                  <c:v>566</c:v>
                </c:pt>
                <c:pt idx="9098">
                  <c:v>556</c:v>
                </c:pt>
                <c:pt idx="9099">
                  <c:v>533</c:v>
                </c:pt>
                <c:pt idx="9100">
                  <c:v>559</c:v>
                </c:pt>
                <c:pt idx="9101">
                  <c:v>564</c:v>
                </c:pt>
                <c:pt idx="9102">
                  <c:v>540</c:v>
                </c:pt>
                <c:pt idx="9103">
                  <c:v>558</c:v>
                </c:pt>
                <c:pt idx="9104">
                  <c:v>551</c:v>
                </c:pt>
                <c:pt idx="9105">
                  <c:v>558</c:v>
                </c:pt>
                <c:pt idx="9106">
                  <c:v>568</c:v>
                </c:pt>
                <c:pt idx="9107">
                  <c:v>575</c:v>
                </c:pt>
                <c:pt idx="9108">
                  <c:v>570</c:v>
                </c:pt>
                <c:pt idx="9109">
                  <c:v>551</c:v>
                </c:pt>
                <c:pt idx="9110">
                  <c:v>553</c:v>
                </c:pt>
                <c:pt idx="9111">
                  <c:v>554</c:v>
                </c:pt>
                <c:pt idx="9112">
                  <c:v>547</c:v>
                </c:pt>
                <c:pt idx="9113">
                  <c:v>547</c:v>
                </c:pt>
                <c:pt idx="9114">
                  <c:v>562</c:v>
                </c:pt>
                <c:pt idx="9115">
                  <c:v>538</c:v>
                </c:pt>
                <c:pt idx="9116">
                  <c:v>560</c:v>
                </c:pt>
                <c:pt idx="9117">
                  <c:v>549</c:v>
                </c:pt>
                <c:pt idx="9118">
                  <c:v>532</c:v>
                </c:pt>
                <c:pt idx="9119">
                  <c:v>566</c:v>
                </c:pt>
                <c:pt idx="9120">
                  <c:v>551</c:v>
                </c:pt>
                <c:pt idx="9121">
                  <c:v>564</c:v>
                </c:pt>
                <c:pt idx="9122">
                  <c:v>548</c:v>
                </c:pt>
                <c:pt idx="9123">
                  <c:v>553</c:v>
                </c:pt>
                <c:pt idx="9124">
                  <c:v>558</c:v>
                </c:pt>
                <c:pt idx="9125">
                  <c:v>579</c:v>
                </c:pt>
                <c:pt idx="9126">
                  <c:v>569</c:v>
                </c:pt>
                <c:pt idx="9127">
                  <c:v>566</c:v>
                </c:pt>
                <c:pt idx="9128">
                  <c:v>558</c:v>
                </c:pt>
                <c:pt idx="9129">
                  <c:v>564</c:v>
                </c:pt>
                <c:pt idx="9130">
                  <c:v>575</c:v>
                </c:pt>
                <c:pt idx="9131">
                  <c:v>598</c:v>
                </c:pt>
                <c:pt idx="9132">
                  <c:v>578</c:v>
                </c:pt>
                <c:pt idx="9133">
                  <c:v>565</c:v>
                </c:pt>
                <c:pt idx="9134">
                  <c:v>566</c:v>
                </c:pt>
                <c:pt idx="9135">
                  <c:v>564</c:v>
                </c:pt>
                <c:pt idx="9136">
                  <c:v>549</c:v>
                </c:pt>
                <c:pt idx="9137">
                  <c:v>558</c:v>
                </c:pt>
                <c:pt idx="9138">
                  <c:v>558</c:v>
                </c:pt>
                <c:pt idx="9139">
                  <c:v>538</c:v>
                </c:pt>
                <c:pt idx="9140">
                  <c:v>564</c:v>
                </c:pt>
                <c:pt idx="9141">
                  <c:v>559</c:v>
                </c:pt>
                <c:pt idx="9142">
                  <c:v>558</c:v>
                </c:pt>
                <c:pt idx="9143">
                  <c:v>545</c:v>
                </c:pt>
                <c:pt idx="9144">
                  <c:v>551</c:v>
                </c:pt>
                <c:pt idx="9145">
                  <c:v>573</c:v>
                </c:pt>
                <c:pt idx="9146">
                  <c:v>542</c:v>
                </c:pt>
                <c:pt idx="9147">
                  <c:v>559</c:v>
                </c:pt>
                <c:pt idx="9148">
                  <c:v>547</c:v>
                </c:pt>
                <c:pt idx="9149">
                  <c:v>561</c:v>
                </c:pt>
                <c:pt idx="9150">
                  <c:v>550</c:v>
                </c:pt>
                <c:pt idx="9151">
                  <c:v>569</c:v>
                </c:pt>
                <c:pt idx="9152">
                  <c:v>581</c:v>
                </c:pt>
                <c:pt idx="9153">
                  <c:v>579</c:v>
                </c:pt>
                <c:pt idx="9154">
                  <c:v>579</c:v>
                </c:pt>
                <c:pt idx="9155">
                  <c:v>560</c:v>
                </c:pt>
                <c:pt idx="9156">
                  <c:v>571</c:v>
                </c:pt>
                <c:pt idx="9157">
                  <c:v>587</c:v>
                </c:pt>
                <c:pt idx="9158">
                  <c:v>580</c:v>
                </c:pt>
                <c:pt idx="9159">
                  <c:v>585</c:v>
                </c:pt>
                <c:pt idx="9160">
                  <c:v>576</c:v>
                </c:pt>
                <c:pt idx="9161">
                  <c:v>583</c:v>
                </c:pt>
                <c:pt idx="9162">
                  <c:v>589</c:v>
                </c:pt>
                <c:pt idx="9163">
                  <c:v>557</c:v>
                </c:pt>
                <c:pt idx="9164">
                  <c:v>564</c:v>
                </c:pt>
                <c:pt idx="9165">
                  <c:v>579</c:v>
                </c:pt>
                <c:pt idx="9166">
                  <c:v>565</c:v>
                </c:pt>
                <c:pt idx="9167">
                  <c:v>585</c:v>
                </c:pt>
                <c:pt idx="9168">
                  <c:v>568</c:v>
                </c:pt>
                <c:pt idx="9169">
                  <c:v>559</c:v>
                </c:pt>
                <c:pt idx="9170">
                  <c:v>546</c:v>
                </c:pt>
                <c:pt idx="9171">
                  <c:v>537</c:v>
                </c:pt>
                <c:pt idx="9172">
                  <c:v>549</c:v>
                </c:pt>
                <c:pt idx="9173">
                  <c:v>540</c:v>
                </c:pt>
                <c:pt idx="9174">
                  <c:v>540</c:v>
                </c:pt>
                <c:pt idx="9175">
                  <c:v>568</c:v>
                </c:pt>
                <c:pt idx="9176">
                  <c:v>577</c:v>
                </c:pt>
                <c:pt idx="9177">
                  <c:v>566</c:v>
                </c:pt>
                <c:pt idx="9178">
                  <c:v>556</c:v>
                </c:pt>
                <c:pt idx="9179">
                  <c:v>556</c:v>
                </c:pt>
                <c:pt idx="9180">
                  <c:v>574</c:v>
                </c:pt>
                <c:pt idx="9181">
                  <c:v>563</c:v>
                </c:pt>
                <c:pt idx="9182">
                  <c:v>576</c:v>
                </c:pt>
                <c:pt idx="9183">
                  <c:v>580</c:v>
                </c:pt>
                <c:pt idx="9184">
                  <c:v>567</c:v>
                </c:pt>
                <c:pt idx="9185">
                  <c:v>557</c:v>
                </c:pt>
                <c:pt idx="9186">
                  <c:v>567</c:v>
                </c:pt>
                <c:pt idx="9187">
                  <c:v>563</c:v>
                </c:pt>
                <c:pt idx="9188">
                  <c:v>575</c:v>
                </c:pt>
                <c:pt idx="9189">
                  <c:v>561</c:v>
                </c:pt>
                <c:pt idx="9190">
                  <c:v>574</c:v>
                </c:pt>
                <c:pt idx="9191">
                  <c:v>543</c:v>
                </c:pt>
                <c:pt idx="9192">
                  <c:v>534</c:v>
                </c:pt>
                <c:pt idx="9193">
                  <c:v>563</c:v>
                </c:pt>
                <c:pt idx="9194">
                  <c:v>564</c:v>
                </c:pt>
                <c:pt idx="9195">
                  <c:v>544</c:v>
                </c:pt>
                <c:pt idx="9196">
                  <c:v>519</c:v>
                </c:pt>
                <c:pt idx="9197">
                  <c:v>543</c:v>
                </c:pt>
                <c:pt idx="9198">
                  <c:v>539</c:v>
                </c:pt>
                <c:pt idx="9199">
                  <c:v>539</c:v>
                </c:pt>
                <c:pt idx="9200">
                  <c:v>553</c:v>
                </c:pt>
                <c:pt idx="9201">
                  <c:v>552</c:v>
                </c:pt>
                <c:pt idx="9202">
                  <c:v>547</c:v>
                </c:pt>
                <c:pt idx="9203">
                  <c:v>567</c:v>
                </c:pt>
                <c:pt idx="9204">
                  <c:v>544</c:v>
                </c:pt>
                <c:pt idx="9205">
                  <c:v>566</c:v>
                </c:pt>
                <c:pt idx="9206">
                  <c:v>581</c:v>
                </c:pt>
                <c:pt idx="9207">
                  <c:v>559</c:v>
                </c:pt>
                <c:pt idx="9208">
                  <c:v>560</c:v>
                </c:pt>
                <c:pt idx="9209">
                  <c:v>569</c:v>
                </c:pt>
                <c:pt idx="9210">
                  <c:v>555</c:v>
                </c:pt>
                <c:pt idx="9211">
                  <c:v>559</c:v>
                </c:pt>
                <c:pt idx="9212">
                  <c:v>567</c:v>
                </c:pt>
                <c:pt idx="9213">
                  <c:v>552</c:v>
                </c:pt>
                <c:pt idx="9214">
                  <c:v>567</c:v>
                </c:pt>
                <c:pt idx="9215">
                  <c:v>577</c:v>
                </c:pt>
                <c:pt idx="9216">
                  <c:v>565</c:v>
                </c:pt>
                <c:pt idx="9217">
                  <c:v>574</c:v>
                </c:pt>
                <c:pt idx="9218">
                  <c:v>552</c:v>
                </c:pt>
                <c:pt idx="9219">
                  <c:v>559</c:v>
                </c:pt>
                <c:pt idx="9220">
                  <c:v>563</c:v>
                </c:pt>
                <c:pt idx="9221">
                  <c:v>551</c:v>
                </c:pt>
                <c:pt idx="9222">
                  <c:v>551</c:v>
                </c:pt>
                <c:pt idx="9223">
                  <c:v>571</c:v>
                </c:pt>
                <c:pt idx="9224">
                  <c:v>580</c:v>
                </c:pt>
                <c:pt idx="9225">
                  <c:v>563</c:v>
                </c:pt>
                <c:pt idx="9226">
                  <c:v>560</c:v>
                </c:pt>
                <c:pt idx="9227">
                  <c:v>557</c:v>
                </c:pt>
                <c:pt idx="9228">
                  <c:v>546</c:v>
                </c:pt>
                <c:pt idx="9229">
                  <c:v>530</c:v>
                </c:pt>
                <c:pt idx="9230">
                  <c:v>559</c:v>
                </c:pt>
                <c:pt idx="9231">
                  <c:v>533</c:v>
                </c:pt>
                <c:pt idx="9232">
                  <c:v>546</c:v>
                </c:pt>
                <c:pt idx="9233">
                  <c:v>535</c:v>
                </c:pt>
                <c:pt idx="9234">
                  <c:v>550</c:v>
                </c:pt>
                <c:pt idx="9235">
                  <c:v>556</c:v>
                </c:pt>
                <c:pt idx="9236">
                  <c:v>544</c:v>
                </c:pt>
                <c:pt idx="9237">
                  <c:v>557</c:v>
                </c:pt>
                <c:pt idx="9238">
                  <c:v>570</c:v>
                </c:pt>
                <c:pt idx="9239">
                  <c:v>549</c:v>
                </c:pt>
                <c:pt idx="9240">
                  <c:v>549</c:v>
                </c:pt>
                <c:pt idx="9241">
                  <c:v>547</c:v>
                </c:pt>
                <c:pt idx="9242">
                  <c:v>535</c:v>
                </c:pt>
                <c:pt idx="9243">
                  <c:v>528</c:v>
                </c:pt>
                <c:pt idx="9244">
                  <c:v>528</c:v>
                </c:pt>
                <c:pt idx="9245">
                  <c:v>539</c:v>
                </c:pt>
                <c:pt idx="9246">
                  <c:v>528</c:v>
                </c:pt>
                <c:pt idx="9247">
                  <c:v>552</c:v>
                </c:pt>
                <c:pt idx="9248">
                  <c:v>541</c:v>
                </c:pt>
                <c:pt idx="9249">
                  <c:v>542</c:v>
                </c:pt>
                <c:pt idx="9250">
                  <c:v>540</c:v>
                </c:pt>
                <c:pt idx="9251">
                  <c:v>567</c:v>
                </c:pt>
                <c:pt idx="9252">
                  <c:v>550</c:v>
                </c:pt>
                <c:pt idx="9253">
                  <c:v>523</c:v>
                </c:pt>
                <c:pt idx="9254">
                  <c:v>536</c:v>
                </c:pt>
                <c:pt idx="9255">
                  <c:v>533</c:v>
                </c:pt>
                <c:pt idx="9256">
                  <c:v>539</c:v>
                </c:pt>
                <c:pt idx="9257">
                  <c:v>525</c:v>
                </c:pt>
                <c:pt idx="9258">
                  <c:v>534</c:v>
                </c:pt>
                <c:pt idx="9259">
                  <c:v>518</c:v>
                </c:pt>
                <c:pt idx="9260">
                  <c:v>503</c:v>
                </c:pt>
                <c:pt idx="9261">
                  <c:v>513</c:v>
                </c:pt>
                <c:pt idx="9262">
                  <c:v>525</c:v>
                </c:pt>
                <c:pt idx="9263">
                  <c:v>509</c:v>
                </c:pt>
                <c:pt idx="9264">
                  <c:v>526</c:v>
                </c:pt>
                <c:pt idx="9265">
                  <c:v>521</c:v>
                </c:pt>
                <c:pt idx="9266">
                  <c:v>513</c:v>
                </c:pt>
                <c:pt idx="9267">
                  <c:v>533</c:v>
                </c:pt>
                <c:pt idx="9268">
                  <c:v>545</c:v>
                </c:pt>
                <c:pt idx="9269">
                  <c:v>556</c:v>
                </c:pt>
                <c:pt idx="9270">
                  <c:v>556</c:v>
                </c:pt>
                <c:pt idx="9271">
                  <c:v>544</c:v>
                </c:pt>
                <c:pt idx="9272">
                  <c:v>558</c:v>
                </c:pt>
                <c:pt idx="9273">
                  <c:v>554</c:v>
                </c:pt>
                <c:pt idx="9274">
                  <c:v>538</c:v>
                </c:pt>
                <c:pt idx="9275">
                  <c:v>541</c:v>
                </c:pt>
                <c:pt idx="9276">
                  <c:v>536</c:v>
                </c:pt>
                <c:pt idx="9277">
                  <c:v>541</c:v>
                </c:pt>
                <c:pt idx="9278">
                  <c:v>520</c:v>
                </c:pt>
                <c:pt idx="9279">
                  <c:v>527</c:v>
                </c:pt>
                <c:pt idx="9280">
                  <c:v>552</c:v>
                </c:pt>
                <c:pt idx="9281">
                  <c:v>540</c:v>
                </c:pt>
                <c:pt idx="9282">
                  <c:v>548</c:v>
                </c:pt>
                <c:pt idx="9283">
                  <c:v>548</c:v>
                </c:pt>
                <c:pt idx="9284">
                  <c:v>532</c:v>
                </c:pt>
                <c:pt idx="9285">
                  <c:v>542</c:v>
                </c:pt>
                <c:pt idx="9286">
                  <c:v>549</c:v>
                </c:pt>
                <c:pt idx="9287">
                  <c:v>550</c:v>
                </c:pt>
                <c:pt idx="9288">
                  <c:v>540</c:v>
                </c:pt>
                <c:pt idx="9289">
                  <c:v>543</c:v>
                </c:pt>
                <c:pt idx="9290">
                  <c:v>533</c:v>
                </c:pt>
                <c:pt idx="9291">
                  <c:v>537</c:v>
                </c:pt>
                <c:pt idx="9292">
                  <c:v>554</c:v>
                </c:pt>
                <c:pt idx="9293">
                  <c:v>547</c:v>
                </c:pt>
                <c:pt idx="9294">
                  <c:v>562</c:v>
                </c:pt>
                <c:pt idx="9295">
                  <c:v>553</c:v>
                </c:pt>
                <c:pt idx="9296">
                  <c:v>540</c:v>
                </c:pt>
                <c:pt idx="9297">
                  <c:v>563</c:v>
                </c:pt>
                <c:pt idx="9298">
                  <c:v>537</c:v>
                </c:pt>
                <c:pt idx="9299">
                  <c:v>560</c:v>
                </c:pt>
                <c:pt idx="9300">
                  <c:v>529</c:v>
                </c:pt>
                <c:pt idx="9301">
                  <c:v>542</c:v>
                </c:pt>
                <c:pt idx="9302">
                  <c:v>539</c:v>
                </c:pt>
                <c:pt idx="9303">
                  <c:v>530</c:v>
                </c:pt>
                <c:pt idx="9304">
                  <c:v>536</c:v>
                </c:pt>
                <c:pt idx="9305">
                  <c:v>516</c:v>
                </c:pt>
                <c:pt idx="9306">
                  <c:v>551</c:v>
                </c:pt>
                <c:pt idx="9307">
                  <c:v>528</c:v>
                </c:pt>
                <c:pt idx="9308">
                  <c:v>561</c:v>
                </c:pt>
                <c:pt idx="9309">
                  <c:v>562</c:v>
                </c:pt>
                <c:pt idx="9310">
                  <c:v>568</c:v>
                </c:pt>
                <c:pt idx="9311">
                  <c:v>545</c:v>
                </c:pt>
                <c:pt idx="9312">
                  <c:v>551</c:v>
                </c:pt>
                <c:pt idx="9313">
                  <c:v>558</c:v>
                </c:pt>
                <c:pt idx="9314">
                  <c:v>566</c:v>
                </c:pt>
                <c:pt idx="9315">
                  <c:v>561</c:v>
                </c:pt>
                <c:pt idx="9316">
                  <c:v>546</c:v>
                </c:pt>
                <c:pt idx="9317">
                  <c:v>531</c:v>
                </c:pt>
                <c:pt idx="9318">
                  <c:v>554</c:v>
                </c:pt>
                <c:pt idx="9319">
                  <c:v>563</c:v>
                </c:pt>
                <c:pt idx="9320">
                  <c:v>562</c:v>
                </c:pt>
                <c:pt idx="9321">
                  <c:v>551</c:v>
                </c:pt>
                <c:pt idx="9322">
                  <c:v>570</c:v>
                </c:pt>
                <c:pt idx="9323">
                  <c:v>552</c:v>
                </c:pt>
                <c:pt idx="9324">
                  <c:v>573</c:v>
                </c:pt>
                <c:pt idx="9325">
                  <c:v>539</c:v>
                </c:pt>
                <c:pt idx="9326">
                  <c:v>545</c:v>
                </c:pt>
                <c:pt idx="9327">
                  <c:v>539</c:v>
                </c:pt>
                <c:pt idx="9328">
                  <c:v>529</c:v>
                </c:pt>
                <c:pt idx="9329">
                  <c:v>551</c:v>
                </c:pt>
                <c:pt idx="9330">
                  <c:v>519</c:v>
                </c:pt>
                <c:pt idx="9331">
                  <c:v>529</c:v>
                </c:pt>
                <c:pt idx="9332">
                  <c:v>522</c:v>
                </c:pt>
                <c:pt idx="9333">
                  <c:v>542</c:v>
                </c:pt>
                <c:pt idx="9334">
                  <c:v>523</c:v>
                </c:pt>
                <c:pt idx="9335">
                  <c:v>533</c:v>
                </c:pt>
                <c:pt idx="9336">
                  <c:v>533</c:v>
                </c:pt>
                <c:pt idx="9337">
                  <c:v>536</c:v>
                </c:pt>
                <c:pt idx="9338">
                  <c:v>536</c:v>
                </c:pt>
                <c:pt idx="9339">
                  <c:v>529</c:v>
                </c:pt>
                <c:pt idx="9340">
                  <c:v>559</c:v>
                </c:pt>
                <c:pt idx="9341">
                  <c:v>562</c:v>
                </c:pt>
                <c:pt idx="9342">
                  <c:v>543</c:v>
                </c:pt>
                <c:pt idx="9343">
                  <c:v>557</c:v>
                </c:pt>
                <c:pt idx="9344">
                  <c:v>557</c:v>
                </c:pt>
                <c:pt idx="9345">
                  <c:v>549</c:v>
                </c:pt>
                <c:pt idx="9346">
                  <c:v>539</c:v>
                </c:pt>
                <c:pt idx="9347">
                  <c:v>541</c:v>
                </c:pt>
                <c:pt idx="9348">
                  <c:v>543</c:v>
                </c:pt>
                <c:pt idx="9349">
                  <c:v>532</c:v>
                </c:pt>
                <c:pt idx="9350">
                  <c:v>534</c:v>
                </c:pt>
                <c:pt idx="9351">
                  <c:v>508</c:v>
                </c:pt>
                <c:pt idx="9352">
                  <c:v>512</c:v>
                </c:pt>
                <c:pt idx="9353">
                  <c:v>528</c:v>
                </c:pt>
                <c:pt idx="9354">
                  <c:v>521</c:v>
                </c:pt>
                <c:pt idx="9355">
                  <c:v>527</c:v>
                </c:pt>
                <c:pt idx="9356">
                  <c:v>520</c:v>
                </c:pt>
                <c:pt idx="9357">
                  <c:v>517</c:v>
                </c:pt>
                <c:pt idx="9358">
                  <c:v>545</c:v>
                </c:pt>
                <c:pt idx="9359">
                  <c:v>524</c:v>
                </c:pt>
                <c:pt idx="9360">
                  <c:v>524</c:v>
                </c:pt>
                <c:pt idx="9361">
                  <c:v>524</c:v>
                </c:pt>
                <c:pt idx="9362">
                  <c:v>514</c:v>
                </c:pt>
                <c:pt idx="9363">
                  <c:v>515</c:v>
                </c:pt>
                <c:pt idx="9364">
                  <c:v>544</c:v>
                </c:pt>
                <c:pt idx="9365">
                  <c:v>542</c:v>
                </c:pt>
                <c:pt idx="9366">
                  <c:v>540</c:v>
                </c:pt>
                <c:pt idx="9367">
                  <c:v>540</c:v>
                </c:pt>
                <c:pt idx="9368">
                  <c:v>539</c:v>
                </c:pt>
                <c:pt idx="9369">
                  <c:v>528</c:v>
                </c:pt>
                <c:pt idx="9370">
                  <c:v>549</c:v>
                </c:pt>
                <c:pt idx="9371">
                  <c:v>538</c:v>
                </c:pt>
                <c:pt idx="9372">
                  <c:v>564</c:v>
                </c:pt>
                <c:pt idx="9373">
                  <c:v>533</c:v>
                </c:pt>
                <c:pt idx="9374">
                  <c:v>548</c:v>
                </c:pt>
                <c:pt idx="9375">
                  <c:v>552</c:v>
                </c:pt>
                <c:pt idx="9376">
                  <c:v>569</c:v>
                </c:pt>
                <c:pt idx="9377">
                  <c:v>541</c:v>
                </c:pt>
                <c:pt idx="9378">
                  <c:v>557</c:v>
                </c:pt>
                <c:pt idx="9379">
                  <c:v>555</c:v>
                </c:pt>
                <c:pt idx="9380">
                  <c:v>569</c:v>
                </c:pt>
                <c:pt idx="9381">
                  <c:v>579</c:v>
                </c:pt>
                <c:pt idx="9382">
                  <c:v>565</c:v>
                </c:pt>
                <c:pt idx="9383">
                  <c:v>562</c:v>
                </c:pt>
                <c:pt idx="9384">
                  <c:v>570</c:v>
                </c:pt>
                <c:pt idx="9385">
                  <c:v>589</c:v>
                </c:pt>
                <c:pt idx="9386">
                  <c:v>589</c:v>
                </c:pt>
                <c:pt idx="9387">
                  <c:v>580</c:v>
                </c:pt>
                <c:pt idx="9388">
                  <c:v>562</c:v>
                </c:pt>
                <c:pt idx="9389">
                  <c:v>562</c:v>
                </c:pt>
                <c:pt idx="9390">
                  <c:v>553</c:v>
                </c:pt>
                <c:pt idx="9391">
                  <c:v>570</c:v>
                </c:pt>
                <c:pt idx="9392">
                  <c:v>571</c:v>
                </c:pt>
                <c:pt idx="9393">
                  <c:v>566</c:v>
                </c:pt>
                <c:pt idx="9394">
                  <c:v>591</c:v>
                </c:pt>
                <c:pt idx="9395">
                  <c:v>572</c:v>
                </c:pt>
                <c:pt idx="9396">
                  <c:v>573</c:v>
                </c:pt>
                <c:pt idx="9397">
                  <c:v>563</c:v>
                </c:pt>
                <c:pt idx="9398">
                  <c:v>564</c:v>
                </c:pt>
                <c:pt idx="9399">
                  <c:v>590</c:v>
                </c:pt>
                <c:pt idx="9400">
                  <c:v>583</c:v>
                </c:pt>
                <c:pt idx="9401">
                  <c:v>570</c:v>
                </c:pt>
                <c:pt idx="9402">
                  <c:v>569</c:v>
                </c:pt>
                <c:pt idx="9403">
                  <c:v>590</c:v>
                </c:pt>
                <c:pt idx="9404">
                  <c:v>575</c:v>
                </c:pt>
                <c:pt idx="9405">
                  <c:v>565</c:v>
                </c:pt>
                <c:pt idx="9406">
                  <c:v>561</c:v>
                </c:pt>
                <c:pt idx="9407">
                  <c:v>567</c:v>
                </c:pt>
                <c:pt idx="9408">
                  <c:v>561</c:v>
                </c:pt>
                <c:pt idx="9409">
                  <c:v>548</c:v>
                </c:pt>
                <c:pt idx="9410">
                  <c:v>556</c:v>
                </c:pt>
                <c:pt idx="9411">
                  <c:v>566</c:v>
                </c:pt>
                <c:pt idx="9412">
                  <c:v>572</c:v>
                </c:pt>
                <c:pt idx="9413">
                  <c:v>567</c:v>
                </c:pt>
                <c:pt idx="9414">
                  <c:v>545</c:v>
                </c:pt>
                <c:pt idx="9415">
                  <c:v>558</c:v>
                </c:pt>
                <c:pt idx="9416">
                  <c:v>562</c:v>
                </c:pt>
                <c:pt idx="9417">
                  <c:v>563</c:v>
                </c:pt>
                <c:pt idx="9418">
                  <c:v>553</c:v>
                </c:pt>
                <c:pt idx="9419">
                  <c:v>568</c:v>
                </c:pt>
                <c:pt idx="9420">
                  <c:v>556</c:v>
                </c:pt>
                <c:pt idx="9421">
                  <c:v>552</c:v>
                </c:pt>
                <c:pt idx="9422">
                  <c:v>592</c:v>
                </c:pt>
                <c:pt idx="9423">
                  <c:v>577</c:v>
                </c:pt>
                <c:pt idx="9424">
                  <c:v>577</c:v>
                </c:pt>
                <c:pt idx="9425">
                  <c:v>577</c:v>
                </c:pt>
                <c:pt idx="9426">
                  <c:v>558</c:v>
                </c:pt>
                <c:pt idx="9427">
                  <c:v>555</c:v>
                </c:pt>
                <c:pt idx="9428">
                  <c:v>555</c:v>
                </c:pt>
                <c:pt idx="9429">
                  <c:v>555</c:v>
                </c:pt>
                <c:pt idx="9430">
                  <c:v>568</c:v>
                </c:pt>
                <c:pt idx="9431">
                  <c:v>563</c:v>
                </c:pt>
                <c:pt idx="9432">
                  <c:v>562</c:v>
                </c:pt>
                <c:pt idx="9433">
                  <c:v>582</c:v>
                </c:pt>
                <c:pt idx="9434">
                  <c:v>572</c:v>
                </c:pt>
                <c:pt idx="9435">
                  <c:v>561</c:v>
                </c:pt>
                <c:pt idx="9436">
                  <c:v>558</c:v>
                </c:pt>
                <c:pt idx="9437">
                  <c:v>555</c:v>
                </c:pt>
                <c:pt idx="9438">
                  <c:v>560</c:v>
                </c:pt>
                <c:pt idx="9439">
                  <c:v>546</c:v>
                </c:pt>
                <c:pt idx="9440">
                  <c:v>559</c:v>
                </c:pt>
                <c:pt idx="9441">
                  <c:v>561</c:v>
                </c:pt>
                <c:pt idx="9442">
                  <c:v>568</c:v>
                </c:pt>
                <c:pt idx="9443">
                  <c:v>588</c:v>
                </c:pt>
                <c:pt idx="9444">
                  <c:v>569</c:v>
                </c:pt>
                <c:pt idx="9445">
                  <c:v>571</c:v>
                </c:pt>
                <c:pt idx="9446">
                  <c:v>560</c:v>
                </c:pt>
                <c:pt idx="9447">
                  <c:v>566</c:v>
                </c:pt>
                <c:pt idx="9448">
                  <c:v>575</c:v>
                </c:pt>
                <c:pt idx="9449">
                  <c:v>570</c:v>
                </c:pt>
                <c:pt idx="9450">
                  <c:v>568</c:v>
                </c:pt>
                <c:pt idx="9451">
                  <c:v>556</c:v>
                </c:pt>
                <c:pt idx="9452">
                  <c:v>577</c:v>
                </c:pt>
                <c:pt idx="9453">
                  <c:v>557</c:v>
                </c:pt>
                <c:pt idx="9454">
                  <c:v>568</c:v>
                </c:pt>
                <c:pt idx="9455">
                  <c:v>571</c:v>
                </c:pt>
                <c:pt idx="9456">
                  <c:v>563</c:v>
                </c:pt>
                <c:pt idx="9457">
                  <c:v>566</c:v>
                </c:pt>
                <c:pt idx="9458">
                  <c:v>573</c:v>
                </c:pt>
                <c:pt idx="9459">
                  <c:v>565</c:v>
                </c:pt>
                <c:pt idx="9460">
                  <c:v>567</c:v>
                </c:pt>
                <c:pt idx="9461">
                  <c:v>556</c:v>
                </c:pt>
                <c:pt idx="9462">
                  <c:v>551</c:v>
                </c:pt>
                <c:pt idx="9463">
                  <c:v>540</c:v>
                </c:pt>
                <c:pt idx="9464">
                  <c:v>567</c:v>
                </c:pt>
                <c:pt idx="9465">
                  <c:v>542</c:v>
                </c:pt>
                <c:pt idx="9466">
                  <c:v>537</c:v>
                </c:pt>
                <c:pt idx="9467">
                  <c:v>560</c:v>
                </c:pt>
                <c:pt idx="9468">
                  <c:v>560</c:v>
                </c:pt>
                <c:pt idx="9469">
                  <c:v>588</c:v>
                </c:pt>
                <c:pt idx="9470">
                  <c:v>583</c:v>
                </c:pt>
                <c:pt idx="9471">
                  <c:v>587</c:v>
                </c:pt>
                <c:pt idx="9472">
                  <c:v>591</c:v>
                </c:pt>
                <c:pt idx="9473">
                  <c:v>562</c:v>
                </c:pt>
                <c:pt idx="9474">
                  <c:v>590</c:v>
                </c:pt>
                <c:pt idx="9475">
                  <c:v>568</c:v>
                </c:pt>
                <c:pt idx="9476">
                  <c:v>564</c:v>
                </c:pt>
                <c:pt idx="9477">
                  <c:v>581</c:v>
                </c:pt>
                <c:pt idx="9478">
                  <c:v>563</c:v>
                </c:pt>
                <c:pt idx="9479">
                  <c:v>548</c:v>
                </c:pt>
                <c:pt idx="9480">
                  <c:v>586</c:v>
                </c:pt>
                <c:pt idx="9481">
                  <c:v>573</c:v>
                </c:pt>
                <c:pt idx="9482">
                  <c:v>570</c:v>
                </c:pt>
                <c:pt idx="9483">
                  <c:v>567</c:v>
                </c:pt>
                <c:pt idx="9484">
                  <c:v>555</c:v>
                </c:pt>
                <c:pt idx="9485">
                  <c:v>540</c:v>
                </c:pt>
                <c:pt idx="9486">
                  <c:v>561</c:v>
                </c:pt>
                <c:pt idx="9487">
                  <c:v>552</c:v>
                </c:pt>
                <c:pt idx="9488">
                  <c:v>548</c:v>
                </c:pt>
                <c:pt idx="9489">
                  <c:v>560</c:v>
                </c:pt>
                <c:pt idx="9490">
                  <c:v>539</c:v>
                </c:pt>
                <c:pt idx="9491">
                  <c:v>547</c:v>
                </c:pt>
                <c:pt idx="9492">
                  <c:v>549</c:v>
                </c:pt>
                <c:pt idx="9493">
                  <c:v>538</c:v>
                </c:pt>
                <c:pt idx="9494">
                  <c:v>545</c:v>
                </c:pt>
                <c:pt idx="9495">
                  <c:v>522</c:v>
                </c:pt>
                <c:pt idx="9496">
                  <c:v>546</c:v>
                </c:pt>
                <c:pt idx="9497">
                  <c:v>543</c:v>
                </c:pt>
                <c:pt idx="9498">
                  <c:v>541</c:v>
                </c:pt>
                <c:pt idx="9499">
                  <c:v>527</c:v>
                </c:pt>
                <c:pt idx="9500">
                  <c:v>528</c:v>
                </c:pt>
                <c:pt idx="9501">
                  <c:v>532</c:v>
                </c:pt>
                <c:pt idx="9502">
                  <c:v>531</c:v>
                </c:pt>
                <c:pt idx="9503">
                  <c:v>521</c:v>
                </c:pt>
                <c:pt idx="9504">
                  <c:v>544</c:v>
                </c:pt>
                <c:pt idx="9505">
                  <c:v>557</c:v>
                </c:pt>
                <c:pt idx="9506">
                  <c:v>540</c:v>
                </c:pt>
                <c:pt idx="9507">
                  <c:v>523</c:v>
                </c:pt>
                <c:pt idx="9508">
                  <c:v>558</c:v>
                </c:pt>
                <c:pt idx="9509">
                  <c:v>539</c:v>
                </c:pt>
                <c:pt idx="9510">
                  <c:v>535</c:v>
                </c:pt>
                <c:pt idx="9511">
                  <c:v>547</c:v>
                </c:pt>
                <c:pt idx="9512">
                  <c:v>545</c:v>
                </c:pt>
                <c:pt idx="9513">
                  <c:v>530</c:v>
                </c:pt>
                <c:pt idx="9514">
                  <c:v>534</c:v>
                </c:pt>
                <c:pt idx="9515">
                  <c:v>526</c:v>
                </c:pt>
                <c:pt idx="9516">
                  <c:v>538</c:v>
                </c:pt>
                <c:pt idx="9517">
                  <c:v>539</c:v>
                </c:pt>
                <c:pt idx="9518">
                  <c:v>544</c:v>
                </c:pt>
                <c:pt idx="9519">
                  <c:v>535</c:v>
                </c:pt>
                <c:pt idx="9520">
                  <c:v>524</c:v>
                </c:pt>
                <c:pt idx="9521">
                  <c:v>522</c:v>
                </c:pt>
                <c:pt idx="9522">
                  <c:v>530</c:v>
                </c:pt>
                <c:pt idx="9523">
                  <c:v>513</c:v>
                </c:pt>
                <c:pt idx="9524">
                  <c:v>526</c:v>
                </c:pt>
                <c:pt idx="9525">
                  <c:v>558</c:v>
                </c:pt>
                <c:pt idx="9526">
                  <c:v>545</c:v>
                </c:pt>
                <c:pt idx="9527">
                  <c:v>549</c:v>
                </c:pt>
                <c:pt idx="9528">
                  <c:v>545</c:v>
                </c:pt>
                <c:pt idx="9529">
                  <c:v>548</c:v>
                </c:pt>
                <c:pt idx="9530">
                  <c:v>528</c:v>
                </c:pt>
                <c:pt idx="9531">
                  <c:v>532</c:v>
                </c:pt>
                <c:pt idx="9532">
                  <c:v>513</c:v>
                </c:pt>
                <c:pt idx="9533">
                  <c:v>532</c:v>
                </c:pt>
                <c:pt idx="9534">
                  <c:v>521</c:v>
                </c:pt>
                <c:pt idx="9535">
                  <c:v>539</c:v>
                </c:pt>
                <c:pt idx="9536">
                  <c:v>541</c:v>
                </c:pt>
                <c:pt idx="9537">
                  <c:v>565</c:v>
                </c:pt>
                <c:pt idx="9538">
                  <c:v>539</c:v>
                </c:pt>
                <c:pt idx="9539">
                  <c:v>541</c:v>
                </c:pt>
                <c:pt idx="9540">
                  <c:v>530</c:v>
                </c:pt>
                <c:pt idx="9541">
                  <c:v>544</c:v>
                </c:pt>
                <c:pt idx="9542">
                  <c:v>527</c:v>
                </c:pt>
                <c:pt idx="9543">
                  <c:v>553</c:v>
                </c:pt>
                <c:pt idx="9544">
                  <c:v>530</c:v>
                </c:pt>
                <c:pt idx="9545">
                  <c:v>526</c:v>
                </c:pt>
                <c:pt idx="9546">
                  <c:v>519</c:v>
                </c:pt>
                <c:pt idx="9547">
                  <c:v>544</c:v>
                </c:pt>
                <c:pt idx="9548">
                  <c:v>549</c:v>
                </c:pt>
                <c:pt idx="9549">
                  <c:v>562</c:v>
                </c:pt>
                <c:pt idx="9550">
                  <c:v>543</c:v>
                </c:pt>
                <c:pt idx="9551">
                  <c:v>540</c:v>
                </c:pt>
                <c:pt idx="9552">
                  <c:v>541</c:v>
                </c:pt>
                <c:pt idx="9553">
                  <c:v>538</c:v>
                </c:pt>
                <c:pt idx="9554">
                  <c:v>530</c:v>
                </c:pt>
                <c:pt idx="9555">
                  <c:v>546</c:v>
                </c:pt>
                <c:pt idx="9556">
                  <c:v>523</c:v>
                </c:pt>
                <c:pt idx="9557">
                  <c:v>530</c:v>
                </c:pt>
                <c:pt idx="9558">
                  <c:v>513</c:v>
                </c:pt>
                <c:pt idx="9559">
                  <c:v>545</c:v>
                </c:pt>
                <c:pt idx="9560">
                  <c:v>533</c:v>
                </c:pt>
                <c:pt idx="9561">
                  <c:v>537</c:v>
                </c:pt>
                <c:pt idx="9562">
                  <c:v>538</c:v>
                </c:pt>
                <c:pt idx="9563">
                  <c:v>548</c:v>
                </c:pt>
                <c:pt idx="9564">
                  <c:v>539</c:v>
                </c:pt>
                <c:pt idx="9565">
                  <c:v>536</c:v>
                </c:pt>
                <c:pt idx="9566">
                  <c:v>536</c:v>
                </c:pt>
                <c:pt idx="9567">
                  <c:v>541</c:v>
                </c:pt>
                <c:pt idx="9568">
                  <c:v>530</c:v>
                </c:pt>
                <c:pt idx="9569">
                  <c:v>547</c:v>
                </c:pt>
                <c:pt idx="9570">
                  <c:v>532</c:v>
                </c:pt>
                <c:pt idx="9571">
                  <c:v>546</c:v>
                </c:pt>
                <c:pt idx="9572">
                  <c:v>553</c:v>
                </c:pt>
                <c:pt idx="9573">
                  <c:v>534</c:v>
                </c:pt>
                <c:pt idx="9574">
                  <c:v>540</c:v>
                </c:pt>
                <c:pt idx="9575">
                  <c:v>545</c:v>
                </c:pt>
                <c:pt idx="9576">
                  <c:v>536</c:v>
                </c:pt>
                <c:pt idx="9577">
                  <c:v>550</c:v>
                </c:pt>
                <c:pt idx="9578">
                  <c:v>537</c:v>
                </c:pt>
                <c:pt idx="9579">
                  <c:v>551</c:v>
                </c:pt>
                <c:pt idx="9580">
                  <c:v>560</c:v>
                </c:pt>
                <c:pt idx="9581">
                  <c:v>545</c:v>
                </c:pt>
                <c:pt idx="9582">
                  <c:v>541</c:v>
                </c:pt>
                <c:pt idx="9583">
                  <c:v>557</c:v>
                </c:pt>
                <c:pt idx="9584">
                  <c:v>565</c:v>
                </c:pt>
                <c:pt idx="9585">
                  <c:v>568</c:v>
                </c:pt>
                <c:pt idx="9586">
                  <c:v>568</c:v>
                </c:pt>
                <c:pt idx="9587">
                  <c:v>551</c:v>
                </c:pt>
                <c:pt idx="9588">
                  <c:v>561</c:v>
                </c:pt>
                <c:pt idx="9589">
                  <c:v>559</c:v>
                </c:pt>
                <c:pt idx="9590">
                  <c:v>566</c:v>
                </c:pt>
                <c:pt idx="9591">
                  <c:v>539</c:v>
                </c:pt>
                <c:pt idx="9592">
                  <c:v>552</c:v>
                </c:pt>
                <c:pt idx="9593">
                  <c:v>560</c:v>
                </c:pt>
                <c:pt idx="9594">
                  <c:v>532</c:v>
                </c:pt>
                <c:pt idx="9595">
                  <c:v>523</c:v>
                </c:pt>
                <c:pt idx="9596">
                  <c:v>553</c:v>
                </c:pt>
                <c:pt idx="9597">
                  <c:v>543</c:v>
                </c:pt>
                <c:pt idx="9598">
                  <c:v>555</c:v>
                </c:pt>
                <c:pt idx="9599">
                  <c:v>568</c:v>
                </c:pt>
                <c:pt idx="9600">
                  <c:v>547</c:v>
                </c:pt>
                <c:pt idx="9601">
                  <c:v>540</c:v>
                </c:pt>
                <c:pt idx="9602">
                  <c:v>545</c:v>
                </c:pt>
                <c:pt idx="9603">
                  <c:v>568</c:v>
                </c:pt>
                <c:pt idx="9604">
                  <c:v>570</c:v>
                </c:pt>
                <c:pt idx="9605">
                  <c:v>570</c:v>
                </c:pt>
                <c:pt idx="9606">
                  <c:v>550</c:v>
                </c:pt>
                <c:pt idx="9607">
                  <c:v>568</c:v>
                </c:pt>
                <c:pt idx="9608">
                  <c:v>539</c:v>
                </c:pt>
                <c:pt idx="9609">
                  <c:v>556</c:v>
                </c:pt>
                <c:pt idx="9610">
                  <c:v>572</c:v>
                </c:pt>
                <c:pt idx="9611">
                  <c:v>548</c:v>
                </c:pt>
                <c:pt idx="9612">
                  <c:v>559</c:v>
                </c:pt>
                <c:pt idx="9613">
                  <c:v>567</c:v>
                </c:pt>
                <c:pt idx="9614">
                  <c:v>567</c:v>
                </c:pt>
                <c:pt idx="9615">
                  <c:v>563</c:v>
                </c:pt>
                <c:pt idx="9616">
                  <c:v>579</c:v>
                </c:pt>
                <c:pt idx="9617">
                  <c:v>570</c:v>
                </c:pt>
                <c:pt idx="9618">
                  <c:v>551</c:v>
                </c:pt>
                <c:pt idx="9619">
                  <c:v>549</c:v>
                </c:pt>
                <c:pt idx="9620">
                  <c:v>539</c:v>
                </c:pt>
                <c:pt idx="9621">
                  <c:v>556</c:v>
                </c:pt>
                <c:pt idx="9622">
                  <c:v>555</c:v>
                </c:pt>
                <c:pt idx="9623">
                  <c:v>572</c:v>
                </c:pt>
                <c:pt idx="9624">
                  <c:v>565</c:v>
                </c:pt>
                <c:pt idx="9625">
                  <c:v>543</c:v>
                </c:pt>
                <c:pt idx="9626">
                  <c:v>534</c:v>
                </c:pt>
                <c:pt idx="9627">
                  <c:v>536</c:v>
                </c:pt>
                <c:pt idx="9628">
                  <c:v>545</c:v>
                </c:pt>
                <c:pt idx="9629">
                  <c:v>554</c:v>
                </c:pt>
                <c:pt idx="9630">
                  <c:v>551</c:v>
                </c:pt>
                <c:pt idx="9631">
                  <c:v>563</c:v>
                </c:pt>
                <c:pt idx="9632">
                  <c:v>580</c:v>
                </c:pt>
                <c:pt idx="9633">
                  <c:v>552</c:v>
                </c:pt>
                <c:pt idx="9634">
                  <c:v>545</c:v>
                </c:pt>
                <c:pt idx="9635">
                  <c:v>539</c:v>
                </c:pt>
                <c:pt idx="9636">
                  <c:v>545</c:v>
                </c:pt>
                <c:pt idx="9637">
                  <c:v>568</c:v>
                </c:pt>
                <c:pt idx="9638">
                  <c:v>565</c:v>
                </c:pt>
                <c:pt idx="9639">
                  <c:v>555</c:v>
                </c:pt>
                <c:pt idx="9640">
                  <c:v>557</c:v>
                </c:pt>
                <c:pt idx="9641">
                  <c:v>554</c:v>
                </c:pt>
                <c:pt idx="9642">
                  <c:v>537</c:v>
                </c:pt>
                <c:pt idx="9643">
                  <c:v>541</c:v>
                </c:pt>
                <c:pt idx="9644">
                  <c:v>557</c:v>
                </c:pt>
                <c:pt idx="9645">
                  <c:v>550</c:v>
                </c:pt>
                <c:pt idx="9646">
                  <c:v>557</c:v>
                </c:pt>
                <c:pt idx="9647">
                  <c:v>524</c:v>
                </c:pt>
                <c:pt idx="9648">
                  <c:v>555</c:v>
                </c:pt>
                <c:pt idx="9649">
                  <c:v>566</c:v>
                </c:pt>
                <c:pt idx="9650">
                  <c:v>565</c:v>
                </c:pt>
                <c:pt idx="9651">
                  <c:v>562</c:v>
                </c:pt>
                <c:pt idx="9652">
                  <c:v>555</c:v>
                </c:pt>
                <c:pt idx="9653">
                  <c:v>566</c:v>
                </c:pt>
                <c:pt idx="9654">
                  <c:v>552</c:v>
                </c:pt>
                <c:pt idx="9655">
                  <c:v>549</c:v>
                </c:pt>
                <c:pt idx="9656">
                  <c:v>563</c:v>
                </c:pt>
                <c:pt idx="9657">
                  <c:v>567</c:v>
                </c:pt>
                <c:pt idx="9658">
                  <c:v>582</c:v>
                </c:pt>
                <c:pt idx="9659">
                  <c:v>560</c:v>
                </c:pt>
                <c:pt idx="9660">
                  <c:v>549</c:v>
                </c:pt>
                <c:pt idx="9661">
                  <c:v>556</c:v>
                </c:pt>
                <c:pt idx="9662">
                  <c:v>559</c:v>
                </c:pt>
                <c:pt idx="9663">
                  <c:v>565</c:v>
                </c:pt>
                <c:pt idx="9664">
                  <c:v>587</c:v>
                </c:pt>
                <c:pt idx="9665">
                  <c:v>567</c:v>
                </c:pt>
                <c:pt idx="9666">
                  <c:v>572</c:v>
                </c:pt>
                <c:pt idx="9667">
                  <c:v>556</c:v>
                </c:pt>
                <c:pt idx="9668">
                  <c:v>571</c:v>
                </c:pt>
                <c:pt idx="9669">
                  <c:v>587</c:v>
                </c:pt>
                <c:pt idx="9670">
                  <c:v>565</c:v>
                </c:pt>
                <c:pt idx="9671">
                  <c:v>580</c:v>
                </c:pt>
                <c:pt idx="9672">
                  <c:v>548</c:v>
                </c:pt>
                <c:pt idx="9673">
                  <c:v>569</c:v>
                </c:pt>
                <c:pt idx="9674">
                  <c:v>562</c:v>
                </c:pt>
                <c:pt idx="9675">
                  <c:v>569</c:v>
                </c:pt>
                <c:pt idx="9676">
                  <c:v>563</c:v>
                </c:pt>
                <c:pt idx="9677">
                  <c:v>565</c:v>
                </c:pt>
                <c:pt idx="9678">
                  <c:v>573</c:v>
                </c:pt>
                <c:pt idx="9679">
                  <c:v>576</c:v>
                </c:pt>
                <c:pt idx="9680">
                  <c:v>569</c:v>
                </c:pt>
                <c:pt idx="9681">
                  <c:v>563</c:v>
                </c:pt>
                <c:pt idx="9682">
                  <c:v>576</c:v>
                </c:pt>
                <c:pt idx="9683">
                  <c:v>564</c:v>
                </c:pt>
                <c:pt idx="9684">
                  <c:v>567</c:v>
                </c:pt>
                <c:pt idx="9685">
                  <c:v>563</c:v>
                </c:pt>
                <c:pt idx="9686">
                  <c:v>565</c:v>
                </c:pt>
                <c:pt idx="9687">
                  <c:v>568</c:v>
                </c:pt>
                <c:pt idx="9688">
                  <c:v>590</c:v>
                </c:pt>
                <c:pt idx="9689">
                  <c:v>555</c:v>
                </c:pt>
                <c:pt idx="9690">
                  <c:v>573</c:v>
                </c:pt>
                <c:pt idx="9691">
                  <c:v>575</c:v>
                </c:pt>
                <c:pt idx="9692">
                  <c:v>564</c:v>
                </c:pt>
                <c:pt idx="9693">
                  <c:v>580</c:v>
                </c:pt>
                <c:pt idx="9694">
                  <c:v>561</c:v>
                </c:pt>
                <c:pt idx="9695">
                  <c:v>582</c:v>
                </c:pt>
                <c:pt idx="9696">
                  <c:v>577</c:v>
                </c:pt>
                <c:pt idx="9697">
                  <c:v>582</c:v>
                </c:pt>
                <c:pt idx="9698">
                  <c:v>576</c:v>
                </c:pt>
                <c:pt idx="9699">
                  <c:v>556</c:v>
                </c:pt>
                <c:pt idx="9700">
                  <c:v>554</c:v>
                </c:pt>
                <c:pt idx="9701">
                  <c:v>557</c:v>
                </c:pt>
                <c:pt idx="9702">
                  <c:v>580</c:v>
                </c:pt>
                <c:pt idx="9703">
                  <c:v>563</c:v>
                </c:pt>
                <c:pt idx="9704">
                  <c:v>573</c:v>
                </c:pt>
                <c:pt idx="9705">
                  <c:v>584</c:v>
                </c:pt>
                <c:pt idx="9706">
                  <c:v>560</c:v>
                </c:pt>
                <c:pt idx="9707">
                  <c:v>584</c:v>
                </c:pt>
                <c:pt idx="9708">
                  <c:v>579</c:v>
                </c:pt>
                <c:pt idx="9709">
                  <c:v>583</c:v>
                </c:pt>
                <c:pt idx="9710">
                  <c:v>575</c:v>
                </c:pt>
                <c:pt idx="9711">
                  <c:v>589</c:v>
                </c:pt>
                <c:pt idx="9712">
                  <c:v>580</c:v>
                </c:pt>
                <c:pt idx="9713">
                  <c:v>583</c:v>
                </c:pt>
                <c:pt idx="9714">
                  <c:v>565</c:v>
                </c:pt>
                <c:pt idx="9715">
                  <c:v>555</c:v>
                </c:pt>
                <c:pt idx="9716">
                  <c:v>573</c:v>
                </c:pt>
                <c:pt idx="9717">
                  <c:v>568</c:v>
                </c:pt>
                <c:pt idx="9718">
                  <c:v>565</c:v>
                </c:pt>
                <c:pt idx="9719">
                  <c:v>567</c:v>
                </c:pt>
                <c:pt idx="9720">
                  <c:v>558</c:v>
                </c:pt>
                <c:pt idx="9721">
                  <c:v>569</c:v>
                </c:pt>
                <c:pt idx="9722">
                  <c:v>577</c:v>
                </c:pt>
                <c:pt idx="9723">
                  <c:v>574</c:v>
                </c:pt>
                <c:pt idx="9724">
                  <c:v>570</c:v>
                </c:pt>
                <c:pt idx="9725">
                  <c:v>561</c:v>
                </c:pt>
                <c:pt idx="9726">
                  <c:v>570</c:v>
                </c:pt>
                <c:pt idx="9727">
                  <c:v>585</c:v>
                </c:pt>
                <c:pt idx="9728">
                  <c:v>565</c:v>
                </c:pt>
                <c:pt idx="9729">
                  <c:v>579</c:v>
                </c:pt>
                <c:pt idx="9730">
                  <c:v>583</c:v>
                </c:pt>
                <c:pt idx="9731">
                  <c:v>555</c:v>
                </c:pt>
                <c:pt idx="9732">
                  <c:v>561</c:v>
                </c:pt>
                <c:pt idx="9733">
                  <c:v>545</c:v>
                </c:pt>
                <c:pt idx="9734">
                  <c:v>563</c:v>
                </c:pt>
                <c:pt idx="9735">
                  <c:v>551</c:v>
                </c:pt>
                <c:pt idx="9736">
                  <c:v>565</c:v>
                </c:pt>
                <c:pt idx="9737">
                  <c:v>568</c:v>
                </c:pt>
                <c:pt idx="9738">
                  <c:v>577</c:v>
                </c:pt>
                <c:pt idx="9739">
                  <c:v>547</c:v>
                </c:pt>
                <c:pt idx="9740">
                  <c:v>562</c:v>
                </c:pt>
                <c:pt idx="9741">
                  <c:v>560</c:v>
                </c:pt>
                <c:pt idx="9742">
                  <c:v>557</c:v>
                </c:pt>
                <c:pt idx="9743">
                  <c:v>551</c:v>
                </c:pt>
                <c:pt idx="9744">
                  <c:v>550</c:v>
                </c:pt>
                <c:pt idx="9745">
                  <c:v>534</c:v>
                </c:pt>
                <c:pt idx="9746">
                  <c:v>533</c:v>
                </c:pt>
                <c:pt idx="9747">
                  <c:v>535</c:v>
                </c:pt>
                <c:pt idx="9748">
                  <c:v>526</c:v>
                </c:pt>
                <c:pt idx="9749">
                  <c:v>535</c:v>
                </c:pt>
                <c:pt idx="9750">
                  <c:v>548</c:v>
                </c:pt>
                <c:pt idx="9751">
                  <c:v>565</c:v>
                </c:pt>
                <c:pt idx="9752">
                  <c:v>530</c:v>
                </c:pt>
                <c:pt idx="9753">
                  <c:v>542</c:v>
                </c:pt>
                <c:pt idx="9754">
                  <c:v>556</c:v>
                </c:pt>
                <c:pt idx="9755">
                  <c:v>536</c:v>
                </c:pt>
                <c:pt idx="9756">
                  <c:v>530</c:v>
                </c:pt>
                <c:pt idx="9757">
                  <c:v>537</c:v>
                </c:pt>
                <c:pt idx="9758">
                  <c:v>544</c:v>
                </c:pt>
                <c:pt idx="9759">
                  <c:v>531</c:v>
                </c:pt>
                <c:pt idx="9760">
                  <c:v>558</c:v>
                </c:pt>
                <c:pt idx="9761">
                  <c:v>557</c:v>
                </c:pt>
                <c:pt idx="9762">
                  <c:v>554</c:v>
                </c:pt>
                <c:pt idx="9763">
                  <c:v>552</c:v>
                </c:pt>
                <c:pt idx="9764">
                  <c:v>550</c:v>
                </c:pt>
                <c:pt idx="9765">
                  <c:v>541</c:v>
                </c:pt>
                <c:pt idx="9766">
                  <c:v>544</c:v>
                </c:pt>
                <c:pt idx="9767">
                  <c:v>546</c:v>
                </c:pt>
                <c:pt idx="9768">
                  <c:v>546</c:v>
                </c:pt>
                <c:pt idx="9769">
                  <c:v>531</c:v>
                </c:pt>
                <c:pt idx="9770">
                  <c:v>538</c:v>
                </c:pt>
                <c:pt idx="9771">
                  <c:v>539</c:v>
                </c:pt>
                <c:pt idx="9772">
                  <c:v>558</c:v>
                </c:pt>
                <c:pt idx="9773">
                  <c:v>563</c:v>
                </c:pt>
                <c:pt idx="9774">
                  <c:v>560</c:v>
                </c:pt>
                <c:pt idx="9775">
                  <c:v>550</c:v>
                </c:pt>
                <c:pt idx="9776">
                  <c:v>544</c:v>
                </c:pt>
                <c:pt idx="9777">
                  <c:v>526</c:v>
                </c:pt>
                <c:pt idx="9778">
                  <c:v>541</c:v>
                </c:pt>
                <c:pt idx="9779">
                  <c:v>565</c:v>
                </c:pt>
                <c:pt idx="9780">
                  <c:v>556</c:v>
                </c:pt>
                <c:pt idx="9781">
                  <c:v>555</c:v>
                </c:pt>
                <c:pt idx="9782">
                  <c:v>567</c:v>
                </c:pt>
                <c:pt idx="9783">
                  <c:v>565</c:v>
                </c:pt>
                <c:pt idx="9784">
                  <c:v>562</c:v>
                </c:pt>
                <c:pt idx="9785">
                  <c:v>570</c:v>
                </c:pt>
                <c:pt idx="9786">
                  <c:v>567</c:v>
                </c:pt>
                <c:pt idx="9787">
                  <c:v>556</c:v>
                </c:pt>
                <c:pt idx="9788">
                  <c:v>596</c:v>
                </c:pt>
                <c:pt idx="9789">
                  <c:v>562</c:v>
                </c:pt>
                <c:pt idx="9790">
                  <c:v>567</c:v>
                </c:pt>
                <c:pt idx="9791">
                  <c:v>552</c:v>
                </c:pt>
                <c:pt idx="9792">
                  <c:v>548</c:v>
                </c:pt>
                <c:pt idx="9793">
                  <c:v>585</c:v>
                </c:pt>
                <c:pt idx="9794">
                  <c:v>583</c:v>
                </c:pt>
                <c:pt idx="9795">
                  <c:v>561</c:v>
                </c:pt>
                <c:pt idx="9796">
                  <c:v>556</c:v>
                </c:pt>
                <c:pt idx="9797">
                  <c:v>560</c:v>
                </c:pt>
                <c:pt idx="9798">
                  <c:v>539</c:v>
                </c:pt>
                <c:pt idx="9799">
                  <c:v>548</c:v>
                </c:pt>
                <c:pt idx="9800">
                  <c:v>545</c:v>
                </c:pt>
                <c:pt idx="9801">
                  <c:v>547</c:v>
                </c:pt>
                <c:pt idx="9802">
                  <c:v>576</c:v>
                </c:pt>
                <c:pt idx="9803">
                  <c:v>554</c:v>
                </c:pt>
                <c:pt idx="9804">
                  <c:v>561</c:v>
                </c:pt>
                <c:pt idx="9805">
                  <c:v>560</c:v>
                </c:pt>
                <c:pt idx="9806">
                  <c:v>549</c:v>
                </c:pt>
                <c:pt idx="9807">
                  <c:v>555</c:v>
                </c:pt>
                <c:pt idx="9808">
                  <c:v>570</c:v>
                </c:pt>
                <c:pt idx="9809">
                  <c:v>581</c:v>
                </c:pt>
                <c:pt idx="9810">
                  <c:v>589</c:v>
                </c:pt>
                <c:pt idx="9811">
                  <c:v>582</c:v>
                </c:pt>
                <c:pt idx="9812">
                  <c:v>568</c:v>
                </c:pt>
                <c:pt idx="9813">
                  <c:v>588</c:v>
                </c:pt>
                <c:pt idx="9814">
                  <c:v>572</c:v>
                </c:pt>
                <c:pt idx="9815">
                  <c:v>576</c:v>
                </c:pt>
                <c:pt idx="9816">
                  <c:v>580</c:v>
                </c:pt>
                <c:pt idx="9817">
                  <c:v>579</c:v>
                </c:pt>
                <c:pt idx="9818">
                  <c:v>546</c:v>
                </c:pt>
                <c:pt idx="9819">
                  <c:v>573</c:v>
                </c:pt>
                <c:pt idx="9820">
                  <c:v>564</c:v>
                </c:pt>
                <c:pt idx="9821">
                  <c:v>556</c:v>
                </c:pt>
                <c:pt idx="9822">
                  <c:v>569</c:v>
                </c:pt>
                <c:pt idx="9823">
                  <c:v>550</c:v>
                </c:pt>
                <c:pt idx="9824">
                  <c:v>554</c:v>
                </c:pt>
                <c:pt idx="9825">
                  <c:v>552</c:v>
                </c:pt>
                <c:pt idx="9826">
                  <c:v>542</c:v>
                </c:pt>
                <c:pt idx="9827">
                  <c:v>564</c:v>
                </c:pt>
                <c:pt idx="9828">
                  <c:v>576</c:v>
                </c:pt>
                <c:pt idx="9829">
                  <c:v>571</c:v>
                </c:pt>
                <c:pt idx="9830">
                  <c:v>556</c:v>
                </c:pt>
                <c:pt idx="9831">
                  <c:v>564</c:v>
                </c:pt>
                <c:pt idx="9832">
                  <c:v>557</c:v>
                </c:pt>
                <c:pt idx="9833">
                  <c:v>545</c:v>
                </c:pt>
                <c:pt idx="9834">
                  <c:v>547</c:v>
                </c:pt>
                <c:pt idx="9835">
                  <c:v>541</c:v>
                </c:pt>
                <c:pt idx="9836">
                  <c:v>553</c:v>
                </c:pt>
                <c:pt idx="9837">
                  <c:v>567</c:v>
                </c:pt>
                <c:pt idx="9838">
                  <c:v>555</c:v>
                </c:pt>
                <c:pt idx="9839">
                  <c:v>564</c:v>
                </c:pt>
                <c:pt idx="9840">
                  <c:v>549</c:v>
                </c:pt>
                <c:pt idx="9841">
                  <c:v>559</c:v>
                </c:pt>
                <c:pt idx="9842">
                  <c:v>535</c:v>
                </c:pt>
                <c:pt idx="9843">
                  <c:v>522</c:v>
                </c:pt>
                <c:pt idx="9844">
                  <c:v>523</c:v>
                </c:pt>
                <c:pt idx="9845">
                  <c:v>540</c:v>
                </c:pt>
                <c:pt idx="9846">
                  <c:v>538</c:v>
                </c:pt>
                <c:pt idx="9847">
                  <c:v>558</c:v>
                </c:pt>
                <c:pt idx="9848">
                  <c:v>554</c:v>
                </c:pt>
                <c:pt idx="9849">
                  <c:v>550</c:v>
                </c:pt>
                <c:pt idx="9850">
                  <c:v>537</c:v>
                </c:pt>
                <c:pt idx="9851">
                  <c:v>559</c:v>
                </c:pt>
                <c:pt idx="9852">
                  <c:v>537</c:v>
                </c:pt>
                <c:pt idx="9853">
                  <c:v>526</c:v>
                </c:pt>
                <c:pt idx="9854">
                  <c:v>554</c:v>
                </c:pt>
                <c:pt idx="9855">
                  <c:v>557</c:v>
                </c:pt>
                <c:pt idx="9856">
                  <c:v>540</c:v>
                </c:pt>
                <c:pt idx="9857">
                  <c:v>529</c:v>
                </c:pt>
                <c:pt idx="9858">
                  <c:v>539</c:v>
                </c:pt>
                <c:pt idx="9859">
                  <c:v>537</c:v>
                </c:pt>
                <c:pt idx="9860">
                  <c:v>544</c:v>
                </c:pt>
                <c:pt idx="9861">
                  <c:v>526</c:v>
                </c:pt>
                <c:pt idx="9862">
                  <c:v>532</c:v>
                </c:pt>
                <c:pt idx="9863">
                  <c:v>536</c:v>
                </c:pt>
                <c:pt idx="9864">
                  <c:v>540</c:v>
                </c:pt>
                <c:pt idx="9865">
                  <c:v>556</c:v>
                </c:pt>
                <c:pt idx="9866">
                  <c:v>558</c:v>
                </c:pt>
                <c:pt idx="9867">
                  <c:v>536</c:v>
                </c:pt>
                <c:pt idx="9868">
                  <c:v>537</c:v>
                </c:pt>
                <c:pt idx="9869">
                  <c:v>557</c:v>
                </c:pt>
                <c:pt idx="9870">
                  <c:v>547</c:v>
                </c:pt>
                <c:pt idx="9871">
                  <c:v>553</c:v>
                </c:pt>
                <c:pt idx="9872">
                  <c:v>548</c:v>
                </c:pt>
                <c:pt idx="9873">
                  <c:v>533</c:v>
                </c:pt>
                <c:pt idx="9874">
                  <c:v>561</c:v>
                </c:pt>
                <c:pt idx="9875">
                  <c:v>575</c:v>
                </c:pt>
                <c:pt idx="9876">
                  <c:v>565</c:v>
                </c:pt>
                <c:pt idx="9877">
                  <c:v>568</c:v>
                </c:pt>
                <c:pt idx="9878">
                  <c:v>541</c:v>
                </c:pt>
                <c:pt idx="9879">
                  <c:v>575</c:v>
                </c:pt>
                <c:pt idx="9880">
                  <c:v>589</c:v>
                </c:pt>
                <c:pt idx="9881">
                  <c:v>557</c:v>
                </c:pt>
                <c:pt idx="9882">
                  <c:v>555</c:v>
                </c:pt>
                <c:pt idx="9883">
                  <c:v>554</c:v>
                </c:pt>
                <c:pt idx="9884">
                  <c:v>564</c:v>
                </c:pt>
                <c:pt idx="9885">
                  <c:v>564</c:v>
                </c:pt>
                <c:pt idx="9886">
                  <c:v>550</c:v>
                </c:pt>
                <c:pt idx="9887">
                  <c:v>540</c:v>
                </c:pt>
                <c:pt idx="9888">
                  <c:v>547</c:v>
                </c:pt>
                <c:pt idx="9889">
                  <c:v>548</c:v>
                </c:pt>
                <c:pt idx="9890">
                  <c:v>553</c:v>
                </c:pt>
                <c:pt idx="9891">
                  <c:v>538</c:v>
                </c:pt>
                <c:pt idx="9892">
                  <c:v>551</c:v>
                </c:pt>
                <c:pt idx="9893">
                  <c:v>542</c:v>
                </c:pt>
                <c:pt idx="9894">
                  <c:v>535</c:v>
                </c:pt>
                <c:pt idx="9895">
                  <c:v>510</c:v>
                </c:pt>
                <c:pt idx="9896">
                  <c:v>517</c:v>
                </c:pt>
                <c:pt idx="9897">
                  <c:v>518</c:v>
                </c:pt>
                <c:pt idx="9898">
                  <c:v>551</c:v>
                </c:pt>
                <c:pt idx="9899">
                  <c:v>540</c:v>
                </c:pt>
                <c:pt idx="9900">
                  <c:v>534</c:v>
                </c:pt>
                <c:pt idx="9901">
                  <c:v>538</c:v>
                </c:pt>
                <c:pt idx="9902">
                  <c:v>549</c:v>
                </c:pt>
                <c:pt idx="9903">
                  <c:v>544</c:v>
                </c:pt>
                <c:pt idx="9904">
                  <c:v>549</c:v>
                </c:pt>
                <c:pt idx="9905">
                  <c:v>528</c:v>
                </c:pt>
                <c:pt idx="9906">
                  <c:v>548</c:v>
                </c:pt>
                <c:pt idx="9907">
                  <c:v>568</c:v>
                </c:pt>
                <c:pt idx="9908">
                  <c:v>555</c:v>
                </c:pt>
                <c:pt idx="9909">
                  <c:v>524</c:v>
                </c:pt>
                <c:pt idx="9910">
                  <c:v>540</c:v>
                </c:pt>
                <c:pt idx="9911">
                  <c:v>538</c:v>
                </c:pt>
                <c:pt idx="9912">
                  <c:v>542</c:v>
                </c:pt>
                <c:pt idx="9913">
                  <c:v>539</c:v>
                </c:pt>
                <c:pt idx="9914">
                  <c:v>548</c:v>
                </c:pt>
                <c:pt idx="9915">
                  <c:v>548</c:v>
                </c:pt>
                <c:pt idx="9916">
                  <c:v>552</c:v>
                </c:pt>
                <c:pt idx="9917">
                  <c:v>549</c:v>
                </c:pt>
                <c:pt idx="9918">
                  <c:v>552</c:v>
                </c:pt>
                <c:pt idx="9919">
                  <c:v>532</c:v>
                </c:pt>
                <c:pt idx="9920">
                  <c:v>528</c:v>
                </c:pt>
                <c:pt idx="9921">
                  <c:v>542</c:v>
                </c:pt>
                <c:pt idx="9922">
                  <c:v>529</c:v>
                </c:pt>
                <c:pt idx="9923">
                  <c:v>514</c:v>
                </c:pt>
                <c:pt idx="9924">
                  <c:v>533</c:v>
                </c:pt>
                <c:pt idx="9925">
                  <c:v>553</c:v>
                </c:pt>
                <c:pt idx="9926">
                  <c:v>555</c:v>
                </c:pt>
                <c:pt idx="9927">
                  <c:v>544</c:v>
                </c:pt>
                <c:pt idx="9928">
                  <c:v>542</c:v>
                </c:pt>
                <c:pt idx="9929">
                  <c:v>558</c:v>
                </c:pt>
                <c:pt idx="9930">
                  <c:v>536</c:v>
                </c:pt>
                <c:pt idx="9931">
                  <c:v>550</c:v>
                </c:pt>
                <c:pt idx="9932">
                  <c:v>572</c:v>
                </c:pt>
                <c:pt idx="9933">
                  <c:v>564</c:v>
                </c:pt>
                <c:pt idx="9934">
                  <c:v>551</c:v>
                </c:pt>
                <c:pt idx="9935">
                  <c:v>560</c:v>
                </c:pt>
                <c:pt idx="9936">
                  <c:v>546</c:v>
                </c:pt>
                <c:pt idx="9937">
                  <c:v>551</c:v>
                </c:pt>
                <c:pt idx="9938">
                  <c:v>545</c:v>
                </c:pt>
                <c:pt idx="9939">
                  <c:v>560</c:v>
                </c:pt>
                <c:pt idx="9940">
                  <c:v>556</c:v>
                </c:pt>
                <c:pt idx="9941">
                  <c:v>534</c:v>
                </c:pt>
                <c:pt idx="9942">
                  <c:v>537</c:v>
                </c:pt>
                <c:pt idx="9943">
                  <c:v>532</c:v>
                </c:pt>
                <c:pt idx="9944">
                  <c:v>533</c:v>
                </c:pt>
                <c:pt idx="9945">
                  <c:v>519</c:v>
                </c:pt>
                <c:pt idx="9946">
                  <c:v>526</c:v>
                </c:pt>
                <c:pt idx="9947">
                  <c:v>535</c:v>
                </c:pt>
                <c:pt idx="9948">
                  <c:v>532</c:v>
                </c:pt>
                <c:pt idx="9949">
                  <c:v>519</c:v>
                </c:pt>
                <c:pt idx="9950">
                  <c:v>556</c:v>
                </c:pt>
                <c:pt idx="9951">
                  <c:v>550</c:v>
                </c:pt>
                <c:pt idx="9952">
                  <c:v>543</c:v>
                </c:pt>
                <c:pt idx="9953">
                  <c:v>537</c:v>
                </c:pt>
                <c:pt idx="9954">
                  <c:v>552</c:v>
                </c:pt>
                <c:pt idx="9955">
                  <c:v>543</c:v>
                </c:pt>
                <c:pt idx="9956">
                  <c:v>559</c:v>
                </c:pt>
                <c:pt idx="9957">
                  <c:v>555</c:v>
                </c:pt>
                <c:pt idx="9958">
                  <c:v>557</c:v>
                </c:pt>
                <c:pt idx="9959">
                  <c:v>566</c:v>
                </c:pt>
                <c:pt idx="9960">
                  <c:v>541</c:v>
                </c:pt>
                <c:pt idx="9961">
                  <c:v>535</c:v>
                </c:pt>
                <c:pt idx="9962">
                  <c:v>531</c:v>
                </c:pt>
                <c:pt idx="9963">
                  <c:v>526</c:v>
                </c:pt>
                <c:pt idx="9964">
                  <c:v>519</c:v>
                </c:pt>
                <c:pt idx="9965">
                  <c:v>506</c:v>
                </c:pt>
                <c:pt idx="9966">
                  <c:v>534</c:v>
                </c:pt>
                <c:pt idx="9967">
                  <c:v>540</c:v>
                </c:pt>
                <c:pt idx="9968">
                  <c:v>546</c:v>
                </c:pt>
                <c:pt idx="9969">
                  <c:v>533</c:v>
                </c:pt>
                <c:pt idx="9970">
                  <c:v>533</c:v>
                </c:pt>
                <c:pt idx="9971">
                  <c:v>538</c:v>
                </c:pt>
                <c:pt idx="9972">
                  <c:v>543</c:v>
                </c:pt>
                <c:pt idx="9973">
                  <c:v>540</c:v>
                </c:pt>
                <c:pt idx="9974">
                  <c:v>524</c:v>
                </c:pt>
                <c:pt idx="9975">
                  <c:v>519</c:v>
                </c:pt>
                <c:pt idx="9976">
                  <c:v>517</c:v>
                </c:pt>
                <c:pt idx="9977">
                  <c:v>533</c:v>
                </c:pt>
                <c:pt idx="9978">
                  <c:v>511</c:v>
                </c:pt>
                <c:pt idx="9979">
                  <c:v>545</c:v>
                </c:pt>
                <c:pt idx="9980">
                  <c:v>538</c:v>
                </c:pt>
                <c:pt idx="9981">
                  <c:v>545</c:v>
                </c:pt>
                <c:pt idx="9982">
                  <c:v>535</c:v>
                </c:pt>
                <c:pt idx="9983">
                  <c:v>540</c:v>
                </c:pt>
                <c:pt idx="9984">
                  <c:v>539</c:v>
                </c:pt>
                <c:pt idx="9985">
                  <c:v>552</c:v>
                </c:pt>
                <c:pt idx="9986">
                  <c:v>548</c:v>
                </c:pt>
                <c:pt idx="9987">
                  <c:v>578</c:v>
                </c:pt>
                <c:pt idx="9988">
                  <c:v>548</c:v>
                </c:pt>
                <c:pt idx="9989">
                  <c:v>545</c:v>
                </c:pt>
                <c:pt idx="9990">
                  <c:v>530</c:v>
                </c:pt>
                <c:pt idx="9991">
                  <c:v>547</c:v>
                </c:pt>
                <c:pt idx="9992">
                  <c:v>556</c:v>
                </c:pt>
                <c:pt idx="9993">
                  <c:v>554</c:v>
                </c:pt>
                <c:pt idx="9994">
                  <c:v>548</c:v>
                </c:pt>
                <c:pt idx="9995">
                  <c:v>540</c:v>
                </c:pt>
                <c:pt idx="9996">
                  <c:v>542</c:v>
                </c:pt>
                <c:pt idx="9997">
                  <c:v>540</c:v>
                </c:pt>
                <c:pt idx="9998">
                  <c:v>511</c:v>
                </c:pt>
                <c:pt idx="9999">
                  <c:v>538</c:v>
                </c:pt>
                <c:pt idx="10000">
                  <c:v>532</c:v>
                </c:pt>
                <c:pt idx="10001">
                  <c:v>534</c:v>
                </c:pt>
                <c:pt idx="10002">
                  <c:v>504</c:v>
                </c:pt>
                <c:pt idx="10003">
                  <c:v>529</c:v>
                </c:pt>
                <c:pt idx="10004">
                  <c:v>531</c:v>
                </c:pt>
                <c:pt idx="10005">
                  <c:v>519</c:v>
                </c:pt>
                <c:pt idx="10006">
                  <c:v>531</c:v>
                </c:pt>
                <c:pt idx="10007">
                  <c:v>531</c:v>
                </c:pt>
                <c:pt idx="10008">
                  <c:v>509</c:v>
                </c:pt>
                <c:pt idx="10009">
                  <c:v>515</c:v>
                </c:pt>
                <c:pt idx="10010">
                  <c:v>519</c:v>
                </c:pt>
                <c:pt idx="10011">
                  <c:v>516</c:v>
                </c:pt>
                <c:pt idx="10012">
                  <c:v>513</c:v>
                </c:pt>
                <c:pt idx="10013">
                  <c:v>510</c:v>
                </c:pt>
                <c:pt idx="10014">
                  <c:v>538</c:v>
                </c:pt>
                <c:pt idx="10015">
                  <c:v>549</c:v>
                </c:pt>
                <c:pt idx="10016">
                  <c:v>531</c:v>
                </c:pt>
                <c:pt idx="10017">
                  <c:v>536</c:v>
                </c:pt>
                <c:pt idx="10018">
                  <c:v>527</c:v>
                </c:pt>
                <c:pt idx="10019">
                  <c:v>529</c:v>
                </c:pt>
                <c:pt idx="10020">
                  <c:v>541</c:v>
                </c:pt>
                <c:pt idx="10021">
                  <c:v>532</c:v>
                </c:pt>
                <c:pt idx="10022">
                  <c:v>518</c:v>
                </c:pt>
                <c:pt idx="10023">
                  <c:v>527</c:v>
                </c:pt>
                <c:pt idx="10024">
                  <c:v>526</c:v>
                </c:pt>
                <c:pt idx="10025">
                  <c:v>546</c:v>
                </c:pt>
                <c:pt idx="10026">
                  <c:v>553</c:v>
                </c:pt>
                <c:pt idx="10027">
                  <c:v>550</c:v>
                </c:pt>
                <c:pt idx="10028">
                  <c:v>536</c:v>
                </c:pt>
                <c:pt idx="10029">
                  <c:v>535</c:v>
                </c:pt>
                <c:pt idx="10030">
                  <c:v>546</c:v>
                </c:pt>
                <c:pt idx="10031">
                  <c:v>562</c:v>
                </c:pt>
                <c:pt idx="10032">
                  <c:v>534</c:v>
                </c:pt>
                <c:pt idx="10033">
                  <c:v>546</c:v>
                </c:pt>
                <c:pt idx="10034">
                  <c:v>555</c:v>
                </c:pt>
                <c:pt idx="10035">
                  <c:v>551</c:v>
                </c:pt>
                <c:pt idx="10036">
                  <c:v>533</c:v>
                </c:pt>
                <c:pt idx="10037">
                  <c:v>556</c:v>
                </c:pt>
                <c:pt idx="10038">
                  <c:v>541</c:v>
                </c:pt>
                <c:pt idx="10039">
                  <c:v>532</c:v>
                </c:pt>
                <c:pt idx="10040">
                  <c:v>543</c:v>
                </c:pt>
                <c:pt idx="10041">
                  <c:v>532</c:v>
                </c:pt>
                <c:pt idx="10042">
                  <c:v>565</c:v>
                </c:pt>
                <c:pt idx="10043">
                  <c:v>553</c:v>
                </c:pt>
                <c:pt idx="10044">
                  <c:v>521</c:v>
                </c:pt>
                <c:pt idx="10045">
                  <c:v>548</c:v>
                </c:pt>
                <c:pt idx="10046">
                  <c:v>549</c:v>
                </c:pt>
                <c:pt idx="10047">
                  <c:v>540</c:v>
                </c:pt>
                <c:pt idx="10048">
                  <c:v>544</c:v>
                </c:pt>
                <c:pt idx="10049">
                  <c:v>523</c:v>
                </c:pt>
                <c:pt idx="10050">
                  <c:v>534</c:v>
                </c:pt>
                <c:pt idx="10051">
                  <c:v>555</c:v>
                </c:pt>
                <c:pt idx="10052">
                  <c:v>568</c:v>
                </c:pt>
                <c:pt idx="10053">
                  <c:v>570</c:v>
                </c:pt>
                <c:pt idx="10054">
                  <c:v>577</c:v>
                </c:pt>
                <c:pt idx="10055">
                  <c:v>554</c:v>
                </c:pt>
                <c:pt idx="10056">
                  <c:v>525</c:v>
                </c:pt>
                <c:pt idx="10057">
                  <c:v>527</c:v>
                </c:pt>
                <c:pt idx="10058">
                  <c:v>544</c:v>
                </c:pt>
                <c:pt idx="10059">
                  <c:v>531</c:v>
                </c:pt>
                <c:pt idx="10060">
                  <c:v>531</c:v>
                </c:pt>
                <c:pt idx="10061">
                  <c:v>524</c:v>
                </c:pt>
                <c:pt idx="10062">
                  <c:v>537</c:v>
                </c:pt>
                <c:pt idx="10063">
                  <c:v>529</c:v>
                </c:pt>
                <c:pt idx="10064">
                  <c:v>520</c:v>
                </c:pt>
                <c:pt idx="10065">
                  <c:v>549</c:v>
                </c:pt>
                <c:pt idx="10066">
                  <c:v>537</c:v>
                </c:pt>
                <c:pt idx="10067">
                  <c:v>531</c:v>
                </c:pt>
                <c:pt idx="10068">
                  <c:v>535</c:v>
                </c:pt>
                <c:pt idx="10069">
                  <c:v>542</c:v>
                </c:pt>
                <c:pt idx="10070">
                  <c:v>538</c:v>
                </c:pt>
                <c:pt idx="10071">
                  <c:v>540</c:v>
                </c:pt>
                <c:pt idx="10072">
                  <c:v>541</c:v>
                </c:pt>
                <c:pt idx="10073">
                  <c:v>537</c:v>
                </c:pt>
                <c:pt idx="10074">
                  <c:v>513</c:v>
                </c:pt>
                <c:pt idx="10075">
                  <c:v>523</c:v>
                </c:pt>
                <c:pt idx="10076">
                  <c:v>535</c:v>
                </c:pt>
                <c:pt idx="10077">
                  <c:v>528</c:v>
                </c:pt>
                <c:pt idx="10078">
                  <c:v>519</c:v>
                </c:pt>
                <c:pt idx="10079">
                  <c:v>512</c:v>
                </c:pt>
                <c:pt idx="10080">
                  <c:v>517</c:v>
                </c:pt>
                <c:pt idx="10081">
                  <c:v>539</c:v>
                </c:pt>
                <c:pt idx="10082">
                  <c:v>515</c:v>
                </c:pt>
                <c:pt idx="10083">
                  <c:v>532</c:v>
                </c:pt>
                <c:pt idx="10084">
                  <c:v>536</c:v>
                </c:pt>
                <c:pt idx="10085">
                  <c:v>559</c:v>
                </c:pt>
                <c:pt idx="10086">
                  <c:v>537</c:v>
                </c:pt>
                <c:pt idx="10087">
                  <c:v>549</c:v>
                </c:pt>
                <c:pt idx="10088">
                  <c:v>545</c:v>
                </c:pt>
                <c:pt idx="10089">
                  <c:v>547</c:v>
                </c:pt>
                <c:pt idx="10090">
                  <c:v>543</c:v>
                </c:pt>
                <c:pt idx="10091">
                  <c:v>535</c:v>
                </c:pt>
                <c:pt idx="10092">
                  <c:v>551</c:v>
                </c:pt>
                <c:pt idx="10093">
                  <c:v>525</c:v>
                </c:pt>
                <c:pt idx="10094">
                  <c:v>525</c:v>
                </c:pt>
                <c:pt idx="10095">
                  <c:v>535</c:v>
                </c:pt>
                <c:pt idx="10096">
                  <c:v>533</c:v>
                </c:pt>
                <c:pt idx="10097">
                  <c:v>544</c:v>
                </c:pt>
                <c:pt idx="10098">
                  <c:v>552</c:v>
                </c:pt>
                <c:pt idx="10099">
                  <c:v>521</c:v>
                </c:pt>
                <c:pt idx="10100">
                  <c:v>532</c:v>
                </c:pt>
                <c:pt idx="10101">
                  <c:v>521</c:v>
                </c:pt>
                <c:pt idx="10102">
                  <c:v>525</c:v>
                </c:pt>
                <c:pt idx="10103">
                  <c:v>547</c:v>
                </c:pt>
                <c:pt idx="10104">
                  <c:v>559</c:v>
                </c:pt>
                <c:pt idx="10105">
                  <c:v>556</c:v>
                </c:pt>
                <c:pt idx="10106">
                  <c:v>562</c:v>
                </c:pt>
                <c:pt idx="10107">
                  <c:v>546</c:v>
                </c:pt>
                <c:pt idx="10108">
                  <c:v>520</c:v>
                </c:pt>
                <c:pt idx="10109">
                  <c:v>532</c:v>
                </c:pt>
                <c:pt idx="10110">
                  <c:v>552</c:v>
                </c:pt>
                <c:pt idx="10111">
                  <c:v>525</c:v>
                </c:pt>
                <c:pt idx="10112">
                  <c:v>535</c:v>
                </c:pt>
                <c:pt idx="10113">
                  <c:v>528</c:v>
                </c:pt>
                <c:pt idx="10114">
                  <c:v>526</c:v>
                </c:pt>
                <c:pt idx="10115">
                  <c:v>548</c:v>
                </c:pt>
                <c:pt idx="10116">
                  <c:v>529</c:v>
                </c:pt>
                <c:pt idx="10117">
                  <c:v>544</c:v>
                </c:pt>
                <c:pt idx="10118">
                  <c:v>528</c:v>
                </c:pt>
                <c:pt idx="10119">
                  <c:v>543</c:v>
                </c:pt>
                <c:pt idx="10120">
                  <c:v>530</c:v>
                </c:pt>
                <c:pt idx="10121">
                  <c:v>520</c:v>
                </c:pt>
                <c:pt idx="10122">
                  <c:v>532</c:v>
                </c:pt>
                <c:pt idx="10123">
                  <c:v>499</c:v>
                </c:pt>
                <c:pt idx="10124">
                  <c:v>528</c:v>
                </c:pt>
                <c:pt idx="10125">
                  <c:v>520</c:v>
                </c:pt>
                <c:pt idx="10126">
                  <c:v>524</c:v>
                </c:pt>
                <c:pt idx="10127">
                  <c:v>523</c:v>
                </c:pt>
                <c:pt idx="10128">
                  <c:v>561</c:v>
                </c:pt>
                <c:pt idx="10129">
                  <c:v>559</c:v>
                </c:pt>
                <c:pt idx="10130">
                  <c:v>553</c:v>
                </c:pt>
                <c:pt idx="10131">
                  <c:v>549</c:v>
                </c:pt>
                <c:pt idx="10132">
                  <c:v>525</c:v>
                </c:pt>
                <c:pt idx="10133">
                  <c:v>547</c:v>
                </c:pt>
                <c:pt idx="10134">
                  <c:v>547</c:v>
                </c:pt>
                <c:pt idx="10135">
                  <c:v>556</c:v>
                </c:pt>
                <c:pt idx="10136">
                  <c:v>534</c:v>
                </c:pt>
                <c:pt idx="10137">
                  <c:v>548</c:v>
                </c:pt>
                <c:pt idx="10138">
                  <c:v>550</c:v>
                </c:pt>
                <c:pt idx="10139">
                  <c:v>542</c:v>
                </c:pt>
                <c:pt idx="10140">
                  <c:v>552</c:v>
                </c:pt>
                <c:pt idx="10141">
                  <c:v>551</c:v>
                </c:pt>
                <c:pt idx="10142">
                  <c:v>544</c:v>
                </c:pt>
                <c:pt idx="10143">
                  <c:v>548</c:v>
                </c:pt>
                <c:pt idx="10144">
                  <c:v>554</c:v>
                </c:pt>
                <c:pt idx="10145">
                  <c:v>559</c:v>
                </c:pt>
                <c:pt idx="10146">
                  <c:v>570</c:v>
                </c:pt>
                <c:pt idx="10147">
                  <c:v>563</c:v>
                </c:pt>
                <c:pt idx="10148">
                  <c:v>548</c:v>
                </c:pt>
                <c:pt idx="10149">
                  <c:v>544</c:v>
                </c:pt>
                <c:pt idx="10150">
                  <c:v>545</c:v>
                </c:pt>
                <c:pt idx="10151">
                  <c:v>562</c:v>
                </c:pt>
                <c:pt idx="10152">
                  <c:v>564</c:v>
                </c:pt>
                <c:pt idx="10153">
                  <c:v>561</c:v>
                </c:pt>
                <c:pt idx="10154">
                  <c:v>569</c:v>
                </c:pt>
                <c:pt idx="10155">
                  <c:v>552</c:v>
                </c:pt>
                <c:pt idx="10156">
                  <c:v>583</c:v>
                </c:pt>
                <c:pt idx="10157">
                  <c:v>564</c:v>
                </c:pt>
                <c:pt idx="10158">
                  <c:v>577</c:v>
                </c:pt>
                <c:pt idx="10159">
                  <c:v>594</c:v>
                </c:pt>
                <c:pt idx="10160">
                  <c:v>577</c:v>
                </c:pt>
                <c:pt idx="10161">
                  <c:v>579</c:v>
                </c:pt>
                <c:pt idx="10162">
                  <c:v>569</c:v>
                </c:pt>
                <c:pt idx="10163">
                  <c:v>563</c:v>
                </c:pt>
                <c:pt idx="10164">
                  <c:v>573</c:v>
                </c:pt>
                <c:pt idx="10165">
                  <c:v>556</c:v>
                </c:pt>
                <c:pt idx="10166">
                  <c:v>553</c:v>
                </c:pt>
                <c:pt idx="10167">
                  <c:v>546</c:v>
                </c:pt>
                <c:pt idx="10168">
                  <c:v>541</c:v>
                </c:pt>
                <c:pt idx="10169">
                  <c:v>575</c:v>
                </c:pt>
                <c:pt idx="10170">
                  <c:v>565</c:v>
                </c:pt>
                <c:pt idx="10171">
                  <c:v>559</c:v>
                </c:pt>
                <c:pt idx="10172">
                  <c:v>556</c:v>
                </c:pt>
                <c:pt idx="10173">
                  <c:v>552</c:v>
                </c:pt>
                <c:pt idx="10174">
                  <c:v>539</c:v>
                </c:pt>
                <c:pt idx="10175">
                  <c:v>538</c:v>
                </c:pt>
                <c:pt idx="10176">
                  <c:v>562</c:v>
                </c:pt>
                <c:pt idx="10177">
                  <c:v>562</c:v>
                </c:pt>
                <c:pt idx="10178">
                  <c:v>566</c:v>
                </c:pt>
                <c:pt idx="10179">
                  <c:v>557</c:v>
                </c:pt>
                <c:pt idx="10180">
                  <c:v>555</c:v>
                </c:pt>
                <c:pt idx="10181">
                  <c:v>555</c:v>
                </c:pt>
                <c:pt idx="10182">
                  <c:v>582</c:v>
                </c:pt>
                <c:pt idx="10183">
                  <c:v>576</c:v>
                </c:pt>
                <c:pt idx="10184">
                  <c:v>555</c:v>
                </c:pt>
                <c:pt idx="10185">
                  <c:v>577</c:v>
                </c:pt>
                <c:pt idx="10186">
                  <c:v>575</c:v>
                </c:pt>
                <c:pt idx="10187">
                  <c:v>593</c:v>
                </c:pt>
                <c:pt idx="10188">
                  <c:v>594</c:v>
                </c:pt>
                <c:pt idx="10189">
                  <c:v>575</c:v>
                </c:pt>
                <c:pt idx="10190">
                  <c:v>570</c:v>
                </c:pt>
                <c:pt idx="10191">
                  <c:v>575</c:v>
                </c:pt>
                <c:pt idx="10192">
                  <c:v>561</c:v>
                </c:pt>
                <c:pt idx="10193">
                  <c:v>591</c:v>
                </c:pt>
                <c:pt idx="10194">
                  <c:v>568</c:v>
                </c:pt>
                <c:pt idx="10195">
                  <c:v>575</c:v>
                </c:pt>
                <c:pt idx="10196">
                  <c:v>581</c:v>
                </c:pt>
                <c:pt idx="10197">
                  <c:v>563</c:v>
                </c:pt>
                <c:pt idx="10198">
                  <c:v>552</c:v>
                </c:pt>
                <c:pt idx="10199">
                  <c:v>572</c:v>
                </c:pt>
                <c:pt idx="10200">
                  <c:v>567</c:v>
                </c:pt>
                <c:pt idx="10201">
                  <c:v>572</c:v>
                </c:pt>
                <c:pt idx="10202">
                  <c:v>549</c:v>
                </c:pt>
                <c:pt idx="10203">
                  <c:v>558</c:v>
                </c:pt>
                <c:pt idx="10204">
                  <c:v>568</c:v>
                </c:pt>
                <c:pt idx="10205">
                  <c:v>573</c:v>
                </c:pt>
                <c:pt idx="10206">
                  <c:v>559</c:v>
                </c:pt>
                <c:pt idx="10207">
                  <c:v>539</c:v>
                </c:pt>
                <c:pt idx="10208">
                  <c:v>514</c:v>
                </c:pt>
                <c:pt idx="10209">
                  <c:v>516</c:v>
                </c:pt>
                <c:pt idx="10210">
                  <c:v>543</c:v>
                </c:pt>
                <c:pt idx="10211">
                  <c:v>531</c:v>
                </c:pt>
                <c:pt idx="10212">
                  <c:v>520</c:v>
                </c:pt>
                <c:pt idx="10213">
                  <c:v>527</c:v>
                </c:pt>
                <c:pt idx="10214">
                  <c:v>516</c:v>
                </c:pt>
                <c:pt idx="10215">
                  <c:v>526</c:v>
                </c:pt>
                <c:pt idx="10216">
                  <c:v>534</c:v>
                </c:pt>
                <c:pt idx="10217">
                  <c:v>532</c:v>
                </c:pt>
                <c:pt idx="10218">
                  <c:v>542</c:v>
                </c:pt>
                <c:pt idx="10219">
                  <c:v>530</c:v>
                </c:pt>
                <c:pt idx="10220">
                  <c:v>539</c:v>
                </c:pt>
                <c:pt idx="10221">
                  <c:v>536</c:v>
                </c:pt>
                <c:pt idx="10222">
                  <c:v>554</c:v>
                </c:pt>
                <c:pt idx="10223">
                  <c:v>537</c:v>
                </c:pt>
                <c:pt idx="10224">
                  <c:v>552</c:v>
                </c:pt>
                <c:pt idx="10225">
                  <c:v>545</c:v>
                </c:pt>
                <c:pt idx="10226">
                  <c:v>544</c:v>
                </c:pt>
                <c:pt idx="10227">
                  <c:v>519</c:v>
                </c:pt>
                <c:pt idx="10228">
                  <c:v>548</c:v>
                </c:pt>
                <c:pt idx="10229">
                  <c:v>535</c:v>
                </c:pt>
                <c:pt idx="10230">
                  <c:v>560</c:v>
                </c:pt>
                <c:pt idx="10231">
                  <c:v>560</c:v>
                </c:pt>
                <c:pt idx="10232">
                  <c:v>575</c:v>
                </c:pt>
                <c:pt idx="10233">
                  <c:v>562</c:v>
                </c:pt>
                <c:pt idx="10234">
                  <c:v>560</c:v>
                </c:pt>
                <c:pt idx="10235">
                  <c:v>561</c:v>
                </c:pt>
                <c:pt idx="10236">
                  <c:v>556</c:v>
                </c:pt>
                <c:pt idx="10237">
                  <c:v>576</c:v>
                </c:pt>
                <c:pt idx="10238">
                  <c:v>540</c:v>
                </c:pt>
                <c:pt idx="10239">
                  <c:v>540</c:v>
                </c:pt>
                <c:pt idx="10240">
                  <c:v>539</c:v>
                </c:pt>
                <c:pt idx="10241">
                  <c:v>545</c:v>
                </c:pt>
                <c:pt idx="10242">
                  <c:v>545</c:v>
                </c:pt>
                <c:pt idx="10243">
                  <c:v>554</c:v>
                </c:pt>
                <c:pt idx="10244">
                  <c:v>538</c:v>
                </c:pt>
                <c:pt idx="10245">
                  <c:v>543</c:v>
                </c:pt>
                <c:pt idx="10246">
                  <c:v>557</c:v>
                </c:pt>
                <c:pt idx="10247">
                  <c:v>547</c:v>
                </c:pt>
                <c:pt idx="10248">
                  <c:v>547</c:v>
                </c:pt>
                <c:pt idx="10249">
                  <c:v>552</c:v>
                </c:pt>
                <c:pt idx="10250">
                  <c:v>557</c:v>
                </c:pt>
                <c:pt idx="10251">
                  <c:v>552</c:v>
                </c:pt>
                <c:pt idx="10252">
                  <c:v>542</c:v>
                </c:pt>
                <c:pt idx="10253">
                  <c:v>560</c:v>
                </c:pt>
                <c:pt idx="10254">
                  <c:v>547</c:v>
                </c:pt>
                <c:pt idx="10255">
                  <c:v>540</c:v>
                </c:pt>
                <c:pt idx="10256">
                  <c:v>537</c:v>
                </c:pt>
                <c:pt idx="10257">
                  <c:v>552</c:v>
                </c:pt>
                <c:pt idx="10258">
                  <c:v>565</c:v>
                </c:pt>
                <c:pt idx="10259">
                  <c:v>545</c:v>
                </c:pt>
                <c:pt idx="10260">
                  <c:v>573</c:v>
                </c:pt>
                <c:pt idx="10261">
                  <c:v>558</c:v>
                </c:pt>
                <c:pt idx="10262">
                  <c:v>550</c:v>
                </c:pt>
                <c:pt idx="10263">
                  <c:v>575</c:v>
                </c:pt>
                <c:pt idx="10264">
                  <c:v>563</c:v>
                </c:pt>
                <c:pt idx="10265">
                  <c:v>546</c:v>
                </c:pt>
                <c:pt idx="10266">
                  <c:v>550</c:v>
                </c:pt>
                <c:pt idx="10267">
                  <c:v>559</c:v>
                </c:pt>
                <c:pt idx="10268">
                  <c:v>562</c:v>
                </c:pt>
                <c:pt idx="10269">
                  <c:v>554</c:v>
                </c:pt>
                <c:pt idx="10270">
                  <c:v>551</c:v>
                </c:pt>
                <c:pt idx="10271">
                  <c:v>554</c:v>
                </c:pt>
                <c:pt idx="10272">
                  <c:v>581</c:v>
                </c:pt>
                <c:pt idx="10273">
                  <c:v>569</c:v>
                </c:pt>
                <c:pt idx="10274">
                  <c:v>548</c:v>
                </c:pt>
                <c:pt idx="10275">
                  <c:v>547</c:v>
                </c:pt>
                <c:pt idx="10276">
                  <c:v>548</c:v>
                </c:pt>
                <c:pt idx="10277">
                  <c:v>550</c:v>
                </c:pt>
                <c:pt idx="10278">
                  <c:v>536</c:v>
                </c:pt>
                <c:pt idx="10279">
                  <c:v>545</c:v>
                </c:pt>
                <c:pt idx="10280">
                  <c:v>547</c:v>
                </c:pt>
                <c:pt idx="10281">
                  <c:v>557</c:v>
                </c:pt>
                <c:pt idx="10282">
                  <c:v>540</c:v>
                </c:pt>
                <c:pt idx="10283">
                  <c:v>554</c:v>
                </c:pt>
                <c:pt idx="10284">
                  <c:v>541</c:v>
                </c:pt>
                <c:pt idx="10285">
                  <c:v>543</c:v>
                </c:pt>
                <c:pt idx="10286">
                  <c:v>535</c:v>
                </c:pt>
                <c:pt idx="10287">
                  <c:v>553</c:v>
                </c:pt>
                <c:pt idx="10288">
                  <c:v>588</c:v>
                </c:pt>
                <c:pt idx="10289">
                  <c:v>563</c:v>
                </c:pt>
                <c:pt idx="10290">
                  <c:v>557</c:v>
                </c:pt>
                <c:pt idx="10291">
                  <c:v>562</c:v>
                </c:pt>
                <c:pt idx="10292">
                  <c:v>571</c:v>
                </c:pt>
                <c:pt idx="10293">
                  <c:v>537</c:v>
                </c:pt>
                <c:pt idx="10294">
                  <c:v>531</c:v>
                </c:pt>
                <c:pt idx="10295">
                  <c:v>529</c:v>
                </c:pt>
                <c:pt idx="10296">
                  <c:v>532</c:v>
                </c:pt>
                <c:pt idx="10297">
                  <c:v>530</c:v>
                </c:pt>
                <c:pt idx="10298">
                  <c:v>544</c:v>
                </c:pt>
                <c:pt idx="10299">
                  <c:v>559</c:v>
                </c:pt>
                <c:pt idx="10300">
                  <c:v>576</c:v>
                </c:pt>
                <c:pt idx="10301">
                  <c:v>560</c:v>
                </c:pt>
                <c:pt idx="10302">
                  <c:v>556</c:v>
                </c:pt>
                <c:pt idx="10303">
                  <c:v>550</c:v>
                </c:pt>
                <c:pt idx="10304">
                  <c:v>535</c:v>
                </c:pt>
                <c:pt idx="10305">
                  <c:v>553</c:v>
                </c:pt>
                <c:pt idx="10306">
                  <c:v>551</c:v>
                </c:pt>
                <c:pt idx="10307">
                  <c:v>532</c:v>
                </c:pt>
                <c:pt idx="10308">
                  <c:v>542</c:v>
                </c:pt>
                <c:pt idx="10309">
                  <c:v>557</c:v>
                </c:pt>
                <c:pt idx="10310">
                  <c:v>554</c:v>
                </c:pt>
                <c:pt idx="10311">
                  <c:v>574</c:v>
                </c:pt>
                <c:pt idx="10312">
                  <c:v>553</c:v>
                </c:pt>
                <c:pt idx="10313">
                  <c:v>549</c:v>
                </c:pt>
                <c:pt idx="10314">
                  <c:v>533</c:v>
                </c:pt>
                <c:pt idx="10315">
                  <c:v>547</c:v>
                </c:pt>
                <c:pt idx="10316">
                  <c:v>521</c:v>
                </c:pt>
                <c:pt idx="10317">
                  <c:v>523</c:v>
                </c:pt>
                <c:pt idx="10318">
                  <c:v>544</c:v>
                </c:pt>
                <c:pt idx="10319">
                  <c:v>537</c:v>
                </c:pt>
                <c:pt idx="10320">
                  <c:v>540</c:v>
                </c:pt>
                <c:pt idx="10321">
                  <c:v>533</c:v>
                </c:pt>
                <c:pt idx="10322">
                  <c:v>531</c:v>
                </c:pt>
                <c:pt idx="10323">
                  <c:v>526</c:v>
                </c:pt>
                <c:pt idx="10324">
                  <c:v>546</c:v>
                </c:pt>
                <c:pt idx="10325">
                  <c:v>544</c:v>
                </c:pt>
                <c:pt idx="10326">
                  <c:v>529</c:v>
                </c:pt>
                <c:pt idx="10327">
                  <c:v>518</c:v>
                </c:pt>
                <c:pt idx="10328">
                  <c:v>534</c:v>
                </c:pt>
                <c:pt idx="10329">
                  <c:v>548</c:v>
                </c:pt>
                <c:pt idx="10330">
                  <c:v>535</c:v>
                </c:pt>
                <c:pt idx="10331">
                  <c:v>527</c:v>
                </c:pt>
                <c:pt idx="10332">
                  <c:v>534</c:v>
                </c:pt>
                <c:pt idx="10333">
                  <c:v>528</c:v>
                </c:pt>
                <c:pt idx="10334">
                  <c:v>532</c:v>
                </c:pt>
                <c:pt idx="10335">
                  <c:v>517</c:v>
                </c:pt>
                <c:pt idx="10336">
                  <c:v>517</c:v>
                </c:pt>
                <c:pt idx="10337">
                  <c:v>518</c:v>
                </c:pt>
                <c:pt idx="10338">
                  <c:v>514</c:v>
                </c:pt>
                <c:pt idx="10339">
                  <c:v>522</c:v>
                </c:pt>
                <c:pt idx="10340">
                  <c:v>517</c:v>
                </c:pt>
                <c:pt idx="10341">
                  <c:v>502</c:v>
                </c:pt>
                <c:pt idx="10342">
                  <c:v>510</c:v>
                </c:pt>
                <c:pt idx="10343">
                  <c:v>502</c:v>
                </c:pt>
                <c:pt idx="10344">
                  <c:v>533</c:v>
                </c:pt>
                <c:pt idx="10345">
                  <c:v>539</c:v>
                </c:pt>
                <c:pt idx="10346">
                  <c:v>533</c:v>
                </c:pt>
                <c:pt idx="10347">
                  <c:v>547</c:v>
                </c:pt>
                <c:pt idx="10348">
                  <c:v>543</c:v>
                </c:pt>
                <c:pt idx="10349">
                  <c:v>533</c:v>
                </c:pt>
                <c:pt idx="10350">
                  <c:v>529</c:v>
                </c:pt>
                <c:pt idx="10351">
                  <c:v>541</c:v>
                </c:pt>
                <c:pt idx="10352">
                  <c:v>519</c:v>
                </c:pt>
                <c:pt idx="10353">
                  <c:v>539</c:v>
                </c:pt>
                <c:pt idx="10354">
                  <c:v>546</c:v>
                </c:pt>
                <c:pt idx="10355">
                  <c:v>543</c:v>
                </c:pt>
                <c:pt idx="10356">
                  <c:v>549</c:v>
                </c:pt>
                <c:pt idx="10357">
                  <c:v>548</c:v>
                </c:pt>
                <c:pt idx="10358">
                  <c:v>554</c:v>
                </c:pt>
                <c:pt idx="10359">
                  <c:v>553</c:v>
                </c:pt>
                <c:pt idx="10360">
                  <c:v>564</c:v>
                </c:pt>
                <c:pt idx="10361">
                  <c:v>553</c:v>
                </c:pt>
                <c:pt idx="10362">
                  <c:v>547</c:v>
                </c:pt>
                <c:pt idx="10363">
                  <c:v>559</c:v>
                </c:pt>
                <c:pt idx="10364">
                  <c:v>573</c:v>
                </c:pt>
                <c:pt idx="10365">
                  <c:v>560</c:v>
                </c:pt>
                <c:pt idx="10366">
                  <c:v>566</c:v>
                </c:pt>
                <c:pt idx="10367">
                  <c:v>554</c:v>
                </c:pt>
                <c:pt idx="10368">
                  <c:v>587</c:v>
                </c:pt>
                <c:pt idx="10369">
                  <c:v>565</c:v>
                </c:pt>
                <c:pt idx="10370">
                  <c:v>559</c:v>
                </c:pt>
                <c:pt idx="10371">
                  <c:v>540</c:v>
                </c:pt>
                <c:pt idx="10372">
                  <c:v>583</c:v>
                </c:pt>
                <c:pt idx="10373">
                  <c:v>573</c:v>
                </c:pt>
                <c:pt idx="10374">
                  <c:v>559</c:v>
                </c:pt>
                <c:pt idx="10375">
                  <c:v>576</c:v>
                </c:pt>
                <c:pt idx="10376">
                  <c:v>552</c:v>
                </c:pt>
                <c:pt idx="10377">
                  <c:v>567</c:v>
                </c:pt>
                <c:pt idx="10378">
                  <c:v>581</c:v>
                </c:pt>
                <c:pt idx="10379">
                  <c:v>562</c:v>
                </c:pt>
                <c:pt idx="10380">
                  <c:v>579</c:v>
                </c:pt>
                <c:pt idx="10381">
                  <c:v>554</c:v>
                </c:pt>
                <c:pt idx="10382">
                  <c:v>556</c:v>
                </c:pt>
                <c:pt idx="10383">
                  <c:v>555</c:v>
                </c:pt>
                <c:pt idx="10384">
                  <c:v>563</c:v>
                </c:pt>
                <c:pt idx="10385">
                  <c:v>555</c:v>
                </c:pt>
                <c:pt idx="10386">
                  <c:v>574</c:v>
                </c:pt>
                <c:pt idx="10387">
                  <c:v>563</c:v>
                </c:pt>
                <c:pt idx="10388">
                  <c:v>546</c:v>
                </c:pt>
                <c:pt idx="10389">
                  <c:v>547</c:v>
                </c:pt>
                <c:pt idx="10390">
                  <c:v>570</c:v>
                </c:pt>
                <c:pt idx="10391">
                  <c:v>571</c:v>
                </c:pt>
                <c:pt idx="10392">
                  <c:v>568</c:v>
                </c:pt>
                <c:pt idx="10393">
                  <c:v>559</c:v>
                </c:pt>
                <c:pt idx="10394">
                  <c:v>570</c:v>
                </c:pt>
                <c:pt idx="10395">
                  <c:v>552</c:v>
                </c:pt>
                <c:pt idx="10396">
                  <c:v>556</c:v>
                </c:pt>
                <c:pt idx="10397">
                  <c:v>560</c:v>
                </c:pt>
                <c:pt idx="10398">
                  <c:v>555</c:v>
                </c:pt>
                <c:pt idx="10399">
                  <c:v>539</c:v>
                </c:pt>
                <c:pt idx="10400">
                  <c:v>530</c:v>
                </c:pt>
                <c:pt idx="10401">
                  <c:v>525</c:v>
                </c:pt>
                <c:pt idx="10402">
                  <c:v>544</c:v>
                </c:pt>
                <c:pt idx="10403">
                  <c:v>552</c:v>
                </c:pt>
                <c:pt idx="10404">
                  <c:v>535</c:v>
                </c:pt>
                <c:pt idx="10405">
                  <c:v>541</c:v>
                </c:pt>
                <c:pt idx="10406">
                  <c:v>537</c:v>
                </c:pt>
                <c:pt idx="10407">
                  <c:v>543</c:v>
                </c:pt>
                <c:pt idx="10408">
                  <c:v>550</c:v>
                </c:pt>
                <c:pt idx="10409">
                  <c:v>544</c:v>
                </c:pt>
                <c:pt idx="10410">
                  <c:v>527</c:v>
                </c:pt>
                <c:pt idx="10411">
                  <c:v>531</c:v>
                </c:pt>
                <c:pt idx="10412">
                  <c:v>551</c:v>
                </c:pt>
                <c:pt idx="10413">
                  <c:v>554</c:v>
                </c:pt>
                <c:pt idx="10414">
                  <c:v>541</c:v>
                </c:pt>
                <c:pt idx="10415">
                  <c:v>554</c:v>
                </c:pt>
                <c:pt idx="10416">
                  <c:v>548</c:v>
                </c:pt>
                <c:pt idx="10417">
                  <c:v>545</c:v>
                </c:pt>
                <c:pt idx="10418">
                  <c:v>551</c:v>
                </c:pt>
                <c:pt idx="10419">
                  <c:v>567</c:v>
                </c:pt>
                <c:pt idx="10420">
                  <c:v>578</c:v>
                </c:pt>
                <c:pt idx="10421">
                  <c:v>571</c:v>
                </c:pt>
                <c:pt idx="10422">
                  <c:v>561</c:v>
                </c:pt>
                <c:pt idx="10423">
                  <c:v>572</c:v>
                </c:pt>
                <c:pt idx="10424">
                  <c:v>560</c:v>
                </c:pt>
                <c:pt idx="10425">
                  <c:v>579</c:v>
                </c:pt>
                <c:pt idx="10426">
                  <c:v>568</c:v>
                </c:pt>
                <c:pt idx="10427">
                  <c:v>549</c:v>
                </c:pt>
                <c:pt idx="10428">
                  <c:v>544</c:v>
                </c:pt>
                <c:pt idx="10429">
                  <c:v>566</c:v>
                </c:pt>
                <c:pt idx="10430">
                  <c:v>554</c:v>
                </c:pt>
                <c:pt idx="10431">
                  <c:v>551</c:v>
                </c:pt>
                <c:pt idx="10432">
                  <c:v>546</c:v>
                </c:pt>
                <c:pt idx="10433">
                  <c:v>555</c:v>
                </c:pt>
                <c:pt idx="10434">
                  <c:v>547</c:v>
                </c:pt>
                <c:pt idx="10435">
                  <c:v>539</c:v>
                </c:pt>
                <c:pt idx="10436">
                  <c:v>533</c:v>
                </c:pt>
                <c:pt idx="10437">
                  <c:v>544</c:v>
                </c:pt>
                <c:pt idx="10438">
                  <c:v>541</c:v>
                </c:pt>
                <c:pt idx="10439">
                  <c:v>522</c:v>
                </c:pt>
                <c:pt idx="10440">
                  <c:v>541</c:v>
                </c:pt>
                <c:pt idx="10441">
                  <c:v>524</c:v>
                </c:pt>
                <c:pt idx="10442">
                  <c:v>534</c:v>
                </c:pt>
                <c:pt idx="10443">
                  <c:v>540</c:v>
                </c:pt>
                <c:pt idx="10444">
                  <c:v>535</c:v>
                </c:pt>
                <c:pt idx="10445">
                  <c:v>559</c:v>
                </c:pt>
                <c:pt idx="10446">
                  <c:v>546</c:v>
                </c:pt>
                <c:pt idx="10447">
                  <c:v>526</c:v>
                </c:pt>
                <c:pt idx="10448">
                  <c:v>561</c:v>
                </c:pt>
                <c:pt idx="10449">
                  <c:v>546</c:v>
                </c:pt>
                <c:pt idx="10450">
                  <c:v>547</c:v>
                </c:pt>
                <c:pt idx="10451">
                  <c:v>553</c:v>
                </c:pt>
                <c:pt idx="10452">
                  <c:v>547</c:v>
                </c:pt>
                <c:pt idx="10453">
                  <c:v>546</c:v>
                </c:pt>
                <c:pt idx="10454">
                  <c:v>534</c:v>
                </c:pt>
                <c:pt idx="10455">
                  <c:v>511</c:v>
                </c:pt>
                <c:pt idx="10456">
                  <c:v>556</c:v>
                </c:pt>
                <c:pt idx="10457">
                  <c:v>546</c:v>
                </c:pt>
                <c:pt idx="10458">
                  <c:v>537</c:v>
                </c:pt>
                <c:pt idx="10459">
                  <c:v>536</c:v>
                </c:pt>
                <c:pt idx="10460">
                  <c:v>517</c:v>
                </c:pt>
                <c:pt idx="10461">
                  <c:v>528</c:v>
                </c:pt>
                <c:pt idx="10462">
                  <c:v>526</c:v>
                </c:pt>
                <c:pt idx="10463">
                  <c:v>563</c:v>
                </c:pt>
                <c:pt idx="10464">
                  <c:v>543</c:v>
                </c:pt>
                <c:pt idx="10465">
                  <c:v>535</c:v>
                </c:pt>
                <c:pt idx="10466">
                  <c:v>544</c:v>
                </c:pt>
                <c:pt idx="10467">
                  <c:v>530</c:v>
                </c:pt>
                <c:pt idx="10468">
                  <c:v>536</c:v>
                </c:pt>
                <c:pt idx="10469">
                  <c:v>559</c:v>
                </c:pt>
                <c:pt idx="10470">
                  <c:v>553</c:v>
                </c:pt>
                <c:pt idx="10471">
                  <c:v>563</c:v>
                </c:pt>
                <c:pt idx="10472">
                  <c:v>554</c:v>
                </c:pt>
                <c:pt idx="10473">
                  <c:v>547</c:v>
                </c:pt>
                <c:pt idx="10474">
                  <c:v>561</c:v>
                </c:pt>
                <c:pt idx="10475">
                  <c:v>565</c:v>
                </c:pt>
                <c:pt idx="10476">
                  <c:v>560</c:v>
                </c:pt>
                <c:pt idx="10477">
                  <c:v>567</c:v>
                </c:pt>
                <c:pt idx="10478">
                  <c:v>553</c:v>
                </c:pt>
                <c:pt idx="10479">
                  <c:v>564</c:v>
                </c:pt>
                <c:pt idx="10480">
                  <c:v>549</c:v>
                </c:pt>
                <c:pt idx="10481">
                  <c:v>561</c:v>
                </c:pt>
                <c:pt idx="10482">
                  <c:v>555</c:v>
                </c:pt>
                <c:pt idx="10483">
                  <c:v>560</c:v>
                </c:pt>
                <c:pt idx="10484">
                  <c:v>535</c:v>
                </c:pt>
                <c:pt idx="10485">
                  <c:v>546</c:v>
                </c:pt>
                <c:pt idx="10486">
                  <c:v>552</c:v>
                </c:pt>
                <c:pt idx="10487">
                  <c:v>548</c:v>
                </c:pt>
                <c:pt idx="10488">
                  <c:v>555</c:v>
                </c:pt>
                <c:pt idx="10489">
                  <c:v>553</c:v>
                </c:pt>
                <c:pt idx="10490">
                  <c:v>544</c:v>
                </c:pt>
                <c:pt idx="10491">
                  <c:v>550</c:v>
                </c:pt>
                <c:pt idx="10492">
                  <c:v>561</c:v>
                </c:pt>
                <c:pt idx="10493">
                  <c:v>556</c:v>
                </c:pt>
                <c:pt idx="10494">
                  <c:v>540</c:v>
                </c:pt>
                <c:pt idx="10495">
                  <c:v>535</c:v>
                </c:pt>
                <c:pt idx="10496">
                  <c:v>539</c:v>
                </c:pt>
                <c:pt idx="10497">
                  <c:v>525</c:v>
                </c:pt>
                <c:pt idx="10498">
                  <c:v>535</c:v>
                </c:pt>
                <c:pt idx="10499">
                  <c:v>552</c:v>
                </c:pt>
                <c:pt idx="10500">
                  <c:v>543</c:v>
                </c:pt>
                <c:pt idx="10501">
                  <c:v>554</c:v>
                </c:pt>
                <c:pt idx="10502">
                  <c:v>546</c:v>
                </c:pt>
                <c:pt idx="10503">
                  <c:v>547</c:v>
                </c:pt>
                <c:pt idx="10504">
                  <c:v>574</c:v>
                </c:pt>
                <c:pt idx="10505">
                  <c:v>573</c:v>
                </c:pt>
                <c:pt idx="10506">
                  <c:v>571</c:v>
                </c:pt>
                <c:pt idx="10507">
                  <c:v>566</c:v>
                </c:pt>
                <c:pt idx="10508">
                  <c:v>571</c:v>
                </c:pt>
                <c:pt idx="10509">
                  <c:v>563</c:v>
                </c:pt>
                <c:pt idx="10510">
                  <c:v>548</c:v>
                </c:pt>
                <c:pt idx="10511">
                  <c:v>563</c:v>
                </c:pt>
                <c:pt idx="10512">
                  <c:v>582</c:v>
                </c:pt>
                <c:pt idx="10513">
                  <c:v>560</c:v>
                </c:pt>
                <c:pt idx="10514">
                  <c:v>541</c:v>
                </c:pt>
                <c:pt idx="10515">
                  <c:v>556</c:v>
                </c:pt>
                <c:pt idx="10516">
                  <c:v>535</c:v>
                </c:pt>
                <c:pt idx="10517">
                  <c:v>572</c:v>
                </c:pt>
                <c:pt idx="10518">
                  <c:v>550</c:v>
                </c:pt>
                <c:pt idx="10519">
                  <c:v>529</c:v>
                </c:pt>
                <c:pt idx="10520">
                  <c:v>556</c:v>
                </c:pt>
                <c:pt idx="10521">
                  <c:v>534</c:v>
                </c:pt>
                <c:pt idx="10522">
                  <c:v>544</c:v>
                </c:pt>
                <c:pt idx="10523">
                  <c:v>547</c:v>
                </c:pt>
                <c:pt idx="10524">
                  <c:v>564</c:v>
                </c:pt>
                <c:pt idx="10525">
                  <c:v>550</c:v>
                </c:pt>
                <c:pt idx="10526">
                  <c:v>561</c:v>
                </c:pt>
                <c:pt idx="10527">
                  <c:v>561</c:v>
                </c:pt>
                <c:pt idx="10528">
                  <c:v>560</c:v>
                </c:pt>
                <c:pt idx="10529">
                  <c:v>567</c:v>
                </c:pt>
                <c:pt idx="10530">
                  <c:v>561</c:v>
                </c:pt>
                <c:pt idx="10531">
                  <c:v>537</c:v>
                </c:pt>
                <c:pt idx="10532">
                  <c:v>554</c:v>
                </c:pt>
                <c:pt idx="10533">
                  <c:v>564</c:v>
                </c:pt>
                <c:pt idx="10534">
                  <c:v>555</c:v>
                </c:pt>
                <c:pt idx="10535">
                  <c:v>557</c:v>
                </c:pt>
                <c:pt idx="10536">
                  <c:v>566</c:v>
                </c:pt>
                <c:pt idx="10537">
                  <c:v>561</c:v>
                </c:pt>
                <c:pt idx="10538">
                  <c:v>570</c:v>
                </c:pt>
                <c:pt idx="10539">
                  <c:v>565</c:v>
                </c:pt>
                <c:pt idx="10540">
                  <c:v>550</c:v>
                </c:pt>
                <c:pt idx="10541">
                  <c:v>569</c:v>
                </c:pt>
                <c:pt idx="10542">
                  <c:v>568</c:v>
                </c:pt>
                <c:pt idx="10543">
                  <c:v>559</c:v>
                </c:pt>
                <c:pt idx="10544">
                  <c:v>578</c:v>
                </c:pt>
                <c:pt idx="10545">
                  <c:v>560</c:v>
                </c:pt>
                <c:pt idx="10546">
                  <c:v>557</c:v>
                </c:pt>
                <c:pt idx="10547">
                  <c:v>563</c:v>
                </c:pt>
                <c:pt idx="10548">
                  <c:v>576</c:v>
                </c:pt>
                <c:pt idx="10549">
                  <c:v>582</c:v>
                </c:pt>
                <c:pt idx="10550">
                  <c:v>574</c:v>
                </c:pt>
                <c:pt idx="10551">
                  <c:v>564</c:v>
                </c:pt>
                <c:pt idx="10552">
                  <c:v>577</c:v>
                </c:pt>
                <c:pt idx="10553">
                  <c:v>584</c:v>
                </c:pt>
                <c:pt idx="10554">
                  <c:v>569</c:v>
                </c:pt>
                <c:pt idx="10555">
                  <c:v>580</c:v>
                </c:pt>
                <c:pt idx="10556">
                  <c:v>565</c:v>
                </c:pt>
                <c:pt idx="10557">
                  <c:v>564</c:v>
                </c:pt>
                <c:pt idx="10558">
                  <c:v>574</c:v>
                </c:pt>
                <c:pt idx="10559">
                  <c:v>573</c:v>
                </c:pt>
                <c:pt idx="10560">
                  <c:v>576</c:v>
                </c:pt>
                <c:pt idx="10561">
                  <c:v>581</c:v>
                </c:pt>
                <c:pt idx="10562">
                  <c:v>595</c:v>
                </c:pt>
                <c:pt idx="10563">
                  <c:v>595</c:v>
                </c:pt>
                <c:pt idx="10564">
                  <c:v>596</c:v>
                </c:pt>
                <c:pt idx="10565">
                  <c:v>574</c:v>
                </c:pt>
                <c:pt idx="10566">
                  <c:v>576</c:v>
                </c:pt>
                <c:pt idx="10567">
                  <c:v>582</c:v>
                </c:pt>
                <c:pt idx="10568">
                  <c:v>573</c:v>
                </c:pt>
                <c:pt idx="10569">
                  <c:v>575</c:v>
                </c:pt>
                <c:pt idx="10570">
                  <c:v>558</c:v>
                </c:pt>
                <c:pt idx="10571">
                  <c:v>559</c:v>
                </c:pt>
                <c:pt idx="10572">
                  <c:v>546</c:v>
                </c:pt>
                <c:pt idx="10573">
                  <c:v>595</c:v>
                </c:pt>
                <c:pt idx="10574">
                  <c:v>564</c:v>
                </c:pt>
                <c:pt idx="10575">
                  <c:v>584</c:v>
                </c:pt>
                <c:pt idx="10576">
                  <c:v>578</c:v>
                </c:pt>
                <c:pt idx="10577">
                  <c:v>566</c:v>
                </c:pt>
                <c:pt idx="10578">
                  <c:v>577</c:v>
                </c:pt>
                <c:pt idx="10579">
                  <c:v>560</c:v>
                </c:pt>
                <c:pt idx="10580">
                  <c:v>551</c:v>
                </c:pt>
                <c:pt idx="10581">
                  <c:v>578</c:v>
                </c:pt>
                <c:pt idx="10582">
                  <c:v>584</c:v>
                </c:pt>
                <c:pt idx="10583">
                  <c:v>544</c:v>
                </c:pt>
                <c:pt idx="10584">
                  <c:v>566</c:v>
                </c:pt>
                <c:pt idx="10585">
                  <c:v>546</c:v>
                </c:pt>
                <c:pt idx="10586">
                  <c:v>570</c:v>
                </c:pt>
                <c:pt idx="10587">
                  <c:v>586</c:v>
                </c:pt>
                <c:pt idx="10588">
                  <c:v>571</c:v>
                </c:pt>
                <c:pt idx="10589">
                  <c:v>559</c:v>
                </c:pt>
                <c:pt idx="10590">
                  <c:v>565</c:v>
                </c:pt>
                <c:pt idx="10591">
                  <c:v>583</c:v>
                </c:pt>
                <c:pt idx="10592">
                  <c:v>598</c:v>
                </c:pt>
                <c:pt idx="10593">
                  <c:v>590</c:v>
                </c:pt>
                <c:pt idx="10594">
                  <c:v>566</c:v>
                </c:pt>
                <c:pt idx="10595">
                  <c:v>570</c:v>
                </c:pt>
                <c:pt idx="10596">
                  <c:v>578</c:v>
                </c:pt>
                <c:pt idx="10597">
                  <c:v>570</c:v>
                </c:pt>
                <c:pt idx="10598">
                  <c:v>560</c:v>
                </c:pt>
                <c:pt idx="10599">
                  <c:v>562</c:v>
                </c:pt>
                <c:pt idx="10600">
                  <c:v>564</c:v>
                </c:pt>
                <c:pt idx="10601">
                  <c:v>558</c:v>
                </c:pt>
                <c:pt idx="10602">
                  <c:v>549</c:v>
                </c:pt>
                <c:pt idx="10603">
                  <c:v>541</c:v>
                </c:pt>
                <c:pt idx="10604">
                  <c:v>548</c:v>
                </c:pt>
                <c:pt idx="10605">
                  <c:v>570</c:v>
                </c:pt>
                <c:pt idx="10606">
                  <c:v>550</c:v>
                </c:pt>
                <c:pt idx="10607">
                  <c:v>566</c:v>
                </c:pt>
                <c:pt idx="10608">
                  <c:v>558</c:v>
                </c:pt>
                <c:pt idx="10609">
                  <c:v>559</c:v>
                </c:pt>
                <c:pt idx="10610">
                  <c:v>557</c:v>
                </c:pt>
                <c:pt idx="10611">
                  <c:v>550</c:v>
                </c:pt>
                <c:pt idx="10612">
                  <c:v>562</c:v>
                </c:pt>
                <c:pt idx="10613">
                  <c:v>553</c:v>
                </c:pt>
                <c:pt idx="10614">
                  <c:v>591</c:v>
                </c:pt>
                <c:pt idx="10615">
                  <c:v>581</c:v>
                </c:pt>
                <c:pt idx="10616">
                  <c:v>584</c:v>
                </c:pt>
                <c:pt idx="10617">
                  <c:v>564</c:v>
                </c:pt>
                <c:pt idx="10618">
                  <c:v>595</c:v>
                </c:pt>
                <c:pt idx="10619">
                  <c:v>587</c:v>
                </c:pt>
                <c:pt idx="10620">
                  <c:v>549</c:v>
                </c:pt>
                <c:pt idx="10621">
                  <c:v>554</c:v>
                </c:pt>
                <c:pt idx="10622">
                  <c:v>568</c:v>
                </c:pt>
                <c:pt idx="10623">
                  <c:v>563</c:v>
                </c:pt>
                <c:pt idx="10624">
                  <c:v>550</c:v>
                </c:pt>
                <c:pt idx="10625">
                  <c:v>537</c:v>
                </c:pt>
                <c:pt idx="10626">
                  <c:v>531</c:v>
                </c:pt>
                <c:pt idx="10627">
                  <c:v>539</c:v>
                </c:pt>
                <c:pt idx="10628">
                  <c:v>536</c:v>
                </c:pt>
                <c:pt idx="10629">
                  <c:v>536</c:v>
                </c:pt>
                <c:pt idx="10630">
                  <c:v>549</c:v>
                </c:pt>
                <c:pt idx="10631">
                  <c:v>552</c:v>
                </c:pt>
                <c:pt idx="10632">
                  <c:v>552</c:v>
                </c:pt>
                <c:pt idx="10633">
                  <c:v>544</c:v>
                </c:pt>
                <c:pt idx="10634">
                  <c:v>574</c:v>
                </c:pt>
                <c:pt idx="10635">
                  <c:v>566</c:v>
                </c:pt>
                <c:pt idx="10636">
                  <c:v>552</c:v>
                </c:pt>
                <c:pt idx="10637">
                  <c:v>547</c:v>
                </c:pt>
                <c:pt idx="10638">
                  <c:v>556</c:v>
                </c:pt>
                <c:pt idx="10639">
                  <c:v>555</c:v>
                </c:pt>
                <c:pt idx="10640">
                  <c:v>553</c:v>
                </c:pt>
                <c:pt idx="10641">
                  <c:v>564</c:v>
                </c:pt>
                <c:pt idx="10642">
                  <c:v>589</c:v>
                </c:pt>
                <c:pt idx="10643">
                  <c:v>566</c:v>
                </c:pt>
                <c:pt idx="10644">
                  <c:v>568</c:v>
                </c:pt>
                <c:pt idx="10645">
                  <c:v>554</c:v>
                </c:pt>
                <c:pt idx="10646">
                  <c:v>559</c:v>
                </c:pt>
                <c:pt idx="10647">
                  <c:v>573</c:v>
                </c:pt>
                <c:pt idx="10648">
                  <c:v>543</c:v>
                </c:pt>
                <c:pt idx="10649">
                  <c:v>560</c:v>
                </c:pt>
                <c:pt idx="10650">
                  <c:v>546</c:v>
                </c:pt>
                <c:pt idx="10651">
                  <c:v>572</c:v>
                </c:pt>
                <c:pt idx="10652">
                  <c:v>549</c:v>
                </c:pt>
                <c:pt idx="10653">
                  <c:v>555</c:v>
                </c:pt>
                <c:pt idx="10654">
                  <c:v>557</c:v>
                </c:pt>
                <c:pt idx="10655">
                  <c:v>575</c:v>
                </c:pt>
                <c:pt idx="10656">
                  <c:v>553</c:v>
                </c:pt>
                <c:pt idx="10657">
                  <c:v>553</c:v>
                </c:pt>
                <c:pt idx="10658">
                  <c:v>543</c:v>
                </c:pt>
                <c:pt idx="10659">
                  <c:v>539</c:v>
                </c:pt>
                <c:pt idx="10660">
                  <c:v>541</c:v>
                </c:pt>
                <c:pt idx="10661">
                  <c:v>566</c:v>
                </c:pt>
                <c:pt idx="10662">
                  <c:v>574</c:v>
                </c:pt>
                <c:pt idx="10663">
                  <c:v>569</c:v>
                </c:pt>
                <c:pt idx="10664">
                  <c:v>561</c:v>
                </c:pt>
                <c:pt idx="10665">
                  <c:v>571</c:v>
                </c:pt>
                <c:pt idx="10666">
                  <c:v>578</c:v>
                </c:pt>
                <c:pt idx="10667">
                  <c:v>579</c:v>
                </c:pt>
                <c:pt idx="10668">
                  <c:v>570</c:v>
                </c:pt>
                <c:pt idx="10669">
                  <c:v>577</c:v>
                </c:pt>
                <c:pt idx="10670">
                  <c:v>572</c:v>
                </c:pt>
                <c:pt idx="10671">
                  <c:v>553</c:v>
                </c:pt>
                <c:pt idx="10672">
                  <c:v>564</c:v>
                </c:pt>
                <c:pt idx="10673">
                  <c:v>565</c:v>
                </c:pt>
                <c:pt idx="10674">
                  <c:v>552</c:v>
                </c:pt>
                <c:pt idx="10675">
                  <c:v>531</c:v>
                </c:pt>
                <c:pt idx="10676">
                  <c:v>568</c:v>
                </c:pt>
                <c:pt idx="10677">
                  <c:v>562</c:v>
                </c:pt>
                <c:pt idx="10678">
                  <c:v>558</c:v>
                </c:pt>
                <c:pt idx="10679">
                  <c:v>556</c:v>
                </c:pt>
                <c:pt idx="10680">
                  <c:v>564</c:v>
                </c:pt>
                <c:pt idx="10681">
                  <c:v>577</c:v>
                </c:pt>
                <c:pt idx="10682">
                  <c:v>566</c:v>
                </c:pt>
                <c:pt idx="10683">
                  <c:v>568</c:v>
                </c:pt>
                <c:pt idx="10684">
                  <c:v>575</c:v>
                </c:pt>
                <c:pt idx="10685">
                  <c:v>567</c:v>
                </c:pt>
                <c:pt idx="10686">
                  <c:v>569</c:v>
                </c:pt>
                <c:pt idx="10687">
                  <c:v>563</c:v>
                </c:pt>
                <c:pt idx="10688">
                  <c:v>544</c:v>
                </c:pt>
                <c:pt idx="10689">
                  <c:v>564</c:v>
                </c:pt>
                <c:pt idx="10690">
                  <c:v>573</c:v>
                </c:pt>
                <c:pt idx="10691">
                  <c:v>554</c:v>
                </c:pt>
                <c:pt idx="10692">
                  <c:v>577</c:v>
                </c:pt>
                <c:pt idx="10693">
                  <c:v>576</c:v>
                </c:pt>
                <c:pt idx="10694">
                  <c:v>580</c:v>
                </c:pt>
                <c:pt idx="10695">
                  <c:v>557</c:v>
                </c:pt>
                <c:pt idx="10696">
                  <c:v>547</c:v>
                </c:pt>
                <c:pt idx="10697">
                  <c:v>558</c:v>
                </c:pt>
                <c:pt idx="10698">
                  <c:v>552</c:v>
                </c:pt>
                <c:pt idx="10699">
                  <c:v>562</c:v>
                </c:pt>
                <c:pt idx="10700">
                  <c:v>575</c:v>
                </c:pt>
                <c:pt idx="10701">
                  <c:v>576</c:v>
                </c:pt>
                <c:pt idx="10702">
                  <c:v>555</c:v>
                </c:pt>
                <c:pt idx="10703">
                  <c:v>576</c:v>
                </c:pt>
                <c:pt idx="10704">
                  <c:v>560</c:v>
                </c:pt>
                <c:pt idx="10705">
                  <c:v>549</c:v>
                </c:pt>
                <c:pt idx="10706">
                  <c:v>583</c:v>
                </c:pt>
                <c:pt idx="10707">
                  <c:v>601</c:v>
                </c:pt>
                <c:pt idx="10708">
                  <c:v>579</c:v>
                </c:pt>
                <c:pt idx="10709">
                  <c:v>581</c:v>
                </c:pt>
                <c:pt idx="10710">
                  <c:v>572</c:v>
                </c:pt>
                <c:pt idx="10711">
                  <c:v>590</c:v>
                </c:pt>
                <c:pt idx="10712">
                  <c:v>572</c:v>
                </c:pt>
                <c:pt idx="10713">
                  <c:v>561</c:v>
                </c:pt>
                <c:pt idx="10714">
                  <c:v>570</c:v>
                </c:pt>
                <c:pt idx="10715">
                  <c:v>563</c:v>
                </c:pt>
                <c:pt idx="10716">
                  <c:v>560</c:v>
                </c:pt>
                <c:pt idx="10717">
                  <c:v>567</c:v>
                </c:pt>
                <c:pt idx="10718">
                  <c:v>565</c:v>
                </c:pt>
                <c:pt idx="10719">
                  <c:v>568</c:v>
                </c:pt>
                <c:pt idx="10720">
                  <c:v>575</c:v>
                </c:pt>
                <c:pt idx="10721">
                  <c:v>571</c:v>
                </c:pt>
                <c:pt idx="10722">
                  <c:v>557</c:v>
                </c:pt>
                <c:pt idx="10723">
                  <c:v>587</c:v>
                </c:pt>
                <c:pt idx="10724">
                  <c:v>586</c:v>
                </c:pt>
                <c:pt idx="10725">
                  <c:v>559</c:v>
                </c:pt>
                <c:pt idx="10726">
                  <c:v>569</c:v>
                </c:pt>
                <c:pt idx="10727">
                  <c:v>577</c:v>
                </c:pt>
                <c:pt idx="10728">
                  <c:v>561</c:v>
                </c:pt>
                <c:pt idx="10729">
                  <c:v>561</c:v>
                </c:pt>
                <c:pt idx="10730">
                  <c:v>570</c:v>
                </c:pt>
                <c:pt idx="10731">
                  <c:v>592</c:v>
                </c:pt>
                <c:pt idx="10732">
                  <c:v>573</c:v>
                </c:pt>
                <c:pt idx="10733">
                  <c:v>546</c:v>
                </c:pt>
                <c:pt idx="10734">
                  <c:v>554</c:v>
                </c:pt>
                <c:pt idx="10735">
                  <c:v>540</c:v>
                </c:pt>
                <c:pt idx="10736">
                  <c:v>560</c:v>
                </c:pt>
                <c:pt idx="10737">
                  <c:v>549</c:v>
                </c:pt>
                <c:pt idx="10738">
                  <c:v>537</c:v>
                </c:pt>
                <c:pt idx="10739">
                  <c:v>564</c:v>
                </c:pt>
                <c:pt idx="10740">
                  <c:v>555</c:v>
                </c:pt>
                <c:pt idx="10741">
                  <c:v>559</c:v>
                </c:pt>
                <c:pt idx="10742">
                  <c:v>561</c:v>
                </c:pt>
                <c:pt idx="10743">
                  <c:v>560</c:v>
                </c:pt>
                <c:pt idx="10744">
                  <c:v>547</c:v>
                </c:pt>
                <c:pt idx="10745">
                  <c:v>568</c:v>
                </c:pt>
                <c:pt idx="10746">
                  <c:v>551</c:v>
                </c:pt>
                <c:pt idx="10747">
                  <c:v>541</c:v>
                </c:pt>
                <c:pt idx="10748">
                  <c:v>545</c:v>
                </c:pt>
                <c:pt idx="10749">
                  <c:v>549</c:v>
                </c:pt>
                <c:pt idx="10750">
                  <c:v>554</c:v>
                </c:pt>
                <c:pt idx="10751">
                  <c:v>548</c:v>
                </c:pt>
                <c:pt idx="10752">
                  <c:v>554</c:v>
                </c:pt>
                <c:pt idx="10753">
                  <c:v>542</c:v>
                </c:pt>
                <c:pt idx="10754">
                  <c:v>567</c:v>
                </c:pt>
                <c:pt idx="10755">
                  <c:v>562</c:v>
                </c:pt>
                <c:pt idx="10756">
                  <c:v>570</c:v>
                </c:pt>
                <c:pt idx="10757">
                  <c:v>576</c:v>
                </c:pt>
                <c:pt idx="10758">
                  <c:v>571</c:v>
                </c:pt>
                <c:pt idx="10759">
                  <c:v>556</c:v>
                </c:pt>
                <c:pt idx="10760">
                  <c:v>563</c:v>
                </c:pt>
                <c:pt idx="10761">
                  <c:v>564</c:v>
                </c:pt>
                <c:pt idx="10762">
                  <c:v>560</c:v>
                </c:pt>
                <c:pt idx="10763">
                  <c:v>557</c:v>
                </c:pt>
                <c:pt idx="10764">
                  <c:v>549</c:v>
                </c:pt>
                <c:pt idx="10765">
                  <c:v>544</c:v>
                </c:pt>
                <c:pt idx="10766">
                  <c:v>522</c:v>
                </c:pt>
                <c:pt idx="10767">
                  <c:v>530</c:v>
                </c:pt>
                <c:pt idx="10768">
                  <c:v>549</c:v>
                </c:pt>
                <c:pt idx="10769">
                  <c:v>550</c:v>
                </c:pt>
                <c:pt idx="10770">
                  <c:v>582</c:v>
                </c:pt>
                <c:pt idx="10771">
                  <c:v>562</c:v>
                </c:pt>
                <c:pt idx="10772">
                  <c:v>558</c:v>
                </c:pt>
                <c:pt idx="10773">
                  <c:v>558</c:v>
                </c:pt>
                <c:pt idx="10774">
                  <c:v>557</c:v>
                </c:pt>
                <c:pt idx="10775">
                  <c:v>561</c:v>
                </c:pt>
                <c:pt idx="10776">
                  <c:v>557</c:v>
                </c:pt>
                <c:pt idx="10777">
                  <c:v>559</c:v>
                </c:pt>
                <c:pt idx="10778">
                  <c:v>567</c:v>
                </c:pt>
                <c:pt idx="10779">
                  <c:v>569</c:v>
                </c:pt>
                <c:pt idx="10780">
                  <c:v>552</c:v>
                </c:pt>
                <c:pt idx="10781">
                  <c:v>551</c:v>
                </c:pt>
                <c:pt idx="10782">
                  <c:v>561</c:v>
                </c:pt>
                <c:pt idx="10783">
                  <c:v>560</c:v>
                </c:pt>
                <c:pt idx="10784">
                  <c:v>567</c:v>
                </c:pt>
                <c:pt idx="10785">
                  <c:v>568</c:v>
                </c:pt>
                <c:pt idx="10786">
                  <c:v>576</c:v>
                </c:pt>
                <c:pt idx="10787">
                  <c:v>558</c:v>
                </c:pt>
                <c:pt idx="10788">
                  <c:v>585</c:v>
                </c:pt>
                <c:pt idx="10789">
                  <c:v>565</c:v>
                </c:pt>
                <c:pt idx="10790">
                  <c:v>562</c:v>
                </c:pt>
                <c:pt idx="10791">
                  <c:v>565</c:v>
                </c:pt>
                <c:pt idx="10792">
                  <c:v>569</c:v>
                </c:pt>
                <c:pt idx="10793">
                  <c:v>576</c:v>
                </c:pt>
                <c:pt idx="10794">
                  <c:v>568</c:v>
                </c:pt>
                <c:pt idx="10795">
                  <c:v>587</c:v>
                </c:pt>
                <c:pt idx="10796">
                  <c:v>566</c:v>
                </c:pt>
                <c:pt idx="10797">
                  <c:v>555</c:v>
                </c:pt>
                <c:pt idx="10798">
                  <c:v>548</c:v>
                </c:pt>
                <c:pt idx="10799">
                  <c:v>571</c:v>
                </c:pt>
                <c:pt idx="10800">
                  <c:v>574</c:v>
                </c:pt>
                <c:pt idx="10801">
                  <c:v>575</c:v>
                </c:pt>
                <c:pt idx="10802">
                  <c:v>568</c:v>
                </c:pt>
                <c:pt idx="10803">
                  <c:v>588</c:v>
                </c:pt>
                <c:pt idx="10804">
                  <c:v>585</c:v>
                </c:pt>
                <c:pt idx="10805">
                  <c:v>583</c:v>
                </c:pt>
                <c:pt idx="10806">
                  <c:v>562</c:v>
                </c:pt>
                <c:pt idx="10807">
                  <c:v>542</c:v>
                </c:pt>
                <c:pt idx="10808">
                  <c:v>532</c:v>
                </c:pt>
                <c:pt idx="10809">
                  <c:v>540</c:v>
                </c:pt>
                <c:pt idx="10810">
                  <c:v>549</c:v>
                </c:pt>
                <c:pt idx="10811">
                  <c:v>533</c:v>
                </c:pt>
                <c:pt idx="10812">
                  <c:v>544</c:v>
                </c:pt>
                <c:pt idx="10813">
                  <c:v>562</c:v>
                </c:pt>
                <c:pt idx="10814">
                  <c:v>573</c:v>
                </c:pt>
                <c:pt idx="10815">
                  <c:v>569</c:v>
                </c:pt>
                <c:pt idx="10816">
                  <c:v>583</c:v>
                </c:pt>
                <c:pt idx="10817">
                  <c:v>588</c:v>
                </c:pt>
                <c:pt idx="10818">
                  <c:v>597</c:v>
                </c:pt>
                <c:pt idx="10819">
                  <c:v>576</c:v>
                </c:pt>
                <c:pt idx="10820">
                  <c:v>575</c:v>
                </c:pt>
                <c:pt idx="10821">
                  <c:v>567</c:v>
                </c:pt>
                <c:pt idx="10822">
                  <c:v>563</c:v>
                </c:pt>
                <c:pt idx="10823">
                  <c:v>577</c:v>
                </c:pt>
                <c:pt idx="10824">
                  <c:v>598</c:v>
                </c:pt>
                <c:pt idx="10825">
                  <c:v>593</c:v>
                </c:pt>
                <c:pt idx="10826">
                  <c:v>571</c:v>
                </c:pt>
                <c:pt idx="10827">
                  <c:v>587</c:v>
                </c:pt>
                <c:pt idx="10828">
                  <c:v>587</c:v>
                </c:pt>
                <c:pt idx="10829">
                  <c:v>583</c:v>
                </c:pt>
                <c:pt idx="10830">
                  <c:v>565</c:v>
                </c:pt>
                <c:pt idx="10831">
                  <c:v>577</c:v>
                </c:pt>
                <c:pt idx="10832">
                  <c:v>580</c:v>
                </c:pt>
                <c:pt idx="10833">
                  <c:v>570</c:v>
                </c:pt>
                <c:pt idx="10834">
                  <c:v>571</c:v>
                </c:pt>
                <c:pt idx="10835">
                  <c:v>567</c:v>
                </c:pt>
                <c:pt idx="10836">
                  <c:v>574</c:v>
                </c:pt>
                <c:pt idx="10837">
                  <c:v>569</c:v>
                </c:pt>
                <c:pt idx="10838">
                  <c:v>569</c:v>
                </c:pt>
                <c:pt idx="10839">
                  <c:v>581</c:v>
                </c:pt>
                <c:pt idx="10840">
                  <c:v>553</c:v>
                </c:pt>
                <c:pt idx="10841">
                  <c:v>584</c:v>
                </c:pt>
                <c:pt idx="10842">
                  <c:v>582</c:v>
                </c:pt>
                <c:pt idx="10843">
                  <c:v>580</c:v>
                </c:pt>
                <c:pt idx="10844">
                  <c:v>585</c:v>
                </c:pt>
                <c:pt idx="10845">
                  <c:v>587</c:v>
                </c:pt>
                <c:pt idx="10846">
                  <c:v>573</c:v>
                </c:pt>
                <c:pt idx="10847">
                  <c:v>576</c:v>
                </c:pt>
                <c:pt idx="10848">
                  <c:v>581</c:v>
                </c:pt>
                <c:pt idx="10849">
                  <c:v>561</c:v>
                </c:pt>
                <c:pt idx="10850">
                  <c:v>574</c:v>
                </c:pt>
                <c:pt idx="10851">
                  <c:v>551</c:v>
                </c:pt>
                <c:pt idx="10852">
                  <c:v>544</c:v>
                </c:pt>
                <c:pt idx="10853">
                  <c:v>553</c:v>
                </c:pt>
                <c:pt idx="10854">
                  <c:v>553</c:v>
                </c:pt>
                <c:pt idx="10855">
                  <c:v>536</c:v>
                </c:pt>
                <c:pt idx="10856">
                  <c:v>547</c:v>
                </c:pt>
                <c:pt idx="10857">
                  <c:v>532</c:v>
                </c:pt>
                <c:pt idx="10858">
                  <c:v>525</c:v>
                </c:pt>
                <c:pt idx="10859">
                  <c:v>538</c:v>
                </c:pt>
                <c:pt idx="10860">
                  <c:v>568</c:v>
                </c:pt>
                <c:pt idx="10861">
                  <c:v>547</c:v>
                </c:pt>
                <c:pt idx="10862">
                  <c:v>546</c:v>
                </c:pt>
                <c:pt idx="10863">
                  <c:v>521</c:v>
                </c:pt>
                <c:pt idx="10864">
                  <c:v>525</c:v>
                </c:pt>
                <c:pt idx="10865">
                  <c:v>543</c:v>
                </c:pt>
                <c:pt idx="10866">
                  <c:v>556</c:v>
                </c:pt>
                <c:pt idx="10867">
                  <c:v>547</c:v>
                </c:pt>
                <c:pt idx="10868">
                  <c:v>563</c:v>
                </c:pt>
                <c:pt idx="10869">
                  <c:v>549</c:v>
                </c:pt>
                <c:pt idx="10870">
                  <c:v>563</c:v>
                </c:pt>
                <c:pt idx="10871">
                  <c:v>553</c:v>
                </c:pt>
                <c:pt idx="10872">
                  <c:v>540</c:v>
                </c:pt>
                <c:pt idx="10873">
                  <c:v>548</c:v>
                </c:pt>
                <c:pt idx="10874">
                  <c:v>536</c:v>
                </c:pt>
                <c:pt idx="10875">
                  <c:v>568</c:v>
                </c:pt>
                <c:pt idx="10876">
                  <c:v>547</c:v>
                </c:pt>
                <c:pt idx="10877">
                  <c:v>538</c:v>
                </c:pt>
                <c:pt idx="10878">
                  <c:v>545</c:v>
                </c:pt>
                <c:pt idx="10879">
                  <c:v>537</c:v>
                </c:pt>
                <c:pt idx="10880">
                  <c:v>536</c:v>
                </c:pt>
                <c:pt idx="10881">
                  <c:v>542</c:v>
                </c:pt>
                <c:pt idx="10882">
                  <c:v>547</c:v>
                </c:pt>
                <c:pt idx="10883">
                  <c:v>531</c:v>
                </c:pt>
                <c:pt idx="10884">
                  <c:v>529</c:v>
                </c:pt>
                <c:pt idx="10885">
                  <c:v>539</c:v>
                </c:pt>
                <c:pt idx="10886">
                  <c:v>540</c:v>
                </c:pt>
                <c:pt idx="10887">
                  <c:v>535</c:v>
                </c:pt>
                <c:pt idx="10888">
                  <c:v>548</c:v>
                </c:pt>
                <c:pt idx="10889">
                  <c:v>550</c:v>
                </c:pt>
                <c:pt idx="10890">
                  <c:v>549</c:v>
                </c:pt>
                <c:pt idx="10891">
                  <c:v>547</c:v>
                </c:pt>
                <c:pt idx="10892">
                  <c:v>559</c:v>
                </c:pt>
                <c:pt idx="10893">
                  <c:v>568</c:v>
                </c:pt>
                <c:pt idx="10894">
                  <c:v>562</c:v>
                </c:pt>
                <c:pt idx="10895">
                  <c:v>580</c:v>
                </c:pt>
                <c:pt idx="10896">
                  <c:v>578</c:v>
                </c:pt>
                <c:pt idx="10897">
                  <c:v>571</c:v>
                </c:pt>
                <c:pt idx="10898">
                  <c:v>552</c:v>
                </c:pt>
                <c:pt idx="10899">
                  <c:v>535</c:v>
                </c:pt>
                <c:pt idx="10900">
                  <c:v>560</c:v>
                </c:pt>
                <c:pt idx="10901">
                  <c:v>562</c:v>
                </c:pt>
                <c:pt idx="10902">
                  <c:v>564</c:v>
                </c:pt>
                <c:pt idx="10903">
                  <c:v>536</c:v>
                </c:pt>
                <c:pt idx="10904">
                  <c:v>539</c:v>
                </c:pt>
                <c:pt idx="10905">
                  <c:v>561</c:v>
                </c:pt>
                <c:pt idx="10906">
                  <c:v>560</c:v>
                </c:pt>
                <c:pt idx="10907">
                  <c:v>551</c:v>
                </c:pt>
                <c:pt idx="10908">
                  <c:v>554</c:v>
                </c:pt>
                <c:pt idx="10909">
                  <c:v>547</c:v>
                </c:pt>
                <c:pt idx="10910">
                  <c:v>548</c:v>
                </c:pt>
                <c:pt idx="10911">
                  <c:v>543</c:v>
                </c:pt>
                <c:pt idx="10912">
                  <c:v>554</c:v>
                </c:pt>
                <c:pt idx="10913">
                  <c:v>552</c:v>
                </c:pt>
                <c:pt idx="10914">
                  <c:v>554</c:v>
                </c:pt>
                <c:pt idx="10915">
                  <c:v>570</c:v>
                </c:pt>
                <c:pt idx="10916">
                  <c:v>550</c:v>
                </c:pt>
                <c:pt idx="10917">
                  <c:v>541</c:v>
                </c:pt>
                <c:pt idx="10918">
                  <c:v>580</c:v>
                </c:pt>
                <c:pt idx="10919">
                  <c:v>562</c:v>
                </c:pt>
                <c:pt idx="10920">
                  <c:v>535</c:v>
                </c:pt>
                <c:pt idx="10921">
                  <c:v>535</c:v>
                </c:pt>
                <c:pt idx="10922">
                  <c:v>548</c:v>
                </c:pt>
                <c:pt idx="10923">
                  <c:v>544</c:v>
                </c:pt>
                <c:pt idx="10924">
                  <c:v>574</c:v>
                </c:pt>
                <c:pt idx="10925">
                  <c:v>553</c:v>
                </c:pt>
                <c:pt idx="10926">
                  <c:v>548</c:v>
                </c:pt>
                <c:pt idx="10927">
                  <c:v>543</c:v>
                </c:pt>
                <c:pt idx="10928">
                  <c:v>550</c:v>
                </c:pt>
                <c:pt idx="10929">
                  <c:v>562</c:v>
                </c:pt>
                <c:pt idx="10930">
                  <c:v>578</c:v>
                </c:pt>
                <c:pt idx="10931">
                  <c:v>554</c:v>
                </c:pt>
                <c:pt idx="10932">
                  <c:v>561</c:v>
                </c:pt>
                <c:pt idx="10933">
                  <c:v>564</c:v>
                </c:pt>
                <c:pt idx="10934">
                  <c:v>549</c:v>
                </c:pt>
                <c:pt idx="10935">
                  <c:v>575</c:v>
                </c:pt>
                <c:pt idx="10936">
                  <c:v>550</c:v>
                </c:pt>
                <c:pt idx="10937">
                  <c:v>559</c:v>
                </c:pt>
                <c:pt idx="10938">
                  <c:v>545</c:v>
                </c:pt>
                <c:pt idx="10939">
                  <c:v>544</c:v>
                </c:pt>
                <c:pt idx="10940">
                  <c:v>536</c:v>
                </c:pt>
                <c:pt idx="10941">
                  <c:v>527</c:v>
                </c:pt>
                <c:pt idx="10942">
                  <c:v>525</c:v>
                </c:pt>
                <c:pt idx="10943">
                  <c:v>545</c:v>
                </c:pt>
                <c:pt idx="10944">
                  <c:v>573</c:v>
                </c:pt>
                <c:pt idx="10945">
                  <c:v>550</c:v>
                </c:pt>
                <c:pt idx="10946">
                  <c:v>555</c:v>
                </c:pt>
                <c:pt idx="10947">
                  <c:v>563</c:v>
                </c:pt>
                <c:pt idx="10948">
                  <c:v>574</c:v>
                </c:pt>
                <c:pt idx="10949">
                  <c:v>543</c:v>
                </c:pt>
                <c:pt idx="10950">
                  <c:v>559</c:v>
                </c:pt>
                <c:pt idx="10951">
                  <c:v>553</c:v>
                </c:pt>
                <c:pt idx="10952">
                  <c:v>552</c:v>
                </c:pt>
                <c:pt idx="10953">
                  <c:v>572</c:v>
                </c:pt>
                <c:pt idx="10954">
                  <c:v>557</c:v>
                </c:pt>
                <c:pt idx="10955">
                  <c:v>560</c:v>
                </c:pt>
                <c:pt idx="10956">
                  <c:v>550</c:v>
                </c:pt>
                <c:pt idx="10957">
                  <c:v>562</c:v>
                </c:pt>
                <c:pt idx="10958">
                  <c:v>552</c:v>
                </c:pt>
                <c:pt idx="10959">
                  <c:v>564</c:v>
                </c:pt>
                <c:pt idx="10960">
                  <c:v>549</c:v>
                </c:pt>
                <c:pt idx="10961">
                  <c:v>532</c:v>
                </c:pt>
                <c:pt idx="10962">
                  <c:v>542</c:v>
                </c:pt>
                <c:pt idx="10963">
                  <c:v>559</c:v>
                </c:pt>
                <c:pt idx="10964">
                  <c:v>551</c:v>
                </c:pt>
                <c:pt idx="10965">
                  <c:v>554</c:v>
                </c:pt>
                <c:pt idx="10966">
                  <c:v>549</c:v>
                </c:pt>
                <c:pt idx="10967">
                  <c:v>548</c:v>
                </c:pt>
                <c:pt idx="10968">
                  <c:v>543</c:v>
                </c:pt>
                <c:pt idx="10969">
                  <c:v>533</c:v>
                </c:pt>
                <c:pt idx="10970">
                  <c:v>542</c:v>
                </c:pt>
                <c:pt idx="10971">
                  <c:v>533</c:v>
                </c:pt>
                <c:pt idx="10972">
                  <c:v>537</c:v>
                </c:pt>
                <c:pt idx="10973">
                  <c:v>541</c:v>
                </c:pt>
                <c:pt idx="10974">
                  <c:v>533</c:v>
                </c:pt>
                <c:pt idx="10975">
                  <c:v>540</c:v>
                </c:pt>
                <c:pt idx="10976">
                  <c:v>533</c:v>
                </c:pt>
                <c:pt idx="10977">
                  <c:v>550</c:v>
                </c:pt>
                <c:pt idx="10978">
                  <c:v>539</c:v>
                </c:pt>
                <c:pt idx="10979">
                  <c:v>544</c:v>
                </c:pt>
                <c:pt idx="10980">
                  <c:v>544</c:v>
                </c:pt>
                <c:pt idx="10981">
                  <c:v>566</c:v>
                </c:pt>
                <c:pt idx="10982">
                  <c:v>540</c:v>
                </c:pt>
                <c:pt idx="10983">
                  <c:v>554</c:v>
                </c:pt>
                <c:pt idx="10984">
                  <c:v>551</c:v>
                </c:pt>
                <c:pt idx="10985">
                  <c:v>565</c:v>
                </c:pt>
                <c:pt idx="10986">
                  <c:v>543</c:v>
                </c:pt>
                <c:pt idx="10987">
                  <c:v>554</c:v>
                </c:pt>
                <c:pt idx="10988">
                  <c:v>529</c:v>
                </c:pt>
                <c:pt idx="10989">
                  <c:v>536</c:v>
                </c:pt>
                <c:pt idx="10990">
                  <c:v>561</c:v>
                </c:pt>
                <c:pt idx="10991">
                  <c:v>557</c:v>
                </c:pt>
                <c:pt idx="10992">
                  <c:v>544</c:v>
                </c:pt>
                <c:pt idx="10993">
                  <c:v>551</c:v>
                </c:pt>
                <c:pt idx="10994">
                  <c:v>569</c:v>
                </c:pt>
                <c:pt idx="10995">
                  <c:v>579</c:v>
                </c:pt>
                <c:pt idx="10996">
                  <c:v>544</c:v>
                </c:pt>
                <c:pt idx="10997">
                  <c:v>554</c:v>
                </c:pt>
                <c:pt idx="10998">
                  <c:v>549</c:v>
                </c:pt>
                <c:pt idx="10999">
                  <c:v>553</c:v>
                </c:pt>
                <c:pt idx="11000">
                  <c:v>557</c:v>
                </c:pt>
                <c:pt idx="11001">
                  <c:v>557</c:v>
                </c:pt>
                <c:pt idx="11002">
                  <c:v>554</c:v>
                </c:pt>
                <c:pt idx="11003">
                  <c:v>538</c:v>
                </c:pt>
                <c:pt idx="11004">
                  <c:v>542</c:v>
                </c:pt>
                <c:pt idx="11005">
                  <c:v>552</c:v>
                </c:pt>
                <c:pt idx="11006">
                  <c:v>544</c:v>
                </c:pt>
                <c:pt idx="11007">
                  <c:v>563</c:v>
                </c:pt>
                <c:pt idx="11008">
                  <c:v>556</c:v>
                </c:pt>
                <c:pt idx="11009">
                  <c:v>553</c:v>
                </c:pt>
                <c:pt idx="11010">
                  <c:v>536</c:v>
                </c:pt>
                <c:pt idx="11011">
                  <c:v>550</c:v>
                </c:pt>
                <c:pt idx="11012">
                  <c:v>546</c:v>
                </c:pt>
                <c:pt idx="11013">
                  <c:v>541</c:v>
                </c:pt>
                <c:pt idx="11014">
                  <c:v>555</c:v>
                </c:pt>
                <c:pt idx="11015">
                  <c:v>555</c:v>
                </c:pt>
                <c:pt idx="11016">
                  <c:v>546</c:v>
                </c:pt>
                <c:pt idx="11017">
                  <c:v>545</c:v>
                </c:pt>
                <c:pt idx="11018">
                  <c:v>570</c:v>
                </c:pt>
                <c:pt idx="11019">
                  <c:v>552</c:v>
                </c:pt>
                <c:pt idx="11020">
                  <c:v>544</c:v>
                </c:pt>
                <c:pt idx="11021">
                  <c:v>547</c:v>
                </c:pt>
                <c:pt idx="11022">
                  <c:v>546</c:v>
                </c:pt>
                <c:pt idx="11023">
                  <c:v>541</c:v>
                </c:pt>
                <c:pt idx="11024">
                  <c:v>540</c:v>
                </c:pt>
                <c:pt idx="11025">
                  <c:v>538</c:v>
                </c:pt>
                <c:pt idx="11026">
                  <c:v>534</c:v>
                </c:pt>
                <c:pt idx="11027">
                  <c:v>526</c:v>
                </c:pt>
                <c:pt idx="11028">
                  <c:v>541</c:v>
                </c:pt>
                <c:pt idx="11029">
                  <c:v>547</c:v>
                </c:pt>
                <c:pt idx="11030">
                  <c:v>538</c:v>
                </c:pt>
                <c:pt idx="11031">
                  <c:v>556</c:v>
                </c:pt>
                <c:pt idx="11032">
                  <c:v>546</c:v>
                </c:pt>
                <c:pt idx="11033">
                  <c:v>541</c:v>
                </c:pt>
                <c:pt idx="11034">
                  <c:v>543</c:v>
                </c:pt>
                <c:pt idx="11035">
                  <c:v>551</c:v>
                </c:pt>
                <c:pt idx="11036">
                  <c:v>555</c:v>
                </c:pt>
                <c:pt idx="11037">
                  <c:v>545</c:v>
                </c:pt>
                <c:pt idx="11038">
                  <c:v>558</c:v>
                </c:pt>
                <c:pt idx="11039">
                  <c:v>554</c:v>
                </c:pt>
                <c:pt idx="11040">
                  <c:v>545</c:v>
                </c:pt>
                <c:pt idx="11041">
                  <c:v>548</c:v>
                </c:pt>
                <c:pt idx="11042">
                  <c:v>548</c:v>
                </c:pt>
                <c:pt idx="11043">
                  <c:v>550</c:v>
                </c:pt>
                <c:pt idx="11044">
                  <c:v>561</c:v>
                </c:pt>
                <c:pt idx="11045">
                  <c:v>560</c:v>
                </c:pt>
                <c:pt idx="11046">
                  <c:v>551</c:v>
                </c:pt>
                <c:pt idx="11047">
                  <c:v>540</c:v>
                </c:pt>
                <c:pt idx="11048">
                  <c:v>558</c:v>
                </c:pt>
                <c:pt idx="11049">
                  <c:v>562</c:v>
                </c:pt>
                <c:pt idx="11050">
                  <c:v>561</c:v>
                </c:pt>
                <c:pt idx="11051">
                  <c:v>577</c:v>
                </c:pt>
                <c:pt idx="11052">
                  <c:v>570</c:v>
                </c:pt>
                <c:pt idx="11053">
                  <c:v>562</c:v>
                </c:pt>
                <c:pt idx="11054">
                  <c:v>556</c:v>
                </c:pt>
                <c:pt idx="11055">
                  <c:v>533</c:v>
                </c:pt>
                <c:pt idx="11056">
                  <c:v>548</c:v>
                </c:pt>
                <c:pt idx="11057">
                  <c:v>570</c:v>
                </c:pt>
                <c:pt idx="11058">
                  <c:v>556</c:v>
                </c:pt>
                <c:pt idx="11059">
                  <c:v>543</c:v>
                </c:pt>
                <c:pt idx="11060">
                  <c:v>549</c:v>
                </c:pt>
                <c:pt idx="11061">
                  <c:v>560</c:v>
                </c:pt>
                <c:pt idx="11062">
                  <c:v>558</c:v>
                </c:pt>
                <c:pt idx="11063">
                  <c:v>571</c:v>
                </c:pt>
                <c:pt idx="11064">
                  <c:v>553</c:v>
                </c:pt>
                <c:pt idx="11065">
                  <c:v>564</c:v>
                </c:pt>
                <c:pt idx="11066">
                  <c:v>553</c:v>
                </c:pt>
                <c:pt idx="11067">
                  <c:v>560</c:v>
                </c:pt>
                <c:pt idx="11068">
                  <c:v>549</c:v>
                </c:pt>
                <c:pt idx="11069">
                  <c:v>557</c:v>
                </c:pt>
                <c:pt idx="11070">
                  <c:v>568</c:v>
                </c:pt>
                <c:pt idx="11071">
                  <c:v>542</c:v>
                </c:pt>
                <c:pt idx="11072">
                  <c:v>543</c:v>
                </c:pt>
                <c:pt idx="11073">
                  <c:v>528</c:v>
                </c:pt>
                <c:pt idx="11074">
                  <c:v>523</c:v>
                </c:pt>
                <c:pt idx="11075">
                  <c:v>550</c:v>
                </c:pt>
                <c:pt idx="11076">
                  <c:v>551</c:v>
                </c:pt>
                <c:pt idx="11077">
                  <c:v>560</c:v>
                </c:pt>
                <c:pt idx="11078">
                  <c:v>539</c:v>
                </c:pt>
                <c:pt idx="11079">
                  <c:v>523</c:v>
                </c:pt>
                <c:pt idx="11080">
                  <c:v>552</c:v>
                </c:pt>
                <c:pt idx="11081">
                  <c:v>555</c:v>
                </c:pt>
                <c:pt idx="11082">
                  <c:v>521</c:v>
                </c:pt>
                <c:pt idx="11083">
                  <c:v>537</c:v>
                </c:pt>
                <c:pt idx="11084">
                  <c:v>552</c:v>
                </c:pt>
                <c:pt idx="11085">
                  <c:v>546</c:v>
                </c:pt>
                <c:pt idx="11086">
                  <c:v>550</c:v>
                </c:pt>
                <c:pt idx="11087">
                  <c:v>538</c:v>
                </c:pt>
                <c:pt idx="11088">
                  <c:v>534</c:v>
                </c:pt>
                <c:pt idx="11089">
                  <c:v>534</c:v>
                </c:pt>
                <c:pt idx="11090">
                  <c:v>535</c:v>
                </c:pt>
                <c:pt idx="11091">
                  <c:v>549</c:v>
                </c:pt>
                <c:pt idx="11092">
                  <c:v>522</c:v>
                </c:pt>
                <c:pt idx="11093">
                  <c:v>535</c:v>
                </c:pt>
                <c:pt idx="11094">
                  <c:v>554</c:v>
                </c:pt>
                <c:pt idx="11095">
                  <c:v>542</c:v>
                </c:pt>
                <c:pt idx="11096">
                  <c:v>531</c:v>
                </c:pt>
                <c:pt idx="11097">
                  <c:v>555</c:v>
                </c:pt>
                <c:pt idx="11098">
                  <c:v>543</c:v>
                </c:pt>
                <c:pt idx="11099">
                  <c:v>533</c:v>
                </c:pt>
                <c:pt idx="11100">
                  <c:v>539</c:v>
                </c:pt>
                <c:pt idx="11101">
                  <c:v>547</c:v>
                </c:pt>
                <c:pt idx="11102">
                  <c:v>556</c:v>
                </c:pt>
                <c:pt idx="11103">
                  <c:v>524</c:v>
                </c:pt>
                <c:pt idx="11104">
                  <c:v>537</c:v>
                </c:pt>
                <c:pt idx="11105">
                  <c:v>545</c:v>
                </c:pt>
                <c:pt idx="11106">
                  <c:v>557</c:v>
                </c:pt>
                <c:pt idx="11107">
                  <c:v>527</c:v>
                </c:pt>
                <c:pt idx="11108">
                  <c:v>552</c:v>
                </c:pt>
                <c:pt idx="11109">
                  <c:v>529</c:v>
                </c:pt>
                <c:pt idx="11110">
                  <c:v>536</c:v>
                </c:pt>
                <c:pt idx="11111">
                  <c:v>532</c:v>
                </c:pt>
                <c:pt idx="11112">
                  <c:v>518</c:v>
                </c:pt>
                <c:pt idx="11113">
                  <c:v>498</c:v>
                </c:pt>
                <c:pt idx="11114">
                  <c:v>511</c:v>
                </c:pt>
                <c:pt idx="11115">
                  <c:v>519</c:v>
                </c:pt>
                <c:pt idx="11116">
                  <c:v>501</c:v>
                </c:pt>
                <c:pt idx="11117">
                  <c:v>525</c:v>
                </c:pt>
                <c:pt idx="11118">
                  <c:v>536</c:v>
                </c:pt>
                <c:pt idx="11119">
                  <c:v>559</c:v>
                </c:pt>
                <c:pt idx="11120">
                  <c:v>549</c:v>
                </c:pt>
                <c:pt idx="11121">
                  <c:v>553</c:v>
                </c:pt>
                <c:pt idx="11122">
                  <c:v>538</c:v>
                </c:pt>
                <c:pt idx="11123">
                  <c:v>535</c:v>
                </c:pt>
                <c:pt idx="11124">
                  <c:v>545</c:v>
                </c:pt>
                <c:pt idx="11125">
                  <c:v>530</c:v>
                </c:pt>
                <c:pt idx="11126">
                  <c:v>532</c:v>
                </c:pt>
                <c:pt idx="11127">
                  <c:v>541</c:v>
                </c:pt>
                <c:pt idx="11128">
                  <c:v>549</c:v>
                </c:pt>
                <c:pt idx="11129">
                  <c:v>565</c:v>
                </c:pt>
                <c:pt idx="11130">
                  <c:v>557</c:v>
                </c:pt>
                <c:pt idx="11131">
                  <c:v>557</c:v>
                </c:pt>
                <c:pt idx="11132">
                  <c:v>553</c:v>
                </c:pt>
                <c:pt idx="11133">
                  <c:v>539</c:v>
                </c:pt>
                <c:pt idx="11134">
                  <c:v>547</c:v>
                </c:pt>
                <c:pt idx="11135">
                  <c:v>535</c:v>
                </c:pt>
                <c:pt idx="11136">
                  <c:v>545</c:v>
                </c:pt>
                <c:pt idx="11137">
                  <c:v>538</c:v>
                </c:pt>
                <c:pt idx="11138">
                  <c:v>526</c:v>
                </c:pt>
                <c:pt idx="11139">
                  <c:v>523</c:v>
                </c:pt>
                <c:pt idx="11140">
                  <c:v>544</c:v>
                </c:pt>
                <c:pt idx="11141">
                  <c:v>549</c:v>
                </c:pt>
                <c:pt idx="11142">
                  <c:v>550</c:v>
                </c:pt>
                <c:pt idx="11143">
                  <c:v>535</c:v>
                </c:pt>
                <c:pt idx="11144">
                  <c:v>579</c:v>
                </c:pt>
                <c:pt idx="11145">
                  <c:v>566</c:v>
                </c:pt>
                <c:pt idx="11146">
                  <c:v>552</c:v>
                </c:pt>
                <c:pt idx="11147">
                  <c:v>541</c:v>
                </c:pt>
                <c:pt idx="11148">
                  <c:v>567</c:v>
                </c:pt>
                <c:pt idx="11149">
                  <c:v>545</c:v>
                </c:pt>
                <c:pt idx="11150">
                  <c:v>537</c:v>
                </c:pt>
                <c:pt idx="11151">
                  <c:v>553</c:v>
                </c:pt>
                <c:pt idx="11152">
                  <c:v>535</c:v>
                </c:pt>
                <c:pt idx="11153">
                  <c:v>545</c:v>
                </c:pt>
                <c:pt idx="11154">
                  <c:v>521</c:v>
                </c:pt>
                <c:pt idx="11155">
                  <c:v>532</c:v>
                </c:pt>
                <c:pt idx="11156">
                  <c:v>534</c:v>
                </c:pt>
                <c:pt idx="11157">
                  <c:v>529</c:v>
                </c:pt>
                <c:pt idx="11158">
                  <c:v>535</c:v>
                </c:pt>
                <c:pt idx="11159">
                  <c:v>530</c:v>
                </c:pt>
                <c:pt idx="11160">
                  <c:v>530</c:v>
                </c:pt>
                <c:pt idx="11161">
                  <c:v>530</c:v>
                </c:pt>
                <c:pt idx="11162">
                  <c:v>538</c:v>
                </c:pt>
                <c:pt idx="11163">
                  <c:v>528</c:v>
                </c:pt>
                <c:pt idx="11164">
                  <c:v>520</c:v>
                </c:pt>
                <c:pt idx="11165">
                  <c:v>521</c:v>
                </c:pt>
                <c:pt idx="11166">
                  <c:v>526</c:v>
                </c:pt>
                <c:pt idx="11167">
                  <c:v>542</c:v>
                </c:pt>
                <c:pt idx="11168">
                  <c:v>530</c:v>
                </c:pt>
                <c:pt idx="11169">
                  <c:v>537</c:v>
                </c:pt>
                <c:pt idx="11170">
                  <c:v>522</c:v>
                </c:pt>
                <c:pt idx="11171">
                  <c:v>544</c:v>
                </c:pt>
                <c:pt idx="11172">
                  <c:v>529</c:v>
                </c:pt>
                <c:pt idx="11173">
                  <c:v>521</c:v>
                </c:pt>
                <c:pt idx="11174">
                  <c:v>539</c:v>
                </c:pt>
                <c:pt idx="11175">
                  <c:v>517</c:v>
                </c:pt>
                <c:pt idx="11176">
                  <c:v>543</c:v>
                </c:pt>
                <c:pt idx="11177">
                  <c:v>526</c:v>
                </c:pt>
                <c:pt idx="11178">
                  <c:v>528</c:v>
                </c:pt>
                <c:pt idx="11179">
                  <c:v>516</c:v>
                </c:pt>
                <c:pt idx="11180">
                  <c:v>541</c:v>
                </c:pt>
                <c:pt idx="11181">
                  <c:v>547</c:v>
                </c:pt>
                <c:pt idx="11182">
                  <c:v>533</c:v>
                </c:pt>
                <c:pt idx="11183">
                  <c:v>533</c:v>
                </c:pt>
                <c:pt idx="11184">
                  <c:v>537</c:v>
                </c:pt>
                <c:pt idx="11185">
                  <c:v>530</c:v>
                </c:pt>
                <c:pt idx="11186">
                  <c:v>526</c:v>
                </c:pt>
                <c:pt idx="11187">
                  <c:v>531</c:v>
                </c:pt>
                <c:pt idx="11188">
                  <c:v>524</c:v>
                </c:pt>
                <c:pt idx="11189">
                  <c:v>544</c:v>
                </c:pt>
                <c:pt idx="11190">
                  <c:v>540</c:v>
                </c:pt>
                <c:pt idx="11191">
                  <c:v>542</c:v>
                </c:pt>
                <c:pt idx="11192">
                  <c:v>557</c:v>
                </c:pt>
                <c:pt idx="11193">
                  <c:v>547</c:v>
                </c:pt>
                <c:pt idx="11194">
                  <c:v>529</c:v>
                </c:pt>
                <c:pt idx="11195">
                  <c:v>556</c:v>
                </c:pt>
                <c:pt idx="11196">
                  <c:v>562</c:v>
                </c:pt>
                <c:pt idx="11197">
                  <c:v>547</c:v>
                </c:pt>
                <c:pt idx="11198">
                  <c:v>536</c:v>
                </c:pt>
                <c:pt idx="11199">
                  <c:v>535</c:v>
                </c:pt>
                <c:pt idx="11200">
                  <c:v>525</c:v>
                </c:pt>
                <c:pt idx="11201">
                  <c:v>528</c:v>
                </c:pt>
                <c:pt idx="11202">
                  <c:v>543</c:v>
                </c:pt>
                <c:pt idx="11203">
                  <c:v>536</c:v>
                </c:pt>
                <c:pt idx="11204">
                  <c:v>549</c:v>
                </c:pt>
                <c:pt idx="11205">
                  <c:v>549</c:v>
                </c:pt>
                <c:pt idx="11206">
                  <c:v>523</c:v>
                </c:pt>
                <c:pt idx="11207">
                  <c:v>533</c:v>
                </c:pt>
                <c:pt idx="11208">
                  <c:v>520</c:v>
                </c:pt>
                <c:pt idx="11209">
                  <c:v>536</c:v>
                </c:pt>
                <c:pt idx="11210">
                  <c:v>554</c:v>
                </c:pt>
                <c:pt idx="11211">
                  <c:v>545</c:v>
                </c:pt>
                <c:pt idx="11212">
                  <c:v>538</c:v>
                </c:pt>
                <c:pt idx="11213">
                  <c:v>560</c:v>
                </c:pt>
                <c:pt idx="11214">
                  <c:v>567</c:v>
                </c:pt>
                <c:pt idx="11215">
                  <c:v>556</c:v>
                </c:pt>
                <c:pt idx="11216">
                  <c:v>561</c:v>
                </c:pt>
                <c:pt idx="11217">
                  <c:v>552</c:v>
                </c:pt>
                <c:pt idx="11218">
                  <c:v>564</c:v>
                </c:pt>
                <c:pt idx="11219">
                  <c:v>552</c:v>
                </c:pt>
                <c:pt idx="11220">
                  <c:v>561</c:v>
                </c:pt>
                <c:pt idx="11221">
                  <c:v>547</c:v>
                </c:pt>
                <c:pt idx="11222">
                  <c:v>550</c:v>
                </c:pt>
                <c:pt idx="11223">
                  <c:v>550</c:v>
                </c:pt>
                <c:pt idx="11224">
                  <c:v>561</c:v>
                </c:pt>
                <c:pt idx="11225">
                  <c:v>552</c:v>
                </c:pt>
                <c:pt idx="11226">
                  <c:v>566</c:v>
                </c:pt>
                <c:pt idx="11227">
                  <c:v>560</c:v>
                </c:pt>
                <c:pt idx="11228">
                  <c:v>566</c:v>
                </c:pt>
                <c:pt idx="11229">
                  <c:v>584</c:v>
                </c:pt>
                <c:pt idx="11230">
                  <c:v>560</c:v>
                </c:pt>
                <c:pt idx="11231">
                  <c:v>566</c:v>
                </c:pt>
                <c:pt idx="11232">
                  <c:v>572</c:v>
                </c:pt>
                <c:pt idx="11233">
                  <c:v>566</c:v>
                </c:pt>
                <c:pt idx="11234">
                  <c:v>572</c:v>
                </c:pt>
                <c:pt idx="11235">
                  <c:v>566</c:v>
                </c:pt>
                <c:pt idx="11236">
                  <c:v>562</c:v>
                </c:pt>
                <c:pt idx="11237">
                  <c:v>565</c:v>
                </c:pt>
                <c:pt idx="11238">
                  <c:v>576</c:v>
                </c:pt>
                <c:pt idx="11239">
                  <c:v>557</c:v>
                </c:pt>
                <c:pt idx="11240">
                  <c:v>580</c:v>
                </c:pt>
                <c:pt idx="11241">
                  <c:v>571</c:v>
                </c:pt>
                <c:pt idx="11242">
                  <c:v>565</c:v>
                </c:pt>
                <c:pt idx="11243">
                  <c:v>556</c:v>
                </c:pt>
                <c:pt idx="11244">
                  <c:v>566</c:v>
                </c:pt>
                <c:pt idx="11245">
                  <c:v>546</c:v>
                </c:pt>
                <c:pt idx="11246">
                  <c:v>557</c:v>
                </c:pt>
                <c:pt idx="11247">
                  <c:v>560</c:v>
                </c:pt>
                <c:pt idx="11248">
                  <c:v>562</c:v>
                </c:pt>
                <c:pt idx="11249">
                  <c:v>555</c:v>
                </c:pt>
                <c:pt idx="11250">
                  <c:v>531</c:v>
                </c:pt>
                <c:pt idx="11251">
                  <c:v>560</c:v>
                </c:pt>
                <c:pt idx="11252">
                  <c:v>574</c:v>
                </c:pt>
                <c:pt idx="11253">
                  <c:v>535</c:v>
                </c:pt>
                <c:pt idx="11254">
                  <c:v>534</c:v>
                </c:pt>
                <c:pt idx="11255">
                  <c:v>541</c:v>
                </c:pt>
                <c:pt idx="11256">
                  <c:v>539</c:v>
                </c:pt>
                <c:pt idx="11257">
                  <c:v>554</c:v>
                </c:pt>
                <c:pt idx="11258">
                  <c:v>551</c:v>
                </c:pt>
                <c:pt idx="11259">
                  <c:v>551</c:v>
                </c:pt>
                <c:pt idx="11260">
                  <c:v>540</c:v>
                </c:pt>
                <c:pt idx="11261">
                  <c:v>554</c:v>
                </c:pt>
                <c:pt idx="11262">
                  <c:v>539</c:v>
                </c:pt>
                <c:pt idx="11263">
                  <c:v>545</c:v>
                </c:pt>
                <c:pt idx="11264">
                  <c:v>548</c:v>
                </c:pt>
                <c:pt idx="11265">
                  <c:v>548</c:v>
                </c:pt>
                <c:pt idx="11266">
                  <c:v>568</c:v>
                </c:pt>
                <c:pt idx="11267">
                  <c:v>558</c:v>
                </c:pt>
                <c:pt idx="11268">
                  <c:v>548</c:v>
                </c:pt>
                <c:pt idx="11269">
                  <c:v>565</c:v>
                </c:pt>
                <c:pt idx="11270">
                  <c:v>555</c:v>
                </c:pt>
                <c:pt idx="11271">
                  <c:v>547</c:v>
                </c:pt>
                <c:pt idx="11272">
                  <c:v>558</c:v>
                </c:pt>
                <c:pt idx="11273">
                  <c:v>549</c:v>
                </c:pt>
                <c:pt idx="11274">
                  <c:v>551</c:v>
                </c:pt>
                <c:pt idx="11275">
                  <c:v>554</c:v>
                </c:pt>
                <c:pt idx="11276">
                  <c:v>546</c:v>
                </c:pt>
                <c:pt idx="11277">
                  <c:v>556</c:v>
                </c:pt>
                <c:pt idx="11278">
                  <c:v>536</c:v>
                </c:pt>
                <c:pt idx="11279">
                  <c:v>564</c:v>
                </c:pt>
                <c:pt idx="11280">
                  <c:v>555</c:v>
                </c:pt>
                <c:pt idx="11281">
                  <c:v>542</c:v>
                </c:pt>
                <c:pt idx="11282">
                  <c:v>537</c:v>
                </c:pt>
                <c:pt idx="11283">
                  <c:v>543</c:v>
                </c:pt>
                <c:pt idx="11284">
                  <c:v>546</c:v>
                </c:pt>
                <c:pt idx="11285">
                  <c:v>529</c:v>
                </c:pt>
                <c:pt idx="11286">
                  <c:v>535</c:v>
                </c:pt>
                <c:pt idx="11287">
                  <c:v>521</c:v>
                </c:pt>
                <c:pt idx="11288">
                  <c:v>543</c:v>
                </c:pt>
                <c:pt idx="11289">
                  <c:v>561</c:v>
                </c:pt>
                <c:pt idx="11290">
                  <c:v>553</c:v>
                </c:pt>
                <c:pt idx="11291">
                  <c:v>546</c:v>
                </c:pt>
                <c:pt idx="11292">
                  <c:v>532</c:v>
                </c:pt>
                <c:pt idx="11293">
                  <c:v>535</c:v>
                </c:pt>
                <c:pt idx="11294">
                  <c:v>549</c:v>
                </c:pt>
                <c:pt idx="11295">
                  <c:v>538</c:v>
                </c:pt>
                <c:pt idx="11296">
                  <c:v>556</c:v>
                </c:pt>
                <c:pt idx="11297">
                  <c:v>538</c:v>
                </c:pt>
                <c:pt idx="11298">
                  <c:v>546</c:v>
                </c:pt>
                <c:pt idx="11299">
                  <c:v>525</c:v>
                </c:pt>
                <c:pt idx="11300">
                  <c:v>551</c:v>
                </c:pt>
                <c:pt idx="11301">
                  <c:v>542</c:v>
                </c:pt>
                <c:pt idx="11302">
                  <c:v>521</c:v>
                </c:pt>
                <c:pt idx="11303">
                  <c:v>549</c:v>
                </c:pt>
                <c:pt idx="11304">
                  <c:v>558</c:v>
                </c:pt>
                <c:pt idx="11305">
                  <c:v>556</c:v>
                </c:pt>
                <c:pt idx="11306">
                  <c:v>561</c:v>
                </c:pt>
                <c:pt idx="11307">
                  <c:v>562</c:v>
                </c:pt>
                <c:pt idx="11308">
                  <c:v>553</c:v>
                </c:pt>
                <c:pt idx="11309">
                  <c:v>546</c:v>
                </c:pt>
                <c:pt idx="11310">
                  <c:v>535</c:v>
                </c:pt>
                <c:pt idx="11311">
                  <c:v>532</c:v>
                </c:pt>
                <c:pt idx="11312">
                  <c:v>559</c:v>
                </c:pt>
                <c:pt idx="11313">
                  <c:v>552</c:v>
                </c:pt>
                <c:pt idx="11314">
                  <c:v>534</c:v>
                </c:pt>
                <c:pt idx="11315">
                  <c:v>557</c:v>
                </c:pt>
                <c:pt idx="11316">
                  <c:v>558</c:v>
                </c:pt>
                <c:pt idx="11317">
                  <c:v>550</c:v>
                </c:pt>
                <c:pt idx="11318">
                  <c:v>535</c:v>
                </c:pt>
                <c:pt idx="11319">
                  <c:v>531</c:v>
                </c:pt>
                <c:pt idx="11320">
                  <c:v>517</c:v>
                </c:pt>
                <c:pt idx="11321">
                  <c:v>545</c:v>
                </c:pt>
                <c:pt idx="11322">
                  <c:v>537</c:v>
                </c:pt>
                <c:pt idx="11323">
                  <c:v>530</c:v>
                </c:pt>
                <c:pt idx="11324">
                  <c:v>526</c:v>
                </c:pt>
                <c:pt idx="11325">
                  <c:v>534</c:v>
                </c:pt>
                <c:pt idx="11326">
                  <c:v>540</c:v>
                </c:pt>
                <c:pt idx="11327">
                  <c:v>535</c:v>
                </c:pt>
                <c:pt idx="11328">
                  <c:v>552</c:v>
                </c:pt>
                <c:pt idx="11329">
                  <c:v>533</c:v>
                </c:pt>
                <c:pt idx="11330">
                  <c:v>529</c:v>
                </c:pt>
                <c:pt idx="11331">
                  <c:v>544</c:v>
                </c:pt>
                <c:pt idx="11332">
                  <c:v>543</c:v>
                </c:pt>
                <c:pt idx="11333">
                  <c:v>549</c:v>
                </c:pt>
                <c:pt idx="11334">
                  <c:v>527</c:v>
                </c:pt>
                <c:pt idx="11335">
                  <c:v>541</c:v>
                </c:pt>
                <c:pt idx="11336">
                  <c:v>542</c:v>
                </c:pt>
                <c:pt idx="11337">
                  <c:v>537</c:v>
                </c:pt>
                <c:pt idx="11338">
                  <c:v>554</c:v>
                </c:pt>
                <c:pt idx="11339">
                  <c:v>553</c:v>
                </c:pt>
                <c:pt idx="11340">
                  <c:v>554</c:v>
                </c:pt>
                <c:pt idx="11341">
                  <c:v>549</c:v>
                </c:pt>
                <c:pt idx="11342">
                  <c:v>553</c:v>
                </c:pt>
                <c:pt idx="11343">
                  <c:v>538</c:v>
                </c:pt>
                <c:pt idx="11344">
                  <c:v>535</c:v>
                </c:pt>
                <c:pt idx="11345">
                  <c:v>547</c:v>
                </c:pt>
                <c:pt idx="11346">
                  <c:v>543</c:v>
                </c:pt>
                <c:pt idx="11347">
                  <c:v>546</c:v>
                </c:pt>
                <c:pt idx="11348">
                  <c:v>538</c:v>
                </c:pt>
                <c:pt idx="11349">
                  <c:v>535</c:v>
                </c:pt>
                <c:pt idx="11350">
                  <c:v>546</c:v>
                </c:pt>
                <c:pt idx="11351">
                  <c:v>513</c:v>
                </c:pt>
                <c:pt idx="11352">
                  <c:v>526</c:v>
                </c:pt>
                <c:pt idx="11353">
                  <c:v>544</c:v>
                </c:pt>
                <c:pt idx="11354">
                  <c:v>554</c:v>
                </c:pt>
                <c:pt idx="11355">
                  <c:v>559</c:v>
                </c:pt>
                <c:pt idx="11356">
                  <c:v>544</c:v>
                </c:pt>
                <c:pt idx="11357">
                  <c:v>549</c:v>
                </c:pt>
                <c:pt idx="11358">
                  <c:v>529</c:v>
                </c:pt>
                <c:pt idx="11359">
                  <c:v>554</c:v>
                </c:pt>
                <c:pt idx="11360">
                  <c:v>536</c:v>
                </c:pt>
                <c:pt idx="11361">
                  <c:v>555</c:v>
                </c:pt>
                <c:pt idx="11362">
                  <c:v>563</c:v>
                </c:pt>
                <c:pt idx="11363">
                  <c:v>541</c:v>
                </c:pt>
                <c:pt idx="11364">
                  <c:v>537</c:v>
                </c:pt>
                <c:pt idx="11365">
                  <c:v>549</c:v>
                </c:pt>
                <c:pt idx="11366">
                  <c:v>543</c:v>
                </c:pt>
                <c:pt idx="11367">
                  <c:v>545</c:v>
                </c:pt>
                <c:pt idx="11368">
                  <c:v>550</c:v>
                </c:pt>
                <c:pt idx="11369">
                  <c:v>554</c:v>
                </c:pt>
                <c:pt idx="11370">
                  <c:v>560</c:v>
                </c:pt>
                <c:pt idx="11371">
                  <c:v>544</c:v>
                </c:pt>
                <c:pt idx="11372">
                  <c:v>547</c:v>
                </c:pt>
                <c:pt idx="11373">
                  <c:v>552</c:v>
                </c:pt>
                <c:pt idx="11374">
                  <c:v>555</c:v>
                </c:pt>
                <c:pt idx="11375">
                  <c:v>564</c:v>
                </c:pt>
                <c:pt idx="11376">
                  <c:v>550</c:v>
                </c:pt>
                <c:pt idx="11377">
                  <c:v>539</c:v>
                </c:pt>
                <c:pt idx="11378">
                  <c:v>562</c:v>
                </c:pt>
                <c:pt idx="11379">
                  <c:v>544</c:v>
                </c:pt>
                <c:pt idx="11380">
                  <c:v>548</c:v>
                </c:pt>
                <c:pt idx="11381">
                  <c:v>546</c:v>
                </c:pt>
                <c:pt idx="11382">
                  <c:v>539</c:v>
                </c:pt>
                <c:pt idx="11383">
                  <c:v>537</c:v>
                </c:pt>
                <c:pt idx="11384">
                  <c:v>537</c:v>
                </c:pt>
                <c:pt idx="11385">
                  <c:v>557</c:v>
                </c:pt>
                <c:pt idx="11386">
                  <c:v>543</c:v>
                </c:pt>
                <c:pt idx="11387">
                  <c:v>543</c:v>
                </c:pt>
                <c:pt idx="11388">
                  <c:v>556</c:v>
                </c:pt>
                <c:pt idx="11389">
                  <c:v>546</c:v>
                </c:pt>
                <c:pt idx="11390">
                  <c:v>536</c:v>
                </c:pt>
                <c:pt idx="11391">
                  <c:v>542</c:v>
                </c:pt>
                <c:pt idx="11392">
                  <c:v>532</c:v>
                </c:pt>
                <c:pt idx="11393">
                  <c:v>540</c:v>
                </c:pt>
                <c:pt idx="11394">
                  <c:v>535</c:v>
                </c:pt>
                <c:pt idx="11395">
                  <c:v>548</c:v>
                </c:pt>
                <c:pt idx="11396">
                  <c:v>527</c:v>
                </c:pt>
                <c:pt idx="11397">
                  <c:v>542</c:v>
                </c:pt>
                <c:pt idx="11398">
                  <c:v>545</c:v>
                </c:pt>
                <c:pt idx="11399">
                  <c:v>536</c:v>
                </c:pt>
                <c:pt idx="11400">
                  <c:v>540</c:v>
                </c:pt>
                <c:pt idx="11401">
                  <c:v>549</c:v>
                </c:pt>
                <c:pt idx="11402">
                  <c:v>560</c:v>
                </c:pt>
                <c:pt idx="11403">
                  <c:v>539</c:v>
                </c:pt>
                <c:pt idx="11404">
                  <c:v>548</c:v>
                </c:pt>
                <c:pt idx="11405">
                  <c:v>530</c:v>
                </c:pt>
                <c:pt idx="11406">
                  <c:v>547</c:v>
                </c:pt>
                <c:pt idx="11407">
                  <c:v>542</c:v>
                </c:pt>
                <c:pt idx="11408">
                  <c:v>540</c:v>
                </c:pt>
                <c:pt idx="11409">
                  <c:v>538</c:v>
                </c:pt>
                <c:pt idx="11410">
                  <c:v>546</c:v>
                </c:pt>
                <c:pt idx="11411">
                  <c:v>538</c:v>
                </c:pt>
                <c:pt idx="11412">
                  <c:v>531</c:v>
                </c:pt>
                <c:pt idx="11413">
                  <c:v>532</c:v>
                </c:pt>
                <c:pt idx="11414">
                  <c:v>532</c:v>
                </c:pt>
                <c:pt idx="11415">
                  <c:v>534</c:v>
                </c:pt>
                <c:pt idx="11416">
                  <c:v>521</c:v>
                </c:pt>
                <c:pt idx="11417">
                  <c:v>535</c:v>
                </c:pt>
                <c:pt idx="11418">
                  <c:v>521</c:v>
                </c:pt>
                <c:pt idx="11419">
                  <c:v>517</c:v>
                </c:pt>
                <c:pt idx="11420">
                  <c:v>507</c:v>
                </c:pt>
                <c:pt idx="11421">
                  <c:v>523</c:v>
                </c:pt>
                <c:pt idx="11422">
                  <c:v>546</c:v>
                </c:pt>
                <c:pt idx="11423">
                  <c:v>555</c:v>
                </c:pt>
                <c:pt idx="11424">
                  <c:v>541</c:v>
                </c:pt>
                <c:pt idx="11425">
                  <c:v>556</c:v>
                </c:pt>
                <c:pt idx="11426">
                  <c:v>544</c:v>
                </c:pt>
                <c:pt idx="11427">
                  <c:v>550</c:v>
                </c:pt>
                <c:pt idx="11428">
                  <c:v>555</c:v>
                </c:pt>
                <c:pt idx="11429">
                  <c:v>558</c:v>
                </c:pt>
                <c:pt idx="11430">
                  <c:v>545</c:v>
                </c:pt>
                <c:pt idx="11431">
                  <c:v>527</c:v>
                </c:pt>
                <c:pt idx="11432">
                  <c:v>510</c:v>
                </c:pt>
                <c:pt idx="11433">
                  <c:v>498</c:v>
                </c:pt>
                <c:pt idx="11434">
                  <c:v>512</c:v>
                </c:pt>
                <c:pt idx="11435">
                  <c:v>543</c:v>
                </c:pt>
                <c:pt idx="11436">
                  <c:v>556</c:v>
                </c:pt>
                <c:pt idx="11437">
                  <c:v>548</c:v>
                </c:pt>
                <c:pt idx="11438">
                  <c:v>531</c:v>
                </c:pt>
                <c:pt idx="11439">
                  <c:v>532</c:v>
                </c:pt>
                <c:pt idx="11440">
                  <c:v>548</c:v>
                </c:pt>
                <c:pt idx="11441">
                  <c:v>543</c:v>
                </c:pt>
                <c:pt idx="11442">
                  <c:v>547</c:v>
                </c:pt>
                <c:pt idx="11443">
                  <c:v>533</c:v>
                </c:pt>
                <c:pt idx="11444">
                  <c:v>530</c:v>
                </c:pt>
                <c:pt idx="11445">
                  <c:v>544</c:v>
                </c:pt>
                <c:pt idx="11446">
                  <c:v>546</c:v>
                </c:pt>
                <c:pt idx="11447">
                  <c:v>528</c:v>
                </c:pt>
                <c:pt idx="11448">
                  <c:v>542</c:v>
                </c:pt>
                <c:pt idx="11449">
                  <c:v>549</c:v>
                </c:pt>
                <c:pt idx="11450">
                  <c:v>542</c:v>
                </c:pt>
                <c:pt idx="11451">
                  <c:v>515</c:v>
                </c:pt>
                <c:pt idx="11452">
                  <c:v>546</c:v>
                </c:pt>
                <c:pt idx="11453">
                  <c:v>533</c:v>
                </c:pt>
                <c:pt idx="11454">
                  <c:v>546</c:v>
                </c:pt>
                <c:pt idx="11455">
                  <c:v>549</c:v>
                </c:pt>
                <c:pt idx="11456">
                  <c:v>531</c:v>
                </c:pt>
                <c:pt idx="11457">
                  <c:v>525</c:v>
                </c:pt>
                <c:pt idx="11458">
                  <c:v>546</c:v>
                </c:pt>
                <c:pt idx="11459">
                  <c:v>533</c:v>
                </c:pt>
                <c:pt idx="11460">
                  <c:v>527</c:v>
                </c:pt>
                <c:pt idx="11461">
                  <c:v>542</c:v>
                </c:pt>
                <c:pt idx="11462">
                  <c:v>539</c:v>
                </c:pt>
                <c:pt idx="11463">
                  <c:v>538</c:v>
                </c:pt>
                <c:pt idx="11464">
                  <c:v>535</c:v>
                </c:pt>
                <c:pt idx="11465">
                  <c:v>527</c:v>
                </c:pt>
                <c:pt idx="11466">
                  <c:v>530</c:v>
                </c:pt>
                <c:pt idx="11467">
                  <c:v>550</c:v>
                </c:pt>
                <c:pt idx="11468">
                  <c:v>532</c:v>
                </c:pt>
                <c:pt idx="11469">
                  <c:v>542</c:v>
                </c:pt>
                <c:pt idx="11470">
                  <c:v>543</c:v>
                </c:pt>
                <c:pt idx="11471">
                  <c:v>558</c:v>
                </c:pt>
                <c:pt idx="11472">
                  <c:v>545</c:v>
                </c:pt>
                <c:pt idx="11473">
                  <c:v>556</c:v>
                </c:pt>
                <c:pt idx="11474">
                  <c:v>542</c:v>
                </c:pt>
                <c:pt idx="11475">
                  <c:v>545</c:v>
                </c:pt>
                <c:pt idx="11476">
                  <c:v>532</c:v>
                </c:pt>
                <c:pt idx="11477">
                  <c:v>542</c:v>
                </c:pt>
                <c:pt idx="11478">
                  <c:v>528</c:v>
                </c:pt>
                <c:pt idx="11479">
                  <c:v>534</c:v>
                </c:pt>
                <c:pt idx="11480">
                  <c:v>550</c:v>
                </c:pt>
                <c:pt idx="11481">
                  <c:v>529</c:v>
                </c:pt>
                <c:pt idx="11482">
                  <c:v>544</c:v>
                </c:pt>
                <c:pt idx="11483">
                  <c:v>527</c:v>
                </c:pt>
                <c:pt idx="11484">
                  <c:v>530</c:v>
                </c:pt>
                <c:pt idx="11485">
                  <c:v>527</c:v>
                </c:pt>
                <c:pt idx="11486">
                  <c:v>531</c:v>
                </c:pt>
                <c:pt idx="11487">
                  <c:v>515</c:v>
                </c:pt>
                <c:pt idx="11488">
                  <c:v>531</c:v>
                </c:pt>
                <c:pt idx="11489">
                  <c:v>527</c:v>
                </c:pt>
                <c:pt idx="11490">
                  <c:v>533</c:v>
                </c:pt>
                <c:pt idx="11491">
                  <c:v>533</c:v>
                </c:pt>
                <c:pt idx="11492">
                  <c:v>530</c:v>
                </c:pt>
                <c:pt idx="11493">
                  <c:v>542</c:v>
                </c:pt>
                <c:pt idx="11494">
                  <c:v>519</c:v>
                </c:pt>
                <c:pt idx="11495">
                  <c:v>540</c:v>
                </c:pt>
                <c:pt idx="11496">
                  <c:v>538</c:v>
                </c:pt>
                <c:pt idx="11497">
                  <c:v>551</c:v>
                </c:pt>
                <c:pt idx="11498">
                  <c:v>544</c:v>
                </c:pt>
                <c:pt idx="11499">
                  <c:v>557</c:v>
                </c:pt>
                <c:pt idx="11500">
                  <c:v>571</c:v>
                </c:pt>
                <c:pt idx="11501">
                  <c:v>527</c:v>
                </c:pt>
                <c:pt idx="11502">
                  <c:v>540</c:v>
                </c:pt>
                <c:pt idx="11503">
                  <c:v>550</c:v>
                </c:pt>
                <c:pt idx="11504">
                  <c:v>544</c:v>
                </c:pt>
                <c:pt idx="11505">
                  <c:v>535</c:v>
                </c:pt>
                <c:pt idx="11506">
                  <c:v>511</c:v>
                </c:pt>
                <c:pt idx="11507">
                  <c:v>527</c:v>
                </c:pt>
                <c:pt idx="11508">
                  <c:v>526</c:v>
                </c:pt>
                <c:pt idx="11509">
                  <c:v>520</c:v>
                </c:pt>
                <c:pt idx="11510">
                  <c:v>551</c:v>
                </c:pt>
                <c:pt idx="11511">
                  <c:v>547</c:v>
                </c:pt>
                <c:pt idx="11512">
                  <c:v>552</c:v>
                </c:pt>
                <c:pt idx="11513">
                  <c:v>531</c:v>
                </c:pt>
                <c:pt idx="11514">
                  <c:v>538</c:v>
                </c:pt>
                <c:pt idx="11515">
                  <c:v>554</c:v>
                </c:pt>
                <c:pt idx="11516">
                  <c:v>557</c:v>
                </c:pt>
                <c:pt idx="11517">
                  <c:v>561</c:v>
                </c:pt>
                <c:pt idx="11518">
                  <c:v>554</c:v>
                </c:pt>
                <c:pt idx="11519">
                  <c:v>569</c:v>
                </c:pt>
                <c:pt idx="11520">
                  <c:v>550</c:v>
                </c:pt>
                <c:pt idx="11521">
                  <c:v>536</c:v>
                </c:pt>
                <c:pt idx="11522">
                  <c:v>531</c:v>
                </c:pt>
                <c:pt idx="11523">
                  <c:v>531</c:v>
                </c:pt>
                <c:pt idx="11524">
                  <c:v>532</c:v>
                </c:pt>
                <c:pt idx="11525">
                  <c:v>538</c:v>
                </c:pt>
                <c:pt idx="11526">
                  <c:v>535</c:v>
                </c:pt>
                <c:pt idx="11527">
                  <c:v>539</c:v>
                </c:pt>
                <c:pt idx="11528">
                  <c:v>509</c:v>
                </c:pt>
                <c:pt idx="11529">
                  <c:v>522</c:v>
                </c:pt>
                <c:pt idx="11530">
                  <c:v>507</c:v>
                </c:pt>
                <c:pt idx="11531">
                  <c:v>501</c:v>
                </c:pt>
                <c:pt idx="11532">
                  <c:v>520</c:v>
                </c:pt>
                <c:pt idx="11533">
                  <c:v>527</c:v>
                </c:pt>
                <c:pt idx="11534">
                  <c:v>530</c:v>
                </c:pt>
                <c:pt idx="11535">
                  <c:v>535</c:v>
                </c:pt>
                <c:pt idx="11536">
                  <c:v>547</c:v>
                </c:pt>
                <c:pt idx="11537">
                  <c:v>549</c:v>
                </c:pt>
                <c:pt idx="11538">
                  <c:v>535</c:v>
                </c:pt>
                <c:pt idx="11539">
                  <c:v>522</c:v>
                </c:pt>
                <c:pt idx="11540">
                  <c:v>553</c:v>
                </c:pt>
                <c:pt idx="11541">
                  <c:v>512</c:v>
                </c:pt>
                <c:pt idx="11542">
                  <c:v>532</c:v>
                </c:pt>
                <c:pt idx="11543">
                  <c:v>515</c:v>
                </c:pt>
                <c:pt idx="11544">
                  <c:v>535</c:v>
                </c:pt>
                <c:pt idx="11545">
                  <c:v>531</c:v>
                </c:pt>
                <c:pt idx="11546">
                  <c:v>539</c:v>
                </c:pt>
                <c:pt idx="11547">
                  <c:v>530</c:v>
                </c:pt>
                <c:pt idx="11548">
                  <c:v>519</c:v>
                </c:pt>
                <c:pt idx="11549">
                  <c:v>524</c:v>
                </c:pt>
                <c:pt idx="11550">
                  <c:v>554</c:v>
                </c:pt>
                <c:pt idx="11551">
                  <c:v>526</c:v>
                </c:pt>
                <c:pt idx="11552">
                  <c:v>524</c:v>
                </c:pt>
                <c:pt idx="11553">
                  <c:v>539</c:v>
                </c:pt>
                <c:pt idx="11554">
                  <c:v>534</c:v>
                </c:pt>
                <c:pt idx="11555">
                  <c:v>543</c:v>
                </c:pt>
                <c:pt idx="11556">
                  <c:v>548</c:v>
                </c:pt>
                <c:pt idx="11557">
                  <c:v>521</c:v>
                </c:pt>
                <c:pt idx="11558">
                  <c:v>530</c:v>
                </c:pt>
                <c:pt idx="11559">
                  <c:v>535</c:v>
                </c:pt>
                <c:pt idx="11560">
                  <c:v>532</c:v>
                </c:pt>
                <c:pt idx="11561">
                  <c:v>526</c:v>
                </c:pt>
                <c:pt idx="11562">
                  <c:v>527</c:v>
                </c:pt>
                <c:pt idx="11563">
                  <c:v>552</c:v>
                </c:pt>
                <c:pt idx="11564">
                  <c:v>522</c:v>
                </c:pt>
                <c:pt idx="11565">
                  <c:v>521</c:v>
                </c:pt>
                <c:pt idx="11566">
                  <c:v>532</c:v>
                </c:pt>
                <c:pt idx="11567">
                  <c:v>540</c:v>
                </c:pt>
                <c:pt idx="11568">
                  <c:v>520</c:v>
                </c:pt>
                <c:pt idx="11569">
                  <c:v>524</c:v>
                </c:pt>
                <c:pt idx="11570">
                  <c:v>518</c:v>
                </c:pt>
                <c:pt idx="11571">
                  <c:v>532</c:v>
                </c:pt>
                <c:pt idx="11572">
                  <c:v>536</c:v>
                </c:pt>
                <c:pt idx="11573">
                  <c:v>518</c:v>
                </c:pt>
                <c:pt idx="11574">
                  <c:v>524</c:v>
                </c:pt>
                <c:pt idx="11575">
                  <c:v>530</c:v>
                </c:pt>
                <c:pt idx="11576">
                  <c:v>518</c:v>
                </c:pt>
                <c:pt idx="11577">
                  <c:v>521</c:v>
                </c:pt>
                <c:pt idx="11578">
                  <c:v>509</c:v>
                </c:pt>
                <c:pt idx="11579">
                  <c:v>513</c:v>
                </c:pt>
                <c:pt idx="11580">
                  <c:v>524</c:v>
                </c:pt>
                <c:pt idx="11581">
                  <c:v>537</c:v>
                </c:pt>
                <c:pt idx="11582">
                  <c:v>554</c:v>
                </c:pt>
                <c:pt idx="11583">
                  <c:v>534</c:v>
                </c:pt>
                <c:pt idx="11584">
                  <c:v>531</c:v>
                </c:pt>
                <c:pt idx="11585">
                  <c:v>533</c:v>
                </c:pt>
                <c:pt idx="11586">
                  <c:v>541</c:v>
                </c:pt>
                <c:pt idx="11587">
                  <c:v>545</c:v>
                </c:pt>
                <c:pt idx="11588">
                  <c:v>537</c:v>
                </c:pt>
                <c:pt idx="11589">
                  <c:v>556</c:v>
                </c:pt>
                <c:pt idx="11590">
                  <c:v>542</c:v>
                </c:pt>
                <c:pt idx="11591">
                  <c:v>507</c:v>
                </c:pt>
                <c:pt idx="11592">
                  <c:v>535</c:v>
                </c:pt>
                <c:pt idx="11593">
                  <c:v>518</c:v>
                </c:pt>
                <c:pt idx="11594">
                  <c:v>533</c:v>
                </c:pt>
                <c:pt idx="11595">
                  <c:v>533</c:v>
                </c:pt>
                <c:pt idx="11596">
                  <c:v>548</c:v>
                </c:pt>
                <c:pt idx="11597">
                  <c:v>529</c:v>
                </c:pt>
                <c:pt idx="11598">
                  <c:v>557</c:v>
                </c:pt>
                <c:pt idx="11599">
                  <c:v>537</c:v>
                </c:pt>
                <c:pt idx="11600">
                  <c:v>532</c:v>
                </c:pt>
                <c:pt idx="11601">
                  <c:v>519</c:v>
                </c:pt>
                <c:pt idx="11602">
                  <c:v>516</c:v>
                </c:pt>
                <c:pt idx="11603">
                  <c:v>521</c:v>
                </c:pt>
                <c:pt idx="11604">
                  <c:v>510</c:v>
                </c:pt>
                <c:pt idx="11605">
                  <c:v>522</c:v>
                </c:pt>
                <c:pt idx="11606">
                  <c:v>543</c:v>
                </c:pt>
                <c:pt idx="11607">
                  <c:v>523</c:v>
                </c:pt>
                <c:pt idx="11608">
                  <c:v>531</c:v>
                </c:pt>
                <c:pt idx="11609">
                  <c:v>528</c:v>
                </c:pt>
                <c:pt idx="11610">
                  <c:v>511</c:v>
                </c:pt>
                <c:pt idx="11611">
                  <c:v>524</c:v>
                </c:pt>
                <c:pt idx="11612">
                  <c:v>542</c:v>
                </c:pt>
                <c:pt idx="11613">
                  <c:v>538</c:v>
                </c:pt>
                <c:pt idx="11614">
                  <c:v>543</c:v>
                </c:pt>
                <c:pt idx="11615">
                  <c:v>543</c:v>
                </c:pt>
                <c:pt idx="11616">
                  <c:v>543</c:v>
                </c:pt>
                <c:pt idx="11617">
                  <c:v>526</c:v>
                </c:pt>
                <c:pt idx="11618">
                  <c:v>529</c:v>
                </c:pt>
                <c:pt idx="11619">
                  <c:v>515</c:v>
                </c:pt>
                <c:pt idx="11620">
                  <c:v>515</c:v>
                </c:pt>
                <c:pt idx="11621">
                  <c:v>521</c:v>
                </c:pt>
                <c:pt idx="11622">
                  <c:v>525</c:v>
                </c:pt>
                <c:pt idx="11623">
                  <c:v>548</c:v>
                </c:pt>
                <c:pt idx="11624">
                  <c:v>545</c:v>
                </c:pt>
                <c:pt idx="11625">
                  <c:v>550</c:v>
                </c:pt>
                <c:pt idx="11626">
                  <c:v>561</c:v>
                </c:pt>
                <c:pt idx="11627">
                  <c:v>552</c:v>
                </c:pt>
                <c:pt idx="11628">
                  <c:v>555</c:v>
                </c:pt>
                <c:pt idx="11629">
                  <c:v>550</c:v>
                </c:pt>
                <c:pt idx="11630">
                  <c:v>565</c:v>
                </c:pt>
                <c:pt idx="11631">
                  <c:v>547</c:v>
                </c:pt>
                <c:pt idx="11632">
                  <c:v>552</c:v>
                </c:pt>
                <c:pt idx="11633">
                  <c:v>543</c:v>
                </c:pt>
                <c:pt idx="11634">
                  <c:v>548</c:v>
                </c:pt>
                <c:pt idx="11635">
                  <c:v>566</c:v>
                </c:pt>
                <c:pt idx="11636">
                  <c:v>552</c:v>
                </c:pt>
                <c:pt idx="11637">
                  <c:v>569</c:v>
                </c:pt>
                <c:pt idx="11638">
                  <c:v>562</c:v>
                </c:pt>
                <c:pt idx="11639">
                  <c:v>562</c:v>
                </c:pt>
                <c:pt idx="11640">
                  <c:v>556</c:v>
                </c:pt>
                <c:pt idx="11641">
                  <c:v>557</c:v>
                </c:pt>
                <c:pt idx="11642">
                  <c:v>549</c:v>
                </c:pt>
                <c:pt idx="11643">
                  <c:v>544</c:v>
                </c:pt>
                <c:pt idx="11644">
                  <c:v>557</c:v>
                </c:pt>
                <c:pt idx="11645">
                  <c:v>550</c:v>
                </c:pt>
                <c:pt idx="11646">
                  <c:v>519</c:v>
                </c:pt>
                <c:pt idx="11647">
                  <c:v>546</c:v>
                </c:pt>
                <c:pt idx="11648">
                  <c:v>548</c:v>
                </c:pt>
                <c:pt idx="11649">
                  <c:v>538</c:v>
                </c:pt>
                <c:pt idx="11650">
                  <c:v>550</c:v>
                </c:pt>
                <c:pt idx="11651">
                  <c:v>557</c:v>
                </c:pt>
                <c:pt idx="11652">
                  <c:v>541</c:v>
                </c:pt>
                <c:pt idx="11653">
                  <c:v>533</c:v>
                </c:pt>
                <c:pt idx="11654">
                  <c:v>537</c:v>
                </c:pt>
                <c:pt idx="11655">
                  <c:v>548</c:v>
                </c:pt>
                <c:pt idx="11656">
                  <c:v>555</c:v>
                </c:pt>
                <c:pt idx="11657">
                  <c:v>536</c:v>
                </c:pt>
                <c:pt idx="11658">
                  <c:v>556</c:v>
                </c:pt>
                <c:pt idx="11659">
                  <c:v>543</c:v>
                </c:pt>
                <c:pt idx="11660">
                  <c:v>544</c:v>
                </c:pt>
                <c:pt idx="11661">
                  <c:v>538</c:v>
                </c:pt>
                <c:pt idx="11662">
                  <c:v>538</c:v>
                </c:pt>
                <c:pt idx="11663">
                  <c:v>527</c:v>
                </c:pt>
                <c:pt idx="11664">
                  <c:v>535</c:v>
                </c:pt>
                <c:pt idx="11665">
                  <c:v>502</c:v>
                </c:pt>
                <c:pt idx="11666">
                  <c:v>535</c:v>
                </c:pt>
                <c:pt idx="11667">
                  <c:v>521</c:v>
                </c:pt>
                <c:pt idx="11668">
                  <c:v>523</c:v>
                </c:pt>
                <c:pt idx="11669">
                  <c:v>537</c:v>
                </c:pt>
                <c:pt idx="11670">
                  <c:v>531</c:v>
                </c:pt>
                <c:pt idx="11671">
                  <c:v>538</c:v>
                </c:pt>
                <c:pt idx="11672">
                  <c:v>537</c:v>
                </c:pt>
                <c:pt idx="11673">
                  <c:v>540</c:v>
                </c:pt>
                <c:pt idx="11674">
                  <c:v>534</c:v>
                </c:pt>
                <c:pt idx="11675">
                  <c:v>525</c:v>
                </c:pt>
                <c:pt idx="11676">
                  <c:v>503</c:v>
                </c:pt>
                <c:pt idx="11677">
                  <c:v>511</c:v>
                </c:pt>
                <c:pt idx="11678">
                  <c:v>537</c:v>
                </c:pt>
                <c:pt idx="11679">
                  <c:v>530</c:v>
                </c:pt>
                <c:pt idx="11680">
                  <c:v>523</c:v>
                </c:pt>
                <c:pt idx="11681">
                  <c:v>541</c:v>
                </c:pt>
                <c:pt idx="11682">
                  <c:v>528</c:v>
                </c:pt>
                <c:pt idx="11683">
                  <c:v>530</c:v>
                </c:pt>
                <c:pt idx="11684">
                  <c:v>522</c:v>
                </c:pt>
                <c:pt idx="11685">
                  <c:v>500</c:v>
                </c:pt>
                <c:pt idx="11686">
                  <c:v>529</c:v>
                </c:pt>
                <c:pt idx="11687">
                  <c:v>514</c:v>
                </c:pt>
                <c:pt idx="11688">
                  <c:v>511</c:v>
                </c:pt>
                <c:pt idx="11689">
                  <c:v>526</c:v>
                </c:pt>
                <c:pt idx="11690">
                  <c:v>512</c:v>
                </c:pt>
                <c:pt idx="11691">
                  <c:v>523</c:v>
                </c:pt>
                <c:pt idx="11692">
                  <c:v>532</c:v>
                </c:pt>
                <c:pt idx="11693">
                  <c:v>539</c:v>
                </c:pt>
                <c:pt idx="11694">
                  <c:v>510</c:v>
                </c:pt>
                <c:pt idx="11695">
                  <c:v>501</c:v>
                </c:pt>
                <c:pt idx="11696">
                  <c:v>497</c:v>
                </c:pt>
                <c:pt idx="11697">
                  <c:v>511</c:v>
                </c:pt>
                <c:pt idx="11698">
                  <c:v>532</c:v>
                </c:pt>
                <c:pt idx="11699">
                  <c:v>505</c:v>
                </c:pt>
                <c:pt idx="11700">
                  <c:v>530</c:v>
                </c:pt>
                <c:pt idx="11701">
                  <c:v>522</c:v>
                </c:pt>
                <c:pt idx="11702">
                  <c:v>507</c:v>
                </c:pt>
                <c:pt idx="11703">
                  <c:v>507</c:v>
                </c:pt>
                <c:pt idx="11704">
                  <c:v>507</c:v>
                </c:pt>
                <c:pt idx="11705">
                  <c:v>499</c:v>
                </c:pt>
                <c:pt idx="11706">
                  <c:v>496</c:v>
                </c:pt>
                <c:pt idx="11707">
                  <c:v>530</c:v>
                </c:pt>
                <c:pt idx="11708">
                  <c:v>522</c:v>
                </c:pt>
                <c:pt idx="11709">
                  <c:v>516</c:v>
                </c:pt>
                <c:pt idx="11710">
                  <c:v>509</c:v>
                </c:pt>
                <c:pt idx="11711">
                  <c:v>525</c:v>
                </c:pt>
                <c:pt idx="11712">
                  <c:v>511</c:v>
                </c:pt>
                <c:pt idx="11713">
                  <c:v>509</c:v>
                </c:pt>
                <c:pt idx="11714">
                  <c:v>503</c:v>
                </c:pt>
                <c:pt idx="11715">
                  <c:v>522</c:v>
                </c:pt>
                <c:pt idx="11716">
                  <c:v>493</c:v>
                </c:pt>
                <c:pt idx="11717">
                  <c:v>505</c:v>
                </c:pt>
                <c:pt idx="11718">
                  <c:v>508</c:v>
                </c:pt>
                <c:pt idx="11719">
                  <c:v>518</c:v>
                </c:pt>
                <c:pt idx="11720">
                  <c:v>504</c:v>
                </c:pt>
                <c:pt idx="11721">
                  <c:v>500</c:v>
                </c:pt>
                <c:pt idx="11722">
                  <c:v>513</c:v>
                </c:pt>
                <c:pt idx="11723">
                  <c:v>510</c:v>
                </c:pt>
                <c:pt idx="11724">
                  <c:v>523</c:v>
                </c:pt>
                <c:pt idx="11725">
                  <c:v>512</c:v>
                </c:pt>
                <c:pt idx="11726">
                  <c:v>530</c:v>
                </c:pt>
                <c:pt idx="11727">
                  <c:v>556</c:v>
                </c:pt>
                <c:pt idx="11728">
                  <c:v>544</c:v>
                </c:pt>
                <c:pt idx="11729">
                  <c:v>554</c:v>
                </c:pt>
                <c:pt idx="11730">
                  <c:v>527</c:v>
                </c:pt>
                <c:pt idx="11731">
                  <c:v>517</c:v>
                </c:pt>
                <c:pt idx="11732">
                  <c:v>520</c:v>
                </c:pt>
                <c:pt idx="11733">
                  <c:v>521</c:v>
                </c:pt>
                <c:pt idx="11734">
                  <c:v>534</c:v>
                </c:pt>
                <c:pt idx="11735">
                  <c:v>534</c:v>
                </c:pt>
                <c:pt idx="11736">
                  <c:v>516</c:v>
                </c:pt>
                <c:pt idx="11737">
                  <c:v>520</c:v>
                </c:pt>
                <c:pt idx="11738">
                  <c:v>527</c:v>
                </c:pt>
                <c:pt idx="11739">
                  <c:v>525</c:v>
                </c:pt>
                <c:pt idx="11740">
                  <c:v>541</c:v>
                </c:pt>
                <c:pt idx="11741">
                  <c:v>533</c:v>
                </c:pt>
                <c:pt idx="11742">
                  <c:v>537</c:v>
                </c:pt>
                <c:pt idx="11743">
                  <c:v>534</c:v>
                </c:pt>
                <c:pt idx="11744">
                  <c:v>554</c:v>
                </c:pt>
                <c:pt idx="11745">
                  <c:v>539</c:v>
                </c:pt>
                <c:pt idx="11746">
                  <c:v>549</c:v>
                </c:pt>
                <c:pt idx="11747">
                  <c:v>545</c:v>
                </c:pt>
                <c:pt idx="11748">
                  <c:v>524</c:v>
                </c:pt>
                <c:pt idx="11749">
                  <c:v>519</c:v>
                </c:pt>
                <c:pt idx="11750">
                  <c:v>544</c:v>
                </c:pt>
                <c:pt idx="11751">
                  <c:v>531</c:v>
                </c:pt>
                <c:pt idx="11752">
                  <c:v>514</c:v>
                </c:pt>
                <c:pt idx="11753">
                  <c:v>522</c:v>
                </c:pt>
                <c:pt idx="11754">
                  <c:v>540</c:v>
                </c:pt>
                <c:pt idx="11755">
                  <c:v>521</c:v>
                </c:pt>
                <c:pt idx="11756">
                  <c:v>531</c:v>
                </c:pt>
                <c:pt idx="11757">
                  <c:v>514</c:v>
                </c:pt>
                <c:pt idx="11758">
                  <c:v>502</c:v>
                </c:pt>
                <c:pt idx="11759">
                  <c:v>500</c:v>
                </c:pt>
                <c:pt idx="11760">
                  <c:v>505</c:v>
                </c:pt>
                <c:pt idx="11761">
                  <c:v>498</c:v>
                </c:pt>
                <c:pt idx="11762">
                  <c:v>498</c:v>
                </c:pt>
                <c:pt idx="11763">
                  <c:v>517</c:v>
                </c:pt>
                <c:pt idx="11764">
                  <c:v>519</c:v>
                </c:pt>
                <c:pt idx="11765">
                  <c:v>544</c:v>
                </c:pt>
                <c:pt idx="11766">
                  <c:v>519</c:v>
                </c:pt>
                <c:pt idx="11767">
                  <c:v>519</c:v>
                </c:pt>
                <c:pt idx="11768">
                  <c:v>532</c:v>
                </c:pt>
                <c:pt idx="11769">
                  <c:v>524</c:v>
                </c:pt>
                <c:pt idx="11770">
                  <c:v>516</c:v>
                </c:pt>
                <c:pt idx="11771">
                  <c:v>520</c:v>
                </c:pt>
                <c:pt idx="11772">
                  <c:v>522</c:v>
                </c:pt>
                <c:pt idx="11773">
                  <c:v>521</c:v>
                </c:pt>
                <c:pt idx="11774">
                  <c:v>526</c:v>
                </c:pt>
                <c:pt idx="11775">
                  <c:v>516</c:v>
                </c:pt>
                <c:pt idx="11776">
                  <c:v>539</c:v>
                </c:pt>
                <c:pt idx="11777">
                  <c:v>539</c:v>
                </c:pt>
                <c:pt idx="11778">
                  <c:v>534</c:v>
                </c:pt>
                <c:pt idx="11779">
                  <c:v>535</c:v>
                </c:pt>
                <c:pt idx="11780">
                  <c:v>533</c:v>
                </c:pt>
                <c:pt idx="11781">
                  <c:v>543</c:v>
                </c:pt>
                <c:pt idx="11782">
                  <c:v>554</c:v>
                </c:pt>
                <c:pt idx="11783">
                  <c:v>530</c:v>
                </c:pt>
                <c:pt idx="11784">
                  <c:v>525</c:v>
                </c:pt>
                <c:pt idx="11785">
                  <c:v>525</c:v>
                </c:pt>
                <c:pt idx="11786">
                  <c:v>530</c:v>
                </c:pt>
                <c:pt idx="11787">
                  <c:v>523</c:v>
                </c:pt>
                <c:pt idx="11788">
                  <c:v>521</c:v>
                </c:pt>
                <c:pt idx="11789">
                  <c:v>528</c:v>
                </c:pt>
                <c:pt idx="11790">
                  <c:v>545</c:v>
                </c:pt>
                <c:pt idx="11791">
                  <c:v>559</c:v>
                </c:pt>
                <c:pt idx="11792">
                  <c:v>549</c:v>
                </c:pt>
                <c:pt idx="11793">
                  <c:v>565</c:v>
                </c:pt>
                <c:pt idx="11794">
                  <c:v>556</c:v>
                </c:pt>
                <c:pt idx="11795">
                  <c:v>591</c:v>
                </c:pt>
                <c:pt idx="11796">
                  <c:v>557</c:v>
                </c:pt>
                <c:pt idx="11797">
                  <c:v>566</c:v>
                </c:pt>
                <c:pt idx="11798">
                  <c:v>567</c:v>
                </c:pt>
                <c:pt idx="11799">
                  <c:v>543</c:v>
                </c:pt>
                <c:pt idx="11800">
                  <c:v>550</c:v>
                </c:pt>
                <c:pt idx="11801">
                  <c:v>559</c:v>
                </c:pt>
                <c:pt idx="11802">
                  <c:v>564</c:v>
                </c:pt>
                <c:pt idx="11803">
                  <c:v>566</c:v>
                </c:pt>
                <c:pt idx="11804">
                  <c:v>562</c:v>
                </c:pt>
                <c:pt idx="11805">
                  <c:v>557</c:v>
                </c:pt>
                <c:pt idx="11806">
                  <c:v>539</c:v>
                </c:pt>
                <c:pt idx="11807">
                  <c:v>558</c:v>
                </c:pt>
                <c:pt idx="11808">
                  <c:v>558</c:v>
                </c:pt>
                <c:pt idx="11809">
                  <c:v>536</c:v>
                </c:pt>
                <c:pt idx="11810">
                  <c:v>554</c:v>
                </c:pt>
                <c:pt idx="11811">
                  <c:v>570</c:v>
                </c:pt>
                <c:pt idx="11812">
                  <c:v>544</c:v>
                </c:pt>
                <c:pt idx="11813">
                  <c:v>562</c:v>
                </c:pt>
                <c:pt idx="11814">
                  <c:v>544</c:v>
                </c:pt>
                <c:pt idx="11815">
                  <c:v>563</c:v>
                </c:pt>
                <c:pt idx="11816">
                  <c:v>567</c:v>
                </c:pt>
                <c:pt idx="11817">
                  <c:v>553</c:v>
                </c:pt>
                <c:pt idx="11818">
                  <c:v>550</c:v>
                </c:pt>
                <c:pt idx="11819">
                  <c:v>555</c:v>
                </c:pt>
                <c:pt idx="11820">
                  <c:v>554</c:v>
                </c:pt>
                <c:pt idx="11821">
                  <c:v>550</c:v>
                </c:pt>
                <c:pt idx="11822">
                  <c:v>522</c:v>
                </c:pt>
                <c:pt idx="11823">
                  <c:v>535</c:v>
                </c:pt>
                <c:pt idx="11824">
                  <c:v>538</c:v>
                </c:pt>
                <c:pt idx="11825">
                  <c:v>568</c:v>
                </c:pt>
                <c:pt idx="11826">
                  <c:v>558</c:v>
                </c:pt>
                <c:pt idx="11827">
                  <c:v>563</c:v>
                </c:pt>
                <c:pt idx="11828">
                  <c:v>558</c:v>
                </c:pt>
                <c:pt idx="11829">
                  <c:v>570</c:v>
                </c:pt>
                <c:pt idx="11830">
                  <c:v>558</c:v>
                </c:pt>
                <c:pt idx="11831">
                  <c:v>566</c:v>
                </c:pt>
                <c:pt idx="11832">
                  <c:v>570</c:v>
                </c:pt>
                <c:pt idx="11833">
                  <c:v>551</c:v>
                </c:pt>
                <c:pt idx="11834">
                  <c:v>534</c:v>
                </c:pt>
                <c:pt idx="11835">
                  <c:v>527</c:v>
                </c:pt>
                <c:pt idx="11836">
                  <c:v>528</c:v>
                </c:pt>
                <c:pt idx="11837">
                  <c:v>531</c:v>
                </c:pt>
                <c:pt idx="11838">
                  <c:v>528</c:v>
                </c:pt>
                <c:pt idx="11839">
                  <c:v>549</c:v>
                </c:pt>
                <c:pt idx="11840">
                  <c:v>537</c:v>
                </c:pt>
                <c:pt idx="11841">
                  <c:v>518</c:v>
                </c:pt>
                <c:pt idx="11842">
                  <c:v>522</c:v>
                </c:pt>
                <c:pt idx="11843">
                  <c:v>527</c:v>
                </c:pt>
                <c:pt idx="11844">
                  <c:v>525</c:v>
                </c:pt>
                <c:pt idx="11845">
                  <c:v>510</c:v>
                </c:pt>
                <c:pt idx="11846">
                  <c:v>514</c:v>
                </c:pt>
                <c:pt idx="11847">
                  <c:v>518</c:v>
                </c:pt>
                <c:pt idx="11848">
                  <c:v>519</c:v>
                </c:pt>
                <c:pt idx="11849">
                  <c:v>514</c:v>
                </c:pt>
                <c:pt idx="11850">
                  <c:v>538</c:v>
                </c:pt>
                <c:pt idx="11851">
                  <c:v>545</c:v>
                </c:pt>
                <c:pt idx="11852">
                  <c:v>546</c:v>
                </c:pt>
                <c:pt idx="11853">
                  <c:v>535</c:v>
                </c:pt>
                <c:pt idx="11854">
                  <c:v>533</c:v>
                </c:pt>
                <c:pt idx="11855">
                  <c:v>538</c:v>
                </c:pt>
                <c:pt idx="11856">
                  <c:v>543</c:v>
                </c:pt>
                <c:pt idx="11857">
                  <c:v>557</c:v>
                </c:pt>
                <c:pt idx="11858">
                  <c:v>538</c:v>
                </c:pt>
                <c:pt idx="11859">
                  <c:v>546</c:v>
                </c:pt>
                <c:pt idx="11860">
                  <c:v>541</c:v>
                </c:pt>
                <c:pt idx="11861">
                  <c:v>541</c:v>
                </c:pt>
                <c:pt idx="11862">
                  <c:v>542</c:v>
                </c:pt>
                <c:pt idx="11863">
                  <c:v>550</c:v>
                </c:pt>
                <c:pt idx="11864">
                  <c:v>515</c:v>
                </c:pt>
                <c:pt idx="11865">
                  <c:v>522</c:v>
                </c:pt>
                <c:pt idx="11866">
                  <c:v>519</c:v>
                </c:pt>
                <c:pt idx="11867">
                  <c:v>501</c:v>
                </c:pt>
                <c:pt idx="11868">
                  <c:v>526</c:v>
                </c:pt>
                <c:pt idx="11869">
                  <c:v>524</c:v>
                </c:pt>
                <c:pt idx="11870">
                  <c:v>512</c:v>
                </c:pt>
                <c:pt idx="11871">
                  <c:v>526</c:v>
                </c:pt>
                <c:pt idx="11872">
                  <c:v>528</c:v>
                </c:pt>
                <c:pt idx="11873">
                  <c:v>526</c:v>
                </c:pt>
                <c:pt idx="11874">
                  <c:v>539</c:v>
                </c:pt>
                <c:pt idx="11875">
                  <c:v>532</c:v>
                </c:pt>
                <c:pt idx="11876">
                  <c:v>554</c:v>
                </c:pt>
                <c:pt idx="11877">
                  <c:v>550</c:v>
                </c:pt>
                <c:pt idx="11878">
                  <c:v>543</c:v>
                </c:pt>
                <c:pt idx="11879">
                  <c:v>556</c:v>
                </c:pt>
                <c:pt idx="11880">
                  <c:v>539</c:v>
                </c:pt>
                <c:pt idx="11881">
                  <c:v>545</c:v>
                </c:pt>
                <c:pt idx="11882">
                  <c:v>563</c:v>
                </c:pt>
                <c:pt idx="11883">
                  <c:v>532</c:v>
                </c:pt>
                <c:pt idx="11884">
                  <c:v>523</c:v>
                </c:pt>
                <c:pt idx="11885">
                  <c:v>526</c:v>
                </c:pt>
                <c:pt idx="11886">
                  <c:v>523</c:v>
                </c:pt>
                <c:pt idx="11887">
                  <c:v>545</c:v>
                </c:pt>
                <c:pt idx="11888">
                  <c:v>551</c:v>
                </c:pt>
                <c:pt idx="11889">
                  <c:v>528</c:v>
                </c:pt>
                <c:pt idx="11890">
                  <c:v>519</c:v>
                </c:pt>
                <c:pt idx="11891">
                  <c:v>545</c:v>
                </c:pt>
                <c:pt idx="11892">
                  <c:v>541</c:v>
                </c:pt>
                <c:pt idx="11893">
                  <c:v>550</c:v>
                </c:pt>
                <c:pt idx="11894">
                  <c:v>535</c:v>
                </c:pt>
                <c:pt idx="11895">
                  <c:v>529</c:v>
                </c:pt>
                <c:pt idx="11896">
                  <c:v>524</c:v>
                </c:pt>
                <c:pt idx="11897">
                  <c:v>537</c:v>
                </c:pt>
                <c:pt idx="11898">
                  <c:v>519</c:v>
                </c:pt>
                <c:pt idx="11899">
                  <c:v>530</c:v>
                </c:pt>
                <c:pt idx="11900">
                  <c:v>517</c:v>
                </c:pt>
                <c:pt idx="11901">
                  <c:v>507</c:v>
                </c:pt>
                <c:pt idx="11902">
                  <c:v>530</c:v>
                </c:pt>
                <c:pt idx="11903">
                  <c:v>530</c:v>
                </c:pt>
                <c:pt idx="11904">
                  <c:v>533</c:v>
                </c:pt>
                <c:pt idx="11905">
                  <c:v>537</c:v>
                </c:pt>
                <c:pt idx="11906">
                  <c:v>533</c:v>
                </c:pt>
                <c:pt idx="11907">
                  <c:v>529</c:v>
                </c:pt>
                <c:pt idx="11908">
                  <c:v>547</c:v>
                </c:pt>
                <c:pt idx="11909">
                  <c:v>533</c:v>
                </c:pt>
                <c:pt idx="11910">
                  <c:v>543</c:v>
                </c:pt>
                <c:pt idx="11911">
                  <c:v>537</c:v>
                </c:pt>
                <c:pt idx="11912">
                  <c:v>543</c:v>
                </c:pt>
                <c:pt idx="11913">
                  <c:v>522</c:v>
                </c:pt>
                <c:pt idx="11914">
                  <c:v>526</c:v>
                </c:pt>
                <c:pt idx="11915">
                  <c:v>505</c:v>
                </c:pt>
                <c:pt idx="11916">
                  <c:v>514</c:v>
                </c:pt>
                <c:pt idx="11917">
                  <c:v>511</c:v>
                </c:pt>
                <c:pt idx="11918">
                  <c:v>534</c:v>
                </c:pt>
                <c:pt idx="11919">
                  <c:v>519</c:v>
                </c:pt>
                <c:pt idx="11920">
                  <c:v>514</c:v>
                </c:pt>
                <c:pt idx="11921">
                  <c:v>499</c:v>
                </c:pt>
                <c:pt idx="11922">
                  <c:v>499</c:v>
                </c:pt>
                <c:pt idx="11923">
                  <c:v>501</c:v>
                </c:pt>
                <c:pt idx="11924">
                  <c:v>482</c:v>
                </c:pt>
                <c:pt idx="11925">
                  <c:v>513</c:v>
                </c:pt>
                <c:pt idx="11926">
                  <c:v>509</c:v>
                </c:pt>
                <c:pt idx="11927">
                  <c:v>503</c:v>
                </c:pt>
                <c:pt idx="11928">
                  <c:v>493</c:v>
                </c:pt>
                <c:pt idx="11929">
                  <c:v>494</c:v>
                </c:pt>
                <c:pt idx="11930">
                  <c:v>528</c:v>
                </c:pt>
                <c:pt idx="11931">
                  <c:v>535</c:v>
                </c:pt>
                <c:pt idx="11932">
                  <c:v>535</c:v>
                </c:pt>
                <c:pt idx="11933">
                  <c:v>545</c:v>
                </c:pt>
                <c:pt idx="11934">
                  <c:v>514</c:v>
                </c:pt>
                <c:pt idx="11935">
                  <c:v>533</c:v>
                </c:pt>
                <c:pt idx="11936">
                  <c:v>531</c:v>
                </c:pt>
                <c:pt idx="11937">
                  <c:v>521</c:v>
                </c:pt>
                <c:pt idx="11938">
                  <c:v>533</c:v>
                </c:pt>
                <c:pt idx="11939">
                  <c:v>514</c:v>
                </c:pt>
                <c:pt idx="11940">
                  <c:v>531</c:v>
                </c:pt>
                <c:pt idx="11941">
                  <c:v>538</c:v>
                </c:pt>
                <c:pt idx="11942">
                  <c:v>540</c:v>
                </c:pt>
                <c:pt idx="11943">
                  <c:v>526</c:v>
                </c:pt>
                <c:pt idx="11944">
                  <c:v>537</c:v>
                </c:pt>
                <c:pt idx="11945">
                  <c:v>529</c:v>
                </c:pt>
                <c:pt idx="11946">
                  <c:v>531</c:v>
                </c:pt>
                <c:pt idx="11947">
                  <c:v>529</c:v>
                </c:pt>
                <c:pt idx="11948">
                  <c:v>550</c:v>
                </c:pt>
                <c:pt idx="11949">
                  <c:v>563</c:v>
                </c:pt>
                <c:pt idx="11950">
                  <c:v>553</c:v>
                </c:pt>
                <c:pt idx="11951">
                  <c:v>543</c:v>
                </c:pt>
                <c:pt idx="11952">
                  <c:v>568</c:v>
                </c:pt>
                <c:pt idx="11953">
                  <c:v>534</c:v>
                </c:pt>
                <c:pt idx="11954">
                  <c:v>518</c:v>
                </c:pt>
                <c:pt idx="11955">
                  <c:v>538</c:v>
                </c:pt>
                <c:pt idx="11956">
                  <c:v>566</c:v>
                </c:pt>
                <c:pt idx="11957">
                  <c:v>544</c:v>
                </c:pt>
                <c:pt idx="11958">
                  <c:v>536</c:v>
                </c:pt>
                <c:pt idx="11959">
                  <c:v>545</c:v>
                </c:pt>
                <c:pt idx="11960">
                  <c:v>538</c:v>
                </c:pt>
                <c:pt idx="11961">
                  <c:v>516</c:v>
                </c:pt>
                <c:pt idx="11962">
                  <c:v>537</c:v>
                </c:pt>
                <c:pt idx="11963">
                  <c:v>537</c:v>
                </c:pt>
                <c:pt idx="11964">
                  <c:v>529</c:v>
                </c:pt>
                <c:pt idx="11965">
                  <c:v>532</c:v>
                </c:pt>
                <c:pt idx="11966">
                  <c:v>509</c:v>
                </c:pt>
                <c:pt idx="11967">
                  <c:v>523</c:v>
                </c:pt>
                <c:pt idx="11968">
                  <c:v>531</c:v>
                </c:pt>
                <c:pt idx="11969">
                  <c:v>535</c:v>
                </c:pt>
                <c:pt idx="11970">
                  <c:v>554</c:v>
                </c:pt>
                <c:pt idx="11971">
                  <c:v>549</c:v>
                </c:pt>
                <c:pt idx="11972">
                  <c:v>532</c:v>
                </c:pt>
                <c:pt idx="11973">
                  <c:v>553</c:v>
                </c:pt>
                <c:pt idx="11974">
                  <c:v>537</c:v>
                </c:pt>
                <c:pt idx="11975">
                  <c:v>535</c:v>
                </c:pt>
                <c:pt idx="11976">
                  <c:v>529</c:v>
                </c:pt>
                <c:pt idx="11977">
                  <c:v>549</c:v>
                </c:pt>
                <c:pt idx="11978">
                  <c:v>545</c:v>
                </c:pt>
                <c:pt idx="11979">
                  <c:v>537</c:v>
                </c:pt>
                <c:pt idx="11980">
                  <c:v>526</c:v>
                </c:pt>
                <c:pt idx="11981">
                  <c:v>547</c:v>
                </c:pt>
                <c:pt idx="11982">
                  <c:v>527</c:v>
                </c:pt>
                <c:pt idx="11983">
                  <c:v>530</c:v>
                </c:pt>
                <c:pt idx="11984">
                  <c:v>526</c:v>
                </c:pt>
                <c:pt idx="11985">
                  <c:v>525</c:v>
                </c:pt>
                <c:pt idx="11986">
                  <c:v>512</c:v>
                </c:pt>
                <c:pt idx="11987">
                  <c:v>525</c:v>
                </c:pt>
                <c:pt idx="11988">
                  <c:v>528</c:v>
                </c:pt>
                <c:pt idx="11989">
                  <c:v>543</c:v>
                </c:pt>
                <c:pt idx="11990">
                  <c:v>553</c:v>
                </c:pt>
                <c:pt idx="11991">
                  <c:v>531</c:v>
                </c:pt>
                <c:pt idx="11992">
                  <c:v>557</c:v>
                </c:pt>
                <c:pt idx="11993">
                  <c:v>543</c:v>
                </c:pt>
                <c:pt idx="11994">
                  <c:v>562</c:v>
                </c:pt>
                <c:pt idx="11995">
                  <c:v>542</c:v>
                </c:pt>
                <c:pt idx="11996">
                  <c:v>538</c:v>
                </c:pt>
                <c:pt idx="11997">
                  <c:v>550</c:v>
                </c:pt>
                <c:pt idx="11998">
                  <c:v>546</c:v>
                </c:pt>
                <c:pt idx="11999">
                  <c:v>545</c:v>
                </c:pt>
                <c:pt idx="12000">
                  <c:v>540</c:v>
                </c:pt>
                <c:pt idx="12001">
                  <c:v>534</c:v>
                </c:pt>
                <c:pt idx="12002">
                  <c:v>543</c:v>
                </c:pt>
                <c:pt idx="12003">
                  <c:v>538</c:v>
                </c:pt>
                <c:pt idx="12004">
                  <c:v>552</c:v>
                </c:pt>
                <c:pt idx="12005">
                  <c:v>540</c:v>
                </c:pt>
                <c:pt idx="12006">
                  <c:v>539</c:v>
                </c:pt>
                <c:pt idx="12007">
                  <c:v>545</c:v>
                </c:pt>
                <c:pt idx="12008">
                  <c:v>535</c:v>
                </c:pt>
                <c:pt idx="12009">
                  <c:v>544</c:v>
                </c:pt>
                <c:pt idx="12010">
                  <c:v>547</c:v>
                </c:pt>
                <c:pt idx="12011">
                  <c:v>551</c:v>
                </c:pt>
                <c:pt idx="12012">
                  <c:v>541</c:v>
                </c:pt>
                <c:pt idx="12013">
                  <c:v>531</c:v>
                </c:pt>
                <c:pt idx="12014">
                  <c:v>528</c:v>
                </c:pt>
                <c:pt idx="12015">
                  <c:v>536</c:v>
                </c:pt>
                <c:pt idx="12016">
                  <c:v>541</c:v>
                </c:pt>
                <c:pt idx="12017">
                  <c:v>545</c:v>
                </c:pt>
                <c:pt idx="12018">
                  <c:v>521</c:v>
                </c:pt>
                <c:pt idx="12019">
                  <c:v>545</c:v>
                </c:pt>
                <c:pt idx="12020">
                  <c:v>531</c:v>
                </c:pt>
                <c:pt idx="12021">
                  <c:v>566</c:v>
                </c:pt>
                <c:pt idx="12022">
                  <c:v>545</c:v>
                </c:pt>
                <c:pt idx="12023">
                  <c:v>562</c:v>
                </c:pt>
                <c:pt idx="12024">
                  <c:v>540</c:v>
                </c:pt>
                <c:pt idx="12025">
                  <c:v>558</c:v>
                </c:pt>
                <c:pt idx="12026">
                  <c:v>544</c:v>
                </c:pt>
                <c:pt idx="12027">
                  <c:v>539</c:v>
                </c:pt>
                <c:pt idx="12028">
                  <c:v>542</c:v>
                </c:pt>
                <c:pt idx="12029">
                  <c:v>552</c:v>
                </c:pt>
                <c:pt idx="12030">
                  <c:v>553</c:v>
                </c:pt>
                <c:pt idx="12031">
                  <c:v>548</c:v>
                </c:pt>
                <c:pt idx="12032">
                  <c:v>557</c:v>
                </c:pt>
                <c:pt idx="12033">
                  <c:v>540</c:v>
                </c:pt>
                <c:pt idx="12034">
                  <c:v>524</c:v>
                </c:pt>
                <c:pt idx="12035">
                  <c:v>520</c:v>
                </c:pt>
                <c:pt idx="12036">
                  <c:v>528</c:v>
                </c:pt>
                <c:pt idx="12037">
                  <c:v>544</c:v>
                </c:pt>
                <c:pt idx="12038">
                  <c:v>535</c:v>
                </c:pt>
                <c:pt idx="12039">
                  <c:v>541</c:v>
                </c:pt>
                <c:pt idx="12040">
                  <c:v>527</c:v>
                </c:pt>
                <c:pt idx="12041">
                  <c:v>548</c:v>
                </c:pt>
                <c:pt idx="12042">
                  <c:v>541</c:v>
                </c:pt>
                <c:pt idx="12043">
                  <c:v>538</c:v>
                </c:pt>
                <c:pt idx="12044">
                  <c:v>548</c:v>
                </c:pt>
                <c:pt idx="12045">
                  <c:v>549</c:v>
                </c:pt>
                <c:pt idx="12046">
                  <c:v>545</c:v>
                </c:pt>
                <c:pt idx="12047">
                  <c:v>550</c:v>
                </c:pt>
                <c:pt idx="12048">
                  <c:v>573</c:v>
                </c:pt>
                <c:pt idx="12049">
                  <c:v>550</c:v>
                </c:pt>
                <c:pt idx="12050">
                  <c:v>568</c:v>
                </c:pt>
                <c:pt idx="12051">
                  <c:v>570</c:v>
                </c:pt>
                <c:pt idx="12052">
                  <c:v>548</c:v>
                </c:pt>
                <c:pt idx="12053">
                  <c:v>542</c:v>
                </c:pt>
                <c:pt idx="12054">
                  <c:v>587</c:v>
                </c:pt>
                <c:pt idx="12055">
                  <c:v>568</c:v>
                </c:pt>
                <c:pt idx="12056">
                  <c:v>558</c:v>
                </c:pt>
                <c:pt idx="12057">
                  <c:v>543</c:v>
                </c:pt>
                <c:pt idx="12058">
                  <c:v>569</c:v>
                </c:pt>
                <c:pt idx="12059">
                  <c:v>563</c:v>
                </c:pt>
                <c:pt idx="12060">
                  <c:v>564</c:v>
                </c:pt>
                <c:pt idx="12061">
                  <c:v>549</c:v>
                </c:pt>
                <c:pt idx="12062">
                  <c:v>550</c:v>
                </c:pt>
                <c:pt idx="12063">
                  <c:v>571</c:v>
                </c:pt>
                <c:pt idx="12064">
                  <c:v>560</c:v>
                </c:pt>
                <c:pt idx="12065">
                  <c:v>550</c:v>
                </c:pt>
                <c:pt idx="12066">
                  <c:v>553</c:v>
                </c:pt>
                <c:pt idx="12067">
                  <c:v>544</c:v>
                </c:pt>
                <c:pt idx="12068">
                  <c:v>534</c:v>
                </c:pt>
                <c:pt idx="12069">
                  <c:v>534</c:v>
                </c:pt>
                <c:pt idx="12070">
                  <c:v>539</c:v>
                </c:pt>
                <c:pt idx="12071">
                  <c:v>540</c:v>
                </c:pt>
                <c:pt idx="12072">
                  <c:v>521</c:v>
                </c:pt>
                <c:pt idx="12073">
                  <c:v>517</c:v>
                </c:pt>
                <c:pt idx="12074">
                  <c:v>517</c:v>
                </c:pt>
                <c:pt idx="12075">
                  <c:v>519</c:v>
                </c:pt>
                <c:pt idx="12076">
                  <c:v>510</c:v>
                </c:pt>
                <c:pt idx="12077">
                  <c:v>504</c:v>
                </c:pt>
                <c:pt idx="12078">
                  <c:v>530</c:v>
                </c:pt>
                <c:pt idx="12079">
                  <c:v>522</c:v>
                </c:pt>
                <c:pt idx="12080">
                  <c:v>532</c:v>
                </c:pt>
                <c:pt idx="12081">
                  <c:v>528</c:v>
                </c:pt>
                <c:pt idx="12082">
                  <c:v>546</c:v>
                </c:pt>
                <c:pt idx="12083">
                  <c:v>551</c:v>
                </c:pt>
                <c:pt idx="12084">
                  <c:v>545</c:v>
                </c:pt>
                <c:pt idx="12085">
                  <c:v>532</c:v>
                </c:pt>
                <c:pt idx="12086">
                  <c:v>540</c:v>
                </c:pt>
                <c:pt idx="12087">
                  <c:v>552</c:v>
                </c:pt>
                <c:pt idx="12088">
                  <c:v>529</c:v>
                </c:pt>
                <c:pt idx="12089">
                  <c:v>544</c:v>
                </c:pt>
                <c:pt idx="12090">
                  <c:v>528</c:v>
                </c:pt>
                <c:pt idx="12091">
                  <c:v>531</c:v>
                </c:pt>
                <c:pt idx="12092">
                  <c:v>524</c:v>
                </c:pt>
                <c:pt idx="12093">
                  <c:v>538</c:v>
                </c:pt>
                <c:pt idx="12094">
                  <c:v>536</c:v>
                </c:pt>
                <c:pt idx="12095">
                  <c:v>525</c:v>
                </c:pt>
                <c:pt idx="12096">
                  <c:v>509</c:v>
                </c:pt>
                <c:pt idx="12097">
                  <c:v>503</c:v>
                </c:pt>
                <c:pt idx="12098">
                  <c:v>499</c:v>
                </c:pt>
                <c:pt idx="12099">
                  <c:v>490</c:v>
                </c:pt>
                <c:pt idx="12100">
                  <c:v>503</c:v>
                </c:pt>
                <c:pt idx="12101">
                  <c:v>503</c:v>
                </c:pt>
                <c:pt idx="12102">
                  <c:v>511</c:v>
                </c:pt>
                <c:pt idx="12103">
                  <c:v>510</c:v>
                </c:pt>
                <c:pt idx="12104">
                  <c:v>490</c:v>
                </c:pt>
                <c:pt idx="12105">
                  <c:v>519</c:v>
                </c:pt>
                <c:pt idx="12106">
                  <c:v>513</c:v>
                </c:pt>
                <c:pt idx="12107">
                  <c:v>508</c:v>
                </c:pt>
                <c:pt idx="12108">
                  <c:v>529</c:v>
                </c:pt>
                <c:pt idx="12109">
                  <c:v>528</c:v>
                </c:pt>
                <c:pt idx="12110">
                  <c:v>544</c:v>
                </c:pt>
                <c:pt idx="12111">
                  <c:v>525</c:v>
                </c:pt>
                <c:pt idx="12112">
                  <c:v>527</c:v>
                </c:pt>
                <c:pt idx="12113">
                  <c:v>538</c:v>
                </c:pt>
                <c:pt idx="12114">
                  <c:v>518</c:v>
                </c:pt>
                <c:pt idx="12115">
                  <c:v>546</c:v>
                </c:pt>
                <c:pt idx="12116">
                  <c:v>516</c:v>
                </c:pt>
                <c:pt idx="12117">
                  <c:v>527</c:v>
                </c:pt>
                <c:pt idx="12118">
                  <c:v>546</c:v>
                </c:pt>
                <c:pt idx="12119">
                  <c:v>527</c:v>
                </c:pt>
                <c:pt idx="12120">
                  <c:v>528</c:v>
                </c:pt>
                <c:pt idx="12121">
                  <c:v>502</c:v>
                </c:pt>
                <c:pt idx="12122">
                  <c:v>520</c:v>
                </c:pt>
                <c:pt idx="12123">
                  <c:v>531</c:v>
                </c:pt>
                <c:pt idx="12124">
                  <c:v>534</c:v>
                </c:pt>
                <c:pt idx="12125">
                  <c:v>511</c:v>
                </c:pt>
                <c:pt idx="12126">
                  <c:v>517</c:v>
                </c:pt>
                <c:pt idx="12127">
                  <c:v>520</c:v>
                </c:pt>
                <c:pt idx="12128">
                  <c:v>519</c:v>
                </c:pt>
                <c:pt idx="12129">
                  <c:v>518</c:v>
                </c:pt>
                <c:pt idx="12130">
                  <c:v>509</c:v>
                </c:pt>
                <c:pt idx="12131">
                  <c:v>504</c:v>
                </c:pt>
                <c:pt idx="12132">
                  <c:v>528</c:v>
                </c:pt>
                <c:pt idx="12133">
                  <c:v>521</c:v>
                </c:pt>
                <c:pt idx="12134">
                  <c:v>533</c:v>
                </c:pt>
                <c:pt idx="12135">
                  <c:v>521</c:v>
                </c:pt>
                <c:pt idx="12136">
                  <c:v>540</c:v>
                </c:pt>
                <c:pt idx="12137">
                  <c:v>530</c:v>
                </c:pt>
                <c:pt idx="12138">
                  <c:v>531</c:v>
                </c:pt>
                <c:pt idx="12139">
                  <c:v>517</c:v>
                </c:pt>
                <c:pt idx="12140">
                  <c:v>537</c:v>
                </c:pt>
                <c:pt idx="12141">
                  <c:v>548</c:v>
                </c:pt>
                <c:pt idx="12142">
                  <c:v>521</c:v>
                </c:pt>
                <c:pt idx="12143">
                  <c:v>531</c:v>
                </c:pt>
                <c:pt idx="12144">
                  <c:v>525</c:v>
                </c:pt>
                <c:pt idx="12145">
                  <c:v>520</c:v>
                </c:pt>
                <c:pt idx="12146">
                  <c:v>544</c:v>
                </c:pt>
                <c:pt idx="12147">
                  <c:v>533</c:v>
                </c:pt>
                <c:pt idx="12148">
                  <c:v>554</c:v>
                </c:pt>
                <c:pt idx="12149">
                  <c:v>548</c:v>
                </c:pt>
                <c:pt idx="12150">
                  <c:v>563</c:v>
                </c:pt>
                <c:pt idx="12151">
                  <c:v>554</c:v>
                </c:pt>
                <c:pt idx="12152">
                  <c:v>554</c:v>
                </c:pt>
                <c:pt idx="12153">
                  <c:v>515</c:v>
                </c:pt>
                <c:pt idx="12154">
                  <c:v>525</c:v>
                </c:pt>
                <c:pt idx="12155">
                  <c:v>529</c:v>
                </c:pt>
                <c:pt idx="12156">
                  <c:v>541</c:v>
                </c:pt>
                <c:pt idx="12157">
                  <c:v>537</c:v>
                </c:pt>
                <c:pt idx="12158">
                  <c:v>525</c:v>
                </c:pt>
                <c:pt idx="12159">
                  <c:v>549</c:v>
                </c:pt>
                <c:pt idx="12160">
                  <c:v>527</c:v>
                </c:pt>
                <c:pt idx="12161">
                  <c:v>543</c:v>
                </c:pt>
                <c:pt idx="12162">
                  <c:v>550</c:v>
                </c:pt>
                <c:pt idx="12163">
                  <c:v>542</c:v>
                </c:pt>
                <c:pt idx="12164">
                  <c:v>532</c:v>
                </c:pt>
                <c:pt idx="12165">
                  <c:v>530</c:v>
                </c:pt>
                <c:pt idx="12166">
                  <c:v>525</c:v>
                </c:pt>
                <c:pt idx="12167">
                  <c:v>531</c:v>
                </c:pt>
                <c:pt idx="12168">
                  <c:v>524</c:v>
                </c:pt>
                <c:pt idx="12169">
                  <c:v>519</c:v>
                </c:pt>
                <c:pt idx="12170">
                  <c:v>528</c:v>
                </c:pt>
                <c:pt idx="12171">
                  <c:v>527</c:v>
                </c:pt>
                <c:pt idx="12172">
                  <c:v>547</c:v>
                </c:pt>
                <c:pt idx="12173">
                  <c:v>538</c:v>
                </c:pt>
                <c:pt idx="12174">
                  <c:v>539</c:v>
                </c:pt>
                <c:pt idx="12175">
                  <c:v>531</c:v>
                </c:pt>
                <c:pt idx="12176">
                  <c:v>502</c:v>
                </c:pt>
                <c:pt idx="12177">
                  <c:v>518</c:v>
                </c:pt>
                <c:pt idx="12178">
                  <c:v>516</c:v>
                </c:pt>
                <c:pt idx="12179">
                  <c:v>528</c:v>
                </c:pt>
                <c:pt idx="12180">
                  <c:v>528</c:v>
                </c:pt>
                <c:pt idx="12181">
                  <c:v>564</c:v>
                </c:pt>
                <c:pt idx="12182">
                  <c:v>568</c:v>
                </c:pt>
                <c:pt idx="12183">
                  <c:v>543</c:v>
                </c:pt>
                <c:pt idx="12184">
                  <c:v>554</c:v>
                </c:pt>
                <c:pt idx="12185">
                  <c:v>537</c:v>
                </c:pt>
                <c:pt idx="12186">
                  <c:v>540</c:v>
                </c:pt>
                <c:pt idx="12187">
                  <c:v>553</c:v>
                </c:pt>
                <c:pt idx="12188">
                  <c:v>557</c:v>
                </c:pt>
                <c:pt idx="12189">
                  <c:v>534</c:v>
                </c:pt>
                <c:pt idx="12190">
                  <c:v>535</c:v>
                </c:pt>
                <c:pt idx="12191">
                  <c:v>529</c:v>
                </c:pt>
                <c:pt idx="12192">
                  <c:v>548</c:v>
                </c:pt>
                <c:pt idx="12193">
                  <c:v>540</c:v>
                </c:pt>
                <c:pt idx="12194">
                  <c:v>531</c:v>
                </c:pt>
                <c:pt idx="12195">
                  <c:v>529</c:v>
                </c:pt>
                <c:pt idx="12196">
                  <c:v>522</c:v>
                </c:pt>
                <c:pt idx="12197">
                  <c:v>528</c:v>
                </c:pt>
                <c:pt idx="12198">
                  <c:v>524</c:v>
                </c:pt>
                <c:pt idx="12199">
                  <c:v>531</c:v>
                </c:pt>
                <c:pt idx="12200">
                  <c:v>523</c:v>
                </c:pt>
                <c:pt idx="12201">
                  <c:v>511</c:v>
                </c:pt>
                <c:pt idx="12202">
                  <c:v>508</c:v>
                </c:pt>
                <c:pt idx="12203">
                  <c:v>506</c:v>
                </c:pt>
                <c:pt idx="12204">
                  <c:v>512</c:v>
                </c:pt>
                <c:pt idx="12205">
                  <c:v>513</c:v>
                </c:pt>
                <c:pt idx="12206">
                  <c:v>502</c:v>
                </c:pt>
                <c:pt idx="12207">
                  <c:v>510</c:v>
                </c:pt>
                <c:pt idx="12208">
                  <c:v>504</c:v>
                </c:pt>
                <c:pt idx="12209">
                  <c:v>508</c:v>
                </c:pt>
                <c:pt idx="12210">
                  <c:v>507</c:v>
                </c:pt>
                <c:pt idx="12211">
                  <c:v>524</c:v>
                </c:pt>
                <c:pt idx="12212">
                  <c:v>515</c:v>
                </c:pt>
                <c:pt idx="12213">
                  <c:v>522</c:v>
                </c:pt>
                <c:pt idx="12214">
                  <c:v>530</c:v>
                </c:pt>
                <c:pt idx="12215">
                  <c:v>513</c:v>
                </c:pt>
                <c:pt idx="12216">
                  <c:v>538</c:v>
                </c:pt>
                <c:pt idx="12217">
                  <c:v>559</c:v>
                </c:pt>
                <c:pt idx="12218">
                  <c:v>538</c:v>
                </c:pt>
                <c:pt idx="12219">
                  <c:v>520</c:v>
                </c:pt>
                <c:pt idx="12220">
                  <c:v>545</c:v>
                </c:pt>
                <c:pt idx="12221">
                  <c:v>540</c:v>
                </c:pt>
                <c:pt idx="12222">
                  <c:v>541</c:v>
                </c:pt>
                <c:pt idx="12223">
                  <c:v>529</c:v>
                </c:pt>
                <c:pt idx="12224">
                  <c:v>545</c:v>
                </c:pt>
                <c:pt idx="12225">
                  <c:v>547</c:v>
                </c:pt>
                <c:pt idx="12226">
                  <c:v>558</c:v>
                </c:pt>
                <c:pt idx="12227">
                  <c:v>546</c:v>
                </c:pt>
                <c:pt idx="12228">
                  <c:v>530</c:v>
                </c:pt>
                <c:pt idx="12229">
                  <c:v>541</c:v>
                </c:pt>
                <c:pt idx="12230">
                  <c:v>528</c:v>
                </c:pt>
                <c:pt idx="12231">
                  <c:v>532</c:v>
                </c:pt>
                <c:pt idx="12232">
                  <c:v>529</c:v>
                </c:pt>
                <c:pt idx="12233">
                  <c:v>557</c:v>
                </c:pt>
                <c:pt idx="12234">
                  <c:v>562</c:v>
                </c:pt>
                <c:pt idx="12235">
                  <c:v>555</c:v>
                </c:pt>
                <c:pt idx="12236">
                  <c:v>535</c:v>
                </c:pt>
                <c:pt idx="12237">
                  <c:v>548</c:v>
                </c:pt>
                <c:pt idx="12238">
                  <c:v>531</c:v>
                </c:pt>
                <c:pt idx="12239">
                  <c:v>531</c:v>
                </c:pt>
                <c:pt idx="12240">
                  <c:v>540</c:v>
                </c:pt>
                <c:pt idx="12241">
                  <c:v>536</c:v>
                </c:pt>
                <c:pt idx="12242">
                  <c:v>546</c:v>
                </c:pt>
                <c:pt idx="12243">
                  <c:v>552</c:v>
                </c:pt>
                <c:pt idx="12244">
                  <c:v>562</c:v>
                </c:pt>
                <c:pt idx="12245">
                  <c:v>551</c:v>
                </c:pt>
                <c:pt idx="12246">
                  <c:v>546</c:v>
                </c:pt>
                <c:pt idx="12247">
                  <c:v>570</c:v>
                </c:pt>
                <c:pt idx="12248">
                  <c:v>541</c:v>
                </c:pt>
                <c:pt idx="12249">
                  <c:v>555</c:v>
                </c:pt>
                <c:pt idx="12250">
                  <c:v>549</c:v>
                </c:pt>
                <c:pt idx="12251">
                  <c:v>537</c:v>
                </c:pt>
                <c:pt idx="12252">
                  <c:v>536</c:v>
                </c:pt>
                <c:pt idx="12253">
                  <c:v>541</c:v>
                </c:pt>
                <c:pt idx="12254">
                  <c:v>549</c:v>
                </c:pt>
                <c:pt idx="12255">
                  <c:v>535</c:v>
                </c:pt>
                <c:pt idx="12256">
                  <c:v>537</c:v>
                </c:pt>
                <c:pt idx="12257">
                  <c:v>551</c:v>
                </c:pt>
                <c:pt idx="12258">
                  <c:v>558</c:v>
                </c:pt>
                <c:pt idx="12259">
                  <c:v>518</c:v>
                </c:pt>
                <c:pt idx="12260">
                  <c:v>541</c:v>
                </c:pt>
                <c:pt idx="12261">
                  <c:v>535</c:v>
                </c:pt>
                <c:pt idx="12262">
                  <c:v>532</c:v>
                </c:pt>
                <c:pt idx="12263">
                  <c:v>552</c:v>
                </c:pt>
                <c:pt idx="12264">
                  <c:v>554</c:v>
                </c:pt>
                <c:pt idx="12265">
                  <c:v>539</c:v>
                </c:pt>
                <c:pt idx="12266">
                  <c:v>526</c:v>
                </c:pt>
                <c:pt idx="12267">
                  <c:v>555</c:v>
                </c:pt>
                <c:pt idx="12268">
                  <c:v>560</c:v>
                </c:pt>
                <c:pt idx="12269">
                  <c:v>551</c:v>
                </c:pt>
                <c:pt idx="12270">
                  <c:v>540</c:v>
                </c:pt>
                <c:pt idx="12271">
                  <c:v>552</c:v>
                </c:pt>
                <c:pt idx="12272">
                  <c:v>527</c:v>
                </c:pt>
                <c:pt idx="12273">
                  <c:v>550</c:v>
                </c:pt>
                <c:pt idx="12274">
                  <c:v>552</c:v>
                </c:pt>
                <c:pt idx="12275">
                  <c:v>532</c:v>
                </c:pt>
                <c:pt idx="12276">
                  <c:v>530</c:v>
                </c:pt>
                <c:pt idx="12277">
                  <c:v>535</c:v>
                </c:pt>
                <c:pt idx="12278">
                  <c:v>550</c:v>
                </c:pt>
                <c:pt idx="12279">
                  <c:v>565</c:v>
                </c:pt>
                <c:pt idx="12280">
                  <c:v>525</c:v>
                </c:pt>
                <c:pt idx="12281">
                  <c:v>542</c:v>
                </c:pt>
                <c:pt idx="12282">
                  <c:v>547</c:v>
                </c:pt>
                <c:pt idx="12283">
                  <c:v>537</c:v>
                </c:pt>
                <c:pt idx="12284">
                  <c:v>542</c:v>
                </c:pt>
                <c:pt idx="12285">
                  <c:v>565</c:v>
                </c:pt>
                <c:pt idx="12286">
                  <c:v>559</c:v>
                </c:pt>
                <c:pt idx="12287">
                  <c:v>552</c:v>
                </c:pt>
                <c:pt idx="12288">
                  <c:v>577</c:v>
                </c:pt>
                <c:pt idx="12289">
                  <c:v>577</c:v>
                </c:pt>
                <c:pt idx="12290">
                  <c:v>560</c:v>
                </c:pt>
                <c:pt idx="12291">
                  <c:v>550</c:v>
                </c:pt>
                <c:pt idx="12292">
                  <c:v>560</c:v>
                </c:pt>
                <c:pt idx="12293">
                  <c:v>539</c:v>
                </c:pt>
                <c:pt idx="12294">
                  <c:v>545</c:v>
                </c:pt>
                <c:pt idx="12295">
                  <c:v>542</c:v>
                </c:pt>
                <c:pt idx="12296">
                  <c:v>544</c:v>
                </c:pt>
                <c:pt idx="12297">
                  <c:v>531</c:v>
                </c:pt>
                <c:pt idx="12298">
                  <c:v>549</c:v>
                </c:pt>
                <c:pt idx="12299">
                  <c:v>542</c:v>
                </c:pt>
                <c:pt idx="12300">
                  <c:v>540</c:v>
                </c:pt>
                <c:pt idx="12301">
                  <c:v>555</c:v>
                </c:pt>
                <c:pt idx="12302">
                  <c:v>530</c:v>
                </c:pt>
                <c:pt idx="12303">
                  <c:v>534</c:v>
                </c:pt>
                <c:pt idx="12304">
                  <c:v>525</c:v>
                </c:pt>
                <c:pt idx="12305">
                  <c:v>518</c:v>
                </c:pt>
                <c:pt idx="12306">
                  <c:v>503</c:v>
                </c:pt>
                <c:pt idx="12307">
                  <c:v>507</c:v>
                </c:pt>
                <c:pt idx="12308">
                  <c:v>498</c:v>
                </c:pt>
                <c:pt idx="12309">
                  <c:v>533</c:v>
                </c:pt>
                <c:pt idx="12310">
                  <c:v>518</c:v>
                </c:pt>
                <c:pt idx="12311">
                  <c:v>515</c:v>
                </c:pt>
                <c:pt idx="12312">
                  <c:v>528</c:v>
                </c:pt>
                <c:pt idx="12313">
                  <c:v>531</c:v>
                </c:pt>
                <c:pt idx="12314">
                  <c:v>512</c:v>
                </c:pt>
                <c:pt idx="12315">
                  <c:v>515</c:v>
                </c:pt>
                <c:pt idx="12316">
                  <c:v>546</c:v>
                </c:pt>
                <c:pt idx="12317">
                  <c:v>540</c:v>
                </c:pt>
                <c:pt idx="12318">
                  <c:v>545</c:v>
                </c:pt>
                <c:pt idx="12319">
                  <c:v>538</c:v>
                </c:pt>
                <c:pt idx="12320">
                  <c:v>566</c:v>
                </c:pt>
                <c:pt idx="12321">
                  <c:v>547</c:v>
                </c:pt>
                <c:pt idx="12322">
                  <c:v>550</c:v>
                </c:pt>
                <c:pt idx="12323">
                  <c:v>549</c:v>
                </c:pt>
                <c:pt idx="12324">
                  <c:v>525</c:v>
                </c:pt>
                <c:pt idx="12325">
                  <c:v>538</c:v>
                </c:pt>
                <c:pt idx="12326">
                  <c:v>542</c:v>
                </c:pt>
                <c:pt idx="12327">
                  <c:v>560</c:v>
                </c:pt>
                <c:pt idx="12328">
                  <c:v>542</c:v>
                </c:pt>
                <c:pt idx="12329">
                  <c:v>524</c:v>
                </c:pt>
                <c:pt idx="12330">
                  <c:v>550</c:v>
                </c:pt>
                <c:pt idx="12331">
                  <c:v>552</c:v>
                </c:pt>
                <c:pt idx="12332">
                  <c:v>536</c:v>
                </c:pt>
                <c:pt idx="12333">
                  <c:v>534</c:v>
                </c:pt>
                <c:pt idx="12334">
                  <c:v>545</c:v>
                </c:pt>
                <c:pt idx="12335">
                  <c:v>560</c:v>
                </c:pt>
                <c:pt idx="12336">
                  <c:v>548</c:v>
                </c:pt>
                <c:pt idx="12337">
                  <c:v>545</c:v>
                </c:pt>
                <c:pt idx="12338">
                  <c:v>543</c:v>
                </c:pt>
                <c:pt idx="12339">
                  <c:v>542</c:v>
                </c:pt>
                <c:pt idx="12340">
                  <c:v>543</c:v>
                </c:pt>
                <c:pt idx="12341">
                  <c:v>539</c:v>
                </c:pt>
                <c:pt idx="12342">
                  <c:v>539</c:v>
                </c:pt>
                <c:pt idx="12343">
                  <c:v>535</c:v>
                </c:pt>
                <c:pt idx="12344">
                  <c:v>526</c:v>
                </c:pt>
                <c:pt idx="12345">
                  <c:v>543</c:v>
                </c:pt>
                <c:pt idx="12346">
                  <c:v>541</c:v>
                </c:pt>
                <c:pt idx="12347">
                  <c:v>524</c:v>
                </c:pt>
                <c:pt idx="12348">
                  <c:v>534</c:v>
                </c:pt>
                <c:pt idx="12349">
                  <c:v>541</c:v>
                </c:pt>
                <c:pt idx="12350">
                  <c:v>549</c:v>
                </c:pt>
                <c:pt idx="12351">
                  <c:v>540</c:v>
                </c:pt>
                <c:pt idx="12352">
                  <c:v>533</c:v>
                </c:pt>
                <c:pt idx="12353">
                  <c:v>520</c:v>
                </c:pt>
                <c:pt idx="12354">
                  <c:v>546</c:v>
                </c:pt>
                <c:pt idx="12355">
                  <c:v>557</c:v>
                </c:pt>
                <c:pt idx="12356">
                  <c:v>539</c:v>
                </c:pt>
                <c:pt idx="12357">
                  <c:v>521</c:v>
                </c:pt>
                <c:pt idx="12358">
                  <c:v>542</c:v>
                </c:pt>
                <c:pt idx="12359">
                  <c:v>517</c:v>
                </c:pt>
                <c:pt idx="12360">
                  <c:v>513</c:v>
                </c:pt>
                <c:pt idx="12361">
                  <c:v>525</c:v>
                </c:pt>
                <c:pt idx="12362">
                  <c:v>544</c:v>
                </c:pt>
                <c:pt idx="12363">
                  <c:v>554</c:v>
                </c:pt>
                <c:pt idx="12364">
                  <c:v>552</c:v>
                </c:pt>
                <c:pt idx="12365">
                  <c:v>549</c:v>
                </c:pt>
                <c:pt idx="12366">
                  <c:v>570</c:v>
                </c:pt>
                <c:pt idx="12367">
                  <c:v>553</c:v>
                </c:pt>
                <c:pt idx="12368">
                  <c:v>551</c:v>
                </c:pt>
                <c:pt idx="12369">
                  <c:v>566</c:v>
                </c:pt>
                <c:pt idx="12370">
                  <c:v>573</c:v>
                </c:pt>
                <c:pt idx="12371">
                  <c:v>570</c:v>
                </c:pt>
                <c:pt idx="12372">
                  <c:v>561</c:v>
                </c:pt>
                <c:pt idx="12373">
                  <c:v>572</c:v>
                </c:pt>
                <c:pt idx="12374">
                  <c:v>543</c:v>
                </c:pt>
                <c:pt idx="12375">
                  <c:v>557</c:v>
                </c:pt>
                <c:pt idx="12376">
                  <c:v>551</c:v>
                </c:pt>
                <c:pt idx="12377">
                  <c:v>526</c:v>
                </c:pt>
                <c:pt idx="12378">
                  <c:v>548</c:v>
                </c:pt>
                <c:pt idx="12379">
                  <c:v>544</c:v>
                </c:pt>
                <c:pt idx="12380">
                  <c:v>548</c:v>
                </c:pt>
                <c:pt idx="12381">
                  <c:v>555</c:v>
                </c:pt>
                <c:pt idx="12382">
                  <c:v>559</c:v>
                </c:pt>
                <c:pt idx="12383">
                  <c:v>579</c:v>
                </c:pt>
                <c:pt idx="12384">
                  <c:v>571</c:v>
                </c:pt>
                <c:pt idx="12385">
                  <c:v>554</c:v>
                </c:pt>
                <c:pt idx="12386">
                  <c:v>568</c:v>
                </c:pt>
                <c:pt idx="12387">
                  <c:v>552</c:v>
                </c:pt>
                <c:pt idx="12388">
                  <c:v>559</c:v>
                </c:pt>
                <c:pt idx="12389">
                  <c:v>541</c:v>
                </c:pt>
                <c:pt idx="12390">
                  <c:v>544</c:v>
                </c:pt>
                <c:pt idx="12391">
                  <c:v>535</c:v>
                </c:pt>
                <c:pt idx="12392">
                  <c:v>539</c:v>
                </c:pt>
                <c:pt idx="12393">
                  <c:v>553</c:v>
                </c:pt>
                <c:pt idx="12394">
                  <c:v>560</c:v>
                </c:pt>
                <c:pt idx="12395">
                  <c:v>547</c:v>
                </c:pt>
                <c:pt idx="12396">
                  <c:v>553</c:v>
                </c:pt>
                <c:pt idx="12397">
                  <c:v>566</c:v>
                </c:pt>
                <c:pt idx="12398">
                  <c:v>549</c:v>
                </c:pt>
                <c:pt idx="12399">
                  <c:v>565</c:v>
                </c:pt>
                <c:pt idx="12400">
                  <c:v>546</c:v>
                </c:pt>
                <c:pt idx="12401">
                  <c:v>545</c:v>
                </c:pt>
                <c:pt idx="12402">
                  <c:v>547</c:v>
                </c:pt>
                <c:pt idx="12403">
                  <c:v>563</c:v>
                </c:pt>
                <c:pt idx="12404">
                  <c:v>576</c:v>
                </c:pt>
                <c:pt idx="12405">
                  <c:v>555</c:v>
                </c:pt>
                <c:pt idx="12406">
                  <c:v>566</c:v>
                </c:pt>
                <c:pt idx="12407">
                  <c:v>579</c:v>
                </c:pt>
                <c:pt idx="12408">
                  <c:v>563</c:v>
                </c:pt>
                <c:pt idx="12409">
                  <c:v>549</c:v>
                </c:pt>
                <c:pt idx="12410">
                  <c:v>532</c:v>
                </c:pt>
                <c:pt idx="12411">
                  <c:v>553</c:v>
                </c:pt>
                <c:pt idx="12412">
                  <c:v>532</c:v>
                </c:pt>
                <c:pt idx="12413">
                  <c:v>540</c:v>
                </c:pt>
                <c:pt idx="12414">
                  <c:v>551</c:v>
                </c:pt>
                <c:pt idx="12415">
                  <c:v>534</c:v>
                </c:pt>
                <c:pt idx="12416">
                  <c:v>543</c:v>
                </c:pt>
                <c:pt idx="12417">
                  <c:v>546</c:v>
                </c:pt>
                <c:pt idx="12418">
                  <c:v>552</c:v>
                </c:pt>
                <c:pt idx="12419">
                  <c:v>550</c:v>
                </c:pt>
                <c:pt idx="12420">
                  <c:v>567</c:v>
                </c:pt>
                <c:pt idx="12421">
                  <c:v>557</c:v>
                </c:pt>
                <c:pt idx="12422">
                  <c:v>563</c:v>
                </c:pt>
                <c:pt idx="12423">
                  <c:v>560</c:v>
                </c:pt>
                <c:pt idx="12424">
                  <c:v>581</c:v>
                </c:pt>
                <c:pt idx="12425">
                  <c:v>572</c:v>
                </c:pt>
                <c:pt idx="12426">
                  <c:v>553</c:v>
                </c:pt>
                <c:pt idx="12427">
                  <c:v>562</c:v>
                </c:pt>
                <c:pt idx="12428">
                  <c:v>564</c:v>
                </c:pt>
                <c:pt idx="12429">
                  <c:v>548</c:v>
                </c:pt>
                <c:pt idx="12430">
                  <c:v>519</c:v>
                </c:pt>
                <c:pt idx="12431">
                  <c:v>553</c:v>
                </c:pt>
                <c:pt idx="12432">
                  <c:v>548</c:v>
                </c:pt>
                <c:pt idx="12433">
                  <c:v>546</c:v>
                </c:pt>
                <c:pt idx="12434">
                  <c:v>549</c:v>
                </c:pt>
                <c:pt idx="12435">
                  <c:v>544</c:v>
                </c:pt>
                <c:pt idx="12436">
                  <c:v>584</c:v>
                </c:pt>
                <c:pt idx="12437">
                  <c:v>567</c:v>
                </c:pt>
                <c:pt idx="12438">
                  <c:v>574</c:v>
                </c:pt>
                <c:pt idx="12439">
                  <c:v>569</c:v>
                </c:pt>
                <c:pt idx="12440">
                  <c:v>560</c:v>
                </c:pt>
                <c:pt idx="12441">
                  <c:v>578</c:v>
                </c:pt>
                <c:pt idx="12442">
                  <c:v>566</c:v>
                </c:pt>
                <c:pt idx="12443">
                  <c:v>572</c:v>
                </c:pt>
                <c:pt idx="12444">
                  <c:v>560</c:v>
                </c:pt>
                <c:pt idx="12445">
                  <c:v>566</c:v>
                </c:pt>
                <c:pt idx="12446">
                  <c:v>569</c:v>
                </c:pt>
                <c:pt idx="12447">
                  <c:v>565</c:v>
                </c:pt>
                <c:pt idx="12448">
                  <c:v>563</c:v>
                </c:pt>
                <c:pt idx="12449">
                  <c:v>556</c:v>
                </c:pt>
                <c:pt idx="12450">
                  <c:v>549</c:v>
                </c:pt>
                <c:pt idx="12451">
                  <c:v>551</c:v>
                </c:pt>
                <c:pt idx="12452">
                  <c:v>556</c:v>
                </c:pt>
                <c:pt idx="12453">
                  <c:v>567</c:v>
                </c:pt>
                <c:pt idx="12454">
                  <c:v>563</c:v>
                </c:pt>
                <c:pt idx="12455">
                  <c:v>556</c:v>
                </c:pt>
                <c:pt idx="12456">
                  <c:v>552</c:v>
                </c:pt>
                <c:pt idx="12457">
                  <c:v>557</c:v>
                </c:pt>
                <c:pt idx="12458">
                  <c:v>560</c:v>
                </c:pt>
                <c:pt idx="12459">
                  <c:v>546</c:v>
                </c:pt>
                <c:pt idx="12460">
                  <c:v>561</c:v>
                </c:pt>
                <c:pt idx="12461">
                  <c:v>577</c:v>
                </c:pt>
                <c:pt idx="12462">
                  <c:v>542</c:v>
                </c:pt>
                <c:pt idx="12463">
                  <c:v>560</c:v>
                </c:pt>
                <c:pt idx="12464">
                  <c:v>543</c:v>
                </c:pt>
                <c:pt idx="12465">
                  <c:v>553</c:v>
                </c:pt>
                <c:pt idx="12466">
                  <c:v>556</c:v>
                </c:pt>
                <c:pt idx="12467">
                  <c:v>571</c:v>
                </c:pt>
                <c:pt idx="12468">
                  <c:v>580</c:v>
                </c:pt>
                <c:pt idx="12469">
                  <c:v>579</c:v>
                </c:pt>
                <c:pt idx="12470">
                  <c:v>581</c:v>
                </c:pt>
                <c:pt idx="12471">
                  <c:v>583</c:v>
                </c:pt>
                <c:pt idx="12472">
                  <c:v>570</c:v>
                </c:pt>
                <c:pt idx="12473">
                  <c:v>603</c:v>
                </c:pt>
                <c:pt idx="12474">
                  <c:v>570</c:v>
                </c:pt>
                <c:pt idx="12475">
                  <c:v>592</c:v>
                </c:pt>
                <c:pt idx="12476">
                  <c:v>567</c:v>
                </c:pt>
                <c:pt idx="12477">
                  <c:v>579</c:v>
                </c:pt>
                <c:pt idx="12478">
                  <c:v>556</c:v>
                </c:pt>
                <c:pt idx="12479">
                  <c:v>552</c:v>
                </c:pt>
                <c:pt idx="12480">
                  <c:v>543</c:v>
                </c:pt>
                <c:pt idx="12481">
                  <c:v>542</c:v>
                </c:pt>
                <c:pt idx="12482">
                  <c:v>539</c:v>
                </c:pt>
                <c:pt idx="12483">
                  <c:v>536</c:v>
                </c:pt>
                <c:pt idx="12484">
                  <c:v>562</c:v>
                </c:pt>
                <c:pt idx="12485">
                  <c:v>534</c:v>
                </c:pt>
                <c:pt idx="12486">
                  <c:v>541</c:v>
                </c:pt>
                <c:pt idx="12487">
                  <c:v>563</c:v>
                </c:pt>
                <c:pt idx="12488">
                  <c:v>547</c:v>
                </c:pt>
                <c:pt idx="12489">
                  <c:v>540</c:v>
                </c:pt>
                <c:pt idx="12490">
                  <c:v>535</c:v>
                </c:pt>
                <c:pt idx="12491">
                  <c:v>549</c:v>
                </c:pt>
                <c:pt idx="12492">
                  <c:v>553</c:v>
                </c:pt>
                <c:pt idx="12493">
                  <c:v>550</c:v>
                </c:pt>
                <c:pt idx="12494">
                  <c:v>563</c:v>
                </c:pt>
                <c:pt idx="12495">
                  <c:v>552</c:v>
                </c:pt>
                <c:pt idx="12496">
                  <c:v>546</c:v>
                </c:pt>
                <c:pt idx="12497">
                  <c:v>560</c:v>
                </c:pt>
                <c:pt idx="12498">
                  <c:v>547</c:v>
                </c:pt>
                <c:pt idx="12499">
                  <c:v>546</c:v>
                </c:pt>
                <c:pt idx="12500">
                  <c:v>538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2611712"/>
        <c:axId val="102612288"/>
      </c:scatterChart>
      <c:valAx>
        <c:axId val="102611712"/>
        <c:scaling>
          <c:orientation val="minMax"/>
          <c:max val="2500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(ps)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02612288"/>
        <c:crosses val="autoZero"/>
        <c:crossBetween val="midCat"/>
      </c:valAx>
      <c:valAx>
        <c:axId val="10261228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Hydrogen bonds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02611712"/>
        <c:crosses val="autoZero"/>
        <c:crossBetween val="midCat"/>
      </c:valAx>
    </c:plotArea>
    <c:legend>
      <c:legendPos val="r"/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sz="2000" dirty="0"/>
              <a:t>Hydrogen bonds in 100% </a:t>
            </a:r>
            <a:r>
              <a:rPr lang="en-US" sz="2000" dirty="0" err="1"/>
              <a:t>EtOH</a:t>
            </a:r>
            <a:r>
              <a:rPr lang="en-US" sz="2000" dirty="0"/>
              <a:t> vs. time (</a:t>
            </a:r>
            <a:r>
              <a:rPr lang="en-US" sz="2000" dirty="0" err="1"/>
              <a:t>ps</a:t>
            </a:r>
            <a:r>
              <a:rPr lang="en-US" sz="2000" dirty="0"/>
              <a:t>)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2"/>
          <c:order val="0"/>
          <c:tx>
            <c:v>EtOH-HOH H Bonds</c:v>
          </c:tx>
          <c:spPr>
            <a:ln w="28575">
              <a:noFill/>
            </a:ln>
          </c:spPr>
          <c:xVal>
            <c:numRef>
              <c:f>EtOHMix100!$B$23:$B$25023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  <c:pt idx="8001">
                  <c:v>16002</c:v>
                </c:pt>
                <c:pt idx="8002">
                  <c:v>16004</c:v>
                </c:pt>
                <c:pt idx="8003">
                  <c:v>16006</c:v>
                </c:pt>
                <c:pt idx="8004">
                  <c:v>16008</c:v>
                </c:pt>
                <c:pt idx="8005">
                  <c:v>16010</c:v>
                </c:pt>
                <c:pt idx="8006">
                  <c:v>16012</c:v>
                </c:pt>
                <c:pt idx="8007">
                  <c:v>16014</c:v>
                </c:pt>
                <c:pt idx="8008">
                  <c:v>16016</c:v>
                </c:pt>
                <c:pt idx="8009">
                  <c:v>16018</c:v>
                </c:pt>
                <c:pt idx="8010">
                  <c:v>16020</c:v>
                </c:pt>
                <c:pt idx="8011">
                  <c:v>16022</c:v>
                </c:pt>
                <c:pt idx="8012">
                  <c:v>16024</c:v>
                </c:pt>
                <c:pt idx="8013">
                  <c:v>16026</c:v>
                </c:pt>
                <c:pt idx="8014">
                  <c:v>16028</c:v>
                </c:pt>
                <c:pt idx="8015">
                  <c:v>16030</c:v>
                </c:pt>
                <c:pt idx="8016">
                  <c:v>16032</c:v>
                </c:pt>
                <c:pt idx="8017">
                  <c:v>16034</c:v>
                </c:pt>
                <c:pt idx="8018">
                  <c:v>16036</c:v>
                </c:pt>
                <c:pt idx="8019">
                  <c:v>16038</c:v>
                </c:pt>
                <c:pt idx="8020">
                  <c:v>16040</c:v>
                </c:pt>
                <c:pt idx="8021">
                  <c:v>16042</c:v>
                </c:pt>
                <c:pt idx="8022">
                  <c:v>16044</c:v>
                </c:pt>
                <c:pt idx="8023">
                  <c:v>16046</c:v>
                </c:pt>
                <c:pt idx="8024">
                  <c:v>16048</c:v>
                </c:pt>
                <c:pt idx="8025">
                  <c:v>16050</c:v>
                </c:pt>
                <c:pt idx="8026">
                  <c:v>16052</c:v>
                </c:pt>
                <c:pt idx="8027">
                  <c:v>16054</c:v>
                </c:pt>
                <c:pt idx="8028">
                  <c:v>16056</c:v>
                </c:pt>
                <c:pt idx="8029">
                  <c:v>16058</c:v>
                </c:pt>
                <c:pt idx="8030">
                  <c:v>16060</c:v>
                </c:pt>
                <c:pt idx="8031">
                  <c:v>16062</c:v>
                </c:pt>
                <c:pt idx="8032">
                  <c:v>16064</c:v>
                </c:pt>
                <c:pt idx="8033">
                  <c:v>16066</c:v>
                </c:pt>
                <c:pt idx="8034">
                  <c:v>16068</c:v>
                </c:pt>
                <c:pt idx="8035">
                  <c:v>16070</c:v>
                </c:pt>
                <c:pt idx="8036">
                  <c:v>16072</c:v>
                </c:pt>
                <c:pt idx="8037">
                  <c:v>16074</c:v>
                </c:pt>
                <c:pt idx="8038">
                  <c:v>16076</c:v>
                </c:pt>
                <c:pt idx="8039">
                  <c:v>16078</c:v>
                </c:pt>
                <c:pt idx="8040">
                  <c:v>16080</c:v>
                </c:pt>
                <c:pt idx="8041">
                  <c:v>16082</c:v>
                </c:pt>
                <c:pt idx="8042">
                  <c:v>16084</c:v>
                </c:pt>
                <c:pt idx="8043">
                  <c:v>16086</c:v>
                </c:pt>
                <c:pt idx="8044">
                  <c:v>16088</c:v>
                </c:pt>
                <c:pt idx="8045">
                  <c:v>16090</c:v>
                </c:pt>
                <c:pt idx="8046">
                  <c:v>16092</c:v>
                </c:pt>
                <c:pt idx="8047">
                  <c:v>16094</c:v>
                </c:pt>
                <c:pt idx="8048">
                  <c:v>16096</c:v>
                </c:pt>
                <c:pt idx="8049">
                  <c:v>16098</c:v>
                </c:pt>
                <c:pt idx="8050">
                  <c:v>16100</c:v>
                </c:pt>
                <c:pt idx="8051">
                  <c:v>16102</c:v>
                </c:pt>
                <c:pt idx="8052">
                  <c:v>16104</c:v>
                </c:pt>
                <c:pt idx="8053">
                  <c:v>16106</c:v>
                </c:pt>
                <c:pt idx="8054">
                  <c:v>16108</c:v>
                </c:pt>
                <c:pt idx="8055">
                  <c:v>16110</c:v>
                </c:pt>
                <c:pt idx="8056">
                  <c:v>16112</c:v>
                </c:pt>
                <c:pt idx="8057">
                  <c:v>16114</c:v>
                </c:pt>
                <c:pt idx="8058">
                  <c:v>16116</c:v>
                </c:pt>
                <c:pt idx="8059">
                  <c:v>16118</c:v>
                </c:pt>
                <c:pt idx="8060">
                  <c:v>16120</c:v>
                </c:pt>
                <c:pt idx="8061">
                  <c:v>16122</c:v>
                </c:pt>
                <c:pt idx="8062">
                  <c:v>16124</c:v>
                </c:pt>
                <c:pt idx="8063">
                  <c:v>16126</c:v>
                </c:pt>
                <c:pt idx="8064">
                  <c:v>16128</c:v>
                </c:pt>
                <c:pt idx="8065">
                  <c:v>16130</c:v>
                </c:pt>
                <c:pt idx="8066">
                  <c:v>16132</c:v>
                </c:pt>
                <c:pt idx="8067">
                  <c:v>16134</c:v>
                </c:pt>
                <c:pt idx="8068">
                  <c:v>16136</c:v>
                </c:pt>
                <c:pt idx="8069">
                  <c:v>16138</c:v>
                </c:pt>
                <c:pt idx="8070">
                  <c:v>16140</c:v>
                </c:pt>
                <c:pt idx="8071">
                  <c:v>16142</c:v>
                </c:pt>
                <c:pt idx="8072">
                  <c:v>16144</c:v>
                </c:pt>
                <c:pt idx="8073">
                  <c:v>16146</c:v>
                </c:pt>
                <c:pt idx="8074">
                  <c:v>16148</c:v>
                </c:pt>
                <c:pt idx="8075">
                  <c:v>16150</c:v>
                </c:pt>
                <c:pt idx="8076">
                  <c:v>16152</c:v>
                </c:pt>
                <c:pt idx="8077">
                  <c:v>16154</c:v>
                </c:pt>
                <c:pt idx="8078">
                  <c:v>16156</c:v>
                </c:pt>
                <c:pt idx="8079">
                  <c:v>16158</c:v>
                </c:pt>
                <c:pt idx="8080">
                  <c:v>16160</c:v>
                </c:pt>
                <c:pt idx="8081">
                  <c:v>16162</c:v>
                </c:pt>
                <c:pt idx="8082">
                  <c:v>16164</c:v>
                </c:pt>
                <c:pt idx="8083">
                  <c:v>16166</c:v>
                </c:pt>
                <c:pt idx="8084">
                  <c:v>16168</c:v>
                </c:pt>
                <c:pt idx="8085">
                  <c:v>16170</c:v>
                </c:pt>
                <c:pt idx="8086">
                  <c:v>16172</c:v>
                </c:pt>
                <c:pt idx="8087">
                  <c:v>16174</c:v>
                </c:pt>
                <c:pt idx="8088">
                  <c:v>16176</c:v>
                </c:pt>
                <c:pt idx="8089">
                  <c:v>16178</c:v>
                </c:pt>
                <c:pt idx="8090">
                  <c:v>16180</c:v>
                </c:pt>
                <c:pt idx="8091">
                  <c:v>16182</c:v>
                </c:pt>
                <c:pt idx="8092">
                  <c:v>16184</c:v>
                </c:pt>
                <c:pt idx="8093">
                  <c:v>16186</c:v>
                </c:pt>
                <c:pt idx="8094">
                  <c:v>16188</c:v>
                </c:pt>
                <c:pt idx="8095">
                  <c:v>16190</c:v>
                </c:pt>
                <c:pt idx="8096">
                  <c:v>16192</c:v>
                </c:pt>
                <c:pt idx="8097">
                  <c:v>16194</c:v>
                </c:pt>
                <c:pt idx="8098">
                  <c:v>16196</c:v>
                </c:pt>
                <c:pt idx="8099">
                  <c:v>16198</c:v>
                </c:pt>
                <c:pt idx="8100">
                  <c:v>16200</c:v>
                </c:pt>
                <c:pt idx="8101">
                  <c:v>16202</c:v>
                </c:pt>
                <c:pt idx="8102">
                  <c:v>16204</c:v>
                </c:pt>
                <c:pt idx="8103">
                  <c:v>16206</c:v>
                </c:pt>
                <c:pt idx="8104">
                  <c:v>16208</c:v>
                </c:pt>
                <c:pt idx="8105">
                  <c:v>16210</c:v>
                </c:pt>
                <c:pt idx="8106">
                  <c:v>16212</c:v>
                </c:pt>
                <c:pt idx="8107">
                  <c:v>16214</c:v>
                </c:pt>
                <c:pt idx="8108">
                  <c:v>16216</c:v>
                </c:pt>
                <c:pt idx="8109">
                  <c:v>16218</c:v>
                </c:pt>
                <c:pt idx="8110">
                  <c:v>16220</c:v>
                </c:pt>
                <c:pt idx="8111">
                  <c:v>16222</c:v>
                </c:pt>
                <c:pt idx="8112">
                  <c:v>16224</c:v>
                </c:pt>
                <c:pt idx="8113">
                  <c:v>16226</c:v>
                </c:pt>
                <c:pt idx="8114">
                  <c:v>16228</c:v>
                </c:pt>
                <c:pt idx="8115">
                  <c:v>16230</c:v>
                </c:pt>
                <c:pt idx="8116">
                  <c:v>16232</c:v>
                </c:pt>
                <c:pt idx="8117">
                  <c:v>16234</c:v>
                </c:pt>
                <c:pt idx="8118">
                  <c:v>16236</c:v>
                </c:pt>
                <c:pt idx="8119">
                  <c:v>16238</c:v>
                </c:pt>
                <c:pt idx="8120">
                  <c:v>16240</c:v>
                </c:pt>
                <c:pt idx="8121">
                  <c:v>16242</c:v>
                </c:pt>
                <c:pt idx="8122">
                  <c:v>16244</c:v>
                </c:pt>
                <c:pt idx="8123">
                  <c:v>16246</c:v>
                </c:pt>
                <c:pt idx="8124">
                  <c:v>16248</c:v>
                </c:pt>
                <c:pt idx="8125">
                  <c:v>16250</c:v>
                </c:pt>
                <c:pt idx="8126">
                  <c:v>16252</c:v>
                </c:pt>
                <c:pt idx="8127">
                  <c:v>16254</c:v>
                </c:pt>
                <c:pt idx="8128">
                  <c:v>16256</c:v>
                </c:pt>
                <c:pt idx="8129">
                  <c:v>16258</c:v>
                </c:pt>
                <c:pt idx="8130">
                  <c:v>16260</c:v>
                </c:pt>
                <c:pt idx="8131">
                  <c:v>16262</c:v>
                </c:pt>
                <c:pt idx="8132">
                  <c:v>16264</c:v>
                </c:pt>
                <c:pt idx="8133">
                  <c:v>16266</c:v>
                </c:pt>
                <c:pt idx="8134">
                  <c:v>16268</c:v>
                </c:pt>
                <c:pt idx="8135">
                  <c:v>16270</c:v>
                </c:pt>
                <c:pt idx="8136">
                  <c:v>16272</c:v>
                </c:pt>
                <c:pt idx="8137">
                  <c:v>16274</c:v>
                </c:pt>
                <c:pt idx="8138">
                  <c:v>16276</c:v>
                </c:pt>
                <c:pt idx="8139">
                  <c:v>16278</c:v>
                </c:pt>
                <c:pt idx="8140">
                  <c:v>16280</c:v>
                </c:pt>
                <c:pt idx="8141">
                  <c:v>16282</c:v>
                </c:pt>
                <c:pt idx="8142">
                  <c:v>16284</c:v>
                </c:pt>
                <c:pt idx="8143">
                  <c:v>16286</c:v>
                </c:pt>
                <c:pt idx="8144">
                  <c:v>16288</c:v>
                </c:pt>
                <c:pt idx="8145">
                  <c:v>16290</c:v>
                </c:pt>
                <c:pt idx="8146">
                  <c:v>16292</c:v>
                </c:pt>
                <c:pt idx="8147">
                  <c:v>16294</c:v>
                </c:pt>
                <c:pt idx="8148">
                  <c:v>16296</c:v>
                </c:pt>
                <c:pt idx="8149">
                  <c:v>16298</c:v>
                </c:pt>
                <c:pt idx="8150">
                  <c:v>16300</c:v>
                </c:pt>
                <c:pt idx="8151">
                  <c:v>16302</c:v>
                </c:pt>
                <c:pt idx="8152">
                  <c:v>16304</c:v>
                </c:pt>
                <c:pt idx="8153">
                  <c:v>16306</c:v>
                </c:pt>
                <c:pt idx="8154">
                  <c:v>16308</c:v>
                </c:pt>
                <c:pt idx="8155">
                  <c:v>16310</c:v>
                </c:pt>
                <c:pt idx="8156">
                  <c:v>16312</c:v>
                </c:pt>
                <c:pt idx="8157">
                  <c:v>16314</c:v>
                </c:pt>
                <c:pt idx="8158">
                  <c:v>16316</c:v>
                </c:pt>
                <c:pt idx="8159">
                  <c:v>16318</c:v>
                </c:pt>
                <c:pt idx="8160">
                  <c:v>16320</c:v>
                </c:pt>
                <c:pt idx="8161">
                  <c:v>16322</c:v>
                </c:pt>
                <c:pt idx="8162">
                  <c:v>16324</c:v>
                </c:pt>
                <c:pt idx="8163">
                  <c:v>16326</c:v>
                </c:pt>
                <c:pt idx="8164">
                  <c:v>16328</c:v>
                </c:pt>
                <c:pt idx="8165">
                  <c:v>16330</c:v>
                </c:pt>
                <c:pt idx="8166">
                  <c:v>16332</c:v>
                </c:pt>
                <c:pt idx="8167">
                  <c:v>16334</c:v>
                </c:pt>
                <c:pt idx="8168">
                  <c:v>16336</c:v>
                </c:pt>
                <c:pt idx="8169">
                  <c:v>16338</c:v>
                </c:pt>
                <c:pt idx="8170">
                  <c:v>16340</c:v>
                </c:pt>
                <c:pt idx="8171">
                  <c:v>16342</c:v>
                </c:pt>
                <c:pt idx="8172">
                  <c:v>16344</c:v>
                </c:pt>
                <c:pt idx="8173">
                  <c:v>16346</c:v>
                </c:pt>
                <c:pt idx="8174">
                  <c:v>16348</c:v>
                </c:pt>
                <c:pt idx="8175">
                  <c:v>16350</c:v>
                </c:pt>
                <c:pt idx="8176">
                  <c:v>16352</c:v>
                </c:pt>
                <c:pt idx="8177">
                  <c:v>16354</c:v>
                </c:pt>
                <c:pt idx="8178">
                  <c:v>16356</c:v>
                </c:pt>
                <c:pt idx="8179">
                  <c:v>16358</c:v>
                </c:pt>
                <c:pt idx="8180">
                  <c:v>16360</c:v>
                </c:pt>
                <c:pt idx="8181">
                  <c:v>16362</c:v>
                </c:pt>
                <c:pt idx="8182">
                  <c:v>16364</c:v>
                </c:pt>
                <c:pt idx="8183">
                  <c:v>16366</c:v>
                </c:pt>
                <c:pt idx="8184">
                  <c:v>16368</c:v>
                </c:pt>
                <c:pt idx="8185">
                  <c:v>16370</c:v>
                </c:pt>
                <c:pt idx="8186">
                  <c:v>16372</c:v>
                </c:pt>
                <c:pt idx="8187">
                  <c:v>16374</c:v>
                </c:pt>
                <c:pt idx="8188">
                  <c:v>16376</c:v>
                </c:pt>
                <c:pt idx="8189">
                  <c:v>16378</c:v>
                </c:pt>
                <c:pt idx="8190">
                  <c:v>16380</c:v>
                </c:pt>
                <c:pt idx="8191">
                  <c:v>16382</c:v>
                </c:pt>
                <c:pt idx="8192">
                  <c:v>16384</c:v>
                </c:pt>
                <c:pt idx="8193">
                  <c:v>16386</c:v>
                </c:pt>
                <c:pt idx="8194">
                  <c:v>16388</c:v>
                </c:pt>
                <c:pt idx="8195">
                  <c:v>16390</c:v>
                </c:pt>
                <c:pt idx="8196">
                  <c:v>16392</c:v>
                </c:pt>
                <c:pt idx="8197">
                  <c:v>16394</c:v>
                </c:pt>
                <c:pt idx="8198">
                  <c:v>16396</c:v>
                </c:pt>
                <c:pt idx="8199">
                  <c:v>16398</c:v>
                </c:pt>
                <c:pt idx="8200">
                  <c:v>16400</c:v>
                </c:pt>
                <c:pt idx="8201">
                  <c:v>16402</c:v>
                </c:pt>
                <c:pt idx="8202">
                  <c:v>16404</c:v>
                </c:pt>
                <c:pt idx="8203">
                  <c:v>16406</c:v>
                </c:pt>
                <c:pt idx="8204">
                  <c:v>16408</c:v>
                </c:pt>
                <c:pt idx="8205">
                  <c:v>16410</c:v>
                </c:pt>
                <c:pt idx="8206">
                  <c:v>16412</c:v>
                </c:pt>
                <c:pt idx="8207">
                  <c:v>16414</c:v>
                </c:pt>
                <c:pt idx="8208">
                  <c:v>16416</c:v>
                </c:pt>
                <c:pt idx="8209">
                  <c:v>16418</c:v>
                </c:pt>
                <c:pt idx="8210">
                  <c:v>16420</c:v>
                </c:pt>
                <c:pt idx="8211">
                  <c:v>16422</c:v>
                </c:pt>
                <c:pt idx="8212">
                  <c:v>16424</c:v>
                </c:pt>
                <c:pt idx="8213">
                  <c:v>16426</c:v>
                </c:pt>
                <c:pt idx="8214">
                  <c:v>16428</c:v>
                </c:pt>
                <c:pt idx="8215">
                  <c:v>16430</c:v>
                </c:pt>
                <c:pt idx="8216">
                  <c:v>16432</c:v>
                </c:pt>
                <c:pt idx="8217">
                  <c:v>16434</c:v>
                </c:pt>
                <c:pt idx="8218">
                  <c:v>16436</c:v>
                </c:pt>
                <c:pt idx="8219">
                  <c:v>16438</c:v>
                </c:pt>
                <c:pt idx="8220">
                  <c:v>16440</c:v>
                </c:pt>
                <c:pt idx="8221">
                  <c:v>16442</c:v>
                </c:pt>
                <c:pt idx="8222">
                  <c:v>16444</c:v>
                </c:pt>
                <c:pt idx="8223">
                  <c:v>16446</c:v>
                </c:pt>
                <c:pt idx="8224">
                  <c:v>16448</c:v>
                </c:pt>
                <c:pt idx="8225">
                  <c:v>16450</c:v>
                </c:pt>
                <c:pt idx="8226">
                  <c:v>16452</c:v>
                </c:pt>
                <c:pt idx="8227">
                  <c:v>16454</c:v>
                </c:pt>
                <c:pt idx="8228">
                  <c:v>16456</c:v>
                </c:pt>
                <c:pt idx="8229">
                  <c:v>16458</c:v>
                </c:pt>
                <c:pt idx="8230">
                  <c:v>16460</c:v>
                </c:pt>
                <c:pt idx="8231">
                  <c:v>16462</c:v>
                </c:pt>
                <c:pt idx="8232">
                  <c:v>16464</c:v>
                </c:pt>
                <c:pt idx="8233">
                  <c:v>16466</c:v>
                </c:pt>
                <c:pt idx="8234">
                  <c:v>16468</c:v>
                </c:pt>
                <c:pt idx="8235">
                  <c:v>16470</c:v>
                </c:pt>
                <c:pt idx="8236">
                  <c:v>16472</c:v>
                </c:pt>
                <c:pt idx="8237">
                  <c:v>16474</c:v>
                </c:pt>
                <c:pt idx="8238">
                  <c:v>16476</c:v>
                </c:pt>
                <c:pt idx="8239">
                  <c:v>16478</c:v>
                </c:pt>
                <c:pt idx="8240">
                  <c:v>16480</c:v>
                </c:pt>
                <c:pt idx="8241">
                  <c:v>16482</c:v>
                </c:pt>
                <c:pt idx="8242">
                  <c:v>16484</c:v>
                </c:pt>
                <c:pt idx="8243">
                  <c:v>16486</c:v>
                </c:pt>
                <c:pt idx="8244">
                  <c:v>16488</c:v>
                </c:pt>
                <c:pt idx="8245">
                  <c:v>16490</c:v>
                </c:pt>
                <c:pt idx="8246">
                  <c:v>16492</c:v>
                </c:pt>
                <c:pt idx="8247">
                  <c:v>16494</c:v>
                </c:pt>
                <c:pt idx="8248">
                  <c:v>16496</c:v>
                </c:pt>
                <c:pt idx="8249">
                  <c:v>16498</c:v>
                </c:pt>
                <c:pt idx="8250">
                  <c:v>16500</c:v>
                </c:pt>
                <c:pt idx="8251">
                  <c:v>16502</c:v>
                </c:pt>
                <c:pt idx="8252">
                  <c:v>16504</c:v>
                </c:pt>
                <c:pt idx="8253">
                  <c:v>16506</c:v>
                </c:pt>
                <c:pt idx="8254">
                  <c:v>16508</c:v>
                </c:pt>
                <c:pt idx="8255">
                  <c:v>16510</c:v>
                </c:pt>
                <c:pt idx="8256">
                  <c:v>16512</c:v>
                </c:pt>
                <c:pt idx="8257">
                  <c:v>16514</c:v>
                </c:pt>
                <c:pt idx="8258">
                  <c:v>16516</c:v>
                </c:pt>
                <c:pt idx="8259">
                  <c:v>16518</c:v>
                </c:pt>
                <c:pt idx="8260">
                  <c:v>16520</c:v>
                </c:pt>
                <c:pt idx="8261">
                  <c:v>16522</c:v>
                </c:pt>
                <c:pt idx="8262">
                  <c:v>16524</c:v>
                </c:pt>
                <c:pt idx="8263">
                  <c:v>16526</c:v>
                </c:pt>
                <c:pt idx="8264">
                  <c:v>16528</c:v>
                </c:pt>
                <c:pt idx="8265">
                  <c:v>16530</c:v>
                </c:pt>
                <c:pt idx="8266">
                  <c:v>16532</c:v>
                </c:pt>
                <c:pt idx="8267">
                  <c:v>16534</c:v>
                </c:pt>
                <c:pt idx="8268">
                  <c:v>16536</c:v>
                </c:pt>
                <c:pt idx="8269">
                  <c:v>16538</c:v>
                </c:pt>
                <c:pt idx="8270">
                  <c:v>16540</c:v>
                </c:pt>
                <c:pt idx="8271">
                  <c:v>16542</c:v>
                </c:pt>
                <c:pt idx="8272">
                  <c:v>16544</c:v>
                </c:pt>
                <c:pt idx="8273">
                  <c:v>16546</c:v>
                </c:pt>
                <c:pt idx="8274">
                  <c:v>16548</c:v>
                </c:pt>
                <c:pt idx="8275">
                  <c:v>16550</c:v>
                </c:pt>
                <c:pt idx="8276">
                  <c:v>16552</c:v>
                </c:pt>
                <c:pt idx="8277">
                  <c:v>16554</c:v>
                </c:pt>
                <c:pt idx="8278">
                  <c:v>16556</c:v>
                </c:pt>
                <c:pt idx="8279">
                  <c:v>16558</c:v>
                </c:pt>
                <c:pt idx="8280">
                  <c:v>16560</c:v>
                </c:pt>
                <c:pt idx="8281">
                  <c:v>16562</c:v>
                </c:pt>
                <c:pt idx="8282">
                  <c:v>16564</c:v>
                </c:pt>
                <c:pt idx="8283">
                  <c:v>16566</c:v>
                </c:pt>
                <c:pt idx="8284">
                  <c:v>16568</c:v>
                </c:pt>
                <c:pt idx="8285">
                  <c:v>16570</c:v>
                </c:pt>
                <c:pt idx="8286">
                  <c:v>16572</c:v>
                </c:pt>
                <c:pt idx="8287">
                  <c:v>16574</c:v>
                </c:pt>
                <c:pt idx="8288">
                  <c:v>16576</c:v>
                </c:pt>
                <c:pt idx="8289">
                  <c:v>16578</c:v>
                </c:pt>
                <c:pt idx="8290">
                  <c:v>16580</c:v>
                </c:pt>
                <c:pt idx="8291">
                  <c:v>16582</c:v>
                </c:pt>
                <c:pt idx="8292">
                  <c:v>16584</c:v>
                </c:pt>
                <c:pt idx="8293">
                  <c:v>16586</c:v>
                </c:pt>
                <c:pt idx="8294">
                  <c:v>16588</c:v>
                </c:pt>
                <c:pt idx="8295">
                  <c:v>16590</c:v>
                </c:pt>
                <c:pt idx="8296">
                  <c:v>16592</c:v>
                </c:pt>
                <c:pt idx="8297">
                  <c:v>16594</c:v>
                </c:pt>
                <c:pt idx="8298">
                  <c:v>16596</c:v>
                </c:pt>
                <c:pt idx="8299">
                  <c:v>16598</c:v>
                </c:pt>
                <c:pt idx="8300">
                  <c:v>16600</c:v>
                </c:pt>
                <c:pt idx="8301">
                  <c:v>16602</c:v>
                </c:pt>
                <c:pt idx="8302">
                  <c:v>16604</c:v>
                </c:pt>
                <c:pt idx="8303">
                  <c:v>16606</c:v>
                </c:pt>
                <c:pt idx="8304">
                  <c:v>16608</c:v>
                </c:pt>
                <c:pt idx="8305">
                  <c:v>16610</c:v>
                </c:pt>
                <c:pt idx="8306">
                  <c:v>16612</c:v>
                </c:pt>
                <c:pt idx="8307">
                  <c:v>16614</c:v>
                </c:pt>
                <c:pt idx="8308">
                  <c:v>16616</c:v>
                </c:pt>
                <c:pt idx="8309">
                  <c:v>16618</c:v>
                </c:pt>
                <c:pt idx="8310">
                  <c:v>16620</c:v>
                </c:pt>
                <c:pt idx="8311">
                  <c:v>16622</c:v>
                </c:pt>
                <c:pt idx="8312">
                  <c:v>16624</c:v>
                </c:pt>
                <c:pt idx="8313">
                  <c:v>16626</c:v>
                </c:pt>
                <c:pt idx="8314">
                  <c:v>16628</c:v>
                </c:pt>
                <c:pt idx="8315">
                  <c:v>16630</c:v>
                </c:pt>
                <c:pt idx="8316">
                  <c:v>16632</c:v>
                </c:pt>
                <c:pt idx="8317">
                  <c:v>16634</c:v>
                </c:pt>
                <c:pt idx="8318">
                  <c:v>16636</c:v>
                </c:pt>
                <c:pt idx="8319">
                  <c:v>16638</c:v>
                </c:pt>
                <c:pt idx="8320">
                  <c:v>16640</c:v>
                </c:pt>
                <c:pt idx="8321">
                  <c:v>16642</c:v>
                </c:pt>
                <c:pt idx="8322">
                  <c:v>16644</c:v>
                </c:pt>
                <c:pt idx="8323">
                  <c:v>16646</c:v>
                </c:pt>
                <c:pt idx="8324">
                  <c:v>16648</c:v>
                </c:pt>
                <c:pt idx="8325">
                  <c:v>16650</c:v>
                </c:pt>
                <c:pt idx="8326">
                  <c:v>16652</c:v>
                </c:pt>
                <c:pt idx="8327">
                  <c:v>16654</c:v>
                </c:pt>
                <c:pt idx="8328">
                  <c:v>16656</c:v>
                </c:pt>
                <c:pt idx="8329">
                  <c:v>16658</c:v>
                </c:pt>
                <c:pt idx="8330">
                  <c:v>16660</c:v>
                </c:pt>
                <c:pt idx="8331">
                  <c:v>16662</c:v>
                </c:pt>
                <c:pt idx="8332">
                  <c:v>16664</c:v>
                </c:pt>
                <c:pt idx="8333">
                  <c:v>16666</c:v>
                </c:pt>
                <c:pt idx="8334">
                  <c:v>16668</c:v>
                </c:pt>
                <c:pt idx="8335">
                  <c:v>16670</c:v>
                </c:pt>
                <c:pt idx="8336">
                  <c:v>16672</c:v>
                </c:pt>
                <c:pt idx="8337">
                  <c:v>16674</c:v>
                </c:pt>
                <c:pt idx="8338">
                  <c:v>16676</c:v>
                </c:pt>
                <c:pt idx="8339">
                  <c:v>16678</c:v>
                </c:pt>
                <c:pt idx="8340">
                  <c:v>16680</c:v>
                </c:pt>
                <c:pt idx="8341">
                  <c:v>16682</c:v>
                </c:pt>
                <c:pt idx="8342">
                  <c:v>16684</c:v>
                </c:pt>
                <c:pt idx="8343">
                  <c:v>16686</c:v>
                </c:pt>
                <c:pt idx="8344">
                  <c:v>16688</c:v>
                </c:pt>
                <c:pt idx="8345">
                  <c:v>16690</c:v>
                </c:pt>
                <c:pt idx="8346">
                  <c:v>16692</c:v>
                </c:pt>
                <c:pt idx="8347">
                  <c:v>16694</c:v>
                </c:pt>
                <c:pt idx="8348">
                  <c:v>16696</c:v>
                </c:pt>
                <c:pt idx="8349">
                  <c:v>16698</c:v>
                </c:pt>
                <c:pt idx="8350">
                  <c:v>16700</c:v>
                </c:pt>
                <c:pt idx="8351">
                  <c:v>16702</c:v>
                </c:pt>
                <c:pt idx="8352">
                  <c:v>16704</c:v>
                </c:pt>
                <c:pt idx="8353">
                  <c:v>16706</c:v>
                </c:pt>
                <c:pt idx="8354">
                  <c:v>16708</c:v>
                </c:pt>
                <c:pt idx="8355">
                  <c:v>16710</c:v>
                </c:pt>
                <c:pt idx="8356">
                  <c:v>16712</c:v>
                </c:pt>
                <c:pt idx="8357">
                  <c:v>16714</c:v>
                </c:pt>
                <c:pt idx="8358">
                  <c:v>16716</c:v>
                </c:pt>
                <c:pt idx="8359">
                  <c:v>16718</c:v>
                </c:pt>
                <c:pt idx="8360">
                  <c:v>16720</c:v>
                </c:pt>
                <c:pt idx="8361">
                  <c:v>16722</c:v>
                </c:pt>
                <c:pt idx="8362">
                  <c:v>16724</c:v>
                </c:pt>
                <c:pt idx="8363">
                  <c:v>16726</c:v>
                </c:pt>
                <c:pt idx="8364">
                  <c:v>16728</c:v>
                </c:pt>
                <c:pt idx="8365">
                  <c:v>16730</c:v>
                </c:pt>
                <c:pt idx="8366">
                  <c:v>16732</c:v>
                </c:pt>
                <c:pt idx="8367">
                  <c:v>16734</c:v>
                </c:pt>
                <c:pt idx="8368">
                  <c:v>16736</c:v>
                </c:pt>
                <c:pt idx="8369">
                  <c:v>16738</c:v>
                </c:pt>
                <c:pt idx="8370">
                  <c:v>16740</c:v>
                </c:pt>
                <c:pt idx="8371">
                  <c:v>16742</c:v>
                </c:pt>
                <c:pt idx="8372">
                  <c:v>16744</c:v>
                </c:pt>
                <c:pt idx="8373">
                  <c:v>16746</c:v>
                </c:pt>
                <c:pt idx="8374">
                  <c:v>16748</c:v>
                </c:pt>
                <c:pt idx="8375">
                  <c:v>16750</c:v>
                </c:pt>
                <c:pt idx="8376">
                  <c:v>16752</c:v>
                </c:pt>
                <c:pt idx="8377">
                  <c:v>16754</c:v>
                </c:pt>
                <c:pt idx="8378">
                  <c:v>16756</c:v>
                </c:pt>
                <c:pt idx="8379">
                  <c:v>16758</c:v>
                </c:pt>
                <c:pt idx="8380">
                  <c:v>16760</c:v>
                </c:pt>
                <c:pt idx="8381">
                  <c:v>16762</c:v>
                </c:pt>
                <c:pt idx="8382">
                  <c:v>16764</c:v>
                </c:pt>
                <c:pt idx="8383">
                  <c:v>16766</c:v>
                </c:pt>
                <c:pt idx="8384">
                  <c:v>16768</c:v>
                </c:pt>
                <c:pt idx="8385">
                  <c:v>16770</c:v>
                </c:pt>
                <c:pt idx="8386">
                  <c:v>16772</c:v>
                </c:pt>
                <c:pt idx="8387">
                  <c:v>16774</c:v>
                </c:pt>
                <c:pt idx="8388">
                  <c:v>16776</c:v>
                </c:pt>
                <c:pt idx="8389">
                  <c:v>16778</c:v>
                </c:pt>
                <c:pt idx="8390">
                  <c:v>16780</c:v>
                </c:pt>
                <c:pt idx="8391">
                  <c:v>16782</c:v>
                </c:pt>
                <c:pt idx="8392">
                  <c:v>16784</c:v>
                </c:pt>
                <c:pt idx="8393">
                  <c:v>16786</c:v>
                </c:pt>
                <c:pt idx="8394">
                  <c:v>16788</c:v>
                </c:pt>
                <c:pt idx="8395">
                  <c:v>16790</c:v>
                </c:pt>
                <c:pt idx="8396">
                  <c:v>16792</c:v>
                </c:pt>
                <c:pt idx="8397">
                  <c:v>16794</c:v>
                </c:pt>
                <c:pt idx="8398">
                  <c:v>16796</c:v>
                </c:pt>
                <c:pt idx="8399">
                  <c:v>16798</c:v>
                </c:pt>
                <c:pt idx="8400">
                  <c:v>16800</c:v>
                </c:pt>
                <c:pt idx="8401">
                  <c:v>16802</c:v>
                </c:pt>
                <c:pt idx="8402">
                  <c:v>16804</c:v>
                </c:pt>
                <c:pt idx="8403">
                  <c:v>16806</c:v>
                </c:pt>
                <c:pt idx="8404">
                  <c:v>16808</c:v>
                </c:pt>
                <c:pt idx="8405">
                  <c:v>16810</c:v>
                </c:pt>
                <c:pt idx="8406">
                  <c:v>16812</c:v>
                </c:pt>
                <c:pt idx="8407">
                  <c:v>16814</c:v>
                </c:pt>
                <c:pt idx="8408">
                  <c:v>16816</c:v>
                </c:pt>
                <c:pt idx="8409">
                  <c:v>16818</c:v>
                </c:pt>
                <c:pt idx="8410">
                  <c:v>16820</c:v>
                </c:pt>
                <c:pt idx="8411">
                  <c:v>16822</c:v>
                </c:pt>
                <c:pt idx="8412">
                  <c:v>16824</c:v>
                </c:pt>
                <c:pt idx="8413">
                  <c:v>16826</c:v>
                </c:pt>
                <c:pt idx="8414">
                  <c:v>16828</c:v>
                </c:pt>
                <c:pt idx="8415">
                  <c:v>16830</c:v>
                </c:pt>
                <c:pt idx="8416">
                  <c:v>16832</c:v>
                </c:pt>
                <c:pt idx="8417">
                  <c:v>16834</c:v>
                </c:pt>
                <c:pt idx="8418">
                  <c:v>16836</c:v>
                </c:pt>
                <c:pt idx="8419">
                  <c:v>16838</c:v>
                </c:pt>
                <c:pt idx="8420">
                  <c:v>16840</c:v>
                </c:pt>
                <c:pt idx="8421">
                  <c:v>16842</c:v>
                </c:pt>
                <c:pt idx="8422">
                  <c:v>16844</c:v>
                </c:pt>
                <c:pt idx="8423">
                  <c:v>16846</c:v>
                </c:pt>
                <c:pt idx="8424">
                  <c:v>16848</c:v>
                </c:pt>
                <c:pt idx="8425">
                  <c:v>16850</c:v>
                </c:pt>
                <c:pt idx="8426">
                  <c:v>16852</c:v>
                </c:pt>
                <c:pt idx="8427">
                  <c:v>16854</c:v>
                </c:pt>
                <c:pt idx="8428">
                  <c:v>16856</c:v>
                </c:pt>
                <c:pt idx="8429">
                  <c:v>16858</c:v>
                </c:pt>
                <c:pt idx="8430">
                  <c:v>16860</c:v>
                </c:pt>
                <c:pt idx="8431">
                  <c:v>16862</c:v>
                </c:pt>
                <c:pt idx="8432">
                  <c:v>16864</c:v>
                </c:pt>
                <c:pt idx="8433">
                  <c:v>16866</c:v>
                </c:pt>
                <c:pt idx="8434">
                  <c:v>16868</c:v>
                </c:pt>
                <c:pt idx="8435">
                  <c:v>16870</c:v>
                </c:pt>
                <c:pt idx="8436">
                  <c:v>16872</c:v>
                </c:pt>
                <c:pt idx="8437">
                  <c:v>16874</c:v>
                </c:pt>
                <c:pt idx="8438">
                  <c:v>16876</c:v>
                </c:pt>
                <c:pt idx="8439">
                  <c:v>16878</c:v>
                </c:pt>
                <c:pt idx="8440">
                  <c:v>16880</c:v>
                </c:pt>
                <c:pt idx="8441">
                  <c:v>16882</c:v>
                </c:pt>
                <c:pt idx="8442">
                  <c:v>16884</c:v>
                </c:pt>
                <c:pt idx="8443">
                  <c:v>16886</c:v>
                </c:pt>
                <c:pt idx="8444">
                  <c:v>16888</c:v>
                </c:pt>
                <c:pt idx="8445">
                  <c:v>16890</c:v>
                </c:pt>
                <c:pt idx="8446">
                  <c:v>16892</c:v>
                </c:pt>
                <c:pt idx="8447">
                  <c:v>16894</c:v>
                </c:pt>
                <c:pt idx="8448">
                  <c:v>16896</c:v>
                </c:pt>
                <c:pt idx="8449">
                  <c:v>16898</c:v>
                </c:pt>
                <c:pt idx="8450">
                  <c:v>16900</c:v>
                </c:pt>
                <c:pt idx="8451">
                  <c:v>16902</c:v>
                </c:pt>
                <c:pt idx="8452">
                  <c:v>16904</c:v>
                </c:pt>
                <c:pt idx="8453">
                  <c:v>16906</c:v>
                </c:pt>
                <c:pt idx="8454">
                  <c:v>16908</c:v>
                </c:pt>
                <c:pt idx="8455">
                  <c:v>16910</c:v>
                </c:pt>
                <c:pt idx="8456">
                  <c:v>16912</c:v>
                </c:pt>
                <c:pt idx="8457">
                  <c:v>16914</c:v>
                </c:pt>
                <c:pt idx="8458">
                  <c:v>16916</c:v>
                </c:pt>
                <c:pt idx="8459">
                  <c:v>16918</c:v>
                </c:pt>
                <c:pt idx="8460">
                  <c:v>16920</c:v>
                </c:pt>
                <c:pt idx="8461">
                  <c:v>16922</c:v>
                </c:pt>
                <c:pt idx="8462">
                  <c:v>16924</c:v>
                </c:pt>
                <c:pt idx="8463">
                  <c:v>16926</c:v>
                </c:pt>
                <c:pt idx="8464">
                  <c:v>16928</c:v>
                </c:pt>
                <c:pt idx="8465">
                  <c:v>16930</c:v>
                </c:pt>
                <c:pt idx="8466">
                  <c:v>16932</c:v>
                </c:pt>
                <c:pt idx="8467">
                  <c:v>16934</c:v>
                </c:pt>
                <c:pt idx="8468">
                  <c:v>16936</c:v>
                </c:pt>
                <c:pt idx="8469">
                  <c:v>16938</c:v>
                </c:pt>
                <c:pt idx="8470">
                  <c:v>16940</c:v>
                </c:pt>
                <c:pt idx="8471">
                  <c:v>16942</c:v>
                </c:pt>
                <c:pt idx="8472">
                  <c:v>16944</c:v>
                </c:pt>
                <c:pt idx="8473">
                  <c:v>16946</c:v>
                </c:pt>
                <c:pt idx="8474">
                  <c:v>16948</c:v>
                </c:pt>
                <c:pt idx="8475">
                  <c:v>16950</c:v>
                </c:pt>
                <c:pt idx="8476">
                  <c:v>16952</c:v>
                </c:pt>
                <c:pt idx="8477">
                  <c:v>16954</c:v>
                </c:pt>
                <c:pt idx="8478">
                  <c:v>16956</c:v>
                </c:pt>
                <c:pt idx="8479">
                  <c:v>16958</c:v>
                </c:pt>
                <c:pt idx="8480">
                  <c:v>16960</c:v>
                </c:pt>
                <c:pt idx="8481">
                  <c:v>16962</c:v>
                </c:pt>
                <c:pt idx="8482">
                  <c:v>16964</c:v>
                </c:pt>
                <c:pt idx="8483">
                  <c:v>16966</c:v>
                </c:pt>
                <c:pt idx="8484">
                  <c:v>16968</c:v>
                </c:pt>
                <c:pt idx="8485">
                  <c:v>16970</c:v>
                </c:pt>
                <c:pt idx="8486">
                  <c:v>16972</c:v>
                </c:pt>
                <c:pt idx="8487">
                  <c:v>16974</c:v>
                </c:pt>
                <c:pt idx="8488">
                  <c:v>16976</c:v>
                </c:pt>
                <c:pt idx="8489">
                  <c:v>16978</c:v>
                </c:pt>
                <c:pt idx="8490">
                  <c:v>16980</c:v>
                </c:pt>
                <c:pt idx="8491">
                  <c:v>16982</c:v>
                </c:pt>
                <c:pt idx="8492">
                  <c:v>16984</c:v>
                </c:pt>
                <c:pt idx="8493">
                  <c:v>16986</c:v>
                </c:pt>
                <c:pt idx="8494">
                  <c:v>16988</c:v>
                </c:pt>
                <c:pt idx="8495">
                  <c:v>16990</c:v>
                </c:pt>
                <c:pt idx="8496">
                  <c:v>16992</c:v>
                </c:pt>
                <c:pt idx="8497">
                  <c:v>16994</c:v>
                </c:pt>
                <c:pt idx="8498">
                  <c:v>16996</c:v>
                </c:pt>
                <c:pt idx="8499">
                  <c:v>16998</c:v>
                </c:pt>
                <c:pt idx="8500">
                  <c:v>17000</c:v>
                </c:pt>
                <c:pt idx="8501">
                  <c:v>17002</c:v>
                </c:pt>
                <c:pt idx="8502">
                  <c:v>17004</c:v>
                </c:pt>
                <c:pt idx="8503">
                  <c:v>17006</c:v>
                </c:pt>
                <c:pt idx="8504">
                  <c:v>17008</c:v>
                </c:pt>
                <c:pt idx="8505">
                  <c:v>17010</c:v>
                </c:pt>
                <c:pt idx="8506">
                  <c:v>17012</c:v>
                </c:pt>
                <c:pt idx="8507">
                  <c:v>17014</c:v>
                </c:pt>
                <c:pt idx="8508">
                  <c:v>17016</c:v>
                </c:pt>
                <c:pt idx="8509">
                  <c:v>17018</c:v>
                </c:pt>
                <c:pt idx="8510">
                  <c:v>17020</c:v>
                </c:pt>
                <c:pt idx="8511">
                  <c:v>17022</c:v>
                </c:pt>
                <c:pt idx="8512">
                  <c:v>17024</c:v>
                </c:pt>
                <c:pt idx="8513">
                  <c:v>17026</c:v>
                </c:pt>
                <c:pt idx="8514">
                  <c:v>17028</c:v>
                </c:pt>
                <c:pt idx="8515">
                  <c:v>17030</c:v>
                </c:pt>
                <c:pt idx="8516">
                  <c:v>17032</c:v>
                </c:pt>
                <c:pt idx="8517">
                  <c:v>17034</c:v>
                </c:pt>
                <c:pt idx="8518">
                  <c:v>17036</c:v>
                </c:pt>
                <c:pt idx="8519">
                  <c:v>17038</c:v>
                </c:pt>
                <c:pt idx="8520">
                  <c:v>17040</c:v>
                </c:pt>
                <c:pt idx="8521">
                  <c:v>17042</c:v>
                </c:pt>
                <c:pt idx="8522">
                  <c:v>17044</c:v>
                </c:pt>
                <c:pt idx="8523">
                  <c:v>17046</c:v>
                </c:pt>
                <c:pt idx="8524">
                  <c:v>17048</c:v>
                </c:pt>
                <c:pt idx="8525">
                  <c:v>17050</c:v>
                </c:pt>
                <c:pt idx="8526">
                  <c:v>17052</c:v>
                </c:pt>
                <c:pt idx="8527">
                  <c:v>17054</c:v>
                </c:pt>
                <c:pt idx="8528">
                  <c:v>17056</c:v>
                </c:pt>
                <c:pt idx="8529">
                  <c:v>17058</c:v>
                </c:pt>
                <c:pt idx="8530">
                  <c:v>17060</c:v>
                </c:pt>
                <c:pt idx="8531">
                  <c:v>17062</c:v>
                </c:pt>
                <c:pt idx="8532">
                  <c:v>17064</c:v>
                </c:pt>
                <c:pt idx="8533">
                  <c:v>17066</c:v>
                </c:pt>
                <c:pt idx="8534">
                  <c:v>17068</c:v>
                </c:pt>
                <c:pt idx="8535">
                  <c:v>17070</c:v>
                </c:pt>
                <c:pt idx="8536">
                  <c:v>17072</c:v>
                </c:pt>
                <c:pt idx="8537">
                  <c:v>17074</c:v>
                </c:pt>
                <c:pt idx="8538">
                  <c:v>17076</c:v>
                </c:pt>
                <c:pt idx="8539">
                  <c:v>17078</c:v>
                </c:pt>
                <c:pt idx="8540">
                  <c:v>17080</c:v>
                </c:pt>
                <c:pt idx="8541">
                  <c:v>17082</c:v>
                </c:pt>
                <c:pt idx="8542">
                  <c:v>17084</c:v>
                </c:pt>
                <c:pt idx="8543">
                  <c:v>17086</c:v>
                </c:pt>
                <c:pt idx="8544">
                  <c:v>17088</c:v>
                </c:pt>
                <c:pt idx="8545">
                  <c:v>17090</c:v>
                </c:pt>
                <c:pt idx="8546">
                  <c:v>17092</c:v>
                </c:pt>
                <c:pt idx="8547">
                  <c:v>17094</c:v>
                </c:pt>
                <c:pt idx="8548">
                  <c:v>17096</c:v>
                </c:pt>
                <c:pt idx="8549">
                  <c:v>17098</c:v>
                </c:pt>
                <c:pt idx="8550">
                  <c:v>17100</c:v>
                </c:pt>
                <c:pt idx="8551">
                  <c:v>17102</c:v>
                </c:pt>
                <c:pt idx="8552">
                  <c:v>17104</c:v>
                </c:pt>
                <c:pt idx="8553">
                  <c:v>17106</c:v>
                </c:pt>
                <c:pt idx="8554">
                  <c:v>17108</c:v>
                </c:pt>
                <c:pt idx="8555">
                  <c:v>17110</c:v>
                </c:pt>
                <c:pt idx="8556">
                  <c:v>17112</c:v>
                </c:pt>
                <c:pt idx="8557">
                  <c:v>17114</c:v>
                </c:pt>
                <c:pt idx="8558">
                  <c:v>17116</c:v>
                </c:pt>
                <c:pt idx="8559">
                  <c:v>17118</c:v>
                </c:pt>
                <c:pt idx="8560">
                  <c:v>17120</c:v>
                </c:pt>
                <c:pt idx="8561">
                  <c:v>17122</c:v>
                </c:pt>
                <c:pt idx="8562">
                  <c:v>17124</c:v>
                </c:pt>
                <c:pt idx="8563">
                  <c:v>17126</c:v>
                </c:pt>
                <c:pt idx="8564">
                  <c:v>17128</c:v>
                </c:pt>
                <c:pt idx="8565">
                  <c:v>17130</c:v>
                </c:pt>
                <c:pt idx="8566">
                  <c:v>17132</c:v>
                </c:pt>
                <c:pt idx="8567">
                  <c:v>17134</c:v>
                </c:pt>
                <c:pt idx="8568">
                  <c:v>17136</c:v>
                </c:pt>
                <c:pt idx="8569">
                  <c:v>17138</c:v>
                </c:pt>
                <c:pt idx="8570">
                  <c:v>17140</c:v>
                </c:pt>
                <c:pt idx="8571">
                  <c:v>17142</c:v>
                </c:pt>
                <c:pt idx="8572">
                  <c:v>17144</c:v>
                </c:pt>
                <c:pt idx="8573">
                  <c:v>17146</c:v>
                </c:pt>
                <c:pt idx="8574">
                  <c:v>17148</c:v>
                </c:pt>
                <c:pt idx="8575">
                  <c:v>17150</c:v>
                </c:pt>
                <c:pt idx="8576">
                  <c:v>17152</c:v>
                </c:pt>
                <c:pt idx="8577">
                  <c:v>17154</c:v>
                </c:pt>
                <c:pt idx="8578">
                  <c:v>17156</c:v>
                </c:pt>
                <c:pt idx="8579">
                  <c:v>17158</c:v>
                </c:pt>
                <c:pt idx="8580">
                  <c:v>17160</c:v>
                </c:pt>
                <c:pt idx="8581">
                  <c:v>17162</c:v>
                </c:pt>
                <c:pt idx="8582">
                  <c:v>17164</c:v>
                </c:pt>
                <c:pt idx="8583">
                  <c:v>17166</c:v>
                </c:pt>
                <c:pt idx="8584">
                  <c:v>17168</c:v>
                </c:pt>
                <c:pt idx="8585">
                  <c:v>17170</c:v>
                </c:pt>
                <c:pt idx="8586">
                  <c:v>17172</c:v>
                </c:pt>
                <c:pt idx="8587">
                  <c:v>17174</c:v>
                </c:pt>
                <c:pt idx="8588">
                  <c:v>17176</c:v>
                </c:pt>
                <c:pt idx="8589">
                  <c:v>17178</c:v>
                </c:pt>
                <c:pt idx="8590">
                  <c:v>17180</c:v>
                </c:pt>
                <c:pt idx="8591">
                  <c:v>17182</c:v>
                </c:pt>
                <c:pt idx="8592">
                  <c:v>17184</c:v>
                </c:pt>
                <c:pt idx="8593">
                  <c:v>17186</c:v>
                </c:pt>
                <c:pt idx="8594">
                  <c:v>17188</c:v>
                </c:pt>
                <c:pt idx="8595">
                  <c:v>17190</c:v>
                </c:pt>
                <c:pt idx="8596">
                  <c:v>17192</c:v>
                </c:pt>
                <c:pt idx="8597">
                  <c:v>17194</c:v>
                </c:pt>
                <c:pt idx="8598">
                  <c:v>17196</c:v>
                </c:pt>
                <c:pt idx="8599">
                  <c:v>17198</c:v>
                </c:pt>
                <c:pt idx="8600">
                  <c:v>17200</c:v>
                </c:pt>
                <c:pt idx="8601">
                  <c:v>17202</c:v>
                </c:pt>
                <c:pt idx="8602">
                  <c:v>17204</c:v>
                </c:pt>
                <c:pt idx="8603">
                  <c:v>17206</c:v>
                </c:pt>
                <c:pt idx="8604">
                  <c:v>17208</c:v>
                </c:pt>
                <c:pt idx="8605">
                  <c:v>17210</c:v>
                </c:pt>
                <c:pt idx="8606">
                  <c:v>17212</c:v>
                </c:pt>
                <c:pt idx="8607">
                  <c:v>17214</c:v>
                </c:pt>
                <c:pt idx="8608">
                  <c:v>17216</c:v>
                </c:pt>
                <c:pt idx="8609">
                  <c:v>17218</c:v>
                </c:pt>
                <c:pt idx="8610">
                  <c:v>17220</c:v>
                </c:pt>
                <c:pt idx="8611">
                  <c:v>17222</c:v>
                </c:pt>
                <c:pt idx="8612">
                  <c:v>17224</c:v>
                </c:pt>
                <c:pt idx="8613">
                  <c:v>17226</c:v>
                </c:pt>
                <c:pt idx="8614">
                  <c:v>17228</c:v>
                </c:pt>
                <c:pt idx="8615">
                  <c:v>17230</c:v>
                </c:pt>
                <c:pt idx="8616">
                  <c:v>17232</c:v>
                </c:pt>
                <c:pt idx="8617">
                  <c:v>17234</c:v>
                </c:pt>
                <c:pt idx="8618">
                  <c:v>17236</c:v>
                </c:pt>
                <c:pt idx="8619">
                  <c:v>17238</c:v>
                </c:pt>
                <c:pt idx="8620">
                  <c:v>17240</c:v>
                </c:pt>
                <c:pt idx="8621">
                  <c:v>17242</c:v>
                </c:pt>
                <c:pt idx="8622">
                  <c:v>17244</c:v>
                </c:pt>
                <c:pt idx="8623">
                  <c:v>17246</c:v>
                </c:pt>
                <c:pt idx="8624">
                  <c:v>17248</c:v>
                </c:pt>
                <c:pt idx="8625">
                  <c:v>17250</c:v>
                </c:pt>
                <c:pt idx="8626">
                  <c:v>17252</c:v>
                </c:pt>
                <c:pt idx="8627">
                  <c:v>17254</c:v>
                </c:pt>
                <c:pt idx="8628">
                  <c:v>17256</c:v>
                </c:pt>
                <c:pt idx="8629">
                  <c:v>17258</c:v>
                </c:pt>
                <c:pt idx="8630">
                  <c:v>17260</c:v>
                </c:pt>
                <c:pt idx="8631">
                  <c:v>17262</c:v>
                </c:pt>
                <c:pt idx="8632">
                  <c:v>17264</c:v>
                </c:pt>
                <c:pt idx="8633">
                  <c:v>17266</c:v>
                </c:pt>
                <c:pt idx="8634">
                  <c:v>17268</c:v>
                </c:pt>
                <c:pt idx="8635">
                  <c:v>17270</c:v>
                </c:pt>
                <c:pt idx="8636">
                  <c:v>17272</c:v>
                </c:pt>
                <c:pt idx="8637">
                  <c:v>17274</c:v>
                </c:pt>
                <c:pt idx="8638">
                  <c:v>17276</c:v>
                </c:pt>
                <c:pt idx="8639">
                  <c:v>17278</c:v>
                </c:pt>
                <c:pt idx="8640">
                  <c:v>17280</c:v>
                </c:pt>
                <c:pt idx="8641">
                  <c:v>17282</c:v>
                </c:pt>
                <c:pt idx="8642">
                  <c:v>17284</c:v>
                </c:pt>
                <c:pt idx="8643">
                  <c:v>17286</c:v>
                </c:pt>
                <c:pt idx="8644">
                  <c:v>17288</c:v>
                </c:pt>
                <c:pt idx="8645">
                  <c:v>17290</c:v>
                </c:pt>
                <c:pt idx="8646">
                  <c:v>17292</c:v>
                </c:pt>
                <c:pt idx="8647">
                  <c:v>17294</c:v>
                </c:pt>
                <c:pt idx="8648">
                  <c:v>17296</c:v>
                </c:pt>
                <c:pt idx="8649">
                  <c:v>17298</c:v>
                </c:pt>
                <c:pt idx="8650">
                  <c:v>17300</c:v>
                </c:pt>
                <c:pt idx="8651">
                  <c:v>17302</c:v>
                </c:pt>
                <c:pt idx="8652">
                  <c:v>17304</c:v>
                </c:pt>
                <c:pt idx="8653">
                  <c:v>17306</c:v>
                </c:pt>
                <c:pt idx="8654">
                  <c:v>17308</c:v>
                </c:pt>
                <c:pt idx="8655">
                  <c:v>17310</c:v>
                </c:pt>
                <c:pt idx="8656">
                  <c:v>17312</c:v>
                </c:pt>
                <c:pt idx="8657">
                  <c:v>17314</c:v>
                </c:pt>
                <c:pt idx="8658">
                  <c:v>17316</c:v>
                </c:pt>
                <c:pt idx="8659">
                  <c:v>17318</c:v>
                </c:pt>
                <c:pt idx="8660">
                  <c:v>17320</c:v>
                </c:pt>
                <c:pt idx="8661">
                  <c:v>17322</c:v>
                </c:pt>
                <c:pt idx="8662">
                  <c:v>17324</c:v>
                </c:pt>
                <c:pt idx="8663">
                  <c:v>17326</c:v>
                </c:pt>
                <c:pt idx="8664">
                  <c:v>17328</c:v>
                </c:pt>
                <c:pt idx="8665">
                  <c:v>17330</c:v>
                </c:pt>
                <c:pt idx="8666">
                  <c:v>17332</c:v>
                </c:pt>
                <c:pt idx="8667">
                  <c:v>17334</c:v>
                </c:pt>
                <c:pt idx="8668">
                  <c:v>17336</c:v>
                </c:pt>
                <c:pt idx="8669">
                  <c:v>17338</c:v>
                </c:pt>
                <c:pt idx="8670">
                  <c:v>17340</c:v>
                </c:pt>
                <c:pt idx="8671">
                  <c:v>17342</c:v>
                </c:pt>
                <c:pt idx="8672">
                  <c:v>17344</c:v>
                </c:pt>
                <c:pt idx="8673">
                  <c:v>17346</c:v>
                </c:pt>
                <c:pt idx="8674">
                  <c:v>17348</c:v>
                </c:pt>
                <c:pt idx="8675">
                  <c:v>17350</c:v>
                </c:pt>
                <c:pt idx="8676">
                  <c:v>17352</c:v>
                </c:pt>
                <c:pt idx="8677">
                  <c:v>17354</c:v>
                </c:pt>
                <c:pt idx="8678">
                  <c:v>17356</c:v>
                </c:pt>
                <c:pt idx="8679">
                  <c:v>17358</c:v>
                </c:pt>
                <c:pt idx="8680">
                  <c:v>17360</c:v>
                </c:pt>
                <c:pt idx="8681">
                  <c:v>17362</c:v>
                </c:pt>
                <c:pt idx="8682">
                  <c:v>17364</c:v>
                </c:pt>
                <c:pt idx="8683">
                  <c:v>17366</c:v>
                </c:pt>
                <c:pt idx="8684">
                  <c:v>17368</c:v>
                </c:pt>
                <c:pt idx="8685">
                  <c:v>17370</c:v>
                </c:pt>
                <c:pt idx="8686">
                  <c:v>17372</c:v>
                </c:pt>
                <c:pt idx="8687">
                  <c:v>17374</c:v>
                </c:pt>
                <c:pt idx="8688">
                  <c:v>17376</c:v>
                </c:pt>
                <c:pt idx="8689">
                  <c:v>17378</c:v>
                </c:pt>
                <c:pt idx="8690">
                  <c:v>17380</c:v>
                </c:pt>
                <c:pt idx="8691">
                  <c:v>17382</c:v>
                </c:pt>
                <c:pt idx="8692">
                  <c:v>17384</c:v>
                </c:pt>
                <c:pt idx="8693">
                  <c:v>17386</c:v>
                </c:pt>
                <c:pt idx="8694">
                  <c:v>17388</c:v>
                </c:pt>
                <c:pt idx="8695">
                  <c:v>17390</c:v>
                </c:pt>
                <c:pt idx="8696">
                  <c:v>17392</c:v>
                </c:pt>
                <c:pt idx="8697">
                  <c:v>17394</c:v>
                </c:pt>
                <c:pt idx="8698">
                  <c:v>17396</c:v>
                </c:pt>
                <c:pt idx="8699">
                  <c:v>17398</c:v>
                </c:pt>
                <c:pt idx="8700">
                  <c:v>17400</c:v>
                </c:pt>
                <c:pt idx="8701">
                  <c:v>17402</c:v>
                </c:pt>
                <c:pt idx="8702">
                  <c:v>17404</c:v>
                </c:pt>
                <c:pt idx="8703">
                  <c:v>17406</c:v>
                </c:pt>
                <c:pt idx="8704">
                  <c:v>17408</c:v>
                </c:pt>
                <c:pt idx="8705">
                  <c:v>17410</c:v>
                </c:pt>
                <c:pt idx="8706">
                  <c:v>17412</c:v>
                </c:pt>
                <c:pt idx="8707">
                  <c:v>17414</c:v>
                </c:pt>
                <c:pt idx="8708">
                  <c:v>17416</c:v>
                </c:pt>
                <c:pt idx="8709">
                  <c:v>17418</c:v>
                </c:pt>
                <c:pt idx="8710">
                  <c:v>17420</c:v>
                </c:pt>
                <c:pt idx="8711">
                  <c:v>17422</c:v>
                </c:pt>
                <c:pt idx="8712">
                  <c:v>17424</c:v>
                </c:pt>
                <c:pt idx="8713">
                  <c:v>17426</c:v>
                </c:pt>
                <c:pt idx="8714">
                  <c:v>17428</c:v>
                </c:pt>
                <c:pt idx="8715">
                  <c:v>17430</c:v>
                </c:pt>
                <c:pt idx="8716">
                  <c:v>17432</c:v>
                </c:pt>
                <c:pt idx="8717">
                  <c:v>17434</c:v>
                </c:pt>
                <c:pt idx="8718">
                  <c:v>17436</c:v>
                </c:pt>
                <c:pt idx="8719">
                  <c:v>17438</c:v>
                </c:pt>
                <c:pt idx="8720">
                  <c:v>17440</c:v>
                </c:pt>
                <c:pt idx="8721">
                  <c:v>17442</c:v>
                </c:pt>
                <c:pt idx="8722">
                  <c:v>17444</c:v>
                </c:pt>
                <c:pt idx="8723">
                  <c:v>17446</c:v>
                </c:pt>
                <c:pt idx="8724">
                  <c:v>17448</c:v>
                </c:pt>
                <c:pt idx="8725">
                  <c:v>17450</c:v>
                </c:pt>
                <c:pt idx="8726">
                  <c:v>17452</c:v>
                </c:pt>
                <c:pt idx="8727">
                  <c:v>17454</c:v>
                </c:pt>
                <c:pt idx="8728">
                  <c:v>17456</c:v>
                </c:pt>
                <c:pt idx="8729">
                  <c:v>17458</c:v>
                </c:pt>
                <c:pt idx="8730">
                  <c:v>17460</c:v>
                </c:pt>
                <c:pt idx="8731">
                  <c:v>17462</c:v>
                </c:pt>
                <c:pt idx="8732">
                  <c:v>17464</c:v>
                </c:pt>
                <c:pt idx="8733">
                  <c:v>17466</c:v>
                </c:pt>
                <c:pt idx="8734">
                  <c:v>17468</c:v>
                </c:pt>
                <c:pt idx="8735">
                  <c:v>17470</c:v>
                </c:pt>
                <c:pt idx="8736">
                  <c:v>17472</c:v>
                </c:pt>
                <c:pt idx="8737">
                  <c:v>17474</c:v>
                </c:pt>
                <c:pt idx="8738">
                  <c:v>17476</c:v>
                </c:pt>
                <c:pt idx="8739">
                  <c:v>17478</c:v>
                </c:pt>
                <c:pt idx="8740">
                  <c:v>17480</c:v>
                </c:pt>
                <c:pt idx="8741">
                  <c:v>17482</c:v>
                </c:pt>
                <c:pt idx="8742">
                  <c:v>17484</c:v>
                </c:pt>
                <c:pt idx="8743">
                  <c:v>17486</c:v>
                </c:pt>
                <c:pt idx="8744">
                  <c:v>17488</c:v>
                </c:pt>
                <c:pt idx="8745">
                  <c:v>17490</c:v>
                </c:pt>
                <c:pt idx="8746">
                  <c:v>17492</c:v>
                </c:pt>
                <c:pt idx="8747">
                  <c:v>17494</c:v>
                </c:pt>
                <c:pt idx="8748">
                  <c:v>17496</c:v>
                </c:pt>
                <c:pt idx="8749">
                  <c:v>17498</c:v>
                </c:pt>
                <c:pt idx="8750">
                  <c:v>17500</c:v>
                </c:pt>
                <c:pt idx="8751">
                  <c:v>17502</c:v>
                </c:pt>
                <c:pt idx="8752">
                  <c:v>17504</c:v>
                </c:pt>
                <c:pt idx="8753">
                  <c:v>17506</c:v>
                </c:pt>
                <c:pt idx="8754">
                  <c:v>17508</c:v>
                </c:pt>
                <c:pt idx="8755">
                  <c:v>17510</c:v>
                </c:pt>
                <c:pt idx="8756">
                  <c:v>17512</c:v>
                </c:pt>
                <c:pt idx="8757">
                  <c:v>17514</c:v>
                </c:pt>
                <c:pt idx="8758">
                  <c:v>17516</c:v>
                </c:pt>
                <c:pt idx="8759">
                  <c:v>17518</c:v>
                </c:pt>
                <c:pt idx="8760">
                  <c:v>17520</c:v>
                </c:pt>
                <c:pt idx="8761">
                  <c:v>17522</c:v>
                </c:pt>
                <c:pt idx="8762">
                  <c:v>17524</c:v>
                </c:pt>
                <c:pt idx="8763">
                  <c:v>17526</c:v>
                </c:pt>
                <c:pt idx="8764">
                  <c:v>17528</c:v>
                </c:pt>
                <c:pt idx="8765">
                  <c:v>17530</c:v>
                </c:pt>
                <c:pt idx="8766">
                  <c:v>17532</c:v>
                </c:pt>
                <c:pt idx="8767">
                  <c:v>17534</c:v>
                </c:pt>
                <c:pt idx="8768">
                  <c:v>17536</c:v>
                </c:pt>
                <c:pt idx="8769">
                  <c:v>17538</c:v>
                </c:pt>
                <c:pt idx="8770">
                  <c:v>17540</c:v>
                </c:pt>
                <c:pt idx="8771">
                  <c:v>17542</c:v>
                </c:pt>
                <c:pt idx="8772">
                  <c:v>17544</c:v>
                </c:pt>
                <c:pt idx="8773">
                  <c:v>17546</c:v>
                </c:pt>
                <c:pt idx="8774">
                  <c:v>17548</c:v>
                </c:pt>
                <c:pt idx="8775">
                  <c:v>17550</c:v>
                </c:pt>
                <c:pt idx="8776">
                  <c:v>17552</c:v>
                </c:pt>
                <c:pt idx="8777">
                  <c:v>17554</c:v>
                </c:pt>
                <c:pt idx="8778">
                  <c:v>17556</c:v>
                </c:pt>
                <c:pt idx="8779">
                  <c:v>17558</c:v>
                </c:pt>
                <c:pt idx="8780">
                  <c:v>17560</c:v>
                </c:pt>
                <c:pt idx="8781">
                  <c:v>17562</c:v>
                </c:pt>
                <c:pt idx="8782">
                  <c:v>17564</c:v>
                </c:pt>
                <c:pt idx="8783">
                  <c:v>17566</c:v>
                </c:pt>
                <c:pt idx="8784">
                  <c:v>17568</c:v>
                </c:pt>
                <c:pt idx="8785">
                  <c:v>17570</c:v>
                </c:pt>
                <c:pt idx="8786">
                  <c:v>17572</c:v>
                </c:pt>
                <c:pt idx="8787">
                  <c:v>17574</c:v>
                </c:pt>
                <c:pt idx="8788">
                  <c:v>17576</c:v>
                </c:pt>
                <c:pt idx="8789">
                  <c:v>17578</c:v>
                </c:pt>
                <c:pt idx="8790">
                  <c:v>17580</c:v>
                </c:pt>
                <c:pt idx="8791">
                  <c:v>17582</c:v>
                </c:pt>
                <c:pt idx="8792">
                  <c:v>17584</c:v>
                </c:pt>
                <c:pt idx="8793">
                  <c:v>17586</c:v>
                </c:pt>
                <c:pt idx="8794">
                  <c:v>17588</c:v>
                </c:pt>
                <c:pt idx="8795">
                  <c:v>17590</c:v>
                </c:pt>
                <c:pt idx="8796">
                  <c:v>17592</c:v>
                </c:pt>
                <c:pt idx="8797">
                  <c:v>17594</c:v>
                </c:pt>
                <c:pt idx="8798">
                  <c:v>17596</c:v>
                </c:pt>
                <c:pt idx="8799">
                  <c:v>17598</c:v>
                </c:pt>
                <c:pt idx="8800">
                  <c:v>17600</c:v>
                </c:pt>
                <c:pt idx="8801">
                  <c:v>17602</c:v>
                </c:pt>
                <c:pt idx="8802">
                  <c:v>17604</c:v>
                </c:pt>
                <c:pt idx="8803">
                  <c:v>17606</c:v>
                </c:pt>
                <c:pt idx="8804">
                  <c:v>17608</c:v>
                </c:pt>
                <c:pt idx="8805">
                  <c:v>17610</c:v>
                </c:pt>
                <c:pt idx="8806">
                  <c:v>17612</c:v>
                </c:pt>
                <c:pt idx="8807">
                  <c:v>17614</c:v>
                </c:pt>
                <c:pt idx="8808">
                  <c:v>17616</c:v>
                </c:pt>
                <c:pt idx="8809">
                  <c:v>17618</c:v>
                </c:pt>
                <c:pt idx="8810">
                  <c:v>17620</c:v>
                </c:pt>
                <c:pt idx="8811">
                  <c:v>17622</c:v>
                </c:pt>
                <c:pt idx="8812">
                  <c:v>17624</c:v>
                </c:pt>
                <c:pt idx="8813">
                  <c:v>17626</c:v>
                </c:pt>
                <c:pt idx="8814">
                  <c:v>17628</c:v>
                </c:pt>
                <c:pt idx="8815">
                  <c:v>17630</c:v>
                </c:pt>
                <c:pt idx="8816">
                  <c:v>17632</c:v>
                </c:pt>
                <c:pt idx="8817">
                  <c:v>17634</c:v>
                </c:pt>
                <c:pt idx="8818">
                  <c:v>17636</c:v>
                </c:pt>
                <c:pt idx="8819">
                  <c:v>17638</c:v>
                </c:pt>
                <c:pt idx="8820">
                  <c:v>17640</c:v>
                </c:pt>
                <c:pt idx="8821">
                  <c:v>17642</c:v>
                </c:pt>
                <c:pt idx="8822">
                  <c:v>17644</c:v>
                </c:pt>
                <c:pt idx="8823">
                  <c:v>17646</c:v>
                </c:pt>
                <c:pt idx="8824">
                  <c:v>17648</c:v>
                </c:pt>
                <c:pt idx="8825">
                  <c:v>17650</c:v>
                </c:pt>
                <c:pt idx="8826">
                  <c:v>17652</c:v>
                </c:pt>
                <c:pt idx="8827">
                  <c:v>17654</c:v>
                </c:pt>
                <c:pt idx="8828">
                  <c:v>17656</c:v>
                </c:pt>
                <c:pt idx="8829">
                  <c:v>17658</c:v>
                </c:pt>
                <c:pt idx="8830">
                  <c:v>17660</c:v>
                </c:pt>
                <c:pt idx="8831">
                  <c:v>17662</c:v>
                </c:pt>
                <c:pt idx="8832">
                  <c:v>17664</c:v>
                </c:pt>
                <c:pt idx="8833">
                  <c:v>17666</c:v>
                </c:pt>
                <c:pt idx="8834">
                  <c:v>17668</c:v>
                </c:pt>
                <c:pt idx="8835">
                  <c:v>17670</c:v>
                </c:pt>
                <c:pt idx="8836">
                  <c:v>17672</c:v>
                </c:pt>
                <c:pt idx="8837">
                  <c:v>17674</c:v>
                </c:pt>
                <c:pt idx="8838">
                  <c:v>17676</c:v>
                </c:pt>
                <c:pt idx="8839">
                  <c:v>17678</c:v>
                </c:pt>
                <c:pt idx="8840">
                  <c:v>17680</c:v>
                </c:pt>
                <c:pt idx="8841">
                  <c:v>17682</c:v>
                </c:pt>
                <c:pt idx="8842">
                  <c:v>17684</c:v>
                </c:pt>
                <c:pt idx="8843">
                  <c:v>17686</c:v>
                </c:pt>
                <c:pt idx="8844">
                  <c:v>17688</c:v>
                </c:pt>
                <c:pt idx="8845">
                  <c:v>17690</c:v>
                </c:pt>
                <c:pt idx="8846">
                  <c:v>17692</c:v>
                </c:pt>
                <c:pt idx="8847">
                  <c:v>17694</c:v>
                </c:pt>
                <c:pt idx="8848">
                  <c:v>17696</c:v>
                </c:pt>
                <c:pt idx="8849">
                  <c:v>17698</c:v>
                </c:pt>
                <c:pt idx="8850">
                  <c:v>17700</c:v>
                </c:pt>
                <c:pt idx="8851">
                  <c:v>17702</c:v>
                </c:pt>
                <c:pt idx="8852">
                  <c:v>17704</c:v>
                </c:pt>
                <c:pt idx="8853">
                  <c:v>17706</c:v>
                </c:pt>
                <c:pt idx="8854">
                  <c:v>17708</c:v>
                </c:pt>
                <c:pt idx="8855">
                  <c:v>17710</c:v>
                </c:pt>
                <c:pt idx="8856">
                  <c:v>17712</c:v>
                </c:pt>
                <c:pt idx="8857">
                  <c:v>17714</c:v>
                </c:pt>
                <c:pt idx="8858">
                  <c:v>17716</c:v>
                </c:pt>
                <c:pt idx="8859">
                  <c:v>17718</c:v>
                </c:pt>
                <c:pt idx="8860">
                  <c:v>17720</c:v>
                </c:pt>
                <c:pt idx="8861">
                  <c:v>17722</c:v>
                </c:pt>
                <c:pt idx="8862">
                  <c:v>17724</c:v>
                </c:pt>
                <c:pt idx="8863">
                  <c:v>17726</c:v>
                </c:pt>
                <c:pt idx="8864">
                  <c:v>17728</c:v>
                </c:pt>
                <c:pt idx="8865">
                  <c:v>17730</c:v>
                </c:pt>
                <c:pt idx="8866">
                  <c:v>17732</c:v>
                </c:pt>
                <c:pt idx="8867">
                  <c:v>17734</c:v>
                </c:pt>
                <c:pt idx="8868">
                  <c:v>17736</c:v>
                </c:pt>
                <c:pt idx="8869">
                  <c:v>17738</c:v>
                </c:pt>
                <c:pt idx="8870">
                  <c:v>17740</c:v>
                </c:pt>
                <c:pt idx="8871">
                  <c:v>17742</c:v>
                </c:pt>
                <c:pt idx="8872">
                  <c:v>17744</c:v>
                </c:pt>
                <c:pt idx="8873">
                  <c:v>17746</c:v>
                </c:pt>
                <c:pt idx="8874">
                  <c:v>17748</c:v>
                </c:pt>
                <c:pt idx="8875">
                  <c:v>17750</c:v>
                </c:pt>
                <c:pt idx="8876">
                  <c:v>17752</c:v>
                </c:pt>
                <c:pt idx="8877">
                  <c:v>17754</c:v>
                </c:pt>
                <c:pt idx="8878">
                  <c:v>17756</c:v>
                </c:pt>
                <c:pt idx="8879">
                  <c:v>17758</c:v>
                </c:pt>
                <c:pt idx="8880">
                  <c:v>17760</c:v>
                </c:pt>
                <c:pt idx="8881">
                  <c:v>17762</c:v>
                </c:pt>
                <c:pt idx="8882">
                  <c:v>17764</c:v>
                </c:pt>
                <c:pt idx="8883">
                  <c:v>17766</c:v>
                </c:pt>
                <c:pt idx="8884">
                  <c:v>17768</c:v>
                </c:pt>
                <c:pt idx="8885">
                  <c:v>17770</c:v>
                </c:pt>
                <c:pt idx="8886">
                  <c:v>17772</c:v>
                </c:pt>
                <c:pt idx="8887">
                  <c:v>17774</c:v>
                </c:pt>
                <c:pt idx="8888">
                  <c:v>17776</c:v>
                </c:pt>
                <c:pt idx="8889">
                  <c:v>17778</c:v>
                </c:pt>
                <c:pt idx="8890">
                  <c:v>17780</c:v>
                </c:pt>
                <c:pt idx="8891">
                  <c:v>17782</c:v>
                </c:pt>
                <c:pt idx="8892">
                  <c:v>17784</c:v>
                </c:pt>
                <c:pt idx="8893">
                  <c:v>17786</c:v>
                </c:pt>
                <c:pt idx="8894">
                  <c:v>17788</c:v>
                </c:pt>
                <c:pt idx="8895">
                  <c:v>17790</c:v>
                </c:pt>
                <c:pt idx="8896">
                  <c:v>17792</c:v>
                </c:pt>
                <c:pt idx="8897">
                  <c:v>17794</c:v>
                </c:pt>
                <c:pt idx="8898">
                  <c:v>17796</c:v>
                </c:pt>
                <c:pt idx="8899">
                  <c:v>17798</c:v>
                </c:pt>
                <c:pt idx="8900">
                  <c:v>17800</c:v>
                </c:pt>
                <c:pt idx="8901">
                  <c:v>17802</c:v>
                </c:pt>
                <c:pt idx="8902">
                  <c:v>17804</c:v>
                </c:pt>
                <c:pt idx="8903">
                  <c:v>17806</c:v>
                </c:pt>
                <c:pt idx="8904">
                  <c:v>17808</c:v>
                </c:pt>
                <c:pt idx="8905">
                  <c:v>17810</c:v>
                </c:pt>
                <c:pt idx="8906">
                  <c:v>17812</c:v>
                </c:pt>
                <c:pt idx="8907">
                  <c:v>17814</c:v>
                </c:pt>
                <c:pt idx="8908">
                  <c:v>17816</c:v>
                </c:pt>
                <c:pt idx="8909">
                  <c:v>17818</c:v>
                </c:pt>
                <c:pt idx="8910">
                  <c:v>17820</c:v>
                </c:pt>
                <c:pt idx="8911">
                  <c:v>17822</c:v>
                </c:pt>
                <c:pt idx="8912">
                  <c:v>17824</c:v>
                </c:pt>
                <c:pt idx="8913">
                  <c:v>17826</c:v>
                </c:pt>
                <c:pt idx="8914">
                  <c:v>17828</c:v>
                </c:pt>
                <c:pt idx="8915">
                  <c:v>17830</c:v>
                </c:pt>
                <c:pt idx="8916">
                  <c:v>17832</c:v>
                </c:pt>
                <c:pt idx="8917">
                  <c:v>17834</c:v>
                </c:pt>
                <c:pt idx="8918">
                  <c:v>17836</c:v>
                </c:pt>
                <c:pt idx="8919">
                  <c:v>17838</c:v>
                </c:pt>
                <c:pt idx="8920">
                  <c:v>17840</c:v>
                </c:pt>
                <c:pt idx="8921">
                  <c:v>17842</c:v>
                </c:pt>
                <c:pt idx="8922">
                  <c:v>17844</c:v>
                </c:pt>
                <c:pt idx="8923">
                  <c:v>17846</c:v>
                </c:pt>
                <c:pt idx="8924">
                  <c:v>17848</c:v>
                </c:pt>
                <c:pt idx="8925">
                  <c:v>17850</c:v>
                </c:pt>
                <c:pt idx="8926">
                  <c:v>17852</c:v>
                </c:pt>
                <c:pt idx="8927">
                  <c:v>17854</c:v>
                </c:pt>
                <c:pt idx="8928">
                  <c:v>17856</c:v>
                </c:pt>
                <c:pt idx="8929">
                  <c:v>17858</c:v>
                </c:pt>
                <c:pt idx="8930">
                  <c:v>17860</c:v>
                </c:pt>
                <c:pt idx="8931">
                  <c:v>17862</c:v>
                </c:pt>
                <c:pt idx="8932">
                  <c:v>17864</c:v>
                </c:pt>
                <c:pt idx="8933">
                  <c:v>17866</c:v>
                </c:pt>
                <c:pt idx="8934">
                  <c:v>17868</c:v>
                </c:pt>
                <c:pt idx="8935">
                  <c:v>17870</c:v>
                </c:pt>
                <c:pt idx="8936">
                  <c:v>17872</c:v>
                </c:pt>
                <c:pt idx="8937">
                  <c:v>17874</c:v>
                </c:pt>
                <c:pt idx="8938">
                  <c:v>17876</c:v>
                </c:pt>
                <c:pt idx="8939">
                  <c:v>17878</c:v>
                </c:pt>
                <c:pt idx="8940">
                  <c:v>17880</c:v>
                </c:pt>
                <c:pt idx="8941">
                  <c:v>17882</c:v>
                </c:pt>
                <c:pt idx="8942">
                  <c:v>17884</c:v>
                </c:pt>
                <c:pt idx="8943">
                  <c:v>17886</c:v>
                </c:pt>
                <c:pt idx="8944">
                  <c:v>17888</c:v>
                </c:pt>
                <c:pt idx="8945">
                  <c:v>17890</c:v>
                </c:pt>
                <c:pt idx="8946">
                  <c:v>17892</c:v>
                </c:pt>
                <c:pt idx="8947">
                  <c:v>17894</c:v>
                </c:pt>
                <c:pt idx="8948">
                  <c:v>17896</c:v>
                </c:pt>
                <c:pt idx="8949">
                  <c:v>17898</c:v>
                </c:pt>
                <c:pt idx="8950">
                  <c:v>17900</c:v>
                </c:pt>
                <c:pt idx="8951">
                  <c:v>17902</c:v>
                </c:pt>
                <c:pt idx="8952">
                  <c:v>17904</c:v>
                </c:pt>
                <c:pt idx="8953">
                  <c:v>17906</c:v>
                </c:pt>
                <c:pt idx="8954">
                  <c:v>17908</c:v>
                </c:pt>
                <c:pt idx="8955">
                  <c:v>17910</c:v>
                </c:pt>
                <c:pt idx="8956">
                  <c:v>17912</c:v>
                </c:pt>
                <c:pt idx="8957">
                  <c:v>17914</c:v>
                </c:pt>
                <c:pt idx="8958">
                  <c:v>17916</c:v>
                </c:pt>
                <c:pt idx="8959">
                  <c:v>17918</c:v>
                </c:pt>
                <c:pt idx="8960">
                  <c:v>17920</c:v>
                </c:pt>
                <c:pt idx="8961">
                  <c:v>17922</c:v>
                </c:pt>
                <c:pt idx="8962">
                  <c:v>17924</c:v>
                </c:pt>
                <c:pt idx="8963">
                  <c:v>17926</c:v>
                </c:pt>
                <c:pt idx="8964">
                  <c:v>17928</c:v>
                </c:pt>
                <c:pt idx="8965">
                  <c:v>17930</c:v>
                </c:pt>
                <c:pt idx="8966">
                  <c:v>17932</c:v>
                </c:pt>
                <c:pt idx="8967">
                  <c:v>17934</c:v>
                </c:pt>
                <c:pt idx="8968">
                  <c:v>17936</c:v>
                </c:pt>
                <c:pt idx="8969">
                  <c:v>17938</c:v>
                </c:pt>
                <c:pt idx="8970">
                  <c:v>17940</c:v>
                </c:pt>
                <c:pt idx="8971">
                  <c:v>17942</c:v>
                </c:pt>
                <c:pt idx="8972">
                  <c:v>17944</c:v>
                </c:pt>
                <c:pt idx="8973">
                  <c:v>17946</c:v>
                </c:pt>
                <c:pt idx="8974">
                  <c:v>17948</c:v>
                </c:pt>
                <c:pt idx="8975">
                  <c:v>17950</c:v>
                </c:pt>
                <c:pt idx="8976">
                  <c:v>17952</c:v>
                </c:pt>
                <c:pt idx="8977">
                  <c:v>17954</c:v>
                </c:pt>
                <c:pt idx="8978">
                  <c:v>17956</c:v>
                </c:pt>
                <c:pt idx="8979">
                  <c:v>17958</c:v>
                </c:pt>
                <c:pt idx="8980">
                  <c:v>17960</c:v>
                </c:pt>
                <c:pt idx="8981">
                  <c:v>17962</c:v>
                </c:pt>
                <c:pt idx="8982">
                  <c:v>17964</c:v>
                </c:pt>
                <c:pt idx="8983">
                  <c:v>17966</c:v>
                </c:pt>
                <c:pt idx="8984">
                  <c:v>17968</c:v>
                </c:pt>
                <c:pt idx="8985">
                  <c:v>17970</c:v>
                </c:pt>
                <c:pt idx="8986">
                  <c:v>17972</c:v>
                </c:pt>
                <c:pt idx="8987">
                  <c:v>17974</c:v>
                </c:pt>
                <c:pt idx="8988">
                  <c:v>17976</c:v>
                </c:pt>
                <c:pt idx="8989">
                  <c:v>17978</c:v>
                </c:pt>
                <c:pt idx="8990">
                  <c:v>17980</c:v>
                </c:pt>
                <c:pt idx="8991">
                  <c:v>17982</c:v>
                </c:pt>
                <c:pt idx="8992">
                  <c:v>17984</c:v>
                </c:pt>
                <c:pt idx="8993">
                  <c:v>17986</c:v>
                </c:pt>
                <c:pt idx="8994">
                  <c:v>17988</c:v>
                </c:pt>
                <c:pt idx="8995">
                  <c:v>17990</c:v>
                </c:pt>
                <c:pt idx="8996">
                  <c:v>17992</c:v>
                </c:pt>
                <c:pt idx="8997">
                  <c:v>17994</c:v>
                </c:pt>
                <c:pt idx="8998">
                  <c:v>17996</c:v>
                </c:pt>
                <c:pt idx="8999">
                  <c:v>17998</c:v>
                </c:pt>
                <c:pt idx="9000">
                  <c:v>18000</c:v>
                </c:pt>
                <c:pt idx="9001">
                  <c:v>18002</c:v>
                </c:pt>
                <c:pt idx="9002">
                  <c:v>18004</c:v>
                </c:pt>
                <c:pt idx="9003">
                  <c:v>18006</c:v>
                </c:pt>
                <c:pt idx="9004">
                  <c:v>18008</c:v>
                </c:pt>
                <c:pt idx="9005">
                  <c:v>18010</c:v>
                </c:pt>
                <c:pt idx="9006">
                  <c:v>18012</c:v>
                </c:pt>
                <c:pt idx="9007">
                  <c:v>18014</c:v>
                </c:pt>
                <c:pt idx="9008">
                  <c:v>18016</c:v>
                </c:pt>
                <c:pt idx="9009">
                  <c:v>18018</c:v>
                </c:pt>
                <c:pt idx="9010">
                  <c:v>18020</c:v>
                </c:pt>
                <c:pt idx="9011">
                  <c:v>18022</c:v>
                </c:pt>
                <c:pt idx="9012">
                  <c:v>18024</c:v>
                </c:pt>
                <c:pt idx="9013">
                  <c:v>18026</c:v>
                </c:pt>
                <c:pt idx="9014">
                  <c:v>18028</c:v>
                </c:pt>
                <c:pt idx="9015">
                  <c:v>18030</c:v>
                </c:pt>
                <c:pt idx="9016">
                  <c:v>18032</c:v>
                </c:pt>
                <c:pt idx="9017">
                  <c:v>18034</c:v>
                </c:pt>
                <c:pt idx="9018">
                  <c:v>18036</c:v>
                </c:pt>
                <c:pt idx="9019">
                  <c:v>18038</c:v>
                </c:pt>
                <c:pt idx="9020">
                  <c:v>18040</c:v>
                </c:pt>
                <c:pt idx="9021">
                  <c:v>18042</c:v>
                </c:pt>
                <c:pt idx="9022">
                  <c:v>18044</c:v>
                </c:pt>
                <c:pt idx="9023">
                  <c:v>18046</c:v>
                </c:pt>
                <c:pt idx="9024">
                  <c:v>18048</c:v>
                </c:pt>
                <c:pt idx="9025">
                  <c:v>18050</c:v>
                </c:pt>
                <c:pt idx="9026">
                  <c:v>18052</c:v>
                </c:pt>
                <c:pt idx="9027">
                  <c:v>18054</c:v>
                </c:pt>
                <c:pt idx="9028">
                  <c:v>18056</c:v>
                </c:pt>
                <c:pt idx="9029">
                  <c:v>18058</c:v>
                </c:pt>
                <c:pt idx="9030">
                  <c:v>18060</c:v>
                </c:pt>
                <c:pt idx="9031">
                  <c:v>18062</c:v>
                </c:pt>
                <c:pt idx="9032">
                  <c:v>18064</c:v>
                </c:pt>
                <c:pt idx="9033">
                  <c:v>18066</c:v>
                </c:pt>
                <c:pt idx="9034">
                  <c:v>18068</c:v>
                </c:pt>
                <c:pt idx="9035">
                  <c:v>18070</c:v>
                </c:pt>
                <c:pt idx="9036">
                  <c:v>18072</c:v>
                </c:pt>
                <c:pt idx="9037">
                  <c:v>18074</c:v>
                </c:pt>
                <c:pt idx="9038">
                  <c:v>18076</c:v>
                </c:pt>
                <c:pt idx="9039">
                  <c:v>18078</c:v>
                </c:pt>
                <c:pt idx="9040">
                  <c:v>18080</c:v>
                </c:pt>
                <c:pt idx="9041">
                  <c:v>18082</c:v>
                </c:pt>
                <c:pt idx="9042">
                  <c:v>18084</c:v>
                </c:pt>
                <c:pt idx="9043">
                  <c:v>18086</c:v>
                </c:pt>
                <c:pt idx="9044">
                  <c:v>18088</c:v>
                </c:pt>
                <c:pt idx="9045">
                  <c:v>18090</c:v>
                </c:pt>
                <c:pt idx="9046">
                  <c:v>18092</c:v>
                </c:pt>
                <c:pt idx="9047">
                  <c:v>18094</c:v>
                </c:pt>
                <c:pt idx="9048">
                  <c:v>18096</c:v>
                </c:pt>
                <c:pt idx="9049">
                  <c:v>18098</c:v>
                </c:pt>
                <c:pt idx="9050">
                  <c:v>18100</c:v>
                </c:pt>
                <c:pt idx="9051">
                  <c:v>18102</c:v>
                </c:pt>
                <c:pt idx="9052">
                  <c:v>18104</c:v>
                </c:pt>
                <c:pt idx="9053">
                  <c:v>18106</c:v>
                </c:pt>
                <c:pt idx="9054">
                  <c:v>18108</c:v>
                </c:pt>
                <c:pt idx="9055">
                  <c:v>18110</c:v>
                </c:pt>
                <c:pt idx="9056">
                  <c:v>18112</c:v>
                </c:pt>
                <c:pt idx="9057">
                  <c:v>18114</c:v>
                </c:pt>
                <c:pt idx="9058">
                  <c:v>18116</c:v>
                </c:pt>
                <c:pt idx="9059">
                  <c:v>18118</c:v>
                </c:pt>
                <c:pt idx="9060">
                  <c:v>18120</c:v>
                </c:pt>
                <c:pt idx="9061">
                  <c:v>18122</c:v>
                </c:pt>
                <c:pt idx="9062">
                  <c:v>18124</c:v>
                </c:pt>
                <c:pt idx="9063">
                  <c:v>18126</c:v>
                </c:pt>
                <c:pt idx="9064">
                  <c:v>18128</c:v>
                </c:pt>
                <c:pt idx="9065">
                  <c:v>18130</c:v>
                </c:pt>
                <c:pt idx="9066">
                  <c:v>18132</c:v>
                </c:pt>
                <c:pt idx="9067">
                  <c:v>18134</c:v>
                </c:pt>
                <c:pt idx="9068">
                  <c:v>18136</c:v>
                </c:pt>
                <c:pt idx="9069">
                  <c:v>18138</c:v>
                </c:pt>
                <c:pt idx="9070">
                  <c:v>18140</c:v>
                </c:pt>
                <c:pt idx="9071">
                  <c:v>18142</c:v>
                </c:pt>
                <c:pt idx="9072">
                  <c:v>18144</c:v>
                </c:pt>
                <c:pt idx="9073">
                  <c:v>18146</c:v>
                </c:pt>
                <c:pt idx="9074">
                  <c:v>18148</c:v>
                </c:pt>
                <c:pt idx="9075">
                  <c:v>18150</c:v>
                </c:pt>
                <c:pt idx="9076">
                  <c:v>18152</c:v>
                </c:pt>
                <c:pt idx="9077">
                  <c:v>18154</c:v>
                </c:pt>
                <c:pt idx="9078">
                  <c:v>18156</c:v>
                </c:pt>
                <c:pt idx="9079">
                  <c:v>18158</c:v>
                </c:pt>
                <c:pt idx="9080">
                  <c:v>18160</c:v>
                </c:pt>
                <c:pt idx="9081">
                  <c:v>18162</c:v>
                </c:pt>
                <c:pt idx="9082">
                  <c:v>18164</c:v>
                </c:pt>
                <c:pt idx="9083">
                  <c:v>18166</c:v>
                </c:pt>
                <c:pt idx="9084">
                  <c:v>18168</c:v>
                </c:pt>
                <c:pt idx="9085">
                  <c:v>18170</c:v>
                </c:pt>
                <c:pt idx="9086">
                  <c:v>18172</c:v>
                </c:pt>
                <c:pt idx="9087">
                  <c:v>18174</c:v>
                </c:pt>
                <c:pt idx="9088">
                  <c:v>18176</c:v>
                </c:pt>
                <c:pt idx="9089">
                  <c:v>18178</c:v>
                </c:pt>
                <c:pt idx="9090">
                  <c:v>18180</c:v>
                </c:pt>
                <c:pt idx="9091">
                  <c:v>18182</c:v>
                </c:pt>
                <c:pt idx="9092">
                  <c:v>18184</c:v>
                </c:pt>
                <c:pt idx="9093">
                  <c:v>18186</c:v>
                </c:pt>
                <c:pt idx="9094">
                  <c:v>18188</c:v>
                </c:pt>
                <c:pt idx="9095">
                  <c:v>18190</c:v>
                </c:pt>
                <c:pt idx="9096">
                  <c:v>18192</c:v>
                </c:pt>
                <c:pt idx="9097">
                  <c:v>18194</c:v>
                </c:pt>
                <c:pt idx="9098">
                  <c:v>18196</c:v>
                </c:pt>
                <c:pt idx="9099">
                  <c:v>18198</c:v>
                </c:pt>
                <c:pt idx="9100">
                  <c:v>18200</c:v>
                </c:pt>
                <c:pt idx="9101">
                  <c:v>18202</c:v>
                </c:pt>
                <c:pt idx="9102">
                  <c:v>18204</c:v>
                </c:pt>
                <c:pt idx="9103">
                  <c:v>18206</c:v>
                </c:pt>
                <c:pt idx="9104">
                  <c:v>18208</c:v>
                </c:pt>
                <c:pt idx="9105">
                  <c:v>18210</c:v>
                </c:pt>
                <c:pt idx="9106">
                  <c:v>18212</c:v>
                </c:pt>
                <c:pt idx="9107">
                  <c:v>18214</c:v>
                </c:pt>
                <c:pt idx="9108">
                  <c:v>18216</c:v>
                </c:pt>
                <c:pt idx="9109">
                  <c:v>18218</c:v>
                </c:pt>
                <c:pt idx="9110">
                  <c:v>18220</c:v>
                </c:pt>
                <c:pt idx="9111">
                  <c:v>18222</c:v>
                </c:pt>
                <c:pt idx="9112">
                  <c:v>18224</c:v>
                </c:pt>
                <c:pt idx="9113">
                  <c:v>18226</c:v>
                </c:pt>
                <c:pt idx="9114">
                  <c:v>18228</c:v>
                </c:pt>
                <c:pt idx="9115">
                  <c:v>18230</c:v>
                </c:pt>
                <c:pt idx="9116">
                  <c:v>18232</c:v>
                </c:pt>
                <c:pt idx="9117">
                  <c:v>18234</c:v>
                </c:pt>
                <c:pt idx="9118">
                  <c:v>18236</c:v>
                </c:pt>
                <c:pt idx="9119">
                  <c:v>18238</c:v>
                </c:pt>
                <c:pt idx="9120">
                  <c:v>18240</c:v>
                </c:pt>
                <c:pt idx="9121">
                  <c:v>18242</c:v>
                </c:pt>
                <c:pt idx="9122">
                  <c:v>18244</c:v>
                </c:pt>
                <c:pt idx="9123">
                  <c:v>18246</c:v>
                </c:pt>
                <c:pt idx="9124">
                  <c:v>18248</c:v>
                </c:pt>
                <c:pt idx="9125">
                  <c:v>18250</c:v>
                </c:pt>
                <c:pt idx="9126">
                  <c:v>18252</c:v>
                </c:pt>
                <c:pt idx="9127">
                  <c:v>18254</c:v>
                </c:pt>
                <c:pt idx="9128">
                  <c:v>18256</c:v>
                </c:pt>
                <c:pt idx="9129">
                  <c:v>18258</c:v>
                </c:pt>
                <c:pt idx="9130">
                  <c:v>18260</c:v>
                </c:pt>
                <c:pt idx="9131">
                  <c:v>18262</c:v>
                </c:pt>
                <c:pt idx="9132">
                  <c:v>18264</c:v>
                </c:pt>
                <c:pt idx="9133">
                  <c:v>18266</c:v>
                </c:pt>
                <c:pt idx="9134">
                  <c:v>18268</c:v>
                </c:pt>
                <c:pt idx="9135">
                  <c:v>18270</c:v>
                </c:pt>
                <c:pt idx="9136">
                  <c:v>18272</c:v>
                </c:pt>
                <c:pt idx="9137">
                  <c:v>18274</c:v>
                </c:pt>
                <c:pt idx="9138">
                  <c:v>18276</c:v>
                </c:pt>
                <c:pt idx="9139">
                  <c:v>18278</c:v>
                </c:pt>
                <c:pt idx="9140">
                  <c:v>18280</c:v>
                </c:pt>
                <c:pt idx="9141">
                  <c:v>18282</c:v>
                </c:pt>
                <c:pt idx="9142">
                  <c:v>18284</c:v>
                </c:pt>
                <c:pt idx="9143">
                  <c:v>18286</c:v>
                </c:pt>
                <c:pt idx="9144">
                  <c:v>18288</c:v>
                </c:pt>
                <c:pt idx="9145">
                  <c:v>18290</c:v>
                </c:pt>
                <c:pt idx="9146">
                  <c:v>18292</c:v>
                </c:pt>
                <c:pt idx="9147">
                  <c:v>18294</c:v>
                </c:pt>
                <c:pt idx="9148">
                  <c:v>18296</c:v>
                </c:pt>
                <c:pt idx="9149">
                  <c:v>18298</c:v>
                </c:pt>
                <c:pt idx="9150">
                  <c:v>18300</c:v>
                </c:pt>
                <c:pt idx="9151">
                  <c:v>18302</c:v>
                </c:pt>
                <c:pt idx="9152">
                  <c:v>18304</c:v>
                </c:pt>
                <c:pt idx="9153">
                  <c:v>18306</c:v>
                </c:pt>
                <c:pt idx="9154">
                  <c:v>18308</c:v>
                </c:pt>
                <c:pt idx="9155">
                  <c:v>18310</c:v>
                </c:pt>
                <c:pt idx="9156">
                  <c:v>18312</c:v>
                </c:pt>
                <c:pt idx="9157">
                  <c:v>18314</c:v>
                </c:pt>
                <c:pt idx="9158">
                  <c:v>18316</c:v>
                </c:pt>
                <c:pt idx="9159">
                  <c:v>18318</c:v>
                </c:pt>
                <c:pt idx="9160">
                  <c:v>18320</c:v>
                </c:pt>
                <c:pt idx="9161">
                  <c:v>18322</c:v>
                </c:pt>
                <c:pt idx="9162">
                  <c:v>18324</c:v>
                </c:pt>
                <c:pt idx="9163">
                  <c:v>18326</c:v>
                </c:pt>
                <c:pt idx="9164">
                  <c:v>18328</c:v>
                </c:pt>
                <c:pt idx="9165">
                  <c:v>18330</c:v>
                </c:pt>
                <c:pt idx="9166">
                  <c:v>18332</c:v>
                </c:pt>
                <c:pt idx="9167">
                  <c:v>18334</c:v>
                </c:pt>
                <c:pt idx="9168">
                  <c:v>18336</c:v>
                </c:pt>
                <c:pt idx="9169">
                  <c:v>18338</c:v>
                </c:pt>
                <c:pt idx="9170">
                  <c:v>18340</c:v>
                </c:pt>
                <c:pt idx="9171">
                  <c:v>18342</c:v>
                </c:pt>
                <c:pt idx="9172">
                  <c:v>18344</c:v>
                </c:pt>
                <c:pt idx="9173">
                  <c:v>18346</c:v>
                </c:pt>
                <c:pt idx="9174">
                  <c:v>18348</c:v>
                </c:pt>
                <c:pt idx="9175">
                  <c:v>18350</c:v>
                </c:pt>
                <c:pt idx="9176">
                  <c:v>18352</c:v>
                </c:pt>
                <c:pt idx="9177">
                  <c:v>18354</c:v>
                </c:pt>
                <c:pt idx="9178">
                  <c:v>18356</c:v>
                </c:pt>
                <c:pt idx="9179">
                  <c:v>18358</c:v>
                </c:pt>
                <c:pt idx="9180">
                  <c:v>18360</c:v>
                </c:pt>
                <c:pt idx="9181">
                  <c:v>18362</c:v>
                </c:pt>
                <c:pt idx="9182">
                  <c:v>18364</c:v>
                </c:pt>
                <c:pt idx="9183">
                  <c:v>18366</c:v>
                </c:pt>
                <c:pt idx="9184">
                  <c:v>18368</c:v>
                </c:pt>
                <c:pt idx="9185">
                  <c:v>18370</c:v>
                </c:pt>
                <c:pt idx="9186">
                  <c:v>18372</c:v>
                </c:pt>
                <c:pt idx="9187">
                  <c:v>18374</c:v>
                </c:pt>
                <c:pt idx="9188">
                  <c:v>18376</c:v>
                </c:pt>
                <c:pt idx="9189">
                  <c:v>18378</c:v>
                </c:pt>
                <c:pt idx="9190">
                  <c:v>18380</c:v>
                </c:pt>
                <c:pt idx="9191">
                  <c:v>18382</c:v>
                </c:pt>
                <c:pt idx="9192">
                  <c:v>18384</c:v>
                </c:pt>
                <c:pt idx="9193">
                  <c:v>18386</c:v>
                </c:pt>
                <c:pt idx="9194">
                  <c:v>18388</c:v>
                </c:pt>
                <c:pt idx="9195">
                  <c:v>18390</c:v>
                </c:pt>
                <c:pt idx="9196">
                  <c:v>18392</c:v>
                </c:pt>
                <c:pt idx="9197">
                  <c:v>18394</c:v>
                </c:pt>
                <c:pt idx="9198">
                  <c:v>18396</c:v>
                </c:pt>
                <c:pt idx="9199">
                  <c:v>18398</c:v>
                </c:pt>
                <c:pt idx="9200">
                  <c:v>18400</c:v>
                </c:pt>
                <c:pt idx="9201">
                  <c:v>18402</c:v>
                </c:pt>
                <c:pt idx="9202">
                  <c:v>18404</c:v>
                </c:pt>
                <c:pt idx="9203">
                  <c:v>18406</c:v>
                </c:pt>
                <c:pt idx="9204">
                  <c:v>18408</c:v>
                </c:pt>
                <c:pt idx="9205">
                  <c:v>18410</c:v>
                </c:pt>
                <c:pt idx="9206">
                  <c:v>18412</c:v>
                </c:pt>
                <c:pt idx="9207">
                  <c:v>18414</c:v>
                </c:pt>
                <c:pt idx="9208">
                  <c:v>18416</c:v>
                </c:pt>
                <c:pt idx="9209">
                  <c:v>18418</c:v>
                </c:pt>
                <c:pt idx="9210">
                  <c:v>18420</c:v>
                </c:pt>
                <c:pt idx="9211">
                  <c:v>18422</c:v>
                </c:pt>
                <c:pt idx="9212">
                  <c:v>18424</c:v>
                </c:pt>
                <c:pt idx="9213">
                  <c:v>18426</c:v>
                </c:pt>
                <c:pt idx="9214">
                  <c:v>18428</c:v>
                </c:pt>
                <c:pt idx="9215">
                  <c:v>18430</c:v>
                </c:pt>
                <c:pt idx="9216">
                  <c:v>18432</c:v>
                </c:pt>
                <c:pt idx="9217">
                  <c:v>18434</c:v>
                </c:pt>
                <c:pt idx="9218">
                  <c:v>18436</c:v>
                </c:pt>
                <c:pt idx="9219">
                  <c:v>18438</c:v>
                </c:pt>
                <c:pt idx="9220">
                  <c:v>18440</c:v>
                </c:pt>
                <c:pt idx="9221">
                  <c:v>18442</c:v>
                </c:pt>
                <c:pt idx="9222">
                  <c:v>18444</c:v>
                </c:pt>
                <c:pt idx="9223">
                  <c:v>18446</c:v>
                </c:pt>
                <c:pt idx="9224">
                  <c:v>18448</c:v>
                </c:pt>
                <c:pt idx="9225">
                  <c:v>18450</c:v>
                </c:pt>
                <c:pt idx="9226">
                  <c:v>18452</c:v>
                </c:pt>
                <c:pt idx="9227">
                  <c:v>18454</c:v>
                </c:pt>
                <c:pt idx="9228">
                  <c:v>18456</c:v>
                </c:pt>
                <c:pt idx="9229">
                  <c:v>18458</c:v>
                </c:pt>
                <c:pt idx="9230">
                  <c:v>18460</c:v>
                </c:pt>
                <c:pt idx="9231">
                  <c:v>18462</c:v>
                </c:pt>
                <c:pt idx="9232">
                  <c:v>18464</c:v>
                </c:pt>
                <c:pt idx="9233">
                  <c:v>18466</c:v>
                </c:pt>
                <c:pt idx="9234">
                  <c:v>18468</c:v>
                </c:pt>
                <c:pt idx="9235">
                  <c:v>18470</c:v>
                </c:pt>
                <c:pt idx="9236">
                  <c:v>18472</c:v>
                </c:pt>
                <c:pt idx="9237">
                  <c:v>18474</c:v>
                </c:pt>
                <c:pt idx="9238">
                  <c:v>18476</c:v>
                </c:pt>
                <c:pt idx="9239">
                  <c:v>18478</c:v>
                </c:pt>
                <c:pt idx="9240">
                  <c:v>18480</c:v>
                </c:pt>
                <c:pt idx="9241">
                  <c:v>18482</c:v>
                </c:pt>
                <c:pt idx="9242">
                  <c:v>18484</c:v>
                </c:pt>
                <c:pt idx="9243">
                  <c:v>18486</c:v>
                </c:pt>
                <c:pt idx="9244">
                  <c:v>18488</c:v>
                </c:pt>
                <c:pt idx="9245">
                  <c:v>18490</c:v>
                </c:pt>
                <c:pt idx="9246">
                  <c:v>18492</c:v>
                </c:pt>
                <c:pt idx="9247">
                  <c:v>18494</c:v>
                </c:pt>
                <c:pt idx="9248">
                  <c:v>18496</c:v>
                </c:pt>
                <c:pt idx="9249">
                  <c:v>18498</c:v>
                </c:pt>
                <c:pt idx="9250">
                  <c:v>18500</c:v>
                </c:pt>
                <c:pt idx="9251">
                  <c:v>18502</c:v>
                </c:pt>
                <c:pt idx="9252">
                  <c:v>18504</c:v>
                </c:pt>
                <c:pt idx="9253">
                  <c:v>18506</c:v>
                </c:pt>
                <c:pt idx="9254">
                  <c:v>18508</c:v>
                </c:pt>
                <c:pt idx="9255">
                  <c:v>18510</c:v>
                </c:pt>
                <c:pt idx="9256">
                  <c:v>18512</c:v>
                </c:pt>
                <c:pt idx="9257">
                  <c:v>18514</c:v>
                </c:pt>
                <c:pt idx="9258">
                  <c:v>18516</c:v>
                </c:pt>
                <c:pt idx="9259">
                  <c:v>18518</c:v>
                </c:pt>
                <c:pt idx="9260">
                  <c:v>18520</c:v>
                </c:pt>
                <c:pt idx="9261">
                  <c:v>18522</c:v>
                </c:pt>
                <c:pt idx="9262">
                  <c:v>18524</c:v>
                </c:pt>
                <c:pt idx="9263">
                  <c:v>18526</c:v>
                </c:pt>
                <c:pt idx="9264">
                  <c:v>18528</c:v>
                </c:pt>
                <c:pt idx="9265">
                  <c:v>18530</c:v>
                </c:pt>
                <c:pt idx="9266">
                  <c:v>18532</c:v>
                </c:pt>
                <c:pt idx="9267">
                  <c:v>18534</c:v>
                </c:pt>
                <c:pt idx="9268">
                  <c:v>18536</c:v>
                </c:pt>
                <c:pt idx="9269">
                  <c:v>18538</c:v>
                </c:pt>
                <c:pt idx="9270">
                  <c:v>18540</c:v>
                </c:pt>
                <c:pt idx="9271">
                  <c:v>18542</c:v>
                </c:pt>
                <c:pt idx="9272">
                  <c:v>18544</c:v>
                </c:pt>
                <c:pt idx="9273">
                  <c:v>18546</c:v>
                </c:pt>
                <c:pt idx="9274">
                  <c:v>18548</c:v>
                </c:pt>
                <c:pt idx="9275">
                  <c:v>18550</c:v>
                </c:pt>
                <c:pt idx="9276">
                  <c:v>18552</c:v>
                </c:pt>
                <c:pt idx="9277">
                  <c:v>18554</c:v>
                </c:pt>
                <c:pt idx="9278">
                  <c:v>18556</c:v>
                </c:pt>
                <c:pt idx="9279">
                  <c:v>18558</c:v>
                </c:pt>
                <c:pt idx="9280">
                  <c:v>18560</c:v>
                </c:pt>
                <c:pt idx="9281">
                  <c:v>18562</c:v>
                </c:pt>
                <c:pt idx="9282">
                  <c:v>18564</c:v>
                </c:pt>
                <c:pt idx="9283">
                  <c:v>18566</c:v>
                </c:pt>
                <c:pt idx="9284">
                  <c:v>18568</c:v>
                </c:pt>
                <c:pt idx="9285">
                  <c:v>18570</c:v>
                </c:pt>
                <c:pt idx="9286">
                  <c:v>18572</c:v>
                </c:pt>
                <c:pt idx="9287">
                  <c:v>18574</c:v>
                </c:pt>
                <c:pt idx="9288">
                  <c:v>18576</c:v>
                </c:pt>
                <c:pt idx="9289">
                  <c:v>18578</c:v>
                </c:pt>
                <c:pt idx="9290">
                  <c:v>18580</c:v>
                </c:pt>
                <c:pt idx="9291">
                  <c:v>18582</c:v>
                </c:pt>
                <c:pt idx="9292">
                  <c:v>18584</c:v>
                </c:pt>
                <c:pt idx="9293">
                  <c:v>18586</c:v>
                </c:pt>
                <c:pt idx="9294">
                  <c:v>18588</c:v>
                </c:pt>
                <c:pt idx="9295">
                  <c:v>18590</c:v>
                </c:pt>
                <c:pt idx="9296">
                  <c:v>18592</c:v>
                </c:pt>
                <c:pt idx="9297">
                  <c:v>18594</c:v>
                </c:pt>
                <c:pt idx="9298">
                  <c:v>18596</c:v>
                </c:pt>
                <c:pt idx="9299">
                  <c:v>18598</c:v>
                </c:pt>
                <c:pt idx="9300">
                  <c:v>18600</c:v>
                </c:pt>
                <c:pt idx="9301">
                  <c:v>18602</c:v>
                </c:pt>
                <c:pt idx="9302">
                  <c:v>18604</c:v>
                </c:pt>
                <c:pt idx="9303">
                  <c:v>18606</c:v>
                </c:pt>
                <c:pt idx="9304">
                  <c:v>18608</c:v>
                </c:pt>
                <c:pt idx="9305">
                  <c:v>18610</c:v>
                </c:pt>
                <c:pt idx="9306">
                  <c:v>18612</c:v>
                </c:pt>
                <c:pt idx="9307">
                  <c:v>18614</c:v>
                </c:pt>
                <c:pt idx="9308">
                  <c:v>18616</c:v>
                </c:pt>
                <c:pt idx="9309">
                  <c:v>18618</c:v>
                </c:pt>
                <c:pt idx="9310">
                  <c:v>18620</c:v>
                </c:pt>
                <c:pt idx="9311">
                  <c:v>18622</c:v>
                </c:pt>
                <c:pt idx="9312">
                  <c:v>18624</c:v>
                </c:pt>
                <c:pt idx="9313">
                  <c:v>18626</c:v>
                </c:pt>
                <c:pt idx="9314">
                  <c:v>18628</c:v>
                </c:pt>
                <c:pt idx="9315">
                  <c:v>18630</c:v>
                </c:pt>
                <c:pt idx="9316">
                  <c:v>18632</c:v>
                </c:pt>
                <c:pt idx="9317">
                  <c:v>18634</c:v>
                </c:pt>
                <c:pt idx="9318">
                  <c:v>18636</c:v>
                </c:pt>
                <c:pt idx="9319">
                  <c:v>18638</c:v>
                </c:pt>
                <c:pt idx="9320">
                  <c:v>18640</c:v>
                </c:pt>
                <c:pt idx="9321">
                  <c:v>18642</c:v>
                </c:pt>
                <c:pt idx="9322">
                  <c:v>18644</c:v>
                </c:pt>
                <c:pt idx="9323">
                  <c:v>18646</c:v>
                </c:pt>
                <c:pt idx="9324">
                  <c:v>18648</c:v>
                </c:pt>
                <c:pt idx="9325">
                  <c:v>18650</c:v>
                </c:pt>
                <c:pt idx="9326">
                  <c:v>18652</c:v>
                </c:pt>
                <c:pt idx="9327">
                  <c:v>18654</c:v>
                </c:pt>
                <c:pt idx="9328">
                  <c:v>18656</c:v>
                </c:pt>
                <c:pt idx="9329">
                  <c:v>18658</c:v>
                </c:pt>
                <c:pt idx="9330">
                  <c:v>18660</c:v>
                </c:pt>
                <c:pt idx="9331">
                  <c:v>18662</c:v>
                </c:pt>
                <c:pt idx="9332">
                  <c:v>18664</c:v>
                </c:pt>
                <c:pt idx="9333">
                  <c:v>18666</c:v>
                </c:pt>
                <c:pt idx="9334">
                  <c:v>18668</c:v>
                </c:pt>
                <c:pt idx="9335">
                  <c:v>18670</c:v>
                </c:pt>
                <c:pt idx="9336">
                  <c:v>18672</c:v>
                </c:pt>
                <c:pt idx="9337">
                  <c:v>18674</c:v>
                </c:pt>
                <c:pt idx="9338">
                  <c:v>18676</c:v>
                </c:pt>
                <c:pt idx="9339">
                  <c:v>18678</c:v>
                </c:pt>
                <c:pt idx="9340">
                  <c:v>18680</c:v>
                </c:pt>
                <c:pt idx="9341">
                  <c:v>18682</c:v>
                </c:pt>
                <c:pt idx="9342">
                  <c:v>18684</c:v>
                </c:pt>
                <c:pt idx="9343">
                  <c:v>18686</c:v>
                </c:pt>
                <c:pt idx="9344">
                  <c:v>18688</c:v>
                </c:pt>
                <c:pt idx="9345">
                  <c:v>18690</c:v>
                </c:pt>
                <c:pt idx="9346">
                  <c:v>18692</c:v>
                </c:pt>
                <c:pt idx="9347">
                  <c:v>18694</c:v>
                </c:pt>
                <c:pt idx="9348">
                  <c:v>18696</c:v>
                </c:pt>
                <c:pt idx="9349">
                  <c:v>18698</c:v>
                </c:pt>
                <c:pt idx="9350">
                  <c:v>18700</c:v>
                </c:pt>
                <c:pt idx="9351">
                  <c:v>18702</c:v>
                </c:pt>
                <c:pt idx="9352">
                  <c:v>18704</c:v>
                </c:pt>
                <c:pt idx="9353">
                  <c:v>18706</c:v>
                </c:pt>
                <c:pt idx="9354">
                  <c:v>18708</c:v>
                </c:pt>
                <c:pt idx="9355">
                  <c:v>18710</c:v>
                </c:pt>
                <c:pt idx="9356">
                  <c:v>18712</c:v>
                </c:pt>
                <c:pt idx="9357">
                  <c:v>18714</c:v>
                </c:pt>
                <c:pt idx="9358">
                  <c:v>18716</c:v>
                </c:pt>
                <c:pt idx="9359">
                  <c:v>18718</c:v>
                </c:pt>
                <c:pt idx="9360">
                  <c:v>18720</c:v>
                </c:pt>
                <c:pt idx="9361">
                  <c:v>18722</c:v>
                </c:pt>
                <c:pt idx="9362">
                  <c:v>18724</c:v>
                </c:pt>
                <c:pt idx="9363">
                  <c:v>18726</c:v>
                </c:pt>
                <c:pt idx="9364">
                  <c:v>18728</c:v>
                </c:pt>
                <c:pt idx="9365">
                  <c:v>18730</c:v>
                </c:pt>
                <c:pt idx="9366">
                  <c:v>18732</c:v>
                </c:pt>
                <c:pt idx="9367">
                  <c:v>18734</c:v>
                </c:pt>
                <c:pt idx="9368">
                  <c:v>18736</c:v>
                </c:pt>
                <c:pt idx="9369">
                  <c:v>18738</c:v>
                </c:pt>
                <c:pt idx="9370">
                  <c:v>18740</c:v>
                </c:pt>
                <c:pt idx="9371">
                  <c:v>18742</c:v>
                </c:pt>
                <c:pt idx="9372">
                  <c:v>18744</c:v>
                </c:pt>
                <c:pt idx="9373">
                  <c:v>18746</c:v>
                </c:pt>
                <c:pt idx="9374">
                  <c:v>18748</c:v>
                </c:pt>
                <c:pt idx="9375">
                  <c:v>18750</c:v>
                </c:pt>
                <c:pt idx="9376">
                  <c:v>18752</c:v>
                </c:pt>
                <c:pt idx="9377">
                  <c:v>18754</c:v>
                </c:pt>
                <c:pt idx="9378">
                  <c:v>18756</c:v>
                </c:pt>
                <c:pt idx="9379">
                  <c:v>18758</c:v>
                </c:pt>
                <c:pt idx="9380">
                  <c:v>18760</c:v>
                </c:pt>
                <c:pt idx="9381">
                  <c:v>18762</c:v>
                </c:pt>
                <c:pt idx="9382">
                  <c:v>18764</c:v>
                </c:pt>
                <c:pt idx="9383">
                  <c:v>18766</c:v>
                </c:pt>
                <c:pt idx="9384">
                  <c:v>18768</c:v>
                </c:pt>
                <c:pt idx="9385">
                  <c:v>18770</c:v>
                </c:pt>
                <c:pt idx="9386">
                  <c:v>18772</c:v>
                </c:pt>
                <c:pt idx="9387">
                  <c:v>18774</c:v>
                </c:pt>
                <c:pt idx="9388">
                  <c:v>18776</c:v>
                </c:pt>
                <c:pt idx="9389">
                  <c:v>18778</c:v>
                </c:pt>
                <c:pt idx="9390">
                  <c:v>18780</c:v>
                </c:pt>
                <c:pt idx="9391">
                  <c:v>18782</c:v>
                </c:pt>
                <c:pt idx="9392">
                  <c:v>18784</c:v>
                </c:pt>
                <c:pt idx="9393">
                  <c:v>18786</c:v>
                </c:pt>
                <c:pt idx="9394">
                  <c:v>18788</c:v>
                </c:pt>
                <c:pt idx="9395">
                  <c:v>18790</c:v>
                </c:pt>
                <c:pt idx="9396">
                  <c:v>18792</c:v>
                </c:pt>
                <c:pt idx="9397">
                  <c:v>18794</c:v>
                </c:pt>
                <c:pt idx="9398">
                  <c:v>18796</c:v>
                </c:pt>
                <c:pt idx="9399">
                  <c:v>18798</c:v>
                </c:pt>
                <c:pt idx="9400">
                  <c:v>18800</c:v>
                </c:pt>
                <c:pt idx="9401">
                  <c:v>18802</c:v>
                </c:pt>
                <c:pt idx="9402">
                  <c:v>18804</c:v>
                </c:pt>
                <c:pt idx="9403">
                  <c:v>18806</c:v>
                </c:pt>
                <c:pt idx="9404">
                  <c:v>18808</c:v>
                </c:pt>
                <c:pt idx="9405">
                  <c:v>18810</c:v>
                </c:pt>
                <c:pt idx="9406">
                  <c:v>18812</c:v>
                </c:pt>
                <c:pt idx="9407">
                  <c:v>18814</c:v>
                </c:pt>
                <c:pt idx="9408">
                  <c:v>18816</c:v>
                </c:pt>
                <c:pt idx="9409">
                  <c:v>18818</c:v>
                </c:pt>
                <c:pt idx="9410">
                  <c:v>18820</c:v>
                </c:pt>
                <c:pt idx="9411">
                  <c:v>18822</c:v>
                </c:pt>
                <c:pt idx="9412">
                  <c:v>18824</c:v>
                </c:pt>
                <c:pt idx="9413">
                  <c:v>18826</c:v>
                </c:pt>
                <c:pt idx="9414">
                  <c:v>18828</c:v>
                </c:pt>
                <c:pt idx="9415">
                  <c:v>18830</c:v>
                </c:pt>
                <c:pt idx="9416">
                  <c:v>18832</c:v>
                </c:pt>
                <c:pt idx="9417">
                  <c:v>18834</c:v>
                </c:pt>
                <c:pt idx="9418">
                  <c:v>18836</c:v>
                </c:pt>
                <c:pt idx="9419">
                  <c:v>18838</c:v>
                </c:pt>
                <c:pt idx="9420">
                  <c:v>18840</c:v>
                </c:pt>
                <c:pt idx="9421">
                  <c:v>18842</c:v>
                </c:pt>
                <c:pt idx="9422">
                  <c:v>18844</c:v>
                </c:pt>
                <c:pt idx="9423">
                  <c:v>18846</c:v>
                </c:pt>
                <c:pt idx="9424">
                  <c:v>18848</c:v>
                </c:pt>
                <c:pt idx="9425">
                  <c:v>18850</c:v>
                </c:pt>
                <c:pt idx="9426">
                  <c:v>18852</c:v>
                </c:pt>
                <c:pt idx="9427">
                  <c:v>18854</c:v>
                </c:pt>
                <c:pt idx="9428">
                  <c:v>18856</c:v>
                </c:pt>
                <c:pt idx="9429">
                  <c:v>18858</c:v>
                </c:pt>
                <c:pt idx="9430">
                  <c:v>18860</c:v>
                </c:pt>
                <c:pt idx="9431">
                  <c:v>18862</c:v>
                </c:pt>
                <c:pt idx="9432">
                  <c:v>18864</c:v>
                </c:pt>
                <c:pt idx="9433">
                  <c:v>18866</c:v>
                </c:pt>
                <c:pt idx="9434">
                  <c:v>18868</c:v>
                </c:pt>
                <c:pt idx="9435">
                  <c:v>18870</c:v>
                </c:pt>
                <c:pt idx="9436">
                  <c:v>18872</c:v>
                </c:pt>
                <c:pt idx="9437">
                  <c:v>18874</c:v>
                </c:pt>
                <c:pt idx="9438">
                  <c:v>18876</c:v>
                </c:pt>
                <c:pt idx="9439">
                  <c:v>18878</c:v>
                </c:pt>
                <c:pt idx="9440">
                  <c:v>18880</c:v>
                </c:pt>
                <c:pt idx="9441">
                  <c:v>18882</c:v>
                </c:pt>
                <c:pt idx="9442">
                  <c:v>18884</c:v>
                </c:pt>
                <c:pt idx="9443">
                  <c:v>18886</c:v>
                </c:pt>
                <c:pt idx="9444">
                  <c:v>18888</c:v>
                </c:pt>
                <c:pt idx="9445">
                  <c:v>18890</c:v>
                </c:pt>
                <c:pt idx="9446">
                  <c:v>18892</c:v>
                </c:pt>
                <c:pt idx="9447">
                  <c:v>18894</c:v>
                </c:pt>
                <c:pt idx="9448">
                  <c:v>18896</c:v>
                </c:pt>
                <c:pt idx="9449">
                  <c:v>18898</c:v>
                </c:pt>
                <c:pt idx="9450">
                  <c:v>18900</c:v>
                </c:pt>
                <c:pt idx="9451">
                  <c:v>18902</c:v>
                </c:pt>
                <c:pt idx="9452">
                  <c:v>18904</c:v>
                </c:pt>
                <c:pt idx="9453">
                  <c:v>18906</c:v>
                </c:pt>
                <c:pt idx="9454">
                  <c:v>18908</c:v>
                </c:pt>
                <c:pt idx="9455">
                  <c:v>18910</c:v>
                </c:pt>
                <c:pt idx="9456">
                  <c:v>18912</c:v>
                </c:pt>
                <c:pt idx="9457">
                  <c:v>18914</c:v>
                </c:pt>
                <c:pt idx="9458">
                  <c:v>18916</c:v>
                </c:pt>
                <c:pt idx="9459">
                  <c:v>18918</c:v>
                </c:pt>
                <c:pt idx="9460">
                  <c:v>18920</c:v>
                </c:pt>
                <c:pt idx="9461">
                  <c:v>18922</c:v>
                </c:pt>
                <c:pt idx="9462">
                  <c:v>18924</c:v>
                </c:pt>
                <c:pt idx="9463">
                  <c:v>18926</c:v>
                </c:pt>
                <c:pt idx="9464">
                  <c:v>18928</c:v>
                </c:pt>
                <c:pt idx="9465">
                  <c:v>18930</c:v>
                </c:pt>
                <c:pt idx="9466">
                  <c:v>18932</c:v>
                </c:pt>
                <c:pt idx="9467">
                  <c:v>18934</c:v>
                </c:pt>
                <c:pt idx="9468">
                  <c:v>18936</c:v>
                </c:pt>
                <c:pt idx="9469">
                  <c:v>18938</c:v>
                </c:pt>
                <c:pt idx="9470">
                  <c:v>18940</c:v>
                </c:pt>
                <c:pt idx="9471">
                  <c:v>18942</c:v>
                </c:pt>
                <c:pt idx="9472">
                  <c:v>18944</c:v>
                </c:pt>
                <c:pt idx="9473">
                  <c:v>18946</c:v>
                </c:pt>
                <c:pt idx="9474">
                  <c:v>18948</c:v>
                </c:pt>
                <c:pt idx="9475">
                  <c:v>18950</c:v>
                </c:pt>
                <c:pt idx="9476">
                  <c:v>18952</c:v>
                </c:pt>
                <c:pt idx="9477">
                  <c:v>18954</c:v>
                </c:pt>
                <c:pt idx="9478">
                  <c:v>18956</c:v>
                </c:pt>
                <c:pt idx="9479">
                  <c:v>18958</c:v>
                </c:pt>
                <c:pt idx="9480">
                  <c:v>18960</c:v>
                </c:pt>
                <c:pt idx="9481">
                  <c:v>18962</c:v>
                </c:pt>
                <c:pt idx="9482">
                  <c:v>18964</c:v>
                </c:pt>
                <c:pt idx="9483">
                  <c:v>18966</c:v>
                </c:pt>
                <c:pt idx="9484">
                  <c:v>18968</c:v>
                </c:pt>
                <c:pt idx="9485">
                  <c:v>18970</c:v>
                </c:pt>
                <c:pt idx="9486">
                  <c:v>18972</c:v>
                </c:pt>
                <c:pt idx="9487">
                  <c:v>18974</c:v>
                </c:pt>
                <c:pt idx="9488">
                  <c:v>18976</c:v>
                </c:pt>
                <c:pt idx="9489">
                  <c:v>18978</c:v>
                </c:pt>
                <c:pt idx="9490">
                  <c:v>18980</c:v>
                </c:pt>
                <c:pt idx="9491">
                  <c:v>18982</c:v>
                </c:pt>
                <c:pt idx="9492">
                  <c:v>18984</c:v>
                </c:pt>
                <c:pt idx="9493">
                  <c:v>18986</c:v>
                </c:pt>
                <c:pt idx="9494">
                  <c:v>18988</c:v>
                </c:pt>
                <c:pt idx="9495">
                  <c:v>18990</c:v>
                </c:pt>
                <c:pt idx="9496">
                  <c:v>18992</c:v>
                </c:pt>
                <c:pt idx="9497">
                  <c:v>18994</c:v>
                </c:pt>
                <c:pt idx="9498">
                  <c:v>18996</c:v>
                </c:pt>
                <c:pt idx="9499">
                  <c:v>18998</c:v>
                </c:pt>
                <c:pt idx="9500">
                  <c:v>19000</c:v>
                </c:pt>
                <c:pt idx="9501">
                  <c:v>19002</c:v>
                </c:pt>
                <c:pt idx="9502">
                  <c:v>19004</c:v>
                </c:pt>
                <c:pt idx="9503">
                  <c:v>19006</c:v>
                </c:pt>
                <c:pt idx="9504">
                  <c:v>19008</c:v>
                </c:pt>
                <c:pt idx="9505">
                  <c:v>19010</c:v>
                </c:pt>
                <c:pt idx="9506">
                  <c:v>19012</c:v>
                </c:pt>
                <c:pt idx="9507">
                  <c:v>19014</c:v>
                </c:pt>
                <c:pt idx="9508">
                  <c:v>19016</c:v>
                </c:pt>
                <c:pt idx="9509">
                  <c:v>19018</c:v>
                </c:pt>
                <c:pt idx="9510">
                  <c:v>19020</c:v>
                </c:pt>
                <c:pt idx="9511">
                  <c:v>19022</c:v>
                </c:pt>
                <c:pt idx="9512">
                  <c:v>19024</c:v>
                </c:pt>
                <c:pt idx="9513">
                  <c:v>19026</c:v>
                </c:pt>
                <c:pt idx="9514">
                  <c:v>19028</c:v>
                </c:pt>
                <c:pt idx="9515">
                  <c:v>19030</c:v>
                </c:pt>
                <c:pt idx="9516">
                  <c:v>19032</c:v>
                </c:pt>
                <c:pt idx="9517">
                  <c:v>19034</c:v>
                </c:pt>
                <c:pt idx="9518">
                  <c:v>19036</c:v>
                </c:pt>
                <c:pt idx="9519">
                  <c:v>19038</c:v>
                </c:pt>
                <c:pt idx="9520">
                  <c:v>19040</c:v>
                </c:pt>
                <c:pt idx="9521">
                  <c:v>19042</c:v>
                </c:pt>
                <c:pt idx="9522">
                  <c:v>19044</c:v>
                </c:pt>
                <c:pt idx="9523">
                  <c:v>19046</c:v>
                </c:pt>
                <c:pt idx="9524">
                  <c:v>19048</c:v>
                </c:pt>
                <c:pt idx="9525">
                  <c:v>19050</c:v>
                </c:pt>
                <c:pt idx="9526">
                  <c:v>19052</c:v>
                </c:pt>
                <c:pt idx="9527">
                  <c:v>19054</c:v>
                </c:pt>
                <c:pt idx="9528">
                  <c:v>19056</c:v>
                </c:pt>
                <c:pt idx="9529">
                  <c:v>19058</c:v>
                </c:pt>
                <c:pt idx="9530">
                  <c:v>19060</c:v>
                </c:pt>
                <c:pt idx="9531">
                  <c:v>19062</c:v>
                </c:pt>
                <c:pt idx="9532">
                  <c:v>19064</c:v>
                </c:pt>
                <c:pt idx="9533">
                  <c:v>19066</c:v>
                </c:pt>
                <c:pt idx="9534">
                  <c:v>19068</c:v>
                </c:pt>
                <c:pt idx="9535">
                  <c:v>19070</c:v>
                </c:pt>
                <c:pt idx="9536">
                  <c:v>19072</c:v>
                </c:pt>
                <c:pt idx="9537">
                  <c:v>19074</c:v>
                </c:pt>
                <c:pt idx="9538">
                  <c:v>19076</c:v>
                </c:pt>
                <c:pt idx="9539">
                  <c:v>19078</c:v>
                </c:pt>
                <c:pt idx="9540">
                  <c:v>19080</c:v>
                </c:pt>
                <c:pt idx="9541">
                  <c:v>19082</c:v>
                </c:pt>
                <c:pt idx="9542">
                  <c:v>19084</c:v>
                </c:pt>
                <c:pt idx="9543">
                  <c:v>19086</c:v>
                </c:pt>
                <c:pt idx="9544">
                  <c:v>19088</c:v>
                </c:pt>
                <c:pt idx="9545">
                  <c:v>19090</c:v>
                </c:pt>
                <c:pt idx="9546">
                  <c:v>19092</c:v>
                </c:pt>
                <c:pt idx="9547">
                  <c:v>19094</c:v>
                </c:pt>
                <c:pt idx="9548">
                  <c:v>19096</c:v>
                </c:pt>
                <c:pt idx="9549">
                  <c:v>19098</c:v>
                </c:pt>
                <c:pt idx="9550">
                  <c:v>19100</c:v>
                </c:pt>
                <c:pt idx="9551">
                  <c:v>19102</c:v>
                </c:pt>
                <c:pt idx="9552">
                  <c:v>19104</c:v>
                </c:pt>
                <c:pt idx="9553">
                  <c:v>19106</c:v>
                </c:pt>
                <c:pt idx="9554">
                  <c:v>19108</c:v>
                </c:pt>
                <c:pt idx="9555">
                  <c:v>19110</c:v>
                </c:pt>
                <c:pt idx="9556">
                  <c:v>19112</c:v>
                </c:pt>
                <c:pt idx="9557">
                  <c:v>19114</c:v>
                </c:pt>
                <c:pt idx="9558">
                  <c:v>19116</c:v>
                </c:pt>
                <c:pt idx="9559">
                  <c:v>19118</c:v>
                </c:pt>
                <c:pt idx="9560">
                  <c:v>19120</c:v>
                </c:pt>
                <c:pt idx="9561">
                  <c:v>19122</c:v>
                </c:pt>
                <c:pt idx="9562">
                  <c:v>19124</c:v>
                </c:pt>
                <c:pt idx="9563">
                  <c:v>19126</c:v>
                </c:pt>
                <c:pt idx="9564">
                  <c:v>19128</c:v>
                </c:pt>
                <c:pt idx="9565">
                  <c:v>19130</c:v>
                </c:pt>
                <c:pt idx="9566">
                  <c:v>19132</c:v>
                </c:pt>
                <c:pt idx="9567">
                  <c:v>19134</c:v>
                </c:pt>
                <c:pt idx="9568">
                  <c:v>19136</c:v>
                </c:pt>
                <c:pt idx="9569">
                  <c:v>19138</c:v>
                </c:pt>
                <c:pt idx="9570">
                  <c:v>19140</c:v>
                </c:pt>
                <c:pt idx="9571">
                  <c:v>19142</c:v>
                </c:pt>
                <c:pt idx="9572">
                  <c:v>19144</c:v>
                </c:pt>
                <c:pt idx="9573">
                  <c:v>19146</c:v>
                </c:pt>
                <c:pt idx="9574">
                  <c:v>19148</c:v>
                </c:pt>
                <c:pt idx="9575">
                  <c:v>19150</c:v>
                </c:pt>
                <c:pt idx="9576">
                  <c:v>19152</c:v>
                </c:pt>
                <c:pt idx="9577">
                  <c:v>19154</c:v>
                </c:pt>
                <c:pt idx="9578">
                  <c:v>19156</c:v>
                </c:pt>
                <c:pt idx="9579">
                  <c:v>19158</c:v>
                </c:pt>
                <c:pt idx="9580">
                  <c:v>19160</c:v>
                </c:pt>
                <c:pt idx="9581">
                  <c:v>19162</c:v>
                </c:pt>
                <c:pt idx="9582">
                  <c:v>19164</c:v>
                </c:pt>
                <c:pt idx="9583">
                  <c:v>19166</c:v>
                </c:pt>
                <c:pt idx="9584">
                  <c:v>19168</c:v>
                </c:pt>
                <c:pt idx="9585">
                  <c:v>19170</c:v>
                </c:pt>
                <c:pt idx="9586">
                  <c:v>19172</c:v>
                </c:pt>
                <c:pt idx="9587">
                  <c:v>19174</c:v>
                </c:pt>
                <c:pt idx="9588">
                  <c:v>19176</c:v>
                </c:pt>
                <c:pt idx="9589">
                  <c:v>19178</c:v>
                </c:pt>
                <c:pt idx="9590">
                  <c:v>19180</c:v>
                </c:pt>
                <c:pt idx="9591">
                  <c:v>19182</c:v>
                </c:pt>
                <c:pt idx="9592">
                  <c:v>19184</c:v>
                </c:pt>
                <c:pt idx="9593">
                  <c:v>19186</c:v>
                </c:pt>
                <c:pt idx="9594">
                  <c:v>19188</c:v>
                </c:pt>
                <c:pt idx="9595">
                  <c:v>19190</c:v>
                </c:pt>
                <c:pt idx="9596">
                  <c:v>19192</c:v>
                </c:pt>
                <c:pt idx="9597">
                  <c:v>19194</c:v>
                </c:pt>
                <c:pt idx="9598">
                  <c:v>19196</c:v>
                </c:pt>
                <c:pt idx="9599">
                  <c:v>19198</c:v>
                </c:pt>
                <c:pt idx="9600">
                  <c:v>19200</c:v>
                </c:pt>
                <c:pt idx="9601">
                  <c:v>19202</c:v>
                </c:pt>
                <c:pt idx="9602">
                  <c:v>19204</c:v>
                </c:pt>
                <c:pt idx="9603">
                  <c:v>19206</c:v>
                </c:pt>
                <c:pt idx="9604">
                  <c:v>19208</c:v>
                </c:pt>
                <c:pt idx="9605">
                  <c:v>19210</c:v>
                </c:pt>
                <c:pt idx="9606">
                  <c:v>19212</c:v>
                </c:pt>
                <c:pt idx="9607">
                  <c:v>19214</c:v>
                </c:pt>
                <c:pt idx="9608">
                  <c:v>19216</c:v>
                </c:pt>
                <c:pt idx="9609">
                  <c:v>19218</c:v>
                </c:pt>
                <c:pt idx="9610">
                  <c:v>19220</c:v>
                </c:pt>
                <c:pt idx="9611">
                  <c:v>19222</c:v>
                </c:pt>
                <c:pt idx="9612">
                  <c:v>19224</c:v>
                </c:pt>
                <c:pt idx="9613">
                  <c:v>19226</c:v>
                </c:pt>
                <c:pt idx="9614">
                  <c:v>19228</c:v>
                </c:pt>
                <c:pt idx="9615">
                  <c:v>19230</c:v>
                </c:pt>
                <c:pt idx="9616">
                  <c:v>19232</c:v>
                </c:pt>
                <c:pt idx="9617">
                  <c:v>19234</c:v>
                </c:pt>
                <c:pt idx="9618">
                  <c:v>19236</c:v>
                </c:pt>
                <c:pt idx="9619">
                  <c:v>19238</c:v>
                </c:pt>
                <c:pt idx="9620">
                  <c:v>19240</c:v>
                </c:pt>
                <c:pt idx="9621">
                  <c:v>19242</c:v>
                </c:pt>
                <c:pt idx="9622">
                  <c:v>19244</c:v>
                </c:pt>
                <c:pt idx="9623">
                  <c:v>19246</c:v>
                </c:pt>
                <c:pt idx="9624">
                  <c:v>19248</c:v>
                </c:pt>
                <c:pt idx="9625">
                  <c:v>19250</c:v>
                </c:pt>
                <c:pt idx="9626">
                  <c:v>19252</c:v>
                </c:pt>
                <c:pt idx="9627">
                  <c:v>19254</c:v>
                </c:pt>
                <c:pt idx="9628">
                  <c:v>19256</c:v>
                </c:pt>
                <c:pt idx="9629">
                  <c:v>19258</c:v>
                </c:pt>
                <c:pt idx="9630">
                  <c:v>19260</c:v>
                </c:pt>
                <c:pt idx="9631">
                  <c:v>19262</c:v>
                </c:pt>
                <c:pt idx="9632">
                  <c:v>19264</c:v>
                </c:pt>
                <c:pt idx="9633">
                  <c:v>19266</c:v>
                </c:pt>
                <c:pt idx="9634">
                  <c:v>19268</c:v>
                </c:pt>
                <c:pt idx="9635">
                  <c:v>19270</c:v>
                </c:pt>
                <c:pt idx="9636">
                  <c:v>19272</c:v>
                </c:pt>
                <c:pt idx="9637">
                  <c:v>19274</c:v>
                </c:pt>
                <c:pt idx="9638">
                  <c:v>19276</c:v>
                </c:pt>
                <c:pt idx="9639">
                  <c:v>19278</c:v>
                </c:pt>
                <c:pt idx="9640">
                  <c:v>19280</c:v>
                </c:pt>
                <c:pt idx="9641">
                  <c:v>19282</c:v>
                </c:pt>
                <c:pt idx="9642">
                  <c:v>19284</c:v>
                </c:pt>
                <c:pt idx="9643">
                  <c:v>19286</c:v>
                </c:pt>
                <c:pt idx="9644">
                  <c:v>19288</c:v>
                </c:pt>
                <c:pt idx="9645">
                  <c:v>19290</c:v>
                </c:pt>
                <c:pt idx="9646">
                  <c:v>19292</c:v>
                </c:pt>
                <c:pt idx="9647">
                  <c:v>19294</c:v>
                </c:pt>
                <c:pt idx="9648">
                  <c:v>19296</c:v>
                </c:pt>
                <c:pt idx="9649">
                  <c:v>19298</c:v>
                </c:pt>
                <c:pt idx="9650">
                  <c:v>19300</c:v>
                </c:pt>
                <c:pt idx="9651">
                  <c:v>19302</c:v>
                </c:pt>
                <c:pt idx="9652">
                  <c:v>19304</c:v>
                </c:pt>
                <c:pt idx="9653">
                  <c:v>19306</c:v>
                </c:pt>
                <c:pt idx="9654">
                  <c:v>19308</c:v>
                </c:pt>
                <c:pt idx="9655">
                  <c:v>19310</c:v>
                </c:pt>
                <c:pt idx="9656">
                  <c:v>19312</c:v>
                </c:pt>
                <c:pt idx="9657">
                  <c:v>19314</c:v>
                </c:pt>
                <c:pt idx="9658">
                  <c:v>19316</c:v>
                </c:pt>
                <c:pt idx="9659">
                  <c:v>19318</c:v>
                </c:pt>
                <c:pt idx="9660">
                  <c:v>19320</c:v>
                </c:pt>
                <c:pt idx="9661">
                  <c:v>19322</c:v>
                </c:pt>
                <c:pt idx="9662">
                  <c:v>19324</c:v>
                </c:pt>
                <c:pt idx="9663">
                  <c:v>19326</c:v>
                </c:pt>
                <c:pt idx="9664">
                  <c:v>19328</c:v>
                </c:pt>
                <c:pt idx="9665">
                  <c:v>19330</c:v>
                </c:pt>
                <c:pt idx="9666">
                  <c:v>19332</c:v>
                </c:pt>
                <c:pt idx="9667">
                  <c:v>19334</c:v>
                </c:pt>
                <c:pt idx="9668">
                  <c:v>19336</c:v>
                </c:pt>
                <c:pt idx="9669">
                  <c:v>19338</c:v>
                </c:pt>
                <c:pt idx="9670">
                  <c:v>19340</c:v>
                </c:pt>
                <c:pt idx="9671">
                  <c:v>19342</c:v>
                </c:pt>
                <c:pt idx="9672">
                  <c:v>19344</c:v>
                </c:pt>
                <c:pt idx="9673">
                  <c:v>19346</c:v>
                </c:pt>
                <c:pt idx="9674">
                  <c:v>19348</c:v>
                </c:pt>
                <c:pt idx="9675">
                  <c:v>19350</c:v>
                </c:pt>
                <c:pt idx="9676">
                  <c:v>19352</c:v>
                </c:pt>
                <c:pt idx="9677">
                  <c:v>19354</c:v>
                </c:pt>
                <c:pt idx="9678">
                  <c:v>19356</c:v>
                </c:pt>
                <c:pt idx="9679">
                  <c:v>19358</c:v>
                </c:pt>
                <c:pt idx="9680">
                  <c:v>19360</c:v>
                </c:pt>
                <c:pt idx="9681">
                  <c:v>19362</c:v>
                </c:pt>
                <c:pt idx="9682">
                  <c:v>19364</c:v>
                </c:pt>
                <c:pt idx="9683">
                  <c:v>19366</c:v>
                </c:pt>
                <c:pt idx="9684">
                  <c:v>19368</c:v>
                </c:pt>
                <c:pt idx="9685">
                  <c:v>19370</c:v>
                </c:pt>
                <c:pt idx="9686">
                  <c:v>19372</c:v>
                </c:pt>
                <c:pt idx="9687">
                  <c:v>19374</c:v>
                </c:pt>
                <c:pt idx="9688">
                  <c:v>19376</c:v>
                </c:pt>
                <c:pt idx="9689">
                  <c:v>19378</c:v>
                </c:pt>
                <c:pt idx="9690">
                  <c:v>19380</c:v>
                </c:pt>
                <c:pt idx="9691">
                  <c:v>19382</c:v>
                </c:pt>
                <c:pt idx="9692">
                  <c:v>19384</c:v>
                </c:pt>
                <c:pt idx="9693">
                  <c:v>19386</c:v>
                </c:pt>
                <c:pt idx="9694">
                  <c:v>19388</c:v>
                </c:pt>
                <c:pt idx="9695">
                  <c:v>19390</c:v>
                </c:pt>
                <c:pt idx="9696">
                  <c:v>19392</c:v>
                </c:pt>
                <c:pt idx="9697">
                  <c:v>19394</c:v>
                </c:pt>
                <c:pt idx="9698">
                  <c:v>19396</c:v>
                </c:pt>
                <c:pt idx="9699">
                  <c:v>19398</c:v>
                </c:pt>
                <c:pt idx="9700">
                  <c:v>19400</c:v>
                </c:pt>
                <c:pt idx="9701">
                  <c:v>19402</c:v>
                </c:pt>
                <c:pt idx="9702">
                  <c:v>19404</c:v>
                </c:pt>
                <c:pt idx="9703">
                  <c:v>19406</c:v>
                </c:pt>
                <c:pt idx="9704">
                  <c:v>19408</c:v>
                </c:pt>
                <c:pt idx="9705">
                  <c:v>19410</c:v>
                </c:pt>
                <c:pt idx="9706">
                  <c:v>19412</c:v>
                </c:pt>
                <c:pt idx="9707">
                  <c:v>19414</c:v>
                </c:pt>
                <c:pt idx="9708">
                  <c:v>19416</c:v>
                </c:pt>
                <c:pt idx="9709">
                  <c:v>19418</c:v>
                </c:pt>
                <c:pt idx="9710">
                  <c:v>19420</c:v>
                </c:pt>
                <c:pt idx="9711">
                  <c:v>19422</c:v>
                </c:pt>
                <c:pt idx="9712">
                  <c:v>19424</c:v>
                </c:pt>
                <c:pt idx="9713">
                  <c:v>19426</c:v>
                </c:pt>
                <c:pt idx="9714">
                  <c:v>19428</c:v>
                </c:pt>
                <c:pt idx="9715">
                  <c:v>19430</c:v>
                </c:pt>
                <c:pt idx="9716">
                  <c:v>19432</c:v>
                </c:pt>
                <c:pt idx="9717">
                  <c:v>19434</c:v>
                </c:pt>
                <c:pt idx="9718">
                  <c:v>19436</c:v>
                </c:pt>
                <c:pt idx="9719">
                  <c:v>19438</c:v>
                </c:pt>
                <c:pt idx="9720">
                  <c:v>19440</c:v>
                </c:pt>
                <c:pt idx="9721">
                  <c:v>19442</c:v>
                </c:pt>
                <c:pt idx="9722">
                  <c:v>19444</c:v>
                </c:pt>
                <c:pt idx="9723">
                  <c:v>19446</c:v>
                </c:pt>
                <c:pt idx="9724">
                  <c:v>19448</c:v>
                </c:pt>
                <c:pt idx="9725">
                  <c:v>19450</c:v>
                </c:pt>
                <c:pt idx="9726">
                  <c:v>19452</c:v>
                </c:pt>
                <c:pt idx="9727">
                  <c:v>19454</c:v>
                </c:pt>
                <c:pt idx="9728">
                  <c:v>19456</c:v>
                </c:pt>
                <c:pt idx="9729">
                  <c:v>19458</c:v>
                </c:pt>
                <c:pt idx="9730">
                  <c:v>19460</c:v>
                </c:pt>
                <c:pt idx="9731">
                  <c:v>19462</c:v>
                </c:pt>
                <c:pt idx="9732">
                  <c:v>19464</c:v>
                </c:pt>
                <c:pt idx="9733">
                  <c:v>19466</c:v>
                </c:pt>
                <c:pt idx="9734">
                  <c:v>19468</c:v>
                </c:pt>
                <c:pt idx="9735">
                  <c:v>19470</c:v>
                </c:pt>
                <c:pt idx="9736">
                  <c:v>19472</c:v>
                </c:pt>
                <c:pt idx="9737">
                  <c:v>19474</c:v>
                </c:pt>
                <c:pt idx="9738">
                  <c:v>19476</c:v>
                </c:pt>
                <c:pt idx="9739">
                  <c:v>19478</c:v>
                </c:pt>
                <c:pt idx="9740">
                  <c:v>19480</c:v>
                </c:pt>
                <c:pt idx="9741">
                  <c:v>19482</c:v>
                </c:pt>
                <c:pt idx="9742">
                  <c:v>19484</c:v>
                </c:pt>
                <c:pt idx="9743">
                  <c:v>19486</c:v>
                </c:pt>
                <c:pt idx="9744">
                  <c:v>19488</c:v>
                </c:pt>
                <c:pt idx="9745">
                  <c:v>19490</c:v>
                </c:pt>
                <c:pt idx="9746">
                  <c:v>19492</c:v>
                </c:pt>
                <c:pt idx="9747">
                  <c:v>19494</c:v>
                </c:pt>
                <c:pt idx="9748">
                  <c:v>19496</c:v>
                </c:pt>
                <c:pt idx="9749">
                  <c:v>19498</c:v>
                </c:pt>
                <c:pt idx="9750">
                  <c:v>19500</c:v>
                </c:pt>
                <c:pt idx="9751">
                  <c:v>19502</c:v>
                </c:pt>
                <c:pt idx="9752">
                  <c:v>19504</c:v>
                </c:pt>
                <c:pt idx="9753">
                  <c:v>19506</c:v>
                </c:pt>
                <c:pt idx="9754">
                  <c:v>19508</c:v>
                </c:pt>
                <c:pt idx="9755">
                  <c:v>19510</c:v>
                </c:pt>
                <c:pt idx="9756">
                  <c:v>19512</c:v>
                </c:pt>
                <c:pt idx="9757">
                  <c:v>19514</c:v>
                </c:pt>
                <c:pt idx="9758">
                  <c:v>19516</c:v>
                </c:pt>
                <c:pt idx="9759">
                  <c:v>19518</c:v>
                </c:pt>
                <c:pt idx="9760">
                  <c:v>19520</c:v>
                </c:pt>
                <c:pt idx="9761">
                  <c:v>19522</c:v>
                </c:pt>
                <c:pt idx="9762">
                  <c:v>19524</c:v>
                </c:pt>
                <c:pt idx="9763">
                  <c:v>19526</c:v>
                </c:pt>
                <c:pt idx="9764">
                  <c:v>19528</c:v>
                </c:pt>
                <c:pt idx="9765">
                  <c:v>19530</c:v>
                </c:pt>
                <c:pt idx="9766">
                  <c:v>19532</c:v>
                </c:pt>
                <c:pt idx="9767">
                  <c:v>19534</c:v>
                </c:pt>
                <c:pt idx="9768">
                  <c:v>19536</c:v>
                </c:pt>
                <c:pt idx="9769">
                  <c:v>19538</c:v>
                </c:pt>
                <c:pt idx="9770">
                  <c:v>19540</c:v>
                </c:pt>
                <c:pt idx="9771">
                  <c:v>19542</c:v>
                </c:pt>
                <c:pt idx="9772">
                  <c:v>19544</c:v>
                </c:pt>
                <c:pt idx="9773">
                  <c:v>19546</c:v>
                </c:pt>
                <c:pt idx="9774">
                  <c:v>19548</c:v>
                </c:pt>
                <c:pt idx="9775">
                  <c:v>19550</c:v>
                </c:pt>
                <c:pt idx="9776">
                  <c:v>19552</c:v>
                </c:pt>
                <c:pt idx="9777">
                  <c:v>19554</c:v>
                </c:pt>
                <c:pt idx="9778">
                  <c:v>19556</c:v>
                </c:pt>
                <c:pt idx="9779">
                  <c:v>19558</c:v>
                </c:pt>
                <c:pt idx="9780">
                  <c:v>19560</c:v>
                </c:pt>
                <c:pt idx="9781">
                  <c:v>19562</c:v>
                </c:pt>
                <c:pt idx="9782">
                  <c:v>19564</c:v>
                </c:pt>
                <c:pt idx="9783">
                  <c:v>19566</c:v>
                </c:pt>
                <c:pt idx="9784">
                  <c:v>19568</c:v>
                </c:pt>
                <c:pt idx="9785">
                  <c:v>19570</c:v>
                </c:pt>
                <c:pt idx="9786">
                  <c:v>19572</c:v>
                </c:pt>
                <c:pt idx="9787">
                  <c:v>19574</c:v>
                </c:pt>
                <c:pt idx="9788">
                  <c:v>19576</c:v>
                </c:pt>
                <c:pt idx="9789">
                  <c:v>19578</c:v>
                </c:pt>
                <c:pt idx="9790">
                  <c:v>19580</c:v>
                </c:pt>
                <c:pt idx="9791">
                  <c:v>19582</c:v>
                </c:pt>
                <c:pt idx="9792">
                  <c:v>19584</c:v>
                </c:pt>
                <c:pt idx="9793">
                  <c:v>19586</c:v>
                </c:pt>
                <c:pt idx="9794">
                  <c:v>19588</c:v>
                </c:pt>
                <c:pt idx="9795">
                  <c:v>19590</c:v>
                </c:pt>
                <c:pt idx="9796">
                  <c:v>19592</c:v>
                </c:pt>
                <c:pt idx="9797">
                  <c:v>19594</c:v>
                </c:pt>
                <c:pt idx="9798">
                  <c:v>19596</c:v>
                </c:pt>
                <c:pt idx="9799">
                  <c:v>19598</c:v>
                </c:pt>
                <c:pt idx="9800">
                  <c:v>19600</c:v>
                </c:pt>
                <c:pt idx="9801">
                  <c:v>19602</c:v>
                </c:pt>
                <c:pt idx="9802">
                  <c:v>19604</c:v>
                </c:pt>
                <c:pt idx="9803">
                  <c:v>19606</c:v>
                </c:pt>
                <c:pt idx="9804">
                  <c:v>19608</c:v>
                </c:pt>
                <c:pt idx="9805">
                  <c:v>19610</c:v>
                </c:pt>
                <c:pt idx="9806">
                  <c:v>19612</c:v>
                </c:pt>
                <c:pt idx="9807">
                  <c:v>19614</c:v>
                </c:pt>
                <c:pt idx="9808">
                  <c:v>19616</c:v>
                </c:pt>
                <c:pt idx="9809">
                  <c:v>19618</c:v>
                </c:pt>
                <c:pt idx="9810">
                  <c:v>19620</c:v>
                </c:pt>
                <c:pt idx="9811">
                  <c:v>19622</c:v>
                </c:pt>
                <c:pt idx="9812">
                  <c:v>19624</c:v>
                </c:pt>
                <c:pt idx="9813">
                  <c:v>19626</c:v>
                </c:pt>
                <c:pt idx="9814">
                  <c:v>19628</c:v>
                </c:pt>
                <c:pt idx="9815">
                  <c:v>19630</c:v>
                </c:pt>
                <c:pt idx="9816">
                  <c:v>19632</c:v>
                </c:pt>
                <c:pt idx="9817">
                  <c:v>19634</c:v>
                </c:pt>
                <c:pt idx="9818">
                  <c:v>19636</c:v>
                </c:pt>
                <c:pt idx="9819">
                  <c:v>19638</c:v>
                </c:pt>
                <c:pt idx="9820">
                  <c:v>19640</c:v>
                </c:pt>
                <c:pt idx="9821">
                  <c:v>19642</c:v>
                </c:pt>
                <c:pt idx="9822">
                  <c:v>19644</c:v>
                </c:pt>
                <c:pt idx="9823">
                  <c:v>19646</c:v>
                </c:pt>
                <c:pt idx="9824">
                  <c:v>19648</c:v>
                </c:pt>
                <c:pt idx="9825">
                  <c:v>19650</c:v>
                </c:pt>
                <c:pt idx="9826">
                  <c:v>19652</c:v>
                </c:pt>
                <c:pt idx="9827">
                  <c:v>19654</c:v>
                </c:pt>
                <c:pt idx="9828">
                  <c:v>19656</c:v>
                </c:pt>
                <c:pt idx="9829">
                  <c:v>19658</c:v>
                </c:pt>
                <c:pt idx="9830">
                  <c:v>19660</c:v>
                </c:pt>
                <c:pt idx="9831">
                  <c:v>19662</c:v>
                </c:pt>
                <c:pt idx="9832">
                  <c:v>19664</c:v>
                </c:pt>
                <c:pt idx="9833">
                  <c:v>19666</c:v>
                </c:pt>
                <c:pt idx="9834">
                  <c:v>19668</c:v>
                </c:pt>
                <c:pt idx="9835">
                  <c:v>19670</c:v>
                </c:pt>
                <c:pt idx="9836">
                  <c:v>19672</c:v>
                </c:pt>
                <c:pt idx="9837">
                  <c:v>19674</c:v>
                </c:pt>
                <c:pt idx="9838">
                  <c:v>19676</c:v>
                </c:pt>
                <c:pt idx="9839">
                  <c:v>19678</c:v>
                </c:pt>
                <c:pt idx="9840">
                  <c:v>19680</c:v>
                </c:pt>
                <c:pt idx="9841">
                  <c:v>19682</c:v>
                </c:pt>
                <c:pt idx="9842">
                  <c:v>19684</c:v>
                </c:pt>
                <c:pt idx="9843">
                  <c:v>19686</c:v>
                </c:pt>
                <c:pt idx="9844">
                  <c:v>19688</c:v>
                </c:pt>
                <c:pt idx="9845">
                  <c:v>19690</c:v>
                </c:pt>
                <c:pt idx="9846">
                  <c:v>19692</c:v>
                </c:pt>
                <c:pt idx="9847">
                  <c:v>19694</c:v>
                </c:pt>
                <c:pt idx="9848">
                  <c:v>19696</c:v>
                </c:pt>
                <c:pt idx="9849">
                  <c:v>19698</c:v>
                </c:pt>
                <c:pt idx="9850">
                  <c:v>19700</c:v>
                </c:pt>
                <c:pt idx="9851">
                  <c:v>19702</c:v>
                </c:pt>
                <c:pt idx="9852">
                  <c:v>19704</c:v>
                </c:pt>
                <c:pt idx="9853">
                  <c:v>19706</c:v>
                </c:pt>
                <c:pt idx="9854">
                  <c:v>19708</c:v>
                </c:pt>
                <c:pt idx="9855">
                  <c:v>19710</c:v>
                </c:pt>
                <c:pt idx="9856">
                  <c:v>19712</c:v>
                </c:pt>
                <c:pt idx="9857">
                  <c:v>19714</c:v>
                </c:pt>
                <c:pt idx="9858">
                  <c:v>19716</c:v>
                </c:pt>
                <c:pt idx="9859">
                  <c:v>19718</c:v>
                </c:pt>
                <c:pt idx="9860">
                  <c:v>19720</c:v>
                </c:pt>
                <c:pt idx="9861">
                  <c:v>19722</c:v>
                </c:pt>
                <c:pt idx="9862">
                  <c:v>19724</c:v>
                </c:pt>
                <c:pt idx="9863">
                  <c:v>19726</c:v>
                </c:pt>
                <c:pt idx="9864">
                  <c:v>19728</c:v>
                </c:pt>
                <c:pt idx="9865">
                  <c:v>19730</c:v>
                </c:pt>
                <c:pt idx="9866">
                  <c:v>19732</c:v>
                </c:pt>
                <c:pt idx="9867">
                  <c:v>19734</c:v>
                </c:pt>
                <c:pt idx="9868">
                  <c:v>19736</c:v>
                </c:pt>
                <c:pt idx="9869">
                  <c:v>19738</c:v>
                </c:pt>
                <c:pt idx="9870">
                  <c:v>19740</c:v>
                </c:pt>
                <c:pt idx="9871">
                  <c:v>19742</c:v>
                </c:pt>
                <c:pt idx="9872">
                  <c:v>19744</c:v>
                </c:pt>
                <c:pt idx="9873">
                  <c:v>19746</c:v>
                </c:pt>
                <c:pt idx="9874">
                  <c:v>19748</c:v>
                </c:pt>
                <c:pt idx="9875">
                  <c:v>19750</c:v>
                </c:pt>
                <c:pt idx="9876">
                  <c:v>19752</c:v>
                </c:pt>
                <c:pt idx="9877">
                  <c:v>19754</c:v>
                </c:pt>
                <c:pt idx="9878">
                  <c:v>19756</c:v>
                </c:pt>
                <c:pt idx="9879">
                  <c:v>19758</c:v>
                </c:pt>
                <c:pt idx="9880">
                  <c:v>19760</c:v>
                </c:pt>
                <c:pt idx="9881">
                  <c:v>19762</c:v>
                </c:pt>
                <c:pt idx="9882">
                  <c:v>19764</c:v>
                </c:pt>
                <c:pt idx="9883">
                  <c:v>19766</c:v>
                </c:pt>
                <c:pt idx="9884">
                  <c:v>19768</c:v>
                </c:pt>
                <c:pt idx="9885">
                  <c:v>19770</c:v>
                </c:pt>
                <c:pt idx="9886">
                  <c:v>19772</c:v>
                </c:pt>
                <c:pt idx="9887">
                  <c:v>19774</c:v>
                </c:pt>
                <c:pt idx="9888">
                  <c:v>19776</c:v>
                </c:pt>
                <c:pt idx="9889">
                  <c:v>19778</c:v>
                </c:pt>
                <c:pt idx="9890">
                  <c:v>19780</c:v>
                </c:pt>
                <c:pt idx="9891">
                  <c:v>19782</c:v>
                </c:pt>
                <c:pt idx="9892">
                  <c:v>19784</c:v>
                </c:pt>
                <c:pt idx="9893">
                  <c:v>19786</c:v>
                </c:pt>
                <c:pt idx="9894">
                  <c:v>19788</c:v>
                </c:pt>
                <c:pt idx="9895">
                  <c:v>19790</c:v>
                </c:pt>
                <c:pt idx="9896">
                  <c:v>19792</c:v>
                </c:pt>
                <c:pt idx="9897">
                  <c:v>19794</c:v>
                </c:pt>
                <c:pt idx="9898">
                  <c:v>19796</c:v>
                </c:pt>
                <c:pt idx="9899">
                  <c:v>19798</c:v>
                </c:pt>
                <c:pt idx="9900">
                  <c:v>19800</c:v>
                </c:pt>
                <c:pt idx="9901">
                  <c:v>19802</c:v>
                </c:pt>
                <c:pt idx="9902">
                  <c:v>19804</c:v>
                </c:pt>
                <c:pt idx="9903">
                  <c:v>19806</c:v>
                </c:pt>
                <c:pt idx="9904">
                  <c:v>19808</c:v>
                </c:pt>
                <c:pt idx="9905">
                  <c:v>19810</c:v>
                </c:pt>
                <c:pt idx="9906">
                  <c:v>19812</c:v>
                </c:pt>
                <c:pt idx="9907">
                  <c:v>19814</c:v>
                </c:pt>
                <c:pt idx="9908">
                  <c:v>19816</c:v>
                </c:pt>
                <c:pt idx="9909">
                  <c:v>19818</c:v>
                </c:pt>
                <c:pt idx="9910">
                  <c:v>19820</c:v>
                </c:pt>
                <c:pt idx="9911">
                  <c:v>19822</c:v>
                </c:pt>
                <c:pt idx="9912">
                  <c:v>19824</c:v>
                </c:pt>
                <c:pt idx="9913">
                  <c:v>19826</c:v>
                </c:pt>
                <c:pt idx="9914">
                  <c:v>19828</c:v>
                </c:pt>
                <c:pt idx="9915">
                  <c:v>19830</c:v>
                </c:pt>
                <c:pt idx="9916">
                  <c:v>19832</c:v>
                </c:pt>
                <c:pt idx="9917">
                  <c:v>19834</c:v>
                </c:pt>
                <c:pt idx="9918">
                  <c:v>19836</c:v>
                </c:pt>
                <c:pt idx="9919">
                  <c:v>19838</c:v>
                </c:pt>
                <c:pt idx="9920">
                  <c:v>19840</c:v>
                </c:pt>
                <c:pt idx="9921">
                  <c:v>19842</c:v>
                </c:pt>
                <c:pt idx="9922">
                  <c:v>19844</c:v>
                </c:pt>
                <c:pt idx="9923">
                  <c:v>19846</c:v>
                </c:pt>
                <c:pt idx="9924">
                  <c:v>19848</c:v>
                </c:pt>
                <c:pt idx="9925">
                  <c:v>19850</c:v>
                </c:pt>
                <c:pt idx="9926">
                  <c:v>19852</c:v>
                </c:pt>
                <c:pt idx="9927">
                  <c:v>19854</c:v>
                </c:pt>
                <c:pt idx="9928">
                  <c:v>19856</c:v>
                </c:pt>
                <c:pt idx="9929">
                  <c:v>19858</c:v>
                </c:pt>
                <c:pt idx="9930">
                  <c:v>19860</c:v>
                </c:pt>
                <c:pt idx="9931">
                  <c:v>19862</c:v>
                </c:pt>
                <c:pt idx="9932">
                  <c:v>19864</c:v>
                </c:pt>
                <c:pt idx="9933">
                  <c:v>19866</c:v>
                </c:pt>
                <c:pt idx="9934">
                  <c:v>19868</c:v>
                </c:pt>
                <c:pt idx="9935">
                  <c:v>19870</c:v>
                </c:pt>
                <c:pt idx="9936">
                  <c:v>19872</c:v>
                </c:pt>
                <c:pt idx="9937">
                  <c:v>19874</c:v>
                </c:pt>
                <c:pt idx="9938">
                  <c:v>19876</c:v>
                </c:pt>
                <c:pt idx="9939">
                  <c:v>19878</c:v>
                </c:pt>
                <c:pt idx="9940">
                  <c:v>19880</c:v>
                </c:pt>
                <c:pt idx="9941">
                  <c:v>19882</c:v>
                </c:pt>
                <c:pt idx="9942">
                  <c:v>19884</c:v>
                </c:pt>
                <c:pt idx="9943">
                  <c:v>19886</c:v>
                </c:pt>
                <c:pt idx="9944">
                  <c:v>19888</c:v>
                </c:pt>
                <c:pt idx="9945">
                  <c:v>19890</c:v>
                </c:pt>
                <c:pt idx="9946">
                  <c:v>19892</c:v>
                </c:pt>
                <c:pt idx="9947">
                  <c:v>19894</c:v>
                </c:pt>
                <c:pt idx="9948">
                  <c:v>19896</c:v>
                </c:pt>
                <c:pt idx="9949">
                  <c:v>19898</c:v>
                </c:pt>
                <c:pt idx="9950">
                  <c:v>19900</c:v>
                </c:pt>
                <c:pt idx="9951">
                  <c:v>19902</c:v>
                </c:pt>
                <c:pt idx="9952">
                  <c:v>19904</c:v>
                </c:pt>
                <c:pt idx="9953">
                  <c:v>19906</c:v>
                </c:pt>
                <c:pt idx="9954">
                  <c:v>19908</c:v>
                </c:pt>
                <c:pt idx="9955">
                  <c:v>19910</c:v>
                </c:pt>
                <c:pt idx="9956">
                  <c:v>19912</c:v>
                </c:pt>
                <c:pt idx="9957">
                  <c:v>19914</c:v>
                </c:pt>
                <c:pt idx="9958">
                  <c:v>19916</c:v>
                </c:pt>
                <c:pt idx="9959">
                  <c:v>19918</c:v>
                </c:pt>
                <c:pt idx="9960">
                  <c:v>19920</c:v>
                </c:pt>
                <c:pt idx="9961">
                  <c:v>19922</c:v>
                </c:pt>
                <c:pt idx="9962">
                  <c:v>19924</c:v>
                </c:pt>
                <c:pt idx="9963">
                  <c:v>19926</c:v>
                </c:pt>
                <c:pt idx="9964">
                  <c:v>19928</c:v>
                </c:pt>
                <c:pt idx="9965">
                  <c:v>19930</c:v>
                </c:pt>
                <c:pt idx="9966">
                  <c:v>19932</c:v>
                </c:pt>
                <c:pt idx="9967">
                  <c:v>19934</c:v>
                </c:pt>
                <c:pt idx="9968">
                  <c:v>19936</c:v>
                </c:pt>
                <c:pt idx="9969">
                  <c:v>19938</c:v>
                </c:pt>
                <c:pt idx="9970">
                  <c:v>19940</c:v>
                </c:pt>
                <c:pt idx="9971">
                  <c:v>19942</c:v>
                </c:pt>
                <c:pt idx="9972">
                  <c:v>19944</c:v>
                </c:pt>
                <c:pt idx="9973">
                  <c:v>19946</c:v>
                </c:pt>
                <c:pt idx="9974">
                  <c:v>19948</c:v>
                </c:pt>
                <c:pt idx="9975">
                  <c:v>19950</c:v>
                </c:pt>
                <c:pt idx="9976">
                  <c:v>19952</c:v>
                </c:pt>
                <c:pt idx="9977">
                  <c:v>19954</c:v>
                </c:pt>
                <c:pt idx="9978">
                  <c:v>19956</c:v>
                </c:pt>
                <c:pt idx="9979">
                  <c:v>19958</c:v>
                </c:pt>
                <c:pt idx="9980">
                  <c:v>19960</c:v>
                </c:pt>
                <c:pt idx="9981">
                  <c:v>19962</c:v>
                </c:pt>
                <c:pt idx="9982">
                  <c:v>19964</c:v>
                </c:pt>
                <c:pt idx="9983">
                  <c:v>19966</c:v>
                </c:pt>
                <c:pt idx="9984">
                  <c:v>19968</c:v>
                </c:pt>
                <c:pt idx="9985">
                  <c:v>19970</c:v>
                </c:pt>
                <c:pt idx="9986">
                  <c:v>19972</c:v>
                </c:pt>
                <c:pt idx="9987">
                  <c:v>19974</c:v>
                </c:pt>
                <c:pt idx="9988">
                  <c:v>19976</c:v>
                </c:pt>
                <c:pt idx="9989">
                  <c:v>19978</c:v>
                </c:pt>
                <c:pt idx="9990">
                  <c:v>19980</c:v>
                </c:pt>
                <c:pt idx="9991">
                  <c:v>19982</c:v>
                </c:pt>
                <c:pt idx="9992">
                  <c:v>19984</c:v>
                </c:pt>
                <c:pt idx="9993">
                  <c:v>19986</c:v>
                </c:pt>
                <c:pt idx="9994">
                  <c:v>19988</c:v>
                </c:pt>
                <c:pt idx="9995">
                  <c:v>19990</c:v>
                </c:pt>
                <c:pt idx="9996">
                  <c:v>19992</c:v>
                </c:pt>
                <c:pt idx="9997">
                  <c:v>19994</c:v>
                </c:pt>
                <c:pt idx="9998">
                  <c:v>19996</c:v>
                </c:pt>
                <c:pt idx="9999">
                  <c:v>19998</c:v>
                </c:pt>
                <c:pt idx="10000">
                  <c:v>20000</c:v>
                </c:pt>
                <c:pt idx="10001">
                  <c:v>20002</c:v>
                </c:pt>
                <c:pt idx="10002">
                  <c:v>20004</c:v>
                </c:pt>
                <c:pt idx="10003">
                  <c:v>20006</c:v>
                </c:pt>
                <c:pt idx="10004">
                  <c:v>20008</c:v>
                </c:pt>
                <c:pt idx="10005">
                  <c:v>20010</c:v>
                </c:pt>
                <c:pt idx="10006">
                  <c:v>20012</c:v>
                </c:pt>
                <c:pt idx="10007">
                  <c:v>20014</c:v>
                </c:pt>
                <c:pt idx="10008">
                  <c:v>20016</c:v>
                </c:pt>
                <c:pt idx="10009">
                  <c:v>20018</c:v>
                </c:pt>
                <c:pt idx="10010">
                  <c:v>20020</c:v>
                </c:pt>
                <c:pt idx="10011">
                  <c:v>20022</c:v>
                </c:pt>
                <c:pt idx="10012">
                  <c:v>20024</c:v>
                </c:pt>
                <c:pt idx="10013">
                  <c:v>20026</c:v>
                </c:pt>
                <c:pt idx="10014">
                  <c:v>20028</c:v>
                </c:pt>
                <c:pt idx="10015">
                  <c:v>20030</c:v>
                </c:pt>
                <c:pt idx="10016">
                  <c:v>20032</c:v>
                </c:pt>
                <c:pt idx="10017">
                  <c:v>20034</c:v>
                </c:pt>
                <c:pt idx="10018">
                  <c:v>20036</c:v>
                </c:pt>
                <c:pt idx="10019">
                  <c:v>20038</c:v>
                </c:pt>
                <c:pt idx="10020">
                  <c:v>20040</c:v>
                </c:pt>
                <c:pt idx="10021">
                  <c:v>20042</c:v>
                </c:pt>
                <c:pt idx="10022">
                  <c:v>20044</c:v>
                </c:pt>
                <c:pt idx="10023">
                  <c:v>20046</c:v>
                </c:pt>
                <c:pt idx="10024">
                  <c:v>20048</c:v>
                </c:pt>
                <c:pt idx="10025">
                  <c:v>20050</c:v>
                </c:pt>
                <c:pt idx="10026">
                  <c:v>20052</c:v>
                </c:pt>
                <c:pt idx="10027">
                  <c:v>20054</c:v>
                </c:pt>
                <c:pt idx="10028">
                  <c:v>20056</c:v>
                </c:pt>
                <c:pt idx="10029">
                  <c:v>20058</c:v>
                </c:pt>
                <c:pt idx="10030">
                  <c:v>20060</c:v>
                </c:pt>
                <c:pt idx="10031">
                  <c:v>20062</c:v>
                </c:pt>
                <c:pt idx="10032">
                  <c:v>20064</c:v>
                </c:pt>
                <c:pt idx="10033">
                  <c:v>20066</c:v>
                </c:pt>
                <c:pt idx="10034">
                  <c:v>20068</c:v>
                </c:pt>
                <c:pt idx="10035">
                  <c:v>20070</c:v>
                </c:pt>
                <c:pt idx="10036">
                  <c:v>20072</c:v>
                </c:pt>
                <c:pt idx="10037">
                  <c:v>20074</c:v>
                </c:pt>
                <c:pt idx="10038">
                  <c:v>20076</c:v>
                </c:pt>
                <c:pt idx="10039">
                  <c:v>20078</c:v>
                </c:pt>
                <c:pt idx="10040">
                  <c:v>20080</c:v>
                </c:pt>
                <c:pt idx="10041">
                  <c:v>20082</c:v>
                </c:pt>
                <c:pt idx="10042">
                  <c:v>20084</c:v>
                </c:pt>
                <c:pt idx="10043">
                  <c:v>20086</c:v>
                </c:pt>
                <c:pt idx="10044">
                  <c:v>20088</c:v>
                </c:pt>
                <c:pt idx="10045">
                  <c:v>20090</c:v>
                </c:pt>
                <c:pt idx="10046">
                  <c:v>20092</c:v>
                </c:pt>
                <c:pt idx="10047">
                  <c:v>20094</c:v>
                </c:pt>
                <c:pt idx="10048">
                  <c:v>20096</c:v>
                </c:pt>
                <c:pt idx="10049">
                  <c:v>20098</c:v>
                </c:pt>
                <c:pt idx="10050">
                  <c:v>20100</c:v>
                </c:pt>
                <c:pt idx="10051">
                  <c:v>20102</c:v>
                </c:pt>
                <c:pt idx="10052">
                  <c:v>20104</c:v>
                </c:pt>
                <c:pt idx="10053">
                  <c:v>20106</c:v>
                </c:pt>
                <c:pt idx="10054">
                  <c:v>20108</c:v>
                </c:pt>
                <c:pt idx="10055">
                  <c:v>20110</c:v>
                </c:pt>
                <c:pt idx="10056">
                  <c:v>20112</c:v>
                </c:pt>
                <c:pt idx="10057">
                  <c:v>20114</c:v>
                </c:pt>
                <c:pt idx="10058">
                  <c:v>20116</c:v>
                </c:pt>
                <c:pt idx="10059">
                  <c:v>20118</c:v>
                </c:pt>
                <c:pt idx="10060">
                  <c:v>20120</c:v>
                </c:pt>
                <c:pt idx="10061">
                  <c:v>20122</c:v>
                </c:pt>
                <c:pt idx="10062">
                  <c:v>20124</c:v>
                </c:pt>
                <c:pt idx="10063">
                  <c:v>20126</c:v>
                </c:pt>
                <c:pt idx="10064">
                  <c:v>20128</c:v>
                </c:pt>
                <c:pt idx="10065">
                  <c:v>20130</c:v>
                </c:pt>
                <c:pt idx="10066">
                  <c:v>20132</c:v>
                </c:pt>
                <c:pt idx="10067">
                  <c:v>20134</c:v>
                </c:pt>
                <c:pt idx="10068">
                  <c:v>20136</c:v>
                </c:pt>
                <c:pt idx="10069">
                  <c:v>20138</c:v>
                </c:pt>
                <c:pt idx="10070">
                  <c:v>20140</c:v>
                </c:pt>
                <c:pt idx="10071">
                  <c:v>20142</c:v>
                </c:pt>
                <c:pt idx="10072">
                  <c:v>20144</c:v>
                </c:pt>
                <c:pt idx="10073">
                  <c:v>20146</c:v>
                </c:pt>
                <c:pt idx="10074">
                  <c:v>20148</c:v>
                </c:pt>
                <c:pt idx="10075">
                  <c:v>20150</c:v>
                </c:pt>
                <c:pt idx="10076">
                  <c:v>20152</c:v>
                </c:pt>
                <c:pt idx="10077">
                  <c:v>20154</c:v>
                </c:pt>
                <c:pt idx="10078">
                  <c:v>20156</c:v>
                </c:pt>
                <c:pt idx="10079">
                  <c:v>20158</c:v>
                </c:pt>
                <c:pt idx="10080">
                  <c:v>20160</c:v>
                </c:pt>
                <c:pt idx="10081">
                  <c:v>20162</c:v>
                </c:pt>
                <c:pt idx="10082">
                  <c:v>20164</c:v>
                </c:pt>
                <c:pt idx="10083">
                  <c:v>20166</c:v>
                </c:pt>
                <c:pt idx="10084">
                  <c:v>20168</c:v>
                </c:pt>
                <c:pt idx="10085">
                  <c:v>20170</c:v>
                </c:pt>
                <c:pt idx="10086">
                  <c:v>20172</c:v>
                </c:pt>
                <c:pt idx="10087">
                  <c:v>20174</c:v>
                </c:pt>
                <c:pt idx="10088">
                  <c:v>20176</c:v>
                </c:pt>
                <c:pt idx="10089">
                  <c:v>20178</c:v>
                </c:pt>
                <c:pt idx="10090">
                  <c:v>20180</c:v>
                </c:pt>
                <c:pt idx="10091">
                  <c:v>20182</c:v>
                </c:pt>
                <c:pt idx="10092">
                  <c:v>20184</c:v>
                </c:pt>
                <c:pt idx="10093">
                  <c:v>20186</c:v>
                </c:pt>
                <c:pt idx="10094">
                  <c:v>20188</c:v>
                </c:pt>
                <c:pt idx="10095">
                  <c:v>20190</c:v>
                </c:pt>
                <c:pt idx="10096">
                  <c:v>20192</c:v>
                </c:pt>
                <c:pt idx="10097">
                  <c:v>20194</c:v>
                </c:pt>
                <c:pt idx="10098">
                  <c:v>20196</c:v>
                </c:pt>
                <c:pt idx="10099">
                  <c:v>20198</c:v>
                </c:pt>
                <c:pt idx="10100">
                  <c:v>20200</c:v>
                </c:pt>
                <c:pt idx="10101">
                  <c:v>20202</c:v>
                </c:pt>
                <c:pt idx="10102">
                  <c:v>20204</c:v>
                </c:pt>
                <c:pt idx="10103">
                  <c:v>20206</c:v>
                </c:pt>
                <c:pt idx="10104">
                  <c:v>20208</c:v>
                </c:pt>
                <c:pt idx="10105">
                  <c:v>20210</c:v>
                </c:pt>
                <c:pt idx="10106">
                  <c:v>20212</c:v>
                </c:pt>
                <c:pt idx="10107">
                  <c:v>20214</c:v>
                </c:pt>
                <c:pt idx="10108">
                  <c:v>20216</c:v>
                </c:pt>
                <c:pt idx="10109">
                  <c:v>20218</c:v>
                </c:pt>
                <c:pt idx="10110">
                  <c:v>20220</c:v>
                </c:pt>
                <c:pt idx="10111">
                  <c:v>20222</c:v>
                </c:pt>
                <c:pt idx="10112">
                  <c:v>20224</c:v>
                </c:pt>
                <c:pt idx="10113">
                  <c:v>20226</c:v>
                </c:pt>
                <c:pt idx="10114">
                  <c:v>20228</c:v>
                </c:pt>
                <c:pt idx="10115">
                  <c:v>20230</c:v>
                </c:pt>
                <c:pt idx="10116">
                  <c:v>20232</c:v>
                </c:pt>
                <c:pt idx="10117">
                  <c:v>20234</c:v>
                </c:pt>
                <c:pt idx="10118">
                  <c:v>20236</c:v>
                </c:pt>
                <c:pt idx="10119">
                  <c:v>20238</c:v>
                </c:pt>
                <c:pt idx="10120">
                  <c:v>20240</c:v>
                </c:pt>
                <c:pt idx="10121">
                  <c:v>20242</c:v>
                </c:pt>
                <c:pt idx="10122">
                  <c:v>20244</c:v>
                </c:pt>
                <c:pt idx="10123">
                  <c:v>20246</c:v>
                </c:pt>
                <c:pt idx="10124">
                  <c:v>20248</c:v>
                </c:pt>
                <c:pt idx="10125">
                  <c:v>20250</c:v>
                </c:pt>
                <c:pt idx="10126">
                  <c:v>20252</c:v>
                </c:pt>
                <c:pt idx="10127">
                  <c:v>20254</c:v>
                </c:pt>
                <c:pt idx="10128">
                  <c:v>20256</c:v>
                </c:pt>
                <c:pt idx="10129">
                  <c:v>20258</c:v>
                </c:pt>
                <c:pt idx="10130">
                  <c:v>20260</c:v>
                </c:pt>
                <c:pt idx="10131">
                  <c:v>20262</c:v>
                </c:pt>
                <c:pt idx="10132">
                  <c:v>20264</c:v>
                </c:pt>
                <c:pt idx="10133">
                  <c:v>20266</c:v>
                </c:pt>
                <c:pt idx="10134">
                  <c:v>20268</c:v>
                </c:pt>
                <c:pt idx="10135">
                  <c:v>20270</c:v>
                </c:pt>
                <c:pt idx="10136">
                  <c:v>20272</c:v>
                </c:pt>
                <c:pt idx="10137">
                  <c:v>20274</c:v>
                </c:pt>
                <c:pt idx="10138">
                  <c:v>20276</c:v>
                </c:pt>
                <c:pt idx="10139">
                  <c:v>20278</c:v>
                </c:pt>
                <c:pt idx="10140">
                  <c:v>20280</c:v>
                </c:pt>
                <c:pt idx="10141">
                  <c:v>20282</c:v>
                </c:pt>
                <c:pt idx="10142">
                  <c:v>20284</c:v>
                </c:pt>
                <c:pt idx="10143">
                  <c:v>20286</c:v>
                </c:pt>
                <c:pt idx="10144">
                  <c:v>20288</c:v>
                </c:pt>
                <c:pt idx="10145">
                  <c:v>20290</c:v>
                </c:pt>
                <c:pt idx="10146">
                  <c:v>20292</c:v>
                </c:pt>
                <c:pt idx="10147">
                  <c:v>20294</c:v>
                </c:pt>
                <c:pt idx="10148">
                  <c:v>20296</c:v>
                </c:pt>
                <c:pt idx="10149">
                  <c:v>20298</c:v>
                </c:pt>
                <c:pt idx="10150">
                  <c:v>20300</c:v>
                </c:pt>
                <c:pt idx="10151">
                  <c:v>20302</c:v>
                </c:pt>
                <c:pt idx="10152">
                  <c:v>20304</c:v>
                </c:pt>
                <c:pt idx="10153">
                  <c:v>20306</c:v>
                </c:pt>
                <c:pt idx="10154">
                  <c:v>20308</c:v>
                </c:pt>
                <c:pt idx="10155">
                  <c:v>20310</c:v>
                </c:pt>
                <c:pt idx="10156">
                  <c:v>20312</c:v>
                </c:pt>
                <c:pt idx="10157">
                  <c:v>20314</c:v>
                </c:pt>
                <c:pt idx="10158">
                  <c:v>20316</c:v>
                </c:pt>
                <c:pt idx="10159">
                  <c:v>20318</c:v>
                </c:pt>
                <c:pt idx="10160">
                  <c:v>20320</c:v>
                </c:pt>
                <c:pt idx="10161">
                  <c:v>20322</c:v>
                </c:pt>
                <c:pt idx="10162">
                  <c:v>20324</c:v>
                </c:pt>
                <c:pt idx="10163">
                  <c:v>20326</c:v>
                </c:pt>
                <c:pt idx="10164">
                  <c:v>20328</c:v>
                </c:pt>
                <c:pt idx="10165">
                  <c:v>20330</c:v>
                </c:pt>
                <c:pt idx="10166">
                  <c:v>20332</c:v>
                </c:pt>
                <c:pt idx="10167">
                  <c:v>20334</c:v>
                </c:pt>
                <c:pt idx="10168">
                  <c:v>20336</c:v>
                </c:pt>
                <c:pt idx="10169">
                  <c:v>20338</c:v>
                </c:pt>
                <c:pt idx="10170">
                  <c:v>20340</c:v>
                </c:pt>
                <c:pt idx="10171">
                  <c:v>20342</c:v>
                </c:pt>
                <c:pt idx="10172">
                  <c:v>20344</c:v>
                </c:pt>
                <c:pt idx="10173">
                  <c:v>20346</c:v>
                </c:pt>
                <c:pt idx="10174">
                  <c:v>20348</c:v>
                </c:pt>
                <c:pt idx="10175">
                  <c:v>20350</c:v>
                </c:pt>
                <c:pt idx="10176">
                  <c:v>20352</c:v>
                </c:pt>
                <c:pt idx="10177">
                  <c:v>20354</c:v>
                </c:pt>
                <c:pt idx="10178">
                  <c:v>20356</c:v>
                </c:pt>
                <c:pt idx="10179">
                  <c:v>20358</c:v>
                </c:pt>
                <c:pt idx="10180">
                  <c:v>20360</c:v>
                </c:pt>
                <c:pt idx="10181">
                  <c:v>20362</c:v>
                </c:pt>
                <c:pt idx="10182">
                  <c:v>20364</c:v>
                </c:pt>
                <c:pt idx="10183">
                  <c:v>20366</c:v>
                </c:pt>
                <c:pt idx="10184">
                  <c:v>20368</c:v>
                </c:pt>
                <c:pt idx="10185">
                  <c:v>20370</c:v>
                </c:pt>
                <c:pt idx="10186">
                  <c:v>20372</c:v>
                </c:pt>
                <c:pt idx="10187">
                  <c:v>20374</c:v>
                </c:pt>
                <c:pt idx="10188">
                  <c:v>20376</c:v>
                </c:pt>
                <c:pt idx="10189">
                  <c:v>20378</c:v>
                </c:pt>
                <c:pt idx="10190">
                  <c:v>20380</c:v>
                </c:pt>
                <c:pt idx="10191">
                  <c:v>20382</c:v>
                </c:pt>
                <c:pt idx="10192">
                  <c:v>20384</c:v>
                </c:pt>
                <c:pt idx="10193">
                  <c:v>20386</c:v>
                </c:pt>
                <c:pt idx="10194">
                  <c:v>20388</c:v>
                </c:pt>
                <c:pt idx="10195">
                  <c:v>20390</c:v>
                </c:pt>
                <c:pt idx="10196">
                  <c:v>20392</c:v>
                </c:pt>
                <c:pt idx="10197">
                  <c:v>20394</c:v>
                </c:pt>
                <c:pt idx="10198">
                  <c:v>20396</c:v>
                </c:pt>
                <c:pt idx="10199">
                  <c:v>20398</c:v>
                </c:pt>
                <c:pt idx="10200">
                  <c:v>20400</c:v>
                </c:pt>
                <c:pt idx="10201">
                  <c:v>20402</c:v>
                </c:pt>
                <c:pt idx="10202">
                  <c:v>20404</c:v>
                </c:pt>
                <c:pt idx="10203">
                  <c:v>20406</c:v>
                </c:pt>
                <c:pt idx="10204">
                  <c:v>20408</c:v>
                </c:pt>
                <c:pt idx="10205">
                  <c:v>20410</c:v>
                </c:pt>
                <c:pt idx="10206">
                  <c:v>20412</c:v>
                </c:pt>
                <c:pt idx="10207">
                  <c:v>20414</c:v>
                </c:pt>
                <c:pt idx="10208">
                  <c:v>20416</c:v>
                </c:pt>
                <c:pt idx="10209">
                  <c:v>20418</c:v>
                </c:pt>
                <c:pt idx="10210">
                  <c:v>20420</c:v>
                </c:pt>
                <c:pt idx="10211">
                  <c:v>20422</c:v>
                </c:pt>
                <c:pt idx="10212">
                  <c:v>20424</c:v>
                </c:pt>
                <c:pt idx="10213">
                  <c:v>20426</c:v>
                </c:pt>
                <c:pt idx="10214">
                  <c:v>20428</c:v>
                </c:pt>
                <c:pt idx="10215">
                  <c:v>20430</c:v>
                </c:pt>
                <c:pt idx="10216">
                  <c:v>20432</c:v>
                </c:pt>
                <c:pt idx="10217">
                  <c:v>20434</c:v>
                </c:pt>
                <c:pt idx="10218">
                  <c:v>20436</c:v>
                </c:pt>
                <c:pt idx="10219">
                  <c:v>20438</c:v>
                </c:pt>
                <c:pt idx="10220">
                  <c:v>20440</c:v>
                </c:pt>
                <c:pt idx="10221">
                  <c:v>20442</c:v>
                </c:pt>
                <c:pt idx="10222">
                  <c:v>20444</c:v>
                </c:pt>
                <c:pt idx="10223">
                  <c:v>20446</c:v>
                </c:pt>
                <c:pt idx="10224">
                  <c:v>20448</c:v>
                </c:pt>
                <c:pt idx="10225">
                  <c:v>20450</c:v>
                </c:pt>
                <c:pt idx="10226">
                  <c:v>20452</c:v>
                </c:pt>
                <c:pt idx="10227">
                  <c:v>20454</c:v>
                </c:pt>
                <c:pt idx="10228">
                  <c:v>20456</c:v>
                </c:pt>
                <c:pt idx="10229">
                  <c:v>20458</c:v>
                </c:pt>
                <c:pt idx="10230">
                  <c:v>20460</c:v>
                </c:pt>
                <c:pt idx="10231">
                  <c:v>20462</c:v>
                </c:pt>
                <c:pt idx="10232">
                  <c:v>20464</c:v>
                </c:pt>
                <c:pt idx="10233">
                  <c:v>20466</c:v>
                </c:pt>
                <c:pt idx="10234">
                  <c:v>20468</c:v>
                </c:pt>
                <c:pt idx="10235">
                  <c:v>20470</c:v>
                </c:pt>
                <c:pt idx="10236">
                  <c:v>20472</c:v>
                </c:pt>
                <c:pt idx="10237">
                  <c:v>20474</c:v>
                </c:pt>
                <c:pt idx="10238">
                  <c:v>20476</c:v>
                </c:pt>
                <c:pt idx="10239">
                  <c:v>20478</c:v>
                </c:pt>
                <c:pt idx="10240">
                  <c:v>20480</c:v>
                </c:pt>
                <c:pt idx="10241">
                  <c:v>20482</c:v>
                </c:pt>
                <c:pt idx="10242">
                  <c:v>20484</c:v>
                </c:pt>
                <c:pt idx="10243">
                  <c:v>20486</c:v>
                </c:pt>
                <c:pt idx="10244">
                  <c:v>20488</c:v>
                </c:pt>
                <c:pt idx="10245">
                  <c:v>20490</c:v>
                </c:pt>
                <c:pt idx="10246">
                  <c:v>20492</c:v>
                </c:pt>
                <c:pt idx="10247">
                  <c:v>20494</c:v>
                </c:pt>
                <c:pt idx="10248">
                  <c:v>20496</c:v>
                </c:pt>
                <c:pt idx="10249">
                  <c:v>20498</c:v>
                </c:pt>
                <c:pt idx="10250">
                  <c:v>20500</c:v>
                </c:pt>
                <c:pt idx="10251">
                  <c:v>20502</c:v>
                </c:pt>
                <c:pt idx="10252">
                  <c:v>20504</c:v>
                </c:pt>
                <c:pt idx="10253">
                  <c:v>20506</c:v>
                </c:pt>
                <c:pt idx="10254">
                  <c:v>20508</c:v>
                </c:pt>
                <c:pt idx="10255">
                  <c:v>20510</c:v>
                </c:pt>
                <c:pt idx="10256">
                  <c:v>20512</c:v>
                </c:pt>
                <c:pt idx="10257">
                  <c:v>20514</c:v>
                </c:pt>
                <c:pt idx="10258">
                  <c:v>20516</c:v>
                </c:pt>
                <c:pt idx="10259">
                  <c:v>20518</c:v>
                </c:pt>
                <c:pt idx="10260">
                  <c:v>20520</c:v>
                </c:pt>
                <c:pt idx="10261">
                  <c:v>20522</c:v>
                </c:pt>
                <c:pt idx="10262">
                  <c:v>20524</c:v>
                </c:pt>
                <c:pt idx="10263">
                  <c:v>20526</c:v>
                </c:pt>
                <c:pt idx="10264">
                  <c:v>20528</c:v>
                </c:pt>
                <c:pt idx="10265">
                  <c:v>20530</c:v>
                </c:pt>
                <c:pt idx="10266">
                  <c:v>20532</c:v>
                </c:pt>
                <c:pt idx="10267">
                  <c:v>20534</c:v>
                </c:pt>
                <c:pt idx="10268">
                  <c:v>20536</c:v>
                </c:pt>
                <c:pt idx="10269">
                  <c:v>20538</c:v>
                </c:pt>
                <c:pt idx="10270">
                  <c:v>20540</c:v>
                </c:pt>
                <c:pt idx="10271">
                  <c:v>20542</c:v>
                </c:pt>
                <c:pt idx="10272">
                  <c:v>20544</c:v>
                </c:pt>
                <c:pt idx="10273">
                  <c:v>20546</c:v>
                </c:pt>
                <c:pt idx="10274">
                  <c:v>20548</c:v>
                </c:pt>
                <c:pt idx="10275">
                  <c:v>20550</c:v>
                </c:pt>
                <c:pt idx="10276">
                  <c:v>20552</c:v>
                </c:pt>
                <c:pt idx="10277">
                  <c:v>20554</c:v>
                </c:pt>
                <c:pt idx="10278">
                  <c:v>20556</c:v>
                </c:pt>
                <c:pt idx="10279">
                  <c:v>20558</c:v>
                </c:pt>
                <c:pt idx="10280">
                  <c:v>20560</c:v>
                </c:pt>
                <c:pt idx="10281">
                  <c:v>20562</c:v>
                </c:pt>
                <c:pt idx="10282">
                  <c:v>20564</c:v>
                </c:pt>
                <c:pt idx="10283">
                  <c:v>20566</c:v>
                </c:pt>
                <c:pt idx="10284">
                  <c:v>20568</c:v>
                </c:pt>
                <c:pt idx="10285">
                  <c:v>20570</c:v>
                </c:pt>
                <c:pt idx="10286">
                  <c:v>20572</c:v>
                </c:pt>
                <c:pt idx="10287">
                  <c:v>20574</c:v>
                </c:pt>
                <c:pt idx="10288">
                  <c:v>20576</c:v>
                </c:pt>
                <c:pt idx="10289">
                  <c:v>20578</c:v>
                </c:pt>
                <c:pt idx="10290">
                  <c:v>20580</c:v>
                </c:pt>
                <c:pt idx="10291">
                  <c:v>20582</c:v>
                </c:pt>
                <c:pt idx="10292">
                  <c:v>20584</c:v>
                </c:pt>
                <c:pt idx="10293">
                  <c:v>20586</c:v>
                </c:pt>
                <c:pt idx="10294">
                  <c:v>20588</c:v>
                </c:pt>
                <c:pt idx="10295">
                  <c:v>20590</c:v>
                </c:pt>
                <c:pt idx="10296">
                  <c:v>20592</c:v>
                </c:pt>
                <c:pt idx="10297">
                  <c:v>20594</c:v>
                </c:pt>
                <c:pt idx="10298">
                  <c:v>20596</c:v>
                </c:pt>
                <c:pt idx="10299">
                  <c:v>20598</c:v>
                </c:pt>
                <c:pt idx="10300">
                  <c:v>20600</c:v>
                </c:pt>
                <c:pt idx="10301">
                  <c:v>20602</c:v>
                </c:pt>
                <c:pt idx="10302">
                  <c:v>20604</c:v>
                </c:pt>
                <c:pt idx="10303">
                  <c:v>20606</c:v>
                </c:pt>
                <c:pt idx="10304">
                  <c:v>20608</c:v>
                </c:pt>
                <c:pt idx="10305">
                  <c:v>20610</c:v>
                </c:pt>
                <c:pt idx="10306">
                  <c:v>20612</c:v>
                </c:pt>
                <c:pt idx="10307">
                  <c:v>20614</c:v>
                </c:pt>
                <c:pt idx="10308">
                  <c:v>20616</c:v>
                </c:pt>
                <c:pt idx="10309">
                  <c:v>20618</c:v>
                </c:pt>
                <c:pt idx="10310">
                  <c:v>20620</c:v>
                </c:pt>
                <c:pt idx="10311">
                  <c:v>20622</c:v>
                </c:pt>
                <c:pt idx="10312">
                  <c:v>20624</c:v>
                </c:pt>
                <c:pt idx="10313">
                  <c:v>20626</c:v>
                </c:pt>
                <c:pt idx="10314">
                  <c:v>20628</c:v>
                </c:pt>
                <c:pt idx="10315">
                  <c:v>20630</c:v>
                </c:pt>
                <c:pt idx="10316">
                  <c:v>20632</c:v>
                </c:pt>
                <c:pt idx="10317">
                  <c:v>20634</c:v>
                </c:pt>
                <c:pt idx="10318">
                  <c:v>20636</c:v>
                </c:pt>
                <c:pt idx="10319">
                  <c:v>20638</c:v>
                </c:pt>
                <c:pt idx="10320">
                  <c:v>20640</c:v>
                </c:pt>
                <c:pt idx="10321">
                  <c:v>20642</c:v>
                </c:pt>
                <c:pt idx="10322">
                  <c:v>20644</c:v>
                </c:pt>
                <c:pt idx="10323">
                  <c:v>20646</c:v>
                </c:pt>
                <c:pt idx="10324">
                  <c:v>20648</c:v>
                </c:pt>
                <c:pt idx="10325">
                  <c:v>20650</c:v>
                </c:pt>
                <c:pt idx="10326">
                  <c:v>20652</c:v>
                </c:pt>
                <c:pt idx="10327">
                  <c:v>20654</c:v>
                </c:pt>
                <c:pt idx="10328">
                  <c:v>20656</c:v>
                </c:pt>
                <c:pt idx="10329">
                  <c:v>20658</c:v>
                </c:pt>
                <c:pt idx="10330">
                  <c:v>20660</c:v>
                </c:pt>
                <c:pt idx="10331">
                  <c:v>20662</c:v>
                </c:pt>
                <c:pt idx="10332">
                  <c:v>20664</c:v>
                </c:pt>
                <c:pt idx="10333">
                  <c:v>20666</c:v>
                </c:pt>
                <c:pt idx="10334">
                  <c:v>20668</c:v>
                </c:pt>
                <c:pt idx="10335">
                  <c:v>20670</c:v>
                </c:pt>
                <c:pt idx="10336">
                  <c:v>20672</c:v>
                </c:pt>
                <c:pt idx="10337">
                  <c:v>20674</c:v>
                </c:pt>
                <c:pt idx="10338">
                  <c:v>20676</c:v>
                </c:pt>
                <c:pt idx="10339">
                  <c:v>20678</c:v>
                </c:pt>
                <c:pt idx="10340">
                  <c:v>20680</c:v>
                </c:pt>
                <c:pt idx="10341">
                  <c:v>20682</c:v>
                </c:pt>
                <c:pt idx="10342">
                  <c:v>20684</c:v>
                </c:pt>
                <c:pt idx="10343">
                  <c:v>20686</c:v>
                </c:pt>
                <c:pt idx="10344">
                  <c:v>20688</c:v>
                </c:pt>
                <c:pt idx="10345">
                  <c:v>20690</c:v>
                </c:pt>
                <c:pt idx="10346">
                  <c:v>20692</c:v>
                </c:pt>
                <c:pt idx="10347">
                  <c:v>20694</c:v>
                </c:pt>
                <c:pt idx="10348">
                  <c:v>20696</c:v>
                </c:pt>
                <c:pt idx="10349">
                  <c:v>20698</c:v>
                </c:pt>
                <c:pt idx="10350">
                  <c:v>20700</c:v>
                </c:pt>
                <c:pt idx="10351">
                  <c:v>20702</c:v>
                </c:pt>
                <c:pt idx="10352">
                  <c:v>20704</c:v>
                </c:pt>
                <c:pt idx="10353">
                  <c:v>20706</c:v>
                </c:pt>
                <c:pt idx="10354">
                  <c:v>20708</c:v>
                </c:pt>
                <c:pt idx="10355">
                  <c:v>20710</c:v>
                </c:pt>
                <c:pt idx="10356">
                  <c:v>20712</c:v>
                </c:pt>
                <c:pt idx="10357">
                  <c:v>20714</c:v>
                </c:pt>
                <c:pt idx="10358">
                  <c:v>20716</c:v>
                </c:pt>
                <c:pt idx="10359">
                  <c:v>20718</c:v>
                </c:pt>
                <c:pt idx="10360">
                  <c:v>20720</c:v>
                </c:pt>
                <c:pt idx="10361">
                  <c:v>20722</c:v>
                </c:pt>
                <c:pt idx="10362">
                  <c:v>20724</c:v>
                </c:pt>
                <c:pt idx="10363">
                  <c:v>20726</c:v>
                </c:pt>
                <c:pt idx="10364">
                  <c:v>20728</c:v>
                </c:pt>
                <c:pt idx="10365">
                  <c:v>20730</c:v>
                </c:pt>
                <c:pt idx="10366">
                  <c:v>20732</c:v>
                </c:pt>
                <c:pt idx="10367">
                  <c:v>20734</c:v>
                </c:pt>
                <c:pt idx="10368">
                  <c:v>20736</c:v>
                </c:pt>
                <c:pt idx="10369">
                  <c:v>20738</c:v>
                </c:pt>
                <c:pt idx="10370">
                  <c:v>20740</c:v>
                </c:pt>
                <c:pt idx="10371">
                  <c:v>20742</c:v>
                </c:pt>
                <c:pt idx="10372">
                  <c:v>20744</c:v>
                </c:pt>
                <c:pt idx="10373">
                  <c:v>20746</c:v>
                </c:pt>
                <c:pt idx="10374">
                  <c:v>20748</c:v>
                </c:pt>
                <c:pt idx="10375">
                  <c:v>20750</c:v>
                </c:pt>
                <c:pt idx="10376">
                  <c:v>20752</c:v>
                </c:pt>
                <c:pt idx="10377">
                  <c:v>20754</c:v>
                </c:pt>
                <c:pt idx="10378">
                  <c:v>20756</c:v>
                </c:pt>
                <c:pt idx="10379">
                  <c:v>20758</c:v>
                </c:pt>
                <c:pt idx="10380">
                  <c:v>20760</c:v>
                </c:pt>
                <c:pt idx="10381">
                  <c:v>20762</c:v>
                </c:pt>
                <c:pt idx="10382">
                  <c:v>20764</c:v>
                </c:pt>
                <c:pt idx="10383">
                  <c:v>20766</c:v>
                </c:pt>
                <c:pt idx="10384">
                  <c:v>20768</c:v>
                </c:pt>
                <c:pt idx="10385">
                  <c:v>20770</c:v>
                </c:pt>
                <c:pt idx="10386">
                  <c:v>20772</c:v>
                </c:pt>
                <c:pt idx="10387">
                  <c:v>20774</c:v>
                </c:pt>
                <c:pt idx="10388">
                  <c:v>20776</c:v>
                </c:pt>
                <c:pt idx="10389">
                  <c:v>20778</c:v>
                </c:pt>
                <c:pt idx="10390">
                  <c:v>20780</c:v>
                </c:pt>
                <c:pt idx="10391">
                  <c:v>20782</c:v>
                </c:pt>
                <c:pt idx="10392">
                  <c:v>20784</c:v>
                </c:pt>
                <c:pt idx="10393">
                  <c:v>20786</c:v>
                </c:pt>
                <c:pt idx="10394">
                  <c:v>20788</c:v>
                </c:pt>
                <c:pt idx="10395">
                  <c:v>20790</c:v>
                </c:pt>
                <c:pt idx="10396">
                  <c:v>20792</c:v>
                </c:pt>
                <c:pt idx="10397">
                  <c:v>20794</c:v>
                </c:pt>
                <c:pt idx="10398">
                  <c:v>20796</c:v>
                </c:pt>
                <c:pt idx="10399">
                  <c:v>20798</c:v>
                </c:pt>
                <c:pt idx="10400">
                  <c:v>20800</c:v>
                </c:pt>
                <c:pt idx="10401">
                  <c:v>20802</c:v>
                </c:pt>
                <c:pt idx="10402">
                  <c:v>20804</c:v>
                </c:pt>
                <c:pt idx="10403">
                  <c:v>20806</c:v>
                </c:pt>
                <c:pt idx="10404">
                  <c:v>20808</c:v>
                </c:pt>
                <c:pt idx="10405">
                  <c:v>20810</c:v>
                </c:pt>
                <c:pt idx="10406">
                  <c:v>20812</c:v>
                </c:pt>
                <c:pt idx="10407">
                  <c:v>20814</c:v>
                </c:pt>
                <c:pt idx="10408">
                  <c:v>20816</c:v>
                </c:pt>
                <c:pt idx="10409">
                  <c:v>20818</c:v>
                </c:pt>
                <c:pt idx="10410">
                  <c:v>20820</c:v>
                </c:pt>
                <c:pt idx="10411">
                  <c:v>20822</c:v>
                </c:pt>
                <c:pt idx="10412">
                  <c:v>20824</c:v>
                </c:pt>
                <c:pt idx="10413">
                  <c:v>20826</c:v>
                </c:pt>
                <c:pt idx="10414">
                  <c:v>20828</c:v>
                </c:pt>
                <c:pt idx="10415">
                  <c:v>20830</c:v>
                </c:pt>
                <c:pt idx="10416">
                  <c:v>20832</c:v>
                </c:pt>
                <c:pt idx="10417">
                  <c:v>20834</c:v>
                </c:pt>
                <c:pt idx="10418">
                  <c:v>20836</c:v>
                </c:pt>
                <c:pt idx="10419">
                  <c:v>20838</c:v>
                </c:pt>
                <c:pt idx="10420">
                  <c:v>20840</c:v>
                </c:pt>
                <c:pt idx="10421">
                  <c:v>20842</c:v>
                </c:pt>
                <c:pt idx="10422">
                  <c:v>20844</c:v>
                </c:pt>
                <c:pt idx="10423">
                  <c:v>20846</c:v>
                </c:pt>
                <c:pt idx="10424">
                  <c:v>20848</c:v>
                </c:pt>
                <c:pt idx="10425">
                  <c:v>20850</c:v>
                </c:pt>
                <c:pt idx="10426">
                  <c:v>20852</c:v>
                </c:pt>
                <c:pt idx="10427">
                  <c:v>20854</c:v>
                </c:pt>
                <c:pt idx="10428">
                  <c:v>20856</c:v>
                </c:pt>
                <c:pt idx="10429">
                  <c:v>20858</c:v>
                </c:pt>
                <c:pt idx="10430">
                  <c:v>20860</c:v>
                </c:pt>
                <c:pt idx="10431">
                  <c:v>20862</c:v>
                </c:pt>
                <c:pt idx="10432">
                  <c:v>20864</c:v>
                </c:pt>
                <c:pt idx="10433">
                  <c:v>20866</c:v>
                </c:pt>
                <c:pt idx="10434">
                  <c:v>20868</c:v>
                </c:pt>
                <c:pt idx="10435">
                  <c:v>20870</c:v>
                </c:pt>
                <c:pt idx="10436">
                  <c:v>20872</c:v>
                </c:pt>
                <c:pt idx="10437">
                  <c:v>20874</c:v>
                </c:pt>
                <c:pt idx="10438">
                  <c:v>20876</c:v>
                </c:pt>
                <c:pt idx="10439">
                  <c:v>20878</c:v>
                </c:pt>
                <c:pt idx="10440">
                  <c:v>20880</c:v>
                </c:pt>
                <c:pt idx="10441">
                  <c:v>20882</c:v>
                </c:pt>
                <c:pt idx="10442">
                  <c:v>20884</c:v>
                </c:pt>
                <c:pt idx="10443">
                  <c:v>20886</c:v>
                </c:pt>
                <c:pt idx="10444">
                  <c:v>20888</c:v>
                </c:pt>
                <c:pt idx="10445">
                  <c:v>20890</c:v>
                </c:pt>
                <c:pt idx="10446">
                  <c:v>20892</c:v>
                </c:pt>
                <c:pt idx="10447">
                  <c:v>20894</c:v>
                </c:pt>
                <c:pt idx="10448">
                  <c:v>20896</c:v>
                </c:pt>
                <c:pt idx="10449">
                  <c:v>20898</c:v>
                </c:pt>
                <c:pt idx="10450">
                  <c:v>20900</c:v>
                </c:pt>
                <c:pt idx="10451">
                  <c:v>20902</c:v>
                </c:pt>
                <c:pt idx="10452">
                  <c:v>20904</c:v>
                </c:pt>
                <c:pt idx="10453">
                  <c:v>20906</c:v>
                </c:pt>
                <c:pt idx="10454">
                  <c:v>20908</c:v>
                </c:pt>
                <c:pt idx="10455">
                  <c:v>20910</c:v>
                </c:pt>
                <c:pt idx="10456">
                  <c:v>20912</c:v>
                </c:pt>
                <c:pt idx="10457">
                  <c:v>20914</c:v>
                </c:pt>
                <c:pt idx="10458">
                  <c:v>20916</c:v>
                </c:pt>
                <c:pt idx="10459">
                  <c:v>20918</c:v>
                </c:pt>
                <c:pt idx="10460">
                  <c:v>20920</c:v>
                </c:pt>
                <c:pt idx="10461">
                  <c:v>20922</c:v>
                </c:pt>
                <c:pt idx="10462">
                  <c:v>20924</c:v>
                </c:pt>
                <c:pt idx="10463">
                  <c:v>20926</c:v>
                </c:pt>
                <c:pt idx="10464">
                  <c:v>20928</c:v>
                </c:pt>
                <c:pt idx="10465">
                  <c:v>20930</c:v>
                </c:pt>
                <c:pt idx="10466">
                  <c:v>20932</c:v>
                </c:pt>
                <c:pt idx="10467">
                  <c:v>20934</c:v>
                </c:pt>
                <c:pt idx="10468">
                  <c:v>20936</c:v>
                </c:pt>
                <c:pt idx="10469">
                  <c:v>20938</c:v>
                </c:pt>
                <c:pt idx="10470">
                  <c:v>20940</c:v>
                </c:pt>
                <c:pt idx="10471">
                  <c:v>20942</c:v>
                </c:pt>
                <c:pt idx="10472">
                  <c:v>20944</c:v>
                </c:pt>
                <c:pt idx="10473">
                  <c:v>20946</c:v>
                </c:pt>
                <c:pt idx="10474">
                  <c:v>20948</c:v>
                </c:pt>
                <c:pt idx="10475">
                  <c:v>20950</c:v>
                </c:pt>
                <c:pt idx="10476">
                  <c:v>20952</c:v>
                </c:pt>
                <c:pt idx="10477">
                  <c:v>20954</c:v>
                </c:pt>
                <c:pt idx="10478">
                  <c:v>20956</c:v>
                </c:pt>
                <c:pt idx="10479">
                  <c:v>20958</c:v>
                </c:pt>
                <c:pt idx="10480">
                  <c:v>20960</c:v>
                </c:pt>
                <c:pt idx="10481">
                  <c:v>20962</c:v>
                </c:pt>
                <c:pt idx="10482">
                  <c:v>20964</c:v>
                </c:pt>
                <c:pt idx="10483">
                  <c:v>20966</c:v>
                </c:pt>
                <c:pt idx="10484">
                  <c:v>20968</c:v>
                </c:pt>
                <c:pt idx="10485">
                  <c:v>20970</c:v>
                </c:pt>
                <c:pt idx="10486">
                  <c:v>20972</c:v>
                </c:pt>
                <c:pt idx="10487">
                  <c:v>20974</c:v>
                </c:pt>
                <c:pt idx="10488">
                  <c:v>20976</c:v>
                </c:pt>
                <c:pt idx="10489">
                  <c:v>20978</c:v>
                </c:pt>
                <c:pt idx="10490">
                  <c:v>20980</c:v>
                </c:pt>
                <c:pt idx="10491">
                  <c:v>20982</c:v>
                </c:pt>
                <c:pt idx="10492">
                  <c:v>20984</c:v>
                </c:pt>
                <c:pt idx="10493">
                  <c:v>20986</c:v>
                </c:pt>
                <c:pt idx="10494">
                  <c:v>20988</c:v>
                </c:pt>
                <c:pt idx="10495">
                  <c:v>20990</c:v>
                </c:pt>
                <c:pt idx="10496">
                  <c:v>20992</c:v>
                </c:pt>
                <c:pt idx="10497">
                  <c:v>20994</c:v>
                </c:pt>
                <c:pt idx="10498">
                  <c:v>20996</c:v>
                </c:pt>
                <c:pt idx="10499">
                  <c:v>20998</c:v>
                </c:pt>
                <c:pt idx="10500">
                  <c:v>21000</c:v>
                </c:pt>
                <c:pt idx="10501">
                  <c:v>21002</c:v>
                </c:pt>
                <c:pt idx="10502">
                  <c:v>21004</c:v>
                </c:pt>
                <c:pt idx="10503">
                  <c:v>21006</c:v>
                </c:pt>
                <c:pt idx="10504">
                  <c:v>21008</c:v>
                </c:pt>
                <c:pt idx="10505">
                  <c:v>21010</c:v>
                </c:pt>
                <c:pt idx="10506">
                  <c:v>21012</c:v>
                </c:pt>
                <c:pt idx="10507">
                  <c:v>21014</c:v>
                </c:pt>
                <c:pt idx="10508">
                  <c:v>21016</c:v>
                </c:pt>
                <c:pt idx="10509">
                  <c:v>21018</c:v>
                </c:pt>
                <c:pt idx="10510">
                  <c:v>21020</c:v>
                </c:pt>
                <c:pt idx="10511">
                  <c:v>21022</c:v>
                </c:pt>
                <c:pt idx="10512">
                  <c:v>21024</c:v>
                </c:pt>
                <c:pt idx="10513">
                  <c:v>21026</c:v>
                </c:pt>
                <c:pt idx="10514">
                  <c:v>21028</c:v>
                </c:pt>
                <c:pt idx="10515">
                  <c:v>21030</c:v>
                </c:pt>
                <c:pt idx="10516">
                  <c:v>21032</c:v>
                </c:pt>
                <c:pt idx="10517">
                  <c:v>21034</c:v>
                </c:pt>
                <c:pt idx="10518">
                  <c:v>21036</c:v>
                </c:pt>
                <c:pt idx="10519">
                  <c:v>21038</c:v>
                </c:pt>
                <c:pt idx="10520">
                  <c:v>21040</c:v>
                </c:pt>
                <c:pt idx="10521">
                  <c:v>21042</c:v>
                </c:pt>
                <c:pt idx="10522">
                  <c:v>21044</c:v>
                </c:pt>
                <c:pt idx="10523">
                  <c:v>21046</c:v>
                </c:pt>
                <c:pt idx="10524">
                  <c:v>21048</c:v>
                </c:pt>
                <c:pt idx="10525">
                  <c:v>21050</c:v>
                </c:pt>
                <c:pt idx="10526">
                  <c:v>21052</c:v>
                </c:pt>
                <c:pt idx="10527">
                  <c:v>21054</c:v>
                </c:pt>
                <c:pt idx="10528">
                  <c:v>21056</c:v>
                </c:pt>
                <c:pt idx="10529">
                  <c:v>21058</c:v>
                </c:pt>
                <c:pt idx="10530">
                  <c:v>21060</c:v>
                </c:pt>
                <c:pt idx="10531">
                  <c:v>21062</c:v>
                </c:pt>
                <c:pt idx="10532">
                  <c:v>21064</c:v>
                </c:pt>
                <c:pt idx="10533">
                  <c:v>21066</c:v>
                </c:pt>
                <c:pt idx="10534">
                  <c:v>21068</c:v>
                </c:pt>
                <c:pt idx="10535">
                  <c:v>21070</c:v>
                </c:pt>
                <c:pt idx="10536">
                  <c:v>21072</c:v>
                </c:pt>
                <c:pt idx="10537">
                  <c:v>21074</c:v>
                </c:pt>
                <c:pt idx="10538">
                  <c:v>21076</c:v>
                </c:pt>
                <c:pt idx="10539">
                  <c:v>21078</c:v>
                </c:pt>
                <c:pt idx="10540">
                  <c:v>21080</c:v>
                </c:pt>
                <c:pt idx="10541">
                  <c:v>21082</c:v>
                </c:pt>
                <c:pt idx="10542">
                  <c:v>21084</c:v>
                </c:pt>
                <c:pt idx="10543">
                  <c:v>21086</c:v>
                </c:pt>
                <c:pt idx="10544">
                  <c:v>21088</c:v>
                </c:pt>
                <c:pt idx="10545">
                  <c:v>21090</c:v>
                </c:pt>
                <c:pt idx="10546">
                  <c:v>21092</c:v>
                </c:pt>
                <c:pt idx="10547">
                  <c:v>21094</c:v>
                </c:pt>
                <c:pt idx="10548">
                  <c:v>21096</c:v>
                </c:pt>
                <c:pt idx="10549">
                  <c:v>21098</c:v>
                </c:pt>
                <c:pt idx="10550">
                  <c:v>21100</c:v>
                </c:pt>
                <c:pt idx="10551">
                  <c:v>21102</c:v>
                </c:pt>
                <c:pt idx="10552">
                  <c:v>21104</c:v>
                </c:pt>
                <c:pt idx="10553">
                  <c:v>21106</c:v>
                </c:pt>
                <c:pt idx="10554">
                  <c:v>21108</c:v>
                </c:pt>
                <c:pt idx="10555">
                  <c:v>21110</c:v>
                </c:pt>
                <c:pt idx="10556">
                  <c:v>21112</c:v>
                </c:pt>
                <c:pt idx="10557">
                  <c:v>21114</c:v>
                </c:pt>
                <c:pt idx="10558">
                  <c:v>21116</c:v>
                </c:pt>
                <c:pt idx="10559">
                  <c:v>21118</c:v>
                </c:pt>
                <c:pt idx="10560">
                  <c:v>21120</c:v>
                </c:pt>
                <c:pt idx="10561">
                  <c:v>21122</c:v>
                </c:pt>
                <c:pt idx="10562">
                  <c:v>21124</c:v>
                </c:pt>
                <c:pt idx="10563">
                  <c:v>21126</c:v>
                </c:pt>
                <c:pt idx="10564">
                  <c:v>21128</c:v>
                </c:pt>
                <c:pt idx="10565">
                  <c:v>21130</c:v>
                </c:pt>
                <c:pt idx="10566">
                  <c:v>21132</c:v>
                </c:pt>
                <c:pt idx="10567">
                  <c:v>21134</c:v>
                </c:pt>
                <c:pt idx="10568">
                  <c:v>21136</c:v>
                </c:pt>
                <c:pt idx="10569">
                  <c:v>21138</c:v>
                </c:pt>
                <c:pt idx="10570">
                  <c:v>21140</c:v>
                </c:pt>
                <c:pt idx="10571">
                  <c:v>21142</c:v>
                </c:pt>
                <c:pt idx="10572">
                  <c:v>21144</c:v>
                </c:pt>
                <c:pt idx="10573">
                  <c:v>21146</c:v>
                </c:pt>
                <c:pt idx="10574">
                  <c:v>21148</c:v>
                </c:pt>
                <c:pt idx="10575">
                  <c:v>21150</c:v>
                </c:pt>
                <c:pt idx="10576">
                  <c:v>21152</c:v>
                </c:pt>
                <c:pt idx="10577">
                  <c:v>21154</c:v>
                </c:pt>
                <c:pt idx="10578">
                  <c:v>21156</c:v>
                </c:pt>
                <c:pt idx="10579">
                  <c:v>21158</c:v>
                </c:pt>
                <c:pt idx="10580">
                  <c:v>21160</c:v>
                </c:pt>
                <c:pt idx="10581">
                  <c:v>21162</c:v>
                </c:pt>
                <c:pt idx="10582">
                  <c:v>21164</c:v>
                </c:pt>
                <c:pt idx="10583">
                  <c:v>21166</c:v>
                </c:pt>
                <c:pt idx="10584">
                  <c:v>21168</c:v>
                </c:pt>
                <c:pt idx="10585">
                  <c:v>21170</c:v>
                </c:pt>
                <c:pt idx="10586">
                  <c:v>21172</c:v>
                </c:pt>
                <c:pt idx="10587">
                  <c:v>21174</c:v>
                </c:pt>
                <c:pt idx="10588">
                  <c:v>21176</c:v>
                </c:pt>
                <c:pt idx="10589">
                  <c:v>21178</c:v>
                </c:pt>
                <c:pt idx="10590">
                  <c:v>21180</c:v>
                </c:pt>
                <c:pt idx="10591">
                  <c:v>21182</c:v>
                </c:pt>
                <c:pt idx="10592">
                  <c:v>21184</c:v>
                </c:pt>
                <c:pt idx="10593">
                  <c:v>21186</c:v>
                </c:pt>
                <c:pt idx="10594">
                  <c:v>21188</c:v>
                </c:pt>
                <c:pt idx="10595">
                  <c:v>21190</c:v>
                </c:pt>
                <c:pt idx="10596">
                  <c:v>21192</c:v>
                </c:pt>
                <c:pt idx="10597">
                  <c:v>21194</c:v>
                </c:pt>
                <c:pt idx="10598">
                  <c:v>21196</c:v>
                </c:pt>
                <c:pt idx="10599">
                  <c:v>21198</c:v>
                </c:pt>
                <c:pt idx="10600">
                  <c:v>21200</c:v>
                </c:pt>
                <c:pt idx="10601">
                  <c:v>21202</c:v>
                </c:pt>
                <c:pt idx="10602">
                  <c:v>21204</c:v>
                </c:pt>
                <c:pt idx="10603">
                  <c:v>21206</c:v>
                </c:pt>
                <c:pt idx="10604">
                  <c:v>21208</c:v>
                </c:pt>
                <c:pt idx="10605">
                  <c:v>21210</c:v>
                </c:pt>
                <c:pt idx="10606">
                  <c:v>21212</c:v>
                </c:pt>
                <c:pt idx="10607">
                  <c:v>21214</c:v>
                </c:pt>
                <c:pt idx="10608">
                  <c:v>21216</c:v>
                </c:pt>
                <c:pt idx="10609">
                  <c:v>21218</c:v>
                </c:pt>
                <c:pt idx="10610">
                  <c:v>21220</c:v>
                </c:pt>
                <c:pt idx="10611">
                  <c:v>21222</c:v>
                </c:pt>
                <c:pt idx="10612">
                  <c:v>21224</c:v>
                </c:pt>
                <c:pt idx="10613">
                  <c:v>21226</c:v>
                </c:pt>
                <c:pt idx="10614">
                  <c:v>21228</c:v>
                </c:pt>
                <c:pt idx="10615">
                  <c:v>21230</c:v>
                </c:pt>
                <c:pt idx="10616">
                  <c:v>21232</c:v>
                </c:pt>
                <c:pt idx="10617">
                  <c:v>21234</c:v>
                </c:pt>
                <c:pt idx="10618">
                  <c:v>21236</c:v>
                </c:pt>
                <c:pt idx="10619">
                  <c:v>21238</c:v>
                </c:pt>
                <c:pt idx="10620">
                  <c:v>21240</c:v>
                </c:pt>
                <c:pt idx="10621">
                  <c:v>21242</c:v>
                </c:pt>
                <c:pt idx="10622">
                  <c:v>21244</c:v>
                </c:pt>
                <c:pt idx="10623">
                  <c:v>21246</c:v>
                </c:pt>
                <c:pt idx="10624">
                  <c:v>21248</c:v>
                </c:pt>
                <c:pt idx="10625">
                  <c:v>21250</c:v>
                </c:pt>
                <c:pt idx="10626">
                  <c:v>21252</c:v>
                </c:pt>
                <c:pt idx="10627">
                  <c:v>21254</c:v>
                </c:pt>
                <c:pt idx="10628">
                  <c:v>21256</c:v>
                </c:pt>
                <c:pt idx="10629">
                  <c:v>21258</c:v>
                </c:pt>
                <c:pt idx="10630">
                  <c:v>21260</c:v>
                </c:pt>
                <c:pt idx="10631">
                  <c:v>21262</c:v>
                </c:pt>
                <c:pt idx="10632">
                  <c:v>21264</c:v>
                </c:pt>
                <c:pt idx="10633">
                  <c:v>21266</c:v>
                </c:pt>
                <c:pt idx="10634">
                  <c:v>21268</c:v>
                </c:pt>
                <c:pt idx="10635">
                  <c:v>21270</c:v>
                </c:pt>
                <c:pt idx="10636">
                  <c:v>21272</c:v>
                </c:pt>
                <c:pt idx="10637">
                  <c:v>21274</c:v>
                </c:pt>
                <c:pt idx="10638">
                  <c:v>21276</c:v>
                </c:pt>
                <c:pt idx="10639">
                  <c:v>21278</c:v>
                </c:pt>
                <c:pt idx="10640">
                  <c:v>21280</c:v>
                </c:pt>
                <c:pt idx="10641">
                  <c:v>21282</c:v>
                </c:pt>
                <c:pt idx="10642">
                  <c:v>21284</c:v>
                </c:pt>
                <c:pt idx="10643">
                  <c:v>21286</c:v>
                </c:pt>
                <c:pt idx="10644">
                  <c:v>21288</c:v>
                </c:pt>
                <c:pt idx="10645">
                  <c:v>21290</c:v>
                </c:pt>
                <c:pt idx="10646">
                  <c:v>21292</c:v>
                </c:pt>
                <c:pt idx="10647">
                  <c:v>21294</c:v>
                </c:pt>
                <c:pt idx="10648">
                  <c:v>21296</c:v>
                </c:pt>
                <c:pt idx="10649">
                  <c:v>21298</c:v>
                </c:pt>
                <c:pt idx="10650">
                  <c:v>21300</c:v>
                </c:pt>
                <c:pt idx="10651">
                  <c:v>21302</c:v>
                </c:pt>
                <c:pt idx="10652">
                  <c:v>21304</c:v>
                </c:pt>
                <c:pt idx="10653">
                  <c:v>21306</c:v>
                </c:pt>
                <c:pt idx="10654">
                  <c:v>21308</c:v>
                </c:pt>
                <c:pt idx="10655">
                  <c:v>21310</c:v>
                </c:pt>
                <c:pt idx="10656">
                  <c:v>21312</c:v>
                </c:pt>
                <c:pt idx="10657">
                  <c:v>21314</c:v>
                </c:pt>
                <c:pt idx="10658">
                  <c:v>21316</c:v>
                </c:pt>
                <c:pt idx="10659">
                  <c:v>21318</c:v>
                </c:pt>
                <c:pt idx="10660">
                  <c:v>21320</c:v>
                </c:pt>
                <c:pt idx="10661">
                  <c:v>21322</c:v>
                </c:pt>
                <c:pt idx="10662">
                  <c:v>21324</c:v>
                </c:pt>
                <c:pt idx="10663">
                  <c:v>21326</c:v>
                </c:pt>
                <c:pt idx="10664">
                  <c:v>21328</c:v>
                </c:pt>
                <c:pt idx="10665">
                  <c:v>21330</c:v>
                </c:pt>
                <c:pt idx="10666">
                  <c:v>21332</c:v>
                </c:pt>
                <c:pt idx="10667">
                  <c:v>21334</c:v>
                </c:pt>
                <c:pt idx="10668">
                  <c:v>21336</c:v>
                </c:pt>
                <c:pt idx="10669">
                  <c:v>21338</c:v>
                </c:pt>
                <c:pt idx="10670">
                  <c:v>21340</c:v>
                </c:pt>
                <c:pt idx="10671">
                  <c:v>21342</c:v>
                </c:pt>
                <c:pt idx="10672">
                  <c:v>21344</c:v>
                </c:pt>
                <c:pt idx="10673">
                  <c:v>21346</c:v>
                </c:pt>
                <c:pt idx="10674">
                  <c:v>21348</c:v>
                </c:pt>
                <c:pt idx="10675">
                  <c:v>21350</c:v>
                </c:pt>
                <c:pt idx="10676">
                  <c:v>21352</c:v>
                </c:pt>
                <c:pt idx="10677">
                  <c:v>21354</c:v>
                </c:pt>
                <c:pt idx="10678">
                  <c:v>21356</c:v>
                </c:pt>
                <c:pt idx="10679">
                  <c:v>21358</c:v>
                </c:pt>
                <c:pt idx="10680">
                  <c:v>21360</c:v>
                </c:pt>
                <c:pt idx="10681">
                  <c:v>21362</c:v>
                </c:pt>
                <c:pt idx="10682">
                  <c:v>21364</c:v>
                </c:pt>
                <c:pt idx="10683">
                  <c:v>21366</c:v>
                </c:pt>
                <c:pt idx="10684">
                  <c:v>21368</c:v>
                </c:pt>
                <c:pt idx="10685">
                  <c:v>21370</c:v>
                </c:pt>
                <c:pt idx="10686">
                  <c:v>21372</c:v>
                </c:pt>
                <c:pt idx="10687">
                  <c:v>21374</c:v>
                </c:pt>
                <c:pt idx="10688">
                  <c:v>21376</c:v>
                </c:pt>
                <c:pt idx="10689">
                  <c:v>21378</c:v>
                </c:pt>
                <c:pt idx="10690">
                  <c:v>21380</c:v>
                </c:pt>
                <c:pt idx="10691">
                  <c:v>21382</c:v>
                </c:pt>
                <c:pt idx="10692">
                  <c:v>21384</c:v>
                </c:pt>
                <c:pt idx="10693">
                  <c:v>21386</c:v>
                </c:pt>
                <c:pt idx="10694">
                  <c:v>21388</c:v>
                </c:pt>
                <c:pt idx="10695">
                  <c:v>21390</c:v>
                </c:pt>
                <c:pt idx="10696">
                  <c:v>21392</c:v>
                </c:pt>
                <c:pt idx="10697">
                  <c:v>21394</c:v>
                </c:pt>
                <c:pt idx="10698">
                  <c:v>21396</c:v>
                </c:pt>
                <c:pt idx="10699">
                  <c:v>21398</c:v>
                </c:pt>
                <c:pt idx="10700">
                  <c:v>21400</c:v>
                </c:pt>
                <c:pt idx="10701">
                  <c:v>21402</c:v>
                </c:pt>
                <c:pt idx="10702">
                  <c:v>21404</c:v>
                </c:pt>
                <c:pt idx="10703">
                  <c:v>21406</c:v>
                </c:pt>
                <c:pt idx="10704">
                  <c:v>21408</c:v>
                </c:pt>
                <c:pt idx="10705">
                  <c:v>21410</c:v>
                </c:pt>
                <c:pt idx="10706">
                  <c:v>21412</c:v>
                </c:pt>
                <c:pt idx="10707">
                  <c:v>21414</c:v>
                </c:pt>
                <c:pt idx="10708">
                  <c:v>21416</c:v>
                </c:pt>
                <c:pt idx="10709">
                  <c:v>21418</c:v>
                </c:pt>
                <c:pt idx="10710">
                  <c:v>21420</c:v>
                </c:pt>
                <c:pt idx="10711">
                  <c:v>21422</c:v>
                </c:pt>
                <c:pt idx="10712">
                  <c:v>21424</c:v>
                </c:pt>
                <c:pt idx="10713">
                  <c:v>21426</c:v>
                </c:pt>
                <c:pt idx="10714">
                  <c:v>21428</c:v>
                </c:pt>
                <c:pt idx="10715">
                  <c:v>21430</c:v>
                </c:pt>
                <c:pt idx="10716">
                  <c:v>21432</c:v>
                </c:pt>
                <c:pt idx="10717">
                  <c:v>21434</c:v>
                </c:pt>
                <c:pt idx="10718">
                  <c:v>21436</c:v>
                </c:pt>
                <c:pt idx="10719">
                  <c:v>21438</c:v>
                </c:pt>
                <c:pt idx="10720">
                  <c:v>21440</c:v>
                </c:pt>
                <c:pt idx="10721">
                  <c:v>21442</c:v>
                </c:pt>
                <c:pt idx="10722">
                  <c:v>21444</c:v>
                </c:pt>
                <c:pt idx="10723">
                  <c:v>21446</c:v>
                </c:pt>
                <c:pt idx="10724">
                  <c:v>21448</c:v>
                </c:pt>
                <c:pt idx="10725">
                  <c:v>21450</c:v>
                </c:pt>
                <c:pt idx="10726">
                  <c:v>21452</c:v>
                </c:pt>
                <c:pt idx="10727">
                  <c:v>21454</c:v>
                </c:pt>
                <c:pt idx="10728">
                  <c:v>21456</c:v>
                </c:pt>
                <c:pt idx="10729">
                  <c:v>21458</c:v>
                </c:pt>
                <c:pt idx="10730">
                  <c:v>21460</c:v>
                </c:pt>
                <c:pt idx="10731">
                  <c:v>21462</c:v>
                </c:pt>
                <c:pt idx="10732">
                  <c:v>21464</c:v>
                </c:pt>
                <c:pt idx="10733">
                  <c:v>21466</c:v>
                </c:pt>
                <c:pt idx="10734">
                  <c:v>21468</c:v>
                </c:pt>
                <c:pt idx="10735">
                  <c:v>21470</c:v>
                </c:pt>
                <c:pt idx="10736">
                  <c:v>21472</c:v>
                </c:pt>
                <c:pt idx="10737">
                  <c:v>21474</c:v>
                </c:pt>
                <c:pt idx="10738">
                  <c:v>21476</c:v>
                </c:pt>
                <c:pt idx="10739">
                  <c:v>21478</c:v>
                </c:pt>
                <c:pt idx="10740">
                  <c:v>21480</c:v>
                </c:pt>
                <c:pt idx="10741">
                  <c:v>21482</c:v>
                </c:pt>
                <c:pt idx="10742">
                  <c:v>21484</c:v>
                </c:pt>
                <c:pt idx="10743">
                  <c:v>21486</c:v>
                </c:pt>
                <c:pt idx="10744">
                  <c:v>21488</c:v>
                </c:pt>
                <c:pt idx="10745">
                  <c:v>21490</c:v>
                </c:pt>
                <c:pt idx="10746">
                  <c:v>21492</c:v>
                </c:pt>
                <c:pt idx="10747">
                  <c:v>21494</c:v>
                </c:pt>
                <c:pt idx="10748">
                  <c:v>21496</c:v>
                </c:pt>
                <c:pt idx="10749">
                  <c:v>21498</c:v>
                </c:pt>
                <c:pt idx="10750">
                  <c:v>21500</c:v>
                </c:pt>
                <c:pt idx="10751">
                  <c:v>21502</c:v>
                </c:pt>
                <c:pt idx="10752">
                  <c:v>21504</c:v>
                </c:pt>
                <c:pt idx="10753">
                  <c:v>21506</c:v>
                </c:pt>
                <c:pt idx="10754">
                  <c:v>21508</c:v>
                </c:pt>
                <c:pt idx="10755">
                  <c:v>21510</c:v>
                </c:pt>
                <c:pt idx="10756">
                  <c:v>21512</c:v>
                </c:pt>
                <c:pt idx="10757">
                  <c:v>21514</c:v>
                </c:pt>
                <c:pt idx="10758">
                  <c:v>21516</c:v>
                </c:pt>
                <c:pt idx="10759">
                  <c:v>21518</c:v>
                </c:pt>
                <c:pt idx="10760">
                  <c:v>21520</c:v>
                </c:pt>
                <c:pt idx="10761">
                  <c:v>21522</c:v>
                </c:pt>
                <c:pt idx="10762">
                  <c:v>21524</c:v>
                </c:pt>
                <c:pt idx="10763">
                  <c:v>21526</c:v>
                </c:pt>
                <c:pt idx="10764">
                  <c:v>21528</c:v>
                </c:pt>
                <c:pt idx="10765">
                  <c:v>21530</c:v>
                </c:pt>
                <c:pt idx="10766">
                  <c:v>21532</c:v>
                </c:pt>
                <c:pt idx="10767">
                  <c:v>21534</c:v>
                </c:pt>
                <c:pt idx="10768">
                  <c:v>21536</c:v>
                </c:pt>
                <c:pt idx="10769">
                  <c:v>21538</c:v>
                </c:pt>
                <c:pt idx="10770">
                  <c:v>21540</c:v>
                </c:pt>
                <c:pt idx="10771">
                  <c:v>21542</c:v>
                </c:pt>
                <c:pt idx="10772">
                  <c:v>21544</c:v>
                </c:pt>
                <c:pt idx="10773">
                  <c:v>21546</c:v>
                </c:pt>
                <c:pt idx="10774">
                  <c:v>21548</c:v>
                </c:pt>
                <c:pt idx="10775">
                  <c:v>21550</c:v>
                </c:pt>
                <c:pt idx="10776">
                  <c:v>21552</c:v>
                </c:pt>
                <c:pt idx="10777">
                  <c:v>21554</c:v>
                </c:pt>
                <c:pt idx="10778">
                  <c:v>21556</c:v>
                </c:pt>
                <c:pt idx="10779">
                  <c:v>21558</c:v>
                </c:pt>
                <c:pt idx="10780">
                  <c:v>21560</c:v>
                </c:pt>
                <c:pt idx="10781">
                  <c:v>21562</c:v>
                </c:pt>
                <c:pt idx="10782">
                  <c:v>21564</c:v>
                </c:pt>
                <c:pt idx="10783">
                  <c:v>21566</c:v>
                </c:pt>
                <c:pt idx="10784">
                  <c:v>21568</c:v>
                </c:pt>
                <c:pt idx="10785">
                  <c:v>21570</c:v>
                </c:pt>
                <c:pt idx="10786">
                  <c:v>21572</c:v>
                </c:pt>
                <c:pt idx="10787">
                  <c:v>21574</c:v>
                </c:pt>
                <c:pt idx="10788">
                  <c:v>21576</c:v>
                </c:pt>
                <c:pt idx="10789">
                  <c:v>21578</c:v>
                </c:pt>
                <c:pt idx="10790">
                  <c:v>21580</c:v>
                </c:pt>
                <c:pt idx="10791">
                  <c:v>21582</c:v>
                </c:pt>
                <c:pt idx="10792">
                  <c:v>21584</c:v>
                </c:pt>
                <c:pt idx="10793">
                  <c:v>21586</c:v>
                </c:pt>
                <c:pt idx="10794">
                  <c:v>21588</c:v>
                </c:pt>
                <c:pt idx="10795">
                  <c:v>21590</c:v>
                </c:pt>
                <c:pt idx="10796">
                  <c:v>21592</c:v>
                </c:pt>
                <c:pt idx="10797">
                  <c:v>21594</c:v>
                </c:pt>
                <c:pt idx="10798">
                  <c:v>21596</c:v>
                </c:pt>
                <c:pt idx="10799">
                  <c:v>21598</c:v>
                </c:pt>
                <c:pt idx="10800">
                  <c:v>21600</c:v>
                </c:pt>
                <c:pt idx="10801">
                  <c:v>21602</c:v>
                </c:pt>
                <c:pt idx="10802">
                  <c:v>21604</c:v>
                </c:pt>
                <c:pt idx="10803">
                  <c:v>21606</c:v>
                </c:pt>
                <c:pt idx="10804">
                  <c:v>21608</c:v>
                </c:pt>
                <c:pt idx="10805">
                  <c:v>21610</c:v>
                </c:pt>
                <c:pt idx="10806">
                  <c:v>21612</c:v>
                </c:pt>
                <c:pt idx="10807">
                  <c:v>21614</c:v>
                </c:pt>
                <c:pt idx="10808">
                  <c:v>21616</c:v>
                </c:pt>
                <c:pt idx="10809">
                  <c:v>21618</c:v>
                </c:pt>
                <c:pt idx="10810">
                  <c:v>21620</c:v>
                </c:pt>
                <c:pt idx="10811">
                  <c:v>21622</c:v>
                </c:pt>
                <c:pt idx="10812">
                  <c:v>21624</c:v>
                </c:pt>
                <c:pt idx="10813">
                  <c:v>21626</c:v>
                </c:pt>
                <c:pt idx="10814">
                  <c:v>21628</c:v>
                </c:pt>
                <c:pt idx="10815">
                  <c:v>21630</c:v>
                </c:pt>
                <c:pt idx="10816">
                  <c:v>21632</c:v>
                </c:pt>
                <c:pt idx="10817">
                  <c:v>21634</c:v>
                </c:pt>
                <c:pt idx="10818">
                  <c:v>21636</c:v>
                </c:pt>
                <c:pt idx="10819">
                  <c:v>21638</c:v>
                </c:pt>
                <c:pt idx="10820">
                  <c:v>21640</c:v>
                </c:pt>
                <c:pt idx="10821">
                  <c:v>21642</c:v>
                </c:pt>
                <c:pt idx="10822">
                  <c:v>21644</c:v>
                </c:pt>
                <c:pt idx="10823">
                  <c:v>21646</c:v>
                </c:pt>
                <c:pt idx="10824">
                  <c:v>21648</c:v>
                </c:pt>
                <c:pt idx="10825">
                  <c:v>21650</c:v>
                </c:pt>
                <c:pt idx="10826">
                  <c:v>21652</c:v>
                </c:pt>
                <c:pt idx="10827">
                  <c:v>21654</c:v>
                </c:pt>
                <c:pt idx="10828">
                  <c:v>21656</c:v>
                </c:pt>
                <c:pt idx="10829">
                  <c:v>21658</c:v>
                </c:pt>
                <c:pt idx="10830">
                  <c:v>21660</c:v>
                </c:pt>
                <c:pt idx="10831">
                  <c:v>21662</c:v>
                </c:pt>
                <c:pt idx="10832">
                  <c:v>21664</c:v>
                </c:pt>
                <c:pt idx="10833">
                  <c:v>21666</c:v>
                </c:pt>
                <c:pt idx="10834">
                  <c:v>21668</c:v>
                </c:pt>
                <c:pt idx="10835">
                  <c:v>21670</c:v>
                </c:pt>
                <c:pt idx="10836">
                  <c:v>21672</c:v>
                </c:pt>
                <c:pt idx="10837">
                  <c:v>21674</c:v>
                </c:pt>
                <c:pt idx="10838">
                  <c:v>21676</c:v>
                </c:pt>
                <c:pt idx="10839">
                  <c:v>21678</c:v>
                </c:pt>
                <c:pt idx="10840">
                  <c:v>21680</c:v>
                </c:pt>
                <c:pt idx="10841">
                  <c:v>21682</c:v>
                </c:pt>
                <c:pt idx="10842">
                  <c:v>21684</c:v>
                </c:pt>
                <c:pt idx="10843">
                  <c:v>21686</c:v>
                </c:pt>
                <c:pt idx="10844">
                  <c:v>21688</c:v>
                </c:pt>
                <c:pt idx="10845">
                  <c:v>21690</c:v>
                </c:pt>
                <c:pt idx="10846">
                  <c:v>21692</c:v>
                </c:pt>
                <c:pt idx="10847">
                  <c:v>21694</c:v>
                </c:pt>
                <c:pt idx="10848">
                  <c:v>21696</c:v>
                </c:pt>
                <c:pt idx="10849">
                  <c:v>21698</c:v>
                </c:pt>
                <c:pt idx="10850">
                  <c:v>21700</c:v>
                </c:pt>
                <c:pt idx="10851">
                  <c:v>21702</c:v>
                </c:pt>
                <c:pt idx="10852">
                  <c:v>21704</c:v>
                </c:pt>
                <c:pt idx="10853">
                  <c:v>21706</c:v>
                </c:pt>
                <c:pt idx="10854">
                  <c:v>21708</c:v>
                </c:pt>
                <c:pt idx="10855">
                  <c:v>21710</c:v>
                </c:pt>
                <c:pt idx="10856">
                  <c:v>21712</c:v>
                </c:pt>
                <c:pt idx="10857">
                  <c:v>21714</c:v>
                </c:pt>
                <c:pt idx="10858">
                  <c:v>21716</c:v>
                </c:pt>
                <c:pt idx="10859">
                  <c:v>21718</c:v>
                </c:pt>
                <c:pt idx="10860">
                  <c:v>21720</c:v>
                </c:pt>
                <c:pt idx="10861">
                  <c:v>21722</c:v>
                </c:pt>
                <c:pt idx="10862">
                  <c:v>21724</c:v>
                </c:pt>
                <c:pt idx="10863">
                  <c:v>21726</c:v>
                </c:pt>
                <c:pt idx="10864">
                  <c:v>21728</c:v>
                </c:pt>
                <c:pt idx="10865">
                  <c:v>21730</c:v>
                </c:pt>
                <c:pt idx="10866">
                  <c:v>21732</c:v>
                </c:pt>
                <c:pt idx="10867">
                  <c:v>21734</c:v>
                </c:pt>
                <c:pt idx="10868">
                  <c:v>21736</c:v>
                </c:pt>
                <c:pt idx="10869">
                  <c:v>21738</c:v>
                </c:pt>
                <c:pt idx="10870">
                  <c:v>21740</c:v>
                </c:pt>
                <c:pt idx="10871">
                  <c:v>21742</c:v>
                </c:pt>
                <c:pt idx="10872">
                  <c:v>21744</c:v>
                </c:pt>
                <c:pt idx="10873">
                  <c:v>21746</c:v>
                </c:pt>
                <c:pt idx="10874">
                  <c:v>21748</c:v>
                </c:pt>
                <c:pt idx="10875">
                  <c:v>21750</c:v>
                </c:pt>
                <c:pt idx="10876">
                  <c:v>21752</c:v>
                </c:pt>
                <c:pt idx="10877">
                  <c:v>21754</c:v>
                </c:pt>
                <c:pt idx="10878">
                  <c:v>21756</c:v>
                </c:pt>
                <c:pt idx="10879">
                  <c:v>21758</c:v>
                </c:pt>
                <c:pt idx="10880">
                  <c:v>21760</c:v>
                </c:pt>
                <c:pt idx="10881">
                  <c:v>21762</c:v>
                </c:pt>
                <c:pt idx="10882">
                  <c:v>21764</c:v>
                </c:pt>
                <c:pt idx="10883">
                  <c:v>21766</c:v>
                </c:pt>
                <c:pt idx="10884">
                  <c:v>21768</c:v>
                </c:pt>
                <c:pt idx="10885">
                  <c:v>21770</c:v>
                </c:pt>
                <c:pt idx="10886">
                  <c:v>21772</c:v>
                </c:pt>
                <c:pt idx="10887">
                  <c:v>21774</c:v>
                </c:pt>
                <c:pt idx="10888">
                  <c:v>21776</c:v>
                </c:pt>
                <c:pt idx="10889">
                  <c:v>21778</c:v>
                </c:pt>
                <c:pt idx="10890">
                  <c:v>21780</c:v>
                </c:pt>
                <c:pt idx="10891">
                  <c:v>21782</c:v>
                </c:pt>
                <c:pt idx="10892">
                  <c:v>21784</c:v>
                </c:pt>
                <c:pt idx="10893">
                  <c:v>21786</c:v>
                </c:pt>
                <c:pt idx="10894">
                  <c:v>21788</c:v>
                </c:pt>
                <c:pt idx="10895">
                  <c:v>21790</c:v>
                </c:pt>
                <c:pt idx="10896">
                  <c:v>21792</c:v>
                </c:pt>
                <c:pt idx="10897">
                  <c:v>21794</c:v>
                </c:pt>
                <c:pt idx="10898">
                  <c:v>21796</c:v>
                </c:pt>
                <c:pt idx="10899">
                  <c:v>21798</c:v>
                </c:pt>
                <c:pt idx="10900">
                  <c:v>21800</c:v>
                </c:pt>
                <c:pt idx="10901">
                  <c:v>21802</c:v>
                </c:pt>
                <c:pt idx="10902">
                  <c:v>21804</c:v>
                </c:pt>
                <c:pt idx="10903">
                  <c:v>21806</c:v>
                </c:pt>
                <c:pt idx="10904">
                  <c:v>21808</c:v>
                </c:pt>
                <c:pt idx="10905">
                  <c:v>21810</c:v>
                </c:pt>
                <c:pt idx="10906">
                  <c:v>21812</c:v>
                </c:pt>
                <c:pt idx="10907">
                  <c:v>21814</c:v>
                </c:pt>
                <c:pt idx="10908">
                  <c:v>21816</c:v>
                </c:pt>
                <c:pt idx="10909">
                  <c:v>21818</c:v>
                </c:pt>
                <c:pt idx="10910">
                  <c:v>21820</c:v>
                </c:pt>
                <c:pt idx="10911">
                  <c:v>21822</c:v>
                </c:pt>
                <c:pt idx="10912">
                  <c:v>21824</c:v>
                </c:pt>
                <c:pt idx="10913">
                  <c:v>21826</c:v>
                </c:pt>
                <c:pt idx="10914">
                  <c:v>21828</c:v>
                </c:pt>
                <c:pt idx="10915">
                  <c:v>21830</c:v>
                </c:pt>
                <c:pt idx="10916">
                  <c:v>21832</c:v>
                </c:pt>
                <c:pt idx="10917">
                  <c:v>21834</c:v>
                </c:pt>
                <c:pt idx="10918">
                  <c:v>21836</c:v>
                </c:pt>
                <c:pt idx="10919">
                  <c:v>21838</c:v>
                </c:pt>
                <c:pt idx="10920">
                  <c:v>21840</c:v>
                </c:pt>
                <c:pt idx="10921">
                  <c:v>21842</c:v>
                </c:pt>
                <c:pt idx="10922">
                  <c:v>21844</c:v>
                </c:pt>
                <c:pt idx="10923">
                  <c:v>21846</c:v>
                </c:pt>
                <c:pt idx="10924">
                  <c:v>21848</c:v>
                </c:pt>
                <c:pt idx="10925">
                  <c:v>21850</c:v>
                </c:pt>
                <c:pt idx="10926">
                  <c:v>21852</c:v>
                </c:pt>
                <c:pt idx="10927">
                  <c:v>21854</c:v>
                </c:pt>
                <c:pt idx="10928">
                  <c:v>21856</c:v>
                </c:pt>
                <c:pt idx="10929">
                  <c:v>21858</c:v>
                </c:pt>
                <c:pt idx="10930">
                  <c:v>21860</c:v>
                </c:pt>
                <c:pt idx="10931">
                  <c:v>21862</c:v>
                </c:pt>
                <c:pt idx="10932">
                  <c:v>21864</c:v>
                </c:pt>
                <c:pt idx="10933">
                  <c:v>21866</c:v>
                </c:pt>
                <c:pt idx="10934">
                  <c:v>21868</c:v>
                </c:pt>
                <c:pt idx="10935">
                  <c:v>21870</c:v>
                </c:pt>
                <c:pt idx="10936">
                  <c:v>21872</c:v>
                </c:pt>
                <c:pt idx="10937">
                  <c:v>21874</c:v>
                </c:pt>
                <c:pt idx="10938">
                  <c:v>21876</c:v>
                </c:pt>
                <c:pt idx="10939">
                  <c:v>21878</c:v>
                </c:pt>
                <c:pt idx="10940">
                  <c:v>21880</c:v>
                </c:pt>
                <c:pt idx="10941">
                  <c:v>21882</c:v>
                </c:pt>
                <c:pt idx="10942">
                  <c:v>21884</c:v>
                </c:pt>
                <c:pt idx="10943">
                  <c:v>21886</c:v>
                </c:pt>
                <c:pt idx="10944">
                  <c:v>21888</c:v>
                </c:pt>
                <c:pt idx="10945">
                  <c:v>21890</c:v>
                </c:pt>
                <c:pt idx="10946">
                  <c:v>21892</c:v>
                </c:pt>
                <c:pt idx="10947">
                  <c:v>21894</c:v>
                </c:pt>
                <c:pt idx="10948">
                  <c:v>21896</c:v>
                </c:pt>
                <c:pt idx="10949">
                  <c:v>21898</c:v>
                </c:pt>
                <c:pt idx="10950">
                  <c:v>21900</c:v>
                </c:pt>
                <c:pt idx="10951">
                  <c:v>21902</c:v>
                </c:pt>
                <c:pt idx="10952">
                  <c:v>21904</c:v>
                </c:pt>
                <c:pt idx="10953">
                  <c:v>21906</c:v>
                </c:pt>
                <c:pt idx="10954">
                  <c:v>21908</c:v>
                </c:pt>
                <c:pt idx="10955">
                  <c:v>21910</c:v>
                </c:pt>
                <c:pt idx="10956">
                  <c:v>21912</c:v>
                </c:pt>
                <c:pt idx="10957">
                  <c:v>21914</c:v>
                </c:pt>
                <c:pt idx="10958">
                  <c:v>21916</c:v>
                </c:pt>
                <c:pt idx="10959">
                  <c:v>21918</c:v>
                </c:pt>
                <c:pt idx="10960">
                  <c:v>21920</c:v>
                </c:pt>
                <c:pt idx="10961">
                  <c:v>21922</c:v>
                </c:pt>
                <c:pt idx="10962">
                  <c:v>21924</c:v>
                </c:pt>
                <c:pt idx="10963">
                  <c:v>21926</c:v>
                </c:pt>
                <c:pt idx="10964">
                  <c:v>21928</c:v>
                </c:pt>
                <c:pt idx="10965">
                  <c:v>21930</c:v>
                </c:pt>
                <c:pt idx="10966">
                  <c:v>21932</c:v>
                </c:pt>
                <c:pt idx="10967">
                  <c:v>21934</c:v>
                </c:pt>
                <c:pt idx="10968">
                  <c:v>21936</c:v>
                </c:pt>
                <c:pt idx="10969">
                  <c:v>21938</c:v>
                </c:pt>
                <c:pt idx="10970">
                  <c:v>21940</c:v>
                </c:pt>
                <c:pt idx="10971">
                  <c:v>21942</c:v>
                </c:pt>
                <c:pt idx="10972">
                  <c:v>21944</c:v>
                </c:pt>
                <c:pt idx="10973">
                  <c:v>21946</c:v>
                </c:pt>
                <c:pt idx="10974">
                  <c:v>21948</c:v>
                </c:pt>
                <c:pt idx="10975">
                  <c:v>21950</c:v>
                </c:pt>
                <c:pt idx="10976">
                  <c:v>21952</c:v>
                </c:pt>
                <c:pt idx="10977">
                  <c:v>21954</c:v>
                </c:pt>
                <c:pt idx="10978">
                  <c:v>21956</c:v>
                </c:pt>
                <c:pt idx="10979">
                  <c:v>21958</c:v>
                </c:pt>
                <c:pt idx="10980">
                  <c:v>21960</c:v>
                </c:pt>
                <c:pt idx="10981">
                  <c:v>21962</c:v>
                </c:pt>
                <c:pt idx="10982">
                  <c:v>21964</c:v>
                </c:pt>
                <c:pt idx="10983">
                  <c:v>21966</c:v>
                </c:pt>
                <c:pt idx="10984">
                  <c:v>21968</c:v>
                </c:pt>
                <c:pt idx="10985">
                  <c:v>21970</c:v>
                </c:pt>
                <c:pt idx="10986">
                  <c:v>21972</c:v>
                </c:pt>
                <c:pt idx="10987">
                  <c:v>21974</c:v>
                </c:pt>
                <c:pt idx="10988">
                  <c:v>21976</c:v>
                </c:pt>
                <c:pt idx="10989">
                  <c:v>21978</c:v>
                </c:pt>
                <c:pt idx="10990">
                  <c:v>21980</c:v>
                </c:pt>
                <c:pt idx="10991">
                  <c:v>21982</c:v>
                </c:pt>
                <c:pt idx="10992">
                  <c:v>21984</c:v>
                </c:pt>
                <c:pt idx="10993">
                  <c:v>21986</c:v>
                </c:pt>
                <c:pt idx="10994">
                  <c:v>21988</c:v>
                </c:pt>
                <c:pt idx="10995">
                  <c:v>21990</c:v>
                </c:pt>
                <c:pt idx="10996">
                  <c:v>21992</c:v>
                </c:pt>
                <c:pt idx="10997">
                  <c:v>21994</c:v>
                </c:pt>
                <c:pt idx="10998">
                  <c:v>21996</c:v>
                </c:pt>
                <c:pt idx="10999">
                  <c:v>21998</c:v>
                </c:pt>
                <c:pt idx="11000">
                  <c:v>22000</c:v>
                </c:pt>
                <c:pt idx="11001">
                  <c:v>22002</c:v>
                </c:pt>
                <c:pt idx="11002">
                  <c:v>22004</c:v>
                </c:pt>
                <c:pt idx="11003">
                  <c:v>22006</c:v>
                </c:pt>
                <c:pt idx="11004">
                  <c:v>22008</c:v>
                </c:pt>
                <c:pt idx="11005">
                  <c:v>22010</c:v>
                </c:pt>
                <c:pt idx="11006">
                  <c:v>22012</c:v>
                </c:pt>
                <c:pt idx="11007">
                  <c:v>22014</c:v>
                </c:pt>
                <c:pt idx="11008">
                  <c:v>22016</c:v>
                </c:pt>
                <c:pt idx="11009">
                  <c:v>22018</c:v>
                </c:pt>
                <c:pt idx="11010">
                  <c:v>22020</c:v>
                </c:pt>
                <c:pt idx="11011">
                  <c:v>22022</c:v>
                </c:pt>
                <c:pt idx="11012">
                  <c:v>22024</c:v>
                </c:pt>
                <c:pt idx="11013">
                  <c:v>22026</c:v>
                </c:pt>
                <c:pt idx="11014">
                  <c:v>22028</c:v>
                </c:pt>
                <c:pt idx="11015">
                  <c:v>22030</c:v>
                </c:pt>
                <c:pt idx="11016">
                  <c:v>22032</c:v>
                </c:pt>
                <c:pt idx="11017">
                  <c:v>22034</c:v>
                </c:pt>
                <c:pt idx="11018">
                  <c:v>22036</c:v>
                </c:pt>
                <c:pt idx="11019">
                  <c:v>22038</c:v>
                </c:pt>
                <c:pt idx="11020">
                  <c:v>22040</c:v>
                </c:pt>
                <c:pt idx="11021">
                  <c:v>22042</c:v>
                </c:pt>
                <c:pt idx="11022">
                  <c:v>22044</c:v>
                </c:pt>
                <c:pt idx="11023">
                  <c:v>22046</c:v>
                </c:pt>
                <c:pt idx="11024">
                  <c:v>22048</c:v>
                </c:pt>
                <c:pt idx="11025">
                  <c:v>22050</c:v>
                </c:pt>
                <c:pt idx="11026">
                  <c:v>22052</c:v>
                </c:pt>
                <c:pt idx="11027">
                  <c:v>22054</c:v>
                </c:pt>
                <c:pt idx="11028">
                  <c:v>22056</c:v>
                </c:pt>
                <c:pt idx="11029">
                  <c:v>22058</c:v>
                </c:pt>
                <c:pt idx="11030">
                  <c:v>22060</c:v>
                </c:pt>
                <c:pt idx="11031">
                  <c:v>22062</c:v>
                </c:pt>
                <c:pt idx="11032">
                  <c:v>22064</c:v>
                </c:pt>
                <c:pt idx="11033">
                  <c:v>22066</c:v>
                </c:pt>
                <c:pt idx="11034">
                  <c:v>22068</c:v>
                </c:pt>
                <c:pt idx="11035">
                  <c:v>22070</c:v>
                </c:pt>
                <c:pt idx="11036">
                  <c:v>22072</c:v>
                </c:pt>
                <c:pt idx="11037">
                  <c:v>22074</c:v>
                </c:pt>
                <c:pt idx="11038">
                  <c:v>22076</c:v>
                </c:pt>
                <c:pt idx="11039">
                  <c:v>22078</c:v>
                </c:pt>
                <c:pt idx="11040">
                  <c:v>22080</c:v>
                </c:pt>
                <c:pt idx="11041">
                  <c:v>22082</c:v>
                </c:pt>
                <c:pt idx="11042">
                  <c:v>22084</c:v>
                </c:pt>
                <c:pt idx="11043">
                  <c:v>22086</c:v>
                </c:pt>
                <c:pt idx="11044">
                  <c:v>22088</c:v>
                </c:pt>
                <c:pt idx="11045">
                  <c:v>22090</c:v>
                </c:pt>
                <c:pt idx="11046">
                  <c:v>22092</c:v>
                </c:pt>
                <c:pt idx="11047">
                  <c:v>22094</c:v>
                </c:pt>
                <c:pt idx="11048">
                  <c:v>22096</c:v>
                </c:pt>
                <c:pt idx="11049">
                  <c:v>22098</c:v>
                </c:pt>
                <c:pt idx="11050">
                  <c:v>22100</c:v>
                </c:pt>
                <c:pt idx="11051">
                  <c:v>22102</c:v>
                </c:pt>
                <c:pt idx="11052">
                  <c:v>22104</c:v>
                </c:pt>
                <c:pt idx="11053">
                  <c:v>22106</c:v>
                </c:pt>
                <c:pt idx="11054">
                  <c:v>22108</c:v>
                </c:pt>
                <c:pt idx="11055">
                  <c:v>22110</c:v>
                </c:pt>
                <c:pt idx="11056">
                  <c:v>22112</c:v>
                </c:pt>
                <c:pt idx="11057">
                  <c:v>22114</c:v>
                </c:pt>
                <c:pt idx="11058">
                  <c:v>22116</c:v>
                </c:pt>
                <c:pt idx="11059">
                  <c:v>22118</c:v>
                </c:pt>
                <c:pt idx="11060">
                  <c:v>22120</c:v>
                </c:pt>
                <c:pt idx="11061">
                  <c:v>22122</c:v>
                </c:pt>
                <c:pt idx="11062">
                  <c:v>22124</c:v>
                </c:pt>
                <c:pt idx="11063">
                  <c:v>22126</c:v>
                </c:pt>
                <c:pt idx="11064">
                  <c:v>22128</c:v>
                </c:pt>
                <c:pt idx="11065">
                  <c:v>22130</c:v>
                </c:pt>
                <c:pt idx="11066">
                  <c:v>22132</c:v>
                </c:pt>
                <c:pt idx="11067">
                  <c:v>22134</c:v>
                </c:pt>
                <c:pt idx="11068">
                  <c:v>22136</c:v>
                </c:pt>
                <c:pt idx="11069">
                  <c:v>22138</c:v>
                </c:pt>
                <c:pt idx="11070">
                  <c:v>22140</c:v>
                </c:pt>
                <c:pt idx="11071">
                  <c:v>22142</c:v>
                </c:pt>
                <c:pt idx="11072">
                  <c:v>22144</c:v>
                </c:pt>
                <c:pt idx="11073">
                  <c:v>22146</c:v>
                </c:pt>
                <c:pt idx="11074">
                  <c:v>22148</c:v>
                </c:pt>
                <c:pt idx="11075">
                  <c:v>22150</c:v>
                </c:pt>
                <c:pt idx="11076">
                  <c:v>22152</c:v>
                </c:pt>
                <c:pt idx="11077">
                  <c:v>22154</c:v>
                </c:pt>
                <c:pt idx="11078">
                  <c:v>22156</c:v>
                </c:pt>
                <c:pt idx="11079">
                  <c:v>22158</c:v>
                </c:pt>
                <c:pt idx="11080">
                  <c:v>22160</c:v>
                </c:pt>
                <c:pt idx="11081">
                  <c:v>22162</c:v>
                </c:pt>
                <c:pt idx="11082">
                  <c:v>22164</c:v>
                </c:pt>
                <c:pt idx="11083">
                  <c:v>22166</c:v>
                </c:pt>
                <c:pt idx="11084">
                  <c:v>22168</c:v>
                </c:pt>
                <c:pt idx="11085">
                  <c:v>22170</c:v>
                </c:pt>
                <c:pt idx="11086">
                  <c:v>22172</c:v>
                </c:pt>
                <c:pt idx="11087">
                  <c:v>22174</c:v>
                </c:pt>
                <c:pt idx="11088">
                  <c:v>22176</c:v>
                </c:pt>
                <c:pt idx="11089">
                  <c:v>22178</c:v>
                </c:pt>
                <c:pt idx="11090">
                  <c:v>22180</c:v>
                </c:pt>
                <c:pt idx="11091">
                  <c:v>22182</c:v>
                </c:pt>
                <c:pt idx="11092">
                  <c:v>22184</c:v>
                </c:pt>
                <c:pt idx="11093">
                  <c:v>22186</c:v>
                </c:pt>
                <c:pt idx="11094">
                  <c:v>22188</c:v>
                </c:pt>
                <c:pt idx="11095">
                  <c:v>22190</c:v>
                </c:pt>
                <c:pt idx="11096">
                  <c:v>22192</c:v>
                </c:pt>
                <c:pt idx="11097">
                  <c:v>22194</c:v>
                </c:pt>
                <c:pt idx="11098">
                  <c:v>22196</c:v>
                </c:pt>
                <c:pt idx="11099">
                  <c:v>22198</c:v>
                </c:pt>
                <c:pt idx="11100">
                  <c:v>22200</c:v>
                </c:pt>
                <c:pt idx="11101">
                  <c:v>22202</c:v>
                </c:pt>
                <c:pt idx="11102">
                  <c:v>22204</c:v>
                </c:pt>
                <c:pt idx="11103">
                  <c:v>22206</c:v>
                </c:pt>
                <c:pt idx="11104">
                  <c:v>22208</c:v>
                </c:pt>
                <c:pt idx="11105">
                  <c:v>22210</c:v>
                </c:pt>
                <c:pt idx="11106">
                  <c:v>22212</c:v>
                </c:pt>
                <c:pt idx="11107">
                  <c:v>22214</c:v>
                </c:pt>
                <c:pt idx="11108">
                  <c:v>22216</c:v>
                </c:pt>
                <c:pt idx="11109">
                  <c:v>22218</c:v>
                </c:pt>
                <c:pt idx="11110">
                  <c:v>22220</c:v>
                </c:pt>
                <c:pt idx="11111">
                  <c:v>22222</c:v>
                </c:pt>
                <c:pt idx="11112">
                  <c:v>22224</c:v>
                </c:pt>
                <c:pt idx="11113">
                  <c:v>22226</c:v>
                </c:pt>
                <c:pt idx="11114">
                  <c:v>22228</c:v>
                </c:pt>
                <c:pt idx="11115">
                  <c:v>22230</c:v>
                </c:pt>
                <c:pt idx="11116">
                  <c:v>22232</c:v>
                </c:pt>
                <c:pt idx="11117">
                  <c:v>22234</c:v>
                </c:pt>
                <c:pt idx="11118">
                  <c:v>22236</c:v>
                </c:pt>
                <c:pt idx="11119">
                  <c:v>22238</c:v>
                </c:pt>
                <c:pt idx="11120">
                  <c:v>22240</c:v>
                </c:pt>
                <c:pt idx="11121">
                  <c:v>22242</c:v>
                </c:pt>
                <c:pt idx="11122">
                  <c:v>22244</c:v>
                </c:pt>
                <c:pt idx="11123">
                  <c:v>22246</c:v>
                </c:pt>
                <c:pt idx="11124">
                  <c:v>22248</c:v>
                </c:pt>
                <c:pt idx="11125">
                  <c:v>22250</c:v>
                </c:pt>
                <c:pt idx="11126">
                  <c:v>22252</c:v>
                </c:pt>
                <c:pt idx="11127">
                  <c:v>22254</c:v>
                </c:pt>
                <c:pt idx="11128">
                  <c:v>22256</c:v>
                </c:pt>
                <c:pt idx="11129">
                  <c:v>22258</c:v>
                </c:pt>
                <c:pt idx="11130">
                  <c:v>22260</c:v>
                </c:pt>
                <c:pt idx="11131">
                  <c:v>22262</c:v>
                </c:pt>
                <c:pt idx="11132">
                  <c:v>22264</c:v>
                </c:pt>
                <c:pt idx="11133">
                  <c:v>22266</c:v>
                </c:pt>
                <c:pt idx="11134">
                  <c:v>22268</c:v>
                </c:pt>
                <c:pt idx="11135">
                  <c:v>22270</c:v>
                </c:pt>
                <c:pt idx="11136">
                  <c:v>22272</c:v>
                </c:pt>
                <c:pt idx="11137">
                  <c:v>22274</c:v>
                </c:pt>
                <c:pt idx="11138">
                  <c:v>22276</c:v>
                </c:pt>
                <c:pt idx="11139">
                  <c:v>22278</c:v>
                </c:pt>
                <c:pt idx="11140">
                  <c:v>22280</c:v>
                </c:pt>
                <c:pt idx="11141">
                  <c:v>22282</c:v>
                </c:pt>
                <c:pt idx="11142">
                  <c:v>22284</c:v>
                </c:pt>
                <c:pt idx="11143">
                  <c:v>22286</c:v>
                </c:pt>
                <c:pt idx="11144">
                  <c:v>22288</c:v>
                </c:pt>
                <c:pt idx="11145">
                  <c:v>22290</c:v>
                </c:pt>
                <c:pt idx="11146">
                  <c:v>22292</c:v>
                </c:pt>
                <c:pt idx="11147">
                  <c:v>22294</c:v>
                </c:pt>
                <c:pt idx="11148">
                  <c:v>22296</c:v>
                </c:pt>
                <c:pt idx="11149">
                  <c:v>22298</c:v>
                </c:pt>
                <c:pt idx="11150">
                  <c:v>22300</c:v>
                </c:pt>
                <c:pt idx="11151">
                  <c:v>22302</c:v>
                </c:pt>
                <c:pt idx="11152">
                  <c:v>22304</c:v>
                </c:pt>
                <c:pt idx="11153">
                  <c:v>22306</c:v>
                </c:pt>
                <c:pt idx="11154">
                  <c:v>22308</c:v>
                </c:pt>
                <c:pt idx="11155">
                  <c:v>22310</c:v>
                </c:pt>
                <c:pt idx="11156">
                  <c:v>22312</c:v>
                </c:pt>
                <c:pt idx="11157">
                  <c:v>22314</c:v>
                </c:pt>
                <c:pt idx="11158">
                  <c:v>22316</c:v>
                </c:pt>
                <c:pt idx="11159">
                  <c:v>22318</c:v>
                </c:pt>
                <c:pt idx="11160">
                  <c:v>22320</c:v>
                </c:pt>
                <c:pt idx="11161">
                  <c:v>22322</c:v>
                </c:pt>
                <c:pt idx="11162">
                  <c:v>22324</c:v>
                </c:pt>
                <c:pt idx="11163">
                  <c:v>22326</c:v>
                </c:pt>
                <c:pt idx="11164">
                  <c:v>22328</c:v>
                </c:pt>
                <c:pt idx="11165">
                  <c:v>22330</c:v>
                </c:pt>
                <c:pt idx="11166">
                  <c:v>22332</c:v>
                </c:pt>
                <c:pt idx="11167">
                  <c:v>22334</c:v>
                </c:pt>
                <c:pt idx="11168">
                  <c:v>22336</c:v>
                </c:pt>
                <c:pt idx="11169">
                  <c:v>22338</c:v>
                </c:pt>
                <c:pt idx="11170">
                  <c:v>22340</c:v>
                </c:pt>
                <c:pt idx="11171">
                  <c:v>22342</c:v>
                </c:pt>
                <c:pt idx="11172">
                  <c:v>22344</c:v>
                </c:pt>
                <c:pt idx="11173">
                  <c:v>22346</c:v>
                </c:pt>
                <c:pt idx="11174">
                  <c:v>22348</c:v>
                </c:pt>
                <c:pt idx="11175">
                  <c:v>22350</c:v>
                </c:pt>
                <c:pt idx="11176">
                  <c:v>22352</c:v>
                </c:pt>
                <c:pt idx="11177">
                  <c:v>22354</c:v>
                </c:pt>
                <c:pt idx="11178">
                  <c:v>22356</c:v>
                </c:pt>
                <c:pt idx="11179">
                  <c:v>22358</c:v>
                </c:pt>
                <c:pt idx="11180">
                  <c:v>22360</c:v>
                </c:pt>
                <c:pt idx="11181">
                  <c:v>22362</c:v>
                </c:pt>
                <c:pt idx="11182">
                  <c:v>22364</c:v>
                </c:pt>
                <c:pt idx="11183">
                  <c:v>22366</c:v>
                </c:pt>
                <c:pt idx="11184">
                  <c:v>22368</c:v>
                </c:pt>
                <c:pt idx="11185">
                  <c:v>22370</c:v>
                </c:pt>
                <c:pt idx="11186">
                  <c:v>22372</c:v>
                </c:pt>
                <c:pt idx="11187">
                  <c:v>22374</c:v>
                </c:pt>
                <c:pt idx="11188">
                  <c:v>22376</c:v>
                </c:pt>
                <c:pt idx="11189">
                  <c:v>22378</c:v>
                </c:pt>
                <c:pt idx="11190">
                  <c:v>22380</c:v>
                </c:pt>
                <c:pt idx="11191">
                  <c:v>22382</c:v>
                </c:pt>
                <c:pt idx="11192">
                  <c:v>22384</c:v>
                </c:pt>
                <c:pt idx="11193">
                  <c:v>22386</c:v>
                </c:pt>
                <c:pt idx="11194">
                  <c:v>22388</c:v>
                </c:pt>
                <c:pt idx="11195">
                  <c:v>22390</c:v>
                </c:pt>
                <c:pt idx="11196">
                  <c:v>22392</c:v>
                </c:pt>
                <c:pt idx="11197">
                  <c:v>22394</c:v>
                </c:pt>
                <c:pt idx="11198">
                  <c:v>22396</c:v>
                </c:pt>
                <c:pt idx="11199">
                  <c:v>22398</c:v>
                </c:pt>
                <c:pt idx="11200">
                  <c:v>22400</c:v>
                </c:pt>
                <c:pt idx="11201">
                  <c:v>22402</c:v>
                </c:pt>
                <c:pt idx="11202">
                  <c:v>22404</c:v>
                </c:pt>
                <c:pt idx="11203">
                  <c:v>22406</c:v>
                </c:pt>
                <c:pt idx="11204">
                  <c:v>22408</c:v>
                </c:pt>
                <c:pt idx="11205">
                  <c:v>22410</c:v>
                </c:pt>
                <c:pt idx="11206">
                  <c:v>22412</c:v>
                </c:pt>
                <c:pt idx="11207">
                  <c:v>22414</c:v>
                </c:pt>
                <c:pt idx="11208">
                  <c:v>22416</c:v>
                </c:pt>
                <c:pt idx="11209">
                  <c:v>22418</c:v>
                </c:pt>
                <c:pt idx="11210">
                  <c:v>22420</c:v>
                </c:pt>
                <c:pt idx="11211">
                  <c:v>22422</c:v>
                </c:pt>
                <c:pt idx="11212">
                  <c:v>22424</c:v>
                </c:pt>
                <c:pt idx="11213">
                  <c:v>22426</c:v>
                </c:pt>
                <c:pt idx="11214">
                  <c:v>22428</c:v>
                </c:pt>
                <c:pt idx="11215">
                  <c:v>22430</c:v>
                </c:pt>
                <c:pt idx="11216">
                  <c:v>22432</c:v>
                </c:pt>
                <c:pt idx="11217">
                  <c:v>22434</c:v>
                </c:pt>
                <c:pt idx="11218">
                  <c:v>22436</c:v>
                </c:pt>
                <c:pt idx="11219">
                  <c:v>22438</c:v>
                </c:pt>
                <c:pt idx="11220">
                  <c:v>22440</c:v>
                </c:pt>
                <c:pt idx="11221">
                  <c:v>22442</c:v>
                </c:pt>
                <c:pt idx="11222">
                  <c:v>22444</c:v>
                </c:pt>
                <c:pt idx="11223">
                  <c:v>22446</c:v>
                </c:pt>
                <c:pt idx="11224">
                  <c:v>22448</c:v>
                </c:pt>
                <c:pt idx="11225">
                  <c:v>22450</c:v>
                </c:pt>
                <c:pt idx="11226">
                  <c:v>22452</c:v>
                </c:pt>
                <c:pt idx="11227">
                  <c:v>22454</c:v>
                </c:pt>
                <c:pt idx="11228">
                  <c:v>22456</c:v>
                </c:pt>
                <c:pt idx="11229">
                  <c:v>22458</c:v>
                </c:pt>
                <c:pt idx="11230">
                  <c:v>22460</c:v>
                </c:pt>
                <c:pt idx="11231">
                  <c:v>22462</c:v>
                </c:pt>
                <c:pt idx="11232">
                  <c:v>22464</c:v>
                </c:pt>
                <c:pt idx="11233">
                  <c:v>22466</c:v>
                </c:pt>
                <c:pt idx="11234">
                  <c:v>22468</c:v>
                </c:pt>
                <c:pt idx="11235">
                  <c:v>22470</c:v>
                </c:pt>
                <c:pt idx="11236">
                  <c:v>22472</c:v>
                </c:pt>
                <c:pt idx="11237">
                  <c:v>22474</c:v>
                </c:pt>
                <c:pt idx="11238">
                  <c:v>22476</c:v>
                </c:pt>
                <c:pt idx="11239">
                  <c:v>22478</c:v>
                </c:pt>
                <c:pt idx="11240">
                  <c:v>22480</c:v>
                </c:pt>
                <c:pt idx="11241">
                  <c:v>22482</c:v>
                </c:pt>
                <c:pt idx="11242">
                  <c:v>22484</c:v>
                </c:pt>
                <c:pt idx="11243">
                  <c:v>22486</c:v>
                </c:pt>
                <c:pt idx="11244">
                  <c:v>22488</c:v>
                </c:pt>
                <c:pt idx="11245">
                  <c:v>22490</c:v>
                </c:pt>
                <c:pt idx="11246">
                  <c:v>22492</c:v>
                </c:pt>
                <c:pt idx="11247">
                  <c:v>22494</c:v>
                </c:pt>
                <c:pt idx="11248">
                  <c:v>22496</c:v>
                </c:pt>
                <c:pt idx="11249">
                  <c:v>22498</c:v>
                </c:pt>
                <c:pt idx="11250">
                  <c:v>22500</c:v>
                </c:pt>
                <c:pt idx="11251">
                  <c:v>22502</c:v>
                </c:pt>
                <c:pt idx="11252">
                  <c:v>22504</c:v>
                </c:pt>
                <c:pt idx="11253">
                  <c:v>22506</c:v>
                </c:pt>
                <c:pt idx="11254">
                  <c:v>22508</c:v>
                </c:pt>
                <c:pt idx="11255">
                  <c:v>22510</c:v>
                </c:pt>
                <c:pt idx="11256">
                  <c:v>22512</c:v>
                </c:pt>
                <c:pt idx="11257">
                  <c:v>22514</c:v>
                </c:pt>
                <c:pt idx="11258">
                  <c:v>22516</c:v>
                </c:pt>
                <c:pt idx="11259">
                  <c:v>22518</c:v>
                </c:pt>
                <c:pt idx="11260">
                  <c:v>22520</c:v>
                </c:pt>
                <c:pt idx="11261">
                  <c:v>22522</c:v>
                </c:pt>
                <c:pt idx="11262">
                  <c:v>22524</c:v>
                </c:pt>
                <c:pt idx="11263">
                  <c:v>22526</c:v>
                </c:pt>
                <c:pt idx="11264">
                  <c:v>22528</c:v>
                </c:pt>
                <c:pt idx="11265">
                  <c:v>22530</c:v>
                </c:pt>
                <c:pt idx="11266">
                  <c:v>22532</c:v>
                </c:pt>
                <c:pt idx="11267">
                  <c:v>22534</c:v>
                </c:pt>
                <c:pt idx="11268">
                  <c:v>22536</c:v>
                </c:pt>
                <c:pt idx="11269">
                  <c:v>22538</c:v>
                </c:pt>
                <c:pt idx="11270">
                  <c:v>22540</c:v>
                </c:pt>
                <c:pt idx="11271">
                  <c:v>22542</c:v>
                </c:pt>
                <c:pt idx="11272">
                  <c:v>22544</c:v>
                </c:pt>
                <c:pt idx="11273">
                  <c:v>22546</c:v>
                </c:pt>
                <c:pt idx="11274">
                  <c:v>22548</c:v>
                </c:pt>
                <c:pt idx="11275">
                  <c:v>22550</c:v>
                </c:pt>
                <c:pt idx="11276">
                  <c:v>22552</c:v>
                </c:pt>
                <c:pt idx="11277">
                  <c:v>22554</c:v>
                </c:pt>
                <c:pt idx="11278">
                  <c:v>22556</c:v>
                </c:pt>
                <c:pt idx="11279">
                  <c:v>22558</c:v>
                </c:pt>
                <c:pt idx="11280">
                  <c:v>22560</c:v>
                </c:pt>
                <c:pt idx="11281">
                  <c:v>22562</c:v>
                </c:pt>
                <c:pt idx="11282">
                  <c:v>22564</c:v>
                </c:pt>
                <c:pt idx="11283">
                  <c:v>22566</c:v>
                </c:pt>
                <c:pt idx="11284">
                  <c:v>22568</c:v>
                </c:pt>
                <c:pt idx="11285">
                  <c:v>22570</c:v>
                </c:pt>
                <c:pt idx="11286">
                  <c:v>22572</c:v>
                </c:pt>
                <c:pt idx="11287">
                  <c:v>22574</c:v>
                </c:pt>
                <c:pt idx="11288">
                  <c:v>22576</c:v>
                </c:pt>
                <c:pt idx="11289">
                  <c:v>22578</c:v>
                </c:pt>
                <c:pt idx="11290">
                  <c:v>22580</c:v>
                </c:pt>
                <c:pt idx="11291">
                  <c:v>22582</c:v>
                </c:pt>
                <c:pt idx="11292">
                  <c:v>22584</c:v>
                </c:pt>
                <c:pt idx="11293">
                  <c:v>22586</c:v>
                </c:pt>
                <c:pt idx="11294">
                  <c:v>22588</c:v>
                </c:pt>
                <c:pt idx="11295">
                  <c:v>22590</c:v>
                </c:pt>
                <c:pt idx="11296">
                  <c:v>22592</c:v>
                </c:pt>
                <c:pt idx="11297">
                  <c:v>22594</c:v>
                </c:pt>
                <c:pt idx="11298">
                  <c:v>22596</c:v>
                </c:pt>
                <c:pt idx="11299">
                  <c:v>22598</c:v>
                </c:pt>
                <c:pt idx="11300">
                  <c:v>22600</c:v>
                </c:pt>
                <c:pt idx="11301">
                  <c:v>22602</c:v>
                </c:pt>
                <c:pt idx="11302">
                  <c:v>22604</c:v>
                </c:pt>
                <c:pt idx="11303">
                  <c:v>22606</c:v>
                </c:pt>
                <c:pt idx="11304">
                  <c:v>22608</c:v>
                </c:pt>
                <c:pt idx="11305">
                  <c:v>22610</c:v>
                </c:pt>
                <c:pt idx="11306">
                  <c:v>22612</c:v>
                </c:pt>
                <c:pt idx="11307">
                  <c:v>22614</c:v>
                </c:pt>
                <c:pt idx="11308">
                  <c:v>22616</c:v>
                </c:pt>
                <c:pt idx="11309">
                  <c:v>22618</c:v>
                </c:pt>
                <c:pt idx="11310">
                  <c:v>22620</c:v>
                </c:pt>
                <c:pt idx="11311">
                  <c:v>22622</c:v>
                </c:pt>
                <c:pt idx="11312">
                  <c:v>22624</c:v>
                </c:pt>
                <c:pt idx="11313">
                  <c:v>22626</c:v>
                </c:pt>
                <c:pt idx="11314">
                  <c:v>22628</c:v>
                </c:pt>
                <c:pt idx="11315">
                  <c:v>22630</c:v>
                </c:pt>
                <c:pt idx="11316">
                  <c:v>22632</c:v>
                </c:pt>
                <c:pt idx="11317">
                  <c:v>22634</c:v>
                </c:pt>
                <c:pt idx="11318">
                  <c:v>22636</c:v>
                </c:pt>
                <c:pt idx="11319">
                  <c:v>22638</c:v>
                </c:pt>
                <c:pt idx="11320">
                  <c:v>22640</c:v>
                </c:pt>
                <c:pt idx="11321">
                  <c:v>22642</c:v>
                </c:pt>
                <c:pt idx="11322">
                  <c:v>22644</c:v>
                </c:pt>
                <c:pt idx="11323">
                  <c:v>22646</c:v>
                </c:pt>
                <c:pt idx="11324">
                  <c:v>22648</c:v>
                </c:pt>
                <c:pt idx="11325">
                  <c:v>22650</c:v>
                </c:pt>
                <c:pt idx="11326">
                  <c:v>22652</c:v>
                </c:pt>
                <c:pt idx="11327">
                  <c:v>22654</c:v>
                </c:pt>
                <c:pt idx="11328">
                  <c:v>22656</c:v>
                </c:pt>
                <c:pt idx="11329">
                  <c:v>22658</c:v>
                </c:pt>
                <c:pt idx="11330">
                  <c:v>22660</c:v>
                </c:pt>
                <c:pt idx="11331">
                  <c:v>22662</c:v>
                </c:pt>
                <c:pt idx="11332">
                  <c:v>22664</c:v>
                </c:pt>
                <c:pt idx="11333">
                  <c:v>22666</c:v>
                </c:pt>
                <c:pt idx="11334">
                  <c:v>22668</c:v>
                </c:pt>
                <c:pt idx="11335">
                  <c:v>22670</c:v>
                </c:pt>
                <c:pt idx="11336">
                  <c:v>22672</c:v>
                </c:pt>
                <c:pt idx="11337">
                  <c:v>22674</c:v>
                </c:pt>
                <c:pt idx="11338">
                  <c:v>22676</c:v>
                </c:pt>
                <c:pt idx="11339">
                  <c:v>22678</c:v>
                </c:pt>
                <c:pt idx="11340">
                  <c:v>22680</c:v>
                </c:pt>
                <c:pt idx="11341">
                  <c:v>22682</c:v>
                </c:pt>
                <c:pt idx="11342">
                  <c:v>22684</c:v>
                </c:pt>
                <c:pt idx="11343">
                  <c:v>22686</c:v>
                </c:pt>
                <c:pt idx="11344">
                  <c:v>22688</c:v>
                </c:pt>
                <c:pt idx="11345">
                  <c:v>22690</c:v>
                </c:pt>
                <c:pt idx="11346">
                  <c:v>22692</c:v>
                </c:pt>
                <c:pt idx="11347">
                  <c:v>22694</c:v>
                </c:pt>
                <c:pt idx="11348">
                  <c:v>22696</c:v>
                </c:pt>
                <c:pt idx="11349">
                  <c:v>22698</c:v>
                </c:pt>
                <c:pt idx="11350">
                  <c:v>22700</c:v>
                </c:pt>
                <c:pt idx="11351">
                  <c:v>22702</c:v>
                </c:pt>
                <c:pt idx="11352">
                  <c:v>22704</c:v>
                </c:pt>
                <c:pt idx="11353">
                  <c:v>22706</c:v>
                </c:pt>
                <c:pt idx="11354">
                  <c:v>22708</c:v>
                </c:pt>
                <c:pt idx="11355">
                  <c:v>22710</c:v>
                </c:pt>
                <c:pt idx="11356">
                  <c:v>22712</c:v>
                </c:pt>
                <c:pt idx="11357">
                  <c:v>22714</c:v>
                </c:pt>
                <c:pt idx="11358">
                  <c:v>22716</c:v>
                </c:pt>
                <c:pt idx="11359">
                  <c:v>22718</c:v>
                </c:pt>
                <c:pt idx="11360">
                  <c:v>22720</c:v>
                </c:pt>
                <c:pt idx="11361">
                  <c:v>22722</c:v>
                </c:pt>
                <c:pt idx="11362">
                  <c:v>22724</c:v>
                </c:pt>
                <c:pt idx="11363">
                  <c:v>22726</c:v>
                </c:pt>
                <c:pt idx="11364">
                  <c:v>22728</c:v>
                </c:pt>
                <c:pt idx="11365">
                  <c:v>22730</c:v>
                </c:pt>
                <c:pt idx="11366">
                  <c:v>22732</c:v>
                </c:pt>
                <c:pt idx="11367">
                  <c:v>22734</c:v>
                </c:pt>
                <c:pt idx="11368">
                  <c:v>22736</c:v>
                </c:pt>
                <c:pt idx="11369">
                  <c:v>22738</c:v>
                </c:pt>
                <c:pt idx="11370">
                  <c:v>22740</c:v>
                </c:pt>
                <c:pt idx="11371">
                  <c:v>22742</c:v>
                </c:pt>
                <c:pt idx="11372">
                  <c:v>22744</c:v>
                </c:pt>
                <c:pt idx="11373">
                  <c:v>22746</c:v>
                </c:pt>
                <c:pt idx="11374">
                  <c:v>22748</c:v>
                </c:pt>
                <c:pt idx="11375">
                  <c:v>22750</c:v>
                </c:pt>
                <c:pt idx="11376">
                  <c:v>22752</c:v>
                </c:pt>
                <c:pt idx="11377">
                  <c:v>22754</c:v>
                </c:pt>
                <c:pt idx="11378">
                  <c:v>22756</c:v>
                </c:pt>
                <c:pt idx="11379">
                  <c:v>22758</c:v>
                </c:pt>
                <c:pt idx="11380">
                  <c:v>22760</c:v>
                </c:pt>
                <c:pt idx="11381">
                  <c:v>22762</c:v>
                </c:pt>
                <c:pt idx="11382">
                  <c:v>22764</c:v>
                </c:pt>
                <c:pt idx="11383">
                  <c:v>22766</c:v>
                </c:pt>
                <c:pt idx="11384">
                  <c:v>22768</c:v>
                </c:pt>
                <c:pt idx="11385">
                  <c:v>22770</c:v>
                </c:pt>
                <c:pt idx="11386">
                  <c:v>22772</c:v>
                </c:pt>
                <c:pt idx="11387">
                  <c:v>22774</c:v>
                </c:pt>
                <c:pt idx="11388">
                  <c:v>22776</c:v>
                </c:pt>
                <c:pt idx="11389">
                  <c:v>22778</c:v>
                </c:pt>
                <c:pt idx="11390">
                  <c:v>22780</c:v>
                </c:pt>
                <c:pt idx="11391">
                  <c:v>22782</c:v>
                </c:pt>
                <c:pt idx="11392">
                  <c:v>22784</c:v>
                </c:pt>
                <c:pt idx="11393">
                  <c:v>22786</c:v>
                </c:pt>
                <c:pt idx="11394">
                  <c:v>22788</c:v>
                </c:pt>
                <c:pt idx="11395">
                  <c:v>22790</c:v>
                </c:pt>
                <c:pt idx="11396">
                  <c:v>22792</c:v>
                </c:pt>
                <c:pt idx="11397">
                  <c:v>22794</c:v>
                </c:pt>
                <c:pt idx="11398">
                  <c:v>22796</c:v>
                </c:pt>
                <c:pt idx="11399">
                  <c:v>22798</c:v>
                </c:pt>
                <c:pt idx="11400">
                  <c:v>22800</c:v>
                </c:pt>
                <c:pt idx="11401">
                  <c:v>22802</c:v>
                </c:pt>
                <c:pt idx="11402">
                  <c:v>22804</c:v>
                </c:pt>
                <c:pt idx="11403">
                  <c:v>22806</c:v>
                </c:pt>
                <c:pt idx="11404">
                  <c:v>22808</c:v>
                </c:pt>
                <c:pt idx="11405">
                  <c:v>22810</c:v>
                </c:pt>
                <c:pt idx="11406">
                  <c:v>22812</c:v>
                </c:pt>
                <c:pt idx="11407">
                  <c:v>22814</c:v>
                </c:pt>
                <c:pt idx="11408">
                  <c:v>22816</c:v>
                </c:pt>
                <c:pt idx="11409">
                  <c:v>22818</c:v>
                </c:pt>
                <c:pt idx="11410">
                  <c:v>22820</c:v>
                </c:pt>
                <c:pt idx="11411">
                  <c:v>22822</c:v>
                </c:pt>
                <c:pt idx="11412">
                  <c:v>22824</c:v>
                </c:pt>
                <c:pt idx="11413">
                  <c:v>22826</c:v>
                </c:pt>
                <c:pt idx="11414">
                  <c:v>22828</c:v>
                </c:pt>
                <c:pt idx="11415">
                  <c:v>22830</c:v>
                </c:pt>
                <c:pt idx="11416">
                  <c:v>22832</c:v>
                </c:pt>
                <c:pt idx="11417">
                  <c:v>22834</c:v>
                </c:pt>
                <c:pt idx="11418">
                  <c:v>22836</c:v>
                </c:pt>
                <c:pt idx="11419">
                  <c:v>22838</c:v>
                </c:pt>
                <c:pt idx="11420">
                  <c:v>22840</c:v>
                </c:pt>
                <c:pt idx="11421">
                  <c:v>22842</c:v>
                </c:pt>
                <c:pt idx="11422">
                  <c:v>22844</c:v>
                </c:pt>
                <c:pt idx="11423">
                  <c:v>22846</c:v>
                </c:pt>
                <c:pt idx="11424">
                  <c:v>22848</c:v>
                </c:pt>
                <c:pt idx="11425">
                  <c:v>22850</c:v>
                </c:pt>
                <c:pt idx="11426">
                  <c:v>22852</c:v>
                </c:pt>
                <c:pt idx="11427">
                  <c:v>22854</c:v>
                </c:pt>
                <c:pt idx="11428">
                  <c:v>22856</c:v>
                </c:pt>
                <c:pt idx="11429">
                  <c:v>22858</c:v>
                </c:pt>
                <c:pt idx="11430">
                  <c:v>22860</c:v>
                </c:pt>
                <c:pt idx="11431">
                  <c:v>22862</c:v>
                </c:pt>
                <c:pt idx="11432">
                  <c:v>22864</c:v>
                </c:pt>
                <c:pt idx="11433">
                  <c:v>22866</c:v>
                </c:pt>
                <c:pt idx="11434">
                  <c:v>22868</c:v>
                </c:pt>
                <c:pt idx="11435">
                  <c:v>22870</c:v>
                </c:pt>
                <c:pt idx="11436">
                  <c:v>22872</c:v>
                </c:pt>
                <c:pt idx="11437">
                  <c:v>22874</c:v>
                </c:pt>
                <c:pt idx="11438">
                  <c:v>22876</c:v>
                </c:pt>
                <c:pt idx="11439">
                  <c:v>22878</c:v>
                </c:pt>
                <c:pt idx="11440">
                  <c:v>22880</c:v>
                </c:pt>
                <c:pt idx="11441">
                  <c:v>22882</c:v>
                </c:pt>
                <c:pt idx="11442">
                  <c:v>22884</c:v>
                </c:pt>
                <c:pt idx="11443">
                  <c:v>22886</c:v>
                </c:pt>
                <c:pt idx="11444">
                  <c:v>22888</c:v>
                </c:pt>
                <c:pt idx="11445">
                  <c:v>22890</c:v>
                </c:pt>
                <c:pt idx="11446">
                  <c:v>22892</c:v>
                </c:pt>
                <c:pt idx="11447">
                  <c:v>22894</c:v>
                </c:pt>
                <c:pt idx="11448">
                  <c:v>22896</c:v>
                </c:pt>
                <c:pt idx="11449">
                  <c:v>22898</c:v>
                </c:pt>
                <c:pt idx="11450">
                  <c:v>22900</c:v>
                </c:pt>
                <c:pt idx="11451">
                  <c:v>22902</c:v>
                </c:pt>
                <c:pt idx="11452">
                  <c:v>22904</c:v>
                </c:pt>
                <c:pt idx="11453">
                  <c:v>22906</c:v>
                </c:pt>
                <c:pt idx="11454">
                  <c:v>22908</c:v>
                </c:pt>
                <c:pt idx="11455">
                  <c:v>22910</c:v>
                </c:pt>
                <c:pt idx="11456">
                  <c:v>22912</c:v>
                </c:pt>
                <c:pt idx="11457">
                  <c:v>22914</c:v>
                </c:pt>
                <c:pt idx="11458">
                  <c:v>22916</c:v>
                </c:pt>
                <c:pt idx="11459">
                  <c:v>22918</c:v>
                </c:pt>
                <c:pt idx="11460">
                  <c:v>22920</c:v>
                </c:pt>
                <c:pt idx="11461">
                  <c:v>22922</c:v>
                </c:pt>
                <c:pt idx="11462">
                  <c:v>22924</c:v>
                </c:pt>
                <c:pt idx="11463">
                  <c:v>22926</c:v>
                </c:pt>
                <c:pt idx="11464">
                  <c:v>22928</c:v>
                </c:pt>
                <c:pt idx="11465">
                  <c:v>22930</c:v>
                </c:pt>
                <c:pt idx="11466">
                  <c:v>22932</c:v>
                </c:pt>
                <c:pt idx="11467">
                  <c:v>22934</c:v>
                </c:pt>
                <c:pt idx="11468">
                  <c:v>22936</c:v>
                </c:pt>
                <c:pt idx="11469">
                  <c:v>22938</c:v>
                </c:pt>
                <c:pt idx="11470">
                  <c:v>22940</c:v>
                </c:pt>
                <c:pt idx="11471">
                  <c:v>22942</c:v>
                </c:pt>
                <c:pt idx="11472">
                  <c:v>22944</c:v>
                </c:pt>
                <c:pt idx="11473">
                  <c:v>22946</c:v>
                </c:pt>
                <c:pt idx="11474">
                  <c:v>22948</c:v>
                </c:pt>
                <c:pt idx="11475">
                  <c:v>22950</c:v>
                </c:pt>
                <c:pt idx="11476">
                  <c:v>22952</c:v>
                </c:pt>
                <c:pt idx="11477">
                  <c:v>22954</c:v>
                </c:pt>
                <c:pt idx="11478">
                  <c:v>22956</c:v>
                </c:pt>
                <c:pt idx="11479">
                  <c:v>22958</c:v>
                </c:pt>
                <c:pt idx="11480">
                  <c:v>22960</c:v>
                </c:pt>
                <c:pt idx="11481">
                  <c:v>22962</c:v>
                </c:pt>
                <c:pt idx="11482">
                  <c:v>22964</c:v>
                </c:pt>
                <c:pt idx="11483">
                  <c:v>22966</c:v>
                </c:pt>
                <c:pt idx="11484">
                  <c:v>22968</c:v>
                </c:pt>
                <c:pt idx="11485">
                  <c:v>22970</c:v>
                </c:pt>
                <c:pt idx="11486">
                  <c:v>22972</c:v>
                </c:pt>
                <c:pt idx="11487">
                  <c:v>22974</c:v>
                </c:pt>
                <c:pt idx="11488">
                  <c:v>22976</c:v>
                </c:pt>
                <c:pt idx="11489">
                  <c:v>22978</c:v>
                </c:pt>
                <c:pt idx="11490">
                  <c:v>22980</c:v>
                </c:pt>
                <c:pt idx="11491">
                  <c:v>22982</c:v>
                </c:pt>
                <c:pt idx="11492">
                  <c:v>22984</c:v>
                </c:pt>
                <c:pt idx="11493">
                  <c:v>22986</c:v>
                </c:pt>
                <c:pt idx="11494">
                  <c:v>22988</c:v>
                </c:pt>
                <c:pt idx="11495">
                  <c:v>22990</c:v>
                </c:pt>
                <c:pt idx="11496">
                  <c:v>22992</c:v>
                </c:pt>
                <c:pt idx="11497">
                  <c:v>22994</c:v>
                </c:pt>
                <c:pt idx="11498">
                  <c:v>22996</c:v>
                </c:pt>
                <c:pt idx="11499">
                  <c:v>22998</c:v>
                </c:pt>
                <c:pt idx="11500">
                  <c:v>23000</c:v>
                </c:pt>
                <c:pt idx="11501">
                  <c:v>23002</c:v>
                </c:pt>
                <c:pt idx="11502">
                  <c:v>23004</c:v>
                </c:pt>
                <c:pt idx="11503">
                  <c:v>23006</c:v>
                </c:pt>
                <c:pt idx="11504">
                  <c:v>23008</c:v>
                </c:pt>
                <c:pt idx="11505">
                  <c:v>23010</c:v>
                </c:pt>
                <c:pt idx="11506">
                  <c:v>23012</c:v>
                </c:pt>
                <c:pt idx="11507">
                  <c:v>23014</c:v>
                </c:pt>
                <c:pt idx="11508">
                  <c:v>23016</c:v>
                </c:pt>
                <c:pt idx="11509">
                  <c:v>23018</c:v>
                </c:pt>
                <c:pt idx="11510">
                  <c:v>23020</c:v>
                </c:pt>
                <c:pt idx="11511">
                  <c:v>23022</c:v>
                </c:pt>
                <c:pt idx="11512">
                  <c:v>23024</c:v>
                </c:pt>
                <c:pt idx="11513">
                  <c:v>23026</c:v>
                </c:pt>
                <c:pt idx="11514">
                  <c:v>23028</c:v>
                </c:pt>
                <c:pt idx="11515">
                  <c:v>23030</c:v>
                </c:pt>
                <c:pt idx="11516">
                  <c:v>23032</c:v>
                </c:pt>
                <c:pt idx="11517">
                  <c:v>23034</c:v>
                </c:pt>
                <c:pt idx="11518">
                  <c:v>23036</c:v>
                </c:pt>
                <c:pt idx="11519">
                  <c:v>23038</c:v>
                </c:pt>
                <c:pt idx="11520">
                  <c:v>23040</c:v>
                </c:pt>
                <c:pt idx="11521">
                  <c:v>23042</c:v>
                </c:pt>
                <c:pt idx="11522">
                  <c:v>23044</c:v>
                </c:pt>
                <c:pt idx="11523">
                  <c:v>23046</c:v>
                </c:pt>
                <c:pt idx="11524">
                  <c:v>23048</c:v>
                </c:pt>
                <c:pt idx="11525">
                  <c:v>23050</c:v>
                </c:pt>
                <c:pt idx="11526">
                  <c:v>23052</c:v>
                </c:pt>
                <c:pt idx="11527">
                  <c:v>23054</c:v>
                </c:pt>
                <c:pt idx="11528">
                  <c:v>23056</c:v>
                </c:pt>
                <c:pt idx="11529">
                  <c:v>23058</c:v>
                </c:pt>
                <c:pt idx="11530">
                  <c:v>23060</c:v>
                </c:pt>
                <c:pt idx="11531">
                  <c:v>23062</c:v>
                </c:pt>
                <c:pt idx="11532">
                  <c:v>23064</c:v>
                </c:pt>
                <c:pt idx="11533">
                  <c:v>23066</c:v>
                </c:pt>
                <c:pt idx="11534">
                  <c:v>23068</c:v>
                </c:pt>
                <c:pt idx="11535">
                  <c:v>23070</c:v>
                </c:pt>
                <c:pt idx="11536">
                  <c:v>23072</c:v>
                </c:pt>
                <c:pt idx="11537">
                  <c:v>23074</c:v>
                </c:pt>
                <c:pt idx="11538">
                  <c:v>23076</c:v>
                </c:pt>
                <c:pt idx="11539">
                  <c:v>23078</c:v>
                </c:pt>
                <c:pt idx="11540">
                  <c:v>23080</c:v>
                </c:pt>
                <c:pt idx="11541">
                  <c:v>23082</c:v>
                </c:pt>
                <c:pt idx="11542">
                  <c:v>23084</c:v>
                </c:pt>
                <c:pt idx="11543">
                  <c:v>23086</c:v>
                </c:pt>
                <c:pt idx="11544">
                  <c:v>23088</c:v>
                </c:pt>
                <c:pt idx="11545">
                  <c:v>23090</c:v>
                </c:pt>
                <c:pt idx="11546">
                  <c:v>23092</c:v>
                </c:pt>
                <c:pt idx="11547">
                  <c:v>23094</c:v>
                </c:pt>
                <c:pt idx="11548">
                  <c:v>23096</c:v>
                </c:pt>
                <c:pt idx="11549">
                  <c:v>23098</c:v>
                </c:pt>
                <c:pt idx="11550">
                  <c:v>23100</c:v>
                </c:pt>
                <c:pt idx="11551">
                  <c:v>23102</c:v>
                </c:pt>
                <c:pt idx="11552">
                  <c:v>23104</c:v>
                </c:pt>
                <c:pt idx="11553">
                  <c:v>23106</c:v>
                </c:pt>
                <c:pt idx="11554">
                  <c:v>23108</c:v>
                </c:pt>
                <c:pt idx="11555">
                  <c:v>23110</c:v>
                </c:pt>
                <c:pt idx="11556">
                  <c:v>23112</c:v>
                </c:pt>
                <c:pt idx="11557">
                  <c:v>23114</c:v>
                </c:pt>
                <c:pt idx="11558">
                  <c:v>23116</c:v>
                </c:pt>
                <c:pt idx="11559">
                  <c:v>23118</c:v>
                </c:pt>
                <c:pt idx="11560">
                  <c:v>23120</c:v>
                </c:pt>
                <c:pt idx="11561">
                  <c:v>23122</c:v>
                </c:pt>
                <c:pt idx="11562">
                  <c:v>23124</c:v>
                </c:pt>
                <c:pt idx="11563">
                  <c:v>23126</c:v>
                </c:pt>
                <c:pt idx="11564">
                  <c:v>23128</c:v>
                </c:pt>
                <c:pt idx="11565">
                  <c:v>23130</c:v>
                </c:pt>
                <c:pt idx="11566">
                  <c:v>23132</c:v>
                </c:pt>
                <c:pt idx="11567">
                  <c:v>23134</c:v>
                </c:pt>
                <c:pt idx="11568">
                  <c:v>23136</c:v>
                </c:pt>
                <c:pt idx="11569">
                  <c:v>23138</c:v>
                </c:pt>
                <c:pt idx="11570">
                  <c:v>23140</c:v>
                </c:pt>
                <c:pt idx="11571">
                  <c:v>23142</c:v>
                </c:pt>
                <c:pt idx="11572">
                  <c:v>23144</c:v>
                </c:pt>
                <c:pt idx="11573">
                  <c:v>23146</c:v>
                </c:pt>
                <c:pt idx="11574">
                  <c:v>23148</c:v>
                </c:pt>
                <c:pt idx="11575">
                  <c:v>23150</c:v>
                </c:pt>
                <c:pt idx="11576">
                  <c:v>23152</c:v>
                </c:pt>
                <c:pt idx="11577">
                  <c:v>23154</c:v>
                </c:pt>
                <c:pt idx="11578">
                  <c:v>23156</c:v>
                </c:pt>
                <c:pt idx="11579">
                  <c:v>23158</c:v>
                </c:pt>
                <c:pt idx="11580">
                  <c:v>23160</c:v>
                </c:pt>
                <c:pt idx="11581">
                  <c:v>23162</c:v>
                </c:pt>
                <c:pt idx="11582">
                  <c:v>23164</c:v>
                </c:pt>
                <c:pt idx="11583">
                  <c:v>23166</c:v>
                </c:pt>
                <c:pt idx="11584">
                  <c:v>23168</c:v>
                </c:pt>
                <c:pt idx="11585">
                  <c:v>23170</c:v>
                </c:pt>
                <c:pt idx="11586">
                  <c:v>23172</c:v>
                </c:pt>
                <c:pt idx="11587">
                  <c:v>23174</c:v>
                </c:pt>
                <c:pt idx="11588">
                  <c:v>23176</c:v>
                </c:pt>
                <c:pt idx="11589">
                  <c:v>23178</c:v>
                </c:pt>
                <c:pt idx="11590">
                  <c:v>23180</c:v>
                </c:pt>
                <c:pt idx="11591">
                  <c:v>23182</c:v>
                </c:pt>
                <c:pt idx="11592">
                  <c:v>23184</c:v>
                </c:pt>
                <c:pt idx="11593">
                  <c:v>23186</c:v>
                </c:pt>
                <c:pt idx="11594">
                  <c:v>23188</c:v>
                </c:pt>
                <c:pt idx="11595">
                  <c:v>23190</c:v>
                </c:pt>
                <c:pt idx="11596">
                  <c:v>23192</c:v>
                </c:pt>
                <c:pt idx="11597">
                  <c:v>23194</c:v>
                </c:pt>
                <c:pt idx="11598">
                  <c:v>23196</c:v>
                </c:pt>
                <c:pt idx="11599">
                  <c:v>23198</c:v>
                </c:pt>
                <c:pt idx="11600">
                  <c:v>23200</c:v>
                </c:pt>
                <c:pt idx="11601">
                  <c:v>23202</c:v>
                </c:pt>
                <c:pt idx="11602">
                  <c:v>23204</c:v>
                </c:pt>
                <c:pt idx="11603">
                  <c:v>23206</c:v>
                </c:pt>
                <c:pt idx="11604">
                  <c:v>23208</c:v>
                </c:pt>
                <c:pt idx="11605">
                  <c:v>23210</c:v>
                </c:pt>
                <c:pt idx="11606">
                  <c:v>23212</c:v>
                </c:pt>
                <c:pt idx="11607">
                  <c:v>23214</c:v>
                </c:pt>
                <c:pt idx="11608">
                  <c:v>23216</c:v>
                </c:pt>
                <c:pt idx="11609">
                  <c:v>23218</c:v>
                </c:pt>
                <c:pt idx="11610">
                  <c:v>23220</c:v>
                </c:pt>
                <c:pt idx="11611">
                  <c:v>23222</c:v>
                </c:pt>
                <c:pt idx="11612">
                  <c:v>23224</c:v>
                </c:pt>
                <c:pt idx="11613">
                  <c:v>23226</c:v>
                </c:pt>
                <c:pt idx="11614">
                  <c:v>23228</c:v>
                </c:pt>
                <c:pt idx="11615">
                  <c:v>23230</c:v>
                </c:pt>
                <c:pt idx="11616">
                  <c:v>23232</c:v>
                </c:pt>
                <c:pt idx="11617">
                  <c:v>23234</c:v>
                </c:pt>
                <c:pt idx="11618">
                  <c:v>23236</c:v>
                </c:pt>
                <c:pt idx="11619">
                  <c:v>23238</c:v>
                </c:pt>
                <c:pt idx="11620">
                  <c:v>23240</c:v>
                </c:pt>
                <c:pt idx="11621">
                  <c:v>23242</c:v>
                </c:pt>
                <c:pt idx="11622">
                  <c:v>23244</c:v>
                </c:pt>
                <c:pt idx="11623">
                  <c:v>23246</c:v>
                </c:pt>
                <c:pt idx="11624">
                  <c:v>23248</c:v>
                </c:pt>
                <c:pt idx="11625">
                  <c:v>23250</c:v>
                </c:pt>
                <c:pt idx="11626">
                  <c:v>23252</c:v>
                </c:pt>
                <c:pt idx="11627">
                  <c:v>23254</c:v>
                </c:pt>
                <c:pt idx="11628">
                  <c:v>23256</c:v>
                </c:pt>
                <c:pt idx="11629">
                  <c:v>23258</c:v>
                </c:pt>
                <c:pt idx="11630">
                  <c:v>23260</c:v>
                </c:pt>
                <c:pt idx="11631">
                  <c:v>23262</c:v>
                </c:pt>
                <c:pt idx="11632">
                  <c:v>23264</c:v>
                </c:pt>
                <c:pt idx="11633">
                  <c:v>23266</c:v>
                </c:pt>
                <c:pt idx="11634">
                  <c:v>23268</c:v>
                </c:pt>
                <c:pt idx="11635">
                  <c:v>23270</c:v>
                </c:pt>
                <c:pt idx="11636">
                  <c:v>23272</c:v>
                </c:pt>
                <c:pt idx="11637">
                  <c:v>23274</c:v>
                </c:pt>
                <c:pt idx="11638">
                  <c:v>23276</c:v>
                </c:pt>
                <c:pt idx="11639">
                  <c:v>23278</c:v>
                </c:pt>
                <c:pt idx="11640">
                  <c:v>23280</c:v>
                </c:pt>
                <c:pt idx="11641">
                  <c:v>23282</c:v>
                </c:pt>
                <c:pt idx="11642">
                  <c:v>23284</c:v>
                </c:pt>
                <c:pt idx="11643">
                  <c:v>23286</c:v>
                </c:pt>
                <c:pt idx="11644">
                  <c:v>23288</c:v>
                </c:pt>
                <c:pt idx="11645">
                  <c:v>23290</c:v>
                </c:pt>
                <c:pt idx="11646">
                  <c:v>23292</c:v>
                </c:pt>
                <c:pt idx="11647">
                  <c:v>23294</c:v>
                </c:pt>
                <c:pt idx="11648">
                  <c:v>23296</c:v>
                </c:pt>
                <c:pt idx="11649">
                  <c:v>23298</c:v>
                </c:pt>
                <c:pt idx="11650">
                  <c:v>23300</c:v>
                </c:pt>
                <c:pt idx="11651">
                  <c:v>23302</c:v>
                </c:pt>
                <c:pt idx="11652">
                  <c:v>23304</c:v>
                </c:pt>
                <c:pt idx="11653">
                  <c:v>23306</c:v>
                </c:pt>
                <c:pt idx="11654">
                  <c:v>23308</c:v>
                </c:pt>
                <c:pt idx="11655">
                  <c:v>23310</c:v>
                </c:pt>
                <c:pt idx="11656">
                  <c:v>23312</c:v>
                </c:pt>
                <c:pt idx="11657">
                  <c:v>23314</c:v>
                </c:pt>
                <c:pt idx="11658">
                  <c:v>23316</c:v>
                </c:pt>
                <c:pt idx="11659">
                  <c:v>23318</c:v>
                </c:pt>
                <c:pt idx="11660">
                  <c:v>23320</c:v>
                </c:pt>
                <c:pt idx="11661">
                  <c:v>23322</c:v>
                </c:pt>
                <c:pt idx="11662">
                  <c:v>23324</c:v>
                </c:pt>
                <c:pt idx="11663">
                  <c:v>23326</c:v>
                </c:pt>
                <c:pt idx="11664">
                  <c:v>23328</c:v>
                </c:pt>
                <c:pt idx="11665">
                  <c:v>23330</c:v>
                </c:pt>
                <c:pt idx="11666">
                  <c:v>23332</c:v>
                </c:pt>
                <c:pt idx="11667">
                  <c:v>23334</c:v>
                </c:pt>
                <c:pt idx="11668">
                  <c:v>23336</c:v>
                </c:pt>
                <c:pt idx="11669">
                  <c:v>23338</c:v>
                </c:pt>
                <c:pt idx="11670">
                  <c:v>23340</c:v>
                </c:pt>
                <c:pt idx="11671">
                  <c:v>23342</c:v>
                </c:pt>
                <c:pt idx="11672">
                  <c:v>23344</c:v>
                </c:pt>
                <c:pt idx="11673">
                  <c:v>23346</c:v>
                </c:pt>
                <c:pt idx="11674">
                  <c:v>23348</c:v>
                </c:pt>
                <c:pt idx="11675">
                  <c:v>23350</c:v>
                </c:pt>
                <c:pt idx="11676">
                  <c:v>23352</c:v>
                </c:pt>
                <c:pt idx="11677">
                  <c:v>23354</c:v>
                </c:pt>
                <c:pt idx="11678">
                  <c:v>23356</c:v>
                </c:pt>
                <c:pt idx="11679">
                  <c:v>23358</c:v>
                </c:pt>
                <c:pt idx="11680">
                  <c:v>23360</c:v>
                </c:pt>
                <c:pt idx="11681">
                  <c:v>23362</c:v>
                </c:pt>
                <c:pt idx="11682">
                  <c:v>23364</c:v>
                </c:pt>
                <c:pt idx="11683">
                  <c:v>23366</c:v>
                </c:pt>
                <c:pt idx="11684">
                  <c:v>23368</c:v>
                </c:pt>
                <c:pt idx="11685">
                  <c:v>23370</c:v>
                </c:pt>
                <c:pt idx="11686">
                  <c:v>23372</c:v>
                </c:pt>
                <c:pt idx="11687">
                  <c:v>23374</c:v>
                </c:pt>
                <c:pt idx="11688">
                  <c:v>23376</c:v>
                </c:pt>
                <c:pt idx="11689">
                  <c:v>23378</c:v>
                </c:pt>
                <c:pt idx="11690">
                  <c:v>23380</c:v>
                </c:pt>
                <c:pt idx="11691">
                  <c:v>23382</c:v>
                </c:pt>
                <c:pt idx="11692">
                  <c:v>23384</c:v>
                </c:pt>
                <c:pt idx="11693">
                  <c:v>23386</c:v>
                </c:pt>
                <c:pt idx="11694">
                  <c:v>23388</c:v>
                </c:pt>
                <c:pt idx="11695">
                  <c:v>23390</c:v>
                </c:pt>
                <c:pt idx="11696">
                  <c:v>23392</c:v>
                </c:pt>
                <c:pt idx="11697">
                  <c:v>23394</c:v>
                </c:pt>
                <c:pt idx="11698">
                  <c:v>23396</c:v>
                </c:pt>
                <c:pt idx="11699">
                  <c:v>23398</c:v>
                </c:pt>
                <c:pt idx="11700">
                  <c:v>23400</c:v>
                </c:pt>
                <c:pt idx="11701">
                  <c:v>23402</c:v>
                </c:pt>
                <c:pt idx="11702">
                  <c:v>23404</c:v>
                </c:pt>
                <c:pt idx="11703">
                  <c:v>23406</c:v>
                </c:pt>
                <c:pt idx="11704">
                  <c:v>23408</c:v>
                </c:pt>
                <c:pt idx="11705">
                  <c:v>23410</c:v>
                </c:pt>
                <c:pt idx="11706">
                  <c:v>23412</c:v>
                </c:pt>
                <c:pt idx="11707">
                  <c:v>23414</c:v>
                </c:pt>
                <c:pt idx="11708">
                  <c:v>23416</c:v>
                </c:pt>
                <c:pt idx="11709">
                  <c:v>23418</c:v>
                </c:pt>
                <c:pt idx="11710">
                  <c:v>23420</c:v>
                </c:pt>
                <c:pt idx="11711">
                  <c:v>23422</c:v>
                </c:pt>
                <c:pt idx="11712">
                  <c:v>23424</c:v>
                </c:pt>
                <c:pt idx="11713">
                  <c:v>23426</c:v>
                </c:pt>
                <c:pt idx="11714">
                  <c:v>23428</c:v>
                </c:pt>
                <c:pt idx="11715">
                  <c:v>23430</c:v>
                </c:pt>
                <c:pt idx="11716">
                  <c:v>23432</c:v>
                </c:pt>
                <c:pt idx="11717">
                  <c:v>23434</c:v>
                </c:pt>
                <c:pt idx="11718">
                  <c:v>23436</c:v>
                </c:pt>
                <c:pt idx="11719">
                  <c:v>23438</c:v>
                </c:pt>
                <c:pt idx="11720">
                  <c:v>23440</c:v>
                </c:pt>
                <c:pt idx="11721">
                  <c:v>23442</c:v>
                </c:pt>
                <c:pt idx="11722">
                  <c:v>23444</c:v>
                </c:pt>
                <c:pt idx="11723">
                  <c:v>23446</c:v>
                </c:pt>
                <c:pt idx="11724">
                  <c:v>23448</c:v>
                </c:pt>
                <c:pt idx="11725">
                  <c:v>23450</c:v>
                </c:pt>
                <c:pt idx="11726">
                  <c:v>23452</c:v>
                </c:pt>
                <c:pt idx="11727">
                  <c:v>23454</c:v>
                </c:pt>
                <c:pt idx="11728">
                  <c:v>23456</c:v>
                </c:pt>
                <c:pt idx="11729">
                  <c:v>23458</c:v>
                </c:pt>
                <c:pt idx="11730">
                  <c:v>23460</c:v>
                </c:pt>
                <c:pt idx="11731">
                  <c:v>23462</c:v>
                </c:pt>
                <c:pt idx="11732">
                  <c:v>23464</c:v>
                </c:pt>
                <c:pt idx="11733">
                  <c:v>23466</c:v>
                </c:pt>
                <c:pt idx="11734">
                  <c:v>23468</c:v>
                </c:pt>
                <c:pt idx="11735">
                  <c:v>23470</c:v>
                </c:pt>
                <c:pt idx="11736">
                  <c:v>23472</c:v>
                </c:pt>
                <c:pt idx="11737">
                  <c:v>23474</c:v>
                </c:pt>
                <c:pt idx="11738">
                  <c:v>23476</c:v>
                </c:pt>
                <c:pt idx="11739">
                  <c:v>23478</c:v>
                </c:pt>
                <c:pt idx="11740">
                  <c:v>23480</c:v>
                </c:pt>
                <c:pt idx="11741">
                  <c:v>23482</c:v>
                </c:pt>
                <c:pt idx="11742">
                  <c:v>23484</c:v>
                </c:pt>
                <c:pt idx="11743">
                  <c:v>23486</c:v>
                </c:pt>
                <c:pt idx="11744">
                  <c:v>23488</c:v>
                </c:pt>
                <c:pt idx="11745">
                  <c:v>23490</c:v>
                </c:pt>
                <c:pt idx="11746">
                  <c:v>23492</c:v>
                </c:pt>
                <c:pt idx="11747">
                  <c:v>23494</c:v>
                </c:pt>
                <c:pt idx="11748">
                  <c:v>23496</c:v>
                </c:pt>
                <c:pt idx="11749">
                  <c:v>23498</c:v>
                </c:pt>
                <c:pt idx="11750">
                  <c:v>23500</c:v>
                </c:pt>
                <c:pt idx="11751">
                  <c:v>23502</c:v>
                </c:pt>
                <c:pt idx="11752">
                  <c:v>23504</c:v>
                </c:pt>
                <c:pt idx="11753">
                  <c:v>23506</c:v>
                </c:pt>
                <c:pt idx="11754">
                  <c:v>23508</c:v>
                </c:pt>
                <c:pt idx="11755">
                  <c:v>23510</c:v>
                </c:pt>
                <c:pt idx="11756">
                  <c:v>23512</c:v>
                </c:pt>
                <c:pt idx="11757">
                  <c:v>23514</c:v>
                </c:pt>
                <c:pt idx="11758">
                  <c:v>23516</c:v>
                </c:pt>
                <c:pt idx="11759">
                  <c:v>23518</c:v>
                </c:pt>
                <c:pt idx="11760">
                  <c:v>23520</c:v>
                </c:pt>
                <c:pt idx="11761">
                  <c:v>23522</c:v>
                </c:pt>
                <c:pt idx="11762">
                  <c:v>23524</c:v>
                </c:pt>
                <c:pt idx="11763">
                  <c:v>23526</c:v>
                </c:pt>
                <c:pt idx="11764">
                  <c:v>23528</c:v>
                </c:pt>
                <c:pt idx="11765">
                  <c:v>23530</c:v>
                </c:pt>
                <c:pt idx="11766">
                  <c:v>23532</c:v>
                </c:pt>
                <c:pt idx="11767">
                  <c:v>23534</c:v>
                </c:pt>
                <c:pt idx="11768">
                  <c:v>23536</c:v>
                </c:pt>
                <c:pt idx="11769">
                  <c:v>23538</c:v>
                </c:pt>
                <c:pt idx="11770">
                  <c:v>23540</c:v>
                </c:pt>
                <c:pt idx="11771">
                  <c:v>23542</c:v>
                </c:pt>
                <c:pt idx="11772">
                  <c:v>23544</c:v>
                </c:pt>
                <c:pt idx="11773">
                  <c:v>23546</c:v>
                </c:pt>
                <c:pt idx="11774">
                  <c:v>23548</c:v>
                </c:pt>
                <c:pt idx="11775">
                  <c:v>23550</c:v>
                </c:pt>
                <c:pt idx="11776">
                  <c:v>23552</c:v>
                </c:pt>
                <c:pt idx="11777">
                  <c:v>23554</c:v>
                </c:pt>
                <c:pt idx="11778">
                  <c:v>23556</c:v>
                </c:pt>
                <c:pt idx="11779">
                  <c:v>23558</c:v>
                </c:pt>
                <c:pt idx="11780">
                  <c:v>23560</c:v>
                </c:pt>
                <c:pt idx="11781">
                  <c:v>23562</c:v>
                </c:pt>
                <c:pt idx="11782">
                  <c:v>23564</c:v>
                </c:pt>
                <c:pt idx="11783">
                  <c:v>23566</c:v>
                </c:pt>
                <c:pt idx="11784">
                  <c:v>23568</c:v>
                </c:pt>
                <c:pt idx="11785">
                  <c:v>23570</c:v>
                </c:pt>
                <c:pt idx="11786">
                  <c:v>23572</c:v>
                </c:pt>
                <c:pt idx="11787">
                  <c:v>23574</c:v>
                </c:pt>
                <c:pt idx="11788">
                  <c:v>23576</c:v>
                </c:pt>
                <c:pt idx="11789">
                  <c:v>23578</c:v>
                </c:pt>
                <c:pt idx="11790">
                  <c:v>23580</c:v>
                </c:pt>
                <c:pt idx="11791">
                  <c:v>23582</c:v>
                </c:pt>
                <c:pt idx="11792">
                  <c:v>23584</c:v>
                </c:pt>
                <c:pt idx="11793">
                  <c:v>23586</c:v>
                </c:pt>
                <c:pt idx="11794">
                  <c:v>23588</c:v>
                </c:pt>
                <c:pt idx="11795">
                  <c:v>23590</c:v>
                </c:pt>
                <c:pt idx="11796">
                  <c:v>23592</c:v>
                </c:pt>
                <c:pt idx="11797">
                  <c:v>23594</c:v>
                </c:pt>
                <c:pt idx="11798">
                  <c:v>23596</c:v>
                </c:pt>
                <c:pt idx="11799">
                  <c:v>23598</c:v>
                </c:pt>
                <c:pt idx="11800">
                  <c:v>23600</c:v>
                </c:pt>
                <c:pt idx="11801">
                  <c:v>23602</c:v>
                </c:pt>
                <c:pt idx="11802">
                  <c:v>23604</c:v>
                </c:pt>
                <c:pt idx="11803">
                  <c:v>23606</c:v>
                </c:pt>
                <c:pt idx="11804">
                  <c:v>23608</c:v>
                </c:pt>
                <c:pt idx="11805">
                  <c:v>23610</c:v>
                </c:pt>
                <c:pt idx="11806">
                  <c:v>23612</c:v>
                </c:pt>
                <c:pt idx="11807">
                  <c:v>23614</c:v>
                </c:pt>
                <c:pt idx="11808">
                  <c:v>23616</c:v>
                </c:pt>
                <c:pt idx="11809">
                  <c:v>23618</c:v>
                </c:pt>
                <c:pt idx="11810">
                  <c:v>23620</c:v>
                </c:pt>
                <c:pt idx="11811">
                  <c:v>23622</c:v>
                </c:pt>
                <c:pt idx="11812">
                  <c:v>23624</c:v>
                </c:pt>
                <c:pt idx="11813">
                  <c:v>23626</c:v>
                </c:pt>
                <c:pt idx="11814">
                  <c:v>23628</c:v>
                </c:pt>
                <c:pt idx="11815">
                  <c:v>23630</c:v>
                </c:pt>
                <c:pt idx="11816">
                  <c:v>23632</c:v>
                </c:pt>
                <c:pt idx="11817">
                  <c:v>23634</c:v>
                </c:pt>
                <c:pt idx="11818">
                  <c:v>23636</c:v>
                </c:pt>
                <c:pt idx="11819">
                  <c:v>23638</c:v>
                </c:pt>
                <c:pt idx="11820">
                  <c:v>23640</c:v>
                </c:pt>
                <c:pt idx="11821">
                  <c:v>23642</c:v>
                </c:pt>
                <c:pt idx="11822">
                  <c:v>23644</c:v>
                </c:pt>
                <c:pt idx="11823">
                  <c:v>23646</c:v>
                </c:pt>
                <c:pt idx="11824">
                  <c:v>23648</c:v>
                </c:pt>
                <c:pt idx="11825">
                  <c:v>23650</c:v>
                </c:pt>
                <c:pt idx="11826">
                  <c:v>23652</c:v>
                </c:pt>
                <c:pt idx="11827">
                  <c:v>23654</c:v>
                </c:pt>
                <c:pt idx="11828">
                  <c:v>23656</c:v>
                </c:pt>
                <c:pt idx="11829">
                  <c:v>23658</c:v>
                </c:pt>
                <c:pt idx="11830">
                  <c:v>23660</c:v>
                </c:pt>
                <c:pt idx="11831">
                  <c:v>23662</c:v>
                </c:pt>
                <c:pt idx="11832">
                  <c:v>23664</c:v>
                </c:pt>
                <c:pt idx="11833">
                  <c:v>23666</c:v>
                </c:pt>
                <c:pt idx="11834">
                  <c:v>23668</c:v>
                </c:pt>
                <c:pt idx="11835">
                  <c:v>23670</c:v>
                </c:pt>
                <c:pt idx="11836">
                  <c:v>23672</c:v>
                </c:pt>
                <c:pt idx="11837">
                  <c:v>23674</c:v>
                </c:pt>
                <c:pt idx="11838">
                  <c:v>23676</c:v>
                </c:pt>
                <c:pt idx="11839">
                  <c:v>23678</c:v>
                </c:pt>
                <c:pt idx="11840">
                  <c:v>23680</c:v>
                </c:pt>
                <c:pt idx="11841">
                  <c:v>23682</c:v>
                </c:pt>
                <c:pt idx="11842">
                  <c:v>23684</c:v>
                </c:pt>
                <c:pt idx="11843">
                  <c:v>23686</c:v>
                </c:pt>
                <c:pt idx="11844">
                  <c:v>23688</c:v>
                </c:pt>
                <c:pt idx="11845">
                  <c:v>23690</c:v>
                </c:pt>
                <c:pt idx="11846">
                  <c:v>23692</c:v>
                </c:pt>
                <c:pt idx="11847">
                  <c:v>23694</c:v>
                </c:pt>
                <c:pt idx="11848">
                  <c:v>23696</c:v>
                </c:pt>
                <c:pt idx="11849">
                  <c:v>23698</c:v>
                </c:pt>
                <c:pt idx="11850">
                  <c:v>23700</c:v>
                </c:pt>
                <c:pt idx="11851">
                  <c:v>23702</c:v>
                </c:pt>
                <c:pt idx="11852">
                  <c:v>23704</c:v>
                </c:pt>
                <c:pt idx="11853">
                  <c:v>23706</c:v>
                </c:pt>
                <c:pt idx="11854">
                  <c:v>23708</c:v>
                </c:pt>
                <c:pt idx="11855">
                  <c:v>23710</c:v>
                </c:pt>
                <c:pt idx="11856">
                  <c:v>23712</c:v>
                </c:pt>
                <c:pt idx="11857">
                  <c:v>23714</c:v>
                </c:pt>
                <c:pt idx="11858">
                  <c:v>23716</c:v>
                </c:pt>
                <c:pt idx="11859">
                  <c:v>23718</c:v>
                </c:pt>
                <c:pt idx="11860">
                  <c:v>23720</c:v>
                </c:pt>
                <c:pt idx="11861">
                  <c:v>23722</c:v>
                </c:pt>
                <c:pt idx="11862">
                  <c:v>23724</c:v>
                </c:pt>
                <c:pt idx="11863">
                  <c:v>23726</c:v>
                </c:pt>
                <c:pt idx="11864">
                  <c:v>23728</c:v>
                </c:pt>
                <c:pt idx="11865">
                  <c:v>23730</c:v>
                </c:pt>
                <c:pt idx="11866">
                  <c:v>23732</c:v>
                </c:pt>
                <c:pt idx="11867">
                  <c:v>23734</c:v>
                </c:pt>
                <c:pt idx="11868">
                  <c:v>23736</c:v>
                </c:pt>
                <c:pt idx="11869">
                  <c:v>23738</c:v>
                </c:pt>
                <c:pt idx="11870">
                  <c:v>23740</c:v>
                </c:pt>
                <c:pt idx="11871">
                  <c:v>23742</c:v>
                </c:pt>
                <c:pt idx="11872">
                  <c:v>23744</c:v>
                </c:pt>
                <c:pt idx="11873">
                  <c:v>23746</c:v>
                </c:pt>
                <c:pt idx="11874">
                  <c:v>23748</c:v>
                </c:pt>
                <c:pt idx="11875">
                  <c:v>23750</c:v>
                </c:pt>
                <c:pt idx="11876">
                  <c:v>23752</c:v>
                </c:pt>
                <c:pt idx="11877">
                  <c:v>23754</c:v>
                </c:pt>
                <c:pt idx="11878">
                  <c:v>23756</c:v>
                </c:pt>
                <c:pt idx="11879">
                  <c:v>23758</c:v>
                </c:pt>
                <c:pt idx="11880">
                  <c:v>23760</c:v>
                </c:pt>
                <c:pt idx="11881">
                  <c:v>23762</c:v>
                </c:pt>
                <c:pt idx="11882">
                  <c:v>23764</c:v>
                </c:pt>
                <c:pt idx="11883">
                  <c:v>23766</c:v>
                </c:pt>
                <c:pt idx="11884">
                  <c:v>23768</c:v>
                </c:pt>
                <c:pt idx="11885">
                  <c:v>23770</c:v>
                </c:pt>
                <c:pt idx="11886">
                  <c:v>23772</c:v>
                </c:pt>
                <c:pt idx="11887">
                  <c:v>23774</c:v>
                </c:pt>
                <c:pt idx="11888">
                  <c:v>23776</c:v>
                </c:pt>
                <c:pt idx="11889">
                  <c:v>23778</c:v>
                </c:pt>
                <c:pt idx="11890">
                  <c:v>23780</c:v>
                </c:pt>
                <c:pt idx="11891">
                  <c:v>23782</c:v>
                </c:pt>
                <c:pt idx="11892">
                  <c:v>23784</c:v>
                </c:pt>
                <c:pt idx="11893">
                  <c:v>23786</c:v>
                </c:pt>
                <c:pt idx="11894">
                  <c:v>23788</c:v>
                </c:pt>
                <c:pt idx="11895">
                  <c:v>23790</c:v>
                </c:pt>
                <c:pt idx="11896">
                  <c:v>23792</c:v>
                </c:pt>
                <c:pt idx="11897">
                  <c:v>23794</c:v>
                </c:pt>
                <c:pt idx="11898">
                  <c:v>23796</c:v>
                </c:pt>
                <c:pt idx="11899">
                  <c:v>23798</c:v>
                </c:pt>
                <c:pt idx="11900">
                  <c:v>23800</c:v>
                </c:pt>
                <c:pt idx="11901">
                  <c:v>23802</c:v>
                </c:pt>
                <c:pt idx="11902">
                  <c:v>23804</c:v>
                </c:pt>
                <c:pt idx="11903">
                  <c:v>23806</c:v>
                </c:pt>
                <c:pt idx="11904">
                  <c:v>23808</c:v>
                </c:pt>
                <c:pt idx="11905">
                  <c:v>23810</c:v>
                </c:pt>
                <c:pt idx="11906">
                  <c:v>23812</c:v>
                </c:pt>
                <c:pt idx="11907">
                  <c:v>23814</c:v>
                </c:pt>
                <c:pt idx="11908">
                  <c:v>23816</c:v>
                </c:pt>
                <c:pt idx="11909">
                  <c:v>23818</c:v>
                </c:pt>
                <c:pt idx="11910">
                  <c:v>23820</c:v>
                </c:pt>
                <c:pt idx="11911">
                  <c:v>23822</c:v>
                </c:pt>
                <c:pt idx="11912">
                  <c:v>23824</c:v>
                </c:pt>
                <c:pt idx="11913">
                  <c:v>23826</c:v>
                </c:pt>
                <c:pt idx="11914">
                  <c:v>23828</c:v>
                </c:pt>
                <c:pt idx="11915">
                  <c:v>23830</c:v>
                </c:pt>
                <c:pt idx="11916">
                  <c:v>23832</c:v>
                </c:pt>
                <c:pt idx="11917">
                  <c:v>23834</c:v>
                </c:pt>
                <c:pt idx="11918">
                  <c:v>23836</c:v>
                </c:pt>
                <c:pt idx="11919">
                  <c:v>23838</c:v>
                </c:pt>
                <c:pt idx="11920">
                  <c:v>23840</c:v>
                </c:pt>
                <c:pt idx="11921">
                  <c:v>23842</c:v>
                </c:pt>
                <c:pt idx="11922">
                  <c:v>23844</c:v>
                </c:pt>
                <c:pt idx="11923">
                  <c:v>23846</c:v>
                </c:pt>
                <c:pt idx="11924">
                  <c:v>23848</c:v>
                </c:pt>
                <c:pt idx="11925">
                  <c:v>23850</c:v>
                </c:pt>
                <c:pt idx="11926">
                  <c:v>23852</c:v>
                </c:pt>
                <c:pt idx="11927">
                  <c:v>23854</c:v>
                </c:pt>
                <c:pt idx="11928">
                  <c:v>23856</c:v>
                </c:pt>
                <c:pt idx="11929">
                  <c:v>23858</c:v>
                </c:pt>
                <c:pt idx="11930">
                  <c:v>23860</c:v>
                </c:pt>
                <c:pt idx="11931">
                  <c:v>23862</c:v>
                </c:pt>
                <c:pt idx="11932">
                  <c:v>23864</c:v>
                </c:pt>
                <c:pt idx="11933">
                  <c:v>23866</c:v>
                </c:pt>
                <c:pt idx="11934">
                  <c:v>23868</c:v>
                </c:pt>
                <c:pt idx="11935">
                  <c:v>23870</c:v>
                </c:pt>
                <c:pt idx="11936">
                  <c:v>23872</c:v>
                </c:pt>
                <c:pt idx="11937">
                  <c:v>23874</c:v>
                </c:pt>
                <c:pt idx="11938">
                  <c:v>23876</c:v>
                </c:pt>
                <c:pt idx="11939">
                  <c:v>23878</c:v>
                </c:pt>
                <c:pt idx="11940">
                  <c:v>23880</c:v>
                </c:pt>
                <c:pt idx="11941">
                  <c:v>23882</c:v>
                </c:pt>
                <c:pt idx="11942">
                  <c:v>23884</c:v>
                </c:pt>
                <c:pt idx="11943">
                  <c:v>23886</c:v>
                </c:pt>
                <c:pt idx="11944">
                  <c:v>23888</c:v>
                </c:pt>
                <c:pt idx="11945">
                  <c:v>23890</c:v>
                </c:pt>
                <c:pt idx="11946">
                  <c:v>23892</c:v>
                </c:pt>
                <c:pt idx="11947">
                  <c:v>23894</c:v>
                </c:pt>
                <c:pt idx="11948">
                  <c:v>23896</c:v>
                </c:pt>
                <c:pt idx="11949">
                  <c:v>23898</c:v>
                </c:pt>
                <c:pt idx="11950">
                  <c:v>23900</c:v>
                </c:pt>
                <c:pt idx="11951">
                  <c:v>23902</c:v>
                </c:pt>
                <c:pt idx="11952">
                  <c:v>23904</c:v>
                </c:pt>
                <c:pt idx="11953">
                  <c:v>23906</c:v>
                </c:pt>
                <c:pt idx="11954">
                  <c:v>23908</c:v>
                </c:pt>
                <c:pt idx="11955">
                  <c:v>23910</c:v>
                </c:pt>
                <c:pt idx="11956">
                  <c:v>23912</c:v>
                </c:pt>
                <c:pt idx="11957">
                  <c:v>23914</c:v>
                </c:pt>
                <c:pt idx="11958">
                  <c:v>23916</c:v>
                </c:pt>
                <c:pt idx="11959">
                  <c:v>23918</c:v>
                </c:pt>
                <c:pt idx="11960">
                  <c:v>23920</c:v>
                </c:pt>
                <c:pt idx="11961">
                  <c:v>23922</c:v>
                </c:pt>
                <c:pt idx="11962">
                  <c:v>23924</c:v>
                </c:pt>
                <c:pt idx="11963">
                  <c:v>23926</c:v>
                </c:pt>
                <c:pt idx="11964">
                  <c:v>23928</c:v>
                </c:pt>
                <c:pt idx="11965">
                  <c:v>23930</c:v>
                </c:pt>
                <c:pt idx="11966">
                  <c:v>23932</c:v>
                </c:pt>
                <c:pt idx="11967">
                  <c:v>23934</c:v>
                </c:pt>
                <c:pt idx="11968">
                  <c:v>23936</c:v>
                </c:pt>
                <c:pt idx="11969">
                  <c:v>23938</c:v>
                </c:pt>
                <c:pt idx="11970">
                  <c:v>23940</c:v>
                </c:pt>
                <c:pt idx="11971">
                  <c:v>23942</c:v>
                </c:pt>
                <c:pt idx="11972">
                  <c:v>23944</c:v>
                </c:pt>
                <c:pt idx="11973">
                  <c:v>23946</c:v>
                </c:pt>
                <c:pt idx="11974">
                  <c:v>23948</c:v>
                </c:pt>
                <c:pt idx="11975">
                  <c:v>23950</c:v>
                </c:pt>
                <c:pt idx="11976">
                  <c:v>23952</c:v>
                </c:pt>
                <c:pt idx="11977">
                  <c:v>23954</c:v>
                </c:pt>
                <c:pt idx="11978">
                  <c:v>23956</c:v>
                </c:pt>
                <c:pt idx="11979">
                  <c:v>23958</c:v>
                </c:pt>
                <c:pt idx="11980">
                  <c:v>23960</c:v>
                </c:pt>
                <c:pt idx="11981">
                  <c:v>23962</c:v>
                </c:pt>
                <c:pt idx="11982">
                  <c:v>23964</c:v>
                </c:pt>
                <c:pt idx="11983">
                  <c:v>23966</c:v>
                </c:pt>
                <c:pt idx="11984">
                  <c:v>23968</c:v>
                </c:pt>
                <c:pt idx="11985">
                  <c:v>23970</c:v>
                </c:pt>
                <c:pt idx="11986">
                  <c:v>23972</c:v>
                </c:pt>
                <c:pt idx="11987">
                  <c:v>23974</c:v>
                </c:pt>
                <c:pt idx="11988">
                  <c:v>23976</c:v>
                </c:pt>
                <c:pt idx="11989">
                  <c:v>23978</c:v>
                </c:pt>
                <c:pt idx="11990">
                  <c:v>23980</c:v>
                </c:pt>
                <c:pt idx="11991">
                  <c:v>23982</c:v>
                </c:pt>
                <c:pt idx="11992">
                  <c:v>23984</c:v>
                </c:pt>
                <c:pt idx="11993">
                  <c:v>23986</c:v>
                </c:pt>
                <c:pt idx="11994">
                  <c:v>23988</c:v>
                </c:pt>
                <c:pt idx="11995">
                  <c:v>23990</c:v>
                </c:pt>
                <c:pt idx="11996">
                  <c:v>23992</c:v>
                </c:pt>
                <c:pt idx="11997">
                  <c:v>23994</c:v>
                </c:pt>
                <c:pt idx="11998">
                  <c:v>23996</c:v>
                </c:pt>
                <c:pt idx="11999">
                  <c:v>23998</c:v>
                </c:pt>
                <c:pt idx="12000">
                  <c:v>24000</c:v>
                </c:pt>
                <c:pt idx="12001">
                  <c:v>24002</c:v>
                </c:pt>
                <c:pt idx="12002">
                  <c:v>24004</c:v>
                </c:pt>
                <c:pt idx="12003">
                  <c:v>24006</c:v>
                </c:pt>
                <c:pt idx="12004">
                  <c:v>24008</c:v>
                </c:pt>
                <c:pt idx="12005">
                  <c:v>24010</c:v>
                </c:pt>
                <c:pt idx="12006">
                  <c:v>24012</c:v>
                </c:pt>
                <c:pt idx="12007">
                  <c:v>24014</c:v>
                </c:pt>
                <c:pt idx="12008">
                  <c:v>24016</c:v>
                </c:pt>
                <c:pt idx="12009">
                  <c:v>24018</c:v>
                </c:pt>
                <c:pt idx="12010">
                  <c:v>24020</c:v>
                </c:pt>
                <c:pt idx="12011">
                  <c:v>24022</c:v>
                </c:pt>
                <c:pt idx="12012">
                  <c:v>24024</c:v>
                </c:pt>
                <c:pt idx="12013">
                  <c:v>24026</c:v>
                </c:pt>
                <c:pt idx="12014">
                  <c:v>24028</c:v>
                </c:pt>
                <c:pt idx="12015">
                  <c:v>24030</c:v>
                </c:pt>
                <c:pt idx="12016">
                  <c:v>24032</c:v>
                </c:pt>
                <c:pt idx="12017">
                  <c:v>24034</c:v>
                </c:pt>
                <c:pt idx="12018">
                  <c:v>24036</c:v>
                </c:pt>
                <c:pt idx="12019">
                  <c:v>24038</c:v>
                </c:pt>
                <c:pt idx="12020">
                  <c:v>24040</c:v>
                </c:pt>
                <c:pt idx="12021">
                  <c:v>24042</c:v>
                </c:pt>
                <c:pt idx="12022">
                  <c:v>24044</c:v>
                </c:pt>
                <c:pt idx="12023">
                  <c:v>24046</c:v>
                </c:pt>
                <c:pt idx="12024">
                  <c:v>24048</c:v>
                </c:pt>
                <c:pt idx="12025">
                  <c:v>24050</c:v>
                </c:pt>
                <c:pt idx="12026">
                  <c:v>24052</c:v>
                </c:pt>
                <c:pt idx="12027">
                  <c:v>24054</c:v>
                </c:pt>
                <c:pt idx="12028">
                  <c:v>24056</c:v>
                </c:pt>
                <c:pt idx="12029">
                  <c:v>24058</c:v>
                </c:pt>
                <c:pt idx="12030">
                  <c:v>24060</c:v>
                </c:pt>
                <c:pt idx="12031">
                  <c:v>24062</c:v>
                </c:pt>
                <c:pt idx="12032">
                  <c:v>24064</c:v>
                </c:pt>
                <c:pt idx="12033">
                  <c:v>24066</c:v>
                </c:pt>
                <c:pt idx="12034">
                  <c:v>24068</c:v>
                </c:pt>
                <c:pt idx="12035">
                  <c:v>24070</c:v>
                </c:pt>
                <c:pt idx="12036">
                  <c:v>24072</c:v>
                </c:pt>
                <c:pt idx="12037">
                  <c:v>24074</c:v>
                </c:pt>
                <c:pt idx="12038">
                  <c:v>24076</c:v>
                </c:pt>
                <c:pt idx="12039">
                  <c:v>24078</c:v>
                </c:pt>
                <c:pt idx="12040">
                  <c:v>24080</c:v>
                </c:pt>
                <c:pt idx="12041">
                  <c:v>24082</c:v>
                </c:pt>
                <c:pt idx="12042">
                  <c:v>24084</c:v>
                </c:pt>
                <c:pt idx="12043">
                  <c:v>24086</c:v>
                </c:pt>
                <c:pt idx="12044">
                  <c:v>24088</c:v>
                </c:pt>
                <c:pt idx="12045">
                  <c:v>24090</c:v>
                </c:pt>
                <c:pt idx="12046">
                  <c:v>24092</c:v>
                </c:pt>
                <c:pt idx="12047">
                  <c:v>24094</c:v>
                </c:pt>
                <c:pt idx="12048">
                  <c:v>24096</c:v>
                </c:pt>
                <c:pt idx="12049">
                  <c:v>24098</c:v>
                </c:pt>
                <c:pt idx="12050">
                  <c:v>24100</c:v>
                </c:pt>
                <c:pt idx="12051">
                  <c:v>24102</c:v>
                </c:pt>
                <c:pt idx="12052">
                  <c:v>24104</c:v>
                </c:pt>
                <c:pt idx="12053">
                  <c:v>24106</c:v>
                </c:pt>
                <c:pt idx="12054">
                  <c:v>24108</c:v>
                </c:pt>
                <c:pt idx="12055">
                  <c:v>24110</c:v>
                </c:pt>
                <c:pt idx="12056">
                  <c:v>24112</c:v>
                </c:pt>
                <c:pt idx="12057">
                  <c:v>24114</c:v>
                </c:pt>
                <c:pt idx="12058">
                  <c:v>24116</c:v>
                </c:pt>
                <c:pt idx="12059">
                  <c:v>24118</c:v>
                </c:pt>
                <c:pt idx="12060">
                  <c:v>24120</c:v>
                </c:pt>
                <c:pt idx="12061">
                  <c:v>24122</c:v>
                </c:pt>
                <c:pt idx="12062">
                  <c:v>24124</c:v>
                </c:pt>
                <c:pt idx="12063">
                  <c:v>24126</c:v>
                </c:pt>
                <c:pt idx="12064">
                  <c:v>24128</c:v>
                </c:pt>
                <c:pt idx="12065">
                  <c:v>24130</c:v>
                </c:pt>
                <c:pt idx="12066">
                  <c:v>24132</c:v>
                </c:pt>
                <c:pt idx="12067">
                  <c:v>24134</c:v>
                </c:pt>
                <c:pt idx="12068">
                  <c:v>24136</c:v>
                </c:pt>
                <c:pt idx="12069">
                  <c:v>24138</c:v>
                </c:pt>
                <c:pt idx="12070">
                  <c:v>24140</c:v>
                </c:pt>
                <c:pt idx="12071">
                  <c:v>24142</c:v>
                </c:pt>
                <c:pt idx="12072">
                  <c:v>24144</c:v>
                </c:pt>
                <c:pt idx="12073">
                  <c:v>24146</c:v>
                </c:pt>
                <c:pt idx="12074">
                  <c:v>24148</c:v>
                </c:pt>
                <c:pt idx="12075">
                  <c:v>24150</c:v>
                </c:pt>
                <c:pt idx="12076">
                  <c:v>24152</c:v>
                </c:pt>
                <c:pt idx="12077">
                  <c:v>24154</c:v>
                </c:pt>
                <c:pt idx="12078">
                  <c:v>24156</c:v>
                </c:pt>
                <c:pt idx="12079">
                  <c:v>24158</c:v>
                </c:pt>
                <c:pt idx="12080">
                  <c:v>24160</c:v>
                </c:pt>
                <c:pt idx="12081">
                  <c:v>24162</c:v>
                </c:pt>
                <c:pt idx="12082">
                  <c:v>24164</c:v>
                </c:pt>
                <c:pt idx="12083">
                  <c:v>24166</c:v>
                </c:pt>
                <c:pt idx="12084">
                  <c:v>24168</c:v>
                </c:pt>
                <c:pt idx="12085">
                  <c:v>24170</c:v>
                </c:pt>
                <c:pt idx="12086">
                  <c:v>24172</c:v>
                </c:pt>
                <c:pt idx="12087">
                  <c:v>24174</c:v>
                </c:pt>
                <c:pt idx="12088">
                  <c:v>24176</c:v>
                </c:pt>
                <c:pt idx="12089">
                  <c:v>24178</c:v>
                </c:pt>
                <c:pt idx="12090">
                  <c:v>24180</c:v>
                </c:pt>
                <c:pt idx="12091">
                  <c:v>24182</c:v>
                </c:pt>
                <c:pt idx="12092">
                  <c:v>24184</c:v>
                </c:pt>
                <c:pt idx="12093">
                  <c:v>24186</c:v>
                </c:pt>
                <c:pt idx="12094">
                  <c:v>24188</c:v>
                </c:pt>
                <c:pt idx="12095">
                  <c:v>24190</c:v>
                </c:pt>
                <c:pt idx="12096">
                  <c:v>24192</c:v>
                </c:pt>
                <c:pt idx="12097">
                  <c:v>24194</c:v>
                </c:pt>
                <c:pt idx="12098">
                  <c:v>24196</c:v>
                </c:pt>
                <c:pt idx="12099">
                  <c:v>24198</c:v>
                </c:pt>
                <c:pt idx="12100">
                  <c:v>24200</c:v>
                </c:pt>
                <c:pt idx="12101">
                  <c:v>24202</c:v>
                </c:pt>
                <c:pt idx="12102">
                  <c:v>24204</c:v>
                </c:pt>
                <c:pt idx="12103">
                  <c:v>24206</c:v>
                </c:pt>
                <c:pt idx="12104">
                  <c:v>24208</c:v>
                </c:pt>
                <c:pt idx="12105">
                  <c:v>24210</c:v>
                </c:pt>
                <c:pt idx="12106">
                  <c:v>24212</c:v>
                </c:pt>
                <c:pt idx="12107">
                  <c:v>24214</c:v>
                </c:pt>
                <c:pt idx="12108">
                  <c:v>24216</c:v>
                </c:pt>
                <c:pt idx="12109">
                  <c:v>24218</c:v>
                </c:pt>
                <c:pt idx="12110">
                  <c:v>24220</c:v>
                </c:pt>
                <c:pt idx="12111">
                  <c:v>24222</c:v>
                </c:pt>
                <c:pt idx="12112">
                  <c:v>24224</c:v>
                </c:pt>
                <c:pt idx="12113">
                  <c:v>24226</c:v>
                </c:pt>
                <c:pt idx="12114">
                  <c:v>24228</c:v>
                </c:pt>
                <c:pt idx="12115">
                  <c:v>24230</c:v>
                </c:pt>
                <c:pt idx="12116">
                  <c:v>24232</c:v>
                </c:pt>
                <c:pt idx="12117">
                  <c:v>24234</c:v>
                </c:pt>
                <c:pt idx="12118">
                  <c:v>24236</c:v>
                </c:pt>
                <c:pt idx="12119">
                  <c:v>24238</c:v>
                </c:pt>
                <c:pt idx="12120">
                  <c:v>24240</c:v>
                </c:pt>
                <c:pt idx="12121">
                  <c:v>24242</c:v>
                </c:pt>
                <c:pt idx="12122">
                  <c:v>24244</c:v>
                </c:pt>
                <c:pt idx="12123">
                  <c:v>24246</c:v>
                </c:pt>
                <c:pt idx="12124">
                  <c:v>24248</c:v>
                </c:pt>
                <c:pt idx="12125">
                  <c:v>24250</c:v>
                </c:pt>
                <c:pt idx="12126">
                  <c:v>24252</c:v>
                </c:pt>
                <c:pt idx="12127">
                  <c:v>24254</c:v>
                </c:pt>
                <c:pt idx="12128">
                  <c:v>24256</c:v>
                </c:pt>
                <c:pt idx="12129">
                  <c:v>24258</c:v>
                </c:pt>
                <c:pt idx="12130">
                  <c:v>24260</c:v>
                </c:pt>
                <c:pt idx="12131">
                  <c:v>24262</c:v>
                </c:pt>
                <c:pt idx="12132">
                  <c:v>24264</c:v>
                </c:pt>
                <c:pt idx="12133">
                  <c:v>24266</c:v>
                </c:pt>
                <c:pt idx="12134">
                  <c:v>24268</c:v>
                </c:pt>
                <c:pt idx="12135">
                  <c:v>24270</c:v>
                </c:pt>
                <c:pt idx="12136">
                  <c:v>24272</c:v>
                </c:pt>
                <c:pt idx="12137">
                  <c:v>24274</c:v>
                </c:pt>
                <c:pt idx="12138">
                  <c:v>24276</c:v>
                </c:pt>
                <c:pt idx="12139">
                  <c:v>24278</c:v>
                </c:pt>
                <c:pt idx="12140">
                  <c:v>24280</c:v>
                </c:pt>
                <c:pt idx="12141">
                  <c:v>24282</c:v>
                </c:pt>
                <c:pt idx="12142">
                  <c:v>24284</c:v>
                </c:pt>
                <c:pt idx="12143">
                  <c:v>24286</c:v>
                </c:pt>
                <c:pt idx="12144">
                  <c:v>24288</c:v>
                </c:pt>
                <c:pt idx="12145">
                  <c:v>24290</c:v>
                </c:pt>
                <c:pt idx="12146">
                  <c:v>24292</c:v>
                </c:pt>
                <c:pt idx="12147">
                  <c:v>24294</c:v>
                </c:pt>
                <c:pt idx="12148">
                  <c:v>24296</c:v>
                </c:pt>
                <c:pt idx="12149">
                  <c:v>24298</c:v>
                </c:pt>
                <c:pt idx="12150">
                  <c:v>24300</c:v>
                </c:pt>
                <c:pt idx="12151">
                  <c:v>24302</c:v>
                </c:pt>
                <c:pt idx="12152">
                  <c:v>24304</c:v>
                </c:pt>
                <c:pt idx="12153">
                  <c:v>24306</c:v>
                </c:pt>
                <c:pt idx="12154">
                  <c:v>24308</c:v>
                </c:pt>
                <c:pt idx="12155">
                  <c:v>24310</c:v>
                </c:pt>
                <c:pt idx="12156">
                  <c:v>24312</c:v>
                </c:pt>
                <c:pt idx="12157">
                  <c:v>24314</c:v>
                </c:pt>
                <c:pt idx="12158">
                  <c:v>24316</c:v>
                </c:pt>
                <c:pt idx="12159">
                  <c:v>24318</c:v>
                </c:pt>
                <c:pt idx="12160">
                  <c:v>24320</c:v>
                </c:pt>
                <c:pt idx="12161">
                  <c:v>24322</c:v>
                </c:pt>
                <c:pt idx="12162">
                  <c:v>24324</c:v>
                </c:pt>
                <c:pt idx="12163">
                  <c:v>24326</c:v>
                </c:pt>
                <c:pt idx="12164">
                  <c:v>24328</c:v>
                </c:pt>
                <c:pt idx="12165">
                  <c:v>24330</c:v>
                </c:pt>
                <c:pt idx="12166">
                  <c:v>24332</c:v>
                </c:pt>
                <c:pt idx="12167">
                  <c:v>24334</c:v>
                </c:pt>
                <c:pt idx="12168">
                  <c:v>24336</c:v>
                </c:pt>
                <c:pt idx="12169">
                  <c:v>24338</c:v>
                </c:pt>
                <c:pt idx="12170">
                  <c:v>24340</c:v>
                </c:pt>
                <c:pt idx="12171">
                  <c:v>24342</c:v>
                </c:pt>
                <c:pt idx="12172">
                  <c:v>24344</c:v>
                </c:pt>
                <c:pt idx="12173">
                  <c:v>24346</c:v>
                </c:pt>
                <c:pt idx="12174">
                  <c:v>24348</c:v>
                </c:pt>
                <c:pt idx="12175">
                  <c:v>24350</c:v>
                </c:pt>
                <c:pt idx="12176">
                  <c:v>24352</c:v>
                </c:pt>
                <c:pt idx="12177">
                  <c:v>24354</c:v>
                </c:pt>
                <c:pt idx="12178">
                  <c:v>24356</c:v>
                </c:pt>
                <c:pt idx="12179">
                  <c:v>24358</c:v>
                </c:pt>
                <c:pt idx="12180">
                  <c:v>24360</c:v>
                </c:pt>
                <c:pt idx="12181">
                  <c:v>24362</c:v>
                </c:pt>
                <c:pt idx="12182">
                  <c:v>24364</c:v>
                </c:pt>
                <c:pt idx="12183">
                  <c:v>24366</c:v>
                </c:pt>
                <c:pt idx="12184">
                  <c:v>24368</c:v>
                </c:pt>
                <c:pt idx="12185">
                  <c:v>24370</c:v>
                </c:pt>
                <c:pt idx="12186">
                  <c:v>24372</c:v>
                </c:pt>
                <c:pt idx="12187">
                  <c:v>24374</c:v>
                </c:pt>
                <c:pt idx="12188">
                  <c:v>24376</c:v>
                </c:pt>
                <c:pt idx="12189">
                  <c:v>24378</c:v>
                </c:pt>
                <c:pt idx="12190">
                  <c:v>24380</c:v>
                </c:pt>
                <c:pt idx="12191">
                  <c:v>24382</c:v>
                </c:pt>
                <c:pt idx="12192">
                  <c:v>24384</c:v>
                </c:pt>
                <c:pt idx="12193">
                  <c:v>24386</c:v>
                </c:pt>
                <c:pt idx="12194">
                  <c:v>24388</c:v>
                </c:pt>
                <c:pt idx="12195">
                  <c:v>24390</c:v>
                </c:pt>
                <c:pt idx="12196">
                  <c:v>24392</c:v>
                </c:pt>
                <c:pt idx="12197">
                  <c:v>24394</c:v>
                </c:pt>
                <c:pt idx="12198">
                  <c:v>24396</c:v>
                </c:pt>
                <c:pt idx="12199">
                  <c:v>24398</c:v>
                </c:pt>
                <c:pt idx="12200">
                  <c:v>24400</c:v>
                </c:pt>
                <c:pt idx="12201">
                  <c:v>24402</c:v>
                </c:pt>
                <c:pt idx="12202">
                  <c:v>24404</c:v>
                </c:pt>
                <c:pt idx="12203">
                  <c:v>24406</c:v>
                </c:pt>
                <c:pt idx="12204">
                  <c:v>24408</c:v>
                </c:pt>
                <c:pt idx="12205">
                  <c:v>24410</c:v>
                </c:pt>
                <c:pt idx="12206">
                  <c:v>24412</c:v>
                </c:pt>
                <c:pt idx="12207">
                  <c:v>24414</c:v>
                </c:pt>
                <c:pt idx="12208">
                  <c:v>24416</c:v>
                </c:pt>
                <c:pt idx="12209">
                  <c:v>24418</c:v>
                </c:pt>
                <c:pt idx="12210">
                  <c:v>24420</c:v>
                </c:pt>
                <c:pt idx="12211">
                  <c:v>24422</c:v>
                </c:pt>
                <c:pt idx="12212">
                  <c:v>24424</c:v>
                </c:pt>
                <c:pt idx="12213">
                  <c:v>24426</c:v>
                </c:pt>
                <c:pt idx="12214">
                  <c:v>24428</c:v>
                </c:pt>
                <c:pt idx="12215">
                  <c:v>24430</c:v>
                </c:pt>
                <c:pt idx="12216">
                  <c:v>24432</c:v>
                </c:pt>
                <c:pt idx="12217">
                  <c:v>24434</c:v>
                </c:pt>
                <c:pt idx="12218">
                  <c:v>24436</c:v>
                </c:pt>
                <c:pt idx="12219">
                  <c:v>24438</c:v>
                </c:pt>
                <c:pt idx="12220">
                  <c:v>24440</c:v>
                </c:pt>
                <c:pt idx="12221">
                  <c:v>24442</c:v>
                </c:pt>
                <c:pt idx="12222">
                  <c:v>24444</c:v>
                </c:pt>
                <c:pt idx="12223">
                  <c:v>24446</c:v>
                </c:pt>
                <c:pt idx="12224">
                  <c:v>24448</c:v>
                </c:pt>
                <c:pt idx="12225">
                  <c:v>24450</c:v>
                </c:pt>
                <c:pt idx="12226">
                  <c:v>24452</c:v>
                </c:pt>
                <c:pt idx="12227">
                  <c:v>24454</c:v>
                </c:pt>
                <c:pt idx="12228">
                  <c:v>24456</c:v>
                </c:pt>
                <c:pt idx="12229">
                  <c:v>24458</c:v>
                </c:pt>
                <c:pt idx="12230">
                  <c:v>24460</c:v>
                </c:pt>
                <c:pt idx="12231">
                  <c:v>24462</c:v>
                </c:pt>
                <c:pt idx="12232">
                  <c:v>24464</c:v>
                </c:pt>
                <c:pt idx="12233">
                  <c:v>24466</c:v>
                </c:pt>
                <c:pt idx="12234">
                  <c:v>24468</c:v>
                </c:pt>
                <c:pt idx="12235">
                  <c:v>24470</c:v>
                </c:pt>
                <c:pt idx="12236">
                  <c:v>24472</c:v>
                </c:pt>
                <c:pt idx="12237">
                  <c:v>24474</c:v>
                </c:pt>
                <c:pt idx="12238">
                  <c:v>24476</c:v>
                </c:pt>
                <c:pt idx="12239">
                  <c:v>24478</c:v>
                </c:pt>
                <c:pt idx="12240">
                  <c:v>24480</c:v>
                </c:pt>
                <c:pt idx="12241">
                  <c:v>24482</c:v>
                </c:pt>
                <c:pt idx="12242">
                  <c:v>24484</c:v>
                </c:pt>
                <c:pt idx="12243">
                  <c:v>24486</c:v>
                </c:pt>
                <c:pt idx="12244">
                  <c:v>24488</c:v>
                </c:pt>
                <c:pt idx="12245">
                  <c:v>24490</c:v>
                </c:pt>
                <c:pt idx="12246">
                  <c:v>24492</c:v>
                </c:pt>
                <c:pt idx="12247">
                  <c:v>24494</c:v>
                </c:pt>
                <c:pt idx="12248">
                  <c:v>24496</c:v>
                </c:pt>
                <c:pt idx="12249">
                  <c:v>24498</c:v>
                </c:pt>
                <c:pt idx="12250">
                  <c:v>24500</c:v>
                </c:pt>
                <c:pt idx="12251">
                  <c:v>24502</c:v>
                </c:pt>
                <c:pt idx="12252">
                  <c:v>24504</c:v>
                </c:pt>
                <c:pt idx="12253">
                  <c:v>24506</c:v>
                </c:pt>
                <c:pt idx="12254">
                  <c:v>24508</c:v>
                </c:pt>
                <c:pt idx="12255">
                  <c:v>24510</c:v>
                </c:pt>
                <c:pt idx="12256">
                  <c:v>24512</c:v>
                </c:pt>
                <c:pt idx="12257">
                  <c:v>24514</c:v>
                </c:pt>
                <c:pt idx="12258">
                  <c:v>24516</c:v>
                </c:pt>
                <c:pt idx="12259">
                  <c:v>24518</c:v>
                </c:pt>
                <c:pt idx="12260">
                  <c:v>24520</c:v>
                </c:pt>
                <c:pt idx="12261">
                  <c:v>24522</c:v>
                </c:pt>
                <c:pt idx="12262">
                  <c:v>24524</c:v>
                </c:pt>
                <c:pt idx="12263">
                  <c:v>24526</c:v>
                </c:pt>
                <c:pt idx="12264">
                  <c:v>24528</c:v>
                </c:pt>
                <c:pt idx="12265">
                  <c:v>24530</c:v>
                </c:pt>
                <c:pt idx="12266">
                  <c:v>24532</c:v>
                </c:pt>
                <c:pt idx="12267">
                  <c:v>24534</c:v>
                </c:pt>
                <c:pt idx="12268">
                  <c:v>24536</c:v>
                </c:pt>
                <c:pt idx="12269">
                  <c:v>24538</c:v>
                </c:pt>
                <c:pt idx="12270">
                  <c:v>24540</c:v>
                </c:pt>
                <c:pt idx="12271">
                  <c:v>24542</c:v>
                </c:pt>
                <c:pt idx="12272">
                  <c:v>24544</c:v>
                </c:pt>
                <c:pt idx="12273">
                  <c:v>24546</c:v>
                </c:pt>
                <c:pt idx="12274">
                  <c:v>24548</c:v>
                </c:pt>
                <c:pt idx="12275">
                  <c:v>24550</c:v>
                </c:pt>
                <c:pt idx="12276">
                  <c:v>24552</c:v>
                </c:pt>
                <c:pt idx="12277">
                  <c:v>24554</c:v>
                </c:pt>
                <c:pt idx="12278">
                  <c:v>24556</c:v>
                </c:pt>
                <c:pt idx="12279">
                  <c:v>24558</c:v>
                </c:pt>
                <c:pt idx="12280">
                  <c:v>24560</c:v>
                </c:pt>
                <c:pt idx="12281">
                  <c:v>24562</c:v>
                </c:pt>
                <c:pt idx="12282">
                  <c:v>24564</c:v>
                </c:pt>
                <c:pt idx="12283">
                  <c:v>24566</c:v>
                </c:pt>
                <c:pt idx="12284">
                  <c:v>24568</c:v>
                </c:pt>
                <c:pt idx="12285">
                  <c:v>24570</c:v>
                </c:pt>
                <c:pt idx="12286">
                  <c:v>24572</c:v>
                </c:pt>
                <c:pt idx="12287">
                  <c:v>24574</c:v>
                </c:pt>
                <c:pt idx="12288">
                  <c:v>24576</c:v>
                </c:pt>
                <c:pt idx="12289">
                  <c:v>24578</c:v>
                </c:pt>
                <c:pt idx="12290">
                  <c:v>24580</c:v>
                </c:pt>
                <c:pt idx="12291">
                  <c:v>24582</c:v>
                </c:pt>
                <c:pt idx="12292">
                  <c:v>24584</c:v>
                </c:pt>
                <c:pt idx="12293">
                  <c:v>24586</c:v>
                </c:pt>
                <c:pt idx="12294">
                  <c:v>24588</c:v>
                </c:pt>
                <c:pt idx="12295">
                  <c:v>24590</c:v>
                </c:pt>
                <c:pt idx="12296">
                  <c:v>24592</c:v>
                </c:pt>
                <c:pt idx="12297">
                  <c:v>24594</c:v>
                </c:pt>
                <c:pt idx="12298">
                  <c:v>24596</c:v>
                </c:pt>
                <c:pt idx="12299">
                  <c:v>24598</c:v>
                </c:pt>
                <c:pt idx="12300">
                  <c:v>24600</c:v>
                </c:pt>
                <c:pt idx="12301">
                  <c:v>24602</c:v>
                </c:pt>
                <c:pt idx="12302">
                  <c:v>24604</c:v>
                </c:pt>
                <c:pt idx="12303">
                  <c:v>24606</c:v>
                </c:pt>
                <c:pt idx="12304">
                  <c:v>24608</c:v>
                </c:pt>
                <c:pt idx="12305">
                  <c:v>24610</c:v>
                </c:pt>
                <c:pt idx="12306">
                  <c:v>24612</c:v>
                </c:pt>
                <c:pt idx="12307">
                  <c:v>24614</c:v>
                </c:pt>
                <c:pt idx="12308">
                  <c:v>24616</c:v>
                </c:pt>
                <c:pt idx="12309">
                  <c:v>24618</c:v>
                </c:pt>
                <c:pt idx="12310">
                  <c:v>24620</c:v>
                </c:pt>
                <c:pt idx="12311">
                  <c:v>24622</c:v>
                </c:pt>
                <c:pt idx="12312">
                  <c:v>24624</c:v>
                </c:pt>
                <c:pt idx="12313">
                  <c:v>24626</c:v>
                </c:pt>
                <c:pt idx="12314">
                  <c:v>24628</c:v>
                </c:pt>
                <c:pt idx="12315">
                  <c:v>24630</c:v>
                </c:pt>
                <c:pt idx="12316">
                  <c:v>24632</c:v>
                </c:pt>
                <c:pt idx="12317">
                  <c:v>24634</c:v>
                </c:pt>
                <c:pt idx="12318">
                  <c:v>24636</c:v>
                </c:pt>
                <c:pt idx="12319">
                  <c:v>24638</c:v>
                </c:pt>
                <c:pt idx="12320">
                  <c:v>24640</c:v>
                </c:pt>
                <c:pt idx="12321">
                  <c:v>24642</c:v>
                </c:pt>
                <c:pt idx="12322">
                  <c:v>24644</c:v>
                </c:pt>
                <c:pt idx="12323">
                  <c:v>24646</c:v>
                </c:pt>
                <c:pt idx="12324">
                  <c:v>24648</c:v>
                </c:pt>
                <c:pt idx="12325">
                  <c:v>24650</c:v>
                </c:pt>
                <c:pt idx="12326">
                  <c:v>24652</c:v>
                </c:pt>
                <c:pt idx="12327">
                  <c:v>24654</c:v>
                </c:pt>
                <c:pt idx="12328">
                  <c:v>24656</c:v>
                </c:pt>
                <c:pt idx="12329">
                  <c:v>24658</c:v>
                </c:pt>
                <c:pt idx="12330">
                  <c:v>24660</c:v>
                </c:pt>
                <c:pt idx="12331">
                  <c:v>24662</c:v>
                </c:pt>
                <c:pt idx="12332">
                  <c:v>24664</c:v>
                </c:pt>
                <c:pt idx="12333">
                  <c:v>24666</c:v>
                </c:pt>
                <c:pt idx="12334">
                  <c:v>24668</c:v>
                </c:pt>
                <c:pt idx="12335">
                  <c:v>24670</c:v>
                </c:pt>
                <c:pt idx="12336">
                  <c:v>24672</c:v>
                </c:pt>
                <c:pt idx="12337">
                  <c:v>24674</c:v>
                </c:pt>
                <c:pt idx="12338">
                  <c:v>24676</c:v>
                </c:pt>
                <c:pt idx="12339">
                  <c:v>24678</c:v>
                </c:pt>
                <c:pt idx="12340">
                  <c:v>24680</c:v>
                </c:pt>
                <c:pt idx="12341">
                  <c:v>24682</c:v>
                </c:pt>
                <c:pt idx="12342">
                  <c:v>24684</c:v>
                </c:pt>
                <c:pt idx="12343">
                  <c:v>24686</c:v>
                </c:pt>
                <c:pt idx="12344">
                  <c:v>24688</c:v>
                </c:pt>
                <c:pt idx="12345">
                  <c:v>24690</c:v>
                </c:pt>
                <c:pt idx="12346">
                  <c:v>24692</c:v>
                </c:pt>
                <c:pt idx="12347">
                  <c:v>24694</c:v>
                </c:pt>
                <c:pt idx="12348">
                  <c:v>24696</c:v>
                </c:pt>
                <c:pt idx="12349">
                  <c:v>24698</c:v>
                </c:pt>
                <c:pt idx="12350">
                  <c:v>24700</c:v>
                </c:pt>
                <c:pt idx="12351">
                  <c:v>24702</c:v>
                </c:pt>
                <c:pt idx="12352">
                  <c:v>24704</c:v>
                </c:pt>
                <c:pt idx="12353">
                  <c:v>24706</c:v>
                </c:pt>
                <c:pt idx="12354">
                  <c:v>24708</c:v>
                </c:pt>
                <c:pt idx="12355">
                  <c:v>24710</c:v>
                </c:pt>
                <c:pt idx="12356">
                  <c:v>24712</c:v>
                </c:pt>
                <c:pt idx="12357">
                  <c:v>24714</c:v>
                </c:pt>
                <c:pt idx="12358">
                  <c:v>24716</c:v>
                </c:pt>
                <c:pt idx="12359">
                  <c:v>24718</c:v>
                </c:pt>
                <c:pt idx="12360">
                  <c:v>24720</c:v>
                </c:pt>
                <c:pt idx="12361">
                  <c:v>24722</c:v>
                </c:pt>
                <c:pt idx="12362">
                  <c:v>24724</c:v>
                </c:pt>
                <c:pt idx="12363">
                  <c:v>24726</c:v>
                </c:pt>
                <c:pt idx="12364">
                  <c:v>24728</c:v>
                </c:pt>
                <c:pt idx="12365">
                  <c:v>24730</c:v>
                </c:pt>
                <c:pt idx="12366">
                  <c:v>24732</c:v>
                </c:pt>
                <c:pt idx="12367">
                  <c:v>24734</c:v>
                </c:pt>
                <c:pt idx="12368">
                  <c:v>24736</c:v>
                </c:pt>
                <c:pt idx="12369">
                  <c:v>24738</c:v>
                </c:pt>
                <c:pt idx="12370">
                  <c:v>24740</c:v>
                </c:pt>
                <c:pt idx="12371">
                  <c:v>24742</c:v>
                </c:pt>
                <c:pt idx="12372">
                  <c:v>24744</c:v>
                </c:pt>
                <c:pt idx="12373">
                  <c:v>24746</c:v>
                </c:pt>
                <c:pt idx="12374">
                  <c:v>24748</c:v>
                </c:pt>
                <c:pt idx="12375">
                  <c:v>24750</c:v>
                </c:pt>
                <c:pt idx="12376">
                  <c:v>24752</c:v>
                </c:pt>
                <c:pt idx="12377">
                  <c:v>24754</c:v>
                </c:pt>
                <c:pt idx="12378">
                  <c:v>24756</c:v>
                </c:pt>
                <c:pt idx="12379">
                  <c:v>24758</c:v>
                </c:pt>
                <c:pt idx="12380">
                  <c:v>24760</c:v>
                </c:pt>
                <c:pt idx="12381">
                  <c:v>24762</c:v>
                </c:pt>
                <c:pt idx="12382">
                  <c:v>24764</c:v>
                </c:pt>
                <c:pt idx="12383">
                  <c:v>24766</c:v>
                </c:pt>
                <c:pt idx="12384">
                  <c:v>24768</c:v>
                </c:pt>
                <c:pt idx="12385">
                  <c:v>24770</c:v>
                </c:pt>
                <c:pt idx="12386">
                  <c:v>24772</c:v>
                </c:pt>
                <c:pt idx="12387">
                  <c:v>24774</c:v>
                </c:pt>
                <c:pt idx="12388">
                  <c:v>24776</c:v>
                </c:pt>
                <c:pt idx="12389">
                  <c:v>24778</c:v>
                </c:pt>
                <c:pt idx="12390">
                  <c:v>24780</c:v>
                </c:pt>
                <c:pt idx="12391">
                  <c:v>24782</c:v>
                </c:pt>
                <c:pt idx="12392">
                  <c:v>24784</c:v>
                </c:pt>
                <c:pt idx="12393">
                  <c:v>24786</c:v>
                </c:pt>
                <c:pt idx="12394">
                  <c:v>24788</c:v>
                </c:pt>
                <c:pt idx="12395">
                  <c:v>24790</c:v>
                </c:pt>
                <c:pt idx="12396">
                  <c:v>24792</c:v>
                </c:pt>
                <c:pt idx="12397">
                  <c:v>24794</c:v>
                </c:pt>
                <c:pt idx="12398">
                  <c:v>24796</c:v>
                </c:pt>
                <c:pt idx="12399">
                  <c:v>24798</c:v>
                </c:pt>
                <c:pt idx="12400">
                  <c:v>24800</c:v>
                </c:pt>
                <c:pt idx="12401">
                  <c:v>24802</c:v>
                </c:pt>
                <c:pt idx="12402">
                  <c:v>24804</c:v>
                </c:pt>
                <c:pt idx="12403">
                  <c:v>24806</c:v>
                </c:pt>
                <c:pt idx="12404">
                  <c:v>24808</c:v>
                </c:pt>
                <c:pt idx="12405">
                  <c:v>24810</c:v>
                </c:pt>
                <c:pt idx="12406">
                  <c:v>24812</c:v>
                </c:pt>
                <c:pt idx="12407">
                  <c:v>24814</c:v>
                </c:pt>
                <c:pt idx="12408">
                  <c:v>24816</c:v>
                </c:pt>
                <c:pt idx="12409">
                  <c:v>24818</c:v>
                </c:pt>
                <c:pt idx="12410">
                  <c:v>24820</c:v>
                </c:pt>
                <c:pt idx="12411">
                  <c:v>24822</c:v>
                </c:pt>
                <c:pt idx="12412">
                  <c:v>24824</c:v>
                </c:pt>
                <c:pt idx="12413">
                  <c:v>24826</c:v>
                </c:pt>
                <c:pt idx="12414">
                  <c:v>24828</c:v>
                </c:pt>
                <c:pt idx="12415">
                  <c:v>24830</c:v>
                </c:pt>
                <c:pt idx="12416">
                  <c:v>24832</c:v>
                </c:pt>
                <c:pt idx="12417">
                  <c:v>24834</c:v>
                </c:pt>
                <c:pt idx="12418">
                  <c:v>24836</c:v>
                </c:pt>
                <c:pt idx="12419">
                  <c:v>24838</c:v>
                </c:pt>
                <c:pt idx="12420">
                  <c:v>24840</c:v>
                </c:pt>
                <c:pt idx="12421">
                  <c:v>24842</c:v>
                </c:pt>
                <c:pt idx="12422">
                  <c:v>24844</c:v>
                </c:pt>
                <c:pt idx="12423">
                  <c:v>24846</c:v>
                </c:pt>
                <c:pt idx="12424">
                  <c:v>24848</c:v>
                </c:pt>
                <c:pt idx="12425">
                  <c:v>24850</c:v>
                </c:pt>
                <c:pt idx="12426">
                  <c:v>24852</c:v>
                </c:pt>
                <c:pt idx="12427">
                  <c:v>24854</c:v>
                </c:pt>
                <c:pt idx="12428">
                  <c:v>24856</c:v>
                </c:pt>
                <c:pt idx="12429">
                  <c:v>24858</c:v>
                </c:pt>
                <c:pt idx="12430">
                  <c:v>24860</c:v>
                </c:pt>
                <c:pt idx="12431">
                  <c:v>24862</c:v>
                </c:pt>
                <c:pt idx="12432">
                  <c:v>24864</c:v>
                </c:pt>
                <c:pt idx="12433">
                  <c:v>24866</c:v>
                </c:pt>
                <c:pt idx="12434">
                  <c:v>24868</c:v>
                </c:pt>
                <c:pt idx="12435">
                  <c:v>24870</c:v>
                </c:pt>
                <c:pt idx="12436">
                  <c:v>24872</c:v>
                </c:pt>
                <c:pt idx="12437">
                  <c:v>24874</c:v>
                </c:pt>
                <c:pt idx="12438">
                  <c:v>24876</c:v>
                </c:pt>
                <c:pt idx="12439">
                  <c:v>24878</c:v>
                </c:pt>
                <c:pt idx="12440">
                  <c:v>24880</c:v>
                </c:pt>
                <c:pt idx="12441">
                  <c:v>24882</c:v>
                </c:pt>
                <c:pt idx="12442">
                  <c:v>24884</c:v>
                </c:pt>
                <c:pt idx="12443">
                  <c:v>24886</c:v>
                </c:pt>
                <c:pt idx="12444">
                  <c:v>24888</c:v>
                </c:pt>
                <c:pt idx="12445">
                  <c:v>24890</c:v>
                </c:pt>
                <c:pt idx="12446">
                  <c:v>24892</c:v>
                </c:pt>
                <c:pt idx="12447">
                  <c:v>24894</c:v>
                </c:pt>
                <c:pt idx="12448">
                  <c:v>24896</c:v>
                </c:pt>
                <c:pt idx="12449">
                  <c:v>24898</c:v>
                </c:pt>
                <c:pt idx="12450">
                  <c:v>24900</c:v>
                </c:pt>
                <c:pt idx="12451">
                  <c:v>24902</c:v>
                </c:pt>
                <c:pt idx="12452">
                  <c:v>24904</c:v>
                </c:pt>
                <c:pt idx="12453">
                  <c:v>24906</c:v>
                </c:pt>
                <c:pt idx="12454">
                  <c:v>24908</c:v>
                </c:pt>
                <c:pt idx="12455">
                  <c:v>24910</c:v>
                </c:pt>
                <c:pt idx="12456">
                  <c:v>24912</c:v>
                </c:pt>
                <c:pt idx="12457">
                  <c:v>24914</c:v>
                </c:pt>
                <c:pt idx="12458">
                  <c:v>24916</c:v>
                </c:pt>
                <c:pt idx="12459">
                  <c:v>24918</c:v>
                </c:pt>
                <c:pt idx="12460">
                  <c:v>24920</c:v>
                </c:pt>
                <c:pt idx="12461">
                  <c:v>24922</c:v>
                </c:pt>
                <c:pt idx="12462">
                  <c:v>24924</c:v>
                </c:pt>
                <c:pt idx="12463">
                  <c:v>24926</c:v>
                </c:pt>
                <c:pt idx="12464">
                  <c:v>24928</c:v>
                </c:pt>
                <c:pt idx="12465">
                  <c:v>24930</c:v>
                </c:pt>
                <c:pt idx="12466">
                  <c:v>24932</c:v>
                </c:pt>
                <c:pt idx="12467">
                  <c:v>24934</c:v>
                </c:pt>
                <c:pt idx="12468">
                  <c:v>24936</c:v>
                </c:pt>
                <c:pt idx="12469">
                  <c:v>24938</c:v>
                </c:pt>
                <c:pt idx="12470">
                  <c:v>24940</c:v>
                </c:pt>
                <c:pt idx="12471">
                  <c:v>24942</c:v>
                </c:pt>
                <c:pt idx="12472">
                  <c:v>24944</c:v>
                </c:pt>
                <c:pt idx="12473">
                  <c:v>24946</c:v>
                </c:pt>
                <c:pt idx="12474">
                  <c:v>24948</c:v>
                </c:pt>
                <c:pt idx="12475">
                  <c:v>24950</c:v>
                </c:pt>
                <c:pt idx="12476">
                  <c:v>24952</c:v>
                </c:pt>
                <c:pt idx="12477">
                  <c:v>24954</c:v>
                </c:pt>
                <c:pt idx="12478">
                  <c:v>24956</c:v>
                </c:pt>
                <c:pt idx="12479">
                  <c:v>24958</c:v>
                </c:pt>
                <c:pt idx="12480">
                  <c:v>24960</c:v>
                </c:pt>
                <c:pt idx="12481">
                  <c:v>24962</c:v>
                </c:pt>
                <c:pt idx="12482">
                  <c:v>24964</c:v>
                </c:pt>
                <c:pt idx="12483">
                  <c:v>24966</c:v>
                </c:pt>
                <c:pt idx="12484">
                  <c:v>24968</c:v>
                </c:pt>
                <c:pt idx="12485">
                  <c:v>24970</c:v>
                </c:pt>
                <c:pt idx="12486">
                  <c:v>24972</c:v>
                </c:pt>
                <c:pt idx="12487">
                  <c:v>24974</c:v>
                </c:pt>
                <c:pt idx="12488">
                  <c:v>24976</c:v>
                </c:pt>
                <c:pt idx="12489">
                  <c:v>24978</c:v>
                </c:pt>
                <c:pt idx="12490">
                  <c:v>24980</c:v>
                </c:pt>
                <c:pt idx="12491">
                  <c:v>24982</c:v>
                </c:pt>
                <c:pt idx="12492">
                  <c:v>24984</c:v>
                </c:pt>
                <c:pt idx="12493">
                  <c:v>24986</c:v>
                </c:pt>
                <c:pt idx="12494">
                  <c:v>24988</c:v>
                </c:pt>
                <c:pt idx="12495">
                  <c:v>24990</c:v>
                </c:pt>
                <c:pt idx="12496">
                  <c:v>24992</c:v>
                </c:pt>
                <c:pt idx="12497">
                  <c:v>24994</c:v>
                </c:pt>
                <c:pt idx="12498">
                  <c:v>24996</c:v>
                </c:pt>
                <c:pt idx="12499">
                  <c:v>24998</c:v>
                </c:pt>
                <c:pt idx="12500">
                  <c:v>25000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EtOHMix100!$C$23:$C$25023</c:f>
              <c:numCache>
                <c:formatCode>General</c:formatCode>
                <c:ptCount val="2500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</c:v>
                </c:pt>
                <c:pt idx="12525">
                  <c:v>0</c:v>
                </c:pt>
                <c:pt idx="12526">
                  <c:v>0</c:v>
                </c:pt>
                <c:pt idx="12527">
                  <c:v>0</c:v>
                </c:pt>
                <c:pt idx="12528">
                  <c:v>0</c:v>
                </c:pt>
                <c:pt idx="12529">
                  <c:v>0</c:v>
                </c:pt>
                <c:pt idx="12530">
                  <c:v>0</c:v>
                </c:pt>
                <c:pt idx="12531">
                  <c:v>0</c:v>
                </c:pt>
                <c:pt idx="12532">
                  <c:v>0</c:v>
                </c:pt>
                <c:pt idx="12533">
                  <c:v>0</c:v>
                </c:pt>
                <c:pt idx="12534">
                  <c:v>0</c:v>
                </c:pt>
                <c:pt idx="12535">
                  <c:v>0</c:v>
                </c:pt>
                <c:pt idx="12536">
                  <c:v>0</c:v>
                </c:pt>
                <c:pt idx="12537">
                  <c:v>0</c:v>
                </c:pt>
                <c:pt idx="12538">
                  <c:v>0</c:v>
                </c:pt>
                <c:pt idx="12539">
                  <c:v>0</c:v>
                </c:pt>
                <c:pt idx="12540">
                  <c:v>0</c:v>
                </c:pt>
                <c:pt idx="12541">
                  <c:v>0</c:v>
                </c:pt>
                <c:pt idx="12542">
                  <c:v>0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</c:v>
                </c:pt>
                <c:pt idx="12552">
                  <c:v>0</c:v>
                </c:pt>
                <c:pt idx="12553">
                  <c:v>0</c:v>
                </c:pt>
                <c:pt idx="12554">
                  <c:v>0</c:v>
                </c:pt>
                <c:pt idx="12555">
                  <c:v>0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</c:v>
                </c:pt>
                <c:pt idx="12699">
                  <c:v>0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</c:v>
                </c:pt>
                <c:pt idx="12780">
                  <c:v>0</c:v>
                </c:pt>
                <c:pt idx="12781">
                  <c:v>0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</c:v>
                </c:pt>
                <c:pt idx="12862">
                  <c:v>0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</c:v>
                </c:pt>
                <c:pt idx="12877">
                  <c:v>0</c:v>
                </c:pt>
                <c:pt idx="12878">
                  <c:v>0</c:v>
                </c:pt>
                <c:pt idx="12879">
                  <c:v>0</c:v>
                </c:pt>
                <c:pt idx="12880">
                  <c:v>0</c:v>
                </c:pt>
                <c:pt idx="12881">
                  <c:v>0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0</c:v>
                </c:pt>
                <c:pt idx="12892">
                  <c:v>0</c:v>
                </c:pt>
                <c:pt idx="12893">
                  <c:v>0</c:v>
                </c:pt>
                <c:pt idx="12894">
                  <c:v>0</c:v>
                </c:pt>
                <c:pt idx="12895">
                  <c:v>0</c:v>
                </c:pt>
                <c:pt idx="12896">
                  <c:v>0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</c:v>
                </c:pt>
                <c:pt idx="12932">
                  <c:v>0</c:v>
                </c:pt>
                <c:pt idx="12933">
                  <c:v>0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0</c:v>
                </c:pt>
                <c:pt idx="13005">
                  <c:v>0</c:v>
                </c:pt>
                <c:pt idx="13006">
                  <c:v>0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0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0</c:v>
                </c:pt>
                <c:pt idx="14503">
                  <c:v>0</c:v>
                </c:pt>
                <c:pt idx="14504">
                  <c:v>0</c:v>
                </c:pt>
                <c:pt idx="14505">
                  <c:v>0</c:v>
                </c:pt>
                <c:pt idx="14506">
                  <c:v>0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</c:v>
                </c:pt>
                <c:pt idx="14651">
                  <c:v>0</c:v>
                </c:pt>
                <c:pt idx="14652">
                  <c:v>0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</c:v>
                </c:pt>
                <c:pt idx="14781">
                  <c:v>0</c:v>
                </c:pt>
                <c:pt idx="14782">
                  <c:v>0</c:v>
                </c:pt>
                <c:pt idx="14783">
                  <c:v>0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</c:v>
                </c:pt>
                <c:pt idx="14873">
                  <c:v>0</c:v>
                </c:pt>
                <c:pt idx="14874">
                  <c:v>0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0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</c:v>
                </c:pt>
                <c:pt idx="14967">
                  <c:v>0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</c:v>
                </c:pt>
                <c:pt idx="14995">
                  <c:v>0</c:v>
                </c:pt>
                <c:pt idx="14996">
                  <c:v>0</c:v>
                </c:pt>
                <c:pt idx="14997">
                  <c:v>0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0</c:v>
                </c:pt>
                <c:pt idx="15038">
                  <c:v>0</c:v>
                </c:pt>
                <c:pt idx="15039">
                  <c:v>0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0</c:v>
                </c:pt>
                <c:pt idx="15055">
                  <c:v>0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</c:v>
                </c:pt>
                <c:pt idx="15090">
                  <c:v>0</c:v>
                </c:pt>
                <c:pt idx="15091">
                  <c:v>0</c:v>
                </c:pt>
                <c:pt idx="15092">
                  <c:v>0</c:v>
                </c:pt>
                <c:pt idx="15093">
                  <c:v>0</c:v>
                </c:pt>
                <c:pt idx="15094">
                  <c:v>0</c:v>
                </c:pt>
                <c:pt idx="15095">
                  <c:v>0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</c:v>
                </c:pt>
                <c:pt idx="15123">
                  <c:v>0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</c:v>
                </c:pt>
                <c:pt idx="15139">
                  <c:v>0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</c:v>
                </c:pt>
                <c:pt idx="15159">
                  <c:v>0</c:v>
                </c:pt>
                <c:pt idx="15160">
                  <c:v>0</c:v>
                </c:pt>
                <c:pt idx="15161">
                  <c:v>0</c:v>
                </c:pt>
                <c:pt idx="15162">
                  <c:v>0</c:v>
                </c:pt>
                <c:pt idx="15163">
                  <c:v>0</c:v>
                </c:pt>
                <c:pt idx="15164">
                  <c:v>0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0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0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</c:v>
                </c:pt>
                <c:pt idx="15268">
                  <c:v>0</c:v>
                </c:pt>
                <c:pt idx="15269">
                  <c:v>0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0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0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0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</c:v>
                </c:pt>
                <c:pt idx="15675">
                  <c:v>0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</c:v>
                </c:pt>
                <c:pt idx="15688">
                  <c:v>0</c:v>
                </c:pt>
                <c:pt idx="15689">
                  <c:v>0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</c:v>
                </c:pt>
                <c:pt idx="16001">
                  <c:v>0</c:v>
                </c:pt>
                <c:pt idx="16002">
                  <c:v>0</c:v>
                </c:pt>
                <c:pt idx="16003">
                  <c:v>0</c:v>
                </c:pt>
                <c:pt idx="16004">
                  <c:v>0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</c:v>
                </c:pt>
                <c:pt idx="16026">
                  <c:v>0</c:v>
                </c:pt>
                <c:pt idx="16027">
                  <c:v>0</c:v>
                </c:pt>
                <c:pt idx="16028">
                  <c:v>0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</c:v>
                </c:pt>
                <c:pt idx="16039">
                  <c:v>0</c:v>
                </c:pt>
                <c:pt idx="16040">
                  <c:v>0</c:v>
                </c:pt>
                <c:pt idx="16041">
                  <c:v>0</c:v>
                </c:pt>
                <c:pt idx="16042">
                  <c:v>0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0</c:v>
                </c:pt>
                <c:pt idx="16057">
                  <c:v>0</c:v>
                </c:pt>
                <c:pt idx="16058">
                  <c:v>0</c:v>
                </c:pt>
                <c:pt idx="16059">
                  <c:v>0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</c:v>
                </c:pt>
                <c:pt idx="16185">
                  <c:v>0</c:v>
                </c:pt>
                <c:pt idx="16186">
                  <c:v>0</c:v>
                </c:pt>
                <c:pt idx="16187">
                  <c:v>0</c:v>
                </c:pt>
                <c:pt idx="16188">
                  <c:v>0</c:v>
                </c:pt>
                <c:pt idx="16189">
                  <c:v>0</c:v>
                </c:pt>
                <c:pt idx="16190">
                  <c:v>0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</c:v>
                </c:pt>
                <c:pt idx="16426">
                  <c:v>0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</c:v>
                </c:pt>
                <c:pt idx="16522">
                  <c:v>0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</c:v>
                </c:pt>
                <c:pt idx="16689">
                  <c:v>0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0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</c:v>
                </c:pt>
                <c:pt idx="16790">
                  <c:v>0</c:v>
                </c:pt>
                <c:pt idx="16791">
                  <c:v>0</c:v>
                </c:pt>
                <c:pt idx="16792">
                  <c:v>0</c:v>
                </c:pt>
                <c:pt idx="16793">
                  <c:v>0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</c:v>
                </c:pt>
                <c:pt idx="16808">
                  <c:v>0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</c:v>
                </c:pt>
                <c:pt idx="16825">
                  <c:v>0</c:v>
                </c:pt>
                <c:pt idx="16826">
                  <c:v>0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</c:v>
                </c:pt>
                <c:pt idx="16837">
                  <c:v>0</c:v>
                </c:pt>
                <c:pt idx="16838">
                  <c:v>0</c:v>
                </c:pt>
                <c:pt idx="16839">
                  <c:v>0</c:v>
                </c:pt>
                <c:pt idx="16840">
                  <c:v>0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</c:v>
                </c:pt>
                <c:pt idx="16867">
                  <c:v>0</c:v>
                </c:pt>
                <c:pt idx="16868">
                  <c:v>0</c:v>
                </c:pt>
                <c:pt idx="16869">
                  <c:v>0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</c:v>
                </c:pt>
                <c:pt idx="16882">
                  <c:v>0</c:v>
                </c:pt>
                <c:pt idx="16883">
                  <c:v>0</c:v>
                </c:pt>
                <c:pt idx="16884">
                  <c:v>0</c:v>
                </c:pt>
                <c:pt idx="16885">
                  <c:v>0</c:v>
                </c:pt>
                <c:pt idx="16886">
                  <c:v>0</c:v>
                </c:pt>
                <c:pt idx="16887">
                  <c:v>0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0</c:v>
                </c:pt>
                <c:pt idx="17018">
                  <c:v>0</c:v>
                </c:pt>
                <c:pt idx="17019">
                  <c:v>0</c:v>
                </c:pt>
                <c:pt idx="17020">
                  <c:v>0</c:v>
                </c:pt>
                <c:pt idx="17021">
                  <c:v>0</c:v>
                </c:pt>
                <c:pt idx="17022">
                  <c:v>0</c:v>
                </c:pt>
                <c:pt idx="17023">
                  <c:v>0</c:v>
                </c:pt>
                <c:pt idx="17024">
                  <c:v>0</c:v>
                </c:pt>
                <c:pt idx="17025">
                  <c:v>0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0</c:v>
                </c:pt>
                <c:pt idx="17044">
                  <c:v>0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0</c:v>
                </c:pt>
                <c:pt idx="17053">
                  <c:v>0</c:v>
                </c:pt>
                <c:pt idx="17054">
                  <c:v>0</c:v>
                </c:pt>
                <c:pt idx="17055">
                  <c:v>0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</c:v>
                </c:pt>
                <c:pt idx="17077">
                  <c:v>0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</c:v>
                </c:pt>
                <c:pt idx="17091">
                  <c:v>0</c:v>
                </c:pt>
                <c:pt idx="17092">
                  <c:v>0</c:v>
                </c:pt>
                <c:pt idx="17093">
                  <c:v>0</c:v>
                </c:pt>
                <c:pt idx="17094">
                  <c:v>0</c:v>
                </c:pt>
                <c:pt idx="17095">
                  <c:v>0</c:v>
                </c:pt>
                <c:pt idx="17096">
                  <c:v>0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</c:v>
                </c:pt>
                <c:pt idx="17431">
                  <c:v>0</c:v>
                </c:pt>
                <c:pt idx="17432">
                  <c:v>0</c:v>
                </c:pt>
                <c:pt idx="17433">
                  <c:v>0</c:v>
                </c:pt>
                <c:pt idx="17434">
                  <c:v>0</c:v>
                </c:pt>
                <c:pt idx="17435">
                  <c:v>0</c:v>
                </c:pt>
                <c:pt idx="17436">
                  <c:v>0</c:v>
                </c:pt>
                <c:pt idx="17437">
                  <c:v>0</c:v>
                </c:pt>
                <c:pt idx="17438">
                  <c:v>0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</c:v>
                </c:pt>
                <c:pt idx="18160">
                  <c:v>0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</c:v>
                </c:pt>
                <c:pt idx="18746">
                  <c:v>0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</c:v>
                </c:pt>
                <c:pt idx="19583">
                  <c:v>0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</c:v>
                </c:pt>
                <c:pt idx="19605">
                  <c:v>0</c:v>
                </c:pt>
                <c:pt idx="19606">
                  <c:v>0</c:v>
                </c:pt>
                <c:pt idx="19607">
                  <c:v>0</c:v>
                </c:pt>
                <c:pt idx="19608">
                  <c:v>0</c:v>
                </c:pt>
                <c:pt idx="19609">
                  <c:v>0</c:v>
                </c:pt>
                <c:pt idx="19610">
                  <c:v>0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</c:v>
                </c:pt>
                <c:pt idx="19979">
                  <c:v>0</c:v>
                </c:pt>
                <c:pt idx="19980">
                  <c:v>0</c:v>
                </c:pt>
                <c:pt idx="19981">
                  <c:v>0</c:v>
                </c:pt>
                <c:pt idx="19982">
                  <c:v>0</c:v>
                </c:pt>
                <c:pt idx="19983">
                  <c:v>0</c:v>
                </c:pt>
                <c:pt idx="19984">
                  <c:v>0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</c:v>
                </c:pt>
                <c:pt idx="20449">
                  <c:v>0</c:v>
                </c:pt>
                <c:pt idx="20450">
                  <c:v>0</c:v>
                </c:pt>
                <c:pt idx="20451">
                  <c:v>0</c:v>
                </c:pt>
                <c:pt idx="20452">
                  <c:v>0</c:v>
                </c:pt>
                <c:pt idx="20453">
                  <c:v>0</c:v>
                </c:pt>
                <c:pt idx="20454">
                  <c:v>0</c:v>
                </c:pt>
                <c:pt idx="20455">
                  <c:v>0</c:v>
                </c:pt>
                <c:pt idx="20456">
                  <c:v>0</c:v>
                </c:pt>
                <c:pt idx="20457">
                  <c:v>0</c:v>
                </c:pt>
                <c:pt idx="20458">
                  <c:v>0</c:v>
                </c:pt>
                <c:pt idx="20459">
                  <c:v>0</c:v>
                </c:pt>
                <c:pt idx="20460">
                  <c:v>0</c:v>
                </c:pt>
                <c:pt idx="20461">
                  <c:v>0</c:v>
                </c:pt>
                <c:pt idx="20462">
                  <c:v>0</c:v>
                </c:pt>
                <c:pt idx="20463">
                  <c:v>0</c:v>
                </c:pt>
                <c:pt idx="20464">
                  <c:v>0</c:v>
                </c:pt>
                <c:pt idx="20465">
                  <c:v>0</c:v>
                </c:pt>
                <c:pt idx="20466">
                  <c:v>0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0</c:v>
                </c:pt>
                <c:pt idx="20502">
                  <c:v>0</c:v>
                </c:pt>
                <c:pt idx="20503">
                  <c:v>0</c:v>
                </c:pt>
                <c:pt idx="20504">
                  <c:v>0</c:v>
                </c:pt>
                <c:pt idx="20505">
                  <c:v>0</c:v>
                </c:pt>
                <c:pt idx="20506">
                  <c:v>0</c:v>
                </c:pt>
                <c:pt idx="20507">
                  <c:v>0</c:v>
                </c:pt>
                <c:pt idx="20508">
                  <c:v>0</c:v>
                </c:pt>
                <c:pt idx="20509">
                  <c:v>0</c:v>
                </c:pt>
                <c:pt idx="20510">
                  <c:v>0</c:v>
                </c:pt>
                <c:pt idx="20511">
                  <c:v>0</c:v>
                </c:pt>
                <c:pt idx="20512">
                  <c:v>0</c:v>
                </c:pt>
                <c:pt idx="20513">
                  <c:v>0</c:v>
                </c:pt>
                <c:pt idx="20514">
                  <c:v>0</c:v>
                </c:pt>
                <c:pt idx="20515">
                  <c:v>0</c:v>
                </c:pt>
                <c:pt idx="20516">
                  <c:v>0</c:v>
                </c:pt>
                <c:pt idx="20517">
                  <c:v>0</c:v>
                </c:pt>
                <c:pt idx="20518">
                  <c:v>0</c:v>
                </c:pt>
                <c:pt idx="20519">
                  <c:v>0</c:v>
                </c:pt>
                <c:pt idx="20520">
                  <c:v>0</c:v>
                </c:pt>
                <c:pt idx="20521">
                  <c:v>0</c:v>
                </c:pt>
                <c:pt idx="20522">
                  <c:v>0</c:v>
                </c:pt>
                <c:pt idx="20523">
                  <c:v>0</c:v>
                </c:pt>
                <c:pt idx="20524">
                  <c:v>0</c:v>
                </c:pt>
                <c:pt idx="20525">
                  <c:v>0</c:v>
                </c:pt>
                <c:pt idx="20526">
                  <c:v>0</c:v>
                </c:pt>
                <c:pt idx="20527">
                  <c:v>0</c:v>
                </c:pt>
                <c:pt idx="20528">
                  <c:v>0</c:v>
                </c:pt>
                <c:pt idx="20529">
                  <c:v>0</c:v>
                </c:pt>
                <c:pt idx="20530">
                  <c:v>0</c:v>
                </c:pt>
                <c:pt idx="20531">
                  <c:v>0</c:v>
                </c:pt>
                <c:pt idx="20532">
                  <c:v>0</c:v>
                </c:pt>
                <c:pt idx="20533">
                  <c:v>0</c:v>
                </c:pt>
                <c:pt idx="20534">
                  <c:v>0</c:v>
                </c:pt>
                <c:pt idx="20535">
                  <c:v>0</c:v>
                </c:pt>
                <c:pt idx="20536">
                  <c:v>0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</c:v>
                </c:pt>
                <c:pt idx="20571">
                  <c:v>0</c:v>
                </c:pt>
                <c:pt idx="20572">
                  <c:v>0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</c:v>
                </c:pt>
                <c:pt idx="20579">
                  <c:v>0</c:v>
                </c:pt>
                <c:pt idx="20580">
                  <c:v>0</c:v>
                </c:pt>
                <c:pt idx="20581">
                  <c:v>0</c:v>
                </c:pt>
                <c:pt idx="20582">
                  <c:v>0</c:v>
                </c:pt>
                <c:pt idx="20583">
                  <c:v>0</c:v>
                </c:pt>
                <c:pt idx="20584">
                  <c:v>0</c:v>
                </c:pt>
                <c:pt idx="20585">
                  <c:v>0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0</c:v>
                </c:pt>
                <c:pt idx="20617">
                  <c:v>0</c:v>
                </c:pt>
                <c:pt idx="20618">
                  <c:v>0</c:v>
                </c:pt>
                <c:pt idx="20619">
                  <c:v>0</c:v>
                </c:pt>
                <c:pt idx="20620">
                  <c:v>0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</c:v>
                </c:pt>
                <c:pt idx="20628">
                  <c:v>0</c:v>
                </c:pt>
                <c:pt idx="20629">
                  <c:v>0</c:v>
                </c:pt>
                <c:pt idx="20630">
                  <c:v>0</c:v>
                </c:pt>
                <c:pt idx="20631">
                  <c:v>0</c:v>
                </c:pt>
                <c:pt idx="20632">
                  <c:v>0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</c:numCache>
            </c:numRef>
          </c:yVal>
          <c:smooth val="0"/>
        </c:ser>
        <c:ser>
          <c:idx val="0"/>
          <c:order val="1"/>
          <c:tx>
            <c:v>HOH-HOH H bonds</c:v>
          </c:tx>
          <c:spPr>
            <a:ln w="28575">
              <a:noFill/>
            </a:ln>
          </c:spPr>
          <c:xVal>
            <c:numRef>
              <c:f>EtOHMix100!$B$23:$B$25023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  <c:pt idx="8001">
                  <c:v>16002</c:v>
                </c:pt>
                <c:pt idx="8002">
                  <c:v>16004</c:v>
                </c:pt>
                <c:pt idx="8003">
                  <c:v>16006</c:v>
                </c:pt>
                <c:pt idx="8004">
                  <c:v>16008</c:v>
                </c:pt>
                <c:pt idx="8005">
                  <c:v>16010</c:v>
                </c:pt>
                <c:pt idx="8006">
                  <c:v>16012</c:v>
                </c:pt>
                <c:pt idx="8007">
                  <c:v>16014</c:v>
                </c:pt>
                <c:pt idx="8008">
                  <c:v>16016</c:v>
                </c:pt>
                <c:pt idx="8009">
                  <c:v>16018</c:v>
                </c:pt>
                <c:pt idx="8010">
                  <c:v>16020</c:v>
                </c:pt>
                <c:pt idx="8011">
                  <c:v>16022</c:v>
                </c:pt>
                <c:pt idx="8012">
                  <c:v>16024</c:v>
                </c:pt>
                <c:pt idx="8013">
                  <c:v>16026</c:v>
                </c:pt>
                <c:pt idx="8014">
                  <c:v>16028</c:v>
                </c:pt>
                <c:pt idx="8015">
                  <c:v>16030</c:v>
                </c:pt>
                <c:pt idx="8016">
                  <c:v>16032</c:v>
                </c:pt>
                <c:pt idx="8017">
                  <c:v>16034</c:v>
                </c:pt>
                <c:pt idx="8018">
                  <c:v>16036</c:v>
                </c:pt>
                <c:pt idx="8019">
                  <c:v>16038</c:v>
                </c:pt>
                <c:pt idx="8020">
                  <c:v>16040</c:v>
                </c:pt>
                <c:pt idx="8021">
                  <c:v>16042</c:v>
                </c:pt>
                <c:pt idx="8022">
                  <c:v>16044</c:v>
                </c:pt>
                <c:pt idx="8023">
                  <c:v>16046</c:v>
                </c:pt>
                <c:pt idx="8024">
                  <c:v>16048</c:v>
                </c:pt>
                <c:pt idx="8025">
                  <c:v>16050</c:v>
                </c:pt>
                <c:pt idx="8026">
                  <c:v>16052</c:v>
                </c:pt>
                <c:pt idx="8027">
                  <c:v>16054</c:v>
                </c:pt>
                <c:pt idx="8028">
                  <c:v>16056</c:v>
                </c:pt>
                <c:pt idx="8029">
                  <c:v>16058</c:v>
                </c:pt>
                <c:pt idx="8030">
                  <c:v>16060</c:v>
                </c:pt>
                <c:pt idx="8031">
                  <c:v>16062</c:v>
                </c:pt>
                <c:pt idx="8032">
                  <c:v>16064</c:v>
                </c:pt>
                <c:pt idx="8033">
                  <c:v>16066</c:v>
                </c:pt>
                <c:pt idx="8034">
                  <c:v>16068</c:v>
                </c:pt>
                <c:pt idx="8035">
                  <c:v>16070</c:v>
                </c:pt>
                <c:pt idx="8036">
                  <c:v>16072</c:v>
                </c:pt>
                <c:pt idx="8037">
                  <c:v>16074</c:v>
                </c:pt>
                <c:pt idx="8038">
                  <c:v>16076</c:v>
                </c:pt>
                <c:pt idx="8039">
                  <c:v>16078</c:v>
                </c:pt>
                <c:pt idx="8040">
                  <c:v>16080</c:v>
                </c:pt>
                <c:pt idx="8041">
                  <c:v>16082</c:v>
                </c:pt>
                <c:pt idx="8042">
                  <c:v>16084</c:v>
                </c:pt>
                <c:pt idx="8043">
                  <c:v>16086</c:v>
                </c:pt>
                <c:pt idx="8044">
                  <c:v>16088</c:v>
                </c:pt>
                <c:pt idx="8045">
                  <c:v>16090</c:v>
                </c:pt>
                <c:pt idx="8046">
                  <c:v>16092</c:v>
                </c:pt>
                <c:pt idx="8047">
                  <c:v>16094</c:v>
                </c:pt>
                <c:pt idx="8048">
                  <c:v>16096</c:v>
                </c:pt>
                <c:pt idx="8049">
                  <c:v>16098</c:v>
                </c:pt>
                <c:pt idx="8050">
                  <c:v>16100</c:v>
                </c:pt>
                <c:pt idx="8051">
                  <c:v>16102</c:v>
                </c:pt>
                <c:pt idx="8052">
                  <c:v>16104</c:v>
                </c:pt>
                <c:pt idx="8053">
                  <c:v>16106</c:v>
                </c:pt>
                <c:pt idx="8054">
                  <c:v>16108</c:v>
                </c:pt>
                <c:pt idx="8055">
                  <c:v>16110</c:v>
                </c:pt>
                <c:pt idx="8056">
                  <c:v>16112</c:v>
                </c:pt>
                <c:pt idx="8057">
                  <c:v>16114</c:v>
                </c:pt>
                <c:pt idx="8058">
                  <c:v>16116</c:v>
                </c:pt>
                <c:pt idx="8059">
                  <c:v>16118</c:v>
                </c:pt>
                <c:pt idx="8060">
                  <c:v>16120</c:v>
                </c:pt>
                <c:pt idx="8061">
                  <c:v>16122</c:v>
                </c:pt>
                <c:pt idx="8062">
                  <c:v>16124</c:v>
                </c:pt>
                <c:pt idx="8063">
                  <c:v>16126</c:v>
                </c:pt>
                <c:pt idx="8064">
                  <c:v>16128</c:v>
                </c:pt>
                <c:pt idx="8065">
                  <c:v>16130</c:v>
                </c:pt>
                <c:pt idx="8066">
                  <c:v>16132</c:v>
                </c:pt>
                <c:pt idx="8067">
                  <c:v>16134</c:v>
                </c:pt>
                <c:pt idx="8068">
                  <c:v>16136</c:v>
                </c:pt>
                <c:pt idx="8069">
                  <c:v>16138</c:v>
                </c:pt>
                <c:pt idx="8070">
                  <c:v>16140</c:v>
                </c:pt>
                <c:pt idx="8071">
                  <c:v>16142</c:v>
                </c:pt>
                <c:pt idx="8072">
                  <c:v>16144</c:v>
                </c:pt>
                <c:pt idx="8073">
                  <c:v>16146</c:v>
                </c:pt>
                <c:pt idx="8074">
                  <c:v>16148</c:v>
                </c:pt>
                <c:pt idx="8075">
                  <c:v>16150</c:v>
                </c:pt>
                <c:pt idx="8076">
                  <c:v>16152</c:v>
                </c:pt>
                <c:pt idx="8077">
                  <c:v>16154</c:v>
                </c:pt>
                <c:pt idx="8078">
                  <c:v>16156</c:v>
                </c:pt>
                <c:pt idx="8079">
                  <c:v>16158</c:v>
                </c:pt>
                <c:pt idx="8080">
                  <c:v>16160</c:v>
                </c:pt>
                <c:pt idx="8081">
                  <c:v>16162</c:v>
                </c:pt>
                <c:pt idx="8082">
                  <c:v>16164</c:v>
                </c:pt>
                <c:pt idx="8083">
                  <c:v>16166</c:v>
                </c:pt>
                <c:pt idx="8084">
                  <c:v>16168</c:v>
                </c:pt>
                <c:pt idx="8085">
                  <c:v>16170</c:v>
                </c:pt>
                <c:pt idx="8086">
                  <c:v>16172</c:v>
                </c:pt>
                <c:pt idx="8087">
                  <c:v>16174</c:v>
                </c:pt>
                <c:pt idx="8088">
                  <c:v>16176</c:v>
                </c:pt>
                <c:pt idx="8089">
                  <c:v>16178</c:v>
                </c:pt>
                <c:pt idx="8090">
                  <c:v>16180</c:v>
                </c:pt>
                <c:pt idx="8091">
                  <c:v>16182</c:v>
                </c:pt>
                <c:pt idx="8092">
                  <c:v>16184</c:v>
                </c:pt>
                <c:pt idx="8093">
                  <c:v>16186</c:v>
                </c:pt>
                <c:pt idx="8094">
                  <c:v>16188</c:v>
                </c:pt>
                <c:pt idx="8095">
                  <c:v>16190</c:v>
                </c:pt>
                <c:pt idx="8096">
                  <c:v>16192</c:v>
                </c:pt>
                <c:pt idx="8097">
                  <c:v>16194</c:v>
                </c:pt>
                <c:pt idx="8098">
                  <c:v>16196</c:v>
                </c:pt>
                <c:pt idx="8099">
                  <c:v>16198</c:v>
                </c:pt>
                <c:pt idx="8100">
                  <c:v>16200</c:v>
                </c:pt>
                <c:pt idx="8101">
                  <c:v>16202</c:v>
                </c:pt>
                <c:pt idx="8102">
                  <c:v>16204</c:v>
                </c:pt>
                <c:pt idx="8103">
                  <c:v>16206</c:v>
                </c:pt>
                <c:pt idx="8104">
                  <c:v>16208</c:v>
                </c:pt>
                <c:pt idx="8105">
                  <c:v>16210</c:v>
                </c:pt>
                <c:pt idx="8106">
                  <c:v>16212</c:v>
                </c:pt>
                <c:pt idx="8107">
                  <c:v>16214</c:v>
                </c:pt>
                <c:pt idx="8108">
                  <c:v>16216</c:v>
                </c:pt>
                <c:pt idx="8109">
                  <c:v>16218</c:v>
                </c:pt>
                <c:pt idx="8110">
                  <c:v>16220</c:v>
                </c:pt>
                <c:pt idx="8111">
                  <c:v>16222</c:v>
                </c:pt>
                <c:pt idx="8112">
                  <c:v>16224</c:v>
                </c:pt>
                <c:pt idx="8113">
                  <c:v>16226</c:v>
                </c:pt>
                <c:pt idx="8114">
                  <c:v>16228</c:v>
                </c:pt>
                <c:pt idx="8115">
                  <c:v>16230</c:v>
                </c:pt>
                <c:pt idx="8116">
                  <c:v>16232</c:v>
                </c:pt>
                <c:pt idx="8117">
                  <c:v>16234</c:v>
                </c:pt>
                <c:pt idx="8118">
                  <c:v>16236</c:v>
                </c:pt>
                <c:pt idx="8119">
                  <c:v>16238</c:v>
                </c:pt>
                <c:pt idx="8120">
                  <c:v>16240</c:v>
                </c:pt>
                <c:pt idx="8121">
                  <c:v>16242</c:v>
                </c:pt>
                <c:pt idx="8122">
                  <c:v>16244</c:v>
                </c:pt>
                <c:pt idx="8123">
                  <c:v>16246</c:v>
                </c:pt>
                <c:pt idx="8124">
                  <c:v>16248</c:v>
                </c:pt>
                <c:pt idx="8125">
                  <c:v>16250</c:v>
                </c:pt>
                <c:pt idx="8126">
                  <c:v>16252</c:v>
                </c:pt>
                <c:pt idx="8127">
                  <c:v>16254</c:v>
                </c:pt>
                <c:pt idx="8128">
                  <c:v>16256</c:v>
                </c:pt>
                <c:pt idx="8129">
                  <c:v>16258</c:v>
                </c:pt>
                <c:pt idx="8130">
                  <c:v>16260</c:v>
                </c:pt>
                <c:pt idx="8131">
                  <c:v>16262</c:v>
                </c:pt>
                <c:pt idx="8132">
                  <c:v>16264</c:v>
                </c:pt>
                <c:pt idx="8133">
                  <c:v>16266</c:v>
                </c:pt>
                <c:pt idx="8134">
                  <c:v>16268</c:v>
                </c:pt>
                <c:pt idx="8135">
                  <c:v>16270</c:v>
                </c:pt>
                <c:pt idx="8136">
                  <c:v>16272</c:v>
                </c:pt>
                <c:pt idx="8137">
                  <c:v>16274</c:v>
                </c:pt>
                <c:pt idx="8138">
                  <c:v>16276</c:v>
                </c:pt>
                <c:pt idx="8139">
                  <c:v>16278</c:v>
                </c:pt>
                <c:pt idx="8140">
                  <c:v>16280</c:v>
                </c:pt>
                <c:pt idx="8141">
                  <c:v>16282</c:v>
                </c:pt>
                <c:pt idx="8142">
                  <c:v>16284</c:v>
                </c:pt>
                <c:pt idx="8143">
                  <c:v>16286</c:v>
                </c:pt>
                <c:pt idx="8144">
                  <c:v>16288</c:v>
                </c:pt>
                <c:pt idx="8145">
                  <c:v>16290</c:v>
                </c:pt>
                <c:pt idx="8146">
                  <c:v>16292</c:v>
                </c:pt>
                <c:pt idx="8147">
                  <c:v>16294</c:v>
                </c:pt>
                <c:pt idx="8148">
                  <c:v>16296</c:v>
                </c:pt>
                <c:pt idx="8149">
                  <c:v>16298</c:v>
                </c:pt>
                <c:pt idx="8150">
                  <c:v>16300</c:v>
                </c:pt>
                <c:pt idx="8151">
                  <c:v>16302</c:v>
                </c:pt>
                <c:pt idx="8152">
                  <c:v>16304</c:v>
                </c:pt>
                <c:pt idx="8153">
                  <c:v>16306</c:v>
                </c:pt>
                <c:pt idx="8154">
                  <c:v>16308</c:v>
                </c:pt>
                <c:pt idx="8155">
                  <c:v>16310</c:v>
                </c:pt>
                <c:pt idx="8156">
                  <c:v>16312</c:v>
                </c:pt>
                <c:pt idx="8157">
                  <c:v>16314</c:v>
                </c:pt>
                <c:pt idx="8158">
                  <c:v>16316</c:v>
                </c:pt>
                <c:pt idx="8159">
                  <c:v>16318</c:v>
                </c:pt>
                <c:pt idx="8160">
                  <c:v>16320</c:v>
                </c:pt>
                <c:pt idx="8161">
                  <c:v>16322</c:v>
                </c:pt>
                <c:pt idx="8162">
                  <c:v>16324</c:v>
                </c:pt>
                <c:pt idx="8163">
                  <c:v>16326</c:v>
                </c:pt>
                <c:pt idx="8164">
                  <c:v>16328</c:v>
                </c:pt>
                <c:pt idx="8165">
                  <c:v>16330</c:v>
                </c:pt>
                <c:pt idx="8166">
                  <c:v>16332</c:v>
                </c:pt>
                <c:pt idx="8167">
                  <c:v>16334</c:v>
                </c:pt>
                <c:pt idx="8168">
                  <c:v>16336</c:v>
                </c:pt>
                <c:pt idx="8169">
                  <c:v>16338</c:v>
                </c:pt>
                <c:pt idx="8170">
                  <c:v>16340</c:v>
                </c:pt>
                <c:pt idx="8171">
                  <c:v>16342</c:v>
                </c:pt>
                <c:pt idx="8172">
                  <c:v>16344</c:v>
                </c:pt>
                <c:pt idx="8173">
                  <c:v>16346</c:v>
                </c:pt>
                <c:pt idx="8174">
                  <c:v>16348</c:v>
                </c:pt>
                <c:pt idx="8175">
                  <c:v>16350</c:v>
                </c:pt>
                <c:pt idx="8176">
                  <c:v>16352</c:v>
                </c:pt>
                <c:pt idx="8177">
                  <c:v>16354</c:v>
                </c:pt>
                <c:pt idx="8178">
                  <c:v>16356</c:v>
                </c:pt>
                <c:pt idx="8179">
                  <c:v>16358</c:v>
                </c:pt>
                <c:pt idx="8180">
                  <c:v>16360</c:v>
                </c:pt>
                <c:pt idx="8181">
                  <c:v>16362</c:v>
                </c:pt>
                <c:pt idx="8182">
                  <c:v>16364</c:v>
                </c:pt>
                <c:pt idx="8183">
                  <c:v>16366</c:v>
                </c:pt>
                <c:pt idx="8184">
                  <c:v>16368</c:v>
                </c:pt>
                <c:pt idx="8185">
                  <c:v>16370</c:v>
                </c:pt>
                <c:pt idx="8186">
                  <c:v>16372</c:v>
                </c:pt>
                <c:pt idx="8187">
                  <c:v>16374</c:v>
                </c:pt>
                <c:pt idx="8188">
                  <c:v>16376</c:v>
                </c:pt>
                <c:pt idx="8189">
                  <c:v>16378</c:v>
                </c:pt>
                <c:pt idx="8190">
                  <c:v>16380</c:v>
                </c:pt>
                <c:pt idx="8191">
                  <c:v>16382</c:v>
                </c:pt>
                <c:pt idx="8192">
                  <c:v>16384</c:v>
                </c:pt>
                <c:pt idx="8193">
                  <c:v>16386</c:v>
                </c:pt>
                <c:pt idx="8194">
                  <c:v>16388</c:v>
                </c:pt>
                <c:pt idx="8195">
                  <c:v>16390</c:v>
                </c:pt>
                <c:pt idx="8196">
                  <c:v>16392</c:v>
                </c:pt>
                <c:pt idx="8197">
                  <c:v>16394</c:v>
                </c:pt>
                <c:pt idx="8198">
                  <c:v>16396</c:v>
                </c:pt>
                <c:pt idx="8199">
                  <c:v>16398</c:v>
                </c:pt>
                <c:pt idx="8200">
                  <c:v>16400</c:v>
                </c:pt>
                <c:pt idx="8201">
                  <c:v>16402</c:v>
                </c:pt>
                <c:pt idx="8202">
                  <c:v>16404</c:v>
                </c:pt>
                <c:pt idx="8203">
                  <c:v>16406</c:v>
                </c:pt>
                <c:pt idx="8204">
                  <c:v>16408</c:v>
                </c:pt>
                <c:pt idx="8205">
                  <c:v>16410</c:v>
                </c:pt>
                <c:pt idx="8206">
                  <c:v>16412</c:v>
                </c:pt>
                <c:pt idx="8207">
                  <c:v>16414</c:v>
                </c:pt>
                <c:pt idx="8208">
                  <c:v>16416</c:v>
                </c:pt>
                <c:pt idx="8209">
                  <c:v>16418</c:v>
                </c:pt>
                <c:pt idx="8210">
                  <c:v>16420</c:v>
                </c:pt>
                <c:pt idx="8211">
                  <c:v>16422</c:v>
                </c:pt>
                <c:pt idx="8212">
                  <c:v>16424</c:v>
                </c:pt>
                <c:pt idx="8213">
                  <c:v>16426</c:v>
                </c:pt>
                <c:pt idx="8214">
                  <c:v>16428</c:v>
                </c:pt>
                <c:pt idx="8215">
                  <c:v>16430</c:v>
                </c:pt>
                <c:pt idx="8216">
                  <c:v>16432</c:v>
                </c:pt>
                <c:pt idx="8217">
                  <c:v>16434</c:v>
                </c:pt>
                <c:pt idx="8218">
                  <c:v>16436</c:v>
                </c:pt>
                <c:pt idx="8219">
                  <c:v>16438</c:v>
                </c:pt>
                <c:pt idx="8220">
                  <c:v>16440</c:v>
                </c:pt>
                <c:pt idx="8221">
                  <c:v>16442</c:v>
                </c:pt>
                <c:pt idx="8222">
                  <c:v>16444</c:v>
                </c:pt>
                <c:pt idx="8223">
                  <c:v>16446</c:v>
                </c:pt>
                <c:pt idx="8224">
                  <c:v>16448</c:v>
                </c:pt>
                <c:pt idx="8225">
                  <c:v>16450</c:v>
                </c:pt>
                <c:pt idx="8226">
                  <c:v>16452</c:v>
                </c:pt>
                <c:pt idx="8227">
                  <c:v>16454</c:v>
                </c:pt>
                <c:pt idx="8228">
                  <c:v>16456</c:v>
                </c:pt>
                <c:pt idx="8229">
                  <c:v>16458</c:v>
                </c:pt>
                <c:pt idx="8230">
                  <c:v>16460</c:v>
                </c:pt>
                <c:pt idx="8231">
                  <c:v>16462</c:v>
                </c:pt>
                <c:pt idx="8232">
                  <c:v>16464</c:v>
                </c:pt>
                <c:pt idx="8233">
                  <c:v>16466</c:v>
                </c:pt>
                <c:pt idx="8234">
                  <c:v>16468</c:v>
                </c:pt>
                <c:pt idx="8235">
                  <c:v>16470</c:v>
                </c:pt>
                <c:pt idx="8236">
                  <c:v>16472</c:v>
                </c:pt>
                <c:pt idx="8237">
                  <c:v>16474</c:v>
                </c:pt>
                <c:pt idx="8238">
                  <c:v>16476</c:v>
                </c:pt>
                <c:pt idx="8239">
                  <c:v>16478</c:v>
                </c:pt>
                <c:pt idx="8240">
                  <c:v>16480</c:v>
                </c:pt>
                <c:pt idx="8241">
                  <c:v>16482</c:v>
                </c:pt>
                <c:pt idx="8242">
                  <c:v>16484</c:v>
                </c:pt>
                <c:pt idx="8243">
                  <c:v>16486</c:v>
                </c:pt>
                <c:pt idx="8244">
                  <c:v>16488</c:v>
                </c:pt>
                <c:pt idx="8245">
                  <c:v>16490</c:v>
                </c:pt>
                <c:pt idx="8246">
                  <c:v>16492</c:v>
                </c:pt>
                <c:pt idx="8247">
                  <c:v>16494</c:v>
                </c:pt>
                <c:pt idx="8248">
                  <c:v>16496</c:v>
                </c:pt>
                <c:pt idx="8249">
                  <c:v>16498</c:v>
                </c:pt>
                <c:pt idx="8250">
                  <c:v>16500</c:v>
                </c:pt>
                <c:pt idx="8251">
                  <c:v>16502</c:v>
                </c:pt>
                <c:pt idx="8252">
                  <c:v>16504</c:v>
                </c:pt>
                <c:pt idx="8253">
                  <c:v>16506</c:v>
                </c:pt>
                <c:pt idx="8254">
                  <c:v>16508</c:v>
                </c:pt>
                <c:pt idx="8255">
                  <c:v>16510</c:v>
                </c:pt>
                <c:pt idx="8256">
                  <c:v>16512</c:v>
                </c:pt>
                <c:pt idx="8257">
                  <c:v>16514</c:v>
                </c:pt>
                <c:pt idx="8258">
                  <c:v>16516</c:v>
                </c:pt>
                <c:pt idx="8259">
                  <c:v>16518</c:v>
                </c:pt>
                <c:pt idx="8260">
                  <c:v>16520</c:v>
                </c:pt>
                <c:pt idx="8261">
                  <c:v>16522</c:v>
                </c:pt>
                <c:pt idx="8262">
                  <c:v>16524</c:v>
                </c:pt>
                <c:pt idx="8263">
                  <c:v>16526</c:v>
                </c:pt>
                <c:pt idx="8264">
                  <c:v>16528</c:v>
                </c:pt>
                <c:pt idx="8265">
                  <c:v>16530</c:v>
                </c:pt>
                <c:pt idx="8266">
                  <c:v>16532</c:v>
                </c:pt>
                <c:pt idx="8267">
                  <c:v>16534</c:v>
                </c:pt>
                <c:pt idx="8268">
                  <c:v>16536</c:v>
                </c:pt>
                <c:pt idx="8269">
                  <c:v>16538</c:v>
                </c:pt>
                <c:pt idx="8270">
                  <c:v>16540</c:v>
                </c:pt>
                <c:pt idx="8271">
                  <c:v>16542</c:v>
                </c:pt>
                <c:pt idx="8272">
                  <c:v>16544</c:v>
                </c:pt>
                <c:pt idx="8273">
                  <c:v>16546</c:v>
                </c:pt>
                <c:pt idx="8274">
                  <c:v>16548</c:v>
                </c:pt>
                <c:pt idx="8275">
                  <c:v>16550</c:v>
                </c:pt>
                <c:pt idx="8276">
                  <c:v>16552</c:v>
                </c:pt>
                <c:pt idx="8277">
                  <c:v>16554</c:v>
                </c:pt>
                <c:pt idx="8278">
                  <c:v>16556</c:v>
                </c:pt>
                <c:pt idx="8279">
                  <c:v>16558</c:v>
                </c:pt>
                <c:pt idx="8280">
                  <c:v>16560</c:v>
                </c:pt>
                <c:pt idx="8281">
                  <c:v>16562</c:v>
                </c:pt>
                <c:pt idx="8282">
                  <c:v>16564</c:v>
                </c:pt>
                <c:pt idx="8283">
                  <c:v>16566</c:v>
                </c:pt>
                <c:pt idx="8284">
                  <c:v>16568</c:v>
                </c:pt>
                <c:pt idx="8285">
                  <c:v>16570</c:v>
                </c:pt>
                <c:pt idx="8286">
                  <c:v>16572</c:v>
                </c:pt>
                <c:pt idx="8287">
                  <c:v>16574</c:v>
                </c:pt>
                <c:pt idx="8288">
                  <c:v>16576</c:v>
                </c:pt>
                <c:pt idx="8289">
                  <c:v>16578</c:v>
                </c:pt>
                <c:pt idx="8290">
                  <c:v>16580</c:v>
                </c:pt>
                <c:pt idx="8291">
                  <c:v>16582</c:v>
                </c:pt>
                <c:pt idx="8292">
                  <c:v>16584</c:v>
                </c:pt>
                <c:pt idx="8293">
                  <c:v>16586</c:v>
                </c:pt>
                <c:pt idx="8294">
                  <c:v>16588</c:v>
                </c:pt>
                <c:pt idx="8295">
                  <c:v>16590</c:v>
                </c:pt>
                <c:pt idx="8296">
                  <c:v>16592</c:v>
                </c:pt>
                <c:pt idx="8297">
                  <c:v>16594</c:v>
                </c:pt>
                <c:pt idx="8298">
                  <c:v>16596</c:v>
                </c:pt>
                <c:pt idx="8299">
                  <c:v>16598</c:v>
                </c:pt>
                <c:pt idx="8300">
                  <c:v>16600</c:v>
                </c:pt>
                <c:pt idx="8301">
                  <c:v>16602</c:v>
                </c:pt>
                <c:pt idx="8302">
                  <c:v>16604</c:v>
                </c:pt>
                <c:pt idx="8303">
                  <c:v>16606</c:v>
                </c:pt>
                <c:pt idx="8304">
                  <c:v>16608</c:v>
                </c:pt>
                <c:pt idx="8305">
                  <c:v>16610</c:v>
                </c:pt>
                <c:pt idx="8306">
                  <c:v>16612</c:v>
                </c:pt>
                <c:pt idx="8307">
                  <c:v>16614</c:v>
                </c:pt>
                <c:pt idx="8308">
                  <c:v>16616</c:v>
                </c:pt>
                <c:pt idx="8309">
                  <c:v>16618</c:v>
                </c:pt>
                <c:pt idx="8310">
                  <c:v>16620</c:v>
                </c:pt>
                <c:pt idx="8311">
                  <c:v>16622</c:v>
                </c:pt>
                <c:pt idx="8312">
                  <c:v>16624</c:v>
                </c:pt>
                <c:pt idx="8313">
                  <c:v>16626</c:v>
                </c:pt>
                <c:pt idx="8314">
                  <c:v>16628</c:v>
                </c:pt>
                <c:pt idx="8315">
                  <c:v>16630</c:v>
                </c:pt>
                <c:pt idx="8316">
                  <c:v>16632</c:v>
                </c:pt>
                <c:pt idx="8317">
                  <c:v>16634</c:v>
                </c:pt>
                <c:pt idx="8318">
                  <c:v>16636</c:v>
                </c:pt>
                <c:pt idx="8319">
                  <c:v>16638</c:v>
                </c:pt>
                <c:pt idx="8320">
                  <c:v>16640</c:v>
                </c:pt>
                <c:pt idx="8321">
                  <c:v>16642</c:v>
                </c:pt>
                <c:pt idx="8322">
                  <c:v>16644</c:v>
                </c:pt>
                <c:pt idx="8323">
                  <c:v>16646</c:v>
                </c:pt>
                <c:pt idx="8324">
                  <c:v>16648</c:v>
                </c:pt>
                <c:pt idx="8325">
                  <c:v>16650</c:v>
                </c:pt>
                <c:pt idx="8326">
                  <c:v>16652</c:v>
                </c:pt>
                <c:pt idx="8327">
                  <c:v>16654</c:v>
                </c:pt>
                <c:pt idx="8328">
                  <c:v>16656</c:v>
                </c:pt>
                <c:pt idx="8329">
                  <c:v>16658</c:v>
                </c:pt>
                <c:pt idx="8330">
                  <c:v>16660</c:v>
                </c:pt>
                <c:pt idx="8331">
                  <c:v>16662</c:v>
                </c:pt>
                <c:pt idx="8332">
                  <c:v>16664</c:v>
                </c:pt>
                <c:pt idx="8333">
                  <c:v>16666</c:v>
                </c:pt>
                <c:pt idx="8334">
                  <c:v>16668</c:v>
                </c:pt>
                <c:pt idx="8335">
                  <c:v>16670</c:v>
                </c:pt>
                <c:pt idx="8336">
                  <c:v>16672</c:v>
                </c:pt>
                <c:pt idx="8337">
                  <c:v>16674</c:v>
                </c:pt>
                <c:pt idx="8338">
                  <c:v>16676</c:v>
                </c:pt>
                <c:pt idx="8339">
                  <c:v>16678</c:v>
                </c:pt>
                <c:pt idx="8340">
                  <c:v>16680</c:v>
                </c:pt>
                <c:pt idx="8341">
                  <c:v>16682</c:v>
                </c:pt>
                <c:pt idx="8342">
                  <c:v>16684</c:v>
                </c:pt>
                <c:pt idx="8343">
                  <c:v>16686</c:v>
                </c:pt>
                <c:pt idx="8344">
                  <c:v>16688</c:v>
                </c:pt>
                <c:pt idx="8345">
                  <c:v>16690</c:v>
                </c:pt>
                <c:pt idx="8346">
                  <c:v>16692</c:v>
                </c:pt>
                <c:pt idx="8347">
                  <c:v>16694</c:v>
                </c:pt>
                <c:pt idx="8348">
                  <c:v>16696</c:v>
                </c:pt>
                <c:pt idx="8349">
                  <c:v>16698</c:v>
                </c:pt>
                <c:pt idx="8350">
                  <c:v>16700</c:v>
                </c:pt>
                <c:pt idx="8351">
                  <c:v>16702</c:v>
                </c:pt>
                <c:pt idx="8352">
                  <c:v>16704</c:v>
                </c:pt>
                <c:pt idx="8353">
                  <c:v>16706</c:v>
                </c:pt>
                <c:pt idx="8354">
                  <c:v>16708</c:v>
                </c:pt>
                <c:pt idx="8355">
                  <c:v>16710</c:v>
                </c:pt>
                <c:pt idx="8356">
                  <c:v>16712</c:v>
                </c:pt>
                <c:pt idx="8357">
                  <c:v>16714</c:v>
                </c:pt>
                <c:pt idx="8358">
                  <c:v>16716</c:v>
                </c:pt>
                <c:pt idx="8359">
                  <c:v>16718</c:v>
                </c:pt>
                <c:pt idx="8360">
                  <c:v>16720</c:v>
                </c:pt>
                <c:pt idx="8361">
                  <c:v>16722</c:v>
                </c:pt>
                <c:pt idx="8362">
                  <c:v>16724</c:v>
                </c:pt>
                <c:pt idx="8363">
                  <c:v>16726</c:v>
                </c:pt>
                <c:pt idx="8364">
                  <c:v>16728</c:v>
                </c:pt>
                <c:pt idx="8365">
                  <c:v>16730</c:v>
                </c:pt>
                <c:pt idx="8366">
                  <c:v>16732</c:v>
                </c:pt>
                <c:pt idx="8367">
                  <c:v>16734</c:v>
                </c:pt>
                <c:pt idx="8368">
                  <c:v>16736</c:v>
                </c:pt>
                <c:pt idx="8369">
                  <c:v>16738</c:v>
                </c:pt>
                <c:pt idx="8370">
                  <c:v>16740</c:v>
                </c:pt>
                <c:pt idx="8371">
                  <c:v>16742</c:v>
                </c:pt>
                <c:pt idx="8372">
                  <c:v>16744</c:v>
                </c:pt>
                <c:pt idx="8373">
                  <c:v>16746</c:v>
                </c:pt>
                <c:pt idx="8374">
                  <c:v>16748</c:v>
                </c:pt>
                <c:pt idx="8375">
                  <c:v>16750</c:v>
                </c:pt>
                <c:pt idx="8376">
                  <c:v>16752</c:v>
                </c:pt>
                <c:pt idx="8377">
                  <c:v>16754</c:v>
                </c:pt>
                <c:pt idx="8378">
                  <c:v>16756</c:v>
                </c:pt>
                <c:pt idx="8379">
                  <c:v>16758</c:v>
                </c:pt>
                <c:pt idx="8380">
                  <c:v>16760</c:v>
                </c:pt>
                <c:pt idx="8381">
                  <c:v>16762</c:v>
                </c:pt>
                <c:pt idx="8382">
                  <c:v>16764</c:v>
                </c:pt>
                <c:pt idx="8383">
                  <c:v>16766</c:v>
                </c:pt>
                <c:pt idx="8384">
                  <c:v>16768</c:v>
                </c:pt>
                <c:pt idx="8385">
                  <c:v>16770</c:v>
                </c:pt>
                <c:pt idx="8386">
                  <c:v>16772</c:v>
                </c:pt>
                <c:pt idx="8387">
                  <c:v>16774</c:v>
                </c:pt>
                <c:pt idx="8388">
                  <c:v>16776</c:v>
                </c:pt>
                <c:pt idx="8389">
                  <c:v>16778</c:v>
                </c:pt>
                <c:pt idx="8390">
                  <c:v>16780</c:v>
                </c:pt>
                <c:pt idx="8391">
                  <c:v>16782</c:v>
                </c:pt>
                <c:pt idx="8392">
                  <c:v>16784</c:v>
                </c:pt>
                <c:pt idx="8393">
                  <c:v>16786</c:v>
                </c:pt>
                <c:pt idx="8394">
                  <c:v>16788</c:v>
                </c:pt>
                <c:pt idx="8395">
                  <c:v>16790</c:v>
                </c:pt>
                <c:pt idx="8396">
                  <c:v>16792</c:v>
                </c:pt>
                <c:pt idx="8397">
                  <c:v>16794</c:v>
                </c:pt>
                <c:pt idx="8398">
                  <c:v>16796</c:v>
                </c:pt>
                <c:pt idx="8399">
                  <c:v>16798</c:v>
                </c:pt>
                <c:pt idx="8400">
                  <c:v>16800</c:v>
                </c:pt>
                <c:pt idx="8401">
                  <c:v>16802</c:v>
                </c:pt>
                <c:pt idx="8402">
                  <c:v>16804</c:v>
                </c:pt>
                <c:pt idx="8403">
                  <c:v>16806</c:v>
                </c:pt>
                <c:pt idx="8404">
                  <c:v>16808</c:v>
                </c:pt>
                <c:pt idx="8405">
                  <c:v>16810</c:v>
                </c:pt>
                <c:pt idx="8406">
                  <c:v>16812</c:v>
                </c:pt>
                <c:pt idx="8407">
                  <c:v>16814</c:v>
                </c:pt>
                <c:pt idx="8408">
                  <c:v>16816</c:v>
                </c:pt>
                <c:pt idx="8409">
                  <c:v>16818</c:v>
                </c:pt>
                <c:pt idx="8410">
                  <c:v>16820</c:v>
                </c:pt>
                <c:pt idx="8411">
                  <c:v>16822</c:v>
                </c:pt>
                <c:pt idx="8412">
                  <c:v>16824</c:v>
                </c:pt>
                <c:pt idx="8413">
                  <c:v>16826</c:v>
                </c:pt>
                <c:pt idx="8414">
                  <c:v>16828</c:v>
                </c:pt>
                <c:pt idx="8415">
                  <c:v>16830</c:v>
                </c:pt>
                <c:pt idx="8416">
                  <c:v>16832</c:v>
                </c:pt>
                <c:pt idx="8417">
                  <c:v>16834</c:v>
                </c:pt>
                <c:pt idx="8418">
                  <c:v>16836</c:v>
                </c:pt>
                <c:pt idx="8419">
                  <c:v>16838</c:v>
                </c:pt>
                <c:pt idx="8420">
                  <c:v>16840</c:v>
                </c:pt>
                <c:pt idx="8421">
                  <c:v>16842</c:v>
                </c:pt>
                <c:pt idx="8422">
                  <c:v>16844</c:v>
                </c:pt>
                <c:pt idx="8423">
                  <c:v>16846</c:v>
                </c:pt>
                <c:pt idx="8424">
                  <c:v>16848</c:v>
                </c:pt>
                <c:pt idx="8425">
                  <c:v>16850</c:v>
                </c:pt>
                <c:pt idx="8426">
                  <c:v>16852</c:v>
                </c:pt>
                <c:pt idx="8427">
                  <c:v>16854</c:v>
                </c:pt>
                <c:pt idx="8428">
                  <c:v>16856</c:v>
                </c:pt>
                <c:pt idx="8429">
                  <c:v>16858</c:v>
                </c:pt>
                <c:pt idx="8430">
                  <c:v>16860</c:v>
                </c:pt>
                <c:pt idx="8431">
                  <c:v>16862</c:v>
                </c:pt>
                <c:pt idx="8432">
                  <c:v>16864</c:v>
                </c:pt>
                <c:pt idx="8433">
                  <c:v>16866</c:v>
                </c:pt>
                <c:pt idx="8434">
                  <c:v>16868</c:v>
                </c:pt>
                <c:pt idx="8435">
                  <c:v>16870</c:v>
                </c:pt>
                <c:pt idx="8436">
                  <c:v>16872</c:v>
                </c:pt>
                <c:pt idx="8437">
                  <c:v>16874</c:v>
                </c:pt>
                <c:pt idx="8438">
                  <c:v>16876</c:v>
                </c:pt>
                <c:pt idx="8439">
                  <c:v>16878</c:v>
                </c:pt>
                <c:pt idx="8440">
                  <c:v>16880</c:v>
                </c:pt>
                <c:pt idx="8441">
                  <c:v>16882</c:v>
                </c:pt>
                <c:pt idx="8442">
                  <c:v>16884</c:v>
                </c:pt>
                <c:pt idx="8443">
                  <c:v>16886</c:v>
                </c:pt>
                <c:pt idx="8444">
                  <c:v>16888</c:v>
                </c:pt>
                <c:pt idx="8445">
                  <c:v>16890</c:v>
                </c:pt>
                <c:pt idx="8446">
                  <c:v>16892</c:v>
                </c:pt>
                <c:pt idx="8447">
                  <c:v>16894</c:v>
                </c:pt>
                <c:pt idx="8448">
                  <c:v>16896</c:v>
                </c:pt>
                <c:pt idx="8449">
                  <c:v>16898</c:v>
                </c:pt>
                <c:pt idx="8450">
                  <c:v>16900</c:v>
                </c:pt>
                <c:pt idx="8451">
                  <c:v>16902</c:v>
                </c:pt>
                <c:pt idx="8452">
                  <c:v>16904</c:v>
                </c:pt>
                <c:pt idx="8453">
                  <c:v>16906</c:v>
                </c:pt>
                <c:pt idx="8454">
                  <c:v>16908</c:v>
                </c:pt>
                <c:pt idx="8455">
                  <c:v>16910</c:v>
                </c:pt>
                <c:pt idx="8456">
                  <c:v>16912</c:v>
                </c:pt>
                <c:pt idx="8457">
                  <c:v>16914</c:v>
                </c:pt>
                <c:pt idx="8458">
                  <c:v>16916</c:v>
                </c:pt>
                <c:pt idx="8459">
                  <c:v>16918</c:v>
                </c:pt>
                <c:pt idx="8460">
                  <c:v>16920</c:v>
                </c:pt>
                <c:pt idx="8461">
                  <c:v>16922</c:v>
                </c:pt>
                <c:pt idx="8462">
                  <c:v>16924</c:v>
                </c:pt>
                <c:pt idx="8463">
                  <c:v>16926</c:v>
                </c:pt>
                <c:pt idx="8464">
                  <c:v>16928</c:v>
                </c:pt>
                <c:pt idx="8465">
                  <c:v>16930</c:v>
                </c:pt>
                <c:pt idx="8466">
                  <c:v>16932</c:v>
                </c:pt>
                <c:pt idx="8467">
                  <c:v>16934</c:v>
                </c:pt>
                <c:pt idx="8468">
                  <c:v>16936</c:v>
                </c:pt>
                <c:pt idx="8469">
                  <c:v>16938</c:v>
                </c:pt>
                <c:pt idx="8470">
                  <c:v>16940</c:v>
                </c:pt>
                <c:pt idx="8471">
                  <c:v>16942</c:v>
                </c:pt>
                <c:pt idx="8472">
                  <c:v>16944</c:v>
                </c:pt>
                <c:pt idx="8473">
                  <c:v>16946</c:v>
                </c:pt>
                <c:pt idx="8474">
                  <c:v>16948</c:v>
                </c:pt>
                <c:pt idx="8475">
                  <c:v>16950</c:v>
                </c:pt>
                <c:pt idx="8476">
                  <c:v>16952</c:v>
                </c:pt>
                <c:pt idx="8477">
                  <c:v>16954</c:v>
                </c:pt>
                <c:pt idx="8478">
                  <c:v>16956</c:v>
                </c:pt>
                <c:pt idx="8479">
                  <c:v>16958</c:v>
                </c:pt>
                <c:pt idx="8480">
                  <c:v>16960</c:v>
                </c:pt>
                <c:pt idx="8481">
                  <c:v>16962</c:v>
                </c:pt>
                <c:pt idx="8482">
                  <c:v>16964</c:v>
                </c:pt>
                <c:pt idx="8483">
                  <c:v>16966</c:v>
                </c:pt>
                <c:pt idx="8484">
                  <c:v>16968</c:v>
                </c:pt>
                <c:pt idx="8485">
                  <c:v>16970</c:v>
                </c:pt>
                <c:pt idx="8486">
                  <c:v>16972</c:v>
                </c:pt>
                <c:pt idx="8487">
                  <c:v>16974</c:v>
                </c:pt>
                <c:pt idx="8488">
                  <c:v>16976</c:v>
                </c:pt>
                <c:pt idx="8489">
                  <c:v>16978</c:v>
                </c:pt>
                <c:pt idx="8490">
                  <c:v>16980</c:v>
                </c:pt>
                <c:pt idx="8491">
                  <c:v>16982</c:v>
                </c:pt>
                <c:pt idx="8492">
                  <c:v>16984</c:v>
                </c:pt>
                <c:pt idx="8493">
                  <c:v>16986</c:v>
                </c:pt>
                <c:pt idx="8494">
                  <c:v>16988</c:v>
                </c:pt>
                <c:pt idx="8495">
                  <c:v>16990</c:v>
                </c:pt>
                <c:pt idx="8496">
                  <c:v>16992</c:v>
                </c:pt>
                <c:pt idx="8497">
                  <c:v>16994</c:v>
                </c:pt>
                <c:pt idx="8498">
                  <c:v>16996</c:v>
                </c:pt>
                <c:pt idx="8499">
                  <c:v>16998</c:v>
                </c:pt>
                <c:pt idx="8500">
                  <c:v>17000</c:v>
                </c:pt>
                <c:pt idx="8501">
                  <c:v>17002</c:v>
                </c:pt>
                <c:pt idx="8502">
                  <c:v>17004</c:v>
                </c:pt>
                <c:pt idx="8503">
                  <c:v>17006</c:v>
                </c:pt>
                <c:pt idx="8504">
                  <c:v>17008</c:v>
                </c:pt>
                <c:pt idx="8505">
                  <c:v>17010</c:v>
                </c:pt>
                <c:pt idx="8506">
                  <c:v>17012</c:v>
                </c:pt>
                <c:pt idx="8507">
                  <c:v>17014</c:v>
                </c:pt>
                <c:pt idx="8508">
                  <c:v>17016</c:v>
                </c:pt>
                <c:pt idx="8509">
                  <c:v>17018</c:v>
                </c:pt>
                <c:pt idx="8510">
                  <c:v>17020</c:v>
                </c:pt>
                <c:pt idx="8511">
                  <c:v>17022</c:v>
                </c:pt>
                <c:pt idx="8512">
                  <c:v>17024</c:v>
                </c:pt>
                <c:pt idx="8513">
                  <c:v>17026</c:v>
                </c:pt>
                <c:pt idx="8514">
                  <c:v>17028</c:v>
                </c:pt>
                <c:pt idx="8515">
                  <c:v>17030</c:v>
                </c:pt>
                <c:pt idx="8516">
                  <c:v>17032</c:v>
                </c:pt>
                <c:pt idx="8517">
                  <c:v>17034</c:v>
                </c:pt>
                <c:pt idx="8518">
                  <c:v>17036</c:v>
                </c:pt>
                <c:pt idx="8519">
                  <c:v>17038</c:v>
                </c:pt>
                <c:pt idx="8520">
                  <c:v>17040</c:v>
                </c:pt>
                <c:pt idx="8521">
                  <c:v>17042</c:v>
                </c:pt>
                <c:pt idx="8522">
                  <c:v>17044</c:v>
                </c:pt>
                <c:pt idx="8523">
                  <c:v>17046</c:v>
                </c:pt>
                <c:pt idx="8524">
                  <c:v>17048</c:v>
                </c:pt>
                <c:pt idx="8525">
                  <c:v>17050</c:v>
                </c:pt>
                <c:pt idx="8526">
                  <c:v>17052</c:v>
                </c:pt>
                <c:pt idx="8527">
                  <c:v>17054</c:v>
                </c:pt>
                <c:pt idx="8528">
                  <c:v>17056</c:v>
                </c:pt>
                <c:pt idx="8529">
                  <c:v>17058</c:v>
                </c:pt>
                <c:pt idx="8530">
                  <c:v>17060</c:v>
                </c:pt>
                <c:pt idx="8531">
                  <c:v>17062</c:v>
                </c:pt>
                <c:pt idx="8532">
                  <c:v>17064</c:v>
                </c:pt>
                <c:pt idx="8533">
                  <c:v>17066</c:v>
                </c:pt>
                <c:pt idx="8534">
                  <c:v>17068</c:v>
                </c:pt>
                <c:pt idx="8535">
                  <c:v>17070</c:v>
                </c:pt>
                <c:pt idx="8536">
                  <c:v>17072</c:v>
                </c:pt>
                <c:pt idx="8537">
                  <c:v>17074</c:v>
                </c:pt>
                <c:pt idx="8538">
                  <c:v>17076</c:v>
                </c:pt>
                <c:pt idx="8539">
                  <c:v>17078</c:v>
                </c:pt>
                <c:pt idx="8540">
                  <c:v>17080</c:v>
                </c:pt>
                <c:pt idx="8541">
                  <c:v>17082</c:v>
                </c:pt>
                <c:pt idx="8542">
                  <c:v>17084</c:v>
                </c:pt>
                <c:pt idx="8543">
                  <c:v>17086</c:v>
                </c:pt>
                <c:pt idx="8544">
                  <c:v>17088</c:v>
                </c:pt>
                <c:pt idx="8545">
                  <c:v>17090</c:v>
                </c:pt>
                <c:pt idx="8546">
                  <c:v>17092</c:v>
                </c:pt>
                <c:pt idx="8547">
                  <c:v>17094</c:v>
                </c:pt>
                <c:pt idx="8548">
                  <c:v>17096</c:v>
                </c:pt>
                <c:pt idx="8549">
                  <c:v>17098</c:v>
                </c:pt>
                <c:pt idx="8550">
                  <c:v>17100</c:v>
                </c:pt>
                <c:pt idx="8551">
                  <c:v>17102</c:v>
                </c:pt>
                <c:pt idx="8552">
                  <c:v>17104</c:v>
                </c:pt>
                <c:pt idx="8553">
                  <c:v>17106</c:v>
                </c:pt>
                <c:pt idx="8554">
                  <c:v>17108</c:v>
                </c:pt>
                <c:pt idx="8555">
                  <c:v>17110</c:v>
                </c:pt>
                <c:pt idx="8556">
                  <c:v>17112</c:v>
                </c:pt>
                <c:pt idx="8557">
                  <c:v>17114</c:v>
                </c:pt>
                <c:pt idx="8558">
                  <c:v>17116</c:v>
                </c:pt>
                <c:pt idx="8559">
                  <c:v>17118</c:v>
                </c:pt>
                <c:pt idx="8560">
                  <c:v>17120</c:v>
                </c:pt>
                <c:pt idx="8561">
                  <c:v>17122</c:v>
                </c:pt>
                <c:pt idx="8562">
                  <c:v>17124</c:v>
                </c:pt>
                <c:pt idx="8563">
                  <c:v>17126</c:v>
                </c:pt>
                <c:pt idx="8564">
                  <c:v>17128</c:v>
                </c:pt>
                <c:pt idx="8565">
                  <c:v>17130</c:v>
                </c:pt>
                <c:pt idx="8566">
                  <c:v>17132</c:v>
                </c:pt>
                <c:pt idx="8567">
                  <c:v>17134</c:v>
                </c:pt>
                <c:pt idx="8568">
                  <c:v>17136</c:v>
                </c:pt>
                <c:pt idx="8569">
                  <c:v>17138</c:v>
                </c:pt>
                <c:pt idx="8570">
                  <c:v>17140</c:v>
                </c:pt>
                <c:pt idx="8571">
                  <c:v>17142</c:v>
                </c:pt>
                <c:pt idx="8572">
                  <c:v>17144</c:v>
                </c:pt>
                <c:pt idx="8573">
                  <c:v>17146</c:v>
                </c:pt>
                <c:pt idx="8574">
                  <c:v>17148</c:v>
                </c:pt>
                <c:pt idx="8575">
                  <c:v>17150</c:v>
                </c:pt>
                <c:pt idx="8576">
                  <c:v>17152</c:v>
                </c:pt>
                <c:pt idx="8577">
                  <c:v>17154</c:v>
                </c:pt>
                <c:pt idx="8578">
                  <c:v>17156</c:v>
                </c:pt>
                <c:pt idx="8579">
                  <c:v>17158</c:v>
                </c:pt>
                <c:pt idx="8580">
                  <c:v>17160</c:v>
                </c:pt>
                <c:pt idx="8581">
                  <c:v>17162</c:v>
                </c:pt>
                <c:pt idx="8582">
                  <c:v>17164</c:v>
                </c:pt>
                <c:pt idx="8583">
                  <c:v>17166</c:v>
                </c:pt>
                <c:pt idx="8584">
                  <c:v>17168</c:v>
                </c:pt>
                <c:pt idx="8585">
                  <c:v>17170</c:v>
                </c:pt>
                <c:pt idx="8586">
                  <c:v>17172</c:v>
                </c:pt>
                <c:pt idx="8587">
                  <c:v>17174</c:v>
                </c:pt>
                <c:pt idx="8588">
                  <c:v>17176</c:v>
                </c:pt>
                <c:pt idx="8589">
                  <c:v>17178</c:v>
                </c:pt>
                <c:pt idx="8590">
                  <c:v>17180</c:v>
                </c:pt>
                <c:pt idx="8591">
                  <c:v>17182</c:v>
                </c:pt>
                <c:pt idx="8592">
                  <c:v>17184</c:v>
                </c:pt>
                <c:pt idx="8593">
                  <c:v>17186</c:v>
                </c:pt>
                <c:pt idx="8594">
                  <c:v>17188</c:v>
                </c:pt>
                <c:pt idx="8595">
                  <c:v>17190</c:v>
                </c:pt>
                <c:pt idx="8596">
                  <c:v>17192</c:v>
                </c:pt>
                <c:pt idx="8597">
                  <c:v>17194</c:v>
                </c:pt>
                <c:pt idx="8598">
                  <c:v>17196</c:v>
                </c:pt>
                <c:pt idx="8599">
                  <c:v>17198</c:v>
                </c:pt>
                <c:pt idx="8600">
                  <c:v>17200</c:v>
                </c:pt>
                <c:pt idx="8601">
                  <c:v>17202</c:v>
                </c:pt>
                <c:pt idx="8602">
                  <c:v>17204</c:v>
                </c:pt>
                <c:pt idx="8603">
                  <c:v>17206</c:v>
                </c:pt>
                <c:pt idx="8604">
                  <c:v>17208</c:v>
                </c:pt>
                <c:pt idx="8605">
                  <c:v>17210</c:v>
                </c:pt>
                <c:pt idx="8606">
                  <c:v>17212</c:v>
                </c:pt>
                <c:pt idx="8607">
                  <c:v>17214</c:v>
                </c:pt>
                <c:pt idx="8608">
                  <c:v>17216</c:v>
                </c:pt>
                <c:pt idx="8609">
                  <c:v>17218</c:v>
                </c:pt>
                <c:pt idx="8610">
                  <c:v>17220</c:v>
                </c:pt>
                <c:pt idx="8611">
                  <c:v>17222</c:v>
                </c:pt>
                <c:pt idx="8612">
                  <c:v>17224</c:v>
                </c:pt>
                <c:pt idx="8613">
                  <c:v>17226</c:v>
                </c:pt>
                <c:pt idx="8614">
                  <c:v>17228</c:v>
                </c:pt>
                <c:pt idx="8615">
                  <c:v>17230</c:v>
                </c:pt>
                <c:pt idx="8616">
                  <c:v>17232</c:v>
                </c:pt>
                <c:pt idx="8617">
                  <c:v>17234</c:v>
                </c:pt>
                <c:pt idx="8618">
                  <c:v>17236</c:v>
                </c:pt>
                <c:pt idx="8619">
                  <c:v>17238</c:v>
                </c:pt>
                <c:pt idx="8620">
                  <c:v>17240</c:v>
                </c:pt>
                <c:pt idx="8621">
                  <c:v>17242</c:v>
                </c:pt>
                <c:pt idx="8622">
                  <c:v>17244</c:v>
                </c:pt>
                <c:pt idx="8623">
                  <c:v>17246</c:v>
                </c:pt>
                <c:pt idx="8624">
                  <c:v>17248</c:v>
                </c:pt>
                <c:pt idx="8625">
                  <c:v>17250</c:v>
                </c:pt>
                <c:pt idx="8626">
                  <c:v>17252</c:v>
                </c:pt>
                <c:pt idx="8627">
                  <c:v>17254</c:v>
                </c:pt>
                <c:pt idx="8628">
                  <c:v>17256</c:v>
                </c:pt>
                <c:pt idx="8629">
                  <c:v>17258</c:v>
                </c:pt>
                <c:pt idx="8630">
                  <c:v>17260</c:v>
                </c:pt>
                <c:pt idx="8631">
                  <c:v>17262</c:v>
                </c:pt>
                <c:pt idx="8632">
                  <c:v>17264</c:v>
                </c:pt>
                <c:pt idx="8633">
                  <c:v>17266</c:v>
                </c:pt>
                <c:pt idx="8634">
                  <c:v>17268</c:v>
                </c:pt>
                <c:pt idx="8635">
                  <c:v>17270</c:v>
                </c:pt>
                <c:pt idx="8636">
                  <c:v>17272</c:v>
                </c:pt>
                <c:pt idx="8637">
                  <c:v>17274</c:v>
                </c:pt>
                <c:pt idx="8638">
                  <c:v>17276</c:v>
                </c:pt>
                <c:pt idx="8639">
                  <c:v>17278</c:v>
                </c:pt>
                <c:pt idx="8640">
                  <c:v>17280</c:v>
                </c:pt>
                <c:pt idx="8641">
                  <c:v>17282</c:v>
                </c:pt>
                <c:pt idx="8642">
                  <c:v>17284</c:v>
                </c:pt>
                <c:pt idx="8643">
                  <c:v>17286</c:v>
                </c:pt>
                <c:pt idx="8644">
                  <c:v>17288</c:v>
                </c:pt>
                <c:pt idx="8645">
                  <c:v>17290</c:v>
                </c:pt>
                <c:pt idx="8646">
                  <c:v>17292</c:v>
                </c:pt>
                <c:pt idx="8647">
                  <c:v>17294</c:v>
                </c:pt>
                <c:pt idx="8648">
                  <c:v>17296</c:v>
                </c:pt>
                <c:pt idx="8649">
                  <c:v>17298</c:v>
                </c:pt>
                <c:pt idx="8650">
                  <c:v>17300</c:v>
                </c:pt>
                <c:pt idx="8651">
                  <c:v>17302</c:v>
                </c:pt>
                <c:pt idx="8652">
                  <c:v>17304</c:v>
                </c:pt>
                <c:pt idx="8653">
                  <c:v>17306</c:v>
                </c:pt>
                <c:pt idx="8654">
                  <c:v>17308</c:v>
                </c:pt>
                <c:pt idx="8655">
                  <c:v>17310</c:v>
                </c:pt>
                <c:pt idx="8656">
                  <c:v>17312</c:v>
                </c:pt>
                <c:pt idx="8657">
                  <c:v>17314</c:v>
                </c:pt>
                <c:pt idx="8658">
                  <c:v>17316</c:v>
                </c:pt>
                <c:pt idx="8659">
                  <c:v>17318</c:v>
                </c:pt>
                <c:pt idx="8660">
                  <c:v>17320</c:v>
                </c:pt>
                <c:pt idx="8661">
                  <c:v>17322</c:v>
                </c:pt>
                <c:pt idx="8662">
                  <c:v>17324</c:v>
                </c:pt>
                <c:pt idx="8663">
                  <c:v>17326</c:v>
                </c:pt>
                <c:pt idx="8664">
                  <c:v>17328</c:v>
                </c:pt>
                <c:pt idx="8665">
                  <c:v>17330</c:v>
                </c:pt>
                <c:pt idx="8666">
                  <c:v>17332</c:v>
                </c:pt>
                <c:pt idx="8667">
                  <c:v>17334</c:v>
                </c:pt>
                <c:pt idx="8668">
                  <c:v>17336</c:v>
                </c:pt>
                <c:pt idx="8669">
                  <c:v>17338</c:v>
                </c:pt>
                <c:pt idx="8670">
                  <c:v>17340</c:v>
                </c:pt>
                <c:pt idx="8671">
                  <c:v>17342</c:v>
                </c:pt>
                <c:pt idx="8672">
                  <c:v>17344</c:v>
                </c:pt>
                <c:pt idx="8673">
                  <c:v>17346</c:v>
                </c:pt>
                <c:pt idx="8674">
                  <c:v>17348</c:v>
                </c:pt>
                <c:pt idx="8675">
                  <c:v>17350</c:v>
                </c:pt>
                <c:pt idx="8676">
                  <c:v>17352</c:v>
                </c:pt>
                <c:pt idx="8677">
                  <c:v>17354</c:v>
                </c:pt>
                <c:pt idx="8678">
                  <c:v>17356</c:v>
                </c:pt>
                <c:pt idx="8679">
                  <c:v>17358</c:v>
                </c:pt>
                <c:pt idx="8680">
                  <c:v>17360</c:v>
                </c:pt>
                <c:pt idx="8681">
                  <c:v>17362</c:v>
                </c:pt>
                <c:pt idx="8682">
                  <c:v>17364</c:v>
                </c:pt>
                <c:pt idx="8683">
                  <c:v>17366</c:v>
                </c:pt>
                <c:pt idx="8684">
                  <c:v>17368</c:v>
                </c:pt>
                <c:pt idx="8685">
                  <c:v>17370</c:v>
                </c:pt>
                <c:pt idx="8686">
                  <c:v>17372</c:v>
                </c:pt>
                <c:pt idx="8687">
                  <c:v>17374</c:v>
                </c:pt>
                <c:pt idx="8688">
                  <c:v>17376</c:v>
                </c:pt>
                <c:pt idx="8689">
                  <c:v>17378</c:v>
                </c:pt>
                <c:pt idx="8690">
                  <c:v>17380</c:v>
                </c:pt>
                <c:pt idx="8691">
                  <c:v>17382</c:v>
                </c:pt>
                <c:pt idx="8692">
                  <c:v>17384</c:v>
                </c:pt>
                <c:pt idx="8693">
                  <c:v>17386</c:v>
                </c:pt>
                <c:pt idx="8694">
                  <c:v>17388</c:v>
                </c:pt>
                <c:pt idx="8695">
                  <c:v>17390</c:v>
                </c:pt>
                <c:pt idx="8696">
                  <c:v>17392</c:v>
                </c:pt>
                <c:pt idx="8697">
                  <c:v>17394</c:v>
                </c:pt>
                <c:pt idx="8698">
                  <c:v>17396</c:v>
                </c:pt>
                <c:pt idx="8699">
                  <c:v>17398</c:v>
                </c:pt>
                <c:pt idx="8700">
                  <c:v>17400</c:v>
                </c:pt>
                <c:pt idx="8701">
                  <c:v>17402</c:v>
                </c:pt>
                <c:pt idx="8702">
                  <c:v>17404</c:v>
                </c:pt>
                <c:pt idx="8703">
                  <c:v>17406</c:v>
                </c:pt>
                <c:pt idx="8704">
                  <c:v>17408</c:v>
                </c:pt>
                <c:pt idx="8705">
                  <c:v>17410</c:v>
                </c:pt>
                <c:pt idx="8706">
                  <c:v>17412</c:v>
                </c:pt>
                <c:pt idx="8707">
                  <c:v>17414</c:v>
                </c:pt>
                <c:pt idx="8708">
                  <c:v>17416</c:v>
                </c:pt>
                <c:pt idx="8709">
                  <c:v>17418</c:v>
                </c:pt>
                <c:pt idx="8710">
                  <c:v>17420</c:v>
                </c:pt>
                <c:pt idx="8711">
                  <c:v>17422</c:v>
                </c:pt>
                <c:pt idx="8712">
                  <c:v>17424</c:v>
                </c:pt>
                <c:pt idx="8713">
                  <c:v>17426</c:v>
                </c:pt>
                <c:pt idx="8714">
                  <c:v>17428</c:v>
                </c:pt>
                <c:pt idx="8715">
                  <c:v>17430</c:v>
                </c:pt>
                <c:pt idx="8716">
                  <c:v>17432</c:v>
                </c:pt>
                <c:pt idx="8717">
                  <c:v>17434</c:v>
                </c:pt>
                <c:pt idx="8718">
                  <c:v>17436</c:v>
                </c:pt>
                <c:pt idx="8719">
                  <c:v>17438</c:v>
                </c:pt>
                <c:pt idx="8720">
                  <c:v>17440</c:v>
                </c:pt>
                <c:pt idx="8721">
                  <c:v>17442</c:v>
                </c:pt>
                <c:pt idx="8722">
                  <c:v>17444</c:v>
                </c:pt>
                <c:pt idx="8723">
                  <c:v>17446</c:v>
                </c:pt>
                <c:pt idx="8724">
                  <c:v>17448</c:v>
                </c:pt>
                <c:pt idx="8725">
                  <c:v>17450</c:v>
                </c:pt>
                <c:pt idx="8726">
                  <c:v>17452</c:v>
                </c:pt>
                <c:pt idx="8727">
                  <c:v>17454</c:v>
                </c:pt>
                <c:pt idx="8728">
                  <c:v>17456</c:v>
                </c:pt>
                <c:pt idx="8729">
                  <c:v>17458</c:v>
                </c:pt>
                <c:pt idx="8730">
                  <c:v>17460</c:v>
                </c:pt>
                <c:pt idx="8731">
                  <c:v>17462</c:v>
                </c:pt>
                <c:pt idx="8732">
                  <c:v>17464</c:v>
                </c:pt>
                <c:pt idx="8733">
                  <c:v>17466</c:v>
                </c:pt>
                <c:pt idx="8734">
                  <c:v>17468</c:v>
                </c:pt>
                <c:pt idx="8735">
                  <c:v>17470</c:v>
                </c:pt>
                <c:pt idx="8736">
                  <c:v>17472</c:v>
                </c:pt>
                <c:pt idx="8737">
                  <c:v>17474</c:v>
                </c:pt>
                <c:pt idx="8738">
                  <c:v>17476</c:v>
                </c:pt>
                <c:pt idx="8739">
                  <c:v>17478</c:v>
                </c:pt>
                <c:pt idx="8740">
                  <c:v>17480</c:v>
                </c:pt>
                <c:pt idx="8741">
                  <c:v>17482</c:v>
                </c:pt>
                <c:pt idx="8742">
                  <c:v>17484</c:v>
                </c:pt>
                <c:pt idx="8743">
                  <c:v>17486</c:v>
                </c:pt>
                <c:pt idx="8744">
                  <c:v>17488</c:v>
                </c:pt>
                <c:pt idx="8745">
                  <c:v>17490</c:v>
                </c:pt>
                <c:pt idx="8746">
                  <c:v>17492</c:v>
                </c:pt>
                <c:pt idx="8747">
                  <c:v>17494</c:v>
                </c:pt>
                <c:pt idx="8748">
                  <c:v>17496</c:v>
                </c:pt>
                <c:pt idx="8749">
                  <c:v>17498</c:v>
                </c:pt>
                <c:pt idx="8750">
                  <c:v>17500</c:v>
                </c:pt>
                <c:pt idx="8751">
                  <c:v>17502</c:v>
                </c:pt>
                <c:pt idx="8752">
                  <c:v>17504</c:v>
                </c:pt>
                <c:pt idx="8753">
                  <c:v>17506</c:v>
                </c:pt>
                <c:pt idx="8754">
                  <c:v>17508</c:v>
                </c:pt>
                <c:pt idx="8755">
                  <c:v>17510</c:v>
                </c:pt>
                <c:pt idx="8756">
                  <c:v>17512</c:v>
                </c:pt>
                <c:pt idx="8757">
                  <c:v>17514</c:v>
                </c:pt>
                <c:pt idx="8758">
                  <c:v>17516</c:v>
                </c:pt>
                <c:pt idx="8759">
                  <c:v>17518</c:v>
                </c:pt>
                <c:pt idx="8760">
                  <c:v>17520</c:v>
                </c:pt>
                <c:pt idx="8761">
                  <c:v>17522</c:v>
                </c:pt>
                <c:pt idx="8762">
                  <c:v>17524</c:v>
                </c:pt>
                <c:pt idx="8763">
                  <c:v>17526</c:v>
                </c:pt>
                <c:pt idx="8764">
                  <c:v>17528</c:v>
                </c:pt>
                <c:pt idx="8765">
                  <c:v>17530</c:v>
                </c:pt>
                <c:pt idx="8766">
                  <c:v>17532</c:v>
                </c:pt>
                <c:pt idx="8767">
                  <c:v>17534</c:v>
                </c:pt>
                <c:pt idx="8768">
                  <c:v>17536</c:v>
                </c:pt>
                <c:pt idx="8769">
                  <c:v>17538</c:v>
                </c:pt>
                <c:pt idx="8770">
                  <c:v>17540</c:v>
                </c:pt>
                <c:pt idx="8771">
                  <c:v>17542</c:v>
                </c:pt>
                <c:pt idx="8772">
                  <c:v>17544</c:v>
                </c:pt>
                <c:pt idx="8773">
                  <c:v>17546</c:v>
                </c:pt>
                <c:pt idx="8774">
                  <c:v>17548</c:v>
                </c:pt>
                <c:pt idx="8775">
                  <c:v>17550</c:v>
                </c:pt>
                <c:pt idx="8776">
                  <c:v>17552</c:v>
                </c:pt>
                <c:pt idx="8777">
                  <c:v>17554</c:v>
                </c:pt>
                <c:pt idx="8778">
                  <c:v>17556</c:v>
                </c:pt>
                <c:pt idx="8779">
                  <c:v>17558</c:v>
                </c:pt>
                <c:pt idx="8780">
                  <c:v>17560</c:v>
                </c:pt>
                <c:pt idx="8781">
                  <c:v>17562</c:v>
                </c:pt>
                <c:pt idx="8782">
                  <c:v>17564</c:v>
                </c:pt>
                <c:pt idx="8783">
                  <c:v>17566</c:v>
                </c:pt>
                <c:pt idx="8784">
                  <c:v>17568</c:v>
                </c:pt>
                <c:pt idx="8785">
                  <c:v>17570</c:v>
                </c:pt>
                <c:pt idx="8786">
                  <c:v>17572</c:v>
                </c:pt>
                <c:pt idx="8787">
                  <c:v>17574</c:v>
                </c:pt>
                <c:pt idx="8788">
                  <c:v>17576</c:v>
                </c:pt>
                <c:pt idx="8789">
                  <c:v>17578</c:v>
                </c:pt>
                <c:pt idx="8790">
                  <c:v>17580</c:v>
                </c:pt>
                <c:pt idx="8791">
                  <c:v>17582</c:v>
                </c:pt>
                <c:pt idx="8792">
                  <c:v>17584</c:v>
                </c:pt>
                <c:pt idx="8793">
                  <c:v>17586</c:v>
                </c:pt>
                <c:pt idx="8794">
                  <c:v>17588</c:v>
                </c:pt>
                <c:pt idx="8795">
                  <c:v>17590</c:v>
                </c:pt>
                <c:pt idx="8796">
                  <c:v>17592</c:v>
                </c:pt>
                <c:pt idx="8797">
                  <c:v>17594</c:v>
                </c:pt>
                <c:pt idx="8798">
                  <c:v>17596</c:v>
                </c:pt>
                <c:pt idx="8799">
                  <c:v>17598</c:v>
                </c:pt>
                <c:pt idx="8800">
                  <c:v>17600</c:v>
                </c:pt>
                <c:pt idx="8801">
                  <c:v>17602</c:v>
                </c:pt>
                <c:pt idx="8802">
                  <c:v>17604</c:v>
                </c:pt>
                <c:pt idx="8803">
                  <c:v>17606</c:v>
                </c:pt>
                <c:pt idx="8804">
                  <c:v>17608</c:v>
                </c:pt>
                <c:pt idx="8805">
                  <c:v>17610</c:v>
                </c:pt>
                <c:pt idx="8806">
                  <c:v>17612</c:v>
                </c:pt>
                <c:pt idx="8807">
                  <c:v>17614</c:v>
                </c:pt>
                <c:pt idx="8808">
                  <c:v>17616</c:v>
                </c:pt>
                <c:pt idx="8809">
                  <c:v>17618</c:v>
                </c:pt>
                <c:pt idx="8810">
                  <c:v>17620</c:v>
                </c:pt>
                <c:pt idx="8811">
                  <c:v>17622</c:v>
                </c:pt>
                <c:pt idx="8812">
                  <c:v>17624</c:v>
                </c:pt>
                <c:pt idx="8813">
                  <c:v>17626</c:v>
                </c:pt>
                <c:pt idx="8814">
                  <c:v>17628</c:v>
                </c:pt>
                <c:pt idx="8815">
                  <c:v>17630</c:v>
                </c:pt>
                <c:pt idx="8816">
                  <c:v>17632</c:v>
                </c:pt>
                <c:pt idx="8817">
                  <c:v>17634</c:v>
                </c:pt>
                <c:pt idx="8818">
                  <c:v>17636</c:v>
                </c:pt>
                <c:pt idx="8819">
                  <c:v>17638</c:v>
                </c:pt>
                <c:pt idx="8820">
                  <c:v>17640</c:v>
                </c:pt>
                <c:pt idx="8821">
                  <c:v>17642</c:v>
                </c:pt>
                <c:pt idx="8822">
                  <c:v>17644</c:v>
                </c:pt>
                <c:pt idx="8823">
                  <c:v>17646</c:v>
                </c:pt>
                <c:pt idx="8824">
                  <c:v>17648</c:v>
                </c:pt>
                <c:pt idx="8825">
                  <c:v>17650</c:v>
                </c:pt>
                <c:pt idx="8826">
                  <c:v>17652</c:v>
                </c:pt>
                <c:pt idx="8827">
                  <c:v>17654</c:v>
                </c:pt>
                <c:pt idx="8828">
                  <c:v>17656</c:v>
                </c:pt>
                <c:pt idx="8829">
                  <c:v>17658</c:v>
                </c:pt>
                <c:pt idx="8830">
                  <c:v>17660</c:v>
                </c:pt>
                <c:pt idx="8831">
                  <c:v>17662</c:v>
                </c:pt>
                <c:pt idx="8832">
                  <c:v>17664</c:v>
                </c:pt>
                <c:pt idx="8833">
                  <c:v>17666</c:v>
                </c:pt>
                <c:pt idx="8834">
                  <c:v>17668</c:v>
                </c:pt>
                <c:pt idx="8835">
                  <c:v>17670</c:v>
                </c:pt>
                <c:pt idx="8836">
                  <c:v>17672</c:v>
                </c:pt>
                <c:pt idx="8837">
                  <c:v>17674</c:v>
                </c:pt>
                <c:pt idx="8838">
                  <c:v>17676</c:v>
                </c:pt>
                <c:pt idx="8839">
                  <c:v>17678</c:v>
                </c:pt>
                <c:pt idx="8840">
                  <c:v>17680</c:v>
                </c:pt>
                <c:pt idx="8841">
                  <c:v>17682</c:v>
                </c:pt>
                <c:pt idx="8842">
                  <c:v>17684</c:v>
                </c:pt>
                <c:pt idx="8843">
                  <c:v>17686</c:v>
                </c:pt>
                <c:pt idx="8844">
                  <c:v>17688</c:v>
                </c:pt>
                <c:pt idx="8845">
                  <c:v>17690</c:v>
                </c:pt>
                <c:pt idx="8846">
                  <c:v>17692</c:v>
                </c:pt>
                <c:pt idx="8847">
                  <c:v>17694</c:v>
                </c:pt>
                <c:pt idx="8848">
                  <c:v>17696</c:v>
                </c:pt>
                <c:pt idx="8849">
                  <c:v>17698</c:v>
                </c:pt>
                <c:pt idx="8850">
                  <c:v>17700</c:v>
                </c:pt>
                <c:pt idx="8851">
                  <c:v>17702</c:v>
                </c:pt>
                <c:pt idx="8852">
                  <c:v>17704</c:v>
                </c:pt>
                <c:pt idx="8853">
                  <c:v>17706</c:v>
                </c:pt>
                <c:pt idx="8854">
                  <c:v>17708</c:v>
                </c:pt>
                <c:pt idx="8855">
                  <c:v>17710</c:v>
                </c:pt>
                <c:pt idx="8856">
                  <c:v>17712</c:v>
                </c:pt>
                <c:pt idx="8857">
                  <c:v>17714</c:v>
                </c:pt>
                <c:pt idx="8858">
                  <c:v>17716</c:v>
                </c:pt>
                <c:pt idx="8859">
                  <c:v>17718</c:v>
                </c:pt>
                <c:pt idx="8860">
                  <c:v>17720</c:v>
                </c:pt>
                <c:pt idx="8861">
                  <c:v>17722</c:v>
                </c:pt>
                <c:pt idx="8862">
                  <c:v>17724</c:v>
                </c:pt>
                <c:pt idx="8863">
                  <c:v>17726</c:v>
                </c:pt>
                <c:pt idx="8864">
                  <c:v>17728</c:v>
                </c:pt>
                <c:pt idx="8865">
                  <c:v>17730</c:v>
                </c:pt>
                <c:pt idx="8866">
                  <c:v>17732</c:v>
                </c:pt>
                <c:pt idx="8867">
                  <c:v>17734</c:v>
                </c:pt>
                <c:pt idx="8868">
                  <c:v>17736</c:v>
                </c:pt>
                <c:pt idx="8869">
                  <c:v>17738</c:v>
                </c:pt>
                <c:pt idx="8870">
                  <c:v>17740</c:v>
                </c:pt>
                <c:pt idx="8871">
                  <c:v>17742</c:v>
                </c:pt>
                <c:pt idx="8872">
                  <c:v>17744</c:v>
                </c:pt>
                <c:pt idx="8873">
                  <c:v>17746</c:v>
                </c:pt>
                <c:pt idx="8874">
                  <c:v>17748</c:v>
                </c:pt>
                <c:pt idx="8875">
                  <c:v>17750</c:v>
                </c:pt>
                <c:pt idx="8876">
                  <c:v>17752</c:v>
                </c:pt>
                <c:pt idx="8877">
                  <c:v>17754</c:v>
                </c:pt>
                <c:pt idx="8878">
                  <c:v>17756</c:v>
                </c:pt>
                <c:pt idx="8879">
                  <c:v>17758</c:v>
                </c:pt>
                <c:pt idx="8880">
                  <c:v>17760</c:v>
                </c:pt>
                <c:pt idx="8881">
                  <c:v>17762</c:v>
                </c:pt>
                <c:pt idx="8882">
                  <c:v>17764</c:v>
                </c:pt>
                <c:pt idx="8883">
                  <c:v>17766</c:v>
                </c:pt>
                <c:pt idx="8884">
                  <c:v>17768</c:v>
                </c:pt>
                <c:pt idx="8885">
                  <c:v>17770</c:v>
                </c:pt>
                <c:pt idx="8886">
                  <c:v>17772</c:v>
                </c:pt>
                <c:pt idx="8887">
                  <c:v>17774</c:v>
                </c:pt>
                <c:pt idx="8888">
                  <c:v>17776</c:v>
                </c:pt>
                <c:pt idx="8889">
                  <c:v>17778</c:v>
                </c:pt>
                <c:pt idx="8890">
                  <c:v>17780</c:v>
                </c:pt>
                <c:pt idx="8891">
                  <c:v>17782</c:v>
                </c:pt>
                <c:pt idx="8892">
                  <c:v>17784</c:v>
                </c:pt>
                <c:pt idx="8893">
                  <c:v>17786</c:v>
                </c:pt>
                <c:pt idx="8894">
                  <c:v>17788</c:v>
                </c:pt>
                <c:pt idx="8895">
                  <c:v>17790</c:v>
                </c:pt>
                <c:pt idx="8896">
                  <c:v>17792</c:v>
                </c:pt>
                <c:pt idx="8897">
                  <c:v>17794</c:v>
                </c:pt>
                <c:pt idx="8898">
                  <c:v>17796</c:v>
                </c:pt>
                <c:pt idx="8899">
                  <c:v>17798</c:v>
                </c:pt>
                <c:pt idx="8900">
                  <c:v>17800</c:v>
                </c:pt>
                <c:pt idx="8901">
                  <c:v>17802</c:v>
                </c:pt>
                <c:pt idx="8902">
                  <c:v>17804</c:v>
                </c:pt>
                <c:pt idx="8903">
                  <c:v>17806</c:v>
                </c:pt>
                <c:pt idx="8904">
                  <c:v>17808</c:v>
                </c:pt>
                <c:pt idx="8905">
                  <c:v>17810</c:v>
                </c:pt>
                <c:pt idx="8906">
                  <c:v>17812</c:v>
                </c:pt>
                <c:pt idx="8907">
                  <c:v>17814</c:v>
                </c:pt>
                <c:pt idx="8908">
                  <c:v>17816</c:v>
                </c:pt>
                <c:pt idx="8909">
                  <c:v>17818</c:v>
                </c:pt>
                <c:pt idx="8910">
                  <c:v>17820</c:v>
                </c:pt>
                <c:pt idx="8911">
                  <c:v>17822</c:v>
                </c:pt>
                <c:pt idx="8912">
                  <c:v>17824</c:v>
                </c:pt>
                <c:pt idx="8913">
                  <c:v>17826</c:v>
                </c:pt>
                <c:pt idx="8914">
                  <c:v>17828</c:v>
                </c:pt>
                <c:pt idx="8915">
                  <c:v>17830</c:v>
                </c:pt>
                <c:pt idx="8916">
                  <c:v>17832</c:v>
                </c:pt>
                <c:pt idx="8917">
                  <c:v>17834</c:v>
                </c:pt>
                <c:pt idx="8918">
                  <c:v>17836</c:v>
                </c:pt>
                <c:pt idx="8919">
                  <c:v>17838</c:v>
                </c:pt>
                <c:pt idx="8920">
                  <c:v>17840</c:v>
                </c:pt>
                <c:pt idx="8921">
                  <c:v>17842</c:v>
                </c:pt>
                <c:pt idx="8922">
                  <c:v>17844</c:v>
                </c:pt>
                <c:pt idx="8923">
                  <c:v>17846</c:v>
                </c:pt>
                <c:pt idx="8924">
                  <c:v>17848</c:v>
                </c:pt>
                <c:pt idx="8925">
                  <c:v>17850</c:v>
                </c:pt>
                <c:pt idx="8926">
                  <c:v>17852</c:v>
                </c:pt>
                <c:pt idx="8927">
                  <c:v>17854</c:v>
                </c:pt>
                <c:pt idx="8928">
                  <c:v>17856</c:v>
                </c:pt>
                <c:pt idx="8929">
                  <c:v>17858</c:v>
                </c:pt>
                <c:pt idx="8930">
                  <c:v>17860</c:v>
                </c:pt>
                <c:pt idx="8931">
                  <c:v>17862</c:v>
                </c:pt>
                <c:pt idx="8932">
                  <c:v>17864</c:v>
                </c:pt>
                <c:pt idx="8933">
                  <c:v>17866</c:v>
                </c:pt>
                <c:pt idx="8934">
                  <c:v>17868</c:v>
                </c:pt>
                <c:pt idx="8935">
                  <c:v>17870</c:v>
                </c:pt>
                <c:pt idx="8936">
                  <c:v>17872</c:v>
                </c:pt>
                <c:pt idx="8937">
                  <c:v>17874</c:v>
                </c:pt>
                <c:pt idx="8938">
                  <c:v>17876</c:v>
                </c:pt>
                <c:pt idx="8939">
                  <c:v>17878</c:v>
                </c:pt>
                <c:pt idx="8940">
                  <c:v>17880</c:v>
                </c:pt>
                <c:pt idx="8941">
                  <c:v>17882</c:v>
                </c:pt>
                <c:pt idx="8942">
                  <c:v>17884</c:v>
                </c:pt>
                <c:pt idx="8943">
                  <c:v>17886</c:v>
                </c:pt>
                <c:pt idx="8944">
                  <c:v>17888</c:v>
                </c:pt>
                <c:pt idx="8945">
                  <c:v>17890</c:v>
                </c:pt>
                <c:pt idx="8946">
                  <c:v>17892</c:v>
                </c:pt>
                <c:pt idx="8947">
                  <c:v>17894</c:v>
                </c:pt>
                <c:pt idx="8948">
                  <c:v>17896</c:v>
                </c:pt>
                <c:pt idx="8949">
                  <c:v>17898</c:v>
                </c:pt>
                <c:pt idx="8950">
                  <c:v>17900</c:v>
                </c:pt>
                <c:pt idx="8951">
                  <c:v>17902</c:v>
                </c:pt>
                <c:pt idx="8952">
                  <c:v>17904</c:v>
                </c:pt>
                <c:pt idx="8953">
                  <c:v>17906</c:v>
                </c:pt>
                <c:pt idx="8954">
                  <c:v>17908</c:v>
                </c:pt>
                <c:pt idx="8955">
                  <c:v>17910</c:v>
                </c:pt>
                <c:pt idx="8956">
                  <c:v>17912</c:v>
                </c:pt>
                <c:pt idx="8957">
                  <c:v>17914</c:v>
                </c:pt>
                <c:pt idx="8958">
                  <c:v>17916</c:v>
                </c:pt>
                <c:pt idx="8959">
                  <c:v>17918</c:v>
                </c:pt>
                <c:pt idx="8960">
                  <c:v>17920</c:v>
                </c:pt>
                <c:pt idx="8961">
                  <c:v>17922</c:v>
                </c:pt>
                <c:pt idx="8962">
                  <c:v>17924</c:v>
                </c:pt>
                <c:pt idx="8963">
                  <c:v>17926</c:v>
                </c:pt>
                <c:pt idx="8964">
                  <c:v>17928</c:v>
                </c:pt>
                <c:pt idx="8965">
                  <c:v>17930</c:v>
                </c:pt>
                <c:pt idx="8966">
                  <c:v>17932</c:v>
                </c:pt>
                <c:pt idx="8967">
                  <c:v>17934</c:v>
                </c:pt>
                <c:pt idx="8968">
                  <c:v>17936</c:v>
                </c:pt>
                <c:pt idx="8969">
                  <c:v>17938</c:v>
                </c:pt>
                <c:pt idx="8970">
                  <c:v>17940</c:v>
                </c:pt>
                <c:pt idx="8971">
                  <c:v>17942</c:v>
                </c:pt>
                <c:pt idx="8972">
                  <c:v>17944</c:v>
                </c:pt>
                <c:pt idx="8973">
                  <c:v>17946</c:v>
                </c:pt>
                <c:pt idx="8974">
                  <c:v>17948</c:v>
                </c:pt>
                <c:pt idx="8975">
                  <c:v>17950</c:v>
                </c:pt>
                <c:pt idx="8976">
                  <c:v>17952</c:v>
                </c:pt>
                <c:pt idx="8977">
                  <c:v>17954</c:v>
                </c:pt>
                <c:pt idx="8978">
                  <c:v>17956</c:v>
                </c:pt>
                <c:pt idx="8979">
                  <c:v>17958</c:v>
                </c:pt>
                <c:pt idx="8980">
                  <c:v>17960</c:v>
                </c:pt>
                <c:pt idx="8981">
                  <c:v>17962</c:v>
                </c:pt>
                <c:pt idx="8982">
                  <c:v>17964</c:v>
                </c:pt>
                <c:pt idx="8983">
                  <c:v>17966</c:v>
                </c:pt>
                <c:pt idx="8984">
                  <c:v>17968</c:v>
                </c:pt>
                <c:pt idx="8985">
                  <c:v>17970</c:v>
                </c:pt>
                <c:pt idx="8986">
                  <c:v>17972</c:v>
                </c:pt>
                <c:pt idx="8987">
                  <c:v>17974</c:v>
                </c:pt>
                <c:pt idx="8988">
                  <c:v>17976</c:v>
                </c:pt>
                <c:pt idx="8989">
                  <c:v>17978</c:v>
                </c:pt>
                <c:pt idx="8990">
                  <c:v>17980</c:v>
                </c:pt>
                <c:pt idx="8991">
                  <c:v>17982</c:v>
                </c:pt>
                <c:pt idx="8992">
                  <c:v>17984</c:v>
                </c:pt>
                <c:pt idx="8993">
                  <c:v>17986</c:v>
                </c:pt>
                <c:pt idx="8994">
                  <c:v>17988</c:v>
                </c:pt>
                <c:pt idx="8995">
                  <c:v>17990</c:v>
                </c:pt>
                <c:pt idx="8996">
                  <c:v>17992</c:v>
                </c:pt>
                <c:pt idx="8997">
                  <c:v>17994</c:v>
                </c:pt>
                <c:pt idx="8998">
                  <c:v>17996</c:v>
                </c:pt>
                <c:pt idx="8999">
                  <c:v>17998</c:v>
                </c:pt>
                <c:pt idx="9000">
                  <c:v>18000</c:v>
                </c:pt>
                <c:pt idx="9001">
                  <c:v>18002</c:v>
                </c:pt>
                <c:pt idx="9002">
                  <c:v>18004</c:v>
                </c:pt>
                <c:pt idx="9003">
                  <c:v>18006</c:v>
                </c:pt>
                <c:pt idx="9004">
                  <c:v>18008</c:v>
                </c:pt>
                <c:pt idx="9005">
                  <c:v>18010</c:v>
                </c:pt>
                <c:pt idx="9006">
                  <c:v>18012</c:v>
                </c:pt>
                <c:pt idx="9007">
                  <c:v>18014</c:v>
                </c:pt>
                <c:pt idx="9008">
                  <c:v>18016</c:v>
                </c:pt>
                <c:pt idx="9009">
                  <c:v>18018</c:v>
                </c:pt>
                <c:pt idx="9010">
                  <c:v>18020</c:v>
                </c:pt>
                <c:pt idx="9011">
                  <c:v>18022</c:v>
                </c:pt>
                <c:pt idx="9012">
                  <c:v>18024</c:v>
                </c:pt>
                <c:pt idx="9013">
                  <c:v>18026</c:v>
                </c:pt>
                <c:pt idx="9014">
                  <c:v>18028</c:v>
                </c:pt>
                <c:pt idx="9015">
                  <c:v>18030</c:v>
                </c:pt>
                <c:pt idx="9016">
                  <c:v>18032</c:v>
                </c:pt>
                <c:pt idx="9017">
                  <c:v>18034</c:v>
                </c:pt>
                <c:pt idx="9018">
                  <c:v>18036</c:v>
                </c:pt>
                <c:pt idx="9019">
                  <c:v>18038</c:v>
                </c:pt>
                <c:pt idx="9020">
                  <c:v>18040</c:v>
                </c:pt>
                <c:pt idx="9021">
                  <c:v>18042</c:v>
                </c:pt>
                <c:pt idx="9022">
                  <c:v>18044</c:v>
                </c:pt>
                <c:pt idx="9023">
                  <c:v>18046</c:v>
                </c:pt>
                <c:pt idx="9024">
                  <c:v>18048</c:v>
                </c:pt>
                <c:pt idx="9025">
                  <c:v>18050</c:v>
                </c:pt>
                <c:pt idx="9026">
                  <c:v>18052</c:v>
                </c:pt>
                <c:pt idx="9027">
                  <c:v>18054</c:v>
                </c:pt>
                <c:pt idx="9028">
                  <c:v>18056</c:v>
                </c:pt>
                <c:pt idx="9029">
                  <c:v>18058</c:v>
                </c:pt>
                <c:pt idx="9030">
                  <c:v>18060</c:v>
                </c:pt>
                <c:pt idx="9031">
                  <c:v>18062</c:v>
                </c:pt>
                <c:pt idx="9032">
                  <c:v>18064</c:v>
                </c:pt>
                <c:pt idx="9033">
                  <c:v>18066</c:v>
                </c:pt>
                <c:pt idx="9034">
                  <c:v>18068</c:v>
                </c:pt>
                <c:pt idx="9035">
                  <c:v>18070</c:v>
                </c:pt>
                <c:pt idx="9036">
                  <c:v>18072</c:v>
                </c:pt>
                <c:pt idx="9037">
                  <c:v>18074</c:v>
                </c:pt>
                <c:pt idx="9038">
                  <c:v>18076</c:v>
                </c:pt>
                <c:pt idx="9039">
                  <c:v>18078</c:v>
                </c:pt>
                <c:pt idx="9040">
                  <c:v>18080</c:v>
                </c:pt>
                <c:pt idx="9041">
                  <c:v>18082</c:v>
                </c:pt>
                <c:pt idx="9042">
                  <c:v>18084</c:v>
                </c:pt>
                <c:pt idx="9043">
                  <c:v>18086</c:v>
                </c:pt>
                <c:pt idx="9044">
                  <c:v>18088</c:v>
                </c:pt>
                <c:pt idx="9045">
                  <c:v>18090</c:v>
                </c:pt>
                <c:pt idx="9046">
                  <c:v>18092</c:v>
                </c:pt>
                <c:pt idx="9047">
                  <c:v>18094</c:v>
                </c:pt>
                <c:pt idx="9048">
                  <c:v>18096</c:v>
                </c:pt>
                <c:pt idx="9049">
                  <c:v>18098</c:v>
                </c:pt>
                <c:pt idx="9050">
                  <c:v>18100</c:v>
                </c:pt>
                <c:pt idx="9051">
                  <c:v>18102</c:v>
                </c:pt>
                <c:pt idx="9052">
                  <c:v>18104</c:v>
                </c:pt>
                <c:pt idx="9053">
                  <c:v>18106</c:v>
                </c:pt>
                <c:pt idx="9054">
                  <c:v>18108</c:v>
                </c:pt>
                <c:pt idx="9055">
                  <c:v>18110</c:v>
                </c:pt>
                <c:pt idx="9056">
                  <c:v>18112</c:v>
                </c:pt>
                <c:pt idx="9057">
                  <c:v>18114</c:v>
                </c:pt>
                <c:pt idx="9058">
                  <c:v>18116</c:v>
                </c:pt>
                <c:pt idx="9059">
                  <c:v>18118</c:v>
                </c:pt>
                <c:pt idx="9060">
                  <c:v>18120</c:v>
                </c:pt>
                <c:pt idx="9061">
                  <c:v>18122</c:v>
                </c:pt>
                <c:pt idx="9062">
                  <c:v>18124</c:v>
                </c:pt>
                <c:pt idx="9063">
                  <c:v>18126</c:v>
                </c:pt>
                <c:pt idx="9064">
                  <c:v>18128</c:v>
                </c:pt>
                <c:pt idx="9065">
                  <c:v>18130</c:v>
                </c:pt>
                <c:pt idx="9066">
                  <c:v>18132</c:v>
                </c:pt>
                <c:pt idx="9067">
                  <c:v>18134</c:v>
                </c:pt>
                <c:pt idx="9068">
                  <c:v>18136</c:v>
                </c:pt>
                <c:pt idx="9069">
                  <c:v>18138</c:v>
                </c:pt>
                <c:pt idx="9070">
                  <c:v>18140</c:v>
                </c:pt>
                <c:pt idx="9071">
                  <c:v>18142</c:v>
                </c:pt>
                <c:pt idx="9072">
                  <c:v>18144</c:v>
                </c:pt>
                <c:pt idx="9073">
                  <c:v>18146</c:v>
                </c:pt>
                <c:pt idx="9074">
                  <c:v>18148</c:v>
                </c:pt>
                <c:pt idx="9075">
                  <c:v>18150</c:v>
                </c:pt>
                <c:pt idx="9076">
                  <c:v>18152</c:v>
                </c:pt>
                <c:pt idx="9077">
                  <c:v>18154</c:v>
                </c:pt>
                <c:pt idx="9078">
                  <c:v>18156</c:v>
                </c:pt>
                <c:pt idx="9079">
                  <c:v>18158</c:v>
                </c:pt>
                <c:pt idx="9080">
                  <c:v>18160</c:v>
                </c:pt>
                <c:pt idx="9081">
                  <c:v>18162</c:v>
                </c:pt>
                <c:pt idx="9082">
                  <c:v>18164</c:v>
                </c:pt>
                <c:pt idx="9083">
                  <c:v>18166</c:v>
                </c:pt>
                <c:pt idx="9084">
                  <c:v>18168</c:v>
                </c:pt>
                <c:pt idx="9085">
                  <c:v>18170</c:v>
                </c:pt>
                <c:pt idx="9086">
                  <c:v>18172</c:v>
                </c:pt>
                <c:pt idx="9087">
                  <c:v>18174</c:v>
                </c:pt>
                <c:pt idx="9088">
                  <c:v>18176</c:v>
                </c:pt>
                <c:pt idx="9089">
                  <c:v>18178</c:v>
                </c:pt>
                <c:pt idx="9090">
                  <c:v>18180</c:v>
                </c:pt>
                <c:pt idx="9091">
                  <c:v>18182</c:v>
                </c:pt>
                <c:pt idx="9092">
                  <c:v>18184</c:v>
                </c:pt>
                <c:pt idx="9093">
                  <c:v>18186</c:v>
                </c:pt>
                <c:pt idx="9094">
                  <c:v>18188</c:v>
                </c:pt>
                <c:pt idx="9095">
                  <c:v>18190</c:v>
                </c:pt>
                <c:pt idx="9096">
                  <c:v>18192</c:v>
                </c:pt>
                <c:pt idx="9097">
                  <c:v>18194</c:v>
                </c:pt>
                <c:pt idx="9098">
                  <c:v>18196</c:v>
                </c:pt>
                <c:pt idx="9099">
                  <c:v>18198</c:v>
                </c:pt>
                <c:pt idx="9100">
                  <c:v>18200</c:v>
                </c:pt>
                <c:pt idx="9101">
                  <c:v>18202</c:v>
                </c:pt>
                <c:pt idx="9102">
                  <c:v>18204</c:v>
                </c:pt>
                <c:pt idx="9103">
                  <c:v>18206</c:v>
                </c:pt>
                <c:pt idx="9104">
                  <c:v>18208</c:v>
                </c:pt>
                <c:pt idx="9105">
                  <c:v>18210</c:v>
                </c:pt>
                <c:pt idx="9106">
                  <c:v>18212</c:v>
                </c:pt>
                <c:pt idx="9107">
                  <c:v>18214</c:v>
                </c:pt>
                <c:pt idx="9108">
                  <c:v>18216</c:v>
                </c:pt>
                <c:pt idx="9109">
                  <c:v>18218</c:v>
                </c:pt>
                <c:pt idx="9110">
                  <c:v>18220</c:v>
                </c:pt>
                <c:pt idx="9111">
                  <c:v>18222</c:v>
                </c:pt>
                <c:pt idx="9112">
                  <c:v>18224</c:v>
                </c:pt>
                <c:pt idx="9113">
                  <c:v>18226</c:v>
                </c:pt>
                <c:pt idx="9114">
                  <c:v>18228</c:v>
                </c:pt>
                <c:pt idx="9115">
                  <c:v>18230</c:v>
                </c:pt>
                <c:pt idx="9116">
                  <c:v>18232</c:v>
                </c:pt>
                <c:pt idx="9117">
                  <c:v>18234</c:v>
                </c:pt>
                <c:pt idx="9118">
                  <c:v>18236</c:v>
                </c:pt>
                <c:pt idx="9119">
                  <c:v>18238</c:v>
                </c:pt>
                <c:pt idx="9120">
                  <c:v>18240</c:v>
                </c:pt>
                <c:pt idx="9121">
                  <c:v>18242</c:v>
                </c:pt>
                <c:pt idx="9122">
                  <c:v>18244</c:v>
                </c:pt>
                <c:pt idx="9123">
                  <c:v>18246</c:v>
                </c:pt>
                <c:pt idx="9124">
                  <c:v>18248</c:v>
                </c:pt>
                <c:pt idx="9125">
                  <c:v>18250</c:v>
                </c:pt>
                <c:pt idx="9126">
                  <c:v>18252</c:v>
                </c:pt>
                <c:pt idx="9127">
                  <c:v>18254</c:v>
                </c:pt>
                <c:pt idx="9128">
                  <c:v>18256</c:v>
                </c:pt>
                <c:pt idx="9129">
                  <c:v>18258</c:v>
                </c:pt>
                <c:pt idx="9130">
                  <c:v>18260</c:v>
                </c:pt>
                <c:pt idx="9131">
                  <c:v>18262</c:v>
                </c:pt>
                <c:pt idx="9132">
                  <c:v>18264</c:v>
                </c:pt>
                <c:pt idx="9133">
                  <c:v>18266</c:v>
                </c:pt>
                <c:pt idx="9134">
                  <c:v>18268</c:v>
                </c:pt>
                <c:pt idx="9135">
                  <c:v>18270</c:v>
                </c:pt>
                <c:pt idx="9136">
                  <c:v>18272</c:v>
                </c:pt>
                <c:pt idx="9137">
                  <c:v>18274</c:v>
                </c:pt>
                <c:pt idx="9138">
                  <c:v>18276</c:v>
                </c:pt>
                <c:pt idx="9139">
                  <c:v>18278</c:v>
                </c:pt>
                <c:pt idx="9140">
                  <c:v>18280</c:v>
                </c:pt>
                <c:pt idx="9141">
                  <c:v>18282</c:v>
                </c:pt>
                <c:pt idx="9142">
                  <c:v>18284</c:v>
                </c:pt>
                <c:pt idx="9143">
                  <c:v>18286</c:v>
                </c:pt>
                <c:pt idx="9144">
                  <c:v>18288</c:v>
                </c:pt>
                <c:pt idx="9145">
                  <c:v>18290</c:v>
                </c:pt>
                <c:pt idx="9146">
                  <c:v>18292</c:v>
                </c:pt>
                <c:pt idx="9147">
                  <c:v>18294</c:v>
                </c:pt>
                <c:pt idx="9148">
                  <c:v>18296</c:v>
                </c:pt>
                <c:pt idx="9149">
                  <c:v>18298</c:v>
                </c:pt>
                <c:pt idx="9150">
                  <c:v>18300</c:v>
                </c:pt>
                <c:pt idx="9151">
                  <c:v>18302</c:v>
                </c:pt>
                <c:pt idx="9152">
                  <c:v>18304</c:v>
                </c:pt>
                <c:pt idx="9153">
                  <c:v>18306</c:v>
                </c:pt>
                <c:pt idx="9154">
                  <c:v>18308</c:v>
                </c:pt>
                <c:pt idx="9155">
                  <c:v>18310</c:v>
                </c:pt>
                <c:pt idx="9156">
                  <c:v>18312</c:v>
                </c:pt>
                <c:pt idx="9157">
                  <c:v>18314</c:v>
                </c:pt>
                <c:pt idx="9158">
                  <c:v>18316</c:v>
                </c:pt>
                <c:pt idx="9159">
                  <c:v>18318</c:v>
                </c:pt>
                <c:pt idx="9160">
                  <c:v>18320</c:v>
                </c:pt>
                <c:pt idx="9161">
                  <c:v>18322</c:v>
                </c:pt>
                <c:pt idx="9162">
                  <c:v>18324</c:v>
                </c:pt>
                <c:pt idx="9163">
                  <c:v>18326</c:v>
                </c:pt>
                <c:pt idx="9164">
                  <c:v>18328</c:v>
                </c:pt>
                <c:pt idx="9165">
                  <c:v>18330</c:v>
                </c:pt>
                <c:pt idx="9166">
                  <c:v>18332</c:v>
                </c:pt>
                <c:pt idx="9167">
                  <c:v>18334</c:v>
                </c:pt>
                <c:pt idx="9168">
                  <c:v>18336</c:v>
                </c:pt>
                <c:pt idx="9169">
                  <c:v>18338</c:v>
                </c:pt>
                <c:pt idx="9170">
                  <c:v>18340</c:v>
                </c:pt>
                <c:pt idx="9171">
                  <c:v>18342</c:v>
                </c:pt>
                <c:pt idx="9172">
                  <c:v>18344</c:v>
                </c:pt>
                <c:pt idx="9173">
                  <c:v>18346</c:v>
                </c:pt>
                <c:pt idx="9174">
                  <c:v>18348</c:v>
                </c:pt>
                <c:pt idx="9175">
                  <c:v>18350</c:v>
                </c:pt>
                <c:pt idx="9176">
                  <c:v>18352</c:v>
                </c:pt>
                <c:pt idx="9177">
                  <c:v>18354</c:v>
                </c:pt>
                <c:pt idx="9178">
                  <c:v>18356</c:v>
                </c:pt>
                <c:pt idx="9179">
                  <c:v>18358</c:v>
                </c:pt>
                <c:pt idx="9180">
                  <c:v>18360</c:v>
                </c:pt>
                <c:pt idx="9181">
                  <c:v>18362</c:v>
                </c:pt>
                <c:pt idx="9182">
                  <c:v>18364</c:v>
                </c:pt>
                <c:pt idx="9183">
                  <c:v>18366</c:v>
                </c:pt>
                <c:pt idx="9184">
                  <c:v>18368</c:v>
                </c:pt>
                <c:pt idx="9185">
                  <c:v>18370</c:v>
                </c:pt>
                <c:pt idx="9186">
                  <c:v>18372</c:v>
                </c:pt>
                <c:pt idx="9187">
                  <c:v>18374</c:v>
                </c:pt>
                <c:pt idx="9188">
                  <c:v>18376</c:v>
                </c:pt>
                <c:pt idx="9189">
                  <c:v>18378</c:v>
                </c:pt>
                <c:pt idx="9190">
                  <c:v>18380</c:v>
                </c:pt>
                <c:pt idx="9191">
                  <c:v>18382</c:v>
                </c:pt>
                <c:pt idx="9192">
                  <c:v>18384</c:v>
                </c:pt>
                <c:pt idx="9193">
                  <c:v>18386</c:v>
                </c:pt>
                <c:pt idx="9194">
                  <c:v>18388</c:v>
                </c:pt>
                <c:pt idx="9195">
                  <c:v>18390</c:v>
                </c:pt>
                <c:pt idx="9196">
                  <c:v>18392</c:v>
                </c:pt>
                <c:pt idx="9197">
                  <c:v>18394</c:v>
                </c:pt>
                <c:pt idx="9198">
                  <c:v>18396</c:v>
                </c:pt>
                <c:pt idx="9199">
                  <c:v>18398</c:v>
                </c:pt>
                <c:pt idx="9200">
                  <c:v>18400</c:v>
                </c:pt>
                <c:pt idx="9201">
                  <c:v>18402</c:v>
                </c:pt>
                <c:pt idx="9202">
                  <c:v>18404</c:v>
                </c:pt>
                <c:pt idx="9203">
                  <c:v>18406</c:v>
                </c:pt>
                <c:pt idx="9204">
                  <c:v>18408</c:v>
                </c:pt>
                <c:pt idx="9205">
                  <c:v>18410</c:v>
                </c:pt>
                <c:pt idx="9206">
                  <c:v>18412</c:v>
                </c:pt>
                <c:pt idx="9207">
                  <c:v>18414</c:v>
                </c:pt>
                <c:pt idx="9208">
                  <c:v>18416</c:v>
                </c:pt>
                <c:pt idx="9209">
                  <c:v>18418</c:v>
                </c:pt>
                <c:pt idx="9210">
                  <c:v>18420</c:v>
                </c:pt>
                <c:pt idx="9211">
                  <c:v>18422</c:v>
                </c:pt>
                <c:pt idx="9212">
                  <c:v>18424</c:v>
                </c:pt>
                <c:pt idx="9213">
                  <c:v>18426</c:v>
                </c:pt>
                <c:pt idx="9214">
                  <c:v>18428</c:v>
                </c:pt>
                <c:pt idx="9215">
                  <c:v>18430</c:v>
                </c:pt>
                <c:pt idx="9216">
                  <c:v>18432</c:v>
                </c:pt>
                <c:pt idx="9217">
                  <c:v>18434</c:v>
                </c:pt>
                <c:pt idx="9218">
                  <c:v>18436</c:v>
                </c:pt>
                <c:pt idx="9219">
                  <c:v>18438</c:v>
                </c:pt>
                <c:pt idx="9220">
                  <c:v>18440</c:v>
                </c:pt>
                <c:pt idx="9221">
                  <c:v>18442</c:v>
                </c:pt>
                <c:pt idx="9222">
                  <c:v>18444</c:v>
                </c:pt>
                <c:pt idx="9223">
                  <c:v>18446</c:v>
                </c:pt>
                <c:pt idx="9224">
                  <c:v>18448</c:v>
                </c:pt>
                <c:pt idx="9225">
                  <c:v>18450</c:v>
                </c:pt>
                <c:pt idx="9226">
                  <c:v>18452</c:v>
                </c:pt>
                <c:pt idx="9227">
                  <c:v>18454</c:v>
                </c:pt>
                <c:pt idx="9228">
                  <c:v>18456</c:v>
                </c:pt>
                <c:pt idx="9229">
                  <c:v>18458</c:v>
                </c:pt>
                <c:pt idx="9230">
                  <c:v>18460</c:v>
                </c:pt>
                <c:pt idx="9231">
                  <c:v>18462</c:v>
                </c:pt>
                <c:pt idx="9232">
                  <c:v>18464</c:v>
                </c:pt>
                <c:pt idx="9233">
                  <c:v>18466</c:v>
                </c:pt>
                <c:pt idx="9234">
                  <c:v>18468</c:v>
                </c:pt>
                <c:pt idx="9235">
                  <c:v>18470</c:v>
                </c:pt>
                <c:pt idx="9236">
                  <c:v>18472</c:v>
                </c:pt>
                <c:pt idx="9237">
                  <c:v>18474</c:v>
                </c:pt>
                <c:pt idx="9238">
                  <c:v>18476</c:v>
                </c:pt>
                <c:pt idx="9239">
                  <c:v>18478</c:v>
                </c:pt>
                <c:pt idx="9240">
                  <c:v>18480</c:v>
                </c:pt>
                <c:pt idx="9241">
                  <c:v>18482</c:v>
                </c:pt>
                <c:pt idx="9242">
                  <c:v>18484</c:v>
                </c:pt>
                <c:pt idx="9243">
                  <c:v>18486</c:v>
                </c:pt>
                <c:pt idx="9244">
                  <c:v>18488</c:v>
                </c:pt>
                <c:pt idx="9245">
                  <c:v>18490</c:v>
                </c:pt>
                <c:pt idx="9246">
                  <c:v>18492</c:v>
                </c:pt>
                <c:pt idx="9247">
                  <c:v>18494</c:v>
                </c:pt>
                <c:pt idx="9248">
                  <c:v>18496</c:v>
                </c:pt>
                <c:pt idx="9249">
                  <c:v>18498</c:v>
                </c:pt>
                <c:pt idx="9250">
                  <c:v>18500</c:v>
                </c:pt>
                <c:pt idx="9251">
                  <c:v>18502</c:v>
                </c:pt>
                <c:pt idx="9252">
                  <c:v>18504</c:v>
                </c:pt>
                <c:pt idx="9253">
                  <c:v>18506</c:v>
                </c:pt>
                <c:pt idx="9254">
                  <c:v>18508</c:v>
                </c:pt>
                <c:pt idx="9255">
                  <c:v>18510</c:v>
                </c:pt>
                <c:pt idx="9256">
                  <c:v>18512</c:v>
                </c:pt>
                <c:pt idx="9257">
                  <c:v>18514</c:v>
                </c:pt>
                <c:pt idx="9258">
                  <c:v>18516</c:v>
                </c:pt>
                <c:pt idx="9259">
                  <c:v>18518</c:v>
                </c:pt>
                <c:pt idx="9260">
                  <c:v>18520</c:v>
                </c:pt>
                <c:pt idx="9261">
                  <c:v>18522</c:v>
                </c:pt>
                <c:pt idx="9262">
                  <c:v>18524</c:v>
                </c:pt>
                <c:pt idx="9263">
                  <c:v>18526</c:v>
                </c:pt>
                <c:pt idx="9264">
                  <c:v>18528</c:v>
                </c:pt>
                <c:pt idx="9265">
                  <c:v>18530</c:v>
                </c:pt>
                <c:pt idx="9266">
                  <c:v>18532</c:v>
                </c:pt>
                <c:pt idx="9267">
                  <c:v>18534</c:v>
                </c:pt>
                <c:pt idx="9268">
                  <c:v>18536</c:v>
                </c:pt>
                <c:pt idx="9269">
                  <c:v>18538</c:v>
                </c:pt>
                <c:pt idx="9270">
                  <c:v>18540</c:v>
                </c:pt>
                <c:pt idx="9271">
                  <c:v>18542</c:v>
                </c:pt>
                <c:pt idx="9272">
                  <c:v>18544</c:v>
                </c:pt>
                <c:pt idx="9273">
                  <c:v>18546</c:v>
                </c:pt>
                <c:pt idx="9274">
                  <c:v>18548</c:v>
                </c:pt>
                <c:pt idx="9275">
                  <c:v>18550</c:v>
                </c:pt>
                <c:pt idx="9276">
                  <c:v>18552</c:v>
                </c:pt>
                <c:pt idx="9277">
                  <c:v>18554</c:v>
                </c:pt>
                <c:pt idx="9278">
                  <c:v>18556</c:v>
                </c:pt>
                <c:pt idx="9279">
                  <c:v>18558</c:v>
                </c:pt>
                <c:pt idx="9280">
                  <c:v>18560</c:v>
                </c:pt>
                <c:pt idx="9281">
                  <c:v>18562</c:v>
                </c:pt>
                <c:pt idx="9282">
                  <c:v>18564</c:v>
                </c:pt>
                <c:pt idx="9283">
                  <c:v>18566</c:v>
                </c:pt>
                <c:pt idx="9284">
                  <c:v>18568</c:v>
                </c:pt>
                <c:pt idx="9285">
                  <c:v>18570</c:v>
                </c:pt>
                <c:pt idx="9286">
                  <c:v>18572</c:v>
                </c:pt>
                <c:pt idx="9287">
                  <c:v>18574</c:v>
                </c:pt>
                <c:pt idx="9288">
                  <c:v>18576</c:v>
                </c:pt>
                <c:pt idx="9289">
                  <c:v>18578</c:v>
                </c:pt>
                <c:pt idx="9290">
                  <c:v>18580</c:v>
                </c:pt>
                <c:pt idx="9291">
                  <c:v>18582</c:v>
                </c:pt>
                <c:pt idx="9292">
                  <c:v>18584</c:v>
                </c:pt>
                <c:pt idx="9293">
                  <c:v>18586</c:v>
                </c:pt>
                <c:pt idx="9294">
                  <c:v>18588</c:v>
                </c:pt>
                <c:pt idx="9295">
                  <c:v>18590</c:v>
                </c:pt>
                <c:pt idx="9296">
                  <c:v>18592</c:v>
                </c:pt>
                <c:pt idx="9297">
                  <c:v>18594</c:v>
                </c:pt>
                <c:pt idx="9298">
                  <c:v>18596</c:v>
                </c:pt>
                <c:pt idx="9299">
                  <c:v>18598</c:v>
                </c:pt>
                <c:pt idx="9300">
                  <c:v>18600</c:v>
                </c:pt>
                <c:pt idx="9301">
                  <c:v>18602</c:v>
                </c:pt>
                <c:pt idx="9302">
                  <c:v>18604</c:v>
                </c:pt>
                <c:pt idx="9303">
                  <c:v>18606</c:v>
                </c:pt>
                <c:pt idx="9304">
                  <c:v>18608</c:v>
                </c:pt>
                <c:pt idx="9305">
                  <c:v>18610</c:v>
                </c:pt>
                <c:pt idx="9306">
                  <c:v>18612</c:v>
                </c:pt>
                <c:pt idx="9307">
                  <c:v>18614</c:v>
                </c:pt>
                <c:pt idx="9308">
                  <c:v>18616</c:v>
                </c:pt>
                <c:pt idx="9309">
                  <c:v>18618</c:v>
                </c:pt>
                <c:pt idx="9310">
                  <c:v>18620</c:v>
                </c:pt>
                <c:pt idx="9311">
                  <c:v>18622</c:v>
                </c:pt>
                <c:pt idx="9312">
                  <c:v>18624</c:v>
                </c:pt>
                <c:pt idx="9313">
                  <c:v>18626</c:v>
                </c:pt>
                <c:pt idx="9314">
                  <c:v>18628</c:v>
                </c:pt>
                <c:pt idx="9315">
                  <c:v>18630</c:v>
                </c:pt>
                <c:pt idx="9316">
                  <c:v>18632</c:v>
                </c:pt>
                <c:pt idx="9317">
                  <c:v>18634</c:v>
                </c:pt>
                <c:pt idx="9318">
                  <c:v>18636</c:v>
                </c:pt>
                <c:pt idx="9319">
                  <c:v>18638</c:v>
                </c:pt>
                <c:pt idx="9320">
                  <c:v>18640</c:v>
                </c:pt>
                <c:pt idx="9321">
                  <c:v>18642</c:v>
                </c:pt>
                <c:pt idx="9322">
                  <c:v>18644</c:v>
                </c:pt>
                <c:pt idx="9323">
                  <c:v>18646</c:v>
                </c:pt>
                <c:pt idx="9324">
                  <c:v>18648</c:v>
                </c:pt>
                <c:pt idx="9325">
                  <c:v>18650</c:v>
                </c:pt>
                <c:pt idx="9326">
                  <c:v>18652</c:v>
                </c:pt>
                <c:pt idx="9327">
                  <c:v>18654</c:v>
                </c:pt>
                <c:pt idx="9328">
                  <c:v>18656</c:v>
                </c:pt>
                <c:pt idx="9329">
                  <c:v>18658</c:v>
                </c:pt>
                <c:pt idx="9330">
                  <c:v>18660</c:v>
                </c:pt>
                <c:pt idx="9331">
                  <c:v>18662</c:v>
                </c:pt>
                <c:pt idx="9332">
                  <c:v>18664</c:v>
                </c:pt>
                <c:pt idx="9333">
                  <c:v>18666</c:v>
                </c:pt>
                <c:pt idx="9334">
                  <c:v>18668</c:v>
                </c:pt>
                <c:pt idx="9335">
                  <c:v>18670</c:v>
                </c:pt>
                <c:pt idx="9336">
                  <c:v>18672</c:v>
                </c:pt>
                <c:pt idx="9337">
                  <c:v>18674</c:v>
                </c:pt>
                <c:pt idx="9338">
                  <c:v>18676</c:v>
                </c:pt>
                <c:pt idx="9339">
                  <c:v>18678</c:v>
                </c:pt>
                <c:pt idx="9340">
                  <c:v>18680</c:v>
                </c:pt>
                <c:pt idx="9341">
                  <c:v>18682</c:v>
                </c:pt>
                <c:pt idx="9342">
                  <c:v>18684</c:v>
                </c:pt>
                <c:pt idx="9343">
                  <c:v>18686</c:v>
                </c:pt>
                <c:pt idx="9344">
                  <c:v>18688</c:v>
                </c:pt>
                <c:pt idx="9345">
                  <c:v>18690</c:v>
                </c:pt>
                <c:pt idx="9346">
                  <c:v>18692</c:v>
                </c:pt>
                <c:pt idx="9347">
                  <c:v>18694</c:v>
                </c:pt>
                <c:pt idx="9348">
                  <c:v>18696</c:v>
                </c:pt>
                <c:pt idx="9349">
                  <c:v>18698</c:v>
                </c:pt>
                <c:pt idx="9350">
                  <c:v>18700</c:v>
                </c:pt>
                <c:pt idx="9351">
                  <c:v>18702</c:v>
                </c:pt>
                <c:pt idx="9352">
                  <c:v>18704</c:v>
                </c:pt>
                <c:pt idx="9353">
                  <c:v>18706</c:v>
                </c:pt>
                <c:pt idx="9354">
                  <c:v>18708</c:v>
                </c:pt>
                <c:pt idx="9355">
                  <c:v>18710</c:v>
                </c:pt>
                <c:pt idx="9356">
                  <c:v>18712</c:v>
                </c:pt>
                <c:pt idx="9357">
                  <c:v>18714</c:v>
                </c:pt>
                <c:pt idx="9358">
                  <c:v>18716</c:v>
                </c:pt>
                <c:pt idx="9359">
                  <c:v>18718</c:v>
                </c:pt>
                <c:pt idx="9360">
                  <c:v>18720</c:v>
                </c:pt>
                <c:pt idx="9361">
                  <c:v>18722</c:v>
                </c:pt>
                <c:pt idx="9362">
                  <c:v>18724</c:v>
                </c:pt>
                <c:pt idx="9363">
                  <c:v>18726</c:v>
                </c:pt>
                <c:pt idx="9364">
                  <c:v>18728</c:v>
                </c:pt>
                <c:pt idx="9365">
                  <c:v>18730</c:v>
                </c:pt>
                <c:pt idx="9366">
                  <c:v>18732</c:v>
                </c:pt>
                <c:pt idx="9367">
                  <c:v>18734</c:v>
                </c:pt>
                <c:pt idx="9368">
                  <c:v>18736</c:v>
                </c:pt>
                <c:pt idx="9369">
                  <c:v>18738</c:v>
                </c:pt>
                <c:pt idx="9370">
                  <c:v>18740</c:v>
                </c:pt>
                <c:pt idx="9371">
                  <c:v>18742</c:v>
                </c:pt>
                <c:pt idx="9372">
                  <c:v>18744</c:v>
                </c:pt>
                <c:pt idx="9373">
                  <c:v>18746</c:v>
                </c:pt>
                <c:pt idx="9374">
                  <c:v>18748</c:v>
                </c:pt>
                <c:pt idx="9375">
                  <c:v>18750</c:v>
                </c:pt>
                <c:pt idx="9376">
                  <c:v>18752</c:v>
                </c:pt>
                <c:pt idx="9377">
                  <c:v>18754</c:v>
                </c:pt>
                <c:pt idx="9378">
                  <c:v>18756</c:v>
                </c:pt>
                <c:pt idx="9379">
                  <c:v>18758</c:v>
                </c:pt>
                <c:pt idx="9380">
                  <c:v>18760</c:v>
                </c:pt>
                <c:pt idx="9381">
                  <c:v>18762</c:v>
                </c:pt>
                <c:pt idx="9382">
                  <c:v>18764</c:v>
                </c:pt>
                <c:pt idx="9383">
                  <c:v>18766</c:v>
                </c:pt>
                <c:pt idx="9384">
                  <c:v>18768</c:v>
                </c:pt>
                <c:pt idx="9385">
                  <c:v>18770</c:v>
                </c:pt>
                <c:pt idx="9386">
                  <c:v>18772</c:v>
                </c:pt>
                <c:pt idx="9387">
                  <c:v>18774</c:v>
                </c:pt>
                <c:pt idx="9388">
                  <c:v>18776</c:v>
                </c:pt>
                <c:pt idx="9389">
                  <c:v>18778</c:v>
                </c:pt>
                <c:pt idx="9390">
                  <c:v>18780</c:v>
                </c:pt>
                <c:pt idx="9391">
                  <c:v>18782</c:v>
                </c:pt>
                <c:pt idx="9392">
                  <c:v>18784</c:v>
                </c:pt>
                <c:pt idx="9393">
                  <c:v>18786</c:v>
                </c:pt>
                <c:pt idx="9394">
                  <c:v>18788</c:v>
                </c:pt>
                <c:pt idx="9395">
                  <c:v>18790</c:v>
                </c:pt>
                <c:pt idx="9396">
                  <c:v>18792</c:v>
                </c:pt>
                <c:pt idx="9397">
                  <c:v>18794</c:v>
                </c:pt>
                <c:pt idx="9398">
                  <c:v>18796</c:v>
                </c:pt>
                <c:pt idx="9399">
                  <c:v>18798</c:v>
                </c:pt>
                <c:pt idx="9400">
                  <c:v>18800</c:v>
                </c:pt>
                <c:pt idx="9401">
                  <c:v>18802</c:v>
                </c:pt>
                <c:pt idx="9402">
                  <c:v>18804</c:v>
                </c:pt>
                <c:pt idx="9403">
                  <c:v>18806</c:v>
                </c:pt>
                <c:pt idx="9404">
                  <c:v>18808</c:v>
                </c:pt>
                <c:pt idx="9405">
                  <c:v>18810</c:v>
                </c:pt>
                <c:pt idx="9406">
                  <c:v>18812</c:v>
                </c:pt>
                <c:pt idx="9407">
                  <c:v>18814</c:v>
                </c:pt>
                <c:pt idx="9408">
                  <c:v>18816</c:v>
                </c:pt>
                <c:pt idx="9409">
                  <c:v>18818</c:v>
                </c:pt>
                <c:pt idx="9410">
                  <c:v>18820</c:v>
                </c:pt>
                <c:pt idx="9411">
                  <c:v>18822</c:v>
                </c:pt>
                <c:pt idx="9412">
                  <c:v>18824</c:v>
                </c:pt>
                <c:pt idx="9413">
                  <c:v>18826</c:v>
                </c:pt>
                <c:pt idx="9414">
                  <c:v>18828</c:v>
                </c:pt>
                <c:pt idx="9415">
                  <c:v>18830</c:v>
                </c:pt>
                <c:pt idx="9416">
                  <c:v>18832</c:v>
                </c:pt>
                <c:pt idx="9417">
                  <c:v>18834</c:v>
                </c:pt>
                <c:pt idx="9418">
                  <c:v>18836</c:v>
                </c:pt>
                <c:pt idx="9419">
                  <c:v>18838</c:v>
                </c:pt>
                <c:pt idx="9420">
                  <c:v>18840</c:v>
                </c:pt>
                <c:pt idx="9421">
                  <c:v>18842</c:v>
                </c:pt>
                <c:pt idx="9422">
                  <c:v>18844</c:v>
                </c:pt>
                <c:pt idx="9423">
                  <c:v>18846</c:v>
                </c:pt>
                <c:pt idx="9424">
                  <c:v>18848</c:v>
                </c:pt>
                <c:pt idx="9425">
                  <c:v>18850</c:v>
                </c:pt>
                <c:pt idx="9426">
                  <c:v>18852</c:v>
                </c:pt>
                <c:pt idx="9427">
                  <c:v>18854</c:v>
                </c:pt>
                <c:pt idx="9428">
                  <c:v>18856</c:v>
                </c:pt>
                <c:pt idx="9429">
                  <c:v>18858</c:v>
                </c:pt>
                <c:pt idx="9430">
                  <c:v>18860</c:v>
                </c:pt>
                <c:pt idx="9431">
                  <c:v>18862</c:v>
                </c:pt>
                <c:pt idx="9432">
                  <c:v>18864</c:v>
                </c:pt>
                <c:pt idx="9433">
                  <c:v>18866</c:v>
                </c:pt>
                <c:pt idx="9434">
                  <c:v>18868</c:v>
                </c:pt>
                <c:pt idx="9435">
                  <c:v>18870</c:v>
                </c:pt>
                <c:pt idx="9436">
                  <c:v>18872</c:v>
                </c:pt>
                <c:pt idx="9437">
                  <c:v>18874</c:v>
                </c:pt>
                <c:pt idx="9438">
                  <c:v>18876</c:v>
                </c:pt>
                <c:pt idx="9439">
                  <c:v>18878</c:v>
                </c:pt>
                <c:pt idx="9440">
                  <c:v>18880</c:v>
                </c:pt>
                <c:pt idx="9441">
                  <c:v>18882</c:v>
                </c:pt>
                <c:pt idx="9442">
                  <c:v>18884</c:v>
                </c:pt>
                <c:pt idx="9443">
                  <c:v>18886</c:v>
                </c:pt>
                <c:pt idx="9444">
                  <c:v>18888</c:v>
                </c:pt>
                <c:pt idx="9445">
                  <c:v>18890</c:v>
                </c:pt>
                <c:pt idx="9446">
                  <c:v>18892</c:v>
                </c:pt>
                <c:pt idx="9447">
                  <c:v>18894</c:v>
                </c:pt>
                <c:pt idx="9448">
                  <c:v>18896</c:v>
                </c:pt>
                <c:pt idx="9449">
                  <c:v>18898</c:v>
                </c:pt>
                <c:pt idx="9450">
                  <c:v>18900</c:v>
                </c:pt>
                <c:pt idx="9451">
                  <c:v>18902</c:v>
                </c:pt>
                <c:pt idx="9452">
                  <c:v>18904</c:v>
                </c:pt>
                <c:pt idx="9453">
                  <c:v>18906</c:v>
                </c:pt>
                <c:pt idx="9454">
                  <c:v>18908</c:v>
                </c:pt>
                <c:pt idx="9455">
                  <c:v>18910</c:v>
                </c:pt>
                <c:pt idx="9456">
                  <c:v>18912</c:v>
                </c:pt>
                <c:pt idx="9457">
                  <c:v>18914</c:v>
                </c:pt>
                <c:pt idx="9458">
                  <c:v>18916</c:v>
                </c:pt>
                <c:pt idx="9459">
                  <c:v>18918</c:v>
                </c:pt>
                <c:pt idx="9460">
                  <c:v>18920</c:v>
                </c:pt>
                <c:pt idx="9461">
                  <c:v>18922</c:v>
                </c:pt>
                <c:pt idx="9462">
                  <c:v>18924</c:v>
                </c:pt>
                <c:pt idx="9463">
                  <c:v>18926</c:v>
                </c:pt>
                <c:pt idx="9464">
                  <c:v>18928</c:v>
                </c:pt>
                <c:pt idx="9465">
                  <c:v>18930</c:v>
                </c:pt>
                <c:pt idx="9466">
                  <c:v>18932</c:v>
                </c:pt>
                <c:pt idx="9467">
                  <c:v>18934</c:v>
                </c:pt>
                <c:pt idx="9468">
                  <c:v>18936</c:v>
                </c:pt>
                <c:pt idx="9469">
                  <c:v>18938</c:v>
                </c:pt>
                <c:pt idx="9470">
                  <c:v>18940</c:v>
                </c:pt>
                <c:pt idx="9471">
                  <c:v>18942</c:v>
                </c:pt>
                <c:pt idx="9472">
                  <c:v>18944</c:v>
                </c:pt>
                <c:pt idx="9473">
                  <c:v>18946</c:v>
                </c:pt>
                <c:pt idx="9474">
                  <c:v>18948</c:v>
                </c:pt>
                <c:pt idx="9475">
                  <c:v>18950</c:v>
                </c:pt>
                <c:pt idx="9476">
                  <c:v>18952</c:v>
                </c:pt>
                <c:pt idx="9477">
                  <c:v>18954</c:v>
                </c:pt>
                <c:pt idx="9478">
                  <c:v>18956</c:v>
                </c:pt>
                <c:pt idx="9479">
                  <c:v>18958</c:v>
                </c:pt>
                <c:pt idx="9480">
                  <c:v>18960</c:v>
                </c:pt>
                <c:pt idx="9481">
                  <c:v>18962</c:v>
                </c:pt>
                <c:pt idx="9482">
                  <c:v>18964</c:v>
                </c:pt>
                <c:pt idx="9483">
                  <c:v>18966</c:v>
                </c:pt>
                <c:pt idx="9484">
                  <c:v>18968</c:v>
                </c:pt>
                <c:pt idx="9485">
                  <c:v>18970</c:v>
                </c:pt>
                <c:pt idx="9486">
                  <c:v>18972</c:v>
                </c:pt>
                <c:pt idx="9487">
                  <c:v>18974</c:v>
                </c:pt>
                <c:pt idx="9488">
                  <c:v>18976</c:v>
                </c:pt>
                <c:pt idx="9489">
                  <c:v>18978</c:v>
                </c:pt>
                <c:pt idx="9490">
                  <c:v>18980</c:v>
                </c:pt>
                <c:pt idx="9491">
                  <c:v>18982</c:v>
                </c:pt>
                <c:pt idx="9492">
                  <c:v>18984</c:v>
                </c:pt>
                <c:pt idx="9493">
                  <c:v>18986</c:v>
                </c:pt>
                <c:pt idx="9494">
                  <c:v>18988</c:v>
                </c:pt>
                <c:pt idx="9495">
                  <c:v>18990</c:v>
                </c:pt>
                <c:pt idx="9496">
                  <c:v>18992</c:v>
                </c:pt>
                <c:pt idx="9497">
                  <c:v>18994</c:v>
                </c:pt>
                <c:pt idx="9498">
                  <c:v>18996</c:v>
                </c:pt>
                <c:pt idx="9499">
                  <c:v>18998</c:v>
                </c:pt>
                <c:pt idx="9500">
                  <c:v>19000</c:v>
                </c:pt>
                <c:pt idx="9501">
                  <c:v>19002</c:v>
                </c:pt>
                <c:pt idx="9502">
                  <c:v>19004</c:v>
                </c:pt>
                <c:pt idx="9503">
                  <c:v>19006</c:v>
                </c:pt>
                <c:pt idx="9504">
                  <c:v>19008</c:v>
                </c:pt>
                <c:pt idx="9505">
                  <c:v>19010</c:v>
                </c:pt>
                <c:pt idx="9506">
                  <c:v>19012</c:v>
                </c:pt>
                <c:pt idx="9507">
                  <c:v>19014</c:v>
                </c:pt>
                <c:pt idx="9508">
                  <c:v>19016</c:v>
                </c:pt>
                <c:pt idx="9509">
                  <c:v>19018</c:v>
                </c:pt>
                <c:pt idx="9510">
                  <c:v>19020</c:v>
                </c:pt>
                <c:pt idx="9511">
                  <c:v>19022</c:v>
                </c:pt>
                <c:pt idx="9512">
                  <c:v>19024</c:v>
                </c:pt>
                <c:pt idx="9513">
                  <c:v>19026</c:v>
                </c:pt>
                <c:pt idx="9514">
                  <c:v>19028</c:v>
                </c:pt>
                <c:pt idx="9515">
                  <c:v>19030</c:v>
                </c:pt>
                <c:pt idx="9516">
                  <c:v>19032</c:v>
                </c:pt>
                <c:pt idx="9517">
                  <c:v>19034</c:v>
                </c:pt>
                <c:pt idx="9518">
                  <c:v>19036</c:v>
                </c:pt>
                <c:pt idx="9519">
                  <c:v>19038</c:v>
                </c:pt>
                <c:pt idx="9520">
                  <c:v>19040</c:v>
                </c:pt>
                <c:pt idx="9521">
                  <c:v>19042</c:v>
                </c:pt>
                <c:pt idx="9522">
                  <c:v>19044</c:v>
                </c:pt>
                <c:pt idx="9523">
                  <c:v>19046</c:v>
                </c:pt>
                <c:pt idx="9524">
                  <c:v>19048</c:v>
                </c:pt>
                <c:pt idx="9525">
                  <c:v>19050</c:v>
                </c:pt>
                <c:pt idx="9526">
                  <c:v>19052</c:v>
                </c:pt>
                <c:pt idx="9527">
                  <c:v>19054</c:v>
                </c:pt>
                <c:pt idx="9528">
                  <c:v>19056</c:v>
                </c:pt>
                <c:pt idx="9529">
                  <c:v>19058</c:v>
                </c:pt>
                <c:pt idx="9530">
                  <c:v>19060</c:v>
                </c:pt>
                <c:pt idx="9531">
                  <c:v>19062</c:v>
                </c:pt>
                <c:pt idx="9532">
                  <c:v>19064</c:v>
                </c:pt>
                <c:pt idx="9533">
                  <c:v>19066</c:v>
                </c:pt>
                <c:pt idx="9534">
                  <c:v>19068</c:v>
                </c:pt>
                <c:pt idx="9535">
                  <c:v>19070</c:v>
                </c:pt>
                <c:pt idx="9536">
                  <c:v>19072</c:v>
                </c:pt>
                <c:pt idx="9537">
                  <c:v>19074</c:v>
                </c:pt>
                <c:pt idx="9538">
                  <c:v>19076</c:v>
                </c:pt>
                <c:pt idx="9539">
                  <c:v>19078</c:v>
                </c:pt>
                <c:pt idx="9540">
                  <c:v>19080</c:v>
                </c:pt>
                <c:pt idx="9541">
                  <c:v>19082</c:v>
                </c:pt>
                <c:pt idx="9542">
                  <c:v>19084</c:v>
                </c:pt>
                <c:pt idx="9543">
                  <c:v>19086</c:v>
                </c:pt>
                <c:pt idx="9544">
                  <c:v>19088</c:v>
                </c:pt>
                <c:pt idx="9545">
                  <c:v>19090</c:v>
                </c:pt>
                <c:pt idx="9546">
                  <c:v>19092</c:v>
                </c:pt>
                <c:pt idx="9547">
                  <c:v>19094</c:v>
                </c:pt>
                <c:pt idx="9548">
                  <c:v>19096</c:v>
                </c:pt>
                <c:pt idx="9549">
                  <c:v>19098</c:v>
                </c:pt>
                <c:pt idx="9550">
                  <c:v>19100</c:v>
                </c:pt>
                <c:pt idx="9551">
                  <c:v>19102</c:v>
                </c:pt>
                <c:pt idx="9552">
                  <c:v>19104</c:v>
                </c:pt>
                <c:pt idx="9553">
                  <c:v>19106</c:v>
                </c:pt>
                <c:pt idx="9554">
                  <c:v>19108</c:v>
                </c:pt>
                <c:pt idx="9555">
                  <c:v>19110</c:v>
                </c:pt>
                <c:pt idx="9556">
                  <c:v>19112</c:v>
                </c:pt>
                <c:pt idx="9557">
                  <c:v>19114</c:v>
                </c:pt>
                <c:pt idx="9558">
                  <c:v>19116</c:v>
                </c:pt>
                <c:pt idx="9559">
                  <c:v>19118</c:v>
                </c:pt>
                <c:pt idx="9560">
                  <c:v>19120</c:v>
                </c:pt>
                <c:pt idx="9561">
                  <c:v>19122</c:v>
                </c:pt>
                <c:pt idx="9562">
                  <c:v>19124</c:v>
                </c:pt>
                <c:pt idx="9563">
                  <c:v>19126</c:v>
                </c:pt>
                <c:pt idx="9564">
                  <c:v>19128</c:v>
                </c:pt>
                <c:pt idx="9565">
                  <c:v>19130</c:v>
                </c:pt>
                <c:pt idx="9566">
                  <c:v>19132</c:v>
                </c:pt>
                <c:pt idx="9567">
                  <c:v>19134</c:v>
                </c:pt>
                <c:pt idx="9568">
                  <c:v>19136</c:v>
                </c:pt>
                <c:pt idx="9569">
                  <c:v>19138</c:v>
                </c:pt>
                <c:pt idx="9570">
                  <c:v>19140</c:v>
                </c:pt>
                <c:pt idx="9571">
                  <c:v>19142</c:v>
                </c:pt>
                <c:pt idx="9572">
                  <c:v>19144</c:v>
                </c:pt>
                <c:pt idx="9573">
                  <c:v>19146</c:v>
                </c:pt>
                <c:pt idx="9574">
                  <c:v>19148</c:v>
                </c:pt>
                <c:pt idx="9575">
                  <c:v>19150</c:v>
                </c:pt>
                <c:pt idx="9576">
                  <c:v>19152</c:v>
                </c:pt>
                <c:pt idx="9577">
                  <c:v>19154</c:v>
                </c:pt>
                <c:pt idx="9578">
                  <c:v>19156</c:v>
                </c:pt>
                <c:pt idx="9579">
                  <c:v>19158</c:v>
                </c:pt>
                <c:pt idx="9580">
                  <c:v>19160</c:v>
                </c:pt>
                <c:pt idx="9581">
                  <c:v>19162</c:v>
                </c:pt>
                <c:pt idx="9582">
                  <c:v>19164</c:v>
                </c:pt>
                <c:pt idx="9583">
                  <c:v>19166</c:v>
                </c:pt>
                <c:pt idx="9584">
                  <c:v>19168</c:v>
                </c:pt>
                <c:pt idx="9585">
                  <c:v>19170</c:v>
                </c:pt>
                <c:pt idx="9586">
                  <c:v>19172</c:v>
                </c:pt>
                <c:pt idx="9587">
                  <c:v>19174</c:v>
                </c:pt>
                <c:pt idx="9588">
                  <c:v>19176</c:v>
                </c:pt>
                <c:pt idx="9589">
                  <c:v>19178</c:v>
                </c:pt>
                <c:pt idx="9590">
                  <c:v>19180</c:v>
                </c:pt>
                <c:pt idx="9591">
                  <c:v>19182</c:v>
                </c:pt>
                <c:pt idx="9592">
                  <c:v>19184</c:v>
                </c:pt>
                <c:pt idx="9593">
                  <c:v>19186</c:v>
                </c:pt>
                <c:pt idx="9594">
                  <c:v>19188</c:v>
                </c:pt>
                <c:pt idx="9595">
                  <c:v>19190</c:v>
                </c:pt>
                <c:pt idx="9596">
                  <c:v>19192</c:v>
                </c:pt>
                <c:pt idx="9597">
                  <c:v>19194</c:v>
                </c:pt>
                <c:pt idx="9598">
                  <c:v>19196</c:v>
                </c:pt>
                <c:pt idx="9599">
                  <c:v>19198</c:v>
                </c:pt>
                <c:pt idx="9600">
                  <c:v>19200</c:v>
                </c:pt>
                <c:pt idx="9601">
                  <c:v>19202</c:v>
                </c:pt>
                <c:pt idx="9602">
                  <c:v>19204</c:v>
                </c:pt>
                <c:pt idx="9603">
                  <c:v>19206</c:v>
                </c:pt>
                <c:pt idx="9604">
                  <c:v>19208</c:v>
                </c:pt>
                <c:pt idx="9605">
                  <c:v>19210</c:v>
                </c:pt>
                <c:pt idx="9606">
                  <c:v>19212</c:v>
                </c:pt>
                <c:pt idx="9607">
                  <c:v>19214</c:v>
                </c:pt>
                <c:pt idx="9608">
                  <c:v>19216</c:v>
                </c:pt>
                <c:pt idx="9609">
                  <c:v>19218</c:v>
                </c:pt>
                <c:pt idx="9610">
                  <c:v>19220</c:v>
                </c:pt>
                <c:pt idx="9611">
                  <c:v>19222</c:v>
                </c:pt>
                <c:pt idx="9612">
                  <c:v>19224</c:v>
                </c:pt>
                <c:pt idx="9613">
                  <c:v>19226</c:v>
                </c:pt>
                <c:pt idx="9614">
                  <c:v>19228</c:v>
                </c:pt>
                <c:pt idx="9615">
                  <c:v>19230</c:v>
                </c:pt>
                <c:pt idx="9616">
                  <c:v>19232</c:v>
                </c:pt>
                <c:pt idx="9617">
                  <c:v>19234</c:v>
                </c:pt>
                <c:pt idx="9618">
                  <c:v>19236</c:v>
                </c:pt>
                <c:pt idx="9619">
                  <c:v>19238</c:v>
                </c:pt>
                <c:pt idx="9620">
                  <c:v>19240</c:v>
                </c:pt>
                <c:pt idx="9621">
                  <c:v>19242</c:v>
                </c:pt>
                <c:pt idx="9622">
                  <c:v>19244</c:v>
                </c:pt>
                <c:pt idx="9623">
                  <c:v>19246</c:v>
                </c:pt>
                <c:pt idx="9624">
                  <c:v>19248</c:v>
                </c:pt>
                <c:pt idx="9625">
                  <c:v>19250</c:v>
                </c:pt>
                <c:pt idx="9626">
                  <c:v>19252</c:v>
                </c:pt>
                <c:pt idx="9627">
                  <c:v>19254</c:v>
                </c:pt>
                <c:pt idx="9628">
                  <c:v>19256</c:v>
                </c:pt>
                <c:pt idx="9629">
                  <c:v>19258</c:v>
                </c:pt>
                <c:pt idx="9630">
                  <c:v>19260</c:v>
                </c:pt>
                <c:pt idx="9631">
                  <c:v>19262</c:v>
                </c:pt>
                <c:pt idx="9632">
                  <c:v>19264</c:v>
                </c:pt>
                <c:pt idx="9633">
                  <c:v>19266</c:v>
                </c:pt>
                <c:pt idx="9634">
                  <c:v>19268</c:v>
                </c:pt>
                <c:pt idx="9635">
                  <c:v>19270</c:v>
                </c:pt>
                <c:pt idx="9636">
                  <c:v>19272</c:v>
                </c:pt>
                <c:pt idx="9637">
                  <c:v>19274</c:v>
                </c:pt>
                <c:pt idx="9638">
                  <c:v>19276</c:v>
                </c:pt>
                <c:pt idx="9639">
                  <c:v>19278</c:v>
                </c:pt>
                <c:pt idx="9640">
                  <c:v>19280</c:v>
                </c:pt>
                <c:pt idx="9641">
                  <c:v>19282</c:v>
                </c:pt>
                <c:pt idx="9642">
                  <c:v>19284</c:v>
                </c:pt>
                <c:pt idx="9643">
                  <c:v>19286</c:v>
                </c:pt>
                <c:pt idx="9644">
                  <c:v>19288</c:v>
                </c:pt>
                <c:pt idx="9645">
                  <c:v>19290</c:v>
                </c:pt>
                <c:pt idx="9646">
                  <c:v>19292</c:v>
                </c:pt>
                <c:pt idx="9647">
                  <c:v>19294</c:v>
                </c:pt>
                <c:pt idx="9648">
                  <c:v>19296</c:v>
                </c:pt>
                <c:pt idx="9649">
                  <c:v>19298</c:v>
                </c:pt>
                <c:pt idx="9650">
                  <c:v>19300</c:v>
                </c:pt>
                <c:pt idx="9651">
                  <c:v>19302</c:v>
                </c:pt>
                <c:pt idx="9652">
                  <c:v>19304</c:v>
                </c:pt>
                <c:pt idx="9653">
                  <c:v>19306</c:v>
                </c:pt>
                <c:pt idx="9654">
                  <c:v>19308</c:v>
                </c:pt>
                <c:pt idx="9655">
                  <c:v>19310</c:v>
                </c:pt>
                <c:pt idx="9656">
                  <c:v>19312</c:v>
                </c:pt>
                <c:pt idx="9657">
                  <c:v>19314</c:v>
                </c:pt>
                <c:pt idx="9658">
                  <c:v>19316</c:v>
                </c:pt>
                <c:pt idx="9659">
                  <c:v>19318</c:v>
                </c:pt>
                <c:pt idx="9660">
                  <c:v>19320</c:v>
                </c:pt>
                <c:pt idx="9661">
                  <c:v>19322</c:v>
                </c:pt>
                <c:pt idx="9662">
                  <c:v>19324</c:v>
                </c:pt>
                <c:pt idx="9663">
                  <c:v>19326</c:v>
                </c:pt>
                <c:pt idx="9664">
                  <c:v>19328</c:v>
                </c:pt>
                <c:pt idx="9665">
                  <c:v>19330</c:v>
                </c:pt>
                <c:pt idx="9666">
                  <c:v>19332</c:v>
                </c:pt>
                <c:pt idx="9667">
                  <c:v>19334</c:v>
                </c:pt>
                <c:pt idx="9668">
                  <c:v>19336</c:v>
                </c:pt>
                <c:pt idx="9669">
                  <c:v>19338</c:v>
                </c:pt>
                <c:pt idx="9670">
                  <c:v>19340</c:v>
                </c:pt>
                <c:pt idx="9671">
                  <c:v>19342</c:v>
                </c:pt>
                <c:pt idx="9672">
                  <c:v>19344</c:v>
                </c:pt>
                <c:pt idx="9673">
                  <c:v>19346</c:v>
                </c:pt>
                <c:pt idx="9674">
                  <c:v>19348</c:v>
                </c:pt>
                <c:pt idx="9675">
                  <c:v>19350</c:v>
                </c:pt>
                <c:pt idx="9676">
                  <c:v>19352</c:v>
                </c:pt>
                <c:pt idx="9677">
                  <c:v>19354</c:v>
                </c:pt>
                <c:pt idx="9678">
                  <c:v>19356</c:v>
                </c:pt>
                <c:pt idx="9679">
                  <c:v>19358</c:v>
                </c:pt>
                <c:pt idx="9680">
                  <c:v>19360</c:v>
                </c:pt>
                <c:pt idx="9681">
                  <c:v>19362</c:v>
                </c:pt>
                <c:pt idx="9682">
                  <c:v>19364</c:v>
                </c:pt>
                <c:pt idx="9683">
                  <c:v>19366</c:v>
                </c:pt>
                <c:pt idx="9684">
                  <c:v>19368</c:v>
                </c:pt>
                <c:pt idx="9685">
                  <c:v>19370</c:v>
                </c:pt>
                <c:pt idx="9686">
                  <c:v>19372</c:v>
                </c:pt>
                <c:pt idx="9687">
                  <c:v>19374</c:v>
                </c:pt>
                <c:pt idx="9688">
                  <c:v>19376</c:v>
                </c:pt>
                <c:pt idx="9689">
                  <c:v>19378</c:v>
                </c:pt>
                <c:pt idx="9690">
                  <c:v>19380</c:v>
                </c:pt>
                <c:pt idx="9691">
                  <c:v>19382</c:v>
                </c:pt>
                <c:pt idx="9692">
                  <c:v>19384</c:v>
                </c:pt>
                <c:pt idx="9693">
                  <c:v>19386</c:v>
                </c:pt>
                <c:pt idx="9694">
                  <c:v>19388</c:v>
                </c:pt>
                <c:pt idx="9695">
                  <c:v>19390</c:v>
                </c:pt>
                <c:pt idx="9696">
                  <c:v>19392</c:v>
                </c:pt>
                <c:pt idx="9697">
                  <c:v>19394</c:v>
                </c:pt>
                <c:pt idx="9698">
                  <c:v>19396</c:v>
                </c:pt>
                <c:pt idx="9699">
                  <c:v>19398</c:v>
                </c:pt>
                <c:pt idx="9700">
                  <c:v>19400</c:v>
                </c:pt>
                <c:pt idx="9701">
                  <c:v>19402</c:v>
                </c:pt>
                <c:pt idx="9702">
                  <c:v>19404</c:v>
                </c:pt>
                <c:pt idx="9703">
                  <c:v>19406</c:v>
                </c:pt>
                <c:pt idx="9704">
                  <c:v>19408</c:v>
                </c:pt>
                <c:pt idx="9705">
                  <c:v>19410</c:v>
                </c:pt>
                <c:pt idx="9706">
                  <c:v>19412</c:v>
                </c:pt>
                <c:pt idx="9707">
                  <c:v>19414</c:v>
                </c:pt>
                <c:pt idx="9708">
                  <c:v>19416</c:v>
                </c:pt>
                <c:pt idx="9709">
                  <c:v>19418</c:v>
                </c:pt>
                <c:pt idx="9710">
                  <c:v>19420</c:v>
                </c:pt>
                <c:pt idx="9711">
                  <c:v>19422</c:v>
                </c:pt>
                <c:pt idx="9712">
                  <c:v>19424</c:v>
                </c:pt>
                <c:pt idx="9713">
                  <c:v>19426</c:v>
                </c:pt>
                <c:pt idx="9714">
                  <c:v>19428</c:v>
                </c:pt>
                <c:pt idx="9715">
                  <c:v>19430</c:v>
                </c:pt>
                <c:pt idx="9716">
                  <c:v>19432</c:v>
                </c:pt>
                <c:pt idx="9717">
                  <c:v>19434</c:v>
                </c:pt>
                <c:pt idx="9718">
                  <c:v>19436</c:v>
                </c:pt>
                <c:pt idx="9719">
                  <c:v>19438</c:v>
                </c:pt>
                <c:pt idx="9720">
                  <c:v>19440</c:v>
                </c:pt>
                <c:pt idx="9721">
                  <c:v>19442</c:v>
                </c:pt>
                <c:pt idx="9722">
                  <c:v>19444</c:v>
                </c:pt>
                <c:pt idx="9723">
                  <c:v>19446</c:v>
                </c:pt>
                <c:pt idx="9724">
                  <c:v>19448</c:v>
                </c:pt>
                <c:pt idx="9725">
                  <c:v>19450</c:v>
                </c:pt>
                <c:pt idx="9726">
                  <c:v>19452</c:v>
                </c:pt>
                <c:pt idx="9727">
                  <c:v>19454</c:v>
                </c:pt>
                <c:pt idx="9728">
                  <c:v>19456</c:v>
                </c:pt>
                <c:pt idx="9729">
                  <c:v>19458</c:v>
                </c:pt>
                <c:pt idx="9730">
                  <c:v>19460</c:v>
                </c:pt>
                <c:pt idx="9731">
                  <c:v>19462</c:v>
                </c:pt>
                <c:pt idx="9732">
                  <c:v>19464</c:v>
                </c:pt>
                <c:pt idx="9733">
                  <c:v>19466</c:v>
                </c:pt>
                <c:pt idx="9734">
                  <c:v>19468</c:v>
                </c:pt>
                <c:pt idx="9735">
                  <c:v>19470</c:v>
                </c:pt>
                <c:pt idx="9736">
                  <c:v>19472</c:v>
                </c:pt>
                <c:pt idx="9737">
                  <c:v>19474</c:v>
                </c:pt>
                <c:pt idx="9738">
                  <c:v>19476</c:v>
                </c:pt>
                <c:pt idx="9739">
                  <c:v>19478</c:v>
                </c:pt>
                <c:pt idx="9740">
                  <c:v>19480</c:v>
                </c:pt>
                <c:pt idx="9741">
                  <c:v>19482</c:v>
                </c:pt>
                <c:pt idx="9742">
                  <c:v>19484</c:v>
                </c:pt>
                <c:pt idx="9743">
                  <c:v>19486</c:v>
                </c:pt>
                <c:pt idx="9744">
                  <c:v>19488</c:v>
                </c:pt>
                <c:pt idx="9745">
                  <c:v>19490</c:v>
                </c:pt>
                <c:pt idx="9746">
                  <c:v>19492</c:v>
                </c:pt>
                <c:pt idx="9747">
                  <c:v>19494</c:v>
                </c:pt>
                <c:pt idx="9748">
                  <c:v>19496</c:v>
                </c:pt>
                <c:pt idx="9749">
                  <c:v>19498</c:v>
                </c:pt>
                <c:pt idx="9750">
                  <c:v>19500</c:v>
                </c:pt>
                <c:pt idx="9751">
                  <c:v>19502</c:v>
                </c:pt>
                <c:pt idx="9752">
                  <c:v>19504</c:v>
                </c:pt>
                <c:pt idx="9753">
                  <c:v>19506</c:v>
                </c:pt>
                <c:pt idx="9754">
                  <c:v>19508</c:v>
                </c:pt>
                <c:pt idx="9755">
                  <c:v>19510</c:v>
                </c:pt>
                <c:pt idx="9756">
                  <c:v>19512</c:v>
                </c:pt>
                <c:pt idx="9757">
                  <c:v>19514</c:v>
                </c:pt>
                <c:pt idx="9758">
                  <c:v>19516</c:v>
                </c:pt>
                <c:pt idx="9759">
                  <c:v>19518</c:v>
                </c:pt>
                <c:pt idx="9760">
                  <c:v>19520</c:v>
                </c:pt>
                <c:pt idx="9761">
                  <c:v>19522</c:v>
                </c:pt>
                <c:pt idx="9762">
                  <c:v>19524</c:v>
                </c:pt>
                <c:pt idx="9763">
                  <c:v>19526</c:v>
                </c:pt>
                <c:pt idx="9764">
                  <c:v>19528</c:v>
                </c:pt>
                <c:pt idx="9765">
                  <c:v>19530</c:v>
                </c:pt>
                <c:pt idx="9766">
                  <c:v>19532</c:v>
                </c:pt>
                <c:pt idx="9767">
                  <c:v>19534</c:v>
                </c:pt>
                <c:pt idx="9768">
                  <c:v>19536</c:v>
                </c:pt>
                <c:pt idx="9769">
                  <c:v>19538</c:v>
                </c:pt>
                <c:pt idx="9770">
                  <c:v>19540</c:v>
                </c:pt>
                <c:pt idx="9771">
                  <c:v>19542</c:v>
                </c:pt>
                <c:pt idx="9772">
                  <c:v>19544</c:v>
                </c:pt>
                <c:pt idx="9773">
                  <c:v>19546</c:v>
                </c:pt>
                <c:pt idx="9774">
                  <c:v>19548</c:v>
                </c:pt>
                <c:pt idx="9775">
                  <c:v>19550</c:v>
                </c:pt>
                <c:pt idx="9776">
                  <c:v>19552</c:v>
                </c:pt>
                <c:pt idx="9777">
                  <c:v>19554</c:v>
                </c:pt>
                <c:pt idx="9778">
                  <c:v>19556</c:v>
                </c:pt>
                <c:pt idx="9779">
                  <c:v>19558</c:v>
                </c:pt>
                <c:pt idx="9780">
                  <c:v>19560</c:v>
                </c:pt>
                <c:pt idx="9781">
                  <c:v>19562</c:v>
                </c:pt>
                <c:pt idx="9782">
                  <c:v>19564</c:v>
                </c:pt>
                <c:pt idx="9783">
                  <c:v>19566</c:v>
                </c:pt>
                <c:pt idx="9784">
                  <c:v>19568</c:v>
                </c:pt>
                <c:pt idx="9785">
                  <c:v>19570</c:v>
                </c:pt>
                <c:pt idx="9786">
                  <c:v>19572</c:v>
                </c:pt>
                <c:pt idx="9787">
                  <c:v>19574</c:v>
                </c:pt>
                <c:pt idx="9788">
                  <c:v>19576</c:v>
                </c:pt>
                <c:pt idx="9789">
                  <c:v>19578</c:v>
                </c:pt>
                <c:pt idx="9790">
                  <c:v>19580</c:v>
                </c:pt>
                <c:pt idx="9791">
                  <c:v>19582</c:v>
                </c:pt>
                <c:pt idx="9792">
                  <c:v>19584</c:v>
                </c:pt>
                <c:pt idx="9793">
                  <c:v>19586</c:v>
                </c:pt>
                <c:pt idx="9794">
                  <c:v>19588</c:v>
                </c:pt>
                <c:pt idx="9795">
                  <c:v>19590</c:v>
                </c:pt>
                <c:pt idx="9796">
                  <c:v>19592</c:v>
                </c:pt>
                <c:pt idx="9797">
                  <c:v>19594</c:v>
                </c:pt>
                <c:pt idx="9798">
                  <c:v>19596</c:v>
                </c:pt>
                <c:pt idx="9799">
                  <c:v>19598</c:v>
                </c:pt>
                <c:pt idx="9800">
                  <c:v>19600</c:v>
                </c:pt>
                <c:pt idx="9801">
                  <c:v>19602</c:v>
                </c:pt>
                <c:pt idx="9802">
                  <c:v>19604</c:v>
                </c:pt>
                <c:pt idx="9803">
                  <c:v>19606</c:v>
                </c:pt>
                <c:pt idx="9804">
                  <c:v>19608</c:v>
                </c:pt>
                <c:pt idx="9805">
                  <c:v>19610</c:v>
                </c:pt>
                <c:pt idx="9806">
                  <c:v>19612</c:v>
                </c:pt>
                <c:pt idx="9807">
                  <c:v>19614</c:v>
                </c:pt>
                <c:pt idx="9808">
                  <c:v>19616</c:v>
                </c:pt>
                <c:pt idx="9809">
                  <c:v>19618</c:v>
                </c:pt>
                <c:pt idx="9810">
                  <c:v>19620</c:v>
                </c:pt>
                <c:pt idx="9811">
                  <c:v>19622</c:v>
                </c:pt>
                <c:pt idx="9812">
                  <c:v>19624</c:v>
                </c:pt>
                <c:pt idx="9813">
                  <c:v>19626</c:v>
                </c:pt>
                <c:pt idx="9814">
                  <c:v>19628</c:v>
                </c:pt>
                <c:pt idx="9815">
                  <c:v>19630</c:v>
                </c:pt>
                <c:pt idx="9816">
                  <c:v>19632</c:v>
                </c:pt>
                <c:pt idx="9817">
                  <c:v>19634</c:v>
                </c:pt>
                <c:pt idx="9818">
                  <c:v>19636</c:v>
                </c:pt>
                <c:pt idx="9819">
                  <c:v>19638</c:v>
                </c:pt>
                <c:pt idx="9820">
                  <c:v>19640</c:v>
                </c:pt>
                <c:pt idx="9821">
                  <c:v>19642</c:v>
                </c:pt>
                <c:pt idx="9822">
                  <c:v>19644</c:v>
                </c:pt>
                <c:pt idx="9823">
                  <c:v>19646</c:v>
                </c:pt>
                <c:pt idx="9824">
                  <c:v>19648</c:v>
                </c:pt>
                <c:pt idx="9825">
                  <c:v>19650</c:v>
                </c:pt>
                <c:pt idx="9826">
                  <c:v>19652</c:v>
                </c:pt>
                <c:pt idx="9827">
                  <c:v>19654</c:v>
                </c:pt>
                <c:pt idx="9828">
                  <c:v>19656</c:v>
                </c:pt>
                <c:pt idx="9829">
                  <c:v>19658</c:v>
                </c:pt>
                <c:pt idx="9830">
                  <c:v>19660</c:v>
                </c:pt>
                <c:pt idx="9831">
                  <c:v>19662</c:v>
                </c:pt>
                <c:pt idx="9832">
                  <c:v>19664</c:v>
                </c:pt>
                <c:pt idx="9833">
                  <c:v>19666</c:v>
                </c:pt>
                <c:pt idx="9834">
                  <c:v>19668</c:v>
                </c:pt>
                <c:pt idx="9835">
                  <c:v>19670</c:v>
                </c:pt>
                <c:pt idx="9836">
                  <c:v>19672</c:v>
                </c:pt>
                <c:pt idx="9837">
                  <c:v>19674</c:v>
                </c:pt>
                <c:pt idx="9838">
                  <c:v>19676</c:v>
                </c:pt>
                <c:pt idx="9839">
                  <c:v>19678</c:v>
                </c:pt>
                <c:pt idx="9840">
                  <c:v>19680</c:v>
                </c:pt>
                <c:pt idx="9841">
                  <c:v>19682</c:v>
                </c:pt>
                <c:pt idx="9842">
                  <c:v>19684</c:v>
                </c:pt>
                <c:pt idx="9843">
                  <c:v>19686</c:v>
                </c:pt>
                <c:pt idx="9844">
                  <c:v>19688</c:v>
                </c:pt>
                <c:pt idx="9845">
                  <c:v>19690</c:v>
                </c:pt>
                <c:pt idx="9846">
                  <c:v>19692</c:v>
                </c:pt>
                <c:pt idx="9847">
                  <c:v>19694</c:v>
                </c:pt>
                <c:pt idx="9848">
                  <c:v>19696</c:v>
                </c:pt>
                <c:pt idx="9849">
                  <c:v>19698</c:v>
                </c:pt>
                <c:pt idx="9850">
                  <c:v>19700</c:v>
                </c:pt>
                <c:pt idx="9851">
                  <c:v>19702</c:v>
                </c:pt>
                <c:pt idx="9852">
                  <c:v>19704</c:v>
                </c:pt>
                <c:pt idx="9853">
                  <c:v>19706</c:v>
                </c:pt>
                <c:pt idx="9854">
                  <c:v>19708</c:v>
                </c:pt>
                <c:pt idx="9855">
                  <c:v>19710</c:v>
                </c:pt>
                <c:pt idx="9856">
                  <c:v>19712</c:v>
                </c:pt>
                <c:pt idx="9857">
                  <c:v>19714</c:v>
                </c:pt>
                <c:pt idx="9858">
                  <c:v>19716</c:v>
                </c:pt>
                <c:pt idx="9859">
                  <c:v>19718</c:v>
                </c:pt>
                <c:pt idx="9860">
                  <c:v>19720</c:v>
                </c:pt>
                <c:pt idx="9861">
                  <c:v>19722</c:v>
                </c:pt>
                <c:pt idx="9862">
                  <c:v>19724</c:v>
                </c:pt>
                <c:pt idx="9863">
                  <c:v>19726</c:v>
                </c:pt>
                <c:pt idx="9864">
                  <c:v>19728</c:v>
                </c:pt>
                <c:pt idx="9865">
                  <c:v>19730</c:v>
                </c:pt>
                <c:pt idx="9866">
                  <c:v>19732</c:v>
                </c:pt>
                <c:pt idx="9867">
                  <c:v>19734</c:v>
                </c:pt>
                <c:pt idx="9868">
                  <c:v>19736</c:v>
                </c:pt>
                <c:pt idx="9869">
                  <c:v>19738</c:v>
                </c:pt>
                <c:pt idx="9870">
                  <c:v>19740</c:v>
                </c:pt>
                <c:pt idx="9871">
                  <c:v>19742</c:v>
                </c:pt>
                <c:pt idx="9872">
                  <c:v>19744</c:v>
                </c:pt>
                <c:pt idx="9873">
                  <c:v>19746</c:v>
                </c:pt>
                <c:pt idx="9874">
                  <c:v>19748</c:v>
                </c:pt>
                <c:pt idx="9875">
                  <c:v>19750</c:v>
                </c:pt>
                <c:pt idx="9876">
                  <c:v>19752</c:v>
                </c:pt>
                <c:pt idx="9877">
                  <c:v>19754</c:v>
                </c:pt>
                <c:pt idx="9878">
                  <c:v>19756</c:v>
                </c:pt>
                <c:pt idx="9879">
                  <c:v>19758</c:v>
                </c:pt>
                <c:pt idx="9880">
                  <c:v>19760</c:v>
                </c:pt>
                <c:pt idx="9881">
                  <c:v>19762</c:v>
                </c:pt>
                <c:pt idx="9882">
                  <c:v>19764</c:v>
                </c:pt>
                <c:pt idx="9883">
                  <c:v>19766</c:v>
                </c:pt>
                <c:pt idx="9884">
                  <c:v>19768</c:v>
                </c:pt>
                <c:pt idx="9885">
                  <c:v>19770</c:v>
                </c:pt>
                <c:pt idx="9886">
                  <c:v>19772</c:v>
                </c:pt>
                <c:pt idx="9887">
                  <c:v>19774</c:v>
                </c:pt>
                <c:pt idx="9888">
                  <c:v>19776</c:v>
                </c:pt>
                <c:pt idx="9889">
                  <c:v>19778</c:v>
                </c:pt>
                <c:pt idx="9890">
                  <c:v>19780</c:v>
                </c:pt>
                <c:pt idx="9891">
                  <c:v>19782</c:v>
                </c:pt>
                <c:pt idx="9892">
                  <c:v>19784</c:v>
                </c:pt>
                <c:pt idx="9893">
                  <c:v>19786</c:v>
                </c:pt>
                <c:pt idx="9894">
                  <c:v>19788</c:v>
                </c:pt>
                <c:pt idx="9895">
                  <c:v>19790</c:v>
                </c:pt>
                <c:pt idx="9896">
                  <c:v>19792</c:v>
                </c:pt>
                <c:pt idx="9897">
                  <c:v>19794</c:v>
                </c:pt>
                <c:pt idx="9898">
                  <c:v>19796</c:v>
                </c:pt>
                <c:pt idx="9899">
                  <c:v>19798</c:v>
                </c:pt>
                <c:pt idx="9900">
                  <c:v>19800</c:v>
                </c:pt>
                <c:pt idx="9901">
                  <c:v>19802</c:v>
                </c:pt>
                <c:pt idx="9902">
                  <c:v>19804</c:v>
                </c:pt>
                <c:pt idx="9903">
                  <c:v>19806</c:v>
                </c:pt>
                <c:pt idx="9904">
                  <c:v>19808</c:v>
                </c:pt>
                <c:pt idx="9905">
                  <c:v>19810</c:v>
                </c:pt>
                <c:pt idx="9906">
                  <c:v>19812</c:v>
                </c:pt>
                <c:pt idx="9907">
                  <c:v>19814</c:v>
                </c:pt>
                <c:pt idx="9908">
                  <c:v>19816</c:v>
                </c:pt>
                <c:pt idx="9909">
                  <c:v>19818</c:v>
                </c:pt>
                <c:pt idx="9910">
                  <c:v>19820</c:v>
                </c:pt>
                <c:pt idx="9911">
                  <c:v>19822</c:v>
                </c:pt>
                <c:pt idx="9912">
                  <c:v>19824</c:v>
                </c:pt>
                <c:pt idx="9913">
                  <c:v>19826</c:v>
                </c:pt>
                <c:pt idx="9914">
                  <c:v>19828</c:v>
                </c:pt>
                <c:pt idx="9915">
                  <c:v>19830</c:v>
                </c:pt>
                <c:pt idx="9916">
                  <c:v>19832</c:v>
                </c:pt>
                <c:pt idx="9917">
                  <c:v>19834</c:v>
                </c:pt>
                <c:pt idx="9918">
                  <c:v>19836</c:v>
                </c:pt>
                <c:pt idx="9919">
                  <c:v>19838</c:v>
                </c:pt>
                <c:pt idx="9920">
                  <c:v>19840</c:v>
                </c:pt>
                <c:pt idx="9921">
                  <c:v>19842</c:v>
                </c:pt>
                <c:pt idx="9922">
                  <c:v>19844</c:v>
                </c:pt>
                <c:pt idx="9923">
                  <c:v>19846</c:v>
                </c:pt>
                <c:pt idx="9924">
                  <c:v>19848</c:v>
                </c:pt>
                <c:pt idx="9925">
                  <c:v>19850</c:v>
                </c:pt>
                <c:pt idx="9926">
                  <c:v>19852</c:v>
                </c:pt>
                <c:pt idx="9927">
                  <c:v>19854</c:v>
                </c:pt>
                <c:pt idx="9928">
                  <c:v>19856</c:v>
                </c:pt>
                <c:pt idx="9929">
                  <c:v>19858</c:v>
                </c:pt>
                <c:pt idx="9930">
                  <c:v>19860</c:v>
                </c:pt>
                <c:pt idx="9931">
                  <c:v>19862</c:v>
                </c:pt>
                <c:pt idx="9932">
                  <c:v>19864</c:v>
                </c:pt>
                <c:pt idx="9933">
                  <c:v>19866</c:v>
                </c:pt>
                <c:pt idx="9934">
                  <c:v>19868</c:v>
                </c:pt>
                <c:pt idx="9935">
                  <c:v>19870</c:v>
                </c:pt>
                <c:pt idx="9936">
                  <c:v>19872</c:v>
                </c:pt>
                <c:pt idx="9937">
                  <c:v>19874</c:v>
                </c:pt>
                <c:pt idx="9938">
                  <c:v>19876</c:v>
                </c:pt>
                <c:pt idx="9939">
                  <c:v>19878</c:v>
                </c:pt>
                <c:pt idx="9940">
                  <c:v>19880</c:v>
                </c:pt>
                <c:pt idx="9941">
                  <c:v>19882</c:v>
                </c:pt>
                <c:pt idx="9942">
                  <c:v>19884</c:v>
                </c:pt>
                <c:pt idx="9943">
                  <c:v>19886</c:v>
                </c:pt>
                <c:pt idx="9944">
                  <c:v>19888</c:v>
                </c:pt>
                <c:pt idx="9945">
                  <c:v>19890</c:v>
                </c:pt>
                <c:pt idx="9946">
                  <c:v>19892</c:v>
                </c:pt>
                <c:pt idx="9947">
                  <c:v>19894</c:v>
                </c:pt>
                <c:pt idx="9948">
                  <c:v>19896</c:v>
                </c:pt>
                <c:pt idx="9949">
                  <c:v>19898</c:v>
                </c:pt>
                <c:pt idx="9950">
                  <c:v>19900</c:v>
                </c:pt>
                <c:pt idx="9951">
                  <c:v>19902</c:v>
                </c:pt>
                <c:pt idx="9952">
                  <c:v>19904</c:v>
                </c:pt>
                <c:pt idx="9953">
                  <c:v>19906</c:v>
                </c:pt>
                <c:pt idx="9954">
                  <c:v>19908</c:v>
                </c:pt>
                <c:pt idx="9955">
                  <c:v>19910</c:v>
                </c:pt>
                <c:pt idx="9956">
                  <c:v>19912</c:v>
                </c:pt>
                <c:pt idx="9957">
                  <c:v>19914</c:v>
                </c:pt>
                <c:pt idx="9958">
                  <c:v>19916</c:v>
                </c:pt>
                <c:pt idx="9959">
                  <c:v>19918</c:v>
                </c:pt>
                <c:pt idx="9960">
                  <c:v>19920</c:v>
                </c:pt>
                <c:pt idx="9961">
                  <c:v>19922</c:v>
                </c:pt>
                <c:pt idx="9962">
                  <c:v>19924</c:v>
                </c:pt>
                <c:pt idx="9963">
                  <c:v>19926</c:v>
                </c:pt>
                <c:pt idx="9964">
                  <c:v>19928</c:v>
                </c:pt>
                <c:pt idx="9965">
                  <c:v>19930</c:v>
                </c:pt>
                <c:pt idx="9966">
                  <c:v>19932</c:v>
                </c:pt>
                <c:pt idx="9967">
                  <c:v>19934</c:v>
                </c:pt>
                <c:pt idx="9968">
                  <c:v>19936</c:v>
                </c:pt>
                <c:pt idx="9969">
                  <c:v>19938</c:v>
                </c:pt>
                <c:pt idx="9970">
                  <c:v>19940</c:v>
                </c:pt>
                <c:pt idx="9971">
                  <c:v>19942</c:v>
                </c:pt>
                <c:pt idx="9972">
                  <c:v>19944</c:v>
                </c:pt>
                <c:pt idx="9973">
                  <c:v>19946</c:v>
                </c:pt>
                <c:pt idx="9974">
                  <c:v>19948</c:v>
                </c:pt>
                <c:pt idx="9975">
                  <c:v>19950</c:v>
                </c:pt>
                <c:pt idx="9976">
                  <c:v>19952</c:v>
                </c:pt>
                <c:pt idx="9977">
                  <c:v>19954</c:v>
                </c:pt>
                <c:pt idx="9978">
                  <c:v>19956</c:v>
                </c:pt>
                <c:pt idx="9979">
                  <c:v>19958</c:v>
                </c:pt>
                <c:pt idx="9980">
                  <c:v>19960</c:v>
                </c:pt>
                <c:pt idx="9981">
                  <c:v>19962</c:v>
                </c:pt>
                <c:pt idx="9982">
                  <c:v>19964</c:v>
                </c:pt>
                <c:pt idx="9983">
                  <c:v>19966</c:v>
                </c:pt>
                <c:pt idx="9984">
                  <c:v>19968</c:v>
                </c:pt>
                <c:pt idx="9985">
                  <c:v>19970</c:v>
                </c:pt>
                <c:pt idx="9986">
                  <c:v>19972</c:v>
                </c:pt>
                <c:pt idx="9987">
                  <c:v>19974</c:v>
                </c:pt>
                <c:pt idx="9988">
                  <c:v>19976</c:v>
                </c:pt>
                <c:pt idx="9989">
                  <c:v>19978</c:v>
                </c:pt>
                <c:pt idx="9990">
                  <c:v>19980</c:v>
                </c:pt>
                <c:pt idx="9991">
                  <c:v>19982</c:v>
                </c:pt>
                <c:pt idx="9992">
                  <c:v>19984</c:v>
                </c:pt>
                <c:pt idx="9993">
                  <c:v>19986</c:v>
                </c:pt>
                <c:pt idx="9994">
                  <c:v>19988</c:v>
                </c:pt>
                <c:pt idx="9995">
                  <c:v>19990</c:v>
                </c:pt>
                <c:pt idx="9996">
                  <c:v>19992</c:v>
                </c:pt>
                <c:pt idx="9997">
                  <c:v>19994</c:v>
                </c:pt>
                <c:pt idx="9998">
                  <c:v>19996</c:v>
                </c:pt>
                <c:pt idx="9999">
                  <c:v>19998</c:v>
                </c:pt>
                <c:pt idx="10000">
                  <c:v>20000</c:v>
                </c:pt>
                <c:pt idx="10001">
                  <c:v>20002</c:v>
                </c:pt>
                <c:pt idx="10002">
                  <c:v>20004</c:v>
                </c:pt>
                <c:pt idx="10003">
                  <c:v>20006</c:v>
                </c:pt>
                <c:pt idx="10004">
                  <c:v>20008</c:v>
                </c:pt>
                <c:pt idx="10005">
                  <c:v>20010</c:v>
                </c:pt>
                <c:pt idx="10006">
                  <c:v>20012</c:v>
                </c:pt>
                <c:pt idx="10007">
                  <c:v>20014</c:v>
                </c:pt>
                <c:pt idx="10008">
                  <c:v>20016</c:v>
                </c:pt>
                <c:pt idx="10009">
                  <c:v>20018</c:v>
                </c:pt>
                <c:pt idx="10010">
                  <c:v>20020</c:v>
                </c:pt>
                <c:pt idx="10011">
                  <c:v>20022</c:v>
                </c:pt>
                <c:pt idx="10012">
                  <c:v>20024</c:v>
                </c:pt>
                <c:pt idx="10013">
                  <c:v>20026</c:v>
                </c:pt>
                <c:pt idx="10014">
                  <c:v>20028</c:v>
                </c:pt>
                <c:pt idx="10015">
                  <c:v>20030</c:v>
                </c:pt>
                <c:pt idx="10016">
                  <c:v>20032</c:v>
                </c:pt>
                <c:pt idx="10017">
                  <c:v>20034</c:v>
                </c:pt>
                <c:pt idx="10018">
                  <c:v>20036</c:v>
                </c:pt>
                <c:pt idx="10019">
                  <c:v>20038</c:v>
                </c:pt>
                <c:pt idx="10020">
                  <c:v>20040</c:v>
                </c:pt>
                <c:pt idx="10021">
                  <c:v>20042</c:v>
                </c:pt>
                <c:pt idx="10022">
                  <c:v>20044</c:v>
                </c:pt>
                <c:pt idx="10023">
                  <c:v>20046</c:v>
                </c:pt>
                <c:pt idx="10024">
                  <c:v>20048</c:v>
                </c:pt>
                <c:pt idx="10025">
                  <c:v>20050</c:v>
                </c:pt>
                <c:pt idx="10026">
                  <c:v>20052</c:v>
                </c:pt>
                <c:pt idx="10027">
                  <c:v>20054</c:v>
                </c:pt>
                <c:pt idx="10028">
                  <c:v>20056</c:v>
                </c:pt>
                <c:pt idx="10029">
                  <c:v>20058</c:v>
                </c:pt>
                <c:pt idx="10030">
                  <c:v>20060</c:v>
                </c:pt>
                <c:pt idx="10031">
                  <c:v>20062</c:v>
                </c:pt>
                <c:pt idx="10032">
                  <c:v>20064</c:v>
                </c:pt>
                <c:pt idx="10033">
                  <c:v>20066</c:v>
                </c:pt>
                <c:pt idx="10034">
                  <c:v>20068</c:v>
                </c:pt>
                <c:pt idx="10035">
                  <c:v>20070</c:v>
                </c:pt>
                <c:pt idx="10036">
                  <c:v>20072</c:v>
                </c:pt>
                <c:pt idx="10037">
                  <c:v>20074</c:v>
                </c:pt>
                <c:pt idx="10038">
                  <c:v>20076</c:v>
                </c:pt>
                <c:pt idx="10039">
                  <c:v>20078</c:v>
                </c:pt>
                <c:pt idx="10040">
                  <c:v>20080</c:v>
                </c:pt>
                <c:pt idx="10041">
                  <c:v>20082</c:v>
                </c:pt>
                <c:pt idx="10042">
                  <c:v>20084</c:v>
                </c:pt>
                <c:pt idx="10043">
                  <c:v>20086</c:v>
                </c:pt>
                <c:pt idx="10044">
                  <c:v>20088</c:v>
                </c:pt>
                <c:pt idx="10045">
                  <c:v>20090</c:v>
                </c:pt>
                <c:pt idx="10046">
                  <c:v>20092</c:v>
                </c:pt>
                <c:pt idx="10047">
                  <c:v>20094</c:v>
                </c:pt>
                <c:pt idx="10048">
                  <c:v>20096</c:v>
                </c:pt>
                <c:pt idx="10049">
                  <c:v>20098</c:v>
                </c:pt>
                <c:pt idx="10050">
                  <c:v>20100</c:v>
                </c:pt>
                <c:pt idx="10051">
                  <c:v>20102</c:v>
                </c:pt>
                <c:pt idx="10052">
                  <c:v>20104</c:v>
                </c:pt>
                <c:pt idx="10053">
                  <c:v>20106</c:v>
                </c:pt>
                <c:pt idx="10054">
                  <c:v>20108</c:v>
                </c:pt>
                <c:pt idx="10055">
                  <c:v>20110</c:v>
                </c:pt>
                <c:pt idx="10056">
                  <c:v>20112</c:v>
                </c:pt>
                <c:pt idx="10057">
                  <c:v>20114</c:v>
                </c:pt>
                <c:pt idx="10058">
                  <c:v>20116</c:v>
                </c:pt>
                <c:pt idx="10059">
                  <c:v>20118</c:v>
                </c:pt>
                <c:pt idx="10060">
                  <c:v>20120</c:v>
                </c:pt>
                <c:pt idx="10061">
                  <c:v>20122</c:v>
                </c:pt>
                <c:pt idx="10062">
                  <c:v>20124</c:v>
                </c:pt>
                <c:pt idx="10063">
                  <c:v>20126</c:v>
                </c:pt>
                <c:pt idx="10064">
                  <c:v>20128</c:v>
                </c:pt>
                <c:pt idx="10065">
                  <c:v>20130</c:v>
                </c:pt>
                <c:pt idx="10066">
                  <c:v>20132</c:v>
                </c:pt>
                <c:pt idx="10067">
                  <c:v>20134</c:v>
                </c:pt>
                <c:pt idx="10068">
                  <c:v>20136</c:v>
                </c:pt>
                <c:pt idx="10069">
                  <c:v>20138</c:v>
                </c:pt>
                <c:pt idx="10070">
                  <c:v>20140</c:v>
                </c:pt>
                <c:pt idx="10071">
                  <c:v>20142</c:v>
                </c:pt>
                <c:pt idx="10072">
                  <c:v>20144</c:v>
                </c:pt>
                <c:pt idx="10073">
                  <c:v>20146</c:v>
                </c:pt>
                <c:pt idx="10074">
                  <c:v>20148</c:v>
                </c:pt>
                <c:pt idx="10075">
                  <c:v>20150</c:v>
                </c:pt>
                <c:pt idx="10076">
                  <c:v>20152</c:v>
                </c:pt>
                <c:pt idx="10077">
                  <c:v>20154</c:v>
                </c:pt>
                <c:pt idx="10078">
                  <c:v>20156</c:v>
                </c:pt>
                <c:pt idx="10079">
                  <c:v>20158</c:v>
                </c:pt>
                <c:pt idx="10080">
                  <c:v>20160</c:v>
                </c:pt>
                <c:pt idx="10081">
                  <c:v>20162</c:v>
                </c:pt>
                <c:pt idx="10082">
                  <c:v>20164</c:v>
                </c:pt>
                <c:pt idx="10083">
                  <c:v>20166</c:v>
                </c:pt>
                <c:pt idx="10084">
                  <c:v>20168</c:v>
                </c:pt>
                <c:pt idx="10085">
                  <c:v>20170</c:v>
                </c:pt>
                <c:pt idx="10086">
                  <c:v>20172</c:v>
                </c:pt>
                <c:pt idx="10087">
                  <c:v>20174</c:v>
                </c:pt>
                <c:pt idx="10088">
                  <c:v>20176</c:v>
                </c:pt>
                <c:pt idx="10089">
                  <c:v>20178</c:v>
                </c:pt>
                <c:pt idx="10090">
                  <c:v>20180</c:v>
                </c:pt>
                <c:pt idx="10091">
                  <c:v>20182</c:v>
                </c:pt>
                <c:pt idx="10092">
                  <c:v>20184</c:v>
                </c:pt>
                <c:pt idx="10093">
                  <c:v>20186</c:v>
                </c:pt>
                <c:pt idx="10094">
                  <c:v>20188</c:v>
                </c:pt>
                <c:pt idx="10095">
                  <c:v>20190</c:v>
                </c:pt>
                <c:pt idx="10096">
                  <c:v>20192</c:v>
                </c:pt>
                <c:pt idx="10097">
                  <c:v>20194</c:v>
                </c:pt>
                <c:pt idx="10098">
                  <c:v>20196</c:v>
                </c:pt>
                <c:pt idx="10099">
                  <c:v>20198</c:v>
                </c:pt>
                <c:pt idx="10100">
                  <c:v>20200</c:v>
                </c:pt>
                <c:pt idx="10101">
                  <c:v>20202</c:v>
                </c:pt>
                <c:pt idx="10102">
                  <c:v>20204</c:v>
                </c:pt>
                <c:pt idx="10103">
                  <c:v>20206</c:v>
                </c:pt>
                <c:pt idx="10104">
                  <c:v>20208</c:v>
                </c:pt>
                <c:pt idx="10105">
                  <c:v>20210</c:v>
                </c:pt>
                <c:pt idx="10106">
                  <c:v>20212</c:v>
                </c:pt>
                <c:pt idx="10107">
                  <c:v>20214</c:v>
                </c:pt>
                <c:pt idx="10108">
                  <c:v>20216</c:v>
                </c:pt>
                <c:pt idx="10109">
                  <c:v>20218</c:v>
                </c:pt>
                <c:pt idx="10110">
                  <c:v>20220</c:v>
                </c:pt>
                <c:pt idx="10111">
                  <c:v>20222</c:v>
                </c:pt>
                <c:pt idx="10112">
                  <c:v>20224</c:v>
                </c:pt>
                <c:pt idx="10113">
                  <c:v>20226</c:v>
                </c:pt>
                <c:pt idx="10114">
                  <c:v>20228</c:v>
                </c:pt>
                <c:pt idx="10115">
                  <c:v>20230</c:v>
                </c:pt>
                <c:pt idx="10116">
                  <c:v>20232</c:v>
                </c:pt>
                <c:pt idx="10117">
                  <c:v>20234</c:v>
                </c:pt>
                <c:pt idx="10118">
                  <c:v>20236</c:v>
                </c:pt>
                <c:pt idx="10119">
                  <c:v>20238</c:v>
                </c:pt>
                <c:pt idx="10120">
                  <c:v>20240</c:v>
                </c:pt>
                <c:pt idx="10121">
                  <c:v>20242</c:v>
                </c:pt>
                <c:pt idx="10122">
                  <c:v>20244</c:v>
                </c:pt>
                <c:pt idx="10123">
                  <c:v>20246</c:v>
                </c:pt>
                <c:pt idx="10124">
                  <c:v>20248</c:v>
                </c:pt>
                <c:pt idx="10125">
                  <c:v>20250</c:v>
                </c:pt>
                <c:pt idx="10126">
                  <c:v>20252</c:v>
                </c:pt>
                <c:pt idx="10127">
                  <c:v>20254</c:v>
                </c:pt>
                <c:pt idx="10128">
                  <c:v>20256</c:v>
                </c:pt>
                <c:pt idx="10129">
                  <c:v>20258</c:v>
                </c:pt>
                <c:pt idx="10130">
                  <c:v>20260</c:v>
                </c:pt>
                <c:pt idx="10131">
                  <c:v>20262</c:v>
                </c:pt>
                <c:pt idx="10132">
                  <c:v>20264</c:v>
                </c:pt>
                <c:pt idx="10133">
                  <c:v>20266</c:v>
                </c:pt>
                <c:pt idx="10134">
                  <c:v>20268</c:v>
                </c:pt>
                <c:pt idx="10135">
                  <c:v>20270</c:v>
                </c:pt>
                <c:pt idx="10136">
                  <c:v>20272</c:v>
                </c:pt>
                <c:pt idx="10137">
                  <c:v>20274</c:v>
                </c:pt>
                <c:pt idx="10138">
                  <c:v>20276</c:v>
                </c:pt>
                <c:pt idx="10139">
                  <c:v>20278</c:v>
                </c:pt>
                <c:pt idx="10140">
                  <c:v>20280</c:v>
                </c:pt>
                <c:pt idx="10141">
                  <c:v>20282</c:v>
                </c:pt>
                <c:pt idx="10142">
                  <c:v>20284</c:v>
                </c:pt>
                <c:pt idx="10143">
                  <c:v>20286</c:v>
                </c:pt>
                <c:pt idx="10144">
                  <c:v>20288</c:v>
                </c:pt>
                <c:pt idx="10145">
                  <c:v>20290</c:v>
                </c:pt>
                <c:pt idx="10146">
                  <c:v>20292</c:v>
                </c:pt>
                <c:pt idx="10147">
                  <c:v>20294</c:v>
                </c:pt>
                <c:pt idx="10148">
                  <c:v>20296</c:v>
                </c:pt>
                <c:pt idx="10149">
                  <c:v>20298</c:v>
                </c:pt>
                <c:pt idx="10150">
                  <c:v>20300</c:v>
                </c:pt>
                <c:pt idx="10151">
                  <c:v>20302</c:v>
                </c:pt>
                <c:pt idx="10152">
                  <c:v>20304</c:v>
                </c:pt>
                <c:pt idx="10153">
                  <c:v>20306</c:v>
                </c:pt>
                <c:pt idx="10154">
                  <c:v>20308</c:v>
                </c:pt>
                <c:pt idx="10155">
                  <c:v>20310</c:v>
                </c:pt>
                <c:pt idx="10156">
                  <c:v>20312</c:v>
                </c:pt>
                <c:pt idx="10157">
                  <c:v>20314</c:v>
                </c:pt>
                <c:pt idx="10158">
                  <c:v>20316</c:v>
                </c:pt>
                <c:pt idx="10159">
                  <c:v>20318</c:v>
                </c:pt>
                <c:pt idx="10160">
                  <c:v>20320</c:v>
                </c:pt>
                <c:pt idx="10161">
                  <c:v>20322</c:v>
                </c:pt>
                <c:pt idx="10162">
                  <c:v>20324</c:v>
                </c:pt>
                <c:pt idx="10163">
                  <c:v>20326</c:v>
                </c:pt>
                <c:pt idx="10164">
                  <c:v>20328</c:v>
                </c:pt>
                <c:pt idx="10165">
                  <c:v>20330</c:v>
                </c:pt>
                <c:pt idx="10166">
                  <c:v>20332</c:v>
                </c:pt>
                <c:pt idx="10167">
                  <c:v>20334</c:v>
                </c:pt>
                <c:pt idx="10168">
                  <c:v>20336</c:v>
                </c:pt>
                <c:pt idx="10169">
                  <c:v>20338</c:v>
                </c:pt>
                <c:pt idx="10170">
                  <c:v>20340</c:v>
                </c:pt>
                <c:pt idx="10171">
                  <c:v>20342</c:v>
                </c:pt>
                <c:pt idx="10172">
                  <c:v>20344</c:v>
                </c:pt>
                <c:pt idx="10173">
                  <c:v>20346</c:v>
                </c:pt>
                <c:pt idx="10174">
                  <c:v>20348</c:v>
                </c:pt>
                <c:pt idx="10175">
                  <c:v>20350</c:v>
                </c:pt>
                <c:pt idx="10176">
                  <c:v>20352</c:v>
                </c:pt>
                <c:pt idx="10177">
                  <c:v>20354</c:v>
                </c:pt>
                <c:pt idx="10178">
                  <c:v>20356</c:v>
                </c:pt>
                <c:pt idx="10179">
                  <c:v>20358</c:v>
                </c:pt>
                <c:pt idx="10180">
                  <c:v>20360</c:v>
                </c:pt>
                <c:pt idx="10181">
                  <c:v>20362</c:v>
                </c:pt>
                <c:pt idx="10182">
                  <c:v>20364</c:v>
                </c:pt>
                <c:pt idx="10183">
                  <c:v>20366</c:v>
                </c:pt>
                <c:pt idx="10184">
                  <c:v>20368</c:v>
                </c:pt>
                <c:pt idx="10185">
                  <c:v>20370</c:v>
                </c:pt>
                <c:pt idx="10186">
                  <c:v>20372</c:v>
                </c:pt>
                <c:pt idx="10187">
                  <c:v>20374</c:v>
                </c:pt>
                <c:pt idx="10188">
                  <c:v>20376</c:v>
                </c:pt>
                <c:pt idx="10189">
                  <c:v>20378</c:v>
                </c:pt>
                <c:pt idx="10190">
                  <c:v>20380</c:v>
                </c:pt>
                <c:pt idx="10191">
                  <c:v>20382</c:v>
                </c:pt>
                <c:pt idx="10192">
                  <c:v>20384</c:v>
                </c:pt>
                <c:pt idx="10193">
                  <c:v>20386</c:v>
                </c:pt>
                <c:pt idx="10194">
                  <c:v>20388</c:v>
                </c:pt>
                <c:pt idx="10195">
                  <c:v>20390</c:v>
                </c:pt>
                <c:pt idx="10196">
                  <c:v>20392</c:v>
                </c:pt>
                <c:pt idx="10197">
                  <c:v>20394</c:v>
                </c:pt>
                <c:pt idx="10198">
                  <c:v>20396</c:v>
                </c:pt>
                <c:pt idx="10199">
                  <c:v>20398</c:v>
                </c:pt>
                <c:pt idx="10200">
                  <c:v>20400</c:v>
                </c:pt>
                <c:pt idx="10201">
                  <c:v>20402</c:v>
                </c:pt>
                <c:pt idx="10202">
                  <c:v>20404</c:v>
                </c:pt>
                <c:pt idx="10203">
                  <c:v>20406</c:v>
                </c:pt>
                <c:pt idx="10204">
                  <c:v>20408</c:v>
                </c:pt>
                <c:pt idx="10205">
                  <c:v>20410</c:v>
                </c:pt>
                <c:pt idx="10206">
                  <c:v>20412</c:v>
                </c:pt>
                <c:pt idx="10207">
                  <c:v>20414</c:v>
                </c:pt>
                <c:pt idx="10208">
                  <c:v>20416</c:v>
                </c:pt>
                <c:pt idx="10209">
                  <c:v>20418</c:v>
                </c:pt>
                <c:pt idx="10210">
                  <c:v>20420</c:v>
                </c:pt>
                <c:pt idx="10211">
                  <c:v>20422</c:v>
                </c:pt>
                <c:pt idx="10212">
                  <c:v>20424</c:v>
                </c:pt>
                <c:pt idx="10213">
                  <c:v>20426</c:v>
                </c:pt>
                <c:pt idx="10214">
                  <c:v>20428</c:v>
                </c:pt>
                <c:pt idx="10215">
                  <c:v>20430</c:v>
                </c:pt>
                <c:pt idx="10216">
                  <c:v>20432</c:v>
                </c:pt>
                <c:pt idx="10217">
                  <c:v>20434</c:v>
                </c:pt>
                <c:pt idx="10218">
                  <c:v>20436</c:v>
                </c:pt>
                <c:pt idx="10219">
                  <c:v>20438</c:v>
                </c:pt>
                <c:pt idx="10220">
                  <c:v>20440</c:v>
                </c:pt>
                <c:pt idx="10221">
                  <c:v>20442</c:v>
                </c:pt>
                <c:pt idx="10222">
                  <c:v>20444</c:v>
                </c:pt>
                <c:pt idx="10223">
                  <c:v>20446</c:v>
                </c:pt>
                <c:pt idx="10224">
                  <c:v>20448</c:v>
                </c:pt>
                <c:pt idx="10225">
                  <c:v>20450</c:v>
                </c:pt>
                <c:pt idx="10226">
                  <c:v>20452</c:v>
                </c:pt>
                <c:pt idx="10227">
                  <c:v>20454</c:v>
                </c:pt>
                <c:pt idx="10228">
                  <c:v>20456</c:v>
                </c:pt>
                <c:pt idx="10229">
                  <c:v>20458</c:v>
                </c:pt>
                <c:pt idx="10230">
                  <c:v>20460</c:v>
                </c:pt>
                <c:pt idx="10231">
                  <c:v>20462</c:v>
                </c:pt>
                <c:pt idx="10232">
                  <c:v>20464</c:v>
                </c:pt>
                <c:pt idx="10233">
                  <c:v>20466</c:v>
                </c:pt>
                <c:pt idx="10234">
                  <c:v>20468</c:v>
                </c:pt>
                <c:pt idx="10235">
                  <c:v>20470</c:v>
                </c:pt>
                <c:pt idx="10236">
                  <c:v>20472</c:v>
                </c:pt>
                <c:pt idx="10237">
                  <c:v>20474</c:v>
                </c:pt>
                <c:pt idx="10238">
                  <c:v>20476</c:v>
                </c:pt>
                <c:pt idx="10239">
                  <c:v>20478</c:v>
                </c:pt>
                <c:pt idx="10240">
                  <c:v>20480</c:v>
                </c:pt>
                <c:pt idx="10241">
                  <c:v>20482</c:v>
                </c:pt>
                <c:pt idx="10242">
                  <c:v>20484</c:v>
                </c:pt>
                <c:pt idx="10243">
                  <c:v>20486</c:v>
                </c:pt>
                <c:pt idx="10244">
                  <c:v>20488</c:v>
                </c:pt>
                <c:pt idx="10245">
                  <c:v>20490</c:v>
                </c:pt>
                <c:pt idx="10246">
                  <c:v>20492</c:v>
                </c:pt>
                <c:pt idx="10247">
                  <c:v>20494</c:v>
                </c:pt>
                <c:pt idx="10248">
                  <c:v>20496</c:v>
                </c:pt>
                <c:pt idx="10249">
                  <c:v>20498</c:v>
                </c:pt>
                <c:pt idx="10250">
                  <c:v>20500</c:v>
                </c:pt>
                <c:pt idx="10251">
                  <c:v>20502</c:v>
                </c:pt>
                <c:pt idx="10252">
                  <c:v>20504</c:v>
                </c:pt>
                <c:pt idx="10253">
                  <c:v>20506</c:v>
                </c:pt>
                <c:pt idx="10254">
                  <c:v>20508</c:v>
                </c:pt>
                <c:pt idx="10255">
                  <c:v>20510</c:v>
                </c:pt>
                <c:pt idx="10256">
                  <c:v>20512</c:v>
                </c:pt>
                <c:pt idx="10257">
                  <c:v>20514</c:v>
                </c:pt>
                <c:pt idx="10258">
                  <c:v>20516</c:v>
                </c:pt>
                <c:pt idx="10259">
                  <c:v>20518</c:v>
                </c:pt>
                <c:pt idx="10260">
                  <c:v>20520</c:v>
                </c:pt>
                <c:pt idx="10261">
                  <c:v>20522</c:v>
                </c:pt>
                <c:pt idx="10262">
                  <c:v>20524</c:v>
                </c:pt>
                <c:pt idx="10263">
                  <c:v>20526</c:v>
                </c:pt>
                <c:pt idx="10264">
                  <c:v>20528</c:v>
                </c:pt>
                <c:pt idx="10265">
                  <c:v>20530</c:v>
                </c:pt>
                <c:pt idx="10266">
                  <c:v>20532</c:v>
                </c:pt>
                <c:pt idx="10267">
                  <c:v>20534</c:v>
                </c:pt>
                <c:pt idx="10268">
                  <c:v>20536</c:v>
                </c:pt>
                <c:pt idx="10269">
                  <c:v>20538</c:v>
                </c:pt>
                <c:pt idx="10270">
                  <c:v>20540</c:v>
                </c:pt>
                <c:pt idx="10271">
                  <c:v>20542</c:v>
                </c:pt>
                <c:pt idx="10272">
                  <c:v>20544</c:v>
                </c:pt>
                <c:pt idx="10273">
                  <c:v>20546</c:v>
                </c:pt>
                <c:pt idx="10274">
                  <c:v>20548</c:v>
                </c:pt>
                <c:pt idx="10275">
                  <c:v>20550</c:v>
                </c:pt>
                <c:pt idx="10276">
                  <c:v>20552</c:v>
                </c:pt>
                <c:pt idx="10277">
                  <c:v>20554</c:v>
                </c:pt>
                <c:pt idx="10278">
                  <c:v>20556</c:v>
                </c:pt>
                <c:pt idx="10279">
                  <c:v>20558</c:v>
                </c:pt>
                <c:pt idx="10280">
                  <c:v>20560</c:v>
                </c:pt>
                <c:pt idx="10281">
                  <c:v>20562</c:v>
                </c:pt>
                <c:pt idx="10282">
                  <c:v>20564</c:v>
                </c:pt>
                <c:pt idx="10283">
                  <c:v>20566</c:v>
                </c:pt>
                <c:pt idx="10284">
                  <c:v>20568</c:v>
                </c:pt>
                <c:pt idx="10285">
                  <c:v>20570</c:v>
                </c:pt>
                <c:pt idx="10286">
                  <c:v>20572</c:v>
                </c:pt>
                <c:pt idx="10287">
                  <c:v>20574</c:v>
                </c:pt>
                <c:pt idx="10288">
                  <c:v>20576</c:v>
                </c:pt>
                <c:pt idx="10289">
                  <c:v>20578</c:v>
                </c:pt>
                <c:pt idx="10290">
                  <c:v>20580</c:v>
                </c:pt>
                <c:pt idx="10291">
                  <c:v>20582</c:v>
                </c:pt>
                <c:pt idx="10292">
                  <c:v>20584</c:v>
                </c:pt>
                <c:pt idx="10293">
                  <c:v>20586</c:v>
                </c:pt>
                <c:pt idx="10294">
                  <c:v>20588</c:v>
                </c:pt>
                <c:pt idx="10295">
                  <c:v>20590</c:v>
                </c:pt>
                <c:pt idx="10296">
                  <c:v>20592</c:v>
                </c:pt>
                <c:pt idx="10297">
                  <c:v>20594</c:v>
                </c:pt>
                <c:pt idx="10298">
                  <c:v>20596</c:v>
                </c:pt>
                <c:pt idx="10299">
                  <c:v>20598</c:v>
                </c:pt>
                <c:pt idx="10300">
                  <c:v>20600</c:v>
                </c:pt>
                <c:pt idx="10301">
                  <c:v>20602</c:v>
                </c:pt>
                <c:pt idx="10302">
                  <c:v>20604</c:v>
                </c:pt>
                <c:pt idx="10303">
                  <c:v>20606</c:v>
                </c:pt>
                <c:pt idx="10304">
                  <c:v>20608</c:v>
                </c:pt>
                <c:pt idx="10305">
                  <c:v>20610</c:v>
                </c:pt>
                <c:pt idx="10306">
                  <c:v>20612</c:v>
                </c:pt>
                <c:pt idx="10307">
                  <c:v>20614</c:v>
                </c:pt>
                <c:pt idx="10308">
                  <c:v>20616</c:v>
                </c:pt>
                <c:pt idx="10309">
                  <c:v>20618</c:v>
                </c:pt>
                <c:pt idx="10310">
                  <c:v>20620</c:v>
                </c:pt>
                <c:pt idx="10311">
                  <c:v>20622</c:v>
                </c:pt>
                <c:pt idx="10312">
                  <c:v>20624</c:v>
                </c:pt>
                <c:pt idx="10313">
                  <c:v>20626</c:v>
                </c:pt>
                <c:pt idx="10314">
                  <c:v>20628</c:v>
                </c:pt>
                <c:pt idx="10315">
                  <c:v>20630</c:v>
                </c:pt>
                <c:pt idx="10316">
                  <c:v>20632</c:v>
                </c:pt>
                <c:pt idx="10317">
                  <c:v>20634</c:v>
                </c:pt>
                <c:pt idx="10318">
                  <c:v>20636</c:v>
                </c:pt>
                <c:pt idx="10319">
                  <c:v>20638</c:v>
                </c:pt>
                <c:pt idx="10320">
                  <c:v>20640</c:v>
                </c:pt>
                <c:pt idx="10321">
                  <c:v>20642</c:v>
                </c:pt>
                <c:pt idx="10322">
                  <c:v>20644</c:v>
                </c:pt>
                <c:pt idx="10323">
                  <c:v>20646</c:v>
                </c:pt>
                <c:pt idx="10324">
                  <c:v>20648</c:v>
                </c:pt>
                <c:pt idx="10325">
                  <c:v>20650</c:v>
                </c:pt>
                <c:pt idx="10326">
                  <c:v>20652</c:v>
                </c:pt>
                <c:pt idx="10327">
                  <c:v>20654</c:v>
                </c:pt>
                <c:pt idx="10328">
                  <c:v>20656</c:v>
                </c:pt>
                <c:pt idx="10329">
                  <c:v>20658</c:v>
                </c:pt>
                <c:pt idx="10330">
                  <c:v>20660</c:v>
                </c:pt>
                <c:pt idx="10331">
                  <c:v>20662</c:v>
                </c:pt>
                <c:pt idx="10332">
                  <c:v>20664</c:v>
                </c:pt>
                <c:pt idx="10333">
                  <c:v>20666</c:v>
                </c:pt>
                <c:pt idx="10334">
                  <c:v>20668</c:v>
                </c:pt>
                <c:pt idx="10335">
                  <c:v>20670</c:v>
                </c:pt>
                <c:pt idx="10336">
                  <c:v>20672</c:v>
                </c:pt>
                <c:pt idx="10337">
                  <c:v>20674</c:v>
                </c:pt>
                <c:pt idx="10338">
                  <c:v>20676</c:v>
                </c:pt>
                <c:pt idx="10339">
                  <c:v>20678</c:v>
                </c:pt>
                <c:pt idx="10340">
                  <c:v>20680</c:v>
                </c:pt>
                <c:pt idx="10341">
                  <c:v>20682</c:v>
                </c:pt>
                <c:pt idx="10342">
                  <c:v>20684</c:v>
                </c:pt>
                <c:pt idx="10343">
                  <c:v>20686</c:v>
                </c:pt>
                <c:pt idx="10344">
                  <c:v>20688</c:v>
                </c:pt>
                <c:pt idx="10345">
                  <c:v>20690</c:v>
                </c:pt>
                <c:pt idx="10346">
                  <c:v>20692</c:v>
                </c:pt>
                <c:pt idx="10347">
                  <c:v>20694</c:v>
                </c:pt>
                <c:pt idx="10348">
                  <c:v>20696</c:v>
                </c:pt>
                <c:pt idx="10349">
                  <c:v>20698</c:v>
                </c:pt>
                <c:pt idx="10350">
                  <c:v>20700</c:v>
                </c:pt>
                <c:pt idx="10351">
                  <c:v>20702</c:v>
                </c:pt>
                <c:pt idx="10352">
                  <c:v>20704</c:v>
                </c:pt>
                <c:pt idx="10353">
                  <c:v>20706</c:v>
                </c:pt>
                <c:pt idx="10354">
                  <c:v>20708</c:v>
                </c:pt>
                <c:pt idx="10355">
                  <c:v>20710</c:v>
                </c:pt>
                <c:pt idx="10356">
                  <c:v>20712</c:v>
                </c:pt>
                <c:pt idx="10357">
                  <c:v>20714</c:v>
                </c:pt>
                <c:pt idx="10358">
                  <c:v>20716</c:v>
                </c:pt>
                <c:pt idx="10359">
                  <c:v>20718</c:v>
                </c:pt>
                <c:pt idx="10360">
                  <c:v>20720</c:v>
                </c:pt>
                <c:pt idx="10361">
                  <c:v>20722</c:v>
                </c:pt>
                <c:pt idx="10362">
                  <c:v>20724</c:v>
                </c:pt>
                <c:pt idx="10363">
                  <c:v>20726</c:v>
                </c:pt>
                <c:pt idx="10364">
                  <c:v>20728</c:v>
                </c:pt>
                <c:pt idx="10365">
                  <c:v>20730</c:v>
                </c:pt>
                <c:pt idx="10366">
                  <c:v>20732</c:v>
                </c:pt>
                <c:pt idx="10367">
                  <c:v>20734</c:v>
                </c:pt>
                <c:pt idx="10368">
                  <c:v>20736</c:v>
                </c:pt>
                <c:pt idx="10369">
                  <c:v>20738</c:v>
                </c:pt>
                <c:pt idx="10370">
                  <c:v>20740</c:v>
                </c:pt>
                <c:pt idx="10371">
                  <c:v>20742</c:v>
                </c:pt>
                <c:pt idx="10372">
                  <c:v>20744</c:v>
                </c:pt>
                <c:pt idx="10373">
                  <c:v>20746</c:v>
                </c:pt>
                <c:pt idx="10374">
                  <c:v>20748</c:v>
                </c:pt>
                <c:pt idx="10375">
                  <c:v>20750</c:v>
                </c:pt>
                <c:pt idx="10376">
                  <c:v>20752</c:v>
                </c:pt>
                <c:pt idx="10377">
                  <c:v>20754</c:v>
                </c:pt>
                <c:pt idx="10378">
                  <c:v>20756</c:v>
                </c:pt>
                <c:pt idx="10379">
                  <c:v>20758</c:v>
                </c:pt>
                <c:pt idx="10380">
                  <c:v>20760</c:v>
                </c:pt>
                <c:pt idx="10381">
                  <c:v>20762</c:v>
                </c:pt>
                <c:pt idx="10382">
                  <c:v>20764</c:v>
                </c:pt>
                <c:pt idx="10383">
                  <c:v>20766</c:v>
                </c:pt>
                <c:pt idx="10384">
                  <c:v>20768</c:v>
                </c:pt>
                <c:pt idx="10385">
                  <c:v>20770</c:v>
                </c:pt>
                <c:pt idx="10386">
                  <c:v>20772</c:v>
                </c:pt>
                <c:pt idx="10387">
                  <c:v>20774</c:v>
                </c:pt>
                <c:pt idx="10388">
                  <c:v>20776</c:v>
                </c:pt>
                <c:pt idx="10389">
                  <c:v>20778</c:v>
                </c:pt>
                <c:pt idx="10390">
                  <c:v>20780</c:v>
                </c:pt>
                <c:pt idx="10391">
                  <c:v>20782</c:v>
                </c:pt>
                <c:pt idx="10392">
                  <c:v>20784</c:v>
                </c:pt>
                <c:pt idx="10393">
                  <c:v>20786</c:v>
                </c:pt>
                <c:pt idx="10394">
                  <c:v>20788</c:v>
                </c:pt>
                <c:pt idx="10395">
                  <c:v>20790</c:v>
                </c:pt>
                <c:pt idx="10396">
                  <c:v>20792</c:v>
                </c:pt>
                <c:pt idx="10397">
                  <c:v>20794</c:v>
                </c:pt>
                <c:pt idx="10398">
                  <c:v>20796</c:v>
                </c:pt>
                <c:pt idx="10399">
                  <c:v>20798</c:v>
                </c:pt>
                <c:pt idx="10400">
                  <c:v>20800</c:v>
                </c:pt>
                <c:pt idx="10401">
                  <c:v>20802</c:v>
                </c:pt>
                <c:pt idx="10402">
                  <c:v>20804</c:v>
                </c:pt>
                <c:pt idx="10403">
                  <c:v>20806</c:v>
                </c:pt>
                <c:pt idx="10404">
                  <c:v>20808</c:v>
                </c:pt>
                <c:pt idx="10405">
                  <c:v>20810</c:v>
                </c:pt>
                <c:pt idx="10406">
                  <c:v>20812</c:v>
                </c:pt>
                <c:pt idx="10407">
                  <c:v>20814</c:v>
                </c:pt>
                <c:pt idx="10408">
                  <c:v>20816</c:v>
                </c:pt>
                <c:pt idx="10409">
                  <c:v>20818</c:v>
                </c:pt>
                <c:pt idx="10410">
                  <c:v>20820</c:v>
                </c:pt>
                <c:pt idx="10411">
                  <c:v>20822</c:v>
                </c:pt>
                <c:pt idx="10412">
                  <c:v>20824</c:v>
                </c:pt>
                <c:pt idx="10413">
                  <c:v>20826</c:v>
                </c:pt>
                <c:pt idx="10414">
                  <c:v>20828</c:v>
                </c:pt>
                <c:pt idx="10415">
                  <c:v>20830</c:v>
                </c:pt>
                <c:pt idx="10416">
                  <c:v>20832</c:v>
                </c:pt>
                <c:pt idx="10417">
                  <c:v>20834</c:v>
                </c:pt>
                <c:pt idx="10418">
                  <c:v>20836</c:v>
                </c:pt>
                <c:pt idx="10419">
                  <c:v>20838</c:v>
                </c:pt>
                <c:pt idx="10420">
                  <c:v>20840</c:v>
                </c:pt>
                <c:pt idx="10421">
                  <c:v>20842</c:v>
                </c:pt>
                <c:pt idx="10422">
                  <c:v>20844</c:v>
                </c:pt>
                <c:pt idx="10423">
                  <c:v>20846</c:v>
                </c:pt>
                <c:pt idx="10424">
                  <c:v>20848</c:v>
                </c:pt>
                <c:pt idx="10425">
                  <c:v>20850</c:v>
                </c:pt>
                <c:pt idx="10426">
                  <c:v>20852</c:v>
                </c:pt>
                <c:pt idx="10427">
                  <c:v>20854</c:v>
                </c:pt>
                <c:pt idx="10428">
                  <c:v>20856</c:v>
                </c:pt>
                <c:pt idx="10429">
                  <c:v>20858</c:v>
                </c:pt>
                <c:pt idx="10430">
                  <c:v>20860</c:v>
                </c:pt>
                <c:pt idx="10431">
                  <c:v>20862</c:v>
                </c:pt>
                <c:pt idx="10432">
                  <c:v>20864</c:v>
                </c:pt>
                <c:pt idx="10433">
                  <c:v>20866</c:v>
                </c:pt>
                <c:pt idx="10434">
                  <c:v>20868</c:v>
                </c:pt>
                <c:pt idx="10435">
                  <c:v>20870</c:v>
                </c:pt>
                <c:pt idx="10436">
                  <c:v>20872</c:v>
                </c:pt>
                <c:pt idx="10437">
                  <c:v>20874</c:v>
                </c:pt>
                <c:pt idx="10438">
                  <c:v>20876</c:v>
                </c:pt>
                <c:pt idx="10439">
                  <c:v>20878</c:v>
                </c:pt>
                <c:pt idx="10440">
                  <c:v>20880</c:v>
                </c:pt>
                <c:pt idx="10441">
                  <c:v>20882</c:v>
                </c:pt>
                <c:pt idx="10442">
                  <c:v>20884</c:v>
                </c:pt>
                <c:pt idx="10443">
                  <c:v>20886</c:v>
                </c:pt>
                <c:pt idx="10444">
                  <c:v>20888</c:v>
                </c:pt>
                <c:pt idx="10445">
                  <c:v>20890</c:v>
                </c:pt>
                <c:pt idx="10446">
                  <c:v>20892</c:v>
                </c:pt>
                <c:pt idx="10447">
                  <c:v>20894</c:v>
                </c:pt>
                <c:pt idx="10448">
                  <c:v>20896</c:v>
                </c:pt>
                <c:pt idx="10449">
                  <c:v>20898</c:v>
                </c:pt>
                <c:pt idx="10450">
                  <c:v>20900</c:v>
                </c:pt>
                <c:pt idx="10451">
                  <c:v>20902</c:v>
                </c:pt>
                <c:pt idx="10452">
                  <c:v>20904</c:v>
                </c:pt>
                <c:pt idx="10453">
                  <c:v>20906</c:v>
                </c:pt>
                <c:pt idx="10454">
                  <c:v>20908</c:v>
                </c:pt>
                <c:pt idx="10455">
                  <c:v>20910</c:v>
                </c:pt>
                <c:pt idx="10456">
                  <c:v>20912</c:v>
                </c:pt>
                <c:pt idx="10457">
                  <c:v>20914</c:v>
                </c:pt>
                <c:pt idx="10458">
                  <c:v>20916</c:v>
                </c:pt>
                <c:pt idx="10459">
                  <c:v>20918</c:v>
                </c:pt>
                <c:pt idx="10460">
                  <c:v>20920</c:v>
                </c:pt>
                <c:pt idx="10461">
                  <c:v>20922</c:v>
                </c:pt>
                <c:pt idx="10462">
                  <c:v>20924</c:v>
                </c:pt>
                <c:pt idx="10463">
                  <c:v>20926</c:v>
                </c:pt>
                <c:pt idx="10464">
                  <c:v>20928</c:v>
                </c:pt>
                <c:pt idx="10465">
                  <c:v>20930</c:v>
                </c:pt>
                <c:pt idx="10466">
                  <c:v>20932</c:v>
                </c:pt>
                <c:pt idx="10467">
                  <c:v>20934</c:v>
                </c:pt>
                <c:pt idx="10468">
                  <c:v>20936</c:v>
                </c:pt>
                <c:pt idx="10469">
                  <c:v>20938</c:v>
                </c:pt>
                <c:pt idx="10470">
                  <c:v>20940</c:v>
                </c:pt>
                <c:pt idx="10471">
                  <c:v>20942</c:v>
                </c:pt>
                <c:pt idx="10472">
                  <c:v>20944</c:v>
                </c:pt>
                <c:pt idx="10473">
                  <c:v>20946</c:v>
                </c:pt>
                <c:pt idx="10474">
                  <c:v>20948</c:v>
                </c:pt>
                <c:pt idx="10475">
                  <c:v>20950</c:v>
                </c:pt>
                <c:pt idx="10476">
                  <c:v>20952</c:v>
                </c:pt>
                <c:pt idx="10477">
                  <c:v>20954</c:v>
                </c:pt>
                <c:pt idx="10478">
                  <c:v>20956</c:v>
                </c:pt>
                <c:pt idx="10479">
                  <c:v>20958</c:v>
                </c:pt>
                <c:pt idx="10480">
                  <c:v>20960</c:v>
                </c:pt>
                <c:pt idx="10481">
                  <c:v>20962</c:v>
                </c:pt>
                <c:pt idx="10482">
                  <c:v>20964</c:v>
                </c:pt>
                <c:pt idx="10483">
                  <c:v>20966</c:v>
                </c:pt>
                <c:pt idx="10484">
                  <c:v>20968</c:v>
                </c:pt>
                <c:pt idx="10485">
                  <c:v>20970</c:v>
                </c:pt>
                <c:pt idx="10486">
                  <c:v>20972</c:v>
                </c:pt>
                <c:pt idx="10487">
                  <c:v>20974</c:v>
                </c:pt>
                <c:pt idx="10488">
                  <c:v>20976</c:v>
                </c:pt>
                <c:pt idx="10489">
                  <c:v>20978</c:v>
                </c:pt>
                <c:pt idx="10490">
                  <c:v>20980</c:v>
                </c:pt>
                <c:pt idx="10491">
                  <c:v>20982</c:v>
                </c:pt>
                <c:pt idx="10492">
                  <c:v>20984</c:v>
                </c:pt>
                <c:pt idx="10493">
                  <c:v>20986</c:v>
                </c:pt>
                <c:pt idx="10494">
                  <c:v>20988</c:v>
                </c:pt>
                <c:pt idx="10495">
                  <c:v>20990</c:v>
                </c:pt>
                <c:pt idx="10496">
                  <c:v>20992</c:v>
                </c:pt>
                <c:pt idx="10497">
                  <c:v>20994</c:v>
                </c:pt>
                <c:pt idx="10498">
                  <c:v>20996</c:v>
                </c:pt>
                <c:pt idx="10499">
                  <c:v>20998</c:v>
                </c:pt>
                <c:pt idx="10500">
                  <c:v>21000</c:v>
                </c:pt>
                <c:pt idx="10501">
                  <c:v>21002</c:v>
                </c:pt>
                <c:pt idx="10502">
                  <c:v>21004</c:v>
                </c:pt>
                <c:pt idx="10503">
                  <c:v>21006</c:v>
                </c:pt>
                <c:pt idx="10504">
                  <c:v>21008</c:v>
                </c:pt>
                <c:pt idx="10505">
                  <c:v>21010</c:v>
                </c:pt>
                <c:pt idx="10506">
                  <c:v>21012</c:v>
                </c:pt>
                <c:pt idx="10507">
                  <c:v>21014</c:v>
                </c:pt>
                <c:pt idx="10508">
                  <c:v>21016</c:v>
                </c:pt>
                <c:pt idx="10509">
                  <c:v>21018</c:v>
                </c:pt>
                <c:pt idx="10510">
                  <c:v>21020</c:v>
                </c:pt>
                <c:pt idx="10511">
                  <c:v>21022</c:v>
                </c:pt>
                <c:pt idx="10512">
                  <c:v>21024</c:v>
                </c:pt>
                <c:pt idx="10513">
                  <c:v>21026</c:v>
                </c:pt>
                <c:pt idx="10514">
                  <c:v>21028</c:v>
                </c:pt>
                <c:pt idx="10515">
                  <c:v>21030</c:v>
                </c:pt>
                <c:pt idx="10516">
                  <c:v>21032</c:v>
                </c:pt>
                <c:pt idx="10517">
                  <c:v>21034</c:v>
                </c:pt>
                <c:pt idx="10518">
                  <c:v>21036</c:v>
                </c:pt>
                <c:pt idx="10519">
                  <c:v>21038</c:v>
                </c:pt>
                <c:pt idx="10520">
                  <c:v>21040</c:v>
                </c:pt>
                <c:pt idx="10521">
                  <c:v>21042</c:v>
                </c:pt>
                <c:pt idx="10522">
                  <c:v>21044</c:v>
                </c:pt>
                <c:pt idx="10523">
                  <c:v>21046</c:v>
                </c:pt>
                <c:pt idx="10524">
                  <c:v>21048</c:v>
                </c:pt>
                <c:pt idx="10525">
                  <c:v>21050</c:v>
                </c:pt>
                <c:pt idx="10526">
                  <c:v>21052</c:v>
                </c:pt>
                <c:pt idx="10527">
                  <c:v>21054</c:v>
                </c:pt>
                <c:pt idx="10528">
                  <c:v>21056</c:v>
                </c:pt>
                <c:pt idx="10529">
                  <c:v>21058</c:v>
                </c:pt>
                <c:pt idx="10530">
                  <c:v>21060</c:v>
                </c:pt>
                <c:pt idx="10531">
                  <c:v>21062</c:v>
                </c:pt>
                <c:pt idx="10532">
                  <c:v>21064</c:v>
                </c:pt>
                <c:pt idx="10533">
                  <c:v>21066</c:v>
                </c:pt>
                <c:pt idx="10534">
                  <c:v>21068</c:v>
                </c:pt>
                <c:pt idx="10535">
                  <c:v>21070</c:v>
                </c:pt>
                <c:pt idx="10536">
                  <c:v>21072</c:v>
                </c:pt>
                <c:pt idx="10537">
                  <c:v>21074</c:v>
                </c:pt>
                <c:pt idx="10538">
                  <c:v>21076</c:v>
                </c:pt>
                <c:pt idx="10539">
                  <c:v>21078</c:v>
                </c:pt>
                <c:pt idx="10540">
                  <c:v>21080</c:v>
                </c:pt>
                <c:pt idx="10541">
                  <c:v>21082</c:v>
                </c:pt>
                <c:pt idx="10542">
                  <c:v>21084</c:v>
                </c:pt>
                <c:pt idx="10543">
                  <c:v>21086</c:v>
                </c:pt>
                <c:pt idx="10544">
                  <c:v>21088</c:v>
                </c:pt>
                <c:pt idx="10545">
                  <c:v>21090</c:v>
                </c:pt>
                <c:pt idx="10546">
                  <c:v>21092</c:v>
                </c:pt>
                <c:pt idx="10547">
                  <c:v>21094</c:v>
                </c:pt>
                <c:pt idx="10548">
                  <c:v>21096</c:v>
                </c:pt>
                <c:pt idx="10549">
                  <c:v>21098</c:v>
                </c:pt>
                <c:pt idx="10550">
                  <c:v>21100</c:v>
                </c:pt>
                <c:pt idx="10551">
                  <c:v>21102</c:v>
                </c:pt>
                <c:pt idx="10552">
                  <c:v>21104</c:v>
                </c:pt>
                <c:pt idx="10553">
                  <c:v>21106</c:v>
                </c:pt>
                <c:pt idx="10554">
                  <c:v>21108</c:v>
                </c:pt>
                <c:pt idx="10555">
                  <c:v>21110</c:v>
                </c:pt>
                <c:pt idx="10556">
                  <c:v>21112</c:v>
                </c:pt>
                <c:pt idx="10557">
                  <c:v>21114</c:v>
                </c:pt>
                <c:pt idx="10558">
                  <c:v>21116</c:v>
                </c:pt>
                <c:pt idx="10559">
                  <c:v>21118</c:v>
                </c:pt>
                <c:pt idx="10560">
                  <c:v>21120</c:v>
                </c:pt>
                <c:pt idx="10561">
                  <c:v>21122</c:v>
                </c:pt>
                <c:pt idx="10562">
                  <c:v>21124</c:v>
                </c:pt>
                <c:pt idx="10563">
                  <c:v>21126</c:v>
                </c:pt>
                <c:pt idx="10564">
                  <c:v>21128</c:v>
                </c:pt>
                <c:pt idx="10565">
                  <c:v>21130</c:v>
                </c:pt>
                <c:pt idx="10566">
                  <c:v>21132</c:v>
                </c:pt>
                <c:pt idx="10567">
                  <c:v>21134</c:v>
                </c:pt>
                <c:pt idx="10568">
                  <c:v>21136</c:v>
                </c:pt>
                <c:pt idx="10569">
                  <c:v>21138</c:v>
                </c:pt>
                <c:pt idx="10570">
                  <c:v>21140</c:v>
                </c:pt>
                <c:pt idx="10571">
                  <c:v>21142</c:v>
                </c:pt>
                <c:pt idx="10572">
                  <c:v>21144</c:v>
                </c:pt>
                <c:pt idx="10573">
                  <c:v>21146</c:v>
                </c:pt>
                <c:pt idx="10574">
                  <c:v>21148</c:v>
                </c:pt>
                <c:pt idx="10575">
                  <c:v>21150</c:v>
                </c:pt>
                <c:pt idx="10576">
                  <c:v>21152</c:v>
                </c:pt>
                <c:pt idx="10577">
                  <c:v>21154</c:v>
                </c:pt>
                <c:pt idx="10578">
                  <c:v>21156</c:v>
                </c:pt>
                <c:pt idx="10579">
                  <c:v>21158</c:v>
                </c:pt>
                <c:pt idx="10580">
                  <c:v>21160</c:v>
                </c:pt>
                <c:pt idx="10581">
                  <c:v>21162</c:v>
                </c:pt>
                <c:pt idx="10582">
                  <c:v>21164</c:v>
                </c:pt>
                <c:pt idx="10583">
                  <c:v>21166</c:v>
                </c:pt>
                <c:pt idx="10584">
                  <c:v>21168</c:v>
                </c:pt>
                <c:pt idx="10585">
                  <c:v>21170</c:v>
                </c:pt>
                <c:pt idx="10586">
                  <c:v>21172</c:v>
                </c:pt>
                <c:pt idx="10587">
                  <c:v>21174</c:v>
                </c:pt>
                <c:pt idx="10588">
                  <c:v>21176</c:v>
                </c:pt>
                <c:pt idx="10589">
                  <c:v>21178</c:v>
                </c:pt>
                <c:pt idx="10590">
                  <c:v>21180</c:v>
                </c:pt>
                <c:pt idx="10591">
                  <c:v>21182</c:v>
                </c:pt>
                <c:pt idx="10592">
                  <c:v>21184</c:v>
                </c:pt>
                <c:pt idx="10593">
                  <c:v>21186</c:v>
                </c:pt>
                <c:pt idx="10594">
                  <c:v>21188</c:v>
                </c:pt>
                <c:pt idx="10595">
                  <c:v>21190</c:v>
                </c:pt>
                <c:pt idx="10596">
                  <c:v>21192</c:v>
                </c:pt>
                <c:pt idx="10597">
                  <c:v>21194</c:v>
                </c:pt>
                <c:pt idx="10598">
                  <c:v>21196</c:v>
                </c:pt>
                <c:pt idx="10599">
                  <c:v>21198</c:v>
                </c:pt>
                <c:pt idx="10600">
                  <c:v>21200</c:v>
                </c:pt>
                <c:pt idx="10601">
                  <c:v>21202</c:v>
                </c:pt>
                <c:pt idx="10602">
                  <c:v>21204</c:v>
                </c:pt>
                <c:pt idx="10603">
                  <c:v>21206</c:v>
                </c:pt>
                <c:pt idx="10604">
                  <c:v>21208</c:v>
                </c:pt>
                <c:pt idx="10605">
                  <c:v>21210</c:v>
                </c:pt>
                <c:pt idx="10606">
                  <c:v>21212</c:v>
                </c:pt>
                <c:pt idx="10607">
                  <c:v>21214</c:v>
                </c:pt>
                <c:pt idx="10608">
                  <c:v>21216</c:v>
                </c:pt>
                <c:pt idx="10609">
                  <c:v>21218</c:v>
                </c:pt>
                <c:pt idx="10610">
                  <c:v>21220</c:v>
                </c:pt>
                <c:pt idx="10611">
                  <c:v>21222</c:v>
                </c:pt>
                <c:pt idx="10612">
                  <c:v>21224</c:v>
                </c:pt>
                <c:pt idx="10613">
                  <c:v>21226</c:v>
                </c:pt>
                <c:pt idx="10614">
                  <c:v>21228</c:v>
                </c:pt>
                <c:pt idx="10615">
                  <c:v>21230</c:v>
                </c:pt>
                <c:pt idx="10616">
                  <c:v>21232</c:v>
                </c:pt>
                <c:pt idx="10617">
                  <c:v>21234</c:v>
                </c:pt>
                <c:pt idx="10618">
                  <c:v>21236</c:v>
                </c:pt>
                <c:pt idx="10619">
                  <c:v>21238</c:v>
                </c:pt>
                <c:pt idx="10620">
                  <c:v>21240</c:v>
                </c:pt>
                <c:pt idx="10621">
                  <c:v>21242</c:v>
                </c:pt>
                <c:pt idx="10622">
                  <c:v>21244</c:v>
                </c:pt>
                <c:pt idx="10623">
                  <c:v>21246</c:v>
                </c:pt>
                <c:pt idx="10624">
                  <c:v>21248</c:v>
                </c:pt>
                <c:pt idx="10625">
                  <c:v>21250</c:v>
                </c:pt>
                <c:pt idx="10626">
                  <c:v>21252</c:v>
                </c:pt>
                <c:pt idx="10627">
                  <c:v>21254</c:v>
                </c:pt>
                <c:pt idx="10628">
                  <c:v>21256</c:v>
                </c:pt>
                <c:pt idx="10629">
                  <c:v>21258</c:v>
                </c:pt>
                <c:pt idx="10630">
                  <c:v>21260</c:v>
                </c:pt>
                <c:pt idx="10631">
                  <c:v>21262</c:v>
                </c:pt>
                <c:pt idx="10632">
                  <c:v>21264</c:v>
                </c:pt>
                <c:pt idx="10633">
                  <c:v>21266</c:v>
                </c:pt>
                <c:pt idx="10634">
                  <c:v>21268</c:v>
                </c:pt>
                <c:pt idx="10635">
                  <c:v>21270</c:v>
                </c:pt>
                <c:pt idx="10636">
                  <c:v>21272</c:v>
                </c:pt>
                <c:pt idx="10637">
                  <c:v>21274</c:v>
                </c:pt>
                <c:pt idx="10638">
                  <c:v>21276</c:v>
                </c:pt>
                <c:pt idx="10639">
                  <c:v>21278</c:v>
                </c:pt>
                <c:pt idx="10640">
                  <c:v>21280</c:v>
                </c:pt>
                <c:pt idx="10641">
                  <c:v>21282</c:v>
                </c:pt>
                <c:pt idx="10642">
                  <c:v>21284</c:v>
                </c:pt>
                <c:pt idx="10643">
                  <c:v>21286</c:v>
                </c:pt>
                <c:pt idx="10644">
                  <c:v>21288</c:v>
                </c:pt>
                <c:pt idx="10645">
                  <c:v>21290</c:v>
                </c:pt>
                <c:pt idx="10646">
                  <c:v>21292</c:v>
                </c:pt>
                <c:pt idx="10647">
                  <c:v>21294</c:v>
                </c:pt>
                <c:pt idx="10648">
                  <c:v>21296</c:v>
                </c:pt>
                <c:pt idx="10649">
                  <c:v>21298</c:v>
                </c:pt>
                <c:pt idx="10650">
                  <c:v>21300</c:v>
                </c:pt>
                <c:pt idx="10651">
                  <c:v>21302</c:v>
                </c:pt>
                <c:pt idx="10652">
                  <c:v>21304</c:v>
                </c:pt>
                <c:pt idx="10653">
                  <c:v>21306</c:v>
                </c:pt>
                <c:pt idx="10654">
                  <c:v>21308</c:v>
                </c:pt>
                <c:pt idx="10655">
                  <c:v>21310</c:v>
                </c:pt>
                <c:pt idx="10656">
                  <c:v>21312</c:v>
                </c:pt>
                <c:pt idx="10657">
                  <c:v>21314</c:v>
                </c:pt>
                <c:pt idx="10658">
                  <c:v>21316</c:v>
                </c:pt>
                <c:pt idx="10659">
                  <c:v>21318</c:v>
                </c:pt>
                <c:pt idx="10660">
                  <c:v>21320</c:v>
                </c:pt>
                <c:pt idx="10661">
                  <c:v>21322</c:v>
                </c:pt>
                <c:pt idx="10662">
                  <c:v>21324</c:v>
                </c:pt>
                <c:pt idx="10663">
                  <c:v>21326</c:v>
                </c:pt>
                <c:pt idx="10664">
                  <c:v>21328</c:v>
                </c:pt>
                <c:pt idx="10665">
                  <c:v>21330</c:v>
                </c:pt>
                <c:pt idx="10666">
                  <c:v>21332</c:v>
                </c:pt>
                <c:pt idx="10667">
                  <c:v>21334</c:v>
                </c:pt>
                <c:pt idx="10668">
                  <c:v>21336</c:v>
                </c:pt>
                <c:pt idx="10669">
                  <c:v>21338</c:v>
                </c:pt>
                <c:pt idx="10670">
                  <c:v>21340</c:v>
                </c:pt>
                <c:pt idx="10671">
                  <c:v>21342</c:v>
                </c:pt>
                <c:pt idx="10672">
                  <c:v>21344</c:v>
                </c:pt>
                <c:pt idx="10673">
                  <c:v>21346</c:v>
                </c:pt>
                <c:pt idx="10674">
                  <c:v>21348</c:v>
                </c:pt>
                <c:pt idx="10675">
                  <c:v>21350</c:v>
                </c:pt>
                <c:pt idx="10676">
                  <c:v>21352</c:v>
                </c:pt>
                <c:pt idx="10677">
                  <c:v>21354</c:v>
                </c:pt>
                <c:pt idx="10678">
                  <c:v>21356</c:v>
                </c:pt>
                <c:pt idx="10679">
                  <c:v>21358</c:v>
                </c:pt>
                <c:pt idx="10680">
                  <c:v>21360</c:v>
                </c:pt>
                <c:pt idx="10681">
                  <c:v>21362</c:v>
                </c:pt>
                <c:pt idx="10682">
                  <c:v>21364</c:v>
                </c:pt>
                <c:pt idx="10683">
                  <c:v>21366</c:v>
                </c:pt>
                <c:pt idx="10684">
                  <c:v>21368</c:v>
                </c:pt>
                <c:pt idx="10685">
                  <c:v>21370</c:v>
                </c:pt>
                <c:pt idx="10686">
                  <c:v>21372</c:v>
                </c:pt>
                <c:pt idx="10687">
                  <c:v>21374</c:v>
                </c:pt>
                <c:pt idx="10688">
                  <c:v>21376</c:v>
                </c:pt>
                <c:pt idx="10689">
                  <c:v>21378</c:v>
                </c:pt>
                <c:pt idx="10690">
                  <c:v>21380</c:v>
                </c:pt>
                <c:pt idx="10691">
                  <c:v>21382</c:v>
                </c:pt>
                <c:pt idx="10692">
                  <c:v>21384</c:v>
                </c:pt>
                <c:pt idx="10693">
                  <c:v>21386</c:v>
                </c:pt>
                <c:pt idx="10694">
                  <c:v>21388</c:v>
                </c:pt>
                <c:pt idx="10695">
                  <c:v>21390</c:v>
                </c:pt>
                <c:pt idx="10696">
                  <c:v>21392</c:v>
                </c:pt>
                <c:pt idx="10697">
                  <c:v>21394</c:v>
                </c:pt>
                <c:pt idx="10698">
                  <c:v>21396</c:v>
                </c:pt>
                <c:pt idx="10699">
                  <c:v>21398</c:v>
                </c:pt>
                <c:pt idx="10700">
                  <c:v>21400</c:v>
                </c:pt>
                <c:pt idx="10701">
                  <c:v>21402</c:v>
                </c:pt>
                <c:pt idx="10702">
                  <c:v>21404</c:v>
                </c:pt>
                <c:pt idx="10703">
                  <c:v>21406</c:v>
                </c:pt>
                <c:pt idx="10704">
                  <c:v>21408</c:v>
                </c:pt>
                <c:pt idx="10705">
                  <c:v>21410</c:v>
                </c:pt>
                <c:pt idx="10706">
                  <c:v>21412</c:v>
                </c:pt>
                <c:pt idx="10707">
                  <c:v>21414</c:v>
                </c:pt>
                <c:pt idx="10708">
                  <c:v>21416</c:v>
                </c:pt>
                <c:pt idx="10709">
                  <c:v>21418</c:v>
                </c:pt>
                <c:pt idx="10710">
                  <c:v>21420</c:v>
                </c:pt>
                <c:pt idx="10711">
                  <c:v>21422</c:v>
                </c:pt>
                <c:pt idx="10712">
                  <c:v>21424</c:v>
                </c:pt>
                <c:pt idx="10713">
                  <c:v>21426</c:v>
                </c:pt>
                <c:pt idx="10714">
                  <c:v>21428</c:v>
                </c:pt>
                <c:pt idx="10715">
                  <c:v>21430</c:v>
                </c:pt>
                <c:pt idx="10716">
                  <c:v>21432</c:v>
                </c:pt>
                <c:pt idx="10717">
                  <c:v>21434</c:v>
                </c:pt>
                <c:pt idx="10718">
                  <c:v>21436</c:v>
                </c:pt>
                <c:pt idx="10719">
                  <c:v>21438</c:v>
                </c:pt>
                <c:pt idx="10720">
                  <c:v>21440</c:v>
                </c:pt>
                <c:pt idx="10721">
                  <c:v>21442</c:v>
                </c:pt>
                <c:pt idx="10722">
                  <c:v>21444</c:v>
                </c:pt>
                <c:pt idx="10723">
                  <c:v>21446</c:v>
                </c:pt>
                <c:pt idx="10724">
                  <c:v>21448</c:v>
                </c:pt>
                <c:pt idx="10725">
                  <c:v>21450</c:v>
                </c:pt>
                <c:pt idx="10726">
                  <c:v>21452</c:v>
                </c:pt>
                <c:pt idx="10727">
                  <c:v>21454</c:v>
                </c:pt>
                <c:pt idx="10728">
                  <c:v>21456</c:v>
                </c:pt>
                <c:pt idx="10729">
                  <c:v>21458</c:v>
                </c:pt>
                <c:pt idx="10730">
                  <c:v>21460</c:v>
                </c:pt>
                <c:pt idx="10731">
                  <c:v>21462</c:v>
                </c:pt>
                <c:pt idx="10732">
                  <c:v>21464</c:v>
                </c:pt>
                <c:pt idx="10733">
                  <c:v>21466</c:v>
                </c:pt>
                <c:pt idx="10734">
                  <c:v>21468</c:v>
                </c:pt>
                <c:pt idx="10735">
                  <c:v>21470</c:v>
                </c:pt>
                <c:pt idx="10736">
                  <c:v>21472</c:v>
                </c:pt>
                <c:pt idx="10737">
                  <c:v>21474</c:v>
                </c:pt>
                <c:pt idx="10738">
                  <c:v>21476</c:v>
                </c:pt>
                <c:pt idx="10739">
                  <c:v>21478</c:v>
                </c:pt>
                <c:pt idx="10740">
                  <c:v>21480</c:v>
                </c:pt>
                <c:pt idx="10741">
                  <c:v>21482</c:v>
                </c:pt>
                <c:pt idx="10742">
                  <c:v>21484</c:v>
                </c:pt>
                <c:pt idx="10743">
                  <c:v>21486</c:v>
                </c:pt>
                <c:pt idx="10744">
                  <c:v>21488</c:v>
                </c:pt>
                <c:pt idx="10745">
                  <c:v>21490</c:v>
                </c:pt>
                <c:pt idx="10746">
                  <c:v>21492</c:v>
                </c:pt>
                <c:pt idx="10747">
                  <c:v>21494</c:v>
                </c:pt>
                <c:pt idx="10748">
                  <c:v>21496</c:v>
                </c:pt>
                <c:pt idx="10749">
                  <c:v>21498</c:v>
                </c:pt>
                <c:pt idx="10750">
                  <c:v>21500</c:v>
                </c:pt>
                <c:pt idx="10751">
                  <c:v>21502</c:v>
                </c:pt>
                <c:pt idx="10752">
                  <c:v>21504</c:v>
                </c:pt>
                <c:pt idx="10753">
                  <c:v>21506</c:v>
                </c:pt>
                <c:pt idx="10754">
                  <c:v>21508</c:v>
                </c:pt>
                <c:pt idx="10755">
                  <c:v>21510</c:v>
                </c:pt>
                <c:pt idx="10756">
                  <c:v>21512</c:v>
                </c:pt>
                <c:pt idx="10757">
                  <c:v>21514</c:v>
                </c:pt>
                <c:pt idx="10758">
                  <c:v>21516</c:v>
                </c:pt>
                <c:pt idx="10759">
                  <c:v>21518</c:v>
                </c:pt>
                <c:pt idx="10760">
                  <c:v>21520</c:v>
                </c:pt>
                <c:pt idx="10761">
                  <c:v>21522</c:v>
                </c:pt>
                <c:pt idx="10762">
                  <c:v>21524</c:v>
                </c:pt>
                <c:pt idx="10763">
                  <c:v>21526</c:v>
                </c:pt>
                <c:pt idx="10764">
                  <c:v>21528</c:v>
                </c:pt>
                <c:pt idx="10765">
                  <c:v>21530</c:v>
                </c:pt>
                <c:pt idx="10766">
                  <c:v>21532</c:v>
                </c:pt>
                <c:pt idx="10767">
                  <c:v>21534</c:v>
                </c:pt>
                <c:pt idx="10768">
                  <c:v>21536</c:v>
                </c:pt>
                <c:pt idx="10769">
                  <c:v>21538</c:v>
                </c:pt>
                <c:pt idx="10770">
                  <c:v>21540</c:v>
                </c:pt>
                <c:pt idx="10771">
                  <c:v>21542</c:v>
                </c:pt>
                <c:pt idx="10772">
                  <c:v>21544</c:v>
                </c:pt>
                <c:pt idx="10773">
                  <c:v>21546</c:v>
                </c:pt>
                <c:pt idx="10774">
                  <c:v>21548</c:v>
                </c:pt>
                <c:pt idx="10775">
                  <c:v>21550</c:v>
                </c:pt>
                <c:pt idx="10776">
                  <c:v>21552</c:v>
                </c:pt>
                <c:pt idx="10777">
                  <c:v>21554</c:v>
                </c:pt>
                <c:pt idx="10778">
                  <c:v>21556</c:v>
                </c:pt>
                <c:pt idx="10779">
                  <c:v>21558</c:v>
                </c:pt>
                <c:pt idx="10780">
                  <c:v>21560</c:v>
                </c:pt>
                <c:pt idx="10781">
                  <c:v>21562</c:v>
                </c:pt>
                <c:pt idx="10782">
                  <c:v>21564</c:v>
                </c:pt>
                <c:pt idx="10783">
                  <c:v>21566</c:v>
                </c:pt>
                <c:pt idx="10784">
                  <c:v>21568</c:v>
                </c:pt>
                <c:pt idx="10785">
                  <c:v>21570</c:v>
                </c:pt>
                <c:pt idx="10786">
                  <c:v>21572</c:v>
                </c:pt>
                <c:pt idx="10787">
                  <c:v>21574</c:v>
                </c:pt>
                <c:pt idx="10788">
                  <c:v>21576</c:v>
                </c:pt>
                <c:pt idx="10789">
                  <c:v>21578</c:v>
                </c:pt>
                <c:pt idx="10790">
                  <c:v>21580</c:v>
                </c:pt>
                <c:pt idx="10791">
                  <c:v>21582</c:v>
                </c:pt>
                <c:pt idx="10792">
                  <c:v>21584</c:v>
                </c:pt>
                <c:pt idx="10793">
                  <c:v>21586</c:v>
                </c:pt>
                <c:pt idx="10794">
                  <c:v>21588</c:v>
                </c:pt>
                <c:pt idx="10795">
                  <c:v>21590</c:v>
                </c:pt>
                <c:pt idx="10796">
                  <c:v>21592</c:v>
                </c:pt>
                <c:pt idx="10797">
                  <c:v>21594</c:v>
                </c:pt>
                <c:pt idx="10798">
                  <c:v>21596</c:v>
                </c:pt>
                <c:pt idx="10799">
                  <c:v>21598</c:v>
                </c:pt>
                <c:pt idx="10800">
                  <c:v>21600</c:v>
                </c:pt>
                <c:pt idx="10801">
                  <c:v>21602</c:v>
                </c:pt>
                <c:pt idx="10802">
                  <c:v>21604</c:v>
                </c:pt>
                <c:pt idx="10803">
                  <c:v>21606</c:v>
                </c:pt>
                <c:pt idx="10804">
                  <c:v>21608</c:v>
                </c:pt>
                <c:pt idx="10805">
                  <c:v>21610</c:v>
                </c:pt>
                <c:pt idx="10806">
                  <c:v>21612</c:v>
                </c:pt>
                <c:pt idx="10807">
                  <c:v>21614</c:v>
                </c:pt>
                <c:pt idx="10808">
                  <c:v>21616</c:v>
                </c:pt>
                <c:pt idx="10809">
                  <c:v>21618</c:v>
                </c:pt>
                <c:pt idx="10810">
                  <c:v>21620</c:v>
                </c:pt>
                <c:pt idx="10811">
                  <c:v>21622</c:v>
                </c:pt>
                <c:pt idx="10812">
                  <c:v>21624</c:v>
                </c:pt>
                <c:pt idx="10813">
                  <c:v>21626</c:v>
                </c:pt>
                <c:pt idx="10814">
                  <c:v>21628</c:v>
                </c:pt>
                <c:pt idx="10815">
                  <c:v>21630</c:v>
                </c:pt>
                <c:pt idx="10816">
                  <c:v>21632</c:v>
                </c:pt>
                <c:pt idx="10817">
                  <c:v>21634</c:v>
                </c:pt>
                <c:pt idx="10818">
                  <c:v>21636</c:v>
                </c:pt>
                <c:pt idx="10819">
                  <c:v>21638</c:v>
                </c:pt>
                <c:pt idx="10820">
                  <c:v>21640</c:v>
                </c:pt>
                <c:pt idx="10821">
                  <c:v>21642</c:v>
                </c:pt>
                <c:pt idx="10822">
                  <c:v>21644</c:v>
                </c:pt>
                <c:pt idx="10823">
                  <c:v>21646</c:v>
                </c:pt>
                <c:pt idx="10824">
                  <c:v>21648</c:v>
                </c:pt>
                <c:pt idx="10825">
                  <c:v>21650</c:v>
                </c:pt>
                <c:pt idx="10826">
                  <c:v>21652</c:v>
                </c:pt>
                <c:pt idx="10827">
                  <c:v>21654</c:v>
                </c:pt>
                <c:pt idx="10828">
                  <c:v>21656</c:v>
                </c:pt>
                <c:pt idx="10829">
                  <c:v>21658</c:v>
                </c:pt>
                <c:pt idx="10830">
                  <c:v>21660</c:v>
                </c:pt>
                <c:pt idx="10831">
                  <c:v>21662</c:v>
                </c:pt>
                <c:pt idx="10832">
                  <c:v>21664</c:v>
                </c:pt>
                <c:pt idx="10833">
                  <c:v>21666</c:v>
                </c:pt>
                <c:pt idx="10834">
                  <c:v>21668</c:v>
                </c:pt>
                <c:pt idx="10835">
                  <c:v>21670</c:v>
                </c:pt>
                <c:pt idx="10836">
                  <c:v>21672</c:v>
                </c:pt>
                <c:pt idx="10837">
                  <c:v>21674</c:v>
                </c:pt>
                <c:pt idx="10838">
                  <c:v>21676</c:v>
                </c:pt>
                <c:pt idx="10839">
                  <c:v>21678</c:v>
                </c:pt>
                <c:pt idx="10840">
                  <c:v>21680</c:v>
                </c:pt>
                <c:pt idx="10841">
                  <c:v>21682</c:v>
                </c:pt>
                <c:pt idx="10842">
                  <c:v>21684</c:v>
                </c:pt>
                <c:pt idx="10843">
                  <c:v>21686</c:v>
                </c:pt>
                <c:pt idx="10844">
                  <c:v>21688</c:v>
                </c:pt>
                <c:pt idx="10845">
                  <c:v>21690</c:v>
                </c:pt>
                <c:pt idx="10846">
                  <c:v>21692</c:v>
                </c:pt>
                <c:pt idx="10847">
                  <c:v>21694</c:v>
                </c:pt>
                <c:pt idx="10848">
                  <c:v>21696</c:v>
                </c:pt>
                <c:pt idx="10849">
                  <c:v>21698</c:v>
                </c:pt>
                <c:pt idx="10850">
                  <c:v>21700</c:v>
                </c:pt>
                <c:pt idx="10851">
                  <c:v>21702</c:v>
                </c:pt>
                <c:pt idx="10852">
                  <c:v>21704</c:v>
                </c:pt>
                <c:pt idx="10853">
                  <c:v>21706</c:v>
                </c:pt>
                <c:pt idx="10854">
                  <c:v>21708</c:v>
                </c:pt>
                <c:pt idx="10855">
                  <c:v>21710</c:v>
                </c:pt>
                <c:pt idx="10856">
                  <c:v>21712</c:v>
                </c:pt>
                <c:pt idx="10857">
                  <c:v>21714</c:v>
                </c:pt>
                <c:pt idx="10858">
                  <c:v>21716</c:v>
                </c:pt>
                <c:pt idx="10859">
                  <c:v>21718</c:v>
                </c:pt>
                <c:pt idx="10860">
                  <c:v>21720</c:v>
                </c:pt>
                <c:pt idx="10861">
                  <c:v>21722</c:v>
                </c:pt>
                <c:pt idx="10862">
                  <c:v>21724</c:v>
                </c:pt>
                <c:pt idx="10863">
                  <c:v>21726</c:v>
                </c:pt>
                <c:pt idx="10864">
                  <c:v>21728</c:v>
                </c:pt>
                <c:pt idx="10865">
                  <c:v>21730</c:v>
                </c:pt>
                <c:pt idx="10866">
                  <c:v>21732</c:v>
                </c:pt>
                <c:pt idx="10867">
                  <c:v>21734</c:v>
                </c:pt>
                <c:pt idx="10868">
                  <c:v>21736</c:v>
                </c:pt>
                <c:pt idx="10869">
                  <c:v>21738</c:v>
                </c:pt>
                <c:pt idx="10870">
                  <c:v>21740</c:v>
                </c:pt>
                <c:pt idx="10871">
                  <c:v>21742</c:v>
                </c:pt>
                <c:pt idx="10872">
                  <c:v>21744</c:v>
                </c:pt>
                <c:pt idx="10873">
                  <c:v>21746</c:v>
                </c:pt>
                <c:pt idx="10874">
                  <c:v>21748</c:v>
                </c:pt>
                <c:pt idx="10875">
                  <c:v>21750</c:v>
                </c:pt>
                <c:pt idx="10876">
                  <c:v>21752</c:v>
                </c:pt>
                <c:pt idx="10877">
                  <c:v>21754</c:v>
                </c:pt>
                <c:pt idx="10878">
                  <c:v>21756</c:v>
                </c:pt>
                <c:pt idx="10879">
                  <c:v>21758</c:v>
                </c:pt>
                <c:pt idx="10880">
                  <c:v>21760</c:v>
                </c:pt>
                <c:pt idx="10881">
                  <c:v>21762</c:v>
                </c:pt>
                <c:pt idx="10882">
                  <c:v>21764</c:v>
                </c:pt>
                <c:pt idx="10883">
                  <c:v>21766</c:v>
                </c:pt>
                <c:pt idx="10884">
                  <c:v>21768</c:v>
                </c:pt>
                <c:pt idx="10885">
                  <c:v>21770</c:v>
                </c:pt>
                <c:pt idx="10886">
                  <c:v>21772</c:v>
                </c:pt>
                <c:pt idx="10887">
                  <c:v>21774</c:v>
                </c:pt>
                <c:pt idx="10888">
                  <c:v>21776</c:v>
                </c:pt>
                <c:pt idx="10889">
                  <c:v>21778</c:v>
                </c:pt>
                <c:pt idx="10890">
                  <c:v>21780</c:v>
                </c:pt>
                <c:pt idx="10891">
                  <c:v>21782</c:v>
                </c:pt>
                <c:pt idx="10892">
                  <c:v>21784</c:v>
                </c:pt>
                <c:pt idx="10893">
                  <c:v>21786</c:v>
                </c:pt>
                <c:pt idx="10894">
                  <c:v>21788</c:v>
                </c:pt>
                <c:pt idx="10895">
                  <c:v>21790</c:v>
                </c:pt>
                <c:pt idx="10896">
                  <c:v>21792</c:v>
                </c:pt>
                <c:pt idx="10897">
                  <c:v>21794</c:v>
                </c:pt>
                <c:pt idx="10898">
                  <c:v>21796</c:v>
                </c:pt>
                <c:pt idx="10899">
                  <c:v>21798</c:v>
                </c:pt>
                <c:pt idx="10900">
                  <c:v>21800</c:v>
                </c:pt>
                <c:pt idx="10901">
                  <c:v>21802</c:v>
                </c:pt>
                <c:pt idx="10902">
                  <c:v>21804</c:v>
                </c:pt>
                <c:pt idx="10903">
                  <c:v>21806</c:v>
                </c:pt>
                <c:pt idx="10904">
                  <c:v>21808</c:v>
                </c:pt>
                <c:pt idx="10905">
                  <c:v>21810</c:v>
                </c:pt>
                <c:pt idx="10906">
                  <c:v>21812</c:v>
                </c:pt>
                <c:pt idx="10907">
                  <c:v>21814</c:v>
                </c:pt>
                <c:pt idx="10908">
                  <c:v>21816</c:v>
                </c:pt>
                <c:pt idx="10909">
                  <c:v>21818</c:v>
                </c:pt>
                <c:pt idx="10910">
                  <c:v>21820</c:v>
                </c:pt>
                <c:pt idx="10911">
                  <c:v>21822</c:v>
                </c:pt>
                <c:pt idx="10912">
                  <c:v>21824</c:v>
                </c:pt>
                <c:pt idx="10913">
                  <c:v>21826</c:v>
                </c:pt>
                <c:pt idx="10914">
                  <c:v>21828</c:v>
                </c:pt>
                <c:pt idx="10915">
                  <c:v>21830</c:v>
                </c:pt>
                <c:pt idx="10916">
                  <c:v>21832</c:v>
                </c:pt>
                <c:pt idx="10917">
                  <c:v>21834</c:v>
                </c:pt>
                <c:pt idx="10918">
                  <c:v>21836</c:v>
                </c:pt>
                <c:pt idx="10919">
                  <c:v>21838</c:v>
                </c:pt>
                <c:pt idx="10920">
                  <c:v>21840</c:v>
                </c:pt>
                <c:pt idx="10921">
                  <c:v>21842</c:v>
                </c:pt>
                <c:pt idx="10922">
                  <c:v>21844</c:v>
                </c:pt>
                <c:pt idx="10923">
                  <c:v>21846</c:v>
                </c:pt>
                <c:pt idx="10924">
                  <c:v>21848</c:v>
                </c:pt>
                <c:pt idx="10925">
                  <c:v>21850</c:v>
                </c:pt>
                <c:pt idx="10926">
                  <c:v>21852</c:v>
                </c:pt>
                <c:pt idx="10927">
                  <c:v>21854</c:v>
                </c:pt>
                <c:pt idx="10928">
                  <c:v>21856</c:v>
                </c:pt>
                <c:pt idx="10929">
                  <c:v>21858</c:v>
                </c:pt>
                <c:pt idx="10930">
                  <c:v>21860</c:v>
                </c:pt>
                <c:pt idx="10931">
                  <c:v>21862</c:v>
                </c:pt>
                <c:pt idx="10932">
                  <c:v>21864</c:v>
                </c:pt>
                <c:pt idx="10933">
                  <c:v>21866</c:v>
                </c:pt>
                <c:pt idx="10934">
                  <c:v>21868</c:v>
                </c:pt>
                <c:pt idx="10935">
                  <c:v>21870</c:v>
                </c:pt>
                <c:pt idx="10936">
                  <c:v>21872</c:v>
                </c:pt>
                <c:pt idx="10937">
                  <c:v>21874</c:v>
                </c:pt>
                <c:pt idx="10938">
                  <c:v>21876</c:v>
                </c:pt>
                <c:pt idx="10939">
                  <c:v>21878</c:v>
                </c:pt>
                <c:pt idx="10940">
                  <c:v>21880</c:v>
                </c:pt>
                <c:pt idx="10941">
                  <c:v>21882</c:v>
                </c:pt>
                <c:pt idx="10942">
                  <c:v>21884</c:v>
                </c:pt>
                <c:pt idx="10943">
                  <c:v>21886</c:v>
                </c:pt>
                <c:pt idx="10944">
                  <c:v>21888</c:v>
                </c:pt>
                <c:pt idx="10945">
                  <c:v>21890</c:v>
                </c:pt>
                <c:pt idx="10946">
                  <c:v>21892</c:v>
                </c:pt>
                <c:pt idx="10947">
                  <c:v>21894</c:v>
                </c:pt>
                <c:pt idx="10948">
                  <c:v>21896</c:v>
                </c:pt>
                <c:pt idx="10949">
                  <c:v>21898</c:v>
                </c:pt>
                <c:pt idx="10950">
                  <c:v>21900</c:v>
                </c:pt>
                <c:pt idx="10951">
                  <c:v>21902</c:v>
                </c:pt>
                <c:pt idx="10952">
                  <c:v>21904</c:v>
                </c:pt>
                <c:pt idx="10953">
                  <c:v>21906</c:v>
                </c:pt>
                <c:pt idx="10954">
                  <c:v>21908</c:v>
                </c:pt>
                <c:pt idx="10955">
                  <c:v>21910</c:v>
                </c:pt>
                <c:pt idx="10956">
                  <c:v>21912</c:v>
                </c:pt>
                <c:pt idx="10957">
                  <c:v>21914</c:v>
                </c:pt>
                <c:pt idx="10958">
                  <c:v>21916</c:v>
                </c:pt>
                <c:pt idx="10959">
                  <c:v>21918</c:v>
                </c:pt>
                <c:pt idx="10960">
                  <c:v>21920</c:v>
                </c:pt>
                <c:pt idx="10961">
                  <c:v>21922</c:v>
                </c:pt>
                <c:pt idx="10962">
                  <c:v>21924</c:v>
                </c:pt>
                <c:pt idx="10963">
                  <c:v>21926</c:v>
                </c:pt>
                <c:pt idx="10964">
                  <c:v>21928</c:v>
                </c:pt>
                <c:pt idx="10965">
                  <c:v>21930</c:v>
                </c:pt>
                <c:pt idx="10966">
                  <c:v>21932</c:v>
                </c:pt>
                <c:pt idx="10967">
                  <c:v>21934</c:v>
                </c:pt>
                <c:pt idx="10968">
                  <c:v>21936</c:v>
                </c:pt>
                <c:pt idx="10969">
                  <c:v>21938</c:v>
                </c:pt>
                <c:pt idx="10970">
                  <c:v>21940</c:v>
                </c:pt>
                <c:pt idx="10971">
                  <c:v>21942</c:v>
                </c:pt>
                <c:pt idx="10972">
                  <c:v>21944</c:v>
                </c:pt>
                <c:pt idx="10973">
                  <c:v>21946</c:v>
                </c:pt>
                <c:pt idx="10974">
                  <c:v>21948</c:v>
                </c:pt>
                <c:pt idx="10975">
                  <c:v>21950</c:v>
                </c:pt>
                <c:pt idx="10976">
                  <c:v>21952</c:v>
                </c:pt>
                <c:pt idx="10977">
                  <c:v>21954</c:v>
                </c:pt>
                <c:pt idx="10978">
                  <c:v>21956</c:v>
                </c:pt>
                <c:pt idx="10979">
                  <c:v>21958</c:v>
                </c:pt>
                <c:pt idx="10980">
                  <c:v>21960</c:v>
                </c:pt>
                <c:pt idx="10981">
                  <c:v>21962</c:v>
                </c:pt>
                <c:pt idx="10982">
                  <c:v>21964</c:v>
                </c:pt>
                <c:pt idx="10983">
                  <c:v>21966</c:v>
                </c:pt>
                <c:pt idx="10984">
                  <c:v>21968</c:v>
                </c:pt>
                <c:pt idx="10985">
                  <c:v>21970</c:v>
                </c:pt>
                <c:pt idx="10986">
                  <c:v>21972</c:v>
                </c:pt>
                <c:pt idx="10987">
                  <c:v>21974</c:v>
                </c:pt>
                <c:pt idx="10988">
                  <c:v>21976</c:v>
                </c:pt>
                <c:pt idx="10989">
                  <c:v>21978</c:v>
                </c:pt>
                <c:pt idx="10990">
                  <c:v>21980</c:v>
                </c:pt>
                <c:pt idx="10991">
                  <c:v>21982</c:v>
                </c:pt>
                <c:pt idx="10992">
                  <c:v>21984</c:v>
                </c:pt>
                <c:pt idx="10993">
                  <c:v>21986</c:v>
                </c:pt>
                <c:pt idx="10994">
                  <c:v>21988</c:v>
                </c:pt>
                <c:pt idx="10995">
                  <c:v>21990</c:v>
                </c:pt>
                <c:pt idx="10996">
                  <c:v>21992</c:v>
                </c:pt>
                <c:pt idx="10997">
                  <c:v>21994</c:v>
                </c:pt>
                <c:pt idx="10998">
                  <c:v>21996</c:v>
                </c:pt>
                <c:pt idx="10999">
                  <c:v>21998</c:v>
                </c:pt>
                <c:pt idx="11000">
                  <c:v>22000</c:v>
                </c:pt>
                <c:pt idx="11001">
                  <c:v>22002</c:v>
                </c:pt>
                <c:pt idx="11002">
                  <c:v>22004</c:v>
                </c:pt>
                <c:pt idx="11003">
                  <c:v>22006</c:v>
                </c:pt>
                <c:pt idx="11004">
                  <c:v>22008</c:v>
                </c:pt>
                <c:pt idx="11005">
                  <c:v>22010</c:v>
                </c:pt>
                <c:pt idx="11006">
                  <c:v>22012</c:v>
                </c:pt>
                <c:pt idx="11007">
                  <c:v>22014</c:v>
                </c:pt>
                <c:pt idx="11008">
                  <c:v>22016</c:v>
                </c:pt>
                <c:pt idx="11009">
                  <c:v>22018</c:v>
                </c:pt>
                <c:pt idx="11010">
                  <c:v>22020</c:v>
                </c:pt>
                <c:pt idx="11011">
                  <c:v>22022</c:v>
                </c:pt>
                <c:pt idx="11012">
                  <c:v>22024</c:v>
                </c:pt>
                <c:pt idx="11013">
                  <c:v>22026</c:v>
                </c:pt>
                <c:pt idx="11014">
                  <c:v>22028</c:v>
                </c:pt>
                <c:pt idx="11015">
                  <c:v>22030</c:v>
                </c:pt>
                <c:pt idx="11016">
                  <c:v>22032</c:v>
                </c:pt>
                <c:pt idx="11017">
                  <c:v>22034</c:v>
                </c:pt>
                <c:pt idx="11018">
                  <c:v>22036</c:v>
                </c:pt>
                <c:pt idx="11019">
                  <c:v>22038</c:v>
                </c:pt>
                <c:pt idx="11020">
                  <c:v>22040</c:v>
                </c:pt>
                <c:pt idx="11021">
                  <c:v>22042</c:v>
                </c:pt>
                <c:pt idx="11022">
                  <c:v>22044</c:v>
                </c:pt>
                <c:pt idx="11023">
                  <c:v>22046</c:v>
                </c:pt>
                <c:pt idx="11024">
                  <c:v>22048</c:v>
                </c:pt>
                <c:pt idx="11025">
                  <c:v>22050</c:v>
                </c:pt>
                <c:pt idx="11026">
                  <c:v>22052</c:v>
                </c:pt>
                <c:pt idx="11027">
                  <c:v>22054</c:v>
                </c:pt>
                <c:pt idx="11028">
                  <c:v>22056</c:v>
                </c:pt>
                <c:pt idx="11029">
                  <c:v>22058</c:v>
                </c:pt>
                <c:pt idx="11030">
                  <c:v>22060</c:v>
                </c:pt>
                <c:pt idx="11031">
                  <c:v>22062</c:v>
                </c:pt>
                <c:pt idx="11032">
                  <c:v>22064</c:v>
                </c:pt>
                <c:pt idx="11033">
                  <c:v>22066</c:v>
                </c:pt>
                <c:pt idx="11034">
                  <c:v>22068</c:v>
                </c:pt>
                <c:pt idx="11035">
                  <c:v>22070</c:v>
                </c:pt>
                <c:pt idx="11036">
                  <c:v>22072</c:v>
                </c:pt>
                <c:pt idx="11037">
                  <c:v>22074</c:v>
                </c:pt>
                <c:pt idx="11038">
                  <c:v>22076</c:v>
                </c:pt>
                <c:pt idx="11039">
                  <c:v>22078</c:v>
                </c:pt>
                <c:pt idx="11040">
                  <c:v>22080</c:v>
                </c:pt>
                <c:pt idx="11041">
                  <c:v>22082</c:v>
                </c:pt>
                <c:pt idx="11042">
                  <c:v>22084</c:v>
                </c:pt>
                <c:pt idx="11043">
                  <c:v>22086</c:v>
                </c:pt>
                <c:pt idx="11044">
                  <c:v>22088</c:v>
                </c:pt>
                <c:pt idx="11045">
                  <c:v>22090</c:v>
                </c:pt>
                <c:pt idx="11046">
                  <c:v>22092</c:v>
                </c:pt>
                <c:pt idx="11047">
                  <c:v>22094</c:v>
                </c:pt>
                <c:pt idx="11048">
                  <c:v>22096</c:v>
                </c:pt>
                <c:pt idx="11049">
                  <c:v>22098</c:v>
                </c:pt>
                <c:pt idx="11050">
                  <c:v>22100</c:v>
                </c:pt>
                <c:pt idx="11051">
                  <c:v>22102</c:v>
                </c:pt>
                <c:pt idx="11052">
                  <c:v>22104</c:v>
                </c:pt>
                <c:pt idx="11053">
                  <c:v>22106</c:v>
                </c:pt>
                <c:pt idx="11054">
                  <c:v>22108</c:v>
                </c:pt>
                <c:pt idx="11055">
                  <c:v>22110</c:v>
                </c:pt>
                <c:pt idx="11056">
                  <c:v>22112</c:v>
                </c:pt>
                <c:pt idx="11057">
                  <c:v>22114</c:v>
                </c:pt>
                <c:pt idx="11058">
                  <c:v>22116</c:v>
                </c:pt>
                <c:pt idx="11059">
                  <c:v>22118</c:v>
                </c:pt>
                <c:pt idx="11060">
                  <c:v>22120</c:v>
                </c:pt>
                <c:pt idx="11061">
                  <c:v>22122</c:v>
                </c:pt>
                <c:pt idx="11062">
                  <c:v>22124</c:v>
                </c:pt>
                <c:pt idx="11063">
                  <c:v>22126</c:v>
                </c:pt>
                <c:pt idx="11064">
                  <c:v>22128</c:v>
                </c:pt>
                <c:pt idx="11065">
                  <c:v>22130</c:v>
                </c:pt>
                <c:pt idx="11066">
                  <c:v>22132</c:v>
                </c:pt>
                <c:pt idx="11067">
                  <c:v>22134</c:v>
                </c:pt>
                <c:pt idx="11068">
                  <c:v>22136</c:v>
                </c:pt>
                <c:pt idx="11069">
                  <c:v>22138</c:v>
                </c:pt>
                <c:pt idx="11070">
                  <c:v>22140</c:v>
                </c:pt>
                <c:pt idx="11071">
                  <c:v>22142</c:v>
                </c:pt>
                <c:pt idx="11072">
                  <c:v>22144</c:v>
                </c:pt>
                <c:pt idx="11073">
                  <c:v>22146</c:v>
                </c:pt>
                <c:pt idx="11074">
                  <c:v>22148</c:v>
                </c:pt>
                <c:pt idx="11075">
                  <c:v>22150</c:v>
                </c:pt>
                <c:pt idx="11076">
                  <c:v>22152</c:v>
                </c:pt>
                <c:pt idx="11077">
                  <c:v>22154</c:v>
                </c:pt>
                <c:pt idx="11078">
                  <c:v>22156</c:v>
                </c:pt>
                <c:pt idx="11079">
                  <c:v>22158</c:v>
                </c:pt>
                <c:pt idx="11080">
                  <c:v>22160</c:v>
                </c:pt>
                <c:pt idx="11081">
                  <c:v>22162</c:v>
                </c:pt>
                <c:pt idx="11082">
                  <c:v>22164</c:v>
                </c:pt>
                <c:pt idx="11083">
                  <c:v>22166</c:v>
                </c:pt>
                <c:pt idx="11084">
                  <c:v>22168</c:v>
                </c:pt>
                <c:pt idx="11085">
                  <c:v>22170</c:v>
                </c:pt>
                <c:pt idx="11086">
                  <c:v>22172</c:v>
                </c:pt>
                <c:pt idx="11087">
                  <c:v>22174</c:v>
                </c:pt>
                <c:pt idx="11088">
                  <c:v>22176</c:v>
                </c:pt>
                <c:pt idx="11089">
                  <c:v>22178</c:v>
                </c:pt>
                <c:pt idx="11090">
                  <c:v>22180</c:v>
                </c:pt>
                <c:pt idx="11091">
                  <c:v>22182</c:v>
                </c:pt>
                <c:pt idx="11092">
                  <c:v>22184</c:v>
                </c:pt>
                <c:pt idx="11093">
                  <c:v>22186</c:v>
                </c:pt>
                <c:pt idx="11094">
                  <c:v>22188</c:v>
                </c:pt>
                <c:pt idx="11095">
                  <c:v>22190</c:v>
                </c:pt>
                <c:pt idx="11096">
                  <c:v>22192</c:v>
                </c:pt>
                <c:pt idx="11097">
                  <c:v>22194</c:v>
                </c:pt>
                <c:pt idx="11098">
                  <c:v>22196</c:v>
                </c:pt>
                <c:pt idx="11099">
                  <c:v>22198</c:v>
                </c:pt>
                <c:pt idx="11100">
                  <c:v>22200</c:v>
                </c:pt>
                <c:pt idx="11101">
                  <c:v>22202</c:v>
                </c:pt>
                <c:pt idx="11102">
                  <c:v>22204</c:v>
                </c:pt>
                <c:pt idx="11103">
                  <c:v>22206</c:v>
                </c:pt>
                <c:pt idx="11104">
                  <c:v>22208</c:v>
                </c:pt>
                <c:pt idx="11105">
                  <c:v>22210</c:v>
                </c:pt>
                <c:pt idx="11106">
                  <c:v>22212</c:v>
                </c:pt>
                <c:pt idx="11107">
                  <c:v>22214</c:v>
                </c:pt>
                <c:pt idx="11108">
                  <c:v>22216</c:v>
                </c:pt>
                <c:pt idx="11109">
                  <c:v>22218</c:v>
                </c:pt>
                <c:pt idx="11110">
                  <c:v>22220</c:v>
                </c:pt>
                <c:pt idx="11111">
                  <c:v>22222</c:v>
                </c:pt>
                <c:pt idx="11112">
                  <c:v>22224</c:v>
                </c:pt>
                <c:pt idx="11113">
                  <c:v>22226</c:v>
                </c:pt>
                <c:pt idx="11114">
                  <c:v>22228</c:v>
                </c:pt>
                <c:pt idx="11115">
                  <c:v>22230</c:v>
                </c:pt>
                <c:pt idx="11116">
                  <c:v>22232</c:v>
                </c:pt>
                <c:pt idx="11117">
                  <c:v>22234</c:v>
                </c:pt>
                <c:pt idx="11118">
                  <c:v>22236</c:v>
                </c:pt>
                <c:pt idx="11119">
                  <c:v>22238</c:v>
                </c:pt>
                <c:pt idx="11120">
                  <c:v>22240</c:v>
                </c:pt>
                <c:pt idx="11121">
                  <c:v>22242</c:v>
                </c:pt>
                <c:pt idx="11122">
                  <c:v>22244</c:v>
                </c:pt>
                <c:pt idx="11123">
                  <c:v>22246</c:v>
                </c:pt>
                <c:pt idx="11124">
                  <c:v>22248</c:v>
                </c:pt>
                <c:pt idx="11125">
                  <c:v>22250</c:v>
                </c:pt>
                <c:pt idx="11126">
                  <c:v>22252</c:v>
                </c:pt>
                <c:pt idx="11127">
                  <c:v>22254</c:v>
                </c:pt>
                <c:pt idx="11128">
                  <c:v>22256</c:v>
                </c:pt>
                <c:pt idx="11129">
                  <c:v>22258</c:v>
                </c:pt>
                <c:pt idx="11130">
                  <c:v>22260</c:v>
                </c:pt>
                <c:pt idx="11131">
                  <c:v>22262</c:v>
                </c:pt>
                <c:pt idx="11132">
                  <c:v>22264</c:v>
                </c:pt>
                <c:pt idx="11133">
                  <c:v>22266</c:v>
                </c:pt>
                <c:pt idx="11134">
                  <c:v>22268</c:v>
                </c:pt>
                <c:pt idx="11135">
                  <c:v>22270</c:v>
                </c:pt>
                <c:pt idx="11136">
                  <c:v>22272</c:v>
                </c:pt>
                <c:pt idx="11137">
                  <c:v>22274</c:v>
                </c:pt>
                <c:pt idx="11138">
                  <c:v>22276</c:v>
                </c:pt>
                <c:pt idx="11139">
                  <c:v>22278</c:v>
                </c:pt>
                <c:pt idx="11140">
                  <c:v>22280</c:v>
                </c:pt>
                <c:pt idx="11141">
                  <c:v>22282</c:v>
                </c:pt>
                <c:pt idx="11142">
                  <c:v>22284</c:v>
                </c:pt>
                <c:pt idx="11143">
                  <c:v>22286</c:v>
                </c:pt>
                <c:pt idx="11144">
                  <c:v>22288</c:v>
                </c:pt>
                <c:pt idx="11145">
                  <c:v>22290</c:v>
                </c:pt>
                <c:pt idx="11146">
                  <c:v>22292</c:v>
                </c:pt>
                <c:pt idx="11147">
                  <c:v>22294</c:v>
                </c:pt>
                <c:pt idx="11148">
                  <c:v>22296</c:v>
                </c:pt>
                <c:pt idx="11149">
                  <c:v>22298</c:v>
                </c:pt>
                <c:pt idx="11150">
                  <c:v>22300</c:v>
                </c:pt>
                <c:pt idx="11151">
                  <c:v>22302</c:v>
                </c:pt>
                <c:pt idx="11152">
                  <c:v>22304</c:v>
                </c:pt>
                <c:pt idx="11153">
                  <c:v>22306</c:v>
                </c:pt>
                <c:pt idx="11154">
                  <c:v>22308</c:v>
                </c:pt>
                <c:pt idx="11155">
                  <c:v>22310</c:v>
                </c:pt>
                <c:pt idx="11156">
                  <c:v>22312</c:v>
                </c:pt>
                <c:pt idx="11157">
                  <c:v>22314</c:v>
                </c:pt>
                <c:pt idx="11158">
                  <c:v>22316</c:v>
                </c:pt>
                <c:pt idx="11159">
                  <c:v>22318</c:v>
                </c:pt>
                <c:pt idx="11160">
                  <c:v>22320</c:v>
                </c:pt>
                <c:pt idx="11161">
                  <c:v>22322</c:v>
                </c:pt>
                <c:pt idx="11162">
                  <c:v>22324</c:v>
                </c:pt>
                <c:pt idx="11163">
                  <c:v>22326</c:v>
                </c:pt>
                <c:pt idx="11164">
                  <c:v>22328</c:v>
                </c:pt>
                <c:pt idx="11165">
                  <c:v>22330</c:v>
                </c:pt>
                <c:pt idx="11166">
                  <c:v>22332</c:v>
                </c:pt>
                <c:pt idx="11167">
                  <c:v>22334</c:v>
                </c:pt>
                <c:pt idx="11168">
                  <c:v>22336</c:v>
                </c:pt>
                <c:pt idx="11169">
                  <c:v>22338</c:v>
                </c:pt>
                <c:pt idx="11170">
                  <c:v>22340</c:v>
                </c:pt>
                <c:pt idx="11171">
                  <c:v>22342</c:v>
                </c:pt>
                <c:pt idx="11172">
                  <c:v>22344</c:v>
                </c:pt>
                <c:pt idx="11173">
                  <c:v>22346</c:v>
                </c:pt>
                <c:pt idx="11174">
                  <c:v>22348</c:v>
                </c:pt>
                <c:pt idx="11175">
                  <c:v>22350</c:v>
                </c:pt>
                <c:pt idx="11176">
                  <c:v>22352</c:v>
                </c:pt>
                <c:pt idx="11177">
                  <c:v>22354</c:v>
                </c:pt>
                <c:pt idx="11178">
                  <c:v>22356</c:v>
                </c:pt>
                <c:pt idx="11179">
                  <c:v>22358</c:v>
                </c:pt>
                <c:pt idx="11180">
                  <c:v>22360</c:v>
                </c:pt>
                <c:pt idx="11181">
                  <c:v>22362</c:v>
                </c:pt>
                <c:pt idx="11182">
                  <c:v>22364</c:v>
                </c:pt>
                <c:pt idx="11183">
                  <c:v>22366</c:v>
                </c:pt>
                <c:pt idx="11184">
                  <c:v>22368</c:v>
                </c:pt>
                <c:pt idx="11185">
                  <c:v>22370</c:v>
                </c:pt>
                <c:pt idx="11186">
                  <c:v>22372</c:v>
                </c:pt>
                <c:pt idx="11187">
                  <c:v>22374</c:v>
                </c:pt>
                <c:pt idx="11188">
                  <c:v>22376</c:v>
                </c:pt>
                <c:pt idx="11189">
                  <c:v>22378</c:v>
                </c:pt>
                <c:pt idx="11190">
                  <c:v>22380</c:v>
                </c:pt>
                <c:pt idx="11191">
                  <c:v>22382</c:v>
                </c:pt>
                <c:pt idx="11192">
                  <c:v>22384</c:v>
                </c:pt>
                <c:pt idx="11193">
                  <c:v>22386</c:v>
                </c:pt>
                <c:pt idx="11194">
                  <c:v>22388</c:v>
                </c:pt>
                <c:pt idx="11195">
                  <c:v>22390</c:v>
                </c:pt>
                <c:pt idx="11196">
                  <c:v>22392</c:v>
                </c:pt>
                <c:pt idx="11197">
                  <c:v>22394</c:v>
                </c:pt>
                <c:pt idx="11198">
                  <c:v>22396</c:v>
                </c:pt>
                <c:pt idx="11199">
                  <c:v>22398</c:v>
                </c:pt>
                <c:pt idx="11200">
                  <c:v>22400</c:v>
                </c:pt>
                <c:pt idx="11201">
                  <c:v>22402</c:v>
                </c:pt>
                <c:pt idx="11202">
                  <c:v>22404</c:v>
                </c:pt>
                <c:pt idx="11203">
                  <c:v>22406</c:v>
                </c:pt>
                <c:pt idx="11204">
                  <c:v>22408</c:v>
                </c:pt>
                <c:pt idx="11205">
                  <c:v>22410</c:v>
                </c:pt>
                <c:pt idx="11206">
                  <c:v>22412</c:v>
                </c:pt>
                <c:pt idx="11207">
                  <c:v>22414</c:v>
                </c:pt>
                <c:pt idx="11208">
                  <c:v>22416</c:v>
                </c:pt>
                <c:pt idx="11209">
                  <c:v>22418</c:v>
                </c:pt>
                <c:pt idx="11210">
                  <c:v>22420</c:v>
                </c:pt>
                <c:pt idx="11211">
                  <c:v>22422</c:v>
                </c:pt>
                <c:pt idx="11212">
                  <c:v>22424</c:v>
                </c:pt>
                <c:pt idx="11213">
                  <c:v>22426</c:v>
                </c:pt>
                <c:pt idx="11214">
                  <c:v>22428</c:v>
                </c:pt>
                <c:pt idx="11215">
                  <c:v>22430</c:v>
                </c:pt>
                <c:pt idx="11216">
                  <c:v>22432</c:v>
                </c:pt>
                <c:pt idx="11217">
                  <c:v>22434</c:v>
                </c:pt>
                <c:pt idx="11218">
                  <c:v>22436</c:v>
                </c:pt>
                <c:pt idx="11219">
                  <c:v>22438</c:v>
                </c:pt>
                <c:pt idx="11220">
                  <c:v>22440</c:v>
                </c:pt>
                <c:pt idx="11221">
                  <c:v>22442</c:v>
                </c:pt>
                <c:pt idx="11222">
                  <c:v>22444</c:v>
                </c:pt>
                <c:pt idx="11223">
                  <c:v>22446</c:v>
                </c:pt>
                <c:pt idx="11224">
                  <c:v>22448</c:v>
                </c:pt>
                <c:pt idx="11225">
                  <c:v>22450</c:v>
                </c:pt>
                <c:pt idx="11226">
                  <c:v>22452</c:v>
                </c:pt>
                <c:pt idx="11227">
                  <c:v>22454</c:v>
                </c:pt>
                <c:pt idx="11228">
                  <c:v>22456</c:v>
                </c:pt>
                <c:pt idx="11229">
                  <c:v>22458</c:v>
                </c:pt>
                <c:pt idx="11230">
                  <c:v>22460</c:v>
                </c:pt>
                <c:pt idx="11231">
                  <c:v>22462</c:v>
                </c:pt>
                <c:pt idx="11232">
                  <c:v>22464</c:v>
                </c:pt>
                <c:pt idx="11233">
                  <c:v>22466</c:v>
                </c:pt>
                <c:pt idx="11234">
                  <c:v>22468</c:v>
                </c:pt>
                <c:pt idx="11235">
                  <c:v>22470</c:v>
                </c:pt>
                <c:pt idx="11236">
                  <c:v>22472</c:v>
                </c:pt>
                <c:pt idx="11237">
                  <c:v>22474</c:v>
                </c:pt>
                <c:pt idx="11238">
                  <c:v>22476</c:v>
                </c:pt>
                <c:pt idx="11239">
                  <c:v>22478</c:v>
                </c:pt>
                <c:pt idx="11240">
                  <c:v>22480</c:v>
                </c:pt>
                <c:pt idx="11241">
                  <c:v>22482</c:v>
                </c:pt>
                <c:pt idx="11242">
                  <c:v>22484</c:v>
                </c:pt>
                <c:pt idx="11243">
                  <c:v>22486</c:v>
                </c:pt>
                <c:pt idx="11244">
                  <c:v>22488</c:v>
                </c:pt>
                <c:pt idx="11245">
                  <c:v>22490</c:v>
                </c:pt>
                <c:pt idx="11246">
                  <c:v>22492</c:v>
                </c:pt>
                <c:pt idx="11247">
                  <c:v>22494</c:v>
                </c:pt>
                <c:pt idx="11248">
                  <c:v>22496</c:v>
                </c:pt>
                <c:pt idx="11249">
                  <c:v>22498</c:v>
                </c:pt>
                <c:pt idx="11250">
                  <c:v>22500</c:v>
                </c:pt>
                <c:pt idx="11251">
                  <c:v>22502</c:v>
                </c:pt>
                <c:pt idx="11252">
                  <c:v>22504</c:v>
                </c:pt>
                <c:pt idx="11253">
                  <c:v>22506</c:v>
                </c:pt>
                <c:pt idx="11254">
                  <c:v>22508</c:v>
                </c:pt>
                <c:pt idx="11255">
                  <c:v>22510</c:v>
                </c:pt>
                <c:pt idx="11256">
                  <c:v>22512</c:v>
                </c:pt>
                <c:pt idx="11257">
                  <c:v>22514</c:v>
                </c:pt>
                <c:pt idx="11258">
                  <c:v>22516</c:v>
                </c:pt>
                <c:pt idx="11259">
                  <c:v>22518</c:v>
                </c:pt>
                <c:pt idx="11260">
                  <c:v>22520</c:v>
                </c:pt>
                <c:pt idx="11261">
                  <c:v>22522</c:v>
                </c:pt>
                <c:pt idx="11262">
                  <c:v>22524</c:v>
                </c:pt>
                <c:pt idx="11263">
                  <c:v>22526</c:v>
                </c:pt>
                <c:pt idx="11264">
                  <c:v>22528</c:v>
                </c:pt>
                <c:pt idx="11265">
                  <c:v>22530</c:v>
                </c:pt>
                <c:pt idx="11266">
                  <c:v>22532</c:v>
                </c:pt>
                <c:pt idx="11267">
                  <c:v>22534</c:v>
                </c:pt>
                <c:pt idx="11268">
                  <c:v>22536</c:v>
                </c:pt>
                <c:pt idx="11269">
                  <c:v>22538</c:v>
                </c:pt>
                <c:pt idx="11270">
                  <c:v>22540</c:v>
                </c:pt>
                <c:pt idx="11271">
                  <c:v>22542</c:v>
                </c:pt>
                <c:pt idx="11272">
                  <c:v>22544</c:v>
                </c:pt>
                <c:pt idx="11273">
                  <c:v>22546</c:v>
                </c:pt>
                <c:pt idx="11274">
                  <c:v>22548</c:v>
                </c:pt>
                <c:pt idx="11275">
                  <c:v>22550</c:v>
                </c:pt>
                <c:pt idx="11276">
                  <c:v>22552</c:v>
                </c:pt>
                <c:pt idx="11277">
                  <c:v>22554</c:v>
                </c:pt>
                <c:pt idx="11278">
                  <c:v>22556</c:v>
                </c:pt>
                <c:pt idx="11279">
                  <c:v>22558</c:v>
                </c:pt>
                <c:pt idx="11280">
                  <c:v>22560</c:v>
                </c:pt>
                <c:pt idx="11281">
                  <c:v>22562</c:v>
                </c:pt>
                <c:pt idx="11282">
                  <c:v>22564</c:v>
                </c:pt>
                <c:pt idx="11283">
                  <c:v>22566</c:v>
                </c:pt>
                <c:pt idx="11284">
                  <c:v>22568</c:v>
                </c:pt>
                <c:pt idx="11285">
                  <c:v>22570</c:v>
                </c:pt>
                <c:pt idx="11286">
                  <c:v>22572</c:v>
                </c:pt>
                <c:pt idx="11287">
                  <c:v>22574</c:v>
                </c:pt>
                <c:pt idx="11288">
                  <c:v>22576</c:v>
                </c:pt>
                <c:pt idx="11289">
                  <c:v>22578</c:v>
                </c:pt>
                <c:pt idx="11290">
                  <c:v>22580</c:v>
                </c:pt>
                <c:pt idx="11291">
                  <c:v>22582</c:v>
                </c:pt>
                <c:pt idx="11292">
                  <c:v>22584</c:v>
                </c:pt>
                <c:pt idx="11293">
                  <c:v>22586</c:v>
                </c:pt>
                <c:pt idx="11294">
                  <c:v>22588</c:v>
                </c:pt>
                <c:pt idx="11295">
                  <c:v>22590</c:v>
                </c:pt>
                <c:pt idx="11296">
                  <c:v>22592</c:v>
                </c:pt>
                <c:pt idx="11297">
                  <c:v>22594</c:v>
                </c:pt>
                <c:pt idx="11298">
                  <c:v>22596</c:v>
                </c:pt>
                <c:pt idx="11299">
                  <c:v>22598</c:v>
                </c:pt>
                <c:pt idx="11300">
                  <c:v>22600</c:v>
                </c:pt>
                <c:pt idx="11301">
                  <c:v>22602</c:v>
                </c:pt>
                <c:pt idx="11302">
                  <c:v>22604</c:v>
                </c:pt>
                <c:pt idx="11303">
                  <c:v>22606</c:v>
                </c:pt>
                <c:pt idx="11304">
                  <c:v>22608</c:v>
                </c:pt>
                <c:pt idx="11305">
                  <c:v>22610</c:v>
                </c:pt>
                <c:pt idx="11306">
                  <c:v>22612</c:v>
                </c:pt>
                <c:pt idx="11307">
                  <c:v>22614</c:v>
                </c:pt>
                <c:pt idx="11308">
                  <c:v>22616</c:v>
                </c:pt>
                <c:pt idx="11309">
                  <c:v>22618</c:v>
                </c:pt>
                <c:pt idx="11310">
                  <c:v>22620</c:v>
                </c:pt>
                <c:pt idx="11311">
                  <c:v>22622</c:v>
                </c:pt>
                <c:pt idx="11312">
                  <c:v>22624</c:v>
                </c:pt>
                <c:pt idx="11313">
                  <c:v>22626</c:v>
                </c:pt>
                <c:pt idx="11314">
                  <c:v>22628</c:v>
                </c:pt>
                <c:pt idx="11315">
                  <c:v>22630</c:v>
                </c:pt>
                <c:pt idx="11316">
                  <c:v>22632</c:v>
                </c:pt>
                <c:pt idx="11317">
                  <c:v>22634</c:v>
                </c:pt>
                <c:pt idx="11318">
                  <c:v>22636</c:v>
                </c:pt>
                <c:pt idx="11319">
                  <c:v>22638</c:v>
                </c:pt>
                <c:pt idx="11320">
                  <c:v>22640</c:v>
                </c:pt>
                <c:pt idx="11321">
                  <c:v>22642</c:v>
                </c:pt>
                <c:pt idx="11322">
                  <c:v>22644</c:v>
                </c:pt>
                <c:pt idx="11323">
                  <c:v>22646</c:v>
                </c:pt>
                <c:pt idx="11324">
                  <c:v>22648</c:v>
                </c:pt>
                <c:pt idx="11325">
                  <c:v>22650</c:v>
                </c:pt>
                <c:pt idx="11326">
                  <c:v>22652</c:v>
                </c:pt>
                <c:pt idx="11327">
                  <c:v>22654</c:v>
                </c:pt>
                <c:pt idx="11328">
                  <c:v>22656</c:v>
                </c:pt>
                <c:pt idx="11329">
                  <c:v>22658</c:v>
                </c:pt>
                <c:pt idx="11330">
                  <c:v>22660</c:v>
                </c:pt>
                <c:pt idx="11331">
                  <c:v>22662</c:v>
                </c:pt>
                <c:pt idx="11332">
                  <c:v>22664</c:v>
                </c:pt>
                <c:pt idx="11333">
                  <c:v>22666</c:v>
                </c:pt>
                <c:pt idx="11334">
                  <c:v>22668</c:v>
                </c:pt>
                <c:pt idx="11335">
                  <c:v>22670</c:v>
                </c:pt>
                <c:pt idx="11336">
                  <c:v>22672</c:v>
                </c:pt>
                <c:pt idx="11337">
                  <c:v>22674</c:v>
                </c:pt>
                <c:pt idx="11338">
                  <c:v>22676</c:v>
                </c:pt>
                <c:pt idx="11339">
                  <c:v>22678</c:v>
                </c:pt>
                <c:pt idx="11340">
                  <c:v>22680</c:v>
                </c:pt>
                <c:pt idx="11341">
                  <c:v>22682</c:v>
                </c:pt>
                <c:pt idx="11342">
                  <c:v>22684</c:v>
                </c:pt>
                <c:pt idx="11343">
                  <c:v>22686</c:v>
                </c:pt>
                <c:pt idx="11344">
                  <c:v>22688</c:v>
                </c:pt>
                <c:pt idx="11345">
                  <c:v>22690</c:v>
                </c:pt>
                <c:pt idx="11346">
                  <c:v>22692</c:v>
                </c:pt>
                <c:pt idx="11347">
                  <c:v>22694</c:v>
                </c:pt>
                <c:pt idx="11348">
                  <c:v>22696</c:v>
                </c:pt>
                <c:pt idx="11349">
                  <c:v>22698</c:v>
                </c:pt>
                <c:pt idx="11350">
                  <c:v>22700</c:v>
                </c:pt>
                <c:pt idx="11351">
                  <c:v>22702</c:v>
                </c:pt>
                <c:pt idx="11352">
                  <c:v>22704</c:v>
                </c:pt>
                <c:pt idx="11353">
                  <c:v>22706</c:v>
                </c:pt>
                <c:pt idx="11354">
                  <c:v>22708</c:v>
                </c:pt>
                <c:pt idx="11355">
                  <c:v>22710</c:v>
                </c:pt>
                <c:pt idx="11356">
                  <c:v>22712</c:v>
                </c:pt>
                <c:pt idx="11357">
                  <c:v>22714</c:v>
                </c:pt>
                <c:pt idx="11358">
                  <c:v>22716</c:v>
                </c:pt>
                <c:pt idx="11359">
                  <c:v>22718</c:v>
                </c:pt>
                <c:pt idx="11360">
                  <c:v>22720</c:v>
                </c:pt>
                <c:pt idx="11361">
                  <c:v>22722</c:v>
                </c:pt>
                <c:pt idx="11362">
                  <c:v>22724</c:v>
                </c:pt>
                <c:pt idx="11363">
                  <c:v>22726</c:v>
                </c:pt>
                <c:pt idx="11364">
                  <c:v>22728</c:v>
                </c:pt>
                <c:pt idx="11365">
                  <c:v>22730</c:v>
                </c:pt>
                <c:pt idx="11366">
                  <c:v>22732</c:v>
                </c:pt>
                <c:pt idx="11367">
                  <c:v>22734</c:v>
                </c:pt>
                <c:pt idx="11368">
                  <c:v>22736</c:v>
                </c:pt>
                <c:pt idx="11369">
                  <c:v>22738</c:v>
                </c:pt>
                <c:pt idx="11370">
                  <c:v>22740</c:v>
                </c:pt>
                <c:pt idx="11371">
                  <c:v>22742</c:v>
                </c:pt>
                <c:pt idx="11372">
                  <c:v>22744</c:v>
                </c:pt>
                <c:pt idx="11373">
                  <c:v>22746</c:v>
                </c:pt>
                <c:pt idx="11374">
                  <c:v>22748</c:v>
                </c:pt>
                <c:pt idx="11375">
                  <c:v>22750</c:v>
                </c:pt>
                <c:pt idx="11376">
                  <c:v>22752</c:v>
                </c:pt>
                <c:pt idx="11377">
                  <c:v>22754</c:v>
                </c:pt>
                <c:pt idx="11378">
                  <c:v>22756</c:v>
                </c:pt>
                <c:pt idx="11379">
                  <c:v>22758</c:v>
                </c:pt>
                <c:pt idx="11380">
                  <c:v>22760</c:v>
                </c:pt>
                <c:pt idx="11381">
                  <c:v>22762</c:v>
                </c:pt>
                <c:pt idx="11382">
                  <c:v>22764</c:v>
                </c:pt>
                <c:pt idx="11383">
                  <c:v>22766</c:v>
                </c:pt>
                <c:pt idx="11384">
                  <c:v>22768</c:v>
                </c:pt>
                <c:pt idx="11385">
                  <c:v>22770</c:v>
                </c:pt>
                <c:pt idx="11386">
                  <c:v>22772</c:v>
                </c:pt>
                <c:pt idx="11387">
                  <c:v>22774</c:v>
                </c:pt>
                <c:pt idx="11388">
                  <c:v>22776</c:v>
                </c:pt>
                <c:pt idx="11389">
                  <c:v>22778</c:v>
                </c:pt>
                <c:pt idx="11390">
                  <c:v>22780</c:v>
                </c:pt>
                <c:pt idx="11391">
                  <c:v>22782</c:v>
                </c:pt>
                <c:pt idx="11392">
                  <c:v>22784</c:v>
                </c:pt>
                <c:pt idx="11393">
                  <c:v>22786</c:v>
                </c:pt>
                <c:pt idx="11394">
                  <c:v>22788</c:v>
                </c:pt>
                <c:pt idx="11395">
                  <c:v>22790</c:v>
                </c:pt>
                <c:pt idx="11396">
                  <c:v>22792</c:v>
                </c:pt>
                <c:pt idx="11397">
                  <c:v>22794</c:v>
                </c:pt>
                <c:pt idx="11398">
                  <c:v>22796</c:v>
                </c:pt>
                <c:pt idx="11399">
                  <c:v>22798</c:v>
                </c:pt>
                <c:pt idx="11400">
                  <c:v>22800</c:v>
                </c:pt>
                <c:pt idx="11401">
                  <c:v>22802</c:v>
                </c:pt>
                <c:pt idx="11402">
                  <c:v>22804</c:v>
                </c:pt>
                <c:pt idx="11403">
                  <c:v>22806</c:v>
                </c:pt>
                <c:pt idx="11404">
                  <c:v>22808</c:v>
                </c:pt>
                <c:pt idx="11405">
                  <c:v>22810</c:v>
                </c:pt>
                <c:pt idx="11406">
                  <c:v>22812</c:v>
                </c:pt>
                <c:pt idx="11407">
                  <c:v>22814</c:v>
                </c:pt>
                <c:pt idx="11408">
                  <c:v>22816</c:v>
                </c:pt>
                <c:pt idx="11409">
                  <c:v>22818</c:v>
                </c:pt>
                <c:pt idx="11410">
                  <c:v>22820</c:v>
                </c:pt>
                <c:pt idx="11411">
                  <c:v>22822</c:v>
                </c:pt>
                <c:pt idx="11412">
                  <c:v>22824</c:v>
                </c:pt>
                <c:pt idx="11413">
                  <c:v>22826</c:v>
                </c:pt>
                <c:pt idx="11414">
                  <c:v>22828</c:v>
                </c:pt>
                <c:pt idx="11415">
                  <c:v>22830</c:v>
                </c:pt>
                <c:pt idx="11416">
                  <c:v>22832</c:v>
                </c:pt>
                <c:pt idx="11417">
                  <c:v>22834</c:v>
                </c:pt>
                <c:pt idx="11418">
                  <c:v>22836</c:v>
                </c:pt>
                <c:pt idx="11419">
                  <c:v>22838</c:v>
                </c:pt>
                <c:pt idx="11420">
                  <c:v>22840</c:v>
                </c:pt>
                <c:pt idx="11421">
                  <c:v>22842</c:v>
                </c:pt>
                <c:pt idx="11422">
                  <c:v>22844</c:v>
                </c:pt>
                <c:pt idx="11423">
                  <c:v>22846</c:v>
                </c:pt>
                <c:pt idx="11424">
                  <c:v>22848</c:v>
                </c:pt>
                <c:pt idx="11425">
                  <c:v>22850</c:v>
                </c:pt>
                <c:pt idx="11426">
                  <c:v>22852</c:v>
                </c:pt>
                <c:pt idx="11427">
                  <c:v>22854</c:v>
                </c:pt>
                <c:pt idx="11428">
                  <c:v>22856</c:v>
                </c:pt>
                <c:pt idx="11429">
                  <c:v>22858</c:v>
                </c:pt>
                <c:pt idx="11430">
                  <c:v>22860</c:v>
                </c:pt>
                <c:pt idx="11431">
                  <c:v>22862</c:v>
                </c:pt>
                <c:pt idx="11432">
                  <c:v>22864</c:v>
                </c:pt>
                <c:pt idx="11433">
                  <c:v>22866</c:v>
                </c:pt>
                <c:pt idx="11434">
                  <c:v>22868</c:v>
                </c:pt>
                <c:pt idx="11435">
                  <c:v>22870</c:v>
                </c:pt>
                <c:pt idx="11436">
                  <c:v>22872</c:v>
                </c:pt>
                <c:pt idx="11437">
                  <c:v>22874</c:v>
                </c:pt>
                <c:pt idx="11438">
                  <c:v>22876</c:v>
                </c:pt>
                <c:pt idx="11439">
                  <c:v>22878</c:v>
                </c:pt>
                <c:pt idx="11440">
                  <c:v>22880</c:v>
                </c:pt>
                <c:pt idx="11441">
                  <c:v>22882</c:v>
                </c:pt>
                <c:pt idx="11442">
                  <c:v>22884</c:v>
                </c:pt>
                <c:pt idx="11443">
                  <c:v>22886</c:v>
                </c:pt>
                <c:pt idx="11444">
                  <c:v>22888</c:v>
                </c:pt>
                <c:pt idx="11445">
                  <c:v>22890</c:v>
                </c:pt>
                <c:pt idx="11446">
                  <c:v>22892</c:v>
                </c:pt>
                <c:pt idx="11447">
                  <c:v>22894</c:v>
                </c:pt>
                <c:pt idx="11448">
                  <c:v>22896</c:v>
                </c:pt>
                <c:pt idx="11449">
                  <c:v>22898</c:v>
                </c:pt>
                <c:pt idx="11450">
                  <c:v>22900</c:v>
                </c:pt>
                <c:pt idx="11451">
                  <c:v>22902</c:v>
                </c:pt>
                <c:pt idx="11452">
                  <c:v>22904</c:v>
                </c:pt>
                <c:pt idx="11453">
                  <c:v>22906</c:v>
                </c:pt>
                <c:pt idx="11454">
                  <c:v>22908</c:v>
                </c:pt>
                <c:pt idx="11455">
                  <c:v>22910</c:v>
                </c:pt>
                <c:pt idx="11456">
                  <c:v>22912</c:v>
                </c:pt>
                <c:pt idx="11457">
                  <c:v>22914</c:v>
                </c:pt>
                <c:pt idx="11458">
                  <c:v>22916</c:v>
                </c:pt>
                <c:pt idx="11459">
                  <c:v>22918</c:v>
                </c:pt>
                <c:pt idx="11460">
                  <c:v>22920</c:v>
                </c:pt>
                <c:pt idx="11461">
                  <c:v>22922</c:v>
                </c:pt>
                <c:pt idx="11462">
                  <c:v>22924</c:v>
                </c:pt>
                <c:pt idx="11463">
                  <c:v>22926</c:v>
                </c:pt>
                <c:pt idx="11464">
                  <c:v>22928</c:v>
                </c:pt>
                <c:pt idx="11465">
                  <c:v>22930</c:v>
                </c:pt>
                <c:pt idx="11466">
                  <c:v>22932</c:v>
                </c:pt>
                <c:pt idx="11467">
                  <c:v>22934</c:v>
                </c:pt>
                <c:pt idx="11468">
                  <c:v>22936</c:v>
                </c:pt>
                <c:pt idx="11469">
                  <c:v>22938</c:v>
                </c:pt>
                <c:pt idx="11470">
                  <c:v>22940</c:v>
                </c:pt>
                <c:pt idx="11471">
                  <c:v>22942</c:v>
                </c:pt>
                <c:pt idx="11472">
                  <c:v>22944</c:v>
                </c:pt>
                <c:pt idx="11473">
                  <c:v>22946</c:v>
                </c:pt>
                <c:pt idx="11474">
                  <c:v>22948</c:v>
                </c:pt>
                <c:pt idx="11475">
                  <c:v>22950</c:v>
                </c:pt>
                <c:pt idx="11476">
                  <c:v>22952</c:v>
                </c:pt>
                <c:pt idx="11477">
                  <c:v>22954</c:v>
                </c:pt>
                <c:pt idx="11478">
                  <c:v>22956</c:v>
                </c:pt>
                <c:pt idx="11479">
                  <c:v>22958</c:v>
                </c:pt>
                <c:pt idx="11480">
                  <c:v>22960</c:v>
                </c:pt>
                <c:pt idx="11481">
                  <c:v>22962</c:v>
                </c:pt>
                <c:pt idx="11482">
                  <c:v>22964</c:v>
                </c:pt>
                <c:pt idx="11483">
                  <c:v>22966</c:v>
                </c:pt>
                <c:pt idx="11484">
                  <c:v>22968</c:v>
                </c:pt>
                <c:pt idx="11485">
                  <c:v>22970</c:v>
                </c:pt>
                <c:pt idx="11486">
                  <c:v>22972</c:v>
                </c:pt>
                <c:pt idx="11487">
                  <c:v>22974</c:v>
                </c:pt>
                <c:pt idx="11488">
                  <c:v>22976</c:v>
                </c:pt>
                <c:pt idx="11489">
                  <c:v>22978</c:v>
                </c:pt>
                <c:pt idx="11490">
                  <c:v>22980</c:v>
                </c:pt>
                <c:pt idx="11491">
                  <c:v>22982</c:v>
                </c:pt>
                <c:pt idx="11492">
                  <c:v>22984</c:v>
                </c:pt>
                <c:pt idx="11493">
                  <c:v>22986</c:v>
                </c:pt>
                <c:pt idx="11494">
                  <c:v>22988</c:v>
                </c:pt>
                <c:pt idx="11495">
                  <c:v>22990</c:v>
                </c:pt>
                <c:pt idx="11496">
                  <c:v>22992</c:v>
                </c:pt>
                <c:pt idx="11497">
                  <c:v>22994</c:v>
                </c:pt>
                <c:pt idx="11498">
                  <c:v>22996</c:v>
                </c:pt>
                <c:pt idx="11499">
                  <c:v>22998</c:v>
                </c:pt>
                <c:pt idx="11500">
                  <c:v>23000</c:v>
                </c:pt>
                <c:pt idx="11501">
                  <c:v>23002</c:v>
                </c:pt>
                <c:pt idx="11502">
                  <c:v>23004</c:v>
                </c:pt>
                <c:pt idx="11503">
                  <c:v>23006</c:v>
                </c:pt>
                <c:pt idx="11504">
                  <c:v>23008</c:v>
                </c:pt>
                <c:pt idx="11505">
                  <c:v>23010</c:v>
                </c:pt>
                <c:pt idx="11506">
                  <c:v>23012</c:v>
                </c:pt>
                <c:pt idx="11507">
                  <c:v>23014</c:v>
                </c:pt>
                <c:pt idx="11508">
                  <c:v>23016</c:v>
                </c:pt>
                <c:pt idx="11509">
                  <c:v>23018</c:v>
                </c:pt>
                <c:pt idx="11510">
                  <c:v>23020</c:v>
                </c:pt>
                <c:pt idx="11511">
                  <c:v>23022</c:v>
                </c:pt>
                <c:pt idx="11512">
                  <c:v>23024</c:v>
                </c:pt>
                <c:pt idx="11513">
                  <c:v>23026</c:v>
                </c:pt>
                <c:pt idx="11514">
                  <c:v>23028</c:v>
                </c:pt>
                <c:pt idx="11515">
                  <c:v>23030</c:v>
                </c:pt>
                <c:pt idx="11516">
                  <c:v>23032</c:v>
                </c:pt>
                <c:pt idx="11517">
                  <c:v>23034</c:v>
                </c:pt>
                <c:pt idx="11518">
                  <c:v>23036</c:v>
                </c:pt>
                <c:pt idx="11519">
                  <c:v>23038</c:v>
                </c:pt>
                <c:pt idx="11520">
                  <c:v>23040</c:v>
                </c:pt>
                <c:pt idx="11521">
                  <c:v>23042</c:v>
                </c:pt>
                <c:pt idx="11522">
                  <c:v>23044</c:v>
                </c:pt>
                <c:pt idx="11523">
                  <c:v>23046</c:v>
                </c:pt>
                <c:pt idx="11524">
                  <c:v>23048</c:v>
                </c:pt>
                <c:pt idx="11525">
                  <c:v>23050</c:v>
                </c:pt>
                <c:pt idx="11526">
                  <c:v>23052</c:v>
                </c:pt>
                <c:pt idx="11527">
                  <c:v>23054</c:v>
                </c:pt>
                <c:pt idx="11528">
                  <c:v>23056</c:v>
                </c:pt>
                <c:pt idx="11529">
                  <c:v>23058</c:v>
                </c:pt>
                <c:pt idx="11530">
                  <c:v>23060</c:v>
                </c:pt>
                <c:pt idx="11531">
                  <c:v>23062</c:v>
                </c:pt>
                <c:pt idx="11532">
                  <c:v>23064</c:v>
                </c:pt>
                <c:pt idx="11533">
                  <c:v>23066</c:v>
                </c:pt>
                <c:pt idx="11534">
                  <c:v>23068</c:v>
                </c:pt>
                <c:pt idx="11535">
                  <c:v>23070</c:v>
                </c:pt>
                <c:pt idx="11536">
                  <c:v>23072</c:v>
                </c:pt>
                <c:pt idx="11537">
                  <c:v>23074</c:v>
                </c:pt>
                <c:pt idx="11538">
                  <c:v>23076</c:v>
                </c:pt>
                <c:pt idx="11539">
                  <c:v>23078</c:v>
                </c:pt>
                <c:pt idx="11540">
                  <c:v>23080</c:v>
                </c:pt>
                <c:pt idx="11541">
                  <c:v>23082</c:v>
                </c:pt>
                <c:pt idx="11542">
                  <c:v>23084</c:v>
                </c:pt>
                <c:pt idx="11543">
                  <c:v>23086</c:v>
                </c:pt>
                <c:pt idx="11544">
                  <c:v>23088</c:v>
                </c:pt>
                <c:pt idx="11545">
                  <c:v>23090</c:v>
                </c:pt>
                <c:pt idx="11546">
                  <c:v>23092</c:v>
                </c:pt>
                <c:pt idx="11547">
                  <c:v>23094</c:v>
                </c:pt>
                <c:pt idx="11548">
                  <c:v>23096</c:v>
                </c:pt>
                <c:pt idx="11549">
                  <c:v>23098</c:v>
                </c:pt>
                <c:pt idx="11550">
                  <c:v>23100</c:v>
                </c:pt>
                <c:pt idx="11551">
                  <c:v>23102</c:v>
                </c:pt>
                <c:pt idx="11552">
                  <c:v>23104</c:v>
                </c:pt>
                <c:pt idx="11553">
                  <c:v>23106</c:v>
                </c:pt>
                <c:pt idx="11554">
                  <c:v>23108</c:v>
                </c:pt>
                <c:pt idx="11555">
                  <c:v>23110</c:v>
                </c:pt>
                <c:pt idx="11556">
                  <c:v>23112</c:v>
                </c:pt>
                <c:pt idx="11557">
                  <c:v>23114</c:v>
                </c:pt>
                <c:pt idx="11558">
                  <c:v>23116</c:v>
                </c:pt>
                <c:pt idx="11559">
                  <c:v>23118</c:v>
                </c:pt>
                <c:pt idx="11560">
                  <c:v>23120</c:v>
                </c:pt>
                <c:pt idx="11561">
                  <c:v>23122</c:v>
                </c:pt>
                <c:pt idx="11562">
                  <c:v>23124</c:v>
                </c:pt>
                <c:pt idx="11563">
                  <c:v>23126</c:v>
                </c:pt>
                <c:pt idx="11564">
                  <c:v>23128</c:v>
                </c:pt>
                <c:pt idx="11565">
                  <c:v>23130</c:v>
                </c:pt>
                <c:pt idx="11566">
                  <c:v>23132</c:v>
                </c:pt>
                <c:pt idx="11567">
                  <c:v>23134</c:v>
                </c:pt>
                <c:pt idx="11568">
                  <c:v>23136</c:v>
                </c:pt>
                <c:pt idx="11569">
                  <c:v>23138</c:v>
                </c:pt>
                <c:pt idx="11570">
                  <c:v>23140</c:v>
                </c:pt>
                <c:pt idx="11571">
                  <c:v>23142</c:v>
                </c:pt>
                <c:pt idx="11572">
                  <c:v>23144</c:v>
                </c:pt>
                <c:pt idx="11573">
                  <c:v>23146</c:v>
                </c:pt>
                <c:pt idx="11574">
                  <c:v>23148</c:v>
                </c:pt>
                <c:pt idx="11575">
                  <c:v>23150</c:v>
                </c:pt>
                <c:pt idx="11576">
                  <c:v>23152</c:v>
                </c:pt>
                <c:pt idx="11577">
                  <c:v>23154</c:v>
                </c:pt>
                <c:pt idx="11578">
                  <c:v>23156</c:v>
                </c:pt>
                <c:pt idx="11579">
                  <c:v>23158</c:v>
                </c:pt>
                <c:pt idx="11580">
                  <c:v>23160</c:v>
                </c:pt>
                <c:pt idx="11581">
                  <c:v>23162</c:v>
                </c:pt>
                <c:pt idx="11582">
                  <c:v>23164</c:v>
                </c:pt>
                <c:pt idx="11583">
                  <c:v>23166</c:v>
                </c:pt>
                <c:pt idx="11584">
                  <c:v>23168</c:v>
                </c:pt>
                <c:pt idx="11585">
                  <c:v>23170</c:v>
                </c:pt>
                <c:pt idx="11586">
                  <c:v>23172</c:v>
                </c:pt>
                <c:pt idx="11587">
                  <c:v>23174</c:v>
                </c:pt>
                <c:pt idx="11588">
                  <c:v>23176</c:v>
                </c:pt>
                <c:pt idx="11589">
                  <c:v>23178</c:v>
                </c:pt>
                <c:pt idx="11590">
                  <c:v>23180</c:v>
                </c:pt>
                <c:pt idx="11591">
                  <c:v>23182</c:v>
                </c:pt>
                <c:pt idx="11592">
                  <c:v>23184</c:v>
                </c:pt>
                <c:pt idx="11593">
                  <c:v>23186</c:v>
                </c:pt>
                <c:pt idx="11594">
                  <c:v>23188</c:v>
                </c:pt>
                <c:pt idx="11595">
                  <c:v>23190</c:v>
                </c:pt>
                <c:pt idx="11596">
                  <c:v>23192</c:v>
                </c:pt>
                <c:pt idx="11597">
                  <c:v>23194</c:v>
                </c:pt>
                <c:pt idx="11598">
                  <c:v>23196</c:v>
                </c:pt>
                <c:pt idx="11599">
                  <c:v>23198</c:v>
                </c:pt>
                <c:pt idx="11600">
                  <c:v>23200</c:v>
                </c:pt>
                <c:pt idx="11601">
                  <c:v>23202</c:v>
                </c:pt>
                <c:pt idx="11602">
                  <c:v>23204</c:v>
                </c:pt>
                <c:pt idx="11603">
                  <c:v>23206</c:v>
                </c:pt>
                <c:pt idx="11604">
                  <c:v>23208</c:v>
                </c:pt>
                <c:pt idx="11605">
                  <c:v>23210</c:v>
                </c:pt>
                <c:pt idx="11606">
                  <c:v>23212</c:v>
                </c:pt>
                <c:pt idx="11607">
                  <c:v>23214</c:v>
                </c:pt>
                <c:pt idx="11608">
                  <c:v>23216</c:v>
                </c:pt>
                <c:pt idx="11609">
                  <c:v>23218</c:v>
                </c:pt>
                <c:pt idx="11610">
                  <c:v>23220</c:v>
                </c:pt>
                <c:pt idx="11611">
                  <c:v>23222</c:v>
                </c:pt>
                <c:pt idx="11612">
                  <c:v>23224</c:v>
                </c:pt>
                <c:pt idx="11613">
                  <c:v>23226</c:v>
                </c:pt>
                <c:pt idx="11614">
                  <c:v>23228</c:v>
                </c:pt>
                <c:pt idx="11615">
                  <c:v>23230</c:v>
                </c:pt>
                <c:pt idx="11616">
                  <c:v>23232</c:v>
                </c:pt>
                <c:pt idx="11617">
                  <c:v>23234</c:v>
                </c:pt>
                <c:pt idx="11618">
                  <c:v>23236</c:v>
                </c:pt>
                <c:pt idx="11619">
                  <c:v>23238</c:v>
                </c:pt>
                <c:pt idx="11620">
                  <c:v>23240</c:v>
                </c:pt>
                <c:pt idx="11621">
                  <c:v>23242</c:v>
                </c:pt>
                <c:pt idx="11622">
                  <c:v>23244</c:v>
                </c:pt>
                <c:pt idx="11623">
                  <c:v>23246</c:v>
                </c:pt>
                <c:pt idx="11624">
                  <c:v>23248</c:v>
                </c:pt>
                <c:pt idx="11625">
                  <c:v>23250</c:v>
                </c:pt>
                <c:pt idx="11626">
                  <c:v>23252</c:v>
                </c:pt>
                <c:pt idx="11627">
                  <c:v>23254</c:v>
                </c:pt>
                <c:pt idx="11628">
                  <c:v>23256</c:v>
                </c:pt>
                <c:pt idx="11629">
                  <c:v>23258</c:v>
                </c:pt>
                <c:pt idx="11630">
                  <c:v>23260</c:v>
                </c:pt>
                <c:pt idx="11631">
                  <c:v>23262</c:v>
                </c:pt>
                <c:pt idx="11632">
                  <c:v>23264</c:v>
                </c:pt>
                <c:pt idx="11633">
                  <c:v>23266</c:v>
                </c:pt>
                <c:pt idx="11634">
                  <c:v>23268</c:v>
                </c:pt>
                <c:pt idx="11635">
                  <c:v>23270</c:v>
                </c:pt>
                <c:pt idx="11636">
                  <c:v>23272</c:v>
                </c:pt>
                <c:pt idx="11637">
                  <c:v>23274</c:v>
                </c:pt>
                <c:pt idx="11638">
                  <c:v>23276</c:v>
                </c:pt>
                <c:pt idx="11639">
                  <c:v>23278</c:v>
                </c:pt>
                <c:pt idx="11640">
                  <c:v>23280</c:v>
                </c:pt>
                <c:pt idx="11641">
                  <c:v>23282</c:v>
                </c:pt>
                <c:pt idx="11642">
                  <c:v>23284</c:v>
                </c:pt>
                <c:pt idx="11643">
                  <c:v>23286</c:v>
                </c:pt>
                <c:pt idx="11644">
                  <c:v>23288</c:v>
                </c:pt>
                <c:pt idx="11645">
                  <c:v>23290</c:v>
                </c:pt>
                <c:pt idx="11646">
                  <c:v>23292</c:v>
                </c:pt>
                <c:pt idx="11647">
                  <c:v>23294</c:v>
                </c:pt>
                <c:pt idx="11648">
                  <c:v>23296</c:v>
                </c:pt>
                <c:pt idx="11649">
                  <c:v>23298</c:v>
                </c:pt>
                <c:pt idx="11650">
                  <c:v>23300</c:v>
                </c:pt>
                <c:pt idx="11651">
                  <c:v>23302</c:v>
                </c:pt>
                <c:pt idx="11652">
                  <c:v>23304</c:v>
                </c:pt>
                <c:pt idx="11653">
                  <c:v>23306</c:v>
                </c:pt>
                <c:pt idx="11654">
                  <c:v>23308</c:v>
                </c:pt>
                <c:pt idx="11655">
                  <c:v>23310</c:v>
                </c:pt>
                <c:pt idx="11656">
                  <c:v>23312</c:v>
                </c:pt>
                <c:pt idx="11657">
                  <c:v>23314</c:v>
                </c:pt>
                <c:pt idx="11658">
                  <c:v>23316</c:v>
                </c:pt>
                <c:pt idx="11659">
                  <c:v>23318</c:v>
                </c:pt>
                <c:pt idx="11660">
                  <c:v>23320</c:v>
                </c:pt>
                <c:pt idx="11661">
                  <c:v>23322</c:v>
                </c:pt>
                <c:pt idx="11662">
                  <c:v>23324</c:v>
                </c:pt>
                <c:pt idx="11663">
                  <c:v>23326</c:v>
                </c:pt>
                <c:pt idx="11664">
                  <c:v>23328</c:v>
                </c:pt>
                <c:pt idx="11665">
                  <c:v>23330</c:v>
                </c:pt>
                <c:pt idx="11666">
                  <c:v>23332</c:v>
                </c:pt>
                <c:pt idx="11667">
                  <c:v>23334</c:v>
                </c:pt>
                <c:pt idx="11668">
                  <c:v>23336</c:v>
                </c:pt>
                <c:pt idx="11669">
                  <c:v>23338</c:v>
                </c:pt>
                <c:pt idx="11670">
                  <c:v>23340</c:v>
                </c:pt>
                <c:pt idx="11671">
                  <c:v>23342</c:v>
                </c:pt>
                <c:pt idx="11672">
                  <c:v>23344</c:v>
                </c:pt>
                <c:pt idx="11673">
                  <c:v>23346</c:v>
                </c:pt>
                <c:pt idx="11674">
                  <c:v>23348</c:v>
                </c:pt>
                <c:pt idx="11675">
                  <c:v>23350</c:v>
                </c:pt>
                <c:pt idx="11676">
                  <c:v>23352</c:v>
                </c:pt>
                <c:pt idx="11677">
                  <c:v>23354</c:v>
                </c:pt>
                <c:pt idx="11678">
                  <c:v>23356</c:v>
                </c:pt>
                <c:pt idx="11679">
                  <c:v>23358</c:v>
                </c:pt>
                <c:pt idx="11680">
                  <c:v>23360</c:v>
                </c:pt>
                <c:pt idx="11681">
                  <c:v>23362</c:v>
                </c:pt>
                <c:pt idx="11682">
                  <c:v>23364</c:v>
                </c:pt>
                <c:pt idx="11683">
                  <c:v>23366</c:v>
                </c:pt>
                <c:pt idx="11684">
                  <c:v>23368</c:v>
                </c:pt>
                <c:pt idx="11685">
                  <c:v>23370</c:v>
                </c:pt>
                <c:pt idx="11686">
                  <c:v>23372</c:v>
                </c:pt>
                <c:pt idx="11687">
                  <c:v>23374</c:v>
                </c:pt>
                <c:pt idx="11688">
                  <c:v>23376</c:v>
                </c:pt>
                <c:pt idx="11689">
                  <c:v>23378</c:v>
                </c:pt>
                <c:pt idx="11690">
                  <c:v>23380</c:v>
                </c:pt>
                <c:pt idx="11691">
                  <c:v>23382</c:v>
                </c:pt>
                <c:pt idx="11692">
                  <c:v>23384</c:v>
                </c:pt>
                <c:pt idx="11693">
                  <c:v>23386</c:v>
                </c:pt>
                <c:pt idx="11694">
                  <c:v>23388</c:v>
                </c:pt>
                <c:pt idx="11695">
                  <c:v>23390</c:v>
                </c:pt>
                <c:pt idx="11696">
                  <c:v>23392</c:v>
                </c:pt>
                <c:pt idx="11697">
                  <c:v>23394</c:v>
                </c:pt>
                <c:pt idx="11698">
                  <c:v>23396</c:v>
                </c:pt>
                <c:pt idx="11699">
                  <c:v>23398</c:v>
                </c:pt>
                <c:pt idx="11700">
                  <c:v>23400</c:v>
                </c:pt>
                <c:pt idx="11701">
                  <c:v>23402</c:v>
                </c:pt>
                <c:pt idx="11702">
                  <c:v>23404</c:v>
                </c:pt>
                <c:pt idx="11703">
                  <c:v>23406</c:v>
                </c:pt>
                <c:pt idx="11704">
                  <c:v>23408</c:v>
                </c:pt>
                <c:pt idx="11705">
                  <c:v>23410</c:v>
                </c:pt>
                <c:pt idx="11706">
                  <c:v>23412</c:v>
                </c:pt>
                <c:pt idx="11707">
                  <c:v>23414</c:v>
                </c:pt>
                <c:pt idx="11708">
                  <c:v>23416</c:v>
                </c:pt>
                <c:pt idx="11709">
                  <c:v>23418</c:v>
                </c:pt>
                <c:pt idx="11710">
                  <c:v>23420</c:v>
                </c:pt>
                <c:pt idx="11711">
                  <c:v>23422</c:v>
                </c:pt>
                <c:pt idx="11712">
                  <c:v>23424</c:v>
                </c:pt>
                <c:pt idx="11713">
                  <c:v>23426</c:v>
                </c:pt>
                <c:pt idx="11714">
                  <c:v>23428</c:v>
                </c:pt>
                <c:pt idx="11715">
                  <c:v>23430</c:v>
                </c:pt>
                <c:pt idx="11716">
                  <c:v>23432</c:v>
                </c:pt>
                <c:pt idx="11717">
                  <c:v>23434</c:v>
                </c:pt>
                <c:pt idx="11718">
                  <c:v>23436</c:v>
                </c:pt>
                <c:pt idx="11719">
                  <c:v>23438</c:v>
                </c:pt>
                <c:pt idx="11720">
                  <c:v>23440</c:v>
                </c:pt>
                <c:pt idx="11721">
                  <c:v>23442</c:v>
                </c:pt>
                <c:pt idx="11722">
                  <c:v>23444</c:v>
                </c:pt>
                <c:pt idx="11723">
                  <c:v>23446</c:v>
                </c:pt>
                <c:pt idx="11724">
                  <c:v>23448</c:v>
                </c:pt>
                <c:pt idx="11725">
                  <c:v>23450</c:v>
                </c:pt>
                <c:pt idx="11726">
                  <c:v>23452</c:v>
                </c:pt>
                <c:pt idx="11727">
                  <c:v>23454</c:v>
                </c:pt>
                <c:pt idx="11728">
                  <c:v>23456</c:v>
                </c:pt>
                <c:pt idx="11729">
                  <c:v>23458</c:v>
                </c:pt>
                <c:pt idx="11730">
                  <c:v>23460</c:v>
                </c:pt>
                <c:pt idx="11731">
                  <c:v>23462</c:v>
                </c:pt>
                <c:pt idx="11732">
                  <c:v>23464</c:v>
                </c:pt>
                <c:pt idx="11733">
                  <c:v>23466</c:v>
                </c:pt>
                <c:pt idx="11734">
                  <c:v>23468</c:v>
                </c:pt>
                <c:pt idx="11735">
                  <c:v>23470</c:v>
                </c:pt>
                <c:pt idx="11736">
                  <c:v>23472</c:v>
                </c:pt>
                <c:pt idx="11737">
                  <c:v>23474</c:v>
                </c:pt>
                <c:pt idx="11738">
                  <c:v>23476</c:v>
                </c:pt>
                <c:pt idx="11739">
                  <c:v>23478</c:v>
                </c:pt>
                <c:pt idx="11740">
                  <c:v>23480</c:v>
                </c:pt>
                <c:pt idx="11741">
                  <c:v>23482</c:v>
                </c:pt>
                <c:pt idx="11742">
                  <c:v>23484</c:v>
                </c:pt>
                <c:pt idx="11743">
                  <c:v>23486</c:v>
                </c:pt>
                <c:pt idx="11744">
                  <c:v>23488</c:v>
                </c:pt>
                <c:pt idx="11745">
                  <c:v>23490</c:v>
                </c:pt>
                <c:pt idx="11746">
                  <c:v>23492</c:v>
                </c:pt>
                <c:pt idx="11747">
                  <c:v>23494</c:v>
                </c:pt>
                <c:pt idx="11748">
                  <c:v>23496</c:v>
                </c:pt>
                <c:pt idx="11749">
                  <c:v>23498</c:v>
                </c:pt>
                <c:pt idx="11750">
                  <c:v>23500</c:v>
                </c:pt>
                <c:pt idx="11751">
                  <c:v>23502</c:v>
                </c:pt>
                <c:pt idx="11752">
                  <c:v>23504</c:v>
                </c:pt>
                <c:pt idx="11753">
                  <c:v>23506</c:v>
                </c:pt>
                <c:pt idx="11754">
                  <c:v>23508</c:v>
                </c:pt>
                <c:pt idx="11755">
                  <c:v>23510</c:v>
                </c:pt>
                <c:pt idx="11756">
                  <c:v>23512</c:v>
                </c:pt>
                <c:pt idx="11757">
                  <c:v>23514</c:v>
                </c:pt>
                <c:pt idx="11758">
                  <c:v>23516</c:v>
                </c:pt>
                <c:pt idx="11759">
                  <c:v>23518</c:v>
                </c:pt>
                <c:pt idx="11760">
                  <c:v>23520</c:v>
                </c:pt>
                <c:pt idx="11761">
                  <c:v>23522</c:v>
                </c:pt>
                <c:pt idx="11762">
                  <c:v>23524</c:v>
                </c:pt>
                <c:pt idx="11763">
                  <c:v>23526</c:v>
                </c:pt>
                <c:pt idx="11764">
                  <c:v>23528</c:v>
                </c:pt>
                <c:pt idx="11765">
                  <c:v>23530</c:v>
                </c:pt>
                <c:pt idx="11766">
                  <c:v>23532</c:v>
                </c:pt>
                <c:pt idx="11767">
                  <c:v>23534</c:v>
                </c:pt>
                <c:pt idx="11768">
                  <c:v>23536</c:v>
                </c:pt>
                <c:pt idx="11769">
                  <c:v>23538</c:v>
                </c:pt>
                <c:pt idx="11770">
                  <c:v>23540</c:v>
                </c:pt>
                <c:pt idx="11771">
                  <c:v>23542</c:v>
                </c:pt>
                <c:pt idx="11772">
                  <c:v>23544</c:v>
                </c:pt>
                <c:pt idx="11773">
                  <c:v>23546</c:v>
                </c:pt>
                <c:pt idx="11774">
                  <c:v>23548</c:v>
                </c:pt>
                <c:pt idx="11775">
                  <c:v>23550</c:v>
                </c:pt>
                <c:pt idx="11776">
                  <c:v>23552</c:v>
                </c:pt>
                <c:pt idx="11777">
                  <c:v>23554</c:v>
                </c:pt>
                <c:pt idx="11778">
                  <c:v>23556</c:v>
                </c:pt>
                <c:pt idx="11779">
                  <c:v>23558</c:v>
                </c:pt>
                <c:pt idx="11780">
                  <c:v>23560</c:v>
                </c:pt>
                <c:pt idx="11781">
                  <c:v>23562</c:v>
                </c:pt>
                <c:pt idx="11782">
                  <c:v>23564</c:v>
                </c:pt>
                <c:pt idx="11783">
                  <c:v>23566</c:v>
                </c:pt>
                <c:pt idx="11784">
                  <c:v>23568</c:v>
                </c:pt>
                <c:pt idx="11785">
                  <c:v>23570</c:v>
                </c:pt>
                <c:pt idx="11786">
                  <c:v>23572</c:v>
                </c:pt>
                <c:pt idx="11787">
                  <c:v>23574</c:v>
                </c:pt>
                <c:pt idx="11788">
                  <c:v>23576</c:v>
                </c:pt>
                <c:pt idx="11789">
                  <c:v>23578</c:v>
                </c:pt>
                <c:pt idx="11790">
                  <c:v>23580</c:v>
                </c:pt>
                <c:pt idx="11791">
                  <c:v>23582</c:v>
                </c:pt>
                <c:pt idx="11792">
                  <c:v>23584</c:v>
                </c:pt>
                <c:pt idx="11793">
                  <c:v>23586</c:v>
                </c:pt>
                <c:pt idx="11794">
                  <c:v>23588</c:v>
                </c:pt>
                <c:pt idx="11795">
                  <c:v>23590</c:v>
                </c:pt>
                <c:pt idx="11796">
                  <c:v>23592</c:v>
                </c:pt>
                <c:pt idx="11797">
                  <c:v>23594</c:v>
                </c:pt>
                <c:pt idx="11798">
                  <c:v>23596</c:v>
                </c:pt>
                <c:pt idx="11799">
                  <c:v>23598</c:v>
                </c:pt>
                <c:pt idx="11800">
                  <c:v>23600</c:v>
                </c:pt>
                <c:pt idx="11801">
                  <c:v>23602</c:v>
                </c:pt>
                <c:pt idx="11802">
                  <c:v>23604</c:v>
                </c:pt>
                <c:pt idx="11803">
                  <c:v>23606</c:v>
                </c:pt>
                <c:pt idx="11804">
                  <c:v>23608</c:v>
                </c:pt>
                <c:pt idx="11805">
                  <c:v>23610</c:v>
                </c:pt>
                <c:pt idx="11806">
                  <c:v>23612</c:v>
                </c:pt>
                <c:pt idx="11807">
                  <c:v>23614</c:v>
                </c:pt>
                <c:pt idx="11808">
                  <c:v>23616</c:v>
                </c:pt>
                <c:pt idx="11809">
                  <c:v>23618</c:v>
                </c:pt>
                <c:pt idx="11810">
                  <c:v>23620</c:v>
                </c:pt>
                <c:pt idx="11811">
                  <c:v>23622</c:v>
                </c:pt>
                <c:pt idx="11812">
                  <c:v>23624</c:v>
                </c:pt>
                <c:pt idx="11813">
                  <c:v>23626</c:v>
                </c:pt>
                <c:pt idx="11814">
                  <c:v>23628</c:v>
                </c:pt>
                <c:pt idx="11815">
                  <c:v>23630</c:v>
                </c:pt>
                <c:pt idx="11816">
                  <c:v>23632</c:v>
                </c:pt>
                <c:pt idx="11817">
                  <c:v>23634</c:v>
                </c:pt>
                <c:pt idx="11818">
                  <c:v>23636</c:v>
                </c:pt>
                <c:pt idx="11819">
                  <c:v>23638</c:v>
                </c:pt>
                <c:pt idx="11820">
                  <c:v>23640</c:v>
                </c:pt>
                <c:pt idx="11821">
                  <c:v>23642</c:v>
                </c:pt>
                <c:pt idx="11822">
                  <c:v>23644</c:v>
                </c:pt>
                <c:pt idx="11823">
                  <c:v>23646</c:v>
                </c:pt>
                <c:pt idx="11824">
                  <c:v>23648</c:v>
                </c:pt>
                <c:pt idx="11825">
                  <c:v>23650</c:v>
                </c:pt>
                <c:pt idx="11826">
                  <c:v>23652</c:v>
                </c:pt>
                <c:pt idx="11827">
                  <c:v>23654</c:v>
                </c:pt>
                <c:pt idx="11828">
                  <c:v>23656</c:v>
                </c:pt>
                <c:pt idx="11829">
                  <c:v>23658</c:v>
                </c:pt>
                <c:pt idx="11830">
                  <c:v>23660</c:v>
                </c:pt>
                <c:pt idx="11831">
                  <c:v>23662</c:v>
                </c:pt>
                <c:pt idx="11832">
                  <c:v>23664</c:v>
                </c:pt>
                <c:pt idx="11833">
                  <c:v>23666</c:v>
                </c:pt>
                <c:pt idx="11834">
                  <c:v>23668</c:v>
                </c:pt>
                <c:pt idx="11835">
                  <c:v>23670</c:v>
                </c:pt>
                <c:pt idx="11836">
                  <c:v>23672</c:v>
                </c:pt>
                <c:pt idx="11837">
                  <c:v>23674</c:v>
                </c:pt>
                <c:pt idx="11838">
                  <c:v>23676</c:v>
                </c:pt>
                <c:pt idx="11839">
                  <c:v>23678</c:v>
                </c:pt>
                <c:pt idx="11840">
                  <c:v>23680</c:v>
                </c:pt>
                <c:pt idx="11841">
                  <c:v>23682</c:v>
                </c:pt>
                <c:pt idx="11842">
                  <c:v>23684</c:v>
                </c:pt>
                <c:pt idx="11843">
                  <c:v>23686</c:v>
                </c:pt>
                <c:pt idx="11844">
                  <c:v>23688</c:v>
                </c:pt>
                <c:pt idx="11845">
                  <c:v>23690</c:v>
                </c:pt>
                <c:pt idx="11846">
                  <c:v>23692</c:v>
                </c:pt>
                <c:pt idx="11847">
                  <c:v>23694</c:v>
                </c:pt>
                <c:pt idx="11848">
                  <c:v>23696</c:v>
                </c:pt>
                <c:pt idx="11849">
                  <c:v>23698</c:v>
                </c:pt>
                <c:pt idx="11850">
                  <c:v>23700</c:v>
                </c:pt>
                <c:pt idx="11851">
                  <c:v>23702</c:v>
                </c:pt>
                <c:pt idx="11852">
                  <c:v>23704</c:v>
                </c:pt>
                <c:pt idx="11853">
                  <c:v>23706</c:v>
                </c:pt>
                <c:pt idx="11854">
                  <c:v>23708</c:v>
                </c:pt>
                <c:pt idx="11855">
                  <c:v>23710</c:v>
                </c:pt>
                <c:pt idx="11856">
                  <c:v>23712</c:v>
                </c:pt>
                <c:pt idx="11857">
                  <c:v>23714</c:v>
                </c:pt>
                <c:pt idx="11858">
                  <c:v>23716</c:v>
                </c:pt>
                <c:pt idx="11859">
                  <c:v>23718</c:v>
                </c:pt>
                <c:pt idx="11860">
                  <c:v>23720</c:v>
                </c:pt>
                <c:pt idx="11861">
                  <c:v>23722</c:v>
                </c:pt>
                <c:pt idx="11862">
                  <c:v>23724</c:v>
                </c:pt>
                <c:pt idx="11863">
                  <c:v>23726</c:v>
                </c:pt>
                <c:pt idx="11864">
                  <c:v>23728</c:v>
                </c:pt>
                <c:pt idx="11865">
                  <c:v>23730</c:v>
                </c:pt>
                <c:pt idx="11866">
                  <c:v>23732</c:v>
                </c:pt>
                <c:pt idx="11867">
                  <c:v>23734</c:v>
                </c:pt>
                <c:pt idx="11868">
                  <c:v>23736</c:v>
                </c:pt>
                <c:pt idx="11869">
                  <c:v>23738</c:v>
                </c:pt>
                <c:pt idx="11870">
                  <c:v>23740</c:v>
                </c:pt>
                <c:pt idx="11871">
                  <c:v>23742</c:v>
                </c:pt>
                <c:pt idx="11872">
                  <c:v>23744</c:v>
                </c:pt>
                <c:pt idx="11873">
                  <c:v>23746</c:v>
                </c:pt>
                <c:pt idx="11874">
                  <c:v>23748</c:v>
                </c:pt>
                <c:pt idx="11875">
                  <c:v>23750</c:v>
                </c:pt>
                <c:pt idx="11876">
                  <c:v>23752</c:v>
                </c:pt>
                <c:pt idx="11877">
                  <c:v>23754</c:v>
                </c:pt>
                <c:pt idx="11878">
                  <c:v>23756</c:v>
                </c:pt>
                <c:pt idx="11879">
                  <c:v>23758</c:v>
                </c:pt>
                <c:pt idx="11880">
                  <c:v>23760</c:v>
                </c:pt>
                <c:pt idx="11881">
                  <c:v>23762</c:v>
                </c:pt>
                <c:pt idx="11882">
                  <c:v>23764</c:v>
                </c:pt>
                <c:pt idx="11883">
                  <c:v>23766</c:v>
                </c:pt>
                <c:pt idx="11884">
                  <c:v>23768</c:v>
                </c:pt>
                <c:pt idx="11885">
                  <c:v>23770</c:v>
                </c:pt>
                <c:pt idx="11886">
                  <c:v>23772</c:v>
                </c:pt>
                <c:pt idx="11887">
                  <c:v>23774</c:v>
                </c:pt>
                <c:pt idx="11888">
                  <c:v>23776</c:v>
                </c:pt>
                <c:pt idx="11889">
                  <c:v>23778</c:v>
                </c:pt>
                <c:pt idx="11890">
                  <c:v>23780</c:v>
                </c:pt>
                <c:pt idx="11891">
                  <c:v>23782</c:v>
                </c:pt>
                <c:pt idx="11892">
                  <c:v>23784</c:v>
                </c:pt>
                <c:pt idx="11893">
                  <c:v>23786</c:v>
                </c:pt>
                <c:pt idx="11894">
                  <c:v>23788</c:v>
                </c:pt>
                <c:pt idx="11895">
                  <c:v>23790</c:v>
                </c:pt>
                <c:pt idx="11896">
                  <c:v>23792</c:v>
                </c:pt>
                <c:pt idx="11897">
                  <c:v>23794</c:v>
                </c:pt>
                <c:pt idx="11898">
                  <c:v>23796</c:v>
                </c:pt>
                <c:pt idx="11899">
                  <c:v>23798</c:v>
                </c:pt>
                <c:pt idx="11900">
                  <c:v>23800</c:v>
                </c:pt>
                <c:pt idx="11901">
                  <c:v>23802</c:v>
                </c:pt>
                <c:pt idx="11902">
                  <c:v>23804</c:v>
                </c:pt>
                <c:pt idx="11903">
                  <c:v>23806</c:v>
                </c:pt>
                <c:pt idx="11904">
                  <c:v>23808</c:v>
                </c:pt>
                <c:pt idx="11905">
                  <c:v>23810</c:v>
                </c:pt>
                <c:pt idx="11906">
                  <c:v>23812</c:v>
                </c:pt>
                <c:pt idx="11907">
                  <c:v>23814</c:v>
                </c:pt>
                <c:pt idx="11908">
                  <c:v>23816</c:v>
                </c:pt>
                <c:pt idx="11909">
                  <c:v>23818</c:v>
                </c:pt>
                <c:pt idx="11910">
                  <c:v>23820</c:v>
                </c:pt>
                <c:pt idx="11911">
                  <c:v>23822</c:v>
                </c:pt>
                <c:pt idx="11912">
                  <c:v>23824</c:v>
                </c:pt>
                <c:pt idx="11913">
                  <c:v>23826</c:v>
                </c:pt>
                <c:pt idx="11914">
                  <c:v>23828</c:v>
                </c:pt>
                <c:pt idx="11915">
                  <c:v>23830</c:v>
                </c:pt>
                <c:pt idx="11916">
                  <c:v>23832</c:v>
                </c:pt>
                <c:pt idx="11917">
                  <c:v>23834</c:v>
                </c:pt>
                <c:pt idx="11918">
                  <c:v>23836</c:v>
                </c:pt>
                <c:pt idx="11919">
                  <c:v>23838</c:v>
                </c:pt>
                <c:pt idx="11920">
                  <c:v>23840</c:v>
                </c:pt>
                <c:pt idx="11921">
                  <c:v>23842</c:v>
                </c:pt>
                <c:pt idx="11922">
                  <c:v>23844</c:v>
                </c:pt>
                <c:pt idx="11923">
                  <c:v>23846</c:v>
                </c:pt>
                <c:pt idx="11924">
                  <c:v>23848</c:v>
                </c:pt>
                <c:pt idx="11925">
                  <c:v>23850</c:v>
                </c:pt>
                <c:pt idx="11926">
                  <c:v>23852</c:v>
                </c:pt>
                <c:pt idx="11927">
                  <c:v>23854</c:v>
                </c:pt>
                <c:pt idx="11928">
                  <c:v>23856</c:v>
                </c:pt>
                <c:pt idx="11929">
                  <c:v>23858</c:v>
                </c:pt>
                <c:pt idx="11930">
                  <c:v>23860</c:v>
                </c:pt>
                <c:pt idx="11931">
                  <c:v>23862</c:v>
                </c:pt>
                <c:pt idx="11932">
                  <c:v>23864</c:v>
                </c:pt>
                <c:pt idx="11933">
                  <c:v>23866</c:v>
                </c:pt>
                <c:pt idx="11934">
                  <c:v>23868</c:v>
                </c:pt>
                <c:pt idx="11935">
                  <c:v>23870</c:v>
                </c:pt>
                <c:pt idx="11936">
                  <c:v>23872</c:v>
                </c:pt>
                <c:pt idx="11937">
                  <c:v>23874</c:v>
                </c:pt>
                <c:pt idx="11938">
                  <c:v>23876</c:v>
                </c:pt>
                <c:pt idx="11939">
                  <c:v>23878</c:v>
                </c:pt>
                <c:pt idx="11940">
                  <c:v>23880</c:v>
                </c:pt>
                <c:pt idx="11941">
                  <c:v>23882</c:v>
                </c:pt>
                <c:pt idx="11942">
                  <c:v>23884</c:v>
                </c:pt>
                <c:pt idx="11943">
                  <c:v>23886</c:v>
                </c:pt>
                <c:pt idx="11944">
                  <c:v>23888</c:v>
                </c:pt>
                <c:pt idx="11945">
                  <c:v>23890</c:v>
                </c:pt>
                <c:pt idx="11946">
                  <c:v>23892</c:v>
                </c:pt>
                <c:pt idx="11947">
                  <c:v>23894</c:v>
                </c:pt>
                <c:pt idx="11948">
                  <c:v>23896</c:v>
                </c:pt>
                <c:pt idx="11949">
                  <c:v>23898</c:v>
                </c:pt>
                <c:pt idx="11950">
                  <c:v>23900</c:v>
                </c:pt>
                <c:pt idx="11951">
                  <c:v>23902</c:v>
                </c:pt>
                <c:pt idx="11952">
                  <c:v>23904</c:v>
                </c:pt>
                <c:pt idx="11953">
                  <c:v>23906</c:v>
                </c:pt>
                <c:pt idx="11954">
                  <c:v>23908</c:v>
                </c:pt>
                <c:pt idx="11955">
                  <c:v>23910</c:v>
                </c:pt>
                <c:pt idx="11956">
                  <c:v>23912</c:v>
                </c:pt>
                <c:pt idx="11957">
                  <c:v>23914</c:v>
                </c:pt>
                <c:pt idx="11958">
                  <c:v>23916</c:v>
                </c:pt>
                <c:pt idx="11959">
                  <c:v>23918</c:v>
                </c:pt>
                <c:pt idx="11960">
                  <c:v>23920</c:v>
                </c:pt>
                <c:pt idx="11961">
                  <c:v>23922</c:v>
                </c:pt>
                <c:pt idx="11962">
                  <c:v>23924</c:v>
                </c:pt>
                <c:pt idx="11963">
                  <c:v>23926</c:v>
                </c:pt>
                <c:pt idx="11964">
                  <c:v>23928</c:v>
                </c:pt>
                <c:pt idx="11965">
                  <c:v>23930</c:v>
                </c:pt>
                <c:pt idx="11966">
                  <c:v>23932</c:v>
                </c:pt>
                <c:pt idx="11967">
                  <c:v>23934</c:v>
                </c:pt>
                <c:pt idx="11968">
                  <c:v>23936</c:v>
                </c:pt>
                <c:pt idx="11969">
                  <c:v>23938</c:v>
                </c:pt>
                <c:pt idx="11970">
                  <c:v>23940</c:v>
                </c:pt>
                <c:pt idx="11971">
                  <c:v>23942</c:v>
                </c:pt>
                <c:pt idx="11972">
                  <c:v>23944</c:v>
                </c:pt>
                <c:pt idx="11973">
                  <c:v>23946</c:v>
                </c:pt>
                <c:pt idx="11974">
                  <c:v>23948</c:v>
                </c:pt>
                <c:pt idx="11975">
                  <c:v>23950</c:v>
                </c:pt>
                <c:pt idx="11976">
                  <c:v>23952</c:v>
                </c:pt>
                <c:pt idx="11977">
                  <c:v>23954</c:v>
                </c:pt>
                <c:pt idx="11978">
                  <c:v>23956</c:v>
                </c:pt>
                <c:pt idx="11979">
                  <c:v>23958</c:v>
                </c:pt>
                <c:pt idx="11980">
                  <c:v>23960</c:v>
                </c:pt>
                <c:pt idx="11981">
                  <c:v>23962</c:v>
                </c:pt>
                <c:pt idx="11982">
                  <c:v>23964</c:v>
                </c:pt>
                <c:pt idx="11983">
                  <c:v>23966</c:v>
                </c:pt>
                <c:pt idx="11984">
                  <c:v>23968</c:v>
                </c:pt>
                <c:pt idx="11985">
                  <c:v>23970</c:v>
                </c:pt>
                <c:pt idx="11986">
                  <c:v>23972</c:v>
                </c:pt>
                <c:pt idx="11987">
                  <c:v>23974</c:v>
                </c:pt>
                <c:pt idx="11988">
                  <c:v>23976</c:v>
                </c:pt>
                <c:pt idx="11989">
                  <c:v>23978</c:v>
                </c:pt>
                <c:pt idx="11990">
                  <c:v>23980</c:v>
                </c:pt>
                <c:pt idx="11991">
                  <c:v>23982</c:v>
                </c:pt>
                <c:pt idx="11992">
                  <c:v>23984</c:v>
                </c:pt>
                <c:pt idx="11993">
                  <c:v>23986</c:v>
                </c:pt>
                <c:pt idx="11994">
                  <c:v>23988</c:v>
                </c:pt>
                <c:pt idx="11995">
                  <c:v>23990</c:v>
                </c:pt>
                <c:pt idx="11996">
                  <c:v>23992</c:v>
                </c:pt>
                <c:pt idx="11997">
                  <c:v>23994</c:v>
                </c:pt>
                <c:pt idx="11998">
                  <c:v>23996</c:v>
                </c:pt>
                <c:pt idx="11999">
                  <c:v>23998</c:v>
                </c:pt>
                <c:pt idx="12000">
                  <c:v>24000</c:v>
                </c:pt>
                <c:pt idx="12001">
                  <c:v>24002</c:v>
                </c:pt>
                <c:pt idx="12002">
                  <c:v>24004</c:v>
                </c:pt>
                <c:pt idx="12003">
                  <c:v>24006</c:v>
                </c:pt>
                <c:pt idx="12004">
                  <c:v>24008</c:v>
                </c:pt>
                <c:pt idx="12005">
                  <c:v>24010</c:v>
                </c:pt>
                <c:pt idx="12006">
                  <c:v>24012</c:v>
                </c:pt>
                <c:pt idx="12007">
                  <c:v>24014</c:v>
                </c:pt>
                <c:pt idx="12008">
                  <c:v>24016</c:v>
                </c:pt>
                <c:pt idx="12009">
                  <c:v>24018</c:v>
                </c:pt>
                <c:pt idx="12010">
                  <c:v>24020</c:v>
                </c:pt>
                <c:pt idx="12011">
                  <c:v>24022</c:v>
                </c:pt>
                <c:pt idx="12012">
                  <c:v>24024</c:v>
                </c:pt>
                <c:pt idx="12013">
                  <c:v>24026</c:v>
                </c:pt>
                <c:pt idx="12014">
                  <c:v>24028</c:v>
                </c:pt>
                <c:pt idx="12015">
                  <c:v>24030</c:v>
                </c:pt>
                <c:pt idx="12016">
                  <c:v>24032</c:v>
                </c:pt>
                <c:pt idx="12017">
                  <c:v>24034</c:v>
                </c:pt>
                <c:pt idx="12018">
                  <c:v>24036</c:v>
                </c:pt>
                <c:pt idx="12019">
                  <c:v>24038</c:v>
                </c:pt>
                <c:pt idx="12020">
                  <c:v>24040</c:v>
                </c:pt>
                <c:pt idx="12021">
                  <c:v>24042</c:v>
                </c:pt>
                <c:pt idx="12022">
                  <c:v>24044</c:v>
                </c:pt>
                <c:pt idx="12023">
                  <c:v>24046</c:v>
                </c:pt>
                <c:pt idx="12024">
                  <c:v>24048</c:v>
                </c:pt>
                <c:pt idx="12025">
                  <c:v>24050</c:v>
                </c:pt>
                <c:pt idx="12026">
                  <c:v>24052</c:v>
                </c:pt>
                <c:pt idx="12027">
                  <c:v>24054</c:v>
                </c:pt>
                <c:pt idx="12028">
                  <c:v>24056</c:v>
                </c:pt>
                <c:pt idx="12029">
                  <c:v>24058</c:v>
                </c:pt>
                <c:pt idx="12030">
                  <c:v>24060</c:v>
                </c:pt>
                <c:pt idx="12031">
                  <c:v>24062</c:v>
                </c:pt>
                <c:pt idx="12032">
                  <c:v>24064</c:v>
                </c:pt>
                <c:pt idx="12033">
                  <c:v>24066</c:v>
                </c:pt>
                <c:pt idx="12034">
                  <c:v>24068</c:v>
                </c:pt>
                <c:pt idx="12035">
                  <c:v>24070</c:v>
                </c:pt>
                <c:pt idx="12036">
                  <c:v>24072</c:v>
                </c:pt>
                <c:pt idx="12037">
                  <c:v>24074</c:v>
                </c:pt>
                <c:pt idx="12038">
                  <c:v>24076</c:v>
                </c:pt>
                <c:pt idx="12039">
                  <c:v>24078</c:v>
                </c:pt>
                <c:pt idx="12040">
                  <c:v>24080</c:v>
                </c:pt>
                <c:pt idx="12041">
                  <c:v>24082</c:v>
                </c:pt>
                <c:pt idx="12042">
                  <c:v>24084</c:v>
                </c:pt>
                <c:pt idx="12043">
                  <c:v>24086</c:v>
                </c:pt>
                <c:pt idx="12044">
                  <c:v>24088</c:v>
                </c:pt>
                <c:pt idx="12045">
                  <c:v>24090</c:v>
                </c:pt>
                <c:pt idx="12046">
                  <c:v>24092</c:v>
                </c:pt>
                <c:pt idx="12047">
                  <c:v>24094</c:v>
                </c:pt>
                <c:pt idx="12048">
                  <c:v>24096</c:v>
                </c:pt>
                <c:pt idx="12049">
                  <c:v>24098</c:v>
                </c:pt>
                <c:pt idx="12050">
                  <c:v>24100</c:v>
                </c:pt>
                <c:pt idx="12051">
                  <c:v>24102</c:v>
                </c:pt>
                <c:pt idx="12052">
                  <c:v>24104</c:v>
                </c:pt>
                <c:pt idx="12053">
                  <c:v>24106</c:v>
                </c:pt>
                <c:pt idx="12054">
                  <c:v>24108</c:v>
                </c:pt>
                <c:pt idx="12055">
                  <c:v>24110</c:v>
                </c:pt>
                <c:pt idx="12056">
                  <c:v>24112</c:v>
                </c:pt>
                <c:pt idx="12057">
                  <c:v>24114</c:v>
                </c:pt>
                <c:pt idx="12058">
                  <c:v>24116</c:v>
                </c:pt>
                <c:pt idx="12059">
                  <c:v>24118</c:v>
                </c:pt>
                <c:pt idx="12060">
                  <c:v>24120</c:v>
                </c:pt>
                <c:pt idx="12061">
                  <c:v>24122</c:v>
                </c:pt>
                <c:pt idx="12062">
                  <c:v>24124</c:v>
                </c:pt>
                <c:pt idx="12063">
                  <c:v>24126</c:v>
                </c:pt>
                <c:pt idx="12064">
                  <c:v>24128</c:v>
                </c:pt>
                <c:pt idx="12065">
                  <c:v>24130</c:v>
                </c:pt>
                <c:pt idx="12066">
                  <c:v>24132</c:v>
                </c:pt>
                <c:pt idx="12067">
                  <c:v>24134</c:v>
                </c:pt>
                <c:pt idx="12068">
                  <c:v>24136</c:v>
                </c:pt>
                <c:pt idx="12069">
                  <c:v>24138</c:v>
                </c:pt>
                <c:pt idx="12070">
                  <c:v>24140</c:v>
                </c:pt>
                <c:pt idx="12071">
                  <c:v>24142</c:v>
                </c:pt>
                <c:pt idx="12072">
                  <c:v>24144</c:v>
                </c:pt>
                <c:pt idx="12073">
                  <c:v>24146</c:v>
                </c:pt>
                <c:pt idx="12074">
                  <c:v>24148</c:v>
                </c:pt>
                <c:pt idx="12075">
                  <c:v>24150</c:v>
                </c:pt>
                <c:pt idx="12076">
                  <c:v>24152</c:v>
                </c:pt>
                <c:pt idx="12077">
                  <c:v>24154</c:v>
                </c:pt>
                <c:pt idx="12078">
                  <c:v>24156</c:v>
                </c:pt>
                <c:pt idx="12079">
                  <c:v>24158</c:v>
                </c:pt>
                <c:pt idx="12080">
                  <c:v>24160</c:v>
                </c:pt>
                <c:pt idx="12081">
                  <c:v>24162</c:v>
                </c:pt>
                <c:pt idx="12082">
                  <c:v>24164</c:v>
                </c:pt>
                <c:pt idx="12083">
                  <c:v>24166</c:v>
                </c:pt>
                <c:pt idx="12084">
                  <c:v>24168</c:v>
                </c:pt>
                <c:pt idx="12085">
                  <c:v>24170</c:v>
                </c:pt>
                <c:pt idx="12086">
                  <c:v>24172</c:v>
                </c:pt>
                <c:pt idx="12087">
                  <c:v>24174</c:v>
                </c:pt>
                <c:pt idx="12088">
                  <c:v>24176</c:v>
                </c:pt>
                <c:pt idx="12089">
                  <c:v>24178</c:v>
                </c:pt>
                <c:pt idx="12090">
                  <c:v>24180</c:v>
                </c:pt>
                <c:pt idx="12091">
                  <c:v>24182</c:v>
                </c:pt>
                <c:pt idx="12092">
                  <c:v>24184</c:v>
                </c:pt>
                <c:pt idx="12093">
                  <c:v>24186</c:v>
                </c:pt>
                <c:pt idx="12094">
                  <c:v>24188</c:v>
                </c:pt>
                <c:pt idx="12095">
                  <c:v>24190</c:v>
                </c:pt>
                <c:pt idx="12096">
                  <c:v>24192</c:v>
                </c:pt>
                <c:pt idx="12097">
                  <c:v>24194</c:v>
                </c:pt>
                <c:pt idx="12098">
                  <c:v>24196</c:v>
                </c:pt>
                <c:pt idx="12099">
                  <c:v>24198</c:v>
                </c:pt>
                <c:pt idx="12100">
                  <c:v>24200</c:v>
                </c:pt>
                <c:pt idx="12101">
                  <c:v>24202</c:v>
                </c:pt>
                <c:pt idx="12102">
                  <c:v>24204</c:v>
                </c:pt>
                <c:pt idx="12103">
                  <c:v>24206</c:v>
                </c:pt>
                <c:pt idx="12104">
                  <c:v>24208</c:v>
                </c:pt>
                <c:pt idx="12105">
                  <c:v>24210</c:v>
                </c:pt>
                <c:pt idx="12106">
                  <c:v>24212</c:v>
                </c:pt>
                <c:pt idx="12107">
                  <c:v>24214</c:v>
                </c:pt>
                <c:pt idx="12108">
                  <c:v>24216</c:v>
                </c:pt>
                <c:pt idx="12109">
                  <c:v>24218</c:v>
                </c:pt>
                <c:pt idx="12110">
                  <c:v>24220</c:v>
                </c:pt>
                <c:pt idx="12111">
                  <c:v>24222</c:v>
                </c:pt>
                <c:pt idx="12112">
                  <c:v>24224</c:v>
                </c:pt>
                <c:pt idx="12113">
                  <c:v>24226</c:v>
                </c:pt>
                <c:pt idx="12114">
                  <c:v>24228</c:v>
                </c:pt>
                <c:pt idx="12115">
                  <c:v>24230</c:v>
                </c:pt>
                <c:pt idx="12116">
                  <c:v>24232</c:v>
                </c:pt>
                <c:pt idx="12117">
                  <c:v>24234</c:v>
                </c:pt>
                <c:pt idx="12118">
                  <c:v>24236</c:v>
                </c:pt>
                <c:pt idx="12119">
                  <c:v>24238</c:v>
                </c:pt>
                <c:pt idx="12120">
                  <c:v>24240</c:v>
                </c:pt>
                <c:pt idx="12121">
                  <c:v>24242</c:v>
                </c:pt>
                <c:pt idx="12122">
                  <c:v>24244</c:v>
                </c:pt>
                <c:pt idx="12123">
                  <c:v>24246</c:v>
                </c:pt>
                <c:pt idx="12124">
                  <c:v>24248</c:v>
                </c:pt>
                <c:pt idx="12125">
                  <c:v>24250</c:v>
                </c:pt>
                <c:pt idx="12126">
                  <c:v>24252</c:v>
                </c:pt>
                <c:pt idx="12127">
                  <c:v>24254</c:v>
                </c:pt>
                <c:pt idx="12128">
                  <c:v>24256</c:v>
                </c:pt>
                <c:pt idx="12129">
                  <c:v>24258</c:v>
                </c:pt>
                <c:pt idx="12130">
                  <c:v>24260</c:v>
                </c:pt>
                <c:pt idx="12131">
                  <c:v>24262</c:v>
                </c:pt>
                <c:pt idx="12132">
                  <c:v>24264</c:v>
                </c:pt>
                <c:pt idx="12133">
                  <c:v>24266</c:v>
                </c:pt>
                <c:pt idx="12134">
                  <c:v>24268</c:v>
                </c:pt>
                <c:pt idx="12135">
                  <c:v>24270</c:v>
                </c:pt>
                <c:pt idx="12136">
                  <c:v>24272</c:v>
                </c:pt>
                <c:pt idx="12137">
                  <c:v>24274</c:v>
                </c:pt>
                <c:pt idx="12138">
                  <c:v>24276</c:v>
                </c:pt>
                <c:pt idx="12139">
                  <c:v>24278</c:v>
                </c:pt>
                <c:pt idx="12140">
                  <c:v>24280</c:v>
                </c:pt>
                <c:pt idx="12141">
                  <c:v>24282</c:v>
                </c:pt>
                <c:pt idx="12142">
                  <c:v>24284</c:v>
                </c:pt>
                <c:pt idx="12143">
                  <c:v>24286</c:v>
                </c:pt>
                <c:pt idx="12144">
                  <c:v>24288</c:v>
                </c:pt>
                <c:pt idx="12145">
                  <c:v>24290</c:v>
                </c:pt>
                <c:pt idx="12146">
                  <c:v>24292</c:v>
                </c:pt>
                <c:pt idx="12147">
                  <c:v>24294</c:v>
                </c:pt>
                <c:pt idx="12148">
                  <c:v>24296</c:v>
                </c:pt>
                <c:pt idx="12149">
                  <c:v>24298</c:v>
                </c:pt>
                <c:pt idx="12150">
                  <c:v>24300</c:v>
                </c:pt>
                <c:pt idx="12151">
                  <c:v>24302</c:v>
                </c:pt>
                <c:pt idx="12152">
                  <c:v>24304</c:v>
                </c:pt>
                <c:pt idx="12153">
                  <c:v>24306</c:v>
                </c:pt>
                <c:pt idx="12154">
                  <c:v>24308</c:v>
                </c:pt>
                <c:pt idx="12155">
                  <c:v>24310</c:v>
                </c:pt>
                <c:pt idx="12156">
                  <c:v>24312</c:v>
                </c:pt>
                <c:pt idx="12157">
                  <c:v>24314</c:v>
                </c:pt>
                <c:pt idx="12158">
                  <c:v>24316</c:v>
                </c:pt>
                <c:pt idx="12159">
                  <c:v>24318</c:v>
                </c:pt>
                <c:pt idx="12160">
                  <c:v>24320</c:v>
                </c:pt>
                <c:pt idx="12161">
                  <c:v>24322</c:v>
                </c:pt>
                <c:pt idx="12162">
                  <c:v>24324</c:v>
                </c:pt>
                <c:pt idx="12163">
                  <c:v>24326</c:v>
                </c:pt>
                <c:pt idx="12164">
                  <c:v>24328</c:v>
                </c:pt>
                <c:pt idx="12165">
                  <c:v>24330</c:v>
                </c:pt>
                <c:pt idx="12166">
                  <c:v>24332</c:v>
                </c:pt>
                <c:pt idx="12167">
                  <c:v>24334</c:v>
                </c:pt>
                <c:pt idx="12168">
                  <c:v>24336</c:v>
                </c:pt>
                <c:pt idx="12169">
                  <c:v>24338</c:v>
                </c:pt>
                <c:pt idx="12170">
                  <c:v>24340</c:v>
                </c:pt>
                <c:pt idx="12171">
                  <c:v>24342</c:v>
                </c:pt>
                <c:pt idx="12172">
                  <c:v>24344</c:v>
                </c:pt>
                <c:pt idx="12173">
                  <c:v>24346</c:v>
                </c:pt>
                <c:pt idx="12174">
                  <c:v>24348</c:v>
                </c:pt>
                <c:pt idx="12175">
                  <c:v>24350</c:v>
                </c:pt>
                <c:pt idx="12176">
                  <c:v>24352</c:v>
                </c:pt>
                <c:pt idx="12177">
                  <c:v>24354</c:v>
                </c:pt>
                <c:pt idx="12178">
                  <c:v>24356</c:v>
                </c:pt>
                <c:pt idx="12179">
                  <c:v>24358</c:v>
                </c:pt>
                <c:pt idx="12180">
                  <c:v>24360</c:v>
                </c:pt>
                <c:pt idx="12181">
                  <c:v>24362</c:v>
                </c:pt>
                <c:pt idx="12182">
                  <c:v>24364</c:v>
                </c:pt>
                <c:pt idx="12183">
                  <c:v>24366</c:v>
                </c:pt>
                <c:pt idx="12184">
                  <c:v>24368</c:v>
                </c:pt>
                <c:pt idx="12185">
                  <c:v>24370</c:v>
                </c:pt>
                <c:pt idx="12186">
                  <c:v>24372</c:v>
                </c:pt>
                <c:pt idx="12187">
                  <c:v>24374</c:v>
                </c:pt>
                <c:pt idx="12188">
                  <c:v>24376</c:v>
                </c:pt>
                <c:pt idx="12189">
                  <c:v>24378</c:v>
                </c:pt>
                <c:pt idx="12190">
                  <c:v>24380</c:v>
                </c:pt>
                <c:pt idx="12191">
                  <c:v>24382</c:v>
                </c:pt>
                <c:pt idx="12192">
                  <c:v>24384</c:v>
                </c:pt>
                <c:pt idx="12193">
                  <c:v>24386</c:v>
                </c:pt>
                <c:pt idx="12194">
                  <c:v>24388</c:v>
                </c:pt>
                <c:pt idx="12195">
                  <c:v>24390</c:v>
                </c:pt>
                <c:pt idx="12196">
                  <c:v>24392</c:v>
                </c:pt>
                <c:pt idx="12197">
                  <c:v>24394</c:v>
                </c:pt>
                <c:pt idx="12198">
                  <c:v>24396</c:v>
                </c:pt>
                <c:pt idx="12199">
                  <c:v>24398</c:v>
                </c:pt>
                <c:pt idx="12200">
                  <c:v>24400</c:v>
                </c:pt>
                <c:pt idx="12201">
                  <c:v>24402</c:v>
                </c:pt>
                <c:pt idx="12202">
                  <c:v>24404</c:v>
                </c:pt>
                <c:pt idx="12203">
                  <c:v>24406</c:v>
                </c:pt>
                <c:pt idx="12204">
                  <c:v>24408</c:v>
                </c:pt>
                <c:pt idx="12205">
                  <c:v>24410</c:v>
                </c:pt>
                <c:pt idx="12206">
                  <c:v>24412</c:v>
                </c:pt>
                <c:pt idx="12207">
                  <c:v>24414</c:v>
                </c:pt>
                <c:pt idx="12208">
                  <c:v>24416</c:v>
                </c:pt>
                <c:pt idx="12209">
                  <c:v>24418</c:v>
                </c:pt>
                <c:pt idx="12210">
                  <c:v>24420</c:v>
                </c:pt>
                <c:pt idx="12211">
                  <c:v>24422</c:v>
                </c:pt>
                <c:pt idx="12212">
                  <c:v>24424</c:v>
                </c:pt>
                <c:pt idx="12213">
                  <c:v>24426</c:v>
                </c:pt>
                <c:pt idx="12214">
                  <c:v>24428</c:v>
                </c:pt>
                <c:pt idx="12215">
                  <c:v>24430</c:v>
                </c:pt>
                <c:pt idx="12216">
                  <c:v>24432</c:v>
                </c:pt>
                <c:pt idx="12217">
                  <c:v>24434</c:v>
                </c:pt>
                <c:pt idx="12218">
                  <c:v>24436</c:v>
                </c:pt>
                <c:pt idx="12219">
                  <c:v>24438</c:v>
                </c:pt>
                <c:pt idx="12220">
                  <c:v>24440</c:v>
                </c:pt>
                <c:pt idx="12221">
                  <c:v>24442</c:v>
                </c:pt>
                <c:pt idx="12222">
                  <c:v>24444</c:v>
                </c:pt>
                <c:pt idx="12223">
                  <c:v>24446</c:v>
                </c:pt>
                <c:pt idx="12224">
                  <c:v>24448</c:v>
                </c:pt>
                <c:pt idx="12225">
                  <c:v>24450</c:v>
                </c:pt>
                <c:pt idx="12226">
                  <c:v>24452</c:v>
                </c:pt>
                <c:pt idx="12227">
                  <c:v>24454</c:v>
                </c:pt>
                <c:pt idx="12228">
                  <c:v>24456</c:v>
                </c:pt>
                <c:pt idx="12229">
                  <c:v>24458</c:v>
                </c:pt>
                <c:pt idx="12230">
                  <c:v>24460</c:v>
                </c:pt>
                <c:pt idx="12231">
                  <c:v>24462</c:v>
                </c:pt>
                <c:pt idx="12232">
                  <c:v>24464</c:v>
                </c:pt>
                <c:pt idx="12233">
                  <c:v>24466</c:v>
                </c:pt>
                <c:pt idx="12234">
                  <c:v>24468</c:v>
                </c:pt>
                <c:pt idx="12235">
                  <c:v>24470</c:v>
                </c:pt>
                <c:pt idx="12236">
                  <c:v>24472</c:v>
                </c:pt>
                <c:pt idx="12237">
                  <c:v>24474</c:v>
                </c:pt>
                <c:pt idx="12238">
                  <c:v>24476</c:v>
                </c:pt>
                <c:pt idx="12239">
                  <c:v>24478</c:v>
                </c:pt>
                <c:pt idx="12240">
                  <c:v>24480</c:v>
                </c:pt>
                <c:pt idx="12241">
                  <c:v>24482</c:v>
                </c:pt>
                <c:pt idx="12242">
                  <c:v>24484</c:v>
                </c:pt>
                <c:pt idx="12243">
                  <c:v>24486</c:v>
                </c:pt>
                <c:pt idx="12244">
                  <c:v>24488</c:v>
                </c:pt>
                <c:pt idx="12245">
                  <c:v>24490</c:v>
                </c:pt>
                <c:pt idx="12246">
                  <c:v>24492</c:v>
                </c:pt>
                <c:pt idx="12247">
                  <c:v>24494</c:v>
                </c:pt>
                <c:pt idx="12248">
                  <c:v>24496</c:v>
                </c:pt>
                <c:pt idx="12249">
                  <c:v>24498</c:v>
                </c:pt>
                <c:pt idx="12250">
                  <c:v>24500</c:v>
                </c:pt>
                <c:pt idx="12251">
                  <c:v>24502</c:v>
                </c:pt>
                <c:pt idx="12252">
                  <c:v>24504</c:v>
                </c:pt>
                <c:pt idx="12253">
                  <c:v>24506</c:v>
                </c:pt>
                <c:pt idx="12254">
                  <c:v>24508</c:v>
                </c:pt>
                <c:pt idx="12255">
                  <c:v>24510</c:v>
                </c:pt>
                <c:pt idx="12256">
                  <c:v>24512</c:v>
                </c:pt>
                <c:pt idx="12257">
                  <c:v>24514</c:v>
                </c:pt>
                <c:pt idx="12258">
                  <c:v>24516</c:v>
                </c:pt>
                <c:pt idx="12259">
                  <c:v>24518</c:v>
                </c:pt>
                <c:pt idx="12260">
                  <c:v>24520</c:v>
                </c:pt>
                <c:pt idx="12261">
                  <c:v>24522</c:v>
                </c:pt>
                <c:pt idx="12262">
                  <c:v>24524</c:v>
                </c:pt>
                <c:pt idx="12263">
                  <c:v>24526</c:v>
                </c:pt>
                <c:pt idx="12264">
                  <c:v>24528</c:v>
                </c:pt>
                <c:pt idx="12265">
                  <c:v>24530</c:v>
                </c:pt>
                <c:pt idx="12266">
                  <c:v>24532</c:v>
                </c:pt>
                <c:pt idx="12267">
                  <c:v>24534</c:v>
                </c:pt>
                <c:pt idx="12268">
                  <c:v>24536</c:v>
                </c:pt>
                <c:pt idx="12269">
                  <c:v>24538</c:v>
                </c:pt>
                <c:pt idx="12270">
                  <c:v>24540</c:v>
                </c:pt>
                <c:pt idx="12271">
                  <c:v>24542</c:v>
                </c:pt>
                <c:pt idx="12272">
                  <c:v>24544</c:v>
                </c:pt>
                <c:pt idx="12273">
                  <c:v>24546</c:v>
                </c:pt>
                <c:pt idx="12274">
                  <c:v>24548</c:v>
                </c:pt>
                <c:pt idx="12275">
                  <c:v>24550</c:v>
                </c:pt>
                <c:pt idx="12276">
                  <c:v>24552</c:v>
                </c:pt>
                <c:pt idx="12277">
                  <c:v>24554</c:v>
                </c:pt>
                <c:pt idx="12278">
                  <c:v>24556</c:v>
                </c:pt>
                <c:pt idx="12279">
                  <c:v>24558</c:v>
                </c:pt>
                <c:pt idx="12280">
                  <c:v>24560</c:v>
                </c:pt>
                <c:pt idx="12281">
                  <c:v>24562</c:v>
                </c:pt>
                <c:pt idx="12282">
                  <c:v>24564</c:v>
                </c:pt>
                <c:pt idx="12283">
                  <c:v>24566</c:v>
                </c:pt>
                <c:pt idx="12284">
                  <c:v>24568</c:v>
                </c:pt>
                <c:pt idx="12285">
                  <c:v>24570</c:v>
                </c:pt>
                <c:pt idx="12286">
                  <c:v>24572</c:v>
                </c:pt>
                <c:pt idx="12287">
                  <c:v>24574</c:v>
                </c:pt>
                <c:pt idx="12288">
                  <c:v>24576</c:v>
                </c:pt>
                <c:pt idx="12289">
                  <c:v>24578</c:v>
                </c:pt>
                <c:pt idx="12290">
                  <c:v>24580</c:v>
                </c:pt>
                <c:pt idx="12291">
                  <c:v>24582</c:v>
                </c:pt>
                <c:pt idx="12292">
                  <c:v>24584</c:v>
                </c:pt>
                <c:pt idx="12293">
                  <c:v>24586</c:v>
                </c:pt>
                <c:pt idx="12294">
                  <c:v>24588</c:v>
                </c:pt>
                <c:pt idx="12295">
                  <c:v>24590</c:v>
                </c:pt>
                <c:pt idx="12296">
                  <c:v>24592</c:v>
                </c:pt>
                <c:pt idx="12297">
                  <c:v>24594</c:v>
                </c:pt>
                <c:pt idx="12298">
                  <c:v>24596</c:v>
                </c:pt>
                <c:pt idx="12299">
                  <c:v>24598</c:v>
                </c:pt>
                <c:pt idx="12300">
                  <c:v>24600</c:v>
                </c:pt>
                <c:pt idx="12301">
                  <c:v>24602</c:v>
                </c:pt>
                <c:pt idx="12302">
                  <c:v>24604</c:v>
                </c:pt>
                <c:pt idx="12303">
                  <c:v>24606</c:v>
                </c:pt>
                <c:pt idx="12304">
                  <c:v>24608</c:v>
                </c:pt>
                <c:pt idx="12305">
                  <c:v>24610</c:v>
                </c:pt>
                <c:pt idx="12306">
                  <c:v>24612</c:v>
                </c:pt>
                <c:pt idx="12307">
                  <c:v>24614</c:v>
                </c:pt>
                <c:pt idx="12308">
                  <c:v>24616</c:v>
                </c:pt>
                <c:pt idx="12309">
                  <c:v>24618</c:v>
                </c:pt>
                <c:pt idx="12310">
                  <c:v>24620</c:v>
                </c:pt>
                <c:pt idx="12311">
                  <c:v>24622</c:v>
                </c:pt>
                <c:pt idx="12312">
                  <c:v>24624</c:v>
                </c:pt>
                <c:pt idx="12313">
                  <c:v>24626</c:v>
                </c:pt>
                <c:pt idx="12314">
                  <c:v>24628</c:v>
                </c:pt>
                <c:pt idx="12315">
                  <c:v>24630</c:v>
                </c:pt>
                <c:pt idx="12316">
                  <c:v>24632</c:v>
                </c:pt>
                <c:pt idx="12317">
                  <c:v>24634</c:v>
                </c:pt>
                <c:pt idx="12318">
                  <c:v>24636</c:v>
                </c:pt>
                <c:pt idx="12319">
                  <c:v>24638</c:v>
                </c:pt>
                <c:pt idx="12320">
                  <c:v>24640</c:v>
                </c:pt>
                <c:pt idx="12321">
                  <c:v>24642</c:v>
                </c:pt>
                <c:pt idx="12322">
                  <c:v>24644</c:v>
                </c:pt>
                <c:pt idx="12323">
                  <c:v>24646</c:v>
                </c:pt>
                <c:pt idx="12324">
                  <c:v>24648</c:v>
                </c:pt>
                <c:pt idx="12325">
                  <c:v>24650</c:v>
                </c:pt>
                <c:pt idx="12326">
                  <c:v>24652</c:v>
                </c:pt>
                <c:pt idx="12327">
                  <c:v>24654</c:v>
                </c:pt>
                <c:pt idx="12328">
                  <c:v>24656</c:v>
                </c:pt>
                <c:pt idx="12329">
                  <c:v>24658</c:v>
                </c:pt>
                <c:pt idx="12330">
                  <c:v>24660</c:v>
                </c:pt>
                <c:pt idx="12331">
                  <c:v>24662</c:v>
                </c:pt>
                <c:pt idx="12332">
                  <c:v>24664</c:v>
                </c:pt>
                <c:pt idx="12333">
                  <c:v>24666</c:v>
                </c:pt>
                <c:pt idx="12334">
                  <c:v>24668</c:v>
                </c:pt>
                <c:pt idx="12335">
                  <c:v>24670</c:v>
                </c:pt>
                <c:pt idx="12336">
                  <c:v>24672</c:v>
                </c:pt>
                <c:pt idx="12337">
                  <c:v>24674</c:v>
                </c:pt>
                <c:pt idx="12338">
                  <c:v>24676</c:v>
                </c:pt>
                <c:pt idx="12339">
                  <c:v>24678</c:v>
                </c:pt>
                <c:pt idx="12340">
                  <c:v>24680</c:v>
                </c:pt>
                <c:pt idx="12341">
                  <c:v>24682</c:v>
                </c:pt>
                <c:pt idx="12342">
                  <c:v>24684</c:v>
                </c:pt>
                <c:pt idx="12343">
                  <c:v>24686</c:v>
                </c:pt>
                <c:pt idx="12344">
                  <c:v>24688</c:v>
                </c:pt>
                <c:pt idx="12345">
                  <c:v>24690</c:v>
                </c:pt>
                <c:pt idx="12346">
                  <c:v>24692</c:v>
                </c:pt>
                <c:pt idx="12347">
                  <c:v>24694</c:v>
                </c:pt>
                <c:pt idx="12348">
                  <c:v>24696</c:v>
                </c:pt>
                <c:pt idx="12349">
                  <c:v>24698</c:v>
                </c:pt>
                <c:pt idx="12350">
                  <c:v>24700</c:v>
                </c:pt>
                <c:pt idx="12351">
                  <c:v>24702</c:v>
                </c:pt>
                <c:pt idx="12352">
                  <c:v>24704</c:v>
                </c:pt>
                <c:pt idx="12353">
                  <c:v>24706</c:v>
                </c:pt>
                <c:pt idx="12354">
                  <c:v>24708</c:v>
                </c:pt>
                <c:pt idx="12355">
                  <c:v>24710</c:v>
                </c:pt>
                <c:pt idx="12356">
                  <c:v>24712</c:v>
                </c:pt>
                <c:pt idx="12357">
                  <c:v>24714</c:v>
                </c:pt>
                <c:pt idx="12358">
                  <c:v>24716</c:v>
                </c:pt>
                <c:pt idx="12359">
                  <c:v>24718</c:v>
                </c:pt>
                <c:pt idx="12360">
                  <c:v>24720</c:v>
                </c:pt>
                <c:pt idx="12361">
                  <c:v>24722</c:v>
                </c:pt>
                <c:pt idx="12362">
                  <c:v>24724</c:v>
                </c:pt>
                <c:pt idx="12363">
                  <c:v>24726</c:v>
                </c:pt>
                <c:pt idx="12364">
                  <c:v>24728</c:v>
                </c:pt>
                <c:pt idx="12365">
                  <c:v>24730</c:v>
                </c:pt>
                <c:pt idx="12366">
                  <c:v>24732</c:v>
                </c:pt>
                <c:pt idx="12367">
                  <c:v>24734</c:v>
                </c:pt>
                <c:pt idx="12368">
                  <c:v>24736</c:v>
                </c:pt>
                <c:pt idx="12369">
                  <c:v>24738</c:v>
                </c:pt>
                <c:pt idx="12370">
                  <c:v>24740</c:v>
                </c:pt>
                <c:pt idx="12371">
                  <c:v>24742</c:v>
                </c:pt>
                <c:pt idx="12372">
                  <c:v>24744</c:v>
                </c:pt>
                <c:pt idx="12373">
                  <c:v>24746</c:v>
                </c:pt>
                <c:pt idx="12374">
                  <c:v>24748</c:v>
                </c:pt>
                <c:pt idx="12375">
                  <c:v>24750</c:v>
                </c:pt>
                <c:pt idx="12376">
                  <c:v>24752</c:v>
                </c:pt>
                <c:pt idx="12377">
                  <c:v>24754</c:v>
                </c:pt>
                <c:pt idx="12378">
                  <c:v>24756</c:v>
                </c:pt>
                <c:pt idx="12379">
                  <c:v>24758</c:v>
                </c:pt>
                <c:pt idx="12380">
                  <c:v>24760</c:v>
                </c:pt>
                <c:pt idx="12381">
                  <c:v>24762</c:v>
                </c:pt>
                <c:pt idx="12382">
                  <c:v>24764</c:v>
                </c:pt>
                <c:pt idx="12383">
                  <c:v>24766</c:v>
                </c:pt>
                <c:pt idx="12384">
                  <c:v>24768</c:v>
                </c:pt>
                <c:pt idx="12385">
                  <c:v>24770</c:v>
                </c:pt>
                <c:pt idx="12386">
                  <c:v>24772</c:v>
                </c:pt>
                <c:pt idx="12387">
                  <c:v>24774</c:v>
                </c:pt>
                <c:pt idx="12388">
                  <c:v>24776</c:v>
                </c:pt>
                <c:pt idx="12389">
                  <c:v>24778</c:v>
                </c:pt>
                <c:pt idx="12390">
                  <c:v>24780</c:v>
                </c:pt>
                <c:pt idx="12391">
                  <c:v>24782</c:v>
                </c:pt>
                <c:pt idx="12392">
                  <c:v>24784</c:v>
                </c:pt>
                <c:pt idx="12393">
                  <c:v>24786</c:v>
                </c:pt>
                <c:pt idx="12394">
                  <c:v>24788</c:v>
                </c:pt>
                <c:pt idx="12395">
                  <c:v>24790</c:v>
                </c:pt>
                <c:pt idx="12396">
                  <c:v>24792</c:v>
                </c:pt>
                <c:pt idx="12397">
                  <c:v>24794</c:v>
                </c:pt>
                <c:pt idx="12398">
                  <c:v>24796</c:v>
                </c:pt>
                <c:pt idx="12399">
                  <c:v>24798</c:v>
                </c:pt>
                <c:pt idx="12400">
                  <c:v>24800</c:v>
                </c:pt>
                <c:pt idx="12401">
                  <c:v>24802</c:v>
                </c:pt>
                <c:pt idx="12402">
                  <c:v>24804</c:v>
                </c:pt>
                <c:pt idx="12403">
                  <c:v>24806</c:v>
                </c:pt>
                <c:pt idx="12404">
                  <c:v>24808</c:v>
                </c:pt>
                <c:pt idx="12405">
                  <c:v>24810</c:v>
                </c:pt>
                <c:pt idx="12406">
                  <c:v>24812</c:v>
                </c:pt>
                <c:pt idx="12407">
                  <c:v>24814</c:v>
                </c:pt>
                <c:pt idx="12408">
                  <c:v>24816</c:v>
                </c:pt>
                <c:pt idx="12409">
                  <c:v>24818</c:v>
                </c:pt>
                <c:pt idx="12410">
                  <c:v>24820</c:v>
                </c:pt>
                <c:pt idx="12411">
                  <c:v>24822</c:v>
                </c:pt>
                <c:pt idx="12412">
                  <c:v>24824</c:v>
                </c:pt>
                <c:pt idx="12413">
                  <c:v>24826</c:v>
                </c:pt>
                <c:pt idx="12414">
                  <c:v>24828</c:v>
                </c:pt>
                <c:pt idx="12415">
                  <c:v>24830</c:v>
                </c:pt>
                <c:pt idx="12416">
                  <c:v>24832</c:v>
                </c:pt>
                <c:pt idx="12417">
                  <c:v>24834</c:v>
                </c:pt>
                <c:pt idx="12418">
                  <c:v>24836</c:v>
                </c:pt>
                <c:pt idx="12419">
                  <c:v>24838</c:v>
                </c:pt>
                <c:pt idx="12420">
                  <c:v>24840</c:v>
                </c:pt>
                <c:pt idx="12421">
                  <c:v>24842</c:v>
                </c:pt>
                <c:pt idx="12422">
                  <c:v>24844</c:v>
                </c:pt>
                <c:pt idx="12423">
                  <c:v>24846</c:v>
                </c:pt>
                <c:pt idx="12424">
                  <c:v>24848</c:v>
                </c:pt>
                <c:pt idx="12425">
                  <c:v>24850</c:v>
                </c:pt>
                <c:pt idx="12426">
                  <c:v>24852</c:v>
                </c:pt>
                <c:pt idx="12427">
                  <c:v>24854</c:v>
                </c:pt>
                <c:pt idx="12428">
                  <c:v>24856</c:v>
                </c:pt>
                <c:pt idx="12429">
                  <c:v>24858</c:v>
                </c:pt>
                <c:pt idx="12430">
                  <c:v>24860</c:v>
                </c:pt>
                <c:pt idx="12431">
                  <c:v>24862</c:v>
                </c:pt>
                <c:pt idx="12432">
                  <c:v>24864</c:v>
                </c:pt>
                <c:pt idx="12433">
                  <c:v>24866</c:v>
                </c:pt>
                <c:pt idx="12434">
                  <c:v>24868</c:v>
                </c:pt>
                <c:pt idx="12435">
                  <c:v>24870</c:v>
                </c:pt>
                <c:pt idx="12436">
                  <c:v>24872</c:v>
                </c:pt>
                <c:pt idx="12437">
                  <c:v>24874</c:v>
                </c:pt>
                <c:pt idx="12438">
                  <c:v>24876</c:v>
                </c:pt>
                <c:pt idx="12439">
                  <c:v>24878</c:v>
                </c:pt>
                <c:pt idx="12440">
                  <c:v>24880</c:v>
                </c:pt>
                <c:pt idx="12441">
                  <c:v>24882</c:v>
                </c:pt>
                <c:pt idx="12442">
                  <c:v>24884</c:v>
                </c:pt>
                <c:pt idx="12443">
                  <c:v>24886</c:v>
                </c:pt>
                <c:pt idx="12444">
                  <c:v>24888</c:v>
                </c:pt>
                <c:pt idx="12445">
                  <c:v>24890</c:v>
                </c:pt>
                <c:pt idx="12446">
                  <c:v>24892</c:v>
                </c:pt>
                <c:pt idx="12447">
                  <c:v>24894</c:v>
                </c:pt>
                <c:pt idx="12448">
                  <c:v>24896</c:v>
                </c:pt>
                <c:pt idx="12449">
                  <c:v>24898</c:v>
                </c:pt>
                <c:pt idx="12450">
                  <c:v>24900</c:v>
                </c:pt>
                <c:pt idx="12451">
                  <c:v>24902</c:v>
                </c:pt>
                <c:pt idx="12452">
                  <c:v>24904</c:v>
                </c:pt>
                <c:pt idx="12453">
                  <c:v>24906</c:v>
                </c:pt>
                <c:pt idx="12454">
                  <c:v>24908</c:v>
                </c:pt>
                <c:pt idx="12455">
                  <c:v>24910</c:v>
                </c:pt>
                <c:pt idx="12456">
                  <c:v>24912</c:v>
                </c:pt>
                <c:pt idx="12457">
                  <c:v>24914</c:v>
                </c:pt>
                <c:pt idx="12458">
                  <c:v>24916</c:v>
                </c:pt>
                <c:pt idx="12459">
                  <c:v>24918</c:v>
                </c:pt>
                <c:pt idx="12460">
                  <c:v>24920</c:v>
                </c:pt>
                <c:pt idx="12461">
                  <c:v>24922</c:v>
                </c:pt>
                <c:pt idx="12462">
                  <c:v>24924</c:v>
                </c:pt>
                <c:pt idx="12463">
                  <c:v>24926</c:v>
                </c:pt>
                <c:pt idx="12464">
                  <c:v>24928</c:v>
                </c:pt>
                <c:pt idx="12465">
                  <c:v>24930</c:v>
                </c:pt>
                <c:pt idx="12466">
                  <c:v>24932</c:v>
                </c:pt>
                <c:pt idx="12467">
                  <c:v>24934</c:v>
                </c:pt>
                <c:pt idx="12468">
                  <c:v>24936</c:v>
                </c:pt>
                <c:pt idx="12469">
                  <c:v>24938</c:v>
                </c:pt>
                <c:pt idx="12470">
                  <c:v>24940</c:v>
                </c:pt>
                <c:pt idx="12471">
                  <c:v>24942</c:v>
                </c:pt>
                <c:pt idx="12472">
                  <c:v>24944</c:v>
                </c:pt>
                <c:pt idx="12473">
                  <c:v>24946</c:v>
                </c:pt>
                <c:pt idx="12474">
                  <c:v>24948</c:v>
                </c:pt>
                <c:pt idx="12475">
                  <c:v>24950</c:v>
                </c:pt>
                <c:pt idx="12476">
                  <c:v>24952</c:v>
                </c:pt>
                <c:pt idx="12477">
                  <c:v>24954</c:v>
                </c:pt>
                <c:pt idx="12478">
                  <c:v>24956</c:v>
                </c:pt>
                <c:pt idx="12479">
                  <c:v>24958</c:v>
                </c:pt>
                <c:pt idx="12480">
                  <c:v>24960</c:v>
                </c:pt>
                <c:pt idx="12481">
                  <c:v>24962</c:v>
                </c:pt>
                <c:pt idx="12482">
                  <c:v>24964</c:v>
                </c:pt>
                <c:pt idx="12483">
                  <c:v>24966</c:v>
                </c:pt>
                <c:pt idx="12484">
                  <c:v>24968</c:v>
                </c:pt>
                <c:pt idx="12485">
                  <c:v>24970</c:v>
                </c:pt>
                <c:pt idx="12486">
                  <c:v>24972</c:v>
                </c:pt>
                <c:pt idx="12487">
                  <c:v>24974</c:v>
                </c:pt>
                <c:pt idx="12488">
                  <c:v>24976</c:v>
                </c:pt>
                <c:pt idx="12489">
                  <c:v>24978</c:v>
                </c:pt>
                <c:pt idx="12490">
                  <c:v>24980</c:v>
                </c:pt>
                <c:pt idx="12491">
                  <c:v>24982</c:v>
                </c:pt>
                <c:pt idx="12492">
                  <c:v>24984</c:v>
                </c:pt>
                <c:pt idx="12493">
                  <c:v>24986</c:v>
                </c:pt>
                <c:pt idx="12494">
                  <c:v>24988</c:v>
                </c:pt>
                <c:pt idx="12495">
                  <c:v>24990</c:v>
                </c:pt>
                <c:pt idx="12496">
                  <c:v>24992</c:v>
                </c:pt>
                <c:pt idx="12497">
                  <c:v>24994</c:v>
                </c:pt>
                <c:pt idx="12498">
                  <c:v>24996</c:v>
                </c:pt>
                <c:pt idx="12499">
                  <c:v>24998</c:v>
                </c:pt>
                <c:pt idx="12500">
                  <c:v>25000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EtOHMix100!$E$23:$E$12523</c:f>
              <c:numCache>
                <c:formatCode>General</c:formatCode>
                <c:ptCount val="1250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0</c:v>
                </c:pt>
                <c:pt idx="11112">
                  <c:v>0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</c:v>
                </c:pt>
                <c:pt idx="11353">
                  <c:v>0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</c:v>
                </c:pt>
                <c:pt idx="11364">
                  <c:v>0</c:v>
                </c:pt>
                <c:pt idx="11365">
                  <c:v>0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</c:v>
                </c:pt>
                <c:pt idx="11458">
                  <c:v>0</c:v>
                </c:pt>
                <c:pt idx="11459">
                  <c:v>0</c:v>
                </c:pt>
                <c:pt idx="11460">
                  <c:v>0</c:v>
                </c:pt>
                <c:pt idx="11461">
                  <c:v>0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</c:v>
                </c:pt>
                <c:pt idx="11584">
                  <c:v>0</c:v>
                </c:pt>
                <c:pt idx="11585">
                  <c:v>0</c:v>
                </c:pt>
                <c:pt idx="11586">
                  <c:v>0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0</c:v>
                </c:pt>
                <c:pt idx="11600">
                  <c:v>0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</c:v>
                </c:pt>
                <c:pt idx="11635">
                  <c:v>0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0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0</c:v>
                </c:pt>
                <c:pt idx="11929">
                  <c:v>0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0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</c:numCache>
            </c:numRef>
          </c:yVal>
          <c:smooth val="0"/>
        </c:ser>
        <c:ser>
          <c:idx val="1"/>
          <c:order val="2"/>
          <c:tx>
            <c:v>EtOH-EtOH H bonds</c:v>
          </c:tx>
          <c:spPr>
            <a:ln w="28575">
              <a:noFill/>
            </a:ln>
          </c:spPr>
          <c:xVal>
            <c:numRef>
              <c:f>EtOHMix100!$B$23:$B$25023</c:f>
              <c:numCache>
                <c:formatCode>General</c:formatCode>
                <c:ptCount val="25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  <c:pt idx="8001">
                  <c:v>16002</c:v>
                </c:pt>
                <c:pt idx="8002">
                  <c:v>16004</c:v>
                </c:pt>
                <c:pt idx="8003">
                  <c:v>16006</c:v>
                </c:pt>
                <c:pt idx="8004">
                  <c:v>16008</c:v>
                </c:pt>
                <c:pt idx="8005">
                  <c:v>16010</c:v>
                </c:pt>
                <c:pt idx="8006">
                  <c:v>16012</c:v>
                </c:pt>
                <c:pt idx="8007">
                  <c:v>16014</c:v>
                </c:pt>
                <c:pt idx="8008">
                  <c:v>16016</c:v>
                </c:pt>
                <c:pt idx="8009">
                  <c:v>16018</c:v>
                </c:pt>
                <c:pt idx="8010">
                  <c:v>16020</c:v>
                </c:pt>
                <c:pt idx="8011">
                  <c:v>16022</c:v>
                </c:pt>
                <c:pt idx="8012">
                  <c:v>16024</c:v>
                </c:pt>
                <c:pt idx="8013">
                  <c:v>16026</c:v>
                </c:pt>
                <c:pt idx="8014">
                  <c:v>16028</c:v>
                </c:pt>
                <c:pt idx="8015">
                  <c:v>16030</c:v>
                </c:pt>
                <c:pt idx="8016">
                  <c:v>16032</c:v>
                </c:pt>
                <c:pt idx="8017">
                  <c:v>16034</c:v>
                </c:pt>
                <c:pt idx="8018">
                  <c:v>16036</c:v>
                </c:pt>
                <c:pt idx="8019">
                  <c:v>16038</c:v>
                </c:pt>
                <c:pt idx="8020">
                  <c:v>16040</c:v>
                </c:pt>
                <c:pt idx="8021">
                  <c:v>16042</c:v>
                </c:pt>
                <c:pt idx="8022">
                  <c:v>16044</c:v>
                </c:pt>
                <c:pt idx="8023">
                  <c:v>16046</c:v>
                </c:pt>
                <c:pt idx="8024">
                  <c:v>16048</c:v>
                </c:pt>
                <c:pt idx="8025">
                  <c:v>16050</c:v>
                </c:pt>
                <c:pt idx="8026">
                  <c:v>16052</c:v>
                </c:pt>
                <c:pt idx="8027">
                  <c:v>16054</c:v>
                </c:pt>
                <c:pt idx="8028">
                  <c:v>16056</c:v>
                </c:pt>
                <c:pt idx="8029">
                  <c:v>16058</c:v>
                </c:pt>
                <c:pt idx="8030">
                  <c:v>16060</c:v>
                </c:pt>
                <c:pt idx="8031">
                  <c:v>16062</c:v>
                </c:pt>
                <c:pt idx="8032">
                  <c:v>16064</c:v>
                </c:pt>
                <c:pt idx="8033">
                  <c:v>16066</c:v>
                </c:pt>
                <c:pt idx="8034">
                  <c:v>16068</c:v>
                </c:pt>
                <c:pt idx="8035">
                  <c:v>16070</c:v>
                </c:pt>
                <c:pt idx="8036">
                  <c:v>16072</c:v>
                </c:pt>
                <c:pt idx="8037">
                  <c:v>16074</c:v>
                </c:pt>
                <c:pt idx="8038">
                  <c:v>16076</c:v>
                </c:pt>
                <c:pt idx="8039">
                  <c:v>16078</c:v>
                </c:pt>
                <c:pt idx="8040">
                  <c:v>16080</c:v>
                </c:pt>
                <c:pt idx="8041">
                  <c:v>16082</c:v>
                </c:pt>
                <c:pt idx="8042">
                  <c:v>16084</c:v>
                </c:pt>
                <c:pt idx="8043">
                  <c:v>16086</c:v>
                </c:pt>
                <c:pt idx="8044">
                  <c:v>16088</c:v>
                </c:pt>
                <c:pt idx="8045">
                  <c:v>16090</c:v>
                </c:pt>
                <c:pt idx="8046">
                  <c:v>16092</c:v>
                </c:pt>
                <c:pt idx="8047">
                  <c:v>16094</c:v>
                </c:pt>
                <c:pt idx="8048">
                  <c:v>16096</c:v>
                </c:pt>
                <c:pt idx="8049">
                  <c:v>16098</c:v>
                </c:pt>
                <c:pt idx="8050">
                  <c:v>16100</c:v>
                </c:pt>
                <c:pt idx="8051">
                  <c:v>16102</c:v>
                </c:pt>
                <c:pt idx="8052">
                  <c:v>16104</c:v>
                </c:pt>
                <c:pt idx="8053">
                  <c:v>16106</c:v>
                </c:pt>
                <c:pt idx="8054">
                  <c:v>16108</c:v>
                </c:pt>
                <c:pt idx="8055">
                  <c:v>16110</c:v>
                </c:pt>
                <c:pt idx="8056">
                  <c:v>16112</c:v>
                </c:pt>
                <c:pt idx="8057">
                  <c:v>16114</c:v>
                </c:pt>
                <c:pt idx="8058">
                  <c:v>16116</c:v>
                </c:pt>
                <c:pt idx="8059">
                  <c:v>16118</c:v>
                </c:pt>
                <c:pt idx="8060">
                  <c:v>16120</c:v>
                </c:pt>
                <c:pt idx="8061">
                  <c:v>16122</c:v>
                </c:pt>
                <c:pt idx="8062">
                  <c:v>16124</c:v>
                </c:pt>
                <c:pt idx="8063">
                  <c:v>16126</c:v>
                </c:pt>
                <c:pt idx="8064">
                  <c:v>16128</c:v>
                </c:pt>
                <c:pt idx="8065">
                  <c:v>16130</c:v>
                </c:pt>
                <c:pt idx="8066">
                  <c:v>16132</c:v>
                </c:pt>
                <c:pt idx="8067">
                  <c:v>16134</c:v>
                </c:pt>
                <c:pt idx="8068">
                  <c:v>16136</c:v>
                </c:pt>
                <c:pt idx="8069">
                  <c:v>16138</c:v>
                </c:pt>
                <c:pt idx="8070">
                  <c:v>16140</c:v>
                </c:pt>
                <c:pt idx="8071">
                  <c:v>16142</c:v>
                </c:pt>
                <c:pt idx="8072">
                  <c:v>16144</c:v>
                </c:pt>
                <c:pt idx="8073">
                  <c:v>16146</c:v>
                </c:pt>
                <c:pt idx="8074">
                  <c:v>16148</c:v>
                </c:pt>
                <c:pt idx="8075">
                  <c:v>16150</c:v>
                </c:pt>
                <c:pt idx="8076">
                  <c:v>16152</c:v>
                </c:pt>
                <c:pt idx="8077">
                  <c:v>16154</c:v>
                </c:pt>
                <c:pt idx="8078">
                  <c:v>16156</c:v>
                </c:pt>
                <c:pt idx="8079">
                  <c:v>16158</c:v>
                </c:pt>
                <c:pt idx="8080">
                  <c:v>16160</c:v>
                </c:pt>
                <c:pt idx="8081">
                  <c:v>16162</c:v>
                </c:pt>
                <c:pt idx="8082">
                  <c:v>16164</c:v>
                </c:pt>
                <c:pt idx="8083">
                  <c:v>16166</c:v>
                </c:pt>
                <c:pt idx="8084">
                  <c:v>16168</c:v>
                </c:pt>
                <c:pt idx="8085">
                  <c:v>16170</c:v>
                </c:pt>
                <c:pt idx="8086">
                  <c:v>16172</c:v>
                </c:pt>
                <c:pt idx="8087">
                  <c:v>16174</c:v>
                </c:pt>
                <c:pt idx="8088">
                  <c:v>16176</c:v>
                </c:pt>
                <c:pt idx="8089">
                  <c:v>16178</c:v>
                </c:pt>
                <c:pt idx="8090">
                  <c:v>16180</c:v>
                </c:pt>
                <c:pt idx="8091">
                  <c:v>16182</c:v>
                </c:pt>
                <c:pt idx="8092">
                  <c:v>16184</c:v>
                </c:pt>
                <c:pt idx="8093">
                  <c:v>16186</c:v>
                </c:pt>
                <c:pt idx="8094">
                  <c:v>16188</c:v>
                </c:pt>
                <c:pt idx="8095">
                  <c:v>16190</c:v>
                </c:pt>
                <c:pt idx="8096">
                  <c:v>16192</c:v>
                </c:pt>
                <c:pt idx="8097">
                  <c:v>16194</c:v>
                </c:pt>
                <c:pt idx="8098">
                  <c:v>16196</c:v>
                </c:pt>
                <c:pt idx="8099">
                  <c:v>16198</c:v>
                </c:pt>
                <c:pt idx="8100">
                  <c:v>16200</c:v>
                </c:pt>
                <c:pt idx="8101">
                  <c:v>16202</c:v>
                </c:pt>
                <c:pt idx="8102">
                  <c:v>16204</c:v>
                </c:pt>
                <c:pt idx="8103">
                  <c:v>16206</c:v>
                </c:pt>
                <c:pt idx="8104">
                  <c:v>16208</c:v>
                </c:pt>
                <c:pt idx="8105">
                  <c:v>16210</c:v>
                </c:pt>
                <c:pt idx="8106">
                  <c:v>16212</c:v>
                </c:pt>
                <c:pt idx="8107">
                  <c:v>16214</c:v>
                </c:pt>
                <c:pt idx="8108">
                  <c:v>16216</c:v>
                </c:pt>
                <c:pt idx="8109">
                  <c:v>16218</c:v>
                </c:pt>
                <c:pt idx="8110">
                  <c:v>16220</c:v>
                </c:pt>
                <c:pt idx="8111">
                  <c:v>16222</c:v>
                </c:pt>
                <c:pt idx="8112">
                  <c:v>16224</c:v>
                </c:pt>
                <c:pt idx="8113">
                  <c:v>16226</c:v>
                </c:pt>
                <c:pt idx="8114">
                  <c:v>16228</c:v>
                </c:pt>
                <c:pt idx="8115">
                  <c:v>16230</c:v>
                </c:pt>
                <c:pt idx="8116">
                  <c:v>16232</c:v>
                </c:pt>
                <c:pt idx="8117">
                  <c:v>16234</c:v>
                </c:pt>
                <c:pt idx="8118">
                  <c:v>16236</c:v>
                </c:pt>
                <c:pt idx="8119">
                  <c:v>16238</c:v>
                </c:pt>
                <c:pt idx="8120">
                  <c:v>16240</c:v>
                </c:pt>
                <c:pt idx="8121">
                  <c:v>16242</c:v>
                </c:pt>
                <c:pt idx="8122">
                  <c:v>16244</c:v>
                </c:pt>
                <c:pt idx="8123">
                  <c:v>16246</c:v>
                </c:pt>
                <c:pt idx="8124">
                  <c:v>16248</c:v>
                </c:pt>
                <c:pt idx="8125">
                  <c:v>16250</c:v>
                </c:pt>
                <c:pt idx="8126">
                  <c:v>16252</c:v>
                </c:pt>
                <c:pt idx="8127">
                  <c:v>16254</c:v>
                </c:pt>
                <c:pt idx="8128">
                  <c:v>16256</c:v>
                </c:pt>
                <c:pt idx="8129">
                  <c:v>16258</c:v>
                </c:pt>
                <c:pt idx="8130">
                  <c:v>16260</c:v>
                </c:pt>
                <c:pt idx="8131">
                  <c:v>16262</c:v>
                </c:pt>
                <c:pt idx="8132">
                  <c:v>16264</c:v>
                </c:pt>
                <c:pt idx="8133">
                  <c:v>16266</c:v>
                </c:pt>
                <c:pt idx="8134">
                  <c:v>16268</c:v>
                </c:pt>
                <c:pt idx="8135">
                  <c:v>16270</c:v>
                </c:pt>
                <c:pt idx="8136">
                  <c:v>16272</c:v>
                </c:pt>
                <c:pt idx="8137">
                  <c:v>16274</c:v>
                </c:pt>
                <c:pt idx="8138">
                  <c:v>16276</c:v>
                </c:pt>
                <c:pt idx="8139">
                  <c:v>16278</c:v>
                </c:pt>
                <c:pt idx="8140">
                  <c:v>16280</c:v>
                </c:pt>
                <c:pt idx="8141">
                  <c:v>16282</c:v>
                </c:pt>
                <c:pt idx="8142">
                  <c:v>16284</c:v>
                </c:pt>
                <c:pt idx="8143">
                  <c:v>16286</c:v>
                </c:pt>
                <c:pt idx="8144">
                  <c:v>16288</c:v>
                </c:pt>
                <c:pt idx="8145">
                  <c:v>16290</c:v>
                </c:pt>
                <c:pt idx="8146">
                  <c:v>16292</c:v>
                </c:pt>
                <c:pt idx="8147">
                  <c:v>16294</c:v>
                </c:pt>
                <c:pt idx="8148">
                  <c:v>16296</c:v>
                </c:pt>
                <c:pt idx="8149">
                  <c:v>16298</c:v>
                </c:pt>
                <c:pt idx="8150">
                  <c:v>16300</c:v>
                </c:pt>
                <c:pt idx="8151">
                  <c:v>16302</c:v>
                </c:pt>
                <c:pt idx="8152">
                  <c:v>16304</c:v>
                </c:pt>
                <c:pt idx="8153">
                  <c:v>16306</c:v>
                </c:pt>
                <c:pt idx="8154">
                  <c:v>16308</c:v>
                </c:pt>
                <c:pt idx="8155">
                  <c:v>16310</c:v>
                </c:pt>
                <c:pt idx="8156">
                  <c:v>16312</c:v>
                </c:pt>
                <c:pt idx="8157">
                  <c:v>16314</c:v>
                </c:pt>
                <c:pt idx="8158">
                  <c:v>16316</c:v>
                </c:pt>
                <c:pt idx="8159">
                  <c:v>16318</c:v>
                </c:pt>
                <c:pt idx="8160">
                  <c:v>16320</c:v>
                </c:pt>
                <c:pt idx="8161">
                  <c:v>16322</c:v>
                </c:pt>
                <c:pt idx="8162">
                  <c:v>16324</c:v>
                </c:pt>
                <c:pt idx="8163">
                  <c:v>16326</c:v>
                </c:pt>
                <c:pt idx="8164">
                  <c:v>16328</c:v>
                </c:pt>
                <c:pt idx="8165">
                  <c:v>16330</c:v>
                </c:pt>
                <c:pt idx="8166">
                  <c:v>16332</c:v>
                </c:pt>
                <c:pt idx="8167">
                  <c:v>16334</c:v>
                </c:pt>
                <c:pt idx="8168">
                  <c:v>16336</c:v>
                </c:pt>
                <c:pt idx="8169">
                  <c:v>16338</c:v>
                </c:pt>
                <c:pt idx="8170">
                  <c:v>16340</c:v>
                </c:pt>
                <c:pt idx="8171">
                  <c:v>16342</c:v>
                </c:pt>
                <c:pt idx="8172">
                  <c:v>16344</c:v>
                </c:pt>
                <c:pt idx="8173">
                  <c:v>16346</c:v>
                </c:pt>
                <c:pt idx="8174">
                  <c:v>16348</c:v>
                </c:pt>
                <c:pt idx="8175">
                  <c:v>16350</c:v>
                </c:pt>
                <c:pt idx="8176">
                  <c:v>16352</c:v>
                </c:pt>
                <c:pt idx="8177">
                  <c:v>16354</c:v>
                </c:pt>
                <c:pt idx="8178">
                  <c:v>16356</c:v>
                </c:pt>
                <c:pt idx="8179">
                  <c:v>16358</c:v>
                </c:pt>
                <c:pt idx="8180">
                  <c:v>16360</c:v>
                </c:pt>
                <c:pt idx="8181">
                  <c:v>16362</c:v>
                </c:pt>
                <c:pt idx="8182">
                  <c:v>16364</c:v>
                </c:pt>
                <c:pt idx="8183">
                  <c:v>16366</c:v>
                </c:pt>
                <c:pt idx="8184">
                  <c:v>16368</c:v>
                </c:pt>
                <c:pt idx="8185">
                  <c:v>16370</c:v>
                </c:pt>
                <c:pt idx="8186">
                  <c:v>16372</c:v>
                </c:pt>
                <c:pt idx="8187">
                  <c:v>16374</c:v>
                </c:pt>
                <c:pt idx="8188">
                  <c:v>16376</c:v>
                </c:pt>
                <c:pt idx="8189">
                  <c:v>16378</c:v>
                </c:pt>
                <c:pt idx="8190">
                  <c:v>16380</c:v>
                </c:pt>
                <c:pt idx="8191">
                  <c:v>16382</c:v>
                </c:pt>
                <c:pt idx="8192">
                  <c:v>16384</c:v>
                </c:pt>
                <c:pt idx="8193">
                  <c:v>16386</c:v>
                </c:pt>
                <c:pt idx="8194">
                  <c:v>16388</c:v>
                </c:pt>
                <c:pt idx="8195">
                  <c:v>16390</c:v>
                </c:pt>
                <c:pt idx="8196">
                  <c:v>16392</c:v>
                </c:pt>
                <c:pt idx="8197">
                  <c:v>16394</c:v>
                </c:pt>
                <c:pt idx="8198">
                  <c:v>16396</c:v>
                </c:pt>
                <c:pt idx="8199">
                  <c:v>16398</c:v>
                </c:pt>
                <c:pt idx="8200">
                  <c:v>16400</c:v>
                </c:pt>
                <c:pt idx="8201">
                  <c:v>16402</c:v>
                </c:pt>
                <c:pt idx="8202">
                  <c:v>16404</c:v>
                </c:pt>
                <c:pt idx="8203">
                  <c:v>16406</c:v>
                </c:pt>
                <c:pt idx="8204">
                  <c:v>16408</c:v>
                </c:pt>
                <c:pt idx="8205">
                  <c:v>16410</c:v>
                </c:pt>
                <c:pt idx="8206">
                  <c:v>16412</c:v>
                </c:pt>
                <c:pt idx="8207">
                  <c:v>16414</c:v>
                </c:pt>
                <c:pt idx="8208">
                  <c:v>16416</c:v>
                </c:pt>
                <c:pt idx="8209">
                  <c:v>16418</c:v>
                </c:pt>
                <c:pt idx="8210">
                  <c:v>16420</c:v>
                </c:pt>
                <c:pt idx="8211">
                  <c:v>16422</c:v>
                </c:pt>
                <c:pt idx="8212">
                  <c:v>16424</c:v>
                </c:pt>
                <c:pt idx="8213">
                  <c:v>16426</c:v>
                </c:pt>
                <c:pt idx="8214">
                  <c:v>16428</c:v>
                </c:pt>
                <c:pt idx="8215">
                  <c:v>16430</c:v>
                </c:pt>
                <c:pt idx="8216">
                  <c:v>16432</c:v>
                </c:pt>
                <c:pt idx="8217">
                  <c:v>16434</c:v>
                </c:pt>
                <c:pt idx="8218">
                  <c:v>16436</c:v>
                </c:pt>
                <c:pt idx="8219">
                  <c:v>16438</c:v>
                </c:pt>
                <c:pt idx="8220">
                  <c:v>16440</c:v>
                </c:pt>
                <c:pt idx="8221">
                  <c:v>16442</c:v>
                </c:pt>
                <c:pt idx="8222">
                  <c:v>16444</c:v>
                </c:pt>
                <c:pt idx="8223">
                  <c:v>16446</c:v>
                </c:pt>
                <c:pt idx="8224">
                  <c:v>16448</c:v>
                </c:pt>
                <c:pt idx="8225">
                  <c:v>16450</c:v>
                </c:pt>
                <c:pt idx="8226">
                  <c:v>16452</c:v>
                </c:pt>
                <c:pt idx="8227">
                  <c:v>16454</c:v>
                </c:pt>
                <c:pt idx="8228">
                  <c:v>16456</c:v>
                </c:pt>
                <c:pt idx="8229">
                  <c:v>16458</c:v>
                </c:pt>
                <c:pt idx="8230">
                  <c:v>16460</c:v>
                </c:pt>
                <c:pt idx="8231">
                  <c:v>16462</c:v>
                </c:pt>
                <c:pt idx="8232">
                  <c:v>16464</c:v>
                </c:pt>
                <c:pt idx="8233">
                  <c:v>16466</c:v>
                </c:pt>
                <c:pt idx="8234">
                  <c:v>16468</c:v>
                </c:pt>
                <c:pt idx="8235">
                  <c:v>16470</c:v>
                </c:pt>
                <c:pt idx="8236">
                  <c:v>16472</c:v>
                </c:pt>
                <c:pt idx="8237">
                  <c:v>16474</c:v>
                </c:pt>
                <c:pt idx="8238">
                  <c:v>16476</c:v>
                </c:pt>
                <c:pt idx="8239">
                  <c:v>16478</c:v>
                </c:pt>
                <c:pt idx="8240">
                  <c:v>16480</c:v>
                </c:pt>
                <c:pt idx="8241">
                  <c:v>16482</c:v>
                </c:pt>
                <c:pt idx="8242">
                  <c:v>16484</c:v>
                </c:pt>
                <c:pt idx="8243">
                  <c:v>16486</c:v>
                </c:pt>
                <c:pt idx="8244">
                  <c:v>16488</c:v>
                </c:pt>
                <c:pt idx="8245">
                  <c:v>16490</c:v>
                </c:pt>
                <c:pt idx="8246">
                  <c:v>16492</c:v>
                </c:pt>
                <c:pt idx="8247">
                  <c:v>16494</c:v>
                </c:pt>
                <c:pt idx="8248">
                  <c:v>16496</c:v>
                </c:pt>
                <c:pt idx="8249">
                  <c:v>16498</c:v>
                </c:pt>
                <c:pt idx="8250">
                  <c:v>16500</c:v>
                </c:pt>
                <c:pt idx="8251">
                  <c:v>16502</c:v>
                </c:pt>
                <c:pt idx="8252">
                  <c:v>16504</c:v>
                </c:pt>
                <c:pt idx="8253">
                  <c:v>16506</c:v>
                </c:pt>
                <c:pt idx="8254">
                  <c:v>16508</c:v>
                </c:pt>
                <c:pt idx="8255">
                  <c:v>16510</c:v>
                </c:pt>
                <c:pt idx="8256">
                  <c:v>16512</c:v>
                </c:pt>
                <c:pt idx="8257">
                  <c:v>16514</c:v>
                </c:pt>
                <c:pt idx="8258">
                  <c:v>16516</c:v>
                </c:pt>
                <c:pt idx="8259">
                  <c:v>16518</c:v>
                </c:pt>
                <c:pt idx="8260">
                  <c:v>16520</c:v>
                </c:pt>
                <c:pt idx="8261">
                  <c:v>16522</c:v>
                </c:pt>
                <c:pt idx="8262">
                  <c:v>16524</c:v>
                </c:pt>
                <c:pt idx="8263">
                  <c:v>16526</c:v>
                </c:pt>
                <c:pt idx="8264">
                  <c:v>16528</c:v>
                </c:pt>
                <c:pt idx="8265">
                  <c:v>16530</c:v>
                </c:pt>
                <c:pt idx="8266">
                  <c:v>16532</c:v>
                </c:pt>
                <c:pt idx="8267">
                  <c:v>16534</c:v>
                </c:pt>
                <c:pt idx="8268">
                  <c:v>16536</c:v>
                </c:pt>
                <c:pt idx="8269">
                  <c:v>16538</c:v>
                </c:pt>
                <c:pt idx="8270">
                  <c:v>16540</c:v>
                </c:pt>
                <c:pt idx="8271">
                  <c:v>16542</c:v>
                </c:pt>
                <c:pt idx="8272">
                  <c:v>16544</c:v>
                </c:pt>
                <c:pt idx="8273">
                  <c:v>16546</c:v>
                </c:pt>
                <c:pt idx="8274">
                  <c:v>16548</c:v>
                </c:pt>
                <c:pt idx="8275">
                  <c:v>16550</c:v>
                </c:pt>
                <c:pt idx="8276">
                  <c:v>16552</c:v>
                </c:pt>
                <c:pt idx="8277">
                  <c:v>16554</c:v>
                </c:pt>
                <c:pt idx="8278">
                  <c:v>16556</c:v>
                </c:pt>
                <c:pt idx="8279">
                  <c:v>16558</c:v>
                </c:pt>
                <c:pt idx="8280">
                  <c:v>16560</c:v>
                </c:pt>
                <c:pt idx="8281">
                  <c:v>16562</c:v>
                </c:pt>
                <c:pt idx="8282">
                  <c:v>16564</c:v>
                </c:pt>
                <c:pt idx="8283">
                  <c:v>16566</c:v>
                </c:pt>
                <c:pt idx="8284">
                  <c:v>16568</c:v>
                </c:pt>
                <c:pt idx="8285">
                  <c:v>16570</c:v>
                </c:pt>
                <c:pt idx="8286">
                  <c:v>16572</c:v>
                </c:pt>
                <c:pt idx="8287">
                  <c:v>16574</c:v>
                </c:pt>
                <c:pt idx="8288">
                  <c:v>16576</c:v>
                </c:pt>
                <c:pt idx="8289">
                  <c:v>16578</c:v>
                </c:pt>
                <c:pt idx="8290">
                  <c:v>16580</c:v>
                </c:pt>
                <c:pt idx="8291">
                  <c:v>16582</c:v>
                </c:pt>
                <c:pt idx="8292">
                  <c:v>16584</c:v>
                </c:pt>
                <c:pt idx="8293">
                  <c:v>16586</c:v>
                </c:pt>
                <c:pt idx="8294">
                  <c:v>16588</c:v>
                </c:pt>
                <c:pt idx="8295">
                  <c:v>16590</c:v>
                </c:pt>
                <c:pt idx="8296">
                  <c:v>16592</c:v>
                </c:pt>
                <c:pt idx="8297">
                  <c:v>16594</c:v>
                </c:pt>
                <c:pt idx="8298">
                  <c:v>16596</c:v>
                </c:pt>
                <c:pt idx="8299">
                  <c:v>16598</c:v>
                </c:pt>
                <c:pt idx="8300">
                  <c:v>16600</c:v>
                </c:pt>
                <c:pt idx="8301">
                  <c:v>16602</c:v>
                </c:pt>
                <c:pt idx="8302">
                  <c:v>16604</c:v>
                </c:pt>
                <c:pt idx="8303">
                  <c:v>16606</c:v>
                </c:pt>
                <c:pt idx="8304">
                  <c:v>16608</c:v>
                </c:pt>
                <c:pt idx="8305">
                  <c:v>16610</c:v>
                </c:pt>
                <c:pt idx="8306">
                  <c:v>16612</c:v>
                </c:pt>
                <c:pt idx="8307">
                  <c:v>16614</c:v>
                </c:pt>
                <c:pt idx="8308">
                  <c:v>16616</c:v>
                </c:pt>
                <c:pt idx="8309">
                  <c:v>16618</c:v>
                </c:pt>
                <c:pt idx="8310">
                  <c:v>16620</c:v>
                </c:pt>
                <c:pt idx="8311">
                  <c:v>16622</c:v>
                </c:pt>
                <c:pt idx="8312">
                  <c:v>16624</c:v>
                </c:pt>
                <c:pt idx="8313">
                  <c:v>16626</c:v>
                </c:pt>
                <c:pt idx="8314">
                  <c:v>16628</c:v>
                </c:pt>
                <c:pt idx="8315">
                  <c:v>16630</c:v>
                </c:pt>
                <c:pt idx="8316">
                  <c:v>16632</c:v>
                </c:pt>
                <c:pt idx="8317">
                  <c:v>16634</c:v>
                </c:pt>
                <c:pt idx="8318">
                  <c:v>16636</c:v>
                </c:pt>
                <c:pt idx="8319">
                  <c:v>16638</c:v>
                </c:pt>
                <c:pt idx="8320">
                  <c:v>16640</c:v>
                </c:pt>
                <c:pt idx="8321">
                  <c:v>16642</c:v>
                </c:pt>
                <c:pt idx="8322">
                  <c:v>16644</c:v>
                </c:pt>
                <c:pt idx="8323">
                  <c:v>16646</c:v>
                </c:pt>
                <c:pt idx="8324">
                  <c:v>16648</c:v>
                </c:pt>
                <c:pt idx="8325">
                  <c:v>16650</c:v>
                </c:pt>
                <c:pt idx="8326">
                  <c:v>16652</c:v>
                </c:pt>
                <c:pt idx="8327">
                  <c:v>16654</c:v>
                </c:pt>
                <c:pt idx="8328">
                  <c:v>16656</c:v>
                </c:pt>
                <c:pt idx="8329">
                  <c:v>16658</c:v>
                </c:pt>
                <c:pt idx="8330">
                  <c:v>16660</c:v>
                </c:pt>
                <c:pt idx="8331">
                  <c:v>16662</c:v>
                </c:pt>
                <c:pt idx="8332">
                  <c:v>16664</c:v>
                </c:pt>
                <c:pt idx="8333">
                  <c:v>16666</c:v>
                </c:pt>
                <c:pt idx="8334">
                  <c:v>16668</c:v>
                </c:pt>
                <c:pt idx="8335">
                  <c:v>16670</c:v>
                </c:pt>
                <c:pt idx="8336">
                  <c:v>16672</c:v>
                </c:pt>
                <c:pt idx="8337">
                  <c:v>16674</c:v>
                </c:pt>
                <c:pt idx="8338">
                  <c:v>16676</c:v>
                </c:pt>
                <c:pt idx="8339">
                  <c:v>16678</c:v>
                </c:pt>
                <c:pt idx="8340">
                  <c:v>16680</c:v>
                </c:pt>
                <c:pt idx="8341">
                  <c:v>16682</c:v>
                </c:pt>
                <c:pt idx="8342">
                  <c:v>16684</c:v>
                </c:pt>
                <c:pt idx="8343">
                  <c:v>16686</c:v>
                </c:pt>
                <c:pt idx="8344">
                  <c:v>16688</c:v>
                </c:pt>
                <c:pt idx="8345">
                  <c:v>16690</c:v>
                </c:pt>
                <c:pt idx="8346">
                  <c:v>16692</c:v>
                </c:pt>
                <c:pt idx="8347">
                  <c:v>16694</c:v>
                </c:pt>
                <c:pt idx="8348">
                  <c:v>16696</c:v>
                </c:pt>
                <c:pt idx="8349">
                  <c:v>16698</c:v>
                </c:pt>
                <c:pt idx="8350">
                  <c:v>16700</c:v>
                </c:pt>
                <c:pt idx="8351">
                  <c:v>16702</c:v>
                </c:pt>
                <c:pt idx="8352">
                  <c:v>16704</c:v>
                </c:pt>
                <c:pt idx="8353">
                  <c:v>16706</c:v>
                </c:pt>
                <c:pt idx="8354">
                  <c:v>16708</c:v>
                </c:pt>
                <c:pt idx="8355">
                  <c:v>16710</c:v>
                </c:pt>
                <c:pt idx="8356">
                  <c:v>16712</c:v>
                </c:pt>
                <c:pt idx="8357">
                  <c:v>16714</c:v>
                </c:pt>
                <c:pt idx="8358">
                  <c:v>16716</c:v>
                </c:pt>
                <c:pt idx="8359">
                  <c:v>16718</c:v>
                </c:pt>
                <c:pt idx="8360">
                  <c:v>16720</c:v>
                </c:pt>
                <c:pt idx="8361">
                  <c:v>16722</c:v>
                </c:pt>
                <c:pt idx="8362">
                  <c:v>16724</c:v>
                </c:pt>
                <c:pt idx="8363">
                  <c:v>16726</c:v>
                </c:pt>
                <c:pt idx="8364">
                  <c:v>16728</c:v>
                </c:pt>
                <c:pt idx="8365">
                  <c:v>16730</c:v>
                </c:pt>
                <c:pt idx="8366">
                  <c:v>16732</c:v>
                </c:pt>
                <c:pt idx="8367">
                  <c:v>16734</c:v>
                </c:pt>
                <c:pt idx="8368">
                  <c:v>16736</c:v>
                </c:pt>
                <c:pt idx="8369">
                  <c:v>16738</c:v>
                </c:pt>
                <c:pt idx="8370">
                  <c:v>16740</c:v>
                </c:pt>
                <c:pt idx="8371">
                  <c:v>16742</c:v>
                </c:pt>
                <c:pt idx="8372">
                  <c:v>16744</c:v>
                </c:pt>
                <c:pt idx="8373">
                  <c:v>16746</c:v>
                </c:pt>
                <c:pt idx="8374">
                  <c:v>16748</c:v>
                </c:pt>
                <c:pt idx="8375">
                  <c:v>16750</c:v>
                </c:pt>
                <c:pt idx="8376">
                  <c:v>16752</c:v>
                </c:pt>
                <c:pt idx="8377">
                  <c:v>16754</c:v>
                </c:pt>
                <c:pt idx="8378">
                  <c:v>16756</c:v>
                </c:pt>
                <c:pt idx="8379">
                  <c:v>16758</c:v>
                </c:pt>
                <c:pt idx="8380">
                  <c:v>16760</c:v>
                </c:pt>
                <c:pt idx="8381">
                  <c:v>16762</c:v>
                </c:pt>
                <c:pt idx="8382">
                  <c:v>16764</c:v>
                </c:pt>
                <c:pt idx="8383">
                  <c:v>16766</c:v>
                </c:pt>
                <c:pt idx="8384">
                  <c:v>16768</c:v>
                </c:pt>
                <c:pt idx="8385">
                  <c:v>16770</c:v>
                </c:pt>
                <c:pt idx="8386">
                  <c:v>16772</c:v>
                </c:pt>
                <c:pt idx="8387">
                  <c:v>16774</c:v>
                </c:pt>
                <c:pt idx="8388">
                  <c:v>16776</c:v>
                </c:pt>
                <c:pt idx="8389">
                  <c:v>16778</c:v>
                </c:pt>
                <c:pt idx="8390">
                  <c:v>16780</c:v>
                </c:pt>
                <c:pt idx="8391">
                  <c:v>16782</c:v>
                </c:pt>
                <c:pt idx="8392">
                  <c:v>16784</c:v>
                </c:pt>
                <c:pt idx="8393">
                  <c:v>16786</c:v>
                </c:pt>
                <c:pt idx="8394">
                  <c:v>16788</c:v>
                </c:pt>
                <c:pt idx="8395">
                  <c:v>16790</c:v>
                </c:pt>
                <c:pt idx="8396">
                  <c:v>16792</c:v>
                </c:pt>
                <c:pt idx="8397">
                  <c:v>16794</c:v>
                </c:pt>
                <c:pt idx="8398">
                  <c:v>16796</c:v>
                </c:pt>
                <c:pt idx="8399">
                  <c:v>16798</c:v>
                </c:pt>
                <c:pt idx="8400">
                  <c:v>16800</c:v>
                </c:pt>
                <c:pt idx="8401">
                  <c:v>16802</c:v>
                </c:pt>
                <c:pt idx="8402">
                  <c:v>16804</c:v>
                </c:pt>
                <c:pt idx="8403">
                  <c:v>16806</c:v>
                </c:pt>
                <c:pt idx="8404">
                  <c:v>16808</c:v>
                </c:pt>
                <c:pt idx="8405">
                  <c:v>16810</c:v>
                </c:pt>
                <c:pt idx="8406">
                  <c:v>16812</c:v>
                </c:pt>
                <c:pt idx="8407">
                  <c:v>16814</c:v>
                </c:pt>
                <c:pt idx="8408">
                  <c:v>16816</c:v>
                </c:pt>
                <c:pt idx="8409">
                  <c:v>16818</c:v>
                </c:pt>
                <c:pt idx="8410">
                  <c:v>16820</c:v>
                </c:pt>
                <c:pt idx="8411">
                  <c:v>16822</c:v>
                </c:pt>
                <c:pt idx="8412">
                  <c:v>16824</c:v>
                </c:pt>
                <c:pt idx="8413">
                  <c:v>16826</c:v>
                </c:pt>
                <c:pt idx="8414">
                  <c:v>16828</c:v>
                </c:pt>
                <c:pt idx="8415">
                  <c:v>16830</c:v>
                </c:pt>
                <c:pt idx="8416">
                  <c:v>16832</c:v>
                </c:pt>
                <c:pt idx="8417">
                  <c:v>16834</c:v>
                </c:pt>
                <c:pt idx="8418">
                  <c:v>16836</c:v>
                </c:pt>
                <c:pt idx="8419">
                  <c:v>16838</c:v>
                </c:pt>
                <c:pt idx="8420">
                  <c:v>16840</c:v>
                </c:pt>
                <c:pt idx="8421">
                  <c:v>16842</c:v>
                </c:pt>
                <c:pt idx="8422">
                  <c:v>16844</c:v>
                </c:pt>
                <c:pt idx="8423">
                  <c:v>16846</c:v>
                </c:pt>
                <c:pt idx="8424">
                  <c:v>16848</c:v>
                </c:pt>
                <c:pt idx="8425">
                  <c:v>16850</c:v>
                </c:pt>
                <c:pt idx="8426">
                  <c:v>16852</c:v>
                </c:pt>
                <c:pt idx="8427">
                  <c:v>16854</c:v>
                </c:pt>
                <c:pt idx="8428">
                  <c:v>16856</c:v>
                </c:pt>
                <c:pt idx="8429">
                  <c:v>16858</c:v>
                </c:pt>
                <c:pt idx="8430">
                  <c:v>16860</c:v>
                </c:pt>
                <c:pt idx="8431">
                  <c:v>16862</c:v>
                </c:pt>
                <c:pt idx="8432">
                  <c:v>16864</c:v>
                </c:pt>
                <c:pt idx="8433">
                  <c:v>16866</c:v>
                </c:pt>
                <c:pt idx="8434">
                  <c:v>16868</c:v>
                </c:pt>
                <c:pt idx="8435">
                  <c:v>16870</c:v>
                </c:pt>
                <c:pt idx="8436">
                  <c:v>16872</c:v>
                </c:pt>
                <c:pt idx="8437">
                  <c:v>16874</c:v>
                </c:pt>
                <c:pt idx="8438">
                  <c:v>16876</c:v>
                </c:pt>
                <c:pt idx="8439">
                  <c:v>16878</c:v>
                </c:pt>
                <c:pt idx="8440">
                  <c:v>16880</c:v>
                </c:pt>
                <c:pt idx="8441">
                  <c:v>16882</c:v>
                </c:pt>
                <c:pt idx="8442">
                  <c:v>16884</c:v>
                </c:pt>
                <c:pt idx="8443">
                  <c:v>16886</c:v>
                </c:pt>
                <c:pt idx="8444">
                  <c:v>16888</c:v>
                </c:pt>
                <c:pt idx="8445">
                  <c:v>16890</c:v>
                </c:pt>
                <c:pt idx="8446">
                  <c:v>16892</c:v>
                </c:pt>
                <c:pt idx="8447">
                  <c:v>16894</c:v>
                </c:pt>
                <c:pt idx="8448">
                  <c:v>16896</c:v>
                </c:pt>
                <c:pt idx="8449">
                  <c:v>16898</c:v>
                </c:pt>
                <c:pt idx="8450">
                  <c:v>16900</c:v>
                </c:pt>
                <c:pt idx="8451">
                  <c:v>16902</c:v>
                </c:pt>
                <c:pt idx="8452">
                  <c:v>16904</c:v>
                </c:pt>
                <c:pt idx="8453">
                  <c:v>16906</c:v>
                </c:pt>
                <c:pt idx="8454">
                  <c:v>16908</c:v>
                </c:pt>
                <c:pt idx="8455">
                  <c:v>16910</c:v>
                </c:pt>
                <c:pt idx="8456">
                  <c:v>16912</c:v>
                </c:pt>
                <c:pt idx="8457">
                  <c:v>16914</c:v>
                </c:pt>
                <c:pt idx="8458">
                  <c:v>16916</c:v>
                </c:pt>
                <c:pt idx="8459">
                  <c:v>16918</c:v>
                </c:pt>
                <c:pt idx="8460">
                  <c:v>16920</c:v>
                </c:pt>
                <c:pt idx="8461">
                  <c:v>16922</c:v>
                </c:pt>
                <c:pt idx="8462">
                  <c:v>16924</c:v>
                </c:pt>
                <c:pt idx="8463">
                  <c:v>16926</c:v>
                </c:pt>
                <c:pt idx="8464">
                  <c:v>16928</c:v>
                </c:pt>
                <c:pt idx="8465">
                  <c:v>16930</c:v>
                </c:pt>
                <c:pt idx="8466">
                  <c:v>16932</c:v>
                </c:pt>
                <c:pt idx="8467">
                  <c:v>16934</c:v>
                </c:pt>
                <c:pt idx="8468">
                  <c:v>16936</c:v>
                </c:pt>
                <c:pt idx="8469">
                  <c:v>16938</c:v>
                </c:pt>
                <c:pt idx="8470">
                  <c:v>16940</c:v>
                </c:pt>
                <c:pt idx="8471">
                  <c:v>16942</c:v>
                </c:pt>
                <c:pt idx="8472">
                  <c:v>16944</c:v>
                </c:pt>
                <c:pt idx="8473">
                  <c:v>16946</c:v>
                </c:pt>
                <c:pt idx="8474">
                  <c:v>16948</c:v>
                </c:pt>
                <c:pt idx="8475">
                  <c:v>16950</c:v>
                </c:pt>
                <c:pt idx="8476">
                  <c:v>16952</c:v>
                </c:pt>
                <c:pt idx="8477">
                  <c:v>16954</c:v>
                </c:pt>
                <c:pt idx="8478">
                  <c:v>16956</c:v>
                </c:pt>
                <c:pt idx="8479">
                  <c:v>16958</c:v>
                </c:pt>
                <c:pt idx="8480">
                  <c:v>16960</c:v>
                </c:pt>
                <c:pt idx="8481">
                  <c:v>16962</c:v>
                </c:pt>
                <c:pt idx="8482">
                  <c:v>16964</c:v>
                </c:pt>
                <c:pt idx="8483">
                  <c:v>16966</c:v>
                </c:pt>
                <c:pt idx="8484">
                  <c:v>16968</c:v>
                </c:pt>
                <c:pt idx="8485">
                  <c:v>16970</c:v>
                </c:pt>
                <c:pt idx="8486">
                  <c:v>16972</c:v>
                </c:pt>
                <c:pt idx="8487">
                  <c:v>16974</c:v>
                </c:pt>
                <c:pt idx="8488">
                  <c:v>16976</c:v>
                </c:pt>
                <c:pt idx="8489">
                  <c:v>16978</c:v>
                </c:pt>
                <c:pt idx="8490">
                  <c:v>16980</c:v>
                </c:pt>
                <c:pt idx="8491">
                  <c:v>16982</c:v>
                </c:pt>
                <c:pt idx="8492">
                  <c:v>16984</c:v>
                </c:pt>
                <c:pt idx="8493">
                  <c:v>16986</c:v>
                </c:pt>
                <c:pt idx="8494">
                  <c:v>16988</c:v>
                </c:pt>
                <c:pt idx="8495">
                  <c:v>16990</c:v>
                </c:pt>
                <c:pt idx="8496">
                  <c:v>16992</c:v>
                </c:pt>
                <c:pt idx="8497">
                  <c:v>16994</c:v>
                </c:pt>
                <c:pt idx="8498">
                  <c:v>16996</c:v>
                </c:pt>
                <c:pt idx="8499">
                  <c:v>16998</c:v>
                </c:pt>
                <c:pt idx="8500">
                  <c:v>17000</c:v>
                </c:pt>
                <c:pt idx="8501">
                  <c:v>17002</c:v>
                </c:pt>
                <c:pt idx="8502">
                  <c:v>17004</c:v>
                </c:pt>
                <c:pt idx="8503">
                  <c:v>17006</c:v>
                </c:pt>
                <c:pt idx="8504">
                  <c:v>17008</c:v>
                </c:pt>
                <c:pt idx="8505">
                  <c:v>17010</c:v>
                </c:pt>
                <c:pt idx="8506">
                  <c:v>17012</c:v>
                </c:pt>
                <c:pt idx="8507">
                  <c:v>17014</c:v>
                </c:pt>
                <c:pt idx="8508">
                  <c:v>17016</c:v>
                </c:pt>
                <c:pt idx="8509">
                  <c:v>17018</c:v>
                </c:pt>
                <c:pt idx="8510">
                  <c:v>17020</c:v>
                </c:pt>
                <c:pt idx="8511">
                  <c:v>17022</c:v>
                </c:pt>
                <c:pt idx="8512">
                  <c:v>17024</c:v>
                </c:pt>
                <c:pt idx="8513">
                  <c:v>17026</c:v>
                </c:pt>
                <c:pt idx="8514">
                  <c:v>17028</c:v>
                </c:pt>
                <c:pt idx="8515">
                  <c:v>17030</c:v>
                </c:pt>
                <c:pt idx="8516">
                  <c:v>17032</c:v>
                </c:pt>
                <c:pt idx="8517">
                  <c:v>17034</c:v>
                </c:pt>
                <c:pt idx="8518">
                  <c:v>17036</c:v>
                </c:pt>
                <c:pt idx="8519">
                  <c:v>17038</c:v>
                </c:pt>
                <c:pt idx="8520">
                  <c:v>17040</c:v>
                </c:pt>
                <c:pt idx="8521">
                  <c:v>17042</c:v>
                </c:pt>
                <c:pt idx="8522">
                  <c:v>17044</c:v>
                </c:pt>
                <c:pt idx="8523">
                  <c:v>17046</c:v>
                </c:pt>
                <c:pt idx="8524">
                  <c:v>17048</c:v>
                </c:pt>
                <c:pt idx="8525">
                  <c:v>17050</c:v>
                </c:pt>
                <c:pt idx="8526">
                  <c:v>17052</c:v>
                </c:pt>
                <c:pt idx="8527">
                  <c:v>17054</c:v>
                </c:pt>
                <c:pt idx="8528">
                  <c:v>17056</c:v>
                </c:pt>
                <c:pt idx="8529">
                  <c:v>17058</c:v>
                </c:pt>
                <c:pt idx="8530">
                  <c:v>17060</c:v>
                </c:pt>
                <c:pt idx="8531">
                  <c:v>17062</c:v>
                </c:pt>
                <c:pt idx="8532">
                  <c:v>17064</c:v>
                </c:pt>
                <c:pt idx="8533">
                  <c:v>17066</c:v>
                </c:pt>
                <c:pt idx="8534">
                  <c:v>17068</c:v>
                </c:pt>
                <c:pt idx="8535">
                  <c:v>17070</c:v>
                </c:pt>
                <c:pt idx="8536">
                  <c:v>17072</c:v>
                </c:pt>
                <c:pt idx="8537">
                  <c:v>17074</c:v>
                </c:pt>
                <c:pt idx="8538">
                  <c:v>17076</c:v>
                </c:pt>
                <c:pt idx="8539">
                  <c:v>17078</c:v>
                </c:pt>
                <c:pt idx="8540">
                  <c:v>17080</c:v>
                </c:pt>
                <c:pt idx="8541">
                  <c:v>17082</c:v>
                </c:pt>
                <c:pt idx="8542">
                  <c:v>17084</c:v>
                </c:pt>
                <c:pt idx="8543">
                  <c:v>17086</c:v>
                </c:pt>
                <c:pt idx="8544">
                  <c:v>17088</c:v>
                </c:pt>
                <c:pt idx="8545">
                  <c:v>17090</c:v>
                </c:pt>
                <c:pt idx="8546">
                  <c:v>17092</c:v>
                </c:pt>
                <c:pt idx="8547">
                  <c:v>17094</c:v>
                </c:pt>
                <c:pt idx="8548">
                  <c:v>17096</c:v>
                </c:pt>
                <c:pt idx="8549">
                  <c:v>17098</c:v>
                </c:pt>
                <c:pt idx="8550">
                  <c:v>17100</c:v>
                </c:pt>
                <c:pt idx="8551">
                  <c:v>17102</c:v>
                </c:pt>
                <c:pt idx="8552">
                  <c:v>17104</c:v>
                </c:pt>
                <c:pt idx="8553">
                  <c:v>17106</c:v>
                </c:pt>
                <c:pt idx="8554">
                  <c:v>17108</c:v>
                </c:pt>
                <c:pt idx="8555">
                  <c:v>17110</c:v>
                </c:pt>
                <c:pt idx="8556">
                  <c:v>17112</c:v>
                </c:pt>
                <c:pt idx="8557">
                  <c:v>17114</c:v>
                </c:pt>
                <c:pt idx="8558">
                  <c:v>17116</c:v>
                </c:pt>
                <c:pt idx="8559">
                  <c:v>17118</c:v>
                </c:pt>
                <c:pt idx="8560">
                  <c:v>17120</c:v>
                </c:pt>
                <c:pt idx="8561">
                  <c:v>17122</c:v>
                </c:pt>
                <c:pt idx="8562">
                  <c:v>17124</c:v>
                </c:pt>
                <c:pt idx="8563">
                  <c:v>17126</c:v>
                </c:pt>
                <c:pt idx="8564">
                  <c:v>17128</c:v>
                </c:pt>
                <c:pt idx="8565">
                  <c:v>17130</c:v>
                </c:pt>
                <c:pt idx="8566">
                  <c:v>17132</c:v>
                </c:pt>
                <c:pt idx="8567">
                  <c:v>17134</c:v>
                </c:pt>
                <c:pt idx="8568">
                  <c:v>17136</c:v>
                </c:pt>
                <c:pt idx="8569">
                  <c:v>17138</c:v>
                </c:pt>
                <c:pt idx="8570">
                  <c:v>17140</c:v>
                </c:pt>
                <c:pt idx="8571">
                  <c:v>17142</c:v>
                </c:pt>
                <c:pt idx="8572">
                  <c:v>17144</c:v>
                </c:pt>
                <c:pt idx="8573">
                  <c:v>17146</c:v>
                </c:pt>
                <c:pt idx="8574">
                  <c:v>17148</c:v>
                </c:pt>
                <c:pt idx="8575">
                  <c:v>17150</c:v>
                </c:pt>
                <c:pt idx="8576">
                  <c:v>17152</c:v>
                </c:pt>
                <c:pt idx="8577">
                  <c:v>17154</c:v>
                </c:pt>
                <c:pt idx="8578">
                  <c:v>17156</c:v>
                </c:pt>
                <c:pt idx="8579">
                  <c:v>17158</c:v>
                </c:pt>
                <c:pt idx="8580">
                  <c:v>17160</c:v>
                </c:pt>
                <c:pt idx="8581">
                  <c:v>17162</c:v>
                </c:pt>
                <c:pt idx="8582">
                  <c:v>17164</c:v>
                </c:pt>
                <c:pt idx="8583">
                  <c:v>17166</c:v>
                </c:pt>
                <c:pt idx="8584">
                  <c:v>17168</c:v>
                </c:pt>
                <c:pt idx="8585">
                  <c:v>17170</c:v>
                </c:pt>
                <c:pt idx="8586">
                  <c:v>17172</c:v>
                </c:pt>
                <c:pt idx="8587">
                  <c:v>17174</c:v>
                </c:pt>
                <c:pt idx="8588">
                  <c:v>17176</c:v>
                </c:pt>
                <c:pt idx="8589">
                  <c:v>17178</c:v>
                </c:pt>
                <c:pt idx="8590">
                  <c:v>17180</c:v>
                </c:pt>
                <c:pt idx="8591">
                  <c:v>17182</c:v>
                </c:pt>
                <c:pt idx="8592">
                  <c:v>17184</c:v>
                </c:pt>
                <c:pt idx="8593">
                  <c:v>17186</c:v>
                </c:pt>
                <c:pt idx="8594">
                  <c:v>17188</c:v>
                </c:pt>
                <c:pt idx="8595">
                  <c:v>17190</c:v>
                </c:pt>
                <c:pt idx="8596">
                  <c:v>17192</c:v>
                </c:pt>
                <c:pt idx="8597">
                  <c:v>17194</c:v>
                </c:pt>
                <c:pt idx="8598">
                  <c:v>17196</c:v>
                </c:pt>
                <c:pt idx="8599">
                  <c:v>17198</c:v>
                </c:pt>
                <c:pt idx="8600">
                  <c:v>17200</c:v>
                </c:pt>
                <c:pt idx="8601">
                  <c:v>17202</c:v>
                </c:pt>
                <c:pt idx="8602">
                  <c:v>17204</c:v>
                </c:pt>
                <c:pt idx="8603">
                  <c:v>17206</c:v>
                </c:pt>
                <c:pt idx="8604">
                  <c:v>17208</c:v>
                </c:pt>
                <c:pt idx="8605">
                  <c:v>17210</c:v>
                </c:pt>
                <c:pt idx="8606">
                  <c:v>17212</c:v>
                </c:pt>
                <c:pt idx="8607">
                  <c:v>17214</c:v>
                </c:pt>
                <c:pt idx="8608">
                  <c:v>17216</c:v>
                </c:pt>
                <c:pt idx="8609">
                  <c:v>17218</c:v>
                </c:pt>
                <c:pt idx="8610">
                  <c:v>17220</c:v>
                </c:pt>
                <c:pt idx="8611">
                  <c:v>17222</c:v>
                </c:pt>
                <c:pt idx="8612">
                  <c:v>17224</c:v>
                </c:pt>
                <c:pt idx="8613">
                  <c:v>17226</c:v>
                </c:pt>
                <c:pt idx="8614">
                  <c:v>17228</c:v>
                </c:pt>
                <c:pt idx="8615">
                  <c:v>17230</c:v>
                </c:pt>
                <c:pt idx="8616">
                  <c:v>17232</c:v>
                </c:pt>
                <c:pt idx="8617">
                  <c:v>17234</c:v>
                </c:pt>
                <c:pt idx="8618">
                  <c:v>17236</c:v>
                </c:pt>
                <c:pt idx="8619">
                  <c:v>17238</c:v>
                </c:pt>
                <c:pt idx="8620">
                  <c:v>17240</c:v>
                </c:pt>
                <c:pt idx="8621">
                  <c:v>17242</c:v>
                </c:pt>
                <c:pt idx="8622">
                  <c:v>17244</c:v>
                </c:pt>
                <c:pt idx="8623">
                  <c:v>17246</c:v>
                </c:pt>
                <c:pt idx="8624">
                  <c:v>17248</c:v>
                </c:pt>
                <c:pt idx="8625">
                  <c:v>17250</c:v>
                </c:pt>
                <c:pt idx="8626">
                  <c:v>17252</c:v>
                </c:pt>
                <c:pt idx="8627">
                  <c:v>17254</c:v>
                </c:pt>
                <c:pt idx="8628">
                  <c:v>17256</c:v>
                </c:pt>
                <c:pt idx="8629">
                  <c:v>17258</c:v>
                </c:pt>
                <c:pt idx="8630">
                  <c:v>17260</c:v>
                </c:pt>
                <c:pt idx="8631">
                  <c:v>17262</c:v>
                </c:pt>
                <c:pt idx="8632">
                  <c:v>17264</c:v>
                </c:pt>
                <c:pt idx="8633">
                  <c:v>17266</c:v>
                </c:pt>
                <c:pt idx="8634">
                  <c:v>17268</c:v>
                </c:pt>
                <c:pt idx="8635">
                  <c:v>17270</c:v>
                </c:pt>
                <c:pt idx="8636">
                  <c:v>17272</c:v>
                </c:pt>
                <c:pt idx="8637">
                  <c:v>17274</c:v>
                </c:pt>
                <c:pt idx="8638">
                  <c:v>17276</c:v>
                </c:pt>
                <c:pt idx="8639">
                  <c:v>17278</c:v>
                </c:pt>
                <c:pt idx="8640">
                  <c:v>17280</c:v>
                </c:pt>
                <c:pt idx="8641">
                  <c:v>17282</c:v>
                </c:pt>
                <c:pt idx="8642">
                  <c:v>17284</c:v>
                </c:pt>
                <c:pt idx="8643">
                  <c:v>17286</c:v>
                </c:pt>
                <c:pt idx="8644">
                  <c:v>17288</c:v>
                </c:pt>
                <c:pt idx="8645">
                  <c:v>17290</c:v>
                </c:pt>
                <c:pt idx="8646">
                  <c:v>17292</c:v>
                </c:pt>
                <c:pt idx="8647">
                  <c:v>17294</c:v>
                </c:pt>
                <c:pt idx="8648">
                  <c:v>17296</c:v>
                </c:pt>
                <c:pt idx="8649">
                  <c:v>17298</c:v>
                </c:pt>
                <c:pt idx="8650">
                  <c:v>17300</c:v>
                </c:pt>
                <c:pt idx="8651">
                  <c:v>17302</c:v>
                </c:pt>
                <c:pt idx="8652">
                  <c:v>17304</c:v>
                </c:pt>
                <c:pt idx="8653">
                  <c:v>17306</c:v>
                </c:pt>
                <c:pt idx="8654">
                  <c:v>17308</c:v>
                </c:pt>
                <c:pt idx="8655">
                  <c:v>17310</c:v>
                </c:pt>
                <c:pt idx="8656">
                  <c:v>17312</c:v>
                </c:pt>
                <c:pt idx="8657">
                  <c:v>17314</c:v>
                </c:pt>
                <c:pt idx="8658">
                  <c:v>17316</c:v>
                </c:pt>
                <c:pt idx="8659">
                  <c:v>17318</c:v>
                </c:pt>
                <c:pt idx="8660">
                  <c:v>17320</c:v>
                </c:pt>
                <c:pt idx="8661">
                  <c:v>17322</c:v>
                </c:pt>
                <c:pt idx="8662">
                  <c:v>17324</c:v>
                </c:pt>
                <c:pt idx="8663">
                  <c:v>17326</c:v>
                </c:pt>
                <c:pt idx="8664">
                  <c:v>17328</c:v>
                </c:pt>
                <c:pt idx="8665">
                  <c:v>17330</c:v>
                </c:pt>
                <c:pt idx="8666">
                  <c:v>17332</c:v>
                </c:pt>
                <c:pt idx="8667">
                  <c:v>17334</c:v>
                </c:pt>
                <c:pt idx="8668">
                  <c:v>17336</c:v>
                </c:pt>
                <c:pt idx="8669">
                  <c:v>17338</c:v>
                </c:pt>
                <c:pt idx="8670">
                  <c:v>17340</c:v>
                </c:pt>
                <c:pt idx="8671">
                  <c:v>17342</c:v>
                </c:pt>
                <c:pt idx="8672">
                  <c:v>17344</c:v>
                </c:pt>
                <c:pt idx="8673">
                  <c:v>17346</c:v>
                </c:pt>
                <c:pt idx="8674">
                  <c:v>17348</c:v>
                </c:pt>
                <c:pt idx="8675">
                  <c:v>17350</c:v>
                </c:pt>
                <c:pt idx="8676">
                  <c:v>17352</c:v>
                </c:pt>
                <c:pt idx="8677">
                  <c:v>17354</c:v>
                </c:pt>
                <c:pt idx="8678">
                  <c:v>17356</c:v>
                </c:pt>
                <c:pt idx="8679">
                  <c:v>17358</c:v>
                </c:pt>
                <c:pt idx="8680">
                  <c:v>17360</c:v>
                </c:pt>
                <c:pt idx="8681">
                  <c:v>17362</c:v>
                </c:pt>
                <c:pt idx="8682">
                  <c:v>17364</c:v>
                </c:pt>
                <c:pt idx="8683">
                  <c:v>17366</c:v>
                </c:pt>
                <c:pt idx="8684">
                  <c:v>17368</c:v>
                </c:pt>
                <c:pt idx="8685">
                  <c:v>17370</c:v>
                </c:pt>
                <c:pt idx="8686">
                  <c:v>17372</c:v>
                </c:pt>
                <c:pt idx="8687">
                  <c:v>17374</c:v>
                </c:pt>
                <c:pt idx="8688">
                  <c:v>17376</c:v>
                </c:pt>
                <c:pt idx="8689">
                  <c:v>17378</c:v>
                </c:pt>
                <c:pt idx="8690">
                  <c:v>17380</c:v>
                </c:pt>
                <c:pt idx="8691">
                  <c:v>17382</c:v>
                </c:pt>
                <c:pt idx="8692">
                  <c:v>17384</c:v>
                </c:pt>
                <c:pt idx="8693">
                  <c:v>17386</c:v>
                </c:pt>
                <c:pt idx="8694">
                  <c:v>17388</c:v>
                </c:pt>
                <c:pt idx="8695">
                  <c:v>17390</c:v>
                </c:pt>
                <c:pt idx="8696">
                  <c:v>17392</c:v>
                </c:pt>
                <c:pt idx="8697">
                  <c:v>17394</c:v>
                </c:pt>
                <c:pt idx="8698">
                  <c:v>17396</c:v>
                </c:pt>
                <c:pt idx="8699">
                  <c:v>17398</c:v>
                </c:pt>
                <c:pt idx="8700">
                  <c:v>17400</c:v>
                </c:pt>
                <c:pt idx="8701">
                  <c:v>17402</c:v>
                </c:pt>
                <c:pt idx="8702">
                  <c:v>17404</c:v>
                </c:pt>
                <c:pt idx="8703">
                  <c:v>17406</c:v>
                </c:pt>
                <c:pt idx="8704">
                  <c:v>17408</c:v>
                </c:pt>
                <c:pt idx="8705">
                  <c:v>17410</c:v>
                </c:pt>
                <c:pt idx="8706">
                  <c:v>17412</c:v>
                </c:pt>
                <c:pt idx="8707">
                  <c:v>17414</c:v>
                </c:pt>
                <c:pt idx="8708">
                  <c:v>17416</c:v>
                </c:pt>
                <c:pt idx="8709">
                  <c:v>17418</c:v>
                </c:pt>
                <c:pt idx="8710">
                  <c:v>17420</c:v>
                </c:pt>
                <c:pt idx="8711">
                  <c:v>17422</c:v>
                </c:pt>
                <c:pt idx="8712">
                  <c:v>17424</c:v>
                </c:pt>
                <c:pt idx="8713">
                  <c:v>17426</c:v>
                </c:pt>
                <c:pt idx="8714">
                  <c:v>17428</c:v>
                </c:pt>
                <c:pt idx="8715">
                  <c:v>17430</c:v>
                </c:pt>
                <c:pt idx="8716">
                  <c:v>17432</c:v>
                </c:pt>
                <c:pt idx="8717">
                  <c:v>17434</c:v>
                </c:pt>
                <c:pt idx="8718">
                  <c:v>17436</c:v>
                </c:pt>
                <c:pt idx="8719">
                  <c:v>17438</c:v>
                </c:pt>
                <c:pt idx="8720">
                  <c:v>17440</c:v>
                </c:pt>
                <c:pt idx="8721">
                  <c:v>17442</c:v>
                </c:pt>
                <c:pt idx="8722">
                  <c:v>17444</c:v>
                </c:pt>
                <c:pt idx="8723">
                  <c:v>17446</c:v>
                </c:pt>
                <c:pt idx="8724">
                  <c:v>17448</c:v>
                </c:pt>
                <c:pt idx="8725">
                  <c:v>17450</c:v>
                </c:pt>
                <c:pt idx="8726">
                  <c:v>17452</c:v>
                </c:pt>
                <c:pt idx="8727">
                  <c:v>17454</c:v>
                </c:pt>
                <c:pt idx="8728">
                  <c:v>17456</c:v>
                </c:pt>
                <c:pt idx="8729">
                  <c:v>17458</c:v>
                </c:pt>
                <c:pt idx="8730">
                  <c:v>17460</c:v>
                </c:pt>
                <c:pt idx="8731">
                  <c:v>17462</c:v>
                </c:pt>
                <c:pt idx="8732">
                  <c:v>17464</c:v>
                </c:pt>
                <c:pt idx="8733">
                  <c:v>17466</c:v>
                </c:pt>
                <c:pt idx="8734">
                  <c:v>17468</c:v>
                </c:pt>
                <c:pt idx="8735">
                  <c:v>17470</c:v>
                </c:pt>
                <c:pt idx="8736">
                  <c:v>17472</c:v>
                </c:pt>
                <c:pt idx="8737">
                  <c:v>17474</c:v>
                </c:pt>
                <c:pt idx="8738">
                  <c:v>17476</c:v>
                </c:pt>
                <c:pt idx="8739">
                  <c:v>17478</c:v>
                </c:pt>
                <c:pt idx="8740">
                  <c:v>17480</c:v>
                </c:pt>
                <c:pt idx="8741">
                  <c:v>17482</c:v>
                </c:pt>
                <c:pt idx="8742">
                  <c:v>17484</c:v>
                </c:pt>
                <c:pt idx="8743">
                  <c:v>17486</c:v>
                </c:pt>
                <c:pt idx="8744">
                  <c:v>17488</c:v>
                </c:pt>
                <c:pt idx="8745">
                  <c:v>17490</c:v>
                </c:pt>
                <c:pt idx="8746">
                  <c:v>17492</c:v>
                </c:pt>
                <c:pt idx="8747">
                  <c:v>17494</c:v>
                </c:pt>
                <c:pt idx="8748">
                  <c:v>17496</c:v>
                </c:pt>
                <c:pt idx="8749">
                  <c:v>17498</c:v>
                </c:pt>
                <c:pt idx="8750">
                  <c:v>17500</c:v>
                </c:pt>
                <c:pt idx="8751">
                  <c:v>17502</c:v>
                </c:pt>
                <c:pt idx="8752">
                  <c:v>17504</c:v>
                </c:pt>
                <c:pt idx="8753">
                  <c:v>17506</c:v>
                </c:pt>
                <c:pt idx="8754">
                  <c:v>17508</c:v>
                </c:pt>
                <c:pt idx="8755">
                  <c:v>17510</c:v>
                </c:pt>
                <c:pt idx="8756">
                  <c:v>17512</c:v>
                </c:pt>
                <c:pt idx="8757">
                  <c:v>17514</c:v>
                </c:pt>
                <c:pt idx="8758">
                  <c:v>17516</c:v>
                </c:pt>
                <c:pt idx="8759">
                  <c:v>17518</c:v>
                </c:pt>
                <c:pt idx="8760">
                  <c:v>17520</c:v>
                </c:pt>
                <c:pt idx="8761">
                  <c:v>17522</c:v>
                </c:pt>
                <c:pt idx="8762">
                  <c:v>17524</c:v>
                </c:pt>
                <c:pt idx="8763">
                  <c:v>17526</c:v>
                </c:pt>
                <c:pt idx="8764">
                  <c:v>17528</c:v>
                </c:pt>
                <c:pt idx="8765">
                  <c:v>17530</c:v>
                </c:pt>
                <c:pt idx="8766">
                  <c:v>17532</c:v>
                </c:pt>
                <c:pt idx="8767">
                  <c:v>17534</c:v>
                </c:pt>
                <c:pt idx="8768">
                  <c:v>17536</c:v>
                </c:pt>
                <c:pt idx="8769">
                  <c:v>17538</c:v>
                </c:pt>
                <c:pt idx="8770">
                  <c:v>17540</c:v>
                </c:pt>
                <c:pt idx="8771">
                  <c:v>17542</c:v>
                </c:pt>
                <c:pt idx="8772">
                  <c:v>17544</c:v>
                </c:pt>
                <c:pt idx="8773">
                  <c:v>17546</c:v>
                </c:pt>
                <c:pt idx="8774">
                  <c:v>17548</c:v>
                </c:pt>
                <c:pt idx="8775">
                  <c:v>17550</c:v>
                </c:pt>
                <c:pt idx="8776">
                  <c:v>17552</c:v>
                </c:pt>
                <c:pt idx="8777">
                  <c:v>17554</c:v>
                </c:pt>
                <c:pt idx="8778">
                  <c:v>17556</c:v>
                </c:pt>
                <c:pt idx="8779">
                  <c:v>17558</c:v>
                </c:pt>
                <c:pt idx="8780">
                  <c:v>17560</c:v>
                </c:pt>
                <c:pt idx="8781">
                  <c:v>17562</c:v>
                </c:pt>
                <c:pt idx="8782">
                  <c:v>17564</c:v>
                </c:pt>
                <c:pt idx="8783">
                  <c:v>17566</c:v>
                </c:pt>
                <c:pt idx="8784">
                  <c:v>17568</c:v>
                </c:pt>
                <c:pt idx="8785">
                  <c:v>17570</c:v>
                </c:pt>
                <c:pt idx="8786">
                  <c:v>17572</c:v>
                </c:pt>
                <c:pt idx="8787">
                  <c:v>17574</c:v>
                </c:pt>
                <c:pt idx="8788">
                  <c:v>17576</c:v>
                </c:pt>
                <c:pt idx="8789">
                  <c:v>17578</c:v>
                </c:pt>
                <c:pt idx="8790">
                  <c:v>17580</c:v>
                </c:pt>
                <c:pt idx="8791">
                  <c:v>17582</c:v>
                </c:pt>
                <c:pt idx="8792">
                  <c:v>17584</c:v>
                </c:pt>
                <c:pt idx="8793">
                  <c:v>17586</c:v>
                </c:pt>
                <c:pt idx="8794">
                  <c:v>17588</c:v>
                </c:pt>
                <c:pt idx="8795">
                  <c:v>17590</c:v>
                </c:pt>
                <c:pt idx="8796">
                  <c:v>17592</c:v>
                </c:pt>
                <c:pt idx="8797">
                  <c:v>17594</c:v>
                </c:pt>
                <c:pt idx="8798">
                  <c:v>17596</c:v>
                </c:pt>
                <c:pt idx="8799">
                  <c:v>17598</c:v>
                </c:pt>
                <c:pt idx="8800">
                  <c:v>17600</c:v>
                </c:pt>
                <c:pt idx="8801">
                  <c:v>17602</c:v>
                </c:pt>
                <c:pt idx="8802">
                  <c:v>17604</c:v>
                </c:pt>
                <c:pt idx="8803">
                  <c:v>17606</c:v>
                </c:pt>
                <c:pt idx="8804">
                  <c:v>17608</c:v>
                </c:pt>
                <c:pt idx="8805">
                  <c:v>17610</c:v>
                </c:pt>
                <c:pt idx="8806">
                  <c:v>17612</c:v>
                </c:pt>
                <c:pt idx="8807">
                  <c:v>17614</c:v>
                </c:pt>
                <c:pt idx="8808">
                  <c:v>17616</c:v>
                </c:pt>
                <c:pt idx="8809">
                  <c:v>17618</c:v>
                </c:pt>
                <c:pt idx="8810">
                  <c:v>17620</c:v>
                </c:pt>
                <c:pt idx="8811">
                  <c:v>17622</c:v>
                </c:pt>
                <c:pt idx="8812">
                  <c:v>17624</c:v>
                </c:pt>
                <c:pt idx="8813">
                  <c:v>17626</c:v>
                </c:pt>
                <c:pt idx="8814">
                  <c:v>17628</c:v>
                </c:pt>
                <c:pt idx="8815">
                  <c:v>17630</c:v>
                </c:pt>
                <c:pt idx="8816">
                  <c:v>17632</c:v>
                </c:pt>
                <c:pt idx="8817">
                  <c:v>17634</c:v>
                </c:pt>
                <c:pt idx="8818">
                  <c:v>17636</c:v>
                </c:pt>
                <c:pt idx="8819">
                  <c:v>17638</c:v>
                </c:pt>
                <c:pt idx="8820">
                  <c:v>17640</c:v>
                </c:pt>
                <c:pt idx="8821">
                  <c:v>17642</c:v>
                </c:pt>
                <c:pt idx="8822">
                  <c:v>17644</c:v>
                </c:pt>
                <c:pt idx="8823">
                  <c:v>17646</c:v>
                </c:pt>
                <c:pt idx="8824">
                  <c:v>17648</c:v>
                </c:pt>
                <c:pt idx="8825">
                  <c:v>17650</c:v>
                </c:pt>
                <c:pt idx="8826">
                  <c:v>17652</c:v>
                </c:pt>
                <c:pt idx="8827">
                  <c:v>17654</c:v>
                </c:pt>
                <c:pt idx="8828">
                  <c:v>17656</c:v>
                </c:pt>
                <c:pt idx="8829">
                  <c:v>17658</c:v>
                </c:pt>
                <c:pt idx="8830">
                  <c:v>17660</c:v>
                </c:pt>
                <c:pt idx="8831">
                  <c:v>17662</c:v>
                </c:pt>
                <c:pt idx="8832">
                  <c:v>17664</c:v>
                </c:pt>
                <c:pt idx="8833">
                  <c:v>17666</c:v>
                </c:pt>
                <c:pt idx="8834">
                  <c:v>17668</c:v>
                </c:pt>
                <c:pt idx="8835">
                  <c:v>17670</c:v>
                </c:pt>
                <c:pt idx="8836">
                  <c:v>17672</c:v>
                </c:pt>
                <c:pt idx="8837">
                  <c:v>17674</c:v>
                </c:pt>
                <c:pt idx="8838">
                  <c:v>17676</c:v>
                </c:pt>
                <c:pt idx="8839">
                  <c:v>17678</c:v>
                </c:pt>
                <c:pt idx="8840">
                  <c:v>17680</c:v>
                </c:pt>
                <c:pt idx="8841">
                  <c:v>17682</c:v>
                </c:pt>
                <c:pt idx="8842">
                  <c:v>17684</c:v>
                </c:pt>
                <c:pt idx="8843">
                  <c:v>17686</c:v>
                </c:pt>
                <c:pt idx="8844">
                  <c:v>17688</c:v>
                </c:pt>
                <c:pt idx="8845">
                  <c:v>17690</c:v>
                </c:pt>
                <c:pt idx="8846">
                  <c:v>17692</c:v>
                </c:pt>
                <c:pt idx="8847">
                  <c:v>17694</c:v>
                </c:pt>
                <c:pt idx="8848">
                  <c:v>17696</c:v>
                </c:pt>
                <c:pt idx="8849">
                  <c:v>17698</c:v>
                </c:pt>
                <c:pt idx="8850">
                  <c:v>17700</c:v>
                </c:pt>
                <c:pt idx="8851">
                  <c:v>17702</c:v>
                </c:pt>
                <c:pt idx="8852">
                  <c:v>17704</c:v>
                </c:pt>
                <c:pt idx="8853">
                  <c:v>17706</c:v>
                </c:pt>
                <c:pt idx="8854">
                  <c:v>17708</c:v>
                </c:pt>
                <c:pt idx="8855">
                  <c:v>17710</c:v>
                </c:pt>
                <c:pt idx="8856">
                  <c:v>17712</c:v>
                </c:pt>
                <c:pt idx="8857">
                  <c:v>17714</c:v>
                </c:pt>
                <c:pt idx="8858">
                  <c:v>17716</c:v>
                </c:pt>
                <c:pt idx="8859">
                  <c:v>17718</c:v>
                </c:pt>
                <c:pt idx="8860">
                  <c:v>17720</c:v>
                </c:pt>
                <c:pt idx="8861">
                  <c:v>17722</c:v>
                </c:pt>
                <c:pt idx="8862">
                  <c:v>17724</c:v>
                </c:pt>
                <c:pt idx="8863">
                  <c:v>17726</c:v>
                </c:pt>
                <c:pt idx="8864">
                  <c:v>17728</c:v>
                </c:pt>
                <c:pt idx="8865">
                  <c:v>17730</c:v>
                </c:pt>
                <c:pt idx="8866">
                  <c:v>17732</c:v>
                </c:pt>
                <c:pt idx="8867">
                  <c:v>17734</c:v>
                </c:pt>
                <c:pt idx="8868">
                  <c:v>17736</c:v>
                </c:pt>
                <c:pt idx="8869">
                  <c:v>17738</c:v>
                </c:pt>
                <c:pt idx="8870">
                  <c:v>17740</c:v>
                </c:pt>
                <c:pt idx="8871">
                  <c:v>17742</c:v>
                </c:pt>
                <c:pt idx="8872">
                  <c:v>17744</c:v>
                </c:pt>
                <c:pt idx="8873">
                  <c:v>17746</c:v>
                </c:pt>
                <c:pt idx="8874">
                  <c:v>17748</c:v>
                </c:pt>
                <c:pt idx="8875">
                  <c:v>17750</c:v>
                </c:pt>
                <c:pt idx="8876">
                  <c:v>17752</c:v>
                </c:pt>
                <c:pt idx="8877">
                  <c:v>17754</c:v>
                </c:pt>
                <c:pt idx="8878">
                  <c:v>17756</c:v>
                </c:pt>
                <c:pt idx="8879">
                  <c:v>17758</c:v>
                </c:pt>
                <c:pt idx="8880">
                  <c:v>17760</c:v>
                </c:pt>
                <c:pt idx="8881">
                  <c:v>17762</c:v>
                </c:pt>
                <c:pt idx="8882">
                  <c:v>17764</c:v>
                </c:pt>
                <c:pt idx="8883">
                  <c:v>17766</c:v>
                </c:pt>
                <c:pt idx="8884">
                  <c:v>17768</c:v>
                </c:pt>
                <c:pt idx="8885">
                  <c:v>17770</c:v>
                </c:pt>
                <c:pt idx="8886">
                  <c:v>17772</c:v>
                </c:pt>
                <c:pt idx="8887">
                  <c:v>17774</c:v>
                </c:pt>
                <c:pt idx="8888">
                  <c:v>17776</c:v>
                </c:pt>
                <c:pt idx="8889">
                  <c:v>17778</c:v>
                </c:pt>
                <c:pt idx="8890">
                  <c:v>17780</c:v>
                </c:pt>
                <c:pt idx="8891">
                  <c:v>17782</c:v>
                </c:pt>
                <c:pt idx="8892">
                  <c:v>17784</c:v>
                </c:pt>
                <c:pt idx="8893">
                  <c:v>17786</c:v>
                </c:pt>
                <c:pt idx="8894">
                  <c:v>17788</c:v>
                </c:pt>
                <c:pt idx="8895">
                  <c:v>17790</c:v>
                </c:pt>
                <c:pt idx="8896">
                  <c:v>17792</c:v>
                </c:pt>
                <c:pt idx="8897">
                  <c:v>17794</c:v>
                </c:pt>
                <c:pt idx="8898">
                  <c:v>17796</c:v>
                </c:pt>
                <c:pt idx="8899">
                  <c:v>17798</c:v>
                </c:pt>
                <c:pt idx="8900">
                  <c:v>17800</c:v>
                </c:pt>
                <c:pt idx="8901">
                  <c:v>17802</c:v>
                </c:pt>
                <c:pt idx="8902">
                  <c:v>17804</c:v>
                </c:pt>
                <c:pt idx="8903">
                  <c:v>17806</c:v>
                </c:pt>
                <c:pt idx="8904">
                  <c:v>17808</c:v>
                </c:pt>
                <c:pt idx="8905">
                  <c:v>17810</c:v>
                </c:pt>
                <c:pt idx="8906">
                  <c:v>17812</c:v>
                </c:pt>
                <c:pt idx="8907">
                  <c:v>17814</c:v>
                </c:pt>
                <c:pt idx="8908">
                  <c:v>17816</c:v>
                </c:pt>
                <c:pt idx="8909">
                  <c:v>17818</c:v>
                </c:pt>
                <c:pt idx="8910">
                  <c:v>17820</c:v>
                </c:pt>
                <c:pt idx="8911">
                  <c:v>17822</c:v>
                </c:pt>
                <c:pt idx="8912">
                  <c:v>17824</c:v>
                </c:pt>
                <c:pt idx="8913">
                  <c:v>17826</c:v>
                </c:pt>
                <c:pt idx="8914">
                  <c:v>17828</c:v>
                </c:pt>
                <c:pt idx="8915">
                  <c:v>17830</c:v>
                </c:pt>
                <c:pt idx="8916">
                  <c:v>17832</c:v>
                </c:pt>
                <c:pt idx="8917">
                  <c:v>17834</c:v>
                </c:pt>
                <c:pt idx="8918">
                  <c:v>17836</c:v>
                </c:pt>
                <c:pt idx="8919">
                  <c:v>17838</c:v>
                </c:pt>
                <c:pt idx="8920">
                  <c:v>17840</c:v>
                </c:pt>
                <c:pt idx="8921">
                  <c:v>17842</c:v>
                </c:pt>
                <c:pt idx="8922">
                  <c:v>17844</c:v>
                </c:pt>
                <c:pt idx="8923">
                  <c:v>17846</c:v>
                </c:pt>
                <c:pt idx="8924">
                  <c:v>17848</c:v>
                </c:pt>
                <c:pt idx="8925">
                  <c:v>17850</c:v>
                </c:pt>
                <c:pt idx="8926">
                  <c:v>17852</c:v>
                </c:pt>
                <c:pt idx="8927">
                  <c:v>17854</c:v>
                </c:pt>
                <c:pt idx="8928">
                  <c:v>17856</c:v>
                </c:pt>
                <c:pt idx="8929">
                  <c:v>17858</c:v>
                </c:pt>
                <c:pt idx="8930">
                  <c:v>17860</c:v>
                </c:pt>
                <c:pt idx="8931">
                  <c:v>17862</c:v>
                </c:pt>
                <c:pt idx="8932">
                  <c:v>17864</c:v>
                </c:pt>
                <c:pt idx="8933">
                  <c:v>17866</c:v>
                </c:pt>
                <c:pt idx="8934">
                  <c:v>17868</c:v>
                </c:pt>
                <c:pt idx="8935">
                  <c:v>17870</c:v>
                </c:pt>
                <c:pt idx="8936">
                  <c:v>17872</c:v>
                </c:pt>
                <c:pt idx="8937">
                  <c:v>17874</c:v>
                </c:pt>
                <c:pt idx="8938">
                  <c:v>17876</c:v>
                </c:pt>
                <c:pt idx="8939">
                  <c:v>17878</c:v>
                </c:pt>
                <c:pt idx="8940">
                  <c:v>17880</c:v>
                </c:pt>
                <c:pt idx="8941">
                  <c:v>17882</c:v>
                </c:pt>
                <c:pt idx="8942">
                  <c:v>17884</c:v>
                </c:pt>
                <c:pt idx="8943">
                  <c:v>17886</c:v>
                </c:pt>
                <c:pt idx="8944">
                  <c:v>17888</c:v>
                </c:pt>
                <c:pt idx="8945">
                  <c:v>17890</c:v>
                </c:pt>
                <c:pt idx="8946">
                  <c:v>17892</c:v>
                </c:pt>
                <c:pt idx="8947">
                  <c:v>17894</c:v>
                </c:pt>
                <c:pt idx="8948">
                  <c:v>17896</c:v>
                </c:pt>
                <c:pt idx="8949">
                  <c:v>17898</c:v>
                </c:pt>
                <c:pt idx="8950">
                  <c:v>17900</c:v>
                </c:pt>
                <c:pt idx="8951">
                  <c:v>17902</c:v>
                </c:pt>
                <c:pt idx="8952">
                  <c:v>17904</c:v>
                </c:pt>
                <c:pt idx="8953">
                  <c:v>17906</c:v>
                </c:pt>
                <c:pt idx="8954">
                  <c:v>17908</c:v>
                </c:pt>
                <c:pt idx="8955">
                  <c:v>17910</c:v>
                </c:pt>
                <c:pt idx="8956">
                  <c:v>17912</c:v>
                </c:pt>
                <c:pt idx="8957">
                  <c:v>17914</c:v>
                </c:pt>
                <c:pt idx="8958">
                  <c:v>17916</c:v>
                </c:pt>
                <c:pt idx="8959">
                  <c:v>17918</c:v>
                </c:pt>
                <c:pt idx="8960">
                  <c:v>17920</c:v>
                </c:pt>
                <c:pt idx="8961">
                  <c:v>17922</c:v>
                </c:pt>
                <c:pt idx="8962">
                  <c:v>17924</c:v>
                </c:pt>
                <c:pt idx="8963">
                  <c:v>17926</c:v>
                </c:pt>
                <c:pt idx="8964">
                  <c:v>17928</c:v>
                </c:pt>
                <c:pt idx="8965">
                  <c:v>17930</c:v>
                </c:pt>
                <c:pt idx="8966">
                  <c:v>17932</c:v>
                </c:pt>
                <c:pt idx="8967">
                  <c:v>17934</c:v>
                </c:pt>
                <c:pt idx="8968">
                  <c:v>17936</c:v>
                </c:pt>
                <c:pt idx="8969">
                  <c:v>17938</c:v>
                </c:pt>
                <c:pt idx="8970">
                  <c:v>17940</c:v>
                </c:pt>
                <c:pt idx="8971">
                  <c:v>17942</c:v>
                </c:pt>
                <c:pt idx="8972">
                  <c:v>17944</c:v>
                </c:pt>
                <c:pt idx="8973">
                  <c:v>17946</c:v>
                </c:pt>
                <c:pt idx="8974">
                  <c:v>17948</c:v>
                </c:pt>
                <c:pt idx="8975">
                  <c:v>17950</c:v>
                </c:pt>
                <c:pt idx="8976">
                  <c:v>17952</c:v>
                </c:pt>
                <c:pt idx="8977">
                  <c:v>17954</c:v>
                </c:pt>
                <c:pt idx="8978">
                  <c:v>17956</c:v>
                </c:pt>
                <c:pt idx="8979">
                  <c:v>17958</c:v>
                </c:pt>
                <c:pt idx="8980">
                  <c:v>17960</c:v>
                </c:pt>
                <c:pt idx="8981">
                  <c:v>17962</c:v>
                </c:pt>
                <c:pt idx="8982">
                  <c:v>17964</c:v>
                </c:pt>
                <c:pt idx="8983">
                  <c:v>17966</c:v>
                </c:pt>
                <c:pt idx="8984">
                  <c:v>17968</c:v>
                </c:pt>
                <c:pt idx="8985">
                  <c:v>17970</c:v>
                </c:pt>
                <c:pt idx="8986">
                  <c:v>17972</c:v>
                </c:pt>
                <c:pt idx="8987">
                  <c:v>17974</c:v>
                </c:pt>
                <c:pt idx="8988">
                  <c:v>17976</c:v>
                </c:pt>
                <c:pt idx="8989">
                  <c:v>17978</c:v>
                </c:pt>
                <c:pt idx="8990">
                  <c:v>17980</c:v>
                </c:pt>
                <c:pt idx="8991">
                  <c:v>17982</c:v>
                </c:pt>
                <c:pt idx="8992">
                  <c:v>17984</c:v>
                </c:pt>
                <c:pt idx="8993">
                  <c:v>17986</c:v>
                </c:pt>
                <c:pt idx="8994">
                  <c:v>17988</c:v>
                </c:pt>
                <c:pt idx="8995">
                  <c:v>17990</c:v>
                </c:pt>
                <c:pt idx="8996">
                  <c:v>17992</c:v>
                </c:pt>
                <c:pt idx="8997">
                  <c:v>17994</c:v>
                </c:pt>
                <c:pt idx="8998">
                  <c:v>17996</c:v>
                </c:pt>
                <c:pt idx="8999">
                  <c:v>17998</c:v>
                </c:pt>
                <c:pt idx="9000">
                  <c:v>18000</c:v>
                </c:pt>
                <c:pt idx="9001">
                  <c:v>18002</c:v>
                </c:pt>
                <c:pt idx="9002">
                  <c:v>18004</c:v>
                </c:pt>
                <c:pt idx="9003">
                  <c:v>18006</c:v>
                </c:pt>
                <c:pt idx="9004">
                  <c:v>18008</c:v>
                </c:pt>
                <c:pt idx="9005">
                  <c:v>18010</c:v>
                </c:pt>
                <c:pt idx="9006">
                  <c:v>18012</c:v>
                </c:pt>
                <c:pt idx="9007">
                  <c:v>18014</c:v>
                </c:pt>
                <c:pt idx="9008">
                  <c:v>18016</c:v>
                </c:pt>
                <c:pt idx="9009">
                  <c:v>18018</c:v>
                </c:pt>
                <c:pt idx="9010">
                  <c:v>18020</c:v>
                </c:pt>
                <c:pt idx="9011">
                  <c:v>18022</c:v>
                </c:pt>
                <c:pt idx="9012">
                  <c:v>18024</c:v>
                </c:pt>
                <c:pt idx="9013">
                  <c:v>18026</c:v>
                </c:pt>
                <c:pt idx="9014">
                  <c:v>18028</c:v>
                </c:pt>
                <c:pt idx="9015">
                  <c:v>18030</c:v>
                </c:pt>
                <c:pt idx="9016">
                  <c:v>18032</c:v>
                </c:pt>
                <c:pt idx="9017">
                  <c:v>18034</c:v>
                </c:pt>
                <c:pt idx="9018">
                  <c:v>18036</c:v>
                </c:pt>
                <c:pt idx="9019">
                  <c:v>18038</c:v>
                </c:pt>
                <c:pt idx="9020">
                  <c:v>18040</c:v>
                </c:pt>
                <c:pt idx="9021">
                  <c:v>18042</c:v>
                </c:pt>
                <c:pt idx="9022">
                  <c:v>18044</c:v>
                </c:pt>
                <c:pt idx="9023">
                  <c:v>18046</c:v>
                </c:pt>
                <c:pt idx="9024">
                  <c:v>18048</c:v>
                </c:pt>
                <c:pt idx="9025">
                  <c:v>18050</c:v>
                </c:pt>
                <c:pt idx="9026">
                  <c:v>18052</c:v>
                </c:pt>
                <c:pt idx="9027">
                  <c:v>18054</c:v>
                </c:pt>
                <c:pt idx="9028">
                  <c:v>18056</c:v>
                </c:pt>
                <c:pt idx="9029">
                  <c:v>18058</c:v>
                </c:pt>
                <c:pt idx="9030">
                  <c:v>18060</c:v>
                </c:pt>
                <c:pt idx="9031">
                  <c:v>18062</c:v>
                </c:pt>
                <c:pt idx="9032">
                  <c:v>18064</c:v>
                </c:pt>
                <c:pt idx="9033">
                  <c:v>18066</c:v>
                </c:pt>
                <c:pt idx="9034">
                  <c:v>18068</c:v>
                </c:pt>
                <c:pt idx="9035">
                  <c:v>18070</c:v>
                </c:pt>
                <c:pt idx="9036">
                  <c:v>18072</c:v>
                </c:pt>
                <c:pt idx="9037">
                  <c:v>18074</c:v>
                </c:pt>
                <c:pt idx="9038">
                  <c:v>18076</c:v>
                </c:pt>
                <c:pt idx="9039">
                  <c:v>18078</c:v>
                </c:pt>
                <c:pt idx="9040">
                  <c:v>18080</c:v>
                </c:pt>
                <c:pt idx="9041">
                  <c:v>18082</c:v>
                </c:pt>
                <c:pt idx="9042">
                  <c:v>18084</c:v>
                </c:pt>
                <c:pt idx="9043">
                  <c:v>18086</c:v>
                </c:pt>
                <c:pt idx="9044">
                  <c:v>18088</c:v>
                </c:pt>
                <c:pt idx="9045">
                  <c:v>18090</c:v>
                </c:pt>
                <c:pt idx="9046">
                  <c:v>18092</c:v>
                </c:pt>
                <c:pt idx="9047">
                  <c:v>18094</c:v>
                </c:pt>
                <c:pt idx="9048">
                  <c:v>18096</c:v>
                </c:pt>
                <c:pt idx="9049">
                  <c:v>18098</c:v>
                </c:pt>
                <c:pt idx="9050">
                  <c:v>18100</c:v>
                </c:pt>
                <c:pt idx="9051">
                  <c:v>18102</c:v>
                </c:pt>
                <c:pt idx="9052">
                  <c:v>18104</c:v>
                </c:pt>
                <c:pt idx="9053">
                  <c:v>18106</c:v>
                </c:pt>
                <c:pt idx="9054">
                  <c:v>18108</c:v>
                </c:pt>
                <c:pt idx="9055">
                  <c:v>18110</c:v>
                </c:pt>
                <c:pt idx="9056">
                  <c:v>18112</c:v>
                </c:pt>
                <c:pt idx="9057">
                  <c:v>18114</c:v>
                </c:pt>
                <c:pt idx="9058">
                  <c:v>18116</c:v>
                </c:pt>
                <c:pt idx="9059">
                  <c:v>18118</c:v>
                </c:pt>
                <c:pt idx="9060">
                  <c:v>18120</c:v>
                </c:pt>
                <c:pt idx="9061">
                  <c:v>18122</c:v>
                </c:pt>
                <c:pt idx="9062">
                  <c:v>18124</c:v>
                </c:pt>
                <c:pt idx="9063">
                  <c:v>18126</c:v>
                </c:pt>
                <c:pt idx="9064">
                  <c:v>18128</c:v>
                </c:pt>
                <c:pt idx="9065">
                  <c:v>18130</c:v>
                </c:pt>
                <c:pt idx="9066">
                  <c:v>18132</c:v>
                </c:pt>
                <c:pt idx="9067">
                  <c:v>18134</c:v>
                </c:pt>
                <c:pt idx="9068">
                  <c:v>18136</c:v>
                </c:pt>
                <c:pt idx="9069">
                  <c:v>18138</c:v>
                </c:pt>
                <c:pt idx="9070">
                  <c:v>18140</c:v>
                </c:pt>
                <c:pt idx="9071">
                  <c:v>18142</c:v>
                </c:pt>
                <c:pt idx="9072">
                  <c:v>18144</c:v>
                </c:pt>
                <c:pt idx="9073">
                  <c:v>18146</c:v>
                </c:pt>
                <c:pt idx="9074">
                  <c:v>18148</c:v>
                </c:pt>
                <c:pt idx="9075">
                  <c:v>18150</c:v>
                </c:pt>
                <c:pt idx="9076">
                  <c:v>18152</c:v>
                </c:pt>
                <c:pt idx="9077">
                  <c:v>18154</c:v>
                </c:pt>
                <c:pt idx="9078">
                  <c:v>18156</c:v>
                </c:pt>
                <c:pt idx="9079">
                  <c:v>18158</c:v>
                </c:pt>
                <c:pt idx="9080">
                  <c:v>18160</c:v>
                </c:pt>
                <c:pt idx="9081">
                  <c:v>18162</c:v>
                </c:pt>
                <c:pt idx="9082">
                  <c:v>18164</c:v>
                </c:pt>
                <c:pt idx="9083">
                  <c:v>18166</c:v>
                </c:pt>
                <c:pt idx="9084">
                  <c:v>18168</c:v>
                </c:pt>
                <c:pt idx="9085">
                  <c:v>18170</c:v>
                </c:pt>
                <c:pt idx="9086">
                  <c:v>18172</c:v>
                </c:pt>
                <c:pt idx="9087">
                  <c:v>18174</c:v>
                </c:pt>
                <c:pt idx="9088">
                  <c:v>18176</c:v>
                </c:pt>
                <c:pt idx="9089">
                  <c:v>18178</c:v>
                </c:pt>
                <c:pt idx="9090">
                  <c:v>18180</c:v>
                </c:pt>
                <c:pt idx="9091">
                  <c:v>18182</c:v>
                </c:pt>
                <c:pt idx="9092">
                  <c:v>18184</c:v>
                </c:pt>
                <c:pt idx="9093">
                  <c:v>18186</c:v>
                </c:pt>
                <c:pt idx="9094">
                  <c:v>18188</c:v>
                </c:pt>
                <c:pt idx="9095">
                  <c:v>18190</c:v>
                </c:pt>
                <c:pt idx="9096">
                  <c:v>18192</c:v>
                </c:pt>
                <c:pt idx="9097">
                  <c:v>18194</c:v>
                </c:pt>
                <c:pt idx="9098">
                  <c:v>18196</c:v>
                </c:pt>
                <c:pt idx="9099">
                  <c:v>18198</c:v>
                </c:pt>
                <c:pt idx="9100">
                  <c:v>18200</c:v>
                </c:pt>
                <c:pt idx="9101">
                  <c:v>18202</c:v>
                </c:pt>
                <c:pt idx="9102">
                  <c:v>18204</c:v>
                </c:pt>
                <c:pt idx="9103">
                  <c:v>18206</c:v>
                </c:pt>
                <c:pt idx="9104">
                  <c:v>18208</c:v>
                </c:pt>
                <c:pt idx="9105">
                  <c:v>18210</c:v>
                </c:pt>
                <c:pt idx="9106">
                  <c:v>18212</c:v>
                </c:pt>
                <c:pt idx="9107">
                  <c:v>18214</c:v>
                </c:pt>
                <c:pt idx="9108">
                  <c:v>18216</c:v>
                </c:pt>
                <c:pt idx="9109">
                  <c:v>18218</c:v>
                </c:pt>
                <c:pt idx="9110">
                  <c:v>18220</c:v>
                </c:pt>
                <c:pt idx="9111">
                  <c:v>18222</c:v>
                </c:pt>
                <c:pt idx="9112">
                  <c:v>18224</c:v>
                </c:pt>
                <c:pt idx="9113">
                  <c:v>18226</c:v>
                </c:pt>
                <c:pt idx="9114">
                  <c:v>18228</c:v>
                </c:pt>
                <c:pt idx="9115">
                  <c:v>18230</c:v>
                </c:pt>
                <c:pt idx="9116">
                  <c:v>18232</c:v>
                </c:pt>
                <c:pt idx="9117">
                  <c:v>18234</c:v>
                </c:pt>
                <c:pt idx="9118">
                  <c:v>18236</c:v>
                </c:pt>
                <c:pt idx="9119">
                  <c:v>18238</c:v>
                </c:pt>
                <c:pt idx="9120">
                  <c:v>18240</c:v>
                </c:pt>
                <c:pt idx="9121">
                  <c:v>18242</c:v>
                </c:pt>
                <c:pt idx="9122">
                  <c:v>18244</c:v>
                </c:pt>
                <c:pt idx="9123">
                  <c:v>18246</c:v>
                </c:pt>
                <c:pt idx="9124">
                  <c:v>18248</c:v>
                </c:pt>
                <c:pt idx="9125">
                  <c:v>18250</c:v>
                </c:pt>
                <c:pt idx="9126">
                  <c:v>18252</c:v>
                </c:pt>
                <c:pt idx="9127">
                  <c:v>18254</c:v>
                </c:pt>
                <c:pt idx="9128">
                  <c:v>18256</c:v>
                </c:pt>
                <c:pt idx="9129">
                  <c:v>18258</c:v>
                </c:pt>
                <c:pt idx="9130">
                  <c:v>18260</c:v>
                </c:pt>
                <c:pt idx="9131">
                  <c:v>18262</c:v>
                </c:pt>
                <c:pt idx="9132">
                  <c:v>18264</c:v>
                </c:pt>
                <c:pt idx="9133">
                  <c:v>18266</c:v>
                </c:pt>
                <c:pt idx="9134">
                  <c:v>18268</c:v>
                </c:pt>
                <c:pt idx="9135">
                  <c:v>18270</c:v>
                </c:pt>
                <c:pt idx="9136">
                  <c:v>18272</c:v>
                </c:pt>
                <c:pt idx="9137">
                  <c:v>18274</c:v>
                </c:pt>
                <c:pt idx="9138">
                  <c:v>18276</c:v>
                </c:pt>
                <c:pt idx="9139">
                  <c:v>18278</c:v>
                </c:pt>
                <c:pt idx="9140">
                  <c:v>18280</c:v>
                </c:pt>
                <c:pt idx="9141">
                  <c:v>18282</c:v>
                </c:pt>
                <c:pt idx="9142">
                  <c:v>18284</c:v>
                </c:pt>
                <c:pt idx="9143">
                  <c:v>18286</c:v>
                </c:pt>
                <c:pt idx="9144">
                  <c:v>18288</c:v>
                </c:pt>
                <c:pt idx="9145">
                  <c:v>18290</c:v>
                </c:pt>
                <c:pt idx="9146">
                  <c:v>18292</c:v>
                </c:pt>
                <c:pt idx="9147">
                  <c:v>18294</c:v>
                </c:pt>
                <c:pt idx="9148">
                  <c:v>18296</c:v>
                </c:pt>
                <c:pt idx="9149">
                  <c:v>18298</c:v>
                </c:pt>
                <c:pt idx="9150">
                  <c:v>18300</c:v>
                </c:pt>
                <c:pt idx="9151">
                  <c:v>18302</c:v>
                </c:pt>
                <c:pt idx="9152">
                  <c:v>18304</c:v>
                </c:pt>
                <c:pt idx="9153">
                  <c:v>18306</c:v>
                </c:pt>
                <c:pt idx="9154">
                  <c:v>18308</c:v>
                </c:pt>
                <c:pt idx="9155">
                  <c:v>18310</c:v>
                </c:pt>
                <c:pt idx="9156">
                  <c:v>18312</c:v>
                </c:pt>
                <c:pt idx="9157">
                  <c:v>18314</c:v>
                </c:pt>
                <c:pt idx="9158">
                  <c:v>18316</c:v>
                </c:pt>
                <c:pt idx="9159">
                  <c:v>18318</c:v>
                </c:pt>
                <c:pt idx="9160">
                  <c:v>18320</c:v>
                </c:pt>
                <c:pt idx="9161">
                  <c:v>18322</c:v>
                </c:pt>
                <c:pt idx="9162">
                  <c:v>18324</c:v>
                </c:pt>
                <c:pt idx="9163">
                  <c:v>18326</c:v>
                </c:pt>
                <c:pt idx="9164">
                  <c:v>18328</c:v>
                </c:pt>
                <c:pt idx="9165">
                  <c:v>18330</c:v>
                </c:pt>
                <c:pt idx="9166">
                  <c:v>18332</c:v>
                </c:pt>
                <c:pt idx="9167">
                  <c:v>18334</c:v>
                </c:pt>
                <c:pt idx="9168">
                  <c:v>18336</c:v>
                </c:pt>
                <c:pt idx="9169">
                  <c:v>18338</c:v>
                </c:pt>
                <c:pt idx="9170">
                  <c:v>18340</c:v>
                </c:pt>
                <c:pt idx="9171">
                  <c:v>18342</c:v>
                </c:pt>
                <c:pt idx="9172">
                  <c:v>18344</c:v>
                </c:pt>
                <c:pt idx="9173">
                  <c:v>18346</c:v>
                </c:pt>
                <c:pt idx="9174">
                  <c:v>18348</c:v>
                </c:pt>
                <c:pt idx="9175">
                  <c:v>18350</c:v>
                </c:pt>
                <c:pt idx="9176">
                  <c:v>18352</c:v>
                </c:pt>
                <c:pt idx="9177">
                  <c:v>18354</c:v>
                </c:pt>
                <c:pt idx="9178">
                  <c:v>18356</c:v>
                </c:pt>
                <c:pt idx="9179">
                  <c:v>18358</c:v>
                </c:pt>
                <c:pt idx="9180">
                  <c:v>18360</c:v>
                </c:pt>
                <c:pt idx="9181">
                  <c:v>18362</c:v>
                </c:pt>
                <c:pt idx="9182">
                  <c:v>18364</c:v>
                </c:pt>
                <c:pt idx="9183">
                  <c:v>18366</c:v>
                </c:pt>
                <c:pt idx="9184">
                  <c:v>18368</c:v>
                </c:pt>
                <c:pt idx="9185">
                  <c:v>18370</c:v>
                </c:pt>
                <c:pt idx="9186">
                  <c:v>18372</c:v>
                </c:pt>
                <c:pt idx="9187">
                  <c:v>18374</c:v>
                </c:pt>
                <c:pt idx="9188">
                  <c:v>18376</c:v>
                </c:pt>
                <c:pt idx="9189">
                  <c:v>18378</c:v>
                </c:pt>
                <c:pt idx="9190">
                  <c:v>18380</c:v>
                </c:pt>
                <c:pt idx="9191">
                  <c:v>18382</c:v>
                </c:pt>
                <c:pt idx="9192">
                  <c:v>18384</c:v>
                </c:pt>
                <c:pt idx="9193">
                  <c:v>18386</c:v>
                </c:pt>
                <c:pt idx="9194">
                  <c:v>18388</c:v>
                </c:pt>
                <c:pt idx="9195">
                  <c:v>18390</c:v>
                </c:pt>
                <c:pt idx="9196">
                  <c:v>18392</c:v>
                </c:pt>
                <c:pt idx="9197">
                  <c:v>18394</c:v>
                </c:pt>
                <c:pt idx="9198">
                  <c:v>18396</c:v>
                </c:pt>
                <c:pt idx="9199">
                  <c:v>18398</c:v>
                </c:pt>
                <c:pt idx="9200">
                  <c:v>18400</c:v>
                </c:pt>
                <c:pt idx="9201">
                  <c:v>18402</c:v>
                </c:pt>
                <c:pt idx="9202">
                  <c:v>18404</c:v>
                </c:pt>
                <c:pt idx="9203">
                  <c:v>18406</c:v>
                </c:pt>
                <c:pt idx="9204">
                  <c:v>18408</c:v>
                </c:pt>
                <c:pt idx="9205">
                  <c:v>18410</c:v>
                </c:pt>
                <c:pt idx="9206">
                  <c:v>18412</c:v>
                </c:pt>
                <c:pt idx="9207">
                  <c:v>18414</c:v>
                </c:pt>
                <c:pt idx="9208">
                  <c:v>18416</c:v>
                </c:pt>
                <c:pt idx="9209">
                  <c:v>18418</c:v>
                </c:pt>
                <c:pt idx="9210">
                  <c:v>18420</c:v>
                </c:pt>
                <c:pt idx="9211">
                  <c:v>18422</c:v>
                </c:pt>
                <c:pt idx="9212">
                  <c:v>18424</c:v>
                </c:pt>
                <c:pt idx="9213">
                  <c:v>18426</c:v>
                </c:pt>
                <c:pt idx="9214">
                  <c:v>18428</c:v>
                </c:pt>
                <c:pt idx="9215">
                  <c:v>18430</c:v>
                </c:pt>
                <c:pt idx="9216">
                  <c:v>18432</c:v>
                </c:pt>
                <c:pt idx="9217">
                  <c:v>18434</c:v>
                </c:pt>
                <c:pt idx="9218">
                  <c:v>18436</c:v>
                </c:pt>
                <c:pt idx="9219">
                  <c:v>18438</c:v>
                </c:pt>
                <c:pt idx="9220">
                  <c:v>18440</c:v>
                </c:pt>
                <c:pt idx="9221">
                  <c:v>18442</c:v>
                </c:pt>
                <c:pt idx="9222">
                  <c:v>18444</c:v>
                </c:pt>
                <c:pt idx="9223">
                  <c:v>18446</c:v>
                </c:pt>
                <c:pt idx="9224">
                  <c:v>18448</c:v>
                </c:pt>
                <c:pt idx="9225">
                  <c:v>18450</c:v>
                </c:pt>
                <c:pt idx="9226">
                  <c:v>18452</c:v>
                </c:pt>
                <c:pt idx="9227">
                  <c:v>18454</c:v>
                </c:pt>
                <c:pt idx="9228">
                  <c:v>18456</c:v>
                </c:pt>
                <c:pt idx="9229">
                  <c:v>18458</c:v>
                </c:pt>
                <c:pt idx="9230">
                  <c:v>18460</c:v>
                </c:pt>
                <c:pt idx="9231">
                  <c:v>18462</c:v>
                </c:pt>
                <c:pt idx="9232">
                  <c:v>18464</c:v>
                </c:pt>
                <c:pt idx="9233">
                  <c:v>18466</c:v>
                </c:pt>
                <c:pt idx="9234">
                  <c:v>18468</c:v>
                </c:pt>
                <c:pt idx="9235">
                  <c:v>18470</c:v>
                </c:pt>
                <c:pt idx="9236">
                  <c:v>18472</c:v>
                </c:pt>
                <c:pt idx="9237">
                  <c:v>18474</c:v>
                </c:pt>
                <c:pt idx="9238">
                  <c:v>18476</c:v>
                </c:pt>
                <c:pt idx="9239">
                  <c:v>18478</c:v>
                </c:pt>
                <c:pt idx="9240">
                  <c:v>18480</c:v>
                </c:pt>
                <c:pt idx="9241">
                  <c:v>18482</c:v>
                </c:pt>
                <c:pt idx="9242">
                  <c:v>18484</c:v>
                </c:pt>
                <c:pt idx="9243">
                  <c:v>18486</c:v>
                </c:pt>
                <c:pt idx="9244">
                  <c:v>18488</c:v>
                </c:pt>
                <c:pt idx="9245">
                  <c:v>18490</c:v>
                </c:pt>
                <c:pt idx="9246">
                  <c:v>18492</c:v>
                </c:pt>
                <c:pt idx="9247">
                  <c:v>18494</c:v>
                </c:pt>
                <c:pt idx="9248">
                  <c:v>18496</c:v>
                </c:pt>
                <c:pt idx="9249">
                  <c:v>18498</c:v>
                </c:pt>
                <c:pt idx="9250">
                  <c:v>18500</c:v>
                </c:pt>
                <c:pt idx="9251">
                  <c:v>18502</c:v>
                </c:pt>
                <c:pt idx="9252">
                  <c:v>18504</c:v>
                </c:pt>
                <c:pt idx="9253">
                  <c:v>18506</c:v>
                </c:pt>
                <c:pt idx="9254">
                  <c:v>18508</c:v>
                </c:pt>
                <c:pt idx="9255">
                  <c:v>18510</c:v>
                </c:pt>
                <c:pt idx="9256">
                  <c:v>18512</c:v>
                </c:pt>
                <c:pt idx="9257">
                  <c:v>18514</c:v>
                </c:pt>
                <c:pt idx="9258">
                  <c:v>18516</c:v>
                </c:pt>
                <c:pt idx="9259">
                  <c:v>18518</c:v>
                </c:pt>
                <c:pt idx="9260">
                  <c:v>18520</c:v>
                </c:pt>
                <c:pt idx="9261">
                  <c:v>18522</c:v>
                </c:pt>
                <c:pt idx="9262">
                  <c:v>18524</c:v>
                </c:pt>
                <c:pt idx="9263">
                  <c:v>18526</c:v>
                </c:pt>
                <c:pt idx="9264">
                  <c:v>18528</c:v>
                </c:pt>
                <c:pt idx="9265">
                  <c:v>18530</c:v>
                </c:pt>
                <c:pt idx="9266">
                  <c:v>18532</c:v>
                </c:pt>
                <c:pt idx="9267">
                  <c:v>18534</c:v>
                </c:pt>
                <c:pt idx="9268">
                  <c:v>18536</c:v>
                </c:pt>
                <c:pt idx="9269">
                  <c:v>18538</c:v>
                </c:pt>
                <c:pt idx="9270">
                  <c:v>18540</c:v>
                </c:pt>
                <c:pt idx="9271">
                  <c:v>18542</c:v>
                </c:pt>
                <c:pt idx="9272">
                  <c:v>18544</c:v>
                </c:pt>
                <c:pt idx="9273">
                  <c:v>18546</c:v>
                </c:pt>
                <c:pt idx="9274">
                  <c:v>18548</c:v>
                </c:pt>
                <c:pt idx="9275">
                  <c:v>18550</c:v>
                </c:pt>
                <c:pt idx="9276">
                  <c:v>18552</c:v>
                </c:pt>
                <c:pt idx="9277">
                  <c:v>18554</c:v>
                </c:pt>
                <c:pt idx="9278">
                  <c:v>18556</c:v>
                </c:pt>
                <c:pt idx="9279">
                  <c:v>18558</c:v>
                </c:pt>
                <c:pt idx="9280">
                  <c:v>18560</c:v>
                </c:pt>
                <c:pt idx="9281">
                  <c:v>18562</c:v>
                </c:pt>
                <c:pt idx="9282">
                  <c:v>18564</c:v>
                </c:pt>
                <c:pt idx="9283">
                  <c:v>18566</c:v>
                </c:pt>
                <c:pt idx="9284">
                  <c:v>18568</c:v>
                </c:pt>
                <c:pt idx="9285">
                  <c:v>18570</c:v>
                </c:pt>
                <c:pt idx="9286">
                  <c:v>18572</c:v>
                </c:pt>
                <c:pt idx="9287">
                  <c:v>18574</c:v>
                </c:pt>
                <c:pt idx="9288">
                  <c:v>18576</c:v>
                </c:pt>
                <c:pt idx="9289">
                  <c:v>18578</c:v>
                </c:pt>
                <c:pt idx="9290">
                  <c:v>18580</c:v>
                </c:pt>
                <c:pt idx="9291">
                  <c:v>18582</c:v>
                </c:pt>
                <c:pt idx="9292">
                  <c:v>18584</c:v>
                </c:pt>
                <c:pt idx="9293">
                  <c:v>18586</c:v>
                </c:pt>
                <c:pt idx="9294">
                  <c:v>18588</c:v>
                </c:pt>
                <c:pt idx="9295">
                  <c:v>18590</c:v>
                </c:pt>
                <c:pt idx="9296">
                  <c:v>18592</c:v>
                </c:pt>
                <c:pt idx="9297">
                  <c:v>18594</c:v>
                </c:pt>
                <c:pt idx="9298">
                  <c:v>18596</c:v>
                </c:pt>
                <c:pt idx="9299">
                  <c:v>18598</c:v>
                </c:pt>
                <c:pt idx="9300">
                  <c:v>18600</c:v>
                </c:pt>
                <c:pt idx="9301">
                  <c:v>18602</c:v>
                </c:pt>
                <c:pt idx="9302">
                  <c:v>18604</c:v>
                </c:pt>
                <c:pt idx="9303">
                  <c:v>18606</c:v>
                </c:pt>
                <c:pt idx="9304">
                  <c:v>18608</c:v>
                </c:pt>
                <c:pt idx="9305">
                  <c:v>18610</c:v>
                </c:pt>
                <c:pt idx="9306">
                  <c:v>18612</c:v>
                </c:pt>
                <c:pt idx="9307">
                  <c:v>18614</c:v>
                </c:pt>
                <c:pt idx="9308">
                  <c:v>18616</c:v>
                </c:pt>
                <c:pt idx="9309">
                  <c:v>18618</c:v>
                </c:pt>
                <c:pt idx="9310">
                  <c:v>18620</c:v>
                </c:pt>
                <c:pt idx="9311">
                  <c:v>18622</c:v>
                </c:pt>
                <c:pt idx="9312">
                  <c:v>18624</c:v>
                </c:pt>
                <c:pt idx="9313">
                  <c:v>18626</c:v>
                </c:pt>
                <c:pt idx="9314">
                  <c:v>18628</c:v>
                </c:pt>
                <c:pt idx="9315">
                  <c:v>18630</c:v>
                </c:pt>
                <c:pt idx="9316">
                  <c:v>18632</c:v>
                </c:pt>
                <c:pt idx="9317">
                  <c:v>18634</c:v>
                </c:pt>
                <c:pt idx="9318">
                  <c:v>18636</c:v>
                </c:pt>
                <c:pt idx="9319">
                  <c:v>18638</c:v>
                </c:pt>
                <c:pt idx="9320">
                  <c:v>18640</c:v>
                </c:pt>
                <c:pt idx="9321">
                  <c:v>18642</c:v>
                </c:pt>
                <c:pt idx="9322">
                  <c:v>18644</c:v>
                </c:pt>
                <c:pt idx="9323">
                  <c:v>18646</c:v>
                </c:pt>
                <c:pt idx="9324">
                  <c:v>18648</c:v>
                </c:pt>
                <c:pt idx="9325">
                  <c:v>18650</c:v>
                </c:pt>
                <c:pt idx="9326">
                  <c:v>18652</c:v>
                </c:pt>
                <c:pt idx="9327">
                  <c:v>18654</c:v>
                </c:pt>
                <c:pt idx="9328">
                  <c:v>18656</c:v>
                </c:pt>
                <c:pt idx="9329">
                  <c:v>18658</c:v>
                </c:pt>
                <c:pt idx="9330">
                  <c:v>18660</c:v>
                </c:pt>
                <c:pt idx="9331">
                  <c:v>18662</c:v>
                </c:pt>
                <c:pt idx="9332">
                  <c:v>18664</c:v>
                </c:pt>
                <c:pt idx="9333">
                  <c:v>18666</c:v>
                </c:pt>
                <c:pt idx="9334">
                  <c:v>18668</c:v>
                </c:pt>
                <c:pt idx="9335">
                  <c:v>18670</c:v>
                </c:pt>
                <c:pt idx="9336">
                  <c:v>18672</c:v>
                </c:pt>
                <c:pt idx="9337">
                  <c:v>18674</c:v>
                </c:pt>
                <c:pt idx="9338">
                  <c:v>18676</c:v>
                </c:pt>
                <c:pt idx="9339">
                  <c:v>18678</c:v>
                </c:pt>
                <c:pt idx="9340">
                  <c:v>18680</c:v>
                </c:pt>
                <c:pt idx="9341">
                  <c:v>18682</c:v>
                </c:pt>
                <c:pt idx="9342">
                  <c:v>18684</c:v>
                </c:pt>
                <c:pt idx="9343">
                  <c:v>18686</c:v>
                </c:pt>
                <c:pt idx="9344">
                  <c:v>18688</c:v>
                </c:pt>
                <c:pt idx="9345">
                  <c:v>18690</c:v>
                </c:pt>
                <c:pt idx="9346">
                  <c:v>18692</c:v>
                </c:pt>
                <c:pt idx="9347">
                  <c:v>18694</c:v>
                </c:pt>
                <c:pt idx="9348">
                  <c:v>18696</c:v>
                </c:pt>
                <c:pt idx="9349">
                  <c:v>18698</c:v>
                </c:pt>
                <c:pt idx="9350">
                  <c:v>18700</c:v>
                </c:pt>
                <c:pt idx="9351">
                  <c:v>18702</c:v>
                </c:pt>
                <c:pt idx="9352">
                  <c:v>18704</c:v>
                </c:pt>
                <c:pt idx="9353">
                  <c:v>18706</c:v>
                </c:pt>
                <c:pt idx="9354">
                  <c:v>18708</c:v>
                </c:pt>
                <c:pt idx="9355">
                  <c:v>18710</c:v>
                </c:pt>
                <c:pt idx="9356">
                  <c:v>18712</c:v>
                </c:pt>
                <c:pt idx="9357">
                  <c:v>18714</c:v>
                </c:pt>
                <c:pt idx="9358">
                  <c:v>18716</c:v>
                </c:pt>
                <c:pt idx="9359">
                  <c:v>18718</c:v>
                </c:pt>
                <c:pt idx="9360">
                  <c:v>18720</c:v>
                </c:pt>
                <c:pt idx="9361">
                  <c:v>18722</c:v>
                </c:pt>
                <c:pt idx="9362">
                  <c:v>18724</c:v>
                </c:pt>
                <c:pt idx="9363">
                  <c:v>18726</c:v>
                </c:pt>
                <c:pt idx="9364">
                  <c:v>18728</c:v>
                </c:pt>
                <c:pt idx="9365">
                  <c:v>18730</c:v>
                </c:pt>
                <c:pt idx="9366">
                  <c:v>18732</c:v>
                </c:pt>
                <c:pt idx="9367">
                  <c:v>18734</c:v>
                </c:pt>
                <c:pt idx="9368">
                  <c:v>18736</c:v>
                </c:pt>
                <c:pt idx="9369">
                  <c:v>18738</c:v>
                </c:pt>
                <c:pt idx="9370">
                  <c:v>18740</c:v>
                </c:pt>
                <c:pt idx="9371">
                  <c:v>18742</c:v>
                </c:pt>
                <c:pt idx="9372">
                  <c:v>18744</c:v>
                </c:pt>
                <c:pt idx="9373">
                  <c:v>18746</c:v>
                </c:pt>
                <c:pt idx="9374">
                  <c:v>18748</c:v>
                </c:pt>
                <c:pt idx="9375">
                  <c:v>18750</c:v>
                </c:pt>
                <c:pt idx="9376">
                  <c:v>18752</c:v>
                </c:pt>
                <c:pt idx="9377">
                  <c:v>18754</c:v>
                </c:pt>
                <c:pt idx="9378">
                  <c:v>18756</c:v>
                </c:pt>
                <c:pt idx="9379">
                  <c:v>18758</c:v>
                </c:pt>
                <c:pt idx="9380">
                  <c:v>18760</c:v>
                </c:pt>
                <c:pt idx="9381">
                  <c:v>18762</c:v>
                </c:pt>
                <c:pt idx="9382">
                  <c:v>18764</c:v>
                </c:pt>
                <c:pt idx="9383">
                  <c:v>18766</c:v>
                </c:pt>
                <c:pt idx="9384">
                  <c:v>18768</c:v>
                </c:pt>
                <c:pt idx="9385">
                  <c:v>18770</c:v>
                </c:pt>
                <c:pt idx="9386">
                  <c:v>18772</c:v>
                </c:pt>
                <c:pt idx="9387">
                  <c:v>18774</c:v>
                </c:pt>
                <c:pt idx="9388">
                  <c:v>18776</c:v>
                </c:pt>
                <c:pt idx="9389">
                  <c:v>18778</c:v>
                </c:pt>
                <c:pt idx="9390">
                  <c:v>18780</c:v>
                </c:pt>
                <c:pt idx="9391">
                  <c:v>18782</c:v>
                </c:pt>
                <c:pt idx="9392">
                  <c:v>18784</c:v>
                </c:pt>
                <c:pt idx="9393">
                  <c:v>18786</c:v>
                </c:pt>
                <c:pt idx="9394">
                  <c:v>18788</c:v>
                </c:pt>
                <c:pt idx="9395">
                  <c:v>18790</c:v>
                </c:pt>
                <c:pt idx="9396">
                  <c:v>18792</c:v>
                </c:pt>
                <c:pt idx="9397">
                  <c:v>18794</c:v>
                </c:pt>
                <c:pt idx="9398">
                  <c:v>18796</c:v>
                </c:pt>
                <c:pt idx="9399">
                  <c:v>18798</c:v>
                </c:pt>
                <c:pt idx="9400">
                  <c:v>18800</c:v>
                </c:pt>
                <c:pt idx="9401">
                  <c:v>18802</c:v>
                </c:pt>
                <c:pt idx="9402">
                  <c:v>18804</c:v>
                </c:pt>
                <c:pt idx="9403">
                  <c:v>18806</c:v>
                </c:pt>
                <c:pt idx="9404">
                  <c:v>18808</c:v>
                </c:pt>
                <c:pt idx="9405">
                  <c:v>18810</c:v>
                </c:pt>
                <c:pt idx="9406">
                  <c:v>18812</c:v>
                </c:pt>
                <c:pt idx="9407">
                  <c:v>18814</c:v>
                </c:pt>
                <c:pt idx="9408">
                  <c:v>18816</c:v>
                </c:pt>
                <c:pt idx="9409">
                  <c:v>18818</c:v>
                </c:pt>
                <c:pt idx="9410">
                  <c:v>18820</c:v>
                </c:pt>
                <c:pt idx="9411">
                  <c:v>18822</c:v>
                </c:pt>
                <c:pt idx="9412">
                  <c:v>18824</c:v>
                </c:pt>
                <c:pt idx="9413">
                  <c:v>18826</c:v>
                </c:pt>
                <c:pt idx="9414">
                  <c:v>18828</c:v>
                </c:pt>
                <c:pt idx="9415">
                  <c:v>18830</c:v>
                </c:pt>
                <c:pt idx="9416">
                  <c:v>18832</c:v>
                </c:pt>
                <c:pt idx="9417">
                  <c:v>18834</c:v>
                </c:pt>
                <c:pt idx="9418">
                  <c:v>18836</c:v>
                </c:pt>
                <c:pt idx="9419">
                  <c:v>18838</c:v>
                </c:pt>
                <c:pt idx="9420">
                  <c:v>18840</c:v>
                </c:pt>
                <c:pt idx="9421">
                  <c:v>18842</c:v>
                </c:pt>
                <c:pt idx="9422">
                  <c:v>18844</c:v>
                </c:pt>
                <c:pt idx="9423">
                  <c:v>18846</c:v>
                </c:pt>
                <c:pt idx="9424">
                  <c:v>18848</c:v>
                </c:pt>
                <c:pt idx="9425">
                  <c:v>18850</c:v>
                </c:pt>
                <c:pt idx="9426">
                  <c:v>18852</c:v>
                </c:pt>
                <c:pt idx="9427">
                  <c:v>18854</c:v>
                </c:pt>
                <c:pt idx="9428">
                  <c:v>18856</c:v>
                </c:pt>
                <c:pt idx="9429">
                  <c:v>18858</c:v>
                </c:pt>
                <c:pt idx="9430">
                  <c:v>18860</c:v>
                </c:pt>
                <c:pt idx="9431">
                  <c:v>18862</c:v>
                </c:pt>
                <c:pt idx="9432">
                  <c:v>18864</c:v>
                </c:pt>
                <c:pt idx="9433">
                  <c:v>18866</c:v>
                </c:pt>
                <c:pt idx="9434">
                  <c:v>18868</c:v>
                </c:pt>
                <c:pt idx="9435">
                  <c:v>18870</c:v>
                </c:pt>
                <c:pt idx="9436">
                  <c:v>18872</c:v>
                </c:pt>
                <c:pt idx="9437">
                  <c:v>18874</c:v>
                </c:pt>
                <c:pt idx="9438">
                  <c:v>18876</c:v>
                </c:pt>
                <c:pt idx="9439">
                  <c:v>18878</c:v>
                </c:pt>
                <c:pt idx="9440">
                  <c:v>18880</c:v>
                </c:pt>
                <c:pt idx="9441">
                  <c:v>18882</c:v>
                </c:pt>
                <c:pt idx="9442">
                  <c:v>18884</c:v>
                </c:pt>
                <c:pt idx="9443">
                  <c:v>18886</c:v>
                </c:pt>
                <c:pt idx="9444">
                  <c:v>18888</c:v>
                </c:pt>
                <c:pt idx="9445">
                  <c:v>18890</c:v>
                </c:pt>
                <c:pt idx="9446">
                  <c:v>18892</c:v>
                </c:pt>
                <c:pt idx="9447">
                  <c:v>18894</c:v>
                </c:pt>
                <c:pt idx="9448">
                  <c:v>18896</c:v>
                </c:pt>
                <c:pt idx="9449">
                  <c:v>18898</c:v>
                </c:pt>
                <c:pt idx="9450">
                  <c:v>18900</c:v>
                </c:pt>
                <c:pt idx="9451">
                  <c:v>18902</c:v>
                </c:pt>
                <c:pt idx="9452">
                  <c:v>18904</c:v>
                </c:pt>
                <c:pt idx="9453">
                  <c:v>18906</c:v>
                </c:pt>
                <c:pt idx="9454">
                  <c:v>18908</c:v>
                </c:pt>
                <c:pt idx="9455">
                  <c:v>18910</c:v>
                </c:pt>
                <c:pt idx="9456">
                  <c:v>18912</c:v>
                </c:pt>
                <c:pt idx="9457">
                  <c:v>18914</c:v>
                </c:pt>
                <c:pt idx="9458">
                  <c:v>18916</c:v>
                </c:pt>
                <c:pt idx="9459">
                  <c:v>18918</c:v>
                </c:pt>
                <c:pt idx="9460">
                  <c:v>18920</c:v>
                </c:pt>
                <c:pt idx="9461">
                  <c:v>18922</c:v>
                </c:pt>
                <c:pt idx="9462">
                  <c:v>18924</c:v>
                </c:pt>
                <c:pt idx="9463">
                  <c:v>18926</c:v>
                </c:pt>
                <c:pt idx="9464">
                  <c:v>18928</c:v>
                </c:pt>
                <c:pt idx="9465">
                  <c:v>18930</c:v>
                </c:pt>
                <c:pt idx="9466">
                  <c:v>18932</c:v>
                </c:pt>
                <c:pt idx="9467">
                  <c:v>18934</c:v>
                </c:pt>
                <c:pt idx="9468">
                  <c:v>18936</c:v>
                </c:pt>
                <c:pt idx="9469">
                  <c:v>18938</c:v>
                </c:pt>
                <c:pt idx="9470">
                  <c:v>18940</c:v>
                </c:pt>
                <c:pt idx="9471">
                  <c:v>18942</c:v>
                </c:pt>
                <c:pt idx="9472">
                  <c:v>18944</c:v>
                </c:pt>
                <c:pt idx="9473">
                  <c:v>18946</c:v>
                </c:pt>
                <c:pt idx="9474">
                  <c:v>18948</c:v>
                </c:pt>
                <c:pt idx="9475">
                  <c:v>18950</c:v>
                </c:pt>
                <c:pt idx="9476">
                  <c:v>18952</c:v>
                </c:pt>
                <c:pt idx="9477">
                  <c:v>18954</c:v>
                </c:pt>
                <c:pt idx="9478">
                  <c:v>18956</c:v>
                </c:pt>
                <c:pt idx="9479">
                  <c:v>18958</c:v>
                </c:pt>
                <c:pt idx="9480">
                  <c:v>18960</c:v>
                </c:pt>
                <c:pt idx="9481">
                  <c:v>18962</c:v>
                </c:pt>
                <c:pt idx="9482">
                  <c:v>18964</c:v>
                </c:pt>
                <c:pt idx="9483">
                  <c:v>18966</c:v>
                </c:pt>
                <c:pt idx="9484">
                  <c:v>18968</c:v>
                </c:pt>
                <c:pt idx="9485">
                  <c:v>18970</c:v>
                </c:pt>
                <c:pt idx="9486">
                  <c:v>18972</c:v>
                </c:pt>
                <c:pt idx="9487">
                  <c:v>18974</c:v>
                </c:pt>
                <c:pt idx="9488">
                  <c:v>18976</c:v>
                </c:pt>
                <c:pt idx="9489">
                  <c:v>18978</c:v>
                </c:pt>
                <c:pt idx="9490">
                  <c:v>18980</c:v>
                </c:pt>
                <c:pt idx="9491">
                  <c:v>18982</c:v>
                </c:pt>
                <c:pt idx="9492">
                  <c:v>18984</c:v>
                </c:pt>
                <c:pt idx="9493">
                  <c:v>18986</c:v>
                </c:pt>
                <c:pt idx="9494">
                  <c:v>18988</c:v>
                </c:pt>
                <c:pt idx="9495">
                  <c:v>18990</c:v>
                </c:pt>
                <c:pt idx="9496">
                  <c:v>18992</c:v>
                </c:pt>
                <c:pt idx="9497">
                  <c:v>18994</c:v>
                </c:pt>
                <c:pt idx="9498">
                  <c:v>18996</c:v>
                </c:pt>
                <c:pt idx="9499">
                  <c:v>18998</c:v>
                </c:pt>
                <c:pt idx="9500">
                  <c:v>19000</c:v>
                </c:pt>
                <c:pt idx="9501">
                  <c:v>19002</c:v>
                </c:pt>
                <c:pt idx="9502">
                  <c:v>19004</c:v>
                </c:pt>
                <c:pt idx="9503">
                  <c:v>19006</c:v>
                </c:pt>
                <c:pt idx="9504">
                  <c:v>19008</c:v>
                </c:pt>
                <c:pt idx="9505">
                  <c:v>19010</c:v>
                </c:pt>
                <c:pt idx="9506">
                  <c:v>19012</c:v>
                </c:pt>
                <c:pt idx="9507">
                  <c:v>19014</c:v>
                </c:pt>
                <c:pt idx="9508">
                  <c:v>19016</c:v>
                </c:pt>
                <c:pt idx="9509">
                  <c:v>19018</c:v>
                </c:pt>
                <c:pt idx="9510">
                  <c:v>19020</c:v>
                </c:pt>
                <c:pt idx="9511">
                  <c:v>19022</c:v>
                </c:pt>
                <c:pt idx="9512">
                  <c:v>19024</c:v>
                </c:pt>
                <c:pt idx="9513">
                  <c:v>19026</c:v>
                </c:pt>
                <c:pt idx="9514">
                  <c:v>19028</c:v>
                </c:pt>
                <c:pt idx="9515">
                  <c:v>19030</c:v>
                </c:pt>
                <c:pt idx="9516">
                  <c:v>19032</c:v>
                </c:pt>
                <c:pt idx="9517">
                  <c:v>19034</c:v>
                </c:pt>
                <c:pt idx="9518">
                  <c:v>19036</c:v>
                </c:pt>
                <c:pt idx="9519">
                  <c:v>19038</c:v>
                </c:pt>
                <c:pt idx="9520">
                  <c:v>19040</c:v>
                </c:pt>
                <c:pt idx="9521">
                  <c:v>19042</c:v>
                </c:pt>
                <c:pt idx="9522">
                  <c:v>19044</c:v>
                </c:pt>
                <c:pt idx="9523">
                  <c:v>19046</c:v>
                </c:pt>
                <c:pt idx="9524">
                  <c:v>19048</c:v>
                </c:pt>
                <c:pt idx="9525">
                  <c:v>19050</c:v>
                </c:pt>
                <c:pt idx="9526">
                  <c:v>19052</c:v>
                </c:pt>
                <c:pt idx="9527">
                  <c:v>19054</c:v>
                </c:pt>
                <c:pt idx="9528">
                  <c:v>19056</c:v>
                </c:pt>
                <c:pt idx="9529">
                  <c:v>19058</c:v>
                </c:pt>
                <c:pt idx="9530">
                  <c:v>19060</c:v>
                </c:pt>
                <c:pt idx="9531">
                  <c:v>19062</c:v>
                </c:pt>
                <c:pt idx="9532">
                  <c:v>19064</c:v>
                </c:pt>
                <c:pt idx="9533">
                  <c:v>19066</c:v>
                </c:pt>
                <c:pt idx="9534">
                  <c:v>19068</c:v>
                </c:pt>
                <c:pt idx="9535">
                  <c:v>19070</c:v>
                </c:pt>
                <c:pt idx="9536">
                  <c:v>19072</c:v>
                </c:pt>
                <c:pt idx="9537">
                  <c:v>19074</c:v>
                </c:pt>
                <c:pt idx="9538">
                  <c:v>19076</c:v>
                </c:pt>
                <c:pt idx="9539">
                  <c:v>19078</c:v>
                </c:pt>
                <c:pt idx="9540">
                  <c:v>19080</c:v>
                </c:pt>
                <c:pt idx="9541">
                  <c:v>19082</c:v>
                </c:pt>
                <c:pt idx="9542">
                  <c:v>19084</c:v>
                </c:pt>
                <c:pt idx="9543">
                  <c:v>19086</c:v>
                </c:pt>
                <c:pt idx="9544">
                  <c:v>19088</c:v>
                </c:pt>
                <c:pt idx="9545">
                  <c:v>19090</c:v>
                </c:pt>
                <c:pt idx="9546">
                  <c:v>19092</c:v>
                </c:pt>
                <c:pt idx="9547">
                  <c:v>19094</c:v>
                </c:pt>
                <c:pt idx="9548">
                  <c:v>19096</c:v>
                </c:pt>
                <c:pt idx="9549">
                  <c:v>19098</c:v>
                </c:pt>
                <c:pt idx="9550">
                  <c:v>19100</c:v>
                </c:pt>
                <c:pt idx="9551">
                  <c:v>19102</c:v>
                </c:pt>
                <c:pt idx="9552">
                  <c:v>19104</c:v>
                </c:pt>
                <c:pt idx="9553">
                  <c:v>19106</c:v>
                </c:pt>
                <c:pt idx="9554">
                  <c:v>19108</c:v>
                </c:pt>
                <c:pt idx="9555">
                  <c:v>19110</c:v>
                </c:pt>
                <c:pt idx="9556">
                  <c:v>19112</c:v>
                </c:pt>
                <c:pt idx="9557">
                  <c:v>19114</c:v>
                </c:pt>
                <c:pt idx="9558">
                  <c:v>19116</c:v>
                </c:pt>
                <c:pt idx="9559">
                  <c:v>19118</c:v>
                </c:pt>
                <c:pt idx="9560">
                  <c:v>19120</c:v>
                </c:pt>
                <c:pt idx="9561">
                  <c:v>19122</c:v>
                </c:pt>
                <c:pt idx="9562">
                  <c:v>19124</c:v>
                </c:pt>
                <c:pt idx="9563">
                  <c:v>19126</c:v>
                </c:pt>
                <c:pt idx="9564">
                  <c:v>19128</c:v>
                </c:pt>
                <c:pt idx="9565">
                  <c:v>19130</c:v>
                </c:pt>
                <c:pt idx="9566">
                  <c:v>19132</c:v>
                </c:pt>
                <c:pt idx="9567">
                  <c:v>19134</c:v>
                </c:pt>
                <c:pt idx="9568">
                  <c:v>19136</c:v>
                </c:pt>
                <c:pt idx="9569">
                  <c:v>19138</c:v>
                </c:pt>
                <c:pt idx="9570">
                  <c:v>19140</c:v>
                </c:pt>
                <c:pt idx="9571">
                  <c:v>19142</c:v>
                </c:pt>
                <c:pt idx="9572">
                  <c:v>19144</c:v>
                </c:pt>
                <c:pt idx="9573">
                  <c:v>19146</c:v>
                </c:pt>
                <c:pt idx="9574">
                  <c:v>19148</c:v>
                </c:pt>
                <c:pt idx="9575">
                  <c:v>19150</c:v>
                </c:pt>
                <c:pt idx="9576">
                  <c:v>19152</c:v>
                </c:pt>
                <c:pt idx="9577">
                  <c:v>19154</c:v>
                </c:pt>
                <c:pt idx="9578">
                  <c:v>19156</c:v>
                </c:pt>
                <c:pt idx="9579">
                  <c:v>19158</c:v>
                </c:pt>
                <c:pt idx="9580">
                  <c:v>19160</c:v>
                </c:pt>
                <c:pt idx="9581">
                  <c:v>19162</c:v>
                </c:pt>
                <c:pt idx="9582">
                  <c:v>19164</c:v>
                </c:pt>
                <c:pt idx="9583">
                  <c:v>19166</c:v>
                </c:pt>
                <c:pt idx="9584">
                  <c:v>19168</c:v>
                </c:pt>
                <c:pt idx="9585">
                  <c:v>19170</c:v>
                </c:pt>
                <c:pt idx="9586">
                  <c:v>19172</c:v>
                </c:pt>
                <c:pt idx="9587">
                  <c:v>19174</c:v>
                </c:pt>
                <c:pt idx="9588">
                  <c:v>19176</c:v>
                </c:pt>
                <c:pt idx="9589">
                  <c:v>19178</c:v>
                </c:pt>
                <c:pt idx="9590">
                  <c:v>19180</c:v>
                </c:pt>
                <c:pt idx="9591">
                  <c:v>19182</c:v>
                </c:pt>
                <c:pt idx="9592">
                  <c:v>19184</c:v>
                </c:pt>
                <c:pt idx="9593">
                  <c:v>19186</c:v>
                </c:pt>
                <c:pt idx="9594">
                  <c:v>19188</c:v>
                </c:pt>
                <c:pt idx="9595">
                  <c:v>19190</c:v>
                </c:pt>
                <c:pt idx="9596">
                  <c:v>19192</c:v>
                </c:pt>
                <c:pt idx="9597">
                  <c:v>19194</c:v>
                </c:pt>
                <c:pt idx="9598">
                  <c:v>19196</c:v>
                </c:pt>
                <c:pt idx="9599">
                  <c:v>19198</c:v>
                </c:pt>
                <c:pt idx="9600">
                  <c:v>19200</c:v>
                </c:pt>
                <c:pt idx="9601">
                  <c:v>19202</c:v>
                </c:pt>
                <c:pt idx="9602">
                  <c:v>19204</c:v>
                </c:pt>
                <c:pt idx="9603">
                  <c:v>19206</c:v>
                </c:pt>
                <c:pt idx="9604">
                  <c:v>19208</c:v>
                </c:pt>
                <c:pt idx="9605">
                  <c:v>19210</c:v>
                </c:pt>
                <c:pt idx="9606">
                  <c:v>19212</c:v>
                </c:pt>
                <c:pt idx="9607">
                  <c:v>19214</c:v>
                </c:pt>
                <c:pt idx="9608">
                  <c:v>19216</c:v>
                </c:pt>
                <c:pt idx="9609">
                  <c:v>19218</c:v>
                </c:pt>
                <c:pt idx="9610">
                  <c:v>19220</c:v>
                </c:pt>
                <c:pt idx="9611">
                  <c:v>19222</c:v>
                </c:pt>
                <c:pt idx="9612">
                  <c:v>19224</c:v>
                </c:pt>
                <c:pt idx="9613">
                  <c:v>19226</c:v>
                </c:pt>
                <c:pt idx="9614">
                  <c:v>19228</c:v>
                </c:pt>
                <c:pt idx="9615">
                  <c:v>19230</c:v>
                </c:pt>
                <c:pt idx="9616">
                  <c:v>19232</c:v>
                </c:pt>
                <c:pt idx="9617">
                  <c:v>19234</c:v>
                </c:pt>
                <c:pt idx="9618">
                  <c:v>19236</c:v>
                </c:pt>
                <c:pt idx="9619">
                  <c:v>19238</c:v>
                </c:pt>
                <c:pt idx="9620">
                  <c:v>19240</c:v>
                </c:pt>
                <c:pt idx="9621">
                  <c:v>19242</c:v>
                </c:pt>
                <c:pt idx="9622">
                  <c:v>19244</c:v>
                </c:pt>
                <c:pt idx="9623">
                  <c:v>19246</c:v>
                </c:pt>
                <c:pt idx="9624">
                  <c:v>19248</c:v>
                </c:pt>
                <c:pt idx="9625">
                  <c:v>19250</c:v>
                </c:pt>
                <c:pt idx="9626">
                  <c:v>19252</c:v>
                </c:pt>
                <c:pt idx="9627">
                  <c:v>19254</c:v>
                </c:pt>
                <c:pt idx="9628">
                  <c:v>19256</c:v>
                </c:pt>
                <c:pt idx="9629">
                  <c:v>19258</c:v>
                </c:pt>
                <c:pt idx="9630">
                  <c:v>19260</c:v>
                </c:pt>
                <c:pt idx="9631">
                  <c:v>19262</c:v>
                </c:pt>
                <c:pt idx="9632">
                  <c:v>19264</c:v>
                </c:pt>
                <c:pt idx="9633">
                  <c:v>19266</c:v>
                </c:pt>
                <c:pt idx="9634">
                  <c:v>19268</c:v>
                </c:pt>
                <c:pt idx="9635">
                  <c:v>19270</c:v>
                </c:pt>
                <c:pt idx="9636">
                  <c:v>19272</c:v>
                </c:pt>
                <c:pt idx="9637">
                  <c:v>19274</c:v>
                </c:pt>
                <c:pt idx="9638">
                  <c:v>19276</c:v>
                </c:pt>
                <c:pt idx="9639">
                  <c:v>19278</c:v>
                </c:pt>
                <c:pt idx="9640">
                  <c:v>19280</c:v>
                </c:pt>
                <c:pt idx="9641">
                  <c:v>19282</c:v>
                </c:pt>
                <c:pt idx="9642">
                  <c:v>19284</c:v>
                </c:pt>
                <c:pt idx="9643">
                  <c:v>19286</c:v>
                </c:pt>
                <c:pt idx="9644">
                  <c:v>19288</c:v>
                </c:pt>
                <c:pt idx="9645">
                  <c:v>19290</c:v>
                </c:pt>
                <c:pt idx="9646">
                  <c:v>19292</c:v>
                </c:pt>
                <c:pt idx="9647">
                  <c:v>19294</c:v>
                </c:pt>
                <c:pt idx="9648">
                  <c:v>19296</c:v>
                </c:pt>
                <c:pt idx="9649">
                  <c:v>19298</c:v>
                </c:pt>
                <c:pt idx="9650">
                  <c:v>19300</c:v>
                </c:pt>
                <c:pt idx="9651">
                  <c:v>19302</c:v>
                </c:pt>
                <c:pt idx="9652">
                  <c:v>19304</c:v>
                </c:pt>
                <c:pt idx="9653">
                  <c:v>19306</c:v>
                </c:pt>
                <c:pt idx="9654">
                  <c:v>19308</c:v>
                </c:pt>
                <c:pt idx="9655">
                  <c:v>19310</c:v>
                </c:pt>
                <c:pt idx="9656">
                  <c:v>19312</c:v>
                </c:pt>
                <c:pt idx="9657">
                  <c:v>19314</c:v>
                </c:pt>
                <c:pt idx="9658">
                  <c:v>19316</c:v>
                </c:pt>
                <c:pt idx="9659">
                  <c:v>19318</c:v>
                </c:pt>
                <c:pt idx="9660">
                  <c:v>19320</c:v>
                </c:pt>
                <c:pt idx="9661">
                  <c:v>19322</c:v>
                </c:pt>
                <c:pt idx="9662">
                  <c:v>19324</c:v>
                </c:pt>
                <c:pt idx="9663">
                  <c:v>19326</c:v>
                </c:pt>
                <c:pt idx="9664">
                  <c:v>19328</c:v>
                </c:pt>
                <c:pt idx="9665">
                  <c:v>19330</c:v>
                </c:pt>
                <c:pt idx="9666">
                  <c:v>19332</c:v>
                </c:pt>
                <c:pt idx="9667">
                  <c:v>19334</c:v>
                </c:pt>
                <c:pt idx="9668">
                  <c:v>19336</c:v>
                </c:pt>
                <c:pt idx="9669">
                  <c:v>19338</c:v>
                </c:pt>
                <c:pt idx="9670">
                  <c:v>19340</c:v>
                </c:pt>
                <c:pt idx="9671">
                  <c:v>19342</c:v>
                </c:pt>
                <c:pt idx="9672">
                  <c:v>19344</c:v>
                </c:pt>
                <c:pt idx="9673">
                  <c:v>19346</c:v>
                </c:pt>
                <c:pt idx="9674">
                  <c:v>19348</c:v>
                </c:pt>
                <c:pt idx="9675">
                  <c:v>19350</c:v>
                </c:pt>
                <c:pt idx="9676">
                  <c:v>19352</c:v>
                </c:pt>
                <c:pt idx="9677">
                  <c:v>19354</c:v>
                </c:pt>
                <c:pt idx="9678">
                  <c:v>19356</c:v>
                </c:pt>
                <c:pt idx="9679">
                  <c:v>19358</c:v>
                </c:pt>
                <c:pt idx="9680">
                  <c:v>19360</c:v>
                </c:pt>
                <c:pt idx="9681">
                  <c:v>19362</c:v>
                </c:pt>
                <c:pt idx="9682">
                  <c:v>19364</c:v>
                </c:pt>
                <c:pt idx="9683">
                  <c:v>19366</c:v>
                </c:pt>
                <c:pt idx="9684">
                  <c:v>19368</c:v>
                </c:pt>
                <c:pt idx="9685">
                  <c:v>19370</c:v>
                </c:pt>
                <c:pt idx="9686">
                  <c:v>19372</c:v>
                </c:pt>
                <c:pt idx="9687">
                  <c:v>19374</c:v>
                </c:pt>
                <c:pt idx="9688">
                  <c:v>19376</c:v>
                </c:pt>
                <c:pt idx="9689">
                  <c:v>19378</c:v>
                </c:pt>
                <c:pt idx="9690">
                  <c:v>19380</c:v>
                </c:pt>
                <c:pt idx="9691">
                  <c:v>19382</c:v>
                </c:pt>
                <c:pt idx="9692">
                  <c:v>19384</c:v>
                </c:pt>
                <c:pt idx="9693">
                  <c:v>19386</c:v>
                </c:pt>
                <c:pt idx="9694">
                  <c:v>19388</c:v>
                </c:pt>
                <c:pt idx="9695">
                  <c:v>19390</c:v>
                </c:pt>
                <c:pt idx="9696">
                  <c:v>19392</c:v>
                </c:pt>
                <c:pt idx="9697">
                  <c:v>19394</c:v>
                </c:pt>
                <c:pt idx="9698">
                  <c:v>19396</c:v>
                </c:pt>
                <c:pt idx="9699">
                  <c:v>19398</c:v>
                </c:pt>
                <c:pt idx="9700">
                  <c:v>19400</c:v>
                </c:pt>
                <c:pt idx="9701">
                  <c:v>19402</c:v>
                </c:pt>
                <c:pt idx="9702">
                  <c:v>19404</c:v>
                </c:pt>
                <c:pt idx="9703">
                  <c:v>19406</c:v>
                </c:pt>
                <c:pt idx="9704">
                  <c:v>19408</c:v>
                </c:pt>
                <c:pt idx="9705">
                  <c:v>19410</c:v>
                </c:pt>
                <c:pt idx="9706">
                  <c:v>19412</c:v>
                </c:pt>
                <c:pt idx="9707">
                  <c:v>19414</c:v>
                </c:pt>
                <c:pt idx="9708">
                  <c:v>19416</c:v>
                </c:pt>
                <c:pt idx="9709">
                  <c:v>19418</c:v>
                </c:pt>
                <c:pt idx="9710">
                  <c:v>19420</c:v>
                </c:pt>
                <c:pt idx="9711">
                  <c:v>19422</c:v>
                </c:pt>
                <c:pt idx="9712">
                  <c:v>19424</c:v>
                </c:pt>
                <c:pt idx="9713">
                  <c:v>19426</c:v>
                </c:pt>
                <c:pt idx="9714">
                  <c:v>19428</c:v>
                </c:pt>
                <c:pt idx="9715">
                  <c:v>19430</c:v>
                </c:pt>
                <c:pt idx="9716">
                  <c:v>19432</c:v>
                </c:pt>
                <c:pt idx="9717">
                  <c:v>19434</c:v>
                </c:pt>
                <c:pt idx="9718">
                  <c:v>19436</c:v>
                </c:pt>
                <c:pt idx="9719">
                  <c:v>19438</c:v>
                </c:pt>
                <c:pt idx="9720">
                  <c:v>19440</c:v>
                </c:pt>
                <c:pt idx="9721">
                  <c:v>19442</c:v>
                </c:pt>
                <c:pt idx="9722">
                  <c:v>19444</c:v>
                </c:pt>
                <c:pt idx="9723">
                  <c:v>19446</c:v>
                </c:pt>
                <c:pt idx="9724">
                  <c:v>19448</c:v>
                </c:pt>
                <c:pt idx="9725">
                  <c:v>19450</c:v>
                </c:pt>
                <c:pt idx="9726">
                  <c:v>19452</c:v>
                </c:pt>
                <c:pt idx="9727">
                  <c:v>19454</c:v>
                </c:pt>
                <c:pt idx="9728">
                  <c:v>19456</c:v>
                </c:pt>
                <c:pt idx="9729">
                  <c:v>19458</c:v>
                </c:pt>
                <c:pt idx="9730">
                  <c:v>19460</c:v>
                </c:pt>
                <c:pt idx="9731">
                  <c:v>19462</c:v>
                </c:pt>
                <c:pt idx="9732">
                  <c:v>19464</c:v>
                </c:pt>
                <c:pt idx="9733">
                  <c:v>19466</c:v>
                </c:pt>
                <c:pt idx="9734">
                  <c:v>19468</c:v>
                </c:pt>
                <c:pt idx="9735">
                  <c:v>19470</c:v>
                </c:pt>
                <c:pt idx="9736">
                  <c:v>19472</c:v>
                </c:pt>
                <c:pt idx="9737">
                  <c:v>19474</c:v>
                </c:pt>
                <c:pt idx="9738">
                  <c:v>19476</c:v>
                </c:pt>
                <c:pt idx="9739">
                  <c:v>19478</c:v>
                </c:pt>
                <c:pt idx="9740">
                  <c:v>19480</c:v>
                </c:pt>
                <c:pt idx="9741">
                  <c:v>19482</c:v>
                </c:pt>
                <c:pt idx="9742">
                  <c:v>19484</c:v>
                </c:pt>
                <c:pt idx="9743">
                  <c:v>19486</c:v>
                </c:pt>
                <c:pt idx="9744">
                  <c:v>19488</c:v>
                </c:pt>
                <c:pt idx="9745">
                  <c:v>19490</c:v>
                </c:pt>
                <c:pt idx="9746">
                  <c:v>19492</c:v>
                </c:pt>
                <c:pt idx="9747">
                  <c:v>19494</c:v>
                </c:pt>
                <c:pt idx="9748">
                  <c:v>19496</c:v>
                </c:pt>
                <c:pt idx="9749">
                  <c:v>19498</c:v>
                </c:pt>
                <c:pt idx="9750">
                  <c:v>19500</c:v>
                </c:pt>
                <c:pt idx="9751">
                  <c:v>19502</c:v>
                </c:pt>
                <c:pt idx="9752">
                  <c:v>19504</c:v>
                </c:pt>
                <c:pt idx="9753">
                  <c:v>19506</c:v>
                </c:pt>
                <c:pt idx="9754">
                  <c:v>19508</c:v>
                </c:pt>
                <c:pt idx="9755">
                  <c:v>19510</c:v>
                </c:pt>
                <c:pt idx="9756">
                  <c:v>19512</c:v>
                </c:pt>
                <c:pt idx="9757">
                  <c:v>19514</c:v>
                </c:pt>
                <c:pt idx="9758">
                  <c:v>19516</c:v>
                </c:pt>
                <c:pt idx="9759">
                  <c:v>19518</c:v>
                </c:pt>
                <c:pt idx="9760">
                  <c:v>19520</c:v>
                </c:pt>
                <c:pt idx="9761">
                  <c:v>19522</c:v>
                </c:pt>
                <c:pt idx="9762">
                  <c:v>19524</c:v>
                </c:pt>
                <c:pt idx="9763">
                  <c:v>19526</c:v>
                </c:pt>
                <c:pt idx="9764">
                  <c:v>19528</c:v>
                </c:pt>
                <c:pt idx="9765">
                  <c:v>19530</c:v>
                </c:pt>
                <c:pt idx="9766">
                  <c:v>19532</c:v>
                </c:pt>
                <c:pt idx="9767">
                  <c:v>19534</c:v>
                </c:pt>
                <c:pt idx="9768">
                  <c:v>19536</c:v>
                </c:pt>
                <c:pt idx="9769">
                  <c:v>19538</c:v>
                </c:pt>
                <c:pt idx="9770">
                  <c:v>19540</c:v>
                </c:pt>
                <c:pt idx="9771">
                  <c:v>19542</c:v>
                </c:pt>
                <c:pt idx="9772">
                  <c:v>19544</c:v>
                </c:pt>
                <c:pt idx="9773">
                  <c:v>19546</c:v>
                </c:pt>
                <c:pt idx="9774">
                  <c:v>19548</c:v>
                </c:pt>
                <c:pt idx="9775">
                  <c:v>19550</c:v>
                </c:pt>
                <c:pt idx="9776">
                  <c:v>19552</c:v>
                </c:pt>
                <c:pt idx="9777">
                  <c:v>19554</c:v>
                </c:pt>
                <c:pt idx="9778">
                  <c:v>19556</c:v>
                </c:pt>
                <c:pt idx="9779">
                  <c:v>19558</c:v>
                </c:pt>
                <c:pt idx="9780">
                  <c:v>19560</c:v>
                </c:pt>
                <c:pt idx="9781">
                  <c:v>19562</c:v>
                </c:pt>
                <c:pt idx="9782">
                  <c:v>19564</c:v>
                </c:pt>
                <c:pt idx="9783">
                  <c:v>19566</c:v>
                </c:pt>
                <c:pt idx="9784">
                  <c:v>19568</c:v>
                </c:pt>
                <c:pt idx="9785">
                  <c:v>19570</c:v>
                </c:pt>
                <c:pt idx="9786">
                  <c:v>19572</c:v>
                </c:pt>
                <c:pt idx="9787">
                  <c:v>19574</c:v>
                </c:pt>
                <c:pt idx="9788">
                  <c:v>19576</c:v>
                </c:pt>
                <c:pt idx="9789">
                  <c:v>19578</c:v>
                </c:pt>
                <c:pt idx="9790">
                  <c:v>19580</c:v>
                </c:pt>
                <c:pt idx="9791">
                  <c:v>19582</c:v>
                </c:pt>
                <c:pt idx="9792">
                  <c:v>19584</c:v>
                </c:pt>
                <c:pt idx="9793">
                  <c:v>19586</c:v>
                </c:pt>
                <c:pt idx="9794">
                  <c:v>19588</c:v>
                </c:pt>
                <c:pt idx="9795">
                  <c:v>19590</c:v>
                </c:pt>
                <c:pt idx="9796">
                  <c:v>19592</c:v>
                </c:pt>
                <c:pt idx="9797">
                  <c:v>19594</c:v>
                </c:pt>
                <c:pt idx="9798">
                  <c:v>19596</c:v>
                </c:pt>
                <c:pt idx="9799">
                  <c:v>19598</c:v>
                </c:pt>
                <c:pt idx="9800">
                  <c:v>19600</c:v>
                </c:pt>
                <c:pt idx="9801">
                  <c:v>19602</c:v>
                </c:pt>
                <c:pt idx="9802">
                  <c:v>19604</c:v>
                </c:pt>
                <c:pt idx="9803">
                  <c:v>19606</c:v>
                </c:pt>
                <c:pt idx="9804">
                  <c:v>19608</c:v>
                </c:pt>
                <c:pt idx="9805">
                  <c:v>19610</c:v>
                </c:pt>
                <c:pt idx="9806">
                  <c:v>19612</c:v>
                </c:pt>
                <c:pt idx="9807">
                  <c:v>19614</c:v>
                </c:pt>
                <c:pt idx="9808">
                  <c:v>19616</c:v>
                </c:pt>
                <c:pt idx="9809">
                  <c:v>19618</c:v>
                </c:pt>
                <c:pt idx="9810">
                  <c:v>19620</c:v>
                </c:pt>
                <c:pt idx="9811">
                  <c:v>19622</c:v>
                </c:pt>
                <c:pt idx="9812">
                  <c:v>19624</c:v>
                </c:pt>
                <c:pt idx="9813">
                  <c:v>19626</c:v>
                </c:pt>
                <c:pt idx="9814">
                  <c:v>19628</c:v>
                </c:pt>
                <c:pt idx="9815">
                  <c:v>19630</c:v>
                </c:pt>
                <c:pt idx="9816">
                  <c:v>19632</c:v>
                </c:pt>
                <c:pt idx="9817">
                  <c:v>19634</c:v>
                </c:pt>
                <c:pt idx="9818">
                  <c:v>19636</c:v>
                </c:pt>
                <c:pt idx="9819">
                  <c:v>19638</c:v>
                </c:pt>
                <c:pt idx="9820">
                  <c:v>19640</c:v>
                </c:pt>
                <c:pt idx="9821">
                  <c:v>19642</c:v>
                </c:pt>
                <c:pt idx="9822">
                  <c:v>19644</c:v>
                </c:pt>
                <c:pt idx="9823">
                  <c:v>19646</c:v>
                </c:pt>
                <c:pt idx="9824">
                  <c:v>19648</c:v>
                </c:pt>
                <c:pt idx="9825">
                  <c:v>19650</c:v>
                </c:pt>
                <c:pt idx="9826">
                  <c:v>19652</c:v>
                </c:pt>
                <c:pt idx="9827">
                  <c:v>19654</c:v>
                </c:pt>
                <c:pt idx="9828">
                  <c:v>19656</c:v>
                </c:pt>
                <c:pt idx="9829">
                  <c:v>19658</c:v>
                </c:pt>
                <c:pt idx="9830">
                  <c:v>19660</c:v>
                </c:pt>
                <c:pt idx="9831">
                  <c:v>19662</c:v>
                </c:pt>
                <c:pt idx="9832">
                  <c:v>19664</c:v>
                </c:pt>
                <c:pt idx="9833">
                  <c:v>19666</c:v>
                </c:pt>
                <c:pt idx="9834">
                  <c:v>19668</c:v>
                </c:pt>
                <c:pt idx="9835">
                  <c:v>19670</c:v>
                </c:pt>
                <c:pt idx="9836">
                  <c:v>19672</c:v>
                </c:pt>
                <c:pt idx="9837">
                  <c:v>19674</c:v>
                </c:pt>
                <c:pt idx="9838">
                  <c:v>19676</c:v>
                </c:pt>
                <c:pt idx="9839">
                  <c:v>19678</c:v>
                </c:pt>
                <c:pt idx="9840">
                  <c:v>19680</c:v>
                </c:pt>
                <c:pt idx="9841">
                  <c:v>19682</c:v>
                </c:pt>
                <c:pt idx="9842">
                  <c:v>19684</c:v>
                </c:pt>
                <c:pt idx="9843">
                  <c:v>19686</c:v>
                </c:pt>
                <c:pt idx="9844">
                  <c:v>19688</c:v>
                </c:pt>
                <c:pt idx="9845">
                  <c:v>19690</c:v>
                </c:pt>
                <c:pt idx="9846">
                  <c:v>19692</c:v>
                </c:pt>
                <c:pt idx="9847">
                  <c:v>19694</c:v>
                </c:pt>
                <c:pt idx="9848">
                  <c:v>19696</c:v>
                </c:pt>
                <c:pt idx="9849">
                  <c:v>19698</c:v>
                </c:pt>
                <c:pt idx="9850">
                  <c:v>19700</c:v>
                </c:pt>
                <c:pt idx="9851">
                  <c:v>19702</c:v>
                </c:pt>
                <c:pt idx="9852">
                  <c:v>19704</c:v>
                </c:pt>
                <c:pt idx="9853">
                  <c:v>19706</c:v>
                </c:pt>
                <c:pt idx="9854">
                  <c:v>19708</c:v>
                </c:pt>
                <c:pt idx="9855">
                  <c:v>19710</c:v>
                </c:pt>
                <c:pt idx="9856">
                  <c:v>19712</c:v>
                </c:pt>
                <c:pt idx="9857">
                  <c:v>19714</c:v>
                </c:pt>
                <c:pt idx="9858">
                  <c:v>19716</c:v>
                </c:pt>
                <c:pt idx="9859">
                  <c:v>19718</c:v>
                </c:pt>
                <c:pt idx="9860">
                  <c:v>19720</c:v>
                </c:pt>
                <c:pt idx="9861">
                  <c:v>19722</c:v>
                </c:pt>
                <c:pt idx="9862">
                  <c:v>19724</c:v>
                </c:pt>
                <c:pt idx="9863">
                  <c:v>19726</c:v>
                </c:pt>
                <c:pt idx="9864">
                  <c:v>19728</c:v>
                </c:pt>
                <c:pt idx="9865">
                  <c:v>19730</c:v>
                </c:pt>
                <c:pt idx="9866">
                  <c:v>19732</c:v>
                </c:pt>
                <c:pt idx="9867">
                  <c:v>19734</c:v>
                </c:pt>
                <c:pt idx="9868">
                  <c:v>19736</c:v>
                </c:pt>
                <c:pt idx="9869">
                  <c:v>19738</c:v>
                </c:pt>
                <c:pt idx="9870">
                  <c:v>19740</c:v>
                </c:pt>
                <c:pt idx="9871">
                  <c:v>19742</c:v>
                </c:pt>
                <c:pt idx="9872">
                  <c:v>19744</c:v>
                </c:pt>
                <c:pt idx="9873">
                  <c:v>19746</c:v>
                </c:pt>
                <c:pt idx="9874">
                  <c:v>19748</c:v>
                </c:pt>
                <c:pt idx="9875">
                  <c:v>19750</c:v>
                </c:pt>
                <c:pt idx="9876">
                  <c:v>19752</c:v>
                </c:pt>
                <c:pt idx="9877">
                  <c:v>19754</c:v>
                </c:pt>
                <c:pt idx="9878">
                  <c:v>19756</c:v>
                </c:pt>
                <c:pt idx="9879">
                  <c:v>19758</c:v>
                </c:pt>
                <c:pt idx="9880">
                  <c:v>19760</c:v>
                </c:pt>
                <c:pt idx="9881">
                  <c:v>19762</c:v>
                </c:pt>
                <c:pt idx="9882">
                  <c:v>19764</c:v>
                </c:pt>
                <c:pt idx="9883">
                  <c:v>19766</c:v>
                </c:pt>
                <c:pt idx="9884">
                  <c:v>19768</c:v>
                </c:pt>
                <c:pt idx="9885">
                  <c:v>19770</c:v>
                </c:pt>
                <c:pt idx="9886">
                  <c:v>19772</c:v>
                </c:pt>
                <c:pt idx="9887">
                  <c:v>19774</c:v>
                </c:pt>
                <c:pt idx="9888">
                  <c:v>19776</c:v>
                </c:pt>
                <c:pt idx="9889">
                  <c:v>19778</c:v>
                </c:pt>
                <c:pt idx="9890">
                  <c:v>19780</c:v>
                </c:pt>
                <c:pt idx="9891">
                  <c:v>19782</c:v>
                </c:pt>
                <c:pt idx="9892">
                  <c:v>19784</c:v>
                </c:pt>
                <c:pt idx="9893">
                  <c:v>19786</c:v>
                </c:pt>
                <c:pt idx="9894">
                  <c:v>19788</c:v>
                </c:pt>
                <c:pt idx="9895">
                  <c:v>19790</c:v>
                </c:pt>
                <c:pt idx="9896">
                  <c:v>19792</c:v>
                </c:pt>
                <c:pt idx="9897">
                  <c:v>19794</c:v>
                </c:pt>
                <c:pt idx="9898">
                  <c:v>19796</c:v>
                </c:pt>
                <c:pt idx="9899">
                  <c:v>19798</c:v>
                </c:pt>
                <c:pt idx="9900">
                  <c:v>19800</c:v>
                </c:pt>
                <c:pt idx="9901">
                  <c:v>19802</c:v>
                </c:pt>
                <c:pt idx="9902">
                  <c:v>19804</c:v>
                </c:pt>
                <c:pt idx="9903">
                  <c:v>19806</c:v>
                </c:pt>
                <c:pt idx="9904">
                  <c:v>19808</c:v>
                </c:pt>
                <c:pt idx="9905">
                  <c:v>19810</c:v>
                </c:pt>
                <c:pt idx="9906">
                  <c:v>19812</c:v>
                </c:pt>
                <c:pt idx="9907">
                  <c:v>19814</c:v>
                </c:pt>
                <c:pt idx="9908">
                  <c:v>19816</c:v>
                </c:pt>
                <c:pt idx="9909">
                  <c:v>19818</c:v>
                </c:pt>
                <c:pt idx="9910">
                  <c:v>19820</c:v>
                </c:pt>
                <c:pt idx="9911">
                  <c:v>19822</c:v>
                </c:pt>
                <c:pt idx="9912">
                  <c:v>19824</c:v>
                </c:pt>
                <c:pt idx="9913">
                  <c:v>19826</c:v>
                </c:pt>
                <c:pt idx="9914">
                  <c:v>19828</c:v>
                </c:pt>
                <c:pt idx="9915">
                  <c:v>19830</c:v>
                </c:pt>
                <c:pt idx="9916">
                  <c:v>19832</c:v>
                </c:pt>
                <c:pt idx="9917">
                  <c:v>19834</c:v>
                </c:pt>
                <c:pt idx="9918">
                  <c:v>19836</c:v>
                </c:pt>
                <c:pt idx="9919">
                  <c:v>19838</c:v>
                </c:pt>
                <c:pt idx="9920">
                  <c:v>19840</c:v>
                </c:pt>
                <c:pt idx="9921">
                  <c:v>19842</c:v>
                </c:pt>
                <c:pt idx="9922">
                  <c:v>19844</c:v>
                </c:pt>
                <c:pt idx="9923">
                  <c:v>19846</c:v>
                </c:pt>
                <c:pt idx="9924">
                  <c:v>19848</c:v>
                </c:pt>
                <c:pt idx="9925">
                  <c:v>19850</c:v>
                </c:pt>
                <c:pt idx="9926">
                  <c:v>19852</c:v>
                </c:pt>
                <c:pt idx="9927">
                  <c:v>19854</c:v>
                </c:pt>
                <c:pt idx="9928">
                  <c:v>19856</c:v>
                </c:pt>
                <c:pt idx="9929">
                  <c:v>19858</c:v>
                </c:pt>
                <c:pt idx="9930">
                  <c:v>19860</c:v>
                </c:pt>
                <c:pt idx="9931">
                  <c:v>19862</c:v>
                </c:pt>
                <c:pt idx="9932">
                  <c:v>19864</c:v>
                </c:pt>
                <c:pt idx="9933">
                  <c:v>19866</c:v>
                </c:pt>
                <c:pt idx="9934">
                  <c:v>19868</c:v>
                </c:pt>
                <c:pt idx="9935">
                  <c:v>19870</c:v>
                </c:pt>
                <c:pt idx="9936">
                  <c:v>19872</c:v>
                </c:pt>
                <c:pt idx="9937">
                  <c:v>19874</c:v>
                </c:pt>
                <c:pt idx="9938">
                  <c:v>19876</c:v>
                </c:pt>
                <c:pt idx="9939">
                  <c:v>19878</c:v>
                </c:pt>
                <c:pt idx="9940">
                  <c:v>19880</c:v>
                </c:pt>
                <c:pt idx="9941">
                  <c:v>19882</c:v>
                </c:pt>
                <c:pt idx="9942">
                  <c:v>19884</c:v>
                </c:pt>
                <c:pt idx="9943">
                  <c:v>19886</c:v>
                </c:pt>
                <c:pt idx="9944">
                  <c:v>19888</c:v>
                </c:pt>
                <c:pt idx="9945">
                  <c:v>19890</c:v>
                </c:pt>
                <c:pt idx="9946">
                  <c:v>19892</c:v>
                </c:pt>
                <c:pt idx="9947">
                  <c:v>19894</c:v>
                </c:pt>
                <c:pt idx="9948">
                  <c:v>19896</c:v>
                </c:pt>
                <c:pt idx="9949">
                  <c:v>19898</c:v>
                </c:pt>
                <c:pt idx="9950">
                  <c:v>19900</c:v>
                </c:pt>
                <c:pt idx="9951">
                  <c:v>19902</c:v>
                </c:pt>
                <c:pt idx="9952">
                  <c:v>19904</c:v>
                </c:pt>
                <c:pt idx="9953">
                  <c:v>19906</c:v>
                </c:pt>
                <c:pt idx="9954">
                  <c:v>19908</c:v>
                </c:pt>
                <c:pt idx="9955">
                  <c:v>19910</c:v>
                </c:pt>
                <c:pt idx="9956">
                  <c:v>19912</c:v>
                </c:pt>
                <c:pt idx="9957">
                  <c:v>19914</c:v>
                </c:pt>
                <c:pt idx="9958">
                  <c:v>19916</c:v>
                </c:pt>
                <c:pt idx="9959">
                  <c:v>19918</c:v>
                </c:pt>
                <c:pt idx="9960">
                  <c:v>19920</c:v>
                </c:pt>
                <c:pt idx="9961">
                  <c:v>19922</c:v>
                </c:pt>
                <c:pt idx="9962">
                  <c:v>19924</c:v>
                </c:pt>
                <c:pt idx="9963">
                  <c:v>19926</c:v>
                </c:pt>
                <c:pt idx="9964">
                  <c:v>19928</c:v>
                </c:pt>
                <c:pt idx="9965">
                  <c:v>19930</c:v>
                </c:pt>
                <c:pt idx="9966">
                  <c:v>19932</c:v>
                </c:pt>
                <c:pt idx="9967">
                  <c:v>19934</c:v>
                </c:pt>
                <c:pt idx="9968">
                  <c:v>19936</c:v>
                </c:pt>
                <c:pt idx="9969">
                  <c:v>19938</c:v>
                </c:pt>
                <c:pt idx="9970">
                  <c:v>19940</c:v>
                </c:pt>
                <c:pt idx="9971">
                  <c:v>19942</c:v>
                </c:pt>
                <c:pt idx="9972">
                  <c:v>19944</c:v>
                </c:pt>
                <c:pt idx="9973">
                  <c:v>19946</c:v>
                </c:pt>
                <c:pt idx="9974">
                  <c:v>19948</c:v>
                </c:pt>
                <c:pt idx="9975">
                  <c:v>19950</c:v>
                </c:pt>
                <c:pt idx="9976">
                  <c:v>19952</c:v>
                </c:pt>
                <c:pt idx="9977">
                  <c:v>19954</c:v>
                </c:pt>
                <c:pt idx="9978">
                  <c:v>19956</c:v>
                </c:pt>
                <c:pt idx="9979">
                  <c:v>19958</c:v>
                </c:pt>
                <c:pt idx="9980">
                  <c:v>19960</c:v>
                </c:pt>
                <c:pt idx="9981">
                  <c:v>19962</c:v>
                </c:pt>
                <c:pt idx="9982">
                  <c:v>19964</c:v>
                </c:pt>
                <c:pt idx="9983">
                  <c:v>19966</c:v>
                </c:pt>
                <c:pt idx="9984">
                  <c:v>19968</c:v>
                </c:pt>
                <c:pt idx="9985">
                  <c:v>19970</c:v>
                </c:pt>
                <c:pt idx="9986">
                  <c:v>19972</c:v>
                </c:pt>
                <c:pt idx="9987">
                  <c:v>19974</c:v>
                </c:pt>
                <c:pt idx="9988">
                  <c:v>19976</c:v>
                </c:pt>
                <c:pt idx="9989">
                  <c:v>19978</c:v>
                </c:pt>
                <c:pt idx="9990">
                  <c:v>19980</c:v>
                </c:pt>
                <c:pt idx="9991">
                  <c:v>19982</c:v>
                </c:pt>
                <c:pt idx="9992">
                  <c:v>19984</c:v>
                </c:pt>
                <c:pt idx="9993">
                  <c:v>19986</c:v>
                </c:pt>
                <c:pt idx="9994">
                  <c:v>19988</c:v>
                </c:pt>
                <c:pt idx="9995">
                  <c:v>19990</c:v>
                </c:pt>
                <c:pt idx="9996">
                  <c:v>19992</c:v>
                </c:pt>
                <c:pt idx="9997">
                  <c:v>19994</c:v>
                </c:pt>
                <c:pt idx="9998">
                  <c:v>19996</c:v>
                </c:pt>
                <c:pt idx="9999">
                  <c:v>19998</c:v>
                </c:pt>
                <c:pt idx="10000">
                  <c:v>20000</c:v>
                </c:pt>
                <c:pt idx="10001">
                  <c:v>20002</c:v>
                </c:pt>
                <c:pt idx="10002">
                  <c:v>20004</c:v>
                </c:pt>
                <c:pt idx="10003">
                  <c:v>20006</c:v>
                </c:pt>
                <c:pt idx="10004">
                  <c:v>20008</c:v>
                </c:pt>
                <c:pt idx="10005">
                  <c:v>20010</c:v>
                </c:pt>
                <c:pt idx="10006">
                  <c:v>20012</c:v>
                </c:pt>
                <c:pt idx="10007">
                  <c:v>20014</c:v>
                </c:pt>
                <c:pt idx="10008">
                  <c:v>20016</c:v>
                </c:pt>
                <c:pt idx="10009">
                  <c:v>20018</c:v>
                </c:pt>
                <c:pt idx="10010">
                  <c:v>20020</c:v>
                </c:pt>
                <c:pt idx="10011">
                  <c:v>20022</c:v>
                </c:pt>
                <c:pt idx="10012">
                  <c:v>20024</c:v>
                </c:pt>
                <c:pt idx="10013">
                  <c:v>20026</c:v>
                </c:pt>
                <c:pt idx="10014">
                  <c:v>20028</c:v>
                </c:pt>
                <c:pt idx="10015">
                  <c:v>20030</c:v>
                </c:pt>
                <c:pt idx="10016">
                  <c:v>20032</c:v>
                </c:pt>
                <c:pt idx="10017">
                  <c:v>20034</c:v>
                </c:pt>
                <c:pt idx="10018">
                  <c:v>20036</c:v>
                </c:pt>
                <c:pt idx="10019">
                  <c:v>20038</c:v>
                </c:pt>
                <c:pt idx="10020">
                  <c:v>20040</c:v>
                </c:pt>
                <c:pt idx="10021">
                  <c:v>20042</c:v>
                </c:pt>
                <c:pt idx="10022">
                  <c:v>20044</c:v>
                </c:pt>
                <c:pt idx="10023">
                  <c:v>20046</c:v>
                </c:pt>
                <c:pt idx="10024">
                  <c:v>20048</c:v>
                </c:pt>
                <c:pt idx="10025">
                  <c:v>20050</c:v>
                </c:pt>
                <c:pt idx="10026">
                  <c:v>20052</c:v>
                </c:pt>
                <c:pt idx="10027">
                  <c:v>20054</c:v>
                </c:pt>
                <c:pt idx="10028">
                  <c:v>20056</c:v>
                </c:pt>
                <c:pt idx="10029">
                  <c:v>20058</c:v>
                </c:pt>
                <c:pt idx="10030">
                  <c:v>20060</c:v>
                </c:pt>
                <c:pt idx="10031">
                  <c:v>20062</c:v>
                </c:pt>
                <c:pt idx="10032">
                  <c:v>20064</c:v>
                </c:pt>
                <c:pt idx="10033">
                  <c:v>20066</c:v>
                </c:pt>
                <c:pt idx="10034">
                  <c:v>20068</c:v>
                </c:pt>
                <c:pt idx="10035">
                  <c:v>20070</c:v>
                </c:pt>
                <c:pt idx="10036">
                  <c:v>20072</c:v>
                </c:pt>
                <c:pt idx="10037">
                  <c:v>20074</c:v>
                </c:pt>
                <c:pt idx="10038">
                  <c:v>20076</c:v>
                </c:pt>
                <c:pt idx="10039">
                  <c:v>20078</c:v>
                </c:pt>
                <c:pt idx="10040">
                  <c:v>20080</c:v>
                </c:pt>
                <c:pt idx="10041">
                  <c:v>20082</c:v>
                </c:pt>
                <c:pt idx="10042">
                  <c:v>20084</c:v>
                </c:pt>
                <c:pt idx="10043">
                  <c:v>20086</c:v>
                </c:pt>
                <c:pt idx="10044">
                  <c:v>20088</c:v>
                </c:pt>
                <c:pt idx="10045">
                  <c:v>20090</c:v>
                </c:pt>
                <c:pt idx="10046">
                  <c:v>20092</c:v>
                </c:pt>
                <c:pt idx="10047">
                  <c:v>20094</c:v>
                </c:pt>
                <c:pt idx="10048">
                  <c:v>20096</c:v>
                </c:pt>
                <c:pt idx="10049">
                  <c:v>20098</c:v>
                </c:pt>
                <c:pt idx="10050">
                  <c:v>20100</c:v>
                </c:pt>
                <c:pt idx="10051">
                  <c:v>20102</c:v>
                </c:pt>
                <c:pt idx="10052">
                  <c:v>20104</c:v>
                </c:pt>
                <c:pt idx="10053">
                  <c:v>20106</c:v>
                </c:pt>
                <c:pt idx="10054">
                  <c:v>20108</c:v>
                </c:pt>
                <c:pt idx="10055">
                  <c:v>20110</c:v>
                </c:pt>
                <c:pt idx="10056">
                  <c:v>20112</c:v>
                </c:pt>
                <c:pt idx="10057">
                  <c:v>20114</c:v>
                </c:pt>
                <c:pt idx="10058">
                  <c:v>20116</c:v>
                </c:pt>
                <c:pt idx="10059">
                  <c:v>20118</c:v>
                </c:pt>
                <c:pt idx="10060">
                  <c:v>20120</c:v>
                </c:pt>
                <c:pt idx="10061">
                  <c:v>20122</c:v>
                </c:pt>
                <c:pt idx="10062">
                  <c:v>20124</c:v>
                </c:pt>
                <c:pt idx="10063">
                  <c:v>20126</c:v>
                </c:pt>
                <c:pt idx="10064">
                  <c:v>20128</c:v>
                </c:pt>
                <c:pt idx="10065">
                  <c:v>20130</c:v>
                </c:pt>
                <c:pt idx="10066">
                  <c:v>20132</c:v>
                </c:pt>
                <c:pt idx="10067">
                  <c:v>20134</c:v>
                </c:pt>
                <c:pt idx="10068">
                  <c:v>20136</c:v>
                </c:pt>
                <c:pt idx="10069">
                  <c:v>20138</c:v>
                </c:pt>
                <c:pt idx="10070">
                  <c:v>20140</c:v>
                </c:pt>
                <c:pt idx="10071">
                  <c:v>20142</c:v>
                </c:pt>
                <c:pt idx="10072">
                  <c:v>20144</c:v>
                </c:pt>
                <c:pt idx="10073">
                  <c:v>20146</c:v>
                </c:pt>
                <c:pt idx="10074">
                  <c:v>20148</c:v>
                </c:pt>
                <c:pt idx="10075">
                  <c:v>20150</c:v>
                </c:pt>
                <c:pt idx="10076">
                  <c:v>20152</c:v>
                </c:pt>
                <c:pt idx="10077">
                  <c:v>20154</c:v>
                </c:pt>
                <c:pt idx="10078">
                  <c:v>20156</c:v>
                </c:pt>
                <c:pt idx="10079">
                  <c:v>20158</c:v>
                </c:pt>
                <c:pt idx="10080">
                  <c:v>20160</c:v>
                </c:pt>
                <c:pt idx="10081">
                  <c:v>20162</c:v>
                </c:pt>
                <c:pt idx="10082">
                  <c:v>20164</c:v>
                </c:pt>
                <c:pt idx="10083">
                  <c:v>20166</c:v>
                </c:pt>
                <c:pt idx="10084">
                  <c:v>20168</c:v>
                </c:pt>
                <c:pt idx="10085">
                  <c:v>20170</c:v>
                </c:pt>
                <c:pt idx="10086">
                  <c:v>20172</c:v>
                </c:pt>
                <c:pt idx="10087">
                  <c:v>20174</c:v>
                </c:pt>
                <c:pt idx="10088">
                  <c:v>20176</c:v>
                </c:pt>
                <c:pt idx="10089">
                  <c:v>20178</c:v>
                </c:pt>
                <c:pt idx="10090">
                  <c:v>20180</c:v>
                </c:pt>
                <c:pt idx="10091">
                  <c:v>20182</c:v>
                </c:pt>
                <c:pt idx="10092">
                  <c:v>20184</c:v>
                </c:pt>
                <c:pt idx="10093">
                  <c:v>20186</c:v>
                </c:pt>
                <c:pt idx="10094">
                  <c:v>20188</c:v>
                </c:pt>
                <c:pt idx="10095">
                  <c:v>20190</c:v>
                </c:pt>
                <c:pt idx="10096">
                  <c:v>20192</c:v>
                </c:pt>
                <c:pt idx="10097">
                  <c:v>20194</c:v>
                </c:pt>
                <c:pt idx="10098">
                  <c:v>20196</c:v>
                </c:pt>
                <c:pt idx="10099">
                  <c:v>20198</c:v>
                </c:pt>
                <c:pt idx="10100">
                  <c:v>20200</c:v>
                </c:pt>
                <c:pt idx="10101">
                  <c:v>20202</c:v>
                </c:pt>
                <c:pt idx="10102">
                  <c:v>20204</c:v>
                </c:pt>
                <c:pt idx="10103">
                  <c:v>20206</c:v>
                </c:pt>
                <c:pt idx="10104">
                  <c:v>20208</c:v>
                </c:pt>
                <c:pt idx="10105">
                  <c:v>20210</c:v>
                </c:pt>
                <c:pt idx="10106">
                  <c:v>20212</c:v>
                </c:pt>
                <c:pt idx="10107">
                  <c:v>20214</c:v>
                </c:pt>
                <c:pt idx="10108">
                  <c:v>20216</c:v>
                </c:pt>
                <c:pt idx="10109">
                  <c:v>20218</c:v>
                </c:pt>
                <c:pt idx="10110">
                  <c:v>20220</c:v>
                </c:pt>
                <c:pt idx="10111">
                  <c:v>20222</c:v>
                </c:pt>
                <c:pt idx="10112">
                  <c:v>20224</c:v>
                </c:pt>
                <c:pt idx="10113">
                  <c:v>20226</c:v>
                </c:pt>
                <c:pt idx="10114">
                  <c:v>20228</c:v>
                </c:pt>
                <c:pt idx="10115">
                  <c:v>20230</c:v>
                </c:pt>
                <c:pt idx="10116">
                  <c:v>20232</c:v>
                </c:pt>
                <c:pt idx="10117">
                  <c:v>20234</c:v>
                </c:pt>
                <c:pt idx="10118">
                  <c:v>20236</c:v>
                </c:pt>
                <c:pt idx="10119">
                  <c:v>20238</c:v>
                </c:pt>
                <c:pt idx="10120">
                  <c:v>20240</c:v>
                </c:pt>
                <c:pt idx="10121">
                  <c:v>20242</c:v>
                </c:pt>
                <c:pt idx="10122">
                  <c:v>20244</c:v>
                </c:pt>
                <c:pt idx="10123">
                  <c:v>20246</c:v>
                </c:pt>
                <c:pt idx="10124">
                  <c:v>20248</c:v>
                </c:pt>
                <c:pt idx="10125">
                  <c:v>20250</c:v>
                </c:pt>
                <c:pt idx="10126">
                  <c:v>20252</c:v>
                </c:pt>
                <c:pt idx="10127">
                  <c:v>20254</c:v>
                </c:pt>
                <c:pt idx="10128">
                  <c:v>20256</c:v>
                </c:pt>
                <c:pt idx="10129">
                  <c:v>20258</c:v>
                </c:pt>
                <c:pt idx="10130">
                  <c:v>20260</c:v>
                </c:pt>
                <c:pt idx="10131">
                  <c:v>20262</c:v>
                </c:pt>
                <c:pt idx="10132">
                  <c:v>20264</c:v>
                </c:pt>
                <c:pt idx="10133">
                  <c:v>20266</c:v>
                </c:pt>
                <c:pt idx="10134">
                  <c:v>20268</c:v>
                </c:pt>
                <c:pt idx="10135">
                  <c:v>20270</c:v>
                </c:pt>
                <c:pt idx="10136">
                  <c:v>20272</c:v>
                </c:pt>
                <c:pt idx="10137">
                  <c:v>20274</c:v>
                </c:pt>
                <c:pt idx="10138">
                  <c:v>20276</c:v>
                </c:pt>
                <c:pt idx="10139">
                  <c:v>20278</c:v>
                </c:pt>
                <c:pt idx="10140">
                  <c:v>20280</c:v>
                </c:pt>
                <c:pt idx="10141">
                  <c:v>20282</c:v>
                </c:pt>
                <c:pt idx="10142">
                  <c:v>20284</c:v>
                </c:pt>
                <c:pt idx="10143">
                  <c:v>20286</c:v>
                </c:pt>
                <c:pt idx="10144">
                  <c:v>20288</c:v>
                </c:pt>
                <c:pt idx="10145">
                  <c:v>20290</c:v>
                </c:pt>
                <c:pt idx="10146">
                  <c:v>20292</c:v>
                </c:pt>
                <c:pt idx="10147">
                  <c:v>20294</c:v>
                </c:pt>
                <c:pt idx="10148">
                  <c:v>20296</c:v>
                </c:pt>
                <c:pt idx="10149">
                  <c:v>20298</c:v>
                </c:pt>
                <c:pt idx="10150">
                  <c:v>20300</c:v>
                </c:pt>
                <c:pt idx="10151">
                  <c:v>20302</c:v>
                </c:pt>
                <c:pt idx="10152">
                  <c:v>20304</c:v>
                </c:pt>
                <c:pt idx="10153">
                  <c:v>20306</c:v>
                </c:pt>
                <c:pt idx="10154">
                  <c:v>20308</c:v>
                </c:pt>
                <c:pt idx="10155">
                  <c:v>20310</c:v>
                </c:pt>
                <c:pt idx="10156">
                  <c:v>20312</c:v>
                </c:pt>
                <c:pt idx="10157">
                  <c:v>20314</c:v>
                </c:pt>
                <c:pt idx="10158">
                  <c:v>20316</c:v>
                </c:pt>
                <c:pt idx="10159">
                  <c:v>20318</c:v>
                </c:pt>
                <c:pt idx="10160">
                  <c:v>20320</c:v>
                </c:pt>
                <c:pt idx="10161">
                  <c:v>20322</c:v>
                </c:pt>
                <c:pt idx="10162">
                  <c:v>20324</c:v>
                </c:pt>
                <c:pt idx="10163">
                  <c:v>20326</c:v>
                </c:pt>
                <c:pt idx="10164">
                  <c:v>20328</c:v>
                </c:pt>
                <c:pt idx="10165">
                  <c:v>20330</c:v>
                </c:pt>
                <c:pt idx="10166">
                  <c:v>20332</c:v>
                </c:pt>
                <c:pt idx="10167">
                  <c:v>20334</c:v>
                </c:pt>
                <c:pt idx="10168">
                  <c:v>20336</c:v>
                </c:pt>
                <c:pt idx="10169">
                  <c:v>20338</c:v>
                </c:pt>
                <c:pt idx="10170">
                  <c:v>20340</c:v>
                </c:pt>
                <c:pt idx="10171">
                  <c:v>20342</c:v>
                </c:pt>
                <c:pt idx="10172">
                  <c:v>20344</c:v>
                </c:pt>
                <c:pt idx="10173">
                  <c:v>20346</c:v>
                </c:pt>
                <c:pt idx="10174">
                  <c:v>20348</c:v>
                </c:pt>
                <c:pt idx="10175">
                  <c:v>20350</c:v>
                </c:pt>
                <c:pt idx="10176">
                  <c:v>20352</c:v>
                </c:pt>
                <c:pt idx="10177">
                  <c:v>20354</c:v>
                </c:pt>
                <c:pt idx="10178">
                  <c:v>20356</c:v>
                </c:pt>
                <c:pt idx="10179">
                  <c:v>20358</c:v>
                </c:pt>
                <c:pt idx="10180">
                  <c:v>20360</c:v>
                </c:pt>
                <c:pt idx="10181">
                  <c:v>20362</c:v>
                </c:pt>
                <c:pt idx="10182">
                  <c:v>20364</c:v>
                </c:pt>
                <c:pt idx="10183">
                  <c:v>20366</c:v>
                </c:pt>
                <c:pt idx="10184">
                  <c:v>20368</c:v>
                </c:pt>
                <c:pt idx="10185">
                  <c:v>20370</c:v>
                </c:pt>
                <c:pt idx="10186">
                  <c:v>20372</c:v>
                </c:pt>
                <c:pt idx="10187">
                  <c:v>20374</c:v>
                </c:pt>
                <c:pt idx="10188">
                  <c:v>20376</c:v>
                </c:pt>
                <c:pt idx="10189">
                  <c:v>20378</c:v>
                </c:pt>
                <c:pt idx="10190">
                  <c:v>20380</c:v>
                </c:pt>
                <c:pt idx="10191">
                  <c:v>20382</c:v>
                </c:pt>
                <c:pt idx="10192">
                  <c:v>20384</c:v>
                </c:pt>
                <c:pt idx="10193">
                  <c:v>20386</c:v>
                </c:pt>
                <c:pt idx="10194">
                  <c:v>20388</c:v>
                </c:pt>
                <c:pt idx="10195">
                  <c:v>20390</c:v>
                </c:pt>
                <c:pt idx="10196">
                  <c:v>20392</c:v>
                </c:pt>
                <c:pt idx="10197">
                  <c:v>20394</c:v>
                </c:pt>
                <c:pt idx="10198">
                  <c:v>20396</c:v>
                </c:pt>
                <c:pt idx="10199">
                  <c:v>20398</c:v>
                </c:pt>
                <c:pt idx="10200">
                  <c:v>20400</c:v>
                </c:pt>
                <c:pt idx="10201">
                  <c:v>20402</c:v>
                </c:pt>
                <c:pt idx="10202">
                  <c:v>20404</c:v>
                </c:pt>
                <c:pt idx="10203">
                  <c:v>20406</c:v>
                </c:pt>
                <c:pt idx="10204">
                  <c:v>20408</c:v>
                </c:pt>
                <c:pt idx="10205">
                  <c:v>20410</c:v>
                </c:pt>
                <c:pt idx="10206">
                  <c:v>20412</c:v>
                </c:pt>
                <c:pt idx="10207">
                  <c:v>20414</c:v>
                </c:pt>
                <c:pt idx="10208">
                  <c:v>20416</c:v>
                </c:pt>
                <c:pt idx="10209">
                  <c:v>20418</c:v>
                </c:pt>
                <c:pt idx="10210">
                  <c:v>20420</c:v>
                </c:pt>
                <c:pt idx="10211">
                  <c:v>20422</c:v>
                </c:pt>
                <c:pt idx="10212">
                  <c:v>20424</c:v>
                </c:pt>
                <c:pt idx="10213">
                  <c:v>20426</c:v>
                </c:pt>
                <c:pt idx="10214">
                  <c:v>20428</c:v>
                </c:pt>
                <c:pt idx="10215">
                  <c:v>20430</c:v>
                </c:pt>
                <c:pt idx="10216">
                  <c:v>20432</c:v>
                </c:pt>
                <c:pt idx="10217">
                  <c:v>20434</c:v>
                </c:pt>
                <c:pt idx="10218">
                  <c:v>20436</c:v>
                </c:pt>
                <c:pt idx="10219">
                  <c:v>20438</c:v>
                </c:pt>
                <c:pt idx="10220">
                  <c:v>20440</c:v>
                </c:pt>
                <c:pt idx="10221">
                  <c:v>20442</c:v>
                </c:pt>
                <c:pt idx="10222">
                  <c:v>20444</c:v>
                </c:pt>
                <c:pt idx="10223">
                  <c:v>20446</c:v>
                </c:pt>
                <c:pt idx="10224">
                  <c:v>20448</c:v>
                </c:pt>
                <c:pt idx="10225">
                  <c:v>20450</c:v>
                </c:pt>
                <c:pt idx="10226">
                  <c:v>20452</c:v>
                </c:pt>
                <c:pt idx="10227">
                  <c:v>20454</c:v>
                </c:pt>
                <c:pt idx="10228">
                  <c:v>20456</c:v>
                </c:pt>
                <c:pt idx="10229">
                  <c:v>20458</c:v>
                </c:pt>
                <c:pt idx="10230">
                  <c:v>20460</c:v>
                </c:pt>
                <c:pt idx="10231">
                  <c:v>20462</c:v>
                </c:pt>
                <c:pt idx="10232">
                  <c:v>20464</c:v>
                </c:pt>
                <c:pt idx="10233">
                  <c:v>20466</c:v>
                </c:pt>
                <c:pt idx="10234">
                  <c:v>20468</c:v>
                </c:pt>
                <c:pt idx="10235">
                  <c:v>20470</c:v>
                </c:pt>
                <c:pt idx="10236">
                  <c:v>20472</c:v>
                </c:pt>
                <c:pt idx="10237">
                  <c:v>20474</c:v>
                </c:pt>
                <c:pt idx="10238">
                  <c:v>20476</c:v>
                </c:pt>
                <c:pt idx="10239">
                  <c:v>20478</c:v>
                </c:pt>
                <c:pt idx="10240">
                  <c:v>20480</c:v>
                </c:pt>
                <c:pt idx="10241">
                  <c:v>20482</c:v>
                </c:pt>
                <c:pt idx="10242">
                  <c:v>20484</c:v>
                </c:pt>
                <c:pt idx="10243">
                  <c:v>20486</c:v>
                </c:pt>
                <c:pt idx="10244">
                  <c:v>20488</c:v>
                </c:pt>
                <c:pt idx="10245">
                  <c:v>20490</c:v>
                </c:pt>
                <c:pt idx="10246">
                  <c:v>20492</c:v>
                </c:pt>
                <c:pt idx="10247">
                  <c:v>20494</c:v>
                </c:pt>
                <c:pt idx="10248">
                  <c:v>20496</c:v>
                </c:pt>
                <c:pt idx="10249">
                  <c:v>20498</c:v>
                </c:pt>
                <c:pt idx="10250">
                  <c:v>20500</c:v>
                </c:pt>
                <c:pt idx="10251">
                  <c:v>20502</c:v>
                </c:pt>
                <c:pt idx="10252">
                  <c:v>20504</c:v>
                </c:pt>
                <c:pt idx="10253">
                  <c:v>20506</c:v>
                </c:pt>
                <c:pt idx="10254">
                  <c:v>20508</c:v>
                </c:pt>
                <c:pt idx="10255">
                  <c:v>20510</c:v>
                </c:pt>
                <c:pt idx="10256">
                  <c:v>20512</c:v>
                </c:pt>
                <c:pt idx="10257">
                  <c:v>20514</c:v>
                </c:pt>
                <c:pt idx="10258">
                  <c:v>20516</c:v>
                </c:pt>
                <c:pt idx="10259">
                  <c:v>20518</c:v>
                </c:pt>
                <c:pt idx="10260">
                  <c:v>20520</c:v>
                </c:pt>
                <c:pt idx="10261">
                  <c:v>20522</c:v>
                </c:pt>
                <c:pt idx="10262">
                  <c:v>20524</c:v>
                </c:pt>
                <c:pt idx="10263">
                  <c:v>20526</c:v>
                </c:pt>
                <c:pt idx="10264">
                  <c:v>20528</c:v>
                </c:pt>
                <c:pt idx="10265">
                  <c:v>20530</c:v>
                </c:pt>
                <c:pt idx="10266">
                  <c:v>20532</c:v>
                </c:pt>
                <c:pt idx="10267">
                  <c:v>20534</c:v>
                </c:pt>
                <c:pt idx="10268">
                  <c:v>20536</c:v>
                </c:pt>
                <c:pt idx="10269">
                  <c:v>20538</c:v>
                </c:pt>
                <c:pt idx="10270">
                  <c:v>20540</c:v>
                </c:pt>
                <c:pt idx="10271">
                  <c:v>20542</c:v>
                </c:pt>
                <c:pt idx="10272">
                  <c:v>20544</c:v>
                </c:pt>
                <c:pt idx="10273">
                  <c:v>20546</c:v>
                </c:pt>
                <c:pt idx="10274">
                  <c:v>20548</c:v>
                </c:pt>
                <c:pt idx="10275">
                  <c:v>20550</c:v>
                </c:pt>
                <c:pt idx="10276">
                  <c:v>20552</c:v>
                </c:pt>
                <c:pt idx="10277">
                  <c:v>20554</c:v>
                </c:pt>
                <c:pt idx="10278">
                  <c:v>20556</c:v>
                </c:pt>
                <c:pt idx="10279">
                  <c:v>20558</c:v>
                </c:pt>
                <c:pt idx="10280">
                  <c:v>20560</c:v>
                </c:pt>
                <c:pt idx="10281">
                  <c:v>20562</c:v>
                </c:pt>
                <c:pt idx="10282">
                  <c:v>20564</c:v>
                </c:pt>
                <c:pt idx="10283">
                  <c:v>20566</c:v>
                </c:pt>
                <c:pt idx="10284">
                  <c:v>20568</c:v>
                </c:pt>
                <c:pt idx="10285">
                  <c:v>20570</c:v>
                </c:pt>
                <c:pt idx="10286">
                  <c:v>20572</c:v>
                </c:pt>
                <c:pt idx="10287">
                  <c:v>20574</c:v>
                </c:pt>
                <c:pt idx="10288">
                  <c:v>20576</c:v>
                </c:pt>
                <c:pt idx="10289">
                  <c:v>20578</c:v>
                </c:pt>
                <c:pt idx="10290">
                  <c:v>20580</c:v>
                </c:pt>
                <c:pt idx="10291">
                  <c:v>20582</c:v>
                </c:pt>
                <c:pt idx="10292">
                  <c:v>20584</c:v>
                </c:pt>
                <c:pt idx="10293">
                  <c:v>20586</c:v>
                </c:pt>
                <c:pt idx="10294">
                  <c:v>20588</c:v>
                </c:pt>
                <c:pt idx="10295">
                  <c:v>20590</c:v>
                </c:pt>
                <c:pt idx="10296">
                  <c:v>20592</c:v>
                </c:pt>
                <c:pt idx="10297">
                  <c:v>20594</c:v>
                </c:pt>
                <c:pt idx="10298">
                  <c:v>20596</c:v>
                </c:pt>
                <c:pt idx="10299">
                  <c:v>20598</c:v>
                </c:pt>
                <c:pt idx="10300">
                  <c:v>20600</c:v>
                </c:pt>
                <c:pt idx="10301">
                  <c:v>20602</c:v>
                </c:pt>
                <c:pt idx="10302">
                  <c:v>20604</c:v>
                </c:pt>
                <c:pt idx="10303">
                  <c:v>20606</c:v>
                </c:pt>
                <c:pt idx="10304">
                  <c:v>20608</c:v>
                </c:pt>
                <c:pt idx="10305">
                  <c:v>20610</c:v>
                </c:pt>
                <c:pt idx="10306">
                  <c:v>20612</c:v>
                </c:pt>
                <c:pt idx="10307">
                  <c:v>20614</c:v>
                </c:pt>
                <c:pt idx="10308">
                  <c:v>20616</c:v>
                </c:pt>
                <c:pt idx="10309">
                  <c:v>20618</c:v>
                </c:pt>
                <c:pt idx="10310">
                  <c:v>20620</c:v>
                </c:pt>
                <c:pt idx="10311">
                  <c:v>20622</c:v>
                </c:pt>
                <c:pt idx="10312">
                  <c:v>20624</c:v>
                </c:pt>
                <c:pt idx="10313">
                  <c:v>20626</c:v>
                </c:pt>
                <c:pt idx="10314">
                  <c:v>20628</c:v>
                </c:pt>
                <c:pt idx="10315">
                  <c:v>20630</c:v>
                </c:pt>
                <c:pt idx="10316">
                  <c:v>20632</c:v>
                </c:pt>
                <c:pt idx="10317">
                  <c:v>20634</c:v>
                </c:pt>
                <c:pt idx="10318">
                  <c:v>20636</c:v>
                </c:pt>
                <c:pt idx="10319">
                  <c:v>20638</c:v>
                </c:pt>
                <c:pt idx="10320">
                  <c:v>20640</c:v>
                </c:pt>
                <c:pt idx="10321">
                  <c:v>20642</c:v>
                </c:pt>
                <c:pt idx="10322">
                  <c:v>20644</c:v>
                </c:pt>
                <c:pt idx="10323">
                  <c:v>20646</c:v>
                </c:pt>
                <c:pt idx="10324">
                  <c:v>20648</c:v>
                </c:pt>
                <c:pt idx="10325">
                  <c:v>20650</c:v>
                </c:pt>
                <c:pt idx="10326">
                  <c:v>20652</c:v>
                </c:pt>
                <c:pt idx="10327">
                  <c:v>20654</c:v>
                </c:pt>
                <c:pt idx="10328">
                  <c:v>20656</c:v>
                </c:pt>
                <c:pt idx="10329">
                  <c:v>20658</c:v>
                </c:pt>
                <c:pt idx="10330">
                  <c:v>20660</c:v>
                </c:pt>
                <c:pt idx="10331">
                  <c:v>20662</c:v>
                </c:pt>
                <c:pt idx="10332">
                  <c:v>20664</c:v>
                </c:pt>
                <c:pt idx="10333">
                  <c:v>20666</c:v>
                </c:pt>
                <c:pt idx="10334">
                  <c:v>20668</c:v>
                </c:pt>
                <c:pt idx="10335">
                  <c:v>20670</c:v>
                </c:pt>
                <c:pt idx="10336">
                  <c:v>20672</c:v>
                </c:pt>
                <c:pt idx="10337">
                  <c:v>20674</c:v>
                </c:pt>
                <c:pt idx="10338">
                  <c:v>20676</c:v>
                </c:pt>
                <c:pt idx="10339">
                  <c:v>20678</c:v>
                </c:pt>
                <c:pt idx="10340">
                  <c:v>20680</c:v>
                </c:pt>
                <c:pt idx="10341">
                  <c:v>20682</c:v>
                </c:pt>
                <c:pt idx="10342">
                  <c:v>20684</c:v>
                </c:pt>
                <c:pt idx="10343">
                  <c:v>20686</c:v>
                </c:pt>
                <c:pt idx="10344">
                  <c:v>20688</c:v>
                </c:pt>
                <c:pt idx="10345">
                  <c:v>20690</c:v>
                </c:pt>
                <c:pt idx="10346">
                  <c:v>20692</c:v>
                </c:pt>
                <c:pt idx="10347">
                  <c:v>20694</c:v>
                </c:pt>
                <c:pt idx="10348">
                  <c:v>20696</c:v>
                </c:pt>
                <c:pt idx="10349">
                  <c:v>20698</c:v>
                </c:pt>
                <c:pt idx="10350">
                  <c:v>20700</c:v>
                </c:pt>
                <c:pt idx="10351">
                  <c:v>20702</c:v>
                </c:pt>
                <c:pt idx="10352">
                  <c:v>20704</c:v>
                </c:pt>
                <c:pt idx="10353">
                  <c:v>20706</c:v>
                </c:pt>
                <c:pt idx="10354">
                  <c:v>20708</c:v>
                </c:pt>
                <c:pt idx="10355">
                  <c:v>20710</c:v>
                </c:pt>
                <c:pt idx="10356">
                  <c:v>20712</c:v>
                </c:pt>
                <c:pt idx="10357">
                  <c:v>20714</c:v>
                </c:pt>
                <c:pt idx="10358">
                  <c:v>20716</c:v>
                </c:pt>
                <c:pt idx="10359">
                  <c:v>20718</c:v>
                </c:pt>
                <c:pt idx="10360">
                  <c:v>20720</c:v>
                </c:pt>
                <c:pt idx="10361">
                  <c:v>20722</c:v>
                </c:pt>
                <c:pt idx="10362">
                  <c:v>20724</c:v>
                </c:pt>
                <c:pt idx="10363">
                  <c:v>20726</c:v>
                </c:pt>
                <c:pt idx="10364">
                  <c:v>20728</c:v>
                </c:pt>
                <c:pt idx="10365">
                  <c:v>20730</c:v>
                </c:pt>
                <c:pt idx="10366">
                  <c:v>20732</c:v>
                </c:pt>
                <c:pt idx="10367">
                  <c:v>20734</c:v>
                </c:pt>
                <c:pt idx="10368">
                  <c:v>20736</c:v>
                </c:pt>
                <c:pt idx="10369">
                  <c:v>20738</c:v>
                </c:pt>
                <c:pt idx="10370">
                  <c:v>20740</c:v>
                </c:pt>
                <c:pt idx="10371">
                  <c:v>20742</c:v>
                </c:pt>
                <c:pt idx="10372">
                  <c:v>20744</c:v>
                </c:pt>
                <c:pt idx="10373">
                  <c:v>20746</c:v>
                </c:pt>
                <c:pt idx="10374">
                  <c:v>20748</c:v>
                </c:pt>
                <c:pt idx="10375">
                  <c:v>20750</c:v>
                </c:pt>
                <c:pt idx="10376">
                  <c:v>20752</c:v>
                </c:pt>
                <c:pt idx="10377">
                  <c:v>20754</c:v>
                </c:pt>
                <c:pt idx="10378">
                  <c:v>20756</c:v>
                </c:pt>
                <c:pt idx="10379">
                  <c:v>20758</c:v>
                </c:pt>
                <c:pt idx="10380">
                  <c:v>20760</c:v>
                </c:pt>
                <c:pt idx="10381">
                  <c:v>20762</c:v>
                </c:pt>
                <c:pt idx="10382">
                  <c:v>20764</c:v>
                </c:pt>
                <c:pt idx="10383">
                  <c:v>20766</c:v>
                </c:pt>
                <c:pt idx="10384">
                  <c:v>20768</c:v>
                </c:pt>
                <c:pt idx="10385">
                  <c:v>20770</c:v>
                </c:pt>
                <c:pt idx="10386">
                  <c:v>20772</c:v>
                </c:pt>
                <c:pt idx="10387">
                  <c:v>20774</c:v>
                </c:pt>
                <c:pt idx="10388">
                  <c:v>20776</c:v>
                </c:pt>
                <c:pt idx="10389">
                  <c:v>20778</c:v>
                </c:pt>
                <c:pt idx="10390">
                  <c:v>20780</c:v>
                </c:pt>
                <c:pt idx="10391">
                  <c:v>20782</c:v>
                </c:pt>
                <c:pt idx="10392">
                  <c:v>20784</c:v>
                </c:pt>
                <c:pt idx="10393">
                  <c:v>20786</c:v>
                </c:pt>
                <c:pt idx="10394">
                  <c:v>20788</c:v>
                </c:pt>
                <c:pt idx="10395">
                  <c:v>20790</c:v>
                </c:pt>
                <c:pt idx="10396">
                  <c:v>20792</c:v>
                </c:pt>
                <c:pt idx="10397">
                  <c:v>20794</c:v>
                </c:pt>
                <c:pt idx="10398">
                  <c:v>20796</c:v>
                </c:pt>
                <c:pt idx="10399">
                  <c:v>20798</c:v>
                </c:pt>
                <c:pt idx="10400">
                  <c:v>20800</c:v>
                </c:pt>
                <c:pt idx="10401">
                  <c:v>20802</c:v>
                </c:pt>
                <c:pt idx="10402">
                  <c:v>20804</c:v>
                </c:pt>
                <c:pt idx="10403">
                  <c:v>20806</c:v>
                </c:pt>
                <c:pt idx="10404">
                  <c:v>20808</c:v>
                </c:pt>
                <c:pt idx="10405">
                  <c:v>20810</c:v>
                </c:pt>
                <c:pt idx="10406">
                  <c:v>20812</c:v>
                </c:pt>
                <c:pt idx="10407">
                  <c:v>20814</c:v>
                </c:pt>
                <c:pt idx="10408">
                  <c:v>20816</c:v>
                </c:pt>
                <c:pt idx="10409">
                  <c:v>20818</c:v>
                </c:pt>
                <c:pt idx="10410">
                  <c:v>20820</c:v>
                </c:pt>
                <c:pt idx="10411">
                  <c:v>20822</c:v>
                </c:pt>
                <c:pt idx="10412">
                  <c:v>20824</c:v>
                </c:pt>
                <c:pt idx="10413">
                  <c:v>20826</c:v>
                </c:pt>
                <c:pt idx="10414">
                  <c:v>20828</c:v>
                </c:pt>
                <c:pt idx="10415">
                  <c:v>20830</c:v>
                </c:pt>
                <c:pt idx="10416">
                  <c:v>20832</c:v>
                </c:pt>
                <c:pt idx="10417">
                  <c:v>20834</c:v>
                </c:pt>
                <c:pt idx="10418">
                  <c:v>20836</c:v>
                </c:pt>
                <c:pt idx="10419">
                  <c:v>20838</c:v>
                </c:pt>
                <c:pt idx="10420">
                  <c:v>20840</c:v>
                </c:pt>
                <c:pt idx="10421">
                  <c:v>20842</c:v>
                </c:pt>
                <c:pt idx="10422">
                  <c:v>20844</c:v>
                </c:pt>
                <c:pt idx="10423">
                  <c:v>20846</c:v>
                </c:pt>
                <c:pt idx="10424">
                  <c:v>20848</c:v>
                </c:pt>
                <c:pt idx="10425">
                  <c:v>20850</c:v>
                </c:pt>
                <c:pt idx="10426">
                  <c:v>20852</c:v>
                </c:pt>
                <c:pt idx="10427">
                  <c:v>20854</c:v>
                </c:pt>
                <c:pt idx="10428">
                  <c:v>20856</c:v>
                </c:pt>
                <c:pt idx="10429">
                  <c:v>20858</c:v>
                </c:pt>
                <c:pt idx="10430">
                  <c:v>20860</c:v>
                </c:pt>
                <c:pt idx="10431">
                  <c:v>20862</c:v>
                </c:pt>
                <c:pt idx="10432">
                  <c:v>20864</c:v>
                </c:pt>
                <c:pt idx="10433">
                  <c:v>20866</c:v>
                </c:pt>
                <c:pt idx="10434">
                  <c:v>20868</c:v>
                </c:pt>
                <c:pt idx="10435">
                  <c:v>20870</c:v>
                </c:pt>
                <c:pt idx="10436">
                  <c:v>20872</c:v>
                </c:pt>
                <c:pt idx="10437">
                  <c:v>20874</c:v>
                </c:pt>
                <c:pt idx="10438">
                  <c:v>20876</c:v>
                </c:pt>
                <c:pt idx="10439">
                  <c:v>20878</c:v>
                </c:pt>
                <c:pt idx="10440">
                  <c:v>20880</c:v>
                </c:pt>
                <c:pt idx="10441">
                  <c:v>20882</c:v>
                </c:pt>
                <c:pt idx="10442">
                  <c:v>20884</c:v>
                </c:pt>
                <c:pt idx="10443">
                  <c:v>20886</c:v>
                </c:pt>
                <c:pt idx="10444">
                  <c:v>20888</c:v>
                </c:pt>
                <c:pt idx="10445">
                  <c:v>20890</c:v>
                </c:pt>
                <c:pt idx="10446">
                  <c:v>20892</c:v>
                </c:pt>
                <c:pt idx="10447">
                  <c:v>20894</c:v>
                </c:pt>
                <c:pt idx="10448">
                  <c:v>20896</c:v>
                </c:pt>
                <c:pt idx="10449">
                  <c:v>20898</c:v>
                </c:pt>
                <c:pt idx="10450">
                  <c:v>20900</c:v>
                </c:pt>
                <c:pt idx="10451">
                  <c:v>20902</c:v>
                </c:pt>
                <c:pt idx="10452">
                  <c:v>20904</c:v>
                </c:pt>
                <c:pt idx="10453">
                  <c:v>20906</c:v>
                </c:pt>
                <c:pt idx="10454">
                  <c:v>20908</c:v>
                </c:pt>
                <c:pt idx="10455">
                  <c:v>20910</c:v>
                </c:pt>
                <c:pt idx="10456">
                  <c:v>20912</c:v>
                </c:pt>
                <c:pt idx="10457">
                  <c:v>20914</c:v>
                </c:pt>
                <c:pt idx="10458">
                  <c:v>20916</c:v>
                </c:pt>
                <c:pt idx="10459">
                  <c:v>20918</c:v>
                </c:pt>
                <c:pt idx="10460">
                  <c:v>20920</c:v>
                </c:pt>
                <c:pt idx="10461">
                  <c:v>20922</c:v>
                </c:pt>
                <c:pt idx="10462">
                  <c:v>20924</c:v>
                </c:pt>
                <c:pt idx="10463">
                  <c:v>20926</c:v>
                </c:pt>
                <c:pt idx="10464">
                  <c:v>20928</c:v>
                </c:pt>
                <c:pt idx="10465">
                  <c:v>20930</c:v>
                </c:pt>
                <c:pt idx="10466">
                  <c:v>20932</c:v>
                </c:pt>
                <c:pt idx="10467">
                  <c:v>20934</c:v>
                </c:pt>
                <c:pt idx="10468">
                  <c:v>20936</c:v>
                </c:pt>
                <c:pt idx="10469">
                  <c:v>20938</c:v>
                </c:pt>
                <c:pt idx="10470">
                  <c:v>20940</c:v>
                </c:pt>
                <c:pt idx="10471">
                  <c:v>20942</c:v>
                </c:pt>
                <c:pt idx="10472">
                  <c:v>20944</c:v>
                </c:pt>
                <c:pt idx="10473">
                  <c:v>20946</c:v>
                </c:pt>
                <c:pt idx="10474">
                  <c:v>20948</c:v>
                </c:pt>
                <c:pt idx="10475">
                  <c:v>20950</c:v>
                </c:pt>
                <c:pt idx="10476">
                  <c:v>20952</c:v>
                </c:pt>
                <c:pt idx="10477">
                  <c:v>20954</c:v>
                </c:pt>
                <c:pt idx="10478">
                  <c:v>20956</c:v>
                </c:pt>
                <c:pt idx="10479">
                  <c:v>20958</c:v>
                </c:pt>
                <c:pt idx="10480">
                  <c:v>20960</c:v>
                </c:pt>
                <c:pt idx="10481">
                  <c:v>20962</c:v>
                </c:pt>
                <c:pt idx="10482">
                  <c:v>20964</c:v>
                </c:pt>
                <c:pt idx="10483">
                  <c:v>20966</c:v>
                </c:pt>
                <c:pt idx="10484">
                  <c:v>20968</c:v>
                </c:pt>
                <c:pt idx="10485">
                  <c:v>20970</c:v>
                </c:pt>
                <c:pt idx="10486">
                  <c:v>20972</c:v>
                </c:pt>
                <c:pt idx="10487">
                  <c:v>20974</c:v>
                </c:pt>
                <c:pt idx="10488">
                  <c:v>20976</c:v>
                </c:pt>
                <c:pt idx="10489">
                  <c:v>20978</c:v>
                </c:pt>
                <c:pt idx="10490">
                  <c:v>20980</c:v>
                </c:pt>
                <c:pt idx="10491">
                  <c:v>20982</c:v>
                </c:pt>
                <c:pt idx="10492">
                  <c:v>20984</c:v>
                </c:pt>
                <c:pt idx="10493">
                  <c:v>20986</c:v>
                </c:pt>
                <c:pt idx="10494">
                  <c:v>20988</c:v>
                </c:pt>
                <c:pt idx="10495">
                  <c:v>20990</c:v>
                </c:pt>
                <c:pt idx="10496">
                  <c:v>20992</c:v>
                </c:pt>
                <c:pt idx="10497">
                  <c:v>20994</c:v>
                </c:pt>
                <c:pt idx="10498">
                  <c:v>20996</c:v>
                </c:pt>
                <c:pt idx="10499">
                  <c:v>20998</c:v>
                </c:pt>
                <c:pt idx="10500">
                  <c:v>21000</c:v>
                </c:pt>
                <c:pt idx="10501">
                  <c:v>21002</c:v>
                </c:pt>
                <c:pt idx="10502">
                  <c:v>21004</c:v>
                </c:pt>
                <c:pt idx="10503">
                  <c:v>21006</c:v>
                </c:pt>
                <c:pt idx="10504">
                  <c:v>21008</c:v>
                </c:pt>
                <c:pt idx="10505">
                  <c:v>21010</c:v>
                </c:pt>
                <c:pt idx="10506">
                  <c:v>21012</c:v>
                </c:pt>
                <c:pt idx="10507">
                  <c:v>21014</c:v>
                </c:pt>
                <c:pt idx="10508">
                  <c:v>21016</c:v>
                </c:pt>
                <c:pt idx="10509">
                  <c:v>21018</c:v>
                </c:pt>
                <c:pt idx="10510">
                  <c:v>21020</c:v>
                </c:pt>
                <c:pt idx="10511">
                  <c:v>21022</c:v>
                </c:pt>
                <c:pt idx="10512">
                  <c:v>21024</c:v>
                </c:pt>
                <c:pt idx="10513">
                  <c:v>21026</c:v>
                </c:pt>
                <c:pt idx="10514">
                  <c:v>21028</c:v>
                </c:pt>
                <c:pt idx="10515">
                  <c:v>21030</c:v>
                </c:pt>
                <c:pt idx="10516">
                  <c:v>21032</c:v>
                </c:pt>
                <c:pt idx="10517">
                  <c:v>21034</c:v>
                </c:pt>
                <c:pt idx="10518">
                  <c:v>21036</c:v>
                </c:pt>
                <c:pt idx="10519">
                  <c:v>21038</c:v>
                </c:pt>
                <c:pt idx="10520">
                  <c:v>21040</c:v>
                </c:pt>
                <c:pt idx="10521">
                  <c:v>21042</c:v>
                </c:pt>
                <c:pt idx="10522">
                  <c:v>21044</c:v>
                </c:pt>
                <c:pt idx="10523">
                  <c:v>21046</c:v>
                </c:pt>
                <c:pt idx="10524">
                  <c:v>21048</c:v>
                </c:pt>
                <c:pt idx="10525">
                  <c:v>21050</c:v>
                </c:pt>
                <c:pt idx="10526">
                  <c:v>21052</c:v>
                </c:pt>
                <c:pt idx="10527">
                  <c:v>21054</c:v>
                </c:pt>
                <c:pt idx="10528">
                  <c:v>21056</c:v>
                </c:pt>
                <c:pt idx="10529">
                  <c:v>21058</c:v>
                </c:pt>
                <c:pt idx="10530">
                  <c:v>21060</c:v>
                </c:pt>
                <c:pt idx="10531">
                  <c:v>21062</c:v>
                </c:pt>
                <c:pt idx="10532">
                  <c:v>21064</c:v>
                </c:pt>
                <c:pt idx="10533">
                  <c:v>21066</c:v>
                </c:pt>
                <c:pt idx="10534">
                  <c:v>21068</c:v>
                </c:pt>
                <c:pt idx="10535">
                  <c:v>21070</c:v>
                </c:pt>
                <c:pt idx="10536">
                  <c:v>21072</c:v>
                </c:pt>
                <c:pt idx="10537">
                  <c:v>21074</c:v>
                </c:pt>
                <c:pt idx="10538">
                  <c:v>21076</c:v>
                </c:pt>
                <c:pt idx="10539">
                  <c:v>21078</c:v>
                </c:pt>
                <c:pt idx="10540">
                  <c:v>21080</c:v>
                </c:pt>
                <c:pt idx="10541">
                  <c:v>21082</c:v>
                </c:pt>
                <c:pt idx="10542">
                  <c:v>21084</c:v>
                </c:pt>
                <c:pt idx="10543">
                  <c:v>21086</c:v>
                </c:pt>
                <c:pt idx="10544">
                  <c:v>21088</c:v>
                </c:pt>
                <c:pt idx="10545">
                  <c:v>21090</c:v>
                </c:pt>
                <c:pt idx="10546">
                  <c:v>21092</c:v>
                </c:pt>
                <c:pt idx="10547">
                  <c:v>21094</c:v>
                </c:pt>
                <c:pt idx="10548">
                  <c:v>21096</c:v>
                </c:pt>
                <c:pt idx="10549">
                  <c:v>21098</c:v>
                </c:pt>
                <c:pt idx="10550">
                  <c:v>21100</c:v>
                </c:pt>
                <c:pt idx="10551">
                  <c:v>21102</c:v>
                </c:pt>
                <c:pt idx="10552">
                  <c:v>21104</c:v>
                </c:pt>
                <c:pt idx="10553">
                  <c:v>21106</c:v>
                </c:pt>
                <c:pt idx="10554">
                  <c:v>21108</c:v>
                </c:pt>
                <c:pt idx="10555">
                  <c:v>21110</c:v>
                </c:pt>
                <c:pt idx="10556">
                  <c:v>21112</c:v>
                </c:pt>
                <c:pt idx="10557">
                  <c:v>21114</c:v>
                </c:pt>
                <c:pt idx="10558">
                  <c:v>21116</c:v>
                </c:pt>
                <c:pt idx="10559">
                  <c:v>21118</c:v>
                </c:pt>
                <c:pt idx="10560">
                  <c:v>21120</c:v>
                </c:pt>
                <c:pt idx="10561">
                  <c:v>21122</c:v>
                </c:pt>
                <c:pt idx="10562">
                  <c:v>21124</c:v>
                </c:pt>
                <c:pt idx="10563">
                  <c:v>21126</c:v>
                </c:pt>
                <c:pt idx="10564">
                  <c:v>21128</c:v>
                </c:pt>
                <c:pt idx="10565">
                  <c:v>21130</c:v>
                </c:pt>
                <c:pt idx="10566">
                  <c:v>21132</c:v>
                </c:pt>
                <c:pt idx="10567">
                  <c:v>21134</c:v>
                </c:pt>
                <c:pt idx="10568">
                  <c:v>21136</c:v>
                </c:pt>
                <c:pt idx="10569">
                  <c:v>21138</c:v>
                </c:pt>
                <c:pt idx="10570">
                  <c:v>21140</c:v>
                </c:pt>
                <c:pt idx="10571">
                  <c:v>21142</c:v>
                </c:pt>
                <c:pt idx="10572">
                  <c:v>21144</c:v>
                </c:pt>
                <c:pt idx="10573">
                  <c:v>21146</c:v>
                </c:pt>
                <c:pt idx="10574">
                  <c:v>21148</c:v>
                </c:pt>
                <c:pt idx="10575">
                  <c:v>21150</c:v>
                </c:pt>
                <c:pt idx="10576">
                  <c:v>21152</c:v>
                </c:pt>
                <c:pt idx="10577">
                  <c:v>21154</c:v>
                </c:pt>
                <c:pt idx="10578">
                  <c:v>21156</c:v>
                </c:pt>
                <c:pt idx="10579">
                  <c:v>21158</c:v>
                </c:pt>
                <c:pt idx="10580">
                  <c:v>21160</c:v>
                </c:pt>
                <c:pt idx="10581">
                  <c:v>21162</c:v>
                </c:pt>
                <c:pt idx="10582">
                  <c:v>21164</c:v>
                </c:pt>
                <c:pt idx="10583">
                  <c:v>21166</c:v>
                </c:pt>
                <c:pt idx="10584">
                  <c:v>21168</c:v>
                </c:pt>
                <c:pt idx="10585">
                  <c:v>21170</c:v>
                </c:pt>
                <c:pt idx="10586">
                  <c:v>21172</c:v>
                </c:pt>
                <c:pt idx="10587">
                  <c:v>21174</c:v>
                </c:pt>
                <c:pt idx="10588">
                  <c:v>21176</c:v>
                </c:pt>
                <c:pt idx="10589">
                  <c:v>21178</c:v>
                </c:pt>
                <c:pt idx="10590">
                  <c:v>21180</c:v>
                </c:pt>
                <c:pt idx="10591">
                  <c:v>21182</c:v>
                </c:pt>
                <c:pt idx="10592">
                  <c:v>21184</c:v>
                </c:pt>
                <c:pt idx="10593">
                  <c:v>21186</c:v>
                </c:pt>
                <c:pt idx="10594">
                  <c:v>21188</c:v>
                </c:pt>
                <c:pt idx="10595">
                  <c:v>21190</c:v>
                </c:pt>
                <c:pt idx="10596">
                  <c:v>21192</c:v>
                </c:pt>
                <c:pt idx="10597">
                  <c:v>21194</c:v>
                </c:pt>
                <c:pt idx="10598">
                  <c:v>21196</c:v>
                </c:pt>
                <c:pt idx="10599">
                  <c:v>21198</c:v>
                </c:pt>
                <c:pt idx="10600">
                  <c:v>21200</c:v>
                </c:pt>
                <c:pt idx="10601">
                  <c:v>21202</c:v>
                </c:pt>
                <c:pt idx="10602">
                  <c:v>21204</c:v>
                </c:pt>
                <c:pt idx="10603">
                  <c:v>21206</c:v>
                </c:pt>
                <c:pt idx="10604">
                  <c:v>21208</c:v>
                </c:pt>
                <c:pt idx="10605">
                  <c:v>21210</c:v>
                </c:pt>
                <c:pt idx="10606">
                  <c:v>21212</c:v>
                </c:pt>
                <c:pt idx="10607">
                  <c:v>21214</c:v>
                </c:pt>
                <c:pt idx="10608">
                  <c:v>21216</c:v>
                </c:pt>
                <c:pt idx="10609">
                  <c:v>21218</c:v>
                </c:pt>
                <c:pt idx="10610">
                  <c:v>21220</c:v>
                </c:pt>
                <c:pt idx="10611">
                  <c:v>21222</c:v>
                </c:pt>
                <c:pt idx="10612">
                  <c:v>21224</c:v>
                </c:pt>
                <c:pt idx="10613">
                  <c:v>21226</c:v>
                </c:pt>
                <c:pt idx="10614">
                  <c:v>21228</c:v>
                </c:pt>
                <c:pt idx="10615">
                  <c:v>21230</c:v>
                </c:pt>
                <c:pt idx="10616">
                  <c:v>21232</c:v>
                </c:pt>
                <c:pt idx="10617">
                  <c:v>21234</c:v>
                </c:pt>
                <c:pt idx="10618">
                  <c:v>21236</c:v>
                </c:pt>
                <c:pt idx="10619">
                  <c:v>21238</c:v>
                </c:pt>
                <c:pt idx="10620">
                  <c:v>21240</c:v>
                </c:pt>
                <c:pt idx="10621">
                  <c:v>21242</c:v>
                </c:pt>
                <c:pt idx="10622">
                  <c:v>21244</c:v>
                </c:pt>
                <c:pt idx="10623">
                  <c:v>21246</c:v>
                </c:pt>
                <c:pt idx="10624">
                  <c:v>21248</c:v>
                </c:pt>
                <c:pt idx="10625">
                  <c:v>21250</c:v>
                </c:pt>
                <c:pt idx="10626">
                  <c:v>21252</c:v>
                </c:pt>
                <c:pt idx="10627">
                  <c:v>21254</c:v>
                </c:pt>
                <c:pt idx="10628">
                  <c:v>21256</c:v>
                </c:pt>
                <c:pt idx="10629">
                  <c:v>21258</c:v>
                </c:pt>
                <c:pt idx="10630">
                  <c:v>21260</c:v>
                </c:pt>
                <c:pt idx="10631">
                  <c:v>21262</c:v>
                </c:pt>
                <c:pt idx="10632">
                  <c:v>21264</c:v>
                </c:pt>
                <c:pt idx="10633">
                  <c:v>21266</c:v>
                </c:pt>
                <c:pt idx="10634">
                  <c:v>21268</c:v>
                </c:pt>
                <c:pt idx="10635">
                  <c:v>21270</c:v>
                </c:pt>
                <c:pt idx="10636">
                  <c:v>21272</c:v>
                </c:pt>
                <c:pt idx="10637">
                  <c:v>21274</c:v>
                </c:pt>
                <c:pt idx="10638">
                  <c:v>21276</c:v>
                </c:pt>
                <c:pt idx="10639">
                  <c:v>21278</c:v>
                </c:pt>
                <c:pt idx="10640">
                  <c:v>21280</c:v>
                </c:pt>
                <c:pt idx="10641">
                  <c:v>21282</c:v>
                </c:pt>
                <c:pt idx="10642">
                  <c:v>21284</c:v>
                </c:pt>
                <c:pt idx="10643">
                  <c:v>21286</c:v>
                </c:pt>
                <c:pt idx="10644">
                  <c:v>21288</c:v>
                </c:pt>
                <c:pt idx="10645">
                  <c:v>21290</c:v>
                </c:pt>
                <c:pt idx="10646">
                  <c:v>21292</c:v>
                </c:pt>
                <c:pt idx="10647">
                  <c:v>21294</c:v>
                </c:pt>
                <c:pt idx="10648">
                  <c:v>21296</c:v>
                </c:pt>
                <c:pt idx="10649">
                  <c:v>21298</c:v>
                </c:pt>
                <c:pt idx="10650">
                  <c:v>21300</c:v>
                </c:pt>
                <c:pt idx="10651">
                  <c:v>21302</c:v>
                </c:pt>
                <c:pt idx="10652">
                  <c:v>21304</c:v>
                </c:pt>
                <c:pt idx="10653">
                  <c:v>21306</c:v>
                </c:pt>
                <c:pt idx="10654">
                  <c:v>21308</c:v>
                </c:pt>
                <c:pt idx="10655">
                  <c:v>21310</c:v>
                </c:pt>
                <c:pt idx="10656">
                  <c:v>21312</c:v>
                </c:pt>
                <c:pt idx="10657">
                  <c:v>21314</c:v>
                </c:pt>
                <c:pt idx="10658">
                  <c:v>21316</c:v>
                </c:pt>
                <c:pt idx="10659">
                  <c:v>21318</c:v>
                </c:pt>
                <c:pt idx="10660">
                  <c:v>21320</c:v>
                </c:pt>
                <c:pt idx="10661">
                  <c:v>21322</c:v>
                </c:pt>
                <c:pt idx="10662">
                  <c:v>21324</c:v>
                </c:pt>
                <c:pt idx="10663">
                  <c:v>21326</c:v>
                </c:pt>
                <c:pt idx="10664">
                  <c:v>21328</c:v>
                </c:pt>
                <c:pt idx="10665">
                  <c:v>21330</c:v>
                </c:pt>
                <c:pt idx="10666">
                  <c:v>21332</c:v>
                </c:pt>
                <c:pt idx="10667">
                  <c:v>21334</c:v>
                </c:pt>
                <c:pt idx="10668">
                  <c:v>21336</c:v>
                </c:pt>
                <c:pt idx="10669">
                  <c:v>21338</c:v>
                </c:pt>
                <c:pt idx="10670">
                  <c:v>21340</c:v>
                </c:pt>
                <c:pt idx="10671">
                  <c:v>21342</c:v>
                </c:pt>
                <c:pt idx="10672">
                  <c:v>21344</c:v>
                </c:pt>
                <c:pt idx="10673">
                  <c:v>21346</c:v>
                </c:pt>
                <c:pt idx="10674">
                  <c:v>21348</c:v>
                </c:pt>
                <c:pt idx="10675">
                  <c:v>21350</c:v>
                </c:pt>
                <c:pt idx="10676">
                  <c:v>21352</c:v>
                </c:pt>
                <c:pt idx="10677">
                  <c:v>21354</c:v>
                </c:pt>
                <c:pt idx="10678">
                  <c:v>21356</c:v>
                </c:pt>
                <c:pt idx="10679">
                  <c:v>21358</c:v>
                </c:pt>
                <c:pt idx="10680">
                  <c:v>21360</c:v>
                </c:pt>
                <c:pt idx="10681">
                  <c:v>21362</c:v>
                </c:pt>
                <c:pt idx="10682">
                  <c:v>21364</c:v>
                </c:pt>
                <c:pt idx="10683">
                  <c:v>21366</c:v>
                </c:pt>
                <c:pt idx="10684">
                  <c:v>21368</c:v>
                </c:pt>
                <c:pt idx="10685">
                  <c:v>21370</c:v>
                </c:pt>
                <c:pt idx="10686">
                  <c:v>21372</c:v>
                </c:pt>
                <c:pt idx="10687">
                  <c:v>21374</c:v>
                </c:pt>
                <c:pt idx="10688">
                  <c:v>21376</c:v>
                </c:pt>
                <c:pt idx="10689">
                  <c:v>21378</c:v>
                </c:pt>
                <c:pt idx="10690">
                  <c:v>21380</c:v>
                </c:pt>
                <c:pt idx="10691">
                  <c:v>21382</c:v>
                </c:pt>
                <c:pt idx="10692">
                  <c:v>21384</c:v>
                </c:pt>
                <c:pt idx="10693">
                  <c:v>21386</c:v>
                </c:pt>
                <c:pt idx="10694">
                  <c:v>21388</c:v>
                </c:pt>
                <c:pt idx="10695">
                  <c:v>21390</c:v>
                </c:pt>
                <c:pt idx="10696">
                  <c:v>21392</c:v>
                </c:pt>
                <c:pt idx="10697">
                  <c:v>21394</c:v>
                </c:pt>
                <c:pt idx="10698">
                  <c:v>21396</c:v>
                </c:pt>
                <c:pt idx="10699">
                  <c:v>21398</c:v>
                </c:pt>
                <c:pt idx="10700">
                  <c:v>21400</c:v>
                </c:pt>
                <c:pt idx="10701">
                  <c:v>21402</c:v>
                </c:pt>
                <c:pt idx="10702">
                  <c:v>21404</c:v>
                </c:pt>
                <c:pt idx="10703">
                  <c:v>21406</c:v>
                </c:pt>
                <c:pt idx="10704">
                  <c:v>21408</c:v>
                </c:pt>
                <c:pt idx="10705">
                  <c:v>21410</c:v>
                </c:pt>
                <c:pt idx="10706">
                  <c:v>21412</c:v>
                </c:pt>
                <c:pt idx="10707">
                  <c:v>21414</c:v>
                </c:pt>
                <c:pt idx="10708">
                  <c:v>21416</c:v>
                </c:pt>
                <c:pt idx="10709">
                  <c:v>21418</c:v>
                </c:pt>
                <c:pt idx="10710">
                  <c:v>21420</c:v>
                </c:pt>
                <c:pt idx="10711">
                  <c:v>21422</c:v>
                </c:pt>
                <c:pt idx="10712">
                  <c:v>21424</c:v>
                </c:pt>
                <c:pt idx="10713">
                  <c:v>21426</c:v>
                </c:pt>
                <c:pt idx="10714">
                  <c:v>21428</c:v>
                </c:pt>
                <c:pt idx="10715">
                  <c:v>21430</c:v>
                </c:pt>
                <c:pt idx="10716">
                  <c:v>21432</c:v>
                </c:pt>
                <c:pt idx="10717">
                  <c:v>21434</c:v>
                </c:pt>
                <c:pt idx="10718">
                  <c:v>21436</c:v>
                </c:pt>
                <c:pt idx="10719">
                  <c:v>21438</c:v>
                </c:pt>
                <c:pt idx="10720">
                  <c:v>21440</c:v>
                </c:pt>
                <c:pt idx="10721">
                  <c:v>21442</c:v>
                </c:pt>
                <c:pt idx="10722">
                  <c:v>21444</c:v>
                </c:pt>
                <c:pt idx="10723">
                  <c:v>21446</c:v>
                </c:pt>
                <c:pt idx="10724">
                  <c:v>21448</c:v>
                </c:pt>
                <c:pt idx="10725">
                  <c:v>21450</c:v>
                </c:pt>
                <c:pt idx="10726">
                  <c:v>21452</c:v>
                </c:pt>
                <c:pt idx="10727">
                  <c:v>21454</c:v>
                </c:pt>
                <c:pt idx="10728">
                  <c:v>21456</c:v>
                </c:pt>
                <c:pt idx="10729">
                  <c:v>21458</c:v>
                </c:pt>
                <c:pt idx="10730">
                  <c:v>21460</c:v>
                </c:pt>
                <c:pt idx="10731">
                  <c:v>21462</c:v>
                </c:pt>
                <c:pt idx="10732">
                  <c:v>21464</c:v>
                </c:pt>
                <c:pt idx="10733">
                  <c:v>21466</c:v>
                </c:pt>
                <c:pt idx="10734">
                  <c:v>21468</c:v>
                </c:pt>
                <c:pt idx="10735">
                  <c:v>21470</c:v>
                </c:pt>
                <c:pt idx="10736">
                  <c:v>21472</c:v>
                </c:pt>
                <c:pt idx="10737">
                  <c:v>21474</c:v>
                </c:pt>
                <c:pt idx="10738">
                  <c:v>21476</c:v>
                </c:pt>
                <c:pt idx="10739">
                  <c:v>21478</c:v>
                </c:pt>
                <c:pt idx="10740">
                  <c:v>21480</c:v>
                </c:pt>
                <c:pt idx="10741">
                  <c:v>21482</c:v>
                </c:pt>
                <c:pt idx="10742">
                  <c:v>21484</c:v>
                </c:pt>
                <c:pt idx="10743">
                  <c:v>21486</c:v>
                </c:pt>
                <c:pt idx="10744">
                  <c:v>21488</c:v>
                </c:pt>
                <c:pt idx="10745">
                  <c:v>21490</c:v>
                </c:pt>
                <c:pt idx="10746">
                  <c:v>21492</c:v>
                </c:pt>
                <c:pt idx="10747">
                  <c:v>21494</c:v>
                </c:pt>
                <c:pt idx="10748">
                  <c:v>21496</c:v>
                </c:pt>
                <c:pt idx="10749">
                  <c:v>21498</c:v>
                </c:pt>
                <c:pt idx="10750">
                  <c:v>21500</c:v>
                </c:pt>
                <c:pt idx="10751">
                  <c:v>21502</c:v>
                </c:pt>
                <c:pt idx="10752">
                  <c:v>21504</c:v>
                </c:pt>
                <c:pt idx="10753">
                  <c:v>21506</c:v>
                </c:pt>
                <c:pt idx="10754">
                  <c:v>21508</c:v>
                </c:pt>
                <c:pt idx="10755">
                  <c:v>21510</c:v>
                </c:pt>
                <c:pt idx="10756">
                  <c:v>21512</c:v>
                </c:pt>
                <c:pt idx="10757">
                  <c:v>21514</c:v>
                </c:pt>
                <c:pt idx="10758">
                  <c:v>21516</c:v>
                </c:pt>
                <c:pt idx="10759">
                  <c:v>21518</c:v>
                </c:pt>
                <c:pt idx="10760">
                  <c:v>21520</c:v>
                </c:pt>
                <c:pt idx="10761">
                  <c:v>21522</c:v>
                </c:pt>
                <c:pt idx="10762">
                  <c:v>21524</c:v>
                </c:pt>
                <c:pt idx="10763">
                  <c:v>21526</c:v>
                </c:pt>
                <c:pt idx="10764">
                  <c:v>21528</c:v>
                </c:pt>
                <c:pt idx="10765">
                  <c:v>21530</c:v>
                </c:pt>
                <c:pt idx="10766">
                  <c:v>21532</c:v>
                </c:pt>
                <c:pt idx="10767">
                  <c:v>21534</c:v>
                </c:pt>
                <c:pt idx="10768">
                  <c:v>21536</c:v>
                </c:pt>
                <c:pt idx="10769">
                  <c:v>21538</c:v>
                </c:pt>
                <c:pt idx="10770">
                  <c:v>21540</c:v>
                </c:pt>
                <c:pt idx="10771">
                  <c:v>21542</c:v>
                </c:pt>
                <c:pt idx="10772">
                  <c:v>21544</c:v>
                </c:pt>
                <c:pt idx="10773">
                  <c:v>21546</c:v>
                </c:pt>
                <c:pt idx="10774">
                  <c:v>21548</c:v>
                </c:pt>
                <c:pt idx="10775">
                  <c:v>21550</c:v>
                </c:pt>
                <c:pt idx="10776">
                  <c:v>21552</c:v>
                </c:pt>
                <c:pt idx="10777">
                  <c:v>21554</c:v>
                </c:pt>
                <c:pt idx="10778">
                  <c:v>21556</c:v>
                </c:pt>
                <c:pt idx="10779">
                  <c:v>21558</c:v>
                </c:pt>
                <c:pt idx="10780">
                  <c:v>21560</c:v>
                </c:pt>
                <c:pt idx="10781">
                  <c:v>21562</c:v>
                </c:pt>
                <c:pt idx="10782">
                  <c:v>21564</c:v>
                </c:pt>
                <c:pt idx="10783">
                  <c:v>21566</c:v>
                </c:pt>
                <c:pt idx="10784">
                  <c:v>21568</c:v>
                </c:pt>
                <c:pt idx="10785">
                  <c:v>21570</c:v>
                </c:pt>
                <c:pt idx="10786">
                  <c:v>21572</c:v>
                </c:pt>
                <c:pt idx="10787">
                  <c:v>21574</c:v>
                </c:pt>
                <c:pt idx="10788">
                  <c:v>21576</c:v>
                </c:pt>
                <c:pt idx="10789">
                  <c:v>21578</c:v>
                </c:pt>
                <c:pt idx="10790">
                  <c:v>21580</c:v>
                </c:pt>
                <c:pt idx="10791">
                  <c:v>21582</c:v>
                </c:pt>
                <c:pt idx="10792">
                  <c:v>21584</c:v>
                </c:pt>
                <c:pt idx="10793">
                  <c:v>21586</c:v>
                </c:pt>
                <c:pt idx="10794">
                  <c:v>21588</c:v>
                </c:pt>
                <c:pt idx="10795">
                  <c:v>21590</c:v>
                </c:pt>
                <c:pt idx="10796">
                  <c:v>21592</c:v>
                </c:pt>
                <c:pt idx="10797">
                  <c:v>21594</c:v>
                </c:pt>
                <c:pt idx="10798">
                  <c:v>21596</c:v>
                </c:pt>
                <c:pt idx="10799">
                  <c:v>21598</c:v>
                </c:pt>
                <c:pt idx="10800">
                  <c:v>21600</c:v>
                </c:pt>
                <c:pt idx="10801">
                  <c:v>21602</c:v>
                </c:pt>
                <c:pt idx="10802">
                  <c:v>21604</c:v>
                </c:pt>
                <c:pt idx="10803">
                  <c:v>21606</c:v>
                </c:pt>
                <c:pt idx="10804">
                  <c:v>21608</c:v>
                </c:pt>
                <c:pt idx="10805">
                  <c:v>21610</c:v>
                </c:pt>
                <c:pt idx="10806">
                  <c:v>21612</c:v>
                </c:pt>
                <c:pt idx="10807">
                  <c:v>21614</c:v>
                </c:pt>
                <c:pt idx="10808">
                  <c:v>21616</c:v>
                </c:pt>
                <c:pt idx="10809">
                  <c:v>21618</c:v>
                </c:pt>
                <c:pt idx="10810">
                  <c:v>21620</c:v>
                </c:pt>
                <c:pt idx="10811">
                  <c:v>21622</c:v>
                </c:pt>
                <c:pt idx="10812">
                  <c:v>21624</c:v>
                </c:pt>
                <c:pt idx="10813">
                  <c:v>21626</c:v>
                </c:pt>
                <c:pt idx="10814">
                  <c:v>21628</c:v>
                </c:pt>
                <c:pt idx="10815">
                  <c:v>21630</c:v>
                </c:pt>
                <c:pt idx="10816">
                  <c:v>21632</c:v>
                </c:pt>
                <c:pt idx="10817">
                  <c:v>21634</c:v>
                </c:pt>
                <c:pt idx="10818">
                  <c:v>21636</c:v>
                </c:pt>
                <c:pt idx="10819">
                  <c:v>21638</c:v>
                </c:pt>
                <c:pt idx="10820">
                  <c:v>21640</c:v>
                </c:pt>
                <c:pt idx="10821">
                  <c:v>21642</c:v>
                </c:pt>
                <c:pt idx="10822">
                  <c:v>21644</c:v>
                </c:pt>
                <c:pt idx="10823">
                  <c:v>21646</c:v>
                </c:pt>
                <c:pt idx="10824">
                  <c:v>21648</c:v>
                </c:pt>
                <c:pt idx="10825">
                  <c:v>21650</c:v>
                </c:pt>
                <c:pt idx="10826">
                  <c:v>21652</c:v>
                </c:pt>
                <c:pt idx="10827">
                  <c:v>21654</c:v>
                </c:pt>
                <c:pt idx="10828">
                  <c:v>21656</c:v>
                </c:pt>
                <c:pt idx="10829">
                  <c:v>21658</c:v>
                </c:pt>
                <c:pt idx="10830">
                  <c:v>21660</c:v>
                </c:pt>
                <c:pt idx="10831">
                  <c:v>21662</c:v>
                </c:pt>
                <c:pt idx="10832">
                  <c:v>21664</c:v>
                </c:pt>
                <c:pt idx="10833">
                  <c:v>21666</c:v>
                </c:pt>
                <c:pt idx="10834">
                  <c:v>21668</c:v>
                </c:pt>
                <c:pt idx="10835">
                  <c:v>21670</c:v>
                </c:pt>
                <c:pt idx="10836">
                  <c:v>21672</c:v>
                </c:pt>
                <c:pt idx="10837">
                  <c:v>21674</c:v>
                </c:pt>
                <c:pt idx="10838">
                  <c:v>21676</c:v>
                </c:pt>
                <c:pt idx="10839">
                  <c:v>21678</c:v>
                </c:pt>
                <c:pt idx="10840">
                  <c:v>21680</c:v>
                </c:pt>
                <c:pt idx="10841">
                  <c:v>21682</c:v>
                </c:pt>
                <c:pt idx="10842">
                  <c:v>21684</c:v>
                </c:pt>
                <c:pt idx="10843">
                  <c:v>21686</c:v>
                </c:pt>
                <c:pt idx="10844">
                  <c:v>21688</c:v>
                </c:pt>
                <c:pt idx="10845">
                  <c:v>21690</c:v>
                </c:pt>
                <c:pt idx="10846">
                  <c:v>21692</c:v>
                </c:pt>
                <c:pt idx="10847">
                  <c:v>21694</c:v>
                </c:pt>
                <c:pt idx="10848">
                  <c:v>21696</c:v>
                </c:pt>
                <c:pt idx="10849">
                  <c:v>21698</c:v>
                </c:pt>
                <c:pt idx="10850">
                  <c:v>21700</c:v>
                </c:pt>
                <c:pt idx="10851">
                  <c:v>21702</c:v>
                </c:pt>
                <c:pt idx="10852">
                  <c:v>21704</c:v>
                </c:pt>
                <c:pt idx="10853">
                  <c:v>21706</c:v>
                </c:pt>
                <c:pt idx="10854">
                  <c:v>21708</c:v>
                </c:pt>
                <c:pt idx="10855">
                  <c:v>21710</c:v>
                </c:pt>
                <c:pt idx="10856">
                  <c:v>21712</c:v>
                </c:pt>
                <c:pt idx="10857">
                  <c:v>21714</c:v>
                </c:pt>
                <c:pt idx="10858">
                  <c:v>21716</c:v>
                </c:pt>
                <c:pt idx="10859">
                  <c:v>21718</c:v>
                </c:pt>
                <c:pt idx="10860">
                  <c:v>21720</c:v>
                </c:pt>
                <c:pt idx="10861">
                  <c:v>21722</c:v>
                </c:pt>
                <c:pt idx="10862">
                  <c:v>21724</c:v>
                </c:pt>
                <c:pt idx="10863">
                  <c:v>21726</c:v>
                </c:pt>
                <c:pt idx="10864">
                  <c:v>21728</c:v>
                </c:pt>
                <c:pt idx="10865">
                  <c:v>21730</c:v>
                </c:pt>
                <c:pt idx="10866">
                  <c:v>21732</c:v>
                </c:pt>
                <c:pt idx="10867">
                  <c:v>21734</c:v>
                </c:pt>
                <c:pt idx="10868">
                  <c:v>21736</c:v>
                </c:pt>
                <c:pt idx="10869">
                  <c:v>21738</c:v>
                </c:pt>
                <c:pt idx="10870">
                  <c:v>21740</c:v>
                </c:pt>
                <c:pt idx="10871">
                  <c:v>21742</c:v>
                </c:pt>
                <c:pt idx="10872">
                  <c:v>21744</c:v>
                </c:pt>
                <c:pt idx="10873">
                  <c:v>21746</c:v>
                </c:pt>
                <c:pt idx="10874">
                  <c:v>21748</c:v>
                </c:pt>
                <c:pt idx="10875">
                  <c:v>21750</c:v>
                </c:pt>
                <c:pt idx="10876">
                  <c:v>21752</c:v>
                </c:pt>
                <c:pt idx="10877">
                  <c:v>21754</c:v>
                </c:pt>
                <c:pt idx="10878">
                  <c:v>21756</c:v>
                </c:pt>
                <c:pt idx="10879">
                  <c:v>21758</c:v>
                </c:pt>
                <c:pt idx="10880">
                  <c:v>21760</c:v>
                </c:pt>
                <c:pt idx="10881">
                  <c:v>21762</c:v>
                </c:pt>
                <c:pt idx="10882">
                  <c:v>21764</c:v>
                </c:pt>
                <c:pt idx="10883">
                  <c:v>21766</c:v>
                </c:pt>
                <c:pt idx="10884">
                  <c:v>21768</c:v>
                </c:pt>
                <c:pt idx="10885">
                  <c:v>21770</c:v>
                </c:pt>
                <c:pt idx="10886">
                  <c:v>21772</c:v>
                </c:pt>
                <c:pt idx="10887">
                  <c:v>21774</c:v>
                </c:pt>
                <c:pt idx="10888">
                  <c:v>21776</c:v>
                </c:pt>
                <c:pt idx="10889">
                  <c:v>21778</c:v>
                </c:pt>
                <c:pt idx="10890">
                  <c:v>21780</c:v>
                </c:pt>
                <c:pt idx="10891">
                  <c:v>21782</c:v>
                </c:pt>
                <c:pt idx="10892">
                  <c:v>21784</c:v>
                </c:pt>
                <c:pt idx="10893">
                  <c:v>21786</c:v>
                </c:pt>
                <c:pt idx="10894">
                  <c:v>21788</c:v>
                </c:pt>
                <c:pt idx="10895">
                  <c:v>21790</c:v>
                </c:pt>
                <c:pt idx="10896">
                  <c:v>21792</c:v>
                </c:pt>
                <c:pt idx="10897">
                  <c:v>21794</c:v>
                </c:pt>
                <c:pt idx="10898">
                  <c:v>21796</c:v>
                </c:pt>
                <c:pt idx="10899">
                  <c:v>21798</c:v>
                </c:pt>
                <c:pt idx="10900">
                  <c:v>21800</c:v>
                </c:pt>
                <c:pt idx="10901">
                  <c:v>21802</c:v>
                </c:pt>
                <c:pt idx="10902">
                  <c:v>21804</c:v>
                </c:pt>
                <c:pt idx="10903">
                  <c:v>21806</c:v>
                </c:pt>
                <c:pt idx="10904">
                  <c:v>21808</c:v>
                </c:pt>
                <c:pt idx="10905">
                  <c:v>21810</c:v>
                </c:pt>
                <c:pt idx="10906">
                  <c:v>21812</c:v>
                </c:pt>
                <c:pt idx="10907">
                  <c:v>21814</c:v>
                </c:pt>
                <c:pt idx="10908">
                  <c:v>21816</c:v>
                </c:pt>
                <c:pt idx="10909">
                  <c:v>21818</c:v>
                </c:pt>
                <c:pt idx="10910">
                  <c:v>21820</c:v>
                </c:pt>
                <c:pt idx="10911">
                  <c:v>21822</c:v>
                </c:pt>
                <c:pt idx="10912">
                  <c:v>21824</c:v>
                </c:pt>
                <c:pt idx="10913">
                  <c:v>21826</c:v>
                </c:pt>
                <c:pt idx="10914">
                  <c:v>21828</c:v>
                </c:pt>
                <c:pt idx="10915">
                  <c:v>21830</c:v>
                </c:pt>
                <c:pt idx="10916">
                  <c:v>21832</c:v>
                </c:pt>
                <c:pt idx="10917">
                  <c:v>21834</c:v>
                </c:pt>
                <c:pt idx="10918">
                  <c:v>21836</c:v>
                </c:pt>
                <c:pt idx="10919">
                  <c:v>21838</c:v>
                </c:pt>
                <c:pt idx="10920">
                  <c:v>21840</c:v>
                </c:pt>
                <c:pt idx="10921">
                  <c:v>21842</c:v>
                </c:pt>
                <c:pt idx="10922">
                  <c:v>21844</c:v>
                </c:pt>
                <c:pt idx="10923">
                  <c:v>21846</c:v>
                </c:pt>
                <c:pt idx="10924">
                  <c:v>21848</c:v>
                </c:pt>
                <c:pt idx="10925">
                  <c:v>21850</c:v>
                </c:pt>
                <c:pt idx="10926">
                  <c:v>21852</c:v>
                </c:pt>
                <c:pt idx="10927">
                  <c:v>21854</c:v>
                </c:pt>
                <c:pt idx="10928">
                  <c:v>21856</c:v>
                </c:pt>
                <c:pt idx="10929">
                  <c:v>21858</c:v>
                </c:pt>
                <c:pt idx="10930">
                  <c:v>21860</c:v>
                </c:pt>
                <c:pt idx="10931">
                  <c:v>21862</c:v>
                </c:pt>
                <c:pt idx="10932">
                  <c:v>21864</c:v>
                </c:pt>
                <c:pt idx="10933">
                  <c:v>21866</c:v>
                </c:pt>
                <c:pt idx="10934">
                  <c:v>21868</c:v>
                </c:pt>
                <c:pt idx="10935">
                  <c:v>21870</c:v>
                </c:pt>
                <c:pt idx="10936">
                  <c:v>21872</c:v>
                </c:pt>
                <c:pt idx="10937">
                  <c:v>21874</c:v>
                </c:pt>
                <c:pt idx="10938">
                  <c:v>21876</c:v>
                </c:pt>
                <c:pt idx="10939">
                  <c:v>21878</c:v>
                </c:pt>
                <c:pt idx="10940">
                  <c:v>21880</c:v>
                </c:pt>
                <c:pt idx="10941">
                  <c:v>21882</c:v>
                </c:pt>
                <c:pt idx="10942">
                  <c:v>21884</c:v>
                </c:pt>
                <c:pt idx="10943">
                  <c:v>21886</c:v>
                </c:pt>
                <c:pt idx="10944">
                  <c:v>21888</c:v>
                </c:pt>
                <c:pt idx="10945">
                  <c:v>21890</c:v>
                </c:pt>
                <c:pt idx="10946">
                  <c:v>21892</c:v>
                </c:pt>
                <c:pt idx="10947">
                  <c:v>21894</c:v>
                </c:pt>
                <c:pt idx="10948">
                  <c:v>21896</c:v>
                </c:pt>
                <c:pt idx="10949">
                  <c:v>21898</c:v>
                </c:pt>
                <c:pt idx="10950">
                  <c:v>21900</c:v>
                </c:pt>
                <c:pt idx="10951">
                  <c:v>21902</c:v>
                </c:pt>
                <c:pt idx="10952">
                  <c:v>21904</c:v>
                </c:pt>
                <c:pt idx="10953">
                  <c:v>21906</c:v>
                </c:pt>
                <c:pt idx="10954">
                  <c:v>21908</c:v>
                </c:pt>
                <c:pt idx="10955">
                  <c:v>21910</c:v>
                </c:pt>
                <c:pt idx="10956">
                  <c:v>21912</c:v>
                </c:pt>
                <c:pt idx="10957">
                  <c:v>21914</c:v>
                </c:pt>
                <c:pt idx="10958">
                  <c:v>21916</c:v>
                </c:pt>
                <c:pt idx="10959">
                  <c:v>21918</c:v>
                </c:pt>
                <c:pt idx="10960">
                  <c:v>21920</c:v>
                </c:pt>
                <c:pt idx="10961">
                  <c:v>21922</c:v>
                </c:pt>
                <c:pt idx="10962">
                  <c:v>21924</c:v>
                </c:pt>
                <c:pt idx="10963">
                  <c:v>21926</c:v>
                </c:pt>
                <c:pt idx="10964">
                  <c:v>21928</c:v>
                </c:pt>
                <c:pt idx="10965">
                  <c:v>21930</c:v>
                </c:pt>
                <c:pt idx="10966">
                  <c:v>21932</c:v>
                </c:pt>
                <c:pt idx="10967">
                  <c:v>21934</c:v>
                </c:pt>
                <c:pt idx="10968">
                  <c:v>21936</c:v>
                </c:pt>
                <c:pt idx="10969">
                  <c:v>21938</c:v>
                </c:pt>
                <c:pt idx="10970">
                  <c:v>21940</c:v>
                </c:pt>
                <c:pt idx="10971">
                  <c:v>21942</c:v>
                </c:pt>
                <c:pt idx="10972">
                  <c:v>21944</c:v>
                </c:pt>
                <c:pt idx="10973">
                  <c:v>21946</c:v>
                </c:pt>
                <c:pt idx="10974">
                  <c:v>21948</c:v>
                </c:pt>
                <c:pt idx="10975">
                  <c:v>21950</c:v>
                </c:pt>
                <c:pt idx="10976">
                  <c:v>21952</c:v>
                </c:pt>
                <c:pt idx="10977">
                  <c:v>21954</c:v>
                </c:pt>
                <c:pt idx="10978">
                  <c:v>21956</c:v>
                </c:pt>
                <c:pt idx="10979">
                  <c:v>21958</c:v>
                </c:pt>
                <c:pt idx="10980">
                  <c:v>21960</c:v>
                </c:pt>
                <c:pt idx="10981">
                  <c:v>21962</c:v>
                </c:pt>
                <c:pt idx="10982">
                  <c:v>21964</c:v>
                </c:pt>
                <c:pt idx="10983">
                  <c:v>21966</c:v>
                </c:pt>
                <c:pt idx="10984">
                  <c:v>21968</c:v>
                </c:pt>
                <c:pt idx="10985">
                  <c:v>21970</c:v>
                </c:pt>
                <c:pt idx="10986">
                  <c:v>21972</c:v>
                </c:pt>
                <c:pt idx="10987">
                  <c:v>21974</c:v>
                </c:pt>
                <c:pt idx="10988">
                  <c:v>21976</c:v>
                </c:pt>
                <c:pt idx="10989">
                  <c:v>21978</c:v>
                </c:pt>
                <c:pt idx="10990">
                  <c:v>21980</c:v>
                </c:pt>
                <c:pt idx="10991">
                  <c:v>21982</c:v>
                </c:pt>
                <c:pt idx="10992">
                  <c:v>21984</c:v>
                </c:pt>
                <c:pt idx="10993">
                  <c:v>21986</c:v>
                </c:pt>
                <c:pt idx="10994">
                  <c:v>21988</c:v>
                </c:pt>
                <c:pt idx="10995">
                  <c:v>21990</c:v>
                </c:pt>
                <c:pt idx="10996">
                  <c:v>21992</c:v>
                </c:pt>
                <c:pt idx="10997">
                  <c:v>21994</c:v>
                </c:pt>
                <c:pt idx="10998">
                  <c:v>21996</c:v>
                </c:pt>
                <c:pt idx="10999">
                  <c:v>21998</c:v>
                </c:pt>
                <c:pt idx="11000">
                  <c:v>22000</c:v>
                </c:pt>
                <c:pt idx="11001">
                  <c:v>22002</c:v>
                </c:pt>
                <c:pt idx="11002">
                  <c:v>22004</c:v>
                </c:pt>
                <c:pt idx="11003">
                  <c:v>22006</c:v>
                </c:pt>
                <c:pt idx="11004">
                  <c:v>22008</c:v>
                </c:pt>
                <c:pt idx="11005">
                  <c:v>22010</c:v>
                </c:pt>
                <c:pt idx="11006">
                  <c:v>22012</c:v>
                </c:pt>
                <c:pt idx="11007">
                  <c:v>22014</c:v>
                </c:pt>
                <c:pt idx="11008">
                  <c:v>22016</c:v>
                </c:pt>
                <c:pt idx="11009">
                  <c:v>22018</c:v>
                </c:pt>
                <c:pt idx="11010">
                  <c:v>22020</c:v>
                </c:pt>
                <c:pt idx="11011">
                  <c:v>22022</c:v>
                </c:pt>
                <c:pt idx="11012">
                  <c:v>22024</c:v>
                </c:pt>
                <c:pt idx="11013">
                  <c:v>22026</c:v>
                </c:pt>
                <c:pt idx="11014">
                  <c:v>22028</c:v>
                </c:pt>
                <c:pt idx="11015">
                  <c:v>22030</c:v>
                </c:pt>
                <c:pt idx="11016">
                  <c:v>22032</c:v>
                </c:pt>
                <c:pt idx="11017">
                  <c:v>22034</c:v>
                </c:pt>
                <c:pt idx="11018">
                  <c:v>22036</c:v>
                </c:pt>
                <c:pt idx="11019">
                  <c:v>22038</c:v>
                </c:pt>
                <c:pt idx="11020">
                  <c:v>22040</c:v>
                </c:pt>
                <c:pt idx="11021">
                  <c:v>22042</c:v>
                </c:pt>
                <c:pt idx="11022">
                  <c:v>22044</c:v>
                </c:pt>
                <c:pt idx="11023">
                  <c:v>22046</c:v>
                </c:pt>
                <c:pt idx="11024">
                  <c:v>22048</c:v>
                </c:pt>
                <c:pt idx="11025">
                  <c:v>22050</c:v>
                </c:pt>
                <c:pt idx="11026">
                  <c:v>22052</c:v>
                </c:pt>
                <c:pt idx="11027">
                  <c:v>22054</c:v>
                </c:pt>
                <c:pt idx="11028">
                  <c:v>22056</c:v>
                </c:pt>
                <c:pt idx="11029">
                  <c:v>22058</c:v>
                </c:pt>
                <c:pt idx="11030">
                  <c:v>22060</c:v>
                </c:pt>
                <c:pt idx="11031">
                  <c:v>22062</c:v>
                </c:pt>
                <c:pt idx="11032">
                  <c:v>22064</c:v>
                </c:pt>
                <c:pt idx="11033">
                  <c:v>22066</c:v>
                </c:pt>
                <c:pt idx="11034">
                  <c:v>22068</c:v>
                </c:pt>
                <c:pt idx="11035">
                  <c:v>22070</c:v>
                </c:pt>
                <c:pt idx="11036">
                  <c:v>22072</c:v>
                </c:pt>
                <c:pt idx="11037">
                  <c:v>22074</c:v>
                </c:pt>
                <c:pt idx="11038">
                  <c:v>22076</c:v>
                </c:pt>
                <c:pt idx="11039">
                  <c:v>22078</c:v>
                </c:pt>
                <c:pt idx="11040">
                  <c:v>22080</c:v>
                </c:pt>
                <c:pt idx="11041">
                  <c:v>22082</c:v>
                </c:pt>
                <c:pt idx="11042">
                  <c:v>22084</c:v>
                </c:pt>
                <c:pt idx="11043">
                  <c:v>22086</c:v>
                </c:pt>
                <c:pt idx="11044">
                  <c:v>22088</c:v>
                </c:pt>
                <c:pt idx="11045">
                  <c:v>22090</c:v>
                </c:pt>
                <c:pt idx="11046">
                  <c:v>22092</c:v>
                </c:pt>
                <c:pt idx="11047">
                  <c:v>22094</c:v>
                </c:pt>
                <c:pt idx="11048">
                  <c:v>22096</c:v>
                </c:pt>
                <c:pt idx="11049">
                  <c:v>22098</c:v>
                </c:pt>
                <c:pt idx="11050">
                  <c:v>22100</c:v>
                </c:pt>
                <c:pt idx="11051">
                  <c:v>22102</c:v>
                </c:pt>
                <c:pt idx="11052">
                  <c:v>22104</c:v>
                </c:pt>
                <c:pt idx="11053">
                  <c:v>22106</c:v>
                </c:pt>
                <c:pt idx="11054">
                  <c:v>22108</c:v>
                </c:pt>
                <c:pt idx="11055">
                  <c:v>22110</c:v>
                </c:pt>
                <c:pt idx="11056">
                  <c:v>22112</c:v>
                </c:pt>
                <c:pt idx="11057">
                  <c:v>22114</c:v>
                </c:pt>
                <c:pt idx="11058">
                  <c:v>22116</c:v>
                </c:pt>
                <c:pt idx="11059">
                  <c:v>22118</c:v>
                </c:pt>
                <c:pt idx="11060">
                  <c:v>22120</c:v>
                </c:pt>
                <c:pt idx="11061">
                  <c:v>22122</c:v>
                </c:pt>
                <c:pt idx="11062">
                  <c:v>22124</c:v>
                </c:pt>
                <c:pt idx="11063">
                  <c:v>22126</c:v>
                </c:pt>
                <c:pt idx="11064">
                  <c:v>22128</c:v>
                </c:pt>
                <c:pt idx="11065">
                  <c:v>22130</c:v>
                </c:pt>
                <c:pt idx="11066">
                  <c:v>22132</c:v>
                </c:pt>
                <c:pt idx="11067">
                  <c:v>22134</c:v>
                </c:pt>
                <c:pt idx="11068">
                  <c:v>22136</c:v>
                </c:pt>
                <c:pt idx="11069">
                  <c:v>22138</c:v>
                </c:pt>
                <c:pt idx="11070">
                  <c:v>22140</c:v>
                </c:pt>
                <c:pt idx="11071">
                  <c:v>22142</c:v>
                </c:pt>
                <c:pt idx="11072">
                  <c:v>22144</c:v>
                </c:pt>
                <c:pt idx="11073">
                  <c:v>22146</c:v>
                </c:pt>
                <c:pt idx="11074">
                  <c:v>22148</c:v>
                </c:pt>
                <c:pt idx="11075">
                  <c:v>22150</c:v>
                </c:pt>
                <c:pt idx="11076">
                  <c:v>22152</c:v>
                </c:pt>
                <c:pt idx="11077">
                  <c:v>22154</c:v>
                </c:pt>
                <c:pt idx="11078">
                  <c:v>22156</c:v>
                </c:pt>
                <c:pt idx="11079">
                  <c:v>22158</c:v>
                </c:pt>
                <c:pt idx="11080">
                  <c:v>22160</c:v>
                </c:pt>
                <c:pt idx="11081">
                  <c:v>22162</c:v>
                </c:pt>
                <c:pt idx="11082">
                  <c:v>22164</c:v>
                </c:pt>
                <c:pt idx="11083">
                  <c:v>22166</c:v>
                </c:pt>
                <c:pt idx="11084">
                  <c:v>22168</c:v>
                </c:pt>
                <c:pt idx="11085">
                  <c:v>22170</c:v>
                </c:pt>
                <c:pt idx="11086">
                  <c:v>22172</c:v>
                </c:pt>
                <c:pt idx="11087">
                  <c:v>22174</c:v>
                </c:pt>
                <c:pt idx="11088">
                  <c:v>22176</c:v>
                </c:pt>
                <c:pt idx="11089">
                  <c:v>22178</c:v>
                </c:pt>
                <c:pt idx="11090">
                  <c:v>22180</c:v>
                </c:pt>
                <c:pt idx="11091">
                  <c:v>22182</c:v>
                </c:pt>
                <c:pt idx="11092">
                  <c:v>22184</c:v>
                </c:pt>
                <c:pt idx="11093">
                  <c:v>22186</c:v>
                </c:pt>
                <c:pt idx="11094">
                  <c:v>22188</c:v>
                </c:pt>
                <c:pt idx="11095">
                  <c:v>22190</c:v>
                </c:pt>
                <c:pt idx="11096">
                  <c:v>22192</c:v>
                </c:pt>
                <c:pt idx="11097">
                  <c:v>22194</c:v>
                </c:pt>
                <c:pt idx="11098">
                  <c:v>22196</c:v>
                </c:pt>
                <c:pt idx="11099">
                  <c:v>22198</c:v>
                </c:pt>
                <c:pt idx="11100">
                  <c:v>22200</c:v>
                </c:pt>
                <c:pt idx="11101">
                  <c:v>22202</c:v>
                </c:pt>
                <c:pt idx="11102">
                  <c:v>22204</c:v>
                </c:pt>
                <c:pt idx="11103">
                  <c:v>22206</c:v>
                </c:pt>
                <c:pt idx="11104">
                  <c:v>22208</c:v>
                </c:pt>
                <c:pt idx="11105">
                  <c:v>22210</c:v>
                </c:pt>
                <c:pt idx="11106">
                  <c:v>22212</c:v>
                </c:pt>
                <c:pt idx="11107">
                  <c:v>22214</c:v>
                </c:pt>
                <c:pt idx="11108">
                  <c:v>22216</c:v>
                </c:pt>
                <c:pt idx="11109">
                  <c:v>22218</c:v>
                </c:pt>
                <c:pt idx="11110">
                  <c:v>22220</c:v>
                </c:pt>
                <c:pt idx="11111">
                  <c:v>22222</c:v>
                </c:pt>
                <c:pt idx="11112">
                  <c:v>22224</c:v>
                </c:pt>
                <c:pt idx="11113">
                  <c:v>22226</c:v>
                </c:pt>
                <c:pt idx="11114">
                  <c:v>22228</c:v>
                </c:pt>
                <c:pt idx="11115">
                  <c:v>22230</c:v>
                </c:pt>
                <c:pt idx="11116">
                  <c:v>22232</c:v>
                </c:pt>
                <c:pt idx="11117">
                  <c:v>22234</c:v>
                </c:pt>
                <c:pt idx="11118">
                  <c:v>22236</c:v>
                </c:pt>
                <c:pt idx="11119">
                  <c:v>22238</c:v>
                </c:pt>
                <c:pt idx="11120">
                  <c:v>22240</c:v>
                </c:pt>
                <c:pt idx="11121">
                  <c:v>22242</c:v>
                </c:pt>
                <c:pt idx="11122">
                  <c:v>22244</c:v>
                </c:pt>
                <c:pt idx="11123">
                  <c:v>22246</c:v>
                </c:pt>
                <c:pt idx="11124">
                  <c:v>22248</c:v>
                </c:pt>
                <c:pt idx="11125">
                  <c:v>22250</c:v>
                </c:pt>
                <c:pt idx="11126">
                  <c:v>22252</c:v>
                </c:pt>
                <c:pt idx="11127">
                  <c:v>22254</c:v>
                </c:pt>
                <c:pt idx="11128">
                  <c:v>22256</c:v>
                </c:pt>
                <c:pt idx="11129">
                  <c:v>22258</c:v>
                </c:pt>
                <c:pt idx="11130">
                  <c:v>22260</c:v>
                </c:pt>
                <c:pt idx="11131">
                  <c:v>22262</c:v>
                </c:pt>
                <c:pt idx="11132">
                  <c:v>22264</c:v>
                </c:pt>
                <c:pt idx="11133">
                  <c:v>22266</c:v>
                </c:pt>
                <c:pt idx="11134">
                  <c:v>22268</c:v>
                </c:pt>
                <c:pt idx="11135">
                  <c:v>22270</c:v>
                </c:pt>
                <c:pt idx="11136">
                  <c:v>22272</c:v>
                </c:pt>
                <c:pt idx="11137">
                  <c:v>22274</c:v>
                </c:pt>
                <c:pt idx="11138">
                  <c:v>22276</c:v>
                </c:pt>
                <c:pt idx="11139">
                  <c:v>22278</c:v>
                </c:pt>
                <c:pt idx="11140">
                  <c:v>22280</c:v>
                </c:pt>
                <c:pt idx="11141">
                  <c:v>22282</c:v>
                </c:pt>
                <c:pt idx="11142">
                  <c:v>22284</c:v>
                </c:pt>
                <c:pt idx="11143">
                  <c:v>22286</c:v>
                </c:pt>
                <c:pt idx="11144">
                  <c:v>22288</c:v>
                </c:pt>
                <c:pt idx="11145">
                  <c:v>22290</c:v>
                </c:pt>
                <c:pt idx="11146">
                  <c:v>22292</c:v>
                </c:pt>
                <c:pt idx="11147">
                  <c:v>22294</c:v>
                </c:pt>
                <c:pt idx="11148">
                  <c:v>22296</c:v>
                </c:pt>
                <c:pt idx="11149">
                  <c:v>22298</c:v>
                </c:pt>
                <c:pt idx="11150">
                  <c:v>22300</c:v>
                </c:pt>
                <c:pt idx="11151">
                  <c:v>22302</c:v>
                </c:pt>
                <c:pt idx="11152">
                  <c:v>22304</c:v>
                </c:pt>
                <c:pt idx="11153">
                  <c:v>22306</c:v>
                </c:pt>
                <c:pt idx="11154">
                  <c:v>22308</c:v>
                </c:pt>
                <c:pt idx="11155">
                  <c:v>22310</c:v>
                </c:pt>
                <c:pt idx="11156">
                  <c:v>22312</c:v>
                </c:pt>
                <c:pt idx="11157">
                  <c:v>22314</c:v>
                </c:pt>
                <c:pt idx="11158">
                  <c:v>22316</c:v>
                </c:pt>
                <c:pt idx="11159">
                  <c:v>22318</c:v>
                </c:pt>
                <c:pt idx="11160">
                  <c:v>22320</c:v>
                </c:pt>
                <c:pt idx="11161">
                  <c:v>22322</c:v>
                </c:pt>
                <c:pt idx="11162">
                  <c:v>22324</c:v>
                </c:pt>
                <c:pt idx="11163">
                  <c:v>22326</c:v>
                </c:pt>
                <c:pt idx="11164">
                  <c:v>22328</c:v>
                </c:pt>
                <c:pt idx="11165">
                  <c:v>22330</c:v>
                </c:pt>
                <c:pt idx="11166">
                  <c:v>22332</c:v>
                </c:pt>
                <c:pt idx="11167">
                  <c:v>22334</c:v>
                </c:pt>
                <c:pt idx="11168">
                  <c:v>22336</c:v>
                </c:pt>
                <c:pt idx="11169">
                  <c:v>22338</c:v>
                </c:pt>
                <c:pt idx="11170">
                  <c:v>22340</c:v>
                </c:pt>
                <c:pt idx="11171">
                  <c:v>22342</c:v>
                </c:pt>
                <c:pt idx="11172">
                  <c:v>22344</c:v>
                </c:pt>
                <c:pt idx="11173">
                  <c:v>22346</c:v>
                </c:pt>
                <c:pt idx="11174">
                  <c:v>22348</c:v>
                </c:pt>
                <c:pt idx="11175">
                  <c:v>22350</c:v>
                </c:pt>
                <c:pt idx="11176">
                  <c:v>22352</c:v>
                </c:pt>
                <c:pt idx="11177">
                  <c:v>22354</c:v>
                </c:pt>
                <c:pt idx="11178">
                  <c:v>22356</c:v>
                </c:pt>
                <c:pt idx="11179">
                  <c:v>22358</c:v>
                </c:pt>
                <c:pt idx="11180">
                  <c:v>22360</c:v>
                </c:pt>
                <c:pt idx="11181">
                  <c:v>22362</c:v>
                </c:pt>
                <c:pt idx="11182">
                  <c:v>22364</c:v>
                </c:pt>
                <c:pt idx="11183">
                  <c:v>22366</c:v>
                </c:pt>
                <c:pt idx="11184">
                  <c:v>22368</c:v>
                </c:pt>
                <c:pt idx="11185">
                  <c:v>22370</c:v>
                </c:pt>
                <c:pt idx="11186">
                  <c:v>22372</c:v>
                </c:pt>
                <c:pt idx="11187">
                  <c:v>22374</c:v>
                </c:pt>
                <c:pt idx="11188">
                  <c:v>22376</c:v>
                </c:pt>
                <c:pt idx="11189">
                  <c:v>22378</c:v>
                </c:pt>
                <c:pt idx="11190">
                  <c:v>22380</c:v>
                </c:pt>
                <c:pt idx="11191">
                  <c:v>22382</c:v>
                </c:pt>
                <c:pt idx="11192">
                  <c:v>22384</c:v>
                </c:pt>
                <c:pt idx="11193">
                  <c:v>22386</c:v>
                </c:pt>
                <c:pt idx="11194">
                  <c:v>22388</c:v>
                </c:pt>
                <c:pt idx="11195">
                  <c:v>22390</c:v>
                </c:pt>
                <c:pt idx="11196">
                  <c:v>22392</c:v>
                </c:pt>
                <c:pt idx="11197">
                  <c:v>22394</c:v>
                </c:pt>
                <c:pt idx="11198">
                  <c:v>22396</c:v>
                </c:pt>
                <c:pt idx="11199">
                  <c:v>22398</c:v>
                </c:pt>
                <c:pt idx="11200">
                  <c:v>22400</c:v>
                </c:pt>
                <c:pt idx="11201">
                  <c:v>22402</c:v>
                </c:pt>
                <c:pt idx="11202">
                  <c:v>22404</c:v>
                </c:pt>
                <c:pt idx="11203">
                  <c:v>22406</c:v>
                </c:pt>
                <c:pt idx="11204">
                  <c:v>22408</c:v>
                </c:pt>
                <c:pt idx="11205">
                  <c:v>22410</c:v>
                </c:pt>
                <c:pt idx="11206">
                  <c:v>22412</c:v>
                </c:pt>
                <c:pt idx="11207">
                  <c:v>22414</c:v>
                </c:pt>
                <c:pt idx="11208">
                  <c:v>22416</c:v>
                </c:pt>
                <c:pt idx="11209">
                  <c:v>22418</c:v>
                </c:pt>
                <c:pt idx="11210">
                  <c:v>22420</c:v>
                </c:pt>
                <c:pt idx="11211">
                  <c:v>22422</c:v>
                </c:pt>
                <c:pt idx="11212">
                  <c:v>22424</c:v>
                </c:pt>
                <c:pt idx="11213">
                  <c:v>22426</c:v>
                </c:pt>
                <c:pt idx="11214">
                  <c:v>22428</c:v>
                </c:pt>
                <c:pt idx="11215">
                  <c:v>22430</c:v>
                </c:pt>
                <c:pt idx="11216">
                  <c:v>22432</c:v>
                </c:pt>
                <c:pt idx="11217">
                  <c:v>22434</c:v>
                </c:pt>
                <c:pt idx="11218">
                  <c:v>22436</c:v>
                </c:pt>
                <c:pt idx="11219">
                  <c:v>22438</c:v>
                </c:pt>
                <c:pt idx="11220">
                  <c:v>22440</c:v>
                </c:pt>
                <c:pt idx="11221">
                  <c:v>22442</c:v>
                </c:pt>
                <c:pt idx="11222">
                  <c:v>22444</c:v>
                </c:pt>
                <c:pt idx="11223">
                  <c:v>22446</c:v>
                </c:pt>
                <c:pt idx="11224">
                  <c:v>22448</c:v>
                </c:pt>
                <c:pt idx="11225">
                  <c:v>22450</c:v>
                </c:pt>
                <c:pt idx="11226">
                  <c:v>22452</c:v>
                </c:pt>
                <c:pt idx="11227">
                  <c:v>22454</c:v>
                </c:pt>
                <c:pt idx="11228">
                  <c:v>22456</c:v>
                </c:pt>
                <c:pt idx="11229">
                  <c:v>22458</c:v>
                </c:pt>
                <c:pt idx="11230">
                  <c:v>22460</c:v>
                </c:pt>
                <c:pt idx="11231">
                  <c:v>22462</c:v>
                </c:pt>
                <c:pt idx="11232">
                  <c:v>22464</c:v>
                </c:pt>
                <c:pt idx="11233">
                  <c:v>22466</c:v>
                </c:pt>
                <c:pt idx="11234">
                  <c:v>22468</c:v>
                </c:pt>
                <c:pt idx="11235">
                  <c:v>22470</c:v>
                </c:pt>
                <c:pt idx="11236">
                  <c:v>22472</c:v>
                </c:pt>
                <c:pt idx="11237">
                  <c:v>22474</c:v>
                </c:pt>
                <c:pt idx="11238">
                  <c:v>22476</c:v>
                </c:pt>
                <c:pt idx="11239">
                  <c:v>22478</c:v>
                </c:pt>
                <c:pt idx="11240">
                  <c:v>22480</c:v>
                </c:pt>
                <c:pt idx="11241">
                  <c:v>22482</c:v>
                </c:pt>
                <c:pt idx="11242">
                  <c:v>22484</c:v>
                </c:pt>
                <c:pt idx="11243">
                  <c:v>22486</c:v>
                </c:pt>
                <c:pt idx="11244">
                  <c:v>22488</c:v>
                </c:pt>
                <c:pt idx="11245">
                  <c:v>22490</c:v>
                </c:pt>
                <c:pt idx="11246">
                  <c:v>22492</c:v>
                </c:pt>
                <c:pt idx="11247">
                  <c:v>22494</c:v>
                </c:pt>
                <c:pt idx="11248">
                  <c:v>22496</c:v>
                </c:pt>
                <c:pt idx="11249">
                  <c:v>22498</c:v>
                </c:pt>
                <c:pt idx="11250">
                  <c:v>22500</c:v>
                </c:pt>
                <c:pt idx="11251">
                  <c:v>22502</c:v>
                </c:pt>
                <c:pt idx="11252">
                  <c:v>22504</c:v>
                </c:pt>
                <c:pt idx="11253">
                  <c:v>22506</c:v>
                </c:pt>
                <c:pt idx="11254">
                  <c:v>22508</c:v>
                </c:pt>
                <c:pt idx="11255">
                  <c:v>22510</c:v>
                </c:pt>
                <c:pt idx="11256">
                  <c:v>22512</c:v>
                </c:pt>
                <c:pt idx="11257">
                  <c:v>22514</c:v>
                </c:pt>
                <c:pt idx="11258">
                  <c:v>22516</c:v>
                </c:pt>
                <c:pt idx="11259">
                  <c:v>22518</c:v>
                </c:pt>
                <c:pt idx="11260">
                  <c:v>22520</c:v>
                </c:pt>
                <c:pt idx="11261">
                  <c:v>22522</c:v>
                </c:pt>
                <c:pt idx="11262">
                  <c:v>22524</c:v>
                </c:pt>
                <c:pt idx="11263">
                  <c:v>22526</c:v>
                </c:pt>
                <c:pt idx="11264">
                  <c:v>22528</c:v>
                </c:pt>
                <c:pt idx="11265">
                  <c:v>22530</c:v>
                </c:pt>
                <c:pt idx="11266">
                  <c:v>22532</c:v>
                </c:pt>
                <c:pt idx="11267">
                  <c:v>22534</c:v>
                </c:pt>
                <c:pt idx="11268">
                  <c:v>22536</c:v>
                </c:pt>
                <c:pt idx="11269">
                  <c:v>22538</c:v>
                </c:pt>
                <c:pt idx="11270">
                  <c:v>22540</c:v>
                </c:pt>
                <c:pt idx="11271">
                  <c:v>22542</c:v>
                </c:pt>
                <c:pt idx="11272">
                  <c:v>22544</c:v>
                </c:pt>
                <c:pt idx="11273">
                  <c:v>22546</c:v>
                </c:pt>
                <c:pt idx="11274">
                  <c:v>22548</c:v>
                </c:pt>
                <c:pt idx="11275">
                  <c:v>22550</c:v>
                </c:pt>
                <c:pt idx="11276">
                  <c:v>22552</c:v>
                </c:pt>
                <c:pt idx="11277">
                  <c:v>22554</c:v>
                </c:pt>
                <c:pt idx="11278">
                  <c:v>22556</c:v>
                </c:pt>
                <c:pt idx="11279">
                  <c:v>22558</c:v>
                </c:pt>
                <c:pt idx="11280">
                  <c:v>22560</c:v>
                </c:pt>
                <c:pt idx="11281">
                  <c:v>22562</c:v>
                </c:pt>
                <c:pt idx="11282">
                  <c:v>22564</c:v>
                </c:pt>
                <c:pt idx="11283">
                  <c:v>22566</c:v>
                </c:pt>
                <c:pt idx="11284">
                  <c:v>22568</c:v>
                </c:pt>
                <c:pt idx="11285">
                  <c:v>22570</c:v>
                </c:pt>
                <c:pt idx="11286">
                  <c:v>22572</c:v>
                </c:pt>
                <c:pt idx="11287">
                  <c:v>22574</c:v>
                </c:pt>
                <c:pt idx="11288">
                  <c:v>22576</c:v>
                </c:pt>
                <c:pt idx="11289">
                  <c:v>22578</c:v>
                </c:pt>
                <c:pt idx="11290">
                  <c:v>22580</c:v>
                </c:pt>
                <c:pt idx="11291">
                  <c:v>22582</c:v>
                </c:pt>
                <c:pt idx="11292">
                  <c:v>22584</c:v>
                </c:pt>
                <c:pt idx="11293">
                  <c:v>22586</c:v>
                </c:pt>
                <c:pt idx="11294">
                  <c:v>22588</c:v>
                </c:pt>
                <c:pt idx="11295">
                  <c:v>22590</c:v>
                </c:pt>
                <c:pt idx="11296">
                  <c:v>22592</c:v>
                </c:pt>
                <c:pt idx="11297">
                  <c:v>22594</c:v>
                </c:pt>
                <c:pt idx="11298">
                  <c:v>22596</c:v>
                </c:pt>
                <c:pt idx="11299">
                  <c:v>22598</c:v>
                </c:pt>
                <c:pt idx="11300">
                  <c:v>22600</c:v>
                </c:pt>
                <c:pt idx="11301">
                  <c:v>22602</c:v>
                </c:pt>
                <c:pt idx="11302">
                  <c:v>22604</c:v>
                </c:pt>
                <c:pt idx="11303">
                  <c:v>22606</c:v>
                </c:pt>
                <c:pt idx="11304">
                  <c:v>22608</c:v>
                </c:pt>
                <c:pt idx="11305">
                  <c:v>22610</c:v>
                </c:pt>
                <c:pt idx="11306">
                  <c:v>22612</c:v>
                </c:pt>
                <c:pt idx="11307">
                  <c:v>22614</c:v>
                </c:pt>
                <c:pt idx="11308">
                  <c:v>22616</c:v>
                </c:pt>
                <c:pt idx="11309">
                  <c:v>22618</c:v>
                </c:pt>
                <c:pt idx="11310">
                  <c:v>22620</c:v>
                </c:pt>
                <c:pt idx="11311">
                  <c:v>22622</c:v>
                </c:pt>
                <c:pt idx="11312">
                  <c:v>22624</c:v>
                </c:pt>
                <c:pt idx="11313">
                  <c:v>22626</c:v>
                </c:pt>
                <c:pt idx="11314">
                  <c:v>22628</c:v>
                </c:pt>
                <c:pt idx="11315">
                  <c:v>22630</c:v>
                </c:pt>
                <c:pt idx="11316">
                  <c:v>22632</c:v>
                </c:pt>
                <c:pt idx="11317">
                  <c:v>22634</c:v>
                </c:pt>
                <c:pt idx="11318">
                  <c:v>22636</c:v>
                </c:pt>
                <c:pt idx="11319">
                  <c:v>22638</c:v>
                </c:pt>
                <c:pt idx="11320">
                  <c:v>22640</c:v>
                </c:pt>
                <c:pt idx="11321">
                  <c:v>22642</c:v>
                </c:pt>
                <c:pt idx="11322">
                  <c:v>22644</c:v>
                </c:pt>
                <c:pt idx="11323">
                  <c:v>22646</c:v>
                </c:pt>
                <c:pt idx="11324">
                  <c:v>22648</c:v>
                </c:pt>
                <c:pt idx="11325">
                  <c:v>22650</c:v>
                </c:pt>
                <c:pt idx="11326">
                  <c:v>22652</c:v>
                </c:pt>
                <c:pt idx="11327">
                  <c:v>22654</c:v>
                </c:pt>
                <c:pt idx="11328">
                  <c:v>22656</c:v>
                </c:pt>
                <c:pt idx="11329">
                  <c:v>22658</c:v>
                </c:pt>
                <c:pt idx="11330">
                  <c:v>22660</c:v>
                </c:pt>
                <c:pt idx="11331">
                  <c:v>22662</c:v>
                </c:pt>
                <c:pt idx="11332">
                  <c:v>22664</c:v>
                </c:pt>
                <c:pt idx="11333">
                  <c:v>22666</c:v>
                </c:pt>
                <c:pt idx="11334">
                  <c:v>22668</c:v>
                </c:pt>
                <c:pt idx="11335">
                  <c:v>22670</c:v>
                </c:pt>
                <c:pt idx="11336">
                  <c:v>22672</c:v>
                </c:pt>
                <c:pt idx="11337">
                  <c:v>22674</c:v>
                </c:pt>
                <c:pt idx="11338">
                  <c:v>22676</c:v>
                </c:pt>
                <c:pt idx="11339">
                  <c:v>22678</c:v>
                </c:pt>
                <c:pt idx="11340">
                  <c:v>22680</c:v>
                </c:pt>
                <c:pt idx="11341">
                  <c:v>22682</c:v>
                </c:pt>
                <c:pt idx="11342">
                  <c:v>22684</c:v>
                </c:pt>
                <c:pt idx="11343">
                  <c:v>22686</c:v>
                </c:pt>
                <c:pt idx="11344">
                  <c:v>22688</c:v>
                </c:pt>
                <c:pt idx="11345">
                  <c:v>22690</c:v>
                </c:pt>
                <c:pt idx="11346">
                  <c:v>22692</c:v>
                </c:pt>
                <c:pt idx="11347">
                  <c:v>22694</c:v>
                </c:pt>
                <c:pt idx="11348">
                  <c:v>22696</c:v>
                </c:pt>
                <c:pt idx="11349">
                  <c:v>22698</c:v>
                </c:pt>
                <c:pt idx="11350">
                  <c:v>22700</c:v>
                </c:pt>
                <c:pt idx="11351">
                  <c:v>22702</c:v>
                </c:pt>
                <c:pt idx="11352">
                  <c:v>22704</c:v>
                </c:pt>
                <c:pt idx="11353">
                  <c:v>22706</c:v>
                </c:pt>
                <c:pt idx="11354">
                  <c:v>22708</c:v>
                </c:pt>
                <c:pt idx="11355">
                  <c:v>22710</c:v>
                </c:pt>
                <c:pt idx="11356">
                  <c:v>22712</c:v>
                </c:pt>
                <c:pt idx="11357">
                  <c:v>22714</c:v>
                </c:pt>
                <c:pt idx="11358">
                  <c:v>22716</c:v>
                </c:pt>
                <c:pt idx="11359">
                  <c:v>22718</c:v>
                </c:pt>
                <c:pt idx="11360">
                  <c:v>22720</c:v>
                </c:pt>
                <c:pt idx="11361">
                  <c:v>22722</c:v>
                </c:pt>
                <c:pt idx="11362">
                  <c:v>22724</c:v>
                </c:pt>
                <c:pt idx="11363">
                  <c:v>22726</c:v>
                </c:pt>
                <c:pt idx="11364">
                  <c:v>22728</c:v>
                </c:pt>
                <c:pt idx="11365">
                  <c:v>22730</c:v>
                </c:pt>
                <c:pt idx="11366">
                  <c:v>22732</c:v>
                </c:pt>
                <c:pt idx="11367">
                  <c:v>22734</c:v>
                </c:pt>
                <c:pt idx="11368">
                  <c:v>22736</c:v>
                </c:pt>
                <c:pt idx="11369">
                  <c:v>22738</c:v>
                </c:pt>
                <c:pt idx="11370">
                  <c:v>22740</c:v>
                </c:pt>
                <c:pt idx="11371">
                  <c:v>22742</c:v>
                </c:pt>
                <c:pt idx="11372">
                  <c:v>22744</c:v>
                </c:pt>
                <c:pt idx="11373">
                  <c:v>22746</c:v>
                </c:pt>
                <c:pt idx="11374">
                  <c:v>22748</c:v>
                </c:pt>
                <c:pt idx="11375">
                  <c:v>22750</c:v>
                </c:pt>
                <c:pt idx="11376">
                  <c:v>22752</c:v>
                </c:pt>
                <c:pt idx="11377">
                  <c:v>22754</c:v>
                </c:pt>
                <c:pt idx="11378">
                  <c:v>22756</c:v>
                </c:pt>
                <c:pt idx="11379">
                  <c:v>22758</c:v>
                </c:pt>
                <c:pt idx="11380">
                  <c:v>22760</c:v>
                </c:pt>
                <c:pt idx="11381">
                  <c:v>22762</c:v>
                </c:pt>
                <c:pt idx="11382">
                  <c:v>22764</c:v>
                </c:pt>
                <c:pt idx="11383">
                  <c:v>22766</c:v>
                </c:pt>
                <c:pt idx="11384">
                  <c:v>22768</c:v>
                </c:pt>
                <c:pt idx="11385">
                  <c:v>22770</c:v>
                </c:pt>
                <c:pt idx="11386">
                  <c:v>22772</c:v>
                </c:pt>
                <c:pt idx="11387">
                  <c:v>22774</c:v>
                </c:pt>
                <c:pt idx="11388">
                  <c:v>22776</c:v>
                </c:pt>
                <c:pt idx="11389">
                  <c:v>22778</c:v>
                </c:pt>
                <c:pt idx="11390">
                  <c:v>22780</c:v>
                </c:pt>
                <c:pt idx="11391">
                  <c:v>22782</c:v>
                </c:pt>
                <c:pt idx="11392">
                  <c:v>22784</c:v>
                </c:pt>
                <c:pt idx="11393">
                  <c:v>22786</c:v>
                </c:pt>
                <c:pt idx="11394">
                  <c:v>22788</c:v>
                </c:pt>
                <c:pt idx="11395">
                  <c:v>22790</c:v>
                </c:pt>
                <c:pt idx="11396">
                  <c:v>22792</c:v>
                </c:pt>
                <c:pt idx="11397">
                  <c:v>22794</c:v>
                </c:pt>
                <c:pt idx="11398">
                  <c:v>22796</c:v>
                </c:pt>
                <c:pt idx="11399">
                  <c:v>22798</c:v>
                </c:pt>
                <c:pt idx="11400">
                  <c:v>22800</c:v>
                </c:pt>
                <c:pt idx="11401">
                  <c:v>22802</c:v>
                </c:pt>
                <c:pt idx="11402">
                  <c:v>22804</c:v>
                </c:pt>
                <c:pt idx="11403">
                  <c:v>22806</c:v>
                </c:pt>
                <c:pt idx="11404">
                  <c:v>22808</c:v>
                </c:pt>
                <c:pt idx="11405">
                  <c:v>22810</c:v>
                </c:pt>
                <c:pt idx="11406">
                  <c:v>22812</c:v>
                </c:pt>
                <c:pt idx="11407">
                  <c:v>22814</c:v>
                </c:pt>
                <c:pt idx="11408">
                  <c:v>22816</c:v>
                </c:pt>
                <c:pt idx="11409">
                  <c:v>22818</c:v>
                </c:pt>
                <c:pt idx="11410">
                  <c:v>22820</c:v>
                </c:pt>
                <c:pt idx="11411">
                  <c:v>22822</c:v>
                </c:pt>
                <c:pt idx="11412">
                  <c:v>22824</c:v>
                </c:pt>
                <c:pt idx="11413">
                  <c:v>22826</c:v>
                </c:pt>
                <c:pt idx="11414">
                  <c:v>22828</c:v>
                </c:pt>
                <c:pt idx="11415">
                  <c:v>22830</c:v>
                </c:pt>
                <c:pt idx="11416">
                  <c:v>22832</c:v>
                </c:pt>
                <c:pt idx="11417">
                  <c:v>22834</c:v>
                </c:pt>
                <c:pt idx="11418">
                  <c:v>22836</c:v>
                </c:pt>
                <c:pt idx="11419">
                  <c:v>22838</c:v>
                </c:pt>
                <c:pt idx="11420">
                  <c:v>22840</c:v>
                </c:pt>
                <c:pt idx="11421">
                  <c:v>22842</c:v>
                </c:pt>
                <c:pt idx="11422">
                  <c:v>22844</c:v>
                </c:pt>
                <c:pt idx="11423">
                  <c:v>22846</c:v>
                </c:pt>
                <c:pt idx="11424">
                  <c:v>22848</c:v>
                </c:pt>
                <c:pt idx="11425">
                  <c:v>22850</c:v>
                </c:pt>
                <c:pt idx="11426">
                  <c:v>22852</c:v>
                </c:pt>
                <c:pt idx="11427">
                  <c:v>22854</c:v>
                </c:pt>
                <c:pt idx="11428">
                  <c:v>22856</c:v>
                </c:pt>
                <c:pt idx="11429">
                  <c:v>22858</c:v>
                </c:pt>
                <c:pt idx="11430">
                  <c:v>22860</c:v>
                </c:pt>
                <c:pt idx="11431">
                  <c:v>22862</c:v>
                </c:pt>
                <c:pt idx="11432">
                  <c:v>22864</c:v>
                </c:pt>
                <c:pt idx="11433">
                  <c:v>22866</c:v>
                </c:pt>
                <c:pt idx="11434">
                  <c:v>22868</c:v>
                </c:pt>
                <c:pt idx="11435">
                  <c:v>22870</c:v>
                </c:pt>
                <c:pt idx="11436">
                  <c:v>22872</c:v>
                </c:pt>
                <c:pt idx="11437">
                  <c:v>22874</c:v>
                </c:pt>
                <c:pt idx="11438">
                  <c:v>22876</c:v>
                </c:pt>
                <c:pt idx="11439">
                  <c:v>22878</c:v>
                </c:pt>
                <c:pt idx="11440">
                  <c:v>22880</c:v>
                </c:pt>
                <c:pt idx="11441">
                  <c:v>22882</c:v>
                </c:pt>
                <c:pt idx="11442">
                  <c:v>22884</c:v>
                </c:pt>
                <c:pt idx="11443">
                  <c:v>22886</c:v>
                </c:pt>
                <c:pt idx="11444">
                  <c:v>22888</c:v>
                </c:pt>
                <c:pt idx="11445">
                  <c:v>22890</c:v>
                </c:pt>
                <c:pt idx="11446">
                  <c:v>22892</c:v>
                </c:pt>
                <c:pt idx="11447">
                  <c:v>22894</c:v>
                </c:pt>
                <c:pt idx="11448">
                  <c:v>22896</c:v>
                </c:pt>
                <c:pt idx="11449">
                  <c:v>22898</c:v>
                </c:pt>
                <c:pt idx="11450">
                  <c:v>22900</c:v>
                </c:pt>
                <c:pt idx="11451">
                  <c:v>22902</c:v>
                </c:pt>
                <c:pt idx="11452">
                  <c:v>22904</c:v>
                </c:pt>
                <c:pt idx="11453">
                  <c:v>22906</c:v>
                </c:pt>
                <c:pt idx="11454">
                  <c:v>22908</c:v>
                </c:pt>
                <c:pt idx="11455">
                  <c:v>22910</c:v>
                </c:pt>
                <c:pt idx="11456">
                  <c:v>22912</c:v>
                </c:pt>
                <c:pt idx="11457">
                  <c:v>22914</c:v>
                </c:pt>
                <c:pt idx="11458">
                  <c:v>22916</c:v>
                </c:pt>
                <c:pt idx="11459">
                  <c:v>22918</c:v>
                </c:pt>
                <c:pt idx="11460">
                  <c:v>22920</c:v>
                </c:pt>
                <c:pt idx="11461">
                  <c:v>22922</c:v>
                </c:pt>
                <c:pt idx="11462">
                  <c:v>22924</c:v>
                </c:pt>
                <c:pt idx="11463">
                  <c:v>22926</c:v>
                </c:pt>
                <c:pt idx="11464">
                  <c:v>22928</c:v>
                </c:pt>
                <c:pt idx="11465">
                  <c:v>22930</c:v>
                </c:pt>
                <c:pt idx="11466">
                  <c:v>22932</c:v>
                </c:pt>
                <c:pt idx="11467">
                  <c:v>22934</c:v>
                </c:pt>
                <c:pt idx="11468">
                  <c:v>22936</c:v>
                </c:pt>
                <c:pt idx="11469">
                  <c:v>22938</c:v>
                </c:pt>
                <c:pt idx="11470">
                  <c:v>22940</c:v>
                </c:pt>
                <c:pt idx="11471">
                  <c:v>22942</c:v>
                </c:pt>
                <c:pt idx="11472">
                  <c:v>22944</c:v>
                </c:pt>
                <c:pt idx="11473">
                  <c:v>22946</c:v>
                </c:pt>
                <c:pt idx="11474">
                  <c:v>22948</c:v>
                </c:pt>
                <c:pt idx="11475">
                  <c:v>22950</c:v>
                </c:pt>
                <c:pt idx="11476">
                  <c:v>22952</c:v>
                </c:pt>
                <c:pt idx="11477">
                  <c:v>22954</c:v>
                </c:pt>
                <c:pt idx="11478">
                  <c:v>22956</c:v>
                </c:pt>
                <c:pt idx="11479">
                  <c:v>22958</c:v>
                </c:pt>
                <c:pt idx="11480">
                  <c:v>22960</c:v>
                </c:pt>
                <c:pt idx="11481">
                  <c:v>22962</c:v>
                </c:pt>
                <c:pt idx="11482">
                  <c:v>22964</c:v>
                </c:pt>
                <c:pt idx="11483">
                  <c:v>22966</c:v>
                </c:pt>
                <c:pt idx="11484">
                  <c:v>22968</c:v>
                </c:pt>
                <c:pt idx="11485">
                  <c:v>22970</c:v>
                </c:pt>
                <c:pt idx="11486">
                  <c:v>22972</c:v>
                </c:pt>
                <c:pt idx="11487">
                  <c:v>22974</c:v>
                </c:pt>
                <c:pt idx="11488">
                  <c:v>22976</c:v>
                </c:pt>
                <c:pt idx="11489">
                  <c:v>22978</c:v>
                </c:pt>
                <c:pt idx="11490">
                  <c:v>22980</c:v>
                </c:pt>
                <c:pt idx="11491">
                  <c:v>22982</c:v>
                </c:pt>
                <c:pt idx="11492">
                  <c:v>22984</c:v>
                </c:pt>
                <c:pt idx="11493">
                  <c:v>22986</c:v>
                </c:pt>
                <c:pt idx="11494">
                  <c:v>22988</c:v>
                </c:pt>
                <c:pt idx="11495">
                  <c:v>22990</c:v>
                </c:pt>
                <c:pt idx="11496">
                  <c:v>22992</c:v>
                </c:pt>
                <c:pt idx="11497">
                  <c:v>22994</c:v>
                </c:pt>
                <c:pt idx="11498">
                  <c:v>22996</c:v>
                </c:pt>
                <c:pt idx="11499">
                  <c:v>22998</c:v>
                </c:pt>
                <c:pt idx="11500">
                  <c:v>23000</c:v>
                </c:pt>
                <c:pt idx="11501">
                  <c:v>23002</c:v>
                </c:pt>
                <c:pt idx="11502">
                  <c:v>23004</c:v>
                </c:pt>
                <c:pt idx="11503">
                  <c:v>23006</c:v>
                </c:pt>
                <c:pt idx="11504">
                  <c:v>23008</c:v>
                </c:pt>
                <c:pt idx="11505">
                  <c:v>23010</c:v>
                </c:pt>
                <c:pt idx="11506">
                  <c:v>23012</c:v>
                </c:pt>
                <c:pt idx="11507">
                  <c:v>23014</c:v>
                </c:pt>
                <c:pt idx="11508">
                  <c:v>23016</c:v>
                </c:pt>
                <c:pt idx="11509">
                  <c:v>23018</c:v>
                </c:pt>
                <c:pt idx="11510">
                  <c:v>23020</c:v>
                </c:pt>
                <c:pt idx="11511">
                  <c:v>23022</c:v>
                </c:pt>
                <c:pt idx="11512">
                  <c:v>23024</c:v>
                </c:pt>
                <c:pt idx="11513">
                  <c:v>23026</c:v>
                </c:pt>
                <c:pt idx="11514">
                  <c:v>23028</c:v>
                </c:pt>
                <c:pt idx="11515">
                  <c:v>23030</c:v>
                </c:pt>
                <c:pt idx="11516">
                  <c:v>23032</c:v>
                </c:pt>
                <c:pt idx="11517">
                  <c:v>23034</c:v>
                </c:pt>
                <c:pt idx="11518">
                  <c:v>23036</c:v>
                </c:pt>
                <c:pt idx="11519">
                  <c:v>23038</c:v>
                </c:pt>
                <c:pt idx="11520">
                  <c:v>23040</c:v>
                </c:pt>
                <c:pt idx="11521">
                  <c:v>23042</c:v>
                </c:pt>
                <c:pt idx="11522">
                  <c:v>23044</c:v>
                </c:pt>
                <c:pt idx="11523">
                  <c:v>23046</c:v>
                </c:pt>
                <c:pt idx="11524">
                  <c:v>23048</c:v>
                </c:pt>
                <c:pt idx="11525">
                  <c:v>23050</c:v>
                </c:pt>
                <c:pt idx="11526">
                  <c:v>23052</c:v>
                </c:pt>
                <c:pt idx="11527">
                  <c:v>23054</c:v>
                </c:pt>
                <c:pt idx="11528">
                  <c:v>23056</c:v>
                </c:pt>
                <c:pt idx="11529">
                  <c:v>23058</c:v>
                </c:pt>
                <c:pt idx="11530">
                  <c:v>23060</c:v>
                </c:pt>
                <c:pt idx="11531">
                  <c:v>23062</c:v>
                </c:pt>
                <c:pt idx="11532">
                  <c:v>23064</c:v>
                </c:pt>
                <c:pt idx="11533">
                  <c:v>23066</c:v>
                </c:pt>
                <c:pt idx="11534">
                  <c:v>23068</c:v>
                </c:pt>
                <c:pt idx="11535">
                  <c:v>23070</c:v>
                </c:pt>
                <c:pt idx="11536">
                  <c:v>23072</c:v>
                </c:pt>
                <c:pt idx="11537">
                  <c:v>23074</c:v>
                </c:pt>
                <c:pt idx="11538">
                  <c:v>23076</c:v>
                </c:pt>
                <c:pt idx="11539">
                  <c:v>23078</c:v>
                </c:pt>
                <c:pt idx="11540">
                  <c:v>23080</c:v>
                </c:pt>
                <c:pt idx="11541">
                  <c:v>23082</c:v>
                </c:pt>
                <c:pt idx="11542">
                  <c:v>23084</c:v>
                </c:pt>
                <c:pt idx="11543">
                  <c:v>23086</c:v>
                </c:pt>
                <c:pt idx="11544">
                  <c:v>23088</c:v>
                </c:pt>
                <c:pt idx="11545">
                  <c:v>23090</c:v>
                </c:pt>
                <c:pt idx="11546">
                  <c:v>23092</c:v>
                </c:pt>
                <c:pt idx="11547">
                  <c:v>23094</c:v>
                </c:pt>
                <c:pt idx="11548">
                  <c:v>23096</c:v>
                </c:pt>
                <c:pt idx="11549">
                  <c:v>23098</c:v>
                </c:pt>
                <c:pt idx="11550">
                  <c:v>23100</c:v>
                </c:pt>
                <c:pt idx="11551">
                  <c:v>23102</c:v>
                </c:pt>
                <c:pt idx="11552">
                  <c:v>23104</c:v>
                </c:pt>
                <c:pt idx="11553">
                  <c:v>23106</c:v>
                </c:pt>
                <c:pt idx="11554">
                  <c:v>23108</c:v>
                </c:pt>
                <c:pt idx="11555">
                  <c:v>23110</c:v>
                </c:pt>
                <c:pt idx="11556">
                  <c:v>23112</c:v>
                </c:pt>
                <c:pt idx="11557">
                  <c:v>23114</c:v>
                </c:pt>
                <c:pt idx="11558">
                  <c:v>23116</c:v>
                </c:pt>
                <c:pt idx="11559">
                  <c:v>23118</c:v>
                </c:pt>
                <c:pt idx="11560">
                  <c:v>23120</c:v>
                </c:pt>
                <c:pt idx="11561">
                  <c:v>23122</c:v>
                </c:pt>
                <c:pt idx="11562">
                  <c:v>23124</c:v>
                </c:pt>
                <c:pt idx="11563">
                  <c:v>23126</c:v>
                </c:pt>
                <c:pt idx="11564">
                  <c:v>23128</c:v>
                </c:pt>
                <c:pt idx="11565">
                  <c:v>23130</c:v>
                </c:pt>
                <c:pt idx="11566">
                  <c:v>23132</c:v>
                </c:pt>
                <c:pt idx="11567">
                  <c:v>23134</c:v>
                </c:pt>
                <c:pt idx="11568">
                  <c:v>23136</c:v>
                </c:pt>
                <c:pt idx="11569">
                  <c:v>23138</c:v>
                </c:pt>
                <c:pt idx="11570">
                  <c:v>23140</c:v>
                </c:pt>
                <c:pt idx="11571">
                  <c:v>23142</c:v>
                </c:pt>
                <c:pt idx="11572">
                  <c:v>23144</c:v>
                </c:pt>
                <c:pt idx="11573">
                  <c:v>23146</c:v>
                </c:pt>
                <c:pt idx="11574">
                  <c:v>23148</c:v>
                </c:pt>
                <c:pt idx="11575">
                  <c:v>23150</c:v>
                </c:pt>
                <c:pt idx="11576">
                  <c:v>23152</c:v>
                </c:pt>
                <c:pt idx="11577">
                  <c:v>23154</c:v>
                </c:pt>
                <c:pt idx="11578">
                  <c:v>23156</c:v>
                </c:pt>
                <c:pt idx="11579">
                  <c:v>23158</c:v>
                </c:pt>
                <c:pt idx="11580">
                  <c:v>23160</c:v>
                </c:pt>
                <c:pt idx="11581">
                  <c:v>23162</c:v>
                </c:pt>
                <c:pt idx="11582">
                  <c:v>23164</c:v>
                </c:pt>
                <c:pt idx="11583">
                  <c:v>23166</c:v>
                </c:pt>
                <c:pt idx="11584">
                  <c:v>23168</c:v>
                </c:pt>
                <c:pt idx="11585">
                  <c:v>23170</c:v>
                </c:pt>
                <c:pt idx="11586">
                  <c:v>23172</c:v>
                </c:pt>
                <c:pt idx="11587">
                  <c:v>23174</c:v>
                </c:pt>
                <c:pt idx="11588">
                  <c:v>23176</c:v>
                </c:pt>
                <c:pt idx="11589">
                  <c:v>23178</c:v>
                </c:pt>
                <c:pt idx="11590">
                  <c:v>23180</c:v>
                </c:pt>
                <c:pt idx="11591">
                  <c:v>23182</c:v>
                </c:pt>
                <c:pt idx="11592">
                  <c:v>23184</c:v>
                </c:pt>
                <c:pt idx="11593">
                  <c:v>23186</c:v>
                </c:pt>
                <c:pt idx="11594">
                  <c:v>23188</c:v>
                </c:pt>
                <c:pt idx="11595">
                  <c:v>23190</c:v>
                </c:pt>
                <c:pt idx="11596">
                  <c:v>23192</c:v>
                </c:pt>
                <c:pt idx="11597">
                  <c:v>23194</c:v>
                </c:pt>
                <c:pt idx="11598">
                  <c:v>23196</c:v>
                </c:pt>
                <c:pt idx="11599">
                  <c:v>23198</c:v>
                </c:pt>
                <c:pt idx="11600">
                  <c:v>23200</c:v>
                </c:pt>
                <c:pt idx="11601">
                  <c:v>23202</c:v>
                </c:pt>
                <c:pt idx="11602">
                  <c:v>23204</c:v>
                </c:pt>
                <c:pt idx="11603">
                  <c:v>23206</c:v>
                </c:pt>
                <c:pt idx="11604">
                  <c:v>23208</c:v>
                </c:pt>
                <c:pt idx="11605">
                  <c:v>23210</c:v>
                </c:pt>
                <c:pt idx="11606">
                  <c:v>23212</c:v>
                </c:pt>
                <c:pt idx="11607">
                  <c:v>23214</c:v>
                </c:pt>
                <c:pt idx="11608">
                  <c:v>23216</c:v>
                </c:pt>
                <c:pt idx="11609">
                  <c:v>23218</c:v>
                </c:pt>
                <c:pt idx="11610">
                  <c:v>23220</c:v>
                </c:pt>
                <c:pt idx="11611">
                  <c:v>23222</c:v>
                </c:pt>
                <c:pt idx="11612">
                  <c:v>23224</c:v>
                </c:pt>
                <c:pt idx="11613">
                  <c:v>23226</c:v>
                </c:pt>
                <c:pt idx="11614">
                  <c:v>23228</c:v>
                </c:pt>
                <c:pt idx="11615">
                  <c:v>23230</c:v>
                </c:pt>
                <c:pt idx="11616">
                  <c:v>23232</c:v>
                </c:pt>
                <c:pt idx="11617">
                  <c:v>23234</c:v>
                </c:pt>
                <c:pt idx="11618">
                  <c:v>23236</c:v>
                </c:pt>
                <c:pt idx="11619">
                  <c:v>23238</c:v>
                </c:pt>
                <c:pt idx="11620">
                  <c:v>23240</c:v>
                </c:pt>
                <c:pt idx="11621">
                  <c:v>23242</c:v>
                </c:pt>
                <c:pt idx="11622">
                  <c:v>23244</c:v>
                </c:pt>
                <c:pt idx="11623">
                  <c:v>23246</c:v>
                </c:pt>
                <c:pt idx="11624">
                  <c:v>23248</c:v>
                </c:pt>
                <c:pt idx="11625">
                  <c:v>23250</c:v>
                </c:pt>
                <c:pt idx="11626">
                  <c:v>23252</c:v>
                </c:pt>
                <c:pt idx="11627">
                  <c:v>23254</c:v>
                </c:pt>
                <c:pt idx="11628">
                  <c:v>23256</c:v>
                </c:pt>
                <c:pt idx="11629">
                  <c:v>23258</c:v>
                </c:pt>
                <c:pt idx="11630">
                  <c:v>23260</c:v>
                </c:pt>
                <c:pt idx="11631">
                  <c:v>23262</c:v>
                </c:pt>
                <c:pt idx="11632">
                  <c:v>23264</c:v>
                </c:pt>
                <c:pt idx="11633">
                  <c:v>23266</c:v>
                </c:pt>
                <c:pt idx="11634">
                  <c:v>23268</c:v>
                </c:pt>
                <c:pt idx="11635">
                  <c:v>23270</c:v>
                </c:pt>
                <c:pt idx="11636">
                  <c:v>23272</c:v>
                </c:pt>
                <c:pt idx="11637">
                  <c:v>23274</c:v>
                </c:pt>
                <c:pt idx="11638">
                  <c:v>23276</c:v>
                </c:pt>
                <c:pt idx="11639">
                  <c:v>23278</c:v>
                </c:pt>
                <c:pt idx="11640">
                  <c:v>23280</c:v>
                </c:pt>
                <c:pt idx="11641">
                  <c:v>23282</c:v>
                </c:pt>
                <c:pt idx="11642">
                  <c:v>23284</c:v>
                </c:pt>
                <c:pt idx="11643">
                  <c:v>23286</c:v>
                </c:pt>
                <c:pt idx="11644">
                  <c:v>23288</c:v>
                </c:pt>
                <c:pt idx="11645">
                  <c:v>23290</c:v>
                </c:pt>
                <c:pt idx="11646">
                  <c:v>23292</c:v>
                </c:pt>
                <c:pt idx="11647">
                  <c:v>23294</c:v>
                </c:pt>
                <c:pt idx="11648">
                  <c:v>23296</c:v>
                </c:pt>
                <c:pt idx="11649">
                  <c:v>23298</c:v>
                </c:pt>
                <c:pt idx="11650">
                  <c:v>23300</c:v>
                </c:pt>
                <c:pt idx="11651">
                  <c:v>23302</c:v>
                </c:pt>
                <c:pt idx="11652">
                  <c:v>23304</c:v>
                </c:pt>
                <c:pt idx="11653">
                  <c:v>23306</c:v>
                </c:pt>
                <c:pt idx="11654">
                  <c:v>23308</c:v>
                </c:pt>
                <c:pt idx="11655">
                  <c:v>23310</c:v>
                </c:pt>
                <c:pt idx="11656">
                  <c:v>23312</c:v>
                </c:pt>
                <c:pt idx="11657">
                  <c:v>23314</c:v>
                </c:pt>
                <c:pt idx="11658">
                  <c:v>23316</c:v>
                </c:pt>
                <c:pt idx="11659">
                  <c:v>23318</c:v>
                </c:pt>
                <c:pt idx="11660">
                  <c:v>23320</c:v>
                </c:pt>
                <c:pt idx="11661">
                  <c:v>23322</c:v>
                </c:pt>
                <c:pt idx="11662">
                  <c:v>23324</c:v>
                </c:pt>
                <c:pt idx="11663">
                  <c:v>23326</c:v>
                </c:pt>
                <c:pt idx="11664">
                  <c:v>23328</c:v>
                </c:pt>
                <c:pt idx="11665">
                  <c:v>23330</c:v>
                </c:pt>
                <c:pt idx="11666">
                  <c:v>23332</c:v>
                </c:pt>
                <c:pt idx="11667">
                  <c:v>23334</c:v>
                </c:pt>
                <c:pt idx="11668">
                  <c:v>23336</c:v>
                </c:pt>
                <c:pt idx="11669">
                  <c:v>23338</c:v>
                </c:pt>
                <c:pt idx="11670">
                  <c:v>23340</c:v>
                </c:pt>
                <c:pt idx="11671">
                  <c:v>23342</c:v>
                </c:pt>
                <c:pt idx="11672">
                  <c:v>23344</c:v>
                </c:pt>
                <c:pt idx="11673">
                  <c:v>23346</c:v>
                </c:pt>
                <c:pt idx="11674">
                  <c:v>23348</c:v>
                </c:pt>
                <c:pt idx="11675">
                  <c:v>23350</c:v>
                </c:pt>
                <c:pt idx="11676">
                  <c:v>23352</c:v>
                </c:pt>
                <c:pt idx="11677">
                  <c:v>23354</c:v>
                </c:pt>
                <c:pt idx="11678">
                  <c:v>23356</c:v>
                </c:pt>
                <c:pt idx="11679">
                  <c:v>23358</c:v>
                </c:pt>
                <c:pt idx="11680">
                  <c:v>23360</c:v>
                </c:pt>
                <c:pt idx="11681">
                  <c:v>23362</c:v>
                </c:pt>
                <c:pt idx="11682">
                  <c:v>23364</c:v>
                </c:pt>
                <c:pt idx="11683">
                  <c:v>23366</c:v>
                </c:pt>
                <c:pt idx="11684">
                  <c:v>23368</c:v>
                </c:pt>
                <c:pt idx="11685">
                  <c:v>23370</c:v>
                </c:pt>
                <c:pt idx="11686">
                  <c:v>23372</c:v>
                </c:pt>
                <c:pt idx="11687">
                  <c:v>23374</c:v>
                </c:pt>
                <c:pt idx="11688">
                  <c:v>23376</c:v>
                </c:pt>
                <c:pt idx="11689">
                  <c:v>23378</c:v>
                </c:pt>
                <c:pt idx="11690">
                  <c:v>23380</c:v>
                </c:pt>
                <c:pt idx="11691">
                  <c:v>23382</c:v>
                </c:pt>
                <c:pt idx="11692">
                  <c:v>23384</c:v>
                </c:pt>
                <c:pt idx="11693">
                  <c:v>23386</c:v>
                </c:pt>
                <c:pt idx="11694">
                  <c:v>23388</c:v>
                </c:pt>
                <c:pt idx="11695">
                  <c:v>23390</c:v>
                </c:pt>
                <c:pt idx="11696">
                  <c:v>23392</c:v>
                </c:pt>
                <c:pt idx="11697">
                  <c:v>23394</c:v>
                </c:pt>
                <c:pt idx="11698">
                  <c:v>23396</c:v>
                </c:pt>
                <c:pt idx="11699">
                  <c:v>23398</c:v>
                </c:pt>
                <c:pt idx="11700">
                  <c:v>23400</c:v>
                </c:pt>
                <c:pt idx="11701">
                  <c:v>23402</c:v>
                </c:pt>
                <c:pt idx="11702">
                  <c:v>23404</c:v>
                </c:pt>
                <c:pt idx="11703">
                  <c:v>23406</c:v>
                </c:pt>
                <c:pt idx="11704">
                  <c:v>23408</c:v>
                </c:pt>
                <c:pt idx="11705">
                  <c:v>23410</c:v>
                </c:pt>
                <c:pt idx="11706">
                  <c:v>23412</c:v>
                </c:pt>
                <c:pt idx="11707">
                  <c:v>23414</c:v>
                </c:pt>
                <c:pt idx="11708">
                  <c:v>23416</c:v>
                </c:pt>
                <c:pt idx="11709">
                  <c:v>23418</c:v>
                </c:pt>
                <c:pt idx="11710">
                  <c:v>23420</c:v>
                </c:pt>
                <c:pt idx="11711">
                  <c:v>23422</c:v>
                </c:pt>
                <c:pt idx="11712">
                  <c:v>23424</c:v>
                </c:pt>
                <c:pt idx="11713">
                  <c:v>23426</c:v>
                </c:pt>
                <c:pt idx="11714">
                  <c:v>23428</c:v>
                </c:pt>
                <c:pt idx="11715">
                  <c:v>23430</c:v>
                </c:pt>
                <c:pt idx="11716">
                  <c:v>23432</c:v>
                </c:pt>
                <c:pt idx="11717">
                  <c:v>23434</c:v>
                </c:pt>
                <c:pt idx="11718">
                  <c:v>23436</c:v>
                </c:pt>
                <c:pt idx="11719">
                  <c:v>23438</c:v>
                </c:pt>
                <c:pt idx="11720">
                  <c:v>23440</c:v>
                </c:pt>
                <c:pt idx="11721">
                  <c:v>23442</c:v>
                </c:pt>
                <c:pt idx="11722">
                  <c:v>23444</c:v>
                </c:pt>
                <c:pt idx="11723">
                  <c:v>23446</c:v>
                </c:pt>
                <c:pt idx="11724">
                  <c:v>23448</c:v>
                </c:pt>
                <c:pt idx="11725">
                  <c:v>23450</c:v>
                </c:pt>
                <c:pt idx="11726">
                  <c:v>23452</c:v>
                </c:pt>
                <c:pt idx="11727">
                  <c:v>23454</c:v>
                </c:pt>
                <c:pt idx="11728">
                  <c:v>23456</c:v>
                </c:pt>
                <c:pt idx="11729">
                  <c:v>23458</c:v>
                </c:pt>
                <c:pt idx="11730">
                  <c:v>23460</c:v>
                </c:pt>
                <c:pt idx="11731">
                  <c:v>23462</c:v>
                </c:pt>
                <c:pt idx="11732">
                  <c:v>23464</c:v>
                </c:pt>
                <c:pt idx="11733">
                  <c:v>23466</c:v>
                </c:pt>
                <c:pt idx="11734">
                  <c:v>23468</c:v>
                </c:pt>
                <c:pt idx="11735">
                  <c:v>23470</c:v>
                </c:pt>
                <c:pt idx="11736">
                  <c:v>23472</c:v>
                </c:pt>
                <c:pt idx="11737">
                  <c:v>23474</c:v>
                </c:pt>
                <c:pt idx="11738">
                  <c:v>23476</c:v>
                </c:pt>
                <c:pt idx="11739">
                  <c:v>23478</c:v>
                </c:pt>
                <c:pt idx="11740">
                  <c:v>23480</c:v>
                </c:pt>
                <c:pt idx="11741">
                  <c:v>23482</c:v>
                </c:pt>
                <c:pt idx="11742">
                  <c:v>23484</c:v>
                </c:pt>
                <c:pt idx="11743">
                  <c:v>23486</c:v>
                </c:pt>
                <c:pt idx="11744">
                  <c:v>23488</c:v>
                </c:pt>
                <c:pt idx="11745">
                  <c:v>23490</c:v>
                </c:pt>
                <c:pt idx="11746">
                  <c:v>23492</c:v>
                </c:pt>
                <c:pt idx="11747">
                  <c:v>23494</c:v>
                </c:pt>
                <c:pt idx="11748">
                  <c:v>23496</c:v>
                </c:pt>
                <c:pt idx="11749">
                  <c:v>23498</c:v>
                </c:pt>
                <c:pt idx="11750">
                  <c:v>23500</c:v>
                </c:pt>
                <c:pt idx="11751">
                  <c:v>23502</c:v>
                </c:pt>
                <c:pt idx="11752">
                  <c:v>23504</c:v>
                </c:pt>
                <c:pt idx="11753">
                  <c:v>23506</c:v>
                </c:pt>
                <c:pt idx="11754">
                  <c:v>23508</c:v>
                </c:pt>
                <c:pt idx="11755">
                  <c:v>23510</c:v>
                </c:pt>
                <c:pt idx="11756">
                  <c:v>23512</c:v>
                </c:pt>
                <c:pt idx="11757">
                  <c:v>23514</c:v>
                </c:pt>
                <c:pt idx="11758">
                  <c:v>23516</c:v>
                </c:pt>
                <c:pt idx="11759">
                  <c:v>23518</c:v>
                </c:pt>
                <c:pt idx="11760">
                  <c:v>23520</c:v>
                </c:pt>
                <c:pt idx="11761">
                  <c:v>23522</c:v>
                </c:pt>
                <c:pt idx="11762">
                  <c:v>23524</c:v>
                </c:pt>
                <c:pt idx="11763">
                  <c:v>23526</c:v>
                </c:pt>
                <c:pt idx="11764">
                  <c:v>23528</c:v>
                </c:pt>
                <c:pt idx="11765">
                  <c:v>23530</c:v>
                </c:pt>
                <c:pt idx="11766">
                  <c:v>23532</c:v>
                </c:pt>
                <c:pt idx="11767">
                  <c:v>23534</c:v>
                </c:pt>
                <c:pt idx="11768">
                  <c:v>23536</c:v>
                </c:pt>
                <c:pt idx="11769">
                  <c:v>23538</c:v>
                </c:pt>
                <c:pt idx="11770">
                  <c:v>23540</c:v>
                </c:pt>
                <c:pt idx="11771">
                  <c:v>23542</c:v>
                </c:pt>
                <c:pt idx="11772">
                  <c:v>23544</c:v>
                </c:pt>
                <c:pt idx="11773">
                  <c:v>23546</c:v>
                </c:pt>
                <c:pt idx="11774">
                  <c:v>23548</c:v>
                </c:pt>
                <c:pt idx="11775">
                  <c:v>23550</c:v>
                </c:pt>
                <c:pt idx="11776">
                  <c:v>23552</c:v>
                </c:pt>
                <c:pt idx="11777">
                  <c:v>23554</c:v>
                </c:pt>
                <c:pt idx="11778">
                  <c:v>23556</c:v>
                </c:pt>
                <c:pt idx="11779">
                  <c:v>23558</c:v>
                </c:pt>
                <c:pt idx="11780">
                  <c:v>23560</c:v>
                </c:pt>
                <c:pt idx="11781">
                  <c:v>23562</c:v>
                </c:pt>
                <c:pt idx="11782">
                  <c:v>23564</c:v>
                </c:pt>
                <c:pt idx="11783">
                  <c:v>23566</c:v>
                </c:pt>
                <c:pt idx="11784">
                  <c:v>23568</c:v>
                </c:pt>
                <c:pt idx="11785">
                  <c:v>23570</c:v>
                </c:pt>
                <c:pt idx="11786">
                  <c:v>23572</c:v>
                </c:pt>
                <c:pt idx="11787">
                  <c:v>23574</c:v>
                </c:pt>
                <c:pt idx="11788">
                  <c:v>23576</c:v>
                </c:pt>
                <c:pt idx="11789">
                  <c:v>23578</c:v>
                </c:pt>
                <c:pt idx="11790">
                  <c:v>23580</c:v>
                </c:pt>
                <c:pt idx="11791">
                  <c:v>23582</c:v>
                </c:pt>
                <c:pt idx="11792">
                  <c:v>23584</c:v>
                </c:pt>
                <c:pt idx="11793">
                  <c:v>23586</c:v>
                </c:pt>
                <c:pt idx="11794">
                  <c:v>23588</c:v>
                </c:pt>
                <c:pt idx="11795">
                  <c:v>23590</c:v>
                </c:pt>
                <c:pt idx="11796">
                  <c:v>23592</c:v>
                </c:pt>
                <c:pt idx="11797">
                  <c:v>23594</c:v>
                </c:pt>
                <c:pt idx="11798">
                  <c:v>23596</c:v>
                </c:pt>
                <c:pt idx="11799">
                  <c:v>23598</c:v>
                </c:pt>
                <c:pt idx="11800">
                  <c:v>23600</c:v>
                </c:pt>
                <c:pt idx="11801">
                  <c:v>23602</c:v>
                </c:pt>
                <c:pt idx="11802">
                  <c:v>23604</c:v>
                </c:pt>
                <c:pt idx="11803">
                  <c:v>23606</c:v>
                </c:pt>
                <c:pt idx="11804">
                  <c:v>23608</c:v>
                </c:pt>
                <c:pt idx="11805">
                  <c:v>23610</c:v>
                </c:pt>
                <c:pt idx="11806">
                  <c:v>23612</c:v>
                </c:pt>
                <c:pt idx="11807">
                  <c:v>23614</c:v>
                </c:pt>
                <c:pt idx="11808">
                  <c:v>23616</c:v>
                </c:pt>
                <c:pt idx="11809">
                  <c:v>23618</c:v>
                </c:pt>
                <c:pt idx="11810">
                  <c:v>23620</c:v>
                </c:pt>
                <c:pt idx="11811">
                  <c:v>23622</c:v>
                </c:pt>
                <c:pt idx="11812">
                  <c:v>23624</c:v>
                </c:pt>
                <c:pt idx="11813">
                  <c:v>23626</c:v>
                </c:pt>
                <c:pt idx="11814">
                  <c:v>23628</c:v>
                </c:pt>
                <c:pt idx="11815">
                  <c:v>23630</c:v>
                </c:pt>
                <c:pt idx="11816">
                  <c:v>23632</c:v>
                </c:pt>
                <c:pt idx="11817">
                  <c:v>23634</c:v>
                </c:pt>
                <c:pt idx="11818">
                  <c:v>23636</c:v>
                </c:pt>
                <c:pt idx="11819">
                  <c:v>23638</c:v>
                </c:pt>
                <c:pt idx="11820">
                  <c:v>23640</c:v>
                </c:pt>
                <c:pt idx="11821">
                  <c:v>23642</c:v>
                </c:pt>
                <c:pt idx="11822">
                  <c:v>23644</c:v>
                </c:pt>
                <c:pt idx="11823">
                  <c:v>23646</c:v>
                </c:pt>
                <c:pt idx="11824">
                  <c:v>23648</c:v>
                </c:pt>
                <c:pt idx="11825">
                  <c:v>23650</c:v>
                </c:pt>
                <c:pt idx="11826">
                  <c:v>23652</c:v>
                </c:pt>
                <c:pt idx="11827">
                  <c:v>23654</c:v>
                </c:pt>
                <c:pt idx="11828">
                  <c:v>23656</c:v>
                </c:pt>
                <c:pt idx="11829">
                  <c:v>23658</c:v>
                </c:pt>
                <c:pt idx="11830">
                  <c:v>23660</c:v>
                </c:pt>
                <c:pt idx="11831">
                  <c:v>23662</c:v>
                </c:pt>
                <c:pt idx="11832">
                  <c:v>23664</c:v>
                </c:pt>
                <c:pt idx="11833">
                  <c:v>23666</c:v>
                </c:pt>
                <c:pt idx="11834">
                  <c:v>23668</c:v>
                </c:pt>
                <c:pt idx="11835">
                  <c:v>23670</c:v>
                </c:pt>
                <c:pt idx="11836">
                  <c:v>23672</c:v>
                </c:pt>
                <c:pt idx="11837">
                  <c:v>23674</c:v>
                </c:pt>
                <c:pt idx="11838">
                  <c:v>23676</c:v>
                </c:pt>
                <c:pt idx="11839">
                  <c:v>23678</c:v>
                </c:pt>
                <c:pt idx="11840">
                  <c:v>23680</c:v>
                </c:pt>
                <c:pt idx="11841">
                  <c:v>23682</c:v>
                </c:pt>
                <c:pt idx="11842">
                  <c:v>23684</c:v>
                </c:pt>
                <c:pt idx="11843">
                  <c:v>23686</c:v>
                </c:pt>
                <c:pt idx="11844">
                  <c:v>23688</c:v>
                </c:pt>
                <c:pt idx="11845">
                  <c:v>23690</c:v>
                </c:pt>
                <c:pt idx="11846">
                  <c:v>23692</c:v>
                </c:pt>
                <c:pt idx="11847">
                  <c:v>23694</c:v>
                </c:pt>
                <c:pt idx="11848">
                  <c:v>23696</c:v>
                </c:pt>
                <c:pt idx="11849">
                  <c:v>23698</c:v>
                </c:pt>
                <c:pt idx="11850">
                  <c:v>23700</c:v>
                </c:pt>
                <c:pt idx="11851">
                  <c:v>23702</c:v>
                </c:pt>
                <c:pt idx="11852">
                  <c:v>23704</c:v>
                </c:pt>
                <c:pt idx="11853">
                  <c:v>23706</c:v>
                </c:pt>
                <c:pt idx="11854">
                  <c:v>23708</c:v>
                </c:pt>
                <c:pt idx="11855">
                  <c:v>23710</c:v>
                </c:pt>
                <c:pt idx="11856">
                  <c:v>23712</c:v>
                </c:pt>
                <c:pt idx="11857">
                  <c:v>23714</c:v>
                </c:pt>
                <c:pt idx="11858">
                  <c:v>23716</c:v>
                </c:pt>
                <c:pt idx="11859">
                  <c:v>23718</c:v>
                </c:pt>
                <c:pt idx="11860">
                  <c:v>23720</c:v>
                </c:pt>
                <c:pt idx="11861">
                  <c:v>23722</c:v>
                </c:pt>
                <c:pt idx="11862">
                  <c:v>23724</c:v>
                </c:pt>
                <c:pt idx="11863">
                  <c:v>23726</c:v>
                </c:pt>
                <c:pt idx="11864">
                  <c:v>23728</c:v>
                </c:pt>
                <c:pt idx="11865">
                  <c:v>23730</c:v>
                </c:pt>
                <c:pt idx="11866">
                  <c:v>23732</c:v>
                </c:pt>
                <c:pt idx="11867">
                  <c:v>23734</c:v>
                </c:pt>
                <c:pt idx="11868">
                  <c:v>23736</c:v>
                </c:pt>
                <c:pt idx="11869">
                  <c:v>23738</c:v>
                </c:pt>
                <c:pt idx="11870">
                  <c:v>23740</c:v>
                </c:pt>
                <c:pt idx="11871">
                  <c:v>23742</c:v>
                </c:pt>
                <c:pt idx="11872">
                  <c:v>23744</c:v>
                </c:pt>
                <c:pt idx="11873">
                  <c:v>23746</c:v>
                </c:pt>
                <c:pt idx="11874">
                  <c:v>23748</c:v>
                </c:pt>
                <c:pt idx="11875">
                  <c:v>23750</c:v>
                </c:pt>
                <c:pt idx="11876">
                  <c:v>23752</c:v>
                </c:pt>
                <c:pt idx="11877">
                  <c:v>23754</c:v>
                </c:pt>
                <c:pt idx="11878">
                  <c:v>23756</c:v>
                </c:pt>
                <c:pt idx="11879">
                  <c:v>23758</c:v>
                </c:pt>
                <c:pt idx="11880">
                  <c:v>23760</c:v>
                </c:pt>
                <c:pt idx="11881">
                  <c:v>23762</c:v>
                </c:pt>
                <c:pt idx="11882">
                  <c:v>23764</c:v>
                </c:pt>
                <c:pt idx="11883">
                  <c:v>23766</c:v>
                </c:pt>
                <c:pt idx="11884">
                  <c:v>23768</c:v>
                </c:pt>
                <c:pt idx="11885">
                  <c:v>23770</c:v>
                </c:pt>
                <c:pt idx="11886">
                  <c:v>23772</c:v>
                </c:pt>
                <c:pt idx="11887">
                  <c:v>23774</c:v>
                </c:pt>
                <c:pt idx="11888">
                  <c:v>23776</c:v>
                </c:pt>
                <c:pt idx="11889">
                  <c:v>23778</c:v>
                </c:pt>
                <c:pt idx="11890">
                  <c:v>23780</c:v>
                </c:pt>
                <c:pt idx="11891">
                  <c:v>23782</c:v>
                </c:pt>
                <c:pt idx="11892">
                  <c:v>23784</c:v>
                </c:pt>
                <c:pt idx="11893">
                  <c:v>23786</c:v>
                </c:pt>
                <c:pt idx="11894">
                  <c:v>23788</c:v>
                </c:pt>
                <c:pt idx="11895">
                  <c:v>23790</c:v>
                </c:pt>
                <c:pt idx="11896">
                  <c:v>23792</c:v>
                </c:pt>
                <c:pt idx="11897">
                  <c:v>23794</c:v>
                </c:pt>
                <c:pt idx="11898">
                  <c:v>23796</c:v>
                </c:pt>
                <c:pt idx="11899">
                  <c:v>23798</c:v>
                </c:pt>
                <c:pt idx="11900">
                  <c:v>23800</c:v>
                </c:pt>
                <c:pt idx="11901">
                  <c:v>23802</c:v>
                </c:pt>
                <c:pt idx="11902">
                  <c:v>23804</c:v>
                </c:pt>
                <c:pt idx="11903">
                  <c:v>23806</c:v>
                </c:pt>
                <c:pt idx="11904">
                  <c:v>23808</c:v>
                </c:pt>
                <c:pt idx="11905">
                  <c:v>23810</c:v>
                </c:pt>
                <c:pt idx="11906">
                  <c:v>23812</c:v>
                </c:pt>
                <c:pt idx="11907">
                  <c:v>23814</c:v>
                </c:pt>
                <c:pt idx="11908">
                  <c:v>23816</c:v>
                </c:pt>
                <c:pt idx="11909">
                  <c:v>23818</c:v>
                </c:pt>
                <c:pt idx="11910">
                  <c:v>23820</c:v>
                </c:pt>
                <c:pt idx="11911">
                  <c:v>23822</c:v>
                </c:pt>
                <c:pt idx="11912">
                  <c:v>23824</c:v>
                </c:pt>
                <c:pt idx="11913">
                  <c:v>23826</c:v>
                </c:pt>
                <c:pt idx="11914">
                  <c:v>23828</c:v>
                </c:pt>
                <c:pt idx="11915">
                  <c:v>23830</c:v>
                </c:pt>
                <c:pt idx="11916">
                  <c:v>23832</c:v>
                </c:pt>
                <c:pt idx="11917">
                  <c:v>23834</c:v>
                </c:pt>
                <c:pt idx="11918">
                  <c:v>23836</c:v>
                </c:pt>
                <c:pt idx="11919">
                  <c:v>23838</c:v>
                </c:pt>
                <c:pt idx="11920">
                  <c:v>23840</c:v>
                </c:pt>
                <c:pt idx="11921">
                  <c:v>23842</c:v>
                </c:pt>
                <c:pt idx="11922">
                  <c:v>23844</c:v>
                </c:pt>
                <c:pt idx="11923">
                  <c:v>23846</c:v>
                </c:pt>
                <c:pt idx="11924">
                  <c:v>23848</c:v>
                </c:pt>
                <c:pt idx="11925">
                  <c:v>23850</c:v>
                </c:pt>
                <c:pt idx="11926">
                  <c:v>23852</c:v>
                </c:pt>
                <c:pt idx="11927">
                  <c:v>23854</c:v>
                </c:pt>
                <c:pt idx="11928">
                  <c:v>23856</c:v>
                </c:pt>
                <c:pt idx="11929">
                  <c:v>23858</c:v>
                </c:pt>
                <c:pt idx="11930">
                  <c:v>23860</c:v>
                </c:pt>
                <c:pt idx="11931">
                  <c:v>23862</c:v>
                </c:pt>
                <c:pt idx="11932">
                  <c:v>23864</c:v>
                </c:pt>
                <c:pt idx="11933">
                  <c:v>23866</c:v>
                </c:pt>
                <c:pt idx="11934">
                  <c:v>23868</c:v>
                </c:pt>
                <c:pt idx="11935">
                  <c:v>23870</c:v>
                </c:pt>
                <c:pt idx="11936">
                  <c:v>23872</c:v>
                </c:pt>
                <c:pt idx="11937">
                  <c:v>23874</c:v>
                </c:pt>
                <c:pt idx="11938">
                  <c:v>23876</c:v>
                </c:pt>
                <c:pt idx="11939">
                  <c:v>23878</c:v>
                </c:pt>
                <c:pt idx="11940">
                  <c:v>23880</c:v>
                </c:pt>
                <c:pt idx="11941">
                  <c:v>23882</c:v>
                </c:pt>
                <c:pt idx="11942">
                  <c:v>23884</c:v>
                </c:pt>
                <c:pt idx="11943">
                  <c:v>23886</c:v>
                </c:pt>
                <c:pt idx="11944">
                  <c:v>23888</c:v>
                </c:pt>
                <c:pt idx="11945">
                  <c:v>23890</c:v>
                </c:pt>
                <c:pt idx="11946">
                  <c:v>23892</c:v>
                </c:pt>
                <c:pt idx="11947">
                  <c:v>23894</c:v>
                </c:pt>
                <c:pt idx="11948">
                  <c:v>23896</c:v>
                </c:pt>
                <c:pt idx="11949">
                  <c:v>23898</c:v>
                </c:pt>
                <c:pt idx="11950">
                  <c:v>23900</c:v>
                </c:pt>
                <c:pt idx="11951">
                  <c:v>23902</c:v>
                </c:pt>
                <c:pt idx="11952">
                  <c:v>23904</c:v>
                </c:pt>
                <c:pt idx="11953">
                  <c:v>23906</c:v>
                </c:pt>
                <c:pt idx="11954">
                  <c:v>23908</c:v>
                </c:pt>
                <c:pt idx="11955">
                  <c:v>23910</c:v>
                </c:pt>
                <c:pt idx="11956">
                  <c:v>23912</c:v>
                </c:pt>
                <c:pt idx="11957">
                  <c:v>23914</c:v>
                </c:pt>
                <c:pt idx="11958">
                  <c:v>23916</c:v>
                </c:pt>
                <c:pt idx="11959">
                  <c:v>23918</c:v>
                </c:pt>
                <c:pt idx="11960">
                  <c:v>23920</c:v>
                </c:pt>
                <c:pt idx="11961">
                  <c:v>23922</c:v>
                </c:pt>
                <c:pt idx="11962">
                  <c:v>23924</c:v>
                </c:pt>
                <c:pt idx="11963">
                  <c:v>23926</c:v>
                </c:pt>
                <c:pt idx="11964">
                  <c:v>23928</c:v>
                </c:pt>
                <c:pt idx="11965">
                  <c:v>23930</c:v>
                </c:pt>
                <c:pt idx="11966">
                  <c:v>23932</c:v>
                </c:pt>
                <c:pt idx="11967">
                  <c:v>23934</c:v>
                </c:pt>
                <c:pt idx="11968">
                  <c:v>23936</c:v>
                </c:pt>
                <c:pt idx="11969">
                  <c:v>23938</c:v>
                </c:pt>
                <c:pt idx="11970">
                  <c:v>23940</c:v>
                </c:pt>
                <c:pt idx="11971">
                  <c:v>23942</c:v>
                </c:pt>
                <c:pt idx="11972">
                  <c:v>23944</c:v>
                </c:pt>
                <c:pt idx="11973">
                  <c:v>23946</c:v>
                </c:pt>
                <c:pt idx="11974">
                  <c:v>23948</c:v>
                </c:pt>
                <c:pt idx="11975">
                  <c:v>23950</c:v>
                </c:pt>
                <c:pt idx="11976">
                  <c:v>23952</c:v>
                </c:pt>
                <c:pt idx="11977">
                  <c:v>23954</c:v>
                </c:pt>
                <c:pt idx="11978">
                  <c:v>23956</c:v>
                </c:pt>
                <c:pt idx="11979">
                  <c:v>23958</c:v>
                </c:pt>
                <c:pt idx="11980">
                  <c:v>23960</c:v>
                </c:pt>
                <c:pt idx="11981">
                  <c:v>23962</c:v>
                </c:pt>
                <c:pt idx="11982">
                  <c:v>23964</c:v>
                </c:pt>
                <c:pt idx="11983">
                  <c:v>23966</c:v>
                </c:pt>
                <c:pt idx="11984">
                  <c:v>23968</c:v>
                </c:pt>
                <c:pt idx="11985">
                  <c:v>23970</c:v>
                </c:pt>
                <c:pt idx="11986">
                  <c:v>23972</c:v>
                </c:pt>
                <c:pt idx="11987">
                  <c:v>23974</c:v>
                </c:pt>
                <c:pt idx="11988">
                  <c:v>23976</c:v>
                </c:pt>
                <c:pt idx="11989">
                  <c:v>23978</c:v>
                </c:pt>
                <c:pt idx="11990">
                  <c:v>23980</c:v>
                </c:pt>
                <c:pt idx="11991">
                  <c:v>23982</c:v>
                </c:pt>
                <c:pt idx="11992">
                  <c:v>23984</c:v>
                </c:pt>
                <c:pt idx="11993">
                  <c:v>23986</c:v>
                </c:pt>
                <c:pt idx="11994">
                  <c:v>23988</c:v>
                </c:pt>
                <c:pt idx="11995">
                  <c:v>23990</c:v>
                </c:pt>
                <c:pt idx="11996">
                  <c:v>23992</c:v>
                </c:pt>
                <c:pt idx="11997">
                  <c:v>23994</c:v>
                </c:pt>
                <c:pt idx="11998">
                  <c:v>23996</c:v>
                </c:pt>
                <c:pt idx="11999">
                  <c:v>23998</c:v>
                </c:pt>
                <c:pt idx="12000">
                  <c:v>24000</c:v>
                </c:pt>
                <c:pt idx="12001">
                  <c:v>24002</c:v>
                </c:pt>
                <c:pt idx="12002">
                  <c:v>24004</c:v>
                </c:pt>
                <c:pt idx="12003">
                  <c:v>24006</c:v>
                </c:pt>
                <c:pt idx="12004">
                  <c:v>24008</c:v>
                </c:pt>
                <c:pt idx="12005">
                  <c:v>24010</c:v>
                </c:pt>
                <c:pt idx="12006">
                  <c:v>24012</c:v>
                </c:pt>
                <c:pt idx="12007">
                  <c:v>24014</c:v>
                </c:pt>
                <c:pt idx="12008">
                  <c:v>24016</c:v>
                </c:pt>
                <c:pt idx="12009">
                  <c:v>24018</c:v>
                </c:pt>
                <c:pt idx="12010">
                  <c:v>24020</c:v>
                </c:pt>
                <c:pt idx="12011">
                  <c:v>24022</c:v>
                </c:pt>
                <c:pt idx="12012">
                  <c:v>24024</c:v>
                </c:pt>
                <c:pt idx="12013">
                  <c:v>24026</c:v>
                </c:pt>
                <c:pt idx="12014">
                  <c:v>24028</c:v>
                </c:pt>
                <c:pt idx="12015">
                  <c:v>24030</c:v>
                </c:pt>
                <c:pt idx="12016">
                  <c:v>24032</c:v>
                </c:pt>
                <c:pt idx="12017">
                  <c:v>24034</c:v>
                </c:pt>
                <c:pt idx="12018">
                  <c:v>24036</c:v>
                </c:pt>
                <c:pt idx="12019">
                  <c:v>24038</c:v>
                </c:pt>
                <c:pt idx="12020">
                  <c:v>24040</c:v>
                </c:pt>
                <c:pt idx="12021">
                  <c:v>24042</c:v>
                </c:pt>
                <c:pt idx="12022">
                  <c:v>24044</c:v>
                </c:pt>
                <c:pt idx="12023">
                  <c:v>24046</c:v>
                </c:pt>
                <c:pt idx="12024">
                  <c:v>24048</c:v>
                </c:pt>
                <c:pt idx="12025">
                  <c:v>24050</c:v>
                </c:pt>
                <c:pt idx="12026">
                  <c:v>24052</c:v>
                </c:pt>
                <c:pt idx="12027">
                  <c:v>24054</c:v>
                </c:pt>
                <c:pt idx="12028">
                  <c:v>24056</c:v>
                </c:pt>
                <c:pt idx="12029">
                  <c:v>24058</c:v>
                </c:pt>
                <c:pt idx="12030">
                  <c:v>24060</c:v>
                </c:pt>
                <c:pt idx="12031">
                  <c:v>24062</c:v>
                </c:pt>
                <c:pt idx="12032">
                  <c:v>24064</c:v>
                </c:pt>
                <c:pt idx="12033">
                  <c:v>24066</c:v>
                </c:pt>
                <c:pt idx="12034">
                  <c:v>24068</c:v>
                </c:pt>
                <c:pt idx="12035">
                  <c:v>24070</c:v>
                </c:pt>
                <c:pt idx="12036">
                  <c:v>24072</c:v>
                </c:pt>
                <c:pt idx="12037">
                  <c:v>24074</c:v>
                </c:pt>
                <c:pt idx="12038">
                  <c:v>24076</c:v>
                </c:pt>
                <c:pt idx="12039">
                  <c:v>24078</c:v>
                </c:pt>
                <c:pt idx="12040">
                  <c:v>24080</c:v>
                </c:pt>
                <c:pt idx="12041">
                  <c:v>24082</c:v>
                </c:pt>
                <c:pt idx="12042">
                  <c:v>24084</c:v>
                </c:pt>
                <c:pt idx="12043">
                  <c:v>24086</c:v>
                </c:pt>
                <c:pt idx="12044">
                  <c:v>24088</c:v>
                </c:pt>
                <c:pt idx="12045">
                  <c:v>24090</c:v>
                </c:pt>
                <c:pt idx="12046">
                  <c:v>24092</c:v>
                </c:pt>
                <c:pt idx="12047">
                  <c:v>24094</c:v>
                </c:pt>
                <c:pt idx="12048">
                  <c:v>24096</c:v>
                </c:pt>
                <c:pt idx="12049">
                  <c:v>24098</c:v>
                </c:pt>
                <c:pt idx="12050">
                  <c:v>24100</c:v>
                </c:pt>
                <c:pt idx="12051">
                  <c:v>24102</c:v>
                </c:pt>
                <c:pt idx="12052">
                  <c:v>24104</c:v>
                </c:pt>
                <c:pt idx="12053">
                  <c:v>24106</c:v>
                </c:pt>
                <c:pt idx="12054">
                  <c:v>24108</c:v>
                </c:pt>
                <c:pt idx="12055">
                  <c:v>24110</c:v>
                </c:pt>
                <c:pt idx="12056">
                  <c:v>24112</c:v>
                </c:pt>
                <c:pt idx="12057">
                  <c:v>24114</c:v>
                </c:pt>
                <c:pt idx="12058">
                  <c:v>24116</c:v>
                </c:pt>
                <c:pt idx="12059">
                  <c:v>24118</c:v>
                </c:pt>
                <c:pt idx="12060">
                  <c:v>24120</c:v>
                </c:pt>
                <c:pt idx="12061">
                  <c:v>24122</c:v>
                </c:pt>
                <c:pt idx="12062">
                  <c:v>24124</c:v>
                </c:pt>
                <c:pt idx="12063">
                  <c:v>24126</c:v>
                </c:pt>
                <c:pt idx="12064">
                  <c:v>24128</c:v>
                </c:pt>
                <c:pt idx="12065">
                  <c:v>24130</c:v>
                </c:pt>
                <c:pt idx="12066">
                  <c:v>24132</c:v>
                </c:pt>
                <c:pt idx="12067">
                  <c:v>24134</c:v>
                </c:pt>
                <c:pt idx="12068">
                  <c:v>24136</c:v>
                </c:pt>
                <c:pt idx="12069">
                  <c:v>24138</c:v>
                </c:pt>
                <c:pt idx="12070">
                  <c:v>24140</c:v>
                </c:pt>
                <c:pt idx="12071">
                  <c:v>24142</c:v>
                </c:pt>
                <c:pt idx="12072">
                  <c:v>24144</c:v>
                </c:pt>
                <c:pt idx="12073">
                  <c:v>24146</c:v>
                </c:pt>
                <c:pt idx="12074">
                  <c:v>24148</c:v>
                </c:pt>
                <c:pt idx="12075">
                  <c:v>24150</c:v>
                </c:pt>
                <c:pt idx="12076">
                  <c:v>24152</c:v>
                </c:pt>
                <c:pt idx="12077">
                  <c:v>24154</c:v>
                </c:pt>
                <c:pt idx="12078">
                  <c:v>24156</c:v>
                </c:pt>
                <c:pt idx="12079">
                  <c:v>24158</c:v>
                </c:pt>
                <c:pt idx="12080">
                  <c:v>24160</c:v>
                </c:pt>
                <c:pt idx="12081">
                  <c:v>24162</c:v>
                </c:pt>
                <c:pt idx="12082">
                  <c:v>24164</c:v>
                </c:pt>
                <c:pt idx="12083">
                  <c:v>24166</c:v>
                </c:pt>
                <c:pt idx="12084">
                  <c:v>24168</c:v>
                </c:pt>
                <c:pt idx="12085">
                  <c:v>24170</c:v>
                </c:pt>
                <c:pt idx="12086">
                  <c:v>24172</c:v>
                </c:pt>
                <c:pt idx="12087">
                  <c:v>24174</c:v>
                </c:pt>
                <c:pt idx="12088">
                  <c:v>24176</c:v>
                </c:pt>
                <c:pt idx="12089">
                  <c:v>24178</c:v>
                </c:pt>
                <c:pt idx="12090">
                  <c:v>24180</c:v>
                </c:pt>
                <c:pt idx="12091">
                  <c:v>24182</c:v>
                </c:pt>
                <c:pt idx="12092">
                  <c:v>24184</c:v>
                </c:pt>
                <c:pt idx="12093">
                  <c:v>24186</c:v>
                </c:pt>
                <c:pt idx="12094">
                  <c:v>24188</c:v>
                </c:pt>
                <c:pt idx="12095">
                  <c:v>24190</c:v>
                </c:pt>
                <c:pt idx="12096">
                  <c:v>24192</c:v>
                </c:pt>
                <c:pt idx="12097">
                  <c:v>24194</c:v>
                </c:pt>
                <c:pt idx="12098">
                  <c:v>24196</c:v>
                </c:pt>
                <c:pt idx="12099">
                  <c:v>24198</c:v>
                </c:pt>
                <c:pt idx="12100">
                  <c:v>24200</c:v>
                </c:pt>
                <c:pt idx="12101">
                  <c:v>24202</c:v>
                </c:pt>
                <c:pt idx="12102">
                  <c:v>24204</c:v>
                </c:pt>
                <c:pt idx="12103">
                  <c:v>24206</c:v>
                </c:pt>
                <c:pt idx="12104">
                  <c:v>24208</c:v>
                </c:pt>
                <c:pt idx="12105">
                  <c:v>24210</c:v>
                </c:pt>
                <c:pt idx="12106">
                  <c:v>24212</c:v>
                </c:pt>
                <c:pt idx="12107">
                  <c:v>24214</c:v>
                </c:pt>
                <c:pt idx="12108">
                  <c:v>24216</c:v>
                </c:pt>
                <c:pt idx="12109">
                  <c:v>24218</c:v>
                </c:pt>
                <c:pt idx="12110">
                  <c:v>24220</c:v>
                </c:pt>
                <c:pt idx="12111">
                  <c:v>24222</c:v>
                </c:pt>
                <c:pt idx="12112">
                  <c:v>24224</c:v>
                </c:pt>
                <c:pt idx="12113">
                  <c:v>24226</c:v>
                </c:pt>
                <c:pt idx="12114">
                  <c:v>24228</c:v>
                </c:pt>
                <c:pt idx="12115">
                  <c:v>24230</c:v>
                </c:pt>
                <c:pt idx="12116">
                  <c:v>24232</c:v>
                </c:pt>
                <c:pt idx="12117">
                  <c:v>24234</c:v>
                </c:pt>
                <c:pt idx="12118">
                  <c:v>24236</c:v>
                </c:pt>
                <c:pt idx="12119">
                  <c:v>24238</c:v>
                </c:pt>
                <c:pt idx="12120">
                  <c:v>24240</c:v>
                </c:pt>
                <c:pt idx="12121">
                  <c:v>24242</c:v>
                </c:pt>
                <c:pt idx="12122">
                  <c:v>24244</c:v>
                </c:pt>
                <c:pt idx="12123">
                  <c:v>24246</c:v>
                </c:pt>
                <c:pt idx="12124">
                  <c:v>24248</c:v>
                </c:pt>
                <c:pt idx="12125">
                  <c:v>24250</c:v>
                </c:pt>
                <c:pt idx="12126">
                  <c:v>24252</c:v>
                </c:pt>
                <c:pt idx="12127">
                  <c:v>24254</c:v>
                </c:pt>
                <c:pt idx="12128">
                  <c:v>24256</c:v>
                </c:pt>
                <c:pt idx="12129">
                  <c:v>24258</c:v>
                </c:pt>
                <c:pt idx="12130">
                  <c:v>24260</c:v>
                </c:pt>
                <c:pt idx="12131">
                  <c:v>24262</c:v>
                </c:pt>
                <c:pt idx="12132">
                  <c:v>24264</c:v>
                </c:pt>
                <c:pt idx="12133">
                  <c:v>24266</c:v>
                </c:pt>
                <c:pt idx="12134">
                  <c:v>24268</c:v>
                </c:pt>
                <c:pt idx="12135">
                  <c:v>24270</c:v>
                </c:pt>
                <c:pt idx="12136">
                  <c:v>24272</c:v>
                </c:pt>
                <c:pt idx="12137">
                  <c:v>24274</c:v>
                </c:pt>
                <c:pt idx="12138">
                  <c:v>24276</c:v>
                </c:pt>
                <c:pt idx="12139">
                  <c:v>24278</c:v>
                </c:pt>
                <c:pt idx="12140">
                  <c:v>24280</c:v>
                </c:pt>
                <c:pt idx="12141">
                  <c:v>24282</c:v>
                </c:pt>
                <c:pt idx="12142">
                  <c:v>24284</c:v>
                </c:pt>
                <c:pt idx="12143">
                  <c:v>24286</c:v>
                </c:pt>
                <c:pt idx="12144">
                  <c:v>24288</c:v>
                </c:pt>
                <c:pt idx="12145">
                  <c:v>24290</c:v>
                </c:pt>
                <c:pt idx="12146">
                  <c:v>24292</c:v>
                </c:pt>
                <c:pt idx="12147">
                  <c:v>24294</c:v>
                </c:pt>
                <c:pt idx="12148">
                  <c:v>24296</c:v>
                </c:pt>
                <c:pt idx="12149">
                  <c:v>24298</c:v>
                </c:pt>
                <c:pt idx="12150">
                  <c:v>24300</c:v>
                </c:pt>
                <c:pt idx="12151">
                  <c:v>24302</c:v>
                </c:pt>
                <c:pt idx="12152">
                  <c:v>24304</c:v>
                </c:pt>
                <c:pt idx="12153">
                  <c:v>24306</c:v>
                </c:pt>
                <c:pt idx="12154">
                  <c:v>24308</c:v>
                </c:pt>
                <c:pt idx="12155">
                  <c:v>24310</c:v>
                </c:pt>
                <c:pt idx="12156">
                  <c:v>24312</c:v>
                </c:pt>
                <c:pt idx="12157">
                  <c:v>24314</c:v>
                </c:pt>
                <c:pt idx="12158">
                  <c:v>24316</c:v>
                </c:pt>
                <c:pt idx="12159">
                  <c:v>24318</c:v>
                </c:pt>
                <c:pt idx="12160">
                  <c:v>24320</c:v>
                </c:pt>
                <c:pt idx="12161">
                  <c:v>24322</c:v>
                </c:pt>
                <c:pt idx="12162">
                  <c:v>24324</c:v>
                </c:pt>
                <c:pt idx="12163">
                  <c:v>24326</c:v>
                </c:pt>
                <c:pt idx="12164">
                  <c:v>24328</c:v>
                </c:pt>
                <c:pt idx="12165">
                  <c:v>24330</c:v>
                </c:pt>
                <c:pt idx="12166">
                  <c:v>24332</c:v>
                </c:pt>
                <c:pt idx="12167">
                  <c:v>24334</c:v>
                </c:pt>
                <c:pt idx="12168">
                  <c:v>24336</c:v>
                </c:pt>
                <c:pt idx="12169">
                  <c:v>24338</c:v>
                </c:pt>
                <c:pt idx="12170">
                  <c:v>24340</c:v>
                </c:pt>
                <c:pt idx="12171">
                  <c:v>24342</c:v>
                </c:pt>
                <c:pt idx="12172">
                  <c:v>24344</c:v>
                </c:pt>
                <c:pt idx="12173">
                  <c:v>24346</c:v>
                </c:pt>
                <c:pt idx="12174">
                  <c:v>24348</c:v>
                </c:pt>
                <c:pt idx="12175">
                  <c:v>24350</c:v>
                </c:pt>
                <c:pt idx="12176">
                  <c:v>24352</c:v>
                </c:pt>
                <c:pt idx="12177">
                  <c:v>24354</c:v>
                </c:pt>
                <c:pt idx="12178">
                  <c:v>24356</c:v>
                </c:pt>
                <c:pt idx="12179">
                  <c:v>24358</c:v>
                </c:pt>
                <c:pt idx="12180">
                  <c:v>24360</c:v>
                </c:pt>
                <c:pt idx="12181">
                  <c:v>24362</c:v>
                </c:pt>
                <c:pt idx="12182">
                  <c:v>24364</c:v>
                </c:pt>
                <c:pt idx="12183">
                  <c:v>24366</c:v>
                </c:pt>
                <c:pt idx="12184">
                  <c:v>24368</c:v>
                </c:pt>
                <c:pt idx="12185">
                  <c:v>24370</c:v>
                </c:pt>
                <c:pt idx="12186">
                  <c:v>24372</c:v>
                </c:pt>
                <c:pt idx="12187">
                  <c:v>24374</c:v>
                </c:pt>
                <c:pt idx="12188">
                  <c:v>24376</c:v>
                </c:pt>
                <c:pt idx="12189">
                  <c:v>24378</c:v>
                </c:pt>
                <c:pt idx="12190">
                  <c:v>24380</c:v>
                </c:pt>
                <c:pt idx="12191">
                  <c:v>24382</c:v>
                </c:pt>
                <c:pt idx="12192">
                  <c:v>24384</c:v>
                </c:pt>
                <c:pt idx="12193">
                  <c:v>24386</c:v>
                </c:pt>
                <c:pt idx="12194">
                  <c:v>24388</c:v>
                </c:pt>
                <c:pt idx="12195">
                  <c:v>24390</c:v>
                </c:pt>
                <c:pt idx="12196">
                  <c:v>24392</c:v>
                </c:pt>
                <c:pt idx="12197">
                  <c:v>24394</c:v>
                </c:pt>
                <c:pt idx="12198">
                  <c:v>24396</c:v>
                </c:pt>
                <c:pt idx="12199">
                  <c:v>24398</c:v>
                </c:pt>
                <c:pt idx="12200">
                  <c:v>24400</c:v>
                </c:pt>
                <c:pt idx="12201">
                  <c:v>24402</c:v>
                </c:pt>
                <c:pt idx="12202">
                  <c:v>24404</c:v>
                </c:pt>
                <c:pt idx="12203">
                  <c:v>24406</c:v>
                </c:pt>
                <c:pt idx="12204">
                  <c:v>24408</c:v>
                </c:pt>
                <c:pt idx="12205">
                  <c:v>24410</c:v>
                </c:pt>
                <c:pt idx="12206">
                  <c:v>24412</c:v>
                </c:pt>
                <c:pt idx="12207">
                  <c:v>24414</c:v>
                </c:pt>
                <c:pt idx="12208">
                  <c:v>24416</c:v>
                </c:pt>
                <c:pt idx="12209">
                  <c:v>24418</c:v>
                </c:pt>
                <c:pt idx="12210">
                  <c:v>24420</c:v>
                </c:pt>
                <c:pt idx="12211">
                  <c:v>24422</c:v>
                </c:pt>
                <c:pt idx="12212">
                  <c:v>24424</c:v>
                </c:pt>
                <c:pt idx="12213">
                  <c:v>24426</c:v>
                </c:pt>
                <c:pt idx="12214">
                  <c:v>24428</c:v>
                </c:pt>
                <c:pt idx="12215">
                  <c:v>24430</c:v>
                </c:pt>
                <c:pt idx="12216">
                  <c:v>24432</c:v>
                </c:pt>
                <c:pt idx="12217">
                  <c:v>24434</c:v>
                </c:pt>
                <c:pt idx="12218">
                  <c:v>24436</c:v>
                </c:pt>
                <c:pt idx="12219">
                  <c:v>24438</c:v>
                </c:pt>
                <c:pt idx="12220">
                  <c:v>24440</c:v>
                </c:pt>
                <c:pt idx="12221">
                  <c:v>24442</c:v>
                </c:pt>
                <c:pt idx="12222">
                  <c:v>24444</c:v>
                </c:pt>
                <c:pt idx="12223">
                  <c:v>24446</c:v>
                </c:pt>
                <c:pt idx="12224">
                  <c:v>24448</c:v>
                </c:pt>
                <c:pt idx="12225">
                  <c:v>24450</c:v>
                </c:pt>
                <c:pt idx="12226">
                  <c:v>24452</c:v>
                </c:pt>
                <c:pt idx="12227">
                  <c:v>24454</c:v>
                </c:pt>
                <c:pt idx="12228">
                  <c:v>24456</c:v>
                </c:pt>
                <c:pt idx="12229">
                  <c:v>24458</c:v>
                </c:pt>
                <c:pt idx="12230">
                  <c:v>24460</c:v>
                </c:pt>
                <c:pt idx="12231">
                  <c:v>24462</c:v>
                </c:pt>
                <c:pt idx="12232">
                  <c:v>24464</c:v>
                </c:pt>
                <c:pt idx="12233">
                  <c:v>24466</c:v>
                </c:pt>
                <c:pt idx="12234">
                  <c:v>24468</c:v>
                </c:pt>
                <c:pt idx="12235">
                  <c:v>24470</c:v>
                </c:pt>
                <c:pt idx="12236">
                  <c:v>24472</c:v>
                </c:pt>
                <c:pt idx="12237">
                  <c:v>24474</c:v>
                </c:pt>
                <c:pt idx="12238">
                  <c:v>24476</c:v>
                </c:pt>
                <c:pt idx="12239">
                  <c:v>24478</c:v>
                </c:pt>
                <c:pt idx="12240">
                  <c:v>24480</c:v>
                </c:pt>
                <c:pt idx="12241">
                  <c:v>24482</c:v>
                </c:pt>
                <c:pt idx="12242">
                  <c:v>24484</c:v>
                </c:pt>
                <c:pt idx="12243">
                  <c:v>24486</c:v>
                </c:pt>
                <c:pt idx="12244">
                  <c:v>24488</c:v>
                </c:pt>
                <c:pt idx="12245">
                  <c:v>24490</c:v>
                </c:pt>
                <c:pt idx="12246">
                  <c:v>24492</c:v>
                </c:pt>
                <c:pt idx="12247">
                  <c:v>24494</c:v>
                </c:pt>
                <c:pt idx="12248">
                  <c:v>24496</c:v>
                </c:pt>
                <c:pt idx="12249">
                  <c:v>24498</c:v>
                </c:pt>
                <c:pt idx="12250">
                  <c:v>24500</c:v>
                </c:pt>
                <c:pt idx="12251">
                  <c:v>24502</c:v>
                </c:pt>
                <c:pt idx="12252">
                  <c:v>24504</c:v>
                </c:pt>
                <c:pt idx="12253">
                  <c:v>24506</c:v>
                </c:pt>
                <c:pt idx="12254">
                  <c:v>24508</c:v>
                </c:pt>
                <c:pt idx="12255">
                  <c:v>24510</c:v>
                </c:pt>
                <c:pt idx="12256">
                  <c:v>24512</c:v>
                </c:pt>
                <c:pt idx="12257">
                  <c:v>24514</c:v>
                </c:pt>
                <c:pt idx="12258">
                  <c:v>24516</c:v>
                </c:pt>
                <c:pt idx="12259">
                  <c:v>24518</c:v>
                </c:pt>
                <c:pt idx="12260">
                  <c:v>24520</c:v>
                </c:pt>
                <c:pt idx="12261">
                  <c:v>24522</c:v>
                </c:pt>
                <c:pt idx="12262">
                  <c:v>24524</c:v>
                </c:pt>
                <c:pt idx="12263">
                  <c:v>24526</c:v>
                </c:pt>
                <c:pt idx="12264">
                  <c:v>24528</c:v>
                </c:pt>
                <c:pt idx="12265">
                  <c:v>24530</c:v>
                </c:pt>
                <c:pt idx="12266">
                  <c:v>24532</c:v>
                </c:pt>
                <c:pt idx="12267">
                  <c:v>24534</c:v>
                </c:pt>
                <c:pt idx="12268">
                  <c:v>24536</c:v>
                </c:pt>
                <c:pt idx="12269">
                  <c:v>24538</c:v>
                </c:pt>
                <c:pt idx="12270">
                  <c:v>24540</c:v>
                </c:pt>
                <c:pt idx="12271">
                  <c:v>24542</c:v>
                </c:pt>
                <c:pt idx="12272">
                  <c:v>24544</c:v>
                </c:pt>
                <c:pt idx="12273">
                  <c:v>24546</c:v>
                </c:pt>
                <c:pt idx="12274">
                  <c:v>24548</c:v>
                </c:pt>
                <c:pt idx="12275">
                  <c:v>24550</c:v>
                </c:pt>
                <c:pt idx="12276">
                  <c:v>24552</c:v>
                </c:pt>
                <c:pt idx="12277">
                  <c:v>24554</c:v>
                </c:pt>
                <c:pt idx="12278">
                  <c:v>24556</c:v>
                </c:pt>
                <c:pt idx="12279">
                  <c:v>24558</c:v>
                </c:pt>
                <c:pt idx="12280">
                  <c:v>24560</c:v>
                </c:pt>
                <c:pt idx="12281">
                  <c:v>24562</c:v>
                </c:pt>
                <c:pt idx="12282">
                  <c:v>24564</c:v>
                </c:pt>
                <c:pt idx="12283">
                  <c:v>24566</c:v>
                </c:pt>
                <c:pt idx="12284">
                  <c:v>24568</c:v>
                </c:pt>
                <c:pt idx="12285">
                  <c:v>24570</c:v>
                </c:pt>
                <c:pt idx="12286">
                  <c:v>24572</c:v>
                </c:pt>
                <c:pt idx="12287">
                  <c:v>24574</c:v>
                </c:pt>
                <c:pt idx="12288">
                  <c:v>24576</c:v>
                </c:pt>
                <c:pt idx="12289">
                  <c:v>24578</c:v>
                </c:pt>
                <c:pt idx="12290">
                  <c:v>24580</c:v>
                </c:pt>
                <c:pt idx="12291">
                  <c:v>24582</c:v>
                </c:pt>
                <c:pt idx="12292">
                  <c:v>24584</c:v>
                </c:pt>
                <c:pt idx="12293">
                  <c:v>24586</c:v>
                </c:pt>
                <c:pt idx="12294">
                  <c:v>24588</c:v>
                </c:pt>
                <c:pt idx="12295">
                  <c:v>24590</c:v>
                </c:pt>
                <c:pt idx="12296">
                  <c:v>24592</c:v>
                </c:pt>
                <c:pt idx="12297">
                  <c:v>24594</c:v>
                </c:pt>
                <c:pt idx="12298">
                  <c:v>24596</c:v>
                </c:pt>
                <c:pt idx="12299">
                  <c:v>24598</c:v>
                </c:pt>
                <c:pt idx="12300">
                  <c:v>24600</c:v>
                </c:pt>
                <c:pt idx="12301">
                  <c:v>24602</c:v>
                </c:pt>
                <c:pt idx="12302">
                  <c:v>24604</c:v>
                </c:pt>
                <c:pt idx="12303">
                  <c:v>24606</c:v>
                </c:pt>
                <c:pt idx="12304">
                  <c:v>24608</c:v>
                </c:pt>
                <c:pt idx="12305">
                  <c:v>24610</c:v>
                </c:pt>
                <c:pt idx="12306">
                  <c:v>24612</c:v>
                </c:pt>
                <c:pt idx="12307">
                  <c:v>24614</c:v>
                </c:pt>
                <c:pt idx="12308">
                  <c:v>24616</c:v>
                </c:pt>
                <c:pt idx="12309">
                  <c:v>24618</c:v>
                </c:pt>
                <c:pt idx="12310">
                  <c:v>24620</c:v>
                </c:pt>
                <c:pt idx="12311">
                  <c:v>24622</c:v>
                </c:pt>
                <c:pt idx="12312">
                  <c:v>24624</c:v>
                </c:pt>
                <c:pt idx="12313">
                  <c:v>24626</c:v>
                </c:pt>
                <c:pt idx="12314">
                  <c:v>24628</c:v>
                </c:pt>
                <c:pt idx="12315">
                  <c:v>24630</c:v>
                </c:pt>
                <c:pt idx="12316">
                  <c:v>24632</c:v>
                </c:pt>
                <c:pt idx="12317">
                  <c:v>24634</c:v>
                </c:pt>
                <c:pt idx="12318">
                  <c:v>24636</c:v>
                </c:pt>
                <c:pt idx="12319">
                  <c:v>24638</c:v>
                </c:pt>
                <c:pt idx="12320">
                  <c:v>24640</c:v>
                </c:pt>
                <c:pt idx="12321">
                  <c:v>24642</c:v>
                </c:pt>
                <c:pt idx="12322">
                  <c:v>24644</c:v>
                </c:pt>
                <c:pt idx="12323">
                  <c:v>24646</c:v>
                </c:pt>
                <c:pt idx="12324">
                  <c:v>24648</c:v>
                </c:pt>
                <c:pt idx="12325">
                  <c:v>24650</c:v>
                </c:pt>
                <c:pt idx="12326">
                  <c:v>24652</c:v>
                </c:pt>
                <c:pt idx="12327">
                  <c:v>24654</c:v>
                </c:pt>
                <c:pt idx="12328">
                  <c:v>24656</c:v>
                </c:pt>
                <c:pt idx="12329">
                  <c:v>24658</c:v>
                </c:pt>
                <c:pt idx="12330">
                  <c:v>24660</c:v>
                </c:pt>
                <c:pt idx="12331">
                  <c:v>24662</c:v>
                </c:pt>
                <c:pt idx="12332">
                  <c:v>24664</c:v>
                </c:pt>
                <c:pt idx="12333">
                  <c:v>24666</c:v>
                </c:pt>
                <c:pt idx="12334">
                  <c:v>24668</c:v>
                </c:pt>
                <c:pt idx="12335">
                  <c:v>24670</c:v>
                </c:pt>
                <c:pt idx="12336">
                  <c:v>24672</c:v>
                </c:pt>
                <c:pt idx="12337">
                  <c:v>24674</c:v>
                </c:pt>
                <c:pt idx="12338">
                  <c:v>24676</c:v>
                </c:pt>
                <c:pt idx="12339">
                  <c:v>24678</c:v>
                </c:pt>
                <c:pt idx="12340">
                  <c:v>24680</c:v>
                </c:pt>
                <c:pt idx="12341">
                  <c:v>24682</c:v>
                </c:pt>
                <c:pt idx="12342">
                  <c:v>24684</c:v>
                </c:pt>
                <c:pt idx="12343">
                  <c:v>24686</c:v>
                </c:pt>
                <c:pt idx="12344">
                  <c:v>24688</c:v>
                </c:pt>
                <c:pt idx="12345">
                  <c:v>24690</c:v>
                </c:pt>
                <c:pt idx="12346">
                  <c:v>24692</c:v>
                </c:pt>
                <c:pt idx="12347">
                  <c:v>24694</c:v>
                </c:pt>
                <c:pt idx="12348">
                  <c:v>24696</c:v>
                </c:pt>
                <c:pt idx="12349">
                  <c:v>24698</c:v>
                </c:pt>
                <c:pt idx="12350">
                  <c:v>24700</c:v>
                </c:pt>
                <c:pt idx="12351">
                  <c:v>24702</c:v>
                </c:pt>
                <c:pt idx="12352">
                  <c:v>24704</c:v>
                </c:pt>
                <c:pt idx="12353">
                  <c:v>24706</c:v>
                </c:pt>
                <c:pt idx="12354">
                  <c:v>24708</c:v>
                </c:pt>
                <c:pt idx="12355">
                  <c:v>24710</c:v>
                </c:pt>
                <c:pt idx="12356">
                  <c:v>24712</c:v>
                </c:pt>
                <c:pt idx="12357">
                  <c:v>24714</c:v>
                </c:pt>
                <c:pt idx="12358">
                  <c:v>24716</c:v>
                </c:pt>
                <c:pt idx="12359">
                  <c:v>24718</c:v>
                </c:pt>
                <c:pt idx="12360">
                  <c:v>24720</c:v>
                </c:pt>
                <c:pt idx="12361">
                  <c:v>24722</c:v>
                </c:pt>
                <c:pt idx="12362">
                  <c:v>24724</c:v>
                </c:pt>
                <c:pt idx="12363">
                  <c:v>24726</c:v>
                </c:pt>
                <c:pt idx="12364">
                  <c:v>24728</c:v>
                </c:pt>
                <c:pt idx="12365">
                  <c:v>24730</c:v>
                </c:pt>
                <c:pt idx="12366">
                  <c:v>24732</c:v>
                </c:pt>
                <c:pt idx="12367">
                  <c:v>24734</c:v>
                </c:pt>
                <c:pt idx="12368">
                  <c:v>24736</c:v>
                </c:pt>
                <c:pt idx="12369">
                  <c:v>24738</c:v>
                </c:pt>
                <c:pt idx="12370">
                  <c:v>24740</c:v>
                </c:pt>
                <c:pt idx="12371">
                  <c:v>24742</c:v>
                </c:pt>
                <c:pt idx="12372">
                  <c:v>24744</c:v>
                </c:pt>
                <c:pt idx="12373">
                  <c:v>24746</c:v>
                </c:pt>
                <c:pt idx="12374">
                  <c:v>24748</c:v>
                </c:pt>
                <c:pt idx="12375">
                  <c:v>24750</c:v>
                </c:pt>
                <c:pt idx="12376">
                  <c:v>24752</c:v>
                </c:pt>
                <c:pt idx="12377">
                  <c:v>24754</c:v>
                </c:pt>
                <c:pt idx="12378">
                  <c:v>24756</c:v>
                </c:pt>
                <c:pt idx="12379">
                  <c:v>24758</c:v>
                </c:pt>
                <c:pt idx="12380">
                  <c:v>24760</c:v>
                </c:pt>
                <c:pt idx="12381">
                  <c:v>24762</c:v>
                </c:pt>
                <c:pt idx="12382">
                  <c:v>24764</c:v>
                </c:pt>
                <c:pt idx="12383">
                  <c:v>24766</c:v>
                </c:pt>
                <c:pt idx="12384">
                  <c:v>24768</c:v>
                </c:pt>
                <c:pt idx="12385">
                  <c:v>24770</c:v>
                </c:pt>
                <c:pt idx="12386">
                  <c:v>24772</c:v>
                </c:pt>
                <c:pt idx="12387">
                  <c:v>24774</c:v>
                </c:pt>
                <c:pt idx="12388">
                  <c:v>24776</c:v>
                </c:pt>
                <c:pt idx="12389">
                  <c:v>24778</c:v>
                </c:pt>
                <c:pt idx="12390">
                  <c:v>24780</c:v>
                </c:pt>
                <c:pt idx="12391">
                  <c:v>24782</c:v>
                </c:pt>
                <c:pt idx="12392">
                  <c:v>24784</c:v>
                </c:pt>
                <c:pt idx="12393">
                  <c:v>24786</c:v>
                </c:pt>
                <c:pt idx="12394">
                  <c:v>24788</c:v>
                </c:pt>
                <c:pt idx="12395">
                  <c:v>24790</c:v>
                </c:pt>
                <c:pt idx="12396">
                  <c:v>24792</c:v>
                </c:pt>
                <c:pt idx="12397">
                  <c:v>24794</c:v>
                </c:pt>
                <c:pt idx="12398">
                  <c:v>24796</c:v>
                </c:pt>
                <c:pt idx="12399">
                  <c:v>24798</c:v>
                </c:pt>
                <c:pt idx="12400">
                  <c:v>24800</c:v>
                </c:pt>
                <c:pt idx="12401">
                  <c:v>24802</c:v>
                </c:pt>
                <c:pt idx="12402">
                  <c:v>24804</c:v>
                </c:pt>
                <c:pt idx="12403">
                  <c:v>24806</c:v>
                </c:pt>
                <c:pt idx="12404">
                  <c:v>24808</c:v>
                </c:pt>
                <c:pt idx="12405">
                  <c:v>24810</c:v>
                </c:pt>
                <c:pt idx="12406">
                  <c:v>24812</c:v>
                </c:pt>
                <c:pt idx="12407">
                  <c:v>24814</c:v>
                </c:pt>
                <c:pt idx="12408">
                  <c:v>24816</c:v>
                </c:pt>
                <c:pt idx="12409">
                  <c:v>24818</c:v>
                </c:pt>
                <c:pt idx="12410">
                  <c:v>24820</c:v>
                </c:pt>
                <c:pt idx="12411">
                  <c:v>24822</c:v>
                </c:pt>
                <c:pt idx="12412">
                  <c:v>24824</c:v>
                </c:pt>
                <c:pt idx="12413">
                  <c:v>24826</c:v>
                </c:pt>
                <c:pt idx="12414">
                  <c:v>24828</c:v>
                </c:pt>
                <c:pt idx="12415">
                  <c:v>24830</c:v>
                </c:pt>
                <c:pt idx="12416">
                  <c:v>24832</c:v>
                </c:pt>
                <c:pt idx="12417">
                  <c:v>24834</c:v>
                </c:pt>
                <c:pt idx="12418">
                  <c:v>24836</c:v>
                </c:pt>
                <c:pt idx="12419">
                  <c:v>24838</c:v>
                </c:pt>
                <c:pt idx="12420">
                  <c:v>24840</c:v>
                </c:pt>
                <c:pt idx="12421">
                  <c:v>24842</c:v>
                </c:pt>
                <c:pt idx="12422">
                  <c:v>24844</c:v>
                </c:pt>
                <c:pt idx="12423">
                  <c:v>24846</c:v>
                </c:pt>
                <c:pt idx="12424">
                  <c:v>24848</c:v>
                </c:pt>
                <c:pt idx="12425">
                  <c:v>24850</c:v>
                </c:pt>
                <c:pt idx="12426">
                  <c:v>24852</c:v>
                </c:pt>
                <c:pt idx="12427">
                  <c:v>24854</c:v>
                </c:pt>
                <c:pt idx="12428">
                  <c:v>24856</c:v>
                </c:pt>
                <c:pt idx="12429">
                  <c:v>24858</c:v>
                </c:pt>
                <c:pt idx="12430">
                  <c:v>24860</c:v>
                </c:pt>
                <c:pt idx="12431">
                  <c:v>24862</c:v>
                </c:pt>
                <c:pt idx="12432">
                  <c:v>24864</c:v>
                </c:pt>
                <c:pt idx="12433">
                  <c:v>24866</c:v>
                </c:pt>
                <c:pt idx="12434">
                  <c:v>24868</c:v>
                </c:pt>
                <c:pt idx="12435">
                  <c:v>24870</c:v>
                </c:pt>
                <c:pt idx="12436">
                  <c:v>24872</c:v>
                </c:pt>
                <c:pt idx="12437">
                  <c:v>24874</c:v>
                </c:pt>
                <c:pt idx="12438">
                  <c:v>24876</c:v>
                </c:pt>
                <c:pt idx="12439">
                  <c:v>24878</c:v>
                </c:pt>
                <c:pt idx="12440">
                  <c:v>24880</c:v>
                </c:pt>
                <c:pt idx="12441">
                  <c:v>24882</c:v>
                </c:pt>
                <c:pt idx="12442">
                  <c:v>24884</c:v>
                </c:pt>
                <c:pt idx="12443">
                  <c:v>24886</c:v>
                </c:pt>
                <c:pt idx="12444">
                  <c:v>24888</c:v>
                </c:pt>
                <c:pt idx="12445">
                  <c:v>24890</c:v>
                </c:pt>
                <c:pt idx="12446">
                  <c:v>24892</c:v>
                </c:pt>
                <c:pt idx="12447">
                  <c:v>24894</c:v>
                </c:pt>
                <c:pt idx="12448">
                  <c:v>24896</c:v>
                </c:pt>
                <c:pt idx="12449">
                  <c:v>24898</c:v>
                </c:pt>
                <c:pt idx="12450">
                  <c:v>24900</c:v>
                </c:pt>
                <c:pt idx="12451">
                  <c:v>24902</c:v>
                </c:pt>
                <c:pt idx="12452">
                  <c:v>24904</c:v>
                </c:pt>
                <c:pt idx="12453">
                  <c:v>24906</c:v>
                </c:pt>
                <c:pt idx="12454">
                  <c:v>24908</c:v>
                </c:pt>
                <c:pt idx="12455">
                  <c:v>24910</c:v>
                </c:pt>
                <c:pt idx="12456">
                  <c:v>24912</c:v>
                </c:pt>
                <c:pt idx="12457">
                  <c:v>24914</c:v>
                </c:pt>
                <c:pt idx="12458">
                  <c:v>24916</c:v>
                </c:pt>
                <c:pt idx="12459">
                  <c:v>24918</c:v>
                </c:pt>
                <c:pt idx="12460">
                  <c:v>24920</c:v>
                </c:pt>
                <c:pt idx="12461">
                  <c:v>24922</c:v>
                </c:pt>
                <c:pt idx="12462">
                  <c:v>24924</c:v>
                </c:pt>
                <c:pt idx="12463">
                  <c:v>24926</c:v>
                </c:pt>
                <c:pt idx="12464">
                  <c:v>24928</c:v>
                </c:pt>
                <c:pt idx="12465">
                  <c:v>24930</c:v>
                </c:pt>
                <c:pt idx="12466">
                  <c:v>24932</c:v>
                </c:pt>
                <c:pt idx="12467">
                  <c:v>24934</c:v>
                </c:pt>
                <c:pt idx="12468">
                  <c:v>24936</c:v>
                </c:pt>
                <c:pt idx="12469">
                  <c:v>24938</c:v>
                </c:pt>
                <c:pt idx="12470">
                  <c:v>24940</c:v>
                </c:pt>
                <c:pt idx="12471">
                  <c:v>24942</c:v>
                </c:pt>
                <c:pt idx="12472">
                  <c:v>24944</c:v>
                </c:pt>
                <c:pt idx="12473">
                  <c:v>24946</c:v>
                </c:pt>
                <c:pt idx="12474">
                  <c:v>24948</c:v>
                </c:pt>
                <c:pt idx="12475">
                  <c:v>24950</c:v>
                </c:pt>
                <c:pt idx="12476">
                  <c:v>24952</c:v>
                </c:pt>
                <c:pt idx="12477">
                  <c:v>24954</c:v>
                </c:pt>
                <c:pt idx="12478">
                  <c:v>24956</c:v>
                </c:pt>
                <c:pt idx="12479">
                  <c:v>24958</c:v>
                </c:pt>
                <c:pt idx="12480">
                  <c:v>24960</c:v>
                </c:pt>
                <c:pt idx="12481">
                  <c:v>24962</c:v>
                </c:pt>
                <c:pt idx="12482">
                  <c:v>24964</c:v>
                </c:pt>
                <c:pt idx="12483">
                  <c:v>24966</c:v>
                </c:pt>
                <c:pt idx="12484">
                  <c:v>24968</c:v>
                </c:pt>
                <c:pt idx="12485">
                  <c:v>24970</c:v>
                </c:pt>
                <c:pt idx="12486">
                  <c:v>24972</c:v>
                </c:pt>
                <c:pt idx="12487">
                  <c:v>24974</c:v>
                </c:pt>
                <c:pt idx="12488">
                  <c:v>24976</c:v>
                </c:pt>
                <c:pt idx="12489">
                  <c:v>24978</c:v>
                </c:pt>
                <c:pt idx="12490">
                  <c:v>24980</c:v>
                </c:pt>
                <c:pt idx="12491">
                  <c:v>24982</c:v>
                </c:pt>
                <c:pt idx="12492">
                  <c:v>24984</c:v>
                </c:pt>
                <c:pt idx="12493">
                  <c:v>24986</c:v>
                </c:pt>
                <c:pt idx="12494">
                  <c:v>24988</c:v>
                </c:pt>
                <c:pt idx="12495">
                  <c:v>24990</c:v>
                </c:pt>
                <c:pt idx="12496">
                  <c:v>24992</c:v>
                </c:pt>
                <c:pt idx="12497">
                  <c:v>24994</c:v>
                </c:pt>
                <c:pt idx="12498">
                  <c:v>24996</c:v>
                </c:pt>
                <c:pt idx="12499">
                  <c:v>24998</c:v>
                </c:pt>
                <c:pt idx="12500">
                  <c:v>25000</c:v>
                </c:pt>
                <c:pt idx="12501">
                  <c:v>12501</c:v>
                </c:pt>
                <c:pt idx="12502">
                  <c:v>12502</c:v>
                </c:pt>
                <c:pt idx="12503">
                  <c:v>12503</c:v>
                </c:pt>
                <c:pt idx="12504">
                  <c:v>12504</c:v>
                </c:pt>
                <c:pt idx="12505">
                  <c:v>12505</c:v>
                </c:pt>
                <c:pt idx="12506">
                  <c:v>12506</c:v>
                </c:pt>
                <c:pt idx="12507">
                  <c:v>12507</c:v>
                </c:pt>
                <c:pt idx="12508">
                  <c:v>12508</c:v>
                </c:pt>
                <c:pt idx="12509">
                  <c:v>12509</c:v>
                </c:pt>
                <c:pt idx="12510">
                  <c:v>12510</c:v>
                </c:pt>
                <c:pt idx="12511">
                  <c:v>12511</c:v>
                </c:pt>
                <c:pt idx="12512">
                  <c:v>12512</c:v>
                </c:pt>
                <c:pt idx="12513">
                  <c:v>12513</c:v>
                </c:pt>
                <c:pt idx="12514">
                  <c:v>12514</c:v>
                </c:pt>
                <c:pt idx="12515">
                  <c:v>12515</c:v>
                </c:pt>
                <c:pt idx="12516">
                  <c:v>12516</c:v>
                </c:pt>
                <c:pt idx="12517">
                  <c:v>12517</c:v>
                </c:pt>
                <c:pt idx="12518">
                  <c:v>12518</c:v>
                </c:pt>
                <c:pt idx="12519">
                  <c:v>12519</c:v>
                </c:pt>
                <c:pt idx="12520">
                  <c:v>12520</c:v>
                </c:pt>
                <c:pt idx="12521">
                  <c:v>12521</c:v>
                </c:pt>
                <c:pt idx="12522">
                  <c:v>12522</c:v>
                </c:pt>
                <c:pt idx="12523">
                  <c:v>12523</c:v>
                </c:pt>
                <c:pt idx="12524">
                  <c:v>12524</c:v>
                </c:pt>
                <c:pt idx="12525">
                  <c:v>12525</c:v>
                </c:pt>
                <c:pt idx="12526">
                  <c:v>12526</c:v>
                </c:pt>
                <c:pt idx="12527">
                  <c:v>12527</c:v>
                </c:pt>
                <c:pt idx="12528">
                  <c:v>12528</c:v>
                </c:pt>
                <c:pt idx="12529">
                  <c:v>12529</c:v>
                </c:pt>
                <c:pt idx="12530">
                  <c:v>12530</c:v>
                </c:pt>
                <c:pt idx="12531">
                  <c:v>12531</c:v>
                </c:pt>
                <c:pt idx="12532">
                  <c:v>12532</c:v>
                </c:pt>
                <c:pt idx="12533">
                  <c:v>12533</c:v>
                </c:pt>
                <c:pt idx="12534">
                  <c:v>12534</c:v>
                </c:pt>
                <c:pt idx="12535">
                  <c:v>12535</c:v>
                </c:pt>
                <c:pt idx="12536">
                  <c:v>12536</c:v>
                </c:pt>
                <c:pt idx="12537">
                  <c:v>12537</c:v>
                </c:pt>
                <c:pt idx="12538">
                  <c:v>12538</c:v>
                </c:pt>
                <c:pt idx="12539">
                  <c:v>12539</c:v>
                </c:pt>
                <c:pt idx="12540">
                  <c:v>12540</c:v>
                </c:pt>
                <c:pt idx="12541">
                  <c:v>12541</c:v>
                </c:pt>
                <c:pt idx="12542">
                  <c:v>12542</c:v>
                </c:pt>
                <c:pt idx="12543">
                  <c:v>12543</c:v>
                </c:pt>
                <c:pt idx="12544">
                  <c:v>12544</c:v>
                </c:pt>
                <c:pt idx="12545">
                  <c:v>12545</c:v>
                </c:pt>
                <c:pt idx="12546">
                  <c:v>12546</c:v>
                </c:pt>
                <c:pt idx="12547">
                  <c:v>12547</c:v>
                </c:pt>
                <c:pt idx="12548">
                  <c:v>12548</c:v>
                </c:pt>
                <c:pt idx="12549">
                  <c:v>12549</c:v>
                </c:pt>
                <c:pt idx="12550">
                  <c:v>12550</c:v>
                </c:pt>
                <c:pt idx="12551">
                  <c:v>12551</c:v>
                </c:pt>
                <c:pt idx="12552">
                  <c:v>12552</c:v>
                </c:pt>
                <c:pt idx="12553">
                  <c:v>12553</c:v>
                </c:pt>
                <c:pt idx="12554">
                  <c:v>12554</c:v>
                </c:pt>
                <c:pt idx="12555">
                  <c:v>12555</c:v>
                </c:pt>
                <c:pt idx="12556">
                  <c:v>12556</c:v>
                </c:pt>
                <c:pt idx="12557">
                  <c:v>12557</c:v>
                </c:pt>
                <c:pt idx="12558">
                  <c:v>12558</c:v>
                </c:pt>
                <c:pt idx="12559">
                  <c:v>12559</c:v>
                </c:pt>
                <c:pt idx="12560">
                  <c:v>12560</c:v>
                </c:pt>
                <c:pt idx="12561">
                  <c:v>12561</c:v>
                </c:pt>
                <c:pt idx="12562">
                  <c:v>12562</c:v>
                </c:pt>
                <c:pt idx="12563">
                  <c:v>12563</c:v>
                </c:pt>
                <c:pt idx="12564">
                  <c:v>12564</c:v>
                </c:pt>
                <c:pt idx="12565">
                  <c:v>12565</c:v>
                </c:pt>
                <c:pt idx="12566">
                  <c:v>12566</c:v>
                </c:pt>
                <c:pt idx="12567">
                  <c:v>12567</c:v>
                </c:pt>
                <c:pt idx="12568">
                  <c:v>12568</c:v>
                </c:pt>
                <c:pt idx="12569">
                  <c:v>12569</c:v>
                </c:pt>
                <c:pt idx="12570">
                  <c:v>12570</c:v>
                </c:pt>
                <c:pt idx="12571">
                  <c:v>12571</c:v>
                </c:pt>
                <c:pt idx="12572">
                  <c:v>12572</c:v>
                </c:pt>
                <c:pt idx="12573">
                  <c:v>12573</c:v>
                </c:pt>
                <c:pt idx="12574">
                  <c:v>12574</c:v>
                </c:pt>
                <c:pt idx="12575">
                  <c:v>12575</c:v>
                </c:pt>
                <c:pt idx="12576">
                  <c:v>12576</c:v>
                </c:pt>
                <c:pt idx="12577">
                  <c:v>12577</c:v>
                </c:pt>
                <c:pt idx="12578">
                  <c:v>12578</c:v>
                </c:pt>
                <c:pt idx="12579">
                  <c:v>12579</c:v>
                </c:pt>
                <c:pt idx="12580">
                  <c:v>12580</c:v>
                </c:pt>
                <c:pt idx="12581">
                  <c:v>12581</c:v>
                </c:pt>
                <c:pt idx="12582">
                  <c:v>12582</c:v>
                </c:pt>
                <c:pt idx="12583">
                  <c:v>12583</c:v>
                </c:pt>
                <c:pt idx="12584">
                  <c:v>12584</c:v>
                </c:pt>
                <c:pt idx="12585">
                  <c:v>12585</c:v>
                </c:pt>
                <c:pt idx="12586">
                  <c:v>12586</c:v>
                </c:pt>
                <c:pt idx="12587">
                  <c:v>12587</c:v>
                </c:pt>
                <c:pt idx="12588">
                  <c:v>12588</c:v>
                </c:pt>
                <c:pt idx="12589">
                  <c:v>12589</c:v>
                </c:pt>
                <c:pt idx="12590">
                  <c:v>12590</c:v>
                </c:pt>
                <c:pt idx="12591">
                  <c:v>12591</c:v>
                </c:pt>
                <c:pt idx="12592">
                  <c:v>12592</c:v>
                </c:pt>
                <c:pt idx="12593">
                  <c:v>12593</c:v>
                </c:pt>
                <c:pt idx="12594">
                  <c:v>12594</c:v>
                </c:pt>
                <c:pt idx="12595">
                  <c:v>12595</c:v>
                </c:pt>
                <c:pt idx="12596">
                  <c:v>12596</c:v>
                </c:pt>
                <c:pt idx="12597">
                  <c:v>12597</c:v>
                </c:pt>
                <c:pt idx="12598">
                  <c:v>12598</c:v>
                </c:pt>
                <c:pt idx="12599">
                  <c:v>12599</c:v>
                </c:pt>
                <c:pt idx="12600">
                  <c:v>12600</c:v>
                </c:pt>
                <c:pt idx="12601">
                  <c:v>12601</c:v>
                </c:pt>
                <c:pt idx="12602">
                  <c:v>12602</c:v>
                </c:pt>
                <c:pt idx="12603">
                  <c:v>12603</c:v>
                </c:pt>
                <c:pt idx="12604">
                  <c:v>12604</c:v>
                </c:pt>
                <c:pt idx="12605">
                  <c:v>12605</c:v>
                </c:pt>
                <c:pt idx="12606">
                  <c:v>12606</c:v>
                </c:pt>
                <c:pt idx="12607">
                  <c:v>12607</c:v>
                </c:pt>
                <c:pt idx="12608">
                  <c:v>12608</c:v>
                </c:pt>
                <c:pt idx="12609">
                  <c:v>12609</c:v>
                </c:pt>
                <c:pt idx="12610">
                  <c:v>12610</c:v>
                </c:pt>
                <c:pt idx="12611">
                  <c:v>12611</c:v>
                </c:pt>
                <c:pt idx="12612">
                  <c:v>12612</c:v>
                </c:pt>
                <c:pt idx="12613">
                  <c:v>12613</c:v>
                </c:pt>
                <c:pt idx="12614">
                  <c:v>12614</c:v>
                </c:pt>
                <c:pt idx="12615">
                  <c:v>12615</c:v>
                </c:pt>
                <c:pt idx="12616">
                  <c:v>12616</c:v>
                </c:pt>
                <c:pt idx="12617">
                  <c:v>12617</c:v>
                </c:pt>
                <c:pt idx="12618">
                  <c:v>12618</c:v>
                </c:pt>
                <c:pt idx="12619">
                  <c:v>12619</c:v>
                </c:pt>
                <c:pt idx="12620">
                  <c:v>12620</c:v>
                </c:pt>
                <c:pt idx="12621">
                  <c:v>12621</c:v>
                </c:pt>
                <c:pt idx="12622">
                  <c:v>12622</c:v>
                </c:pt>
                <c:pt idx="12623">
                  <c:v>12623</c:v>
                </c:pt>
                <c:pt idx="12624">
                  <c:v>12624</c:v>
                </c:pt>
                <c:pt idx="12625">
                  <c:v>12625</c:v>
                </c:pt>
                <c:pt idx="12626">
                  <c:v>12626</c:v>
                </c:pt>
                <c:pt idx="12627">
                  <c:v>12627</c:v>
                </c:pt>
                <c:pt idx="12628">
                  <c:v>12628</c:v>
                </c:pt>
                <c:pt idx="12629">
                  <c:v>12629</c:v>
                </c:pt>
                <c:pt idx="12630">
                  <c:v>12630</c:v>
                </c:pt>
                <c:pt idx="12631">
                  <c:v>12631</c:v>
                </c:pt>
                <c:pt idx="12632">
                  <c:v>12632</c:v>
                </c:pt>
                <c:pt idx="12633">
                  <c:v>12633</c:v>
                </c:pt>
                <c:pt idx="12634">
                  <c:v>12634</c:v>
                </c:pt>
                <c:pt idx="12635">
                  <c:v>12635</c:v>
                </c:pt>
                <c:pt idx="12636">
                  <c:v>12636</c:v>
                </c:pt>
                <c:pt idx="12637">
                  <c:v>12637</c:v>
                </c:pt>
                <c:pt idx="12638">
                  <c:v>12638</c:v>
                </c:pt>
                <c:pt idx="12639">
                  <c:v>12639</c:v>
                </c:pt>
                <c:pt idx="12640">
                  <c:v>12640</c:v>
                </c:pt>
                <c:pt idx="12641">
                  <c:v>12641</c:v>
                </c:pt>
                <c:pt idx="12642">
                  <c:v>12642</c:v>
                </c:pt>
                <c:pt idx="12643">
                  <c:v>12643</c:v>
                </c:pt>
                <c:pt idx="12644">
                  <c:v>12644</c:v>
                </c:pt>
                <c:pt idx="12645">
                  <c:v>12645</c:v>
                </c:pt>
                <c:pt idx="12646">
                  <c:v>12646</c:v>
                </c:pt>
                <c:pt idx="12647">
                  <c:v>12647</c:v>
                </c:pt>
                <c:pt idx="12648">
                  <c:v>12648</c:v>
                </c:pt>
                <c:pt idx="12649">
                  <c:v>12649</c:v>
                </c:pt>
                <c:pt idx="12650">
                  <c:v>12650</c:v>
                </c:pt>
                <c:pt idx="12651">
                  <c:v>12651</c:v>
                </c:pt>
                <c:pt idx="12652">
                  <c:v>12652</c:v>
                </c:pt>
                <c:pt idx="12653">
                  <c:v>12653</c:v>
                </c:pt>
                <c:pt idx="12654">
                  <c:v>12654</c:v>
                </c:pt>
                <c:pt idx="12655">
                  <c:v>12655</c:v>
                </c:pt>
                <c:pt idx="12656">
                  <c:v>12656</c:v>
                </c:pt>
                <c:pt idx="12657">
                  <c:v>12657</c:v>
                </c:pt>
                <c:pt idx="12658">
                  <c:v>12658</c:v>
                </c:pt>
                <c:pt idx="12659">
                  <c:v>12659</c:v>
                </c:pt>
                <c:pt idx="12660">
                  <c:v>12660</c:v>
                </c:pt>
                <c:pt idx="12661">
                  <c:v>12661</c:v>
                </c:pt>
                <c:pt idx="12662">
                  <c:v>12662</c:v>
                </c:pt>
                <c:pt idx="12663">
                  <c:v>12663</c:v>
                </c:pt>
                <c:pt idx="12664">
                  <c:v>12664</c:v>
                </c:pt>
                <c:pt idx="12665">
                  <c:v>12665</c:v>
                </c:pt>
                <c:pt idx="12666">
                  <c:v>12666</c:v>
                </c:pt>
                <c:pt idx="12667">
                  <c:v>12667</c:v>
                </c:pt>
                <c:pt idx="12668">
                  <c:v>12668</c:v>
                </c:pt>
                <c:pt idx="12669">
                  <c:v>12669</c:v>
                </c:pt>
                <c:pt idx="12670">
                  <c:v>12670</c:v>
                </c:pt>
                <c:pt idx="12671">
                  <c:v>12671</c:v>
                </c:pt>
                <c:pt idx="12672">
                  <c:v>12672</c:v>
                </c:pt>
                <c:pt idx="12673">
                  <c:v>12673</c:v>
                </c:pt>
                <c:pt idx="12674">
                  <c:v>12674</c:v>
                </c:pt>
                <c:pt idx="12675">
                  <c:v>12675</c:v>
                </c:pt>
                <c:pt idx="12676">
                  <c:v>12676</c:v>
                </c:pt>
                <c:pt idx="12677">
                  <c:v>12677</c:v>
                </c:pt>
                <c:pt idx="12678">
                  <c:v>12678</c:v>
                </c:pt>
                <c:pt idx="12679">
                  <c:v>12679</c:v>
                </c:pt>
                <c:pt idx="12680">
                  <c:v>12680</c:v>
                </c:pt>
                <c:pt idx="12681">
                  <c:v>12681</c:v>
                </c:pt>
                <c:pt idx="12682">
                  <c:v>12682</c:v>
                </c:pt>
                <c:pt idx="12683">
                  <c:v>12683</c:v>
                </c:pt>
                <c:pt idx="12684">
                  <c:v>12684</c:v>
                </c:pt>
                <c:pt idx="12685">
                  <c:v>12685</c:v>
                </c:pt>
                <c:pt idx="12686">
                  <c:v>12686</c:v>
                </c:pt>
                <c:pt idx="12687">
                  <c:v>12687</c:v>
                </c:pt>
                <c:pt idx="12688">
                  <c:v>12688</c:v>
                </c:pt>
                <c:pt idx="12689">
                  <c:v>12689</c:v>
                </c:pt>
                <c:pt idx="12690">
                  <c:v>12690</c:v>
                </c:pt>
                <c:pt idx="12691">
                  <c:v>12691</c:v>
                </c:pt>
                <c:pt idx="12692">
                  <c:v>12692</c:v>
                </c:pt>
                <c:pt idx="12693">
                  <c:v>12693</c:v>
                </c:pt>
                <c:pt idx="12694">
                  <c:v>12694</c:v>
                </c:pt>
                <c:pt idx="12695">
                  <c:v>12695</c:v>
                </c:pt>
                <c:pt idx="12696">
                  <c:v>12696</c:v>
                </c:pt>
                <c:pt idx="12697">
                  <c:v>12697</c:v>
                </c:pt>
                <c:pt idx="12698">
                  <c:v>12698</c:v>
                </c:pt>
                <c:pt idx="12699">
                  <c:v>12699</c:v>
                </c:pt>
                <c:pt idx="12700">
                  <c:v>12700</c:v>
                </c:pt>
                <c:pt idx="12701">
                  <c:v>12701</c:v>
                </c:pt>
                <c:pt idx="12702">
                  <c:v>12702</c:v>
                </c:pt>
                <c:pt idx="12703">
                  <c:v>12703</c:v>
                </c:pt>
                <c:pt idx="12704">
                  <c:v>12704</c:v>
                </c:pt>
                <c:pt idx="12705">
                  <c:v>12705</c:v>
                </c:pt>
                <c:pt idx="12706">
                  <c:v>12706</c:v>
                </c:pt>
                <c:pt idx="12707">
                  <c:v>12707</c:v>
                </c:pt>
                <c:pt idx="12708">
                  <c:v>12708</c:v>
                </c:pt>
                <c:pt idx="12709">
                  <c:v>12709</c:v>
                </c:pt>
                <c:pt idx="12710">
                  <c:v>12710</c:v>
                </c:pt>
                <c:pt idx="12711">
                  <c:v>12711</c:v>
                </c:pt>
                <c:pt idx="12712">
                  <c:v>12712</c:v>
                </c:pt>
                <c:pt idx="12713">
                  <c:v>12713</c:v>
                </c:pt>
                <c:pt idx="12714">
                  <c:v>12714</c:v>
                </c:pt>
                <c:pt idx="12715">
                  <c:v>12715</c:v>
                </c:pt>
                <c:pt idx="12716">
                  <c:v>12716</c:v>
                </c:pt>
                <c:pt idx="12717">
                  <c:v>12717</c:v>
                </c:pt>
                <c:pt idx="12718">
                  <c:v>12718</c:v>
                </c:pt>
                <c:pt idx="12719">
                  <c:v>12719</c:v>
                </c:pt>
                <c:pt idx="12720">
                  <c:v>12720</c:v>
                </c:pt>
                <c:pt idx="12721">
                  <c:v>12721</c:v>
                </c:pt>
                <c:pt idx="12722">
                  <c:v>12722</c:v>
                </c:pt>
                <c:pt idx="12723">
                  <c:v>12723</c:v>
                </c:pt>
                <c:pt idx="12724">
                  <c:v>12724</c:v>
                </c:pt>
                <c:pt idx="12725">
                  <c:v>12725</c:v>
                </c:pt>
                <c:pt idx="12726">
                  <c:v>12726</c:v>
                </c:pt>
                <c:pt idx="12727">
                  <c:v>12727</c:v>
                </c:pt>
                <c:pt idx="12728">
                  <c:v>12728</c:v>
                </c:pt>
                <c:pt idx="12729">
                  <c:v>12729</c:v>
                </c:pt>
                <c:pt idx="12730">
                  <c:v>12730</c:v>
                </c:pt>
                <c:pt idx="12731">
                  <c:v>12731</c:v>
                </c:pt>
                <c:pt idx="12732">
                  <c:v>12732</c:v>
                </c:pt>
                <c:pt idx="12733">
                  <c:v>12733</c:v>
                </c:pt>
                <c:pt idx="12734">
                  <c:v>12734</c:v>
                </c:pt>
                <c:pt idx="12735">
                  <c:v>12735</c:v>
                </c:pt>
                <c:pt idx="12736">
                  <c:v>12736</c:v>
                </c:pt>
                <c:pt idx="12737">
                  <c:v>12737</c:v>
                </c:pt>
                <c:pt idx="12738">
                  <c:v>12738</c:v>
                </c:pt>
                <c:pt idx="12739">
                  <c:v>12739</c:v>
                </c:pt>
                <c:pt idx="12740">
                  <c:v>12740</c:v>
                </c:pt>
                <c:pt idx="12741">
                  <c:v>12741</c:v>
                </c:pt>
                <c:pt idx="12742">
                  <c:v>12742</c:v>
                </c:pt>
                <c:pt idx="12743">
                  <c:v>12743</c:v>
                </c:pt>
                <c:pt idx="12744">
                  <c:v>12744</c:v>
                </c:pt>
                <c:pt idx="12745">
                  <c:v>12745</c:v>
                </c:pt>
                <c:pt idx="12746">
                  <c:v>12746</c:v>
                </c:pt>
                <c:pt idx="12747">
                  <c:v>12747</c:v>
                </c:pt>
                <c:pt idx="12748">
                  <c:v>12748</c:v>
                </c:pt>
                <c:pt idx="12749">
                  <c:v>12749</c:v>
                </c:pt>
                <c:pt idx="12750">
                  <c:v>12750</c:v>
                </c:pt>
                <c:pt idx="12751">
                  <c:v>12751</c:v>
                </c:pt>
                <c:pt idx="12752">
                  <c:v>12752</c:v>
                </c:pt>
                <c:pt idx="12753">
                  <c:v>12753</c:v>
                </c:pt>
                <c:pt idx="12754">
                  <c:v>12754</c:v>
                </c:pt>
                <c:pt idx="12755">
                  <c:v>12755</c:v>
                </c:pt>
                <c:pt idx="12756">
                  <c:v>12756</c:v>
                </c:pt>
                <c:pt idx="12757">
                  <c:v>12757</c:v>
                </c:pt>
                <c:pt idx="12758">
                  <c:v>12758</c:v>
                </c:pt>
                <c:pt idx="12759">
                  <c:v>12759</c:v>
                </c:pt>
                <c:pt idx="12760">
                  <c:v>12760</c:v>
                </c:pt>
                <c:pt idx="12761">
                  <c:v>12761</c:v>
                </c:pt>
                <c:pt idx="12762">
                  <c:v>12762</c:v>
                </c:pt>
                <c:pt idx="12763">
                  <c:v>12763</c:v>
                </c:pt>
                <c:pt idx="12764">
                  <c:v>12764</c:v>
                </c:pt>
                <c:pt idx="12765">
                  <c:v>12765</c:v>
                </c:pt>
                <c:pt idx="12766">
                  <c:v>12766</c:v>
                </c:pt>
                <c:pt idx="12767">
                  <c:v>12767</c:v>
                </c:pt>
                <c:pt idx="12768">
                  <c:v>12768</c:v>
                </c:pt>
                <c:pt idx="12769">
                  <c:v>12769</c:v>
                </c:pt>
                <c:pt idx="12770">
                  <c:v>12770</c:v>
                </c:pt>
                <c:pt idx="12771">
                  <c:v>12771</c:v>
                </c:pt>
                <c:pt idx="12772">
                  <c:v>12772</c:v>
                </c:pt>
                <c:pt idx="12773">
                  <c:v>12773</c:v>
                </c:pt>
                <c:pt idx="12774">
                  <c:v>12774</c:v>
                </c:pt>
                <c:pt idx="12775">
                  <c:v>12775</c:v>
                </c:pt>
                <c:pt idx="12776">
                  <c:v>12776</c:v>
                </c:pt>
                <c:pt idx="12777">
                  <c:v>12777</c:v>
                </c:pt>
                <c:pt idx="12778">
                  <c:v>12778</c:v>
                </c:pt>
                <c:pt idx="12779">
                  <c:v>12779</c:v>
                </c:pt>
                <c:pt idx="12780">
                  <c:v>12780</c:v>
                </c:pt>
                <c:pt idx="12781">
                  <c:v>12781</c:v>
                </c:pt>
                <c:pt idx="12782">
                  <c:v>12782</c:v>
                </c:pt>
                <c:pt idx="12783">
                  <c:v>12783</c:v>
                </c:pt>
                <c:pt idx="12784">
                  <c:v>12784</c:v>
                </c:pt>
                <c:pt idx="12785">
                  <c:v>12785</c:v>
                </c:pt>
                <c:pt idx="12786">
                  <c:v>12786</c:v>
                </c:pt>
                <c:pt idx="12787">
                  <c:v>12787</c:v>
                </c:pt>
                <c:pt idx="12788">
                  <c:v>12788</c:v>
                </c:pt>
                <c:pt idx="12789">
                  <c:v>12789</c:v>
                </c:pt>
                <c:pt idx="12790">
                  <c:v>12790</c:v>
                </c:pt>
                <c:pt idx="12791">
                  <c:v>12791</c:v>
                </c:pt>
                <c:pt idx="12792">
                  <c:v>12792</c:v>
                </c:pt>
                <c:pt idx="12793">
                  <c:v>12793</c:v>
                </c:pt>
                <c:pt idx="12794">
                  <c:v>12794</c:v>
                </c:pt>
                <c:pt idx="12795">
                  <c:v>12795</c:v>
                </c:pt>
                <c:pt idx="12796">
                  <c:v>12796</c:v>
                </c:pt>
                <c:pt idx="12797">
                  <c:v>12797</c:v>
                </c:pt>
                <c:pt idx="12798">
                  <c:v>12798</c:v>
                </c:pt>
                <c:pt idx="12799">
                  <c:v>12799</c:v>
                </c:pt>
                <c:pt idx="12800">
                  <c:v>12800</c:v>
                </c:pt>
                <c:pt idx="12801">
                  <c:v>12801</c:v>
                </c:pt>
                <c:pt idx="12802">
                  <c:v>12802</c:v>
                </c:pt>
                <c:pt idx="12803">
                  <c:v>12803</c:v>
                </c:pt>
                <c:pt idx="12804">
                  <c:v>12804</c:v>
                </c:pt>
                <c:pt idx="12805">
                  <c:v>12805</c:v>
                </c:pt>
                <c:pt idx="12806">
                  <c:v>12806</c:v>
                </c:pt>
                <c:pt idx="12807">
                  <c:v>12807</c:v>
                </c:pt>
                <c:pt idx="12808">
                  <c:v>12808</c:v>
                </c:pt>
                <c:pt idx="12809">
                  <c:v>12809</c:v>
                </c:pt>
                <c:pt idx="12810">
                  <c:v>12810</c:v>
                </c:pt>
                <c:pt idx="12811">
                  <c:v>12811</c:v>
                </c:pt>
                <c:pt idx="12812">
                  <c:v>12812</c:v>
                </c:pt>
                <c:pt idx="12813">
                  <c:v>12813</c:v>
                </c:pt>
                <c:pt idx="12814">
                  <c:v>12814</c:v>
                </c:pt>
                <c:pt idx="12815">
                  <c:v>12815</c:v>
                </c:pt>
                <c:pt idx="12816">
                  <c:v>12816</c:v>
                </c:pt>
                <c:pt idx="12817">
                  <c:v>12817</c:v>
                </c:pt>
                <c:pt idx="12818">
                  <c:v>12818</c:v>
                </c:pt>
                <c:pt idx="12819">
                  <c:v>12819</c:v>
                </c:pt>
                <c:pt idx="12820">
                  <c:v>12820</c:v>
                </c:pt>
                <c:pt idx="12821">
                  <c:v>12821</c:v>
                </c:pt>
                <c:pt idx="12822">
                  <c:v>12822</c:v>
                </c:pt>
                <c:pt idx="12823">
                  <c:v>12823</c:v>
                </c:pt>
                <c:pt idx="12824">
                  <c:v>12824</c:v>
                </c:pt>
                <c:pt idx="12825">
                  <c:v>12825</c:v>
                </c:pt>
                <c:pt idx="12826">
                  <c:v>12826</c:v>
                </c:pt>
                <c:pt idx="12827">
                  <c:v>12827</c:v>
                </c:pt>
                <c:pt idx="12828">
                  <c:v>12828</c:v>
                </c:pt>
                <c:pt idx="12829">
                  <c:v>12829</c:v>
                </c:pt>
                <c:pt idx="12830">
                  <c:v>12830</c:v>
                </c:pt>
                <c:pt idx="12831">
                  <c:v>12831</c:v>
                </c:pt>
                <c:pt idx="12832">
                  <c:v>12832</c:v>
                </c:pt>
                <c:pt idx="12833">
                  <c:v>12833</c:v>
                </c:pt>
                <c:pt idx="12834">
                  <c:v>12834</c:v>
                </c:pt>
                <c:pt idx="12835">
                  <c:v>12835</c:v>
                </c:pt>
                <c:pt idx="12836">
                  <c:v>12836</c:v>
                </c:pt>
                <c:pt idx="12837">
                  <c:v>12837</c:v>
                </c:pt>
                <c:pt idx="12838">
                  <c:v>12838</c:v>
                </c:pt>
                <c:pt idx="12839">
                  <c:v>12839</c:v>
                </c:pt>
                <c:pt idx="12840">
                  <c:v>12840</c:v>
                </c:pt>
                <c:pt idx="12841">
                  <c:v>12841</c:v>
                </c:pt>
                <c:pt idx="12842">
                  <c:v>12842</c:v>
                </c:pt>
                <c:pt idx="12843">
                  <c:v>12843</c:v>
                </c:pt>
                <c:pt idx="12844">
                  <c:v>12844</c:v>
                </c:pt>
                <c:pt idx="12845">
                  <c:v>12845</c:v>
                </c:pt>
                <c:pt idx="12846">
                  <c:v>12846</c:v>
                </c:pt>
                <c:pt idx="12847">
                  <c:v>12847</c:v>
                </c:pt>
                <c:pt idx="12848">
                  <c:v>12848</c:v>
                </c:pt>
                <c:pt idx="12849">
                  <c:v>12849</c:v>
                </c:pt>
                <c:pt idx="12850">
                  <c:v>12850</c:v>
                </c:pt>
                <c:pt idx="12851">
                  <c:v>12851</c:v>
                </c:pt>
                <c:pt idx="12852">
                  <c:v>12852</c:v>
                </c:pt>
                <c:pt idx="12853">
                  <c:v>12853</c:v>
                </c:pt>
                <c:pt idx="12854">
                  <c:v>12854</c:v>
                </c:pt>
                <c:pt idx="12855">
                  <c:v>12855</c:v>
                </c:pt>
                <c:pt idx="12856">
                  <c:v>12856</c:v>
                </c:pt>
                <c:pt idx="12857">
                  <c:v>12857</c:v>
                </c:pt>
                <c:pt idx="12858">
                  <c:v>12858</c:v>
                </c:pt>
                <c:pt idx="12859">
                  <c:v>12859</c:v>
                </c:pt>
                <c:pt idx="12860">
                  <c:v>12860</c:v>
                </c:pt>
                <c:pt idx="12861">
                  <c:v>12861</c:v>
                </c:pt>
                <c:pt idx="12862">
                  <c:v>12862</c:v>
                </c:pt>
                <c:pt idx="12863">
                  <c:v>12863</c:v>
                </c:pt>
                <c:pt idx="12864">
                  <c:v>12864</c:v>
                </c:pt>
                <c:pt idx="12865">
                  <c:v>12865</c:v>
                </c:pt>
                <c:pt idx="12866">
                  <c:v>12866</c:v>
                </c:pt>
                <c:pt idx="12867">
                  <c:v>12867</c:v>
                </c:pt>
                <c:pt idx="12868">
                  <c:v>12868</c:v>
                </c:pt>
                <c:pt idx="12869">
                  <c:v>12869</c:v>
                </c:pt>
                <c:pt idx="12870">
                  <c:v>12870</c:v>
                </c:pt>
                <c:pt idx="12871">
                  <c:v>12871</c:v>
                </c:pt>
                <c:pt idx="12872">
                  <c:v>12872</c:v>
                </c:pt>
                <c:pt idx="12873">
                  <c:v>12873</c:v>
                </c:pt>
                <c:pt idx="12874">
                  <c:v>12874</c:v>
                </c:pt>
                <c:pt idx="12875">
                  <c:v>12875</c:v>
                </c:pt>
                <c:pt idx="12876">
                  <c:v>12876</c:v>
                </c:pt>
                <c:pt idx="12877">
                  <c:v>12877</c:v>
                </c:pt>
                <c:pt idx="12878">
                  <c:v>12878</c:v>
                </c:pt>
                <c:pt idx="12879">
                  <c:v>12879</c:v>
                </c:pt>
                <c:pt idx="12880">
                  <c:v>12880</c:v>
                </c:pt>
                <c:pt idx="12881">
                  <c:v>12881</c:v>
                </c:pt>
                <c:pt idx="12882">
                  <c:v>12882</c:v>
                </c:pt>
                <c:pt idx="12883">
                  <c:v>12883</c:v>
                </c:pt>
                <c:pt idx="12884">
                  <c:v>12884</c:v>
                </c:pt>
                <c:pt idx="12885">
                  <c:v>12885</c:v>
                </c:pt>
                <c:pt idx="12886">
                  <c:v>12886</c:v>
                </c:pt>
                <c:pt idx="12887">
                  <c:v>12887</c:v>
                </c:pt>
                <c:pt idx="12888">
                  <c:v>12888</c:v>
                </c:pt>
                <c:pt idx="12889">
                  <c:v>12889</c:v>
                </c:pt>
                <c:pt idx="12890">
                  <c:v>12890</c:v>
                </c:pt>
                <c:pt idx="12891">
                  <c:v>12891</c:v>
                </c:pt>
                <c:pt idx="12892">
                  <c:v>12892</c:v>
                </c:pt>
                <c:pt idx="12893">
                  <c:v>12893</c:v>
                </c:pt>
                <c:pt idx="12894">
                  <c:v>12894</c:v>
                </c:pt>
                <c:pt idx="12895">
                  <c:v>12895</c:v>
                </c:pt>
                <c:pt idx="12896">
                  <c:v>12896</c:v>
                </c:pt>
                <c:pt idx="12897">
                  <c:v>12897</c:v>
                </c:pt>
                <c:pt idx="12898">
                  <c:v>12898</c:v>
                </c:pt>
                <c:pt idx="12899">
                  <c:v>12899</c:v>
                </c:pt>
                <c:pt idx="12900">
                  <c:v>12900</c:v>
                </c:pt>
                <c:pt idx="12901">
                  <c:v>12901</c:v>
                </c:pt>
                <c:pt idx="12902">
                  <c:v>12902</c:v>
                </c:pt>
                <c:pt idx="12903">
                  <c:v>12903</c:v>
                </c:pt>
                <c:pt idx="12904">
                  <c:v>12904</c:v>
                </c:pt>
                <c:pt idx="12905">
                  <c:v>12905</c:v>
                </c:pt>
                <c:pt idx="12906">
                  <c:v>12906</c:v>
                </c:pt>
                <c:pt idx="12907">
                  <c:v>12907</c:v>
                </c:pt>
                <c:pt idx="12908">
                  <c:v>12908</c:v>
                </c:pt>
                <c:pt idx="12909">
                  <c:v>12909</c:v>
                </c:pt>
                <c:pt idx="12910">
                  <c:v>12910</c:v>
                </c:pt>
                <c:pt idx="12911">
                  <c:v>12911</c:v>
                </c:pt>
                <c:pt idx="12912">
                  <c:v>12912</c:v>
                </c:pt>
                <c:pt idx="12913">
                  <c:v>12913</c:v>
                </c:pt>
                <c:pt idx="12914">
                  <c:v>12914</c:v>
                </c:pt>
                <c:pt idx="12915">
                  <c:v>12915</c:v>
                </c:pt>
                <c:pt idx="12916">
                  <c:v>12916</c:v>
                </c:pt>
                <c:pt idx="12917">
                  <c:v>12917</c:v>
                </c:pt>
                <c:pt idx="12918">
                  <c:v>12918</c:v>
                </c:pt>
                <c:pt idx="12919">
                  <c:v>12919</c:v>
                </c:pt>
                <c:pt idx="12920">
                  <c:v>12920</c:v>
                </c:pt>
                <c:pt idx="12921">
                  <c:v>12921</c:v>
                </c:pt>
                <c:pt idx="12922">
                  <c:v>12922</c:v>
                </c:pt>
                <c:pt idx="12923">
                  <c:v>12923</c:v>
                </c:pt>
                <c:pt idx="12924">
                  <c:v>12924</c:v>
                </c:pt>
                <c:pt idx="12925">
                  <c:v>12925</c:v>
                </c:pt>
                <c:pt idx="12926">
                  <c:v>12926</c:v>
                </c:pt>
                <c:pt idx="12927">
                  <c:v>12927</c:v>
                </c:pt>
                <c:pt idx="12928">
                  <c:v>12928</c:v>
                </c:pt>
                <c:pt idx="12929">
                  <c:v>12929</c:v>
                </c:pt>
                <c:pt idx="12930">
                  <c:v>12930</c:v>
                </c:pt>
                <c:pt idx="12931">
                  <c:v>12931</c:v>
                </c:pt>
                <c:pt idx="12932">
                  <c:v>12932</c:v>
                </c:pt>
                <c:pt idx="12933">
                  <c:v>12933</c:v>
                </c:pt>
                <c:pt idx="12934">
                  <c:v>12934</c:v>
                </c:pt>
                <c:pt idx="12935">
                  <c:v>12935</c:v>
                </c:pt>
                <c:pt idx="12936">
                  <c:v>12936</c:v>
                </c:pt>
                <c:pt idx="12937">
                  <c:v>12937</c:v>
                </c:pt>
                <c:pt idx="12938">
                  <c:v>12938</c:v>
                </c:pt>
                <c:pt idx="12939">
                  <c:v>12939</c:v>
                </c:pt>
                <c:pt idx="12940">
                  <c:v>12940</c:v>
                </c:pt>
                <c:pt idx="12941">
                  <c:v>12941</c:v>
                </c:pt>
                <c:pt idx="12942">
                  <c:v>12942</c:v>
                </c:pt>
                <c:pt idx="12943">
                  <c:v>12943</c:v>
                </c:pt>
                <c:pt idx="12944">
                  <c:v>12944</c:v>
                </c:pt>
                <c:pt idx="12945">
                  <c:v>12945</c:v>
                </c:pt>
                <c:pt idx="12946">
                  <c:v>12946</c:v>
                </c:pt>
                <c:pt idx="12947">
                  <c:v>12947</c:v>
                </c:pt>
                <c:pt idx="12948">
                  <c:v>12948</c:v>
                </c:pt>
                <c:pt idx="12949">
                  <c:v>12949</c:v>
                </c:pt>
                <c:pt idx="12950">
                  <c:v>12950</c:v>
                </c:pt>
                <c:pt idx="12951">
                  <c:v>12951</c:v>
                </c:pt>
                <c:pt idx="12952">
                  <c:v>12952</c:v>
                </c:pt>
                <c:pt idx="12953">
                  <c:v>12953</c:v>
                </c:pt>
                <c:pt idx="12954">
                  <c:v>12954</c:v>
                </c:pt>
                <c:pt idx="12955">
                  <c:v>12955</c:v>
                </c:pt>
                <c:pt idx="12956">
                  <c:v>12956</c:v>
                </c:pt>
                <c:pt idx="12957">
                  <c:v>12957</c:v>
                </c:pt>
                <c:pt idx="12958">
                  <c:v>12958</c:v>
                </c:pt>
                <c:pt idx="12959">
                  <c:v>12959</c:v>
                </c:pt>
                <c:pt idx="12960">
                  <c:v>12960</c:v>
                </c:pt>
                <c:pt idx="12961">
                  <c:v>12961</c:v>
                </c:pt>
                <c:pt idx="12962">
                  <c:v>12962</c:v>
                </c:pt>
                <c:pt idx="12963">
                  <c:v>12963</c:v>
                </c:pt>
                <c:pt idx="12964">
                  <c:v>12964</c:v>
                </c:pt>
                <c:pt idx="12965">
                  <c:v>12965</c:v>
                </c:pt>
                <c:pt idx="12966">
                  <c:v>12966</c:v>
                </c:pt>
                <c:pt idx="12967">
                  <c:v>12967</c:v>
                </c:pt>
                <c:pt idx="12968">
                  <c:v>12968</c:v>
                </c:pt>
                <c:pt idx="12969">
                  <c:v>12969</c:v>
                </c:pt>
                <c:pt idx="12970">
                  <c:v>12970</c:v>
                </c:pt>
                <c:pt idx="12971">
                  <c:v>12971</c:v>
                </c:pt>
                <c:pt idx="12972">
                  <c:v>12972</c:v>
                </c:pt>
                <c:pt idx="12973">
                  <c:v>12973</c:v>
                </c:pt>
                <c:pt idx="12974">
                  <c:v>12974</c:v>
                </c:pt>
                <c:pt idx="12975">
                  <c:v>12975</c:v>
                </c:pt>
                <c:pt idx="12976">
                  <c:v>12976</c:v>
                </c:pt>
                <c:pt idx="12977">
                  <c:v>12977</c:v>
                </c:pt>
                <c:pt idx="12978">
                  <c:v>12978</c:v>
                </c:pt>
                <c:pt idx="12979">
                  <c:v>12979</c:v>
                </c:pt>
                <c:pt idx="12980">
                  <c:v>12980</c:v>
                </c:pt>
                <c:pt idx="12981">
                  <c:v>12981</c:v>
                </c:pt>
                <c:pt idx="12982">
                  <c:v>12982</c:v>
                </c:pt>
                <c:pt idx="12983">
                  <c:v>12983</c:v>
                </c:pt>
                <c:pt idx="12984">
                  <c:v>12984</c:v>
                </c:pt>
                <c:pt idx="12985">
                  <c:v>12985</c:v>
                </c:pt>
                <c:pt idx="12986">
                  <c:v>12986</c:v>
                </c:pt>
                <c:pt idx="12987">
                  <c:v>12987</c:v>
                </c:pt>
                <c:pt idx="12988">
                  <c:v>12988</c:v>
                </c:pt>
                <c:pt idx="12989">
                  <c:v>12989</c:v>
                </c:pt>
                <c:pt idx="12990">
                  <c:v>12990</c:v>
                </c:pt>
                <c:pt idx="12991">
                  <c:v>12991</c:v>
                </c:pt>
                <c:pt idx="12992">
                  <c:v>12992</c:v>
                </c:pt>
                <c:pt idx="12993">
                  <c:v>12993</c:v>
                </c:pt>
                <c:pt idx="12994">
                  <c:v>12994</c:v>
                </c:pt>
                <c:pt idx="12995">
                  <c:v>12995</c:v>
                </c:pt>
                <c:pt idx="12996">
                  <c:v>12996</c:v>
                </c:pt>
                <c:pt idx="12997">
                  <c:v>12997</c:v>
                </c:pt>
                <c:pt idx="12998">
                  <c:v>12998</c:v>
                </c:pt>
                <c:pt idx="12999">
                  <c:v>12999</c:v>
                </c:pt>
                <c:pt idx="13000">
                  <c:v>13000</c:v>
                </c:pt>
                <c:pt idx="13001">
                  <c:v>13001</c:v>
                </c:pt>
                <c:pt idx="13002">
                  <c:v>13002</c:v>
                </c:pt>
                <c:pt idx="13003">
                  <c:v>13003</c:v>
                </c:pt>
                <c:pt idx="13004">
                  <c:v>13004</c:v>
                </c:pt>
                <c:pt idx="13005">
                  <c:v>13005</c:v>
                </c:pt>
                <c:pt idx="13006">
                  <c:v>13006</c:v>
                </c:pt>
                <c:pt idx="13007">
                  <c:v>13007</c:v>
                </c:pt>
                <c:pt idx="13008">
                  <c:v>13008</c:v>
                </c:pt>
                <c:pt idx="13009">
                  <c:v>13009</c:v>
                </c:pt>
                <c:pt idx="13010">
                  <c:v>13010</c:v>
                </c:pt>
                <c:pt idx="13011">
                  <c:v>13011</c:v>
                </c:pt>
                <c:pt idx="13012">
                  <c:v>13012</c:v>
                </c:pt>
                <c:pt idx="13013">
                  <c:v>13013</c:v>
                </c:pt>
                <c:pt idx="13014">
                  <c:v>13014</c:v>
                </c:pt>
                <c:pt idx="13015">
                  <c:v>13015</c:v>
                </c:pt>
                <c:pt idx="13016">
                  <c:v>13016</c:v>
                </c:pt>
                <c:pt idx="13017">
                  <c:v>13017</c:v>
                </c:pt>
                <c:pt idx="13018">
                  <c:v>13018</c:v>
                </c:pt>
                <c:pt idx="13019">
                  <c:v>13019</c:v>
                </c:pt>
                <c:pt idx="13020">
                  <c:v>13020</c:v>
                </c:pt>
                <c:pt idx="13021">
                  <c:v>13021</c:v>
                </c:pt>
                <c:pt idx="13022">
                  <c:v>13022</c:v>
                </c:pt>
                <c:pt idx="13023">
                  <c:v>13023</c:v>
                </c:pt>
                <c:pt idx="13024">
                  <c:v>13024</c:v>
                </c:pt>
                <c:pt idx="13025">
                  <c:v>13025</c:v>
                </c:pt>
                <c:pt idx="13026">
                  <c:v>13026</c:v>
                </c:pt>
                <c:pt idx="13027">
                  <c:v>13027</c:v>
                </c:pt>
                <c:pt idx="13028">
                  <c:v>13028</c:v>
                </c:pt>
                <c:pt idx="13029">
                  <c:v>13029</c:v>
                </c:pt>
                <c:pt idx="13030">
                  <c:v>13030</c:v>
                </c:pt>
                <c:pt idx="13031">
                  <c:v>13031</c:v>
                </c:pt>
                <c:pt idx="13032">
                  <c:v>13032</c:v>
                </c:pt>
                <c:pt idx="13033">
                  <c:v>13033</c:v>
                </c:pt>
                <c:pt idx="13034">
                  <c:v>13034</c:v>
                </c:pt>
                <c:pt idx="13035">
                  <c:v>13035</c:v>
                </c:pt>
                <c:pt idx="13036">
                  <c:v>13036</c:v>
                </c:pt>
                <c:pt idx="13037">
                  <c:v>13037</c:v>
                </c:pt>
                <c:pt idx="13038">
                  <c:v>13038</c:v>
                </c:pt>
                <c:pt idx="13039">
                  <c:v>13039</c:v>
                </c:pt>
                <c:pt idx="13040">
                  <c:v>13040</c:v>
                </c:pt>
                <c:pt idx="13041">
                  <c:v>13041</c:v>
                </c:pt>
                <c:pt idx="13042">
                  <c:v>13042</c:v>
                </c:pt>
                <c:pt idx="13043">
                  <c:v>13043</c:v>
                </c:pt>
                <c:pt idx="13044">
                  <c:v>13044</c:v>
                </c:pt>
                <c:pt idx="13045">
                  <c:v>13045</c:v>
                </c:pt>
                <c:pt idx="13046">
                  <c:v>13046</c:v>
                </c:pt>
                <c:pt idx="13047">
                  <c:v>13047</c:v>
                </c:pt>
                <c:pt idx="13048">
                  <c:v>13048</c:v>
                </c:pt>
                <c:pt idx="13049">
                  <c:v>13049</c:v>
                </c:pt>
                <c:pt idx="13050">
                  <c:v>13050</c:v>
                </c:pt>
                <c:pt idx="13051">
                  <c:v>13051</c:v>
                </c:pt>
                <c:pt idx="13052">
                  <c:v>13052</c:v>
                </c:pt>
                <c:pt idx="13053">
                  <c:v>13053</c:v>
                </c:pt>
                <c:pt idx="13054">
                  <c:v>13054</c:v>
                </c:pt>
                <c:pt idx="13055">
                  <c:v>13055</c:v>
                </c:pt>
                <c:pt idx="13056">
                  <c:v>13056</c:v>
                </c:pt>
                <c:pt idx="13057">
                  <c:v>13057</c:v>
                </c:pt>
                <c:pt idx="13058">
                  <c:v>13058</c:v>
                </c:pt>
                <c:pt idx="13059">
                  <c:v>13059</c:v>
                </c:pt>
                <c:pt idx="13060">
                  <c:v>13060</c:v>
                </c:pt>
                <c:pt idx="13061">
                  <c:v>13061</c:v>
                </c:pt>
                <c:pt idx="13062">
                  <c:v>13062</c:v>
                </c:pt>
                <c:pt idx="13063">
                  <c:v>13063</c:v>
                </c:pt>
                <c:pt idx="13064">
                  <c:v>13064</c:v>
                </c:pt>
                <c:pt idx="13065">
                  <c:v>13065</c:v>
                </c:pt>
                <c:pt idx="13066">
                  <c:v>13066</c:v>
                </c:pt>
                <c:pt idx="13067">
                  <c:v>13067</c:v>
                </c:pt>
                <c:pt idx="13068">
                  <c:v>13068</c:v>
                </c:pt>
                <c:pt idx="13069">
                  <c:v>13069</c:v>
                </c:pt>
                <c:pt idx="13070">
                  <c:v>13070</c:v>
                </c:pt>
                <c:pt idx="13071">
                  <c:v>13071</c:v>
                </c:pt>
                <c:pt idx="13072">
                  <c:v>13072</c:v>
                </c:pt>
                <c:pt idx="13073">
                  <c:v>13073</c:v>
                </c:pt>
                <c:pt idx="13074">
                  <c:v>13074</c:v>
                </c:pt>
                <c:pt idx="13075">
                  <c:v>13075</c:v>
                </c:pt>
                <c:pt idx="13076">
                  <c:v>13076</c:v>
                </c:pt>
                <c:pt idx="13077">
                  <c:v>13077</c:v>
                </c:pt>
                <c:pt idx="13078">
                  <c:v>13078</c:v>
                </c:pt>
                <c:pt idx="13079">
                  <c:v>13079</c:v>
                </c:pt>
                <c:pt idx="13080">
                  <c:v>13080</c:v>
                </c:pt>
                <c:pt idx="13081">
                  <c:v>13081</c:v>
                </c:pt>
                <c:pt idx="13082">
                  <c:v>13082</c:v>
                </c:pt>
                <c:pt idx="13083">
                  <c:v>13083</c:v>
                </c:pt>
                <c:pt idx="13084">
                  <c:v>13084</c:v>
                </c:pt>
                <c:pt idx="13085">
                  <c:v>13085</c:v>
                </c:pt>
                <c:pt idx="13086">
                  <c:v>13086</c:v>
                </c:pt>
                <c:pt idx="13087">
                  <c:v>13087</c:v>
                </c:pt>
                <c:pt idx="13088">
                  <c:v>13088</c:v>
                </c:pt>
                <c:pt idx="13089">
                  <c:v>13089</c:v>
                </c:pt>
                <c:pt idx="13090">
                  <c:v>13090</c:v>
                </c:pt>
                <c:pt idx="13091">
                  <c:v>13091</c:v>
                </c:pt>
                <c:pt idx="13092">
                  <c:v>13092</c:v>
                </c:pt>
                <c:pt idx="13093">
                  <c:v>13093</c:v>
                </c:pt>
                <c:pt idx="13094">
                  <c:v>13094</c:v>
                </c:pt>
                <c:pt idx="13095">
                  <c:v>13095</c:v>
                </c:pt>
                <c:pt idx="13096">
                  <c:v>13096</c:v>
                </c:pt>
                <c:pt idx="13097">
                  <c:v>13097</c:v>
                </c:pt>
                <c:pt idx="13098">
                  <c:v>13098</c:v>
                </c:pt>
                <c:pt idx="13099">
                  <c:v>13099</c:v>
                </c:pt>
                <c:pt idx="13100">
                  <c:v>13100</c:v>
                </c:pt>
                <c:pt idx="13101">
                  <c:v>13101</c:v>
                </c:pt>
                <c:pt idx="13102">
                  <c:v>13102</c:v>
                </c:pt>
                <c:pt idx="13103">
                  <c:v>13103</c:v>
                </c:pt>
                <c:pt idx="13104">
                  <c:v>13104</c:v>
                </c:pt>
                <c:pt idx="13105">
                  <c:v>13105</c:v>
                </c:pt>
                <c:pt idx="13106">
                  <c:v>13106</c:v>
                </c:pt>
                <c:pt idx="13107">
                  <c:v>13107</c:v>
                </c:pt>
                <c:pt idx="13108">
                  <c:v>13108</c:v>
                </c:pt>
                <c:pt idx="13109">
                  <c:v>13109</c:v>
                </c:pt>
                <c:pt idx="13110">
                  <c:v>13110</c:v>
                </c:pt>
                <c:pt idx="13111">
                  <c:v>13111</c:v>
                </c:pt>
                <c:pt idx="13112">
                  <c:v>13112</c:v>
                </c:pt>
                <c:pt idx="13113">
                  <c:v>13113</c:v>
                </c:pt>
                <c:pt idx="13114">
                  <c:v>13114</c:v>
                </c:pt>
                <c:pt idx="13115">
                  <c:v>13115</c:v>
                </c:pt>
                <c:pt idx="13116">
                  <c:v>13116</c:v>
                </c:pt>
                <c:pt idx="13117">
                  <c:v>13117</c:v>
                </c:pt>
                <c:pt idx="13118">
                  <c:v>13118</c:v>
                </c:pt>
                <c:pt idx="13119">
                  <c:v>13119</c:v>
                </c:pt>
                <c:pt idx="13120">
                  <c:v>13120</c:v>
                </c:pt>
                <c:pt idx="13121">
                  <c:v>13121</c:v>
                </c:pt>
                <c:pt idx="13122">
                  <c:v>13122</c:v>
                </c:pt>
                <c:pt idx="13123">
                  <c:v>13123</c:v>
                </c:pt>
                <c:pt idx="13124">
                  <c:v>13124</c:v>
                </c:pt>
                <c:pt idx="13125">
                  <c:v>13125</c:v>
                </c:pt>
                <c:pt idx="13126">
                  <c:v>13126</c:v>
                </c:pt>
                <c:pt idx="13127">
                  <c:v>13127</c:v>
                </c:pt>
                <c:pt idx="13128">
                  <c:v>13128</c:v>
                </c:pt>
                <c:pt idx="13129">
                  <c:v>13129</c:v>
                </c:pt>
                <c:pt idx="13130">
                  <c:v>13130</c:v>
                </c:pt>
                <c:pt idx="13131">
                  <c:v>13131</c:v>
                </c:pt>
                <c:pt idx="13132">
                  <c:v>13132</c:v>
                </c:pt>
                <c:pt idx="13133">
                  <c:v>13133</c:v>
                </c:pt>
                <c:pt idx="13134">
                  <c:v>13134</c:v>
                </c:pt>
                <c:pt idx="13135">
                  <c:v>13135</c:v>
                </c:pt>
                <c:pt idx="13136">
                  <c:v>13136</c:v>
                </c:pt>
                <c:pt idx="13137">
                  <c:v>13137</c:v>
                </c:pt>
                <c:pt idx="13138">
                  <c:v>13138</c:v>
                </c:pt>
                <c:pt idx="13139">
                  <c:v>13139</c:v>
                </c:pt>
                <c:pt idx="13140">
                  <c:v>13140</c:v>
                </c:pt>
                <c:pt idx="13141">
                  <c:v>13141</c:v>
                </c:pt>
                <c:pt idx="13142">
                  <c:v>13142</c:v>
                </c:pt>
                <c:pt idx="13143">
                  <c:v>13143</c:v>
                </c:pt>
                <c:pt idx="13144">
                  <c:v>13144</c:v>
                </c:pt>
                <c:pt idx="13145">
                  <c:v>13145</c:v>
                </c:pt>
                <c:pt idx="13146">
                  <c:v>13146</c:v>
                </c:pt>
                <c:pt idx="13147">
                  <c:v>13147</c:v>
                </c:pt>
                <c:pt idx="13148">
                  <c:v>13148</c:v>
                </c:pt>
                <c:pt idx="13149">
                  <c:v>13149</c:v>
                </c:pt>
                <c:pt idx="13150">
                  <c:v>13150</c:v>
                </c:pt>
                <c:pt idx="13151">
                  <c:v>13151</c:v>
                </c:pt>
                <c:pt idx="13152">
                  <c:v>13152</c:v>
                </c:pt>
                <c:pt idx="13153">
                  <c:v>13153</c:v>
                </c:pt>
                <c:pt idx="13154">
                  <c:v>13154</c:v>
                </c:pt>
                <c:pt idx="13155">
                  <c:v>13155</c:v>
                </c:pt>
                <c:pt idx="13156">
                  <c:v>13156</c:v>
                </c:pt>
                <c:pt idx="13157">
                  <c:v>13157</c:v>
                </c:pt>
                <c:pt idx="13158">
                  <c:v>13158</c:v>
                </c:pt>
                <c:pt idx="13159">
                  <c:v>13159</c:v>
                </c:pt>
                <c:pt idx="13160">
                  <c:v>13160</c:v>
                </c:pt>
                <c:pt idx="13161">
                  <c:v>13161</c:v>
                </c:pt>
                <c:pt idx="13162">
                  <c:v>13162</c:v>
                </c:pt>
                <c:pt idx="13163">
                  <c:v>13163</c:v>
                </c:pt>
                <c:pt idx="13164">
                  <c:v>13164</c:v>
                </c:pt>
                <c:pt idx="13165">
                  <c:v>13165</c:v>
                </c:pt>
                <c:pt idx="13166">
                  <c:v>13166</c:v>
                </c:pt>
                <c:pt idx="13167">
                  <c:v>13167</c:v>
                </c:pt>
                <c:pt idx="13168">
                  <c:v>13168</c:v>
                </c:pt>
                <c:pt idx="13169">
                  <c:v>13169</c:v>
                </c:pt>
                <c:pt idx="13170">
                  <c:v>13170</c:v>
                </c:pt>
                <c:pt idx="13171">
                  <c:v>13171</c:v>
                </c:pt>
                <c:pt idx="13172">
                  <c:v>13172</c:v>
                </c:pt>
                <c:pt idx="13173">
                  <c:v>13173</c:v>
                </c:pt>
                <c:pt idx="13174">
                  <c:v>13174</c:v>
                </c:pt>
                <c:pt idx="13175">
                  <c:v>13175</c:v>
                </c:pt>
                <c:pt idx="13176">
                  <c:v>13176</c:v>
                </c:pt>
                <c:pt idx="13177">
                  <c:v>13177</c:v>
                </c:pt>
                <c:pt idx="13178">
                  <c:v>13178</c:v>
                </c:pt>
                <c:pt idx="13179">
                  <c:v>13179</c:v>
                </c:pt>
                <c:pt idx="13180">
                  <c:v>13180</c:v>
                </c:pt>
                <c:pt idx="13181">
                  <c:v>13181</c:v>
                </c:pt>
                <c:pt idx="13182">
                  <c:v>13182</c:v>
                </c:pt>
                <c:pt idx="13183">
                  <c:v>13183</c:v>
                </c:pt>
                <c:pt idx="13184">
                  <c:v>13184</c:v>
                </c:pt>
                <c:pt idx="13185">
                  <c:v>13185</c:v>
                </c:pt>
                <c:pt idx="13186">
                  <c:v>13186</c:v>
                </c:pt>
                <c:pt idx="13187">
                  <c:v>13187</c:v>
                </c:pt>
                <c:pt idx="13188">
                  <c:v>13188</c:v>
                </c:pt>
                <c:pt idx="13189">
                  <c:v>13189</c:v>
                </c:pt>
                <c:pt idx="13190">
                  <c:v>13190</c:v>
                </c:pt>
                <c:pt idx="13191">
                  <c:v>13191</c:v>
                </c:pt>
                <c:pt idx="13192">
                  <c:v>13192</c:v>
                </c:pt>
                <c:pt idx="13193">
                  <c:v>13193</c:v>
                </c:pt>
                <c:pt idx="13194">
                  <c:v>13194</c:v>
                </c:pt>
                <c:pt idx="13195">
                  <c:v>13195</c:v>
                </c:pt>
                <c:pt idx="13196">
                  <c:v>13196</c:v>
                </c:pt>
                <c:pt idx="13197">
                  <c:v>13197</c:v>
                </c:pt>
                <c:pt idx="13198">
                  <c:v>13198</c:v>
                </c:pt>
                <c:pt idx="13199">
                  <c:v>13199</c:v>
                </c:pt>
                <c:pt idx="13200">
                  <c:v>13200</c:v>
                </c:pt>
                <c:pt idx="13201">
                  <c:v>13201</c:v>
                </c:pt>
                <c:pt idx="13202">
                  <c:v>13202</c:v>
                </c:pt>
                <c:pt idx="13203">
                  <c:v>13203</c:v>
                </c:pt>
                <c:pt idx="13204">
                  <c:v>13204</c:v>
                </c:pt>
                <c:pt idx="13205">
                  <c:v>13205</c:v>
                </c:pt>
                <c:pt idx="13206">
                  <c:v>13206</c:v>
                </c:pt>
                <c:pt idx="13207">
                  <c:v>13207</c:v>
                </c:pt>
                <c:pt idx="13208">
                  <c:v>13208</c:v>
                </c:pt>
                <c:pt idx="13209">
                  <c:v>13209</c:v>
                </c:pt>
                <c:pt idx="13210">
                  <c:v>13210</c:v>
                </c:pt>
                <c:pt idx="13211">
                  <c:v>13211</c:v>
                </c:pt>
                <c:pt idx="13212">
                  <c:v>13212</c:v>
                </c:pt>
                <c:pt idx="13213">
                  <c:v>13213</c:v>
                </c:pt>
                <c:pt idx="13214">
                  <c:v>13214</c:v>
                </c:pt>
                <c:pt idx="13215">
                  <c:v>13215</c:v>
                </c:pt>
                <c:pt idx="13216">
                  <c:v>13216</c:v>
                </c:pt>
                <c:pt idx="13217">
                  <c:v>13217</c:v>
                </c:pt>
                <c:pt idx="13218">
                  <c:v>13218</c:v>
                </c:pt>
                <c:pt idx="13219">
                  <c:v>13219</c:v>
                </c:pt>
                <c:pt idx="13220">
                  <c:v>13220</c:v>
                </c:pt>
                <c:pt idx="13221">
                  <c:v>13221</c:v>
                </c:pt>
                <c:pt idx="13222">
                  <c:v>13222</c:v>
                </c:pt>
                <c:pt idx="13223">
                  <c:v>13223</c:v>
                </c:pt>
                <c:pt idx="13224">
                  <c:v>13224</c:v>
                </c:pt>
                <c:pt idx="13225">
                  <c:v>13225</c:v>
                </c:pt>
                <c:pt idx="13226">
                  <c:v>13226</c:v>
                </c:pt>
                <c:pt idx="13227">
                  <c:v>13227</c:v>
                </c:pt>
                <c:pt idx="13228">
                  <c:v>13228</c:v>
                </c:pt>
                <c:pt idx="13229">
                  <c:v>13229</c:v>
                </c:pt>
                <c:pt idx="13230">
                  <c:v>13230</c:v>
                </c:pt>
                <c:pt idx="13231">
                  <c:v>13231</c:v>
                </c:pt>
                <c:pt idx="13232">
                  <c:v>13232</c:v>
                </c:pt>
                <c:pt idx="13233">
                  <c:v>13233</c:v>
                </c:pt>
                <c:pt idx="13234">
                  <c:v>13234</c:v>
                </c:pt>
                <c:pt idx="13235">
                  <c:v>13235</c:v>
                </c:pt>
                <c:pt idx="13236">
                  <c:v>13236</c:v>
                </c:pt>
                <c:pt idx="13237">
                  <c:v>13237</c:v>
                </c:pt>
                <c:pt idx="13238">
                  <c:v>13238</c:v>
                </c:pt>
                <c:pt idx="13239">
                  <c:v>13239</c:v>
                </c:pt>
                <c:pt idx="13240">
                  <c:v>13240</c:v>
                </c:pt>
                <c:pt idx="13241">
                  <c:v>13241</c:v>
                </c:pt>
                <c:pt idx="13242">
                  <c:v>13242</c:v>
                </c:pt>
                <c:pt idx="13243">
                  <c:v>13243</c:v>
                </c:pt>
                <c:pt idx="13244">
                  <c:v>13244</c:v>
                </c:pt>
                <c:pt idx="13245">
                  <c:v>13245</c:v>
                </c:pt>
                <c:pt idx="13246">
                  <c:v>13246</c:v>
                </c:pt>
                <c:pt idx="13247">
                  <c:v>13247</c:v>
                </c:pt>
                <c:pt idx="13248">
                  <c:v>13248</c:v>
                </c:pt>
                <c:pt idx="13249">
                  <c:v>13249</c:v>
                </c:pt>
                <c:pt idx="13250">
                  <c:v>13250</c:v>
                </c:pt>
                <c:pt idx="13251">
                  <c:v>13251</c:v>
                </c:pt>
                <c:pt idx="13252">
                  <c:v>13252</c:v>
                </c:pt>
                <c:pt idx="13253">
                  <c:v>13253</c:v>
                </c:pt>
                <c:pt idx="13254">
                  <c:v>13254</c:v>
                </c:pt>
                <c:pt idx="13255">
                  <c:v>13255</c:v>
                </c:pt>
                <c:pt idx="13256">
                  <c:v>13256</c:v>
                </c:pt>
                <c:pt idx="13257">
                  <c:v>13257</c:v>
                </c:pt>
                <c:pt idx="13258">
                  <c:v>13258</c:v>
                </c:pt>
                <c:pt idx="13259">
                  <c:v>13259</c:v>
                </c:pt>
                <c:pt idx="13260">
                  <c:v>13260</c:v>
                </c:pt>
                <c:pt idx="13261">
                  <c:v>13261</c:v>
                </c:pt>
                <c:pt idx="13262">
                  <c:v>13262</c:v>
                </c:pt>
                <c:pt idx="13263">
                  <c:v>13263</c:v>
                </c:pt>
                <c:pt idx="13264">
                  <c:v>13264</c:v>
                </c:pt>
                <c:pt idx="13265">
                  <c:v>13265</c:v>
                </c:pt>
                <c:pt idx="13266">
                  <c:v>13266</c:v>
                </c:pt>
                <c:pt idx="13267">
                  <c:v>13267</c:v>
                </c:pt>
                <c:pt idx="13268">
                  <c:v>13268</c:v>
                </c:pt>
                <c:pt idx="13269">
                  <c:v>13269</c:v>
                </c:pt>
                <c:pt idx="13270">
                  <c:v>13270</c:v>
                </c:pt>
                <c:pt idx="13271">
                  <c:v>13271</c:v>
                </c:pt>
                <c:pt idx="13272">
                  <c:v>13272</c:v>
                </c:pt>
                <c:pt idx="13273">
                  <c:v>13273</c:v>
                </c:pt>
                <c:pt idx="13274">
                  <c:v>13274</c:v>
                </c:pt>
                <c:pt idx="13275">
                  <c:v>13275</c:v>
                </c:pt>
                <c:pt idx="13276">
                  <c:v>13276</c:v>
                </c:pt>
                <c:pt idx="13277">
                  <c:v>13277</c:v>
                </c:pt>
                <c:pt idx="13278">
                  <c:v>13278</c:v>
                </c:pt>
                <c:pt idx="13279">
                  <c:v>13279</c:v>
                </c:pt>
                <c:pt idx="13280">
                  <c:v>13280</c:v>
                </c:pt>
                <c:pt idx="13281">
                  <c:v>13281</c:v>
                </c:pt>
                <c:pt idx="13282">
                  <c:v>13282</c:v>
                </c:pt>
                <c:pt idx="13283">
                  <c:v>13283</c:v>
                </c:pt>
                <c:pt idx="13284">
                  <c:v>13284</c:v>
                </c:pt>
                <c:pt idx="13285">
                  <c:v>13285</c:v>
                </c:pt>
                <c:pt idx="13286">
                  <c:v>13286</c:v>
                </c:pt>
                <c:pt idx="13287">
                  <c:v>13287</c:v>
                </c:pt>
                <c:pt idx="13288">
                  <c:v>13288</c:v>
                </c:pt>
                <c:pt idx="13289">
                  <c:v>13289</c:v>
                </c:pt>
                <c:pt idx="13290">
                  <c:v>13290</c:v>
                </c:pt>
                <c:pt idx="13291">
                  <c:v>13291</c:v>
                </c:pt>
                <c:pt idx="13292">
                  <c:v>13292</c:v>
                </c:pt>
                <c:pt idx="13293">
                  <c:v>13293</c:v>
                </c:pt>
                <c:pt idx="13294">
                  <c:v>13294</c:v>
                </c:pt>
                <c:pt idx="13295">
                  <c:v>13295</c:v>
                </c:pt>
                <c:pt idx="13296">
                  <c:v>13296</c:v>
                </c:pt>
                <c:pt idx="13297">
                  <c:v>13297</c:v>
                </c:pt>
                <c:pt idx="13298">
                  <c:v>13298</c:v>
                </c:pt>
                <c:pt idx="13299">
                  <c:v>13299</c:v>
                </c:pt>
                <c:pt idx="13300">
                  <c:v>13300</c:v>
                </c:pt>
                <c:pt idx="13301">
                  <c:v>13301</c:v>
                </c:pt>
                <c:pt idx="13302">
                  <c:v>13302</c:v>
                </c:pt>
                <c:pt idx="13303">
                  <c:v>13303</c:v>
                </c:pt>
                <c:pt idx="13304">
                  <c:v>13304</c:v>
                </c:pt>
                <c:pt idx="13305">
                  <c:v>13305</c:v>
                </c:pt>
                <c:pt idx="13306">
                  <c:v>13306</c:v>
                </c:pt>
                <c:pt idx="13307">
                  <c:v>13307</c:v>
                </c:pt>
                <c:pt idx="13308">
                  <c:v>13308</c:v>
                </c:pt>
                <c:pt idx="13309">
                  <c:v>13309</c:v>
                </c:pt>
                <c:pt idx="13310">
                  <c:v>13310</c:v>
                </c:pt>
                <c:pt idx="13311">
                  <c:v>13311</c:v>
                </c:pt>
                <c:pt idx="13312">
                  <c:v>13312</c:v>
                </c:pt>
                <c:pt idx="13313">
                  <c:v>13313</c:v>
                </c:pt>
                <c:pt idx="13314">
                  <c:v>13314</c:v>
                </c:pt>
                <c:pt idx="13315">
                  <c:v>13315</c:v>
                </c:pt>
                <c:pt idx="13316">
                  <c:v>13316</c:v>
                </c:pt>
                <c:pt idx="13317">
                  <c:v>13317</c:v>
                </c:pt>
                <c:pt idx="13318">
                  <c:v>13318</c:v>
                </c:pt>
                <c:pt idx="13319">
                  <c:v>13319</c:v>
                </c:pt>
                <c:pt idx="13320">
                  <c:v>13320</c:v>
                </c:pt>
                <c:pt idx="13321">
                  <c:v>13321</c:v>
                </c:pt>
                <c:pt idx="13322">
                  <c:v>13322</c:v>
                </c:pt>
                <c:pt idx="13323">
                  <c:v>13323</c:v>
                </c:pt>
                <c:pt idx="13324">
                  <c:v>13324</c:v>
                </c:pt>
                <c:pt idx="13325">
                  <c:v>13325</c:v>
                </c:pt>
                <c:pt idx="13326">
                  <c:v>13326</c:v>
                </c:pt>
                <c:pt idx="13327">
                  <c:v>13327</c:v>
                </c:pt>
                <c:pt idx="13328">
                  <c:v>13328</c:v>
                </c:pt>
                <c:pt idx="13329">
                  <c:v>13329</c:v>
                </c:pt>
                <c:pt idx="13330">
                  <c:v>13330</c:v>
                </c:pt>
                <c:pt idx="13331">
                  <c:v>13331</c:v>
                </c:pt>
                <c:pt idx="13332">
                  <c:v>13332</c:v>
                </c:pt>
                <c:pt idx="13333">
                  <c:v>13333</c:v>
                </c:pt>
                <c:pt idx="13334">
                  <c:v>13334</c:v>
                </c:pt>
                <c:pt idx="13335">
                  <c:v>13335</c:v>
                </c:pt>
                <c:pt idx="13336">
                  <c:v>13336</c:v>
                </c:pt>
                <c:pt idx="13337">
                  <c:v>13337</c:v>
                </c:pt>
                <c:pt idx="13338">
                  <c:v>13338</c:v>
                </c:pt>
                <c:pt idx="13339">
                  <c:v>13339</c:v>
                </c:pt>
                <c:pt idx="13340">
                  <c:v>13340</c:v>
                </c:pt>
                <c:pt idx="13341">
                  <c:v>13341</c:v>
                </c:pt>
                <c:pt idx="13342">
                  <c:v>13342</c:v>
                </c:pt>
                <c:pt idx="13343">
                  <c:v>13343</c:v>
                </c:pt>
                <c:pt idx="13344">
                  <c:v>13344</c:v>
                </c:pt>
                <c:pt idx="13345">
                  <c:v>13345</c:v>
                </c:pt>
                <c:pt idx="13346">
                  <c:v>13346</c:v>
                </c:pt>
                <c:pt idx="13347">
                  <c:v>13347</c:v>
                </c:pt>
                <c:pt idx="13348">
                  <c:v>13348</c:v>
                </c:pt>
                <c:pt idx="13349">
                  <c:v>13349</c:v>
                </c:pt>
                <c:pt idx="13350">
                  <c:v>13350</c:v>
                </c:pt>
                <c:pt idx="13351">
                  <c:v>13351</c:v>
                </c:pt>
                <c:pt idx="13352">
                  <c:v>13352</c:v>
                </c:pt>
                <c:pt idx="13353">
                  <c:v>13353</c:v>
                </c:pt>
                <c:pt idx="13354">
                  <c:v>13354</c:v>
                </c:pt>
                <c:pt idx="13355">
                  <c:v>13355</c:v>
                </c:pt>
                <c:pt idx="13356">
                  <c:v>13356</c:v>
                </c:pt>
                <c:pt idx="13357">
                  <c:v>13357</c:v>
                </c:pt>
                <c:pt idx="13358">
                  <c:v>13358</c:v>
                </c:pt>
                <c:pt idx="13359">
                  <c:v>13359</c:v>
                </c:pt>
                <c:pt idx="13360">
                  <c:v>13360</c:v>
                </c:pt>
                <c:pt idx="13361">
                  <c:v>13361</c:v>
                </c:pt>
                <c:pt idx="13362">
                  <c:v>13362</c:v>
                </c:pt>
                <c:pt idx="13363">
                  <c:v>13363</c:v>
                </c:pt>
                <c:pt idx="13364">
                  <c:v>13364</c:v>
                </c:pt>
                <c:pt idx="13365">
                  <c:v>13365</c:v>
                </c:pt>
                <c:pt idx="13366">
                  <c:v>13366</c:v>
                </c:pt>
                <c:pt idx="13367">
                  <c:v>13367</c:v>
                </c:pt>
                <c:pt idx="13368">
                  <c:v>13368</c:v>
                </c:pt>
                <c:pt idx="13369">
                  <c:v>13369</c:v>
                </c:pt>
                <c:pt idx="13370">
                  <c:v>13370</c:v>
                </c:pt>
                <c:pt idx="13371">
                  <c:v>13371</c:v>
                </c:pt>
                <c:pt idx="13372">
                  <c:v>13372</c:v>
                </c:pt>
                <c:pt idx="13373">
                  <c:v>13373</c:v>
                </c:pt>
                <c:pt idx="13374">
                  <c:v>13374</c:v>
                </c:pt>
                <c:pt idx="13375">
                  <c:v>13375</c:v>
                </c:pt>
                <c:pt idx="13376">
                  <c:v>13376</c:v>
                </c:pt>
                <c:pt idx="13377">
                  <c:v>13377</c:v>
                </c:pt>
                <c:pt idx="13378">
                  <c:v>13378</c:v>
                </c:pt>
                <c:pt idx="13379">
                  <c:v>13379</c:v>
                </c:pt>
                <c:pt idx="13380">
                  <c:v>13380</c:v>
                </c:pt>
                <c:pt idx="13381">
                  <c:v>13381</c:v>
                </c:pt>
                <c:pt idx="13382">
                  <c:v>13382</c:v>
                </c:pt>
                <c:pt idx="13383">
                  <c:v>13383</c:v>
                </c:pt>
                <c:pt idx="13384">
                  <c:v>13384</c:v>
                </c:pt>
                <c:pt idx="13385">
                  <c:v>13385</c:v>
                </c:pt>
                <c:pt idx="13386">
                  <c:v>13386</c:v>
                </c:pt>
                <c:pt idx="13387">
                  <c:v>13387</c:v>
                </c:pt>
                <c:pt idx="13388">
                  <c:v>13388</c:v>
                </c:pt>
                <c:pt idx="13389">
                  <c:v>13389</c:v>
                </c:pt>
                <c:pt idx="13390">
                  <c:v>13390</c:v>
                </c:pt>
                <c:pt idx="13391">
                  <c:v>13391</c:v>
                </c:pt>
                <c:pt idx="13392">
                  <c:v>13392</c:v>
                </c:pt>
                <c:pt idx="13393">
                  <c:v>13393</c:v>
                </c:pt>
                <c:pt idx="13394">
                  <c:v>13394</c:v>
                </c:pt>
                <c:pt idx="13395">
                  <c:v>13395</c:v>
                </c:pt>
                <c:pt idx="13396">
                  <c:v>13396</c:v>
                </c:pt>
                <c:pt idx="13397">
                  <c:v>13397</c:v>
                </c:pt>
                <c:pt idx="13398">
                  <c:v>13398</c:v>
                </c:pt>
                <c:pt idx="13399">
                  <c:v>13399</c:v>
                </c:pt>
                <c:pt idx="13400">
                  <c:v>13400</c:v>
                </c:pt>
                <c:pt idx="13401">
                  <c:v>13401</c:v>
                </c:pt>
                <c:pt idx="13402">
                  <c:v>13402</c:v>
                </c:pt>
                <c:pt idx="13403">
                  <c:v>13403</c:v>
                </c:pt>
                <c:pt idx="13404">
                  <c:v>13404</c:v>
                </c:pt>
                <c:pt idx="13405">
                  <c:v>13405</c:v>
                </c:pt>
                <c:pt idx="13406">
                  <c:v>13406</c:v>
                </c:pt>
                <c:pt idx="13407">
                  <c:v>13407</c:v>
                </c:pt>
                <c:pt idx="13408">
                  <c:v>13408</c:v>
                </c:pt>
                <c:pt idx="13409">
                  <c:v>13409</c:v>
                </c:pt>
                <c:pt idx="13410">
                  <c:v>13410</c:v>
                </c:pt>
                <c:pt idx="13411">
                  <c:v>13411</c:v>
                </c:pt>
                <c:pt idx="13412">
                  <c:v>13412</c:v>
                </c:pt>
                <c:pt idx="13413">
                  <c:v>13413</c:v>
                </c:pt>
                <c:pt idx="13414">
                  <c:v>13414</c:v>
                </c:pt>
                <c:pt idx="13415">
                  <c:v>13415</c:v>
                </c:pt>
                <c:pt idx="13416">
                  <c:v>13416</c:v>
                </c:pt>
                <c:pt idx="13417">
                  <c:v>13417</c:v>
                </c:pt>
                <c:pt idx="13418">
                  <c:v>13418</c:v>
                </c:pt>
                <c:pt idx="13419">
                  <c:v>13419</c:v>
                </c:pt>
                <c:pt idx="13420">
                  <c:v>13420</c:v>
                </c:pt>
                <c:pt idx="13421">
                  <c:v>13421</c:v>
                </c:pt>
                <c:pt idx="13422">
                  <c:v>13422</c:v>
                </c:pt>
                <c:pt idx="13423">
                  <c:v>13423</c:v>
                </c:pt>
                <c:pt idx="13424">
                  <c:v>13424</c:v>
                </c:pt>
                <c:pt idx="13425">
                  <c:v>13425</c:v>
                </c:pt>
                <c:pt idx="13426">
                  <c:v>13426</c:v>
                </c:pt>
                <c:pt idx="13427">
                  <c:v>13427</c:v>
                </c:pt>
                <c:pt idx="13428">
                  <c:v>13428</c:v>
                </c:pt>
                <c:pt idx="13429">
                  <c:v>13429</c:v>
                </c:pt>
                <c:pt idx="13430">
                  <c:v>13430</c:v>
                </c:pt>
                <c:pt idx="13431">
                  <c:v>13431</c:v>
                </c:pt>
                <c:pt idx="13432">
                  <c:v>13432</c:v>
                </c:pt>
                <c:pt idx="13433">
                  <c:v>13433</c:v>
                </c:pt>
                <c:pt idx="13434">
                  <c:v>13434</c:v>
                </c:pt>
                <c:pt idx="13435">
                  <c:v>13435</c:v>
                </c:pt>
                <c:pt idx="13436">
                  <c:v>13436</c:v>
                </c:pt>
                <c:pt idx="13437">
                  <c:v>13437</c:v>
                </c:pt>
                <c:pt idx="13438">
                  <c:v>13438</c:v>
                </c:pt>
                <c:pt idx="13439">
                  <c:v>13439</c:v>
                </c:pt>
                <c:pt idx="13440">
                  <c:v>13440</c:v>
                </c:pt>
                <c:pt idx="13441">
                  <c:v>13441</c:v>
                </c:pt>
                <c:pt idx="13442">
                  <c:v>13442</c:v>
                </c:pt>
                <c:pt idx="13443">
                  <c:v>13443</c:v>
                </c:pt>
                <c:pt idx="13444">
                  <c:v>13444</c:v>
                </c:pt>
                <c:pt idx="13445">
                  <c:v>13445</c:v>
                </c:pt>
                <c:pt idx="13446">
                  <c:v>13446</c:v>
                </c:pt>
                <c:pt idx="13447">
                  <c:v>13447</c:v>
                </c:pt>
                <c:pt idx="13448">
                  <c:v>13448</c:v>
                </c:pt>
                <c:pt idx="13449">
                  <c:v>13449</c:v>
                </c:pt>
                <c:pt idx="13450">
                  <c:v>13450</c:v>
                </c:pt>
                <c:pt idx="13451">
                  <c:v>13451</c:v>
                </c:pt>
                <c:pt idx="13452">
                  <c:v>13452</c:v>
                </c:pt>
                <c:pt idx="13453">
                  <c:v>13453</c:v>
                </c:pt>
                <c:pt idx="13454">
                  <c:v>13454</c:v>
                </c:pt>
                <c:pt idx="13455">
                  <c:v>13455</c:v>
                </c:pt>
                <c:pt idx="13456">
                  <c:v>13456</c:v>
                </c:pt>
                <c:pt idx="13457">
                  <c:v>13457</c:v>
                </c:pt>
                <c:pt idx="13458">
                  <c:v>13458</c:v>
                </c:pt>
                <c:pt idx="13459">
                  <c:v>13459</c:v>
                </c:pt>
                <c:pt idx="13460">
                  <c:v>13460</c:v>
                </c:pt>
                <c:pt idx="13461">
                  <c:v>13461</c:v>
                </c:pt>
                <c:pt idx="13462">
                  <c:v>13462</c:v>
                </c:pt>
                <c:pt idx="13463">
                  <c:v>13463</c:v>
                </c:pt>
                <c:pt idx="13464">
                  <c:v>13464</c:v>
                </c:pt>
                <c:pt idx="13465">
                  <c:v>13465</c:v>
                </c:pt>
                <c:pt idx="13466">
                  <c:v>13466</c:v>
                </c:pt>
                <c:pt idx="13467">
                  <c:v>13467</c:v>
                </c:pt>
                <c:pt idx="13468">
                  <c:v>13468</c:v>
                </c:pt>
                <c:pt idx="13469">
                  <c:v>13469</c:v>
                </c:pt>
                <c:pt idx="13470">
                  <c:v>13470</c:v>
                </c:pt>
                <c:pt idx="13471">
                  <c:v>13471</c:v>
                </c:pt>
                <c:pt idx="13472">
                  <c:v>13472</c:v>
                </c:pt>
                <c:pt idx="13473">
                  <c:v>13473</c:v>
                </c:pt>
                <c:pt idx="13474">
                  <c:v>13474</c:v>
                </c:pt>
                <c:pt idx="13475">
                  <c:v>13475</c:v>
                </c:pt>
                <c:pt idx="13476">
                  <c:v>13476</c:v>
                </c:pt>
                <c:pt idx="13477">
                  <c:v>13477</c:v>
                </c:pt>
                <c:pt idx="13478">
                  <c:v>13478</c:v>
                </c:pt>
                <c:pt idx="13479">
                  <c:v>13479</c:v>
                </c:pt>
                <c:pt idx="13480">
                  <c:v>13480</c:v>
                </c:pt>
                <c:pt idx="13481">
                  <c:v>13481</c:v>
                </c:pt>
                <c:pt idx="13482">
                  <c:v>13482</c:v>
                </c:pt>
                <c:pt idx="13483">
                  <c:v>13483</c:v>
                </c:pt>
                <c:pt idx="13484">
                  <c:v>13484</c:v>
                </c:pt>
                <c:pt idx="13485">
                  <c:v>13485</c:v>
                </c:pt>
                <c:pt idx="13486">
                  <c:v>13486</c:v>
                </c:pt>
                <c:pt idx="13487">
                  <c:v>13487</c:v>
                </c:pt>
                <c:pt idx="13488">
                  <c:v>13488</c:v>
                </c:pt>
                <c:pt idx="13489">
                  <c:v>13489</c:v>
                </c:pt>
                <c:pt idx="13490">
                  <c:v>13490</c:v>
                </c:pt>
                <c:pt idx="13491">
                  <c:v>13491</c:v>
                </c:pt>
                <c:pt idx="13492">
                  <c:v>13492</c:v>
                </c:pt>
                <c:pt idx="13493">
                  <c:v>13493</c:v>
                </c:pt>
                <c:pt idx="13494">
                  <c:v>13494</c:v>
                </c:pt>
                <c:pt idx="13495">
                  <c:v>13495</c:v>
                </c:pt>
                <c:pt idx="13496">
                  <c:v>13496</c:v>
                </c:pt>
                <c:pt idx="13497">
                  <c:v>13497</c:v>
                </c:pt>
                <c:pt idx="13498">
                  <c:v>13498</c:v>
                </c:pt>
                <c:pt idx="13499">
                  <c:v>13499</c:v>
                </c:pt>
                <c:pt idx="13500">
                  <c:v>13500</c:v>
                </c:pt>
                <c:pt idx="13501">
                  <c:v>13501</c:v>
                </c:pt>
                <c:pt idx="13502">
                  <c:v>13502</c:v>
                </c:pt>
                <c:pt idx="13503">
                  <c:v>13503</c:v>
                </c:pt>
                <c:pt idx="13504">
                  <c:v>13504</c:v>
                </c:pt>
                <c:pt idx="13505">
                  <c:v>13505</c:v>
                </c:pt>
                <c:pt idx="13506">
                  <c:v>13506</c:v>
                </c:pt>
                <c:pt idx="13507">
                  <c:v>13507</c:v>
                </c:pt>
                <c:pt idx="13508">
                  <c:v>13508</c:v>
                </c:pt>
                <c:pt idx="13509">
                  <c:v>13509</c:v>
                </c:pt>
                <c:pt idx="13510">
                  <c:v>13510</c:v>
                </c:pt>
                <c:pt idx="13511">
                  <c:v>13511</c:v>
                </c:pt>
                <c:pt idx="13512">
                  <c:v>13512</c:v>
                </c:pt>
                <c:pt idx="13513">
                  <c:v>13513</c:v>
                </c:pt>
                <c:pt idx="13514">
                  <c:v>13514</c:v>
                </c:pt>
                <c:pt idx="13515">
                  <c:v>13515</c:v>
                </c:pt>
                <c:pt idx="13516">
                  <c:v>13516</c:v>
                </c:pt>
                <c:pt idx="13517">
                  <c:v>13517</c:v>
                </c:pt>
                <c:pt idx="13518">
                  <c:v>13518</c:v>
                </c:pt>
                <c:pt idx="13519">
                  <c:v>13519</c:v>
                </c:pt>
                <c:pt idx="13520">
                  <c:v>13520</c:v>
                </c:pt>
                <c:pt idx="13521">
                  <c:v>13521</c:v>
                </c:pt>
                <c:pt idx="13522">
                  <c:v>13522</c:v>
                </c:pt>
                <c:pt idx="13523">
                  <c:v>13523</c:v>
                </c:pt>
                <c:pt idx="13524">
                  <c:v>13524</c:v>
                </c:pt>
                <c:pt idx="13525">
                  <c:v>13525</c:v>
                </c:pt>
                <c:pt idx="13526">
                  <c:v>13526</c:v>
                </c:pt>
                <c:pt idx="13527">
                  <c:v>13527</c:v>
                </c:pt>
                <c:pt idx="13528">
                  <c:v>13528</c:v>
                </c:pt>
                <c:pt idx="13529">
                  <c:v>13529</c:v>
                </c:pt>
                <c:pt idx="13530">
                  <c:v>13530</c:v>
                </c:pt>
                <c:pt idx="13531">
                  <c:v>13531</c:v>
                </c:pt>
                <c:pt idx="13532">
                  <c:v>13532</c:v>
                </c:pt>
                <c:pt idx="13533">
                  <c:v>13533</c:v>
                </c:pt>
                <c:pt idx="13534">
                  <c:v>13534</c:v>
                </c:pt>
                <c:pt idx="13535">
                  <c:v>13535</c:v>
                </c:pt>
                <c:pt idx="13536">
                  <c:v>13536</c:v>
                </c:pt>
                <c:pt idx="13537">
                  <c:v>13537</c:v>
                </c:pt>
                <c:pt idx="13538">
                  <c:v>13538</c:v>
                </c:pt>
                <c:pt idx="13539">
                  <c:v>13539</c:v>
                </c:pt>
                <c:pt idx="13540">
                  <c:v>13540</c:v>
                </c:pt>
                <c:pt idx="13541">
                  <c:v>13541</c:v>
                </c:pt>
                <c:pt idx="13542">
                  <c:v>13542</c:v>
                </c:pt>
                <c:pt idx="13543">
                  <c:v>13543</c:v>
                </c:pt>
                <c:pt idx="13544">
                  <c:v>13544</c:v>
                </c:pt>
                <c:pt idx="13545">
                  <c:v>13545</c:v>
                </c:pt>
                <c:pt idx="13546">
                  <c:v>13546</c:v>
                </c:pt>
                <c:pt idx="13547">
                  <c:v>13547</c:v>
                </c:pt>
                <c:pt idx="13548">
                  <c:v>13548</c:v>
                </c:pt>
                <c:pt idx="13549">
                  <c:v>13549</c:v>
                </c:pt>
                <c:pt idx="13550">
                  <c:v>13550</c:v>
                </c:pt>
                <c:pt idx="13551">
                  <c:v>13551</c:v>
                </c:pt>
                <c:pt idx="13552">
                  <c:v>13552</c:v>
                </c:pt>
                <c:pt idx="13553">
                  <c:v>13553</c:v>
                </c:pt>
                <c:pt idx="13554">
                  <c:v>13554</c:v>
                </c:pt>
                <c:pt idx="13555">
                  <c:v>13555</c:v>
                </c:pt>
                <c:pt idx="13556">
                  <c:v>13556</c:v>
                </c:pt>
                <c:pt idx="13557">
                  <c:v>13557</c:v>
                </c:pt>
                <c:pt idx="13558">
                  <c:v>13558</c:v>
                </c:pt>
                <c:pt idx="13559">
                  <c:v>13559</c:v>
                </c:pt>
                <c:pt idx="13560">
                  <c:v>13560</c:v>
                </c:pt>
                <c:pt idx="13561">
                  <c:v>13561</c:v>
                </c:pt>
                <c:pt idx="13562">
                  <c:v>13562</c:v>
                </c:pt>
                <c:pt idx="13563">
                  <c:v>13563</c:v>
                </c:pt>
                <c:pt idx="13564">
                  <c:v>13564</c:v>
                </c:pt>
                <c:pt idx="13565">
                  <c:v>13565</c:v>
                </c:pt>
                <c:pt idx="13566">
                  <c:v>13566</c:v>
                </c:pt>
                <c:pt idx="13567">
                  <c:v>13567</c:v>
                </c:pt>
                <c:pt idx="13568">
                  <c:v>13568</c:v>
                </c:pt>
                <c:pt idx="13569">
                  <c:v>13569</c:v>
                </c:pt>
                <c:pt idx="13570">
                  <c:v>13570</c:v>
                </c:pt>
                <c:pt idx="13571">
                  <c:v>13571</c:v>
                </c:pt>
                <c:pt idx="13572">
                  <c:v>13572</c:v>
                </c:pt>
                <c:pt idx="13573">
                  <c:v>13573</c:v>
                </c:pt>
                <c:pt idx="13574">
                  <c:v>13574</c:v>
                </c:pt>
                <c:pt idx="13575">
                  <c:v>13575</c:v>
                </c:pt>
                <c:pt idx="13576">
                  <c:v>13576</c:v>
                </c:pt>
                <c:pt idx="13577">
                  <c:v>13577</c:v>
                </c:pt>
                <c:pt idx="13578">
                  <c:v>13578</c:v>
                </c:pt>
                <c:pt idx="13579">
                  <c:v>13579</c:v>
                </c:pt>
                <c:pt idx="13580">
                  <c:v>13580</c:v>
                </c:pt>
                <c:pt idx="13581">
                  <c:v>13581</c:v>
                </c:pt>
                <c:pt idx="13582">
                  <c:v>13582</c:v>
                </c:pt>
                <c:pt idx="13583">
                  <c:v>13583</c:v>
                </c:pt>
                <c:pt idx="13584">
                  <c:v>13584</c:v>
                </c:pt>
                <c:pt idx="13585">
                  <c:v>13585</c:v>
                </c:pt>
                <c:pt idx="13586">
                  <c:v>13586</c:v>
                </c:pt>
                <c:pt idx="13587">
                  <c:v>13587</c:v>
                </c:pt>
                <c:pt idx="13588">
                  <c:v>13588</c:v>
                </c:pt>
                <c:pt idx="13589">
                  <c:v>13589</c:v>
                </c:pt>
                <c:pt idx="13590">
                  <c:v>13590</c:v>
                </c:pt>
                <c:pt idx="13591">
                  <c:v>13591</c:v>
                </c:pt>
                <c:pt idx="13592">
                  <c:v>13592</c:v>
                </c:pt>
                <c:pt idx="13593">
                  <c:v>13593</c:v>
                </c:pt>
                <c:pt idx="13594">
                  <c:v>13594</c:v>
                </c:pt>
                <c:pt idx="13595">
                  <c:v>13595</c:v>
                </c:pt>
                <c:pt idx="13596">
                  <c:v>13596</c:v>
                </c:pt>
                <c:pt idx="13597">
                  <c:v>13597</c:v>
                </c:pt>
                <c:pt idx="13598">
                  <c:v>13598</c:v>
                </c:pt>
                <c:pt idx="13599">
                  <c:v>13599</c:v>
                </c:pt>
                <c:pt idx="13600">
                  <c:v>13600</c:v>
                </c:pt>
                <c:pt idx="13601">
                  <c:v>13601</c:v>
                </c:pt>
                <c:pt idx="13602">
                  <c:v>13602</c:v>
                </c:pt>
                <c:pt idx="13603">
                  <c:v>13603</c:v>
                </c:pt>
                <c:pt idx="13604">
                  <c:v>13604</c:v>
                </c:pt>
                <c:pt idx="13605">
                  <c:v>13605</c:v>
                </c:pt>
                <c:pt idx="13606">
                  <c:v>13606</c:v>
                </c:pt>
                <c:pt idx="13607">
                  <c:v>13607</c:v>
                </c:pt>
                <c:pt idx="13608">
                  <c:v>13608</c:v>
                </c:pt>
                <c:pt idx="13609">
                  <c:v>13609</c:v>
                </c:pt>
                <c:pt idx="13610">
                  <c:v>13610</c:v>
                </c:pt>
                <c:pt idx="13611">
                  <c:v>13611</c:v>
                </c:pt>
                <c:pt idx="13612">
                  <c:v>13612</c:v>
                </c:pt>
                <c:pt idx="13613">
                  <c:v>13613</c:v>
                </c:pt>
                <c:pt idx="13614">
                  <c:v>13614</c:v>
                </c:pt>
                <c:pt idx="13615">
                  <c:v>13615</c:v>
                </c:pt>
                <c:pt idx="13616">
                  <c:v>13616</c:v>
                </c:pt>
                <c:pt idx="13617">
                  <c:v>13617</c:v>
                </c:pt>
                <c:pt idx="13618">
                  <c:v>13618</c:v>
                </c:pt>
                <c:pt idx="13619">
                  <c:v>13619</c:v>
                </c:pt>
                <c:pt idx="13620">
                  <c:v>13620</c:v>
                </c:pt>
                <c:pt idx="13621">
                  <c:v>13621</c:v>
                </c:pt>
                <c:pt idx="13622">
                  <c:v>13622</c:v>
                </c:pt>
                <c:pt idx="13623">
                  <c:v>13623</c:v>
                </c:pt>
                <c:pt idx="13624">
                  <c:v>13624</c:v>
                </c:pt>
                <c:pt idx="13625">
                  <c:v>13625</c:v>
                </c:pt>
                <c:pt idx="13626">
                  <c:v>13626</c:v>
                </c:pt>
                <c:pt idx="13627">
                  <c:v>13627</c:v>
                </c:pt>
                <c:pt idx="13628">
                  <c:v>13628</c:v>
                </c:pt>
                <c:pt idx="13629">
                  <c:v>13629</c:v>
                </c:pt>
                <c:pt idx="13630">
                  <c:v>13630</c:v>
                </c:pt>
                <c:pt idx="13631">
                  <c:v>13631</c:v>
                </c:pt>
                <c:pt idx="13632">
                  <c:v>13632</c:v>
                </c:pt>
                <c:pt idx="13633">
                  <c:v>13633</c:v>
                </c:pt>
                <c:pt idx="13634">
                  <c:v>13634</c:v>
                </c:pt>
                <c:pt idx="13635">
                  <c:v>13635</c:v>
                </c:pt>
                <c:pt idx="13636">
                  <c:v>13636</c:v>
                </c:pt>
                <c:pt idx="13637">
                  <c:v>13637</c:v>
                </c:pt>
                <c:pt idx="13638">
                  <c:v>13638</c:v>
                </c:pt>
                <c:pt idx="13639">
                  <c:v>13639</c:v>
                </c:pt>
                <c:pt idx="13640">
                  <c:v>13640</c:v>
                </c:pt>
                <c:pt idx="13641">
                  <c:v>13641</c:v>
                </c:pt>
                <c:pt idx="13642">
                  <c:v>13642</c:v>
                </c:pt>
                <c:pt idx="13643">
                  <c:v>13643</c:v>
                </c:pt>
                <c:pt idx="13644">
                  <c:v>13644</c:v>
                </c:pt>
                <c:pt idx="13645">
                  <c:v>13645</c:v>
                </c:pt>
                <c:pt idx="13646">
                  <c:v>13646</c:v>
                </c:pt>
                <c:pt idx="13647">
                  <c:v>13647</c:v>
                </c:pt>
                <c:pt idx="13648">
                  <c:v>13648</c:v>
                </c:pt>
                <c:pt idx="13649">
                  <c:v>13649</c:v>
                </c:pt>
                <c:pt idx="13650">
                  <c:v>13650</c:v>
                </c:pt>
                <c:pt idx="13651">
                  <c:v>13651</c:v>
                </c:pt>
                <c:pt idx="13652">
                  <c:v>13652</c:v>
                </c:pt>
                <c:pt idx="13653">
                  <c:v>13653</c:v>
                </c:pt>
                <c:pt idx="13654">
                  <c:v>13654</c:v>
                </c:pt>
                <c:pt idx="13655">
                  <c:v>13655</c:v>
                </c:pt>
                <c:pt idx="13656">
                  <c:v>13656</c:v>
                </c:pt>
                <c:pt idx="13657">
                  <c:v>13657</c:v>
                </c:pt>
                <c:pt idx="13658">
                  <c:v>13658</c:v>
                </c:pt>
                <c:pt idx="13659">
                  <c:v>13659</c:v>
                </c:pt>
                <c:pt idx="13660">
                  <c:v>13660</c:v>
                </c:pt>
                <c:pt idx="13661">
                  <c:v>13661</c:v>
                </c:pt>
                <c:pt idx="13662">
                  <c:v>13662</c:v>
                </c:pt>
                <c:pt idx="13663">
                  <c:v>13663</c:v>
                </c:pt>
                <c:pt idx="13664">
                  <c:v>13664</c:v>
                </c:pt>
                <c:pt idx="13665">
                  <c:v>13665</c:v>
                </c:pt>
                <c:pt idx="13666">
                  <c:v>13666</c:v>
                </c:pt>
                <c:pt idx="13667">
                  <c:v>13667</c:v>
                </c:pt>
                <c:pt idx="13668">
                  <c:v>13668</c:v>
                </c:pt>
                <c:pt idx="13669">
                  <c:v>13669</c:v>
                </c:pt>
                <c:pt idx="13670">
                  <c:v>13670</c:v>
                </c:pt>
                <c:pt idx="13671">
                  <c:v>13671</c:v>
                </c:pt>
                <c:pt idx="13672">
                  <c:v>13672</c:v>
                </c:pt>
                <c:pt idx="13673">
                  <c:v>13673</c:v>
                </c:pt>
                <c:pt idx="13674">
                  <c:v>13674</c:v>
                </c:pt>
                <c:pt idx="13675">
                  <c:v>13675</c:v>
                </c:pt>
                <c:pt idx="13676">
                  <c:v>13676</c:v>
                </c:pt>
                <c:pt idx="13677">
                  <c:v>13677</c:v>
                </c:pt>
                <c:pt idx="13678">
                  <c:v>13678</c:v>
                </c:pt>
                <c:pt idx="13679">
                  <c:v>13679</c:v>
                </c:pt>
                <c:pt idx="13680">
                  <c:v>13680</c:v>
                </c:pt>
                <c:pt idx="13681">
                  <c:v>13681</c:v>
                </c:pt>
                <c:pt idx="13682">
                  <c:v>13682</c:v>
                </c:pt>
                <c:pt idx="13683">
                  <c:v>13683</c:v>
                </c:pt>
                <c:pt idx="13684">
                  <c:v>13684</c:v>
                </c:pt>
                <c:pt idx="13685">
                  <c:v>13685</c:v>
                </c:pt>
                <c:pt idx="13686">
                  <c:v>13686</c:v>
                </c:pt>
                <c:pt idx="13687">
                  <c:v>13687</c:v>
                </c:pt>
                <c:pt idx="13688">
                  <c:v>13688</c:v>
                </c:pt>
                <c:pt idx="13689">
                  <c:v>13689</c:v>
                </c:pt>
                <c:pt idx="13690">
                  <c:v>13690</c:v>
                </c:pt>
                <c:pt idx="13691">
                  <c:v>13691</c:v>
                </c:pt>
                <c:pt idx="13692">
                  <c:v>13692</c:v>
                </c:pt>
                <c:pt idx="13693">
                  <c:v>13693</c:v>
                </c:pt>
                <c:pt idx="13694">
                  <c:v>13694</c:v>
                </c:pt>
                <c:pt idx="13695">
                  <c:v>13695</c:v>
                </c:pt>
                <c:pt idx="13696">
                  <c:v>13696</c:v>
                </c:pt>
                <c:pt idx="13697">
                  <c:v>13697</c:v>
                </c:pt>
                <c:pt idx="13698">
                  <c:v>13698</c:v>
                </c:pt>
                <c:pt idx="13699">
                  <c:v>13699</c:v>
                </c:pt>
                <c:pt idx="13700">
                  <c:v>13700</c:v>
                </c:pt>
                <c:pt idx="13701">
                  <c:v>13701</c:v>
                </c:pt>
                <c:pt idx="13702">
                  <c:v>13702</c:v>
                </c:pt>
                <c:pt idx="13703">
                  <c:v>13703</c:v>
                </c:pt>
                <c:pt idx="13704">
                  <c:v>13704</c:v>
                </c:pt>
                <c:pt idx="13705">
                  <c:v>13705</c:v>
                </c:pt>
                <c:pt idx="13706">
                  <c:v>13706</c:v>
                </c:pt>
                <c:pt idx="13707">
                  <c:v>13707</c:v>
                </c:pt>
                <c:pt idx="13708">
                  <c:v>13708</c:v>
                </c:pt>
                <c:pt idx="13709">
                  <c:v>13709</c:v>
                </c:pt>
                <c:pt idx="13710">
                  <c:v>13710</c:v>
                </c:pt>
                <c:pt idx="13711">
                  <c:v>13711</c:v>
                </c:pt>
                <c:pt idx="13712">
                  <c:v>13712</c:v>
                </c:pt>
                <c:pt idx="13713">
                  <c:v>13713</c:v>
                </c:pt>
                <c:pt idx="13714">
                  <c:v>13714</c:v>
                </c:pt>
                <c:pt idx="13715">
                  <c:v>13715</c:v>
                </c:pt>
                <c:pt idx="13716">
                  <c:v>13716</c:v>
                </c:pt>
                <c:pt idx="13717">
                  <c:v>13717</c:v>
                </c:pt>
                <c:pt idx="13718">
                  <c:v>13718</c:v>
                </c:pt>
                <c:pt idx="13719">
                  <c:v>13719</c:v>
                </c:pt>
                <c:pt idx="13720">
                  <c:v>13720</c:v>
                </c:pt>
                <c:pt idx="13721">
                  <c:v>13721</c:v>
                </c:pt>
                <c:pt idx="13722">
                  <c:v>13722</c:v>
                </c:pt>
                <c:pt idx="13723">
                  <c:v>13723</c:v>
                </c:pt>
                <c:pt idx="13724">
                  <c:v>13724</c:v>
                </c:pt>
                <c:pt idx="13725">
                  <c:v>13725</c:v>
                </c:pt>
                <c:pt idx="13726">
                  <c:v>13726</c:v>
                </c:pt>
                <c:pt idx="13727">
                  <c:v>13727</c:v>
                </c:pt>
                <c:pt idx="13728">
                  <c:v>13728</c:v>
                </c:pt>
                <c:pt idx="13729">
                  <c:v>13729</c:v>
                </c:pt>
                <c:pt idx="13730">
                  <c:v>13730</c:v>
                </c:pt>
                <c:pt idx="13731">
                  <c:v>13731</c:v>
                </c:pt>
                <c:pt idx="13732">
                  <c:v>13732</c:v>
                </c:pt>
                <c:pt idx="13733">
                  <c:v>13733</c:v>
                </c:pt>
                <c:pt idx="13734">
                  <c:v>13734</c:v>
                </c:pt>
                <c:pt idx="13735">
                  <c:v>13735</c:v>
                </c:pt>
                <c:pt idx="13736">
                  <c:v>13736</c:v>
                </c:pt>
                <c:pt idx="13737">
                  <c:v>13737</c:v>
                </c:pt>
                <c:pt idx="13738">
                  <c:v>13738</c:v>
                </c:pt>
                <c:pt idx="13739">
                  <c:v>13739</c:v>
                </c:pt>
                <c:pt idx="13740">
                  <c:v>13740</c:v>
                </c:pt>
                <c:pt idx="13741">
                  <c:v>13741</c:v>
                </c:pt>
                <c:pt idx="13742">
                  <c:v>13742</c:v>
                </c:pt>
                <c:pt idx="13743">
                  <c:v>13743</c:v>
                </c:pt>
                <c:pt idx="13744">
                  <c:v>13744</c:v>
                </c:pt>
                <c:pt idx="13745">
                  <c:v>13745</c:v>
                </c:pt>
                <c:pt idx="13746">
                  <c:v>13746</c:v>
                </c:pt>
                <c:pt idx="13747">
                  <c:v>13747</c:v>
                </c:pt>
                <c:pt idx="13748">
                  <c:v>13748</c:v>
                </c:pt>
                <c:pt idx="13749">
                  <c:v>13749</c:v>
                </c:pt>
                <c:pt idx="13750">
                  <c:v>13750</c:v>
                </c:pt>
                <c:pt idx="13751">
                  <c:v>13751</c:v>
                </c:pt>
                <c:pt idx="13752">
                  <c:v>13752</c:v>
                </c:pt>
                <c:pt idx="13753">
                  <c:v>13753</c:v>
                </c:pt>
                <c:pt idx="13754">
                  <c:v>13754</c:v>
                </c:pt>
                <c:pt idx="13755">
                  <c:v>13755</c:v>
                </c:pt>
                <c:pt idx="13756">
                  <c:v>13756</c:v>
                </c:pt>
                <c:pt idx="13757">
                  <c:v>13757</c:v>
                </c:pt>
                <c:pt idx="13758">
                  <c:v>13758</c:v>
                </c:pt>
                <c:pt idx="13759">
                  <c:v>13759</c:v>
                </c:pt>
                <c:pt idx="13760">
                  <c:v>13760</c:v>
                </c:pt>
                <c:pt idx="13761">
                  <c:v>13761</c:v>
                </c:pt>
                <c:pt idx="13762">
                  <c:v>13762</c:v>
                </c:pt>
                <c:pt idx="13763">
                  <c:v>13763</c:v>
                </c:pt>
                <c:pt idx="13764">
                  <c:v>13764</c:v>
                </c:pt>
                <c:pt idx="13765">
                  <c:v>13765</c:v>
                </c:pt>
                <c:pt idx="13766">
                  <c:v>13766</c:v>
                </c:pt>
                <c:pt idx="13767">
                  <c:v>13767</c:v>
                </c:pt>
                <c:pt idx="13768">
                  <c:v>13768</c:v>
                </c:pt>
                <c:pt idx="13769">
                  <c:v>13769</c:v>
                </c:pt>
                <c:pt idx="13770">
                  <c:v>13770</c:v>
                </c:pt>
                <c:pt idx="13771">
                  <c:v>13771</c:v>
                </c:pt>
                <c:pt idx="13772">
                  <c:v>13772</c:v>
                </c:pt>
                <c:pt idx="13773">
                  <c:v>13773</c:v>
                </c:pt>
                <c:pt idx="13774">
                  <c:v>13774</c:v>
                </c:pt>
                <c:pt idx="13775">
                  <c:v>13775</c:v>
                </c:pt>
                <c:pt idx="13776">
                  <c:v>13776</c:v>
                </c:pt>
                <c:pt idx="13777">
                  <c:v>13777</c:v>
                </c:pt>
                <c:pt idx="13778">
                  <c:v>13778</c:v>
                </c:pt>
                <c:pt idx="13779">
                  <c:v>13779</c:v>
                </c:pt>
                <c:pt idx="13780">
                  <c:v>13780</c:v>
                </c:pt>
                <c:pt idx="13781">
                  <c:v>13781</c:v>
                </c:pt>
                <c:pt idx="13782">
                  <c:v>13782</c:v>
                </c:pt>
                <c:pt idx="13783">
                  <c:v>13783</c:v>
                </c:pt>
                <c:pt idx="13784">
                  <c:v>13784</c:v>
                </c:pt>
                <c:pt idx="13785">
                  <c:v>13785</c:v>
                </c:pt>
                <c:pt idx="13786">
                  <c:v>13786</c:v>
                </c:pt>
                <c:pt idx="13787">
                  <c:v>13787</c:v>
                </c:pt>
                <c:pt idx="13788">
                  <c:v>13788</c:v>
                </c:pt>
                <c:pt idx="13789">
                  <c:v>13789</c:v>
                </c:pt>
                <c:pt idx="13790">
                  <c:v>13790</c:v>
                </c:pt>
                <c:pt idx="13791">
                  <c:v>13791</c:v>
                </c:pt>
                <c:pt idx="13792">
                  <c:v>13792</c:v>
                </c:pt>
                <c:pt idx="13793">
                  <c:v>13793</c:v>
                </c:pt>
                <c:pt idx="13794">
                  <c:v>13794</c:v>
                </c:pt>
                <c:pt idx="13795">
                  <c:v>13795</c:v>
                </c:pt>
                <c:pt idx="13796">
                  <c:v>13796</c:v>
                </c:pt>
                <c:pt idx="13797">
                  <c:v>13797</c:v>
                </c:pt>
                <c:pt idx="13798">
                  <c:v>13798</c:v>
                </c:pt>
                <c:pt idx="13799">
                  <c:v>13799</c:v>
                </c:pt>
                <c:pt idx="13800">
                  <c:v>13800</c:v>
                </c:pt>
                <c:pt idx="13801">
                  <c:v>13801</c:v>
                </c:pt>
                <c:pt idx="13802">
                  <c:v>13802</c:v>
                </c:pt>
                <c:pt idx="13803">
                  <c:v>13803</c:v>
                </c:pt>
                <c:pt idx="13804">
                  <c:v>13804</c:v>
                </c:pt>
                <c:pt idx="13805">
                  <c:v>13805</c:v>
                </c:pt>
                <c:pt idx="13806">
                  <c:v>13806</c:v>
                </c:pt>
                <c:pt idx="13807">
                  <c:v>13807</c:v>
                </c:pt>
                <c:pt idx="13808">
                  <c:v>13808</c:v>
                </c:pt>
                <c:pt idx="13809">
                  <c:v>13809</c:v>
                </c:pt>
                <c:pt idx="13810">
                  <c:v>13810</c:v>
                </c:pt>
                <c:pt idx="13811">
                  <c:v>13811</c:v>
                </c:pt>
                <c:pt idx="13812">
                  <c:v>13812</c:v>
                </c:pt>
                <c:pt idx="13813">
                  <c:v>13813</c:v>
                </c:pt>
                <c:pt idx="13814">
                  <c:v>13814</c:v>
                </c:pt>
                <c:pt idx="13815">
                  <c:v>13815</c:v>
                </c:pt>
                <c:pt idx="13816">
                  <c:v>13816</c:v>
                </c:pt>
                <c:pt idx="13817">
                  <c:v>13817</c:v>
                </c:pt>
                <c:pt idx="13818">
                  <c:v>13818</c:v>
                </c:pt>
                <c:pt idx="13819">
                  <c:v>13819</c:v>
                </c:pt>
                <c:pt idx="13820">
                  <c:v>13820</c:v>
                </c:pt>
                <c:pt idx="13821">
                  <c:v>13821</c:v>
                </c:pt>
                <c:pt idx="13822">
                  <c:v>13822</c:v>
                </c:pt>
                <c:pt idx="13823">
                  <c:v>13823</c:v>
                </c:pt>
                <c:pt idx="13824">
                  <c:v>13824</c:v>
                </c:pt>
                <c:pt idx="13825">
                  <c:v>13825</c:v>
                </c:pt>
                <c:pt idx="13826">
                  <c:v>13826</c:v>
                </c:pt>
                <c:pt idx="13827">
                  <c:v>13827</c:v>
                </c:pt>
                <c:pt idx="13828">
                  <c:v>13828</c:v>
                </c:pt>
                <c:pt idx="13829">
                  <c:v>13829</c:v>
                </c:pt>
                <c:pt idx="13830">
                  <c:v>13830</c:v>
                </c:pt>
                <c:pt idx="13831">
                  <c:v>13831</c:v>
                </c:pt>
                <c:pt idx="13832">
                  <c:v>13832</c:v>
                </c:pt>
                <c:pt idx="13833">
                  <c:v>13833</c:v>
                </c:pt>
                <c:pt idx="13834">
                  <c:v>13834</c:v>
                </c:pt>
                <c:pt idx="13835">
                  <c:v>13835</c:v>
                </c:pt>
                <c:pt idx="13836">
                  <c:v>13836</c:v>
                </c:pt>
                <c:pt idx="13837">
                  <c:v>13837</c:v>
                </c:pt>
                <c:pt idx="13838">
                  <c:v>13838</c:v>
                </c:pt>
                <c:pt idx="13839">
                  <c:v>13839</c:v>
                </c:pt>
                <c:pt idx="13840">
                  <c:v>13840</c:v>
                </c:pt>
                <c:pt idx="13841">
                  <c:v>13841</c:v>
                </c:pt>
                <c:pt idx="13842">
                  <c:v>13842</c:v>
                </c:pt>
                <c:pt idx="13843">
                  <c:v>13843</c:v>
                </c:pt>
                <c:pt idx="13844">
                  <c:v>13844</c:v>
                </c:pt>
                <c:pt idx="13845">
                  <c:v>13845</c:v>
                </c:pt>
                <c:pt idx="13846">
                  <c:v>13846</c:v>
                </c:pt>
                <c:pt idx="13847">
                  <c:v>13847</c:v>
                </c:pt>
                <c:pt idx="13848">
                  <c:v>13848</c:v>
                </c:pt>
                <c:pt idx="13849">
                  <c:v>13849</c:v>
                </c:pt>
                <c:pt idx="13850">
                  <c:v>13850</c:v>
                </c:pt>
                <c:pt idx="13851">
                  <c:v>13851</c:v>
                </c:pt>
                <c:pt idx="13852">
                  <c:v>13852</c:v>
                </c:pt>
                <c:pt idx="13853">
                  <c:v>13853</c:v>
                </c:pt>
                <c:pt idx="13854">
                  <c:v>13854</c:v>
                </c:pt>
                <c:pt idx="13855">
                  <c:v>13855</c:v>
                </c:pt>
                <c:pt idx="13856">
                  <c:v>13856</c:v>
                </c:pt>
                <c:pt idx="13857">
                  <c:v>13857</c:v>
                </c:pt>
                <c:pt idx="13858">
                  <c:v>13858</c:v>
                </c:pt>
                <c:pt idx="13859">
                  <c:v>13859</c:v>
                </c:pt>
                <c:pt idx="13860">
                  <c:v>13860</c:v>
                </c:pt>
                <c:pt idx="13861">
                  <c:v>13861</c:v>
                </c:pt>
                <c:pt idx="13862">
                  <c:v>13862</c:v>
                </c:pt>
                <c:pt idx="13863">
                  <c:v>13863</c:v>
                </c:pt>
                <c:pt idx="13864">
                  <c:v>13864</c:v>
                </c:pt>
                <c:pt idx="13865">
                  <c:v>13865</c:v>
                </c:pt>
                <c:pt idx="13866">
                  <c:v>13866</c:v>
                </c:pt>
                <c:pt idx="13867">
                  <c:v>13867</c:v>
                </c:pt>
                <c:pt idx="13868">
                  <c:v>13868</c:v>
                </c:pt>
                <c:pt idx="13869">
                  <c:v>13869</c:v>
                </c:pt>
                <c:pt idx="13870">
                  <c:v>13870</c:v>
                </c:pt>
                <c:pt idx="13871">
                  <c:v>13871</c:v>
                </c:pt>
                <c:pt idx="13872">
                  <c:v>13872</c:v>
                </c:pt>
                <c:pt idx="13873">
                  <c:v>13873</c:v>
                </c:pt>
                <c:pt idx="13874">
                  <c:v>13874</c:v>
                </c:pt>
                <c:pt idx="13875">
                  <c:v>13875</c:v>
                </c:pt>
                <c:pt idx="13876">
                  <c:v>13876</c:v>
                </c:pt>
                <c:pt idx="13877">
                  <c:v>13877</c:v>
                </c:pt>
                <c:pt idx="13878">
                  <c:v>13878</c:v>
                </c:pt>
                <c:pt idx="13879">
                  <c:v>13879</c:v>
                </c:pt>
                <c:pt idx="13880">
                  <c:v>13880</c:v>
                </c:pt>
                <c:pt idx="13881">
                  <c:v>13881</c:v>
                </c:pt>
                <c:pt idx="13882">
                  <c:v>13882</c:v>
                </c:pt>
                <c:pt idx="13883">
                  <c:v>13883</c:v>
                </c:pt>
                <c:pt idx="13884">
                  <c:v>13884</c:v>
                </c:pt>
                <c:pt idx="13885">
                  <c:v>13885</c:v>
                </c:pt>
                <c:pt idx="13886">
                  <c:v>13886</c:v>
                </c:pt>
                <c:pt idx="13887">
                  <c:v>13887</c:v>
                </c:pt>
                <c:pt idx="13888">
                  <c:v>13888</c:v>
                </c:pt>
                <c:pt idx="13889">
                  <c:v>13889</c:v>
                </c:pt>
                <c:pt idx="13890">
                  <c:v>13890</c:v>
                </c:pt>
                <c:pt idx="13891">
                  <c:v>13891</c:v>
                </c:pt>
                <c:pt idx="13892">
                  <c:v>13892</c:v>
                </c:pt>
                <c:pt idx="13893">
                  <c:v>13893</c:v>
                </c:pt>
                <c:pt idx="13894">
                  <c:v>13894</c:v>
                </c:pt>
                <c:pt idx="13895">
                  <c:v>13895</c:v>
                </c:pt>
                <c:pt idx="13896">
                  <c:v>13896</c:v>
                </c:pt>
                <c:pt idx="13897">
                  <c:v>13897</c:v>
                </c:pt>
                <c:pt idx="13898">
                  <c:v>13898</c:v>
                </c:pt>
                <c:pt idx="13899">
                  <c:v>13899</c:v>
                </c:pt>
                <c:pt idx="13900">
                  <c:v>13900</c:v>
                </c:pt>
                <c:pt idx="13901">
                  <c:v>13901</c:v>
                </c:pt>
                <c:pt idx="13902">
                  <c:v>13902</c:v>
                </c:pt>
                <c:pt idx="13903">
                  <c:v>13903</c:v>
                </c:pt>
                <c:pt idx="13904">
                  <c:v>13904</c:v>
                </c:pt>
                <c:pt idx="13905">
                  <c:v>13905</c:v>
                </c:pt>
                <c:pt idx="13906">
                  <c:v>13906</c:v>
                </c:pt>
                <c:pt idx="13907">
                  <c:v>13907</c:v>
                </c:pt>
                <c:pt idx="13908">
                  <c:v>13908</c:v>
                </c:pt>
                <c:pt idx="13909">
                  <c:v>13909</c:v>
                </c:pt>
                <c:pt idx="13910">
                  <c:v>13910</c:v>
                </c:pt>
                <c:pt idx="13911">
                  <c:v>13911</c:v>
                </c:pt>
                <c:pt idx="13912">
                  <c:v>13912</c:v>
                </c:pt>
                <c:pt idx="13913">
                  <c:v>13913</c:v>
                </c:pt>
                <c:pt idx="13914">
                  <c:v>13914</c:v>
                </c:pt>
                <c:pt idx="13915">
                  <c:v>13915</c:v>
                </c:pt>
                <c:pt idx="13916">
                  <c:v>13916</c:v>
                </c:pt>
                <c:pt idx="13917">
                  <c:v>13917</c:v>
                </c:pt>
                <c:pt idx="13918">
                  <c:v>13918</c:v>
                </c:pt>
                <c:pt idx="13919">
                  <c:v>13919</c:v>
                </c:pt>
                <c:pt idx="13920">
                  <c:v>13920</c:v>
                </c:pt>
                <c:pt idx="13921">
                  <c:v>13921</c:v>
                </c:pt>
                <c:pt idx="13922">
                  <c:v>13922</c:v>
                </c:pt>
                <c:pt idx="13923">
                  <c:v>13923</c:v>
                </c:pt>
                <c:pt idx="13924">
                  <c:v>13924</c:v>
                </c:pt>
                <c:pt idx="13925">
                  <c:v>13925</c:v>
                </c:pt>
                <c:pt idx="13926">
                  <c:v>13926</c:v>
                </c:pt>
                <c:pt idx="13927">
                  <c:v>13927</c:v>
                </c:pt>
                <c:pt idx="13928">
                  <c:v>13928</c:v>
                </c:pt>
                <c:pt idx="13929">
                  <c:v>13929</c:v>
                </c:pt>
                <c:pt idx="13930">
                  <c:v>13930</c:v>
                </c:pt>
                <c:pt idx="13931">
                  <c:v>13931</c:v>
                </c:pt>
                <c:pt idx="13932">
                  <c:v>13932</c:v>
                </c:pt>
                <c:pt idx="13933">
                  <c:v>13933</c:v>
                </c:pt>
                <c:pt idx="13934">
                  <c:v>13934</c:v>
                </c:pt>
                <c:pt idx="13935">
                  <c:v>13935</c:v>
                </c:pt>
                <c:pt idx="13936">
                  <c:v>13936</c:v>
                </c:pt>
                <c:pt idx="13937">
                  <c:v>13937</c:v>
                </c:pt>
                <c:pt idx="13938">
                  <c:v>13938</c:v>
                </c:pt>
                <c:pt idx="13939">
                  <c:v>13939</c:v>
                </c:pt>
                <c:pt idx="13940">
                  <c:v>13940</c:v>
                </c:pt>
                <c:pt idx="13941">
                  <c:v>13941</c:v>
                </c:pt>
                <c:pt idx="13942">
                  <c:v>13942</c:v>
                </c:pt>
                <c:pt idx="13943">
                  <c:v>13943</c:v>
                </c:pt>
                <c:pt idx="13944">
                  <c:v>13944</c:v>
                </c:pt>
                <c:pt idx="13945">
                  <c:v>13945</c:v>
                </c:pt>
                <c:pt idx="13946">
                  <c:v>13946</c:v>
                </c:pt>
                <c:pt idx="13947">
                  <c:v>13947</c:v>
                </c:pt>
                <c:pt idx="13948">
                  <c:v>13948</c:v>
                </c:pt>
                <c:pt idx="13949">
                  <c:v>13949</c:v>
                </c:pt>
                <c:pt idx="13950">
                  <c:v>13950</c:v>
                </c:pt>
                <c:pt idx="13951">
                  <c:v>13951</c:v>
                </c:pt>
                <c:pt idx="13952">
                  <c:v>13952</c:v>
                </c:pt>
                <c:pt idx="13953">
                  <c:v>13953</c:v>
                </c:pt>
                <c:pt idx="13954">
                  <c:v>13954</c:v>
                </c:pt>
                <c:pt idx="13955">
                  <c:v>13955</c:v>
                </c:pt>
                <c:pt idx="13956">
                  <c:v>13956</c:v>
                </c:pt>
                <c:pt idx="13957">
                  <c:v>13957</c:v>
                </c:pt>
                <c:pt idx="13958">
                  <c:v>13958</c:v>
                </c:pt>
                <c:pt idx="13959">
                  <c:v>13959</c:v>
                </c:pt>
                <c:pt idx="13960">
                  <c:v>13960</c:v>
                </c:pt>
                <c:pt idx="13961">
                  <c:v>13961</c:v>
                </c:pt>
                <c:pt idx="13962">
                  <c:v>13962</c:v>
                </c:pt>
                <c:pt idx="13963">
                  <c:v>13963</c:v>
                </c:pt>
                <c:pt idx="13964">
                  <c:v>13964</c:v>
                </c:pt>
                <c:pt idx="13965">
                  <c:v>13965</c:v>
                </c:pt>
                <c:pt idx="13966">
                  <c:v>13966</c:v>
                </c:pt>
                <c:pt idx="13967">
                  <c:v>13967</c:v>
                </c:pt>
                <c:pt idx="13968">
                  <c:v>13968</c:v>
                </c:pt>
                <c:pt idx="13969">
                  <c:v>13969</c:v>
                </c:pt>
                <c:pt idx="13970">
                  <c:v>13970</c:v>
                </c:pt>
                <c:pt idx="13971">
                  <c:v>13971</c:v>
                </c:pt>
                <c:pt idx="13972">
                  <c:v>13972</c:v>
                </c:pt>
                <c:pt idx="13973">
                  <c:v>13973</c:v>
                </c:pt>
                <c:pt idx="13974">
                  <c:v>13974</c:v>
                </c:pt>
                <c:pt idx="13975">
                  <c:v>13975</c:v>
                </c:pt>
                <c:pt idx="13976">
                  <c:v>13976</c:v>
                </c:pt>
                <c:pt idx="13977">
                  <c:v>13977</c:v>
                </c:pt>
                <c:pt idx="13978">
                  <c:v>13978</c:v>
                </c:pt>
                <c:pt idx="13979">
                  <c:v>13979</c:v>
                </c:pt>
                <c:pt idx="13980">
                  <c:v>13980</c:v>
                </c:pt>
                <c:pt idx="13981">
                  <c:v>13981</c:v>
                </c:pt>
                <c:pt idx="13982">
                  <c:v>13982</c:v>
                </c:pt>
                <c:pt idx="13983">
                  <c:v>13983</c:v>
                </c:pt>
                <c:pt idx="13984">
                  <c:v>13984</c:v>
                </c:pt>
                <c:pt idx="13985">
                  <c:v>13985</c:v>
                </c:pt>
                <c:pt idx="13986">
                  <c:v>13986</c:v>
                </c:pt>
                <c:pt idx="13987">
                  <c:v>13987</c:v>
                </c:pt>
                <c:pt idx="13988">
                  <c:v>13988</c:v>
                </c:pt>
                <c:pt idx="13989">
                  <c:v>13989</c:v>
                </c:pt>
                <c:pt idx="13990">
                  <c:v>13990</c:v>
                </c:pt>
                <c:pt idx="13991">
                  <c:v>13991</c:v>
                </c:pt>
                <c:pt idx="13992">
                  <c:v>13992</c:v>
                </c:pt>
                <c:pt idx="13993">
                  <c:v>13993</c:v>
                </c:pt>
                <c:pt idx="13994">
                  <c:v>13994</c:v>
                </c:pt>
                <c:pt idx="13995">
                  <c:v>13995</c:v>
                </c:pt>
                <c:pt idx="13996">
                  <c:v>13996</c:v>
                </c:pt>
                <c:pt idx="13997">
                  <c:v>13997</c:v>
                </c:pt>
                <c:pt idx="13998">
                  <c:v>13998</c:v>
                </c:pt>
                <c:pt idx="13999">
                  <c:v>13999</c:v>
                </c:pt>
                <c:pt idx="14000">
                  <c:v>14000</c:v>
                </c:pt>
                <c:pt idx="14001">
                  <c:v>14001</c:v>
                </c:pt>
                <c:pt idx="14002">
                  <c:v>14002</c:v>
                </c:pt>
                <c:pt idx="14003">
                  <c:v>14003</c:v>
                </c:pt>
                <c:pt idx="14004">
                  <c:v>14004</c:v>
                </c:pt>
                <c:pt idx="14005">
                  <c:v>14005</c:v>
                </c:pt>
                <c:pt idx="14006">
                  <c:v>14006</c:v>
                </c:pt>
                <c:pt idx="14007">
                  <c:v>14007</c:v>
                </c:pt>
                <c:pt idx="14008">
                  <c:v>14008</c:v>
                </c:pt>
                <c:pt idx="14009">
                  <c:v>14009</c:v>
                </c:pt>
                <c:pt idx="14010">
                  <c:v>14010</c:v>
                </c:pt>
                <c:pt idx="14011">
                  <c:v>14011</c:v>
                </c:pt>
                <c:pt idx="14012">
                  <c:v>14012</c:v>
                </c:pt>
                <c:pt idx="14013">
                  <c:v>14013</c:v>
                </c:pt>
                <c:pt idx="14014">
                  <c:v>14014</c:v>
                </c:pt>
                <c:pt idx="14015">
                  <c:v>14015</c:v>
                </c:pt>
                <c:pt idx="14016">
                  <c:v>14016</c:v>
                </c:pt>
                <c:pt idx="14017">
                  <c:v>14017</c:v>
                </c:pt>
                <c:pt idx="14018">
                  <c:v>14018</c:v>
                </c:pt>
                <c:pt idx="14019">
                  <c:v>14019</c:v>
                </c:pt>
                <c:pt idx="14020">
                  <c:v>14020</c:v>
                </c:pt>
                <c:pt idx="14021">
                  <c:v>14021</c:v>
                </c:pt>
                <c:pt idx="14022">
                  <c:v>14022</c:v>
                </c:pt>
                <c:pt idx="14023">
                  <c:v>14023</c:v>
                </c:pt>
                <c:pt idx="14024">
                  <c:v>14024</c:v>
                </c:pt>
                <c:pt idx="14025">
                  <c:v>14025</c:v>
                </c:pt>
                <c:pt idx="14026">
                  <c:v>14026</c:v>
                </c:pt>
                <c:pt idx="14027">
                  <c:v>14027</c:v>
                </c:pt>
                <c:pt idx="14028">
                  <c:v>14028</c:v>
                </c:pt>
                <c:pt idx="14029">
                  <c:v>14029</c:v>
                </c:pt>
                <c:pt idx="14030">
                  <c:v>14030</c:v>
                </c:pt>
                <c:pt idx="14031">
                  <c:v>14031</c:v>
                </c:pt>
                <c:pt idx="14032">
                  <c:v>14032</c:v>
                </c:pt>
                <c:pt idx="14033">
                  <c:v>14033</c:v>
                </c:pt>
                <c:pt idx="14034">
                  <c:v>14034</c:v>
                </c:pt>
                <c:pt idx="14035">
                  <c:v>14035</c:v>
                </c:pt>
                <c:pt idx="14036">
                  <c:v>14036</c:v>
                </c:pt>
                <c:pt idx="14037">
                  <c:v>14037</c:v>
                </c:pt>
                <c:pt idx="14038">
                  <c:v>14038</c:v>
                </c:pt>
                <c:pt idx="14039">
                  <c:v>14039</c:v>
                </c:pt>
                <c:pt idx="14040">
                  <c:v>14040</c:v>
                </c:pt>
                <c:pt idx="14041">
                  <c:v>14041</c:v>
                </c:pt>
                <c:pt idx="14042">
                  <c:v>14042</c:v>
                </c:pt>
                <c:pt idx="14043">
                  <c:v>14043</c:v>
                </c:pt>
                <c:pt idx="14044">
                  <c:v>14044</c:v>
                </c:pt>
                <c:pt idx="14045">
                  <c:v>14045</c:v>
                </c:pt>
                <c:pt idx="14046">
                  <c:v>14046</c:v>
                </c:pt>
                <c:pt idx="14047">
                  <c:v>14047</c:v>
                </c:pt>
                <c:pt idx="14048">
                  <c:v>14048</c:v>
                </c:pt>
                <c:pt idx="14049">
                  <c:v>14049</c:v>
                </c:pt>
                <c:pt idx="14050">
                  <c:v>14050</c:v>
                </c:pt>
                <c:pt idx="14051">
                  <c:v>14051</c:v>
                </c:pt>
                <c:pt idx="14052">
                  <c:v>14052</c:v>
                </c:pt>
                <c:pt idx="14053">
                  <c:v>14053</c:v>
                </c:pt>
                <c:pt idx="14054">
                  <c:v>14054</c:v>
                </c:pt>
                <c:pt idx="14055">
                  <c:v>14055</c:v>
                </c:pt>
                <c:pt idx="14056">
                  <c:v>14056</c:v>
                </c:pt>
                <c:pt idx="14057">
                  <c:v>14057</c:v>
                </c:pt>
                <c:pt idx="14058">
                  <c:v>14058</c:v>
                </c:pt>
                <c:pt idx="14059">
                  <c:v>14059</c:v>
                </c:pt>
                <c:pt idx="14060">
                  <c:v>14060</c:v>
                </c:pt>
                <c:pt idx="14061">
                  <c:v>14061</c:v>
                </c:pt>
                <c:pt idx="14062">
                  <c:v>14062</c:v>
                </c:pt>
                <c:pt idx="14063">
                  <c:v>14063</c:v>
                </c:pt>
                <c:pt idx="14064">
                  <c:v>14064</c:v>
                </c:pt>
                <c:pt idx="14065">
                  <c:v>14065</c:v>
                </c:pt>
                <c:pt idx="14066">
                  <c:v>14066</c:v>
                </c:pt>
                <c:pt idx="14067">
                  <c:v>14067</c:v>
                </c:pt>
                <c:pt idx="14068">
                  <c:v>14068</c:v>
                </c:pt>
                <c:pt idx="14069">
                  <c:v>14069</c:v>
                </c:pt>
                <c:pt idx="14070">
                  <c:v>14070</c:v>
                </c:pt>
                <c:pt idx="14071">
                  <c:v>14071</c:v>
                </c:pt>
                <c:pt idx="14072">
                  <c:v>14072</c:v>
                </c:pt>
                <c:pt idx="14073">
                  <c:v>14073</c:v>
                </c:pt>
                <c:pt idx="14074">
                  <c:v>14074</c:v>
                </c:pt>
                <c:pt idx="14075">
                  <c:v>14075</c:v>
                </c:pt>
                <c:pt idx="14076">
                  <c:v>14076</c:v>
                </c:pt>
                <c:pt idx="14077">
                  <c:v>14077</c:v>
                </c:pt>
                <c:pt idx="14078">
                  <c:v>14078</c:v>
                </c:pt>
                <c:pt idx="14079">
                  <c:v>14079</c:v>
                </c:pt>
                <c:pt idx="14080">
                  <c:v>14080</c:v>
                </c:pt>
                <c:pt idx="14081">
                  <c:v>14081</c:v>
                </c:pt>
                <c:pt idx="14082">
                  <c:v>14082</c:v>
                </c:pt>
                <c:pt idx="14083">
                  <c:v>14083</c:v>
                </c:pt>
                <c:pt idx="14084">
                  <c:v>14084</c:v>
                </c:pt>
                <c:pt idx="14085">
                  <c:v>14085</c:v>
                </c:pt>
                <c:pt idx="14086">
                  <c:v>14086</c:v>
                </c:pt>
                <c:pt idx="14087">
                  <c:v>14087</c:v>
                </c:pt>
                <c:pt idx="14088">
                  <c:v>14088</c:v>
                </c:pt>
                <c:pt idx="14089">
                  <c:v>14089</c:v>
                </c:pt>
                <c:pt idx="14090">
                  <c:v>14090</c:v>
                </c:pt>
                <c:pt idx="14091">
                  <c:v>14091</c:v>
                </c:pt>
                <c:pt idx="14092">
                  <c:v>14092</c:v>
                </c:pt>
                <c:pt idx="14093">
                  <c:v>14093</c:v>
                </c:pt>
                <c:pt idx="14094">
                  <c:v>14094</c:v>
                </c:pt>
                <c:pt idx="14095">
                  <c:v>14095</c:v>
                </c:pt>
                <c:pt idx="14096">
                  <c:v>14096</c:v>
                </c:pt>
                <c:pt idx="14097">
                  <c:v>14097</c:v>
                </c:pt>
                <c:pt idx="14098">
                  <c:v>14098</c:v>
                </c:pt>
                <c:pt idx="14099">
                  <c:v>14099</c:v>
                </c:pt>
                <c:pt idx="14100">
                  <c:v>14100</c:v>
                </c:pt>
                <c:pt idx="14101">
                  <c:v>14101</c:v>
                </c:pt>
                <c:pt idx="14102">
                  <c:v>14102</c:v>
                </c:pt>
                <c:pt idx="14103">
                  <c:v>14103</c:v>
                </c:pt>
                <c:pt idx="14104">
                  <c:v>14104</c:v>
                </c:pt>
                <c:pt idx="14105">
                  <c:v>14105</c:v>
                </c:pt>
                <c:pt idx="14106">
                  <c:v>14106</c:v>
                </c:pt>
                <c:pt idx="14107">
                  <c:v>14107</c:v>
                </c:pt>
                <c:pt idx="14108">
                  <c:v>14108</c:v>
                </c:pt>
                <c:pt idx="14109">
                  <c:v>14109</c:v>
                </c:pt>
                <c:pt idx="14110">
                  <c:v>14110</c:v>
                </c:pt>
                <c:pt idx="14111">
                  <c:v>14111</c:v>
                </c:pt>
                <c:pt idx="14112">
                  <c:v>14112</c:v>
                </c:pt>
                <c:pt idx="14113">
                  <c:v>14113</c:v>
                </c:pt>
                <c:pt idx="14114">
                  <c:v>14114</c:v>
                </c:pt>
                <c:pt idx="14115">
                  <c:v>14115</c:v>
                </c:pt>
                <c:pt idx="14116">
                  <c:v>14116</c:v>
                </c:pt>
                <c:pt idx="14117">
                  <c:v>14117</c:v>
                </c:pt>
                <c:pt idx="14118">
                  <c:v>14118</c:v>
                </c:pt>
                <c:pt idx="14119">
                  <c:v>14119</c:v>
                </c:pt>
                <c:pt idx="14120">
                  <c:v>14120</c:v>
                </c:pt>
                <c:pt idx="14121">
                  <c:v>14121</c:v>
                </c:pt>
                <c:pt idx="14122">
                  <c:v>14122</c:v>
                </c:pt>
                <c:pt idx="14123">
                  <c:v>14123</c:v>
                </c:pt>
                <c:pt idx="14124">
                  <c:v>14124</c:v>
                </c:pt>
                <c:pt idx="14125">
                  <c:v>14125</c:v>
                </c:pt>
                <c:pt idx="14126">
                  <c:v>14126</c:v>
                </c:pt>
                <c:pt idx="14127">
                  <c:v>14127</c:v>
                </c:pt>
                <c:pt idx="14128">
                  <c:v>14128</c:v>
                </c:pt>
                <c:pt idx="14129">
                  <c:v>14129</c:v>
                </c:pt>
                <c:pt idx="14130">
                  <c:v>14130</c:v>
                </c:pt>
                <c:pt idx="14131">
                  <c:v>14131</c:v>
                </c:pt>
                <c:pt idx="14132">
                  <c:v>14132</c:v>
                </c:pt>
                <c:pt idx="14133">
                  <c:v>14133</c:v>
                </c:pt>
                <c:pt idx="14134">
                  <c:v>14134</c:v>
                </c:pt>
                <c:pt idx="14135">
                  <c:v>14135</c:v>
                </c:pt>
                <c:pt idx="14136">
                  <c:v>14136</c:v>
                </c:pt>
                <c:pt idx="14137">
                  <c:v>14137</c:v>
                </c:pt>
                <c:pt idx="14138">
                  <c:v>14138</c:v>
                </c:pt>
                <c:pt idx="14139">
                  <c:v>14139</c:v>
                </c:pt>
                <c:pt idx="14140">
                  <c:v>14140</c:v>
                </c:pt>
                <c:pt idx="14141">
                  <c:v>14141</c:v>
                </c:pt>
                <c:pt idx="14142">
                  <c:v>14142</c:v>
                </c:pt>
                <c:pt idx="14143">
                  <c:v>14143</c:v>
                </c:pt>
                <c:pt idx="14144">
                  <c:v>14144</c:v>
                </c:pt>
                <c:pt idx="14145">
                  <c:v>14145</c:v>
                </c:pt>
                <c:pt idx="14146">
                  <c:v>14146</c:v>
                </c:pt>
                <c:pt idx="14147">
                  <c:v>14147</c:v>
                </c:pt>
                <c:pt idx="14148">
                  <c:v>14148</c:v>
                </c:pt>
                <c:pt idx="14149">
                  <c:v>14149</c:v>
                </c:pt>
                <c:pt idx="14150">
                  <c:v>14150</c:v>
                </c:pt>
                <c:pt idx="14151">
                  <c:v>14151</c:v>
                </c:pt>
                <c:pt idx="14152">
                  <c:v>14152</c:v>
                </c:pt>
                <c:pt idx="14153">
                  <c:v>14153</c:v>
                </c:pt>
                <c:pt idx="14154">
                  <c:v>14154</c:v>
                </c:pt>
                <c:pt idx="14155">
                  <c:v>14155</c:v>
                </c:pt>
                <c:pt idx="14156">
                  <c:v>14156</c:v>
                </c:pt>
                <c:pt idx="14157">
                  <c:v>14157</c:v>
                </c:pt>
                <c:pt idx="14158">
                  <c:v>14158</c:v>
                </c:pt>
                <c:pt idx="14159">
                  <c:v>14159</c:v>
                </c:pt>
                <c:pt idx="14160">
                  <c:v>14160</c:v>
                </c:pt>
                <c:pt idx="14161">
                  <c:v>14161</c:v>
                </c:pt>
                <c:pt idx="14162">
                  <c:v>14162</c:v>
                </c:pt>
                <c:pt idx="14163">
                  <c:v>14163</c:v>
                </c:pt>
                <c:pt idx="14164">
                  <c:v>14164</c:v>
                </c:pt>
                <c:pt idx="14165">
                  <c:v>14165</c:v>
                </c:pt>
                <c:pt idx="14166">
                  <c:v>14166</c:v>
                </c:pt>
                <c:pt idx="14167">
                  <c:v>14167</c:v>
                </c:pt>
                <c:pt idx="14168">
                  <c:v>14168</c:v>
                </c:pt>
                <c:pt idx="14169">
                  <c:v>14169</c:v>
                </c:pt>
                <c:pt idx="14170">
                  <c:v>14170</c:v>
                </c:pt>
                <c:pt idx="14171">
                  <c:v>14171</c:v>
                </c:pt>
                <c:pt idx="14172">
                  <c:v>14172</c:v>
                </c:pt>
                <c:pt idx="14173">
                  <c:v>14173</c:v>
                </c:pt>
                <c:pt idx="14174">
                  <c:v>14174</c:v>
                </c:pt>
                <c:pt idx="14175">
                  <c:v>14175</c:v>
                </c:pt>
                <c:pt idx="14176">
                  <c:v>14176</c:v>
                </c:pt>
                <c:pt idx="14177">
                  <c:v>14177</c:v>
                </c:pt>
                <c:pt idx="14178">
                  <c:v>14178</c:v>
                </c:pt>
                <c:pt idx="14179">
                  <c:v>14179</c:v>
                </c:pt>
                <c:pt idx="14180">
                  <c:v>14180</c:v>
                </c:pt>
                <c:pt idx="14181">
                  <c:v>14181</c:v>
                </c:pt>
                <c:pt idx="14182">
                  <c:v>14182</c:v>
                </c:pt>
                <c:pt idx="14183">
                  <c:v>14183</c:v>
                </c:pt>
                <c:pt idx="14184">
                  <c:v>14184</c:v>
                </c:pt>
                <c:pt idx="14185">
                  <c:v>14185</c:v>
                </c:pt>
                <c:pt idx="14186">
                  <c:v>14186</c:v>
                </c:pt>
                <c:pt idx="14187">
                  <c:v>14187</c:v>
                </c:pt>
                <c:pt idx="14188">
                  <c:v>14188</c:v>
                </c:pt>
                <c:pt idx="14189">
                  <c:v>14189</c:v>
                </c:pt>
                <c:pt idx="14190">
                  <c:v>14190</c:v>
                </c:pt>
                <c:pt idx="14191">
                  <c:v>14191</c:v>
                </c:pt>
                <c:pt idx="14192">
                  <c:v>14192</c:v>
                </c:pt>
                <c:pt idx="14193">
                  <c:v>14193</c:v>
                </c:pt>
                <c:pt idx="14194">
                  <c:v>14194</c:v>
                </c:pt>
                <c:pt idx="14195">
                  <c:v>14195</c:v>
                </c:pt>
                <c:pt idx="14196">
                  <c:v>14196</c:v>
                </c:pt>
                <c:pt idx="14197">
                  <c:v>14197</c:v>
                </c:pt>
                <c:pt idx="14198">
                  <c:v>14198</c:v>
                </c:pt>
                <c:pt idx="14199">
                  <c:v>14199</c:v>
                </c:pt>
                <c:pt idx="14200">
                  <c:v>14200</c:v>
                </c:pt>
                <c:pt idx="14201">
                  <c:v>14201</c:v>
                </c:pt>
                <c:pt idx="14202">
                  <c:v>14202</c:v>
                </c:pt>
                <c:pt idx="14203">
                  <c:v>14203</c:v>
                </c:pt>
                <c:pt idx="14204">
                  <c:v>14204</c:v>
                </c:pt>
                <c:pt idx="14205">
                  <c:v>14205</c:v>
                </c:pt>
                <c:pt idx="14206">
                  <c:v>14206</c:v>
                </c:pt>
                <c:pt idx="14207">
                  <c:v>14207</c:v>
                </c:pt>
                <c:pt idx="14208">
                  <c:v>14208</c:v>
                </c:pt>
                <c:pt idx="14209">
                  <c:v>14209</c:v>
                </c:pt>
                <c:pt idx="14210">
                  <c:v>14210</c:v>
                </c:pt>
                <c:pt idx="14211">
                  <c:v>14211</c:v>
                </c:pt>
                <c:pt idx="14212">
                  <c:v>14212</c:v>
                </c:pt>
                <c:pt idx="14213">
                  <c:v>14213</c:v>
                </c:pt>
                <c:pt idx="14214">
                  <c:v>14214</c:v>
                </c:pt>
                <c:pt idx="14215">
                  <c:v>14215</c:v>
                </c:pt>
                <c:pt idx="14216">
                  <c:v>14216</c:v>
                </c:pt>
                <c:pt idx="14217">
                  <c:v>14217</c:v>
                </c:pt>
                <c:pt idx="14218">
                  <c:v>14218</c:v>
                </c:pt>
                <c:pt idx="14219">
                  <c:v>14219</c:v>
                </c:pt>
                <c:pt idx="14220">
                  <c:v>14220</c:v>
                </c:pt>
                <c:pt idx="14221">
                  <c:v>14221</c:v>
                </c:pt>
                <c:pt idx="14222">
                  <c:v>14222</c:v>
                </c:pt>
                <c:pt idx="14223">
                  <c:v>14223</c:v>
                </c:pt>
                <c:pt idx="14224">
                  <c:v>14224</c:v>
                </c:pt>
                <c:pt idx="14225">
                  <c:v>14225</c:v>
                </c:pt>
                <c:pt idx="14226">
                  <c:v>14226</c:v>
                </c:pt>
                <c:pt idx="14227">
                  <c:v>14227</c:v>
                </c:pt>
                <c:pt idx="14228">
                  <c:v>14228</c:v>
                </c:pt>
                <c:pt idx="14229">
                  <c:v>14229</c:v>
                </c:pt>
                <c:pt idx="14230">
                  <c:v>14230</c:v>
                </c:pt>
                <c:pt idx="14231">
                  <c:v>14231</c:v>
                </c:pt>
                <c:pt idx="14232">
                  <c:v>14232</c:v>
                </c:pt>
                <c:pt idx="14233">
                  <c:v>14233</c:v>
                </c:pt>
                <c:pt idx="14234">
                  <c:v>14234</c:v>
                </c:pt>
                <c:pt idx="14235">
                  <c:v>14235</c:v>
                </c:pt>
                <c:pt idx="14236">
                  <c:v>14236</c:v>
                </c:pt>
                <c:pt idx="14237">
                  <c:v>14237</c:v>
                </c:pt>
                <c:pt idx="14238">
                  <c:v>14238</c:v>
                </c:pt>
                <c:pt idx="14239">
                  <c:v>14239</c:v>
                </c:pt>
                <c:pt idx="14240">
                  <c:v>14240</c:v>
                </c:pt>
                <c:pt idx="14241">
                  <c:v>14241</c:v>
                </c:pt>
                <c:pt idx="14242">
                  <c:v>14242</c:v>
                </c:pt>
                <c:pt idx="14243">
                  <c:v>14243</c:v>
                </c:pt>
                <c:pt idx="14244">
                  <c:v>14244</c:v>
                </c:pt>
                <c:pt idx="14245">
                  <c:v>14245</c:v>
                </c:pt>
                <c:pt idx="14246">
                  <c:v>14246</c:v>
                </c:pt>
                <c:pt idx="14247">
                  <c:v>14247</c:v>
                </c:pt>
                <c:pt idx="14248">
                  <c:v>14248</c:v>
                </c:pt>
                <c:pt idx="14249">
                  <c:v>14249</c:v>
                </c:pt>
                <c:pt idx="14250">
                  <c:v>14250</c:v>
                </c:pt>
                <c:pt idx="14251">
                  <c:v>14251</c:v>
                </c:pt>
                <c:pt idx="14252">
                  <c:v>14252</c:v>
                </c:pt>
                <c:pt idx="14253">
                  <c:v>14253</c:v>
                </c:pt>
                <c:pt idx="14254">
                  <c:v>14254</c:v>
                </c:pt>
                <c:pt idx="14255">
                  <c:v>14255</c:v>
                </c:pt>
                <c:pt idx="14256">
                  <c:v>14256</c:v>
                </c:pt>
                <c:pt idx="14257">
                  <c:v>14257</c:v>
                </c:pt>
                <c:pt idx="14258">
                  <c:v>14258</c:v>
                </c:pt>
                <c:pt idx="14259">
                  <c:v>14259</c:v>
                </c:pt>
                <c:pt idx="14260">
                  <c:v>14260</c:v>
                </c:pt>
                <c:pt idx="14261">
                  <c:v>14261</c:v>
                </c:pt>
                <c:pt idx="14262">
                  <c:v>14262</c:v>
                </c:pt>
                <c:pt idx="14263">
                  <c:v>14263</c:v>
                </c:pt>
                <c:pt idx="14264">
                  <c:v>14264</c:v>
                </c:pt>
                <c:pt idx="14265">
                  <c:v>14265</c:v>
                </c:pt>
                <c:pt idx="14266">
                  <c:v>14266</c:v>
                </c:pt>
                <c:pt idx="14267">
                  <c:v>14267</c:v>
                </c:pt>
                <c:pt idx="14268">
                  <c:v>14268</c:v>
                </c:pt>
                <c:pt idx="14269">
                  <c:v>14269</c:v>
                </c:pt>
                <c:pt idx="14270">
                  <c:v>14270</c:v>
                </c:pt>
                <c:pt idx="14271">
                  <c:v>14271</c:v>
                </c:pt>
                <c:pt idx="14272">
                  <c:v>14272</c:v>
                </c:pt>
                <c:pt idx="14273">
                  <c:v>14273</c:v>
                </c:pt>
                <c:pt idx="14274">
                  <c:v>14274</c:v>
                </c:pt>
                <c:pt idx="14275">
                  <c:v>14275</c:v>
                </c:pt>
                <c:pt idx="14276">
                  <c:v>14276</c:v>
                </c:pt>
                <c:pt idx="14277">
                  <c:v>14277</c:v>
                </c:pt>
                <c:pt idx="14278">
                  <c:v>14278</c:v>
                </c:pt>
                <c:pt idx="14279">
                  <c:v>14279</c:v>
                </c:pt>
                <c:pt idx="14280">
                  <c:v>14280</c:v>
                </c:pt>
                <c:pt idx="14281">
                  <c:v>14281</c:v>
                </c:pt>
                <c:pt idx="14282">
                  <c:v>14282</c:v>
                </c:pt>
                <c:pt idx="14283">
                  <c:v>14283</c:v>
                </c:pt>
                <c:pt idx="14284">
                  <c:v>14284</c:v>
                </c:pt>
                <c:pt idx="14285">
                  <c:v>14285</c:v>
                </c:pt>
                <c:pt idx="14286">
                  <c:v>14286</c:v>
                </c:pt>
                <c:pt idx="14287">
                  <c:v>14287</c:v>
                </c:pt>
                <c:pt idx="14288">
                  <c:v>14288</c:v>
                </c:pt>
                <c:pt idx="14289">
                  <c:v>14289</c:v>
                </c:pt>
                <c:pt idx="14290">
                  <c:v>14290</c:v>
                </c:pt>
                <c:pt idx="14291">
                  <c:v>14291</c:v>
                </c:pt>
                <c:pt idx="14292">
                  <c:v>14292</c:v>
                </c:pt>
                <c:pt idx="14293">
                  <c:v>14293</c:v>
                </c:pt>
                <c:pt idx="14294">
                  <c:v>14294</c:v>
                </c:pt>
                <c:pt idx="14295">
                  <c:v>14295</c:v>
                </c:pt>
                <c:pt idx="14296">
                  <c:v>14296</c:v>
                </c:pt>
                <c:pt idx="14297">
                  <c:v>14297</c:v>
                </c:pt>
                <c:pt idx="14298">
                  <c:v>14298</c:v>
                </c:pt>
                <c:pt idx="14299">
                  <c:v>14299</c:v>
                </c:pt>
                <c:pt idx="14300">
                  <c:v>14300</c:v>
                </c:pt>
                <c:pt idx="14301">
                  <c:v>14301</c:v>
                </c:pt>
                <c:pt idx="14302">
                  <c:v>14302</c:v>
                </c:pt>
                <c:pt idx="14303">
                  <c:v>14303</c:v>
                </c:pt>
                <c:pt idx="14304">
                  <c:v>14304</c:v>
                </c:pt>
                <c:pt idx="14305">
                  <c:v>14305</c:v>
                </c:pt>
                <c:pt idx="14306">
                  <c:v>14306</c:v>
                </c:pt>
                <c:pt idx="14307">
                  <c:v>14307</c:v>
                </c:pt>
                <c:pt idx="14308">
                  <c:v>14308</c:v>
                </c:pt>
                <c:pt idx="14309">
                  <c:v>14309</c:v>
                </c:pt>
                <c:pt idx="14310">
                  <c:v>14310</c:v>
                </c:pt>
                <c:pt idx="14311">
                  <c:v>14311</c:v>
                </c:pt>
                <c:pt idx="14312">
                  <c:v>14312</c:v>
                </c:pt>
                <c:pt idx="14313">
                  <c:v>14313</c:v>
                </c:pt>
                <c:pt idx="14314">
                  <c:v>14314</c:v>
                </c:pt>
                <c:pt idx="14315">
                  <c:v>14315</c:v>
                </c:pt>
                <c:pt idx="14316">
                  <c:v>14316</c:v>
                </c:pt>
                <c:pt idx="14317">
                  <c:v>14317</c:v>
                </c:pt>
                <c:pt idx="14318">
                  <c:v>14318</c:v>
                </c:pt>
                <c:pt idx="14319">
                  <c:v>14319</c:v>
                </c:pt>
                <c:pt idx="14320">
                  <c:v>14320</c:v>
                </c:pt>
                <c:pt idx="14321">
                  <c:v>14321</c:v>
                </c:pt>
                <c:pt idx="14322">
                  <c:v>14322</c:v>
                </c:pt>
                <c:pt idx="14323">
                  <c:v>14323</c:v>
                </c:pt>
                <c:pt idx="14324">
                  <c:v>14324</c:v>
                </c:pt>
                <c:pt idx="14325">
                  <c:v>14325</c:v>
                </c:pt>
                <c:pt idx="14326">
                  <c:v>14326</c:v>
                </c:pt>
                <c:pt idx="14327">
                  <c:v>14327</c:v>
                </c:pt>
                <c:pt idx="14328">
                  <c:v>14328</c:v>
                </c:pt>
                <c:pt idx="14329">
                  <c:v>14329</c:v>
                </c:pt>
                <c:pt idx="14330">
                  <c:v>14330</c:v>
                </c:pt>
                <c:pt idx="14331">
                  <c:v>14331</c:v>
                </c:pt>
                <c:pt idx="14332">
                  <c:v>14332</c:v>
                </c:pt>
                <c:pt idx="14333">
                  <c:v>14333</c:v>
                </c:pt>
                <c:pt idx="14334">
                  <c:v>14334</c:v>
                </c:pt>
                <c:pt idx="14335">
                  <c:v>14335</c:v>
                </c:pt>
                <c:pt idx="14336">
                  <c:v>14336</c:v>
                </c:pt>
                <c:pt idx="14337">
                  <c:v>14337</c:v>
                </c:pt>
                <c:pt idx="14338">
                  <c:v>14338</c:v>
                </c:pt>
                <c:pt idx="14339">
                  <c:v>14339</c:v>
                </c:pt>
                <c:pt idx="14340">
                  <c:v>14340</c:v>
                </c:pt>
                <c:pt idx="14341">
                  <c:v>14341</c:v>
                </c:pt>
                <c:pt idx="14342">
                  <c:v>14342</c:v>
                </c:pt>
                <c:pt idx="14343">
                  <c:v>14343</c:v>
                </c:pt>
                <c:pt idx="14344">
                  <c:v>14344</c:v>
                </c:pt>
                <c:pt idx="14345">
                  <c:v>14345</c:v>
                </c:pt>
                <c:pt idx="14346">
                  <c:v>14346</c:v>
                </c:pt>
                <c:pt idx="14347">
                  <c:v>14347</c:v>
                </c:pt>
                <c:pt idx="14348">
                  <c:v>14348</c:v>
                </c:pt>
                <c:pt idx="14349">
                  <c:v>14349</c:v>
                </c:pt>
                <c:pt idx="14350">
                  <c:v>14350</c:v>
                </c:pt>
                <c:pt idx="14351">
                  <c:v>14351</c:v>
                </c:pt>
                <c:pt idx="14352">
                  <c:v>14352</c:v>
                </c:pt>
                <c:pt idx="14353">
                  <c:v>14353</c:v>
                </c:pt>
                <c:pt idx="14354">
                  <c:v>14354</c:v>
                </c:pt>
                <c:pt idx="14355">
                  <c:v>14355</c:v>
                </c:pt>
                <c:pt idx="14356">
                  <c:v>14356</c:v>
                </c:pt>
                <c:pt idx="14357">
                  <c:v>14357</c:v>
                </c:pt>
                <c:pt idx="14358">
                  <c:v>14358</c:v>
                </c:pt>
                <c:pt idx="14359">
                  <c:v>14359</c:v>
                </c:pt>
                <c:pt idx="14360">
                  <c:v>14360</c:v>
                </c:pt>
                <c:pt idx="14361">
                  <c:v>14361</c:v>
                </c:pt>
                <c:pt idx="14362">
                  <c:v>14362</c:v>
                </c:pt>
                <c:pt idx="14363">
                  <c:v>14363</c:v>
                </c:pt>
                <c:pt idx="14364">
                  <c:v>14364</c:v>
                </c:pt>
                <c:pt idx="14365">
                  <c:v>14365</c:v>
                </c:pt>
                <c:pt idx="14366">
                  <c:v>14366</c:v>
                </c:pt>
                <c:pt idx="14367">
                  <c:v>14367</c:v>
                </c:pt>
                <c:pt idx="14368">
                  <c:v>14368</c:v>
                </c:pt>
                <c:pt idx="14369">
                  <c:v>14369</c:v>
                </c:pt>
                <c:pt idx="14370">
                  <c:v>14370</c:v>
                </c:pt>
                <c:pt idx="14371">
                  <c:v>14371</c:v>
                </c:pt>
                <c:pt idx="14372">
                  <c:v>14372</c:v>
                </c:pt>
                <c:pt idx="14373">
                  <c:v>14373</c:v>
                </c:pt>
                <c:pt idx="14374">
                  <c:v>14374</c:v>
                </c:pt>
                <c:pt idx="14375">
                  <c:v>14375</c:v>
                </c:pt>
                <c:pt idx="14376">
                  <c:v>14376</c:v>
                </c:pt>
                <c:pt idx="14377">
                  <c:v>14377</c:v>
                </c:pt>
                <c:pt idx="14378">
                  <c:v>14378</c:v>
                </c:pt>
                <c:pt idx="14379">
                  <c:v>14379</c:v>
                </c:pt>
                <c:pt idx="14380">
                  <c:v>14380</c:v>
                </c:pt>
                <c:pt idx="14381">
                  <c:v>14381</c:v>
                </c:pt>
                <c:pt idx="14382">
                  <c:v>14382</c:v>
                </c:pt>
                <c:pt idx="14383">
                  <c:v>14383</c:v>
                </c:pt>
                <c:pt idx="14384">
                  <c:v>14384</c:v>
                </c:pt>
                <c:pt idx="14385">
                  <c:v>14385</c:v>
                </c:pt>
                <c:pt idx="14386">
                  <c:v>14386</c:v>
                </c:pt>
                <c:pt idx="14387">
                  <c:v>14387</c:v>
                </c:pt>
                <c:pt idx="14388">
                  <c:v>14388</c:v>
                </c:pt>
                <c:pt idx="14389">
                  <c:v>14389</c:v>
                </c:pt>
                <c:pt idx="14390">
                  <c:v>14390</c:v>
                </c:pt>
                <c:pt idx="14391">
                  <c:v>14391</c:v>
                </c:pt>
                <c:pt idx="14392">
                  <c:v>14392</c:v>
                </c:pt>
                <c:pt idx="14393">
                  <c:v>14393</c:v>
                </c:pt>
                <c:pt idx="14394">
                  <c:v>14394</c:v>
                </c:pt>
                <c:pt idx="14395">
                  <c:v>14395</c:v>
                </c:pt>
                <c:pt idx="14396">
                  <c:v>14396</c:v>
                </c:pt>
                <c:pt idx="14397">
                  <c:v>14397</c:v>
                </c:pt>
                <c:pt idx="14398">
                  <c:v>14398</c:v>
                </c:pt>
                <c:pt idx="14399">
                  <c:v>14399</c:v>
                </c:pt>
                <c:pt idx="14400">
                  <c:v>14400</c:v>
                </c:pt>
                <c:pt idx="14401">
                  <c:v>14401</c:v>
                </c:pt>
                <c:pt idx="14402">
                  <c:v>14402</c:v>
                </c:pt>
                <c:pt idx="14403">
                  <c:v>14403</c:v>
                </c:pt>
                <c:pt idx="14404">
                  <c:v>14404</c:v>
                </c:pt>
                <c:pt idx="14405">
                  <c:v>14405</c:v>
                </c:pt>
                <c:pt idx="14406">
                  <c:v>14406</c:v>
                </c:pt>
                <c:pt idx="14407">
                  <c:v>14407</c:v>
                </c:pt>
                <c:pt idx="14408">
                  <c:v>14408</c:v>
                </c:pt>
                <c:pt idx="14409">
                  <c:v>14409</c:v>
                </c:pt>
                <c:pt idx="14410">
                  <c:v>14410</c:v>
                </c:pt>
                <c:pt idx="14411">
                  <c:v>14411</c:v>
                </c:pt>
                <c:pt idx="14412">
                  <c:v>14412</c:v>
                </c:pt>
                <c:pt idx="14413">
                  <c:v>14413</c:v>
                </c:pt>
                <c:pt idx="14414">
                  <c:v>14414</c:v>
                </c:pt>
                <c:pt idx="14415">
                  <c:v>14415</c:v>
                </c:pt>
                <c:pt idx="14416">
                  <c:v>14416</c:v>
                </c:pt>
                <c:pt idx="14417">
                  <c:v>14417</c:v>
                </c:pt>
                <c:pt idx="14418">
                  <c:v>14418</c:v>
                </c:pt>
                <c:pt idx="14419">
                  <c:v>14419</c:v>
                </c:pt>
                <c:pt idx="14420">
                  <c:v>14420</c:v>
                </c:pt>
                <c:pt idx="14421">
                  <c:v>14421</c:v>
                </c:pt>
                <c:pt idx="14422">
                  <c:v>14422</c:v>
                </c:pt>
                <c:pt idx="14423">
                  <c:v>14423</c:v>
                </c:pt>
                <c:pt idx="14424">
                  <c:v>14424</c:v>
                </c:pt>
                <c:pt idx="14425">
                  <c:v>14425</c:v>
                </c:pt>
                <c:pt idx="14426">
                  <c:v>14426</c:v>
                </c:pt>
                <c:pt idx="14427">
                  <c:v>14427</c:v>
                </c:pt>
                <c:pt idx="14428">
                  <c:v>14428</c:v>
                </c:pt>
                <c:pt idx="14429">
                  <c:v>14429</c:v>
                </c:pt>
                <c:pt idx="14430">
                  <c:v>14430</c:v>
                </c:pt>
                <c:pt idx="14431">
                  <c:v>14431</c:v>
                </c:pt>
                <c:pt idx="14432">
                  <c:v>14432</c:v>
                </c:pt>
                <c:pt idx="14433">
                  <c:v>14433</c:v>
                </c:pt>
                <c:pt idx="14434">
                  <c:v>14434</c:v>
                </c:pt>
                <c:pt idx="14435">
                  <c:v>14435</c:v>
                </c:pt>
                <c:pt idx="14436">
                  <c:v>14436</c:v>
                </c:pt>
                <c:pt idx="14437">
                  <c:v>14437</c:v>
                </c:pt>
                <c:pt idx="14438">
                  <c:v>14438</c:v>
                </c:pt>
                <c:pt idx="14439">
                  <c:v>14439</c:v>
                </c:pt>
                <c:pt idx="14440">
                  <c:v>14440</c:v>
                </c:pt>
                <c:pt idx="14441">
                  <c:v>14441</c:v>
                </c:pt>
                <c:pt idx="14442">
                  <c:v>14442</c:v>
                </c:pt>
                <c:pt idx="14443">
                  <c:v>14443</c:v>
                </c:pt>
                <c:pt idx="14444">
                  <c:v>14444</c:v>
                </c:pt>
                <c:pt idx="14445">
                  <c:v>14445</c:v>
                </c:pt>
                <c:pt idx="14446">
                  <c:v>14446</c:v>
                </c:pt>
                <c:pt idx="14447">
                  <c:v>14447</c:v>
                </c:pt>
                <c:pt idx="14448">
                  <c:v>14448</c:v>
                </c:pt>
                <c:pt idx="14449">
                  <c:v>14449</c:v>
                </c:pt>
                <c:pt idx="14450">
                  <c:v>14450</c:v>
                </c:pt>
                <c:pt idx="14451">
                  <c:v>14451</c:v>
                </c:pt>
                <c:pt idx="14452">
                  <c:v>14452</c:v>
                </c:pt>
                <c:pt idx="14453">
                  <c:v>14453</c:v>
                </c:pt>
                <c:pt idx="14454">
                  <c:v>14454</c:v>
                </c:pt>
                <c:pt idx="14455">
                  <c:v>14455</c:v>
                </c:pt>
                <c:pt idx="14456">
                  <c:v>14456</c:v>
                </c:pt>
                <c:pt idx="14457">
                  <c:v>14457</c:v>
                </c:pt>
                <c:pt idx="14458">
                  <c:v>14458</c:v>
                </c:pt>
                <c:pt idx="14459">
                  <c:v>14459</c:v>
                </c:pt>
                <c:pt idx="14460">
                  <c:v>14460</c:v>
                </c:pt>
                <c:pt idx="14461">
                  <c:v>14461</c:v>
                </c:pt>
                <c:pt idx="14462">
                  <c:v>14462</c:v>
                </c:pt>
                <c:pt idx="14463">
                  <c:v>14463</c:v>
                </c:pt>
                <c:pt idx="14464">
                  <c:v>14464</c:v>
                </c:pt>
                <c:pt idx="14465">
                  <c:v>14465</c:v>
                </c:pt>
                <c:pt idx="14466">
                  <c:v>14466</c:v>
                </c:pt>
                <c:pt idx="14467">
                  <c:v>14467</c:v>
                </c:pt>
                <c:pt idx="14468">
                  <c:v>14468</c:v>
                </c:pt>
                <c:pt idx="14469">
                  <c:v>14469</c:v>
                </c:pt>
                <c:pt idx="14470">
                  <c:v>14470</c:v>
                </c:pt>
                <c:pt idx="14471">
                  <c:v>14471</c:v>
                </c:pt>
                <c:pt idx="14472">
                  <c:v>14472</c:v>
                </c:pt>
                <c:pt idx="14473">
                  <c:v>14473</c:v>
                </c:pt>
                <c:pt idx="14474">
                  <c:v>14474</c:v>
                </c:pt>
                <c:pt idx="14475">
                  <c:v>14475</c:v>
                </c:pt>
                <c:pt idx="14476">
                  <c:v>14476</c:v>
                </c:pt>
                <c:pt idx="14477">
                  <c:v>14477</c:v>
                </c:pt>
                <c:pt idx="14478">
                  <c:v>14478</c:v>
                </c:pt>
                <c:pt idx="14479">
                  <c:v>14479</c:v>
                </c:pt>
                <c:pt idx="14480">
                  <c:v>14480</c:v>
                </c:pt>
                <c:pt idx="14481">
                  <c:v>14481</c:v>
                </c:pt>
                <c:pt idx="14482">
                  <c:v>14482</c:v>
                </c:pt>
                <c:pt idx="14483">
                  <c:v>14483</c:v>
                </c:pt>
                <c:pt idx="14484">
                  <c:v>14484</c:v>
                </c:pt>
                <c:pt idx="14485">
                  <c:v>14485</c:v>
                </c:pt>
                <c:pt idx="14486">
                  <c:v>14486</c:v>
                </c:pt>
                <c:pt idx="14487">
                  <c:v>14487</c:v>
                </c:pt>
                <c:pt idx="14488">
                  <c:v>14488</c:v>
                </c:pt>
                <c:pt idx="14489">
                  <c:v>14489</c:v>
                </c:pt>
                <c:pt idx="14490">
                  <c:v>14490</c:v>
                </c:pt>
                <c:pt idx="14491">
                  <c:v>14491</c:v>
                </c:pt>
                <c:pt idx="14492">
                  <c:v>14492</c:v>
                </c:pt>
                <c:pt idx="14493">
                  <c:v>14493</c:v>
                </c:pt>
                <c:pt idx="14494">
                  <c:v>14494</c:v>
                </c:pt>
                <c:pt idx="14495">
                  <c:v>14495</c:v>
                </c:pt>
                <c:pt idx="14496">
                  <c:v>14496</c:v>
                </c:pt>
                <c:pt idx="14497">
                  <c:v>14497</c:v>
                </c:pt>
                <c:pt idx="14498">
                  <c:v>14498</c:v>
                </c:pt>
                <c:pt idx="14499">
                  <c:v>14499</c:v>
                </c:pt>
                <c:pt idx="14500">
                  <c:v>14500</c:v>
                </c:pt>
                <c:pt idx="14501">
                  <c:v>14501</c:v>
                </c:pt>
                <c:pt idx="14502">
                  <c:v>14502</c:v>
                </c:pt>
                <c:pt idx="14503">
                  <c:v>14503</c:v>
                </c:pt>
                <c:pt idx="14504">
                  <c:v>14504</c:v>
                </c:pt>
                <c:pt idx="14505">
                  <c:v>14505</c:v>
                </c:pt>
                <c:pt idx="14506">
                  <c:v>14506</c:v>
                </c:pt>
                <c:pt idx="14507">
                  <c:v>14507</c:v>
                </c:pt>
                <c:pt idx="14508">
                  <c:v>14508</c:v>
                </c:pt>
                <c:pt idx="14509">
                  <c:v>14509</c:v>
                </c:pt>
                <c:pt idx="14510">
                  <c:v>14510</c:v>
                </c:pt>
                <c:pt idx="14511">
                  <c:v>14511</c:v>
                </c:pt>
                <c:pt idx="14512">
                  <c:v>14512</c:v>
                </c:pt>
                <c:pt idx="14513">
                  <c:v>14513</c:v>
                </c:pt>
                <c:pt idx="14514">
                  <c:v>14514</c:v>
                </c:pt>
                <c:pt idx="14515">
                  <c:v>14515</c:v>
                </c:pt>
                <c:pt idx="14516">
                  <c:v>14516</c:v>
                </c:pt>
                <c:pt idx="14517">
                  <c:v>14517</c:v>
                </c:pt>
                <c:pt idx="14518">
                  <c:v>14518</c:v>
                </c:pt>
                <c:pt idx="14519">
                  <c:v>14519</c:v>
                </c:pt>
                <c:pt idx="14520">
                  <c:v>14520</c:v>
                </c:pt>
                <c:pt idx="14521">
                  <c:v>14521</c:v>
                </c:pt>
                <c:pt idx="14522">
                  <c:v>14522</c:v>
                </c:pt>
                <c:pt idx="14523">
                  <c:v>14523</c:v>
                </c:pt>
                <c:pt idx="14524">
                  <c:v>14524</c:v>
                </c:pt>
                <c:pt idx="14525">
                  <c:v>14525</c:v>
                </c:pt>
                <c:pt idx="14526">
                  <c:v>14526</c:v>
                </c:pt>
                <c:pt idx="14527">
                  <c:v>14527</c:v>
                </c:pt>
                <c:pt idx="14528">
                  <c:v>14528</c:v>
                </c:pt>
                <c:pt idx="14529">
                  <c:v>14529</c:v>
                </c:pt>
                <c:pt idx="14530">
                  <c:v>14530</c:v>
                </c:pt>
                <c:pt idx="14531">
                  <c:v>14531</c:v>
                </c:pt>
                <c:pt idx="14532">
                  <c:v>14532</c:v>
                </c:pt>
                <c:pt idx="14533">
                  <c:v>14533</c:v>
                </c:pt>
                <c:pt idx="14534">
                  <c:v>14534</c:v>
                </c:pt>
                <c:pt idx="14535">
                  <c:v>14535</c:v>
                </c:pt>
                <c:pt idx="14536">
                  <c:v>14536</c:v>
                </c:pt>
                <c:pt idx="14537">
                  <c:v>14537</c:v>
                </c:pt>
                <c:pt idx="14538">
                  <c:v>14538</c:v>
                </c:pt>
                <c:pt idx="14539">
                  <c:v>14539</c:v>
                </c:pt>
                <c:pt idx="14540">
                  <c:v>14540</c:v>
                </c:pt>
                <c:pt idx="14541">
                  <c:v>14541</c:v>
                </c:pt>
                <c:pt idx="14542">
                  <c:v>14542</c:v>
                </c:pt>
                <c:pt idx="14543">
                  <c:v>14543</c:v>
                </c:pt>
                <c:pt idx="14544">
                  <c:v>14544</c:v>
                </c:pt>
                <c:pt idx="14545">
                  <c:v>14545</c:v>
                </c:pt>
                <c:pt idx="14546">
                  <c:v>14546</c:v>
                </c:pt>
                <c:pt idx="14547">
                  <c:v>14547</c:v>
                </c:pt>
                <c:pt idx="14548">
                  <c:v>14548</c:v>
                </c:pt>
                <c:pt idx="14549">
                  <c:v>14549</c:v>
                </c:pt>
                <c:pt idx="14550">
                  <c:v>14550</c:v>
                </c:pt>
                <c:pt idx="14551">
                  <c:v>14551</c:v>
                </c:pt>
                <c:pt idx="14552">
                  <c:v>14552</c:v>
                </c:pt>
                <c:pt idx="14553">
                  <c:v>14553</c:v>
                </c:pt>
                <c:pt idx="14554">
                  <c:v>14554</c:v>
                </c:pt>
                <c:pt idx="14555">
                  <c:v>14555</c:v>
                </c:pt>
                <c:pt idx="14556">
                  <c:v>14556</c:v>
                </c:pt>
                <c:pt idx="14557">
                  <c:v>14557</c:v>
                </c:pt>
                <c:pt idx="14558">
                  <c:v>14558</c:v>
                </c:pt>
                <c:pt idx="14559">
                  <c:v>14559</c:v>
                </c:pt>
                <c:pt idx="14560">
                  <c:v>14560</c:v>
                </c:pt>
                <c:pt idx="14561">
                  <c:v>14561</c:v>
                </c:pt>
                <c:pt idx="14562">
                  <c:v>14562</c:v>
                </c:pt>
                <c:pt idx="14563">
                  <c:v>14563</c:v>
                </c:pt>
                <c:pt idx="14564">
                  <c:v>14564</c:v>
                </c:pt>
                <c:pt idx="14565">
                  <c:v>14565</c:v>
                </c:pt>
                <c:pt idx="14566">
                  <c:v>14566</c:v>
                </c:pt>
                <c:pt idx="14567">
                  <c:v>14567</c:v>
                </c:pt>
                <c:pt idx="14568">
                  <c:v>14568</c:v>
                </c:pt>
                <c:pt idx="14569">
                  <c:v>14569</c:v>
                </c:pt>
                <c:pt idx="14570">
                  <c:v>14570</c:v>
                </c:pt>
                <c:pt idx="14571">
                  <c:v>14571</c:v>
                </c:pt>
                <c:pt idx="14572">
                  <c:v>14572</c:v>
                </c:pt>
                <c:pt idx="14573">
                  <c:v>14573</c:v>
                </c:pt>
                <c:pt idx="14574">
                  <c:v>14574</c:v>
                </c:pt>
                <c:pt idx="14575">
                  <c:v>14575</c:v>
                </c:pt>
                <c:pt idx="14576">
                  <c:v>14576</c:v>
                </c:pt>
                <c:pt idx="14577">
                  <c:v>14577</c:v>
                </c:pt>
                <c:pt idx="14578">
                  <c:v>14578</c:v>
                </c:pt>
                <c:pt idx="14579">
                  <c:v>14579</c:v>
                </c:pt>
                <c:pt idx="14580">
                  <c:v>14580</c:v>
                </c:pt>
                <c:pt idx="14581">
                  <c:v>14581</c:v>
                </c:pt>
                <c:pt idx="14582">
                  <c:v>14582</c:v>
                </c:pt>
                <c:pt idx="14583">
                  <c:v>14583</c:v>
                </c:pt>
                <c:pt idx="14584">
                  <c:v>14584</c:v>
                </c:pt>
                <c:pt idx="14585">
                  <c:v>14585</c:v>
                </c:pt>
                <c:pt idx="14586">
                  <c:v>14586</c:v>
                </c:pt>
                <c:pt idx="14587">
                  <c:v>14587</c:v>
                </c:pt>
                <c:pt idx="14588">
                  <c:v>14588</c:v>
                </c:pt>
                <c:pt idx="14589">
                  <c:v>14589</c:v>
                </c:pt>
                <c:pt idx="14590">
                  <c:v>14590</c:v>
                </c:pt>
                <c:pt idx="14591">
                  <c:v>14591</c:v>
                </c:pt>
                <c:pt idx="14592">
                  <c:v>14592</c:v>
                </c:pt>
                <c:pt idx="14593">
                  <c:v>14593</c:v>
                </c:pt>
                <c:pt idx="14594">
                  <c:v>14594</c:v>
                </c:pt>
                <c:pt idx="14595">
                  <c:v>14595</c:v>
                </c:pt>
                <c:pt idx="14596">
                  <c:v>14596</c:v>
                </c:pt>
                <c:pt idx="14597">
                  <c:v>14597</c:v>
                </c:pt>
                <c:pt idx="14598">
                  <c:v>14598</c:v>
                </c:pt>
                <c:pt idx="14599">
                  <c:v>14599</c:v>
                </c:pt>
                <c:pt idx="14600">
                  <c:v>14600</c:v>
                </c:pt>
                <c:pt idx="14601">
                  <c:v>14601</c:v>
                </c:pt>
                <c:pt idx="14602">
                  <c:v>14602</c:v>
                </c:pt>
                <c:pt idx="14603">
                  <c:v>14603</c:v>
                </c:pt>
                <c:pt idx="14604">
                  <c:v>14604</c:v>
                </c:pt>
                <c:pt idx="14605">
                  <c:v>14605</c:v>
                </c:pt>
                <c:pt idx="14606">
                  <c:v>14606</c:v>
                </c:pt>
                <c:pt idx="14607">
                  <c:v>14607</c:v>
                </c:pt>
                <c:pt idx="14608">
                  <c:v>14608</c:v>
                </c:pt>
                <c:pt idx="14609">
                  <c:v>14609</c:v>
                </c:pt>
                <c:pt idx="14610">
                  <c:v>14610</c:v>
                </c:pt>
                <c:pt idx="14611">
                  <c:v>14611</c:v>
                </c:pt>
                <c:pt idx="14612">
                  <c:v>14612</c:v>
                </c:pt>
                <c:pt idx="14613">
                  <c:v>14613</c:v>
                </c:pt>
                <c:pt idx="14614">
                  <c:v>14614</c:v>
                </c:pt>
                <c:pt idx="14615">
                  <c:v>14615</c:v>
                </c:pt>
                <c:pt idx="14616">
                  <c:v>14616</c:v>
                </c:pt>
                <c:pt idx="14617">
                  <c:v>14617</c:v>
                </c:pt>
                <c:pt idx="14618">
                  <c:v>14618</c:v>
                </c:pt>
                <c:pt idx="14619">
                  <c:v>14619</c:v>
                </c:pt>
                <c:pt idx="14620">
                  <c:v>14620</c:v>
                </c:pt>
                <c:pt idx="14621">
                  <c:v>14621</c:v>
                </c:pt>
                <c:pt idx="14622">
                  <c:v>14622</c:v>
                </c:pt>
                <c:pt idx="14623">
                  <c:v>14623</c:v>
                </c:pt>
                <c:pt idx="14624">
                  <c:v>14624</c:v>
                </c:pt>
                <c:pt idx="14625">
                  <c:v>14625</c:v>
                </c:pt>
                <c:pt idx="14626">
                  <c:v>14626</c:v>
                </c:pt>
                <c:pt idx="14627">
                  <c:v>14627</c:v>
                </c:pt>
                <c:pt idx="14628">
                  <c:v>14628</c:v>
                </c:pt>
                <c:pt idx="14629">
                  <c:v>14629</c:v>
                </c:pt>
                <c:pt idx="14630">
                  <c:v>14630</c:v>
                </c:pt>
                <c:pt idx="14631">
                  <c:v>14631</c:v>
                </c:pt>
                <c:pt idx="14632">
                  <c:v>14632</c:v>
                </c:pt>
                <c:pt idx="14633">
                  <c:v>14633</c:v>
                </c:pt>
                <c:pt idx="14634">
                  <c:v>14634</c:v>
                </c:pt>
                <c:pt idx="14635">
                  <c:v>14635</c:v>
                </c:pt>
                <c:pt idx="14636">
                  <c:v>14636</c:v>
                </c:pt>
                <c:pt idx="14637">
                  <c:v>14637</c:v>
                </c:pt>
                <c:pt idx="14638">
                  <c:v>14638</c:v>
                </c:pt>
                <c:pt idx="14639">
                  <c:v>14639</c:v>
                </c:pt>
                <c:pt idx="14640">
                  <c:v>14640</c:v>
                </c:pt>
                <c:pt idx="14641">
                  <c:v>14641</c:v>
                </c:pt>
                <c:pt idx="14642">
                  <c:v>14642</c:v>
                </c:pt>
                <c:pt idx="14643">
                  <c:v>14643</c:v>
                </c:pt>
                <c:pt idx="14644">
                  <c:v>14644</c:v>
                </c:pt>
                <c:pt idx="14645">
                  <c:v>14645</c:v>
                </c:pt>
                <c:pt idx="14646">
                  <c:v>14646</c:v>
                </c:pt>
                <c:pt idx="14647">
                  <c:v>14647</c:v>
                </c:pt>
                <c:pt idx="14648">
                  <c:v>14648</c:v>
                </c:pt>
                <c:pt idx="14649">
                  <c:v>14649</c:v>
                </c:pt>
                <c:pt idx="14650">
                  <c:v>14650</c:v>
                </c:pt>
                <c:pt idx="14651">
                  <c:v>14651</c:v>
                </c:pt>
                <c:pt idx="14652">
                  <c:v>14652</c:v>
                </c:pt>
                <c:pt idx="14653">
                  <c:v>14653</c:v>
                </c:pt>
                <c:pt idx="14654">
                  <c:v>14654</c:v>
                </c:pt>
                <c:pt idx="14655">
                  <c:v>14655</c:v>
                </c:pt>
                <c:pt idx="14656">
                  <c:v>14656</c:v>
                </c:pt>
                <c:pt idx="14657">
                  <c:v>14657</c:v>
                </c:pt>
                <c:pt idx="14658">
                  <c:v>14658</c:v>
                </c:pt>
                <c:pt idx="14659">
                  <c:v>14659</c:v>
                </c:pt>
                <c:pt idx="14660">
                  <c:v>14660</c:v>
                </c:pt>
                <c:pt idx="14661">
                  <c:v>14661</c:v>
                </c:pt>
                <c:pt idx="14662">
                  <c:v>14662</c:v>
                </c:pt>
                <c:pt idx="14663">
                  <c:v>14663</c:v>
                </c:pt>
                <c:pt idx="14664">
                  <c:v>14664</c:v>
                </c:pt>
                <c:pt idx="14665">
                  <c:v>14665</c:v>
                </c:pt>
                <c:pt idx="14666">
                  <c:v>14666</c:v>
                </c:pt>
                <c:pt idx="14667">
                  <c:v>14667</c:v>
                </c:pt>
                <c:pt idx="14668">
                  <c:v>14668</c:v>
                </c:pt>
                <c:pt idx="14669">
                  <c:v>14669</c:v>
                </c:pt>
                <c:pt idx="14670">
                  <c:v>14670</c:v>
                </c:pt>
                <c:pt idx="14671">
                  <c:v>14671</c:v>
                </c:pt>
                <c:pt idx="14672">
                  <c:v>14672</c:v>
                </c:pt>
                <c:pt idx="14673">
                  <c:v>14673</c:v>
                </c:pt>
                <c:pt idx="14674">
                  <c:v>14674</c:v>
                </c:pt>
                <c:pt idx="14675">
                  <c:v>14675</c:v>
                </c:pt>
                <c:pt idx="14676">
                  <c:v>14676</c:v>
                </c:pt>
                <c:pt idx="14677">
                  <c:v>14677</c:v>
                </c:pt>
                <c:pt idx="14678">
                  <c:v>14678</c:v>
                </c:pt>
                <c:pt idx="14679">
                  <c:v>14679</c:v>
                </c:pt>
                <c:pt idx="14680">
                  <c:v>14680</c:v>
                </c:pt>
                <c:pt idx="14681">
                  <c:v>14681</c:v>
                </c:pt>
                <c:pt idx="14682">
                  <c:v>14682</c:v>
                </c:pt>
                <c:pt idx="14683">
                  <c:v>14683</c:v>
                </c:pt>
                <c:pt idx="14684">
                  <c:v>14684</c:v>
                </c:pt>
                <c:pt idx="14685">
                  <c:v>14685</c:v>
                </c:pt>
                <c:pt idx="14686">
                  <c:v>14686</c:v>
                </c:pt>
                <c:pt idx="14687">
                  <c:v>14687</c:v>
                </c:pt>
                <c:pt idx="14688">
                  <c:v>14688</c:v>
                </c:pt>
                <c:pt idx="14689">
                  <c:v>14689</c:v>
                </c:pt>
                <c:pt idx="14690">
                  <c:v>14690</c:v>
                </c:pt>
                <c:pt idx="14691">
                  <c:v>14691</c:v>
                </c:pt>
                <c:pt idx="14692">
                  <c:v>14692</c:v>
                </c:pt>
                <c:pt idx="14693">
                  <c:v>14693</c:v>
                </c:pt>
                <c:pt idx="14694">
                  <c:v>14694</c:v>
                </c:pt>
                <c:pt idx="14695">
                  <c:v>14695</c:v>
                </c:pt>
                <c:pt idx="14696">
                  <c:v>14696</c:v>
                </c:pt>
                <c:pt idx="14697">
                  <c:v>14697</c:v>
                </c:pt>
                <c:pt idx="14698">
                  <c:v>14698</c:v>
                </c:pt>
                <c:pt idx="14699">
                  <c:v>14699</c:v>
                </c:pt>
                <c:pt idx="14700">
                  <c:v>14700</c:v>
                </c:pt>
                <c:pt idx="14701">
                  <c:v>14701</c:v>
                </c:pt>
                <c:pt idx="14702">
                  <c:v>14702</c:v>
                </c:pt>
                <c:pt idx="14703">
                  <c:v>14703</c:v>
                </c:pt>
                <c:pt idx="14704">
                  <c:v>14704</c:v>
                </c:pt>
                <c:pt idx="14705">
                  <c:v>14705</c:v>
                </c:pt>
                <c:pt idx="14706">
                  <c:v>14706</c:v>
                </c:pt>
                <c:pt idx="14707">
                  <c:v>14707</c:v>
                </c:pt>
                <c:pt idx="14708">
                  <c:v>14708</c:v>
                </c:pt>
                <c:pt idx="14709">
                  <c:v>14709</c:v>
                </c:pt>
                <c:pt idx="14710">
                  <c:v>14710</c:v>
                </c:pt>
                <c:pt idx="14711">
                  <c:v>14711</c:v>
                </c:pt>
                <c:pt idx="14712">
                  <c:v>14712</c:v>
                </c:pt>
                <c:pt idx="14713">
                  <c:v>14713</c:v>
                </c:pt>
                <c:pt idx="14714">
                  <c:v>14714</c:v>
                </c:pt>
                <c:pt idx="14715">
                  <c:v>14715</c:v>
                </c:pt>
                <c:pt idx="14716">
                  <c:v>14716</c:v>
                </c:pt>
                <c:pt idx="14717">
                  <c:v>14717</c:v>
                </c:pt>
                <c:pt idx="14718">
                  <c:v>14718</c:v>
                </c:pt>
                <c:pt idx="14719">
                  <c:v>14719</c:v>
                </c:pt>
                <c:pt idx="14720">
                  <c:v>14720</c:v>
                </c:pt>
                <c:pt idx="14721">
                  <c:v>14721</c:v>
                </c:pt>
                <c:pt idx="14722">
                  <c:v>14722</c:v>
                </c:pt>
                <c:pt idx="14723">
                  <c:v>14723</c:v>
                </c:pt>
                <c:pt idx="14724">
                  <c:v>14724</c:v>
                </c:pt>
                <c:pt idx="14725">
                  <c:v>14725</c:v>
                </c:pt>
                <c:pt idx="14726">
                  <c:v>14726</c:v>
                </c:pt>
                <c:pt idx="14727">
                  <c:v>14727</c:v>
                </c:pt>
                <c:pt idx="14728">
                  <c:v>14728</c:v>
                </c:pt>
                <c:pt idx="14729">
                  <c:v>14729</c:v>
                </c:pt>
                <c:pt idx="14730">
                  <c:v>14730</c:v>
                </c:pt>
                <c:pt idx="14731">
                  <c:v>14731</c:v>
                </c:pt>
                <c:pt idx="14732">
                  <c:v>14732</c:v>
                </c:pt>
                <c:pt idx="14733">
                  <c:v>14733</c:v>
                </c:pt>
                <c:pt idx="14734">
                  <c:v>14734</c:v>
                </c:pt>
                <c:pt idx="14735">
                  <c:v>14735</c:v>
                </c:pt>
                <c:pt idx="14736">
                  <c:v>14736</c:v>
                </c:pt>
                <c:pt idx="14737">
                  <c:v>14737</c:v>
                </c:pt>
                <c:pt idx="14738">
                  <c:v>14738</c:v>
                </c:pt>
                <c:pt idx="14739">
                  <c:v>14739</c:v>
                </c:pt>
                <c:pt idx="14740">
                  <c:v>14740</c:v>
                </c:pt>
                <c:pt idx="14741">
                  <c:v>14741</c:v>
                </c:pt>
                <c:pt idx="14742">
                  <c:v>14742</c:v>
                </c:pt>
                <c:pt idx="14743">
                  <c:v>14743</c:v>
                </c:pt>
                <c:pt idx="14744">
                  <c:v>14744</c:v>
                </c:pt>
                <c:pt idx="14745">
                  <c:v>14745</c:v>
                </c:pt>
                <c:pt idx="14746">
                  <c:v>14746</c:v>
                </c:pt>
                <c:pt idx="14747">
                  <c:v>14747</c:v>
                </c:pt>
                <c:pt idx="14748">
                  <c:v>14748</c:v>
                </c:pt>
                <c:pt idx="14749">
                  <c:v>14749</c:v>
                </c:pt>
                <c:pt idx="14750">
                  <c:v>14750</c:v>
                </c:pt>
                <c:pt idx="14751">
                  <c:v>14751</c:v>
                </c:pt>
                <c:pt idx="14752">
                  <c:v>14752</c:v>
                </c:pt>
                <c:pt idx="14753">
                  <c:v>14753</c:v>
                </c:pt>
                <c:pt idx="14754">
                  <c:v>14754</c:v>
                </c:pt>
                <c:pt idx="14755">
                  <c:v>14755</c:v>
                </c:pt>
                <c:pt idx="14756">
                  <c:v>14756</c:v>
                </c:pt>
                <c:pt idx="14757">
                  <c:v>14757</c:v>
                </c:pt>
                <c:pt idx="14758">
                  <c:v>14758</c:v>
                </c:pt>
                <c:pt idx="14759">
                  <c:v>14759</c:v>
                </c:pt>
                <c:pt idx="14760">
                  <c:v>14760</c:v>
                </c:pt>
                <c:pt idx="14761">
                  <c:v>14761</c:v>
                </c:pt>
                <c:pt idx="14762">
                  <c:v>14762</c:v>
                </c:pt>
                <c:pt idx="14763">
                  <c:v>14763</c:v>
                </c:pt>
                <c:pt idx="14764">
                  <c:v>14764</c:v>
                </c:pt>
                <c:pt idx="14765">
                  <c:v>14765</c:v>
                </c:pt>
                <c:pt idx="14766">
                  <c:v>14766</c:v>
                </c:pt>
                <c:pt idx="14767">
                  <c:v>14767</c:v>
                </c:pt>
                <c:pt idx="14768">
                  <c:v>14768</c:v>
                </c:pt>
                <c:pt idx="14769">
                  <c:v>14769</c:v>
                </c:pt>
                <c:pt idx="14770">
                  <c:v>14770</c:v>
                </c:pt>
                <c:pt idx="14771">
                  <c:v>14771</c:v>
                </c:pt>
                <c:pt idx="14772">
                  <c:v>14772</c:v>
                </c:pt>
                <c:pt idx="14773">
                  <c:v>14773</c:v>
                </c:pt>
                <c:pt idx="14774">
                  <c:v>14774</c:v>
                </c:pt>
                <c:pt idx="14775">
                  <c:v>14775</c:v>
                </c:pt>
                <c:pt idx="14776">
                  <c:v>14776</c:v>
                </c:pt>
                <c:pt idx="14777">
                  <c:v>14777</c:v>
                </c:pt>
                <c:pt idx="14778">
                  <c:v>14778</c:v>
                </c:pt>
                <c:pt idx="14779">
                  <c:v>14779</c:v>
                </c:pt>
                <c:pt idx="14780">
                  <c:v>14780</c:v>
                </c:pt>
                <c:pt idx="14781">
                  <c:v>14781</c:v>
                </c:pt>
                <c:pt idx="14782">
                  <c:v>14782</c:v>
                </c:pt>
                <c:pt idx="14783">
                  <c:v>14783</c:v>
                </c:pt>
                <c:pt idx="14784">
                  <c:v>14784</c:v>
                </c:pt>
                <c:pt idx="14785">
                  <c:v>14785</c:v>
                </c:pt>
                <c:pt idx="14786">
                  <c:v>14786</c:v>
                </c:pt>
                <c:pt idx="14787">
                  <c:v>14787</c:v>
                </c:pt>
                <c:pt idx="14788">
                  <c:v>14788</c:v>
                </c:pt>
                <c:pt idx="14789">
                  <c:v>14789</c:v>
                </c:pt>
                <c:pt idx="14790">
                  <c:v>14790</c:v>
                </c:pt>
                <c:pt idx="14791">
                  <c:v>14791</c:v>
                </c:pt>
                <c:pt idx="14792">
                  <c:v>14792</c:v>
                </c:pt>
                <c:pt idx="14793">
                  <c:v>14793</c:v>
                </c:pt>
                <c:pt idx="14794">
                  <c:v>14794</c:v>
                </c:pt>
                <c:pt idx="14795">
                  <c:v>14795</c:v>
                </c:pt>
                <c:pt idx="14796">
                  <c:v>14796</c:v>
                </c:pt>
                <c:pt idx="14797">
                  <c:v>14797</c:v>
                </c:pt>
                <c:pt idx="14798">
                  <c:v>14798</c:v>
                </c:pt>
                <c:pt idx="14799">
                  <c:v>14799</c:v>
                </c:pt>
                <c:pt idx="14800">
                  <c:v>14800</c:v>
                </c:pt>
                <c:pt idx="14801">
                  <c:v>14801</c:v>
                </c:pt>
                <c:pt idx="14802">
                  <c:v>14802</c:v>
                </c:pt>
                <c:pt idx="14803">
                  <c:v>14803</c:v>
                </c:pt>
                <c:pt idx="14804">
                  <c:v>14804</c:v>
                </c:pt>
                <c:pt idx="14805">
                  <c:v>14805</c:v>
                </c:pt>
                <c:pt idx="14806">
                  <c:v>14806</c:v>
                </c:pt>
                <c:pt idx="14807">
                  <c:v>14807</c:v>
                </c:pt>
                <c:pt idx="14808">
                  <c:v>14808</c:v>
                </c:pt>
                <c:pt idx="14809">
                  <c:v>14809</c:v>
                </c:pt>
                <c:pt idx="14810">
                  <c:v>14810</c:v>
                </c:pt>
                <c:pt idx="14811">
                  <c:v>14811</c:v>
                </c:pt>
                <c:pt idx="14812">
                  <c:v>14812</c:v>
                </c:pt>
                <c:pt idx="14813">
                  <c:v>14813</c:v>
                </c:pt>
                <c:pt idx="14814">
                  <c:v>14814</c:v>
                </c:pt>
                <c:pt idx="14815">
                  <c:v>14815</c:v>
                </c:pt>
                <c:pt idx="14816">
                  <c:v>14816</c:v>
                </c:pt>
                <c:pt idx="14817">
                  <c:v>14817</c:v>
                </c:pt>
                <c:pt idx="14818">
                  <c:v>14818</c:v>
                </c:pt>
                <c:pt idx="14819">
                  <c:v>14819</c:v>
                </c:pt>
                <c:pt idx="14820">
                  <c:v>14820</c:v>
                </c:pt>
                <c:pt idx="14821">
                  <c:v>14821</c:v>
                </c:pt>
                <c:pt idx="14822">
                  <c:v>14822</c:v>
                </c:pt>
                <c:pt idx="14823">
                  <c:v>14823</c:v>
                </c:pt>
                <c:pt idx="14824">
                  <c:v>14824</c:v>
                </c:pt>
                <c:pt idx="14825">
                  <c:v>14825</c:v>
                </c:pt>
                <c:pt idx="14826">
                  <c:v>14826</c:v>
                </c:pt>
                <c:pt idx="14827">
                  <c:v>14827</c:v>
                </c:pt>
                <c:pt idx="14828">
                  <c:v>14828</c:v>
                </c:pt>
                <c:pt idx="14829">
                  <c:v>14829</c:v>
                </c:pt>
                <c:pt idx="14830">
                  <c:v>14830</c:v>
                </c:pt>
                <c:pt idx="14831">
                  <c:v>14831</c:v>
                </c:pt>
                <c:pt idx="14832">
                  <c:v>14832</c:v>
                </c:pt>
                <c:pt idx="14833">
                  <c:v>14833</c:v>
                </c:pt>
                <c:pt idx="14834">
                  <c:v>14834</c:v>
                </c:pt>
                <c:pt idx="14835">
                  <c:v>14835</c:v>
                </c:pt>
                <c:pt idx="14836">
                  <c:v>14836</c:v>
                </c:pt>
                <c:pt idx="14837">
                  <c:v>14837</c:v>
                </c:pt>
                <c:pt idx="14838">
                  <c:v>14838</c:v>
                </c:pt>
                <c:pt idx="14839">
                  <c:v>14839</c:v>
                </c:pt>
                <c:pt idx="14840">
                  <c:v>14840</c:v>
                </c:pt>
                <c:pt idx="14841">
                  <c:v>14841</c:v>
                </c:pt>
                <c:pt idx="14842">
                  <c:v>14842</c:v>
                </c:pt>
                <c:pt idx="14843">
                  <c:v>14843</c:v>
                </c:pt>
                <c:pt idx="14844">
                  <c:v>14844</c:v>
                </c:pt>
                <c:pt idx="14845">
                  <c:v>14845</c:v>
                </c:pt>
                <c:pt idx="14846">
                  <c:v>14846</c:v>
                </c:pt>
                <c:pt idx="14847">
                  <c:v>14847</c:v>
                </c:pt>
                <c:pt idx="14848">
                  <c:v>14848</c:v>
                </c:pt>
                <c:pt idx="14849">
                  <c:v>14849</c:v>
                </c:pt>
                <c:pt idx="14850">
                  <c:v>14850</c:v>
                </c:pt>
                <c:pt idx="14851">
                  <c:v>14851</c:v>
                </c:pt>
                <c:pt idx="14852">
                  <c:v>14852</c:v>
                </c:pt>
                <c:pt idx="14853">
                  <c:v>14853</c:v>
                </c:pt>
                <c:pt idx="14854">
                  <c:v>14854</c:v>
                </c:pt>
                <c:pt idx="14855">
                  <c:v>14855</c:v>
                </c:pt>
                <c:pt idx="14856">
                  <c:v>14856</c:v>
                </c:pt>
                <c:pt idx="14857">
                  <c:v>14857</c:v>
                </c:pt>
                <c:pt idx="14858">
                  <c:v>14858</c:v>
                </c:pt>
                <c:pt idx="14859">
                  <c:v>14859</c:v>
                </c:pt>
                <c:pt idx="14860">
                  <c:v>14860</c:v>
                </c:pt>
                <c:pt idx="14861">
                  <c:v>14861</c:v>
                </c:pt>
                <c:pt idx="14862">
                  <c:v>14862</c:v>
                </c:pt>
                <c:pt idx="14863">
                  <c:v>14863</c:v>
                </c:pt>
                <c:pt idx="14864">
                  <c:v>14864</c:v>
                </c:pt>
                <c:pt idx="14865">
                  <c:v>14865</c:v>
                </c:pt>
                <c:pt idx="14866">
                  <c:v>14866</c:v>
                </c:pt>
                <c:pt idx="14867">
                  <c:v>14867</c:v>
                </c:pt>
                <c:pt idx="14868">
                  <c:v>14868</c:v>
                </c:pt>
                <c:pt idx="14869">
                  <c:v>14869</c:v>
                </c:pt>
                <c:pt idx="14870">
                  <c:v>14870</c:v>
                </c:pt>
                <c:pt idx="14871">
                  <c:v>14871</c:v>
                </c:pt>
                <c:pt idx="14872">
                  <c:v>14872</c:v>
                </c:pt>
                <c:pt idx="14873">
                  <c:v>14873</c:v>
                </c:pt>
                <c:pt idx="14874">
                  <c:v>14874</c:v>
                </c:pt>
                <c:pt idx="14875">
                  <c:v>14875</c:v>
                </c:pt>
                <c:pt idx="14876">
                  <c:v>14876</c:v>
                </c:pt>
                <c:pt idx="14877">
                  <c:v>14877</c:v>
                </c:pt>
                <c:pt idx="14878">
                  <c:v>14878</c:v>
                </c:pt>
                <c:pt idx="14879">
                  <c:v>14879</c:v>
                </c:pt>
                <c:pt idx="14880">
                  <c:v>14880</c:v>
                </c:pt>
                <c:pt idx="14881">
                  <c:v>14881</c:v>
                </c:pt>
                <c:pt idx="14882">
                  <c:v>14882</c:v>
                </c:pt>
                <c:pt idx="14883">
                  <c:v>14883</c:v>
                </c:pt>
                <c:pt idx="14884">
                  <c:v>14884</c:v>
                </c:pt>
                <c:pt idx="14885">
                  <c:v>14885</c:v>
                </c:pt>
                <c:pt idx="14886">
                  <c:v>14886</c:v>
                </c:pt>
                <c:pt idx="14887">
                  <c:v>14887</c:v>
                </c:pt>
                <c:pt idx="14888">
                  <c:v>14888</c:v>
                </c:pt>
                <c:pt idx="14889">
                  <c:v>14889</c:v>
                </c:pt>
                <c:pt idx="14890">
                  <c:v>14890</c:v>
                </c:pt>
                <c:pt idx="14891">
                  <c:v>14891</c:v>
                </c:pt>
                <c:pt idx="14892">
                  <c:v>14892</c:v>
                </c:pt>
                <c:pt idx="14893">
                  <c:v>14893</c:v>
                </c:pt>
                <c:pt idx="14894">
                  <c:v>14894</c:v>
                </c:pt>
                <c:pt idx="14895">
                  <c:v>14895</c:v>
                </c:pt>
                <c:pt idx="14896">
                  <c:v>14896</c:v>
                </c:pt>
                <c:pt idx="14897">
                  <c:v>14897</c:v>
                </c:pt>
                <c:pt idx="14898">
                  <c:v>14898</c:v>
                </c:pt>
                <c:pt idx="14899">
                  <c:v>14899</c:v>
                </c:pt>
                <c:pt idx="14900">
                  <c:v>14900</c:v>
                </c:pt>
                <c:pt idx="14901">
                  <c:v>14901</c:v>
                </c:pt>
                <c:pt idx="14902">
                  <c:v>14902</c:v>
                </c:pt>
                <c:pt idx="14903">
                  <c:v>14903</c:v>
                </c:pt>
                <c:pt idx="14904">
                  <c:v>14904</c:v>
                </c:pt>
                <c:pt idx="14905">
                  <c:v>14905</c:v>
                </c:pt>
                <c:pt idx="14906">
                  <c:v>14906</c:v>
                </c:pt>
                <c:pt idx="14907">
                  <c:v>14907</c:v>
                </c:pt>
                <c:pt idx="14908">
                  <c:v>14908</c:v>
                </c:pt>
                <c:pt idx="14909">
                  <c:v>14909</c:v>
                </c:pt>
                <c:pt idx="14910">
                  <c:v>14910</c:v>
                </c:pt>
                <c:pt idx="14911">
                  <c:v>14911</c:v>
                </c:pt>
                <c:pt idx="14912">
                  <c:v>14912</c:v>
                </c:pt>
                <c:pt idx="14913">
                  <c:v>14913</c:v>
                </c:pt>
                <c:pt idx="14914">
                  <c:v>14914</c:v>
                </c:pt>
                <c:pt idx="14915">
                  <c:v>14915</c:v>
                </c:pt>
                <c:pt idx="14916">
                  <c:v>14916</c:v>
                </c:pt>
                <c:pt idx="14917">
                  <c:v>14917</c:v>
                </c:pt>
                <c:pt idx="14918">
                  <c:v>14918</c:v>
                </c:pt>
                <c:pt idx="14919">
                  <c:v>14919</c:v>
                </c:pt>
                <c:pt idx="14920">
                  <c:v>14920</c:v>
                </c:pt>
                <c:pt idx="14921">
                  <c:v>14921</c:v>
                </c:pt>
                <c:pt idx="14922">
                  <c:v>14922</c:v>
                </c:pt>
                <c:pt idx="14923">
                  <c:v>14923</c:v>
                </c:pt>
                <c:pt idx="14924">
                  <c:v>14924</c:v>
                </c:pt>
                <c:pt idx="14925">
                  <c:v>14925</c:v>
                </c:pt>
                <c:pt idx="14926">
                  <c:v>14926</c:v>
                </c:pt>
                <c:pt idx="14927">
                  <c:v>14927</c:v>
                </c:pt>
                <c:pt idx="14928">
                  <c:v>14928</c:v>
                </c:pt>
                <c:pt idx="14929">
                  <c:v>14929</c:v>
                </c:pt>
                <c:pt idx="14930">
                  <c:v>14930</c:v>
                </c:pt>
                <c:pt idx="14931">
                  <c:v>14931</c:v>
                </c:pt>
                <c:pt idx="14932">
                  <c:v>14932</c:v>
                </c:pt>
                <c:pt idx="14933">
                  <c:v>14933</c:v>
                </c:pt>
                <c:pt idx="14934">
                  <c:v>14934</c:v>
                </c:pt>
                <c:pt idx="14935">
                  <c:v>14935</c:v>
                </c:pt>
                <c:pt idx="14936">
                  <c:v>14936</c:v>
                </c:pt>
                <c:pt idx="14937">
                  <c:v>14937</c:v>
                </c:pt>
                <c:pt idx="14938">
                  <c:v>14938</c:v>
                </c:pt>
                <c:pt idx="14939">
                  <c:v>14939</c:v>
                </c:pt>
                <c:pt idx="14940">
                  <c:v>14940</c:v>
                </c:pt>
                <c:pt idx="14941">
                  <c:v>14941</c:v>
                </c:pt>
                <c:pt idx="14942">
                  <c:v>14942</c:v>
                </c:pt>
                <c:pt idx="14943">
                  <c:v>14943</c:v>
                </c:pt>
                <c:pt idx="14944">
                  <c:v>14944</c:v>
                </c:pt>
                <c:pt idx="14945">
                  <c:v>14945</c:v>
                </c:pt>
                <c:pt idx="14946">
                  <c:v>14946</c:v>
                </c:pt>
                <c:pt idx="14947">
                  <c:v>14947</c:v>
                </c:pt>
                <c:pt idx="14948">
                  <c:v>14948</c:v>
                </c:pt>
                <c:pt idx="14949">
                  <c:v>14949</c:v>
                </c:pt>
                <c:pt idx="14950">
                  <c:v>14950</c:v>
                </c:pt>
                <c:pt idx="14951">
                  <c:v>14951</c:v>
                </c:pt>
                <c:pt idx="14952">
                  <c:v>14952</c:v>
                </c:pt>
                <c:pt idx="14953">
                  <c:v>14953</c:v>
                </c:pt>
                <c:pt idx="14954">
                  <c:v>14954</c:v>
                </c:pt>
                <c:pt idx="14955">
                  <c:v>14955</c:v>
                </c:pt>
                <c:pt idx="14956">
                  <c:v>14956</c:v>
                </c:pt>
                <c:pt idx="14957">
                  <c:v>14957</c:v>
                </c:pt>
                <c:pt idx="14958">
                  <c:v>14958</c:v>
                </c:pt>
                <c:pt idx="14959">
                  <c:v>14959</c:v>
                </c:pt>
                <c:pt idx="14960">
                  <c:v>14960</c:v>
                </c:pt>
                <c:pt idx="14961">
                  <c:v>14961</c:v>
                </c:pt>
                <c:pt idx="14962">
                  <c:v>14962</c:v>
                </c:pt>
                <c:pt idx="14963">
                  <c:v>14963</c:v>
                </c:pt>
                <c:pt idx="14964">
                  <c:v>14964</c:v>
                </c:pt>
                <c:pt idx="14965">
                  <c:v>14965</c:v>
                </c:pt>
                <c:pt idx="14966">
                  <c:v>14966</c:v>
                </c:pt>
                <c:pt idx="14967">
                  <c:v>14967</c:v>
                </c:pt>
                <c:pt idx="14968">
                  <c:v>14968</c:v>
                </c:pt>
                <c:pt idx="14969">
                  <c:v>14969</c:v>
                </c:pt>
                <c:pt idx="14970">
                  <c:v>14970</c:v>
                </c:pt>
                <c:pt idx="14971">
                  <c:v>14971</c:v>
                </c:pt>
                <c:pt idx="14972">
                  <c:v>14972</c:v>
                </c:pt>
                <c:pt idx="14973">
                  <c:v>14973</c:v>
                </c:pt>
                <c:pt idx="14974">
                  <c:v>14974</c:v>
                </c:pt>
                <c:pt idx="14975">
                  <c:v>14975</c:v>
                </c:pt>
                <c:pt idx="14976">
                  <c:v>14976</c:v>
                </c:pt>
                <c:pt idx="14977">
                  <c:v>14977</c:v>
                </c:pt>
                <c:pt idx="14978">
                  <c:v>14978</c:v>
                </c:pt>
                <c:pt idx="14979">
                  <c:v>14979</c:v>
                </c:pt>
                <c:pt idx="14980">
                  <c:v>14980</c:v>
                </c:pt>
                <c:pt idx="14981">
                  <c:v>14981</c:v>
                </c:pt>
                <c:pt idx="14982">
                  <c:v>14982</c:v>
                </c:pt>
                <c:pt idx="14983">
                  <c:v>14983</c:v>
                </c:pt>
                <c:pt idx="14984">
                  <c:v>14984</c:v>
                </c:pt>
                <c:pt idx="14985">
                  <c:v>14985</c:v>
                </c:pt>
                <c:pt idx="14986">
                  <c:v>14986</c:v>
                </c:pt>
                <c:pt idx="14987">
                  <c:v>14987</c:v>
                </c:pt>
                <c:pt idx="14988">
                  <c:v>14988</c:v>
                </c:pt>
                <c:pt idx="14989">
                  <c:v>14989</c:v>
                </c:pt>
                <c:pt idx="14990">
                  <c:v>14990</c:v>
                </c:pt>
                <c:pt idx="14991">
                  <c:v>14991</c:v>
                </c:pt>
                <c:pt idx="14992">
                  <c:v>14992</c:v>
                </c:pt>
                <c:pt idx="14993">
                  <c:v>14993</c:v>
                </c:pt>
                <c:pt idx="14994">
                  <c:v>14994</c:v>
                </c:pt>
                <c:pt idx="14995">
                  <c:v>14995</c:v>
                </c:pt>
                <c:pt idx="14996">
                  <c:v>14996</c:v>
                </c:pt>
                <c:pt idx="14997">
                  <c:v>14997</c:v>
                </c:pt>
                <c:pt idx="14998">
                  <c:v>14998</c:v>
                </c:pt>
                <c:pt idx="14999">
                  <c:v>14999</c:v>
                </c:pt>
                <c:pt idx="15000">
                  <c:v>15000</c:v>
                </c:pt>
                <c:pt idx="15001">
                  <c:v>15001</c:v>
                </c:pt>
                <c:pt idx="15002">
                  <c:v>15002</c:v>
                </c:pt>
                <c:pt idx="15003">
                  <c:v>15003</c:v>
                </c:pt>
                <c:pt idx="15004">
                  <c:v>15004</c:v>
                </c:pt>
                <c:pt idx="15005">
                  <c:v>15005</c:v>
                </c:pt>
                <c:pt idx="15006">
                  <c:v>15006</c:v>
                </c:pt>
                <c:pt idx="15007">
                  <c:v>15007</c:v>
                </c:pt>
                <c:pt idx="15008">
                  <c:v>15008</c:v>
                </c:pt>
                <c:pt idx="15009">
                  <c:v>15009</c:v>
                </c:pt>
                <c:pt idx="15010">
                  <c:v>15010</c:v>
                </c:pt>
                <c:pt idx="15011">
                  <c:v>15011</c:v>
                </c:pt>
                <c:pt idx="15012">
                  <c:v>15012</c:v>
                </c:pt>
                <c:pt idx="15013">
                  <c:v>15013</c:v>
                </c:pt>
                <c:pt idx="15014">
                  <c:v>15014</c:v>
                </c:pt>
                <c:pt idx="15015">
                  <c:v>15015</c:v>
                </c:pt>
                <c:pt idx="15016">
                  <c:v>15016</c:v>
                </c:pt>
                <c:pt idx="15017">
                  <c:v>15017</c:v>
                </c:pt>
                <c:pt idx="15018">
                  <c:v>15018</c:v>
                </c:pt>
                <c:pt idx="15019">
                  <c:v>15019</c:v>
                </c:pt>
                <c:pt idx="15020">
                  <c:v>15020</c:v>
                </c:pt>
                <c:pt idx="15021">
                  <c:v>15021</c:v>
                </c:pt>
                <c:pt idx="15022">
                  <c:v>15022</c:v>
                </c:pt>
                <c:pt idx="15023">
                  <c:v>15023</c:v>
                </c:pt>
                <c:pt idx="15024">
                  <c:v>15024</c:v>
                </c:pt>
                <c:pt idx="15025">
                  <c:v>15025</c:v>
                </c:pt>
                <c:pt idx="15026">
                  <c:v>15026</c:v>
                </c:pt>
                <c:pt idx="15027">
                  <c:v>15027</c:v>
                </c:pt>
                <c:pt idx="15028">
                  <c:v>15028</c:v>
                </c:pt>
                <c:pt idx="15029">
                  <c:v>15029</c:v>
                </c:pt>
                <c:pt idx="15030">
                  <c:v>15030</c:v>
                </c:pt>
                <c:pt idx="15031">
                  <c:v>15031</c:v>
                </c:pt>
                <c:pt idx="15032">
                  <c:v>15032</c:v>
                </c:pt>
                <c:pt idx="15033">
                  <c:v>15033</c:v>
                </c:pt>
                <c:pt idx="15034">
                  <c:v>15034</c:v>
                </c:pt>
                <c:pt idx="15035">
                  <c:v>15035</c:v>
                </c:pt>
                <c:pt idx="15036">
                  <c:v>15036</c:v>
                </c:pt>
                <c:pt idx="15037">
                  <c:v>15037</c:v>
                </c:pt>
                <c:pt idx="15038">
                  <c:v>15038</c:v>
                </c:pt>
                <c:pt idx="15039">
                  <c:v>15039</c:v>
                </c:pt>
                <c:pt idx="15040">
                  <c:v>15040</c:v>
                </c:pt>
                <c:pt idx="15041">
                  <c:v>15041</c:v>
                </c:pt>
                <c:pt idx="15042">
                  <c:v>15042</c:v>
                </c:pt>
                <c:pt idx="15043">
                  <c:v>15043</c:v>
                </c:pt>
                <c:pt idx="15044">
                  <c:v>15044</c:v>
                </c:pt>
                <c:pt idx="15045">
                  <c:v>15045</c:v>
                </c:pt>
                <c:pt idx="15046">
                  <c:v>15046</c:v>
                </c:pt>
                <c:pt idx="15047">
                  <c:v>15047</c:v>
                </c:pt>
                <c:pt idx="15048">
                  <c:v>15048</c:v>
                </c:pt>
                <c:pt idx="15049">
                  <c:v>15049</c:v>
                </c:pt>
                <c:pt idx="15050">
                  <c:v>15050</c:v>
                </c:pt>
                <c:pt idx="15051">
                  <c:v>15051</c:v>
                </c:pt>
                <c:pt idx="15052">
                  <c:v>15052</c:v>
                </c:pt>
                <c:pt idx="15053">
                  <c:v>15053</c:v>
                </c:pt>
                <c:pt idx="15054">
                  <c:v>15054</c:v>
                </c:pt>
                <c:pt idx="15055">
                  <c:v>15055</c:v>
                </c:pt>
                <c:pt idx="15056">
                  <c:v>15056</c:v>
                </c:pt>
                <c:pt idx="15057">
                  <c:v>15057</c:v>
                </c:pt>
                <c:pt idx="15058">
                  <c:v>15058</c:v>
                </c:pt>
                <c:pt idx="15059">
                  <c:v>15059</c:v>
                </c:pt>
                <c:pt idx="15060">
                  <c:v>15060</c:v>
                </c:pt>
                <c:pt idx="15061">
                  <c:v>15061</c:v>
                </c:pt>
                <c:pt idx="15062">
                  <c:v>15062</c:v>
                </c:pt>
                <c:pt idx="15063">
                  <c:v>15063</c:v>
                </c:pt>
                <c:pt idx="15064">
                  <c:v>15064</c:v>
                </c:pt>
                <c:pt idx="15065">
                  <c:v>15065</c:v>
                </c:pt>
                <c:pt idx="15066">
                  <c:v>15066</c:v>
                </c:pt>
                <c:pt idx="15067">
                  <c:v>15067</c:v>
                </c:pt>
                <c:pt idx="15068">
                  <c:v>15068</c:v>
                </c:pt>
                <c:pt idx="15069">
                  <c:v>15069</c:v>
                </c:pt>
                <c:pt idx="15070">
                  <c:v>15070</c:v>
                </c:pt>
                <c:pt idx="15071">
                  <c:v>15071</c:v>
                </c:pt>
                <c:pt idx="15072">
                  <c:v>15072</c:v>
                </c:pt>
                <c:pt idx="15073">
                  <c:v>15073</c:v>
                </c:pt>
                <c:pt idx="15074">
                  <c:v>15074</c:v>
                </c:pt>
                <c:pt idx="15075">
                  <c:v>15075</c:v>
                </c:pt>
                <c:pt idx="15076">
                  <c:v>15076</c:v>
                </c:pt>
                <c:pt idx="15077">
                  <c:v>15077</c:v>
                </c:pt>
                <c:pt idx="15078">
                  <c:v>15078</c:v>
                </c:pt>
                <c:pt idx="15079">
                  <c:v>15079</c:v>
                </c:pt>
                <c:pt idx="15080">
                  <c:v>15080</c:v>
                </c:pt>
                <c:pt idx="15081">
                  <c:v>15081</c:v>
                </c:pt>
                <c:pt idx="15082">
                  <c:v>15082</c:v>
                </c:pt>
                <c:pt idx="15083">
                  <c:v>15083</c:v>
                </c:pt>
                <c:pt idx="15084">
                  <c:v>15084</c:v>
                </c:pt>
                <c:pt idx="15085">
                  <c:v>15085</c:v>
                </c:pt>
                <c:pt idx="15086">
                  <c:v>15086</c:v>
                </c:pt>
                <c:pt idx="15087">
                  <c:v>15087</c:v>
                </c:pt>
                <c:pt idx="15088">
                  <c:v>15088</c:v>
                </c:pt>
                <c:pt idx="15089">
                  <c:v>15089</c:v>
                </c:pt>
                <c:pt idx="15090">
                  <c:v>15090</c:v>
                </c:pt>
                <c:pt idx="15091">
                  <c:v>15091</c:v>
                </c:pt>
                <c:pt idx="15092">
                  <c:v>15092</c:v>
                </c:pt>
                <c:pt idx="15093">
                  <c:v>15093</c:v>
                </c:pt>
                <c:pt idx="15094">
                  <c:v>15094</c:v>
                </c:pt>
                <c:pt idx="15095">
                  <c:v>15095</c:v>
                </c:pt>
                <c:pt idx="15096">
                  <c:v>15096</c:v>
                </c:pt>
                <c:pt idx="15097">
                  <c:v>15097</c:v>
                </c:pt>
                <c:pt idx="15098">
                  <c:v>15098</c:v>
                </c:pt>
                <c:pt idx="15099">
                  <c:v>15099</c:v>
                </c:pt>
                <c:pt idx="15100">
                  <c:v>15100</c:v>
                </c:pt>
                <c:pt idx="15101">
                  <c:v>15101</c:v>
                </c:pt>
                <c:pt idx="15102">
                  <c:v>15102</c:v>
                </c:pt>
                <c:pt idx="15103">
                  <c:v>15103</c:v>
                </c:pt>
                <c:pt idx="15104">
                  <c:v>15104</c:v>
                </c:pt>
                <c:pt idx="15105">
                  <c:v>15105</c:v>
                </c:pt>
                <c:pt idx="15106">
                  <c:v>15106</c:v>
                </c:pt>
                <c:pt idx="15107">
                  <c:v>15107</c:v>
                </c:pt>
                <c:pt idx="15108">
                  <c:v>15108</c:v>
                </c:pt>
                <c:pt idx="15109">
                  <c:v>15109</c:v>
                </c:pt>
                <c:pt idx="15110">
                  <c:v>15110</c:v>
                </c:pt>
                <c:pt idx="15111">
                  <c:v>15111</c:v>
                </c:pt>
                <c:pt idx="15112">
                  <c:v>15112</c:v>
                </c:pt>
                <c:pt idx="15113">
                  <c:v>15113</c:v>
                </c:pt>
                <c:pt idx="15114">
                  <c:v>15114</c:v>
                </c:pt>
                <c:pt idx="15115">
                  <c:v>15115</c:v>
                </c:pt>
                <c:pt idx="15116">
                  <c:v>15116</c:v>
                </c:pt>
                <c:pt idx="15117">
                  <c:v>15117</c:v>
                </c:pt>
                <c:pt idx="15118">
                  <c:v>15118</c:v>
                </c:pt>
                <c:pt idx="15119">
                  <c:v>15119</c:v>
                </c:pt>
                <c:pt idx="15120">
                  <c:v>15120</c:v>
                </c:pt>
                <c:pt idx="15121">
                  <c:v>15121</c:v>
                </c:pt>
                <c:pt idx="15122">
                  <c:v>15122</c:v>
                </c:pt>
                <c:pt idx="15123">
                  <c:v>15123</c:v>
                </c:pt>
                <c:pt idx="15124">
                  <c:v>15124</c:v>
                </c:pt>
                <c:pt idx="15125">
                  <c:v>15125</c:v>
                </c:pt>
                <c:pt idx="15126">
                  <c:v>15126</c:v>
                </c:pt>
                <c:pt idx="15127">
                  <c:v>15127</c:v>
                </c:pt>
                <c:pt idx="15128">
                  <c:v>15128</c:v>
                </c:pt>
                <c:pt idx="15129">
                  <c:v>15129</c:v>
                </c:pt>
                <c:pt idx="15130">
                  <c:v>15130</c:v>
                </c:pt>
                <c:pt idx="15131">
                  <c:v>15131</c:v>
                </c:pt>
                <c:pt idx="15132">
                  <c:v>15132</c:v>
                </c:pt>
                <c:pt idx="15133">
                  <c:v>15133</c:v>
                </c:pt>
                <c:pt idx="15134">
                  <c:v>15134</c:v>
                </c:pt>
                <c:pt idx="15135">
                  <c:v>15135</c:v>
                </c:pt>
                <c:pt idx="15136">
                  <c:v>15136</c:v>
                </c:pt>
                <c:pt idx="15137">
                  <c:v>15137</c:v>
                </c:pt>
                <c:pt idx="15138">
                  <c:v>15138</c:v>
                </c:pt>
                <c:pt idx="15139">
                  <c:v>15139</c:v>
                </c:pt>
                <c:pt idx="15140">
                  <c:v>15140</c:v>
                </c:pt>
                <c:pt idx="15141">
                  <c:v>15141</c:v>
                </c:pt>
                <c:pt idx="15142">
                  <c:v>15142</c:v>
                </c:pt>
                <c:pt idx="15143">
                  <c:v>15143</c:v>
                </c:pt>
                <c:pt idx="15144">
                  <c:v>15144</c:v>
                </c:pt>
                <c:pt idx="15145">
                  <c:v>15145</c:v>
                </c:pt>
                <c:pt idx="15146">
                  <c:v>15146</c:v>
                </c:pt>
                <c:pt idx="15147">
                  <c:v>15147</c:v>
                </c:pt>
                <c:pt idx="15148">
                  <c:v>15148</c:v>
                </c:pt>
                <c:pt idx="15149">
                  <c:v>15149</c:v>
                </c:pt>
                <c:pt idx="15150">
                  <c:v>15150</c:v>
                </c:pt>
                <c:pt idx="15151">
                  <c:v>15151</c:v>
                </c:pt>
                <c:pt idx="15152">
                  <c:v>15152</c:v>
                </c:pt>
                <c:pt idx="15153">
                  <c:v>15153</c:v>
                </c:pt>
                <c:pt idx="15154">
                  <c:v>15154</c:v>
                </c:pt>
                <c:pt idx="15155">
                  <c:v>15155</c:v>
                </c:pt>
                <c:pt idx="15156">
                  <c:v>15156</c:v>
                </c:pt>
                <c:pt idx="15157">
                  <c:v>15157</c:v>
                </c:pt>
                <c:pt idx="15158">
                  <c:v>15158</c:v>
                </c:pt>
                <c:pt idx="15159">
                  <c:v>15159</c:v>
                </c:pt>
                <c:pt idx="15160">
                  <c:v>15160</c:v>
                </c:pt>
                <c:pt idx="15161">
                  <c:v>15161</c:v>
                </c:pt>
                <c:pt idx="15162">
                  <c:v>15162</c:v>
                </c:pt>
                <c:pt idx="15163">
                  <c:v>15163</c:v>
                </c:pt>
                <c:pt idx="15164">
                  <c:v>15164</c:v>
                </c:pt>
                <c:pt idx="15165">
                  <c:v>15165</c:v>
                </c:pt>
                <c:pt idx="15166">
                  <c:v>15166</c:v>
                </c:pt>
                <c:pt idx="15167">
                  <c:v>15167</c:v>
                </c:pt>
                <c:pt idx="15168">
                  <c:v>15168</c:v>
                </c:pt>
                <c:pt idx="15169">
                  <c:v>15169</c:v>
                </c:pt>
                <c:pt idx="15170">
                  <c:v>15170</c:v>
                </c:pt>
                <c:pt idx="15171">
                  <c:v>15171</c:v>
                </c:pt>
                <c:pt idx="15172">
                  <c:v>15172</c:v>
                </c:pt>
                <c:pt idx="15173">
                  <c:v>15173</c:v>
                </c:pt>
                <c:pt idx="15174">
                  <c:v>15174</c:v>
                </c:pt>
                <c:pt idx="15175">
                  <c:v>15175</c:v>
                </c:pt>
                <c:pt idx="15176">
                  <c:v>15176</c:v>
                </c:pt>
                <c:pt idx="15177">
                  <c:v>15177</c:v>
                </c:pt>
                <c:pt idx="15178">
                  <c:v>15178</c:v>
                </c:pt>
                <c:pt idx="15179">
                  <c:v>15179</c:v>
                </c:pt>
                <c:pt idx="15180">
                  <c:v>15180</c:v>
                </c:pt>
                <c:pt idx="15181">
                  <c:v>15181</c:v>
                </c:pt>
                <c:pt idx="15182">
                  <c:v>15182</c:v>
                </c:pt>
                <c:pt idx="15183">
                  <c:v>15183</c:v>
                </c:pt>
                <c:pt idx="15184">
                  <c:v>15184</c:v>
                </c:pt>
                <c:pt idx="15185">
                  <c:v>15185</c:v>
                </c:pt>
                <c:pt idx="15186">
                  <c:v>15186</c:v>
                </c:pt>
                <c:pt idx="15187">
                  <c:v>15187</c:v>
                </c:pt>
                <c:pt idx="15188">
                  <c:v>15188</c:v>
                </c:pt>
                <c:pt idx="15189">
                  <c:v>15189</c:v>
                </c:pt>
                <c:pt idx="15190">
                  <c:v>15190</c:v>
                </c:pt>
                <c:pt idx="15191">
                  <c:v>15191</c:v>
                </c:pt>
                <c:pt idx="15192">
                  <c:v>15192</c:v>
                </c:pt>
                <c:pt idx="15193">
                  <c:v>15193</c:v>
                </c:pt>
                <c:pt idx="15194">
                  <c:v>15194</c:v>
                </c:pt>
                <c:pt idx="15195">
                  <c:v>15195</c:v>
                </c:pt>
                <c:pt idx="15196">
                  <c:v>15196</c:v>
                </c:pt>
                <c:pt idx="15197">
                  <c:v>15197</c:v>
                </c:pt>
                <c:pt idx="15198">
                  <c:v>15198</c:v>
                </c:pt>
                <c:pt idx="15199">
                  <c:v>15199</c:v>
                </c:pt>
                <c:pt idx="15200">
                  <c:v>15200</c:v>
                </c:pt>
                <c:pt idx="15201">
                  <c:v>15201</c:v>
                </c:pt>
                <c:pt idx="15202">
                  <c:v>15202</c:v>
                </c:pt>
                <c:pt idx="15203">
                  <c:v>15203</c:v>
                </c:pt>
                <c:pt idx="15204">
                  <c:v>15204</c:v>
                </c:pt>
                <c:pt idx="15205">
                  <c:v>15205</c:v>
                </c:pt>
                <c:pt idx="15206">
                  <c:v>15206</c:v>
                </c:pt>
                <c:pt idx="15207">
                  <c:v>15207</c:v>
                </c:pt>
                <c:pt idx="15208">
                  <c:v>15208</c:v>
                </c:pt>
                <c:pt idx="15209">
                  <c:v>15209</c:v>
                </c:pt>
                <c:pt idx="15210">
                  <c:v>15210</c:v>
                </c:pt>
                <c:pt idx="15211">
                  <c:v>15211</c:v>
                </c:pt>
                <c:pt idx="15212">
                  <c:v>15212</c:v>
                </c:pt>
                <c:pt idx="15213">
                  <c:v>15213</c:v>
                </c:pt>
                <c:pt idx="15214">
                  <c:v>15214</c:v>
                </c:pt>
                <c:pt idx="15215">
                  <c:v>15215</c:v>
                </c:pt>
                <c:pt idx="15216">
                  <c:v>15216</c:v>
                </c:pt>
                <c:pt idx="15217">
                  <c:v>15217</c:v>
                </c:pt>
                <c:pt idx="15218">
                  <c:v>15218</c:v>
                </c:pt>
                <c:pt idx="15219">
                  <c:v>15219</c:v>
                </c:pt>
                <c:pt idx="15220">
                  <c:v>15220</c:v>
                </c:pt>
                <c:pt idx="15221">
                  <c:v>15221</c:v>
                </c:pt>
                <c:pt idx="15222">
                  <c:v>15222</c:v>
                </c:pt>
                <c:pt idx="15223">
                  <c:v>15223</c:v>
                </c:pt>
                <c:pt idx="15224">
                  <c:v>15224</c:v>
                </c:pt>
                <c:pt idx="15225">
                  <c:v>15225</c:v>
                </c:pt>
                <c:pt idx="15226">
                  <c:v>15226</c:v>
                </c:pt>
                <c:pt idx="15227">
                  <c:v>15227</c:v>
                </c:pt>
                <c:pt idx="15228">
                  <c:v>15228</c:v>
                </c:pt>
                <c:pt idx="15229">
                  <c:v>15229</c:v>
                </c:pt>
                <c:pt idx="15230">
                  <c:v>15230</c:v>
                </c:pt>
                <c:pt idx="15231">
                  <c:v>15231</c:v>
                </c:pt>
                <c:pt idx="15232">
                  <c:v>15232</c:v>
                </c:pt>
                <c:pt idx="15233">
                  <c:v>15233</c:v>
                </c:pt>
                <c:pt idx="15234">
                  <c:v>15234</c:v>
                </c:pt>
                <c:pt idx="15235">
                  <c:v>15235</c:v>
                </c:pt>
                <c:pt idx="15236">
                  <c:v>15236</c:v>
                </c:pt>
                <c:pt idx="15237">
                  <c:v>15237</c:v>
                </c:pt>
                <c:pt idx="15238">
                  <c:v>15238</c:v>
                </c:pt>
                <c:pt idx="15239">
                  <c:v>15239</c:v>
                </c:pt>
                <c:pt idx="15240">
                  <c:v>15240</c:v>
                </c:pt>
                <c:pt idx="15241">
                  <c:v>15241</c:v>
                </c:pt>
                <c:pt idx="15242">
                  <c:v>15242</c:v>
                </c:pt>
                <c:pt idx="15243">
                  <c:v>15243</c:v>
                </c:pt>
                <c:pt idx="15244">
                  <c:v>15244</c:v>
                </c:pt>
                <c:pt idx="15245">
                  <c:v>15245</c:v>
                </c:pt>
                <c:pt idx="15246">
                  <c:v>15246</c:v>
                </c:pt>
                <c:pt idx="15247">
                  <c:v>15247</c:v>
                </c:pt>
                <c:pt idx="15248">
                  <c:v>15248</c:v>
                </c:pt>
                <c:pt idx="15249">
                  <c:v>15249</c:v>
                </c:pt>
                <c:pt idx="15250">
                  <c:v>15250</c:v>
                </c:pt>
                <c:pt idx="15251">
                  <c:v>15251</c:v>
                </c:pt>
                <c:pt idx="15252">
                  <c:v>15252</c:v>
                </c:pt>
                <c:pt idx="15253">
                  <c:v>15253</c:v>
                </c:pt>
                <c:pt idx="15254">
                  <c:v>15254</c:v>
                </c:pt>
                <c:pt idx="15255">
                  <c:v>15255</c:v>
                </c:pt>
                <c:pt idx="15256">
                  <c:v>15256</c:v>
                </c:pt>
                <c:pt idx="15257">
                  <c:v>15257</c:v>
                </c:pt>
                <c:pt idx="15258">
                  <c:v>15258</c:v>
                </c:pt>
                <c:pt idx="15259">
                  <c:v>15259</c:v>
                </c:pt>
                <c:pt idx="15260">
                  <c:v>15260</c:v>
                </c:pt>
                <c:pt idx="15261">
                  <c:v>15261</c:v>
                </c:pt>
                <c:pt idx="15262">
                  <c:v>15262</c:v>
                </c:pt>
                <c:pt idx="15263">
                  <c:v>15263</c:v>
                </c:pt>
                <c:pt idx="15264">
                  <c:v>15264</c:v>
                </c:pt>
                <c:pt idx="15265">
                  <c:v>15265</c:v>
                </c:pt>
                <c:pt idx="15266">
                  <c:v>15266</c:v>
                </c:pt>
                <c:pt idx="15267">
                  <c:v>15267</c:v>
                </c:pt>
                <c:pt idx="15268">
                  <c:v>15268</c:v>
                </c:pt>
                <c:pt idx="15269">
                  <c:v>15269</c:v>
                </c:pt>
                <c:pt idx="15270">
                  <c:v>15270</c:v>
                </c:pt>
                <c:pt idx="15271">
                  <c:v>15271</c:v>
                </c:pt>
                <c:pt idx="15272">
                  <c:v>15272</c:v>
                </c:pt>
                <c:pt idx="15273">
                  <c:v>15273</c:v>
                </c:pt>
                <c:pt idx="15274">
                  <c:v>15274</c:v>
                </c:pt>
                <c:pt idx="15275">
                  <c:v>15275</c:v>
                </c:pt>
                <c:pt idx="15276">
                  <c:v>15276</c:v>
                </c:pt>
                <c:pt idx="15277">
                  <c:v>15277</c:v>
                </c:pt>
                <c:pt idx="15278">
                  <c:v>15278</c:v>
                </c:pt>
                <c:pt idx="15279">
                  <c:v>15279</c:v>
                </c:pt>
                <c:pt idx="15280">
                  <c:v>15280</c:v>
                </c:pt>
                <c:pt idx="15281">
                  <c:v>15281</c:v>
                </c:pt>
                <c:pt idx="15282">
                  <c:v>15282</c:v>
                </c:pt>
                <c:pt idx="15283">
                  <c:v>15283</c:v>
                </c:pt>
                <c:pt idx="15284">
                  <c:v>15284</c:v>
                </c:pt>
                <c:pt idx="15285">
                  <c:v>15285</c:v>
                </c:pt>
                <c:pt idx="15286">
                  <c:v>15286</c:v>
                </c:pt>
                <c:pt idx="15287">
                  <c:v>15287</c:v>
                </c:pt>
                <c:pt idx="15288">
                  <c:v>15288</c:v>
                </c:pt>
                <c:pt idx="15289">
                  <c:v>15289</c:v>
                </c:pt>
                <c:pt idx="15290">
                  <c:v>15290</c:v>
                </c:pt>
                <c:pt idx="15291">
                  <c:v>15291</c:v>
                </c:pt>
                <c:pt idx="15292">
                  <c:v>15292</c:v>
                </c:pt>
                <c:pt idx="15293">
                  <c:v>15293</c:v>
                </c:pt>
                <c:pt idx="15294">
                  <c:v>15294</c:v>
                </c:pt>
                <c:pt idx="15295">
                  <c:v>15295</c:v>
                </c:pt>
                <c:pt idx="15296">
                  <c:v>15296</c:v>
                </c:pt>
                <c:pt idx="15297">
                  <c:v>15297</c:v>
                </c:pt>
                <c:pt idx="15298">
                  <c:v>15298</c:v>
                </c:pt>
                <c:pt idx="15299">
                  <c:v>15299</c:v>
                </c:pt>
                <c:pt idx="15300">
                  <c:v>15300</c:v>
                </c:pt>
                <c:pt idx="15301">
                  <c:v>15301</c:v>
                </c:pt>
                <c:pt idx="15302">
                  <c:v>15302</c:v>
                </c:pt>
                <c:pt idx="15303">
                  <c:v>15303</c:v>
                </c:pt>
                <c:pt idx="15304">
                  <c:v>15304</c:v>
                </c:pt>
                <c:pt idx="15305">
                  <c:v>15305</c:v>
                </c:pt>
                <c:pt idx="15306">
                  <c:v>15306</c:v>
                </c:pt>
                <c:pt idx="15307">
                  <c:v>15307</c:v>
                </c:pt>
                <c:pt idx="15308">
                  <c:v>15308</c:v>
                </c:pt>
                <c:pt idx="15309">
                  <c:v>15309</c:v>
                </c:pt>
                <c:pt idx="15310">
                  <c:v>15310</c:v>
                </c:pt>
                <c:pt idx="15311">
                  <c:v>15311</c:v>
                </c:pt>
                <c:pt idx="15312">
                  <c:v>15312</c:v>
                </c:pt>
                <c:pt idx="15313">
                  <c:v>15313</c:v>
                </c:pt>
                <c:pt idx="15314">
                  <c:v>15314</c:v>
                </c:pt>
                <c:pt idx="15315">
                  <c:v>15315</c:v>
                </c:pt>
                <c:pt idx="15316">
                  <c:v>15316</c:v>
                </c:pt>
                <c:pt idx="15317">
                  <c:v>15317</c:v>
                </c:pt>
                <c:pt idx="15318">
                  <c:v>15318</c:v>
                </c:pt>
                <c:pt idx="15319">
                  <c:v>15319</c:v>
                </c:pt>
                <c:pt idx="15320">
                  <c:v>15320</c:v>
                </c:pt>
                <c:pt idx="15321">
                  <c:v>15321</c:v>
                </c:pt>
                <c:pt idx="15322">
                  <c:v>15322</c:v>
                </c:pt>
                <c:pt idx="15323">
                  <c:v>15323</c:v>
                </c:pt>
                <c:pt idx="15324">
                  <c:v>15324</c:v>
                </c:pt>
                <c:pt idx="15325">
                  <c:v>15325</c:v>
                </c:pt>
                <c:pt idx="15326">
                  <c:v>15326</c:v>
                </c:pt>
                <c:pt idx="15327">
                  <c:v>15327</c:v>
                </c:pt>
                <c:pt idx="15328">
                  <c:v>15328</c:v>
                </c:pt>
                <c:pt idx="15329">
                  <c:v>15329</c:v>
                </c:pt>
                <c:pt idx="15330">
                  <c:v>15330</c:v>
                </c:pt>
                <c:pt idx="15331">
                  <c:v>15331</c:v>
                </c:pt>
                <c:pt idx="15332">
                  <c:v>15332</c:v>
                </c:pt>
                <c:pt idx="15333">
                  <c:v>15333</c:v>
                </c:pt>
                <c:pt idx="15334">
                  <c:v>15334</c:v>
                </c:pt>
                <c:pt idx="15335">
                  <c:v>15335</c:v>
                </c:pt>
                <c:pt idx="15336">
                  <c:v>15336</c:v>
                </c:pt>
                <c:pt idx="15337">
                  <c:v>15337</c:v>
                </c:pt>
                <c:pt idx="15338">
                  <c:v>15338</c:v>
                </c:pt>
                <c:pt idx="15339">
                  <c:v>15339</c:v>
                </c:pt>
                <c:pt idx="15340">
                  <c:v>15340</c:v>
                </c:pt>
                <c:pt idx="15341">
                  <c:v>15341</c:v>
                </c:pt>
                <c:pt idx="15342">
                  <c:v>15342</c:v>
                </c:pt>
                <c:pt idx="15343">
                  <c:v>15343</c:v>
                </c:pt>
                <c:pt idx="15344">
                  <c:v>15344</c:v>
                </c:pt>
                <c:pt idx="15345">
                  <c:v>15345</c:v>
                </c:pt>
                <c:pt idx="15346">
                  <c:v>15346</c:v>
                </c:pt>
                <c:pt idx="15347">
                  <c:v>15347</c:v>
                </c:pt>
                <c:pt idx="15348">
                  <c:v>15348</c:v>
                </c:pt>
                <c:pt idx="15349">
                  <c:v>15349</c:v>
                </c:pt>
                <c:pt idx="15350">
                  <c:v>15350</c:v>
                </c:pt>
                <c:pt idx="15351">
                  <c:v>15351</c:v>
                </c:pt>
                <c:pt idx="15352">
                  <c:v>15352</c:v>
                </c:pt>
                <c:pt idx="15353">
                  <c:v>15353</c:v>
                </c:pt>
                <c:pt idx="15354">
                  <c:v>15354</c:v>
                </c:pt>
                <c:pt idx="15355">
                  <c:v>15355</c:v>
                </c:pt>
                <c:pt idx="15356">
                  <c:v>15356</c:v>
                </c:pt>
                <c:pt idx="15357">
                  <c:v>15357</c:v>
                </c:pt>
                <c:pt idx="15358">
                  <c:v>15358</c:v>
                </c:pt>
                <c:pt idx="15359">
                  <c:v>15359</c:v>
                </c:pt>
                <c:pt idx="15360">
                  <c:v>15360</c:v>
                </c:pt>
                <c:pt idx="15361">
                  <c:v>15361</c:v>
                </c:pt>
                <c:pt idx="15362">
                  <c:v>15362</c:v>
                </c:pt>
                <c:pt idx="15363">
                  <c:v>15363</c:v>
                </c:pt>
                <c:pt idx="15364">
                  <c:v>15364</c:v>
                </c:pt>
                <c:pt idx="15365">
                  <c:v>15365</c:v>
                </c:pt>
                <c:pt idx="15366">
                  <c:v>15366</c:v>
                </c:pt>
                <c:pt idx="15367">
                  <c:v>15367</c:v>
                </c:pt>
                <c:pt idx="15368">
                  <c:v>15368</c:v>
                </c:pt>
                <c:pt idx="15369">
                  <c:v>15369</c:v>
                </c:pt>
                <c:pt idx="15370">
                  <c:v>15370</c:v>
                </c:pt>
                <c:pt idx="15371">
                  <c:v>15371</c:v>
                </c:pt>
                <c:pt idx="15372">
                  <c:v>15372</c:v>
                </c:pt>
                <c:pt idx="15373">
                  <c:v>15373</c:v>
                </c:pt>
                <c:pt idx="15374">
                  <c:v>15374</c:v>
                </c:pt>
                <c:pt idx="15375">
                  <c:v>15375</c:v>
                </c:pt>
                <c:pt idx="15376">
                  <c:v>15376</c:v>
                </c:pt>
                <c:pt idx="15377">
                  <c:v>15377</c:v>
                </c:pt>
                <c:pt idx="15378">
                  <c:v>15378</c:v>
                </c:pt>
                <c:pt idx="15379">
                  <c:v>15379</c:v>
                </c:pt>
                <c:pt idx="15380">
                  <c:v>15380</c:v>
                </c:pt>
                <c:pt idx="15381">
                  <c:v>15381</c:v>
                </c:pt>
                <c:pt idx="15382">
                  <c:v>15382</c:v>
                </c:pt>
                <c:pt idx="15383">
                  <c:v>15383</c:v>
                </c:pt>
                <c:pt idx="15384">
                  <c:v>15384</c:v>
                </c:pt>
                <c:pt idx="15385">
                  <c:v>15385</c:v>
                </c:pt>
                <c:pt idx="15386">
                  <c:v>15386</c:v>
                </c:pt>
                <c:pt idx="15387">
                  <c:v>15387</c:v>
                </c:pt>
                <c:pt idx="15388">
                  <c:v>15388</c:v>
                </c:pt>
                <c:pt idx="15389">
                  <c:v>15389</c:v>
                </c:pt>
                <c:pt idx="15390">
                  <c:v>15390</c:v>
                </c:pt>
                <c:pt idx="15391">
                  <c:v>15391</c:v>
                </c:pt>
                <c:pt idx="15392">
                  <c:v>15392</c:v>
                </c:pt>
                <c:pt idx="15393">
                  <c:v>15393</c:v>
                </c:pt>
                <c:pt idx="15394">
                  <c:v>15394</c:v>
                </c:pt>
                <c:pt idx="15395">
                  <c:v>15395</c:v>
                </c:pt>
                <c:pt idx="15396">
                  <c:v>15396</c:v>
                </c:pt>
                <c:pt idx="15397">
                  <c:v>15397</c:v>
                </c:pt>
                <c:pt idx="15398">
                  <c:v>15398</c:v>
                </c:pt>
                <c:pt idx="15399">
                  <c:v>15399</c:v>
                </c:pt>
                <c:pt idx="15400">
                  <c:v>15400</c:v>
                </c:pt>
                <c:pt idx="15401">
                  <c:v>15401</c:v>
                </c:pt>
                <c:pt idx="15402">
                  <c:v>15402</c:v>
                </c:pt>
                <c:pt idx="15403">
                  <c:v>15403</c:v>
                </c:pt>
                <c:pt idx="15404">
                  <c:v>15404</c:v>
                </c:pt>
                <c:pt idx="15405">
                  <c:v>15405</c:v>
                </c:pt>
                <c:pt idx="15406">
                  <c:v>15406</c:v>
                </c:pt>
                <c:pt idx="15407">
                  <c:v>15407</c:v>
                </c:pt>
                <c:pt idx="15408">
                  <c:v>15408</c:v>
                </c:pt>
                <c:pt idx="15409">
                  <c:v>15409</c:v>
                </c:pt>
                <c:pt idx="15410">
                  <c:v>15410</c:v>
                </c:pt>
                <c:pt idx="15411">
                  <c:v>15411</c:v>
                </c:pt>
                <c:pt idx="15412">
                  <c:v>15412</c:v>
                </c:pt>
                <c:pt idx="15413">
                  <c:v>15413</c:v>
                </c:pt>
                <c:pt idx="15414">
                  <c:v>15414</c:v>
                </c:pt>
                <c:pt idx="15415">
                  <c:v>15415</c:v>
                </c:pt>
                <c:pt idx="15416">
                  <c:v>15416</c:v>
                </c:pt>
                <c:pt idx="15417">
                  <c:v>15417</c:v>
                </c:pt>
                <c:pt idx="15418">
                  <c:v>15418</c:v>
                </c:pt>
                <c:pt idx="15419">
                  <c:v>15419</c:v>
                </c:pt>
                <c:pt idx="15420">
                  <c:v>15420</c:v>
                </c:pt>
                <c:pt idx="15421">
                  <c:v>15421</c:v>
                </c:pt>
                <c:pt idx="15422">
                  <c:v>15422</c:v>
                </c:pt>
                <c:pt idx="15423">
                  <c:v>15423</c:v>
                </c:pt>
                <c:pt idx="15424">
                  <c:v>15424</c:v>
                </c:pt>
                <c:pt idx="15425">
                  <c:v>15425</c:v>
                </c:pt>
                <c:pt idx="15426">
                  <c:v>15426</c:v>
                </c:pt>
                <c:pt idx="15427">
                  <c:v>15427</c:v>
                </c:pt>
                <c:pt idx="15428">
                  <c:v>15428</c:v>
                </c:pt>
                <c:pt idx="15429">
                  <c:v>15429</c:v>
                </c:pt>
                <c:pt idx="15430">
                  <c:v>15430</c:v>
                </c:pt>
                <c:pt idx="15431">
                  <c:v>15431</c:v>
                </c:pt>
                <c:pt idx="15432">
                  <c:v>15432</c:v>
                </c:pt>
                <c:pt idx="15433">
                  <c:v>15433</c:v>
                </c:pt>
                <c:pt idx="15434">
                  <c:v>15434</c:v>
                </c:pt>
                <c:pt idx="15435">
                  <c:v>15435</c:v>
                </c:pt>
                <c:pt idx="15436">
                  <c:v>15436</c:v>
                </c:pt>
                <c:pt idx="15437">
                  <c:v>15437</c:v>
                </c:pt>
                <c:pt idx="15438">
                  <c:v>15438</c:v>
                </c:pt>
                <c:pt idx="15439">
                  <c:v>15439</c:v>
                </c:pt>
                <c:pt idx="15440">
                  <c:v>15440</c:v>
                </c:pt>
                <c:pt idx="15441">
                  <c:v>15441</c:v>
                </c:pt>
                <c:pt idx="15442">
                  <c:v>15442</c:v>
                </c:pt>
                <c:pt idx="15443">
                  <c:v>15443</c:v>
                </c:pt>
                <c:pt idx="15444">
                  <c:v>15444</c:v>
                </c:pt>
                <c:pt idx="15445">
                  <c:v>15445</c:v>
                </c:pt>
                <c:pt idx="15446">
                  <c:v>15446</c:v>
                </c:pt>
                <c:pt idx="15447">
                  <c:v>15447</c:v>
                </c:pt>
                <c:pt idx="15448">
                  <c:v>15448</c:v>
                </c:pt>
                <c:pt idx="15449">
                  <c:v>15449</c:v>
                </c:pt>
                <c:pt idx="15450">
                  <c:v>15450</c:v>
                </c:pt>
                <c:pt idx="15451">
                  <c:v>15451</c:v>
                </c:pt>
                <c:pt idx="15452">
                  <c:v>15452</c:v>
                </c:pt>
                <c:pt idx="15453">
                  <c:v>15453</c:v>
                </c:pt>
                <c:pt idx="15454">
                  <c:v>15454</c:v>
                </c:pt>
                <c:pt idx="15455">
                  <c:v>15455</c:v>
                </c:pt>
                <c:pt idx="15456">
                  <c:v>15456</c:v>
                </c:pt>
                <c:pt idx="15457">
                  <c:v>15457</c:v>
                </c:pt>
                <c:pt idx="15458">
                  <c:v>15458</c:v>
                </c:pt>
                <c:pt idx="15459">
                  <c:v>15459</c:v>
                </c:pt>
                <c:pt idx="15460">
                  <c:v>15460</c:v>
                </c:pt>
                <c:pt idx="15461">
                  <c:v>15461</c:v>
                </c:pt>
                <c:pt idx="15462">
                  <c:v>15462</c:v>
                </c:pt>
                <c:pt idx="15463">
                  <c:v>15463</c:v>
                </c:pt>
                <c:pt idx="15464">
                  <c:v>15464</c:v>
                </c:pt>
                <c:pt idx="15465">
                  <c:v>15465</c:v>
                </c:pt>
                <c:pt idx="15466">
                  <c:v>15466</c:v>
                </c:pt>
                <c:pt idx="15467">
                  <c:v>15467</c:v>
                </c:pt>
                <c:pt idx="15468">
                  <c:v>15468</c:v>
                </c:pt>
                <c:pt idx="15469">
                  <c:v>15469</c:v>
                </c:pt>
                <c:pt idx="15470">
                  <c:v>15470</c:v>
                </c:pt>
                <c:pt idx="15471">
                  <c:v>15471</c:v>
                </c:pt>
                <c:pt idx="15472">
                  <c:v>15472</c:v>
                </c:pt>
                <c:pt idx="15473">
                  <c:v>15473</c:v>
                </c:pt>
                <c:pt idx="15474">
                  <c:v>15474</c:v>
                </c:pt>
                <c:pt idx="15475">
                  <c:v>15475</c:v>
                </c:pt>
                <c:pt idx="15476">
                  <c:v>15476</c:v>
                </c:pt>
                <c:pt idx="15477">
                  <c:v>15477</c:v>
                </c:pt>
                <c:pt idx="15478">
                  <c:v>15478</c:v>
                </c:pt>
                <c:pt idx="15479">
                  <c:v>15479</c:v>
                </c:pt>
                <c:pt idx="15480">
                  <c:v>15480</c:v>
                </c:pt>
                <c:pt idx="15481">
                  <c:v>15481</c:v>
                </c:pt>
                <c:pt idx="15482">
                  <c:v>15482</c:v>
                </c:pt>
                <c:pt idx="15483">
                  <c:v>15483</c:v>
                </c:pt>
                <c:pt idx="15484">
                  <c:v>15484</c:v>
                </c:pt>
                <c:pt idx="15485">
                  <c:v>15485</c:v>
                </c:pt>
                <c:pt idx="15486">
                  <c:v>15486</c:v>
                </c:pt>
                <c:pt idx="15487">
                  <c:v>15487</c:v>
                </c:pt>
                <c:pt idx="15488">
                  <c:v>15488</c:v>
                </c:pt>
                <c:pt idx="15489">
                  <c:v>15489</c:v>
                </c:pt>
                <c:pt idx="15490">
                  <c:v>15490</c:v>
                </c:pt>
                <c:pt idx="15491">
                  <c:v>15491</c:v>
                </c:pt>
                <c:pt idx="15492">
                  <c:v>15492</c:v>
                </c:pt>
                <c:pt idx="15493">
                  <c:v>15493</c:v>
                </c:pt>
                <c:pt idx="15494">
                  <c:v>15494</c:v>
                </c:pt>
                <c:pt idx="15495">
                  <c:v>15495</c:v>
                </c:pt>
                <c:pt idx="15496">
                  <c:v>15496</c:v>
                </c:pt>
                <c:pt idx="15497">
                  <c:v>15497</c:v>
                </c:pt>
                <c:pt idx="15498">
                  <c:v>15498</c:v>
                </c:pt>
                <c:pt idx="15499">
                  <c:v>15499</c:v>
                </c:pt>
                <c:pt idx="15500">
                  <c:v>15500</c:v>
                </c:pt>
                <c:pt idx="15501">
                  <c:v>15501</c:v>
                </c:pt>
                <c:pt idx="15502">
                  <c:v>15502</c:v>
                </c:pt>
                <c:pt idx="15503">
                  <c:v>15503</c:v>
                </c:pt>
                <c:pt idx="15504">
                  <c:v>15504</c:v>
                </c:pt>
                <c:pt idx="15505">
                  <c:v>15505</c:v>
                </c:pt>
                <c:pt idx="15506">
                  <c:v>15506</c:v>
                </c:pt>
                <c:pt idx="15507">
                  <c:v>15507</c:v>
                </c:pt>
                <c:pt idx="15508">
                  <c:v>15508</c:v>
                </c:pt>
                <c:pt idx="15509">
                  <c:v>15509</c:v>
                </c:pt>
                <c:pt idx="15510">
                  <c:v>15510</c:v>
                </c:pt>
                <c:pt idx="15511">
                  <c:v>15511</c:v>
                </c:pt>
                <c:pt idx="15512">
                  <c:v>15512</c:v>
                </c:pt>
                <c:pt idx="15513">
                  <c:v>15513</c:v>
                </c:pt>
                <c:pt idx="15514">
                  <c:v>15514</c:v>
                </c:pt>
                <c:pt idx="15515">
                  <c:v>15515</c:v>
                </c:pt>
                <c:pt idx="15516">
                  <c:v>15516</c:v>
                </c:pt>
                <c:pt idx="15517">
                  <c:v>15517</c:v>
                </c:pt>
                <c:pt idx="15518">
                  <c:v>15518</c:v>
                </c:pt>
                <c:pt idx="15519">
                  <c:v>15519</c:v>
                </c:pt>
                <c:pt idx="15520">
                  <c:v>15520</c:v>
                </c:pt>
                <c:pt idx="15521">
                  <c:v>15521</c:v>
                </c:pt>
                <c:pt idx="15522">
                  <c:v>15522</c:v>
                </c:pt>
                <c:pt idx="15523">
                  <c:v>15523</c:v>
                </c:pt>
                <c:pt idx="15524">
                  <c:v>15524</c:v>
                </c:pt>
                <c:pt idx="15525">
                  <c:v>15525</c:v>
                </c:pt>
                <c:pt idx="15526">
                  <c:v>15526</c:v>
                </c:pt>
                <c:pt idx="15527">
                  <c:v>15527</c:v>
                </c:pt>
                <c:pt idx="15528">
                  <c:v>15528</c:v>
                </c:pt>
                <c:pt idx="15529">
                  <c:v>15529</c:v>
                </c:pt>
                <c:pt idx="15530">
                  <c:v>15530</c:v>
                </c:pt>
                <c:pt idx="15531">
                  <c:v>15531</c:v>
                </c:pt>
                <c:pt idx="15532">
                  <c:v>15532</c:v>
                </c:pt>
                <c:pt idx="15533">
                  <c:v>15533</c:v>
                </c:pt>
                <c:pt idx="15534">
                  <c:v>15534</c:v>
                </c:pt>
                <c:pt idx="15535">
                  <c:v>15535</c:v>
                </c:pt>
                <c:pt idx="15536">
                  <c:v>15536</c:v>
                </c:pt>
                <c:pt idx="15537">
                  <c:v>15537</c:v>
                </c:pt>
                <c:pt idx="15538">
                  <c:v>15538</c:v>
                </c:pt>
                <c:pt idx="15539">
                  <c:v>15539</c:v>
                </c:pt>
                <c:pt idx="15540">
                  <c:v>15540</c:v>
                </c:pt>
                <c:pt idx="15541">
                  <c:v>15541</c:v>
                </c:pt>
                <c:pt idx="15542">
                  <c:v>15542</c:v>
                </c:pt>
                <c:pt idx="15543">
                  <c:v>15543</c:v>
                </c:pt>
                <c:pt idx="15544">
                  <c:v>15544</c:v>
                </c:pt>
                <c:pt idx="15545">
                  <c:v>15545</c:v>
                </c:pt>
                <c:pt idx="15546">
                  <c:v>15546</c:v>
                </c:pt>
                <c:pt idx="15547">
                  <c:v>15547</c:v>
                </c:pt>
                <c:pt idx="15548">
                  <c:v>15548</c:v>
                </c:pt>
                <c:pt idx="15549">
                  <c:v>15549</c:v>
                </c:pt>
                <c:pt idx="15550">
                  <c:v>15550</c:v>
                </c:pt>
                <c:pt idx="15551">
                  <c:v>15551</c:v>
                </c:pt>
                <c:pt idx="15552">
                  <c:v>15552</c:v>
                </c:pt>
                <c:pt idx="15553">
                  <c:v>15553</c:v>
                </c:pt>
                <c:pt idx="15554">
                  <c:v>15554</c:v>
                </c:pt>
                <c:pt idx="15555">
                  <c:v>15555</c:v>
                </c:pt>
                <c:pt idx="15556">
                  <c:v>15556</c:v>
                </c:pt>
                <c:pt idx="15557">
                  <c:v>15557</c:v>
                </c:pt>
                <c:pt idx="15558">
                  <c:v>15558</c:v>
                </c:pt>
                <c:pt idx="15559">
                  <c:v>15559</c:v>
                </c:pt>
                <c:pt idx="15560">
                  <c:v>15560</c:v>
                </c:pt>
                <c:pt idx="15561">
                  <c:v>15561</c:v>
                </c:pt>
                <c:pt idx="15562">
                  <c:v>15562</c:v>
                </c:pt>
                <c:pt idx="15563">
                  <c:v>15563</c:v>
                </c:pt>
                <c:pt idx="15564">
                  <c:v>15564</c:v>
                </c:pt>
                <c:pt idx="15565">
                  <c:v>15565</c:v>
                </c:pt>
                <c:pt idx="15566">
                  <c:v>15566</c:v>
                </c:pt>
                <c:pt idx="15567">
                  <c:v>15567</c:v>
                </c:pt>
                <c:pt idx="15568">
                  <c:v>15568</c:v>
                </c:pt>
                <c:pt idx="15569">
                  <c:v>15569</c:v>
                </c:pt>
                <c:pt idx="15570">
                  <c:v>15570</c:v>
                </c:pt>
                <c:pt idx="15571">
                  <c:v>15571</c:v>
                </c:pt>
                <c:pt idx="15572">
                  <c:v>15572</c:v>
                </c:pt>
                <c:pt idx="15573">
                  <c:v>15573</c:v>
                </c:pt>
                <c:pt idx="15574">
                  <c:v>15574</c:v>
                </c:pt>
                <c:pt idx="15575">
                  <c:v>15575</c:v>
                </c:pt>
                <c:pt idx="15576">
                  <c:v>15576</c:v>
                </c:pt>
                <c:pt idx="15577">
                  <c:v>15577</c:v>
                </c:pt>
                <c:pt idx="15578">
                  <c:v>15578</c:v>
                </c:pt>
                <c:pt idx="15579">
                  <c:v>15579</c:v>
                </c:pt>
                <c:pt idx="15580">
                  <c:v>15580</c:v>
                </c:pt>
                <c:pt idx="15581">
                  <c:v>15581</c:v>
                </c:pt>
                <c:pt idx="15582">
                  <c:v>15582</c:v>
                </c:pt>
                <c:pt idx="15583">
                  <c:v>15583</c:v>
                </c:pt>
                <c:pt idx="15584">
                  <c:v>15584</c:v>
                </c:pt>
                <c:pt idx="15585">
                  <c:v>15585</c:v>
                </c:pt>
                <c:pt idx="15586">
                  <c:v>15586</c:v>
                </c:pt>
                <c:pt idx="15587">
                  <c:v>15587</c:v>
                </c:pt>
                <c:pt idx="15588">
                  <c:v>15588</c:v>
                </c:pt>
                <c:pt idx="15589">
                  <c:v>15589</c:v>
                </c:pt>
                <c:pt idx="15590">
                  <c:v>15590</c:v>
                </c:pt>
                <c:pt idx="15591">
                  <c:v>15591</c:v>
                </c:pt>
                <c:pt idx="15592">
                  <c:v>15592</c:v>
                </c:pt>
                <c:pt idx="15593">
                  <c:v>15593</c:v>
                </c:pt>
                <c:pt idx="15594">
                  <c:v>15594</c:v>
                </c:pt>
                <c:pt idx="15595">
                  <c:v>15595</c:v>
                </c:pt>
                <c:pt idx="15596">
                  <c:v>15596</c:v>
                </c:pt>
                <c:pt idx="15597">
                  <c:v>15597</c:v>
                </c:pt>
                <c:pt idx="15598">
                  <c:v>15598</c:v>
                </c:pt>
                <c:pt idx="15599">
                  <c:v>15599</c:v>
                </c:pt>
                <c:pt idx="15600">
                  <c:v>15600</c:v>
                </c:pt>
                <c:pt idx="15601">
                  <c:v>15601</c:v>
                </c:pt>
                <c:pt idx="15602">
                  <c:v>15602</c:v>
                </c:pt>
                <c:pt idx="15603">
                  <c:v>15603</c:v>
                </c:pt>
                <c:pt idx="15604">
                  <c:v>15604</c:v>
                </c:pt>
                <c:pt idx="15605">
                  <c:v>15605</c:v>
                </c:pt>
                <c:pt idx="15606">
                  <c:v>15606</c:v>
                </c:pt>
                <c:pt idx="15607">
                  <c:v>15607</c:v>
                </c:pt>
                <c:pt idx="15608">
                  <c:v>15608</c:v>
                </c:pt>
                <c:pt idx="15609">
                  <c:v>15609</c:v>
                </c:pt>
                <c:pt idx="15610">
                  <c:v>15610</c:v>
                </c:pt>
                <c:pt idx="15611">
                  <c:v>15611</c:v>
                </c:pt>
                <c:pt idx="15612">
                  <c:v>15612</c:v>
                </c:pt>
                <c:pt idx="15613">
                  <c:v>15613</c:v>
                </c:pt>
                <c:pt idx="15614">
                  <c:v>15614</c:v>
                </c:pt>
                <c:pt idx="15615">
                  <c:v>15615</c:v>
                </c:pt>
                <c:pt idx="15616">
                  <c:v>15616</c:v>
                </c:pt>
                <c:pt idx="15617">
                  <c:v>15617</c:v>
                </c:pt>
                <c:pt idx="15618">
                  <c:v>15618</c:v>
                </c:pt>
                <c:pt idx="15619">
                  <c:v>15619</c:v>
                </c:pt>
                <c:pt idx="15620">
                  <c:v>15620</c:v>
                </c:pt>
                <c:pt idx="15621">
                  <c:v>15621</c:v>
                </c:pt>
                <c:pt idx="15622">
                  <c:v>15622</c:v>
                </c:pt>
                <c:pt idx="15623">
                  <c:v>15623</c:v>
                </c:pt>
                <c:pt idx="15624">
                  <c:v>15624</c:v>
                </c:pt>
                <c:pt idx="15625">
                  <c:v>15625</c:v>
                </c:pt>
                <c:pt idx="15626">
                  <c:v>15626</c:v>
                </c:pt>
                <c:pt idx="15627">
                  <c:v>15627</c:v>
                </c:pt>
                <c:pt idx="15628">
                  <c:v>15628</c:v>
                </c:pt>
                <c:pt idx="15629">
                  <c:v>15629</c:v>
                </c:pt>
                <c:pt idx="15630">
                  <c:v>15630</c:v>
                </c:pt>
                <c:pt idx="15631">
                  <c:v>15631</c:v>
                </c:pt>
                <c:pt idx="15632">
                  <c:v>15632</c:v>
                </c:pt>
                <c:pt idx="15633">
                  <c:v>15633</c:v>
                </c:pt>
                <c:pt idx="15634">
                  <c:v>15634</c:v>
                </c:pt>
                <c:pt idx="15635">
                  <c:v>15635</c:v>
                </c:pt>
                <c:pt idx="15636">
                  <c:v>15636</c:v>
                </c:pt>
                <c:pt idx="15637">
                  <c:v>15637</c:v>
                </c:pt>
                <c:pt idx="15638">
                  <c:v>15638</c:v>
                </c:pt>
                <c:pt idx="15639">
                  <c:v>15639</c:v>
                </c:pt>
                <c:pt idx="15640">
                  <c:v>15640</c:v>
                </c:pt>
                <c:pt idx="15641">
                  <c:v>15641</c:v>
                </c:pt>
                <c:pt idx="15642">
                  <c:v>15642</c:v>
                </c:pt>
                <c:pt idx="15643">
                  <c:v>15643</c:v>
                </c:pt>
                <c:pt idx="15644">
                  <c:v>15644</c:v>
                </c:pt>
                <c:pt idx="15645">
                  <c:v>15645</c:v>
                </c:pt>
                <c:pt idx="15646">
                  <c:v>15646</c:v>
                </c:pt>
                <c:pt idx="15647">
                  <c:v>15647</c:v>
                </c:pt>
                <c:pt idx="15648">
                  <c:v>15648</c:v>
                </c:pt>
                <c:pt idx="15649">
                  <c:v>15649</c:v>
                </c:pt>
                <c:pt idx="15650">
                  <c:v>15650</c:v>
                </c:pt>
                <c:pt idx="15651">
                  <c:v>15651</c:v>
                </c:pt>
                <c:pt idx="15652">
                  <c:v>15652</c:v>
                </c:pt>
                <c:pt idx="15653">
                  <c:v>15653</c:v>
                </c:pt>
                <c:pt idx="15654">
                  <c:v>15654</c:v>
                </c:pt>
                <c:pt idx="15655">
                  <c:v>15655</c:v>
                </c:pt>
                <c:pt idx="15656">
                  <c:v>15656</c:v>
                </c:pt>
                <c:pt idx="15657">
                  <c:v>15657</c:v>
                </c:pt>
                <c:pt idx="15658">
                  <c:v>15658</c:v>
                </c:pt>
                <c:pt idx="15659">
                  <c:v>15659</c:v>
                </c:pt>
                <c:pt idx="15660">
                  <c:v>15660</c:v>
                </c:pt>
                <c:pt idx="15661">
                  <c:v>15661</c:v>
                </c:pt>
                <c:pt idx="15662">
                  <c:v>15662</c:v>
                </c:pt>
                <c:pt idx="15663">
                  <c:v>15663</c:v>
                </c:pt>
                <c:pt idx="15664">
                  <c:v>15664</c:v>
                </c:pt>
                <c:pt idx="15665">
                  <c:v>15665</c:v>
                </c:pt>
                <c:pt idx="15666">
                  <c:v>15666</c:v>
                </c:pt>
                <c:pt idx="15667">
                  <c:v>15667</c:v>
                </c:pt>
                <c:pt idx="15668">
                  <c:v>15668</c:v>
                </c:pt>
                <c:pt idx="15669">
                  <c:v>15669</c:v>
                </c:pt>
                <c:pt idx="15670">
                  <c:v>15670</c:v>
                </c:pt>
                <c:pt idx="15671">
                  <c:v>15671</c:v>
                </c:pt>
                <c:pt idx="15672">
                  <c:v>15672</c:v>
                </c:pt>
                <c:pt idx="15673">
                  <c:v>15673</c:v>
                </c:pt>
                <c:pt idx="15674">
                  <c:v>15674</c:v>
                </c:pt>
                <c:pt idx="15675">
                  <c:v>15675</c:v>
                </c:pt>
                <c:pt idx="15676">
                  <c:v>15676</c:v>
                </c:pt>
                <c:pt idx="15677">
                  <c:v>15677</c:v>
                </c:pt>
                <c:pt idx="15678">
                  <c:v>15678</c:v>
                </c:pt>
                <c:pt idx="15679">
                  <c:v>15679</c:v>
                </c:pt>
                <c:pt idx="15680">
                  <c:v>15680</c:v>
                </c:pt>
                <c:pt idx="15681">
                  <c:v>15681</c:v>
                </c:pt>
                <c:pt idx="15682">
                  <c:v>15682</c:v>
                </c:pt>
                <c:pt idx="15683">
                  <c:v>15683</c:v>
                </c:pt>
                <c:pt idx="15684">
                  <c:v>15684</c:v>
                </c:pt>
                <c:pt idx="15685">
                  <c:v>15685</c:v>
                </c:pt>
                <c:pt idx="15686">
                  <c:v>15686</c:v>
                </c:pt>
                <c:pt idx="15687">
                  <c:v>15687</c:v>
                </c:pt>
                <c:pt idx="15688">
                  <c:v>15688</c:v>
                </c:pt>
                <c:pt idx="15689">
                  <c:v>15689</c:v>
                </c:pt>
                <c:pt idx="15690">
                  <c:v>15690</c:v>
                </c:pt>
                <c:pt idx="15691">
                  <c:v>15691</c:v>
                </c:pt>
                <c:pt idx="15692">
                  <c:v>15692</c:v>
                </c:pt>
                <c:pt idx="15693">
                  <c:v>15693</c:v>
                </c:pt>
                <c:pt idx="15694">
                  <c:v>15694</c:v>
                </c:pt>
                <c:pt idx="15695">
                  <c:v>15695</c:v>
                </c:pt>
                <c:pt idx="15696">
                  <c:v>15696</c:v>
                </c:pt>
                <c:pt idx="15697">
                  <c:v>15697</c:v>
                </c:pt>
                <c:pt idx="15698">
                  <c:v>15698</c:v>
                </c:pt>
                <c:pt idx="15699">
                  <c:v>15699</c:v>
                </c:pt>
                <c:pt idx="15700">
                  <c:v>15700</c:v>
                </c:pt>
                <c:pt idx="15701">
                  <c:v>15701</c:v>
                </c:pt>
                <c:pt idx="15702">
                  <c:v>15702</c:v>
                </c:pt>
                <c:pt idx="15703">
                  <c:v>15703</c:v>
                </c:pt>
                <c:pt idx="15704">
                  <c:v>15704</c:v>
                </c:pt>
                <c:pt idx="15705">
                  <c:v>15705</c:v>
                </c:pt>
                <c:pt idx="15706">
                  <c:v>15706</c:v>
                </c:pt>
                <c:pt idx="15707">
                  <c:v>15707</c:v>
                </c:pt>
                <c:pt idx="15708">
                  <c:v>15708</c:v>
                </c:pt>
                <c:pt idx="15709">
                  <c:v>15709</c:v>
                </c:pt>
                <c:pt idx="15710">
                  <c:v>15710</c:v>
                </c:pt>
                <c:pt idx="15711">
                  <c:v>15711</c:v>
                </c:pt>
                <c:pt idx="15712">
                  <c:v>15712</c:v>
                </c:pt>
                <c:pt idx="15713">
                  <c:v>15713</c:v>
                </c:pt>
                <c:pt idx="15714">
                  <c:v>15714</c:v>
                </c:pt>
                <c:pt idx="15715">
                  <c:v>15715</c:v>
                </c:pt>
                <c:pt idx="15716">
                  <c:v>15716</c:v>
                </c:pt>
                <c:pt idx="15717">
                  <c:v>15717</c:v>
                </c:pt>
                <c:pt idx="15718">
                  <c:v>15718</c:v>
                </c:pt>
                <c:pt idx="15719">
                  <c:v>15719</c:v>
                </c:pt>
                <c:pt idx="15720">
                  <c:v>15720</c:v>
                </c:pt>
                <c:pt idx="15721">
                  <c:v>15721</c:v>
                </c:pt>
                <c:pt idx="15722">
                  <c:v>15722</c:v>
                </c:pt>
                <c:pt idx="15723">
                  <c:v>15723</c:v>
                </c:pt>
                <c:pt idx="15724">
                  <c:v>15724</c:v>
                </c:pt>
                <c:pt idx="15725">
                  <c:v>15725</c:v>
                </c:pt>
                <c:pt idx="15726">
                  <c:v>15726</c:v>
                </c:pt>
                <c:pt idx="15727">
                  <c:v>15727</c:v>
                </c:pt>
                <c:pt idx="15728">
                  <c:v>15728</c:v>
                </c:pt>
                <c:pt idx="15729">
                  <c:v>15729</c:v>
                </c:pt>
                <c:pt idx="15730">
                  <c:v>15730</c:v>
                </c:pt>
                <c:pt idx="15731">
                  <c:v>15731</c:v>
                </c:pt>
                <c:pt idx="15732">
                  <c:v>15732</c:v>
                </c:pt>
                <c:pt idx="15733">
                  <c:v>15733</c:v>
                </c:pt>
                <c:pt idx="15734">
                  <c:v>15734</c:v>
                </c:pt>
                <c:pt idx="15735">
                  <c:v>15735</c:v>
                </c:pt>
                <c:pt idx="15736">
                  <c:v>15736</c:v>
                </c:pt>
                <c:pt idx="15737">
                  <c:v>15737</c:v>
                </c:pt>
                <c:pt idx="15738">
                  <c:v>15738</c:v>
                </c:pt>
                <c:pt idx="15739">
                  <c:v>15739</c:v>
                </c:pt>
                <c:pt idx="15740">
                  <c:v>15740</c:v>
                </c:pt>
                <c:pt idx="15741">
                  <c:v>15741</c:v>
                </c:pt>
                <c:pt idx="15742">
                  <c:v>15742</c:v>
                </c:pt>
                <c:pt idx="15743">
                  <c:v>15743</c:v>
                </c:pt>
                <c:pt idx="15744">
                  <c:v>15744</c:v>
                </c:pt>
                <c:pt idx="15745">
                  <c:v>15745</c:v>
                </c:pt>
                <c:pt idx="15746">
                  <c:v>15746</c:v>
                </c:pt>
                <c:pt idx="15747">
                  <c:v>15747</c:v>
                </c:pt>
                <c:pt idx="15748">
                  <c:v>15748</c:v>
                </c:pt>
                <c:pt idx="15749">
                  <c:v>15749</c:v>
                </c:pt>
                <c:pt idx="15750">
                  <c:v>15750</c:v>
                </c:pt>
                <c:pt idx="15751">
                  <c:v>15751</c:v>
                </c:pt>
                <c:pt idx="15752">
                  <c:v>15752</c:v>
                </c:pt>
                <c:pt idx="15753">
                  <c:v>15753</c:v>
                </c:pt>
                <c:pt idx="15754">
                  <c:v>15754</c:v>
                </c:pt>
                <c:pt idx="15755">
                  <c:v>15755</c:v>
                </c:pt>
                <c:pt idx="15756">
                  <c:v>15756</c:v>
                </c:pt>
                <c:pt idx="15757">
                  <c:v>15757</c:v>
                </c:pt>
                <c:pt idx="15758">
                  <c:v>15758</c:v>
                </c:pt>
                <c:pt idx="15759">
                  <c:v>15759</c:v>
                </c:pt>
                <c:pt idx="15760">
                  <c:v>15760</c:v>
                </c:pt>
                <c:pt idx="15761">
                  <c:v>15761</c:v>
                </c:pt>
                <c:pt idx="15762">
                  <c:v>15762</c:v>
                </c:pt>
                <c:pt idx="15763">
                  <c:v>15763</c:v>
                </c:pt>
                <c:pt idx="15764">
                  <c:v>15764</c:v>
                </c:pt>
                <c:pt idx="15765">
                  <c:v>15765</c:v>
                </c:pt>
                <c:pt idx="15766">
                  <c:v>15766</c:v>
                </c:pt>
                <c:pt idx="15767">
                  <c:v>15767</c:v>
                </c:pt>
                <c:pt idx="15768">
                  <c:v>15768</c:v>
                </c:pt>
                <c:pt idx="15769">
                  <c:v>15769</c:v>
                </c:pt>
                <c:pt idx="15770">
                  <c:v>15770</c:v>
                </c:pt>
                <c:pt idx="15771">
                  <c:v>15771</c:v>
                </c:pt>
                <c:pt idx="15772">
                  <c:v>15772</c:v>
                </c:pt>
                <c:pt idx="15773">
                  <c:v>15773</c:v>
                </c:pt>
                <c:pt idx="15774">
                  <c:v>15774</c:v>
                </c:pt>
                <c:pt idx="15775">
                  <c:v>15775</c:v>
                </c:pt>
                <c:pt idx="15776">
                  <c:v>15776</c:v>
                </c:pt>
                <c:pt idx="15777">
                  <c:v>15777</c:v>
                </c:pt>
                <c:pt idx="15778">
                  <c:v>15778</c:v>
                </c:pt>
                <c:pt idx="15779">
                  <c:v>15779</c:v>
                </c:pt>
                <c:pt idx="15780">
                  <c:v>15780</c:v>
                </c:pt>
                <c:pt idx="15781">
                  <c:v>15781</c:v>
                </c:pt>
                <c:pt idx="15782">
                  <c:v>15782</c:v>
                </c:pt>
                <c:pt idx="15783">
                  <c:v>15783</c:v>
                </c:pt>
                <c:pt idx="15784">
                  <c:v>15784</c:v>
                </c:pt>
                <c:pt idx="15785">
                  <c:v>15785</c:v>
                </c:pt>
                <c:pt idx="15786">
                  <c:v>15786</c:v>
                </c:pt>
                <c:pt idx="15787">
                  <c:v>15787</c:v>
                </c:pt>
                <c:pt idx="15788">
                  <c:v>15788</c:v>
                </c:pt>
                <c:pt idx="15789">
                  <c:v>15789</c:v>
                </c:pt>
                <c:pt idx="15790">
                  <c:v>15790</c:v>
                </c:pt>
                <c:pt idx="15791">
                  <c:v>15791</c:v>
                </c:pt>
                <c:pt idx="15792">
                  <c:v>15792</c:v>
                </c:pt>
                <c:pt idx="15793">
                  <c:v>15793</c:v>
                </c:pt>
                <c:pt idx="15794">
                  <c:v>15794</c:v>
                </c:pt>
                <c:pt idx="15795">
                  <c:v>15795</c:v>
                </c:pt>
                <c:pt idx="15796">
                  <c:v>15796</c:v>
                </c:pt>
                <c:pt idx="15797">
                  <c:v>15797</c:v>
                </c:pt>
                <c:pt idx="15798">
                  <c:v>15798</c:v>
                </c:pt>
                <c:pt idx="15799">
                  <c:v>15799</c:v>
                </c:pt>
                <c:pt idx="15800">
                  <c:v>15800</c:v>
                </c:pt>
                <c:pt idx="15801">
                  <c:v>15801</c:v>
                </c:pt>
                <c:pt idx="15802">
                  <c:v>15802</c:v>
                </c:pt>
                <c:pt idx="15803">
                  <c:v>15803</c:v>
                </c:pt>
                <c:pt idx="15804">
                  <c:v>15804</c:v>
                </c:pt>
                <c:pt idx="15805">
                  <c:v>15805</c:v>
                </c:pt>
                <c:pt idx="15806">
                  <c:v>15806</c:v>
                </c:pt>
                <c:pt idx="15807">
                  <c:v>15807</c:v>
                </c:pt>
                <c:pt idx="15808">
                  <c:v>15808</c:v>
                </c:pt>
                <c:pt idx="15809">
                  <c:v>15809</c:v>
                </c:pt>
                <c:pt idx="15810">
                  <c:v>15810</c:v>
                </c:pt>
                <c:pt idx="15811">
                  <c:v>15811</c:v>
                </c:pt>
                <c:pt idx="15812">
                  <c:v>15812</c:v>
                </c:pt>
                <c:pt idx="15813">
                  <c:v>15813</c:v>
                </c:pt>
                <c:pt idx="15814">
                  <c:v>15814</c:v>
                </c:pt>
                <c:pt idx="15815">
                  <c:v>15815</c:v>
                </c:pt>
                <c:pt idx="15816">
                  <c:v>15816</c:v>
                </c:pt>
                <c:pt idx="15817">
                  <c:v>15817</c:v>
                </c:pt>
                <c:pt idx="15818">
                  <c:v>15818</c:v>
                </c:pt>
                <c:pt idx="15819">
                  <c:v>15819</c:v>
                </c:pt>
                <c:pt idx="15820">
                  <c:v>15820</c:v>
                </c:pt>
                <c:pt idx="15821">
                  <c:v>15821</c:v>
                </c:pt>
                <c:pt idx="15822">
                  <c:v>15822</c:v>
                </c:pt>
                <c:pt idx="15823">
                  <c:v>15823</c:v>
                </c:pt>
                <c:pt idx="15824">
                  <c:v>15824</c:v>
                </c:pt>
                <c:pt idx="15825">
                  <c:v>15825</c:v>
                </c:pt>
                <c:pt idx="15826">
                  <c:v>15826</c:v>
                </c:pt>
                <c:pt idx="15827">
                  <c:v>15827</c:v>
                </c:pt>
                <c:pt idx="15828">
                  <c:v>15828</c:v>
                </c:pt>
                <c:pt idx="15829">
                  <c:v>15829</c:v>
                </c:pt>
                <c:pt idx="15830">
                  <c:v>15830</c:v>
                </c:pt>
                <c:pt idx="15831">
                  <c:v>15831</c:v>
                </c:pt>
                <c:pt idx="15832">
                  <c:v>15832</c:v>
                </c:pt>
                <c:pt idx="15833">
                  <c:v>15833</c:v>
                </c:pt>
                <c:pt idx="15834">
                  <c:v>15834</c:v>
                </c:pt>
                <c:pt idx="15835">
                  <c:v>15835</c:v>
                </c:pt>
                <c:pt idx="15836">
                  <c:v>15836</c:v>
                </c:pt>
                <c:pt idx="15837">
                  <c:v>15837</c:v>
                </c:pt>
                <c:pt idx="15838">
                  <c:v>15838</c:v>
                </c:pt>
                <c:pt idx="15839">
                  <c:v>15839</c:v>
                </c:pt>
                <c:pt idx="15840">
                  <c:v>15840</c:v>
                </c:pt>
                <c:pt idx="15841">
                  <c:v>15841</c:v>
                </c:pt>
                <c:pt idx="15842">
                  <c:v>15842</c:v>
                </c:pt>
                <c:pt idx="15843">
                  <c:v>15843</c:v>
                </c:pt>
                <c:pt idx="15844">
                  <c:v>15844</c:v>
                </c:pt>
                <c:pt idx="15845">
                  <c:v>15845</c:v>
                </c:pt>
                <c:pt idx="15846">
                  <c:v>15846</c:v>
                </c:pt>
                <c:pt idx="15847">
                  <c:v>15847</c:v>
                </c:pt>
                <c:pt idx="15848">
                  <c:v>15848</c:v>
                </c:pt>
                <c:pt idx="15849">
                  <c:v>15849</c:v>
                </c:pt>
                <c:pt idx="15850">
                  <c:v>15850</c:v>
                </c:pt>
                <c:pt idx="15851">
                  <c:v>15851</c:v>
                </c:pt>
                <c:pt idx="15852">
                  <c:v>15852</c:v>
                </c:pt>
                <c:pt idx="15853">
                  <c:v>15853</c:v>
                </c:pt>
                <c:pt idx="15854">
                  <c:v>15854</c:v>
                </c:pt>
                <c:pt idx="15855">
                  <c:v>15855</c:v>
                </c:pt>
                <c:pt idx="15856">
                  <c:v>15856</c:v>
                </c:pt>
                <c:pt idx="15857">
                  <c:v>15857</c:v>
                </c:pt>
                <c:pt idx="15858">
                  <c:v>15858</c:v>
                </c:pt>
                <c:pt idx="15859">
                  <c:v>15859</c:v>
                </c:pt>
                <c:pt idx="15860">
                  <c:v>15860</c:v>
                </c:pt>
                <c:pt idx="15861">
                  <c:v>15861</c:v>
                </c:pt>
                <c:pt idx="15862">
                  <c:v>15862</c:v>
                </c:pt>
                <c:pt idx="15863">
                  <c:v>15863</c:v>
                </c:pt>
                <c:pt idx="15864">
                  <c:v>15864</c:v>
                </c:pt>
                <c:pt idx="15865">
                  <c:v>15865</c:v>
                </c:pt>
                <c:pt idx="15866">
                  <c:v>15866</c:v>
                </c:pt>
                <c:pt idx="15867">
                  <c:v>15867</c:v>
                </c:pt>
                <c:pt idx="15868">
                  <c:v>15868</c:v>
                </c:pt>
                <c:pt idx="15869">
                  <c:v>15869</c:v>
                </c:pt>
                <c:pt idx="15870">
                  <c:v>15870</c:v>
                </c:pt>
                <c:pt idx="15871">
                  <c:v>15871</c:v>
                </c:pt>
                <c:pt idx="15872">
                  <c:v>15872</c:v>
                </c:pt>
                <c:pt idx="15873">
                  <c:v>15873</c:v>
                </c:pt>
                <c:pt idx="15874">
                  <c:v>15874</c:v>
                </c:pt>
                <c:pt idx="15875">
                  <c:v>15875</c:v>
                </c:pt>
                <c:pt idx="15876">
                  <c:v>15876</c:v>
                </c:pt>
                <c:pt idx="15877">
                  <c:v>15877</c:v>
                </c:pt>
                <c:pt idx="15878">
                  <c:v>15878</c:v>
                </c:pt>
                <c:pt idx="15879">
                  <c:v>15879</c:v>
                </c:pt>
                <c:pt idx="15880">
                  <c:v>15880</c:v>
                </c:pt>
                <c:pt idx="15881">
                  <c:v>15881</c:v>
                </c:pt>
                <c:pt idx="15882">
                  <c:v>15882</c:v>
                </c:pt>
                <c:pt idx="15883">
                  <c:v>15883</c:v>
                </c:pt>
                <c:pt idx="15884">
                  <c:v>15884</c:v>
                </c:pt>
                <c:pt idx="15885">
                  <c:v>15885</c:v>
                </c:pt>
                <c:pt idx="15886">
                  <c:v>15886</c:v>
                </c:pt>
                <c:pt idx="15887">
                  <c:v>15887</c:v>
                </c:pt>
                <c:pt idx="15888">
                  <c:v>15888</c:v>
                </c:pt>
                <c:pt idx="15889">
                  <c:v>15889</c:v>
                </c:pt>
                <c:pt idx="15890">
                  <c:v>15890</c:v>
                </c:pt>
                <c:pt idx="15891">
                  <c:v>15891</c:v>
                </c:pt>
                <c:pt idx="15892">
                  <c:v>15892</c:v>
                </c:pt>
                <c:pt idx="15893">
                  <c:v>15893</c:v>
                </c:pt>
                <c:pt idx="15894">
                  <c:v>15894</c:v>
                </c:pt>
                <c:pt idx="15895">
                  <c:v>15895</c:v>
                </c:pt>
                <c:pt idx="15896">
                  <c:v>15896</c:v>
                </c:pt>
                <c:pt idx="15897">
                  <c:v>15897</c:v>
                </c:pt>
                <c:pt idx="15898">
                  <c:v>15898</c:v>
                </c:pt>
                <c:pt idx="15899">
                  <c:v>15899</c:v>
                </c:pt>
                <c:pt idx="15900">
                  <c:v>15900</c:v>
                </c:pt>
                <c:pt idx="15901">
                  <c:v>15901</c:v>
                </c:pt>
                <c:pt idx="15902">
                  <c:v>15902</c:v>
                </c:pt>
                <c:pt idx="15903">
                  <c:v>15903</c:v>
                </c:pt>
                <c:pt idx="15904">
                  <c:v>15904</c:v>
                </c:pt>
                <c:pt idx="15905">
                  <c:v>15905</c:v>
                </c:pt>
                <c:pt idx="15906">
                  <c:v>15906</c:v>
                </c:pt>
                <c:pt idx="15907">
                  <c:v>15907</c:v>
                </c:pt>
                <c:pt idx="15908">
                  <c:v>15908</c:v>
                </c:pt>
                <c:pt idx="15909">
                  <c:v>15909</c:v>
                </c:pt>
                <c:pt idx="15910">
                  <c:v>15910</c:v>
                </c:pt>
                <c:pt idx="15911">
                  <c:v>15911</c:v>
                </c:pt>
                <c:pt idx="15912">
                  <c:v>15912</c:v>
                </c:pt>
                <c:pt idx="15913">
                  <c:v>15913</c:v>
                </c:pt>
                <c:pt idx="15914">
                  <c:v>15914</c:v>
                </c:pt>
                <c:pt idx="15915">
                  <c:v>15915</c:v>
                </c:pt>
                <c:pt idx="15916">
                  <c:v>15916</c:v>
                </c:pt>
                <c:pt idx="15917">
                  <c:v>15917</c:v>
                </c:pt>
                <c:pt idx="15918">
                  <c:v>15918</c:v>
                </c:pt>
                <c:pt idx="15919">
                  <c:v>15919</c:v>
                </c:pt>
                <c:pt idx="15920">
                  <c:v>15920</c:v>
                </c:pt>
                <c:pt idx="15921">
                  <c:v>15921</c:v>
                </c:pt>
                <c:pt idx="15922">
                  <c:v>15922</c:v>
                </c:pt>
                <c:pt idx="15923">
                  <c:v>15923</c:v>
                </c:pt>
                <c:pt idx="15924">
                  <c:v>15924</c:v>
                </c:pt>
                <c:pt idx="15925">
                  <c:v>15925</c:v>
                </c:pt>
                <c:pt idx="15926">
                  <c:v>15926</c:v>
                </c:pt>
                <c:pt idx="15927">
                  <c:v>15927</c:v>
                </c:pt>
                <c:pt idx="15928">
                  <c:v>15928</c:v>
                </c:pt>
                <c:pt idx="15929">
                  <c:v>15929</c:v>
                </c:pt>
                <c:pt idx="15930">
                  <c:v>15930</c:v>
                </c:pt>
                <c:pt idx="15931">
                  <c:v>15931</c:v>
                </c:pt>
                <c:pt idx="15932">
                  <c:v>15932</c:v>
                </c:pt>
                <c:pt idx="15933">
                  <c:v>15933</c:v>
                </c:pt>
                <c:pt idx="15934">
                  <c:v>15934</c:v>
                </c:pt>
                <c:pt idx="15935">
                  <c:v>15935</c:v>
                </c:pt>
                <c:pt idx="15936">
                  <c:v>15936</c:v>
                </c:pt>
                <c:pt idx="15937">
                  <c:v>15937</c:v>
                </c:pt>
                <c:pt idx="15938">
                  <c:v>15938</c:v>
                </c:pt>
                <c:pt idx="15939">
                  <c:v>15939</c:v>
                </c:pt>
                <c:pt idx="15940">
                  <c:v>15940</c:v>
                </c:pt>
                <c:pt idx="15941">
                  <c:v>15941</c:v>
                </c:pt>
                <c:pt idx="15942">
                  <c:v>15942</c:v>
                </c:pt>
                <c:pt idx="15943">
                  <c:v>15943</c:v>
                </c:pt>
                <c:pt idx="15944">
                  <c:v>15944</c:v>
                </c:pt>
                <c:pt idx="15945">
                  <c:v>15945</c:v>
                </c:pt>
                <c:pt idx="15946">
                  <c:v>15946</c:v>
                </c:pt>
                <c:pt idx="15947">
                  <c:v>15947</c:v>
                </c:pt>
                <c:pt idx="15948">
                  <c:v>15948</c:v>
                </c:pt>
                <c:pt idx="15949">
                  <c:v>15949</c:v>
                </c:pt>
                <c:pt idx="15950">
                  <c:v>15950</c:v>
                </c:pt>
                <c:pt idx="15951">
                  <c:v>15951</c:v>
                </c:pt>
                <c:pt idx="15952">
                  <c:v>15952</c:v>
                </c:pt>
                <c:pt idx="15953">
                  <c:v>15953</c:v>
                </c:pt>
                <c:pt idx="15954">
                  <c:v>15954</c:v>
                </c:pt>
                <c:pt idx="15955">
                  <c:v>15955</c:v>
                </c:pt>
                <c:pt idx="15956">
                  <c:v>15956</c:v>
                </c:pt>
                <c:pt idx="15957">
                  <c:v>15957</c:v>
                </c:pt>
                <c:pt idx="15958">
                  <c:v>15958</c:v>
                </c:pt>
                <c:pt idx="15959">
                  <c:v>15959</c:v>
                </c:pt>
                <c:pt idx="15960">
                  <c:v>15960</c:v>
                </c:pt>
                <c:pt idx="15961">
                  <c:v>15961</c:v>
                </c:pt>
                <c:pt idx="15962">
                  <c:v>15962</c:v>
                </c:pt>
                <c:pt idx="15963">
                  <c:v>15963</c:v>
                </c:pt>
                <c:pt idx="15964">
                  <c:v>15964</c:v>
                </c:pt>
                <c:pt idx="15965">
                  <c:v>15965</c:v>
                </c:pt>
                <c:pt idx="15966">
                  <c:v>15966</c:v>
                </c:pt>
                <c:pt idx="15967">
                  <c:v>15967</c:v>
                </c:pt>
                <c:pt idx="15968">
                  <c:v>15968</c:v>
                </c:pt>
                <c:pt idx="15969">
                  <c:v>15969</c:v>
                </c:pt>
                <c:pt idx="15970">
                  <c:v>15970</c:v>
                </c:pt>
                <c:pt idx="15971">
                  <c:v>15971</c:v>
                </c:pt>
                <c:pt idx="15972">
                  <c:v>15972</c:v>
                </c:pt>
                <c:pt idx="15973">
                  <c:v>15973</c:v>
                </c:pt>
                <c:pt idx="15974">
                  <c:v>15974</c:v>
                </c:pt>
                <c:pt idx="15975">
                  <c:v>15975</c:v>
                </c:pt>
                <c:pt idx="15976">
                  <c:v>15976</c:v>
                </c:pt>
                <c:pt idx="15977">
                  <c:v>15977</c:v>
                </c:pt>
                <c:pt idx="15978">
                  <c:v>15978</c:v>
                </c:pt>
                <c:pt idx="15979">
                  <c:v>15979</c:v>
                </c:pt>
                <c:pt idx="15980">
                  <c:v>15980</c:v>
                </c:pt>
                <c:pt idx="15981">
                  <c:v>15981</c:v>
                </c:pt>
                <c:pt idx="15982">
                  <c:v>15982</c:v>
                </c:pt>
                <c:pt idx="15983">
                  <c:v>15983</c:v>
                </c:pt>
                <c:pt idx="15984">
                  <c:v>15984</c:v>
                </c:pt>
                <c:pt idx="15985">
                  <c:v>15985</c:v>
                </c:pt>
                <c:pt idx="15986">
                  <c:v>15986</c:v>
                </c:pt>
                <c:pt idx="15987">
                  <c:v>15987</c:v>
                </c:pt>
                <c:pt idx="15988">
                  <c:v>15988</c:v>
                </c:pt>
                <c:pt idx="15989">
                  <c:v>15989</c:v>
                </c:pt>
                <c:pt idx="15990">
                  <c:v>15990</c:v>
                </c:pt>
                <c:pt idx="15991">
                  <c:v>15991</c:v>
                </c:pt>
                <c:pt idx="15992">
                  <c:v>15992</c:v>
                </c:pt>
                <c:pt idx="15993">
                  <c:v>15993</c:v>
                </c:pt>
                <c:pt idx="15994">
                  <c:v>15994</c:v>
                </c:pt>
                <c:pt idx="15995">
                  <c:v>15995</c:v>
                </c:pt>
                <c:pt idx="15996">
                  <c:v>15996</c:v>
                </c:pt>
                <c:pt idx="15997">
                  <c:v>15997</c:v>
                </c:pt>
                <c:pt idx="15998">
                  <c:v>15998</c:v>
                </c:pt>
                <c:pt idx="15999">
                  <c:v>15999</c:v>
                </c:pt>
                <c:pt idx="16000">
                  <c:v>16000</c:v>
                </c:pt>
                <c:pt idx="16001">
                  <c:v>16001</c:v>
                </c:pt>
                <c:pt idx="16002">
                  <c:v>16002</c:v>
                </c:pt>
                <c:pt idx="16003">
                  <c:v>16003</c:v>
                </c:pt>
                <c:pt idx="16004">
                  <c:v>16004</c:v>
                </c:pt>
                <c:pt idx="16005">
                  <c:v>16005</c:v>
                </c:pt>
                <c:pt idx="16006">
                  <c:v>16006</c:v>
                </c:pt>
                <c:pt idx="16007">
                  <c:v>16007</c:v>
                </c:pt>
                <c:pt idx="16008">
                  <c:v>16008</c:v>
                </c:pt>
                <c:pt idx="16009">
                  <c:v>16009</c:v>
                </c:pt>
                <c:pt idx="16010">
                  <c:v>16010</c:v>
                </c:pt>
                <c:pt idx="16011">
                  <c:v>16011</c:v>
                </c:pt>
                <c:pt idx="16012">
                  <c:v>16012</c:v>
                </c:pt>
                <c:pt idx="16013">
                  <c:v>16013</c:v>
                </c:pt>
                <c:pt idx="16014">
                  <c:v>16014</c:v>
                </c:pt>
                <c:pt idx="16015">
                  <c:v>16015</c:v>
                </c:pt>
                <c:pt idx="16016">
                  <c:v>16016</c:v>
                </c:pt>
                <c:pt idx="16017">
                  <c:v>16017</c:v>
                </c:pt>
                <c:pt idx="16018">
                  <c:v>16018</c:v>
                </c:pt>
                <c:pt idx="16019">
                  <c:v>16019</c:v>
                </c:pt>
                <c:pt idx="16020">
                  <c:v>16020</c:v>
                </c:pt>
                <c:pt idx="16021">
                  <c:v>16021</c:v>
                </c:pt>
                <c:pt idx="16022">
                  <c:v>16022</c:v>
                </c:pt>
                <c:pt idx="16023">
                  <c:v>16023</c:v>
                </c:pt>
                <c:pt idx="16024">
                  <c:v>16024</c:v>
                </c:pt>
                <c:pt idx="16025">
                  <c:v>16025</c:v>
                </c:pt>
                <c:pt idx="16026">
                  <c:v>16026</c:v>
                </c:pt>
                <c:pt idx="16027">
                  <c:v>16027</c:v>
                </c:pt>
                <c:pt idx="16028">
                  <c:v>16028</c:v>
                </c:pt>
                <c:pt idx="16029">
                  <c:v>16029</c:v>
                </c:pt>
                <c:pt idx="16030">
                  <c:v>16030</c:v>
                </c:pt>
                <c:pt idx="16031">
                  <c:v>16031</c:v>
                </c:pt>
                <c:pt idx="16032">
                  <c:v>16032</c:v>
                </c:pt>
                <c:pt idx="16033">
                  <c:v>16033</c:v>
                </c:pt>
                <c:pt idx="16034">
                  <c:v>16034</c:v>
                </c:pt>
                <c:pt idx="16035">
                  <c:v>16035</c:v>
                </c:pt>
                <c:pt idx="16036">
                  <c:v>16036</c:v>
                </c:pt>
                <c:pt idx="16037">
                  <c:v>16037</c:v>
                </c:pt>
                <c:pt idx="16038">
                  <c:v>16038</c:v>
                </c:pt>
                <c:pt idx="16039">
                  <c:v>16039</c:v>
                </c:pt>
                <c:pt idx="16040">
                  <c:v>16040</c:v>
                </c:pt>
                <c:pt idx="16041">
                  <c:v>16041</c:v>
                </c:pt>
                <c:pt idx="16042">
                  <c:v>16042</c:v>
                </c:pt>
                <c:pt idx="16043">
                  <c:v>16043</c:v>
                </c:pt>
                <c:pt idx="16044">
                  <c:v>16044</c:v>
                </c:pt>
                <c:pt idx="16045">
                  <c:v>16045</c:v>
                </c:pt>
                <c:pt idx="16046">
                  <c:v>16046</c:v>
                </c:pt>
                <c:pt idx="16047">
                  <c:v>16047</c:v>
                </c:pt>
                <c:pt idx="16048">
                  <c:v>16048</c:v>
                </c:pt>
                <c:pt idx="16049">
                  <c:v>16049</c:v>
                </c:pt>
                <c:pt idx="16050">
                  <c:v>16050</c:v>
                </c:pt>
                <c:pt idx="16051">
                  <c:v>16051</c:v>
                </c:pt>
                <c:pt idx="16052">
                  <c:v>16052</c:v>
                </c:pt>
                <c:pt idx="16053">
                  <c:v>16053</c:v>
                </c:pt>
                <c:pt idx="16054">
                  <c:v>16054</c:v>
                </c:pt>
                <c:pt idx="16055">
                  <c:v>16055</c:v>
                </c:pt>
                <c:pt idx="16056">
                  <c:v>16056</c:v>
                </c:pt>
                <c:pt idx="16057">
                  <c:v>16057</c:v>
                </c:pt>
                <c:pt idx="16058">
                  <c:v>16058</c:v>
                </c:pt>
                <c:pt idx="16059">
                  <c:v>16059</c:v>
                </c:pt>
                <c:pt idx="16060">
                  <c:v>16060</c:v>
                </c:pt>
                <c:pt idx="16061">
                  <c:v>16061</c:v>
                </c:pt>
                <c:pt idx="16062">
                  <c:v>16062</c:v>
                </c:pt>
                <c:pt idx="16063">
                  <c:v>16063</c:v>
                </c:pt>
                <c:pt idx="16064">
                  <c:v>16064</c:v>
                </c:pt>
                <c:pt idx="16065">
                  <c:v>16065</c:v>
                </c:pt>
                <c:pt idx="16066">
                  <c:v>16066</c:v>
                </c:pt>
                <c:pt idx="16067">
                  <c:v>16067</c:v>
                </c:pt>
                <c:pt idx="16068">
                  <c:v>16068</c:v>
                </c:pt>
                <c:pt idx="16069">
                  <c:v>16069</c:v>
                </c:pt>
                <c:pt idx="16070">
                  <c:v>16070</c:v>
                </c:pt>
                <c:pt idx="16071">
                  <c:v>16071</c:v>
                </c:pt>
                <c:pt idx="16072">
                  <c:v>16072</c:v>
                </c:pt>
                <c:pt idx="16073">
                  <c:v>16073</c:v>
                </c:pt>
                <c:pt idx="16074">
                  <c:v>16074</c:v>
                </c:pt>
                <c:pt idx="16075">
                  <c:v>16075</c:v>
                </c:pt>
                <c:pt idx="16076">
                  <c:v>16076</c:v>
                </c:pt>
                <c:pt idx="16077">
                  <c:v>16077</c:v>
                </c:pt>
                <c:pt idx="16078">
                  <c:v>16078</c:v>
                </c:pt>
                <c:pt idx="16079">
                  <c:v>16079</c:v>
                </c:pt>
                <c:pt idx="16080">
                  <c:v>16080</c:v>
                </c:pt>
                <c:pt idx="16081">
                  <c:v>16081</c:v>
                </c:pt>
                <c:pt idx="16082">
                  <c:v>16082</c:v>
                </c:pt>
                <c:pt idx="16083">
                  <c:v>16083</c:v>
                </c:pt>
                <c:pt idx="16084">
                  <c:v>16084</c:v>
                </c:pt>
                <c:pt idx="16085">
                  <c:v>16085</c:v>
                </c:pt>
                <c:pt idx="16086">
                  <c:v>16086</c:v>
                </c:pt>
                <c:pt idx="16087">
                  <c:v>16087</c:v>
                </c:pt>
                <c:pt idx="16088">
                  <c:v>16088</c:v>
                </c:pt>
                <c:pt idx="16089">
                  <c:v>16089</c:v>
                </c:pt>
                <c:pt idx="16090">
                  <c:v>16090</c:v>
                </c:pt>
                <c:pt idx="16091">
                  <c:v>16091</c:v>
                </c:pt>
                <c:pt idx="16092">
                  <c:v>16092</c:v>
                </c:pt>
                <c:pt idx="16093">
                  <c:v>16093</c:v>
                </c:pt>
                <c:pt idx="16094">
                  <c:v>16094</c:v>
                </c:pt>
                <c:pt idx="16095">
                  <c:v>16095</c:v>
                </c:pt>
                <c:pt idx="16096">
                  <c:v>16096</c:v>
                </c:pt>
                <c:pt idx="16097">
                  <c:v>16097</c:v>
                </c:pt>
                <c:pt idx="16098">
                  <c:v>16098</c:v>
                </c:pt>
                <c:pt idx="16099">
                  <c:v>16099</c:v>
                </c:pt>
                <c:pt idx="16100">
                  <c:v>16100</c:v>
                </c:pt>
                <c:pt idx="16101">
                  <c:v>16101</c:v>
                </c:pt>
                <c:pt idx="16102">
                  <c:v>16102</c:v>
                </c:pt>
                <c:pt idx="16103">
                  <c:v>16103</c:v>
                </c:pt>
                <c:pt idx="16104">
                  <c:v>16104</c:v>
                </c:pt>
                <c:pt idx="16105">
                  <c:v>16105</c:v>
                </c:pt>
                <c:pt idx="16106">
                  <c:v>16106</c:v>
                </c:pt>
                <c:pt idx="16107">
                  <c:v>16107</c:v>
                </c:pt>
                <c:pt idx="16108">
                  <c:v>16108</c:v>
                </c:pt>
                <c:pt idx="16109">
                  <c:v>16109</c:v>
                </c:pt>
                <c:pt idx="16110">
                  <c:v>16110</c:v>
                </c:pt>
                <c:pt idx="16111">
                  <c:v>16111</c:v>
                </c:pt>
                <c:pt idx="16112">
                  <c:v>16112</c:v>
                </c:pt>
                <c:pt idx="16113">
                  <c:v>16113</c:v>
                </c:pt>
                <c:pt idx="16114">
                  <c:v>16114</c:v>
                </c:pt>
                <c:pt idx="16115">
                  <c:v>16115</c:v>
                </c:pt>
                <c:pt idx="16116">
                  <c:v>16116</c:v>
                </c:pt>
                <c:pt idx="16117">
                  <c:v>16117</c:v>
                </c:pt>
                <c:pt idx="16118">
                  <c:v>16118</c:v>
                </c:pt>
                <c:pt idx="16119">
                  <c:v>16119</c:v>
                </c:pt>
                <c:pt idx="16120">
                  <c:v>16120</c:v>
                </c:pt>
                <c:pt idx="16121">
                  <c:v>16121</c:v>
                </c:pt>
                <c:pt idx="16122">
                  <c:v>16122</c:v>
                </c:pt>
                <c:pt idx="16123">
                  <c:v>16123</c:v>
                </c:pt>
                <c:pt idx="16124">
                  <c:v>16124</c:v>
                </c:pt>
                <c:pt idx="16125">
                  <c:v>16125</c:v>
                </c:pt>
                <c:pt idx="16126">
                  <c:v>16126</c:v>
                </c:pt>
                <c:pt idx="16127">
                  <c:v>16127</c:v>
                </c:pt>
                <c:pt idx="16128">
                  <c:v>16128</c:v>
                </c:pt>
                <c:pt idx="16129">
                  <c:v>16129</c:v>
                </c:pt>
                <c:pt idx="16130">
                  <c:v>16130</c:v>
                </c:pt>
                <c:pt idx="16131">
                  <c:v>16131</c:v>
                </c:pt>
                <c:pt idx="16132">
                  <c:v>16132</c:v>
                </c:pt>
                <c:pt idx="16133">
                  <c:v>16133</c:v>
                </c:pt>
                <c:pt idx="16134">
                  <c:v>16134</c:v>
                </c:pt>
                <c:pt idx="16135">
                  <c:v>16135</c:v>
                </c:pt>
                <c:pt idx="16136">
                  <c:v>16136</c:v>
                </c:pt>
                <c:pt idx="16137">
                  <c:v>16137</c:v>
                </c:pt>
                <c:pt idx="16138">
                  <c:v>16138</c:v>
                </c:pt>
                <c:pt idx="16139">
                  <c:v>16139</c:v>
                </c:pt>
                <c:pt idx="16140">
                  <c:v>16140</c:v>
                </c:pt>
                <c:pt idx="16141">
                  <c:v>16141</c:v>
                </c:pt>
                <c:pt idx="16142">
                  <c:v>16142</c:v>
                </c:pt>
                <c:pt idx="16143">
                  <c:v>16143</c:v>
                </c:pt>
                <c:pt idx="16144">
                  <c:v>16144</c:v>
                </c:pt>
                <c:pt idx="16145">
                  <c:v>16145</c:v>
                </c:pt>
                <c:pt idx="16146">
                  <c:v>16146</c:v>
                </c:pt>
                <c:pt idx="16147">
                  <c:v>16147</c:v>
                </c:pt>
                <c:pt idx="16148">
                  <c:v>16148</c:v>
                </c:pt>
                <c:pt idx="16149">
                  <c:v>16149</c:v>
                </c:pt>
                <c:pt idx="16150">
                  <c:v>16150</c:v>
                </c:pt>
                <c:pt idx="16151">
                  <c:v>16151</c:v>
                </c:pt>
                <c:pt idx="16152">
                  <c:v>16152</c:v>
                </c:pt>
                <c:pt idx="16153">
                  <c:v>16153</c:v>
                </c:pt>
                <c:pt idx="16154">
                  <c:v>16154</c:v>
                </c:pt>
                <c:pt idx="16155">
                  <c:v>16155</c:v>
                </c:pt>
                <c:pt idx="16156">
                  <c:v>16156</c:v>
                </c:pt>
                <c:pt idx="16157">
                  <c:v>16157</c:v>
                </c:pt>
                <c:pt idx="16158">
                  <c:v>16158</c:v>
                </c:pt>
                <c:pt idx="16159">
                  <c:v>16159</c:v>
                </c:pt>
                <c:pt idx="16160">
                  <c:v>16160</c:v>
                </c:pt>
                <c:pt idx="16161">
                  <c:v>16161</c:v>
                </c:pt>
                <c:pt idx="16162">
                  <c:v>16162</c:v>
                </c:pt>
                <c:pt idx="16163">
                  <c:v>16163</c:v>
                </c:pt>
                <c:pt idx="16164">
                  <c:v>16164</c:v>
                </c:pt>
                <c:pt idx="16165">
                  <c:v>16165</c:v>
                </c:pt>
                <c:pt idx="16166">
                  <c:v>16166</c:v>
                </c:pt>
                <c:pt idx="16167">
                  <c:v>16167</c:v>
                </c:pt>
                <c:pt idx="16168">
                  <c:v>16168</c:v>
                </c:pt>
                <c:pt idx="16169">
                  <c:v>16169</c:v>
                </c:pt>
                <c:pt idx="16170">
                  <c:v>16170</c:v>
                </c:pt>
                <c:pt idx="16171">
                  <c:v>16171</c:v>
                </c:pt>
                <c:pt idx="16172">
                  <c:v>16172</c:v>
                </c:pt>
                <c:pt idx="16173">
                  <c:v>16173</c:v>
                </c:pt>
                <c:pt idx="16174">
                  <c:v>16174</c:v>
                </c:pt>
                <c:pt idx="16175">
                  <c:v>16175</c:v>
                </c:pt>
                <c:pt idx="16176">
                  <c:v>16176</c:v>
                </c:pt>
                <c:pt idx="16177">
                  <c:v>16177</c:v>
                </c:pt>
                <c:pt idx="16178">
                  <c:v>16178</c:v>
                </c:pt>
                <c:pt idx="16179">
                  <c:v>16179</c:v>
                </c:pt>
                <c:pt idx="16180">
                  <c:v>16180</c:v>
                </c:pt>
                <c:pt idx="16181">
                  <c:v>16181</c:v>
                </c:pt>
                <c:pt idx="16182">
                  <c:v>16182</c:v>
                </c:pt>
                <c:pt idx="16183">
                  <c:v>16183</c:v>
                </c:pt>
                <c:pt idx="16184">
                  <c:v>16184</c:v>
                </c:pt>
                <c:pt idx="16185">
                  <c:v>16185</c:v>
                </c:pt>
                <c:pt idx="16186">
                  <c:v>16186</c:v>
                </c:pt>
                <c:pt idx="16187">
                  <c:v>16187</c:v>
                </c:pt>
                <c:pt idx="16188">
                  <c:v>16188</c:v>
                </c:pt>
                <c:pt idx="16189">
                  <c:v>16189</c:v>
                </c:pt>
                <c:pt idx="16190">
                  <c:v>16190</c:v>
                </c:pt>
                <c:pt idx="16191">
                  <c:v>16191</c:v>
                </c:pt>
                <c:pt idx="16192">
                  <c:v>16192</c:v>
                </c:pt>
                <c:pt idx="16193">
                  <c:v>16193</c:v>
                </c:pt>
                <c:pt idx="16194">
                  <c:v>16194</c:v>
                </c:pt>
                <c:pt idx="16195">
                  <c:v>16195</c:v>
                </c:pt>
                <c:pt idx="16196">
                  <c:v>16196</c:v>
                </c:pt>
                <c:pt idx="16197">
                  <c:v>16197</c:v>
                </c:pt>
                <c:pt idx="16198">
                  <c:v>16198</c:v>
                </c:pt>
                <c:pt idx="16199">
                  <c:v>16199</c:v>
                </c:pt>
                <c:pt idx="16200">
                  <c:v>16200</c:v>
                </c:pt>
                <c:pt idx="16201">
                  <c:v>16201</c:v>
                </c:pt>
                <c:pt idx="16202">
                  <c:v>16202</c:v>
                </c:pt>
                <c:pt idx="16203">
                  <c:v>16203</c:v>
                </c:pt>
                <c:pt idx="16204">
                  <c:v>16204</c:v>
                </c:pt>
                <c:pt idx="16205">
                  <c:v>16205</c:v>
                </c:pt>
                <c:pt idx="16206">
                  <c:v>16206</c:v>
                </c:pt>
                <c:pt idx="16207">
                  <c:v>16207</c:v>
                </c:pt>
                <c:pt idx="16208">
                  <c:v>16208</c:v>
                </c:pt>
                <c:pt idx="16209">
                  <c:v>16209</c:v>
                </c:pt>
                <c:pt idx="16210">
                  <c:v>16210</c:v>
                </c:pt>
                <c:pt idx="16211">
                  <c:v>16211</c:v>
                </c:pt>
                <c:pt idx="16212">
                  <c:v>16212</c:v>
                </c:pt>
                <c:pt idx="16213">
                  <c:v>16213</c:v>
                </c:pt>
                <c:pt idx="16214">
                  <c:v>16214</c:v>
                </c:pt>
                <c:pt idx="16215">
                  <c:v>16215</c:v>
                </c:pt>
                <c:pt idx="16216">
                  <c:v>16216</c:v>
                </c:pt>
                <c:pt idx="16217">
                  <c:v>16217</c:v>
                </c:pt>
                <c:pt idx="16218">
                  <c:v>16218</c:v>
                </c:pt>
                <c:pt idx="16219">
                  <c:v>16219</c:v>
                </c:pt>
                <c:pt idx="16220">
                  <c:v>16220</c:v>
                </c:pt>
                <c:pt idx="16221">
                  <c:v>16221</c:v>
                </c:pt>
                <c:pt idx="16222">
                  <c:v>16222</c:v>
                </c:pt>
                <c:pt idx="16223">
                  <c:v>16223</c:v>
                </c:pt>
                <c:pt idx="16224">
                  <c:v>16224</c:v>
                </c:pt>
                <c:pt idx="16225">
                  <c:v>16225</c:v>
                </c:pt>
                <c:pt idx="16226">
                  <c:v>16226</c:v>
                </c:pt>
                <c:pt idx="16227">
                  <c:v>16227</c:v>
                </c:pt>
                <c:pt idx="16228">
                  <c:v>16228</c:v>
                </c:pt>
                <c:pt idx="16229">
                  <c:v>16229</c:v>
                </c:pt>
                <c:pt idx="16230">
                  <c:v>16230</c:v>
                </c:pt>
                <c:pt idx="16231">
                  <c:v>16231</c:v>
                </c:pt>
                <c:pt idx="16232">
                  <c:v>16232</c:v>
                </c:pt>
                <c:pt idx="16233">
                  <c:v>16233</c:v>
                </c:pt>
                <c:pt idx="16234">
                  <c:v>16234</c:v>
                </c:pt>
                <c:pt idx="16235">
                  <c:v>16235</c:v>
                </c:pt>
                <c:pt idx="16236">
                  <c:v>16236</c:v>
                </c:pt>
                <c:pt idx="16237">
                  <c:v>16237</c:v>
                </c:pt>
                <c:pt idx="16238">
                  <c:v>16238</c:v>
                </c:pt>
                <c:pt idx="16239">
                  <c:v>16239</c:v>
                </c:pt>
                <c:pt idx="16240">
                  <c:v>16240</c:v>
                </c:pt>
                <c:pt idx="16241">
                  <c:v>16241</c:v>
                </c:pt>
                <c:pt idx="16242">
                  <c:v>16242</c:v>
                </c:pt>
                <c:pt idx="16243">
                  <c:v>16243</c:v>
                </c:pt>
                <c:pt idx="16244">
                  <c:v>16244</c:v>
                </c:pt>
                <c:pt idx="16245">
                  <c:v>16245</c:v>
                </c:pt>
                <c:pt idx="16246">
                  <c:v>16246</c:v>
                </c:pt>
                <c:pt idx="16247">
                  <c:v>16247</c:v>
                </c:pt>
                <c:pt idx="16248">
                  <c:v>16248</c:v>
                </c:pt>
                <c:pt idx="16249">
                  <c:v>16249</c:v>
                </c:pt>
                <c:pt idx="16250">
                  <c:v>16250</c:v>
                </c:pt>
                <c:pt idx="16251">
                  <c:v>16251</c:v>
                </c:pt>
                <c:pt idx="16252">
                  <c:v>16252</c:v>
                </c:pt>
                <c:pt idx="16253">
                  <c:v>16253</c:v>
                </c:pt>
                <c:pt idx="16254">
                  <c:v>16254</c:v>
                </c:pt>
                <c:pt idx="16255">
                  <c:v>16255</c:v>
                </c:pt>
                <c:pt idx="16256">
                  <c:v>16256</c:v>
                </c:pt>
                <c:pt idx="16257">
                  <c:v>16257</c:v>
                </c:pt>
                <c:pt idx="16258">
                  <c:v>16258</c:v>
                </c:pt>
                <c:pt idx="16259">
                  <c:v>16259</c:v>
                </c:pt>
                <c:pt idx="16260">
                  <c:v>16260</c:v>
                </c:pt>
                <c:pt idx="16261">
                  <c:v>16261</c:v>
                </c:pt>
                <c:pt idx="16262">
                  <c:v>16262</c:v>
                </c:pt>
                <c:pt idx="16263">
                  <c:v>16263</c:v>
                </c:pt>
                <c:pt idx="16264">
                  <c:v>16264</c:v>
                </c:pt>
                <c:pt idx="16265">
                  <c:v>16265</c:v>
                </c:pt>
                <c:pt idx="16266">
                  <c:v>16266</c:v>
                </c:pt>
                <c:pt idx="16267">
                  <c:v>16267</c:v>
                </c:pt>
                <c:pt idx="16268">
                  <c:v>16268</c:v>
                </c:pt>
                <c:pt idx="16269">
                  <c:v>16269</c:v>
                </c:pt>
                <c:pt idx="16270">
                  <c:v>16270</c:v>
                </c:pt>
                <c:pt idx="16271">
                  <c:v>16271</c:v>
                </c:pt>
                <c:pt idx="16272">
                  <c:v>16272</c:v>
                </c:pt>
                <c:pt idx="16273">
                  <c:v>16273</c:v>
                </c:pt>
                <c:pt idx="16274">
                  <c:v>16274</c:v>
                </c:pt>
                <c:pt idx="16275">
                  <c:v>16275</c:v>
                </c:pt>
                <c:pt idx="16276">
                  <c:v>16276</c:v>
                </c:pt>
                <c:pt idx="16277">
                  <c:v>16277</c:v>
                </c:pt>
                <c:pt idx="16278">
                  <c:v>16278</c:v>
                </c:pt>
                <c:pt idx="16279">
                  <c:v>16279</c:v>
                </c:pt>
                <c:pt idx="16280">
                  <c:v>16280</c:v>
                </c:pt>
                <c:pt idx="16281">
                  <c:v>16281</c:v>
                </c:pt>
                <c:pt idx="16282">
                  <c:v>16282</c:v>
                </c:pt>
                <c:pt idx="16283">
                  <c:v>16283</c:v>
                </c:pt>
                <c:pt idx="16284">
                  <c:v>16284</c:v>
                </c:pt>
                <c:pt idx="16285">
                  <c:v>16285</c:v>
                </c:pt>
                <c:pt idx="16286">
                  <c:v>16286</c:v>
                </c:pt>
                <c:pt idx="16287">
                  <c:v>16287</c:v>
                </c:pt>
                <c:pt idx="16288">
                  <c:v>16288</c:v>
                </c:pt>
                <c:pt idx="16289">
                  <c:v>16289</c:v>
                </c:pt>
                <c:pt idx="16290">
                  <c:v>16290</c:v>
                </c:pt>
                <c:pt idx="16291">
                  <c:v>16291</c:v>
                </c:pt>
                <c:pt idx="16292">
                  <c:v>16292</c:v>
                </c:pt>
                <c:pt idx="16293">
                  <c:v>16293</c:v>
                </c:pt>
                <c:pt idx="16294">
                  <c:v>16294</c:v>
                </c:pt>
                <c:pt idx="16295">
                  <c:v>16295</c:v>
                </c:pt>
                <c:pt idx="16296">
                  <c:v>16296</c:v>
                </c:pt>
                <c:pt idx="16297">
                  <c:v>16297</c:v>
                </c:pt>
                <c:pt idx="16298">
                  <c:v>16298</c:v>
                </c:pt>
                <c:pt idx="16299">
                  <c:v>16299</c:v>
                </c:pt>
                <c:pt idx="16300">
                  <c:v>16300</c:v>
                </c:pt>
                <c:pt idx="16301">
                  <c:v>16301</c:v>
                </c:pt>
                <c:pt idx="16302">
                  <c:v>16302</c:v>
                </c:pt>
                <c:pt idx="16303">
                  <c:v>16303</c:v>
                </c:pt>
                <c:pt idx="16304">
                  <c:v>16304</c:v>
                </c:pt>
                <c:pt idx="16305">
                  <c:v>16305</c:v>
                </c:pt>
                <c:pt idx="16306">
                  <c:v>16306</c:v>
                </c:pt>
                <c:pt idx="16307">
                  <c:v>16307</c:v>
                </c:pt>
                <c:pt idx="16308">
                  <c:v>16308</c:v>
                </c:pt>
                <c:pt idx="16309">
                  <c:v>16309</c:v>
                </c:pt>
                <c:pt idx="16310">
                  <c:v>16310</c:v>
                </c:pt>
                <c:pt idx="16311">
                  <c:v>16311</c:v>
                </c:pt>
                <c:pt idx="16312">
                  <c:v>16312</c:v>
                </c:pt>
                <c:pt idx="16313">
                  <c:v>16313</c:v>
                </c:pt>
                <c:pt idx="16314">
                  <c:v>16314</c:v>
                </c:pt>
                <c:pt idx="16315">
                  <c:v>16315</c:v>
                </c:pt>
                <c:pt idx="16316">
                  <c:v>16316</c:v>
                </c:pt>
                <c:pt idx="16317">
                  <c:v>16317</c:v>
                </c:pt>
                <c:pt idx="16318">
                  <c:v>16318</c:v>
                </c:pt>
                <c:pt idx="16319">
                  <c:v>16319</c:v>
                </c:pt>
                <c:pt idx="16320">
                  <c:v>16320</c:v>
                </c:pt>
                <c:pt idx="16321">
                  <c:v>16321</c:v>
                </c:pt>
                <c:pt idx="16322">
                  <c:v>16322</c:v>
                </c:pt>
                <c:pt idx="16323">
                  <c:v>16323</c:v>
                </c:pt>
                <c:pt idx="16324">
                  <c:v>16324</c:v>
                </c:pt>
                <c:pt idx="16325">
                  <c:v>16325</c:v>
                </c:pt>
                <c:pt idx="16326">
                  <c:v>16326</c:v>
                </c:pt>
                <c:pt idx="16327">
                  <c:v>16327</c:v>
                </c:pt>
                <c:pt idx="16328">
                  <c:v>16328</c:v>
                </c:pt>
                <c:pt idx="16329">
                  <c:v>16329</c:v>
                </c:pt>
                <c:pt idx="16330">
                  <c:v>16330</c:v>
                </c:pt>
                <c:pt idx="16331">
                  <c:v>16331</c:v>
                </c:pt>
                <c:pt idx="16332">
                  <c:v>16332</c:v>
                </c:pt>
                <c:pt idx="16333">
                  <c:v>16333</c:v>
                </c:pt>
                <c:pt idx="16334">
                  <c:v>16334</c:v>
                </c:pt>
                <c:pt idx="16335">
                  <c:v>16335</c:v>
                </c:pt>
                <c:pt idx="16336">
                  <c:v>16336</c:v>
                </c:pt>
                <c:pt idx="16337">
                  <c:v>16337</c:v>
                </c:pt>
                <c:pt idx="16338">
                  <c:v>16338</c:v>
                </c:pt>
                <c:pt idx="16339">
                  <c:v>16339</c:v>
                </c:pt>
                <c:pt idx="16340">
                  <c:v>16340</c:v>
                </c:pt>
                <c:pt idx="16341">
                  <c:v>16341</c:v>
                </c:pt>
                <c:pt idx="16342">
                  <c:v>16342</c:v>
                </c:pt>
                <c:pt idx="16343">
                  <c:v>16343</c:v>
                </c:pt>
                <c:pt idx="16344">
                  <c:v>16344</c:v>
                </c:pt>
                <c:pt idx="16345">
                  <c:v>16345</c:v>
                </c:pt>
                <c:pt idx="16346">
                  <c:v>16346</c:v>
                </c:pt>
                <c:pt idx="16347">
                  <c:v>16347</c:v>
                </c:pt>
                <c:pt idx="16348">
                  <c:v>16348</c:v>
                </c:pt>
                <c:pt idx="16349">
                  <c:v>16349</c:v>
                </c:pt>
                <c:pt idx="16350">
                  <c:v>16350</c:v>
                </c:pt>
                <c:pt idx="16351">
                  <c:v>16351</c:v>
                </c:pt>
                <c:pt idx="16352">
                  <c:v>16352</c:v>
                </c:pt>
                <c:pt idx="16353">
                  <c:v>16353</c:v>
                </c:pt>
                <c:pt idx="16354">
                  <c:v>16354</c:v>
                </c:pt>
                <c:pt idx="16355">
                  <c:v>16355</c:v>
                </c:pt>
                <c:pt idx="16356">
                  <c:v>16356</c:v>
                </c:pt>
                <c:pt idx="16357">
                  <c:v>16357</c:v>
                </c:pt>
                <c:pt idx="16358">
                  <c:v>16358</c:v>
                </c:pt>
                <c:pt idx="16359">
                  <c:v>16359</c:v>
                </c:pt>
                <c:pt idx="16360">
                  <c:v>16360</c:v>
                </c:pt>
                <c:pt idx="16361">
                  <c:v>16361</c:v>
                </c:pt>
                <c:pt idx="16362">
                  <c:v>16362</c:v>
                </c:pt>
                <c:pt idx="16363">
                  <c:v>16363</c:v>
                </c:pt>
                <c:pt idx="16364">
                  <c:v>16364</c:v>
                </c:pt>
                <c:pt idx="16365">
                  <c:v>16365</c:v>
                </c:pt>
                <c:pt idx="16366">
                  <c:v>16366</c:v>
                </c:pt>
                <c:pt idx="16367">
                  <c:v>16367</c:v>
                </c:pt>
                <c:pt idx="16368">
                  <c:v>16368</c:v>
                </c:pt>
                <c:pt idx="16369">
                  <c:v>16369</c:v>
                </c:pt>
                <c:pt idx="16370">
                  <c:v>16370</c:v>
                </c:pt>
                <c:pt idx="16371">
                  <c:v>16371</c:v>
                </c:pt>
                <c:pt idx="16372">
                  <c:v>16372</c:v>
                </c:pt>
                <c:pt idx="16373">
                  <c:v>16373</c:v>
                </c:pt>
                <c:pt idx="16374">
                  <c:v>16374</c:v>
                </c:pt>
                <c:pt idx="16375">
                  <c:v>16375</c:v>
                </c:pt>
                <c:pt idx="16376">
                  <c:v>16376</c:v>
                </c:pt>
                <c:pt idx="16377">
                  <c:v>16377</c:v>
                </c:pt>
                <c:pt idx="16378">
                  <c:v>16378</c:v>
                </c:pt>
                <c:pt idx="16379">
                  <c:v>16379</c:v>
                </c:pt>
                <c:pt idx="16380">
                  <c:v>16380</c:v>
                </c:pt>
                <c:pt idx="16381">
                  <c:v>16381</c:v>
                </c:pt>
                <c:pt idx="16382">
                  <c:v>16382</c:v>
                </c:pt>
                <c:pt idx="16383">
                  <c:v>16383</c:v>
                </c:pt>
                <c:pt idx="16384">
                  <c:v>16384</c:v>
                </c:pt>
                <c:pt idx="16385">
                  <c:v>16385</c:v>
                </c:pt>
                <c:pt idx="16386">
                  <c:v>16386</c:v>
                </c:pt>
                <c:pt idx="16387">
                  <c:v>16387</c:v>
                </c:pt>
                <c:pt idx="16388">
                  <c:v>16388</c:v>
                </c:pt>
                <c:pt idx="16389">
                  <c:v>16389</c:v>
                </c:pt>
                <c:pt idx="16390">
                  <c:v>16390</c:v>
                </c:pt>
                <c:pt idx="16391">
                  <c:v>16391</c:v>
                </c:pt>
                <c:pt idx="16392">
                  <c:v>16392</c:v>
                </c:pt>
                <c:pt idx="16393">
                  <c:v>16393</c:v>
                </c:pt>
                <c:pt idx="16394">
                  <c:v>16394</c:v>
                </c:pt>
                <c:pt idx="16395">
                  <c:v>16395</c:v>
                </c:pt>
                <c:pt idx="16396">
                  <c:v>16396</c:v>
                </c:pt>
                <c:pt idx="16397">
                  <c:v>16397</c:v>
                </c:pt>
                <c:pt idx="16398">
                  <c:v>16398</c:v>
                </c:pt>
                <c:pt idx="16399">
                  <c:v>16399</c:v>
                </c:pt>
                <c:pt idx="16400">
                  <c:v>16400</c:v>
                </c:pt>
                <c:pt idx="16401">
                  <c:v>16401</c:v>
                </c:pt>
                <c:pt idx="16402">
                  <c:v>16402</c:v>
                </c:pt>
                <c:pt idx="16403">
                  <c:v>16403</c:v>
                </c:pt>
                <c:pt idx="16404">
                  <c:v>16404</c:v>
                </c:pt>
                <c:pt idx="16405">
                  <c:v>16405</c:v>
                </c:pt>
                <c:pt idx="16406">
                  <c:v>16406</c:v>
                </c:pt>
                <c:pt idx="16407">
                  <c:v>16407</c:v>
                </c:pt>
                <c:pt idx="16408">
                  <c:v>16408</c:v>
                </c:pt>
                <c:pt idx="16409">
                  <c:v>16409</c:v>
                </c:pt>
                <c:pt idx="16410">
                  <c:v>16410</c:v>
                </c:pt>
                <c:pt idx="16411">
                  <c:v>16411</c:v>
                </c:pt>
                <c:pt idx="16412">
                  <c:v>16412</c:v>
                </c:pt>
                <c:pt idx="16413">
                  <c:v>16413</c:v>
                </c:pt>
                <c:pt idx="16414">
                  <c:v>16414</c:v>
                </c:pt>
                <c:pt idx="16415">
                  <c:v>16415</c:v>
                </c:pt>
                <c:pt idx="16416">
                  <c:v>16416</c:v>
                </c:pt>
                <c:pt idx="16417">
                  <c:v>16417</c:v>
                </c:pt>
                <c:pt idx="16418">
                  <c:v>16418</c:v>
                </c:pt>
                <c:pt idx="16419">
                  <c:v>16419</c:v>
                </c:pt>
                <c:pt idx="16420">
                  <c:v>16420</c:v>
                </c:pt>
                <c:pt idx="16421">
                  <c:v>16421</c:v>
                </c:pt>
                <c:pt idx="16422">
                  <c:v>16422</c:v>
                </c:pt>
                <c:pt idx="16423">
                  <c:v>16423</c:v>
                </c:pt>
                <c:pt idx="16424">
                  <c:v>16424</c:v>
                </c:pt>
                <c:pt idx="16425">
                  <c:v>16425</c:v>
                </c:pt>
                <c:pt idx="16426">
                  <c:v>16426</c:v>
                </c:pt>
                <c:pt idx="16427">
                  <c:v>16427</c:v>
                </c:pt>
                <c:pt idx="16428">
                  <c:v>16428</c:v>
                </c:pt>
                <c:pt idx="16429">
                  <c:v>16429</c:v>
                </c:pt>
                <c:pt idx="16430">
                  <c:v>16430</c:v>
                </c:pt>
                <c:pt idx="16431">
                  <c:v>16431</c:v>
                </c:pt>
                <c:pt idx="16432">
                  <c:v>16432</c:v>
                </c:pt>
                <c:pt idx="16433">
                  <c:v>16433</c:v>
                </c:pt>
                <c:pt idx="16434">
                  <c:v>16434</c:v>
                </c:pt>
                <c:pt idx="16435">
                  <c:v>16435</c:v>
                </c:pt>
                <c:pt idx="16436">
                  <c:v>16436</c:v>
                </c:pt>
                <c:pt idx="16437">
                  <c:v>16437</c:v>
                </c:pt>
                <c:pt idx="16438">
                  <c:v>16438</c:v>
                </c:pt>
                <c:pt idx="16439">
                  <c:v>16439</c:v>
                </c:pt>
                <c:pt idx="16440">
                  <c:v>16440</c:v>
                </c:pt>
                <c:pt idx="16441">
                  <c:v>16441</c:v>
                </c:pt>
                <c:pt idx="16442">
                  <c:v>16442</c:v>
                </c:pt>
                <c:pt idx="16443">
                  <c:v>16443</c:v>
                </c:pt>
                <c:pt idx="16444">
                  <c:v>16444</c:v>
                </c:pt>
                <c:pt idx="16445">
                  <c:v>16445</c:v>
                </c:pt>
                <c:pt idx="16446">
                  <c:v>16446</c:v>
                </c:pt>
                <c:pt idx="16447">
                  <c:v>16447</c:v>
                </c:pt>
                <c:pt idx="16448">
                  <c:v>16448</c:v>
                </c:pt>
                <c:pt idx="16449">
                  <c:v>16449</c:v>
                </c:pt>
                <c:pt idx="16450">
                  <c:v>16450</c:v>
                </c:pt>
                <c:pt idx="16451">
                  <c:v>16451</c:v>
                </c:pt>
                <c:pt idx="16452">
                  <c:v>16452</c:v>
                </c:pt>
                <c:pt idx="16453">
                  <c:v>16453</c:v>
                </c:pt>
                <c:pt idx="16454">
                  <c:v>16454</c:v>
                </c:pt>
                <c:pt idx="16455">
                  <c:v>16455</c:v>
                </c:pt>
                <c:pt idx="16456">
                  <c:v>16456</c:v>
                </c:pt>
                <c:pt idx="16457">
                  <c:v>16457</c:v>
                </c:pt>
                <c:pt idx="16458">
                  <c:v>16458</c:v>
                </c:pt>
                <c:pt idx="16459">
                  <c:v>16459</c:v>
                </c:pt>
                <c:pt idx="16460">
                  <c:v>16460</c:v>
                </c:pt>
                <c:pt idx="16461">
                  <c:v>16461</c:v>
                </c:pt>
                <c:pt idx="16462">
                  <c:v>16462</c:v>
                </c:pt>
                <c:pt idx="16463">
                  <c:v>16463</c:v>
                </c:pt>
                <c:pt idx="16464">
                  <c:v>16464</c:v>
                </c:pt>
                <c:pt idx="16465">
                  <c:v>16465</c:v>
                </c:pt>
                <c:pt idx="16466">
                  <c:v>16466</c:v>
                </c:pt>
                <c:pt idx="16467">
                  <c:v>16467</c:v>
                </c:pt>
                <c:pt idx="16468">
                  <c:v>16468</c:v>
                </c:pt>
                <c:pt idx="16469">
                  <c:v>16469</c:v>
                </c:pt>
                <c:pt idx="16470">
                  <c:v>16470</c:v>
                </c:pt>
                <c:pt idx="16471">
                  <c:v>16471</c:v>
                </c:pt>
                <c:pt idx="16472">
                  <c:v>16472</c:v>
                </c:pt>
                <c:pt idx="16473">
                  <c:v>16473</c:v>
                </c:pt>
                <c:pt idx="16474">
                  <c:v>16474</c:v>
                </c:pt>
                <c:pt idx="16475">
                  <c:v>16475</c:v>
                </c:pt>
                <c:pt idx="16476">
                  <c:v>16476</c:v>
                </c:pt>
                <c:pt idx="16477">
                  <c:v>16477</c:v>
                </c:pt>
                <c:pt idx="16478">
                  <c:v>16478</c:v>
                </c:pt>
                <c:pt idx="16479">
                  <c:v>16479</c:v>
                </c:pt>
                <c:pt idx="16480">
                  <c:v>16480</c:v>
                </c:pt>
                <c:pt idx="16481">
                  <c:v>16481</c:v>
                </c:pt>
                <c:pt idx="16482">
                  <c:v>16482</c:v>
                </c:pt>
                <c:pt idx="16483">
                  <c:v>16483</c:v>
                </c:pt>
                <c:pt idx="16484">
                  <c:v>16484</c:v>
                </c:pt>
                <c:pt idx="16485">
                  <c:v>16485</c:v>
                </c:pt>
                <c:pt idx="16486">
                  <c:v>16486</c:v>
                </c:pt>
                <c:pt idx="16487">
                  <c:v>16487</c:v>
                </c:pt>
                <c:pt idx="16488">
                  <c:v>16488</c:v>
                </c:pt>
                <c:pt idx="16489">
                  <c:v>16489</c:v>
                </c:pt>
                <c:pt idx="16490">
                  <c:v>16490</c:v>
                </c:pt>
                <c:pt idx="16491">
                  <c:v>16491</c:v>
                </c:pt>
                <c:pt idx="16492">
                  <c:v>16492</c:v>
                </c:pt>
                <c:pt idx="16493">
                  <c:v>16493</c:v>
                </c:pt>
                <c:pt idx="16494">
                  <c:v>16494</c:v>
                </c:pt>
                <c:pt idx="16495">
                  <c:v>16495</c:v>
                </c:pt>
                <c:pt idx="16496">
                  <c:v>16496</c:v>
                </c:pt>
                <c:pt idx="16497">
                  <c:v>16497</c:v>
                </c:pt>
                <c:pt idx="16498">
                  <c:v>16498</c:v>
                </c:pt>
                <c:pt idx="16499">
                  <c:v>16499</c:v>
                </c:pt>
                <c:pt idx="16500">
                  <c:v>16500</c:v>
                </c:pt>
                <c:pt idx="16501">
                  <c:v>16501</c:v>
                </c:pt>
                <c:pt idx="16502">
                  <c:v>16502</c:v>
                </c:pt>
                <c:pt idx="16503">
                  <c:v>16503</c:v>
                </c:pt>
                <c:pt idx="16504">
                  <c:v>16504</c:v>
                </c:pt>
                <c:pt idx="16505">
                  <c:v>16505</c:v>
                </c:pt>
                <c:pt idx="16506">
                  <c:v>16506</c:v>
                </c:pt>
                <c:pt idx="16507">
                  <c:v>16507</c:v>
                </c:pt>
                <c:pt idx="16508">
                  <c:v>16508</c:v>
                </c:pt>
                <c:pt idx="16509">
                  <c:v>16509</c:v>
                </c:pt>
                <c:pt idx="16510">
                  <c:v>16510</c:v>
                </c:pt>
                <c:pt idx="16511">
                  <c:v>16511</c:v>
                </c:pt>
                <c:pt idx="16512">
                  <c:v>16512</c:v>
                </c:pt>
                <c:pt idx="16513">
                  <c:v>16513</c:v>
                </c:pt>
                <c:pt idx="16514">
                  <c:v>16514</c:v>
                </c:pt>
                <c:pt idx="16515">
                  <c:v>16515</c:v>
                </c:pt>
                <c:pt idx="16516">
                  <c:v>16516</c:v>
                </c:pt>
                <c:pt idx="16517">
                  <c:v>16517</c:v>
                </c:pt>
                <c:pt idx="16518">
                  <c:v>16518</c:v>
                </c:pt>
                <c:pt idx="16519">
                  <c:v>16519</c:v>
                </c:pt>
                <c:pt idx="16520">
                  <c:v>16520</c:v>
                </c:pt>
                <c:pt idx="16521">
                  <c:v>16521</c:v>
                </c:pt>
                <c:pt idx="16522">
                  <c:v>16522</c:v>
                </c:pt>
                <c:pt idx="16523">
                  <c:v>16523</c:v>
                </c:pt>
                <c:pt idx="16524">
                  <c:v>16524</c:v>
                </c:pt>
                <c:pt idx="16525">
                  <c:v>16525</c:v>
                </c:pt>
                <c:pt idx="16526">
                  <c:v>16526</c:v>
                </c:pt>
                <c:pt idx="16527">
                  <c:v>16527</c:v>
                </c:pt>
                <c:pt idx="16528">
                  <c:v>16528</c:v>
                </c:pt>
                <c:pt idx="16529">
                  <c:v>16529</c:v>
                </c:pt>
                <c:pt idx="16530">
                  <c:v>16530</c:v>
                </c:pt>
                <c:pt idx="16531">
                  <c:v>16531</c:v>
                </c:pt>
                <c:pt idx="16532">
                  <c:v>16532</c:v>
                </c:pt>
                <c:pt idx="16533">
                  <c:v>16533</c:v>
                </c:pt>
                <c:pt idx="16534">
                  <c:v>16534</c:v>
                </c:pt>
                <c:pt idx="16535">
                  <c:v>16535</c:v>
                </c:pt>
                <c:pt idx="16536">
                  <c:v>16536</c:v>
                </c:pt>
                <c:pt idx="16537">
                  <c:v>16537</c:v>
                </c:pt>
                <c:pt idx="16538">
                  <c:v>16538</c:v>
                </c:pt>
                <c:pt idx="16539">
                  <c:v>16539</c:v>
                </c:pt>
                <c:pt idx="16540">
                  <c:v>16540</c:v>
                </c:pt>
                <c:pt idx="16541">
                  <c:v>16541</c:v>
                </c:pt>
                <c:pt idx="16542">
                  <c:v>16542</c:v>
                </c:pt>
                <c:pt idx="16543">
                  <c:v>16543</c:v>
                </c:pt>
                <c:pt idx="16544">
                  <c:v>16544</c:v>
                </c:pt>
                <c:pt idx="16545">
                  <c:v>16545</c:v>
                </c:pt>
                <c:pt idx="16546">
                  <c:v>16546</c:v>
                </c:pt>
                <c:pt idx="16547">
                  <c:v>16547</c:v>
                </c:pt>
                <c:pt idx="16548">
                  <c:v>16548</c:v>
                </c:pt>
                <c:pt idx="16549">
                  <c:v>16549</c:v>
                </c:pt>
                <c:pt idx="16550">
                  <c:v>16550</c:v>
                </c:pt>
                <c:pt idx="16551">
                  <c:v>16551</c:v>
                </c:pt>
                <c:pt idx="16552">
                  <c:v>16552</c:v>
                </c:pt>
                <c:pt idx="16553">
                  <c:v>16553</c:v>
                </c:pt>
                <c:pt idx="16554">
                  <c:v>16554</c:v>
                </c:pt>
                <c:pt idx="16555">
                  <c:v>16555</c:v>
                </c:pt>
                <c:pt idx="16556">
                  <c:v>16556</c:v>
                </c:pt>
                <c:pt idx="16557">
                  <c:v>16557</c:v>
                </c:pt>
                <c:pt idx="16558">
                  <c:v>16558</c:v>
                </c:pt>
                <c:pt idx="16559">
                  <c:v>16559</c:v>
                </c:pt>
                <c:pt idx="16560">
                  <c:v>16560</c:v>
                </c:pt>
                <c:pt idx="16561">
                  <c:v>16561</c:v>
                </c:pt>
                <c:pt idx="16562">
                  <c:v>16562</c:v>
                </c:pt>
                <c:pt idx="16563">
                  <c:v>16563</c:v>
                </c:pt>
                <c:pt idx="16564">
                  <c:v>16564</c:v>
                </c:pt>
                <c:pt idx="16565">
                  <c:v>16565</c:v>
                </c:pt>
                <c:pt idx="16566">
                  <c:v>16566</c:v>
                </c:pt>
                <c:pt idx="16567">
                  <c:v>16567</c:v>
                </c:pt>
                <c:pt idx="16568">
                  <c:v>16568</c:v>
                </c:pt>
                <c:pt idx="16569">
                  <c:v>16569</c:v>
                </c:pt>
                <c:pt idx="16570">
                  <c:v>16570</c:v>
                </c:pt>
                <c:pt idx="16571">
                  <c:v>16571</c:v>
                </c:pt>
                <c:pt idx="16572">
                  <c:v>16572</c:v>
                </c:pt>
                <c:pt idx="16573">
                  <c:v>16573</c:v>
                </c:pt>
                <c:pt idx="16574">
                  <c:v>16574</c:v>
                </c:pt>
                <c:pt idx="16575">
                  <c:v>16575</c:v>
                </c:pt>
                <c:pt idx="16576">
                  <c:v>16576</c:v>
                </c:pt>
                <c:pt idx="16577">
                  <c:v>16577</c:v>
                </c:pt>
                <c:pt idx="16578">
                  <c:v>16578</c:v>
                </c:pt>
                <c:pt idx="16579">
                  <c:v>16579</c:v>
                </c:pt>
                <c:pt idx="16580">
                  <c:v>16580</c:v>
                </c:pt>
                <c:pt idx="16581">
                  <c:v>16581</c:v>
                </c:pt>
                <c:pt idx="16582">
                  <c:v>16582</c:v>
                </c:pt>
                <c:pt idx="16583">
                  <c:v>16583</c:v>
                </c:pt>
                <c:pt idx="16584">
                  <c:v>16584</c:v>
                </c:pt>
                <c:pt idx="16585">
                  <c:v>16585</c:v>
                </c:pt>
                <c:pt idx="16586">
                  <c:v>16586</c:v>
                </c:pt>
                <c:pt idx="16587">
                  <c:v>16587</c:v>
                </c:pt>
                <c:pt idx="16588">
                  <c:v>16588</c:v>
                </c:pt>
                <c:pt idx="16589">
                  <c:v>16589</c:v>
                </c:pt>
                <c:pt idx="16590">
                  <c:v>16590</c:v>
                </c:pt>
                <c:pt idx="16591">
                  <c:v>16591</c:v>
                </c:pt>
                <c:pt idx="16592">
                  <c:v>16592</c:v>
                </c:pt>
                <c:pt idx="16593">
                  <c:v>16593</c:v>
                </c:pt>
                <c:pt idx="16594">
                  <c:v>16594</c:v>
                </c:pt>
                <c:pt idx="16595">
                  <c:v>16595</c:v>
                </c:pt>
                <c:pt idx="16596">
                  <c:v>16596</c:v>
                </c:pt>
                <c:pt idx="16597">
                  <c:v>16597</c:v>
                </c:pt>
                <c:pt idx="16598">
                  <c:v>16598</c:v>
                </c:pt>
                <c:pt idx="16599">
                  <c:v>16599</c:v>
                </c:pt>
                <c:pt idx="16600">
                  <c:v>16600</c:v>
                </c:pt>
                <c:pt idx="16601">
                  <c:v>16601</c:v>
                </c:pt>
                <c:pt idx="16602">
                  <c:v>16602</c:v>
                </c:pt>
                <c:pt idx="16603">
                  <c:v>16603</c:v>
                </c:pt>
                <c:pt idx="16604">
                  <c:v>16604</c:v>
                </c:pt>
                <c:pt idx="16605">
                  <c:v>16605</c:v>
                </c:pt>
                <c:pt idx="16606">
                  <c:v>16606</c:v>
                </c:pt>
                <c:pt idx="16607">
                  <c:v>16607</c:v>
                </c:pt>
                <c:pt idx="16608">
                  <c:v>16608</c:v>
                </c:pt>
                <c:pt idx="16609">
                  <c:v>16609</c:v>
                </c:pt>
                <c:pt idx="16610">
                  <c:v>16610</c:v>
                </c:pt>
                <c:pt idx="16611">
                  <c:v>16611</c:v>
                </c:pt>
                <c:pt idx="16612">
                  <c:v>16612</c:v>
                </c:pt>
                <c:pt idx="16613">
                  <c:v>16613</c:v>
                </c:pt>
                <c:pt idx="16614">
                  <c:v>16614</c:v>
                </c:pt>
                <c:pt idx="16615">
                  <c:v>16615</c:v>
                </c:pt>
                <c:pt idx="16616">
                  <c:v>16616</c:v>
                </c:pt>
                <c:pt idx="16617">
                  <c:v>16617</c:v>
                </c:pt>
                <c:pt idx="16618">
                  <c:v>16618</c:v>
                </c:pt>
                <c:pt idx="16619">
                  <c:v>16619</c:v>
                </c:pt>
                <c:pt idx="16620">
                  <c:v>16620</c:v>
                </c:pt>
                <c:pt idx="16621">
                  <c:v>16621</c:v>
                </c:pt>
                <c:pt idx="16622">
                  <c:v>16622</c:v>
                </c:pt>
                <c:pt idx="16623">
                  <c:v>16623</c:v>
                </c:pt>
                <c:pt idx="16624">
                  <c:v>16624</c:v>
                </c:pt>
                <c:pt idx="16625">
                  <c:v>16625</c:v>
                </c:pt>
                <c:pt idx="16626">
                  <c:v>16626</c:v>
                </c:pt>
                <c:pt idx="16627">
                  <c:v>16627</c:v>
                </c:pt>
                <c:pt idx="16628">
                  <c:v>16628</c:v>
                </c:pt>
                <c:pt idx="16629">
                  <c:v>16629</c:v>
                </c:pt>
                <c:pt idx="16630">
                  <c:v>16630</c:v>
                </c:pt>
                <c:pt idx="16631">
                  <c:v>16631</c:v>
                </c:pt>
                <c:pt idx="16632">
                  <c:v>16632</c:v>
                </c:pt>
                <c:pt idx="16633">
                  <c:v>16633</c:v>
                </c:pt>
                <c:pt idx="16634">
                  <c:v>16634</c:v>
                </c:pt>
                <c:pt idx="16635">
                  <c:v>16635</c:v>
                </c:pt>
                <c:pt idx="16636">
                  <c:v>16636</c:v>
                </c:pt>
                <c:pt idx="16637">
                  <c:v>16637</c:v>
                </c:pt>
                <c:pt idx="16638">
                  <c:v>16638</c:v>
                </c:pt>
                <c:pt idx="16639">
                  <c:v>16639</c:v>
                </c:pt>
                <c:pt idx="16640">
                  <c:v>16640</c:v>
                </c:pt>
                <c:pt idx="16641">
                  <c:v>16641</c:v>
                </c:pt>
                <c:pt idx="16642">
                  <c:v>16642</c:v>
                </c:pt>
                <c:pt idx="16643">
                  <c:v>16643</c:v>
                </c:pt>
                <c:pt idx="16644">
                  <c:v>16644</c:v>
                </c:pt>
                <c:pt idx="16645">
                  <c:v>16645</c:v>
                </c:pt>
                <c:pt idx="16646">
                  <c:v>16646</c:v>
                </c:pt>
                <c:pt idx="16647">
                  <c:v>16647</c:v>
                </c:pt>
                <c:pt idx="16648">
                  <c:v>16648</c:v>
                </c:pt>
                <c:pt idx="16649">
                  <c:v>16649</c:v>
                </c:pt>
                <c:pt idx="16650">
                  <c:v>16650</c:v>
                </c:pt>
                <c:pt idx="16651">
                  <c:v>16651</c:v>
                </c:pt>
                <c:pt idx="16652">
                  <c:v>16652</c:v>
                </c:pt>
                <c:pt idx="16653">
                  <c:v>16653</c:v>
                </c:pt>
                <c:pt idx="16654">
                  <c:v>16654</c:v>
                </c:pt>
                <c:pt idx="16655">
                  <c:v>16655</c:v>
                </c:pt>
                <c:pt idx="16656">
                  <c:v>16656</c:v>
                </c:pt>
                <c:pt idx="16657">
                  <c:v>16657</c:v>
                </c:pt>
                <c:pt idx="16658">
                  <c:v>16658</c:v>
                </c:pt>
                <c:pt idx="16659">
                  <c:v>16659</c:v>
                </c:pt>
                <c:pt idx="16660">
                  <c:v>16660</c:v>
                </c:pt>
                <c:pt idx="16661">
                  <c:v>16661</c:v>
                </c:pt>
                <c:pt idx="16662">
                  <c:v>16662</c:v>
                </c:pt>
                <c:pt idx="16663">
                  <c:v>16663</c:v>
                </c:pt>
                <c:pt idx="16664">
                  <c:v>16664</c:v>
                </c:pt>
                <c:pt idx="16665">
                  <c:v>16665</c:v>
                </c:pt>
                <c:pt idx="16666">
                  <c:v>16666</c:v>
                </c:pt>
                <c:pt idx="16667">
                  <c:v>16667</c:v>
                </c:pt>
                <c:pt idx="16668">
                  <c:v>16668</c:v>
                </c:pt>
                <c:pt idx="16669">
                  <c:v>16669</c:v>
                </c:pt>
                <c:pt idx="16670">
                  <c:v>16670</c:v>
                </c:pt>
                <c:pt idx="16671">
                  <c:v>16671</c:v>
                </c:pt>
                <c:pt idx="16672">
                  <c:v>16672</c:v>
                </c:pt>
                <c:pt idx="16673">
                  <c:v>16673</c:v>
                </c:pt>
                <c:pt idx="16674">
                  <c:v>16674</c:v>
                </c:pt>
                <c:pt idx="16675">
                  <c:v>16675</c:v>
                </c:pt>
                <c:pt idx="16676">
                  <c:v>16676</c:v>
                </c:pt>
                <c:pt idx="16677">
                  <c:v>16677</c:v>
                </c:pt>
                <c:pt idx="16678">
                  <c:v>16678</c:v>
                </c:pt>
                <c:pt idx="16679">
                  <c:v>16679</c:v>
                </c:pt>
                <c:pt idx="16680">
                  <c:v>16680</c:v>
                </c:pt>
                <c:pt idx="16681">
                  <c:v>16681</c:v>
                </c:pt>
                <c:pt idx="16682">
                  <c:v>16682</c:v>
                </c:pt>
                <c:pt idx="16683">
                  <c:v>16683</c:v>
                </c:pt>
                <c:pt idx="16684">
                  <c:v>16684</c:v>
                </c:pt>
                <c:pt idx="16685">
                  <c:v>16685</c:v>
                </c:pt>
                <c:pt idx="16686">
                  <c:v>16686</c:v>
                </c:pt>
                <c:pt idx="16687">
                  <c:v>16687</c:v>
                </c:pt>
                <c:pt idx="16688">
                  <c:v>16688</c:v>
                </c:pt>
                <c:pt idx="16689">
                  <c:v>16689</c:v>
                </c:pt>
                <c:pt idx="16690">
                  <c:v>16690</c:v>
                </c:pt>
                <c:pt idx="16691">
                  <c:v>16691</c:v>
                </c:pt>
                <c:pt idx="16692">
                  <c:v>16692</c:v>
                </c:pt>
                <c:pt idx="16693">
                  <c:v>16693</c:v>
                </c:pt>
                <c:pt idx="16694">
                  <c:v>16694</c:v>
                </c:pt>
                <c:pt idx="16695">
                  <c:v>16695</c:v>
                </c:pt>
                <c:pt idx="16696">
                  <c:v>16696</c:v>
                </c:pt>
                <c:pt idx="16697">
                  <c:v>16697</c:v>
                </c:pt>
                <c:pt idx="16698">
                  <c:v>16698</c:v>
                </c:pt>
                <c:pt idx="16699">
                  <c:v>16699</c:v>
                </c:pt>
                <c:pt idx="16700">
                  <c:v>16700</c:v>
                </c:pt>
                <c:pt idx="16701">
                  <c:v>16701</c:v>
                </c:pt>
                <c:pt idx="16702">
                  <c:v>16702</c:v>
                </c:pt>
                <c:pt idx="16703">
                  <c:v>16703</c:v>
                </c:pt>
                <c:pt idx="16704">
                  <c:v>16704</c:v>
                </c:pt>
                <c:pt idx="16705">
                  <c:v>16705</c:v>
                </c:pt>
                <c:pt idx="16706">
                  <c:v>16706</c:v>
                </c:pt>
                <c:pt idx="16707">
                  <c:v>16707</c:v>
                </c:pt>
                <c:pt idx="16708">
                  <c:v>16708</c:v>
                </c:pt>
                <c:pt idx="16709">
                  <c:v>16709</c:v>
                </c:pt>
                <c:pt idx="16710">
                  <c:v>16710</c:v>
                </c:pt>
                <c:pt idx="16711">
                  <c:v>16711</c:v>
                </c:pt>
                <c:pt idx="16712">
                  <c:v>16712</c:v>
                </c:pt>
                <c:pt idx="16713">
                  <c:v>16713</c:v>
                </c:pt>
                <c:pt idx="16714">
                  <c:v>16714</c:v>
                </c:pt>
                <c:pt idx="16715">
                  <c:v>16715</c:v>
                </c:pt>
                <c:pt idx="16716">
                  <c:v>16716</c:v>
                </c:pt>
                <c:pt idx="16717">
                  <c:v>16717</c:v>
                </c:pt>
                <c:pt idx="16718">
                  <c:v>16718</c:v>
                </c:pt>
                <c:pt idx="16719">
                  <c:v>16719</c:v>
                </c:pt>
                <c:pt idx="16720">
                  <c:v>16720</c:v>
                </c:pt>
                <c:pt idx="16721">
                  <c:v>16721</c:v>
                </c:pt>
                <c:pt idx="16722">
                  <c:v>16722</c:v>
                </c:pt>
                <c:pt idx="16723">
                  <c:v>16723</c:v>
                </c:pt>
                <c:pt idx="16724">
                  <c:v>16724</c:v>
                </c:pt>
                <c:pt idx="16725">
                  <c:v>16725</c:v>
                </c:pt>
                <c:pt idx="16726">
                  <c:v>16726</c:v>
                </c:pt>
                <c:pt idx="16727">
                  <c:v>16727</c:v>
                </c:pt>
                <c:pt idx="16728">
                  <c:v>16728</c:v>
                </c:pt>
                <c:pt idx="16729">
                  <c:v>16729</c:v>
                </c:pt>
                <c:pt idx="16730">
                  <c:v>16730</c:v>
                </c:pt>
                <c:pt idx="16731">
                  <c:v>16731</c:v>
                </c:pt>
                <c:pt idx="16732">
                  <c:v>16732</c:v>
                </c:pt>
                <c:pt idx="16733">
                  <c:v>16733</c:v>
                </c:pt>
                <c:pt idx="16734">
                  <c:v>16734</c:v>
                </c:pt>
                <c:pt idx="16735">
                  <c:v>16735</c:v>
                </c:pt>
                <c:pt idx="16736">
                  <c:v>16736</c:v>
                </c:pt>
                <c:pt idx="16737">
                  <c:v>16737</c:v>
                </c:pt>
                <c:pt idx="16738">
                  <c:v>16738</c:v>
                </c:pt>
                <c:pt idx="16739">
                  <c:v>16739</c:v>
                </c:pt>
                <c:pt idx="16740">
                  <c:v>16740</c:v>
                </c:pt>
                <c:pt idx="16741">
                  <c:v>16741</c:v>
                </c:pt>
                <c:pt idx="16742">
                  <c:v>16742</c:v>
                </c:pt>
                <c:pt idx="16743">
                  <c:v>16743</c:v>
                </c:pt>
                <c:pt idx="16744">
                  <c:v>16744</c:v>
                </c:pt>
                <c:pt idx="16745">
                  <c:v>16745</c:v>
                </c:pt>
                <c:pt idx="16746">
                  <c:v>16746</c:v>
                </c:pt>
                <c:pt idx="16747">
                  <c:v>16747</c:v>
                </c:pt>
                <c:pt idx="16748">
                  <c:v>16748</c:v>
                </c:pt>
                <c:pt idx="16749">
                  <c:v>16749</c:v>
                </c:pt>
                <c:pt idx="16750">
                  <c:v>16750</c:v>
                </c:pt>
                <c:pt idx="16751">
                  <c:v>16751</c:v>
                </c:pt>
                <c:pt idx="16752">
                  <c:v>16752</c:v>
                </c:pt>
                <c:pt idx="16753">
                  <c:v>16753</c:v>
                </c:pt>
                <c:pt idx="16754">
                  <c:v>16754</c:v>
                </c:pt>
                <c:pt idx="16755">
                  <c:v>16755</c:v>
                </c:pt>
                <c:pt idx="16756">
                  <c:v>16756</c:v>
                </c:pt>
                <c:pt idx="16757">
                  <c:v>16757</c:v>
                </c:pt>
                <c:pt idx="16758">
                  <c:v>16758</c:v>
                </c:pt>
                <c:pt idx="16759">
                  <c:v>16759</c:v>
                </c:pt>
                <c:pt idx="16760">
                  <c:v>16760</c:v>
                </c:pt>
                <c:pt idx="16761">
                  <c:v>16761</c:v>
                </c:pt>
                <c:pt idx="16762">
                  <c:v>16762</c:v>
                </c:pt>
                <c:pt idx="16763">
                  <c:v>16763</c:v>
                </c:pt>
                <c:pt idx="16764">
                  <c:v>16764</c:v>
                </c:pt>
                <c:pt idx="16765">
                  <c:v>16765</c:v>
                </c:pt>
                <c:pt idx="16766">
                  <c:v>16766</c:v>
                </c:pt>
                <c:pt idx="16767">
                  <c:v>16767</c:v>
                </c:pt>
                <c:pt idx="16768">
                  <c:v>16768</c:v>
                </c:pt>
                <c:pt idx="16769">
                  <c:v>16769</c:v>
                </c:pt>
                <c:pt idx="16770">
                  <c:v>16770</c:v>
                </c:pt>
                <c:pt idx="16771">
                  <c:v>16771</c:v>
                </c:pt>
                <c:pt idx="16772">
                  <c:v>16772</c:v>
                </c:pt>
                <c:pt idx="16773">
                  <c:v>16773</c:v>
                </c:pt>
                <c:pt idx="16774">
                  <c:v>16774</c:v>
                </c:pt>
                <c:pt idx="16775">
                  <c:v>16775</c:v>
                </c:pt>
                <c:pt idx="16776">
                  <c:v>16776</c:v>
                </c:pt>
                <c:pt idx="16777">
                  <c:v>16777</c:v>
                </c:pt>
                <c:pt idx="16778">
                  <c:v>16778</c:v>
                </c:pt>
                <c:pt idx="16779">
                  <c:v>16779</c:v>
                </c:pt>
                <c:pt idx="16780">
                  <c:v>16780</c:v>
                </c:pt>
                <c:pt idx="16781">
                  <c:v>16781</c:v>
                </c:pt>
                <c:pt idx="16782">
                  <c:v>16782</c:v>
                </c:pt>
                <c:pt idx="16783">
                  <c:v>16783</c:v>
                </c:pt>
                <c:pt idx="16784">
                  <c:v>16784</c:v>
                </c:pt>
                <c:pt idx="16785">
                  <c:v>16785</c:v>
                </c:pt>
                <c:pt idx="16786">
                  <c:v>16786</c:v>
                </c:pt>
                <c:pt idx="16787">
                  <c:v>16787</c:v>
                </c:pt>
                <c:pt idx="16788">
                  <c:v>16788</c:v>
                </c:pt>
                <c:pt idx="16789">
                  <c:v>16789</c:v>
                </c:pt>
                <c:pt idx="16790">
                  <c:v>16790</c:v>
                </c:pt>
                <c:pt idx="16791">
                  <c:v>16791</c:v>
                </c:pt>
                <c:pt idx="16792">
                  <c:v>16792</c:v>
                </c:pt>
                <c:pt idx="16793">
                  <c:v>16793</c:v>
                </c:pt>
                <c:pt idx="16794">
                  <c:v>16794</c:v>
                </c:pt>
                <c:pt idx="16795">
                  <c:v>16795</c:v>
                </c:pt>
                <c:pt idx="16796">
                  <c:v>16796</c:v>
                </c:pt>
                <c:pt idx="16797">
                  <c:v>16797</c:v>
                </c:pt>
                <c:pt idx="16798">
                  <c:v>16798</c:v>
                </c:pt>
                <c:pt idx="16799">
                  <c:v>16799</c:v>
                </c:pt>
                <c:pt idx="16800">
                  <c:v>16800</c:v>
                </c:pt>
                <c:pt idx="16801">
                  <c:v>16801</c:v>
                </c:pt>
                <c:pt idx="16802">
                  <c:v>16802</c:v>
                </c:pt>
                <c:pt idx="16803">
                  <c:v>16803</c:v>
                </c:pt>
                <c:pt idx="16804">
                  <c:v>16804</c:v>
                </c:pt>
                <c:pt idx="16805">
                  <c:v>16805</c:v>
                </c:pt>
                <c:pt idx="16806">
                  <c:v>16806</c:v>
                </c:pt>
                <c:pt idx="16807">
                  <c:v>16807</c:v>
                </c:pt>
                <c:pt idx="16808">
                  <c:v>16808</c:v>
                </c:pt>
                <c:pt idx="16809">
                  <c:v>16809</c:v>
                </c:pt>
                <c:pt idx="16810">
                  <c:v>16810</c:v>
                </c:pt>
                <c:pt idx="16811">
                  <c:v>16811</c:v>
                </c:pt>
                <c:pt idx="16812">
                  <c:v>16812</c:v>
                </c:pt>
                <c:pt idx="16813">
                  <c:v>16813</c:v>
                </c:pt>
                <c:pt idx="16814">
                  <c:v>16814</c:v>
                </c:pt>
                <c:pt idx="16815">
                  <c:v>16815</c:v>
                </c:pt>
                <c:pt idx="16816">
                  <c:v>16816</c:v>
                </c:pt>
                <c:pt idx="16817">
                  <c:v>16817</c:v>
                </c:pt>
                <c:pt idx="16818">
                  <c:v>16818</c:v>
                </c:pt>
                <c:pt idx="16819">
                  <c:v>16819</c:v>
                </c:pt>
                <c:pt idx="16820">
                  <c:v>16820</c:v>
                </c:pt>
                <c:pt idx="16821">
                  <c:v>16821</c:v>
                </c:pt>
                <c:pt idx="16822">
                  <c:v>16822</c:v>
                </c:pt>
                <c:pt idx="16823">
                  <c:v>16823</c:v>
                </c:pt>
                <c:pt idx="16824">
                  <c:v>16824</c:v>
                </c:pt>
                <c:pt idx="16825">
                  <c:v>16825</c:v>
                </c:pt>
                <c:pt idx="16826">
                  <c:v>16826</c:v>
                </c:pt>
                <c:pt idx="16827">
                  <c:v>16827</c:v>
                </c:pt>
                <c:pt idx="16828">
                  <c:v>16828</c:v>
                </c:pt>
                <c:pt idx="16829">
                  <c:v>16829</c:v>
                </c:pt>
                <c:pt idx="16830">
                  <c:v>16830</c:v>
                </c:pt>
                <c:pt idx="16831">
                  <c:v>16831</c:v>
                </c:pt>
                <c:pt idx="16832">
                  <c:v>16832</c:v>
                </c:pt>
                <c:pt idx="16833">
                  <c:v>16833</c:v>
                </c:pt>
                <c:pt idx="16834">
                  <c:v>16834</c:v>
                </c:pt>
                <c:pt idx="16835">
                  <c:v>16835</c:v>
                </c:pt>
                <c:pt idx="16836">
                  <c:v>16836</c:v>
                </c:pt>
                <c:pt idx="16837">
                  <c:v>16837</c:v>
                </c:pt>
                <c:pt idx="16838">
                  <c:v>16838</c:v>
                </c:pt>
                <c:pt idx="16839">
                  <c:v>16839</c:v>
                </c:pt>
                <c:pt idx="16840">
                  <c:v>16840</c:v>
                </c:pt>
                <c:pt idx="16841">
                  <c:v>16841</c:v>
                </c:pt>
                <c:pt idx="16842">
                  <c:v>16842</c:v>
                </c:pt>
                <c:pt idx="16843">
                  <c:v>16843</c:v>
                </c:pt>
                <c:pt idx="16844">
                  <c:v>16844</c:v>
                </c:pt>
                <c:pt idx="16845">
                  <c:v>16845</c:v>
                </c:pt>
                <c:pt idx="16846">
                  <c:v>16846</c:v>
                </c:pt>
                <c:pt idx="16847">
                  <c:v>16847</c:v>
                </c:pt>
                <c:pt idx="16848">
                  <c:v>16848</c:v>
                </c:pt>
                <c:pt idx="16849">
                  <c:v>16849</c:v>
                </c:pt>
                <c:pt idx="16850">
                  <c:v>16850</c:v>
                </c:pt>
                <c:pt idx="16851">
                  <c:v>16851</c:v>
                </c:pt>
                <c:pt idx="16852">
                  <c:v>16852</c:v>
                </c:pt>
                <c:pt idx="16853">
                  <c:v>16853</c:v>
                </c:pt>
                <c:pt idx="16854">
                  <c:v>16854</c:v>
                </c:pt>
                <c:pt idx="16855">
                  <c:v>16855</c:v>
                </c:pt>
                <c:pt idx="16856">
                  <c:v>16856</c:v>
                </c:pt>
                <c:pt idx="16857">
                  <c:v>16857</c:v>
                </c:pt>
                <c:pt idx="16858">
                  <c:v>16858</c:v>
                </c:pt>
                <c:pt idx="16859">
                  <c:v>16859</c:v>
                </c:pt>
                <c:pt idx="16860">
                  <c:v>16860</c:v>
                </c:pt>
                <c:pt idx="16861">
                  <c:v>16861</c:v>
                </c:pt>
                <c:pt idx="16862">
                  <c:v>16862</c:v>
                </c:pt>
                <c:pt idx="16863">
                  <c:v>16863</c:v>
                </c:pt>
                <c:pt idx="16864">
                  <c:v>16864</c:v>
                </c:pt>
                <c:pt idx="16865">
                  <c:v>16865</c:v>
                </c:pt>
                <c:pt idx="16866">
                  <c:v>16866</c:v>
                </c:pt>
                <c:pt idx="16867">
                  <c:v>16867</c:v>
                </c:pt>
                <c:pt idx="16868">
                  <c:v>16868</c:v>
                </c:pt>
                <c:pt idx="16869">
                  <c:v>16869</c:v>
                </c:pt>
                <c:pt idx="16870">
                  <c:v>16870</c:v>
                </c:pt>
                <c:pt idx="16871">
                  <c:v>16871</c:v>
                </c:pt>
                <c:pt idx="16872">
                  <c:v>16872</c:v>
                </c:pt>
                <c:pt idx="16873">
                  <c:v>16873</c:v>
                </c:pt>
                <c:pt idx="16874">
                  <c:v>16874</c:v>
                </c:pt>
                <c:pt idx="16875">
                  <c:v>16875</c:v>
                </c:pt>
                <c:pt idx="16876">
                  <c:v>16876</c:v>
                </c:pt>
                <c:pt idx="16877">
                  <c:v>16877</c:v>
                </c:pt>
                <c:pt idx="16878">
                  <c:v>16878</c:v>
                </c:pt>
                <c:pt idx="16879">
                  <c:v>16879</c:v>
                </c:pt>
                <c:pt idx="16880">
                  <c:v>16880</c:v>
                </c:pt>
                <c:pt idx="16881">
                  <c:v>16881</c:v>
                </c:pt>
                <c:pt idx="16882">
                  <c:v>16882</c:v>
                </c:pt>
                <c:pt idx="16883">
                  <c:v>16883</c:v>
                </c:pt>
                <c:pt idx="16884">
                  <c:v>16884</c:v>
                </c:pt>
                <c:pt idx="16885">
                  <c:v>16885</c:v>
                </c:pt>
                <c:pt idx="16886">
                  <c:v>16886</c:v>
                </c:pt>
                <c:pt idx="16887">
                  <c:v>16887</c:v>
                </c:pt>
                <c:pt idx="16888">
                  <c:v>16888</c:v>
                </c:pt>
                <c:pt idx="16889">
                  <c:v>16889</c:v>
                </c:pt>
                <c:pt idx="16890">
                  <c:v>16890</c:v>
                </c:pt>
                <c:pt idx="16891">
                  <c:v>16891</c:v>
                </c:pt>
                <c:pt idx="16892">
                  <c:v>16892</c:v>
                </c:pt>
                <c:pt idx="16893">
                  <c:v>16893</c:v>
                </c:pt>
                <c:pt idx="16894">
                  <c:v>16894</c:v>
                </c:pt>
                <c:pt idx="16895">
                  <c:v>16895</c:v>
                </c:pt>
                <c:pt idx="16896">
                  <c:v>16896</c:v>
                </c:pt>
                <c:pt idx="16897">
                  <c:v>16897</c:v>
                </c:pt>
                <c:pt idx="16898">
                  <c:v>16898</c:v>
                </c:pt>
                <c:pt idx="16899">
                  <c:v>16899</c:v>
                </c:pt>
                <c:pt idx="16900">
                  <c:v>16900</c:v>
                </c:pt>
                <c:pt idx="16901">
                  <c:v>16901</c:v>
                </c:pt>
                <c:pt idx="16902">
                  <c:v>16902</c:v>
                </c:pt>
                <c:pt idx="16903">
                  <c:v>16903</c:v>
                </c:pt>
                <c:pt idx="16904">
                  <c:v>16904</c:v>
                </c:pt>
                <c:pt idx="16905">
                  <c:v>16905</c:v>
                </c:pt>
                <c:pt idx="16906">
                  <c:v>16906</c:v>
                </c:pt>
                <c:pt idx="16907">
                  <c:v>16907</c:v>
                </c:pt>
                <c:pt idx="16908">
                  <c:v>16908</c:v>
                </c:pt>
                <c:pt idx="16909">
                  <c:v>16909</c:v>
                </c:pt>
                <c:pt idx="16910">
                  <c:v>16910</c:v>
                </c:pt>
                <c:pt idx="16911">
                  <c:v>16911</c:v>
                </c:pt>
                <c:pt idx="16912">
                  <c:v>16912</c:v>
                </c:pt>
                <c:pt idx="16913">
                  <c:v>16913</c:v>
                </c:pt>
                <c:pt idx="16914">
                  <c:v>16914</c:v>
                </c:pt>
                <c:pt idx="16915">
                  <c:v>16915</c:v>
                </c:pt>
                <c:pt idx="16916">
                  <c:v>16916</c:v>
                </c:pt>
                <c:pt idx="16917">
                  <c:v>16917</c:v>
                </c:pt>
                <c:pt idx="16918">
                  <c:v>16918</c:v>
                </c:pt>
                <c:pt idx="16919">
                  <c:v>16919</c:v>
                </c:pt>
                <c:pt idx="16920">
                  <c:v>16920</c:v>
                </c:pt>
                <c:pt idx="16921">
                  <c:v>16921</c:v>
                </c:pt>
                <c:pt idx="16922">
                  <c:v>16922</c:v>
                </c:pt>
                <c:pt idx="16923">
                  <c:v>16923</c:v>
                </c:pt>
                <c:pt idx="16924">
                  <c:v>16924</c:v>
                </c:pt>
                <c:pt idx="16925">
                  <c:v>16925</c:v>
                </c:pt>
                <c:pt idx="16926">
                  <c:v>16926</c:v>
                </c:pt>
                <c:pt idx="16927">
                  <c:v>16927</c:v>
                </c:pt>
                <c:pt idx="16928">
                  <c:v>16928</c:v>
                </c:pt>
                <c:pt idx="16929">
                  <c:v>16929</c:v>
                </c:pt>
                <c:pt idx="16930">
                  <c:v>16930</c:v>
                </c:pt>
                <c:pt idx="16931">
                  <c:v>16931</c:v>
                </c:pt>
                <c:pt idx="16932">
                  <c:v>16932</c:v>
                </c:pt>
                <c:pt idx="16933">
                  <c:v>16933</c:v>
                </c:pt>
                <c:pt idx="16934">
                  <c:v>16934</c:v>
                </c:pt>
                <c:pt idx="16935">
                  <c:v>16935</c:v>
                </c:pt>
                <c:pt idx="16936">
                  <c:v>16936</c:v>
                </c:pt>
                <c:pt idx="16937">
                  <c:v>16937</c:v>
                </c:pt>
                <c:pt idx="16938">
                  <c:v>16938</c:v>
                </c:pt>
                <c:pt idx="16939">
                  <c:v>16939</c:v>
                </c:pt>
                <c:pt idx="16940">
                  <c:v>16940</c:v>
                </c:pt>
                <c:pt idx="16941">
                  <c:v>16941</c:v>
                </c:pt>
                <c:pt idx="16942">
                  <c:v>16942</c:v>
                </c:pt>
                <c:pt idx="16943">
                  <c:v>16943</c:v>
                </c:pt>
                <c:pt idx="16944">
                  <c:v>16944</c:v>
                </c:pt>
                <c:pt idx="16945">
                  <c:v>16945</c:v>
                </c:pt>
                <c:pt idx="16946">
                  <c:v>16946</c:v>
                </c:pt>
                <c:pt idx="16947">
                  <c:v>16947</c:v>
                </c:pt>
                <c:pt idx="16948">
                  <c:v>16948</c:v>
                </c:pt>
                <c:pt idx="16949">
                  <c:v>16949</c:v>
                </c:pt>
                <c:pt idx="16950">
                  <c:v>16950</c:v>
                </c:pt>
                <c:pt idx="16951">
                  <c:v>16951</c:v>
                </c:pt>
                <c:pt idx="16952">
                  <c:v>16952</c:v>
                </c:pt>
                <c:pt idx="16953">
                  <c:v>16953</c:v>
                </c:pt>
                <c:pt idx="16954">
                  <c:v>16954</c:v>
                </c:pt>
                <c:pt idx="16955">
                  <c:v>16955</c:v>
                </c:pt>
                <c:pt idx="16956">
                  <c:v>16956</c:v>
                </c:pt>
                <c:pt idx="16957">
                  <c:v>16957</c:v>
                </c:pt>
                <c:pt idx="16958">
                  <c:v>16958</c:v>
                </c:pt>
                <c:pt idx="16959">
                  <c:v>16959</c:v>
                </c:pt>
                <c:pt idx="16960">
                  <c:v>16960</c:v>
                </c:pt>
                <c:pt idx="16961">
                  <c:v>16961</c:v>
                </c:pt>
                <c:pt idx="16962">
                  <c:v>16962</c:v>
                </c:pt>
                <c:pt idx="16963">
                  <c:v>16963</c:v>
                </c:pt>
                <c:pt idx="16964">
                  <c:v>16964</c:v>
                </c:pt>
                <c:pt idx="16965">
                  <c:v>16965</c:v>
                </c:pt>
                <c:pt idx="16966">
                  <c:v>16966</c:v>
                </c:pt>
                <c:pt idx="16967">
                  <c:v>16967</c:v>
                </c:pt>
                <c:pt idx="16968">
                  <c:v>16968</c:v>
                </c:pt>
                <c:pt idx="16969">
                  <c:v>16969</c:v>
                </c:pt>
                <c:pt idx="16970">
                  <c:v>16970</c:v>
                </c:pt>
                <c:pt idx="16971">
                  <c:v>16971</c:v>
                </c:pt>
                <c:pt idx="16972">
                  <c:v>16972</c:v>
                </c:pt>
                <c:pt idx="16973">
                  <c:v>16973</c:v>
                </c:pt>
                <c:pt idx="16974">
                  <c:v>16974</c:v>
                </c:pt>
                <c:pt idx="16975">
                  <c:v>16975</c:v>
                </c:pt>
                <c:pt idx="16976">
                  <c:v>16976</c:v>
                </c:pt>
                <c:pt idx="16977">
                  <c:v>16977</c:v>
                </c:pt>
                <c:pt idx="16978">
                  <c:v>16978</c:v>
                </c:pt>
                <c:pt idx="16979">
                  <c:v>16979</c:v>
                </c:pt>
                <c:pt idx="16980">
                  <c:v>16980</c:v>
                </c:pt>
                <c:pt idx="16981">
                  <c:v>16981</c:v>
                </c:pt>
                <c:pt idx="16982">
                  <c:v>16982</c:v>
                </c:pt>
                <c:pt idx="16983">
                  <c:v>16983</c:v>
                </c:pt>
                <c:pt idx="16984">
                  <c:v>16984</c:v>
                </c:pt>
                <c:pt idx="16985">
                  <c:v>16985</c:v>
                </c:pt>
                <c:pt idx="16986">
                  <c:v>16986</c:v>
                </c:pt>
                <c:pt idx="16987">
                  <c:v>16987</c:v>
                </c:pt>
                <c:pt idx="16988">
                  <c:v>16988</c:v>
                </c:pt>
                <c:pt idx="16989">
                  <c:v>16989</c:v>
                </c:pt>
                <c:pt idx="16990">
                  <c:v>16990</c:v>
                </c:pt>
                <c:pt idx="16991">
                  <c:v>16991</c:v>
                </c:pt>
                <c:pt idx="16992">
                  <c:v>16992</c:v>
                </c:pt>
                <c:pt idx="16993">
                  <c:v>16993</c:v>
                </c:pt>
                <c:pt idx="16994">
                  <c:v>16994</c:v>
                </c:pt>
                <c:pt idx="16995">
                  <c:v>16995</c:v>
                </c:pt>
                <c:pt idx="16996">
                  <c:v>16996</c:v>
                </c:pt>
                <c:pt idx="16997">
                  <c:v>16997</c:v>
                </c:pt>
                <c:pt idx="16998">
                  <c:v>16998</c:v>
                </c:pt>
                <c:pt idx="16999">
                  <c:v>16999</c:v>
                </c:pt>
                <c:pt idx="17000">
                  <c:v>17000</c:v>
                </c:pt>
                <c:pt idx="17001">
                  <c:v>17001</c:v>
                </c:pt>
                <c:pt idx="17002">
                  <c:v>17002</c:v>
                </c:pt>
                <c:pt idx="17003">
                  <c:v>17003</c:v>
                </c:pt>
                <c:pt idx="17004">
                  <c:v>17004</c:v>
                </c:pt>
                <c:pt idx="17005">
                  <c:v>17005</c:v>
                </c:pt>
                <c:pt idx="17006">
                  <c:v>17006</c:v>
                </c:pt>
                <c:pt idx="17007">
                  <c:v>17007</c:v>
                </c:pt>
                <c:pt idx="17008">
                  <c:v>17008</c:v>
                </c:pt>
                <c:pt idx="17009">
                  <c:v>17009</c:v>
                </c:pt>
                <c:pt idx="17010">
                  <c:v>17010</c:v>
                </c:pt>
                <c:pt idx="17011">
                  <c:v>17011</c:v>
                </c:pt>
                <c:pt idx="17012">
                  <c:v>17012</c:v>
                </c:pt>
                <c:pt idx="17013">
                  <c:v>17013</c:v>
                </c:pt>
                <c:pt idx="17014">
                  <c:v>17014</c:v>
                </c:pt>
                <c:pt idx="17015">
                  <c:v>17015</c:v>
                </c:pt>
                <c:pt idx="17016">
                  <c:v>17016</c:v>
                </c:pt>
                <c:pt idx="17017">
                  <c:v>17017</c:v>
                </c:pt>
                <c:pt idx="17018">
                  <c:v>17018</c:v>
                </c:pt>
                <c:pt idx="17019">
                  <c:v>17019</c:v>
                </c:pt>
                <c:pt idx="17020">
                  <c:v>17020</c:v>
                </c:pt>
                <c:pt idx="17021">
                  <c:v>17021</c:v>
                </c:pt>
                <c:pt idx="17022">
                  <c:v>17022</c:v>
                </c:pt>
                <c:pt idx="17023">
                  <c:v>17023</c:v>
                </c:pt>
                <c:pt idx="17024">
                  <c:v>17024</c:v>
                </c:pt>
                <c:pt idx="17025">
                  <c:v>17025</c:v>
                </c:pt>
                <c:pt idx="17026">
                  <c:v>17026</c:v>
                </c:pt>
                <c:pt idx="17027">
                  <c:v>17027</c:v>
                </c:pt>
                <c:pt idx="17028">
                  <c:v>17028</c:v>
                </c:pt>
                <c:pt idx="17029">
                  <c:v>17029</c:v>
                </c:pt>
                <c:pt idx="17030">
                  <c:v>17030</c:v>
                </c:pt>
                <c:pt idx="17031">
                  <c:v>17031</c:v>
                </c:pt>
                <c:pt idx="17032">
                  <c:v>17032</c:v>
                </c:pt>
                <c:pt idx="17033">
                  <c:v>17033</c:v>
                </c:pt>
                <c:pt idx="17034">
                  <c:v>17034</c:v>
                </c:pt>
                <c:pt idx="17035">
                  <c:v>17035</c:v>
                </c:pt>
                <c:pt idx="17036">
                  <c:v>17036</c:v>
                </c:pt>
                <c:pt idx="17037">
                  <c:v>17037</c:v>
                </c:pt>
                <c:pt idx="17038">
                  <c:v>17038</c:v>
                </c:pt>
                <c:pt idx="17039">
                  <c:v>17039</c:v>
                </c:pt>
                <c:pt idx="17040">
                  <c:v>17040</c:v>
                </c:pt>
                <c:pt idx="17041">
                  <c:v>17041</c:v>
                </c:pt>
                <c:pt idx="17042">
                  <c:v>17042</c:v>
                </c:pt>
                <c:pt idx="17043">
                  <c:v>17043</c:v>
                </c:pt>
                <c:pt idx="17044">
                  <c:v>17044</c:v>
                </c:pt>
                <c:pt idx="17045">
                  <c:v>17045</c:v>
                </c:pt>
                <c:pt idx="17046">
                  <c:v>17046</c:v>
                </c:pt>
                <c:pt idx="17047">
                  <c:v>17047</c:v>
                </c:pt>
                <c:pt idx="17048">
                  <c:v>17048</c:v>
                </c:pt>
                <c:pt idx="17049">
                  <c:v>17049</c:v>
                </c:pt>
                <c:pt idx="17050">
                  <c:v>17050</c:v>
                </c:pt>
                <c:pt idx="17051">
                  <c:v>17051</c:v>
                </c:pt>
                <c:pt idx="17052">
                  <c:v>17052</c:v>
                </c:pt>
                <c:pt idx="17053">
                  <c:v>17053</c:v>
                </c:pt>
                <c:pt idx="17054">
                  <c:v>17054</c:v>
                </c:pt>
                <c:pt idx="17055">
                  <c:v>17055</c:v>
                </c:pt>
                <c:pt idx="17056">
                  <c:v>17056</c:v>
                </c:pt>
                <c:pt idx="17057">
                  <c:v>17057</c:v>
                </c:pt>
                <c:pt idx="17058">
                  <c:v>17058</c:v>
                </c:pt>
                <c:pt idx="17059">
                  <c:v>17059</c:v>
                </c:pt>
                <c:pt idx="17060">
                  <c:v>17060</c:v>
                </c:pt>
                <c:pt idx="17061">
                  <c:v>17061</c:v>
                </c:pt>
                <c:pt idx="17062">
                  <c:v>17062</c:v>
                </c:pt>
                <c:pt idx="17063">
                  <c:v>17063</c:v>
                </c:pt>
                <c:pt idx="17064">
                  <c:v>17064</c:v>
                </c:pt>
                <c:pt idx="17065">
                  <c:v>17065</c:v>
                </c:pt>
                <c:pt idx="17066">
                  <c:v>17066</c:v>
                </c:pt>
                <c:pt idx="17067">
                  <c:v>17067</c:v>
                </c:pt>
                <c:pt idx="17068">
                  <c:v>17068</c:v>
                </c:pt>
                <c:pt idx="17069">
                  <c:v>17069</c:v>
                </c:pt>
                <c:pt idx="17070">
                  <c:v>17070</c:v>
                </c:pt>
                <c:pt idx="17071">
                  <c:v>17071</c:v>
                </c:pt>
                <c:pt idx="17072">
                  <c:v>17072</c:v>
                </c:pt>
                <c:pt idx="17073">
                  <c:v>17073</c:v>
                </c:pt>
                <c:pt idx="17074">
                  <c:v>17074</c:v>
                </c:pt>
                <c:pt idx="17075">
                  <c:v>17075</c:v>
                </c:pt>
                <c:pt idx="17076">
                  <c:v>17076</c:v>
                </c:pt>
                <c:pt idx="17077">
                  <c:v>17077</c:v>
                </c:pt>
                <c:pt idx="17078">
                  <c:v>17078</c:v>
                </c:pt>
                <c:pt idx="17079">
                  <c:v>17079</c:v>
                </c:pt>
                <c:pt idx="17080">
                  <c:v>17080</c:v>
                </c:pt>
                <c:pt idx="17081">
                  <c:v>17081</c:v>
                </c:pt>
                <c:pt idx="17082">
                  <c:v>17082</c:v>
                </c:pt>
                <c:pt idx="17083">
                  <c:v>17083</c:v>
                </c:pt>
                <c:pt idx="17084">
                  <c:v>17084</c:v>
                </c:pt>
                <c:pt idx="17085">
                  <c:v>17085</c:v>
                </c:pt>
                <c:pt idx="17086">
                  <c:v>17086</c:v>
                </c:pt>
                <c:pt idx="17087">
                  <c:v>17087</c:v>
                </c:pt>
                <c:pt idx="17088">
                  <c:v>17088</c:v>
                </c:pt>
                <c:pt idx="17089">
                  <c:v>17089</c:v>
                </c:pt>
                <c:pt idx="17090">
                  <c:v>17090</c:v>
                </c:pt>
                <c:pt idx="17091">
                  <c:v>17091</c:v>
                </c:pt>
                <c:pt idx="17092">
                  <c:v>17092</c:v>
                </c:pt>
                <c:pt idx="17093">
                  <c:v>17093</c:v>
                </c:pt>
                <c:pt idx="17094">
                  <c:v>17094</c:v>
                </c:pt>
                <c:pt idx="17095">
                  <c:v>17095</c:v>
                </c:pt>
                <c:pt idx="17096">
                  <c:v>17096</c:v>
                </c:pt>
                <c:pt idx="17097">
                  <c:v>17097</c:v>
                </c:pt>
                <c:pt idx="17098">
                  <c:v>17098</c:v>
                </c:pt>
                <c:pt idx="17099">
                  <c:v>17099</c:v>
                </c:pt>
                <c:pt idx="17100">
                  <c:v>17100</c:v>
                </c:pt>
                <c:pt idx="17101">
                  <c:v>17101</c:v>
                </c:pt>
                <c:pt idx="17102">
                  <c:v>17102</c:v>
                </c:pt>
                <c:pt idx="17103">
                  <c:v>17103</c:v>
                </c:pt>
                <c:pt idx="17104">
                  <c:v>17104</c:v>
                </c:pt>
                <c:pt idx="17105">
                  <c:v>17105</c:v>
                </c:pt>
                <c:pt idx="17106">
                  <c:v>17106</c:v>
                </c:pt>
                <c:pt idx="17107">
                  <c:v>17107</c:v>
                </c:pt>
                <c:pt idx="17108">
                  <c:v>17108</c:v>
                </c:pt>
                <c:pt idx="17109">
                  <c:v>17109</c:v>
                </c:pt>
                <c:pt idx="17110">
                  <c:v>17110</c:v>
                </c:pt>
                <c:pt idx="17111">
                  <c:v>17111</c:v>
                </c:pt>
                <c:pt idx="17112">
                  <c:v>17112</c:v>
                </c:pt>
                <c:pt idx="17113">
                  <c:v>17113</c:v>
                </c:pt>
                <c:pt idx="17114">
                  <c:v>17114</c:v>
                </c:pt>
                <c:pt idx="17115">
                  <c:v>17115</c:v>
                </c:pt>
                <c:pt idx="17116">
                  <c:v>17116</c:v>
                </c:pt>
                <c:pt idx="17117">
                  <c:v>17117</c:v>
                </c:pt>
                <c:pt idx="17118">
                  <c:v>17118</c:v>
                </c:pt>
                <c:pt idx="17119">
                  <c:v>17119</c:v>
                </c:pt>
                <c:pt idx="17120">
                  <c:v>17120</c:v>
                </c:pt>
                <c:pt idx="17121">
                  <c:v>17121</c:v>
                </c:pt>
                <c:pt idx="17122">
                  <c:v>17122</c:v>
                </c:pt>
                <c:pt idx="17123">
                  <c:v>17123</c:v>
                </c:pt>
                <c:pt idx="17124">
                  <c:v>17124</c:v>
                </c:pt>
                <c:pt idx="17125">
                  <c:v>17125</c:v>
                </c:pt>
                <c:pt idx="17126">
                  <c:v>17126</c:v>
                </c:pt>
                <c:pt idx="17127">
                  <c:v>17127</c:v>
                </c:pt>
                <c:pt idx="17128">
                  <c:v>17128</c:v>
                </c:pt>
                <c:pt idx="17129">
                  <c:v>17129</c:v>
                </c:pt>
                <c:pt idx="17130">
                  <c:v>17130</c:v>
                </c:pt>
                <c:pt idx="17131">
                  <c:v>17131</c:v>
                </c:pt>
                <c:pt idx="17132">
                  <c:v>17132</c:v>
                </c:pt>
                <c:pt idx="17133">
                  <c:v>17133</c:v>
                </c:pt>
                <c:pt idx="17134">
                  <c:v>17134</c:v>
                </c:pt>
                <c:pt idx="17135">
                  <c:v>17135</c:v>
                </c:pt>
                <c:pt idx="17136">
                  <c:v>17136</c:v>
                </c:pt>
                <c:pt idx="17137">
                  <c:v>17137</c:v>
                </c:pt>
                <c:pt idx="17138">
                  <c:v>17138</c:v>
                </c:pt>
                <c:pt idx="17139">
                  <c:v>17139</c:v>
                </c:pt>
                <c:pt idx="17140">
                  <c:v>17140</c:v>
                </c:pt>
                <c:pt idx="17141">
                  <c:v>17141</c:v>
                </c:pt>
                <c:pt idx="17142">
                  <c:v>17142</c:v>
                </c:pt>
                <c:pt idx="17143">
                  <c:v>17143</c:v>
                </c:pt>
                <c:pt idx="17144">
                  <c:v>17144</c:v>
                </c:pt>
                <c:pt idx="17145">
                  <c:v>17145</c:v>
                </c:pt>
                <c:pt idx="17146">
                  <c:v>17146</c:v>
                </c:pt>
                <c:pt idx="17147">
                  <c:v>17147</c:v>
                </c:pt>
                <c:pt idx="17148">
                  <c:v>17148</c:v>
                </c:pt>
                <c:pt idx="17149">
                  <c:v>17149</c:v>
                </c:pt>
                <c:pt idx="17150">
                  <c:v>17150</c:v>
                </c:pt>
                <c:pt idx="17151">
                  <c:v>17151</c:v>
                </c:pt>
                <c:pt idx="17152">
                  <c:v>17152</c:v>
                </c:pt>
                <c:pt idx="17153">
                  <c:v>17153</c:v>
                </c:pt>
                <c:pt idx="17154">
                  <c:v>17154</c:v>
                </c:pt>
                <c:pt idx="17155">
                  <c:v>17155</c:v>
                </c:pt>
                <c:pt idx="17156">
                  <c:v>17156</c:v>
                </c:pt>
                <c:pt idx="17157">
                  <c:v>17157</c:v>
                </c:pt>
                <c:pt idx="17158">
                  <c:v>17158</c:v>
                </c:pt>
                <c:pt idx="17159">
                  <c:v>17159</c:v>
                </c:pt>
                <c:pt idx="17160">
                  <c:v>17160</c:v>
                </c:pt>
                <c:pt idx="17161">
                  <c:v>17161</c:v>
                </c:pt>
                <c:pt idx="17162">
                  <c:v>17162</c:v>
                </c:pt>
                <c:pt idx="17163">
                  <c:v>17163</c:v>
                </c:pt>
                <c:pt idx="17164">
                  <c:v>17164</c:v>
                </c:pt>
                <c:pt idx="17165">
                  <c:v>17165</c:v>
                </c:pt>
                <c:pt idx="17166">
                  <c:v>17166</c:v>
                </c:pt>
                <c:pt idx="17167">
                  <c:v>17167</c:v>
                </c:pt>
                <c:pt idx="17168">
                  <c:v>17168</c:v>
                </c:pt>
                <c:pt idx="17169">
                  <c:v>17169</c:v>
                </c:pt>
                <c:pt idx="17170">
                  <c:v>17170</c:v>
                </c:pt>
                <c:pt idx="17171">
                  <c:v>17171</c:v>
                </c:pt>
                <c:pt idx="17172">
                  <c:v>17172</c:v>
                </c:pt>
                <c:pt idx="17173">
                  <c:v>17173</c:v>
                </c:pt>
                <c:pt idx="17174">
                  <c:v>17174</c:v>
                </c:pt>
                <c:pt idx="17175">
                  <c:v>17175</c:v>
                </c:pt>
                <c:pt idx="17176">
                  <c:v>17176</c:v>
                </c:pt>
                <c:pt idx="17177">
                  <c:v>17177</c:v>
                </c:pt>
                <c:pt idx="17178">
                  <c:v>17178</c:v>
                </c:pt>
                <c:pt idx="17179">
                  <c:v>17179</c:v>
                </c:pt>
                <c:pt idx="17180">
                  <c:v>17180</c:v>
                </c:pt>
                <c:pt idx="17181">
                  <c:v>17181</c:v>
                </c:pt>
                <c:pt idx="17182">
                  <c:v>17182</c:v>
                </c:pt>
                <c:pt idx="17183">
                  <c:v>17183</c:v>
                </c:pt>
                <c:pt idx="17184">
                  <c:v>17184</c:v>
                </c:pt>
                <c:pt idx="17185">
                  <c:v>17185</c:v>
                </c:pt>
                <c:pt idx="17186">
                  <c:v>17186</c:v>
                </c:pt>
                <c:pt idx="17187">
                  <c:v>17187</c:v>
                </c:pt>
                <c:pt idx="17188">
                  <c:v>17188</c:v>
                </c:pt>
                <c:pt idx="17189">
                  <c:v>17189</c:v>
                </c:pt>
                <c:pt idx="17190">
                  <c:v>17190</c:v>
                </c:pt>
                <c:pt idx="17191">
                  <c:v>17191</c:v>
                </c:pt>
                <c:pt idx="17192">
                  <c:v>17192</c:v>
                </c:pt>
                <c:pt idx="17193">
                  <c:v>17193</c:v>
                </c:pt>
                <c:pt idx="17194">
                  <c:v>17194</c:v>
                </c:pt>
                <c:pt idx="17195">
                  <c:v>17195</c:v>
                </c:pt>
                <c:pt idx="17196">
                  <c:v>17196</c:v>
                </c:pt>
                <c:pt idx="17197">
                  <c:v>17197</c:v>
                </c:pt>
                <c:pt idx="17198">
                  <c:v>17198</c:v>
                </c:pt>
                <c:pt idx="17199">
                  <c:v>17199</c:v>
                </c:pt>
                <c:pt idx="17200">
                  <c:v>17200</c:v>
                </c:pt>
                <c:pt idx="17201">
                  <c:v>17201</c:v>
                </c:pt>
                <c:pt idx="17202">
                  <c:v>17202</c:v>
                </c:pt>
                <c:pt idx="17203">
                  <c:v>17203</c:v>
                </c:pt>
                <c:pt idx="17204">
                  <c:v>17204</c:v>
                </c:pt>
                <c:pt idx="17205">
                  <c:v>17205</c:v>
                </c:pt>
                <c:pt idx="17206">
                  <c:v>17206</c:v>
                </c:pt>
                <c:pt idx="17207">
                  <c:v>17207</c:v>
                </c:pt>
                <c:pt idx="17208">
                  <c:v>17208</c:v>
                </c:pt>
                <c:pt idx="17209">
                  <c:v>17209</c:v>
                </c:pt>
                <c:pt idx="17210">
                  <c:v>17210</c:v>
                </c:pt>
                <c:pt idx="17211">
                  <c:v>17211</c:v>
                </c:pt>
                <c:pt idx="17212">
                  <c:v>17212</c:v>
                </c:pt>
                <c:pt idx="17213">
                  <c:v>17213</c:v>
                </c:pt>
                <c:pt idx="17214">
                  <c:v>17214</c:v>
                </c:pt>
                <c:pt idx="17215">
                  <c:v>17215</c:v>
                </c:pt>
                <c:pt idx="17216">
                  <c:v>17216</c:v>
                </c:pt>
                <c:pt idx="17217">
                  <c:v>17217</c:v>
                </c:pt>
                <c:pt idx="17218">
                  <c:v>17218</c:v>
                </c:pt>
                <c:pt idx="17219">
                  <c:v>17219</c:v>
                </c:pt>
                <c:pt idx="17220">
                  <c:v>17220</c:v>
                </c:pt>
                <c:pt idx="17221">
                  <c:v>17221</c:v>
                </c:pt>
                <c:pt idx="17222">
                  <c:v>17222</c:v>
                </c:pt>
                <c:pt idx="17223">
                  <c:v>17223</c:v>
                </c:pt>
                <c:pt idx="17224">
                  <c:v>17224</c:v>
                </c:pt>
                <c:pt idx="17225">
                  <c:v>17225</c:v>
                </c:pt>
                <c:pt idx="17226">
                  <c:v>17226</c:v>
                </c:pt>
                <c:pt idx="17227">
                  <c:v>17227</c:v>
                </c:pt>
                <c:pt idx="17228">
                  <c:v>17228</c:v>
                </c:pt>
                <c:pt idx="17229">
                  <c:v>17229</c:v>
                </c:pt>
                <c:pt idx="17230">
                  <c:v>17230</c:v>
                </c:pt>
                <c:pt idx="17231">
                  <c:v>17231</c:v>
                </c:pt>
                <c:pt idx="17232">
                  <c:v>17232</c:v>
                </c:pt>
                <c:pt idx="17233">
                  <c:v>17233</c:v>
                </c:pt>
                <c:pt idx="17234">
                  <c:v>17234</c:v>
                </c:pt>
                <c:pt idx="17235">
                  <c:v>17235</c:v>
                </c:pt>
                <c:pt idx="17236">
                  <c:v>17236</c:v>
                </c:pt>
                <c:pt idx="17237">
                  <c:v>17237</c:v>
                </c:pt>
                <c:pt idx="17238">
                  <c:v>17238</c:v>
                </c:pt>
                <c:pt idx="17239">
                  <c:v>17239</c:v>
                </c:pt>
                <c:pt idx="17240">
                  <c:v>17240</c:v>
                </c:pt>
                <c:pt idx="17241">
                  <c:v>17241</c:v>
                </c:pt>
                <c:pt idx="17242">
                  <c:v>17242</c:v>
                </c:pt>
                <c:pt idx="17243">
                  <c:v>17243</c:v>
                </c:pt>
                <c:pt idx="17244">
                  <c:v>17244</c:v>
                </c:pt>
                <c:pt idx="17245">
                  <c:v>17245</c:v>
                </c:pt>
                <c:pt idx="17246">
                  <c:v>17246</c:v>
                </c:pt>
                <c:pt idx="17247">
                  <c:v>17247</c:v>
                </c:pt>
                <c:pt idx="17248">
                  <c:v>17248</c:v>
                </c:pt>
                <c:pt idx="17249">
                  <c:v>17249</c:v>
                </c:pt>
                <c:pt idx="17250">
                  <c:v>17250</c:v>
                </c:pt>
                <c:pt idx="17251">
                  <c:v>17251</c:v>
                </c:pt>
                <c:pt idx="17252">
                  <c:v>17252</c:v>
                </c:pt>
                <c:pt idx="17253">
                  <c:v>17253</c:v>
                </c:pt>
                <c:pt idx="17254">
                  <c:v>17254</c:v>
                </c:pt>
                <c:pt idx="17255">
                  <c:v>17255</c:v>
                </c:pt>
                <c:pt idx="17256">
                  <c:v>17256</c:v>
                </c:pt>
                <c:pt idx="17257">
                  <c:v>17257</c:v>
                </c:pt>
                <c:pt idx="17258">
                  <c:v>17258</c:v>
                </c:pt>
                <c:pt idx="17259">
                  <c:v>17259</c:v>
                </c:pt>
                <c:pt idx="17260">
                  <c:v>17260</c:v>
                </c:pt>
                <c:pt idx="17261">
                  <c:v>17261</c:v>
                </c:pt>
                <c:pt idx="17262">
                  <c:v>17262</c:v>
                </c:pt>
                <c:pt idx="17263">
                  <c:v>17263</c:v>
                </c:pt>
                <c:pt idx="17264">
                  <c:v>17264</c:v>
                </c:pt>
                <c:pt idx="17265">
                  <c:v>17265</c:v>
                </c:pt>
                <c:pt idx="17266">
                  <c:v>17266</c:v>
                </c:pt>
                <c:pt idx="17267">
                  <c:v>17267</c:v>
                </c:pt>
                <c:pt idx="17268">
                  <c:v>17268</c:v>
                </c:pt>
                <c:pt idx="17269">
                  <c:v>17269</c:v>
                </c:pt>
                <c:pt idx="17270">
                  <c:v>17270</c:v>
                </c:pt>
                <c:pt idx="17271">
                  <c:v>17271</c:v>
                </c:pt>
                <c:pt idx="17272">
                  <c:v>17272</c:v>
                </c:pt>
                <c:pt idx="17273">
                  <c:v>17273</c:v>
                </c:pt>
                <c:pt idx="17274">
                  <c:v>17274</c:v>
                </c:pt>
                <c:pt idx="17275">
                  <c:v>17275</c:v>
                </c:pt>
                <c:pt idx="17276">
                  <c:v>17276</c:v>
                </c:pt>
                <c:pt idx="17277">
                  <c:v>17277</c:v>
                </c:pt>
                <c:pt idx="17278">
                  <c:v>17278</c:v>
                </c:pt>
                <c:pt idx="17279">
                  <c:v>17279</c:v>
                </c:pt>
                <c:pt idx="17280">
                  <c:v>17280</c:v>
                </c:pt>
                <c:pt idx="17281">
                  <c:v>17281</c:v>
                </c:pt>
                <c:pt idx="17282">
                  <c:v>17282</c:v>
                </c:pt>
                <c:pt idx="17283">
                  <c:v>17283</c:v>
                </c:pt>
                <c:pt idx="17284">
                  <c:v>17284</c:v>
                </c:pt>
                <c:pt idx="17285">
                  <c:v>17285</c:v>
                </c:pt>
                <c:pt idx="17286">
                  <c:v>17286</c:v>
                </c:pt>
                <c:pt idx="17287">
                  <c:v>17287</c:v>
                </c:pt>
                <c:pt idx="17288">
                  <c:v>17288</c:v>
                </c:pt>
                <c:pt idx="17289">
                  <c:v>17289</c:v>
                </c:pt>
                <c:pt idx="17290">
                  <c:v>17290</c:v>
                </c:pt>
                <c:pt idx="17291">
                  <c:v>17291</c:v>
                </c:pt>
                <c:pt idx="17292">
                  <c:v>17292</c:v>
                </c:pt>
                <c:pt idx="17293">
                  <c:v>17293</c:v>
                </c:pt>
                <c:pt idx="17294">
                  <c:v>17294</c:v>
                </c:pt>
                <c:pt idx="17295">
                  <c:v>17295</c:v>
                </c:pt>
                <c:pt idx="17296">
                  <c:v>17296</c:v>
                </c:pt>
                <c:pt idx="17297">
                  <c:v>17297</c:v>
                </c:pt>
                <c:pt idx="17298">
                  <c:v>17298</c:v>
                </c:pt>
                <c:pt idx="17299">
                  <c:v>17299</c:v>
                </c:pt>
                <c:pt idx="17300">
                  <c:v>17300</c:v>
                </c:pt>
                <c:pt idx="17301">
                  <c:v>17301</c:v>
                </c:pt>
                <c:pt idx="17302">
                  <c:v>17302</c:v>
                </c:pt>
                <c:pt idx="17303">
                  <c:v>17303</c:v>
                </c:pt>
                <c:pt idx="17304">
                  <c:v>17304</c:v>
                </c:pt>
                <c:pt idx="17305">
                  <c:v>17305</c:v>
                </c:pt>
                <c:pt idx="17306">
                  <c:v>17306</c:v>
                </c:pt>
                <c:pt idx="17307">
                  <c:v>17307</c:v>
                </c:pt>
                <c:pt idx="17308">
                  <c:v>17308</c:v>
                </c:pt>
                <c:pt idx="17309">
                  <c:v>17309</c:v>
                </c:pt>
                <c:pt idx="17310">
                  <c:v>17310</c:v>
                </c:pt>
                <c:pt idx="17311">
                  <c:v>17311</c:v>
                </c:pt>
                <c:pt idx="17312">
                  <c:v>17312</c:v>
                </c:pt>
                <c:pt idx="17313">
                  <c:v>17313</c:v>
                </c:pt>
                <c:pt idx="17314">
                  <c:v>17314</c:v>
                </c:pt>
                <c:pt idx="17315">
                  <c:v>17315</c:v>
                </c:pt>
                <c:pt idx="17316">
                  <c:v>17316</c:v>
                </c:pt>
                <c:pt idx="17317">
                  <c:v>17317</c:v>
                </c:pt>
                <c:pt idx="17318">
                  <c:v>17318</c:v>
                </c:pt>
                <c:pt idx="17319">
                  <c:v>17319</c:v>
                </c:pt>
                <c:pt idx="17320">
                  <c:v>17320</c:v>
                </c:pt>
                <c:pt idx="17321">
                  <c:v>17321</c:v>
                </c:pt>
                <c:pt idx="17322">
                  <c:v>17322</c:v>
                </c:pt>
                <c:pt idx="17323">
                  <c:v>17323</c:v>
                </c:pt>
                <c:pt idx="17324">
                  <c:v>17324</c:v>
                </c:pt>
                <c:pt idx="17325">
                  <c:v>17325</c:v>
                </c:pt>
                <c:pt idx="17326">
                  <c:v>17326</c:v>
                </c:pt>
                <c:pt idx="17327">
                  <c:v>17327</c:v>
                </c:pt>
                <c:pt idx="17328">
                  <c:v>17328</c:v>
                </c:pt>
                <c:pt idx="17329">
                  <c:v>17329</c:v>
                </c:pt>
                <c:pt idx="17330">
                  <c:v>17330</c:v>
                </c:pt>
                <c:pt idx="17331">
                  <c:v>17331</c:v>
                </c:pt>
                <c:pt idx="17332">
                  <c:v>17332</c:v>
                </c:pt>
                <c:pt idx="17333">
                  <c:v>17333</c:v>
                </c:pt>
                <c:pt idx="17334">
                  <c:v>17334</c:v>
                </c:pt>
                <c:pt idx="17335">
                  <c:v>17335</c:v>
                </c:pt>
                <c:pt idx="17336">
                  <c:v>17336</c:v>
                </c:pt>
                <c:pt idx="17337">
                  <c:v>17337</c:v>
                </c:pt>
                <c:pt idx="17338">
                  <c:v>17338</c:v>
                </c:pt>
                <c:pt idx="17339">
                  <c:v>17339</c:v>
                </c:pt>
                <c:pt idx="17340">
                  <c:v>17340</c:v>
                </c:pt>
                <c:pt idx="17341">
                  <c:v>17341</c:v>
                </c:pt>
                <c:pt idx="17342">
                  <c:v>17342</c:v>
                </c:pt>
                <c:pt idx="17343">
                  <c:v>17343</c:v>
                </c:pt>
                <c:pt idx="17344">
                  <c:v>17344</c:v>
                </c:pt>
                <c:pt idx="17345">
                  <c:v>17345</c:v>
                </c:pt>
                <c:pt idx="17346">
                  <c:v>17346</c:v>
                </c:pt>
                <c:pt idx="17347">
                  <c:v>17347</c:v>
                </c:pt>
                <c:pt idx="17348">
                  <c:v>17348</c:v>
                </c:pt>
                <c:pt idx="17349">
                  <c:v>17349</c:v>
                </c:pt>
                <c:pt idx="17350">
                  <c:v>17350</c:v>
                </c:pt>
                <c:pt idx="17351">
                  <c:v>17351</c:v>
                </c:pt>
                <c:pt idx="17352">
                  <c:v>17352</c:v>
                </c:pt>
                <c:pt idx="17353">
                  <c:v>17353</c:v>
                </c:pt>
                <c:pt idx="17354">
                  <c:v>17354</c:v>
                </c:pt>
                <c:pt idx="17355">
                  <c:v>17355</c:v>
                </c:pt>
                <c:pt idx="17356">
                  <c:v>17356</c:v>
                </c:pt>
                <c:pt idx="17357">
                  <c:v>17357</c:v>
                </c:pt>
                <c:pt idx="17358">
                  <c:v>17358</c:v>
                </c:pt>
                <c:pt idx="17359">
                  <c:v>17359</c:v>
                </c:pt>
                <c:pt idx="17360">
                  <c:v>17360</c:v>
                </c:pt>
                <c:pt idx="17361">
                  <c:v>17361</c:v>
                </c:pt>
                <c:pt idx="17362">
                  <c:v>17362</c:v>
                </c:pt>
                <c:pt idx="17363">
                  <c:v>17363</c:v>
                </c:pt>
                <c:pt idx="17364">
                  <c:v>17364</c:v>
                </c:pt>
                <c:pt idx="17365">
                  <c:v>17365</c:v>
                </c:pt>
                <c:pt idx="17366">
                  <c:v>17366</c:v>
                </c:pt>
                <c:pt idx="17367">
                  <c:v>17367</c:v>
                </c:pt>
                <c:pt idx="17368">
                  <c:v>17368</c:v>
                </c:pt>
                <c:pt idx="17369">
                  <c:v>17369</c:v>
                </c:pt>
                <c:pt idx="17370">
                  <c:v>17370</c:v>
                </c:pt>
                <c:pt idx="17371">
                  <c:v>17371</c:v>
                </c:pt>
                <c:pt idx="17372">
                  <c:v>17372</c:v>
                </c:pt>
                <c:pt idx="17373">
                  <c:v>17373</c:v>
                </c:pt>
                <c:pt idx="17374">
                  <c:v>17374</c:v>
                </c:pt>
                <c:pt idx="17375">
                  <c:v>17375</c:v>
                </c:pt>
                <c:pt idx="17376">
                  <c:v>17376</c:v>
                </c:pt>
                <c:pt idx="17377">
                  <c:v>17377</c:v>
                </c:pt>
                <c:pt idx="17378">
                  <c:v>17378</c:v>
                </c:pt>
                <c:pt idx="17379">
                  <c:v>17379</c:v>
                </c:pt>
                <c:pt idx="17380">
                  <c:v>17380</c:v>
                </c:pt>
                <c:pt idx="17381">
                  <c:v>17381</c:v>
                </c:pt>
                <c:pt idx="17382">
                  <c:v>17382</c:v>
                </c:pt>
                <c:pt idx="17383">
                  <c:v>17383</c:v>
                </c:pt>
                <c:pt idx="17384">
                  <c:v>17384</c:v>
                </c:pt>
                <c:pt idx="17385">
                  <c:v>17385</c:v>
                </c:pt>
                <c:pt idx="17386">
                  <c:v>17386</c:v>
                </c:pt>
                <c:pt idx="17387">
                  <c:v>17387</c:v>
                </c:pt>
                <c:pt idx="17388">
                  <c:v>17388</c:v>
                </c:pt>
                <c:pt idx="17389">
                  <c:v>17389</c:v>
                </c:pt>
                <c:pt idx="17390">
                  <c:v>17390</c:v>
                </c:pt>
                <c:pt idx="17391">
                  <c:v>17391</c:v>
                </c:pt>
                <c:pt idx="17392">
                  <c:v>17392</c:v>
                </c:pt>
                <c:pt idx="17393">
                  <c:v>17393</c:v>
                </c:pt>
                <c:pt idx="17394">
                  <c:v>17394</c:v>
                </c:pt>
                <c:pt idx="17395">
                  <c:v>17395</c:v>
                </c:pt>
                <c:pt idx="17396">
                  <c:v>17396</c:v>
                </c:pt>
                <c:pt idx="17397">
                  <c:v>17397</c:v>
                </c:pt>
                <c:pt idx="17398">
                  <c:v>17398</c:v>
                </c:pt>
                <c:pt idx="17399">
                  <c:v>17399</c:v>
                </c:pt>
                <c:pt idx="17400">
                  <c:v>17400</c:v>
                </c:pt>
                <c:pt idx="17401">
                  <c:v>17401</c:v>
                </c:pt>
                <c:pt idx="17402">
                  <c:v>17402</c:v>
                </c:pt>
                <c:pt idx="17403">
                  <c:v>17403</c:v>
                </c:pt>
                <c:pt idx="17404">
                  <c:v>17404</c:v>
                </c:pt>
                <c:pt idx="17405">
                  <c:v>17405</c:v>
                </c:pt>
                <c:pt idx="17406">
                  <c:v>17406</c:v>
                </c:pt>
                <c:pt idx="17407">
                  <c:v>17407</c:v>
                </c:pt>
                <c:pt idx="17408">
                  <c:v>17408</c:v>
                </c:pt>
                <c:pt idx="17409">
                  <c:v>17409</c:v>
                </c:pt>
                <c:pt idx="17410">
                  <c:v>17410</c:v>
                </c:pt>
                <c:pt idx="17411">
                  <c:v>17411</c:v>
                </c:pt>
                <c:pt idx="17412">
                  <c:v>17412</c:v>
                </c:pt>
                <c:pt idx="17413">
                  <c:v>17413</c:v>
                </c:pt>
                <c:pt idx="17414">
                  <c:v>17414</c:v>
                </c:pt>
                <c:pt idx="17415">
                  <c:v>17415</c:v>
                </c:pt>
                <c:pt idx="17416">
                  <c:v>17416</c:v>
                </c:pt>
                <c:pt idx="17417">
                  <c:v>17417</c:v>
                </c:pt>
                <c:pt idx="17418">
                  <c:v>17418</c:v>
                </c:pt>
                <c:pt idx="17419">
                  <c:v>17419</c:v>
                </c:pt>
                <c:pt idx="17420">
                  <c:v>17420</c:v>
                </c:pt>
                <c:pt idx="17421">
                  <c:v>17421</c:v>
                </c:pt>
                <c:pt idx="17422">
                  <c:v>17422</c:v>
                </c:pt>
                <c:pt idx="17423">
                  <c:v>17423</c:v>
                </c:pt>
                <c:pt idx="17424">
                  <c:v>17424</c:v>
                </c:pt>
                <c:pt idx="17425">
                  <c:v>17425</c:v>
                </c:pt>
                <c:pt idx="17426">
                  <c:v>17426</c:v>
                </c:pt>
                <c:pt idx="17427">
                  <c:v>17427</c:v>
                </c:pt>
                <c:pt idx="17428">
                  <c:v>17428</c:v>
                </c:pt>
                <c:pt idx="17429">
                  <c:v>17429</c:v>
                </c:pt>
                <c:pt idx="17430">
                  <c:v>17430</c:v>
                </c:pt>
                <c:pt idx="17431">
                  <c:v>17431</c:v>
                </c:pt>
                <c:pt idx="17432">
                  <c:v>17432</c:v>
                </c:pt>
                <c:pt idx="17433">
                  <c:v>17433</c:v>
                </c:pt>
                <c:pt idx="17434">
                  <c:v>17434</c:v>
                </c:pt>
                <c:pt idx="17435">
                  <c:v>17435</c:v>
                </c:pt>
                <c:pt idx="17436">
                  <c:v>17436</c:v>
                </c:pt>
                <c:pt idx="17437">
                  <c:v>17437</c:v>
                </c:pt>
                <c:pt idx="17438">
                  <c:v>17438</c:v>
                </c:pt>
                <c:pt idx="17439">
                  <c:v>17439</c:v>
                </c:pt>
                <c:pt idx="17440">
                  <c:v>17440</c:v>
                </c:pt>
                <c:pt idx="17441">
                  <c:v>17441</c:v>
                </c:pt>
                <c:pt idx="17442">
                  <c:v>17442</c:v>
                </c:pt>
                <c:pt idx="17443">
                  <c:v>17443</c:v>
                </c:pt>
                <c:pt idx="17444">
                  <c:v>17444</c:v>
                </c:pt>
                <c:pt idx="17445">
                  <c:v>17445</c:v>
                </c:pt>
                <c:pt idx="17446">
                  <c:v>17446</c:v>
                </c:pt>
                <c:pt idx="17447">
                  <c:v>17447</c:v>
                </c:pt>
                <c:pt idx="17448">
                  <c:v>17448</c:v>
                </c:pt>
                <c:pt idx="17449">
                  <c:v>17449</c:v>
                </c:pt>
                <c:pt idx="17450">
                  <c:v>17450</c:v>
                </c:pt>
                <c:pt idx="17451">
                  <c:v>17451</c:v>
                </c:pt>
                <c:pt idx="17452">
                  <c:v>17452</c:v>
                </c:pt>
                <c:pt idx="17453">
                  <c:v>17453</c:v>
                </c:pt>
                <c:pt idx="17454">
                  <c:v>17454</c:v>
                </c:pt>
                <c:pt idx="17455">
                  <c:v>17455</c:v>
                </c:pt>
                <c:pt idx="17456">
                  <c:v>17456</c:v>
                </c:pt>
                <c:pt idx="17457">
                  <c:v>17457</c:v>
                </c:pt>
                <c:pt idx="17458">
                  <c:v>17458</c:v>
                </c:pt>
                <c:pt idx="17459">
                  <c:v>17459</c:v>
                </c:pt>
                <c:pt idx="17460">
                  <c:v>17460</c:v>
                </c:pt>
                <c:pt idx="17461">
                  <c:v>17461</c:v>
                </c:pt>
                <c:pt idx="17462">
                  <c:v>17462</c:v>
                </c:pt>
                <c:pt idx="17463">
                  <c:v>17463</c:v>
                </c:pt>
                <c:pt idx="17464">
                  <c:v>17464</c:v>
                </c:pt>
                <c:pt idx="17465">
                  <c:v>17465</c:v>
                </c:pt>
                <c:pt idx="17466">
                  <c:v>17466</c:v>
                </c:pt>
                <c:pt idx="17467">
                  <c:v>17467</c:v>
                </c:pt>
                <c:pt idx="17468">
                  <c:v>17468</c:v>
                </c:pt>
                <c:pt idx="17469">
                  <c:v>17469</c:v>
                </c:pt>
                <c:pt idx="17470">
                  <c:v>17470</c:v>
                </c:pt>
                <c:pt idx="17471">
                  <c:v>17471</c:v>
                </c:pt>
                <c:pt idx="17472">
                  <c:v>17472</c:v>
                </c:pt>
                <c:pt idx="17473">
                  <c:v>17473</c:v>
                </c:pt>
                <c:pt idx="17474">
                  <c:v>17474</c:v>
                </c:pt>
                <c:pt idx="17475">
                  <c:v>17475</c:v>
                </c:pt>
                <c:pt idx="17476">
                  <c:v>17476</c:v>
                </c:pt>
                <c:pt idx="17477">
                  <c:v>17477</c:v>
                </c:pt>
                <c:pt idx="17478">
                  <c:v>17478</c:v>
                </c:pt>
                <c:pt idx="17479">
                  <c:v>17479</c:v>
                </c:pt>
                <c:pt idx="17480">
                  <c:v>17480</c:v>
                </c:pt>
                <c:pt idx="17481">
                  <c:v>17481</c:v>
                </c:pt>
                <c:pt idx="17482">
                  <c:v>17482</c:v>
                </c:pt>
                <c:pt idx="17483">
                  <c:v>17483</c:v>
                </c:pt>
                <c:pt idx="17484">
                  <c:v>17484</c:v>
                </c:pt>
                <c:pt idx="17485">
                  <c:v>17485</c:v>
                </c:pt>
                <c:pt idx="17486">
                  <c:v>17486</c:v>
                </c:pt>
                <c:pt idx="17487">
                  <c:v>17487</c:v>
                </c:pt>
                <c:pt idx="17488">
                  <c:v>17488</c:v>
                </c:pt>
                <c:pt idx="17489">
                  <c:v>17489</c:v>
                </c:pt>
                <c:pt idx="17490">
                  <c:v>17490</c:v>
                </c:pt>
                <c:pt idx="17491">
                  <c:v>17491</c:v>
                </c:pt>
                <c:pt idx="17492">
                  <c:v>17492</c:v>
                </c:pt>
                <c:pt idx="17493">
                  <c:v>17493</c:v>
                </c:pt>
                <c:pt idx="17494">
                  <c:v>17494</c:v>
                </c:pt>
                <c:pt idx="17495">
                  <c:v>17495</c:v>
                </c:pt>
                <c:pt idx="17496">
                  <c:v>17496</c:v>
                </c:pt>
                <c:pt idx="17497">
                  <c:v>17497</c:v>
                </c:pt>
                <c:pt idx="17498">
                  <c:v>17498</c:v>
                </c:pt>
                <c:pt idx="17499">
                  <c:v>17499</c:v>
                </c:pt>
                <c:pt idx="17500">
                  <c:v>17500</c:v>
                </c:pt>
                <c:pt idx="17501">
                  <c:v>17501</c:v>
                </c:pt>
                <c:pt idx="17502">
                  <c:v>17502</c:v>
                </c:pt>
                <c:pt idx="17503">
                  <c:v>17503</c:v>
                </c:pt>
                <c:pt idx="17504">
                  <c:v>17504</c:v>
                </c:pt>
                <c:pt idx="17505">
                  <c:v>17505</c:v>
                </c:pt>
                <c:pt idx="17506">
                  <c:v>17506</c:v>
                </c:pt>
                <c:pt idx="17507">
                  <c:v>17507</c:v>
                </c:pt>
                <c:pt idx="17508">
                  <c:v>17508</c:v>
                </c:pt>
                <c:pt idx="17509">
                  <c:v>17509</c:v>
                </c:pt>
                <c:pt idx="17510">
                  <c:v>17510</c:v>
                </c:pt>
                <c:pt idx="17511">
                  <c:v>17511</c:v>
                </c:pt>
                <c:pt idx="17512">
                  <c:v>17512</c:v>
                </c:pt>
                <c:pt idx="17513">
                  <c:v>17513</c:v>
                </c:pt>
                <c:pt idx="17514">
                  <c:v>17514</c:v>
                </c:pt>
                <c:pt idx="17515">
                  <c:v>17515</c:v>
                </c:pt>
                <c:pt idx="17516">
                  <c:v>17516</c:v>
                </c:pt>
                <c:pt idx="17517">
                  <c:v>17517</c:v>
                </c:pt>
                <c:pt idx="17518">
                  <c:v>17518</c:v>
                </c:pt>
                <c:pt idx="17519">
                  <c:v>17519</c:v>
                </c:pt>
                <c:pt idx="17520">
                  <c:v>17520</c:v>
                </c:pt>
                <c:pt idx="17521">
                  <c:v>17521</c:v>
                </c:pt>
                <c:pt idx="17522">
                  <c:v>17522</c:v>
                </c:pt>
                <c:pt idx="17523">
                  <c:v>17523</c:v>
                </c:pt>
                <c:pt idx="17524">
                  <c:v>17524</c:v>
                </c:pt>
                <c:pt idx="17525">
                  <c:v>17525</c:v>
                </c:pt>
                <c:pt idx="17526">
                  <c:v>17526</c:v>
                </c:pt>
                <c:pt idx="17527">
                  <c:v>17527</c:v>
                </c:pt>
                <c:pt idx="17528">
                  <c:v>17528</c:v>
                </c:pt>
                <c:pt idx="17529">
                  <c:v>17529</c:v>
                </c:pt>
                <c:pt idx="17530">
                  <c:v>17530</c:v>
                </c:pt>
                <c:pt idx="17531">
                  <c:v>17531</c:v>
                </c:pt>
                <c:pt idx="17532">
                  <c:v>17532</c:v>
                </c:pt>
                <c:pt idx="17533">
                  <c:v>17533</c:v>
                </c:pt>
                <c:pt idx="17534">
                  <c:v>17534</c:v>
                </c:pt>
                <c:pt idx="17535">
                  <c:v>17535</c:v>
                </c:pt>
                <c:pt idx="17536">
                  <c:v>17536</c:v>
                </c:pt>
                <c:pt idx="17537">
                  <c:v>17537</c:v>
                </c:pt>
                <c:pt idx="17538">
                  <c:v>17538</c:v>
                </c:pt>
                <c:pt idx="17539">
                  <c:v>17539</c:v>
                </c:pt>
                <c:pt idx="17540">
                  <c:v>17540</c:v>
                </c:pt>
                <c:pt idx="17541">
                  <c:v>17541</c:v>
                </c:pt>
                <c:pt idx="17542">
                  <c:v>17542</c:v>
                </c:pt>
                <c:pt idx="17543">
                  <c:v>17543</c:v>
                </c:pt>
                <c:pt idx="17544">
                  <c:v>17544</c:v>
                </c:pt>
                <c:pt idx="17545">
                  <c:v>17545</c:v>
                </c:pt>
                <c:pt idx="17546">
                  <c:v>17546</c:v>
                </c:pt>
                <c:pt idx="17547">
                  <c:v>17547</c:v>
                </c:pt>
                <c:pt idx="17548">
                  <c:v>17548</c:v>
                </c:pt>
                <c:pt idx="17549">
                  <c:v>17549</c:v>
                </c:pt>
                <c:pt idx="17550">
                  <c:v>17550</c:v>
                </c:pt>
                <c:pt idx="17551">
                  <c:v>17551</c:v>
                </c:pt>
                <c:pt idx="17552">
                  <c:v>17552</c:v>
                </c:pt>
                <c:pt idx="17553">
                  <c:v>17553</c:v>
                </c:pt>
                <c:pt idx="17554">
                  <c:v>17554</c:v>
                </c:pt>
                <c:pt idx="17555">
                  <c:v>17555</c:v>
                </c:pt>
                <c:pt idx="17556">
                  <c:v>17556</c:v>
                </c:pt>
                <c:pt idx="17557">
                  <c:v>17557</c:v>
                </c:pt>
                <c:pt idx="17558">
                  <c:v>17558</c:v>
                </c:pt>
                <c:pt idx="17559">
                  <c:v>17559</c:v>
                </c:pt>
                <c:pt idx="17560">
                  <c:v>17560</c:v>
                </c:pt>
                <c:pt idx="17561">
                  <c:v>17561</c:v>
                </c:pt>
                <c:pt idx="17562">
                  <c:v>17562</c:v>
                </c:pt>
                <c:pt idx="17563">
                  <c:v>17563</c:v>
                </c:pt>
                <c:pt idx="17564">
                  <c:v>17564</c:v>
                </c:pt>
                <c:pt idx="17565">
                  <c:v>17565</c:v>
                </c:pt>
                <c:pt idx="17566">
                  <c:v>17566</c:v>
                </c:pt>
                <c:pt idx="17567">
                  <c:v>17567</c:v>
                </c:pt>
                <c:pt idx="17568">
                  <c:v>17568</c:v>
                </c:pt>
                <c:pt idx="17569">
                  <c:v>17569</c:v>
                </c:pt>
                <c:pt idx="17570">
                  <c:v>17570</c:v>
                </c:pt>
                <c:pt idx="17571">
                  <c:v>17571</c:v>
                </c:pt>
                <c:pt idx="17572">
                  <c:v>17572</c:v>
                </c:pt>
                <c:pt idx="17573">
                  <c:v>17573</c:v>
                </c:pt>
                <c:pt idx="17574">
                  <c:v>17574</c:v>
                </c:pt>
                <c:pt idx="17575">
                  <c:v>17575</c:v>
                </c:pt>
                <c:pt idx="17576">
                  <c:v>17576</c:v>
                </c:pt>
                <c:pt idx="17577">
                  <c:v>17577</c:v>
                </c:pt>
                <c:pt idx="17578">
                  <c:v>17578</c:v>
                </c:pt>
                <c:pt idx="17579">
                  <c:v>17579</c:v>
                </c:pt>
                <c:pt idx="17580">
                  <c:v>17580</c:v>
                </c:pt>
                <c:pt idx="17581">
                  <c:v>17581</c:v>
                </c:pt>
                <c:pt idx="17582">
                  <c:v>17582</c:v>
                </c:pt>
                <c:pt idx="17583">
                  <c:v>17583</c:v>
                </c:pt>
                <c:pt idx="17584">
                  <c:v>17584</c:v>
                </c:pt>
                <c:pt idx="17585">
                  <c:v>17585</c:v>
                </c:pt>
                <c:pt idx="17586">
                  <c:v>17586</c:v>
                </c:pt>
                <c:pt idx="17587">
                  <c:v>17587</c:v>
                </c:pt>
                <c:pt idx="17588">
                  <c:v>17588</c:v>
                </c:pt>
                <c:pt idx="17589">
                  <c:v>17589</c:v>
                </c:pt>
                <c:pt idx="17590">
                  <c:v>17590</c:v>
                </c:pt>
                <c:pt idx="17591">
                  <c:v>17591</c:v>
                </c:pt>
                <c:pt idx="17592">
                  <c:v>17592</c:v>
                </c:pt>
                <c:pt idx="17593">
                  <c:v>17593</c:v>
                </c:pt>
                <c:pt idx="17594">
                  <c:v>17594</c:v>
                </c:pt>
                <c:pt idx="17595">
                  <c:v>17595</c:v>
                </c:pt>
                <c:pt idx="17596">
                  <c:v>17596</c:v>
                </c:pt>
                <c:pt idx="17597">
                  <c:v>17597</c:v>
                </c:pt>
                <c:pt idx="17598">
                  <c:v>17598</c:v>
                </c:pt>
                <c:pt idx="17599">
                  <c:v>17599</c:v>
                </c:pt>
                <c:pt idx="17600">
                  <c:v>17600</c:v>
                </c:pt>
                <c:pt idx="17601">
                  <c:v>17601</c:v>
                </c:pt>
                <c:pt idx="17602">
                  <c:v>17602</c:v>
                </c:pt>
                <c:pt idx="17603">
                  <c:v>17603</c:v>
                </c:pt>
                <c:pt idx="17604">
                  <c:v>17604</c:v>
                </c:pt>
                <c:pt idx="17605">
                  <c:v>17605</c:v>
                </c:pt>
                <c:pt idx="17606">
                  <c:v>17606</c:v>
                </c:pt>
                <c:pt idx="17607">
                  <c:v>17607</c:v>
                </c:pt>
                <c:pt idx="17608">
                  <c:v>17608</c:v>
                </c:pt>
                <c:pt idx="17609">
                  <c:v>17609</c:v>
                </c:pt>
                <c:pt idx="17610">
                  <c:v>17610</c:v>
                </c:pt>
                <c:pt idx="17611">
                  <c:v>17611</c:v>
                </c:pt>
                <c:pt idx="17612">
                  <c:v>17612</c:v>
                </c:pt>
                <c:pt idx="17613">
                  <c:v>17613</c:v>
                </c:pt>
                <c:pt idx="17614">
                  <c:v>17614</c:v>
                </c:pt>
                <c:pt idx="17615">
                  <c:v>17615</c:v>
                </c:pt>
                <c:pt idx="17616">
                  <c:v>17616</c:v>
                </c:pt>
                <c:pt idx="17617">
                  <c:v>17617</c:v>
                </c:pt>
                <c:pt idx="17618">
                  <c:v>17618</c:v>
                </c:pt>
                <c:pt idx="17619">
                  <c:v>17619</c:v>
                </c:pt>
                <c:pt idx="17620">
                  <c:v>17620</c:v>
                </c:pt>
                <c:pt idx="17621">
                  <c:v>17621</c:v>
                </c:pt>
                <c:pt idx="17622">
                  <c:v>17622</c:v>
                </c:pt>
                <c:pt idx="17623">
                  <c:v>17623</c:v>
                </c:pt>
                <c:pt idx="17624">
                  <c:v>17624</c:v>
                </c:pt>
                <c:pt idx="17625">
                  <c:v>17625</c:v>
                </c:pt>
                <c:pt idx="17626">
                  <c:v>17626</c:v>
                </c:pt>
                <c:pt idx="17627">
                  <c:v>17627</c:v>
                </c:pt>
                <c:pt idx="17628">
                  <c:v>17628</c:v>
                </c:pt>
                <c:pt idx="17629">
                  <c:v>17629</c:v>
                </c:pt>
                <c:pt idx="17630">
                  <c:v>17630</c:v>
                </c:pt>
                <c:pt idx="17631">
                  <c:v>17631</c:v>
                </c:pt>
                <c:pt idx="17632">
                  <c:v>17632</c:v>
                </c:pt>
                <c:pt idx="17633">
                  <c:v>17633</c:v>
                </c:pt>
                <c:pt idx="17634">
                  <c:v>17634</c:v>
                </c:pt>
                <c:pt idx="17635">
                  <c:v>17635</c:v>
                </c:pt>
                <c:pt idx="17636">
                  <c:v>17636</c:v>
                </c:pt>
                <c:pt idx="17637">
                  <c:v>17637</c:v>
                </c:pt>
                <c:pt idx="17638">
                  <c:v>17638</c:v>
                </c:pt>
                <c:pt idx="17639">
                  <c:v>17639</c:v>
                </c:pt>
                <c:pt idx="17640">
                  <c:v>17640</c:v>
                </c:pt>
                <c:pt idx="17641">
                  <c:v>17641</c:v>
                </c:pt>
                <c:pt idx="17642">
                  <c:v>17642</c:v>
                </c:pt>
                <c:pt idx="17643">
                  <c:v>17643</c:v>
                </c:pt>
                <c:pt idx="17644">
                  <c:v>17644</c:v>
                </c:pt>
                <c:pt idx="17645">
                  <c:v>17645</c:v>
                </c:pt>
                <c:pt idx="17646">
                  <c:v>17646</c:v>
                </c:pt>
                <c:pt idx="17647">
                  <c:v>17647</c:v>
                </c:pt>
                <c:pt idx="17648">
                  <c:v>17648</c:v>
                </c:pt>
                <c:pt idx="17649">
                  <c:v>17649</c:v>
                </c:pt>
                <c:pt idx="17650">
                  <c:v>17650</c:v>
                </c:pt>
                <c:pt idx="17651">
                  <c:v>17651</c:v>
                </c:pt>
                <c:pt idx="17652">
                  <c:v>17652</c:v>
                </c:pt>
                <c:pt idx="17653">
                  <c:v>17653</c:v>
                </c:pt>
                <c:pt idx="17654">
                  <c:v>17654</c:v>
                </c:pt>
                <c:pt idx="17655">
                  <c:v>17655</c:v>
                </c:pt>
                <c:pt idx="17656">
                  <c:v>17656</c:v>
                </c:pt>
                <c:pt idx="17657">
                  <c:v>17657</c:v>
                </c:pt>
                <c:pt idx="17658">
                  <c:v>17658</c:v>
                </c:pt>
                <c:pt idx="17659">
                  <c:v>17659</c:v>
                </c:pt>
                <c:pt idx="17660">
                  <c:v>17660</c:v>
                </c:pt>
                <c:pt idx="17661">
                  <c:v>17661</c:v>
                </c:pt>
                <c:pt idx="17662">
                  <c:v>17662</c:v>
                </c:pt>
                <c:pt idx="17663">
                  <c:v>17663</c:v>
                </c:pt>
                <c:pt idx="17664">
                  <c:v>17664</c:v>
                </c:pt>
                <c:pt idx="17665">
                  <c:v>17665</c:v>
                </c:pt>
                <c:pt idx="17666">
                  <c:v>17666</c:v>
                </c:pt>
                <c:pt idx="17667">
                  <c:v>17667</c:v>
                </c:pt>
                <c:pt idx="17668">
                  <c:v>17668</c:v>
                </c:pt>
                <c:pt idx="17669">
                  <c:v>17669</c:v>
                </c:pt>
                <c:pt idx="17670">
                  <c:v>17670</c:v>
                </c:pt>
                <c:pt idx="17671">
                  <c:v>17671</c:v>
                </c:pt>
                <c:pt idx="17672">
                  <c:v>17672</c:v>
                </c:pt>
                <c:pt idx="17673">
                  <c:v>17673</c:v>
                </c:pt>
                <c:pt idx="17674">
                  <c:v>17674</c:v>
                </c:pt>
                <c:pt idx="17675">
                  <c:v>17675</c:v>
                </c:pt>
                <c:pt idx="17676">
                  <c:v>17676</c:v>
                </c:pt>
                <c:pt idx="17677">
                  <c:v>17677</c:v>
                </c:pt>
                <c:pt idx="17678">
                  <c:v>17678</c:v>
                </c:pt>
                <c:pt idx="17679">
                  <c:v>17679</c:v>
                </c:pt>
                <c:pt idx="17680">
                  <c:v>17680</c:v>
                </c:pt>
                <c:pt idx="17681">
                  <c:v>17681</c:v>
                </c:pt>
                <c:pt idx="17682">
                  <c:v>17682</c:v>
                </c:pt>
                <c:pt idx="17683">
                  <c:v>17683</c:v>
                </c:pt>
                <c:pt idx="17684">
                  <c:v>17684</c:v>
                </c:pt>
                <c:pt idx="17685">
                  <c:v>17685</c:v>
                </c:pt>
                <c:pt idx="17686">
                  <c:v>17686</c:v>
                </c:pt>
                <c:pt idx="17687">
                  <c:v>17687</c:v>
                </c:pt>
                <c:pt idx="17688">
                  <c:v>17688</c:v>
                </c:pt>
                <c:pt idx="17689">
                  <c:v>17689</c:v>
                </c:pt>
                <c:pt idx="17690">
                  <c:v>17690</c:v>
                </c:pt>
                <c:pt idx="17691">
                  <c:v>17691</c:v>
                </c:pt>
                <c:pt idx="17692">
                  <c:v>17692</c:v>
                </c:pt>
                <c:pt idx="17693">
                  <c:v>17693</c:v>
                </c:pt>
                <c:pt idx="17694">
                  <c:v>17694</c:v>
                </c:pt>
                <c:pt idx="17695">
                  <c:v>17695</c:v>
                </c:pt>
                <c:pt idx="17696">
                  <c:v>17696</c:v>
                </c:pt>
                <c:pt idx="17697">
                  <c:v>17697</c:v>
                </c:pt>
                <c:pt idx="17698">
                  <c:v>17698</c:v>
                </c:pt>
                <c:pt idx="17699">
                  <c:v>17699</c:v>
                </c:pt>
                <c:pt idx="17700">
                  <c:v>17700</c:v>
                </c:pt>
                <c:pt idx="17701">
                  <c:v>17701</c:v>
                </c:pt>
                <c:pt idx="17702">
                  <c:v>17702</c:v>
                </c:pt>
                <c:pt idx="17703">
                  <c:v>17703</c:v>
                </c:pt>
                <c:pt idx="17704">
                  <c:v>17704</c:v>
                </c:pt>
                <c:pt idx="17705">
                  <c:v>17705</c:v>
                </c:pt>
                <c:pt idx="17706">
                  <c:v>17706</c:v>
                </c:pt>
                <c:pt idx="17707">
                  <c:v>17707</c:v>
                </c:pt>
                <c:pt idx="17708">
                  <c:v>17708</c:v>
                </c:pt>
                <c:pt idx="17709">
                  <c:v>17709</c:v>
                </c:pt>
                <c:pt idx="17710">
                  <c:v>17710</c:v>
                </c:pt>
                <c:pt idx="17711">
                  <c:v>17711</c:v>
                </c:pt>
                <c:pt idx="17712">
                  <c:v>17712</c:v>
                </c:pt>
                <c:pt idx="17713">
                  <c:v>17713</c:v>
                </c:pt>
                <c:pt idx="17714">
                  <c:v>17714</c:v>
                </c:pt>
                <c:pt idx="17715">
                  <c:v>17715</c:v>
                </c:pt>
                <c:pt idx="17716">
                  <c:v>17716</c:v>
                </c:pt>
                <c:pt idx="17717">
                  <c:v>17717</c:v>
                </c:pt>
                <c:pt idx="17718">
                  <c:v>17718</c:v>
                </c:pt>
                <c:pt idx="17719">
                  <c:v>17719</c:v>
                </c:pt>
                <c:pt idx="17720">
                  <c:v>17720</c:v>
                </c:pt>
                <c:pt idx="17721">
                  <c:v>17721</c:v>
                </c:pt>
                <c:pt idx="17722">
                  <c:v>17722</c:v>
                </c:pt>
                <c:pt idx="17723">
                  <c:v>17723</c:v>
                </c:pt>
                <c:pt idx="17724">
                  <c:v>17724</c:v>
                </c:pt>
                <c:pt idx="17725">
                  <c:v>17725</c:v>
                </c:pt>
                <c:pt idx="17726">
                  <c:v>17726</c:v>
                </c:pt>
                <c:pt idx="17727">
                  <c:v>17727</c:v>
                </c:pt>
                <c:pt idx="17728">
                  <c:v>17728</c:v>
                </c:pt>
                <c:pt idx="17729">
                  <c:v>17729</c:v>
                </c:pt>
                <c:pt idx="17730">
                  <c:v>17730</c:v>
                </c:pt>
                <c:pt idx="17731">
                  <c:v>17731</c:v>
                </c:pt>
                <c:pt idx="17732">
                  <c:v>17732</c:v>
                </c:pt>
                <c:pt idx="17733">
                  <c:v>17733</c:v>
                </c:pt>
                <c:pt idx="17734">
                  <c:v>17734</c:v>
                </c:pt>
                <c:pt idx="17735">
                  <c:v>17735</c:v>
                </c:pt>
                <c:pt idx="17736">
                  <c:v>17736</c:v>
                </c:pt>
                <c:pt idx="17737">
                  <c:v>17737</c:v>
                </c:pt>
                <c:pt idx="17738">
                  <c:v>17738</c:v>
                </c:pt>
                <c:pt idx="17739">
                  <c:v>17739</c:v>
                </c:pt>
                <c:pt idx="17740">
                  <c:v>17740</c:v>
                </c:pt>
                <c:pt idx="17741">
                  <c:v>17741</c:v>
                </c:pt>
                <c:pt idx="17742">
                  <c:v>17742</c:v>
                </c:pt>
                <c:pt idx="17743">
                  <c:v>17743</c:v>
                </c:pt>
                <c:pt idx="17744">
                  <c:v>17744</c:v>
                </c:pt>
                <c:pt idx="17745">
                  <c:v>17745</c:v>
                </c:pt>
                <c:pt idx="17746">
                  <c:v>17746</c:v>
                </c:pt>
                <c:pt idx="17747">
                  <c:v>17747</c:v>
                </c:pt>
                <c:pt idx="17748">
                  <c:v>17748</c:v>
                </c:pt>
                <c:pt idx="17749">
                  <c:v>17749</c:v>
                </c:pt>
                <c:pt idx="17750">
                  <c:v>17750</c:v>
                </c:pt>
                <c:pt idx="17751">
                  <c:v>17751</c:v>
                </c:pt>
                <c:pt idx="17752">
                  <c:v>17752</c:v>
                </c:pt>
                <c:pt idx="17753">
                  <c:v>17753</c:v>
                </c:pt>
                <c:pt idx="17754">
                  <c:v>17754</c:v>
                </c:pt>
                <c:pt idx="17755">
                  <c:v>17755</c:v>
                </c:pt>
                <c:pt idx="17756">
                  <c:v>17756</c:v>
                </c:pt>
                <c:pt idx="17757">
                  <c:v>17757</c:v>
                </c:pt>
                <c:pt idx="17758">
                  <c:v>17758</c:v>
                </c:pt>
                <c:pt idx="17759">
                  <c:v>17759</c:v>
                </c:pt>
                <c:pt idx="17760">
                  <c:v>17760</c:v>
                </c:pt>
                <c:pt idx="17761">
                  <c:v>17761</c:v>
                </c:pt>
                <c:pt idx="17762">
                  <c:v>17762</c:v>
                </c:pt>
                <c:pt idx="17763">
                  <c:v>17763</c:v>
                </c:pt>
                <c:pt idx="17764">
                  <c:v>17764</c:v>
                </c:pt>
                <c:pt idx="17765">
                  <c:v>17765</c:v>
                </c:pt>
                <c:pt idx="17766">
                  <c:v>17766</c:v>
                </c:pt>
                <c:pt idx="17767">
                  <c:v>17767</c:v>
                </c:pt>
                <c:pt idx="17768">
                  <c:v>17768</c:v>
                </c:pt>
                <c:pt idx="17769">
                  <c:v>17769</c:v>
                </c:pt>
                <c:pt idx="17770">
                  <c:v>17770</c:v>
                </c:pt>
                <c:pt idx="17771">
                  <c:v>17771</c:v>
                </c:pt>
                <c:pt idx="17772">
                  <c:v>17772</c:v>
                </c:pt>
                <c:pt idx="17773">
                  <c:v>17773</c:v>
                </c:pt>
                <c:pt idx="17774">
                  <c:v>17774</c:v>
                </c:pt>
                <c:pt idx="17775">
                  <c:v>17775</c:v>
                </c:pt>
                <c:pt idx="17776">
                  <c:v>17776</c:v>
                </c:pt>
                <c:pt idx="17777">
                  <c:v>17777</c:v>
                </c:pt>
                <c:pt idx="17778">
                  <c:v>17778</c:v>
                </c:pt>
                <c:pt idx="17779">
                  <c:v>17779</c:v>
                </c:pt>
                <c:pt idx="17780">
                  <c:v>17780</c:v>
                </c:pt>
                <c:pt idx="17781">
                  <c:v>17781</c:v>
                </c:pt>
                <c:pt idx="17782">
                  <c:v>17782</c:v>
                </c:pt>
                <c:pt idx="17783">
                  <c:v>17783</c:v>
                </c:pt>
                <c:pt idx="17784">
                  <c:v>17784</c:v>
                </c:pt>
                <c:pt idx="17785">
                  <c:v>17785</c:v>
                </c:pt>
                <c:pt idx="17786">
                  <c:v>17786</c:v>
                </c:pt>
                <c:pt idx="17787">
                  <c:v>17787</c:v>
                </c:pt>
                <c:pt idx="17788">
                  <c:v>17788</c:v>
                </c:pt>
                <c:pt idx="17789">
                  <c:v>17789</c:v>
                </c:pt>
                <c:pt idx="17790">
                  <c:v>17790</c:v>
                </c:pt>
                <c:pt idx="17791">
                  <c:v>17791</c:v>
                </c:pt>
                <c:pt idx="17792">
                  <c:v>17792</c:v>
                </c:pt>
                <c:pt idx="17793">
                  <c:v>17793</c:v>
                </c:pt>
                <c:pt idx="17794">
                  <c:v>17794</c:v>
                </c:pt>
                <c:pt idx="17795">
                  <c:v>17795</c:v>
                </c:pt>
                <c:pt idx="17796">
                  <c:v>17796</c:v>
                </c:pt>
                <c:pt idx="17797">
                  <c:v>17797</c:v>
                </c:pt>
                <c:pt idx="17798">
                  <c:v>17798</c:v>
                </c:pt>
                <c:pt idx="17799">
                  <c:v>17799</c:v>
                </c:pt>
                <c:pt idx="17800">
                  <c:v>17800</c:v>
                </c:pt>
                <c:pt idx="17801">
                  <c:v>17801</c:v>
                </c:pt>
                <c:pt idx="17802">
                  <c:v>17802</c:v>
                </c:pt>
                <c:pt idx="17803">
                  <c:v>17803</c:v>
                </c:pt>
                <c:pt idx="17804">
                  <c:v>17804</c:v>
                </c:pt>
                <c:pt idx="17805">
                  <c:v>17805</c:v>
                </c:pt>
                <c:pt idx="17806">
                  <c:v>17806</c:v>
                </c:pt>
                <c:pt idx="17807">
                  <c:v>17807</c:v>
                </c:pt>
                <c:pt idx="17808">
                  <c:v>17808</c:v>
                </c:pt>
                <c:pt idx="17809">
                  <c:v>17809</c:v>
                </c:pt>
                <c:pt idx="17810">
                  <c:v>17810</c:v>
                </c:pt>
                <c:pt idx="17811">
                  <c:v>17811</c:v>
                </c:pt>
                <c:pt idx="17812">
                  <c:v>17812</c:v>
                </c:pt>
                <c:pt idx="17813">
                  <c:v>17813</c:v>
                </c:pt>
                <c:pt idx="17814">
                  <c:v>17814</c:v>
                </c:pt>
                <c:pt idx="17815">
                  <c:v>17815</c:v>
                </c:pt>
                <c:pt idx="17816">
                  <c:v>17816</c:v>
                </c:pt>
                <c:pt idx="17817">
                  <c:v>17817</c:v>
                </c:pt>
                <c:pt idx="17818">
                  <c:v>17818</c:v>
                </c:pt>
                <c:pt idx="17819">
                  <c:v>17819</c:v>
                </c:pt>
                <c:pt idx="17820">
                  <c:v>17820</c:v>
                </c:pt>
                <c:pt idx="17821">
                  <c:v>17821</c:v>
                </c:pt>
                <c:pt idx="17822">
                  <c:v>17822</c:v>
                </c:pt>
                <c:pt idx="17823">
                  <c:v>17823</c:v>
                </c:pt>
                <c:pt idx="17824">
                  <c:v>17824</c:v>
                </c:pt>
                <c:pt idx="17825">
                  <c:v>17825</c:v>
                </c:pt>
                <c:pt idx="17826">
                  <c:v>17826</c:v>
                </c:pt>
                <c:pt idx="17827">
                  <c:v>17827</c:v>
                </c:pt>
                <c:pt idx="17828">
                  <c:v>17828</c:v>
                </c:pt>
                <c:pt idx="17829">
                  <c:v>17829</c:v>
                </c:pt>
                <c:pt idx="17830">
                  <c:v>17830</c:v>
                </c:pt>
                <c:pt idx="17831">
                  <c:v>17831</c:v>
                </c:pt>
                <c:pt idx="17832">
                  <c:v>17832</c:v>
                </c:pt>
                <c:pt idx="17833">
                  <c:v>17833</c:v>
                </c:pt>
                <c:pt idx="17834">
                  <c:v>17834</c:v>
                </c:pt>
                <c:pt idx="17835">
                  <c:v>17835</c:v>
                </c:pt>
                <c:pt idx="17836">
                  <c:v>17836</c:v>
                </c:pt>
                <c:pt idx="17837">
                  <c:v>17837</c:v>
                </c:pt>
                <c:pt idx="17838">
                  <c:v>17838</c:v>
                </c:pt>
                <c:pt idx="17839">
                  <c:v>17839</c:v>
                </c:pt>
                <c:pt idx="17840">
                  <c:v>17840</c:v>
                </c:pt>
                <c:pt idx="17841">
                  <c:v>17841</c:v>
                </c:pt>
                <c:pt idx="17842">
                  <c:v>17842</c:v>
                </c:pt>
                <c:pt idx="17843">
                  <c:v>17843</c:v>
                </c:pt>
                <c:pt idx="17844">
                  <c:v>17844</c:v>
                </c:pt>
                <c:pt idx="17845">
                  <c:v>17845</c:v>
                </c:pt>
                <c:pt idx="17846">
                  <c:v>17846</c:v>
                </c:pt>
                <c:pt idx="17847">
                  <c:v>17847</c:v>
                </c:pt>
                <c:pt idx="17848">
                  <c:v>17848</c:v>
                </c:pt>
                <c:pt idx="17849">
                  <c:v>17849</c:v>
                </c:pt>
                <c:pt idx="17850">
                  <c:v>17850</c:v>
                </c:pt>
                <c:pt idx="17851">
                  <c:v>17851</c:v>
                </c:pt>
                <c:pt idx="17852">
                  <c:v>17852</c:v>
                </c:pt>
                <c:pt idx="17853">
                  <c:v>17853</c:v>
                </c:pt>
                <c:pt idx="17854">
                  <c:v>17854</c:v>
                </c:pt>
                <c:pt idx="17855">
                  <c:v>17855</c:v>
                </c:pt>
                <c:pt idx="17856">
                  <c:v>17856</c:v>
                </c:pt>
                <c:pt idx="17857">
                  <c:v>17857</c:v>
                </c:pt>
                <c:pt idx="17858">
                  <c:v>17858</c:v>
                </c:pt>
                <c:pt idx="17859">
                  <c:v>17859</c:v>
                </c:pt>
                <c:pt idx="17860">
                  <c:v>17860</c:v>
                </c:pt>
                <c:pt idx="17861">
                  <c:v>17861</c:v>
                </c:pt>
                <c:pt idx="17862">
                  <c:v>17862</c:v>
                </c:pt>
                <c:pt idx="17863">
                  <c:v>17863</c:v>
                </c:pt>
                <c:pt idx="17864">
                  <c:v>17864</c:v>
                </c:pt>
                <c:pt idx="17865">
                  <c:v>17865</c:v>
                </c:pt>
                <c:pt idx="17866">
                  <c:v>17866</c:v>
                </c:pt>
                <c:pt idx="17867">
                  <c:v>17867</c:v>
                </c:pt>
                <c:pt idx="17868">
                  <c:v>17868</c:v>
                </c:pt>
                <c:pt idx="17869">
                  <c:v>17869</c:v>
                </c:pt>
                <c:pt idx="17870">
                  <c:v>17870</c:v>
                </c:pt>
                <c:pt idx="17871">
                  <c:v>17871</c:v>
                </c:pt>
                <c:pt idx="17872">
                  <c:v>17872</c:v>
                </c:pt>
                <c:pt idx="17873">
                  <c:v>17873</c:v>
                </c:pt>
                <c:pt idx="17874">
                  <c:v>17874</c:v>
                </c:pt>
                <c:pt idx="17875">
                  <c:v>17875</c:v>
                </c:pt>
                <c:pt idx="17876">
                  <c:v>17876</c:v>
                </c:pt>
                <c:pt idx="17877">
                  <c:v>17877</c:v>
                </c:pt>
                <c:pt idx="17878">
                  <c:v>17878</c:v>
                </c:pt>
                <c:pt idx="17879">
                  <c:v>17879</c:v>
                </c:pt>
                <c:pt idx="17880">
                  <c:v>17880</c:v>
                </c:pt>
                <c:pt idx="17881">
                  <c:v>17881</c:v>
                </c:pt>
                <c:pt idx="17882">
                  <c:v>17882</c:v>
                </c:pt>
                <c:pt idx="17883">
                  <c:v>17883</c:v>
                </c:pt>
                <c:pt idx="17884">
                  <c:v>17884</c:v>
                </c:pt>
                <c:pt idx="17885">
                  <c:v>17885</c:v>
                </c:pt>
                <c:pt idx="17886">
                  <c:v>17886</c:v>
                </c:pt>
                <c:pt idx="17887">
                  <c:v>17887</c:v>
                </c:pt>
                <c:pt idx="17888">
                  <c:v>17888</c:v>
                </c:pt>
                <c:pt idx="17889">
                  <c:v>17889</c:v>
                </c:pt>
                <c:pt idx="17890">
                  <c:v>17890</c:v>
                </c:pt>
                <c:pt idx="17891">
                  <c:v>17891</c:v>
                </c:pt>
                <c:pt idx="17892">
                  <c:v>17892</c:v>
                </c:pt>
                <c:pt idx="17893">
                  <c:v>17893</c:v>
                </c:pt>
                <c:pt idx="17894">
                  <c:v>17894</c:v>
                </c:pt>
                <c:pt idx="17895">
                  <c:v>17895</c:v>
                </c:pt>
                <c:pt idx="17896">
                  <c:v>17896</c:v>
                </c:pt>
                <c:pt idx="17897">
                  <c:v>17897</c:v>
                </c:pt>
                <c:pt idx="17898">
                  <c:v>17898</c:v>
                </c:pt>
                <c:pt idx="17899">
                  <c:v>17899</c:v>
                </c:pt>
                <c:pt idx="17900">
                  <c:v>17900</c:v>
                </c:pt>
                <c:pt idx="17901">
                  <c:v>17901</c:v>
                </c:pt>
                <c:pt idx="17902">
                  <c:v>17902</c:v>
                </c:pt>
                <c:pt idx="17903">
                  <c:v>17903</c:v>
                </c:pt>
                <c:pt idx="17904">
                  <c:v>17904</c:v>
                </c:pt>
                <c:pt idx="17905">
                  <c:v>17905</c:v>
                </c:pt>
                <c:pt idx="17906">
                  <c:v>17906</c:v>
                </c:pt>
                <c:pt idx="17907">
                  <c:v>17907</c:v>
                </c:pt>
                <c:pt idx="17908">
                  <c:v>17908</c:v>
                </c:pt>
                <c:pt idx="17909">
                  <c:v>17909</c:v>
                </c:pt>
                <c:pt idx="17910">
                  <c:v>17910</c:v>
                </c:pt>
                <c:pt idx="17911">
                  <c:v>17911</c:v>
                </c:pt>
                <c:pt idx="17912">
                  <c:v>17912</c:v>
                </c:pt>
                <c:pt idx="17913">
                  <c:v>17913</c:v>
                </c:pt>
                <c:pt idx="17914">
                  <c:v>17914</c:v>
                </c:pt>
                <c:pt idx="17915">
                  <c:v>17915</c:v>
                </c:pt>
                <c:pt idx="17916">
                  <c:v>17916</c:v>
                </c:pt>
                <c:pt idx="17917">
                  <c:v>17917</c:v>
                </c:pt>
                <c:pt idx="17918">
                  <c:v>17918</c:v>
                </c:pt>
                <c:pt idx="17919">
                  <c:v>17919</c:v>
                </c:pt>
                <c:pt idx="17920">
                  <c:v>17920</c:v>
                </c:pt>
                <c:pt idx="17921">
                  <c:v>17921</c:v>
                </c:pt>
                <c:pt idx="17922">
                  <c:v>17922</c:v>
                </c:pt>
                <c:pt idx="17923">
                  <c:v>17923</c:v>
                </c:pt>
                <c:pt idx="17924">
                  <c:v>17924</c:v>
                </c:pt>
                <c:pt idx="17925">
                  <c:v>17925</c:v>
                </c:pt>
                <c:pt idx="17926">
                  <c:v>17926</c:v>
                </c:pt>
                <c:pt idx="17927">
                  <c:v>17927</c:v>
                </c:pt>
                <c:pt idx="17928">
                  <c:v>17928</c:v>
                </c:pt>
                <c:pt idx="17929">
                  <c:v>17929</c:v>
                </c:pt>
                <c:pt idx="17930">
                  <c:v>17930</c:v>
                </c:pt>
                <c:pt idx="17931">
                  <c:v>17931</c:v>
                </c:pt>
                <c:pt idx="17932">
                  <c:v>17932</c:v>
                </c:pt>
                <c:pt idx="17933">
                  <c:v>17933</c:v>
                </c:pt>
                <c:pt idx="17934">
                  <c:v>17934</c:v>
                </c:pt>
                <c:pt idx="17935">
                  <c:v>17935</c:v>
                </c:pt>
                <c:pt idx="17936">
                  <c:v>17936</c:v>
                </c:pt>
                <c:pt idx="17937">
                  <c:v>17937</c:v>
                </c:pt>
                <c:pt idx="17938">
                  <c:v>17938</c:v>
                </c:pt>
                <c:pt idx="17939">
                  <c:v>17939</c:v>
                </c:pt>
                <c:pt idx="17940">
                  <c:v>17940</c:v>
                </c:pt>
                <c:pt idx="17941">
                  <c:v>17941</c:v>
                </c:pt>
                <c:pt idx="17942">
                  <c:v>17942</c:v>
                </c:pt>
                <c:pt idx="17943">
                  <c:v>17943</c:v>
                </c:pt>
                <c:pt idx="17944">
                  <c:v>17944</c:v>
                </c:pt>
                <c:pt idx="17945">
                  <c:v>17945</c:v>
                </c:pt>
                <c:pt idx="17946">
                  <c:v>17946</c:v>
                </c:pt>
                <c:pt idx="17947">
                  <c:v>17947</c:v>
                </c:pt>
                <c:pt idx="17948">
                  <c:v>17948</c:v>
                </c:pt>
                <c:pt idx="17949">
                  <c:v>17949</c:v>
                </c:pt>
                <c:pt idx="17950">
                  <c:v>17950</c:v>
                </c:pt>
                <c:pt idx="17951">
                  <c:v>17951</c:v>
                </c:pt>
                <c:pt idx="17952">
                  <c:v>17952</c:v>
                </c:pt>
                <c:pt idx="17953">
                  <c:v>17953</c:v>
                </c:pt>
                <c:pt idx="17954">
                  <c:v>17954</c:v>
                </c:pt>
                <c:pt idx="17955">
                  <c:v>17955</c:v>
                </c:pt>
                <c:pt idx="17956">
                  <c:v>17956</c:v>
                </c:pt>
                <c:pt idx="17957">
                  <c:v>17957</c:v>
                </c:pt>
                <c:pt idx="17958">
                  <c:v>17958</c:v>
                </c:pt>
                <c:pt idx="17959">
                  <c:v>17959</c:v>
                </c:pt>
                <c:pt idx="17960">
                  <c:v>17960</c:v>
                </c:pt>
                <c:pt idx="17961">
                  <c:v>17961</c:v>
                </c:pt>
                <c:pt idx="17962">
                  <c:v>17962</c:v>
                </c:pt>
                <c:pt idx="17963">
                  <c:v>17963</c:v>
                </c:pt>
                <c:pt idx="17964">
                  <c:v>17964</c:v>
                </c:pt>
                <c:pt idx="17965">
                  <c:v>17965</c:v>
                </c:pt>
                <c:pt idx="17966">
                  <c:v>17966</c:v>
                </c:pt>
                <c:pt idx="17967">
                  <c:v>17967</c:v>
                </c:pt>
                <c:pt idx="17968">
                  <c:v>17968</c:v>
                </c:pt>
                <c:pt idx="17969">
                  <c:v>17969</c:v>
                </c:pt>
                <c:pt idx="17970">
                  <c:v>17970</c:v>
                </c:pt>
                <c:pt idx="17971">
                  <c:v>17971</c:v>
                </c:pt>
                <c:pt idx="17972">
                  <c:v>17972</c:v>
                </c:pt>
                <c:pt idx="17973">
                  <c:v>17973</c:v>
                </c:pt>
                <c:pt idx="17974">
                  <c:v>17974</c:v>
                </c:pt>
                <c:pt idx="17975">
                  <c:v>17975</c:v>
                </c:pt>
                <c:pt idx="17976">
                  <c:v>17976</c:v>
                </c:pt>
                <c:pt idx="17977">
                  <c:v>17977</c:v>
                </c:pt>
                <c:pt idx="17978">
                  <c:v>17978</c:v>
                </c:pt>
                <c:pt idx="17979">
                  <c:v>17979</c:v>
                </c:pt>
                <c:pt idx="17980">
                  <c:v>17980</c:v>
                </c:pt>
                <c:pt idx="17981">
                  <c:v>17981</c:v>
                </c:pt>
                <c:pt idx="17982">
                  <c:v>17982</c:v>
                </c:pt>
                <c:pt idx="17983">
                  <c:v>17983</c:v>
                </c:pt>
                <c:pt idx="17984">
                  <c:v>17984</c:v>
                </c:pt>
                <c:pt idx="17985">
                  <c:v>17985</c:v>
                </c:pt>
                <c:pt idx="17986">
                  <c:v>17986</c:v>
                </c:pt>
                <c:pt idx="17987">
                  <c:v>17987</c:v>
                </c:pt>
                <c:pt idx="17988">
                  <c:v>17988</c:v>
                </c:pt>
                <c:pt idx="17989">
                  <c:v>17989</c:v>
                </c:pt>
                <c:pt idx="17990">
                  <c:v>17990</c:v>
                </c:pt>
                <c:pt idx="17991">
                  <c:v>17991</c:v>
                </c:pt>
                <c:pt idx="17992">
                  <c:v>17992</c:v>
                </c:pt>
                <c:pt idx="17993">
                  <c:v>17993</c:v>
                </c:pt>
                <c:pt idx="17994">
                  <c:v>17994</c:v>
                </c:pt>
                <c:pt idx="17995">
                  <c:v>17995</c:v>
                </c:pt>
                <c:pt idx="17996">
                  <c:v>17996</c:v>
                </c:pt>
                <c:pt idx="17997">
                  <c:v>17997</c:v>
                </c:pt>
                <c:pt idx="17998">
                  <c:v>17998</c:v>
                </c:pt>
                <c:pt idx="17999">
                  <c:v>17999</c:v>
                </c:pt>
                <c:pt idx="18000">
                  <c:v>18000</c:v>
                </c:pt>
                <c:pt idx="18001">
                  <c:v>18001</c:v>
                </c:pt>
                <c:pt idx="18002">
                  <c:v>18002</c:v>
                </c:pt>
                <c:pt idx="18003">
                  <c:v>18003</c:v>
                </c:pt>
                <c:pt idx="18004">
                  <c:v>18004</c:v>
                </c:pt>
                <c:pt idx="18005">
                  <c:v>18005</c:v>
                </c:pt>
                <c:pt idx="18006">
                  <c:v>18006</c:v>
                </c:pt>
                <c:pt idx="18007">
                  <c:v>18007</c:v>
                </c:pt>
                <c:pt idx="18008">
                  <c:v>18008</c:v>
                </c:pt>
                <c:pt idx="18009">
                  <c:v>18009</c:v>
                </c:pt>
                <c:pt idx="18010">
                  <c:v>18010</c:v>
                </c:pt>
                <c:pt idx="18011">
                  <c:v>18011</c:v>
                </c:pt>
                <c:pt idx="18012">
                  <c:v>18012</c:v>
                </c:pt>
                <c:pt idx="18013">
                  <c:v>18013</c:v>
                </c:pt>
                <c:pt idx="18014">
                  <c:v>18014</c:v>
                </c:pt>
                <c:pt idx="18015">
                  <c:v>18015</c:v>
                </c:pt>
                <c:pt idx="18016">
                  <c:v>18016</c:v>
                </c:pt>
                <c:pt idx="18017">
                  <c:v>18017</c:v>
                </c:pt>
                <c:pt idx="18018">
                  <c:v>18018</c:v>
                </c:pt>
                <c:pt idx="18019">
                  <c:v>18019</c:v>
                </c:pt>
                <c:pt idx="18020">
                  <c:v>18020</c:v>
                </c:pt>
                <c:pt idx="18021">
                  <c:v>18021</c:v>
                </c:pt>
                <c:pt idx="18022">
                  <c:v>18022</c:v>
                </c:pt>
                <c:pt idx="18023">
                  <c:v>18023</c:v>
                </c:pt>
                <c:pt idx="18024">
                  <c:v>18024</c:v>
                </c:pt>
                <c:pt idx="18025">
                  <c:v>18025</c:v>
                </c:pt>
                <c:pt idx="18026">
                  <c:v>18026</c:v>
                </c:pt>
                <c:pt idx="18027">
                  <c:v>18027</c:v>
                </c:pt>
                <c:pt idx="18028">
                  <c:v>18028</c:v>
                </c:pt>
                <c:pt idx="18029">
                  <c:v>18029</c:v>
                </c:pt>
                <c:pt idx="18030">
                  <c:v>18030</c:v>
                </c:pt>
                <c:pt idx="18031">
                  <c:v>18031</c:v>
                </c:pt>
                <c:pt idx="18032">
                  <c:v>18032</c:v>
                </c:pt>
                <c:pt idx="18033">
                  <c:v>18033</c:v>
                </c:pt>
                <c:pt idx="18034">
                  <c:v>18034</c:v>
                </c:pt>
                <c:pt idx="18035">
                  <c:v>18035</c:v>
                </c:pt>
                <c:pt idx="18036">
                  <c:v>18036</c:v>
                </c:pt>
                <c:pt idx="18037">
                  <c:v>18037</c:v>
                </c:pt>
                <c:pt idx="18038">
                  <c:v>18038</c:v>
                </c:pt>
                <c:pt idx="18039">
                  <c:v>18039</c:v>
                </c:pt>
                <c:pt idx="18040">
                  <c:v>18040</c:v>
                </c:pt>
                <c:pt idx="18041">
                  <c:v>18041</c:v>
                </c:pt>
                <c:pt idx="18042">
                  <c:v>18042</c:v>
                </c:pt>
                <c:pt idx="18043">
                  <c:v>18043</c:v>
                </c:pt>
                <c:pt idx="18044">
                  <c:v>18044</c:v>
                </c:pt>
                <c:pt idx="18045">
                  <c:v>18045</c:v>
                </c:pt>
                <c:pt idx="18046">
                  <c:v>18046</c:v>
                </c:pt>
                <c:pt idx="18047">
                  <c:v>18047</c:v>
                </c:pt>
                <c:pt idx="18048">
                  <c:v>18048</c:v>
                </c:pt>
                <c:pt idx="18049">
                  <c:v>18049</c:v>
                </c:pt>
                <c:pt idx="18050">
                  <c:v>18050</c:v>
                </c:pt>
                <c:pt idx="18051">
                  <c:v>18051</c:v>
                </c:pt>
                <c:pt idx="18052">
                  <c:v>18052</c:v>
                </c:pt>
                <c:pt idx="18053">
                  <c:v>18053</c:v>
                </c:pt>
                <c:pt idx="18054">
                  <c:v>18054</c:v>
                </c:pt>
                <c:pt idx="18055">
                  <c:v>18055</c:v>
                </c:pt>
                <c:pt idx="18056">
                  <c:v>18056</c:v>
                </c:pt>
                <c:pt idx="18057">
                  <c:v>18057</c:v>
                </c:pt>
                <c:pt idx="18058">
                  <c:v>18058</c:v>
                </c:pt>
                <c:pt idx="18059">
                  <c:v>18059</c:v>
                </c:pt>
                <c:pt idx="18060">
                  <c:v>18060</c:v>
                </c:pt>
                <c:pt idx="18061">
                  <c:v>18061</c:v>
                </c:pt>
                <c:pt idx="18062">
                  <c:v>18062</c:v>
                </c:pt>
                <c:pt idx="18063">
                  <c:v>18063</c:v>
                </c:pt>
                <c:pt idx="18064">
                  <c:v>18064</c:v>
                </c:pt>
                <c:pt idx="18065">
                  <c:v>18065</c:v>
                </c:pt>
                <c:pt idx="18066">
                  <c:v>18066</c:v>
                </c:pt>
                <c:pt idx="18067">
                  <c:v>18067</c:v>
                </c:pt>
                <c:pt idx="18068">
                  <c:v>18068</c:v>
                </c:pt>
                <c:pt idx="18069">
                  <c:v>18069</c:v>
                </c:pt>
                <c:pt idx="18070">
                  <c:v>18070</c:v>
                </c:pt>
                <c:pt idx="18071">
                  <c:v>18071</c:v>
                </c:pt>
                <c:pt idx="18072">
                  <c:v>18072</c:v>
                </c:pt>
                <c:pt idx="18073">
                  <c:v>18073</c:v>
                </c:pt>
                <c:pt idx="18074">
                  <c:v>18074</c:v>
                </c:pt>
                <c:pt idx="18075">
                  <c:v>18075</c:v>
                </c:pt>
                <c:pt idx="18076">
                  <c:v>18076</c:v>
                </c:pt>
                <c:pt idx="18077">
                  <c:v>18077</c:v>
                </c:pt>
                <c:pt idx="18078">
                  <c:v>18078</c:v>
                </c:pt>
                <c:pt idx="18079">
                  <c:v>18079</c:v>
                </c:pt>
                <c:pt idx="18080">
                  <c:v>18080</c:v>
                </c:pt>
                <c:pt idx="18081">
                  <c:v>18081</c:v>
                </c:pt>
                <c:pt idx="18082">
                  <c:v>18082</c:v>
                </c:pt>
                <c:pt idx="18083">
                  <c:v>18083</c:v>
                </c:pt>
                <c:pt idx="18084">
                  <c:v>18084</c:v>
                </c:pt>
                <c:pt idx="18085">
                  <c:v>18085</c:v>
                </c:pt>
                <c:pt idx="18086">
                  <c:v>18086</c:v>
                </c:pt>
                <c:pt idx="18087">
                  <c:v>18087</c:v>
                </c:pt>
                <c:pt idx="18088">
                  <c:v>18088</c:v>
                </c:pt>
                <c:pt idx="18089">
                  <c:v>18089</c:v>
                </c:pt>
                <c:pt idx="18090">
                  <c:v>18090</c:v>
                </c:pt>
                <c:pt idx="18091">
                  <c:v>18091</c:v>
                </c:pt>
                <c:pt idx="18092">
                  <c:v>18092</c:v>
                </c:pt>
                <c:pt idx="18093">
                  <c:v>18093</c:v>
                </c:pt>
                <c:pt idx="18094">
                  <c:v>18094</c:v>
                </c:pt>
                <c:pt idx="18095">
                  <c:v>18095</c:v>
                </c:pt>
                <c:pt idx="18096">
                  <c:v>18096</c:v>
                </c:pt>
                <c:pt idx="18097">
                  <c:v>18097</c:v>
                </c:pt>
                <c:pt idx="18098">
                  <c:v>18098</c:v>
                </c:pt>
                <c:pt idx="18099">
                  <c:v>18099</c:v>
                </c:pt>
                <c:pt idx="18100">
                  <c:v>18100</c:v>
                </c:pt>
                <c:pt idx="18101">
                  <c:v>18101</c:v>
                </c:pt>
                <c:pt idx="18102">
                  <c:v>18102</c:v>
                </c:pt>
                <c:pt idx="18103">
                  <c:v>18103</c:v>
                </c:pt>
                <c:pt idx="18104">
                  <c:v>18104</c:v>
                </c:pt>
                <c:pt idx="18105">
                  <c:v>18105</c:v>
                </c:pt>
                <c:pt idx="18106">
                  <c:v>18106</c:v>
                </c:pt>
                <c:pt idx="18107">
                  <c:v>18107</c:v>
                </c:pt>
                <c:pt idx="18108">
                  <c:v>18108</c:v>
                </c:pt>
                <c:pt idx="18109">
                  <c:v>18109</c:v>
                </c:pt>
                <c:pt idx="18110">
                  <c:v>18110</c:v>
                </c:pt>
                <c:pt idx="18111">
                  <c:v>18111</c:v>
                </c:pt>
                <c:pt idx="18112">
                  <c:v>18112</c:v>
                </c:pt>
                <c:pt idx="18113">
                  <c:v>18113</c:v>
                </c:pt>
                <c:pt idx="18114">
                  <c:v>18114</c:v>
                </c:pt>
                <c:pt idx="18115">
                  <c:v>18115</c:v>
                </c:pt>
                <c:pt idx="18116">
                  <c:v>18116</c:v>
                </c:pt>
                <c:pt idx="18117">
                  <c:v>18117</c:v>
                </c:pt>
                <c:pt idx="18118">
                  <c:v>18118</c:v>
                </c:pt>
                <c:pt idx="18119">
                  <c:v>18119</c:v>
                </c:pt>
                <c:pt idx="18120">
                  <c:v>18120</c:v>
                </c:pt>
                <c:pt idx="18121">
                  <c:v>18121</c:v>
                </c:pt>
                <c:pt idx="18122">
                  <c:v>18122</c:v>
                </c:pt>
                <c:pt idx="18123">
                  <c:v>18123</c:v>
                </c:pt>
                <c:pt idx="18124">
                  <c:v>18124</c:v>
                </c:pt>
                <c:pt idx="18125">
                  <c:v>18125</c:v>
                </c:pt>
                <c:pt idx="18126">
                  <c:v>18126</c:v>
                </c:pt>
                <c:pt idx="18127">
                  <c:v>18127</c:v>
                </c:pt>
                <c:pt idx="18128">
                  <c:v>18128</c:v>
                </c:pt>
                <c:pt idx="18129">
                  <c:v>18129</c:v>
                </c:pt>
                <c:pt idx="18130">
                  <c:v>18130</c:v>
                </c:pt>
                <c:pt idx="18131">
                  <c:v>18131</c:v>
                </c:pt>
                <c:pt idx="18132">
                  <c:v>18132</c:v>
                </c:pt>
                <c:pt idx="18133">
                  <c:v>18133</c:v>
                </c:pt>
                <c:pt idx="18134">
                  <c:v>18134</c:v>
                </c:pt>
                <c:pt idx="18135">
                  <c:v>18135</c:v>
                </c:pt>
                <c:pt idx="18136">
                  <c:v>18136</c:v>
                </c:pt>
                <c:pt idx="18137">
                  <c:v>18137</c:v>
                </c:pt>
                <c:pt idx="18138">
                  <c:v>18138</c:v>
                </c:pt>
                <c:pt idx="18139">
                  <c:v>18139</c:v>
                </c:pt>
                <c:pt idx="18140">
                  <c:v>18140</c:v>
                </c:pt>
                <c:pt idx="18141">
                  <c:v>18141</c:v>
                </c:pt>
                <c:pt idx="18142">
                  <c:v>18142</c:v>
                </c:pt>
                <c:pt idx="18143">
                  <c:v>18143</c:v>
                </c:pt>
                <c:pt idx="18144">
                  <c:v>18144</c:v>
                </c:pt>
                <c:pt idx="18145">
                  <c:v>18145</c:v>
                </c:pt>
                <c:pt idx="18146">
                  <c:v>18146</c:v>
                </c:pt>
                <c:pt idx="18147">
                  <c:v>18147</c:v>
                </c:pt>
                <c:pt idx="18148">
                  <c:v>18148</c:v>
                </c:pt>
                <c:pt idx="18149">
                  <c:v>18149</c:v>
                </c:pt>
                <c:pt idx="18150">
                  <c:v>18150</c:v>
                </c:pt>
                <c:pt idx="18151">
                  <c:v>18151</c:v>
                </c:pt>
                <c:pt idx="18152">
                  <c:v>18152</c:v>
                </c:pt>
                <c:pt idx="18153">
                  <c:v>18153</c:v>
                </c:pt>
                <c:pt idx="18154">
                  <c:v>18154</c:v>
                </c:pt>
                <c:pt idx="18155">
                  <c:v>18155</c:v>
                </c:pt>
                <c:pt idx="18156">
                  <c:v>18156</c:v>
                </c:pt>
                <c:pt idx="18157">
                  <c:v>18157</c:v>
                </c:pt>
                <c:pt idx="18158">
                  <c:v>18158</c:v>
                </c:pt>
                <c:pt idx="18159">
                  <c:v>18159</c:v>
                </c:pt>
                <c:pt idx="18160">
                  <c:v>18160</c:v>
                </c:pt>
                <c:pt idx="18161">
                  <c:v>18161</c:v>
                </c:pt>
                <c:pt idx="18162">
                  <c:v>18162</c:v>
                </c:pt>
                <c:pt idx="18163">
                  <c:v>18163</c:v>
                </c:pt>
                <c:pt idx="18164">
                  <c:v>18164</c:v>
                </c:pt>
                <c:pt idx="18165">
                  <c:v>18165</c:v>
                </c:pt>
                <c:pt idx="18166">
                  <c:v>18166</c:v>
                </c:pt>
                <c:pt idx="18167">
                  <c:v>18167</c:v>
                </c:pt>
                <c:pt idx="18168">
                  <c:v>18168</c:v>
                </c:pt>
                <c:pt idx="18169">
                  <c:v>18169</c:v>
                </c:pt>
                <c:pt idx="18170">
                  <c:v>18170</c:v>
                </c:pt>
                <c:pt idx="18171">
                  <c:v>18171</c:v>
                </c:pt>
                <c:pt idx="18172">
                  <c:v>18172</c:v>
                </c:pt>
                <c:pt idx="18173">
                  <c:v>18173</c:v>
                </c:pt>
                <c:pt idx="18174">
                  <c:v>18174</c:v>
                </c:pt>
                <c:pt idx="18175">
                  <c:v>18175</c:v>
                </c:pt>
                <c:pt idx="18176">
                  <c:v>18176</c:v>
                </c:pt>
                <c:pt idx="18177">
                  <c:v>18177</c:v>
                </c:pt>
                <c:pt idx="18178">
                  <c:v>18178</c:v>
                </c:pt>
                <c:pt idx="18179">
                  <c:v>18179</c:v>
                </c:pt>
                <c:pt idx="18180">
                  <c:v>18180</c:v>
                </c:pt>
                <c:pt idx="18181">
                  <c:v>18181</c:v>
                </c:pt>
                <c:pt idx="18182">
                  <c:v>18182</c:v>
                </c:pt>
                <c:pt idx="18183">
                  <c:v>18183</c:v>
                </c:pt>
                <c:pt idx="18184">
                  <c:v>18184</c:v>
                </c:pt>
                <c:pt idx="18185">
                  <c:v>18185</c:v>
                </c:pt>
                <c:pt idx="18186">
                  <c:v>18186</c:v>
                </c:pt>
                <c:pt idx="18187">
                  <c:v>18187</c:v>
                </c:pt>
                <c:pt idx="18188">
                  <c:v>18188</c:v>
                </c:pt>
                <c:pt idx="18189">
                  <c:v>18189</c:v>
                </c:pt>
                <c:pt idx="18190">
                  <c:v>18190</c:v>
                </c:pt>
                <c:pt idx="18191">
                  <c:v>18191</c:v>
                </c:pt>
                <c:pt idx="18192">
                  <c:v>18192</c:v>
                </c:pt>
                <c:pt idx="18193">
                  <c:v>18193</c:v>
                </c:pt>
                <c:pt idx="18194">
                  <c:v>18194</c:v>
                </c:pt>
                <c:pt idx="18195">
                  <c:v>18195</c:v>
                </c:pt>
                <c:pt idx="18196">
                  <c:v>18196</c:v>
                </c:pt>
                <c:pt idx="18197">
                  <c:v>18197</c:v>
                </c:pt>
                <c:pt idx="18198">
                  <c:v>18198</c:v>
                </c:pt>
                <c:pt idx="18199">
                  <c:v>18199</c:v>
                </c:pt>
                <c:pt idx="18200">
                  <c:v>18200</c:v>
                </c:pt>
                <c:pt idx="18201">
                  <c:v>18201</c:v>
                </c:pt>
                <c:pt idx="18202">
                  <c:v>18202</c:v>
                </c:pt>
                <c:pt idx="18203">
                  <c:v>18203</c:v>
                </c:pt>
                <c:pt idx="18204">
                  <c:v>18204</c:v>
                </c:pt>
                <c:pt idx="18205">
                  <c:v>18205</c:v>
                </c:pt>
                <c:pt idx="18206">
                  <c:v>18206</c:v>
                </c:pt>
                <c:pt idx="18207">
                  <c:v>18207</c:v>
                </c:pt>
                <c:pt idx="18208">
                  <c:v>18208</c:v>
                </c:pt>
                <c:pt idx="18209">
                  <c:v>18209</c:v>
                </c:pt>
                <c:pt idx="18210">
                  <c:v>18210</c:v>
                </c:pt>
                <c:pt idx="18211">
                  <c:v>18211</c:v>
                </c:pt>
                <c:pt idx="18212">
                  <c:v>18212</c:v>
                </c:pt>
                <c:pt idx="18213">
                  <c:v>18213</c:v>
                </c:pt>
                <c:pt idx="18214">
                  <c:v>18214</c:v>
                </c:pt>
                <c:pt idx="18215">
                  <c:v>18215</c:v>
                </c:pt>
                <c:pt idx="18216">
                  <c:v>18216</c:v>
                </c:pt>
                <c:pt idx="18217">
                  <c:v>18217</c:v>
                </c:pt>
                <c:pt idx="18218">
                  <c:v>18218</c:v>
                </c:pt>
                <c:pt idx="18219">
                  <c:v>18219</c:v>
                </c:pt>
                <c:pt idx="18220">
                  <c:v>18220</c:v>
                </c:pt>
                <c:pt idx="18221">
                  <c:v>18221</c:v>
                </c:pt>
                <c:pt idx="18222">
                  <c:v>18222</c:v>
                </c:pt>
                <c:pt idx="18223">
                  <c:v>18223</c:v>
                </c:pt>
                <c:pt idx="18224">
                  <c:v>18224</c:v>
                </c:pt>
                <c:pt idx="18225">
                  <c:v>18225</c:v>
                </c:pt>
                <c:pt idx="18226">
                  <c:v>18226</c:v>
                </c:pt>
                <c:pt idx="18227">
                  <c:v>18227</c:v>
                </c:pt>
                <c:pt idx="18228">
                  <c:v>18228</c:v>
                </c:pt>
                <c:pt idx="18229">
                  <c:v>18229</c:v>
                </c:pt>
                <c:pt idx="18230">
                  <c:v>18230</c:v>
                </c:pt>
                <c:pt idx="18231">
                  <c:v>18231</c:v>
                </c:pt>
                <c:pt idx="18232">
                  <c:v>18232</c:v>
                </c:pt>
                <c:pt idx="18233">
                  <c:v>18233</c:v>
                </c:pt>
                <c:pt idx="18234">
                  <c:v>18234</c:v>
                </c:pt>
                <c:pt idx="18235">
                  <c:v>18235</c:v>
                </c:pt>
                <c:pt idx="18236">
                  <c:v>18236</c:v>
                </c:pt>
                <c:pt idx="18237">
                  <c:v>18237</c:v>
                </c:pt>
                <c:pt idx="18238">
                  <c:v>18238</c:v>
                </c:pt>
                <c:pt idx="18239">
                  <c:v>18239</c:v>
                </c:pt>
                <c:pt idx="18240">
                  <c:v>18240</c:v>
                </c:pt>
                <c:pt idx="18241">
                  <c:v>18241</c:v>
                </c:pt>
                <c:pt idx="18242">
                  <c:v>18242</c:v>
                </c:pt>
                <c:pt idx="18243">
                  <c:v>18243</c:v>
                </c:pt>
                <c:pt idx="18244">
                  <c:v>18244</c:v>
                </c:pt>
                <c:pt idx="18245">
                  <c:v>18245</c:v>
                </c:pt>
                <c:pt idx="18246">
                  <c:v>18246</c:v>
                </c:pt>
                <c:pt idx="18247">
                  <c:v>18247</c:v>
                </c:pt>
                <c:pt idx="18248">
                  <c:v>18248</c:v>
                </c:pt>
                <c:pt idx="18249">
                  <c:v>18249</c:v>
                </c:pt>
                <c:pt idx="18250">
                  <c:v>18250</c:v>
                </c:pt>
                <c:pt idx="18251">
                  <c:v>18251</c:v>
                </c:pt>
                <c:pt idx="18252">
                  <c:v>18252</c:v>
                </c:pt>
                <c:pt idx="18253">
                  <c:v>18253</c:v>
                </c:pt>
                <c:pt idx="18254">
                  <c:v>18254</c:v>
                </c:pt>
                <c:pt idx="18255">
                  <c:v>18255</c:v>
                </c:pt>
                <c:pt idx="18256">
                  <c:v>18256</c:v>
                </c:pt>
                <c:pt idx="18257">
                  <c:v>18257</c:v>
                </c:pt>
                <c:pt idx="18258">
                  <c:v>18258</c:v>
                </c:pt>
                <c:pt idx="18259">
                  <c:v>18259</c:v>
                </c:pt>
                <c:pt idx="18260">
                  <c:v>18260</c:v>
                </c:pt>
                <c:pt idx="18261">
                  <c:v>18261</c:v>
                </c:pt>
                <c:pt idx="18262">
                  <c:v>18262</c:v>
                </c:pt>
                <c:pt idx="18263">
                  <c:v>18263</c:v>
                </c:pt>
                <c:pt idx="18264">
                  <c:v>18264</c:v>
                </c:pt>
                <c:pt idx="18265">
                  <c:v>18265</c:v>
                </c:pt>
                <c:pt idx="18266">
                  <c:v>18266</c:v>
                </c:pt>
                <c:pt idx="18267">
                  <c:v>18267</c:v>
                </c:pt>
                <c:pt idx="18268">
                  <c:v>18268</c:v>
                </c:pt>
                <c:pt idx="18269">
                  <c:v>18269</c:v>
                </c:pt>
                <c:pt idx="18270">
                  <c:v>18270</c:v>
                </c:pt>
                <c:pt idx="18271">
                  <c:v>18271</c:v>
                </c:pt>
                <c:pt idx="18272">
                  <c:v>18272</c:v>
                </c:pt>
                <c:pt idx="18273">
                  <c:v>18273</c:v>
                </c:pt>
                <c:pt idx="18274">
                  <c:v>18274</c:v>
                </c:pt>
                <c:pt idx="18275">
                  <c:v>18275</c:v>
                </c:pt>
                <c:pt idx="18276">
                  <c:v>18276</c:v>
                </c:pt>
                <c:pt idx="18277">
                  <c:v>18277</c:v>
                </c:pt>
                <c:pt idx="18278">
                  <c:v>18278</c:v>
                </c:pt>
                <c:pt idx="18279">
                  <c:v>18279</c:v>
                </c:pt>
                <c:pt idx="18280">
                  <c:v>18280</c:v>
                </c:pt>
                <c:pt idx="18281">
                  <c:v>18281</c:v>
                </c:pt>
                <c:pt idx="18282">
                  <c:v>18282</c:v>
                </c:pt>
                <c:pt idx="18283">
                  <c:v>18283</c:v>
                </c:pt>
                <c:pt idx="18284">
                  <c:v>18284</c:v>
                </c:pt>
                <c:pt idx="18285">
                  <c:v>18285</c:v>
                </c:pt>
                <c:pt idx="18286">
                  <c:v>18286</c:v>
                </c:pt>
                <c:pt idx="18287">
                  <c:v>18287</c:v>
                </c:pt>
                <c:pt idx="18288">
                  <c:v>18288</c:v>
                </c:pt>
                <c:pt idx="18289">
                  <c:v>18289</c:v>
                </c:pt>
                <c:pt idx="18290">
                  <c:v>18290</c:v>
                </c:pt>
                <c:pt idx="18291">
                  <c:v>18291</c:v>
                </c:pt>
                <c:pt idx="18292">
                  <c:v>18292</c:v>
                </c:pt>
                <c:pt idx="18293">
                  <c:v>18293</c:v>
                </c:pt>
                <c:pt idx="18294">
                  <c:v>18294</c:v>
                </c:pt>
                <c:pt idx="18295">
                  <c:v>18295</c:v>
                </c:pt>
                <c:pt idx="18296">
                  <c:v>18296</c:v>
                </c:pt>
                <c:pt idx="18297">
                  <c:v>18297</c:v>
                </c:pt>
                <c:pt idx="18298">
                  <c:v>18298</c:v>
                </c:pt>
                <c:pt idx="18299">
                  <c:v>18299</c:v>
                </c:pt>
                <c:pt idx="18300">
                  <c:v>18300</c:v>
                </c:pt>
                <c:pt idx="18301">
                  <c:v>18301</c:v>
                </c:pt>
                <c:pt idx="18302">
                  <c:v>18302</c:v>
                </c:pt>
                <c:pt idx="18303">
                  <c:v>18303</c:v>
                </c:pt>
                <c:pt idx="18304">
                  <c:v>18304</c:v>
                </c:pt>
                <c:pt idx="18305">
                  <c:v>18305</c:v>
                </c:pt>
                <c:pt idx="18306">
                  <c:v>18306</c:v>
                </c:pt>
                <c:pt idx="18307">
                  <c:v>18307</c:v>
                </c:pt>
                <c:pt idx="18308">
                  <c:v>18308</c:v>
                </c:pt>
                <c:pt idx="18309">
                  <c:v>18309</c:v>
                </c:pt>
                <c:pt idx="18310">
                  <c:v>18310</c:v>
                </c:pt>
                <c:pt idx="18311">
                  <c:v>18311</c:v>
                </c:pt>
                <c:pt idx="18312">
                  <c:v>18312</c:v>
                </c:pt>
                <c:pt idx="18313">
                  <c:v>18313</c:v>
                </c:pt>
                <c:pt idx="18314">
                  <c:v>18314</c:v>
                </c:pt>
                <c:pt idx="18315">
                  <c:v>18315</c:v>
                </c:pt>
                <c:pt idx="18316">
                  <c:v>18316</c:v>
                </c:pt>
                <c:pt idx="18317">
                  <c:v>18317</c:v>
                </c:pt>
                <c:pt idx="18318">
                  <c:v>18318</c:v>
                </c:pt>
                <c:pt idx="18319">
                  <c:v>18319</c:v>
                </c:pt>
                <c:pt idx="18320">
                  <c:v>18320</c:v>
                </c:pt>
                <c:pt idx="18321">
                  <c:v>18321</c:v>
                </c:pt>
                <c:pt idx="18322">
                  <c:v>18322</c:v>
                </c:pt>
                <c:pt idx="18323">
                  <c:v>18323</c:v>
                </c:pt>
                <c:pt idx="18324">
                  <c:v>18324</c:v>
                </c:pt>
                <c:pt idx="18325">
                  <c:v>18325</c:v>
                </c:pt>
                <c:pt idx="18326">
                  <c:v>18326</c:v>
                </c:pt>
                <c:pt idx="18327">
                  <c:v>18327</c:v>
                </c:pt>
                <c:pt idx="18328">
                  <c:v>18328</c:v>
                </c:pt>
                <c:pt idx="18329">
                  <c:v>18329</c:v>
                </c:pt>
                <c:pt idx="18330">
                  <c:v>18330</c:v>
                </c:pt>
                <c:pt idx="18331">
                  <c:v>18331</c:v>
                </c:pt>
                <c:pt idx="18332">
                  <c:v>18332</c:v>
                </c:pt>
                <c:pt idx="18333">
                  <c:v>18333</c:v>
                </c:pt>
                <c:pt idx="18334">
                  <c:v>18334</c:v>
                </c:pt>
                <c:pt idx="18335">
                  <c:v>18335</c:v>
                </c:pt>
                <c:pt idx="18336">
                  <c:v>18336</c:v>
                </c:pt>
                <c:pt idx="18337">
                  <c:v>18337</c:v>
                </c:pt>
                <c:pt idx="18338">
                  <c:v>18338</c:v>
                </c:pt>
                <c:pt idx="18339">
                  <c:v>18339</c:v>
                </c:pt>
                <c:pt idx="18340">
                  <c:v>18340</c:v>
                </c:pt>
                <c:pt idx="18341">
                  <c:v>18341</c:v>
                </c:pt>
                <c:pt idx="18342">
                  <c:v>18342</c:v>
                </c:pt>
                <c:pt idx="18343">
                  <c:v>18343</c:v>
                </c:pt>
                <c:pt idx="18344">
                  <c:v>18344</c:v>
                </c:pt>
                <c:pt idx="18345">
                  <c:v>18345</c:v>
                </c:pt>
                <c:pt idx="18346">
                  <c:v>18346</c:v>
                </c:pt>
                <c:pt idx="18347">
                  <c:v>18347</c:v>
                </c:pt>
                <c:pt idx="18348">
                  <c:v>18348</c:v>
                </c:pt>
                <c:pt idx="18349">
                  <c:v>18349</c:v>
                </c:pt>
                <c:pt idx="18350">
                  <c:v>18350</c:v>
                </c:pt>
                <c:pt idx="18351">
                  <c:v>18351</c:v>
                </c:pt>
                <c:pt idx="18352">
                  <c:v>18352</c:v>
                </c:pt>
                <c:pt idx="18353">
                  <c:v>18353</c:v>
                </c:pt>
                <c:pt idx="18354">
                  <c:v>18354</c:v>
                </c:pt>
                <c:pt idx="18355">
                  <c:v>18355</c:v>
                </c:pt>
                <c:pt idx="18356">
                  <c:v>18356</c:v>
                </c:pt>
                <c:pt idx="18357">
                  <c:v>18357</c:v>
                </c:pt>
                <c:pt idx="18358">
                  <c:v>18358</c:v>
                </c:pt>
                <c:pt idx="18359">
                  <c:v>18359</c:v>
                </c:pt>
                <c:pt idx="18360">
                  <c:v>18360</c:v>
                </c:pt>
                <c:pt idx="18361">
                  <c:v>18361</c:v>
                </c:pt>
                <c:pt idx="18362">
                  <c:v>18362</c:v>
                </c:pt>
                <c:pt idx="18363">
                  <c:v>18363</c:v>
                </c:pt>
                <c:pt idx="18364">
                  <c:v>18364</c:v>
                </c:pt>
                <c:pt idx="18365">
                  <c:v>18365</c:v>
                </c:pt>
                <c:pt idx="18366">
                  <c:v>18366</c:v>
                </c:pt>
                <c:pt idx="18367">
                  <c:v>18367</c:v>
                </c:pt>
                <c:pt idx="18368">
                  <c:v>18368</c:v>
                </c:pt>
                <c:pt idx="18369">
                  <c:v>18369</c:v>
                </c:pt>
                <c:pt idx="18370">
                  <c:v>18370</c:v>
                </c:pt>
                <c:pt idx="18371">
                  <c:v>18371</c:v>
                </c:pt>
                <c:pt idx="18372">
                  <c:v>18372</c:v>
                </c:pt>
                <c:pt idx="18373">
                  <c:v>18373</c:v>
                </c:pt>
                <c:pt idx="18374">
                  <c:v>18374</c:v>
                </c:pt>
                <c:pt idx="18375">
                  <c:v>18375</c:v>
                </c:pt>
                <c:pt idx="18376">
                  <c:v>18376</c:v>
                </c:pt>
                <c:pt idx="18377">
                  <c:v>18377</c:v>
                </c:pt>
                <c:pt idx="18378">
                  <c:v>18378</c:v>
                </c:pt>
                <c:pt idx="18379">
                  <c:v>18379</c:v>
                </c:pt>
                <c:pt idx="18380">
                  <c:v>18380</c:v>
                </c:pt>
                <c:pt idx="18381">
                  <c:v>18381</c:v>
                </c:pt>
                <c:pt idx="18382">
                  <c:v>18382</c:v>
                </c:pt>
                <c:pt idx="18383">
                  <c:v>18383</c:v>
                </c:pt>
                <c:pt idx="18384">
                  <c:v>18384</c:v>
                </c:pt>
                <c:pt idx="18385">
                  <c:v>18385</c:v>
                </c:pt>
                <c:pt idx="18386">
                  <c:v>18386</c:v>
                </c:pt>
                <c:pt idx="18387">
                  <c:v>18387</c:v>
                </c:pt>
                <c:pt idx="18388">
                  <c:v>18388</c:v>
                </c:pt>
                <c:pt idx="18389">
                  <c:v>18389</c:v>
                </c:pt>
                <c:pt idx="18390">
                  <c:v>18390</c:v>
                </c:pt>
                <c:pt idx="18391">
                  <c:v>18391</c:v>
                </c:pt>
                <c:pt idx="18392">
                  <c:v>18392</c:v>
                </c:pt>
                <c:pt idx="18393">
                  <c:v>18393</c:v>
                </c:pt>
                <c:pt idx="18394">
                  <c:v>18394</c:v>
                </c:pt>
                <c:pt idx="18395">
                  <c:v>18395</c:v>
                </c:pt>
                <c:pt idx="18396">
                  <c:v>18396</c:v>
                </c:pt>
                <c:pt idx="18397">
                  <c:v>18397</c:v>
                </c:pt>
                <c:pt idx="18398">
                  <c:v>18398</c:v>
                </c:pt>
                <c:pt idx="18399">
                  <c:v>18399</c:v>
                </c:pt>
                <c:pt idx="18400">
                  <c:v>18400</c:v>
                </c:pt>
                <c:pt idx="18401">
                  <c:v>18401</c:v>
                </c:pt>
                <c:pt idx="18402">
                  <c:v>18402</c:v>
                </c:pt>
                <c:pt idx="18403">
                  <c:v>18403</c:v>
                </c:pt>
                <c:pt idx="18404">
                  <c:v>18404</c:v>
                </c:pt>
                <c:pt idx="18405">
                  <c:v>18405</c:v>
                </c:pt>
                <c:pt idx="18406">
                  <c:v>18406</c:v>
                </c:pt>
                <c:pt idx="18407">
                  <c:v>18407</c:v>
                </c:pt>
                <c:pt idx="18408">
                  <c:v>18408</c:v>
                </c:pt>
                <c:pt idx="18409">
                  <c:v>18409</c:v>
                </c:pt>
                <c:pt idx="18410">
                  <c:v>18410</c:v>
                </c:pt>
                <c:pt idx="18411">
                  <c:v>18411</c:v>
                </c:pt>
                <c:pt idx="18412">
                  <c:v>18412</c:v>
                </c:pt>
                <c:pt idx="18413">
                  <c:v>18413</c:v>
                </c:pt>
                <c:pt idx="18414">
                  <c:v>18414</c:v>
                </c:pt>
                <c:pt idx="18415">
                  <c:v>18415</c:v>
                </c:pt>
                <c:pt idx="18416">
                  <c:v>18416</c:v>
                </c:pt>
                <c:pt idx="18417">
                  <c:v>18417</c:v>
                </c:pt>
                <c:pt idx="18418">
                  <c:v>18418</c:v>
                </c:pt>
                <c:pt idx="18419">
                  <c:v>18419</c:v>
                </c:pt>
                <c:pt idx="18420">
                  <c:v>18420</c:v>
                </c:pt>
                <c:pt idx="18421">
                  <c:v>18421</c:v>
                </c:pt>
                <c:pt idx="18422">
                  <c:v>18422</c:v>
                </c:pt>
                <c:pt idx="18423">
                  <c:v>18423</c:v>
                </c:pt>
                <c:pt idx="18424">
                  <c:v>18424</c:v>
                </c:pt>
                <c:pt idx="18425">
                  <c:v>18425</c:v>
                </c:pt>
                <c:pt idx="18426">
                  <c:v>18426</c:v>
                </c:pt>
                <c:pt idx="18427">
                  <c:v>18427</c:v>
                </c:pt>
                <c:pt idx="18428">
                  <c:v>18428</c:v>
                </c:pt>
                <c:pt idx="18429">
                  <c:v>18429</c:v>
                </c:pt>
                <c:pt idx="18430">
                  <c:v>18430</c:v>
                </c:pt>
                <c:pt idx="18431">
                  <c:v>18431</c:v>
                </c:pt>
                <c:pt idx="18432">
                  <c:v>18432</c:v>
                </c:pt>
                <c:pt idx="18433">
                  <c:v>18433</c:v>
                </c:pt>
                <c:pt idx="18434">
                  <c:v>18434</c:v>
                </c:pt>
                <c:pt idx="18435">
                  <c:v>18435</c:v>
                </c:pt>
                <c:pt idx="18436">
                  <c:v>18436</c:v>
                </c:pt>
                <c:pt idx="18437">
                  <c:v>18437</c:v>
                </c:pt>
                <c:pt idx="18438">
                  <c:v>18438</c:v>
                </c:pt>
                <c:pt idx="18439">
                  <c:v>18439</c:v>
                </c:pt>
                <c:pt idx="18440">
                  <c:v>18440</c:v>
                </c:pt>
                <c:pt idx="18441">
                  <c:v>18441</c:v>
                </c:pt>
                <c:pt idx="18442">
                  <c:v>18442</c:v>
                </c:pt>
                <c:pt idx="18443">
                  <c:v>18443</c:v>
                </c:pt>
                <c:pt idx="18444">
                  <c:v>18444</c:v>
                </c:pt>
                <c:pt idx="18445">
                  <c:v>18445</c:v>
                </c:pt>
                <c:pt idx="18446">
                  <c:v>18446</c:v>
                </c:pt>
                <c:pt idx="18447">
                  <c:v>18447</c:v>
                </c:pt>
                <c:pt idx="18448">
                  <c:v>18448</c:v>
                </c:pt>
                <c:pt idx="18449">
                  <c:v>18449</c:v>
                </c:pt>
                <c:pt idx="18450">
                  <c:v>18450</c:v>
                </c:pt>
                <c:pt idx="18451">
                  <c:v>18451</c:v>
                </c:pt>
                <c:pt idx="18452">
                  <c:v>18452</c:v>
                </c:pt>
                <c:pt idx="18453">
                  <c:v>18453</c:v>
                </c:pt>
                <c:pt idx="18454">
                  <c:v>18454</c:v>
                </c:pt>
                <c:pt idx="18455">
                  <c:v>18455</c:v>
                </c:pt>
                <c:pt idx="18456">
                  <c:v>18456</c:v>
                </c:pt>
                <c:pt idx="18457">
                  <c:v>18457</c:v>
                </c:pt>
                <c:pt idx="18458">
                  <c:v>18458</c:v>
                </c:pt>
                <c:pt idx="18459">
                  <c:v>18459</c:v>
                </c:pt>
                <c:pt idx="18460">
                  <c:v>18460</c:v>
                </c:pt>
                <c:pt idx="18461">
                  <c:v>18461</c:v>
                </c:pt>
                <c:pt idx="18462">
                  <c:v>18462</c:v>
                </c:pt>
                <c:pt idx="18463">
                  <c:v>18463</c:v>
                </c:pt>
                <c:pt idx="18464">
                  <c:v>18464</c:v>
                </c:pt>
                <c:pt idx="18465">
                  <c:v>18465</c:v>
                </c:pt>
                <c:pt idx="18466">
                  <c:v>18466</c:v>
                </c:pt>
                <c:pt idx="18467">
                  <c:v>18467</c:v>
                </c:pt>
                <c:pt idx="18468">
                  <c:v>18468</c:v>
                </c:pt>
                <c:pt idx="18469">
                  <c:v>18469</c:v>
                </c:pt>
                <c:pt idx="18470">
                  <c:v>18470</c:v>
                </c:pt>
                <c:pt idx="18471">
                  <c:v>18471</c:v>
                </c:pt>
                <c:pt idx="18472">
                  <c:v>18472</c:v>
                </c:pt>
                <c:pt idx="18473">
                  <c:v>18473</c:v>
                </c:pt>
                <c:pt idx="18474">
                  <c:v>18474</c:v>
                </c:pt>
                <c:pt idx="18475">
                  <c:v>18475</c:v>
                </c:pt>
                <c:pt idx="18476">
                  <c:v>18476</c:v>
                </c:pt>
                <c:pt idx="18477">
                  <c:v>18477</c:v>
                </c:pt>
                <c:pt idx="18478">
                  <c:v>18478</c:v>
                </c:pt>
                <c:pt idx="18479">
                  <c:v>18479</c:v>
                </c:pt>
                <c:pt idx="18480">
                  <c:v>18480</c:v>
                </c:pt>
                <c:pt idx="18481">
                  <c:v>18481</c:v>
                </c:pt>
                <c:pt idx="18482">
                  <c:v>18482</c:v>
                </c:pt>
                <c:pt idx="18483">
                  <c:v>18483</c:v>
                </c:pt>
                <c:pt idx="18484">
                  <c:v>18484</c:v>
                </c:pt>
                <c:pt idx="18485">
                  <c:v>18485</c:v>
                </c:pt>
                <c:pt idx="18486">
                  <c:v>18486</c:v>
                </c:pt>
                <c:pt idx="18487">
                  <c:v>18487</c:v>
                </c:pt>
                <c:pt idx="18488">
                  <c:v>18488</c:v>
                </c:pt>
                <c:pt idx="18489">
                  <c:v>18489</c:v>
                </c:pt>
                <c:pt idx="18490">
                  <c:v>18490</c:v>
                </c:pt>
                <c:pt idx="18491">
                  <c:v>18491</c:v>
                </c:pt>
                <c:pt idx="18492">
                  <c:v>18492</c:v>
                </c:pt>
                <c:pt idx="18493">
                  <c:v>18493</c:v>
                </c:pt>
                <c:pt idx="18494">
                  <c:v>18494</c:v>
                </c:pt>
                <c:pt idx="18495">
                  <c:v>18495</c:v>
                </c:pt>
                <c:pt idx="18496">
                  <c:v>18496</c:v>
                </c:pt>
                <c:pt idx="18497">
                  <c:v>18497</c:v>
                </c:pt>
                <c:pt idx="18498">
                  <c:v>18498</c:v>
                </c:pt>
                <c:pt idx="18499">
                  <c:v>18499</c:v>
                </c:pt>
                <c:pt idx="18500">
                  <c:v>18500</c:v>
                </c:pt>
                <c:pt idx="18501">
                  <c:v>18501</c:v>
                </c:pt>
                <c:pt idx="18502">
                  <c:v>18502</c:v>
                </c:pt>
                <c:pt idx="18503">
                  <c:v>18503</c:v>
                </c:pt>
                <c:pt idx="18504">
                  <c:v>18504</c:v>
                </c:pt>
                <c:pt idx="18505">
                  <c:v>18505</c:v>
                </c:pt>
                <c:pt idx="18506">
                  <c:v>18506</c:v>
                </c:pt>
                <c:pt idx="18507">
                  <c:v>18507</c:v>
                </c:pt>
                <c:pt idx="18508">
                  <c:v>18508</c:v>
                </c:pt>
                <c:pt idx="18509">
                  <c:v>18509</c:v>
                </c:pt>
                <c:pt idx="18510">
                  <c:v>18510</c:v>
                </c:pt>
                <c:pt idx="18511">
                  <c:v>18511</c:v>
                </c:pt>
                <c:pt idx="18512">
                  <c:v>18512</c:v>
                </c:pt>
                <c:pt idx="18513">
                  <c:v>18513</c:v>
                </c:pt>
                <c:pt idx="18514">
                  <c:v>18514</c:v>
                </c:pt>
                <c:pt idx="18515">
                  <c:v>18515</c:v>
                </c:pt>
                <c:pt idx="18516">
                  <c:v>18516</c:v>
                </c:pt>
                <c:pt idx="18517">
                  <c:v>18517</c:v>
                </c:pt>
                <c:pt idx="18518">
                  <c:v>18518</c:v>
                </c:pt>
                <c:pt idx="18519">
                  <c:v>18519</c:v>
                </c:pt>
                <c:pt idx="18520">
                  <c:v>18520</c:v>
                </c:pt>
                <c:pt idx="18521">
                  <c:v>18521</c:v>
                </c:pt>
                <c:pt idx="18522">
                  <c:v>18522</c:v>
                </c:pt>
                <c:pt idx="18523">
                  <c:v>18523</c:v>
                </c:pt>
                <c:pt idx="18524">
                  <c:v>18524</c:v>
                </c:pt>
                <c:pt idx="18525">
                  <c:v>18525</c:v>
                </c:pt>
                <c:pt idx="18526">
                  <c:v>18526</c:v>
                </c:pt>
                <c:pt idx="18527">
                  <c:v>18527</c:v>
                </c:pt>
                <c:pt idx="18528">
                  <c:v>18528</c:v>
                </c:pt>
                <c:pt idx="18529">
                  <c:v>18529</c:v>
                </c:pt>
                <c:pt idx="18530">
                  <c:v>18530</c:v>
                </c:pt>
                <c:pt idx="18531">
                  <c:v>18531</c:v>
                </c:pt>
                <c:pt idx="18532">
                  <c:v>18532</c:v>
                </c:pt>
                <c:pt idx="18533">
                  <c:v>18533</c:v>
                </c:pt>
                <c:pt idx="18534">
                  <c:v>18534</c:v>
                </c:pt>
                <c:pt idx="18535">
                  <c:v>18535</c:v>
                </c:pt>
                <c:pt idx="18536">
                  <c:v>18536</c:v>
                </c:pt>
                <c:pt idx="18537">
                  <c:v>18537</c:v>
                </c:pt>
                <c:pt idx="18538">
                  <c:v>18538</c:v>
                </c:pt>
                <c:pt idx="18539">
                  <c:v>18539</c:v>
                </c:pt>
                <c:pt idx="18540">
                  <c:v>18540</c:v>
                </c:pt>
                <c:pt idx="18541">
                  <c:v>18541</c:v>
                </c:pt>
                <c:pt idx="18542">
                  <c:v>18542</c:v>
                </c:pt>
                <c:pt idx="18543">
                  <c:v>18543</c:v>
                </c:pt>
                <c:pt idx="18544">
                  <c:v>18544</c:v>
                </c:pt>
                <c:pt idx="18545">
                  <c:v>18545</c:v>
                </c:pt>
                <c:pt idx="18546">
                  <c:v>18546</c:v>
                </c:pt>
                <c:pt idx="18547">
                  <c:v>18547</c:v>
                </c:pt>
                <c:pt idx="18548">
                  <c:v>18548</c:v>
                </c:pt>
                <c:pt idx="18549">
                  <c:v>18549</c:v>
                </c:pt>
                <c:pt idx="18550">
                  <c:v>18550</c:v>
                </c:pt>
                <c:pt idx="18551">
                  <c:v>18551</c:v>
                </c:pt>
                <c:pt idx="18552">
                  <c:v>18552</c:v>
                </c:pt>
                <c:pt idx="18553">
                  <c:v>18553</c:v>
                </c:pt>
                <c:pt idx="18554">
                  <c:v>18554</c:v>
                </c:pt>
                <c:pt idx="18555">
                  <c:v>18555</c:v>
                </c:pt>
                <c:pt idx="18556">
                  <c:v>18556</c:v>
                </c:pt>
                <c:pt idx="18557">
                  <c:v>18557</c:v>
                </c:pt>
                <c:pt idx="18558">
                  <c:v>18558</c:v>
                </c:pt>
                <c:pt idx="18559">
                  <c:v>18559</c:v>
                </c:pt>
                <c:pt idx="18560">
                  <c:v>18560</c:v>
                </c:pt>
                <c:pt idx="18561">
                  <c:v>18561</c:v>
                </c:pt>
                <c:pt idx="18562">
                  <c:v>18562</c:v>
                </c:pt>
                <c:pt idx="18563">
                  <c:v>18563</c:v>
                </c:pt>
                <c:pt idx="18564">
                  <c:v>18564</c:v>
                </c:pt>
                <c:pt idx="18565">
                  <c:v>18565</c:v>
                </c:pt>
                <c:pt idx="18566">
                  <c:v>18566</c:v>
                </c:pt>
                <c:pt idx="18567">
                  <c:v>18567</c:v>
                </c:pt>
                <c:pt idx="18568">
                  <c:v>18568</c:v>
                </c:pt>
                <c:pt idx="18569">
                  <c:v>18569</c:v>
                </c:pt>
                <c:pt idx="18570">
                  <c:v>18570</c:v>
                </c:pt>
                <c:pt idx="18571">
                  <c:v>18571</c:v>
                </c:pt>
                <c:pt idx="18572">
                  <c:v>18572</c:v>
                </c:pt>
                <c:pt idx="18573">
                  <c:v>18573</c:v>
                </c:pt>
                <c:pt idx="18574">
                  <c:v>18574</c:v>
                </c:pt>
                <c:pt idx="18575">
                  <c:v>18575</c:v>
                </c:pt>
                <c:pt idx="18576">
                  <c:v>18576</c:v>
                </c:pt>
                <c:pt idx="18577">
                  <c:v>18577</c:v>
                </c:pt>
                <c:pt idx="18578">
                  <c:v>18578</c:v>
                </c:pt>
                <c:pt idx="18579">
                  <c:v>18579</c:v>
                </c:pt>
                <c:pt idx="18580">
                  <c:v>18580</c:v>
                </c:pt>
                <c:pt idx="18581">
                  <c:v>18581</c:v>
                </c:pt>
                <c:pt idx="18582">
                  <c:v>18582</c:v>
                </c:pt>
                <c:pt idx="18583">
                  <c:v>18583</c:v>
                </c:pt>
                <c:pt idx="18584">
                  <c:v>18584</c:v>
                </c:pt>
                <c:pt idx="18585">
                  <c:v>18585</c:v>
                </c:pt>
                <c:pt idx="18586">
                  <c:v>18586</c:v>
                </c:pt>
                <c:pt idx="18587">
                  <c:v>18587</c:v>
                </c:pt>
                <c:pt idx="18588">
                  <c:v>18588</c:v>
                </c:pt>
                <c:pt idx="18589">
                  <c:v>18589</c:v>
                </c:pt>
                <c:pt idx="18590">
                  <c:v>18590</c:v>
                </c:pt>
                <c:pt idx="18591">
                  <c:v>18591</c:v>
                </c:pt>
                <c:pt idx="18592">
                  <c:v>18592</c:v>
                </c:pt>
                <c:pt idx="18593">
                  <c:v>18593</c:v>
                </c:pt>
                <c:pt idx="18594">
                  <c:v>18594</c:v>
                </c:pt>
                <c:pt idx="18595">
                  <c:v>18595</c:v>
                </c:pt>
                <c:pt idx="18596">
                  <c:v>18596</c:v>
                </c:pt>
                <c:pt idx="18597">
                  <c:v>18597</c:v>
                </c:pt>
                <c:pt idx="18598">
                  <c:v>18598</c:v>
                </c:pt>
                <c:pt idx="18599">
                  <c:v>18599</c:v>
                </c:pt>
                <c:pt idx="18600">
                  <c:v>18600</c:v>
                </c:pt>
                <c:pt idx="18601">
                  <c:v>18601</c:v>
                </c:pt>
                <c:pt idx="18602">
                  <c:v>18602</c:v>
                </c:pt>
                <c:pt idx="18603">
                  <c:v>18603</c:v>
                </c:pt>
                <c:pt idx="18604">
                  <c:v>18604</c:v>
                </c:pt>
                <c:pt idx="18605">
                  <c:v>18605</c:v>
                </c:pt>
                <c:pt idx="18606">
                  <c:v>18606</c:v>
                </c:pt>
                <c:pt idx="18607">
                  <c:v>18607</c:v>
                </c:pt>
                <c:pt idx="18608">
                  <c:v>18608</c:v>
                </c:pt>
                <c:pt idx="18609">
                  <c:v>18609</c:v>
                </c:pt>
                <c:pt idx="18610">
                  <c:v>18610</c:v>
                </c:pt>
                <c:pt idx="18611">
                  <c:v>18611</c:v>
                </c:pt>
                <c:pt idx="18612">
                  <c:v>18612</c:v>
                </c:pt>
                <c:pt idx="18613">
                  <c:v>18613</c:v>
                </c:pt>
                <c:pt idx="18614">
                  <c:v>18614</c:v>
                </c:pt>
                <c:pt idx="18615">
                  <c:v>18615</c:v>
                </c:pt>
                <c:pt idx="18616">
                  <c:v>18616</c:v>
                </c:pt>
                <c:pt idx="18617">
                  <c:v>18617</c:v>
                </c:pt>
                <c:pt idx="18618">
                  <c:v>18618</c:v>
                </c:pt>
                <c:pt idx="18619">
                  <c:v>18619</c:v>
                </c:pt>
                <c:pt idx="18620">
                  <c:v>18620</c:v>
                </c:pt>
                <c:pt idx="18621">
                  <c:v>18621</c:v>
                </c:pt>
                <c:pt idx="18622">
                  <c:v>18622</c:v>
                </c:pt>
                <c:pt idx="18623">
                  <c:v>18623</c:v>
                </c:pt>
                <c:pt idx="18624">
                  <c:v>18624</c:v>
                </c:pt>
                <c:pt idx="18625">
                  <c:v>18625</c:v>
                </c:pt>
                <c:pt idx="18626">
                  <c:v>18626</c:v>
                </c:pt>
                <c:pt idx="18627">
                  <c:v>18627</c:v>
                </c:pt>
                <c:pt idx="18628">
                  <c:v>18628</c:v>
                </c:pt>
                <c:pt idx="18629">
                  <c:v>18629</c:v>
                </c:pt>
                <c:pt idx="18630">
                  <c:v>18630</c:v>
                </c:pt>
                <c:pt idx="18631">
                  <c:v>18631</c:v>
                </c:pt>
                <c:pt idx="18632">
                  <c:v>18632</c:v>
                </c:pt>
                <c:pt idx="18633">
                  <c:v>18633</c:v>
                </c:pt>
                <c:pt idx="18634">
                  <c:v>18634</c:v>
                </c:pt>
                <c:pt idx="18635">
                  <c:v>18635</c:v>
                </c:pt>
                <c:pt idx="18636">
                  <c:v>18636</c:v>
                </c:pt>
                <c:pt idx="18637">
                  <c:v>18637</c:v>
                </c:pt>
                <c:pt idx="18638">
                  <c:v>18638</c:v>
                </c:pt>
                <c:pt idx="18639">
                  <c:v>18639</c:v>
                </c:pt>
                <c:pt idx="18640">
                  <c:v>18640</c:v>
                </c:pt>
                <c:pt idx="18641">
                  <c:v>18641</c:v>
                </c:pt>
                <c:pt idx="18642">
                  <c:v>18642</c:v>
                </c:pt>
                <c:pt idx="18643">
                  <c:v>18643</c:v>
                </c:pt>
                <c:pt idx="18644">
                  <c:v>18644</c:v>
                </c:pt>
                <c:pt idx="18645">
                  <c:v>18645</c:v>
                </c:pt>
                <c:pt idx="18646">
                  <c:v>18646</c:v>
                </c:pt>
                <c:pt idx="18647">
                  <c:v>18647</c:v>
                </c:pt>
                <c:pt idx="18648">
                  <c:v>18648</c:v>
                </c:pt>
                <c:pt idx="18649">
                  <c:v>18649</c:v>
                </c:pt>
                <c:pt idx="18650">
                  <c:v>18650</c:v>
                </c:pt>
                <c:pt idx="18651">
                  <c:v>18651</c:v>
                </c:pt>
                <c:pt idx="18652">
                  <c:v>18652</c:v>
                </c:pt>
                <c:pt idx="18653">
                  <c:v>18653</c:v>
                </c:pt>
                <c:pt idx="18654">
                  <c:v>18654</c:v>
                </c:pt>
                <c:pt idx="18655">
                  <c:v>18655</c:v>
                </c:pt>
                <c:pt idx="18656">
                  <c:v>18656</c:v>
                </c:pt>
                <c:pt idx="18657">
                  <c:v>18657</c:v>
                </c:pt>
                <c:pt idx="18658">
                  <c:v>18658</c:v>
                </c:pt>
                <c:pt idx="18659">
                  <c:v>18659</c:v>
                </c:pt>
                <c:pt idx="18660">
                  <c:v>18660</c:v>
                </c:pt>
                <c:pt idx="18661">
                  <c:v>18661</c:v>
                </c:pt>
                <c:pt idx="18662">
                  <c:v>18662</c:v>
                </c:pt>
                <c:pt idx="18663">
                  <c:v>18663</c:v>
                </c:pt>
                <c:pt idx="18664">
                  <c:v>18664</c:v>
                </c:pt>
                <c:pt idx="18665">
                  <c:v>18665</c:v>
                </c:pt>
                <c:pt idx="18666">
                  <c:v>18666</c:v>
                </c:pt>
                <c:pt idx="18667">
                  <c:v>18667</c:v>
                </c:pt>
                <c:pt idx="18668">
                  <c:v>18668</c:v>
                </c:pt>
                <c:pt idx="18669">
                  <c:v>18669</c:v>
                </c:pt>
                <c:pt idx="18670">
                  <c:v>18670</c:v>
                </c:pt>
                <c:pt idx="18671">
                  <c:v>18671</c:v>
                </c:pt>
                <c:pt idx="18672">
                  <c:v>18672</c:v>
                </c:pt>
                <c:pt idx="18673">
                  <c:v>18673</c:v>
                </c:pt>
                <c:pt idx="18674">
                  <c:v>18674</c:v>
                </c:pt>
                <c:pt idx="18675">
                  <c:v>18675</c:v>
                </c:pt>
                <c:pt idx="18676">
                  <c:v>18676</c:v>
                </c:pt>
                <c:pt idx="18677">
                  <c:v>18677</c:v>
                </c:pt>
                <c:pt idx="18678">
                  <c:v>18678</c:v>
                </c:pt>
                <c:pt idx="18679">
                  <c:v>18679</c:v>
                </c:pt>
                <c:pt idx="18680">
                  <c:v>18680</c:v>
                </c:pt>
                <c:pt idx="18681">
                  <c:v>18681</c:v>
                </c:pt>
                <c:pt idx="18682">
                  <c:v>18682</c:v>
                </c:pt>
                <c:pt idx="18683">
                  <c:v>18683</c:v>
                </c:pt>
                <c:pt idx="18684">
                  <c:v>18684</c:v>
                </c:pt>
                <c:pt idx="18685">
                  <c:v>18685</c:v>
                </c:pt>
                <c:pt idx="18686">
                  <c:v>18686</c:v>
                </c:pt>
                <c:pt idx="18687">
                  <c:v>18687</c:v>
                </c:pt>
                <c:pt idx="18688">
                  <c:v>18688</c:v>
                </c:pt>
                <c:pt idx="18689">
                  <c:v>18689</c:v>
                </c:pt>
                <c:pt idx="18690">
                  <c:v>18690</c:v>
                </c:pt>
                <c:pt idx="18691">
                  <c:v>18691</c:v>
                </c:pt>
                <c:pt idx="18692">
                  <c:v>18692</c:v>
                </c:pt>
                <c:pt idx="18693">
                  <c:v>18693</c:v>
                </c:pt>
                <c:pt idx="18694">
                  <c:v>18694</c:v>
                </c:pt>
                <c:pt idx="18695">
                  <c:v>18695</c:v>
                </c:pt>
                <c:pt idx="18696">
                  <c:v>18696</c:v>
                </c:pt>
                <c:pt idx="18697">
                  <c:v>18697</c:v>
                </c:pt>
                <c:pt idx="18698">
                  <c:v>18698</c:v>
                </c:pt>
                <c:pt idx="18699">
                  <c:v>18699</c:v>
                </c:pt>
                <c:pt idx="18700">
                  <c:v>18700</c:v>
                </c:pt>
                <c:pt idx="18701">
                  <c:v>18701</c:v>
                </c:pt>
                <c:pt idx="18702">
                  <c:v>18702</c:v>
                </c:pt>
                <c:pt idx="18703">
                  <c:v>18703</c:v>
                </c:pt>
                <c:pt idx="18704">
                  <c:v>18704</c:v>
                </c:pt>
                <c:pt idx="18705">
                  <c:v>18705</c:v>
                </c:pt>
                <c:pt idx="18706">
                  <c:v>18706</c:v>
                </c:pt>
                <c:pt idx="18707">
                  <c:v>18707</c:v>
                </c:pt>
                <c:pt idx="18708">
                  <c:v>18708</c:v>
                </c:pt>
                <c:pt idx="18709">
                  <c:v>18709</c:v>
                </c:pt>
                <c:pt idx="18710">
                  <c:v>18710</c:v>
                </c:pt>
                <c:pt idx="18711">
                  <c:v>18711</c:v>
                </c:pt>
                <c:pt idx="18712">
                  <c:v>18712</c:v>
                </c:pt>
                <c:pt idx="18713">
                  <c:v>18713</c:v>
                </c:pt>
                <c:pt idx="18714">
                  <c:v>18714</c:v>
                </c:pt>
                <c:pt idx="18715">
                  <c:v>18715</c:v>
                </c:pt>
                <c:pt idx="18716">
                  <c:v>18716</c:v>
                </c:pt>
                <c:pt idx="18717">
                  <c:v>18717</c:v>
                </c:pt>
                <c:pt idx="18718">
                  <c:v>18718</c:v>
                </c:pt>
                <c:pt idx="18719">
                  <c:v>18719</c:v>
                </c:pt>
                <c:pt idx="18720">
                  <c:v>18720</c:v>
                </c:pt>
                <c:pt idx="18721">
                  <c:v>18721</c:v>
                </c:pt>
                <c:pt idx="18722">
                  <c:v>18722</c:v>
                </c:pt>
                <c:pt idx="18723">
                  <c:v>18723</c:v>
                </c:pt>
                <c:pt idx="18724">
                  <c:v>18724</c:v>
                </c:pt>
                <c:pt idx="18725">
                  <c:v>18725</c:v>
                </c:pt>
                <c:pt idx="18726">
                  <c:v>18726</c:v>
                </c:pt>
                <c:pt idx="18727">
                  <c:v>18727</c:v>
                </c:pt>
                <c:pt idx="18728">
                  <c:v>18728</c:v>
                </c:pt>
                <c:pt idx="18729">
                  <c:v>18729</c:v>
                </c:pt>
                <c:pt idx="18730">
                  <c:v>18730</c:v>
                </c:pt>
                <c:pt idx="18731">
                  <c:v>18731</c:v>
                </c:pt>
                <c:pt idx="18732">
                  <c:v>18732</c:v>
                </c:pt>
                <c:pt idx="18733">
                  <c:v>18733</c:v>
                </c:pt>
                <c:pt idx="18734">
                  <c:v>18734</c:v>
                </c:pt>
                <c:pt idx="18735">
                  <c:v>18735</c:v>
                </c:pt>
                <c:pt idx="18736">
                  <c:v>18736</c:v>
                </c:pt>
                <c:pt idx="18737">
                  <c:v>18737</c:v>
                </c:pt>
                <c:pt idx="18738">
                  <c:v>18738</c:v>
                </c:pt>
                <c:pt idx="18739">
                  <c:v>18739</c:v>
                </c:pt>
                <c:pt idx="18740">
                  <c:v>18740</c:v>
                </c:pt>
                <c:pt idx="18741">
                  <c:v>18741</c:v>
                </c:pt>
                <c:pt idx="18742">
                  <c:v>18742</c:v>
                </c:pt>
                <c:pt idx="18743">
                  <c:v>18743</c:v>
                </c:pt>
                <c:pt idx="18744">
                  <c:v>18744</c:v>
                </c:pt>
                <c:pt idx="18745">
                  <c:v>18745</c:v>
                </c:pt>
                <c:pt idx="18746">
                  <c:v>18746</c:v>
                </c:pt>
                <c:pt idx="18747">
                  <c:v>18747</c:v>
                </c:pt>
                <c:pt idx="18748">
                  <c:v>18748</c:v>
                </c:pt>
                <c:pt idx="18749">
                  <c:v>18749</c:v>
                </c:pt>
                <c:pt idx="18750">
                  <c:v>18750</c:v>
                </c:pt>
                <c:pt idx="18751">
                  <c:v>18751</c:v>
                </c:pt>
                <c:pt idx="18752">
                  <c:v>18752</c:v>
                </c:pt>
                <c:pt idx="18753">
                  <c:v>18753</c:v>
                </c:pt>
                <c:pt idx="18754">
                  <c:v>18754</c:v>
                </c:pt>
                <c:pt idx="18755">
                  <c:v>18755</c:v>
                </c:pt>
                <c:pt idx="18756">
                  <c:v>18756</c:v>
                </c:pt>
                <c:pt idx="18757">
                  <c:v>18757</c:v>
                </c:pt>
                <c:pt idx="18758">
                  <c:v>18758</c:v>
                </c:pt>
                <c:pt idx="18759">
                  <c:v>18759</c:v>
                </c:pt>
                <c:pt idx="18760">
                  <c:v>18760</c:v>
                </c:pt>
                <c:pt idx="18761">
                  <c:v>18761</c:v>
                </c:pt>
                <c:pt idx="18762">
                  <c:v>18762</c:v>
                </c:pt>
                <c:pt idx="18763">
                  <c:v>18763</c:v>
                </c:pt>
                <c:pt idx="18764">
                  <c:v>18764</c:v>
                </c:pt>
                <c:pt idx="18765">
                  <c:v>18765</c:v>
                </c:pt>
                <c:pt idx="18766">
                  <c:v>18766</c:v>
                </c:pt>
                <c:pt idx="18767">
                  <c:v>18767</c:v>
                </c:pt>
                <c:pt idx="18768">
                  <c:v>18768</c:v>
                </c:pt>
                <c:pt idx="18769">
                  <c:v>18769</c:v>
                </c:pt>
                <c:pt idx="18770">
                  <c:v>18770</c:v>
                </c:pt>
                <c:pt idx="18771">
                  <c:v>18771</c:v>
                </c:pt>
                <c:pt idx="18772">
                  <c:v>18772</c:v>
                </c:pt>
                <c:pt idx="18773">
                  <c:v>18773</c:v>
                </c:pt>
                <c:pt idx="18774">
                  <c:v>18774</c:v>
                </c:pt>
                <c:pt idx="18775">
                  <c:v>18775</c:v>
                </c:pt>
                <c:pt idx="18776">
                  <c:v>18776</c:v>
                </c:pt>
                <c:pt idx="18777">
                  <c:v>18777</c:v>
                </c:pt>
                <c:pt idx="18778">
                  <c:v>18778</c:v>
                </c:pt>
                <c:pt idx="18779">
                  <c:v>18779</c:v>
                </c:pt>
                <c:pt idx="18780">
                  <c:v>18780</c:v>
                </c:pt>
                <c:pt idx="18781">
                  <c:v>18781</c:v>
                </c:pt>
                <c:pt idx="18782">
                  <c:v>18782</c:v>
                </c:pt>
                <c:pt idx="18783">
                  <c:v>18783</c:v>
                </c:pt>
                <c:pt idx="18784">
                  <c:v>18784</c:v>
                </c:pt>
                <c:pt idx="18785">
                  <c:v>18785</c:v>
                </c:pt>
                <c:pt idx="18786">
                  <c:v>18786</c:v>
                </c:pt>
                <c:pt idx="18787">
                  <c:v>18787</c:v>
                </c:pt>
                <c:pt idx="18788">
                  <c:v>18788</c:v>
                </c:pt>
                <c:pt idx="18789">
                  <c:v>18789</c:v>
                </c:pt>
                <c:pt idx="18790">
                  <c:v>18790</c:v>
                </c:pt>
                <c:pt idx="18791">
                  <c:v>18791</c:v>
                </c:pt>
                <c:pt idx="18792">
                  <c:v>18792</c:v>
                </c:pt>
                <c:pt idx="18793">
                  <c:v>18793</c:v>
                </c:pt>
                <c:pt idx="18794">
                  <c:v>18794</c:v>
                </c:pt>
                <c:pt idx="18795">
                  <c:v>18795</c:v>
                </c:pt>
                <c:pt idx="18796">
                  <c:v>18796</c:v>
                </c:pt>
                <c:pt idx="18797">
                  <c:v>18797</c:v>
                </c:pt>
                <c:pt idx="18798">
                  <c:v>18798</c:v>
                </c:pt>
                <c:pt idx="18799">
                  <c:v>18799</c:v>
                </c:pt>
                <c:pt idx="18800">
                  <c:v>18800</c:v>
                </c:pt>
                <c:pt idx="18801">
                  <c:v>18801</c:v>
                </c:pt>
                <c:pt idx="18802">
                  <c:v>18802</c:v>
                </c:pt>
                <c:pt idx="18803">
                  <c:v>18803</c:v>
                </c:pt>
                <c:pt idx="18804">
                  <c:v>18804</c:v>
                </c:pt>
                <c:pt idx="18805">
                  <c:v>18805</c:v>
                </c:pt>
                <c:pt idx="18806">
                  <c:v>18806</c:v>
                </c:pt>
                <c:pt idx="18807">
                  <c:v>18807</c:v>
                </c:pt>
                <c:pt idx="18808">
                  <c:v>18808</c:v>
                </c:pt>
                <c:pt idx="18809">
                  <c:v>18809</c:v>
                </c:pt>
                <c:pt idx="18810">
                  <c:v>18810</c:v>
                </c:pt>
                <c:pt idx="18811">
                  <c:v>18811</c:v>
                </c:pt>
                <c:pt idx="18812">
                  <c:v>18812</c:v>
                </c:pt>
                <c:pt idx="18813">
                  <c:v>18813</c:v>
                </c:pt>
                <c:pt idx="18814">
                  <c:v>18814</c:v>
                </c:pt>
                <c:pt idx="18815">
                  <c:v>18815</c:v>
                </c:pt>
                <c:pt idx="18816">
                  <c:v>18816</c:v>
                </c:pt>
                <c:pt idx="18817">
                  <c:v>18817</c:v>
                </c:pt>
                <c:pt idx="18818">
                  <c:v>18818</c:v>
                </c:pt>
                <c:pt idx="18819">
                  <c:v>18819</c:v>
                </c:pt>
                <c:pt idx="18820">
                  <c:v>18820</c:v>
                </c:pt>
                <c:pt idx="18821">
                  <c:v>18821</c:v>
                </c:pt>
                <c:pt idx="18822">
                  <c:v>18822</c:v>
                </c:pt>
                <c:pt idx="18823">
                  <c:v>18823</c:v>
                </c:pt>
                <c:pt idx="18824">
                  <c:v>18824</c:v>
                </c:pt>
                <c:pt idx="18825">
                  <c:v>18825</c:v>
                </c:pt>
                <c:pt idx="18826">
                  <c:v>18826</c:v>
                </c:pt>
                <c:pt idx="18827">
                  <c:v>18827</c:v>
                </c:pt>
                <c:pt idx="18828">
                  <c:v>18828</c:v>
                </c:pt>
                <c:pt idx="18829">
                  <c:v>18829</c:v>
                </c:pt>
                <c:pt idx="18830">
                  <c:v>18830</c:v>
                </c:pt>
                <c:pt idx="18831">
                  <c:v>18831</c:v>
                </c:pt>
                <c:pt idx="18832">
                  <c:v>18832</c:v>
                </c:pt>
                <c:pt idx="18833">
                  <c:v>18833</c:v>
                </c:pt>
                <c:pt idx="18834">
                  <c:v>18834</c:v>
                </c:pt>
                <c:pt idx="18835">
                  <c:v>18835</c:v>
                </c:pt>
                <c:pt idx="18836">
                  <c:v>18836</c:v>
                </c:pt>
                <c:pt idx="18837">
                  <c:v>18837</c:v>
                </c:pt>
                <c:pt idx="18838">
                  <c:v>18838</c:v>
                </c:pt>
                <c:pt idx="18839">
                  <c:v>18839</c:v>
                </c:pt>
                <c:pt idx="18840">
                  <c:v>18840</c:v>
                </c:pt>
                <c:pt idx="18841">
                  <c:v>18841</c:v>
                </c:pt>
                <c:pt idx="18842">
                  <c:v>18842</c:v>
                </c:pt>
                <c:pt idx="18843">
                  <c:v>18843</c:v>
                </c:pt>
                <c:pt idx="18844">
                  <c:v>18844</c:v>
                </c:pt>
                <c:pt idx="18845">
                  <c:v>18845</c:v>
                </c:pt>
                <c:pt idx="18846">
                  <c:v>18846</c:v>
                </c:pt>
                <c:pt idx="18847">
                  <c:v>18847</c:v>
                </c:pt>
                <c:pt idx="18848">
                  <c:v>18848</c:v>
                </c:pt>
                <c:pt idx="18849">
                  <c:v>18849</c:v>
                </c:pt>
                <c:pt idx="18850">
                  <c:v>18850</c:v>
                </c:pt>
                <c:pt idx="18851">
                  <c:v>18851</c:v>
                </c:pt>
                <c:pt idx="18852">
                  <c:v>18852</c:v>
                </c:pt>
                <c:pt idx="18853">
                  <c:v>18853</c:v>
                </c:pt>
                <c:pt idx="18854">
                  <c:v>18854</c:v>
                </c:pt>
                <c:pt idx="18855">
                  <c:v>18855</c:v>
                </c:pt>
                <c:pt idx="18856">
                  <c:v>18856</c:v>
                </c:pt>
                <c:pt idx="18857">
                  <c:v>18857</c:v>
                </c:pt>
                <c:pt idx="18858">
                  <c:v>18858</c:v>
                </c:pt>
                <c:pt idx="18859">
                  <c:v>18859</c:v>
                </c:pt>
                <c:pt idx="18860">
                  <c:v>18860</c:v>
                </c:pt>
                <c:pt idx="18861">
                  <c:v>18861</c:v>
                </c:pt>
                <c:pt idx="18862">
                  <c:v>18862</c:v>
                </c:pt>
                <c:pt idx="18863">
                  <c:v>18863</c:v>
                </c:pt>
                <c:pt idx="18864">
                  <c:v>18864</c:v>
                </c:pt>
                <c:pt idx="18865">
                  <c:v>18865</c:v>
                </c:pt>
                <c:pt idx="18866">
                  <c:v>18866</c:v>
                </c:pt>
                <c:pt idx="18867">
                  <c:v>18867</c:v>
                </c:pt>
                <c:pt idx="18868">
                  <c:v>18868</c:v>
                </c:pt>
                <c:pt idx="18869">
                  <c:v>18869</c:v>
                </c:pt>
                <c:pt idx="18870">
                  <c:v>18870</c:v>
                </c:pt>
                <c:pt idx="18871">
                  <c:v>18871</c:v>
                </c:pt>
                <c:pt idx="18872">
                  <c:v>18872</c:v>
                </c:pt>
                <c:pt idx="18873">
                  <c:v>18873</c:v>
                </c:pt>
                <c:pt idx="18874">
                  <c:v>18874</c:v>
                </c:pt>
                <c:pt idx="18875">
                  <c:v>18875</c:v>
                </c:pt>
                <c:pt idx="18876">
                  <c:v>18876</c:v>
                </c:pt>
                <c:pt idx="18877">
                  <c:v>18877</c:v>
                </c:pt>
                <c:pt idx="18878">
                  <c:v>18878</c:v>
                </c:pt>
                <c:pt idx="18879">
                  <c:v>18879</c:v>
                </c:pt>
                <c:pt idx="18880">
                  <c:v>18880</c:v>
                </c:pt>
                <c:pt idx="18881">
                  <c:v>18881</c:v>
                </c:pt>
                <c:pt idx="18882">
                  <c:v>18882</c:v>
                </c:pt>
                <c:pt idx="18883">
                  <c:v>18883</c:v>
                </c:pt>
                <c:pt idx="18884">
                  <c:v>18884</c:v>
                </c:pt>
                <c:pt idx="18885">
                  <c:v>18885</c:v>
                </c:pt>
                <c:pt idx="18886">
                  <c:v>18886</c:v>
                </c:pt>
                <c:pt idx="18887">
                  <c:v>18887</c:v>
                </c:pt>
                <c:pt idx="18888">
                  <c:v>18888</c:v>
                </c:pt>
                <c:pt idx="18889">
                  <c:v>18889</c:v>
                </c:pt>
                <c:pt idx="18890">
                  <c:v>18890</c:v>
                </c:pt>
                <c:pt idx="18891">
                  <c:v>18891</c:v>
                </c:pt>
                <c:pt idx="18892">
                  <c:v>18892</c:v>
                </c:pt>
                <c:pt idx="18893">
                  <c:v>18893</c:v>
                </c:pt>
                <c:pt idx="18894">
                  <c:v>18894</c:v>
                </c:pt>
                <c:pt idx="18895">
                  <c:v>18895</c:v>
                </c:pt>
                <c:pt idx="18896">
                  <c:v>18896</c:v>
                </c:pt>
                <c:pt idx="18897">
                  <c:v>18897</c:v>
                </c:pt>
                <c:pt idx="18898">
                  <c:v>18898</c:v>
                </c:pt>
                <c:pt idx="18899">
                  <c:v>18899</c:v>
                </c:pt>
                <c:pt idx="18900">
                  <c:v>18900</c:v>
                </c:pt>
                <c:pt idx="18901">
                  <c:v>18901</c:v>
                </c:pt>
                <c:pt idx="18902">
                  <c:v>18902</c:v>
                </c:pt>
                <c:pt idx="18903">
                  <c:v>18903</c:v>
                </c:pt>
                <c:pt idx="18904">
                  <c:v>18904</c:v>
                </c:pt>
                <c:pt idx="18905">
                  <c:v>18905</c:v>
                </c:pt>
                <c:pt idx="18906">
                  <c:v>18906</c:v>
                </c:pt>
                <c:pt idx="18907">
                  <c:v>18907</c:v>
                </c:pt>
                <c:pt idx="18908">
                  <c:v>18908</c:v>
                </c:pt>
                <c:pt idx="18909">
                  <c:v>18909</c:v>
                </c:pt>
                <c:pt idx="18910">
                  <c:v>18910</c:v>
                </c:pt>
                <c:pt idx="18911">
                  <c:v>18911</c:v>
                </c:pt>
                <c:pt idx="18912">
                  <c:v>18912</c:v>
                </c:pt>
                <c:pt idx="18913">
                  <c:v>18913</c:v>
                </c:pt>
                <c:pt idx="18914">
                  <c:v>18914</c:v>
                </c:pt>
                <c:pt idx="18915">
                  <c:v>18915</c:v>
                </c:pt>
                <c:pt idx="18916">
                  <c:v>18916</c:v>
                </c:pt>
                <c:pt idx="18917">
                  <c:v>18917</c:v>
                </c:pt>
                <c:pt idx="18918">
                  <c:v>18918</c:v>
                </c:pt>
                <c:pt idx="18919">
                  <c:v>18919</c:v>
                </c:pt>
                <c:pt idx="18920">
                  <c:v>18920</c:v>
                </c:pt>
                <c:pt idx="18921">
                  <c:v>18921</c:v>
                </c:pt>
                <c:pt idx="18922">
                  <c:v>18922</c:v>
                </c:pt>
                <c:pt idx="18923">
                  <c:v>18923</c:v>
                </c:pt>
                <c:pt idx="18924">
                  <c:v>18924</c:v>
                </c:pt>
                <c:pt idx="18925">
                  <c:v>18925</c:v>
                </c:pt>
                <c:pt idx="18926">
                  <c:v>18926</c:v>
                </c:pt>
                <c:pt idx="18927">
                  <c:v>18927</c:v>
                </c:pt>
                <c:pt idx="18928">
                  <c:v>18928</c:v>
                </c:pt>
                <c:pt idx="18929">
                  <c:v>18929</c:v>
                </c:pt>
                <c:pt idx="18930">
                  <c:v>18930</c:v>
                </c:pt>
                <c:pt idx="18931">
                  <c:v>18931</c:v>
                </c:pt>
                <c:pt idx="18932">
                  <c:v>18932</c:v>
                </c:pt>
                <c:pt idx="18933">
                  <c:v>18933</c:v>
                </c:pt>
                <c:pt idx="18934">
                  <c:v>18934</c:v>
                </c:pt>
                <c:pt idx="18935">
                  <c:v>18935</c:v>
                </c:pt>
                <c:pt idx="18936">
                  <c:v>18936</c:v>
                </c:pt>
                <c:pt idx="18937">
                  <c:v>18937</c:v>
                </c:pt>
                <c:pt idx="18938">
                  <c:v>18938</c:v>
                </c:pt>
                <c:pt idx="18939">
                  <c:v>18939</c:v>
                </c:pt>
                <c:pt idx="18940">
                  <c:v>18940</c:v>
                </c:pt>
                <c:pt idx="18941">
                  <c:v>18941</c:v>
                </c:pt>
                <c:pt idx="18942">
                  <c:v>18942</c:v>
                </c:pt>
                <c:pt idx="18943">
                  <c:v>18943</c:v>
                </c:pt>
                <c:pt idx="18944">
                  <c:v>18944</c:v>
                </c:pt>
                <c:pt idx="18945">
                  <c:v>18945</c:v>
                </c:pt>
                <c:pt idx="18946">
                  <c:v>18946</c:v>
                </c:pt>
                <c:pt idx="18947">
                  <c:v>18947</c:v>
                </c:pt>
                <c:pt idx="18948">
                  <c:v>18948</c:v>
                </c:pt>
                <c:pt idx="18949">
                  <c:v>18949</c:v>
                </c:pt>
                <c:pt idx="18950">
                  <c:v>18950</c:v>
                </c:pt>
                <c:pt idx="18951">
                  <c:v>18951</c:v>
                </c:pt>
                <c:pt idx="18952">
                  <c:v>18952</c:v>
                </c:pt>
                <c:pt idx="18953">
                  <c:v>18953</c:v>
                </c:pt>
                <c:pt idx="18954">
                  <c:v>18954</c:v>
                </c:pt>
                <c:pt idx="18955">
                  <c:v>18955</c:v>
                </c:pt>
                <c:pt idx="18956">
                  <c:v>18956</c:v>
                </c:pt>
                <c:pt idx="18957">
                  <c:v>18957</c:v>
                </c:pt>
                <c:pt idx="18958">
                  <c:v>18958</c:v>
                </c:pt>
                <c:pt idx="18959">
                  <c:v>18959</c:v>
                </c:pt>
                <c:pt idx="18960">
                  <c:v>18960</c:v>
                </c:pt>
                <c:pt idx="18961">
                  <c:v>18961</c:v>
                </c:pt>
                <c:pt idx="18962">
                  <c:v>18962</c:v>
                </c:pt>
                <c:pt idx="18963">
                  <c:v>18963</c:v>
                </c:pt>
                <c:pt idx="18964">
                  <c:v>18964</c:v>
                </c:pt>
                <c:pt idx="18965">
                  <c:v>18965</c:v>
                </c:pt>
                <c:pt idx="18966">
                  <c:v>18966</c:v>
                </c:pt>
                <c:pt idx="18967">
                  <c:v>18967</c:v>
                </c:pt>
                <c:pt idx="18968">
                  <c:v>18968</c:v>
                </c:pt>
                <c:pt idx="18969">
                  <c:v>18969</c:v>
                </c:pt>
                <c:pt idx="18970">
                  <c:v>18970</c:v>
                </c:pt>
                <c:pt idx="18971">
                  <c:v>18971</c:v>
                </c:pt>
                <c:pt idx="18972">
                  <c:v>18972</c:v>
                </c:pt>
                <c:pt idx="18973">
                  <c:v>18973</c:v>
                </c:pt>
                <c:pt idx="18974">
                  <c:v>18974</c:v>
                </c:pt>
                <c:pt idx="18975">
                  <c:v>18975</c:v>
                </c:pt>
                <c:pt idx="18976">
                  <c:v>18976</c:v>
                </c:pt>
                <c:pt idx="18977">
                  <c:v>18977</c:v>
                </c:pt>
                <c:pt idx="18978">
                  <c:v>18978</c:v>
                </c:pt>
                <c:pt idx="18979">
                  <c:v>18979</c:v>
                </c:pt>
                <c:pt idx="18980">
                  <c:v>18980</c:v>
                </c:pt>
                <c:pt idx="18981">
                  <c:v>18981</c:v>
                </c:pt>
                <c:pt idx="18982">
                  <c:v>18982</c:v>
                </c:pt>
                <c:pt idx="18983">
                  <c:v>18983</c:v>
                </c:pt>
                <c:pt idx="18984">
                  <c:v>18984</c:v>
                </c:pt>
                <c:pt idx="18985">
                  <c:v>18985</c:v>
                </c:pt>
                <c:pt idx="18986">
                  <c:v>18986</c:v>
                </c:pt>
                <c:pt idx="18987">
                  <c:v>18987</c:v>
                </c:pt>
                <c:pt idx="18988">
                  <c:v>18988</c:v>
                </c:pt>
                <c:pt idx="18989">
                  <c:v>18989</c:v>
                </c:pt>
                <c:pt idx="18990">
                  <c:v>18990</c:v>
                </c:pt>
                <c:pt idx="18991">
                  <c:v>18991</c:v>
                </c:pt>
                <c:pt idx="18992">
                  <c:v>18992</c:v>
                </c:pt>
                <c:pt idx="18993">
                  <c:v>18993</c:v>
                </c:pt>
                <c:pt idx="18994">
                  <c:v>18994</c:v>
                </c:pt>
                <c:pt idx="18995">
                  <c:v>18995</c:v>
                </c:pt>
                <c:pt idx="18996">
                  <c:v>18996</c:v>
                </c:pt>
                <c:pt idx="18997">
                  <c:v>18997</c:v>
                </c:pt>
                <c:pt idx="18998">
                  <c:v>18998</c:v>
                </c:pt>
                <c:pt idx="18999">
                  <c:v>18999</c:v>
                </c:pt>
                <c:pt idx="19000">
                  <c:v>19000</c:v>
                </c:pt>
                <c:pt idx="19001">
                  <c:v>19001</c:v>
                </c:pt>
                <c:pt idx="19002">
                  <c:v>19002</c:v>
                </c:pt>
                <c:pt idx="19003">
                  <c:v>19003</c:v>
                </c:pt>
                <c:pt idx="19004">
                  <c:v>19004</c:v>
                </c:pt>
                <c:pt idx="19005">
                  <c:v>19005</c:v>
                </c:pt>
                <c:pt idx="19006">
                  <c:v>19006</c:v>
                </c:pt>
                <c:pt idx="19007">
                  <c:v>19007</c:v>
                </c:pt>
                <c:pt idx="19008">
                  <c:v>19008</c:v>
                </c:pt>
                <c:pt idx="19009">
                  <c:v>19009</c:v>
                </c:pt>
                <c:pt idx="19010">
                  <c:v>19010</c:v>
                </c:pt>
                <c:pt idx="19011">
                  <c:v>19011</c:v>
                </c:pt>
                <c:pt idx="19012">
                  <c:v>19012</c:v>
                </c:pt>
                <c:pt idx="19013">
                  <c:v>19013</c:v>
                </c:pt>
                <c:pt idx="19014">
                  <c:v>19014</c:v>
                </c:pt>
                <c:pt idx="19015">
                  <c:v>19015</c:v>
                </c:pt>
                <c:pt idx="19016">
                  <c:v>19016</c:v>
                </c:pt>
                <c:pt idx="19017">
                  <c:v>19017</c:v>
                </c:pt>
                <c:pt idx="19018">
                  <c:v>19018</c:v>
                </c:pt>
                <c:pt idx="19019">
                  <c:v>19019</c:v>
                </c:pt>
                <c:pt idx="19020">
                  <c:v>19020</c:v>
                </c:pt>
                <c:pt idx="19021">
                  <c:v>19021</c:v>
                </c:pt>
                <c:pt idx="19022">
                  <c:v>19022</c:v>
                </c:pt>
                <c:pt idx="19023">
                  <c:v>19023</c:v>
                </c:pt>
                <c:pt idx="19024">
                  <c:v>19024</c:v>
                </c:pt>
                <c:pt idx="19025">
                  <c:v>19025</c:v>
                </c:pt>
                <c:pt idx="19026">
                  <c:v>19026</c:v>
                </c:pt>
                <c:pt idx="19027">
                  <c:v>19027</c:v>
                </c:pt>
                <c:pt idx="19028">
                  <c:v>19028</c:v>
                </c:pt>
                <c:pt idx="19029">
                  <c:v>19029</c:v>
                </c:pt>
                <c:pt idx="19030">
                  <c:v>19030</c:v>
                </c:pt>
                <c:pt idx="19031">
                  <c:v>19031</c:v>
                </c:pt>
                <c:pt idx="19032">
                  <c:v>19032</c:v>
                </c:pt>
                <c:pt idx="19033">
                  <c:v>19033</c:v>
                </c:pt>
                <c:pt idx="19034">
                  <c:v>19034</c:v>
                </c:pt>
                <c:pt idx="19035">
                  <c:v>19035</c:v>
                </c:pt>
                <c:pt idx="19036">
                  <c:v>19036</c:v>
                </c:pt>
                <c:pt idx="19037">
                  <c:v>19037</c:v>
                </c:pt>
                <c:pt idx="19038">
                  <c:v>19038</c:v>
                </c:pt>
                <c:pt idx="19039">
                  <c:v>19039</c:v>
                </c:pt>
                <c:pt idx="19040">
                  <c:v>19040</c:v>
                </c:pt>
                <c:pt idx="19041">
                  <c:v>19041</c:v>
                </c:pt>
                <c:pt idx="19042">
                  <c:v>19042</c:v>
                </c:pt>
                <c:pt idx="19043">
                  <c:v>19043</c:v>
                </c:pt>
                <c:pt idx="19044">
                  <c:v>19044</c:v>
                </c:pt>
                <c:pt idx="19045">
                  <c:v>19045</c:v>
                </c:pt>
                <c:pt idx="19046">
                  <c:v>19046</c:v>
                </c:pt>
                <c:pt idx="19047">
                  <c:v>19047</c:v>
                </c:pt>
                <c:pt idx="19048">
                  <c:v>19048</c:v>
                </c:pt>
                <c:pt idx="19049">
                  <c:v>19049</c:v>
                </c:pt>
                <c:pt idx="19050">
                  <c:v>19050</c:v>
                </c:pt>
                <c:pt idx="19051">
                  <c:v>19051</c:v>
                </c:pt>
                <c:pt idx="19052">
                  <c:v>19052</c:v>
                </c:pt>
                <c:pt idx="19053">
                  <c:v>19053</c:v>
                </c:pt>
                <c:pt idx="19054">
                  <c:v>19054</c:v>
                </c:pt>
                <c:pt idx="19055">
                  <c:v>19055</c:v>
                </c:pt>
                <c:pt idx="19056">
                  <c:v>19056</c:v>
                </c:pt>
                <c:pt idx="19057">
                  <c:v>19057</c:v>
                </c:pt>
                <c:pt idx="19058">
                  <c:v>19058</c:v>
                </c:pt>
                <c:pt idx="19059">
                  <c:v>19059</c:v>
                </c:pt>
                <c:pt idx="19060">
                  <c:v>19060</c:v>
                </c:pt>
                <c:pt idx="19061">
                  <c:v>19061</c:v>
                </c:pt>
                <c:pt idx="19062">
                  <c:v>19062</c:v>
                </c:pt>
                <c:pt idx="19063">
                  <c:v>19063</c:v>
                </c:pt>
                <c:pt idx="19064">
                  <c:v>19064</c:v>
                </c:pt>
                <c:pt idx="19065">
                  <c:v>19065</c:v>
                </c:pt>
                <c:pt idx="19066">
                  <c:v>19066</c:v>
                </c:pt>
                <c:pt idx="19067">
                  <c:v>19067</c:v>
                </c:pt>
                <c:pt idx="19068">
                  <c:v>19068</c:v>
                </c:pt>
                <c:pt idx="19069">
                  <c:v>19069</c:v>
                </c:pt>
                <c:pt idx="19070">
                  <c:v>19070</c:v>
                </c:pt>
                <c:pt idx="19071">
                  <c:v>19071</c:v>
                </c:pt>
                <c:pt idx="19072">
                  <c:v>19072</c:v>
                </c:pt>
                <c:pt idx="19073">
                  <c:v>19073</c:v>
                </c:pt>
                <c:pt idx="19074">
                  <c:v>19074</c:v>
                </c:pt>
                <c:pt idx="19075">
                  <c:v>19075</c:v>
                </c:pt>
                <c:pt idx="19076">
                  <c:v>19076</c:v>
                </c:pt>
                <c:pt idx="19077">
                  <c:v>19077</c:v>
                </c:pt>
                <c:pt idx="19078">
                  <c:v>19078</c:v>
                </c:pt>
                <c:pt idx="19079">
                  <c:v>19079</c:v>
                </c:pt>
                <c:pt idx="19080">
                  <c:v>19080</c:v>
                </c:pt>
                <c:pt idx="19081">
                  <c:v>19081</c:v>
                </c:pt>
                <c:pt idx="19082">
                  <c:v>19082</c:v>
                </c:pt>
                <c:pt idx="19083">
                  <c:v>19083</c:v>
                </c:pt>
                <c:pt idx="19084">
                  <c:v>19084</c:v>
                </c:pt>
                <c:pt idx="19085">
                  <c:v>19085</c:v>
                </c:pt>
                <c:pt idx="19086">
                  <c:v>19086</c:v>
                </c:pt>
                <c:pt idx="19087">
                  <c:v>19087</c:v>
                </c:pt>
                <c:pt idx="19088">
                  <c:v>19088</c:v>
                </c:pt>
                <c:pt idx="19089">
                  <c:v>19089</c:v>
                </c:pt>
                <c:pt idx="19090">
                  <c:v>19090</c:v>
                </c:pt>
                <c:pt idx="19091">
                  <c:v>19091</c:v>
                </c:pt>
                <c:pt idx="19092">
                  <c:v>19092</c:v>
                </c:pt>
                <c:pt idx="19093">
                  <c:v>19093</c:v>
                </c:pt>
                <c:pt idx="19094">
                  <c:v>19094</c:v>
                </c:pt>
                <c:pt idx="19095">
                  <c:v>19095</c:v>
                </c:pt>
                <c:pt idx="19096">
                  <c:v>19096</c:v>
                </c:pt>
                <c:pt idx="19097">
                  <c:v>19097</c:v>
                </c:pt>
                <c:pt idx="19098">
                  <c:v>19098</c:v>
                </c:pt>
                <c:pt idx="19099">
                  <c:v>19099</c:v>
                </c:pt>
                <c:pt idx="19100">
                  <c:v>19100</c:v>
                </c:pt>
                <c:pt idx="19101">
                  <c:v>19101</c:v>
                </c:pt>
                <c:pt idx="19102">
                  <c:v>19102</c:v>
                </c:pt>
                <c:pt idx="19103">
                  <c:v>19103</c:v>
                </c:pt>
                <c:pt idx="19104">
                  <c:v>19104</c:v>
                </c:pt>
                <c:pt idx="19105">
                  <c:v>19105</c:v>
                </c:pt>
                <c:pt idx="19106">
                  <c:v>19106</c:v>
                </c:pt>
                <c:pt idx="19107">
                  <c:v>19107</c:v>
                </c:pt>
                <c:pt idx="19108">
                  <c:v>19108</c:v>
                </c:pt>
                <c:pt idx="19109">
                  <c:v>19109</c:v>
                </c:pt>
                <c:pt idx="19110">
                  <c:v>19110</c:v>
                </c:pt>
                <c:pt idx="19111">
                  <c:v>19111</c:v>
                </c:pt>
                <c:pt idx="19112">
                  <c:v>19112</c:v>
                </c:pt>
                <c:pt idx="19113">
                  <c:v>19113</c:v>
                </c:pt>
                <c:pt idx="19114">
                  <c:v>19114</c:v>
                </c:pt>
                <c:pt idx="19115">
                  <c:v>19115</c:v>
                </c:pt>
                <c:pt idx="19116">
                  <c:v>19116</c:v>
                </c:pt>
                <c:pt idx="19117">
                  <c:v>19117</c:v>
                </c:pt>
                <c:pt idx="19118">
                  <c:v>19118</c:v>
                </c:pt>
                <c:pt idx="19119">
                  <c:v>19119</c:v>
                </c:pt>
                <c:pt idx="19120">
                  <c:v>19120</c:v>
                </c:pt>
                <c:pt idx="19121">
                  <c:v>19121</c:v>
                </c:pt>
                <c:pt idx="19122">
                  <c:v>19122</c:v>
                </c:pt>
                <c:pt idx="19123">
                  <c:v>19123</c:v>
                </c:pt>
                <c:pt idx="19124">
                  <c:v>19124</c:v>
                </c:pt>
                <c:pt idx="19125">
                  <c:v>19125</c:v>
                </c:pt>
                <c:pt idx="19126">
                  <c:v>19126</c:v>
                </c:pt>
                <c:pt idx="19127">
                  <c:v>19127</c:v>
                </c:pt>
                <c:pt idx="19128">
                  <c:v>19128</c:v>
                </c:pt>
                <c:pt idx="19129">
                  <c:v>19129</c:v>
                </c:pt>
                <c:pt idx="19130">
                  <c:v>19130</c:v>
                </c:pt>
                <c:pt idx="19131">
                  <c:v>19131</c:v>
                </c:pt>
                <c:pt idx="19132">
                  <c:v>19132</c:v>
                </c:pt>
                <c:pt idx="19133">
                  <c:v>19133</c:v>
                </c:pt>
                <c:pt idx="19134">
                  <c:v>19134</c:v>
                </c:pt>
                <c:pt idx="19135">
                  <c:v>19135</c:v>
                </c:pt>
                <c:pt idx="19136">
                  <c:v>19136</c:v>
                </c:pt>
                <c:pt idx="19137">
                  <c:v>19137</c:v>
                </c:pt>
                <c:pt idx="19138">
                  <c:v>19138</c:v>
                </c:pt>
                <c:pt idx="19139">
                  <c:v>19139</c:v>
                </c:pt>
                <c:pt idx="19140">
                  <c:v>19140</c:v>
                </c:pt>
                <c:pt idx="19141">
                  <c:v>19141</c:v>
                </c:pt>
                <c:pt idx="19142">
                  <c:v>19142</c:v>
                </c:pt>
                <c:pt idx="19143">
                  <c:v>19143</c:v>
                </c:pt>
                <c:pt idx="19144">
                  <c:v>19144</c:v>
                </c:pt>
                <c:pt idx="19145">
                  <c:v>19145</c:v>
                </c:pt>
                <c:pt idx="19146">
                  <c:v>19146</c:v>
                </c:pt>
                <c:pt idx="19147">
                  <c:v>19147</c:v>
                </c:pt>
                <c:pt idx="19148">
                  <c:v>19148</c:v>
                </c:pt>
                <c:pt idx="19149">
                  <c:v>19149</c:v>
                </c:pt>
                <c:pt idx="19150">
                  <c:v>19150</c:v>
                </c:pt>
                <c:pt idx="19151">
                  <c:v>19151</c:v>
                </c:pt>
                <c:pt idx="19152">
                  <c:v>19152</c:v>
                </c:pt>
                <c:pt idx="19153">
                  <c:v>19153</c:v>
                </c:pt>
                <c:pt idx="19154">
                  <c:v>19154</c:v>
                </c:pt>
                <c:pt idx="19155">
                  <c:v>19155</c:v>
                </c:pt>
                <c:pt idx="19156">
                  <c:v>19156</c:v>
                </c:pt>
                <c:pt idx="19157">
                  <c:v>19157</c:v>
                </c:pt>
                <c:pt idx="19158">
                  <c:v>19158</c:v>
                </c:pt>
                <c:pt idx="19159">
                  <c:v>19159</c:v>
                </c:pt>
                <c:pt idx="19160">
                  <c:v>19160</c:v>
                </c:pt>
                <c:pt idx="19161">
                  <c:v>19161</c:v>
                </c:pt>
                <c:pt idx="19162">
                  <c:v>19162</c:v>
                </c:pt>
                <c:pt idx="19163">
                  <c:v>19163</c:v>
                </c:pt>
                <c:pt idx="19164">
                  <c:v>19164</c:v>
                </c:pt>
                <c:pt idx="19165">
                  <c:v>19165</c:v>
                </c:pt>
                <c:pt idx="19166">
                  <c:v>19166</c:v>
                </c:pt>
                <c:pt idx="19167">
                  <c:v>19167</c:v>
                </c:pt>
                <c:pt idx="19168">
                  <c:v>19168</c:v>
                </c:pt>
                <c:pt idx="19169">
                  <c:v>19169</c:v>
                </c:pt>
                <c:pt idx="19170">
                  <c:v>19170</c:v>
                </c:pt>
                <c:pt idx="19171">
                  <c:v>19171</c:v>
                </c:pt>
                <c:pt idx="19172">
                  <c:v>19172</c:v>
                </c:pt>
                <c:pt idx="19173">
                  <c:v>19173</c:v>
                </c:pt>
                <c:pt idx="19174">
                  <c:v>19174</c:v>
                </c:pt>
                <c:pt idx="19175">
                  <c:v>19175</c:v>
                </c:pt>
                <c:pt idx="19176">
                  <c:v>19176</c:v>
                </c:pt>
                <c:pt idx="19177">
                  <c:v>19177</c:v>
                </c:pt>
                <c:pt idx="19178">
                  <c:v>19178</c:v>
                </c:pt>
                <c:pt idx="19179">
                  <c:v>19179</c:v>
                </c:pt>
                <c:pt idx="19180">
                  <c:v>19180</c:v>
                </c:pt>
                <c:pt idx="19181">
                  <c:v>19181</c:v>
                </c:pt>
                <c:pt idx="19182">
                  <c:v>19182</c:v>
                </c:pt>
                <c:pt idx="19183">
                  <c:v>19183</c:v>
                </c:pt>
                <c:pt idx="19184">
                  <c:v>19184</c:v>
                </c:pt>
                <c:pt idx="19185">
                  <c:v>19185</c:v>
                </c:pt>
                <c:pt idx="19186">
                  <c:v>19186</c:v>
                </c:pt>
                <c:pt idx="19187">
                  <c:v>19187</c:v>
                </c:pt>
                <c:pt idx="19188">
                  <c:v>19188</c:v>
                </c:pt>
                <c:pt idx="19189">
                  <c:v>19189</c:v>
                </c:pt>
                <c:pt idx="19190">
                  <c:v>19190</c:v>
                </c:pt>
                <c:pt idx="19191">
                  <c:v>19191</c:v>
                </c:pt>
                <c:pt idx="19192">
                  <c:v>19192</c:v>
                </c:pt>
                <c:pt idx="19193">
                  <c:v>19193</c:v>
                </c:pt>
                <c:pt idx="19194">
                  <c:v>19194</c:v>
                </c:pt>
                <c:pt idx="19195">
                  <c:v>19195</c:v>
                </c:pt>
                <c:pt idx="19196">
                  <c:v>19196</c:v>
                </c:pt>
                <c:pt idx="19197">
                  <c:v>19197</c:v>
                </c:pt>
                <c:pt idx="19198">
                  <c:v>19198</c:v>
                </c:pt>
                <c:pt idx="19199">
                  <c:v>19199</c:v>
                </c:pt>
                <c:pt idx="19200">
                  <c:v>19200</c:v>
                </c:pt>
                <c:pt idx="19201">
                  <c:v>19201</c:v>
                </c:pt>
                <c:pt idx="19202">
                  <c:v>19202</c:v>
                </c:pt>
                <c:pt idx="19203">
                  <c:v>19203</c:v>
                </c:pt>
                <c:pt idx="19204">
                  <c:v>19204</c:v>
                </c:pt>
                <c:pt idx="19205">
                  <c:v>19205</c:v>
                </c:pt>
                <c:pt idx="19206">
                  <c:v>19206</c:v>
                </c:pt>
                <c:pt idx="19207">
                  <c:v>19207</c:v>
                </c:pt>
                <c:pt idx="19208">
                  <c:v>19208</c:v>
                </c:pt>
                <c:pt idx="19209">
                  <c:v>19209</c:v>
                </c:pt>
                <c:pt idx="19210">
                  <c:v>19210</c:v>
                </c:pt>
                <c:pt idx="19211">
                  <c:v>19211</c:v>
                </c:pt>
                <c:pt idx="19212">
                  <c:v>19212</c:v>
                </c:pt>
                <c:pt idx="19213">
                  <c:v>19213</c:v>
                </c:pt>
                <c:pt idx="19214">
                  <c:v>19214</c:v>
                </c:pt>
                <c:pt idx="19215">
                  <c:v>19215</c:v>
                </c:pt>
                <c:pt idx="19216">
                  <c:v>19216</c:v>
                </c:pt>
                <c:pt idx="19217">
                  <c:v>19217</c:v>
                </c:pt>
                <c:pt idx="19218">
                  <c:v>19218</c:v>
                </c:pt>
                <c:pt idx="19219">
                  <c:v>19219</c:v>
                </c:pt>
                <c:pt idx="19220">
                  <c:v>19220</c:v>
                </c:pt>
                <c:pt idx="19221">
                  <c:v>19221</c:v>
                </c:pt>
                <c:pt idx="19222">
                  <c:v>19222</c:v>
                </c:pt>
                <c:pt idx="19223">
                  <c:v>19223</c:v>
                </c:pt>
                <c:pt idx="19224">
                  <c:v>19224</c:v>
                </c:pt>
                <c:pt idx="19225">
                  <c:v>19225</c:v>
                </c:pt>
                <c:pt idx="19226">
                  <c:v>19226</c:v>
                </c:pt>
                <c:pt idx="19227">
                  <c:v>19227</c:v>
                </c:pt>
                <c:pt idx="19228">
                  <c:v>19228</c:v>
                </c:pt>
                <c:pt idx="19229">
                  <c:v>19229</c:v>
                </c:pt>
                <c:pt idx="19230">
                  <c:v>19230</c:v>
                </c:pt>
                <c:pt idx="19231">
                  <c:v>19231</c:v>
                </c:pt>
                <c:pt idx="19232">
                  <c:v>19232</c:v>
                </c:pt>
                <c:pt idx="19233">
                  <c:v>19233</c:v>
                </c:pt>
                <c:pt idx="19234">
                  <c:v>19234</c:v>
                </c:pt>
                <c:pt idx="19235">
                  <c:v>19235</c:v>
                </c:pt>
                <c:pt idx="19236">
                  <c:v>19236</c:v>
                </c:pt>
                <c:pt idx="19237">
                  <c:v>19237</c:v>
                </c:pt>
                <c:pt idx="19238">
                  <c:v>19238</c:v>
                </c:pt>
                <c:pt idx="19239">
                  <c:v>19239</c:v>
                </c:pt>
                <c:pt idx="19240">
                  <c:v>19240</c:v>
                </c:pt>
                <c:pt idx="19241">
                  <c:v>19241</c:v>
                </c:pt>
                <c:pt idx="19242">
                  <c:v>19242</c:v>
                </c:pt>
                <c:pt idx="19243">
                  <c:v>19243</c:v>
                </c:pt>
                <c:pt idx="19244">
                  <c:v>19244</c:v>
                </c:pt>
                <c:pt idx="19245">
                  <c:v>19245</c:v>
                </c:pt>
                <c:pt idx="19246">
                  <c:v>19246</c:v>
                </c:pt>
                <c:pt idx="19247">
                  <c:v>19247</c:v>
                </c:pt>
                <c:pt idx="19248">
                  <c:v>19248</c:v>
                </c:pt>
                <c:pt idx="19249">
                  <c:v>19249</c:v>
                </c:pt>
                <c:pt idx="19250">
                  <c:v>19250</c:v>
                </c:pt>
                <c:pt idx="19251">
                  <c:v>19251</c:v>
                </c:pt>
                <c:pt idx="19252">
                  <c:v>19252</c:v>
                </c:pt>
                <c:pt idx="19253">
                  <c:v>19253</c:v>
                </c:pt>
                <c:pt idx="19254">
                  <c:v>19254</c:v>
                </c:pt>
                <c:pt idx="19255">
                  <c:v>19255</c:v>
                </c:pt>
                <c:pt idx="19256">
                  <c:v>19256</c:v>
                </c:pt>
                <c:pt idx="19257">
                  <c:v>19257</c:v>
                </c:pt>
                <c:pt idx="19258">
                  <c:v>19258</c:v>
                </c:pt>
                <c:pt idx="19259">
                  <c:v>19259</c:v>
                </c:pt>
                <c:pt idx="19260">
                  <c:v>19260</c:v>
                </c:pt>
                <c:pt idx="19261">
                  <c:v>19261</c:v>
                </c:pt>
                <c:pt idx="19262">
                  <c:v>19262</c:v>
                </c:pt>
                <c:pt idx="19263">
                  <c:v>19263</c:v>
                </c:pt>
                <c:pt idx="19264">
                  <c:v>19264</c:v>
                </c:pt>
                <c:pt idx="19265">
                  <c:v>19265</c:v>
                </c:pt>
                <c:pt idx="19266">
                  <c:v>19266</c:v>
                </c:pt>
                <c:pt idx="19267">
                  <c:v>19267</c:v>
                </c:pt>
                <c:pt idx="19268">
                  <c:v>19268</c:v>
                </c:pt>
                <c:pt idx="19269">
                  <c:v>19269</c:v>
                </c:pt>
                <c:pt idx="19270">
                  <c:v>19270</c:v>
                </c:pt>
                <c:pt idx="19271">
                  <c:v>19271</c:v>
                </c:pt>
                <c:pt idx="19272">
                  <c:v>19272</c:v>
                </c:pt>
                <c:pt idx="19273">
                  <c:v>19273</c:v>
                </c:pt>
                <c:pt idx="19274">
                  <c:v>19274</c:v>
                </c:pt>
                <c:pt idx="19275">
                  <c:v>19275</c:v>
                </c:pt>
                <c:pt idx="19276">
                  <c:v>19276</c:v>
                </c:pt>
                <c:pt idx="19277">
                  <c:v>19277</c:v>
                </c:pt>
                <c:pt idx="19278">
                  <c:v>19278</c:v>
                </c:pt>
                <c:pt idx="19279">
                  <c:v>19279</c:v>
                </c:pt>
                <c:pt idx="19280">
                  <c:v>19280</c:v>
                </c:pt>
                <c:pt idx="19281">
                  <c:v>19281</c:v>
                </c:pt>
                <c:pt idx="19282">
                  <c:v>19282</c:v>
                </c:pt>
                <c:pt idx="19283">
                  <c:v>19283</c:v>
                </c:pt>
                <c:pt idx="19284">
                  <c:v>19284</c:v>
                </c:pt>
                <c:pt idx="19285">
                  <c:v>19285</c:v>
                </c:pt>
                <c:pt idx="19286">
                  <c:v>19286</c:v>
                </c:pt>
                <c:pt idx="19287">
                  <c:v>19287</c:v>
                </c:pt>
                <c:pt idx="19288">
                  <c:v>19288</c:v>
                </c:pt>
                <c:pt idx="19289">
                  <c:v>19289</c:v>
                </c:pt>
                <c:pt idx="19290">
                  <c:v>19290</c:v>
                </c:pt>
                <c:pt idx="19291">
                  <c:v>19291</c:v>
                </c:pt>
                <c:pt idx="19292">
                  <c:v>19292</c:v>
                </c:pt>
                <c:pt idx="19293">
                  <c:v>19293</c:v>
                </c:pt>
                <c:pt idx="19294">
                  <c:v>19294</c:v>
                </c:pt>
                <c:pt idx="19295">
                  <c:v>19295</c:v>
                </c:pt>
                <c:pt idx="19296">
                  <c:v>19296</c:v>
                </c:pt>
                <c:pt idx="19297">
                  <c:v>19297</c:v>
                </c:pt>
                <c:pt idx="19298">
                  <c:v>19298</c:v>
                </c:pt>
                <c:pt idx="19299">
                  <c:v>19299</c:v>
                </c:pt>
                <c:pt idx="19300">
                  <c:v>19300</c:v>
                </c:pt>
                <c:pt idx="19301">
                  <c:v>19301</c:v>
                </c:pt>
                <c:pt idx="19302">
                  <c:v>19302</c:v>
                </c:pt>
                <c:pt idx="19303">
                  <c:v>19303</c:v>
                </c:pt>
                <c:pt idx="19304">
                  <c:v>19304</c:v>
                </c:pt>
                <c:pt idx="19305">
                  <c:v>19305</c:v>
                </c:pt>
                <c:pt idx="19306">
                  <c:v>19306</c:v>
                </c:pt>
                <c:pt idx="19307">
                  <c:v>19307</c:v>
                </c:pt>
                <c:pt idx="19308">
                  <c:v>19308</c:v>
                </c:pt>
                <c:pt idx="19309">
                  <c:v>19309</c:v>
                </c:pt>
                <c:pt idx="19310">
                  <c:v>19310</c:v>
                </c:pt>
                <c:pt idx="19311">
                  <c:v>19311</c:v>
                </c:pt>
                <c:pt idx="19312">
                  <c:v>19312</c:v>
                </c:pt>
                <c:pt idx="19313">
                  <c:v>19313</c:v>
                </c:pt>
                <c:pt idx="19314">
                  <c:v>19314</c:v>
                </c:pt>
                <c:pt idx="19315">
                  <c:v>19315</c:v>
                </c:pt>
                <c:pt idx="19316">
                  <c:v>19316</c:v>
                </c:pt>
                <c:pt idx="19317">
                  <c:v>19317</c:v>
                </c:pt>
                <c:pt idx="19318">
                  <c:v>19318</c:v>
                </c:pt>
                <c:pt idx="19319">
                  <c:v>19319</c:v>
                </c:pt>
                <c:pt idx="19320">
                  <c:v>19320</c:v>
                </c:pt>
                <c:pt idx="19321">
                  <c:v>19321</c:v>
                </c:pt>
                <c:pt idx="19322">
                  <c:v>19322</c:v>
                </c:pt>
                <c:pt idx="19323">
                  <c:v>19323</c:v>
                </c:pt>
                <c:pt idx="19324">
                  <c:v>19324</c:v>
                </c:pt>
                <c:pt idx="19325">
                  <c:v>19325</c:v>
                </c:pt>
                <c:pt idx="19326">
                  <c:v>19326</c:v>
                </c:pt>
                <c:pt idx="19327">
                  <c:v>19327</c:v>
                </c:pt>
                <c:pt idx="19328">
                  <c:v>19328</c:v>
                </c:pt>
                <c:pt idx="19329">
                  <c:v>19329</c:v>
                </c:pt>
                <c:pt idx="19330">
                  <c:v>19330</c:v>
                </c:pt>
                <c:pt idx="19331">
                  <c:v>19331</c:v>
                </c:pt>
                <c:pt idx="19332">
                  <c:v>19332</c:v>
                </c:pt>
                <c:pt idx="19333">
                  <c:v>19333</c:v>
                </c:pt>
                <c:pt idx="19334">
                  <c:v>19334</c:v>
                </c:pt>
                <c:pt idx="19335">
                  <c:v>19335</c:v>
                </c:pt>
                <c:pt idx="19336">
                  <c:v>19336</c:v>
                </c:pt>
                <c:pt idx="19337">
                  <c:v>19337</c:v>
                </c:pt>
                <c:pt idx="19338">
                  <c:v>19338</c:v>
                </c:pt>
                <c:pt idx="19339">
                  <c:v>19339</c:v>
                </c:pt>
                <c:pt idx="19340">
                  <c:v>19340</c:v>
                </c:pt>
                <c:pt idx="19341">
                  <c:v>19341</c:v>
                </c:pt>
                <c:pt idx="19342">
                  <c:v>19342</c:v>
                </c:pt>
                <c:pt idx="19343">
                  <c:v>19343</c:v>
                </c:pt>
                <c:pt idx="19344">
                  <c:v>19344</c:v>
                </c:pt>
                <c:pt idx="19345">
                  <c:v>19345</c:v>
                </c:pt>
                <c:pt idx="19346">
                  <c:v>19346</c:v>
                </c:pt>
                <c:pt idx="19347">
                  <c:v>19347</c:v>
                </c:pt>
                <c:pt idx="19348">
                  <c:v>19348</c:v>
                </c:pt>
                <c:pt idx="19349">
                  <c:v>19349</c:v>
                </c:pt>
                <c:pt idx="19350">
                  <c:v>19350</c:v>
                </c:pt>
                <c:pt idx="19351">
                  <c:v>19351</c:v>
                </c:pt>
                <c:pt idx="19352">
                  <c:v>19352</c:v>
                </c:pt>
                <c:pt idx="19353">
                  <c:v>19353</c:v>
                </c:pt>
                <c:pt idx="19354">
                  <c:v>19354</c:v>
                </c:pt>
                <c:pt idx="19355">
                  <c:v>19355</c:v>
                </c:pt>
                <c:pt idx="19356">
                  <c:v>19356</c:v>
                </c:pt>
                <c:pt idx="19357">
                  <c:v>19357</c:v>
                </c:pt>
                <c:pt idx="19358">
                  <c:v>19358</c:v>
                </c:pt>
                <c:pt idx="19359">
                  <c:v>19359</c:v>
                </c:pt>
                <c:pt idx="19360">
                  <c:v>19360</c:v>
                </c:pt>
                <c:pt idx="19361">
                  <c:v>19361</c:v>
                </c:pt>
                <c:pt idx="19362">
                  <c:v>19362</c:v>
                </c:pt>
                <c:pt idx="19363">
                  <c:v>19363</c:v>
                </c:pt>
                <c:pt idx="19364">
                  <c:v>19364</c:v>
                </c:pt>
                <c:pt idx="19365">
                  <c:v>19365</c:v>
                </c:pt>
                <c:pt idx="19366">
                  <c:v>19366</c:v>
                </c:pt>
                <c:pt idx="19367">
                  <c:v>19367</c:v>
                </c:pt>
                <c:pt idx="19368">
                  <c:v>19368</c:v>
                </c:pt>
                <c:pt idx="19369">
                  <c:v>19369</c:v>
                </c:pt>
                <c:pt idx="19370">
                  <c:v>19370</c:v>
                </c:pt>
                <c:pt idx="19371">
                  <c:v>19371</c:v>
                </c:pt>
                <c:pt idx="19372">
                  <c:v>19372</c:v>
                </c:pt>
                <c:pt idx="19373">
                  <c:v>19373</c:v>
                </c:pt>
                <c:pt idx="19374">
                  <c:v>19374</c:v>
                </c:pt>
                <c:pt idx="19375">
                  <c:v>19375</c:v>
                </c:pt>
                <c:pt idx="19376">
                  <c:v>19376</c:v>
                </c:pt>
                <c:pt idx="19377">
                  <c:v>19377</c:v>
                </c:pt>
                <c:pt idx="19378">
                  <c:v>19378</c:v>
                </c:pt>
                <c:pt idx="19379">
                  <c:v>19379</c:v>
                </c:pt>
                <c:pt idx="19380">
                  <c:v>19380</c:v>
                </c:pt>
                <c:pt idx="19381">
                  <c:v>19381</c:v>
                </c:pt>
                <c:pt idx="19382">
                  <c:v>19382</c:v>
                </c:pt>
                <c:pt idx="19383">
                  <c:v>19383</c:v>
                </c:pt>
                <c:pt idx="19384">
                  <c:v>19384</c:v>
                </c:pt>
                <c:pt idx="19385">
                  <c:v>19385</c:v>
                </c:pt>
                <c:pt idx="19386">
                  <c:v>19386</c:v>
                </c:pt>
                <c:pt idx="19387">
                  <c:v>19387</c:v>
                </c:pt>
                <c:pt idx="19388">
                  <c:v>19388</c:v>
                </c:pt>
                <c:pt idx="19389">
                  <c:v>19389</c:v>
                </c:pt>
                <c:pt idx="19390">
                  <c:v>19390</c:v>
                </c:pt>
                <c:pt idx="19391">
                  <c:v>19391</c:v>
                </c:pt>
                <c:pt idx="19392">
                  <c:v>19392</c:v>
                </c:pt>
                <c:pt idx="19393">
                  <c:v>19393</c:v>
                </c:pt>
                <c:pt idx="19394">
                  <c:v>19394</c:v>
                </c:pt>
                <c:pt idx="19395">
                  <c:v>19395</c:v>
                </c:pt>
                <c:pt idx="19396">
                  <c:v>19396</c:v>
                </c:pt>
                <c:pt idx="19397">
                  <c:v>19397</c:v>
                </c:pt>
                <c:pt idx="19398">
                  <c:v>19398</c:v>
                </c:pt>
                <c:pt idx="19399">
                  <c:v>19399</c:v>
                </c:pt>
                <c:pt idx="19400">
                  <c:v>19400</c:v>
                </c:pt>
                <c:pt idx="19401">
                  <c:v>19401</c:v>
                </c:pt>
                <c:pt idx="19402">
                  <c:v>19402</c:v>
                </c:pt>
                <c:pt idx="19403">
                  <c:v>19403</c:v>
                </c:pt>
                <c:pt idx="19404">
                  <c:v>19404</c:v>
                </c:pt>
                <c:pt idx="19405">
                  <c:v>19405</c:v>
                </c:pt>
                <c:pt idx="19406">
                  <c:v>19406</c:v>
                </c:pt>
                <c:pt idx="19407">
                  <c:v>19407</c:v>
                </c:pt>
                <c:pt idx="19408">
                  <c:v>19408</c:v>
                </c:pt>
                <c:pt idx="19409">
                  <c:v>19409</c:v>
                </c:pt>
                <c:pt idx="19410">
                  <c:v>19410</c:v>
                </c:pt>
                <c:pt idx="19411">
                  <c:v>19411</c:v>
                </c:pt>
                <c:pt idx="19412">
                  <c:v>19412</c:v>
                </c:pt>
                <c:pt idx="19413">
                  <c:v>19413</c:v>
                </c:pt>
                <c:pt idx="19414">
                  <c:v>19414</c:v>
                </c:pt>
                <c:pt idx="19415">
                  <c:v>19415</c:v>
                </c:pt>
                <c:pt idx="19416">
                  <c:v>19416</c:v>
                </c:pt>
                <c:pt idx="19417">
                  <c:v>19417</c:v>
                </c:pt>
                <c:pt idx="19418">
                  <c:v>19418</c:v>
                </c:pt>
                <c:pt idx="19419">
                  <c:v>19419</c:v>
                </c:pt>
                <c:pt idx="19420">
                  <c:v>19420</c:v>
                </c:pt>
                <c:pt idx="19421">
                  <c:v>19421</c:v>
                </c:pt>
                <c:pt idx="19422">
                  <c:v>19422</c:v>
                </c:pt>
                <c:pt idx="19423">
                  <c:v>19423</c:v>
                </c:pt>
                <c:pt idx="19424">
                  <c:v>19424</c:v>
                </c:pt>
                <c:pt idx="19425">
                  <c:v>19425</c:v>
                </c:pt>
                <c:pt idx="19426">
                  <c:v>19426</c:v>
                </c:pt>
                <c:pt idx="19427">
                  <c:v>19427</c:v>
                </c:pt>
                <c:pt idx="19428">
                  <c:v>19428</c:v>
                </c:pt>
                <c:pt idx="19429">
                  <c:v>19429</c:v>
                </c:pt>
                <c:pt idx="19430">
                  <c:v>19430</c:v>
                </c:pt>
                <c:pt idx="19431">
                  <c:v>19431</c:v>
                </c:pt>
                <c:pt idx="19432">
                  <c:v>19432</c:v>
                </c:pt>
                <c:pt idx="19433">
                  <c:v>19433</c:v>
                </c:pt>
                <c:pt idx="19434">
                  <c:v>19434</c:v>
                </c:pt>
                <c:pt idx="19435">
                  <c:v>19435</c:v>
                </c:pt>
                <c:pt idx="19436">
                  <c:v>19436</c:v>
                </c:pt>
                <c:pt idx="19437">
                  <c:v>19437</c:v>
                </c:pt>
                <c:pt idx="19438">
                  <c:v>19438</c:v>
                </c:pt>
                <c:pt idx="19439">
                  <c:v>19439</c:v>
                </c:pt>
                <c:pt idx="19440">
                  <c:v>19440</c:v>
                </c:pt>
                <c:pt idx="19441">
                  <c:v>19441</c:v>
                </c:pt>
                <c:pt idx="19442">
                  <c:v>19442</c:v>
                </c:pt>
                <c:pt idx="19443">
                  <c:v>19443</c:v>
                </c:pt>
                <c:pt idx="19444">
                  <c:v>19444</c:v>
                </c:pt>
                <c:pt idx="19445">
                  <c:v>19445</c:v>
                </c:pt>
                <c:pt idx="19446">
                  <c:v>19446</c:v>
                </c:pt>
                <c:pt idx="19447">
                  <c:v>19447</c:v>
                </c:pt>
                <c:pt idx="19448">
                  <c:v>19448</c:v>
                </c:pt>
                <c:pt idx="19449">
                  <c:v>19449</c:v>
                </c:pt>
                <c:pt idx="19450">
                  <c:v>19450</c:v>
                </c:pt>
                <c:pt idx="19451">
                  <c:v>19451</c:v>
                </c:pt>
                <c:pt idx="19452">
                  <c:v>19452</c:v>
                </c:pt>
                <c:pt idx="19453">
                  <c:v>19453</c:v>
                </c:pt>
                <c:pt idx="19454">
                  <c:v>19454</c:v>
                </c:pt>
                <c:pt idx="19455">
                  <c:v>19455</c:v>
                </c:pt>
                <c:pt idx="19456">
                  <c:v>19456</c:v>
                </c:pt>
                <c:pt idx="19457">
                  <c:v>19457</c:v>
                </c:pt>
                <c:pt idx="19458">
                  <c:v>19458</c:v>
                </c:pt>
                <c:pt idx="19459">
                  <c:v>19459</c:v>
                </c:pt>
                <c:pt idx="19460">
                  <c:v>19460</c:v>
                </c:pt>
                <c:pt idx="19461">
                  <c:v>19461</c:v>
                </c:pt>
                <c:pt idx="19462">
                  <c:v>19462</c:v>
                </c:pt>
                <c:pt idx="19463">
                  <c:v>19463</c:v>
                </c:pt>
                <c:pt idx="19464">
                  <c:v>19464</c:v>
                </c:pt>
                <c:pt idx="19465">
                  <c:v>19465</c:v>
                </c:pt>
                <c:pt idx="19466">
                  <c:v>19466</c:v>
                </c:pt>
                <c:pt idx="19467">
                  <c:v>19467</c:v>
                </c:pt>
                <c:pt idx="19468">
                  <c:v>19468</c:v>
                </c:pt>
                <c:pt idx="19469">
                  <c:v>19469</c:v>
                </c:pt>
                <c:pt idx="19470">
                  <c:v>19470</c:v>
                </c:pt>
                <c:pt idx="19471">
                  <c:v>19471</c:v>
                </c:pt>
                <c:pt idx="19472">
                  <c:v>19472</c:v>
                </c:pt>
                <c:pt idx="19473">
                  <c:v>19473</c:v>
                </c:pt>
                <c:pt idx="19474">
                  <c:v>19474</c:v>
                </c:pt>
                <c:pt idx="19475">
                  <c:v>19475</c:v>
                </c:pt>
                <c:pt idx="19476">
                  <c:v>19476</c:v>
                </c:pt>
                <c:pt idx="19477">
                  <c:v>19477</c:v>
                </c:pt>
                <c:pt idx="19478">
                  <c:v>19478</c:v>
                </c:pt>
                <c:pt idx="19479">
                  <c:v>19479</c:v>
                </c:pt>
                <c:pt idx="19480">
                  <c:v>19480</c:v>
                </c:pt>
                <c:pt idx="19481">
                  <c:v>19481</c:v>
                </c:pt>
                <c:pt idx="19482">
                  <c:v>19482</c:v>
                </c:pt>
                <c:pt idx="19483">
                  <c:v>19483</c:v>
                </c:pt>
                <c:pt idx="19484">
                  <c:v>19484</c:v>
                </c:pt>
                <c:pt idx="19485">
                  <c:v>19485</c:v>
                </c:pt>
                <c:pt idx="19486">
                  <c:v>19486</c:v>
                </c:pt>
                <c:pt idx="19487">
                  <c:v>19487</c:v>
                </c:pt>
                <c:pt idx="19488">
                  <c:v>19488</c:v>
                </c:pt>
                <c:pt idx="19489">
                  <c:v>19489</c:v>
                </c:pt>
                <c:pt idx="19490">
                  <c:v>19490</c:v>
                </c:pt>
                <c:pt idx="19491">
                  <c:v>19491</c:v>
                </c:pt>
                <c:pt idx="19492">
                  <c:v>19492</c:v>
                </c:pt>
                <c:pt idx="19493">
                  <c:v>19493</c:v>
                </c:pt>
                <c:pt idx="19494">
                  <c:v>19494</c:v>
                </c:pt>
                <c:pt idx="19495">
                  <c:v>19495</c:v>
                </c:pt>
                <c:pt idx="19496">
                  <c:v>19496</c:v>
                </c:pt>
                <c:pt idx="19497">
                  <c:v>19497</c:v>
                </c:pt>
                <c:pt idx="19498">
                  <c:v>19498</c:v>
                </c:pt>
                <c:pt idx="19499">
                  <c:v>19499</c:v>
                </c:pt>
                <c:pt idx="19500">
                  <c:v>19500</c:v>
                </c:pt>
                <c:pt idx="19501">
                  <c:v>19501</c:v>
                </c:pt>
                <c:pt idx="19502">
                  <c:v>19502</c:v>
                </c:pt>
                <c:pt idx="19503">
                  <c:v>19503</c:v>
                </c:pt>
                <c:pt idx="19504">
                  <c:v>19504</c:v>
                </c:pt>
                <c:pt idx="19505">
                  <c:v>19505</c:v>
                </c:pt>
                <c:pt idx="19506">
                  <c:v>19506</c:v>
                </c:pt>
                <c:pt idx="19507">
                  <c:v>19507</c:v>
                </c:pt>
                <c:pt idx="19508">
                  <c:v>19508</c:v>
                </c:pt>
                <c:pt idx="19509">
                  <c:v>19509</c:v>
                </c:pt>
                <c:pt idx="19510">
                  <c:v>19510</c:v>
                </c:pt>
                <c:pt idx="19511">
                  <c:v>19511</c:v>
                </c:pt>
                <c:pt idx="19512">
                  <c:v>19512</c:v>
                </c:pt>
                <c:pt idx="19513">
                  <c:v>19513</c:v>
                </c:pt>
                <c:pt idx="19514">
                  <c:v>19514</c:v>
                </c:pt>
                <c:pt idx="19515">
                  <c:v>19515</c:v>
                </c:pt>
                <c:pt idx="19516">
                  <c:v>19516</c:v>
                </c:pt>
                <c:pt idx="19517">
                  <c:v>19517</c:v>
                </c:pt>
                <c:pt idx="19518">
                  <c:v>19518</c:v>
                </c:pt>
                <c:pt idx="19519">
                  <c:v>19519</c:v>
                </c:pt>
                <c:pt idx="19520">
                  <c:v>19520</c:v>
                </c:pt>
                <c:pt idx="19521">
                  <c:v>19521</c:v>
                </c:pt>
                <c:pt idx="19522">
                  <c:v>19522</c:v>
                </c:pt>
                <c:pt idx="19523">
                  <c:v>19523</c:v>
                </c:pt>
                <c:pt idx="19524">
                  <c:v>19524</c:v>
                </c:pt>
                <c:pt idx="19525">
                  <c:v>19525</c:v>
                </c:pt>
                <c:pt idx="19526">
                  <c:v>19526</c:v>
                </c:pt>
                <c:pt idx="19527">
                  <c:v>19527</c:v>
                </c:pt>
                <c:pt idx="19528">
                  <c:v>19528</c:v>
                </c:pt>
                <c:pt idx="19529">
                  <c:v>19529</c:v>
                </c:pt>
                <c:pt idx="19530">
                  <c:v>19530</c:v>
                </c:pt>
                <c:pt idx="19531">
                  <c:v>19531</c:v>
                </c:pt>
                <c:pt idx="19532">
                  <c:v>19532</c:v>
                </c:pt>
                <c:pt idx="19533">
                  <c:v>19533</c:v>
                </c:pt>
                <c:pt idx="19534">
                  <c:v>19534</c:v>
                </c:pt>
                <c:pt idx="19535">
                  <c:v>19535</c:v>
                </c:pt>
                <c:pt idx="19536">
                  <c:v>19536</c:v>
                </c:pt>
                <c:pt idx="19537">
                  <c:v>19537</c:v>
                </c:pt>
                <c:pt idx="19538">
                  <c:v>19538</c:v>
                </c:pt>
                <c:pt idx="19539">
                  <c:v>19539</c:v>
                </c:pt>
                <c:pt idx="19540">
                  <c:v>19540</c:v>
                </c:pt>
                <c:pt idx="19541">
                  <c:v>19541</c:v>
                </c:pt>
                <c:pt idx="19542">
                  <c:v>19542</c:v>
                </c:pt>
                <c:pt idx="19543">
                  <c:v>19543</c:v>
                </c:pt>
                <c:pt idx="19544">
                  <c:v>19544</c:v>
                </c:pt>
                <c:pt idx="19545">
                  <c:v>19545</c:v>
                </c:pt>
                <c:pt idx="19546">
                  <c:v>19546</c:v>
                </c:pt>
                <c:pt idx="19547">
                  <c:v>19547</c:v>
                </c:pt>
                <c:pt idx="19548">
                  <c:v>19548</c:v>
                </c:pt>
                <c:pt idx="19549">
                  <c:v>19549</c:v>
                </c:pt>
                <c:pt idx="19550">
                  <c:v>19550</c:v>
                </c:pt>
                <c:pt idx="19551">
                  <c:v>19551</c:v>
                </c:pt>
                <c:pt idx="19552">
                  <c:v>19552</c:v>
                </c:pt>
                <c:pt idx="19553">
                  <c:v>19553</c:v>
                </c:pt>
                <c:pt idx="19554">
                  <c:v>19554</c:v>
                </c:pt>
                <c:pt idx="19555">
                  <c:v>19555</c:v>
                </c:pt>
                <c:pt idx="19556">
                  <c:v>19556</c:v>
                </c:pt>
                <c:pt idx="19557">
                  <c:v>19557</c:v>
                </c:pt>
                <c:pt idx="19558">
                  <c:v>19558</c:v>
                </c:pt>
                <c:pt idx="19559">
                  <c:v>19559</c:v>
                </c:pt>
                <c:pt idx="19560">
                  <c:v>19560</c:v>
                </c:pt>
                <c:pt idx="19561">
                  <c:v>19561</c:v>
                </c:pt>
                <c:pt idx="19562">
                  <c:v>19562</c:v>
                </c:pt>
                <c:pt idx="19563">
                  <c:v>19563</c:v>
                </c:pt>
                <c:pt idx="19564">
                  <c:v>19564</c:v>
                </c:pt>
                <c:pt idx="19565">
                  <c:v>19565</c:v>
                </c:pt>
                <c:pt idx="19566">
                  <c:v>19566</c:v>
                </c:pt>
                <c:pt idx="19567">
                  <c:v>19567</c:v>
                </c:pt>
                <c:pt idx="19568">
                  <c:v>19568</c:v>
                </c:pt>
                <c:pt idx="19569">
                  <c:v>19569</c:v>
                </c:pt>
                <c:pt idx="19570">
                  <c:v>19570</c:v>
                </c:pt>
                <c:pt idx="19571">
                  <c:v>19571</c:v>
                </c:pt>
                <c:pt idx="19572">
                  <c:v>19572</c:v>
                </c:pt>
                <c:pt idx="19573">
                  <c:v>19573</c:v>
                </c:pt>
                <c:pt idx="19574">
                  <c:v>19574</c:v>
                </c:pt>
                <c:pt idx="19575">
                  <c:v>19575</c:v>
                </c:pt>
                <c:pt idx="19576">
                  <c:v>19576</c:v>
                </c:pt>
                <c:pt idx="19577">
                  <c:v>19577</c:v>
                </c:pt>
                <c:pt idx="19578">
                  <c:v>19578</c:v>
                </c:pt>
                <c:pt idx="19579">
                  <c:v>19579</c:v>
                </c:pt>
                <c:pt idx="19580">
                  <c:v>19580</c:v>
                </c:pt>
                <c:pt idx="19581">
                  <c:v>19581</c:v>
                </c:pt>
                <c:pt idx="19582">
                  <c:v>19582</c:v>
                </c:pt>
                <c:pt idx="19583">
                  <c:v>19583</c:v>
                </c:pt>
                <c:pt idx="19584">
                  <c:v>19584</c:v>
                </c:pt>
                <c:pt idx="19585">
                  <c:v>19585</c:v>
                </c:pt>
                <c:pt idx="19586">
                  <c:v>19586</c:v>
                </c:pt>
                <c:pt idx="19587">
                  <c:v>19587</c:v>
                </c:pt>
                <c:pt idx="19588">
                  <c:v>19588</c:v>
                </c:pt>
                <c:pt idx="19589">
                  <c:v>19589</c:v>
                </c:pt>
                <c:pt idx="19590">
                  <c:v>19590</c:v>
                </c:pt>
                <c:pt idx="19591">
                  <c:v>19591</c:v>
                </c:pt>
                <c:pt idx="19592">
                  <c:v>19592</c:v>
                </c:pt>
                <c:pt idx="19593">
                  <c:v>19593</c:v>
                </c:pt>
                <c:pt idx="19594">
                  <c:v>19594</c:v>
                </c:pt>
                <c:pt idx="19595">
                  <c:v>19595</c:v>
                </c:pt>
                <c:pt idx="19596">
                  <c:v>19596</c:v>
                </c:pt>
                <c:pt idx="19597">
                  <c:v>19597</c:v>
                </c:pt>
                <c:pt idx="19598">
                  <c:v>19598</c:v>
                </c:pt>
                <c:pt idx="19599">
                  <c:v>19599</c:v>
                </c:pt>
                <c:pt idx="19600">
                  <c:v>19600</c:v>
                </c:pt>
                <c:pt idx="19601">
                  <c:v>19601</c:v>
                </c:pt>
                <c:pt idx="19602">
                  <c:v>19602</c:v>
                </c:pt>
                <c:pt idx="19603">
                  <c:v>19603</c:v>
                </c:pt>
                <c:pt idx="19604">
                  <c:v>19604</c:v>
                </c:pt>
                <c:pt idx="19605">
                  <c:v>19605</c:v>
                </c:pt>
                <c:pt idx="19606">
                  <c:v>19606</c:v>
                </c:pt>
                <c:pt idx="19607">
                  <c:v>19607</c:v>
                </c:pt>
                <c:pt idx="19608">
                  <c:v>19608</c:v>
                </c:pt>
                <c:pt idx="19609">
                  <c:v>19609</c:v>
                </c:pt>
                <c:pt idx="19610">
                  <c:v>19610</c:v>
                </c:pt>
                <c:pt idx="19611">
                  <c:v>19611</c:v>
                </c:pt>
                <c:pt idx="19612">
                  <c:v>19612</c:v>
                </c:pt>
                <c:pt idx="19613">
                  <c:v>19613</c:v>
                </c:pt>
                <c:pt idx="19614">
                  <c:v>19614</c:v>
                </c:pt>
                <c:pt idx="19615">
                  <c:v>19615</c:v>
                </c:pt>
                <c:pt idx="19616">
                  <c:v>19616</c:v>
                </c:pt>
                <c:pt idx="19617">
                  <c:v>19617</c:v>
                </c:pt>
                <c:pt idx="19618">
                  <c:v>19618</c:v>
                </c:pt>
                <c:pt idx="19619">
                  <c:v>19619</c:v>
                </c:pt>
                <c:pt idx="19620">
                  <c:v>19620</c:v>
                </c:pt>
                <c:pt idx="19621">
                  <c:v>19621</c:v>
                </c:pt>
                <c:pt idx="19622">
                  <c:v>19622</c:v>
                </c:pt>
                <c:pt idx="19623">
                  <c:v>19623</c:v>
                </c:pt>
                <c:pt idx="19624">
                  <c:v>19624</c:v>
                </c:pt>
                <c:pt idx="19625">
                  <c:v>19625</c:v>
                </c:pt>
                <c:pt idx="19626">
                  <c:v>19626</c:v>
                </c:pt>
                <c:pt idx="19627">
                  <c:v>19627</c:v>
                </c:pt>
                <c:pt idx="19628">
                  <c:v>19628</c:v>
                </c:pt>
                <c:pt idx="19629">
                  <c:v>19629</c:v>
                </c:pt>
                <c:pt idx="19630">
                  <c:v>19630</c:v>
                </c:pt>
                <c:pt idx="19631">
                  <c:v>19631</c:v>
                </c:pt>
                <c:pt idx="19632">
                  <c:v>19632</c:v>
                </c:pt>
                <c:pt idx="19633">
                  <c:v>19633</c:v>
                </c:pt>
                <c:pt idx="19634">
                  <c:v>19634</c:v>
                </c:pt>
                <c:pt idx="19635">
                  <c:v>19635</c:v>
                </c:pt>
                <c:pt idx="19636">
                  <c:v>19636</c:v>
                </c:pt>
                <c:pt idx="19637">
                  <c:v>19637</c:v>
                </c:pt>
                <c:pt idx="19638">
                  <c:v>19638</c:v>
                </c:pt>
                <c:pt idx="19639">
                  <c:v>19639</c:v>
                </c:pt>
                <c:pt idx="19640">
                  <c:v>19640</c:v>
                </c:pt>
                <c:pt idx="19641">
                  <c:v>19641</c:v>
                </c:pt>
                <c:pt idx="19642">
                  <c:v>19642</c:v>
                </c:pt>
                <c:pt idx="19643">
                  <c:v>19643</c:v>
                </c:pt>
                <c:pt idx="19644">
                  <c:v>19644</c:v>
                </c:pt>
                <c:pt idx="19645">
                  <c:v>19645</c:v>
                </c:pt>
                <c:pt idx="19646">
                  <c:v>19646</c:v>
                </c:pt>
                <c:pt idx="19647">
                  <c:v>19647</c:v>
                </c:pt>
                <c:pt idx="19648">
                  <c:v>19648</c:v>
                </c:pt>
                <c:pt idx="19649">
                  <c:v>19649</c:v>
                </c:pt>
                <c:pt idx="19650">
                  <c:v>19650</c:v>
                </c:pt>
                <c:pt idx="19651">
                  <c:v>19651</c:v>
                </c:pt>
                <c:pt idx="19652">
                  <c:v>19652</c:v>
                </c:pt>
                <c:pt idx="19653">
                  <c:v>19653</c:v>
                </c:pt>
                <c:pt idx="19654">
                  <c:v>19654</c:v>
                </c:pt>
                <c:pt idx="19655">
                  <c:v>19655</c:v>
                </c:pt>
                <c:pt idx="19656">
                  <c:v>19656</c:v>
                </c:pt>
                <c:pt idx="19657">
                  <c:v>19657</c:v>
                </c:pt>
                <c:pt idx="19658">
                  <c:v>19658</c:v>
                </c:pt>
                <c:pt idx="19659">
                  <c:v>19659</c:v>
                </c:pt>
                <c:pt idx="19660">
                  <c:v>19660</c:v>
                </c:pt>
                <c:pt idx="19661">
                  <c:v>19661</c:v>
                </c:pt>
                <c:pt idx="19662">
                  <c:v>19662</c:v>
                </c:pt>
                <c:pt idx="19663">
                  <c:v>19663</c:v>
                </c:pt>
                <c:pt idx="19664">
                  <c:v>19664</c:v>
                </c:pt>
                <c:pt idx="19665">
                  <c:v>19665</c:v>
                </c:pt>
                <c:pt idx="19666">
                  <c:v>19666</c:v>
                </c:pt>
                <c:pt idx="19667">
                  <c:v>19667</c:v>
                </c:pt>
                <c:pt idx="19668">
                  <c:v>19668</c:v>
                </c:pt>
                <c:pt idx="19669">
                  <c:v>19669</c:v>
                </c:pt>
                <c:pt idx="19670">
                  <c:v>19670</c:v>
                </c:pt>
                <c:pt idx="19671">
                  <c:v>19671</c:v>
                </c:pt>
                <c:pt idx="19672">
                  <c:v>19672</c:v>
                </c:pt>
                <c:pt idx="19673">
                  <c:v>19673</c:v>
                </c:pt>
                <c:pt idx="19674">
                  <c:v>19674</c:v>
                </c:pt>
                <c:pt idx="19675">
                  <c:v>19675</c:v>
                </c:pt>
                <c:pt idx="19676">
                  <c:v>19676</c:v>
                </c:pt>
                <c:pt idx="19677">
                  <c:v>19677</c:v>
                </c:pt>
                <c:pt idx="19678">
                  <c:v>19678</c:v>
                </c:pt>
                <c:pt idx="19679">
                  <c:v>19679</c:v>
                </c:pt>
                <c:pt idx="19680">
                  <c:v>19680</c:v>
                </c:pt>
                <c:pt idx="19681">
                  <c:v>19681</c:v>
                </c:pt>
                <c:pt idx="19682">
                  <c:v>19682</c:v>
                </c:pt>
                <c:pt idx="19683">
                  <c:v>19683</c:v>
                </c:pt>
                <c:pt idx="19684">
                  <c:v>19684</c:v>
                </c:pt>
                <c:pt idx="19685">
                  <c:v>19685</c:v>
                </c:pt>
                <c:pt idx="19686">
                  <c:v>19686</c:v>
                </c:pt>
                <c:pt idx="19687">
                  <c:v>19687</c:v>
                </c:pt>
                <c:pt idx="19688">
                  <c:v>19688</c:v>
                </c:pt>
                <c:pt idx="19689">
                  <c:v>19689</c:v>
                </c:pt>
                <c:pt idx="19690">
                  <c:v>19690</c:v>
                </c:pt>
                <c:pt idx="19691">
                  <c:v>19691</c:v>
                </c:pt>
                <c:pt idx="19692">
                  <c:v>19692</c:v>
                </c:pt>
                <c:pt idx="19693">
                  <c:v>19693</c:v>
                </c:pt>
                <c:pt idx="19694">
                  <c:v>19694</c:v>
                </c:pt>
                <c:pt idx="19695">
                  <c:v>19695</c:v>
                </c:pt>
                <c:pt idx="19696">
                  <c:v>19696</c:v>
                </c:pt>
                <c:pt idx="19697">
                  <c:v>19697</c:v>
                </c:pt>
                <c:pt idx="19698">
                  <c:v>19698</c:v>
                </c:pt>
                <c:pt idx="19699">
                  <c:v>19699</c:v>
                </c:pt>
                <c:pt idx="19700">
                  <c:v>19700</c:v>
                </c:pt>
                <c:pt idx="19701">
                  <c:v>19701</c:v>
                </c:pt>
                <c:pt idx="19702">
                  <c:v>19702</c:v>
                </c:pt>
                <c:pt idx="19703">
                  <c:v>19703</c:v>
                </c:pt>
                <c:pt idx="19704">
                  <c:v>19704</c:v>
                </c:pt>
                <c:pt idx="19705">
                  <c:v>19705</c:v>
                </c:pt>
                <c:pt idx="19706">
                  <c:v>19706</c:v>
                </c:pt>
                <c:pt idx="19707">
                  <c:v>19707</c:v>
                </c:pt>
                <c:pt idx="19708">
                  <c:v>19708</c:v>
                </c:pt>
                <c:pt idx="19709">
                  <c:v>19709</c:v>
                </c:pt>
                <c:pt idx="19710">
                  <c:v>19710</c:v>
                </c:pt>
                <c:pt idx="19711">
                  <c:v>19711</c:v>
                </c:pt>
                <c:pt idx="19712">
                  <c:v>19712</c:v>
                </c:pt>
                <c:pt idx="19713">
                  <c:v>19713</c:v>
                </c:pt>
                <c:pt idx="19714">
                  <c:v>19714</c:v>
                </c:pt>
                <c:pt idx="19715">
                  <c:v>19715</c:v>
                </c:pt>
                <c:pt idx="19716">
                  <c:v>19716</c:v>
                </c:pt>
                <c:pt idx="19717">
                  <c:v>19717</c:v>
                </c:pt>
                <c:pt idx="19718">
                  <c:v>19718</c:v>
                </c:pt>
                <c:pt idx="19719">
                  <c:v>19719</c:v>
                </c:pt>
                <c:pt idx="19720">
                  <c:v>19720</c:v>
                </c:pt>
                <c:pt idx="19721">
                  <c:v>19721</c:v>
                </c:pt>
                <c:pt idx="19722">
                  <c:v>19722</c:v>
                </c:pt>
                <c:pt idx="19723">
                  <c:v>19723</c:v>
                </c:pt>
                <c:pt idx="19724">
                  <c:v>19724</c:v>
                </c:pt>
                <c:pt idx="19725">
                  <c:v>19725</c:v>
                </c:pt>
                <c:pt idx="19726">
                  <c:v>19726</c:v>
                </c:pt>
                <c:pt idx="19727">
                  <c:v>19727</c:v>
                </c:pt>
                <c:pt idx="19728">
                  <c:v>19728</c:v>
                </c:pt>
                <c:pt idx="19729">
                  <c:v>19729</c:v>
                </c:pt>
                <c:pt idx="19730">
                  <c:v>19730</c:v>
                </c:pt>
                <c:pt idx="19731">
                  <c:v>19731</c:v>
                </c:pt>
                <c:pt idx="19732">
                  <c:v>19732</c:v>
                </c:pt>
                <c:pt idx="19733">
                  <c:v>19733</c:v>
                </c:pt>
                <c:pt idx="19734">
                  <c:v>19734</c:v>
                </c:pt>
                <c:pt idx="19735">
                  <c:v>19735</c:v>
                </c:pt>
                <c:pt idx="19736">
                  <c:v>19736</c:v>
                </c:pt>
                <c:pt idx="19737">
                  <c:v>19737</c:v>
                </c:pt>
                <c:pt idx="19738">
                  <c:v>19738</c:v>
                </c:pt>
                <c:pt idx="19739">
                  <c:v>19739</c:v>
                </c:pt>
                <c:pt idx="19740">
                  <c:v>19740</c:v>
                </c:pt>
                <c:pt idx="19741">
                  <c:v>19741</c:v>
                </c:pt>
                <c:pt idx="19742">
                  <c:v>19742</c:v>
                </c:pt>
                <c:pt idx="19743">
                  <c:v>19743</c:v>
                </c:pt>
                <c:pt idx="19744">
                  <c:v>19744</c:v>
                </c:pt>
                <c:pt idx="19745">
                  <c:v>19745</c:v>
                </c:pt>
                <c:pt idx="19746">
                  <c:v>19746</c:v>
                </c:pt>
                <c:pt idx="19747">
                  <c:v>19747</c:v>
                </c:pt>
                <c:pt idx="19748">
                  <c:v>19748</c:v>
                </c:pt>
                <c:pt idx="19749">
                  <c:v>19749</c:v>
                </c:pt>
                <c:pt idx="19750">
                  <c:v>19750</c:v>
                </c:pt>
                <c:pt idx="19751">
                  <c:v>19751</c:v>
                </c:pt>
                <c:pt idx="19752">
                  <c:v>19752</c:v>
                </c:pt>
                <c:pt idx="19753">
                  <c:v>19753</c:v>
                </c:pt>
                <c:pt idx="19754">
                  <c:v>19754</c:v>
                </c:pt>
                <c:pt idx="19755">
                  <c:v>19755</c:v>
                </c:pt>
                <c:pt idx="19756">
                  <c:v>19756</c:v>
                </c:pt>
                <c:pt idx="19757">
                  <c:v>19757</c:v>
                </c:pt>
                <c:pt idx="19758">
                  <c:v>19758</c:v>
                </c:pt>
                <c:pt idx="19759">
                  <c:v>19759</c:v>
                </c:pt>
                <c:pt idx="19760">
                  <c:v>19760</c:v>
                </c:pt>
                <c:pt idx="19761">
                  <c:v>19761</c:v>
                </c:pt>
                <c:pt idx="19762">
                  <c:v>19762</c:v>
                </c:pt>
                <c:pt idx="19763">
                  <c:v>19763</c:v>
                </c:pt>
                <c:pt idx="19764">
                  <c:v>19764</c:v>
                </c:pt>
                <c:pt idx="19765">
                  <c:v>19765</c:v>
                </c:pt>
                <c:pt idx="19766">
                  <c:v>19766</c:v>
                </c:pt>
                <c:pt idx="19767">
                  <c:v>19767</c:v>
                </c:pt>
                <c:pt idx="19768">
                  <c:v>19768</c:v>
                </c:pt>
                <c:pt idx="19769">
                  <c:v>19769</c:v>
                </c:pt>
                <c:pt idx="19770">
                  <c:v>19770</c:v>
                </c:pt>
                <c:pt idx="19771">
                  <c:v>19771</c:v>
                </c:pt>
                <c:pt idx="19772">
                  <c:v>19772</c:v>
                </c:pt>
                <c:pt idx="19773">
                  <c:v>19773</c:v>
                </c:pt>
                <c:pt idx="19774">
                  <c:v>19774</c:v>
                </c:pt>
                <c:pt idx="19775">
                  <c:v>19775</c:v>
                </c:pt>
                <c:pt idx="19776">
                  <c:v>19776</c:v>
                </c:pt>
                <c:pt idx="19777">
                  <c:v>19777</c:v>
                </c:pt>
                <c:pt idx="19778">
                  <c:v>19778</c:v>
                </c:pt>
                <c:pt idx="19779">
                  <c:v>19779</c:v>
                </c:pt>
                <c:pt idx="19780">
                  <c:v>19780</c:v>
                </c:pt>
                <c:pt idx="19781">
                  <c:v>19781</c:v>
                </c:pt>
                <c:pt idx="19782">
                  <c:v>19782</c:v>
                </c:pt>
                <c:pt idx="19783">
                  <c:v>19783</c:v>
                </c:pt>
                <c:pt idx="19784">
                  <c:v>19784</c:v>
                </c:pt>
                <c:pt idx="19785">
                  <c:v>19785</c:v>
                </c:pt>
                <c:pt idx="19786">
                  <c:v>19786</c:v>
                </c:pt>
                <c:pt idx="19787">
                  <c:v>19787</c:v>
                </c:pt>
                <c:pt idx="19788">
                  <c:v>19788</c:v>
                </c:pt>
                <c:pt idx="19789">
                  <c:v>19789</c:v>
                </c:pt>
                <c:pt idx="19790">
                  <c:v>19790</c:v>
                </c:pt>
                <c:pt idx="19791">
                  <c:v>19791</c:v>
                </c:pt>
                <c:pt idx="19792">
                  <c:v>19792</c:v>
                </c:pt>
                <c:pt idx="19793">
                  <c:v>19793</c:v>
                </c:pt>
                <c:pt idx="19794">
                  <c:v>19794</c:v>
                </c:pt>
                <c:pt idx="19795">
                  <c:v>19795</c:v>
                </c:pt>
                <c:pt idx="19796">
                  <c:v>19796</c:v>
                </c:pt>
                <c:pt idx="19797">
                  <c:v>19797</c:v>
                </c:pt>
                <c:pt idx="19798">
                  <c:v>19798</c:v>
                </c:pt>
                <c:pt idx="19799">
                  <c:v>19799</c:v>
                </c:pt>
                <c:pt idx="19800">
                  <c:v>19800</c:v>
                </c:pt>
                <c:pt idx="19801">
                  <c:v>19801</c:v>
                </c:pt>
                <c:pt idx="19802">
                  <c:v>19802</c:v>
                </c:pt>
                <c:pt idx="19803">
                  <c:v>19803</c:v>
                </c:pt>
                <c:pt idx="19804">
                  <c:v>19804</c:v>
                </c:pt>
                <c:pt idx="19805">
                  <c:v>19805</c:v>
                </c:pt>
                <c:pt idx="19806">
                  <c:v>19806</c:v>
                </c:pt>
                <c:pt idx="19807">
                  <c:v>19807</c:v>
                </c:pt>
                <c:pt idx="19808">
                  <c:v>19808</c:v>
                </c:pt>
                <c:pt idx="19809">
                  <c:v>19809</c:v>
                </c:pt>
                <c:pt idx="19810">
                  <c:v>19810</c:v>
                </c:pt>
                <c:pt idx="19811">
                  <c:v>19811</c:v>
                </c:pt>
                <c:pt idx="19812">
                  <c:v>19812</c:v>
                </c:pt>
                <c:pt idx="19813">
                  <c:v>19813</c:v>
                </c:pt>
                <c:pt idx="19814">
                  <c:v>19814</c:v>
                </c:pt>
                <c:pt idx="19815">
                  <c:v>19815</c:v>
                </c:pt>
                <c:pt idx="19816">
                  <c:v>19816</c:v>
                </c:pt>
                <c:pt idx="19817">
                  <c:v>19817</c:v>
                </c:pt>
                <c:pt idx="19818">
                  <c:v>19818</c:v>
                </c:pt>
                <c:pt idx="19819">
                  <c:v>19819</c:v>
                </c:pt>
                <c:pt idx="19820">
                  <c:v>19820</c:v>
                </c:pt>
                <c:pt idx="19821">
                  <c:v>19821</c:v>
                </c:pt>
                <c:pt idx="19822">
                  <c:v>19822</c:v>
                </c:pt>
                <c:pt idx="19823">
                  <c:v>19823</c:v>
                </c:pt>
                <c:pt idx="19824">
                  <c:v>19824</c:v>
                </c:pt>
                <c:pt idx="19825">
                  <c:v>19825</c:v>
                </c:pt>
                <c:pt idx="19826">
                  <c:v>19826</c:v>
                </c:pt>
                <c:pt idx="19827">
                  <c:v>19827</c:v>
                </c:pt>
                <c:pt idx="19828">
                  <c:v>19828</c:v>
                </c:pt>
                <c:pt idx="19829">
                  <c:v>19829</c:v>
                </c:pt>
                <c:pt idx="19830">
                  <c:v>19830</c:v>
                </c:pt>
                <c:pt idx="19831">
                  <c:v>19831</c:v>
                </c:pt>
                <c:pt idx="19832">
                  <c:v>19832</c:v>
                </c:pt>
                <c:pt idx="19833">
                  <c:v>19833</c:v>
                </c:pt>
                <c:pt idx="19834">
                  <c:v>19834</c:v>
                </c:pt>
                <c:pt idx="19835">
                  <c:v>19835</c:v>
                </c:pt>
                <c:pt idx="19836">
                  <c:v>19836</c:v>
                </c:pt>
                <c:pt idx="19837">
                  <c:v>19837</c:v>
                </c:pt>
                <c:pt idx="19838">
                  <c:v>19838</c:v>
                </c:pt>
                <c:pt idx="19839">
                  <c:v>19839</c:v>
                </c:pt>
                <c:pt idx="19840">
                  <c:v>19840</c:v>
                </c:pt>
                <c:pt idx="19841">
                  <c:v>19841</c:v>
                </c:pt>
                <c:pt idx="19842">
                  <c:v>19842</c:v>
                </c:pt>
                <c:pt idx="19843">
                  <c:v>19843</c:v>
                </c:pt>
                <c:pt idx="19844">
                  <c:v>19844</c:v>
                </c:pt>
                <c:pt idx="19845">
                  <c:v>19845</c:v>
                </c:pt>
                <c:pt idx="19846">
                  <c:v>19846</c:v>
                </c:pt>
                <c:pt idx="19847">
                  <c:v>19847</c:v>
                </c:pt>
                <c:pt idx="19848">
                  <c:v>19848</c:v>
                </c:pt>
                <c:pt idx="19849">
                  <c:v>19849</c:v>
                </c:pt>
                <c:pt idx="19850">
                  <c:v>19850</c:v>
                </c:pt>
                <c:pt idx="19851">
                  <c:v>19851</c:v>
                </c:pt>
                <c:pt idx="19852">
                  <c:v>19852</c:v>
                </c:pt>
                <c:pt idx="19853">
                  <c:v>19853</c:v>
                </c:pt>
                <c:pt idx="19854">
                  <c:v>19854</c:v>
                </c:pt>
                <c:pt idx="19855">
                  <c:v>19855</c:v>
                </c:pt>
                <c:pt idx="19856">
                  <c:v>19856</c:v>
                </c:pt>
                <c:pt idx="19857">
                  <c:v>19857</c:v>
                </c:pt>
                <c:pt idx="19858">
                  <c:v>19858</c:v>
                </c:pt>
                <c:pt idx="19859">
                  <c:v>19859</c:v>
                </c:pt>
                <c:pt idx="19860">
                  <c:v>19860</c:v>
                </c:pt>
                <c:pt idx="19861">
                  <c:v>19861</c:v>
                </c:pt>
                <c:pt idx="19862">
                  <c:v>19862</c:v>
                </c:pt>
                <c:pt idx="19863">
                  <c:v>19863</c:v>
                </c:pt>
                <c:pt idx="19864">
                  <c:v>19864</c:v>
                </c:pt>
                <c:pt idx="19865">
                  <c:v>19865</c:v>
                </c:pt>
                <c:pt idx="19866">
                  <c:v>19866</c:v>
                </c:pt>
                <c:pt idx="19867">
                  <c:v>19867</c:v>
                </c:pt>
                <c:pt idx="19868">
                  <c:v>19868</c:v>
                </c:pt>
                <c:pt idx="19869">
                  <c:v>19869</c:v>
                </c:pt>
                <c:pt idx="19870">
                  <c:v>19870</c:v>
                </c:pt>
                <c:pt idx="19871">
                  <c:v>19871</c:v>
                </c:pt>
                <c:pt idx="19872">
                  <c:v>19872</c:v>
                </c:pt>
                <c:pt idx="19873">
                  <c:v>19873</c:v>
                </c:pt>
                <c:pt idx="19874">
                  <c:v>19874</c:v>
                </c:pt>
                <c:pt idx="19875">
                  <c:v>19875</c:v>
                </c:pt>
                <c:pt idx="19876">
                  <c:v>19876</c:v>
                </c:pt>
                <c:pt idx="19877">
                  <c:v>19877</c:v>
                </c:pt>
                <c:pt idx="19878">
                  <c:v>19878</c:v>
                </c:pt>
                <c:pt idx="19879">
                  <c:v>19879</c:v>
                </c:pt>
                <c:pt idx="19880">
                  <c:v>19880</c:v>
                </c:pt>
                <c:pt idx="19881">
                  <c:v>19881</c:v>
                </c:pt>
                <c:pt idx="19882">
                  <c:v>19882</c:v>
                </c:pt>
                <c:pt idx="19883">
                  <c:v>19883</c:v>
                </c:pt>
                <c:pt idx="19884">
                  <c:v>19884</c:v>
                </c:pt>
                <c:pt idx="19885">
                  <c:v>19885</c:v>
                </c:pt>
                <c:pt idx="19886">
                  <c:v>19886</c:v>
                </c:pt>
                <c:pt idx="19887">
                  <c:v>19887</c:v>
                </c:pt>
                <c:pt idx="19888">
                  <c:v>19888</c:v>
                </c:pt>
                <c:pt idx="19889">
                  <c:v>19889</c:v>
                </c:pt>
                <c:pt idx="19890">
                  <c:v>19890</c:v>
                </c:pt>
                <c:pt idx="19891">
                  <c:v>19891</c:v>
                </c:pt>
                <c:pt idx="19892">
                  <c:v>19892</c:v>
                </c:pt>
                <c:pt idx="19893">
                  <c:v>19893</c:v>
                </c:pt>
                <c:pt idx="19894">
                  <c:v>19894</c:v>
                </c:pt>
                <c:pt idx="19895">
                  <c:v>19895</c:v>
                </c:pt>
                <c:pt idx="19896">
                  <c:v>19896</c:v>
                </c:pt>
                <c:pt idx="19897">
                  <c:v>19897</c:v>
                </c:pt>
                <c:pt idx="19898">
                  <c:v>19898</c:v>
                </c:pt>
                <c:pt idx="19899">
                  <c:v>19899</c:v>
                </c:pt>
                <c:pt idx="19900">
                  <c:v>19900</c:v>
                </c:pt>
                <c:pt idx="19901">
                  <c:v>19901</c:v>
                </c:pt>
                <c:pt idx="19902">
                  <c:v>19902</c:v>
                </c:pt>
                <c:pt idx="19903">
                  <c:v>19903</c:v>
                </c:pt>
                <c:pt idx="19904">
                  <c:v>19904</c:v>
                </c:pt>
                <c:pt idx="19905">
                  <c:v>19905</c:v>
                </c:pt>
                <c:pt idx="19906">
                  <c:v>19906</c:v>
                </c:pt>
                <c:pt idx="19907">
                  <c:v>19907</c:v>
                </c:pt>
                <c:pt idx="19908">
                  <c:v>19908</c:v>
                </c:pt>
                <c:pt idx="19909">
                  <c:v>19909</c:v>
                </c:pt>
                <c:pt idx="19910">
                  <c:v>19910</c:v>
                </c:pt>
                <c:pt idx="19911">
                  <c:v>19911</c:v>
                </c:pt>
                <c:pt idx="19912">
                  <c:v>19912</c:v>
                </c:pt>
                <c:pt idx="19913">
                  <c:v>19913</c:v>
                </c:pt>
                <c:pt idx="19914">
                  <c:v>19914</c:v>
                </c:pt>
                <c:pt idx="19915">
                  <c:v>19915</c:v>
                </c:pt>
                <c:pt idx="19916">
                  <c:v>19916</c:v>
                </c:pt>
                <c:pt idx="19917">
                  <c:v>19917</c:v>
                </c:pt>
                <c:pt idx="19918">
                  <c:v>19918</c:v>
                </c:pt>
                <c:pt idx="19919">
                  <c:v>19919</c:v>
                </c:pt>
                <c:pt idx="19920">
                  <c:v>19920</c:v>
                </c:pt>
                <c:pt idx="19921">
                  <c:v>19921</c:v>
                </c:pt>
                <c:pt idx="19922">
                  <c:v>19922</c:v>
                </c:pt>
                <c:pt idx="19923">
                  <c:v>19923</c:v>
                </c:pt>
                <c:pt idx="19924">
                  <c:v>19924</c:v>
                </c:pt>
                <c:pt idx="19925">
                  <c:v>19925</c:v>
                </c:pt>
                <c:pt idx="19926">
                  <c:v>19926</c:v>
                </c:pt>
                <c:pt idx="19927">
                  <c:v>19927</c:v>
                </c:pt>
                <c:pt idx="19928">
                  <c:v>19928</c:v>
                </c:pt>
                <c:pt idx="19929">
                  <c:v>19929</c:v>
                </c:pt>
                <c:pt idx="19930">
                  <c:v>19930</c:v>
                </c:pt>
                <c:pt idx="19931">
                  <c:v>19931</c:v>
                </c:pt>
                <c:pt idx="19932">
                  <c:v>19932</c:v>
                </c:pt>
                <c:pt idx="19933">
                  <c:v>19933</c:v>
                </c:pt>
                <c:pt idx="19934">
                  <c:v>19934</c:v>
                </c:pt>
                <c:pt idx="19935">
                  <c:v>19935</c:v>
                </c:pt>
                <c:pt idx="19936">
                  <c:v>19936</c:v>
                </c:pt>
                <c:pt idx="19937">
                  <c:v>19937</c:v>
                </c:pt>
                <c:pt idx="19938">
                  <c:v>19938</c:v>
                </c:pt>
                <c:pt idx="19939">
                  <c:v>19939</c:v>
                </c:pt>
                <c:pt idx="19940">
                  <c:v>19940</c:v>
                </c:pt>
                <c:pt idx="19941">
                  <c:v>19941</c:v>
                </c:pt>
                <c:pt idx="19942">
                  <c:v>19942</c:v>
                </c:pt>
                <c:pt idx="19943">
                  <c:v>19943</c:v>
                </c:pt>
                <c:pt idx="19944">
                  <c:v>19944</c:v>
                </c:pt>
                <c:pt idx="19945">
                  <c:v>19945</c:v>
                </c:pt>
                <c:pt idx="19946">
                  <c:v>19946</c:v>
                </c:pt>
                <c:pt idx="19947">
                  <c:v>19947</c:v>
                </c:pt>
                <c:pt idx="19948">
                  <c:v>19948</c:v>
                </c:pt>
                <c:pt idx="19949">
                  <c:v>19949</c:v>
                </c:pt>
                <c:pt idx="19950">
                  <c:v>19950</c:v>
                </c:pt>
                <c:pt idx="19951">
                  <c:v>19951</c:v>
                </c:pt>
                <c:pt idx="19952">
                  <c:v>19952</c:v>
                </c:pt>
                <c:pt idx="19953">
                  <c:v>19953</c:v>
                </c:pt>
                <c:pt idx="19954">
                  <c:v>19954</c:v>
                </c:pt>
                <c:pt idx="19955">
                  <c:v>19955</c:v>
                </c:pt>
                <c:pt idx="19956">
                  <c:v>19956</c:v>
                </c:pt>
                <c:pt idx="19957">
                  <c:v>19957</c:v>
                </c:pt>
                <c:pt idx="19958">
                  <c:v>19958</c:v>
                </c:pt>
                <c:pt idx="19959">
                  <c:v>19959</c:v>
                </c:pt>
                <c:pt idx="19960">
                  <c:v>19960</c:v>
                </c:pt>
                <c:pt idx="19961">
                  <c:v>19961</c:v>
                </c:pt>
                <c:pt idx="19962">
                  <c:v>19962</c:v>
                </c:pt>
                <c:pt idx="19963">
                  <c:v>19963</c:v>
                </c:pt>
                <c:pt idx="19964">
                  <c:v>19964</c:v>
                </c:pt>
                <c:pt idx="19965">
                  <c:v>19965</c:v>
                </c:pt>
                <c:pt idx="19966">
                  <c:v>19966</c:v>
                </c:pt>
                <c:pt idx="19967">
                  <c:v>19967</c:v>
                </c:pt>
                <c:pt idx="19968">
                  <c:v>19968</c:v>
                </c:pt>
                <c:pt idx="19969">
                  <c:v>19969</c:v>
                </c:pt>
                <c:pt idx="19970">
                  <c:v>19970</c:v>
                </c:pt>
                <c:pt idx="19971">
                  <c:v>19971</c:v>
                </c:pt>
                <c:pt idx="19972">
                  <c:v>19972</c:v>
                </c:pt>
                <c:pt idx="19973">
                  <c:v>19973</c:v>
                </c:pt>
                <c:pt idx="19974">
                  <c:v>19974</c:v>
                </c:pt>
                <c:pt idx="19975">
                  <c:v>19975</c:v>
                </c:pt>
                <c:pt idx="19976">
                  <c:v>19976</c:v>
                </c:pt>
                <c:pt idx="19977">
                  <c:v>19977</c:v>
                </c:pt>
                <c:pt idx="19978">
                  <c:v>19978</c:v>
                </c:pt>
                <c:pt idx="19979">
                  <c:v>19979</c:v>
                </c:pt>
                <c:pt idx="19980">
                  <c:v>19980</c:v>
                </c:pt>
                <c:pt idx="19981">
                  <c:v>19981</c:v>
                </c:pt>
                <c:pt idx="19982">
                  <c:v>19982</c:v>
                </c:pt>
                <c:pt idx="19983">
                  <c:v>19983</c:v>
                </c:pt>
                <c:pt idx="19984">
                  <c:v>19984</c:v>
                </c:pt>
                <c:pt idx="19985">
                  <c:v>19985</c:v>
                </c:pt>
                <c:pt idx="19986">
                  <c:v>19986</c:v>
                </c:pt>
                <c:pt idx="19987">
                  <c:v>19987</c:v>
                </c:pt>
                <c:pt idx="19988">
                  <c:v>19988</c:v>
                </c:pt>
                <c:pt idx="19989">
                  <c:v>19989</c:v>
                </c:pt>
                <c:pt idx="19990">
                  <c:v>19990</c:v>
                </c:pt>
                <c:pt idx="19991">
                  <c:v>19991</c:v>
                </c:pt>
                <c:pt idx="19992">
                  <c:v>19992</c:v>
                </c:pt>
                <c:pt idx="19993">
                  <c:v>19993</c:v>
                </c:pt>
                <c:pt idx="19994">
                  <c:v>19994</c:v>
                </c:pt>
                <c:pt idx="19995">
                  <c:v>19995</c:v>
                </c:pt>
                <c:pt idx="19996">
                  <c:v>19996</c:v>
                </c:pt>
                <c:pt idx="19997">
                  <c:v>19997</c:v>
                </c:pt>
                <c:pt idx="19998">
                  <c:v>19998</c:v>
                </c:pt>
                <c:pt idx="19999">
                  <c:v>19999</c:v>
                </c:pt>
                <c:pt idx="20000">
                  <c:v>20000</c:v>
                </c:pt>
                <c:pt idx="20001">
                  <c:v>20001</c:v>
                </c:pt>
                <c:pt idx="20002">
                  <c:v>20002</c:v>
                </c:pt>
                <c:pt idx="20003">
                  <c:v>20003</c:v>
                </c:pt>
                <c:pt idx="20004">
                  <c:v>20004</c:v>
                </c:pt>
                <c:pt idx="20005">
                  <c:v>20005</c:v>
                </c:pt>
                <c:pt idx="20006">
                  <c:v>20006</c:v>
                </c:pt>
                <c:pt idx="20007">
                  <c:v>20007</c:v>
                </c:pt>
                <c:pt idx="20008">
                  <c:v>20008</c:v>
                </c:pt>
                <c:pt idx="20009">
                  <c:v>20009</c:v>
                </c:pt>
                <c:pt idx="20010">
                  <c:v>20010</c:v>
                </c:pt>
                <c:pt idx="20011">
                  <c:v>20011</c:v>
                </c:pt>
                <c:pt idx="20012">
                  <c:v>20012</c:v>
                </c:pt>
                <c:pt idx="20013">
                  <c:v>20013</c:v>
                </c:pt>
                <c:pt idx="20014">
                  <c:v>20014</c:v>
                </c:pt>
                <c:pt idx="20015">
                  <c:v>20015</c:v>
                </c:pt>
                <c:pt idx="20016">
                  <c:v>20016</c:v>
                </c:pt>
                <c:pt idx="20017">
                  <c:v>20017</c:v>
                </c:pt>
                <c:pt idx="20018">
                  <c:v>20018</c:v>
                </c:pt>
                <c:pt idx="20019">
                  <c:v>20019</c:v>
                </c:pt>
                <c:pt idx="20020">
                  <c:v>20020</c:v>
                </c:pt>
                <c:pt idx="20021">
                  <c:v>20021</c:v>
                </c:pt>
                <c:pt idx="20022">
                  <c:v>20022</c:v>
                </c:pt>
                <c:pt idx="20023">
                  <c:v>20023</c:v>
                </c:pt>
                <c:pt idx="20024">
                  <c:v>20024</c:v>
                </c:pt>
                <c:pt idx="20025">
                  <c:v>20025</c:v>
                </c:pt>
                <c:pt idx="20026">
                  <c:v>20026</c:v>
                </c:pt>
                <c:pt idx="20027">
                  <c:v>20027</c:v>
                </c:pt>
                <c:pt idx="20028">
                  <c:v>20028</c:v>
                </c:pt>
                <c:pt idx="20029">
                  <c:v>20029</c:v>
                </c:pt>
                <c:pt idx="20030">
                  <c:v>20030</c:v>
                </c:pt>
                <c:pt idx="20031">
                  <c:v>20031</c:v>
                </c:pt>
                <c:pt idx="20032">
                  <c:v>20032</c:v>
                </c:pt>
                <c:pt idx="20033">
                  <c:v>20033</c:v>
                </c:pt>
                <c:pt idx="20034">
                  <c:v>20034</c:v>
                </c:pt>
                <c:pt idx="20035">
                  <c:v>20035</c:v>
                </c:pt>
                <c:pt idx="20036">
                  <c:v>20036</c:v>
                </c:pt>
                <c:pt idx="20037">
                  <c:v>20037</c:v>
                </c:pt>
                <c:pt idx="20038">
                  <c:v>20038</c:v>
                </c:pt>
                <c:pt idx="20039">
                  <c:v>20039</c:v>
                </c:pt>
                <c:pt idx="20040">
                  <c:v>20040</c:v>
                </c:pt>
                <c:pt idx="20041">
                  <c:v>20041</c:v>
                </c:pt>
                <c:pt idx="20042">
                  <c:v>20042</c:v>
                </c:pt>
                <c:pt idx="20043">
                  <c:v>20043</c:v>
                </c:pt>
                <c:pt idx="20044">
                  <c:v>20044</c:v>
                </c:pt>
                <c:pt idx="20045">
                  <c:v>20045</c:v>
                </c:pt>
                <c:pt idx="20046">
                  <c:v>20046</c:v>
                </c:pt>
                <c:pt idx="20047">
                  <c:v>20047</c:v>
                </c:pt>
                <c:pt idx="20048">
                  <c:v>20048</c:v>
                </c:pt>
                <c:pt idx="20049">
                  <c:v>20049</c:v>
                </c:pt>
                <c:pt idx="20050">
                  <c:v>20050</c:v>
                </c:pt>
                <c:pt idx="20051">
                  <c:v>20051</c:v>
                </c:pt>
                <c:pt idx="20052">
                  <c:v>20052</c:v>
                </c:pt>
                <c:pt idx="20053">
                  <c:v>20053</c:v>
                </c:pt>
                <c:pt idx="20054">
                  <c:v>20054</c:v>
                </c:pt>
                <c:pt idx="20055">
                  <c:v>20055</c:v>
                </c:pt>
                <c:pt idx="20056">
                  <c:v>20056</c:v>
                </c:pt>
                <c:pt idx="20057">
                  <c:v>20057</c:v>
                </c:pt>
                <c:pt idx="20058">
                  <c:v>20058</c:v>
                </c:pt>
                <c:pt idx="20059">
                  <c:v>20059</c:v>
                </c:pt>
                <c:pt idx="20060">
                  <c:v>20060</c:v>
                </c:pt>
                <c:pt idx="20061">
                  <c:v>20061</c:v>
                </c:pt>
                <c:pt idx="20062">
                  <c:v>20062</c:v>
                </c:pt>
                <c:pt idx="20063">
                  <c:v>20063</c:v>
                </c:pt>
                <c:pt idx="20064">
                  <c:v>20064</c:v>
                </c:pt>
                <c:pt idx="20065">
                  <c:v>20065</c:v>
                </c:pt>
                <c:pt idx="20066">
                  <c:v>20066</c:v>
                </c:pt>
                <c:pt idx="20067">
                  <c:v>20067</c:v>
                </c:pt>
                <c:pt idx="20068">
                  <c:v>20068</c:v>
                </c:pt>
                <c:pt idx="20069">
                  <c:v>20069</c:v>
                </c:pt>
                <c:pt idx="20070">
                  <c:v>20070</c:v>
                </c:pt>
                <c:pt idx="20071">
                  <c:v>20071</c:v>
                </c:pt>
                <c:pt idx="20072">
                  <c:v>20072</c:v>
                </c:pt>
                <c:pt idx="20073">
                  <c:v>20073</c:v>
                </c:pt>
                <c:pt idx="20074">
                  <c:v>20074</c:v>
                </c:pt>
                <c:pt idx="20075">
                  <c:v>20075</c:v>
                </c:pt>
                <c:pt idx="20076">
                  <c:v>20076</c:v>
                </c:pt>
                <c:pt idx="20077">
                  <c:v>20077</c:v>
                </c:pt>
                <c:pt idx="20078">
                  <c:v>20078</c:v>
                </c:pt>
                <c:pt idx="20079">
                  <c:v>20079</c:v>
                </c:pt>
                <c:pt idx="20080">
                  <c:v>20080</c:v>
                </c:pt>
                <c:pt idx="20081">
                  <c:v>20081</c:v>
                </c:pt>
                <c:pt idx="20082">
                  <c:v>20082</c:v>
                </c:pt>
                <c:pt idx="20083">
                  <c:v>20083</c:v>
                </c:pt>
                <c:pt idx="20084">
                  <c:v>20084</c:v>
                </c:pt>
                <c:pt idx="20085">
                  <c:v>20085</c:v>
                </c:pt>
                <c:pt idx="20086">
                  <c:v>20086</c:v>
                </c:pt>
                <c:pt idx="20087">
                  <c:v>20087</c:v>
                </c:pt>
                <c:pt idx="20088">
                  <c:v>20088</c:v>
                </c:pt>
                <c:pt idx="20089">
                  <c:v>20089</c:v>
                </c:pt>
                <c:pt idx="20090">
                  <c:v>20090</c:v>
                </c:pt>
                <c:pt idx="20091">
                  <c:v>20091</c:v>
                </c:pt>
                <c:pt idx="20092">
                  <c:v>20092</c:v>
                </c:pt>
                <c:pt idx="20093">
                  <c:v>20093</c:v>
                </c:pt>
                <c:pt idx="20094">
                  <c:v>20094</c:v>
                </c:pt>
                <c:pt idx="20095">
                  <c:v>20095</c:v>
                </c:pt>
                <c:pt idx="20096">
                  <c:v>20096</c:v>
                </c:pt>
                <c:pt idx="20097">
                  <c:v>20097</c:v>
                </c:pt>
                <c:pt idx="20098">
                  <c:v>20098</c:v>
                </c:pt>
                <c:pt idx="20099">
                  <c:v>20099</c:v>
                </c:pt>
                <c:pt idx="20100">
                  <c:v>20100</c:v>
                </c:pt>
                <c:pt idx="20101">
                  <c:v>20101</c:v>
                </c:pt>
                <c:pt idx="20102">
                  <c:v>20102</c:v>
                </c:pt>
                <c:pt idx="20103">
                  <c:v>20103</c:v>
                </c:pt>
                <c:pt idx="20104">
                  <c:v>20104</c:v>
                </c:pt>
                <c:pt idx="20105">
                  <c:v>20105</c:v>
                </c:pt>
                <c:pt idx="20106">
                  <c:v>20106</c:v>
                </c:pt>
                <c:pt idx="20107">
                  <c:v>20107</c:v>
                </c:pt>
                <c:pt idx="20108">
                  <c:v>20108</c:v>
                </c:pt>
                <c:pt idx="20109">
                  <c:v>20109</c:v>
                </c:pt>
                <c:pt idx="20110">
                  <c:v>20110</c:v>
                </c:pt>
                <c:pt idx="20111">
                  <c:v>20111</c:v>
                </c:pt>
                <c:pt idx="20112">
                  <c:v>20112</c:v>
                </c:pt>
                <c:pt idx="20113">
                  <c:v>20113</c:v>
                </c:pt>
                <c:pt idx="20114">
                  <c:v>20114</c:v>
                </c:pt>
                <c:pt idx="20115">
                  <c:v>20115</c:v>
                </c:pt>
                <c:pt idx="20116">
                  <c:v>20116</c:v>
                </c:pt>
                <c:pt idx="20117">
                  <c:v>20117</c:v>
                </c:pt>
                <c:pt idx="20118">
                  <c:v>20118</c:v>
                </c:pt>
                <c:pt idx="20119">
                  <c:v>20119</c:v>
                </c:pt>
                <c:pt idx="20120">
                  <c:v>20120</c:v>
                </c:pt>
                <c:pt idx="20121">
                  <c:v>20121</c:v>
                </c:pt>
                <c:pt idx="20122">
                  <c:v>20122</c:v>
                </c:pt>
                <c:pt idx="20123">
                  <c:v>20123</c:v>
                </c:pt>
                <c:pt idx="20124">
                  <c:v>20124</c:v>
                </c:pt>
                <c:pt idx="20125">
                  <c:v>20125</c:v>
                </c:pt>
                <c:pt idx="20126">
                  <c:v>20126</c:v>
                </c:pt>
                <c:pt idx="20127">
                  <c:v>20127</c:v>
                </c:pt>
                <c:pt idx="20128">
                  <c:v>20128</c:v>
                </c:pt>
                <c:pt idx="20129">
                  <c:v>20129</c:v>
                </c:pt>
                <c:pt idx="20130">
                  <c:v>20130</c:v>
                </c:pt>
                <c:pt idx="20131">
                  <c:v>20131</c:v>
                </c:pt>
                <c:pt idx="20132">
                  <c:v>20132</c:v>
                </c:pt>
                <c:pt idx="20133">
                  <c:v>20133</c:v>
                </c:pt>
                <c:pt idx="20134">
                  <c:v>20134</c:v>
                </c:pt>
                <c:pt idx="20135">
                  <c:v>20135</c:v>
                </c:pt>
                <c:pt idx="20136">
                  <c:v>20136</c:v>
                </c:pt>
                <c:pt idx="20137">
                  <c:v>20137</c:v>
                </c:pt>
                <c:pt idx="20138">
                  <c:v>20138</c:v>
                </c:pt>
                <c:pt idx="20139">
                  <c:v>20139</c:v>
                </c:pt>
                <c:pt idx="20140">
                  <c:v>20140</c:v>
                </c:pt>
                <c:pt idx="20141">
                  <c:v>20141</c:v>
                </c:pt>
                <c:pt idx="20142">
                  <c:v>20142</c:v>
                </c:pt>
                <c:pt idx="20143">
                  <c:v>20143</c:v>
                </c:pt>
                <c:pt idx="20144">
                  <c:v>20144</c:v>
                </c:pt>
                <c:pt idx="20145">
                  <c:v>20145</c:v>
                </c:pt>
                <c:pt idx="20146">
                  <c:v>20146</c:v>
                </c:pt>
                <c:pt idx="20147">
                  <c:v>20147</c:v>
                </c:pt>
                <c:pt idx="20148">
                  <c:v>20148</c:v>
                </c:pt>
                <c:pt idx="20149">
                  <c:v>20149</c:v>
                </c:pt>
                <c:pt idx="20150">
                  <c:v>20150</c:v>
                </c:pt>
                <c:pt idx="20151">
                  <c:v>20151</c:v>
                </c:pt>
                <c:pt idx="20152">
                  <c:v>20152</c:v>
                </c:pt>
                <c:pt idx="20153">
                  <c:v>20153</c:v>
                </c:pt>
                <c:pt idx="20154">
                  <c:v>20154</c:v>
                </c:pt>
                <c:pt idx="20155">
                  <c:v>20155</c:v>
                </c:pt>
                <c:pt idx="20156">
                  <c:v>20156</c:v>
                </c:pt>
                <c:pt idx="20157">
                  <c:v>20157</c:v>
                </c:pt>
                <c:pt idx="20158">
                  <c:v>20158</c:v>
                </c:pt>
                <c:pt idx="20159">
                  <c:v>20159</c:v>
                </c:pt>
                <c:pt idx="20160">
                  <c:v>20160</c:v>
                </c:pt>
                <c:pt idx="20161">
                  <c:v>20161</c:v>
                </c:pt>
                <c:pt idx="20162">
                  <c:v>20162</c:v>
                </c:pt>
                <c:pt idx="20163">
                  <c:v>20163</c:v>
                </c:pt>
                <c:pt idx="20164">
                  <c:v>20164</c:v>
                </c:pt>
                <c:pt idx="20165">
                  <c:v>20165</c:v>
                </c:pt>
                <c:pt idx="20166">
                  <c:v>20166</c:v>
                </c:pt>
                <c:pt idx="20167">
                  <c:v>20167</c:v>
                </c:pt>
                <c:pt idx="20168">
                  <c:v>20168</c:v>
                </c:pt>
                <c:pt idx="20169">
                  <c:v>20169</c:v>
                </c:pt>
                <c:pt idx="20170">
                  <c:v>20170</c:v>
                </c:pt>
                <c:pt idx="20171">
                  <c:v>20171</c:v>
                </c:pt>
                <c:pt idx="20172">
                  <c:v>20172</c:v>
                </c:pt>
                <c:pt idx="20173">
                  <c:v>20173</c:v>
                </c:pt>
                <c:pt idx="20174">
                  <c:v>20174</c:v>
                </c:pt>
                <c:pt idx="20175">
                  <c:v>20175</c:v>
                </c:pt>
                <c:pt idx="20176">
                  <c:v>20176</c:v>
                </c:pt>
                <c:pt idx="20177">
                  <c:v>20177</c:v>
                </c:pt>
                <c:pt idx="20178">
                  <c:v>20178</c:v>
                </c:pt>
                <c:pt idx="20179">
                  <c:v>20179</c:v>
                </c:pt>
                <c:pt idx="20180">
                  <c:v>20180</c:v>
                </c:pt>
                <c:pt idx="20181">
                  <c:v>20181</c:v>
                </c:pt>
                <c:pt idx="20182">
                  <c:v>20182</c:v>
                </c:pt>
                <c:pt idx="20183">
                  <c:v>20183</c:v>
                </c:pt>
                <c:pt idx="20184">
                  <c:v>20184</c:v>
                </c:pt>
                <c:pt idx="20185">
                  <c:v>20185</c:v>
                </c:pt>
                <c:pt idx="20186">
                  <c:v>20186</c:v>
                </c:pt>
                <c:pt idx="20187">
                  <c:v>20187</c:v>
                </c:pt>
                <c:pt idx="20188">
                  <c:v>20188</c:v>
                </c:pt>
                <c:pt idx="20189">
                  <c:v>20189</c:v>
                </c:pt>
                <c:pt idx="20190">
                  <c:v>20190</c:v>
                </c:pt>
                <c:pt idx="20191">
                  <c:v>20191</c:v>
                </c:pt>
                <c:pt idx="20192">
                  <c:v>20192</c:v>
                </c:pt>
                <c:pt idx="20193">
                  <c:v>20193</c:v>
                </c:pt>
                <c:pt idx="20194">
                  <c:v>20194</c:v>
                </c:pt>
                <c:pt idx="20195">
                  <c:v>20195</c:v>
                </c:pt>
                <c:pt idx="20196">
                  <c:v>20196</c:v>
                </c:pt>
                <c:pt idx="20197">
                  <c:v>20197</c:v>
                </c:pt>
                <c:pt idx="20198">
                  <c:v>20198</c:v>
                </c:pt>
                <c:pt idx="20199">
                  <c:v>20199</c:v>
                </c:pt>
                <c:pt idx="20200">
                  <c:v>20200</c:v>
                </c:pt>
                <c:pt idx="20201">
                  <c:v>20201</c:v>
                </c:pt>
                <c:pt idx="20202">
                  <c:v>20202</c:v>
                </c:pt>
                <c:pt idx="20203">
                  <c:v>20203</c:v>
                </c:pt>
                <c:pt idx="20204">
                  <c:v>20204</c:v>
                </c:pt>
                <c:pt idx="20205">
                  <c:v>20205</c:v>
                </c:pt>
                <c:pt idx="20206">
                  <c:v>20206</c:v>
                </c:pt>
                <c:pt idx="20207">
                  <c:v>20207</c:v>
                </c:pt>
                <c:pt idx="20208">
                  <c:v>20208</c:v>
                </c:pt>
                <c:pt idx="20209">
                  <c:v>20209</c:v>
                </c:pt>
                <c:pt idx="20210">
                  <c:v>20210</c:v>
                </c:pt>
                <c:pt idx="20211">
                  <c:v>20211</c:v>
                </c:pt>
                <c:pt idx="20212">
                  <c:v>20212</c:v>
                </c:pt>
                <c:pt idx="20213">
                  <c:v>20213</c:v>
                </c:pt>
                <c:pt idx="20214">
                  <c:v>20214</c:v>
                </c:pt>
                <c:pt idx="20215">
                  <c:v>20215</c:v>
                </c:pt>
                <c:pt idx="20216">
                  <c:v>20216</c:v>
                </c:pt>
                <c:pt idx="20217">
                  <c:v>20217</c:v>
                </c:pt>
                <c:pt idx="20218">
                  <c:v>20218</c:v>
                </c:pt>
                <c:pt idx="20219">
                  <c:v>20219</c:v>
                </c:pt>
                <c:pt idx="20220">
                  <c:v>20220</c:v>
                </c:pt>
                <c:pt idx="20221">
                  <c:v>20221</c:v>
                </c:pt>
                <c:pt idx="20222">
                  <c:v>20222</c:v>
                </c:pt>
                <c:pt idx="20223">
                  <c:v>20223</c:v>
                </c:pt>
                <c:pt idx="20224">
                  <c:v>20224</c:v>
                </c:pt>
                <c:pt idx="20225">
                  <c:v>20225</c:v>
                </c:pt>
                <c:pt idx="20226">
                  <c:v>20226</c:v>
                </c:pt>
                <c:pt idx="20227">
                  <c:v>20227</c:v>
                </c:pt>
                <c:pt idx="20228">
                  <c:v>20228</c:v>
                </c:pt>
                <c:pt idx="20229">
                  <c:v>20229</c:v>
                </c:pt>
                <c:pt idx="20230">
                  <c:v>20230</c:v>
                </c:pt>
                <c:pt idx="20231">
                  <c:v>20231</c:v>
                </c:pt>
                <c:pt idx="20232">
                  <c:v>20232</c:v>
                </c:pt>
                <c:pt idx="20233">
                  <c:v>20233</c:v>
                </c:pt>
                <c:pt idx="20234">
                  <c:v>20234</c:v>
                </c:pt>
                <c:pt idx="20235">
                  <c:v>20235</c:v>
                </c:pt>
                <c:pt idx="20236">
                  <c:v>20236</c:v>
                </c:pt>
                <c:pt idx="20237">
                  <c:v>20237</c:v>
                </c:pt>
                <c:pt idx="20238">
                  <c:v>20238</c:v>
                </c:pt>
                <c:pt idx="20239">
                  <c:v>20239</c:v>
                </c:pt>
                <c:pt idx="20240">
                  <c:v>20240</c:v>
                </c:pt>
                <c:pt idx="20241">
                  <c:v>20241</c:v>
                </c:pt>
                <c:pt idx="20242">
                  <c:v>20242</c:v>
                </c:pt>
                <c:pt idx="20243">
                  <c:v>20243</c:v>
                </c:pt>
                <c:pt idx="20244">
                  <c:v>20244</c:v>
                </c:pt>
                <c:pt idx="20245">
                  <c:v>20245</c:v>
                </c:pt>
                <c:pt idx="20246">
                  <c:v>20246</c:v>
                </c:pt>
                <c:pt idx="20247">
                  <c:v>20247</c:v>
                </c:pt>
                <c:pt idx="20248">
                  <c:v>20248</c:v>
                </c:pt>
                <c:pt idx="20249">
                  <c:v>20249</c:v>
                </c:pt>
                <c:pt idx="20250">
                  <c:v>20250</c:v>
                </c:pt>
                <c:pt idx="20251">
                  <c:v>20251</c:v>
                </c:pt>
                <c:pt idx="20252">
                  <c:v>20252</c:v>
                </c:pt>
                <c:pt idx="20253">
                  <c:v>20253</c:v>
                </c:pt>
                <c:pt idx="20254">
                  <c:v>20254</c:v>
                </c:pt>
                <c:pt idx="20255">
                  <c:v>20255</c:v>
                </c:pt>
                <c:pt idx="20256">
                  <c:v>20256</c:v>
                </c:pt>
                <c:pt idx="20257">
                  <c:v>20257</c:v>
                </c:pt>
                <c:pt idx="20258">
                  <c:v>20258</c:v>
                </c:pt>
                <c:pt idx="20259">
                  <c:v>20259</c:v>
                </c:pt>
                <c:pt idx="20260">
                  <c:v>20260</c:v>
                </c:pt>
                <c:pt idx="20261">
                  <c:v>20261</c:v>
                </c:pt>
                <c:pt idx="20262">
                  <c:v>20262</c:v>
                </c:pt>
                <c:pt idx="20263">
                  <c:v>20263</c:v>
                </c:pt>
                <c:pt idx="20264">
                  <c:v>20264</c:v>
                </c:pt>
                <c:pt idx="20265">
                  <c:v>20265</c:v>
                </c:pt>
                <c:pt idx="20266">
                  <c:v>20266</c:v>
                </c:pt>
                <c:pt idx="20267">
                  <c:v>20267</c:v>
                </c:pt>
                <c:pt idx="20268">
                  <c:v>20268</c:v>
                </c:pt>
                <c:pt idx="20269">
                  <c:v>20269</c:v>
                </c:pt>
                <c:pt idx="20270">
                  <c:v>20270</c:v>
                </c:pt>
                <c:pt idx="20271">
                  <c:v>20271</c:v>
                </c:pt>
                <c:pt idx="20272">
                  <c:v>20272</c:v>
                </c:pt>
                <c:pt idx="20273">
                  <c:v>20273</c:v>
                </c:pt>
                <c:pt idx="20274">
                  <c:v>20274</c:v>
                </c:pt>
                <c:pt idx="20275">
                  <c:v>20275</c:v>
                </c:pt>
                <c:pt idx="20276">
                  <c:v>20276</c:v>
                </c:pt>
                <c:pt idx="20277">
                  <c:v>20277</c:v>
                </c:pt>
                <c:pt idx="20278">
                  <c:v>20278</c:v>
                </c:pt>
                <c:pt idx="20279">
                  <c:v>20279</c:v>
                </c:pt>
                <c:pt idx="20280">
                  <c:v>20280</c:v>
                </c:pt>
                <c:pt idx="20281">
                  <c:v>20281</c:v>
                </c:pt>
                <c:pt idx="20282">
                  <c:v>20282</c:v>
                </c:pt>
                <c:pt idx="20283">
                  <c:v>20283</c:v>
                </c:pt>
                <c:pt idx="20284">
                  <c:v>20284</c:v>
                </c:pt>
                <c:pt idx="20285">
                  <c:v>20285</c:v>
                </c:pt>
                <c:pt idx="20286">
                  <c:v>20286</c:v>
                </c:pt>
                <c:pt idx="20287">
                  <c:v>20287</c:v>
                </c:pt>
                <c:pt idx="20288">
                  <c:v>20288</c:v>
                </c:pt>
                <c:pt idx="20289">
                  <c:v>20289</c:v>
                </c:pt>
                <c:pt idx="20290">
                  <c:v>20290</c:v>
                </c:pt>
                <c:pt idx="20291">
                  <c:v>20291</c:v>
                </c:pt>
                <c:pt idx="20292">
                  <c:v>20292</c:v>
                </c:pt>
                <c:pt idx="20293">
                  <c:v>20293</c:v>
                </c:pt>
                <c:pt idx="20294">
                  <c:v>20294</c:v>
                </c:pt>
                <c:pt idx="20295">
                  <c:v>20295</c:v>
                </c:pt>
                <c:pt idx="20296">
                  <c:v>20296</c:v>
                </c:pt>
                <c:pt idx="20297">
                  <c:v>20297</c:v>
                </c:pt>
                <c:pt idx="20298">
                  <c:v>20298</c:v>
                </c:pt>
                <c:pt idx="20299">
                  <c:v>20299</c:v>
                </c:pt>
                <c:pt idx="20300">
                  <c:v>20300</c:v>
                </c:pt>
                <c:pt idx="20301">
                  <c:v>20301</c:v>
                </c:pt>
                <c:pt idx="20302">
                  <c:v>20302</c:v>
                </c:pt>
                <c:pt idx="20303">
                  <c:v>20303</c:v>
                </c:pt>
                <c:pt idx="20304">
                  <c:v>20304</c:v>
                </c:pt>
                <c:pt idx="20305">
                  <c:v>20305</c:v>
                </c:pt>
                <c:pt idx="20306">
                  <c:v>20306</c:v>
                </c:pt>
                <c:pt idx="20307">
                  <c:v>20307</c:v>
                </c:pt>
                <c:pt idx="20308">
                  <c:v>20308</c:v>
                </c:pt>
                <c:pt idx="20309">
                  <c:v>20309</c:v>
                </c:pt>
                <c:pt idx="20310">
                  <c:v>20310</c:v>
                </c:pt>
                <c:pt idx="20311">
                  <c:v>20311</c:v>
                </c:pt>
                <c:pt idx="20312">
                  <c:v>20312</c:v>
                </c:pt>
                <c:pt idx="20313">
                  <c:v>20313</c:v>
                </c:pt>
                <c:pt idx="20314">
                  <c:v>20314</c:v>
                </c:pt>
                <c:pt idx="20315">
                  <c:v>20315</c:v>
                </c:pt>
                <c:pt idx="20316">
                  <c:v>20316</c:v>
                </c:pt>
                <c:pt idx="20317">
                  <c:v>20317</c:v>
                </c:pt>
                <c:pt idx="20318">
                  <c:v>20318</c:v>
                </c:pt>
                <c:pt idx="20319">
                  <c:v>20319</c:v>
                </c:pt>
                <c:pt idx="20320">
                  <c:v>20320</c:v>
                </c:pt>
                <c:pt idx="20321">
                  <c:v>20321</c:v>
                </c:pt>
                <c:pt idx="20322">
                  <c:v>20322</c:v>
                </c:pt>
                <c:pt idx="20323">
                  <c:v>20323</c:v>
                </c:pt>
                <c:pt idx="20324">
                  <c:v>20324</c:v>
                </c:pt>
                <c:pt idx="20325">
                  <c:v>20325</c:v>
                </c:pt>
                <c:pt idx="20326">
                  <c:v>20326</c:v>
                </c:pt>
                <c:pt idx="20327">
                  <c:v>20327</c:v>
                </c:pt>
                <c:pt idx="20328">
                  <c:v>20328</c:v>
                </c:pt>
                <c:pt idx="20329">
                  <c:v>20329</c:v>
                </c:pt>
                <c:pt idx="20330">
                  <c:v>20330</c:v>
                </c:pt>
                <c:pt idx="20331">
                  <c:v>20331</c:v>
                </c:pt>
                <c:pt idx="20332">
                  <c:v>20332</c:v>
                </c:pt>
                <c:pt idx="20333">
                  <c:v>20333</c:v>
                </c:pt>
                <c:pt idx="20334">
                  <c:v>20334</c:v>
                </c:pt>
                <c:pt idx="20335">
                  <c:v>20335</c:v>
                </c:pt>
                <c:pt idx="20336">
                  <c:v>20336</c:v>
                </c:pt>
                <c:pt idx="20337">
                  <c:v>20337</c:v>
                </c:pt>
                <c:pt idx="20338">
                  <c:v>20338</c:v>
                </c:pt>
                <c:pt idx="20339">
                  <c:v>20339</c:v>
                </c:pt>
                <c:pt idx="20340">
                  <c:v>20340</c:v>
                </c:pt>
                <c:pt idx="20341">
                  <c:v>20341</c:v>
                </c:pt>
                <c:pt idx="20342">
                  <c:v>20342</c:v>
                </c:pt>
                <c:pt idx="20343">
                  <c:v>20343</c:v>
                </c:pt>
                <c:pt idx="20344">
                  <c:v>20344</c:v>
                </c:pt>
                <c:pt idx="20345">
                  <c:v>20345</c:v>
                </c:pt>
                <c:pt idx="20346">
                  <c:v>20346</c:v>
                </c:pt>
                <c:pt idx="20347">
                  <c:v>20347</c:v>
                </c:pt>
                <c:pt idx="20348">
                  <c:v>20348</c:v>
                </c:pt>
                <c:pt idx="20349">
                  <c:v>20349</c:v>
                </c:pt>
                <c:pt idx="20350">
                  <c:v>20350</c:v>
                </c:pt>
                <c:pt idx="20351">
                  <c:v>20351</c:v>
                </c:pt>
                <c:pt idx="20352">
                  <c:v>20352</c:v>
                </c:pt>
                <c:pt idx="20353">
                  <c:v>20353</c:v>
                </c:pt>
                <c:pt idx="20354">
                  <c:v>20354</c:v>
                </c:pt>
                <c:pt idx="20355">
                  <c:v>20355</c:v>
                </c:pt>
                <c:pt idx="20356">
                  <c:v>20356</c:v>
                </c:pt>
                <c:pt idx="20357">
                  <c:v>20357</c:v>
                </c:pt>
                <c:pt idx="20358">
                  <c:v>20358</c:v>
                </c:pt>
                <c:pt idx="20359">
                  <c:v>20359</c:v>
                </c:pt>
                <c:pt idx="20360">
                  <c:v>20360</c:v>
                </c:pt>
                <c:pt idx="20361">
                  <c:v>20361</c:v>
                </c:pt>
                <c:pt idx="20362">
                  <c:v>20362</c:v>
                </c:pt>
                <c:pt idx="20363">
                  <c:v>20363</c:v>
                </c:pt>
                <c:pt idx="20364">
                  <c:v>20364</c:v>
                </c:pt>
                <c:pt idx="20365">
                  <c:v>20365</c:v>
                </c:pt>
                <c:pt idx="20366">
                  <c:v>20366</c:v>
                </c:pt>
                <c:pt idx="20367">
                  <c:v>20367</c:v>
                </c:pt>
                <c:pt idx="20368">
                  <c:v>20368</c:v>
                </c:pt>
                <c:pt idx="20369">
                  <c:v>20369</c:v>
                </c:pt>
                <c:pt idx="20370">
                  <c:v>20370</c:v>
                </c:pt>
                <c:pt idx="20371">
                  <c:v>20371</c:v>
                </c:pt>
                <c:pt idx="20372">
                  <c:v>20372</c:v>
                </c:pt>
                <c:pt idx="20373">
                  <c:v>20373</c:v>
                </c:pt>
                <c:pt idx="20374">
                  <c:v>20374</c:v>
                </c:pt>
                <c:pt idx="20375">
                  <c:v>20375</c:v>
                </c:pt>
                <c:pt idx="20376">
                  <c:v>20376</c:v>
                </c:pt>
                <c:pt idx="20377">
                  <c:v>20377</c:v>
                </c:pt>
                <c:pt idx="20378">
                  <c:v>20378</c:v>
                </c:pt>
                <c:pt idx="20379">
                  <c:v>20379</c:v>
                </c:pt>
                <c:pt idx="20380">
                  <c:v>20380</c:v>
                </c:pt>
                <c:pt idx="20381">
                  <c:v>20381</c:v>
                </c:pt>
                <c:pt idx="20382">
                  <c:v>20382</c:v>
                </c:pt>
                <c:pt idx="20383">
                  <c:v>20383</c:v>
                </c:pt>
                <c:pt idx="20384">
                  <c:v>20384</c:v>
                </c:pt>
                <c:pt idx="20385">
                  <c:v>20385</c:v>
                </c:pt>
                <c:pt idx="20386">
                  <c:v>20386</c:v>
                </c:pt>
                <c:pt idx="20387">
                  <c:v>20387</c:v>
                </c:pt>
                <c:pt idx="20388">
                  <c:v>20388</c:v>
                </c:pt>
                <c:pt idx="20389">
                  <c:v>20389</c:v>
                </c:pt>
                <c:pt idx="20390">
                  <c:v>20390</c:v>
                </c:pt>
                <c:pt idx="20391">
                  <c:v>20391</c:v>
                </c:pt>
                <c:pt idx="20392">
                  <c:v>20392</c:v>
                </c:pt>
                <c:pt idx="20393">
                  <c:v>20393</c:v>
                </c:pt>
                <c:pt idx="20394">
                  <c:v>20394</c:v>
                </c:pt>
                <c:pt idx="20395">
                  <c:v>20395</c:v>
                </c:pt>
                <c:pt idx="20396">
                  <c:v>20396</c:v>
                </c:pt>
                <c:pt idx="20397">
                  <c:v>20397</c:v>
                </c:pt>
                <c:pt idx="20398">
                  <c:v>20398</c:v>
                </c:pt>
                <c:pt idx="20399">
                  <c:v>20399</c:v>
                </c:pt>
                <c:pt idx="20400">
                  <c:v>20400</c:v>
                </c:pt>
                <c:pt idx="20401">
                  <c:v>20401</c:v>
                </c:pt>
                <c:pt idx="20402">
                  <c:v>20402</c:v>
                </c:pt>
                <c:pt idx="20403">
                  <c:v>20403</c:v>
                </c:pt>
                <c:pt idx="20404">
                  <c:v>20404</c:v>
                </c:pt>
                <c:pt idx="20405">
                  <c:v>20405</c:v>
                </c:pt>
                <c:pt idx="20406">
                  <c:v>20406</c:v>
                </c:pt>
                <c:pt idx="20407">
                  <c:v>20407</c:v>
                </c:pt>
                <c:pt idx="20408">
                  <c:v>20408</c:v>
                </c:pt>
                <c:pt idx="20409">
                  <c:v>20409</c:v>
                </c:pt>
                <c:pt idx="20410">
                  <c:v>20410</c:v>
                </c:pt>
                <c:pt idx="20411">
                  <c:v>20411</c:v>
                </c:pt>
                <c:pt idx="20412">
                  <c:v>20412</c:v>
                </c:pt>
                <c:pt idx="20413">
                  <c:v>20413</c:v>
                </c:pt>
                <c:pt idx="20414">
                  <c:v>20414</c:v>
                </c:pt>
                <c:pt idx="20415">
                  <c:v>20415</c:v>
                </c:pt>
                <c:pt idx="20416">
                  <c:v>20416</c:v>
                </c:pt>
                <c:pt idx="20417">
                  <c:v>20417</c:v>
                </c:pt>
                <c:pt idx="20418">
                  <c:v>20418</c:v>
                </c:pt>
                <c:pt idx="20419">
                  <c:v>20419</c:v>
                </c:pt>
                <c:pt idx="20420">
                  <c:v>20420</c:v>
                </c:pt>
                <c:pt idx="20421">
                  <c:v>20421</c:v>
                </c:pt>
                <c:pt idx="20422">
                  <c:v>20422</c:v>
                </c:pt>
                <c:pt idx="20423">
                  <c:v>20423</c:v>
                </c:pt>
                <c:pt idx="20424">
                  <c:v>20424</c:v>
                </c:pt>
                <c:pt idx="20425">
                  <c:v>20425</c:v>
                </c:pt>
                <c:pt idx="20426">
                  <c:v>20426</c:v>
                </c:pt>
                <c:pt idx="20427">
                  <c:v>20427</c:v>
                </c:pt>
                <c:pt idx="20428">
                  <c:v>20428</c:v>
                </c:pt>
                <c:pt idx="20429">
                  <c:v>20429</c:v>
                </c:pt>
                <c:pt idx="20430">
                  <c:v>20430</c:v>
                </c:pt>
                <c:pt idx="20431">
                  <c:v>20431</c:v>
                </c:pt>
                <c:pt idx="20432">
                  <c:v>20432</c:v>
                </c:pt>
                <c:pt idx="20433">
                  <c:v>20433</c:v>
                </c:pt>
                <c:pt idx="20434">
                  <c:v>20434</c:v>
                </c:pt>
                <c:pt idx="20435">
                  <c:v>20435</c:v>
                </c:pt>
                <c:pt idx="20436">
                  <c:v>20436</c:v>
                </c:pt>
                <c:pt idx="20437">
                  <c:v>20437</c:v>
                </c:pt>
                <c:pt idx="20438">
                  <c:v>20438</c:v>
                </c:pt>
                <c:pt idx="20439">
                  <c:v>20439</c:v>
                </c:pt>
                <c:pt idx="20440">
                  <c:v>20440</c:v>
                </c:pt>
                <c:pt idx="20441">
                  <c:v>20441</c:v>
                </c:pt>
                <c:pt idx="20442">
                  <c:v>20442</c:v>
                </c:pt>
                <c:pt idx="20443">
                  <c:v>20443</c:v>
                </c:pt>
                <c:pt idx="20444">
                  <c:v>20444</c:v>
                </c:pt>
                <c:pt idx="20445">
                  <c:v>20445</c:v>
                </c:pt>
                <c:pt idx="20446">
                  <c:v>20446</c:v>
                </c:pt>
                <c:pt idx="20447">
                  <c:v>20447</c:v>
                </c:pt>
                <c:pt idx="20448">
                  <c:v>20448</c:v>
                </c:pt>
                <c:pt idx="20449">
                  <c:v>20449</c:v>
                </c:pt>
                <c:pt idx="20450">
                  <c:v>20450</c:v>
                </c:pt>
                <c:pt idx="20451">
                  <c:v>20451</c:v>
                </c:pt>
                <c:pt idx="20452">
                  <c:v>20452</c:v>
                </c:pt>
                <c:pt idx="20453">
                  <c:v>20453</c:v>
                </c:pt>
                <c:pt idx="20454">
                  <c:v>20454</c:v>
                </c:pt>
                <c:pt idx="20455">
                  <c:v>20455</c:v>
                </c:pt>
                <c:pt idx="20456">
                  <c:v>20456</c:v>
                </c:pt>
                <c:pt idx="20457">
                  <c:v>20457</c:v>
                </c:pt>
                <c:pt idx="20458">
                  <c:v>20458</c:v>
                </c:pt>
                <c:pt idx="20459">
                  <c:v>20459</c:v>
                </c:pt>
                <c:pt idx="20460">
                  <c:v>20460</c:v>
                </c:pt>
                <c:pt idx="20461">
                  <c:v>20461</c:v>
                </c:pt>
                <c:pt idx="20462">
                  <c:v>20462</c:v>
                </c:pt>
                <c:pt idx="20463">
                  <c:v>20463</c:v>
                </c:pt>
                <c:pt idx="20464">
                  <c:v>20464</c:v>
                </c:pt>
                <c:pt idx="20465">
                  <c:v>20465</c:v>
                </c:pt>
                <c:pt idx="20466">
                  <c:v>20466</c:v>
                </c:pt>
                <c:pt idx="20467">
                  <c:v>20467</c:v>
                </c:pt>
                <c:pt idx="20468">
                  <c:v>20468</c:v>
                </c:pt>
                <c:pt idx="20469">
                  <c:v>20469</c:v>
                </c:pt>
                <c:pt idx="20470">
                  <c:v>20470</c:v>
                </c:pt>
                <c:pt idx="20471">
                  <c:v>20471</c:v>
                </c:pt>
                <c:pt idx="20472">
                  <c:v>20472</c:v>
                </c:pt>
                <c:pt idx="20473">
                  <c:v>20473</c:v>
                </c:pt>
                <c:pt idx="20474">
                  <c:v>20474</c:v>
                </c:pt>
                <c:pt idx="20475">
                  <c:v>20475</c:v>
                </c:pt>
                <c:pt idx="20476">
                  <c:v>20476</c:v>
                </c:pt>
                <c:pt idx="20477">
                  <c:v>20477</c:v>
                </c:pt>
                <c:pt idx="20478">
                  <c:v>20478</c:v>
                </c:pt>
                <c:pt idx="20479">
                  <c:v>20479</c:v>
                </c:pt>
                <c:pt idx="20480">
                  <c:v>20480</c:v>
                </c:pt>
                <c:pt idx="20481">
                  <c:v>20481</c:v>
                </c:pt>
                <c:pt idx="20482">
                  <c:v>20482</c:v>
                </c:pt>
                <c:pt idx="20483">
                  <c:v>20483</c:v>
                </c:pt>
                <c:pt idx="20484">
                  <c:v>20484</c:v>
                </c:pt>
                <c:pt idx="20485">
                  <c:v>20485</c:v>
                </c:pt>
                <c:pt idx="20486">
                  <c:v>20486</c:v>
                </c:pt>
                <c:pt idx="20487">
                  <c:v>20487</c:v>
                </c:pt>
                <c:pt idx="20488">
                  <c:v>20488</c:v>
                </c:pt>
                <c:pt idx="20489">
                  <c:v>20489</c:v>
                </c:pt>
                <c:pt idx="20490">
                  <c:v>20490</c:v>
                </c:pt>
                <c:pt idx="20491">
                  <c:v>20491</c:v>
                </c:pt>
                <c:pt idx="20492">
                  <c:v>20492</c:v>
                </c:pt>
                <c:pt idx="20493">
                  <c:v>20493</c:v>
                </c:pt>
                <c:pt idx="20494">
                  <c:v>20494</c:v>
                </c:pt>
                <c:pt idx="20495">
                  <c:v>20495</c:v>
                </c:pt>
                <c:pt idx="20496">
                  <c:v>20496</c:v>
                </c:pt>
                <c:pt idx="20497">
                  <c:v>20497</c:v>
                </c:pt>
                <c:pt idx="20498">
                  <c:v>20498</c:v>
                </c:pt>
                <c:pt idx="20499">
                  <c:v>20499</c:v>
                </c:pt>
                <c:pt idx="20500">
                  <c:v>20500</c:v>
                </c:pt>
                <c:pt idx="20501">
                  <c:v>20501</c:v>
                </c:pt>
                <c:pt idx="20502">
                  <c:v>20502</c:v>
                </c:pt>
                <c:pt idx="20503">
                  <c:v>20503</c:v>
                </c:pt>
                <c:pt idx="20504">
                  <c:v>20504</c:v>
                </c:pt>
                <c:pt idx="20505">
                  <c:v>20505</c:v>
                </c:pt>
                <c:pt idx="20506">
                  <c:v>20506</c:v>
                </c:pt>
                <c:pt idx="20507">
                  <c:v>20507</c:v>
                </c:pt>
                <c:pt idx="20508">
                  <c:v>20508</c:v>
                </c:pt>
                <c:pt idx="20509">
                  <c:v>20509</c:v>
                </c:pt>
                <c:pt idx="20510">
                  <c:v>20510</c:v>
                </c:pt>
                <c:pt idx="20511">
                  <c:v>20511</c:v>
                </c:pt>
                <c:pt idx="20512">
                  <c:v>20512</c:v>
                </c:pt>
                <c:pt idx="20513">
                  <c:v>20513</c:v>
                </c:pt>
                <c:pt idx="20514">
                  <c:v>20514</c:v>
                </c:pt>
                <c:pt idx="20515">
                  <c:v>20515</c:v>
                </c:pt>
                <c:pt idx="20516">
                  <c:v>20516</c:v>
                </c:pt>
                <c:pt idx="20517">
                  <c:v>20517</c:v>
                </c:pt>
                <c:pt idx="20518">
                  <c:v>20518</c:v>
                </c:pt>
                <c:pt idx="20519">
                  <c:v>20519</c:v>
                </c:pt>
                <c:pt idx="20520">
                  <c:v>20520</c:v>
                </c:pt>
                <c:pt idx="20521">
                  <c:v>20521</c:v>
                </c:pt>
                <c:pt idx="20522">
                  <c:v>20522</c:v>
                </c:pt>
                <c:pt idx="20523">
                  <c:v>20523</c:v>
                </c:pt>
                <c:pt idx="20524">
                  <c:v>20524</c:v>
                </c:pt>
                <c:pt idx="20525">
                  <c:v>20525</c:v>
                </c:pt>
                <c:pt idx="20526">
                  <c:v>20526</c:v>
                </c:pt>
                <c:pt idx="20527">
                  <c:v>20527</c:v>
                </c:pt>
                <c:pt idx="20528">
                  <c:v>20528</c:v>
                </c:pt>
                <c:pt idx="20529">
                  <c:v>20529</c:v>
                </c:pt>
                <c:pt idx="20530">
                  <c:v>20530</c:v>
                </c:pt>
                <c:pt idx="20531">
                  <c:v>20531</c:v>
                </c:pt>
                <c:pt idx="20532">
                  <c:v>20532</c:v>
                </c:pt>
                <c:pt idx="20533">
                  <c:v>20533</c:v>
                </c:pt>
                <c:pt idx="20534">
                  <c:v>20534</c:v>
                </c:pt>
                <c:pt idx="20535">
                  <c:v>20535</c:v>
                </c:pt>
                <c:pt idx="20536">
                  <c:v>20536</c:v>
                </c:pt>
                <c:pt idx="20537">
                  <c:v>20537</c:v>
                </c:pt>
                <c:pt idx="20538">
                  <c:v>20538</c:v>
                </c:pt>
                <c:pt idx="20539">
                  <c:v>20539</c:v>
                </c:pt>
                <c:pt idx="20540">
                  <c:v>20540</c:v>
                </c:pt>
                <c:pt idx="20541">
                  <c:v>20541</c:v>
                </c:pt>
                <c:pt idx="20542">
                  <c:v>20542</c:v>
                </c:pt>
                <c:pt idx="20543">
                  <c:v>20543</c:v>
                </c:pt>
                <c:pt idx="20544">
                  <c:v>20544</c:v>
                </c:pt>
                <c:pt idx="20545">
                  <c:v>20545</c:v>
                </c:pt>
                <c:pt idx="20546">
                  <c:v>20546</c:v>
                </c:pt>
                <c:pt idx="20547">
                  <c:v>20547</c:v>
                </c:pt>
                <c:pt idx="20548">
                  <c:v>20548</c:v>
                </c:pt>
                <c:pt idx="20549">
                  <c:v>20549</c:v>
                </c:pt>
                <c:pt idx="20550">
                  <c:v>20550</c:v>
                </c:pt>
                <c:pt idx="20551">
                  <c:v>20551</c:v>
                </c:pt>
                <c:pt idx="20552">
                  <c:v>20552</c:v>
                </c:pt>
                <c:pt idx="20553">
                  <c:v>20553</c:v>
                </c:pt>
                <c:pt idx="20554">
                  <c:v>20554</c:v>
                </c:pt>
                <c:pt idx="20555">
                  <c:v>20555</c:v>
                </c:pt>
                <c:pt idx="20556">
                  <c:v>20556</c:v>
                </c:pt>
                <c:pt idx="20557">
                  <c:v>20557</c:v>
                </c:pt>
                <c:pt idx="20558">
                  <c:v>20558</c:v>
                </c:pt>
                <c:pt idx="20559">
                  <c:v>20559</c:v>
                </c:pt>
                <c:pt idx="20560">
                  <c:v>20560</c:v>
                </c:pt>
                <c:pt idx="20561">
                  <c:v>20561</c:v>
                </c:pt>
                <c:pt idx="20562">
                  <c:v>20562</c:v>
                </c:pt>
                <c:pt idx="20563">
                  <c:v>20563</c:v>
                </c:pt>
                <c:pt idx="20564">
                  <c:v>20564</c:v>
                </c:pt>
                <c:pt idx="20565">
                  <c:v>20565</c:v>
                </c:pt>
                <c:pt idx="20566">
                  <c:v>20566</c:v>
                </c:pt>
                <c:pt idx="20567">
                  <c:v>20567</c:v>
                </c:pt>
                <c:pt idx="20568">
                  <c:v>20568</c:v>
                </c:pt>
                <c:pt idx="20569">
                  <c:v>20569</c:v>
                </c:pt>
                <c:pt idx="20570">
                  <c:v>20570</c:v>
                </c:pt>
                <c:pt idx="20571">
                  <c:v>20571</c:v>
                </c:pt>
                <c:pt idx="20572">
                  <c:v>20572</c:v>
                </c:pt>
                <c:pt idx="20573">
                  <c:v>20573</c:v>
                </c:pt>
                <c:pt idx="20574">
                  <c:v>20574</c:v>
                </c:pt>
                <c:pt idx="20575">
                  <c:v>20575</c:v>
                </c:pt>
                <c:pt idx="20576">
                  <c:v>20576</c:v>
                </c:pt>
                <c:pt idx="20577">
                  <c:v>20577</c:v>
                </c:pt>
                <c:pt idx="20578">
                  <c:v>20578</c:v>
                </c:pt>
                <c:pt idx="20579">
                  <c:v>20579</c:v>
                </c:pt>
                <c:pt idx="20580">
                  <c:v>20580</c:v>
                </c:pt>
                <c:pt idx="20581">
                  <c:v>20581</c:v>
                </c:pt>
                <c:pt idx="20582">
                  <c:v>20582</c:v>
                </c:pt>
                <c:pt idx="20583">
                  <c:v>20583</c:v>
                </c:pt>
                <c:pt idx="20584">
                  <c:v>20584</c:v>
                </c:pt>
                <c:pt idx="20585">
                  <c:v>20585</c:v>
                </c:pt>
                <c:pt idx="20586">
                  <c:v>20586</c:v>
                </c:pt>
                <c:pt idx="20587">
                  <c:v>20587</c:v>
                </c:pt>
                <c:pt idx="20588">
                  <c:v>20588</c:v>
                </c:pt>
                <c:pt idx="20589">
                  <c:v>20589</c:v>
                </c:pt>
                <c:pt idx="20590">
                  <c:v>20590</c:v>
                </c:pt>
                <c:pt idx="20591">
                  <c:v>20591</c:v>
                </c:pt>
                <c:pt idx="20592">
                  <c:v>20592</c:v>
                </c:pt>
                <c:pt idx="20593">
                  <c:v>20593</c:v>
                </c:pt>
                <c:pt idx="20594">
                  <c:v>20594</c:v>
                </c:pt>
                <c:pt idx="20595">
                  <c:v>20595</c:v>
                </c:pt>
                <c:pt idx="20596">
                  <c:v>20596</c:v>
                </c:pt>
                <c:pt idx="20597">
                  <c:v>20597</c:v>
                </c:pt>
                <c:pt idx="20598">
                  <c:v>20598</c:v>
                </c:pt>
                <c:pt idx="20599">
                  <c:v>20599</c:v>
                </c:pt>
                <c:pt idx="20600">
                  <c:v>20600</c:v>
                </c:pt>
                <c:pt idx="20601">
                  <c:v>20601</c:v>
                </c:pt>
                <c:pt idx="20602">
                  <c:v>20602</c:v>
                </c:pt>
                <c:pt idx="20603">
                  <c:v>20603</c:v>
                </c:pt>
                <c:pt idx="20604">
                  <c:v>20604</c:v>
                </c:pt>
                <c:pt idx="20605">
                  <c:v>20605</c:v>
                </c:pt>
                <c:pt idx="20606">
                  <c:v>20606</c:v>
                </c:pt>
                <c:pt idx="20607">
                  <c:v>20607</c:v>
                </c:pt>
                <c:pt idx="20608">
                  <c:v>20608</c:v>
                </c:pt>
                <c:pt idx="20609">
                  <c:v>20609</c:v>
                </c:pt>
                <c:pt idx="20610">
                  <c:v>20610</c:v>
                </c:pt>
                <c:pt idx="20611">
                  <c:v>20611</c:v>
                </c:pt>
                <c:pt idx="20612">
                  <c:v>20612</c:v>
                </c:pt>
                <c:pt idx="20613">
                  <c:v>20613</c:v>
                </c:pt>
                <c:pt idx="20614">
                  <c:v>20614</c:v>
                </c:pt>
                <c:pt idx="20615">
                  <c:v>20615</c:v>
                </c:pt>
                <c:pt idx="20616">
                  <c:v>20616</c:v>
                </c:pt>
                <c:pt idx="20617">
                  <c:v>20617</c:v>
                </c:pt>
                <c:pt idx="20618">
                  <c:v>20618</c:v>
                </c:pt>
                <c:pt idx="20619">
                  <c:v>20619</c:v>
                </c:pt>
                <c:pt idx="20620">
                  <c:v>20620</c:v>
                </c:pt>
                <c:pt idx="20621">
                  <c:v>20621</c:v>
                </c:pt>
                <c:pt idx="20622">
                  <c:v>20622</c:v>
                </c:pt>
                <c:pt idx="20623">
                  <c:v>20623</c:v>
                </c:pt>
                <c:pt idx="20624">
                  <c:v>20624</c:v>
                </c:pt>
                <c:pt idx="20625">
                  <c:v>20625</c:v>
                </c:pt>
                <c:pt idx="20626">
                  <c:v>20626</c:v>
                </c:pt>
                <c:pt idx="20627">
                  <c:v>20627</c:v>
                </c:pt>
                <c:pt idx="20628">
                  <c:v>20628</c:v>
                </c:pt>
                <c:pt idx="20629">
                  <c:v>20629</c:v>
                </c:pt>
                <c:pt idx="20630">
                  <c:v>20630</c:v>
                </c:pt>
                <c:pt idx="20631">
                  <c:v>20631</c:v>
                </c:pt>
                <c:pt idx="20632">
                  <c:v>20632</c:v>
                </c:pt>
                <c:pt idx="20633">
                  <c:v>20633</c:v>
                </c:pt>
                <c:pt idx="20634">
                  <c:v>20634</c:v>
                </c:pt>
                <c:pt idx="20635">
                  <c:v>20635</c:v>
                </c:pt>
                <c:pt idx="20636">
                  <c:v>20636</c:v>
                </c:pt>
                <c:pt idx="20637">
                  <c:v>20637</c:v>
                </c:pt>
                <c:pt idx="20638">
                  <c:v>20638</c:v>
                </c:pt>
                <c:pt idx="20639">
                  <c:v>20639</c:v>
                </c:pt>
                <c:pt idx="20640">
                  <c:v>20640</c:v>
                </c:pt>
                <c:pt idx="20641">
                  <c:v>20641</c:v>
                </c:pt>
                <c:pt idx="20642">
                  <c:v>20642</c:v>
                </c:pt>
                <c:pt idx="20643">
                  <c:v>20643</c:v>
                </c:pt>
                <c:pt idx="20644">
                  <c:v>20644</c:v>
                </c:pt>
                <c:pt idx="20645">
                  <c:v>20645</c:v>
                </c:pt>
                <c:pt idx="20646">
                  <c:v>20646</c:v>
                </c:pt>
                <c:pt idx="20647">
                  <c:v>20647</c:v>
                </c:pt>
                <c:pt idx="20648">
                  <c:v>20648</c:v>
                </c:pt>
                <c:pt idx="20649">
                  <c:v>20649</c:v>
                </c:pt>
                <c:pt idx="20650">
                  <c:v>20650</c:v>
                </c:pt>
                <c:pt idx="20651">
                  <c:v>20651</c:v>
                </c:pt>
                <c:pt idx="20652">
                  <c:v>20652</c:v>
                </c:pt>
                <c:pt idx="20653">
                  <c:v>20653</c:v>
                </c:pt>
                <c:pt idx="20654">
                  <c:v>20654</c:v>
                </c:pt>
                <c:pt idx="20655">
                  <c:v>20655</c:v>
                </c:pt>
                <c:pt idx="20656">
                  <c:v>20656</c:v>
                </c:pt>
                <c:pt idx="20657">
                  <c:v>20657</c:v>
                </c:pt>
                <c:pt idx="20658">
                  <c:v>20658</c:v>
                </c:pt>
                <c:pt idx="20659">
                  <c:v>20659</c:v>
                </c:pt>
                <c:pt idx="20660">
                  <c:v>20660</c:v>
                </c:pt>
                <c:pt idx="20661">
                  <c:v>20661</c:v>
                </c:pt>
                <c:pt idx="20662">
                  <c:v>20662</c:v>
                </c:pt>
                <c:pt idx="20663">
                  <c:v>20663</c:v>
                </c:pt>
                <c:pt idx="20664">
                  <c:v>20664</c:v>
                </c:pt>
                <c:pt idx="20665">
                  <c:v>20665</c:v>
                </c:pt>
                <c:pt idx="20666">
                  <c:v>20666</c:v>
                </c:pt>
                <c:pt idx="20667">
                  <c:v>20667</c:v>
                </c:pt>
                <c:pt idx="20668">
                  <c:v>20668</c:v>
                </c:pt>
                <c:pt idx="20669">
                  <c:v>20669</c:v>
                </c:pt>
                <c:pt idx="20670">
                  <c:v>20670</c:v>
                </c:pt>
                <c:pt idx="20671">
                  <c:v>20671</c:v>
                </c:pt>
                <c:pt idx="20672">
                  <c:v>20672</c:v>
                </c:pt>
                <c:pt idx="20673">
                  <c:v>20673</c:v>
                </c:pt>
                <c:pt idx="20674">
                  <c:v>20674</c:v>
                </c:pt>
                <c:pt idx="20675">
                  <c:v>20675</c:v>
                </c:pt>
                <c:pt idx="20676">
                  <c:v>20676</c:v>
                </c:pt>
                <c:pt idx="20677">
                  <c:v>20677</c:v>
                </c:pt>
                <c:pt idx="20678">
                  <c:v>20678</c:v>
                </c:pt>
                <c:pt idx="20679">
                  <c:v>20679</c:v>
                </c:pt>
                <c:pt idx="20680">
                  <c:v>20680</c:v>
                </c:pt>
                <c:pt idx="20681">
                  <c:v>20681</c:v>
                </c:pt>
                <c:pt idx="20682">
                  <c:v>20682</c:v>
                </c:pt>
                <c:pt idx="20683">
                  <c:v>20683</c:v>
                </c:pt>
                <c:pt idx="20684">
                  <c:v>20684</c:v>
                </c:pt>
                <c:pt idx="20685">
                  <c:v>20685</c:v>
                </c:pt>
                <c:pt idx="20686">
                  <c:v>20686</c:v>
                </c:pt>
                <c:pt idx="20687">
                  <c:v>20687</c:v>
                </c:pt>
                <c:pt idx="20688">
                  <c:v>20688</c:v>
                </c:pt>
                <c:pt idx="20689">
                  <c:v>20689</c:v>
                </c:pt>
                <c:pt idx="20690">
                  <c:v>20690</c:v>
                </c:pt>
                <c:pt idx="20691">
                  <c:v>20691</c:v>
                </c:pt>
                <c:pt idx="20692">
                  <c:v>20692</c:v>
                </c:pt>
                <c:pt idx="20693">
                  <c:v>20693</c:v>
                </c:pt>
                <c:pt idx="20694">
                  <c:v>20694</c:v>
                </c:pt>
                <c:pt idx="20695">
                  <c:v>20695</c:v>
                </c:pt>
                <c:pt idx="20696">
                  <c:v>20696</c:v>
                </c:pt>
                <c:pt idx="20697">
                  <c:v>20697</c:v>
                </c:pt>
                <c:pt idx="20698">
                  <c:v>20698</c:v>
                </c:pt>
                <c:pt idx="20699">
                  <c:v>20699</c:v>
                </c:pt>
                <c:pt idx="20700">
                  <c:v>20700</c:v>
                </c:pt>
                <c:pt idx="20701">
                  <c:v>20701</c:v>
                </c:pt>
                <c:pt idx="20702">
                  <c:v>20702</c:v>
                </c:pt>
                <c:pt idx="20703">
                  <c:v>20703</c:v>
                </c:pt>
                <c:pt idx="20704">
                  <c:v>20704</c:v>
                </c:pt>
                <c:pt idx="20705">
                  <c:v>20705</c:v>
                </c:pt>
                <c:pt idx="20706">
                  <c:v>20706</c:v>
                </c:pt>
                <c:pt idx="20707">
                  <c:v>20707</c:v>
                </c:pt>
                <c:pt idx="20708">
                  <c:v>20708</c:v>
                </c:pt>
                <c:pt idx="20709">
                  <c:v>20709</c:v>
                </c:pt>
                <c:pt idx="20710">
                  <c:v>20710</c:v>
                </c:pt>
                <c:pt idx="20711">
                  <c:v>20711</c:v>
                </c:pt>
                <c:pt idx="20712">
                  <c:v>20712</c:v>
                </c:pt>
                <c:pt idx="20713">
                  <c:v>20713</c:v>
                </c:pt>
                <c:pt idx="20714">
                  <c:v>20714</c:v>
                </c:pt>
                <c:pt idx="20715">
                  <c:v>20715</c:v>
                </c:pt>
                <c:pt idx="20716">
                  <c:v>20716</c:v>
                </c:pt>
                <c:pt idx="20717">
                  <c:v>20717</c:v>
                </c:pt>
                <c:pt idx="20718">
                  <c:v>20718</c:v>
                </c:pt>
                <c:pt idx="20719">
                  <c:v>20719</c:v>
                </c:pt>
                <c:pt idx="20720">
                  <c:v>20720</c:v>
                </c:pt>
                <c:pt idx="20721">
                  <c:v>20721</c:v>
                </c:pt>
                <c:pt idx="20722">
                  <c:v>20722</c:v>
                </c:pt>
                <c:pt idx="20723">
                  <c:v>20723</c:v>
                </c:pt>
                <c:pt idx="20724">
                  <c:v>20724</c:v>
                </c:pt>
                <c:pt idx="20725">
                  <c:v>20725</c:v>
                </c:pt>
                <c:pt idx="20726">
                  <c:v>20726</c:v>
                </c:pt>
                <c:pt idx="20727">
                  <c:v>20727</c:v>
                </c:pt>
                <c:pt idx="20728">
                  <c:v>20728</c:v>
                </c:pt>
                <c:pt idx="20729">
                  <c:v>20729</c:v>
                </c:pt>
                <c:pt idx="20730">
                  <c:v>20730</c:v>
                </c:pt>
                <c:pt idx="20731">
                  <c:v>20731</c:v>
                </c:pt>
                <c:pt idx="20732">
                  <c:v>20732</c:v>
                </c:pt>
                <c:pt idx="20733">
                  <c:v>20733</c:v>
                </c:pt>
                <c:pt idx="20734">
                  <c:v>20734</c:v>
                </c:pt>
                <c:pt idx="20735">
                  <c:v>20735</c:v>
                </c:pt>
                <c:pt idx="20736">
                  <c:v>20736</c:v>
                </c:pt>
                <c:pt idx="20737">
                  <c:v>20737</c:v>
                </c:pt>
                <c:pt idx="20738">
                  <c:v>20738</c:v>
                </c:pt>
                <c:pt idx="20739">
                  <c:v>20739</c:v>
                </c:pt>
                <c:pt idx="20740">
                  <c:v>20740</c:v>
                </c:pt>
                <c:pt idx="20741">
                  <c:v>20741</c:v>
                </c:pt>
                <c:pt idx="20742">
                  <c:v>20742</c:v>
                </c:pt>
                <c:pt idx="20743">
                  <c:v>20743</c:v>
                </c:pt>
                <c:pt idx="20744">
                  <c:v>20744</c:v>
                </c:pt>
                <c:pt idx="20745">
                  <c:v>20745</c:v>
                </c:pt>
                <c:pt idx="20746">
                  <c:v>20746</c:v>
                </c:pt>
                <c:pt idx="20747">
                  <c:v>20747</c:v>
                </c:pt>
                <c:pt idx="20748">
                  <c:v>20748</c:v>
                </c:pt>
                <c:pt idx="20749">
                  <c:v>20749</c:v>
                </c:pt>
                <c:pt idx="20750">
                  <c:v>20750</c:v>
                </c:pt>
                <c:pt idx="20751">
                  <c:v>20751</c:v>
                </c:pt>
                <c:pt idx="20752">
                  <c:v>20752</c:v>
                </c:pt>
                <c:pt idx="20753">
                  <c:v>20753</c:v>
                </c:pt>
                <c:pt idx="20754">
                  <c:v>20754</c:v>
                </c:pt>
                <c:pt idx="20755">
                  <c:v>20755</c:v>
                </c:pt>
                <c:pt idx="20756">
                  <c:v>20756</c:v>
                </c:pt>
                <c:pt idx="20757">
                  <c:v>20757</c:v>
                </c:pt>
                <c:pt idx="20758">
                  <c:v>20758</c:v>
                </c:pt>
                <c:pt idx="20759">
                  <c:v>20759</c:v>
                </c:pt>
                <c:pt idx="20760">
                  <c:v>20760</c:v>
                </c:pt>
                <c:pt idx="20761">
                  <c:v>20761</c:v>
                </c:pt>
                <c:pt idx="20762">
                  <c:v>20762</c:v>
                </c:pt>
                <c:pt idx="20763">
                  <c:v>20763</c:v>
                </c:pt>
                <c:pt idx="20764">
                  <c:v>20764</c:v>
                </c:pt>
                <c:pt idx="20765">
                  <c:v>20765</c:v>
                </c:pt>
                <c:pt idx="20766">
                  <c:v>20766</c:v>
                </c:pt>
                <c:pt idx="20767">
                  <c:v>20767</c:v>
                </c:pt>
                <c:pt idx="20768">
                  <c:v>20768</c:v>
                </c:pt>
                <c:pt idx="20769">
                  <c:v>20769</c:v>
                </c:pt>
                <c:pt idx="20770">
                  <c:v>20770</c:v>
                </c:pt>
                <c:pt idx="20771">
                  <c:v>20771</c:v>
                </c:pt>
                <c:pt idx="20772">
                  <c:v>20772</c:v>
                </c:pt>
                <c:pt idx="20773">
                  <c:v>20773</c:v>
                </c:pt>
                <c:pt idx="20774">
                  <c:v>20774</c:v>
                </c:pt>
                <c:pt idx="20775">
                  <c:v>20775</c:v>
                </c:pt>
                <c:pt idx="20776">
                  <c:v>20776</c:v>
                </c:pt>
                <c:pt idx="20777">
                  <c:v>20777</c:v>
                </c:pt>
                <c:pt idx="20778">
                  <c:v>20778</c:v>
                </c:pt>
                <c:pt idx="20779">
                  <c:v>20779</c:v>
                </c:pt>
                <c:pt idx="20780">
                  <c:v>20780</c:v>
                </c:pt>
                <c:pt idx="20781">
                  <c:v>20781</c:v>
                </c:pt>
                <c:pt idx="20782">
                  <c:v>20782</c:v>
                </c:pt>
                <c:pt idx="20783">
                  <c:v>20783</c:v>
                </c:pt>
                <c:pt idx="20784">
                  <c:v>20784</c:v>
                </c:pt>
                <c:pt idx="20785">
                  <c:v>20785</c:v>
                </c:pt>
                <c:pt idx="20786">
                  <c:v>20786</c:v>
                </c:pt>
                <c:pt idx="20787">
                  <c:v>20787</c:v>
                </c:pt>
                <c:pt idx="20788">
                  <c:v>20788</c:v>
                </c:pt>
                <c:pt idx="20789">
                  <c:v>20789</c:v>
                </c:pt>
                <c:pt idx="20790">
                  <c:v>20790</c:v>
                </c:pt>
                <c:pt idx="20791">
                  <c:v>20791</c:v>
                </c:pt>
                <c:pt idx="20792">
                  <c:v>20792</c:v>
                </c:pt>
                <c:pt idx="20793">
                  <c:v>20793</c:v>
                </c:pt>
                <c:pt idx="20794">
                  <c:v>20794</c:v>
                </c:pt>
                <c:pt idx="20795">
                  <c:v>20795</c:v>
                </c:pt>
                <c:pt idx="20796">
                  <c:v>20796</c:v>
                </c:pt>
                <c:pt idx="20797">
                  <c:v>20797</c:v>
                </c:pt>
                <c:pt idx="20798">
                  <c:v>20798</c:v>
                </c:pt>
                <c:pt idx="20799">
                  <c:v>20799</c:v>
                </c:pt>
                <c:pt idx="20800">
                  <c:v>20800</c:v>
                </c:pt>
                <c:pt idx="20801">
                  <c:v>20801</c:v>
                </c:pt>
                <c:pt idx="20802">
                  <c:v>20802</c:v>
                </c:pt>
                <c:pt idx="20803">
                  <c:v>20803</c:v>
                </c:pt>
                <c:pt idx="20804">
                  <c:v>20804</c:v>
                </c:pt>
                <c:pt idx="20805">
                  <c:v>20805</c:v>
                </c:pt>
                <c:pt idx="20806">
                  <c:v>20806</c:v>
                </c:pt>
                <c:pt idx="20807">
                  <c:v>20807</c:v>
                </c:pt>
                <c:pt idx="20808">
                  <c:v>20808</c:v>
                </c:pt>
                <c:pt idx="20809">
                  <c:v>20809</c:v>
                </c:pt>
                <c:pt idx="20810">
                  <c:v>20810</c:v>
                </c:pt>
                <c:pt idx="20811">
                  <c:v>20811</c:v>
                </c:pt>
                <c:pt idx="20812">
                  <c:v>20812</c:v>
                </c:pt>
                <c:pt idx="20813">
                  <c:v>20813</c:v>
                </c:pt>
                <c:pt idx="20814">
                  <c:v>20814</c:v>
                </c:pt>
                <c:pt idx="20815">
                  <c:v>20815</c:v>
                </c:pt>
                <c:pt idx="20816">
                  <c:v>20816</c:v>
                </c:pt>
                <c:pt idx="20817">
                  <c:v>20817</c:v>
                </c:pt>
                <c:pt idx="20818">
                  <c:v>20818</c:v>
                </c:pt>
                <c:pt idx="20819">
                  <c:v>20819</c:v>
                </c:pt>
                <c:pt idx="20820">
                  <c:v>20820</c:v>
                </c:pt>
                <c:pt idx="20821">
                  <c:v>20821</c:v>
                </c:pt>
                <c:pt idx="20822">
                  <c:v>20822</c:v>
                </c:pt>
                <c:pt idx="20823">
                  <c:v>20823</c:v>
                </c:pt>
                <c:pt idx="20824">
                  <c:v>20824</c:v>
                </c:pt>
                <c:pt idx="20825">
                  <c:v>20825</c:v>
                </c:pt>
                <c:pt idx="20826">
                  <c:v>20826</c:v>
                </c:pt>
                <c:pt idx="20827">
                  <c:v>20827</c:v>
                </c:pt>
                <c:pt idx="20828">
                  <c:v>20828</c:v>
                </c:pt>
                <c:pt idx="20829">
                  <c:v>20829</c:v>
                </c:pt>
                <c:pt idx="20830">
                  <c:v>20830</c:v>
                </c:pt>
                <c:pt idx="20831">
                  <c:v>20831</c:v>
                </c:pt>
                <c:pt idx="20832">
                  <c:v>20832</c:v>
                </c:pt>
                <c:pt idx="20833">
                  <c:v>20833</c:v>
                </c:pt>
                <c:pt idx="20834">
                  <c:v>20834</c:v>
                </c:pt>
                <c:pt idx="20835">
                  <c:v>20835</c:v>
                </c:pt>
                <c:pt idx="20836">
                  <c:v>20836</c:v>
                </c:pt>
                <c:pt idx="20837">
                  <c:v>20837</c:v>
                </c:pt>
                <c:pt idx="20838">
                  <c:v>20838</c:v>
                </c:pt>
                <c:pt idx="20839">
                  <c:v>20839</c:v>
                </c:pt>
                <c:pt idx="20840">
                  <c:v>20840</c:v>
                </c:pt>
                <c:pt idx="20841">
                  <c:v>20841</c:v>
                </c:pt>
                <c:pt idx="20842">
                  <c:v>20842</c:v>
                </c:pt>
                <c:pt idx="20843">
                  <c:v>20843</c:v>
                </c:pt>
                <c:pt idx="20844">
                  <c:v>20844</c:v>
                </c:pt>
                <c:pt idx="20845">
                  <c:v>20845</c:v>
                </c:pt>
                <c:pt idx="20846">
                  <c:v>20846</c:v>
                </c:pt>
                <c:pt idx="20847">
                  <c:v>20847</c:v>
                </c:pt>
                <c:pt idx="20848">
                  <c:v>20848</c:v>
                </c:pt>
                <c:pt idx="20849">
                  <c:v>20849</c:v>
                </c:pt>
                <c:pt idx="20850">
                  <c:v>20850</c:v>
                </c:pt>
                <c:pt idx="20851">
                  <c:v>20851</c:v>
                </c:pt>
                <c:pt idx="20852">
                  <c:v>20852</c:v>
                </c:pt>
                <c:pt idx="20853">
                  <c:v>20853</c:v>
                </c:pt>
                <c:pt idx="20854">
                  <c:v>20854</c:v>
                </c:pt>
                <c:pt idx="20855">
                  <c:v>20855</c:v>
                </c:pt>
                <c:pt idx="20856">
                  <c:v>20856</c:v>
                </c:pt>
                <c:pt idx="20857">
                  <c:v>20857</c:v>
                </c:pt>
                <c:pt idx="20858">
                  <c:v>20858</c:v>
                </c:pt>
                <c:pt idx="20859">
                  <c:v>20859</c:v>
                </c:pt>
                <c:pt idx="20860">
                  <c:v>20860</c:v>
                </c:pt>
                <c:pt idx="20861">
                  <c:v>20861</c:v>
                </c:pt>
                <c:pt idx="20862">
                  <c:v>20862</c:v>
                </c:pt>
                <c:pt idx="20863">
                  <c:v>20863</c:v>
                </c:pt>
                <c:pt idx="20864">
                  <c:v>20864</c:v>
                </c:pt>
                <c:pt idx="20865">
                  <c:v>20865</c:v>
                </c:pt>
                <c:pt idx="20866">
                  <c:v>20866</c:v>
                </c:pt>
                <c:pt idx="20867">
                  <c:v>20867</c:v>
                </c:pt>
                <c:pt idx="20868">
                  <c:v>20868</c:v>
                </c:pt>
                <c:pt idx="20869">
                  <c:v>20869</c:v>
                </c:pt>
                <c:pt idx="20870">
                  <c:v>20870</c:v>
                </c:pt>
                <c:pt idx="20871">
                  <c:v>20871</c:v>
                </c:pt>
                <c:pt idx="20872">
                  <c:v>20872</c:v>
                </c:pt>
                <c:pt idx="20873">
                  <c:v>20873</c:v>
                </c:pt>
                <c:pt idx="20874">
                  <c:v>20874</c:v>
                </c:pt>
                <c:pt idx="20875">
                  <c:v>20875</c:v>
                </c:pt>
                <c:pt idx="20876">
                  <c:v>20876</c:v>
                </c:pt>
                <c:pt idx="20877">
                  <c:v>20877</c:v>
                </c:pt>
                <c:pt idx="20878">
                  <c:v>20878</c:v>
                </c:pt>
                <c:pt idx="20879">
                  <c:v>20879</c:v>
                </c:pt>
                <c:pt idx="20880">
                  <c:v>20880</c:v>
                </c:pt>
                <c:pt idx="20881">
                  <c:v>20881</c:v>
                </c:pt>
                <c:pt idx="20882">
                  <c:v>20882</c:v>
                </c:pt>
                <c:pt idx="20883">
                  <c:v>20883</c:v>
                </c:pt>
                <c:pt idx="20884">
                  <c:v>20884</c:v>
                </c:pt>
                <c:pt idx="20885">
                  <c:v>20885</c:v>
                </c:pt>
                <c:pt idx="20886">
                  <c:v>20886</c:v>
                </c:pt>
                <c:pt idx="20887">
                  <c:v>20887</c:v>
                </c:pt>
                <c:pt idx="20888">
                  <c:v>20888</c:v>
                </c:pt>
                <c:pt idx="20889">
                  <c:v>20889</c:v>
                </c:pt>
                <c:pt idx="20890">
                  <c:v>20890</c:v>
                </c:pt>
                <c:pt idx="20891">
                  <c:v>20891</c:v>
                </c:pt>
                <c:pt idx="20892">
                  <c:v>20892</c:v>
                </c:pt>
                <c:pt idx="20893">
                  <c:v>20893</c:v>
                </c:pt>
                <c:pt idx="20894">
                  <c:v>20894</c:v>
                </c:pt>
                <c:pt idx="20895">
                  <c:v>20895</c:v>
                </c:pt>
                <c:pt idx="20896">
                  <c:v>20896</c:v>
                </c:pt>
                <c:pt idx="20897">
                  <c:v>20897</c:v>
                </c:pt>
                <c:pt idx="20898">
                  <c:v>20898</c:v>
                </c:pt>
                <c:pt idx="20899">
                  <c:v>20899</c:v>
                </c:pt>
                <c:pt idx="20900">
                  <c:v>20900</c:v>
                </c:pt>
                <c:pt idx="20901">
                  <c:v>20901</c:v>
                </c:pt>
                <c:pt idx="20902">
                  <c:v>20902</c:v>
                </c:pt>
                <c:pt idx="20903">
                  <c:v>20903</c:v>
                </c:pt>
                <c:pt idx="20904">
                  <c:v>20904</c:v>
                </c:pt>
                <c:pt idx="20905">
                  <c:v>20905</c:v>
                </c:pt>
                <c:pt idx="20906">
                  <c:v>20906</c:v>
                </c:pt>
                <c:pt idx="20907">
                  <c:v>20907</c:v>
                </c:pt>
                <c:pt idx="20908">
                  <c:v>20908</c:v>
                </c:pt>
                <c:pt idx="20909">
                  <c:v>20909</c:v>
                </c:pt>
                <c:pt idx="20910">
                  <c:v>20910</c:v>
                </c:pt>
                <c:pt idx="20911">
                  <c:v>20911</c:v>
                </c:pt>
                <c:pt idx="20912">
                  <c:v>20912</c:v>
                </c:pt>
                <c:pt idx="20913">
                  <c:v>20913</c:v>
                </c:pt>
                <c:pt idx="20914">
                  <c:v>20914</c:v>
                </c:pt>
                <c:pt idx="20915">
                  <c:v>20915</c:v>
                </c:pt>
                <c:pt idx="20916">
                  <c:v>20916</c:v>
                </c:pt>
                <c:pt idx="20917">
                  <c:v>20917</c:v>
                </c:pt>
                <c:pt idx="20918">
                  <c:v>20918</c:v>
                </c:pt>
                <c:pt idx="20919">
                  <c:v>20919</c:v>
                </c:pt>
                <c:pt idx="20920">
                  <c:v>20920</c:v>
                </c:pt>
                <c:pt idx="20921">
                  <c:v>20921</c:v>
                </c:pt>
                <c:pt idx="20922">
                  <c:v>20922</c:v>
                </c:pt>
                <c:pt idx="20923">
                  <c:v>20923</c:v>
                </c:pt>
                <c:pt idx="20924">
                  <c:v>20924</c:v>
                </c:pt>
                <c:pt idx="20925">
                  <c:v>20925</c:v>
                </c:pt>
                <c:pt idx="20926">
                  <c:v>20926</c:v>
                </c:pt>
                <c:pt idx="20927">
                  <c:v>20927</c:v>
                </c:pt>
                <c:pt idx="20928">
                  <c:v>20928</c:v>
                </c:pt>
                <c:pt idx="20929">
                  <c:v>20929</c:v>
                </c:pt>
                <c:pt idx="20930">
                  <c:v>20930</c:v>
                </c:pt>
                <c:pt idx="20931">
                  <c:v>20931</c:v>
                </c:pt>
                <c:pt idx="20932">
                  <c:v>20932</c:v>
                </c:pt>
                <c:pt idx="20933">
                  <c:v>20933</c:v>
                </c:pt>
                <c:pt idx="20934">
                  <c:v>20934</c:v>
                </c:pt>
                <c:pt idx="20935">
                  <c:v>20935</c:v>
                </c:pt>
                <c:pt idx="20936">
                  <c:v>20936</c:v>
                </c:pt>
                <c:pt idx="20937">
                  <c:v>20937</c:v>
                </c:pt>
                <c:pt idx="20938">
                  <c:v>20938</c:v>
                </c:pt>
                <c:pt idx="20939">
                  <c:v>20939</c:v>
                </c:pt>
                <c:pt idx="20940">
                  <c:v>20940</c:v>
                </c:pt>
                <c:pt idx="20941">
                  <c:v>20941</c:v>
                </c:pt>
                <c:pt idx="20942">
                  <c:v>20942</c:v>
                </c:pt>
                <c:pt idx="20943">
                  <c:v>20943</c:v>
                </c:pt>
                <c:pt idx="20944">
                  <c:v>20944</c:v>
                </c:pt>
                <c:pt idx="20945">
                  <c:v>20945</c:v>
                </c:pt>
                <c:pt idx="20946">
                  <c:v>20946</c:v>
                </c:pt>
                <c:pt idx="20947">
                  <c:v>20947</c:v>
                </c:pt>
                <c:pt idx="20948">
                  <c:v>20948</c:v>
                </c:pt>
                <c:pt idx="20949">
                  <c:v>20949</c:v>
                </c:pt>
                <c:pt idx="20950">
                  <c:v>20950</c:v>
                </c:pt>
                <c:pt idx="20951">
                  <c:v>20951</c:v>
                </c:pt>
                <c:pt idx="20952">
                  <c:v>20952</c:v>
                </c:pt>
                <c:pt idx="20953">
                  <c:v>20953</c:v>
                </c:pt>
                <c:pt idx="20954">
                  <c:v>20954</c:v>
                </c:pt>
                <c:pt idx="20955">
                  <c:v>20955</c:v>
                </c:pt>
                <c:pt idx="20956">
                  <c:v>20956</c:v>
                </c:pt>
                <c:pt idx="20957">
                  <c:v>20957</c:v>
                </c:pt>
                <c:pt idx="20958">
                  <c:v>20958</c:v>
                </c:pt>
                <c:pt idx="20959">
                  <c:v>20959</c:v>
                </c:pt>
                <c:pt idx="20960">
                  <c:v>20960</c:v>
                </c:pt>
                <c:pt idx="20961">
                  <c:v>20961</c:v>
                </c:pt>
                <c:pt idx="20962">
                  <c:v>20962</c:v>
                </c:pt>
                <c:pt idx="20963">
                  <c:v>20963</c:v>
                </c:pt>
                <c:pt idx="20964">
                  <c:v>20964</c:v>
                </c:pt>
                <c:pt idx="20965">
                  <c:v>20965</c:v>
                </c:pt>
                <c:pt idx="20966">
                  <c:v>20966</c:v>
                </c:pt>
                <c:pt idx="20967">
                  <c:v>20967</c:v>
                </c:pt>
                <c:pt idx="20968">
                  <c:v>20968</c:v>
                </c:pt>
                <c:pt idx="20969">
                  <c:v>20969</c:v>
                </c:pt>
                <c:pt idx="20970">
                  <c:v>20970</c:v>
                </c:pt>
                <c:pt idx="20971">
                  <c:v>20971</c:v>
                </c:pt>
                <c:pt idx="20972">
                  <c:v>20972</c:v>
                </c:pt>
                <c:pt idx="20973">
                  <c:v>20973</c:v>
                </c:pt>
                <c:pt idx="20974">
                  <c:v>20974</c:v>
                </c:pt>
                <c:pt idx="20975">
                  <c:v>20975</c:v>
                </c:pt>
                <c:pt idx="20976">
                  <c:v>20976</c:v>
                </c:pt>
                <c:pt idx="20977">
                  <c:v>20977</c:v>
                </c:pt>
                <c:pt idx="20978">
                  <c:v>20978</c:v>
                </c:pt>
                <c:pt idx="20979">
                  <c:v>20979</c:v>
                </c:pt>
                <c:pt idx="20980">
                  <c:v>20980</c:v>
                </c:pt>
                <c:pt idx="20981">
                  <c:v>20981</c:v>
                </c:pt>
                <c:pt idx="20982">
                  <c:v>20982</c:v>
                </c:pt>
                <c:pt idx="20983">
                  <c:v>20983</c:v>
                </c:pt>
                <c:pt idx="20984">
                  <c:v>20984</c:v>
                </c:pt>
                <c:pt idx="20985">
                  <c:v>20985</c:v>
                </c:pt>
                <c:pt idx="20986">
                  <c:v>20986</c:v>
                </c:pt>
                <c:pt idx="20987">
                  <c:v>20987</c:v>
                </c:pt>
                <c:pt idx="20988">
                  <c:v>20988</c:v>
                </c:pt>
                <c:pt idx="20989">
                  <c:v>20989</c:v>
                </c:pt>
                <c:pt idx="20990">
                  <c:v>20990</c:v>
                </c:pt>
                <c:pt idx="20991">
                  <c:v>20991</c:v>
                </c:pt>
                <c:pt idx="20992">
                  <c:v>20992</c:v>
                </c:pt>
                <c:pt idx="20993">
                  <c:v>20993</c:v>
                </c:pt>
                <c:pt idx="20994">
                  <c:v>20994</c:v>
                </c:pt>
                <c:pt idx="20995">
                  <c:v>20995</c:v>
                </c:pt>
                <c:pt idx="20996">
                  <c:v>20996</c:v>
                </c:pt>
                <c:pt idx="20997">
                  <c:v>20997</c:v>
                </c:pt>
                <c:pt idx="20998">
                  <c:v>20998</c:v>
                </c:pt>
                <c:pt idx="20999">
                  <c:v>20999</c:v>
                </c:pt>
                <c:pt idx="21000">
                  <c:v>21000</c:v>
                </c:pt>
                <c:pt idx="21001">
                  <c:v>21001</c:v>
                </c:pt>
                <c:pt idx="21002">
                  <c:v>21002</c:v>
                </c:pt>
                <c:pt idx="21003">
                  <c:v>21003</c:v>
                </c:pt>
                <c:pt idx="21004">
                  <c:v>21004</c:v>
                </c:pt>
                <c:pt idx="21005">
                  <c:v>21005</c:v>
                </c:pt>
                <c:pt idx="21006">
                  <c:v>21006</c:v>
                </c:pt>
                <c:pt idx="21007">
                  <c:v>21007</c:v>
                </c:pt>
                <c:pt idx="21008">
                  <c:v>21008</c:v>
                </c:pt>
                <c:pt idx="21009">
                  <c:v>21009</c:v>
                </c:pt>
                <c:pt idx="21010">
                  <c:v>21010</c:v>
                </c:pt>
                <c:pt idx="21011">
                  <c:v>21011</c:v>
                </c:pt>
                <c:pt idx="21012">
                  <c:v>21012</c:v>
                </c:pt>
                <c:pt idx="21013">
                  <c:v>21013</c:v>
                </c:pt>
                <c:pt idx="21014">
                  <c:v>21014</c:v>
                </c:pt>
                <c:pt idx="21015">
                  <c:v>21015</c:v>
                </c:pt>
                <c:pt idx="21016">
                  <c:v>21016</c:v>
                </c:pt>
                <c:pt idx="21017">
                  <c:v>21017</c:v>
                </c:pt>
                <c:pt idx="21018">
                  <c:v>21018</c:v>
                </c:pt>
                <c:pt idx="21019">
                  <c:v>21019</c:v>
                </c:pt>
                <c:pt idx="21020">
                  <c:v>21020</c:v>
                </c:pt>
                <c:pt idx="21021">
                  <c:v>21021</c:v>
                </c:pt>
                <c:pt idx="21022">
                  <c:v>21022</c:v>
                </c:pt>
                <c:pt idx="21023">
                  <c:v>21023</c:v>
                </c:pt>
                <c:pt idx="21024">
                  <c:v>21024</c:v>
                </c:pt>
                <c:pt idx="21025">
                  <c:v>21025</c:v>
                </c:pt>
                <c:pt idx="21026">
                  <c:v>21026</c:v>
                </c:pt>
                <c:pt idx="21027">
                  <c:v>21027</c:v>
                </c:pt>
                <c:pt idx="21028">
                  <c:v>21028</c:v>
                </c:pt>
                <c:pt idx="21029">
                  <c:v>21029</c:v>
                </c:pt>
                <c:pt idx="21030">
                  <c:v>21030</c:v>
                </c:pt>
                <c:pt idx="21031">
                  <c:v>21031</c:v>
                </c:pt>
                <c:pt idx="21032">
                  <c:v>21032</c:v>
                </c:pt>
                <c:pt idx="21033">
                  <c:v>21033</c:v>
                </c:pt>
                <c:pt idx="21034">
                  <c:v>21034</c:v>
                </c:pt>
                <c:pt idx="21035">
                  <c:v>21035</c:v>
                </c:pt>
                <c:pt idx="21036">
                  <c:v>21036</c:v>
                </c:pt>
                <c:pt idx="21037">
                  <c:v>21037</c:v>
                </c:pt>
                <c:pt idx="21038">
                  <c:v>21038</c:v>
                </c:pt>
                <c:pt idx="21039">
                  <c:v>21039</c:v>
                </c:pt>
                <c:pt idx="21040">
                  <c:v>21040</c:v>
                </c:pt>
                <c:pt idx="21041">
                  <c:v>21041</c:v>
                </c:pt>
                <c:pt idx="21042">
                  <c:v>21042</c:v>
                </c:pt>
                <c:pt idx="21043">
                  <c:v>21043</c:v>
                </c:pt>
                <c:pt idx="21044">
                  <c:v>21044</c:v>
                </c:pt>
                <c:pt idx="21045">
                  <c:v>21045</c:v>
                </c:pt>
                <c:pt idx="21046">
                  <c:v>21046</c:v>
                </c:pt>
                <c:pt idx="21047">
                  <c:v>21047</c:v>
                </c:pt>
                <c:pt idx="21048">
                  <c:v>21048</c:v>
                </c:pt>
                <c:pt idx="21049">
                  <c:v>21049</c:v>
                </c:pt>
                <c:pt idx="21050">
                  <c:v>21050</c:v>
                </c:pt>
                <c:pt idx="21051">
                  <c:v>21051</c:v>
                </c:pt>
                <c:pt idx="21052">
                  <c:v>21052</c:v>
                </c:pt>
                <c:pt idx="21053">
                  <c:v>21053</c:v>
                </c:pt>
                <c:pt idx="21054">
                  <c:v>21054</c:v>
                </c:pt>
                <c:pt idx="21055">
                  <c:v>21055</c:v>
                </c:pt>
                <c:pt idx="21056">
                  <c:v>21056</c:v>
                </c:pt>
                <c:pt idx="21057">
                  <c:v>21057</c:v>
                </c:pt>
                <c:pt idx="21058">
                  <c:v>21058</c:v>
                </c:pt>
                <c:pt idx="21059">
                  <c:v>21059</c:v>
                </c:pt>
                <c:pt idx="21060">
                  <c:v>21060</c:v>
                </c:pt>
                <c:pt idx="21061">
                  <c:v>21061</c:v>
                </c:pt>
                <c:pt idx="21062">
                  <c:v>21062</c:v>
                </c:pt>
                <c:pt idx="21063">
                  <c:v>21063</c:v>
                </c:pt>
                <c:pt idx="21064">
                  <c:v>21064</c:v>
                </c:pt>
                <c:pt idx="21065">
                  <c:v>21065</c:v>
                </c:pt>
                <c:pt idx="21066">
                  <c:v>21066</c:v>
                </c:pt>
                <c:pt idx="21067">
                  <c:v>21067</c:v>
                </c:pt>
                <c:pt idx="21068">
                  <c:v>21068</c:v>
                </c:pt>
                <c:pt idx="21069">
                  <c:v>21069</c:v>
                </c:pt>
                <c:pt idx="21070">
                  <c:v>21070</c:v>
                </c:pt>
                <c:pt idx="21071">
                  <c:v>21071</c:v>
                </c:pt>
                <c:pt idx="21072">
                  <c:v>21072</c:v>
                </c:pt>
                <c:pt idx="21073">
                  <c:v>21073</c:v>
                </c:pt>
                <c:pt idx="21074">
                  <c:v>21074</c:v>
                </c:pt>
                <c:pt idx="21075">
                  <c:v>21075</c:v>
                </c:pt>
                <c:pt idx="21076">
                  <c:v>21076</c:v>
                </c:pt>
                <c:pt idx="21077">
                  <c:v>21077</c:v>
                </c:pt>
                <c:pt idx="21078">
                  <c:v>21078</c:v>
                </c:pt>
                <c:pt idx="21079">
                  <c:v>21079</c:v>
                </c:pt>
                <c:pt idx="21080">
                  <c:v>21080</c:v>
                </c:pt>
                <c:pt idx="21081">
                  <c:v>21081</c:v>
                </c:pt>
                <c:pt idx="21082">
                  <c:v>21082</c:v>
                </c:pt>
                <c:pt idx="21083">
                  <c:v>21083</c:v>
                </c:pt>
                <c:pt idx="21084">
                  <c:v>21084</c:v>
                </c:pt>
                <c:pt idx="21085">
                  <c:v>21085</c:v>
                </c:pt>
                <c:pt idx="21086">
                  <c:v>21086</c:v>
                </c:pt>
                <c:pt idx="21087">
                  <c:v>21087</c:v>
                </c:pt>
                <c:pt idx="21088">
                  <c:v>21088</c:v>
                </c:pt>
                <c:pt idx="21089">
                  <c:v>21089</c:v>
                </c:pt>
                <c:pt idx="21090">
                  <c:v>21090</c:v>
                </c:pt>
                <c:pt idx="21091">
                  <c:v>21091</c:v>
                </c:pt>
                <c:pt idx="21092">
                  <c:v>21092</c:v>
                </c:pt>
                <c:pt idx="21093">
                  <c:v>21093</c:v>
                </c:pt>
                <c:pt idx="21094">
                  <c:v>21094</c:v>
                </c:pt>
                <c:pt idx="21095">
                  <c:v>21095</c:v>
                </c:pt>
                <c:pt idx="21096">
                  <c:v>21096</c:v>
                </c:pt>
                <c:pt idx="21097">
                  <c:v>21097</c:v>
                </c:pt>
                <c:pt idx="21098">
                  <c:v>21098</c:v>
                </c:pt>
                <c:pt idx="21099">
                  <c:v>21099</c:v>
                </c:pt>
                <c:pt idx="21100">
                  <c:v>21100</c:v>
                </c:pt>
                <c:pt idx="21101">
                  <c:v>21101</c:v>
                </c:pt>
                <c:pt idx="21102">
                  <c:v>21102</c:v>
                </c:pt>
                <c:pt idx="21103">
                  <c:v>21103</c:v>
                </c:pt>
                <c:pt idx="21104">
                  <c:v>21104</c:v>
                </c:pt>
                <c:pt idx="21105">
                  <c:v>21105</c:v>
                </c:pt>
                <c:pt idx="21106">
                  <c:v>21106</c:v>
                </c:pt>
                <c:pt idx="21107">
                  <c:v>21107</c:v>
                </c:pt>
                <c:pt idx="21108">
                  <c:v>21108</c:v>
                </c:pt>
                <c:pt idx="21109">
                  <c:v>21109</c:v>
                </c:pt>
                <c:pt idx="21110">
                  <c:v>21110</c:v>
                </c:pt>
                <c:pt idx="21111">
                  <c:v>21111</c:v>
                </c:pt>
                <c:pt idx="21112">
                  <c:v>21112</c:v>
                </c:pt>
                <c:pt idx="21113">
                  <c:v>21113</c:v>
                </c:pt>
                <c:pt idx="21114">
                  <c:v>21114</c:v>
                </c:pt>
                <c:pt idx="21115">
                  <c:v>21115</c:v>
                </c:pt>
                <c:pt idx="21116">
                  <c:v>21116</c:v>
                </c:pt>
                <c:pt idx="21117">
                  <c:v>21117</c:v>
                </c:pt>
                <c:pt idx="21118">
                  <c:v>21118</c:v>
                </c:pt>
                <c:pt idx="21119">
                  <c:v>21119</c:v>
                </c:pt>
                <c:pt idx="21120">
                  <c:v>21120</c:v>
                </c:pt>
                <c:pt idx="21121">
                  <c:v>21121</c:v>
                </c:pt>
                <c:pt idx="21122">
                  <c:v>21122</c:v>
                </c:pt>
                <c:pt idx="21123">
                  <c:v>21123</c:v>
                </c:pt>
                <c:pt idx="21124">
                  <c:v>21124</c:v>
                </c:pt>
                <c:pt idx="21125">
                  <c:v>21125</c:v>
                </c:pt>
                <c:pt idx="21126">
                  <c:v>21126</c:v>
                </c:pt>
                <c:pt idx="21127">
                  <c:v>21127</c:v>
                </c:pt>
                <c:pt idx="21128">
                  <c:v>21128</c:v>
                </c:pt>
                <c:pt idx="21129">
                  <c:v>21129</c:v>
                </c:pt>
                <c:pt idx="21130">
                  <c:v>21130</c:v>
                </c:pt>
                <c:pt idx="21131">
                  <c:v>21131</c:v>
                </c:pt>
                <c:pt idx="21132">
                  <c:v>21132</c:v>
                </c:pt>
                <c:pt idx="21133">
                  <c:v>21133</c:v>
                </c:pt>
                <c:pt idx="21134">
                  <c:v>21134</c:v>
                </c:pt>
                <c:pt idx="21135">
                  <c:v>21135</c:v>
                </c:pt>
                <c:pt idx="21136">
                  <c:v>21136</c:v>
                </c:pt>
                <c:pt idx="21137">
                  <c:v>21137</c:v>
                </c:pt>
                <c:pt idx="21138">
                  <c:v>21138</c:v>
                </c:pt>
                <c:pt idx="21139">
                  <c:v>21139</c:v>
                </c:pt>
                <c:pt idx="21140">
                  <c:v>21140</c:v>
                </c:pt>
                <c:pt idx="21141">
                  <c:v>21141</c:v>
                </c:pt>
                <c:pt idx="21142">
                  <c:v>21142</c:v>
                </c:pt>
                <c:pt idx="21143">
                  <c:v>21143</c:v>
                </c:pt>
                <c:pt idx="21144">
                  <c:v>21144</c:v>
                </c:pt>
                <c:pt idx="21145">
                  <c:v>21145</c:v>
                </c:pt>
                <c:pt idx="21146">
                  <c:v>21146</c:v>
                </c:pt>
                <c:pt idx="21147">
                  <c:v>21147</c:v>
                </c:pt>
                <c:pt idx="21148">
                  <c:v>21148</c:v>
                </c:pt>
                <c:pt idx="21149">
                  <c:v>21149</c:v>
                </c:pt>
                <c:pt idx="21150">
                  <c:v>21150</c:v>
                </c:pt>
                <c:pt idx="21151">
                  <c:v>21151</c:v>
                </c:pt>
                <c:pt idx="21152">
                  <c:v>21152</c:v>
                </c:pt>
                <c:pt idx="21153">
                  <c:v>21153</c:v>
                </c:pt>
                <c:pt idx="21154">
                  <c:v>21154</c:v>
                </c:pt>
                <c:pt idx="21155">
                  <c:v>21155</c:v>
                </c:pt>
                <c:pt idx="21156">
                  <c:v>21156</c:v>
                </c:pt>
                <c:pt idx="21157">
                  <c:v>21157</c:v>
                </c:pt>
                <c:pt idx="21158">
                  <c:v>21158</c:v>
                </c:pt>
                <c:pt idx="21159">
                  <c:v>21159</c:v>
                </c:pt>
                <c:pt idx="21160">
                  <c:v>21160</c:v>
                </c:pt>
                <c:pt idx="21161">
                  <c:v>21161</c:v>
                </c:pt>
                <c:pt idx="21162">
                  <c:v>21162</c:v>
                </c:pt>
                <c:pt idx="21163">
                  <c:v>21163</c:v>
                </c:pt>
                <c:pt idx="21164">
                  <c:v>21164</c:v>
                </c:pt>
                <c:pt idx="21165">
                  <c:v>21165</c:v>
                </c:pt>
                <c:pt idx="21166">
                  <c:v>21166</c:v>
                </c:pt>
                <c:pt idx="21167">
                  <c:v>21167</c:v>
                </c:pt>
                <c:pt idx="21168">
                  <c:v>21168</c:v>
                </c:pt>
                <c:pt idx="21169">
                  <c:v>21169</c:v>
                </c:pt>
                <c:pt idx="21170">
                  <c:v>21170</c:v>
                </c:pt>
                <c:pt idx="21171">
                  <c:v>21171</c:v>
                </c:pt>
                <c:pt idx="21172">
                  <c:v>21172</c:v>
                </c:pt>
                <c:pt idx="21173">
                  <c:v>21173</c:v>
                </c:pt>
                <c:pt idx="21174">
                  <c:v>21174</c:v>
                </c:pt>
                <c:pt idx="21175">
                  <c:v>21175</c:v>
                </c:pt>
                <c:pt idx="21176">
                  <c:v>21176</c:v>
                </c:pt>
                <c:pt idx="21177">
                  <c:v>21177</c:v>
                </c:pt>
                <c:pt idx="21178">
                  <c:v>21178</c:v>
                </c:pt>
                <c:pt idx="21179">
                  <c:v>21179</c:v>
                </c:pt>
                <c:pt idx="21180">
                  <c:v>21180</c:v>
                </c:pt>
                <c:pt idx="21181">
                  <c:v>21181</c:v>
                </c:pt>
                <c:pt idx="21182">
                  <c:v>21182</c:v>
                </c:pt>
                <c:pt idx="21183">
                  <c:v>21183</c:v>
                </c:pt>
                <c:pt idx="21184">
                  <c:v>21184</c:v>
                </c:pt>
                <c:pt idx="21185">
                  <c:v>21185</c:v>
                </c:pt>
                <c:pt idx="21186">
                  <c:v>21186</c:v>
                </c:pt>
                <c:pt idx="21187">
                  <c:v>21187</c:v>
                </c:pt>
                <c:pt idx="21188">
                  <c:v>21188</c:v>
                </c:pt>
                <c:pt idx="21189">
                  <c:v>21189</c:v>
                </c:pt>
                <c:pt idx="21190">
                  <c:v>21190</c:v>
                </c:pt>
                <c:pt idx="21191">
                  <c:v>21191</c:v>
                </c:pt>
                <c:pt idx="21192">
                  <c:v>21192</c:v>
                </c:pt>
                <c:pt idx="21193">
                  <c:v>21193</c:v>
                </c:pt>
                <c:pt idx="21194">
                  <c:v>21194</c:v>
                </c:pt>
                <c:pt idx="21195">
                  <c:v>21195</c:v>
                </c:pt>
                <c:pt idx="21196">
                  <c:v>21196</c:v>
                </c:pt>
                <c:pt idx="21197">
                  <c:v>21197</c:v>
                </c:pt>
                <c:pt idx="21198">
                  <c:v>21198</c:v>
                </c:pt>
                <c:pt idx="21199">
                  <c:v>21199</c:v>
                </c:pt>
                <c:pt idx="21200">
                  <c:v>21200</c:v>
                </c:pt>
                <c:pt idx="21201">
                  <c:v>21201</c:v>
                </c:pt>
                <c:pt idx="21202">
                  <c:v>21202</c:v>
                </c:pt>
                <c:pt idx="21203">
                  <c:v>21203</c:v>
                </c:pt>
                <c:pt idx="21204">
                  <c:v>21204</c:v>
                </c:pt>
                <c:pt idx="21205">
                  <c:v>21205</c:v>
                </c:pt>
                <c:pt idx="21206">
                  <c:v>21206</c:v>
                </c:pt>
                <c:pt idx="21207">
                  <c:v>21207</c:v>
                </c:pt>
                <c:pt idx="21208">
                  <c:v>21208</c:v>
                </c:pt>
                <c:pt idx="21209">
                  <c:v>21209</c:v>
                </c:pt>
                <c:pt idx="21210">
                  <c:v>21210</c:v>
                </c:pt>
                <c:pt idx="21211">
                  <c:v>21211</c:v>
                </c:pt>
                <c:pt idx="21212">
                  <c:v>21212</c:v>
                </c:pt>
                <c:pt idx="21213">
                  <c:v>21213</c:v>
                </c:pt>
                <c:pt idx="21214">
                  <c:v>21214</c:v>
                </c:pt>
                <c:pt idx="21215">
                  <c:v>21215</c:v>
                </c:pt>
                <c:pt idx="21216">
                  <c:v>21216</c:v>
                </c:pt>
                <c:pt idx="21217">
                  <c:v>21217</c:v>
                </c:pt>
                <c:pt idx="21218">
                  <c:v>21218</c:v>
                </c:pt>
                <c:pt idx="21219">
                  <c:v>21219</c:v>
                </c:pt>
                <c:pt idx="21220">
                  <c:v>21220</c:v>
                </c:pt>
                <c:pt idx="21221">
                  <c:v>21221</c:v>
                </c:pt>
                <c:pt idx="21222">
                  <c:v>21222</c:v>
                </c:pt>
                <c:pt idx="21223">
                  <c:v>21223</c:v>
                </c:pt>
                <c:pt idx="21224">
                  <c:v>21224</c:v>
                </c:pt>
                <c:pt idx="21225">
                  <c:v>21225</c:v>
                </c:pt>
                <c:pt idx="21226">
                  <c:v>21226</c:v>
                </c:pt>
                <c:pt idx="21227">
                  <c:v>21227</c:v>
                </c:pt>
                <c:pt idx="21228">
                  <c:v>21228</c:v>
                </c:pt>
                <c:pt idx="21229">
                  <c:v>21229</c:v>
                </c:pt>
                <c:pt idx="21230">
                  <c:v>21230</c:v>
                </c:pt>
                <c:pt idx="21231">
                  <c:v>21231</c:v>
                </c:pt>
                <c:pt idx="21232">
                  <c:v>21232</c:v>
                </c:pt>
                <c:pt idx="21233">
                  <c:v>21233</c:v>
                </c:pt>
                <c:pt idx="21234">
                  <c:v>21234</c:v>
                </c:pt>
                <c:pt idx="21235">
                  <c:v>21235</c:v>
                </c:pt>
                <c:pt idx="21236">
                  <c:v>21236</c:v>
                </c:pt>
                <c:pt idx="21237">
                  <c:v>21237</c:v>
                </c:pt>
                <c:pt idx="21238">
                  <c:v>21238</c:v>
                </c:pt>
                <c:pt idx="21239">
                  <c:v>21239</c:v>
                </c:pt>
                <c:pt idx="21240">
                  <c:v>21240</c:v>
                </c:pt>
                <c:pt idx="21241">
                  <c:v>21241</c:v>
                </c:pt>
                <c:pt idx="21242">
                  <c:v>21242</c:v>
                </c:pt>
                <c:pt idx="21243">
                  <c:v>21243</c:v>
                </c:pt>
                <c:pt idx="21244">
                  <c:v>21244</c:v>
                </c:pt>
                <c:pt idx="21245">
                  <c:v>21245</c:v>
                </c:pt>
                <c:pt idx="21246">
                  <c:v>21246</c:v>
                </c:pt>
                <c:pt idx="21247">
                  <c:v>21247</c:v>
                </c:pt>
                <c:pt idx="21248">
                  <c:v>21248</c:v>
                </c:pt>
                <c:pt idx="21249">
                  <c:v>21249</c:v>
                </c:pt>
                <c:pt idx="21250">
                  <c:v>21250</c:v>
                </c:pt>
                <c:pt idx="21251">
                  <c:v>21251</c:v>
                </c:pt>
                <c:pt idx="21252">
                  <c:v>21252</c:v>
                </c:pt>
                <c:pt idx="21253">
                  <c:v>21253</c:v>
                </c:pt>
                <c:pt idx="21254">
                  <c:v>21254</c:v>
                </c:pt>
                <c:pt idx="21255">
                  <c:v>21255</c:v>
                </c:pt>
                <c:pt idx="21256">
                  <c:v>21256</c:v>
                </c:pt>
                <c:pt idx="21257">
                  <c:v>21257</c:v>
                </c:pt>
                <c:pt idx="21258">
                  <c:v>21258</c:v>
                </c:pt>
                <c:pt idx="21259">
                  <c:v>21259</c:v>
                </c:pt>
                <c:pt idx="21260">
                  <c:v>21260</c:v>
                </c:pt>
                <c:pt idx="21261">
                  <c:v>21261</c:v>
                </c:pt>
                <c:pt idx="21262">
                  <c:v>21262</c:v>
                </c:pt>
                <c:pt idx="21263">
                  <c:v>21263</c:v>
                </c:pt>
                <c:pt idx="21264">
                  <c:v>21264</c:v>
                </c:pt>
                <c:pt idx="21265">
                  <c:v>21265</c:v>
                </c:pt>
                <c:pt idx="21266">
                  <c:v>21266</c:v>
                </c:pt>
                <c:pt idx="21267">
                  <c:v>21267</c:v>
                </c:pt>
                <c:pt idx="21268">
                  <c:v>21268</c:v>
                </c:pt>
                <c:pt idx="21269">
                  <c:v>21269</c:v>
                </c:pt>
                <c:pt idx="21270">
                  <c:v>21270</c:v>
                </c:pt>
                <c:pt idx="21271">
                  <c:v>21271</c:v>
                </c:pt>
                <c:pt idx="21272">
                  <c:v>21272</c:v>
                </c:pt>
                <c:pt idx="21273">
                  <c:v>21273</c:v>
                </c:pt>
                <c:pt idx="21274">
                  <c:v>21274</c:v>
                </c:pt>
                <c:pt idx="21275">
                  <c:v>21275</c:v>
                </c:pt>
                <c:pt idx="21276">
                  <c:v>21276</c:v>
                </c:pt>
                <c:pt idx="21277">
                  <c:v>21277</c:v>
                </c:pt>
                <c:pt idx="21278">
                  <c:v>21278</c:v>
                </c:pt>
                <c:pt idx="21279">
                  <c:v>21279</c:v>
                </c:pt>
                <c:pt idx="21280">
                  <c:v>21280</c:v>
                </c:pt>
                <c:pt idx="21281">
                  <c:v>21281</c:v>
                </c:pt>
                <c:pt idx="21282">
                  <c:v>21282</c:v>
                </c:pt>
                <c:pt idx="21283">
                  <c:v>21283</c:v>
                </c:pt>
                <c:pt idx="21284">
                  <c:v>21284</c:v>
                </c:pt>
                <c:pt idx="21285">
                  <c:v>21285</c:v>
                </c:pt>
                <c:pt idx="21286">
                  <c:v>21286</c:v>
                </c:pt>
                <c:pt idx="21287">
                  <c:v>21287</c:v>
                </c:pt>
                <c:pt idx="21288">
                  <c:v>21288</c:v>
                </c:pt>
                <c:pt idx="21289">
                  <c:v>21289</c:v>
                </c:pt>
                <c:pt idx="21290">
                  <c:v>21290</c:v>
                </c:pt>
                <c:pt idx="21291">
                  <c:v>21291</c:v>
                </c:pt>
                <c:pt idx="21292">
                  <c:v>21292</c:v>
                </c:pt>
                <c:pt idx="21293">
                  <c:v>21293</c:v>
                </c:pt>
                <c:pt idx="21294">
                  <c:v>21294</c:v>
                </c:pt>
                <c:pt idx="21295">
                  <c:v>21295</c:v>
                </c:pt>
                <c:pt idx="21296">
                  <c:v>21296</c:v>
                </c:pt>
                <c:pt idx="21297">
                  <c:v>21297</c:v>
                </c:pt>
                <c:pt idx="21298">
                  <c:v>21298</c:v>
                </c:pt>
                <c:pt idx="21299">
                  <c:v>21299</c:v>
                </c:pt>
                <c:pt idx="21300">
                  <c:v>21300</c:v>
                </c:pt>
                <c:pt idx="21301">
                  <c:v>21301</c:v>
                </c:pt>
                <c:pt idx="21302">
                  <c:v>21302</c:v>
                </c:pt>
                <c:pt idx="21303">
                  <c:v>21303</c:v>
                </c:pt>
                <c:pt idx="21304">
                  <c:v>21304</c:v>
                </c:pt>
                <c:pt idx="21305">
                  <c:v>21305</c:v>
                </c:pt>
                <c:pt idx="21306">
                  <c:v>21306</c:v>
                </c:pt>
                <c:pt idx="21307">
                  <c:v>21307</c:v>
                </c:pt>
                <c:pt idx="21308">
                  <c:v>21308</c:v>
                </c:pt>
                <c:pt idx="21309">
                  <c:v>21309</c:v>
                </c:pt>
                <c:pt idx="21310">
                  <c:v>21310</c:v>
                </c:pt>
                <c:pt idx="21311">
                  <c:v>21311</c:v>
                </c:pt>
                <c:pt idx="21312">
                  <c:v>21312</c:v>
                </c:pt>
                <c:pt idx="21313">
                  <c:v>21313</c:v>
                </c:pt>
                <c:pt idx="21314">
                  <c:v>21314</c:v>
                </c:pt>
                <c:pt idx="21315">
                  <c:v>21315</c:v>
                </c:pt>
                <c:pt idx="21316">
                  <c:v>21316</c:v>
                </c:pt>
                <c:pt idx="21317">
                  <c:v>21317</c:v>
                </c:pt>
                <c:pt idx="21318">
                  <c:v>21318</c:v>
                </c:pt>
                <c:pt idx="21319">
                  <c:v>21319</c:v>
                </c:pt>
                <c:pt idx="21320">
                  <c:v>21320</c:v>
                </c:pt>
                <c:pt idx="21321">
                  <c:v>21321</c:v>
                </c:pt>
                <c:pt idx="21322">
                  <c:v>21322</c:v>
                </c:pt>
                <c:pt idx="21323">
                  <c:v>21323</c:v>
                </c:pt>
                <c:pt idx="21324">
                  <c:v>21324</c:v>
                </c:pt>
                <c:pt idx="21325">
                  <c:v>21325</c:v>
                </c:pt>
                <c:pt idx="21326">
                  <c:v>21326</c:v>
                </c:pt>
                <c:pt idx="21327">
                  <c:v>21327</c:v>
                </c:pt>
                <c:pt idx="21328">
                  <c:v>21328</c:v>
                </c:pt>
                <c:pt idx="21329">
                  <c:v>21329</c:v>
                </c:pt>
                <c:pt idx="21330">
                  <c:v>21330</c:v>
                </c:pt>
                <c:pt idx="21331">
                  <c:v>21331</c:v>
                </c:pt>
                <c:pt idx="21332">
                  <c:v>21332</c:v>
                </c:pt>
                <c:pt idx="21333">
                  <c:v>21333</c:v>
                </c:pt>
                <c:pt idx="21334">
                  <c:v>21334</c:v>
                </c:pt>
                <c:pt idx="21335">
                  <c:v>21335</c:v>
                </c:pt>
                <c:pt idx="21336">
                  <c:v>21336</c:v>
                </c:pt>
                <c:pt idx="21337">
                  <c:v>21337</c:v>
                </c:pt>
                <c:pt idx="21338">
                  <c:v>21338</c:v>
                </c:pt>
                <c:pt idx="21339">
                  <c:v>21339</c:v>
                </c:pt>
                <c:pt idx="21340">
                  <c:v>21340</c:v>
                </c:pt>
                <c:pt idx="21341">
                  <c:v>21341</c:v>
                </c:pt>
                <c:pt idx="21342">
                  <c:v>21342</c:v>
                </c:pt>
                <c:pt idx="21343">
                  <c:v>21343</c:v>
                </c:pt>
                <c:pt idx="21344">
                  <c:v>21344</c:v>
                </c:pt>
                <c:pt idx="21345">
                  <c:v>21345</c:v>
                </c:pt>
                <c:pt idx="21346">
                  <c:v>21346</c:v>
                </c:pt>
                <c:pt idx="21347">
                  <c:v>21347</c:v>
                </c:pt>
                <c:pt idx="21348">
                  <c:v>21348</c:v>
                </c:pt>
                <c:pt idx="21349">
                  <c:v>21349</c:v>
                </c:pt>
                <c:pt idx="21350">
                  <c:v>21350</c:v>
                </c:pt>
                <c:pt idx="21351">
                  <c:v>21351</c:v>
                </c:pt>
                <c:pt idx="21352">
                  <c:v>21352</c:v>
                </c:pt>
                <c:pt idx="21353">
                  <c:v>21353</c:v>
                </c:pt>
                <c:pt idx="21354">
                  <c:v>21354</c:v>
                </c:pt>
                <c:pt idx="21355">
                  <c:v>21355</c:v>
                </c:pt>
                <c:pt idx="21356">
                  <c:v>21356</c:v>
                </c:pt>
                <c:pt idx="21357">
                  <c:v>21357</c:v>
                </c:pt>
                <c:pt idx="21358">
                  <c:v>21358</c:v>
                </c:pt>
                <c:pt idx="21359">
                  <c:v>21359</c:v>
                </c:pt>
                <c:pt idx="21360">
                  <c:v>21360</c:v>
                </c:pt>
                <c:pt idx="21361">
                  <c:v>21361</c:v>
                </c:pt>
                <c:pt idx="21362">
                  <c:v>21362</c:v>
                </c:pt>
                <c:pt idx="21363">
                  <c:v>21363</c:v>
                </c:pt>
                <c:pt idx="21364">
                  <c:v>21364</c:v>
                </c:pt>
                <c:pt idx="21365">
                  <c:v>21365</c:v>
                </c:pt>
                <c:pt idx="21366">
                  <c:v>21366</c:v>
                </c:pt>
                <c:pt idx="21367">
                  <c:v>21367</c:v>
                </c:pt>
                <c:pt idx="21368">
                  <c:v>21368</c:v>
                </c:pt>
                <c:pt idx="21369">
                  <c:v>21369</c:v>
                </c:pt>
                <c:pt idx="21370">
                  <c:v>21370</c:v>
                </c:pt>
                <c:pt idx="21371">
                  <c:v>21371</c:v>
                </c:pt>
                <c:pt idx="21372">
                  <c:v>21372</c:v>
                </c:pt>
                <c:pt idx="21373">
                  <c:v>21373</c:v>
                </c:pt>
                <c:pt idx="21374">
                  <c:v>21374</c:v>
                </c:pt>
                <c:pt idx="21375">
                  <c:v>21375</c:v>
                </c:pt>
                <c:pt idx="21376">
                  <c:v>21376</c:v>
                </c:pt>
                <c:pt idx="21377">
                  <c:v>21377</c:v>
                </c:pt>
                <c:pt idx="21378">
                  <c:v>21378</c:v>
                </c:pt>
                <c:pt idx="21379">
                  <c:v>21379</c:v>
                </c:pt>
                <c:pt idx="21380">
                  <c:v>21380</c:v>
                </c:pt>
                <c:pt idx="21381">
                  <c:v>21381</c:v>
                </c:pt>
                <c:pt idx="21382">
                  <c:v>21382</c:v>
                </c:pt>
                <c:pt idx="21383">
                  <c:v>21383</c:v>
                </c:pt>
                <c:pt idx="21384">
                  <c:v>21384</c:v>
                </c:pt>
                <c:pt idx="21385">
                  <c:v>21385</c:v>
                </c:pt>
                <c:pt idx="21386">
                  <c:v>21386</c:v>
                </c:pt>
                <c:pt idx="21387">
                  <c:v>21387</c:v>
                </c:pt>
                <c:pt idx="21388">
                  <c:v>21388</c:v>
                </c:pt>
                <c:pt idx="21389">
                  <c:v>21389</c:v>
                </c:pt>
                <c:pt idx="21390">
                  <c:v>21390</c:v>
                </c:pt>
                <c:pt idx="21391">
                  <c:v>21391</c:v>
                </c:pt>
                <c:pt idx="21392">
                  <c:v>21392</c:v>
                </c:pt>
                <c:pt idx="21393">
                  <c:v>21393</c:v>
                </c:pt>
                <c:pt idx="21394">
                  <c:v>21394</c:v>
                </c:pt>
                <c:pt idx="21395">
                  <c:v>21395</c:v>
                </c:pt>
                <c:pt idx="21396">
                  <c:v>21396</c:v>
                </c:pt>
                <c:pt idx="21397">
                  <c:v>21397</c:v>
                </c:pt>
                <c:pt idx="21398">
                  <c:v>21398</c:v>
                </c:pt>
                <c:pt idx="21399">
                  <c:v>21399</c:v>
                </c:pt>
                <c:pt idx="21400">
                  <c:v>21400</c:v>
                </c:pt>
                <c:pt idx="21401">
                  <c:v>21401</c:v>
                </c:pt>
                <c:pt idx="21402">
                  <c:v>21402</c:v>
                </c:pt>
                <c:pt idx="21403">
                  <c:v>21403</c:v>
                </c:pt>
                <c:pt idx="21404">
                  <c:v>21404</c:v>
                </c:pt>
                <c:pt idx="21405">
                  <c:v>21405</c:v>
                </c:pt>
                <c:pt idx="21406">
                  <c:v>21406</c:v>
                </c:pt>
                <c:pt idx="21407">
                  <c:v>21407</c:v>
                </c:pt>
                <c:pt idx="21408">
                  <c:v>21408</c:v>
                </c:pt>
                <c:pt idx="21409">
                  <c:v>21409</c:v>
                </c:pt>
                <c:pt idx="21410">
                  <c:v>21410</c:v>
                </c:pt>
                <c:pt idx="21411">
                  <c:v>21411</c:v>
                </c:pt>
                <c:pt idx="21412">
                  <c:v>21412</c:v>
                </c:pt>
                <c:pt idx="21413">
                  <c:v>21413</c:v>
                </c:pt>
                <c:pt idx="21414">
                  <c:v>21414</c:v>
                </c:pt>
                <c:pt idx="21415">
                  <c:v>21415</c:v>
                </c:pt>
                <c:pt idx="21416">
                  <c:v>21416</c:v>
                </c:pt>
                <c:pt idx="21417">
                  <c:v>21417</c:v>
                </c:pt>
                <c:pt idx="21418">
                  <c:v>21418</c:v>
                </c:pt>
                <c:pt idx="21419">
                  <c:v>21419</c:v>
                </c:pt>
                <c:pt idx="21420">
                  <c:v>21420</c:v>
                </c:pt>
                <c:pt idx="21421">
                  <c:v>21421</c:v>
                </c:pt>
                <c:pt idx="21422">
                  <c:v>21422</c:v>
                </c:pt>
                <c:pt idx="21423">
                  <c:v>21423</c:v>
                </c:pt>
                <c:pt idx="21424">
                  <c:v>21424</c:v>
                </c:pt>
                <c:pt idx="21425">
                  <c:v>21425</c:v>
                </c:pt>
                <c:pt idx="21426">
                  <c:v>21426</c:v>
                </c:pt>
                <c:pt idx="21427">
                  <c:v>21427</c:v>
                </c:pt>
                <c:pt idx="21428">
                  <c:v>21428</c:v>
                </c:pt>
                <c:pt idx="21429">
                  <c:v>21429</c:v>
                </c:pt>
                <c:pt idx="21430">
                  <c:v>21430</c:v>
                </c:pt>
                <c:pt idx="21431">
                  <c:v>21431</c:v>
                </c:pt>
                <c:pt idx="21432">
                  <c:v>21432</c:v>
                </c:pt>
                <c:pt idx="21433">
                  <c:v>21433</c:v>
                </c:pt>
                <c:pt idx="21434">
                  <c:v>21434</c:v>
                </c:pt>
                <c:pt idx="21435">
                  <c:v>21435</c:v>
                </c:pt>
                <c:pt idx="21436">
                  <c:v>21436</c:v>
                </c:pt>
                <c:pt idx="21437">
                  <c:v>21437</c:v>
                </c:pt>
                <c:pt idx="21438">
                  <c:v>21438</c:v>
                </c:pt>
                <c:pt idx="21439">
                  <c:v>21439</c:v>
                </c:pt>
                <c:pt idx="21440">
                  <c:v>21440</c:v>
                </c:pt>
                <c:pt idx="21441">
                  <c:v>21441</c:v>
                </c:pt>
                <c:pt idx="21442">
                  <c:v>21442</c:v>
                </c:pt>
                <c:pt idx="21443">
                  <c:v>21443</c:v>
                </c:pt>
                <c:pt idx="21444">
                  <c:v>21444</c:v>
                </c:pt>
                <c:pt idx="21445">
                  <c:v>21445</c:v>
                </c:pt>
                <c:pt idx="21446">
                  <c:v>21446</c:v>
                </c:pt>
                <c:pt idx="21447">
                  <c:v>21447</c:v>
                </c:pt>
                <c:pt idx="21448">
                  <c:v>21448</c:v>
                </c:pt>
                <c:pt idx="21449">
                  <c:v>21449</c:v>
                </c:pt>
                <c:pt idx="21450">
                  <c:v>21450</c:v>
                </c:pt>
                <c:pt idx="21451">
                  <c:v>21451</c:v>
                </c:pt>
                <c:pt idx="21452">
                  <c:v>21452</c:v>
                </c:pt>
                <c:pt idx="21453">
                  <c:v>21453</c:v>
                </c:pt>
                <c:pt idx="21454">
                  <c:v>21454</c:v>
                </c:pt>
                <c:pt idx="21455">
                  <c:v>21455</c:v>
                </c:pt>
                <c:pt idx="21456">
                  <c:v>21456</c:v>
                </c:pt>
                <c:pt idx="21457">
                  <c:v>21457</c:v>
                </c:pt>
                <c:pt idx="21458">
                  <c:v>21458</c:v>
                </c:pt>
                <c:pt idx="21459">
                  <c:v>21459</c:v>
                </c:pt>
                <c:pt idx="21460">
                  <c:v>21460</c:v>
                </c:pt>
                <c:pt idx="21461">
                  <c:v>21461</c:v>
                </c:pt>
                <c:pt idx="21462">
                  <c:v>21462</c:v>
                </c:pt>
                <c:pt idx="21463">
                  <c:v>21463</c:v>
                </c:pt>
                <c:pt idx="21464">
                  <c:v>21464</c:v>
                </c:pt>
                <c:pt idx="21465">
                  <c:v>21465</c:v>
                </c:pt>
                <c:pt idx="21466">
                  <c:v>21466</c:v>
                </c:pt>
                <c:pt idx="21467">
                  <c:v>21467</c:v>
                </c:pt>
                <c:pt idx="21468">
                  <c:v>21468</c:v>
                </c:pt>
                <c:pt idx="21469">
                  <c:v>21469</c:v>
                </c:pt>
                <c:pt idx="21470">
                  <c:v>21470</c:v>
                </c:pt>
                <c:pt idx="21471">
                  <c:v>21471</c:v>
                </c:pt>
                <c:pt idx="21472">
                  <c:v>21472</c:v>
                </c:pt>
                <c:pt idx="21473">
                  <c:v>21473</c:v>
                </c:pt>
                <c:pt idx="21474">
                  <c:v>21474</c:v>
                </c:pt>
                <c:pt idx="21475">
                  <c:v>21475</c:v>
                </c:pt>
                <c:pt idx="21476">
                  <c:v>21476</c:v>
                </c:pt>
                <c:pt idx="21477">
                  <c:v>21477</c:v>
                </c:pt>
                <c:pt idx="21478">
                  <c:v>21478</c:v>
                </c:pt>
                <c:pt idx="21479">
                  <c:v>21479</c:v>
                </c:pt>
                <c:pt idx="21480">
                  <c:v>21480</c:v>
                </c:pt>
                <c:pt idx="21481">
                  <c:v>21481</c:v>
                </c:pt>
                <c:pt idx="21482">
                  <c:v>21482</c:v>
                </c:pt>
                <c:pt idx="21483">
                  <c:v>21483</c:v>
                </c:pt>
                <c:pt idx="21484">
                  <c:v>21484</c:v>
                </c:pt>
                <c:pt idx="21485">
                  <c:v>21485</c:v>
                </c:pt>
                <c:pt idx="21486">
                  <c:v>21486</c:v>
                </c:pt>
                <c:pt idx="21487">
                  <c:v>21487</c:v>
                </c:pt>
                <c:pt idx="21488">
                  <c:v>21488</c:v>
                </c:pt>
                <c:pt idx="21489">
                  <c:v>21489</c:v>
                </c:pt>
                <c:pt idx="21490">
                  <c:v>21490</c:v>
                </c:pt>
                <c:pt idx="21491">
                  <c:v>21491</c:v>
                </c:pt>
                <c:pt idx="21492">
                  <c:v>21492</c:v>
                </c:pt>
                <c:pt idx="21493">
                  <c:v>21493</c:v>
                </c:pt>
                <c:pt idx="21494">
                  <c:v>21494</c:v>
                </c:pt>
                <c:pt idx="21495">
                  <c:v>21495</c:v>
                </c:pt>
                <c:pt idx="21496">
                  <c:v>21496</c:v>
                </c:pt>
                <c:pt idx="21497">
                  <c:v>21497</c:v>
                </c:pt>
                <c:pt idx="21498">
                  <c:v>21498</c:v>
                </c:pt>
                <c:pt idx="21499">
                  <c:v>21499</c:v>
                </c:pt>
                <c:pt idx="21500">
                  <c:v>21500</c:v>
                </c:pt>
                <c:pt idx="21501">
                  <c:v>21501</c:v>
                </c:pt>
                <c:pt idx="21502">
                  <c:v>21502</c:v>
                </c:pt>
                <c:pt idx="21503">
                  <c:v>21503</c:v>
                </c:pt>
                <c:pt idx="21504">
                  <c:v>21504</c:v>
                </c:pt>
                <c:pt idx="21505">
                  <c:v>21505</c:v>
                </c:pt>
                <c:pt idx="21506">
                  <c:v>21506</c:v>
                </c:pt>
                <c:pt idx="21507">
                  <c:v>21507</c:v>
                </c:pt>
                <c:pt idx="21508">
                  <c:v>21508</c:v>
                </c:pt>
                <c:pt idx="21509">
                  <c:v>21509</c:v>
                </c:pt>
                <c:pt idx="21510">
                  <c:v>21510</c:v>
                </c:pt>
                <c:pt idx="21511">
                  <c:v>21511</c:v>
                </c:pt>
                <c:pt idx="21512">
                  <c:v>21512</c:v>
                </c:pt>
                <c:pt idx="21513">
                  <c:v>21513</c:v>
                </c:pt>
                <c:pt idx="21514">
                  <c:v>21514</c:v>
                </c:pt>
                <c:pt idx="21515">
                  <c:v>21515</c:v>
                </c:pt>
                <c:pt idx="21516">
                  <c:v>21516</c:v>
                </c:pt>
                <c:pt idx="21517">
                  <c:v>21517</c:v>
                </c:pt>
                <c:pt idx="21518">
                  <c:v>21518</c:v>
                </c:pt>
                <c:pt idx="21519">
                  <c:v>21519</c:v>
                </c:pt>
                <c:pt idx="21520">
                  <c:v>21520</c:v>
                </c:pt>
                <c:pt idx="21521">
                  <c:v>21521</c:v>
                </c:pt>
                <c:pt idx="21522">
                  <c:v>21522</c:v>
                </c:pt>
                <c:pt idx="21523">
                  <c:v>21523</c:v>
                </c:pt>
                <c:pt idx="21524">
                  <c:v>21524</c:v>
                </c:pt>
                <c:pt idx="21525">
                  <c:v>21525</c:v>
                </c:pt>
                <c:pt idx="21526">
                  <c:v>21526</c:v>
                </c:pt>
                <c:pt idx="21527">
                  <c:v>21527</c:v>
                </c:pt>
                <c:pt idx="21528">
                  <c:v>21528</c:v>
                </c:pt>
                <c:pt idx="21529">
                  <c:v>21529</c:v>
                </c:pt>
                <c:pt idx="21530">
                  <c:v>21530</c:v>
                </c:pt>
                <c:pt idx="21531">
                  <c:v>21531</c:v>
                </c:pt>
                <c:pt idx="21532">
                  <c:v>21532</c:v>
                </c:pt>
                <c:pt idx="21533">
                  <c:v>21533</c:v>
                </c:pt>
                <c:pt idx="21534">
                  <c:v>21534</c:v>
                </c:pt>
                <c:pt idx="21535">
                  <c:v>21535</c:v>
                </c:pt>
                <c:pt idx="21536">
                  <c:v>21536</c:v>
                </c:pt>
                <c:pt idx="21537">
                  <c:v>21537</c:v>
                </c:pt>
                <c:pt idx="21538">
                  <c:v>21538</c:v>
                </c:pt>
                <c:pt idx="21539">
                  <c:v>21539</c:v>
                </c:pt>
                <c:pt idx="21540">
                  <c:v>21540</c:v>
                </c:pt>
                <c:pt idx="21541">
                  <c:v>21541</c:v>
                </c:pt>
                <c:pt idx="21542">
                  <c:v>21542</c:v>
                </c:pt>
                <c:pt idx="21543">
                  <c:v>21543</c:v>
                </c:pt>
                <c:pt idx="21544">
                  <c:v>21544</c:v>
                </c:pt>
                <c:pt idx="21545">
                  <c:v>21545</c:v>
                </c:pt>
                <c:pt idx="21546">
                  <c:v>21546</c:v>
                </c:pt>
                <c:pt idx="21547">
                  <c:v>21547</c:v>
                </c:pt>
                <c:pt idx="21548">
                  <c:v>21548</c:v>
                </c:pt>
                <c:pt idx="21549">
                  <c:v>21549</c:v>
                </c:pt>
                <c:pt idx="21550">
                  <c:v>21550</c:v>
                </c:pt>
                <c:pt idx="21551">
                  <c:v>21551</c:v>
                </c:pt>
                <c:pt idx="21552">
                  <c:v>21552</c:v>
                </c:pt>
                <c:pt idx="21553">
                  <c:v>21553</c:v>
                </c:pt>
                <c:pt idx="21554">
                  <c:v>21554</c:v>
                </c:pt>
                <c:pt idx="21555">
                  <c:v>21555</c:v>
                </c:pt>
                <c:pt idx="21556">
                  <c:v>21556</c:v>
                </c:pt>
                <c:pt idx="21557">
                  <c:v>21557</c:v>
                </c:pt>
                <c:pt idx="21558">
                  <c:v>21558</c:v>
                </c:pt>
                <c:pt idx="21559">
                  <c:v>21559</c:v>
                </c:pt>
                <c:pt idx="21560">
                  <c:v>21560</c:v>
                </c:pt>
                <c:pt idx="21561">
                  <c:v>21561</c:v>
                </c:pt>
                <c:pt idx="21562">
                  <c:v>21562</c:v>
                </c:pt>
                <c:pt idx="21563">
                  <c:v>21563</c:v>
                </c:pt>
                <c:pt idx="21564">
                  <c:v>21564</c:v>
                </c:pt>
                <c:pt idx="21565">
                  <c:v>21565</c:v>
                </c:pt>
                <c:pt idx="21566">
                  <c:v>21566</c:v>
                </c:pt>
                <c:pt idx="21567">
                  <c:v>21567</c:v>
                </c:pt>
                <c:pt idx="21568">
                  <c:v>21568</c:v>
                </c:pt>
                <c:pt idx="21569">
                  <c:v>21569</c:v>
                </c:pt>
                <c:pt idx="21570">
                  <c:v>21570</c:v>
                </c:pt>
                <c:pt idx="21571">
                  <c:v>21571</c:v>
                </c:pt>
                <c:pt idx="21572">
                  <c:v>21572</c:v>
                </c:pt>
                <c:pt idx="21573">
                  <c:v>21573</c:v>
                </c:pt>
                <c:pt idx="21574">
                  <c:v>21574</c:v>
                </c:pt>
                <c:pt idx="21575">
                  <c:v>21575</c:v>
                </c:pt>
                <c:pt idx="21576">
                  <c:v>21576</c:v>
                </c:pt>
                <c:pt idx="21577">
                  <c:v>21577</c:v>
                </c:pt>
                <c:pt idx="21578">
                  <c:v>21578</c:v>
                </c:pt>
                <c:pt idx="21579">
                  <c:v>21579</c:v>
                </c:pt>
                <c:pt idx="21580">
                  <c:v>21580</c:v>
                </c:pt>
                <c:pt idx="21581">
                  <c:v>21581</c:v>
                </c:pt>
                <c:pt idx="21582">
                  <c:v>21582</c:v>
                </c:pt>
                <c:pt idx="21583">
                  <c:v>21583</c:v>
                </c:pt>
                <c:pt idx="21584">
                  <c:v>21584</c:v>
                </c:pt>
                <c:pt idx="21585">
                  <c:v>21585</c:v>
                </c:pt>
                <c:pt idx="21586">
                  <c:v>21586</c:v>
                </c:pt>
                <c:pt idx="21587">
                  <c:v>21587</c:v>
                </c:pt>
                <c:pt idx="21588">
                  <c:v>21588</c:v>
                </c:pt>
                <c:pt idx="21589">
                  <c:v>21589</c:v>
                </c:pt>
                <c:pt idx="21590">
                  <c:v>21590</c:v>
                </c:pt>
                <c:pt idx="21591">
                  <c:v>21591</c:v>
                </c:pt>
                <c:pt idx="21592">
                  <c:v>21592</c:v>
                </c:pt>
                <c:pt idx="21593">
                  <c:v>21593</c:v>
                </c:pt>
                <c:pt idx="21594">
                  <c:v>21594</c:v>
                </c:pt>
                <c:pt idx="21595">
                  <c:v>21595</c:v>
                </c:pt>
                <c:pt idx="21596">
                  <c:v>21596</c:v>
                </c:pt>
                <c:pt idx="21597">
                  <c:v>21597</c:v>
                </c:pt>
                <c:pt idx="21598">
                  <c:v>21598</c:v>
                </c:pt>
                <c:pt idx="21599">
                  <c:v>21599</c:v>
                </c:pt>
                <c:pt idx="21600">
                  <c:v>21600</c:v>
                </c:pt>
                <c:pt idx="21601">
                  <c:v>21601</c:v>
                </c:pt>
                <c:pt idx="21602">
                  <c:v>21602</c:v>
                </c:pt>
                <c:pt idx="21603">
                  <c:v>21603</c:v>
                </c:pt>
                <c:pt idx="21604">
                  <c:v>21604</c:v>
                </c:pt>
                <c:pt idx="21605">
                  <c:v>21605</c:v>
                </c:pt>
                <c:pt idx="21606">
                  <c:v>21606</c:v>
                </c:pt>
                <c:pt idx="21607">
                  <c:v>21607</c:v>
                </c:pt>
                <c:pt idx="21608">
                  <c:v>21608</c:v>
                </c:pt>
                <c:pt idx="21609">
                  <c:v>21609</c:v>
                </c:pt>
                <c:pt idx="21610">
                  <c:v>21610</c:v>
                </c:pt>
                <c:pt idx="21611">
                  <c:v>21611</c:v>
                </c:pt>
                <c:pt idx="21612">
                  <c:v>21612</c:v>
                </c:pt>
                <c:pt idx="21613">
                  <c:v>21613</c:v>
                </c:pt>
                <c:pt idx="21614">
                  <c:v>21614</c:v>
                </c:pt>
                <c:pt idx="21615">
                  <c:v>21615</c:v>
                </c:pt>
                <c:pt idx="21616">
                  <c:v>21616</c:v>
                </c:pt>
                <c:pt idx="21617">
                  <c:v>21617</c:v>
                </c:pt>
                <c:pt idx="21618">
                  <c:v>21618</c:v>
                </c:pt>
                <c:pt idx="21619">
                  <c:v>21619</c:v>
                </c:pt>
                <c:pt idx="21620">
                  <c:v>21620</c:v>
                </c:pt>
                <c:pt idx="21621">
                  <c:v>21621</c:v>
                </c:pt>
                <c:pt idx="21622">
                  <c:v>21622</c:v>
                </c:pt>
                <c:pt idx="21623">
                  <c:v>21623</c:v>
                </c:pt>
                <c:pt idx="21624">
                  <c:v>21624</c:v>
                </c:pt>
                <c:pt idx="21625">
                  <c:v>21625</c:v>
                </c:pt>
                <c:pt idx="21626">
                  <c:v>21626</c:v>
                </c:pt>
                <c:pt idx="21627">
                  <c:v>21627</c:v>
                </c:pt>
                <c:pt idx="21628">
                  <c:v>21628</c:v>
                </c:pt>
                <c:pt idx="21629">
                  <c:v>21629</c:v>
                </c:pt>
                <c:pt idx="21630">
                  <c:v>21630</c:v>
                </c:pt>
                <c:pt idx="21631">
                  <c:v>21631</c:v>
                </c:pt>
                <c:pt idx="21632">
                  <c:v>21632</c:v>
                </c:pt>
                <c:pt idx="21633">
                  <c:v>21633</c:v>
                </c:pt>
                <c:pt idx="21634">
                  <c:v>21634</c:v>
                </c:pt>
                <c:pt idx="21635">
                  <c:v>21635</c:v>
                </c:pt>
                <c:pt idx="21636">
                  <c:v>21636</c:v>
                </c:pt>
                <c:pt idx="21637">
                  <c:v>21637</c:v>
                </c:pt>
                <c:pt idx="21638">
                  <c:v>21638</c:v>
                </c:pt>
                <c:pt idx="21639">
                  <c:v>21639</c:v>
                </c:pt>
                <c:pt idx="21640">
                  <c:v>21640</c:v>
                </c:pt>
                <c:pt idx="21641">
                  <c:v>21641</c:v>
                </c:pt>
                <c:pt idx="21642">
                  <c:v>21642</c:v>
                </c:pt>
                <c:pt idx="21643">
                  <c:v>21643</c:v>
                </c:pt>
                <c:pt idx="21644">
                  <c:v>21644</c:v>
                </c:pt>
                <c:pt idx="21645">
                  <c:v>21645</c:v>
                </c:pt>
                <c:pt idx="21646">
                  <c:v>21646</c:v>
                </c:pt>
                <c:pt idx="21647">
                  <c:v>21647</c:v>
                </c:pt>
                <c:pt idx="21648">
                  <c:v>21648</c:v>
                </c:pt>
                <c:pt idx="21649">
                  <c:v>21649</c:v>
                </c:pt>
                <c:pt idx="21650">
                  <c:v>21650</c:v>
                </c:pt>
                <c:pt idx="21651">
                  <c:v>21651</c:v>
                </c:pt>
                <c:pt idx="21652">
                  <c:v>21652</c:v>
                </c:pt>
                <c:pt idx="21653">
                  <c:v>21653</c:v>
                </c:pt>
                <c:pt idx="21654">
                  <c:v>21654</c:v>
                </c:pt>
                <c:pt idx="21655">
                  <c:v>21655</c:v>
                </c:pt>
                <c:pt idx="21656">
                  <c:v>21656</c:v>
                </c:pt>
                <c:pt idx="21657">
                  <c:v>21657</c:v>
                </c:pt>
                <c:pt idx="21658">
                  <c:v>21658</c:v>
                </c:pt>
                <c:pt idx="21659">
                  <c:v>21659</c:v>
                </c:pt>
                <c:pt idx="21660">
                  <c:v>21660</c:v>
                </c:pt>
                <c:pt idx="21661">
                  <c:v>21661</c:v>
                </c:pt>
                <c:pt idx="21662">
                  <c:v>21662</c:v>
                </c:pt>
                <c:pt idx="21663">
                  <c:v>21663</c:v>
                </c:pt>
                <c:pt idx="21664">
                  <c:v>21664</c:v>
                </c:pt>
                <c:pt idx="21665">
                  <c:v>21665</c:v>
                </c:pt>
                <c:pt idx="21666">
                  <c:v>21666</c:v>
                </c:pt>
                <c:pt idx="21667">
                  <c:v>21667</c:v>
                </c:pt>
                <c:pt idx="21668">
                  <c:v>21668</c:v>
                </c:pt>
                <c:pt idx="21669">
                  <c:v>21669</c:v>
                </c:pt>
                <c:pt idx="21670">
                  <c:v>21670</c:v>
                </c:pt>
                <c:pt idx="21671">
                  <c:v>21671</c:v>
                </c:pt>
                <c:pt idx="21672">
                  <c:v>21672</c:v>
                </c:pt>
                <c:pt idx="21673">
                  <c:v>21673</c:v>
                </c:pt>
                <c:pt idx="21674">
                  <c:v>21674</c:v>
                </c:pt>
                <c:pt idx="21675">
                  <c:v>21675</c:v>
                </c:pt>
                <c:pt idx="21676">
                  <c:v>21676</c:v>
                </c:pt>
                <c:pt idx="21677">
                  <c:v>21677</c:v>
                </c:pt>
                <c:pt idx="21678">
                  <c:v>21678</c:v>
                </c:pt>
                <c:pt idx="21679">
                  <c:v>21679</c:v>
                </c:pt>
                <c:pt idx="21680">
                  <c:v>21680</c:v>
                </c:pt>
                <c:pt idx="21681">
                  <c:v>21681</c:v>
                </c:pt>
                <c:pt idx="21682">
                  <c:v>21682</c:v>
                </c:pt>
                <c:pt idx="21683">
                  <c:v>21683</c:v>
                </c:pt>
                <c:pt idx="21684">
                  <c:v>21684</c:v>
                </c:pt>
                <c:pt idx="21685">
                  <c:v>21685</c:v>
                </c:pt>
                <c:pt idx="21686">
                  <c:v>21686</c:v>
                </c:pt>
                <c:pt idx="21687">
                  <c:v>21687</c:v>
                </c:pt>
                <c:pt idx="21688">
                  <c:v>21688</c:v>
                </c:pt>
                <c:pt idx="21689">
                  <c:v>21689</c:v>
                </c:pt>
                <c:pt idx="21690">
                  <c:v>21690</c:v>
                </c:pt>
                <c:pt idx="21691">
                  <c:v>21691</c:v>
                </c:pt>
                <c:pt idx="21692">
                  <c:v>21692</c:v>
                </c:pt>
                <c:pt idx="21693">
                  <c:v>21693</c:v>
                </c:pt>
                <c:pt idx="21694">
                  <c:v>21694</c:v>
                </c:pt>
                <c:pt idx="21695">
                  <c:v>21695</c:v>
                </c:pt>
                <c:pt idx="21696">
                  <c:v>21696</c:v>
                </c:pt>
                <c:pt idx="21697">
                  <c:v>21697</c:v>
                </c:pt>
                <c:pt idx="21698">
                  <c:v>21698</c:v>
                </c:pt>
                <c:pt idx="21699">
                  <c:v>21699</c:v>
                </c:pt>
                <c:pt idx="21700">
                  <c:v>21700</c:v>
                </c:pt>
                <c:pt idx="21701">
                  <c:v>21701</c:v>
                </c:pt>
                <c:pt idx="21702">
                  <c:v>21702</c:v>
                </c:pt>
                <c:pt idx="21703">
                  <c:v>21703</c:v>
                </c:pt>
                <c:pt idx="21704">
                  <c:v>21704</c:v>
                </c:pt>
                <c:pt idx="21705">
                  <c:v>21705</c:v>
                </c:pt>
                <c:pt idx="21706">
                  <c:v>21706</c:v>
                </c:pt>
                <c:pt idx="21707">
                  <c:v>21707</c:v>
                </c:pt>
                <c:pt idx="21708">
                  <c:v>21708</c:v>
                </c:pt>
                <c:pt idx="21709">
                  <c:v>21709</c:v>
                </c:pt>
                <c:pt idx="21710">
                  <c:v>21710</c:v>
                </c:pt>
                <c:pt idx="21711">
                  <c:v>21711</c:v>
                </c:pt>
                <c:pt idx="21712">
                  <c:v>21712</c:v>
                </c:pt>
                <c:pt idx="21713">
                  <c:v>21713</c:v>
                </c:pt>
                <c:pt idx="21714">
                  <c:v>21714</c:v>
                </c:pt>
                <c:pt idx="21715">
                  <c:v>21715</c:v>
                </c:pt>
                <c:pt idx="21716">
                  <c:v>21716</c:v>
                </c:pt>
                <c:pt idx="21717">
                  <c:v>21717</c:v>
                </c:pt>
                <c:pt idx="21718">
                  <c:v>21718</c:v>
                </c:pt>
                <c:pt idx="21719">
                  <c:v>21719</c:v>
                </c:pt>
                <c:pt idx="21720">
                  <c:v>21720</c:v>
                </c:pt>
                <c:pt idx="21721">
                  <c:v>21721</c:v>
                </c:pt>
                <c:pt idx="21722">
                  <c:v>21722</c:v>
                </c:pt>
                <c:pt idx="21723">
                  <c:v>21723</c:v>
                </c:pt>
                <c:pt idx="21724">
                  <c:v>21724</c:v>
                </c:pt>
                <c:pt idx="21725">
                  <c:v>21725</c:v>
                </c:pt>
                <c:pt idx="21726">
                  <c:v>21726</c:v>
                </c:pt>
                <c:pt idx="21727">
                  <c:v>21727</c:v>
                </c:pt>
                <c:pt idx="21728">
                  <c:v>21728</c:v>
                </c:pt>
                <c:pt idx="21729">
                  <c:v>21729</c:v>
                </c:pt>
                <c:pt idx="21730">
                  <c:v>21730</c:v>
                </c:pt>
                <c:pt idx="21731">
                  <c:v>21731</c:v>
                </c:pt>
                <c:pt idx="21732">
                  <c:v>21732</c:v>
                </c:pt>
                <c:pt idx="21733">
                  <c:v>21733</c:v>
                </c:pt>
                <c:pt idx="21734">
                  <c:v>21734</c:v>
                </c:pt>
                <c:pt idx="21735">
                  <c:v>21735</c:v>
                </c:pt>
                <c:pt idx="21736">
                  <c:v>21736</c:v>
                </c:pt>
                <c:pt idx="21737">
                  <c:v>21737</c:v>
                </c:pt>
                <c:pt idx="21738">
                  <c:v>21738</c:v>
                </c:pt>
                <c:pt idx="21739">
                  <c:v>21739</c:v>
                </c:pt>
                <c:pt idx="21740">
                  <c:v>21740</c:v>
                </c:pt>
                <c:pt idx="21741">
                  <c:v>21741</c:v>
                </c:pt>
                <c:pt idx="21742">
                  <c:v>21742</c:v>
                </c:pt>
                <c:pt idx="21743">
                  <c:v>21743</c:v>
                </c:pt>
                <c:pt idx="21744">
                  <c:v>21744</c:v>
                </c:pt>
                <c:pt idx="21745">
                  <c:v>21745</c:v>
                </c:pt>
                <c:pt idx="21746">
                  <c:v>21746</c:v>
                </c:pt>
                <c:pt idx="21747">
                  <c:v>21747</c:v>
                </c:pt>
                <c:pt idx="21748">
                  <c:v>21748</c:v>
                </c:pt>
                <c:pt idx="21749">
                  <c:v>21749</c:v>
                </c:pt>
                <c:pt idx="21750">
                  <c:v>21750</c:v>
                </c:pt>
                <c:pt idx="21751">
                  <c:v>21751</c:v>
                </c:pt>
                <c:pt idx="21752">
                  <c:v>21752</c:v>
                </c:pt>
                <c:pt idx="21753">
                  <c:v>21753</c:v>
                </c:pt>
                <c:pt idx="21754">
                  <c:v>21754</c:v>
                </c:pt>
                <c:pt idx="21755">
                  <c:v>21755</c:v>
                </c:pt>
                <c:pt idx="21756">
                  <c:v>21756</c:v>
                </c:pt>
                <c:pt idx="21757">
                  <c:v>21757</c:v>
                </c:pt>
                <c:pt idx="21758">
                  <c:v>21758</c:v>
                </c:pt>
                <c:pt idx="21759">
                  <c:v>21759</c:v>
                </c:pt>
                <c:pt idx="21760">
                  <c:v>21760</c:v>
                </c:pt>
                <c:pt idx="21761">
                  <c:v>21761</c:v>
                </c:pt>
                <c:pt idx="21762">
                  <c:v>21762</c:v>
                </c:pt>
                <c:pt idx="21763">
                  <c:v>21763</c:v>
                </c:pt>
                <c:pt idx="21764">
                  <c:v>21764</c:v>
                </c:pt>
                <c:pt idx="21765">
                  <c:v>21765</c:v>
                </c:pt>
                <c:pt idx="21766">
                  <c:v>21766</c:v>
                </c:pt>
                <c:pt idx="21767">
                  <c:v>21767</c:v>
                </c:pt>
                <c:pt idx="21768">
                  <c:v>21768</c:v>
                </c:pt>
                <c:pt idx="21769">
                  <c:v>21769</c:v>
                </c:pt>
                <c:pt idx="21770">
                  <c:v>21770</c:v>
                </c:pt>
                <c:pt idx="21771">
                  <c:v>21771</c:v>
                </c:pt>
                <c:pt idx="21772">
                  <c:v>21772</c:v>
                </c:pt>
                <c:pt idx="21773">
                  <c:v>21773</c:v>
                </c:pt>
                <c:pt idx="21774">
                  <c:v>21774</c:v>
                </c:pt>
                <c:pt idx="21775">
                  <c:v>21775</c:v>
                </c:pt>
                <c:pt idx="21776">
                  <c:v>21776</c:v>
                </c:pt>
                <c:pt idx="21777">
                  <c:v>21777</c:v>
                </c:pt>
                <c:pt idx="21778">
                  <c:v>21778</c:v>
                </c:pt>
                <c:pt idx="21779">
                  <c:v>21779</c:v>
                </c:pt>
                <c:pt idx="21780">
                  <c:v>21780</c:v>
                </c:pt>
                <c:pt idx="21781">
                  <c:v>21781</c:v>
                </c:pt>
                <c:pt idx="21782">
                  <c:v>21782</c:v>
                </c:pt>
                <c:pt idx="21783">
                  <c:v>21783</c:v>
                </c:pt>
                <c:pt idx="21784">
                  <c:v>21784</c:v>
                </c:pt>
                <c:pt idx="21785">
                  <c:v>21785</c:v>
                </c:pt>
                <c:pt idx="21786">
                  <c:v>21786</c:v>
                </c:pt>
                <c:pt idx="21787">
                  <c:v>21787</c:v>
                </c:pt>
                <c:pt idx="21788">
                  <c:v>21788</c:v>
                </c:pt>
                <c:pt idx="21789">
                  <c:v>21789</c:v>
                </c:pt>
                <c:pt idx="21790">
                  <c:v>21790</c:v>
                </c:pt>
                <c:pt idx="21791">
                  <c:v>21791</c:v>
                </c:pt>
                <c:pt idx="21792">
                  <c:v>21792</c:v>
                </c:pt>
                <c:pt idx="21793">
                  <c:v>21793</c:v>
                </c:pt>
                <c:pt idx="21794">
                  <c:v>21794</c:v>
                </c:pt>
                <c:pt idx="21795">
                  <c:v>21795</c:v>
                </c:pt>
                <c:pt idx="21796">
                  <c:v>21796</c:v>
                </c:pt>
                <c:pt idx="21797">
                  <c:v>21797</c:v>
                </c:pt>
                <c:pt idx="21798">
                  <c:v>21798</c:v>
                </c:pt>
                <c:pt idx="21799">
                  <c:v>21799</c:v>
                </c:pt>
                <c:pt idx="21800">
                  <c:v>21800</c:v>
                </c:pt>
                <c:pt idx="21801">
                  <c:v>21801</c:v>
                </c:pt>
                <c:pt idx="21802">
                  <c:v>21802</c:v>
                </c:pt>
                <c:pt idx="21803">
                  <c:v>21803</c:v>
                </c:pt>
                <c:pt idx="21804">
                  <c:v>21804</c:v>
                </c:pt>
                <c:pt idx="21805">
                  <c:v>21805</c:v>
                </c:pt>
                <c:pt idx="21806">
                  <c:v>21806</c:v>
                </c:pt>
                <c:pt idx="21807">
                  <c:v>21807</c:v>
                </c:pt>
                <c:pt idx="21808">
                  <c:v>21808</c:v>
                </c:pt>
                <c:pt idx="21809">
                  <c:v>21809</c:v>
                </c:pt>
                <c:pt idx="21810">
                  <c:v>21810</c:v>
                </c:pt>
                <c:pt idx="21811">
                  <c:v>21811</c:v>
                </c:pt>
                <c:pt idx="21812">
                  <c:v>21812</c:v>
                </c:pt>
                <c:pt idx="21813">
                  <c:v>21813</c:v>
                </c:pt>
                <c:pt idx="21814">
                  <c:v>21814</c:v>
                </c:pt>
                <c:pt idx="21815">
                  <c:v>21815</c:v>
                </c:pt>
                <c:pt idx="21816">
                  <c:v>21816</c:v>
                </c:pt>
                <c:pt idx="21817">
                  <c:v>21817</c:v>
                </c:pt>
                <c:pt idx="21818">
                  <c:v>21818</c:v>
                </c:pt>
                <c:pt idx="21819">
                  <c:v>21819</c:v>
                </c:pt>
                <c:pt idx="21820">
                  <c:v>21820</c:v>
                </c:pt>
                <c:pt idx="21821">
                  <c:v>21821</c:v>
                </c:pt>
                <c:pt idx="21822">
                  <c:v>21822</c:v>
                </c:pt>
                <c:pt idx="21823">
                  <c:v>21823</c:v>
                </c:pt>
                <c:pt idx="21824">
                  <c:v>21824</c:v>
                </c:pt>
                <c:pt idx="21825">
                  <c:v>21825</c:v>
                </c:pt>
                <c:pt idx="21826">
                  <c:v>21826</c:v>
                </c:pt>
                <c:pt idx="21827">
                  <c:v>21827</c:v>
                </c:pt>
                <c:pt idx="21828">
                  <c:v>21828</c:v>
                </c:pt>
                <c:pt idx="21829">
                  <c:v>21829</c:v>
                </c:pt>
                <c:pt idx="21830">
                  <c:v>21830</c:v>
                </c:pt>
                <c:pt idx="21831">
                  <c:v>21831</c:v>
                </c:pt>
                <c:pt idx="21832">
                  <c:v>21832</c:v>
                </c:pt>
                <c:pt idx="21833">
                  <c:v>21833</c:v>
                </c:pt>
                <c:pt idx="21834">
                  <c:v>21834</c:v>
                </c:pt>
                <c:pt idx="21835">
                  <c:v>21835</c:v>
                </c:pt>
                <c:pt idx="21836">
                  <c:v>21836</c:v>
                </c:pt>
                <c:pt idx="21837">
                  <c:v>21837</c:v>
                </c:pt>
                <c:pt idx="21838">
                  <c:v>21838</c:v>
                </c:pt>
                <c:pt idx="21839">
                  <c:v>21839</c:v>
                </c:pt>
                <c:pt idx="21840">
                  <c:v>21840</c:v>
                </c:pt>
                <c:pt idx="21841">
                  <c:v>21841</c:v>
                </c:pt>
                <c:pt idx="21842">
                  <c:v>21842</c:v>
                </c:pt>
                <c:pt idx="21843">
                  <c:v>21843</c:v>
                </c:pt>
                <c:pt idx="21844">
                  <c:v>21844</c:v>
                </c:pt>
                <c:pt idx="21845">
                  <c:v>21845</c:v>
                </c:pt>
                <c:pt idx="21846">
                  <c:v>21846</c:v>
                </c:pt>
                <c:pt idx="21847">
                  <c:v>21847</c:v>
                </c:pt>
                <c:pt idx="21848">
                  <c:v>21848</c:v>
                </c:pt>
                <c:pt idx="21849">
                  <c:v>21849</c:v>
                </c:pt>
                <c:pt idx="21850">
                  <c:v>21850</c:v>
                </c:pt>
                <c:pt idx="21851">
                  <c:v>21851</c:v>
                </c:pt>
                <c:pt idx="21852">
                  <c:v>21852</c:v>
                </c:pt>
                <c:pt idx="21853">
                  <c:v>21853</c:v>
                </c:pt>
                <c:pt idx="21854">
                  <c:v>21854</c:v>
                </c:pt>
                <c:pt idx="21855">
                  <c:v>21855</c:v>
                </c:pt>
                <c:pt idx="21856">
                  <c:v>21856</c:v>
                </c:pt>
                <c:pt idx="21857">
                  <c:v>21857</c:v>
                </c:pt>
                <c:pt idx="21858">
                  <c:v>21858</c:v>
                </c:pt>
                <c:pt idx="21859">
                  <c:v>21859</c:v>
                </c:pt>
                <c:pt idx="21860">
                  <c:v>21860</c:v>
                </c:pt>
                <c:pt idx="21861">
                  <c:v>21861</c:v>
                </c:pt>
                <c:pt idx="21862">
                  <c:v>21862</c:v>
                </c:pt>
                <c:pt idx="21863">
                  <c:v>21863</c:v>
                </c:pt>
                <c:pt idx="21864">
                  <c:v>21864</c:v>
                </c:pt>
                <c:pt idx="21865">
                  <c:v>21865</c:v>
                </c:pt>
                <c:pt idx="21866">
                  <c:v>21866</c:v>
                </c:pt>
                <c:pt idx="21867">
                  <c:v>21867</c:v>
                </c:pt>
                <c:pt idx="21868">
                  <c:v>21868</c:v>
                </c:pt>
                <c:pt idx="21869">
                  <c:v>21869</c:v>
                </c:pt>
                <c:pt idx="21870">
                  <c:v>21870</c:v>
                </c:pt>
                <c:pt idx="21871">
                  <c:v>21871</c:v>
                </c:pt>
                <c:pt idx="21872">
                  <c:v>21872</c:v>
                </c:pt>
                <c:pt idx="21873">
                  <c:v>21873</c:v>
                </c:pt>
                <c:pt idx="21874">
                  <c:v>21874</c:v>
                </c:pt>
                <c:pt idx="21875">
                  <c:v>21875</c:v>
                </c:pt>
                <c:pt idx="21876">
                  <c:v>21876</c:v>
                </c:pt>
                <c:pt idx="21877">
                  <c:v>21877</c:v>
                </c:pt>
                <c:pt idx="21878">
                  <c:v>21878</c:v>
                </c:pt>
                <c:pt idx="21879">
                  <c:v>21879</c:v>
                </c:pt>
                <c:pt idx="21880">
                  <c:v>21880</c:v>
                </c:pt>
                <c:pt idx="21881">
                  <c:v>21881</c:v>
                </c:pt>
                <c:pt idx="21882">
                  <c:v>21882</c:v>
                </c:pt>
                <c:pt idx="21883">
                  <c:v>21883</c:v>
                </c:pt>
                <c:pt idx="21884">
                  <c:v>21884</c:v>
                </c:pt>
                <c:pt idx="21885">
                  <c:v>21885</c:v>
                </c:pt>
                <c:pt idx="21886">
                  <c:v>21886</c:v>
                </c:pt>
                <c:pt idx="21887">
                  <c:v>21887</c:v>
                </c:pt>
                <c:pt idx="21888">
                  <c:v>21888</c:v>
                </c:pt>
                <c:pt idx="21889">
                  <c:v>21889</c:v>
                </c:pt>
                <c:pt idx="21890">
                  <c:v>21890</c:v>
                </c:pt>
                <c:pt idx="21891">
                  <c:v>21891</c:v>
                </c:pt>
                <c:pt idx="21892">
                  <c:v>21892</c:v>
                </c:pt>
                <c:pt idx="21893">
                  <c:v>21893</c:v>
                </c:pt>
                <c:pt idx="21894">
                  <c:v>21894</c:v>
                </c:pt>
                <c:pt idx="21895">
                  <c:v>21895</c:v>
                </c:pt>
                <c:pt idx="21896">
                  <c:v>21896</c:v>
                </c:pt>
                <c:pt idx="21897">
                  <c:v>21897</c:v>
                </c:pt>
                <c:pt idx="21898">
                  <c:v>21898</c:v>
                </c:pt>
                <c:pt idx="21899">
                  <c:v>21899</c:v>
                </c:pt>
                <c:pt idx="21900">
                  <c:v>21900</c:v>
                </c:pt>
                <c:pt idx="21901">
                  <c:v>21901</c:v>
                </c:pt>
                <c:pt idx="21902">
                  <c:v>21902</c:v>
                </c:pt>
                <c:pt idx="21903">
                  <c:v>21903</c:v>
                </c:pt>
                <c:pt idx="21904">
                  <c:v>21904</c:v>
                </c:pt>
                <c:pt idx="21905">
                  <c:v>21905</c:v>
                </c:pt>
                <c:pt idx="21906">
                  <c:v>21906</c:v>
                </c:pt>
                <c:pt idx="21907">
                  <c:v>21907</c:v>
                </c:pt>
                <c:pt idx="21908">
                  <c:v>21908</c:v>
                </c:pt>
                <c:pt idx="21909">
                  <c:v>21909</c:v>
                </c:pt>
                <c:pt idx="21910">
                  <c:v>21910</c:v>
                </c:pt>
                <c:pt idx="21911">
                  <c:v>21911</c:v>
                </c:pt>
                <c:pt idx="21912">
                  <c:v>21912</c:v>
                </c:pt>
                <c:pt idx="21913">
                  <c:v>21913</c:v>
                </c:pt>
                <c:pt idx="21914">
                  <c:v>21914</c:v>
                </c:pt>
                <c:pt idx="21915">
                  <c:v>21915</c:v>
                </c:pt>
                <c:pt idx="21916">
                  <c:v>21916</c:v>
                </c:pt>
                <c:pt idx="21917">
                  <c:v>21917</c:v>
                </c:pt>
                <c:pt idx="21918">
                  <c:v>21918</c:v>
                </c:pt>
                <c:pt idx="21919">
                  <c:v>21919</c:v>
                </c:pt>
                <c:pt idx="21920">
                  <c:v>21920</c:v>
                </c:pt>
                <c:pt idx="21921">
                  <c:v>21921</c:v>
                </c:pt>
                <c:pt idx="21922">
                  <c:v>21922</c:v>
                </c:pt>
                <c:pt idx="21923">
                  <c:v>21923</c:v>
                </c:pt>
                <c:pt idx="21924">
                  <c:v>21924</c:v>
                </c:pt>
                <c:pt idx="21925">
                  <c:v>21925</c:v>
                </c:pt>
                <c:pt idx="21926">
                  <c:v>21926</c:v>
                </c:pt>
                <c:pt idx="21927">
                  <c:v>21927</c:v>
                </c:pt>
                <c:pt idx="21928">
                  <c:v>21928</c:v>
                </c:pt>
                <c:pt idx="21929">
                  <c:v>21929</c:v>
                </c:pt>
                <c:pt idx="21930">
                  <c:v>21930</c:v>
                </c:pt>
                <c:pt idx="21931">
                  <c:v>21931</c:v>
                </c:pt>
                <c:pt idx="21932">
                  <c:v>21932</c:v>
                </c:pt>
                <c:pt idx="21933">
                  <c:v>21933</c:v>
                </c:pt>
                <c:pt idx="21934">
                  <c:v>21934</c:v>
                </c:pt>
                <c:pt idx="21935">
                  <c:v>21935</c:v>
                </c:pt>
                <c:pt idx="21936">
                  <c:v>21936</c:v>
                </c:pt>
                <c:pt idx="21937">
                  <c:v>21937</c:v>
                </c:pt>
                <c:pt idx="21938">
                  <c:v>21938</c:v>
                </c:pt>
                <c:pt idx="21939">
                  <c:v>21939</c:v>
                </c:pt>
                <c:pt idx="21940">
                  <c:v>21940</c:v>
                </c:pt>
                <c:pt idx="21941">
                  <c:v>21941</c:v>
                </c:pt>
                <c:pt idx="21942">
                  <c:v>21942</c:v>
                </c:pt>
                <c:pt idx="21943">
                  <c:v>21943</c:v>
                </c:pt>
                <c:pt idx="21944">
                  <c:v>21944</c:v>
                </c:pt>
                <c:pt idx="21945">
                  <c:v>21945</c:v>
                </c:pt>
                <c:pt idx="21946">
                  <c:v>21946</c:v>
                </c:pt>
                <c:pt idx="21947">
                  <c:v>21947</c:v>
                </c:pt>
                <c:pt idx="21948">
                  <c:v>21948</c:v>
                </c:pt>
                <c:pt idx="21949">
                  <c:v>21949</c:v>
                </c:pt>
                <c:pt idx="21950">
                  <c:v>21950</c:v>
                </c:pt>
                <c:pt idx="21951">
                  <c:v>21951</c:v>
                </c:pt>
                <c:pt idx="21952">
                  <c:v>21952</c:v>
                </c:pt>
                <c:pt idx="21953">
                  <c:v>21953</c:v>
                </c:pt>
                <c:pt idx="21954">
                  <c:v>21954</c:v>
                </c:pt>
                <c:pt idx="21955">
                  <c:v>21955</c:v>
                </c:pt>
                <c:pt idx="21956">
                  <c:v>21956</c:v>
                </c:pt>
                <c:pt idx="21957">
                  <c:v>21957</c:v>
                </c:pt>
                <c:pt idx="21958">
                  <c:v>21958</c:v>
                </c:pt>
                <c:pt idx="21959">
                  <c:v>21959</c:v>
                </c:pt>
                <c:pt idx="21960">
                  <c:v>21960</c:v>
                </c:pt>
                <c:pt idx="21961">
                  <c:v>21961</c:v>
                </c:pt>
                <c:pt idx="21962">
                  <c:v>21962</c:v>
                </c:pt>
                <c:pt idx="21963">
                  <c:v>21963</c:v>
                </c:pt>
                <c:pt idx="21964">
                  <c:v>21964</c:v>
                </c:pt>
                <c:pt idx="21965">
                  <c:v>21965</c:v>
                </c:pt>
                <c:pt idx="21966">
                  <c:v>21966</c:v>
                </c:pt>
                <c:pt idx="21967">
                  <c:v>21967</c:v>
                </c:pt>
                <c:pt idx="21968">
                  <c:v>21968</c:v>
                </c:pt>
                <c:pt idx="21969">
                  <c:v>21969</c:v>
                </c:pt>
                <c:pt idx="21970">
                  <c:v>21970</c:v>
                </c:pt>
                <c:pt idx="21971">
                  <c:v>21971</c:v>
                </c:pt>
                <c:pt idx="21972">
                  <c:v>21972</c:v>
                </c:pt>
                <c:pt idx="21973">
                  <c:v>21973</c:v>
                </c:pt>
                <c:pt idx="21974">
                  <c:v>21974</c:v>
                </c:pt>
                <c:pt idx="21975">
                  <c:v>21975</c:v>
                </c:pt>
                <c:pt idx="21976">
                  <c:v>21976</c:v>
                </c:pt>
                <c:pt idx="21977">
                  <c:v>21977</c:v>
                </c:pt>
                <c:pt idx="21978">
                  <c:v>21978</c:v>
                </c:pt>
                <c:pt idx="21979">
                  <c:v>21979</c:v>
                </c:pt>
                <c:pt idx="21980">
                  <c:v>21980</c:v>
                </c:pt>
                <c:pt idx="21981">
                  <c:v>21981</c:v>
                </c:pt>
                <c:pt idx="21982">
                  <c:v>21982</c:v>
                </c:pt>
                <c:pt idx="21983">
                  <c:v>21983</c:v>
                </c:pt>
                <c:pt idx="21984">
                  <c:v>21984</c:v>
                </c:pt>
                <c:pt idx="21985">
                  <c:v>21985</c:v>
                </c:pt>
                <c:pt idx="21986">
                  <c:v>21986</c:v>
                </c:pt>
                <c:pt idx="21987">
                  <c:v>21987</c:v>
                </c:pt>
                <c:pt idx="21988">
                  <c:v>21988</c:v>
                </c:pt>
                <c:pt idx="21989">
                  <c:v>21989</c:v>
                </c:pt>
                <c:pt idx="21990">
                  <c:v>21990</c:v>
                </c:pt>
                <c:pt idx="21991">
                  <c:v>21991</c:v>
                </c:pt>
                <c:pt idx="21992">
                  <c:v>21992</c:v>
                </c:pt>
                <c:pt idx="21993">
                  <c:v>21993</c:v>
                </c:pt>
                <c:pt idx="21994">
                  <c:v>21994</c:v>
                </c:pt>
                <c:pt idx="21995">
                  <c:v>21995</c:v>
                </c:pt>
                <c:pt idx="21996">
                  <c:v>21996</c:v>
                </c:pt>
                <c:pt idx="21997">
                  <c:v>21997</c:v>
                </c:pt>
                <c:pt idx="21998">
                  <c:v>21998</c:v>
                </c:pt>
                <c:pt idx="21999">
                  <c:v>21999</c:v>
                </c:pt>
                <c:pt idx="22000">
                  <c:v>22000</c:v>
                </c:pt>
                <c:pt idx="22001">
                  <c:v>22001</c:v>
                </c:pt>
                <c:pt idx="22002">
                  <c:v>22002</c:v>
                </c:pt>
                <c:pt idx="22003">
                  <c:v>22003</c:v>
                </c:pt>
                <c:pt idx="22004">
                  <c:v>22004</c:v>
                </c:pt>
                <c:pt idx="22005">
                  <c:v>22005</c:v>
                </c:pt>
                <c:pt idx="22006">
                  <c:v>22006</c:v>
                </c:pt>
                <c:pt idx="22007">
                  <c:v>22007</c:v>
                </c:pt>
                <c:pt idx="22008">
                  <c:v>22008</c:v>
                </c:pt>
                <c:pt idx="22009">
                  <c:v>22009</c:v>
                </c:pt>
                <c:pt idx="22010">
                  <c:v>22010</c:v>
                </c:pt>
                <c:pt idx="22011">
                  <c:v>22011</c:v>
                </c:pt>
                <c:pt idx="22012">
                  <c:v>22012</c:v>
                </c:pt>
                <c:pt idx="22013">
                  <c:v>22013</c:v>
                </c:pt>
                <c:pt idx="22014">
                  <c:v>22014</c:v>
                </c:pt>
                <c:pt idx="22015">
                  <c:v>22015</c:v>
                </c:pt>
                <c:pt idx="22016">
                  <c:v>22016</c:v>
                </c:pt>
                <c:pt idx="22017">
                  <c:v>22017</c:v>
                </c:pt>
                <c:pt idx="22018">
                  <c:v>22018</c:v>
                </c:pt>
                <c:pt idx="22019">
                  <c:v>22019</c:v>
                </c:pt>
                <c:pt idx="22020">
                  <c:v>22020</c:v>
                </c:pt>
                <c:pt idx="22021">
                  <c:v>22021</c:v>
                </c:pt>
                <c:pt idx="22022">
                  <c:v>22022</c:v>
                </c:pt>
                <c:pt idx="22023">
                  <c:v>22023</c:v>
                </c:pt>
                <c:pt idx="22024">
                  <c:v>22024</c:v>
                </c:pt>
                <c:pt idx="22025">
                  <c:v>22025</c:v>
                </c:pt>
                <c:pt idx="22026">
                  <c:v>22026</c:v>
                </c:pt>
                <c:pt idx="22027">
                  <c:v>22027</c:v>
                </c:pt>
                <c:pt idx="22028">
                  <c:v>22028</c:v>
                </c:pt>
                <c:pt idx="22029">
                  <c:v>22029</c:v>
                </c:pt>
                <c:pt idx="22030">
                  <c:v>22030</c:v>
                </c:pt>
                <c:pt idx="22031">
                  <c:v>22031</c:v>
                </c:pt>
                <c:pt idx="22032">
                  <c:v>22032</c:v>
                </c:pt>
                <c:pt idx="22033">
                  <c:v>22033</c:v>
                </c:pt>
                <c:pt idx="22034">
                  <c:v>22034</c:v>
                </c:pt>
                <c:pt idx="22035">
                  <c:v>22035</c:v>
                </c:pt>
                <c:pt idx="22036">
                  <c:v>22036</c:v>
                </c:pt>
                <c:pt idx="22037">
                  <c:v>22037</c:v>
                </c:pt>
                <c:pt idx="22038">
                  <c:v>22038</c:v>
                </c:pt>
                <c:pt idx="22039">
                  <c:v>22039</c:v>
                </c:pt>
                <c:pt idx="22040">
                  <c:v>22040</c:v>
                </c:pt>
                <c:pt idx="22041">
                  <c:v>22041</c:v>
                </c:pt>
                <c:pt idx="22042">
                  <c:v>22042</c:v>
                </c:pt>
                <c:pt idx="22043">
                  <c:v>22043</c:v>
                </c:pt>
                <c:pt idx="22044">
                  <c:v>22044</c:v>
                </c:pt>
                <c:pt idx="22045">
                  <c:v>22045</c:v>
                </c:pt>
                <c:pt idx="22046">
                  <c:v>22046</c:v>
                </c:pt>
                <c:pt idx="22047">
                  <c:v>22047</c:v>
                </c:pt>
                <c:pt idx="22048">
                  <c:v>22048</c:v>
                </c:pt>
                <c:pt idx="22049">
                  <c:v>22049</c:v>
                </c:pt>
                <c:pt idx="22050">
                  <c:v>22050</c:v>
                </c:pt>
                <c:pt idx="22051">
                  <c:v>22051</c:v>
                </c:pt>
                <c:pt idx="22052">
                  <c:v>22052</c:v>
                </c:pt>
                <c:pt idx="22053">
                  <c:v>22053</c:v>
                </c:pt>
                <c:pt idx="22054">
                  <c:v>22054</c:v>
                </c:pt>
                <c:pt idx="22055">
                  <c:v>22055</c:v>
                </c:pt>
                <c:pt idx="22056">
                  <c:v>22056</c:v>
                </c:pt>
                <c:pt idx="22057">
                  <c:v>22057</c:v>
                </c:pt>
                <c:pt idx="22058">
                  <c:v>22058</c:v>
                </c:pt>
                <c:pt idx="22059">
                  <c:v>22059</c:v>
                </c:pt>
                <c:pt idx="22060">
                  <c:v>22060</c:v>
                </c:pt>
                <c:pt idx="22061">
                  <c:v>22061</c:v>
                </c:pt>
                <c:pt idx="22062">
                  <c:v>22062</c:v>
                </c:pt>
                <c:pt idx="22063">
                  <c:v>22063</c:v>
                </c:pt>
                <c:pt idx="22064">
                  <c:v>22064</c:v>
                </c:pt>
                <c:pt idx="22065">
                  <c:v>22065</c:v>
                </c:pt>
                <c:pt idx="22066">
                  <c:v>22066</c:v>
                </c:pt>
                <c:pt idx="22067">
                  <c:v>22067</c:v>
                </c:pt>
                <c:pt idx="22068">
                  <c:v>22068</c:v>
                </c:pt>
                <c:pt idx="22069">
                  <c:v>22069</c:v>
                </c:pt>
                <c:pt idx="22070">
                  <c:v>22070</c:v>
                </c:pt>
                <c:pt idx="22071">
                  <c:v>22071</c:v>
                </c:pt>
                <c:pt idx="22072">
                  <c:v>22072</c:v>
                </c:pt>
                <c:pt idx="22073">
                  <c:v>22073</c:v>
                </c:pt>
                <c:pt idx="22074">
                  <c:v>22074</c:v>
                </c:pt>
                <c:pt idx="22075">
                  <c:v>22075</c:v>
                </c:pt>
                <c:pt idx="22076">
                  <c:v>22076</c:v>
                </c:pt>
                <c:pt idx="22077">
                  <c:v>22077</c:v>
                </c:pt>
                <c:pt idx="22078">
                  <c:v>22078</c:v>
                </c:pt>
                <c:pt idx="22079">
                  <c:v>22079</c:v>
                </c:pt>
                <c:pt idx="22080">
                  <c:v>22080</c:v>
                </c:pt>
                <c:pt idx="22081">
                  <c:v>22081</c:v>
                </c:pt>
                <c:pt idx="22082">
                  <c:v>22082</c:v>
                </c:pt>
                <c:pt idx="22083">
                  <c:v>22083</c:v>
                </c:pt>
                <c:pt idx="22084">
                  <c:v>22084</c:v>
                </c:pt>
                <c:pt idx="22085">
                  <c:v>22085</c:v>
                </c:pt>
                <c:pt idx="22086">
                  <c:v>22086</c:v>
                </c:pt>
                <c:pt idx="22087">
                  <c:v>22087</c:v>
                </c:pt>
                <c:pt idx="22088">
                  <c:v>22088</c:v>
                </c:pt>
                <c:pt idx="22089">
                  <c:v>22089</c:v>
                </c:pt>
                <c:pt idx="22090">
                  <c:v>22090</c:v>
                </c:pt>
                <c:pt idx="22091">
                  <c:v>22091</c:v>
                </c:pt>
                <c:pt idx="22092">
                  <c:v>22092</c:v>
                </c:pt>
                <c:pt idx="22093">
                  <c:v>22093</c:v>
                </c:pt>
                <c:pt idx="22094">
                  <c:v>22094</c:v>
                </c:pt>
                <c:pt idx="22095">
                  <c:v>22095</c:v>
                </c:pt>
                <c:pt idx="22096">
                  <c:v>22096</c:v>
                </c:pt>
                <c:pt idx="22097">
                  <c:v>22097</c:v>
                </c:pt>
                <c:pt idx="22098">
                  <c:v>22098</c:v>
                </c:pt>
                <c:pt idx="22099">
                  <c:v>22099</c:v>
                </c:pt>
                <c:pt idx="22100">
                  <c:v>22100</c:v>
                </c:pt>
                <c:pt idx="22101">
                  <c:v>22101</c:v>
                </c:pt>
                <c:pt idx="22102">
                  <c:v>22102</c:v>
                </c:pt>
                <c:pt idx="22103">
                  <c:v>22103</c:v>
                </c:pt>
                <c:pt idx="22104">
                  <c:v>22104</c:v>
                </c:pt>
                <c:pt idx="22105">
                  <c:v>22105</c:v>
                </c:pt>
                <c:pt idx="22106">
                  <c:v>22106</c:v>
                </c:pt>
                <c:pt idx="22107">
                  <c:v>22107</c:v>
                </c:pt>
                <c:pt idx="22108">
                  <c:v>22108</c:v>
                </c:pt>
                <c:pt idx="22109">
                  <c:v>22109</c:v>
                </c:pt>
                <c:pt idx="22110">
                  <c:v>22110</c:v>
                </c:pt>
                <c:pt idx="22111">
                  <c:v>22111</c:v>
                </c:pt>
                <c:pt idx="22112">
                  <c:v>22112</c:v>
                </c:pt>
                <c:pt idx="22113">
                  <c:v>22113</c:v>
                </c:pt>
                <c:pt idx="22114">
                  <c:v>22114</c:v>
                </c:pt>
                <c:pt idx="22115">
                  <c:v>22115</c:v>
                </c:pt>
                <c:pt idx="22116">
                  <c:v>22116</c:v>
                </c:pt>
                <c:pt idx="22117">
                  <c:v>22117</c:v>
                </c:pt>
                <c:pt idx="22118">
                  <c:v>22118</c:v>
                </c:pt>
                <c:pt idx="22119">
                  <c:v>22119</c:v>
                </c:pt>
                <c:pt idx="22120">
                  <c:v>22120</c:v>
                </c:pt>
                <c:pt idx="22121">
                  <c:v>22121</c:v>
                </c:pt>
                <c:pt idx="22122">
                  <c:v>22122</c:v>
                </c:pt>
                <c:pt idx="22123">
                  <c:v>22123</c:v>
                </c:pt>
                <c:pt idx="22124">
                  <c:v>22124</c:v>
                </c:pt>
                <c:pt idx="22125">
                  <c:v>22125</c:v>
                </c:pt>
                <c:pt idx="22126">
                  <c:v>22126</c:v>
                </c:pt>
                <c:pt idx="22127">
                  <c:v>22127</c:v>
                </c:pt>
                <c:pt idx="22128">
                  <c:v>22128</c:v>
                </c:pt>
                <c:pt idx="22129">
                  <c:v>22129</c:v>
                </c:pt>
                <c:pt idx="22130">
                  <c:v>22130</c:v>
                </c:pt>
                <c:pt idx="22131">
                  <c:v>22131</c:v>
                </c:pt>
                <c:pt idx="22132">
                  <c:v>22132</c:v>
                </c:pt>
                <c:pt idx="22133">
                  <c:v>22133</c:v>
                </c:pt>
                <c:pt idx="22134">
                  <c:v>22134</c:v>
                </c:pt>
                <c:pt idx="22135">
                  <c:v>22135</c:v>
                </c:pt>
                <c:pt idx="22136">
                  <c:v>22136</c:v>
                </c:pt>
                <c:pt idx="22137">
                  <c:v>22137</c:v>
                </c:pt>
                <c:pt idx="22138">
                  <c:v>22138</c:v>
                </c:pt>
                <c:pt idx="22139">
                  <c:v>22139</c:v>
                </c:pt>
                <c:pt idx="22140">
                  <c:v>22140</c:v>
                </c:pt>
                <c:pt idx="22141">
                  <c:v>22141</c:v>
                </c:pt>
                <c:pt idx="22142">
                  <c:v>22142</c:v>
                </c:pt>
                <c:pt idx="22143">
                  <c:v>22143</c:v>
                </c:pt>
                <c:pt idx="22144">
                  <c:v>22144</c:v>
                </c:pt>
                <c:pt idx="22145">
                  <c:v>22145</c:v>
                </c:pt>
                <c:pt idx="22146">
                  <c:v>22146</c:v>
                </c:pt>
                <c:pt idx="22147">
                  <c:v>22147</c:v>
                </c:pt>
                <c:pt idx="22148">
                  <c:v>22148</c:v>
                </c:pt>
                <c:pt idx="22149">
                  <c:v>22149</c:v>
                </c:pt>
                <c:pt idx="22150">
                  <c:v>22150</c:v>
                </c:pt>
                <c:pt idx="22151">
                  <c:v>22151</c:v>
                </c:pt>
                <c:pt idx="22152">
                  <c:v>22152</c:v>
                </c:pt>
                <c:pt idx="22153">
                  <c:v>22153</c:v>
                </c:pt>
                <c:pt idx="22154">
                  <c:v>22154</c:v>
                </c:pt>
                <c:pt idx="22155">
                  <c:v>22155</c:v>
                </c:pt>
                <c:pt idx="22156">
                  <c:v>22156</c:v>
                </c:pt>
                <c:pt idx="22157">
                  <c:v>22157</c:v>
                </c:pt>
                <c:pt idx="22158">
                  <c:v>22158</c:v>
                </c:pt>
                <c:pt idx="22159">
                  <c:v>22159</c:v>
                </c:pt>
                <c:pt idx="22160">
                  <c:v>22160</c:v>
                </c:pt>
                <c:pt idx="22161">
                  <c:v>22161</c:v>
                </c:pt>
                <c:pt idx="22162">
                  <c:v>22162</c:v>
                </c:pt>
                <c:pt idx="22163">
                  <c:v>22163</c:v>
                </c:pt>
                <c:pt idx="22164">
                  <c:v>22164</c:v>
                </c:pt>
                <c:pt idx="22165">
                  <c:v>22165</c:v>
                </c:pt>
                <c:pt idx="22166">
                  <c:v>22166</c:v>
                </c:pt>
                <c:pt idx="22167">
                  <c:v>22167</c:v>
                </c:pt>
                <c:pt idx="22168">
                  <c:v>22168</c:v>
                </c:pt>
                <c:pt idx="22169">
                  <c:v>22169</c:v>
                </c:pt>
                <c:pt idx="22170">
                  <c:v>22170</c:v>
                </c:pt>
                <c:pt idx="22171">
                  <c:v>22171</c:v>
                </c:pt>
                <c:pt idx="22172">
                  <c:v>22172</c:v>
                </c:pt>
                <c:pt idx="22173">
                  <c:v>22173</c:v>
                </c:pt>
                <c:pt idx="22174">
                  <c:v>22174</c:v>
                </c:pt>
                <c:pt idx="22175">
                  <c:v>22175</c:v>
                </c:pt>
                <c:pt idx="22176">
                  <c:v>22176</c:v>
                </c:pt>
                <c:pt idx="22177">
                  <c:v>22177</c:v>
                </c:pt>
                <c:pt idx="22178">
                  <c:v>22178</c:v>
                </c:pt>
                <c:pt idx="22179">
                  <c:v>22179</c:v>
                </c:pt>
                <c:pt idx="22180">
                  <c:v>22180</c:v>
                </c:pt>
                <c:pt idx="22181">
                  <c:v>22181</c:v>
                </c:pt>
                <c:pt idx="22182">
                  <c:v>22182</c:v>
                </c:pt>
                <c:pt idx="22183">
                  <c:v>22183</c:v>
                </c:pt>
                <c:pt idx="22184">
                  <c:v>22184</c:v>
                </c:pt>
                <c:pt idx="22185">
                  <c:v>22185</c:v>
                </c:pt>
                <c:pt idx="22186">
                  <c:v>22186</c:v>
                </c:pt>
                <c:pt idx="22187">
                  <c:v>22187</c:v>
                </c:pt>
                <c:pt idx="22188">
                  <c:v>22188</c:v>
                </c:pt>
                <c:pt idx="22189">
                  <c:v>22189</c:v>
                </c:pt>
                <c:pt idx="22190">
                  <c:v>22190</c:v>
                </c:pt>
                <c:pt idx="22191">
                  <c:v>22191</c:v>
                </c:pt>
                <c:pt idx="22192">
                  <c:v>22192</c:v>
                </c:pt>
                <c:pt idx="22193">
                  <c:v>22193</c:v>
                </c:pt>
                <c:pt idx="22194">
                  <c:v>22194</c:v>
                </c:pt>
                <c:pt idx="22195">
                  <c:v>22195</c:v>
                </c:pt>
                <c:pt idx="22196">
                  <c:v>22196</c:v>
                </c:pt>
                <c:pt idx="22197">
                  <c:v>22197</c:v>
                </c:pt>
                <c:pt idx="22198">
                  <c:v>22198</c:v>
                </c:pt>
                <c:pt idx="22199">
                  <c:v>22199</c:v>
                </c:pt>
                <c:pt idx="22200">
                  <c:v>22200</c:v>
                </c:pt>
                <c:pt idx="22201">
                  <c:v>22201</c:v>
                </c:pt>
                <c:pt idx="22202">
                  <c:v>22202</c:v>
                </c:pt>
                <c:pt idx="22203">
                  <c:v>22203</c:v>
                </c:pt>
                <c:pt idx="22204">
                  <c:v>22204</c:v>
                </c:pt>
                <c:pt idx="22205">
                  <c:v>22205</c:v>
                </c:pt>
                <c:pt idx="22206">
                  <c:v>22206</c:v>
                </c:pt>
                <c:pt idx="22207">
                  <c:v>22207</c:v>
                </c:pt>
                <c:pt idx="22208">
                  <c:v>22208</c:v>
                </c:pt>
                <c:pt idx="22209">
                  <c:v>22209</c:v>
                </c:pt>
                <c:pt idx="22210">
                  <c:v>22210</c:v>
                </c:pt>
                <c:pt idx="22211">
                  <c:v>22211</c:v>
                </c:pt>
                <c:pt idx="22212">
                  <c:v>22212</c:v>
                </c:pt>
                <c:pt idx="22213">
                  <c:v>22213</c:v>
                </c:pt>
                <c:pt idx="22214">
                  <c:v>22214</c:v>
                </c:pt>
                <c:pt idx="22215">
                  <c:v>22215</c:v>
                </c:pt>
                <c:pt idx="22216">
                  <c:v>22216</c:v>
                </c:pt>
                <c:pt idx="22217">
                  <c:v>22217</c:v>
                </c:pt>
                <c:pt idx="22218">
                  <c:v>22218</c:v>
                </c:pt>
                <c:pt idx="22219">
                  <c:v>22219</c:v>
                </c:pt>
                <c:pt idx="22220">
                  <c:v>22220</c:v>
                </c:pt>
                <c:pt idx="22221">
                  <c:v>22221</c:v>
                </c:pt>
                <c:pt idx="22222">
                  <c:v>22222</c:v>
                </c:pt>
                <c:pt idx="22223">
                  <c:v>22223</c:v>
                </c:pt>
                <c:pt idx="22224">
                  <c:v>22224</c:v>
                </c:pt>
                <c:pt idx="22225">
                  <c:v>22225</c:v>
                </c:pt>
                <c:pt idx="22226">
                  <c:v>22226</c:v>
                </c:pt>
                <c:pt idx="22227">
                  <c:v>22227</c:v>
                </c:pt>
                <c:pt idx="22228">
                  <c:v>22228</c:v>
                </c:pt>
                <c:pt idx="22229">
                  <c:v>22229</c:v>
                </c:pt>
                <c:pt idx="22230">
                  <c:v>22230</c:v>
                </c:pt>
                <c:pt idx="22231">
                  <c:v>22231</c:v>
                </c:pt>
                <c:pt idx="22232">
                  <c:v>22232</c:v>
                </c:pt>
                <c:pt idx="22233">
                  <c:v>22233</c:v>
                </c:pt>
                <c:pt idx="22234">
                  <c:v>22234</c:v>
                </c:pt>
                <c:pt idx="22235">
                  <c:v>22235</c:v>
                </c:pt>
                <c:pt idx="22236">
                  <c:v>22236</c:v>
                </c:pt>
                <c:pt idx="22237">
                  <c:v>22237</c:v>
                </c:pt>
                <c:pt idx="22238">
                  <c:v>22238</c:v>
                </c:pt>
                <c:pt idx="22239">
                  <c:v>22239</c:v>
                </c:pt>
                <c:pt idx="22240">
                  <c:v>22240</c:v>
                </c:pt>
                <c:pt idx="22241">
                  <c:v>22241</c:v>
                </c:pt>
                <c:pt idx="22242">
                  <c:v>22242</c:v>
                </c:pt>
                <c:pt idx="22243">
                  <c:v>22243</c:v>
                </c:pt>
                <c:pt idx="22244">
                  <c:v>22244</c:v>
                </c:pt>
                <c:pt idx="22245">
                  <c:v>22245</c:v>
                </c:pt>
                <c:pt idx="22246">
                  <c:v>22246</c:v>
                </c:pt>
                <c:pt idx="22247">
                  <c:v>22247</c:v>
                </c:pt>
                <c:pt idx="22248">
                  <c:v>22248</c:v>
                </c:pt>
                <c:pt idx="22249">
                  <c:v>22249</c:v>
                </c:pt>
                <c:pt idx="22250">
                  <c:v>22250</c:v>
                </c:pt>
                <c:pt idx="22251">
                  <c:v>22251</c:v>
                </c:pt>
                <c:pt idx="22252">
                  <c:v>22252</c:v>
                </c:pt>
                <c:pt idx="22253">
                  <c:v>22253</c:v>
                </c:pt>
                <c:pt idx="22254">
                  <c:v>22254</c:v>
                </c:pt>
                <c:pt idx="22255">
                  <c:v>22255</c:v>
                </c:pt>
                <c:pt idx="22256">
                  <c:v>22256</c:v>
                </c:pt>
                <c:pt idx="22257">
                  <c:v>22257</c:v>
                </c:pt>
                <c:pt idx="22258">
                  <c:v>22258</c:v>
                </c:pt>
                <c:pt idx="22259">
                  <c:v>22259</c:v>
                </c:pt>
                <c:pt idx="22260">
                  <c:v>22260</c:v>
                </c:pt>
                <c:pt idx="22261">
                  <c:v>22261</c:v>
                </c:pt>
                <c:pt idx="22262">
                  <c:v>22262</c:v>
                </c:pt>
                <c:pt idx="22263">
                  <c:v>22263</c:v>
                </c:pt>
                <c:pt idx="22264">
                  <c:v>22264</c:v>
                </c:pt>
                <c:pt idx="22265">
                  <c:v>22265</c:v>
                </c:pt>
                <c:pt idx="22266">
                  <c:v>22266</c:v>
                </c:pt>
                <c:pt idx="22267">
                  <c:v>22267</c:v>
                </c:pt>
                <c:pt idx="22268">
                  <c:v>22268</c:v>
                </c:pt>
                <c:pt idx="22269">
                  <c:v>22269</c:v>
                </c:pt>
                <c:pt idx="22270">
                  <c:v>22270</c:v>
                </c:pt>
                <c:pt idx="22271">
                  <c:v>22271</c:v>
                </c:pt>
                <c:pt idx="22272">
                  <c:v>22272</c:v>
                </c:pt>
                <c:pt idx="22273">
                  <c:v>22273</c:v>
                </c:pt>
                <c:pt idx="22274">
                  <c:v>22274</c:v>
                </c:pt>
                <c:pt idx="22275">
                  <c:v>22275</c:v>
                </c:pt>
                <c:pt idx="22276">
                  <c:v>22276</c:v>
                </c:pt>
                <c:pt idx="22277">
                  <c:v>22277</c:v>
                </c:pt>
                <c:pt idx="22278">
                  <c:v>22278</c:v>
                </c:pt>
                <c:pt idx="22279">
                  <c:v>22279</c:v>
                </c:pt>
                <c:pt idx="22280">
                  <c:v>22280</c:v>
                </c:pt>
                <c:pt idx="22281">
                  <c:v>22281</c:v>
                </c:pt>
                <c:pt idx="22282">
                  <c:v>22282</c:v>
                </c:pt>
                <c:pt idx="22283">
                  <c:v>22283</c:v>
                </c:pt>
                <c:pt idx="22284">
                  <c:v>22284</c:v>
                </c:pt>
                <c:pt idx="22285">
                  <c:v>22285</c:v>
                </c:pt>
                <c:pt idx="22286">
                  <c:v>22286</c:v>
                </c:pt>
                <c:pt idx="22287">
                  <c:v>22287</c:v>
                </c:pt>
                <c:pt idx="22288">
                  <c:v>22288</c:v>
                </c:pt>
                <c:pt idx="22289">
                  <c:v>22289</c:v>
                </c:pt>
                <c:pt idx="22290">
                  <c:v>22290</c:v>
                </c:pt>
                <c:pt idx="22291">
                  <c:v>22291</c:v>
                </c:pt>
                <c:pt idx="22292">
                  <c:v>22292</c:v>
                </c:pt>
                <c:pt idx="22293">
                  <c:v>22293</c:v>
                </c:pt>
                <c:pt idx="22294">
                  <c:v>22294</c:v>
                </c:pt>
                <c:pt idx="22295">
                  <c:v>22295</c:v>
                </c:pt>
                <c:pt idx="22296">
                  <c:v>22296</c:v>
                </c:pt>
                <c:pt idx="22297">
                  <c:v>22297</c:v>
                </c:pt>
                <c:pt idx="22298">
                  <c:v>22298</c:v>
                </c:pt>
                <c:pt idx="22299">
                  <c:v>22299</c:v>
                </c:pt>
                <c:pt idx="22300">
                  <c:v>22300</c:v>
                </c:pt>
                <c:pt idx="22301">
                  <c:v>22301</c:v>
                </c:pt>
                <c:pt idx="22302">
                  <c:v>22302</c:v>
                </c:pt>
                <c:pt idx="22303">
                  <c:v>22303</c:v>
                </c:pt>
                <c:pt idx="22304">
                  <c:v>22304</c:v>
                </c:pt>
                <c:pt idx="22305">
                  <c:v>22305</c:v>
                </c:pt>
                <c:pt idx="22306">
                  <c:v>22306</c:v>
                </c:pt>
                <c:pt idx="22307">
                  <c:v>22307</c:v>
                </c:pt>
                <c:pt idx="22308">
                  <c:v>22308</c:v>
                </c:pt>
                <c:pt idx="22309">
                  <c:v>22309</c:v>
                </c:pt>
                <c:pt idx="22310">
                  <c:v>22310</c:v>
                </c:pt>
                <c:pt idx="22311">
                  <c:v>22311</c:v>
                </c:pt>
                <c:pt idx="22312">
                  <c:v>22312</c:v>
                </c:pt>
                <c:pt idx="22313">
                  <c:v>22313</c:v>
                </c:pt>
                <c:pt idx="22314">
                  <c:v>22314</c:v>
                </c:pt>
                <c:pt idx="22315">
                  <c:v>22315</c:v>
                </c:pt>
                <c:pt idx="22316">
                  <c:v>22316</c:v>
                </c:pt>
                <c:pt idx="22317">
                  <c:v>22317</c:v>
                </c:pt>
                <c:pt idx="22318">
                  <c:v>22318</c:v>
                </c:pt>
                <c:pt idx="22319">
                  <c:v>22319</c:v>
                </c:pt>
                <c:pt idx="22320">
                  <c:v>22320</c:v>
                </c:pt>
                <c:pt idx="22321">
                  <c:v>22321</c:v>
                </c:pt>
                <c:pt idx="22322">
                  <c:v>22322</c:v>
                </c:pt>
                <c:pt idx="22323">
                  <c:v>22323</c:v>
                </c:pt>
                <c:pt idx="22324">
                  <c:v>22324</c:v>
                </c:pt>
                <c:pt idx="22325">
                  <c:v>22325</c:v>
                </c:pt>
                <c:pt idx="22326">
                  <c:v>22326</c:v>
                </c:pt>
                <c:pt idx="22327">
                  <c:v>22327</c:v>
                </c:pt>
                <c:pt idx="22328">
                  <c:v>22328</c:v>
                </c:pt>
                <c:pt idx="22329">
                  <c:v>22329</c:v>
                </c:pt>
                <c:pt idx="22330">
                  <c:v>22330</c:v>
                </c:pt>
                <c:pt idx="22331">
                  <c:v>22331</c:v>
                </c:pt>
                <c:pt idx="22332">
                  <c:v>22332</c:v>
                </c:pt>
                <c:pt idx="22333">
                  <c:v>22333</c:v>
                </c:pt>
                <c:pt idx="22334">
                  <c:v>22334</c:v>
                </c:pt>
                <c:pt idx="22335">
                  <c:v>22335</c:v>
                </c:pt>
                <c:pt idx="22336">
                  <c:v>22336</c:v>
                </c:pt>
                <c:pt idx="22337">
                  <c:v>22337</c:v>
                </c:pt>
                <c:pt idx="22338">
                  <c:v>22338</c:v>
                </c:pt>
                <c:pt idx="22339">
                  <c:v>22339</c:v>
                </c:pt>
                <c:pt idx="22340">
                  <c:v>22340</c:v>
                </c:pt>
                <c:pt idx="22341">
                  <c:v>22341</c:v>
                </c:pt>
                <c:pt idx="22342">
                  <c:v>22342</c:v>
                </c:pt>
                <c:pt idx="22343">
                  <c:v>22343</c:v>
                </c:pt>
                <c:pt idx="22344">
                  <c:v>22344</c:v>
                </c:pt>
                <c:pt idx="22345">
                  <c:v>22345</c:v>
                </c:pt>
                <c:pt idx="22346">
                  <c:v>22346</c:v>
                </c:pt>
                <c:pt idx="22347">
                  <c:v>22347</c:v>
                </c:pt>
                <c:pt idx="22348">
                  <c:v>22348</c:v>
                </c:pt>
                <c:pt idx="22349">
                  <c:v>22349</c:v>
                </c:pt>
                <c:pt idx="22350">
                  <c:v>22350</c:v>
                </c:pt>
                <c:pt idx="22351">
                  <c:v>22351</c:v>
                </c:pt>
                <c:pt idx="22352">
                  <c:v>22352</c:v>
                </c:pt>
                <c:pt idx="22353">
                  <c:v>22353</c:v>
                </c:pt>
                <c:pt idx="22354">
                  <c:v>22354</c:v>
                </c:pt>
                <c:pt idx="22355">
                  <c:v>22355</c:v>
                </c:pt>
                <c:pt idx="22356">
                  <c:v>22356</c:v>
                </c:pt>
                <c:pt idx="22357">
                  <c:v>22357</c:v>
                </c:pt>
                <c:pt idx="22358">
                  <c:v>22358</c:v>
                </c:pt>
                <c:pt idx="22359">
                  <c:v>22359</c:v>
                </c:pt>
                <c:pt idx="22360">
                  <c:v>22360</c:v>
                </c:pt>
                <c:pt idx="22361">
                  <c:v>22361</c:v>
                </c:pt>
                <c:pt idx="22362">
                  <c:v>22362</c:v>
                </c:pt>
                <c:pt idx="22363">
                  <c:v>22363</c:v>
                </c:pt>
                <c:pt idx="22364">
                  <c:v>22364</c:v>
                </c:pt>
                <c:pt idx="22365">
                  <c:v>22365</c:v>
                </c:pt>
                <c:pt idx="22366">
                  <c:v>22366</c:v>
                </c:pt>
                <c:pt idx="22367">
                  <c:v>22367</c:v>
                </c:pt>
                <c:pt idx="22368">
                  <c:v>22368</c:v>
                </c:pt>
                <c:pt idx="22369">
                  <c:v>22369</c:v>
                </c:pt>
                <c:pt idx="22370">
                  <c:v>22370</c:v>
                </c:pt>
                <c:pt idx="22371">
                  <c:v>22371</c:v>
                </c:pt>
                <c:pt idx="22372">
                  <c:v>22372</c:v>
                </c:pt>
                <c:pt idx="22373">
                  <c:v>22373</c:v>
                </c:pt>
                <c:pt idx="22374">
                  <c:v>22374</c:v>
                </c:pt>
                <c:pt idx="22375">
                  <c:v>22375</c:v>
                </c:pt>
                <c:pt idx="22376">
                  <c:v>22376</c:v>
                </c:pt>
                <c:pt idx="22377">
                  <c:v>22377</c:v>
                </c:pt>
                <c:pt idx="22378">
                  <c:v>22378</c:v>
                </c:pt>
                <c:pt idx="22379">
                  <c:v>22379</c:v>
                </c:pt>
                <c:pt idx="22380">
                  <c:v>22380</c:v>
                </c:pt>
                <c:pt idx="22381">
                  <c:v>22381</c:v>
                </c:pt>
                <c:pt idx="22382">
                  <c:v>22382</c:v>
                </c:pt>
                <c:pt idx="22383">
                  <c:v>22383</c:v>
                </c:pt>
                <c:pt idx="22384">
                  <c:v>22384</c:v>
                </c:pt>
                <c:pt idx="22385">
                  <c:v>22385</c:v>
                </c:pt>
                <c:pt idx="22386">
                  <c:v>22386</c:v>
                </c:pt>
                <c:pt idx="22387">
                  <c:v>22387</c:v>
                </c:pt>
                <c:pt idx="22388">
                  <c:v>22388</c:v>
                </c:pt>
                <c:pt idx="22389">
                  <c:v>22389</c:v>
                </c:pt>
                <c:pt idx="22390">
                  <c:v>22390</c:v>
                </c:pt>
                <c:pt idx="22391">
                  <c:v>22391</c:v>
                </c:pt>
                <c:pt idx="22392">
                  <c:v>22392</c:v>
                </c:pt>
                <c:pt idx="22393">
                  <c:v>22393</c:v>
                </c:pt>
                <c:pt idx="22394">
                  <c:v>22394</c:v>
                </c:pt>
                <c:pt idx="22395">
                  <c:v>22395</c:v>
                </c:pt>
                <c:pt idx="22396">
                  <c:v>22396</c:v>
                </c:pt>
                <c:pt idx="22397">
                  <c:v>22397</c:v>
                </c:pt>
                <c:pt idx="22398">
                  <c:v>22398</c:v>
                </c:pt>
                <c:pt idx="22399">
                  <c:v>22399</c:v>
                </c:pt>
                <c:pt idx="22400">
                  <c:v>22400</c:v>
                </c:pt>
                <c:pt idx="22401">
                  <c:v>22401</c:v>
                </c:pt>
                <c:pt idx="22402">
                  <c:v>22402</c:v>
                </c:pt>
                <c:pt idx="22403">
                  <c:v>22403</c:v>
                </c:pt>
                <c:pt idx="22404">
                  <c:v>22404</c:v>
                </c:pt>
                <c:pt idx="22405">
                  <c:v>22405</c:v>
                </c:pt>
                <c:pt idx="22406">
                  <c:v>22406</c:v>
                </c:pt>
                <c:pt idx="22407">
                  <c:v>22407</c:v>
                </c:pt>
                <c:pt idx="22408">
                  <c:v>22408</c:v>
                </c:pt>
                <c:pt idx="22409">
                  <c:v>22409</c:v>
                </c:pt>
                <c:pt idx="22410">
                  <c:v>22410</c:v>
                </c:pt>
                <c:pt idx="22411">
                  <c:v>22411</c:v>
                </c:pt>
                <c:pt idx="22412">
                  <c:v>22412</c:v>
                </c:pt>
                <c:pt idx="22413">
                  <c:v>22413</c:v>
                </c:pt>
                <c:pt idx="22414">
                  <c:v>22414</c:v>
                </c:pt>
                <c:pt idx="22415">
                  <c:v>22415</c:v>
                </c:pt>
                <c:pt idx="22416">
                  <c:v>22416</c:v>
                </c:pt>
                <c:pt idx="22417">
                  <c:v>22417</c:v>
                </c:pt>
                <c:pt idx="22418">
                  <c:v>22418</c:v>
                </c:pt>
                <c:pt idx="22419">
                  <c:v>22419</c:v>
                </c:pt>
                <c:pt idx="22420">
                  <c:v>22420</c:v>
                </c:pt>
                <c:pt idx="22421">
                  <c:v>22421</c:v>
                </c:pt>
                <c:pt idx="22422">
                  <c:v>22422</c:v>
                </c:pt>
                <c:pt idx="22423">
                  <c:v>22423</c:v>
                </c:pt>
                <c:pt idx="22424">
                  <c:v>22424</c:v>
                </c:pt>
                <c:pt idx="22425">
                  <c:v>22425</c:v>
                </c:pt>
                <c:pt idx="22426">
                  <c:v>22426</c:v>
                </c:pt>
                <c:pt idx="22427">
                  <c:v>22427</c:v>
                </c:pt>
                <c:pt idx="22428">
                  <c:v>22428</c:v>
                </c:pt>
                <c:pt idx="22429">
                  <c:v>22429</c:v>
                </c:pt>
                <c:pt idx="22430">
                  <c:v>22430</c:v>
                </c:pt>
                <c:pt idx="22431">
                  <c:v>22431</c:v>
                </c:pt>
                <c:pt idx="22432">
                  <c:v>22432</c:v>
                </c:pt>
                <c:pt idx="22433">
                  <c:v>22433</c:v>
                </c:pt>
                <c:pt idx="22434">
                  <c:v>22434</c:v>
                </c:pt>
                <c:pt idx="22435">
                  <c:v>22435</c:v>
                </c:pt>
                <c:pt idx="22436">
                  <c:v>22436</c:v>
                </c:pt>
                <c:pt idx="22437">
                  <c:v>22437</c:v>
                </c:pt>
                <c:pt idx="22438">
                  <c:v>22438</c:v>
                </c:pt>
                <c:pt idx="22439">
                  <c:v>22439</c:v>
                </c:pt>
                <c:pt idx="22440">
                  <c:v>22440</c:v>
                </c:pt>
                <c:pt idx="22441">
                  <c:v>22441</c:v>
                </c:pt>
                <c:pt idx="22442">
                  <c:v>22442</c:v>
                </c:pt>
                <c:pt idx="22443">
                  <c:v>22443</c:v>
                </c:pt>
                <c:pt idx="22444">
                  <c:v>22444</c:v>
                </c:pt>
                <c:pt idx="22445">
                  <c:v>22445</c:v>
                </c:pt>
                <c:pt idx="22446">
                  <c:v>22446</c:v>
                </c:pt>
                <c:pt idx="22447">
                  <c:v>22447</c:v>
                </c:pt>
                <c:pt idx="22448">
                  <c:v>22448</c:v>
                </c:pt>
                <c:pt idx="22449">
                  <c:v>22449</c:v>
                </c:pt>
                <c:pt idx="22450">
                  <c:v>22450</c:v>
                </c:pt>
                <c:pt idx="22451">
                  <c:v>22451</c:v>
                </c:pt>
                <c:pt idx="22452">
                  <c:v>22452</c:v>
                </c:pt>
                <c:pt idx="22453">
                  <c:v>22453</c:v>
                </c:pt>
                <c:pt idx="22454">
                  <c:v>22454</c:v>
                </c:pt>
                <c:pt idx="22455">
                  <c:v>22455</c:v>
                </c:pt>
                <c:pt idx="22456">
                  <c:v>22456</c:v>
                </c:pt>
                <c:pt idx="22457">
                  <c:v>22457</c:v>
                </c:pt>
                <c:pt idx="22458">
                  <c:v>22458</c:v>
                </c:pt>
                <c:pt idx="22459">
                  <c:v>22459</c:v>
                </c:pt>
                <c:pt idx="22460">
                  <c:v>22460</c:v>
                </c:pt>
                <c:pt idx="22461">
                  <c:v>22461</c:v>
                </c:pt>
                <c:pt idx="22462">
                  <c:v>22462</c:v>
                </c:pt>
                <c:pt idx="22463">
                  <c:v>22463</c:v>
                </c:pt>
                <c:pt idx="22464">
                  <c:v>22464</c:v>
                </c:pt>
                <c:pt idx="22465">
                  <c:v>22465</c:v>
                </c:pt>
                <c:pt idx="22466">
                  <c:v>22466</c:v>
                </c:pt>
                <c:pt idx="22467">
                  <c:v>22467</c:v>
                </c:pt>
                <c:pt idx="22468">
                  <c:v>22468</c:v>
                </c:pt>
                <c:pt idx="22469">
                  <c:v>22469</c:v>
                </c:pt>
                <c:pt idx="22470">
                  <c:v>22470</c:v>
                </c:pt>
                <c:pt idx="22471">
                  <c:v>22471</c:v>
                </c:pt>
                <c:pt idx="22472">
                  <c:v>22472</c:v>
                </c:pt>
                <c:pt idx="22473">
                  <c:v>22473</c:v>
                </c:pt>
                <c:pt idx="22474">
                  <c:v>22474</c:v>
                </c:pt>
                <c:pt idx="22475">
                  <c:v>22475</c:v>
                </c:pt>
                <c:pt idx="22476">
                  <c:v>22476</c:v>
                </c:pt>
                <c:pt idx="22477">
                  <c:v>22477</c:v>
                </c:pt>
                <c:pt idx="22478">
                  <c:v>22478</c:v>
                </c:pt>
                <c:pt idx="22479">
                  <c:v>22479</c:v>
                </c:pt>
                <c:pt idx="22480">
                  <c:v>22480</c:v>
                </c:pt>
                <c:pt idx="22481">
                  <c:v>22481</c:v>
                </c:pt>
                <c:pt idx="22482">
                  <c:v>22482</c:v>
                </c:pt>
                <c:pt idx="22483">
                  <c:v>22483</c:v>
                </c:pt>
                <c:pt idx="22484">
                  <c:v>22484</c:v>
                </c:pt>
                <c:pt idx="22485">
                  <c:v>22485</c:v>
                </c:pt>
                <c:pt idx="22486">
                  <c:v>22486</c:v>
                </c:pt>
                <c:pt idx="22487">
                  <c:v>22487</c:v>
                </c:pt>
                <c:pt idx="22488">
                  <c:v>22488</c:v>
                </c:pt>
                <c:pt idx="22489">
                  <c:v>22489</c:v>
                </c:pt>
                <c:pt idx="22490">
                  <c:v>22490</c:v>
                </c:pt>
                <c:pt idx="22491">
                  <c:v>22491</c:v>
                </c:pt>
                <c:pt idx="22492">
                  <c:v>22492</c:v>
                </c:pt>
                <c:pt idx="22493">
                  <c:v>22493</c:v>
                </c:pt>
                <c:pt idx="22494">
                  <c:v>22494</c:v>
                </c:pt>
                <c:pt idx="22495">
                  <c:v>22495</c:v>
                </c:pt>
                <c:pt idx="22496">
                  <c:v>22496</c:v>
                </c:pt>
                <c:pt idx="22497">
                  <c:v>22497</c:v>
                </c:pt>
                <c:pt idx="22498">
                  <c:v>22498</c:v>
                </c:pt>
                <c:pt idx="22499">
                  <c:v>22499</c:v>
                </c:pt>
                <c:pt idx="22500">
                  <c:v>22500</c:v>
                </c:pt>
                <c:pt idx="22501">
                  <c:v>22501</c:v>
                </c:pt>
                <c:pt idx="22502">
                  <c:v>22502</c:v>
                </c:pt>
                <c:pt idx="22503">
                  <c:v>22503</c:v>
                </c:pt>
                <c:pt idx="22504">
                  <c:v>22504</c:v>
                </c:pt>
                <c:pt idx="22505">
                  <c:v>22505</c:v>
                </c:pt>
                <c:pt idx="22506">
                  <c:v>22506</c:v>
                </c:pt>
                <c:pt idx="22507">
                  <c:v>22507</c:v>
                </c:pt>
                <c:pt idx="22508">
                  <c:v>22508</c:v>
                </c:pt>
                <c:pt idx="22509">
                  <c:v>22509</c:v>
                </c:pt>
                <c:pt idx="22510">
                  <c:v>22510</c:v>
                </c:pt>
                <c:pt idx="22511">
                  <c:v>22511</c:v>
                </c:pt>
                <c:pt idx="22512">
                  <c:v>22512</c:v>
                </c:pt>
                <c:pt idx="22513">
                  <c:v>22513</c:v>
                </c:pt>
                <c:pt idx="22514">
                  <c:v>22514</c:v>
                </c:pt>
                <c:pt idx="22515">
                  <c:v>22515</c:v>
                </c:pt>
                <c:pt idx="22516">
                  <c:v>22516</c:v>
                </c:pt>
                <c:pt idx="22517">
                  <c:v>22517</c:v>
                </c:pt>
                <c:pt idx="22518">
                  <c:v>22518</c:v>
                </c:pt>
                <c:pt idx="22519">
                  <c:v>22519</c:v>
                </c:pt>
                <c:pt idx="22520">
                  <c:v>22520</c:v>
                </c:pt>
                <c:pt idx="22521">
                  <c:v>22521</c:v>
                </c:pt>
                <c:pt idx="22522">
                  <c:v>22522</c:v>
                </c:pt>
                <c:pt idx="22523">
                  <c:v>22523</c:v>
                </c:pt>
                <c:pt idx="22524">
                  <c:v>22524</c:v>
                </c:pt>
                <c:pt idx="22525">
                  <c:v>22525</c:v>
                </c:pt>
                <c:pt idx="22526">
                  <c:v>22526</c:v>
                </c:pt>
                <c:pt idx="22527">
                  <c:v>22527</c:v>
                </c:pt>
                <c:pt idx="22528">
                  <c:v>22528</c:v>
                </c:pt>
                <c:pt idx="22529">
                  <c:v>22529</c:v>
                </c:pt>
                <c:pt idx="22530">
                  <c:v>22530</c:v>
                </c:pt>
                <c:pt idx="22531">
                  <c:v>22531</c:v>
                </c:pt>
                <c:pt idx="22532">
                  <c:v>22532</c:v>
                </c:pt>
                <c:pt idx="22533">
                  <c:v>22533</c:v>
                </c:pt>
                <c:pt idx="22534">
                  <c:v>22534</c:v>
                </c:pt>
                <c:pt idx="22535">
                  <c:v>22535</c:v>
                </c:pt>
                <c:pt idx="22536">
                  <c:v>22536</c:v>
                </c:pt>
                <c:pt idx="22537">
                  <c:v>22537</c:v>
                </c:pt>
                <c:pt idx="22538">
                  <c:v>22538</c:v>
                </c:pt>
                <c:pt idx="22539">
                  <c:v>22539</c:v>
                </c:pt>
                <c:pt idx="22540">
                  <c:v>22540</c:v>
                </c:pt>
                <c:pt idx="22541">
                  <c:v>22541</c:v>
                </c:pt>
                <c:pt idx="22542">
                  <c:v>22542</c:v>
                </c:pt>
                <c:pt idx="22543">
                  <c:v>22543</c:v>
                </c:pt>
                <c:pt idx="22544">
                  <c:v>22544</c:v>
                </c:pt>
                <c:pt idx="22545">
                  <c:v>22545</c:v>
                </c:pt>
                <c:pt idx="22546">
                  <c:v>22546</c:v>
                </c:pt>
                <c:pt idx="22547">
                  <c:v>22547</c:v>
                </c:pt>
                <c:pt idx="22548">
                  <c:v>22548</c:v>
                </c:pt>
                <c:pt idx="22549">
                  <c:v>22549</c:v>
                </c:pt>
                <c:pt idx="22550">
                  <c:v>22550</c:v>
                </c:pt>
                <c:pt idx="22551">
                  <c:v>22551</c:v>
                </c:pt>
                <c:pt idx="22552">
                  <c:v>22552</c:v>
                </c:pt>
                <c:pt idx="22553">
                  <c:v>22553</c:v>
                </c:pt>
                <c:pt idx="22554">
                  <c:v>22554</c:v>
                </c:pt>
                <c:pt idx="22555">
                  <c:v>22555</c:v>
                </c:pt>
                <c:pt idx="22556">
                  <c:v>22556</c:v>
                </c:pt>
                <c:pt idx="22557">
                  <c:v>22557</c:v>
                </c:pt>
                <c:pt idx="22558">
                  <c:v>22558</c:v>
                </c:pt>
                <c:pt idx="22559">
                  <c:v>22559</c:v>
                </c:pt>
                <c:pt idx="22560">
                  <c:v>22560</c:v>
                </c:pt>
                <c:pt idx="22561">
                  <c:v>22561</c:v>
                </c:pt>
                <c:pt idx="22562">
                  <c:v>22562</c:v>
                </c:pt>
                <c:pt idx="22563">
                  <c:v>22563</c:v>
                </c:pt>
                <c:pt idx="22564">
                  <c:v>22564</c:v>
                </c:pt>
                <c:pt idx="22565">
                  <c:v>22565</c:v>
                </c:pt>
                <c:pt idx="22566">
                  <c:v>22566</c:v>
                </c:pt>
                <c:pt idx="22567">
                  <c:v>22567</c:v>
                </c:pt>
                <c:pt idx="22568">
                  <c:v>22568</c:v>
                </c:pt>
                <c:pt idx="22569">
                  <c:v>22569</c:v>
                </c:pt>
                <c:pt idx="22570">
                  <c:v>22570</c:v>
                </c:pt>
                <c:pt idx="22571">
                  <c:v>22571</c:v>
                </c:pt>
                <c:pt idx="22572">
                  <c:v>22572</c:v>
                </c:pt>
                <c:pt idx="22573">
                  <c:v>22573</c:v>
                </c:pt>
                <c:pt idx="22574">
                  <c:v>22574</c:v>
                </c:pt>
                <c:pt idx="22575">
                  <c:v>22575</c:v>
                </c:pt>
                <c:pt idx="22576">
                  <c:v>22576</c:v>
                </c:pt>
                <c:pt idx="22577">
                  <c:v>22577</c:v>
                </c:pt>
                <c:pt idx="22578">
                  <c:v>22578</c:v>
                </c:pt>
                <c:pt idx="22579">
                  <c:v>22579</c:v>
                </c:pt>
                <c:pt idx="22580">
                  <c:v>22580</c:v>
                </c:pt>
                <c:pt idx="22581">
                  <c:v>22581</c:v>
                </c:pt>
                <c:pt idx="22582">
                  <c:v>22582</c:v>
                </c:pt>
                <c:pt idx="22583">
                  <c:v>22583</c:v>
                </c:pt>
                <c:pt idx="22584">
                  <c:v>22584</c:v>
                </c:pt>
                <c:pt idx="22585">
                  <c:v>22585</c:v>
                </c:pt>
                <c:pt idx="22586">
                  <c:v>22586</c:v>
                </c:pt>
                <c:pt idx="22587">
                  <c:v>22587</c:v>
                </c:pt>
                <c:pt idx="22588">
                  <c:v>22588</c:v>
                </c:pt>
                <c:pt idx="22589">
                  <c:v>22589</c:v>
                </c:pt>
                <c:pt idx="22590">
                  <c:v>22590</c:v>
                </c:pt>
                <c:pt idx="22591">
                  <c:v>22591</c:v>
                </c:pt>
                <c:pt idx="22592">
                  <c:v>22592</c:v>
                </c:pt>
                <c:pt idx="22593">
                  <c:v>22593</c:v>
                </c:pt>
                <c:pt idx="22594">
                  <c:v>22594</c:v>
                </c:pt>
                <c:pt idx="22595">
                  <c:v>22595</c:v>
                </c:pt>
                <c:pt idx="22596">
                  <c:v>22596</c:v>
                </c:pt>
                <c:pt idx="22597">
                  <c:v>22597</c:v>
                </c:pt>
                <c:pt idx="22598">
                  <c:v>22598</c:v>
                </c:pt>
                <c:pt idx="22599">
                  <c:v>22599</c:v>
                </c:pt>
                <c:pt idx="22600">
                  <c:v>22600</c:v>
                </c:pt>
                <c:pt idx="22601">
                  <c:v>22601</c:v>
                </c:pt>
                <c:pt idx="22602">
                  <c:v>22602</c:v>
                </c:pt>
                <c:pt idx="22603">
                  <c:v>22603</c:v>
                </c:pt>
                <c:pt idx="22604">
                  <c:v>22604</c:v>
                </c:pt>
                <c:pt idx="22605">
                  <c:v>22605</c:v>
                </c:pt>
                <c:pt idx="22606">
                  <c:v>22606</c:v>
                </c:pt>
                <c:pt idx="22607">
                  <c:v>22607</c:v>
                </c:pt>
                <c:pt idx="22608">
                  <c:v>22608</c:v>
                </c:pt>
                <c:pt idx="22609">
                  <c:v>22609</c:v>
                </c:pt>
                <c:pt idx="22610">
                  <c:v>22610</c:v>
                </c:pt>
                <c:pt idx="22611">
                  <c:v>22611</c:v>
                </c:pt>
                <c:pt idx="22612">
                  <c:v>22612</c:v>
                </c:pt>
                <c:pt idx="22613">
                  <c:v>22613</c:v>
                </c:pt>
                <c:pt idx="22614">
                  <c:v>22614</c:v>
                </c:pt>
                <c:pt idx="22615">
                  <c:v>22615</c:v>
                </c:pt>
                <c:pt idx="22616">
                  <c:v>22616</c:v>
                </c:pt>
                <c:pt idx="22617">
                  <c:v>22617</c:v>
                </c:pt>
                <c:pt idx="22618">
                  <c:v>22618</c:v>
                </c:pt>
                <c:pt idx="22619">
                  <c:v>22619</c:v>
                </c:pt>
                <c:pt idx="22620">
                  <c:v>22620</c:v>
                </c:pt>
                <c:pt idx="22621">
                  <c:v>22621</c:v>
                </c:pt>
                <c:pt idx="22622">
                  <c:v>22622</c:v>
                </c:pt>
                <c:pt idx="22623">
                  <c:v>22623</c:v>
                </c:pt>
                <c:pt idx="22624">
                  <c:v>22624</c:v>
                </c:pt>
                <c:pt idx="22625">
                  <c:v>22625</c:v>
                </c:pt>
                <c:pt idx="22626">
                  <c:v>22626</c:v>
                </c:pt>
                <c:pt idx="22627">
                  <c:v>22627</c:v>
                </c:pt>
                <c:pt idx="22628">
                  <c:v>22628</c:v>
                </c:pt>
                <c:pt idx="22629">
                  <c:v>22629</c:v>
                </c:pt>
                <c:pt idx="22630">
                  <c:v>22630</c:v>
                </c:pt>
                <c:pt idx="22631">
                  <c:v>22631</c:v>
                </c:pt>
                <c:pt idx="22632">
                  <c:v>22632</c:v>
                </c:pt>
                <c:pt idx="22633">
                  <c:v>22633</c:v>
                </c:pt>
                <c:pt idx="22634">
                  <c:v>22634</c:v>
                </c:pt>
                <c:pt idx="22635">
                  <c:v>22635</c:v>
                </c:pt>
                <c:pt idx="22636">
                  <c:v>22636</c:v>
                </c:pt>
                <c:pt idx="22637">
                  <c:v>22637</c:v>
                </c:pt>
                <c:pt idx="22638">
                  <c:v>22638</c:v>
                </c:pt>
                <c:pt idx="22639">
                  <c:v>22639</c:v>
                </c:pt>
                <c:pt idx="22640">
                  <c:v>22640</c:v>
                </c:pt>
                <c:pt idx="22641">
                  <c:v>22641</c:v>
                </c:pt>
                <c:pt idx="22642">
                  <c:v>22642</c:v>
                </c:pt>
                <c:pt idx="22643">
                  <c:v>22643</c:v>
                </c:pt>
                <c:pt idx="22644">
                  <c:v>22644</c:v>
                </c:pt>
                <c:pt idx="22645">
                  <c:v>22645</c:v>
                </c:pt>
                <c:pt idx="22646">
                  <c:v>22646</c:v>
                </c:pt>
                <c:pt idx="22647">
                  <c:v>22647</c:v>
                </c:pt>
                <c:pt idx="22648">
                  <c:v>22648</c:v>
                </c:pt>
                <c:pt idx="22649">
                  <c:v>22649</c:v>
                </c:pt>
                <c:pt idx="22650">
                  <c:v>22650</c:v>
                </c:pt>
                <c:pt idx="22651">
                  <c:v>22651</c:v>
                </c:pt>
                <c:pt idx="22652">
                  <c:v>22652</c:v>
                </c:pt>
                <c:pt idx="22653">
                  <c:v>22653</c:v>
                </c:pt>
                <c:pt idx="22654">
                  <c:v>22654</c:v>
                </c:pt>
                <c:pt idx="22655">
                  <c:v>22655</c:v>
                </c:pt>
                <c:pt idx="22656">
                  <c:v>22656</c:v>
                </c:pt>
                <c:pt idx="22657">
                  <c:v>22657</c:v>
                </c:pt>
                <c:pt idx="22658">
                  <c:v>22658</c:v>
                </c:pt>
                <c:pt idx="22659">
                  <c:v>22659</c:v>
                </c:pt>
                <c:pt idx="22660">
                  <c:v>22660</c:v>
                </c:pt>
                <c:pt idx="22661">
                  <c:v>22661</c:v>
                </c:pt>
                <c:pt idx="22662">
                  <c:v>22662</c:v>
                </c:pt>
                <c:pt idx="22663">
                  <c:v>22663</c:v>
                </c:pt>
                <c:pt idx="22664">
                  <c:v>22664</c:v>
                </c:pt>
                <c:pt idx="22665">
                  <c:v>22665</c:v>
                </c:pt>
                <c:pt idx="22666">
                  <c:v>22666</c:v>
                </c:pt>
                <c:pt idx="22667">
                  <c:v>22667</c:v>
                </c:pt>
                <c:pt idx="22668">
                  <c:v>22668</c:v>
                </c:pt>
                <c:pt idx="22669">
                  <c:v>22669</c:v>
                </c:pt>
                <c:pt idx="22670">
                  <c:v>22670</c:v>
                </c:pt>
                <c:pt idx="22671">
                  <c:v>22671</c:v>
                </c:pt>
                <c:pt idx="22672">
                  <c:v>22672</c:v>
                </c:pt>
                <c:pt idx="22673">
                  <c:v>22673</c:v>
                </c:pt>
                <c:pt idx="22674">
                  <c:v>22674</c:v>
                </c:pt>
                <c:pt idx="22675">
                  <c:v>22675</c:v>
                </c:pt>
                <c:pt idx="22676">
                  <c:v>22676</c:v>
                </c:pt>
                <c:pt idx="22677">
                  <c:v>22677</c:v>
                </c:pt>
                <c:pt idx="22678">
                  <c:v>22678</c:v>
                </c:pt>
                <c:pt idx="22679">
                  <c:v>22679</c:v>
                </c:pt>
                <c:pt idx="22680">
                  <c:v>22680</c:v>
                </c:pt>
                <c:pt idx="22681">
                  <c:v>22681</c:v>
                </c:pt>
                <c:pt idx="22682">
                  <c:v>22682</c:v>
                </c:pt>
                <c:pt idx="22683">
                  <c:v>22683</c:v>
                </c:pt>
                <c:pt idx="22684">
                  <c:v>22684</c:v>
                </c:pt>
                <c:pt idx="22685">
                  <c:v>22685</c:v>
                </c:pt>
                <c:pt idx="22686">
                  <c:v>22686</c:v>
                </c:pt>
                <c:pt idx="22687">
                  <c:v>22687</c:v>
                </c:pt>
                <c:pt idx="22688">
                  <c:v>22688</c:v>
                </c:pt>
                <c:pt idx="22689">
                  <c:v>22689</c:v>
                </c:pt>
                <c:pt idx="22690">
                  <c:v>22690</c:v>
                </c:pt>
                <c:pt idx="22691">
                  <c:v>22691</c:v>
                </c:pt>
                <c:pt idx="22692">
                  <c:v>22692</c:v>
                </c:pt>
                <c:pt idx="22693">
                  <c:v>22693</c:v>
                </c:pt>
                <c:pt idx="22694">
                  <c:v>22694</c:v>
                </c:pt>
                <c:pt idx="22695">
                  <c:v>22695</c:v>
                </c:pt>
                <c:pt idx="22696">
                  <c:v>22696</c:v>
                </c:pt>
                <c:pt idx="22697">
                  <c:v>22697</c:v>
                </c:pt>
                <c:pt idx="22698">
                  <c:v>22698</c:v>
                </c:pt>
                <c:pt idx="22699">
                  <c:v>22699</c:v>
                </c:pt>
                <c:pt idx="22700">
                  <c:v>22700</c:v>
                </c:pt>
                <c:pt idx="22701">
                  <c:v>22701</c:v>
                </c:pt>
                <c:pt idx="22702">
                  <c:v>22702</c:v>
                </c:pt>
                <c:pt idx="22703">
                  <c:v>22703</c:v>
                </c:pt>
                <c:pt idx="22704">
                  <c:v>22704</c:v>
                </c:pt>
                <c:pt idx="22705">
                  <c:v>22705</c:v>
                </c:pt>
                <c:pt idx="22706">
                  <c:v>22706</c:v>
                </c:pt>
                <c:pt idx="22707">
                  <c:v>22707</c:v>
                </c:pt>
                <c:pt idx="22708">
                  <c:v>22708</c:v>
                </c:pt>
                <c:pt idx="22709">
                  <c:v>22709</c:v>
                </c:pt>
                <c:pt idx="22710">
                  <c:v>22710</c:v>
                </c:pt>
                <c:pt idx="22711">
                  <c:v>22711</c:v>
                </c:pt>
                <c:pt idx="22712">
                  <c:v>22712</c:v>
                </c:pt>
                <c:pt idx="22713">
                  <c:v>22713</c:v>
                </c:pt>
                <c:pt idx="22714">
                  <c:v>22714</c:v>
                </c:pt>
                <c:pt idx="22715">
                  <c:v>22715</c:v>
                </c:pt>
                <c:pt idx="22716">
                  <c:v>22716</c:v>
                </c:pt>
                <c:pt idx="22717">
                  <c:v>22717</c:v>
                </c:pt>
                <c:pt idx="22718">
                  <c:v>22718</c:v>
                </c:pt>
                <c:pt idx="22719">
                  <c:v>22719</c:v>
                </c:pt>
                <c:pt idx="22720">
                  <c:v>22720</c:v>
                </c:pt>
                <c:pt idx="22721">
                  <c:v>22721</c:v>
                </c:pt>
                <c:pt idx="22722">
                  <c:v>22722</c:v>
                </c:pt>
                <c:pt idx="22723">
                  <c:v>22723</c:v>
                </c:pt>
                <c:pt idx="22724">
                  <c:v>22724</c:v>
                </c:pt>
                <c:pt idx="22725">
                  <c:v>22725</c:v>
                </c:pt>
                <c:pt idx="22726">
                  <c:v>22726</c:v>
                </c:pt>
                <c:pt idx="22727">
                  <c:v>22727</c:v>
                </c:pt>
                <c:pt idx="22728">
                  <c:v>22728</c:v>
                </c:pt>
                <c:pt idx="22729">
                  <c:v>22729</c:v>
                </c:pt>
                <c:pt idx="22730">
                  <c:v>22730</c:v>
                </c:pt>
                <c:pt idx="22731">
                  <c:v>22731</c:v>
                </c:pt>
                <c:pt idx="22732">
                  <c:v>22732</c:v>
                </c:pt>
                <c:pt idx="22733">
                  <c:v>22733</c:v>
                </c:pt>
                <c:pt idx="22734">
                  <c:v>22734</c:v>
                </c:pt>
                <c:pt idx="22735">
                  <c:v>22735</c:v>
                </c:pt>
                <c:pt idx="22736">
                  <c:v>22736</c:v>
                </c:pt>
                <c:pt idx="22737">
                  <c:v>22737</c:v>
                </c:pt>
                <c:pt idx="22738">
                  <c:v>22738</c:v>
                </c:pt>
                <c:pt idx="22739">
                  <c:v>22739</c:v>
                </c:pt>
                <c:pt idx="22740">
                  <c:v>22740</c:v>
                </c:pt>
                <c:pt idx="22741">
                  <c:v>22741</c:v>
                </c:pt>
                <c:pt idx="22742">
                  <c:v>22742</c:v>
                </c:pt>
                <c:pt idx="22743">
                  <c:v>22743</c:v>
                </c:pt>
                <c:pt idx="22744">
                  <c:v>22744</c:v>
                </c:pt>
                <c:pt idx="22745">
                  <c:v>22745</c:v>
                </c:pt>
                <c:pt idx="22746">
                  <c:v>22746</c:v>
                </c:pt>
                <c:pt idx="22747">
                  <c:v>22747</c:v>
                </c:pt>
                <c:pt idx="22748">
                  <c:v>22748</c:v>
                </c:pt>
                <c:pt idx="22749">
                  <c:v>22749</c:v>
                </c:pt>
                <c:pt idx="22750">
                  <c:v>22750</c:v>
                </c:pt>
                <c:pt idx="22751">
                  <c:v>22751</c:v>
                </c:pt>
                <c:pt idx="22752">
                  <c:v>22752</c:v>
                </c:pt>
                <c:pt idx="22753">
                  <c:v>22753</c:v>
                </c:pt>
                <c:pt idx="22754">
                  <c:v>22754</c:v>
                </c:pt>
                <c:pt idx="22755">
                  <c:v>22755</c:v>
                </c:pt>
                <c:pt idx="22756">
                  <c:v>22756</c:v>
                </c:pt>
                <c:pt idx="22757">
                  <c:v>22757</c:v>
                </c:pt>
                <c:pt idx="22758">
                  <c:v>22758</c:v>
                </c:pt>
                <c:pt idx="22759">
                  <c:v>22759</c:v>
                </c:pt>
                <c:pt idx="22760">
                  <c:v>22760</c:v>
                </c:pt>
                <c:pt idx="22761">
                  <c:v>22761</c:v>
                </c:pt>
                <c:pt idx="22762">
                  <c:v>22762</c:v>
                </c:pt>
                <c:pt idx="22763">
                  <c:v>22763</c:v>
                </c:pt>
                <c:pt idx="22764">
                  <c:v>22764</c:v>
                </c:pt>
                <c:pt idx="22765">
                  <c:v>22765</c:v>
                </c:pt>
                <c:pt idx="22766">
                  <c:v>22766</c:v>
                </c:pt>
                <c:pt idx="22767">
                  <c:v>22767</c:v>
                </c:pt>
                <c:pt idx="22768">
                  <c:v>22768</c:v>
                </c:pt>
                <c:pt idx="22769">
                  <c:v>22769</c:v>
                </c:pt>
                <c:pt idx="22770">
                  <c:v>22770</c:v>
                </c:pt>
                <c:pt idx="22771">
                  <c:v>22771</c:v>
                </c:pt>
                <c:pt idx="22772">
                  <c:v>22772</c:v>
                </c:pt>
                <c:pt idx="22773">
                  <c:v>22773</c:v>
                </c:pt>
                <c:pt idx="22774">
                  <c:v>22774</c:v>
                </c:pt>
                <c:pt idx="22775">
                  <c:v>22775</c:v>
                </c:pt>
                <c:pt idx="22776">
                  <c:v>22776</c:v>
                </c:pt>
                <c:pt idx="22777">
                  <c:v>22777</c:v>
                </c:pt>
                <c:pt idx="22778">
                  <c:v>22778</c:v>
                </c:pt>
                <c:pt idx="22779">
                  <c:v>22779</c:v>
                </c:pt>
                <c:pt idx="22780">
                  <c:v>22780</c:v>
                </c:pt>
                <c:pt idx="22781">
                  <c:v>22781</c:v>
                </c:pt>
                <c:pt idx="22782">
                  <c:v>22782</c:v>
                </c:pt>
                <c:pt idx="22783">
                  <c:v>22783</c:v>
                </c:pt>
                <c:pt idx="22784">
                  <c:v>22784</c:v>
                </c:pt>
                <c:pt idx="22785">
                  <c:v>22785</c:v>
                </c:pt>
                <c:pt idx="22786">
                  <c:v>22786</c:v>
                </c:pt>
                <c:pt idx="22787">
                  <c:v>22787</c:v>
                </c:pt>
                <c:pt idx="22788">
                  <c:v>22788</c:v>
                </c:pt>
                <c:pt idx="22789">
                  <c:v>22789</c:v>
                </c:pt>
                <c:pt idx="22790">
                  <c:v>22790</c:v>
                </c:pt>
                <c:pt idx="22791">
                  <c:v>22791</c:v>
                </c:pt>
                <c:pt idx="22792">
                  <c:v>22792</c:v>
                </c:pt>
                <c:pt idx="22793">
                  <c:v>22793</c:v>
                </c:pt>
                <c:pt idx="22794">
                  <c:v>22794</c:v>
                </c:pt>
                <c:pt idx="22795">
                  <c:v>22795</c:v>
                </c:pt>
                <c:pt idx="22796">
                  <c:v>22796</c:v>
                </c:pt>
                <c:pt idx="22797">
                  <c:v>22797</c:v>
                </c:pt>
                <c:pt idx="22798">
                  <c:v>22798</c:v>
                </c:pt>
                <c:pt idx="22799">
                  <c:v>22799</c:v>
                </c:pt>
                <c:pt idx="22800">
                  <c:v>22800</c:v>
                </c:pt>
                <c:pt idx="22801">
                  <c:v>22801</c:v>
                </c:pt>
                <c:pt idx="22802">
                  <c:v>22802</c:v>
                </c:pt>
                <c:pt idx="22803">
                  <c:v>22803</c:v>
                </c:pt>
                <c:pt idx="22804">
                  <c:v>22804</c:v>
                </c:pt>
                <c:pt idx="22805">
                  <c:v>22805</c:v>
                </c:pt>
                <c:pt idx="22806">
                  <c:v>22806</c:v>
                </c:pt>
                <c:pt idx="22807">
                  <c:v>22807</c:v>
                </c:pt>
                <c:pt idx="22808">
                  <c:v>22808</c:v>
                </c:pt>
                <c:pt idx="22809">
                  <c:v>22809</c:v>
                </c:pt>
                <c:pt idx="22810">
                  <c:v>22810</c:v>
                </c:pt>
                <c:pt idx="22811">
                  <c:v>22811</c:v>
                </c:pt>
                <c:pt idx="22812">
                  <c:v>22812</c:v>
                </c:pt>
                <c:pt idx="22813">
                  <c:v>22813</c:v>
                </c:pt>
                <c:pt idx="22814">
                  <c:v>22814</c:v>
                </c:pt>
                <c:pt idx="22815">
                  <c:v>22815</c:v>
                </c:pt>
                <c:pt idx="22816">
                  <c:v>22816</c:v>
                </c:pt>
                <c:pt idx="22817">
                  <c:v>22817</c:v>
                </c:pt>
                <c:pt idx="22818">
                  <c:v>22818</c:v>
                </c:pt>
                <c:pt idx="22819">
                  <c:v>22819</c:v>
                </c:pt>
                <c:pt idx="22820">
                  <c:v>22820</c:v>
                </c:pt>
                <c:pt idx="22821">
                  <c:v>22821</c:v>
                </c:pt>
                <c:pt idx="22822">
                  <c:v>22822</c:v>
                </c:pt>
                <c:pt idx="22823">
                  <c:v>22823</c:v>
                </c:pt>
                <c:pt idx="22824">
                  <c:v>22824</c:v>
                </c:pt>
                <c:pt idx="22825">
                  <c:v>22825</c:v>
                </c:pt>
                <c:pt idx="22826">
                  <c:v>22826</c:v>
                </c:pt>
                <c:pt idx="22827">
                  <c:v>22827</c:v>
                </c:pt>
                <c:pt idx="22828">
                  <c:v>22828</c:v>
                </c:pt>
                <c:pt idx="22829">
                  <c:v>22829</c:v>
                </c:pt>
                <c:pt idx="22830">
                  <c:v>22830</c:v>
                </c:pt>
                <c:pt idx="22831">
                  <c:v>22831</c:v>
                </c:pt>
                <c:pt idx="22832">
                  <c:v>22832</c:v>
                </c:pt>
                <c:pt idx="22833">
                  <c:v>22833</c:v>
                </c:pt>
                <c:pt idx="22834">
                  <c:v>22834</c:v>
                </c:pt>
                <c:pt idx="22835">
                  <c:v>22835</c:v>
                </c:pt>
                <c:pt idx="22836">
                  <c:v>22836</c:v>
                </c:pt>
                <c:pt idx="22837">
                  <c:v>22837</c:v>
                </c:pt>
                <c:pt idx="22838">
                  <c:v>22838</c:v>
                </c:pt>
                <c:pt idx="22839">
                  <c:v>22839</c:v>
                </c:pt>
                <c:pt idx="22840">
                  <c:v>22840</c:v>
                </c:pt>
                <c:pt idx="22841">
                  <c:v>22841</c:v>
                </c:pt>
                <c:pt idx="22842">
                  <c:v>22842</c:v>
                </c:pt>
                <c:pt idx="22843">
                  <c:v>22843</c:v>
                </c:pt>
                <c:pt idx="22844">
                  <c:v>22844</c:v>
                </c:pt>
                <c:pt idx="22845">
                  <c:v>22845</c:v>
                </c:pt>
                <c:pt idx="22846">
                  <c:v>22846</c:v>
                </c:pt>
                <c:pt idx="22847">
                  <c:v>22847</c:v>
                </c:pt>
                <c:pt idx="22848">
                  <c:v>22848</c:v>
                </c:pt>
                <c:pt idx="22849">
                  <c:v>22849</c:v>
                </c:pt>
                <c:pt idx="22850">
                  <c:v>22850</c:v>
                </c:pt>
                <c:pt idx="22851">
                  <c:v>22851</c:v>
                </c:pt>
                <c:pt idx="22852">
                  <c:v>22852</c:v>
                </c:pt>
                <c:pt idx="22853">
                  <c:v>22853</c:v>
                </c:pt>
                <c:pt idx="22854">
                  <c:v>22854</c:v>
                </c:pt>
                <c:pt idx="22855">
                  <c:v>22855</c:v>
                </c:pt>
                <c:pt idx="22856">
                  <c:v>22856</c:v>
                </c:pt>
                <c:pt idx="22857">
                  <c:v>22857</c:v>
                </c:pt>
                <c:pt idx="22858">
                  <c:v>22858</c:v>
                </c:pt>
                <c:pt idx="22859">
                  <c:v>22859</c:v>
                </c:pt>
                <c:pt idx="22860">
                  <c:v>22860</c:v>
                </c:pt>
                <c:pt idx="22861">
                  <c:v>22861</c:v>
                </c:pt>
                <c:pt idx="22862">
                  <c:v>22862</c:v>
                </c:pt>
                <c:pt idx="22863">
                  <c:v>22863</c:v>
                </c:pt>
                <c:pt idx="22864">
                  <c:v>22864</c:v>
                </c:pt>
                <c:pt idx="22865">
                  <c:v>22865</c:v>
                </c:pt>
                <c:pt idx="22866">
                  <c:v>22866</c:v>
                </c:pt>
                <c:pt idx="22867">
                  <c:v>22867</c:v>
                </c:pt>
                <c:pt idx="22868">
                  <c:v>22868</c:v>
                </c:pt>
                <c:pt idx="22869">
                  <c:v>22869</c:v>
                </c:pt>
                <c:pt idx="22870">
                  <c:v>22870</c:v>
                </c:pt>
                <c:pt idx="22871">
                  <c:v>22871</c:v>
                </c:pt>
                <c:pt idx="22872">
                  <c:v>22872</c:v>
                </c:pt>
                <c:pt idx="22873">
                  <c:v>22873</c:v>
                </c:pt>
                <c:pt idx="22874">
                  <c:v>22874</c:v>
                </c:pt>
                <c:pt idx="22875">
                  <c:v>22875</c:v>
                </c:pt>
                <c:pt idx="22876">
                  <c:v>22876</c:v>
                </c:pt>
                <c:pt idx="22877">
                  <c:v>22877</c:v>
                </c:pt>
                <c:pt idx="22878">
                  <c:v>22878</c:v>
                </c:pt>
                <c:pt idx="22879">
                  <c:v>22879</c:v>
                </c:pt>
                <c:pt idx="22880">
                  <c:v>22880</c:v>
                </c:pt>
                <c:pt idx="22881">
                  <c:v>22881</c:v>
                </c:pt>
                <c:pt idx="22882">
                  <c:v>22882</c:v>
                </c:pt>
                <c:pt idx="22883">
                  <c:v>22883</c:v>
                </c:pt>
                <c:pt idx="22884">
                  <c:v>22884</c:v>
                </c:pt>
                <c:pt idx="22885">
                  <c:v>22885</c:v>
                </c:pt>
                <c:pt idx="22886">
                  <c:v>22886</c:v>
                </c:pt>
                <c:pt idx="22887">
                  <c:v>22887</c:v>
                </c:pt>
                <c:pt idx="22888">
                  <c:v>22888</c:v>
                </c:pt>
                <c:pt idx="22889">
                  <c:v>22889</c:v>
                </c:pt>
                <c:pt idx="22890">
                  <c:v>22890</c:v>
                </c:pt>
                <c:pt idx="22891">
                  <c:v>22891</c:v>
                </c:pt>
                <c:pt idx="22892">
                  <c:v>22892</c:v>
                </c:pt>
                <c:pt idx="22893">
                  <c:v>22893</c:v>
                </c:pt>
                <c:pt idx="22894">
                  <c:v>22894</c:v>
                </c:pt>
                <c:pt idx="22895">
                  <c:v>22895</c:v>
                </c:pt>
                <c:pt idx="22896">
                  <c:v>22896</c:v>
                </c:pt>
                <c:pt idx="22897">
                  <c:v>22897</c:v>
                </c:pt>
                <c:pt idx="22898">
                  <c:v>22898</c:v>
                </c:pt>
                <c:pt idx="22899">
                  <c:v>22899</c:v>
                </c:pt>
                <c:pt idx="22900">
                  <c:v>22900</c:v>
                </c:pt>
                <c:pt idx="22901">
                  <c:v>22901</c:v>
                </c:pt>
                <c:pt idx="22902">
                  <c:v>22902</c:v>
                </c:pt>
                <c:pt idx="22903">
                  <c:v>22903</c:v>
                </c:pt>
                <c:pt idx="22904">
                  <c:v>22904</c:v>
                </c:pt>
                <c:pt idx="22905">
                  <c:v>22905</c:v>
                </c:pt>
                <c:pt idx="22906">
                  <c:v>22906</c:v>
                </c:pt>
                <c:pt idx="22907">
                  <c:v>22907</c:v>
                </c:pt>
                <c:pt idx="22908">
                  <c:v>22908</c:v>
                </c:pt>
                <c:pt idx="22909">
                  <c:v>22909</c:v>
                </c:pt>
                <c:pt idx="22910">
                  <c:v>22910</c:v>
                </c:pt>
                <c:pt idx="22911">
                  <c:v>22911</c:v>
                </c:pt>
                <c:pt idx="22912">
                  <c:v>22912</c:v>
                </c:pt>
                <c:pt idx="22913">
                  <c:v>22913</c:v>
                </c:pt>
                <c:pt idx="22914">
                  <c:v>22914</c:v>
                </c:pt>
                <c:pt idx="22915">
                  <c:v>22915</c:v>
                </c:pt>
                <c:pt idx="22916">
                  <c:v>22916</c:v>
                </c:pt>
                <c:pt idx="22917">
                  <c:v>22917</c:v>
                </c:pt>
                <c:pt idx="22918">
                  <c:v>22918</c:v>
                </c:pt>
                <c:pt idx="22919">
                  <c:v>22919</c:v>
                </c:pt>
                <c:pt idx="22920">
                  <c:v>22920</c:v>
                </c:pt>
                <c:pt idx="22921">
                  <c:v>22921</c:v>
                </c:pt>
                <c:pt idx="22922">
                  <c:v>22922</c:v>
                </c:pt>
                <c:pt idx="22923">
                  <c:v>22923</c:v>
                </c:pt>
                <c:pt idx="22924">
                  <c:v>22924</c:v>
                </c:pt>
                <c:pt idx="22925">
                  <c:v>22925</c:v>
                </c:pt>
                <c:pt idx="22926">
                  <c:v>22926</c:v>
                </c:pt>
                <c:pt idx="22927">
                  <c:v>22927</c:v>
                </c:pt>
                <c:pt idx="22928">
                  <c:v>22928</c:v>
                </c:pt>
                <c:pt idx="22929">
                  <c:v>22929</c:v>
                </c:pt>
                <c:pt idx="22930">
                  <c:v>22930</c:v>
                </c:pt>
                <c:pt idx="22931">
                  <c:v>22931</c:v>
                </c:pt>
                <c:pt idx="22932">
                  <c:v>22932</c:v>
                </c:pt>
                <c:pt idx="22933">
                  <c:v>22933</c:v>
                </c:pt>
                <c:pt idx="22934">
                  <c:v>22934</c:v>
                </c:pt>
                <c:pt idx="22935">
                  <c:v>22935</c:v>
                </c:pt>
                <c:pt idx="22936">
                  <c:v>22936</c:v>
                </c:pt>
                <c:pt idx="22937">
                  <c:v>22937</c:v>
                </c:pt>
                <c:pt idx="22938">
                  <c:v>22938</c:v>
                </c:pt>
                <c:pt idx="22939">
                  <c:v>22939</c:v>
                </c:pt>
                <c:pt idx="22940">
                  <c:v>22940</c:v>
                </c:pt>
                <c:pt idx="22941">
                  <c:v>22941</c:v>
                </c:pt>
                <c:pt idx="22942">
                  <c:v>22942</c:v>
                </c:pt>
                <c:pt idx="22943">
                  <c:v>22943</c:v>
                </c:pt>
                <c:pt idx="22944">
                  <c:v>22944</c:v>
                </c:pt>
                <c:pt idx="22945">
                  <c:v>22945</c:v>
                </c:pt>
                <c:pt idx="22946">
                  <c:v>22946</c:v>
                </c:pt>
                <c:pt idx="22947">
                  <c:v>22947</c:v>
                </c:pt>
                <c:pt idx="22948">
                  <c:v>22948</c:v>
                </c:pt>
                <c:pt idx="22949">
                  <c:v>22949</c:v>
                </c:pt>
                <c:pt idx="22950">
                  <c:v>22950</c:v>
                </c:pt>
                <c:pt idx="22951">
                  <c:v>22951</c:v>
                </c:pt>
                <c:pt idx="22952">
                  <c:v>22952</c:v>
                </c:pt>
                <c:pt idx="22953">
                  <c:v>22953</c:v>
                </c:pt>
                <c:pt idx="22954">
                  <c:v>22954</c:v>
                </c:pt>
                <c:pt idx="22955">
                  <c:v>22955</c:v>
                </c:pt>
                <c:pt idx="22956">
                  <c:v>22956</c:v>
                </c:pt>
                <c:pt idx="22957">
                  <c:v>22957</c:v>
                </c:pt>
                <c:pt idx="22958">
                  <c:v>22958</c:v>
                </c:pt>
                <c:pt idx="22959">
                  <c:v>22959</c:v>
                </c:pt>
                <c:pt idx="22960">
                  <c:v>22960</c:v>
                </c:pt>
                <c:pt idx="22961">
                  <c:v>22961</c:v>
                </c:pt>
                <c:pt idx="22962">
                  <c:v>22962</c:v>
                </c:pt>
                <c:pt idx="22963">
                  <c:v>22963</c:v>
                </c:pt>
                <c:pt idx="22964">
                  <c:v>22964</c:v>
                </c:pt>
                <c:pt idx="22965">
                  <c:v>22965</c:v>
                </c:pt>
                <c:pt idx="22966">
                  <c:v>22966</c:v>
                </c:pt>
                <c:pt idx="22967">
                  <c:v>22967</c:v>
                </c:pt>
                <c:pt idx="22968">
                  <c:v>22968</c:v>
                </c:pt>
                <c:pt idx="22969">
                  <c:v>22969</c:v>
                </c:pt>
                <c:pt idx="22970">
                  <c:v>22970</c:v>
                </c:pt>
                <c:pt idx="22971">
                  <c:v>22971</c:v>
                </c:pt>
                <c:pt idx="22972">
                  <c:v>22972</c:v>
                </c:pt>
                <c:pt idx="22973">
                  <c:v>22973</c:v>
                </c:pt>
                <c:pt idx="22974">
                  <c:v>22974</c:v>
                </c:pt>
                <c:pt idx="22975">
                  <c:v>22975</c:v>
                </c:pt>
                <c:pt idx="22976">
                  <c:v>22976</c:v>
                </c:pt>
                <c:pt idx="22977">
                  <c:v>22977</c:v>
                </c:pt>
                <c:pt idx="22978">
                  <c:v>22978</c:v>
                </c:pt>
                <c:pt idx="22979">
                  <c:v>22979</c:v>
                </c:pt>
                <c:pt idx="22980">
                  <c:v>22980</c:v>
                </c:pt>
                <c:pt idx="22981">
                  <c:v>22981</c:v>
                </c:pt>
                <c:pt idx="22982">
                  <c:v>22982</c:v>
                </c:pt>
                <c:pt idx="22983">
                  <c:v>22983</c:v>
                </c:pt>
                <c:pt idx="22984">
                  <c:v>22984</c:v>
                </c:pt>
                <c:pt idx="22985">
                  <c:v>22985</c:v>
                </c:pt>
                <c:pt idx="22986">
                  <c:v>22986</c:v>
                </c:pt>
                <c:pt idx="22987">
                  <c:v>22987</c:v>
                </c:pt>
                <c:pt idx="22988">
                  <c:v>22988</c:v>
                </c:pt>
                <c:pt idx="22989">
                  <c:v>22989</c:v>
                </c:pt>
                <c:pt idx="22990">
                  <c:v>22990</c:v>
                </c:pt>
                <c:pt idx="22991">
                  <c:v>22991</c:v>
                </c:pt>
                <c:pt idx="22992">
                  <c:v>22992</c:v>
                </c:pt>
                <c:pt idx="22993">
                  <c:v>22993</c:v>
                </c:pt>
                <c:pt idx="22994">
                  <c:v>22994</c:v>
                </c:pt>
                <c:pt idx="22995">
                  <c:v>22995</c:v>
                </c:pt>
                <c:pt idx="22996">
                  <c:v>22996</c:v>
                </c:pt>
                <c:pt idx="22997">
                  <c:v>22997</c:v>
                </c:pt>
                <c:pt idx="22998">
                  <c:v>22998</c:v>
                </c:pt>
                <c:pt idx="22999">
                  <c:v>22999</c:v>
                </c:pt>
                <c:pt idx="23000">
                  <c:v>23000</c:v>
                </c:pt>
                <c:pt idx="23001">
                  <c:v>23001</c:v>
                </c:pt>
                <c:pt idx="23002">
                  <c:v>23002</c:v>
                </c:pt>
                <c:pt idx="23003">
                  <c:v>23003</c:v>
                </c:pt>
                <c:pt idx="23004">
                  <c:v>23004</c:v>
                </c:pt>
                <c:pt idx="23005">
                  <c:v>23005</c:v>
                </c:pt>
                <c:pt idx="23006">
                  <c:v>23006</c:v>
                </c:pt>
                <c:pt idx="23007">
                  <c:v>23007</c:v>
                </c:pt>
                <c:pt idx="23008">
                  <c:v>23008</c:v>
                </c:pt>
                <c:pt idx="23009">
                  <c:v>23009</c:v>
                </c:pt>
                <c:pt idx="23010">
                  <c:v>23010</c:v>
                </c:pt>
                <c:pt idx="23011">
                  <c:v>23011</c:v>
                </c:pt>
                <c:pt idx="23012">
                  <c:v>23012</c:v>
                </c:pt>
                <c:pt idx="23013">
                  <c:v>23013</c:v>
                </c:pt>
                <c:pt idx="23014">
                  <c:v>23014</c:v>
                </c:pt>
                <c:pt idx="23015">
                  <c:v>23015</c:v>
                </c:pt>
                <c:pt idx="23016">
                  <c:v>23016</c:v>
                </c:pt>
                <c:pt idx="23017">
                  <c:v>23017</c:v>
                </c:pt>
                <c:pt idx="23018">
                  <c:v>23018</c:v>
                </c:pt>
                <c:pt idx="23019">
                  <c:v>23019</c:v>
                </c:pt>
                <c:pt idx="23020">
                  <c:v>23020</c:v>
                </c:pt>
                <c:pt idx="23021">
                  <c:v>23021</c:v>
                </c:pt>
                <c:pt idx="23022">
                  <c:v>23022</c:v>
                </c:pt>
                <c:pt idx="23023">
                  <c:v>23023</c:v>
                </c:pt>
                <c:pt idx="23024">
                  <c:v>23024</c:v>
                </c:pt>
                <c:pt idx="23025">
                  <c:v>23025</c:v>
                </c:pt>
                <c:pt idx="23026">
                  <c:v>23026</c:v>
                </c:pt>
                <c:pt idx="23027">
                  <c:v>23027</c:v>
                </c:pt>
                <c:pt idx="23028">
                  <c:v>23028</c:v>
                </c:pt>
                <c:pt idx="23029">
                  <c:v>23029</c:v>
                </c:pt>
                <c:pt idx="23030">
                  <c:v>23030</c:v>
                </c:pt>
                <c:pt idx="23031">
                  <c:v>23031</c:v>
                </c:pt>
                <c:pt idx="23032">
                  <c:v>23032</c:v>
                </c:pt>
                <c:pt idx="23033">
                  <c:v>23033</c:v>
                </c:pt>
                <c:pt idx="23034">
                  <c:v>23034</c:v>
                </c:pt>
                <c:pt idx="23035">
                  <c:v>23035</c:v>
                </c:pt>
                <c:pt idx="23036">
                  <c:v>23036</c:v>
                </c:pt>
                <c:pt idx="23037">
                  <c:v>23037</c:v>
                </c:pt>
                <c:pt idx="23038">
                  <c:v>23038</c:v>
                </c:pt>
                <c:pt idx="23039">
                  <c:v>23039</c:v>
                </c:pt>
                <c:pt idx="23040">
                  <c:v>23040</c:v>
                </c:pt>
                <c:pt idx="23041">
                  <c:v>23041</c:v>
                </c:pt>
                <c:pt idx="23042">
                  <c:v>23042</c:v>
                </c:pt>
                <c:pt idx="23043">
                  <c:v>23043</c:v>
                </c:pt>
                <c:pt idx="23044">
                  <c:v>23044</c:v>
                </c:pt>
                <c:pt idx="23045">
                  <c:v>23045</c:v>
                </c:pt>
                <c:pt idx="23046">
                  <c:v>23046</c:v>
                </c:pt>
                <c:pt idx="23047">
                  <c:v>23047</c:v>
                </c:pt>
                <c:pt idx="23048">
                  <c:v>23048</c:v>
                </c:pt>
                <c:pt idx="23049">
                  <c:v>23049</c:v>
                </c:pt>
                <c:pt idx="23050">
                  <c:v>23050</c:v>
                </c:pt>
                <c:pt idx="23051">
                  <c:v>23051</c:v>
                </c:pt>
                <c:pt idx="23052">
                  <c:v>23052</c:v>
                </c:pt>
                <c:pt idx="23053">
                  <c:v>23053</c:v>
                </c:pt>
                <c:pt idx="23054">
                  <c:v>23054</c:v>
                </c:pt>
                <c:pt idx="23055">
                  <c:v>23055</c:v>
                </c:pt>
                <c:pt idx="23056">
                  <c:v>23056</c:v>
                </c:pt>
                <c:pt idx="23057">
                  <c:v>23057</c:v>
                </c:pt>
                <c:pt idx="23058">
                  <c:v>23058</c:v>
                </c:pt>
                <c:pt idx="23059">
                  <c:v>23059</c:v>
                </c:pt>
                <c:pt idx="23060">
                  <c:v>23060</c:v>
                </c:pt>
                <c:pt idx="23061">
                  <c:v>23061</c:v>
                </c:pt>
                <c:pt idx="23062">
                  <c:v>23062</c:v>
                </c:pt>
                <c:pt idx="23063">
                  <c:v>23063</c:v>
                </c:pt>
                <c:pt idx="23064">
                  <c:v>23064</c:v>
                </c:pt>
                <c:pt idx="23065">
                  <c:v>23065</c:v>
                </c:pt>
                <c:pt idx="23066">
                  <c:v>23066</c:v>
                </c:pt>
                <c:pt idx="23067">
                  <c:v>23067</c:v>
                </c:pt>
                <c:pt idx="23068">
                  <c:v>23068</c:v>
                </c:pt>
                <c:pt idx="23069">
                  <c:v>23069</c:v>
                </c:pt>
                <c:pt idx="23070">
                  <c:v>23070</c:v>
                </c:pt>
                <c:pt idx="23071">
                  <c:v>23071</c:v>
                </c:pt>
                <c:pt idx="23072">
                  <c:v>23072</c:v>
                </c:pt>
                <c:pt idx="23073">
                  <c:v>23073</c:v>
                </c:pt>
                <c:pt idx="23074">
                  <c:v>23074</c:v>
                </c:pt>
                <c:pt idx="23075">
                  <c:v>23075</c:v>
                </c:pt>
                <c:pt idx="23076">
                  <c:v>23076</c:v>
                </c:pt>
                <c:pt idx="23077">
                  <c:v>23077</c:v>
                </c:pt>
                <c:pt idx="23078">
                  <c:v>23078</c:v>
                </c:pt>
                <c:pt idx="23079">
                  <c:v>23079</c:v>
                </c:pt>
                <c:pt idx="23080">
                  <c:v>23080</c:v>
                </c:pt>
                <c:pt idx="23081">
                  <c:v>23081</c:v>
                </c:pt>
                <c:pt idx="23082">
                  <c:v>23082</c:v>
                </c:pt>
                <c:pt idx="23083">
                  <c:v>23083</c:v>
                </c:pt>
                <c:pt idx="23084">
                  <c:v>23084</c:v>
                </c:pt>
                <c:pt idx="23085">
                  <c:v>23085</c:v>
                </c:pt>
                <c:pt idx="23086">
                  <c:v>23086</c:v>
                </c:pt>
                <c:pt idx="23087">
                  <c:v>23087</c:v>
                </c:pt>
                <c:pt idx="23088">
                  <c:v>23088</c:v>
                </c:pt>
                <c:pt idx="23089">
                  <c:v>23089</c:v>
                </c:pt>
                <c:pt idx="23090">
                  <c:v>23090</c:v>
                </c:pt>
                <c:pt idx="23091">
                  <c:v>23091</c:v>
                </c:pt>
                <c:pt idx="23092">
                  <c:v>23092</c:v>
                </c:pt>
                <c:pt idx="23093">
                  <c:v>23093</c:v>
                </c:pt>
                <c:pt idx="23094">
                  <c:v>23094</c:v>
                </c:pt>
                <c:pt idx="23095">
                  <c:v>23095</c:v>
                </c:pt>
                <c:pt idx="23096">
                  <c:v>23096</c:v>
                </c:pt>
                <c:pt idx="23097">
                  <c:v>23097</c:v>
                </c:pt>
                <c:pt idx="23098">
                  <c:v>23098</c:v>
                </c:pt>
                <c:pt idx="23099">
                  <c:v>23099</c:v>
                </c:pt>
                <c:pt idx="23100">
                  <c:v>23100</c:v>
                </c:pt>
                <c:pt idx="23101">
                  <c:v>23101</c:v>
                </c:pt>
                <c:pt idx="23102">
                  <c:v>23102</c:v>
                </c:pt>
                <c:pt idx="23103">
                  <c:v>23103</c:v>
                </c:pt>
                <c:pt idx="23104">
                  <c:v>23104</c:v>
                </c:pt>
                <c:pt idx="23105">
                  <c:v>23105</c:v>
                </c:pt>
                <c:pt idx="23106">
                  <c:v>23106</c:v>
                </c:pt>
                <c:pt idx="23107">
                  <c:v>23107</c:v>
                </c:pt>
                <c:pt idx="23108">
                  <c:v>23108</c:v>
                </c:pt>
                <c:pt idx="23109">
                  <c:v>23109</c:v>
                </c:pt>
                <c:pt idx="23110">
                  <c:v>23110</c:v>
                </c:pt>
                <c:pt idx="23111">
                  <c:v>23111</c:v>
                </c:pt>
                <c:pt idx="23112">
                  <c:v>23112</c:v>
                </c:pt>
                <c:pt idx="23113">
                  <c:v>23113</c:v>
                </c:pt>
                <c:pt idx="23114">
                  <c:v>23114</c:v>
                </c:pt>
                <c:pt idx="23115">
                  <c:v>23115</c:v>
                </c:pt>
                <c:pt idx="23116">
                  <c:v>23116</c:v>
                </c:pt>
                <c:pt idx="23117">
                  <c:v>23117</c:v>
                </c:pt>
                <c:pt idx="23118">
                  <c:v>23118</c:v>
                </c:pt>
                <c:pt idx="23119">
                  <c:v>23119</c:v>
                </c:pt>
                <c:pt idx="23120">
                  <c:v>23120</c:v>
                </c:pt>
                <c:pt idx="23121">
                  <c:v>23121</c:v>
                </c:pt>
                <c:pt idx="23122">
                  <c:v>23122</c:v>
                </c:pt>
                <c:pt idx="23123">
                  <c:v>23123</c:v>
                </c:pt>
                <c:pt idx="23124">
                  <c:v>23124</c:v>
                </c:pt>
                <c:pt idx="23125">
                  <c:v>23125</c:v>
                </c:pt>
                <c:pt idx="23126">
                  <c:v>23126</c:v>
                </c:pt>
                <c:pt idx="23127">
                  <c:v>23127</c:v>
                </c:pt>
                <c:pt idx="23128">
                  <c:v>23128</c:v>
                </c:pt>
                <c:pt idx="23129">
                  <c:v>23129</c:v>
                </c:pt>
                <c:pt idx="23130">
                  <c:v>23130</c:v>
                </c:pt>
                <c:pt idx="23131">
                  <c:v>23131</c:v>
                </c:pt>
                <c:pt idx="23132">
                  <c:v>23132</c:v>
                </c:pt>
                <c:pt idx="23133">
                  <c:v>23133</c:v>
                </c:pt>
                <c:pt idx="23134">
                  <c:v>23134</c:v>
                </c:pt>
                <c:pt idx="23135">
                  <c:v>23135</c:v>
                </c:pt>
                <c:pt idx="23136">
                  <c:v>23136</c:v>
                </c:pt>
                <c:pt idx="23137">
                  <c:v>23137</c:v>
                </c:pt>
                <c:pt idx="23138">
                  <c:v>23138</c:v>
                </c:pt>
                <c:pt idx="23139">
                  <c:v>23139</c:v>
                </c:pt>
                <c:pt idx="23140">
                  <c:v>23140</c:v>
                </c:pt>
                <c:pt idx="23141">
                  <c:v>23141</c:v>
                </c:pt>
                <c:pt idx="23142">
                  <c:v>23142</c:v>
                </c:pt>
                <c:pt idx="23143">
                  <c:v>23143</c:v>
                </c:pt>
                <c:pt idx="23144">
                  <c:v>23144</c:v>
                </c:pt>
                <c:pt idx="23145">
                  <c:v>23145</c:v>
                </c:pt>
                <c:pt idx="23146">
                  <c:v>23146</c:v>
                </c:pt>
                <c:pt idx="23147">
                  <c:v>23147</c:v>
                </c:pt>
                <c:pt idx="23148">
                  <c:v>23148</c:v>
                </c:pt>
                <c:pt idx="23149">
                  <c:v>23149</c:v>
                </c:pt>
                <c:pt idx="23150">
                  <c:v>23150</c:v>
                </c:pt>
                <c:pt idx="23151">
                  <c:v>23151</c:v>
                </c:pt>
                <c:pt idx="23152">
                  <c:v>23152</c:v>
                </c:pt>
                <c:pt idx="23153">
                  <c:v>23153</c:v>
                </c:pt>
                <c:pt idx="23154">
                  <c:v>23154</c:v>
                </c:pt>
                <c:pt idx="23155">
                  <c:v>23155</c:v>
                </c:pt>
                <c:pt idx="23156">
                  <c:v>23156</c:v>
                </c:pt>
                <c:pt idx="23157">
                  <c:v>23157</c:v>
                </c:pt>
                <c:pt idx="23158">
                  <c:v>23158</c:v>
                </c:pt>
                <c:pt idx="23159">
                  <c:v>23159</c:v>
                </c:pt>
                <c:pt idx="23160">
                  <c:v>23160</c:v>
                </c:pt>
                <c:pt idx="23161">
                  <c:v>23161</c:v>
                </c:pt>
                <c:pt idx="23162">
                  <c:v>23162</c:v>
                </c:pt>
                <c:pt idx="23163">
                  <c:v>23163</c:v>
                </c:pt>
                <c:pt idx="23164">
                  <c:v>23164</c:v>
                </c:pt>
                <c:pt idx="23165">
                  <c:v>23165</c:v>
                </c:pt>
                <c:pt idx="23166">
                  <c:v>23166</c:v>
                </c:pt>
                <c:pt idx="23167">
                  <c:v>23167</c:v>
                </c:pt>
                <c:pt idx="23168">
                  <c:v>23168</c:v>
                </c:pt>
                <c:pt idx="23169">
                  <c:v>23169</c:v>
                </c:pt>
                <c:pt idx="23170">
                  <c:v>23170</c:v>
                </c:pt>
                <c:pt idx="23171">
                  <c:v>23171</c:v>
                </c:pt>
                <c:pt idx="23172">
                  <c:v>23172</c:v>
                </c:pt>
                <c:pt idx="23173">
                  <c:v>23173</c:v>
                </c:pt>
                <c:pt idx="23174">
                  <c:v>23174</c:v>
                </c:pt>
                <c:pt idx="23175">
                  <c:v>23175</c:v>
                </c:pt>
                <c:pt idx="23176">
                  <c:v>23176</c:v>
                </c:pt>
                <c:pt idx="23177">
                  <c:v>23177</c:v>
                </c:pt>
                <c:pt idx="23178">
                  <c:v>23178</c:v>
                </c:pt>
                <c:pt idx="23179">
                  <c:v>23179</c:v>
                </c:pt>
                <c:pt idx="23180">
                  <c:v>23180</c:v>
                </c:pt>
                <c:pt idx="23181">
                  <c:v>23181</c:v>
                </c:pt>
                <c:pt idx="23182">
                  <c:v>23182</c:v>
                </c:pt>
                <c:pt idx="23183">
                  <c:v>23183</c:v>
                </c:pt>
                <c:pt idx="23184">
                  <c:v>23184</c:v>
                </c:pt>
                <c:pt idx="23185">
                  <c:v>23185</c:v>
                </c:pt>
                <c:pt idx="23186">
                  <c:v>23186</c:v>
                </c:pt>
                <c:pt idx="23187">
                  <c:v>23187</c:v>
                </c:pt>
                <c:pt idx="23188">
                  <c:v>23188</c:v>
                </c:pt>
                <c:pt idx="23189">
                  <c:v>23189</c:v>
                </c:pt>
                <c:pt idx="23190">
                  <c:v>23190</c:v>
                </c:pt>
                <c:pt idx="23191">
                  <c:v>23191</c:v>
                </c:pt>
                <c:pt idx="23192">
                  <c:v>23192</c:v>
                </c:pt>
                <c:pt idx="23193">
                  <c:v>23193</c:v>
                </c:pt>
                <c:pt idx="23194">
                  <c:v>23194</c:v>
                </c:pt>
                <c:pt idx="23195">
                  <c:v>23195</c:v>
                </c:pt>
                <c:pt idx="23196">
                  <c:v>23196</c:v>
                </c:pt>
                <c:pt idx="23197">
                  <c:v>23197</c:v>
                </c:pt>
                <c:pt idx="23198">
                  <c:v>23198</c:v>
                </c:pt>
                <c:pt idx="23199">
                  <c:v>23199</c:v>
                </c:pt>
                <c:pt idx="23200">
                  <c:v>23200</c:v>
                </c:pt>
                <c:pt idx="23201">
                  <c:v>23201</c:v>
                </c:pt>
                <c:pt idx="23202">
                  <c:v>23202</c:v>
                </c:pt>
                <c:pt idx="23203">
                  <c:v>23203</c:v>
                </c:pt>
                <c:pt idx="23204">
                  <c:v>23204</c:v>
                </c:pt>
                <c:pt idx="23205">
                  <c:v>23205</c:v>
                </c:pt>
                <c:pt idx="23206">
                  <c:v>23206</c:v>
                </c:pt>
                <c:pt idx="23207">
                  <c:v>23207</c:v>
                </c:pt>
                <c:pt idx="23208">
                  <c:v>23208</c:v>
                </c:pt>
                <c:pt idx="23209">
                  <c:v>23209</c:v>
                </c:pt>
                <c:pt idx="23210">
                  <c:v>23210</c:v>
                </c:pt>
                <c:pt idx="23211">
                  <c:v>23211</c:v>
                </c:pt>
                <c:pt idx="23212">
                  <c:v>23212</c:v>
                </c:pt>
                <c:pt idx="23213">
                  <c:v>23213</c:v>
                </c:pt>
                <c:pt idx="23214">
                  <c:v>23214</c:v>
                </c:pt>
                <c:pt idx="23215">
                  <c:v>23215</c:v>
                </c:pt>
                <c:pt idx="23216">
                  <c:v>23216</c:v>
                </c:pt>
                <c:pt idx="23217">
                  <c:v>23217</c:v>
                </c:pt>
                <c:pt idx="23218">
                  <c:v>23218</c:v>
                </c:pt>
                <c:pt idx="23219">
                  <c:v>23219</c:v>
                </c:pt>
                <c:pt idx="23220">
                  <c:v>23220</c:v>
                </c:pt>
                <c:pt idx="23221">
                  <c:v>23221</c:v>
                </c:pt>
                <c:pt idx="23222">
                  <c:v>23222</c:v>
                </c:pt>
                <c:pt idx="23223">
                  <c:v>23223</c:v>
                </c:pt>
                <c:pt idx="23224">
                  <c:v>23224</c:v>
                </c:pt>
                <c:pt idx="23225">
                  <c:v>23225</c:v>
                </c:pt>
                <c:pt idx="23226">
                  <c:v>23226</c:v>
                </c:pt>
                <c:pt idx="23227">
                  <c:v>23227</c:v>
                </c:pt>
                <c:pt idx="23228">
                  <c:v>23228</c:v>
                </c:pt>
                <c:pt idx="23229">
                  <c:v>23229</c:v>
                </c:pt>
                <c:pt idx="23230">
                  <c:v>23230</c:v>
                </c:pt>
                <c:pt idx="23231">
                  <c:v>23231</c:v>
                </c:pt>
                <c:pt idx="23232">
                  <c:v>23232</c:v>
                </c:pt>
                <c:pt idx="23233">
                  <c:v>23233</c:v>
                </c:pt>
                <c:pt idx="23234">
                  <c:v>23234</c:v>
                </c:pt>
                <c:pt idx="23235">
                  <c:v>23235</c:v>
                </c:pt>
                <c:pt idx="23236">
                  <c:v>23236</c:v>
                </c:pt>
                <c:pt idx="23237">
                  <c:v>23237</c:v>
                </c:pt>
                <c:pt idx="23238">
                  <c:v>23238</c:v>
                </c:pt>
                <c:pt idx="23239">
                  <c:v>23239</c:v>
                </c:pt>
                <c:pt idx="23240">
                  <c:v>23240</c:v>
                </c:pt>
                <c:pt idx="23241">
                  <c:v>23241</c:v>
                </c:pt>
                <c:pt idx="23242">
                  <c:v>23242</c:v>
                </c:pt>
                <c:pt idx="23243">
                  <c:v>23243</c:v>
                </c:pt>
                <c:pt idx="23244">
                  <c:v>23244</c:v>
                </c:pt>
                <c:pt idx="23245">
                  <c:v>23245</c:v>
                </c:pt>
                <c:pt idx="23246">
                  <c:v>23246</c:v>
                </c:pt>
                <c:pt idx="23247">
                  <c:v>23247</c:v>
                </c:pt>
                <c:pt idx="23248">
                  <c:v>23248</c:v>
                </c:pt>
                <c:pt idx="23249">
                  <c:v>23249</c:v>
                </c:pt>
                <c:pt idx="23250">
                  <c:v>23250</c:v>
                </c:pt>
                <c:pt idx="23251">
                  <c:v>23251</c:v>
                </c:pt>
                <c:pt idx="23252">
                  <c:v>23252</c:v>
                </c:pt>
                <c:pt idx="23253">
                  <c:v>23253</c:v>
                </c:pt>
                <c:pt idx="23254">
                  <c:v>23254</c:v>
                </c:pt>
                <c:pt idx="23255">
                  <c:v>23255</c:v>
                </c:pt>
                <c:pt idx="23256">
                  <c:v>23256</c:v>
                </c:pt>
                <c:pt idx="23257">
                  <c:v>23257</c:v>
                </c:pt>
                <c:pt idx="23258">
                  <c:v>23258</c:v>
                </c:pt>
                <c:pt idx="23259">
                  <c:v>23259</c:v>
                </c:pt>
                <c:pt idx="23260">
                  <c:v>23260</c:v>
                </c:pt>
                <c:pt idx="23261">
                  <c:v>23261</c:v>
                </c:pt>
                <c:pt idx="23262">
                  <c:v>23262</c:v>
                </c:pt>
                <c:pt idx="23263">
                  <c:v>23263</c:v>
                </c:pt>
                <c:pt idx="23264">
                  <c:v>23264</c:v>
                </c:pt>
                <c:pt idx="23265">
                  <c:v>23265</c:v>
                </c:pt>
                <c:pt idx="23266">
                  <c:v>23266</c:v>
                </c:pt>
                <c:pt idx="23267">
                  <c:v>23267</c:v>
                </c:pt>
                <c:pt idx="23268">
                  <c:v>23268</c:v>
                </c:pt>
                <c:pt idx="23269">
                  <c:v>23269</c:v>
                </c:pt>
                <c:pt idx="23270">
                  <c:v>23270</c:v>
                </c:pt>
                <c:pt idx="23271">
                  <c:v>23271</c:v>
                </c:pt>
                <c:pt idx="23272">
                  <c:v>23272</c:v>
                </c:pt>
                <c:pt idx="23273">
                  <c:v>23273</c:v>
                </c:pt>
                <c:pt idx="23274">
                  <c:v>23274</c:v>
                </c:pt>
                <c:pt idx="23275">
                  <c:v>23275</c:v>
                </c:pt>
                <c:pt idx="23276">
                  <c:v>23276</c:v>
                </c:pt>
                <c:pt idx="23277">
                  <c:v>23277</c:v>
                </c:pt>
                <c:pt idx="23278">
                  <c:v>23278</c:v>
                </c:pt>
                <c:pt idx="23279">
                  <c:v>23279</c:v>
                </c:pt>
                <c:pt idx="23280">
                  <c:v>23280</c:v>
                </c:pt>
                <c:pt idx="23281">
                  <c:v>23281</c:v>
                </c:pt>
                <c:pt idx="23282">
                  <c:v>23282</c:v>
                </c:pt>
                <c:pt idx="23283">
                  <c:v>23283</c:v>
                </c:pt>
                <c:pt idx="23284">
                  <c:v>23284</c:v>
                </c:pt>
                <c:pt idx="23285">
                  <c:v>23285</c:v>
                </c:pt>
                <c:pt idx="23286">
                  <c:v>23286</c:v>
                </c:pt>
                <c:pt idx="23287">
                  <c:v>23287</c:v>
                </c:pt>
                <c:pt idx="23288">
                  <c:v>23288</c:v>
                </c:pt>
                <c:pt idx="23289">
                  <c:v>23289</c:v>
                </c:pt>
                <c:pt idx="23290">
                  <c:v>23290</c:v>
                </c:pt>
                <c:pt idx="23291">
                  <c:v>23291</c:v>
                </c:pt>
                <c:pt idx="23292">
                  <c:v>23292</c:v>
                </c:pt>
                <c:pt idx="23293">
                  <c:v>23293</c:v>
                </c:pt>
                <c:pt idx="23294">
                  <c:v>23294</c:v>
                </c:pt>
                <c:pt idx="23295">
                  <c:v>23295</c:v>
                </c:pt>
                <c:pt idx="23296">
                  <c:v>23296</c:v>
                </c:pt>
                <c:pt idx="23297">
                  <c:v>23297</c:v>
                </c:pt>
                <c:pt idx="23298">
                  <c:v>23298</c:v>
                </c:pt>
                <c:pt idx="23299">
                  <c:v>23299</c:v>
                </c:pt>
                <c:pt idx="23300">
                  <c:v>23300</c:v>
                </c:pt>
                <c:pt idx="23301">
                  <c:v>23301</c:v>
                </c:pt>
                <c:pt idx="23302">
                  <c:v>23302</c:v>
                </c:pt>
                <c:pt idx="23303">
                  <c:v>23303</c:v>
                </c:pt>
                <c:pt idx="23304">
                  <c:v>23304</c:v>
                </c:pt>
                <c:pt idx="23305">
                  <c:v>23305</c:v>
                </c:pt>
                <c:pt idx="23306">
                  <c:v>23306</c:v>
                </c:pt>
                <c:pt idx="23307">
                  <c:v>23307</c:v>
                </c:pt>
                <c:pt idx="23308">
                  <c:v>23308</c:v>
                </c:pt>
                <c:pt idx="23309">
                  <c:v>23309</c:v>
                </c:pt>
                <c:pt idx="23310">
                  <c:v>23310</c:v>
                </c:pt>
                <c:pt idx="23311">
                  <c:v>23311</c:v>
                </c:pt>
                <c:pt idx="23312">
                  <c:v>23312</c:v>
                </c:pt>
                <c:pt idx="23313">
                  <c:v>23313</c:v>
                </c:pt>
                <c:pt idx="23314">
                  <c:v>23314</c:v>
                </c:pt>
                <c:pt idx="23315">
                  <c:v>23315</c:v>
                </c:pt>
                <c:pt idx="23316">
                  <c:v>23316</c:v>
                </c:pt>
                <c:pt idx="23317">
                  <c:v>23317</c:v>
                </c:pt>
                <c:pt idx="23318">
                  <c:v>23318</c:v>
                </c:pt>
                <c:pt idx="23319">
                  <c:v>23319</c:v>
                </c:pt>
                <c:pt idx="23320">
                  <c:v>23320</c:v>
                </c:pt>
                <c:pt idx="23321">
                  <c:v>23321</c:v>
                </c:pt>
                <c:pt idx="23322">
                  <c:v>23322</c:v>
                </c:pt>
                <c:pt idx="23323">
                  <c:v>23323</c:v>
                </c:pt>
                <c:pt idx="23324">
                  <c:v>23324</c:v>
                </c:pt>
                <c:pt idx="23325">
                  <c:v>23325</c:v>
                </c:pt>
                <c:pt idx="23326">
                  <c:v>23326</c:v>
                </c:pt>
                <c:pt idx="23327">
                  <c:v>23327</c:v>
                </c:pt>
                <c:pt idx="23328">
                  <c:v>23328</c:v>
                </c:pt>
                <c:pt idx="23329">
                  <c:v>23329</c:v>
                </c:pt>
                <c:pt idx="23330">
                  <c:v>23330</c:v>
                </c:pt>
                <c:pt idx="23331">
                  <c:v>23331</c:v>
                </c:pt>
                <c:pt idx="23332">
                  <c:v>23332</c:v>
                </c:pt>
                <c:pt idx="23333">
                  <c:v>23333</c:v>
                </c:pt>
                <c:pt idx="23334">
                  <c:v>23334</c:v>
                </c:pt>
                <c:pt idx="23335">
                  <c:v>23335</c:v>
                </c:pt>
                <c:pt idx="23336">
                  <c:v>23336</c:v>
                </c:pt>
                <c:pt idx="23337">
                  <c:v>23337</c:v>
                </c:pt>
                <c:pt idx="23338">
                  <c:v>23338</c:v>
                </c:pt>
                <c:pt idx="23339">
                  <c:v>23339</c:v>
                </c:pt>
                <c:pt idx="23340">
                  <c:v>23340</c:v>
                </c:pt>
                <c:pt idx="23341">
                  <c:v>23341</c:v>
                </c:pt>
                <c:pt idx="23342">
                  <c:v>23342</c:v>
                </c:pt>
                <c:pt idx="23343">
                  <c:v>23343</c:v>
                </c:pt>
                <c:pt idx="23344">
                  <c:v>23344</c:v>
                </c:pt>
                <c:pt idx="23345">
                  <c:v>23345</c:v>
                </c:pt>
                <c:pt idx="23346">
                  <c:v>23346</c:v>
                </c:pt>
                <c:pt idx="23347">
                  <c:v>23347</c:v>
                </c:pt>
                <c:pt idx="23348">
                  <c:v>23348</c:v>
                </c:pt>
                <c:pt idx="23349">
                  <c:v>23349</c:v>
                </c:pt>
                <c:pt idx="23350">
                  <c:v>23350</c:v>
                </c:pt>
                <c:pt idx="23351">
                  <c:v>23351</c:v>
                </c:pt>
                <c:pt idx="23352">
                  <c:v>23352</c:v>
                </c:pt>
                <c:pt idx="23353">
                  <c:v>23353</c:v>
                </c:pt>
                <c:pt idx="23354">
                  <c:v>23354</c:v>
                </c:pt>
                <c:pt idx="23355">
                  <c:v>23355</c:v>
                </c:pt>
                <c:pt idx="23356">
                  <c:v>23356</c:v>
                </c:pt>
                <c:pt idx="23357">
                  <c:v>23357</c:v>
                </c:pt>
                <c:pt idx="23358">
                  <c:v>23358</c:v>
                </c:pt>
                <c:pt idx="23359">
                  <c:v>23359</c:v>
                </c:pt>
                <c:pt idx="23360">
                  <c:v>23360</c:v>
                </c:pt>
                <c:pt idx="23361">
                  <c:v>23361</c:v>
                </c:pt>
                <c:pt idx="23362">
                  <c:v>23362</c:v>
                </c:pt>
                <c:pt idx="23363">
                  <c:v>23363</c:v>
                </c:pt>
                <c:pt idx="23364">
                  <c:v>23364</c:v>
                </c:pt>
                <c:pt idx="23365">
                  <c:v>23365</c:v>
                </c:pt>
                <c:pt idx="23366">
                  <c:v>23366</c:v>
                </c:pt>
                <c:pt idx="23367">
                  <c:v>23367</c:v>
                </c:pt>
                <c:pt idx="23368">
                  <c:v>23368</c:v>
                </c:pt>
                <c:pt idx="23369">
                  <c:v>23369</c:v>
                </c:pt>
                <c:pt idx="23370">
                  <c:v>23370</c:v>
                </c:pt>
                <c:pt idx="23371">
                  <c:v>23371</c:v>
                </c:pt>
                <c:pt idx="23372">
                  <c:v>23372</c:v>
                </c:pt>
                <c:pt idx="23373">
                  <c:v>23373</c:v>
                </c:pt>
                <c:pt idx="23374">
                  <c:v>23374</c:v>
                </c:pt>
                <c:pt idx="23375">
                  <c:v>23375</c:v>
                </c:pt>
                <c:pt idx="23376">
                  <c:v>23376</c:v>
                </c:pt>
                <c:pt idx="23377">
                  <c:v>23377</c:v>
                </c:pt>
                <c:pt idx="23378">
                  <c:v>23378</c:v>
                </c:pt>
                <c:pt idx="23379">
                  <c:v>23379</c:v>
                </c:pt>
                <c:pt idx="23380">
                  <c:v>23380</c:v>
                </c:pt>
                <c:pt idx="23381">
                  <c:v>23381</c:v>
                </c:pt>
                <c:pt idx="23382">
                  <c:v>23382</c:v>
                </c:pt>
                <c:pt idx="23383">
                  <c:v>23383</c:v>
                </c:pt>
                <c:pt idx="23384">
                  <c:v>23384</c:v>
                </c:pt>
                <c:pt idx="23385">
                  <c:v>23385</c:v>
                </c:pt>
                <c:pt idx="23386">
                  <c:v>23386</c:v>
                </c:pt>
                <c:pt idx="23387">
                  <c:v>23387</c:v>
                </c:pt>
                <c:pt idx="23388">
                  <c:v>23388</c:v>
                </c:pt>
                <c:pt idx="23389">
                  <c:v>23389</c:v>
                </c:pt>
                <c:pt idx="23390">
                  <c:v>23390</c:v>
                </c:pt>
                <c:pt idx="23391">
                  <c:v>23391</c:v>
                </c:pt>
                <c:pt idx="23392">
                  <c:v>23392</c:v>
                </c:pt>
                <c:pt idx="23393">
                  <c:v>23393</c:v>
                </c:pt>
                <c:pt idx="23394">
                  <c:v>23394</c:v>
                </c:pt>
                <c:pt idx="23395">
                  <c:v>23395</c:v>
                </c:pt>
                <c:pt idx="23396">
                  <c:v>23396</c:v>
                </c:pt>
                <c:pt idx="23397">
                  <c:v>23397</c:v>
                </c:pt>
                <c:pt idx="23398">
                  <c:v>23398</c:v>
                </c:pt>
                <c:pt idx="23399">
                  <c:v>23399</c:v>
                </c:pt>
                <c:pt idx="23400">
                  <c:v>23400</c:v>
                </c:pt>
                <c:pt idx="23401">
                  <c:v>23401</c:v>
                </c:pt>
                <c:pt idx="23402">
                  <c:v>23402</c:v>
                </c:pt>
                <c:pt idx="23403">
                  <c:v>23403</c:v>
                </c:pt>
                <c:pt idx="23404">
                  <c:v>23404</c:v>
                </c:pt>
                <c:pt idx="23405">
                  <c:v>23405</c:v>
                </c:pt>
                <c:pt idx="23406">
                  <c:v>23406</c:v>
                </c:pt>
                <c:pt idx="23407">
                  <c:v>23407</c:v>
                </c:pt>
                <c:pt idx="23408">
                  <c:v>23408</c:v>
                </c:pt>
                <c:pt idx="23409">
                  <c:v>23409</c:v>
                </c:pt>
                <c:pt idx="23410">
                  <c:v>23410</c:v>
                </c:pt>
                <c:pt idx="23411">
                  <c:v>23411</c:v>
                </c:pt>
                <c:pt idx="23412">
                  <c:v>23412</c:v>
                </c:pt>
                <c:pt idx="23413">
                  <c:v>23413</c:v>
                </c:pt>
                <c:pt idx="23414">
                  <c:v>23414</c:v>
                </c:pt>
                <c:pt idx="23415">
                  <c:v>23415</c:v>
                </c:pt>
                <c:pt idx="23416">
                  <c:v>23416</c:v>
                </c:pt>
                <c:pt idx="23417">
                  <c:v>23417</c:v>
                </c:pt>
                <c:pt idx="23418">
                  <c:v>23418</c:v>
                </c:pt>
                <c:pt idx="23419">
                  <c:v>23419</c:v>
                </c:pt>
                <c:pt idx="23420">
                  <c:v>23420</c:v>
                </c:pt>
                <c:pt idx="23421">
                  <c:v>23421</c:v>
                </c:pt>
                <c:pt idx="23422">
                  <c:v>23422</c:v>
                </c:pt>
                <c:pt idx="23423">
                  <c:v>23423</c:v>
                </c:pt>
                <c:pt idx="23424">
                  <c:v>23424</c:v>
                </c:pt>
                <c:pt idx="23425">
                  <c:v>23425</c:v>
                </c:pt>
                <c:pt idx="23426">
                  <c:v>23426</c:v>
                </c:pt>
                <c:pt idx="23427">
                  <c:v>23427</c:v>
                </c:pt>
                <c:pt idx="23428">
                  <c:v>23428</c:v>
                </c:pt>
                <c:pt idx="23429">
                  <c:v>23429</c:v>
                </c:pt>
                <c:pt idx="23430">
                  <c:v>23430</c:v>
                </c:pt>
                <c:pt idx="23431">
                  <c:v>23431</c:v>
                </c:pt>
                <c:pt idx="23432">
                  <c:v>23432</c:v>
                </c:pt>
                <c:pt idx="23433">
                  <c:v>23433</c:v>
                </c:pt>
                <c:pt idx="23434">
                  <c:v>23434</c:v>
                </c:pt>
                <c:pt idx="23435">
                  <c:v>23435</c:v>
                </c:pt>
                <c:pt idx="23436">
                  <c:v>23436</c:v>
                </c:pt>
                <c:pt idx="23437">
                  <c:v>23437</c:v>
                </c:pt>
                <c:pt idx="23438">
                  <c:v>23438</c:v>
                </c:pt>
                <c:pt idx="23439">
                  <c:v>23439</c:v>
                </c:pt>
                <c:pt idx="23440">
                  <c:v>23440</c:v>
                </c:pt>
                <c:pt idx="23441">
                  <c:v>23441</c:v>
                </c:pt>
                <c:pt idx="23442">
                  <c:v>23442</c:v>
                </c:pt>
                <c:pt idx="23443">
                  <c:v>23443</c:v>
                </c:pt>
                <c:pt idx="23444">
                  <c:v>23444</c:v>
                </c:pt>
                <c:pt idx="23445">
                  <c:v>23445</c:v>
                </c:pt>
                <c:pt idx="23446">
                  <c:v>23446</c:v>
                </c:pt>
                <c:pt idx="23447">
                  <c:v>23447</c:v>
                </c:pt>
                <c:pt idx="23448">
                  <c:v>23448</c:v>
                </c:pt>
                <c:pt idx="23449">
                  <c:v>23449</c:v>
                </c:pt>
                <c:pt idx="23450">
                  <c:v>23450</c:v>
                </c:pt>
                <c:pt idx="23451">
                  <c:v>23451</c:v>
                </c:pt>
                <c:pt idx="23452">
                  <c:v>23452</c:v>
                </c:pt>
                <c:pt idx="23453">
                  <c:v>23453</c:v>
                </c:pt>
                <c:pt idx="23454">
                  <c:v>23454</c:v>
                </c:pt>
                <c:pt idx="23455">
                  <c:v>23455</c:v>
                </c:pt>
                <c:pt idx="23456">
                  <c:v>23456</c:v>
                </c:pt>
                <c:pt idx="23457">
                  <c:v>23457</c:v>
                </c:pt>
                <c:pt idx="23458">
                  <c:v>23458</c:v>
                </c:pt>
                <c:pt idx="23459">
                  <c:v>23459</c:v>
                </c:pt>
                <c:pt idx="23460">
                  <c:v>23460</c:v>
                </c:pt>
                <c:pt idx="23461">
                  <c:v>23461</c:v>
                </c:pt>
                <c:pt idx="23462">
                  <c:v>23462</c:v>
                </c:pt>
                <c:pt idx="23463">
                  <c:v>23463</c:v>
                </c:pt>
                <c:pt idx="23464">
                  <c:v>23464</c:v>
                </c:pt>
                <c:pt idx="23465">
                  <c:v>23465</c:v>
                </c:pt>
                <c:pt idx="23466">
                  <c:v>23466</c:v>
                </c:pt>
                <c:pt idx="23467">
                  <c:v>23467</c:v>
                </c:pt>
                <c:pt idx="23468">
                  <c:v>23468</c:v>
                </c:pt>
                <c:pt idx="23469">
                  <c:v>23469</c:v>
                </c:pt>
                <c:pt idx="23470">
                  <c:v>23470</c:v>
                </c:pt>
                <c:pt idx="23471">
                  <c:v>23471</c:v>
                </c:pt>
                <c:pt idx="23472">
                  <c:v>23472</c:v>
                </c:pt>
                <c:pt idx="23473">
                  <c:v>23473</c:v>
                </c:pt>
                <c:pt idx="23474">
                  <c:v>23474</c:v>
                </c:pt>
                <c:pt idx="23475">
                  <c:v>23475</c:v>
                </c:pt>
                <c:pt idx="23476">
                  <c:v>23476</c:v>
                </c:pt>
                <c:pt idx="23477">
                  <c:v>23477</c:v>
                </c:pt>
                <c:pt idx="23478">
                  <c:v>23478</c:v>
                </c:pt>
                <c:pt idx="23479">
                  <c:v>23479</c:v>
                </c:pt>
                <c:pt idx="23480">
                  <c:v>23480</c:v>
                </c:pt>
                <c:pt idx="23481">
                  <c:v>23481</c:v>
                </c:pt>
                <c:pt idx="23482">
                  <c:v>23482</c:v>
                </c:pt>
                <c:pt idx="23483">
                  <c:v>23483</c:v>
                </c:pt>
                <c:pt idx="23484">
                  <c:v>23484</c:v>
                </c:pt>
                <c:pt idx="23485">
                  <c:v>23485</c:v>
                </c:pt>
                <c:pt idx="23486">
                  <c:v>23486</c:v>
                </c:pt>
                <c:pt idx="23487">
                  <c:v>23487</c:v>
                </c:pt>
                <c:pt idx="23488">
                  <c:v>23488</c:v>
                </c:pt>
                <c:pt idx="23489">
                  <c:v>23489</c:v>
                </c:pt>
                <c:pt idx="23490">
                  <c:v>23490</c:v>
                </c:pt>
                <c:pt idx="23491">
                  <c:v>23491</c:v>
                </c:pt>
                <c:pt idx="23492">
                  <c:v>23492</c:v>
                </c:pt>
                <c:pt idx="23493">
                  <c:v>23493</c:v>
                </c:pt>
                <c:pt idx="23494">
                  <c:v>23494</c:v>
                </c:pt>
                <c:pt idx="23495">
                  <c:v>23495</c:v>
                </c:pt>
                <c:pt idx="23496">
                  <c:v>23496</c:v>
                </c:pt>
                <c:pt idx="23497">
                  <c:v>23497</c:v>
                </c:pt>
                <c:pt idx="23498">
                  <c:v>23498</c:v>
                </c:pt>
                <c:pt idx="23499">
                  <c:v>23499</c:v>
                </c:pt>
                <c:pt idx="23500">
                  <c:v>23500</c:v>
                </c:pt>
                <c:pt idx="23501">
                  <c:v>23501</c:v>
                </c:pt>
                <c:pt idx="23502">
                  <c:v>23502</c:v>
                </c:pt>
                <c:pt idx="23503">
                  <c:v>23503</c:v>
                </c:pt>
                <c:pt idx="23504">
                  <c:v>23504</c:v>
                </c:pt>
                <c:pt idx="23505">
                  <c:v>23505</c:v>
                </c:pt>
                <c:pt idx="23506">
                  <c:v>23506</c:v>
                </c:pt>
                <c:pt idx="23507">
                  <c:v>23507</c:v>
                </c:pt>
                <c:pt idx="23508">
                  <c:v>23508</c:v>
                </c:pt>
                <c:pt idx="23509">
                  <c:v>23509</c:v>
                </c:pt>
                <c:pt idx="23510">
                  <c:v>23510</c:v>
                </c:pt>
                <c:pt idx="23511">
                  <c:v>23511</c:v>
                </c:pt>
                <c:pt idx="23512">
                  <c:v>23512</c:v>
                </c:pt>
                <c:pt idx="23513">
                  <c:v>23513</c:v>
                </c:pt>
                <c:pt idx="23514">
                  <c:v>23514</c:v>
                </c:pt>
                <c:pt idx="23515">
                  <c:v>23515</c:v>
                </c:pt>
                <c:pt idx="23516">
                  <c:v>23516</c:v>
                </c:pt>
                <c:pt idx="23517">
                  <c:v>23517</c:v>
                </c:pt>
                <c:pt idx="23518">
                  <c:v>23518</c:v>
                </c:pt>
                <c:pt idx="23519">
                  <c:v>23519</c:v>
                </c:pt>
                <c:pt idx="23520">
                  <c:v>23520</c:v>
                </c:pt>
                <c:pt idx="23521">
                  <c:v>23521</c:v>
                </c:pt>
                <c:pt idx="23522">
                  <c:v>23522</c:v>
                </c:pt>
                <c:pt idx="23523">
                  <c:v>23523</c:v>
                </c:pt>
                <c:pt idx="23524">
                  <c:v>23524</c:v>
                </c:pt>
                <c:pt idx="23525">
                  <c:v>23525</c:v>
                </c:pt>
                <c:pt idx="23526">
                  <c:v>23526</c:v>
                </c:pt>
                <c:pt idx="23527">
                  <c:v>23527</c:v>
                </c:pt>
                <c:pt idx="23528">
                  <c:v>23528</c:v>
                </c:pt>
                <c:pt idx="23529">
                  <c:v>23529</c:v>
                </c:pt>
                <c:pt idx="23530">
                  <c:v>23530</c:v>
                </c:pt>
                <c:pt idx="23531">
                  <c:v>23531</c:v>
                </c:pt>
                <c:pt idx="23532">
                  <c:v>23532</c:v>
                </c:pt>
                <c:pt idx="23533">
                  <c:v>23533</c:v>
                </c:pt>
                <c:pt idx="23534">
                  <c:v>23534</c:v>
                </c:pt>
                <c:pt idx="23535">
                  <c:v>23535</c:v>
                </c:pt>
                <c:pt idx="23536">
                  <c:v>23536</c:v>
                </c:pt>
                <c:pt idx="23537">
                  <c:v>23537</c:v>
                </c:pt>
                <c:pt idx="23538">
                  <c:v>23538</c:v>
                </c:pt>
                <c:pt idx="23539">
                  <c:v>23539</c:v>
                </c:pt>
                <c:pt idx="23540">
                  <c:v>23540</c:v>
                </c:pt>
                <c:pt idx="23541">
                  <c:v>23541</c:v>
                </c:pt>
                <c:pt idx="23542">
                  <c:v>23542</c:v>
                </c:pt>
                <c:pt idx="23543">
                  <c:v>23543</c:v>
                </c:pt>
                <c:pt idx="23544">
                  <c:v>23544</c:v>
                </c:pt>
                <c:pt idx="23545">
                  <c:v>23545</c:v>
                </c:pt>
                <c:pt idx="23546">
                  <c:v>23546</c:v>
                </c:pt>
                <c:pt idx="23547">
                  <c:v>23547</c:v>
                </c:pt>
                <c:pt idx="23548">
                  <c:v>23548</c:v>
                </c:pt>
                <c:pt idx="23549">
                  <c:v>23549</c:v>
                </c:pt>
                <c:pt idx="23550">
                  <c:v>23550</c:v>
                </c:pt>
                <c:pt idx="23551">
                  <c:v>23551</c:v>
                </c:pt>
                <c:pt idx="23552">
                  <c:v>23552</c:v>
                </c:pt>
                <c:pt idx="23553">
                  <c:v>23553</c:v>
                </c:pt>
                <c:pt idx="23554">
                  <c:v>23554</c:v>
                </c:pt>
                <c:pt idx="23555">
                  <c:v>23555</c:v>
                </c:pt>
                <c:pt idx="23556">
                  <c:v>23556</c:v>
                </c:pt>
                <c:pt idx="23557">
                  <c:v>23557</c:v>
                </c:pt>
                <c:pt idx="23558">
                  <c:v>23558</c:v>
                </c:pt>
                <c:pt idx="23559">
                  <c:v>23559</c:v>
                </c:pt>
                <c:pt idx="23560">
                  <c:v>23560</c:v>
                </c:pt>
                <c:pt idx="23561">
                  <c:v>23561</c:v>
                </c:pt>
                <c:pt idx="23562">
                  <c:v>23562</c:v>
                </c:pt>
                <c:pt idx="23563">
                  <c:v>23563</c:v>
                </c:pt>
                <c:pt idx="23564">
                  <c:v>23564</c:v>
                </c:pt>
                <c:pt idx="23565">
                  <c:v>23565</c:v>
                </c:pt>
                <c:pt idx="23566">
                  <c:v>23566</c:v>
                </c:pt>
                <c:pt idx="23567">
                  <c:v>23567</c:v>
                </c:pt>
                <c:pt idx="23568">
                  <c:v>23568</c:v>
                </c:pt>
                <c:pt idx="23569">
                  <c:v>23569</c:v>
                </c:pt>
                <c:pt idx="23570">
                  <c:v>23570</c:v>
                </c:pt>
                <c:pt idx="23571">
                  <c:v>23571</c:v>
                </c:pt>
                <c:pt idx="23572">
                  <c:v>23572</c:v>
                </c:pt>
                <c:pt idx="23573">
                  <c:v>23573</c:v>
                </c:pt>
                <c:pt idx="23574">
                  <c:v>23574</c:v>
                </c:pt>
                <c:pt idx="23575">
                  <c:v>23575</c:v>
                </c:pt>
                <c:pt idx="23576">
                  <c:v>23576</c:v>
                </c:pt>
                <c:pt idx="23577">
                  <c:v>23577</c:v>
                </c:pt>
                <c:pt idx="23578">
                  <c:v>23578</c:v>
                </c:pt>
                <c:pt idx="23579">
                  <c:v>23579</c:v>
                </c:pt>
                <c:pt idx="23580">
                  <c:v>23580</c:v>
                </c:pt>
                <c:pt idx="23581">
                  <c:v>23581</c:v>
                </c:pt>
                <c:pt idx="23582">
                  <c:v>23582</c:v>
                </c:pt>
                <c:pt idx="23583">
                  <c:v>23583</c:v>
                </c:pt>
                <c:pt idx="23584">
                  <c:v>23584</c:v>
                </c:pt>
                <c:pt idx="23585">
                  <c:v>23585</c:v>
                </c:pt>
                <c:pt idx="23586">
                  <c:v>23586</c:v>
                </c:pt>
                <c:pt idx="23587">
                  <c:v>23587</c:v>
                </c:pt>
                <c:pt idx="23588">
                  <c:v>23588</c:v>
                </c:pt>
                <c:pt idx="23589">
                  <c:v>23589</c:v>
                </c:pt>
                <c:pt idx="23590">
                  <c:v>23590</c:v>
                </c:pt>
                <c:pt idx="23591">
                  <c:v>23591</c:v>
                </c:pt>
                <c:pt idx="23592">
                  <c:v>23592</c:v>
                </c:pt>
                <c:pt idx="23593">
                  <c:v>23593</c:v>
                </c:pt>
                <c:pt idx="23594">
                  <c:v>23594</c:v>
                </c:pt>
                <c:pt idx="23595">
                  <c:v>23595</c:v>
                </c:pt>
                <c:pt idx="23596">
                  <c:v>23596</c:v>
                </c:pt>
                <c:pt idx="23597">
                  <c:v>23597</c:v>
                </c:pt>
                <c:pt idx="23598">
                  <c:v>23598</c:v>
                </c:pt>
                <c:pt idx="23599">
                  <c:v>23599</c:v>
                </c:pt>
                <c:pt idx="23600">
                  <c:v>23600</c:v>
                </c:pt>
                <c:pt idx="23601">
                  <c:v>23601</c:v>
                </c:pt>
                <c:pt idx="23602">
                  <c:v>23602</c:v>
                </c:pt>
                <c:pt idx="23603">
                  <c:v>23603</c:v>
                </c:pt>
                <c:pt idx="23604">
                  <c:v>23604</c:v>
                </c:pt>
                <c:pt idx="23605">
                  <c:v>23605</c:v>
                </c:pt>
                <c:pt idx="23606">
                  <c:v>23606</c:v>
                </c:pt>
                <c:pt idx="23607">
                  <c:v>23607</c:v>
                </c:pt>
                <c:pt idx="23608">
                  <c:v>23608</c:v>
                </c:pt>
                <c:pt idx="23609">
                  <c:v>23609</c:v>
                </c:pt>
                <c:pt idx="23610">
                  <c:v>23610</c:v>
                </c:pt>
                <c:pt idx="23611">
                  <c:v>23611</c:v>
                </c:pt>
                <c:pt idx="23612">
                  <c:v>23612</c:v>
                </c:pt>
                <c:pt idx="23613">
                  <c:v>23613</c:v>
                </c:pt>
                <c:pt idx="23614">
                  <c:v>23614</c:v>
                </c:pt>
                <c:pt idx="23615">
                  <c:v>23615</c:v>
                </c:pt>
                <c:pt idx="23616">
                  <c:v>23616</c:v>
                </c:pt>
                <c:pt idx="23617">
                  <c:v>23617</c:v>
                </c:pt>
                <c:pt idx="23618">
                  <c:v>23618</c:v>
                </c:pt>
                <c:pt idx="23619">
                  <c:v>23619</c:v>
                </c:pt>
                <c:pt idx="23620">
                  <c:v>23620</c:v>
                </c:pt>
                <c:pt idx="23621">
                  <c:v>23621</c:v>
                </c:pt>
                <c:pt idx="23622">
                  <c:v>23622</c:v>
                </c:pt>
                <c:pt idx="23623">
                  <c:v>23623</c:v>
                </c:pt>
                <c:pt idx="23624">
                  <c:v>23624</c:v>
                </c:pt>
                <c:pt idx="23625">
                  <c:v>23625</c:v>
                </c:pt>
                <c:pt idx="23626">
                  <c:v>23626</c:v>
                </c:pt>
                <c:pt idx="23627">
                  <c:v>23627</c:v>
                </c:pt>
                <c:pt idx="23628">
                  <c:v>23628</c:v>
                </c:pt>
                <c:pt idx="23629">
                  <c:v>23629</c:v>
                </c:pt>
                <c:pt idx="23630">
                  <c:v>23630</c:v>
                </c:pt>
                <c:pt idx="23631">
                  <c:v>23631</c:v>
                </c:pt>
                <c:pt idx="23632">
                  <c:v>23632</c:v>
                </c:pt>
                <c:pt idx="23633">
                  <c:v>23633</c:v>
                </c:pt>
                <c:pt idx="23634">
                  <c:v>23634</c:v>
                </c:pt>
                <c:pt idx="23635">
                  <c:v>23635</c:v>
                </c:pt>
                <c:pt idx="23636">
                  <c:v>23636</c:v>
                </c:pt>
                <c:pt idx="23637">
                  <c:v>23637</c:v>
                </c:pt>
                <c:pt idx="23638">
                  <c:v>23638</c:v>
                </c:pt>
                <c:pt idx="23639">
                  <c:v>23639</c:v>
                </c:pt>
                <c:pt idx="23640">
                  <c:v>23640</c:v>
                </c:pt>
                <c:pt idx="23641">
                  <c:v>23641</c:v>
                </c:pt>
                <c:pt idx="23642">
                  <c:v>23642</c:v>
                </c:pt>
                <c:pt idx="23643">
                  <c:v>23643</c:v>
                </c:pt>
                <c:pt idx="23644">
                  <c:v>23644</c:v>
                </c:pt>
                <c:pt idx="23645">
                  <c:v>23645</c:v>
                </c:pt>
                <c:pt idx="23646">
                  <c:v>23646</c:v>
                </c:pt>
                <c:pt idx="23647">
                  <c:v>23647</c:v>
                </c:pt>
                <c:pt idx="23648">
                  <c:v>23648</c:v>
                </c:pt>
                <c:pt idx="23649">
                  <c:v>23649</c:v>
                </c:pt>
                <c:pt idx="23650">
                  <c:v>23650</c:v>
                </c:pt>
                <c:pt idx="23651">
                  <c:v>23651</c:v>
                </c:pt>
                <c:pt idx="23652">
                  <c:v>23652</c:v>
                </c:pt>
                <c:pt idx="23653">
                  <c:v>23653</c:v>
                </c:pt>
                <c:pt idx="23654">
                  <c:v>23654</c:v>
                </c:pt>
                <c:pt idx="23655">
                  <c:v>23655</c:v>
                </c:pt>
                <c:pt idx="23656">
                  <c:v>23656</c:v>
                </c:pt>
                <c:pt idx="23657">
                  <c:v>23657</c:v>
                </c:pt>
                <c:pt idx="23658">
                  <c:v>23658</c:v>
                </c:pt>
                <c:pt idx="23659">
                  <c:v>23659</c:v>
                </c:pt>
                <c:pt idx="23660">
                  <c:v>23660</c:v>
                </c:pt>
                <c:pt idx="23661">
                  <c:v>23661</c:v>
                </c:pt>
                <c:pt idx="23662">
                  <c:v>23662</c:v>
                </c:pt>
                <c:pt idx="23663">
                  <c:v>23663</c:v>
                </c:pt>
                <c:pt idx="23664">
                  <c:v>23664</c:v>
                </c:pt>
                <c:pt idx="23665">
                  <c:v>23665</c:v>
                </c:pt>
                <c:pt idx="23666">
                  <c:v>23666</c:v>
                </c:pt>
                <c:pt idx="23667">
                  <c:v>23667</c:v>
                </c:pt>
                <c:pt idx="23668">
                  <c:v>23668</c:v>
                </c:pt>
                <c:pt idx="23669">
                  <c:v>23669</c:v>
                </c:pt>
                <c:pt idx="23670">
                  <c:v>23670</c:v>
                </c:pt>
                <c:pt idx="23671">
                  <c:v>23671</c:v>
                </c:pt>
                <c:pt idx="23672">
                  <c:v>23672</c:v>
                </c:pt>
                <c:pt idx="23673">
                  <c:v>23673</c:v>
                </c:pt>
                <c:pt idx="23674">
                  <c:v>23674</c:v>
                </c:pt>
                <c:pt idx="23675">
                  <c:v>23675</c:v>
                </c:pt>
                <c:pt idx="23676">
                  <c:v>23676</c:v>
                </c:pt>
                <c:pt idx="23677">
                  <c:v>23677</c:v>
                </c:pt>
                <c:pt idx="23678">
                  <c:v>23678</c:v>
                </c:pt>
                <c:pt idx="23679">
                  <c:v>23679</c:v>
                </c:pt>
                <c:pt idx="23680">
                  <c:v>23680</c:v>
                </c:pt>
                <c:pt idx="23681">
                  <c:v>23681</c:v>
                </c:pt>
                <c:pt idx="23682">
                  <c:v>23682</c:v>
                </c:pt>
                <c:pt idx="23683">
                  <c:v>23683</c:v>
                </c:pt>
                <c:pt idx="23684">
                  <c:v>23684</c:v>
                </c:pt>
                <c:pt idx="23685">
                  <c:v>23685</c:v>
                </c:pt>
                <c:pt idx="23686">
                  <c:v>23686</c:v>
                </c:pt>
                <c:pt idx="23687">
                  <c:v>23687</c:v>
                </c:pt>
                <c:pt idx="23688">
                  <c:v>23688</c:v>
                </c:pt>
                <c:pt idx="23689">
                  <c:v>23689</c:v>
                </c:pt>
                <c:pt idx="23690">
                  <c:v>23690</c:v>
                </c:pt>
                <c:pt idx="23691">
                  <c:v>23691</c:v>
                </c:pt>
                <c:pt idx="23692">
                  <c:v>23692</c:v>
                </c:pt>
                <c:pt idx="23693">
                  <c:v>23693</c:v>
                </c:pt>
                <c:pt idx="23694">
                  <c:v>23694</c:v>
                </c:pt>
                <c:pt idx="23695">
                  <c:v>23695</c:v>
                </c:pt>
                <c:pt idx="23696">
                  <c:v>23696</c:v>
                </c:pt>
                <c:pt idx="23697">
                  <c:v>23697</c:v>
                </c:pt>
                <c:pt idx="23698">
                  <c:v>23698</c:v>
                </c:pt>
                <c:pt idx="23699">
                  <c:v>23699</c:v>
                </c:pt>
                <c:pt idx="23700">
                  <c:v>23700</c:v>
                </c:pt>
                <c:pt idx="23701">
                  <c:v>23701</c:v>
                </c:pt>
                <c:pt idx="23702">
                  <c:v>23702</c:v>
                </c:pt>
                <c:pt idx="23703">
                  <c:v>23703</c:v>
                </c:pt>
                <c:pt idx="23704">
                  <c:v>23704</c:v>
                </c:pt>
                <c:pt idx="23705">
                  <c:v>23705</c:v>
                </c:pt>
                <c:pt idx="23706">
                  <c:v>23706</c:v>
                </c:pt>
                <c:pt idx="23707">
                  <c:v>23707</c:v>
                </c:pt>
                <c:pt idx="23708">
                  <c:v>23708</c:v>
                </c:pt>
                <c:pt idx="23709">
                  <c:v>23709</c:v>
                </c:pt>
                <c:pt idx="23710">
                  <c:v>23710</c:v>
                </c:pt>
                <c:pt idx="23711">
                  <c:v>23711</c:v>
                </c:pt>
                <c:pt idx="23712">
                  <c:v>23712</c:v>
                </c:pt>
                <c:pt idx="23713">
                  <c:v>23713</c:v>
                </c:pt>
                <c:pt idx="23714">
                  <c:v>23714</c:v>
                </c:pt>
                <c:pt idx="23715">
                  <c:v>23715</c:v>
                </c:pt>
                <c:pt idx="23716">
                  <c:v>23716</c:v>
                </c:pt>
                <c:pt idx="23717">
                  <c:v>23717</c:v>
                </c:pt>
                <c:pt idx="23718">
                  <c:v>23718</c:v>
                </c:pt>
                <c:pt idx="23719">
                  <c:v>23719</c:v>
                </c:pt>
                <c:pt idx="23720">
                  <c:v>23720</c:v>
                </c:pt>
                <c:pt idx="23721">
                  <c:v>23721</c:v>
                </c:pt>
                <c:pt idx="23722">
                  <c:v>23722</c:v>
                </c:pt>
                <c:pt idx="23723">
                  <c:v>23723</c:v>
                </c:pt>
                <c:pt idx="23724">
                  <c:v>23724</c:v>
                </c:pt>
                <c:pt idx="23725">
                  <c:v>23725</c:v>
                </c:pt>
                <c:pt idx="23726">
                  <c:v>23726</c:v>
                </c:pt>
                <c:pt idx="23727">
                  <c:v>23727</c:v>
                </c:pt>
                <c:pt idx="23728">
                  <c:v>23728</c:v>
                </c:pt>
                <c:pt idx="23729">
                  <c:v>23729</c:v>
                </c:pt>
                <c:pt idx="23730">
                  <c:v>23730</c:v>
                </c:pt>
                <c:pt idx="23731">
                  <c:v>23731</c:v>
                </c:pt>
                <c:pt idx="23732">
                  <c:v>23732</c:v>
                </c:pt>
                <c:pt idx="23733">
                  <c:v>23733</c:v>
                </c:pt>
                <c:pt idx="23734">
                  <c:v>23734</c:v>
                </c:pt>
                <c:pt idx="23735">
                  <c:v>23735</c:v>
                </c:pt>
                <c:pt idx="23736">
                  <c:v>23736</c:v>
                </c:pt>
                <c:pt idx="23737">
                  <c:v>23737</c:v>
                </c:pt>
                <c:pt idx="23738">
                  <c:v>23738</c:v>
                </c:pt>
                <c:pt idx="23739">
                  <c:v>23739</c:v>
                </c:pt>
                <c:pt idx="23740">
                  <c:v>23740</c:v>
                </c:pt>
                <c:pt idx="23741">
                  <c:v>23741</c:v>
                </c:pt>
                <c:pt idx="23742">
                  <c:v>23742</c:v>
                </c:pt>
                <c:pt idx="23743">
                  <c:v>23743</c:v>
                </c:pt>
                <c:pt idx="23744">
                  <c:v>23744</c:v>
                </c:pt>
                <c:pt idx="23745">
                  <c:v>23745</c:v>
                </c:pt>
                <c:pt idx="23746">
                  <c:v>23746</c:v>
                </c:pt>
                <c:pt idx="23747">
                  <c:v>23747</c:v>
                </c:pt>
                <c:pt idx="23748">
                  <c:v>23748</c:v>
                </c:pt>
                <c:pt idx="23749">
                  <c:v>23749</c:v>
                </c:pt>
                <c:pt idx="23750">
                  <c:v>23750</c:v>
                </c:pt>
                <c:pt idx="23751">
                  <c:v>23751</c:v>
                </c:pt>
                <c:pt idx="23752">
                  <c:v>23752</c:v>
                </c:pt>
                <c:pt idx="23753">
                  <c:v>23753</c:v>
                </c:pt>
                <c:pt idx="23754">
                  <c:v>23754</c:v>
                </c:pt>
                <c:pt idx="23755">
                  <c:v>23755</c:v>
                </c:pt>
                <c:pt idx="23756">
                  <c:v>23756</c:v>
                </c:pt>
                <c:pt idx="23757">
                  <c:v>23757</c:v>
                </c:pt>
                <c:pt idx="23758">
                  <c:v>23758</c:v>
                </c:pt>
                <c:pt idx="23759">
                  <c:v>23759</c:v>
                </c:pt>
                <c:pt idx="23760">
                  <c:v>23760</c:v>
                </c:pt>
                <c:pt idx="23761">
                  <c:v>23761</c:v>
                </c:pt>
                <c:pt idx="23762">
                  <c:v>23762</c:v>
                </c:pt>
                <c:pt idx="23763">
                  <c:v>23763</c:v>
                </c:pt>
                <c:pt idx="23764">
                  <c:v>23764</c:v>
                </c:pt>
                <c:pt idx="23765">
                  <c:v>23765</c:v>
                </c:pt>
                <c:pt idx="23766">
                  <c:v>23766</c:v>
                </c:pt>
                <c:pt idx="23767">
                  <c:v>23767</c:v>
                </c:pt>
                <c:pt idx="23768">
                  <c:v>23768</c:v>
                </c:pt>
                <c:pt idx="23769">
                  <c:v>23769</c:v>
                </c:pt>
                <c:pt idx="23770">
                  <c:v>23770</c:v>
                </c:pt>
                <c:pt idx="23771">
                  <c:v>23771</c:v>
                </c:pt>
                <c:pt idx="23772">
                  <c:v>23772</c:v>
                </c:pt>
                <c:pt idx="23773">
                  <c:v>23773</c:v>
                </c:pt>
                <c:pt idx="23774">
                  <c:v>23774</c:v>
                </c:pt>
                <c:pt idx="23775">
                  <c:v>23775</c:v>
                </c:pt>
                <c:pt idx="23776">
                  <c:v>23776</c:v>
                </c:pt>
                <c:pt idx="23777">
                  <c:v>23777</c:v>
                </c:pt>
                <c:pt idx="23778">
                  <c:v>23778</c:v>
                </c:pt>
                <c:pt idx="23779">
                  <c:v>23779</c:v>
                </c:pt>
                <c:pt idx="23780">
                  <c:v>23780</c:v>
                </c:pt>
                <c:pt idx="23781">
                  <c:v>23781</c:v>
                </c:pt>
                <c:pt idx="23782">
                  <c:v>23782</c:v>
                </c:pt>
                <c:pt idx="23783">
                  <c:v>23783</c:v>
                </c:pt>
                <c:pt idx="23784">
                  <c:v>23784</c:v>
                </c:pt>
                <c:pt idx="23785">
                  <c:v>23785</c:v>
                </c:pt>
                <c:pt idx="23786">
                  <c:v>23786</c:v>
                </c:pt>
                <c:pt idx="23787">
                  <c:v>23787</c:v>
                </c:pt>
                <c:pt idx="23788">
                  <c:v>23788</c:v>
                </c:pt>
                <c:pt idx="23789">
                  <c:v>23789</c:v>
                </c:pt>
                <c:pt idx="23790">
                  <c:v>23790</c:v>
                </c:pt>
                <c:pt idx="23791">
                  <c:v>23791</c:v>
                </c:pt>
                <c:pt idx="23792">
                  <c:v>23792</c:v>
                </c:pt>
                <c:pt idx="23793">
                  <c:v>23793</c:v>
                </c:pt>
                <c:pt idx="23794">
                  <c:v>23794</c:v>
                </c:pt>
                <c:pt idx="23795">
                  <c:v>23795</c:v>
                </c:pt>
                <c:pt idx="23796">
                  <c:v>23796</c:v>
                </c:pt>
                <c:pt idx="23797">
                  <c:v>23797</c:v>
                </c:pt>
                <c:pt idx="23798">
                  <c:v>23798</c:v>
                </c:pt>
                <c:pt idx="23799">
                  <c:v>23799</c:v>
                </c:pt>
                <c:pt idx="23800">
                  <c:v>23800</c:v>
                </c:pt>
                <c:pt idx="23801">
                  <c:v>23801</c:v>
                </c:pt>
                <c:pt idx="23802">
                  <c:v>23802</c:v>
                </c:pt>
                <c:pt idx="23803">
                  <c:v>23803</c:v>
                </c:pt>
                <c:pt idx="23804">
                  <c:v>23804</c:v>
                </c:pt>
                <c:pt idx="23805">
                  <c:v>23805</c:v>
                </c:pt>
                <c:pt idx="23806">
                  <c:v>23806</c:v>
                </c:pt>
                <c:pt idx="23807">
                  <c:v>23807</c:v>
                </c:pt>
                <c:pt idx="23808">
                  <c:v>23808</c:v>
                </c:pt>
                <c:pt idx="23809">
                  <c:v>23809</c:v>
                </c:pt>
                <c:pt idx="23810">
                  <c:v>23810</c:v>
                </c:pt>
                <c:pt idx="23811">
                  <c:v>23811</c:v>
                </c:pt>
                <c:pt idx="23812">
                  <c:v>23812</c:v>
                </c:pt>
                <c:pt idx="23813">
                  <c:v>23813</c:v>
                </c:pt>
                <c:pt idx="23814">
                  <c:v>23814</c:v>
                </c:pt>
                <c:pt idx="23815">
                  <c:v>23815</c:v>
                </c:pt>
                <c:pt idx="23816">
                  <c:v>23816</c:v>
                </c:pt>
                <c:pt idx="23817">
                  <c:v>23817</c:v>
                </c:pt>
                <c:pt idx="23818">
                  <c:v>23818</c:v>
                </c:pt>
                <c:pt idx="23819">
                  <c:v>23819</c:v>
                </c:pt>
                <c:pt idx="23820">
                  <c:v>23820</c:v>
                </c:pt>
                <c:pt idx="23821">
                  <c:v>23821</c:v>
                </c:pt>
                <c:pt idx="23822">
                  <c:v>23822</c:v>
                </c:pt>
                <c:pt idx="23823">
                  <c:v>23823</c:v>
                </c:pt>
                <c:pt idx="23824">
                  <c:v>23824</c:v>
                </c:pt>
                <c:pt idx="23825">
                  <c:v>23825</c:v>
                </c:pt>
                <c:pt idx="23826">
                  <c:v>23826</c:v>
                </c:pt>
                <c:pt idx="23827">
                  <c:v>23827</c:v>
                </c:pt>
                <c:pt idx="23828">
                  <c:v>23828</c:v>
                </c:pt>
                <c:pt idx="23829">
                  <c:v>23829</c:v>
                </c:pt>
                <c:pt idx="23830">
                  <c:v>23830</c:v>
                </c:pt>
                <c:pt idx="23831">
                  <c:v>23831</c:v>
                </c:pt>
                <c:pt idx="23832">
                  <c:v>23832</c:v>
                </c:pt>
                <c:pt idx="23833">
                  <c:v>23833</c:v>
                </c:pt>
                <c:pt idx="23834">
                  <c:v>23834</c:v>
                </c:pt>
                <c:pt idx="23835">
                  <c:v>23835</c:v>
                </c:pt>
                <c:pt idx="23836">
                  <c:v>23836</c:v>
                </c:pt>
                <c:pt idx="23837">
                  <c:v>23837</c:v>
                </c:pt>
                <c:pt idx="23838">
                  <c:v>23838</c:v>
                </c:pt>
                <c:pt idx="23839">
                  <c:v>23839</c:v>
                </c:pt>
                <c:pt idx="23840">
                  <c:v>23840</c:v>
                </c:pt>
                <c:pt idx="23841">
                  <c:v>23841</c:v>
                </c:pt>
                <c:pt idx="23842">
                  <c:v>23842</c:v>
                </c:pt>
                <c:pt idx="23843">
                  <c:v>23843</c:v>
                </c:pt>
                <c:pt idx="23844">
                  <c:v>23844</c:v>
                </c:pt>
                <c:pt idx="23845">
                  <c:v>23845</c:v>
                </c:pt>
                <c:pt idx="23846">
                  <c:v>23846</c:v>
                </c:pt>
                <c:pt idx="23847">
                  <c:v>23847</c:v>
                </c:pt>
                <c:pt idx="23848">
                  <c:v>23848</c:v>
                </c:pt>
                <c:pt idx="23849">
                  <c:v>23849</c:v>
                </c:pt>
                <c:pt idx="23850">
                  <c:v>23850</c:v>
                </c:pt>
                <c:pt idx="23851">
                  <c:v>23851</c:v>
                </c:pt>
                <c:pt idx="23852">
                  <c:v>23852</c:v>
                </c:pt>
                <c:pt idx="23853">
                  <c:v>23853</c:v>
                </c:pt>
                <c:pt idx="23854">
                  <c:v>23854</c:v>
                </c:pt>
                <c:pt idx="23855">
                  <c:v>23855</c:v>
                </c:pt>
                <c:pt idx="23856">
                  <c:v>23856</c:v>
                </c:pt>
                <c:pt idx="23857">
                  <c:v>23857</c:v>
                </c:pt>
                <c:pt idx="23858">
                  <c:v>23858</c:v>
                </c:pt>
                <c:pt idx="23859">
                  <c:v>23859</c:v>
                </c:pt>
                <c:pt idx="23860">
                  <c:v>23860</c:v>
                </c:pt>
                <c:pt idx="23861">
                  <c:v>23861</c:v>
                </c:pt>
                <c:pt idx="23862">
                  <c:v>23862</c:v>
                </c:pt>
                <c:pt idx="23863">
                  <c:v>23863</c:v>
                </c:pt>
                <c:pt idx="23864">
                  <c:v>23864</c:v>
                </c:pt>
                <c:pt idx="23865">
                  <c:v>23865</c:v>
                </c:pt>
                <c:pt idx="23866">
                  <c:v>23866</c:v>
                </c:pt>
                <c:pt idx="23867">
                  <c:v>23867</c:v>
                </c:pt>
                <c:pt idx="23868">
                  <c:v>23868</c:v>
                </c:pt>
                <c:pt idx="23869">
                  <c:v>23869</c:v>
                </c:pt>
                <c:pt idx="23870">
                  <c:v>23870</c:v>
                </c:pt>
                <c:pt idx="23871">
                  <c:v>23871</c:v>
                </c:pt>
                <c:pt idx="23872">
                  <c:v>23872</c:v>
                </c:pt>
                <c:pt idx="23873">
                  <c:v>23873</c:v>
                </c:pt>
                <c:pt idx="23874">
                  <c:v>23874</c:v>
                </c:pt>
                <c:pt idx="23875">
                  <c:v>23875</c:v>
                </c:pt>
                <c:pt idx="23876">
                  <c:v>23876</c:v>
                </c:pt>
                <c:pt idx="23877">
                  <c:v>23877</c:v>
                </c:pt>
                <c:pt idx="23878">
                  <c:v>23878</c:v>
                </c:pt>
                <c:pt idx="23879">
                  <c:v>23879</c:v>
                </c:pt>
                <c:pt idx="23880">
                  <c:v>23880</c:v>
                </c:pt>
                <c:pt idx="23881">
                  <c:v>23881</c:v>
                </c:pt>
                <c:pt idx="23882">
                  <c:v>23882</c:v>
                </c:pt>
                <c:pt idx="23883">
                  <c:v>23883</c:v>
                </c:pt>
                <c:pt idx="23884">
                  <c:v>23884</c:v>
                </c:pt>
                <c:pt idx="23885">
                  <c:v>23885</c:v>
                </c:pt>
                <c:pt idx="23886">
                  <c:v>23886</c:v>
                </c:pt>
                <c:pt idx="23887">
                  <c:v>23887</c:v>
                </c:pt>
                <c:pt idx="23888">
                  <c:v>23888</c:v>
                </c:pt>
                <c:pt idx="23889">
                  <c:v>23889</c:v>
                </c:pt>
                <c:pt idx="23890">
                  <c:v>23890</c:v>
                </c:pt>
                <c:pt idx="23891">
                  <c:v>23891</c:v>
                </c:pt>
                <c:pt idx="23892">
                  <c:v>23892</c:v>
                </c:pt>
                <c:pt idx="23893">
                  <c:v>23893</c:v>
                </c:pt>
                <c:pt idx="23894">
                  <c:v>23894</c:v>
                </c:pt>
                <c:pt idx="23895">
                  <c:v>23895</c:v>
                </c:pt>
                <c:pt idx="23896">
                  <c:v>23896</c:v>
                </c:pt>
                <c:pt idx="23897">
                  <c:v>23897</c:v>
                </c:pt>
                <c:pt idx="23898">
                  <c:v>23898</c:v>
                </c:pt>
                <c:pt idx="23899">
                  <c:v>23899</c:v>
                </c:pt>
                <c:pt idx="23900">
                  <c:v>23900</c:v>
                </c:pt>
                <c:pt idx="23901">
                  <c:v>23901</c:v>
                </c:pt>
                <c:pt idx="23902">
                  <c:v>23902</c:v>
                </c:pt>
                <c:pt idx="23903">
                  <c:v>23903</c:v>
                </c:pt>
                <c:pt idx="23904">
                  <c:v>23904</c:v>
                </c:pt>
                <c:pt idx="23905">
                  <c:v>23905</c:v>
                </c:pt>
                <c:pt idx="23906">
                  <c:v>23906</c:v>
                </c:pt>
                <c:pt idx="23907">
                  <c:v>23907</c:v>
                </c:pt>
                <c:pt idx="23908">
                  <c:v>23908</c:v>
                </c:pt>
                <c:pt idx="23909">
                  <c:v>23909</c:v>
                </c:pt>
                <c:pt idx="23910">
                  <c:v>23910</c:v>
                </c:pt>
                <c:pt idx="23911">
                  <c:v>23911</c:v>
                </c:pt>
                <c:pt idx="23912">
                  <c:v>23912</c:v>
                </c:pt>
                <c:pt idx="23913">
                  <c:v>23913</c:v>
                </c:pt>
                <c:pt idx="23914">
                  <c:v>23914</c:v>
                </c:pt>
                <c:pt idx="23915">
                  <c:v>23915</c:v>
                </c:pt>
                <c:pt idx="23916">
                  <c:v>23916</c:v>
                </c:pt>
                <c:pt idx="23917">
                  <c:v>23917</c:v>
                </c:pt>
                <c:pt idx="23918">
                  <c:v>23918</c:v>
                </c:pt>
                <c:pt idx="23919">
                  <c:v>23919</c:v>
                </c:pt>
                <c:pt idx="23920">
                  <c:v>23920</c:v>
                </c:pt>
                <c:pt idx="23921">
                  <c:v>23921</c:v>
                </c:pt>
                <c:pt idx="23922">
                  <c:v>23922</c:v>
                </c:pt>
                <c:pt idx="23923">
                  <c:v>23923</c:v>
                </c:pt>
                <c:pt idx="23924">
                  <c:v>23924</c:v>
                </c:pt>
                <c:pt idx="23925">
                  <c:v>23925</c:v>
                </c:pt>
                <c:pt idx="23926">
                  <c:v>23926</c:v>
                </c:pt>
                <c:pt idx="23927">
                  <c:v>23927</c:v>
                </c:pt>
                <c:pt idx="23928">
                  <c:v>23928</c:v>
                </c:pt>
                <c:pt idx="23929">
                  <c:v>23929</c:v>
                </c:pt>
                <c:pt idx="23930">
                  <c:v>23930</c:v>
                </c:pt>
                <c:pt idx="23931">
                  <c:v>23931</c:v>
                </c:pt>
                <c:pt idx="23932">
                  <c:v>23932</c:v>
                </c:pt>
                <c:pt idx="23933">
                  <c:v>23933</c:v>
                </c:pt>
                <c:pt idx="23934">
                  <c:v>23934</c:v>
                </c:pt>
                <c:pt idx="23935">
                  <c:v>23935</c:v>
                </c:pt>
                <c:pt idx="23936">
                  <c:v>23936</c:v>
                </c:pt>
                <c:pt idx="23937">
                  <c:v>23937</c:v>
                </c:pt>
                <c:pt idx="23938">
                  <c:v>23938</c:v>
                </c:pt>
                <c:pt idx="23939">
                  <c:v>23939</c:v>
                </c:pt>
                <c:pt idx="23940">
                  <c:v>23940</c:v>
                </c:pt>
                <c:pt idx="23941">
                  <c:v>23941</c:v>
                </c:pt>
                <c:pt idx="23942">
                  <c:v>23942</c:v>
                </c:pt>
                <c:pt idx="23943">
                  <c:v>23943</c:v>
                </c:pt>
                <c:pt idx="23944">
                  <c:v>23944</c:v>
                </c:pt>
                <c:pt idx="23945">
                  <c:v>23945</c:v>
                </c:pt>
                <c:pt idx="23946">
                  <c:v>23946</c:v>
                </c:pt>
                <c:pt idx="23947">
                  <c:v>23947</c:v>
                </c:pt>
                <c:pt idx="23948">
                  <c:v>23948</c:v>
                </c:pt>
                <c:pt idx="23949">
                  <c:v>23949</c:v>
                </c:pt>
                <c:pt idx="23950">
                  <c:v>23950</c:v>
                </c:pt>
                <c:pt idx="23951">
                  <c:v>23951</c:v>
                </c:pt>
                <c:pt idx="23952">
                  <c:v>23952</c:v>
                </c:pt>
                <c:pt idx="23953">
                  <c:v>23953</c:v>
                </c:pt>
                <c:pt idx="23954">
                  <c:v>23954</c:v>
                </c:pt>
                <c:pt idx="23955">
                  <c:v>23955</c:v>
                </c:pt>
                <c:pt idx="23956">
                  <c:v>23956</c:v>
                </c:pt>
                <c:pt idx="23957">
                  <c:v>23957</c:v>
                </c:pt>
                <c:pt idx="23958">
                  <c:v>23958</c:v>
                </c:pt>
                <c:pt idx="23959">
                  <c:v>23959</c:v>
                </c:pt>
                <c:pt idx="23960">
                  <c:v>23960</c:v>
                </c:pt>
                <c:pt idx="23961">
                  <c:v>23961</c:v>
                </c:pt>
                <c:pt idx="23962">
                  <c:v>23962</c:v>
                </c:pt>
                <c:pt idx="23963">
                  <c:v>23963</c:v>
                </c:pt>
                <c:pt idx="23964">
                  <c:v>23964</c:v>
                </c:pt>
                <c:pt idx="23965">
                  <c:v>23965</c:v>
                </c:pt>
                <c:pt idx="23966">
                  <c:v>23966</c:v>
                </c:pt>
                <c:pt idx="23967">
                  <c:v>23967</c:v>
                </c:pt>
                <c:pt idx="23968">
                  <c:v>23968</c:v>
                </c:pt>
                <c:pt idx="23969">
                  <c:v>23969</c:v>
                </c:pt>
                <c:pt idx="23970">
                  <c:v>23970</c:v>
                </c:pt>
                <c:pt idx="23971">
                  <c:v>23971</c:v>
                </c:pt>
                <c:pt idx="23972">
                  <c:v>23972</c:v>
                </c:pt>
                <c:pt idx="23973">
                  <c:v>23973</c:v>
                </c:pt>
                <c:pt idx="23974">
                  <c:v>23974</c:v>
                </c:pt>
                <c:pt idx="23975">
                  <c:v>23975</c:v>
                </c:pt>
                <c:pt idx="23976">
                  <c:v>23976</c:v>
                </c:pt>
                <c:pt idx="23977">
                  <c:v>23977</c:v>
                </c:pt>
                <c:pt idx="23978">
                  <c:v>23978</c:v>
                </c:pt>
                <c:pt idx="23979">
                  <c:v>23979</c:v>
                </c:pt>
                <c:pt idx="23980">
                  <c:v>23980</c:v>
                </c:pt>
                <c:pt idx="23981">
                  <c:v>23981</c:v>
                </c:pt>
                <c:pt idx="23982">
                  <c:v>23982</c:v>
                </c:pt>
                <c:pt idx="23983">
                  <c:v>23983</c:v>
                </c:pt>
                <c:pt idx="23984">
                  <c:v>23984</c:v>
                </c:pt>
                <c:pt idx="23985">
                  <c:v>23985</c:v>
                </c:pt>
                <c:pt idx="23986">
                  <c:v>23986</c:v>
                </c:pt>
                <c:pt idx="23987">
                  <c:v>23987</c:v>
                </c:pt>
                <c:pt idx="23988">
                  <c:v>23988</c:v>
                </c:pt>
                <c:pt idx="23989">
                  <c:v>23989</c:v>
                </c:pt>
                <c:pt idx="23990">
                  <c:v>23990</c:v>
                </c:pt>
                <c:pt idx="23991">
                  <c:v>23991</c:v>
                </c:pt>
                <c:pt idx="23992">
                  <c:v>23992</c:v>
                </c:pt>
                <c:pt idx="23993">
                  <c:v>23993</c:v>
                </c:pt>
                <c:pt idx="23994">
                  <c:v>23994</c:v>
                </c:pt>
                <c:pt idx="23995">
                  <c:v>23995</c:v>
                </c:pt>
                <c:pt idx="23996">
                  <c:v>23996</c:v>
                </c:pt>
                <c:pt idx="23997">
                  <c:v>23997</c:v>
                </c:pt>
                <c:pt idx="23998">
                  <c:v>23998</c:v>
                </c:pt>
                <c:pt idx="23999">
                  <c:v>23999</c:v>
                </c:pt>
                <c:pt idx="24000">
                  <c:v>24000</c:v>
                </c:pt>
                <c:pt idx="24001">
                  <c:v>24001</c:v>
                </c:pt>
                <c:pt idx="24002">
                  <c:v>24002</c:v>
                </c:pt>
                <c:pt idx="24003">
                  <c:v>24003</c:v>
                </c:pt>
                <c:pt idx="24004">
                  <c:v>24004</c:v>
                </c:pt>
                <c:pt idx="24005">
                  <c:v>24005</c:v>
                </c:pt>
                <c:pt idx="24006">
                  <c:v>24006</c:v>
                </c:pt>
                <c:pt idx="24007">
                  <c:v>24007</c:v>
                </c:pt>
                <c:pt idx="24008">
                  <c:v>24008</c:v>
                </c:pt>
                <c:pt idx="24009">
                  <c:v>24009</c:v>
                </c:pt>
                <c:pt idx="24010">
                  <c:v>24010</c:v>
                </c:pt>
                <c:pt idx="24011">
                  <c:v>24011</c:v>
                </c:pt>
                <c:pt idx="24012">
                  <c:v>24012</c:v>
                </c:pt>
                <c:pt idx="24013">
                  <c:v>24013</c:v>
                </c:pt>
                <c:pt idx="24014">
                  <c:v>24014</c:v>
                </c:pt>
                <c:pt idx="24015">
                  <c:v>24015</c:v>
                </c:pt>
                <c:pt idx="24016">
                  <c:v>24016</c:v>
                </c:pt>
                <c:pt idx="24017">
                  <c:v>24017</c:v>
                </c:pt>
                <c:pt idx="24018">
                  <c:v>24018</c:v>
                </c:pt>
                <c:pt idx="24019">
                  <c:v>24019</c:v>
                </c:pt>
                <c:pt idx="24020">
                  <c:v>24020</c:v>
                </c:pt>
                <c:pt idx="24021">
                  <c:v>24021</c:v>
                </c:pt>
                <c:pt idx="24022">
                  <c:v>24022</c:v>
                </c:pt>
                <c:pt idx="24023">
                  <c:v>24023</c:v>
                </c:pt>
                <c:pt idx="24024">
                  <c:v>24024</c:v>
                </c:pt>
                <c:pt idx="24025">
                  <c:v>24025</c:v>
                </c:pt>
                <c:pt idx="24026">
                  <c:v>24026</c:v>
                </c:pt>
                <c:pt idx="24027">
                  <c:v>24027</c:v>
                </c:pt>
                <c:pt idx="24028">
                  <c:v>24028</c:v>
                </c:pt>
                <c:pt idx="24029">
                  <c:v>24029</c:v>
                </c:pt>
                <c:pt idx="24030">
                  <c:v>24030</c:v>
                </c:pt>
                <c:pt idx="24031">
                  <c:v>24031</c:v>
                </c:pt>
                <c:pt idx="24032">
                  <c:v>24032</c:v>
                </c:pt>
                <c:pt idx="24033">
                  <c:v>24033</c:v>
                </c:pt>
                <c:pt idx="24034">
                  <c:v>24034</c:v>
                </c:pt>
                <c:pt idx="24035">
                  <c:v>24035</c:v>
                </c:pt>
                <c:pt idx="24036">
                  <c:v>24036</c:v>
                </c:pt>
                <c:pt idx="24037">
                  <c:v>24037</c:v>
                </c:pt>
                <c:pt idx="24038">
                  <c:v>24038</c:v>
                </c:pt>
                <c:pt idx="24039">
                  <c:v>24039</c:v>
                </c:pt>
                <c:pt idx="24040">
                  <c:v>24040</c:v>
                </c:pt>
                <c:pt idx="24041">
                  <c:v>24041</c:v>
                </c:pt>
                <c:pt idx="24042">
                  <c:v>24042</c:v>
                </c:pt>
                <c:pt idx="24043">
                  <c:v>24043</c:v>
                </c:pt>
                <c:pt idx="24044">
                  <c:v>24044</c:v>
                </c:pt>
                <c:pt idx="24045">
                  <c:v>24045</c:v>
                </c:pt>
                <c:pt idx="24046">
                  <c:v>24046</c:v>
                </c:pt>
                <c:pt idx="24047">
                  <c:v>24047</c:v>
                </c:pt>
                <c:pt idx="24048">
                  <c:v>24048</c:v>
                </c:pt>
                <c:pt idx="24049">
                  <c:v>24049</c:v>
                </c:pt>
                <c:pt idx="24050">
                  <c:v>24050</c:v>
                </c:pt>
                <c:pt idx="24051">
                  <c:v>24051</c:v>
                </c:pt>
                <c:pt idx="24052">
                  <c:v>24052</c:v>
                </c:pt>
                <c:pt idx="24053">
                  <c:v>24053</c:v>
                </c:pt>
                <c:pt idx="24054">
                  <c:v>24054</c:v>
                </c:pt>
                <c:pt idx="24055">
                  <c:v>24055</c:v>
                </c:pt>
                <c:pt idx="24056">
                  <c:v>24056</c:v>
                </c:pt>
                <c:pt idx="24057">
                  <c:v>24057</c:v>
                </c:pt>
                <c:pt idx="24058">
                  <c:v>24058</c:v>
                </c:pt>
                <c:pt idx="24059">
                  <c:v>24059</c:v>
                </c:pt>
                <c:pt idx="24060">
                  <c:v>24060</c:v>
                </c:pt>
                <c:pt idx="24061">
                  <c:v>24061</c:v>
                </c:pt>
                <c:pt idx="24062">
                  <c:v>24062</c:v>
                </c:pt>
                <c:pt idx="24063">
                  <c:v>24063</c:v>
                </c:pt>
                <c:pt idx="24064">
                  <c:v>24064</c:v>
                </c:pt>
                <c:pt idx="24065">
                  <c:v>24065</c:v>
                </c:pt>
                <c:pt idx="24066">
                  <c:v>24066</c:v>
                </c:pt>
                <c:pt idx="24067">
                  <c:v>24067</c:v>
                </c:pt>
                <c:pt idx="24068">
                  <c:v>24068</c:v>
                </c:pt>
                <c:pt idx="24069">
                  <c:v>24069</c:v>
                </c:pt>
                <c:pt idx="24070">
                  <c:v>24070</c:v>
                </c:pt>
                <c:pt idx="24071">
                  <c:v>24071</c:v>
                </c:pt>
                <c:pt idx="24072">
                  <c:v>24072</c:v>
                </c:pt>
                <c:pt idx="24073">
                  <c:v>24073</c:v>
                </c:pt>
                <c:pt idx="24074">
                  <c:v>24074</c:v>
                </c:pt>
                <c:pt idx="24075">
                  <c:v>24075</c:v>
                </c:pt>
                <c:pt idx="24076">
                  <c:v>24076</c:v>
                </c:pt>
                <c:pt idx="24077">
                  <c:v>24077</c:v>
                </c:pt>
                <c:pt idx="24078">
                  <c:v>24078</c:v>
                </c:pt>
                <c:pt idx="24079">
                  <c:v>24079</c:v>
                </c:pt>
                <c:pt idx="24080">
                  <c:v>24080</c:v>
                </c:pt>
                <c:pt idx="24081">
                  <c:v>24081</c:v>
                </c:pt>
                <c:pt idx="24082">
                  <c:v>24082</c:v>
                </c:pt>
                <c:pt idx="24083">
                  <c:v>24083</c:v>
                </c:pt>
                <c:pt idx="24084">
                  <c:v>24084</c:v>
                </c:pt>
                <c:pt idx="24085">
                  <c:v>24085</c:v>
                </c:pt>
                <c:pt idx="24086">
                  <c:v>24086</c:v>
                </c:pt>
                <c:pt idx="24087">
                  <c:v>24087</c:v>
                </c:pt>
                <c:pt idx="24088">
                  <c:v>24088</c:v>
                </c:pt>
                <c:pt idx="24089">
                  <c:v>24089</c:v>
                </c:pt>
                <c:pt idx="24090">
                  <c:v>24090</c:v>
                </c:pt>
                <c:pt idx="24091">
                  <c:v>24091</c:v>
                </c:pt>
                <c:pt idx="24092">
                  <c:v>24092</c:v>
                </c:pt>
                <c:pt idx="24093">
                  <c:v>24093</c:v>
                </c:pt>
                <c:pt idx="24094">
                  <c:v>24094</c:v>
                </c:pt>
                <c:pt idx="24095">
                  <c:v>24095</c:v>
                </c:pt>
                <c:pt idx="24096">
                  <c:v>24096</c:v>
                </c:pt>
                <c:pt idx="24097">
                  <c:v>24097</c:v>
                </c:pt>
                <c:pt idx="24098">
                  <c:v>24098</c:v>
                </c:pt>
                <c:pt idx="24099">
                  <c:v>24099</c:v>
                </c:pt>
                <c:pt idx="24100">
                  <c:v>24100</c:v>
                </c:pt>
                <c:pt idx="24101">
                  <c:v>24101</c:v>
                </c:pt>
                <c:pt idx="24102">
                  <c:v>24102</c:v>
                </c:pt>
                <c:pt idx="24103">
                  <c:v>24103</c:v>
                </c:pt>
                <c:pt idx="24104">
                  <c:v>24104</c:v>
                </c:pt>
                <c:pt idx="24105">
                  <c:v>24105</c:v>
                </c:pt>
                <c:pt idx="24106">
                  <c:v>24106</c:v>
                </c:pt>
                <c:pt idx="24107">
                  <c:v>24107</c:v>
                </c:pt>
                <c:pt idx="24108">
                  <c:v>24108</c:v>
                </c:pt>
                <c:pt idx="24109">
                  <c:v>24109</c:v>
                </c:pt>
                <c:pt idx="24110">
                  <c:v>24110</c:v>
                </c:pt>
                <c:pt idx="24111">
                  <c:v>24111</c:v>
                </c:pt>
                <c:pt idx="24112">
                  <c:v>24112</c:v>
                </c:pt>
                <c:pt idx="24113">
                  <c:v>24113</c:v>
                </c:pt>
                <c:pt idx="24114">
                  <c:v>24114</c:v>
                </c:pt>
                <c:pt idx="24115">
                  <c:v>24115</c:v>
                </c:pt>
                <c:pt idx="24116">
                  <c:v>24116</c:v>
                </c:pt>
                <c:pt idx="24117">
                  <c:v>24117</c:v>
                </c:pt>
                <c:pt idx="24118">
                  <c:v>24118</c:v>
                </c:pt>
                <c:pt idx="24119">
                  <c:v>24119</c:v>
                </c:pt>
                <c:pt idx="24120">
                  <c:v>24120</c:v>
                </c:pt>
                <c:pt idx="24121">
                  <c:v>24121</c:v>
                </c:pt>
                <c:pt idx="24122">
                  <c:v>24122</c:v>
                </c:pt>
                <c:pt idx="24123">
                  <c:v>24123</c:v>
                </c:pt>
                <c:pt idx="24124">
                  <c:v>24124</c:v>
                </c:pt>
                <c:pt idx="24125">
                  <c:v>24125</c:v>
                </c:pt>
                <c:pt idx="24126">
                  <c:v>24126</c:v>
                </c:pt>
                <c:pt idx="24127">
                  <c:v>24127</c:v>
                </c:pt>
                <c:pt idx="24128">
                  <c:v>24128</c:v>
                </c:pt>
                <c:pt idx="24129">
                  <c:v>24129</c:v>
                </c:pt>
                <c:pt idx="24130">
                  <c:v>24130</c:v>
                </c:pt>
                <c:pt idx="24131">
                  <c:v>24131</c:v>
                </c:pt>
                <c:pt idx="24132">
                  <c:v>24132</c:v>
                </c:pt>
                <c:pt idx="24133">
                  <c:v>24133</c:v>
                </c:pt>
                <c:pt idx="24134">
                  <c:v>24134</c:v>
                </c:pt>
                <c:pt idx="24135">
                  <c:v>24135</c:v>
                </c:pt>
                <c:pt idx="24136">
                  <c:v>24136</c:v>
                </c:pt>
                <c:pt idx="24137">
                  <c:v>24137</c:v>
                </c:pt>
                <c:pt idx="24138">
                  <c:v>24138</c:v>
                </c:pt>
                <c:pt idx="24139">
                  <c:v>24139</c:v>
                </c:pt>
                <c:pt idx="24140">
                  <c:v>24140</c:v>
                </c:pt>
                <c:pt idx="24141">
                  <c:v>24141</c:v>
                </c:pt>
                <c:pt idx="24142">
                  <c:v>24142</c:v>
                </c:pt>
                <c:pt idx="24143">
                  <c:v>24143</c:v>
                </c:pt>
                <c:pt idx="24144">
                  <c:v>24144</c:v>
                </c:pt>
                <c:pt idx="24145">
                  <c:v>24145</c:v>
                </c:pt>
                <c:pt idx="24146">
                  <c:v>24146</c:v>
                </c:pt>
                <c:pt idx="24147">
                  <c:v>24147</c:v>
                </c:pt>
                <c:pt idx="24148">
                  <c:v>24148</c:v>
                </c:pt>
                <c:pt idx="24149">
                  <c:v>24149</c:v>
                </c:pt>
                <c:pt idx="24150">
                  <c:v>24150</c:v>
                </c:pt>
                <c:pt idx="24151">
                  <c:v>24151</c:v>
                </c:pt>
                <c:pt idx="24152">
                  <c:v>24152</c:v>
                </c:pt>
                <c:pt idx="24153">
                  <c:v>24153</c:v>
                </c:pt>
                <c:pt idx="24154">
                  <c:v>24154</c:v>
                </c:pt>
                <c:pt idx="24155">
                  <c:v>24155</c:v>
                </c:pt>
                <c:pt idx="24156">
                  <c:v>24156</c:v>
                </c:pt>
                <c:pt idx="24157">
                  <c:v>24157</c:v>
                </c:pt>
                <c:pt idx="24158">
                  <c:v>24158</c:v>
                </c:pt>
                <c:pt idx="24159">
                  <c:v>24159</c:v>
                </c:pt>
                <c:pt idx="24160">
                  <c:v>24160</c:v>
                </c:pt>
                <c:pt idx="24161">
                  <c:v>24161</c:v>
                </c:pt>
                <c:pt idx="24162">
                  <c:v>24162</c:v>
                </c:pt>
                <c:pt idx="24163">
                  <c:v>24163</c:v>
                </c:pt>
                <c:pt idx="24164">
                  <c:v>24164</c:v>
                </c:pt>
                <c:pt idx="24165">
                  <c:v>24165</c:v>
                </c:pt>
                <c:pt idx="24166">
                  <c:v>24166</c:v>
                </c:pt>
                <c:pt idx="24167">
                  <c:v>24167</c:v>
                </c:pt>
                <c:pt idx="24168">
                  <c:v>24168</c:v>
                </c:pt>
                <c:pt idx="24169">
                  <c:v>24169</c:v>
                </c:pt>
                <c:pt idx="24170">
                  <c:v>24170</c:v>
                </c:pt>
                <c:pt idx="24171">
                  <c:v>24171</c:v>
                </c:pt>
                <c:pt idx="24172">
                  <c:v>24172</c:v>
                </c:pt>
                <c:pt idx="24173">
                  <c:v>24173</c:v>
                </c:pt>
                <c:pt idx="24174">
                  <c:v>24174</c:v>
                </c:pt>
                <c:pt idx="24175">
                  <c:v>24175</c:v>
                </c:pt>
                <c:pt idx="24176">
                  <c:v>24176</c:v>
                </c:pt>
                <c:pt idx="24177">
                  <c:v>24177</c:v>
                </c:pt>
                <c:pt idx="24178">
                  <c:v>24178</c:v>
                </c:pt>
                <c:pt idx="24179">
                  <c:v>24179</c:v>
                </c:pt>
                <c:pt idx="24180">
                  <c:v>24180</c:v>
                </c:pt>
                <c:pt idx="24181">
                  <c:v>24181</c:v>
                </c:pt>
                <c:pt idx="24182">
                  <c:v>24182</c:v>
                </c:pt>
                <c:pt idx="24183">
                  <c:v>24183</c:v>
                </c:pt>
                <c:pt idx="24184">
                  <c:v>24184</c:v>
                </c:pt>
                <c:pt idx="24185">
                  <c:v>24185</c:v>
                </c:pt>
                <c:pt idx="24186">
                  <c:v>24186</c:v>
                </c:pt>
                <c:pt idx="24187">
                  <c:v>24187</c:v>
                </c:pt>
                <c:pt idx="24188">
                  <c:v>24188</c:v>
                </c:pt>
                <c:pt idx="24189">
                  <c:v>24189</c:v>
                </c:pt>
                <c:pt idx="24190">
                  <c:v>24190</c:v>
                </c:pt>
                <c:pt idx="24191">
                  <c:v>24191</c:v>
                </c:pt>
                <c:pt idx="24192">
                  <c:v>24192</c:v>
                </c:pt>
                <c:pt idx="24193">
                  <c:v>24193</c:v>
                </c:pt>
                <c:pt idx="24194">
                  <c:v>24194</c:v>
                </c:pt>
                <c:pt idx="24195">
                  <c:v>24195</c:v>
                </c:pt>
                <c:pt idx="24196">
                  <c:v>24196</c:v>
                </c:pt>
                <c:pt idx="24197">
                  <c:v>24197</c:v>
                </c:pt>
                <c:pt idx="24198">
                  <c:v>24198</c:v>
                </c:pt>
                <c:pt idx="24199">
                  <c:v>24199</c:v>
                </c:pt>
                <c:pt idx="24200">
                  <c:v>24200</c:v>
                </c:pt>
                <c:pt idx="24201">
                  <c:v>24201</c:v>
                </c:pt>
                <c:pt idx="24202">
                  <c:v>24202</c:v>
                </c:pt>
                <c:pt idx="24203">
                  <c:v>24203</c:v>
                </c:pt>
                <c:pt idx="24204">
                  <c:v>24204</c:v>
                </c:pt>
                <c:pt idx="24205">
                  <c:v>24205</c:v>
                </c:pt>
                <c:pt idx="24206">
                  <c:v>24206</c:v>
                </c:pt>
                <c:pt idx="24207">
                  <c:v>24207</c:v>
                </c:pt>
                <c:pt idx="24208">
                  <c:v>24208</c:v>
                </c:pt>
                <c:pt idx="24209">
                  <c:v>24209</c:v>
                </c:pt>
                <c:pt idx="24210">
                  <c:v>24210</c:v>
                </c:pt>
                <c:pt idx="24211">
                  <c:v>24211</c:v>
                </c:pt>
                <c:pt idx="24212">
                  <c:v>24212</c:v>
                </c:pt>
                <c:pt idx="24213">
                  <c:v>24213</c:v>
                </c:pt>
                <c:pt idx="24214">
                  <c:v>24214</c:v>
                </c:pt>
                <c:pt idx="24215">
                  <c:v>24215</c:v>
                </c:pt>
                <c:pt idx="24216">
                  <c:v>24216</c:v>
                </c:pt>
                <c:pt idx="24217">
                  <c:v>24217</c:v>
                </c:pt>
                <c:pt idx="24218">
                  <c:v>24218</c:v>
                </c:pt>
                <c:pt idx="24219">
                  <c:v>24219</c:v>
                </c:pt>
                <c:pt idx="24220">
                  <c:v>24220</c:v>
                </c:pt>
                <c:pt idx="24221">
                  <c:v>24221</c:v>
                </c:pt>
                <c:pt idx="24222">
                  <c:v>24222</c:v>
                </c:pt>
                <c:pt idx="24223">
                  <c:v>24223</c:v>
                </c:pt>
                <c:pt idx="24224">
                  <c:v>24224</c:v>
                </c:pt>
                <c:pt idx="24225">
                  <c:v>24225</c:v>
                </c:pt>
                <c:pt idx="24226">
                  <c:v>24226</c:v>
                </c:pt>
                <c:pt idx="24227">
                  <c:v>24227</c:v>
                </c:pt>
                <c:pt idx="24228">
                  <c:v>24228</c:v>
                </c:pt>
                <c:pt idx="24229">
                  <c:v>24229</c:v>
                </c:pt>
                <c:pt idx="24230">
                  <c:v>24230</c:v>
                </c:pt>
                <c:pt idx="24231">
                  <c:v>24231</c:v>
                </c:pt>
                <c:pt idx="24232">
                  <c:v>24232</c:v>
                </c:pt>
                <c:pt idx="24233">
                  <c:v>24233</c:v>
                </c:pt>
                <c:pt idx="24234">
                  <c:v>24234</c:v>
                </c:pt>
                <c:pt idx="24235">
                  <c:v>24235</c:v>
                </c:pt>
                <c:pt idx="24236">
                  <c:v>24236</c:v>
                </c:pt>
                <c:pt idx="24237">
                  <c:v>24237</c:v>
                </c:pt>
                <c:pt idx="24238">
                  <c:v>24238</c:v>
                </c:pt>
                <c:pt idx="24239">
                  <c:v>24239</c:v>
                </c:pt>
                <c:pt idx="24240">
                  <c:v>24240</c:v>
                </c:pt>
                <c:pt idx="24241">
                  <c:v>24241</c:v>
                </c:pt>
                <c:pt idx="24242">
                  <c:v>24242</c:v>
                </c:pt>
                <c:pt idx="24243">
                  <c:v>24243</c:v>
                </c:pt>
                <c:pt idx="24244">
                  <c:v>24244</c:v>
                </c:pt>
                <c:pt idx="24245">
                  <c:v>24245</c:v>
                </c:pt>
                <c:pt idx="24246">
                  <c:v>24246</c:v>
                </c:pt>
                <c:pt idx="24247">
                  <c:v>24247</c:v>
                </c:pt>
                <c:pt idx="24248">
                  <c:v>24248</c:v>
                </c:pt>
                <c:pt idx="24249">
                  <c:v>24249</c:v>
                </c:pt>
                <c:pt idx="24250">
                  <c:v>24250</c:v>
                </c:pt>
                <c:pt idx="24251">
                  <c:v>24251</c:v>
                </c:pt>
                <c:pt idx="24252">
                  <c:v>24252</c:v>
                </c:pt>
                <c:pt idx="24253">
                  <c:v>24253</c:v>
                </c:pt>
                <c:pt idx="24254">
                  <c:v>24254</c:v>
                </c:pt>
                <c:pt idx="24255">
                  <c:v>24255</c:v>
                </c:pt>
                <c:pt idx="24256">
                  <c:v>24256</c:v>
                </c:pt>
                <c:pt idx="24257">
                  <c:v>24257</c:v>
                </c:pt>
                <c:pt idx="24258">
                  <c:v>24258</c:v>
                </c:pt>
                <c:pt idx="24259">
                  <c:v>24259</c:v>
                </c:pt>
                <c:pt idx="24260">
                  <c:v>24260</c:v>
                </c:pt>
                <c:pt idx="24261">
                  <c:v>24261</c:v>
                </c:pt>
                <c:pt idx="24262">
                  <c:v>24262</c:v>
                </c:pt>
                <c:pt idx="24263">
                  <c:v>24263</c:v>
                </c:pt>
                <c:pt idx="24264">
                  <c:v>24264</c:v>
                </c:pt>
                <c:pt idx="24265">
                  <c:v>24265</c:v>
                </c:pt>
                <c:pt idx="24266">
                  <c:v>24266</c:v>
                </c:pt>
                <c:pt idx="24267">
                  <c:v>24267</c:v>
                </c:pt>
                <c:pt idx="24268">
                  <c:v>24268</c:v>
                </c:pt>
                <c:pt idx="24269">
                  <c:v>24269</c:v>
                </c:pt>
                <c:pt idx="24270">
                  <c:v>24270</c:v>
                </c:pt>
                <c:pt idx="24271">
                  <c:v>24271</c:v>
                </c:pt>
                <c:pt idx="24272">
                  <c:v>24272</c:v>
                </c:pt>
                <c:pt idx="24273">
                  <c:v>24273</c:v>
                </c:pt>
                <c:pt idx="24274">
                  <c:v>24274</c:v>
                </c:pt>
                <c:pt idx="24275">
                  <c:v>24275</c:v>
                </c:pt>
                <c:pt idx="24276">
                  <c:v>24276</c:v>
                </c:pt>
                <c:pt idx="24277">
                  <c:v>24277</c:v>
                </c:pt>
                <c:pt idx="24278">
                  <c:v>24278</c:v>
                </c:pt>
                <c:pt idx="24279">
                  <c:v>24279</c:v>
                </c:pt>
                <c:pt idx="24280">
                  <c:v>24280</c:v>
                </c:pt>
                <c:pt idx="24281">
                  <c:v>24281</c:v>
                </c:pt>
                <c:pt idx="24282">
                  <c:v>24282</c:v>
                </c:pt>
                <c:pt idx="24283">
                  <c:v>24283</c:v>
                </c:pt>
                <c:pt idx="24284">
                  <c:v>24284</c:v>
                </c:pt>
                <c:pt idx="24285">
                  <c:v>24285</c:v>
                </c:pt>
                <c:pt idx="24286">
                  <c:v>24286</c:v>
                </c:pt>
                <c:pt idx="24287">
                  <c:v>24287</c:v>
                </c:pt>
                <c:pt idx="24288">
                  <c:v>24288</c:v>
                </c:pt>
                <c:pt idx="24289">
                  <c:v>24289</c:v>
                </c:pt>
                <c:pt idx="24290">
                  <c:v>24290</c:v>
                </c:pt>
                <c:pt idx="24291">
                  <c:v>24291</c:v>
                </c:pt>
                <c:pt idx="24292">
                  <c:v>24292</c:v>
                </c:pt>
                <c:pt idx="24293">
                  <c:v>24293</c:v>
                </c:pt>
                <c:pt idx="24294">
                  <c:v>24294</c:v>
                </c:pt>
                <c:pt idx="24295">
                  <c:v>24295</c:v>
                </c:pt>
                <c:pt idx="24296">
                  <c:v>24296</c:v>
                </c:pt>
                <c:pt idx="24297">
                  <c:v>24297</c:v>
                </c:pt>
                <c:pt idx="24298">
                  <c:v>24298</c:v>
                </c:pt>
                <c:pt idx="24299">
                  <c:v>24299</c:v>
                </c:pt>
                <c:pt idx="24300">
                  <c:v>24300</c:v>
                </c:pt>
                <c:pt idx="24301">
                  <c:v>24301</c:v>
                </c:pt>
                <c:pt idx="24302">
                  <c:v>24302</c:v>
                </c:pt>
                <c:pt idx="24303">
                  <c:v>24303</c:v>
                </c:pt>
                <c:pt idx="24304">
                  <c:v>24304</c:v>
                </c:pt>
                <c:pt idx="24305">
                  <c:v>24305</c:v>
                </c:pt>
                <c:pt idx="24306">
                  <c:v>24306</c:v>
                </c:pt>
                <c:pt idx="24307">
                  <c:v>24307</c:v>
                </c:pt>
                <c:pt idx="24308">
                  <c:v>24308</c:v>
                </c:pt>
                <c:pt idx="24309">
                  <c:v>24309</c:v>
                </c:pt>
                <c:pt idx="24310">
                  <c:v>24310</c:v>
                </c:pt>
                <c:pt idx="24311">
                  <c:v>24311</c:v>
                </c:pt>
                <c:pt idx="24312">
                  <c:v>24312</c:v>
                </c:pt>
                <c:pt idx="24313">
                  <c:v>24313</c:v>
                </c:pt>
                <c:pt idx="24314">
                  <c:v>24314</c:v>
                </c:pt>
                <c:pt idx="24315">
                  <c:v>24315</c:v>
                </c:pt>
                <c:pt idx="24316">
                  <c:v>24316</c:v>
                </c:pt>
                <c:pt idx="24317">
                  <c:v>24317</c:v>
                </c:pt>
                <c:pt idx="24318">
                  <c:v>24318</c:v>
                </c:pt>
                <c:pt idx="24319">
                  <c:v>24319</c:v>
                </c:pt>
                <c:pt idx="24320">
                  <c:v>24320</c:v>
                </c:pt>
                <c:pt idx="24321">
                  <c:v>24321</c:v>
                </c:pt>
                <c:pt idx="24322">
                  <c:v>24322</c:v>
                </c:pt>
                <c:pt idx="24323">
                  <c:v>24323</c:v>
                </c:pt>
                <c:pt idx="24324">
                  <c:v>24324</c:v>
                </c:pt>
                <c:pt idx="24325">
                  <c:v>24325</c:v>
                </c:pt>
                <c:pt idx="24326">
                  <c:v>24326</c:v>
                </c:pt>
                <c:pt idx="24327">
                  <c:v>24327</c:v>
                </c:pt>
                <c:pt idx="24328">
                  <c:v>24328</c:v>
                </c:pt>
                <c:pt idx="24329">
                  <c:v>24329</c:v>
                </c:pt>
                <c:pt idx="24330">
                  <c:v>24330</c:v>
                </c:pt>
                <c:pt idx="24331">
                  <c:v>24331</c:v>
                </c:pt>
                <c:pt idx="24332">
                  <c:v>24332</c:v>
                </c:pt>
                <c:pt idx="24333">
                  <c:v>24333</c:v>
                </c:pt>
                <c:pt idx="24334">
                  <c:v>24334</c:v>
                </c:pt>
                <c:pt idx="24335">
                  <c:v>24335</c:v>
                </c:pt>
                <c:pt idx="24336">
                  <c:v>24336</c:v>
                </c:pt>
                <c:pt idx="24337">
                  <c:v>24337</c:v>
                </c:pt>
                <c:pt idx="24338">
                  <c:v>24338</c:v>
                </c:pt>
                <c:pt idx="24339">
                  <c:v>24339</c:v>
                </c:pt>
                <c:pt idx="24340">
                  <c:v>24340</c:v>
                </c:pt>
                <c:pt idx="24341">
                  <c:v>24341</c:v>
                </c:pt>
                <c:pt idx="24342">
                  <c:v>24342</c:v>
                </c:pt>
                <c:pt idx="24343">
                  <c:v>24343</c:v>
                </c:pt>
                <c:pt idx="24344">
                  <c:v>24344</c:v>
                </c:pt>
                <c:pt idx="24345">
                  <c:v>24345</c:v>
                </c:pt>
                <c:pt idx="24346">
                  <c:v>24346</c:v>
                </c:pt>
                <c:pt idx="24347">
                  <c:v>24347</c:v>
                </c:pt>
                <c:pt idx="24348">
                  <c:v>24348</c:v>
                </c:pt>
                <c:pt idx="24349">
                  <c:v>24349</c:v>
                </c:pt>
                <c:pt idx="24350">
                  <c:v>24350</c:v>
                </c:pt>
                <c:pt idx="24351">
                  <c:v>24351</c:v>
                </c:pt>
                <c:pt idx="24352">
                  <c:v>24352</c:v>
                </c:pt>
                <c:pt idx="24353">
                  <c:v>24353</c:v>
                </c:pt>
                <c:pt idx="24354">
                  <c:v>24354</c:v>
                </c:pt>
                <c:pt idx="24355">
                  <c:v>24355</c:v>
                </c:pt>
                <c:pt idx="24356">
                  <c:v>24356</c:v>
                </c:pt>
                <c:pt idx="24357">
                  <c:v>24357</c:v>
                </c:pt>
                <c:pt idx="24358">
                  <c:v>24358</c:v>
                </c:pt>
                <c:pt idx="24359">
                  <c:v>24359</c:v>
                </c:pt>
                <c:pt idx="24360">
                  <c:v>24360</c:v>
                </c:pt>
                <c:pt idx="24361">
                  <c:v>24361</c:v>
                </c:pt>
                <c:pt idx="24362">
                  <c:v>24362</c:v>
                </c:pt>
                <c:pt idx="24363">
                  <c:v>24363</c:v>
                </c:pt>
                <c:pt idx="24364">
                  <c:v>24364</c:v>
                </c:pt>
                <c:pt idx="24365">
                  <c:v>24365</c:v>
                </c:pt>
                <c:pt idx="24366">
                  <c:v>24366</c:v>
                </c:pt>
                <c:pt idx="24367">
                  <c:v>24367</c:v>
                </c:pt>
                <c:pt idx="24368">
                  <c:v>24368</c:v>
                </c:pt>
                <c:pt idx="24369">
                  <c:v>24369</c:v>
                </c:pt>
                <c:pt idx="24370">
                  <c:v>24370</c:v>
                </c:pt>
                <c:pt idx="24371">
                  <c:v>24371</c:v>
                </c:pt>
                <c:pt idx="24372">
                  <c:v>24372</c:v>
                </c:pt>
                <c:pt idx="24373">
                  <c:v>24373</c:v>
                </c:pt>
                <c:pt idx="24374">
                  <c:v>24374</c:v>
                </c:pt>
                <c:pt idx="24375">
                  <c:v>24375</c:v>
                </c:pt>
                <c:pt idx="24376">
                  <c:v>24376</c:v>
                </c:pt>
                <c:pt idx="24377">
                  <c:v>24377</c:v>
                </c:pt>
                <c:pt idx="24378">
                  <c:v>24378</c:v>
                </c:pt>
                <c:pt idx="24379">
                  <c:v>24379</c:v>
                </c:pt>
                <c:pt idx="24380">
                  <c:v>24380</c:v>
                </c:pt>
                <c:pt idx="24381">
                  <c:v>24381</c:v>
                </c:pt>
                <c:pt idx="24382">
                  <c:v>24382</c:v>
                </c:pt>
                <c:pt idx="24383">
                  <c:v>24383</c:v>
                </c:pt>
                <c:pt idx="24384">
                  <c:v>24384</c:v>
                </c:pt>
                <c:pt idx="24385">
                  <c:v>24385</c:v>
                </c:pt>
                <c:pt idx="24386">
                  <c:v>24386</c:v>
                </c:pt>
                <c:pt idx="24387">
                  <c:v>24387</c:v>
                </c:pt>
                <c:pt idx="24388">
                  <c:v>24388</c:v>
                </c:pt>
                <c:pt idx="24389">
                  <c:v>24389</c:v>
                </c:pt>
                <c:pt idx="24390">
                  <c:v>24390</c:v>
                </c:pt>
                <c:pt idx="24391">
                  <c:v>24391</c:v>
                </c:pt>
                <c:pt idx="24392">
                  <c:v>24392</c:v>
                </c:pt>
                <c:pt idx="24393">
                  <c:v>24393</c:v>
                </c:pt>
                <c:pt idx="24394">
                  <c:v>24394</c:v>
                </c:pt>
                <c:pt idx="24395">
                  <c:v>24395</c:v>
                </c:pt>
                <c:pt idx="24396">
                  <c:v>24396</c:v>
                </c:pt>
                <c:pt idx="24397">
                  <c:v>24397</c:v>
                </c:pt>
                <c:pt idx="24398">
                  <c:v>24398</c:v>
                </c:pt>
                <c:pt idx="24399">
                  <c:v>24399</c:v>
                </c:pt>
                <c:pt idx="24400">
                  <c:v>24400</c:v>
                </c:pt>
                <c:pt idx="24401">
                  <c:v>24401</c:v>
                </c:pt>
                <c:pt idx="24402">
                  <c:v>24402</c:v>
                </c:pt>
                <c:pt idx="24403">
                  <c:v>24403</c:v>
                </c:pt>
                <c:pt idx="24404">
                  <c:v>24404</c:v>
                </c:pt>
                <c:pt idx="24405">
                  <c:v>24405</c:v>
                </c:pt>
                <c:pt idx="24406">
                  <c:v>24406</c:v>
                </c:pt>
                <c:pt idx="24407">
                  <c:v>24407</c:v>
                </c:pt>
                <c:pt idx="24408">
                  <c:v>24408</c:v>
                </c:pt>
                <c:pt idx="24409">
                  <c:v>24409</c:v>
                </c:pt>
                <c:pt idx="24410">
                  <c:v>24410</c:v>
                </c:pt>
                <c:pt idx="24411">
                  <c:v>24411</c:v>
                </c:pt>
                <c:pt idx="24412">
                  <c:v>24412</c:v>
                </c:pt>
                <c:pt idx="24413">
                  <c:v>24413</c:v>
                </c:pt>
                <c:pt idx="24414">
                  <c:v>24414</c:v>
                </c:pt>
                <c:pt idx="24415">
                  <c:v>24415</c:v>
                </c:pt>
                <c:pt idx="24416">
                  <c:v>24416</c:v>
                </c:pt>
                <c:pt idx="24417">
                  <c:v>24417</c:v>
                </c:pt>
                <c:pt idx="24418">
                  <c:v>24418</c:v>
                </c:pt>
                <c:pt idx="24419">
                  <c:v>24419</c:v>
                </c:pt>
                <c:pt idx="24420">
                  <c:v>24420</c:v>
                </c:pt>
                <c:pt idx="24421">
                  <c:v>24421</c:v>
                </c:pt>
                <c:pt idx="24422">
                  <c:v>24422</c:v>
                </c:pt>
                <c:pt idx="24423">
                  <c:v>24423</c:v>
                </c:pt>
                <c:pt idx="24424">
                  <c:v>24424</c:v>
                </c:pt>
                <c:pt idx="24425">
                  <c:v>24425</c:v>
                </c:pt>
                <c:pt idx="24426">
                  <c:v>24426</c:v>
                </c:pt>
                <c:pt idx="24427">
                  <c:v>24427</c:v>
                </c:pt>
                <c:pt idx="24428">
                  <c:v>24428</c:v>
                </c:pt>
                <c:pt idx="24429">
                  <c:v>24429</c:v>
                </c:pt>
                <c:pt idx="24430">
                  <c:v>24430</c:v>
                </c:pt>
                <c:pt idx="24431">
                  <c:v>24431</c:v>
                </c:pt>
                <c:pt idx="24432">
                  <c:v>24432</c:v>
                </c:pt>
                <c:pt idx="24433">
                  <c:v>24433</c:v>
                </c:pt>
                <c:pt idx="24434">
                  <c:v>24434</c:v>
                </c:pt>
                <c:pt idx="24435">
                  <c:v>24435</c:v>
                </c:pt>
                <c:pt idx="24436">
                  <c:v>24436</c:v>
                </c:pt>
                <c:pt idx="24437">
                  <c:v>24437</c:v>
                </c:pt>
                <c:pt idx="24438">
                  <c:v>24438</c:v>
                </c:pt>
                <c:pt idx="24439">
                  <c:v>24439</c:v>
                </c:pt>
                <c:pt idx="24440">
                  <c:v>24440</c:v>
                </c:pt>
                <c:pt idx="24441">
                  <c:v>24441</c:v>
                </c:pt>
                <c:pt idx="24442">
                  <c:v>24442</c:v>
                </c:pt>
                <c:pt idx="24443">
                  <c:v>24443</c:v>
                </c:pt>
                <c:pt idx="24444">
                  <c:v>24444</c:v>
                </c:pt>
                <c:pt idx="24445">
                  <c:v>24445</c:v>
                </c:pt>
                <c:pt idx="24446">
                  <c:v>24446</c:v>
                </c:pt>
                <c:pt idx="24447">
                  <c:v>24447</c:v>
                </c:pt>
                <c:pt idx="24448">
                  <c:v>24448</c:v>
                </c:pt>
                <c:pt idx="24449">
                  <c:v>24449</c:v>
                </c:pt>
                <c:pt idx="24450">
                  <c:v>24450</c:v>
                </c:pt>
                <c:pt idx="24451">
                  <c:v>24451</c:v>
                </c:pt>
                <c:pt idx="24452">
                  <c:v>24452</c:v>
                </c:pt>
                <c:pt idx="24453">
                  <c:v>24453</c:v>
                </c:pt>
                <c:pt idx="24454">
                  <c:v>24454</c:v>
                </c:pt>
                <c:pt idx="24455">
                  <c:v>24455</c:v>
                </c:pt>
                <c:pt idx="24456">
                  <c:v>24456</c:v>
                </c:pt>
                <c:pt idx="24457">
                  <c:v>24457</c:v>
                </c:pt>
                <c:pt idx="24458">
                  <c:v>24458</c:v>
                </c:pt>
                <c:pt idx="24459">
                  <c:v>24459</c:v>
                </c:pt>
                <c:pt idx="24460">
                  <c:v>24460</c:v>
                </c:pt>
                <c:pt idx="24461">
                  <c:v>24461</c:v>
                </c:pt>
                <c:pt idx="24462">
                  <c:v>24462</c:v>
                </c:pt>
                <c:pt idx="24463">
                  <c:v>24463</c:v>
                </c:pt>
                <c:pt idx="24464">
                  <c:v>24464</c:v>
                </c:pt>
                <c:pt idx="24465">
                  <c:v>24465</c:v>
                </c:pt>
                <c:pt idx="24466">
                  <c:v>24466</c:v>
                </c:pt>
                <c:pt idx="24467">
                  <c:v>24467</c:v>
                </c:pt>
                <c:pt idx="24468">
                  <c:v>24468</c:v>
                </c:pt>
                <c:pt idx="24469">
                  <c:v>24469</c:v>
                </c:pt>
                <c:pt idx="24470">
                  <c:v>24470</c:v>
                </c:pt>
                <c:pt idx="24471">
                  <c:v>24471</c:v>
                </c:pt>
                <c:pt idx="24472">
                  <c:v>24472</c:v>
                </c:pt>
                <c:pt idx="24473">
                  <c:v>24473</c:v>
                </c:pt>
                <c:pt idx="24474">
                  <c:v>24474</c:v>
                </c:pt>
                <c:pt idx="24475">
                  <c:v>24475</c:v>
                </c:pt>
                <c:pt idx="24476">
                  <c:v>24476</c:v>
                </c:pt>
                <c:pt idx="24477">
                  <c:v>24477</c:v>
                </c:pt>
                <c:pt idx="24478">
                  <c:v>24478</c:v>
                </c:pt>
                <c:pt idx="24479">
                  <c:v>24479</c:v>
                </c:pt>
                <c:pt idx="24480">
                  <c:v>24480</c:v>
                </c:pt>
                <c:pt idx="24481">
                  <c:v>24481</c:v>
                </c:pt>
                <c:pt idx="24482">
                  <c:v>24482</c:v>
                </c:pt>
                <c:pt idx="24483">
                  <c:v>24483</c:v>
                </c:pt>
                <c:pt idx="24484">
                  <c:v>24484</c:v>
                </c:pt>
                <c:pt idx="24485">
                  <c:v>24485</c:v>
                </c:pt>
                <c:pt idx="24486">
                  <c:v>24486</c:v>
                </c:pt>
                <c:pt idx="24487">
                  <c:v>24487</c:v>
                </c:pt>
                <c:pt idx="24488">
                  <c:v>24488</c:v>
                </c:pt>
                <c:pt idx="24489">
                  <c:v>24489</c:v>
                </c:pt>
                <c:pt idx="24490">
                  <c:v>24490</c:v>
                </c:pt>
                <c:pt idx="24491">
                  <c:v>24491</c:v>
                </c:pt>
                <c:pt idx="24492">
                  <c:v>24492</c:v>
                </c:pt>
                <c:pt idx="24493">
                  <c:v>24493</c:v>
                </c:pt>
                <c:pt idx="24494">
                  <c:v>24494</c:v>
                </c:pt>
                <c:pt idx="24495">
                  <c:v>24495</c:v>
                </c:pt>
                <c:pt idx="24496">
                  <c:v>24496</c:v>
                </c:pt>
                <c:pt idx="24497">
                  <c:v>24497</c:v>
                </c:pt>
                <c:pt idx="24498">
                  <c:v>24498</c:v>
                </c:pt>
                <c:pt idx="24499">
                  <c:v>24499</c:v>
                </c:pt>
                <c:pt idx="24500">
                  <c:v>24500</c:v>
                </c:pt>
                <c:pt idx="24501">
                  <c:v>24501</c:v>
                </c:pt>
                <c:pt idx="24502">
                  <c:v>24502</c:v>
                </c:pt>
                <c:pt idx="24503">
                  <c:v>24503</c:v>
                </c:pt>
                <c:pt idx="24504">
                  <c:v>24504</c:v>
                </c:pt>
                <c:pt idx="24505">
                  <c:v>24505</c:v>
                </c:pt>
                <c:pt idx="24506">
                  <c:v>24506</c:v>
                </c:pt>
                <c:pt idx="24507">
                  <c:v>24507</c:v>
                </c:pt>
                <c:pt idx="24508">
                  <c:v>24508</c:v>
                </c:pt>
                <c:pt idx="24509">
                  <c:v>24509</c:v>
                </c:pt>
                <c:pt idx="24510">
                  <c:v>24510</c:v>
                </c:pt>
                <c:pt idx="24511">
                  <c:v>24511</c:v>
                </c:pt>
                <c:pt idx="24512">
                  <c:v>24512</c:v>
                </c:pt>
                <c:pt idx="24513">
                  <c:v>24513</c:v>
                </c:pt>
                <c:pt idx="24514">
                  <c:v>24514</c:v>
                </c:pt>
                <c:pt idx="24515">
                  <c:v>24515</c:v>
                </c:pt>
                <c:pt idx="24516">
                  <c:v>24516</c:v>
                </c:pt>
                <c:pt idx="24517">
                  <c:v>24517</c:v>
                </c:pt>
                <c:pt idx="24518">
                  <c:v>24518</c:v>
                </c:pt>
                <c:pt idx="24519">
                  <c:v>24519</c:v>
                </c:pt>
                <c:pt idx="24520">
                  <c:v>24520</c:v>
                </c:pt>
                <c:pt idx="24521">
                  <c:v>24521</c:v>
                </c:pt>
                <c:pt idx="24522">
                  <c:v>24522</c:v>
                </c:pt>
                <c:pt idx="24523">
                  <c:v>24523</c:v>
                </c:pt>
                <c:pt idx="24524">
                  <c:v>24524</c:v>
                </c:pt>
                <c:pt idx="24525">
                  <c:v>24525</c:v>
                </c:pt>
                <c:pt idx="24526">
                  <c:v>24526</c:v>
                </c:pt>
                <c:pt idx="24527">
                  <c:v>24527</c:v>
                </c:pt>
                <c:pt idx="24528">
                  <c:v>24528</c:v>
                </c:pt>
                <c:pt idx="24529">
                  <c:v>24529</c:v>
                </c:pt>
                <c:pt idx="24530">
                  <c:v>24530</c:v>
                </c:pt>
                <c:pt idx="24531">
                  <c:v>24531</c:v>
                </c:pt>
                <c:pt idx="24532">
                  <c:v>24532</c:v>
                </c:pt>
                <c:pt idx="24533">
                  <c:v>24533</c:v>
                </c:pt>
                <c:pt idx="24534">
                  <c:v>24534</c:v>
                </c:pt>
                <c:pt idx="24535">
                  <c:v>24535</c:v>
                </c:pt>
                <c:pt idx="24536">
                  <c:v>24536</c:v>
                </c:pt>
                <c:pt idx="24537">
                  <c:v>24537</c:v>
                </c:pt>
                <c:pt idx="24538">
                  <c:v>24538</c:v>
                </c:pt>
                <c:pt idx="24539">
                  <c:v>24539</c:v>
                </c:pt>
                <c:pt idx="24540">
                  <c:v>24540</c:v>
                </c:pt>
                <c:pt idx="24541">
                  <c:v>24541</c:v>
                </c:pt>
                <c:pt idx="24542">
                  <c:v>24542</c:v>
                </c:pt>
                <c:pt idx="24543">
                  <c:v>24543</c:v>
                </c:pt>
                <c:pt idx="24544">
                  <c:v>24544</c:v>
                </c:pt>
                <c:pt idx="24545">
                  <c:v>24545</c:v>
                </c:pt>
                <c:pt idx="24546">
                  <c:v>24546</c:v>
                </c:pt>
                <c:pt idx="24547">
                  <c:v>24547</c:v>
                </c:pt>
                <c:pt idx="24548">
                  <c:v>24548</c:v>
                </c:pt>
                <c:pt idx="24549">
                  <c:v>24549</c:v>
                </c:pt>
                <c:pt idx="24550">
                  <c:v>24550</c:v>
                </c:pt>
                <c:pt idx="24551">
                  <c:v>24551</c:v>
                </c:pt>
                <c:pt idx="24552">
                  <c:v>24552</c:v>
                </c:pt>
                <c:pt idx="24553">
                  <c:v>24553</c:v>
                </c:pt>
                <c:pt idx="24554">
                  <c:v>24554</c:v>
                </c:pt>
                <c:pt idx="24555">
                  <c:v>24555</c:v>
                </c:pt>
                <c:pt idx="24556">
                  <c:v>24556</c:v>
                </c:pt>
                <c:pt idx="24557">
                  <c:v>24557</c:v>
                </c:pt>
                <c:pt idx="24558">
                  <c:v>24558</c:v>
                </c:pt>
                <c:pt idx="24559">
                  <c:v>24559</c:v>
                </c:pt>
                <c:pt idx="24560">
                  <c:v>24560</c:v>
                </c:pt>
                <c:pt idx="24561">
                  <c:v>24561</c:v>
                </c:pt>
                <c:pt idx="24562">
                  <c:v>24562</c:v>
                </c:pt>
                <c:pt idx="24563">
                  <c:v>24563</c:v>
                </c:pt>
                <c:pt idx="24564">
                  <c:v>24564</c:v>
                </c:pt>
                <c:pt idx="24565">
                  <c:v>24565</c:v>
                </c:pt>
                <c:pt idx="24566">
                  <c:v>24566</c:v>
                </c:pt>
                <c:pt idx="24567">
                  <c:v>24567</c:v>
                </c:pt>
                <c:pt idx="24568">
                  <c:v>24568</c:v>
                </c:pt>
                <c:pt idx="24569">
                  <c:v>24569</c:v>
                </c:pt>
                <c:pt idx="24570">
                  <c:v>24570</c:v>
                </c:pt>
                <c:pt idx="24571">
                  <c:v>24571</c:v>
                </c:pt>
                <c:pt idx="24572">
                  <c:v>24572</c:v>
                </c:pt>
                <c:pt idx="24573">
                  <c:v>24573</c:v>
                </c:pt>
                <c:pt idx="24574">
                  <c:v>24574</c:v>
                </c:pt>
                <c:pt idx="24575">
                  <c:v>24575</c:v>
                </c:pt>
                <c:pt idx="24576">
                  <c:v>24576</c:v>
                </c:pt>
                <c:pt idx="24577">
                  <c:v>24577</c:v>
                </c:pt>
                <c:pt idx="24578">
                  <c:v>24578</c:v>
                </c:pt>
                <c:pt idx="24579">
                  <c:v>24579</c:v>
                </c:pt>
                <c:pt idx="24580">
                  <c:v>24580</c:v>
                </c:pt>
                <c:pt idx="24581">
                  <c:v>24581</c:v>
                </c:pt>
                <c:pt idx="24582">
                  <c:v>24582</c:v>
                </c:pt>
                <c:pt idx="24583">
                  <c:v>24583</c:v>
                </c:pt>
                <c:pt idx="24584">
                  <c:v>24584</c:v>
                </c:pt>
                <c:pt idx="24585">
                  <c:v>24585</c:v>
                </c:pt>
                <c:pt idx="24586">
                  <c:v>24586</c:v>
                </c:pt>
                <c:pt idx="24587">
                  <c:v>24587</c:v>
                </c:pt>
                <c:pt idx="24588">
                  <c:v>24588</c:v>
                </c:pt>
                <c:pt idx="24589">
                  <c:v>24589</c:v>
                </c:pt>
                <c:pt idx="24590">
                  <c:v>24590</c:v>
                </c:pt>
                <c:pt idx="24591">
                  <c:v>24591</c:v>
                </c:pt>
                <c:pt idx="24592">
                  <c:v>24592</c:v>
                </c:pt>
                <c:pt idx="24593">
                  <c:v>24593</c:v>
                </c:pt>
                <c:pt idx="24594">
                  <c:v>24594</c:v>
                </c:pt>
                <c:pt idx="24595">
                  <c:v>24595</c:v>
                </c:pt>
                <c:pt idx="24596">
                  <c:v>24596</c:v>
                </c:pt>
                <c:pt idx="24597">
                  <c:v>24597</c:v>
                </c:pt>
                <c:pt idx="24598">
                  <c:v>24598</c:v>
                </c:pt>
                <c:pt idx="24599">
                  <c:v>24599</c:v>
                </c:pt>
                <c:pt idx="24600">
                  <c:v>24600</c:v>
                </c:pt>
                <c:pt idx="24601">
                  <c:v>24601</c:v>
                </c:pt>
                <c:pt idx="24602">
                  <c:v>24602</c:v>
                </c:pt>
                <c:pt idx="24603">
                  <c:v>24603</c:v>
                </c:pt>
                <c:pt idx="24604">
                  <c:v>24604</c:v>
                </c:pt>
                <c:pt idx="24605">
                  <c:v>24605</c:v>
                </c:pt>
                <c:pt idx="24606">
                  <c:v>24606</c:v>
                </c:pt>
                <c:pt idx="24607">
                  <c:v>24607</c:v>
                </c:pt>
                <c:pt idx="24608">
                  <c:v>24608</c:v>
                </c:pt>
                <c:pt idx="24609">
                  <c:v>24609</c:v>
                </c:pt>
                <c:pt idx="24610">
                  <c:v>24610</c:v>
                </c:pt>
                <c:pt idx="24611">
                  <c:v>24611</c:v>
                </c:pt>
                <c:pt idx="24612">
                  <c:v>24612</c:v>
                </c:pt>
                <c:pt idx="24613">
                  <c:v>24613</c:v>
                </c:pt>
                <c:pt idx="24614">
                  <c:v>24614</c:v>
                </c:pt>
                <c:pt idx="24615">
                  <c:v>24615</c:v>
                </c:pt>
                <c:pt idx="24616">
                  <c:v>24616</c:v>
                </c:pt>
                <c:pt idx="24617">
                  <c:v>24617</c:v>
                </c:pt>
                <c:pt idx="24618">
                  <c:v>24618</c:v>
                </c:pt>
                <c:pt idx="24619">
                  <c:v>24619</c:v>
                </c:pt>
                <c:pt idx="24620">
                  <c:v>24620</c:v>
                </c:pt>
                <c:pt idx="24621">
                  <c:v>24621</c:v>
                </c:pt>
                <c:pt idx="24622">
                  <c:v>24622</c:v>
                </c:pt>
                <c:pt idx="24623">
                  <c:v>24623</c:v>
                </c:pt>
                <c:pt idx="24624">
                  <c:v>24624</c:v>
                </c:pt>
                <c:pt idx="24625">
                  <c:v>24625</c:v>
                </c:pt>
                <c:pt idx="24626">
                  <c:v>24626</c:v>
                </c:pt>
                <c:pt idx="24627">
                  <c:v>24627</c:v>
                </c:pt>
                <c:pt idx="24628">
                  <c:v>24628</c:v>
                </c:pt>
                <c:pt idx="24629">
                  <c:v>24629</c:v>
                </c:pt>
                <c:pt idx="24630">
                  <c:v>24630</c:v>
                </c:pt>
                <c:pt idx="24631">
                  <c:v>24631</c:v>
                </c:pt>
                <c:pt idx="24632">
                  <c:v>24632</c:v>
                </c:pt>
                <c:pt idx="24633">
                  <c:v>24633</c:v>
                </c:pt>
                <c:pt idx="24634">
                  <c:v>24634</c:v>
                </c:pt>
                <c:pt idx="24635">
                  <c:v>24635</c:v>
                </c:pt>
                <c:pt idx="24636">
                  <c:v>24636</c:v>
                </c:pt>
                <c:pt idx="24637">
                  <c:v>24637</c:v>
                </c:pt>
                <c:pt idx="24638">
                  <c:v>24638</c:v>
                </c:pt>
                <c:pt idx="24639">
                  <c:v>24639</c:v>
                </c:pt>
                <c:pt idx="24640">
                  <c:v>24640</c:v>
                </c:pt>
                <c:pt idx="24641">
                  <c:v>24641</c:v>
                </c:pt>
                <c:pt idx="24642">
                  <c:v>24642</c:v>
                </c:pt>
                <c:pt idx="24643">
                  <c:v>24643</c:v>
                </c:pt>
                <c:pt idx="24644">
                  <c:v>24644</c:v>
                </c:pt>
                <c:pt idx="24645">
                  <c:v>24645</c:v>
                </c:pt>
                <c:pt idx="24646">
                  <c:v>24646</c:v>
                </c:pt>
                <c:pt idx="24647">
                  <c:v>24647</c:v>
                </c:pt>
                <c:pt idx="24648">
                  <c:v>24648</c:v>
                </c:pt>
                <c:pt idx="24649">
                  <c:v>24649</c:v>
                </c:pt>
                <c:pt idx="24650">
                  <c:v>24650</c:v>
                </c:pt>
                <c:pt idx="24651">
                  <c:v>24651</c:v>
                </c:pt>
                <c:pt idx="24652">
                  <c:v>24652</c:v>
                </c:pt>
                <c:pt idx="24653">
                  <c:v>24653</c:v>
                </c:pt>
                <c:pt idx="24654">
                  <c:v>24654</c:v>
                </c:pt>
                <c:pt idx="24655">
                  <c:v>24655</c:v>
                </c:pt>
                <c:pt idx="24656">
                  <c:v>24656</c:v>
                </c:pt>
                <c:pt idx="24657">
                  <c:v>24657</c:v>
                </c:pt>
                <c:pt idx="24658">
                  <c:v>24658</c:v>
                </c:pt>
                <c:pt idx="24659">
                  <c:v>24659</c:v>
                </c:pt>
                <c:pt idx="24660">
                  <c:v>24660</c:v>
                </c:pt>
                <c:pt idx="24661">
                  <c:v>24661</c:v>
                </c:pt>
                <c:pt idx="24662">
                  <c:v>24662</c:v>
                </c:pt>
                <c:pt idx="24663">
                  <c:v>24663</c:v>
                </c:pt>
                <c:pt idx="24664">
                  <c:v>24664</c:v>
                </c:pt>
                <c:pt idx="24665">
                  <c:v>24665</c:v>
                </c:pt>
                <c:pt idx="24666">
                  <c:v>24666</c:v>
                </c:pt>
                <c:pt idx="24667">
                  <c:v>24667</c:v>
                </c:pt>
                <c:pt idx="24668">
                  <c:v>24668</c:v>
                </c:pt>
                <c:pt idx="24669">
                  <c:v>24669</c:v>
                </c:pt>
                <c:pt idx="24670">
                  <c:v>24670</c:v>
                </c:pt>
                <c:pt idx="24671">
                  <c:v>24671</c:v>
                </c:pt>
                <c:pt idx="24672">
                  <c:v>24672</c:v>
                </c:pt>
                <c:pt idx="24673">
                  <c:v>24673</c:v>
                </c:pt>
                <c:pt idx="24674">
                  <c:v>24674</c:v>
                </c:pt>
                <c:pt idx="24675">
                  <c:v>24675</c:v>
                </c:pt>
                <c:pt idx="24676">
                  <c:v>24676</c:v>
                </c:pt>
                <c:pt idx="24677">
                  <c:v>24677</c:v>
                </c:pt>
                <c:pt idx="24678">
                  <c:v>24678</c:v>
                </c:pt>
                <c:pt idx="24679">
                  <c:v>24679</c:v>
                </c:pt>
                <c:pt idx="24680">
                  <c:v>24680</c:v>
                </c:pt>
                <c:pt idx="24681">
                  <c:v>24681</c:v>
                </c:pt>
                <c:pt idx="24682">
                  <c:v>24682</c:v>
                </c:pt>
                <c:pt idx="24683">
                  <c:v>24683</c:v>
                </c:pt>
                <c:pt idx="24684">
                  <c:v>24684</c:v>
                </c:pt>
                <c:pt idx="24685">
                  <c:v>24685</c:v>
                </c:pt>
                <c:pt idx="24686">
                  <c:v>24686</c:v>
                </c:pt>
                <c:pt idx="24687">
                  <c:v>24687</c:v>
                </c:pt>
                <c:pt idx="24688">
                  <c:v>24688</c:v>
                </c:pt>
                <c:pt idx="24689">
                  <c:v>24689</c:v>
                </c:pt>
                <c:pt idx="24690">
                  <c:v>24690</c:v>
                </c:pt>
                <c:pt idx="24691">
                  <c:v>24691</c:v>
                </c:pt>
                <c:pt idx="24692">
                  <c:v>24692</c:v>
                </c:pt>
                <c:pt idx="24693">
                  <c:v>24693</c:v>
                </c:pt>
                <c:pt idx="24694">
                  <c:v>24694</c:v>
                </c:pt>
                <c:pt idx="24695">
                  <c:v>24695</c:v>
                </c:pt>
                <c:pt idx="24696">
                  <c:v>24696</c:v>
                </c:pt>
                <c:pt idx="24697">
                  <c:v>24697</c:v>
                </c:pt>
                <c:pt idx="24698">
                  <c:v>24698</c:v>
                </c:pt>
                <c:pt idx="24699">
                  <c:v>24699</c:v>
                </c:pt>
                <c:pt idx="24700">
                  <c:v>24700</c:v>
                </c:pt>
                <c:pt idx="24701">
                  <c:v>24701</c:v>
                </c:pt>
                <c:pt idx="24702">
                  <c:v>24702</c:v>
                </c:pt>
                <c:pt idx="24703">
                  <c:v>24703</c:v>
                </c:pt>
                <c:pt idx="24704">
                  <c:v>24704</c:v>
                </c:pt>
                <c:pt idx="24705">
                  <c:v>24705</c:v>
                </c:pt>
                <c:pt idx="24706">
                  <c:v>24706</c:v>
                </c:pt>
                <c:pt idx="24707">
                  <c:v>24707</c:v>
                </c:pt>
                <c:pt idx="24708">
                  <c:v>24708</c:v>
                </c:pt>
                <c:pt idx="24709">
                  <c:v>24709</c:v>
                </c:pt>
                <c:pt idx="24710">
                  <c:v>24710</c:v>
                </c:pt>
                <c:pt idx="24711">
                  <c:v>24711</c:v>
                </c:pt>
                <c:pt idx="24712">
                  <c:v>24712</c:v>
                </c:pt>
                <c:pt idx="24713">
                  <c:v>24713</c:v>
                </c:pt>
                <c:pt idx="24714">
                  <c:v>24714</c:v>
                </c:pt>
                <c:pt idx="24715">
                  <c:v>24715</c:v>
                </c:pt>
                <c:pt idx="24716">
                  <c:v>24716</c:v>
                </c:pt>
                <c:pt idx="24717">
                  <c:v>24717</c:v>
                </c:pt>
                <c:pt idx="24718">
                  <c:v>24718</c:v>
                </c:pt>
                <c:pt idx="24719">
                  <c:v>24719</c:v>
                </c:pt>
                <c:pt idx="24720">
                  <c:v>24720</c:v>
                </c:pt>
                <c:pt idx="24721">
                  <c:v>24721</c:v>
                </c:pt>
                <c:pt idx="24722">
                  <c:v>24722</c:v>
                </c:pt>
                <c:pt idx="24723">
                  <c:v>24723</c:v>
                </c:pt>
                <c:pt idx="24724">
                  <c:v>24724</c:v>
                </c:pt>
                <c:pt idx="24725">
                  <c:v>24725</c:v>
                </c:pt>
                <c:pt idx="24726">
                  <c:v>24726</c:v>
                </c:pt>
                <c:pt idx="24727">
                  <c:v>24727</c:v>
                </c:pt>
                <c:pt idx="24728">
                  <c:v>24728</c:v>
                </c:pt>
                <c:pt idx="24729">
                  <c:v>24729</c:v>
                </c:pt>
                <c:pt idx="24730">
                  <c:v>24730</c:v>
                </c:pt>
                <c:pt idx="24731">
                  <c:v>24731</c:v>
                </c:pt>
                <c:pt idx="24732">
                  <c:v>24732</c:v>
                </c:pt>
                <c:pt idx="24733">
                  <c:v>24733</c:v>
                </c:pt>
                <c:pt idx="24734">
                  <c:v>24734</c:v>
                </c:pt>
                <c:pt idx="24735">
                  <c:v>24735</c:v>
                </c:pt>
                <c:pt idx="24736">
                  <c:v>24736</c:v>
                </c:pt>
                <c:pt idx="24737">
                  <c:v>24737</c:v>
                </c:pt>
                <c:pt idx="24738">
                  <c:v>24738</c:v>
                </c:pt>
                <c:pt idx="24739">
                  <c:v>24739</c:v>
                </c:pt>
                <c:pt idx="24740">
                  <c:v>24740</c:v>
                </c:pt>
                <c:pt idx="24741">
                  <c:v>24741</c:v>
                </c:pt>
                <c:pt idx="24742">
                  <c:v>24742</c:v>
                </c:pt>
                <c:pt idx="24743">
                  <c:v>24743</c:v>
                </c:pt>
                <c:pt idx="24744">
                  <c:v>24744</c:v>
                </c:pt>
                <c:pt idx="24745">
                  <c:v>24745</c:v>
                </c:pt>
                <c:pt idx="24746">
                  <c:v>24746</c:v>
                </c:pt>
                <c:pt idx="24747">
                  <c:v>24747</c:v>
                </c:pt>
                <c:pt idx="24748">
                  <c:v>24748</c:v>
                </c:pt>
                <c:pt idx="24749">
                  <c:v>24749</c:v>
                </c:pt>
                <c:pt idx="24750">
                  <c:v>24750</c:v>
                </c:pt>
                <c:pt idx="24751">
                  <c:v>24751</c:v>
                </c:pt>
                <c:pt idx="24752">
                  <c:v>24752</c:v>
                </c:pt>
                <c:pt idx="24753">
                  <c:v>24753</c:v>
                </c:pt>
                <c:pt idx="24754">
                  <c:v>24754</c:v>
                </c:pt>
                <c:pt idx="24755">
                  <c:v>24755</c:v>
                </c:pt>
                <c:pt idx="24756">
                  <c:v>24756</c:v>
                </c:pt>
                <c:pt idx="24757">
                  <c:v>24757</c:v>
                </c:pt>
                <c:pt idx="24758">
                  <c:v>24758</c:v>
                </c:pt>
                <c:pt idx="24759">
                  <c:v>24759</c:v>
                </c:pt>
                <c:pt idx="24760">
                  <c:v>24760</c:v>
                </c:pt>
                <c:pt idx="24761">
                  <c:v>24761</c:v>
                </c:pt>
                <c:pt idx="24762">
                  <c:v>24762</c:v>
                </c:pt>
                <c:pt idx="24763">
                  <c:v>24763</c:v>
                </c:pt>
                <c:pt idx="24764">
                  <c:v>24764</c:v>
                </c:pt>
                <c:pt idx="24765">
                  <c:v>24765</c:v>
                </c:pt>
                <c:pt idx="24766">
                  <c:v>24766</c:v>
                </c:pt>
                <c:pt idx="24767">
                  <c:v>24767</c:v>
                </c:pt>
                <c:pt idx="24768">
                  <c:v>24768</c:v>
                </c:pt>
                <c:pt idx="24769">
                  <c:v>24769</c:v>
                </c:pt>
                <c:pt idx="24770">
                  <c:v>24770</c:v>
                </c:pt>
                <c:pt idx="24771">
                  <c:v>24771</c:v>
                </c:pt>
                <c:pt idx="24772">
                  <c:v>24772</c:v>
                </c:pt>
                <c:pt idx="24773">
                  <c:v>24773</c:v>
                </c:pt>
                <c:pt idx="24774">
                  <c:v>24774</c:v>
                </c:pt>
                <c:pt idx="24775">
                  <c:v>24775</c:v>
                </c:pt>
                <c:pt idx="24776">
                  <c:v>24776</c:v>
                </c:pt>
                <c:pt idx="24777">
                  <c:v>24777</c:v>
                </c:pt>
                <c:pt idx="24778">
                  <c:v>24778</c:v>
                </c:pt>
                <c:pt idx="24779">
                  <c:v>24779</c:v>
                </c:pt>
                <c:pt idx="24780">
                  <c:v>24780</c:v>
                </c:pt>
                <c:pt idx="24781">
                  <c:v>24781</c:v>
                </c:pt>
                <c:pt idx="24782">
                  <c:v>24782</c:v>
                </c:pt>
                <c:pt idx="24783">
                  <c:v>24783</c:v>
                </c:pt>
                <c:pt idx="24784">
                  <c:v>24784</c:v>
                </c:pt>
                <c:pt idx="24785">
                  <c:v>24785</c:v>
                </c:pt>
                <c:pt idx="24786">
                  <c:v>24786</c:v>
                </c:pt>
                <c:pt idx="24787">
                  <c:v>24787</c:v>
                </c:pt>
                <c:pt idx="24788">
                  <c:v>24788</c:v>
                </c:pt>
                <c:pt idx="24789">
                  <c:v>24789</c:v>
                </c:pt>
                <c:pt idx="24790">
                  <c:v>24790</c:v>
                </c:pt>
                <c:pt idx="24791">
                  <c:v>24791</c:v>
                </c:pt>
                <c:pt idx="24792">
                  <c:v>24792</c:v>
                </c:pt>
                <c:pt idx="24793">
                  <c:v>24793</c:v>
                </c:pt>
                <c:pt idx="24794">
                  <c:v>24794</c:v>
                </c:pt>
                <c:pt idx="24795">
                  <c:v>24795</c:v>
                </c:pt>
                <c:pt idx="24796">
                  <c:v>24796</c:v>
                </c:pt>
                <c:pt idx="24797">
                  <c:v>24797</c:v>
                </c:pt>
                <c:pt idx="24798">
                  <c:v>24798</c:v>
                </c:pt>
                <c:pt idx="24799">
                  <c:v>24799</c:v>
                </c:pt>
                <c:pt idx="24800">
                  <c:v>24800</c:v>
                </c:pt>
                <c:pt idx="24801">
                  <c:v>24801</c:v>
                </c:pt>
                <c:pt idx="24802">
                  <c:v>24802</c:v>
                </c:pt>
                <c:pt idx="24803">
                  <c:v>24803</c:v>
                </c:pt>
                <c:pt idx="24804">
                  <c:v>24804</c:v>
                </c:pt>
                <c:pt idx="24805">
                  <c:v>24805</c:v>
                </c:pt>
                <c:pt idx="24806">
                  <c:v>24806</c:v>
                </c:pt>
                <c:pt idx="24807">
                  <c:v>24807</c:v>
                </c:pt>
                <c:pt idx="24808">
                  <c:v>24808</c:v>
                </c:pt>
                <c:pt idx="24809">
                  <c:v>24809</c:v>
                </c:pt>
                <c:pt idx="24810">
                  <c:v>24810</c:v>
                </c:pt>
                <c:pt idx="24811">
                  <c:v>24811</c:v>
                </c:pt>
                <c:pt idx="24812">
                  <c:v>24812</c:v>
                </c:pt>
                <c:pt idx="24813">
                  <c:v>24813</c:v>
                </c:pt>
                <c:pt idx="24814">
                  <c:v>24814</c:v>
                </c:pt>
                <c:pt idx="24815">
                  <c:v>24815</c:v>
                </c:pt>
                <c:pt idx="24816">
                  <c:v>24816</c:v>
                </c:pt>
                <c:pt idx="24817">
                  <c:v>24817</c:v>
                </c:pt>
                <c:pt idx="24818">
                  <c:v>24818</c:v>
                </c:pt>
                <c:pt idx="24819">
                  <c:v>24819</c:v>
                </c:pt>
                <c:pt idx="24820">
                  <c:v>24820</c:v>
                </c:pt>
                <c:pt idx="24821">
                  <c:v>24821</c:v>
                </c:pt>
                <c:pt idx="24822">
                  <c:v>24822</c:v>
                </c:pt>
                <c:pt idx="24823">
                  <c:v>24823</c:v>
                </c:pt>
                <c:pt idx="24824">
                  <c:v>24824</c:v>
                </c:pt>
                <c:pt idx="24825">
                  <c:v>24825</c:v>
                </c:pt>
                <c:pt idx="24826">
                  <c:v>24826</c:v>
                </c:pt>
                <c:pt idx="24827">
                  <c:v>24827</c:v>
                </c:pt>
                <c:pt idx="24828">
                  <c:v>24828</c:v>
                </c:pt>
                <c:pt idx="24829">
                  <c:v>24829</c:v>
                </c:pt>
                <c:pt idx="24830">
                  <c:v>24830</c:v>
                </c:pt>
                <c:pt idx="24831">
                  <c:v>24831</c:v>
                </c:pt>
                <c:pt idx="24832">
                  <c:v>24832</c:v>
                </c:pt>
                <c:pt idx="24833">
                  <c:v>24833</c:v>
                </c:pt>
                <c:pt idx="24834">
                  <c:v>24834</c:v>
                </c:pt>
                <c:pt idx="24835">
                  <c:v>24835</c:v>
                </c:pt>
                <c:pt idx="24836">
                  <c:v>24836</c:v>
                </c:pt>
                <c:pt idx="24837">
                  <c:v>24837</c:v>
                </c:pt>
                <c:pt idx="24838">
                  <c:v>24838</c:v>
                </c:pt>
                <c:pt idx="24839">
                  <c:v>24839</c:v>
                </c:pt>
                <c:pt idx="24840">
                  <c:v>24840</c:v>
                </c:pt>
                <c:pt idx="24841">
                  <c:v>24841</c:v>
                </c:pt>
                <c:pt idx="24842">
                  <c:v>24842</c:v>
                </c:pt>
                <c:pt idx="24843">
                  <c:v>24843</c:v>
                </c:pt>
                <c:pt idx="24844">
                  <c:v>24844</c:v>
                </c:pt>
                <c:pt idx="24845">
                  <c:v>24845</c:v>
                </c:pt>
                <c:pt idx="24846">
                  <c:v>24846</c:v>
                </c:pt>
                <c:pt idx="24847">
                  <c:v>24847</c:v>
                </c:pt>
                <c:pt idx="24848">
                  <c:v>24848</c:v>
                </c:pt>
                <c:pt idx="24849">
                  <c:v>24849</c:v>
                </c:pt>
                <c:pt idx="24850">
                  <c:v>24850</c:v>
                </c:pt>
                <c:pt idx="24851">
                  <c:v>24851</c:v>
                </c:pt>
                <c:pt idx="24852">
                  <c:v>24852</c:v>
                </c:pt>
                <c:pt idx="24853">
                  <c:v>24853</c:v>
                </c:pt>
                <c:pt idx="24854">
                  <c:v>24854</c:v>
                </c:pt>
                <c:pt idx="24855">
                  <c:v>24855</c:v>
                </c:pt>
                <c:pt idx="24856">
                  <c:v>24856</c:v>
                </c:pt>
                <c:pt idx="24857">
                  <c:v>24857</c:v>
                </c:pt>
                <c:pt idx="24858">
                  <c:v>24858</c:v>
                </c:pt>
                <c:pt idx="24859">
                  <c:v>24859</c:v>
                </c:pt>
                <c:pt idx="24860">
                  <c:v>24860</c:v>
                </c:pt>
                <c:pt idx="24861">
                  <c:v>24861</c:v>
                </c:pt>
                <c:pt idx="24862">
                  <c:v>24862</c:v>
                </c:pt>
                <c:pt idx="24863">
                  <c:v>24863</c:v>
                </c:pt>
                <c:pt idx="24864">
                  <c:v>24864</c:v>
                </c:pt>
                <c:pt idx="24865">
                  <c:v>24865</c:v>
                </c:pt>
                <c:pt idx="24866">
                  <c:v>24866</c:v>
                </c:pt>
                <c:pt idx="24867">
                  <c:v>24867</c:v>
                </c:pt>
                <c:pt idx="24868">
                  <c:v>24868</c:v>
                </c:pt>
                <c:pt idx="24869">
                  <c:v>24869</c:v>
                </c:pt>
                <c:pt idx="24870">
                  <c:v>24870</c:v>
                </c:pt>
                <c:pt idx="24871">
                  <c:v>24871</c:v>
                </c:pt>
                <c:pt idx="24872">
                  <c:v>24872</c:v>
                </c:pt>
                <c:pt idx="24873">
                  <c:v>24873</c:v>
                </c:pt>
                <c:pt idx="24874">
                  <c:v>24874</c:v>
                </c:pt>
                <c:pt idx="24875">
                  <c:v>24875</c:v>
                </c:pt>
                <c:pt idx="24876">
                  <c:v>24876</c:v>
                </c:pt>
                <c:pt idx="24877">
                  <c:v>24877</c:v>
                </c:pt>
                <c:pt idx="24878">
                  <c:v>24878</c:v>
                </c:pt>
                <c:pt idx="24879">
                  <c:v>24879</c:v>
                </c:pt>
                <c:pt idx="24880">
                  <c:v>24880</c:v>
                </c:pt>
                <c:pt idx="24881">
                  <c:v>24881</c:v>
                </c:pt>
                <c:pt idx="24882">
                  <c:v>24882</c:v>
                </c:pt>
                <c:pt idx="24883">
                  <c:v>24883</c:v>
                </c:pt>
                <c:pt idx="24884">
                  <c:v>24884</c:v>
                </c:pt>
                <c:pt idx="24885">
                  <c:v>24885</c:v>
                </c:pt>
                <c:pt idx="24886">
                  <c:v>24886</c:v>
                </c:pt>
                <c:pt idx="24887">
                  <c:v>24887</c:v>
                </c:pt>
                <c:pt idx="24888">
                  <c:v>24888</c:v>
                </c:pt>
                <c:pt idx="24889">
                  <c:v>24889</c:v>
                </c:pt>
                <c:pt idx="24890">
                  <c:v>24890</c:v>
                </c:pt>
                <c:pt idx="24891">
                  <c:v>24891</c:v>
                </c:pt>
                <c:pt idx="24892">
                  <c:v>24892</c:v>
                </c:pt>
                <c:pt idx="24893">
                  <c:v>24893</c:v>
                </c:pt>
                <c:pt idx="24894">
                  <c:v>24894</c:v>
                </c:pt>
                <c:pt idx="24895">
                  <c:v>24895</c:v>
                </c:pt>
                <c:pt idx="24896">
                  <c:v>24896</c:v>
                </c:pt>
                <c:pt idx="24897">
                  <c:v>24897</c:v>
                </c:pt>
                <c:pt idx="24898">
                  <c:v>24898</c:v>
                </c:pt>
                <c:pt idx="24899">
                  <c:v>24899</c:v>
                </c:pt>
                <c:pt idx="24900">
                  <c:v>24900</c:v>
                </c:pt>
                <c:pt idx="24901">
                  <c:v>24901</c:v>
                </c:pt>
                <c:pt idx="24902">
                  <c:v>24902</c:v>
                </c:pt>
                <c:pt idx="24903">
                  <c:v>24903</c:v>
                </c:pt>
                <c:pt idx="24904">
                  <c:v>24904</c:v>
                </c:pt>
                <c:pt idx="24905">
                  <c:v>24905</c:v>
                </c:pt>
                <c:pt idx="24906">
                  <c:v>24906</c:v>
                </c:pt>
                <c:pt idx="24907">
                  <c:v>24907</c:v>
                </c:pt>
                <c:pt idx="24908">
                  <c:v>24908</c:v>
                </c:pt>
                <c:pt idx="24909">
                  <c:v>24909</c:v>
                </c:pt>
                <c:pt idx="24910">
                  <c:v>24910</c:v>
                </c:pt>
                <c:pt idx="24911">
                  <c:v>24911</c:v>
                </c:pt>
                <c:pt idx="24912">
                  <c:v>24912</c:v>
                </c:pt>
                <c:pt idx="24913">
                  <c:v>24913</c:v>
                </c:pt>
                <c:pt idx="24914">
                  <c:v>24914</c:v>
                </c:pt>
                <c:pt idx="24915">
                  <c:v>24915</c:v>
                </c:pt>
                <c:pt idx="24916">
                  <c:v>24916</c:v>
                </c:pt>
                <c:pt idx="24917">
                  <c:v>24917</c:v>
                </c:pt>
                <c:pt idx="24918">
                  <c:v>24918</c:v>
                </c:pt>
                <c:pt idx="24919">
                  <c:v>24919</c:v>
                </c:pt>
                <c:pt idx="24920">
                  <c:v>24920</c:v>
                </c:pt>
                <c:pt idx="24921">
                  <c:v>24921</c:v>
                </c:pt>
                <c:pt idx="24922">
                  <c:v>24922</c:v>
                </c:pt>
                <c:pt idx="24923">
                  <c:v>24923</c:v>
                </c:pt>
                <c:pt idx="24924">
                  <c:v>24924</c:v>
                </c:pt>
                <c:pt idx="24925">
                  <c:v>24925</c:v>
                </c:pt>
                <c:pt idx="24926">
                  <c:v>24926</c:v>
                </c:pt>
                <c:pt idx="24927">
                  <c:v>24927</c:v>
                </c:pt>
                <c:pt idx="24928">
                  <c:v>24928</c:v>
                </c:pt>
                <c:pt idx="24929">
                  <c:v>24929</c:v>
                </c:pt>
                <c:pt idx="24930">
                  <c:v>24930</c:v>
                </c:pt>
                <c:pt idx="24931">
                  <c:v>24931</c:v>
                </c:pt>
                <c:pt idx="24932">
                  <c:v>24932</c:v>
                </c:pt>
                <c:pt idx="24933">
                  <c:v>24933</c:v>
                </c:pt>
                <c:pt idx="24934">
                  <c:v>24934</c:v>
                </c:pt>
                <c:pt idx="24935">
                  <c:v>24935</c:v>
                </c:pt>
                <c:pt idx="24936">
                  <c:v>24936</c:v>
                </c:pt>
                <c:pt idx="24937">
                  <c:v>24937</c:v>
                </c:pt>
                <c:pt idx="24938">
                  <c:v>24938</c:v>
                </c:pt>
                <c:pt idx="24939">
                  <c:v>24939</c:v>
                </c:pt>
                <c:pt idx="24940">
                  <c:v>24940</c:v>
                </c:pt>
                <c:pt idx="24941">
                  <c:v>24941</c:v>
                </c:pt>
                <c:pt idx="24942">
                  <c:v>24942</c:v>
                </c:pt>
                <c:pt idx="24943">
                  <c:v>24943</c:v>
                </c:pt>
                <c:pt idx="24944">
                  <c:v>24944</c:v>
                </c:pt>
                <c:pt idx="24945">
                  <c:v>24945</c:v>
                </c:pt>
                <c:pt idx="24946">
                  <c:v>24946</c:v>
                </c:pt>
                <c:pt idx="24947">
                  <c:v>24947</c:v>
                </c:pt>
                <c:pt idx="24948">
                  <c:v>24948</c:v>
                </c:pt>
                <c:pt idx="24949">
                  <c:v>24949</c:v>
                </c:pt>
                <c:pt idx="24950">
                  <c:v>24950</c:v>
                </c:pt>
                <c:pt idx="24951">
                  <c:v>24951</c:v>
                </c:pt>
                <c:pt idx="24952">
                  <c:v>24952</c:v>
                </c:pt>
                <c:pt idx="24953">
                  <c:v>24953</c:v>
                </c:pt>
                <c:pt idx="24954">
                  <c:v>24954</c:v>
                </c:pt>
                <c:pt idx="24955">
                  <c:v>24955</c:v>
                </c:pt>
                <c:pt idx="24956">
                  <c:v>24956</c:v>
                </c:pt>
                <c:pt idx="24957">
                  <c:v>24957</c:v>
                </c:pt>
                <c:pt idx="24958">
                  <c:v>24958</c:v>
                </c:pt>
                <c:pt idx="24959">
                  <c:v>24959</c:v>
                </c:pt>
                <c:pt idx="24960">
                  <c:v>24960</c:v>
                </c:pt>
                <c:pt idx="24961">
                  <c:v>24961</c:v>
                </c:pt>
                <c:pt idx="24962">
                  <c:v>24962</c:v>
                </c:pt>
                <c:pt idx="24963">
                  <c:v>24963</c:v>
                </c:pt>
                <c:pt idx="24964">
                  <c:v>24964</c:v>
                </c:pt>
                <c:pt idx="24965">
                  <c:v>24965</c:v>
                </c:pt>
                <c:pt idx="24966">
                  <c:v>24966</c:v>
                </c:pt>
                <c:pt idx="24967">
                  <c:v>24967</c:v>
                </c:pt>
                <c:pt idx="24968">
                  <c:v>24968</c:v>
                </c:pt>
                <c:pt idx="24969">
                  <c:v>24969</c:v>
                </c:pt>
                <c:pt idx="24970">
                  <c:v>24970</c:v>
                </c:pt>
                <c:pt idx="24971">
                  <c:v>24971</c:v>
                </c:pt>
                <c:pt idx="24972">
                  <c:v>24972</c:v>
                </c:pt>
                <c:pt idx="24973">
                  <c:v>24973</c:v>
                </c:pt>
                <c:pt idx="24974">
                  <c:v>24974</c:v>
                </c:pt>
                <c:pt idx="24975">
                  <c:v>24975</c:v>
                </c:pt>
                <c:pt idx="24976">
                  <c:v>24976</c:v>
                </c:pt>
                <c:pt idx="24977">
                  <c:v>24977</c:v>
                </c:pt>
                <c:pt idx="24978">
                  <c:v>24978</c:v>
                </c:pt>
                <c:pt idx="24979">
                  <c:v>24979</c:v>
                </c:pt>
                <c:pt idx="24980">
                  <c:v>24980</c:v>
                </c:pt>
                <c:pt idx="24981">
                  <c:v>24981</c:v>
                </c:pt>
                <c:pt idx="24982">
                  <c:v>24982</c:v>
                </c:pt>
                <c:pt idx="24983">
                  <c:v>24983</c:v>
                </c:pt>
                <c:pt idx="24984">
                  <c:v>24984</c:v>
                </c:pt>
                <c:pt idx="24985">
                  <c:v>24985</c:v>
                </c:pt>
                <c:pt idx="24986">
                  <c:v>24986</c:v>
                </c:pt>
                <c:pt idx="24987">
                  <c:v>24987</c:v>
                </c:pt>
                <c:pt idx="24988">
                  <c:v>24988</c:v>
                </c:pt>
                <c:pt idx="24989">
                  <c:v>24989</c:v>
                </c:pt>
                <c:pt idx="24990">
                  <c:v>24990</c:v>
                </c:pt>
                <c:pt idx="24991">
                  <c:v>24991</c:v>
                </c:pt>
                <c:pt idx="24992">
                  <c:v>24992</c:v>
                </c:pt>
                <c:pt idx="24993">
                  <c:v>24993</c:v>
                </c:pt>
                <c:pt idx="24994">
                  <c:v>24994</c:v>
                </c:pt>
                <c:pt idx="24995">
                  <c:v>24995</c:v>
                </c:pt>
                <c:pt idx="24996">
                  <c:v>24996</c:v>
                </c:pt>
                <c:pt idx="24997">
                  <c:v>24997</c:v>
                </c:pt>
                <c:pt idx="24998">
                  <c:v>24998</c:v>
                </c:pt>
                <c:pt idx="24999">
                  <c:v>24999</c:v>
                </c:pt>
                <c:pt idx="25000">
                  <c:v>25000</c:v>
                </c:pt>
              </c:numCache>
            </c:numRef>
          </c:xVal>
          <c:yVal>
            <c:numRef>
              <c:f>EtOHMix100!$G$23:$G$12523</c:f>
              <c:numCache>
                <c:formatCode>General</c:formatCode>
                <c:ptCount val="12501"/>
                <c:pt idx="0">
                  <c:v>1141</c:v>
                </c:pt>
                <c:pt idx="1">
                  <c:v>1865</c:v>
                </c:pt>
                <c:pt idx="2">
                  <c:v>1981</c:v>
                </c:pt>
                <c:pt idx="3">
                  <c:v>2019</c:v>
                </c:pt>
                <c:pt idx="4">
                  <c:v>2124</c:v>
                </c:pt>
                <c:pt idx="5">
                  <c:v>2122</c:v>
                </c:pt>
                <c:pt idx="6">
                  <c:v>2190</c:v>
                </c:pt>
                <c:pt idx="7">
                  <c:v>2178</c:v>
                </c:pt>
                <c:pt idx="8">
                  <c:v>2185</c:v>
                </c:pt>
                <c:pt idx="9">
                  <c:v>2242</c:v>
                </c:pt>
                <c:pt idx="10">
                  <c:v>2275</c:v>
                </c:pt>
                <c:pt idx="11">
                  <c:v>2295</c:v>
                </c:pt>
                <c:pt idx="12">
                  <c:v>2339</c:v>
                </c:pt>
                <c:pt idx="13">
                  <c:v>2348</c:v>
                </c:pt>
                <c:pt idx="14">
                  <c:v>2389</c:v>
                </c:pt>
                <c:pt idx="15">
                  <c:v>2395</c:v>
                </c:pt>
                <c:pt idx="16">
                  <c:v>2393</c:v>
                </c:pt>
                <c:pt idx="17">
                  <c:v>2416</c:v>
                </c:pt>
                <c:pt idx="18">
                  <c:v>2424</c:v>
                </c:pt>
                <c:pt idx="19">
                  <c:v>2411</c:v>
                </c:pt>
                <c:pt idx="20">
                  <c:v>2457</c:v>
                </c:pt>
                <c:pt idx="21">
                  <c:v>2441</c:v>
                </c:pt>
                <c:pt idx="22">
                  <c:v>2421</c:v>
                </c:pt>
                <c:pt idx="23">
                  <c:v>2461</c:v>
                </c:pt>
                <c:pt idx="24">
                  <c:v>2442</c:v>
                </c:pt>
                <c:pt idx="25">
                  <c:v>2457</c:v>
                </c:pt>
                <c:pt idx="26">
                  <c:v>2457</c:v>
                </c:pt>
                <c:pt idx="27">
                  <c:v>2468</c:v>
                </c:pt>
                <c:pt idx="28">
                  <c:v>2462</c:v>
                </c:pt>
                <c:pt idx="29">
                  <c:v>2479</c:v>
                </c:pt>
                <c:pt idx="30">
                  <c:v>2486</c:v>
                </c:pt>
                <c:pt idx="31">
                  <c:v>2492</c:v>
                </c:pt>
                <c:pt idx="32">
                  <c:v>2496</c:v>
                </c:pt>
                <c:pt idx="33">
                  <c:v>2532</c:v>
                </c:pt>
                <c:pt idx="34">
                  <c:v>2503</c:v>
                </c:pt>
                <c:pt idx="35">
                  <c:v>2528</c:v>
                </c:pt>
                <c:pt idx="36">
                  <c:v>2514</c:v>
                </c:pt>
                <c:pt idx="37">
                  <c:v>2522</c:v>
                </c:pt>
                <c:pt idx="38">
                  <c:v>2516</c:v>
                </c:pt>
                <c:pt idx="39">
                  <c:v>2520</c:v>
                </c:pt>
                <c:pt idx="40">
                  <c:v>2508</c:v>
                </c:pt>
                <c:pt idx="41">
                  <c:v>2489</c:v>
                </c:pt>
                <c:pt idx="42">
                  <c:v>2500</c:v>
                </c:pt>
                <c:pt idx="43">
                  <c:v>2494</c:v>
                </c:pt>
                <c:pt idx="44">
                  <c:v>2529</c:v>
                </c:pt>
                <c:pt idx="45">
                  <c:v>2530</c:v>
                </c:pt>
                <c:pt idx="46">
                  <c:v>2530</c:v>
                </c:pt>
                <c:pt idx="47">
                  <c:v>2543</c:v>
                </c:pt>
                <c:pt idx="48">
                  <c:v>2512</c:v>
                </c:pt>
                <c:pt idx="49">
                  <c:v>2509</c:v>
                </c:pt>
                <c:pt idx="50">
                  <c:v>2527</c:v>
                </c:pt>
                <c:pt idx="51">
                  <c:v>2543</c:v>
                </c:pt>
                <c:pt idx="52">
                  <c:v>2519</c:v>
                </c:pt>
                <c:pt idx="53">
                  <c:v>2528</c:v>
                </c:pt>
                <c:pt idx="54">
                  <c:v>2526</c:v>
                </c:pt>
                <c:pt idx="55">
                  <c:v>2513</c:v>
                </c:pt>
                <c:pt idx="56">
                  <c:v>2521</c:v>
                </c:pt>
                <c:pt idx="57">
                  <c:v>2549</c:v>
                </c:pt>
                <c:pt idx="58">
                  <c:v>2531</c:v>
                </c:pt>
                <c:pt idx="59">
                  <c:v>2552</c:v>
                </c:pt>
                <c:pt idx="60">
                  <c:v>2532</c:v>
                </c:pt>
                <c:pt idx="61">
                  <c:v>2523</c:v>
                </c:pt>
                <c:pt idx="62">
                  <c:v>2537</c:v>
                </c:pt>
                <c:pt idx="63">
                  <c:v>2525</c:v>
                </c:pt>
                <c:pt idx="64">
                  <c:v>2545</c:v>
                </c:pt>
                <c:pt idx="65">
                  <c:v>2523</c:v>
                </c:pt>
                <c:pt idx="66">
                  <c:v>2551</c:v>
                </c:pt>
                <c:pt idx="67">
                  <c:v>2540</c:v>
                </c:pt>
                <c:pt idx="68">
                  <c:v>2549</c:v>
                </c:pt>
                <c:pt idx="69">
                  <c:v>2540</c:v>
                </c:pt>
                <c:pt idx="70">
                  <c:v>2525</c:v>
                </c:pt>
                <c:pt idx="71">
                  <c:v>2543</c:v>
                </c:pt>
                <c:pt idx="72">
                  <c:v>2521</c:v>
                </c:pt>
                <c:pt idx="73">
                  <c:v>2554</c:v>
                </c:pt>
                <c:pt idx="74">
                  <c:v>2540</c:v>
                </c:pt>
                <c:pt idx="75">
                  <c:v>2532</c:v>
                </c:pt>
                <c:pt idx="76">
                  <c:v>2543</c:v>
                </c:pt>
                <c:pt idx="77">
                  <c:v>2540</c:v>
                </c:pt>
                <c:pt idx="78">
                  <c:v>2552</c:v>
                </c:pt>
                <c:pt idx="79">
                  <c:v>2537</c:v>
                </c:pt>
                <c:pt idx="80">
                  <c:v>2548</c:v>
                </c:pt>
                <c:pt idx="81">
                  <c:v>2555</c:v>
                </c:pt>
                <c:pt idx="82">
                  <c:v>2550</c:v>
                </c:pt>
                <c:pt idx="83">
                  <c:v>2563</c:v>
                </c:pt>
                <c:pt idx="84">
                  <c:v>2571</c:v>
                </c:pt>
                <c:pt idx="85">
                  <c:v>2549</c:v>
                </c:pt>
                <c:pt idx="86">
                  <c:v>2529</c:v>
                </c:pt>
                <c:pt idx="87">
                  <c:v>2541</c:v>
                </c:pt>
                <c:pt idx="88">
                  <c:v>2534</c:v>
                </c:pt>
                <c:pt idx="89">
                  <c:v>2529</c:v>
                </c:pt>
                <c:pt idx="90">
                  <c:v>2536</c:v>
                </c:pt>
                <c:pt idx="91">
                  <c:v>2552</c:v>
                </c:pt>
                <c:pt idx="92">
                  <c:v>2561</c:v>
                </c:pt>
                <c:pt idx="93">
                  <c:v>2564</c:v>
                </c:pt>
                <c:pt idx="94">
                  <c:v>2574</c:v>
                </c:pt>
                <c:pt idx="95">
                  <c:v>2549</c:v>
                </c:pt>
                <c:pt idx="96">
                  <c:v>2561</c:v>
                </c:pt>
                <c:pt idx="97">
                  <c:v>2576</c:v>
                </c:pt>
                <c:pt idx="98">
                  <c:v>2524</c:v>
                </c:pt>
                <c:pt idx="99">
                  <c:v>2548</c:v>
                </c:pt>
                <c:pt idx="100">
                  <c:v>2549</c:v>
                </c:pt>
                <c:pt idx="101">
                  <c:v>2555</c:v>
                </c:pt>
                <c:pt idx="102">
                  <c:v>2536</c:v>
                </c:pt>
                <c:pt idx="103">
                  <c:v>2565</c:v>
                </c:pt>
                <c:pt idx="104">
                  <c:v>2579</c:v>
                </c:pt>
                <c:pt idx="105">
                  <c:v>2549</c:v>
                </c:pt>
                <c:pt idx="106">
                  <c:v>2547</c:v>
                </c:pt>
                <c:pt idx="107">
                  <c:v>2551</c:v>
                </c:pt>
                <c:pt idx="108">
                  <c:v>2547</c:v>
                </c:pt>
                <c:pt idx="109">
                  <c:v>2557</c:v>
                </c:pt>
                <c:pt idx="110">
                  <c:v>2540</c:v>
                </c:pt>
                <c:pt idx="111">
                  <c:v>2546</c:v>
                </c:pt>
                <c:pt idx="112">
                  <c:v>2546</c:v>
                </c:pt>
                <c:pt idx="113">
                  <c:v>2552</c:v>
                </c:pt>
                <c:pt idx="114">
                  <c:v>2546</c:v>
                </c:pt>
                <c:pt idx="115">
                  <c:v>2541</c:v>
                </c:pt>
                <c:pt idx="116">
                  <c:v>2566</c:v>
                </c:pt>
                <c:pt idx="117">
                  <c:v>2562</c:v>
                </c:pt>
                <c:pt idx="118">
                  <c:v>2532</c:v>
                </c:pt>
                <c:pt idx="119">
                  <c:v>2537</c:v>
                </c:pt>
                <c:pt idx="120">
                  <c:v>2553</c:v>
                </c:pt>
                <c:pt idx="121">
                  <c:v>2558</c:v>
                </c:pt>
                <c:pt idx="122">
                  <c:v>2558</c:v>
                </c:pt>
                <c:pt idx="123">
                  <c:v>2535</c:v>
                </c:pt>
                <c:pt idx="124">
                  <c:v>2543</c:v>
                </c:pt>
                <c:pt idx="125">
                  <c:v>2542</c:v>
                </c:pt>
                <c:pt idx="126">
                  <c:v>2544</c:v>
                </c:pt>
                <c:pt idx="127">
                  <c:v>2567</c:v>
                </c:pt>
                <c:pt idx="128">
                  <c:v>2531</c:v>
                </c:pt>
                <c:pt idx="129">
                  <c:v>2545</c:v>
                </c:pt>
                <c:pt idx="130">
                  <c:v>2558</c:v>
                </c:pt>
                <c:pt idx="131">
                  <c:v>2537</c:v>
                </c:pt>
                <c:pt idx="132">
                  <c:v>2555</c:v>
                </c:pt>
                <c:pt idx="133">
                  <c:v>2547</c:v>
                </c:pt>
                <c:pt idx="134">
                  <c:v>2540</c:v>
                </c:pt>
                <c:pt idx="135">
                  <c:v>2546</c:v>
                </c:pt>
                <c:pt idx="136">
                  <c:v>2561</c:v>
                </c:pt>
                <c:pt idx="137">
                  <c:v>2554</c:v>
                </c:pt>
                <c:pt idx="138">
                  <c:v>2551</c:v>
                </c:pt>
                <c:pt idx="139">
                  <c:v>2562</c:v>
                </c:pt>
                <c:pt idx="140">
                  <c:v>2581</c:v>
                </c:pt>
                <c:pt idx="141">
                  <c:v>2552</c:v>
                </c:pt>
                <c:pt idx="142">
                  <c:v>2554</c:v>
                </c:pt>
                <c:pt idx="143">
                  <c:v>2548</c:v>
                </c:pt>
                <c:pt idx="144">
                  <c:v>2552</c:v>
                </c:pt>
                <c:pt idx="145">
                  <c:v>2524</c:v>
                </c:pt>
                <c:pt idx="146">
                  <c:v>2548</c:v>
                </c:pt>
                <c:pt idx="147">
                  <c:v>2551</c:v>
                </c:pt>
                <c:pt idx="148">
                  <c:v>2543</c:v>
                </c:pt>
                <c:pt idx="149">
                  <c:v>2530</c:v>
                </c:pt>
                <c:pt idx="150">
                  <c:v>2563</c:v>
                </c:pt>
                <c:pt idx="151">
                  <c:v>2544</c:v>
                </c:pt>
                <c:pt idx="152">
                  <c:v>2560</c:v>
                </c:pt>
                <c:pt idx="153">
                  <c:v>2535</c:v>
                </c:pt>
                <c:pt idx="154">
                  <c:v>2531</c:v>
                </c:pt>
                <c:pt idx="155">
                  <c:v>2552</c:v>
                </c:pt>
                <c:pt idx="156">
                  <c:v>2544</c:v>
                </c:pt>
                <c:pt idx="157">
                  <c:v>2552</c:v>
                </c:pt>
                <c:pt idx="158">
                  <c:v>2566</c:v>
                </c:pt>
                <c:pt idx="159">
                  <c:v>2562</c:v>
                </c:pt>
                <c:pt idx="160">
                  <c:v>2575</c:v>
                </c:pt>
                <c:pt idx="161">
                  <c:v>2575</c:v>
                </c:pt>
                <c:pt idx="162">
                  <c:v>2564</c:v>
                </c:pt>
                <c:pt idx="163">
                  <c:v>2575</c:v>
                </c:pt>
                <c:pt idx="164">
                  <c:v>2567</c:v>
                </c:pt>
                <c:pt idx="165">
                  <c:v>2547</c:v>
                </c:pt>
                <c:pt idx="166">
                  <c:v>2508</c:v>
                </c:pt>
                <c:pt idx="167">
                  <c:v>2552</c:v>
                </c:pt>
                <c:pt idx="168">
                  <c:v>2583</c:v>
                </c:pt>
                <c:pt idx="169">
                  <c:v>2559</c:v>
                </c:pt>
                <c:pt idx="170">
                  <c:v>2567</c:v>
                </c:pt>
                <c:pt idx="171">
                  <c:v>2570</c:v>
                </c:pt>
                <c:pt idx="172">
                  <c:v>2576</c:v>
                </c:pt>
                <c:pt idx="173">
                  <c:v>2542</c:v>
                </c:pt>
                <c:pt idx="174">
                  <c:v>2533</c:v>
                </c:pt>
                <c:pt idx="175">
                  <c:v>2573</c:v>
                </c:pt>
                <c:pt idx="176">
                  <c:v>2570</c:v>
                </c:pt>
                <c:pt idx="177">
                  <c:v>2557</c:v>
                </c:pt>
                <c:pt idx="178">
                  <c:v>2559</c:v>
                </c:pt>
                <c:pt idx="179">
                  <c:v>2555</c:v>
                </c:pt>
                <c:pt idx="180">
                  <c:v>2570</c:v>
                </c:pt>
                <c:pt idx="181">
                  <c:v>2559</c:v>
                </c:pt>
                <c:pt idx="182">
                  <c:v>2577</c:v>
                </c:pt>
                <c:pt idx="183">
                  <c:v>2565</c:v>
                </c:pt>
                <c:pt idx="184">
                  <c:v>2550</c:v>
                </c:pt>
                <c:pt idx="185">
                  <c:v>2569</c:v>
                </c:pt>
                <c:pt idx="186">
                  <c:v>2563</c:v>
                </c:pt>
                <c:pt idx="187">
                  <c:v>2569</c:v>
                </c:pt>
                <c:pt idx="188">
                  <c:v>2555</c:v>
                </c:pt>
                <c:pt idx="189">
                  <c:v>2555</c:v>
                </c:pt>
                <c:pt idx="190">
                  <c:v>2551</c:v>
                </c:pt>
                <c:pt idx="191">
                  <c:v>2550</c:v>
                </c:pt>
                <c:pt idx="192">
                  <c:v>2550</c:v>
                </c:pt>
                <c:pt idx="193">
                  <c:v>2550</c:v>
                </c:pt>
                <c:pt idx="194">
                  <c:v>2526</c:v>
                </c:pt>
                <c:pt idx="195">
                  <c:v>2557</c:v>
                </c:pt>
                <c:pt idx="196">
                  <c:v>2568</c:v>
                </c:pt>
                <c:pt idx="197">
                  <c:v>2556</c:v>
                </c:pt>
                <c:pt idx="198">
                  <c:v>2556</c:v>
                </c:pt>
                <c:pt idx="199">
                  <c:v>2556</c:v>
                </c:pt>
                <c:pt idx="200">
                  <c:v>2539</c:v>
                </c:pt>
                <c:pt idx="201">
                  <c:v>2550</c:v>
                </c:pt>
                <c:pt idx="202">
                  <c:v>2581</c:v>
                </c:pt>
                <c:pt idx="203">
                  <c:v>2561</c:v>
                </c:pt>
                <c:pt idx="204">
                  <c:v>2529</c:v>
                </c:pt>
                <c:pt idx="205">
                  <c:v>2550</c:v>
                </c:pt>
                <c:pt idx="206">
                  <c:v>2537</c:v>
                </c:pt>
                <c:pt idx="207">
                  <c:v>2545</c:v>
                </c:pt>
                <c:pt idx="208">
                  <c:v>2533</c:v>
                </c:pt>
                <c:pt idx="209">
                  <c:v>2542</c:v>
                </c:pt>
                <c:pt idx="210">
                  <c:v>2536</c:v>
                </c:pt>
                <c:pt idx="211">
                  <c:v>2528</c:v>
                </c:pt>
                <c:pt idx="212">
                  <c:v>2534</c:v>
                </c:pt>
                <c:pt idx="213">
                  <c:v>2537</c:v>
                </c:pt>
                <c:pt idx="214">
                  <c:v>2545</c:v>
                </c:pt>
                <c:pt idx="215">
                  <c:v>2548</c:v>
                </c:pt>
                <c:pt idx="216">
                  <c:v>2539</c:v>
                </c:pt>
                <c:pt idx="217">
                  <c:v>2564</c:v>
                </c:pt>
                <c:pt idx="218">
                  <c:v>2521</c:v>
                </c:pt>
                <c:pt idx="219">
                  <c:v>2570</c:v>
                </c:pt>
                <c:pt idx="220">
                  <c:v>2553</c:v>
                </c:pt>
                <c:pt idx="221">
                  <c:v>2577</c:v>
                </c:pt>
                <c:pt idx="222">
                  <c:v>2550</c:v>
                </c:pt>
                <c:pt idx="223">
                  <c:v>2557</c:v>
                </c:pt>
                <c:pt idx="224">
                  <c:v>2569</c:v>
                </c:pt>
                <c:pt idx="225">
                  <c:v>2574</c:v>
                </c:pt>
                <c:pt idx="226">
                  <c:v>2536</c:v>
                </c:pt>
                <c:pt idx="227">
                  <c:v>2549</c:v>
                </c:pt>
                <c:pt idx="228">
                  <c:v>2560</c:v>
                </c:pt>
                <c:pt idx="229">
                  <c:v>2553</c:v>
                </c:pt>
                <c:pt idx="230">
                  <c:v>2538</c:v>
                </c:pt>
                <c:pt idx="231">
                  <c:v>2552</c:v>
                </c:pt>
                <c:pt idx="232">
                  <c:v>2501</c:v>
                </c:pt>
                <c:pt idx="233">
                  <c:v>2559</c:v>
                </c:pt>
                <c:pt idx="234">
                  <c:v>2552</c:v>
                </c:pt>
                <c:pt idx="235">
                  <c:v>2543</c:v>
                </c:pt>
                <c:pt idx="236">
                  <c:v>2517</c:v>
                </c:pt>
                <c:pt idx="237">
                  <c:v>2567</c:v>
                </c:pt>
                <c:pt idx="238">
                  <c:v>2560</c:v>
                </c:pt>
                <c:pt idx="239">
                  <c:v>2566</c:v>
                </c:pt>
                <c:pt idx="240">
                  <c:v>2561</c:v>
                </c:pt>
                <c:pt idx="241">
                  <c:v>2542</c:v>
                </c:pt>
                <c:pt idx="242">
                  <c:v>2536</c:v>
                </c:pt>
                <c:pt idx="243">
                  <c:v>2514</c:v>
                </c:pt>
                <c:pt idx="244">
                  <c:v>2558</c:v>
                </c:pt>
                <c:pt idx="245">
                  <c:v>2545</c:v>
                </c:pt>
                <c:pt idx="246">
                  <c:v>2536</c:v>
                </c:pt>
                <c:pt idx="247">
                  <c:v>2542</c:v>
                </c:pt>
                <c:pt idx="248">
                  <c:v>2532</c:v>
                </c:pt>
                <c:pt idx="249">
                  <c:v>2543</c:v>
                </c:pt>
                <c:pt idx="250">
                  <c:v>2519</c:v>
                </c:pt>
                <c:pt idx="251">
                  <c:v>2526</c:v>
                </c:pt>
                <c:pt idx="252">
                  <c:v>2535</c:v>
                </c:pt>
                <c:pt idx="253">
                  <c:v>2551</c:v>
                </c:pt>
                <c:pt idx="254">
                  <c:v>2549</c:v>
                </c:pt>
                <c:pt idx="255">
                  <c:v>2562</c:v>
                </c:pt>
                <c:pt idx="256">
                  <c:v>2544</c:v>
                </c:pt>
                <c:pt idx="257">
                  <c:v>2581</c:v>
                </c:pt>
                <c:pt idx="258">
                  <c:v>2552</c:v>
                </c:pt>
                <c:pt idx="259">
                  <c:v>2566</c:v>
                </c:pt>
                <c:pt idx="260">
                  <c:v>2546</c:v>
                </c:pt>
                <c:pt idx="261">
                  <c:v>2540</c:v>
                </c:pt>
                <c:pt idx="262">
                  <c:v>2549</c:v>
                </c:pt>
                <c:pt idx="263">
                  <c:v>2546</c:v>
                </c:pt>
                <c:pt idx="264">
                  <c:v>2558</c:v>
                </c:pt>
                <c:pt idx="265">
                  <c:v>2549</c:v>
                </c:pt>
                <c:pt idx="266">
                  <c:v>2537</c:v>
                </c:pt>
                <c:pt idx="267">
                  <c:v>2537</c:v>
                </c:pt>
                <c:pt idx="268">
                  <c:v>2570</c:v>
                </c:pt>
                <c:pt idx="269">
                  <c:v>2566</c:v>
                </c:pt>
                <c:pt idx="270">
                  <c:v>2564</c:v>
                </c:pt>
                <c:pt idx="271">
                  <c:v>2544</c:v>
                </c:pt>
                <c:pt idx="272">
                  <c:v>2552</c:v>
                </c:pt>
                <c:pt idx="273">
                  <c:v>2541</c:v>
                </c:pt>
                <c:pt idx="274">
                  <c:v>2554</c:v>
                </c:pt>
                <c:pt idx="275">
                  <c:v>2551</c:v>
                </c:pt>
                <c:pt idx="276">
                  <c:v>2536</c:v>
                </c:pt>
                <c:pt idx="277">
                  <c:v>2546</c:v>
                </c:pt>
                <c:pt idx="278">
                  <c:v>2552</c:v>
                </c:pt>
                <c:pt idx="279">
                  <c:v>2557</c:v>
                </c:pt>
                <c:pt idx="280">
                  <c:v>2535</c:v>
                </c:pt>
                <c:pt idx="281">
                  <c:v>2532</c:v>
                </c:pt>
                <c:pt idx="282">
                  <c:v>2519</c:v>
                </c:pt>
                <c:pt idx="283">
                  <c:v>2555</c:v>
                </c:pt>
                <c:pt idx="284">
                  <c:v>2542</c:v>
                </c:pt>
                <c:pt idx="285">
                  <c:v>2555</c:v>
                </c:pt>
                <c:pt idx="286">
                  <c:v>2530</c:v>
                </c:pt>
                <c:pt idx="287">
                  <c:v>2558</c:v>
                </c:pt>
                <c:pt idx="288">
                  <c:v>2559</c:v>
                </c:pt>
                <c:pt idx="289">
                  <c:v>2554</c:v>
                </c:pt>
                <c:pt idx="290">
                  <c:v>2548</c:v>
                </c:pt>
                <c:pt idx="291">
                  <c:v>2546</c:v>
                </c:pt>
                <c:pt idx="292">
                  <c:v>2561</c:v>
                </c:pt>
                <c:pt idx="293">
                  <c:v>2530</c:v>
                </c:pt>
                <c:pt idx="294">
                  <c:v>2546</c:v>
                </c:pt>
                <c:pt idx="295">
                  <c:v>2542</c:v>
                </c:pt>
                <c:pt idx="296">
                  <c:v>2548</c:v>
                </c:pt>
                <c:pt idx="297">
                  <c:v>2540</c:v>
                </c:pt>
                <c:pt idx="298">
                  <c:v>2537</c:v>
                </c:pt>
                <c:pt idx="299">
                  <c:v>2536</c:v>
                </c:pt>
                <c:pt idx="300">
                  <c:v>2552</c:v>
                </c:pt>
                <c:pt idx="301">
                  <c:v>2525</c:v>
                </c:pt>
                <c:pt idx="302">
                  <c:v>2547</c:v>
                </c:pt>
                <c:pt idx="303">
                  <c:v>2527</c:v>
                </c:pt>
                <c:pt idx="304">
                  <c:v>2532</c:v>
                </c:pt>
                <c:pt idx="305">
                  <c:v>2516</c:v>
                </c:pt>
                <c:pt idx="306">
                  <c:v>2549</c:v>
                </c:pt>
                <c:pt idx="307">
                  <c:v>2535</c:v>
                </c:pt>
                <c:pt idx="308">
                  <c:v>2558</c:v>
                </c:pt>
                <c:pt idx="309">
                  <c:v>2579</c:v>
                </c:pt>
                <c:pt idx="310">
                  <c:v>2546</c:v>
                </c:pt>
                <c:pt idx="311">
                  <c:v>2567</c:v>
                </c:pt>
                <c:pt idx="312">
                  <c:v>2543</c:v>
                </c:pt>
                <c:pt idx="313">
                  <c:v>2560</c:v>
                </c:pt>
                <c:pt idx="314">
                  <c:v>2548</c:v>
                </c:pt>
                <c:pt idx="315">
                  <c:v>2559</c:v>
                </c:pt>
                <c:pt idx="316">
                  <c:v>2578</c:v>
                </c:pt>
                <c:pt idx="317">
                  <c:v>2573</c:v>
                </c:pt>
                <c:pt idx="318">
                  <c:v>2541</c:v>
                </c:pt>
                <c:pt idx="319">
                  <c:v>2575</c:v>
                </c:pt>
                <c:pt idx="320">
                  <c:v>2557</c:v>
                </c:pt>
                <c:pt idx="321">
                  <c:v>2573</c:v>
                </c:pt>
                <c:pt idx="322">
                  <c:v>2589</c:v>
                </c:pt>
                <c:pt idx="323">
                  <c:v>2563</c:v>
                </c:pt>
                <c:pt idx="324">
                  <c:v>2546</c:v>
                </c:pt>
                <c:pt idx="325">
                  <c:v>2539</c:v>
                </c:pt>
                <c:pt idx="326">
                  <c:v>2571</c:v>
                </c:pt>
                <c:pt idx="327">
                  <c:v>2554</c:v>
                </c:pt>
                <c:pt idx="328">
                  <c:v>2519</c:v>
                </c:pt>
                <c:pt idx="329">
                  <c:v>2533</c:v>
                </c:pt>
                <c:pt idx="330">
                  <c:v>2531</c:v>
                </c:pt>
                <c:pt idx="331">
                  <c:v>2553</c:v>
                </c:pt>
                <c:pt idx="332">
                  <c:v>2539</c:v>
                </c:pt>
                <c:pt idx="333">
                  <c:v>2550</c:v>
                </c:pt>
                <c:pt idx="334">
                  <c:v>2551</c:v>
                </c:pt>
                <c:pt idx="335">
                  <c:v>2553</c:v>
                </c:pt>
                <c:pt idx="336">
                  <c:v>2557</c:v>
                </c:pt>
                <c:pt idx="337">
                  <c:v>2567</c:v>
                </c:pt>
                <c:pt idx="338">
                  <c:v>2530</c:v>
                </c:pt>
                <c:pt idx="339">
                  <c:v>2536</c:v>
                </c:pt>
                <c:pt idx="340">
                  <c:v>2552</c:v>
                </c:pt>
                <c:pt idx="341">
                  <c:v>2571</c:v>
                </c:pt>
                <c:pt idx="342">
                  <c:v>2525</c:v>
                </c:pt>
                <c:pt idx="343">
                  <c:v>2555</c:v>
                </c:pt>
                <c:pt idx="344">
                  <c:v>2550</c:v>
                </c:pt>
                <c:pt idx="345">
                  <c:v>2536</c:v>
                </c:pt>
                <c:pt idx="346">
                  <c:v>2545</c:v>
                </c:pt>
                <c:pt idx="347">
                  <c:v>2557</c:v>
                </c:pt>
                <c:pt idx="348">
                  <c:v>2572</c:v>
                </c:pt>
                <c:pt idx="349">
                  <c:v>2549</c:v>
                </c:pt>
                <c:pt idx="350">
                  <c:v>2554</c:v>
                </c:pt>
                <c:pt idx="351">
                  <c:v>2553</c:v>
                </c:pt>
                <c:pt idx="352">
                  <c:v>2547</c:v>
                </c:pt>
                <c:pt idx="353">
                  <c:v>2539</c:v>
                </c:pt>
                <c:pt idx="354">
                  <c:v>2558</c:v>
                </c:pt>
                <c:pt idx="355">
                  <c:v>2547</c:v>
                </c:pt>
                <c:pt idx="356">
                  <c:v>2562</c:v>
                </c:pt>
                <c:pt idx="357">
                  <c:v>2570</c:v>
                </c:pt>
                <c:pt idx="358">
                  <c:v>2540</c:v>
                </c:pt>
                <c:pt idx="359">
                  <c:v>2562</c:v>
                </c:pt>
                <c:pt idx="360">
                  <c:v>2557</c:v>
                </c:pt>
                <c:pt idx="361">
                  <c:v>2543</c:v>
                </c:pt>
                <c:pt idx="362">
                  <c:v>2536</c:v>
                </c:pt>
                <c:pt idx="363">
                  <c:v>2562</c:v>
                </c:pt>
                <c:pt idx="364">
                  <c:v>2569</c:v>
                </c:pt>
                <c:pt idx="365">
                  <c:v>2566</c:v>
                </c:pt>
                <c:pt idx="366">
                  <c:v>2569</c:v>
                </c:pt>
                <c:pt idx="367">
                  <c:v>2531</c:v>
                </c:pt>
                <c:pt idx="368">
                  <c:v>2570</c:v>
                </c:pt>
                <c:pt idx="369">
                  <c:v>2558</c:v>
                </c:pt>
                <c:pt idx="370">
                  <c:v>2552</c:v>
                </c:pt>
                <c:pt idx="371">
                  <c:v>2517</c:v>
                </c:pt>
                <c:pt idx="372">
                  <c:v>2533</c:v>
                </c:pt>
                <c:pt idx="373">
                  <c:v>2565</c:v>
                </c:pt>
                <c:pt idx="374">
                  <c:v>2542</c:v>
                </c:pt>
                <c:pt idx="375">
                  <c:v>2554</c:v>
                </c:pt>
                <c:pt idx="376">
                  <c:v>2546</c:v>
                </c:pt>
                <c:pt idx="377">
                  <c:v>2542</c:v>
                </c:pt>
                <c:pt idx="378">
                  <c:v>2554</c:v>
                </c:pt>
                <c:pt idx="379">
                  <c:v>2537</c:v>
                </c:pt>
                <c:pt idx="380">
                  <c:v>2554</c:v>
                </c:pt>
                <c:pt idx="381">
                  <c:v>2566</c:v>
                </c:pt>
                <c:pt idx="382">
                  <c:v>2558</c:v>
                </c:pt>
                <c:pt idx="383">
                  <c:v>2556</c:v>
                </c:pt>
                <c:pt idx="384">
                  <c:v>2546</c:v>
                </c:pt>
                <c:pt idx="385">
                  <c:v>2565</c:v>
                </c:pt>
                <c:pt idx="386">
                  <c:v>2556</c:v>
                </c:pt>
                <c:pt idx="387">
                  <c:v>2547</c:v>
                </c:pt>
                <c:pt idx="388">
                  <c:v>2557</c:v>
                </c:pt>
                <c:pt idx="389">
                  <c:v>2541</c:v>
                </c:pt>
                <c:pt idx="390">
                  <c:v>2561</c:v>
                </c:pt>
                <c:pt idx="391">
                  <c:v>2534</c:v>
                </c:pt>
                <c:pt idx="392">
                  <c:v>2516</c:v>
                </c:pt>
                <c:pt idx="393">
                  <c:v>2521</c:v>
                </c:pt>
                <c:pt idx="394">
                  <c:v>2522</c:v>
                </c:pt>
                <c:pt idx="395">
                  <c:v>2533</c:v>
                </c:pt>
                <c:pt idx="396">
                  <c:v>2504</c:v>
                </c:pt>
                <c:pt idx="397">
                  <c:v>2534</c:v>
                </c:pt>
                <c:pt idx="398">
                  <c:v>2539</c:v>
                </c:pt>
                <c:pt idx="399">
                  <c:v>2553</c:v>
                </c:pt>
                <c:pt idx="400">
                  <c:v>2541</c:v>
                </c:pt>
                <c:pt idx="401">
                  <c:v>2554</c:v>
                </c:pt>
                <c:pt idx="402">
                  <c:v>2536</c:v>
                </c:pt>
                <c:pt idx="403">
                  <c:v>2553</c:v>
                </c:pt>
                <c:pt idx="404">
                  <c:v>2550</c:v>
                </c:pt>
                <c:pt idx="405">
                  <c:v>2530</c:v>
                </c:pt>
                <c:pt idx="406">
                  <c:v>2544</c:v>
                </c:pt>
                <c:pt idx="407">
                  <c:v>2548</c:v>
                </c:pt>
                <c:pt idx="408">
                  <c:v>2554</c:v>
                </c:pt>
                <c:pt idx="409">
                  <c:v>2561</c:v>
                </c:pt>
                <c:pt idx="410">
                  <c:v>2542</c:v>
                </c:pt>
                <c:pt idx="411">
                  <c:v>2560</c:v>
                </c:pt>
                <c:pt idx="412">
                  <c:v>2560</c:v>
                </c:pt>
                <c:pt idx="413">
                  <c:v>2543</c:v>
                </c:pt>
                <c:pt idx="414">
                  <c:v>2573</c:v>
                </c:pt>
                <c:pt idx="415">
                  <c:v>2585</c:v>
                </c:pt>
                <c:pt idx="416">
                  <c:v>2548</c:v>
                </c:pt>
                <c:pt idx="417">
                  <c:v>2551</c:v>
                </c:pt>
                <c:pt idx="418">
                  <c:v>2557</c:v>
                </c:pt>
                <c:pt idx="419">
                  <c:v>2537</c:v>
                </c:pt>
                <c:pt idx="420">
                  <c:v>2540</c:v>
                </c:pt>
                <c:pt idx="421">
                  <c:v>2569</c:v>
                </c:pt>
                <c:pt idx="422">
                  <c:v>2549</c:v>
                </c:pt>
                <c:pt idx="423">
                  <c:v>2557</c:v>
                </c:pt>
                <c:pt idx="424">
                  <c:v>2547</c:v>
                </c:pt>
                <c:pt idx="425">
                  <c:v>2546</c:v>
                </c:pt>
                <c:pt idx="426">
                  <c:v>2545</c:v>
                </c:pt>
                <c:pt idx="427">
                  <c:v>2553</c:v>
                </c:pt>
                <c:pt idx="428">
                  <c:v>2559</c:v>
                </c:pt>
                <c:pt idx="429">
                  <c:v>2560</c:v>
                </c:pt>
                <c:pt idx="430">
                  <c:v>2548</c:v>
                </c:pt>
                <c:pt idx="431">
                  <c:v>2568</c:v>
                </c:pt>
                <c:pt idx="432">
                  <c:v>2555</c:v>
                </c:pt>
                <c:pt idx="433">
                  <c:v>2560</c:v>
                </c:pt>
                <c:pt idx="434">
                  <c:v>2560</c:v>
                </c:pt>
                <c:pt idx="435">
                  <c:v>2541</c:v>
                </c:pt>
                <c:pt idx="436">
                  <c:v>2557</c:v>
                </c:pt>
                <c:pt idx="437">
                  <c:v>2555</c:v>
                </c:pt>
                <c:pt idx="438">
                  <c:v>2569</c:v>
                </c:pt>
                <c:pt idx="439">
                  <c:v>2541</c:v>
                </c:pt>
                <c:pt idx="440">
                  <c:v>2537</c:v>
                </c:pt>
                <c:pt idx="441">
                  <c:v>2560</c:v>
                </c:pt>
                <c:pt idx="442">
                  <c:v>2568</c:v>
                </c:pt>
                <c:pt idx="443">
                  <c:v>2543</c:v>
                </c:pt>
                <c:pt idx="444">
                  <c:v>2549</c:v>
                </c:pt>
                <c:pt idx="445">
                  <c:v>2536</c:v>
                </c:pt>
                <c:pt idx="446">
                  <c:v>2537</c:v>
                </c:pt>
                <c:pt idx="447">
                  <c:v>2561</c:v>
                </c:pt>
                <c:pt idx="448">
                  <c:v>2541</c:v>
                </c:pt>
                <c:pt idx="449">
                  <c:v>2556</c:v>
                </c:pt>
                <c:pt idx="450">
                  <c:v>2551</c:v>
                </c:pt>
                <c:pt idx="451">
                  <c:v>2575</c:v>
                </c:pt>
                <c:pt idx="452">
                  <c:v>2563</c:v>
                </c:pt>
                <c:pt idx="453">
                  <c:v>2578</c:v>
                </c:pt>
                <c:pt idx="454">
                  <c:v>2545</c:v>
                </c:pt>
                <c:pt idx="455">
                  <c:v>2551</c:v>
                </c:pt>
                <c:pt idx="456">
                  <c:v>2546</c:v>
                </c:pt>
                <c:pt idx="457">
                  <c:v>2543</c:v>
                </c:pt>
                <c:pt idx="458">
                  <c:v>2561</c:v>
                </c:pt>
                <c:pt idx="459">
                  <c:v>2554</c:v>
                </c:pt>
                <c:pt idx="460">
                  <c:v>2556</c:v>
                </c:pt>
                <c:pt idx="461">
                  <c:v>2571</c:v>
                </c:pt>
                <c:pt idx="462">
                  <c:v>2558</c:v>
                </c:pt>
                <c:pt idx="463">
                  <c:v>2564</c:v>
                </c:pt>
                <c:pt idx="464">
                  <c:v>2570</c:v>
                </c:pt>
                <c:pt idx="465">
                  <c:v>2559</c:v>
                </c:pt>
                <c:pt idx="466">
                  <c:v>2561</c:v>
                </c:pt>
                <c:pt idx="467">
                  <c:v>2559</c:v>
                </c:pt>
                <c:pt idx="468">
                  <c:v>2541</c:v>
                </c:pt>
                <c:pt idx="469">
                  <c:v>2548</c:v>
                </c:pt>
                <c:pt idx="470">
                  <c:v>2581</c:v>
                </c:pt>
                <c:pt idx="471">
                  <c:v>2554</c:v>
                </c:pt>
                <c:pt idx="472">
                  <c:v>2547</c:v>
                </c:pt>
                <c:pt idx="473">
                  <c:v>2569</c:v>
                </c:pt>
                <c:pt idx="474">
                  <c:v>2566</c:v>
                </c:pt>
                <c:pt idx="475">
                  <c:v>2553</c:v>
                </c:pt>
                <c:pt idx="476">
                  <c:v>2546</c:v>
                </c:pt>
                <c:pt idx="477">
                  <c:v>2541</c:v>
                </c:pt>
                <c:pt idx="478">
                  <c:v>2542</c:v>
                </c:pt>
                <c:pt idx="479">
                  <c:v>2505</c:v>
                </c:pt>
                <c:pt idx="480">
                  <c:v>2538</c:v>
                </c:pt>
                <c:pt idx="481">
                  <c:v>2559</c:v>
                </c:pt>
                <c:pt idx="482">
                  <c:v>2551</c:v>
                </c:pt>
                <c:pt idx="483">
                  <c:v>2558</c:v>
                </c:pt>
                <c:pt idx="484">
                  <c:v>2558</c:v>
                </c:pt>
                <c:pt idx="485">
                  <c:v>2569</c:v>
                </c:pt>
                <c:pt idx="486">
                  <c:v>2558</c:v>
                </c:pt>
                <c:pt idx="487">
                  <c:v>2553</c:v>
                </c:pt>
                <c:pt idx="488">
                  <c:v>2555</c:v>
                </c:pt>
                <c:pt idx="489">
                  <c:v>2555</c:v>
                </c:pt>
                <c:pt idx="490">
                  <c:v>2564</c:v>
                </c:pt>
                <c:pt idx="491">
                  <c:v>2532</c:v>
                </c:pt>
                <c:pt idx="492">
                  <c:v>2570</c:v>
                </c:pt>
                <c:pt idx="493">
                  <c:v>2542</c:v>
                </c:pt>
                <c:pt idx="494">
                  <c:v>2537</c:v>
                </c:pt>
                <c:pt idx="495">
                  <c:v>2557</c:v>
                </c:pt>
                <c:pt idx="496">
                  <c:v>2519</c:v>
                </c:pt>
                <c:pt idx="497">
                  <c:v>2531</c:v>
                </c:pt>
                <c:pt idx="498">
                  <c:v>2540</c:v>
                </c:pt>
                <c:pt idx="499">
                  <c:v>2561</c:v>
                </c:pt>
                <c:pt idx="500">
                  <c:v>2555</c:v>
                </c:pt>
                <c:pt idx="501">
                  <c:v>2548</c:v>
                </c:pt>
                <c:pt idx="502">
                  <c:v>2571</c:v>
                </c:pt>
                <c:pt idx="503">
                  <c:v>2538</c:v>
                </c:pt>
                <c:pt idx="504">
                  <c:v>2536</c:v>
                </c:pt>
                <c:pt idx="505">
                  <c:v>2554</c:v>
                </c:pt>
                <c:pt idx="506">
                  <c:v>2535</c:v>
                </c:pt>
                <c:pt idx="507">
                  <c:v>2549</c:v>
                </c:pt>
                <c:pt idx="508">
                  <c:v>2553</c:v>
                </c:pt>
                <c:pt idx="509">
                  <c:v>2537</c:v>
                </c:pt>
                <c:pt idx="510">
                  <c:v>2522</c:v>
                </c:pt>
                <c:pt idx="511">
                  <c:v>2547</c:v>
                </c:pt>
                <c:pt idx="512">
                  <c:v>2530</c:v>
                </c:pt>
                <c:pt idx="513">
                  <c:v>2527</c:v>
                </c:pt>
                <c:pt idx="514">
                  <c:v>2538</c:v>
                </c:pt>
                <c:pt idx="515">
                  <c:v>2526</c:v>
                </c:pt>
                <c:pt idx="516">
                  <c:v>2527</c:v>
                </c:pt>
                <c:pt idx="517">
                  <c:v>2530</c:v>
                </c:pt>
                <c:pt idx="518">
                  <c:v>2520</c:v>
                </c:pt>
                <c:pt idx="519">
                  <c:v>2521</c:v>
                </c:pt>
                <c:pt idx="520">
                  <c:v>2529</c:v>
                </c:pt>
                <c:pt idx="521">
                  <c:v>2558</c:v>
                </c:pt>
                <c:pt idx="522">
                  <c:v>2532</c:v>
                </c:pt>
                <c:pt idx="523">
                  <c:v>2537</c:v>
                </c:pt>
                <c:pt idx="524">
                  <c:v>2547</c:v>
                </c:pt>
                <c:pt idx="525">
                  <c:v>2550</c:v>
                </c:pt>
                <c:pt idx="526">
                  <c:v>2558</c:v>
                </c:pt>
                <c:pt idx="527">
                  <c:v>2561</c:v>
                </c:pt>
                <c:pt idx="528">
                  <c:v>2538</c:v>
                </c:pt>
                <c:pt idx="529">
                  <c:v>2536</c:v>
                </c:pt>
                <c:pt idx="530">
                  <c:v>2539</c:v>
                </c:pt>
                <c:pt idx="531">
                  <c:v>2549</c:v>
                </c:pt>
                <c:pt idx="532">
                  <c:v>2557</c:v>
                </c:pt>
                <c:pt idx="533">
                  <c:v>2568</c:v>
                </c:pt>
                <c:pt idx="534">
                  <c:v>2566</c:v>
                </c:pt>
                <c:pt idx="535">
                  <c:v>2556</c:v>
                </c:pt>
                <c:pt idx="536">
                  <c:v>2551</c:v>
                </c:pt>
                <c:pt idx="537">
                  <c:v>2564</c:v>
                </c:pt>
                <c:pt idx="538">
                  <c:v>2575</c:v>
                </c:pt>
                <c:pt idx="539">
                  <c:v>2571</c:v>
                </c:pt>
                <c:pt idx="540">
                  <c:v>2561</c:v>
                </c:pt>
                <c:pt idx="541">
                  <c:v>2577</c:v>
                </c:pt>
                <c:pt idx="542">
                  <c:v>2583</c:v>
                </c:pt>
                <c:pt idx="543">
                  <c:v>2582</c:v>
                </c:pt>
                <c:pt idx="544">
                  <c:v>2558</c:v>
                </c:pt>
                <c:pt idx="545">
                  <c:v>2545</c:v>
                </c:pt>
                <c:pt idx="546">
                  <c:v>2532</c:v>
                </c:pt>
                <c:pt idx="547">
                  <c:v>2544</c:v>
                </c:pt>
                <c:pt idx="548">
                  <c:v>2548</c:v>
                </c:pt>
                <c:pt idx="549">
                  <c:v>2566</c:v>
                </c:pt>
                <c:pt idx="550">
                  <c:v>2576</c:v>
                </c:pt>
                <c:pt idx="551">
                  <c:v>2543</c:v>
                </c:pt>
                <c:pt idx="552">
                  <c:v>2561</c:v>
                </c:pt>
                <c:pt idx="553">
                  <c:v>2569</c:v>
                </c:pt>
                <c:pt idx="554">
                  <c:v>2556</c:v>
                </c:pt>
                <c:pt idx="555">
                  <c:v>2569</c:v>
                </c:pt>
                <c:pt idx="556">
                  <c:v>2571</c:v>
                </c:pt>
                <c:pt idx="557">
                  <c:v>2543</c:v>
                </c:pt>
                <c:pt idx="558">
                  <c:v>2536</c:v>
                </c:pt>
                <c:pt idx="559">
                  <c:v>2555</c:v>
                </c:pt>
                <c:pt idx="560">
                  <c:v>2542</c:v>
                </c:pt>
                <c:pt idx="561">
                  <c:v>2551</c:v>
                </c:pt>
                <c:pt idx="562">
                  <c:v>2567</c:v>
                </c:pt>
                <c:pt idx="563">
                  <c:v>2567</c:v>
                </c:pt>
                <c:pt idx="564">
                  <c:v>2527</c:v>
                </c:pt>
                <c:pt idx="565">
                  <c:v>2552</c:v>
                </c:pt>
                <c:pt idx="566">
                  <c:v>2550</c:v>
                </c:pt>
                <c:pt idx="567">
                  <c:v>2557</c:v>
                </c:pt>
                <c:pt idx="568">
                  <c:v>2565</c:v>
                </c:pt>
                <c:pt idx="569">
                  <c:v>2560</c:v>
                </c:pt>
                <c:pt idx="570">
                  <c:v>2562</c:v>
                </c:pt>
                <c:pt idx="571">
                  <c:v>2528</c:v>
                </c:pt>
                <c:pt idx="572">
                  <c:v>2539</c:v>
                </c:pt>
                <c:pt idx="573">
                  <c:v>2537</c:v>
                </c:pt>
                <c:pt idx="574">
                  <c:v>2528</c:v>
                </c:pt>
                <c:pt idx="575">
                  <c:v>2543</c:v>
                </c:pt>
                <c:pt idx="576">
                  <c:v>2549</c:v>
                </c:pt>
                <c:pt idx="577">
                  <c:v>2544</c:v>
                </c:pt>
                <c:pt idx="578">
                  <c:v>2542</c:v>
                </c:pt>
                <c:pt idx="579">
                  <c:v>2550</c:v>
                </c:pt>
                <c:pt idx="580">
                  <c:v>2551</c:v>
                </c:pt>
                <c:pt idx="581">
                  <c:v>2518</c:v>
                </c:pt>
                <c:pt idx="582">
                  <c:v>2551</c:v>
                </c:pt>
                <c:pt idx="583">
                  <c:v>2543</c:v>
                </c:pt>
                <c:pt idx="584">
                  <c:v>2523</c:v>
                </c:pt>
                <c:pt idx="585">
                  <c:v>2540</c:v>
                </c:pt>
                <c:pt idx="586">
                  <c:v>2549</c:v>
                </c:pt>
                <c:pt idx="587">
                  <c:v>2547</c:v>
                </c:pt>
                <c:pt idx="588">
                  <c:v>2538</c:v>
                </c:pt>
                <c:pt idx="589">
                  <c:v>2555</c:v>
                </c:pt>
                <c:pt idx="590">
                  <c:v>2550</c:v>
                </c:pt>
                <c:pt idx="591">
                  <c:v>2557</c:v>
                </c:pt>
                <c:pt idx="592">
                  <c:v>2550</c:v>
                </c:pt>
                <c:pt idx="593">
                  <c:v>2573</c:v>
                </c:pt>
                <c:pt idx="594">
                  <c:v>2560</c:v>
                </c:pt>
                <c:pt idx="595">
                  <c:v>2563</c:v>
                </c:pt>
                <c:pt idx="596">
                  <c:v>2579</c:v>
                </c:pt>
                <c:pt idx="597">
                  <c:v>2595</c:v>
                </c:pt>
                <c:pt idx="598">
                  <c:v>2569</c:v>
                </c:pt>
                <c:pt idx="599">
                  <c:v>2568</c:v>
                </c:pt>
                <c:pt idx="600">
                  <c:v>2558</c:v>
                </c:pt>
                <c:pt idx="601">
                  <c:v>2569</c:v>
                </c:pt>
                <c:pt idx="602">
                  <c:v>2562</c:v>
                </c:pt>
                <c:pt idx="603">
                  <c:v>2555</c:v>
                </c:pt>
                <c:pt idx="604">
                  <c:v>2566</c:v>
                </c:pt>
                <c:pt idx="605">
                  <c:v>2529</c:v>
                </c:pt>
                <c:pt idx="606">
                  <c:v>2576</c:v>
                </c:pt>
                <c:pt idx="607">
                  <c:v>2566</c:v>
                </c:pt>
                <c:pt idx="608">
                  <c:v>2570</c:v>
                </c:pt>
                <c:pt idx="609">
                  <c:v>2550</c:v>
                </c:pt>
                <c:pt idx="610">
                  <c:v>2560</c:v>
                </c:pt>
                <c:pt idx="611">
                  <c:v>2550</c:v>
                </c:pt>
                <c:pt idx="612">
                  <c:v>2549</c:v>
                </c:pt>
                <c:pt idx="613">
                  <c:v>2555</c:v>
                </c:pt>
                <c:pt idx="614">
                  <c:v>2536</c:v>
                </c:pt>
                <c:pt idx="615">
                  <c:v>2526</c:v>
                </c:pt>
                <c:pt idx="616">
                  <c:v>2564</c:v>
                </c:pt>
                <c:pt idx="617">
                  <c:v>2566</c:v>
                </c:pt>
                <c:pt idx="618">
                  <c:v>2565</c:v>
                </c:pt>
                <c:pt idx="619">
                  <c:v>2526</c:v>
                </c:pt>
                <c:pt idx="620">
                  <c:v>2559</c:v>
                </c:pt>
                <c:pt idx="621">
                  <c:v>2559</c:v>
                </c:pt>
                <c:pt idx="622">
                  <c:v>2544</c:v>
                </c:pt>
                <c:pt idx="623">
                  <c:v>2540</c:v>
                </c:pt>
                <c:pt idx="624">
                  <c:v>2553</c:v>
                </c:pt>
                <c:pt idx="625">
                  <c:v>2551</c:v>
                </c:pt>
                <c:pt idx="626">
                  <c:v>2522</c:v>
                </c:pt>
                <c:pt idx="627">
                  <c:v>2526</c:v>
                </c:pt>
                <c:pt idx="628">
                  <c:v>2533</c:v>
                </c:pt>
                <c:pt idx="629">
                  <c:v>2542</c:v>
                </c:pt>
                <c:pt idx="630">
                  <c:v>2567</c:v>
                </c:pt>
                <c:pt idx="631">
                  <c:v>2581</c:v>
                </c:pt>
                <c:pt idx="632">
                  <c:v>2550</c:v>
                </c:pt>
                <c:pt idx="633">
                  <c:v>2541</c:v>
                </c:pt>
                <c:pt idx="634">
                  <c:v>2556</c:v>
                </c:pt>
                <c:pt idx="635">
                  <c:v>2559</c:v>
                </c:pt>
                <c:pt idx="636">
                  <c:v>2547</c:v>
                </c:pt>
                <c:pt idx="637">
                  <c:v>2570</c:v>
                </c:pt>
                <c:pt idx="638">
                  <c:v>2533</c:v>
                </c:pt>
                <c:pt idx="639">
                  <c:v>2543</c:v>
                </c:pt>
                <c:pt idx="640">
                  <c:v>2562</c:v>
                </c:pt>
                <c:pt idx="641">
                  <c:v>2566</c:v>
                </c:pt>
                <c:pt idx="642">
                  <c:v>2559</c:v>
                </c:pt>
                <c:pt idx="643">
                  <c:v>2552</c:v>
                </c:pt>
                <c:pt idx="644">
                  <c:v>2548</c:v>
                </c:pt>
                <c:pt idx="645">
                  <c:v>2561</c:v>
                </c:pt>
                <c:pt idx="646">
                  <c:v>2573</c:v>
                </c:pt>
                <c:pt idx="647">
                  <c:v>2538</c:v>
                </c:pt>
                <c:pt idx="648">
                  <c:v>2537</c:v>
                </c:pt>
                <c:pt idx="649">
                  <c:v>2536</c:v>
                </c:pt>
                <c:pt idx="650">
                  <c:v>2547</c:v>
                </c:pt>
                <c:pt idx="651">
                  <c:v>2551</c:v>
                </c:pt>
                <c:pt idx="652">
                  <c:v>2545</c:v>
                </c:pt>
                <c:pt idx="653">
                  <c:v>2526</c:v>
                </c:pt>
                <c:pt idx="654">
                  <c:v>2563</c:v>
                </c:pt>
                <c:pt idx="655">
                  <c:v>2562</c:v>
                </c:pt>
                <c:pt idx="656">
                  <c:v>2584</c:v>
                </c:pt>
                <c:pt idx="657">
                  <c:v>2552</c:v>
                </c:pt>
                <c:pt idx="658">
                  <c:v>2567</c:v>
                </c:pt>
                <c:pt idx="659">
                  <c:v>2553</c:v>
                </c:pt>
                <c:pt idx="660">
                  <c:v>2553</c:v>
                </c:pt>
                <c:pt idx="661">
                  <c:v>2578</c:v>
                </c:pt>
                <c:pt idx="662">
                  <c:v>2580</c:v>
                </c:pt>
                <c:pt idx="663">
                  <c:v>2559</c:v>
                </c:pt>
                <c:pt idx="664">
                  <c:v>2546</c:v>
                </c:pt>
                <c:pt idx="665">
                  <c:v>2541</c:v>
                </c:pt>
                <c:pt idx="666">
                  <c:v>2543</c:v>
                </c:pt>
                <c:pt idx="667">
                  <c:v>2560</c:v>
                </c:pt>
                <c:pt idx="668">
                  <c:v>2563</c:v>
                </c:pt>
                <c:pt idx="669">
                  <c:v>2550</c:v>
                </c:pt>
                <c:pt idx="670">
                  <c:v>2542</c:v>
                </c:pt>
                <c:pt idx="671">
                  <c:v>2529</c:v>
                </c:pt>
                <c:pt idx="672">
                  <c:v>2547</c:v>
                </c:pt>
                <c:pt idx="673">
                  <c:v>2537</c:v>
                </c:pt>
                <c:pt idx="674">
                  <c:v>2546</c:v>
                </c:pt>
                <c:pt idx="675">
                  <c:v>2552</c:v>
                </c:pt>
                <c:pt idx="676">
                  <c:v>2560</c:v>
                </c:pt>
                <c:pt idx="677">
                  <c:v>2542</c:v>
                </c:pt>
                <c:pt idx="678">
                  <c:v>2518</c:v>
                </c:pt>
                <c:pt idx="679">
                  <c:v>2554</c:v>
                </c:pt>
                <c:pt idx="680">
                  <c:v>2529</c:v>
                </c:pt>
                <c:pt idx="681">
                  <c:v>2536</c:v>
                </c:pt>
                <c:pt idx="682">
                  <c:v>2517</c:v>
                </c:pt>
                <c:pt idx="683">
                  <c:v>2520</c:v>
                </c:pt>
                <c:pt idx="684">
                  <c:v>2515</c:v>
                </c:pt>
                <c:pt idx="685">
                  <c:v>2550</c:v>
                </c:pt>
                <c:pt idx="686">
                  <c:v>2539</c:v>
                </c:pt>
                <c:pt idx="687">
                  <c:v>2529</c:v>
                </c:pt>
                <c:pt idx="688">
                  <c:v>2550</c:v>
                </c:pt>
                <c:pt idx="689">
                  <c:v>2508</c:v>
                </c:pt>
                <c:pt idx="690">
                  <c:v>2551</c:v>
                </c:pt>
                <c:pt idx="691">
                  <c:v>2529</c:v>
                </c:pt>
                <c:pt idx="692">
                  <c:v>2542</c:v>
                </c:pt>
                <c:pt idx="693">
                  <c:v>2520</c:v>
                </c:pt>
                <c:pt idx="694">
                  <c:v>2546</c:v>
                </c:pt>
                <c:pt idx="695">
                  <c:v>2549</c:v>
                </c:pt>
                <c:pt idx="696">
                  <c:v>2544</c:v>
                </c:pt>
                <c:pt idx="697">
                  <c:v>2538</c:v>
                </c:pt>
                <c:pt idx="698">
                  <c:v>2544</c:v>
                </c:pt>
                <c:pt idx="699">
                  <c:v>2533</c:v>
                </c:pt>
                <c:pt idx="700">
                  <c:v>2527</c:v>
                </c:pt>
                <c:pt idx="701">
                  <c:v>2538</c:v>
                </c:pt>
                <c:pt idx="702">
                  <c:v>2535</c:v>
                </c:pt>
                <c:pt idx="703">
                  <c:v>2561</c:v>
                </c:pt>
                <c:pt idx="704">
                  <c:v>2556</c:v>
                </c:pt>
                <c:pt idx="705">
                  <c:v>2565</c:v>
                </c:pt>
                <c:pt idx="706">
                  <c:v>2540</c:v>
                </c:pt>
                <c:pt idx="707">
                  <c:v>2537</c:v>
                </c:pt>
                <c:pt idx="708">
                  <c:v>2537</c:v>
                </c:pt>
                <c:pt idx="709">
                  <c:v>2547</c:v>
                </c:pt>
                <c:pt idx="710">
                  <c:v>2544</c:v>
                </c:pt>
                <c:pt idx="711">
                  <c:v>2527</c:v>
                </c:pt>
                <c:pt idx="712">
                  <c:v>2550</c:v>
                </c:pt>
                <c:pt idx="713">
                  <c:v>2545</c:v>
                </c:pt>
                <c:pt idx="714">
                  <c:v>2547</c:v>
                </c:pt>
                <c:pt idx="715">
                  <c:v>2544</c:v>
                </c:pt>
                <c:pt idx="716">
                  <c:v>2556</c:v>
                </c:pt>
                <c:pt idx="717">
                  <c:v>2540</c:v>
                </c:pt>
                <c:pt idx="718">
                  <c:v>2550</c:v>
                </c:pt>
                <c:pt idx="719">
                  <c:v>2547</c:v>
                </c:pt>
                <c:pt idx="720">
                  <c:v>2568</c:v>
                </c:pt>
                <c:pt idx="721">
                  <c:v>2552</c:v>
                </c:pt>
                <c:pt idx="722">
                  <c:v>2569</c:v>
                </c:pt>
                <c:pt idx="723">
                  <c:v>2576</c:v>
                </c:pt>
                <c:pt idx="724">
                  <c:v>2552</c:v>
                </c:pt>
                <c:pt idx="725">
                  <c:v>2555</c:v>
                </c:pt>
                <c:pt idx="726">
                  <c:v>2542</c:v>
                </c:pt>
                <c:pt idx="727">
                  <c:v>2569</c:v>
                </c:pt>
                <c:pt idx="728">
                  <c:v>2565</c:v>
                </c:pt>
                <c:pt idx="729">
                  <c:v>2544</c:v>
                </c:pt>
                <c:pt idx="730">
                  <c:v>2551</c:v>
                </c:pt>
                <c:pt idx="731">
                  <c:v>2531</c:v>
                </c:pt>
                <c:pt idx="732">
                  <c:v>2521</c:v>
                </c:pt>
                <c:pt idx="733">
                  <c:v>2541</c:v>
                </c:pt>
                <c:pt idx="734">
                  <c:v>2561</c:v>
                </c:pt>
                <c:pt idx="735">
                  <c:v>2521</c:v>
                </c:pt>
                <c:pt idx="736">
                  <c:v>2548</c:v>
                </c:pt>
                <c:pt idx="737">
                  <c:v>2564</c:v>
                </c:pt>
                <c:pt idx="738">
                  <c:v>2554</c:v>
                </c:pt>
                <c:pt idx="739">
                  <c:v>2557</c:v>
                </c:pt>
                <c:pt idx="740">
                  <c:v>2519</c:v>
                </c:pt>
                <c:pt idx="741">
                  <c:v>2552</c:v>
                </c:pt>
                <c:pt idx="742">
                  <c:v>2537</c:v>
                </c:pt>
                <c:pt idx="743">
                  <c:v>2548</c:v>
                </c:pt>
                <c:pt idx="744">
                  <c:v>2551</c:v>
                </c:pt>
                <c:pt idx="745">
                  <c:v>2532</c:v>
                </c:pt>
                <c:pt idx="746">
                  <c:v>2524</c:v>
                </c:pt>
                <c:pt idx="747">
                  <c:v>2527</c:v>
                </c:pt>
                <c:pt idx="748">
                  <c:v>2539</c:v>
                </c:pt>
                <c:pt idx="749">
                  <c:v>2542</c:v>
                </c:pt>
                <c:pt idx="750">
                  <c:v>2553</c:v>
                </c:pt>
                <c:pt idx="751">
                  <c:v>2556</c:v>
                </c:pt>
                <c:pt idx="752">
                  <c:v>2541</c:v>
                </c:pt>
                <c:pt idx="753">
                  <c:v>2532</c:v>
                </c:pt>
                <c:pt idx="754">
                  <c:v>2538</c:v>
                </c:pt>
                <c:pt idx="755">
                  <c:v>2565</c:v>
                </c:pt>
                <c:pt idx="756">
                  <c:v>2535</c:v>
                </c:pt>
                <c:pt idx="757">
                  <c:v>2548</c:v>
                </c:pt>
                <c:pt idx="758">
                  <c:v>2548</c:v>
                </c:pt>
                <c:pt idx="759">
                  <c:v>2555</c:v>
                </c:pt>
                <c:pt idx="760">
                  <c:v>2536</c:v>
                </c:pt>
                <c:pt idx="761">
                  <c:v>2537</c:v>
                </c:pt>
                <c:pt idx="762">
                  <c:v>2539</c:v>
                </c:pt>
                <c:pt idx="763">
                  <c:v>2551</c:v>
                </c:pt>
                <c:pt idx="764">
                  <c:v>2519</c:v>
                </c:pt>
                <c:pt idx="765">
                  <c:v>2532</c:v>
                </c:pt>
                <c:pt idx="766">
                  <c:v>2527</c:v>
                </c:pt>
                <c:pt idx="767">
                  <c:v>2539</c:v>
                </c:pt>
                <c:pt idx="768">
                  <c:v>2557</c:v>
                </c:pt>
                <c:pt idx="769">
                  <c:v>2548</c:v>
                </c:pt>
                <c:pt idx="770">
                  <c:v>2518</c:v>
                </c:pt>
                <c:pt idx="771">
                  <c:v>2536</c:v>
                </c:pt>
                <c:pt idx="772">
                  <c:v>2562</c:v>
                </c:pt>
                <c:pt idx="773">
                  <c:v>2575</c:v>
                </c:pt>
                <c:pt idx="774">
                  <c:v>2560</c:v>
                </c:pt>
                <c:pt idx="775">
                  <c:v>2550</c:v>
                </c:pt>
                <c:pt idx="776">
                  <c:v>2546</c:v>
                </c:pt>
                <c:pt idx="777">
                  <c:v>2555</c:v>
                </c:pt>
                <c:pt idx="778">
                  <c:v>2542</c:v>
                </c:pt>
                <c:pt idx="779">
                  <c:v>2547</c:v>
                </c:pt>
                <c:pt idx="780">
                  <c:v>2532</c:v>
                </c:pt>
                <c:pt idx="781">
                  <c:v>2549</c:v>
                </c:pt>
                <c:pt idx="782">
                  <c:v>2529</c:v>
                </c:pt>
                <c:pt idx="783">
                  <c:v>2531</c:v>
                </c:pt>
                <c:pt idx="784">
                  <c:v>2525</c:v>
                </c:pt>
                <c:pt idx="785">
                  <c:v>2571</c:v>
                </c:pt>
                <c:pt idx="786">
                  <c:v>2541</c:v>
                </c:pt>
                <c:pt idx="787">
                  <c:v>2526</c:v>
                </c:pt>
                <c:pt idx="788">
                  <c:v>2529</c:v>
                </c:pt>
                <c:pt idx="789">
                  <c:v>2543</c:v>
                </c:pt>
                <c:pt idx="790">
                  <c:v>2550</c:v>
                </c:pt>
                <c:pt idx="791">
                  <c:v>2540</c:v>
                </c:pt>
                <c:pt idx="792">
                  <c:v>2535</c:v>
                </c:pt>
                <c:pt idx="793">
                  <c:v>2544</c:v>
                </c:pt>
                <c:pt idx="794">
                  <c:v>2545</c:v>
                </c:pt>
                <c:pt idx="795">
                  <c:v>2533</c:v>
                </c:pt>
                <c:pt idx="796">
                  <c:v>2508</c:v>
                </c:pt>
                <c:pt idx="797">
                  <c:v>2551</c:v>
                </c:pt>
                <c:pt idx="798">
                  <c:v>2518</c:v>
                </c:pt>
                <c:pt idx="799">
                  <c:v>2538</c:v>
                </c:pt>
                <c:pt idx="800">
                  <c:v>2536</c:v>
                </c:pt>
                <c:pt idx="801">
                  <c:v>2560</c:v>
                </c:pt>
                <c:pt idx="802">
                  <c:v>2567</c:v>
                </c:pt>
                <c:pt idx="803">
                  <c:v>2548</c:v>
                </c:pt>
                <c:pt idx="804">
                  <c:v>2546</c:v>
                </c:pt>
                <c:pt idx="805">
                  <c:v>2537</c:v>
                </c:pt>
                <c:pt idx="806">
                  <c:v>2564</c:v>
                </c:pt>
                <c:pt idx="807">
                  <c:v>2544</c:v>
                </c:pt>
                <c:pt idx="808">
                  <c:v>2543</c:v>
                </c:pt>
                <c:pt idx="809">
                  <c:v>2556</c:v>
                </c:pt>
                <c:pt idx="810">
                  <c:v>2539</c:v>
                </c:pt>
                <c:pt idx="811">
                  <c:v>2562</c:v>
                </c:pt>
                <c:pt idx="812">
                  <c:v>2525</c:v>
                </c:pt>
                <c:pt idx="813">
                  <c:v>2557</c:v>
                </c:pt>
                <c:pt idx="814">
                  <c:v>2555</c:v>
                </c:pt>
                <c:pt idx="815">
                  <c:v>2540</c:v>
                </c:pt>
                <c:pt idx="816">
                  <c:v>2548</c:v>
                </c:pt>
                <c:pt idx="817">
                  <c:v>2546</c:v>
                </c:pt>
                <c:pt idx="818">
                  <c:v>2524</c:v>
                </c:pt>
                <c:pt idx="819">
                  <c:v>2550</c:v>
                </c:pt>
                <c:pt idx="820">
                  <c:v>2530</c:v>
                </c:pt>
                <c:pt idx="821">
                  <c:v>2536</c:v>
                </c:pt>
                <c:pt idx="822">
                  <c:v>2556</c:v>
                </c:pt>
                <c:pt idx="823">
                  <c:v>2557</c:v>
                </c:pt>
                <c:pt idx="824">
                  <c:v>2560</c:v>
                </c:pt>
                <c:pt idx="825">
                  <c:v>2591</c:v>
                </c:pt>
                <c:pt idx="826">
                  <c:v>2587</c:v>
                </c:pt>
                <c:pt idx="827">
                  <c:v>2555</c:v>
                </c:pt>
                <c:pt idx="828">
                  <c:v>2558</c:v>
                </c:pt>
                <c:pt idx="829">
                  <c:v>2559</c:v>
                </c:pt>
                <c:pt idx="830">
                  <c:v>2575</c:v>
                </c:pt>
                <c:pt idx="831">
                  <c:v>2576</c:v>
                </c:pt>
                <c:pt idx="832">
                  <c:v>2572</c:v>
                </c:pt>
                <c:pt idx="833">
                  <c:v>2549</c:v>
                </c:pt>
                <c:pt idx="834">
                  <c:v>2524</c:v>
                </c:pt>
                <c:pt idx="835">
                  <c:v>2545</c:v>
                </c:pt>
                <c:pt idx="836">
                  <c:v>2554</c:v>
                </c:pt>
                <c:pt idx="837">
                  <c:v>2553</c:v>
                </c:pt>
                <c:pt idx="838">
                  <c:v>2564</c:v>
                </c:pt>
                <c:pt idx="839">
                  <c:v>2554</c:v>
                </c:pt>
                <c:pt idx="840">
                  <c:v>2539</c:v>
                </c:pt>
                <c:pt idx="841">
                  <c:v>2565</c:v>
                </c:pt>
                <c:pt idx="842">
                  <c:v>2539</c:v>
                </c:pt>
                <c:pt idx="843">
                  <c:v>2555</c:v>
                </c:pt>
                <c:pt idx="844">
                  <c:v>2543</c:v>
                </c:pt>
                <c:pt idx="845">
                  <c:v>2540</c:v>
                </c:pt>
                <c:pt idx="846">
                  <c:v>2547</c:v>
                </c:pt>
                <c:pt idx="847">
                  <c:v>2558</c:v>
                </c:pt>
                <c:pt idx="848">
                  <c:v>2590</c:v>
                </c:pt>
                <c:pt idx="849">
                  <c:v>2543</c:v>
                </c:pt>
                <c:pt idx="850">
                  <c:v>2556</c:v>
                </c:pt>
                <c:pt idx="851">
                  <c:v>2527</c:v>
                </c:pt>
                <c:pt idx="852">
                  <c:v>2544</c:v>
                </c:pt>
                <c:pt idx="853">
                  <c:v>2537</c:v>
                </c:pt>
                <c:pt idx="854">
                  <c:v>2575</c:v>
                </c:pt>
                <c:pt idx="855">
                  <c:v>2553</c:v>
                </c:pt>
                <c:pt idx="856">
                  <c:v>2542</c:v>
                </c:pt>
                <c:pt idx="857">
                  <c:v>2567</c:v>
                </c:pt>
                <c:pt idx="858">
                  <c:v>2567</c:v>
                </c:pt>
                <c:pt idx="859">
                  <c:v>2541</c:v>
                </c:pt>
                <c:pt idx="860">
                  <c:v>2539</c:v>
                </c:pt>
                <c:pt idx="861">
                  <c:v>2556</c:v>
                </c:pt>
                <c:pt idx="862">
                  <c:v>2551</c:v>
                </c:pt>
                <c:pt idx="863">
                  <c:v>2536</c:v>
                </c:pt>
                <c:pt idx="864">
                  <c:v>2551</c:v>
                </c:pt>
                <c:pt idx="865">
                  <c:v>2564</c:v>
                </c:pt>
                <c:pt idx="866">
                  <c:v>2538</c:v>
                </c:pt>
                <c:pt idx="867">
                  <c:v>2552</c:v>
                </c:pt>
                <c:pt idx="868">
                  <c:v>2538</c:v>
                </c:pt>
                <c:pt idx="869">
                  <c:v>2551</c:v>
                </c:pt>
                <c:pt idx="870">
                  <c:v>2563</c:v>
                </c:pt>
                <c:pt idx="871">
                  <c:v>2569</c:v>
                </c:pt>
                <c:pt idx="872">
                  <c:v>2558</c:v>
                </c:pt>
                <c:pt idx="873">
                  <c:v>2557</c:v>
                </c:pt>
                <c:pt idx="874">
                  <c:v>2550</c:v>
                </c:pt>
                <c:pt idx="875">
                  <c:v>2545</c:v>
                </c:pt>
                <c:pt idx="876">
                  <c:v>2570</c:v>
                </c:pt>
                <c:pt idx="877">
                  <c:v>2558</c:v>
                </c:pt>
                <c:pt idx="878">
                  <c:v>2564</c:v>
                </c:pt>
                <c:pt idx="879">
                  <c:v>2551</c:v>
                </c:pt>
                <c:pt idx="880">
                  <c:v>2538</c:v>
                </c:pt>
                <c:pt idx="881">
                  <c:v>2527</c:v>
                </c:pt>
                <c:pt idx="882">
                  <c:v>2553</c:v>
                </c:pt>
                <c:pt idx="883">
                  <c:v>2521</c:v>
                </c:pt>
                <c:pt idx="884">
                  <c:v>2559</c:v>
                </c:pt>
                <c:pt idx="885">
                  <c:v>2547</c:v>
                </c:pt>
                <c:pt idx="886">
                  <c:v>2554</c:v>
                </c:pt>
                <c:pt idx="887">
                  <c:v>2568</c:v>
                </c:pt>
                <c:pt idx="888">
                  <c:v>2562</c:v>
                </c:pt>
                <c:pt idx="889">
                  <c:v>2537</c:v>
                </c:pt>
                <c:pt idx="890">
                  <c:v>2521</c:v>
                </c:pt>
                <c:pt idx="891">
                  <c:v>2574</c:v>
                </c:pt>
                <c:pt idx="892">
                  <c:v>2543</c:v>
                </c:pt>
                <c:pt idx="893">
                  <c:v>2563</c:v>
                </c:pt>
                <c:pt idx="894">
                  <c:v>2555</c:v>
                </c:pt>
                <c:pt idx="895">
                  <c:v>2560</c:v>
                </c:pt>
                <c:pt idx="896">
                  <c:v>2542</c:v>
                </c:pt>
                <c:pt idx="897">
                  <c:v>2523</c:v>
                </c:pt>
                <c:pt idx="898">
                  <c:v>2565</c:v>
                </c:pt>
                <c:pt idx="899">
                  <c:v>2533</c:v>
                </c:pt>
                <c:pt idx="900">
                  <c:v>2550</c:v>
                </c:pt>
                <c:pt idx="901">
                  <c:v>2546</c:v>
                </c:pt>
                <c:pt idx="902">
                  <c:v>2554</c:v>
                </c:pt>
                <c:pt idx="903">
                  <c:v>2540</c:v>
                </c:pt>
                <c:pt idx="904">
                  <c:v>2549</c:v>
                </c:pt>
                <c:pt idx="905">
                  <c:v>2547</c:v>
                </c:pt>
                <c:pt idx="906">
                  <c:v>2556</c:v>
                </c:pt>
                <c:pt idx="907">
                  <c:v>2556</c:v>
                </c:pt>
                <c:pt idx="908">
                  <c:v>2539</c:v>
                </c:pt>
                <c:pt idx="909">
                  <c:v>2528</c:v>
                </c:pt>
                <c:pt idx="910">
                  <c:v>2562</c:v>
                </c:pt>
                <c:pt idx="911">
                  <c:v>2567</c:v>
                </c:pt>
                <c:pt idx="912">
                  <c:v>2555</c:v>
                </c:pt>
                <c:pt idx="913">
                  <c:v>2559</c:v>
                </c:pt>
                <c:pt idx="914">
                  <c:v>2554</c:v>
                </c:pt>
                <c:pt idx="915">
                  <c:v>2555</c:v>
                </c:pt>
                <c:pt idx="916">
                  <c:v>2546</c:v>
                </c:pt>
                <c:pt idx="917">
                  <c:v>2576</c:v>
                </c:pt>
                <c:pt idx="918">
                  <c:v>2545</c:v>
                </c:pt>
                <c:pt idx="919">
                  <c:v>2564</c:v>
                </c:pt>
                <c:pt idx="920">
                  <c:v>2535</c:v>
                </c:pt>
                <c:pt idx="921">
                  <c:v>2565</c:v>
                </c:pt>
                <c:pt idx="922">
                  <c:v>2543</c:v>
                </c:pt>
                <c:pt idx="923">
                  <c:v>2548</c:v>
                </c:pt>
                <c:pt idx="924">
                  <c:v>2568</c:v>
                </c:pt>
                <c:pt idx="925">
                  <c:v>2553</c:v>
                </c:pt>
                <c:pt idx="926">
                  <c:v>2580</c:v>
                </c:pt>
                <c:pt idx="927">
                  <c:v>2569</c:v>
                </c:pt>
                <c:pt idx="928">
                  <c:v>2559</c:v>
                </c:pt>
                <c:pt idx="929">
                  <c:v>2573</c:v>
                </c:pt>
                <c:pt idx="930">
                  <c:v>2588</c:v>
                </c:pt>
                <c:pt idx="931">
                  <c:v>2546</c:v>
                </c:pt>
                <c:pt idx="932">
                  <c:v>2541</c:v>
                </c:pt>
                <c:pt idx="933">
                  <c:v>2543</c:v>
                </c:pt>
                <c:pt idx="934">
                  <c:v>2555</c:v>
                </c:pt>
                <c:pt idx="935">
                  <c:v>2557</c:v>
                </c:pt>
                <c:pt idx="936">
                  <c:v>2549</c:v>
                </c:pt>
                <c:pt idx="937">
                  <c:v>2539</c:v>
                </c:pt>
                <c:pt idx="938">
                  <c:v>2565</c:v>
                </c:pt>
                <c:pt idx="939">
                  <c:v>2596</c:v>
                </c:pt>
                <c:pt idx="940">
                  <c:v>2550</c:v>
                </c:pt>
                <c:pt idx="941">
                  <c:v>2550</c:v>
                </c:pt>
                <c:pt idx="942">
                  <c:v>2566</c:v>
                </c:pt>
                <c:pt idx="943">
                  <c:v>2542</c:v>
                </c:pt>
                <c:pt idx="944">
                  <c:v>2556</c:v>
                </c:pt>
                <c:pt idx="945">
                  <c:v>2536</c:v>
                </c:pt>
                <c:pt idx="946">
                  <c:v>2586</c:v>
                </c:pt>
                <c:pt idx="947">
                  <c:v>2556</c:v>
                </c:pt>
                <c:pt idx="948">
                  <c:v>2560</c:v>
                </c:pt>
                <c:pt idx="949">
                  <c:v>2569</c:v>
                </c:pt>
                <c:pt idx="950">
                  <c:v>2554</c:v>
                </c:pt>
                <c:pt idx="951">
                  <c:v>2572</c:v>
                </c:pt>
                <c:pt idx="952">
                  <c:v>2550</c:v>
                </c:pt>
                <c:pt idx="953">
                  <c:v>2560</c:v>
                </c:pt>
                <c:pt idx="954">
                  <c:v>2568</c:v>
                </c:pt>
                <c:pt idx="955">
                  <c:v>2554</c:v>
                </c:pt>
                <c:pt idx="956">
                  <c:v>2573</c:v>
                </c:pt>
                <c:pt idx="957">
                  <c:v>2555</c:v>
                </c:pt>
                <c:pt idx="958">
                  <c:v>2539</c:v>
                </c:pt>
                <c:pt idx="959">
                  <c:v>2555</c:v>
                </c:pt>
                <c:pt idx="960">
                  <c:v>2529</c:v>
                </c:pt>
                <c:pt idx="961">
                  <c:v>2530</c:v>
                </c:pt>
                <c:pt idx="962">
                  <c:v>2552</c:v>
                </c:pt>
                <c:pt idx="963">
                  <c:v>2564</c:v>
                </c:pt>
                <c:pt idx="964">
                  <c:v>2559</c:v>
                </c:pt>
                <c:pt idx="965">
                  <c:v>2559</c:v>
                </c:pt>
                <c:pt idx="966">
                  <c:v>2537</c:v>
                </c:pt>
                <c:pt idx="967">
                  <c:v>2561</c:v>
                </c:pt>
                <c:pt idx="968">
                  <c:v>2546</c:v>
                </c:pt>
                <c:pt idx="969">
                  <c:v>2560</c:v>
                </c:pt>
                <c:pt idx="970">
                  <c:v>2585</c:v>
                </c:pt>
                <c:pt idx="971">
                  <c:v>2542</c:v>
                </c:pt>
                <c:pt idx="972">
                  <c:v>2553</c:v>
                </c:pt>
                <c:pt idx="973">
                  <c:v>2559</c:v>
                </c:pt>
                <c:pt idx="974">
                  <c:v>2566</c:v>
                </c:pt>
                <c:pt idx="975">
                  <c:v>2558</c:v>
                </c:pt>
                <c:pt idx="976">
                  <c:v>2550</c:v>
                </c:pt>
                <c:pt idx="977">
                  <c:v>2550</c:v>
                </c:pt>
                <c:pt idx="978">
                  <c:v>2551</c:v>
                </c:pt>
                <c:pt idx="979">
                  <c:v>2549</c:v>
                </c:pt>
                <c:pt idx="980">
                  <c:v>2549</c:v>
                </c:pt>
                <c:pt idx="981">
                  <c:v>2558</c:v>
                </c:pt>
                <c:pt idx="982">
                  <c:v>2556</c:v>
                </c:pt>
                <c:pt idx="983">
                  <c:v>2559</c:v>
                </c:pt>
                <c:pt idx="984">
                  <c:v>2554</c:v>
                </c:pt>
                <c:pt idx="985">
                  <c:v>2560</c:v>
                </c:pt>
                <c:pt idx="986">
                  <c:v>2566</c:v>
                </c:pt>
                <c:pt idx="987">
                  <c:v>2557</c:v>
                </c:pt>
                <c:pt idx="988">
                  <c:v>2547</c:v>
                </c:pt>
                <c:pt idx="989">
                  <c:v>2567</c:v>
                </c:pt>
                <c:pt idx="990">
                  <c:v>2543</c:v>
                </c:pt>
                <c:pt idx="991">
                  <c:v>2571</c:v>
                </c:pt>
                <c:pt idx="992">
                  <c:v>2557</c:v>
                </c:pt>
                <c:pt idx="993">
                  <c:v>2545</c:v>
                </c:pt>
                <c:pt idx="994">
                  <c:v>2535</c:v>
                </c:pt>
                <c:pt idx="995">
                  <c:v>2559</c:v>
                </c:pt>
                <c:pt idx="996">
                  <c:v>2557</c:v>
                </c:pt>
                <c:pt idx="997">
                  <c:v>2518</c:v>
                </c:pt>
                <c:pt idx="998">
                  <c:v>2541</c:v>
                </c:pt>
                <c:pt idx="999">
                  <c:v>2550</c:v>
                </c:pt>
                <c:pt idx="1000">
                  <c:v>2553</c:v>
                </c:pt>
                <c:pt idx="1001">
                  <c:v>2556</c:v>
                </c:pt>
                <c:pt idx="1002">
                  <c:v>2565</c:v>
                </c:pt>
                <c:pt idx="1003">
                  <c:v>2536</c:v>
                </c:pt>
                <c:pt idx="1004">
                  <c:v>2544</c:v>
                </c:pt>
                <c:pt idx="1005">
                  <c:v>2557</c:v>
                </c:pt>
                <c:pt idx="1006">
                  <c:v>2550</c:v>
                </c:pt>
                <c:pt idx="1007">
                  <c:v>2546</c:v>
                </c:pt>
                <c:pt idx="1008">
                  <c:v>2556</c:v>
                </c:pt>
                <c:pt idx="1009">
                  <c:v>2557</c:v>
                </c:pt>
                <c:pt idx="1010">
                  <c:v>2537</c:v>
                </c:pt>
                <c:pt idx="1011">
                  <c:v>2553</c:v>
                </c:pt>
                <c:pt idx="1012">
                  <c:v>2563</c:v>
                </c:pt>
                <c:pt idx="1013">
                  <c:v>2534</c:v>
                </c:pt>
                <c:pt idx="1014">
                  <c:v>2568</c:v>
                </c:pt>
                <c:pt idx="1015">
                  <c:v>2559</c:v>
                </c:pt>
                <c:pt idx="1016">
                  <c:v>2553</c:v>
                </c:pt>
                <c:pt idx="1017">
                  <c:v>2542</c:v>
                </c:pt>
                <c:pt idx="1018">
                  <c:v>2560</c:v>
                </c:pt>
                <c:pt idx="1019">
                  <c:v>2558</c:v>
                </c:pt>
                <c:pt idx="1020">
                  <c:v>2554</c:v>
                </c:pt>
                <c:pt idx="1021">
                  <c:v>2547</c:v>
                </c:pt>
                <c:pt idx="1022">
                  <c:v>2552</c:v>
                </c:pt>
                <c:pt idx="1023">
                  <c:v>2544</c:v>
                </c:pt>
                <c:pt idx="1024">
                  <c:v>2534</c:v>
                </c:pt>
                <c:pt idx="1025">
                  <c:v>2582</c:v>
                </c:pt>
                <c:pt idx="1026">
                  <c:v>2567</c:v>
                </c:pt>
                <c:pt idx="1027">
                  <c:v>2565</c:v>
                </c:pt>
                <c:pt idx="1028">
                  <c:v>2556</c:v>
                </c:pt>
                <c:pt idx="1029">
                  <c:v>2564</c:v>
                </c:pt>
                <c:pt idx="1030">
                  <c:v>2542</c:v>
                </c:pt>
                <c:pt idx="1031">
                  <c:v>2530</c:v>
                </c:pt>
                <c:pt idx="1032">
                  <c:v>2565</c:v>
                </c:pt>
                <c:pt idx="1033">
                  <c:v>2557</c:v>
                </c:pt>
                <c:pt idx="1034">
                  <c:v>2529</c:v>
                </c:pt>
                <c:pt idx="1035">
                  <c:v>2532</c:v>
                </c:pt>
                <c:pt idx="1036">
                  <c:v>2539</c:v>
                </c:pt>
                <c:pt idx="1037">
                  <c:v>2569</c:v>
                </c:pt>
                <c:pt idx="1038">
                  <c:v>2573</c:v>
                </c:pt>
                <c:pt idx="1039">
                  <c:v>2569</c:v>
                </c:pt>
                <c:pt idx="1040">
                  <c:v>2560</c:v>
                </c:pt>
                <c:pt idx="1041">
                  <c:v>2545</c:v>
                </c:pt>
                <c:pt idx="1042">
                  <c:v>2540</c:v>
                </c:pt>
                <c:pt idx="1043">
                  <c:v>2548</c:v>
                </c:pt>
                <c:pt idx="1044">
                  <c:v>2538</c:v>
                </c:pt>
                <c:pt idx="1045">
                  <c:v>2543</c:v>
                </c:pt>
                <c:pt idx="1046">
                  <c:v>2550</c:v>
                </c:pt>
                <c:pt idx="1047">
                  <c:v>2546</c:v>
                </c:pt>
                <c:pt idx="1048">
                  <c:v>2566</c:v>
                </c:pt>
                <c:pt idx="1049">
                  <c:v>2578</c:v>
                </c:pt>
                <c:pt idx="1050">
                  <c:v>2544</c:v>
                </c:pt>
                <c:pt idx="1051">
                  <c:v>2570</c:v>
                </c:pt>
                <c:pt idx="1052">
                  <c:v>2558</c:v>
                </c:pt>
                <c:pt idx="1053">
                  <c:v>2562</c:v>
                </c:pt>
                <c:pt idx="1054">
                  <c:v>2568</c:v>
                </c:pt>
                <c:pt idx="1055">
                  <c:v>2560</c:v>
                </c:pt>
                <c:pt idx="1056">
                  <c:v>2573</c:v>
                </c:pt>
                <c:pt idx="1057">
                  <c:v>2550</c:v>
                </c:pt>
                <c:pt idx="1058">
                  <c:v>2548</c:v>
                </c:pt>
                <c:pt idx="1059">
                  <c:v>2523</c:v>
                </c:pt>
                <c:pt idx="1060">
                  <c:v>2537</c:v>
                </c:pt>
                <c:pt idx="1061">
                  <c:v>2537</c:v>
                </c:pt>
                <c:pt idx="1062">
                  <c:v>2552</c:v>
                </c:pt>
                <c:pt idx="1063">
                  <c:v>2579</c:v>
                </c:pt>
                <c:pt idx="1064">
                  <c:v>2553</c:v>
                </c:pt>
                <c:pt idx="1065">
                  <c:v>2562</c:v>
                </c:pt>
                <c:pt idx="1066">
                  <c:v>2561</c:v>
                </c:pt>
                <c:pt idx="1067">
                  <c:v>2535</c:v>
                </c:pt>
                <c:pt idx="1068">
                  <c:v>2566</c:v>
                </c:pt>
                <c:pt idx="1069">
                  <c:v>2571</c:v>
                </c:pt>
                <c:pt idx="1070">
                  <c:v>2569</c:v>
                </c:pt>
                <c:pt idx="1071">
                  <c:v>2543</c:v>
                </c:pt>
                <c:pt idx="1072">
                  <c:v>2552</c:v>
                </c:pt>
                <c:pt idx="1073">
                  <c:v>2553</c:v>
                </c:pt>
                <c:pt idx="1074">
                  <c:v>2551</c:v>
                </c:pt>
                <c:pt idx="1075">
                  <c:v>2561</c:v>
                </c:pt>
                <c:pt idx="1076">
                  <c:v>2562</c:v>
                </c:pt>
                <c:pt idx="1077">
                  <c:v>2573</c:v>
                </c:pt>
                <c:pt idx="1078">
                  <c:v>2555</c:v>
                </c:pt>
                <c:pt idx="1079">
                  <c:v>2561</c:v>
                </c:pt>
                <c:pt idx="1080">
                  <c:v>2575</c:v>
                </c:pt>
                <c:pt idx="1081">
                  <c:v>2572</c:v>
                </c:pt>
                <c:pt idx="1082">
                  <c:v>2554</c:v>
                </c:pt>
                <c:pt idx="1083">
                  <c:v>2548</c:v>
                </c:pt>
                <c:pt idx="1084">
                  <c:v>2535</c:v>
                </c:pt>
                <c:pt idx="1085">
                  <c:v>2541</c:v>
                </c:pt>
                <c:pt idx="1086">
                  <c:v>2549</c:v>
                </c:pt>
                <c:pt idx="1087">
                  <c:v>2554</c:v>
                </c:pt>
                <c:pt idx="1088">
                  <c:v>2551</c:v>
                </c:pt>
                <c:pt idx="1089">
                  <c:v>2564</c:v>
                </c:pt>
                <c:pt idx="1090">
                  <c:v>2575</c:v>
                </c:pt>
                <c:pt idx="1091">
                  <c:v>2565</c:v>
                </c:pt>
                <c:pt idx="1092">
                  <c:v>2534</c:v>
                </c:pt>
                <c:pt idx="1093">
                  <c:v>2554</c:v>
                </c:pt>
                <c:pt idx="1094">
                  <c:v>2560</c:v>
                </c:pt>
                <c:pt idx="1095">
                  <c:v>2546</c:v>
                </c:pt>
                <c:pt idx="1096">
                  <c:v>2539</c:v>
                </c:pt>
                <c:pt idx="1097">
                  <c:v>2543</c:v>
                </c:pt>
                <c:pt idx="1098">
                  <c:v>2557</c:v>
                </c:pt>
                <c:pt idx="1099">
                  <c:v>2533</c:v>
                </c:pt>
                <c:pt idx="1100">
                  <c:v>2522</c:v>
                </c:pt>
                <c:pt idx="1101">
                  <c:v>2536</c:v>
                </c:pt>
                <c:pt idx="1102">
                  <c:v>2564</c:v>
                </c:pt>
                <c:pt idx="1103">
                  <c:v>2547</c:v>
                </c:pt>
                <c:pt idx="1104">
                  <c:v>2562</c:v>
                </c:pt>
                <c:pt idx="1105">
                  <c:v>2556</c:v>
                </c:pt>
                <c:pt idx="1106">
                  <c:v>2546</c:v>
                </c:pt>
                <c:pt idx="1107">
                  <c:v>2553</c:v>
                </c:pt>
                <c:pt idx="1108">
                  <c:v>2576</c:v>
                </c:pt>
                <c:pt idx="1109">
                  <c:v>2587</c:v>
                </c:pt>
                <c:pt idx="1110">
                  <c:v>2562</c:v>
                </c:pt>
                <c:pt idx="1111">
                  <c:v>2559</c:v>
                </c:pt>
                <c:pt idx="1112">
                  <c:v>2554</c:v>
                </c:pt>
                <c:pt idx="1113">
                  <c:v>2559</c:v>
                </c:pt>
                <c:pt idx="1114">
                  <c:v>2575</c:v>
                </c:pt>
                <c:pt idx="1115">
                  <c:v>2566</c:v>
                </c:pt>
                <c:pt idx="1116">
                  <c:v>2541</c:v>
                </c:pt>
                <c:pt idx="1117">
                  <c:v>2580</c:v>
                </c:pt>
                <c:pt idx="1118">
                  <c:v>2559</c:v>
                </c:pt>
                <c:pt idx="1119">
                  <c:v>2544</c:v>
                </c:pt>
                <c:pt idx="1120">
                  <c:v>2541</c:v>
                </c:pt>
                <c:pt idx="1121">
                  <c:v>2549</c:v>
                </c:pt>
                <c:pt idx="1122">
                  <c:v>2532</c:v>
                </c:pt>
                <c:pt idx="1123">
                  <c:v>2515</c:v>
                </c:pt>
                <c:pt idx="1124">
                  <c:v>2536</c:v>
                </c:pt>
                <c:pt idx="1125">
                  <c:v>2536</c:v>
                </c:pt>
                <c:pt idx="1126">
                  <c:v>2561</c:v>
                </c:pt>
                <c:pt idx="1127">
                  <c:v>2548</c:v>
                </c:pt>
                <c:pt idx="1128">
                  <c:v>2538</c:v>
                </c:pt>
                <c:pt idx="1129">
                  <c:v>2553</c:v>
                </c:pt>
                <c:pt idx="1130">
                  <c:v>2555</c:v>
                </c:pt>
                <c:pt idx="1131">
                  <c:v>2526</c:v>
                </c:pt>
                <c:pt idx="1132">
                  <c:v>2522</c:v>
                </c:pt>
                <c:pt idx="1133">
                  <c:v>2543</c:v>
                </c:pt>
                <c:pt idx="1134">
                  <c:v>2535</c:v>
                </c:pt>
                <c:pt idx="1135">
                  <c:v>2536</c:v>
                </c:pt>
                <c:pt idx="1136">
                  <c:v>2522</c:v>
                </c:pt>
                <c:pt idx="1137">
                  <c:v>2538</c:v>
                </c:pt>
                <c:pt idx="1138">
                  <c:v>2548</c:v>
                </c:pt>
                <c:pt idx="1139">
                  <c:v>2558</c:v>
                </c:pt>
                <c:pt idx="1140">
                  <c:v>2572</c:v>
                </c:pt>
                <c:pt idx="1141">
                  <c:v>2557</c:v>
                </c:pt>
                <c:pt idx="1142">
                  <c:v>2550</c:v>
                </c:pt>
                <c:pt idx="1143">
                  <c:v>2562</c:v>
                </c:pt>
                <c:pt idx="1144">
                  <c:v>2541</c:v>
                </c:pt>
                <c:pt idx="1145">
                  <c:v>2558</c:v>
                </c:pt>
                <c:pt idx="1146">
                  <c:v>2536</c:v>
                </c:pt>
                <c:pt idx="1147">
                  <c:v>2560</c:v>
                </c:pt>
                <c:pt idx="1148">
                  <c:v>2571</c:v>
                </c:pt>
                <c:pt idx="1149">
                  <c:v>2564</c:v>
                </c:pt>
                <c:pt idx="1150">
                  <c:v>2547</c:v>
                </c:pt>
                <c:pt idx="1151">
                  <c:v>2552</c:v>
                </c:pt>
                <c:pt idx="1152">
                  <c:v>2559</c:v>
                </c:pt>
                <c:pt idx="1153">
                  <c:v>2551</c:v>
                </c:pt>
                <c:pt idx="1154">
                  <c:v>2553</c:v>
                </c:pt>
                <c:pt idx="1155">
                  <c:v>2541</c:v>
                </c:pt>
                <c:pt idx="1156">
                  <c:v>2536</c:v>
                </c:pt>
                <c:pt idx="1157">
                  <c:v>2557</c:v>
                </c:pt>
                <c:pt idx="1158">
                  <c:v>2549</c:v>
                </c:pt>
                <c:pt idx="1159">
                  <c:v>2560</c:v>
                </c:pt>
                <c:pt idx="1160">
                  <c:v>2525</c:v>
                </c:pt>
                <c:pt idx="1161">
                  <c:v>2529</c:v>
                </c:pt>
                <c:pt idx="1162">
                  <c:v>2538</c:v>
                </c:pt>
                <c:pt idx="1163">
                  <c:v>2536</c:v>
                </c:pt>
                <c:pt idx="1164">
                  <c:v>2536</c:v>
                </c:pt>
                <c:pt idx="1165">
                  <c:v>2530</c:v>
                </c:pt>
                <c:pt idx="1166">
                  <c:v>2549</c:v>
                </c:pt>
                <c:pt idx="1167">
                  <c:v>2549</c:v>
                </c:pt>
                <c:pt idx="1168">
                  <c:v>2543</c:v>
                </c:pt>
                <c:pt idx="1169">
                  <c:v>2522</c:v>
                </c:pt>
                <c:pt idx="1170">
                  <c:v>2562</c:v>
                </c:pt>
                <c:pt idx="1171">
                  <c:v>2564</c:v>
                </c:pt>
                <c:pt idx="1172">
                  <c:v>2535</c:v>
                </c:pt>
                <c:pt idx="1173">
                  <c:v>2538</c:v>
                </c:pt>
                <c:pt idx="1174">
                  <c:v>2536</c:v>
                </c:pt>
                <c:pt idx="1175">
                  <c:v>2570</c:v>
                </c:pt>
                <c:pt idx="1176">
                  <c:v>2538</c:v>
                </c:pt>
                <c:pt idx="1177">
                  <c:v>2540</c:v>
                </c:pt>
                <c:pt idx="1178">
                  <c:v>2557</c:v>
                </c:pt>
                <c:pt idx="1179">
                  <c:v>2539</c:v>
                </c:pt>
                <c:pt idx="1180">
                  <c:v>2580</c:v>
                </c:pt>
                <c:pt idx="1181">
                  <c:v>2548</c:v>
                </c:pt>
                <c:pt idx="1182">
                  <c:v>2552</c:v>
                </c:pt>
                <c:pt idx="1183">
                  <c:v>2547</c:v>
                </c:pt>
                <c:pt idx="1184">
                  <c:v>2562</c:v>
                </c:pt>
                <c:pt idx="1185">
                  <c:v>2551</c:v>
                </c:pt>
                <c:pt idx="1186">
                  <c:v>2558</c:v>
                </c:pt>
                <c:pt idx="1187">
                  <c:v>2527</c:v>
                </c:pt>
                <c:pt idx="1188">
                  <c:v>2544</c:v>
                </c:pt>
                <c:pt idx="1189">
                  <c:v>2559</c:v>
                </c:pt>
                <c:pt idx="1190">
                  <c:v>2528</c:v>
                </c:pt>
                <c:pt idx="1191">
                  <c:v>2528</c:v>
                </c:pt>
                <c:pt idx="1192">
                  <c:v>2536</c:v>
                </c:pt>
                <c:pt idx="1193">
                  <c:v>2545</c:v>
                </c:pt>
                <c:pt idx="1194">
                  <c:v>2522</c:v>
                </c:pt>
                <c:pt idx="1195">
                  <c:v>2523</c:v>
                </c:pt>
                <c:pt idx="1196">
                  <c:v>2554</c:v>
                </c:pt>
                <c:pt idx="1197">
                  <c:v>2577</c:v>
                </c:pt>
                <c:pt idx="1198">
                  <c:v>2542</c:v>
                </c:pt>
                <c:pt idx="1199">
                  <c:v>2541</c:v>
                </c:pt>
                <c:pt idx="1200">
                  <c:v>2537</c:v>
                </c:pt>
                <c:pt idx="1201">
                  <c:v>2525</c:v>
                </c:pt>
                <c:pt idx="1202">
                  <c:v>2542</c:v>
                </c:pt>
                <c:pt idx="1203">
                  <c:v>2534</c:v>
                </c:pt>
                <c:pt idx="1204">
                  <c:v>2537</c:v>
                </c:pt>
                <c:pt idx="1205">
                  <c:v>2548</c:v>
                </c:pt>
                <c:pt idx="1206">
                  <c:v>2553</c:v>
                </c:pt>
                <c:pt idx="1207">
                  <c:v>2560</c:v>
                </c:pt>
                <c:pt idx="1208">
                  <c:v>2531</c:v>
                </c:pt>
                <c:pt idx="1209">
                  <c:v>2537</c:v>
                </c:pt>
                <c:pt idx="1210">
                  <c:v>2563</c:v>
                </c:pt>
                <c:pt idx="1211">
                  <c:v>2574</c:v>
                </c:pt>
                <c:pt idx="1212">
                  <c:v>2552</c:v>
                </c:pt>
                <c:pt idx="1213">
                  <c:v>2541</c:v>
                </c:pt>
                <c:pt idx="1214">
                  <c:v>2568</c:v>
                </c:pt>
                <c:pt idx="1215">
                  <c:v>2542</c:v>
                </c:pt>
                <c:pt idx="1216">
                  <c:v>2555</c:v>
                </c:pt>
                <c:pt idx="1217">
                  <c:v>2544</c:v>
                </c:pt>
                <c:pt idx="1218">
                  <c:v>2543</c:v>
                </c:pt>
                <c:pt idx="1219">
                  <c:v>2509</c:v>
                </c:pt>
                <c:pt idx="1220">
                  <c:v>2518</c:v>
                </c:pt>
                <c:pt idx="1221">
                  <c:v>2543</c:v>
                </c:pt>
                <c:pt idx="1222">
                  <c:v>2545</c:v>
                </c:pt>
                <c:pt idx="1223">
                  <c:v>2563</c:v>
                </c:pt>
                <c:pt idx="1224">
                  <c:v>2558</c:v>
                </c:pt>
                <c:pt idx="1225">
                  <c:v>2551</c:v>
                </c:pt>
                <c:pt idx="1226">
                  <c:v>2549</c:v>
                </c:pt>
                <c:pt idx="1227">
                  <c:v>2528</c:v>
                </c:pt>
                <c:pt idx="1228">
                  <c:v>2525</c:v>
                </c:pt>
                <c:pt idx="1229">
                  <c:v>2554</c:v>
                </c:pt>
                <c:pt idx="1230">
                  <c:v>2539</c:v>
                </c:pt>
                <c:pt idx="1231">
                  <c:v>2543</c:v>
                </c:pt>
                <c:pt idx="1232">
                  <c:v>2536</c:v>
                </c:pt>
                <c:pt idx="1233">
                  <c:v>2521</c:v>
                </c:pt>
                <c:pt idx="1234">
                  <c:v>2536</c:v>
                </c:pt>
                <c:pt idx="1235">
                  <c:v>2541</c:v>
                </c:pt>
                <c:pt idx="1236">
                  <c:v>2560</c:v>
                </c:pt>
                <c:pt idx="1237">
                  <c:v>2543</c:v>
                </c:pt>
                <c:pt idx="1238">
                  <c:v>2546</c:v>
                </c:pt>
                <c:pt idx="1239">
                  <c:v>2541</c:v>
                </c:pt>
                <c:pt idx="1240">
                  <c:v>2532</c:v>
                </c:pt>
                <c:pt idx="1241">
                  <c:v>2555</c:v>
                </c:pt>
                <c:pt idx="1242">
                  <c:v>2542</c:v>
                </c:pt>
                <c:pt idx="1243">
                  <c:v>2537</c:v>
                </c:pt>
                <c:pt idx="1244">
                  <c:v>2525</c:v>
                </c:pt>
                <c:pt idx="1245">
                  <c:v>2578</c:v>
                </c:pt>
                <c:pt idx="1246">
                  <c:v>2550</c:v>
                </c:pt>
                <c:pt idx="1247">
                  <c:v>2551</c:v>
                </c:pt>
                <c:pt idx="1248">
                  <c:v>2574</c:v>
                </c:pt>
                <c:pt idx="1249">
                  <c:v>2563</c:v>
                </c:pt>
                <c:pt idx="1250">
                  <c:v>2551</c:v>
                </c:pt>
                <c:pt idx="1251">
                  <c:v>2554</c:v>
                </c:pt>
                <c:pt idx="1252">
                  <c:v>2548</c:v>
                </c:pt>
                <c:pt idx="1253">
                  <c:v>2576</c:v>
                </c:pt>
                <c:pt idx="1254">
                  <c:v>2592</c:v>
                </c:pt>
                <c:pt idx="1255">
                  <c:v>2567</c:v>
                </c:pt>
                <c:pt idx="1256">
                  <c:v>2576</c:v>
                </c:pt>
                <c:pt idx="1257">
                  <c:v>2554</c:v>
                </c:pt>
                <c:pt idx="1258">
                  <c:v>2561</c:v>
                </c:pt>
                <c:pt idx="1259">
                  <c:v>2531</c:v>
                </c:pt>
                <c:pt idx="1260">
                  <c:v>2575</c:v>
                </c:pt>
                <c:pt idx="1261">
                  <c:v>2534</c:v>
                </c:pt>
                <c:pt idx="1262">
                  <c:v>2557</c:v>
                </c:pt>
                <c:pt idx="1263">
                  <c:v>2528</c:v>
                </c:pt>
                <c:pt idx="1264">
                  <c:v>2534</c:v>
                </c:pt>
                <c:pt idx="1265">
                  <c:v>2525</c:v>
                </c:pt>
                <c:pt idx="1266">
                  <c:v>2538</c:v>
                </c:pt>
                <c:pt idx="1267">
                  <c:v>2530</c:v>
                </c:pt>
                <c:pt idx="1268">
                  <c:v>2521</c:v>
                </c:pt>
                <c:pt idx="1269">
                  <c:v>2538</c:v>
                </c:pt>
                <c:pt idx="1270">
                  <c:v>2532</c:v>
                </c:pt>
                <c:pt idx="1271">
                  <c:v>2536</c:v>
                </c:pt>
                <c:pt idx="1272">
                  <c:v>2569</c:v>
                </c:pt>
                <c:pt idx="1273">
                  <c:v>2551</c:v>
                </c:pt>
                <c:pt idx="1274">
                  <c:v>2571</c:v>
                </c:pt>
                <c:pt idx="1275">
                  <c:v>2546</c:v>
                </c:pt>
                <c:pt idx="1276">
                  <c:v>2557</c:v>
                </c:pt>
                <c:pt idx="1277">
                  <c:v>2542</c:v>
                </c:pt>
                <c:pt idx="1278">
                  <c:v>2543</c:v>
                </c:pt>
                <c:pt idx="1279">
                  <c:v>2539</c:v>
                </c:pt>
                <c:pt idx="1280">
                  <c:v>2554</c:v>
                </c:pt>
                <c:pt idx="1281">
                  <c:v>2547</c:v>
                </c:pt>
                <c:pt idx="1282">
                  <c:v>2550</c:v>
                </c:pt>
                <c:pt idx="1283">
                  <c:v>2543</c:v>
                </c:pt>
                <c:pt idx="1284">
                  <c:v>2553</c:v>
                </c:pt>
                <c:pt idx="1285">
                  <c:v>2560</c:v>
                </c:pt>
                <c:pt idx="1286">
                  <c:v>2575</c:v>
                </c:pt>
                <c:pt idx="1287">
                  <c:v>2535</c:v>
                </c:pt>
                <c:pt idx="1288">
                  <c:v>2524</c:v>
                </c:pt>
                <c:pt idx="1289">
                  <c:v>2573</c:v>
                </c:pt>
                <c:pt idx="1290">
                  <c:v>2542</c:v>
                </c:pt>
                <c:pt idx="1291">
                  <c:v>2527</c:v>
                </c:pt>
                <c:pt idx="1292">
                  <c:v>2538</c:v>
                </c:pt>
                <c:pt idx="1293">
                  <c:v>2545</c:v>
                </c:pt>
                <c:pt idx="1294">
                  <c:v>2522</c:v>
                </c:pt>
                <c:pt idx="1295">
                  <c:v>2553</c:v>
                </c:pt>
                <c:pt idx="1296">
                  <c:v>2547</c:v>
                </c:pt>
                <c:pt idx="1297">
                  <c:v>2548</c:v>
                </c:pt>
                <c:pt idx="1298">
                  <c:v>2563</c:v>
                </c:pt>
                <c:pt idx="1299">
                  <c:v>2547</c:v>
                </c:pt>
                <c:pt idx="1300">
                  <c:v>2513</c:v>
                </c:pt>
                <c:pt idx="1301">
                  <c:v>2553</c:v>
                </c:pt>
                <c:pt idx="1302">
                  <c:v>2540</c:v>
                </c:pt>
                <c:pt idx="1303">
                  <c:v>2531</c:v>
                </c:pt>
                <c:pt idx="1304">
                  <c:v>2532</c:v>
                </c:pt>
                <c:pt idx="1305">
                  <c:v>2542</c:v>
                </c:pt>
                <c:pt idx="1306">
                  <c:v>2524</c:v>
                </c:pt>
                <c:pt idx="1307">
                  <c:v>2570</c:v>
                </c:pt>
                <c:pt idx="1308">
                  <c:v>2543</c:v>
                </c:pt>
                <c:pt idx="1309">
                  <c:v>2562</c:v>
                </c:pt>
                <c:pt idx="1310">
                  <c:v>2552</c:v>
                </c:pt>
                <c:pt idx="1311">
                  <c:v>2570</c:v>
                </c:pt>
                <c:pt idx="1312">
                  <c:v>2560</c:v>
                </c:pt>
                <c:pt idx="1313">
                  <c:v>2555</c:v>
                </c:pt>
                <c:pt idx="1314">
                  <c:v>2550</c:v>
                </c:pt>
                <c:pt idx="1315">
                  <c:v>2560</c:v>
                </c:pt>
                <c:pt idx="1316">
                  <c:v>2571</c:v>
                </c:pt>
                <c:pt idx="1317">
                  <c:v>2558</c:v>
                </c:pt>
                <c:pt idx="1318">
                  <c:v>2567</c:v>
                </c:pt>
                <c:pt idx="1319">
                  <c:v>2538</c:v>
                </c:pt>
                <c:pt idx="1320">
                  <c:v>2543</c:v>
                </c:pt>
                <c:pt idx="1321">
                  <c:v>2546</c:v>
                </c:pt>
                <c:pt idx="1322">
                  <c:v>2538</c:v>
                </c:pt>
                <c:pt idx="1323">
                  <c:v>2547</c:v>
                </c:pt>
                <c:pt idx="1324">
                  <c:v>2567</c:v>
                </c:pt>
                <c:pt idx="1325">
                  <c:v>2544</c:v>
                </c:pt>
                <c:pt idx="1326">
                  <c:v>2524</c:v>
                </c:pt>
                <c:pt idx="1327">
                  <c:v>2542</c:v>
                </c:pt>
                <c:pt idx="1328">
                  <c:v>2550</c:v>
                </c:pt>
                <c:pt idx="1329">
                  <c:v>2557</c:v>
                </c:pt>
                <c:pt idx="1330">
                  <c:v>2586</c:v>
                </c:pt>
                <c:pt idx="1331">
                  <c:v>2526</c:v>
                </c:pt>
                <c:pt idx="1332">
                  <c:v>2553</c:v>
                </c:pt>
                <c:pt idx="1333">
                  <c:v>2542</c:v>
                </c:pt>
                <c:pt idx="1334">
                  <c:v>2527</c:v>
                </c:pt>
                <c:pt idx="1335">
                  <c:v>2546</c:v>
                </c:pt>
                <c:pt idx="1336">
                  <c:v>2560</c:v>
                </c:pt>
                <c:pt idx="1337">
                  <c:v>2562</c:v>
                </c:pt>
                <c:pt idx="1338">
                  <c:v>2554</c:v>
                </c:pt>
                <c:pt idx="1339">
                  <c:v>2559</c:v>
                </c:pt>
                <c:pt idx="1340">
                  <c:v>2548</c:v>
                </c:pt>
                <c:pt idx="1341">
                  <c:v>2540</c:v>
                </c:pt>
                <c:pt idx="1342">
                  <c:v>2548</c:v>
                </c:pt>
                <c:pt idx="1343">
                  <c:v>2544</c:v>
                </c:pt>
                <c:pt idx="1344">
                  <c:v>2549</c:v>
                </c:pt>
                <c:pt idx="1345">
                  <c:v>2568</c:v>
                </c:pt>
                <c:pt idx="1346">
                  <c:v>2536</c:v>
                </c:pt>
                <c:pt idx="1347">
                  <c:v>2547</c:v>
                </c:pt>
                <c:pt idx="1348">
                  <c:v>2542</c:v>
                </c:pt>
                <c:pt idx="1349">
                  <c:v>2559</c:v>
                </c:pt>
                <c:pt idx="1350">
                  <c:v>2536</c:v>
                </c:pt>
                <c:pt idx="1351">
                  <c:v>2542</c:v>
                </c:pt>
                <c:pt idx="1352">
                  <c:v>2578</c:v>
                </c:pt>
                <c:pt idx="1353">
                  <c:v>2572</c:v>
                </c:pt>
                <c:pt idx="1354">
                  <c:v>2540</c:v>
                </c:pt>
                <c:pt idx="1355">
                  <c:v>2559</c:v>
                </c:pt>
                <c:pt idx="1356">
                  <c:v>2548</c:v>
                </c:pt>
                <c:pt idx="1357">
                  <c:v>2550</c:v>
                </c:pt>
                <c:pt idx="1358">
                  <c:v>2551</c:v>
                </c:pt>
                <c:pt idx="1359">
                  <c:v>2563</c:v>
                </c:pt>
                <c:pt idx="1360">
                  <c:v>2538</c:v>
                </c:pt>
                <c:pt idx="1361">
                  <c:v>2551</c:v>
                </c:pt>
                <c:pt idx="1362">
                  <c:v>2575</c:v>
                </c:pt>
                <c:pt idx="1363">
                  <c:v>2555</c:v>
                </c:pt>
                <c:pt idx="1364">
                  <c:v>2539</c:v>
                </c:pt>
                <c:pt idx="1365">
                  <c:v>2551</c:v>
                </c:pt>
                <c:pt idx="1366">
                  <c:v>2555</c:v>
                </c:pt>
                <c:pt idx="1367">
                  <c:v>2538</c:v>
                </c:pt>
                <c:pt idx="1368">
                  <c:v>2550</c:v>
                </c:pt>
                <c:pt idx="1369">
                  <c:v>2565</c:v>
                </c:pt>
                <c:pt idx="1370">
                  <c:v>2547</c:v>
                </c:pt>
                <c:pt idx="1371">
                  <c:v>2565</c:v>
                </c:pt>
                <c:pt idx="1372">
                  <c:v>2570</c:v>
                </c:pt>
                <c:pt idx="1373">
                  <c:v>2550</c:v>
                </c:pt>
                <c:pt idx="1374">
                  <c:v>2536</c:v>
                </c:pt>
                <c:pt idx="1375">
                  <c:v>2566</c:v>
                </c:pt>
                <c:pt idx="1376">
                  <c:v>2568</c:v>
                </c:pt>
                <c:pt idx="1377">
                  <c:v>2572</c:v>
                </c:pt>
                <c:pt idx="1378">
                  <c:v>2570</c:v>
                </c:pt>
                <c:pt idx="1379">
                  <c:v>2548</c:v>
                </c:pt>
                <c:pt idx="1380">
                  <c:v>2555</c:v>
                </c:pt>
                <c:pt idx="1381">
                  <c:v>2550</c:v>
                </c:pt>
                <c:pt idx="1382">
                  <c:v>2564</c:v>
                </c:pt>
                <c:pt idx="1383">
                  <c:v>2563</c:v>
                </c:pt>
                <c:pt idx="1384">
                  <c:v>2560</c:v>
                </c:pt>
                <c:pt idx="1385">
                  <c:v>2562</c:v>
                </c:pt>
                <c:pt idx="1386">
                  <c:v>2543</c:v>
                </c:pt>
                <c:pt idx="1387">
                  <c:v>2549</c:v>
                </c:pt>
                <c:pt idx="1388">
                  <c:v>2555</c:v>
                </c:pt>
                <c:pt idx="1389">
                  <c:v>2562</c:v>
                </c:pt>
                <c:pt idx="1390">
                  <c:v>2574</c:v>
                </c:pt>
                <c:pt idx="1391">
                  <c:v>2552</c:v>
                </c:pt>
                <c:pt idx="1392">
                  <c:v>2552</c:v>
                </c:pt>
                <c:pt idx="1393">
                  <c:v>2560</c:v>
                </c:pt>
                <c:pt idx="1394">
                  <c:v>2571</c:v>
                </c:pt>
                <c:pt idx="1395">
                  <c:v>2553</c:v>
                </c:pt>
                <c:pt idx="1396">
                  <c:v>2581</c:v>
                </c:pt>
                <c:pt idx="1397">
                  <c:v>2570</c:v>
                </c:pt>
                <c:pt idx="1398">
                  <c:v>2574</c:v>
                </c:pt>
                <c:pt idx="1399">
                  <c:v>2555</c:v>
                </c:pt>
                <c:pt idx="1400">
                  <c:v>2564</c:v>
                </c:pt>
                <c:pt idx="1401">
                  <c:v>2552</c:v>
                </c:pt>
                <c:pt idx="1402">
                  <c:v>2570</c:v>
                </c:pt>
                <c:pt idx="1403">
                  <c:v>2544</c:v>
                </c:pt>
                <c:pt idx="1404">
                  <c:v>2559</c:v>
                </c:pt>
                <c:pt idx="1405">
                  <c:v>2537</c:v>
                </c:pt>
                <c:pt idx="1406">
                  <c:v>2545</c:v>
                </c:pt>
                <c:pt idx="1407">
                  <c:v>2556</c:v>
                </c:pt>
                <c:pt idx="1408">
                  <c:v>2565</c:v>
                </c:pt>
                <c:pt idx="1409">
                  <c:v>2555</c:v>
                </c:pt>
                <c:pt idx="1410">
                  <c:v>2549</c:v>
                </c:pt>
                <c:pt idx="1411">
                  <c:v>2566</c:v>
                </c:pt>
                <c:pt idx="1412">
                  <c:v>2542</c:v>
                </c:pt>
                <c:pt idx="1413">
                  <c:v>2529</c:v>
                </c:pt>
                <c:pt idx="1414">
                  <c:v>2538</c:v>
                </c:pt>
                <c:pt idx="1415">
                  <c:v>2544</c:v>
                </c:pt>
                <c:pt idx="1416">
                  <c:v>2547</c:v>
                </c:pt>
                <c:pt idx="1417">
                  <c:v>2542</c:v>
                </c:pt>
                <c:pt idx="1418">
                  <c:v>2532</c:v>
                </c:pt>
                <c:pt idx="1419">
                  <c:v>2517</c:v>
                </c:pt>
                <c:pt idx="1420">
                  <c:v>2536</c:v>
                </c:pt>
                <c:pt idx="1421">
                  <c:v>2551</c:v>
                </c:pt>
                <c:pt idx="1422">
                  <c:v>2551</c:v>
                </c:pt>
                <c:pt idx="1423">
                  <c:v>2557</c:v>
                </c:pt>
                <c:pt idx="1424">
                  <c:v>2537</c:v>
                </c:pt>
                <c:pt idx="1425">
                  <c:v>2570</c:v>
                </c:pt>
                <c:pt idx="1426">
                  <c:v>2555</c:v>
                </c:pt>
                <c:pt idx="1427">
                  <c:v>2561</c:v>
                </c:pt>
                <c:pt idx="1428">
                  <c:v>2548</c:v>
                </c:pt>
                <c:pt idx="1429">
                  <c:v>2546</c:v>
                </c:pt>
                <c:pt idx="1430">
                  <c:v>2560</c:v>
                </c:pt>
                <c:pt idx="1431">
                  <c:v>2552</c:v>
                </c:pt>
                <c:pt idx="1432">
                  <c:v>2567</c:v>
                </c:pt>
                <c:pt idx="1433">
                  <c:v>2553</c:v>
                </c:pt>
                <c:pt idx="1434">
                  <c:v>2552</c:v>
                </c:pt>
                <c:pt idx="1435">
                  <c:v>2530</c:v>
                </c:pt>
                <c:pt idx="1436">
                  <c:v>2541</c:v>
                </c:pt>
                <c:pt idx="1437">
                  <c:v>2550</c:v>
                </c:pt>
                <c:pt idx="1438">
                  <c:v>2557</c:v>
                </c:pt>
                <c:pt idx="1439">
                  <c:v>2542</c:v>
                </c:pt>
                <c:pt idx="1440">
                  <c:v>2564</c:v>
                </c:pt>
                <c:pt idx="1441">
                  <c:v>2552</c:v>
                </c:pt>
                <c:pt idx="1442">
                  <c:v>2564</c:v>
                </c:pt>
                <c:pt idx="1443">
                  <c:v>2525</c:v>
                </c:pt>
                <c:pt idx="1444">
                  <c:v>2574</c:v>
                </c:pt>
                <c:pt idx="1445">
                  <c:v>2561</c:v>
                </c:pt>
                <c:pt idx="1446">
                  <c:v>2543</c:v>
                </c:pt>
                <c:pt idx="1447">
                  <c:v>2545</c:v>
                </c:pt>
                <c:pt idx="1448">
                  <c:v>2539</c:v>
                </c:pt>
                <c:pt idx="1449">
                  <c:v>2548</c:v>
                </c:pt>
                <c:pt idx="1450">
                  <c:v>2548</c:v>
                </c:pt>
                <c:pt idx="1451">
                  <c:v>2544</c:v>
                </c:pt>
                <c:pt idx="1452">
                  <c:v>2569</c:v>
                </c:pt>
                <c:pt idx="1453">
                  <c:v>2550</c:v>
                </c:pt>
                <c:pt idx="1454">
                  <c:v>2529</c:v>
                </c:pt>
                <c:pt idx="1455">
                  <c:v>2548</c:v>
                </c:pt>
                <c:pt idx="1456">
                  <c:v>2554</c:v>
                </c:pt>
                <c:pt idx="1457">
                  <c:v>2564</c:v>
                </c:pt>
                <c:pt idx="1458">
                  <c:v>2549</c:v>
                </c:pt>
                <c:pt idx="1459">
                  <c:v>2552</c:v>
                </c:pt>
                <c:pt idx="1460">
                  <c:v>2544</c:v>
                </c:pt>
                <c:pt idx="1461">
                  <c:v>2537</c:v>
                </c:pt>
                <c:pt idx="1462">
                  <c:v>2548</c:v>
                </c:pt>
                <c:pt idx="1463">
                  <c:v>2542</c:v>
                </c:pt>
                <c:pt idx="1464">
                  <c:v>2537</c:v>
                </c:pt>
                <c:pt idx="1465">
                  <c:v>2544</c:v>
                </c:pt>
                <c:pt idx="1466">
                  <c:v>2540</c:v>
                </c:pt>
                <c:pt idx="1467">
                  <c:v>2555</c:v>
                </c:pt>
                <c:pt idx="1468">
                  <c:v>2536</c:v>
                </c:pt>
                <c:pt idx="1469">
                  <c:v>2532</c:v>
                </c:pt>
                <c:pt idx="1470">
                  <c:v>2551</c:v>
                </c:pt>
                <c:pt idx="1471">
                  <c:v>2531</c:v>
                </c:pt>
                <c:pt idx="1472">
                  <c:v>2551</c:v>
                </c:pt>
                <c:pt idx="1473">
                  <c:v>2573</c:v>
                </c:pt>
                <c:pt idx="1474">
                  <c:v>2557</c:v>
                </c:pt>
                <c:pt idx="1475">
                  <c:v>2587</c:v>
                </c:pt>
                <c:pt idx="1476">
                  <c:v>2548</c:v>
                </c:pt>
                <c:pt idx="1477">
                  <c:v>2554</c:v>
                </c:pt>
                <c:pt idx="1478">
                  <c:v>2547</c:v>
                </c:pt>
                <c:pt idx="1479">
                  <c:v>2511</c:v>
                </c:pt>
                <c:pt idx="1480">
                  <c:v>2551</c:v>
                </c:pt>
                <c:pt idx="1481">
                  <c:v>2555</c:v>
                </c:pt>
                <c:pt idx="1482">
                  <c:v>2540</c:v>
                </c:pt>
                <c:pt idx="1483">
                  <c:v>2560</c:v>
                </c:pt>
                <c:pt idx="1484">
                  <c:v>2527</c:v>
                </c:pt>
                <c:pt idx="1485">
                  <c:v>2547</c:v>
                </c:pt>
                <c:pt idx="1486">
                  <c:v>2554</c:v>
                </c:pt>
                <c:pt idx="1487">
                  <c:v>2549</c:v>
                </c:pt>
                <c:pt idx="1488">
                  <c:v>2531</c:v>
                </c:pt>
                <c:pt idx="1489">
                  <c:v>2531</c:v>
                </c:pt>
                <c:pt idx="1490">
                  <c:v>2542</c:v>
                </c:pt>
                <c:pt idx="1491">
                  <c:v>2539</c:v>
                </c:pt>
                <c:pt idx="1492">
                  <c:v>2535</c:v>
                </c:pt>
                <c:pt idx="1493">
                  <c:v>2534</c:v>
                </c:pt>
                <c:pt idx="1494">
                  <c:v>2548</c:v>
                </c:pt>
                <c:pt idx="1495">
                  <c:v>2531</c:v>
                </c:pt>
                <c:pt idx="1496">
                  <c:v>2550</c:v>
                </c:pt>
                <c:pt idx="1497">
                  <c:v>2544</c:v>
                </c:pt>
                <c:pt idx="1498">
                  <c:v>2539</c:v>
                </c:pt>
                <c:pt idx="1499">
                  <c:v>2546</c:v>
                </c:pt>
                <c:pt idx="1500">
                  <c:v>2535</c:v>
                </c:pt>
                <c:pt idx="1501">
                  <c:v>2531</c:v>
                </c:pt>
                <c:pt idx="1502">
                  <c:v>2575</c:v>
                </c:pt>
                <c:pt idx="1503">
                  <c:v>2552</c:v>
                </c:pt>
                <c:pt idx="1504">
                  <c:v>2564</c:v>
                </c:pt>
                <c:pt idx="1505">
                  <c:v>2549</c:v>
                </c:pt>
                <c:pt idx="1506">
                  <c:v>2551</c:v>
                </c:pt>
                <c:pt idx="1507">
                  <c:v>2530</c:v>
                </c:pt>
                <c:pt idx="1508">
                  <c:v>2526</c:v>
                </c:pt>
                <c:pt idx="1509">
                  <c:v>2558</c:v>
                </c:pt>
                <c:pt idx="1510">
                  <c:v>2543</c:v>
                </c:pt>
                <c:pt idx="1511">
                  <c:v>2523</c:v>
                </c:pt>
                <c:pt idx="1512">
                  <c:v>2562</c:v>
                </c:pt>
                <c:pt idx="1513">
                  <c:v>2541</c:v>
                </c:pt>
                <c:pt idx="1514">
                  <c:v>2549</c:v>
                </c:pt>
                <c:pt idx="1515">
                  <c:v>2549</c:v>
                </c:pt>
                <c:pt idx="1516">
                  <c:v>2540</c:v>
                </c:pt>
                <c:pt idx="1517">
                  <c:v>2561</c:v>
                </c:pt>
                <c:pt idx="1518">
                  <c:v>2553</c:v>
                </c:pt>
                <c:pt idx="1519">
                  <c:v>2576</c:v>
                </c:pt>
                <c:pt idx="1520">
                  <c:v>2552</c:v>
                </c:pt>
                <c:pt idx="1521">
                  <c:v>2550</c:v>
                </c:pt>
                <c:pt idx="1522">
                  <c:v>2531</c:v>
                </c:pt>
                <c:pt idx="1523">
                  <c:v>2534</c:v>
                </c:pt>
                <c:pt idx="1524">
                  <c:v>2564</c:v>
                </c:pt>
                <c:pt idx="1525">
                  <c:v>2549</c:v>
                </c:pt>
                <c:pt idx="1526">
                  <c:v>2567</c:v>
                </c:pt>
                <c:pt idx="1527">
                  <c:v>2530</c:v>
                </c:pt>
                <c:pt idx="1528">
                  <c:v>2533</c:v>
                </c:pt>
                <c:pt idx="1529">
                  <c:v>2558</c:v>
                </c:pt>
                <c:pt idx="1530">
                  <c:v>2581</c:v>
                </c:pt>
                <c:pt idx="1531">
                  <c:v>2526</c:v>
                </c:pt>
                <c:pt idx="1532">
                  <c:v>2557</c:v>
                </c:pt>
                <c:pt idx="1533">
                  <c:v>2552</c:v>
                </c:pt>
                <c:pt idx="1534">
                  <c:v>2540</c:v>
                </c:pt>
                <c:pt idx="1535">
                  <c:v>2534</c:v>
                </c:pt>
                <c:pt idx="1536">
                  <c:v>2555</c:v>
                </c:pt>
                <c:pt idx="1537">
                  <c:v>2551</c:v>
                </c:pt>
                <c:pt idx="1538">
                  <c:v>2544</c:v>
                </c:pt>
                <c:pt idx="1539">
                  <c:v>2549</c:v>
                </c:pt>
                <c:pt idx="1540">
                  <c:v>2560</c:v>
                </c:pt>
                <c:pt idx="1541">
                  <c:v>2550</c:v>
                </c:pt>
                <c:pt idx="1542">
                  <c:v>2537</c:v>
                </c:pt>
                <c:pt idx="1543">
                  <c:v>2555</c:v>
                </c:pt>
                <c:pt idx="1544">
                  <c:v>2540</c:v>
                </c:pt>
                <c:pt idx="1545">
                  <c:v>2518</c:v>
                </c:pt>
                <c:pt idx="1546">
                  <c:v>2529</c:v>
                </c:pt>
                <c:pt idx="1547">
                  <c:v>2553</c:v>
                </c:pt>
                <c:pt idx="1548">
                  <c:v>2552</c:v>
                </c:pt>
                <c:pt idx="1549">
                  <c:v>2559</c:v>
                </c:pt>
                <c:pt idx="1550">
                  <c:v>2550</c:v>
                </c:pt>
                <c:pt idx="1551">
                  <c:v>2543</c:v>
                </c:pt>
                <c:pt idx="1552">
                  <c:v>2552</c:v>
                </c:pt>
                <c:pt idx="1553">
                  <c:v>2560</c:v>
                </c:pt>
                <c:pt idx="1554">
                  <c:v>2560</c:v>
                </c:pt>
                <c:pt idx="1555">
                  <c:v>2545</c:v>
                </c:pt>
                <c:pt idx="1556">
                  <c:v>2561</c:v>
                </c:pt>
                <c:pt idx="1557">
                  <c:v>2555</c:v>
                </c:pt>
                <c:pt idx="1558">
                  <c:v>2557</c:v>
                </c:pt>
                <c:pt idx="1559">
                  <c:v>2551</c:v>
                </c:pt>
                <c:pt idx="1560">
                  <c:v>2572</c:v>
                </c:pt>
                <c:pt idx="1561">
                  <c:v>2551</c:v>
                </c:pt>
                <c:pt idx="1562">
                  <c:v>2534</c:v>
                </c:pt>
                <c:pt idx="1563">
                  <c:v>2564</c:v>
                </c:pt>
                <c:pt idx="1564">
                  <c:v>2550</c:v>
                </c:pt>
                <c:pt idx="1565">
                  <c:v>2565</c:v>
                </c:pt>
                <c:pt idx="1566">
                  <c:v>2547</c:v>
                </c:pt>
                <c:pt idx="1567">
                  <c:v>2557</c:v>
                </c:pt>
                <c:pt idx="1568">
                  <c:v>2595</c:v>
                </c:pt>
                <c:pt idx="1569">
                  <c:v>2584</c:v>
                </c:pt>
                <c:pt idx="1570">
                  <c:v>2553</c:v>
                </c:pt>
                <c:pt idx="1571">
                  <c:v>2565</c:v>
                </c:pt>
                <c:pt idx="1572">
                  <c:v>2563</c:v>
                </c:pt>
                <c:pt idx="1573">
                  <c:v>2551</c:v>
                </c:pt>
                <c:pt idx="1574">
                  <c:v>2561</c:v>
                </c:pt>
                <c:pt idx="1575">
                  <c:v>2568</c:v>
                </c:pt>
                <c:pt idx="1576">
                  <c:v>2564</c:v>
                </c:pt>
                <c:pt idx="1577">
                  <c:v>2545</c:v>
                </c:pt>
                <c:pt idx="1578">
                  <c:v>2573</c:v>
                </c:pt>
                <c:pt idx="1579">
                  <c:v>2530</c:v>
                </c:pt>
                <c:pt idx="1580">
                  <c:v>2567</c:v>
                </c:pt>
                <c:pt idx="1581">
                  <c:v>2552</c:v>
                </c:pt>
                <c:pt idx="1582">
                  <c:v>2554</c:v>
                </c:pt>
                <c:pt idx="1583">
                  <c:v>2537</c:v>
                </c:pt>
                <c:pt idx="1584">
                  <c:v>2547</c:v>
                </c:pt>
                <c:pt idx="1585">
                  <c:v>2542</c:v>
                </c:pt>
                <c:pt idx="1586">
                  <c:v>2560</c:v>
                </c:pt>
                <c:pt idx="1587">
                  <c:v>2558</c:v>
                </c:pt>
                <c:pt idx="1588">
                  <c:v>2552</c:v>
                </c:pt>
                <c:pt idx="1589">
                  <c:v>2550</c:v>
                </c:pt>
                <c:pt idx="1590">
                  <c:v>2549</c:v>
                </c:pt>
                <c:pt idx="1591">
                  <c:v>2538</c:v>
                </c:pt>
                <c:pt idx="1592">
                  <c:v>2551</c:v>
                </c:pt>
                <c:pt idx="1593">
                  <c:v>2549</c:v>
                </c:pt>
                <c:pt idx="1594">
                  <c:v>2570</c:v>
                </c:pt>
                <c:pt idx="1595">
                  <c:v>2553</c:v>
                </c:pt>
                <c:pt idx="1596">
                  <c:v>2557</c:v>
                </c:pt>
                <c:pt idx="1597">
                  <c:v>2530</c:v>
                </c:pt>
                <c:pt idx="1598">
                  <c:v>2549</c:v>
                </c:pt>
                <c:pt idx="1599">
                  <c:v>2540</c:v>
                </c:pt>
                <c:pt idx="1600">
                  <c:v>2568</c:v>
                </c:pt>
                <c:pt idx="1601">
                  <c:v>2564</c:v>
                </c:pt>
                <c:pt idx="1602">
                  <c:v>2547</c:v>
                </c:pt>
                <c:pt idx="1603">
                  <c:v>2544</c:v>
                </c:pt>
                <c:pt idx="1604">
                  <c:v>2548</c:v>
                </c:pt>
                <c:pt idx="1605">
                  <c:v>2530</c:v>
                </c:pt>
                <c:pt idx="1606">
                  <c:v>2521</c:v>
                </c:pt>
                <c:pt idx="1607">
                  <c:v>2543</c:v>
                </c:pt>
                <c:pt idx="1608">
                  <c:v>2531</c:v>
                </c:pt>
                <c:pt idx="1609">
                  <c:v>2539</c:v>
                </c:pt>
                <c:pt idx="1610">
                  <c:v>2579</c:v>
                </c:pt>
                <c:pt idx="1611">
                  <c:v>2564</c:v>
                </c:pt>
                <c:pt idx="1612">
                  <c:v>2541</c:v>
                </c:pt>
                <c:pt idx="1613">
                  <c:v>2535</c:v>
                </c:pt>
                <c:pt idx="1614">
                  <c:v>2537</c:v>
                </c:pt>
                <c:pt idx="1615">
                  <c:v>2544</c:v>
                </c:pt>
                <c:pt idx="1616">
                  <c:v>2554</c:v>
                </c:pt>
                <c:pt idx="1617">
                  <c:v>2561</c:v>
                </c:pt>
                <c:pt idx="1618">
                  <c:v>2533</c:v>
                </c:pt>
                <c:pt idx="1619">
                  <c:v>2535</c:v>
                </c:pt>
                <c:pt idx="1620">
                  <c:v>2550</c:v>
                </c:pt>
                <c:pt idx="1621">
                  <c:v>2553</c:v>
                </c:pt>
                <c:pt idx="1622">
                  <c:v>2567</c:v>
                </c:pt>
                <c:pt idx="1623">
                  <c:v>2528</c:v>
                </c:pt>
                <c:pt idx="1624">
                  <c:v>2532</c:v>
                </c:pt>
                <c:pt idx="1625">
                  <c:v>2523</c:v>
                </c:pt>
                <c:pt idx="1626">
                  <c:v>2540</c:v>
                </c:pt>
                <c:pt idx="1627">
                  <c:v>2561</c:v>
                </c:pt>
                <c:pt idx="1628">
                  <c:v>2546</c:v>
                </c:pt>
                <c:pt idx="1629">
                  <c:v>2539</c:v>
                </c:pt>
                <c:pt idx="1630">
                  <c:v>2571</c:v>
                </c:pt>
                <c:pt idx="1631">
                  <c:v>2556</c:v>
                </c:pt>
                <c:pt idx="1632">
                  <c:v>2550</c:v>
                </c:pt>
                <c:pt idx="1633">
                  <c:v>2579</c:v>
                </c:pt>
                <c:pt idx="1634">
                  <c:v>2541</c:v>
                </c:pt>
                <c:pt idx="1635">
                  <c:v>2559</c:v>
                </c:pt>
                <c:pt idx="1636">
                  <c:v>2526</c:v>
                </c:pt>
                <c:pt idx="1637">
                  <c:v>2540</c:v>
                </c:pt>
                <c:pt idx="1638">
                  <c:v>2538</c:v>
                </c:pt>
                <c:pt idx="1639">
                  <c:v>2559</c:v>
                </c:pt>
                <c:pt idx="1640">
                  <c:v>2547</c:v>
                </c:pt>
                <c:pt idx="1641">
                  <c:v>2527</c:v>
                </c:pt>
                <c:pt idx="1642">
                  <c:v>2565</c:v>
                </c:pt>
                <c:pt idx="1643">
                  <c:v>2570</c:v>
                </c:pt>
                <c:pt idx="1644">
                  <c:v>2582</c:v>
                </c:pt>
                <c:pt idx="1645">
                  <c:v>2577</c:v>
                </c:pt>
                <c:pt idx="1646">
                  <c:v>2572</c:v>
                </c:pt>
                <c:pt idx="1647">
                  <c:v>2586</c:v>
                </c:pt>
                <c:pt idx="1648">
                  <c:v>2569</c:v>
                </c:pt>
                <c:pt idx="1649">
                  <c:v>2565</c:v>
                </c:pt>
                <c:pt idx="1650">
                  <c:v>2579</c:v>
                </c:pt>
                <c:pt idx="1651">
                  <c:v>2552</c:v>
                </c:pt>
                <c:pt idx="1652">
                  <c:v>2551</c:v>
                </c:pt>
                <c:pt idx="1653">
                  <c:v>2517</c:v>
                </c:pt>
                <c:pt idx="1654">
                  <c:v>2545</c:v>
                </c:pt>
                <c:pt idx="1655">
                  <c:v>2564</c:v>
                </c:pt>
                <c:pt idx="1656">
                  <c:v>2555</c:v>
                </c:pt>
                <c:pt idx="1657">
                  <c:v>2562</c:v>
                </c:pt>
                <c:pt idx="1658">
                  <c:v>2560</c:v>
                </c:pt>
                <c:pt idx="1659">
                  <c:v>2575</c:v>
                </c:pt>
                <c:pt idx="1660">
                  <c:v>2551</c:v>
                </c:pt>
                <c:pt idx="1661">
                  <c:v>2563</c:v>
                </c:pt>
                <c:pt idx="1662">
                  <c:v>2545</c:v>
                </c:pt>
                <c:pt idx="1663">
                  <c:v>2552</c:v>
                </c:pt>
                <c:pt idx="1664">
                  <c:v>2541</c:v>
                </c:pt>
                <c:pt idx="1665">
                  <c:v>2572</c:v>
                </c:pt>
                <c:pt idx="1666">
                  <c:v>2558</c:v>
                </c:pt>
                <c:pt idx="1667">
                  <c:v>2543</c:v>
                </c:pt>
                <c:pt idx="1668">
                  <c:v>2555</c:v>
                </c:pt>
                <c:pt idx="1669">
                  <c:v>2534</c:v>
                </c:pt>
                <c:pt idx="1670">
                  <c:v>2582</c:v>
                </c:pt>
                <c:pt idx="1671">
                  <c:v>2572</c:v>
                </c:pt>
                <c:pt idx="1672">
                  <c:v>2566</c:v>
                </c:pt>
                <c:pt idx="1673">
                  <c:v>2559</c:v>
                </c:pt>
                <c:pt idx="1674">
                  <c:v>2548</c:v>
                </c:pt>
                <c:pt idx="1675">
                  <c:v>2551</c:v>
                </c:pt>
                <c:pt idx="1676">
                  <c:v>2545</c:v>
                </c:pt>
                <c:pt idx="1677">
                  <c:v>2537</c:v>
                </c:pt>
                <c:pt idx="1678">
                  <c:v>2544</c:v>
                </c:pt>
                <c:pt idx="1679">
                  <c:v>2547</c:v>
                </c:pt>
                <c:pt idx="1680">
                  <c:v>2532</c:v>
                </c:pt>
                <c:pt idx="1681">
                  <c:v>2539</c:v>
                </c:pt>
                <c:pt idx="1682">
                  <c:v>2539</c:v>
                </c:pt>
                <c:pt idx="1683">
                  <c:v>2552</c:v>
                </c:pt>
                <c:pt idx="1684">
                  <c:v>2559</c:v>
                </c:pt>
                <c:pt idx="1685">
                  <c:v>2544</c:v>
                </c:pt>
                <c:pt idx="1686">
                  <c:v>2522</c:v>
                </c:pt>
                <c:pt idx="1687">
                  <c:v>2542</c:v>
                </c:pt>
                <c:pt idx="1688">
                  <c:v>2540</c:v>
                </c:pt>
                <c:pt idx="1689">
                  <c:v>2521</c:v>
                </c:pt>
                <c:pt idx="1690">
                  <c:v>2546</c:v>
                </c:pt>
                <c:pt idx="1691">
                  <c:v>2545</c:v>
                </c:pt>
                <c:pt idx="1692">
                  <c:v>2575</c:v>
                </c:pt>
                <c:pt idx="1693">
                  <c:v>2560</c:v>
                </c:pt>
                <c:pt idx="1694">
                  <c:v>2536</c:v>
                </c:pt>
                <c:pt idx="1695">
                  <c:v>2513</c:v>
                </c:pt>
                <c:pt idx="1696">
                  <c:v>2554</c:v>
                </c:pt>
                <c:pt idx="1697">
                  <c:v>2548</c:v>
                </c:pt>
                <c:pt idx="1698">
                  <c:v>2564</c:v>
                </c:pt>
                <c:pt idx="1699">
                  <c:v>2539</c:v>
                </c:pt>
                <c:pt idx="1700">
                  <c:v>2534</c:v>
                </c:pt>
                <c:pt idx="1701">
                  <c:v>2548</c:v>
                </c:pt>
                <c:pt idx="1702">
                  <c:v>2541</c:v>
                </c:pt>
                <c:pt idx="1703">
                  <c:v>2574</c:v>
                </c:pt>
                <c:pt idx="1704">
                  <c:v>2555</c:v>
                </c:pt>
                <c:pt idx="1705">
                  <c:v>2555</c:v>
                </c:pt>
                <c:pt idx="1706">
                  <c:v>2555</c:v>
                </c:pt>
                <c:pt idx="1707">
                  <c:v>2557</c:v>
                </c:pt>
                <c:pt idx="1708">
                  <c:v>2537</c:v>
                </c:pt>
                <c:pt idx="1709">
                  <c:v>2543</c:v>
                </c:pt>
                <c:pt idx="1710">
                  <c:v>2564</c:v>
                </c:pt>
                <c:pt idx="1711">
                  <c:v>2557</c:v>
                </c:pt>
                <c:pt idx="1712">
                  <c:v>2562</c:v>
                </c:pt>
                <c:pt idx="1713">
                  <c:v>2540</c:v>
                </c:pt>
                <c:pt idx="1714">
                  <c:v>2532</c:v>
                </c:pt>
                <c:pt idx="1715">
                  <c:v>2531</c:v>
                </c:pt>
                <c:pt idx="1716">
                  <c:v>2530</c:v>
                </c:pt>
                <c:pt idx="1717">
                  <c:v>2529</c:v>
                </c:pt>
                <c:pt idx="1718">
                  <c:v>2569</c:v>
                </c:pt>
                <c:pt idx="1719">
                  <c:v>2563</c:v>
                </c:pt>
                <c:pt idx="1720">
                  <c:v>2567</c:v>
                </c:pt>
                <c:pt idx="1721">
                  <c:v>2562</c:v>
                </c:pt>
                <c:pt idx="1722">
                  <c:v>2550</c:v>
                </c:pt>
                <c:pt idx="1723">
                  <c:v>2561</c:v>
                </c:pt>
                <c:pt idx="1724">
                  <c:v>2544</c:v>
                </c:pt>
                <c:pt idx="1725">
                  <c:v>2567</c:v>
                </c:pt>
                <c:pt idx="1726">
                  <c:v>2560</c:v>
                </c:pt>
                <c:pt idx="1727">
                  <c:v>2575</c:v>
                </c:pt>
                <c:pt idx="1728">
                  <c:v>2548</c:v>
                </c:pt>
                <c:pt idx="1729">
                  <c:v>2549</c:v>
                </c:pt>
                <c:pt idx="1730">
                  <c:v>2549</c:v>
                </c:pt>
                <c:pt idx="1731">
                  <c:v>2554</c:v>
                </c:pt>
                <c:pt idx="1732">
                  <c:v>2569</c:v>
                </c:pt>
                <c:pt idx="1733">
                  <c:v>2532</c:v>
                </c:pt>
                <c:pt idx="1734">
                  <c:v>2550</c:v>
                </c:pt>
                <c:pt idx="1735">
                  <c:v>2535</c:v>
                </c:pt>
                <c:pt idx="1736">
                  <c:v>2534</c:v>
                </c:pt>
                <c:pt idx="1737">
                  <c:v>2542</c:v>
                </c:pt>
                <c:pt idx="1738">
                  <c:v>2579</c:v>
                </c:pt>
                <c:pt idx="1739">
                  <c:v>2543</c:v>
                </c:pt>
                <c:pt idx="1740">
                  <c:v>2552</c:v>
                </c:pt>
                <c:pt idx="1741">
                  <c:v>2541</c:v>
                </c:pt>
                <c:pt idx="1742">
                  <c:v>2558</c:v>
                </c:pt>
                <c:pt idx="1743">
                  <c:v>2559</c:v>
                </c:pt>
                <c:pt idx="1744">
                  <c:v>2572</c:v>
                </c:pt>
                <c:pt idx="1745">
                  <c:v>2561</c:v>
                </c:pt>
                <c:pt idx="1746">
                  <c:v>2581</c:v>
                </c:pt>
                <c:pt idx="1747">
                  <c:v>2569</c:v>
                </c:pt>
                <c:pt idx="1748">
                  <c:v>2579</c:v>
                </c:pt>
                <c:pt idx="1749">
                  <c:v>2575</c:v>
                </c:pt>
                <c:pt idx="1750">
                  <c:v>2569</c:v>
                </c:pt>
                <c:pt idx="1751">
                  <c:v>2556</c:v>
                </c:pt>
                <c:pt idx="1752">
                  <c:v>2570</c:v>
                </c:pt>
                <c:pt idx="1753">
                  <c:v>2539</c:v>
                </c:pt>
                <c:pt idx="1754">
                  <c:v>2558</c:v>
                </c:pt>
                <c:pt idx="1755">
                  <c:v>2567</c:v>
                </c:pt>
                <c:pt idx="1756">
                  <c:v>2571</c:v>
                </c:pt>
                <c:pt idx="1757">
                  <c:v>2527</c:v>
                </c:pt>
                <c:pt idx="1758">
                  <c:v>2537</c:v>
                </c:pt>
                <c:pt idx="1759">
                  <c:v>2549</c:v>
                </c:pt>
                <c:pt idx="1760">
                  <c:v>2556</c:v>
                </c:pt>
                <c:pt idx="1761">
                  <c:v>2516</c:v>
                </c:pt>
                <c:pt idx="1762">
                  <c:v>2541</c:v>
                </c:pt>
                <c:pt idx="1763">
                  <c:v>2533</c:v>
                </c:pt>
                <c:pt idx="1764">
                  <c:v>2538</c:v>
                </c:pt>
                <c:pt idx="1765">
                  <c:v>2551</c:v>
                </c:pt>
                <c:pt idx="1766">
                  <c:v>2552</c:v>
                </c:pt>
                <c:pt idx="1767">
                  <c:v>2563</c:v>
                </c:pt>
                <c:pt idx="1768">
                  <c:v>2561</c:v>
                </c:pt>
                <c:pt idx="1769">
                  <c:v>2550</c:v>
                </c:pt>
                <c:pt idx="1770">
                  <c:v>2545</c:v>
                </c:pt>
                <c:pt idx="1771">
                  <c:v>2540</c:v>
                </c:pt>
                <c:pt idx="1772">
                  <c:v>2525</c:v>
                </c:pt>
                <c:pt idx="1773">
                  <c:v>2560</c:v>
                </c:pt>
                <c:pt idx="1774">
                  <c:v>2541</c:v>
                </c:pt>
                <c:pt idx="1775">
                  <c:v>2553</c:v>
                </c:pt>
                <c:pt idx="1776">
                  <c:v>2572</c:v>
                </c:pt>
                <c:pt idx="1777">
                  <c:v>2572</c:v>
                </c:pt>
                <c:pt idx="1778">
                  <c:v>2562</c:v>
                </c:pt>
                <c:pt idx="1779">
                  <c:v>2566</c:v>
                </c:pt>
                <c:pt idx="1780">
                  <c:v>2578</c:v>
                </c:pt>
                <c:pt idx="1781">
                  <c:v>2549</c:v>
                </c:pt>
                <c:pt idx="1782">
                  <c:v>2568</c:v>
                </c:pt>
                <c:pt idx="1783">
                  <c:v>2557</c:v>
                </c:pt>
                <c:pt idx="1784">
                  <c:v>2543</c:v>
                </c:pt>
                <c:pt idx="1785">
                  <c:v>2575</c:v>
                </c:pt>
                <c:pt idx="1786">
                  <c:v>2546</c:v>
                </c:pt>
                <c:pt idx="1787">
                  <c:v>2528</c:v>
                </c:pt>
                <c:pt idx="1788">
                  <c:v>2536</c:v>
                </c:pt>
                <c:pt idx="1789">
                  <c:v>2536</c:v>
                </c:pt>
                <c:pt idx="1790">
                  <c:v>2560</c:v>
                </c:pt>
                <c:pt idx="1791">
                  <c:v>2542</c:v>
                </c:pt>
                <c:pt idx="1792">
                  <c:v>2550</c:v>
                </c:pt>
                <c:pt idx="1793">
                  <c:v>2545</c:v>
                </c:pt>
                <c:pt idx="1794">
                  <c:v>2528</c:v>
                </c:pt>
                <c:pt idx="1795">
                  <c:v>2534</c:v>
                </c:pt>
                <c:pt idx="1796">
                  <c:v>2546</c:v>
                </c:pt>
                <c:pt idx="1797">
                  <c:v>2565</c:v>
                </c:pt>
                <c:pt idx="1798">
                  <c:v>2558</c:v>
                </c:pt>
                <c:pt idx="1799">
                  <c:v>2550</c:v>
                </c:pt>
                <c:pt idx="1800">
                  <c:v>2541</c:v>
                </c:pt>
                <c:pt idx="1801">
                  <c:v>2572</c:v>
                </c:pt>
                <c:pt idx="1802">
                  <c:v>2554</c:v>
                </c:pt>
                <c:pt idx="1803">
                  <c:v>2545</c:v>
                </c:pt>
                <c:pt idx="1804">
                  <c:v>2569</c:v>
                </c:pt>
                <c:pt idx="1805">
                  <c:v>2536</c:v>
                </c:pt>
                <c:pt idx="1806">
                  <c:v>2512</c:v>
                </c:pt>
                <c:pt idx="1807">
                  <c:v>2551</c:v>
                </c:pt>
                <c:pt idx="1808">
                  <c:v>2555</c:v>
                </c:pt>
                <c:pt idx="1809">
                  <c:v>2556</c:v>
                </c:pt>
                <c:pt idx="1810">
                  <c:v>2530</c:v>
                </c:pt>
                <c:pt idx="1811">
                  <c:v>2547</c:v>
                </c:pt>
                <c:pt idx="1812">
                  <c:v>2554</c:v>
                </c:pt>
                <c:pt idx="1813">
                  <c:v>2575</c:v>
                </c:pt>
                <c:pt idx="1814">
                  <c:v>2544</c:v>
                </c:pt>
                <c:pt idx="1815">
                  <c:v>2547</c:v>
                </c:pt>
                <c:pt idx="1816">
                  <c:v>2544</c:v>
                </c:pt>
                <c:pt idx="1817">
                  <c:v>2538</c:v>
                </c:pt>
                <c:pt idx="1818">
                  <c:v>2580</c:v>
                </c:pt>
                <c:pt idx="1819">
                  <c:v>2535</c:v>
                </c:pt>
                <c:pt idx="1820">
                  <c:v>2533</c:v>
                </c:pt>
                <c:pt idx="1821">
                  <c:v>2550</c:v>
                </c:pt>
                <c:pt idx="1822">
                  <c:v>2547</c:v>
                </c:pt>
                <c:pt idx="1823">
                  <c:v>2553</c:v>
                </c:pt>
                <c:pt idx="1824">
                  <c:v>2562</c:v>
                </c:pt>
                <c:pt idx="1825">
                  <c:v>2556</c:v>
                </c:pt>
                <c:pt idx="1826">
                  <c:v>2545</c:v>
                </c:pt>
                <c:pt idx="1827">
                  <c:v>2530</c:v>
                </c:pt>
                <c:pt idx="1828">
                  <c:v>2524</c:v>
                </c:pt>
                <c:pt idx="1829">
                  <c:v>2554</c:v>
                </c:pt>
                <c:pt idx="1830">
                  <c:v>2512</c:v>
                </c:pt>
                <c:pt idx="1831">
                  <c:v>2543</c:v>
                </c:pt>
                <c:pt idx="1832">
                  <c:v>2547</c:v>
                </c:pt>
                <c:pt idx="1833">
                  <c:v>2552</c:v>
                </c:pt>
                <c:pt idx="1834">
                  <c:v>2561</c:v>
                </c:pt>
                <c:pt idx="1835">
                  <c:v>2557</c:v>
                </c:pt>
                <c:pt idx="1836">
                  <c:v>2548</c:v>
                </c:pt>
                <c:pt idx="1837">
                  <c:v>2543</c:v>
                </c:pt>
                <c:pt idx="1838">
                  <c:v>2552</c:v>
                </c:pt>
                <c:pt idx="1839">
                  <c:v>2552</c:v>
                </c:pt>
                <c:pt idx="1840">
                  <c:v>2528</c:v>
                </c:pt>
                <c:pt idx="1841">
                  <c:v>2583</c:v>
                </c:pt>
                <c:pt idx="1842">
                  <c:v>2581</c:v>
                </c:pt>
                <c:pt idx="1843">
                  <c:v>2530</c:v>
                </c:pt>
                <c:pt idx="1844">
                  <c:v>2544</c:v>
                </c:pt>
                <c:pt idx="1845">
                  <c:v>2543</c:v>
                </c:pt>
                <c:pt idx="1846">
                  <c:v>2579</c:v>
                </c:pt>
                <c:pt idx="1847">
                  <c:v>2540</c:v>
                </c:pt>
                <c:pt idx="1848">
                  <c:v>2538</c:v>
                </c:pt>
                <c:pt idx="1849">
                  <c:v>2526</c:v>
                </c:pt>
                <c:pt idx="1850">
                  <c:v>2545</c:v>
                </c:pt>
                <c:pt idx="1851">
                  <c:v>2542</c:v>
                </c:pt>
                <c:pt idx="1852">
                  <c:v>2553</c:v>
                </c:pt>
                <c:pt idx="1853">
                  <c:v>2535</c:v>
                </c:pt>
                <c:pt idx="1854">
                  <c:v>2545</c:v>
                </c:pt>
                <c:pt idx="1855">
                  <c:v>2510</c:v>
                </c:pt>
                <c:pt idx="1856">
                  <c:v>2550</c:v>
                </c:pt>
                <c:pt idx="1857">
                  <c:v>2552</c:v>
                </c:pt>
                <c:pt idx="1858">
                  <c:v>2556</c:v>
                </c:pt>
                <c:pt idx="1859">
                  <c:v>2544</c:v>
                </c:pt>
                <c:pt idx="1860">
                  <c:v>2560</c:v>
                </c:pt>
                <c:pt idx="1861">
                  <c:v>2548</c:v>
                </c:pt>
                <c:pt idx="1862">
                  <c:v>2555</c:v>
                </c:pt>
                <c:pt idx="1863">
                  <c:v>2543</c:v>
                </c:pt>
                <c:pt idx="1864">
                  <c:v>2552</c:v>
                </c:pt>
                <c:pt idx="1865">
                  <c:v>2545</c:v>
                </c:pt>
                <c:pt idx="1866">
                  <c:v>2562</c:v>
                </c:pt>
                <c:pt idx="1867">
                  <c:v>2554</c:v>
                </c:pt>
                <c:pt idx="1868">
                  <c:v>2539</c:v>
                </c:pt>
                <c:pt idx="1869">
                  <c:v>2561</c:v>
                </c:pt>
                <c:pt idx="1870">
                  <c:v>2557</c:v>
                </c:pt>
                <c:pt idx="1871">
                  <c:v>2560</c:v>
                </c:pt>
                <c:pt idx="1872">
                  <c:v>2570</c:v>
                </c:pt>
                <c:pt idx="1873">
                  <c:v>2544</c:v>
                </c:pt>
                <c:pt idx="1874">
                  <c:v>2549</c:v>
                </c:pt>
                <c:pt idx="1875">
                  <c:v>2573</c:v>
                </c:pt>
                <c:pt idx="1876">
                  <c:v>2537</c:v>
                </c:pt>
                <c:pt idx="1877">
                  <c:v>2558</c:v>
                </c:pt>
                <c:pt idx="1878">
                  <c:v>2545</c:v>
                </c:pt>
                <c:pt idx="1879">
                  <c:v>2563</c:v>
                </c:pt>
                <c:pt idx="1880">
                  <c:v>2558</c:v>
                </c:pt>
                <c:pt idx="1881">
                  <c:v>2550</c:v>
                </c:pt>
                <c:pt idx="1882">
                  <c:v>2553</c:v>
                </c:pt>
                <c:pt idx="1883">
                  <c:v>2539</c:v>
                </c:pt>
                <c:pt idx="1884">
                  <c:v>2557</c:v>
                </c:pt>
                <c:pt idx="1885">
                  <c:v>2558</c:v>
                </c:pt>
                <c:pt idx="1886">
                  <c:v>2574</c:v>
                </c:pt>
                <c:pt idx="1887">
                  <c:v>2527</c:v>
                </c:pt>
                <c:pt idx="1888">
                  <c:v>2546</c:v>
                </c:pt>
                <c:pt idx="1889">
                  <c:v>2540</c:v>
                </c:pt>
                <c:pt idx="1890">
                  <c:v>2567</c:v>
                </c:pt>
                <c:pt idx="1891">
                  <c:v>2544</c:v>
                </c:pt>
                <c:pt idx="1892">
                  <c:v>2548</c:v>
                </c:pt>
                <c:pt idx="1893">
                  <c:v>2559</c:v>
                </c:pt>
                <c:pt idx="1894">
                  <c:v>2537</c:v>
                </c:pt>
                <c:pt idx="1895">
                  <c:v>2551</c:v>
                </c:pt>
                <c:pt idx="1896">
                  <c:v>2549</c:v>
                </c:pt>
                <c:pt idx="1897">
                  <c:v>2543</c:v>
                </c:pt>
                <c:pt idx="1898">
                  <c:v>2554</c:v>
                </c:pt>
                <c:pt idx="1899">
                  <c:v>2523</c:v>
                </c:pt>
                <c:pt idx="1900">
                  <c:v>2532</c:v>
                </c:pt>
                <c:pt idx="1901">
                  <c:v>2538</c:v>
                </c:pt>
                <c:pt idx="1902">
                  <c:v>2532</c:v>
                </c:pt>
                <c:pt idx="1903">
                  <c:v>2529</c:v>
                </c:pt>
                <c:pt idx="1904">
                  <c:v>2534</c:v>
                </c:pt>
                <c:pt idx="1905">
                  <c:v>2531</c:v>
                </c:pt>
                <c:pt idx="1906">
                  <c:v>2528</c:v>
                </c:pt>
                <c:pt idx="1907">
                  <c:v>2554</c:v>
                </c:pt>
                <c:pt idx="1908">
                  <c:v>2548</c:v>
                </c:pt>
                <c:pt idx="1909">
                  <c:v>2545</c:v>
                </c:pt>
                <c:pt idx="1910">
                  <c:v>2556</c:v>
                </c:pt>
                <c:pt idx="1911">
                  <c:v>2551</c:v>
                </c:pt>
                <c:pt idx="1912">
                  <c:v>2560</c:v>
                </c:pt>
                <c:pt idx="1913">
                  <c:v>2539</c:v>
                </c:pt>
                <c:pt idx="1914">
                  <c:v>2542</c:v>
                </c:pt>
                <c:pt idx="1915">
                  <c:v>2513</c:v>
                </c:pt>
                <c:pt idx="1916">
                  <c:v>2517</c:v>
                </c:pt>
                <c:pt idx="1917">
                  <c:v>2531</c:v>
                </c:pt>
                <c:pt idx="1918">
                  <c:v>2538</c:v>
                </c:pt>
                <c:pt idx="1919">
                  <c:v>2537</c:v>
                </c:pt>
                <c:pt idx="1920">
                  <c:v>2567</c:v>
                </c:pt>
                <c:pt idx="1921">
                  <c:v>2573</c:v>
                </c:pt>
                <c:pt idx="1922">
                  <c:v>2554</c:v>
                </c:pt>
                <c:pt idx="1923">
                  <c:v>2543</c:v>
                </c:pt>
                <c:pt idx="1924">
                  <c:v>2556</c:v>
                </c:pt>
                <c:pt idx="1925">
                  <c:v>2538</c:v>
                </c:pt>
                <c:pt idx="1926">
                  <c:v>2537</c:v>
                </c:pt>
                <c:pt idx="1927">
                  <c:v>2562</c:v>
                </c:pt>
                <c:pt idx="1928">
                  <c:v>2542</c:v>
                </c:pt>
                <c:pt idx="1929">
                  <c:v>2546</c:v>
                </c:pt>
                <c:pt idx="1930">
                  <c:v>2541</c:v>
                </c:pt>
                <c:pt idx="1931">
                  <c:v>2565</c:v>
                </c:pt>
                <c:pt idx="1932">
                  <c:v>2561</c:v>
                </c:pt>
                <c:pt idx="1933">
                  <c:v>2565</c:v>
                </c:pt>
                <c:pt idx="1934">
                  <c:v>2566</c:v>
                </c:pt>
                <c:pt idx="1935">
                  <c:v>2556</c:v>
                </c:pt>
                <c:pt idx="1936">
                  <c:v>2555</c:v>
                </c:pt>
                <c:pt idx="1937">
                  <c:v>2538</c:v>
                </c:pt>
                <c:pt idx="1938">
                  <c:v>2560</c:v>
                </c:pt>
                <c:pt idx="1939">
                  <c:v>2556</c:v>
                </c:pt>
                <c:pt idx="1940">
                  <c:v>2544</c:v>
                </c:pt>
                <c:pt idx="1941">
                  <c:v>2555</c:v>
                </c:pt>
                <c:pt idx="1942">
                  <c:v>2554</c:v>
                </c:pt>
                <c:pt idx="1943">
                  <c:v>2553</c:v>
                </c:pt>
                <c:pt idx="1944">
                  <c:v>2569</c:v>
                </c:pt>
                <c:pt idx="1945">
                  <c:v>2580</c:v>
                </c:pt>
                <c:pt idx="1946">
                  <c:v>2565</c:v>
                </c:pt>
                <c:pt idx="1947">
                  <c:v>2557</c:v>
                </c:pt>
                <c:pt idx="1948">
                  <c:v>2580</c:v>
                </c:pt>
                <c:pt idx="1949">
                  <c:v>2573</c:v>
                </c:pt>
                <c:pt idx="1950">
                  <c:v>2569</c:v>
                </c:pt>
                <c:pt idx="1951">
                  <c:v>2579</c:v>
                </c:pt>
                <c:pt idx="1952">
                  <c:v>2562</c:v>
                </c:pt>
                <c:pt idx="1953">
                  <c:v>2559</c:v>
                </c:pt>
                <c:pt idx="1954">
                  <c:v>2548</c:v>
                </c:pt>
                <c:pt idx="1955">
                  <c:v>2548</c:v>
                </c:pt>
                <c:pt idx="1956">
                  <c:v>2570</c:v>
                </c:pt>
                <c:pt idx="1957">
                  <c:v>2551</c:v>
                </c:pt>
                <c:pt idx="1958">
                  <c:v>2546</c:v>
                </c:pt>
                <c:pt idx="1959">
                  <c:v>2550</c:v>
                </c:pt>
                <c:pt idx="1960">
                  <c:v>2569</c:v>
                </c:pt>
                <c:pt idx="1961">
                  <c:v>2549</c:v>
                </c:pt>
                <c:pt idx="1962">
                  <c:v>2545</c:v>
                </c:pt>
                <c:pt idx="1963">
                  <c:v>2530</c:v>
                </c:pt>
                <c:pt idx="1964">
                  <c:v>2543</c:v>
                </c:pt>
                <c:pt idx="1965">
                  <c:v>2547</c:v>
                </c:pt>
                <c:pt idx="1966">
                  <c:v>2537</c:v>
                </c:pt>
                <c:pt idx="1967">
                  <c:v>2567</c:v>
                </c:pt>
                <c:pt idx="1968">
                  <c:v>2573</c:v>
                </c:pt>
                <c:pt idx="1969">
                  <c:v>2544</c:v>
                </c:pt>
                <c:pt idx="1970">
                  <c:v>2538</c:v>
                </c:pt>
                <c:pt idx="1971">
                  <c:v>2559</c:v>
                </c:pt>
                <c:pt idx="1972">
                  <c:v>2549</c:v>
                </c:pt>
                <c:pt idx="1973">
                  <c:v>2550</c:v>
                </c:pt>
                <c:pt idx="1974">
                  <c:v>2553</c:v>
                </c:pt>
                <c:pt idx="1975">
                  <c:v>2558</c:v>
                </c:pt>
                <c:pt idx="1976">
                  <c:v>2562</c:v>
                </c:pt>
                <c:pt idx="1977">
                  <c:v>2551</c:v>
                </c:pt>
                <c:pt idx="1978">
                  <c:v>2543</c:v>
                </c:pt>
                <c:pt idx="1979">
                  <c:v>2557</c:v>
                </c:pt>
                <c:pt idx="1980">
                  <c:v>2531</c:v>
                </c:pt>
                <c:pt idx="1981">
                  <c:v>2536</c:v>
                </c:pt>
                <c:pt idx="1982">
                  <c:v>2557</c:v>
                </c:pt>
                <c:pt idx="1983">
                  <c:v>2536</c:v>
                </c:pt>
                <c:pt idx="1984">
                  <c:v>2541</c:v>
                </c:pt>
                <c:pt idx="1985">
                  <c:v>2535</c:v>
                </c:pt>
                <c:pt idx="1986">
                  <c:v>2556</c:v>
                </c:pt>
                <c:pt idx="1987">
                  <c:v>2522</c:v>
                </c:pt>
                <c:pt idx="1988">
                  <c:v>2547</c:v>
                </c:pt>
                <c:pt idx="1989">
                  <c:v>2538</c:v>
                </c:pt>
                <c:pt idx="1990">
                  <c:v>2519</c:v>
                </c:pt>
                <c:pt idx="1991">
                  <c:v>2545</c:v>
                </c:pt>
                <c:pt idx="1992">
                  <c:v>2543</c:v>
                </c:pt>
                <c:pt idx="1993">
                  <c:v>2525</c:v>
                </c:pt>
                <c:pt idx="1994">
                  <c:v>2553</c:v>
                </c:pt>
                <c:pt idx="1995">
                  <c:v>2543</c:v>
                </c:pt>
                <c:pt idx="1996">
                  <c:v>2555</c:v>
                </c:pt>
                <c:pt idx="1997">
                  <c:v>2558</c:v>
                </c:pt>
                <c:pt idx="1998">
                  <c:v>2531</c:v>
                </c:pt>
                <c:pt idx="1999">
                  <c:v>2547</c:v>
                </c:pt>
                <c:pt idx="2000">
                  <c:v>2546</c:v>
                </c:pt>
                <c:pt idx="2001">
                  <c:v>2560</c:v>
                </c:pt>
                <c:pt idx="2002">
                  <c:v>2563</c:v>
                </c:pt>
                <c:pt idx="2003">
                  <c:v>2564</c:v>
                </c:pt>
                <c:pt idx="2004">
                  <c:v>2543</c:v>
                </c:pt>
                <c:pt idx="2005">
                  <c:v>2551</c:v>
                </c:pt>
                <c:pt idx="2006">
                  <c:v>2558</c:v>
                </c:pt>
                <c:pt idx="2007">
                  <c:v>2531</c:v>
                </c:pt>
                <c:pt idx="2008">
                  <c:v>2552</c:v>
                </c:pt>
                <c:pt idx="2009">
                  <c:v>2528</c:v>
                </c:pt>
                <c:pt idx="2010">
                  <c:v>2540</c:v>
                </c:pt>
                <c:pt idx="2011">
                  <c:v>2550</c:v>
                </c:pt>
                <c:pt idx="2012">
                  <c:v>2557</c:v>
                </c:pt>
                <c:pt idx="2013">
                  <c:v>2553</c:v>
                </c:pt>
                <c:pt idx="2014">
                  <c:v>2540</c:v>
                </c:pt>
                <c:pt idx="2015">
                  <c:v>2554</c:v>
                </c:pt>
                <c:pt idx="2016">
                  <c:v>2553</c:v>
                </c:pt>
                <c:pt idx="2017">
                  <c:v>2596</c:v>
                </c:pt>
                <c:pt idx="2018">
                  <c:v>2554</c:v>
                </c:pt>
                <c:pt idx="2019">
                  <c:v>2552</c:v>
                </c:pt>
                <c:pt idx="2020">
                  <c:v>2537</c:v>
                </c:pt>
                <c:pt idx="2021">
                  <c:v>2548</c:v>
                </c:pt>
                <c:pt idx="2022">
                  <c:v>2557</c:v>
                </c:pt>
                <c:pt idx="2023">
                  <c:v>2575</c:v>
                </c:pt>
                <c:pt idx="2024">
                  <c:v>2570</c:v>
                </c:pt>
                <c:pt idx="2025">
                  <c:v>2575</c:v>
                </c:pt>
                <c:pt idx="2026">
                  <c:v>2534</c:v>
                </c:pt>
                <c:pt idx="2027">
                  <c:v>2548</c:v>
                </c:pt>
                <c:pt idx="2028">
                  <c:v>2545</c:v>
                </c:pt>
                <c:pt idx="2029">
                  <c:v>2559</c:v>
                </c:pt>
                <c:pt idx="2030">
                  <c:v>2563</c:v>
                </c:pt>
                <c:pt idx="2031">
                  <c:v>2566</c:v>
                </c:pt>
                <c:pt idx="2032">
                  <c:v>2548</c:v>
                </c:pt>
                <c:pt idx="2033">
                  <c:v>2546</c:v>
                </c:pt>
                <c:pt idx="2034">
                  <c:v>2549</c:v>
                </c:pt>
                <c:pt idx="2035">
                  <c:v>2552</c:v>
                </c:pt>
                <c:pt idx="2036">
                  <c:v>2554</c:v>
                </c:pt>
                <c:pt idx="2037">
                  <c:v>2542</c:v>
                </c:pt>
                <c:pt idx="2038">
                  <c:v>2558</c:v>
                </c:pt>
                <c:pt idx="2039">
                  <c:v>2549</c:v>
                </c:pt>
                <c:pt idx="2040">
                  <c:v>2531</c:v>
                </c:pt>
                <c:pt idx="2041">
                  <c:v>2563</c:v>
                </c:pt>
                <c:pt idx="2042">
                  <c:v>2546</c:v>
                </c:pt>
                <c:pt idx="2043">
                  <c:v>2550</c:v>
                </c:pt>
                <c:pt idx="2044">
                  <c:v>2546</c:v>
                </c:pt>
                <c:pt idx="2045">
                  <c:v>2526</c:v>
                </c:pt>
                <c:pt idx="2046">
                  <c:v>2563</c:v>
                </c:pt>
                <c:pt idx="2047">
                  <c:v>2537</c:v>
                </c:pt>
                <c:pt idx="2048">
                  <c:v>2526</c:v>
                </c:pt>
                <c:pt idx="2049">
                  <c:v>2551</c:v>
                </c:pt>
                <c:pt idx="2050">
                  <c:v>2565</c:v>
                </c:pt>
                <c:pt idx="2051">
                  <c:v>2549</c:v>
                </c:pt>
                <c:pt idx="2052">
                  <c:v>2540</c:v>
                </c:pt>
                <c:pt idx="2053">
                  <c:v>2556</c:v>
                </c:pt>
                <c:pt idx="2054">
                  <c:v>2553</c:v>
                </c:pt>
                <c:pt idx="2055">
                  <c:v>2568</c:v>
                </c:pt>
                <c:pt idx="2056">
                  <c:v>2570</c:v>
                </c:pt>
                <c:pt idx="2057">
                  <c:v>2553</c:v>
                </c:pt>
                <c:pt idx="2058">
                  <c:v>2522</c:v>
                </c:pt>
                <c:pt idx="2059">
                  <c:v>2542</c:v>
                </c:pt>
                <c:pt idx="2060">
                  <c:v>2558</c:v>
                </c:pt>
                <c:pt idx="2061">
                  <c:v>2547</c:v>
                </c:pt>
                <c:pt idx="2062">
                  <c:v>2558</c:v>
                </c:pt>
                <c:pt idx="2063">
                  <c:v>2548</c:v>
                </c:pt>
                <c:pt idx="2064">
                  <c:v>2535</c:v>
                </c:pt>
                <c:pt idx="2065">
                  <c:v>2522</c:v>
                </c:pt>
                <c:pt idx="2066">
                  <c:v>2551</c:v>
                </c:pt>
                <c:pt idx="2067">
                  <c:v>2542</c:v>
                </c:pt>
                <c:pt idx="2068">
                  <c:v>2546</c:v>
                </c:pt>
                <c:pt idx="2069">
                  <c:v>2533</c:v>
                </c:pt>
                <c:pt idx="2070">
                  <c:v>2567</c:v>
                </c:pt>
                <c:pt idx="2071">
                  <c:v>2553</c:v>
                </c:pt>
                <c:pt idx="2072">
                  <c:v>2537</c:v>
                </c:pt>
                <c:pt idx="2073">
                  <c:v>2555</c:v>
                </c:pt>
                <c:pt idx="2074">
                  <c:v>2557</c:v>
                </c:pt>
                <c:pt idx="2075">
                  <c:v>2574</c:v>
                </c:pt>
                <c:pt idx="2076">
                  <c:v>2554</c:v>
                </c:pt>
                <c:pt idx="2077">
                  <c:v>2576</c:v>
                </c:pt>
                <c:pt idx="2078">
                  <c:v>2545</c:v>
                </c:pt>
                <c:pt idx="2079">
                  <c:v>2543</c:v>
                </c:pt>
                <c:pt idx="2080">
                  <c:v>2562</c:v>
                </c:pt>
                <c:pt idx="2081">
                  <c:v>2544</c:v>
                </c:pt>
                <c:pt idx="2082">
                  <c:v>2563</c:v>
                </c:pt>
                <c:pt idx="2083">
                  <c:v>2563</c:v>
                </c:pt>
                <c:pt idx="2084">
                  <c:v>2573</c:v>
                </c:pt>
                <c:pt idx="2085">
                  <c:v>2555</c:v>
                </c:pt>
                <c:pt idx="2086">
                  <c:v>2574</c:v>
                </c:pt>
                <c:pt idx="2087">
                  <c:v>2558</c:v>
                </c:pt>
                <c:pt idx="2088">
                  <c:v>2546</c:v>
                </c:pt>
                <c:pt idx="2089">
                  <c:v>2551</c:v>
                </c:pt>
                <c:pt idx="2090">
                  <c:v>2547</c:v>
                </c:pt>
                <c:pt idx="2091">
                  <c:v>2560</c:v>
                </c:pt>
                <c:pt idx="2092">
                  <c:v>2563</c:v>
                </c:pt>
                <c:pt idx="2093">
                  <c:v>2556</c:v>
                </c:pt>
                <c:pt idx="2094">
                  <c:v>2545</c:v>
                </c:pt>
                <c:pt idx="2095">
                  <c:v>2546</c:v>
                </c:pt>
                <c:pt idx="2096">
                  <c:v>2568</c:v>
                </c:pt>
                <c:pt idx="2097">
                  <c:v>2536</c:v>
                </c:pt>
                <c:pt idx="2098">
                  <c:v>2560</c:v>
                </c:pt>
                <c:pt idx="2099">
                  <c:v>2567</c:v>
                </c:pt>
                <c:pt idx="2100">
                  <c:v>2568</c:v>
                </c:pt>
                <c:pt idx="2101">
                  <c:v>2563</c:v>
                </c:pt>
                <c:pt idx="2102">
                  <c:v>2526</c:v>
                </c:pt>
                <c:pt idx="2103">
                  <c:v>2560</c:v>
                </c:pt>
                <c:pt idx="2104">
                  <c:v>2559</c:v>
                </c:pt>
                <c:pt idx="2105">
                  <c:v>2552</c:v>
                </c:pt>
                <c:pt idx="2106">
                  <c:v>2570</c:v>
                </c:pt>
                <c:pt idx="2107">
                  <c:v>2546</c:v>
                </c:pt>
                <c:pt idx="2108">
                  <c:v>2537</c:v>
                </c:pt>
                <c:pt idx="2109">
                  <c:v>2561</c:v>
                </c:pt>
                <c:pt idx="2110">
                  <c:v>2534</c:v>
                </c:pt>
                <c:pt idx="2111">
                  <c:v>2537</c:v>
                </c:pt>
                <c:pt idx="2112">
                  <c:v>2562</c:v>
                </c:pt>
                <c:pt idx="2113">
                  <c:v>2564</c:v>
                </c:pt>
                <c:pt idx="2114">
                  <c:v>2532</c:v>
                </c:pt>
                <c:pt idx="2115">
                  <c:v>2549</c:v>
                </c:pt>
                <c:pt idx="2116">
                  <c:v>2548</c:v>
                </c:pt>
                <c:pt idx="2117">
                  <c:v>2527</c:v>
                </c:pt>
                <c:pt idx="2118">
                  <c:v>2560</c:v>
                </c:pt>
                <c:pt idx="2119">
                  <c:v>2534</c:v>
                </c:pt>
                <c:pt idx="2120">
                  <c:v>2563</c:v>
                </c:pt>
                <c:pt idx="2121">
                  <c:v>2556</c:v>
                </c:pt>
                <c:pt idx="2122">
                  <c:v>2540</c:v>
                </c:pt>
                <c:pt idx="2123">
                  <c:v>2519</c:v>
                </c:pt>
                <c:pt idx="2124">
                  <c:v>2527</c:v>
                </c:pt>
                <c:pt idx="2125">
                  <c:v>2525</c:v>
                </c:pt>
                <c:pt idx="2126">
                  <c:v>2553</c:v>
                </c:pt>
                <c:pt idx="2127">
                  <c:v>2549</c:v>
                </c:pt>
                <c:pt idx="2128">
                  <c:v>2541</c:v>
                </c:pt>
                <c:pt idx="2129">
                  <c:v>2565</c:v>
                </c:pt>
                <c:pt idx="2130">
                  <c:v>2538</c:v>
                </c:pt>
                <c:pt idx="2131">
                  <c:v>2554</c:v>
                </c:pt>
                <c:pt idx="2132">
                  <c:v>2538</c:v>
                </c:pt>
                <c:pt idx="2133">
                  <c:v>2547</c:v>
                </c:pt>
                <c:pt idx="2134">
                  <c:v>2520</c:v>
                </c:pt>
                <c:pt idx="2135">
                  <c:v>2521</c:v>
                </c:pt>
                <c:pt idx="2136">
                  <c:v>2540</c:v>
                </c:pt>
                <c:pt idx="2137">
                  <c:v>2521</c:v>
                </c:pt>
                <c:pt idx="2138">
                  <c:v>2549</c:v>
                </c:pt>
                <c:pt idx="2139">
                  <c:v>2531</c:v>
                </c:pt>
                <c:pt idx="2140">
                  <c:v>2560</c:v>
                </c:pt>
                <c:pt idx="2141">
                  <c:v>2550</c:v>
                </c:pt>
                <c:pt idx="2142">
                  <c:v>2552</c:v>
                </c:pt>
                <c:pt idx="2143">
                  <c:v>2554</c:v>
                </c:pt>
                <c:pt idx="2144">
                  <c:v>2553</c:v>
                </c:pt>
                <c:pt idx="2145">
                  <c:v>2535</c:v>
                </c:pt>
                <c:pt idx="2146">
                  <c:v>2558</c:v>
                </c:pt>
                <c:pt idx="2147">
                  <c:v>2561</c:v>
                </c:pt>
                <c:pt idx="2148">
                  <c:v>2562</c:v>
                </c:pt>
                <c:pt idx="2149">
                  <c:v>2560</c:v>
                </c:pt>
                <c:pt idx="2150">
                  <c:v>2539</c:v>
                </c:pt>
                <c:pt idx="2151">
                  <c:v>2565</c:v>
                </c:pt>
                <c:pt idx="2152">
                  <c:v>2555</c:v>
                </c:pt>
                <c:pt idx="2153">
                  <c:v>2546</c:v>
                </c:pt>
                <c:pt idx="2154">
                  <c:v>2556</c:v>
                </c:pt>
                <c:pt idx="2155">
                  <c:v>2555</c:v>
                </c:pt>
                <c:pt idx="2156">
                  <c:v>2528</c:v>
                </c:pt>
                <c:pt idx="2157">
                  <c:v>2553</c:v>
                </c:pt>
                <c:pt idx="2158">
                  <c:v>2555</c:v>
                </c:pt>
                <c:pt idx="2159">
                  <c:v>2553</c:v>
                </c:pt>
                <c:pt idx="2160">
                  <c:v>2534</c:v>
                </c:pt>
                <c:pt idx="2161">
                  <c:v>2526</c:v>
                </c:pt>
                <c:pt idx="2162">
                  <c:v>2535</c:v>
                </c:pt>
                <c:pt idx="2163">
                  <c:v>2547</c:v>
                </c:pt>
                <c:pt idx="2164">
                  <c:v>2541</c:v>
                </c:pt>
                <c:pt idx="2165">
                  <c:v>2533</c:v>
                </c:pt>
                <c:pt idx="2166">
                  <c:v>2546</c:v>
                </c:pt>
                <c:pt idx="2167">
                  <c:v>2543</c:v>
                </c:pt>
                <c:pt idx="2168">
                  <c:v>2529</c:v>
                </c:pt>
                <c:pt idx="2169">
                  <c:v>2551</c:v>
                </c:pt>
                <c:pt idx="2170">
                  <c:v>2560</c:v>
                </c:pt>
                <c:pt idx="2171">
                  <c:v>2544</c:v>
                </c:pt>
                <c:pt idx="2172">
                  <c:v>2534</c:v>
                </c:pt>
                <c:pt idx="2173">
                  <c:v>2545</c:v>
                </c:pt>
                <c:pt idx="2174">
                  <c:v>2537</c:v>
                </c:pt>
                <c:pt idx="2175">
                  <c:v>2523</c:v>
                </c:pt>
                <c:pt idx="2176">
                  <c:v>2522</c:v>
                </c:pt>
                <c:pt idx="2177">
                  <c:v>2555</c:v>
                </c:pt>
                <c:pt idx="2178">
                  <c:v>2542</c:v>
                </c:pt>
                <c:pt idx="2179">
                  <c:v>2553</c:v>
                </c:pt>
                <c:pt idx="2180">
                  <c:v>2539</c:v>
                </c:pt>
                <c:pt idx="2181">
                  <c:v>2552</c:v>
                </c:pt>
                <c:pt idx="2182">
                  <c:v>2545</c:v>
                </c:pt>
                <c:pt idx="2183">
                  <c:v>2579</c:v>
                </c:pt>
                <c:pt idx="2184">
                  <c:v>2555</c:v>
                </c:pt>
                <c:pt idx="2185">
                  <c:v>2552</c:v>
                </c:pt>
                <c:pt idx="2186">
                  <c:v>2565</c:v>
                </c:pt>
                <c:pt idx="2187">
                  <c:v>2568</c:v>
                </c:pt>
                <c:pt idx="2188">
                  <c:v>2525</c:v>
                </c:pt>
                <c:pt idx="2189">
                  <c:v>2551</c:v>
                </c:pt>
                <c:pt idx="2190">
                  <c:v>2547</c:v>
                </c:pt>
                <c:pt idx="2191">
                  <c:v>2506</c:v>
                </c:pt>
                <c:pt idx="2192">
                  <c:v>2500</c:v>
                </c:pt>
                <c:pt idx="2193">
                  <c:v>2553</c:v>
                </c:pt>
                <c:pt idx="2194">
                  <c:v>2547</c:v>
                </c:pt>
                <c:pt idx="2195">
                  <c:v>2543</c:v>
                </c:pt>
                <c:pt idx="2196">
                  <c:v>2547</c:v>
                </c:pt>
                <c:pt idx="2197">
                  <c:v>2592</c:v>
                </c:pt>
                <c:pt idx="2198">
                  <c:v>2544</c:v>
                </c:pt>
                <c:pt idx="2199">
                  <c:v>2557</c:v>
                </c:pt>
                <c:pt idx="2200">
                  <c:v>2558</c:v>
                </c:pt>
                <c:pt idx="2201">
                  <c:v>2556</c:v>
                </c:pt>
                <c:pt idx="2202">
                  <c:v>2537</c:v>
                </c:pt>
                <c:pt idx="2203">
                  <c:v>2554</c:v>
                </c:pt>
                <c:pt idx="2204">
                  <c:v>2555</c:v>
                </c:pt>
                <c:pt idx="2205">
                  <c:v>2550</c:v>
                </c:pt>
                <c:pt idx="2206">
                  <c:v>2558</c:v>
                </c:pt>
                <c:pt idx="2207">
                  <c:v>2533</c:v>
                </c:pt>
                <c:pt idx="2208">
                  <c:v>2568</c:v>
                </c:pt>
                <c:pt idx="2209">
                  <c:v>2544</c:v>
                </c:pt>
                <c:pt idx="2210">
                  <c:v>2519</c:v>
                </c:pt>
                <c:pt idx="2211">
                  <c:v>2543</c:v>
                </c:pt>
                <c:pt idx="2212">
                  <c:v>2543</c:v>
                </c:pt>
                <c:pt idx="2213">
                  <c:v>2541</c:v>
                </c:pt>
                <c:pt idx="2214">
                  <c:v>2557</c:v>
                </c:pt>
                <c:pt idx="2215">
                  <c:v>2539</c:v>
                </c:pt>
                <c:pt idx="2216">
                  <c:v>2553</c:v>
                </c:pt>
                <c:pt idx="2217">
                  <c:v>2553</c:v>
                </c:pt>
                <c:pt idx="2218">
                  <c:v>2540</c:v>
                </c:pt>
                <c:pt idx="2219">
                  <c:v>2517</c:v>
                </c:pt>
                <c:pt idx="2220">
                  <c:v>2529</c:v>
                </c:pt>
                <c:pt idx="2221">
                  <c:v>2527</c:v>
                </c:pt>
                <c:pt idx="2222">
                  <c:v>2532</c:v>
                </c:pt>
                <c:pt idx="2223">
                  <c:v>2535</c:v>
                </c:pt>
                <c:pt idx="2224">
                  <c:v>2533</c:v>
                </c:pt>
                <c:pt idx="2225">
                  <c:v>2539</c:v>
                </c:pt>
                <c:pt idx="2226">
                  <c:v>2551</c:v>
                </c:pt>
                <c:pt idx="2227">
                  <c:v>2545</c:v>
                </c:pt>
                <c:pt idx="2228">
                  <c:v>2544</c:v>
                </c:pt>
                <c:pt idx="2229">
                  <c:v>2530</c:v>
                </c:pt>
                <c:pt idx="2230">
                  <c:v>2541</c:v>
                </c:pt>
                <c:pt idx="2231">
                  <c:v>2542</c:v>
                </c:pt>
                <c:pt idx="2232">
                  <c:v>2540</c:v>
                </c:pt>
                <c:pt idx="2233">
                  <c:v>2553</c:v>
                </c:pt>
                <c:pt idx="2234">
                  <c:v>2554</c:v>
                </c:pt>
                <c:pt idx="2235">
                  <c:v>2575</c:v>
                </c:pt>
                <c:pt idx="2236">
                  <c:v>2554</c:v>
                </c:pt>
                <c:pt idx="2237">
                  <c:v>2542</c:v>
                </c:pt>
                <c:pt idx="2238">
                  <c:v>2548</c:v>
                </c:pt>
                <c:pt idx="2239">
                  <c:v>2540</c:v>
                </c:pt>
                <c:pt idx="2240">
                  <c:v>2540</c:v>
                </c:pt>
                <c:pt idx="2241">
                  <c:v>2535</c:v>
                </c:pt>
                <c:pt idx="2242">
                  <c:v>2534</c:v>
                </c:pt>
                <c:pt idx="2243">
                  <c:v>2551</c:v>
                </c:pt>
                <c:pt idx="2244">
                  <c:v>2564</c:v>
                </c:pt>
                <c:pt idx="2245">
                  <c:v>2538</c:v>
                </c:pt>
                <c:pt idx="2246">
                  <c:v>2533</c:v>
                </c:pt>
                <c:pt idx="2247">
                  <c:v>2554</c:v>
                </c:pt>
                <c:pt idx="2248">
                  <c:v>2533</c:v>
                </c:pt>
                <c:pt idx="2249">
                  <c:v>2519</c:v>
                </c:pt>
                <c:pt idx="2250">
                  <c:v>2537</c:v>
                </c:pt>
                <c:pt idx="2251">
                  <c:v>2524</c:v>
                </c:pt>
                <c:pt idx="2252">
                  <c:v>2574</c:v>
                </c:pt>
                <c:pt idx="2253">
                  <c:v>2547</c:v>
                </c:pt>
                <c:pt idx="2254">
                  <c:v>2548</c:v>
                </c:pt>
                <c:pt idx="2255">
                  <c:v>2548</c:v>
                </c:pt>
                <c:pt idx="2256">
                  <c:v>2558</c:v>
                </c:pt>
                <c:pt idx="2257">
                  <c:v>2554</c:v>
                </c:pt>
                <c:pt idx="2258">
                  <c:v>2552</c:v>
                </c:pt>
                <c:pt idx="2259">
                  <c:v>2528</c:v>
                </c:pt>
                <c:pt idx="2260">
                  <c:v>2542</c:v>
                </c:pt>
                <c:pt idx="2261">
                  <c:v>2554</c:v>
                </c:pt>
                <c:pt idx="2262">
                  <c:v>2536</c:v>
                </c:pt>
                <c:pt idx="2263">
                  <c:v>2525</c:v>
                </c:pt>
                <c:pt idx="2264">
                  <c:v>2543</c:v>
                </c:pt>
                <c:pt idx="2265">
                  <c:v>2562</c:v>
                </c:pt>
                <c:pt idx="2266">
                  <c:v>2521</c:v>
                </c:pt>
                <c:pt idx="2267">
                  <c:v>2548</c:v>
                </c:pt>
                <c:pt idx="2268">
                  <c:v>2535</c:v>
                </c:pt>
                <c:pt idx="2269">
                  <c:v>2557</c:v>
                </c:pt>
                <c:pt idx="2270">
                  <c:v>2542</c:v>
                </c:pt>
                <c:pt idx="2271">
                  <c:v>2580</c:v>
                </c:pt>
                <c:pt idx="2272">
                  <c:v>2550</c:v>
                </c:pt>
                <c:pt idx="2273">
                  <c:v>2548</c:v>
                </c:pt>
                <c:pt idx="2274">
                  <c:v>2553</c:v>
                </c:pt>
                <c:pt idx="2275">
                  <c:v>2535</c:v>
                </c:pt>
                <c:pt idx="2276">
                  <c:v>2564</c:v>
                </c:pt>
                <c:pt idx="2277">
                  <c:v>2536</c:v>
                </c:pt>
                <c:pt idx="2278">
                  <c:v>2546</c:v>
                </c:pt>
                <c:pt idx="2279">
                  <c:v>2530</c:v>
                </c:pt>
                <c:pt idx="2280">
                  <c:v>2555</c:v>
                </c:pt>
                <c:pt idx="2281">
                  <c:v>2541</c:v>
                </c:pt>
                <c:pt idx="2282">
                  <c:v>2566</c:v>
                </c:pt>
                <c:pt idx="2283">
                  <c:v>2547</c:v>
                </c:pt>
                <c:pt idx="2284">
                  <c:v>2544</c:v>
                </c:pt>
                <c:pt idx="2285">
                  <c:v>2540</c:v>
                </c:pt>
                <c:pt idx="2286">
                  <c:v>2559</c:v>
                </c:pt>
                <c:pt idx="2287">
                  <c:v>2558</c:v>
                </c:pt>
                <c:pt idx="2288">
                  <c:v>2564</c:v>
                </c:pt>
                <c:pt idx="2289">
                  <c:v>2540</c:v>
                </c:pt>
                <c:pt idx="2290">
                  <c:v>2552</c:v>
                </c:pt>
                <c:pt idx="2291">
                  <c:v>2545</c:v>
                </c:pt>
                <c:pt idx="2292">
                  <c:v>2546</c:v>
                </c:pt>
                <c:pt idx="2293">
                  <c:v>2531</c:v>
                </c:pt>
                <c:pt idx="2294">
                  <c:v>2537</c:v>
                </c:pt>
                <c:pt idx="2295">
                  <c:v>2564</c:v>
                </c:pt>
                <c:pt idx="2296">
                  <c:v>2559</c:v>
                </c:pt>
                <c:pt idx="2297">
                  <c:v>2535</c:v>
                </c:pt>
                <c:pt idx="2298">
                  <c:v>2562</c:v>
                </c:pt>
                <c:pt idx="2299">
                  <c:v>2560</c:v>
                </c:pt>
                <c:pt idx="2300">
                  <c:v>2550</c:v>
                </c:pt>
                <c:pt idx="2301">
                  <c:v>2544</c:v>
                </c:pt>
                <c:pt idx="2302">
                  <c:v>2545</c:v>
                </c:pt>
                <c:pt idx="2303">
                  <c:v>2572</c:v>
                </c:pt>
                <c:pt idx="2304">
                  <c:v>2536</c:v>
                </c:pt>
                <c:pt idx="2305">
                  <c:v>2573</c:v>
                </c:pt>
                <c:pt idx="2306">
                  <c:v>2547</c:v>
                </c:pt>
                <c:pt idx="2307">
                  <c:v>2532</c:v>
                </c:pt>
                <c:pt idx="2308">
                  <c:v>2527</c:v>
                </c:pt>
                <c:pt idx="2309">
                  <c:v>2549</c:v>
                </c:pt>
                <c:pt idx="2310">
                  <c:v>2547</c:v>
                </c:pt>
                <c:pt idx="2311">
                  <c:v>2545</c:v>
                </c:pt>
                <c:pt idx="2312">
                  <c:v>2547</c:v>
                </c:pt>
                <c:pt idx="2313">
                  <c:v>2558</c:v>
                </c:pt>
                <c:pt idx="2314">
                  <c:v>2522</c:v>
                </c:pt>
                <c:pt idx="2315">
                  <c:v>2560</c:v>
                </c:pt>
                <c:pt idx="2316">
                  <c:v>2545</c:v>
                </c:pt>
                <c:pt idx="2317">
                  <c:v>2558</c:v>
                </c:pt>
                <c:pt idx="2318">
                  <c:v>2550</c:v>
                </c:pt>
                <c:pt idx="2319">
                  <c:v>2537</c:v>
                </c:pt>
                <c:pt idx="2320">
                  <c:v>2514</c:v>
                </c:pt>
                <c:pt idx="2321">
                  <c:v>2541</c:v>
                </c:pt>
                <c:pt idx="2322">
                  <c:v>2542</c:v>
                </c:pt>
                <c:pt idx="2323">
                  <c:v>2547</c:v>
                </c:pt>
                <c:pt idx="2324">
                  <c:v>2544</c:v>
                </c:pt>
                <c:pt idx="2325">
                  <c:v>2550</c:v>
                </c:pt>
                <c:pt idx="2326">
                  <c:v>2551</c:v>
                </c:pt>
                <c:pt idx="2327">
                  <c:v>2556</c:v>
                </c:pt>
                <c:pt idx="2328">
                  <c:v>2566</c:v>
                </c:pt>
                <c:pt idx="2329">
                  <c:v>2566</c:v>
                </c:pt>
                <c:pt idx="2330">
                  <c:v>2567</c:v>
                </c:pt>
                <c:pt idx="2331">
                  <c:v>2551</c:v>
                </c:pt>
                <c:pt idx="2332">
                  <c:v>2564</c:v>
                </c:pt>
                <c:pt idx="2333">
                  <c:v>2560</c:v>
                </c:pt>
                <c:pt idx="2334">
                  <c:v>2540</c:v>
                </c:pt>
                <c:pt idx="2335">
                  <c:v>2546</c:v>
                </c:pt>
                <c:pt idx="2336">
                  <c:v>2534</c:v>
                </c:pt>
                <c:pt idx="2337">
                  <c:v>2535</c:v>
                </c:pt>
                <c:pt idx="2338">
                  <c:v>2518</c:v>
                </c:pt>
                <c:pt idx="2339">
                  <c:v>2532</c:v>
                </c:pt>
                <c:pt idx="2340">
                  <c:v>2562</c:v>
                </c:pt>
                <c:pt idx="2341">
                  <c:v>2571</c:v>
                </c:pt>
                <c:pt idx="2342">
                  <c:v>2562</c:v>
                </c:pt>
                <c:pt idx="2343">
                  <c:v>2548</c:v>
                </c:pt>
                <c:pt idx="2344">
                  <c:v>2538</c:v>
                </c:pt>
                <c:pt idx="2345">
                  <c:v>2573</c:v>
                </c:pt>
                <c:pt idx="2346">
                  <c:v>2531</c:v>
                </c:pt>
                <c:pt idx="2347">
                  <c:v>2544</c:v>
                </c:pt>
                <c:pt idx="2348">
                  <c:v>2543</c:v>
                </c:pt>
                <c:pt idx="2349">
                  <c:v>2541</c:v>
                </c:pt>
                <c:pt idx="2350">
                  <c:v>2558</c:v>
                </c:pt>
                <c:pt idx="2351">
                  <c:v>2536</c:v>
                </c:pt>
                <c:pt idx="2352">
                  <c:v>2536</c:v>
                </c:pt>
                <c:pt idx="2353">
                  <c:v>2551</c:v>
                </c:pt>
                <c:pt idx="2354">
                  <c:v>2539</c:v>
                </c:pt>
                <c:pt idx="2355">
                  <c:v>2530</c:v>
                </c:pt>
                <c:pt idx="2356">
                  <c:v>2553</c:v>
                </c:pt>
                <c:pt idx="2357">
                  <c:v>2527</c:v>
                </c:pt>
                <c:pt idx="2358">
                  <c:v>2532</c:v>
                </c:pt>
                <c:pt idx="2359">
                  <c:v>2536</c:v>
                </c:pt>
                <c:pt idx="2360">
                  <c:v>2541</c:v>
                </c:pt>
                <c:pt idx="2361">
                  <c:v>2546</c:v>
                </c:pt>
                <c:pt idx="2362">
                  <c:v>2555</c:v>
                </c:pt>
                <c:pt idx="2363">
                  <c:v>2533</c:v>
                </c:pt>
                <c:pt idx="2364">
                  <c:v>2551</c:v>
                </c:pt>
                <c:pt idx="2365">
                  <c:v>2548</c:v>
                </c:pt>
                <c:pt idx="2366">
                  <c:v>2534</c:v>
                </c:pt>
                <c:pt idx="2367">
                  <c:v>2551</c:v>
                </c:pt>
                <c:pt idx="2368">
                  <c:v>2513</c:v>
                </c:pt>
                <c:pt idx="2369">
                  <c:v>2533</c:v>
                </c:pt>
                <c:pt idx="2370">
                  <c:v>2548</c:v>
                </c:pt>
                <c:pt idx="2371">
                  <c:v>2528</c:v>
                </c:pt>
                <c:pt idx="2372">
                  <c:v>2538</c:v>
                </c:pt>
                <c:pt idx="2373">
                  <c:v>2516</c:v>
                </c:pt>
                <c:pt idx="2374">
                  <c:v>2546</c:v>
                </c:pt>
                <c:pt idx="2375">
                  <c:v>2564</c:v>
                </c:pt>
                <c:pt idx="2376">
                  <c:v>2533</c:v>
                </c:pt>
                <c:pt idx="2377">
                  <c:v>2551</c:v>
                </c:pt>
                <c:pt idx="2378">
                  <c:v>2547</c:v>
                </c:pt>
                <c:pt idx="2379">
                  <c:v>2566</c:v>
                </c:pt>
                <c:pt idx="2380">
                  <c:v>2568</c:v>
                </c:pt>
                <c:pt idx="2381">
                  <c:v>2532</c:v>
                </c:pt>
                <c:pt idx="2382">
                  <c:v>2573</c:v>
                </c:pt>
                <c:pt idx="2383">
                  <c:v>2538</c:v>
                </c:pt>
                <c:pt idx="2384">
                  <c:v>2550</c:v>
                </c:pt>
                <c:pt idx="2385">
                  <c:v>2538</c:v>
                </c:pt>
                <c:pt idx="2386">
                  <c:v>2522</c:v>
                </c:pt>
                <c:pt idx="2387">
                  <c:v>2535</c:v>
                </c:pt>
                <c:pt idx="2388">
                  <c:v>2549</c:v>
                </c:pt>
                <c:pt idx="2389">
                  <c:v>2546</c:v>
                </c:pt>
                <c:pt idx="2390">
                  <c:v>2532</c:v>
                </c:pt>
                <c:pt idx="2391">
                  <c:v>2560</c:v>
                </c:pt>
                <c:pt idx="2392">
                  <c:v>2543</c:v>
                </c:pt>
                <c:pt idx="2393">
                  <c:v>2548</c:v>
                </c:pt>
                <c:pt idx="2394">
                  <c:v>2544</c:v>
                </c:pt>
                <c:pt idx="2395">
                  <c:v>2555</c:v>
                </c:pt>
                <c:pt idx="2396">
                  <c:v>2534</c:v>
                </c:pt>
                <c:pt idx="2397">
                  <c:v>2551</c:v>
                </c:pt>
                <c:pt idx="2398">
                  <c:v>2561</c:v>
                </c:pt>
                <c:pt idx="2399">
                  <c:v>2570</c:v>
                </c:pt>
                <c:pt idx="2400">
                  <c:v>2524</c:v>
                </c:pt>
                <c:pt idx="2401">
                  <c:v>2543</c:v>
                </c:pt>
                <c:pt idx="2402">
                  <c:v>2551</c:v>
                </c:pt>
                <c:pt idx="2403">
                  <c:v>2554</c:v>
                </c:pt>
                <c:pt idx="2404">
                  <c:v>2555</c:v>
                </c:pt>
                <c:pt idx="2405">
                  <c:v>2542</c:v>
                </c:pt>
                <c:pt idx="2406">
                  <c:v>2545</c:v>
                </c:pt>
                <c:pt idx="2407">
                  <c:v>2551</c:v>
                </c:pt>
                <c:pt idx="2408">
                  <c:v>2550</c:v>
                </c:pt>
                <c:pt idx="2409">
                  <c:v>2581</c:v>
                </c:pt>
                <c:pt idx="2410">
                  <c:v>2578</c:v>
                </c:pt>
                <c:pt idx="2411">
                  <c:v>2552</c:v>
                </c:pt>
                <c:pt idx="2412">
                  <c:v>2550</c:v>
                </c:pt>
                <c:pt idx="2413">
                  <c:v>2567</c:v>
                </c:pt>
                <c:pt idx="2414">
                  <c:v>2548</c:v>
                </c:pt>
                <c:pt idx="2415">
                  <c:v>2574</c:v>
                </c:pt>
                <c:pt idx="2416">
                  <c:v>2551</c:v>
                </c:pt>
                <c:pt idx="2417">
                  <c:v>2533</c:v>
                </c:pt>
                <c:pt idx="2418">
                  <c:v>2591</c:v>
                </c:pt>
                <c:pt idx="2419">
                  <c:v>2549</c:v>
                </c:pt>
                <c:pt idx="2420">
                  <c:v>2561</c:v>
                </c:pt>
                <c:pt idx="2421">
                  <c:v>2563</c:v>
                </c:pt>
                <c:pt idx="2422">
                  <c:v>2566</c:v>
                </c:pt>
                <c:pt idx="2423">
                  <c:v>2581</c:v>
                </c:pt>
                <c:pt idx="2424">
                  <c:v>2542</c:v>
                </c:pt>
                <c:pt idx="2425">
                  <c:v>2566</c:v>
                </c:pt>
                <c:pt idx="2426">
                  <c:v>2572</c:v>
                </c:pt>
                <c:pt idx="2427">
                  <c:v>2574</c:v>
                </c:pt>
                <c:pt idx="2428">
                  <c:v>2548</c:v>
                </c:pt>
                <c:pt idx="2429">
                  <c:v>2547</c:v>
                </c:pt>
                <c:pt idx="2430">
                  <c:v>2529</c:v>
                </c:pt>
                <c:pt idx="2431">
                  <c:v>2552</c:v>
                </c:pt>
                <c:pt idx="2432">
                  <c:v>2562</c:v>
                </c:pt>
                <c:pt idx="2433">
                  <c:v>2567</c:v>
                </c:pt>
                <c:pt idx="2434">
                  <c:v>2563</c:v>
                </c:pt>
                <c:pt idx="2435">
                  <c:v>2557</c:v>
                </c:pt>
                <c:pt idx="2436">
                  <c:v>2550</c:v>
                </c:pt>
                <c:pt idx="2437">
                  <c:v>2552</c:v>
                </c:pt>
                <c:pt idx="2438">
                  <c:v>2559</c:v>
                </c:pt>
                <c:pt idx="2439">
                  <c:v>2561</c:v>
                </c:pt>
                <c:pt idx="2440">
                  <c:v>2543</c:v>
                </c:pt>
                <c:pt idx="2441">
                  <c:v>2554</c:v>
                </c:pt>
                <c:pt idx="2442">
                  <c:v>2567</c:v>
                </c:pt>
                <c:pt idx="2443">
                  <c:v>2564</c:v>
                </c:pt>
                <c:pt idx="2444">
                  <c:v>2551</c:v>
                </c:pt>
                <c:pt idx="2445">
                  <c:v>2556</c:v>
                </c:pt>
                <c:pt idx="2446">
                  <c:v>2547</c:v>
                </c:pt>
                <c:pt idx="2447">
                  <c:v>2550</c:v>
                </c:pt>
                <c:pt idx="2448">
                  <c:v>2544</c:v>
                </c:pt>
                <c:pt idx="2449">
                  <c:v>2534</c:v>
                </c:pt>
                <c:pt idx="2450">
                  <c:v>2552</c:v>
                </c:pt>
                <c:pt idx="2451">
                  <c:v>2533</c:v>
                </c:pt>
                <c:pt idx="2452">
                  <c:v>2564</c:v>
                </c:pt>
                <c:pt idx="2453">
                  <c:v>2561</c:v>
                </c:pt>
                <c:pt idx="2454">
                  <c:v>2574</c:v>
                </c:pt>
                <c:pt idx="2455">
                  <c:v>2530</c:v>
                </c:pt>
                <c:pt idx="2456">
                  <c:v>2561</c:v>
                </c:pt>
                <c:pt idx="2457">
                  <c:v>2547</c:v>
                </c:pt>
                <c:pt idx="2458">
                  <c:v>2549</c:v>
                </c:pt>
                <c:pt idx="2459">
                  <c:v>2556</c:v>
                </c:pt>
                <c:pt idx="2460">
                  <c:v>2540</c:v>
                </c:pt>
                <c:pt idx="2461">
                  <c:v>2528</c:v>
                </c:pt>
                <c:pt idx="2462">
                  <c:v>2535</c:v>
                </c:pt>
                <c:pt idx="2463">
                  <c:v>2562</c:v>
                </c:pt>
                <c:pt idx="2464">
                  <c:v>2567</c:v>
                </c:pt>
                <c:pt idx="2465">
                  <c:v>2552</c:v>
                </c:pt>
                <c:pt idx="2466">
                  <c:v>2545</c:v>
                </c:pt>
                <c:pt idx="2467">
                  <c:v>2539</c:v>
                </c:pt>
                <c:pt idx="2468">
                  <c:v>2541</c:v>
                </c:pt>
                <c:pt idx="2469">
                  <c:v>2542</c:v>
                </c:pt>
                <c:pt idx="2470">
                  <c:v>2568</c:v>
                </c:pt>
                <c:pt idx="2471">
                  <c:v>2553</c:v>
                </c:pt>
                <c:pt idx="2472">
                  <c:v>2546</c:v>
                </c:pt>
                <c:pt idx="2473">
                  <c:v>2552</c:v>
                </c:pt>
                <c:pt idx="2474">
                  <c:v>2585</c:v>
                </c:pt>
                <c:pt idx="2475">
                  <c:v>2563</c:v>
                </c:pt>
                <c:pt idx="2476">
                  <c:v>2545</c:v>
                </c:pt>
                <c:pt idx="2477">
                  <c:v>2543</c:v>
                </c:pt>
                <c:pt idx="2478">
                  <c:v>2561</c:v>
                </c:pt>
                <c:pt idx="2479">
                  <c:v>2548</c:v>
                </c:pt>
                <c:pt idx="2480">
                  <c:v>2561</c:v>
                </c:pt>
                <c:pt idx="2481">
                  <c:v>2539</c:v>
                </c:pt>
                <c:pt idx="2482">
                  <c:v>2525</c:v>
                </c:pt>
                <c:pt idx="2483">
                  <c:v>2541</c:v>
                </c:pt>
                <c:pt idx="2484">
                  <c:v>2552</c:v>
                </c:pt>
                <c:pt idx="2485">
                  <c:v>2532</c:v>
                </c:pt>
                <c:pt idx="2486">
                  <c:v>2538</c:v>
                </c:pt>
                <c:pt idx="2487">
                  <c:v>2529</c:v>
                </c:pt>
                <c:pt idx="2488">
                  <c:v>2522</c:v>
                </c:pt>
                <c:pt idx="2489">
                  <c:v>2550</c:v>
                </c:pt>
                <c:pt idx="2490">
                  <c:v>2553</c:v>
                </c:pt>
                <c:pt idx="2491">
                  <c:v>2533</c:v>
                </c:pt>
                <c:pt idx="2492">
                  <c:v>2557</c:v>
                </c:pt>
                <c:pt idx="2493">
                  <c:v>2551</c:v>
                </c:pt>
                <c:pt idx="2494">
                  <c:v>2555</c:v>
                </c:pt>
                <c:pt idx="2495">
                  <c:v>2545</c:v>
                </c:pt>
                <c:pt idx="2496">
                  <c:v>2546</c:v>
                </c:pt>
                <c:pt idx="2497">
                  <c:v>2555</c:v>
                </c:pt>
                <c:pt idx="2498">
                  <c:v>2541</c:v>
                </c:pt>
                <c:pt idx="2499">
                  <c:v>2532</c:v>
                </c:pt>
                <c:pt idx="2500">
                  <c:v>2529</c:v>
                </c:pt>
                <c:pt idx="2501">
                  <c:v>2535</c:v>
                </c:pt>
                <c:pt idx="2502">
                  <c:v>2562</c:v>
                </c:pt>
                <c:pt idx="2503">
                  <c:v>2555</c:v>
                </c:pt>
                <c:pt idx="2504">
                  <c:v>2549</c:v>
                </c:pt>
                <c:pt idx="2505">
                  <c:v>2561</c:v>
                </c:pt>
                <c:pt idx="2506">
                  <c:v>2566</c:v>
                </c:pt>
                <c:pt idx="2507">
                  <c:v>2544</c:v>
                </c:pt>
                <c:pt idx="2508">
                  <c:v>2532</c:v>
                </c:pt>
                <c:pt idx="2509">
                  <c:v>2536</c:v>
                </c:pt>
                <c:pt idx="2510">
                  <c:v>2537</c:v>
                </c:pt>
                <c:pt idx="2511">
                  <c:v>2548</c:v>
                </c:pt>
                <c:pt idx="2512">
                  <c:v>2548</c:v>
                </c:pt>
                <c:pt idx="2513">
                  <c:v>2569</c:v>
                </c:pt>
                <c:pt idx="2514">
                  <c:v>2560</c:v>
                </c:pt>
                <c:pt idx="2515">
                  <c:v>2557</c:v>
                </c:pt>
                <c:pt idx="2516">
                  <c:v>2558</c:v>
                </c:pt>
                <c:pt idx="2517">
                  <c:v>2561</c:v>
                </c:pt>
                <c:pt idx="2518">
                  <c:v>2561</c:v>
                </c:pt>
                <c:pt idx="2519">
                  <c:v>2547</c:v>
                </c:pt>
                <c:pt idx="2520">
                  <c:v>2516</c:v>
                </c:pt>
                <c:pt idx="2521">
                  <c:v>2535</c:v>
                </c:pt>
                <c:pt idx="2522">
                  <c:v>2550</c:v>
                </c:pt>
                <c:pt idx="2523">
                  <c:v>2527</c:v>
                </c:pt>
                <c:pt idx="2524">
                  <c:v>2528</c:v>
                </c:pt>
                <c:pt idx="2525">
                  <c:v>2547</c:v>
                </c:pt>
                <c:pt idx="2526">
                  <c:v>2516</c:v>
                </c:pt>
                <c:pt idx="2527">
                  <c:v>2530</c:v>
                </c:pt>
                <c:pt idx="2528">
                  <c:v>2558</c:v>
                </c:pt>
                <c:pt idx="2529">
                  <c:v>2537</c:v>
                </c:pt>
                <c:pt idx="2530">
                  <c:v>2555</c:v>
                </c:pt>
                <c:pt idx="2531">
                  <c:v>2544</c:v>
                </c:pt>
                <c:pt idx="2532">
                  <c:v>2555</c:v>
                </c:pt>
                <c:pt idx="2533">
                  <c:v>2546</c:v>
                </c:pt>
                <c:pt idx="2534">
                  <c:v>2528</c:v>
                </c:pt>
                <c:pt idx="2535">
                  <c:v>2544</c:v>
                </c:pt>
                <c:pt idx="2536">
                  <c:v>2561</c:v>
                </c:pt>
                <c:pt idx="2537">
                  <c:v>2560</c:v>
                </c:pt>
                <c:pt idx="2538">
                  <c:v>2560</c:v>
                </c:pt>
                <c:pt idx="2539">
                  <c:v>2551</c:v>
                </c:pt>
                <c:pt idx="2540">
                  <c:v>2568</c:v>
                </c:pt>
                <c:pt idx="2541">
                  <c:v>2562</c:v>
                </c:pt>
                <c:pt idx="2542">
                  <c:v>2573</c:v>
                </c:pt>
                <c:pt idx="2543">
                  <c:v>2559</c:v>
                </c:pt>
                <c:pt idx="2544">
                  <c:v>2551</c:v>
                </c:pt>
                <c:pt idx="2545">
                  <c:v>2565</c:v>
                </c:pt>
                <c:pt idx="2546">
                  <c:v>2557</c:v>
                </c:pt>
                <c:pt idx="2547">
                  <c:v>2544</c:v>
                </c:pt>
                <c:pt idx="2548">
                  <c:v>2546</c:v>
                </c:pt>
                <c:pt idx="2549">
                  <c:v>2563</c:v>
                </c:pt>
                <c:pt idx="2550">
                  <c:v>2575</c:v>
                </c:pt>
                <c:pt idx="2551">
                  <c:v>2571</c:v>
                </c:pt>
                <c:pt idx="2552">
                  <c:v>2552</c:v>
                </c:pt>
                <c:pt idx="2553">
                  <c:v>2558</c:v>
                </c:pt>
                <c:pt idx="2554">
                  <c:v>2578</c:v>
                </c:pt>
                <c:pt idx="2555">
                  <c:v>2529</c:v>
                </c:pt>
                <c:pt idx="2556">
                  <c:v>2551</c:v>
                </c:pt>
                <c:pt idx="2557">
                  <c:v>2543</c:v>
                </c:pt>
                <c:pt idx="2558">
                  <c:v>2570</c:v>
                </c:pt>
                <c:pt idx="2559">
                  <c:v>2560</c:v>
                </c:pt>
                <c:pt idx="2560">
                  <c:v>2512</c:v>
                </c:pt>
                <c:pt idx="2561">
                  <c:v>2528</c:v>
                </c:pt>
                <c:pt idx="2562">
                  <c:v>2538</c:v>
                </c:pt>
                <c:pt idx="2563">
                  <c:v>2545</c:v>
                </c:pt>
                <c:pt idx="2564">
                  <c:v>2535</c:v>
                </c:pt>
                <c:pt idx="2565">
                  <c:v>2567</c:v>
                </c:pt>
                <c:pt idx="2566">
                  <c:v>2535</c:v>
                </c:pt>
                <c:pt idx="2567">
                  <c:v>2562</c:v>
                </c:pt>
                <c:pt idx="2568">
                  <c:v>2557</c:v>
                </c:pt>
                <c:pt idx="2569">
                  <c:v>2542</c:v>
                </c:pt>
                <c:pt idx="2570">
                  <c:v>2546</c:v>
                </c:pt>
                <c:pt idx="2571">
                  <c:v>2537</c:v>
                </c:pt>
                <c:pt idx="2572">
                  <c:v>2534</c:v>
                </c:pt>
                <c:pt idx="2573">
                  <c:v>2537</c:v>
                </c:pt>
                <c:pt idx="2574">
                  <c:v>2503</c:v>
                </c:pt>
                <c:pt idx="2575">
                  <c:v>2529</c:v>
                </c:pt>
                <c:pt idx="2576">
                  <c:v>2550</c:v>
                </c:pt>
                <c:pt idx="2577">
                  <c:v>2537</c:v>
                </c:pt>
                <c:pt idx="2578">
                  <c:v>2526</c:v>
                </c:pt>
                <c:pt idx="2579">
                  <c:v>2544</c:v>
                </c:pt>
                <c:pt idx="2580">
                  <c:v>2524</c:v>
                </c:pt>
                <c:pt idx="2581">
                  <c:v>2550</c:v>
                </c:pt>
                <c:pt idx="2582">
                  <c:v>2548</c:v>
                </c:pt>
                <c:pt idx="2583">
                  <c:v>2531</c:v>
                </c:pt>
                <c:pt idx="2584">
                  <c:v>2544</c:v>
                </c:pt>
                <c:pt idx="2585">
                  <c:v>2533</c:v>
                </c:pt>
                <c:pt idx="2586">
                  <c:v>2536</c:v>
                </c:pt>
                <c:pt idx="2587">
                  <c:v>2520</c:v>
                </c:pt>
                <c:pt idx="2588">
                  <c:v>2532</c:v>
                </c:pt>
                <c:pt idx="2589">
                  <c:v>2547</c:v>
                </c:pt>
                <c:pt idx="2590">
                  <c:v>2570</c:v>
                </c:pt>
                <c:pt idx="2591">
                  <c:v>2533</c:v>
                </c:pt>
                <c:pt idx="2592">
                  <c:v>2552</c:v>
                </c:pt>
                <c:pt idx="2593">
                  <c:v>2554</c:v>
                </c:pt>
                <c:pt idx="2594">
                  <c:v>2545</c:v>
                </c:pt>
                <c:pt idx="2595">
                  <c:v>2553</c:v>
                </c:pt>
                <c:pt idx="2596">
                  <c:v>2550</c:v>
                </c:pt>
                <c:pt idx="2597">
                  <c:v>2552</c:v>
                </c:pt>
                <c:pt idx="2598">
                  <c:v>2577</c:v>
                </c:pt>
                <c:pt idx="2599">
                  <c:v>2535</c:v>
                </c:pt>
                <c:pt idx="2600">
                  <c:v>2545</c:v>
                </c:pt>
                <c:pt idx="2601">
                  <c:v>2546</c:v>
                </c:pt>
                <c:pt idx="2602">
                  <c:v>2522</c:v>
                </c:pt>
                <c:pt idx="2603">
                  <c:v>2561</c:v>
                </c:pt>
                <c:pt idx="2604">
                  <c:v>2547</c:v>
                </c:pt>
                <c:pt idx="2605">
                  <c:v>2564</c:v>
                </c:pt>
                <c:pt idx="2606">
                  <c:v>2542</c:v>
                </c:pt>
                <c:pt idx="2607">
                  <c:v>2521</c:v>
                </c:pt>
                <c:pt idx="2608">
                  <c:v>2558</c:v>
                </c:pt>
                <c:pt idx="2609">
                  <c:v>2537</c:v>
                </c:pt>
                <c:pt idx="2610">
                  <c:v>2521</c:v>
                </c:pt>
                <c:pt idx="2611">
                  <c:v>2541</c:v>
                </c:pt>
                <c:pt idx="2612">
                  <c:v>2537</c:v>
                </c:pt>
                <c:pt idx="2613">
                  <c:v>2541</c:v>
                </c:pt>
                <c:pt idx="2614">
                  <c:v>2550</c:v>
                </c:pt>
                <c:pt idx="2615">
                  <c:v>2536</c:v>
                </c:pt>
                <c:pt idx="2616">
                  <c:v>2545</c:v>
                </c:pt>
                <c:pt idx="2617">
                  <c:v>2557</c:v>
                </c:pt>
                <c:pt idx="2618">
                  <c:v>2556</c:v>
                </c:pt>
                <c:pt idx="2619">
                  <c:v>2560</c:v>
                </c:pt>
                <c:pt idx="2620">
                  <c:v>2557</c:v>
                </c:pt>
                <c:pt idx="2621">
                  <c:v>2536</c:v>
                </c:pt>
                <c:pt idx="2622">
                  <c:v>2553</c:v>
                </c:pt>
                <c:pt idx="2623">
                  <c:v>2561</c:v>
                </c:pt>
                <c:pt idx="2624">
                  <c:v>2577</c:v>
                </c:pt>
                <c:pt idx="2625">
                  <c:v>2537</c:v>
                </c:pt>
                <c:pt idx="2626">
                  <c:v>2539</c:v>
                </c:pt>
                <c:pt idx="2627">
                  <c:v>2556</c:v>
                </c:pt>
                <c:pt idx="2628">
                  <c:v>2555</c:v>
                </c:pt>
                <c:pt idx="2629">
                  <c:v>2571</c:v>
                </c:pt>
                <c:pt idx="2630">
                  <c:v>2548</c:v>
                </c:pt>
                <c:pt idx="2631">
                  <c:v>2557</c:v>
                </c:pt>
                <c:pt idx="2632">
                  <c:v>2569</c:v>
                </c:pt>
                <c:pt idx="2633">
                  <c:v>2569</c:v>
                </c:pt>
                <c:pt idx="2634">
                  <c:v>2536</c:v>
                </c:pt>
                <c:pt idx="2635">
                  <c:v>2528</c:v>
                </c:pt>
                <c:pt idx="2636">
                  <c:v>2534</c:v>
                </c:pt>
                <c:pt idx="2637">
                  <c:v>2547</c:v>
                </c:pt>
                <c:pt idx="2638">
                  <c:v>2555</c:v>
                </c:pt>
                <c:pt idx="2639">
                  <c:v>2554</c:v>
                </c:pt>
                <c:pt idx="2640">
                  <c:v>2559</c:v>
                </c:pt>
                <c:pt idx="2641">
                  <c:v>2569</c:v>
                </c:pt>
                <c:pt idx="2642">
                  <c:v>2558</c:v>
                </c:pt>
                <c:pt idx="2643">
                  <c:v>2566</c:v>
                </c:pt>
                <c:pt idx="2644">
                  <c:v>2558</c:v>
                </c:pt>
                <c:pt idx="2645">
                  <c:v>2570</c:v>
                </c:pt>
                <c:pt idx="2646">
                  <c:v>2552</c:v>
                </c:pt>
                <c:pt idx="2647">
                  <c:v>2543</c:v>
                </c:pt>
                <c:pt idx="2648">
                  <c:v>2566</c:v>
                </c:pt>
                <c:pt idx="2649">
                  <c:v>2539</c:v>
                </c:pt>
                <c:pt idx="2650">
                  <c:v>2544</c:v>
                </c:pt>
                <c:pt idx="2651">
                  <c:v>2537</c:v>
                </c:pt>
                <c:pt idx="2652">
                  <c:v>2554</c:v>
                </c:pt>
                <c:pt idx="2653">
                  <c:v>2534</c:v>
                </c:pt>
                <c:pt idx="2654">
                  <c:v>2569</c:v>
                </c:pt>
                <c:pt idx="2655">
                  <c:v>2554</c:v>
                </c:pt>
                <c:pt idx="2656">
                  <c:v>2547</c:v>
                </c:pt>
                <c:pt idx="2657">
                  <c:v>2534</c:v>
                </c:pt>
                <c:pt idx="2658">
                  <c:v>2550</c:v>
                </c:pt>
                <c:pt idx="2659">
                  <c:v>2557</c:v>
                </c:pt>
                <c:pt idx="2660">
                  <c:v>2550</c:v>
                </c:pt>
                <c:pt idx="2661">
                  <c:v>2580</c:v>
                </c:pt>
                <c:pt idx="2662">
                  <c:v>2547</c:v>
                </c:pt>
                <c:pt idx="2663">
                  <c:v>2548</c:v>
                </c:pt>
                <c:pt idx="2664">
                  <c:v>2537</c:v>
                </c:pt>
                <c:pt idx="2665">
                  <c:v>2580</c:v>
                </c:pt>
                <c:pt idx="2666">
                  <c:v>2579</c:v>
                </c:pt>
                <c:pt idx="2667">
                  <c:v>2583</c:v>
                </c:pt>
                <c:pt idx="2668">
                  <c:v>2557</c:v>
                </c:pt>
                <c:pt idx="2669">
                  <c:v>2552</c:v>
                </c:pt>
                <c:pt idx="2670">
                  <c:v>2532</c:v>
                </c:pt>
                <c:pt idx="2671">
                  <c:v>2538</c:v>
                </c:pt>
                <c:pt idx="2672">
                  <c:v>2546</c:v>
                </c:pt>
                <c:pt idx="2673">
                  <c:v>2554</c:v>
                </c:pt>
                <c:pt idx="2674">
                  <c:v>2556</c:v>
                </c:pt>
                <c:pt idx="2675">
                  <c:v>2564</c:v>
                </c:pt>
                <c:pt idx="2676">
                  <c:v>2555</c:v>
                </c:pt>
                <c:pt idx="2677">
                  <c:v>2547</c:v>
                </c:pt>
                <c:pt idx="2678">
                  <c:v>2531</c:v>
                </c:pt>
                <c:pt idx="2679">
                  <c:v>2552</c:v>
                </c:pt>
                <c:pt idx="2680">
                  <c:v>2555</c:v>
                </c:pt>
                <c:pt idx="2681">
                  <c:v>2578</c:v>
                </c:pt>
                <c:pt idx="2682">
                  <c:v>2565</c:v>
                </c:pt>
                <c:pt idx="2683">
                  <c:v>2553</c:v>
                </c:pt>
                <c:pt idx="2684">
                  <c:v>2556</c:v>
                </c:pt>
                <c:pt idx="2685">
                  <c:v>2534</c:v>
                </c:pt>
                <c:pt idx="2686">
                  <c:v>2555</c:v>
                </c:pt>
                <c:pt idx="2687">
                  <c:v>2573</c:v>
                </c:pt>
                <c:pt idx="2688">
                  <c:v>2538</c:v>
                </c:pt>
                <c:pt idx="2689">
                  <c:v>2530</c:v>
                </c:pt>
                <c:pt idx="2690">
                  <c:v>2533</c:v>
                </c:pt>
                <c:pt idx="2691">
                  <c:v>2558</c:v>
                </c:pt>
                <c:pt idx="2692">
                  <c:v>2560</c:v>
                </c:pt>
                <c:pt idx="2693">
                  <c:v>2542</c:v>
                </c:pt>
                <c:pt idx="2694">
                  <c:v>2557</c:v>
                </c:pt>
                <c:pt idx="2695">
                  <c:v>2588</c:v>
                </c:pt>
                <c:pt idx="2696">
                  <c:v>2564</c:v>
                </c:pt>
                <c:pt idx="2697">
                  <c:v>2570</c:v>
                </c:pt>
                <c:pt idx="2698">
                  <c:v>2580</c:v>
                </c:pt>
                <c:pt idx="2699">
                  <c:v>2545</c:v>
                </c:pt>
                <c:pt idx="2700">
                  <c:v>2542</c:v>
                </c:pt>
                <c:pt idx="2701">
                  <c:v>2577</c:v>
                </c:pt>
                <c:pt idx="2702">
                  <c:v>2555</c:v>
                </c:pt>
                <c:pt idx="2703">
                  <c:v>2567</c:v>
                </c:pt>
                <c:pt idx="2704">
                  <c:v>2565</c:v>
                </c:pt>
                <c:pt idx="2705">
                  <c:v>2538</c:v>
                </c:pt>
                <c:pt idx="2706">
                  <c:v>2568</c:v>
                </c:pt>
                <c:pt idx="2707">
                  <c:v>2573</c:v>
                </c:pt>
                <c:pt idx="2708">
                  <c:v>2547</c:v>
                </c:pt>
                <c:pt idx="2709">
                  <c:v>2558</c:v>
                </c:pt>
                <c:pt idx="2710">
                  <c:v>2567</c:v>
                </c:pt>
                <c:pt idx="2711">
                  <c:v>2559</c:v>
                </c:pt>
                <c:pt idx="2712">
                  <c:v>2558</c:v>
                </c:pt>
                <c:pt idx="2713">
                  <c:v>2565</c:v>
                </c:pt>
                <c:pt idx="2714">
                  <c:v>2543</c:v>
                </c:pt>
                <c:pt idx="2715">
                  <c:v>2535</c:v>
                </c:pt>
                <c:pt idx="2716">
                  <c:v>2530</c:v>
                </c:pt>
                <c:pt idx="2717">
                  <c:v>2562</c:v>
                </c:pt>
                <c:pt idx="2718">
                  <c:v>2556</c:v>
                </c:pt>
                <c:pt idx="2719">
                  <c:v>2536</c:v>
                </c:pt>
                <c:pt idx="2720">
                  <c:v>2534</c:v>
                </c:pt>
                <c:pt idx="2721">
                  <c:v>2515</c:v>
                </c:pt>
                <c:pt idx="2722">
                  <c:v>2543</c:v>
                </c:pt>
                <c:pt idx="2723">
                  <c:v>2558</c:v>
                </c:pt>
                <c:pt idx="2724">
                  <c:v>2550</c:v>
                </c:pt>
                <c:pt idx="2725">
                  <c:v>2562</c:v>
                </c:pt>
                <c:pt idx="2726">
                  <c:v>2552</c:v>
                </c:pt>
                <c:pt idx="2727">
                  <c:v>2548</c:v>
                </c:pt>
                <c:pt idx="2728">
                  <c:v>2548</c:v>
                </c:pt>
                <c:pt idx="2729">
                  <c:v>2532</c:v>
                </c:pt>
                <c:pt idx="2730">
                  <c:v>2551</c:v>
                </c:pt>
                <c:pt idx="2731">
                  <c:v>2542</c:v>
                </c:pt>
                <c:pt idx="2732">
                  <c:v>2550</c:v>
                </c:pt>
                <c:pt idx="2733">
                  <c:v>2554</c:v>
                </c:pt>
                <c:pt idx="2734">
                  <c:v>2552</c:v>
                </c:pt>
                <c:pt idx="2735">
                  <c:v>2538</c:v>
                </c:pt>
                <c:pt idx="2736">
                  <c:v>2564</c:v>
                </c:pt>
                <c:pt idx="2737">
                  <c:v>2572</c:v>
                </c:pt>
                <c:pt idx="2738">
                  <c:v>2550</c:v>
                </c:pt>
                <c:pt idx="2739">
                  <c:v>2556</c:v>
                </c:pt>
                <c:pt idx="2740">
                  <c:v>2543</c:v>
                </c:pt>
                <c:pt idx="2741">
                  <c:v>2538</c:v>
                </c:pt>
                <c:pt idx="2742">
                  <c:v>2512</c:v>
                </c:pt>
                <c:pt idx="2743">
                  <c:v>2565</c:v>
                </c:pt>
                <c:pt idx="2744">
                  <c:v>2533</c:v>
                </c:pt>
                <c:pt idx="2745">
                  <c:v>2529</c:v>
                </c:pt>
                <c:pt idx="2746">
                  <c:v>2539</c:v>
                </c:pt>
                <c:pt idx="2747">
                  <c:v>2527</c:v>
                </c:pt>
                <c:pt idx="2748">
                  <c:v>2553</c:v>
                </c:pt>
                <c:pt idx="2749">
                  <c:v>2535</c:v>
                </c:pt>
                <c:pt idx="2750">
                  <c:v>2531</c:v>
                </c:pt>
                <c:pt idx="2751">
                  <c:v>2550</c:v>
                </c:pt>
                <c:pt idx="2752">
                  <c:v>2550</c:v>
                </c:pt>
                <c:pt idx="2753">
                  <c:v>2550</c:v>
                </c:pt>
                <c:pt idx="2754">
                  <c:v>2553</c:v>
                </c:pt>
                <c:pt idx="2755">
                  <c:v>2534</c:v>
                </c:pt>
                <c:pt idx="2756">
                  <c:v>2553</c:v>
                </c:pt>
                <c:pt idx="2757">
                  <c:v>2543</c:v>
                </c:pt>
                <c:pt idx="2758">
                  <c:v>2559</c:v>
                </c:pt>
                <c:pt idx="2759">
                  <c:v>2546</c:v>
                </c:pt>
                <c:pt idx="2760">
                  <c:v>2555</c:v>
                </c:pt>
                <c:pt idx="2761">
                  <c:v>2551</c:v>
                </c:pt>
                <c:pt idx="2762">
                  <c:v>2541</c:v>
                </c:pt>
                <c:pt idx="2763">
                  <c:v>2570</c:v>
                </c:pt>
                <c:pt idx="2764">
                  <c:v>2566</c:v>
                </c:pt>
                <c:pt idx="2765">
                  <c:v>2558</c:v>
                </c:pt>
                <c:pt idx="2766">
                  <c:v>2565</c:v>
                </c:pt>
                <c:pt idx="2767">
                  <c:v>2552</c:v>
                </c:pt>
                <c:pt idx="2768">
                  <c:v>2538</c:v>
                </c:pt>
                <c:pt idx="2769">
                  <c:v>2543</c:v>
                </c:pt>
                <c:pt idx="2770">
                  <c:v>2552</c:v>
                </c:pt>
                <c:pt idx="2771">
                  <c:v>2535</c:v>
                </c:pt>
                <c:pt idx="2772">
                  <c:v>2542</c:v>
                </c:pt>
                <c:pt idx="2773">
                  <c:v>2536</c:v>
                </c:pt>
                <c:pt idx="2774">
                  <c:v>2550</c:v>
                </c:pt>
                <c:pt idx="2775">
                  <c:v>2542</c:v>
                </c:pt>
                <c:pt idx="2776">
                  <c:v>2552</c:v>
                </c:pt>
                <c:pt idx="2777">
                  <c:v>2523</c:v>
                </c:pt>
                <c:pt idx="2778">
                  <c:v>2563</c:v>
                </c:pt>
                <c:pt idx="2779">
                  <c:v>2570</c:v>
                </c:pt>
                <c:pt idx="2780">
                  <c:v>2555</c:v>
                </c:pt>
                <c:pt idx="2781">
                  <c:v>2551</c:v>
                </c:pt>
                <c:pt idx="2782">
                  <c:v>2550</c:v>
                </c:pt>
                <c:pt idx="2783">
                  <c:v>2545</c:v>
                </c:pt>
                <c:pt idx="2784">
                  <c:v>2567</c:v>
                </c:pt>
                <c:pt idx="2785">
                  <c:v>2538</c:v>
                </c:pt>
                <c:pt idx="2786">
                  <c:v>2538</c:v>
                </c:pt>
                <c:pt idx="2787">
                  <c:v>2557</c:v>
                </c:pt>
                <c:pt idx="2788">
                  <c:v>2553</c:v>
                </c:pt>
                <c:pt idx="2789">
                  <c:v>2532</c:v>
                </c:pt>
                <c:pt idx="2790">
                  <c:v>2564</c:v>
                </c:pt>
                <c:pt idx="2791">
                  <c:v>2544</c:v>
                </c:pt>
                <c:pt idx="2792">
                  <c:v>2535</c:v>
                </c:pt>
                <c:pt idx="2793">
                  <c:v>2573</c:v>
                </c:pt>
                <c:pt idx="2794">
                  <c:v>2556</c:v>
                </c:pt>
                <c:pt idx="2795">
                  <c:v>2563</c:v>
                </c:pt>
                <c:pt idx="2796">
                  <c:v>2540</c:v>
                </c:pt>
                <c:pt idx="2797">
                  <c:v>2560</c:v>
                </c:pt>
                <c:pt idx="2798">
                  <c:v>2552</c:v>
                </c:pt>
                <c:pt idx="2799">
                  <c:v>2539</c:v>
                </c:pt>
                <c:pt idx="2800">
                  <c:v>2534</c:v>
                </c:pt>
                <c:pt idx="2801">
                  <c:v>2527</c:v>
                </c:pt>
                <c:pt idx="2802">
                  <c:v>2557</c:v>
                </c:pt>
                <c:pt idx="2803">
                  <c:v>2563</c:v>
                </c:pt>
                <c:pt idx="2804">
                  <c:v>2578</c:v>
                </c:pt>
                <c:pt idx="2805">
                  <c:v>2580</c:v>
                </c:pt>
                <c:pt idx="2806">
                  <c:v>2562</c:v>
                </c:pt>
                <c:pt idx="2807">
                  <c:v>2550</c:v>
                </c:pt>
                <c:pt idx="2808">
                  <c:v>2548</c:v>
                </c:pt>
                <c:pt idx="2809">
                  <c:v>2529</c:v>
                </c:pt>
                <c:pt idx="2810">
                  <c:v>2559</c:v>
                </c:pt>
                <c:pt idx="2811">
                  <c:v>2531</c:v>
                </c:pt>
                <c:pt idx="2812">
                  <c:v>2530</c:v>
                </c:pt>
                <c:pt idx="2813">
                  <c:v>2545</c:v>
                </c:pt>
                <c:pt idx="2814">
                  <c:v>2546</c:v>
                </c:pt>
                <c:pt idx="2815">
                  <c:v>2538</c:v>
                </c:pt>
                <c:pt idx="2816">
                  <c:v>2530</c:v>
                </c:pt>
                <c:pt idx="2817">
                  <c:v>2527</c:v>
                </c:pt>
                <c:pt idx="2818">
                  <c:v>2522</c:v>
                </c:pt>
                <c:pt idx="2819">
                  <c:v>2542</c:v>
                </c:pt>
                <c:pt idx="2820">
                  <c:v>2544</c:v>
                </c:pt>
                <c:pt idx="2821">
                  <c:v>2536</c:v>
                </c:pt>
                <c:pt idx="2822">
                  <c:v>2556</c:v>
                </c:pt>
                <c:pt idx="2823">
                  <c:v>2544</c:v>
                </c:pt>
                <c:pt idx="2824">
                  <c:v>2529</c:v>
                </c:pt>
                <c:pt idx="2825">
                  <c:v>2524</c:v>
                </c:pt>
                <c:pt idx="2826">
                  <c:v>2524</c:v>
                </c:pt>
                <c:pt idx="2827">
                  <c:v>2576</c:v>
                </c:pt>
                <c:pt idx="2828">
                  <c:v>2537</c:v>
                </c:pt>
                <c:pt idx="2829">
                  <c:v>2555</c:v>
                </c:pt>
                <c:pt idx="2830">
                  <c:v>2544</c:v>
                </c:pt>
                <c:pt idx="2831">
                  <c:v>2544</c:v>
                </c:pt>
                <c:pt idx="2832">
                  <c:v>2553</c:v>
                </c:pt>
                <c:pt idx="2833">
                  <c:v>2564</c:v>
                </c:pt>
                <c:pt idx="2834">
                  <c:v>2575</c:v>
                </c:pt>
                <c:pt idx="2835">
                  <c:v>2544</c:v>
                </c:pt>
                <c:pt idx="2836">
                  <c:v>2535</c:v>
                </c:pt>
                <c:pt idx="2837">
                  <c:v>2552</c:v>
                </c:pt>
                <c:pt idx="2838">
                  <c:v>2553</c:v>
                </c:pt>
                <c:pt idx="2839">
                  <c:v>2546</c:v>
                </c:pt>
                <c:pt idx="2840">
                  <c:v>2560</c:v>
                </c:pt>
                <c:pt idx="2841">
                  <c:v>2572</c:v>
                </c:pt>
                <c:pt idx="2842">
                  <c:v>2545</c:v>
                </c:pt>
                <c:pt idx="2843">
                  <c:v>2545</c:v>
                </c:pt>
                <c:pt idx="2844">
                  <c:v>2564</c:v>
                </c:pt>
                <c:pt idx="2845">
                  <c:v>2553</c:v>
                </c:pt>
                <c:pt idx="2846">
                  <c:v>2523</c:v>
                </c:pt>
                <c:pt idx="2847">
                  <c:v>2552</c:v>
                </c:pt>
                <c:pt idx="2848">
                  <c:v>2561</c:v>
                </c:pt>
                <c:pt idx="2849">
                  <c:v>2548</c:v>
                </c:pt>
                <c:pt idx="2850">
                  <c:v>2560</c:v>
                </c:pt>
                <c:pt idx="2851">
                  <c:v>2559</c:v>
                </c:pt>
                <c:pt idx="2852">
                  <c:v>2551</c:v>
                </c:pt>
                <c:pt idx="2853">
                  <c:v>2552</c:v>
                </c:pt>
                <c:pt idx="2854">
                  <c:v>2568</c:v>
                </c:pt>
                <c:pt idx="2855">
                  <c:v>2550</c:v>
                </c:pt>
                <c:pt idx="2856">
                  <c:v>2561</c:v>
                </c:pt>
                <c:pt idx="2857">
                  <c:v>2566</c:v>
                </c:pt>
                <c:pt idx="2858">
                  <c:v>2545</c:v>
                </c:pt>
                <c:pt idx="2859">
                  <c:v>2543</c:v>
                </c:pt>
                <c:pt idx="2860">
                  <c:v>2531</c:v>
                </c:pt>
                <c:pt idx="2861">
                  <c:v>2510</c:v>
                </c:pt>
                <c:pt idx="2862">
                  <c:v>2545</c:v>
                </c:pt>
                <c:pt idx="2863">
                  <c:v>2553</c:v>
                </c:pt>
                <c:pt idx="2864">
                  <c:v>2570</c:v>
                </c:pt>
                <c:pt idx="2865">
                  <c:v>2552</c:v>
                </c:pt>
                <c:pt idx="2866">
                  <c:v>2531</c:v>
                </c:pt>
                <c:pt idx="2867">
                  <c:v>2560</c:v>
                </c:pt>
                <c:pt idx="2868">
                  <c:v>2570</c:v>
                </c:pt>
                <c:pt idx="2869">
                  <c:v>2567</c:v>
                </c:pt>
                <c:pt idx="2870">
                  <c:v>2556</c:v>
                </c:pt>
                <c:pt idx="2871">
                  <c:v>2536</c:v>
                </c:pt>
                <c:pt idx="2872">
                  <c:v>2561</c:v>
                </c:pt>
                <c:pt idx="2873">
                  <c:v>2556</c:v>
                </c:pt>
                <c:pt idx="2874">
                  <c:v>2577</c:v>
                </c:pt>
                <c:pt idx="2875">
                  <c:v>2553</c:v>
                </c:pt>
                <c:pt idx="2876">
                  <c:v>2565</c:v>
                </c:pt>
                <c:pt idx="2877">
                  <c:v>2559</c:v>
                </c:pt>
                <c:pt idx="2878">
                  <c:v>2560</c:v>
                </c:pt>
                <c:pt idx="2879">
                  <c:v>2543</c:v>
                </c:pt>
                <c:pt idx="2880">
                  <c:v>2552</c:v>
                </c:pt>
                <c:pt idx="2881">
                  <c:v>2548</c:v>
                </c:pt>
                <c:pt idx="2882">
                  <c:v>2545</c:v>
                </c:pt>
                <c:pt idx="2883">
                  <c:v>2568</c:v>
                </c:pt>
                <c:pt idx="2884">
                  <c:v>2538</c:v>
                </c:pt>
                <c:pt idx="2885">
                  <c:v>2553</c:v>
                </c:pt>
                <c:pt idx="2886">
                  <c:v>2558</c:v>
                </c:pt>
                <c:pt idx="2887">
                  <c:v>2557</c:v>
                </c:pt>
                <c:pt idx="2888">
                  <c:v>2553</c:v>
                </c:pt>
                <c:pt idx="2889">
                  <c:v>2586</c:v>
                </c:pt>
                <c:pt idx="2890">
                  <c:v>2557</c:v>
                </c:pt>
                <c:pt idx="2891">
                  <c:v>2555</c:v>
                </c:pt>
                <c:pt idx="2892">
                  <c:v>2557</c:v>
                </c:pt>
                <c:pt idx="2893">
                  <c:v>2534</c:v>
                </c:pt>
                <c:pt idx="2894">
                  <c:v>2529</c:v>
                </c:pt>
                <c:pt idx="2895">
                  <c:v>2549</c:v>
                </c:pt>
                <c:pt idx="2896">
                  <c:v>2572</c:v>
                </c:pt>
                <c:pt idx="2897">
                  <c:v>2531</c:v>
                </c:pt>
                <c:pt idx="2898">
                  <c:v>2560</c:v>
                </c:pt>
                <c:pt idx="2899">
                  <c:v>2554</c:v>
                </c:pt>
                <c:pt idx="2900">
                  <c:v>2539</c:v>
                </c:pt>
                <c:pt idx="2901">
                  <c:v>2560</c:v>
                </c:pt>
                <c:pt idx="2902">
                  <c:v>2551</c:v>
                </c:pt>
                <c:pt idx="2903">
                  <c:v>2548</c:v>
                </c:pt>
                <c:pt idx="2904">
                  <c:v>2549</c:v>
                </c:pt>
                <c:pt idx="2905">
                  <c:v>2543</c:v>
                </c:pt>
                <c:pt idx="2906">
                  <c:v>2544</c:v>
                </c:pt>
                <c:pt idx="2907">
                  <c:v>2544</c:v>
                </c:pt>
                <c:pt idx="2908">
                  <c:v>2543</c:v>
                </c:pt>
                <c:pt idx="2909">
                  <c:v>2556</c:v>
                </c:pt>
                <c:pt idx="2910">
                  <c:v>2559</c:v>
                </c:pt>
                <c:pt idx="2911">
                  <c:v>2550</c:v>
                </c:pt>
                <c:pt idx="2912">
                  <c:v>2533</c:v>
                </c:pt>
                <c:pt idx="2913">
                  <c:v>2550</c:v>
                </c:pt>
                <c:pt idx="2914">
                  <c:v>2543</c:v>
                </c:pt>
                <c:pt idx="2915">
                  <c:v>2551</c:v>
                </c:pt>
                <c:pt idx="2916">
                  <c:v>2548</c:v>
                </c:pt>
                <c:pt idx="2917">
                  <c:v>2531</c:v>
                </c:pt>
                <c:pt idx="2918">
                  <c:v>2547</c:v>
                </c:pt>
                <c:pt idx="2919">
                  <c:v>2552</c:v>
                </c:pt>
                <c:pt idx="2920">
                  <c:v>2547</c:v>
                </c:pt>
                <c:pt idx="2921">
                  <c:v>2537</c:v>
                </c:pt>
                <c:pt idx="2922">
                  <c:v>2557</c:v>
                </c:pt>
                <c:pt idx="2923">
                  <c:v>2555</c:v>
                </c:pt>
                <c:pt idx="2924">
                  <c:v>2539</c:v>
                </c:pt>
                <c:pt idx="2925">
                  <c:v>2517</c:v>
                </c:pt>
                <c:pt idx="2926">
                  <c:v>2537</c:v>
                </c:pt>
                <c:pt idx="2927">
                  <c:v>2517</c:v>
                </c:pt>
                <c:pt idx="2928">
                  <c:v>2547</c:v>
                </c:pt>
                <c:pt idx="2929">
                  <c:v>2529</c:v>
                </c:pt>
                <c:pt idx="2930">
                  <c:v>2532</c:v>
                </c:pt>
                <c:pt idx="2931">
                  <c:v>2550</c:v>
                </c:pt>
                <c:pt idx="2932">
                  <c:v>2554</c:v>
                </c:pt>
                <c:pt idx="2933">
                  <c:v>2548</c:v>
                </c:pt>
                <c:pt idx="2934">
                  <c:v>2546</c:v>
                </c:pt>
                <c:pt idx="2935">
                  <c:v>2516</c:v>
                </c:pt>
                <c:pt idx="2936">
                  <c:v>2551</c:v>
                </c:pt>
                <c:pt idx="2937">
                  <c:v>2534</c:v>
                </c:pt>
                <c:pt idx="2938">
                  <c:v>2537</c:v>
                </c:pt>
                <c:pt idx="2939">
                  <c:v>2526</c:v>
                </c:pt>
                <c:pt idx="2940">
                  <c:v>2567</c:v>
                </c:pt>
                <c:pt idx="2941">
                  <c:v>2560</c:v>
                </c:pt>
                <c:pt idx="2942">
                  <c:v>2550</c:v>
                </c:pt>
                <c:pt idx="2943">
                  <c:v>2550</c:v>
                </c:pt>
                <c:pt idx="2944">
                  <c:v>2546</c:v>
                </c:pt>
                <c:pt idx="2945">
                  <c:v>2548</c:v>
                </c:pt>
                <c:pt idx="2946">
                  <c:v>2567</c:v>
                </c:pt>
                <c:pt idx="2947">
                  <c:v>2550</c:v>
                </c:pt>
                <c:pt idx="2948">
                  <c:v>2569</c:v>
                </c:pt>
                <c:pt idx="2949">
                  <c:v>2546</c:v>
                </c:pt>
                <c:pt idx="2950">
                  <c:v>2536</c:v>
                </c:pt>
                <c:pt idx="2951">
                  <c:v>2542</c:v>
                </c:pt>
                <c:pt idx="2952">
                  <c:v>2545</c:v>
                </c:pt>
                <c:pt idx="2953">
                  <c:v>2544</c:v>
                </c:pt>
                <c:pt idx="2954">
                  <c:v>2520</c:v>
                </c:pt>
                <c:pt idx="2955">
                  <c:v>2539</c:v>
                </c:pt>
                <c:pt idx="2956">
                  <c:v>2524</c:v>
                </c:pt>
                <c:pt idx="2957">
                  <c:v>2546</c:v>
                </c:pt>
                <c:pt idx="2958">
                  <c:v>2555</c:v>
                </c:pt>
                <c:pt idx="2959">
                  <c:v>2544</c:v>
                </c:pt>
                <c:pt idx="2960">
                  <c:v>2556</c:v>
                </c:pt>
                <c:pt idx="2961">
                  <c:v>2562</c:v>
                </c:pt>
                <c:pt idx="2962">
                  <c:v>2564</c:v>
                </c:pt>
                <c:pt idx="2963">
                  <c:v>2534</c:v>
                </c:pt>
                <c:pt idx="2964">
                  <c:v>2550</c:v>
                </c:pt>
                <c:pt idx="2965">
                  <c:v>2547</c:v>
                </c:pt>
                <c:pt idx="2966">
                  <c:v>2575</c:v>
                </c:pt>
                <c:pt idx="2967">
                  <c:v>2551</c:v>
                </c:pt>
                <c:pt idx="2968">
                  <c:v>2566</c:v>
                </c:pt>
                <c:pt idx="2969">
                  <c:v>2555</c:v>
                </c:pt>
                <c:pt idx="2970">
                  <c:v>2579</c:v>
                </c:pt>
                <c:pt idx="2971">
                  <c:v>2522</c:v>
                </c:pt>
                <c:pt idx="2972">
                  <c:v>2551</c:v>
                </c:pt>
                <c:pt idx="2973">
                  <c:v>2545</c:v>
                </c:pt>
                <c:pt idx="2974">
                  <c:v>2536</c:v>
                </c:pt>
                <c:pt idx="2975">
                  <c:v>2549</c:v>
                </c:pt>
                <c:pt idx="2976">
                  <c:v>2536</c:v>
                </c:pt>
                <c:pt idx="2977">
                  <c:v>2545</c:v>
                </c:pt>
                <c:pt idx="2978">
                  <c:v>2547</c:v>
                </c:pt>
                <c:pt idx="2979">
                  <c:v>2547</c:v>
                </c:pt>
                <c:pt idx="2980">
                  <c:v>2549</c:v>
                </c:pt>
                <c:pt idx="2981">
                  <c:v>2554</c:v>
                </c:pt>
                <c:pt idx="2982">
                  <c:v>2541</c:v>
                </c:pt>
                <c:pt idx="2983">
                  <c:v>2525</c:v>
                </c:pt>
                <c:pt idx="2984">
                  <c:v>2531</c:v>
                </c:pt>
                <c:pt idx="2985">
                  <c:v>2538</c:v>
                </c:pt>
                <c:pt idx="2986">
                  <c:v>2551</c:v>
                </c:pt>
                <c:pt idx="2987">
                  <c:v>2544</c:v>
                </c:pt>
                <c:pt idx="2988">
                  <c:v>2554</c:v>
                </c:pt>
                <c:pt idx="2989">
                  <c:v>2559</c:v>
                </c:pt>
                <c:pt idx="2990">
                  <c:v>2586</c:v>
                </c:pt>
                <c:pt idx="2991">
                  <c:v>2557</c:v>
                </c:pt>
                <c:pt idx="2992">
                  <c:v>2541</c:v>
                </c:pt>
                <c:pt idx="2993">
                  <c:v>2537</c:v>
                </c:pt>
                <c:pt idx="2994">
                  <c:v>2551</c:v>
                </c:pt>
                <c:pt idx="2995">
                  <c:v>2545</c:v>
                </c:pt>
                <c:pt idx="2996">
                  <c:v>2554</c:v>
                </c:pt>
                <c:pt idx="2997">
                  <c:v>2545</c:v>
                </c:pt>
                <c:pt idx="2998">
                  <c:v>2558</c:v>
                </c:pt>
                <c:pt idx="2999">
                  <c:v>2535</c:v>
                </c:pt>
                <c:pt idx="3000">
                  <c:v>2547</c:v>
                </c:pt>
                <c:pt idx="3001">
                  <c:v>2535</c:v>
                </c:pt>
                <c:pt idx="3002">
                  <c:v>2543</c:v>
                </c:pt>
                <c:pt idx="3003">
                  <c:v>2557</c:v>
                </c:pt>
                <c:pt idx="3004">
                  <c:v>2550</c:v>
                </c:pt>
                <c:pt idx="3005">
                  <c:v>2553</c:v>
                </c:pt>
                <c:pt idx="3006">
                  <c:v>2584</c:v>
                </c:pt>
                <c:pt idx="3007">
                  <c:v>2559</c:v>
                </c:pt>
                <c:pt idx="3008">
                  <c:v>2521</c:v>
                </c:pt>
                <c:pt idx="3009">
                  <c:v>2544</c:v>
                </c:pt>
                <c:pt idx="3010">
                  <c:v>2555</c:v>
                </c:pt>
                <c:pt idx="3011">
                  <c:v>2525</c:v>
                </c:pt>
                <c:pt idx="3012">
                  <c:v>2579</c:v>
                </c:pt>
                <c:pt idx="3013">
                  <c:v>2543</c:v>
                </c:pt>
                <c:pt idx="3014">
                  <c:v>2538</c:v>
                </c:pt>
                <c:pt idx="3015">
                  <c:v>2537</c:v>
                </c:pt>
                <c:pt idx="3016">
                  <c:v>2582</c:v>
                </c:pt>
                <c:pt idx="3017">
                  <c:v>2580</c:v>
                </c:pt>
                <c:pt idx="3018">
                  <c:v>2557</c:v>
                </c:pt>
                <c:pt idx="3019">
                  <c:v>2546</c:v>
                </c:pt>
                <c:pt idx="3020">
                  <c:v>2556</c:v>
                </c:pt>
                <c:pt idx="3021">
                  <c:v>2566</c:v>
                </c:pt>
                <c:pt idx="3022">
                  <c:v>2546</c:v>
                </c:pt>
                <c:pt idx="3023">
                  <c:v>2538</c:v>
                </c:pt>
                <c:pt idx="3024">
                  <c:v>2536</c:v>
                </c:pt>
                <c:pt idx="3025">
                  <c:v>2529</c:v>
                </c:pt>
                <c:pt idx="3026">
                  <c:v>2521</c:v>
                </c:pt>
                <c:pt idx="3027">
                  <c:v>2557</c:v>
                </c:pt>
                <c:pt idx="3028">
                  <c:v>2540</c:v>
                </c:pt>
                <c:pt idx="3029">
                  <c:v>2547</c:v>
                </c:pt>
                <c:pt idx="3030">
                  <c:v>2537</c:v>
                </c:pt>
                <c:pt idx="3031">
                  <c:v>2554</c:v>
                </c:pt>
                <c:pt idx="3032">
                  <c:v>2545</c:v>
                </c:pt>
                <c:pt idx="3033">
                  <c:v>2561</c:v>
                </c:pt>
                <c:pt idx="3034">
                  <c:v>2540</c:v>
                </c:pt>
                <c:pt idx="3035">
                  <c:v>2550</c:v>
                </c:pt>
                <c:pt idx="3036">
                  <c:v>2541</c:v>
                </c:pt>
                <c:pt idx="3037">
                  <c:v>2542</c:v>
                </c:pt>
                <c:pt idx="3038">
                  <c:v>2560</c:v>
                </c:pt>
                <c:pt idx="3039">
                  <c:v>2561</c:v>
                </c:pt>
                <c:pt idx="3040">
                  <c:v>2549</c:v>
                </c:pt>
                <c:pt idx="3041">
                  <c:v>2550</c:v>
                </c:pt>
                <c:pt idx="3042">
                  <c:v>2559</c:v>
                </c:pt>
                <c:pt idx="3043">
                  <c:v>2567</c:v>
                </c:pt>
                <c:pt idx="3044">
                  <c:v>2543</c:v>
                </c:pt>
                <c:pt idx="3045">
                  <c:v>2547</c:v>
                </c:pt>
                <c:pt idx="3046">
                  <c:v>2545</c:v>
                </c:pt>
                <c:pt idx="3047">
                  <c:v>2548</c:v>
                </c:pt>
                <c:pt idx="3048">
                  <c:v>2560</c:v>
                </c:pt>
                <c:pt idx="3049">
                  <c:v>2566</c:v>
                </c:pt>
                <c:pt idx="3050">
                  <c:v>2548</c:v>
                </c:pt>
                <c:pt idx="3051">
                  <c:v>2565</c:v>
                </c:pt>
                <c:pt idx="3052">
                  <c:v>2569</c:v>
                </c:pt>
                <c:pt idx="3053">
                  <c:v>2542</c:v>
                </c:pt>
                <c:pt idx="3054">
                  <c:v>2527</c:v>
                </c:pt>
                <c:pt idx="3055">
                  <c:v>2561</c:v>
                </c:pt>
                <c:pt idx="3056">
                  <c:v>2551</c:v>
                </c:pt>
                <c:pt idx="3057">
                  <c:v>2540</c:v>
                </c:pt>
                <c:pt idx="3058">
                  <c:v>2529</c:v>
                </c:pt>
                <c:pt idx="3059">
                  <c:v>2523</c:v>
                </c:pt>
                <c:pt idx="3060">
                  <c:v>2552</c:v>
                </c:pt>
                <c:pt idx="3061">
                  <c:v>2542</c:v>
                </c:pt>
                <c:pt idx="3062">
                  <c:v>2555</c:v>
                </c:pt>
                <c:pt idx="3063">
                  <c:v>2543</c:v>
                </c:pt>
                <c:pt idx="3064">
                  <c:v>2550</c:v>
                </c:pt>
                <c:pt idx="3065">
                  <c:v>2534</c:v>
                </c:pt>
                <c:pt idx="3066">
                  <c:v>2538</c:v>
                </c:pt>
                <c:pt idx="3067">
                  <c:v>2555</c:v>
                </c:pt>
                <c:pt idx="3068">
                  <c:v>2534</c:v>
                </c:pt>
                <c:pt idx="3069">
                  <c:v>2557</c:v>
                </c:pt>
                <c:pt idx="3070">
                  <c:v>2565</c:v>
                </c:pt>
                <c:pt idx="3071">
                  <c:v>2545</c:v>
                </c:pt>
                <c:pt idx="3072">
                  <c:v>2565</c:v>
                </c:pt>
                <c:pt idx="3073">
                  <c:v>2540</c:v>
                </c:pt>
                <c:pt idx="3074">
                  <c:v>2557</c:v>
                </c:pt>
                <c:pt idx="3075">
                  <c:v>2550</c:v>
                </c:pt>
                <c:pt idx="3076">
                  <c:v>2544</c:v>
                </c:pt>
                <c:pt idx="3077">
                  <c:v>2563</c:v>
                </c:pt>
                <c:pt idx="3078">
                  <c:v>2541</c:v>
                </c:pt>
                <c:pt idx="3079">
                  <c:v>2541</c:v>
                </c:pt>
                <c:pt idx="3080">
                  <c:v>2559</c:v>
                </c:pt>
                <c:pt idx="3081">
                  <c:v>2538</c:v>
                </c:pt>
                <c:pt idx="3082">
                  <c:v>2540</c:v>
                </c:pt>
                <c:pt idx="3083">
                  <c:v>2536</c:v>
                </c:pt>
                <c:pt idx="3084">
                  <c:v>2531</c:v>
                </c:pt>
                <c:pt idx="3085">
                  <c:v>2560</c:v>
                </c:pt>
                <c:pt idx="3086">
                  <c:v>2534</c:v>
                </c:pt>
                <c:pt idx="3087">
                  <c:v>2547</c:v>
                </c:pt>
                <c:pt idx="3088">
                  <c:v>2561</c:v>
                </c:pt>
                <c:pt idx="3089">
                  <c:v>2553</c:v>
                </c:pt>
                <c:pt idx="3090">
                  <c:v>2531</c:v>
                </c:pt>
                <c:pt idx="3091">
                  <c:v>2532</c:v>
                </c:pt>
                <c:pt idx="3092">
                  <c:v>2568</c:v>
                </c:pt>
                <c:pt idx="3093">
                  <c:v>2568</c:v>
                </c:pt>
                <c:pt idx="3094">
                  <c:v>2577</c:v>
                </c:pt>
                <c:pt idx="3095">
                  <c:v>2557</c:v>
                </c:pt>
                <c:pt idx="3096">
                  <c:v>2563</c:v>
                </c:pt>
                <c:pt idx="3097">
                  <c:v>2560</c:v>
                </c:pt>
                <c:pt idx="3098">
                  <c:v>2553</c:v>
                </c:pt>
                <c:pt idx="3099">
                  <c:v>2548</c:v>
                </c:pt>
                <c:pt idx="3100">
                  <c:v>2552</c:v>
                </c:pt>
                <c:pt idx="3101">
                  <c:v>2555</c:v>
                </c:pt>
                <c:pt idx="3102">
                  <c:v>2553</c:v>
                </c:pt>
                <c:pt idx="3103">
                  <c:v>2539</c:v>
                </c:pt>
                <c:pt idx="3104">
                  <c:v>2560</c:v>
                </c:pt>
                <c:pt idx="3105">
                  <c:v>2566</c:v>
                </c:pt>
                <c:pt idx="3106">
                  <c:v>2569</c:v>
                </c:pt>
                <c:pt idx="3107">
                  <c:v>2549</c:v>
                </c:pt>
                <c:pt idx="3108">
                  <c:v>2564</c:v>
                </c:pt>
                <c:pt idx="3109">
                  <c:v>2560</c:v>
                </c:pt>
                <c:pt idx="3110">
                  <c:v>2550</c:v>
                </c:pt>
                <c:pt idx="3111">
                  <c:v>2568</c:v>
                </c:pt>
                <c:pt idx="3112">
                  <c:v>2556</c:v>
                </c:pt>
                <c:pt idx="3113">
                  <c:v>2551</c:v>
                </c:pt>
                <c:pt idx="3114">
                  <c:v>2544</c:v>
                </c:pt>
                <c:pt idx="3115">
                  <c:v>2519</c:v>
                </c:pt>
                <c:pt idx="3116">
                  <c:v>2540</c:v>
                </c:pt>
                <c:pt idx="3117">
                  <c:v>2553</c:v>
                </c:pt>
                <c:pt idx="3118">
                  <c:v>2549</c:v>
                </c:pt>
                <c:pt idx="3119">
                  <c:v>2566</c:v>
                </c:pt>
                <c:pt idx="3120">
                  <c:v>2552</c:v>
                </c:pt>
                <c:pt idx="3121">
                  <c:v>2563</c:v>
                </c:pt>
                <c:pt idx="3122">
                  <c:v>2584</c:v>
                </c:pt>
                <c:pt idx="3123">
                  <c:v>2524</c:v>
                </c:pt>
                <c:pt idx="3124">
                  <c:v>2529</c:v>
                </c:pt>
                <c:pt idx="3125">
                  <c:v>2541</c:v>
                </c:pt>
                <c:pt idx="3126">
                  <c:v>2536</c:v>
                </c:pt>
                <c:pt idx="3127">
                  <c:v>2533</c:v>
                </c:pt>
                <c:pt idx="3128">
                  <c:v>2554</c:v>
                </c:pt>
                <c:pt idx="3129">
                  <c:v>2548</c:v>
                </c:pt>
                <c:pt idx="3130">
                  <c:v>2538</c:v>
                </c:pt>
                <c:pt idx="3131">
                  <c:v>2494</c:v>
                </c:pt>
                <c:pt idx="3132">
                  <c:v>2539</c:v>
                </c:pt>
                <c:pt idx="3133">
                  <c:v>2533</c:v>
                </c:pt>
                <c:pt idx="3134">
                  <c:v>2511</c:v>
                </c:pt>
                <c:pt idx="3135">
                  <c:v>2525</c:v>
                </c:pt>
                <c:pt idx="3136">
                  <c:v>2537</c:v>
                </c:pt>
                <c:pt idx="3137">
                  <c:v>2515</c:v>
                </c:pt>
                <c:pt idx="3138">
                  <c:v>2526</c:v>
                </c:pt>
                <c:pt idx="3139">
                  <c:v>2519</c:v>
                </c:pt>
                <c:pt idx="3140">
                  <c:v>2534</c:v>
                </c:pt>
                <c:pt idx="3141">
                  <c:v>2519</c:v>
                </c:pt>
                <c:pt idx="3142">
                  <c:v>2527</c:v>
                </c:pt>
                <c:pt idx="3143">
                  <c:v>2538</c:v>
                </c:pt>
                <c:pt idx="3144">
                  <c:v>2529</c:v>
                </c:pt>
                <c:pt idx="3145">
                  <c:v>2550</c:v>
                </c:pt>
                <c:pt idx="3146">
                  <c:v>2541</c:v>
                </c:pt>
                <c:pt idx="3147">
                  <c:v>2552</c:v>
                </c:pt>
                <c:pt idx="3148">
                  <c:v>2563</c:v>
                </c:pt>
                <c:pt idx="3149">
                  <c:v>2557</c:v>
                </c:pt>
                <c:pt idx="3150">
                  <c:v>2556</c:v>
                </c:pt>
                <c:pt idx="3151">
                  <c:v>2574</c:v>
                </c:pt>
                <c:pt idx="3152">
                  <c:v>2559</c:v>
                </c:pt>
                <c:pt idx="3153">
                  <c:v>2547</c:v>
                </c:pt>
                <c:pt idx="3154">
                  <c:v>2530</c:v>
                </c:pt>
                <c:pt idx="3155">
                  <c:v>2554</c:v>
                </c:pt>
                <c:pt idx="3156">
                  <c:v>2546</c:v>
                </c:pt>
                <c:pt idx="3157">
                  <c:v>2543</c:v>
                </c:pt>
                <c:pt idx="3158">
                  <c:v>2523</c:v>
                </c:pt>
                <c:pt idx="3159">
                  <c:v>2545</c:v>
                </c:pt>
                <c:pt idx="3160">
                  <c:v>2539</c:v>
                </c:pt>
                <c:pt idx="3161">
                  <c:v>2567</c:v>
                </c:pt>
                <c:pt idx="3162">
                  <c:v>2545</c:v>
                </c:pt>
                <c:pt idx="3163">
                  <c:v>2552</c:v>
                </c:pt>
                <c:pt idx="3164">
                  <c:v>2555</c:v>
                </c:pt>
                <c:pt idx="3165">
                  <c:v>2540</c:v>
                </c:pt>
                <c:pt idx="3166">
                  <c:v>2533</c:v>
                </c:pt>
                <c:pt idx="3167">
                  <c:v>2525</c:v>
                </c:pt>
                <c:pt idx="3168">
                  <c:v>2548</c:v>
                </c:pt>
                <c:pt idx="3169">
                  <c:v>2543</c:v>
                </c:pt>
                <c:pt idx="3170">
                  <c:v>2541</c:v>
                </c:pt>
                <c:pt idx="3171">
                  <c:v>2560</c:v>
                </c:pt>
                <c:pt idx="3172">
                  <c:v>2554</c:v>
                </c:pt>
                <c:pt idx="3173">
                  <c:v>2575</c:v>
                </c:pt>
                <c:pt idx="3174">
                  <c:v>2541</c:v>
                </c:pt>
                <c:pt idx="3175">
                  <c:v>2553</c:v>
                </c:pt>
                <c:pt idx="3176">
                  <c:v>2537</c:v>
                </c:pt>
                <c:pt idx="3177">
                  <c:v>2557</c:v>
                </c:pt>
                <c:pt idx="3178">
                  <c:v>2560</c:v>
                </c:pt>
                <c:pt idx="3179">
                  <c:v>2545</c:v>
                </c:pt>
                <c:pt idx="3180">
                  <c:v>2571</c:v>
                </c:pt>
                <c:pt idx="3181">
                  <c:v>2569</c:v>
                </c:pt>
                <c:pt idx="3182">
                  <c:v>2530</c:v>
                </c:pt>
                <c:pt idx="3183">
                  <c:v>2571</c:v>
                </c:pt>
                <c:pt idx="3184">
                  <c:v>2567</c:v>
                </c:pt>
                <c:pt idx="3185">
                  <c:v>2565</c:v>
                </c:pt>
                <c:pt idx="3186">
                  <c:v>2574</c:v>
                </c:pt>
                <c:pt idx="3187">
                  <c:v>2573</c:v>
                </c:pt>
                <c:pt idx="3188">
                  <c:v>2567</c:v>
                </c:pt>
                <c:pt idx="3189">
                  <c:v>2560</c:v>
                </c:pt>
                <c:pt idx="3190">
                  <c:v>2577</c:v>
                </c:pt>
                <c:pt idx="3191">
                  <c:v>2543</c:v>
                </c:pt>
                <c:pt idx="3192">
                  <c:v>2566</c:v>
                </c:pt>
                <c:pt idx="3193">
                  <c:v>2556</c:v>
                </c:pt>
                <c:pt idx="3194">
                  <c:v>2548</c:v>
                </c:pt>
                <c:pt idx="3195">
                  <c:v>2514</c:v>
                </c:pt>
                <c:pt idx="3196">
                  <c:v>2532</c:v>
                </c:pt>
                <c:pt idx="3197">
                  <c:v>2538</c:v>
                </c:pt>
                <c:pt idx="3198">
                  <c:v>2541</c:v>
                </c:pt>
                <c:pt idx="3199">
                  <c:v>2565</c:v>
                </c:pt>
                <c:pt idx="3200">
                  <c:v>2540</c:v>
                </c:pt>
                <c:pt idx="3201">
                  <c:v>2539</c:v>
                </c:pt>
                <c:pt idx="3202">
                  <c:v>2552</c:v>
                </c:pt>
                <c:pt idx="3203">
                  <c:v>2535</c:v>
                </c:pt>
                <c:pt idx="3204">
                  <c:v>2564</c:v>
                </c:pt>
                <c:pt idx="3205">
                  <c:v>2582</c:v>
                </c:pt>
                <c:pt idx="3206">
                  <c:v>2553</c:v>
                </c:pt>
                <c:pt idx="3207">
                  <c:v>2533</c:v>
                </c:pt>
                <c:pt idx="3208">
                  <c:v>2522</c:v>
                </c:pt>
                <c:pt idx="3209">
                  <c:v>2564</c:v>
                </c:pt>
                <c:pt idx="3210">
                  <c:v>2546</c:v>
                </c:pt>
                <c:pt idx="3211">
                  <c:v>2573</c:v>
                </c:pt>
                <c:pt idx="3212">
                  <c:v>2549</c:v>
                </c:pt>
                <c:pt idx="3213">
                  <c:v>2562</c:v>
                </c:pt>
                <c:pt idx="3214">
                  <c:v>2528</c:v>
                </c:pt>
                <c:pt idx="3215">
                  <c:v>2541</c:v>
                </c:pt>
                <c:pt idx="3216">
                  <c:v>2544</c:v>
                </c:pt>
                <c:pt idx="3217">
                  <c:v>2571</c:v>
                </c:pt>
                <c:pt idx="3218">
                  <c:v>2554</c:v>
                </c:pt>
                <c:pt idx="3219">
                  <c:v>2556</c:v>
                </c:pt>
                <c:pt idx="3220">
                  <c:v>2540</c:v>
                </c:pt>
                <c:pt idx="3221">
                  <c:v>2543</c:v>
                </c:pt>
                <c:pt idx="3222">
                  <c:v>2532</c:v>
                </c:pt>
                <c:pt idx="3223">
                  <c:v>2535</c:v>
                </c:pt>
                <c:pt idx="3224">
                  <c:v>2557</c:v>
                </c:pt>
                <c:pt idx="3225">
                  <c:v>2514</c:v>
                </c:pt>
                <c:pt idx="3226">
                  <c:v>2551</c:v>
                </c:pt>
                <c:pt idx="3227">
                  <c:v>2539</c:v>
                </c:pt>
                <c:pt idx="3228">
                  <c:v>2550</c:v>
                </c:pt>
                <c:pt idx="3229">
                  <c:v>2567</c:v>
                </c:pt>
                <c:pt idx="3230">
                  <c:v>2555</c:v>
                </c:pt>
                <c:pt idx="3231">
                  <c:v>2556</c:v>
                </c:pt>
                <c:pt idx="3232">
                  <c:v>2549</c:v>
                </c:pt>
                <c:pt idx="3233">
                  <c:v>2526</c:v>
                </c:pt>
                <c:pt idx="3234">
                  <c:v>2574</c:v>
                </c:pt>
                <c:pt idx="3235">
                  <c:v>2554</c:v>
                </c:pt>
                <c:pt idx="3236">
                  <c:v>2552</c:v>
                </c:pt>
                <c:pt idx="3237">
                  <c:v>2562</c:v>
                </c:pt>
                <c:pt idx="3238">
                  <c:v>2534</c:v>
                </c:pt>
                <c:pt idx="3239">
                  <c:v>2542</c:v>
                </c:pt>
                <c:pt idx="3240">
                  <c:v>2539</c:v>
                </c:pt>
                <c:pt idx="3241">
                  <c:v>2565</c:v>
                </c:pt>
                <c:pt idx="3242">
                  <c:v>2539</c:v>
                </c:pt>
                <c:pt idx="3243">
                  <c:v>2574</c:v>
                </c:pt>
                <c:pt idx="3244">
                  <c:v>2541</c:v>
                </c:pt>
                <c:pt idx="3245">
                  <c:v>2551</c:v>
                </c:pt>
                <c:pt idx="3246">
                  <c:v>2582</c:v>
                </c:pt>
                <c:pt idx="3247">
                  <c:v>2539</c:v>
                </c:pt>
                <c:pt idx="3248">
                  <c:v>2545</c:v>
                </c:pt>
                <c:pt idx="3249">
                  <c:v>2540</c:v>
                </c:pt>
                <c:pt idx="3250">
                  <c:v>2547</c:v>
                </c:pt>
                <c:pt idx="3251">
                  <c:v>2569</c:v>
                </c:pt>
                <c:pt idx="3252">
                  <c:v>2555</c:v>
                </c:pt>
                <c:pt idx="3253">
                  <c:v>2538</c:v>
                </c:pt>
                <c:pt idx="3254">
                  <c:v>2557</c:v>
                </c:pt>
                <c:pt idx="3255">
                  <c:v>2546</c:v>
                </c:pt>
                <c:pt idx="3256">
                  <c:v>2523</c:v>
                </c:pt>
                <c:pt idx="3257">
                  <c:v>2538</c:v>
                </c:pt>
                <c:pt idx="3258">
                  <c:v>2565</c:v>
                </c:pt>
                <c:pt idx="3259">
                  <c:v>2543</c:v>
                </c:pt>
                <c:pt idx="3260">
                  <c:v>2566</c:v>
                </c:pt>
                <c:pt idx="3261">
                  <c:v>2576</c:v>
                </c:pt>
                <c:pt idx="3262">
                  <c:v>2572</c:v>
                </c:pt>
                <c:pt idx="3263">
                  <c:v>2554</c:v>
                </c:pt>
                <c:pt idx="3264">
                  <c:v>2566</c:v>
                </c:pt>
                <c:pt idx="3265">
                  <c:v>2532</c:v>
                </c:pt>
                <c:pt idx="3266">
                  <c:v>2533</c:v>
                </c:pt>
                <c:pt idx="3267">
                  <c:v>2530</c:v>
                </c:pt>
                <c:pt idx="3268">
                  <c:v>2533</c:v>
                </c:pt>
                <c:pt idx="3269">
                  <c:v>2530</c:v>
                </c:pt>
                <c:pt idx="3270">
                  <c:v>2534</c:v>
                </c:pt>
                <c:pt idx="3271">
                  <c:v>2544</c:v>
                </c:pt>
                <c:pt idx="3272">
                  <c:v>2561</c:v>
                </c:pt>
                <c:pt idx="3273">
                  <c:v>2545</c:v>
                </c:pt>
                <c:pt idx="3274">
                  <c:v>2564</c:v>
                </c:pt>
                <c:pt idx="3275">
                  <c:v>2577</c:v>
                </c:pt>
                <c:pt idx="3276">
                  <c:v>2555</c:v>
                </c:pt>
                <c:pt idx="3277">
                  <c:v>2565</c:v>
                </c:pt>
                <c:pt idx="3278">
                  <c:v>2578</c:v>
                </c:pt>
                <c:pt idx="3279">
                  <c:v>2528</c:v>
                </c:pt>
                <c:pt idx="3280">
                  <c:v>2544</c:v>
                </c:pt>
                <c:pt idx="3281">
                  <c:v>2564</c:v>
                </c:pt>
                <c:pt idx="3282">
                  <c:v>2563</c:v>
                </c:pt>
                <c:pt idx="3283">
                  <c:v>2563</c:v>
                </c:pt>
                <c:pt idx="3284">
                  <c:v>2548</c:v>
                </c:pt>
                <c:pt idx="3285">
                  <c:v>2543</c:v>
                </c:pt>
                <c:pt idx="3286">
                  <c:v>2551</c:v>
                </c:pt>
                <c:pt idx="3287">
                  <c:v>2533</c:v>
                </c:pt>
                <c:pt idx="3288">
                  <c:v>2576</c:v>
                </c:pt>
                <c:pt idx="3289">
                  <c:v>2544</c:v>
                </c:pt>
                <c:pt idx="3290">
                  <c:v>2560</c:v>
                </c:pt>
                <c:pt idx="3291">
                  <c:v>2552</c:v>
                </c:pt>
                <c:pt idx="3292">
                  <c:v>2532</c:v>
                </c:pt>
                <c:pt idx="3293">
                  <c:v>2544</c:v>
                </c:pt>
                <c:pt idx="3294">
                  <c:v>2566</c:v>
                </c:pt>
                <c:pt idx="3295">
                  <c:v>2546</c:v>
                </c:pt>
                <c:pt idx="3296">
                  <c:v>2553</c:v>
                </c:pt>
                <c:pt idx="3297">
                  <c:v>2545</c:v>
                </c:pt>
                <c:pt idx="3298">
                  <c:v>2543</c:v>
                </c:pt>
                <c:pt idx="3299">
                  <c:v>2545</c:v>
                </c:pt>
                <c:pt idx="3300">
                  <c:v>2537</c:v>
                </c:pt>
                <c:pt idx="3301">
                  <c:v>2555</c:v>
                </c:pt>
                <c:pt idx="3302">
                  <c:v>2573</c:v>
                </c:pt>
                <c:pt idx="3303">
                  <c:v>2544</c:v>
                </c:pt>
                <c:pt idx="3304">
                  <c:v>2560</c:v>
                </c:pt>
                <c:pt idx="3305">
                  <c:v>2559</c:v>
                </c:pt>
                <c:pt idx="3306">
                  <c:v>2532</c:v>
                </c:pt>
                <c:pt idx="3307">
                  <c:v>2531</c:v>
                </c:pt>
                <c:pt idx="3308">
                  <c:v>2539</c:v>
                </c:pt>
                <c:pt idx="3309">
                  <c:v>2547</c:v>
                </c:pt>
                <c:pt idx="3310">
                  <c:v>2559</c:v>
                </c:pt>
                <c:pt idx="3311">
                  <c:v>2543</c:v>
                </c:pt>
                <c:pt idx="3312">
                  <c:v>2562</c:v>
                </c:pt>
                <c:pt idx="3313">
                  <c:v>2559</c:v>
                </c:pt>
                <c:pt idx="3314">
                  <c:v>2560</c:v>
                </c:pt>
                <c:pt idx="3315">
                  <c:v>2558</c:v>
                </c:pt>
                <c:pt idx="3316">
                  <c:v>2526</c:v>
                </c:pt>
                <c:pt idx="3317">
                  <c:v>2558</c:v>
                </c:pt>
                <c:pt idx="3318">
                  <c:v>2538</c:v>
                </c:pt>
                <c:pt idx="3319">
                  <c:v>2567</c:v>
                </c:pt>
                <c:pt idx="3320">
                  <c:v>2568</c:v>
                </c:pt>
                <c:pt idx="3321">
                  <c:v>2564</c:v>
                </c:pt>
                <c:pt idx="3322">
                  <c:v>2538</c:v>
                </c:pt>
                <c:pt idx="3323">
                  <c:v>2523</c:v>
                </c:pt>
                <c:pt idx="3324">
                  <c:v>2542</c:v>
                </c:pt>
                <c:pt idx="3325">
                  <c:v>2553</c:v>
                </c:pt>
                <c:pt idx="3326">
                  <c:v>2578</c:v>
                </c:pt>
                <c:pt idx="3327">
                  <c:v>2566</c:v>
                </c:pt>
                <c:pt idx="3328">
                  <c:v>2557</c:v>
                </c:pt>
                <c:pt idx="3329">
                  <c:v>2556</c:v>
                </c:pt>
                <c:pt idx="3330">
                  <c:v>2565</c:v>
                </c:pt>
                <c:pt idx="3331">
                  <c:v>2549</c:v>
                </c:pt>
                <c:pt idx="3332">
                  <c:v>2560</c:v>
                </c:pt>
                <c:pt idx="3333">
                  <c:v>2550</c:v>
                </c:pt>
                <c:pt idx="3334">
                  <c:v>2542</c:v>
                </c:pt>
                <c:pt idx="3335">
                  <c:v>2544</c:v>
                </c:pt>
                <c:pt idx="3336">
                  <c:v>2537</c:v>
                </c:pt>
                <c:pt idx="3337">
                  <c:v>2566</c:v>
                </c:pt>
                <c:pt idx="3338">
                  <c:v>2552</c:v>
                </c:pt>
                <c:pt idx="3339">
                  <c:v>2545</c:v>
                </c:pt>
                <c:pt idx="3340">
                  <c:v>2510</c:v>
                </c:pt>
                <c:pt idx="3341">
                  <c:v>2527</c:v>
                </c:pt>
                <c:pt idx="3342">
                  <c:v>2546</c:v>
                </c:pt>
                <c:pt idx="3343">
                  <c:v>2528</c:v>
                </c:pt>
                <c:pt idx="3344">
                  <c:v>2550</c:v>
                </c:pt>
                <c:pt idx="3345">
                  <c:v>2546</c:v>
                </c:pt>
                <c:pt idx="3346">
                  <c:v>2530</c:v>
                </c:pt>
                <c:pt idx="3347">
                  <c:v>2557</c:v>
                </c:pt>
                <c:pt idx="3348">
                  <c:v>2538</c:v>
                </c:pt>
                <c:pt idx="3349">
                  <c:v>2542</c:v>
                </c:pt>
                <c:pt idx="3350">
                  <c:v>2545</c:v>
                </c:pt>
                <c:pt idx="3351">
                  <c:v>2527</c:v>
                </c:pt>
                <c:pt idx="3352">
                  <c:v>2554</c:v>
                </c:pt>
                <c:pt idx="3353">
                  <c:v>2539</c:v>
                </c:pt>
                <c:pt idx="3354">
                  <c:v>2566</c:v>
                </c:pt>
                <c:pt idx="3355">
                  <c:v>2553</c:v>
                </c:pt>
                <c:pt idx="3356">
                  <c:v>2549</c:v>
                </c:pt>
                <c:pt idx="3357">
                  <c:v>2567</c:v>
                </c:pt>
                <c:pt idx="3358">
                  <c:v>2556</c:v>
                </c:pt>
                <c:pt idx="3359">
                  <c:v>2552</c:v>
                </c:pt>
                <c:pt idx="3360">
                  <c:v>2554</c:v>
                </c:pt>
                <c:pt idx="3361">
                  <c:v>2546</c:v>
                </c:pt>
                <c:pt idx="3362">
                  <c:v>2530</c:v>
                </c:pt>
                <c:pt idx="3363">
                  <c:v>2552</c:v>
                </c:pt>
                <c:pt idx="3364">
                  <c:v>2564</c:v>
                </c:pt>
                <c:pt idx="3365">
                  <c:v>2551</c:v>
                </c:pt>
                <c:pt idx="3366">
                  <c:v>2564</c:v>
                </c:pt>
                <c:pt idx="3367">
                  <c:v>2529</c:v>
                </c:pt>
                <c:pt idx="3368">
                  <c:v>2551</c:v>
                </c:pt>
                <c:pt idx="3369">
                  <c:v>2540</c:v>
                </c:pt>
                <c:pt idx="3370">
                  <c:v>2538</c:v>
                </c:pt>
                <c:pt idx="3371">
                  <c:v>2569</c:v>
                </c:pt>
                <c:pt idx="3372">
                  <c:v>2547</c:v>
                </c:pt>
                <c:pt idx="3373">
                  <c:v>2529</c:v>
                </c:pt>
                <c:pt idx="3374">
                  <c:v>2516</c:v>
                </c:pt>
                <c:pt idx="3375">
                  <c:v>2549</c:v>
                </c:pt>
                <c:pt idx="3376">
                  <c:v>2518</c:v>
                </c:pt>
                <c:pt idx="3377">
                  <c:v>2558</c:v>
                </c:pt>
                <c:pt idx="3378">
                  <c:v>2553</c:v>
                </c:pt>
                <c:pt idx="3379">
                  <c:v>2549</c:v>
                </c:pt>
                <c:pt idx="3380">
                  <c:v>2549</c:v>
                </c:pt>
                <c:pt idx="3381">
                  <c:v>2565</c:v>
                </c:pt>
                <c:pt idx="3382">
                  <c:v>2552</c:v>
                </c:pt>
                <c:pt idx="3383">
                  <c:v>2552</c:v>
                </c:pt>
                <c:pt idx="3384">
                  <c:v>2581</c:v>
                </c:pt>
                <c:pt idx="3385">
                  <c:v>2563</c:v>
                </c:pt>
                <c:pt idx="3386">
                  <c:v>2551</c:v>
                </c:pt>
                <c:pt idx="3387">
                  <c:v>2536</c:v>
                </c:pt>
                <c:pt idx="3388">
                  <c:v>2559</c:v>
                </c:pt>
                <c:pt idx="3389">
                  <c:v>2527</c:v>
                </c:pt>
                <c:pt idx="3390">
                  <c:v>2540</c:v>
                </c:pt>
                <c:pt idx="3391">
                  <c:v>2542</c:v>
                </c:pt>
                <c:pt idx="3392">
                  <c:v>2523</c:v>
                </c:pt>
                <c:pt idx="3393">
                  <c:v>2535</c:v>
                </c:pt>
                <c:pt idx="3394">
                  <c:v>2530</c:v>
                </c:pt>
                <c:pt idx="3395">
                  <c:v>2537</c:v>
                </c:pt>
                <c:pt idx="3396">
                  <c:v>2547</c:v>
                </c:pt>
                <c:pt idx="3397">
                  <c:v>2536</c:v>
                </c:pt>
                <c:pt idx="3398">
                  <c:v>2541</c:v>
                </c:pt>
                <c:pt idx="3399">
                  <c:v>2527</c:v>
                </c:pt>
                <c:pt idx="3400">
                  <c:v>2531</c:v>
                </c:pt>
                <c:pt idx="3401">
                  <c:v>2533</c:v>
                </c:pt>
                <c:pt idx="3402">
                  <c:v>2546</c:v>
                </c:pt>
                <c:pt idx="3403">
                  <c:v>2572</c:v>
                </c:pt>
                <c:pt idx="3404">
                  <c:v>2542</c:v>
                </c:pt>
                <c:pt idx="3405">
                  <c:v>2533</c:v>
                </c:pt>
                <c:pt idx="3406">
                  <c:v>2532</c:v>
                </c:pt>
                <c:pt idx="3407">
                  <c:v>2520</c:v>
                </c:pt>
                <c:pt idx="3408">
                  <c:v>2536</c:v>
                </c:pt>
                <c:pt idx="3409">
                  <c:v>2558</c:v>
                </c:pt>
                <c:pt idx="3410">
                  <c:v>2566</c:v>
                </c:pt>
                <c:pt idx="3411">
                  <c:v>2546</c:v>
                </c:pt>
                <c:pt idx="3412">
                  <c:v>2555</c:v>
                </c:pt>
                <c:pt idx="3413">
                  <c:v>2569</c:v>
                </c:pt>
                <c:pt idx="3414">
                  <c:v>2552</c:v>
                </c:pt>
                <c:pt idx="3415">
                  <c:v>2581</c:v>
                </c:pt>
                <c:pt idx="3416">
                  <c:v>2563</c:v>
                </c:pt>
                <c:pt idx="3417">
                  <c:v>2571</c:v>
                </c:pt>
                <c:pt idx="3418">
                  <c:v>2547</c:v>
                </c:pt>
                <c:pt idx="3419">
                  <c:v>2571</c:v>
                </c:pt>
                <c:pt idx="3420">
                  <c:v>2544</c:v>
                </c:pt>
                <c:pt idx="3421">
                  <c:v>2551</c:v>
                </c:pt>
                <c:pt idx="3422">
                  <c:v>2573</c:v>
                </c:pt>
                <c:pt idx="3423">
                  <c:v>2542</c:v>
                </c:pt>
                <c:pt idx="3424">
                  <c:v>2546</c:v>
                </c:pt>
                <c:pt idx="3425">
                  <c:v>2575</c:v>
                </c:pt>
                <c:pt idx="3426">
                  <c:v>2546</c:v>
                </c:pt>
                <c:pt idx="3427">
                  <c:v>2572</c:v>
                </c:pt>
                <c:pt idx="3428">
                  <c:v>2558</c:v>
                </c:pt>
                <c:pt idx="3429">
                  <c:v>2553</c:v>
                </c:pt>
                <c:pt idx="3430">
                  <c:v>2552</c:v>
                </c:pt>
                <c:pt idx="3431">
                  <c:v>2565</c:v>
                </c:pt>
                <c:pt idx="3432">
                  <c:v>2555</c:v>
                </c:pt>
                <c:pt idx="3433">
                  <c:v>2547</c:v>
                </c:pt>
                <c:pt idx="3434">
                  <c:v>2550</c:v>
                </c:pt>
                <c:pt idx="3435">
                  <c:v>2569</c:v>
                </c:pt>
                <c:pt idx="3436">
                  <c:v>2558</c:v>
                </c:pt>
                <c:pt idx="3437">
                  <c:v>2558</c:v>
                </c:pt>
                <c:pt idx="3438">
                  <c:v>2555</c:v>
                </c:pt>
                <c:pt idx="3439">
                  <c:v>2554</c:v>
                </c:pt>
                <c:pt idx="3440">
                  <c:v>2555</c:v>
                </c:pt>
                <c:pt idx="3441">
                  <c:v>2534</c:v>
                </c:pt>
                <c:pt idx="3442">
                  <c:v>2549</c:v>
                </c:pt>
                <c:pt idx="3443">
                  <c:v>2549</c:v>
                </c:pt>
                <c:pt idx="3444">
                  <c:v>2520</c:v>
                </c:pt>
                <c:pt idx="3445">
                  <c:v>2557</c:v>
                </c:pt>
                <c:pt idx="3446">
                  <c:v>2536</c:v>
                </c:pt>
                <c:pt idx="3447">
                  <c:v>2569</c:v>
                </c:pt>
                <c:pt idx="3448">
                  <c:v>2543</c:v>
                </c:pt>
                <c:pt idx="3449">
                  <c:v>2548</c:v>
                </c:pt>
                <c:pt idx="3450">
                  <c:v>2537</c:v>
                </c:pt>
                <c:pt idx="3451">
                  <c:v>2530</c:v>
                </c:pt>
                <c:pt idx="3452">
                  <c:v>2524</c:v>
                </c:pt>
                <c:pt idx="3453">
                  <c:v>2560</c:v>
                </c:pt>
                <c:pt idx="3454">
                  <c:v>2512</c:v>
                </c:pt>
                <c:pt idx="3455">
                  <c:v>2546</c:v>
                </c:pt>
                <c:pt idx="3456">
                  <c:v>2560</c:v>
                </c:pt>
                <c:pt idx="3457">
                  <c:v>2538</c:v>
                </c:pt>
                <c:pt idx="3458">
                  <c:v>2535</c:v>
                </c:pt>
                <c:pt idx="3459">
                  <c:v>2532</c:v>
                </c:pt>
                <c:pt idx="3460">
                  <c:v>2565</c:v>
                </c:pt>
                <c:pt idx="3461">
                  <c:v>2526</c:v>
                </c:pt>
                <c:pt idx="3462">
                  <c:v>2509</c:v>
                </c:pt>
                <c:pt idx="3463">
                  <c:v>2522</c:v>
                </c:pt>
                <c:pt idx="3464">
                  <c:v>2542</c:v>
                </c:pt>
                <c:pt idx="3465">
                  <c:v>2536</c:v>
                </c:pt>
                <c:pt idx="3466">
                  <c:v>2572</c:v>
                </c:pt>
                <c:pt idx="3467">
                  <c:v>2534</c:v>
                </c:pt>
                <c:pt idx="3468">
                  <c:v>2568</c:v>
                </c:pt>
                <c:pt idx="3469">
                  <c:v>2551</c:v>
                </c:pt>
                <c:pt idx="3470">
                  <c:v>2523</c:v>
                </c:pt>
                <c:pt idx="3471">
                  <c:v>2589</c:v>
                </c:pt>
                <c:pt idx="3472">
                  <c:v>2548</c:v>
                </c:pt>
                <c:pt idx="3473">
                  <c:v>2564</c:v>
                </c:pt>
                <c:pt idx="3474">
                  <c:v>2571</c:v>
                </c:pt>
                <c:pt idx="3475">
                  <c:v>2535</c:v>
                </c:pt>
                <c:pt idx="3476">
                  <c:v>2554</c:v>
                </c:pt>
                <c:pt idx="3477">
                  <c:v>2538</c:v>
                </c:pt>
                <c:pt idx="3478">
                  <c:v>2567</c:v>
                </c:pt>
                <c:pt idx="3479">
                  <c:v>2548</c:v>
                </c:pt>
                <c:pt idx="3480">
                  <c:v>2561</c:v>
                </c:pt>
                <c:pt idx="3481">
                  <c:v>2565</c:v>
                </c:pt>
                <c:pt idx="3482">
                  <c:v>2559</c:v>
                </c:pt>
                <c:pt idx="3483">
                  <c:v>2539</c:v>
                </c:pt>
                <c:pt idx="3484">
                  <c:v>2536</c:v>
                </c:pt>
                <c:pt idx="3485">
                  <c:v>2559</c:v>
                </c:pt>
                <c:pt idx="3486">
                  <c:v>2600</c:v>
                </c:pt>
                <c:pt idx="3487">
                  <c:v>2558</c:v>
                </c:pt>
                <c:pt idx="3488">
                  <c:v>2542</c:v>
                </c:pt>
                <c:pt idx="3489">
                  <c:v>2557</c:v>
                </c:pt>
                <c:pt idx="3490">
                  <c:v>2542</c:v>
                </c:pt>
                <c:pt idx="3491">
                  <c:v>2538</c:v>
                </c:pt>
                <c:pt idx="3492">
                  <c:v>2534</c:v>
                </c:pt>
                <c:pt idx="3493">
                  <c:v>2553</c:v>
                </c:pt>
                <c:pt idx="3494">
                  <c:v>2554</c:v>
                </c:pt>
                <c:pt idx="3495">
                  <c:v>2541</c:v>
                </c:pt>
                <c:pt idx="3496">
                  <c:v>2557</c:v>
                </c:pt>
                <c:pt idx="3497">
                  <c:v>2539</c:v>
                </c:pt>
                <c:pt idx="3498">
                  <c:v>2542</c:v>
                </c:pt>
                <c:pt idx="3499">
                  <c:v>2537</c:v>
                </c:pt>
                <c:pt idx="3500">
                  <c:v>2544</c:v>
                </c:pt>
                <c:pt idx="3501">
                  <c:v>2554</c:v>
                </c:pt>
                <c:pt idx="3502">
                  <c:v>2552</c:v>
                </c:pt>
                <c:pt idx="3503">
                  <c:v>2556</c:v>
                </c:pt>
                <c:pt idx="3504">
                  <c:v>2534</c:v>
                </c:pt>
                <c:pt idx="3505">
                  <c:v>2563</c:v>
                </c:pt>
                <c:pt idx="3506">
                  <c:v>2541</c:v>
                </c:pt>
                <c:pt idx="3507">
                  <c:v>2567</c:v>
                </c:pt>
                <c:pt idx="3508">
                  <c:v>2540</c:v>
                </c:pt>
                <c:pt idx="3509">
                  <c:v>2537</c:v>
                </c:pt>
                <c:pt idx="3510">
                  <c:v>2552</c:v>
                </c:pt>
                <c:pt idx="3511">
                  <c:v>2566</c:v>
                </c:pt>
                <c:pt idx="3512">
                  <c:v>2563</c:v>
                </c:pt>
                <c:pt idx="3513">
                  <c:v>2535</c:v>
                </c:pt>
                <c:pt idx="3514">
                  <c:v>2546</c:v>
                </c:pt>
                <c:pt idx="3515">
                  <c:v>2579</c:v>
                </c:pt>
                <c:pt idx="3516">
                  <c:v>2529</c:v>
                </c:pt>
                <c:pt idx="3517">
                  <c:v>2555</c:v>
                </c:pt>
                <c:pt idx="3518">
                  <c:v>2550</c:v>
                </c:pt>
                <c:pt idx="3519">
                  <c:v>2526</c:v>
                </c:pt>
                <c:pt idx="3520">
                  <c:v>2556</c:v>
                </c:pt>
                <c:pt idx="3521">
                  <c:v>2554</c:v>
                </c:pt>
                <c:pt idx="3522">
                  <c:v>2527</c:v>
                </c:pt>
                <c:pt idx="3523">
                  <c:v>2542</c:v>
                </c:pt>
                <c:pt idx="3524">
                  <c:v>2545</c:v>
                </c:pt>
                <c:pt idx="3525">
                  <c:v>2526</c:v>
                </c:pt>
                <c:pt idx="3526">
                  <c:v>2544</c:v>
                </c:pt>
                <c:pt idx="3527">
                  <c:v>2530</c:v>
                </c:pt>
                <c:pt idx="3528">
                  <c:v>2517</c:v>
                </c:pt>
                <c:pt idx="3529">
                  <c:v>2534</c:v>
                </c:pt>
                <c:pt idx="3530">
                  <c:v>2529</c:v>
                </c:pt>
                <c:pt idx="3531">
                  <c:v>2546</c:v>
                </c:pt>
                <c:pt idx="3532">
                  <c:v>2571</c:v>
                </c:pt>
                <c:pt idx="3533">
                  <c:v>2558</c:v>
                </c:pt>
                <c:pt idx="3534">
                  <c:v>2564</c:v>
                </c:pt>
                <c:pt idx="3535">
                  <c:v>2547</c:v>
                </c:pt>
                <c:pt idx="3536">
                  <c:v>2523</c:v>
                </c:pt>
                <c:pt idx="3537">
                  <c:v>2565</c:v>
                </c:pt>
                <c:pt idx="3538">
                  <c:v>2562</c:v>
                </c:pt>
                <c:pt idx="3539">
                  <c:v>2555</c:v>
                </c:pt>
                <c:pt idx="3540">
                  <c:v>2535</c:v>
                </c:pt>
                <c:pt idx="3541">
                  <c:v>2550</c:v>
                </c:pt>
                <c:pt idx="3542">
                  <c:v>2544</c:v>
                </c:pt>
                <c:pt idx="3543">
                  <c:v>2547</c:v>
                </c:pt>
                <c:pt idx="3544">
                  <c:v>2537</c:v>
                </c:pt>
                <c:pt idx="3545">
                  <c:v>2537</c:v>
                </c:pt>
                <c:pt idx="3546">
                  <c:v>2543</c:v>
                </c:pt>
                <c:pt idx="3547">
                  <c:v>2555</c:v>
                </c:pt>
                <c:pt idx="3548">
                  <c:v>2547</c:v>
                </c:pt>
                <c:pt idx="3549">
                  <c:v>2562</c:v>
                </c:pt>
                <c:pt idx="3550">
                  <c:v>2545</c:v>
                </c:pt>
                <c:pt idx="3551">
                  <c:v>2556</c:v>
                </c:pt>
                <c:pt idx="3552">
                  <c:v>2577</c:v>
                </c:pt>
                <c:pt idx="3553">
                  <c:v>2558</c:v>
                </c:pt>
                <c:pt idx="3554">
                  <c:v>2543</c:v>
                </c:pt>
                <c:pt idx="3555">
                  <c:v>2546</c:v>
                </c:pt>
                <c:pt idx="3556">
                  <c:v>2554</c:v>
                </c:pt>
                <c:pt idx="3557">
                  <c:v>2559</c:v>
                </c:pt>
                <c:pt idx="3558">
                  <c:v>2549</c:v>
                </c:pt>
                <c:pt idx="3559">
                  <c:v>2583</c:v>
                </c:pt>
                <c:pt idx="3560">
                  <c:v>2568</c:v>
                </c:pt>
                <c:pt idx="3561">
                  <c:v>2565</c:v>
                </c:pt>
                <c:pt idx="3562">
                  <c:v>2566</c:v>
                </c:pt>
                <c:pt idx="3563">
                  <c:v>2551</c:v>
                </c:pt>
                <c:pt idx="3564">
                  <c:v>2539</c:v>
                </c:pt>
                <c:pt idx="3565">
                  <c:v>2543</c:v>
                </c:pt>
                <c:pt idx="3566">
                  <c:v>2542</c:v>
                </c:pt>
                <c:pt idx="3567">
                  <c:v>2536</c:v>
                </c:pt>
                <c:pt idx="3568">
                  <c:v>2533</c:v>
                </c:pt>
                <c:pt idx="3569">
                  <c:v>2557</c:v>
                </c:pt>
                <c:pt idx="3570">
                  <c:v>2559</c:v>
                </c:pt>
                <c:pt idx="3571">
                  <c:v>2549</c:v>
                </c:pt>
                <c:pt idx="3572">
                  <c:v>2548</c:v>
                </c:pt>
                <c:pt idx="3573">
                  <c:v>2540</c:v>
                </c:pt>
                <c:pt idx="3574">
                  <c:v>2531</c:v>
                </c:pt>
                <c:pt idx="3575">
                  <c:v>2563</c:v>
                </c:pt>
                <c:pt idx="3576">
                  <c:v>2552</c:v>
                </c:pt>
                <c:pt idx="3577">
                  <c:v>2548</c:v>
                </c:pt>
                <c:pt idx="3578">
                  <c:v>2538</c:v>
                </c:pt>
                <c:pt idx="3579">
                  <c:v>2558</c:v>
                </c:pt>
                <c:pt idx="3580">
                  <c:v>2560</c:v>
                </c:pt>
                <c:pt idx="3581">
                  <c:v>2562</c:v>
                </c:pt>
                <c:pt idx="3582">
                  <c:v>2572</c:v>
                </c:pt>
                <c:pt idx="3583">
                  <c:v>2563</c:v>
                </c:pt>
                <c:pt idx="3584">
                  <c:v>2525</c:v>
                </c:pt>
                <c:pt idx="3585">
                  <c:v>2550</c:v>
                </c:pt>
                <c:pt idx="3586">
                  <c:v>2560</c:v>
                </c:pt>
                <c:pt idx="3587">
                  <c:v>2546</c:v>
                </c:pt>
                <c:pt idx="3588">
                  <c:v>2541</c:v>
                </c:pt>
                <c:pt idx="3589">
                  <c:v>2543</c:v>
                </c:pt>
                <c:pt idx="3590">
                  <c:v>2558</c:v>
                </c:pt>
                <c:pt idx="3591">
                  <c:v>2567</c:v>
                </c:pt>
                <c:pt idx="3592">
                  <c:v>2563</c:v>
                </c:pt>
                <c:pt idx="3593">
                  <c:v>2550</c:v>
                </c:pt>
                <c:pt idx="3594">
                  <c:v>2549</c:v>
                </c:pt>
                <c:pt idx="3595">
                  <c:v>2560</c:v>
                </c:pt>
                <c:pt idx="3596">
                  <c:v>2560</c:v>
                </c:pt>
                <c:pt idx="3597">
                  <c:v>2554</c:v>
                </c:pt>
                <c:pt idx="3598">
                  <c:v>2555</c:v>
                </c:pt>
                <c:pt idx="3599">
                  <c:v>2527</c:v>
                </c:pt>
                <c:pt idx="3600">
                  <c:v>2533</c:v>
                </c:pt>
                <c:pt idx="3601">
                  <c:v>2547</c:v>
                </c:pt>
                <c:pt idx="3602">
                  <c:v>2581</c:v>
                </c:pt>
                <c:pt idx="3603">
                  <c:v>2559</c:v>
                </c:pt>
                <c:pt idx="3604">
                  <c:v>2541</c:v>
                </c:pt>
                <c:pt idx="3605">
                  <c:v>2540</c:v>
                </c:pt>
                <c:pt idx="3606">
                  <c:v>2540</c:v>
                </c:pt>
                <c:pt idx="3607">
                  <c:v>2531</c:v>
                </c:pt>
                <c:pt idx="3608">
                  <c:v>2523</c:v>
                </c:pt>
                <c:pt idx="3609">
                  <c:v>2535</c:v>
                </c:pt>
                <c:pt idx="3610">
                  <c:v>2526</c:v>
                </c:pt>
                <c:pt idx="3611">
                  <c:v>2548</c:v>
                </c:pt>
                <c:pt idx="3612">
                  <c:v>2536</c:v>
                </c:pt>
                <c:pt idx="3613">
                  <c:v>2543</c:v>
                </c:pt>
                <c:pt idx="3614">
                  <c:v>2524</c:v>
                </c:pt>
                <c:pt idx="3615">
                  <c:v>2534</c:v>
                </c:pt>
                <c:pt idx="3616">
                  <c:v>2534</c:v>
                </c:pt>
                <c:pt idx="3617">
                  <c:v>2538</c:v>
                </c:pt>
                <c:pt idx="3618">
                  <c:v>2554</c:v>
                </c:pt>
                <c:pt idx="3619">
                  <c:v>2558</c:v>
                </c:pt>
                <c:pt idx="3620">
                  <c:v>2555</c:v>
                </c:pt>
                <c:pt idx="3621">
                  <c:v>2540</c:v>
                </c:pt>
                <c:pt idx="3622">
                  <c:v>2561</c:v>
                </c:pt>
                <c:pt idx="3623">
                  <c:v>2564</c:v>
                </c:pt>
                <c:pt idx="3624">
                  <c:v>2535</c:v>
                </c:pt>
                <c:pt idx="3625">
                  <c:v>2534</c:v>
                </c:pt>
                <c:pt idx="3626">
                  <c:v>2548</c:v>
                </c:pt>
                <c:pt idx="3627">
                  <c:v>2547</c:v>
                </c:pt>
                <c:pt idx="3628">
                  <c:v>2552</c:v>
                </c:pt>
                <c:pt idx="3629">
                  <c:v>2585</c:v>
                </c:pt>
                <c:pt idx="3630">
                  <c:v>2540</c:v>
                </c:pt>
                <c:pt idx="3631">
                  <c:v>2560</c:v>
                </c:pt>
                <c:pt idx="3632">
                  <c:v>2571</c:v>
                </c:pt>
                <c:pt idx="3633">
                  <c:v>2561</c:v>
                </c:pt>
                <c:pt idx="3634">
                  <c:v>2568</c:v>
                </c:pt>
                <c:pt idx="3635">
                  <c:v>2531</c:v>
                </c:pt>
                <c:pt idx="3636">
                  <c:v>2545</c:v>
                </c:pt>
                <c:pt idx="3637">
                  <c:v>2549</c:v>
                </c:pt>
                <c:pt idx="3638">
                  <c:v>2570</c:v>
                </c:pt>
                <c:pt idx="3639">
                  <c:v>2543</c:v>
                </c:pt>
                <c:pt idx="3640">
                  <c:v>2563</c:v>
                </c:pt>
                <c:pt idx="3641">
                  <c:v>2562</c:v>
                </c:pt>
                <c:pt idx="3642">
                  <c:v>2550</c:v>
                </c:pt>
                <c:pt idx="3643">
                  <c:v>2581</c:v>
                </c:pt>
                <c:pt idx="3644">
                  <c:v>2561</c:v>
                </c:pt>
                <c:pt idx="3645">
                  <c:v>2569</c:v>
                </c:pt>
                <c:pt idx="3646">
                  <c:v>2546</c:v>
                </c:pt>
                <c:pt idx="3647">
                  <c:v>2565</c:v>
                </c:pt>
                <c:pt idx="3648">
                  <c:v>2559</c:v>
                </c:pt>
                <c:pt idx="3649">
                  <c:v>2563</c:v>
                </c:pt>
                <c:pt idx="3650">
                  <c:v>2561</c:v>
                </c:pt>
                <c:pt idx="3651">
                  <c:v>2560</c:v>
                </c:pt>
                <c:pt idx="3652">
                  <c:v>2542</c:v>
                </c:pt>
                <c:pt idx="3653">
                  <c:v>2560</c:v>
                </c:pt>
                <c:pt idx="3654">
                  <c:v>2564</c:v>
                </c:pt>
                <c:pt idx="3655">
                  <c:v>2547</c:v>
                </c:pt>
                <c:pt idx="3656">
                  <c:v>2575</c:v>
                </c:pt>
                <c:pt idx="3657">
                  <c:v>2544</c:v>
                </c:pt>
                <c:pt idx="3658">
                  <c:v>2568</c:v>
                </c:pt>
                <c:pt idx="3659">
                  <c:v>2564</c:v>
                </c:pt>
                <c:pt idx="3660">
                  <c:v>2563</c:v>
                </c:pt>
                <c:pt idx="3661">
                  <c:v>2565</c:v>
                </c:pt>
                <c:pt idx="3662">
                  <c:v>2555</c:v>
                </c:pt>
                <c:pt idx="3663">
                  <c:v>2557</c:v>
                </c:pt>
                <c:pt idx="3664">
                  <c:v>2543</c:v>
                </c:pt>
                <c:pt idx="3665">
                  <c:v>2561</c:v>
                </c:pt>
                <c:pt idx="3666">
                  <c:v>2556</c:v>
                </c:pt>
                <c:pt idx="3667">
                  <c:v>2554</c:v>
                </c:pt>
                <c:pt idx="3668">
                  <c:v>2539</c:v>
                </c:pt>
                <c:pt idx="3669">
                  <c:v>2578</c:v>
                </c:pt>
                <c:pt idx="3670">
                  <c:v>2577</c:v>
                </c:pt>
                <c:pt idx="3671">
                  <c:v>2545</c:v>
                </c:pt>
                <c:pt idx="3672">
                  <c:v>2561</c:v>
                </c:pt>
                <c:pt idx="3673">
                  <c:v>2533</c:v>
                </c:pt>
                <c:pt idx="3674">
                  <c:v>2548</c:v>
                </c:pt>
                <c:pt idx="3675">
                  <c:v>2537</c:v>
                </c:pt>
                <c:pt idx="3676">
                  <c:v>2513</c:v>
                </c:pt>
                <c:pt idx="3677">
                  <c:v>2508</c:v>
                </c:pt>
                <c:pt idx="3678">
                  <c:v>2526</c:v>
                </c:pt>
                <c:pt idx="3679">
                  <c:v>2530</c:v>
                </c:pt>
                <c:pt idx="3680">
                  <c:v>2520</c:v>
                </c:pt>
                <c:pt idx="3681">
                  <c:v>2524</c:v>
                </c:pt>
                <c:pt idx="3682">
                  <c:v>2511</c:v>
                </c:pt>
                <c:pt idx="3683">
                  <c:v>2545</c:v>
                </c:pt>
                <c:pt idx="3684">
                  <c:v>2556</c:v>
                </c:pt>
                <c:pt idx="3685">
                  <c:v>2519</c:v>
                </c:pt>
                <c:pt idx="3686">
                  <c:v>2540</c:v>
                </c:pt>
                <c:pt idx="3687">
                  <c:v>2542</c:v>
                </c:pt>
                <c:pt idx="3688">
                  <c:v>2520</c:v>
                </c:pt>
                <c:pt idx="3689">
                  <c:v>2526</c:v>
                </c:pt>
                <c:pt idx="3690">
                  <c:v>2547</c:v>
                </c:pt>
                <c:pt idx="3691">
                  <c:v>2521</c:v>
                </c:pt>
                <c:pt idx="3692">
                  <c:v>2522</c:v>
                </c:pt>
                <c:pt idx="3693">
                  <c:v>2538</c:v>
                </c:pt>
                <c:pt idx="3694">
                  <c:v>2535</c:v>
                </c:pt>
                <c:pt idx="3695">
                  <c:v>2553</c:v>
                </c:pt>
                <c:pt idx="3696">
                  <c:v>2558</c:v>
                </c:pt>
                <c:pt idx="3697">
                  <c:v>2539</c:v>
                </c:pt>
                <c:pt idx="3698">
                  <c:v>2560</c:v>
                </c:pt>
                <c:pt idx="3699">
                  <c:v>2555</c:v>
                </c:pt>
                <c:pt idx="3700">
                  <c:v>2541</c:v>
                </c:pt>
                <c:pt idx="3701">
                  <c:v>2538</c:v>
                </c:pt>
                <c:pt idx="3702">
                  <c:v>2537</c:v>
                </c:pt>
                <c:pt idx="3703">
                  <c:v>2525</c:v>
                </c:pt>
                <c:pt idx="3704">
                  <c:v>2539</c:v>
                </c:pt>
                <c:pt idx="3705">
                  <c:v>2553</c:v>
                </c:pt>
                <c:pt idx="3706">
                  <c:v>2516</c:v>
                </c:pt>
                <c:pt idx="3707">
                  <c:v>2541</c:v>
                </c:pt>
                <c:pt idx="3708">
                  <c:v>2545</c:v>
                </c:pt>
                <c:pt idx="3709">
                  <c:v>2540</c:v>
                </c:pt>
                <c:pt idx="3710">
                  <c:v>2536</c:v>
                </c:pt>
                <c:pt idx="3711">
                  <c:v>2545</c:v>
                </c:pt>
                <c:pt idx="3712">
                  <c:v>2538</c:v>
                </c:pt>
                <c:pt idx="3713">
                  <c:v>2563</c:v>
                </c:pt>
                <c:pt idx="3714">
                  <c:v>2563</c:v>
                </c:pt>
                <c:pt idx="3715">
                  <c:v>2559</c:v>
                </c:pt>
                <c:pt idx="3716">
                  <c:v>2559</c:v>
                </c:pt>
                <c:pt idx="3717">
                  <c:v>2562</c:v>
                </c:pt>
                <c:pt idx="3718">
                  <c:v>2532</c:v>
                </c:pt>
                <c:pt idx="3719">
                  <c:v>2529</c:v>
                </c:pt>
                <c:pt idx="3720">
                  <c:v>2527</c:v>
                </c:pt>
                <c:pt idx="3721">
                  <c:v>2548</c:v>
                </c:pt>
                <c:pt idx="3722">
                  <c:v>2548</c:v>
                </c:pt>
                <c:pt idx="3723">
                  <c:v>2571</c:v>
                </c:pt>
                <c:pt idx="3724">
                  <c:v>2544</c:v>
                </c:pt>
                <c:pt idx="3725">
                  <c:v>2551</c:v>
                </c:pt>
                <c:pt idx="3726">
                  <c:v>2556</c:v>
                </c:pt>
                <c:pt idx="3727">
                  <c:v>2555</c:v>
                </c:pt>
                <c:pt idx="3728">
                  <c:v>2567</c:v>
                </c:pt>
                <c:pt idx="3729">
                  <c:v>2559</c:v>
                </c:pt>
                <c:pt idx="3730">
                  <c:v>2569</c:v>
                </c:pt>
                <c:pt idx="3731">
                  <c:v>2560</c:v>
                </c:pt>
                <c:pt idx="3732">
                  <c:v>2535</c:v>
                </c:pt>
                <c:pt idx="3733">
                  <c:v>2517</c:v>
                </c:pt>
                <c:pt idx="3734">
                  <c:v>2527</c:v>
                </c:pt>
                <c:pt idx="3735">
                  <c:v>2546</c:v>
                </c:pt>
                <c:pt idx="3736">
                  <c:v>2540</c:v>
                </c:pt>
                <c:pt idx="3737">
                  <c:v>2531</c:v>
                </c:pt>
                <c:pt idx="3738">
                  <c:v>2537</c:v>
                </c:pt>
                <c:pt idx="3739">
                  <c:v>2516</c:v>
                </c:pt>
                <c:pt idx="3740">
                  <c:v>2535</c:v>
                </c:pt>
                <c:pt idx="3741">
                  <c:v>2555</c:v>
                </c:pt>
                <c:pt idx="3742">
                  <c:v>2541</c:v>
                </c:pt>
                <c:pt idx="3743">
                  <c:v>2546</c:v>
                </c:pt>
                <c:pt idx="3744">
                  <c:v>2572</c:v>
                </c:pt>
                <c:pt idx="3745">
                  <c:v>2562</c:v>
                </c:pt>
                <c:pt idx="3746">
                  <c:v>2575</c:v>
                </c:pt>
                <c:pt idx="3747">
                  <c:v>2577</c:v>
                </c:pt>
                <c:pt idx="3748">
                  <c:v>2557</c:v>
                </c:pt>
                <c:pt idx="3749">
                  <c:v>2567</c:v>
                </c:pt>
                <c:pt idx="3750">
                  <c:v>2558</c:v>
                </c:pt>
                <c:pt idx="3751">
                  <c:v>2569</c:v>
                </c:pt>
                <c:pt idx="3752">
                  <c:v>2579</c:v>
                </c:pt>
                <c:pt idx="3753">
                  <c:v>2558</c:v>
                </c:pt>
                <c:pt idx="3754">
                  <c:v>2541</c:v>
                </c:pt>
                <c:pt idx="3755">
                  <c:v>2546</c:v>
                </c:pt>
                <c:pt idx="3756">
                  <c:v>2544</c:v>
                </c:pt>
                <c:pt idx="3757">
                  <c:v>2564</c:v>
                </c:pt>
                <c:pt idx="3758">
                  <c:v>2571</c:v>
                </c:pt>
                <c:pt idx="3759">
                  <c:v>2582</c:v>
                </c:pt>
                <c:pt idx="3760">
                  <c:v>2567</c:v>
                </c:pt>
                <c:pt idx="3761">
                  <c:v>2569</c:v>
                </c:pt>
                <c:pt idx="3762">
                  <c:v>2556</c:v>
                </c:pt>
                <c:pt idx="3763">
                  <c:v>2561</c:v>
                </c:pt>
                <c:pt idx="3764">
                  <c:v>2532</c:v>
                </c:pt>
                <c:pt idx="3765">
                  <c:v>2582</c:v>
                </c:pt>
                <c:pt idx="3766">
                  <c:v>2558</c:v>
                </c:pt>
                <c:pt idx="3767">
                  <c:v>2554</c:v>
                </c:pt>
                <c:pt idx="3768">
                  <c:v>2564</c:v>
                </c:pt>
                <c:pt idx="3769">
                  <c:v>2535</c:v>
                </c:pt>
                <c:pt idx="3770">
                  <c:v>2529</c:v>
                </c:pt>
                <c:pt idx="3771">
                  <c:v>2550</c:v>
                </c:pt>
                <c:pt idx="3772">
                  <c:v>2532</c:v>
                </c:pt>
                <c:pt idx="3773">
                  <c:v>2564</c:v>
                </c:pt>
                <c:pt idx="3774">
                  <c:v>2552</c:v>
                </c:pt>
                <c:pt idx="3775">
                  <c:v>2538</c:v>
                </c:pt>
                <c:pt idx="3776">
                  <c:v>2540</c:v>
                </c:pt>
                <c:pt idx="3777">
                  <c:v>2553</c:v>
                </c:pt>
                <c:pt idx="3778">
                  <c:v>2521</c:v>
                </c:pt>
                <c:pt idx="3779">
                  <c:v>2537</c:v>
                </c:pt>
                <c:pt idx="3780">
                  <c:v>2545</c:v>
                </c:pt>
                <c:pt idx="3781">
                  <c:v>2543</c:v>
                </c:pt>
                <c:pt idx="3782">
                  <c:v>2548</c:v>
                </c:pt>
                <c:pt idx="3783">
                  <c:v>2573</c:v>
                </c:pt>
                <c:pt idx="3784">
                  <c:v>2549</c:v>
                </c:pt>
                <c:pt idx="3785">
                  <c:v>2553</c:v>
                </c:pt>
                <c:pt idx="3786">
                  <c:v>2548</c:v>
                </c:pt>
                <c:pt idx="3787">
                  <c:v>2561</c:v>
                </c:pt>
                <c:pt idx="3788">
                  <c:v>2539</c:v>
                </c:pt>
                <c:pt idx="3789">
                  <c:v>2556</c:v>
                </c:pt>
                <c:pt idx="3790">
                  <c:v>2564</c:v>
                </c:pt>
                <c:pt idx="3791">
                  <c:v>2548</c:v>
                </c:pt>
                <c:pt idx="3792">
                  <c:v>2562</c:v>
                </c:pt>
                <c:pt idx="3793">
                  <c:v>2536</c:v>
                </c:pt>
                <c:pt idx="3794">
                  <c:v>2553</c:v>
                </c:pt>
                <c:pt idx="3795">
                  <c:v>2541</c:v>
                </c:pt>
                <c:pt idx="3796">
                  <c:v>2530</c:v>
                </c:pt>
                <c:pt idx="3797">
                  <c:v>2540</c:v>
                </c:pt>
                <c:pt idx="3798">
                  <c:v>2551</c:v>
                </c:pt>
                <c:pt idx="3799">
                  <c:v>2517</c:v>
                </c:pt>
                <c:pt idx="3800">
                  <c:v>2510</c:v>
                </c:pt>
                <c:pt idx="3801">
                  <c:v>2543</c:v>
                </c:pt>
                <c:pt idx="3802">
                  <c:v>2562</c:v>
                </c:pt>
                <c:pt idx="3803">
                  <c:v>2508</c:v>
                </c:pt>
                <c:pt idx="3804">
                  <c:v>2543</c:v>
                </c:pt>
                <c:pt idx="3805">
                  <c:v>2566</c:v>
                </c:pt>
                <c:pt idx="3806">
                  <c:v>2547</c:v>
                </c:pt>
                <c:pt idx="3807">
                  <c:v>2553</c:v>
                </c:pt>
                <c:pt idx="3808">
                  <c:v>2571</c:v>
                </c:pt>
                <c:pt idx="3809">
                  <c:v>2556</c:v>
                </c:pt>
                <c:pt idx="3810">
                  <c:v>2539</c:v>
                </c:pt>
                <c:pt idx="3811">
                  <c:v>2575</c:v>
                </c:pt>
                <c:pt idx="3812">
                  <c:v>2553</c:v>
                </c:pt>
                <c:pt idx="3813">
                  <c:v>2543</c:v>
                </c:pt>
                <c:pt idx="3814">
                  <c:v>2560</c:v>
                </c:pt>
                <c:pt idx="3815">
                  <c:v>2558</c:v>
                </c:pt>
                <c:pt idx="3816">
                  <c:v>2530</c:v>
                </c:pt>
                <c:pt idx="3817">
                  <c:v>2561</c:v>
                </c:pt>
                <c:pt idx="3818">
                  <c:v>2529</c:v>
                </c:pt>
                <c:pt idx="3819">
                  <c:v>2550</c:v>
                </c:pt>
                <c:pt idx="3820">
                  <c:v>2527</c:v>
                </c:pt>
                <c:pt idx="3821">
                  <c:v>2537</c:v>
                </c:pt>
                <c:pt idx="3822">
                  <c:v>2545</c:v>
                </c:pt>
                <c:pt idx="3823">
                  <c:v>2555</c:v>
                </c:pt>
                <c:pt idx="3824">
                  <c:v>2546</c:v>
                </c:pt>
                <c:pt idx="3825">
                  <c:v>2548</c:v>
                </c:pt>
                <c:pt idx="3826">
                  <c:v>2545</c:v>
                </c:pt>
                <c:pt idx="3827">
                  <c:v>2553</c:v>
                </c:pt>
                <c:pt idx="3828">
                  <c:v>2530</c:v>
                </c:pt>
                <c:pt idx="3829">
                  <c:v>2536</c:v>
                </c:pt>
                <c:pt idx="3830">
                  <c:v>2542</c:v>
                </c:pt>
                <c:pt idx="3831">
                  <c:v>2530</c:v>
                </c:pt>
                <c:pt idx="3832">
                  <c:v>2541</c:v>
                </c:pt>
                <c:pt idx="3833">
                  <c:v>2558</c:v>
                </c:pt>
                <c:pt idx="3834">
                  <c:v>2555</c:v>
                </c:pt>
                <c:pt idx="3835">
                  <c:v>2574</c:v>
                </c:pt>
                <c:pt idx="3836">
                  <c:v>2536</c:v>
                </c:pt>
                <c:pt idx="3837">
                  <c:v>2534</c:v>
                </c:pt>
                <c:pt idx="3838">
                  <c:v>2538</c:v>
                </c:pt>
                <c:pt idx="3839">
                  <c:v>2558</c:v>
                </c:pt>
                <c:pt idx="3840">
                  <c:v>2543</c:v>
                </c:pt>
                <c:pt idx="3841">
                  <c:v>2522</c:v>
                </c:pt>
                <c:pt idx="3842">
                  <c:v>2517</c:v>
                </c:pt>
                <c:pt idx="3843">
                  <c:v>2560</c:v>
                </c:pt>
                <c:pt idx="3844">
                  <c:v>2558</c:v>
                </c:pt>
                <c:pt idx="3845">
                  <c:v>2534</c:v>
                </c:pt>
                <c:pt idx="3846">
                  <c:v>2555</c:v>
                </c:pt>
                <c:pt idx="3847">
                  <c:v>2522</c:v>
                </c:pt>
                <c:pt idx="3848">
                  <c:v>2525</c:v>
                </c:pt>
                <c:pt idx="3849">
                  <c:v>2549</c:v>
                </c:pt>
                <c:pt idx="3850">
                  <c:v>2548</c:v>
                </c:pt>
                <c:pt idx="3851">
                  <c:v>2561</c:v>
                </c:pt>
                <c:pt idx="3852">
                  <c:v>2532</c:v>
                </c:pt>
                <c:pt idx="3853">
                  <c:v>2569</c:v>
                </c:pt>
                <c:pt idx="3854">
                  <c:v>2502</c:v>
                </c:pt>
                <c:pt idx="3855">
                  <c:v>2545</c:v>
                </c:pt>
                <c:pt idx="3856">
                  <c:v>2530</c:v>
                </c:pt>
                <c:pt idx="3857">
                  <c:v>2531</c:v>
                </c:pt>
                <c:pt idx="3858">
                  <c:v>2563</c:v>
                </c:pt>
                <c:pt idx="3859">
                  <c:v>2554</c:v>
                </c:pt>
                <c:pt idx="3860">
                  <c:v>2563</c:v>
                </c:pt>
                <c:pt idx="3861">
                  <c:v>2525</c:v>
                </c:pt>
                <c:pt idx="3862">
                  <c:v>2539</c:v>
                </c:pt>
                <c:pt idx="3863">
                  <c:v>2542</c:v>
                </c:pt>
                <c:pt idx="3864">
                  <c:v>2531</c:v>
                </c:pt>
                <c:pt idx="3865">
                  <c:v>2540</c:v>
                </c:pt>
                <c:pt idx="3866">
                  <c:v>2566</c:v>
                </c:pt>
                <c:pt idx="3867">
                  <c:v>2546</c:v>
                </c:pt>
                <c:pt idx="3868">
                  <c:v>2529</c:v>
                </c:pt>
                <c:pt idx="3869">
                  <c:v>2558</c:v>
                </c:pt>
                <c:pt idx="3870">
                  <c:v>2552</c:v>
                </c:pt>
                <c:pt idx="3871">
                  <c:v>2581</c:v>
                </c:pt>
                <c:pt idx="3872">
                  <c:v>2546</c:v>
                </c:pt>
                <c:pt idx="3873">
                  <c:v>2566</c:v>
                </c:pt>
                <c:pt idx="3874">
                  <c:v>2575</c:v>
                </c:pt>
                <c:pt idx="3875">
                  <c:v>2575</c:v>
                </c:pt>
                <c:pt idx="3876">
                  <c:v>2552</c:v>
                </c:pt>
                <c:pt idx="3877">
                  <c:v>2567</c:v>
                </c:pt>
                <c:pt idx="3878">
                  <c:v>2545</c:v>
                </c:pt>
                <c:pt idx="3879">
                  <c:v>2560</c:v>
                </c:pt>
                <c:pt idx="3880">
                  <c:v>2566</c:v>
                </c:pt>
                <c:pt idx="3881">
                  <c:v>2554</c:v>
                </c:pt>
                <c:pt idx="3882">
                  <c:v>2556</c:v>
                </c:pt>
                <c:pt idx="3883">
                  <c:v>2558</c:v>
                </c:pt>
                <c:pt idx="3884">
                  <c:v>2555</c:v>
                </c:pt>
                <c:pt idx="3885">
                  <c:v>2550</c:v>
                </c:pt>
                <c:pt idx="3886">
                  <c:v>2573</c:v>
                </c:pt>
                <c:pt idx="3887">
                  <c:v>2580</c:v>
                </c:pt>
                <c:pt idx="3888">
                  <c:v>2556</c:v>
                </c:pt>
                <c:pt idx="3889">
                  <c:v>2567</c:v>
                </c:pt>
                <c:pt idx="3890">
                  <c:v>2529</c:v>
                </c:pt>
                <c:pt idx="3891">
                  <c:v>2538</c:v>
                </c:pt>
                <c:pt idx="3892">
                  <c:v>2576</c:v>
                </c:pt>
                <c:pt idx="3893">
                  <c:v>2550</c:v>
                </c:pt>
                <c:pt idx="3894">
                  <c:v>2565</c:v>
                </c:pt>
                <c:pt idx="3895">
                  <c:v>2581</c:v>
                </c:pt>
                <c:pt idx="3896">
                  <c:v>2547</c:v>
                </c:pt>
                <c:pt idx="3897">
                  <c:v>2553</c:v>
                </c:pt>
                <c:pt idx="3898">
                  <c:v>2523</c:v>
                </c:pt>
                <c:pt idx="3899">
                  <c:v>2556</c:v>
                </c:pt>
                <c:pt idx="3900">
                  <c:v>2569</c:v>
                </c:pt>
                <c:pt idx="3901">
                  <c:v>2549</c:v>
                </c:pt>
                <c:pt idx="3902">
                  <c:v>2552</c:v>
                </c:pt>
                <c:pt idx="3903">
                  <c:v>2547</c:v>
                </c:pt>
                <c:pt idx="3904">
                  <c:v>2547</c:v>
                </c:pt>
                <c:pt idx="3905">
                  <c:v>2552</c:v>
                </c:pt>
                <c:pt idx="3906">
                  <c:v>2555</c:v>
                </c:pt>
                <c:pt idx="3907">
                  <c:v>2522</c:v>
                </c:pt>
                <c:pt idx="3908">
                  <c:v>2557</c:v>
                </c:pt>
                <c:pt idx="3909">
                  <c:v>2551</c:v>
                </c:pt>
                <c:pt idx="3910">
                  <c:v>2545</c:v>
                </c:pt>
                <c:pt idx="3911">
                  <c:v>2540</c:v>
                </c:pt>
                <c:pt idx="3912">
                  <c:v>2550</c:v>
                </c:pt>
                <c:pt idx="3913">
                  <c:v>2548</c:v>
                </c:pt>
                <c:pt idx="3914">
                  <c:v>2535</c:v>
                </c:pt>
                <c:pt idx="3915">
                  <c:v>2556</c:v>
                </c:pt>
                <c:pt idx="3916">
                  <c:v>2557</c:v>
                </c:pt>
                <c:pt idx="3917">
                  <c:v>2574</c:v>
                </c:pt>
                <c:pt idx="3918">
                  <c:v>2561</c:v>
                </c:pt>
                <c:pt idx="3919">
                  <c:v>2517</c:v>
                </c:pt>
                <c:pt idx="3920">
                  <c:v>2541</c:v>
                </c:pt>
                <c:pt idx="3921">
                  <c:v>2514</c:v>
                </c:pt>
                <c:pt idx="3922">
                  <c:v>2527</c:v>
                </c:pt>
                <c:pt idx="3923">
                  <c:v>2547</c:v>
                </c:pt>
                <c:pt idx="3924">
                  <c:v>2535</c:v>
                </c:pt>
                <c:pt idx="3925">
                  <c:v>2540</c:v>
                </c:pt>
                <c:pt idx="3926">
                  <c:v>2549</c:v>
                </c:pt>
                <c:pt idx="3927">
                  <c:v>2561</c:v>
                </c:pt>
                <c:pt idx="3928">
                  <c:v>2564</c:v>
                </c:pt>
                <c:pt idx="3929">
                  <c:v>2560</c:v>
                </c:pt>
                <c:pt idx="3930">
                  <c:v>2568</c:v>
                </c:pt>
                <c:pt idx="3931">
                  <c:v>2556</c:v>
                </c:pt>
                <c:pt idx="3932">
                  <c:v>2545</c:v>
                </c:pt>
                <c:pt idx="3933">
                  <c:v>2538</c:v>
                </c:pt>
                <c:pt idx="3934">
                  <c:v>2529</c:v>
                </c:pt>
                <c:pt idx="3935">
                  <c:v>2554</c:v>
                </c:pt>
                <c:pt idx="3936">
                  <c:v>2541</c:v>
                </c:pt>
                <c:pt idx="3937">
                  <c:v>2528</c:v>
                </c:pt>
                <c:pt idx="3938">
                  <c:v>2546</c:v>
                </c:pt>
                <c:pt idx="3939">
                  <c:v>2566</c:v>
                </c:pt>
                <c:pt idx="3940">
                  <c:v>2555</c:v>
                </c:pt>
                <c:pt idx="3941">
                  <c:v>2551</c:v>
                </c:pt>
                <c:pt idx="3942">
                  <c:v>2551</c:v>
                </c:pt>
                <c:pt idx="3943">
                  <c:v>2564</c:v>
                </c:pt>
                <c:pt idx="3944">
                  <c:v>2563</c:v>
                </c:pt>
                <c:pt idx="3945">
                  <c:v>2533</c:v>
                </c:pt>
                <c:pt idx="3946">
                  <c:v>2546</c:v>
                </c:pt>
                <c:pt idx="3947">
                  <c:v>2557</c:v>
                </c:pt>
                <c:pt idx="3948">
                  <c:v>2527</c:v>
                </c:pt>
                <c:pt idx="3949">
                  <c:v>2558</c:v>
                </c:pt>
                <c:pt idx="3950">
                  <c:v>2518</c:v>
                </c:pt>
                <c:pt idx="3951">
                  <c:v>2533</c:v>
                </c:pt>
                <c:pt idx="3952">
                  <c:v>2563</c:v>
                </c:pt>
                <c:pt idx="3953">
                  <c:v>2537</c:v>
                </c:pt>
                <c:pt idx="3954">
                  <c:v>2542</c:v>
                </c:pt>
                <c:pt idx="3955">
                  <c:v>2562</c:v>
                </c:pt>
                <c:pt idx="3956">
                  <c:v>2543</c:v>
                </c:pt>
                <c:pt idx="3957">
                  <c:v>2531</c:v>
                </c:pt>
                <c:pt idx="3958">
                  <c:v>2548</c:v>
                </c:pt>
                <c:pt idx="3959">
                  <c:v>2540</c:v>
                </c:pt>
                <c:pt idx="3960">
                  <c:v>2539</c:v>
                </c:pt>
                <c:pt idx="3961">
                  <c:v>2568</c:v>
                </c:pt>
                <c:pt idx="3962">
                  <c:v>2531</c:v>
                </c:pt>
                <c:pt idx="3963">
                  <c:v>2563</c:v>
                </c:pt>
                <c:pt idx="3964">
                  <c:v>2555</c:v>
                </c:pt>
                <c:pt idx="3965">
                  <c:v>2574</c:v>
                </c:pt>
                <c:pt idx="3966">
                  <c:v>2534</c:v>
                </c:pt>
                <c:pt idx="3967">
                  <c:v>2550</c:v>
                </c:pt>
                <c:pt idx="3968">
                  <c:v>2534</c:v>
                </c:pt>
                <c:pt idx="3969">
                  <c:v>2555</c:v>
                </c:pt>
                <c:pt idx="3970">
                  <c:v>2529</c:v>
                </c:pt>
                <c:pt idx="3971">
                  <c:v>2548</c:v>
                </c:pt>
                <c:pt idx="3972">
                  <c:v>2541</c:v>
                </c:pt>
                <c:pt idx="3973">
                  <c:v>2552</c:v>
                </c:pt>
                <c:pt idx="3974">
                  <c:v>2577</c:v>
                </c:pt>
                <c:pt idx="3975">
                  <c:v>2550</c:v>
                </c:pt>
                <c:pt idx="3976">
                  <c:v>2563</c:v>
                </c:pt>
                <c:pt idx="3977">
                  <c:v>2544</c:v>
                </c:pt>
                <c:pt idx="3978">
                  <c:v>2539</c:v>
                </c:pt>
                <c:pt idx="3979">
                  <c:v>2560</c:v>
                </c:pt>
                <c:pt idx="3980">
                  <c:v>2559</c:v>
                </c:pt>
                <c:pt idx="3981">
                  <c:v>2549</c:v>
                </c:pt>
                <c:pt idx="3982">
                  <c:v>2546</c:v>
                </c:pt>
                <c:pt idx="3983">
                  <c:v>2550</c:v>
                </c:pt>
                <c:pt idx="3984">
                  <c:v>2575</c:v>
                </c:pt>
                <c:pt idx="3985">
                  <c:v>2562</c:v>
                </c:pt>
                <c:pt idx="3986">
                  <c:v>2535</c:v>
                </c:pt>
                <c:pt idx="3987">
                  <c:v>2556</c:v>
                </c:pt>
                <c:pt idx="3988">
                  <c:v>2551</c:v>
                </c:pt>
                <c:pt idx="3989">
                  <c:v>2541</c:v>
                </c:pt>
                <c:pt idx="3990">
                  <c:v>2529</c:v>
                </c:pt>
                <c:pt idx="3991">
                  <c:v>2562</c:v>
                </c:pt>
                <c:pt idx="3992">
                  <c:v>2557</c:v>
                </c:pt>
                <c:pt idx="3993">
                  <c:v>2556</c:v>
                </c:pt>
                <c:pt idx="3994">
                  <c:v>2531</c:v>
                </c:pt>
                <c:pt idx="3995">
                  <c:v>2570</c:v>
                </c:pt>
                <c:pt idx="3996">
                  <c:v>2545</c:v>
                </c:pt>
                <c:pt idx="3997">
                  <c:v>2560</c:v>
                </c:pt>
                <c:pt idx="3998">
                  <c:v>2552</c:v>
                </c:pt>
                <c:pt idx="3999">
                  <c:v>2562</c:v>
                </c:pt>
                <c:pt idx="4000">
                  <c:v>2554</c:v>
                </c:pt>
                <c:pt idx="4001">
                  <c:v>2552</c:v>
                </c:pt>
                <c:pt idx="4002">
                  <c:v>2566</c:v>
                </c:pt>
                <c:pt idx="4003">
                  <c:v>2559</c:v>
                </c:pt>
                <c:pt idx="4004">
                  <c:v>2519</c:v>
                </c:pt>
                <c:pt idx="4005">
                  <c:v>2524</c:v>
                </c:pt>
                <c:pt idx="4006">
                  <c:v>2546</c:v>
                </c:pt>
                <c:pt idx="4007">
                  <c:v>2533</c:v>
                </c:pt>
                <c:pt idx="4008">
                  <c:v>2542</c:v>
                </c:pt>
                <c:pt idx="4009">
                  <c:v>2555</c:v>
                </c:pt>
                <c:pt idx="4010">
                  <c:v>2544</c:v>
                </c:pt>
                <c:pt idx="4011">
                  <c:v>2534</c:v>
                </c:pt>
                <c:pt idx="4012">
                  <c:v>2540</c:v>
                </c:pt>
                <c:pt idx="4013">
                  <c:v>2552</c:v>
                </c:pt>
                <c:pt idx="4014">
                  <c:v>2548</c:v>
                </c:pt>
                <c:pt idx="4015">
                  <c:v>2540</c:v>
                </c:pt>
                <c:pt idx="4016">
                  <c:v>2547</c:v>
                </c:pt>
                <c:pt idx="4017">
                  <c:v>2544</c:v>
                </c:pt>
                <c:pt idx="4018">
                  <c:v>2553</c:v>
                </c:pt>
                <c:pt idx="4019">
                  <c:v>2572</c:v>
                </c:pt>
                <c:pt idx="4020">
                  <c:v>2564</c:v>
                </c:pt>
                <c:pt idx="4021">
                  <c:v>2551</c:v>
                </c:pt>
                <c:pt idx="4022">
                  <c:v>2526</c:v>
                </c:pt>
                <c:pt idx="4023">
                  <c:v>2555</c:v>
                </c:pt>
                <c:pt idx="4024">
                  <c:v>2542</c:v>
                </c:pt>
                <c:pt idx="4025">
                  <c:v>2556</c:v>
                </c:pt>
                <c:pt idx="4026">
                  <c:v>2570</c:v>
                </c:pt>
                <c:pt idx="4027">
                  <c:v>2560</c:v>
                </c:pt>
                <c:pt idx="4028">
                  <c:v>2565</c:v>
                </c:pt>
                <c:pt idx="4029">
                  <c:v>2561</c:v>
                </c:pt>
                <c:pt idx="4030">
                  <c:v>2567</c:v>
                </c:pt>
                <c:pt idx="4031">
                  <c:v>2528</c:v>
                </c:pt>
                <c:pt idx="4032">
                  <c:v>2545</c:v>
                </c:pt>
                <c:pt idx="4033">
                  <c:v>2578</c:v>
                </c:pt>
                <c:pt idx="4034">
                  <c:v>2564</c:v>
                </c:pt>
                <c:pt idx="4035">
                  <c:v>2557</c:v>
                </c:pt>
                <c:pt idx="4036">
                  <c:v>2545</c:v>
                </c:pt>
                <c:pt idx="4037">
                  <c:v>2564</c:v>
                </c:pt>
                <c:pt idx="4038">
                  <c:v>2556</c:v>
                </c:pt>
                <c:pt idx="4039">
                  <c:v>2575</c:v>
                </c:pt>
                <c:pt idx="4040">
                  <c:v>2572</c:v>
                </c:pt>
                <c:pt idx="4041">
                  <c:v>2546</c:v>
                </c:pt>
                <c:pt idx="4042">
                  <c:v>2545</c:v>
                </c:pt>
                <c:pt idx="4043">
                  <c:v>2540</c:v>
                </c:pt>
                <c:pt idx="4044">
                  <c:v>2554</c:v>
                </c:pt>
                <c:pt idx="4045">
                  <c:v>2541</c:v>
                </c:pt>
                <c:pt idx="4046">
                  <c:v>2550</c:v>
                </c:pt>
                <c:pt idx="4047">
                  <c:v>2571</c:v>
                </c:pt>
                <c:pt idx="4048">
                  <c:v>2559</c:v>
                </c:pt>
                <c:pt idx="4049">
                  <c:v>2513</c:v>
                </c:pt>
                <c:pt idx="4050">
                  <c:v>2554</c:v>
                </c:pt>
                <c:pt idx="4051">
                  <c:v>2532</c:v>
                </c:pt>
                <c:pt idx="4052">
                  <c:v>2548</c:v>
                </c:pt>
                <c:pt idx="4053">
                  <c:v>2542</c:v>
                </c:pt>
                <c:pt idx="4054">
                  <c:v>2516</c:v>
                </c:pt>
                <c:pt idx="4055">
                  <c:v>2512</c:v>
                </c:pt>
                <c:pt idx="4056">
                  <c:v>2547</c:v>
                </c:pt>
                <c:pt idx="4057">
                  <c:v>2576</c:v>
                </c:pt>
                <c:pt idx="4058">
                  <c:v>2538</c:v>
                </c:pt>
                <c:pt idx="4059">
                  <c:v>2552</c:v>
                </c:pt>
                <c:pt idx="4060">
                  <c:v>2543</c:v>
                </c:pt>
                <c:pt idx="4061">
                  <c:v>2554</c:v>
                </c:pt>
                <c:pt idx="4062">
                  <c:v>2564</c:v>
                </c:pt>
                <c:pt idx="4063">
                  <c:v>2553</c:v>
                </c:pt>
                <c:pt idx="4064">
                  <c:v>2543</c:v>
                </c:pt>
                <c:pt idx="4065">
                  <c:v>2550</c:v>
                </c:pt>
                <c:pt idx="4066">
                  <c:v>2540</c:v>
                </c:pt>
                <c:pt idx="4067">
                  <c:v>2539</c:v>
                </c:pt>
                <c:pt idx="4068">
                  <c:v>2571</c:v>
                </c:pt>
                <c:pt idx="4069">
                  <c:v>2555</c:v>
                </c:pt>
                <c:pt idx="4070">
                  <c:v>2561</c:v>
                </c:pt>
                <c:pt idx="4071">
                  <c:v>2553</c:v>
                </c:pt>
                <c:pt idx="4072">
                  <c:v>2585</c:v>
                </c:pt>
                <c:pt idx="4073">
                  <c:v>2561</c:v>
                </c:pt>
                <c:pt idx="4074">
                  <c:v>2566</c:v>
                </c:pt>
                <c:pt idx="4075">
                  <c:v>2560</c:v>
                </c:pt>
                <c:pt idx="4076">
                  <c:v>2548</c:v>
                </c:pt>
                <c:pt idx="4077">
                  <c:v>2540</c:v>
                </c:pt>
                <c:pt idx="4078">
                  <c:v>2548</c:v>
                </c:pt>
                <c:pt idx="4079">
                  <c:v>2567</c:v>
                </c:pt>
                <c:pt idx="4080">
                  <c:v>2547</c:v>
                </c:pt>
                <c:pt idx="4081">
                  <c:v>2542</c:v>
                </c:pt>
                <c:pt idx="4082">
                  <c:v>2559</c:v>
                </c:pt>
                <c:pt idx="4083">
                  <c:v>2571</c:v>
                </c:pt>
                <c:pt idx="4084">
                  <c:v>2555</c:v>
                </c:pt>
                <c:pt idx="4085">
                  <c:v>2582</c:v>
                </c:pt>
                <c:pt idx="4086">
                  <c:v>2540</c:v>
                </c:pt>
                <c:pt idx="4087">
                  <c:v>2565</c:v>
                </c:pt>
                <c:pt idx="4088">
                  <c:v>2530</c:v>
                </c:pt>
                <c:pt idx="4089">
                  <c:v>2547</c:v>
                </c:pt>
                <c:pt idx="4090">
                  <c:v>2570</c:v>
                </c:pt>
                <c:pt idx="4091">
                  <c:v>2563</c:v>
                </c:pt>
                <c:pt idx="4092">
                  <c:v>2582</c:v>
                </c:pt>
                <c:pt idx="4093">
                  <c:v>2576</c:v>
                </c:pt>
                <c:pt idx="4094">
                  <c:v>2544</c:v>
                </c:pt>
                <c:pt idx="4095">
                  <c:v>2577</c:v>
                </c:pt>
                <c:pt idx="4096">
                  <c:v>2549</c:v>
                </c:pt>
                <c:pt idx="4097">
                  <c:v>2572</c:v>
                </c:pt>
                <c:pt idx="4098">
                  <c:v>2520</c:v>
                </c:pt>
                <c:pt idx="4099">
                  <c:v>2550</c:v>
                </c:pt>
                <c:pt idx="4100">
                  <c:v>2549</c:v>
                </c:pt>
                <c:pt idx="4101">
                  <c:v>2526</c:v>
                </c:pt>
                <c:pt idx="4102">
                  <c:v>2546</c:v>
                </c:pt>
                <c:pt idx="4103">
                  <c:v>2551</c:v>
                </c:pt>
                <c:pt idx="4104">
                  <c:v>2557</c:v>
                </c:pt>
                <c:pt idx="4105">
                  <c:v>2537</c:v>
                </c:pt>
                <c:pt idx="4106">
                  <c:v>2539</c:v>
                </c:pt>
                <c:pt idx="4107">
                  <c:v>2530</c:v>
                </c:pt>
                <c:pt idx="4108">
                  <c:v>2568</c:v>
                </c:pt>
                <c:pt idx="4109">
                  <c:v>2561</c:v>
                </c:pt>
                <c:pt idx="4110">
                  <c:v>2559</c:v>
                </c:pt>
                <c:pt idx="4111">
                  <c:v>2561</c:v>
                </c:pt>
                <c:pt idx="4112">
                  <c:v>2564</c:v>
                </c:pt>
                <c:pt idx="4113">
                  <c:v>2555</c:v>
                </c:pt>
                <c:pt idx="4114">
                  <c:v>2561</c:v>
                </c:pt>
                <c:pt idx="4115">
                  <c:v>2559</c:v>
                </c:pt>
                <c:pt idx="4116">
                  <c:v>2550</c:v>
                </c:pt>
                <c:pt idx="4117">
                  <c:v>2566</c:v>
                </c:pt>
                <c:pt idx="4118">
                  <c:v>2548</c:v>
                </c:pt>
                <c:pt idx="4119">
                  <c:v>2545</c:v>
                </c:pt>
                <c:pt idx="4120">
                  <c:v>2551</c:v>
                </c:pt>
                <c:pt idx="4121">
                  <c:v>2572</c:v>
                </c:pt>
                <c:pt idx="4122">
                  <c:v>2563</c:v>
                </c:pt>
                <c:pt idx="4123">
                  <c:v>2549</c:v>
                </c:pt>
                <c:pt idx="4124">
                  <c:v>2528</c:v>
                </c:pt>
                <c:pt idx="4125">
                  <c:v>2544</c:v>
                </c:pt>
                <c:pt idx="4126">
                  <c:v>2566</c:v>
                </c:pt>
                <c:pt idx="4127">
                  <c:v>2567</c:v>
                </c:pt>
                <c:pt idx="4128">
                  <c:v>2548</c:v>
                </c:pt>
                <c:pt idx="4129">
                  <c:v>2531</c:v>
                </c:pt>
                <c:pt idx="4130">
                  <c:v>2532</c:v>
                </c:pt>
                <c:pt idx="4131">
                  <c:v>2541</c:v>
                </c:pt>
                <c:pt idx="4132">
                  <c:v>2539</c:v>
                </c:pt>
                <c:pt idx="4133">
                  <c:v>2539</c:v>
                </c:pt>
                <c:pt idx="4134">
                  <c:v>2537</c:v>
                </c:pt>
                <c:pt idx="4135">
                  <c:v>2578</c:v>
                </c:pt>
                <c:pt idx="4136">
                  <c:v>2563</c:v>
                </c:pt>
                <c:pt idx="4137">
                  <c:v>2541</c:v>
                </c:pt>
                <c:pt idx="4138">
                  <c:v>2557</c:v>
                </c:pt>
                <c:pt idx="4139">
                  <c:v>2539</c:v>
                </c:pt>
                <c:pt idx="4140">
                  <c:v>2548</c:v>
                </c:pt>
                <c:pt idx="4141">
                  <c:v>2540</c:v>
                </c:pt>
                <c:pt idx="4142">
                  <c:v>2542</c:v>
                </c:pt>
                <c:pt idx="4143">
                  <c:v>2545</c:v>
                </c:pt>
                <c:pt idx="4144">
                  <c:v>2544</c:v>
                </c:pt>
                <c:pt idx="4145">
                  <c:v>2569</c:v>
                </c:pt>
                <c:pt idx="4146">
                  <c:v>2549</c:v>
                </c:pt>
                <c:pt idx="4147">
                  <c:v>2545</c:v>
                </c:pt>
                <c:pt idx="4148">
                  <c:v>2575</c:v>
                </c:pt>
                <c:pt idx="4149">
                  <c:v>2550</c:v>
                </c:pt>
                <c:pt idx="4150">
                  <c:v>2544</c:v>
                </c:pt>
                <c:pt idx="4151">
                  <c:v>2575</c:v>
                </c:pt>
                <c:pt idx="4152">
                  <c:v>2554</c:v>
                </c:pt>
                <c:pt idx="4153">
                  <c:v>2546</c:v>
                </c:pt>
                <c:pt idx="4154">
                  <c:v>2552</c:v>
                </c:pt>
                <c:pt idx="4155">
                  <c:v>2530</c:v>
                </c:pt>
                <c:pt idx="4156">
                  <c:v>2544</c:v>
                </c:pt>
                <c:pt idx="4157">
                  <c:v>2561</c:v>
                </c:pt>
                <c:pt idx="4158">
                  <c:v>2562</c:v>
                </c:pt>
                <c:pt idx="4159">
                  <c:v>2531</c:v>
                </c:pt>
                <c:pt idx="4160">
                  <c:v>2545</c:v>
                </c:pt>
                <c:pt idx="4161">
                  <c:v>2547</c:v>
                </c:pt>
                <c:pt idx="4162">
                  <c:v>2561</c:v>
                </c:pt>
                <c:pt idx="4163">
                  <c:v>2536</c:v>
                </c:pt>
                <c:pt idx="4164">
                  <c:v>2530</c:v>
                </c:pt>
                <c:pt idx="4165">
                  <c:v>2543</c:v>
                </c:pt>
                <c:pt idx="4166">
                  <c:v>2542</c:v>
                </c:pt>
                <c:pt idx="4167">
                  <c:v>2577</c:v>
                </c:pt>
                <c:pt idx="4168">
                  <c:v>2568</c:v>
                </c:pt>
                <c:pt idx="4169">
                  <c:v>2562</c:v>
                </c:pt>
                <c:pt idx="4170">
                  <c:v>2569</c:v>
                </c:pt>
                <c:pt idx="4171">
                  <c:v>2588</c:v>
                </c:pt>
                <c:pt idx="4172">
                  <c:v>2581</c:v>
                </c:pt>
                <c:pt idx="4173">
                  <c:v>2571</c:v>
                </c:pt>
                <c:pt idx="4174">
                  <c:v>2569</c:v>
                </c:pt>
                <c:pt idx="4175">
                  <c:v>2543</c:v>
                </c:pt>
                <c:pt idx="4176">
                  <c:v>2522</c:v>
                </c:pt>
                <c:pt idx="4177">
                  <c:v>2539</c:v>
                </c:pt>
                <c:pt idx="4178">
                  <c:v>2555</c:v>
                </c:pt>
                <c:pt idx="4179">
                  <c:v>2535</c:v>
                </c:pt>
                <c:pt idx="4180">
                  <c:v>2540</c:v>
                </c:pt>
                <c:pt idx="4181">
                  <c:v>2503</c:v>
                </c:pt>
                <c:pt idx="4182">
                  <c:v>2533</c:v>
                </c:pt>
                <c:pt idx="4183">
                  <c:v>2531</c:v>
                </c:pt>
                <c:pt idx="4184">
                  <c:v>2565</c:v>
                </c:pt>
                <c:pt idx="4185">
                  <c:v>2518</c:v>
                </c:pt>
                <c:pt idx="4186">
                  <c:v>2561</c:v>
                </c:pt>
                <c:pt idx="4187">
                  <c:v>2531</c:v>
                </c:pt>
                <c:pt idx="4188">
                  <c:v>2556</c:v>
                </c:pt>
                <c:pt idx="4189">
                  <c:v>2547</c:v>
                </c:pt>
                <c:pt idx="4190">
                  <c:v>2561</c:v>
                </c:pt>
                <c:pt idx="4191">
                  <c:v>2536</c:v>
                </c:pt>
                <c:pt idx="4192">
                  <c:v>2563</c:v>
                </c:pt>
                <c:pt idx="4193">
                  <c:v>2547</c:v>
                </c:pt>
                <c:pt idx="4194">
                  <c:v>2547</c:v>
                </c:pt>
                <c:pt idx="4195">
                  <c:v>2547</c:v>
                </c:pt>
                <c:pt idx="4196">
                  <c:v>2525</c:v>
                </c:pt>
                <c:pt idx="4197">
                  <c:v>2546</c:v>
                </c:pt>
                <c:pt idx="4198">
                  <c:v>2553</c:v>
                </c:pt>
                <c:pt idx="4199">
                  <c:v>2537</c:v>
                </c:pt>
                <c:pt idx="4200">
                  <c:v>2549</c:v>
                </c:pt>
                <c:pt idx="4201">
                  <c:v>2559</c:v>
                </c:pt>
                <c:pt idx="4202">
                  <c:v>2576</c:v>
                </c:pt>
                <c:pt idx="4203">
                  <c:v>2569</c:v>
                </c:pt>
                <c:pt idx="4204">
                  <c:v>2552</c:v>
                </c:pt>
                <c:pt idx="4205">
                  <c:v>2564</c:v>
                </c:pt>
                <c:pt idx="4206">
                  <c:v>2572</c:v>
                </c:pt>
                <c:pt idx="4207">
                  <c:v>2560</c:v>
                </c:pt>
                <c:pt idx="4208">
                  <c:v>2531</c:v>
                </c:pt>
                <c:pt idx="4209">
                  <c:v>2545</c:v>
                </c:pt>
                <c:pt idx="4210">
                  <c:v>2565</c:v>
                </c:pt>
                <c:pt idx="4211">
                  <c:v>2562</c:v>
                </c:pt>
                <c:pt idx="4212">
                  <c:v>2549</c:v>
                </c:pt>
                <c:pt idx="4213">
                  <c:v>2556</c:v>
                </c:pt>
                <c:pt idx="4214">
                  <c:v>2548</c:v>
                </c:pt>
                <c:pt idx="4215">
                  <c:v>2534</c:v>
                </c:pt>
                <c:pt idx="4216">
                  <c:v>2511</c:v>
                </c:pt>
                <c:pt idx="4217">
                  <c:v>2545</c:v>
                </c:pt>
                <c:pt idx="4218">
                  <c:v>2556</c:v>
                </c:pt>
                <c:pt idx="4219">
                  <c:v>2551</c:v>
                </c:pt>
                <c:pt idx="4220">
                  <c:v>2561</c:v>
                </c:pt>
                <c:pt idx="4221">
                  <c:v>2548</c:v>
                </c:pt>
                <c:pt idx="4222">
                  <c:v>2538</c:v>
                </c:pt>
                <c:pt idx="4223">
                  <c:v>2552</c:v>
                </c:pt>
                <c:pt idx="4224">
                  <c:v>2558</c:v>
                </c:pt>
                <c:pt idx="4225">
                  <c:v>2561</c:v>
                </c:pt>
                <c:pt idx="4226">
                  <c:v>2570</c:v>
                </c:pt>
                <c:pt idx="4227">
                  <c:v>2568</c:v>
                </c:pt>
                <c:pt idx="4228">
                  <c:v>2558</c:v>
                </c:pt>
                <c:pt idx="4229">
                  <c:v>2561</c:v>
                </c:pt>
                <c:pt idx="4230">
                  <c:v>2554</c:v>
                </c:pt>
                <c:pt idx="4231">
                  <c:v>2549</c:v>
                </c:pt>
                <c:pt idx="4232">
                  <c:v>2570</c:v>
                </c:pt>
                <c:pt idx="4233">
                  <c:v>2561</c:v>
                </c:pt>
                <c:pt idx="4234">
                  <c:v>2538</c:v>
                </c:pt>
                <c:pt idx="4235">
                  <c:v>2564</c:v>
                </c:pt>
                <c:pt idx="4236">
                  <c:v>2539</c:v>
                </c:pt>
                <c:pt idx="4237">
                  <c:v>2559</c:v>
                </c:pt>
                <c:pt idx="4238">
                  <c:v>2566</c:v>
                </c:pt>
                <c:pt idx="4239">
                  <c:v>2552</c:v>
                </c:pt>
                <c:pt idx="4240">
                  <c:v>2546</c:v>
                </c:pt>
                <c:pt idx="4241">
                  <c:v>2565</c:v>
                </c:pt>
                <c:pt idx="4242">
                  <c:v>2529</c:v>
                </c:pt>
                <c:pt idx="4243">
                  <c:v>2545</c:v>
                </c:pt>
                <c:pt idx="4244">
                  <c:v>2568</c:v>
                </c:pt>
                <c:pt idx="4245">
                  <c:v>2543</c:v>
                </c:pt>
                <c:pt idx="4246">
                  <c:v>2544</c:v>
                </c:pt>
                <c:pt idx="4247">
                  <c:v>2551</c:v>
                </c:pt>
                <c:pt idx="4248">
                  <c:v>2568</c:v>
                </c:pt>
                <c:pt idx="4249">
                  <c:v>2572</c:v>
                </c:pt>
                <c:pt idx="4250">
                  <c:v>2546</c:v>
                </c:pt>
                <c:pt idx="4251">
                  <c:v>2542</c:v>
                </c:pt>
                <c:pt idx="4252">
                  <c:v>2532</c:v>
                </c:pt>
                <c:pt idx="4253">
                  <c:v>2561</c:v>
                </c:pt>
                <c:pt idx="4254">
                  <c:v>2559</c:v>
                </c:pt>
                <c:pt idx="4255">
                  <c:v>2566</c:v>
                </c:pt>
                <c:pt idx="4256">
                  <c:v>2558</c:v>
                </c:pt>
                <c:pt idx="4257">
                  <c:v>2527</c:v>
                </c:pt>
                <c:pt idx="4258">
                  <c:v>2532</c:v>
                </c:pt>
                <c:pt idx="4259">
                  <c:v>2553</c:v>
                </c:pt>
                <c:pt idx="4260">
                  <c:v>2549</c:v>
                </c:pt>
                <c:pt idx="4261">
                  <c:v>2555</c:v>
                </c:pt>
                <c:pt idx="4262">
                  <c:v>2560</c:v>
                </c:pt>
                <c:pt idx="4263">
                  <c:v>2540</c:v>
                </c:pt>
                <c:pt idx="4264">
                  <c:v>2525</c:v>
                </c:pt>
                <c:pt idx="4265">
                  <c:v>2528</c:v>
                </c:pt>
                <c:pt idx="4266">
                  <c:v>2547</c:v>
                </c:pt>
                <c:pt idx="4267">
                  <c:v>2543</c:v>
                </c:pt>
                <c:pt idx="4268">
                  <c:v>2549</c:v>
                </c:pt>
                <c:pt idx="4269">
                  <c:v>2563</c:v>
                </c:pt>
                <c:pt idx="4270">
                  <c:v>2598</c:v>
                </c:pt>
                <c:pt idx="4271">
                  <c:v>2542</c:v>
                </c:pt>
                <c:pt idx="4272">
                  <c:v>2563</c:v>
                </c:pt>
                <c:pt idx="4273">
                  <c:v>2568</c:v>
                </c:pt>
                <c:pt idx="4274">
                  <c:v>2527</c:v>
                </c:pt>
                <c:pt idx="4275">
                  <c:v>2529</c:v>
                </c:pt>
                <c:pt idx="4276">
                  <c:v>2557</c:v>
                </c:pt>
                <c:pt idx="4277">
                  <c:v>2563</c:v>
                </c:pt>
                <c:pt idx="4278">
                  <c:v>2546</c:v>
                </c:pt>
                <c:pt idx="4279">
                  <c:v>2564</c:v>
                </c:pt>
                <c:pt idx="4280">
                  <c:v>2578</c:v>
                </c:pt>
                <c:pt idx="4281">
                  <c:v>2556</c:v>
                </c:pt>
                <c:pt idx="4282">
                  <c:v>2585</c:v>
                </c:pt>
                <c:pt idx="4283">
                  <c:v>2573</c:v>
                </c:pt>
                <c:pt idx="4284">
                  <c:v>2566</c:v>
                </c:pt>
                <c:pt idx="4285">
                  <c:v>2560</c:v>
                </c:pt>
                <c:pt idx="4286">
                  <c:v>2557</c:v>
                </c:pt>
                <c:pt idx="4287">
                  <c:v>2540</c:v>
                </c:pt>
                <c:pt idx="4288">
                  <c:v>2554</c:v>
                </c:pt>
                <c:pt idx="4289">
                  <c:v>2566</c:v>
                </c:pt>
                <c:pt idx="4290">
                  <c:v>2548</c:v>
                </c:pt>
                <c:pt idx="4291">
                  <c:v>2541</c:v>
                </c:pt>
                <c:pt idx="4292">
                  <c:v>2553</c:v>
                </c:pt>
                <c:pt idx="4293">
                  <c:v>2559</c:v>
                </c:pt>
                <c:pt idx="4294">
                  <c:v>2570</c:v>
                </c:pt>
                <c:pt idx="4295">
                  <c:v>2548</c:v>
                </c:pt>
                <c:pt idx="4296">
                  <c:v>2576</c:v>
                </c:pt>
                <c:pt idx="4297">
                  <c:v>2547</c:v>
                </c:pt>
                <c:pt idx="4298">
                  <c:v>2544</c:v>
                </c:pt>
                <c:pt idx="4299">
                  <c:v>2544</c:v>
                </c:pt>
                <c:pt idx="4300">
                  <c:v>2530</c:v>
                </c:pt>
                <c:pt idx="4301">
                  <c:v>2563</c:v>
                </c:pt>
                <c:pt idx="4302">
                  <c:v>2561</c:v>
                </c:pt>
                <c:pt idx="4303">
                  <c:v>2542</c:v>
                </c:pt>
                <c:pt idx="4304">
                  <c:v>2524</c:v>
                </c:pt>
                <c:pt idx="4305">
                  <c:v>2560</c:v>
                </c:pt>
                <c:pt idx="4306">
                  <c:v>2552</c:v>
                </c:pt>
                <c:pt idx="4307">
                  <c:v>2563</c:v>
                </c:pt>
                <c:pt idx="4308">
                  <c:v>2556</c:v>
                </c:pt>
                <c:pt idx="4309">
                  <c:v>2546</c:v>
                </c:pt>
                <c:pt idx="4310">
                  <c:v>2558</c:v>
                </c:pt>
                <c:pt idx="4311">
                  <c:v>2549</c:v>
                </c:pt>
                <c:pt idx="4312">
                  <c:v>2551</c:v>
                </c:pt>
                <c:pt idx="4313">
                  <c:v>2554</c:v>
                </c:pt>
                <c:pt idx="4314">
                  <c:v>2578</c:v>
                </c:pt>
                <c:pt idx="4315">
                  <c:v>2530</c:v>
                </c:pt>
                <c:pt idx="4316">
                  <c:v>2570</c:v>
                </c:pt>
                <c:pt idx="4317">
                  <c:v>2542</c:v>
                </c:pt>
                <c:pt idx="4318">
                  <c:v>2559</c:v>
                </c:pt>
                <c:pt idx="4319">
                  <c:v>2550</c:v>
                </c:pt>
                <c:pt idx="4320">
                  <c:v>2530</c:v>
                </c:pt>
                <c:pt idx="4321">
                  <c:v>2554</c:v>
                </c:pt>
                <c:pt idx="4322">
                  <c:v>2557</c:v>
                </c:pt>
                <c:pt idx="4323">
                  <c:v>2569</c:v>
                </c:pt>
                <c:pt idx="4324">
                  <c:v>2549</c:v>
                </c:pt>
                <c:pt idx="4325">
                  <c:v>2567</c:v>
                </c:pt>
                <c:pt idx="4326">
                  <c:v>2567</c:v>
                </c:pt>
                <c:pt idx="4327">
                  <c:v>2525</c:v>
                </c:pt>
                <c:pt idx="4328">
                  <c:v>2561</c:v>
                </c:pt>
                <c:pt idx="4329">
                  <c:v>2545</c:v>
                </c:pt>
                <c:pt idx="4330">
                  <c:v>2545</c:v>
                </c:pt>
                <c:pt idx="4331">
                  <c:v>2559</c:v>
                </c:pt>
                <c:pt idx="4332">
                  <c:v>2527</c:v>
                </c:pt>
                <c:pt idx="4333">
                  <c:v>2566</c:v>
                </c:pt>
                <c:pt idx="4334">
                  <c:v>2566</c:v>
                </c:pt>
                <c:pt idx="4335">
                  <c:v>2548</c:v>
                </c:pt>
                <c:pt idx="4336">
                  <c:v>2545</c:v>
                </c:pt>
                <c:pt idx="4337">
                  <c:v>2555</c:v>
                </c:pt>
                <c:pt idx="4338">
                  <c:v>2550</c:v>
                </c:pt>
                <c:pt idx="4339">
                  <c:v>2548</c:v>
                </c:pt>
                <c:pt idx="4340">
                  <c:v>2535</c:v>
                </c:pt>
                <c:pt idx="4341">
                  <c:v>2544</c:v>
                </c:pt>
                <c:pt idx="4342">
                  <c:v>2559</c:v>
                </c:pt>
                <c:pt idx="4343">
                  <c:v>2544</c:v>
                </c:pt>
                <c:pt idx="4344">
                  <c:v>2546</c:v>
                </c:pt>
                <c:pt idx="4345">
                  <c:v>2574</c:v>
                </c:pt>
                <c:pt idx="4346">
                  <c:v>2567</c:v>
                </c:pt>
                <c:pt idx="4347">
                  <c:v>2583</c:v>
                </c:pt>
                <c:pt idx="4348">
                  <c:v>2537</c:v>
                </c:pt>
                <c:pt idx="4349">
                  <c:v>2543</c:v>
                </c:pt>
                <c:pt idx="4350">
                  <c:v>2542</c:v>
                </c:pt>
                <c:pt idx="4351">
                  <c:v>2542</c:v>
                </c:pt>
                <c:pt idx="4352">
                  <c:v>2502</c:v>
                </c:pt>
                <c:pt idx="4353">
                  <c:v>2534</c:v>
                </c:pt>
                <c:pt idx="4354">
                  <c:v>2543</c:v>
                </c:pt>
                <c:pt idx="4355">
                  <c:v>2551</c:v>
                </c:pt>
                <c:pt idx="4356">
                  <c:v>2546</c:v>
                </c:pt>
                <c:pt idx="4357">
                  <c:v>2556</c:v>
                </c:pt>
                <c:pt idx="4358">
                  <c:v>2554</c:v>
                </c:pt>
                <c:pt idx="4359">
                  <c:v>2525</c:v>
                </c:pt>
                <c:pt idx="4360">
                  <c:v>2550</c:v>
                </c:pt>
                <c:pt idx="4361">
                  <c:v>2552</c:v>
                </c:pt>
                <c:pt idx="4362">
                  <c:v>2527</c:v>
                </c:pt>
                <c:pt idx="4363">
                  <c:v>2530</c:v>
                </c:pt>
                <c:pt idx="4364">
                  <c:v>2548</c:v>
                </c:pt>
                <c:pt idx="4365">
                  <c:v>2562</c:v>
                </c:pt>
                <c:pt idx="4366">
                  <c:v>2550</c:v>
                </c:pt>
                <c:pt idx="4367">
                  <c:v>2532</c:v>
                </c:pt>
                <c:pt idx="4368">
                  <c:v>2525</c:v>
                </c:pt>
                <c:pt idx="4369">
                  <c:v>2553</c:v>
                </c:pt>
                <c:pt idx="4370">
                  <c:v>2537</c:v>
                </c:pt>
                <c:pt idx="4371">
                  <c:v>2558</c:v>
                </c:pt>
                <c:pt idx="4372">
                  <c:v>2560</c:v>
                </c:pt>
                <c:pt idx="4373">
                  <c:v>2580</c:v>
                </c:pt>
                <c:pt idx="4374">
                  <c:v>2574</c:v>
                </c:pt>
                <c:pt idx="4375">
                  <c:v>2554</c:v>
                </c:pt>
                <c:pt idx="4376">
                  <c:v>2556</c:v>
                </c:pt>
                <c:pt idx="4377">
                  <c:v>2554</c:v>
                </c:pt>
                <c:pt idx="4378">
                  <c:v>2545</c:v>
                </c:pt>
                <c:pt idx="4379">
                  <c:v>2551</c:v>
                </c:pt>
                <c:pt idx="4380">
                  <c:v>2553</c:v>
                </c:pt>
                <c:pt idx="4381">
                  <c:v>2555</c:v>
                </c:pt>
                <c:pt idx="4382">
                  <c:v>2581</c:v>
                </c:pt>
                <c:pt idx="4383">
                  <c:v>2564</c:v>
                </c:pt>
                <c:pt idx="4384">
                  <c:v>2558</c:v>
                </c:pt>
                <c:pt idx="4385">
                  <c:v>2532</c:v>
                </c:pt>
                <c:pt idx="4386">
                  <c:v>2536</c:v>
                </c:pt>
                <c:pt idx="4387">
                  <c:v>2530</c:v>
                </c:pt>
                <c:pt idx="4388">
                  <c:v>2547</c:v>
                </c:pt>
                <c:pt idx="4389">
                  <c:v>2558</c:v>
                </c:pt>
                <c:pt idx="4390">
                  <c:v>2566</c:v>
                </c:pt>
                <c:pt idx="4391">
                  <c:v>2525</c:v>
                </c:pt>
                <c:pt idx="4392">
                  <c:v>2551</c:v>
                </c:pt>
                <c:pt idx="4393">
                  <c:v>2559</c:v>
                </c:pt>
                <c:pt idx="4394">
                  <c:v>2570</c:v>
                </c:pt>
                <c:pt idx="4395">
                  <c:v>2520</c:v>
                </c:pt>
                <c:pt idx="4396">
                  <c:v>2540</c:v>
                </c:pt>
                <c:pt idx="4397">
                  <c:v>2552</c:v>
                </c:pt>
                <c:pt idx="4398">
                  <c:v>2550</c:v>
                </c:pt>
                <c:pt idx="4399">
                  <c:v>2523</c:v>
                </c:pt>
                <c:pt idx="4400">
                  <c:v>2517</c:v>
                </c:pt>
                <c:pt idx="4401">
                  <c:v>2541</c:v>
                </c:pt>
                <c:pt idx="4402">
                  <c:v>2562</c:v>
                </c:pt>
                <c:pt idx="4403">
                  <c:v>2549</c:v>
                </c:pt>
                <c:pt idx="4404">
                  <c:v>2553</c:v>
                </c:pt>
                <c:pt idx="4405">
                  <c:v>2549</c:v>
                </c:pt>
                <c:pt idx="4406">
                  <c:v>2550</c:v>
                </c:pt>
                <c:pt idx="4407">
                  <c:v>2556</c:v>
                </c:pt>
                <c:pt idx="4408">
                  <c:v>2543</c:v>
                </c:pt>
                <c:pt idx="4409">
                  <c:v>2547</c:v>
                </c:pt>
                <c:pt idx="4410">
                  <c:v>2554</c:v>
                </c:pt>
                <c:pt idx="4411">
                  <c:v>2570</c:v>
                </c:pt>
                <c:pt idx="4412">
                  <c:v>2576</c:v>
                </c:pt>
                <c:pt idx="4413">
                  <c:v>2555</c:v>
                </c:pt>
                <c:pt idx="4414">
                  <c:v>2555</c:v>
                </c:pt>
                <c:pt idx="4415">
                  <c:v>2562</c:v>
                </c:pt>
                <c:pt idx="4416">
                  <c:v>2543</c:v>
                </c:pt>
                <c:pt idx="4417">
                  <c:v>2566</c:v>
                </c:pt>
                <c:pt idx="4418">
                  <c:v>2552</c:v>
                </c:pt>
                <c:pt idx="4419">
                  <c:v>2548</c:v>
                </c:pt>
                <c:pt idx="4420">
                  <c:v>2530</c:v>
                </c:pt>
                <c:pt idx="4421">
                  <c:v>2540</c:v>
                </c:pt>
                <c:pt idx="4422">
                  <c:v>2526</c:v>
                </c:pt>
                <c:pt idx="4423">
                  <c:v>2555</c:v>
                </c:pt>
                <c:pt idx="4424">
                  <c:v>2541</c:v>
                </c:pt>
                <c:pt idx="4425">
                  <c:v>2552</c:v>
                </c:pt>
                <c:pt idx="4426">
                  <c:v>2551</c:v>
                </c:pt>
                <c:pt idx="4427">
                  <c:v>2567</c:v>
                </c:pt>
                <c:pt idx="4428">
                  <c:v>2561</c:v>
                </c:pt>
                <c:pt idx="4429">
                  <c:v>2549</c:v>
                </c:pt>
                <c:pt idx="4430">
                  <c:v>2539</c:v>
                </c:pt>
                <c:pt idx="4431">
                  <c:v>2545</c:v>
                </c:pt>
                <c:pt idx="4432">
                  <c:v>2566</c:v>
                </c:pt>
                <c:pt idx="4433">
                  <c:v>2544</c:v>
                </c:pt>
                <c:pt idx="4434">
                  <c:v>2536</c:v>
                </c:pt>
                <c:pt idx="4435">
                  <c:v>2547</c:v>
                </c:pt>
                <c:pt idx="4436">
                  <c:v>2535</c:v>
                </c:pt>
                <c:pt idx="4437">
                  <c:v>2554</c:v>
                </c:pt>
                <c:pt idx="4438">
                  <c:v>2518</c:v>
                </c:pt>
                <c:pt idx="4439">
                  <c:v>2542</c:v>
                </c:pt>
                <c:pt idx="4440">
                  <c:v>2524</c:v>
                </c:pt>
                <c:pt idx="4441">
                  <c:v>2553</c:v>
                </c:pt>
                <c:pt idx="4442">
                  <c:v>2546</c:v>
                </c:pt>
                <c:pt idx="4443">
                  <c:v>2528</c:v>
                </c:pt>
                <c:pt idx="4444">
                  <c:v>2582</c:v>
                </c:pt>
                <c:pt idx="4445">
                  <c:v>2548</c:v>
                </c:pt>
                <c:pt idx="4446">
                  <c:v>2573</c:v>
                </c:pt>
                <c:pt idx="4447">
                  <c:v>2561</c:v>
                </c:pt>
                <c:pt idx="4448">
                  <c:v>2550</c:v>
                </c:pt>
                <c:pt idx="4449">
                  <c:v>2553</c:v>
                </c:pt>
                <c:pt idx="4450">
                  <c:v>2563</c:v>
                </c:pt>
                <c:pt idx="4451">
                  <c:v>2562</c:v>
                </c:pt>
                <c:pt idx="4452">
                  <c:v>2557</c:v>
                </c:pt>
                <c:pt idx="4453">
                  <c:v>2563</c:v>
                </c:pt>
                <c:pt idx="4454">
                  <c:v>2550</c:v>
                </c:pt>
                <c:pt idx="4455">
                  <c:v>2547</c:v>
                </c:pt>
                <c:pt idx="4456">
                  <c:v>2542</c:v>
                </c:pt>
                <c:pt idx="4457">
                  <c:v>2541</c:v>
                </c:pt>
                <c:pt idx="4458">
                  <c:v>2574</c:v>
                </c:pt>
                <c:pt idx="4459">
                  <c:v>2563</c:v>
                </c:pt>
                <c:pt idx="4460">
                  <c:v>2539</c:v>
                </c:pt>
                <c:pt idx="4461">
                  <c:v>2554</c:v>
                </c:pt>
                <c:pt idx="4462">
                  <c:v>2549</c:v>
                </c:pt>
                <c:pt idx="4463">
                  <c:v>2539</c:v>
                </c:pt>
                <c:pt idx="4464">
                  <c:v>2538</c:v>
                </c:pt>
                <c:pt idx="4465">
                  <c:v>2527</c:v>
                </c:pt>
                <c:pt idx="4466">
                  <c:v>2522</c:v>
                </c:pt>
                <c:pt idx="4467">
                  <c:v>2540</c:v>
                </c:pt>
                <c:pt idx="4468">
                  <c:v>2561</c:v>
                </c:pt>
                <c:pt idx="4469">
                  <c:v>2553</c:v>
                </c:pt>
                <c:pt idx="4470">
                  <c:v>2552</c:v>
                </c:pt>
                <c:pt idx="4471">
                  <c:v>2553</c:v>
                </c:pt>
                <c:pt idx="4472">
                  <c:v>2554</c:v>
                </c:pt>
                <c:pt idx="4473">
                  <c:v>2539</c:v>
                </c:pt>
                <c:pt idx="4474">
                  <c:v>2528</c:v>
                </c:pt>
                <c:pt idx="4475">
                  <c:v>2582</c:v>
                </c:pt>
                <c:pt idx="4476">
                  <c:v>2567</c:v>
                </c:pt>
                <c:pt idx="4477">
                  <c:v>2572</c:v>
                </c:pt>
                <c:pt idx="4478">
                  <c:v>2550</c:v>
                </c:pt>
                <c:pt idx="4479">
                  <c:v>2537</c:v>
                </c:pt>
                <c:pt idx="4480">
                  <c:v>2559</c:v>
                </c:pt>
                <c:pt idx="4481">
                  <c:v>2543</c:v>
                </c:pt>
                <c:pt idx="4482">
                  <c:v>2556</c:v>
                </c:pt>
                <c:pt idx="4483">
                  <c:v>2565</c:v>
                </c:pt>
                <c:pt idx="4484">
                  <c:v>2539</c:v>
                </c:pt>
                <c:pt idx="4485">
                  <c:v>2557</c:v>
                </c:pt>
                <c:pt idx="4486">
                  <c:v>2552</c:v>
                </c:pt>
                <c:pt idx="4487">
                  <c:v>2561</c:v>
                </c:pt>
                <c:pt idx="4488">
                  <c:v>2546</c:v>
                </c:pt>
                <c:pt idx="4489">
                  <c:v>2550</c:v>
                </c:pt>
                <c:pt idx="4490">
                  <c:v>2546</c:v>
                </c:pt>
                <c:pt idx="4491">
                  <c:v>2534</c:v>
                </c:pt>
                <c:pt idx="4492">
                  <c:v>2580</c:v>
                </c:pt>
                <c:pt idx="4493">
                  <c:v>2550</c:v>
                </c:pt>
                <c:pt idx="4494">
                  <c:v>2539</c:v>
                </c:pt>
                <c:pt idx="4495">
                  <c:v>2550</c:v>
                </c:pt>
                <c:pt idx="4496">
                  <c:v>2562</c:v>
                </c:pt>
                <c:pt idx="4497">
                  <c:v>2598</c:v>
                </c:pt>
                <c:pt idx="4498">
                  <c:v>2538</c:v>
                </c:pt>
                <c:pt idx="4499">
                  <c:v>2537</c:v>
                </c:pt>
                <c:pt idx="4500">
                  <c:v>2566</c:v>
                </c:pt>
                <c:pt idx="4501">
                  <c:v>2537</c:v>
                </c:pt>
                <c:pt idx="4502">
                  <c:v>2579</c:v>
                </c:pt>
                <c:pt idx="4503">
                  <c:v>2578</c:v>
                </c:pt>
                <c:pt idx="4504">
                  <c:v>2570</c:v>
                </c:pt>
                <c:pt idx="4505">
                  <c:v>2561</c:v>
                </c:pt>
                <c:pt idx="4506">
                  <c:v>2569</c:v>
                </c:pt>
                <c:pt idx="4507">
                  <c:v>2552</c:v>
                </c:pt>
                <c:pt idx="4508">
                  <c:v>2548</c:v>
                </c:pt>
                <c:pt idx="4509">
                  <c:v>2550</c:v>
                </c:pt>
                <c:pt idx="4510">
                  <c:v>2560</c:v>
                </c:pt>
                <c:pt idx="4511">
                  <c:v>2558</c:v>
                </c:pt>
                <c:pt idx="4512">
                  <c:v>2542</c:v>
                </c:pt>
                <c:pt idx="4513">
                  <c:v>2522</c:v>
                </c:pt>
                <c:pt idx="4514">
                  <c:v>2530</c:v>
                </c:pt>
                <c:pt idx="4515">
                  <c:v>2531</c:v>
                </c:pt>
                <c:pt idx="4516">
                  <c:v>2563</c:v>
                </c:pt>
                <c:pt idx="4517">
                  <c:v>2520</c:v>
                </c:pt>
                <c:pt idx="4518">
                  <c:v>2541</c:v>
                </c:pt>
                <c:pt idx="4519">
                  <c:v>2565</c:v>
                </c:pt>
                <c:pt idx="4520">
                  <c:v>2570</c:v>
                </c:pt>
                <c:pt idx="4521">
                  <c:v>2527</c:v>
                </c:pt>
                <c:pt idx="4522">
                  <c:v>2557</c:v>
                </c:pt>
                <c:pt idx="4523">
                  <c:v>2556</c:v>
                </c:pt>
                <c:pt idx="4524">
                  <c:v>2584</c:v>
                </c:pt>
                <c:pt idx="4525">
                  <c:v>2543</c:v>
                </c:pt>
                <c:pt idx="4526">
                  <c:v>2541</c:v>
                </c:pt>
                <c:pt idx="4527">
                  <c:v>2538</c:v>
                </c:pt>
                <c:pt idx="4528">
                  <c:v>2568</c:v>
                </c:pt>
                <c:pt idx="4529">
                  <c:v>2546</c:v>
                </c:pt>
                <c:pt idx="4530">
                  <c:v>2539</c:v>
                </c:pt>
                <c:pt idx="4531">
                  <c:v>2532</c:v>
                </c:pt>
                <c:pt idx="4532">
                  <c:v>2517</c:v>
                </c:pt>
                <c:pt idx="4533">
                  <c:v>2569</c:v>
                </c:pt>
                <c:pt idx="4534">
                  <c:v>2568</c:v>
                </c:pt>
                <c:pt idx="4535">
                  <c:v>2557</c:v>
                </c:pt>
                <c:pt idx="4536">
                  <c:v>2552</c:v>
                </c:pt>
                <c:pt idx="4537">
                  <c:v>2550</c:v>
                </c:pt>
                <c:pt idx="4538">
                  <c:v>2559</c:v>
                </c:pt>
                <c:pt idx="4539">
                  <c:v>2567</c:v>
                </c:pt>
                <c:pt idx="4540">
                  <c:v>2555</c:v>
                </c:pt>
                <c:pt idx="4541">
                  <c:v>2563</c:v>
                </c:pt>
                <c:pt idx="4542">
                  <c:v>2590</c:v>
                </c:pt>
                <c:pt idx="4543">
                  <c:v>2577</c:v>
                </c:pt>
                <c:pt idx="4544">
                  <c:v>2553</c:v>
                </c:pt>
                <c:pt idx="4545">
                  <c:v>2581</c:v>
                </c:pt>
                <c:pt idx="4546">
                  <c:v>2556</c:v>
                </c:pt>
                <c:pt idx="4547">
                  <c:v>2557</c:v>
                </c:pt>
                <c:pt idx="4548">
                  <c:v>2562</c:v>
                </c:pt>
                <c:pt idx="4549">
                  <c:v>2544</c:v>
                </c:pt>
                <c:pt idx="4550">
                  <c:v>2576</c:v>
                </c:pt>
                <c:pt idx="4551">
                  <c:v>2534</c:v>
                </c:pt>
                <c:pt idx="4552">
                  <c:v>2535</c:v>
                </c:pt>
                <c:pt idx="4553">
                  <c:v>2566</c:v>
                </c:pt>
                <c:pt idx="4554">
                  <c:v>2549</c:v>
                </c:pt>
                <c:pt idx="4555">
                  <c:v>2549</c:v>
                </c:pt>
                <c:pt idx="4556">
                  <c:v>2546</c:v>
                </c:pt>
                <c:pt idx="4557">
                  <c:v>2524</c:v>
                </c:pt>
                <c:pt idx="4558">
                  <c:v>2551</c:v>
                </c:pt>
                <c:pt idx="4559">
                  <c:v>2546</c:v>
                </c:pt>
                <c:pt idx="4560">
                  <c:v>2572</c:v>
                </c:pt>
                <c:pt idx="4561">
                  <c:v>2544</c:v>
                </c:pt>
                <c:pt idx="4562">
                  <c:v>2536</c:v>
                </c:pt>
                <c:pt idx="4563">
                  <c:v>2532</c:v>
                </c:pt>
                <c:pt idx="4564">
                  <c:v>2529</c:v>
                </c:pt>
                <c:pt idx="4565">
                  <c:v>2524</c:v>
                </c:pt>
                <c:pt idx="4566">
                  <c:v>2557</c:v>
                </c:pt>
                <c:pt idx="4567">
                  <c:v>2546</c:v>
                </c:pt>
                <c:pt idx="4568">
                  <c:v>2545</c:v>
                </c:pt>
                <c:pt idx="4569">
                  <c:v>2557</c:v>
                </c:pt>
                <c:pt idx="4570">
                  <c:v>2550</c:v>
                </c:pt>
                <c:pt idx="4571">
                  <c:v>2532</c:v>
                </c:pt>
                <c:pt idx="4572">
                  <c:v>2551</c:v>
                </c:pt>
                <c:pt idx="4573">
                  <c:v>2560</c:v>
                </c:pt>
                <c:pt idx="4574">
                  <c:v>2549</c:v>
                </c:pt>
                <c:pt idx="4575">
                  <c:v>2547</c:v>
                </c:pt>
                <c:pt idx="4576">
                  <c:v>2546</c:v>
                </c:pt>
                <c:pt idx="4577">
                  <c:v>2563</c:v>
                </c:pt>
                <c:pt idx="4578">
                  <c:v>2539</c:v>
                </c:pt>
                <c:pt idx="4579">
                  <c:v>2549</c:v>
                </c:pt>
                <c:pt idx="4580">
                  <c:v>2533</c:v>
                </c:pt>
                <c:pt idx="4581">
                  <c:v>2551</c:v>
                </c:pt>
                <c:pt idx="4582">
                  <c:v>2534</c:v>
                </c:pt>
                <c:pt idx="4583">
                  <c:v>2542</c:v>
                </c:pt>
                <c:pt idx="4584">
                  <c:v>2537</c:v>
                </c:pt>
                <c:pt idx="4585">
                  <c:v>2523</c:v>
                </c:pt>
                <c:pt idx="4586">
                  <c:v>2540</c:v>
                </c:pt>
                <c:pt idx="4587">
                  <c:v>2543</c:v>
                </c:pt>
                <c:pt idx="4588">
                  <c:v>2560</c:v>
                </c:pt>
                <c:pt idx="4589">
                  <c:v>2535</c:v>
                </c:pt>
                <c:pt idx="4590">
                  <c:v>2516</c:v>
                </c:pt>
                <c:pt idx="4591">
                  <c:v>2548</c:v>
                </c:pt>
                <c:pt idx="4592">
                  <c:v>2540</c:v>
                </c:pt>
                <c:pt idx="4593">
                  <c:v>2553</c:v>
                </c:pt>
                <c:pt idx="4594">
                  <c:v>2546</c:v>
                </c:pt>
                <c:pt idx="4595">
                  <c:v>2545</c:v>
                </c:pt>
                <c:pt idx="4596">
                  <c:v>2548</c:v>
                </c:pt>
                <c:pt idx="4597">
                  <c:v>2573</c:v>
                </c:pt>
                <c:pt idx="4598">
                  <c:v>2564</c:v>
                </c:pt>
                <c:pt idx="4599">
                  <c:v>2570</c:v>
                </c:pt>
                <c:pt idx="4600">
                  <c:v>2556</c:v>
                </c:pt>
                <c:pt idx="4601">
                  <c:v>2574</c:v>
                </c:pt>
                <c:pt idx="4602">
                  <c:v>2562</c:v>
                </c:pt>
                <c:pt idx="4603">
                  <c:v>2563</c:v>
                </c:pt>
                <c:pt idx="4604">
                  <c:v>2576</c:v>
                </c:pt>
                <c:pt idx="4605">
                  <c:v>2544</c:v>
                </c:pt>
                <c:pt idx="4606">
                  <c:v>2560</c:v>
                </c:pt>
                <c:pt idx="4607">
                  <c:v>2570</c:v>
                </c:pt>
                <c:pt idx="4608">
                  <c:v>2575</c:v>
                </c:pt>
                <c:pt idx="4609">
                  <c:v>2531</c:v>
                </c:pt>
                <c:pt idx="4610">
                  <c:v>2550</c:v>
                </c:pt>
                <c:pt idx="4611">
                  <c:v>2544</c:v>
                </c:pt>
                <c:pt idx="4612">
                  <c:v>2564</c:v>
                </c:pt>
                <c:pt idx="4613">
                  <c:v>2519</c:v>
                </c:pt>
                <c:pt idx="4614">
                  <c:v>2577</c:v>
                </c:pt>
                <c:pt idx="4615">
                  <c:v>2550</c:v>
                </c:pt>
                <c:pt idx="4616">
                  <c:v>2565</c:v>
                </c:pt>
                <c:pt idx="4617">
                  <c:v>2554</c:v>
                </c:pt>
                <c:pt idx="4618">
                  <c:v>2550</c:v>
                </c:pt>
                <c:pt idx="4619">
                  <c:v>2556</c:v>
                </c:pt>
                <c:pt idx="4620">
                  <c:v>2554</c:v>
                </c:pt>
                <c:pt idx="4621">
                  <c:v>2570</c:v>
                </c:pt>
                <c:pt idx="4622">
                  <c:v>2539</c:v>
                </c:pt>
                <c:pt idx="4623">
                  <c:v>2545</c:v>
                </c:pt>
                <c:pt idx="4624">
                  <c:v>2561</c:v>
                </c:pt>
                <c:pt idx="4625">
                  <c:v>2551</c:v>
                </c:pt>
                <c:pt idx="4626">
                  <c:v>2551</c:v>
                </c:pt>
                <c:pt idx="4627">
                  <c:v>2540</c:v>
                </c:pt>
                <c:pt idx="4628">
                  <c:v>2554</c:v>
                </c:pt>
                <c:pt idx="4629">
                  <c:v>2556</c:v>
                </c:pt>
                <c:pt idx="4630">
                  <c:v>2539</c:v>
                </c:pt>
                <c:pt idx="4631">
                  <c:v>2554</c:v>
                </c:pt>
                <c:pt idx="4632">
                  <c:v>2540</c:v>
                </c:pt>
                <c:pt idx="4633">
                  <c:v>2569</c:v>
                </c:pt>
                <c:pt idx="4634">
                  <c:v>2569</c:v>
                </c:pt>
                <c:pt idx="4635">
                  <c:v>2558</c:v>
                </c:pt>
                <c:pt idx="4636">
                  <c:v>2566</c:v>
                </c:pt>
                <c:pt idx="4637">
                  <c:v>2548</c:v>
                </c:pt>
                <c:pt idx="4638">
                  <c:v>2573</c:v>
                </c:pt>
                <c:pt idx="4639">
                  <c:v>2539</c:v>
                </c:pt>
                <c:pt idx="4640">
                  <c:v>2534</c:v>
                </c:pt>
                <c:pt idx="4641">
                  <c:v>2545</c:v>
                </c:pt>
                <c:pt idx="4642">
                  <c:v>2539</c:v>
                </c:pt>
                <c:pt idx="4643">
                  <c:v>2551</c:v>
                </c:pt>
                <c:pt idx="4644">
                  <c:v>2541</c:v>
                </c:pt>
                <c:pt idx="4645">
                  <c:v>2550</c:v>
                </c:pt>
                <c:pt idx="4646">
                  <c:v>2525</c:v>
                </c:pt>
                <c:pt idx="4647">
                  <c:v>2533</c:v>
                </c:pt>
                <c:pt idx="4648">
                  <c:v>2527</c:v>
                </c:pt>
                <c:pt idx="4649">
                  <c:v>2527</c:v>
                </c:pt>
                <c:pt idx="4650">
                  <c:v>2547</c:v>
                </c:pt>
                <c:pt idx="4651">
                  <c:v>2553</c:v>
                </c:pt>
                <c:pt idx="4652">
                  <c:v>2519</c:v>
                </c:pt>
                <c:pt idx="4653">
                  <c:v>2542</c:v>
                </c:pt>
                <c:pt idx="4654">
                  <c:v>2529</c:v>
                </c:pt>
                <c:pt idx="4655">
                  <c:v>2565</c:v>
                </c:pt>
                <c:pt idx="4656">
                  <c:v>2561</c:v>
                </c:pt>
                <c:pt idx="4657">
                  <c:v>2546</c:v>
                </c:pt>
                <c:pt idx="4658">
                  <c:v>2530</c:v>
                </c:pt>
                <c:pt idx="4659">
                  <c:v>2523</c:v>
                </c:pt>
                <c:pt idx="4660">
                  <c:v>2552</c:v>
                </c:pt>
                <c:pt idx="4661">
                  <c:v>2581</c:v>
                </c:pt>
                <c:pt idx="4662">
                  <c:v>2543</c:v>
                </c:pt>
                <c:pt idx="4663">
                  <c:v>2558</c:v>
                </c:pt>
                <c:pt idx="4664">
                  <c:v>2566</c:v>
                </c:pt>
                <c:pt idx="4665">
                  <c:v>2535</c:v>
                </c:pt>
                <c:pt idx="4666">
                  <c:v>2534</c:v>
                </c:pt>
                <c:pt idx="4667">
                  <c:v>2529</c:v>
                </c:pt>
                <c:pt idx="4668">
                  <c:v>2530</c:v>
                </c:pt>
                <c:pt idx="4669">
                  <c:v>2537</c:v>
                </c:pt>
                <c:pt idx="4670">
                  <c:v>2549</c:v>
                </c:pt>
                <c:pt idx="4671">
                  <c:v>2561</c:v>
                </c:pt>
                <c:pt idx="4672">
                  <c:v>2528</c:v>
                </c:pt>
                <c:pt idx="4673">
                  <c:v>2545</c:v>
                </c:pt>
                <c:pt idx="4674">
                  <c:v>2547</c:v>
                </c:pt>
                <c:pt idx="4675">
                  <c:v>2537</c:v>
                </c:pt>
                <c:pt idx="4676">
                  <c:v>2540</c:v>
                </c:pt>
                <c:pt idx="4677">
                  <c:v>2554</c:v>
                </c:pt>
                <c:pt idx="4678">
                  <c:v>2536</c:v>
                </c:pt>
                <c:pt idx="4679">
                  <c:v>2548</c:v>
                </c:pt>
                <c:pt idx="4680">
                  <c:v>2519</c:v>
                </c:pt>
                <c:pt idx="4681">
                  <c:v>2544</c:v>
                </c:pt>
                <c:pt idx="4682">
                  <c:v>2551</c:v>
                </c:pt>
                <c:pt idx="4683">
                  <c:v>2558</c:v>
                </c:pt>
                <c:pt idx="4684">
                  <c:v>2536</c:v>
                </c:pt>
                <c:pt idx="4685">
                  <c:v>2528</c:v>
                </c:pt>
                <c:pt idx="4686">
                  <c:v>2566</c:v>
                </c:pt>
                <c:pt idx="4687">
                  <c:v>2561</c:v>
                </c:pt>
                <c:pt idx="4688">
                  <c:v>2541</c:v>
                </c:pt>
                <c:pt idx="4689">
                  <c:v>2520</c:v>
                </c:pt>
                <c:pt idx="4690">
                  <c:v>2519</c:v>
                </c:pt>
                <c:pt idx="4691">
                  <c:v>2529</c:v>
                </c:pt>
                <c:pt idx="4692">
                  <c:v>2556</c:v>
                </c:pt>
                <c:pt idx="4693">
                  <c:v>2546</c:v>
                </c:pt>
                <c:pt idx="4694">
                  <c:v>2540</c:v>
                </c:pt>
                <c:pt idx="4695">
                  <c:v>2551</c:v>
                </c:pt>
                <c:pt idx="4696">
                  <c:v>2544</c:v>
                </c:pt>
                <c:pt idx="4697">
                  <c:v>2545</c:v>
                </c:pt>
                <c:pt idx="4698">
                  <c:v>2547</c:v>
                </c:pt>
                <c:pt idx="4699">
                  <c:v>2559</c:v>
                </c:pt>
                <c:pt idx="4700">
                  <c:v>2530</c:v>
                </c:pt>
                <c:pt idx="4701">
                  <c:v>2573</c:v>
                </c:pt>
                <c:pt idx="4702">
                  <c:v>2554</c:v>
                </c:pt>
                <c:pt idx="4703">
                  <c:v>2542</c:v>
                </c:pt>
                <c:pt idx="4704">
                  <c:v>2568</c:v>
                </c:pt>
                <c:pt idx="4705">
                  <c:v>2550</c:v>
                </c:pt>
                <c:pt idx="4706">
                  <c:v>2592</c:v>
                </c:pt>
                <c:pt idx="4707">
                  <c:v>2547</c:v>
                </c:pt>
                <c:pt idx="4708">
                  <c:v>2554</c:v>
                </c:pt>
                <c:pt idx="4709">
                  <c:v>2560</c:v>
                </c:pt>
                <c:pt idx="4710">
                  <c:v>2552</c:v>
                </c:pt>
                <c:pt idx="4711">
                  <c:v>2538</c:v>
                </c:pt>
                <c:pt idx="4712">
                  <c:v>2535</c:v>
                </c:pt>
                <c:pt idx="4713">
                  <c:v>2549</c:v>
                </c:pt>
                <c:pt idx="4714">
                  <c:v>2540</c:v>
                </c:pt>
                <c:pt idx="4715">
                  <c:v>2531</c:v>
                </c:pt>
                <c:pt idx="4716">
                  <c:v>2534</c:v>
                </c:pt>
                <c:pt idx="4717">
                  <c:v>2546</c:v>
                </c:pt>
                <c:pt idx="4718">
                  <c:v>2557</c:v>
                </c:pt>
                <c:pt idx="4719">
                  <c:v>2513</c:v>
                </c:pt>
                <c:pt idx="4720">
                  <c:v>2560</c:v>
                </c:pt>
                <c:pt idx="4721">
                  <c:v>2549</c:v>
                </c:pt>
                <c:pt idx="4722">
                  <c:v>2566</c:v>
                </c:pt>
                <c:pt idx="4723">
                  <c:v>2564</c:v>
                </c:pt>
                <c:pt idx="4724">
                  <c:v>2542</c:v>
                </c:pt>
                <c:pt idx="4725">
                  <c:v>2530</c:v>
                </c:pt>
                <c:pt idx="4726">
                  <c:v>2564</c:v>
                </c:pt>
                <c:pt idx="4727">
                  <c:v>2555</c:v>
                </c:pt>
                <c:pt idx="4728">
                  <c:v>2543</c:v>
                </c:pt>
                <c:pt idx="4729">
                  <c:v>2549</c:v>
                </c:pt>
                <c:pt idx="4730">
                  <c:v>2569</c:v>
                </c:pt>
                <c:pt idx="4731">
                  <c:v>2566</c:v>
                </c:pt>
                <c:pt idx="4732">
                  <c:v>2516</c:v>
                </c:pt>
                <c:pt idx="4733">
                  <c:v>2553</c:v>
                </c:pt>
                <c:pt idx="4734">
                  <c:v>2548</c:v>
                </c:pt>
                <c:pt idx="4735">
                  <c:v>2541</c:v>
                </c:pt>
                <c:pt idx="4736">
                  <c:v>2556</c:v>
                </c:pt>
                <c:pt idx="4737">
                  <c:v>2533</c:v>
                </c:pt>
                <c:pt idx="4738">
                  <c:v>2526</c:v>
                </c:pt>
                <c:pt idx="4739">
                  <c:v>2547</c:v>
                </c:pt>
                <c:pt idx="4740">
                  <c:v>2552</c:v>
                </c:pt>
                <c:pt idx="4741">
                  <c:v>2540</c:v>
                </c:pt>
                <c:pt idx="4742">
                  <c:v>2553</c:v>
                </c:pt>
                <c:pt idx="4743">
                  <c:v>2549</c:v>
                </c:pt>
                <c:pt idx="4744">
                  <c:v>2539</c:v>
                </c:pt>
                <c:pt idx="4745">
                  <c:v>2557</c:v>
                </c:pt>
                <c:pt idx="4746">
                  <c:v>2559</c:v>
                </c:pt>
                <c:pt idx="4747">
                  <c:v>2554</c:v>
                </c:pt>
                <c:pt idx="4748">
                  <c:v>2541</c:v>
                </c:pt>
                <c:pt idx="4749">
                  <c:v>2553</c:v>
                </c:pt>
                <c:pt idx="4750">
                  <c:v>2540</c:v>
                </c:pt>
                <c:pt idx="4751">
                  <c:v>2526</c:v>
                </c:pt>
                <c:pt idx="4752">
                  <c:v>2550</c:v>
                </c:pt>
                <c:pt idx="4753">
                  <c:v>2531</c:v>
                </c:pt>
                <c:pt idx="4754">
                  <c:v>2559</c:v>
                </c:pt>
                <c:pt idx="4755">
                  <c:v>2548</c:v>
                </c:pt>
                <c:pt idx="4756">
                  <c:v>2544</c:v>
                </c:pt>
                <c:pt idx="4757">
                  <c:v>2558</c:v>
                </c:pt>
                <c:pt idx="4758">
                  <c:v>2538</c:v>
                </c:pt>
                <c:pt idx="4759">
                  <c:v>2554</c:v>
                </c:pt>
                <c:pt idx="4760">
                  <c:v>2552</c:v>
                </c:pt>
                <c:pt idx="4761">
                  <c:v>2575</c:v>
                </c:pt>
                <c:pt idx="4762">
                  <c:v>2571</c:v>
                </c:pt>
                <c:pt idx="4763">
                  <c:v>2554</c:v>
                </c:pt>
                <c:pt idx="4764">
                  <c:v>2544</c:v>
                </c:pt>
                <c:pt idx="4765">
                  <c:v>2562</c:v>
                </c:pt>
                <c:pt idx="4766">
                  <c:v>2560</c:v>
                </c:pt>
                <c:pt idx="4767">
                  <c:v>2537</c:v>
                </c:pt>
                <c:pt idx="4768">
                  <c:v>2541</c:v>
                </c:pt>
                <c:pt idx="4769">
                  <c:v>2529</c:v>
                </c:pt>
                <c:pt idx="4770">
                  <c:v>2527</c:v>
                </c:pt>
                <c:pt idx="4771">
                  <c:v>2538</c:v>
                </c:pt>
                <c:pt idx="4772">
                  <c:v>2527</c:v>
                </c:pt>
                <c:pt idx="4773">
                  <c:v>2543</c:v>
                </c:pt>
                <c:pt idx="4774">
                  <c:v>2564</c:v>
                </c:pt>
                <c:pt idx="4775">
                  <c:v>2569</c:v>
                </c:pt>
                <c:pt idx="4776">
                  <c:v>2546</c:v>
                </c:pt>
                <c:pt idx="4777">
                  <c:v>2546</c:v>
                </c:pt>
                <c:pt idx="4778">
                  <c:v>2548</c:v>
                </c:pt>
                <c:pt idx="4779">
                  <c:v>2554</c:v>
                </c:pt>
                <c:pt idx="4780">
                  <c:v>2558</c:v>
                </c:pt>
                <c:pt idx="4781">
                  <c:v>2551</c:v>
                </c:pt>
                <c:pt idx="4782">
                  <c:v>2551</c:v>
                </c:pt>
                <c:pt idx="4783">
                  <c:v>2579</c:v>
                </c:pt>
                <c:pt idx="4784">
                  <c:v>2556</c:v>
                </c:pt>
                <c:pt idx="4785">
                  <c:v>2563</c:v>
                </c:pt>
                <c:pt idx="4786">
                  <c:v>2538</c:v>
                </c:pt>
                <c:pt idx="4787">
                  <c:v>2544</c:v>
                </c:pt>
                <c:pt idx="4788">
                  <c:v>2558</c:v>
                </c:pt>
                <c:pt idx="4789">
                  <c:v>2536</c:v>
                </c:pt>
                <c:pt idx="4790">
                  <c:v>2563</c:v>
                </c:pt>
                <c:pt idx="4791">
                  <c:v>2523</c:v>
                </c:pt>
                <c:pt idx="4792">
                  <c:v>2552</c:v>
                </c:pt>
                <c:pt idx="4793">
                  <c:v>2558</c:v>
                </c:pt>
                <c:pt idx="4794">
                  <c:v>2566</c:v>
                </c:pt>
                <c:pt idx="4795">
                  <c:v>2558</c:v>
                </c:pt>
                <c:pt idx="4796">
                  <c:v>2551</c:v>
                </c:pt>
                <c:pt idx="4797">
                  <c:v>2547</c:v>
                </c:pt>
                <c:pt idx="4798">
                  <c:v>2563</c:v>
                </c:pt>
                <c:pt idx="4799">
                  <c:v>2545</c:v>
                </c:pt>
                <c:pt idx="4800">
                  <c:v>2529</c:v>
                </c:pt>
                <c:pt idx="4801">
                  <c:v>2551</c:v>
                </c:pt>
                <c:pt idx="4802">
                  <c:v>2558</c:v>
                </c:pt>
                <c:pt idx="4803">
                  <c:v>2542</c:v>
                </c:pt>
                <c:pt idx="4804">
                  <c:v>2543</c:v>
                </c:pt>
                <c:pt idx="4805">
                  <c:v>2570</c:v>
                </c:pt>
                <c:pt idx="4806">
                  <c:v>2538</c:v>
                </c:pt>
                <c:pt idx="4807">
                  <c:v>2545</c:v>
                </c:pt>
                <c:pt idx="4808">
                  <c:v>2550</c:v>
                </c:pt>
                <c:pt idx="4809">
                  <c:v>2552</c:v>
                </c:pt>
                <c:pt idx="4810">
                  <c:v>2538</c:v>
                </c:pt>
                <c:pt idx="4811">
                  <c:v>2554</c:v>
                </c:pt>
                <c:pt idx="4812">
                  <c:v>2547</c:v>
                </c:pt>
                <c:pt idx="4813">
                  <c:v>2554</c:v>
                </c:pt>
                <c:pt idx="4814">
                  <c:v>2542</c:v>
                </c:pt>
                <c:pt idx="4815">
                  <c:v>2552</c:v>
                </c:pt>
                <c:pt idx="4816">
                  <c:v>2552</c:v>
                </c:pt>
                <c:pt idx="4817">
                  <c:v>2572</c:v>
                </c:pt>
                <c:pt idx="4818">
                  <c:v>2547</c:v>
                </c:pt>
                <c:pt idx="4819">
                  <c:v>2557</c:v>
                </c:pt>
                <c:pt idx="4820">
                  <c:v>2568</c:v>
                </c:pt>
                <c:pt idx="4821">
                  <c:v>2567</c:v>
                </c:pt>
                <c:pt idx="4822">
                  <c:v>2543</c:v>
                </c:pt>
                <c:pt idx="4823">
                  <c:v>2563</c:v>
                </c:pt>
                <c:pt idx="4824">
                  <c:v>2561</c:v>
                </c:pt>
                <c:pt idx="4825">
                  <c:v>2547</c:v>
                </c:pt>
                <c:pt idx="4826">
                  <c:v>2515</c:v>
                </c:pt>
                <c:pt idx="4827">
                  <c:v>2537</c:v>
                </c:pt>
                <c:pt idx="4828">
                  <c:v>2538</c:v>
                </c:pt>
                <c:pt idx="4829">
                  <c:v>2569</c:v>
                </c:pt>
                <c:pt idx="4830">
                  <c:v>2546</c:v>
                </c:pt>
                <c:pt idx="4831">
                  <c:v>2551</c:v>
                </c:pt>
                <c:pt idx="4832">
                  <c:v>2566</c:v>
                </c:pt>
                <c:pt idx="4833">
                  <c:v>2552</c:v>
                </c:pt>
                <c:pt idx="4834">
                  <c:v>2543</c:v>
                </c:pt>
                <c:pt idx="4835">
                  <c:v>2540</c:v>
                </c:pt>
                <c:pt idx="4836">
                  <c:v>2539</c:v>
                </c:pt>
                <c:pt idx="4837">
                  <c:v>2536</c:v>
                </c:pt>
                <c:pt idx="4838">
                  <c:v>2560</c:v>
                </c:pt>
                <c:pt idx="4839">
                  <c:v>2548</c:v>
                </c:pt>
                <c:pt idx="4840">
                  <c:v>2573</c:v>
                </c:pt>
                <c:pt idx="4841">
                  <c:v>2552</c:v>
                </c:pt>
                <c:pt idx="4842">
                  <c:v>2577</c:v>
                </c:pt>
                <c:pt idx="4843">
                  <c:v>2548</c:v>
                </c:pt>
                <c:pt idx="4844">
                  <c:v>2541</c:v>
                </c:pt>
                <c:pt idx="4845">
                  <c:v>2561</c:v>
                </c:pt>
                <c:pt idx="4846">
                  <c:v>2550</c:v>
                </c:pt>
                <c:pt idx="4847">
                  <c:v>2577</c:v>
                </c:pt>
                <c:pt idx="4848">
                  <c:v>2548</c:v>
                </c:pt>
                <c:pt idx="4849">
                  <c:v>2533</c:v>
                </c:pt>
                <c:pt idx="4850">
                  <c:v>2534</c:v>
                </c:pt>
                <c:pt idx="4851">
                  <c:v>2554</c:v>
                </c:pt>
                <c:pt idx="4852">
                  <c:v>2547</c:v>
                </c:pt>
                <c:pt idx="4853">
                  <c:v>2552</c:v>
                </c:pt>
                <c:pt idx="4854">
                  <c:v>2539</c:v>
                </c:pt>
                <c:pt idx="4855">
                  <c:v>2526</c:v>
                </c:pt>
                <c:pt idx="4856">
                  <c:v>2546</c:v>
                </c:pt>
                <c:pt idx="4857">
                  <c:v>2565</c:v>
                </c:pt>
                <c:pt idx="4858">
                  <c:v>2546</c:v>
                </c:pt>
                <c:pt idx="4859">
                  <c:v>2560</c:v>
                </c:pt>
                <c:pt idx="4860">
                  <c:v>2553</c:v>
                </c:pt>
                <c:pt idx="4861">
                  <c:v>2548</c:v>
                </c:pt>
                <c:pt idx="4862">
                  <c:v>2557</c:v>
                </c:pt>
                <c:pt idx="4863">
                  <c:v>2567</c:v>
                </c:pt>
                <c:pt idx="4864">
                  <c:v>2547</c:v>
                </c:pt>
                <c:pt idx="4865">
                  <c:v>2553</c:v>
                </c:pt>
                <c:pt idx="4866">
                  <c:v>2539</c:v>
                </c:pt>
                <c:pt idx="4867">
                  <c:v>2554</c:v>
                </c:pt>
                <c:pt idx="4868">
                  <c:v>2545</c:v>
                </c:pt>
                <c:pt idx="4869">
                  <c:v>2549</c:v>
                </c:pt>
                <c:pt idx="4870">
                  <c:v>2540</c:v>
                </c:pt>
                <c:pt idx="4871">
                  <c:v>2533</c:v>
                </c:pt>
                <c:pt idx="4872">
                  <c:v>2554</c:v>
                </c:pt>
                <c:pt idx="4873">
                  <c:v>2531</c:v>
                </c:pt>
                <c:pt idx="4874">
                  <c:v>2548</c:v>
                </c:pt>
                <c:pt idx="4875">
                  <c:v>2546</c:v>
                </c:pt>
                <c:pt idx="4876">
                  <c:v>2535</c:v>
                </c:pt>
                <c:pt idx="4877">
                  <c:v>2561</c:v>
                </c:pt>
                <c:pt idx="4878">
                  <c:v>2552</c:v>
                </c:pt>
                <c:pt idx="4879">
                  <c:v>2533</c:v>
                </c:pt>
                <c:pt idx="4880">
                  <c:v>2543</c:v>
                </c:pt>
                <c:pt idx="4881">
                  <c:v>2554</c:v>
                </c:pt>
                <c:pt idx="4882">
                  <c:v>2562</c:v>
                </c:pt>
                <c:pt idx="4883">
                  <c:v>2526</c:v>
                </c:pt>
                <c:pt idx="4884">
                  <c:v>2543</c:v>
                </c:pt>
                <c:pt idx="4885">
                  <c:v>2550</c:v>
                </c:pt>
                <c:pt idx="4886">
                  <c:v>2539</c:v>
                </c:pt>
                <c:pt idx="4887">
                  <c:v>2561</c:v>
                </c:pt>
                <c:pt idx="4888">
                  <c:v>2550</c:v>
                </c:pt>
                <c:pt idx="4889">
                  <c:v>2559</c:v>
                </c:pt>
                <c:pt idx="4890">
                  <c:v>2545</c:v>
                </c:pt>
                <c:pt idx="4891">
                  <c:v>2525</c:v>
                </c:pt>
                <c:pt idx="4892">
                  <c:v>2539</c:v>
                </c:pt>
                <c:pt idx="4893">
                  <c:v>2524</c:v>
                </c:pt>
                <c:pt idx="4894">
                  <c:v>2543</c:v>
                </c:pt>
                <c:pt idx="4895">
                  <c:v>2543</c:v>
                </c:pt>
                <c:pt idx="4896">
                  <c:v>2556</c:v>
                </c:pt>
                <c:pt idx="4897">
                  <c:v>2564</c:v>
                </c:pt>
                <c:pt idx="4898">
                  <c:v>2576</c:v>
                </c:pt>
                <c:pt idx="4899">
                  <c:v>2529</c:v>
                </c:pt>
                <c:pt idx="4900">
                  <c:v>2560</c:v>
                </c:pt>
                <c:pt idx="4901">
                  <c:v>2544</c:v>
                </c:pt>
                <c:pt idx="4902">
                  <c:v>2548</c:v>
                </c:pt>
                <c:pt idx="4903">
                  <c:v>2571</c:v>
                </c:pt>
                <c:pt idx="4904">
                  <c:v>2564</c:v>
                </c:pt>
                <c:pt idx="4905">
                  <c:v>2549</c:v>
                </c:pt>
                <c:pt idx="4906">
                  <c:v>2548</c:v>
                </c:pt>
                <c:pt idx="4907">
                  <c:v>2548</c:v>
                </c:pt>
                <c:pt idx="4908">
                  <c:v>2560</c:v>
                </c:pt>
                <c:pt idx="4909">
                  <c:v>2543</c:v>
                </c:pt>
                <c:pt idx="4910">
                  <c:v>2556</c:v>
                </c:pt>
                <c:pt idx="4911">
                  <c:v>2522</c:v>
                </c:pt>
                <c:pt idx="4912">
                  <c:v>2556</c:v>
                </c:pt>
                <c:pt idx="4913">
                  <c:v>2541</c:v>
                </c:pt>
                <c:pt idx="4914">
                  <c:v>2557</c:v>
                </c:pt>
                <c:pt idx="4915">
                  <c:v>2581</c:v>
                </c:pt>
                <c:pt idx="4916">
                  <c:v>2546</c:v>
                </c:pt>
                <c:pt idx="4917">
                  <c:v>2520</c:v>
                </c:pt>
                <c:pt idx="4918">
                  <c:v>2561</c:v>
                </c:pt>
                <c:pt idx="4919">
                  <c:v>2557</c:v>
                </c:pt>
                <c:pt idx="4920">
                  <c:v>2548</c:v>
                </c:pt>
                <c:pt idx="4921">
                  <c:v>2548</c:v>
                </c:pt>
                <c:pt idx="4922">
                  <c:v>2560</c:v>
                </c:pt>
                <c:pt idx="4923">
                  <c:v>2538</c:v>
                </c:pt>
                <c:pt idx="4924">
                  <c:v>2557</c:v>
                </c:pt>
                <c:pt idx="4925">
                  <c:v>2566</c:v>
                </c:pt>
                <c:pt idx="4926">
                  <c:v>2547</c:v>
                </c:pt>
                <c:pt idx="4927">
                  <c:v>2558</c:v>
                </c:pt>
                <c:pt idx="4928">
                  <c:v>2562</c:v>
                </c:pt>
                <c:pt idx="4929">
                  <c:v>2544</c:v>
                </c:pt>
                <c:pt idx="4930">
                  <c:v>2556</c:v>
                </c:pt>
                <c:pt idx="4931">
                  <c:v>2544</c:v>
                </c:pt>
                <c:pt idx="4932">
                  <c:v>2556</c:v>
                </c:pt>
                <c:pt idx="4933">
                  <c:v>2557</c:v>
                </c:pt>
                <c:pt idx="4934">
                  <c:v>2554</c:v>
                </c:pt>
                <c:pt idx="4935">
                  <c:v>2547</c:v>
                </c:pt>
                <c:pt idx="4936">
                  <c:v>2536</c:v>
                </c:pt>
                <c:pt idx="4937">
                  <c:v>2578</c:v>
                </c:pt>
                <c:pt idx="4938">
                  <c:v>2544</c:v>
                </c:pt>
                <c:pt idx="4939">
                  <c:v>2559</c:v>
                </c:pt>
                <c:pt idx="4940">
                  <c:v>2541</c:v>
                </c:pt>
                <c:pt idx="4941">
                  <c:v>2552</c:v>
                </c:pt>
                <c:pt idx="4942">
                  <c:v>2555</c:v>
                </c:pt>
                <c:pt idx="4943">
                  <c:v>2570</c:v>
                </c:pt>
                <c:pt idx="4944">
                  <c:v>2565</c:v>
                </c:pt>
                <c:pt idx="4945">
                  <c:v>2547</c:v>
                </c:pt>
                <c:pt idx="4946">
                  <c:v>2518</c:v>
                </c:pt>
                <c:pt idx="4947">
                  <c:v>2522</c:v>
                </c:pt>
                <c:pt idx="4948">
                  <c:v>2509</c:v>
                </c:pt>
                <c:pt idx="4949">
                  <c:v>2535</c:v>
                </c:pt>
                <c:pt idx="4950">
                  <c:v>2523</c:v>
                </c:pt>
                <c:pt idx="4951">
                  <c:v>2529</c:v>
                </c:pt>
                <c:pt idx="4952">
                  <c:v>2543</c:v>
                </c:pt>
                <c:pt idx="4953">
                  <c:v>2549</c:v>
                </c:pt>
                <c:pt idx="4954">
                  <c:v>2557</c:v>
                </c:pt>
                <c:pt idx="4955">
                  <c:v>2556</c:v>
                </c:pt>
                <c:pt idx="4956">
                  <c:v>2547</c:v>
                </c:pt>
                <c:pt idx="4957">
                  <c:v>2546</c:v>
                </c:pt>
                <c:pt idx="4958">
                  <c:v>2523</c:v>
                </c:pt>
                <c:pt idx="4959">
                  <c:v>2556</c:v>
                </c:pt>
                <c:pt idx="4960">
                  <c:v>2541</c:v>
                </c:pt>
                <c:pt idx="4961">
                  <c:v>2572</c:v>
                </c:pt>
                <c:pt idx="4962">
                  <c:v>2558</c:v>
                </c:pt>
                <c:pt idx="4963">
                  <c:v>2554</c:v>
                </c:pt>
                <c:pt idx="4964">
                  <c:v>2549</c:v>
                </c:pt>
                <c:pt idx="4965">
                  <c:v>2526</c:v>
                </c:pt>
                <c:pt idx="4966">
                  <c:v>2553</c:v>
                </c:pt>
                <c:pt idx="4967">
                  <c:v>2548</c:v>
                </c:pt>
                <c:pt idx="4968">
                  <c:v>2566</c:v>
                </c:pt>
                <c:pt idx="4969">
                  <c:v>2563</c:v>
                </c:pt>
                <c:pt idx="4970">
                  <c:v>2541</c:v>
                </c:pt>
                <c:pt idx="4971">
                  <c:v>2531</c:v>
                </c:pt>
                <c:pt idx="4972">
                  <c:v>2590</c:v>
                </c:pt>
                <c:pt idx="4973">
                  <c:v>2549</c:v>
                </c:pt>
                <c:pt idx="4974">
                  <c:v>2555</c:v>
                </c:pt>
                <c:pt idx="4975">
                  <c:v>2558</c:v>
                </c:pt>
                <c:pt idx="4976">
                  <c:v>2555</c:v>
                </c:pt>
                <c:pt idx="4977">
                  <c:v>2551</c:v>
                </c:pt>
                <c:pt idx="4978">
                  <c:v>2562</c:v>
                </c:pt>
                <c:pt idx="4979">
                  <c:v>2564</c:v>
                </c:pt>
                <c:pt idx="4980">
                  <c:v>2558</c:v>
                </c:pt>
                <c:pt idx="4981">
                  <c:v>2582</c:v>
                </c:pt>
                <c:pt idx="4982">
                  <c:v>2589</c:v>
                </c:pt>
                <c:pt idx="4983">
                  <c:v>2569</c:v>
                </c:pt>
                <c:pt idx="4984">
                  <c:v>2572</c:v>
                </c:pt>
                <c:pt idx="4985">
                  <c:v>2550</c:v>
                </c:pt>
                <c:pt idx="4986">
                  <c:v>2568</c:v>
                </c:pt>
                <c:pt idx="4987">
                  <c:v>2554</c:v>
                </c:pt>
                <c:pt idx="4988">
                  <c:v>2574</c:v>
                </c:pt>
                <c:pt idx="4989">
                  <c:v>2570</c:v>
                </c:pt>
                <c:pt idx="4990">
                  <c:v>2560</c:v>
                </c:pt>
                <c:pt idx="4991">
                  <c:v>2560</c:v>
                </c:pt>
                <c:pt idx="4992">
                  <c:v>2553</c:v>
                </c:pt>
                <c:pt idx="4993">
                  <c:v>2552</c:v>
                </c:pt>
                <c:pt idx="4994">
                  <c:v>2526</c:v>
                </c:pt>
                <c:pt idx="4995">
                  <c:v>2548</c:v>
                </c:pt>
                <c:pt idx="4996">
                  <c:v>2545</c:v>
                </c:pt>
                <c:pt idx="4997">
                  <c:v>2548</c:v>
                </c:pt>
                <c:pt idx="4998">
                  <c:v>2531</c:v>
                </c:pt>
                <c:pt idx="4999">
                  <c:v>2563</c:v>
                </c:pt>
                <c:pt idx="5000">
                  <c:v>2540</c:v>
                </c:pt>
                <c:pt idx="5001">
                  <c:v>2548</c:v>
                </c:pt>
                <c:pt idx="5002">
                  <c:v>2514</c:v>
                </c:pt>
                <c:pt idx="5003">
                  <c:v>2539</c:v>
                </c:pt>
                <c:pt idx="5004">
                  <c:v>2542</c:v>
                </c:pt>
                <c:pt idx="5005">
                  <c:v>2536</c:v>
                </c:pt>
                <c:pt idx="5006">
                  <c:v>2566</c:v>
                </c:pt>
                <c:pt idx="5007">
                  <c:v>2543</c:v>
                </c:pt>
                <c:pt idx="5008">
                  <c:v>2556</c:v>
                </c:pt>
                <c:pt idx="5009">
                  <c:v>2552</c:v>
                </c:pt>
                <c:pt idx="5010">
                  <c:v>2550</c:v>
                </c:pt>
                <c:pt idx="5011">
                  <c:v>2574</c:v>
                </c:pt>
                <c:pt idx="5012">
                  <c:v>2541</c:v>
                </c:pt>
                <c:pt idx="5013">
                  <c:v>2538</c:v>
                </c:pt>
                <c:pt idx="5014">
                  <c:v>2531</c:v>
                </c:pt>
                <c:pt idx="5015">
                  <c:v>2529</c:v>
                </c:pt>
                <c:pt idx="5016">
                  <c:v>2521</c:v>
                </c:pt>
                <c:pt idx="5017">
                  <c:v>2536</c:v>
                </c:pt>
                <c:pt idx="5018">
                  <c:v>2531</c:v>
                </c:pt>
                <c:pt idx="5019">
                  <c:v>2509</c:v>
                </c:pt>
                <c:pt idx="5020">
                  <c:v>2568</c:v>
                </c:pt>
                <c:pt idx="5021">
                  <c:v>2548</c:v>
                </c:pt>
                <c:pt idx="5022">
                  <c:v>2557</c:v>
                </c:pt>
                <c:pt idx="5023">
                  <c:v>2546</c:v>
                </c:pt>
                <c:pt idx="5024">
                  <c:v>2534</c:v>
                </c:pt>
                <c:pt idx="5025">
                  <c:v>2530</c:v>
                </c:pt>
                <c:pt idx="5026">
                  <c:v>2545</c:v>
                </c:pt>
                <c:pt idx="5027">
                  <c:v>2522</c:v>
                </c:pt>
                <c:pt idx="5028">
                  <c:v>2553</c:v>
                </c:pt>
                <c:pt idx="5029">
                  <c:v>2543</c:v>
                </c:pt>
                <c:pt idx="5030">
                  <c:v>2558</c:v>
                </c:pt>
                <c:pt idx="5031">
                  <c:v>2579</c:v>
                </c:pt>
                <c:pt idx="5032">
                  <c:v>2518</c:v>
                </c:pt>
                <c:pt idx="5033">
                  <c:v>2557</c:v>
                </c:pt>
                <c:pt idx="5034">
                  <c:v>2549</c:v>
                </c:pt>
                <c:pt idx="5035">
                  <c:v>2547</c:v>
                </c:pt>
                <c:pt idx="5036">
                  <c:v>2531</c:v>
                </c:pt>
                <c:pt idx="5037">
                  <c:v>2546</c:v>
                </c:pt>
                <c:pt idx="5038">
                  <c:v>2542</c:v>
                </c:pt>
                <c:pt idx="5039">
                  <c:v>2554</c:v>
                </c:pt>
                <c:pt idx="5040">
                  <c:v>2549</c:v>
                </c:pt>
                <c:pt idx="5041">
                  <c:v>2551</c:v>
                </c:pt>
                <c:pt idx="5042">
                  <c:v>2553</c:v>
                </c:pt>
                <c:pt idx="5043">
                  <c:v>2542</c:v>
                </c:pt>
                <c:pt idx="5044">
                  <c:v>2533</c:v>
                </c:pt>
                <c:pt idx="5045">
                  <c:v>2550</c:v>
                </c:pt>
                <c:pt idx="5046">
                  <c:v>2535</c:v>
                </c:pt>
                <c:pt idx="5047">
                  <c:v>2538</c:v>
                </c:pt>
                <c:pt idx="5048">
                  <c:v>2539</c:v>
                </c:pt>
                <c:pt idx="5049">
                  <c:v>2562</c:v>
                </c:pt>
                <c:pt idx="5050">
                  <c:v>2564</c:v>
                </c:pt>
                <c:pt idx="5051">
                  <c:v>2558</c:v>
                </c:pt>
                <c:pt idx="5052">
                  <c:v>2564</c:v>
                </c:pt>
                <c:pt idx="5053">
                  <c:v>2540</c:v>
                </c:pt>
                <c:pt idx="5054">
                  <c:v>2550</c:v>
                </c:pt>
                <c:pt idx="5055">
                  <c:v>2553</c:v>
                </c:pt>
                <c:pt idx="5056">
                  <c:v>2549</c:v>
                </c:pt>
                <c:pt idx="5057">
                  <c:v>2563</c:v>
                </c:pt>
                <c:pt idx="5058">
                  <c:v>2566</c:v>
                </c:pt>
                <c:pt idx="5059">
                  <c:v>2560</c:v>
                </c:pt>
                <c:pt idx="5060">
                  <c:v>2549</c:v>
                </c:pt>
                <c:pt idx="5061">
                  <c:v>2553</c:v>
                </c:pt>
                <c:pt idx="5062">
                  <c:v>2548</c:v>
                </c:pt>
                <c:pt idx="5063">
                  <c:v>2565</c:v>
                </c:pt>
                <c:pt idx="5064">
                  <c:v>2551</c:v>
                </c:pt>
                <c:pt idx="5065">
                  <c:v>2527</c:v>
                </c:pt>
                <c:pt idx="5066">
                  <c:v>2549</c:v>
                </c:pt>
                <c:pt idx="5067">
                  <c:v>2535</c:v>
                </c:pt>
                <c:pt idx="5068">
                  <c:v>2555</c:v>
                </c:pt>
                <c:pt idx="5069">
                  <c:v>2556</c:v>
                </c:pt>
                <c:pt idx="5070">
                  <c:v>2542</c:v>
                </c:pt>
                <c:pt idx="5071">
                  <c:v>2565</c:v>
                </c:pt>
                <c:pt idx="5072">
                  <c:v>2570</c:v>
                </c:pt>
                <c:pt idx="5073">
                  <c:v>2548</c:v>
                </c:pt>
                <c:pt idx="5074">
                  <c:v>2532</c:v>
                </c:pt>
                <c:pt idx="5075">
                  <c:v>2552</c:v>
                </c:pt>
                <c:pt idx="5076">
                  <c:v>2568</c:v>
                </c:pt>
                <c:pt idx="5077">
                  <c:v>2537</c:v>
                </c:pt>
                <c:pt idx="5078">
                  <c:v>2521</c:v>
                </c:pt>
                <c:pt idx="5079">
                  <c:v>2566</c:v>
                </c:pt>
                <c:pt idx="5080">
                  <c:v>2552</c:v>
                </c:pt>
                <c:pt idx="5081">
                  <c:v>2542</c:v>
                </c:pt>
                <c:pt idx="5082">
                  <c:v>2551</c:v>
                </c:pt>
                <c:pt idx="5083">
                  <c:v>2542</c:v>
                </c:pt>
                <c:pt idx="5084">
                  <c:v>2537</c:v>
                </c:pt>
                <c:pt idx="5085">
                  <c:v>2552</c:v>
                </c:pt>
                <c:pt idx="5086">
                  <c:v>2556</c:v>
                </c:pt>
                <c:pt idx="5087">
                  <c:v>2574</c:v>
                </c:pt>
                <c:pt idx="5088">
                  <c:v>2574</c:v>
                </c:pt>
                <c:pt idx="5089">
                  <c:v>2544</c:v>
                </c:pt>
                <c:pt idx="5090">
                  <c:v>2558</c:v>
                </c:pt>
                <c:pt idx="5091">
                  <c:v>2552</c:v>
                </c:pt>
                <c:pt idx="5092">
                  <c:v>2581</c:v>
                </c:pt>
                <c:pt idx="5093">
                  <c:v>2574</c:v>
                </c:pt>
                <c:pt idx="5094">
                  <c:v>2570</c:v>
                </c:pt>
                <c:pt idx="5095">
                  <c:v>2560</c:v>
                </c:pt>
                <c:pt idx="5096">
                  <c:v>2556</c:v>
                </c:pt>
                <c:pt idx="5097">
                  <c:v>2549</c:v>
                </c:pt>
                <c:pt idx="5098">
                  <c:v>2551</c:v>
                </c:pt>
                <c:pt idx="5099">
                  <c:v>2550</c:v>
                </c:pt>
                <c:pt idx="5100">
                  <c:v>2563</c:v>
                </c:pt>
                <c:pt idx="5101">
                  <c:v>2551</c:v>
                </c:pt>
                <c:pt idx="5102">
                  <c:v>2566</c:v>
                </c:pt>
                <c:pt idx="5103">
                  <c:v>2533</c:v>
                </c:pt>
                <c:pt idx="5104">
                  <c:v>2566</c:v>
                </c:pt>
                <c:pt idx="5105">
                  <c:v>2537</c:v>
                </c:pt>
                <c:pt idx="5106">
                  <c:v>2557</c:v>
                </c:pt>
                <c:pt idx="5107">
                  <c:v>2569</c:v>
                </c:pt>
                <c:pt idx="5108">
                  <c:v>2549</c:v>
                </c:pt>
                <c:pt idx="5109">
                  <c:v>2554</c:v>
                </c:pt>
                <c:pt idx="5110">
                  <c:v>2556</c:v>
                </c:pt>
                <c:pt idx="5111">
                  <c:v>2532</c:v>
                </c:pt>
                <c:pt idx="5112">
                  <c:v>2530</c:v>
                </c:pt>
                <c:pt idx="5113">
                  <c:v>2551</c:v>
                </c:pt>
                <c:pt idx="5114">
                  <c:v>2538</c:v>
                </c:pt>
                <c:pt idx="5115">
                  <c:v>2549</c:v>
                </c:pt>
                <c:pt idx="5116">
                  <c:v>2535</c:v>
                </c:pt>
                <c:pt idx="5117">
                  <c:v>2551</c:v>
                </c:pt>
                <c:pt idx="5118">
                  <c:v>2554</c:v>
                </c:pt>
                <c:pt idx="5119">
                  <c:v>2539</c:v>
                </c:pt>
                <c:pt idx="5120">
                  <c:v>2546</c:v>
                </c:pt>
                <c:pt idx="5121">
                  <c:v>2572</c:v>
                </c:pt>
                <c:pt idx="5122">
                  <c:v>2563</c:v>
                </c:pt>
                <c:pt idx="5123">
                  <c:v>2548</c:v>
                </c:pt>
                <c:pt idx="5124">
                  <c:v>2546</c:v>
                </c:pt>
                <c:pt idx="5125">
                  <c:v>2570</c:v>
                </c:pt>
                <c:pt idx="5126">
                  <c:v>2553</c:v>
                </c:pt>
                <c:pt idx="5127">
                  <c:v>2560</c:v>
                </c:pt>
                <c:pt idx="5128">
                  <c:v>2533</c:v>
                </c:pt>
                <c:pt idx="5129">
                  <c:v>2542</c:v>
                </c:pt>
                <c:pt idx="5130">
                  <c:v>2543</c:v>
                </c:pt>
                <c:pt idx="5131">
                  <c:v>2550</c:v>
                </c:pt>
                <c:pt idx="5132">
                  <c:v>2546</c:v>
                </c:pt>
                <c:pt idx="5133">
                  <c:v>2544</c:v>
                </c:pt>
                <c:pt idx="5134">
                  <c:v>2552</c:v>
                </c:pt>
                <c:pt idx="5135">
                  <c:v>2537</c:v>
                </c:pt>
                <c:pt idx="5136">
                  <c:v>2551</c:v>
                </c:pt>
                <c:pt idx="5137">
                  <c:v>2549</c:v>
                </c:pt>
                <c:pt idx="5138">
                  <c:v>2548</c:v>
                </c:pt>
                <c:pt idx="5139">
                  <c:v>2533</c:v>
                </c:pt>
                <c:pt idx="5140">
                  <c:v>2543</c:v>
                </c:pt>
                <c:pt idx="5141">
                  <c:v>2555</c:v>
                </c:pt>
                <c:pt idx="5142">
                  <c:v>2566</c:v>
                </c:pt>
                <c:pt idx="5143">
                  <c:v>2542</c:v>
                </c:pt>
                <c:pt idx="5144">
                  <c:v>2531</c:v>
                </c:pt>
                <c:pt idx="5145">
                  <c:v>2544</c:v>
                </c:pt>
                <c:pt idx="5146">
                  <c:v>2563</c:v>
                </c:pt>
                <c:pt idx="5147">
                  <c:v>2532</c:v>
                </c:pt>
                <c:pt idx="5148">
                  <c:v>2539</c:v>
                </c:pt>
                <c:pt idx="5149">
                  <c:v>2573</c:v>
                </c:pt>
                <c:pt idx="5150">
                  <c:v>2533</c:v>
                </c:pt>
                <c:pt idx="5151">
                  <c:v>2548</c:v>
                </c:pt>
                <c:pt idx="5152">
                  <c:v>2573</c:v>
                </c:pt>
                <c:pt idx="5153">
                  <c:v>2551</c:v>
                </c:pt>
                <c:pt idx="5154">
                  <c:v>2546</c:v>
                </c:pt>
                <c:pt idx="5155">
                  <c:v>2552</c:v>
                </c:pt>
                <c:pt idx="5156">
                  <c:v>2543</c:v>
                </c:pt>
                <c:pt idx="5157">
                  <c:v>2539</c:v>
                </c:pt>
                <c:pt idx="5158">
                  <c:v>2560</c:v>
                </c:pt>
                <c:pt idx="5159">
                  <c:v>2560</c:v>
                </c:pt>
                <c:pt idx="5160">
                  <c:v>2548</c:v>
                </c:pt>
                <c:pt idx="5161">
                  <c:v>2548</c:v>
                </c:pt>
                <c:pt idx="5162">
                  <c:v>2521</c:v>
                </c:pt>
                <c:pt idx="5163">
                  <c:v>2542</c:v>
                </c:pt>
                <c:pt idx="5164">
                  <c:v>2566</c:v>
                </c:pt>
                <c:pt idx="5165">
                  <c:v>2541</c:v>
                </c:pt>
                <c:pt idx="5166">
                  <c:v>2553</c:v>
                </c:pt>
                <c:pt idx="5167">
                  <c:v>2545</c:v>
                </c:pt>
                <c:pt idx="5168">
                  <c:v>2540</c:v>
                </c:pt>
                <c:pt idx="5169">
                  <c:v>2557</c:v>
                </c:pt>
                <c:pt idx="5170">
                  <c:v>2557</c:v>
                </c:pt>
                <c:pt idx="5171">
                  <c:v>2538</c:v>
                </c:pt>
                <c:pt idx="5172">
                  <c:v>2553</c:v>
                </c:pt>
                <c:pt idx="5173">
                  <c:v>2517</c:v>
                </c:pt>
                <c:pt idx="5174">
                  <c:v>2531</c:v>
                </c:pt>
                <c:pt idx="5175">
                  <c:v>2562</c:v>
                </c:pt>
                <c:pt idx="5176">
                  <c:v>2545</c:v>
                </c:pt>
                <c:pt idx="5177">
                  <c:v>2551</c:v>
                </c:pt>
                <c:pt idx="5178">
                  <c:v>2566</c:v>
                </c:pt>
                <c:pt idx="5179">
                  <c:v>2543</c:v>
                </c:pt>
                <c:pt idx="5180">
                  <c:v>2564</c:v>
                </c:pt>
                <c:pt idx="5181">
                  <c:v>2543</c:v>
                </c:pt>
                <c:pt idx="5182">
                  <c:v>2555</c:v>
                </c:pt>
                <c:pt idx="5183">
                  <c:v>2554</c:v>
                </c:pt>
                <c:pt idx="5184">
                  <c:v>2574</c:v>
                </c:pt>
                <c:pt idx="5185">
                  <c:v>2549</c:v>
                </c:pt>
                <c:pt idx="5186">
                  <c:v>2537</c:v>
                </c:pt>
                <c:pt idx="5187">
                  <c:v>2553</c:v>
                </c:pt>
                <c:pt idx="5188">
                  <c:v>2549</c:v>
                </c:pt>
                <c:pt idx="5189">
                  <c:v>2558</c:v>
                </c:pt>
                <c:pt idx="5190">
                  <c:v>2544</c:v>
                </c:pt>
                <c:pt idx="5191">
                  <c:v>2568</c:v>
                </c:pt>
                <c:pt idx="5192">
                  <c:v>2562</c:v>
                </c:pt>
                <c:pt idx="5193">
                  <c:v>2564</c:v>
                </c:pt>
                <c:pt idx="5194">
                  <c:v>2563</c:v>
                </c:pt>
                <c:pt idx="5195">
                  <c:v>2552</c:v>
                </c:pt>
                <c:pt idx="5196">
                  <c:v>2571</c:v>
                </c:pt>
                <c:pt idx="5197">
                  <c:v>2568</c:v>
                </c:pt>
                <c:pt idx="5198">
                  <c:v>2544</c:v>
                </c:pt>
                <c:pt idx="5199">
                  <c:v>2547</c:v>
                </c:pt>
                <c:pt idx="5200">
                  <c:v>2533</c:v>
                </c:pt>
                <c:pt idx="5201">
                  <c:v>2554</c:v>
                </c:pt>
                <c:pt idx="5202">
                  <c:v>2543</c:v>
                </c:pt>
                <c:pt idx="5203">
                  <c:v>2536</c:v>
                </c:pt>
                <c:pt idx="5204">
                  <c:v>2564</c:v>
                </c:pt>
                <c:pt idx="5205">
                  <c:v>2552</c:v>
                </c:pt>
                <c:pt idx="5206">
                  <c:v>2571</c:v>
                </c:pt>
                <c:pt idx="5207">
                  <c:v>2545</c:v>
                </c:pt>
                <c:pt idx="5208">
                  <c:v>2551</c:v>
                </c:pt>
                <c:pt idx="5209">
                  <c:v>2532</c:v>
                </c:pt>
                <c:pt idx="5210">
                  <c:v>2565</c:v>
                </c:pt>
                <c:pt idx="5211">
                  <c:v>2577</c:v>
                </c:pt>
                <c:pt idx="5212">
                  <c:v>2557</c:v>
                </c:pt>
                <c:pt idx="5213">
                  <c:v>2559</c:v>
                </c:pt>
                <c:pt idx="5214">
                  <c:v>2536</c:v>
                </c:pt>
                <c:pt idx="5215">
                  <c:v>2561</c:v>
                </c:pt>
                <c:pt idx="5216">
                  <c:v>2547</c:v>
                </c:pt>
                <c:pt idx="5217">
                  <c:v>2538</c:v>
                </c:pt>
                <c:pt idx="5218">
                  <c:v>2567</c:v>
                </c:pt>
                <c:pt idx="5219">
                  <c:v>2570</c:v>
                </c:pt>
                <c:pt idx="5220">
                  <c:v>2554</c:v>
                </c:pt>
                <c:pt idx="5221">
                  <c:v>2556</c:v>
                </c:pt>
                <c:pt idx="5222">
                  <c:v>2561</c:v>
                </c:pt>
                <c:pt idx="5223">
                  <c:v>2569</c:v>
                </c:pt>
                <c:pt idx="5224">
                  <c:v>2559</c:v>
                </c:pt>
                <c:pt idx="5225">
                  <c:v>2545</c:v>
                </c:pt>
                <c:pt idx="5226">
                  <c:v>2557</c:v>
                </c:pt>
                <c:pt idx="5227">
                  <c:v>2536</c:v>
                </c:pt>
                <c:pt idx="5228">
                  <c:v>2551</c:v>
                </c:pt>
                <c:pt idx="5229">
                  <c:v>2546</c:v>
                </c:pt>
                <c:pt idx="5230">
                  <c:v>2551</c:v>
                </c:pt>
                <c:pt idx="5231">
                  <c:v>2577</c:v>
                </c:pt>
                <c:pt idx="5232">
                  <c:v>2554</c:v>
                </c:pt>
                <c:pt idx="5233">
                  <c:v>2574</c:v>
                </c:pt>
                <c:pt idx="5234">
                  <c:v>2539</c:v>
                </c:pt>
                <c:pt idx="5235">
                  <c:v>2546</c:v>
                </c:pt>
                <c:pt idx="5236">
                  <c:v>2532</c:v>
                </c:pt>
                <c:pt idx="5237">
                  <c:v>2559</c:v>
                </c:pt>
                <c:pt idx="5238">
                  <c:v>2537</c:v>
                </c:pt>
                <c:pt idx="5239">
                  <c:v>2547</c:v>
                </c:pt>
                <c:pt idx="5240">
                  <c:v>2561</c:v>
                </c:pt>
                <c:pt idx="5241">
                  <c:v>2536</c:v>
                </c:pt>
                <c:pt idx="5242">
                  <c:v>2543</c:v>
                </c:pt>
                <c:pt idx="5243">
                  <c:v>2527</c:v>
                </c:pt>
                <c:pt idx="5244">
                  <c:v>2532</c:v>
                </c:pt>
                <c:pt idx="5245">
                  <c:v>2526</c:v>
                </c:pt>
                <c:pt idx="5246">
                  <c:v>2544</c:v>
                </c:pt>
                <c:pt idx="5247">
                  <c:v>2558</c:v>
                </c:pt>
                <c:pt idx="5248">
                  <c:v>2564</c:v>
                </c:pt>
                <c:pt idx="5249">
                  <c:v>2541</c:v>
                </c:pt>
                <c:pt idx="5250">
                  <c:v>2568</c:v>
                </c:pt>
                <c:pt idx="5251">
                  <c:v>2559</c:v>
                </c:pt>
                <c:pt idx="5252">
                  <c:v>2546</c:v>
                </c:pt>
                <c:pt idx="5253">
                  <c:v>2561</c:v>
                </c:pt>
                <c:pt idx="5254">
                  <c:v>2559</c:v>
                </c:pt>
                <c:pt idx="5255">
                  <c:v>2538</c:v>
                </c:pt>
                <c:pt idx="5256">
                  <c:v>2545</c:v>
                </c:pt>
                <c:pt idx="5257">
                  <c:v>2523</c:v>
                </c:pt>
                <c:pt idx="5258">
                  <c:v>2545</c:v>
                </c:pt>
                <c:pt idx="5259">
                  <c:v>2561</c:v>
                </c:pt>
                <c:pt idx="5260">
                  <c:v>2544</c:v>
                </c:pt>
                <c:pt idx="5261">
                  <c:v>2532</c:v>
                </c:pt>
                <c:pt idx="5262">
                  <c:v>2572</c:v>
                </c:pt>
                <c:pt idx="5263">
                  <c:v>2560</c:v>
                </c:pt>
                <c:pt idx="5264">
                  <c:v>2584</c:v>
                </c:pt>
                <c:pt idx="5265">
                  <c:v>2554</c:v>
                </c:pt>
                <c:pt idx="5266">
                  <c:v>2548</c:v>
                </c:pt>
                <c:pt idx="5267">
                  <c:v>2557</c:v>
                </c:pt>
                <c:pt idx="5268">
                  <c:v>2564</c:v>
                </c:pt>
                <c:pt idx="5269">
                  <c:v>2535</c:v>
                </c:pt>
                <c:pt idx="5270">
                  <c:v>2542</c:v>
                </c:pt>
                <c:pt idx="5271">
                  <c:v>2538</c:v>
                </c:pt>
                <c:pt idx="5272">
                  <c:v>2553</c:v>
                </c:pt>
                <c:pt idx="5273">
                  <c:v>2573</c:v>
                </c:pt>
                <c:pt idx="5274">
                  <c:v>2564</c:v>
                </c:pt>
                <c:pt idx="5275">
                  <c:v>2580</c:v>
                </c:pt>
                <c:pt idx="5276">
                  <c:v>2529</c:v>
                </c:pt>
                <c:pt idx="5277">
                  <c:v>2538</c:v>
                </c:pt>
                <c:pt idx="5278">
                  <c:v>2562</c:v>
                </c:pt>
                <c:pt idx="5279">
                  <c:v>2544</c:v>
                </c:pt>
                <c:pt idx="5280">
                  <c:v>2544</c:v>
                </c:pt>
                <c:pt idx="5281">
                  <c:v>2555</c:v>
                </c:pt>
                <c:pt idx="5282">
                  <c:v>2534</c:v>
                </c:pt>
                <c:pt idx="5283">
                  <c:v>2558</c:v>
                </c:pt>
                <c:pt idx="5284">
                  <c:v>2585</c:v>
                </c:pt>
                <c:pt idx="5285">
                  <c:v>2575</c:v>
                </c:pt>
                <c:pt idx="5286">
                  <c:v>2569</c:v>
                </c:pt>
                <c:pt idx="5287">
                  <c:v>2576</c:v>
                </c:pt>
                <c:pt idx="5288">
                  <c:v>2554</c:v>
                </c:pt>
                <c:pt idx="5289">
                  <c:v>2527</c:v>
                </c:pt>
                <c:pt idx="5290">
                  <c:v>2556</c:v>
                </c:pt>
                <c:pt idx="5291">
                  <c:v>2546</c:v>
                </c:pt>
                <c:pt idx="5292">
                  <c:v>2539</c:v>
                </c:pt>
                <c:pt idx="5293">
                  <c:v>2546</c:v>
                </c:pt>
                <c:pt idx="5294">
                  <c:v>2531</c:v>
                </c:pt>
                <c:pt idx="5295">
                  <c:v>2564</c:v>
                </c:pt>
                <c:pt idx="5296">
                  <c:v>2547</c:v>
                </c:pt>
                <c:pt idx="5297">
                  <c:v>2548</c:v>
                </c:pt>
                <c:pt idx="5298">
                  <c:v>2545</c:v>
                </c:pt>
                <c:pt idx="5299">
                  <c:v>2568</c:v>
                </c:pt>
                <c:pt idx="5300">
                  <c:v>2566</c:v>
                </c:pt>
                <c:pt idx="5301">
                  <c:v>2527</c:v>
                </c:pt>
                <c:pt idx="5302">
                  <c:v>2567</c:v>
                </c:pt>
                <c:pt idx="5303">
                  <c:v>2535</c:v>
                </c:pt>
                <c:pt idx="5304">
                  <c:v>2517</c:v>
                </c:pt>
                <c:pt idx="5305">
                  <c:v>2552</c:v>
                </c:pt>
                <c:pt idx="5306">
                  <c:v>2543</c:v>
                </c:pt>
                <c:pt idx="5307">
                  <c:v>2563</c:v>
                </c:pt>
                <c:pt idx="5308">
                  <c:v>2545</c:v>
                </c:pt>
                <c:pt idx="5309">
                  <c:v>2570</c:v>
                </c:pt>
                <c:pt idx="5310">
                  <c:v>2551</c:v>
                </c:pt>
                <c:pt idx="5311">
                  <c:v>2564</c:v>
                </c:pt>
                <c:pt idx="5312">
                  <c:v>2557</c:v>
                </c:pt>
                <c:pt idx="5313">
                  <c:v>2543</c:v>
                </c:pt>
                <c:pt idx="5314">
                  <c:v>2557</c:v>
                </c:pt>
                <c:pt idx="5315">
                  <c:v>2549</c:v>
                </c:pt>
                <c:pt idx="5316">
                  <c:v>2548</c:v>
                </c:pt>
                <c:pt idx="5317">
                  <c:v>2537</c:v>
                </c:pt>
                <c:pt idx="5318">
                  <c:v>2547</c:v>
                </c:pt>
                <c:pt idx="5319">
                  <c:v>2550</c:v>
                </c:pt>
                <c:pt idx="5320">
                  <c:v>2535</c:v>
                </c:pt>
                <c:pt idx="5321">
                  <c:v>2551</c:v>
                </c:pt>
                <c:pt idx="5322">
                  <c:v>2564</c:v>
                </c:pt>
                <c:pt idx="5323">
                  <c:v>2553</c:v>
                </c:pt>
                <c:pt idx="5324">
                  <c:v>2544</c:v>
                </c:pt>
                <c:pt idx="5325">
                  <c:v>2575</c:v>
                </c:pt>
                <c:pt idx="5326">
                  <c:v>2556</c:v>
                </c:pt>
                <c:pt idx="5327">
                  <c:v>2562</c:v>
                </c:pt>
                <c:pt idx="5328">
                  <c:v>2557</c:v>
                </c:pt>
                <c:pt idx="5329">
                  <c:v>2545</c:v>
                </c:pt>
                <c:pt idx="5330">
                  <c:v>2545</c:v>
                </c:pt>
                <c:pt idx="5331">
                  <c:v>2559</c:v>
                </c:pt>
                <c:pt idx="5332">
                  <c:v>2533</c:v>
                </c:pt>
                <c:pt idx="5333">
                  <c:v>2521</c:v>
                </c:pt>
                <c:pt idx="5334">
                  <c:v>2525</c:v>
                </c:pt>
                <c:pt idx="5335">
                  <c:v>2535</c:v>
                </c:pt>
                <c:pt idx="5336">
                  <c:v>2539</c:v>
                </c:pt>
                <c:pt idx="5337">
                  <c:v>2550</c:v>
                </c:pt>
                <c:pt idx="5338">
                  <c:v>2527</c:v>
                </c:pt>
                <c:pt idx="5339">
                  <c:v>2530</c:v>
                </c:pt>
                <c:pt idx="5340">
                  <c:v>2546</c:v>
                </c:pt>
                <c:pt idx="5341">
                  <c:v>2580</c:v>
                </c:pt>
                <c:pt idx="5342">
                  <c:v>2527</c:v>
                </c:pt>
                <c:pt idx="5343">
                  <c:v>2541</c:v>
                </c:pt>
                <c:pt idx="5344">
                  <c:v>2547</c:v>
                </c:pt>
                <c:pt idx="5345">
                  <c:v>2560</c:v>
                </c:pt>
                <c:pt idx="5346">
                  <c:v>2525</c:v>
                </c:pt>
                <c:pt idx="5347">
                  <c:v>2551</c:v>
                </c:pt>
                <c:pt idx="5348">
                  <c:v>2537</c:v>
                </c:pt>
                <c:pt idx="5349">
                  <c:v>2559</c:v>
                </c:pt>
                <c:pt idx="5350">
                  <c:v>2531</c:v>
                </c:pt>
                <c:pt idx="5351">
                  <c:v>2534</c:v>
                </c:pt>
                <c:pt idx="5352">
                  <c:v>2564</c:v>
                </c:pt>
                <c:pt idx="5353">
                  <c:v>2562</c:v>
                </c:pt>
                <c:pt idx="5354">
                  <c:v>2554</c:v>
                </c:pt>
                <c:pt idx="5355">
                  <c:v>2537</c:v>
                </c:pt>
                <c:pt idx="5356">
                  <c:v>2551</c:v>
                </c:pt>
                <c:pt idx="5357">
                  <c:v>2556</c:v>
                </c:pt>
                <c:pt idx="5358">
                  <c:v>2578</c:v>
                </c:pt>
                <c:pt idx="5359">
                  <c:v>2570</c:v>
                </c:pt>
                <c:pt idx="5360">
                  <c:v>2553</c:v>
                </c:pt>
                <c:pt idx="5361">
                  <c:v>2569</c:v>
                </c:pt>
                <c:pt idx="5362">
                  <c:v>2542</c:v>
                </c:pt>
                <c:pt idx="5363">
                  <c:v>2559</c:v>
                </c:pt>
                <c:pt idx="5364">
                  <c:v>2536</c:v>
                </c:pt>
                <c:pt idx="5365">
                  <c:v>2569</c:v>
                </c:pt>
                <c:pt idx="5366">
                  <c:v>2547</c:v>
                </c:pt>
                <c:pt idx="5367">
                  <c:v>2549</c:v>
                </c:pt>
                <c:pt idx="5368">
                  <c:v>2522</c:v>
                </c:pt>
                <c:pt idx="5369">
                  <c:v>2554</c:v>
                </c:pt>
                <c:pt idx="5370">
                  <c:v>2528</c:v>
                </c:pt>
                <c:pt idx="5371">
                  <c:v>2533</c:v>
                </c:pt>
                <c:pt idx="5372">
                  <c:v>2529</c:v>
                </c:pt>
                <c:pt idx="5373">
                  <c:v>2533</c:v>
                </c:pt>
                <c:pt idx="5374">
                  <c:v>2549</c:v>
                </c:pt>
                <c:pt idx="5375">
                  <c:v>2531</c:v>
                </c:pt>
                <c:pt idx="5376">
                  <c:v>2547</c:v>
                </c:pt>
                <c:pt idx="5377">
                  <c:v>2523</c:v>
                </c:pt>
                <c:pt idx="5378">
                  <c:v>2553</c:v>
                </c:pt>
                <c:pt idx="5379">
                  <c:v>2536</c:v>
                </c:pt>
                <c:pt idx="5380">
                  <c:v>2549</c:v>
                </c:pt>
                <c:pt idx="5381">
                  <c:v>2548</c:v>
                </c:pt>
                <c:pt idx="5382">
                  <c:v>2525</c:v>
                </c:pt>
                <c:pt idx="5383">
                  <c:v>2525</c:v>
                </c:pt>
                <c:pt idx="5384">
                  <c:v>2547</c:v>
                </c:pt>
                <c:pt idx="5385">
                  <c:v>2528</c:v>
                </c:pt>
                <c:pt idx="5386">
                  <c:v>2539</c:v>
                </c:pt>
                <c:pt idx="5387">
                  <c:v>2534</c:v>
                </c:pt>
                <c:pt idx="5388">
                  <c:v>2559</c:v>
                </c:pt>
                <c:pt idx="5389">
                  <c:v>2539</c:v>
                </c:pt>
                <c:pt idx="5390">
                  <c:v>2553</c:v>
                </c:pt>
                <c:pt idx="5391">
                  <c:v>2529</c:v>
                </c:pt>
                <c:pt idx="5392">
                  <c:v>2560</c:v>
                </c:pt>
                <c:pt idx="5393">
                  <c:v>2529</c:v>
                </c:pt>
                <c:pt idx="5394">
                  <c:v>2541</c:v>
                </c:pt>
                <c:pt idx="5395">
                  <c:v>2537</c:v>
                </c:pt>
                <c:pt idx="5396">
                  <c:v>2531</c:v>
                </c:pt>
                <c:pt idx="5397">
                  <c:v>2556</c:v>
                </c:pt>
                <c:pt idx="5398">
                  <c:v>2551</c:v>
                </c:pt>
                <c:pt idx="5399">
                  <c:v>2551</c:v>
                </c:pt>
                <c:pt idx="5400">
                  <c:v>2539</c:v>
                </c:pt>
                <c:pt idx="5401">
                  <c:v>2536</c:v>
                </c:pt>
                <c:pt idx="5402">
                  <c:v>2541</c:v>
                </c:pt>
                <c:pt idx="5403">
                  <c:v>2545</c:v>
                </c:pt>
                <c:pt idx="5404">
                  <c:v>2548</c:v>
                </c:pt>
                <c:pt idx="5405">
                  <c:v>2522</c:v>
                </c:pt>
                <c:pt idx="5406">
                  <c:v>2525</c:v>
                </c:pt>
                <c:pt idx="5407">
                  <c:v>2557</c:v>
                </c:pt>
                <c:pt idx="5408">
                  <c:v>2510</c:v>
                </c:pt>
                <c:pt idx="5409">
                  <c:v>2531</c:v>
                </c:pt>
                <c:pt idx="5410">
                  <c:v>2552</c:v>
                </c:pt>
                <c:pt idx="5411">
                  <c:v>2509</c:v>
                </c:pt>
                <c:pt idx="5412">
                  <c:v>2563</c:v>
                </c:pt>
                <c:pt idx="5413">
                  <c:v>2516</c:v>
                </c:pt>
                <c:pt idx="5414">
                  <c:v>2527</c:v>
                </c:pt>
                <c:pt idx="5415">
                  <c:v>2567</c:v>
                </c:pt>
                <c:pt idx="5416">
                  <c:v>2547</c:v>
                </c:pt>
                <c:pt idx="5417">
                  <c:v>2580</c:v>
                </c:pt>
                <c:pt idx="5418">
                  <c:v>2576</c:v>
                </c:pt>
                <c:pt idx="5419">
                  <c:v>2576</c:v>
                </c:pt>
                <c:pt idx="5420">
                  <c:v>2552</c:v>
                </c:pt>
                <c:pt idx="5421">
                  <c:v>2527</c:v>
                </c:pt>
                <c:pt idx="5422">
                  <c:v>2529</c:v>
                </c:pt>
                <c:pt idx="5423">
                  <c:v>2573</c:v>
                </c:pt>
                <c:pt idx="5424">
                  <c:v>2558</c:v>
                </c:pt>
                <c:pt idx="5425">
                  <c:v>2539</c:v>
                </c:pt>
                <c:pt idx="5426">
                  <c:v>2555</c:v>
                </c:pt>
                <c:pt idx="5427">
                  <c:v>2555</c:v>
                </c:pt>
                <c:pt idx="5428">
                  <c:v>2520</c:v>
                </c:pt>
                <c:pt idx="5429">
                  <c:v>2524</c:v>
                </c:pt>
                <c:pt idx="5430">
                  <c:v>2524</c:v>
                </c:pt>
                <c:pt idx="5431">
                  <c:v>2555</c:v>
                </c:pt>
                <c:pt idx="5432">
                  <c:v>2531</c:v>
                </c:pt>
                <c:pt idx="5433">
                  <c:v>2557</c:v>
                </c:pt>
                <c:pt idx="5434">
                  <c:v>2534</c:v>
                </c:pt>
                <c:pt idx="5435">
                  <c:v>2532</c:v>
                </c:pt>
                <c:pt idx="5436">
                  <c:v>2563</c:v>
                </c:pt>
                <c:pt idx="5437">
                  <c:v>2531</c:v>
                </c:pt>
                <c:pt idx="5438">
                  <c:v>2552</c:v>
                </c:pt>
                <c:pt idx="5439">
                  <c:v>2532</c:v>
                </c:pt>
                <c:pt idx="5440">
                  <c:v>2567</c:v>
                </c:pt>
                <c:pt idx="5441">
                  <c:v>2554</c:v>
                </c:pt>
                <c:pt idx="5442">
                  <c:v>2526</c:v>
                </c:pt>
                <c:pt idx="5443">
                  <c:v>2541</c:v>
                </c:pt>
                <c:pt idx="5444">
                  <c:v>2536</c:v>
                </c:pt>
                <c:pt idx="5445">
                  <c:v>2504</c:v>
                </c:pt>
                <c:pt idx="5446">
                  <c:v>2532</c:v>
                </c:pt>
                <c:pt idx="5447">
                  <c:v>2552</c:v>
                </c:pt>
                <c:pt idx="5448">
                  <c:v>2552</c:v>
                </c:pt>
                <c:pt idx="5449">
                  <c:v>2525</c:v>
                </c:pt>
                <c:pt idx="5450">
                  <c:v>2540</c:v>
                </c:pt>
                <c:pt idx="5451">
                  <c:v>2548</c:v>
                </c:pt>
                <c:pt idx="5452">
                  <c:v>2555</c:v>
                </c:pt>
                <c:pt idx="5453">
                  <c:v>2548</c:v>
                </c:pt>
                <c:pt idx="5454">
                  <c:v>2552</c:v>
                </c:pt>
                <c:pt idx="5455">
                  <c:v>2553</c:v>
                </c:pt>
                <c:pt idx="5456">
                  <c:v>2545</c:v>
                </c:pt>
                <c:pt idx="5457">
                  <c:v>2538</c:v>
                </c:pt>
                <c:pt idx="5458">
                  <c:v>2554</c:v>
                </c:pt>
                <c:pt idx="5459">
                  <c:v>2557</c:v>
                </c:pt>
                <c:pt idx="5460">
                  <c:v>2567</c:v>
                </c:pt>
                <c:pt idx="5461">
                  <c:v>2570</c:v>
                </c:pt>
                <c:pt idx="5462">
                  <c:v>2584</c:v>
                </c:pt>
                <c:pt idx="5463">
                  <c:v>2571</c:v>
                </c:pt>
                <c:pt idx="5464">
                  <c:v>2567</c:v>
                </c:pt>
                <c:pt idx="5465">
                  <c:v>2551</c:v>
                </c:pt>
                <c:pt idx="5466">
                  <c:v>2562</c:v>
                </c:pt>
                <c:pt idx="5467">
                  <c:v>2554</c:v>
                </c:pt>
                <c:pt idx="5468">
                  <c:v>2563</c:v>
                </c:pt>
                <c:pt idx="5469">
                  <c:v>2545</c:v>
                </c:pt>
                <c:pt idx="5470">
                  <c:v>2532</c:v>
                </c:pt>
                <c:pt idx="5471">
                  <c:v>2553</c:v>
                </c:pt>
                <c:pt idx="5472">
                  <c:v>2528</c:v>
                </c:pt>
                <c:pt idx="5473">
                  <c:v>2563</c:v>
                </c:pt>
                <c:pt idx="5474">
                  <c:v>2553</c:v>
                </c:pt>
                <c:pt idx="5475">
                  <c:v>2559</c:v>
                </c:pt>
                <c:pt idx="5476">
                  <c:v>2558</c:v>
                </c:pt>
                <c:pt idx="5477">
                  <c:v>2556</c:v>
                </c:pt>
                <c:pt idx="5478">
                  <c:v>2538</c:v>
                </c:pt>
                <c:pt idx="5479">
                  <c:v>2567</c:v>
                </c:pt>
                <c:pt idx="5480">
                  <c:v>2529</c:v>
                </c:pt>
                <c:pt idx="5481">
                  <c:v>2551</c:v>
                </c:pt>
                <c:pt idx="5482">
                  <c:v>2541</c:v>
                </c:pt>
                <c:pt idx="5483">
                  <c:v>2518</c:v>
                </c:pt>
                <c:pt idx="5484">
                  <c:v>2544</c:v>
                </c:pt>
                <c:pt idx="5485">
                  <c:v>2542</c:v>
                </c:pt>
                <c:pt idx="5486">
                  <c:v>2547</c:v>
                </c:pt>
                <c:pt idx="5487">
                  <c:v>2580</c:v>
                </c:pt>
                <c:pt idx="5488">
                  <c:v>2539</c:v>
                </c:pt>
                <c:pt idx="5489">
                  <c:v>2567</c:v>
                </c:pt>
                <c:pt idx="5490">
                  <c:v>2560</c:v>
                </c:pt>
                <c:pt idx="5491">
                  <c:v>2546</c:v>
                </c:pt>
                <c:pt idx="5492">
                  <c:v>2570</c:v>
                </c:pt>
                <c:pt idx="5493">
                  <c:v>2555</c:v>
                </c:pt>
                <c:pt idx="5494">
                  <c:v>2554</c:v>
                </c:pt>
                <c:pt idx="5495">
                  <c:v>2552</c:v>
                </c:pt>
                <c:pt idx="5496">
                  <c:v>2557</c:v>
                </c:pt>
                <c:pt idx="5497">
                  <c:v>2546</c:v>
                </c:pt>
                <c:pt idx="5498">
                  <c:v>2551</c:v>
                </c:pt>
                <c:pt idx="5499">
                  <c:v>2551</c:v>
                </c:pt>
                <c:pt idx="5500">
                  <c:v>2551</c:v>
                </c:pt>
                <c:pt idx="5501">
                  <c:v>2555</c:v>
                </c:pt>
                <c:pt idx="5502">
                  <c:v>2543</c:v>
                </c:pt>
                <c:pt idx="5503">
                  <c:v>2555</c:v>
                </c:pt>
                <c:pt idx="5504">
                  <c:v>2551</c:v>
                </c:pt>
                <c:pt idx="5505">
                  <c:v>2571</c:v>
                </c:pt>
                <c:pt idx="5506">
                  <c:v>2546</c:v>
                </c:pt>
                <c:pt idx="5507">
                  <c:v>2544</c:v>
                </c:pt>
                <c:pt idx="5508">
                  <c:v>2538</c:v>
                </c:pt>
                <c:pt idx="5509">
                  <c:v>2557</c:v>
                </c:pt>
                <c:pt idx="5510">
                  <c:v>2548</c:v>
                </c:pt>
                <c:pt idx="5511">
                  <c:v>2553</c:v>
                </c:pt>
                <c:pt idx="5512">
                  <c:v>2556</c:v>
                </c:pt>
                <c:pt idx="5513">
                  <c:v>2568</c:v>
                </c:pt>
                <c:pt idx="5514">
                  <c:v>2550</c:v>
                </c:pt>
                <c:pt idx="5515">
                  <c:v>2552</c:v>
                </c:pt>
                <c:pt idx="5516">
                  <c:v>2566</c:v>
                </c:pt>
                <c:pt idx="5517">
                  <c:v>2556</c:v>
                </c:pt>
                <c:pt idx="5518">
                  <c:v>2565</c:v>
                </c:pt>
                <c:pt idx="5519">
                  <c:v>2562</c:v>
                </c:pt>
                <c:pt idx="5520">
                  <c:v>2563</c:v>
                </c:pt>
                <c:pt idx="5521">
                  <c:v>2564</c:v>
                </c:pt>
                <c:pt idx="5522">
                  <c:v>2507</c:v>
                </c:pt>
                <c:pt idx="5523">
                  <c:v>2533</c:v>
                </c:pt>
                <c:pt idx="5524">
                  <c:v>2577</c:v>
                </c:pt>
                <c:pt idx="5525">
                  <c:v>2573</c:v>
                </c:pt>
                <c:pt idx="5526">
                  <c:v>2568</c:v>
                </c:pt>
                <c:pt idx="5527">
                  <c:v>2545</c:v>
                </c:pt>
                <c:pt idx="5528">
                  <c:v>2556</c:v>
                </c:pt>
                <c:pt idx="5529">
                  <c:v>2575</c:v>
                </c:pt>
                <c:pt idx="5530">
                  <c:v>2532</c:v>
                </c:pt>
                <c:pt idx="5531">
                  <c:v>2557</c:v>
                </c:pt>
                <c:pt idx="5532">
                  <c:v>2560</c:v>
                </c:pt>
                <c:pt idx="5533">
                  <c:v>2541</c:v>
                </c:pt>
                <c:pt idx="5534">
                  <c:v>2557</c:v>
                </c:pt>
                <c:pt idx="5535">
                  <c:v>2529</c:v>
                </c:pt>
                <c:pt idx="5536">
                  <c:v>2532</c:v>
                </c:pt>
                <c:pt idx="5537">
                  <c:v>2529</c:v>
                </c:pt>
                <c:pt idx="5538">
                  <c:v>2544</c:v>
                </c:pt>
                <c:pt idx="5539">
                  <c:v>2532</c:v>
                </c:pt>
                <c:pt idx="5540">
                  <c:v>2556</c:v>
                </c:pt>
                <c:pt idx="5541">
                  <c:v>2560</c:v>
                </c:pt>
                <c:pt idx="5542">
                  <c:v>2552</c:v>
                </c:pt>
                <c:pt idx="5543">
                  <c:v>2558</c:v>
                </c:pt>
                <c:pt idx="5544">
                  <c:v>2564</c:v>
                </c:pt>
                <c:pt idx="5545">
                  <c:v>2548</c:v>
                </c:pt>
                <c:pt idx="5546">
                  <c:v>2533</c:v>
                </c:pt>
                <c:pt idx="5547">
                  <c:v>2531</c:v>
                </c:pt>
                <c:pt idx="5548">
                  <c:v>2530</c:v>
                </c:pt>
                <c:pt idx="5549">
                  <c:v>2523</c:v>
                </c:pt>
                <c:pt idx="5550">
                  <c:v>2528</c:v>
                </c:pt>
                <c:pt idx="5551">
                  <c:v>2538</c:v>
                </c:pt>
                <c:pt idx="5552">
                  <c:v>2520</c:v>
                </c:pt>
                <c:pt idx="5553">
                  <c:v>2531</c:v>
                </c:pt>
                <c:pt idx="5554">
                  <c:v>2556</c:v>
                </c:pt>
                <c:pt idx="5555">
                  <c:v>2542</c:v>
                </c:pt>
                <c:pt idx="5556">
                  <c:v>2561</c:v>
                </c:pt>
                <c:pt idx="5557">
                  <c:v>2578</c:v>
                </c:pt>
                <c:pt idx="5558">
                  <c:v>2562</c:v>
                </c:pt>
                <c:pt idx="5559">
                  <c:v>2555</c:v>
                </c:pt>
                <c:pt idx="5560">
                  <c:v>2538</c:v>
                </c:pt>
                <c:pt idx="5561">
                  <c:v>2544</c:v>
                </c:pt>
                <c:pt idx="5562">
                  <c:v>2558</c:v>
                </c:pt>
                <c:pt idx="5563">
                  <c:v>2539</c:v>
                </c:pt>
                <c:pt idx="5564">
                  <c:v>2539</c:v>
                </c:pt>
                <c:pt idx="5565">
                  <c:v>2540</c:v>
                </c:pt>
                <c:pt idx="5566">
                  <c:v>2570</c:v>
                </c:pt>
                <c:pt idx="5567">
                  <c:v>2570</c:v>
                </c:pt>
                <c:pt idx="5568">
                  <c:v>2557</c:v>
                </c:pt>
                <c:pt idx="5569">
                  <c:v>2547</c:v>
                </c:pt>
                <c:pt idx="5570">
                  <c:v>2563</c:v>
                </c:pt>
                <c:pt idx="5571">
                  <c:v>2565</c:v>
                </c:pt>
                <c:pt idx="5572">
                  <c:v>2577</c:v>
                </c:pt>
                <c:pt idx="5573">
                  <c:v>2542</c:v>
                </c:pt>
                <c:pt idx="5574">
                  <c:v>2546</c:v>
                </c:pt>
                <c:pt idx="5575">
                  <c:v>2535</c:v>
                </c:pt>
                <c:pt idx="5576">
                  <c:v>2555</c:v>
                </c:pt>
                <c:pt idx="5577">
                  <c:v>2570</c:v>
                </c:pt>
                <c:pt idx="5578">
                  <c:v>2554</c:v>
                </c:pt>
                <c:pt idx="5579">
                  <c:v>2539</c:v>
                </c:pt>
                <c:pt idx="5580">
                  <c:v>2562</c:v>
                </c:pt>
                <c:pt idx="5581">
                  <c:v>2556</c:v>
                </c:pt>
                <c:pt idx="5582">
                  <c:v>2526</c:v>
                </c:pt>
                <c:pt idx="5583">
                  <c:v>2536</c:v>
                </c:pt>
                <c:pt idx="5584">
                  <c:v>2526</c:v>
                </c:pt>
                <c:pt idx="5585">
                  <c:v>2542</c:v>
                </c:pt>
                <c:pt idx="5586">
                  <c:v>2552</c:v>
                </c:pt>
                <c:pt idx="5587">
                  <c:v>2530</c:v>
                </c:pt>
                <c:pt idx="5588">
                  <c:v>2547</c:v>
                </c:pt>
                <c:pt idx="5589">
                  <c:v>2546</c:v>
                </c:pt>
                <c:pt idx="5590">
                  <c:v>2559</c:v>
                </c:pt>
                <c:pt idx="5591">
                  <c:v>2539</c:v>
                </c:pt>
                <c:pt idx="5592">
                  <c:v>2563</c:v>
                </c:pt>
                <c:pt idx="5593">
                  <c:v>2552</c:v>
                </c:pt>
                <c:pt idx="5594">
                  <c:v>2551</c:v>
                </c:pt>
                <c:pt idx="5595">
                  <c:v>2543</c:v>
                </c:pt>
                <c:pt idx="5596">
                  <c:v>2536</c:v>
                </c:pt>
                <c:pt idx="5597">
                  <c:v>2551</c:v>
                </c:pt>
                <c:pt idx="5598">
                  <c:v>2520</c:v>
                </c:pt>
                <c:pt idx="5599">
                  <c:v>2545</c:v>
                </c:pt>
                <c:pt idx="5600">
                  <c:v>2525</c:v>
                </c:pt>
                <c:pt idx="5601">
                  <c:v>2525</c:v>
                </c:pt>
                <c:pt idx="5602">
                  <c:v>2540</c:v>
                </c:pt>
                <c:pt idx="5603">
                  <c:v>2557</c:v>
                </c:pt>
                <c:pt idx="5604">
                  <c:v>2567</c:v>
                </c:pt>
                <c:pt idx="5605">
                  <c:v>2550</c:v>
                </c:pt>
                <c:pt idx="5606">
                  <c:v>2545</c:v>
                </c:pt>
                <c:pt idx="5607">
                  <c:v>2544</c:v>
                </c:pt>
                <c:pt idx="5608">
                  <c:v>2549</c:v>
                </c:pt>
                <c:pt idx="5609">
                  <c:v>2543</c:v>
                </c:pt>
                <c:pt idx="5610">
                  <c:v>2546</c:v>
                </c:pt>
                <c:pt idx="5611">
                  <c:v>2525</c:v>
                </c:pt>
                <c:pt idx="5612">
                  <c:v>2529</c:v>
                </c:pt>
                <c:pt idx="5613">
                  <c:v>2534</c:v>
                </c:pt>
                <c:pt idx="5614">
                  <c:v>2533</c:v>
                </c:pt>
                <c:pt idx="5615">
                  <c:v>2543</c:v>
                </c:pt>
                <c:pt idx="5616">
                  <c:v>2542</c:v>
                </c:pt>
                <c:pt idx="5617">
                  <c:v>2537</c:v>
                </c:pt>
                <c:pt idx="5618">
                  <c:v>2552</c:v>
                </c:pt>
                <c:pt idx="5619">
                  <c:v>2529</c:v>
                </c:pt>
                <c:pt idx="5620">
                  <c:v>2530</c:v>
                </c:pt>
                <c:pt idx="5621">
                  <c:v>2546</c:v>
                </c:pt>
                <c:pt idx="5622">
                  <c:v>2537</c:v>
                </c:pt>
                <c:pt idx="5623">
                  <c:v>2529</c:v>
                </c:pt>
                <c:pt idx="5624">
                  <c:v>2520</c:v>
                </c:pt>
                <c:pt idx="5625">
                  <c:v>2530</c:v>
                </c:pt>
                <c:pt idx="5626">
                  <c:v>2534</c:v>
                </c:pt>
                <c:pt idx="5627">
                  <c:v>2545</c:v>
                </c:pt>
                <c:pt idx="5628">
                  <c:v>2546</c:v>
                </c:pt>
                <c:pt idx="5629">
                  <c:v>2549</c:v>
                </c:pt>
                <c:pt idx="5630">
                  <c:v>2544</c:v>
                </c:pt>
                <c:pt idx="5631">
                  <c:v>2529</c:v>
                </c:pt>
                <c:pt idx="5632">
                  <c:v>2532</c:v>
                </c:pt>
                <c:pt idx="5633">
                  <c:v>2549</c:v>
                </c:pt>
                <c:pt idx="5634">
                  <c:v>2550</c:v>
                </c:pt>
                <c:pt idx="5635">
                  <c:v>2557</c:v>
                </c:pt>
                <c:pt idx="5636">
                  <c:v>2532</c:v>
                </c:pt>
                <c:pt idx="5637">
                  <c:v>2573</c:v>
                </c:pt>
                <c:pt idx="5638">
                  <c:v>2540</c:v>
                </c:pt>
                <c:pt idx="5639">
                  <c:v>2553</c:v>
                </c:pt>
                <c:pt idx="5640">
                  <c:v>2539</c:v>
                </c:pt>
                <c:pt idx="5641">
                  <c:v>2546</c:v>
                </c:pt>
                <c:pt idx="5642">
                  <c:v>2532</c:v>
                </c:pt>
                <c:pt idx="5643">
                  <c:v>2561</c:v>
                </c:pt>
                <c:pt idx="5644">
                  <c:v>2555</c:v>
                </c:pt>
                <c:pt idx="5645">
                  <c:v>2533</c:v>
                </c:pt>
                <c:pt idx="5646">
                  <c:v>2539</c:v>
                </c:pt>
                <c:pt idx="5647">
                  <c:v>2543</c:v>
                </c:pt>
                <c:pt idx="5648">
                  <c:v>2542</c:v>
                </c:pt>
                <c:pt idx="5649">
                  <c:v>2559</c:v>
                </c:pt>
                <c:pt idx="5650">
                  <c:v>2549</c:v>
                </c:pt>
                <c:pt idx="5651">
                  <c:v>2567</c:v>
                </c:pt>
                <c:pt idx="5652">
                  <c:v>2562</c:v>
                </c:pt>
                <c:pt idx="5653">
                  <c:v>2569</c:v>
                </c:pt>
                <c:pt idx="5654">
                  <c:v>2562</c:v>
                </c:pt>
                <c:pt idx="5655">
                  <c:v>2564</c:v>
                </c:pt>
                <c:pt idx="5656">
                  <c:v>2548</c:v>
                </c:pt>
                <c:pt idx="5657">
                  <c:v>2548</c:v>
                </c:pt>
                <c:pt idx="5658">
                  <c:v>2547</c:v>
                </c:pt>
                <c:pt idx="5659">
                  <c:v>2532</c:v>
                </c:pt>
                <c:pt idx="5660">
                  <c:v>2547</c:v>
                </c:pt>
                <c:pt idx="5661">
                  <c:v>2540</c:v>
                </c:pt>
                <c:pt idx="5662">
                  <c:v>2532</c:v>
                </c:pt>
                <c:pt idx="5663">
                  <c:v>2537</c:v>
                </c:pt>
                <c:pt idx="5664">
                  <c:v>2522</c:v>
                </c:pt>
                <c:pt idx="5665">
                  <c:v>2531</c:v>
                </c:pt>
                <c:pt idx="5666">
                  <c:v>2531</c:v>
                </c:pt>
                <c:pt idx="5667">
                  <c:v>2539</c:v>
                </c:pt>
                <c:pt idx="5668">
                  <c:v>2548</c:v>
                </c:pt>
                <c:pt idx="5669">
                  <c:v>2532</c:v>
                </c:pt>
                <c:pt idx="5670">
                  <c:v>2545</c:v>
                </c:pt>
                <c:pt idx="5671">
                  <c:v>2551</c:v>
                </c:pt>
                <c:pt idx="5672">
                  <c:v>2545</c:v>
                </c:pt>
                <c:pt idx="5673">
                  <c:v>2546</c:v>
                </c:pt>
                <c:pt idx="5674">
                  <c:v>2542</c:v>
                </c:pt>
                <c:pt idx="5675">
                  <c:v>2532</c:v>
                </c:pt>
                <c:pt idx="5676">
                  <c:v>2544</c:v>
                </c:pt>
                <c:pt idx="5677">
                  <c:v>2539</c:v>
                </c:pt>
                <c:pt idx="5678">
                  <c:v>2542</c:v>
                </c:pt>
                <c:pt idx="5679">
                  <c:v>2557</c:v>
                </c:pt>
                <c:pt idx="5680">
                  <c:v>2548</c:v>
                </c:pt>
                <c:pt idx="5681">
                  <c:v>2573</c:v>
                </c:pt>
                <c:pt idx="5682">
                  <c:v>2539</c:v>
                </c:pt>
                <c:pt idx="5683">
                  <c:v>2552</c:v>
                </c:pt>
                <c:pt idx="5684">
                  <c:v>2514</c:v>
                </c:pt>
                <c:pt idx="5685">
                  <c:v>2545</c:v>
                </c:pt>
                <c:pt idx="5686">
                  <c:v>2556</c:v>
                </c:pt>
                <c:pt idx="5687">
                  <c:v>2533</c:v>
                </c:pt>
                <c:pt idx="5688">
                  <c:v>2555</c:v>
                </c:pt>
                <c:pt idx="5689">
                  <c:v>2552</c:v>
                </c:pt>
                <c:pt idx="5690">
                  <c:v>2538</c:v>
                </c:pt>
                <c:pt idx="5691">
                  <c:v>2550</c:v>
                </c:pt>
                <c:pt idx="5692">
                  <c:v>2539</c:v>
                </c:pt>
                <c:pt idx="5693">
                  <c:v>2538</c:v>
                </c:pt>
                <c:pt idx="5694">
                  <c:v>2565</c:v>
                </c:pt>
                <c:pt idx="5695">
                  <c:v>2548</c:v>
                </c:pt>
                <c:pt idx="5696">
                  <c:v>2547</c:v>
                </c:pt>
                <c:pt idx="5697">
                  <c:v>2527</c:v>
                </c:pt>
                <c:pt idx="5698">
                  <c:v>2542</c:v>
                </c:pt>
                <c:pt idx="5699">
                  <c:v>2525</c:v>
                </c:pt>
                <c:pt idx="5700">
                  <c:v>2517</c:v>
                </c:pt>
                <c:pt idx="5701">
                  <c:v>2528</c:v>
                </c:pt>
                <c:pt idx="5702">
                  <c:v>2531</c:v>
                </c:pt>
                <c:pt idx="5703">
                  <c:v>2517</c:v>
                </c:pt>
                <c:pt idx="5704">
                  <c:v>2533</c:v>
                </c:pt>
                <c:pt idx="5705">
                  <c:v>2536</c:v>
                </c:pt>
                <c:pt idx="5706">
                  <c:v>2525</c:v>
                </c:pt>
                <c:pt idx="5707">
                  <c:v>2514</c:v>
                </c:pt>
                <c:pt idx="5708">
                  <c:v>2523</c:v>
                </c:pt>
                <c:pt idx="5709">
                  <c:v>2531</c:v>
                </c:pt>
                <c:pt idx="5710">
                  <c:v>2530</c:v>
                </c:pt>
                <c:pt idx="5711">
                  <c:v>2524</c:v>
                </c:pt>
                <c:pt idx="5712">
                  <c:v>2529</c:v>
                </c:pt>
                <c:pt idx="5713">
                  <c:v>2512</c:v>
                </c:pt>
                <c:pt idx="5714">
                  <c:v>2522</c:v>
                </c:pt>
                <c:pt idx="5715">
                  <c:v>2532</c:v>
                </c:pt>
                <c:pt idx="5716">
                  <c:v>2553</c:v>
                </c:pt>
                <c:pt idx="5717">
                  <c:v>2546</c:v>
                </c:pt>
                <c:pt idx="5718">
                  <c:v>2553</c:v>
                </c:pt>
                <c:pt idx="5719">
                  <c:v>2569</c:v>
                </c:pt>
                <c:pt idx="5720">
                  <c:v>2542</c:v>
                </c:pt>
                <c:pt idx="5721">
                  <c:v>2542</c:v>
                </c:pt>
                <c:pt idx="5722">
                  <c:v>2544</c:v>
                </c:pt>
                <c:pt idx="5723">
                  <c:v>2548</c:v>
                </c:pt>
                <c:pt idx="5724">
                  <c:v>2538</c:v>
                </c:pt>
                <c:pt idx="5725">
                  <c:v>2557</c:v>
                </c:pt>
                <c:pt idx="5726">
                  <c:v>2541</c:v>
                </c:pt>
                <c:pt idx="5727">
                  <c:v>2558</c:v>
                </c:pt>
                <c:pt idx="5728">
                  <c:v>2570</c:v>
                </c:pt>
                <c:pt idx="5729">
                  <c:v>2573</c:v>
                </c:pt>
                <c:pt idx="5730">
                  <c:v>2551</c:v>
                </c:pt>
                <c:pt idx="5731">
                  <c:v>2562</c:v>
                </c:pt>
                <c:pt idx="5732">
                  <c:v>2568</c:v>
                </c:pt>
                <c:pt idx="5733">
                  <c:v>2530</c:v>
                </c:pt>
                <c:pt idx="5734">
                  <c:v>2581</c:v>
                </c:pt>
                <c:pt idx="5735">
                  <c:v>2553</c:v>
                </c:pt>
                <c:pt idx="5736">
                  <c:v>2574</c:v>
                </c:pt>
                <c:pt idx="5737">
                  <c:v>2553</c:v>
                </c:pt>
                <c:pt idx="5738">
                  <c:v>2555</c:v>
                </c:pt>
                <c:pt idx="5739">
                  <c:v>2539</c:v>
                </c:pt>
                <c:pt idx="5740">
                  <c:v>2548</c:v>
                </c:pt>
                <c:pt idx="5741">
                  <c:v>2559</c:v>
                </c:pt>
                <c:pt idx="5742">
                  <c:v>2555</c:v>
                </c:pt>
                <c:pt idx="5743">
                  <c:v>2560</c:v>
                </c:pt>
                <c:pt idx="5744">
                  <c:v>2547</c:v>
                </c:pt>
                <c:pt idx="5745">
                  <c:v>2539</c:v>
                </c:pt>
                <c:pt idx="5746">
                  <c:v>2518</c:v>
                </c:pt>
                <c:pt idx="5747">
                  <c:v>2548</c:v>
                </c:pt>
                <c:pt idx="5748">
                  <c:v>2547</c:v>
                </c:pt>
                <c:pt idx="5749">
                  <c:v>2548</c:v>
                </c:pt>
                <c:pt idx="5750">
                  <c:v>2556</c:v>
                </c:pt>
                <c:pt idx="5751">
                  <c:v>2531</c:v>
                </c:pt>
                <c:pt idx="5752">
                  <c:v>2563</c:v>
                </c:pt>
                <c:pt idx="5753">
                  <c:v>2539</c:v>
                </c:pt>
                <c:pt idx="5754">
                  <c:v>2558</c:v>
                </c:pt>
                <c:pt idx="5755">
                  <c:v>2545</c:v>
                </c:pt>
                <c:pt idx="5756">
                  <c:v>2535</c:v>
                </c:pt>
                <c:pt idx="5757">
                  <c:v>2565</c:v>
                </c:pt>
                <c:pt idx="5758">
                  <c:v>2545</c:v>
                </c:pt>
                <c:pt idx="5759">
                  <c:v>2543</c:v>
                </c:pt>
                <c:pt idx="5760">
                  <c:v>2543</c:v>
                </c:pt>
                <c:pt idx="5761">
                  <c:v>2557</c:v>
                </c:pt>
                <c:pt idx="5762">
                  <c:v>2553</c:v>
                </c:pt>
                <c:pt idx="5763">
                  <c:v>2548</c:v>
                </c:pt>
                <c:pt idx="5764">
                  <c:v>2570</c:v>
                </c:pt>
                <c:pt idx="5765">
                  <c:v>2547</c:v>
                </c:pt>
                <c:pt idx="5766">
                  <c:v>2531</c:v>
                </c:pt>
                <c:pt idx="5767">
                  <c:v>2535</c:v>
                </c:pt>
                <c:pt idx="5768">
                  <c:v>2539</c:v>
                </c:pt>
                <c:pt idx="5769">
                  <c:v>2570</c:v>
                </c:pt>
                <c:pt idx="5770">
                  <c:v>2543</c:v>
                </c:pt>
                <c:pt idx="5771">
                  <c:v>2552</c:v>
                </c:pt>
                <c:pt idx="5772">
                  <c:v>2525</c:v>
                </c:pt>
                <c:pt idx="5773">
                  <c:v>2536</c:v>
                </c:pt>
                <c:pt idx="5774">
                  <c:v>2553</c:v>
                </c:pt>
                <c:pt idx="5775">
                  <c:v>2531</c:v>
                </c:pt>
                <c:pt idx="5776">
                  <c:v>2556</c:v>
                </c:pt>
                <c:pt idx="5777">
                  <c:v>2538</c:v>
                </c:pt>
                <c:pt idx="5778">
                  <c:v>2554</c:v>
                </c:pt>
                <c:pt idx="5779">
                  <c:v>2518</c:v>
                </c:pt>
                <c:pt idx="5780">
                  <c:v>2546</c:v>
                </c:pt>
                <c:pt idx="5781">
                  <c:v>2546</c:v>
                </c:pt>
                <c:pt idx="5782">
                  <c:v>2511</c:v>
                </c:pt>
                <c:pt idx="5783">
                  <c:v>2535</c:v>
                </c:pt>
                <c:pt idx="5784">
                  <c:v>2548</c:v>
                </c:pt>
                <c:pt idx="5785">
                  <c:v>2547</c:v>
                </c:pt>
                <c:pt idx="5786">
                  <c:v>2551</c:v>
                </c:pt>
                <c:pt idx="5787">
                  <c:v>2557</c:v>
                </c:pt>
                <c:pt idx="5788">
                  <c:v>2545</c:v>
                </c:pt>
                <c:pt idx="5789">
                  <c:v>2532</c:v>
                </c:pt>
                <c:pt idx="5790">
                  <c:v>2527</c:v>
                </c:pt>
                <c:pt idx="5791">
                  <c:v>2519</c:v>
                </c:pt>
                <c:pt idx="5792">
                  <c:v>2528</c:v>
                </c:pt>
                <c:pt idx="5793">
                  <c:v>2531</c:v>
                </c:pt>
                <c:pt idx="5794">
                  <c:v>2531</c:v>
                </c:pt>
                <c:pt idx="5795">
                  <c:v>2520</c:v>
                </c:pt>
                <c:pt idx="5796">
                  <c:v>2541</c:v>
                </c:pt>
                <c:pt idx="5797">
                  <c:v>2552</c:v>
                </c:pt>
                <c:pt idx="5798">
                  <c:v>2531</c:v>
                </c:pt>
                <c:pt idx="5799">
                  <c:v>2538</c:v>
                </c:pt>
                <c:pt idx="5800">
                  <c:v>2543</c:v>
                </c:pt>
                <c:pt idx="5801">
                  <c:v>2530</c:v>
                </c:pt>
                <c:pt idx="5802">
                  <c:v>2535</c:v>
                </c:pt>
                <c:pt idx="5803">
                  <c:v>2550</c:v>
                </c:pt>
                <c:pt idx="5804">
                  <c:v>2549</c:v>
                </c:pt>
                <c:pt idx="5805">
                  <c:v>2570</c:v>
                </c:pt>
                <c:pt idx="5806">
                  <c:v>2547</c:v>
                </c:pt>
                <c:pt idx="5807">
                  <c:v>2557</c:v>
                </c:pt>
                <c:pt idx="5808">
                  <c:v>2535</c:v>
                </c:pt>
                <c:pt idx="5809">
                  <c:v>2521</c:v>
                </c:pt>
                <c:pt idx="5810">
                  <c:v>2549</c:v>
                </c:pt>
                <c:pt idx="5811">
                  <c:v>2555</c:v>
                </c:pt>
                <c:pt idx="5812">
                  <c:v>2552</c:v>
                </c:pt>
                <c:pt idx="5813">
                  <c:v>2545</c:v>
                </c:pt>
                <c:pt idx="5814">
                  <c:v>2572</c:v>
                </c:pt>
                <c:pt idx="5815">
                  <c:v>2549</c:v>
                </c:pt>
                <c:pt idx="5816">
                  <c:v>2545</c:v>
                </c:pt>
                <c:pt idx="5817">
                  <c:v>2551</c:v>
                </c:pt>
                <c:pt idx="5818">
                  <c:v>2561</c:v>
                </c:pt>
                <c:pt idx="5819">
                  <c:v>2559</c:v>
                </c:pt>
                <c:pt idx="5820">
                  <c:v>2530</c:v>
                </c:pt>
                <c:pt idx="5821">
                  <c:v>2539</c:v>
                </c:pt>
                <c:pt idx="5822">
                  <c:v>2525</c:v>
                </c:pt>
                <c:pt idx="5823">
                  <c:v>2538</c:v>
                </c:pt>
                <c:pt idx="5824">
                  <c:v>2557</c:v>
                </c:pt>
                <c:pt idx="5825">
                  <c:v>2550</c:v>
                </c:pt>
                <c:pt idx="5826">
                  <c:v>2549</c:v>
                </c:pt>
                <c:pt idx="5827">
                  <c:v>2567</c:v>
                </c:pt>
                <c:pt idx="5828">
                  <c:v>2578</c:v>
                </c:pt>
                <c:pt idx="5829">
                  <c:v>2571</c:v>
                </c:pt>
                <c:pt idx="5830">
                  <c:v>2573</c:v>
                </c:pt>
                <c:pt idx="5831">
                  <c:v>2549</c:v>
                </c:pt>
                <c:pt idx="5832">
                  <c:v>2530</c:v>
                </c:pt>
                <c:pt idx="5833">
                  <c:v>2561</c:v>
                </c:pt>
                <c:pt idx="5834">
                  <c:v>2577</c:v>
                </c:pt>
                <c:pt idx="5835">
                  <c:v>2555</c:v>
                </c:pt>
                <c:pt idx="5836">
                  <c:v>2540</c:v>
                </c:pt>
                <c:pt idx="5837">
                  <c:v>2542</c:v>
                </c:pt>
                <c:pt idx="5838">
                  <c:v>2554</c:v>
                </c:pt>
                <c:pt idx="5839">
                  <c:v>2568</c:v>
                </c:pt>
                <c:pt idx="5840">
                  <c:v>2535</c:v>
                </c:pt>
                <c:pt idx="5841">
                  <c:v>2546</c:v>
                </c:pt>
                <c:pt idx="5842">
                  <c:v>2548</c:v>
                </c:pt>
                <c:pt idx="5843">
                  <c:v>2573</c:v>
                </c:pt>
                <c:pt idx="5844">
                  <c:v>2554</c:v>
                </c:pt>
                <c:pt idx="5845">
                  <c:v>2539</c:v>
                </c:pt>
                <c:pt idx="5846">
                  <c:v>2558</c:v>
                </c:pt>
                <c:pt idx="5847">
                  <c:v>2527</c:v>
                </c:pt>
                <c:pt idx="5848">
                  <c:v>2548</c:v>
                </c:pt>
                <c:pt idx="5849">
                  <c:v>2537</c:v>
                </c:pt>
                <c:pt idx="5850">
                  <c:v>2535</c:v>
                </c:pt>
                <c:pt idx="5851">
                  <c:v>2527</c:v>
                </c:pt>
                <c:pt idx="5852">
                  <c:v>2558</c:v>
                </c:pt>
                <c:pt idx="5853">
                  <c:v>2571</c:v>
                </c:pt>
                <c:pt idx="5854">
                  <c:v>2540</c:v>
                </c:pt>
                <c:pt idx="5855">
                  <c:v>2571</c:v>
                </c:pt>
                <c:pt idx="5856">
                  <c:v>2560</c:v>
                </c:pt>
                <c:pt idx="5857">
                  <c:v>2576</c:v>
                </c:pt>
                <c:pt idx="5858">
                  <c:v>2554</c:v>
                </c:pt>
                <c:pt idx="5859">
                  <c:v>2557</c:v>
                </c:pt>
                <c:pt idx="5860">
                  <c:v>2534</c:v>
                </c:pt>
                <c:pt idx="5861">
                  <c:v>2519</c:v>
                </c:pt>
                <c:pt idx="5862">
                  <c:v>2562</c:v>
                </c:pt>
                <c:pt idx="5863">
                  <c:v>2563</c:v>
                </c:pt>
                <c:pt idx="5864">
                  <c:v>2556</c:v>
                </c:pt>
                <c:pt idx="5865">
                  <c:v>2526</c:v>
                </c:pt>
                <c:pt idx="5866">
                  <c:v>2539</c:v>
                </c:pt>
                <c:pt idx="5867">
                  <c:v>2543</c:v>
                </c:pt>
                <c:pt idx="5868">
                  <c:v>2520</c:v>
                </c:pt>
                <c:pt idx="5869">
                  <c:v>2534</c:v>
                </c:pt>
                <c:pt idx="5870">
                  <c:v>2544</c:v>
                </c:pt>
                <c:pt idx="5871">
                  <c:v>2541</c:v>
                </c:pt>
                <c:pt idx="5872">
                  <c:v>2529</c:v>
                </c:pt>
                <c:pt idx="5873">
                  <c:v>2541</c:v>
                </c:pt>
                <c:pt idx="5874">
                  <c:v>2560</c:v>
                </c:pt>
                <c:pt idx="5875">
                  <c:v>2546</c:v>
                </c:pt>
                <c:pt idx="5876">
                  <c:v>2571</c:v>
                </c:pt>
                <c:pt idx="5877">
                  <c:v>2559</c:v>
                </c:pt>
                <c:pt idx="5878">
                  <c:v>2566</c:v>
                </c:pt>
                <c:pt idx="5879">
                  <c:v>2539</c:v>
                </c:pt>
                <c:pt idx="5880">
                  <c:v>2535</c:v>
                </c:pt>
                <c:pt idx="5881">
                  <c:v>2566</c:v>
                </c:pt>
                <c:pt idx="5882">
                  <c:v>2562</c:v>
                </c:pt>
                <c:pt idx="5883">
                  <c:v>2574</c:v>
                </c:pt>
                <c:pt idx="5884">
                  <c:v>2566</c:v>
                </c:pt>
                <c:pt idx="5885">
                  <c:v>2556</c:v>
                </c:pt>
                <c:pt idx="5886">
                  <c:v>2555</c:v>
                </c:pt>
                <c:pt idx="5887">
                  <c:v>2533</c:v>
                </c:pt>
                <c:pt idx="5888">
                  <c:v>2565</c:v>
                </c:pt>
                <c:pt idx="5889">
                  <c:v>2563</c:v>
                </c:pt>
                <c:pt idx="5890">
                  <c:v>2559</c:v>
                </c:pt>
                <c:pt idx="5891">
                  <c:v>2533</c:v>
                </c:pt>
                <c:pt idx="5892">
                  <c:v>2549</c:v>
                </c:pt>
                <c:pt idx="5893">
                  <c:v>2528</c:v>
                </c:pt>
                <c:pt idx="5894">
                  <c:v>2553</c:v>
                </c:pt>
                <c:pt idx="5895">
                  <c:v>2541</c:v>
                </c:pt>
                <c:pt idx="5896">
                  <c:v>2554</c:v>
                </c:pt>
                <c:pt idx="5897">
                  <c:v>2555</c:v>
                </c:pt>
                <c:pt idx="5898">
                  <c:v>2557</c:v>
                </c:pt>
                <c:pt idx="5899">
                  <c:v>2559</c:v>
                </c:pt>
                <c:pt idx="5900">
                  <c:v>2556</c:v>
                </c:pt>
                <c:pt idx="5901">
                  <c:v>2546</c:v>
                </c:pt>
                <c:pt idx="5902">
                  <c:v>2552</c:v>
                </c:pt>
                <c:pt idx="5903">
                  <c:v>2572</c:v>
                </c:pt>
                <c:pt idx="5904">
                  <c:v>2571</c:v>
                </c:pt>
                <c:pt idx="5905">
                  <c:v>2539</c:v>
                </c:pt>
                <c:pt idx="5906">
                  <c:v>2539</c:v>
                </c:pt>
                <c:pt idx="5907">
                  <c:v>2544</c:v>
                </c:pt>
                <c:pt idx="5908">
                  <c:v>2545</c:v>
                </c:pt>
                <c:pt idx="5909">
                  <c:v>2565</c:v>
                </c:pt>
                <c:pt idx="5910">
                  <c:v>2559</c:v>
                </c:pt>
                <c:pt idx="5911">
                  <c:v>2544</c:v>
                </c:pt>
                <c:pt idx="5912">
                  <c:v>2533</c:v>
                </c:pt>
                <c:pt idx="5913">
                  <c:v>2540</c:v>
                </c:pt>
                <c:pt idx="5914">
                  <c:v>2566</c:v>
                </c:pt>
                <c:pt idx="5915">
                  <c:v>2574</c:v>
                </c:pt>
                <c:pt idx="5916">
                  <c:v>2550</c:v>
                </c:pt>
                <c:pt idx="5917">
                  <c:v>2529</c:v>
                </c:pt>
                <c:pt idx="5918">
                  <c:v>2545</c:v>
                </c:pt>
                <c:pt idx="5919">
                  <c:v>2540</c:v>
                </c:pt>
                <c:pt idx="5920">
                  <c:v>2566</c:v>
                </c:pt>
                <c:pt idx="5921">
                  <c:v>2541</c:v>
                </c:pt>
                <c:pt idx="5922">
                  <c:v>2526</c:v>
                </c:pt>
                <c:pt idx="5923">
                  <c:v>2541</c:v>
                </c:pt>
                <c:pt idx="5924">
                  <c:v>2540</c:v>
                </c:pt>
                <c:pt idx="5925">
                  <c:v>2560</c:v>
                </c:pt>
                <c:pt idx="5926">
                  <c:v>2550</c:v>
                </c:pt>
                <c:pt idx="5927">
                  <c:v>2552</c:v>
                </c:pt>
                <c:pt idx="5928">
                  <c:v>2536</c:v>
                </c:pt>
                <c:pt idx="5929">
                  <c:v>2555</c:v>
                </c:pt>
                <c:pt idx="5930">
                  <c:v>2531</c:v>
                </c:pt>
                <c:pt idx="5931">
                  <c:v>2528</c:v>
                </c:pt>
                <c:pt idx="5932">
                  <c:v>2533</c:v>
                </c:pt>
                <c:pt idx="5933">
                  <c:v>2543</c:v>
                </c:pt>
                <c:pt idx="5934">
                  <c:v>2531</c:v>
                </c:pt>
                <c:pt idx="5935">
                  <c:v>2552</c:v>
                </c:pt>
                <c:pt idx="5936">
                  <c:v>2549</c:v>
                </c:pt>
                <c:pt idx="5937">
                  <c:v>2564</c:v>
                </c:pt>
                <c:pt idx="5938">
                  <c:v>2529</c:v>
                </c:pt>
                <c:pt idx="5939">
                  <c:v>2524</c:v>
                </c:pt>
                <c:pt idx="5940">
                  <c:v>2548</c:v>
                </c:pt>
                <c:pt idx="5941">
                  <c:v>2536</c:v>
                </c:pt>
                <c:pt idx="5942">
                  <c:v>2540</c:v>
                </c:pt>
                <c:pt idx="5943">
                  <c:v>2546</c:v>
                </c:pt>
                <c:pt idx="5944">
                  <c:v>2524</c:v>
                </c:pt>
                <c:pt idx="5945">
                  <c:v>2534</c:v>
                </c:pt>
                <c:pt idx="5946">
                  <c:v>2546</c:v>
                </c:pt>
                <c:pt idx="5947">
                  <c:v>2537</c:v>
                </c:pt>
                <c:pt idx="5948">
                  <c:v>2556</c:v>
                </c:pt>
                <c:pt idx="5949">
                  <c:v>2546</c:v>
                </c:pt>
                <c:pt idx="5950">
                  <c:v>2552</c:v>
                </c:pt>
                <c:pt idx="5951">
                  <c:v>2525</c:v>
                </c:pt>
                <c:pt idx="5952">
                  <c:v>2562</c:v>
                </c:pt>
                <c:pt idx="5953">
                  <c:v>2532</c:v>
                </c:pt>
                <c:pt idx="5954">
                  <c:v>2558</c:v>
                </c:pt>
                <c:pt idx="5955">
                  <c:v>2562</c:v>
                </c:pt>
                <c:pt idx="5956">
                  <c:v>2546</c:v>
                </c:pt>
                <c:pt idx="5957">
                  <c:v>2529</c:v>
                </c:pt>
                <c:pt idx="5958">
                  <c:v>2537</c:v>
                </c:pt>
                <c:pt idx="5959">
                  <c:v>2541</c:v>
                </c:pt>
                <c:pt idx="5960">
                  <c:v>2544</c:v>
                </c:pt>
                <c:pt idx="5961">
                  <c:v>2535</c:v>
                </c:pt>
                <c:pt idx="5962">
                  <c:v>2543</c:v>
                </c:pt>
                <c:pt idx="5963">
                  <c:v>2536</c:v>
                </c:pt>
                <c:pt idx="5964">
                  <c:v>2554</c:v>
                </c:pt>
                <c:pt idx="5965">
                  <c:v>2556</c:v>
                </c:pt>
                <c:pt idx="5966">
                  <c:v>2541</c:v>
                </c:pt>
                <c:pt idx="5967">
                  <c:v>2539</c:v>
                </c:pt>
                <c:pt idx="5968">
                  <c:v>2559</c:v>
                </c:pt>
                <c:pt idx="5969">
                  <c:v>2539</c:v>
                </c:pt>
                <c:pt idx="5970">
                  <c:v>2519</c:v>
                </c:pt>
                <c:pt idx="5971">
                  <c:v>2556</c:v>
                </c:pt>
                <c:pt idx="5972">
                  <c:v>2566</c:v>
                </c:pt>
                <c:pt idx="5973">
                  <c:v>2573</c:v>
                </c:pt>
                <c:pt idx="5974">
                  <c:v>2542</c:v>
                </c:pt>
                <c:pt idx="5975">
                  <c:v>2539</c:v>
                </c:pt>
                <c:pt idx="5976">
                  <c:v>2549</c:v>
                </c:pt>
                <c:pt idx="5977">
                  <c:v>2553</c:v>
                </c:pt>
                <c:pt idx="5978">
                  <c:v>2543</c:v>
                </c:pt>
                <c:pt idx="5979">
                  <c:v>2541</c:v>
                </c:pt>
                <c:pt idx="5980">
                  <c:v>2556</c:v>
                </c:pt>
                <c:pt idx="5981">
                  <c:v>2542</c:v>
                </c:pt>
                <c:pt idx="5982">
                  <c:v>2549</c:v>
                </c:pt>
                <c:pt idx="5983">
                  <c:v>2551</c:v>
                </c:pt>
                <c:pt idx="5984">
                  <c:v>2550</c:v>
                </c:pt>
                <c:pt idx="5985">
                  <c:v>2543</c:v>
                </c:pt>
                <c:pt idx="5986">
                  <c:v>2537</c:v>
                </c:pt>
                <c:pt idx="5987">
                  <c:v>2558</c:v>
                </c:pt>
                <c:pt idx="5988">
                  <c:v>2550</c:v>
                </c:pt>
                <c:pt idx="5989">
                  <c:v>2528</c:v>
                </c:pt>
                <c:pt idx="5990">
                  <c:v>2538</c:v>
                </c:pt>
                <c:pt idx="5991">
                  <c:v>2552</c:v>
                </c:pt>
                <c:pt idx="5992">
                  <c:v>2572</c:v>
                </c:pt>
                <c:pt idx="5993">
                  <c:v>2543</c:v>
                </c:pt>
                <c:pt idx="5994">
                  <c:v>2532</c:v>
                </c:pt>
                <c:pt idx="5995">
                  <c:v>2542</c:v>
                </c:pt>
                <c:pt idx="5996">
                  <c:v>2560</c:v>
                </c:pt>
                <c:pt idx="5997">
                  <c:v>2560</c:v>
                </c:pt>
                <c:pt idx="5998">
                  <c:v>2525</c:v>
                </c:pt>
                <c:pt idx="5999">
                  <c:v>2561</c:v>
                </c:pt>
                <c:pt idx="6000">
                  <c:v>2540</c:v>
                </c:pt>
                <c:pt idx="6001">
                  <c:v>2541</c:v>
                </c:pt>
                <c:pt idx="6002">
                  <c:v>2543</c:v>
                </c:pt>
                <c:pt idx="6003">
                  <c:v>2554</c:v>
                </c:pt>
                <c:pt idx="6004">
                  <c:v>2543</c:v>
                </c:pt>
                <c:pt idx="6005">
                  <c:v>2561</c:v>
                </c:pt>
                <c:pt idx="6006">
                  <c:v>2553</c:v>
                </c:pt>
                <c:pt idx="6007">
                  <c:v>2547</c:v>
                </c:pt>
                <c:pt idx="6008">
                  <c:v>2544</c:v>
                </c:pt>
                <c:pt idx="6009">
                  <c:v>2557</c:v>
                </c:pt>
                <c:pt idx="6010">
                  <c:v>2566</c:v>
                </c:pt>
                <c:pt idx="6011">
                  <c:v>2559</c:v>
                </c:pt>
                <c:pt idx="6012">
                  <c:v>2548</c:v>
                </c:pt>
                <c:pt idx="6013">
                  <c:v>2536</c:v>
                </c:pt>
                <c:pt idx="6014">
                  <c:v>2559</c:v>
                </c:pt>
                <c:pt idx="6015">
                  <c:v>2555</c:v>
                </c:pt>
                <c:pt idx="6016">
                  <c:v>2556</c:v>
                </c:pt>
                <c:pt idx="6017">
                  <c:v>2551</c:v>
                </c:pt>
                <c:pt idx="6018">
                  <c:v>2551</c:v>
                </c:pt>
                <c:pt idx="6019">
                  <c:v>2541</c:v>
                </c:pt>
                <c:pt idx="6020">
                  <c:v>2525</c:v>
                </c:pt>
                <c:pt idx="6021">
                  <c:v>2565</c:v>
                </c:pt>
                <c:pt idx="6022">
                  <c:v>2536</c:v>
                </c:pt>
                <c:pt idx="6023">
                  <c:v>2549</c:v>
                </c:pt>
                <c:pt idx="6024">
                  <c:v>2544</c:v>
                </c:pt>
                <c:pt idx="6025">
                  <c:v>2567</c:v>
                </c:pt>
                <c:pt idx="6026">
                  <c:v>2562</c:v>
                </c:pt>
                <c:pt idx="6027">
                  <c:v>2541</c:v>
                </c:pt>
                <c:pt idx="6028">
                  <c:v>2539</c:v>
                </c:pt>
                <c:pt idx="6029">
                  <c:v>2566</c:v>
                </c:pt>
                <c:pt idx="6030">
                  <c:v>2545</c:v>
                </c:pt>
                <c:pt idx="6031">
                  <c:v>2528</c:v>
                </c:pt>
                <c:pt idx="6032">
                  <c:v>2549</c:v>
                </c:pt>
                <c:pt idx="6033">
                  <c:v>2535</c:v>
                </c:pt>
                <c:pt idx="6034">
                  <c:v>2558</c:v>
                </c:pt>
                <c:pt idx="6035">
                  <c:v>2543</c:v>
                </c:pt>
                <c:pt idx="6036">
                  <c:v>2535</c:v>
                </c:pt>
                <c:pt idx="6037">
                  <c:v>2555</c:v>
                </c:pt>
                <c:pt idx="6038">
                  <c:v>2544</c:v>
                </c:pt>
                <c:pt idx="6039">
                  <c:v>2528</c:v>
                </c:pt>
                <c:pt idx="6040">
                  <c:v>2532</c:v>
                </c:pt>
                <c:pt idx="6041">
                  <c:v>2537</c:v>
                </c:pt>
                <c:pt idx="6042">
                  <c:v>2543</c:v>
                </c:pt>
                <c:pt idx="6043">
                  <c:v>2544</c:v>
                </c:pt>
                <c:pt idx="6044">
                  <c:v>2536</c:v>
                </c:pt>
                <c:pt idx="6045">
                  <c:v>2518</c:v>
                </c:pt>
                <c:pt idx="6046">
                  <c:v>2544</c:v>
                </c:pt>
                <c:pt idx="6047">
                  <c:v>2529</c:v>
                </c:pt>
                <c:pt idx="6048">
                  <c:v>2531</c:v>
                </c:pt>
                <c:pt idx="6049">
                  <c:v>2562</c:v>
                </c:pt>
                <c:pt idx="6050">
                  <c:v>2556</c:v>
                </c:pt>
                <c:pt idx="6051">
                  <c:v>2561</c:v>
                </c:pt>
                <c:pt idx="6052">
                  <c:v>2555</c:v>
                </c:pt>
                <c:pt idx="6053">
                  <c:v>2551</c:v>
                </c:pt>
                <c:pt idx="6054">
                  <c:v>2551</c:v>
                </c:pt>
                <c:pt idx="6055">
                  <c:v>2524</c:v>
                </c:pt>
                <c:pt idx="6056">
                  <c:v>2540</c:v>
                </c:pt>
                <c:pt idx="6057">
                  <c:v>2543</c:v>
                </c:pt>
                <c:pt idx="6058">
                  <c:v>2538</c:v>
                </c:pt>
                <c:pt idx="6059">
                  <c:v>2555</c:v>
                </c:pt>
                <c:pt idx="6060">
                  <c:v>2545</c:v>
                </c:pt>
                <c:pt idx="6061">
                  <c:v>2552</c:v>
                </c:pt>
                <c:pt idx="6062">
                  <c:v>2560</c:v>
                </c:pt>
                <c:pt idx="6063">
                  <c:v>2569</c:v>
                </c:pt>
                <c:pt idx="6064">
                  <c:v>2546</c:v>
                </c:pt>
                <c:pt idx="6065">
                  <c:v>2552</c:v>
                </c:pt>
                <c:pt idx="6066">
                  <c:v>2567</c:v>
                </c:pt>
                <c:pt idx="6067">
                  <c:v>2561</c:v>
                </c:pt>
                <c:pt idx="6068">
                  <c:v>2538</c:v>
                </c:pt>
                <c:pt idx="6069">
                  <c:v>2579</c:v>
                </c:pt>
                <c:pt idx="6070">
                  <c:v>2576</c:v>
                </c:pt>
                <c:pt idx="6071">
                  <c:v>2564</c:v>
                </c:pt>
                <c:pt idx="6072">
                  <c:v>2559</c:v>
                </c:pt>
                <c:pt idx="6073">
                  <c:v>2551</c:v>
                </c:pt>
                <c:pt idx="6074">
                  <c:v>2563</c:v>
                </c:pt>
                <c:pt idx="6075">
                  <c:v>2545</c:v>
                </c:pt>
                <c:pt idx="6076">
                  <c:v>2558</c:v>
                </c:pt>
                <c:pt idx="6077">
                  <c:v>2563</c:v>
                </c:pt>
                <c:pt idx="6078">
                  <c:v>2580</c:v>
                </c:pt>
                <c:pt idx="6079">
                  <c:v>2553</c:v>
                </c:pt>
                <c:pt idx="6080">
                  <c:v>2554</c:v>
                </c:pt>
                <c:pt idx="6081">
                  <c:v>2538</c:v>
                </c:pt>
                <c:pt idx="6082">
                  <c:v>2543</c:v>
                </c:pt>
                <c:pt idx="6083">
                  <c:v>2531</c:v>
                </c:pt>
                <c:pt idx="6084">
                  <c:v>2530</c:v>
                </c:pt>
                <c:pt idx="6085">
                  <c:v>2546</c:v>
                </c:pt>
                <c:pt idx="6086">
                  <c:v>2535</c:v>
                </c:pt>
                <c:pt idx="6087">
                  <c:v>2524</c:v>
                </c:pt>
                <c:pt idx="6088">
                  <c:v>2558</c:v>
                </c:pt>
                <c:pt idx="6089">
                  <c:v>2547</c:v>
                </c:pt>
                <c:pt idx="6090">
                  <c:v>2553</c:v>
                </c:pt>
                <c:pt idx="6091">
                  <c:v>2548</c:v>
                </c:pt>
                <c:pt idx="6092">
                  <c:v>2542</c:v>
                </c:pt>
                <c:pt idx="6093">
                  <c:v>2543</c:v>
                </c:pt>
                <c:pt idx="6094">
                  <c:v>2556</c:v>
                </c:pt>
                <c:pt idx="6095">
                  <c:v>2541</c:v>
                </c:pt>
                <c:pt idx="6096">
                  <c:v>2559</c:v>
                </c:pt>
                <c:pt idx="6097">
                  <c:v>2539</c:v>
                </c:pt>
                <c:pt idx="6098">
                  <c:v>2530</c:v>
                </c:pt>
                <c:pt idx="6099">
                  <c:v>2547</c:v>
                </c:pt>
                <c:pt idx="6100">
                  <c:v>2540</c:v>
                </c:pt>
                <c:pt idx="6101">
                  <c:v>2571</c:v>
                </c:pt>
                <c:pt idx="6102">
                  <c:v>2535</c:v>
                </c:pt>
                <c:pt idx="6103">
                  <c:v>2541</c:v>
                </c:pt>
                <c:pt idx="6104">
                  <c:v>2541</c:v>
                </c:pt>
                <c:pt idx="6105">
                  <c:v>2553</c:v>
                </c:pt>
                <c:pt idx="6106">
                  <c:v>2557</c:v>
                </c:pt>
                <c:pt idx="6107">
                  <c:v>2567</c:v>
                </c:pt>
                <c:pt idx="6108">
                  <c:v>2546</c:v>
                </c:pt>
                <c:pt idx="6109">
                  <c:v>2580</c:v>
                </c:pt>
                <c:pt idx="6110">
                  <c:v>2563</c:v>
                </c:pt>
                <c:pt idx="6111">
                  <c:v>2557</c:v>
                </c:pt>
                <c:pt idx="6112">
                  <c:v>2564</c:v>
                </c:pt>
                <c:pt idx="6113">
                  <c:v>2563</c:v>
                </c:pt>
                <c:pt idx="6114">
                  <c:v>2576</c:v>
                </c:pt>
                <c:pt idx="6115">
                  <c:v>2554</c:v>
                </c:pt>
                <c:pt idx="6116">
                  <c:v>2546</c:v>
                </c:pt>
                <c:pt idx="6117">
                  <c:v>2569</c:v>
                </c:pt>
                <c:pt idx="6118">
                  <c:v>2561</c:v>
                </c:pt>
                <c:pt idx="6119">
                  <c:v>2558</c:v>
                </c:pt>
                <c:pt idx="6120">
                  <c:v>2566</c:v>
                </c:pt>
                <c:pt idx="6121">
                  <c:v>2573</c:v>
                </c:pt>
                <c:pt idx="6122">
                  <c:v>2588</c:v>
                </c:pt>
                <c:pt idx="6123">
                  <c:v>2561</c:v>
                </c:pt>
                <c:pt idx="6124">
                  <c:v>2546</c:v>
                </c:pt>
                <c:pt idx="6125">
                  <c:v>2549</c:v>
                </c:pt>
                <c:pt idx="6126">
                  <c:v>2520</c:v>
                </c:pt>
                <c:pt idx="6127">
                  <c:v>2562</c:v>
                </c:pt>
                <c:pt idx="6128">
                  <c:v>2572</c:v>
                </c:pt>
                <c:pt idx="6129">
                  <c:v>2553</c:v>
                </c:pt>
                <c:pt idx="6130">
                  <c:v>2554</c:v>
                </c:pt>
                <c:pt idx="6131">
                  <c:v>2562</c:v>
                </c:pt>
                <c:pt idx="6132">
                  <c:v>2539</c:v>
                </c:pt>
                <c:pt idx="6133">
                  <c:v>2551</c:v>
                </c:pt>
                <c:pt idx="6134">
                  <c:v>2553</c:v>
                </c:pt>
                <c:pt idx="6135">
                  <c:v>2561</c:v>
                </c:pt>
                <c:pt idx="6136">
                  <c:v>2532</c:v>
                </c:pt>
                <c:pt idx="6137">
                  <c:v>2526</c:v>
                </c:pt>
                <c:pt idx="6138">
                  <c:v>2555</c:v>
                </c:pt>
                <c:pt idx="6139">
                  <c:v>2545</c:v>
                </c:pt>
                <c:pt idx="6140">
                  <c:v>2549</c:v>
                </c:pt>
                <c:pt idx="6141">
                  <c:v>2572</c:v>
                </c:pt>
                <c:pt idx="6142">
                  <c:v>2532</c:v>
                </c:pt>
                <c:pt idx="6143">
                  <c:v>2537</c:v>
                </c:pt>
                <c:pt idx="6144">
                  <c:v>2567</c:v>
                </c:pt>
                <c:pt idx="6145">
                  <c:v>2542</c:v>
                </c:pt>
                <c:pt idx="6146">
                  <c:v>2573</c:v>
                </c:pt>
                <c:pt idx="6147">
                  <c:v>2541</c:v>
                </c:pt>
                <c:pt idx="6148">
                  <c:v>2550</c:v>
                </c:pt>
                <c:pt idx="6149">
                  <c:v>2563</c:v>
                </c:pt>
                <c:pt idx="6150">
                  <c:v>2563</c:v>
                </c:pt>
                <c:pt idx="6151">
                  <c:v>2557</c:v>
                </c:pt>
                <c:pt idx="6152">
                  <c:v>2548</c:v>
                </c:pt>
                <c:pt idx="6153">
                  <c:v>2536</c:v>
                </c:pt>
                <c:pt idx="6154">
                  <c:v>2561</c:v>
                </c:pt>
                <c:pt idx="6155">
                  <c:v>2542</c:v>
                </c:pt>
                <c:pt idx="6156">
                  <c:v>2561</c:v>
                </c:pt>
                <c:pt idx="6157">
                  <c:v>2568</c:v>
                </c:pt>
                <c:pt idx="6158">
                  <c:v>2563</c:v>
                </c:pt>
                <c:pt idx="6159">
                  <c:v>2524</c:v>
                </c:pt>
                <c:pt idx="6160">
                  <c:v>2563</c:v>
                </c:pt>
                <c:pt idx="6161">
                  <c:v>2545</c:v>
                </c:pt>
                <c:pt idx="6162">
                  <c:v>2563</c:v>
                </c:pt>
                <c:pt idx="6163">
                  <c:v>2560</c:v>
                </c:pt>
                <c:pt idx="6164">
                  <c:v>2547</c:v>
                </c:pt>
                <c:pt idx="6165">
                  <c:v>2539</c:v>
                </c:pt>
                <c:pt idx="6166">
                  <c:v>2557</c:v>
                </c:pt>
                <c:pt idx="6167">
                  <c:v>2569</c:v>
                </c:pt>
                <c:pt idx="6168">
                  <c:v>2546</c:v>
                </c:pt>
                <c:pt idx="6169">
                  <c:v>2543</c:v>
                </c:pt>
                <c:pt idx="6170">
                  <c:v>2565</c:v>
                </c:pt>
                <c:pt idx="6171">
                  <c:v>2529</c:v>
                </c:pt>
                <c:pt idx="6172">
                  <c:v>2540</c:v>
                </c:pt>
                <c:pt idx="6173">
                  <c:v>2530</c:v>
                </c:pt>
                <c:pt idx="6174">
                  <c:v>2540</c:v>
                </c:pt>
                <c:pt idx="6175">
                  <c:v>2575</c:v>
                </c:pt>
                <c:pt idx="6176">
                  <c:v>2542</c:v>
                </c:pt>
                <c:pt idx="6177">
                  <c:v>2559</c:v>
                </c:pt>
                <c:pt idx="6178">
                  <c:v>2524</c:v>
                </c:pt>
                <c:pt idx="6179">
                  <c:v>2547</c:v>
                </c:pt>
                <c:pt idx="6180">
                  <c:v>2548</c:v>
                </c:pt>
                <c:pt idx="6181">
                  <c:v>2556</c:v>
                </c:pt>
                <c:pt idx="6182">
                  <c:v>2504</c:v>
                </c:pt>
                <c:pt idx="6183">
                  <c:v>2539</c:v>
                </c:pt>
                <c:pt idx="6184">
                  <c:v>2527</c:v>
                </c:pt>
                <c:pt idx="6185">
                  <c:v>2543</c:v>
                </c:pt>
                <c:pt idx="6186">
                  <c:v>2556</c:v>
                </c:pt>
                <c:pt idx="6187">
                  <c:v>2565</c:v>
                </c:pt>
                <c:pt idx="6188">
                  <c:v>2560</c:v>
                </c:pt>
                <c:pt idx="6189">
                  <c:v>2520</c:v>
                </c:pt>
                <c:pt idx="6190">
                  <c:v>2538</c:v>
                </c:pt>
                <c:pt idx="6191">
                  <c:v>2530</c:v>
                </c:pt>
                <c:pt idx="6192">
                  <c:v>2535</c:v>
                </c:pt>
                <c:pt idx="6193">
                  <c:v>2541</c:v>
                </c:pt>
                <c:pt idx="6194">
                  <c:v>2515</c:v>
                </c:pt>
                <c:pt idx="6195">
                  <c:v>2530</c:v>
                </c:pt>
                <c:pt idx="6196">
                  <c:v>2546</c:v>
                </c:pt>
                <c:pt idx="6197">
                  <c:v>2554</c:v>
                </c:pt>
                <c:pt idx="6198">
                  <c:v>2529</c:v>
                </c:pt>
                <c:pt idx="6199">
                  <c:v>2529</c:v>
                </c:pt>
                <c:pt idx="6200">
                  <c:v>2531</c:v>
                </c:pt>
                <c:pt idx="6201">
                  <c:v>2530</c:v>
                </c:pt>
                <c:pt idx="6202">
                  <c:v>2555</c:v>
                </c:pt>
                <c:pt idx="6203">
                  <c:v>2546</c:v>
                </c:pt>
                <c:pt idx="6204">
                  <c:v>2545</c:v>
                </c:pt>
                <c:pt idx="6205">
                  <c:v>2567</c:v>
                </c:pt>
                <c:pt idx="6206">
                  <c:v>2550</c:v>
                </c:pt>
                <c:pt idx="6207">
                  <c:v>2567</c:v>
                </c:pt>
                <c:pt idx="6208">
                  <c:v>2559</c:v>
                </c:pt>
                <c:pt idx="6209">
                  <c:v>2562</c:v>
                </c:pt>
                <c:pt idx="6210">
                  <c:v>2562</c:v>
                </c:pt>
                <c:pt idx="6211">
                  <c:v>2548</c:v>
                </c:pt>
                <c:pt idx="6212">
                  <c:v>2530</c:v>
                </c:pt>
                <c:pt idx="6213">
                  <c:v>2557</c:v>
                </c:pt>
                <c:pt idx="6214">
                  <c:v>2550</c:v>
                </c:pt>
                <c:pt idx="6215">
                  <c:v>2571</c:v>
                </c:pt>
                <c:pt idx="6216">
                  <c:v>2565</c:v>
                </c:pt>
                <c:pt idx="6217">
                  <c:v>2517</c:v>
                </c:pt>
                <c:pt idx="6218">
                  <c:v>2525</c:v>
                </c:pt>
                <c:pt idx="6219">
                  <c:v>2545</c:v>
                </c:pt>
                <c:pt idx="6220">
                  <c:v>2546</c:v>
                </c:pt>
                <c:pt idx="6221">
                  <c:v>2532</c:v>
                </c:pt>
                <c:pt idx="6222">
                  <c:v>2554</c:v>
                </c:pt>
                <c:pt idx="6223">
                  <c:v>2549</c:v>
                </c:pt>
                <c:pt idx="6224">
                  <c:v>2568</c:v>
                </c:pt>
                <c:pt idx="6225">
                  <c:v>2528</c:v>
                </c:pt>
                <c:pt idx="6226">
                  <c:v>2541</c:v>
                </c:pt>
                <c:pt idx="6227">
                  <c:v>2546</c:v>
                </c:pt>
                <c:pt idx="6228">
                  <c:v>2559</c:v>
                </c:pt>
                <c:pt idx="6229">
                  <c:v>2574</c:v>
                </c:pt>
                <c:pt idx="6230">
                  <c:v>2555</c:v>
                </c:pt>
                <c:pt idx="6231">
                  <c:v>2554</c:v>
                </c:pt>
                <c:pt idx="6232">
                  <c:v>2548</c:v>
                </c:pt>
                <c:pt idx="6233">
                  <c:v>2553</c:v>
                </c:pt>
                <c:pt idx="6234">
                  <c:v>2532</c:v>
                </c:pt>
                <c:pt idx="6235">
                  <c:v>2556</c:v>
                </c:pt>
                <c:pt idx="6236">
                  <c:v>2530</c:v>
                </c:pt>
                <c:pt idx="6237">
                  <c:v>2548</c:v>
                </c:pt>
                <c:pt idx="6238">
                  <c:v>2562</c:v>
                </c:pt>
                <c:pt idx="6239">
                  <c:v>2529</c:v>
                </c:pt>
                <c:pt idx="6240">
                  <c:v>2527</c:v>
                </c:pt>
                <c:pt idx="6241">
                  <c:v>2555</c:v>
                </c:pt>
                <c:pt idx="6242">
                  <c:v>2565</c:v>
                </c:pt>
                <c:pt idx="6243">
                  <c:v>2539</c:v>
                </c:pt>
                <c:pt idx="6244">
                  <c:v>2520</c:v>
                </c:pt>
                <c:pt idx="6245">
                  <c:v>2547</c:v>
                </c:pt>
                <c:pt idx="6246">
                  <c:v>2542</c:v>
                </c:pt>
                <c:pt idx="6247">
                  <c:v>2557</c:v>
                </c:pt>
                <c:pt idx="6248">
                  <c:v>2574</c:v>
                </c:pt>
                <c:pt idx="6249">
                  <c:v>2538</c:v>
                </c:pt>
                <c:pt idx="6250">
                  <c:v>2549</c:v>
                </c:pt>
                <c:pt idx="6251">
                  <c:v>2560</c:v>
                </c:pt>
                <c:pt idx="6252">
                  <c:v>2554</c:v>
                </c:pt>
                <c:pt idx="6253">
                  <c:v>2559</c:v>
                </c:pt>
                <c:pt idx="6254">
                  <c:v>2542</c:v>
                </c:pt>
                <c:pt idx="6255">
                  <c:v>2546</c:v>
                </c:pt>
                <c:pt idx="6256">
                  <c:v>2554</c:v>
                </c:pt>
                <c:pt idx="6257">
                  <c:v>2554</c:v>
                </c:pt>
                <c:pt idx="6258">
                  <c:v>2542</c:v>
                </c:pt>
                <c:pt idx="6259">
                  <c:v>2561</c:v>
                </c:pt>
                <c:pt idx="6260">
                  <c:v>2571</c:v>
                </c:pt>
                <c:pt idx="6261">
                  <c:v>2558</c:v>
                </c:pt>
                <c:pt idx="6262">
                  <c:v>2578</c:v>
                </c:pt>
                <c:pt idx="6263">
                  <c:v>2579</c:v>
                </c:pt>
                <c:pt idx="6264">
                  <c:v>2566</c:v>
                </c:pt>
                <c:pt idx="6265">
                  <c:v>2565</c:v>
                </c:pt>
                <c:pt idx="6266">
                  <c:v>2535</c:v>
                </c:pt>
                <c:pt idx="6267">
                  <c:v>2571</c:v>
                </c:pt>
                <c:pt idx="6268">
                  <c:v>2567</c:v>
                </c:pt>
                <c:pt idx="6269">
                  <c:v>2558</c:v>
                </c:pt>
                <c:pt idx="6270">
                  <c:v>2568</c:v>
                </c:pt>
                <c:pt idx="6271">
                  <c:v>2545</c:v>
                </c:pt>
                <c:pt idx="6272">
                  <c:v>2550</c:v>
                </c:pt>
                <c:pt idx="6273">
                  <c:v>2560</c:v>
                </c:pt>
                <c:pt idx="6274">
                  <c:v>2548</c:v>
                </c:pt>
                <c:pt idx="6275">
                  <c:v>2569</c:v>
                </c:pt>
                <c:pt idx="6276">
                  <c:v>2563</c:v>
                </c:pt>
                <c:pt idx="6277">
                  <c:v>2557</c:v>
                </c:pt>
                <c:pt idx="6278">
                  <c:v>2541</c:v>
                </c:pt>
                <c:pt idx="6279">
                  <c:v>2531</c:v>
                </c:pt>
                <c:pt idx="6280">
                  <c:v>2531</c:v>
                </c:pt>
                <c:pt idx="6281">
                  <c:v>2551</c:v>
                </c:pt>
                <c:pt idx="6282">
                  <c:v>2547</c:v>
                </c:pt>
                <c:pt idx="6283">
                  <c:v>2532</c:v>
                </c:pt>
                <c:pt idx="6284">
                  <c:v>2542</c:v>
                </c:pt>
                <c:pt idx="6285">
                  <c:v>2566</c:v>
                </c:pt>
                <c:pt idx="6286">
                  <c:v>2559</c:v>
                </c:pt>
                <c:pt idx="6287">
                  <c:v>2567</c:v>
                </c:pt>
                <c:pt idx="6288">
                  <c:v>2546</c:v>
                </c:pt>
                <c:pt idx="6289">
                  <c:v>2549</c:v>
                </c:pt>
                <c:pt idx="6290">
                  <c:v>2568</c:v>
                </c:pt>
                <c:pt idx="6291">
                  <c:v>2540</c:v>
                </c:pt>
                <c:pt idx="6292">
                  <c:v>2577</c:v>
                </c:pt>
                <c:pt idx="6293">
                  <c:v>2573</c:v>
                </c:pt>
                <c:pt idx="6294">
                  <c:v>2544</c:v>
                </c:pt>
                <c:pt idx="6295">
                  <c:v>2580</c:v>
                </c:pt>
                <c:pt idx="6296">
                  <c:v>2554</c:v>
                </c:pt>
                <c:pt idx="6297">
                  <c:v>2562</c:v>
                </c:pt>
                <c:pt idx="6298">
                  <c:v>2569</c:v>
                </c:pt>
                <c:pt idx="6299">
                  <c:v>2565</c:v>
                </c:pt>
                <c:pt idx="6300">
                  <c:v>2573</c:v>
                </c:pt>
                <c:pt idx="6301">
                  <c:v>2567</c:v>
                </c:pt>
                <c:pt idx="6302">
                  <c:v>2586</c:v>
                </c:pt>
                <c:pt idx="6303">
                  <c:v>2566</c:v>
                </c:pt>
                <c:pt idx="6304">
                  <c:v>2546</c:v>
                </c:pt>
                <c:pt idx="6305">
                  <c:v>2558</c:v>
                </c:pt>
                <c:pt idx="6306">
                  <c:v>2564</c:v>
                </c:pt>
                <c:pt idx="6307">
                  <c:v>2568</c:v>
                </c:pt>
                <c:pt idx="6308">
                  <c:v>2570</c:v>
                </c:pt>
                <c:pt idx="6309">
                  <c:v>2568</c:v>
                </c:pt>
                <c:pt idx="6310">
                  <c:v>2547</c:v>
                </c:pt>
                <c:pt idx="6311">
                  <c:v>2552</c:v>
                </c:pt>
                <c:pt idx="6312">
                  <c:v>2552</c:v>
                </c:pt>
                <c:pt idx="6313">
                  <c:v>2555</c:v>
                </c:pt>
                <c:pt idx="6314">
                  <c:v>2522</c:v>
                </c:pt>
                <c:pt idx="6315">
                  <c:v>2551</c:v>
                </c:pt>
                <c:pt idx="6316">
                  <c:v>2552</c:v>
                </c:pt>
                <c:pt idx="6317">
                  <c:v>2524</c:v>
                </c:pt>
                <c:pt idx="6318">
                  <c:v>2544</c:v>
                </c:pt>
                <c:pt idx="6319">
                  <c:v>2536</c:v>
                </c:pt>
                <c:pt idx="6320">
                  <c:v>2546</c:v>
                </c:pt>
                <c:pt idx="6321">
                  <c:v>2546</c:v>
                </c:pt>
                <c:pt idx="6322">
                  <c:v>2541</c:v>
                </c:pt>
                <c:pt idx="6323">
                  <c:v>2535</c:v>
                </c:pt>
                <c:pt idx="6324">
                  <c:v>2567</c:v>
                </c:pt>
                <c:pt idx="6325">
                  <c:v>2538</c:v>
                </c:pt>
                <c:pt idx="6326">
                  <c:v>2545</c:v>
                </c:pt>
                <c:pt idx="6327">
                  <c:v>2549</c:v>
                </c:pt>
                <c:pt idx="6328">
                  <c:v>2537</c:v>
                </c:pt>
                <c:pt idx="6329">
                  <c:v>2551</c:v>
                </c:pt>
                <c:pt idx="6330">
                  <c:v>2545</c:v>
                </c:pt>
                <c:pt idx="6331">
                  <c:v>2512</c:v>
                </c:pt>
                <c:pt idx="6332">
                  <c:v>2539</c:v>
                </c:pt>
                <c:pt idx="6333">
                  <c:v>2531</c:v>
                </c:pt>
                <c:pt idx="6334">
                  <c:v>2580</c:v>
                </c:pt>
                <c:pt idx="6335">
                  <c:v>2544</c:v>
                </c:pt>
                <c:pt idx="6336">
                  <c:v>2541</c:v>
                </c:pt>
                <c:pt idx="6337">
                  <c:v>2555</c:v>
                </c:pt>
                <c:pt idx="6338">
                  <c:v>2549</c:v>
                </c:pt>
                <c:pt idx="6339">
                  <c:v>2545</c:v>
                </c:pt>
                <c:pt idx="6340">
                  <c:v>2563</c:v>
                </c:pt>
                <c:pt idx="6341">
                  <c:v>2548</c:v>
                </c:pt>
                <c:pt idx="6342">
                  <c:v>2560</c:v>
                </c:pt>
                <c:pt idx="6343">
                  <c:v>2533</c:v>
                </c:pt>
                <c:pt idx="6344">
                  <c:v>2506</c:v>
                </c:pt>
                <c:pt idx="6345">
                  <c:v>2557</c:v>
                </c:pt>
                <c:pt idx="6346">
                  <c:v>2545</c:v>
                </c:pt>
                <c:pt idx="6347">
                  <c:v>2569</c:v>
                </c:pt>
                <c:pt idx="6348">
                  <c:v>2565</c:v>
                </c:pt>
                <c:pt idx="6349">
                  <c:v>2539</c:v>
                </c:pt>
                <c:pt idx="6350">
                  <c:v>2544</c:v>
                </c:pt>
                <c:pt idx="6351">
                  <c:v>2550</c:v>
                </c:pt>
                <c:pt idx="6352">
                  <c:v>2545</c:v>
                </c:pt>
                <c:pt idx="6353">
                  <c:v>2544</c:v>
                </c:pt>
                <c:pt idx="6354">
                  <c:v>2553</c:v>
                </c:pt>
                <c:pt idx="6355">
                  <c:v>2542</c:v>
                </c:pt>
                <c:pt idx="6356">
                  <c:v>2543</c:v>
                </c:pt>
                <c:pt idx="6357">
                  <c:v>2536</c:v>
                </c:pt>
                <c:pt idx="6358">
                  <c:v>2527</c:v>
                </c:pt>
                <c:pt idx="6359">
                  <c:v>2538</c:v>
                </c:pt>
                <c:pt idx="6360">
                  <c:v>2532</c:v>
                </c:pt>
                <c:pt idx="6361">
                  <c:v>2546</c:v>
                </c:pt>
                <c:pt idx="6362">
                  <c:v>2561</c:v>
                </c:pt>
                <c:pt idx="6363">
                  <c:v>2544</c:v>
                </c:pt>
                <c:pt idx="6364">
                  <c:v>2547</c:v>
                </c:pt>
                <c:pt idx="6365">
                  <c:v>2562</c:v>
                </c:pt>
                <c:pt idx="6366">
                  <c:v>2533</c:v>
                </c:pt>
                <c:pt idx="6367">
                  <c:v>2536</c:v>
                </c:pt>
                <c:pt idx="6368">
                  <c:v>2532</c:v>
                </c:pt>
                <c:pt idx="6369">
                  <c:v>2532</c:v>
                </c:pt>
                <c:pt idx="6370">
                  <c:v>2545</c:v>
                </c:pt>
                <c:pt idx="6371">
                  <c:v>2544</c:v>
                </c:pt>
                <c:pt idx="6372">
                  <c:v>2551</c:v>
                </c:pt>
                <c:pt idx="6373">
                  <c:v>2535</c:v>
                </c:pt>
                <c:pt idx="6374">
                  <c:v>2547</c:v>
                </c:pt>
                <c:pt idx="6375">
                  <c:v>2530</c:v>
                </c:pt>
                <c:pt idx="6376">
                  <c:v>2552</c:v>
                </c:pt>
                <c:pt idx="6377">
                  <c:v>2543</c:v>
                </c:pt>
                <c:pt idx="6378">
                  <c:v>2556</c:v>
                </c:pt>
                <c:pt idx="6379">
                  <c:v>2530</c:v>
                </c:pt>
                <c:pt idx="6380">
                  <c:v>2552</c:v>
                </c:pt>
                <c:pt idx="6381">
                  <c:v>2575</c:v>
                </c:pt>
                <c:pt idx="6382">
                  <c:v>2559</c:v>
                </c:pt>
                <c:pt idx="6383">
                  <c:v>2528</c:v>
                </c:pt>
                <c:pt idx="6384">
                  <c:v>2523</c:v>
                </c:pt>
                <c:pt idx="6385">
                  <c:v>2525</c:v>
                </c:pt>
                <c:pt idx="6386">
                  <c:v>2553</c:v>
                </c:pt>
                <c:pt idx="6387">
                  <c:v>2536</c:v>
                </c:pt>
                <c:pt idx="6388">
                  <c:v>2563</c:v>
                </c:pt>
                <c:pt idx="6389">
                  <c:v>2554</c:v>
                </c:pt>
                <c:pt idx="6390">
                  <c:v>2545</c:v>
                </c:pt>
                <c:pt idx="6391">
                  <c:v>2538</c:v>
                </c:pt>
                <c:pt idx="6392">
                  <c:v>2510</c:v>
                </c:pt>
                <c:pt idx="6393">
                  <c:v>2556</c:v>
                </c:pt>
                <c:pt idx="6394">
                  <c:v>2565</c:v>
                </c:pt>
                <c:pt idx="6395">
                  <c:v>2548</c:v>
                </c:pt>
                <c:pt idx="6396">
                  <c:v>2559</c:v>
                </c:pt>
                <c:pt idx="6397">
                  <c:v>2554</c:v>
                </c:pt>
                <c:pt idx="6398">
                  <c:v>2561</c:v>
                </c:pt>
                <c:pt idx="6399">
                  <c:v>2542</c:v>
                </c:pt>
                <c:pt idx="6400">
                  <c:v>2555</c:v>
                </c:pt>
                <c:pt idx="6401">
                  <c:v>2552</c:v>
                </c:pt>
                <c:pt idx="6402">
                  <c:v>2545</c:v>
                </c:pt>
                <c:pt idx="6403">
                  <c:v>2540</c:v>
                </c:pt>
                <c:pt idx="6404">
                  <c:v>2552</c:v>
                </c:pt>
                <c:pt idx="6405">
                  <c:v>2575</c:v>
                </c:pt>
                <c:pt idx="6406">
                  <c:v>2545</c:v>
                </c:pt>
                <c:pt idx="6407">
                  <c:v>2567</c:v>
                </c:pt>
                <c:pt idx="6408">
                  <c:v>2566</c:v>
                </c:pt>
                <c:pt idx="6409">
                  <c:v>2554</c:v>
                </c:pt>
                <c:pt idx="6410">
                  <c:v>2553</c:v>
                </c:pt>
                <c:pt idx="6411">
                  <c:v>2560</c:v>
                </c:pt>
                <c:pt idx="6412">
                  <c:v>2560</c:v>
                </c:pt>
                <c:pt idx="6413">
                  <c:v>2548</c:v>
                </c:pt>
                <c:pt idx="6414">
                  <c:v>2556</c:v>
                </c:pt>
                <c:pt idx="6415">
                  <c:v>2532</c:v>
                </c:pt>
                <c:pt idx="6416">
                  <c:v>2519</c:v>
                </c:pt>
                <c:pt idx="6417">
                  <c:v>2532</c:v>
                </c:pt>
                <c:pt idx="6418">
                  <c:v>2540</c:v>
                </c:pt>
                <c:pt idx="6419">
                  <c:v>2543</c:v>
                </c:pt>
                <c:pt idx="6420">
                  <c:v>2544</c:v>
                </c:pt>
                <c:pt idx="6421">
                  <c:v>2541</c:v>
                </c:pt>
                <c:pt idx="6422">
                  <c:v>2539</c:v>
                </c:pt>
                <c:pt idx="6423">
                  <c:v>2527</c:v>
                </c:pt>
                <c:pt idx="6424">
                  <c:v>2540</c:v>
                </c:pt>
                <c:pt idx="6425">
                  <c:v>2537</c:v>
                </c:pt>
                <c:pt idx="6426">
                  <c:v>2505</c:v>
                </c:pt>
                <c:pt idx="6427">
                  <c:v>2525</c:v>
                </c:pt>
                <c:pt idx="6428">
                  <c:v>2536</c:v>
                </c:pt>
                <c:pt idx="6429">
                  <c:v>2542</c:v>
                </c:pt>
                <c:pt idx="6430">
                  <c:v>2559</c:v>
                </c:pt>
                <c:pt idx="6431">
                  <c:v>2575</c:v>
                </c:pt>
                <c:pt idx="6432">
                  <c:v>2561</c:v>
                </c:pt>
                <c:pt idx="6433">
                  <c:v>2567</c:v>
                </c:pt>
                <c:pt idx="6434">
                  <c:v>2555</c:v>
                </c:pt>
                <c:pt idx="6435">
                  <c:v>2543</c:v>
                </c:pt>
                <c:pt idx="6436">
                  <c:v>2569</c:v>
                </c:pt>
                <c:pt idx="6437">
                  <c:v>2553</c:v>
                </c:pt>
                <c:pt idx="6438">
                  <c:v>2563</c:v>
                </c:pt>
                <c:pt idx="6439">
                  <c:v>2556</c:v>
                </c:pt>
                <c:pt idx="6440">
                  <c:v>2554</c:v>
                </c:pt>
                <c:pt idx="6441">
                  <c:v>2534</c:v>
                </c:pt>
                <c:pt idx="6442">
                  <c:v>2580</c:v>
                </c:pt>
                <c:pt idx="6443">
                  <c:v>2555</c:v>
                </c:pt>
                <c:pt idx="6444">
                  <c:v>2551</c:v>
                </c:pt>
                <c:pt idx="6445">
                  <c:v>2540</c:v>
                </c:pt>
                <c:pt idx="6446">
                  <c:v>2544</c:v>
                </c:pt>
                <c:pt idx="6447">
                  <c:v>2542</c:v>
                </c:pt>
                <c:pt idx="6448">
                  <c:v>2557</c:v>
                </c:pt>
                <c:pt idx="6449">
                  <c:v>2546</c:v>
                </c:pt>
                <c:pt idx="6450">
                  <c:v>2544</c:v>
                </c:pt>
                <c:pt idx="6451">
                  <c:v>2543</c:v>
                </c:pt>
                <c:pt idx="6452">
                  <c:v>2543</c:v>
                </c:pt>
                <c:pt idx="6453">
                  <c:v>2574</c:v>
                </c:pt>
                <c:pt idx="6454">
                  <c:v>2561</c:v>
                </c:pt>
                <c:pt idx="6455">
                  <c:v>2582</c:v>
                </c:pt>
                <c:pt idx="6456">
                  <c:v>2564</c:v>
                </c:pt>
                <c:pt idx="6457">
                  <c:v>2546</c:v>
                </c:pt>
                <c:pt idx="6458">
                  <c:v>2571</c:v>
                </c:pt>
                <c:pt idx="6459">
                  <c:v>2524</c:v>
                </c:pt>
                <c:pt idx="6460">
                  <c:v>2551</c:v>
                </c:pt>
                <c:pt idx="6461">
                  <c:v>2546</c:v>
                </c:pt>
                <c:pt idx="6462">
                  <c:v>2564</c:v>
                </c:pt>
                <c:pt idx="6463">
                  <c:v>2536</c:v>
                </c:pt>
                <c:pt idx="6464">
                  <c:v>2565</c:v>
                </c:pt>
                <c:pt idx="6465">
                  <c:v>2548</c:v>
                </c:pt>
                <c:pt idx="6466">
                  <c:v>2539</c:v>
                </c:pt>
                <c:pt idx="6467">
                  <c:v>2544</c:v>
                </c:pt>
                <c:pt idx="6468">
                  <c:v>2544</c:v>
                </c:pt>
                <c:pt idx="6469">
                  <c:v>2539</c:v>
                </c:pt>
                <c:pt idx="6470">
                  <c:v>2533</c:v>
                </c:pt>
                <c:pt idx="6471">
                  <c:v>2533</c:v>
                </c:pt>
                <c:pt idx="6472">
                  <c:v>2531</c:v>
                </c:pt>
                <c:pt idx="6473">
                  <c:v>2501</c:v>
                </c:pt>
                <c:pt idx="6474">
                  <c:v>2519</c:v>
                </c:pt>
                <c:pt idx="6475">
                  <c:v>2543</c:v>
                </c:pt>
                <c:pt idx="6476">
                  <c:v>2552</c:v>
                </c:pt>
                <c:pt idx="6477">
                  <c:v>2535</c:v>
                </c:pt>
                <c:pt idx="6478">
                  <c:v>2540</c:v>
                </c:pt>
                <c:pt idx="6479">
                  <c:v>2517</c:v>
                </c:pt>
                <c:pt idx="6480">
                  <c:v>2543</c:v>
                </c:pt>
                <c:pt idx="6481">
                  <c:v>2541</c:v>
                </c:pt>
                <c:pt idx="6482">
                  <c:v>2536</c:v>
                </c:pt>
                <c:pt idx="6483">
                  <c:v>2567</c:v>
                </c:pt>
                <c:pt idx="6484">
                  <c:v>2542</c:v>
                </c:pt>
                <c:pt idx="6485">
                  <c:v>2548</c:v>
                </c:pt>
                <c:pt idx="6486">
                  <c:v>2536</c:v>
                </c:pt>
                <c:pt idx="6487">
                  <c:v>2560</c:v>
                </c:pt>
                <c:pt idx="6488">
                  <c:v>2562</c:v>
                </c:pt>
                <c:pt idx="6489">
                  <c:v>2524</c:v>
                </c:pt>
                <c:pt idx="6490">
                  <c:v>2564</c:v>
                </c:pt>
                <c:pt idx="6491">
                  <c:v>2550</c:v>
                </c:pt>
                <c:pt idx="6492">
                  <c:v>2567</c:v>
                </c:pt>
                <c:pt idx="6493">
                  <c:v>2557</c:v>
                </c:pt>
                <c:pt idx="6494">
                  <c:v>2531</c:v>
                </c:pt>
                <c:pt idx="6495">
                  <c:v>2539</c:v>
                </c:pt>
                <c:pt idx="6496">
                  <c:v>2552</c:v>
                </c:pt>
                <c:pt idx="6497">
                  <c:v>2567</c:v>
                </c:pt>
                <c:pt idx="6498">
                  <c:v>2556</c:v>
                </c:pt>
                <c:pt idx="6499">
                  <c:v>2563</c:v>
                </c:pt>
                <c:pt idx="6500">
                  <c:v>2536</c:v>
                </c:pt>
                <c:pt idx="6501">
                  <c:v>2569</c:v>
                </c:pt>
                <c:pt idx="6502">
                  <c:v>2562</c:v>
                </c:pt>
                <c:pt idx="6503">
                  <c:v>2543</c:v>
                </c:pt>
                <c:pt idx="6504">
                  <c:v>2538</c:v>
                </c:pt>
                <c:pt idx="6505">
                  <c:v>2566</c:v>
                </c:pt>
                <c:pt idx="6506">
                  <c:v>2556</c:v>
                </c:pt>
                <c:pt idx="6507">
                  <c:v>2576</c:v>
                </c:pt>
                <c:pt idx="6508">
                  <c:v>2561</c:v>
                </c:pt>
                <c:pt idx="6509">
                  <c:v>2549</c:v>
                </c:pt>
                <c:pt idx="6510">
                  <c:v>2542</c:v>
                </c:pt>
                <c:pt idx="6511">
                  <c:v>2574</c:v>
                </c:pt>
                <c:pt idx="6512">
                  <c:v>2546</c:v>
                </c:pt>
                <c:pt idx="6513">
                  <c:v>2567</c:v>
                </c:pt>
                <c:pt idx="6514">
                  <c:v>2545</c:v>
                </c:pt>
                <c:pt idx="6515">
                  <c:v>2539</c:v>
                </c:pt>
                <c:pt idx="6516">
                  <c:v>2524</c:v>
                </c:pt>
                <c:pt idx="6517">
                  <c:v>2538</c:v>
                </c:pt>
                <c:pt idx="6518">
                  <c:v>2554</c:v>
                </c:pt>
                <c:pt idx="6519">
                  <c:v>2545</c:v>
                </c:pt>
                <c:pt idx="6520">
                  <c:v>2562</c:v>
                </c:pt>
                <c:pt idx="6521">
                  <c:v>2564</c:v>
                </c:pt>
                <c:pt idx="6522">
                  <c:v>2538</c:v>
                </c:pt>
                <c:pt idx="6523">
                  <c:v>2541</c:v>
                </c:pt>
                <c:pt idx="6524">
                  <c:v>2529</c:v>
                </c:pt>
                <c:pt idx="6525">
                  <c:v>2548</c:v>
                </c:pt>
                <c:pt idx="6526">
                  <c:v>2548</c:v>
                </c:pt>
                <c:pt idx="6527">
                  <c:v>2560</c:v>
                </c:pt>
                <c:pt idx="6528">
                  <c:v>2528</c:v>
                </c:pt>
                <c:pt idx="6529">
                  <c:v>2549</c:v>
                </c:pt>
                <c:pt idx="6530">
                  <c:v>2540</c:v>
                </c:pt>
                <c:pt idx="6531">
                  <c:v>2556</c:v>
                </c:pt>
                <c:pt idx="6532">
                  <c:v>2548</c:v>
                </c:pt>
                <c:pt idx="6533">
                  <c:v>2538</c:v>
                </c:pt>
                <c:pt idx="6534">
                  <c:v>2549</c:v>
                </c:pt>
                <c:pt idx="6535">
                  <c:v>2542</c:v>
                </c:pt>
                <c:pt idx="6536">
                  <c:v>2527</c:v>
                </c:pt>
                <c:pt idx="6537">
                  <c:v>2542</c:v>
                </c:pt>
                <c:pt idx="6538">
                  <c:v>2566</c:v>
                </c:pt>
                <c:pt idx="6539">
                  <c:v>2549</c:v>
                </c:pt>
                <c:pt idx="6540">
                  <c:v>2549</c:v>
                </c:pt>
                <c:pt idx="6541">
                  <c:v>2554</c:v>
                </c:pt>
                <c:pt idx="6542">
                  <c:v>2544</c:v>
                </c:pt>
                <c:pt idx="6543">
                  <c:v>2555</c:v>
                </c:pt>
                <c:pt idx="6544">
                  <c:v>2569</c:v>
                </c:pt>
                <c:pt idx="6545">
                  <c:v>2530</c:v>
                </c:pt>
                <c:pt idx="6546">
                  <c:v>2561</c:v>
                </c:pt>
                <c:pt idx="6547">
                  <c:v>2545</c:v>
                </c:pt>
                <c:pt idx="6548">
                  <c:v>2554</c:v>
                </c:pt>
                <c:pt idx="6549">
                  <c:v>2548</c:v>
                </c:pt>
                <c:pt idx="6550">
                  <c:v>2542</c:v>
                </c:pt>
                <c:pt idx="6551">
                  <c:v>2548</c:v>
                </c:pt>
                <c:pt idx="6552">
                  <c:v>2542</c:v>
                </c:pt>
                <c:pt idx="6553">
                  <c:v>2548</c:v>
                </c:pt>
                <c:pt idx="6554">
                  <c:v>2503</c:v>
                </c:pt>
                <c:pt idx="6555">
                  <c:v>2512</c:v>
                </c:pt>
                <c:pt idx="6556">
                  <c:v>2544</c:v>
                </c:pt>
                <c:pt idx="6557">
                  <c:v>2557</c:v>
                </c:pt>
                <c:pt idx="6558">
                  <c:v>2545</c:v>
                </c:pt>
                <c:pt idx="6559">
                  <c:v>2548</c:v>
                </c:pt>
                <c:pt idx="6560">
                  <c:v>2549</c:v>
                </c:pt>
                <c:pt idx="6561">
                  <c:v>2564</c:v>
                </c:pt>
                <c:pt idx="6562">
                  <c:v>2550</c:v>
                </c:pt>
                <c:pt idx="6563">
                  <c:v>2545</c:v>
                </c:pt>
                <c:pt idx="6564">
                  <c:v>2534</c:v>
                </c:pt>
                <c:pt idx="6565">
                  <c:v>2536</c:v>
                </c:pt>
                <c:pt idx="6566">
                  <c:v>2532</c:v>
                </c:pt>
                <c:pt idx="6567">
                  <c:v>2543</c:v>
                </c:pt>
                <c:pt idx="6568">
                  <c:v>2565</c:v>
                </c:pt>
                <c:pt idx="6569">
                  <c:v>2568</c:v>
                </c:pt>
                <c:pt idx="6570">
                  <c:v>2530</c:v>
                </c:pt>
                <c:pt idx="6571">
                  <c:v>2543</c:v>
                </c:pt>
                <c:pt idx="6572">
                  <c:v>2520</c:v>
                </c:pt>
                <c:pt idx="6573">
                  <c:v>2556</c:v>
                </c:pt>
                <c:pt idx="6574">
                  <c:v>2547</c:v>
                </c:pt>
                <c:pt idx="6575">
                  <c:v>2529</c:v>
                </c:pt>
                <c:pt idx="6576">
                  <c:v>2538</c:v>
                </c:pt>
                <c:pt idx="6577">
                  <c:v>2516</c:v>
                </c:pt>
                <c:pt idx="6578">
                  <c:v>2533</c:v>
                </c:pt>
                <c:pt idx="6579">
                  <c:v>2555</c:v>
                </c:pt>
                <c:pt idx="6580">
                  <c:v>2526</c:v>
                </c:pt>
                <c:pt idx="6581">
                  <c:v>2539</c:v>
                </c:pt>
                <c:pt idx="6582">
                  <c:v>2556</c:v>
                </c:pt>
                <c:pt idx="6583">
                  <c:v>2533</c:v>
                </c:pt>
                <c:pt idx="6584">
                  <c:v>2530</c:v>
                </c:pt>
                <c:pt idx="6585">
                  <c:v>2548</c:v>
                </c:pt>
                <c:pt idx="6586">
                  <c:v>2547</c:v>
                </c:pt>
                <c:pt idx="6587">
                  <c:v>2540</c:v>
                </c:pt>
                <c:pt idx="6588">
                  <c:v>2575</c:v>
                </c:pt>
                <c:pt idx="6589">
                  <c:v>2570</c:v>
                </c:pt>
                <c:pt idx="6590">
                  <c:v>2557</c:v>
                </c:pt>
                <c:pt idx="6591">
                  <c:v>2547</c:v>
                </c:pt>
                <c:pt idx="6592">
                  <c:v>2538</c:v>
                </c:pt>
                <c:pt idx="6593">
                  <c:v>2513</c:v>
                </c:pt>
                <c:pt idx="6594">
                  <c:v>2523</c:v>
                </c:pt>
                <c:pt idx="6595">
                  <c:v>2531</c:v>
                </c:pt>
                <c:pt idx="6596">
                  <c:v>2532</c:v>
                </c:pt>
                <c:pt idx="6597">
                  <c:v>2529</c:v>
                </c:pt>
                <c:pt idx="6598">
                  <c:v>2537</c:v>
                </c:pt>
                <c:pt idx="6599">
                  <c:v>2550</c:v>
                </c:pt>
                <c:pt idx="6600">
                  <c:v>2554</c:v>
                </c:pt>
                <c:pt idx="6601">
                  <c:v>2559</c:v>
                </c:pt>
                <c:pt idx="6602">
                  <c:v>2569</c:v>
                </c:pt>
                <c:pt idx="6603">
                  <c:v>2548</c:v>
                </c:pt>
                <c:pt idx="6604">
                  <c:v>2573</c:v>
                </c:pt>
                <c:pt idx="6605">
                  <c:v>2559</c:v>
                </c:pt>
                <c:pt idx="6606">
                  <c:v>2553</c:v>
                </c:pt>
                <c:pt idx="6607">
                  <c:v>2568</c:v>
                </c:pt>
                <c:pt idx="6608">
                  <c:v>2548</c:v>
                </c:pt>
                <c:pt idx="6609">
                  <c:v>2562</c:v>
                </c:pt>
                <c:pt idx="6610">
                  <c:v>2550</c:v>
                </c:pt>
                <c:pt idx="6611">
                  <c:v>2566</c:v>
                </c:pt>
                <c:pt idx="6612">
                  <c:v>2573</c:v>
                </c:pt>
                <c:pt idx="6613">
                  <c:v>2551</c:v>
                </c:pt>
                <c:pt idx="6614">
                  <c:v>2570</c:v>
                </c:pt>
                <c:pt idx="6615">
                  <c:v>2545</c:v>
                </c:pt>
                <c:pt idx="6616">
                  <c:v>2547</c:v>
                </c:pt>
                <c:pt idx="6617">
                  <c:v>2530</c:v>
                </c:pt>
                <c:pt idx="6618">
                  <c:v>2531</c:v>
                </c:pt>
                <c:pt idx="6619">
                  <c:v>2516</c:v>
                </c:pt>
                <c:pt idx="6620">
                  <c:v>2541</c:v>
                </c:pt>
                <c:pt idx="6621">
                  <c:v>2529</c:v>
                </c:pt>
                <c:pt idx="6622">
                  <c:v>2541</c:v>
                </c:pt>
                <c:pt idx="6623">
                  <c:v>2504</c:v>
                </c:pt>
                <c:pt idx="6624">
                  <c:v>2521</c:v>
                </c:pt>
                <c:pt idx="6625">
                  <c:v>2515</c:v>
                </c:pt>
                <c:pt idx="6626">
                  <c:v>2542</c:v>
                </c:pt>
                <c:pt idx="6627">
                  <c:v>2530</c:v>
                </c:pt>
                <c:pt idx="6628">
                  <c:v>2551</c:v>
                </c:pt>
                <c:pt idx="6629">
                  <c:v>2530</c:v>
                </c:pt>
                <c:pt idx="6630">
                  <c:v>2542</c:v>
                </c:pt>
                <c:pt idx="6631">
                  <c:v>2562</c:v>
                </c:pt>
                <c:pt idx="6632">
                  <c:v>2550</c:v>
                </c:pt>
                <c:pt idx="6633">
                  <c:v>2570</c:v>
                </c:pt>
                <c:pt idx="6634">
                  <c:v>2579</c:v>
                </c:pt>
                <c:pt idx="6635">
                  <c:v>2531</c:v>
                </c:pt>
                <c:pt idx="6636">
                  <c:v>2531</c:v>
                </c:pt>
                <c:pt idx="6637">
                  <c:v>2541</c:v>
                </c:pt>
                <c:pt idx="6638">
                  <c:v>2551</c:v>
                </c:pt>
                <c:pt idx="6639">
                  <c:v>2567</c:v>
                </c:pt>
                <c:pt idx="6640">
                  <c:v>2545</c:v>
                </c:pt>
                <c:pt idx="6641">
                  <c:v>2547</c:v>
                </c:pt>
                <c:pt idx="6642">
                  <c:v>2547</c:v>
                </c:pt>
                <c:pt idx="6643">
                  <c:v>2569</c:v>
                </c:pt>
                <c:pt idx="6644">
                  <c:v>2569</c:v>
                </c:pt>
                <c:pt idx="6645">
                  <c:v>2549</c:v>
                </c:pt>
                <c:pt idx="6646">
                  <c:v>2546</c:v>
                </c:pt>
                <c:pt idx="6647">
                  <c:v>2559</c:v>
                </c:pt>
                <c:pt idx="6648">
                  <c:v>2559</c:v>
                </c:pt>
                <c:pt idx="6649">
                  <c:v>2572</c:v>
                </c:pt>
                <c:pt idx="6650">
                  <c:v>2556</c:v>
                </c:pt>
                <c:pt idx="6651">
                  <c:v>2546</c:v>
                </c:pt>
                <c:pt idx="6652">
                  <c:v>2533</c:v>
                </c:pt>
                <c:pt idx="6653">
                  <c:v>2567</c:v>
                </c:pt>
                <c:pt idx="6654">
                  <c:v>2582</c:v>
                </c:pt>
                <c:pt idx="6655">
                  <c:v>2558</c:v>
                </c:pt>
                <c:pt idx="6656">
                  <c:v>2555</c:v>
                </c:pt>
                <c:pt idx="6657">
                  <c:v>2555</c:v>
                </c:pt>
                <c:pt idx="6658">
                  <c:v>2548</c:v>
                </c:pt>
                <c:pt idx="6659">
                  <c:v>2528</c:v>
                </c:pt>
                <c:pt idx="6660">
                  <c:v>2548</c:v>
                </c:pt>
                <c:pt idx="6661">
                  <c:v>2546</c:v>
                </c:pt>
                <c:pt idx="6662">
                  <c:v>2530</c:v>
                </c:pt>
                <c:pt idx="6663">
                  <c:v>2543</c:v>
                </c:pt>
                <c:pt idx="6664">
                  <c:v>2563</c:v>
                </c:pt>
                <c:pt idx="6665">
                  <c:v>2536</c:v>
                </c:pt>
                <c:pt idx="6666">
                  <c:v>2567</c:v>
                </c:pt>
                <c:pt idx="6667">
                  <c:v>2542</c:v>
                </c:pt>
                <c:pt idx="6668">
                  <c:v>2542</c:v>
                </c:pt>
                <c:pt idx="6669">
                  <c:v>2544</c:v>
                </c:pt>
                <c:pt idx="6670">
                  <c:v>2518</c:v>
                </c:pt>
                <c:pt idx="6671">
                  <c:v>2545</c:v>
                </c:pt>
                <c:pt idx="6672">
                  <c:v>2538</c:v>
                </c:pt>
                <c:pt idx="6673">
                  <c:v>2559</c:v>
                </c:pt>
                <c:pt idx="6674">
                  <c:v>2511</c:v>
                </c:pt>
                <c:pt idx="6675">
                  <c:v>2543</c:v>
                </c:pt>
                <c:pt idx="6676">
                  <c:v>2545</c:v>
                </c:pt>
                <c:pt idx="6677">
                  <c:v>2545</c:v>
                </c:pt>
                <c:pt idx="6678">
                  <c:v>2547</c:v>
                </c:pt>
                <c:pt idx="6679">
                  <c:v>2546</c:v>
                </c:pt>
                <c:pt idx="6680">
                  <c:v>2552</c:v>
                </c:pt>
                <c:pt idx="6681">
                  <c:v>2558</c:v>
                </c:pt>
                <c:pt idx="6682">
                  <c:v>2543</c:v>
                </c:pt>
                <c:pt idx="6683">
                  <c:v>2566</c:v>
                </c:pt>
                <c:pt idx="6684">
                  <c:v>2547</c:v>
                </c:pt>
                <c:pt idx="6685">
                  <c:v>2553</c:v>
                </c:pt>
                <c:pt idx="6686">
                  <c:v>2524</c:v>
                </c:pt>
                <c:pt idx="6687">
                  <c:v>2543</c:v>
                </c:pt>
                <c:pt idx="6688">
                  <c:v>2546</c:v>
                </c:pt>
                <c:pt idx="6689">
                  <c:v>2543</c:v>
                </c:pt>
                <c:pt idx="6690">
                  <c:v>2545</c:v>
                </c:pt>
                <c:pt idx="6691">
                  <c:v>2554</c:v>
                </c:pt>
                <c:pt idx="6692">
                  <c:v>2560</c:v>
                </c:pt>
                <c:pt idx="6693">
                  <c:v>2537</c:v>
                </c:pt>
                <c:pt idx="6694">
                  <c:v>2555</c:v>
                </c:pt>
                <c:pt idx="6695">
                  <c:v>2565</c:v>
                </c:pt>
                <c:pt idx="6696">
                  <c:v>2566</c:v>
                </c:pt>
                <c:pt idx="6697">
                  <c:v>2558</c:v>
                </c:pt>
                <c:pt idx="6698">
                  <c:v>2554</c:v>
                </c:pt>
                <c:pt idx="6699">
                  <c:v>2532</c:v>
                </c:pt>
                <c:pt idx="6700">
                  <c:v>2542</c:v>
                </c:pt>
                <c:pt idx="6701">
                  <c:v>2560</c:v>
                </c:pt>
                <c:pt idx="6702">
                  <c:v>2561</c:v>
                </c:pt>
                <c:pt idx="6703">
                  <c:v>2542</c:v>
                </c:pt>
                <c:pt idx="6704">
                  <c:v>2548</c:v>
                </c:pt>
                <c:pt idx="6705">
                  <c:v>2552</c:v>
                </c:pt>
                <c:pt idx="6706">
                  <c:v>2545</c:v>
                </c:pt>
                <c:pt idx="6707">
                  <c:v>2546</c:v>
                </c:pt>
                <c:pt idx="6708">
                  <c:v>2540</c:v>
                </c:pt>
                <c:pt idx="6709">
                  <c:v>2550</c:v>
                </c:pt>
                <c:pt idx="6710">
                  <c:v>2552</c:v>
                </c:pt>
                <c:pt idx="6711">
                  <c:v>2528</c:v>
                </c:pt>
                <c:pt idx="6712">
                  <c:v>2545</c:v>
                </c:pt>
                <c:pt idx="6713">
                  <c:v>2526</c:v>
                </c:pt>
                <c:pt idx="6714">
                  <c:v>2532</c:v>
                </c:pt>
                <c:pt idx="6715">
                  <c:v>2553</c:v>
                </c:pt>
                <c:pt idx="6716">
                  <c:v>2550</c:v>
                </c:pt>
                <c:pt idx="6717">
                  <c:v>2564</c:v>
                </c:pt>
                <c:pt idx="6718">
                  <c:v>2541</c:v>
                </c:pt>
                <c:pt idx="6719">
                  <c:v>2568</c:v>
                </c:pt>
                <c:pt idx="6720">
                  <c:v>2562</c:v>
                </c:pt>
                <c:pt idx="6721">
                  <c:v>2546</c:v>
                </c:pt>
                <c:pt idx="6722">
                  <c:v>2554</c:v>
                </c:pt>
                <c:pt idx="6723">
                  <c:v>2570</c:v>
                </c:pt>
                <c:pt idx="6724">
                  <c:v>2560</c:v>
                </c:pt>
                <c:pt idx="6725">
                  <c:v>2550</c:v>
                </c:pt>
                <c:pt idx="6726">
                  <c:v>2561</c:v>
                </c:pt>
                <c:pt idx="6727">
                  <c:v>2548</c:v>
                </c:pt>
                <c:pt idx="6728">
                  <c:v>2559</c:v>
                </c:pt>
                <c:pt idx="6729">
                  <c:v>2558</c:v>
                </c:pt>
                <c:pt idx="6730">
                  <c:v>2558</c:v>
                </c:pt>
                <c:pt idx="6731">
                  <c:v>2562</c:v>
                </c:pt>
                <c:pt idx="6732">
                  <c:v>2553</c:v>
                </c:pt>
                <c:pt idx="6733">
                  <c:v>2575</c:v>
                </c:pt>
                <c:pt idx="6734">
                  <c:v>2559</c:v>
                </c:pt>
                <c:pt idx="6735">
                  <c:v>2577</c:v>
                </c:pt>
                <c:pt idx="6736">
                  <c:v>2547</c:v>
                </c:pt>
                <c:pt idx="6737">
                  <c:v>2572</c:v>
                </c:pt>
                <c:pt idx="6738">
                  <c:v>2562</c:v>
                </c:pt>
                <c:pt idx="6739">
                  <c:v>2547</c:v>
                </c:pt>
                <c:pt idx="6740">
                  <c:v>2555</c:v>
                </c:pt>
                <c:pt idx="6741">
                  <c:v>2558</c:v>
                </c:pt>
                <c:pt idx="6742">
                  <c:v>2550</c:v>
                </c:pt>
                <c:pt idx="6743">
                  <c:v>2534</c:v>
                </c:pt>
                <c:pt idx="6744">
                  <c:v>2551</c:v>
                </c:pt>
                <c:pt idx="6745">
                  <c:v>2564</c:v>
                </c:pt>
                <c:pt idx="6746">
                  <c:v>2585</c:v>
                </c:pt>
                <c:pt idx="6747">
                  <c:v>2566</c:v>
                </c:pt>
                <c:pt idx="6748">
                  <c:v>2534</c:v>
                </c:pt>
                <c:pt idx="6749">
                  <c:v>2567</c:v>
                </c:pt>
                <c:pt idx="6750">
                  <c:v>2547</c:v>
                </c:pt>
                <c:pt idx="6751">
                  <c:v>2552</c:v>
                </c:pt>
                <c:pt idx="6752">
                  <c:v>2552</c:v>
                </c:pt>
                <c:pt idx="6753">
                  <c:v>2535</c:v>
                </c:pt>
                <c:pt idx="6754">
                  <c:v>2548</c:v>
                </c:pt>
                <c:pt idx="6755">
                  <c:v>2571</c:v>
                </c:pt>
                <c:pt idx="6756">
                  <c:v>2557</c:v>
                </c:pt>
                <c:pt idx="6757">
                  <c:v>2551</c:v>
                </c:pt>
                <c:pt idx="6758">
                  <c:v>2562</c:v>
                </c:pt>
                <c:pt idx="6759">
                  <c:v>2555</c:v>
                </c:pt>
                <c:pt idx="6760">
                  <c:v>2570</c:v>
                </c:pt>
                <c:pt idx="6761">
                  <c:v>2553</c:v>
                </c:pt>
                <c:pt idx="6762">
                  <c:v>2538</c:v>
                </c:pt>
                <c:pt idx="6763">
                  <c:v>2538</c:v>
                </c:pt>
                <c:pt idx="6764">
                  <c:v>2550</c:v>
                </c:pt>
                <c:pt idx="6765">
                  <c:v>2542</c:v>
                </c:pt>
                <c:pt idx="6766">
                  <c:v>2555</c:v>
                </c:pt>
                <c:pt idx="6767">
                  <c:v>2562</c:v>
                </c:pt>
                <c:pt idx="6768">
                  <c:v>2575</c:v>
                </c:pt>
                <c:pt idx="6769">
                  <c:v>2562</c:v>
                </c:pt>
                <c:pt idx="6770">
                  <c:v>2552</c:v>
                </c:pt>
                <c:pt idx="6771">
                  <c:v>2525</c:v>
                </c:pt>
                <c:pt idx="6772">
                  <c:v>2552</c:v>
                </c:pt>
                <c:pt idx="6773">
                  <c:v>2562</c:v>
                </c:pt>
                <c:pt idx="6774">
                  <c:v>2535</c:v>
                </c:pt>
                <c:pt idx="6775">
                  <c:v>2567</c:v>
                </c:pt>
                <c:pt idx="6776">
                  <c:v>2550</c:v>
                </c:pt>
                <c:pt idx="6777">
                  <c:v>2568</c:v>
                </c:pt>
                <c:pt idx="6778">
                  <c:v>2562</c:v>
                </c:pt>
                <c:pt idx="6779">
                  <c:v>2560</c:v>
                </c:pt>
                <c:pt idx="6780">
                  <c:v>2568</c:v>
                </c:pt>
                <c:pt idx="6781">
                  <c:v>2535</c:v>
                </c:pt>
                <c:pt idx="6782">
                  <c:v>2548</c:v>
                </c:pt>
                <c:pt idx="6783">
                  <c:v>2556</c:v>
                </c:pt>
                <c:pt idx="6784">
                  <c:v>2550</c:v>
                </c:pt>
                <c:pt idx="6785">
                  <c:v>2579</c:v>
                </c:pt>
                <c:pt idx="6786">
                  <c:v>2554</c:v>
                </c:pt>
                <c:pt idx="6787">
                  <c:v>2567</c:v>
                </c:pt>
                <c:pt idx="6788">
                  <c:v>2547</c:v>
                </c:pt>
                <c:pt idx="6789">
                  <c:v>2548</c:v>
                </c:pt>
                <c:pt idx="6790">
                  <c:v>2537</c:v>
                </c:pt>
                <c:pt idx="6791">
                  <c:v>2558</c:v>
                </c:pt>
                <c:pt idx="6792">
                  <c:v>2527</c:v>
                </c:pt>
                <c:pt idx="6793">
                  <c:v>2529</c:v>
                </c:pt>
                <c:pt idx="6794">
                  <c:v>2523</c:v>
                </c:pt>
                <c:pt idx="6795">
                  <c:v>2523</c:v>
                </c:pt>
                <c:pt idx="6796">
                  <c:v>2535</c:v>
                </c:pt>
                <c:pt idx="6797">
                  <c:v>2543</c:v>
                </c:pt>
                <c:pt idx="6798">
                  <c:v>2540</c:v>
                </c:pt>
                <c:pt idx="6799">
                  <c:v>2545</c:v>
                </c:pt>
                <c:pt idx="6800">
                  <c:v>2545</c:v>
                </c:pt>
                <c:pt idx="6801">
                  <c:v>2563</c:v>
                </c:pt>
                <c:pt idx="6802">
                  <c:v>2543</c:v>
                </c:pt>
                <c:pt idx="6803">
                  <c:v>2549</c:v>
                </c:pt>
                <c:pt idx="6804">
                  <c:v>2550</c:v>
                </c:pt>
                <c:pt idx="6805">
                  <c:v>2540</c:v>
                </c:pt>
                <c:pt idx="6806">
                  <c:v>2527</c:v>
                </c:pt>
                <c:pt idx="6807">
                  <c:v>2545</c:v>
                </c:pt>
                <c:pt idx="6808">
                  <c:v>2517</c:v>
                </c:pt>
                <c:pt idx="6809">
                  <c:v>2543</c:v>
                </c:pt>
                <c:pt idx="6810">
                  <c:v>2513</c:v>
                </c:pt>
                <c:pt idx="6811">
                  <c:v>2538</c:v>
                </c:pt>
                <c:pt idx="6812">
                  <c:v>2533</c:v>
                </c:pt>
                <c:pt idx="6813">
                  <c:v>2544</c:v>
                </c:pt>
                <c:pt idx="6814">
                  <c:v>2553</c:v>
                </c:pt>
                <c:pt idx="6815">
                  <c:v>2568</c:v>
                </c:pt>
                <c:pt idx="6816">
                  <c:v>2579</c:v>
                </c:pt>
                <c:pt idx="6817">
                  <c:v>2566</c:v>
                </c:pt>
                <c:pt idx="6818">
                  <c:v>2547</c:v>
                </c:pt>
                <c:pt idx="6819">
                  <c:v>2556</c:v>
                </c:pt>
                <c:pt idx="6820">
                  <c:v>2553</c:v>
                </c:pt>
                <c:pt idx="6821">
                  <c:v>2571</c:v>
                </c:pt>
                <c:pt idx="6822">
                  <c:v>2545</c:v>
                </c:pt>
                <c:pt idx="6823">
                  <c:v>2551</c:v>
                </c:pt>
                <c:pt idx="6824">
                  <c:v>2558</c:v>
                </c:pt>
                <c:pt idx="6825">
                  <c:v>2559</c:v>
                </c:pt>
                <c:pt idx="6826">
                  <c:v>2544</c:v>
                </c:pt>
                <c:pt idx="6827">
                  <c:v>2557</c:v>
                </c:pt>
                <c:pt idx="6828">
                  <c:v>2546</c:v>
                </c:pt>
                <c:pt idx="6829">
                  <c:v>2519</c:v>
                </c:pt>
                <c:pt idx="6830">
                  <c:v>2527</c:v>
                </c:pt>
                <c:pt idx="6831">
                  <c:v>2536</c:v>
                </c:pt>
                <c:pt idx="6832">
                  <c:v>2559</c:v>
                </c:pt>
                <c:pt idx="6833">
                  <c:v>2562</c:v>
                </c:pt>
                <c:pt idx="6834">
                  <c:v>2547</c:v>
                </c:pt>
                <c:pt idx="6835">
                  <c:v>2534</c:v>
                </c:pt>
                <c:pt idx="6836">
                  <c:v>2538</c:v>
                </c:pt>
                <c:pt idx="6837">
                  <c:v>2535</c:v>
                </c:pt>
                <c:pt idx="6838">
                  <c:v>2557</c:v>
                </c:pt>
                <c:pt idx="6839">
                  <c:v>2539</c:v>
                </c:pt>
                <c:pt idx="6840">
                  <c:v>2553</c:v>
                </c:pt>
                <c:pt idx="6841">
                  <c:v>2532</c:v>
                </c:pt>
                <c:pt idx="6842">
                  <c:v>2545</c:v>
                </c:pt>
                <c:pt idx="6843">
                  <c:v>2525</c:v>
                </c:pt>
                <c:pt idx="6844">
                  <c:v>2545</c:v>
                </c:pt>
                <c:pt idx="6845">
                  <c:v>2550</c:v>
                </c:pt>
                <c:pt idx="6846">
                  <c:v>2552</c:v>
                </c:pt>
                <c:pt idx="6847">
                  <c:v>2536</c:v>
                </c:pt>
                <c:pt idx="6848">
                  <c:v>2561</c:v>
                </c:pt>
                <c:pt idx="6849">
                  <c:v>2564</c:v>
                </c:pt>
                <c:pt idx="6850">
                  <c:v>2548</c:v>
                </c:pt>
                <c:pt idx="6851">
                  <c:v>2524</c:v>
                </c:pt>
                <c:pt idx="6852">
                  <c:v>2531</c:v>
                </c:pt>
                <c:pt idx="6853">
                  <c:v>2554</c:v>
                </c:pt>
                <c:pt idx="6854">
                  <c:v>2538</c:v>
                </c:pt>
                <c:pt idx="6855">
                  <c:v>2564</c:v>
                </c:pt>
                <c:pt idx="6856">
                  <c:v>2549</c:v>
                </c:pt>
                <c:pt idx="6857">
                  <c:v>2526</c:v>
                </c:pt>
                <c:pt idx="6858">
                  <c:v>2550</c:v>
                </c:pt>
                <c:pt idx="6859">
                  <c:v>2551</c:v>
                </c:pt>
                <c:pt idx="6860">
                  <c:v>2564</c:v>
                </c:pt>
                <c:pt idx="6861">
                  <c:v>2565</c:v>
                </c:pt>
                <c:pt idx="6862">
                  <c:v>2563</c:v>
                </c:pt>
                <c:pt idx="6863">
                  <c:v>2543</c:v>
                </c:pt>
                <c:pt idx="6864">
                  <c:v>2569</c:v>
                </c:pt>
                <c:pt idx="6865">
                  <c:v>2571</c:v>
                </c:pt>
                <c:pt idx="6866">
                  <c:v>2542</c:v>
                </c:pt>
                <c:pt idx="6867">
                  <c:v>2542</c:v>
                </c:pt>
                <c:pt idx="6868">
                  <c:v>2537</c:v>
                </c:pt>
                <c:pt idx="6869">
                  <c:v>2553</c:v>
                </c:pt>
                <c:pt idx="6870">
                  <c:v>2556</c:v>
                </c:pt>
                <c:pt idx="6871">
                  <c:v>2554</c:v>
                </c:pt>
                <c:pt idx="6872">
                  <c:v>2555</c:v>
                </c:pt>
                <c:pt idx="6873">
                  <c:v>2554</c:v>
                </c:pt>
                <c:pt idx="6874">
                  <c:v>2563</c:v>
                </c:pt>
                <c:pt idx="6875">
                  <c:v>2542</c:v>
                </c:pt>
                <c:pt idx="6876">
                  <c:v>2584</c:v>
                </c:pt>
                <c:pt idx="6877">
                  <c:v>2535</c:v>
                </c:pt>
                <c:pt idx="6878">
                  <c:v>2557</c:v>
                </c:pt>
                <c:pt idx="6879">
                  <c:v>2573</c:v>
                </c:pt>
                <c:pt idx="6880">
                  <c:v>2566</c:v>
                </c:pt>
                <c:pt idx="6881">
                  <c:v>2563</c:v>
                </c:pt>
                <c:pt idx="6882">
                  <c:v>2555</c:v>
                </c:pt>
                <c:pt idx="6883">
                  <c:v>2536</c:v>
                </c:pt>
                <c:pt idx="6884">
                  <c:v>2552</c:v>
                </c:pt>
                <c:pt idx="6885">
                  <c:v>2543</c:v>
                </c:pt>
                <c:pt idx="6886">
                  <c:v>2576</c:v>
                </c:pt>
                <c:pt idx="6887">
                  <c:v>2551</c:v>
                </c:pt>
                <c:pt idx="6888">
                  <c:v>2548</c:v>
                </c:pt>
                <c:pt idx="6889">
                  <c:v>2539</c:v>
                </c:pt>
                <c:pt idx="6890">
                  <c:v>2557</c:v>
                </c:pt>
                <c:pt idx="6891">
                  <c:v>2538</c:v>
                </c:pt>
                <c:pt idx="6892">
                  <c:v>2542</c:v>
                </c:pt>
                <c:pt idx="6893">
                  <c:v>2532</c:v>
                </c:pt>
                <c:pt idx="6894">
                  <c:v>2548</c:v>
                </c:pt>
                <c:pt idx="6895">
                  <c:v>2536</c:v>
                </c:pt>
                <c:pt idx="6896">
                  <c:v>2549</c:v>
                </c:pt>
                <c:pt idx="6897">
                  <c:v>2547</c:v>
                </c:pt>
                <c:pt idx="6898">
                  <c:v>2524</c:v>
                </c:pt>
                <c:pt idx="6899">
                  <c:v>2573</c:v>
                </c:pt>
                <c:pt idx="6900">
                  <c:v>2581</c:v>
                </c:pt>
                <c:pt idx="6901">
                  <c:v>2532</c:v>
                </c:pt>
                <c:pt idx="6902">
                  <c:v>2577</c:v>
                </c:pt>
                <c:pt idx="6903">
                  <c:v>2566</c:v>
                </c:pt>
                <c:pt idx="6904">
                  <c:v>2535</c:v>
                </c:pt>
                <c:pt idx="6905">
                  <c:v>2553</c:v>
                </c:pt>
                <c:pt idx="6906">
                  <c:v>2538</c:v>
                </c:pt>
                <c:pt idx="6907">
                  <c:v>2532</c:v>
                </c:pt>
                <c:pt idx="6908">
                  <c:v>2519</c:v>
                </c:pt>
                <c:pt idx="6909">
                  <c:v>2552</c:v>
                </c:pt>
                <c:pt idx="6910">
                  <c:v>2544</c:v>
                </c:pt>
                <c:pt idx="6911">
                  <c:v>2563</c:v>
                </c:pt>
                <c:pt idx="6912">
                  <c:v>2551</c:v>
                </c:pt>
                <c:pt idx="6913">
                  <c:v>2543</c:v>
                </c:pt>
                <c:pt idx="6914">
                  <c:v>2528</c:v>
                </c:pt>
                <c:pt idx="6915">
                  <c:v>2551</c:v>
                </c:pt>
                <c:pt idx="6916">
                  <c:v>2560</c:v>
                </c:pt>
                <c:pt idx="6917">
                  <c:v>2537</c:v>
                </c:pt>
                <c:pt idx="6918">
                  <c:v>2547</c:v>
                </c:pt>
                <c:pt idx="6919">
                  <c:v>2546</c:v>
                </c:pt>
                <c:pt idx="6920">
                  <c:v>2573</c:v>
                </c:pt>
                <c:pt idx="6921">
                  <c:v>2546</c:v>
                </c:pt>
                <c:pt idx="6922">
                  <c:v>2526</c:v>
                </c:pt>
                <c:pt idx="6923">
                  <c:v>2544</c:v>
                </c:pt>
                <c:pt idx="6924">
                  <c:v>2546</c:v>
                </c:pt>
                <c:pt idx="6925">
                  <c:v>2538</c:v>
                </c:pt>
                <c:pt idx="6926">
                  <c:v>2510</c:v>
                </c:pt>
                <c:pt idx="6927">
                  <c:v>2510</c:v>
                </c:pt>
                <c:pt idx="6928">
                  <c:v>2553</c:v>
                </c:pt>
                <c:pt idx="6929">
                  <c:v>2534</c:v>
                </c:pt>
                <c:pt idx="6930">
                  <c:v>2558</c:v>
                </c:pt>
                <c:pt idx="6931">
                  <c:v>2549</c:v>
                </c:pt>
                <c:pt idx="6932">
                  <c:v>2554</c:v>
                </c:pt>
                <c:pt idx="6933">
                  <c:v>2549</c:v>
                </c:pt>
                <c:pt idx="6934">
                  <c:v>2546</c:v>
                </c:pt>
                <c:pt idx="6935">
                  <c:v>2522</c:v>
                </c:pt>
                <c:pt idx="6936">
                  <c:v>2548</c:v>
                </c:pt>
                <c:pt idx="6937">
                  <c:v>2531</c:v>
                </c:pt>
                <c:pt idx="6938">
                  <c:v>2559</c:v>
                </c:pt>
                <c:pt idx="6939">
                  <c:v>2579</c:v>
                </c:pt>
                <c:pt idx="6940">
                  <c:v>2548</c:v>
                </c:pt>
                <c:pt idx="6941">
                  <c:v>2526</c:v>
                </c:pt>
                <c:pt idx="6942">
                  <c:v>2552</c:v>
                </c:pt>
                <c:pt idx="6943">
                  <c:v>2562</c:v>
                </c:pt>
                <c:pt idx="6944">
                  <c:v>2541</c:v>
                </c:pt>
                <c:pt idx="6945">
                  <c:v>2550</c:v>
                </c:pt>
                <c:pt idx="6946">
                  <c:v>2537</c:v>
                </c:pt>
                <c:pt idx="6947">
                  <c:v>2555</c:v>
                </c:pt>
                <c:pt idx="6948">
                  <c:v>2549</c:v>
                </c:pt>
                <c:pt idx="6949">
                  <c:v>2574</c:v>
                </c:pt>
                <c:pt idx="6950">
                  <c:v>2553</c:v>
                </c:pt>
                <c:pt idx="6951">
                  <c:v>2529</c:v>
                </c:pt>
                <c:pt idx="6952">
                  <c:v>2553</c:v>
                </c:pt>
                <c:pt idx="6953">
                  <c:v>2542</c:v>
                </c:pt>
                <c:pt idx="6954">
                  <c:v>2573</c:v>
                </c:pt>
                <c:pt idx="6955">
                  <c:v>2554</c:v>
                </c:pt>
                <c:pt idx="6956">
                  <c:v>2562</c:v>
                </c:pt>
                <c:pt idx="6957">
                  <c:v>2545</c:v>
                </c:pt>
                <c:pt idx="6958">
                  <c:v>2542</c:v>
                </c:pt>
                <c:pt idx="6959">
                  <c:v>2565</c:v>
                </c:pt>
                <c:pt idx="6960">
                  <c:v>2554</c:v>
                </c:pt>
                <c:pt idx="6961">
                  <c:v>2547</c:v>
                </c:pt>
                <c:pt idx="6962">
                  <c:v>2542</c:v>
                </c:pt>
                <c:pt idx="6963">
                  <c:v>2528</c:v>
                </c:pt>
                <c:pt idx="6964">
                  <c:v>2527</c:v>
                </c:pt>
                <c:pt idx="6965">
                  <c:v>2545</c:v>
                </c:pt>
                <c:pt idx="6966">
                  <c:v>2553</c:v>
                </c:pt>
                <c:pt idx="6967">
                  <c:v>2566</c:v>
                </c:pt>
                <c:pt idx="6968">
                  <c:v>2540</c:v>
                </c:pt>
                <c:pt idx="6969">
                  <c:v>2565</c:v>
                </c:pt>
                <c:pt idx="6970">
                  <c:v>2528</c:v>
                </c:pt>
                <c:pt idx="6971">
                  <c:v>2549</c:v>
                </c:pt>
                <c:pt idx="6972">
                  <c:v>2528</c:v>
                </c:pt>
                <c:pt idx="6973">
                  <c:v>2540</c:v>
                </c:pt>
                <c:pt idx="6974">
                  <c:v>2558</c:v>
                </c:pt>
                <c:pt idx="6975">
                  <c:v>2541</c:v>
                </c:pt>
                <c:pt idx="6976">
                  <c:v>2548</c:v>
                </c:pt>
                <c:pt idx="6977">
                  <c:v>2539</c:v>
                </c:pt>
                <c:pt idx="6978">
                  <c:v>2550</c:v>
                </c:pt>
                <c:pt idx="6979">
                  <c:v>2547</c:v>
                </c:pt>
                <c:pt idx="6980">
                  <c:v>2537</c:v>
                </c:pt>
                <c:pt idx="6981">
                  <c:v>2550</c:v>
                </c:pt>
                <c:pt idx="6982">
                  <c:v>2559</c:v>
                </c:pt>
                <c:pt idx="6983">
                  <c:v>2565</c:v>
                </c:pt>
                <c:pt idx="6984">
                  <c:v>2577</c:v>
                </c:pt>
                <c:pt idx="6985">
                  <c:v>2551</c:v>
                </c:pt>
                <c:pt idx="6986">
                  <c:v>2563</c:v>
                </c:pt>
                <c:pt idx="6987">
                  <c:v>2556</c:v>
                </c:pt>
                <c:pt idx="6988">
                  <c:v>2573</c:v>
                </c:pt>
                <c:pt idx="6989">
                  <c:v>2545</c:v>
                </c:pt>
                <c:pt idx="6990">
                  <c:v>2599</c:v>
                </c:pt>
                <c:pt idx="6991">
                  <c:v>2551</c:v>
                </c:pt>
                <c:pt idx="6992">
                  <c:v>2516</c:v>
                </c:pt>
                <c:pt idx="6993">
                  <c:v>2540</c:v>
                </c:pt>
                <c:pt idx="6994">
                  <c:v>2546</c:v>
                </c:pt>
                <c:pt idx="6995">
                  <c:v>2556</c:v>
                </c:pt>
                <c:pt idx="6996">
                  <c:v>2555</c:v>
                </c:pt>
                <c:pt idx="6997">
                  <c:v>2552</c:v>
                </c:pt>
                <c:pt idx="6998">
                  <c:v>2527</c:v>
                </c:pt>
                <c:pt idx="6999">
                  <c:v>2565</c:v>
                </c:pt>
                <c:pt idx="7000">
                  <c:v>2560</c:v>
                </c:pt>
                <c:pt idx="7001">
                  <c:v>2557</c:v>
                </c:pt>
                <c:pt idx="7002">
                  <c:v>2567</c:v>
                </c:pt>
                <c:pt idx="7003">
                  <c:v>2539</c:v>
                </c:pt>
                <c:pt idx="7004">
                  <c:v>2548</c:v>
                </c:pt>
                <c:pt idx="7005">
                  <c:v>2547</c:v>
                </c:pt>
                <c:pt idx="7006">
                  <c:v>2535</c:v>
                </c:pt>
                <c:pt idx="7007">
                  <c:v>2547</c:v>
                </c:pt>
                <c:pt idx="7008">
                  <c:v>2586</c:v>
                </c:pt>
                <c:pt idx="7009">
                  <c:v>2560</c:v>
                </c:pt>
                <c:pt idx="7010">
                  <c:v>2529</c:v>
                </c:pt>
                <c:pt idx="7011">
                  <c:v>2529</c:v>
                </c:pt>
                <c:pt idx="7012">
                  <c:v>2562</c:v>
                </c:pt>
                <c:pt idx="7013">
                  <c:v>2548</c:v>
                </c:pt>
                <c:pt idx="7014">
                  <c:v>2564</c:v>
                </c:pt>
                <c:pt idx="7015">
                  <c:v>2564</c:v>
                </c:pt>
                <c:pt idx="7016">
                  <c:v>2570</c:v>
                </c:pt>
                <c:pt idx="7017">
                  <c:v>2546</c:v>
                </c:pt>
                <c:pt idx="7018">
                  <c:v>2541</c:v>
                </c:pt>
                <c:pt idx="7019">
                  <c:v>2546</c:v>
                </c:pt>
                <c:pt idx="7020">
                  <c:v>2528</c:v>
                </c:pt>
                <c:pt idx="7021">
                  <c:v>2561</c:v>
                </c:pt>
                <c:pt idx="7022">
                  <c:v>2560</c:v>
                </c:pt>
                <c:pt idx="7023">
                  <c:v>2542</c:v>
                </c:pt>
                <c:pt idx="7024">
                  <c:v>2553</c:v>
                </c:pt>
                <c:pt idx="7025">
                  <c:v>2554</c:v>
                </c:pt>
                <c:pt idx="7026">
                  <c:v>2574</c:v>
                </c:pt>
                <c:pt idx="7027">
                  <c:v>2556</c:v>
                </c:pt>
                <c:pt idx="7028">
                  <c:v>2536</c:v>
                </c:pt>
                <c:pt idx="7029">
                  <c:v>2548</c:v>
                </c:pt>
                <c:pt idx="7030">
                  <c:v>2551</c:v>
                </c:pt>
                <c:pt idx="7031">
                  <c:v>2548</c:v>
                </c:pt>
                <c:pt idx="7032">
                  <c:v>2562</c:v>
                </c:pt>
                <c:pt idx="7033">
                  <c:v>2558</c:v>
                </c:pt>
                <c:pt idx="7034">
                  <c:v>2549</c:v>
                </c:pt>
                <c:pt idx="7035">
                  <c:v>2550</c:v>
                </c:pt>
                <c:pt idx="7036">
                  <c:v>2559</c:v>
                </c:pt>
                <c:pt idx="7037">
                  <c:v>2554</c:v>
                </c:pt>
                <c:pt idx="7038">
                  <c:v>2534</c:v>
                </c:pt>
                <c:pt idx="7039">
                  <c:v>2539</c:v>
                </c:pt>
                <c:pt idx="7040">
                  <c:v>2553</c:v>
                </c:pt>
                <c:pt idx="7041">
                  <c:v>2526</c:v>
                </c:pt>
                <c:pt idx="7042">
                  <c:v>2557</c:v>
                </c:pt>
                <c:pt idx="7043">
                  <c:v>2555</c:v>
                </c:pt>
                <c:pt idx="7044">
                  <c:v>2527</c:v>
                </c:pt>
                <c:pt idx="7045">
                  <c:v>2530</c:v>
                </c:pt>
                <c:pt idx="7046">
                  <c:v>2540</c:v>
                </c:pt>
                <c:pt idx="7047">
                  <c:v>2550</c:v>
                </c:pt>
                <c:pt idx="7048">
                  <c:v>2533</c:v>
                </c:pt>
                <c:pt idx="7049">
                  <c:v>2534</c:v>
                </c:pt>
                <c:pt idx="7050">
                  <c:v>2566</c:v>
                </c:pt>
                <c:pt idx="7051">
                  <c:v>2537</c:v>
                </c:pt>
                <c:pt idx="7052">
                  <c:v>2525</c:v>
                </c:pt>
                <c:pt idx="7053">
                  <c:v>2526</c:v>
                </c:pt>
                <c:pt idx="7054">
                  <c:v>2561</c:v>
                </c:pt>
                <c:pt idx="7055">
                  <c:v>2503</c:v>
                </c:pt>
                <c:pt idx="7056">
                  <c:v>2509</c:v>
                </c:pt>
                <c:pt idx="7057">
                  <c:v>2563</c:v>
                </c:pt>
                <c:pt idx="7058">
                  <c:v>2538</c:v>
                </c:pt>
                <c:pt idx="7059">
                  <c:v>2532</c:v>
                </c:pt>
                <c:pt idx="7060">
                  <c:v>2521</c:v>
                </c:pt>
                <c:pt idx="7061">
                  <c:v>2522</c:v>
                </c:pt>
                <c:pt idx="7062">
                  <c:v>2558</c:v>
                </c:pt>
                <c:pt idx="7063">
                  <c:v>2574</c:v>
                </c:pt>
                <c:pt idx="7064">
                  <c:v>2564</c:v>
                </c:pt>
                <c:pt idx="7065">
                  <c:v>2565</c:v>
                </c:pt>
                <c:pt idx="7066">
                  <c:v>2570</c:v>
                </c:pt>
                <c:pt idx="7067">
                  <c:v>2565</c:v>
                </c:pt>
                <c:pt idx="7068">
                  <c:v>2562</c:v>
                </c:pt>
                <c:pt idx="7069">
                  <c:v>2553</c:v>
                </c:pt>
                <c:pt idx="7070">
                  <c:v>2552</c:v>
                </c:pt>
                <c:pt idx="7071">
                  <c:v>2528</c:v>
                </c:pt>
                <c:pt idx="7072">
                  <c:v>2530</c:v>
                </c:pt>
                <c:pt idx="7073">
                  <c:v>2568</c:v>
                </c:pt>
                <c:pt idx="7074">
                  <c:v>2557</c:v>
                </c:pt>
                <c:pt idx="7075">
                  <c:v>2537</c:v>
                </c:pt>
                <c:pt idx="7076">
                  <c:v>2558</c:v>
                </c:pt>
                <c:pt idx="7077">
                  <c:v>2556</c:v>
                </c:pt>
                <c:pt idx="7078">
                  <c:v>2554</c:v>
                </c:pt>
                <c:pt idx="7079">
                  <c:v>2538</c:v>
                </c:pt>
                <c:pt idx="7080">
                  <c:v>2541</c:v>
                </c:pt>
                <c:pt idx="7081">
                  <c:v>2506</c:v>
                </c:pt>
                <c:pt idx="7082">
                  <c:v>2537</c:v>
                </c:pt>
                <c:pt idx="7083">
                  <c:v>2559</c:v>
                </c:pt>
                <c:pt idx="7084">
                  <c:v>2558</c:v>
                </c:pt>
                <c:pt idx="7085">
                  <c:v>2548</c:v>
                </c:pt>
                <c:pt idx="7086">
                  <c:v>2546</c:v>
                </c:pt>
                <c:pt idx="7087">
                  <c:v>2549</c:v>
                </c:pt>
                <c:pt idx="7088">
                  <c:v>2541</c:v>
                </c:pt>
                <c:pt idx="7089">
                  <c:v>2543</c:v>
                </c:pt>
                <c:pt idx="7090">
                  <c:v>2560</c:v>
                </c:pt>
                <c:pt idx="7091">
                  <c:v>2547</c:v>
                </c:pt>
                <c:pt idx="7092">
                  <c:v>2548</c:v>
                </c:pt>
                <c:pt idx="7093">
                  <c:v>2592</c:v>
                </c:pt>
                <c:pt idx="7094">
                  <c:v>2557</c:v>
                </c:pt>
                <c:pt idx="7095">
                  <c:v>2556</c:v>
                </c:pt>
                <c:pt idx="7096">
                  <c:v>2564</c:v>
                </c:pt>
                <c:pt idx="7097">
                  <c:v>2582</c:v>
                </c:pt>
                <c:pt idx="7098">
                  <c:v>2549</c:v>
                </c:pt>
                <c:pt idx="7099">
                  <c:v>2568</c:v>
                </c:pt>
                <c:pt idx="7100">
                  <c:v>2553</c:v>
                </c:pt>
                <c:pt idx="7101">
                  <c:v>2554</c:v>
                </c:pt>
                <c:pt idx="7102">
                  <c:v>2570</c:v>
                </c:pt>
                <c:pt idx="7103">
                  <c:v>2564</c:v>
                </c:pt>
                <c:pt idx="7104">
                  <c:v>2551</c:v>
                </c:pt>
                <c:pt idx="7105">
                  <c:v>2542</c:v>
                </c:pt>
                <c:pt idx="7106">
                  <c:v>2555</c:v>
                </c:pt>
                <c:pt idx="7107">
                  <c:v>2583</c:v>
                </c:pt>
                <c:pt idx="7108">
                  <c:v>2537</c:v>
                </c:pt>
                <c:pt idx="7109">
                  <c:v>2547</c:v>
                </c:pt>
                <c:pt idx="7110">
                  <c:v>2542</c:v>
                </c:pt>
                <c:pt idx="7111">
                  <c:v>2563</c:v>
                </c:pt>
                <c:pt idx="7112">
                  <c:v>2571</c:v>
                </c:pt>
                <c:pt idx="7113">
                  <c:v>2531</c:v>
                </c:pt>
                <c:pt idx="7114">
                  <c:v>2564</c:v>
                </c:pt>
                <c:pt idx="7115">
                  <c:v>2567</c:v>
                </c:pt>
                <c:pt idx="7116">
                  <c:v>2548</c:v>
                </c:pt>
                <c:pt idx="7117">
                  <c:v>2566</c:v>
                </c:pt>
                <c:pt idx="7118">
                  <c:v>2560</c:v>
                </c:pt>
                <c:pt idx="7119">
                  <c:v>2549</c:v>
                </c:pt>
                <c:pt idx="7120">
                  <c:v>2560</c:v>
                </c:pt>
                <c:pt idx="7121">
                  <c:v>2540</c:v>
                </c:pt>
                <c:pt idx="7122">
                  <c:v>2549</c:v>
                </c:pt>
                <c:pt idx="7123">
                  <c:v>2530</c:v>
                </c:pt>
                <c:pt idx="7124">
                  <c:v>2551</c:v>
                </c:pt>
                <c:pt idx="7125">
                  <c:v>2529</c:v>
                </c:pt>
                <c:pt idx="7126">
                  <c:v>2536</c:v>
                </c:pt>
                <c:pt idx="7127">
                  <c:v>2538</c:v>
                </c:pt>
                <c:pt idx="7128">
                  <c:v>2539</c:v>
                </c:pt>
                <c:pt idx="7129">
                  <c:v>2528</c:v>
                </c:pt>
                <c:pt idx="7130">
                  <c:v>2537</c:v>
                </c:pt>
                <c:pt idx="7131">
                  <c:v>2530</c:v>
                </c:pt>
                <c:pt idx="7132">
                  <c:v>2543</c:v>
                </c:pt>
                <c:pt idx="7133">
                  <c:v>2523</c:v>
                </c:pt>
                <c:pt idx="7134">
                  <c:v>2552</c:v>
                </c:pt>
                <c:pt idx="7135">
                  <c:v>2544</c:v>
                </c:pt>
                <c:pt idx="7136">
                  <c:v>2543</c:v>
                </c:pt>
                <c:pt idx="7137">
                  <c:v>2538</c:v>
                </c:pt>
                <c:pt idx="7138">
                  <c:v>2550</c:v>
                </c:pt>
                <c:pt idx="7139">
                  <c:v>2537</c:v>
                </c:pt>
                <c:pt idx="7140">
                  <c:v>2552</c:v>
                </c:pt>
                <c:pt idx="7141">
                  <c:v>2552</c:v>
                </c:pt>
                <c:pt idx="7142">
                  <c:v>2556</c:v>
                </c:pt>
                <c:pt idx="7143">
                  <c:v>2555</c:v>
                </c:pt>
                <c:pt idx="7144">
                  <c:v>2549</c:v>
                </c:pt>
                <c:pt idx="7145">
                  <c:v>2554</c:v>
                </c:pt>
                <c:pt idx="7146">
                  <c:v>2550</c:v>
                </c:pt>
                <c:pt idx="7147">
                  <c:v>2554</c:v>
                </c:pt>
                <c:pt idx="7148">
                  <c:v>2567</c:v>
                </c:pt>
                <c:pt idx="7149">
                  <c:v>2552</c:v>
                </c:pt>
                <c:pt idx="7150">
                  <c:v>2557</c:v>
                </c:pt>
                <c:pt idx="7151">
                  <c:v>2545</c:v>
                </c:pt>
                <c:pt idx="7152">
                  <c:v>2560</c:v>
                </c:pt>
                <c:pt idx="7153">
                  <c:v>2517</c:v>
                </c:pt>
                <c:pt idx="7154">
                  <c:v>2545</c:v>
                </c:pt>
                <c:pt idx="7155">
                  <c:v>2560</c:v>
                </c:pt>
                <c:pt idx="7156">
                  <c:v>2556</c:v>
                </c:pt>
                <c:pt idx="7157">
                  <c:v>2560</c:v>
                </c:pt>
                <c:pt idx="7158">
                  <c:v>2562</c:v>
                </c:pt>
                <c:pt idx="7159">
                  <c:v>2551</c:v>
                </c:pt>
                <c:pt idx="7160">
                  <c:v>2540</c:v>
                </c:pt>
                <c:pt idx="7161">
                  <c:v>2547</c:v>
                </c:pt>
                <c:pt idx="7162">
                  <c:v>2559</c:v>
                </c:pt>
                <c:pt idx="7163">
                  <c:v>2531</c:v>
                </c:pt>
                <c:pt idx="7164">
                  <c:v>2541</c:v>
                </c:pt>
                <c:pt idx="7165">
                  <c:v>2568</c:v>
                </c:pt>
                <c:pt idx="7166">
                  <c:v>2526</c:v>
                </c:pt>
                <c:pt idx="7167">
                  <c:v>2517</c:v>
                </c:pt>
                <c:pt idx="7168">
                  <c:v>2566</c:v>
                </c:pt>
                <c:pt idx="7169">
                  <c:v>2589</c:v>
                </c:pt>
                <c:pt idx="7170">
                  <c:v>2565</c:v>
                </c:pt>
                <c:pt idx="7171">
                  <c:v>2551</c:v>
                </c:pt>
                <c:pt idx="7172">
                  <c:v>2525</c:v>
                </c:pt>
                <c:pt idx="7173">
                  <c:v>2528</c:v>
                </c:pt>
                <c:pt idx="7174">
                  <c:v>2562</c:v>
                </c:pt>
                <c:pt idx="7175">
                  <c:v>2559</c:v>
                </c:pt>
                <c:pt idx="7176">
                  <c:v>2555</c:v>
                </c:pt>
                <c:pt idx="7177">
                  <c:v>2537</c:v>
                </c:pt>
                <c:pt idx="7178">
                  <c:v>2561</c:v>
                </c:pt>
                <c:pt idx="7179">
                  <c:v>2543</c:v>
                </c:pt>
                <c:pt idx="7180">
                  <c:v>2543</c:v>
                </c:pt>
                <c:pt idx="7181">
                  <c:v>2531</c:v>
                </c:pt>
                <c:pt idx="7182">
                  <c:v>2519</c:v>
                </c:pt>
                <c:pt idx="7183">
                  <c:v>2540</c:v>
                </c:pt>
                <c:pt idx="7184">
                  <c:v>2534</c:v>
                </c:pt>
                <c:pt idx="7185">
                  <c:v>2539</c:v>
                </c:pt>
                <c:pt idx="7186">
                  <c:v>2534</c:v>
                </c:pt>
                <c:pt idx="7187">
                  <c:v>2551</c:v>
                </c:pt>
                <c:pt idx="7188">
                  <c:v>2534</c:v>
                </c:pt>
                <c:pt idx="7189">
                  <c:v>2530</c:v>
                </c:pt>
                <c:pt idx="7190">
                  <c:v>2520</c:v>
                </c:pt>
                <c:pt idx="7191">
                  <c:v>2524</c:v>
                </c:pt>
                <c:pt idx="7192">
                  <c:v>2534</c:v>
                </c:pt>
                <c:pt idx="7193">
                  <c:v>2546</c:v>
                </c:pt>
                <c:pt idx="7194">
                  <c:v>2548</c:v>
                </c:pt>
                <c:pt idx="7195">
                  <c:v>2561</c:v>
                </c:pt>
                <c:pt idx="7196">
                  <c:v>2566</c:v>
                </c:pt>
                <c:pt idx="7197">
                  <c:v>2552</c:v>
                </c:pt>
                <c:pt idx="7198">
                  <c:v>2523</c:v>
                </c:pt>
                <c:pt idx="7199">
                  <c:v>2560</c:v>
                </c:pt>
                <c:pt idx="7200">
                  <c:v>2571</c:v>
                </c:pt>
                <c:pt idx="7201">
                  <c:v>2573</c:v>
                </c:pt>
                <c:pt idx="7202">
                  <c:v>2544</c:v>
                </c:pt>
                <c:pt idx="7203">
                  <c:v>2572</c:v>
                </c:pt>
                <c:pt idx="7204">
                  <c:v>2549</c:v>
                </c:pt>
                <c:pt idx="7205">
                  <c:v>2566</c:v>
                </c:pt>
                <c:pt idx="7206">
                  <c:v>2563</c:v>
                </c:pt>
                <c:pt idx="7207">
                  <c:v>2553</c:v>
                </c:pt>
                <c:pt idx="7208">
                  <c:v>2539</c:v>
                </c:pt>
                <c:pt idx="7209">
                  <c:v>2551</c:v>
                </c:pt>
                <c:pt idx="7210">
                  <c:v>2533</c:v>
                </c:pt>
                <c:pt idx="7211">
                  <c:v>2529</c:v>
                </c:pt>
                <c:pt idx="7212">
                  <c:v>2547</c:v>
                </c:pt>
                <c:pt idx="7213">
                  <c:v>2534</c:v>
                </c:pt>
                <c:pt idx="7214">
                  <c:v>2552</c:v>
                </c:pt>
                <c:pt idx="7215">
                  <c:v>2566</c:v>
                </c:pt>
                <c:pt idx="7216">
                  <c:v>2570</c:v>
                </c:pt>
                <c:pt idx="7217">
                  <c:v>2549</c:v>
                </c:pt>
                <c:pt idx="7218">
                  <c:v>2537</c:v>
                </c:pt>
                <c:pt idx="7219">
                  <c:v>2538</c:v>
                </c:pt>
                <c:pt idx="7220">
                  <c:v>2549</c:v>
                </c:pt>
                <c:pt idx="7221">
                  <c:v>2544</c:v>
                </c:pt>
                <c:pt idx="7222">
                  <c:v>2564</c:v>
                </c:pt>
                <c:pt idx="7223">
                  <c:v>2543</c:v>
                </c:pt>
                <c:pt idx="7224">
                  <c:v>2579</c:v>
                </c:pt>
                <c:pt idx="7225">
                  <c:v>2568</c:v>
                </c:pt>
                <c:pt idx="7226">
                  <c:v>2525</c:v>
                </c:pt>
                <c:pt idx="7227">
                  <c:v>2560</c:v>
                </c:pt>
                <c:pt idx="7228">
                  <c:v>2520</c:v>
                </c:pt>
                <c:pt idx="7229">
                  <c:v>2543</c:v>
                </c:pt>
                <c:pt idx="7230">
                  <c:v>2546</c:v>
                </c:pt>
                <c:pt idx="7231">
                  <c:v>2536</c:v>
                </c:pt>
                <c:pt idx="7232">
                  <c:v>2525</c:v>
                </c:pt>
                <c:pt idx="7233">
                  <c:v>2538</c:v>
                </c:pt>
                <c:pt idx="7234">
                  <c:v>2524</c:v>
                </c:pt>
                <c:pt idx="7235">
                  <c:v>2527</c:v>
                </c:pt>
                <c:pt idx="7236">
                  <c:v>2554</c:v>
                </c:pt>
                <c:pt idx="7237">
                  <c:v>2532</c:v>
                </c:pt>
                <c:pt idx="7238">
                  <c:v>2550</c:v>
                </c:pt>
                <c:pt idx="7239">
                  <c:v>2533</c:v>
                </c:pt>
                <c:pt idx="7240">
                  <c:v>2519</c:v>
                </c:pt>
                <c:pt idx="7241">
                  <c:v>2530</c:v>
                </c:pt>
                <c:pt idx="7242">
                  <c:v>2537</c:v>
                </c:pt>
                <c:pt idx="7243">
                  <c:v>2545</c:v>
                </c:pt>
                <c:pt idx="7244">
                  <c:v>2534</c:v>
                </c:pt>
                <c:pt idx="7245">
                  <c:v>2544</c:v>
                </c:pt>
                <c:pt idx="7246">
                  <c:v>2536</c:v>
                </c:pt>
                <c:pt idx="7247">
                  <c:v>2541</c:v>
                </c:pt>
                <c:pt idx="7248">
                  <c:v>2534</c:v>
                </c:pt>
                <c:pt idx="7249">
                  <c:v>2540</c:v>
                </c:pt>
                <c:pt idx="7250">
                  <c:v>2540</c:v>
                </c:pt>
                <c:pt idx="7251">
                  <c:v>2536</c:v>
                </c:pt>
                <c:pt idx="7252">
                  <c:v>2558</c:v>
                </c:pt>
                <c:pt idx="7253">
                  <c:v>2556</c:v>
                </c:pt>
                <c:pt idx="7254">
                  <c:v>2534</c:v>
                </c:pt>
                <c:pt idx="7255">
                  <c:v>2545</c:v>
                </c:pt>
                <c:pt idx="7256">
                  <c:v>2544</c:v>
                </c:pt>
                <c:pt idx="7257">
                  <c:v>2529</c:v>
                </c:pt>
                <c:pt idx="7258">
                  <c:v>2541</c:v>
                </c:pt>
                <c:pt idx="7259">
                  <c:v>2544</c:v>
                </c:pt>
                <c:pt idx="7260">
                  <c:v>2525</c:v>
                </c:pt>
                <c:pt idx="7261">
                  <c:v>2539</c:v>
                </c:pt>
                <c:pt idx="7262">
                  <c:v>2529</c:v>
                </c:pt>
                <c:pt idx="7263">
                  <c:v>2542</c:v>
                </c:pt>
                <c:pt idx="7264">
                  <c:v>2550</c:v>
                </c:pt>
                <c:pt idx="7265">
                  <c:v>2551</c:v>
                </c:pt>
                <c:pt idx="7266">
                  <c:v>2538</c:v>
                </c:pt>
                <c:pt idx="7267">
                  <c:v>2515</c:v>
                </c:pt>
                <c:pt idx="7268">
                  <c:v>2492</c:v>
                </c:pt>
                <c:pt idx="7269">
                  <c:v>2520</c:v>
                </c:pt>
                <c:pt idx="7270">
                  <c:v>2531</c:v>
                </c:pt>
                <c:pt idx="7271">
                  <c:v>2547</c:v>
                </c:pt>
                <c:pt idx="7272">
                  <c:v>2530</c:v>
                </c:pt>
                <c:pt idx="7273">
                  <c:v>2552</c:v>
                </c:pt>
                <c:pt idx="7274">
                  <c:v>2542</c:v>
                </c:pt>
                <c:pt idx="7275">
                  <c:v>2564</c:v>
                </c:pt>
                <c:pt idx="7276">
                  <c:v>2562</c:v>
                </c:pt>
                <c:pt idx="7277">
                  <c:v>2549</c:v>
                </c:pt>
                <c:pt idx="7278">
                  <c:v>2564</c:v>
                </c:pt>
                <c:pt idx="7279">
                  <c:v>2538</c:v>
                </c:pt>
                <c:pt idx="7280">
                  <c:v>2529</c:v>
                </c:pt>
                <c:pt idx="7281">
                  <c:v>2534</c:v>
                </c:pt>
                <c:pt idx="7282">
                  <c:v>2539</c:v>
                </c:pt>
                <c:pt idx="7283">
                  <c:v>2537</c:v>
                </c:pt>
                <c:pt idx="7284">
                  <c:v>2550</c:v>
                </c:pt>
                <c:pt idx="7285">
                  <c:v>2547</c:v>
                </c:pt>
                <c:pt idx="7286">
                  <c:v>2538</c:v>
                </c:pt>
                <c:pt idx="7287">
                  <c:v>2572</c:v>
                </c:pt>
                <c:pt idx="7288">
                  <c:v>2559</c:v>
                </c:pt>
                <c:pt idx="7289">
                  <c:v>2538</c:v>
                </c:pt>
                <c:pt idx="7290">
                  <c:v>2545</c:v>
                </c:pt>
                <c:pt idx="7291">
                  <c:v>2563</c:v>
                </c:pt>
                <c:pt idx="7292">
                  <c:v>2576</c:v>
                </c:pt>
                <c:pt idx="7293">
                  <c:v>2544</c:v>
                </c:pt>
                <c:pt idx="7294">
                  <c:v>2538</c:v>
                </c:pt>
                <c:pt idx="7295">
                  <c:v>2513</c:v>
                </c:pt>
                <c:pt idx="7296">
                  <c:v>2520</c:v>
                </c:pt>
                <c:pt idx="7297">
                  <c:v>2557</c:v>
                </c:pt>
                <c:pt idx="7298">
                  <c:v>2521</c:v>
                </c:pt>
                <c:pt idx="7299">
                  <c:v>2544</c:v>
                </c:pt>
                <c:pt idx="7300">
                  <c:v>2541</c:v>
                </c:pt>
                <c:pt idx="7301">
                  <c:v>2556</c:v>
                </c:pt>
                <c:pt idx="7302">
                  <c:v>2578</c:v>
                </c:pt>
                <c:pt idx="7303">
                  <c:v>2560</c:v>
                </c:pt>
                <c:pt idx="7304">
                  <c:v>2559</c:v>
                </c:pt>
                <c:pt idx="7305">
                  <c:v>2562</c:v>
                </c:pt>
                <c:pt idx="7306">
                  <c:v>2575</c:v>
                </c:pt>
                <c:pt idx="7307">
                  <c:v>2559</c:v>
                </c:pt>
                <c:pt idx="7308">
                  <c:v>2544</c:v>
                </c:pt>
                <c:pt idx="7309">
                  <c:v>2559</c:v>
                </c:pt>
                <c:pt idx="7310">
                  <c:v>2551</c:v>
                </c:pt>
                <c:pt idx="7311">
                  <c:v>2573</c:v>
                </c:pt>
                <c:pt idx="7312">
                  <c:v>2553</c:v>
                </c:pt>
                <c:pt idx="7313">
                  <c:v>2538</c:v>
                </c:pt>
                <c:pt idx="7314">
                  <c:v>2551</c:v>
                </c:pt>
                <c:pt idx="7315">
                  <c:v>2524</c:v>
                </c:pt>
                <c:pt idx="7316">
                  <c:v>2533</c:v>
                </c:pt>
                <c:pt idx="7317">
                  <c:v>2547</c:v>
                </c:pt>
                <c:pt idx="7318">
                  <c:v>2544</c:v>
                </c:pt>
                <c:pt idx="7319">
                  <c:v>2562</c:v>
                </c:pt>
                <c:pt idx="7320">
                  <c:v>2536</c:v>
                </c:pt>
                <c:pt idx="7321">
                  <c:v>2556</c:v>
                </c:pt>
                <c:pt idx="7322">
                  <c:v>2570</c:v>
                </c:pt>
                <c:pt idx="7323">
                  <c:v>2545</c:v>
                </c:pt>
                <c:pt idx="7324">
                  <c:v>2554</c:v>
                </c:pt>
                <c:pt idx="7325">
                  <c:v>2540</c:v>
                </c:pt>
                <c:pt idx="7326">
                  <c:v>2551</c:v>
                </c:pt>
                <c:pt idx="7327">
                  <c:v>2538</c:v>
                </c:pt>
                <c:pt idx="7328">
                  <c:v>2556</c:v>
                </c:pt>
                <c:pt idx="7329">
                  <c:v>2556</c:v>
                </c:pt>
                <c:pt idx="7330">
                  <c:v>2546</c:v>
                </c:pt>
                <c:pt idx="7331">
                  <c:v>2554</c:v>
                </c:pt>
                <c:pt idx="7332">
                  <c:v>2557</c:v>
                </c:pt>
                <c:pt idx="7333">
                  <c:v>2541</c:v>
                </c:pt>
                <c:pt idx="7334">
                  <c:v>2549</c:v>
                </c:pt>
                <c:pt idx="7335">
                  <c:v>2534</c:v>
                </c:pt>
                <c:pt idx="7336">
                  <c:v>2537</c:v>
                </c:pt>
                <c:pt idx="7337">
                  <c:v>2549</c:v>
                </c:pt>
                <c:pt idx="7338">
                  <c:v>2556</c:v>
                </c:pt>
                <c:pt idx="7339">
                  <c:v>2559</c:v>
                </c:pt>
                <c:pt idx="7340">
                  <c:v>2576</c:v>
                </c:pt>
                <c:pt idx="7341">
                  <c:v>2559</c:v>
                </c:pt>
                <c:pt idx="7342">
                  <c:v>2571</c:v>
                </c:pt>
                <c:pt idx="7343">
                  <c:v>2548</c:v>
                </c:pt>
                <c:pt idx="7344">
                  <c:v>2545</c:v>
                </c:pt>
                <c:pt idx="7345">
                  <c:v>2535</c:v>
                </c:pt>
                <c:pt idx="7346">
                  <c:v>2561</c:v>
                </c:pt>
                <c:pt idx="7347">
                  <c:v>2570</c:v>
                </c:pt>
                <c:pt idx="7348">
                  <c:v>2530</c:v>
                </c:pt>
                <c:pt idx="7349">
                  <c:v>2556</c:v>
                </c:pt>
                <c:pt idx="7350">
                  <c:v>2567</c:v>
                </c:pt>
                <c:pt idx="7351">
                  <c:v>2555</c:v>
                </c:pt>
                <c:pt idx="7352">
                  <c:v>2575</c:v>
                </c:pt>
                <c:pt idx="7353">
                  <c:v>2565</c:v>
                </c:pt>
                <c:pt idx="7354">
                  <c:v>2550</c:v>
                </c:pt>
                <c:pt idx="7355">
                  <c:v>2567</c:v>
                </c:pt>
                <c:pt idx="7356">
                  <c:v>2542</c:v>
                </c:pt>
                <c:pt idx="7357">
                  <c:v>2543</c:v>
                </c:pt>
                <c:pt idx="7358">
                  <c:v>2543</c:v>
                </c:pt>
                <c:pt idx="7359">
                  <c:v>2549</c:v>
                </c:pt>
                <c:pt idx="7360">
                  <c:v>2533</c:v>
                </c:pt>
                <c:pt idx="7361">
                  <c:v>2526</c:v>
                </c:pt>
                <c:pt idx="7362">
                  <c:v>2560</c:v>
                </c:pt>
                <c:pt idx="7363">
                  <c:v>2567</c:v>
                </c:pt>
                <c:pt idx="7364">
                  <c:v>2566</c:v>
                </c:pt>
                <c:pt idx="7365">
                  <c:v>2544</c:v>
                </c:pt>
                <c:pt idx="7366">
                  <c:v>2538</c:v>
                </c:pt>
                <c:pt idx="7367">
                  <c:v>2541</c:v>
                </c:pt>
                <c:pt idx="7368">
                  <c:v>2545</c:v>
                </c:pt>
                <c:pt idx="7369">
                  <c:v>2546</c:v>
                </c:pt>
                <c:pt idx="7370">
                  <c:v>2529</c:v>
                </c:pt>
                <c:pt idx="7371">
                  <c:v>2530</c:v>
                </c:pt>
                <c:pt idx="7372">
                  <c:v>2534</c:v>
                </c:pt>
                <c:pt idx="7373">
                  <c:v>2563</c:v>
                </c:pt>
                <c:pt idx="7374">
                  <c:v>2539</c:v>
                </c:pt>
                <c:pt idx="7375">
                  <c:v>2526</c:v>
                </c:pt>
                <c:pt idx="7376">
                  <c:v>2527</c:v>
                </c:pt>
                <c:pt idx="7377">
                  <c:v>2567</c:v>
                </c:pt>
                <c:pt idx="7378">
                  <c:v>2548</c:v>
                </c:pt>
                <c:pt idx="7379">
                  <c:v>2545</c:v>
                </c:pt>
                <c:pt idx="7380">
                  <c:v>2558</c:v>
                </c:pt>
                <c:pt idx="7381">
                  <c:v>2534</c:v>
                </c:pt>
                <c:pt idx="7382">
                  <c:v>2547</c:v>
                </c:pt>
                <c:pt idx="7383">
                  <c:v>2551</c:v>
                </c:pt>
                <c:pt idx="7384">
                  <c:v>2552</c:v>
                </c:pt>
                <c:pt idx="7385">
                  <c:v>2572</c:v>
                </c:pt>
                <c:pt idx="7386">
                  <c:v>2578</c:v>
                </c:pt>
                <c:pt idx="7387">
                  <c:v>2585</c:v>
                </c:pt>
                <c:pt idx="7388">
                  <c:v>2550</c:v>
                </c:pt>
                <c:pt idx="7389">
                  <c:v>2553</c:v>
                </c:pt>
                <c:pt idx="7390">
                  <c:v>2557</c:v>
                </c:pt>
                <c:pt idx="7391">
                  <c:v>2546</c:v>
                </c:pt>
                <c:pt idx="7392">
                  <c:v>2548</c:v>
                </c:pt>
                <c:pt idx="7393">
                  <c:v>2550</c:v>
                </c:pt>
                <c:pt idx="7394">
                  <c:v>2565</c:v>
                </c:pt>
                <c:pt idx="7395">
                  <c:v>2551</c:v>
                </c:pt>
                <c:pt idx="7396">
                  <c:v>2555</c:v>
                </c:pt>
                <c:pt idx="7397">
                  <c:v>2554</c:v>
                </c:pt>
                <c:pt idx="7398">
                  <c:v>2561</c:v>
                </c:pt>
                <c:pt idx="7399">
                  <c:v>2576</c:v>
                </c:pt>
                <c:pt idx="7400">
                  <c:v>2568</c:v>
                </c:pt>
                <c:pt idx="7401">
                  <c:v>2558</c:v>
                </c:pt>
                <c:pt idx="7402">
                  <c:v>2572</c:v>
                </c:pt>
                <c:pt idx="7403">
                  <c:v>2577</c:v>
                </c:pt>
                <c:pt idx="7404">
                  <c:v>2557</c:v>
                </c:pt>
                <c:pt idx="7405">
                  <c:v>2549</c:v>
                </c:pt>
                <c:pt idx="7406">
                  <c:v>2559</c:v>
                </c:pt>
                <c:pt idx="7407">
                  <c:v>2562</c:v>
                </c:pt>
                <c:pt idx="7408">
                  <c:v>2528</c:v>
                </c:pt>
                <c:pt idx="7409">
                  <c:v>2552</c:v>
                </c:pt>
                <c:pt idx="7410">
                  <c:v>2575</c:v>
                </c:pt>
                <c:pt idx="7411">
                  <c:v>2568</c:v>
                </c:pt>
                <c:pt idx="7412">
                  <c:v>2541</c:v>
                </c:pt>
                <c:pt idx="7413">
                  <c:v>2548</c:v>
                </c:pt>
                <c:pt idx="7414">
                  <c:v>2532</c:v>
                </c:pt>
                <c:pt idx="7415">
                  <c:v>2551</c:v>
                </c:pt>
                <c:pt idx="7416">
                  <c:v>2533</c:v>
                </c:pt>
                <c:pt idx="7417">
                  <c:v>2533</c:v>
                </c:pt>
                <c:pt idx="7418">
                  <c:v>2524</c:v>
                </c:pt>
                <c:pt idx="7419">
                  <c:v>2543</c:v>
                </c:pt>
                <c:pt idx="7420">
                  <c:v>2558</c:v>
                </c:pt>
                <c:pt idx="7421">
                  <c:v>2536</c:v>
                </c:pt>
                <c:pt idx="7422">
                  <c:v>2545</c:v>
                </c:pt>
                <c:pt idx="7423">
                  <c:v>2538</c:v>
                </c:pt>
                <c:pt idx="7424">
                  <c:v>2536</c:v>
                </c:pt>
                <c:pt idx="7425">
                  <c:v>2553</c:v>
                </c:pt>
                <c:pt idx="7426">
                  <c:v>2541</c:v>
                </c:pt>
                <c:pt idx="7427">
                  <c:v>2561</c:v>
                </c:pt>
                <c:pt idx="7428">
                  <c:v>2553</c:v>
                </c:pt>
                <c:pt idx="7429">
                  <c:v>2572</c:v>
                </c:pt>
                <c:pt idx="7430">
                  <c:v>2550</c:v>
                </c:pt>
                <c:pt idx="7431">
                  <c:v>2544</c:v>
                </c:pt>
                <c:pt idx="7432">
                  <c:v>2537</c:v>
                </c:pt>
                <c:pt idx="7433">
                  <c:v>2512</c:v>
                </c:pt>
                <c:pt idx="7434">
                  <c:v>2529</c:v>
                </c:pt>
                <c:pt idx="7435">
                  <c:v>2532</c:v>
                </c:pt>
                <c:pt idx="7436">
                  <c:v>2560</c:v>
                </c:pt>
                <c:pt idx="7437">
                  <c:v>2531</c:v>
                </c:pt>
                <c:pt idx="7438">
                  <c:v>2510</c:v>
                </c:pt>
                <c:pt idx="7439">
                  <c:v>2543</c:v>
                </c:pt>
                <c:pt idx="7440">
                  <c:v>2548</c:v>
                </c:pt>
                <c:pt idx="7441">
                  <c:v>2535</c:v>
                </c:pt>
                <c:pt idx="7442">
                  <c:v>2549</c:v>
                </c:pt>
                <c:pt idx="7443">
                  <c:v>2553</c:v>
                </c:pt>
                <c:pt idx="7444">
                  <c:v>2539</c:v>
                </c:pt>
                <c:pt idx="7445">
                  <c:v>2533</c:v>
                </c:pt>
                <c:pt idx="7446">
                  <c:v>2531</c:v>
                </c:pt>
                <c:pt idx="7447">
                  <c:v>2505</c:v>
                </c:pt>
                <c:pt idx="7448">
                  <c:v>2550</c:v>
                </c:pt>
                <c:pt idx="7449">
                  <c:v>2572</c:v>
                </c:pt>
                <c:pt idx="7450">
                  <c:v>2576</c:v>
                </c:pt>
                <c:pt idx="7451">
                  <c:v>2541</c:v>
                </c:pt>
                <c:pt idx="7452">
                  <c:v>2508</c:v>
                </c:pt>
                <c:pt idx="7453">
                  <c:v>2539</c:v>
                </c:pt>
                <c:pt idx="7454">
                  <c:v>2568</c:v>
                </c:pt>
                <c:pt idx="7455">
                  <c:v>2557</c:v>
                </c:pt>
                <c:pt idx="7456">
                  <c:v>2550</c:v>
                </c:pt>
                <c:pt idx="7457">
                  <c:v>2525</c:v>
                </c:pt>
                <c:pt idx="7458">
                  <c:v>2534</c:v>
                </c:pt>
                <c:pt idx="7459">
                  <c:v>2539</c:v>
                </c:pt>
                <c:pt idx="7460">
                  <c:v>2555</c:v>
                </c:pt>
                <c:pt idx="7461">
                  <c:v>2545</c:v>
                </c:pt>
                <c:pt idx="7462">
                  <c:v>2533</c:v>
                </c:pt>
                <c:pt idx="7463">
                  <c:v>2540</c:v>
                </c:pt>
                <c:pt idx="7464">
                  <c:v>2534</c:v>
                </c:pt>
                <c:pt idx="7465">
                  <c:v>2546</c:v>
                </c:pt>
                <c:pt idx="7466">
                  <c:v>2551</c:v>
                </c:pt>
                <c:pt idx="7467">
                  <c:v>2533</c:v>
                </c:pt>
                <c:pt idx="7468">
                  <c:v>2519</c:v>
                </c:pt>
                <c:pt idx="7469">
                  <c:v>2519</c:v>
                </c:pt>
                <c:pt idx="7470">
                  <c:v>2535</c:v>
                </c:pt>
                <c:pt idx="7471">
                  <c:v>2547</c:v>
                </c:pt>
                <c:pt idx="7472">
                  <c:v>2532</c:v>
                </c:pt>
                <c:pt idx="7473">
                  <c:v>2546</c:v>
                </c:pt>
                <c:pt idx="7474">
                  <c:v>2552</c:v>
                </c:pt>
                <c:pt idx="7475">
                  <c:v>2542</c:v>
                </c:pt>
                <c:pt idx="7476">
                  <c:v>2531</c:v>
                </c:pt>
                <c:pt idx="7477">
                  <c:v>2543</c:v>
                </c:pt>
                <c:pt idx="7478">
                  <c:v>2535</c:v>
                </c:pt>
                <c:pt idx="7479">
                  <c:v>2555</c:v>
                </c:pt>
                <c:pt idx="7480">
                  <c:v>2539</c:v>
                </c:pt>
                <c:pt idx="7481">
                  <c:v>2543</c:v>
                </c:pt>
                <c:pt idx="7482">
                  <c:v>2546</c:v>
                </c:pt>
                <c:pt idx="7483">
                  <c:v>2550</c:v>
                </c:pt>
                <c:pt idx="7484">
                  <c:v>2558</c:v>
                </c:pt>
                <c:pt idx="7485">
                  <c:v>2553</c:v>
                </c:pt>
                <c:pt idx="7486">
                  <c:v>2555</c:v>
                </c:pt>
                <c:pt idx="7487">
                  <c:v>2575</c:v>
                </c:pt>
                <c:pt idx="7488">
                  <c:v>2554</c:v>
                </c:pt>
                <c:pt idx="7489">
                  <c:v>2549</c:v>
                </c:pt>
                <c:pt idx="7490">
                  <c:v>2555</c:v>
                </c:pt>
                <c:pt idx="7491">
                  <c:v>2558</c:v>
                </c:pt>
                <c:pt idx="7492">
                  <c:v>2563</c:v>
                </c:pt>
                <c:pt idx="7493">
                  <c:v>2559</c:v>
                </c:pt>
                <c:pt idx="7494">
                  <c:v>2560</c:v>
                </c:pt>
                <c:pt idx="7495">
                  <c:v>2562</c:v>
                </c:pt>
                <c:pt idx="7496">
                  <c:v>2569</c:v>
                </c:pt>
                <c:pt idx="7497">
                  <c:v>2533</c:v>
                </c:pt>
                <c:pt idx="7498">
                  <c:v>2588</c:v>
                </c:pt>
                <c:pt idx="7499">
                  <c:v>2562</c:v>
                </c:pt>
                <c:pt idx="7500">
                  <c:v>2551</c:v>
                </c:pt>
                <c:pt idx="7501">
                  <c:v>2536</c:v>
                </c:pt>
                <c:pt idx="7502">
                  <c:v>2563</c:v>
                </c:pt>
                <c:pt idx="7503">
                  <c:v>2560</c:v>
                </c:pt>
                <c:pt idx="7504">
                  <c:v>2551</c:v>
                </c:pt>
                <c:pt idx="7505">
                  <c:v>2538</c:v>
                </c:pt>
                <c:pt idx="7506">
                  <c:v>2542</c:v>
                </c:pt>
                <c:pt idx="7507">
                  <c:v>2544</c:v>
                </c:pt>
                <c:pt idx="7508">
                  <c:v>2542</c:v>
                </c:pt>
                <c:pt idx="7509">
                  <c:v>2554</c:v>
                </c:pt>
                <c:pt idx="7510">
                  <c:v>2559</c:v>
                </c:pt>
                <c:pt idx="7511">
                  <c:v>2549</c:v>
                </c:pt>
                <c:pt idx="7512">
                  <c:v>2543</c:v>
                </c:pt>
                <c:pt idx="7513">
                  <c:v>2558</c:v>
                </c:pt>
                <c:pt idx="7514">
                  <c:v>2565</c:v>
                </c:pt>
                <c:pt idx="7515">
                  <c:v>2543</c:v>
                </c:pt>
                <c:pt idx="7516">
                  <c:v>2553</c:v>
                </c:pt>
                <c:pt idx="7517">
                  <c:v>2545</c:v>
                </c:pt>
                <c:pt idx="7518">
                  <c:v>2572</c:v>
                </c:pt>
                <c:pt idx="7519">
                  <c:v>2565</c:v>
                </c:pt>
                <c:pt idx="7520">
                  <c:v>2546</c:v>
                </c:pt>
                <c:pt idx="7521">
                  <c:v>2540</c:v>
                </c:pt>
                <c:pt idx="7522">
                  <c:v>2550</c:v>
                </c:pt>
                <c:pt idx="7523">
                  <c:v>2553</c:v>
                </c:pt>
                <c:pt idx="7524">
                  <c:v>2548</c:v>
                </c:pt>
                <c:pt idx="7525">
                  <c:v>2563</c:v>
                </c:pt>
                <c:pt idx="7526">
                  <c:v>2564</c:v>
                </c:pt>
                <c:pt idx="7527">
                  <c:v>2533</c:v>
                </c:pt>
                <c:pt idx="7528">
                  <c:v>2547</c:v>
                </c:pt>
                <c:pt idx="7529">
                  <c:v>2547</c:v>
                </c:pt>
                <c:pt idx="7530">
                  <c:v>2566</c:v>
                </c:pt>
                <c:pt idx="7531">
                  <c:v>2556</c:v>
                </c:pt>
                <c:pt idx="7532">
                  <c:v>2549</c:v>
                </c:pt>
                <c:pt idx="7533">
                  <c:v>2562</c:v>
                </c:pt>
                <c:pt idx="7534">
                  <c:v>2559</c:v>
                </c:pt>
                <c:pt idx="7535">
                  <c:v>2559</c:v>
                </c:pt>
                <c:pt idx="7536">
                  <c:v>2536</c:v>
                </c:pt>
                <c:pt idx="7537">
                  <c:v>2567</c:v>
                </c:pt>
                <c:pt idx="7538">
                  <c:v>2538</c:v>
                </c:pt>
                <c:pt idx="7539">
                  <c:v>2542</c:v>
                </c:pt>
                <c:pt idx="7540">
                  <c:v>2554</c:v>
                </c:pt>
                <c:pt idx="7541">
                  <c:v>2534</c:v>
                </c:pt>
                <c:pt idx="7542">
                  <c:v>2545</c:v>
                </c:pt>
                <c:pt idx="7543">
                  <c:v>2555</c:v>
                </c:pt>
                <c:pt idx="7544">
                  <c:v>2537</c:v>
                </c:pt>
                <c:pt idx="7545">
                  <c:v>2561</c:v>
                </c:pt>
                <c:pt idx="7546">
                  <c:v>2556</c:v>
                </c:pt>
                <c:pt idx="7547">
                  <c:v>2560</c:v>
                </c:pt>
                <c:pt idx="7548">
                  <c:v>2577</c:v>
                </c:pt>
                <c:pt idx="7549">
                  <c:v>2562</c:v>
                </c:pt>
                <c:pt idx="7550">
                  <c:v>2532</c:v>
                </c:pt>
                <c:pt idx="7551">
                  <c:v>2556</c:v>
                </c:pt>
                <c:pt idx="7552">
                  <c:v>2534</c:v>
                </c:pt>
                <c:pt idx="7553">
                  <c:v>2533</c:v>
                </c:pt>
                <c:pt idx="7554">
                  <c:v>2552</c:v>
                </c:pt>
                <c:pt idx="7555">
                  <c:v>2577</c:v>
                </c:pt>
                <c:pt idx="7556">
                  <c:v>2547</c:v>
                </c:pt>
                <c:pt idx="7557">
                  <c:v>2554</c:v>
                </c:pt>
                <c:pt idx="7558">
                  <c:v>2569</c:v>
                </c:pt>
                <c:pt idx="7559">
                  <c:v>2568</c:v>
                </c:pt>
                <c:pt idx="7560">
                  <c:v>2552</c:v>
                </c:pt>
                <c:pt idx="7561">
                  <c:v>2560</c:v>
                </c:pt>
                <c:pt idx="7562">
                  <c:v>2552</c:v>
                </c:pt>
                <c:pt idx="7563">
                  <c:v>2565</c:v>
                </c:pt>
                <c:pt idx="7564">
                  <c:v>2572</c:v>
                </c:pt>
                <c:pt idx="7565">
                  <c:v>2569</c:v>
                </c:pt>
                <c:pt idx="7566">
                  <c:v>2555</c:v>
                </c:pt>
                <c:pt idx="7567">
                  <c:v>2541</c:v>
                </c:pt>
                <c:pt idx="7568">
                  <c:v>2547</c:v>
                </c:pt>
                <c:pt idx="7569">
                  <c:v>2587</c:v>
                </c:pt>
                <c:pt idx="7570">
                  <c:v>2558</c:v>
                </c:pt>
                <c:pt idx="7571">
                  <c:v>2550</c:v>
                </c:pt>
                <c:pt idx="7572">
                  <c:v>2548</c:v>
                </c:pt>
                <c:pt idx="7573">
                  <c:v>2540</c:v>
                </c:pt>
                <c:pt idx="7574">
                  <c:v>2536</c:v>
                </c:pt>
                <c:pt idx="7575">
                  <c:v>2541</c:v>
                </c:pt>
                <c:pt idx="7576">
                  <c:v>2525</c:v>
                </c:pt>
                <c:pt idx="7577">
                  <c:v>2529</c:v>
                </c:pt>
                <c:pt idx="7578">
                  <c:v>2511</c:v>
                </c:pt>
                <c:pt idx="7579">
                  <c:v>2536</c:v>
                </c:pt>
                <c:pt idx="7580">
                  <c:v>2530</c:v>
                </c:pt>
                <c:pt idx="7581">
                  <c:v>2533</c:v>
                </c:pt>
                <c:pt idx="7582">
                  <c:v>2524</c:v>
                </c:pt>
                <c:pt idx="7583">
                  <c:v>2539</c:v>
                </c:pt>
                <c:pt idx="7584">
                  <c:v>2532</c:v>
                </c:pt>
                <c:pt idx="7585">
                  <c:v>2527</c:v>
                </c:pt>
                <c:pt idx="7586">
                  <c:v>2563</c:v>
                </c:pt>
                <c:pt idx="7587">
                  <c:v>2558</c:v>
                </c:pt>
                <c:pt idx="7588">
                  <c:v>2564</c:v>
                </c:pt>
                <c:pt idx="7589">
                  <c:v>2527</c:v>
                </c:pt>
                <c:pt idx="7590">
                  <c:v>2537</c:v>
                </c:pt>
                <c:pt idx="7591">
                  <c:v>2539</c:v>
                </c:pt>
                <c:pt idx="7592">
                  <c:v>2531</c:v>
                </c:pt>
                <c:pt idx="7593">
                  <c:v>2558</c:v>
                </c:pt>
                <c:pt idx="7594">
                  <c:v>2558</c:v>
                </c:pt>
                <c:pt idx="7595">
                  <c:v>2539</c:v>
                </c:pt>
                <c:pt idx="7596">
                  <c:v>2557</c:v>
                </c:pt>
                <c:pt idx="7597">
                  <c:v>2536</c:v>
                </c:pt>
                <c:pt idx="7598">
                  <c:v>2553</c:v>
                </c:pt>
                <c:pt idx="7599">
                  <c:v>2562</c:v>
                </c:pt>
                <c:pt idx="7600">
                  <c:v>2559</c:v>
                </c:pt>
                <c:pt idx="7601">
                  <c:v>2550</c:v>
                </c:pt>
                <c:pt idx="7602">
                  <c:v>2584</c:v>
                </c:pt>
                <c:pt idx="7603">
                  <c:v>2579</c:v>
                </c:pt>
                <c:pt idx="7604">
                  <c:v>2562</c:v>
                </c:pt>
                <c:pt idx="7605">
                  <c:v>2537</c:v>
                </c:pt>
                <c:pt idx="7606">
                  <c:v>2556</c:v>
                </c:pt>
                <c:pt idx="7607">
                  <c:v>2569</c:v>
                </c:pt>
                <c:pt idx="7608">
                  <c:v>2564</c:v>
                </c:pt>
                <c:pt idx="7609">
                  <c:v>2538</c:v>
                </c:pt>
                <c:pt idx="7610">
                  <c:v>2553</c:v>
                </c:pt>
                <c:pt idx="7611">
                  <c:v>2541</c:v>
                </c:pt>
                <c:pt idx="7612">
                  <c:v>2521</c:v>
                </c:pt>
                <c:pt idx="7613">
                  <c:v>2570</c:v>
                </c:pt>
                <c:pt idx="7614">
                  <c:v>2554</c:v>
                </c:pt>
                <c:pt idx="7615">
                  <c:v>2570</c:v>
                </c:pt>
                <c:pt idx="7616">
                  <c:v>2556</c:v>
                </c:pt>
                <c:pt idx="7617">
                  <c:v>2542</c:v>
                </c:pt>
                <c:pt idx="7618">
                  <c:v>2559</c:v>
                </c:pt>
                <c:pt idx="7619">
                  <c:v>2557</c:v>
                </c:pt>
                <c:pt idx="7620">
                  <c:v>2544</c:v>
                </c:pt>
                <c:pt idx="7621">
                  <c:v>2578</c:v>
                </c:pt>
                <c:pt idx="7622">
                  <c:v>2536</c:v>
                </c:pt>
                <c:pt idx="7623">
                  <c:v>2559</c:v>
                </c:pt>
                <c:pt idx="7624">
                  <c:v>2544</c:v>
                </c:pt>
                <c:pt idx="7625">
                  <c:v>2568</c:v>
                </c:pt>
                <c:pt idx="7626">
                  <c:v>2565</c:v>
                </c:pt>
                <c:pt idx="7627">
                  <c:v>2570</c:v>
                </c:pt>
                <c:pt idx="7628">
                  <c:v>2538</c:v>
                </c:pt>
                <c:pt idx="7629">
                  <c:v>2536</c:v>
                </c:pt>
                <c:pt idx="7630">
                  <c:v>2523</c:v>
                </c:pt>
                <c:pt idx="7631">
                  <c:v>2534</c:v>
                </c:pt>
                <c:pt idx="7632">
                  <c:v>2548</c:v>
                </c:pt>
                <c:pt idx="7633">
                  <c:v>2555</c:v>
                </c:pt>
                <c:pt idx="7634">
                  <c:v>2545</c:v>
                </c:pt>
                <c:pt idx="7635">
                  <c:v>2534</c:v>
                </c:pt>
                <c:pt idx="7636">
                  <c:v>2550</c:v>
                </c:pt>
                <c:pt idx="7637">
                  <c:v>2536</c:v>
                </c:pt>
                <c:pt idx="7638">
                  <c:v>2528</c:v>
                </c:pt>
                <c:pt idx="7639">
                  <c:v>2543</c:v>
                </c:pt>
                <c:pt idx="7640">
                  <c:v>2549</c:v>
                </c:pt>
                <c:pt idx="7641">
                  <c:v>2556</c:v>
                </c:pt>
                <c:pt idx="7642">
                  <c:v>2542</c:v>
                </c:pt>
                <c:pt idx="7643">
                  <c:v>2546</c:v>
                </c:pt>
                <c:pt idx="7644">
                  <c:v>2548</c:v>
                </c:pt>
                <c:pt idx="7645">
                  <c:v>2536</c:v>
                </c:pt>
                <c:pt idx="7646">
                  <c:v>2547</c:v>
                </c:pt>
                <c:pt idx="7647">
                  <c:v>2547</c:v>
                </c:pt>
                <c:pt idx="7648">
                  <c:v>2569</c:v>
                </c:pt>
                <c:pt idx="7649">
                  <c:v>2554</c:v>
                </c:pt>
                <c:pt idx="7650">
                  <c:v>2562</c:v>
                </c:pt>
                <c:pt idx="7651">
                  <c:v>2562</c:v>
                </c:pt>
                <c:pt idx="7652">
                  <c:v>2557</c:v>
                </c:pt>
                <c:pt idx="7653">
                  <c:v>2550</c:v>
                </c:pt>
                <c:pt idx="7654">
                  <c:v>2538</c:v>
                </c:pt>
                <c:pt idx="7655">
                  <c:v>2556</c:v>
                </c:pt>
                <c:pt idx="7656">
                  <c:v>2545</c:v>
                </c:pt>
                <c:pt idx="7657">
                  <c:v>2569</c:v>
                </c:pt>
                <c:pt idx="7658">
                  <c:v>2551</c:v>
                </c:pt>
                <c:pt idx="7659">
                  <c:v>2526</c:v>
                </c:pt>
                <c:pt idx="7660">
                  <c:v>2564</c:v>
                </c:pt>
                <c:pt idx="7661">
                  <c:v>2562</c:v>
                </c:pt>
                <c:pt idx="7662">
                  <c:v>2518</c:v>
                </c:pt>
                <c:pt idx="7663">
                  <c:v>2540</c:v>
                </c:pt>
                <c:pt idx="7664">
                  <c:v>2535</c:v>
                </c:pt>
                <c:pt idx="7665">
                  <c:v>2528</c:v>
                </c:pt>
                <c:pt idx="7666">
                  <c:v>2550</c:v>
                </c:pt>
                <c:pt idx="7667">
                  <c:v>2549</c:v>
                </c:pt>
                <c:pt idx="7668">
                  <c:v>2573</c:v>
                </c:pt>
                <c:pt idx="7669">
                  <c:v>2545</c:v>
                </c:pt>
                <c:pt idx="7670">
                  <c:v>2529</c:v>
                </c:pt>
                <c:pt idx="7671">
                  <c:v>2543</c:v>
                </c:pt>
                <c:pt idx="7672">
                  <c:v>2552</c:v>
                </c:pt>
                <c:pt idx="7673">
                  <c:v>2551</c:v>
                </c:pt>
                <c:pt idx="7674">
                  <c:v>2550</c:v>
                </c:pt>
                <c:pt idx="7675">
                  <c:v>2547</c:v>
                </c:pt>
                <c:pt idx="7676">
                  <c:v>2574</c:v>
                </c:pt>
                <c:pt idx="7677">
                  <c:v>2555</c:v>
                </c:pt>
                <c:pt idx="7678">
                  <c:v>2554</c:v>
                </c:pt>
                <c:pt idx="7679">
                  <c:v>2571</c:v>
                </c:pt>
                <c:pt idx="7680">
                  <c:v>2555</c:v>
                </c:pt>
                <c:pt idx="7681">
                  <c:v>2560</c:v>
                </c:pt>
                <c:pt idx="7682">
                  <c:v>2558</c:v>
                </c:pt>
                <c:pt idx="7683">
                  <c:v>2534</c:v>
                </c:pt>
                <c:pt idx="7684">
                  <c:v>2558</c:v>
                </c:pt>
                <c:pt idx="7685">
                  <c:v>2567</c:v>
                </c:pt>
                <c:pt idx="7686">
                  <c:v>2561</c:v>
                </c:pt>
                <c:pt idx="7687">
                  <c:v>2566</c:v>
                </c:pt>
                <c:pt idx="7688">
                  <c:v>2568</c:v>
                </c:pt>
                <c:pt idx="7689">
                  <c:v>2557</c:v>
                </c:pt>
                <c:pt idx="7690">
                  <c:v>2560</c:v>
                </c:pt>
                <c:pt idx="7691">
                  <c:v>2546</c:v>
                </c:pt>
                <c:pt idx="7692">
                  <c:v>2537</c:v>
                </c:pt>
                <c:pt idx="7693">
                  <c:v>2546</c:v>
                </c:pt>
                <c:pt idx="7694">
                  <c:v>2550</c:v>
                </c:pt>
                <c:pt idx="7695">
                  <c:v>2555</c:v>
                </c:pt>
                <c:pt idx="7696">
                  <c:v>2555</c:v>
                </c:pt>
                <c:pt idx="7697">
                  <c:v>2551</c:v>
                </c:pt>
                <c:pt idx="7698">
                  <c:v>2513</c:v>
                </c:pt>
                <c:pt idx="7699">
                  <c:v>2557</c:v>
                </c:pt>
                <c:pt idx="7700">
                  <c:v>2534</c:v>
                </c:pt>
                <c:pt idx="7701">
                  <c:v>2556</c:v>
                </c:pt>
                <c:pt idx="7702">
                  <c:v>2563</c:v>
                </c:pt>
                <c:pt idx="7703">
                  <c:v>2573</c:v>
                </c:pt>
                <c:pt idx="7704">
                  <c:v>2566</c:v>
                </c:pt>
                <c:pt idx="7705">
                  <c:v>2554</c:v>
                </c:pt>
                <c:pt idx="7706">
                  <c:v>2574</c:v>
                </c:pt>
                <c:pt idx="7707">
                  <c:v>2561</c:v>
                </c:pt>
                <c:pt idx="7708">
                  <c:v>2532</c:v>
                </c:pt>
                <c:pt idx="7709">
                  <c:v>2545</c:v>
                </c:pt>
                <c:pt idx="7710">
                  <c:v>2529</c:v>
                </c:pt>
                <c:pt idx="7711">
                  <c:v>2544</c:v>
                </c:pt>
                <c:pt idx="7712">
                  <c:v>2547</c:v>
                </c:pt>
                <c:pt idx="7713">
                  <c:v>2543</c:v>
                </c:pt>
                <c:pt idx="7714">
                  <c:v>2542</c:v>
                </c:pt>
                <c:pt idx="7715">
                  <c:v>2550</c:v>
                </c:pt>
                <c:pt idx="7716">
                  <c:v>2566</c:v>
                </c:pt>
                <c:pt idx="7717">
                  <c:v>2559</c:v>
                </c:pt>
                <c:pt idx="7718">
                  <c:v>2566</c:v>
                </c:pt>
                <c:pt idx="7719">
                  <c:v>2581</c:v>
                </c:pt>
                <c:pt idx="7720">
                  <c:v>2551</c:v>
                </c:pt>
                <c:pt idx="7721">
                  <c:v>2548</c:v>
                </c:pt>
                <c:pt idx="7722">
                  <c:v>2546</c:v>
                </c:pt>
                <c:pt idx="7723">
                  <c:v>2541</c:v>
                </c:pt>
                <c:pt idx="7724">
                  <c:v>2524</c:v>
                </c:pt>
                <c:pt idx="7725">
                  <c:v>2569</c:v>
                </c:pt>
                <c:pt idx="7726">
                  <c:v>2514</c:v>
                </c:pt>
                <c:pt idx="7727">
                  <c:v>2550</c:v>
                </c:pt>
                <c:pt idx="7728">
                  <c:v>2528</c:v>
                </c:pt>
                <c:pt idx="7729">
                  <c:v>2549</c:v>
                </c:pt>
                <c:pt idx="7730">
                  <c:v>2569</c:v>
                </c:pt>
                <c:pt idx="7731">
                  <c:v>2547</c:v>
                </c:pt>
                <c:pt idx="7732">
                  <c:v>2534</c:v>
                </c:pt>
                <c:pt idx="7733">
                  <c:v>2551</c:v>
                </c:pt>
                <c:pt idx="7734">
                  <c:v>2545</c:v>
                </c:pt>
                <c:pt idx="7735">
                  <c:v>2544</c:v>
                </c:pt>
                <c:pt idx="7736">
                  <c:v>2548</c:v>
                </c:pt>
                <c:pt idx="7737">
                  <c:v>2559</c:v>
                </c:pt>
                <c:pt idx="7738">
                  <c:v>2559</c:v>
                </c:pt>
                <c:pt idx="7739">
                  <c:v>2554</c:v>
                </c:pt>
                <c:pt idx="7740">
                  <c:v>2548</c:v>
                </c:pt>
                <c:pt idx="7741">
                  <c:v>2534</c:v>
                </c:pt>
                <c:pt idx="7742">
                  <c:v>2543</c:v>
                </c:pt>
                <c:pt idx="7743">
                  <c:v>2515</c:v>
                </c:pt>
                <c:pt idx="7744">
                  <c:v>2540</c:v>
                </c:pt>
                <c:pt idx="7745">
                  <c:v>2561</c:v>
                </c:pt>
                <c:pt idx="7746">
                  <c:v>2541</c:v>
                </c:pt>
                <c:pt idx="7747">
                  <c:v>2568</c:v>
                </c:pt>
                <c:pt idx="7748">
                  <c:v>2532</c:v>
                </c:pt>
                <c:pt idx="7749">
                  <c:v>2565</c:v>
                </c:pt>
                <c:pt idx="7750">
                  <c:v>2526</c:v>
                </c:pt>
                <c:pt idx="7751">
                  <c:v>2527</c:v>
                </c:pt>
                <c:pt idx="7752">
                  <c:v>2534</c:v>
                </c:pt>
                <c:pt idx="7753">
                  <c:v>2527</c:v>
                </c:pt>
                <c:pt idx="7754">
                  <c:v>2535</c:v>
                </c:pt>
                <c:pt idx="7755">
                  <c:v>2568</c:v>
                </c:pt>
                <c:pt idx="7756">
                  <c:v>2582</c:v>
                </c:pt>
                <c:pt idx="7757">
                  <c:v>2544</c:v>
                </c:pt>
                <c:pt idx="7758">
                  <c:v>2559</c:v>
                </c:pt>
                <c:pt idx="7759">
                  <c:v>2580</c:v>
                </c:pt>
                <c:pt idx="7760">
                  <c:v>2566</c:v>
                </c:pt>
                <c:pt idx="7761">
                  <c:v>2555</c:v>
                </c:pt>
                <c:pt idx="7762">
                  <c:v>2552</c:v>
                </c:pt>
                <c:pt idx="7763">
                  <c:v>2542</c:v>
                </c:pt>
                <c:pt idx="7764">
                  <c:v>2539</c:v>
                </c:pt>
                <c:pt idx="7765">
                  <c:v>2536</c:v>
                </c:pt>
                <c:pt idx="7766">
                  <c:v>2545</c:v>
                </c:pt>
                <c:pt idx="7767">
                  <c:v>2550</c:v>
                </c:pt>
                <c:pt idx="7768">
                  <c:v>2541</c:v>
                </c:pt>
                <c:pt idx="7769">
                  <c:v>2545</c:v>
                </c:pt>
                <c:pt idx="7770">
                  <c:v>2560</c:v>
                </c:pt>
                <c:pt idx="7771">
                  <c:v>2535</c:v>
                </c:pt>
                <c:pt idx="7772">
                  <c:v>2557</c:v>
                </c:pt>
                <c:pt idx="7773">
                  <c:v>2557</c:v>
                </c:pt>
                <c:pt idx="7774">
                  <c:v>2527</c:v>
                </c:pt>
                <c:pt idx="7775">
                  <c:v>2558</c:v>
                </c:pt>
                <c:pt idx="7776">
                  <c:v>2564</c:v>
                </c:pt>
                <c:pt idx="7777">
                  <c:v>2539</c:v>
                </c:pt>
                <c:pt idx="7778">
                  <c:v>2551</c:v>
                </c:pt>
                <c:pt idx="7779">
                  <c:v>2538</c:v>
                </c:pt>
                <c:pt idx="7780">
                  <c:v>2562</c:v>
                </c:pt>
                <c:pt idx="7781">
                  <c:v>2544</c:v>
                </c:pt>
                <c:pt idx="7782">
                  <c:v>2548</c:v>
                </c:pt>
                <c:pt idx="7783">
                  <c:v>2555</c:v>
                </c:pt>
                <c:pt idx="7784">
                  <c:v>2548</c:v>
                </c:pt>
                <c:pt idx="7785">
                  <c:v>2537</c:v>
                </c:pt>
                <c:pt idx="7786">
                  <c:v>2547</c:v>
                </c:pt>
                <c:pt idx="7787">
                  <c:v>2523</c:v>
                </c:pt>
                <c:pt idx="7788">
                  <c:v>2569</c:v>
                </c:pt>
                <c:pt idx="7789">
                  <c:v>2566</c:v>
                </c:pt>
                <c:pt idx="7790">
                  <c:v>2569</c:v>
                </c:pt>
                <c:pt idx="7791">
                  <c:v>2539</c:v>
                </c:pt>
                <c:pt idx="7792">
                  <c:v>2544</c:v>
                </c:pt>
                <c:pt idx="7793">
                  <c:v>2557</c:v>
                </c:pt>
                <c:pt idx="7794">
                  <c:v>2564</c:v>
                </c:pt>
                <c:pt idx="7795">
                  <c:v>2545</c:v>
                </c:pt>
                <c:pt idx="7796">
                  <c:v>2545</c:v>
                </c:pt>
                <c:pt idx="7797">
                  <c:v>2540</c:v>
                </c:pt>
                <c:pt idx="7798">
                  <c:v>2559</c:v>
                </c:pt>
                <c:pt idx="7799">
                  <c:v>2543</c:v>
                </c:pt>
                <c:pt idx="7800">
                  <c:v>2568</c:v>
                </c:pt>
                <c:pt idx="7801">
                  <c:v>2556</c:v>
                </c:pt>
                <c:pt idx="7802">
                  <c:v>2560</c:v>
                </c:pt>
                <c:pt idx="7803">
                  <c:v>2563</c:v>
                </c:pt>
                <c:pt idx="7804">
                  <c:v>2534</c:v>
                </c:pt>
                <c:pt idx="7805">
                  <c:v>2563</c:v>
                </c:pt>
                <c:pt idx="7806">
                  <c:v>2569</c:v>
                </c:pt>
                <c:pt idx="7807">
                  <c:v>2557</c:v>
                </c:pt>
                <c:pt idx="7808">
                  <c:v>2567</c:v>
                </c:pt>
                <c:pt idx="7809">
                  <c:v>2554</c:v>
                </c:pt>
                <c:pt idx="7810">
                  <c:v>2555</c:v>
                </c:pt>
                <c:pt idx="7811">
                  <c:v>2575</c:v>
                </c:pt>
                <c:pt idx="7812">
                  <c:v>2552</c:v>
                </c:pt>
                <c:pt idx="7813">
                  <c:v>2578</c:v>
                </c:pt>
                <c:pt idx="7814">
                  <c:v>2559</c:v>
                </c:pt>
                <c:pt idx="7815">
                  <c:v>2567</c:v>
                </c:pt>
                <c:pt idx="7816">
                  <c:v>2575</c:v>
                </c:pt>
                <c:pt idx="7817">
                  <c:v>2575</c:v>
                </c:pt>
                <c:pt idx="7818">
                  <c:v>2560</c:v>
                </c:pt>
                <c:pt idx="7819">
                  <c:v>2538</c:v>
                </c:pt>
                <c:pt idx="7820">
                  <c:v>2540</c:v>
                </c:pt>
                <c:pt idx="7821">
                  <c:v>2543</c:v>
                </c:pt>
                <c:pt idx="7822">
                  <c:v>2555</c:v>
                </c:pt>
                <c:pt idx="7823">
                  <c:v>2542</c:v>
                </c:pt>
                <c:pt idx="7824">
                  <c:v>2556</c:v>
                </c:pt>
                <c:pt idx="7825">
                  <c:v>2525</c:v>
                </c:pt>
                <c:pt idx="7826">
                  <c:v>2544</c:v>
                </c:pt>
                <c:pt idx="7827">
                  <c:v>2529</c:v>
                </c:pt>
                <c:pt idx="7828">
                  <c:v>2525</c:v>
                </c:pt>
                <c:pt idx="7829">
                  <c:v>2550</c:v>
                </c:pt>
                <c:pt idx="7830">
                  <c:v>2545</c:v>
                </c:pt>
                <c:pt idx="7831">
                  <c:v>2573</c:v>
                </c:pt>
                <c:pt idx="7832">
                  <c:v>2553</c:v>
                </c:pt>
                <c:pt idx="7833">
                  <c:v>2557</c:v>
                </c:pt>
                <c:pt idx="7834">
                  <c:v>2548</c:v>
                </c:pt>
                <c:pt idx="7835">
                  <c:v>2541</c:v>
                </c:pt>
                <c:pt idx="7836">
                  <c:v>2543</c:v>
                </c:pt>
                <c:pt idx="7837">
                  <c:v>2560</c:v>
                </c:pt>
                <c:pt idx="7838">
                  <c:v>2553</c:v>
                </c:pt>
                <c:pt idx="7839">
                  <c:v>2544</c:v>
                </c:pt>
                <c:pt idx="7840">
                  <c:v>2562</c:v>
                </c:pt>
                <c:pt idx="7841">
                  <c:v>2537</c:v>
                </c:pt>
                <c:pt idx="7842">
                  <c:v>2540</c:v>
                </c:pt>
                <c:pt idx="7843">
                  <c:v>2548</c:v>
                </c:pt>
                <c:pt idx="7844">
                  <c:v>2539</c:v>
                </c:pt>
                <c:pt idx="7845">
                  <c:v>2539</c:v>
                </c:pt>
                <c:pt idx="7846">
                  <c:v>2561</c:v>
                </c:pt>
                <c:pt idx="7847">
                  <c:v>2523</c:v>
                </c:pt>
                <c:pt idx="7848">
                  <c:v>2538</c:v>
                </c:pt>
                <c:pt idx="7849">
                  <c:v>2536</c:v>
                </c:pt>
                <c:pt idx="7850">
                  <c:v>2539</c:v>
                </c:pt>
                <c:pt idx="7851">
                  <c:v>2539</c:v>
                </c:pt>
                <c:pt idx="7852">
                  <c:v>2559</c:v>
                </c:pt>
                <c:pt idx="7853">
                  <c:v>2551</c:v>
                </c:pt>
                <c:pt idx="7854">
                  <c:v>2532</c:v>
                </c:pt>
                <c:pt idx="7855">
                  <c:v>2552</c:v>
                </c:pt>
                <c:pt idx="7856">
                  <c:v>2538</c:v>
                </c:pt>
                <c:pt idx="7857">
                  <c:v>2579</c:v>
                </c:pt>
                <c:pt idx="7858">
                  <c:v>2529</c:v>
                </c:pt>
                <c:pt idx="7859">
                  <c:v>2536</c:v>
                </c:pt>
                <c:pt idx="7860">
                  <c:v>2534</c:v>
                </c:pt>
                <c:pt idx="7861">
                  <c:v>2544</c:v>
                </c:pt>
                <c:pt idx="7862">
                  <c:v>2535</c:v>
                </c:pt>
                <c:pt idx="7863">
                  <c:v>2551</c:v>
                </c:pt>
                <c:pt idx="7864">
                  <c:v>2533</c:v>
                </c:pt>
                <c:pt idx="7865">
                  <c:v>2537</c:v>
                </c:pt>
                <c:pt idx="7866">
                  <c:v>2526</c:v>
                </c:pt>
                <c:pt idx="7867">
                  <c:v>2554</c:v>
                </c:pt>
                <c:pt idx="7868">
                  <c:v>2537</c:v>
                </c:pt>
                <c:pt idx="7869">
                  <c:v>2548</c:v>
                </c:pt>
                <c:pt idx="7870">
                  <c:v>2528</c:v>
                </c:pt>
                <c:pt idx="7871">
                  <c:v>2550</c:v>
                </c:pt>
                <c:pt idx="7872">
                  <c:v>2523</c:v>
                </c:pt>
                <c:pt idx="7873">
                  <c:v>2510</c:v>
                </c:pt>
                <c:pt idx="7874">
                  <c:v>2515</c:v>
                </c:pt>
                <c:pt idx="7875">
                  <c:v>2573</c:v>
                </c:pt>
                <c:pt idx="7876">
                  <c:v>2536</c:v>
                </c:pt>
                <c:pt idx="7877">
                  <c:v>2545</c:v>
                </c:pt>
                <c:pt idx="7878">
                  <c:v>2553</c:v>
                </c:pt>
                <c:pt idx="7879">
                  <c:v>2554</c:v>
                </c:pt>
                <c:pt idx="7880">
                  <c:v>2529</c:v>
                </c:pt>
                <c:pt idx="7881">
                  <c:v>2538</c:v>
                </c:pt>
                <c:pt idx="7882">
                  <c:v>2555</c:v>
                </c:pt>
                <c:pt idx="7883">
                  <c:v>2544</c:v>
                </c:pt>
                <c:pt idx="7884">
                  <c:v>2551</c:v>
                </c:pt>
                <c:pt idx="7885">
                  <c:v>2533</c:v>
                </c:pt>
                <c:pt idx="7886">
                  <c:v>2554</c:v>
                </c:pt>
                <c:pt idx="7887">
                  <c:v>2527</c:v>
                </c:pt>
                <c:pt idx="7888">
                  <c:v>2534</c:v>
                </c:pt>
                <c:pt idx="7889">
                  <c:v>2548</c:v>
                </c:pt>
                <c:pt idx="7890">
                  <c:v>2522</c:v>
                </c:pt>
                <c:pt idx="7891">
                  <c:v>2581</c:v>
                </c:pt>
                <c:pt idx="7892">
                  <c:v>2557</c:v>
                </c:pt>
                <c:pt idx="7893">
                  <c:v>2551</c:v>
                </c:pt>
                <c:pt idx="7894">
                  <c:v>2569</c:v>
                </c:pt>
                <c:pt idx="7895">
                  <c:v>2570</c:v>
                </c:pt>
                <c:pt idx="7896">
                  <c:v>2552</c:v>
                </c:pt>
                <c:pt idx="7897">
                  <c:v>2550</c:v>
                </c:pt>
                <c:pt idx="7898">
                  <c:v>2570</c:v>
                </c:pt>
                <c:pt idx="7899">
                  <c:v>2564</c:v>
                </c:pt>
                <c:pt idx="7900">
                  <c:v>2551</c:v>
                </c:pt>
                <c:pt idx="7901">
                  <c:v>2547</c:v>
                </c:pt>
                <c:pt idx="7902">
                  <c:v>2542</c:v>
                </c:pt>
                <c:pt idx="7903">
                  <c:v>2546</c:v>
                </c:pt>
                <c:pt idx="7904">
                  <c:v>2540</c:v>
                </c:pt>
                <c:pt idx="7905">
                  <c:v>2546</c:v>
                </c:pt>
                <c:pt idx="7906">
                  <c:v>2559</c:v>
                </c:pt>
                <c:pt idx="7907">
                  <c:v>2532</c:v>
                </c:pt>
                <c:pt idx="7908">
                  <c:v>2565</c:v>
                </c:pt>
                <c:pt idx="7909">
                  <c:v>2567</c:v>
                </c:pt>
                <c:pt idx="7910">
                  <c:v>2550</c:v>
                </c:pt>
                <c:pt idx="7911">
                  <c:v>2552</c:v>
                </c:pt>
                <c:pt idx="7912">
                  <c:v>2550</c:v>
                </c:pt>
                <c:pt idx="7913">
                  <c:v>2563</c:v>
                </c:pt>
                <c:pt idx="7914">
                  <c:v>2569</c:v>
                </c:pt>
                <c:pt idx="7915">
                  <c:v>2554</c:v>
                </c:pt>
                <c:pt idx="7916">
                  <c:v>2546</c:v>
                </c:pt>
                <c:pt idx="7917">
                  <c:v>2554</c:v>
                </c:pt>
                <c:pt idx="7918">
                  <c:v>2547</c:v>
                </c:pt>
                <c:pt idx="7919">
                  <c:v>2558</c:v>
                </c:pt>
                <c:pt idx="7920">
                  <c:v>2532</c:v>
                </c:pt>
                <c:pt idx="7921">
                  <c:v>2553</c:v>
                </c:pt>
                <c:pt idx="7922">
                  <c:v>2531</c:v>
                </c:pt>
                <c:pt idx="7923">
                  <c:v>2555</c:v>
                </c:pt>
                <c:pt idx="7924">
                  <c:v>2544</c:v>
                </c:pt>
                <c:pt idx="7925">
                  <c:v>2542</c:v>
                </c:pt>
                <c:pt idx="7926">
                  <c:v>2537</c:v>
                </c:pt>
                <c:pt idx="7927">
                  <c:v>2569</c:v>
                </c:pt>
                <c:pt idx="7928">
                  <c:v>2552</c:v>
                </c:pt>
                <c:pt idx="7929">
                  <c:v>2548</c:v>
                </c:pt>
                <c:pt idx="7930">
                  <c:v>2559</c:v>
                </c:pt>
                <c:pt idx="7931">
                  <c:v>2537</c:v>
                </c:pt>
                <c:pt idx="7932">
                  <c:v>2552</c:v>
                </c:pt>
                <c:pt idx="7933">
                  <c:v>2544</c:v>
                </c:pt>
                <c:pt idx="7934">
                  <c:v>2561</c:v>
                </c:pt>
                <c:pt idx="7935">
                  <c:v>2517</c:v>
                </c:pt>
                <c:pt idx="7936">
                  <c:v>2570</c:v>
                </c:pt>
                <c:pt idx="7937">
                  <c:v>2561</c:v>
                </c:pt>
                <c:pt idx="7938">
                  <c:v>2555</c:v>
                </c:pt>
                <c:pt idx="7939">
                  <c:v>2561</c:v>
                </c:pt>
                <c:pt idx="7940">
                  <c:v>2566</c:v>
                </c:pt>
                <c:pt idx="7941">
                  <c:v>2555</c:v>
                </c:pt>
                <c:pt idx="7942">
                  <c:v>2561</c:v>
                </c:pt>
                <c:pt idx="7943">
                  <c:v>2558</c:v>
                </c:pt>
                <c:pt idx="7944">
                  <c:v>2538</c:v>
                </c:pt>
                <c:pt idx="7945">
                  <c:v>2554</c:v>
                </c:pt>
                <c:pt idx="7946">
                  <c:v>2559</c:v>
                </c:pt>
                <c:pt idx="7947">
                  <c:v>2549</c:v>
                </c:pt>
                <c:pt idx="7948">
                  <c:v>2554</c:v>
                </c:pt>
                <c:pt idx="7949">
                  <c:v>2557</c:v>
                </c:pt>
                <c:pt idx="7950">
                  <c:v>2533</c:v>
                </c:pt>
                <c:pt idx="7951">
                  <c:v>2559</c:v>
                </c:pt>
                <c:pt idx="7952">
                  <c:v>2538</c:v>
                </c:pt>
                <c:pt idx="7953">
                  <c:v>2554</c:v>
                </c:pt>
                <c:pt idx="7954">
                  <c:v>2549</c:v>
                </c:pt>
                <c:pt idx="7955">
                  <c:v>2536</c:v>
                </c:pt>
                <c:pt idx="7956">
                  <c:v>2547</c:v>
                </c:pt>
                <c:pt idx="7957">
                  <c:v>2546</c:v>
                </c:pt>
                <c:pt idx="7958">
                  <c:v>2549</c:v>
                </c:pt>
                <c:pt idx="7959">
                  <c:v>2535</c:v>
                </c:pt>
                <c:pt idx="7960">
                  <c:v>2535</c:v>
                </c:pt>
                <c:pt idx="7961">
                  <c:v>2542</c:v>
                </c:pt>
                <c:pt idx="7962">
                  <c:v>2547</c:v>
                </c:pt>
                <c:pt idx="7963">
                  <c:v>2513</c:v>
                </c:pt>
                <c:pt idx="7964">
                  <c:v>2546</c:v>
                </c:pt>
                <c:pt idx="7965">
                  <c:v>2559</c:v>
                </c:pt>
                <c:pt idx="7966">
                  <c:v>2550</c:v>
                </c:pt>
                <c:pt idx="7967">
                  <c:v>2559</c:v>
                </c:pt>
                <c:pt idx="7968">
                  <c:v>2566</c:v>
                </c:pt>
                <c:pt idx="7969">
                  <c:v>2544</c:v>
                </c:pt>
                <c:pt idx="7970">
                  <c:v>2548</c:v>
                </c:pt>
                <c:pt idx="7971">
                  <c:v>2535</c:v>
                </c:pt>
                <c:pt idx="7972">
                  <c:v>2545</c:v>
                </c:pt>
                <c:pt idx="7973">
                  <c:v>2568</c:v>
                </c:pt>
                <c:pt idx="7974">
                  <c:v>2544</c:v>
                </c:pt>
                <c:pt idx="7975">
                  <c:v>2541</c:v>
                </c:pt>
                <c:pt idx="7976">
                  <c:v>2546</c:v>
                </c:pt>
                <c:pt idx="7977">
                  <c:v>2549</c:v>
                </c:pt>
                <c:pt idx="7978">
                  <c:v>2538</c:v>
                </c:pt>
                <c:pt idx="7979">
                  <c:v>2537</c:v>
                </c:pt>
                <c:pt idx="7980">
                  <c:v>2518</c:v>
                </c:pt>
                <c:pt idx="7981">
                  <c:v>2537</c:v>
                </c:pt>
                <c:pt idx="7982">
                  <c:v>2540</c:v>
                </c:pt>
                <c:pt idx="7983">
                  <c:v>2585</c:v>
                </c:pt>
                <c:pt idx="7984">
                  <c:v>2579</c:v>
                </c:pt>
                <c:pt idx="7985">
                  <c:v>2592</c:v>
                </c:pt>
                <c:pt idx="7986">
                  <c:v>2548</c:v>
                </c:pt>
                <c:pt idx="7987">
                  <c:v>2578</c:v>
                </c:pt>
                <c:pt idx="7988">
                  <c:v>2568</c:v>
                </c:pt>
                <c:pt idx="7989">
                  <c:v>2571</c:v>
                </c:pt>
                <c:pt idx="7990">
                  <c:v>2559</c:v>
                </c:pt>
                <c:pt idx="7991">
                  <c:v>2561</c:v>
                </c:pt>
                <c:pt idx="7992">
                  <c:v>2545</c:v>
                </c:pt>
                <c:pt idx="7993">
                  <c:v>2555</c:v>
                </c:pt>
                <c:pt idx="7994">
                  <c:v>2549</c:v>
                </c:pt>
                <c:pt idx="7995">
                  <c:v>2532</c:v>
                </c:pt>
                <c:pt idx="7996">
                  <c:v>2524</c:v>
                </c:pt>
                <c:pt idx="7997">
                  <c:v>2562</c:v>
                </c:pt>
                <c:pt idx="7998">
                  <c:v>2551</c:v>
                </c:pt>
                <c:pt idx="7999">
                  <c:v>2539</c:v>
                </c:pt>
                <c:pt idx="8000">
                  <c:v>2542</c:v>
                </c:pt>
                <c:pt idx="8001">
                  <c:v>2533</c:v>
                </c:pt>
                <c:pt idx="8002">
                  <c:v>2538</c:v>
                </c:pt>
                <c:pt idx="8003">
                  <c:v>2570</c:v>
                </c:pt>
                <c:pt idx="8004">
                  <c:v>2551</c:v>
                </c:pt>
                <c:pt idx="8005">
                  <c:v>2571</c:v>
                </c:pt>
                <c:pt idx="8006">
                  <c:v>2543</c:v>
                </c:pt>
                <c:pt idx="8007">
                  <c:v>2564</c:v>
                </c:pt>
                <c:pt idx="8008">
                  <c:v>2566</c:v>
                </c:pt>
                <c:pt idx="8009">
                  <c:v>2551</c:v>
                </c:pt>
                <c:pt idx="8010">
                  <c:v>2548</c:v>
                </c:pt>
                <c:pt idx="8011">
                  <c:v>2570</c:v>
                </c:pt>
                <c:pt idx="8012">
                  <c:v>2531</c:v>
                </c:pt>
                <c:pt idx="8013">
                  <c:v>2574</c:v>
                </c:pt>
                <c:pt idx="8014">
                  <c:v>2535</c:v>
                </c:pt>
                <c:pt idx="8015">
                  <c:v>2547</c:v>
                </c:pt>
                <c:pt idx="8016">
                  <c:v>2537</c:v>
                </c:pt>
                <c:pt idx="8017">
                  <c:v>2544</c:v>
                </c:pt>
                <c:pt idx="8018">
                  <c:v>2554</c:v>
                </c:pt>
                <c:pt idx="8019">
                  <c:v>2565</c:v>
                </c:pt>
                <c:pt idx="8020">
                  <c:v>2555</c:v>
                </c:pt>
                <c:pt idx="8021">
                  <c:v>2537</c:v>
                </c:pt>
                <c:pt idx="8022">
                  <c:v>2535</c:v>
                </c:pt>
                <c:pt idx="8023">
                  <c:v>2567</c:v>
                </c:pt>
                <c:pt idx="8024">
                  <c:v>2536</c:v>
                </c:pt>
                <c:pt idx="8025">
                  <c:v>2531</c:v>
                </c:pt>
                <c:pt idx="8026">
                  <c:v>2546</c:v>
                </c:pt>
                <c:pt idx="8027">
                  <c:v>2540</c:v>
                </c:pt>
                <c:pt idx="8028">
                  <c:v>2512</c:v>
                </c:pt>
                <c:pt idx="8029">
                  <c:v>2538</c:v>
                </c:pt>
                <c:pt idx="8030">
                  <c:v>2542</c:v>
                </c:pt>
                <c:pt idx="8031">
                  <c:v>2570</c:v>
                </c:pt>
                <c:pt idx="8032">
                  <c:v>2525</c:v>
                </c:pt>
                <c:pt idx="8033">
                  <c:v>2524</c:v>
                </c:pt>
                <c:pt idx="8034">
                  <c:v>2533</c:v>
                </c:pt>
                <c:pt idx="8035">
                  <c:v>2527</c:v>
                </c:pt>
                <c:pt idx="8036">
                  <c:v>2531</c:v>
                </c:pt>
                <c:pt idx="8037">
                  <c:v>2548</c:v>
                </c:pt>
                <c:pt idx="8038">
                  <c:v>2555</c:v>
                </c:pt>
                <c:pt idx="8039">
                  <c:v>2556</c:v>
                </c:pt>
                <c:pt idx="8040">
                  <c:v>2522</c:v>
                </c:pt>
                <c:pt idx="8041">
                  <c:v>2567</c:v>
                </c:pt>
                <c:pt idx="8042">
                  <c:v>2540</c:v>
                </c:pt>
                <c:pt idx="8043">
                  <c:v>2555</c:v>
                </c:pt>
                <c:pt idx="8044">
                  <c:v>2561</c:v>
                </c:pt>
                <c:pt idx="8045">
                  <c:v>2582</c:v>
                </c:pt>
                <c:pt idx="8046">
                  <c:v>2546</c:v>
                </c:pt>
                <c:pt idx="8047">
                  <c:v>2562</c:v>
                </c:pt>
                <c:pt idx="8048">
                  <c:v>2563</c:v>
                </c:pt>
                <c:pt idx="8049">
                  <c:v>2545</c:v>
                </c:pt>
                <c:pt idx="8050">
                  <c:v>2527</c:v>
                </c:pt>
                <c:pt idx="8051">
                  <c:v>2546</c:v>
                </c:pt>
                <c:pt idx="8052">
                  <c:v>2562</c:v>
                </c:pt>
                <c:pt idx="8053">
                  <c:v>2547</c:v>
                </c:pt>
                <c:pt idx="8054">
                  <c:v>2550</c:v>
                </c:pt>
                <c:pt idx="8055">
                  <c:v>2556</c:v>
                </c:pt>
                <c:pt idx="8056">
                  <c:v>2531</c:v>
                </c:pt>
                <c:pt idx="8057">
                  <c:v>2556</c:v>
                </c:pt>
                <c:pt idx="8058">
                  <c:v>2554</c:v>
                </c:pt>
                <c:pt idx="8059">
                  <c:v>2545</c:v>
                </c:pt>
                <c:pt idx="8060">
                  <c:v>2521</c:v>
                </c:pt>
                <c:pt idx="8061">
                  <c:v>2545</c:v>
                </c:pt>
                <c:pt idx="8062">
                  <c:v>2548</c:v>
                </c:pt>
                <c:pt idx="8063">
                  <c:v>2550</c:v>
                </c:pt>
                <c:pt idx="8064">
                  <c:v>2525</c:v>
                </c:pt>
                <c:pt idx="8065">
                  <c:v>2546</c:v>
                </c:pt>
                <c:pt idx="8066">
                  <c:v>2529</c:v>
                </c:pt>
                <c:pt idx="8067">
                  <c:v>2558</c:v>
                </c:pt>
                <c:pt idx="8068">
                  <c:v>2559</c:v>
                </c:pt>
                <c:pt idx="8069">
                  <c:v>2529</c:v>
                </c:pt>
                <c:pt idx="8070">
                  <c:v>2524</c:v>
                </c:pt>
                <c:pt idx="8071">
                  <c:v>2547</c:v>
                </c:pt>
                <c:pt idx="8072">
                  <c:v>2560</c:v>
                </c:pt>
                <c:pt idx="8073">
                  <c:v>2546</c:v>
                </c:pt>
                <c:pt idx="8074">
                  <c:v>2561</c:v>
                </c:pt>
                <c:pt idx="8075">
                  <c:v>2562</c:v>
                </c:pt>
                <c:pt idx="8076">
                  <c:v>2540</c:v>
                </c:pt>
                <c:pt idx="8077">
                  <c:v>2541</c:v>
                </c:pt>
                <c:pt idx="8078">
                  <c:v>2558</c:v>
                </c:pt>
                <c:pt idx="8079">
                  <c:v>2570</c:v>
                </c:pt>
                <c:pt idx="8080">
                  <c:v>2561</c:v>
                </c:pt>
                <c:pt idx="8081">
                  <c:v>2561</c:v>
                </c:pt>
                <c:pt idx="8082">
                  <c:v>2569</c:v>
                </c:pt>
                <c:pt idx="8083">
                  <c:v>2558</c:v>
                </c:pt>
                <c:pt idx="8084">
                  <c:v>2566</c:v>
                </c:pt>
                <c:pt idx="8085">
                  <c:v>2550</c:v>
                </c:pt>
                <c:pt idx="8086">
                  <c:v>2552</c:v>
                </c:pt>
                <c:pt idx="8087">
                  <c:v>2550</c:v>
                </c:pt>
                <c:pt idx="8088">
                  <c:v>2573</c:v>
                </c:pt>
                <c:pt idx="8089">
                  <c:v>2554</c:v>
                </c:pt>
                <c:pt idx="8090">
                  <c:v>2549</c:v>
                </c:pt>
                <c:pt idx="8091">
                  <c:v>2542</c:v>
                </c:pt>
                <c:pt idx="8092">
                  <c:v>2551</c:v>
                </c:pt>
                <c:pt idx="8093">
                  <c:v>2562</c:v>
                </c:pt>
                <c:pt idx="8094">
                  <c:v>2551</c:v>
                </c:pt>
                <c:pt idx="8095">
                  <c:v>2567</c:v>
                </c:pt>
                <c:pt idx="8096">
                  <c:v>2548</c:v>
                </c:pt>
                <c:pt idx="8097">
                  <c:v>2565</c:v>
                </c:pt>
                <c:pt idx="8098">
                  <c:v>2553</c:v>
                </c:pt>
                <c:pt idx="8099">
                  <c:v>2521</c:v>
                </c:pt>
                <c:pt idx="8100">
                  <c:v>2526</c:v>
                </c:pt>
                <c:pt idx="8101">
                  <c:v>2567</c:v>
                </c:pt>
                <c:pt idx="8102">
                  <c:v>2552</c:v>
                </c:pt>
                <c:pt idx="8103">
                  <c:v>2563</c:v>
                </c:pt>
                <c:pt idx="8104">
                  <c:v>2551</c:v>
                </c:pt>
                <c:pt idx="8105">
                  <c:v>2528</c:v>
                </c:pt>
                <c:pt idx="8106">
                  <c:v>2538</c:v>
                </c:pt>
                <c:pt idx="8107">
                  <c:v>2544</c:v>
                </c:pt>
                <c:pt idx="8108">
                  <c:v>2563</c:v>
                </c:pt>
                <c:pt idx="8109">
                  <c:v>2564</c:v>
                </c:pt>
                <c:pt idx="8110">
                  <c:v>2556</c:v>
                </c:pt>
                <c:pt idx="8111">
                  <c:v>2536</c:v>
                </c:pt>
                <c:pt idx="8112">
                  <c:v>2560</c:v>
                </c:pt>
                <c:pt idx="8113">
                  <c:v>2566</c:v>
                </c:pt>
                <c:pt idx="8114">
                  <c:v>2554</c:v>
                </c:pt>
                <c:pt idx="8115">
                  <c:v>2565</c:v>
                </c:pt>
                <c:pt idx="8116">
                  <c:v>2583</c:v>
                </c:pt>
                <c:pt idx="8117">
                  <c:v>2543</c:v>
                </c:pt>
                <c:pt idx="8118">
                  <c:v>2582</c:v>
                </c:pt>
                <c:pt idx="8119">
                  <c:v>2573</c:v>
                </c:pt>
                <c:pt idx="8120">
                  <c:v>2550</c:v>
                </c:pt>
                <c:pt idx="8121">
                  <c:v>2538</c:v>
                </c:pt>
                <c:pt idx="8122">
                  <c:v>2523</c:v>
                </c:pt>
                <c:pt idx="8123">
                  <c:v>2539</c:v>
                </c:pt>
                <c:pt idx="8124">
                  <c:v>2542</c:v>
                </c:pt>
                <c:pt idx="8125">
                  <c:v>2543</c:v>
                </c:pt>
                <c:pt idx="8126">
                  <c:v>2568</c:v>
                </c:pt>
                <c:pt idx="8127">
                  <c:v>2578</c:v>
                </c:pt>
                <c:pt idx="8128">
                  <c:v>2553</c:v>
                </c:pt>
                <c:pt idx="8129">
                  <c:v>2564</c:v>
                </c:pt>
                <c:pt idx="8130">
                  <c:v>2558</c:v>
                </c:pt>
                <c:pt idx="8131">
                  <c:v>2536</c:v>
                </c:pt>
                <c:pt idx="8132">
                  <c:v>2565</c:v>
                </c:pt>
                <c:pt idx="8133">
                  <c:v>2547</c:v>
                </c:pt>
                <c:pt idx="8134">
                  <c:v>2558</c:v>
                </c:pt>
                <c:pt idx="8135">
                  <c:v>2578</c:v>
                </c:pt>
                <c:pt idx="8136">
                  <c:v>2530</c:v>
                </c:pt>
                <c:pt idx="8137">
                  <c:v>2535</c:v>
                </c:pt>
                <c:pt idx="8138">
                  <c:v>2555</c:v>
                </c:pt>
                <c:pt idx="8139">
                  <c:v>2540</c:v>
                </c:pt>
                <c:pt idx="8140">
                  <c:v>2531</c:v>
                </c:pt>
                <c:pt idx="8141">
                  <c:v>2530</c:v>
                </c:pt>
                <c:pt idx="8142">
                  <c:v>2542</c:v>
                </c:pt>
                <c:pt idx="8143">
                  <c:v>2536</c:v>
                </c:pt>
                <c:pt idx="8144">
                  <c:v>2550</c:v>
                </c:pt>
                <c:pt idx="8145">
                  <c:v>2546</c:v>
                </c:pt>
                <c:pt idx="8146">
                  <c:v>2544</c:v>
                </c:pt>
                <c:pt idx="8147">
                  <c:v>2536</c:v>
                </c:pt>
                <c:pt idx="8148">
                  <c:v>2555</c:v>
                </c:pt>
                <c:pt idx="8149">
                  <c:v>2547</c:v>
                </c:pt>
                <c:pt idx="8150">
                  <c:v>2553</c:v>
                </c:pt>
                <c:pt idx="8151">
                  <c:v>2565</c:v>
                </c:pt>
                <c:pt idx="8152">
                  <c:v>2525</c:v>
                </c:pt>
                <c:pt idx="8153">
                  <c:v>2565</c:v>
                </c:pt>
                <c:pt idx="8154">
                  <c:v>2548</c:v>
                </c:pt>
                <c:pt idx="8155">
                  <c:v>2564</c:v>
                </c:pt>
                <c:pt idx="8156">
                  <c:v>2560</c:v>
                </c:pt>
                <c:pt idx="8157">
                  <c:v>2560</c:v>
                </c:pt>
                <c:pt idx="8158">
                  <c:v>2545</c:v>
                </c:pt>
                <c:pt idx="8159">
                  <c:v>2543</c:v>
                </c:pt>
                <c:pt idx="8160">
                  <c:v>2518</c:v>
                </c:pt>
                <c:pt idx="8161">
                  <c:v>2558</c:v>
                </c:pt>
                <c:pt idx="8162">
                  <c:v>2557</c:v>
                </c:pt>
                <c:pt idx="8163">
                  <c:v>2525</c:v>
                </c:pt>
                <c:pt idx="8164">
                  <c:v>2547</c:v>
                </c:pt>
                <c:pt idx="8165">
                  <c:v>2543</c:v>
                </c:pt>
                <c:pt idx="8166">
                  <c:v>2565</c:v>
                </c:pt>
                <c:pt idx="8167">
                  <c:v>2543</c:v>
                </c:pt>
                <c:pt idx="8168">
                  <c:v>2539</c:v>
                </c:pt>
                <c:pt idx="8169">
                  <c:v>2539</c:v>
                </c:pt>
                <c:pt idx="8170">
                  <c:v>2552</c:v>
                </c:pt>
                <c:pt idx="8171">
                  <c:v>2527</c:v>
                </c:pt>
                <c:pt idx="8172">
                  <c:v>2519</c:v>
                </c:pt>
                <c:pt idx="8173">
                  <c:v>2522</c:v>
                </c:pt>
                <c:pt idx="8174">
                  <c:v>2548</c:v>
                </c:pt>
                <c:pt idx="8175">
                  <c:v>2552</c:v>
                </c:pt>
                <c:pt idx="8176">
                  <c:v>2528</c:v>
                </c:pt>
                <c:pt idx="8177">
                  <c:v>2531</c:v>
                </c:pt>
                <c:pt idx="8178">
                  <c:v>2536</c:v>
                </c:pt>
                <c:pt idx="8179">
                  <c:v>2570</c:v>
                </c:pt>
                <c:pt idx="8180">
                  <c:v>2544</c:v>
                </c:pt>
                <c:pt idx="8181">
                  <c:v>2553</c:v>
                </c:pt>
                <c:pt idx="8182">
                  <c:v>2530</c:v>
                </c:pt>
                <c:pt idx="8183">
                  <c:v>2548</c:v>
                </c:pt>
                <c:pt idx="8184">
                  <c:v>2564</c:v>
                </c:pt>
                <c:pt idx="8185">
                  <c:v>2565</c:v>
                </c:pt>
                <c:pt idx="8186">
                  <c:v>2536</c:v>
                </c:pt>
                <c:pt idx="8187">
                  <c:v>2548</c:v>
                </c:pt>
                <c:pt idx="8188">
                  <c:v>2555</c:v>
                </c:pt>
                <c:pt idx="8189">
                  <c:v>2549</c:v>
                </c:pt>
                <c:pt idx="8190">
                  <c:v>2549</c:v>
                </c:pt>
                <c:pt idx="8191">
                  <c:v>2528</c:v>
                </c:pt>
                <c:pt idx="8192">
                  <c:v>2533</c:v>
                </c:pt>
                <c:pt idx="8193">
                  <c:v>2532</c:v>
                </c:pt>
                <c:pt idx="8194">
                  <c:v>2542</c:v>
                </c:pt>
                <c:pt idx="8195">
                  <c:v>2549</c:v>
                </c:pt>
                <c:pt idx="8196">
                  <c:v>2529</c:v>
                </c:pt>
                <c:pt idx="8197">
                  <c:v>2534</c:v>
                </c:pt>
                <c:pt idx="8198">
                  <c:v>2539</c:v>
                </c:pt>
                <c:pt idx="8199">
                  <c:v>2531</c:v>
                </c:pt>
                <c:pt idx="8200">
                  <c:v>2532</c:v>
                </c:pt>
                <c:pt idx="8201">
                  <c:v>2547</c:v>
                </c:pt>
                <c:pt idx="8202">
                  <c:v>2503</c:v>
                </c:pt>
                <c:pt idx="8203">
                  <c:v>2540</c:v>
                </c:pt>
                <c:pt idx="8204">
                  <c:v>2540</c:v>
                </c:pt>
                <c:pt idx="8205">
                  <c:v>2526</c:v>
                </c:pt>
                <c:pt idx="8206">
                  <c:v>2537</c:v>
                </c:pt>
                <c:pt idx="8207">
                  <c:v>2552</c:v>
                </c:pt>
                <c:pt idx="8208">
                  <c:v>2566</c:v>
                </c:pt>
                <c:pt idx="8209">
                  <c:v>2580</c:v>
                </c:pt>
                <c:pt idx="8210">
                  <c:v>2553</c:v>
                </c:pt>
                <c:pt idx="8211">
                  <c:v>2554</c:v>
                </c:pt>
                <c:pt idx="8212">
                  <c:v>2563</c:v>
                </c:pt>
                <c:pt idx="8213">
                  <c:v>2576</c:v>
                </c:pt>
                <c:pt idx="8214">
                  <c:v>2579</c:v>
                </c:pt>
                <c:pt idx="8215">
                  <c:v>2546</c:v>
                </c:pt>
                <c:pt idx="8216">
                  <c:v>2547</c:v>
                </c:pt>
                <c:pt idx="8217">
                  <c:v>2547</c:v>
                </c:pt>
                <c:pt idx="8218">
                  <c:v>2545</c:v>
                </c:pt>
                <c:pt idx="8219">
                  <c:v>2556</c:v>
                </c:pt>
                <c:pt idx="8220">
                  <c:v>2572</c:v>
                </c:pt>
                <c:pt idx="8221">
                  <c:v>2543</c:v>
                </c:pt>
                <c:pt idx="8222">
                  <c:v>2527</c:v>
                </c:pt>
                <c:pt idx="8223">
                  <c:v>2516</c:v>
                </c:pt>
                <c:pt idx="8224">
                  <c:v>2545</c:v>
                </c:pt>
                <c:pt idx="8225">
                  <c:v>2566</c:v>
                </c:pt>
                <c:pt idx="8226">
                  <c:v>2550</c:v>
                </c:pt>
                <c:pt idx="8227">
                  <c:v>2562</c:v>
                </c:pt>
                <c:pt idx="8228">
                  <c:v>2559</c:v>
                </c:pt>
                <c:pt idx="8229">
                  <c:v>2562</c:v>
                </c:pt>
                <c:pt idx="8230">
                  <c:v>2560</c:v>
                </c:pt>
                <c:pt idx="8231">
                  <c:v>2577</c:v>
                </c:pt>
                <c:pt idx="8232">
                  <c:v>2557</c:v>
                </c:pt>
                <c:pt idx="8233">
                  <c:v>2558</c:v>
                </c:pt>
                <c:pt idx="8234">
                  <c:v>2581</c:v>
                </c:pt>
                <c:pt idx="8235">
                  <c:v>2556</c:v>
                </c:pt>
                <c:pt idx="8236">
                  <c:v>2580</c:v>
                </c:pt>
                <c:pt idx="8237">
                  <c:v>2564</c:v>
                </c:pt>
                <c:pt idx="8238">
                  <c:v>2554</c:v>
                </c:pt>
                <c:pt idx="8239">
                  <c:v>2574</c:v>
                </c:pt>
                <c:pt idx="8240">
                  <c:v>2566</c:v>
                </c:pt>
                <c:pt idx="8241">
                  <c:v>2560</c:v>
                </c:pt>
                <c:pt idx="8242">
                  <c:v>2554</c:v>
                </c:pt>
                <c:pt idx="8243">
                  <c:v>2524</c:v>
                </c:pt>
                <c:pt idx="8244">
                  <c:v>2552</c:v>
                </c:pt>
                <c:pt idx="8245">
                  <c:v>2561</c:v>
                </c:pt>
                <c:pt idx="8246">
                  <c:v>2532</c:v>
                </c:pt>
                <c:pt idx="8247">
                  <c:v>2526</c:v>
                </c:pt>
                <c:pt idx="8248">
                  <c:v>2557</c:v>
                </c:pt>
                <c:pt idx="8249">
                  <c:v>2582</c:v>
                </c:pt>
                <c:pt idx="8250">
                  <c:v>2513</c:v>
                </c:pt>
                <c:pt idx="8251">
                  <c:v>2547</c:v>
                </c:pt>
                <c:pt idx="8252">
                  <c:v>2553</c:v>
                </c:pt>
                <c:pt idx="8253">
                  <c:v>2565</c:v>
                </c:pt>
                <c:pt idx="8254">
                  <c:v>2558</c:v>
                </c:pt>
                <c:pt idx="8255">
                  <c:v>2558</c:v>
                </c:pt>
                <c:pt idx="8256">
                  <c:v>2543</c:v>
                </c:pt>
                <c:pt idx="8257">
                  <c:v>2527</c:v>
                </c:pt>
                <c:pt idx="8258">
                  <c:v>2535</c:v>
                </c:pt>
                <c:pt idx="8259">
                  <c:v>2546</c:v>
                </c:pt>
                <c:pt idx="8260">
                  <c:v>2528</c:v>
                </c:pt>
                <c:pt idx="8261">
                  <c:v>2543</c:v>
                </c:pt>
                <c:pt idx="8262">
                  <c:v>2561</c:v>
                </c:pt>
                <c:pt idx="8263">
                  <c:v>2569</c:v>
                </c:pt>
                <c:pt idx="8264">
                  <c:v>2569</c:v>
                </c:pt>
                <c:pt idx="8265">
                  <c:v>2562</c:v>
                </c:pt>
                <c:pt idx="8266">
                  <c:v>2556</c:v>
                </c:pt>
                <c:pt idx="8267">
                  <c:v>2582</c:v>
                </c:pt>
                <c:pt idx="8268">
                  <c:v>2563</c:v>
                </c:pt>
                <c:pt idx="8269">
                  <c:v>2548</c:v>
                </c:pt>
                <c:pt idx="8270">
                  <c:v>2541</c:v>
                </c:pt>
                <c:pt idx="8271">
                  <c:v>2553</c:v>
                </c:pt>
                <c:pt idx="8272">
                  <c:v>2558</c:v>
                </c:pt>
                <c:pt idx="8273">
                  <c:v>2523</c:v>
                </c:pt>
                <c:pt idx="8274">
                  <c:v>2552</c:v>
                </c:pt>
                <c:pt idx="8275">
                  <c:v>2545</c:v>
                </c:pt>
                <c:pt idx="8276">
                  <c:v>2543</c:v>
                </c:pt>
                <c:pt idx="8277">
                  <c:v>2555</c:v>
                </c:pt>
                <c:pt idx="8278">
                  <c:v>2541</c:v>
                </c:pt>
                <c:pt idx="8279">
                  <c:v>2552</c:v>
                </c:pt>
                <c:pt idx="8280">
                  <c:v>2548</c:v>
                </c:pt>
                <c:pt idx="8281">
                  <c:v>2544</c:v>
                </c:pt>
                <c:pt idx="8282">
                  <c:v>2533</c:v>
                </c:pt>
                <c:pt idx="8283">
                  <c:v>2542</c:v>
                </c:pt>
                <c:pt idx="8284">
                  <c:v>2539</c:v>
                </c:pt>
                <c:pt idx="8285">
                  <c:v>2552</c:v>
                </c:pt>
                <c:pt idx="8286">
                  <c:v>2542</c:v>
                </c:pt>
                <c:pt idx="8287">
                  <c:v>2538</c:v>
                </c:pt>
                <c:pt idx="8288">
                  <c:v>2557</c:v>
                </c:pt>
                <c:pt idx="8289">
                  <c:v>2567</c:v>
                </c:pt>
                <c:pt idx="8290">
                  <c:v>2549</c:v>
                </c:pt>
                <c:pt idx="8291">
                  <c:v>2538</c:v>
                </c:pt>
                <c:pt idx="8292">
                  <c:v>2536</c:v>
                </c:pt>
                <c:pt idx="8293">
                  <c:v>2541</c:v>
                </c:pt>
                <c:pt idx="8294">
                  <c:v>2531</c:v>
                </c:pt>
                <c:pt idx="8295">
                  <c:v>2548</c:v>
                </c:pt>
                <c:pt idx="8296">
                  <c:v>2540</c:v>
                </c:pt>
                <c:pt idx="8297">
                  <c:v>2550</c:v>
                </c:pt>
                <c:pt idx="8298">
                  <c:v>2544</c:v>
                </c:pt>
                <c:pt idx="8299">
                  <c:v>2547</c:v>
                </c:pt>
                <c:pt idx="8300">
                  <c:v>2537</c:v>
                </c:pt>
                <c:pt idx="8301">
                  <c:v>2527</c:v>
                </c:pt>
                <c:pt idx="8302">
                  <c:v>2568</c:v>
                </c:pt>
                <c:pt idx="8303">
                  <c:v>2546</c:v>
                </c:pt>
                <c:pt idx="8304">
                  <c:v>2554</c:v>
                </c:pt>
                <c:pt idx="8305">
                  <c:v>2536</c:v>
                </c:pt>
                <c:pt idx="8306">
                  <c:v>2545</c:v>
                </c:pt>
                <c:pt idx="8307">
                  <c:v>2547</c:v>
                </c:pt>
                <c:pt idx="8308">
                  <c:v>2572</c:v>
                </c:pt>
                <c:pt idx="8309">
                  <c:v>2570</c:v>
                </c:pt>
                <c:pt idx="8310">
                  <c:v>2554</c:v>
                </c:pt>
                <c:pt idx="8311">
                  <c:v>2552</c:v>
                </c:pt>
                <c:pt idx="8312">
                  <c:v>2571</c:v>
                </c:pt>
                <c:pt idx="8313">
                  <c:v>2527</c:v>
                </c:pt>
                <c:pt idx="8314">
                  <c:v>2560</c:v>
                </c:pt>
                <c:pt idx="8315">
                  <c:v>2543</c:v>
                </c:pt>
                <c:pt idx="8316">
                  <c:v>2541</c:v>
                </c:pt>
                <c:pt idx="8317">
                  <c:v>2523</c:v>
                </c:pt>
                <c:pt idx="8318">
                  <c:v>2547</c:v>
                </c:pt>
                <c:pt idx="8319">
                  <c:v>2515</c:v>
                </c:pt>
                <c:pt idx="8320">
                  <c:v>2544</c:v>
                </c:pt>
                <c:pt idx="8321">
                  <c:v>2552</c:v>
                </c:pt>
                <c:pt idx="8322">
                  <c:v>2568</c:v>
                </c:pt>
                <c:pt idx="8323">
                  <c:v>2548</c:v>
                </c:pt>
                <c:pt idx="8324">
                  <c:v>2528</c:v>
                </c:pt>
                <c:pt idx="8325">
                  <c:v>2525</c:v>
                </c:pt>
                <c:pt idx="8326">
                  <c:v>2566</c:v>
                </c:pt>
                <c:pt idx="8327">
                  <c:v>2532</c:v>
                </c:pt>
                <c:pt idx="8328">
                  <c:v>2569</c:v>
                </c:pt>
                <c:pt idx="8329">
                  <c:v>2540</c:v>
                </c:pt>
                <c:pt idx="8330">
                  <c:v>2561</c:v>
                </c:pt>
                <c:pt idx="8331">
                  <c:v>2537</c:v>
                </c:pt>
                <c:pt idx="8332">
                  <c:v>2560</c:v>
                </c:pt>
                <c:pt idx="8333">
                  <c:v>2553</c:v>
                </c:pt>
                <c:pt idx="8334">
                  <c:v>2531</c:v>
                </c:pt>
                <c:pt idx="8335">
                  <c:v>2560</c:v>
                </c:pt>
                <c:pt idx="8336">
                  <c:v>2534</c:v>
                </c:pt>
                <c:pt idx="8337">
                  <c:v>2502</c:v>
                </c:pt>
                <c:pt idx="8338">
                  <c:v>2552</c:v>
                </c:pt>
                <c:pt idx="8339">
                  <c:v>2548</c:v>
                </c:pt>
                <c:pt idx="8340">
                  <c:v>2563</c:v>
                </c:pt>
                <c:pt idx="8341">
                  <c:v>2530</c:v>
                </c:pt>
                <c:pt idx="8342">
                  <c:v>2547</c:v>
                </c:pt>
                <c:pt idx="8343">
                  <c:v>2544</c:v>
                </c:pt>
                <c:pt idx="8344">
                  <c:v>2525</c:v>
                </c:pt>
                <c:pt idx="8345">
                  <c:v>2546</c:v>
                </c:pt>
                <c:pt idx="8346">
                  <c:v>2547</c:v>
                </c:pt>
                <c:pt idx="8347">
                  <c:v>2562</c:v>
                </c:pt>
                <c:pt idx="8348">
                  <c:v>2543</c:v>
                </c:pt>
                <c:pt idx="8349">
                  <c:v>2537</c:v>
                </c:pt>
                <c:pt idx="8350">
                  <c:v>2540</c:v>
                </c:pt>
                <c:pt idx="8351">
                  <c:v>2542</c:v>
                </c:pt>
                <c:pt idx="8352">
                  <c:v>2552</c:v>
                </c:pt>
                <c:pt idx="8353">
                  <c:v>2546</c:v>
                </c:pt>
                <c:pt idx="8354">
                  <c:v>2529</c:v>
                </c:pt>
                <c:pt idx="8355">
                  <c:v>2556</c:v>
                </c:pt>
                <c:pt idx="8356">
                  <c:v>2544</c:v>
                </c:pt>
                <c:pt idx="8357">
                  <c:v>2584</c:v>
                </c:pt>
                <c:pt idx="8358">
                  <c:v>2554</c:v>
                </c:pt>
                <c:pt idx="8359">
                  <c:v>2557</c:v>
                </c:pt>
                <c:pt idx="8360">
                  <c:v>2549</c:v>
                </c:pt>
                <c:pt idx="8361">
                  <c:v>2544</c:v>
                </c:pt>
                <c:pt idx="8362">
                  <c:v>2569</c:v>
                </c:pt>
                <c:pt idx="8363">
                  <c:v>2526</c:v>
                </c:pt>
                <c:pt idx="8364">
                  <c:v>2541</c:v>
                </c:pt>
                <c:pt idx="8365">
                  <c:v>2558</c:v>
                </c:pt>
                <c:pt idx="8366">
                  <c:v>2532</c:v>
                </c:pt>
                <c:pt idx="8367">
                  <c:v>2551</c:v>
                </c:pt>
                <c:pt idx="8368">
                  <c:v>2555</c:v>
                </c:pt>
                <c:pt idx="8369">
                  <c:v>2556</c:v>
                </c:pt>
                <c:pt idx="8370">
                  <c:v>2536</c:v>
                </c:pt>
                <c:pt idx="8371">
                  <c:v>2545</c:v>
                </c:pt>
                <c:pt idx="8372">
                  <c:v>2558</c:v>
                </c:pt>
                <c:pt idx="8373">
                  <c:v>2560</c:v>
                </c:pt>
                <c:pt idx="8374">
                  <c:v>2545</c:v>
                </c:pt>
                <c:pt idx="8375">
                  <c:v>2530</c:v>
                </c:pt>
                <c:pt idx="8376">
                  <c:v>2573</c:v>
                </c:pt>
                <c:pt idx="8377">
                  <c:v>2543</c:v>
                </c:pt>
                <c:pt idx="8378">
                  <c:v>2551</c:v>
                </c:pt>
                <c:pt idx="8379">
                  <c:v>2554</c:v>
                </c:pt>
                <c:pt idx="8380">
                  <c:v>2551</c:v>
                </c:pt>
                <c:pt idx="8381">
                  <c:v>2532</c:v>
                </c:pt>
                <c:pt idx="8382">
                  <c:v>2519</c:v>
                </c:pt>
                <c:pt idx="8383">
                  <c:v>2539</c:v>
                </c:pt>
                <c:pt idx="8384">
                  <c:v>2529</c:v>
                </c:pt>
                <c:pt idx="8385">
                  <c:v>2568</c:v>
                </c:pt>
                <c:pt idx="8386">
                  <c:v>2569</c:v>
                </c:pt>
                <c:pt idx="8387">
                  <c:v>2540</c:v>
                </c:pt>
                <c:pt idx="8388">
                  <c:v>2572</c:v>
                </c:pt>
                <c:pt idx="8389">
                  <c:v>2552</c:v>
                </c:pt>
                <c:pt idx="8390">
                  <c:v>2524</c:v>
                </c:pt>
                <c:pt idx="8391">
                  <c:v>2527</c:v>
                </c:pt>
                <c:pt idx="8392">
                  <c:v>2573</c:v>
                </c:pt>
                <c:pt idx="8393">
                  <c:v>2545</c:v>
                </c:pt>
                <c:pt idx="8394">
                  <c:v>2546</c:v>
                </c:pt>
                <c:pt idx="8395">
                  <c:v>2570</c:v>
                </c:pt>
                <c:pt idx="8396">
                  <c:v>2556</c:v>
                </c:pt>
                <c:pt idx="8397">
                  <c:v>2545</c:v>
                </c:pt>
                <c:pt idx="8398">
                  <c:v>2536</c:v>
                </c:pt>
                <c:pt idx="8399">
                  <c:v>2568</c:v>
                </c:pt>
                <c:pt idx="8400">
                  <c:v>2520</c:v>
                </c:pt>
                <c:pt idx="8401">
                  <c:v>2539</c:v>
                </c:pt>
                <c:pt idx="8402">
                  <c:v>2530</c:v>
                </c:pt>
                <c:pt idx="8403">
                  <c:v>2530</c:v>
                </c:pt>
                <c:pt idx="8404">
                  <c:v>2549</c:v>
                </c:pt>
                <c:pt idx="8405">
                  <c:v>2570</c:v>
                </c:pt>
                <c:pt idx="8406">
                  <c:v>2532</c:v>
                </c:pt>
                <c:pt idx="8407">
                  <c:v>2555</c:v>
                </c:pt>
                <c:pt idx="8408">
                  <c:v>2544</c:v>
                </c:pt>
                <c:pt idx="8409">
                  <c:v>2552</c:v>
                </c:pt>
                <c:pt idx="8410">
                  <c:v>2568</c:v>
                </c:pt>
                <c:pt idx="8411">
                  <c:v>2558</c:v>
                </c:pt>
                <c:pt idx="8412">
                  <c:v>2556</c:v>
                </c:pt>
                <c:pt idx="8413">
                  <c:v>2539</c:v>
                </c:pt>
                <c:pt idx="8414">
                  <c:v>2559</c:v>
                </c:pt>
                <c:pt idx="8415">
                  <c:v>2564</c:v>
                </c:pt>
                <c:pt idx="8416">
                  <c:v>2546</c:v>
                </c:pt>
                <c:pt idx="8417">
                  <c:v>2542</c:v>
                </c:pt>
                <c:pt idx="8418">
                  <c:v>2549</c:v>
                </c:pt>
                <c:pt idx="8419">
                  <c:v>2540</c:v>
                </c:pt>
                <c:pt idx="8420">
                  <c:v>2551</c:v>
                </c:pt>
                <c:pt idx="8421">
                  <c:v>2553</c:v>
                </c:pt>
                <c:pt idx="8422">
                  <c:v>2542</c:v>
                </c:pt>
                <c:pt idx="8423">
                  <c:v>2547</c:v>
                </c:pt>
                <c:pt idx="8424">
                  <c:v>2555</c:v>
                </c:pt>
                <c:pt idx="8425">
                  <c:v>2521</c:v>
                </c:pt>
                <c:pt idx="8426">
                  <c:v>2530</c:v>
                </c:pt>
                <c:pt idx="8427">
                  <c:v>2536</c:v>
                </c:pt>
                <c:pt idx="8428">
                  <c:v>2538</c:v>
                </c:pt>
                <c:pt idx="8429">
                  <c:v>2523</c:v>
                </c:pt>
                <c:pt idx="8430">
                  <c:v>2553</c:v>
                </c:pt>
                <c:pt idx="8431">
                  <c:v>2539</c:v>
                </c:pt>
                <c:pt idx="8432">
                  <c:v>2516</c:v>
                </c:pt>
                <c:pt idx="8433">
                  <c:v>2541</c:v>
                </c:pt>
                <c:pt idx="8434">
                  <c:v>2544</c:v>
                </c:pt>
                <c:pt idx="8435">
                  <c:v>2529</c:v>
                </c:pt>
                <c:pt idx="8436">
                  <c:v>2521</c:v>
                </c:pt>
                <c:pt idx="8437">
                  <c:v>2538</c:v>
                </c:pt>
                <c:pt idx="8438">
                  <c:v>2578</c:v>
                </c:pt>
                <c:pt idx="8439">
                  <c:v>2518</c:v>
                </c:pt>
                <c:pt idx="8440">
                  <c:v>2553</c:v>
                </c:pt>
                <c:pt idx="8441">
                  <c:v>2552</c:v>
                </c:pt>
                <c:pt idx="8442">
                  <c:v>2556</c:v>
                </c:pt>
                <c:pt idx="8443">
                  <c:v>2531</c:v>
                </c:pt>
                <c:pt idx="8444">
                  <c:v>2544</c:v>
                </c:pt>
                <c:pt idx="8445">
                  <c:v>2550</c:v>
                </c:pt>
                <c:pt idx="8446">
                  <c:v>2551</c:v>
                </c:pt>
                <c:pt idx="8447">
                  <c:v>2520</c:v>
                </c:pt>
                <c:pt idx="8448">
                  <c:v>2532</c:v>
                </c:pt>
                <c:pt idx="8449">
                  <c:v>2522</c:v>
                </c:pt>
                <c:pt idx="8450">
                  <c:v>2539</c:v>
                </c:pt>
                <c:pt idx="8451">
                  <c:v>2546</c:v>
                </c:pt>
                <c:pt idx="8452">
                  <c:v>2537</c:v>
                </c:pt>
                <c:pt idx="8453">
                  <c:v>2547</c:v>
                </c:pt>
                <c:pt idx="8454">
                  <c:v>2552</c:v>
                </c:pt>
                <c:pt idx="8455">
                  <c:v>2536</c:v>
                </c:pt>
                <c:pt idx="8456">
                  <c:v>2547</c:v>
                </c:pt>
                <c:pt idx="8457">
                  <c:v>2535</c:v>
                </c:pt>
                <c:pt idx="8458">
                  <c:v>2551</c:v>
                </c:pt>
                <c:pt idx="8459">
                  <c:v>2552</c:v>
                </c:pt>
                <c:pt idx="8460">
                  <c:v>2558</c:v>
                </c:pt>
                <c:pt idx="8461">
                  <c:v>2566</c:v>
                </c:pt>
                <c:pt idx="8462">
                  <c:v>2552</c:v>
                </c:pt>
                <c:pt idx="8463">
                  <c:v>2519</c:v>
                </c:pt>
                <c:pt idx="8464">
                  <c:v>2528</c:v>
                </c:pt>
                <c:pt idx="8465">
                  <c:v>2554</c:v>
                </c:pt>
                <c:pt idx="8466">
                  <c:v>2533</c:v>
                </c:pt>
                <c:pt idx="8467">
                  <c:v>2541</c:v>
                </c:pt>
                <c:pt idx="8468">
                  <c:v>2552</c:v>
                </c:pt>
                <c:pt idx="8469">
                  <c:v>2555</c:v>
                </c:pt>
                <c:pt idx="8470">
                  <c:v>2563</c:v>
                </c:pt>
                <c:pt idx="8471">
                  <c:v>2552</c:v>
                </c:pt>
                <c:pt idx="8472">
                  <c:v>2548</c:v>
                </c:pt>
                <c:pt idx="8473">
                  <c:v>2547</c:v>
                </c:pt>
                <c:pt idx="8474">
                  <c:v>2573</c:v>
                </c:pt>
                <c:pt idx="8475">
                  <c:v>2561</c:v>
                </c:pt>
                <c:pt idx="8476">
                  <c:v>2549</c:v>
                </c:pt>
                <c:pt idx="8477">
                  <c:v>2535</c:v>
                </c:pt>
                <c:pt idx="8478">
                  <c:v>2533</c:v>
                </c:pt>
                <c:pt idx="8479">
                  <c:v>2559</c:v>
                </c:pt>
                <c:pt idx="8480">
                  <c:v>2555</c:v>
                </c:pt>
                <c:pt idx="8481">
                  <c:v>2570</c:v>
                </c:pt>
                <c:pt idx="8482">
                  <c:v>2546</c:v>
                </c:pt>
                <c:pt idx="8483">
                  <c:v>2554</c:v>
                </c:pt>
                <c:pt idx="8484">
                  <c:v>2539</c:v>
                </c:pt>
                <c:pt idx="8485">
                  <c:v>2543</c:v>
                </c:pt>
                <c:pt idx="8486">
                  <c:v>2553</c:v>
                </c:pt>
                <c:pt idx="8487">
                  <c:v>2550</c:v>
                </c:pt>
                <c:pt idx="8488">
                  <c:v>2532</c:v>
                </c:pt>
                <c:pt idx="8489">
                  <c:v>2535</c:v>
                </c:pt>
                <c:pt idx="8490">
                  <c:v>2543</c:v>
                </c:pt>
                <c:pt idx="8491">
                  <c:v>2497</c:v>
                </c:pt>
                <c:pt idx="8492">
                  <c:v>2540</c:v>
                </c:pt>
                <c:pt idx="8493">
                  <c:v>2560</c:v>
                </c:pt>
                <c:pt idx="8494">
                  <c:v>2562</c:v>
                </c:pt>
                <c:pt idx="8495">
                  <c:v>2531</c:v>
                </c:pt>
                <c:pt idx="8496">
                  <c:v>2539</c:v>
                </c:pt>
                <c:pt idx="8497">
                  <c:v>2535</c:v>
                </c:pt>
                <c:pt idx="8498">
                  <c:v>2525</c:v>
                </c:pt>
                <c:pt idx="8499">
                  <c:v>2533</c:v>
                </c:pt>
                <c:pt idx="8500">
                  <c:v>2528</c:v>
                </c:pt>
                <c:pt idx="8501">
                  <c:v>2544</c:v>
                </c:pt>
                <c:pt idx="8502">
                  <c:v>2567</c:v>
                </c:pt>
                <c:pt idx="8503">
                  <c:v>2545</c:v>
                </c:pt>
                <c:pt idx="8504">
                  <c:v>2566</c:v>
                </c:pt>
                <c:pt idx="8505">
                  <c:v>2546</c:v>
                </c:pt>
                <c:pt idx="8506">
                  <c:v>2551</c:v>
                </c:pt>
                <c:pt idx="8507">
                  <c:v>2553</c:v>
                </c:pt>
                <c:pt idx="8508">
                  <c:v>2549</c:v>
                </c:pt>
                <c:pt idx="8509">
                  <c:v>2553</c:v>
                </c:pt>
                <c:pt idx="8510">
                  <c:v>2559</c:v>
                </c:pt>
                <c:pt idx="8511">
                  <c:v>2575</c:v>
                </c:pt>
                <c:pt idx="8512">
                  <c:v>2530</c:v>
                </c:pt>
                <c:pt idx="8513">
                  <c:v>2565</c:v>
                </c:pt>
                <c:pt idx="8514">
                  <c:v>2529</c:v>
                </c:pt>
                <c:pt idx="8515">
                  <c:v>2550</c:v>
                </c:pt>
                <c:pt idx="8516">
                  <c:v>2543</c:v>
                </c:pt>
                <c:pt idx="8517">
                  <c:v>2542</c:v>
                </c:pt>
                <c:pt idx="8518">
                  <c:v>2544</c:v>
                </c:pt>
                <c:pt idx="8519">
                  <c:v>2540</c:v>
                </c:pt>
                <c:pt idx="8520">
                  <c:v>2548</c:v>
                </c:pt>
                <c:pt idx="8521">
                  <c:v>2528</c:v>
                </c:pt>
                <c:pt idx="8522">
                  <c:v>2537</c:v>
                </c:pt>
                <c:pt idx="8523">
                  <c:v>2530</c:v>
                </c:pt>
                <c:pt idx="8524">
                  <c:v>2557</c:v>
                </c:pt>
                <c:pt idx="8525">
                  <c:v>2550</c:v>
                </c:pt>
                <c:pt idx="8526">
                  <c:v>2578</c:v>
                </c:pt>
                <c:pt idx="8527">
                  <c:v>2534</c:v>
                </c:pt>
                <c:pt idx="8528">
                  <c:v>2581</c:v>
                </c:pt>
                <c:pt idx="8529">
                  <c:v>2563</c:v>
                </c:pt>
                <c:pt idx="8530">
                  <c:v>2572</c:v>
                </c:pt>
                <c:pt idx="8531">
                  <c:v>2544</c:v>
                </c:pt>
                <c:pt idx="8532">
                  <c:v>2557</c:v>
                </c:pt>
                <c:pt idx="8533">
                  <c:v>2565</c:v>
                </c:pt>
                <c:pt idx="8534">
                  <c:v>2534</c:v>
                </c:pt>
                <c:pt idx="8535">
                  <c:v>2512</c:v>
                </c:pt>
                <c:pt idx="8536">
                  <c:v>2556</c:v>
                </c:pt>
                <c:pt idx="8537">
                  <c:v>2555</c:v>
                </c:pt>
                <c:pt idx="8538">
                  <c:v>2542</c:v>
                </c:pt>
                <c:pt idx="8539">
                  <c:v>2535</c:v>
                </c:pt>
                <c:pt idx="8540">
                  <c:v>2529</c:v>
                </c:pt>
                <c:pt idx="8541">
                  <c:v>2528</c:v>
                </c:pt>
                <c:pt idx="8542">
                  <c:v>2549</c:v>
                </c:pt>
                <c:pt idx="8543">
                  <c:v>2529</c:v>
                </c:pt>
                <c:pt idx="8544">
                  <c:v>2542</c:v>
                </c:pt>
                <c:pt idx="8545">
                  <c:v>2533</c:v>
                </c:pt>
                <c:pt idx="8546">
                  <c:v>2543</c:v>
                </c:pt>
                <c:pt idx="8547">
                  <c:v>2561</c:v>
                </c:pt>
                <c:pt idx="8548">
                  <c:v>2559</c:v>
                </c:pt>
                <c:pt idx="8549">
                  <c:v>2551</c:v>
                </c:pt>
                <c:pt idx="8550">
                  <c:v>2549</c:v>
                </c:pt>
                <c:pt idx="8551">
                  <c:v>2540</c:v>
                </c:pt>
                <c:pt idx="8552">
                  <c:v>2550</c:v>
                </c:pt>
                <c:pt idx="8553">
                  <c:v>2531</c:v>
                </c:pt>
                <c:pt idx="8554">
                  <c:v>2522</c:v>
                </c:pt>
                <c:pt idx="8555">
                  <c:v>2534</c:v>
                </c:pt>
                <c:pt idx="8556">
                  <c:v>2539</c:v>
                </c:pt>
                <c:pt idx="8557">
                  <c:v>2545</c:v>
                </c:pt>
                <c:pt idx="8558">
                  <c:v>2550</c:v>
                </c:pt>
                <c:pt idx="8559">
                  <c:v>2543</c:v>
                </c:pt>
                <c:pt idx="8560">
                  <c:v>2559</c:v>
                </c:pt>
                <c:pt idx="8561">
                  <c:v>2551</c:v>
                </c:pt>
                <c:pt idx="8562">
                  <c:v>2535</c:v>
                </c:pt>
                <c:pt idx="8563">
                  <c:v>2572</c:v>
                </c:pt>
                <c:pt idx="8564">
                  <c:v>2567</c:v>
                </c:pt>
                <c:pt idx="8565">
                  <c:v>2547</c:v>
                </c:pt>
                <c:pt idx="8566">
                  <c:v>2532</c:v>
                </c:pt>
                <c:pt idx="8567">
                  <c:v>2530</c:v>
                </c:pt>
                <c:pt idx="8568">
                  <c:v>2536</c:v>
                </c:pt>
                <c:pt idx="8569">
                  <c:v>2532</c:v>
                </c:pt>
                <c:pt idx="8570">
                  <c:v>2543</c:v>
                </c:pt>
                <c:pt idx="8571">
                  <c:v>2521</c:v>
                </c:pt>
                <c:pt idx="8572">
                  <c:v>2544</c:v>
                </c:pt>
                <c:pt idx="8573">
                  <c:v>2547</c:v>
                </c:pt>
                <c:pt idx="8574">
                  <c:v>2568</c:v>
                </c:pt>
                <c:pt idx="8575">
                  <c:v>2562</c:v>
                </c:pt>
                <c:pt idx="8576">
                  <c:v>2534</c:v>
                </c:pt>
                <c:pt idx="8577">
                  <c:v>2559</c:v>
                </c:pt>
                <c:pt idx="8578">
                  <c:v>2546</c:v>
                </c:pt>
                <c:pt idx="8579">
                  <c:v>2532</c:v>
                </c:pt>
                <c:pt idx="8580">
                  <c:v>2565</c:v>
                </c:pt>
                <c:pt idx="8581">
                  <c:v>2520</c:v>
                </c:pt>
                <c:pt idx="8582">
                  <c:v>2542</c:v>
                </c:pt>
                <c:pt idx="8583">
                  <c:v>2528</c:v>
                </c:pt>
                <c:pt idx="8584">
                  <c:v>2520</c:v>
                </c:pt>
                <c:pt idx="8585">
                  <c:v>2529</c:v>
                </c:pt>
                <c:pt idx="8586">
                  <c:v>2571</c:v>
                </c:pt>
                <c:pt idx="8587">
                  <c:v>2530</c:v>
                </c:pt>
                <c:pt idx="8588">
                  <c:v>2527</c:v>
                </c:pt>
                <c:pt idx="8589">
                  <c:v>2519</c:v>
                </c:pt>
                <c:pt idx="8590">
                  <c:v>2545</c:v>
                </c:pt>
                <c:pt idx="8591">
                  <c:v>2528</c:v>
                </c:pt>
                <c:pt idx="8592">
                  <c:v>2536</c:v>
                </c:pt>
                <c:pt idx="8593">
                  <c:v>2526</c:v>
                </c:pt>
                <c:pt idx="8594">
                  <c:v>2535</c:v>
                </c:pt>
                <c:pt idx="8595">
                  <c:v>2562</c:v>
                </c:pt>
                <c:pt idx="8596">
                  <c:v>2534</c:v>
                </c:pt>
                <c:pt idx="8597">
                  <c:v>2558</c:v>
                </c:pt>
                <c:pt idx="8598">
                  <c:v>2514</c:v>
                </c:pt>
                <c:pt idx="8599">
                  <c:v>2547</c:v>
                </c:pt>
                <c:pt idx="8600">
                  <c:v>2522</c:v>
                </c:pt>
                <c:pt idx="8601">
                  <c:v>2525</c:v>
                </c:pt>
                <c:pt idx="8602">
                  <c:v>2510</c:v>
                </c:pt>
                <c:pt idx="8603">
                  <c:v>2528</c:v>
                </c:pt>
                <c:pt idx="8604">
                  <c:v>2546</c:v>
                </c:pt>
                <c:pt idx="8605">
                  <c:v>2528</c:v>
                </c:pt>
                <c:pt idx="8606">
                  <c:v>2518</c:v>
                </c:pt>
                <c:pt idx="8607">
                  <c:v>2548</c:v>
                </c:pt>
                <c:pt idx="8608">
                  <c:v>2541</c:v>
                </c:pt>
                <c:pt idx="8609">
                  <c:v>2557</c:v>
                </c:pt>
                <c:pt idx="8610">
                  <c:v>2539</c:v>
                </c:pt>
                <c:pt idx="8611">
                  <c:v>2539</c:v>
                </c:pt>
                <c:pt idx="8612">
                  <c:v>2543</c:v>
                </c:pt>
                <c:pt idx="8613">
                  <c:v>2549</c:v>
                </c:pt>
                <c:pt idx="8614">
                  <c:v>2551</c:v>
                </c:pt>
                <c:pt idx="8615">
                  <c:v>2520</c:v>
                </c:pt>
                <c:pt idx="8616">
                  <c:v>2539</c:v>
                </c:pt>
                <c:pt idx="8617">
                  <c:v>2551</c:v>
                </c:pt>
                <c:pt idx="8618">
                  <c:v>2573</c:v>
                </c:pt>
                <c:pt idx="8619">
                  <c:v>2557</c:v>
                </c:pt>
                <c:pt idx="8620">
                  <c:v>2554</c:v>
                </c:pt>
                <c:pt idx="8621">
                  <c:v>2573</c:v>
                </c:pt>
                <c:pt idx="8622">
                  <c:v>2546</c:v>
                </c:pt>
                <c:pt idx="8623">
                  <c:v>2547</c:v>
                </c:pt>
                <c:pt idx="8624">
                  <c:v>2559</c:v>
                </c:pt>
                <c:pt idx="8625">
                  <c:v>2558</c:v>
                </c:pt>
                <c:pt idx="8626">
                  <c:v>2568</c:v>
                </c:pt>
                <c:pt idx="8627">
                  <c:v>2579</c:v>
                </c:pt>
                <c:pt idx="8628">
                  <c:v>2557</c:v>
                </c:pt>
                <c:pt idx="8629">
                  <c:v>2522</c:v>
                </c:pt>
                <c:pt idx="8630">
                  <c:v>2533</c:v>
                </c:pt>
                <c:pt idx="8631">
                  <c:v>2551</c:v>
                </c:pt>
                <c:pt idx="8632">
                  <c:v>2566</c:v>
                </c:pt>
                <c:pt idx="8633">
                  <c:v>2557</c:v>
                </c:pt>
                <c:pt idx="8634">
                  <c:v>2556</c:v>
                </c:pt>
                <c:pt idx="8635">
                  <c:v>2561</c:v>
                </c:pt>
                <c:pt idx="8636">
                  <c:v>2560</c:v>
                </c:pt>
                <c:pt idx="8637">
                  <c:v>2583</c:v>
                </c:pt>
                <c:pt idx="8638">
                  <c:v>2573</c:v>
                </c:pt>
                <c:pt idx="8639">
                  <c:v>2567</c:v>
                </c:pt>
                <c:pt idx="8640">
                  <c:v>2568</c:v>
                </c:pt>
                <c:pt idx="8641">
                  <c:v>2557</c:v>
                </c:pt>
                <c:pt idx="8642">
                  <c:v>2549</c:v>
                </c:pt>
                <c:pt idx="8643">
                  <c:v>2553</c:v>
                </c:pt>
                <c:pt idx="8644">
                  <c:v>2541</c:v>
                </c:pt>
                <c:pt idx="8645">
                  <c:v>2533</c:v>
                </c:pt>
                <c:pt idx="8646">
                  <c:v>2551</c:v>
                </c:pt>
                <c:pt idx="8647">
                  <c:v>2532</c:v>
                </c:pt>
                <c:pt idx="8648">
                  <c:v>2562</c:v>
                </c:pt>
                <c:pt idx="8649">
                  <c:v>2527</c:v>
                </c:pt>
                <c:pt idx="8650">
                  <c:v>2542</c:v>
                </c:pt>
                <c:pt idx="8651">
                  <c:v>2551</c:v>
                </c:pt>
                <c:pt idx="8652">
                  <c:v>2566</c:v>
                </c:pt>
                <c:pt idx="8653">
                  <c:v>2553</c:v>
                </c:pt>
                <c:pt idx="8654">
                  <c:v>2522</c:v>
                </c:pt>
                <c:pt idx="8655">
                  <c:v>2546</c:v>
                </c:pt>
                <c:pt idx="8656">
                  <c:v>2571</c:v>
                </c:pt>
                <c:pt idx="8657">
                  <c:v>2552</c:v>
                </c:pt>
                <c:pt idx="8658">
                  <c:v>2578</c:v>
                </c:pt>
                <c:pt idx="8659">
                  <c:v>2528</c:v>
                </c:pt>
                <c:pt idx="8660">
                  <c:v>2559</c:v>
                </c:pt>
                <c:pt idx="8661">
                  <c:v>2575</c:v>
                </c:pt>
                <c:pt idx="8662">
                  <c:v>2555</c:v>
                </c:pt>
                <c:pt idx="8663">
                  <c:v>2535</c:v>
                </c:pt>
                <c:pt idx="8664">
                  <c:v>2512</c:v>
                </c:pt>
                <c:pt idx="8665">
                  <c:v>2547</c:v>
                </c:pt>
                <c:pt idx="8666">
                  <c:v>2557</c:v>
                </c:pt>
                <c:pt idx="8667">
                  <c:v>2531</c:v>
                </c:pt>
                <c:pt idx="8668">
                  <c:v>2535</c:v>
                </c:pt>
                <c:pt idx="8669">
                  <c:v>2565</c:v>
                </c:pt>
                <c:pt idx="8670">
                  <c:v>2572</c:v>
                </c:pt>
                <c:pt idx="8671">
                  <c:v>2576</c:v>
                </c:pt>
                <c:pt idx="8672">
                  <c:v>2559</c:v>
                </c:pt>
                <c:pt idx="8673">
                  <c:v>2573</c:v>
                </c:pt>
                <c:pt idx="8674">
                  <c:v>2566</c:v>
                </c:pt>
                <c:pt idx="8675">
                  <c:v>2554</c:v>
                </c:pt>
                <c:pt idx="8676">
                  <c:v>2552</c:v>
                </c:pt>
                <c:pt idx="8677">
                  <c:v>2561</c:v>
                </c:pt>
                <c:pt idx="8678">
                  <c:v>2549</c:v>
                </c:pt>
                <c:pt idx="8679">
                  <c:v>2572</c:v>
                </c:pt>
                <c:pt idx="8680">
                  <c:v>2540</c:v>
                </c:pt>
                <c:pt idx="8681">
                  <c:v>2545</c:v>
                </c:pt>
                <c:pt idx="8682">
                  <c:v>2544</c:v>
                </c:pt>
                <c:pt idx="8683">
                  <c:v>2571</c:v>
                </c:pt>
                <c:pt idx="8684">
                  <c:v>2571</c:v>
                </c:pt>
                <c:pt idx="8685">
                  <c:v>2564</c:v>
                </c:pt>
                <c:pt idx="8686">
                  <c:v>2564</c:v>
                </c:pt>
                <c:pt idx="8687">
                  <c:v>2543</c:v>
                </c:pt>
                <c:pt idx="8688">
                  <c:v>2556</c:v>
                </c:pt>
                <c:pt idx="8689">
                  <c:v>2559</c:v>
                </c:pt>
                <c:pt idx="8690">
                  <c:v>2568</c:v>
                </c:pt>
                <c:pt idx="8691">
                  <c:v>2550</c:v>
                </c:pt>
                <c:pt idx="8692">
                  <c:v>2513</c:v>
                </c:pt>
                <c:pt idx="8693">
                  <c:v>2533</c:v>
                </c:pt>
                <c:pt idx="8694">
                  <c:v>2556</c:v>
                </c:pt>
                <c:pt idx="8695">
                  <c:v>2535</c:v>
                </c:pt>
                <c:pt idx="8696">
                  <c:v>2558</c:v>
                </c:pt>
                <c:pt idx="8697">
                  <c:v>2529</c:v>
                </c:pt>
                <c:pt idx="8698">
                  <c:v>2533</c:v>
                </c:pt>
                <c:pt idx="8699">
                  <c:v>2563</c:v>
                </c:pt>
                <c:pt idx="8700">
                  <c:v>2543</c:v>
                </c:pt>
                <c:pt idx="8701">
                  <c:v>2531</c:v>
                </c:pt>
                <c:pt idx="8702">
                  <c:v>2548</c:v>
                </c:pt>
                <c:pt idx="8703">
                  <c:v>2560</c:v>
                </c:pt>
                <c:pt idx="8704">
                  <c:v>2571</c:v>
                </c:pt>
                <c:pt idx="8705">
                  <c:v>2583</c:v>
                </c:pt>
                <c:pt idx="8706">
                  <c:v>2549</c:v>
                </c:pt>
                <c:pt idx="8707">
                  <c:v>2598</c:v>
                </c:pt>
                <c:pt idx="8708">
                  <c:v>2572</c:v>
                </c:pt>
                <c:pt idx="8709">
                  <c:v>2567</c:v>
                </c:pt>
                <c:pt idx="8710">
                  <c:v>2562</c:v>
                </c:pt>
                <c:pt idx="8711">
                  <c:v>2527</c:v>
                </c:pt>
                <c:pt idx="8712">
                  <c:v>2558</c:v>
                </c:pt>
                <c:pt idx="8713">
                  <c:v>2559</c:v>
                </c:pt>
                <c:pt idx="8714">
                  <c:v>2542</c:v>
                </c:pt>
                <c:pt idx="8715">
                  <c:v>2527</c:v>
                </c:pt>
                <c:pt idx="8716">
                  <c:v>2562</c:v>
                </c:pt>
                <c:pt idx="8717">
                  <c:v>2553</c:v>
                </c:pt>
                <c:pt idx="8718">
                  <c:v>2548</c:v>
                </c:pt>
                <c:pt idx="8719">
                  <c:v>2569</c:v>
                </c:pt>
                <c:pt idx="8720">
                  <c:v>2526</c:v>
                </c:pt>
                <c:pt idx="8721">
                  <c:v>2564</c:v>
                </c:pt>
                <c:pt idx="8722">
                  <c:v>2553</c:v>
                </c:pt>
                <c:pt idx="8723">
                  <c:v>2532</c:v>
                </c:pt>
                <c:pt idx="8724">
                  <c:v>2541</c:v>
                </c:pt>
                <c:pt idx="8725">
                  <c:v>2547</c:v>
                </c:pt>
                <c:pt idx="8726">
                  <c:v>2541</c:v>
                </c:pt>
                <c:pt idx="8727">
                  <c:v>2553</c:v>
                </c:pt>
                <c:pt idx="8728">
                  <c:v>2540</c:v>
                </c:pt>
                <c:pt idx="8729">
                  <c:v>2533</c:v>
                </c:pt>
                <c:pt idx="8730">
                  <c:v>2524</c:v>
                </c:pt>
                <c:pt idx="8731">
                  <c:v>2546</c:v>
                </c:pt>
                <c:pt idx="8732">
                  <c:v>2509</c:v>
                </c:pt>
                <c:pt idx="8733">
                  <c:v>2549</c:v>
                </c:pt>
                <c:pt idx="8734">
                  <c:v>2555</c:v>
                </c:pt>
                <c:pt idx="8735">
                  <c:v>2559</c:v>
                </c:pt>
                <c:pt idx="8736">
                  <c:v>2527</c:v>
                </c:pt>
                <c:pt idx="8737">
                  <c:v>2559</c:v>
                </c:pt>
                <c:pt idx="8738">
                  <c:v>2524</c:v>
                </c:pt>
                <c:pt idx="8739">
                  <c:v>2545</c:v>
                </c:pt>
                <c:pt idx="8740">
                  <c:v>2567</c:v>
                </c:pt>
                <c:pt idx="8741">
                  <c:v>2565</c:v>
                </c:pt>
                <c:pt idx="8742">
                  <c:v>2537</c:v>
                </c:pt>
                <c:pt idx="8743">
                  <c:v>2553</c:v>
                </c:pt>
                <c:pt idx="8744">
                  <c:v>2573</c:v>
                </c:pt>
                <c:pt idx="8745">
                  <c:v>2545</c:v>
                </c:pt>
                <c:pt idx="8746">
                  <c:v>2557</c:v>
                </c:pt>
                <c:pt idx="8747">
                  <c:v>2579</c:v>
                </c:pt>
                <c:pt idx="8748">
                  <c:v>2556</c:v>
                </c:pt>
                <c:pt idx="8749">
                  <c:v>2575</c:v>
                </c:pt>
                <c:pt idx="8750">
                  <c:v>2569</c:v>
                </c:pt>
                <c:pt idx="8751">
                  <c:v>2546</c:v>
                </c:pt>
                <c:pt idx="8752">
                  <c:v>2562</c:v>
                </c:pt>
                <c:pt idx="8753">
                  <c:v>2570</c:v>
                </c:pt>
                <c:pt idx="8754">
                  <c:v>2530</c:v>
                </c:pt>
                <c:pt idx="8755">
                  <c:v>2556</c:v>
                </c:pt>
                <c:pt idx="8756">
                  <c:v>2534</c:v>
                </c:pt>
                <c:pt idx="8757">
                  <c:v>2511</c:v>
                </c:pt>
                <c:pt idx="8758">
                  <c:v>2522</c:v>
                </c:pt>
                <c:pt idx="8759">
                  <c:v>2516</c:v>
                </c:pt>
                <c:pt idx="8760">
                  <c:v>2547</c:v>
                </c:pt>
                <c:pt idx="8761">
                  <c:v>2532</c:v>
                </c:pt>
                <c:pt idx="8762">
                  <c:v>2520</c:v>
                </c:pt>
                <c:pt idx="8763">
                  <c:v>2553</c:v>
                </c:pt>
                <c:pt idx="8764">
                  <c:v>2547</c:v>
                </c:pt>
                <c:pt idx="8765">
                  <c:v>2546</c:v>
                </c:pt>
                <c:pt idx="8766">
                  <c:v>2538</c:v>
                </c:pt>
                <c:pt idx="8767">
                  <c:v>2548</c:v>
                </c:pt>
                <c:pt idx="8768">
                  <c:v>2542</c:v>
                </c:pt>
                <c:pt idx="8769">
                  <c:v>2568</c:v>
                </c:pt>
                <c:pt idx="8770">
                  <c:v>2563</c:v>
                </c:pt>
                <c:pt idx="8771">
                  <c:v>2559</c:v>
                </c:pt>
                <c:pt idx="8772">
                  <c:v>2569</c:v>
                </c:pt>
                <c:pt idx="8773">
                  <c:v>2518</c:v>
                </c:pt>
                <c:pt idx="8774">
                  <c:v>2572</c:v>
                </c:pt>
                <c:pt idx="8775">
                  <c:v>2565</c:v>
                </c:pt>
                <c:pt idx="8776">
                  <c:v>2565</c:v>
                </c:pt>
                <c:pt idx="8777">
                  <c:v>2562</c:v>
                </c:pt>
                <c:pt idx="8778">
                  <c:v>2542</c:v>
                </c:pt>
                <c:pt idx="8779">
                  <c:v>2554</c:v>
                </c:pt>
                <c:pt idx="8780">
                  <c:v>2546</c:v>
                </c:pt>
                <c:pt idx="8781">
                  <c:v>2547</c:v>
                </c:pt>
                <c:pt idx="8782">
                  <c:v>2557</c:v>
                </c:pt>
                <c:pt idx="8783">
                  <c:v>2581</c:v>
                </c:pt>
                <c:pt idx="8784">
                  <c:v>2550</c:v>
                </c:pt>
                <c:pt idx="8785">
                  <c:v>2548</c:v>
                </c:pt>
                <c:pt idx="8786">
                  <c:v>2531</c:v>
                </c:pt>
                <c:pt idx="8787">
                  <c:v>2533</c:v>
                </c:pt>
                <c:pt idx="8788">
                  <c:v>2572</c:v>
                </c:pt>
                <c:pt idx="8789">
                  <c:v>2546</c:v>
                </c:pt>
                <c:pt idx="8790">
                  <c:v>2588</c:v>
                </c:pt>
                <c:pt idx="8791">
                  <c:v>2569</c:v>
                </c:pt>
                <c:pt idx="8792">
                  <c:v>2565</c:v>
                </c:pt>
                <c:pt idx="8793">
                  <c:v>2519</c:v>
                </c:pt>
                <c:pt idx="8794">
                  <c:v>2563</c:v>
                </c:pt>
                <c:pt idx="8795">
                  <c:v>2562</c:v>
                </c:pt>
                <c:pt idx="8796">
                  <c:v>2564</c:v>
                </c:pt>
                <c:pt idx="8797">
                  <c:v>2553</c:v>
                </c:pt>
                <c:pt idx="8798">
                  <c:v>2573</c:v>
                </c:pt>
                <c:pt idx="8799">
                  <c:v>2554</c:v>
                </c:pt>
                <c:pt idx="8800">
                  <c:v>2557</c:v>
                </c:pt>
                <c:pt idx="8801">
                  <c:v>2539</c:v>
                </c:pt>
                <c:pt idx="8802">
                  <c:v>2550</c:v>
                </c:pt>
                <c:pt idx="8803">
                  <c:v>2553</c:v>
                </c:pt>
                <c:pt idx="8804">
                  <c:v>2547</c:v>
                </c:pt>
                <c:pt idx="8805">
                  <c:v>2552</c:v>
                </c:pt>
                <c:pt idx="8806">
                  <c:v>2552</c:v>
                </c:pt>
                <c:pt idx="8807">
                  <c:v>2549</c:v>
                </c:pt>
                <c:pt idx="8808">
                  <c:v>2551</c:v>
                </c:pt>
                <c:pt idx="8809">
                  <c:v>2519</c:v>
                </c:pt>
                <c:pt idx="8810">
                  <c:v>2552</c:v>
                </c:pt>
                <c:pt idx="8811">
                  <c:v>2533</c:v>
                </c:pt>
                <c:pt idx="8812">
                  <c:v>2530</c:v>
                </c:pt>
                <c:pt idx="8813">
                  <c:v>2542</c:v>
                </c:pt>
                <c:pt idx="8814">
                  <c:v>2529</c:v>
                </c:pt>
                <c:pt idx="8815">
                  <c:v>2524</c:v>
                </c:pt>
                <c:pt idx="8816">
                  <c:v>2580</c:v>
                </c:pt>
                <c:pt idx="8817">
                  <c:v>2570</c:v>
                </c:pt>
                <c:pt idx="8818">
                  <c:v>2548</c:v>
                </c:pt>
                <c:pt idx="8819">
                  <c:v>2557</c:v>
                </c:pt>
                <c:pt idx="8820">
                  <c:v>2570</c:v>
                </c:pt>
                <c:pt idx="8821">
                  <c:v>2562</c:v>
                </c:pt>
                <c:pt idx="8822">
                  <c:v>2554</c:v>
                </c:pt>
                <c:pt idx="8823">
                  <c:v>2566</c:v>
                </c:pt>
                <c:pt idx="8824">
                  <c:v>2567</c:v>
                </c:pt>
                <c:pt idx="8825">
                  <c:v>2536</c:v>
                </c:pt>
                <c:pt idx="8826">
                  <c:v>2538</c:v>
                </c:pt>
                <c:pt idx="8827">
                  <c:v>2534</c:v>
                </c:pt>
                <c:pt idx="8828">
                  <c:v>2551</c:v>
                </c:pt>
                <c:pt idx="8829">
                  <c:v>2543</c:v>
                </c:pt>
                <c:pt idx="8830">
                  <c:v>2554</c:v>
                </c:pt>
                <c:pt idx="8831">
                  <c:v>2556</c:v>
                </c:pt>
                <c:pt idx="8832">
                  <c:v>2543</c:v>
                </c:pt>
                <c:pt idx="8833">
                  <c:v>2557</c:v>
                </c:pt>
                <c:pt idx="8834">
                  <c:v>2518</c:v>
                </c:pt>
                <c:pt idx="8835">
                  <c:v>2545</c:v>
                </c:pt>
                <c:pt idx="8836">
                  <c:v>2529</c:v>
                </c:pt>
                <c:pt idx="8837">
                  <c:v>2543</c:v>
                </c:pt>
                <c:pt idx="8838">
                  <c:v>2539</c:v>
                </c:pt>
                <c:pt idx="8839">
                  <c:v>2548</c:v>
                </c:pt>
                <c:pt idx="8840">
                  <c:v>2565</c:v>
                </c:pt>
                <c:pt idx="8841">
                  <c:v>2579</c:v>
                </c:pt>
                <c:pt idx="8842">
                  <c:v>2565</c:v>
                </c:pt>
                <c:pt idx="8843">
                  <c:v>2558</c:v>
                </c:pt>
                <c:pt idx="8844">
                  <c:v>2564</c:v>
                </c:pt>
                <c:pt idx="8845">
                  <c:v>2559</c:v>
                </c:pt>
                <c:pt idx="8846">
                  <c:v>2569</c:v>
                </c:pt>
                <c:pt idx="8847">
                  <c:v>2550</c:v>
                </c:pt>
                <c:pt idx="8848">
                  <c:v>2540</c:v>
                </c:pt>
                <c:pt idx="8849">
                  <c:v>2550</c:v>
                </c:pt>
                <c:pt idx="8850">
                  <c:v>2563</c:v>
                </c:pt>
                <c:pt idx="8851">
                  <c:v>2559</c:v>
                </c:pt>
                <c:pt idx="8852">
                  <c:v>2546</c:v>
                </c:pt>
                <c:pt idx="8853">
                  <c:v>2540</c:v>
                </c:pt>
                <c:pt idx="8854">
                  <c:v>2555</c:v>
                </c:pt>
                <c:pt idx="8855">
                  <c:v>2536</c:v>
                </c:pt>
                <c:pt idx="8856">
                  <c:v>2542</c:v>
                </c:pt>
                <c:pt idx="8857">
                  <c:v>2547</c:v>
                </c:pt>
                <c:pt idx="8858">
                  <c:v>2534</c:v>
                </c:pt>
                <c:pt idx="8859">
                  <c:v>2539</c:v>
                </c:pt>
                <c:pt idx="8860">
                  <c:v>2530</c:v>
                </c:pt>
                <c:pt idx="8861">
                  <c:v>2540</c:v>
                </c:pt>
                <c:pt idx="8862">
                  <c:v>2545</c:v>
                </c:pt>
                <c:pt idx="8863">
                  <c:v>2566</c:v>
                </c:pt>
                <c:pt idx="8864">
                  <c:v>2536</c:v>
                </c:pt>
                <c:pt idx="8865">
                  <c:v>2556</c:v>
                </c:pt>
                <c:pt idx="8866">
                  <c:v>2546</c:v>
                </c:pt>
                <c:pt idx="8867">
                  <c:v>2560</c:v>
                </c:pt>
                <c:pt idx="8868">
                  <c:v>2538</c:v>
                </c:pt>
                <c:pt idx="8869">
                  <c:v>2545</c:v>
                </c:pt>
                <c:pt idx="8870">
                  <c:v>2562</c:v>
                </c:pt>
                <c:pt idx="8871">
                  <c:v>2551</c:v>
                </c:pt>
                <c:pt idx="8872">
                  <c:v>2545</c:v>
                </c:pt>
                <c:pt idx="8873">
                  <c:v>2545</c:v>
                </c:pt>
                <c:pt idx="8874">
                  <c:v>2531</c:v>
                </c:pt>
                <c:pt idx="8875">
                  <c:v>2563</c:v>
                </c:pt>
                <c:pt idx="8876">
                  <c:v>2520</c:v>
                </c:pt>
                <c:pt idx="8877">
                  <c:v>2555</c:v>
                </c:pt>
                <c:pt idx="8878">
                  <c:v>2540</c:v>
                </c:pt>
                <c:pt idx="8879">
                  <c:v>2529</c:v>
                </c:pt>
                <c:pt idx="8880">
                  <c:v>2533</c:v>
                </c:pt>
                <c:pt idx="8881">
                  <c:v>2547</c:v>
                </c:pt>
                <c:pt idx="8882">
                  <c:v>2544</c:v>
                </c:pt>
                <c:pt idx="8883">
                  <c:v>2536</c:v>
                </c:pt>
                <c:pt idx="8884">
                  <c:v>2550</c:v>
                </c:pt>
                <c:pt idx="8885">
                  <c:v>2561</c:v>
                </c:pt>
                <c:pt idx="8886">
                  <c:v>2550</c:v>
                </c:pt>
                <c:pt idx="8887">
                  <c:v>2543</c:v>
                </c:pt>
                <c:pt idx="8888">
                  <c:v>2556</c:v>
                </c:pt>
                <c:pt idx="8889">
                  <c:v>2545</c:v>
                </c:pt>
                <c:pt idx="8890">
                  <c:v>2561</c:v>
                </c:pt>
                <c:pt idx="8891">
                  <c:v>2547</c:v>
                </c:pt>
                <c:pt idx="8892">
                  <c:v>2559</c:v>
                </c:pt>
                <c:pt idx="8893">
                  <c:v>2549</c:v>
                </c:pt>
                <c:pt idx="8894">
                  <c:v>2531</c:v>
                </c:pt>
                <c:pt idx="8895">
                  <c:v>2556</c:v>
                </c:pt>
                <c:pt idx="8896">
                  <c:v>2567</c:v>
                </c:pt>
                <c:pt idx="8897">
                  <c:v>2534</c:v>
                </c:pt>
                <c:pt idx="8898">
                  <c:v>2529</c:v>
                </c:pt>
                <c:pt idx="8899">
                  <c:v>2529</c:v>
                </c:pt>
                <c:pt idx="8900">
                  <c:v>2561</c:v>
                </c:pt>
                <c:pt idx="8901">
                  <c:v>2558</c:v>
                </c:pt>
                <c:pt idx="8902">
                  <c:v>2548</c:v>
                </c:pt>
                <c:pt idx="8903">
                  <c:v>2551</c:v>
                </c:pt>
                <c:pt idx="8904">
                  <c:v>2558</c:v>
                </c:pt>
                <c:pt idx="8905">
                  <c:v>2548</c:v>
                </c:pt>
                <c:pt idx="8906">
                  <c:v>2541</c:v>
                </c:pt>
                <c:pt idx="8907">
                  <c:v>2557</c:v>
                </c:pt>
                <c:pt idx="8908">
                  <c:v>2540</c:v>
                </c:pt>
                <c:pt idx="8909">
                  <c:v>2571</c:v>
                </c:pt>
                <c:pt idx="8910">
                  <c:v>2555</c:v>
                </c:pt>
                <c:pt idx="8911">
                  <c:v>2512</c:v>
                </c:pt>
                <c:pt idx="8912">
                  <c:v>2566</c:v>
                </c:pt>
                <c:pt idx="8913">
                  <c:v>2545</c:v>
                </c:pt>
                <c:pt idx="8914">
                  <c:v>2558</c:v>
                </c:pt>
                <c:pt idx="8915">
                  <c:v>2581</c:v>
                </c:pt>
                <c:pt idx="8916">
                  <c:v>2546</c:v>
                </c:pt>
                <c:pt idx="8917">
                  <c:v>2544</c:v>
                </c:pt>
                <c:pt idx="8918">
                  <c:v>2561</c:v>
                </c:pt>
                <c:pt idx="8919">
                  <c:v>2546</c:v>
                </c:pt>
                <c:pt idx="8920">
                  <c:v>2558</c:v>
                </c:pt>
                <c:pt idx="8921">
                  <c:v>2565</c:v>
                </c:pt>
                <c:pt idx="8922">
                  <c:v>2544</c:v>
                </c:pt>
                <c:pt idx="8923">
                  <c:v>2537</c:v>
                </c:pt>
                <c:pt idx="8924">
                  <c:v>2514</c:v>
                </c:pt>
                <c:pt idx="8925">
                  <c:v>2544</c:v>
                </c:pt>
                <c:pt idx="8926">
                  <c:v>2535</c:v>
                </c:pt>
                <c:pt idx="8927">
                  <c:v>2558</c:v>
                </c:pt>
                <c:pt idx="8928">
                  <c:v>2550</c:v>
                </c:pt>
                <c:pt idx="8929">
                  <c:v>2571</c:v>
                </c:pt>
                <c:pt idx="8930">
                  <c:v>2543</c:v>
                </c:pt>
                <c:pt idx="8931">
                  <c:v>2539</c:v>
                </c:pt>
                <c:pt idx="8932">
                  <c:v>2529</c:v>
                </c:pt>
                <c:pt idx="8933">
                  <c:v>2545</c:v>
                </c:pt>
                <c:pt idx="8934">
                  <c:v>2553</c:v>
                </c:pt>
                <c:pt idx="8935">
                  <c:v>2553</c:v>
                </c:pt>
                <c:pt idx="8936">
                  <c:v>2550</c:v>
                </c:pt>
                <c:pt idx="8937">
                  <c:v>2547</c:v>
                </c:pt>
                <c:pt idx="8938">
                  <c:v>2562</c:v>
                </c:pt>
                <c:pt idx="8939">
                  <c:v>2561</c:v>
                </c:pt>
                <c:pt idx="8940">
                  <c:v>2541</c:v>
                </c:pt>
                <c:pt idx="8941">
                  <c:v>2547</c:v>
                </c:pt>
                <c:pt idx="8942">
                  <c:v>2542</c:v>
                </c:pt>
                <c:pt idx="8943">
                  <c:v>2553</c:v>
                </c:pt>
                <c:pt idx="8944">
                  <c:v>2574</c:v>
                </c:pt>
                <c:pt idx="8945">
                  <c:v>2547</c:v>
                </c:pt>
                <c:pt idx="8946">
                  <c:v>2537</c:v>
                </c:pt>
                <c:pt idx="8947">
                  <c:v>2543</c:v>
                </c:pt>
                <c:pt idx="8948">
                  <c:v>2580</c:v>
                </c:pt>
                <c:pt idx="8949">
                  <c:v>2546</c:v>
                </c:pt>
                <c:pt idx="8950">
                  <c:v>2562</c:v>
                </c:pt>
                <c:pt idx="8951">
                  <c:v>2577</c:v>
                </c:pt>
                <c:pt idx="8952">
                  <c:v>2578</c:v>
                </c:pt>
                <c:pt idx="8953">
                  <c:v>2558</c:v>
                </c:pt>
                <c:pt idx="8954">
                  <c:v>2503</c:v>
                </c:pt>
                <c:pt idx="8955">
                  <c:v>2558</c:v>
                </c:pt>
                <c:pt idx="8956">
                  <c:v>2557</c:v>
                </c:pt>
                <c:pt idx="8957">
                  <c:v>2536</c:v>
                </c:pt>
                <c:pt idx="8958">
                  <c:v>2546</c:v>
                </c:pt>
                <c:pt idx="8959">
                  <c:v>2530</c:v>
                </c:pt>
                <c:pt idx="8960">
                  <c:v>2571</c:v>
                </c:pt>
                <c:pt idx="8961">
                  <c:v>2556</c:v>
                </c:pt>
                <c:pt idx="8962">
                  <c:v>2539</c:v>
                </c:pt>
                <c:pt idx="8963">
                  <c:v>2520</c:v>
                </c:pt>
                <c:pt idx="8964">
                  <c:v>2551</c:v>
                </c:pt>
                <c:pt idx="8965">
                  <c:v>2535</c:v>
                </c:pt>
                <c:pt idx="8966">
                  <c:v>2537</c:v>
                </c:pt>
                <c:pt idx="8967">
                  <c:v>2541</c:v>
                </c:pt>
                <c:pt idx="8968">
                  <c:v>2544</c:v>
                </c:pt>
                <c:pt idx="8969">
                  <c:v>2543</c:v>
                </c:pt>
                <c:pt idx="8970">
                  <c:v>2559</c:v>
                </c:pt>
                <c:pt idx="8971">
                  <c:v>2567</c:v>
                </c:pt>
                <c:pt idx="8972">
                  <c:v>2541</c:v>
                </c:pt>
                <c:pt idx="8973">
                  <c:v>2538</c:v>
                </c:pt>
                <c:pt idx="8974">
                  <c:v>2567</c:v>
                </c:pt>
                <c:pt idx="8975">
                  <c:v>2562</c:v>
                </c:pt>
                <c:pt idx="8976">
                  <c:v>2546</c:v>
                </c:pt>
                <c:pt idx="8977">
                  <c:v>2556</c:v>
                </c:pt>
                <c:pt idx="8978">
                  <c:v>2546</c:v>
                </c:pt>
                <c:pt idx="8979">
                  <c:v>2579</c:v>
                </c:pt>
                <c:pt idx="8980">
                  <c:v>2565</c:v>
                </c:pt>
                <c:pt idx="8981">
                  <c:v>2557</c:v>
                </c:pt>
                <c:pt idx="8982">
                  <c:v>2561</c:v>
                </c:pt>
                <c:pt idx="8983">
                  <c:v>2547</c:v>
                </c:pt>
                <c:pt idx="8984">
                  <c:v>2570</c:v>
                </c:pt>
                <c:pt idx="8985">
                  <c:v>2554</c:v>
                </c:pt>
                <c:pt idx="8986">
                  <c:v>2546</c:v>
                </c:pt>
                <c:pt idx="8987">
                  <c:v>2560</c:v>
                </c:pt>
                <c:pt idx="8988">
                  <c:v>2549</c:v>
                </c:pt>
                <c:pt idx="8989">
                  <c:v>2555</c:v>
                </c:pt>
                <c:pt idx="8990">
                  <c:v>2539</c:v>
                </c:pt>
                <c:pt idx="8991">
                  <c:v>2527</c:v>
                </c:pt>
                <c:pt idx="8992">
                  <c:v>2551</c:v>
                </c:pt>
                <c:pt idx="8993">
                  <c:v>2569</c:v>
                </c:pt>
                <c:pt idx="8994">
                  <c:v>2557</c:v>
                </c:pt>
                <c:pt idx="8995">
                  <c:v>2558</c:v>
                </c:pt>
                <c:pt idx="8996">
                  <c:v>2562</c:v>
                </c:pt>
                <c:pt idx="8997">
                  <c:v>2562</c:v>
                </c:pt>
                <c:pt idx="8998">
                  <c:v>2549</c:v>
                </c:pt>
                <c:pt idx="8999">
                  <c:v>2554</c:v>
                </c:pt>
                <c:pt idx="9000">
                  <c:v>2532</c:v>
                </c:pt>
                <c:pt idx="9001">
                  <c:v>2571</c:v>
                </c:pt>
                <c:pt idx="9002">
                  <c:v>2538</c:v>
                </c:pt>
                <c:pt idx="9003">
                  <c:v>2550</c:v>
                </c:pt>
                <c:pt idx="9004">
                  <c:v>2538</c:v>
                </c:pt>
                <c:pt idx="9005">
                  <c:v>2549</c:v>
                </c:pt>
                <c:pt idx="9006">
                  <c:v>2547</c:v>
                </c:pt>
                <c:pt idx="9007">
                  <c:v>2568</c:v>
                </c:pt>
                <c:pt idx="9008">
                  <c:v>2544</c:v>
                </c:pt>
                <c:pt idx="9009">
                  <c:v>2556</c:v>
                </c:pt>
                <c:pt idx="9010">
                  <c:v>2569</c:v>
                </c:pt>
                <c:pt idx="9011">
                  <c:v>2561</c:v>
                </c:pt>
                <c:pt idx="9012">
                  <c:v>2563</c:v>
                </c:pt>
                <c:pt idx="9013">
                  <c:v>2559</c:v>
                </c:pt>
                <c:pt idx="9014">
                  <c:v>2557</c:v>
                </c:pt>
                <c:pt idx="9015">
                  <c:v>2580</c:v>
                </c:pt>
                <c:pt idx="9016">
                  <c:v>2571</c:v>
                </c:pt>
                <c:pt idx="9017">
                  <c:v>2552</c:v>
                </c:pt>
                <c:pt idx="9018">
                  <c:v>2539</c:v>
                </c:pt>
                <c:pt idx="9019">
                  <c:v>2579</c:v>
                </c:pt>
                <c:pt idx="9020">
                  <c:v>2604</c:v>
                </c:pt>
                <c:pt idx="9021">
                  <c:v>2580</c:v>
                </c:pt>
                <c:pt idx="9022">
                  <c:v>2547</c:v>
                </c:pt>
                <c:pt idx="9023">
                  <c:v>2523</c:v>
                </c:pt>
                <c:pt idx="9024">
                  <c:v>2556</c:v>
                </c:pt>
                <c:pt idx="9025">
                  <c:v>2546</c:v>
                </c:pt>
                <c:pt idx="9026">
                  <c:v>2557</c:v>
                </c:pt>
                <c:pt idx="9027">
                  <c:v>2549</c:v>
                </c:pt>
                <c:pt idx="9028">
                  <c:v>2546</c:v>
                </c:pt>
                <c:pt idx="9029">
                  <c:v>2549</c:v>
                </c:pt>
                <c:pt idx="9030">
                  <c:v>2546</c:v>
                </c:pt>
                <c:pt idx="9031">
                  <c:v>2555</c:v>
                </c:pt>
                <c:pt idx="9032">
                  <c:v>2560</c:v>
                </c:pt>
                <c:pt idx="9033">
                  <c:v>2546</c:v>
                </c:pt>
                <c:pt idx="9034">
                  <c:v>2536</c:v>
                </c:pt>
                <c:pt idx="9035">
                  <c:v>2526</c:v>
                </c:pt>
                <c:pt idx="9036">
                  <c:v>2553</c:v>
                </c:pt>
                <c:pt idx="9037">
                  <c:v>2561</c:v>
                </c:pt>
                <c:pt idx="9038">
                  <c:v>2557</c:v>
                </c:pt>
                <c:pt idx="9039">
                  <c:v>2542</c:v>
                </c:pt>
                <c:pt idx="9040">
                  <c:v>2564</c:v>
                </c:pt>
                <c:pt idx="9041">
                  <c:v>2527</c:v>
                </c:pt>
                <c:pt idx="9042">
                  <c:v>2547</c:v>
                </c:pt>
                <c:pt idx="9043">
                  <c:v>2541</c:v>
                </c:pt>
                <c:pt idx="9044">
                  <c:v>2552</c:v>
                </c:pt>
                <c:pt idx="9045">
                  <c:v>2560</c:v>
                </c:pt>
                <c:pt idx="9046">
                  <c:v>2544</c:v>
                </c:pt>
                <c:pt idx="9047">
                  <c:v>2549</c:v>
                </c:pt>
                <c:pt idx="9048">
                  <c:v>2539</c:v>
                </c:pt>
                <c:pt idx="9049">
                  <c:v>2560</c:v>
                </c:pt>
                <c:pt idx="9050">
                  <c:v>2554</c:v>
                </c:pt>
                <c:pt idx="9051">
                  <c:v>2535</c:v>
                </c:pt>
                <c:pt idx="9052">
                  <c:v>2576</c:v>
                </c:pt>
                <c:pt idx="9053">
                  <c:v>2549</c:v>
                </c:pt>
                <c:pt idx="9054">
                  <c:v>2546</c:v>
                </c:pt>
                <c:pt idx="9055">
                  <c:v>2538</c:v>
                </c:pt>
                <c:pt idx="9056">
                  <c:v>2567</c:v>
                </c:pt>
                <c:pt idx="9057">
                  <c:v>2566</c:v>
                </c:pt>
                <c:pt idx="9058">
                  <c:v>2547</c:v>
                </c:pt>
                <c:pt idx="9059">
                  <c:v>2553</c:v>
                </c:pt>
                <c:pt idx="9060">
                  <c:v>2544</c:v>
                </c:pt>
                <c:pt idx="9061">
                  <c:v>2561</c:v>
                </c:pt>
                <c:pt idx="9062">
                  <c:v>2544</c:v>
                </c:pt>
                <c:pt idx="9063">
                  <c:v>2582</c:v>
                </c:pt>
                <c:pt idx="9064">
                  <c:v>2577</c:v>
                </c:pt>
                <c:pt idx="9065">
                  <c:v>2541</c:v>
                </c:pt>
                <c:pt idx="9066">
                  <c:v>2568</c:v>
                </c:pt>
                <c:pt idx="9067">
                  <c:v>2558</c:v>
                </c:pt>
                <c:pt idx="9068">
                  <c:v>2555</c:v>
                </c:pt>
                <c:pt idx="9069">
                  <c:v>2562</c:v>
                </c:pt>
                <c:pt idx="9070">
                  <c:v>2551</c:v>
                </c:pt>
                <c:pt idx="9071">
                  <c:v>2547</c:v>
                </c:pt>
                <c:pt idx="9072">
                  <c:v>2553</c:v>
                </c:pt>
                <c:pt idx="9073">
                  <c:v>2535</c:v>
                </c:pt>
                <c:pt idx="9074">
                  <c:v>2550</c:v>
                </c:pt>
                <c:pt idx="9075">
                  <c:v>2567</c:v>
                </c:pt>
                <c:pt idx="9076">
                  <c:v>2530</c:v>
                </c:pt>
                <c:pt idx="9077">
                  <c:v>2560</c:v>
                </c:pt>
                <c:pt idx="9078">
                  <c:v>2555</c:v>
                </c:pt>
                <c:pt idx="9079">
                  <c:v>2574</c:v>
                </c:pt>
                <c:pt idx="9080">
                  <c:v>2561</c:v>
                </c:pt>
                <c:pt idx="9081">
                  <c:v>2541</c:v>
                </c:pt>
                <c:pt idx="9082">
                  <c:v>2565</c:v>
                </c:pt>
                <c:pt idx="9083">
                  <c:v>2570</c:v>
                </c:pt>
                <c:pt idx="9084">
                  <c:v>2534</c:v>
                </c:pt>
                <c:pt idx="9085">
                  <c:v>2566</c:v>
                </c:pt>
                <c:pt idx="9086">
                  <c:v>2561</c:v>
                </c:pt>
                <c:pt idx="9087">
                  <c:v>2572</c:v>
                </c:pt>
                <c:pt idx="9088">
                  <c:v>2541</c:v>
                </c:pt>
                <c:pt idx="9089">
                  <c:v>2559</c:v>
                </c:pt>
                <c:pt idx="9090">
                  <c:v>2556</c:v>
                </c:pt>
                <c:pt idx="9091">
                  <c:v>2530</c:v>
                </c:pt>
                <c:pt idx="9092">
                  <c:v>2509</c:v>
                </c:pt>
                <c:pt idx="9093">
                  <c:v>2539</c:v>
                </c:pt>
                <c:pt idx="9094">
                  <c:v>2561</c:v>
                </c:pt>
                <c:pt idx="9095">
                  <c:v>2540</c:v>
                </c:pt>
                <c:pt idx="9096">
                  <c:v>2547</c:v>
                </c:pt>
                <c:pt idx="9097">
                  <c:v>2553</c:v>
                </c:pt>
                <c:pt idx="9098">
                  <c:v>2560</c:v>
                </c:pt>
                <c:pt idx="9099">
                  <c:v>2558</c:v>
                </c:pt>
                <c:pt idx="9100">
                  <c:v>2551</c:v>
                </c:pt>
                <c:pt idx="9101">
                  <c:v>2572</c:v>
                </c:pt>
                <c:pt idx="9102">
                  <c:v>2558</c:v>
                </c:pt>
                <c:pt idx="9103">
                  <c:v>2552</c:v>
                </c:pt>
                <c:pt idx="9104">
                  <c:v>2544</c:v>
                </c:pt>
                <c:pt idx="9105">
                  <c:v>2535</c:v>
                </c:pt>
                <c:pt idx="9106">
                  <c:v>2558</c:v>
                </c:pt>
                <c:pt idx="9107">
                  <c:v>2547</c:v>
                </c:pt>
                <c:pt idx="9108">
                  <c:v>2554</c:v>
                </c:pt>
                <c:pt idx="9109">
                  <c:v>2558</c:v>
                </c:pt>
                <c:pt idx="9110">
                  <c:v>2574</c:v>
                </c:pt>
                <c:pt idx="9111">
                  <c:v>2557</c:v>
                </c:pt>
                <c:pt idx="9112">
                  <c:v>2532</c:v>
                </c:pt>
                <c:pt idx="9113">
                  <c:v>2547</c:v>
                </c:pt>
                <c:pt idx="9114">
                  <c:v>2541</c:v>
                </c:pt>
                <c:pt idx="9115">
                  <c:v>2571</c:v>
                </c:pt>
                <c:pt idx="9116">
                  <c:v>2549</c:v>
                </c:pt>
                <c:pt idx="9117">
                  <c:v>2546</c:v>
                </c:pt>
                <c:pt idx="9118">
                  <c:v>2532</c:v>
                </c:pt>
                <c:pt idx="9119">
                  <c:v>2516</c:v>
                </c:pt>
                <c:pt idx="9120">
                  <c:v>2527</c:v>
                </c:pt>
                <c:pt idx="9121">
                  <c:v>2533</c:v>
                </c:pt>
                <c:pt idx="9122">
                  <c:v>2575</c:v>
                </c:pt>
                <c:pt idx="9123">
                  <c:v>2553</c:v>
                </c:pt>
                <c:pt idx="9124">
                  <c:v>2561</c:v>
                </c:pt>
                <c:pt idx="9125">
                  <c:v>2549</c:v>
                </c:pt>
                <c:pt idx="9126">
                  <c:v>2556</c:v>
                </c:pt>
                <c:pt idx="9127">
                  <c:v>2548</c:v>
                </c:pt>
                <c:pt idx="9128">
                  <c:v>2531</c:v>
                </c:pt>
                <c:pt idx="9129">
                  <c:v>2531</c:v>
                </c:pt>
                <c:pt idx="9130">
                  <c:v>2533</c:v>
                </c:pt>
                <c:pt idx="9131">
                  <c:v>2535</c:v>
                </c:pt>
                <c:pt idx="9132">
                  <c:v>2552</c:v>
                </c:pt>
                <c:pt idx="9133">
                  <c:v>2557</c:v>
                </c:pt>
                <c:pt idx="9134">
                  <c:v>2558</c:v>
                </c:pt>
                <c:pt idx="9135">
                  <c:v>2553</c:v>
                </c:pt>
                <c:pt idx="9136">
                  <c:v>2554</c:v>
                </c:pt>
                <c:pt idx="9137">
                  <c:v>2574</c:v>
                </c:pt>
                <c:pt idx="9138">
                  <c:v>2537</c:v>
                </c:pt>
                <c:pt idx="9139">
                  <c:v>2537</c:v>
                </c:pt>
                <c:pt idx="9140">
                  <c:v>2559</c:v>
                </c:pt>
                <c:pt idx="9141">
                  <c:v>2556</c:v>
                </c:pt>
                <c:pt idx="9142">
                  <c:v>2550</c:v>
                </c:pt>
                <c:pt idx="9143">
                  <c:v>2558</c:v>
                </c:pt>
                <c:pt idx="9144">
                  <c:v>2527</c:v>
                </c:pt>
                <c:pt idx="9145">
                  <c:v>2559</c:v>
                </c:pt>
                <c:pt idx="9146">
                  <c:v>2533</c:v>
                </c:pt>
                <c:pt idx="9147">
                  <c:v>2517</c:v>
                </c:pt>
                <c:pt idx="9148">
                  <c:v>2537</c:v>
                </c:pt>
                <c:pt idx="9149">
                  <c:v>2537</c:v>
                </c:pt>
                <c:pt idx="9150">
                  <c:v>2537</c:v>
                </c:pt>
                <c:pt idx="9151">
                  <c:v>2546</c:v>
                </c:pt>
                <c:pt idx="9152">
                  <c:v>2552</c:v>
                </c:pt>
                <c:pt idx="9153">
                  <c:v>2518</c:v>
                </c:pt>
                <c:pt idx="9154">
                  <c:v>2516</c:v>
                </c:pt>
                <c:pt idx="9155">
                  <c:v>2552</c:v>
                </c:pt>
                <c:pt idx="9156">
                  <c:v>2531</c:v>
                </c:pt>
                <c:pt idx="9157">
                  <c:v>2514</c:v>
                </c:pt>
                <c:pt idx="9158">
                  <c:v>2534</c:v>
                </c:pt>
                <c:pt idx="9159">
                  <c:v>2545</c:v>
                </c:pt>
                <c:pt idx="9160">
                  <c:v>2533</c:v>
                </c:pt>
                <c:pt idx="9161">
                  <c:v>2527</c:v>
                </c:pt>
                <c:pt idx="9162">
                  <c:v>2536</c:v>
                </c:pt>
                <c:pt idx="9163">
                  <c:v>2521</c:v>
                </c:pt>
                <c:pt idx="9164">
                  <c:v>2518</c:v>
                </c:pt>
                <c:pt idx="9165">
                  <c:v>2509</c:v>
                </c:pt>
                <c:pt idx="9166">
                  <c:v>2550</c:v>
                </c:pt>
                <c:pt idx="9167">
                  <c:v>2543</c:v>
                </c:pt>
                <c:pt idx="9168">
                  <c:v>2554</c:v>
                </c:pt>
                <c:pt idx="9169">
                  <c:v>2545</c:v>
                </c:pt>
                <c:pt idx="9170">
                  <c:v>2544</c:v>
                </c:pt>
                <c:pt idx="9171">
                  <c:v>2533</c:v>
                </c:pt>
                <c:pt idx="9172">
                  <c:v>2550</c:v>
                </c:pt>
                <c:pt idx="9173">
                  <c:v>2551</c:v>
                </c:pt>
                <c:pt idx="9174">
                  <c:v>2540</c:v>
                </c:pt>
                <c:pt idx="9175">
                  <c:v>2544</c:v>
                </c:pt>
                <c:pt idx="9176">
                  <c:v>2547</c:v>
                </c:pt>
                <c:pt idx="9177">
                  <c:v>2525</c:v>
                </c:pt>
                <c:pt idx="9178">
                  <c:v>2550</c:v>
                </c:pt>
                <c:pt idx="9179">
                  <c:v>2542</c:v>
                </c:pt>
                <c:pt idx="9180">
                  <c:v>2538</c:v>
                </c:pt>
                <c:pt idx="9181">
                  <c:v>2557</c:v>
                </c:pt>
                <c:pt idx="9182">
                  <c:v>2541</c:v>
                </c:pt>
                <c:pt idx="9183">
                  <c:v>2538</c:v>
                </c:pt>
                <c:pt idx="9184">
                  <c:v>2542</c:v>
                </c:pt>
                <c:pt idx="9185">
                  <c:v>2517</c:v>
                </c:pt>
                <c:pt idx="9186">
                  <c:v>2548</c:v>
                </c:pt>
                <c:pt idx="9187">
                  <c:v>2535</c:v>
                </c:pt>
                <c:pt idx="9188">
                  <c:v>2538</c:v>
                </c:pt>
                <c:pt idx="9189">
                  <c:v>2536</c:v>
                </c:pt>
                <c:pt idx="9190">
                  <c:v>2560</c:v>
                </c:pt>
                <c:pt idx="9191">
                  <c:v>2547</c:v>
                </c:pt>
                <c:pt idx="9192">
                  <c:v>2545</c:v>
                </c:pt>
                <c:pt idx="9193">
                  <c:v>2561</c:v>
                </c:pt>
                <c:pt idx="9194">
                  <c:v>2526</c:v>
                </c:pt>
                <c:pt idx="9195">
                  <c:v>2565</c:v>
                </c:pt>
                <c:pt idx="9196">
                  <c:v>2549</c:v>
                </c:pt>
                <c:pt idx="9197">
                  <c:v>2550</c:v>
                </c:pt>
                <c:pt idx="9198">
                  <c:v>2526</c:v>
                </c:pt>
                <c:pt idx="9199">
                  <c:v>2549</c:v>
                </c:pt>
                <c:pt idx="9200">
                  <c:v>2540</c:v>
                </c:pt>
                <c:pt idx="9201">
                  <c:v>2554</c:v>
                </c:pt>
                <c:pt idx="9202">
                  <c:v>2558</c:v>
                </c:pt>
                <c:pt idx="9203">
                  <c:v>2548</c:v>
                </c:pt>
                <c:pt idx="9204">
                  <c:v>2565</c:v>
                </c:pt>
                <c:pt idx="9205">
                  <c:v>2565</c:v>
                </c:pt>
                <c:pt idx="9206">
                  <c:v>2536</c:v>
                </c:pt>
                <c:pt idx="9207">
                  <c:v>2550</c:v>
                </c:pt>
                <c:pt idx="9208">
                  <c:v>2538</c:v>
                </c:pt>
                <c:pt idx="9209">
                  <c:v>2539</c:v>
                </c:pt>
                <c:pt idx="9210">
                  <c:v>2540</c:v>
                </c:pt>
                <c:pt idx="9211">
                  <c:v>2534</c:v>
                </c:pt>
                <c:pt idx="9212">
                  <c:v>2550</c:v>
                </c:pt>
                <c:pt idx="9213">
                  <c:v>2536</c:v>
                </c:pt>
                <c:pt idx="9214">
                  <c:v>2536</c:v>
                </c:pt>
                <c:pt idx="9215">
                  <c:v>2565</c:v>
                </c:pt>
                <c:pt idx="9216">
                  <c:v>2539</c:v>
                </c:pt>
                <c:pt idx="9217">
                  <c:v>2557</c:v>
                </c:pt>
                <c:pt idx="9218">
                  <c:v>2562</c:v>
                </c:pt>
                <c:pt idx="9219">
                  <c:v>2571</c:v>
                </c:pt>
                <c:pt idx="9220">
                  <c:v>2574</c:v>
                </c:pt>
                <c:pt idx="9221">
                  <c:v>2570</c:v>
                </c:pt>
                <c:pt idx="9222">
                  <c:v>2551</c:v>
                </c:pt>
                <c:pt idx="9223">
                  <c:v>2537</c:v>
                </c:pt>
                <c:pt idx="9224">
                  <c:v>2541</c:v>
                </c:pt>
                <c:pt idx="9225">
                  <c:v>2545</c:v>
                </c:pt>
                <c:pt idx="9226">
                  <c:v>2561</c:v>
                </c:pt>
                <c:pt idx="9227">
                  <c:v>2550</c:v>
                </c:pt>
                <c:pt idx="9228">
                  <c:v>2560</c:v>
                </c:pt>
                <c:pt idx="9229">
                  <c:v>2567</c:v>
                </c:pt>
                <c:pt idx="9230">
                  <c:v>2552</c:v>
                </c:pt>
                <c:pt idx="9231">
                  <c:v>2552</c:v>
                </c:pt>
                <c:pt idx="9232">
                  <c:v>2551</c:v>
                </c:pt>
                <c:pt idx="9233">
                  <c:v>2533</c:v>
                </c:pt>
                <c:pt idx="9234">
                  <c:v>2549</c:v>
                </c:pt>
                <c:pt idx="9235">
                  <c:v>2546</c:v>
                </c:pt>
                <c:pt idx="9236">
                  <c:v>2562</c:v>
                </c:pt>
                <c:pt idx="9237">
                  <c:v>2553</c:v>
                </c:pt>
                <c:pt idx="9238">
                  <c:v>2563</c:v>
                </c:pt>
                <c:pt idx="9239">
                  <c:v>2538</c:v>
                </c:pt>
                <c:pt idx="9240">
                  <c:v>2550</c:v>
                </c:pt>
                <c:pt idx="9241">
                  <c:v>2546</c:v>
                </c:pt>
                <c:pt idx="9242">
                  <c:v>2544</c:v>
                </c:pt>
                <c:pt idx="9243">
                  <c:v>2569</c:v>
                </c:pt>
                <c:pt idx="9244">
                  <c:v>2541</c:v>
                </c:pt>
                <c:pt idx="9245">
                  <c:v>2570</c:v>
                </c:pt>
                <c:pt idx="9246">
                  <c:v>2565</c:v>
                </c:pt>
                <c:pt idx="9247">
                  <c:v>2549</c:v>
                </c:pt>
                <c:pt idx="9248">
                  <c:v>2551</c:v>
                </c:pt>
                <c:pt idx="9249">
                  <c:v>2560</c:v>
                </c:pt>
                <c:pt idx="9250">
                  <c:v>2544</c:v>
                </c:pt>
                <c:pt idx="9251">
                  <c:v>2546</c:v>
                </c:pt>
                <c:pt idx="9252">
                  <c:v>2559</c:v>
                </c:pt>
                <c:pt idx="9253">
                  <c:v>2547</c:v>
                </c:pt>
                <c:pt idx="9254">
                  <c:v>2558</c:v>
                </c:pt>
                <c:pt idx="9255">
                  <c:v>2542</c:v>
                </c:pt>
                <c:pt idx="9256">
                  <c:v>2535</c:v>
                </c:pt>
                <c:pt idx="9257">
                  <c:v>2571</c:v>
                </c:pt>
                <c:pt idx="9258">
                  <c:v>2559</c:v>
                </c:pt>
                <c:pt idx="9259">
                  <c:v>2550</c:v>
                </c:pt>
                <c:pt idx="9260">
                  <c:v>2572</c:v>
                </c:pt>
                <c:pt idx="9261">
                  <c:v>2561</c:v>
                </c:pt>
                <c:pt idx="9262">
                  <c:v>2532</c:v>
                </c:pt>
                <c:pt idx="9263">
                  <c:v>2540</c:v>
                </c:pt>
                <c:pt idx="9264">
                  <c:v>2541</c:v>
                </c:pt>
                <c:pt idx="9265">
                  <c:v>2566</c:v>
                </c:pt>
                <c:pt idx="9266">
                  <c:v>2521</c:v>
                </c:pt>
                <c:pt idx="9267">
                  <c:v>2563</c:v>
                </c:pt>
                <c:pt idx="9268">
                  <c:v>2564</c:v>
                </c:pt>
                <c:pt idx="9269">
                  <c:v>2546</c:v>
                </c:pt>
                <c:pt idx="9270">
                  <c:v>2520</c:v>
                </c:pt>
                <c:pt idx="9271">
                  <c:v>2521</c:v>
                </c:pt>
                <c:pt idx="9272">
                  <c:v>2543</c:v>
                </c:pt>
                <c:pt idx="9273">
                  <c:v>2546</c:v>
                </c:pt>
                <c:pt idx="9274">
                  <c:v>2542</c:v>
                </c:pt>
                <c:pt idx="9275">
                  <c:v>2572</c:v>
                </c:pt>
                <c:pt idx="9276">
                  <c:v>2552</c:v>
                </c:pt>
                <c:pt idx="9277">
                  <c:v>2564</c:v>
                </c:pt>
                <c:pt idx="9278">
                  <c:v>2567</c:v>
                </c:pt>
                <c:pt idx="9279">
                  <c:v>2571</c:v>
                </c:pt>
                <c:pt idx="9280">
                  <c:v>2553</c:v>
                </c:pt>
                <c:pt idx="9281">
                  <c:v>2540</c:v>
                </c:pt>
                <c:pt idx="9282">
                  <c:v>2538</c:v>
                </c:pt>
                <c:pt idx="9283">
                  <c:v>2567</c:v>
                </c:pt>
                <c:pt idx="9284">
                  <c:v>2549</c:v>
                </c:pt>
                <c:pt idx="9285">
                  <c:v>2548</c:v>
                </c:pt>
                <c:pt idx="9286">
                  <c:v>2565</c:v>
                </c:pt>
                <c:pt idx="9287">
                  <c:v>2569</c:v>
                </c:pt>
                <c:pt idx="9288">
                  <c:v>2554</c:v>
                </c:pt>
                <c:pt idx="9289">
                  <c:v>2578</c:v>
                </c:pt>
                <c:pt idx="9290">
                  <c:v>2576</c:v>
                </c:pt>
                <c:pt idx="9291">
                  <c:v>2553</c:v>
                </c:pt>
                <c:pt idx="9292">
                  <c:v>2557</c:v>
                </c:pt>
                <c:pt idx="9293">
                  <c:v>2569</c:v>
                </c:pt>
                <c:pt idx="9294">
                  <c:v>2529</c:v>
                </c:pt>
                <c:pt idx="9295">
                  <c:v>2541</c:v>
                </c:pt>
                <c:pt idx="9296">
                  <c:v>2561</c:v>
                </c:pt>
                <c:pt idx="9297">
                  <c:v>2560</c:v>
                </c:pt>
                <c:pt idx="9298">
                  <c:v>2558</c:v>
                </c:pt>
                <c:pt idx="9299">
                  <c:v>2547</c:v>
                </c:pt>
                <c:pt idx="9300">
                  <c:v>2532</c:v>
                </c:pt>
                <c:pt idx="9301">
                  <c:v>2552</c:v>
                </c:pt>
                <c:pt idx="9302">
                  <c:v>2554</c:v>
                </c:pt>
                <c:pt idx="9303">
                  <c:v>2545</c:v>
                </c:pt>
                <c:pt idx="9304">
                  <c:v>2566</c:v>
                </c:pt>
                <c:pt idx="9305">
                  <c:v>2548</c:v>
                </c:pt>
                <c:pt idx="9306">
                  <c:v>2576</c:v>
                </c:pt>
                <c:pt idx="9307">
                  <c:v>2570</c:v>
                </c:pt>
                <c:pt idx="9308">
                  <c:v>2565</c:v>
                </c:pt>
                <c:pt idx="9309">
                  <c:v>2569</c:v>
                </c:pt>
                <c:pt idx="9310">
                  <c:v>2566</c:v>
                </c:pt>
                <c:pt idx="9311">
                  <c:v>2546</c:v>
                </c:pt>
                <c:pt idx="9312">
                  <c:v>2562</c:v>
                </c:pt>
                <c:pt idx="9313">
                  <c:v>2543</c:v>
                </c:pt>
                <c:pt idx="9314">
                  <c:v>2569</c:v>
                </c:pt>
                <c:pt idx="9315">
                  <c:v>2549</c:v>
                </c:pt>
                <c:pt idx="9316">
                  <c:v>2552</c:v>
                </c:pt>
                <c:pt idx="9317">
                  <c:v>2557</c:v>
                </c:pt>
                <c:pt idx="9318">
                  <c:v>2556</c:v>
                </c:pt>
                <c:pt idx="9319">
                  <c:v>2534</c:v>
                </c:pt>
                <c:pt idx="9320">
                  <c:v>2559</c:v>
                </c:pt>
                <c:pt idx="9321">
                  <c:v>2557</c:v>
                </c:pt>
                <c:pt idx="9322">
                  <c:v>2546</c:v>
                </c:pt>
                <c:pt idx="9323">
                  <c:v>2547</c:v>
                </c:pt>
                <c:pt idx="9324">
                  <c:v>2531</c:v>
                </c:pt>
                <c:pt idx="9325">
                  <c:v>2531</c:v>
                </c:pt>
                <c:pt idx="9326">
                  <c:v>2541</c:v>
                </c:pt>
                <c:pt idx="9327">
                  <c:v>2558</c:v>
                </c:pt>
                <c:pt idx="9328">
                  <c:v>2556</c:v>
                </c:pt>
                <c:pt idx="9329">
                  <c:v>2514</c:v>
                </c:pt>
                <c:pt idx="9330">
                  <c:v>2544</c:v>
                </c:pt>
                <c:pt idx="9331">
                  <c:v>2568</c:v>
                </c:pt>
                <c:pt idx="9332">
                  <c:v>2515</c:v>
                </c:pt>
                <c:pt idx="9333">
                  <c:v>2537</c:v>
                </c:pt>
                <c:pt idx="9334">
                  <c:v>2567</c:v>
                </c:pt>
                <c:pt idx="9335">
                  <c:v>2548</c:v>
                </c:pt>
                <c:pt idx="9336">
                  <c:v>2548</c:v>
                </c:pt>
                <c:pt idx="9337">
                  <c:v>2531</c:v>
                </c:pt>
                <c:pt idx="9338">
                  <c:v>2548</c:v>
                </c:pt>
                <c:pt idx="9339">
                  <c:v>2512</c:v>
                </c:pt>
                <c:pt idx="9340">
                  <c:v>2536</c:v>
                </c:pt>
                <c:pt idx="9341">
                  <c:v>2518</c:v>
                </c:pt>
                <c:pt idx="9342">
                  <c:v>2532</c:v>
                </c:pt>
                <c:pt idx="9343">
                  <c:v>2536</c:v>
                </c:pt>
                <c:pt idx="9344">
                  <c:v>2533</c:v>
                </c:pt>
                <c:pt idx="9345">
                  <c:v>2523</c:v>
                </c:pt>
                <c:pt idx="9346">
                  <c:v>2562</c:v>
                </c:pt>
                <c:pt idx="9347">
                  <c:v>2531</c:v>
                </c:pt>
                <c:pt idx="9348">
                  <c:v>2541</c:v>
                </c:pt>
                <c:pt idx="9349">
                  <c:v>2556</c:v>
                </c:pt>
                <c:pt idx="9350">
                  <c:v>2568</c:v>
                </c:pt>
                <c:pt idx="9351">
                  <c:v>2528</c:v>
                </c:pt>
                <c:pt idx="9352">
                  <c:v>2570</c:v>
                </c:pt>
                <c:pt idx="9353">
                  <c:v>2568</c:v>
                </c:pt>
                <c:pt idx="9354">
                  <c:v>2536</c:v>
                </c:pt>
                <c:pt idx="9355">
                  <c:v>2527</c:v>
                </c:pt>
                <c:pt idx="9356">
                  <c:v>2549</c:v>
                </c:pt>
                <c:pt idx="9357">
                  <c:v>2546</c:v>
                </c:pt>
                <c:pt idx="9358">
                  <c:v>2543</c:v>
                </c:pt>
                <c:pt idx="9359">
                  <c:v>2563</c:v>
                </c:pt>
                <c:pt idx="9360">
                  <c:v>2538</c:v>
                </c:pt>
                <c:pt idx="9361">
                  <c:v>2550</c:v>
                </c:pt>
                <c:pt idx="9362">
                  <c:v>2553</c:v>
                </c:pt>
                <c:pt idx="9363">
                  <c:v>2569</c:v>
                </c:pt>
                <c:pt idx="9364">
                  <c:v>2560</c:v>
                </c:pt>
                <c:pt idx="9365">
                  <c:v>2563</c:v>
                </c:pt>
                <c:pt idx="9366">
                  <c:v>2557</c:v>
                </c:pt>
                <c:pt idx="9367">
                  <c:v>2563</c:v>
                </c:pt>
                <c:pt idx="9368">
                  <c:v>2568</c:v>
                </c:pt>
                <c:pt idx="9369">
                  <c:v>2512</c:v>
                </c:pt>
                <c:pt idx="9370">
                  <c:v>2549</c:v>
                </c:pt>
                <c:pt idx="9371">
                  <c:v>2571</c:v>
                </c:pt>
                <c:pt idx="9372">
                  <c:v>2555</c:v>
                </c:pt>
                <c:pt idx="9373">
                  <c:v>2587</c:v>
                </c:pt>
                <c:pt idx="9374">
                  <c:v>2547</c:v>
                </c:pt>
                <c:pt idx="9375">
                  <c:v>2539</c:v>
                </c:pt>
                <c:pt idx="9376">
                  <c:v>2549</c:v>
                </c:pt>
                <c:pt idx="9377">
                  <c:v>2545</c:v>
                </c:pt>
                <c:pt idx="9378">
                  <c:v>2544</c:v>
                </c:pt>
                <c:pt idx="9379">
                  <c:v>2553</c:v>
                </c:pt>
                <c:pt idx="9380">
                  <c:v>2550</c:v>
                </c:pt>
                <c:pt idx="9381">
                  <c:v>2560</c:v>
                </c:pt>
                <c:pt idx="9382">
                  <c:v>2551</c:v>
                </c:pt>
                <c:pt idx="9383">
                  <c:v>2559</c:v>
                </c:pt>
                <c:pt idx="9384">
                  <c:v>2538</c:v>
                </c:pt>
                <c:pt idx="9385">
                  <c:v>2523</c:v>
                </c:pt>
                <c:pt idx="9386">
                  <c:v>2549</c:v>
                </c:pt>
                <c:pt idx="9387">
                  <c:v>2545</c:v>
                </c:pt>
                <c:pt idx="9388">
                  <c:v>2570</c:v>
                </c:pt>
                <c:pt idx="9389">
                  <c:v>2527</c:v>
                </c:pt>
                <c:pt idx="9390">
                  <c:v>2540</c:v>
                </c:pt>
                <c:pt idx="9391">
                  <c:v>2537</c:v>
                </c:pt>
                <c:pt idx="9392">
                  <c:v>2548</c:v>
                </c:pt>
                <c:pt idx="9393">
                  <c:v>2520</c:v>
                </c:pt>
                <c:pt idx="9394">
                  <c:v>2521</c:v>
                </c:pt>
                <c:pt idx="9395">
                  <c:v>2546</c:v>
                </c:pt>
                <c:pt idx="9396">
                  <c:v>2571</c:v>
                </c:pt>
                <c:pt idx="9397">
                  <c:v>2550</c:v>
                </c:pt>
                <c:pt idx="9398">
                  <c:v>2543</c:v>
                </c:pt>
                <c:pt idx="9399">
                  <c:v>2525</c:v>
                </c:pt>
                <c:pt idx="9400">
                  <c:v>2519</c:v>
                </c:pt>
                <c:pt idx="9401">
                  <c:v>2533</c:v>
                </c:pt>
                <c:pt idx="9402">
                  <c:v>2526</c:v>
                </c:pt>
                <c:pt idx="9403">
                  <c:v>2506</c:v>
                </c:pt>
                <c:pt idx="9404">
                  <c:v>2541</c:v>
                </c:pt>
                <c:pt idx="9405">
                  <c:v>2546</c:v>
                </c:pt>
                <c:pt idx="9406">
                  <c:v>2535</c:v>
                </c:pt>
                <c:pt idx="9407">
                  <c:v>2553</c:v>
                </c:pt>
                <c:pt idx="9408">
                  <c:v>2525</c:v>
                </c:pt>
                <c:pt idx="9409">
                  <c:v>2552</c:v>
                </c:pt>
                <c:pt idx="9410">
                  <c:v>2560</c:v>
                </c:pt>
                <c:pt idx="9411">
                  <c:v>2548</c:v>
                </c:pt>
                <c:pt idx="9412">
                  <c:v>2524</c:v>
                </c:pt>
                <c:pt idx="9413">
                  <c:v>2532</c:v>
                </c:pt>
                <c:pt idx="9414">
                  <c:v>2549</c:v>
                </c:pt>
                <c:pt idx="9415">
                  <c:v>2554</c:v>
                </c:pt>
                <c:pt idx="9416">
                  <c:v>2560</c:v>
                </c:pt>
                <c:pt idx="9417">
                  <c:v>2541</c:v>
                </c:pt>
                <c:pt idx="9418">
                  <c:v>2538</c:v>
                </c:pt>
                <c:pt idx="9419">
                  <c:v>2545</c:v>
                </c:pt>
                <c:pt idx="9420">
                  <c:v>2515</c:v>
                </c:pt>
                <c:pt idx="9421">
                  <c:v>2537</c:v>
                </c:pt>
                <c:pt idx="9422">
                  <c:v>2528</c:v>
                </c:pt>
                <c:pt idx="9423">
                  <c:v>2539</c:v>
                </c:pt>
                <c:pt idx="9424">
                  <c:v>2553</c:v>
                </c:pt>
                <c:pt idx="9425">
                  <c:v>2534</c:v>
                </c:pt>
                <c:pt idx="9426">
                  <c:v>2558</c:v>
                </c:pt>
                <c:pt idx="9427">
                  <c:v>2550</c:v>
                </c:pt>
                <c:pt idx="9428">
                  <c:v>2522</c:v>
                </c:pt>
                <c:pt idx="9429">
                  <c:v>2522</c:v>
                </c:pt>
                <c:pt idx="9430">
                  <c:v>2554</c:v>
                </c:pt>
                <c:pt idx="9431">
                  <c:v>2517</c:v>
                </c:pt>
                <c:pt idx="9432">
                  <c:v>2552</c:v>
                </c:pt>
                <c:pt idx="9433">
                  <c:v>2537</c:v>
                </c:pt>
                <c:pt idx="9434">
                  <c:v>2536</c:v>
                </c:pt>
                <c:pt idx="9435">
                  <c:v>2560</c:v>
                </c:pt>
                <c:pt idx="9436">
                  <c:v>2538</c:v>
                </c:pt>
                <c:pt idx="9437">
                  <c:v>2541</c:v>
                </c:pt>
                <c:pt idx="9438">
                  <c:v>2566</c:v>
                </c:pt>
                <c:pt idx="9439">
                  <c:v>2559</c:v>
                </c:pt>
                <c:pt idx="9440">
                  <c:v>2566</c:v>
                </c:pt>
                <c:pt idx="9441">
                  <c:v>2552</c:v>
                </c:pt>
                <c:pt idx="9442">
                  <c:v>2551</c:v>
                </c:pt>
                <c:pt idx="9443">
                  <c:v>2565</c:v>
                </c:pt>
                <c:pt idx="9444">
                  <c:v>2552</c:v>
                </c:pt>
                <c:pt idx="9445">
                  <c:v>2544</c:v>
                </c:pt>
                <c:pt idx="9446">
                  <c:v>2544</c:v>
                </c:pt>
                <c:pt idx="9447">
                  <c:v>2550</c:v>
                </c:pt>
                <c:pt idx="9448">
                  <c:v>2561</c:v>
                </c:pt>
                <c:pt idx="9449">
                  <c:v>2576</c:v>
                </c:pt>
                <c:pt idx="9450">
                  <c:v>2550</c:v>
                </c:pt>
                <c:pt idx="9451">
                  <c:v>2550</c:v>
                </c:pt>
                <c:pt idx="9452">
                  <c:v>2544</c:v>
                </c:pt>
                <c:pt idx="9453">
                  <c:v>2542</c:v>
                </c:pt>
                <c:pt idx="9454">
                  <c:v>2561</c:v>
                </c:pt>
                <c:pt idx="9455">
                  <c:v>2569</c:v>
                </c:pt>
                <c:pt idx="9456">
                  <c:v>2556</c:v>
                </c:pt>
                <c:pt idx="9457">
                  <c:v>2546</c:v>
                </c:pt>
                <c:pt idx="9458">
                  <c:v>2554</c:v>
                </c:pt>
                <c:pt idx="9459">
                  <c:v>2568</c:v>
                </c:pt>
                <c:pt idx="9460">
                  <c:v>2552</c:v>
                </c:pt>
                <c:pt idx="9461">
                  <c:v>2554</c:v>
                </c:pt>
                <c:pt idx="9462">
                  <c:v>2562</c:v>
                </c:pt>
                <c:pt idx="9463">
                  <c:v>2565</c:v>
                </c:pt>
                <c:pt idx="9464">
                  <c:v>2540</c:v>
                </c:pt>
                <c:pt idx="9465">
                  <c:v>2593</c:v>
                </c:pt>
                <c:pt idx="9466">
                  <c:v>2561</c:v>
                </c:pt>
                <c:pt idx="9467">
                  <c:v>2586</c:v>
                </c:pt>
                <c:pt idx="9468">
                  <c:v>2546</c:v>
                </c:pt>
                <c:pt idx="9469">
                  <c:v>2551</c:v>
                </c:pt>
                <c:pt idx="9470">
                  <c:v>2535</c:v>
                </c:pt>
                <c:pt idx="9471">
                  <c:v>2535</c:v>
                </c:pt>
                <c:pt idx="9472">
                  <c:v>2532</c:v>
                </c:pt>
                <c:pt idx="9473">
                  <c:v>2542</c:v>
                </c:pt>
                <c:pt idx="9474">
                  <c:v>2548</c:v>
                </c:pt>
                <c:pt idx="9475">
                  <c:v>2567</c:v>
                </c:pt>
                <c:pt idx="9476">
                  <c:v>2547</c:v>
                </c:pt>
                <c:pt idx="9477">
                  <c:v>2558</c:v>
                </c:pt>
                <c:pt idx="9478">
                  <c:v>2543</c:v>
                </c:pt>
                <c:pt idx="9479">
                  <c:v>2500</c:v>
                </c:pt>
                <c:pt idx="9480">
                  <c:v>2551</c:v>
                </c:pt>
                <c:pt idx="9481">
                  <c:v>2553</c:v>
                </c:pt>
                <c:pt idx="9482">
                  <c:v>2549</c:v>
                </c:pt>
                <c:pt idx="9483">
                  <c:v>2541</c:v>
                </c:pt>
                <c:pt idx="9484">
                  <c:v>2563</c:v>
                </c:pt>
                <c:pt idx="9485">
                  <c:v>2557</c:v>
                </c:pt>
                <c:pt idx="9486">
                  <c:v>2566</c:v>
                </c:pt>
                <c:pt idx="9487">
                  <c:v>2534</c:v>
                </c:pt>
                <c:pt idx="9488">
                  <c:v>2552</c:v>
                </c:pt>
                <c:pt idx="9489">
                  <c:v>2529</c:v>
                </c:pt>
                <c:pt idx="9490">
                  <c:v>2545</c:v>
                </c:pt>
                <c:pt idx="9491">
                  <c:v>2562</c:v>
                </c:pt>
                <c:pt idx="9492">
                  <c:v>2556</c:v>
                </c:pt>
                <c:pt idx="9493">
                  <c:v>2570</c:v>
                </c:pt>
                <c:pt idx="9494">
                  <c:v>2551</c:v>
                </c:pt>
                <c:pt idx="9495">
                  <c:v>2578</c:v>
                </c:pt>
                <c:pt idx="9496">
                  <c:v>2565</c:v>
                </c:pt>
                <c:pt idx="9497">
                  <c:v>2566</c:v>
                </c:pt>
                <c:pt idx="9498">
                  <c:v>2535</c:v>
                </c:pt>
                <c:pt idx="9499">
                  <c:v>2534</c:v>
                </c:pt>
                <c:pt idx="9500">
                  <c:v>2542</c:v>
                </c:pt>
                <c:pt idx="9501">
                  <c:v>2567</c:v>
                </c:pt>
                <c:pt idx="9502">
                  <c:v>2553</c:v>
                </c:pt>
                <c:pt idx="9503">
                  <c:v>2541</c:v>
                </c:pt>
                <c:pt idx="9504">
                  <c:v>2536</c:v>
                </c:pt>
                <c:pt idx="9505">
                  <c:v>2566</c:v>
                </c:pt>
                <c:pt idx="9506">
                  <c:v>2565</c:v>
                </c:pt>
                <c:pt idx="9507">
                  <c:v>2552</c:v>
                </c:pt>
                <c:pt idx="9508">
                  <c:v>2542</c:v>
                </c:pt>
                <c:pt idx="9509">
                  <c:v>2560</c:v>
                </c:pt>
                <c:pt idx="9510">
                  <c:v>2552</c:v>
                </c:pt>
                <c:pt idx="9511">
                  <c:v>2548</c:v>
                </c:pt>
                <c:pt idx="9512">
                  <c:v>2558</c:v>
                </c:pt>
                <c:pt idx="9513">
                  <c:v>2555</c:v>
                </c:pt>
                <c:pt idx="9514">
                  <c:v>2550</c:v>
                </c:pt>
                <c:pt idx="9515">
                  <c:v>2541</c:v>
                </c:pt>
                <c:pt idx="9516">
                  <c:v>2564</c:v>
                </c:pt>
                <c:pt idx="9517">
                  <c:v>2565</c:v>
                </c:pt>
                <c:pt idx="9518">
                  <c:v>2548</c:v>
                </c:pt>
                <c:pt idx="9519">
                  <c:v>2571</c:v>
                </c:pt>
                <c:pt idx="9520">
                  <c:v>2581</c:v>
                </c:pt>
                <c:pt idx="9521">
                  <c:v>2557</c:v>
                </c:pt>
                <c:pt idx="9522">
                  <c:v>2522</c:v>
                </c:pt>
                <c:pt idx="9523">
                  <c:v>2564</c:v>
                </c:pt>
                <c:pt idx="9524">
                  <c:v>2559</c:v>
                </c:pt>
                <c:pt idx="9525">
                  <c:v>2534</c:v>
                </c:pt>
                <c:pt idx="9526">
                  <c:v>2577</c:v>
                </c:pt>
                <c:pt idx="9527">
                  <c:v>2542</c:v>
                </c:pt>
                <c:pt idx="9528">
                  <c:v>2536</c:v>
                </c:pt>
                <c:pt idx="9529">
                  <c:v>2542</c:v>
                </c:pt>
                <c:pt idx="9530">
                  <c:v>2553</c:v>
                </c:pt>
                <c:pt idx="9531">
                  <c:v>2540</c:v>
                </c:pt>
                <c:pt idx="9532">
                  <c:v>2522</c:v>
                </c:pt>
                <c:pt idx="9533">
                  <c:v>2525</c:v>
                </c:pt>
                <c:pt idx="9534">
                  <c:v>2555</c:v>
                </c:pt>
                <c:pt idx="9535">
                  <c:v>2549</c:v>
                </c:pt>
                <c:pt idx="9536">
                  <c:v>2551</c:v>
                </c:pt>
                <c:pt idx="9537">
                  <c:v>2546</c:v>
                </c:pt>
                <c:pt idx="9538">
                  <c:v>2559</c:v>
                </c:pt>
                <c:pt idx="9539">
                  <c:v>2580</c:v>
                </c:pt>
                <c:pt idx="9540">
                  <c:v>2556</c:v>
                </c:pt>
                <c:pt idx="9541">
                  <c:v>2567</c:v>
                </c:pt>
                <c:pt idx="9542">
                  <c:v>2569</c:v>
                </c:pt>
                <c:pt idx="9543">
                  <c:v>2553</c:v>
                </c:pt>
                <c:pt idx="9544">
                  <c:v>2548</c:v>
                </c:pt>
                <c:pt idx="9545">
                  <c:v>2547</c:v>
                </c:pt>
                <c:pt idx="9546">
                  <c:v>2556</c:v>
                </c:pt>
                <c:pt idx="9547">
                  <c:v>2544</c:v>
                </c:pt>
                <c:pt idx="9548">
                  <c:v>2533</c:v>
                </c:pt>
                <c:pt idx="9549">
                  <c:v>2545</c:v>
                </c:pt>
                <c:pt idx="9550">
                  <c:v>2557</c:v>
                </c:pt>
                <c:pt idx="9551">
                  <c:v>2544</c:v>
                </c:pt>
                <c:pt idx="9552">
                  <c:v>2541</c:v>
                </c:pt>
                <c:pt idx="9553">
                  <c:v>2551</c:v>
                </c:pt>
                <c:pt idx="9554">
                  <c:v>2580</c:v>
                </c:pt>
                <c:pt idx="9555">
                  <c:v>2552</c:v>
                </c:pt>
                <c:pt idx="9556">
                  <c:v>2532</c:v>
                </c:pt>
                <c:pt idx="9557">
                  <c:v>2554</c:v>
                </c:pt>
                <c:pt idx="9558">
                  <c:v>2564</c:v>
                </c:pt>
                <c:pt idx="9559">
                  <c:v>2529</c:v>
                </c:pt>
                <c:pt idx="9560">
                  <c:v>2543</c:v>
                </c:pt>
                <c:pt idx="9561">
                  <c:v>2570</c:v>
                </c:pt>
                <c:pt idx="9562">
                  <c:v>2553</c:v>
                </c:pt>
                <c:pt idx="9563">
                  <c:v>2547</c:v>
                </c:pt>
                <c:pt idx="9564">
                  <c:v>2526</c:v>
                </c:pt>
                <c:pt idx="9565">
                  <c:v>2558</c:v>
                </c:pt>
                <c:pt idx="9566">
                  <c:v>2529</c:v>
                </c:pt>
                <c:pt idx="9567">
                  <c:v>2549</c:v>
                </c:pt>
                <c:pt idx="9568">
                  <c:v>2564</c:v>
                </c:pt>
                <c:pt idx="9569">
                  <c:v>2550</c:v>
                </c:pt>
                <c:pt idx="9570">
                  <c:v>2539</c:v>
                </c:pt>
                <c:pt idx="9571">
                  <c:v>2551</c:v>
                </c:pt>
                <c:pt idx="9572">
                  <c:v>2568</c:v>
                </c:pt>
                <c:pt idx="9573">
                  <c:v>2570</c:v>
                </c:pt>
                <c:pt idx="9574">
                  <c:v>2557</c:v>
                </c:pt>
                <c:pt idx="9575">
                  <c:v>2547</c:v>
                </c:pt>
                <c:pt idx="9576">
                  <c:v>2570</c:v>
                </c:pt>
                <c:pt idx="9577">
                  <c:v>2563</c:v>
                </c:pt>
                <c:pt idx="9578">
                  <c:v>2538</c:v>
                </c:pt>
                <c:pt idx="9579">
                  <c:v>2573</c:v>
                </c:pt>
                <c:pt idx="9580">
                  <c:v>2533</c:v>
                </c:pt>
                <c:pt idx="9581">
                  <c:v>2546</c:v>
                </c:pt>
                <c:pt idx="9582">
                  <c:v>2552</c:v>
                </c:pt>
                <c:pt idx="9583">
                  <c:v>2534</c:v>
                </c:pt>
                <c:pt idx="9584">
                  <c:v>2567</c:v>
                </c:pt>
                <c:pt idx="9585">
                  <c:v>2536</c:v>
                </c:pt>
                <c:pt idx="9586">
                  <c:v>2551</c:v>
                </c:pt>
                <c:pt idx="9587">
                  <c:v>2561</c:v>
                </c:pt>
                <c:pt idx="9588">
                  <c:v>2556</c:v>
                </c:pt>
                <c:pt idx="9589">
                  <c:v>2533</c:v>
                </c:pt>
                <c:pt idx="9590">
                  <c:v>2576</c:v>
                </c:pt>
                <c:pt idx="9591">
                  <c:v>2542</c:v>
                </c:pt>
                <c:pt idx="9592">
                  <c:v>2544</c:v>
                </c:pt>
                <c:pt idx="9593">
                  <c:v>2552</c:v>
                </c:pt>
                <c:pt idx="9594">
                  <c:v>2533</c:v>
                </c:pt>
                <c:pt idx="9595">
                  <c:v>2569</c:v>
                </c:pt>
                <c:pt idx="9596">
                  <c:v>2536</c:v>
                </c:pt>
                <c:pt idx="9597">
                  <c:v>2556</c:v>
                </c:pt>
                <c:pt idx="9598">
                  <c:v>2567</c:v>
                </c:pt>
                <c:pt idx="9599">
                  <c:v>2541</c:v>
                </c:pt>
                <c:pt idx="9600">
                  <c:v>2538</c:v>
                </c:pt>
                <c:pt idx="9601">
                  <c:v>2550</c:v>
                </c:pt>
                <c:pt idx="9602">
                  <c:v>2549</c:v>
                </c:pt>
                <c:pt idx="9603">
                  <c:v>2570</c:v>
                </c:pt>
                <c:pt idx="9604">
                  <c:v>2542</c:v>
                </c:pt>
                <c:pt idx="9605">
                  <c:v>2557</c:v>
                </c:pt>
                <c:pt idx="9606">
                  <c:v>2564</c:v>
                </c:pt>
                <c:pt idx="9607">
                  <c:v>2530</c:v>
                </c:pt>
                <c:pt idx="9608">
                  <c:v>2558</c:v>
                </c:pt>
                <c:pt idx="9609">
                  <c:v>2551</c:v>
                </c:pt>
                <c:pt idx="9610">
                  <c:v>2529</c:v>
                </c:pt>
                <c:pt idx="9611">
                  <c:v>2549</c:v>
                </c:pt>
                <c:pt idx="9612">
                  <c:v>2534</c:v>
                </c:pt>
                <c:pt idx="9613">
                  <c:v>2543</c:v>
                </c:pt>
                <c:pt idx="9614">
                  <c:v>2551</c:v>
                </c:pt>
                <c:pt idx="9615">
                  <c:v>2571</c:v>
                </c:pt>
                <c:pt idx="9616">
                  <c:v>2536</c:v>
                </c:pt>
                <c:pt idx="9617">
                  <c:v>2563</c:v>
                </c:pt>
                <c:pt idx="9618">
                  <c:v>2540</c:v>
                </c:pt>
                <c:pt idx="9619">
                  <c:v>2548</c:v>
                </c:pt>
                <c:pt idx="9620">
                  <c:v>2525</c:v>
                </c:pt>
                <c:pt idx="9621">
                  <c:v>2551</c:v>
                </c:pt>
                <c:pt idx="9622">
                  <c:v>2528</c:v>
                </c:pt>
                <c:pt idx="9623">
                  <c:v>2549</c:v>
                </c:pt>
                <c:pt idx="9624">
                  <c:v>2532</c:v>
                </c:pt>
                <c:pt idx="9625">
                  <c:v>2546</c:v>
                </c:pt>
                <c:pt idx="9626">
                  <c:v>2540</c:v>
                </c:pt>
                <c:pt idx="9627">
                  <c:v>2549</c:v>
                </c:pt>
                <c:pt idx="9628">
                  <c:v>2539</c:v>
                </c:pt>
                <c:pt idx="9629">
                  <c:v>2549</c:v>
                </c:pt>
                <c:pt idx="9630">
                  <c:v>2541</c:v>
                </c:pt>
                <c:pt idx="9631">
                  <c:v>2553</c:v>
                </c:pt>
                <c:pt idx="9632">
                  <c:v>2550</c:v>
                </c:pt>
                <c:pt idx="9633">
                  <c:v>2546</c:v>
                </c:pt>
                <c:pt idx="9634">
                  <c:v>2560</c:v>
                </c:pt>
                <c:pt idx="9635">
                  <c:v>2545</c:v>
                </c:pt>
                <c:pt idx="9636">
                  <c:v>2534</c:v>
                </c:pt>
                <c:pt idx="9637">
                  <c:v>2562</c:v>
                </c:pt>
                <c:pt idx="9638">
                  <c:v>2543</c:v>
                </c:pt>
                <c:pt idx="9639">
                  <c:v>2528</c:v>
                </c:pt>
                <c:pt idx="9640">
                  <c:v>2544</c:v>
                </c:pt>
                <c:pt idx="9641">
                  <c:v>2540</c:v>
                </c:pt>
                <c:pt idx="9642">
                  <c:v>2540</c:v>
                </c:pt>
                <c:pt idx="9643">
                  <c:v>2557</c:v>
                </c:pt>
                <c:pt idx="9644">
                  <c:v>2567</c:v>
                </c:pt>
                <c:pt idx="9645">
                  <c:v>2543</c:v>
                </c:pt>
                <c:pt idx="9646">
                  <c:v>2564</c:v>
                </c:pt>
                <c:pt idx="9647">
                  <c:v>2549</c:v>
                </c:pt>
                <c:pt idx="9648">
                  <c:v>2558</c:v>
                </c:pt>
                <c:pt idx="9649">
                  <c:v>2561</c:v>
                </c:pt>
                <c:pt idx="9650">
                  <c:v>2563</c:v>
                </c:pt>
                <c:pt idx="9651">
                  <c:v>2524</c:v>
                </c:pt>
                <c:pt idx="9652">
                  <c:v>2564</c:v>
                </c:pt>
                <c:pt idx="9653">
                  <c:v>2558</c:v>
                </c:pt>
                <c:pt idx="9654">
                  <c:v>2563</c:v>
                </c:pt>
                <c:pt idx="9655">
                  <c:v>2537</c:v>
                </c:pt>
                <c:pt idx="9656">
                  <c:v>2555</c:v>
                </c:pt>
                <c:pt idx="9657">
                  <c:v>2527</c:v>
                </c:pt>
                <c:pt idx="9658">
                  <c:v>2568</c:v>
                </c:pt>
                <c:pt idx="9659">
                  <c:v>2543</c:v>
                </c:pt>
                <c:pt idx="9660">
                  <c:v>2561</c:v>
                </c:pt>
                <c:pt idx="9661">
                  <c:v>2549</c:v>
                </c:pt>
                <c:pt idx="9662">
                  <c:v>2547</c:v>
                </c:pt>
                <c:pt idx="9663">
                  <c:v>2602</c:v>
                </c:pt>
                <c:pt idx="9664">
                  <c:v>2553</c:v>
                </c:pt>
                <c:pt idx="9665">
                  <c:v>2553</c:v>
                </c:pt>
                <c:pt idx="9666">
                  <c:v>2545</c:v>
                </c:pt>
                <c:pt idx="9667">
                  <c:v>2538</c:v>
                </c:pt>
                <c:pt idx="9668">
                  <c:v>2512</c:v>
                </c:pt>
                <c:pt idx="9669">
                  <c:v>2537</c:v>
                </c:pt>
                <c:pt idx="9670">
                  <c:v>2560</c:v>
                </c:pt>
                <c:pt idx="9671">
                  <c:v>2532</c:v>
                </c:pt>
                <c:pt idx="9672">
                  <c:v>2563</c:v>
                </c:pt>
                <c:pt idx="9673">
                  <c:v>2540</c:v>
                </c:pt>
                <c:pt idx="9674">
                  <c:v>2552</c:v>
                </c:pt>
                <c:pt idx="9675">
                  <c:v>2531</c:v>
                </c:pt>
                <c:pt idx="9676">
                  <c:v>2555</c:v>
                </c:pt>
                <c:pt idx="9677">
                  <c:v>2544</c:v>
                </c:pt>
                <c:pt idx="9678">
                  <c:v>2545</c:v>
                </c:pt>
                <c:pt idx="9679">
                  <c:v>2565</c:v>
                </c:pt>
                <c:pt idx="9680">
                  <c:v>2563</c:v>
                </c:pt>
                <c:pt idx="9681">
                  <c:v>2549</c:v>
                </c:pt>
                <c:pt idx="9682">
                  <c:v>2559</c:v>
                </c:pt>
                <c:pt idx="9683">
                  <c:v>2541</c:v>
                </c:pt>
                <c:pt idx="9684">
                  <c:v>2558</c:v>
                </c:pt>
                <c:pt idx="9685">
                  <c:v>2555</c:v>
                </c:pt>
                <c:pt idx="9686">
                  <c:v>2555</c:v>
                </c:pt>
                <c:pt idx="9687">
                  <c:v>2543</c:v>
                </c:pt>
                <c:pt idx="9688">
                  <c:v>2523</c:v>
                </c:pt>
                <c:pt idx="9689">
                  <c:v>2542</c:v>
                </c:pt>
                <c:pt idx="9690">
                  <c:v>2560</c:v>
                </c:pt>
                <c:pt idx="9691">
                  <c:v>2543</c:v>
                </c:pt>
                <c:pt idx="9692">
                  <c:v>2523</c:v>
                </c:pt>
                <c:pt idx="9693">
                  <c:v>2529</c:v>
                </c:pt>
                <c:pt idx="9694">
                  <c:v>2544</c:v>
                </c:pt>
                <c:pt idx="9695">
                  <c:v>2532</c:v>
                </c:pt>
                <c:pt idx="9696">
                  <c:v>2544</c:v>
                </c:pt>
                <c:pt idx="9697">
                  <c:v>2542</c:v>
                </c:pt>
                <c:pt idx="9698">
                  <c:v>2535</c:v>
                </c:pt>
                <c:pt idx="9699">
                  <c:v>2530</c:v>
                </c:pt>
                <c:pt idx="9700">
                  <c:v>2558</c:v>
                </c:pt>
                <c:pt idx="9701">
                  <c:v>2570</c:v>
                </c:pt>
                <c:pt idx="9702">
                  <c:v>2546</c:v>
                </c:pt>
                <c:pt idx="9703">
                  <c:v>2551</c:v>
                </c:pt>
                <c:pt idx="9704">
                  <c:v>2528</c:v>
                </c:pt>
                <c:pt idx="9705">
                  <c:v>2557</c:v>
                </c:pt>
                <c:pt idx="9706">
                  <c:v>2541</c:v>
                </c:pt>
                <c:pt idx="9707">
                  <c:v>2534</c:v>
                </c:pt>
                <c:pt idx="9708">
                  <c:v>2506</c:v>
                </c:pt>
                <c:pt idx="9709">
                  <c:v>2537</c:v>
                </c:pt>
                <c:pt idx="9710">
                  <c:v>2536</c:v>
                </c:pt>
                <c:pt idx="9711">
                  <c:v>2540</c:v>
                </c:pt>
                <c:pt idx="9712">
                  <c:v>2558</c:v>
                </c:pt>
                <c:pt idx="9713">
                  <c:v>2530</c:v>
                </c:pt>
                <c:pt idx="9714">
                  <c:v>2532</c:v>
                </c:pt>
                <c:pt idx="9715">
                  <c:v>2547</c:v>
                </c:pt>
                <c:pt idx="9716">
                  <c:v>2508</c:v>
                </c:pt>
                <c:pt idx="9717">
                  <c:v>2537</c:v>
                </c:pt>
                <c:pt idx="9718">
                  <c:v>2557</c:v>
                </c:pt>
                <c:pt idx="9719">
                  <c:v>2552</c:v>
                </c:pt>
                <c:pt idx="9720">
                  <c:v>2512</c:v>
                </c:pt>
                <c:pt idx="9721">
                  <c:v>2524</c:v>
                </c:pt>
                <c:pt idx="9722">
                  <c:v>2535</c:v>
                </c:pt>
                <c:pt idx="9723">
                  <c:v>2556</c:v>
                </c:pt>
                <c:pt idx="9724">
                  <c:v>2528</c:v>
                </c:pt>
                <c:pt idx="9725">
                  <c:v>2544</c:v>
                </c:pt>
                <c:pt idx="9726">
                  <c:v>2551</c:v>
                </c:pt>
                <c:pt idx="9727">
                  <c:v>2535</c:v>
                </c:pt>
                <c:pt idx="9728">
                  <c:v>2530</c:v>
                </c:pt>
                <c:pt idx="9729">
                  <c:v>2546</c:v>
                </c:pt>
                <c:pt idx="9730">
                  <c:v>2518</c:v>
                </c:pt>
                <c:pt idx="9731">
                  <c:v>2553</c:v>
                </c:pt>
                <c:pt idx="9732">
                  <c:v>2537</c:v>
                </c:pt>
                <c:pt idx="9733">
                  <c:v>2544</c:v>
                </c:pt>
                <c:pt idx="9734">
                  <c:v>2550</c:v>
                </c:pt>
                <c:pt idx="9735">
                  <c:v>2527</c:v>
                </c:pt>
                <c:pt idx="9736">
                  <c:v>2548</c:v>
                </c:pt>
                <c:pt idx="9737">
                  <c:v>2547</c:v>
                </c:pt>
                <c:pt idx="9738">
                  <c:v>2541</c:v>
                </c:pt>
                <c:pt idx="9739">
                  <c:v>2532</c:v>
                </c:pt>
                <c:pt idx="9740">
                  <c:v>2560</c:v>
                </c:pt>
                <c:pt idx="9741">
                  <c:v>2543</c:v>
                </c:pt>
                <c:pt idx="9742">
                  <c:v>2557</c:v>
                </c:pt>
                <c:pt idx="9743">
                  <c:v>2562</c:v>
                </c:pt>
                <c:pt idx="9744">
                  <c:v>2563</c:v>
                </c:pt>
                <c:pt idx="9745">
                  <c:v>2561</c:v>
                </c:pt>
                <c:pt idx="9746">
                  <c:v>2543</c:v>
                </c:pt>
                <c:pt idx="9747">
                  <c:v>2560</c:v>
                </c:pt>
                <c:pt idx="9748">
                  <c:v>2550</c:v>
                </c:pt>
                <c:pt idx="9749">
                  <c:v>2550</c:v>
                </c:pt>
                <c:pt idx="9750">
                  <c:v>2569</c:v>
                </c:pt>
                <c:pt idx="9751">
                  <c:v>2546</c:v>
                </c:pt>
                <c:pt idx="9752">
                  <c:v>2547</c:v>
                </c:pt>
                <c:pt idx="9753">
                  <c:v>2581</c:v>
                </c:pt>
                <c:pt idx="9754">
                  <c:v>2568</c:v>
                </c:pt>
                <c:pt idx="9755">
                  <c:v>2550</c:v>
                </c:pt>
                <c:pt idx="9756">
                  <c:v>2527</c:v>
                </c:pt>
                <c:pt idx="9757">
                  <c:v>2542</c:v>
                </c:pt>
                <c:pt idx="9758">
                  <c:v>2558</c:v>
                </c:pt>
                <c:pt idx="9759">
                  <c:v>2537</c:v>
                </c:pt>
                <c:pt idx="9760">
                  <c:v>2518</c:v>
                </c:pt>
                <c:pt idx="9761">
                  <c:v>2539</c:v>
                </c:pt>
                <c:pt idx="9762">
                  <c:v>2551</c:v>
                </c:pt>
                <c:pt idx="9763">
                  <c:v>2529</c:v>
                </c:pt>
                <c:pt idx="9764">
                  <c:v>2553</c:v>
                </c:pt>
                <c:pt idx="9765">
                  <c:v>2530</c:v>
                </c:pt>
                <c:pt idx="9766">
                  <c:v>2539</c:v>
                </c:pt>
                <c:pt idx="9767">
                  <c:v>2527</c:v>
                </c:pt>
                <c:pt idx="9768">
                  <c:v>2533</c:v>
                </c:pt>
                <c:pt idx="9769">
                  <c:v>2513</c:v>
                </c:pt>
                <c:pt idx="9770">
                  <c:v>2558</c:v>
                </c:pt>
                <c:pt idx="9771">
                  <c:v>2547</c:v>
                </c:pt>
                <c:pt idx="9772">
                  <c:v>2562</c:v>
                </c:pt>
                <c:pt idx="9773">
                  <c:v>2546</c:v>
                </c:pt>
                <c:pt idx="9774">
                  <c:v>2569</c:v>
                </c:pt>
                <c:pt idx="9775">
                  <c:v>2556</c:v>
                </c:pt>
                <c:pt idx="9776">
                  <c:v>2525</c:v>
                </c:pt>
                <c:pt idx="9777">
                  <c:v>2561</c:v>
                </c:pt>
                <c:pt idx="9778">
                  <c:v>2537</c:v>
                </c:pt>
                <c:pt idx="9779">
                  <c:v>2551</c:v>
                </c:pt>
                <c:pt idx="9780">
                  <c:v>2551</c:v>
                </c:pt>
                <c:pt idx="9781">
                  <c:v>2556</c:v>
                </c:pt>
                <c:pt idx="9782">
                  <c:v>2555</c:v>
                </c:pt>
                <c:pt idx="9783">
                  <c:v>2552</c:v>
                </c:pt>
                <c:pt idx="9784">
                  <c:v>2537</c:v>
                </c:pt>
                <c:pt idx="9785">
                  <c:v>2540</c:v>
                </c:pt>
                <c:pt idx="9786">
                  <c:v>2546</c:v>
                </c:pt>
                <c:pt idx="9787">
                  <c:v>2537</c:v>
                </c:pt>
                <c:pt idx="9788">
                  <c:v>2538</c:v>
                </c:pt>
                <c:pt idx="9789">
                  <c:v>2566</c:v>
                </c:pt>
                <c:pt idx="9790">
                  <c:v>2559</c:v>
                </c:pt>
                <c:pt idx="9791">
                  <c:v>2540</c:v>
                </c:pt>
                <c:pt idx="9792">
                  <c:v>2564</c:v>
                </c:pt>
                <c:pt idx="9793">
                  <c:v>2547</c:v>
                </c:pt>
                <c:pt idx="9794">
                  <c:v>2548</c:v>
                </c:pt>
                <c:pt idx="9795">
                  <c:v>2556</c:v>
                </c:pt>
                <c:pt idx="9796">
                  <c:v>2544</c:v>
                </c:pt>
                <c:pt idx="9797">
                  <c:v>2542</c:v>
                </c:pt>
                <c:pt idx="9798">
                  <c:v>2556</c:v>
                </c:pt>
                <c:pt idx="9799">
                  <c:v>2545</c:v>
                </c:pt>
                <c:pt idx="9800">
                  <c:v>2524</c:v>
                </c:pt>
                <c:pt idx="9801">
                  <c:v>2565</c:v>
                </c:pt>
                <c:pt idx="9802">
                  <c:v>2559</c:v>
                </c:pt>
                <c:pt idx="9803">
                  <c:v>2541</c:v>
                </c:pt>
                <c:pt idx="9804">
                  <c:v>2575</c:v>
                </c:pt>
                <c:pt idx="9805">
                  <c:v>2557</c:v>
                </c:pt>
                <c:pt idx="9806">
                  <c:v>2594</c:v>
                </c:pt>
                <c:pt idx="9807">
                  <c:v>2570</c:v>
                </c:pt>
                <c:pt idx="9808">
                  <c:v>2558</c:v>
                </c:pt>
                <c:pt idx="9809">
                  <c:v>2573</c:v>
                </c:pt>
                <c:pt idx="9810">
                  <c:v>2554</c:v>
                </c:pt>
                <c:pt idx="9811">
                  <c:v>2556</c:v>
                </c:pt>
                <c:pt idx="9812">
                  <c:v>2536</c:v>
                </c:pt>
                <c:pt idx="9813">
                  <c:v>2559</c:v>
                </c:pt>
                <c:pt idx="9814">
                  <c:v>2540</c:v>
                </c:pt>
                <c:pt idx="9815">
                  <c:v>2554</c:v>
                </c:pt>
                <c:pt idx="9816">
                  <c:v>2557</c:v>
                </c:pt>
                <c:pt idx="9817">
                  <c:v>2553</c:v>
                </c:pt>
                <c:pt idx="9818">
                  <c:v>2547</c:v>
                </c:pt>
                <c:pt idx="9819">
                  <c:v>2549</c:v>
                </c:pt>
                <c:pt idx="9820">
                  <c:v>2566</c:v>
                </c:pt>
                <c:pt idx="9821">
                  <c:v>2550</c:v>
                </c:pt>
                <c:pt idx="9822">
                  <c:v>2561</c:v>
                </c:pt>
                <c:pt idx="9823">
                  <c:v>2577</c:v>
                </c:pt>
                <c:pt idx="9824">
                  <c:v>2560</c:v>
                </c:pt>
                <c:pt idx="9825">
                  <c:v>2529</c:v>
                </c:pt>
                <c:pt idx="9826">
                  <c:v>2532</c:v>
                </c:pt>
                <c:pt idx="9827">
                  <c:v>2551</c:v>
                </c:pt>
                <c:pt idx="9828">
                  <c:v>2541</c:v>
                </c:pt>
                <c:pt idx="9829">
                  <c:v>2530</c:v>
                </c:pt>
                <c:pt idx="9830">
                  <c:v>2560</c:v>
                </c:pt>
                <c:pt idx="9831">
                  <c:v>2558</c:v>
                </c:pt>
                <c:pt idx="9832">
                  <c:v>2567</c:v>
                </c:pt>
                <c:pt idx="9833">
                  <c:v>2554</c:v>
                </c:pt>
                <c:pt idx="9834">
                  <c:v>2553</c:v>
                </c:pt>
                <c:pt idx="9835">
                  <c:v>2571</c:v>
                </c:pt>
                <c:pt idx="9836">
                  <c:v>2547</c:v>
                </c:pt>
                <c:pt idx="9837">
                  <c:v>2560</c:v>
                </c:pt>
                <c:pt idx="9838">
                  <c:v>2562</c:v>
                </c:pt>
                <c:pt idx="9839">
                  <c:v>2561</c:v>
                </c:pt>
                <c:pt idx="9840">
                  <c:v>2562</c:v>
                </c:pt>
                <c:pt idx="9841">
                  <c:v>2561</c:v>
                </c:pt>
                <c:pt idx="9842">
                  <c:v>2562</c:v>
                </c:pt>
                <c:pt idx="9843">
                  <c:v>2551</c:v>
                </c:pt>
                <c:pt idx="9844">
                  <c:v>2548</c:v>
                </c:pt>
                <c:pt idx="9845">
                  <c:v>2543</c:v>
                </c:pt>
                <c:pt idx="9846">
                  <c:v>2531</c:v>
                </c:pt>
                <c:pt idx="9847">
                  <c:v>2545</c:v>
                </c:pt>
                <c:pt idx="9848">
                  <c:v>2533</c:v>
                </c:pt>
                <c:pt idx="9849">
                  <c:v>2542</c:v>
                </c:pt>
                <c:pt idx="9850">
                  <c:v>2564</c:v>
                </c:pt>
                <c:pt idx="9851">
                  <c:v>2549</c:v>
                </c:pt>
                <c:pt idx="9852">
                  <c:v>2568</c:v>
                </c:pt>
                <c:pt idx="9853">
                  <c:v>2544</c:v>
                </c:pt>
                <c:pt idx="9854">
                  <c:v>2532</c:v>
                </c:pt>
                <c:pt idx="9855">
                  <c:v>2554</c:v>
                </c:pt>
                <c:pt idx="9856">
                  <c:v>2544</c:v>
                </c:pt>
                <c:pt idx="9857">
                  <c:v>2545</c:v>
                </c:pt>
                <c:pt idx="9858">
                  <c:v>2555</c:v>
                </c:pt>
                <c:pt idx="9859">
                  <c:v>2521</c:v>
                </c:pt>
                <c:pt idx="9860">
                  <c:v>2535</c:v>
                </c:pt>
                <c:pt idx="9861">
                  <c:v>2551</c:v>
                </c:pt>
                <c:pt idx="9862">
                  <c:v>2567</c:v>
                </c:pt>
                <c:pt idx="9863">
                  <c:v>2521</c:v>
                </c:pt>
                <c:pt idx="9864">
                  <c:v>2546</c:v>
                </c:pt>
                <c:pt idx="9865">
                  <c:v>2543</c:v>
                </c:pt>
                <c:pt idx="9866">
                  <c:v>2540</c:v>
                </c:pt>
                <c:pt idx="9867">
                  <c:v>2570</c:v>
                </c:pt>
                <c:pt idx="9868">
                  <c:v>2554</c:v>
                </c:pt>
                <c:pt idx="9869">
                  <c:v>2555</c:v>
                </c:pt>
                <c:pt idx="9870">
                  <c:v>2563</c:v>
                </c:pt>
                <c:pt idx="9871">
                  <c:v>2564</c:v>
                </c:pt>
                <c:pt idx="9872">
                  <c:v>2557</c:v>
                </c:pt>
                <c:pt idx="9873">
                  <c:v>2547</c:v>
                </c:pt>
                <c:pt idx="9874">
                  <c:v>2549</c:v>
                </c:pt>
                <c:pt idx="9875">
                  <c:v>2524</c:v>
                </c:pt>
                <c:pt idx="9876">
                  <c:v>2516</c:v>
                </c:pt>
                <c:pt idx="9877">
                  <c:v>2525</c:v>
                </c:pt>
                <c:pt idx="9878">
                  <c:v>2530</c:v>
                </c:pt>
                <c:pt idx="9879">
                  <c:v>2539</c:v>
                </c:pt>
                <c:pt idx="9880">
                  <c:v>2509</c:v>
                </c:pt>
                <c:pt idx="9881">
                  <c:v>2530</c:v>
                </c:pt>
                <c:pt idx="9882">
                  <c:v>2561</c:v>
                </c:pt>
                <c:pt idx="9883">
                  <c:v>2526</c:v>
                </c:pt>
                <c:pt idx="9884">
                  <c:v>2530</c:v>
                </c:pt>
                <c:pt idx="9885">
                  <c:v>2523</c:v>
                </c:pt>
                <c:pt idx="9886">
                  <c:v>2539</c:v>
                </c:pt>
                <c:pt idx="9887">
                  <c:v>2546</c:v>
                </c:pt>
                <c:pt idx="9888">
                  <c:v>2546</c:v>
                </c:pt>
                <c:pt idx="9889">
                  <c:v>2515</c:v>
                </c:pt>
                <c:pt idx="9890">
                  <c:v>2573</c:v>
                </c:pt>
                <c:pt idx="9891">
                  <c:v>2545</c:v>
                </c:pt>
                <c:pt idx="9892">
                  <c:v>2533</c:v>
                </c:pt>
                <c:pt idx="9893">
                  <c:v>2548</c:v>
                </c:pt>
                <c:pt idx="9894">
                  <c:v>2554</c:v>
                </c:pt>
                <c:pt idx="9895">
                  <c:v>2508</c:v>
                </c:pt>
                <c:pt idx="9896">
                  <c:v>2560</c:v>
                </c:pt>
                <c:pt idx="9897">
                  <c:v>2576</c:v>
                </c:pt>
                <c:pt idx="9898">
                  <c:v>2558</c:v>
                </c:pt>
                <c:pt idx="9899">
                  <c:v>2551</c:v>
                </c:pt>
                <c:pt idx="9900">
                  <c:v>2562</c:v>
                </c:pt>
                <c:pt idx="9901">
                  <c:v>2559</c:v>
                </c:pt>
                <c:pt idx="9902">
                  <c:v>2550</c:v>
                </c:pt>
                <c:pt idx="9903">
                  <c:v>2542</c:v>
                </c:pt>
                <c:pt idx="9904">
                  <c:v>2565</c:v>
                </c:pt>
                <c:pt idx="9905">
                  <c:v>2573</c:v>
                </c:pt>
                <c:pt idx="9906">
                  <c:v>2569</c:v>
                </c:pt>
                <c:pt idx="9907">
                  <c:v>2547</c:v>
                </c:pt>
                <c:pt idx="9908">
                  <c:v>2546</c:v>
                </c:pt>
                <c:pt idx="9909">
                  <c:v>2539</c:v>
                </c:pt>
                <c:pt idx="9910">
                  <c:v>2541</c:v>
                </c:pt>
                <c:pt idx="9911">
                  <c:v>2548</c:v>
                </c:pt>
                <c:pt idx="9912">
                  <c:v>2532</c:v>
                </c:pt>
                <c:pt idx="9913">
                  <c:v>2537</c:v>
                </c:pt>
                <c:pt idx="9914">
                  <c:v>2537</c:v>
                </c:pt>
                <c:pt idx="9915">
                  <c:v>2551</c:v>
                </c:pt>
                <c:pt idx="9916">
                  <c:v>2535</c:v>
                </c:pt>
                <c:pt idx="9917">
                  <c:v>2548</c:v>
                </c:pt>
                <c:pt idx="9918">
                  <c:v>2522</c:v>
                </c:pt>
                <c:pt idx="9919">
                  <c:v>2566</c:v>
                </c:pt>
                <c:pt idx="9920">
                  <c:v>2564</c:v>
                </c:pt>
                <c:pt idx="9921">
                  <c:v>2571</c:v>
                </c:pt>
                <c:pt idx="9922">
                  <c:v>2539</c:v>
                </c:pt>
                <c:pt idx="9923">
                  <c:v>2517</c:v>
                </c:pt>
                <c:pt idx="9924">
                  <c:v>2543</c:v>
                </c:pt>
                <c:pt idx="9925">
                  <c:v>2545</c:v>
                </c:pt>
                <c:pt idx="9926">
                  <c:v>2558</c:v>
                </c:pt>
                <c:pt idx="9927">
                  <c:v>2549</c:v>
                </c:pt>
                <c:pt idx="9928">
                  <c:v>2559</c:v>
                </c:pt>
                <c:pt idx="9929">
                  <c:v>2545</c:v>
                </c:pt>
                <c:pt idx="9930">
                  <c:v>2541</c:v>
                </c:pt>
                <c:pt idx="9931">
                  <c:v>2521</c:v>
                </c:pt>
                <c:pt idx="9932">
                  <c:v>2540</c:v>
                </c:pt>
                <c:pt idx="9933">
                  <c:v>2564</c:v>
                </c:pt>
                <c:pt idx="9934">
                  <c:v>2547</c:v>
                </c:pt>
                <c:pt idx="9935">
                  <c:v>2528</c:v>
                </c:pt>
                <c:pt idx="9936">
                  <c:v>2561</c:v>
                </c:pt>
                <c:pt idx="9937">
                  <c:v>2564</c:v>
                </c:pt>
                <c:pt idx="9938">
                  <c:v>2560</c:v>
                </c:pt>
                <c:pt idx="9939">
                  <c:v>2561</c:v>
                </c:pt>
                <c:pt idx="9940">
                  <c:v>2557</c:v>
                </c:pt>
                <c:pt idx="9941">
                  <c:v>2545</c:v>
                </c:pt>
                <c:pt idx="9942">
                  <c:v>2546</c:v>
                </c:pt>
                <c:pt idx="9943">
                  <c:v>2550</c:v>
                </c:pt>
                <c:pt idx="9944">
                  <c:v>2556</c:v>
                </c:pt>
                <c:pt idx="9945">
                  <c:v>2553</c:v>
                </c:pt>
                <c:pt idx="9946">
                  <c:v>2537</c:v>
                </c:pt>
                <c:pt idx="9947">
                  <c:v>2558</c:v>
                </c:pt>
                <c:pt idx="9948">
                  <c:v>2561</c:v>
                </c:pt>
                <c:pt idx="9949">
                  <c:v>2528</c:v>
                </c:pt>
                <c:pt idx="9950">
                  <c:v>2535</c:v>
                </c:pt>
                <c:pt idx="9951">
                  <c:v>2542</c:v>
                </c:pt>
                <c:pt idx="9952">
                  <c:v>2517</c:v>
                </c:pt>
                <c:pt idx="9953">
                  <c:v>2513</c:v>
                </c:pt>
                <c:pt idx="9954">
                  <c:v>2541</c:v>
                </c:pt>
                <c:pt idx="9955">
                  <c:v>2536</c:v>
                </c:pt>
                <c:pt idx="9956">
                  <c:v>2547</c:v>
                </c:pt>
                <c:pt idx="9957">
                  <c:v>2545</c:v>
                </c:pt>
                <c:pt idx="9958">
                  <c:v>2537</c:v>
                </c:pt>
                <c:pt idx="9959">
                  <c:v>2534</c:v>
                </c:pt>
                <c:pt idx="9960">
                  <c:v>2548</c:v>
                </c:pt>
                <c:pt idx="9961">
                  <c:v>2536</c:v>
                </c:pt>
                <c:pt idx="9962">
                  <c:v>2531</c:v>
                </c:pt>
                <c:pt idx="9963">
                  <c:v>2537</c:v>
                </c:pt>
                <c:pt idx="9964">
                  <c:v>2549</c:v>
                </c:pt>
                <c:pt idx="9965">
                  <c:v>2535</c:v>
                </c:pt>
                <c:pt idx="9966">
                  <c:v>2561</c:v>
                </c:pt>
                <c:pt idx="9967">
                  <c:v>2564</c:v>
                </c:pt>
                <c:pt idx="9968">
                  <c:v>2537</c:v>
                </c:pt>
                <c:pt idx="9969">
                  <c:v>2546</c:v>
                </c:pt>
                <c:pt idx="9970">
                  <c:v>2556</c:v>
                </c:pt>
                <c:pt idx="9971">
                  <c:v>2559</c:v>
                </c:pt>
                <c:pt idx="9972">
                  <c:v>2561</c:v>
                </c:pt>
                <c:pt idx="9973">
                  <c:v>2534</c:v>
                </c:pt>
                <c:pt idx="9974">
                  <c:v>2574</c:v>
                </c:pt>
                <c:pt idx="9975">
                  <c:v>2567</c:v>
                </c:pt>
                <c:pt idx="9976">
                  <c:v>2559</c:v>
                </c:pt>
                <c:pt idx="9977">
                  <c:v>2568</c:v>
                </c:pt>
                <c:pt idx="9978">
                  <c:v>2578</c:v>
                </c:pt>
                <c:pt idx="9979">
                  <c:v>2564</c:v>
                </c:pt>
                <c:pt idx="9980">
                  <c:v>2549</c:v>
                </c:pt>
                <c:pt idx="9981">
                  <c:v>2553</c:v>
                </c:pt>
                <c:pt idx="9982">
                  <c:v>2528</c:v>
                </c:pt>
                <c:pt idx="9983">
                  <c:v>2557</c:v>
                </c:pt>
                <c:pt idx="9984">
                  <c:v>2554</c:v>
                </c:pt>
                <c:pt idx="9985">
                  <c:v>2534</c:v>
                </c:pt>
                <c:pt idx="9986">
                  <c:v>2558</c:v>
                </c:pt>
                <c:pt idx="9987">
                  <c:v>2552</c:v>
                </c:pt>
                <c:pt idx="9988">
                  <c:v>2536</c:v>
                </c:pt>
                <c:pt idx="9989">
                  <c:v>2502</c:v>
                </c:pt>
                <c:pt idx="9990">
                  <c:v>2569</c:v>
                </c:pt>
                <c:pt idx="9991">
                  <c:v>2538</c:v>
                </c:pt>
                <c:pt idx="9992">
                  <c:v>2542</c:v>
                </c:pt>
                <c:pt idx="9993">
                  <c:v>2559</c:v>
                </c:pt>
                <c:pt idx="9994">
                  <c:v>2584</c:v>
                </c:pt>
                <c:pt idx="9995">
                  <c:v>2551</c:v>
                </c:pt>
                <c:pt idx="9996">
                  <c:v>2556</c:v>
                </c:pt>
                <c:pt idx="9997">
                  <c:v>2558</c:v>
                </c:pt>
                <c:pt idx="9998">
                  <c:v>2563</c:v>
                </c:pt>
                <c:pt idx="9999">
                  <c:v>2539</c:v>
                </c:pt>
                <c:pt idx="10000">
                  <c:v>2553</c:v>
                </c:pt>
                <c:pt idx="10001">
                  <c:v>2566</c:v>
                </c:pt>
                <c:pt idx="10002">
                  <c:v>2551</c:v>
                </c:pt>
                <c:pt idx="10003">
                  <c:v>2571</c:v>
                </c:pt>
                <c:pt idx="10004">
                  <c:v>2540</c:v>
                </c:pt>
                <c:pt idx="10005">
                  <c:v>2557</c:v>
                </c:pt>
                <c:pt idx="10006">
                  <c:v>2580</c:v>
                </c:pt>
                <c:pt idx="10007">
                  <c:v>2550</c:v>
                </c:pt>
                <c:pt idx="10008">
                  <c:v>2558</c:v>
                </c:pt>
                <c:pt idx="10009">
                  <c:v>2548</c:v>
                </c:pt>
                <c:pt idx="10010">
                  <c:v>2558</c:v>
                </c:pt>
                <c:pt idx="10011">
                  <c:v>2568</c:v>
                </c:pt>
                <c:pt idx="10012">
                  <c:v>2556</c:v>
                </c:pt>
                <c:pt idx="10013">
                  <c:v>2552</c:v>
                </c:pt>
                <c:pt idx="10014">
                  <c:v>2531</c:v>
                </c:pt>
                <c:pt idx="10015">
                  <c:v>2542</c:v>
                </c:pt>
                <c:pt idx="10016">
                  <c:v>2560</c:v>
                </c:pt>
                <c:pt idx="10017">
                  <c:v>2560</c:v>
                </c:pt>
                <c:pt idx="10018">
                  <c:v>2519</c:v>
                </c:pt>
                <c:pt idx="10019">
                  <c:v>2521</c:v>
                </c:pt>
                <c:pt idx="10020">
                  <c:v>2539</c:v>
                </c:pt>
                <c:pt idx="10021">
                  <c:v>2574</c:v>
                </c:pt>
                <c:pt idx="10022">
                  <c:v>2524</c:v>
                </c:pt>
                <c:pt idx="10023">
                  <c:v>2535</c:v>
                </c:pt>
                <c:pt idx="10024">
                  <c:v>2523</c:v>
                </c:pt>
                <c:pt idx="10025">
                  <c:v>2542</c:v>
                </c:pt>
                <c:pt idx="10026">
                  <c:v>2533</c:v>
                </c:pt>
                <c:pt idx="10027">
                  <c:v>2515</c:v>
                </c:pt>
                <c:pt idx="10028">
                  <c:v>2528</c:v>
                </c:pt>
                <c:pt idx="10029">
                  <c:v>2545</c:v>
                </c:pt>
                <c:pt idx="10030">
                  <c:v>2547</c:v>
                </c:pt>
                <c:pt idx="10031">
                  <c:v>2501</c:v>
                </c:pt>
                <c:pt idx="10032">
                  <c:v>2519</c:v>
                </c:pt>
                <c:pt idx="10033">
                  <c:v>2522</c:v>
                </c:pt>
                <c:pt idx="10034">
                  <c:v>2546</c:v>
                </c:pt>
                <c:pt idx="10035">
                  <c:v>2546</c:v>
                </c:pt>
                <c:pt idx="10036">
                  <c:v>2527</c:v>
                </c:pt>
                <c:pt idx="10037">
                  <c:v>2516</c:v>
                </c:pt>
                <c:pt idx="10038">
                  <c:v>2513</c:v>
                </c:pt>
                <c:pt idx="10039">
                  <c:v>2559</c:v>
                </c:pt>
                <c:pt idx="10040">
                  <c:v>2526</c:v>
                </c:pt>
                <c:pt idx="10041">
                  <c:v>2534</c:v>
                </c:pt>
                <c:pt idx="10042">
                  <c:v>2549</c:v>
                </c:pt>
                <c:pt idx="10043">
                  <c:v>2545</c:v>
                </c:pt>
                <c:pt idx="10044">
                  <c:v>2570</c:v>
                </c:pt>
                <c:pt idx="10045">
                  <c:v>2558</c:v>
                </c:pt>
                <c:pt idx="10046">
                  <c:v>2552</c:v>
                </c:pt>
                <c:pt idx="10047">
                  <c:v>2544</c:v>
                </c:pt>
                <c:pt idx="10048">
                  <c:v>2568</c:v>
                </c:pt>
                <c:pt idx="10049">
                  <c:v>2522</c:v>
                </c:pt>
                <c:pt idx="10050">
                  <c:v>2568</c:v>
                </c:pt>
                <c:pt idx="10051">
                  <c:v>2537</c:v>
                </c:pt>
                <c:pt idx="10052">
                  <c:v>2538</c:v>
                </c:pt>
                <c:pt idx="10053">
                  <c:v>2527</c:v>
                </c:pt>
                <c:pt idx="10054">
                  <c:v>2536</c:v>
                </c:pt>
                <c:pt idx="10055">
                  <c:v>2535</c:v>
                </c:pt>
                <c:pt idx="10056">
                  <c:v>2535</c:v>
                </c:pt>
                <c:pt idx="10057">
                  <c:v>2548</c:v>
                </c:pt>
                <c:pt idx="10058">
                  <c:v>2529</c:v>
                </c:pt>
                <c:pt idx="10059">
                  <c:v>2556</c:v>
                </c:pt>
                <c:pt idx="10060">
                  <c:v>2563</c:v>
                </c:pt>
                <c:pt idx="10061">
                  <c:v>2546</c:v>
                </c:pt>
                <c:pt idx="10062">
                  <c:v>2554</c:v>
                </c:pt>
                <c:pt idx="10063">
                  <c:v>2541</c:v>
                </c:pt>
                <c:pt idx="10064">
                  <c:v>2552</c:v>
                </c:pt>
                <c:pt idx="10065">
                  <c:v>2545</c:v>
                </c:pt>
                <c:pt idx="10066">
                  <c:v>2566</c:v>
                </c:pt>
                <c:pt idx="10067">
                  <c:v>2556</c:v>
                </c:pt>
                <c:pt idx="10068">
                  <c:v>2570</c:v>
                </c:pt>
                <c:pt idx="10069">
                  <c:v>2537</c:v>
                </c:pt>
                <c:pt idx="10070">
                  <c:v>2538</c:v>
                </c:pt>
                <c:pt idx="10071">
                  <c:v>2550</c:v>
                </c:pt>
                <c:pt idx="10072">
                  <c:v>2555</c:v>
                </c:pt>
                <c:pt idx="10073">
                  <c:v>2531</c:v>
                </c:pt>
                <c:pt idx="10074">
                  <c:v>2539</c:v>
                </c:pt>
                <c:pt idx="10075">
                  <c:v>2540</c:v>
                </c:pt>
                <c:pt idx="10076">
                  <c:v>2559</c:v>
                </c:pt>
                <c:pt idx="10077">
                  <c:v>2547</c:v>
                </c:pt>
                <c:pt idx="10078">
                  <c:v>2534</c:v>
                </c:pt>
                <c:pt idx="10079">
                  <c:v>2527</c:v>
                </c:pt>
                <c:pt idx="10080">
                  <c:v>2553</c:v>
                </c:pt>
                <c:pt idx="10081">
                  <c:v>2568</c:v>
                </c:pt>
                <c:pt idx="10082">
                  <c:v>2548</c:v>
                </c:pt>
                <c:pt idx="10083">
                  <c:v>2527</c:v>
                </c:pt>
                <c:pt idx="10084">
                  <c:v>2576</c:v>
                </c:pt>
                <c:pt idx="10085">
                  <c:v>2567</c:v>
                </c:pt>
                <c:pt idx="10086">
                  <c:v>2547</c:v>
                </c:pt>
                <c:pt idx="10087">
                  <c:v>2531</c:v>
                </c:pt>
                <c:pt idx="10088">
                  <c:v>2542</c:v>
                </c:pt>
                <c:pt idx="10089">
                  <c:v>2554</c:v>
                </c:pt>
                <c:pt idx="10090">
                  <c:v>2551</c:v>
                </c:pt>
                <c:pt idx="10091">
                  <c:v>2566</c:v>
                </c:pt>
                <c:pt idx="10092">
                  <c:v>2558</c:v>
                </c:pt>
                <c:pt idx="10093">
                  <c:v>2541</c:v>
                </c:pt>
                <c:pt idx="10094">
                  <c:v>2557</c:v>
                </c:pt>
                <c:pt idx="10095">
                  <c:v>2573</c:v>
                </c:pt>
                <c:pt idx="10096">
                  <c:v>2584</c:v>
                </c:pt>
                <c:pt idx="10097">
                  <c:v>2568</c:v>
                </c:pt>
                <c:pt idx="10098">
                  <c:v>2567</c:v>
                </c:pt>
                <c:pt idx="10099">
                  <c:v>2557</c:v>
                </c:pt>
                <c:pt idx="10100">
                  <c:v>2531</c:v>
                </c:pt>
                <c:pt idx="10101">
                  <c:v>2507</c:v>
                </c:pt>
                <c:pt idx="10102">
                  <c:v>2540</c:v>
                </c:pt>
                <c:pt idx="10103">
                  <c:v>2544</c:v>
                </c:pt>
                <c:pt idx="10104">
                  <c:v>2540</c:v>
                </c:pt>
                <c:pt idx="10105">
                  <c:v>2552</c:v>
                </c:pt>
                <c:pt idx="10106">
                  <c:v>2555</c:v>
                </c:pt>
                <c:pt idx="10107">
                  <c:v>2556</c:v>
                </c:pt>
                <c:pt idx="10108">
                  <c:v>2566</c:v>
                </c:pt>
                <c:pt idx="10109">
                  <c:v>2562</c:v>
                </c:pt>
                <c:pt idx="10110">
                  <c:v>2556</c:v>
                </c:pt>
                <c:pt idx="10111">
                  <c:v>2561</c:v>
                </c:pt>
                <c:pt idx="10112">
                  <c:v>2543</c:v>
                </c:pt>
                <c:pt idx="10113">
                  <c:v>2537</c:v>
                </c:pt>
                <c:pt idx="10114">
                  <c:v>2552</c:v>
                </c:pt>
                <c:pt idx="10115">
                  <c:v>2536</c:v>
                </c:pt>
                <c:pt idx="10116">
                  <c:v>2545</c:v>
                </c:pt>
                <c:pt idx="10117">
                  <c:v>2578</c:v>
                </c:pt>
                <c:pt idx="10118">
                  <c:v>2565</c:v>
                </c:pt>
                <c:pt idx="10119">
                  <c:v>2532</c:v>
                </c:pt>
                <c:pt idx="10120">
                  <c:v>2551</c:v>
                </c:pt>
                <c:pt idx="10121">
                  <c:v>2563</c:v>
                </c:pt>
                <c:pt idx="10122">
                  <c:v>2547</c:v>
                </c:pt>
                <c:pt idx="10123">
                  <c:v>2552</c:v>
                </c:pt>
                <c:pt idx="10124">
                  <c:v>2534</c:v>
                </c:pt>
                <c:pt idx="10125">
                  <c:v>2567</c:v>
                </c:pt>
                <c:pt idx="10126">
                  <c:v>2545</c:v>
                </c:pt>
                <c:pt idx="10127">
                  <c:v>2539</c:v>
                </c:pt>
                <c:pt idx="10128">
                  <c:v>2542</c:v>
                </c:pt>
                <c:pt idx="10129">
                  <c:v>2547</c:v>
                </c:pt>
                <c:pt idx="10130">
                  <c:v>2553</c:v>
                </c:pt>
                <c:pt idx="10131">
                  <c:v>2564</c:v>
                </c:pt>
                <c:pt idx="10132">
                  <c:v>2542</c:v>
                </c:pt>
                <c:pt idx="10133">
                  <c:v>2539</c:v>
                </c:pt>
                <c:pt idx="10134">
                  <c:v>2535</c:v>
                </c:pt>
                <c:pt idx="10135">
                  <c:v>2537</c:v>
                </c:pt>
                <c:pt idx="10136">
                  <c:v>2546</c:v>
                </c:pt>
                <c:pt idx="10137">
                  <c:v>2531</c:v>
                </c:pt>
                <c:pt idx="10138">
                  <c:v>2550</c:v>
                </c:pt>
                <c:pt idx="10139">
                  <c:v>2552</c:v>
                </c:pt>
                <c:pt idx="10140">
                  <c:v>2575</c:v>
                </c:pt>
                <c:pt idx="10141">
                  <c:v>2554</c:v>
                </c:pt>
                <c:pt idx="10142">
                  <c:v>2530</c:v>
                </c:pt>
                <c:pt idx="10143">
                  <c:v>2521</c:v>
                </c:pt>
                <c:pt idx="10144">
                  <c:v>2562</c:v>
                </c:pt>
                <c:pt idx="10145">
                  <c:v>2548</c:v>
                </c:pt>
                <c:pt idx="10146">
                  <c:v>2544</c:v>
                </c:pt>
                <c:pt idx="10147">
                  <c:v>2562</c:v>
                </c:pt>
                <c:pt idx="10148">
                  <c:v>2572</c:v>
                </c:pt>
                <c:pt idx="10149">
                  <c:v>2535</c:v>
                </c:pt>
                <c:pt idx="10150">
                  <c:v>2526</c:v>
                </c:pt>
                <c:pt idx="10151">
                  <c:v>2539</c:v>
                </c:pt>
                <c:pt idx="10152">
                  <c:v>2552</c:v>
                </c:pt>
                <c:pt idx="10153">
                  <c:v>2552</c:v>
                </c:pt>
                <c:pt idx="10154">
                  <c:v>2560</c:v>
                </c:pt>
                <c:pt idx="10155">
                  <c:v>2539</c:v>
                </c:pt>
                <c:pt idx="10156">
                  <c:v>2560</c:v>
                </c:pt>
                <c:pt idx="10157">
                  <c:v>2557</c:v>
                </c:pt>
                <c:pt idx="10158">
                  <c:v>2576</c:v>
                </c:pt>
                <c:pt idx="10159">
                  <c:v>2594</c:v>
                </c:pt>
                <c:pt idx="10160">
                  <c:v>2577</c:v>
                </c:pt>
                <c:pt idx="10161">
                  <c:v>2551</c:v>
                </c:pt>
                <c:pt idx="10162">
                  <c:v>2563</c:v>
                </c:pt>
                <c:pt idx="10163">
                  <c:v>2551</c:v>
                </c:pt>
                <c:pt idx="10164">
                  <c:v>2561</c:v>
                </c:pt>
                <c:pt idx="10165">
                  <c:v>2577</c:v>
                </c:pt>
                <c:pt idx="10166">
                  <c:v>2560</c:v>
                </c:pt>
                <c:pt idx="10167">
                  <c:v>2570</c:v>
                </c:pt>
                <c:pt idx="10168">
                  <c:v>2561</c:v>
                </c:pt>
                <c:pt idx="10169">
                  <c:v>2556</c:v>
                </c:pt>
                <c:pt idx="10170">
                  <c:v>2570</c:v>
                </c:pt>
                <c:pt idx="10171">
                  <c:v>2575</c:v>
                </c:pt>
                <c:pt idx="10172">
                  <c:v>2557</c:v>
                </c:pt>
                <c:pt idx="10173">
                  <c:v>2581</c:v>
                </c:pt>
                <c:pt idx="10174">
                  <c:v>2540</c:v>
                </c:pt>
                <c:pt idx="10175">
                  <c:v>2568</c:v>
                </c:pt>
                <c:pt idx="10176">
                  <c:v>2556</c:v>
                </c:pt>
                <c:pt idx="10177">
                  <c:v>2567</c:v>
                </c:pt>
                <c:pt idx="10178">
                  <c:v>2545</c:v>
                </c:pt>
                <c:pt idx="10179">
                  <c:v>2547</c:v>
                </c:pt>
                <c:pt idx="10180">
                  <c:v>2538</c:v>
                </c:pt>
                <c:pt idx="10181">
                  <c:v>2542</c:v>
                </c:pt>
                <c:pt idx="10182">
                  <c:v>2526</c:v>
                </c:pt>
                <c:pt idx="10183">
                  <c:v>2536</c:v>
                </c:pt>
                <c:pt idx="10184">
                  <c:v>2548</c:v>
                </c:pt>
                <c:pt idx="10185">
                  <c:v>2551</c:v>
                </c:pt>
                <c:pt idx="10186">
                  <c:v>2526</c:v>
                </c:pt>
                <c:pt idx="10187">
                  <c:v>2542</c:v>
                </c:pt>
                <c:pt idx="10188">
                  <c:v>2556</c:v>
                </c:pt>
                <c:pt idx="10189">
                  <c:v>2557</c:v>
                </c:pt>
                <c:pt idx="10190">
                  <c:v>2552</c:v>
                </c:pt>
                <c:pt idx="10191">
                  <c:v>2554</c:v>
                </c:pt>
                <c:pt idx="10192">
                  <c:v>2548</c:v>
                </c:pt>
                <c:pt idx="10193">
                  <c:v>2545</c:v>
                </c:pt>
                <c:pt idx="10194">
                  <c:v>2546</c:v>
                </c:pt>
                <c:pt idx="10195">
                  <c:v>2541</c:v>
                </c:pt>
                <c:pt idx="10196">
                  <c:v>2540</c:v>
                </c:pt>
                <c:pt idx="10197">
                  <c:v>2531</c:v>
                </c:pt>
                <c:pt idx="10198">
                  <c:v>2524</c:v>
                </c:pt>
                <c:pt idx="10199">
                  <c:v>2556</c:v>
                </c:pt>
                <c:pt idx="10200">
                  <c:v>2559</c:v>
                </c:pt>
                <c:pt idx="10201">
                  <c:v>2550</c:v>
                </c:pt>
                <c:pt idx="10202">
                  <c:v>2543</c:v>
                </c:pt>
                <c:pt idx="10203">
                  <c:v>2562</c:v>
                </c:pt>
                <c:pt idx="10204">
                  <c:v>2543</c:v>
                </c:pt>
                <c:pt idx="10205">
                  <c:v>2547</c:v>
                </c:pt>
                <c:pt idx="10206">
                  <c:v>2541</c:v>
                </c:pt>
                <c:pt idx="10207">
                  <c:v>2541</c:v>
                </c:pt>
                <c:pt idx="10208">
                  <c:v>2524</c:v>
                </c:pt>
                <c:pt idx="10209">
                  <c:v>2543</c:v>
                </c:pt>
                <c:pt idx="10210">
                  <c:v>2555</c:v>
                </c:pt>
                <c:pt idx="10211">
                  <c:v>2559</c:v>
                </c:pt>
                <c:pt idx="10212">
                  <c:v>2568</c:v>
                </c:pt>
                <c:pt idx="10213">
                  <c:v>2562</c:v>
                </c:pt>
                <c:pt idx="10214">
                  <c:v>2566</c:v>
                </c:pt>
                <c:pt idx="10215">
                  <c:v>2537</c:v>
                </c:pt>
                <c:pt idx="10216">
                  <c:v>2546</c:v>
                </c:pt>
                <c:pt idx="10217">
                  <c:v>2568</c:v>
                </c:pt>
                <c:pt idx="10218">
                  <c:v>2564</c:v>
                </c:pt>
                <c:pt idx="10219">
                  <c:v>2537</c:v>
                </c:pt>
                <c:pt idx="10220">
                  <c:v>2548</c:v>
                </c:pt>
                <c:pt idx="10221">
                  <c:v>2528</c:v>
                </c:pt>
                <c:pt idx="10222">
                  <c:v>2558</c:v>
                </c:pt>
                <c:pt idx="10223">
                  <c:v>2545</c:v>
                </c:pt>
                <c:pt idx="10224">
                  <c:v>2531</c:v>
                </c:pt>
                <c:pt idx="10225">
                  <c:v>2534</c:v>
                </c:pt>
                <c:pt idx="10226">
                  <c:v>2542</c:v>
                </c:pt>
                <c:pt idx="10227">
                  <c:v>2532</c:v>
                </c:pt>
                <c:pt idx="10228">
                  <c:v>2564</c:v>
                </c:pt>
                <c:pt idx="10229">
                  <c:v>2551</c:v>
                </c:pt>
                <c:pt idx="10230">
                  <c:v>2527</c:v>
                </c:pt>
                <c:pt idx="10231">
                  <c:v>2541</c:v>
                </c:pt>
                <c:pt idx="10232">
                  <c:v>2538</c:v>
                </c:pt>
                <c:pt idx="10233">
                  <c:v>2523</c:v>
                </c:pt>
                <c:pt idx="10234">
                  <c:v>2545</c:v>
                </c:pt>
                <c:pt idx="10235">
                  <c:v>2542</c:v>
                </c:pt>
                <c:pt idx="10236">
                  <c:v>2544</c:v>
                </c:pt>
                <c:pt idx="10237">
                  <c:v>2568</c:v>
                </c:pt>
                <c:pt idx="10238">
                  <c:v>2564</c:v>
                </c:pt>
                <c:pt idx="10239">
                  <c:v>2560</c:v>
                </c:pt>
                <c:pt idx="10240">
                  <c:v>2538</c:v>
                </c:pt>
                <c:pt idx="10241">
                  <c:v>2543</c:v>
                </c:pt>
                <c:pt idx="10242">
                  <c:v>2540</c:v>
                </c:pt>
                <c:pt idx="10243">
                  <c:v>2536</c:v>
                </c:pt>
                <c:pt idx="10244">
                  <c:v>2556</c:v>
                </c:pt>
                <c:pt idx="10245">
                  <c:v>2560</c:v>
                </c:pt>
                <c:pt idx="10246">
                  <c:v>2546</c:v>
                </c:pt>
                <c:pt idx="10247">
                  <c:v>2552</c:v>
                </c:pt>
                <c:pt idx="10248">
                  <c:v>2533</c:v>
                </c:pt>
                <c:pt idx="10249">
                  <c:v>2549</c:v>
                </c:pt>
                <c:pt idx="10250">
                  <c:v>2563</c:v>
                </c:pt>
                <c:pt idx="10251">
                  <c:v>2552</c:v>
                </c:pt>
                <c:pt idx="10252">
                  <c:v>2560</c:v>
                </c:pt>
                <c:pt idx="10253">
                  <c:v>2575</c:v>
                </c:pt>
                <c:pt idx="10254">
                  <c:v>2559</c:v>
                </c:pt>
                <c:pt idx="10255">
                  <c:v>2558</c:v>
                </c:pt>
                <c:pt idx="10256">
                  <c:v>2566</c:v>
                </c:pt>
                <c:pt idx="10257">
                  <c:v>2551</c:v>
                </c:pt>
                <c:pt idx="10258">
                  <c:v>2560</c:v>
                </c:pt>
                <c:pt idx="10259">
                  <c:v>2568</c:v>
                </c:pt>
                <c:pt idx="10260">
                  <c:v>2556</c:v>
                </c:pt>
                <c:pt idx="10261">
                  <c:v>2538</c:v>
                </c:pt>
                <c:pt idx="10262">
                  <c:v>2523</c:v>
                </c:pt>
                <c:pt idx="10263">
                  <c:v>2563</c:v>
                </c:pt>
                <c:pt idx="10264">
                  <c:v>2557</c:v>
                </c:pt>
                <c:pt idx="10265">
                  <c:v>2588</c:v>
                </c:pt>
                <c:pt idx="10266">
                  <c:v>2560</c:v>
                </c:pt>
                <c:pt idx="10267">
                  <c:v>2559</c:v>
                </c:pt>
                <c:pt idx="10268">
                  <c:v>2548</c:v>
                </c:pt>
                <c:pt idx="10269">
                  <c:v>2541</c:v>
                </c:pt>
                <c:pt idx="10270">
                  <c:v>2558</c:v>
                </c:pt>
                <c:pt idx="10271">
                  <c:v>2545</c:v>
                </c:pt>
                <c:pt idx="10272">
                  <c:v>2551</c:v>
                </c:pt>
                <c:pt idx="10273">
                  <c:v>2550</c:v>
                </c:pt>
                <c:pt idx="10274">
                  <c:v>2544</c:v>
                </c:pt>
                <c:pt idx="10275">
                  <c:v>2538</c:v>
                </c:pt>
                <c:pt idx="10276">
                  <c:v>2531</c:v>
                </c:pt>
                <c:pt idx="10277">
                  <c:v>2547</c:v>
                </c:pt>
                <c:pt idx="10278">
                  <c:v>2587</c:v>
                </c:pt>
                <c:pt idx="10279">
                  <c:v>2537</c:v>
                </c:pt>
                <c:pt idx="10280">
                  <c:v>2526</c:v>
                </c:pt>
                <c:pt idx="10281">
                  <c:v>2545</c:v>
                </c:pt>
                <c:pt idx="10282">
                  <c:v>2542</c:v>
                </c:pt>
                <c:pt idx="10283">
                  <c:v>2574</c:v>
                </c:pt>
                <c:pt idx="10284">
                  <c:v>2550</c:v>
                </c:pt>
                <c:pt idx="10285">
                  <c:v>2553</c:v>
                </c:pt>
                <c:pt idx="10286">
                  <c:v>2558</c:v>
                </c:pt>
                <c:pt idx="10287">
                  <c:v>2544</c:v>
                </c:pt>
                <c:pt idx="10288">
                  <c:v>2543</c:v>
                </c:pt>
                <c:pt idx="10289">
                  <c:v>2522</c:v>
                </c:pt>
                <c:pt idx="10290">
                  <c:v>2551</c:v>
                </c:pt>
                <c:pt idx="10291">
                  <c:v>2539</c:v>
                </c:pt>
                <c:pt idx="10292">
                  <c:v>2555</c:v>
                </c:pt>
                <c:pt idx="10293">
                  <c:v>2552</c:v>
                </c:pt>
                <c:pt idx="10294">
                  <c:v>2550</c:v>
                </c:pt>
                <c:pt idx="10295">
                  <c:v>2526</c:v>
                </c:pt>
                <c:pt idx="10296">
                  <c:v>2564</c:v>
                </c:pt>
                <c:pt idx="10297">
                  <c:v>2539</c:v>
                </c:pt>
                <c:pt idx="10298">
                  <c:v>2557</c:v>
                </c:pt>
                <c:pt idx="10299">
                  <c:v>2554</c:v>
                </c:pt>
                <c:pt idx="10300">
                  <c:v>2543</c:v>
                </c:pt>
                <c:pt idx="10301">
                  <c:v>2544</c:v>
                </c:pt>
                <c:pt idx="10302">
                  <c:v>2576</c:v>
                </c:pt>
                <c:pt idx="10303">
                  <c:v>2552</c:v>
                </c:pt>
                <c:pt idx="10304">
                  <c:v>2556</c:v>
                </c:pt>
                <c:pt idx="10305">
                  <c:v>2551</c:v>
                </c:pt>
                <c:pt idx="10306">
                  <c:v>2566</c:v>
                </c:pt>
                <c:pt idx="10307">
                  <c:v>2542</c:v>
                </c:pt>
                <c:pt idx="10308">
                  <c:v>2549</c:v>
                </c:pt>
                <c:pt idx="10309">
                  <c:v>2539</c:v>
                </c:pt>
                <c:pt idx="10310">
                  <c:v>2561</c:v>
                </c:pt>
                <c:pt idx="10311">
                  <c:v>2560</c:v>
                </c:pt>
                <c:pt idx="10312">
                  <c:v>2564</c:v>
                </c:pt>
                <c:pt idx="10313">
                  <c:v>2558</c:v>
                </c:pt>
                <c:pt idx="10314">
                  <c:v>2563</c:v>
                </c:pt>
                <c:pt idx="10315">
                  <c:v>2570</c:v>
                </c:pt>
                <c:pt idx="10316">
                  <c:v>2535</c:v>
                </c:pt>
                <c:pt idx="10317">
                  <c:v>2531</c:v>
                </c:pt>
                <c:pt idx="10318">
                  <c:v>2530</c:v>
                </c:pt>
                <c:pt idx="10319">
                  <c:v>2561</c:v>
                </c:pt>
                <c:pt idx="10320">
                  <c:v>2547</c:v>
                </c:pt>
                <c:pt idx="10321">
                  <c:v>2550</c:v>
                </c:pt>
                <c:pt idx="10322">
                  <c:v>2585</c:v>
                </c:pt>
                <c:pt idx="10323">
                  <c:v>2546</c:v>
                </c:pt>
                <c:pt idx="10324">
                  <c:v>2551</c:v>
                </c:pt>
                <c:pt idx="10325">
                  <c:v>2539</c:v>
                </c:pt>
                <c:pt idx="10326">
                  <c:v>2520</c:v>
                </c:pt>
                <c:pt idx="10327">
                  <c:v>2547</c:v>
                </c:pt>
                <c:pt idx="10328">
                  <c:v>2536</c:v>
                </c:pt>
                <c:pt idx="10329">
                  <c:v>2548</c:v>
                </c:pt>
                <c:pt idx="10330">
                  <c:v>2537</c:v>
                </c:pt>
                <c:pt idx="10331">
                  <c:v>2565</c:v>
                </c:pt>
                <c:pt idx="10332">
                  <c:v>2579</c:v>
                </c:pt>
                <c:pt idx="10333">
                  <c:v>2543</c:v>
                </c:pt>
                <c:pt idx="10334">
                  <c:v>2540</c:v>
                </c:pt>
                <c:pt idx="10335">
                  <c:v>2545</c:v>
                </c:pt>
                <c:pt idx="10336">
                  <c:v>2533</c:v>
                </c:pt>
                <c:pt idx="10337">
                  <c:v>2553</c:v>
                </c:pt>
                <c:pt idx="10338">
                  <c:v>2528</c:v>
                </c:pt>
                <c:pt idx="10339">
                  <c:v>2545</c:v>
                </c:pt>
                <c:pt idx="10340">
                  <c:v>2555</c:v>
                </c:pt>
                <c:pt idx="10341">
                  <c:v>2554</c:v>
                </c:pt>
                <c:pt idx="10342">
                  <c:v>2583</c:v>
                </c:pt>
                <c:pt idx="10343">
                  <c:v>2530</c:v>
                </c:pt>
                <c:pt idx="10344">
                  <c:v>2564</c:v>
                </c:pt>
                <c:pt idx="10345">
                  <c:v>2543</c:v>
                </c:pt>
                <c:pt idx="10346">
                  <c:v>2543</c:v>
                </c:pt>
                <c:pt idx="10347">
                  <c:v>2543</c:v>
                </c:pt>
                <c:pt idx="10348">
                  <c:v>2540</c:v>
                </c:pt>
                <c:pt idx="10349">
                  <c:v>2524</c:v>
                </c:pt>
                <c:pt idx="10350">
                  <c:v>2566</c:v>
                </c:pt>
                <c:pt idx="10351">
                  <c:v>2554</c:v>
                </c:pt>
                <c:pt idx="10352">
                  <c:v>2554</c:v>
                </c:pt>
                <c:pt idx="10353">
                  <c:v>2540</c:v>
                </c:pt>
                <c:pt idx="10354">
                  <c:v>2574</c:v>
                </c:pt>
                <c:pt idx="10355">
                  <c:v>2525</c:v>
                </c:pt>
                <c:pt idx="10356">
                  <c:v>2574</c:v>
                </c:pt>
                <c:pt idx="10357">
                  <c:v>2521</c:v>
                </c:pt>
                <c:pt idx="10358">
                  <c:v>2537</c:v>
                </c:pt>
                <c:pt idx="10359">
                  <c:v>2560</c:v>
                </c:pt>
                <c:pt idx="10360">
                  <c:v>2551</c:v>
                </c:pt>
                <c:pt idx="10361">
                  <c:v>2524</c:v>
                </c:pt>
                <c:pt idx="10362">
                  <c:v>2513</c:v>
                </c:pt>
                <c:pt idx="10363">
                  <c:v>2561</c:v>
                </c:pt>
                <c:pt idx="10364">
                  <c:v>2537</c:v>
                </c:pt>
                <c:pt idx="10365">
                  <c:v>2527</c:v>
                </c:pt>
                <c:pt idx="10366">
                  <c:v>2523</c:v>
                </c:pt>
                <c:pt idx="10367">
                  <c:v>2531</c:v>
                </c:pt>
                <c:pt idx="10368">
                  <c:v>2555</c:v>
                </c:pt>
                <c:pt idx="10369">
                  <c:v>2539</c:v>
                </c:pt>
                <c:pt idx="10370">
                  <c:v>2555</c:v>
                </c:pt>
                <c:pt idx="10371">
                  <c:v>2530</c:v>
                </c:pt>
                <c:pt idx="10372">
                  <c:v>2546</c:v>
                </c:pt>
                <c:pt idx="10373">
                  <c:v>2529</c:v>
                </c:pt>
                <c:pt idx="10374">
                  <c:v>2538</c:v>
                </c:pt>
                <c:pt idx="10375">
                  <c:v>2528</c:v>
                </c:pt>
                <c:pt idx="10376">
                  <c:v>2548</c:v>
                </c:pt>
                <c:pt idx="10377">
                  <c:v>2534</c:v>
                </c:pt>
                <c:pt idx="10378">
                  <c:v>2563</c:v>
                </c:pt>
                <c:pt idx="10379">
                  <c:v>2540</c:v>
                </c:pt>
                <c:pt idx="10380">
                  <c:v>2545</c:v>
                </c:pt>
                <c:pt idx="10381">
                  <c:v>2529</c:v>
                </c:pt>
                <c:pt idx="10382">
                  <c:v>2575</c:v>
                </c:pt>
                <c:pt idx="10383">
                  <c:v>2557</c:v>
                </c:pt>
                <c:pt idx="10384">
                  <c:v>2585</c:v>
                </c:pt>
                <c:pt idx="10385">
                  <c:v>2548</c:v>
                </c:pt>
                <c:pt idx="10386">
                  <c:v>2565</c:v>
                </c:pt>
                <c:pt idx="10387">
                  <c:v>2546</c:v>
                </c:pt>
                <c:pt idx="10388">
                  <c:v>2564</c:v>
                </c:pt>
                <c:pt idx="10389">
                  <c:v>2548</c:v>
                </c:pt>
                <c:pt idx="10390">
                  <c:v>2547</c:v>
                </c:pt>
                <c:pt idx="10391">
                  <c:v>2546</c:v>
                </c:pt>
                <c:pt idx="10392">
                  <c:v>2541</c:v>
                </c:pt>
                <c:pt idx="10393">
                  <c:v>2544</c:v>
                </c:pt>
                <c:pt idx="10394">
                  <c:v>2538</c:v>
                </c:pt>
                <c:pt idx="10395">
                  <c:v>2536</c:v>
                </c:pt>
                <c:pt idx="10396">
                  <c:v>2539</c:v>
                </c:pt>
                <c:pt idx="10397">
                  <c:v>2549</c:v>
                </c:pt>
                <c:pt idx="10398">
                  <c:v>2537</c:v>
                </c:pt>
                <c:pt idx="10399">
                  <c:v>2547</c:v>
                </c:pt>
                <c:pt idx="10400">
                  <c:v>2549</c:v>
                </c:pt>
                <c:pt idx="10401">
                  <c:v>2532</c:v>
                </c:pt>
                <c:pt idx="10402">
                  <c:v>2539</c:v>
                </c:pt>
                <c:pt idx="10403">
                  <c:v>2543</c:v>
                </c:pt>
                <c:pt idx="10404">
                  <c:v>2553</c:v>
                </c:pt>
                <c:pt idx="10405">
                  <c:v>2521</c:v>
                </c:pt>
                <c:pt idx="10406">
                  <c:v>2541</c:v>
                </c:pt>
                <c:pt idx="10407">
                  <c:v>2549</c:v>
                </c:pt>
                <c:pt idx="10408">
                  <c:v>2553</c:v>
                </c:pt>
                <c:pt idx="10409">
                  <c:v>2531</c:v>
                </c:pt>
                <c:pt idx="10410">
                  <c:v>2576</c:v>
                </c:pt>
                <c:pt idx="10411">
                  <c:v>2544</c:v>
                </c:pt>
                <c:pt idx="10412">
                  <c:v>2548</c:v>
                </c:pt>
                <c:pt idx="10413">
                  <c:v>2554</c:v>
                </c:pt>
                <c:pt idx="10414">
                  <c:v>2531</c:v>
                </c:pt>
                <c:pt idx="10415">
                  <c:v>2530</c:v>
                </c:pt>
                <c:pt idx="10416">
                  <c:v>2522</c:v>
                </c:pt>
                <c:pt idx="10417">
                  <c:v>2543</c:v>
                </c:pt>
                <c:pt idx="10418">
                  <c:v>2532</c:v>
                </c:pt>
                <c:pt idx="10419">
                  <c:v>2553</c:v>
                </c:pt>
                <c:pt idx="10420">
                  <c:v>2537</c:v>
                </c:pt>
                <c:pt idx="10421">
                  <c:v>2537</c:v>
                </c:pt>
                <c:pt idx="10422">
                  <c:v>2537</c:v>
                </c:pt>
                <c:pt idx="10423">
                  <c:v>2551</c:v>
                </c:pt>
                <c:pt idx="10424">
                  <c:v>2590</c:v>
                </c:pt>
                <c:pt idx="10425">
                  <c:v>2543</c:v>
                </c:pt>
                <c:pt idx="10426">
                  <c:v>2538</c:v>
                </c:pt>
                <c:pt idx="10427">
                  <c:v>2559</c:v>
                </c:pt>
                <c:pt idx="10428">
                  <c:v>2543</c:v>
                </c:pt>
                <c:pt idx="10429">
                  <c:v>2554</c:v>
                </c:pt>
                <c:pt idx="10430">
                  <c:v>2553</c:v>
                </c:pt>
                <c:pt idx="10431">
                  <c:v>2534</c:v>
                </c:pt>
                <c:pt idx="10432">
                  <c:v>2554</c:v>
                </c:pt>
                <c:pt idx="10433">
                  <c:v>2535</c:v>
                </c:pt>
                <c:pt idx="10434">
                  <c:v>2572</c:v>
                </c:pt>
                <c:pt idx="10435">
                  <c:v>2548</c:v>
                </c:pt>
                <c:pt idx="10436">
                  <c:v>2557</c:v>
                </c:pt>
                <c:pt idx="10437">
                  <c:v>2547</c:v>
                </c:pt>
                <c:pt idx="10438">
                  <c:v>2560</c:v>
                </c:pt>
                <c:pt idx="10439">
                  <c:v>2564</c:v>
                </c:pt>
                <c:pt idx="10440">
                  <c:v>2523</c:v>
                </c:pt>
                <c:pt idx="10441">
                  <c:v>2564</c:v>
                </c:pt>
                <c:pt idx="10442">
                  <c:v>2549</c:v>
                </c:pt>
                <c:pt idx="10443">
                  <c:v>2542</c:v>
                </c:pt>
                <c:pt idx="10444">
                  <c:v>2569</c:v>
                </c:pt>
                <c:pt idx="10445">
                  <c:v>2571</c:v>
                </c:pt>
                <c:pt idx="10446">
                  <c:v>2560</c:v>
                </c:pt>
                <c:pt idx="10447">
                  <c:v>2579</c:v>
                </c:pt>
                <c:pt idx="10448">
                  <c:v>2546</c:v>
                </c:pt>
                <c:pt idx="10449">
                  <c:v>2570</c:v>
                </c:pt>
                <c:pt idx="10450">
                  <c:v>2567</c:v>
                </c:pt>
                <c:pt idx="10451">
                  <c:v>2557</c:v>
                </c:pt>
                <c:pt idx="10452">
                  <c:v>2563</c:v>
                </c:pt>
                <c:pt idx="10453">
                  <c:v>2580</c:v>
                </c:pt>
                <c:pt idx="10454">
                  <c:v>2541</c:v>
                </c:pt>
                <c:pt idx="10455">
                  <c:v>2554</c:v>
                </c:pt>
                <c:pt idx="10456">
                  <c:v>2546</c:v>
                </c:pt>
                <c:pt idx="10457">
                  <c:v>2556</c:v>
                </c:pt>
                <c:pt idx="10458">
                  <c:v>2543</c:v>
                </c:pt>
                <c:pt idx="10459">
                  <c:v>2564</c:v>
                </c:pt>
                <c:pt idx="10460">
                  <c:v>2552</c:v>
                </c:pt>
                <c:pt idx="10461">
                  <c:v>2542</c:v>
                </c:pt>
                <c:pt idx="10462">
                  <c:v>2553</c:v>
                </c:pt>
                <c:pt idx="10463">
                  <c:v>2549</c:v>
                </c:pt>
                <c:pt idx="10464">
                  <c:v>2552</c:v>
                </c:pt>
                <c:pt idx="10465">
                  <c:v>2559</c:v>
                </c:pt>
                <c:pt idx="10466">
                  <c:v>2574</c:v>
                </c:pt>
                <c:pt idx="10467">
                  <c:v>2533</c:v>
                </c:pt>
                <c:pt idx="10468">
                  <c:v>2535</c:v>
                </c:pt>
                <c:pt idx="10469">
                  <c:v>2532</c:v>
                </c:pt>
                <c:pt idx="10470">
                  <c:v>2550</c:v>
                </c:pt>
                <c:pt idx="10471">
                  <c:v>2540</c:v>
                </c:pt>
                <c:pt idx="10472">
                  <c:v>2540</c:v>
                </c:pt>
                <c:pt idx="10473">
                  <c:v>2563</c:v>
                </c:pt>
                <c:pt idx="10474">
                  <c:v>2557</c:v>
                </c:pt>
                <c:pt idx="10475">
                  <c:v>2531</c:v>
                </c:pt>
                <c:pt idx="10476">
                  <c:v>2537</c:v>
                </c:pt>
                <c:pt idx="10477">
                  <c:v>2547</c:v>
                </c:pt>
                <c:pt idx="10478">
                  <c:v>2530</c:v>
                </c:pt>
                <c:pt idx="10479">
                  <c:v>2549</c:v>
                </c:pt>
                <c:pt idx="10480">
                  <c:v>2549</c:v>
                </c:pt>
                <c:pt idx="10481">
                  <c:v>2556</c:v>
                </c:pt>
                <c:pt idx="10482">
                  <c:v>2569</c:v>
                </c:pt>
                <c:pt idx="10483">
                  <c:v>2547</c:v>
                </c:pt>
                <c:pt idx="10484">
                  <c:v>2565</c:v>
                </c:pt>
                <c:pt idx="10485">
                  <c:v>2566</c:v>
                </c:pt>
                <c:pt idx="10486">
                  <c:v>2539</c:v>
                </c:pt>
                <c:pt idx="10487">
                  <c:v>2552</c:v>
                </c:pt>
                <c:pt idx="10488">
                  <c:v>2533</c:v>
                </c:pt>
                <c:pt idx="10489">
                  <c:v>2523</c:v>
                </c:pt>
                <c:pt idx="10490">
                  <c:v>2548</c:v>
                </c:pt>
                <c:pt idx="10491">
                  <c:v>2553</c:v>
                </c:pt>
                <c:pt idx="10492">
                  <c:v>2539</c:v>
                </c:pt>
                <c:pt idx="10493">
                  <c:v>2535</c:v>
                </c:pt>
                <c:pt idx="10494">
                  <c:v>2541</c:v>
                </c:pt>
                <c:pt idx="10495">
                  <c:v>2568</c:v>
                </c:pt>
                <c:pt idx="10496">
                  <c:v>2542</c:v>
                </c:pt>
                <c:pt idx="10497">
                  <c:v>2569</c:v>
                </c:pt>
                <c:pt idx="10498">
                  <c:v>2578</c:v>
                </c:pt>
                <c:pt idx="10499">
                  <c:v>2557</c:v>
                </c:pt>
                <c:pt idx="10500">
                  <c:v>2525</c:v>
                </c:pt>
                <c:pt idx="10501">
                  <c:v>2551</c:v>
                </c:pt>
                <c:pt idx="10502">
                  <c:v>2547</c:v>
                </c:pt>
                <c:pt idx="10503">
                  <c:v>2545</c:v>
                </c:pt>
                <c:pt idx="10504">
                  <c:v>2560</c:v>
                </c:pt>
                <c:pt idx="10505">
                  <c:v>2552</c:v>
                </c:pt>
                <c:pt idx="10506">
                  <c:v>2538</c:v>
                </c:pt>
                <c:pt idx="10507">
                  <c:v>2545</c:v>
                </c:pt>
                <c:pt idx="10508">
                  <c:v>2540</c:v>
                </c:pt>
                <c:pt idx="10509">
                  <c:v>2575</c:v>
                </c:pt>
                <c:pt idx="10510">
                  <c:v>2554</c:v>
                </c:pt>
                <c:pt idx="10511">
                  <c:v>2539</c:v>
                </c:pt>
                <c:pt idx="10512">
                  <c:v>2546</c:v>
                </c:pt>
                <c:pt idx="10513">
                  <c:v>2560</c:v>
                </c:pt>
                <c:pt idx="10514">
                  <c:v>2566</c:v>
                </c:pt>
                <c:pt idx="10515">
                  <c:v>2535</c:v>
                </c:pt>
                <c:pt idx="10516">
                  <c:v>2563</c:v>
                </c:pt>
                <c:pt idx="10517">
                  <c:v>2538</c:v>
                </c:pt>
                <c:pt idx="10518">
                  <c:v>2523</c:v>
                </c:pt>
                <c:pt idx="10519">
                  <c:v>2522</c:v>
                </c:pt>
                <c:pt idx="10520">
                  <c:v>2525</c:v>
                </c:pt>
                <c:pt idx="10521">
                  <c:v>2541</c:v>
                </c:pt>
                <c:pt idx="10522">
                  <c:v>2563</c:v>
                </c:pt>
                <c:pt idx="10523">
                  <c:v>2539</c:v>
                </c:pt>
                <c:pt idx="10524">
                  <c:v>2581</c:v>
                </c:pt>
                <c:pt idx="10525">
                  <c:v>2527</c:v>
                </c:pt>
                <c:pt idx="10526">
                  <c:v>2544</c:v>
                </c:pt>
                <c:pt idx="10527">
                  <c:v>2563</c:v>
                </c:pt>
                <c:pt idx="10528">
                  <c:v>2547</c:v>
                </c:pt>
                <c:pt idx="10529">
                  <c:v>2540</c:v>
                </c:pt>
                <c:pt idx="10530">
                  <c:v>2528</c:v>
                </c:pt>
                <c:pt idx="10531">
                  <c:v>2512</c:v>
                </c:pt>
                <c:pt idx="10532">
                  <c:v>2551</c:v>
                </c:pt>
                <c:pt idx="10533">
                  <c:v>2535</c:v>
                </c:pt>
                <c:pt idx="10534">
                  <c:v>2537</c:v>
                </c:pt>
                <c:pt idx="10535">
                  <c:v>2523</c:v>
                </c:pt>
                <c:pt idx="10536">
                  <c:v>2565</c:v>
                </c:pt>
                <c:pt idx="10537">
                  <c:v>2554</c:v>
                </c:pt>
                <c:pt idx="10538">
                  <c:v>2560</c:v>
                </c:pt>
                <c:pt idx="10539">
                  <c:v>2562</c:v>
                </c:pt>
                <c:pt idx="10540">
                  <c:v>2538</c:v>
                </c:pt>
                <c:pt idx="10541">
                  <c:v>2552</c:v>
                </c:pt>
                <c:pt idx="10542">
                  <c:v>2543</c:v>
                </c:pt>
                <c:pt idx="10543">
                  <c:v>2542</c:v>
                </c:pt>
                <c:pt idx="10544">
                  <c:v>2528</c:v>
                </c:pt>
                <c:pt idx="10545">
                  <c:v>2538</c:v>
                </c:pt>
                <c:pt idx="10546">
                  <c:v>2529</c:v>
                </c:pt>
                <c:pt idx="10547">
                  <c:v>2556</c:v>
                </c:pt>
                <c:pt idx="10548">
                  <c:v>2561</c:v>
                </c:pt>
                <c:pt idx="10549">
                  <c:v>2552</c:v>
                </c:pt>
                <c:pt idx="10550">
                  <c:v>2554</c:v>
                </c:pt>
                <c:pt idx="10551">
                  <c:v>2557</c:v>
                </c:pt>
                <c:pt idx="10552">
                  <c:v>2560</c:v>
                </c:pt>
                <c:pt idx="10553">
                  <c:v>2549</c:v>
                </c:pt>
                <c:pt idx="10554">
                  <c:v>2552</c:v>
                </c:pt>
                <c:pt idx="10555">
                  <c:v>2540</c:v>
                </c:pt>
                <c:pt idx="10556">
                  <c:v>2526</c:v>
                </c:pt>
                <c:pt idx="10557">
                  <c:v>2549</c:v>
                </c:pt>
                <c:pt idx="10558">
                  <c:v>2547</c:v>
                </c:pt>
                <c:pt idx="10559">
                  <c:v>2552</c:v>
                </c:pt>
                <c:pt idx="10560">
                  <c:v>2561</c:v>
                </c:pt>
                <c:pt idx="10561">
                  <c:v>2533</c:v>
                </c:pt>
                <c:pt idx="10562">
                  <c:v>2545</c:v>
                </c:pt>
                <c:pt idx="10563">
                  <c:v>2543</c:v>
                </c:pt>
                <c:pt idx="10564">
                  <c:v>2557</c:v>
                </c:pt>
                <c:pt idx="10565">
                  <c:v>2580</c:v>
                </c:pt>
                <c:pt idx="10566">
                  <c:v>2549</c:v>
                </c:pt>
                <c:pt idx="10567">
                  <c:v>2549</c:v>
                </c:pt>
                <c:pt idx="10568">
                  <c:v>2537</c:v>
                </c:pt>
                <c:pt idx="10569">
                  <c:v>2554</c:v>
                </c:pt>
                <c:pt idx="10570">
                  <c:v>2539</c:v>
                </c:pt>
                <c:pt idx="10571">
                  <c:v>2552</c:v>
                </c:pt>
                <c:pt idx="10572">
                  <c:v>2559</c:v>
                </c:pt>
                <c:pt idx="10573">
                  <c:v>2546</c:v>
                </c:pt>
                <c:pt idx="10574">
                  <c:v>2542</c:v>
                </c:pt>
                <c:pt idx="10575">
                  <c:v>2540</c:v>
                </c:pt>
                <c:pt idx="10576">
                  <c:v>2526</c:v>
                </c:pt>
                <c:pt idx="10577">
                  <c:v>2554</c:v>
                </c:pt>
                <c:pt idx="10578">
                  <c:v>2550</c:v>
                </c:pt>
                <c:pt idx="10579">
                  <c:v>2554</c:v>
                </c:pt>
                <c:pt idx="10580">
                  <c:v>2535</c:v>
                </c:pt>
                <c:pt idx="10581">
                  <c:v>2532</c:v>
                </c:pt>
                <c:pt idx="10582">
                  <c:v>2534</c:v>
                </c:pt>
                <c:pt idx="10583">
                  <c:v>2539</c:v>
                </c:pt>
                <c:pt idx="10584">
                  <c:v>2542</c:v>
                </c:pt>
                <c:pt idx="10585">
                  <c:v>2546</c:v>
                </c:pt>
                <c:pt idx="10586">
                  <c:v>2543</c:v>
                </c:pt>
                <c:pt idx="10587">
                  <c:v>2542</c:v>
                </c:pt>
                <c:pt idx="10588">
                  <c:v>2549</c:v>
                </c:pt>
                <c:pt idx="10589">
                  <c:v>2561</c:v>
                </c:pt>
                <c:pt idx="10590">
                  <c:v>2551</c:v>
                </c:pt>
                <c:pt idx="10591">
                  <c:v>2553</c:v>
                </c:pt>
                <c:pt idx="10592">
                  <c:v>2558</c:v>
                </c:pt>
                <c:pt idx="10593">
                  <c:v>2529</c:v>
                </c:pt>
                <c:pt idx="10594">
                  <c:v>2553</c:v>
                </c:pt>
                <c:pt idx="10595">
                  <c:v>2538</c:v>
                </c:pt>
                <c:pt idx="10596">
                  <c:v>2521</c:v>
                </c:pt>
                <c:pt idx="10597">
                  <c:v>2546</c:v>
                </c:pt>
                <c:pt idx="10598">
                  <c:v>2550</c:v>
                </c:pt>
                <c:pt idx="10599">
                  <c:v>2538</c:v>
                </c:pt>
                <c:pt idx="10600">
                  <c:v>2568</c:v>
                </c:pt>
                <c:pt idx="10601">
                  <c:v>2558</c:v>
                </c:pt>
                <c:pt idx="10602">
                  <c:v>2543</c:v>
                </c:pt>
                <c:pt idx="10603">
                  <c:v>2542</c:v>
                </c:pt>
                <c:pt idx="10604">
                  <c:v>2546</c:v>
                </c:pt>
                <c:pt idx="10605">
                  <c:v>2532</c:v>
                </c:pt>
                <c:pt idx="10606">
                  <c:v>2534</c:v>
                </c:pt>
                <c:pt idx="10607">
                  <c:v>2529</c:v>
                </c:pt>
                <c:pt idx="10608">
                  <c:v>2530</c:v>
                </c:pt>
                <c:pt idx="10609">
                  <c:v>2530</c:v>
                </c:pt>
                <c:pt idx="10610">
                  <c:v>2548</c:v>
                </c:pt>
                <c:pt idx="10611">
                  <c:v>2569</c:v>
                </c:pt>
                <c:pt idx="10612">
                  <c:v>2534</c:v>
                </c:pt>
                <c:pt idx="10613">
                  <c:v>2542</c:v>
                </c:pt>
                <c:pt idx="10614">
                  <c:v>2520</c:v>
                </c:pt>
                <c:pt idx="10615">
                  <c:v>2529</c:v>
                </c:pt>
                <c:pt idx="10616">
                  <c:v>2557</c:v>
                </c:pt>
                <c:pt idx="10617">
                  <c:v>2573</c:v>
                </c:pt>
                <c:pt idx="10618">
                  <c:v>2550</c:v>
                </c:pt>
                <c:pt idx="10619">
                  <c:v>2535</c:v>
                </c:pt>
                <c:pt idx="10620">
                  <c:v>2557</c:v>
                </c:pt>
                <c:pt idx="10621">
                  <c:v>2554</c:v>
                </c:pt>
                <c:pt idx="10622">
                  <c:v>2562</c:v>
                </c:pt>
                <c:pt idx="10623">
                  <c:v>2560</c:v>
                </c:pt>
                <c:pt idx="10624">
                  <c:v>2553</c:v>
                </c:pt>
                <c:pt idx="10625">
                  <c:v>2533</c:v>
                </c:pt>
                <c:pt idx="10626">
                  <c:v>2557</c:v>
                </c:pt>
                <c:pt idx="10627">
                  <c:v>2547</c:v>
                </c:pt>
                <c:pt idx="10628">
                  <c:v>2567</c:v>
                </c:pt>
                <c:pt idx="10629">
                  <c:v>2520</c:v>
                </c:pt>
                <c:pt idx="10630">
                  <c:v>2547</c:v>
                </c:pt>
                <c:pt idx="10631">
                  <c:v>2541</c:v>
                </c:pt>
                <c:pt idx="10632">
                  <c:v>2547</c:v>
                </c:pt>
                <c:pt idx="10633">
                  <c:v>2546</c:v>
                </c:pt>
                <c:pt idx="10634">
                  <c:v>2533</c:v>
                </c:pt>
                <c:pt idx="10635">
                  <c:v>2545</c:v>
                </c:pt>
                <c:pt idx="10636">
                  <c:v>2542</c:v>
                </c:pt>
                <c:pt idx="10637">
                  <c:v>2532</c:v>
                </c:pt>
                <c:pt idx="10638">
                  <c:v>2527</c:v>
                </c:pt>
                <c:pt idx="10639">
                  <c:v>2547</c:v>
                </c:pt>
                <c:pt idx="10640">
                  <c:v>2539</c:v>
                </c:pt>
                <c:pt idx="10641">
                  <c:v>2553</c:v>
                </c:pt>
                <c:pt idx="10642">
                  <c:v>2567</c:v>
                </c:pt>
                <c:pt idx="10643">
                  <c:v>2552</c:v>
                </c:pt>
                <c:pt idx="10644">
                  <c:v>2585</c:v>
                </c:pt>
                <c:pt idx="10645">
                  <c:v>2529</c:v>
                </c:pt>
                <c:pt idx="10646">
                  <c:v>2561</c:v>
                </c:pt>
                <c:pt idx="10647">
                  <c:v>2543</c:v>
                </c:pt>
                <c:pt idx="10648">
                  <c:v>2518</c:v>
                </c:pt>
                <c:pt idx="10649">
                  <c:v>2559</c:v>
                </c:pt>
                <c:pt idx="10650">
                  <c:v>2551</c:v>
                </c:pt>
                <c:pt idx="10651">
                  <c:v>2553</c:v>
                </c:pt>
                <c:pt idx="10652">
                  <c:v>2535</c:v>
                </c:pt>
                <c:pt idx="10653">
                  <c:v>2548</c:v>
                </c:pt>
                <c:pt idx="10654">
                  <c:v>2538</c:v>
                </c:pt>
                <c:pt idx="10655">
                  <c:v>2551</c:v>
                </c:pt>
                <c:pt idx="10656">
                  <c:v>2530</c:v>
                </c:pt>
                <c:pt idx="10657">
                  <c:v>2531</c:v>
                </c:pt>
                <c:pt idx="10658">
                  <c:v>2544</c:v>
                </c:pt>
                <c:pt idx="10659">
                  <c:v>2554</c:v>
                </c:pt>
                <c:pt idx="10660">
                  <c:v>2536</c:v>
                </c:pt>
                <c:pt idx="10661">
                  <c:v>2558</c:v>
                </c:pt>
                <c:pt idx="10662">
                  <c:v>2553</c:v>
                </c:pt>
                <c:pt idx="10663">
                  <c:v>2564</c:v>
                </c:pt>
                <c:pt idx="10664">
                  <c:v>2551</c:v>
                </c:pt>
                <c:pt idx="10665">
                  <c:v>2564</c:v>
                </c:pt>
                <c:pt idx="10666">
                  <c:v>2566</c:v>
                </c:pt>
                <c:pt idx="10667">
                  <c:v>2559</c:v>
                </c:pt>
                <c:pt idx="10668">
                  <c:v>2568</c:v>
                </c:pt>
                <c:pt idx="10669">
                  <c:v>2573</c:v>
                </c:pt>
                <c:pt idx="10670">
                  <c:v>2542</c:v>
                </c:pt>
                <c:pt idx="10671">
                  <c:v>2569</c:v>
                </c:pt>
                <c:pt idx="10672">
                  <c:v>2570</c:v>
                </c:pt>
                <c:pt idx="10673">
                  <c:v>2541</c:v>
                </c:pt>
                <c:pt idx="10674">
                  <c:v>2569</c:v>
                </c:pt>
                <c:pt idx="10675">
                  <c:v>2559</c:v>
                </c:pt>
                <c:pt idx="10676">
                  <c:v>2561</c:v>
                </c:pt>
                <c:pt idx="10677">
                  <c:v>2515</c:v>
                </c:pt>
                <c:pt idx="10678">
                  <c:v>2581</c:v>
                </c:pt>
                <c:pt idx="10679">
                  <c:v>2553</c:v>
                </c:pt>
                <c:pt idx="10680">
                  <c:v>2570</c:v>
                </c:pt>
                <c:pt idx="10681">
                  <c:v>2550</c:v>
                </c:pt>
                <c:pt idx="10682">
                  <c:v>2574</c:v>
                </c:pt>
                <c:pt idx="10683">
                  <c:v>2574</c:v>
                </c:pt>
                <c:pt idx="10684">
                  <c:v>2559</c:v>
                </c:pt>
                <c:pt idx="10685">
                  <c:v>2553</c:v>
                </c:pt>
                <c:pt idx="10686">
                  <c:v>2561</c:v>
                </c:pt>
                <c:pt idx="10687">
                  <c:v>2565</c:v>
                </c:pt>
                <c:pt idx="10688">
                  <c:v>2565</c:v>
                </c:pt>
                <c:pt idx="10689">
                  <c:v>2550</c:v>
                </c:pt>
                <c:pt idx="10690">
                  <c:v>2521</c:v>
                </c:pt>
                <c:pt idx="10691">
                  <c:v>2568</c:v>
                </c:pt>
                <c:pt idx="10692">
                  <c:v>2579</c:v>
                </c:pt>
                <c:pt idx="10693">
                  <c:v>2563</c:v>
                </c:pt>
                <c:pt idx="10694">
                  <c:v>2546</c:v>
                </c:pt>
                <c:pt idx="10695">
                  <c:v>2547</c:v>
                </c:pt>
                <c:pt idx="10696">
                  <c:v>2555</c:v>
                </c:pt>
                <c:pt idx="10697">
                  <c:v>2550</c:v>
                </c:pt>
                <c:pt idx="10698">
                  <c:v>2551</c:v>
                </c:pt>
                <c:pt idx="10699">
                  <c:v>2543</c:v>
                </c:pt>
                <c:pt idx="10700">
                  <c:v>2558</c:v>
                </c:pt>
                <c:pt idx="10701">
                  <c:v>2550</c:v>
                </c:pt>
                <c:pt idx="10702">
                  <c:v>2537</c:v>
                </c:pt>
                <c:pt idx="10703">
                  <c:v>2561</c:v>
                </c:pt>
                <c:pt idx="10704">
                  <c:v>2559</c:v>
                </c:pt>
                <c:pt idx="10705">
                  <c:v>2557</c:v>
                </c:pt>
                <c:pt idx="10706">
                  <c:v>2518</c:v>
                </c:pt>
                <c:pt idx="10707">
                  <c:v>2547</c:v>
                </c:pt>
                <c:pt idx="10708">
                  <c:v>2543</c:v>
                </c:pt>
                <c:pt idx="10709">
                  <c:v>2546</c:v>
                </c:pt>
                <c:pt idx="10710">
                  <c:v>2546</c:v>
                </c:pt>
                <c:pt idx="10711">
                  <c:v>2556</c:v>
                </c:pt>
                <c:pt idx="10712">
                  <c:v>2546</c:v>
                </c:pt>
                <c:pt idx="10713">
                  <c:v>2546</c:v>
                </c:pt>
                <c:pt idx="10714">
                  <c:v>2551</c:v>
                </c:pt>
                <c:pt idx="10715">
                  <c:v>2539</c:v>
                </c:pt>
                <c:pt idx="10716">
                  <c:v>2542</c:v>
                </c:pt>
                <c:pt idx="10717">
                  <c:v>2533</c:v>
                </c:pt>
                <c:pt idx="10718">
                  <c:v>2549</c:v>
                </c:pt>
                <c:pt idx="10719">
                  <c:v>2559</c:v>
                </c:pt>
                <c:pt idx="10720">
                  <c:v>2544</c:v>
                </c:pt>
                <c:pt idx="10721">
                  <c:v>2541</c:v>
                </c:pt>
                <c:pt idx="10722">
                  <c:v>2524</c:v>
                </c:pt>
                <c:pt idx="10723">
                  <c:v>2537</c:v>
                </c:pt>
                <c:pt idx="10724">
                  <c:v>2548</c:v>
                </c:pt>
                <c:pt idx="10725">
                  <c:v>2542</c:v>
                </c:pt>
                <c:pt idx="10726">
                  <c:v>2563</c:v>
                </c:pt>
                <c:pt idx="10727">
                  <c:v>2555</c:v>
                </c:pt>
                <c:pt idx="10728">
                  <c:v>2568</c:v>
                </c:pt>
                <c:pt idx="10729">
                  <c:v>2563</c:v>
                </c:pt>
                <c:pt idx="10730">
                  <c:v>2537</c:v>
                </c:pt>
                <c:pt idx="10731">
                  <c:v>2579</c:v>
                </c:pt>
                <c:pt idx="10732">
                  <c:v>2552</c:v>
                </c:pt>
                <c:pt idx="10733">
                  <c:v>2558</c:v>
                </c:pt>
                <c:pt idx="10734">
                  <c:v>2577</c:v>
                </c:pt>
                <c:pt idx="10735">
                  <c:v>2583</c:v>
                </c:pt>
                <c:pt idx="10736">
                  <c:v>2552</c:v>
                </c:pt>
                <c:pt idx="10737">
                  <c:v>2541</c:v>
                </c:pt>
                <c:pt idx="10738">
                  <c:v>2556</c:v>
                </c:pt>
                <c:pt idx="10739">
                  <c:v>2552</c:v>
                </c:pt>
                <c:pt idx="10740">
                  <c:v>2554</c:v>
                </c:pt>
                <c:pt idx="10741">
                  <c:v>2557</c:v>
                </c:pt>
                <c:pt idx="10742">
                  <c:v>2548</c:v>
                </c:pt>
                <c:pt idx="10743">
                  <c:v>2528</c:v>
                </c:pt>
                <c:pt idx="10744">
                  <c:v>2538</c:v>
                </c:pt>
                <c:pt idx="10745">
                  <c:v>2516</c:v>
                </c:pt>
                <c:pt idx="10746">
                  <c:v>2554</c:v>
                </c:pt>
                <c:pt idx="10747">
                  <c:v>2547</c:v>
                </c:pt>
                <c:pt idx="10748">
                  <c:v>2538</c:v>
                </c:pt>
                <c:pt idx="10749">
                  <c:v>2550</c:v>
                </c:pt>
                <c:pt idx="10750">
                  <c:v>2551</c:v>
                </c:pt>
                <c:pt idx="10751">
                  <c:v>2550</c:v>
                </c:pt>
                <c:pt idx="10752">
                  <c:v>2546</c:v>
                </c:pt>
                <c:pt idx="10753">
                  <c:v>2540</c:v>
                </c:pt>
                <c:pt idx="10754">
                  <c:v>2538</c:v>
                </c:pt>
                <c:pt idx="10755">
                  <c:v>2558</c:v>
                </c:pt>
                <c:pt idx="10756">
                  <c:v>2545</c:v>
                </c:pt>
                <c:pt idx="10757">
                  <c:v>2549</c:v>
                </c:pt>
                <c:pt idx="10758">
                  <c:v>2577</c:v>
                </c:pt>
                <c:pt idx="10759">
                  <c:v>2547</c:v>
                </c:pt>
                <c:pt idx="10760">
                  <c:v>2539</c:v>
                </c:pt>
                <c:pt idx="10761">
                  <c:v>2543</c:v>
                </c:pt>
                <c:pt idx="10762">
                  <c:v>2515</c:v>
                </c:pt>
                <c:pt idx="10763">
                  <c:v>2541</c:v>
                </c:pt>
                <c:pt idx="10764">
                  <c:v>2561</c:v>
                </c:pt>
                <c:pt idx="10765">
                  <c:v>2566</c:v>
                </c:pt>
                <c:pt idx="10766">
                  <c:v>2554</c:v>
                </c:pt>
                <c:pt idx="10767">
                  <c:v>2579</c:v>
                </c:pt>
                <c:pt idx="10768">
                  <c:v>2547</c:v>
                </c:pt>
                <c:pt idx="10769">
                  <c:v>2561</c:v>
                </c:pt>
                <c:pt idx="10770">
                  <c:v>2568</c:v>
                </c:pt>
                <c:pt idx="10771">
                  <c:v>2583</c:v>
                </c:pt>
                <c:pt idx="10772">
                  <c:v>2553</c:v>
                </c:pt>
                <c:pt idx="10773">
                  <c:v>2560</c:v>
                </c:pt>
                <c:pt idx="10774">
                  <c:v>2555</c:v>
                </c:pt>
                <c:pt idx="10775">
                  <c:v>2540</c:v>
                </c:pt>
                <c:pt idx="10776">
                  <c:v>2558</c:v>
                </c:pt>
                <c:pt idx="10777">
                  <c:v>2554</c:v>
                </c:pt>
                <c:pt idx="10778">
                  <c:v>2530</c:v>
                </c:pt>
                <c:pt idx="10779">
                  <c:v>2548</c:v>
                </c:pt>
                <c:pt idx="10780">
                  <c:v>2538</c:v>
                </c:pt>
                <c:pt idx="10781">
                  <c:v>2546</c:v>
                </c:pt>
                <c:pt idx="10782">
                  <c:v>2545</c:v>
                </c:pt>
                <c:pt idx="10783">
                  <c:v>2530</c:v>
                </c:pt>
                <c:pt idx="10784">
                  <c:v>2553</c:v>
                </c:pt>
                <c:pt idx="10785">
                  <c:v>2560</c:v>
                </c:pt>
                <c:pt idx="10786">
                  <c:v>2558</c:v>
                </c:pt>
                <c:pt idx="10787">
                  <c:v>2551</c:v>
                </c:pt>
                <c:pt idx="10788">
                  <c:v>2552</c:v>
                </c:pt>
                <c:pt idx="10789">
                  <c:v>2526</c:v>
                </c:pt>
                <c:pt idx="10790">
                  <c:v>2543</c:v>
                </c:pt>
                <c:pt idx="10791">
                  <c:v>2553</c:v>
                </c:pt>
                <c:pt idx="10792">
                  <c:v>2522</c:v>
                </c:pt>
                <c:pt idx="10793">
                  <c:v>2540</c:v>
                </c:pt>
                <c:pt idx="10794">
                  <c:v>2551</c:v>
                </c:pt>
                <c:pt idx="10795">
                  <c:v>2544</c:v>
                </c:pt>
                <c:pt idx="10796">
                  <c:v>2554</c:v>
                </c:pt>
                <c:pt idx="10797">
                  <c:v>2558</c:v>
                </c:pt>
                <c:pt idx="10798">
                  <c:v>2529</c:v>
                </c:pt>
                <c:pt idx="10799">
                  <c:v>2550</c:v>
                </c:pt>
                <c:pt idx="10800">
                  <c:v>2547</c:v>
                </c:pt>
                <c:pt idx="10801">
                  <c:v>2547</c:v>
                </c:pt>
                <c:pt idx="10802">
                  <c:v>2525</c:v>
                </c:pt>
                <c:pt idx="10803">
                  <c:v>2552</c:v>
                </c:pt>
                <c:pt idx="10804">
                  <c:v>2561</c:v>
                </c:pt>
                <c:pt idx="10805">
                  <c:v>2533</c:v>
                </c:pt>
                <c:pt idx="10806">
                  <c:v>2549</c:v>
                </c:pt>
                <c:pt idx="10807">
                  <c:v>2549</c:v>
                </c:pt>
                <c:pt idx="10808">
                  <c:v>2559</c:v>
                </c:pt>
                <c:pt idx="10809">
                  <c:v>2533</c:v>
                </c:pt>
                <c:pt idx="10810">
                  <c:v>2576</c:v>
                </c:pt>
                <c:pt idx="10811">
                  <c:v>2551</c:v>
                </c:pt>
                <c:pt idx="10812">
                  <c:v>2568</c:v>
                </c:pt>
                <c:pt idx="10813">
                  <c:v>2560</c:v>
                </c:pt>
                <c:pt idx="10814">
                  <c:v>2560</c:v>
                </c:pt>
                <c:pt idx="10815">
                  <c:v>2540</c:v>
                </c:pt>
                <c:pt idx="10816">
                  <c:v>2542</c:v>
                </c:pt>
                <c:pt idx="10817">
                  <c:v>2533</c:v>
                </c:pt>
                <c:pt idx="10818">
                  <c:v>2553</c:v>
                </c:pt>
                <c:pt idx="10819">
                  <c:v>2526</c:v>
                </c:pt>
                <c:pt idx="10820">
                  <c:v>2561</c:v>
                </c:pt>
                <c:pt idx="10821">
                  <c:v>2535</c:v>
                </c:pt>
                <c:pt idx="10822">
                  <c:v>2563</c:v>
                </c:pt>
                <c:pt idx="10823">
                  <c:v>2551</c:v>
                </c:pt>
                <c:pt idx="10824">
                  <c:v>2567</c:v>
                </c:pt>
                <c:pt idx="10825">
                  <c:v>2556</c:v>
                </c:pt>
                <c:pt idx="10826">
                  <c:v>2539</c:v>
                </c:pt>
                <c:pt idx="10827">
                  <c:v>2522</c:v>
                </c:pt>
                <c:pt idx="10828">
                  <c:v>2522</c:v>
                </c:pt>
                <c:pt idx="10829">
                  <c:v>2541</c:v>
                </c:pt>
                <c:pt idx="10830">
                  <c:v>2537</c:v>
                </c:pt>
                <c:pt idx="10831">
                  <c:v>2544</c:v>
                </c:pt>
                <c:pt idx="10832">
                  <c:v>2518</c:v>
                </c:pt>
                <c:pt idx="10833">
                  <c:v>2562</c:v>
                </c:pt>
                <c:pt idx="10834">
                  <c:v>2552</c:v>
                </c:pt>
                <c:pt idx="10835">
                  <c:v>2553</c:v>
                </c:pt>
                <c:pt idx="10836">
                  <c:v>2527</c:v>
                </c:pt>
                <c:pt idx="10837">
                  <c:v>2527</c:v>
                </c:pt>
                <c:pt idx="10838">
                  <c:v>2546</c:v>
                </c:pt>
                <c:pt idx="10839">
                  <c:v>2537</c:v>
                </c:pt>
                <c:pt idx="10840">
                  <c:v>2539</c:v>
                </c:pt>
                <c:pt idx="10841">
                  <c:v>2576</c:v>
                </c:pt>
                <c:pt idx="10842">
                  <c:v>2562</c:v>
                </c:pt>
                <c:pt idx="10843">
                  <c:v>2548</c:v>
                </c:pt>
                <c:pt idx="10844">
                  <c:v>2542</c:v>
                </c:pt>
                <c:pt idx="10845">
                  <c:v>2538</c:v>
                </c:pt>
                <c:pt idx="10846">
                  <c:v>2546</c:v>
                </c:pt>
                <c:pt idx="10847">
                  <c:v>2532</c:v>
                </c:pt>
                <c:pt idx="10848">
                  <c:v>2536</c:v>
                </c:pt>
                <c:pt idx="10849">
                  <c:v>2539</c:v>
                </c:pt>
                <c:pt idx="10850">
                  <c:v>2570</c:v>
                </c:pt>
                <c:pt idx="10851">
                  <c:v>2569</c:v>
                </c:pt>
                <c:pt idx="10852">
                  <c:v>2562</c:v>
                </c:pt>
                <c:pt idx="10853">
                  <c:v>2576</c:v>
                </c:pt>
                <c:pt idx="10854">
                  <c:v>2550</c:v>
                </c:pt>
                <c:pt idx="10855">
                  <c:v>2563</c:v>
                </c:pt>
                <c:pt idx="10856">
                  <c:v>2571</c:v>
                </c:pt>
                <c:pt idx="10857">
                  <c:v>2576</c:v>
                </c:pt>
                <c:pt idx="10858">
                  <c:v>2559</c:v>
                </c:pt>
                <c:pt idx="10859">
                  <c:v>2560</c:v>
                </c:pt>
                <c:pt idx="10860">
                  <c:v>2569</c:v>
                </c:pt>
                <c:pt idx="10861">
                  <c:v>2556</c:v>
                </c:pt>
                <c:pt idx="10862">
                  <c:v>2556</c:v>
                </c:pt>
                <c:pt idx="10863">
                  <c:v>2555</c:v>
                </c:pt>
                <c:pt idx="10864">
                  <c:v>2547</c:v>
                </c:pt>
                <c:pt idx="10865">
                  <c:v>2554</c:v>
                </c:pt>
                <c:pt idx="10866">
                  <c:v>2560</c:v>
                </c:pt>
                <c:pt idx="10867">
                  <c:v>2527</c:v>
                </c:pt>
                <c:pt idx="10868">
                  <c:v>2563</c:v>
                </c:pt>
                <c:pt idx="10869">
                  <c:v>2571</c:v>
                </c:pt>
                <c:pt idx="10870">
                  <c:v>2560</c:v>
                </c:pt>
                <c:pt idx="10871">
                  <c:v>2559</c:v>
                </c:pt>
                <c:pt idx="10872">
                  <c:v>2533</c:v>
                </c:pt>
                <c:pt idx="10873">
                  <c:v>2562</c:v>
                </c:pt>
                <c:pt idx="10874">
                  <c:v>2563</c:v>
                </c:pt>
                <c:pt idx="10875">
                  <c:v>2544</c:v>
                </c:pt>
                <c:pt idx="10876">
                  <c:v>2569</c:v>
                </c:pt>
                <c:pt idx="10877">
                  <c:v>2572</c:v>
                </c:pt>
                <c:pt idx="10878">
                  <c:v>2565</c:v>
                </c:pt>
                <c:pt idx="10879">
                  <c:v>2531</c:v>
                </c:pt>
                <c:pt idx="10880">
                  <c:v>2544</c:v>
                </c:pt>
                <c:pt idx="10881">
                  <c:v>2555</c:v>
                </c:pt>
                <c:pt idx="10882">
                  <c:v>2549</c:v>
                </c:pt>
                <c:pt idx="10883">
                  <c:v>2553</c:v>
                </c:pt>
                <c:pt idx="10884">
                  <c:v>2537</c:v>
                </c:pt>
                <c:pt idx="10885">
                  <c:v>2537</c:v>
                </c:pt>
                <c:pt idx="10886">
                  <c:v>2549</c:v>
                </c:pt>
                <c:pt idx="10887">
                  <c:v>2535</c:v>
                </c:pt>
                <c:pt idx="10888">
                  <c:v>2543</c:v>
                </c:pt>
                <c:pt idx="10889">
                  <c:v>2554</c:v>
                </c:pt>
                <c:pt idx="10890">
                  <c:v>2569</c:v>
                </c:pt>
                <c:pt idx="10891">
                  <c:v>2567</c:v>
                </c:pt>
                <c:pt idx="10892">
                  <c:v>2552</c:v>
                </c:pt>
                <c:pt idx="10893">
                  <c:v>2534</c:v>
                </c:pt>
                <c:pt idx="10894">
                  <c:v>2540</c:v>
                </c:pt>
                <c:pt idx="10895">
                  <c:v>2552</c:v>
                </c:pt>
                <c:pt idx="10896">
                  <c:v>2559</c:v>
                </c:pt>
                <c:pt idx="10897">
                  <c:v>2557</c:v>
                </c:pt>
                <c:pt idx="10898">
                  <c:v>2551</c:v>
                </c:pt>
                <c:pt idx="10899">
                  <c:v>2563</c:v>
                </c:pt>
                <c:pt idx="10900">
                  <c:v>2554</c:v>
                </c:pt>
                <c:pt idx="10901">
                  <c:v>2576</c:v>
                </c:pt>
                <c:pt idx="10902">
                  <c:v>2577</c:v>
                </c:pt>
                <c:pt idx="10903">
                  <c:v>2591</c:v>
                </c:pt>
                <c:pt idx="10904">
                  <c:v>2583</c:v>
                </c:pt>
                <c:pt idx="10905">
                  <c:v>2562</c:v>
                </c:pt>
                <c:pt idx="10906">
                  <c:v>2559</c:v>
                </c:pt>
                <c:pt idx="10907">
                  <c:v>2545</c:v>
                </c:pt>
                <c:pt idx="10908">
                  <c:v>2565</c:v>
                </c:pt>
                <c:pt idx="10909">
                  <c:v>2559</c:v>
                </c:pt>
                <c:pt idx="10910">
                  <c:v>2578</c:v>
                </c:pt>
                <c:pt idx="10911">
                  <c:v>2533</c:v>
                </c:pt>
                <c:pt idx="10912">
                  <c:v>2561</c:v>
                </c:pt>
                <c:pt idx="10913">
                  <c:v>2570</c:v>
                </c:pt>
                <c:pt idx="10914">
                  <c:v>2563</c:v>
                </c:pt>
                <c:pt idx="10915">
                  <c:v>2548</c:v>
                </c:pt>
                <c:pt idx="10916">
                  <c:v>2564</c:v>
                </c:pt>
                <c:pt idx="10917">
                  <c:v>2540</c:v>
                </c:pt>
                <c:pt idx="10918">
                  <c:v>2565</c:v>
                </c:pt>
                <c:pt idx="10919">
                  <c:v>2556</c:v>
                </c:pt>
                <c:pt idx="10920">
                  <c:v>2569</c:v>
                </c:pt>
                <c:pt idx="10921">
                  <c:v>2522</c:v>
                </c:pt>
                <c:pt idx="10922">
                  <c:v>2567</c:v>
                </c:pt>
                <c:pt idx="10923">
                  <c:v>2581</c:v>
                </c:pt>
                <c:pt idx="10924">
                  <c:v>2548</c:v>
                </c:pt>
                <c:pt idx="10925">
                  <c:v>2545</c:v>
                </c:pt>
                <c:pt idx="10926">
                  <c:v>2541</c:v>
                </c:pt>
                <c:pt idx="10927">
                  <c:v>2548</c:v>
                </c:pt>
                <c:pt idx="10928">
                  <c:v>2546</c:v>
                </c:pt>
                <c:pt idx="10929">
                  <c:v>2567</c:v>
                </c:pt>
                <c:pt idx="10930">
                  <c:v>2588</c:v>
                </c:pt>
                <c:pt idx="10931">
                  <c:v>2541</c:v>
                </c:pt>
                <c:pt idx="10932">
                  <c:v>2556</c:v>
                </c:pt>
                <c:pt idx="10933">
                  <c:v>2567</c:v>
                </c:pt>
                <c:pt idx="10934">
                  <c:v>2555</c:v>
                </c:pt>
                <c:pt idx="10935">
                  <c:v>2555</c:v>
                </c:pt>
                <c:pt idx="10936">
                  <c:v>2555</c:v>
                </c:pt>
                <c:pt idx="10937">
                  <c:v>2554</c:v>
                </c:pt>
                <c:pt idx="10938">
                  <c:v>2566</c:v>
                </c:pt>
                <c:pt idx="10939">
                  <c:v>2537</c:v>
                </c:pt>
                <c:pt idx="10940">
                  <c:v>2569</c:v>
                </c:pt>
                <c:pt idx="10941">
                  <c:v>2563</c:v>
                </c:pt>
                <c:pt idx="10942">
                  <c:v>2528</c:v>
                </c:pt>
                <c:pt idx="10943">
                  <c:v>2551</c:v>
                </c:pt>
                <c:pt idx="10944">
                  <c:v>2544</c:v>
                </c:pt>
                <c:pt idx="10945">
                  <c:v>2560</c:v>
                </c:pt>
                <c:pt idx="10946">
                  <c:v>2485</c:v>
                </c:pt>
                <c:pt idx="10947">
                  <c:v>2520</c:v>
                </c:pt>
                <c:pt idx="10948">
                  <c:v>2541</c:v>
                </c:pt>
                <c:pt idx="10949">
                  <c:v>2541</c:v>
                </c:pt>
                <c:pt idx="10950">
                  <c:v>2565</c:v>
                </c:pt>
                <c:pt idx="10951">
                  <c:v>2554</c:v>
                </c:pt>
                <c:pt idx="10952">
                  <c:v>2539</c:v>
                </c:pt>
                <c:pt idx="10953">
                  <c:v>2542</c:v>
                </c:pt>
                <c:pt idx="10954">
                  <c:v>2534</c:v>
                </c:pt>
                <c:pt idx="10955">
                  <c:v>2543</c:v>
                </c:pt>
                <c:pt idx="10956">
                  <c:v>2519</c:v>
                </c:pt>
                <c:pt idx="10957">
                  <c:v>2539</c:v>
                </c:pt>
                <c:pt idx="10958">
                  <c:v>2546</c:v>
                </c:pt>
                <c:pt idx="10959">
                  <c:v>2556</c:v>
                </c:pt>
                <c:pt idx="10960">
                  <c:v>2512</c:v>
                </c:pt>
                <c:pt idx="10961">
                  <c:v>2553</c:v>
                </c:pt>
                <c:pt idx="10962">
                  <c:v>2574</c:v>
                </c:pt>
                <c:pt idx="10963">
                  <c:v>2539</c:v>
                </c:pt>
                <c:pt idx="10964">
                  <c:v>2574</c:v>
                </c:pt>
                <c:pt idx="10965">
                  <c:v>2562</c:v>
                </c:pt>
                <c:pt idx="10966">
                  <c:v>2548</c:v>
                </c:pt>
                <c:pt idx="10967">
                  <c:v>2538</c:v>
                </c:pt>
                <c:pt idx="10968">
                  <c:v>2546</c:v>
                </c:pt>
                <c:pt idx="10969">
                  <c:v>2565</c:v>
                </c:pt>
                <c:pt idx="10970">
                  <c:v>2548</c:v>
                </c:pt>
                <c:pt idx="10971">
                  <c:v>2560</c:v>
                </c:pt>
                <c:pt idx="10972">
                  <c:v>2541</c:v>
                </c:pt>
                <c:pt idx="10973">
                  <c:v>2551</c:v>
                </c:pt>
                <c:pt idx="10974">
                  <c:v>2549</c:v>
                </c:pt>
                <c:pt idx="10975">
                  <c:v>2538</c:v>
                </c:pt>
                <c:pt idx="10976">
                  <c:v>2539</c:v>
                </c:pt>
                <c:pt idx="10977">
                  <c:v>2552</c:v>
                </c:pt>
                <c:pt idx="10978">
                  <c:v>2532</c:v>
                </c:pt>
                <c:pt idx="10979">
                  <c:v>2566</c:v>
                </c:pt>
                <c:pt idx="10980">
                  <c:v>2543</c:v>
                </c:pt>
                <c:pt idx="10981">
                  <c:v>2561</c:v>
                </c:pt>
                <c:pt idx="10982">
                  <c:v>2538</c:v>
                </c:pt>
                <c:pt idx="10983">
                  <c:v>2545</c:v>
                </c:pt>
                <c:pt idx="10984">
                  <c:v>2568</c:v>
                </c:pt>
                <c:pt idx="10985">
                  <c:v>2545</c:v>
                </c:pt>
                <c:pt idx="10986">
                  <c:v>2537</c:v>
                </c:pt>
                <c:pt idx="10987">
                  <c:v>2566</c:v>
                </c:pt>
                <c:pt idx="10988">
                  <c:v>2568</c:v>
                </c:pt>
                <c:pt idx="10989">
                  <c:v>2562</c:v>
                </c:pt>
                <c:pt idx="10990">
                  <c:v>2565</c:v>
                </c:pt>
                <c:pt idx="10991">
                  <c:v>2540</c:v>
                </c:pt>
                <c:pt idx="10992">
                  <c:v>2551</c:v>
                </c:pt>
                <c:pt idx="10993">
                  <c:v>2535</c:v>
                </c:pt>
                <c:pt idx="10994">
                  <c:v>2519</c:v>
                </c:pt>
                <c:pt idx="10995">
                  <c:v>2530</c:v>
                </c:pt>
                <c:pt idx="10996">
                  <c:v>2547</c:v>
                </c:pt>
                <c:pt idx="10997">
                  <c:v>2560</c:v>
                </c:pt>
                <c:pt idx="10998">
                  <c:v>2562</c:v>
                </c:pt>
                <c:pt idx="10999">
                  <c:v>2574</c:v>
                </c:pt>
                <c:pt idx="11000">
                  <c:v>2535</c:v>
                </c:pt>
                <c:pt idx="11001">
                  <c:v>2531</c:v>
                </c:pt>
                <c:pt idx="11002">
                  <c:v>2527</c:v>
                </c:pt>
                <c:pt idx="11003">
                  <c:v>2559</c:v>
                </c:pt>
                <c:pt idx="11004">
                  <c:v>2548</c:v>
                </c:pt>
                <c:pt idx="11005">
                  <c:v>2570</c:v>
                </c:pt>
                <c:pt idx="11006">
                  <c:v>2559</c:v>
                </c:pt>
                <c:pt idx="11007">
                  <c:v>2530</c:v>
                </c:pt>
                <c:pt idx="11008">
                  <c:v>2543</c:v>
                </c:pt>
                <c:pt idx="11009">
                  <c:v>2553</c:v>
                </c:pt>
                <c:pt idx="11010">
                  <c:v>2546</c:v>
                </c:pt>
                <c:pt idx="11011">
                  <c:v>2566</c:v>
                </c:pt>
                <c:pt idx="11012">
                  <c:v>2566</c:v>
                </c:pt>
                <c:pt idx="11013">
                  <c:v>2554</c:v>
                </c:pt>
                <c:pt idx="11014">
                  <c:v>2528</c:v>
                </c:pt>
                <c:pt idx="11015">
                  <c:v>2560</c:v>
                </c:pt>
                <c:pt idx="11016">
                  <c:v>2534</c:v>
                </c:pt>
                <c:pt idx="11017">
                  <c:v>2551</c:v>
                </c:pt>
                <c:pt idx="11018">
                  <c:v>2572</c:v>
                </c:pt>
                <c:pt idx="11019">
                  <c:v>2570</c:v>
                </c:pt>
                <c:pt idx="11020">
                  <c:v>2524</c:v>
                </c:pt>
                <c:pt idx="11021">
                  <c:v>2543</c:v>
                </c:pt>
                <c:pt idx="11022">
                  <c:v>2532</c:v>
                </c:pt>
                <c:pt idx="11023">
                  <c:v>2547</c:v>
                </c:pt>
                <c:pt idx="11024">
                  <c:v>2502</c:v>
                </c:pt>
                <c:pt idx="11025">
                  <c:v>2549</c:v>
                </c:pt>
                <c:pt idx="11026">
                  <c:v>2537</c:v>
                </c:pt>
                <c:pt idx="11027">
                  <c:v>2546</c:v>
                </c:pt>
                <c:pt idx="11028">
                  <c:v>2546</c:v>
                </c:pt>
                <c:pt idx="11029">
                  <c:v>2535</c:v>
                </c:pt>
                <c:pt idx="11030">
                  <c:v>2560</c:v>
                </c:pt>
                <c:pt idx="11031">
                  <c:v>2542</c:v>
                </c:pt>
                <c:pt idx="11032">
                  <c:v>2570</c:v>
                </c:pt>
                <c:pt idx="11033">
                  <c:v>2552</c:v>
                </c:pt>
                <c:pt idx="11034">
                  <c:v>2558</c:v>
                </c:pt>
                <c:pt idx="11035">
                  <c:v>2559</c:v>
                </c:pt>
                <c:pt idx="11036">
                  <c:v>2546</c:v>
                </c:pt>
                <c:pt idx="11037">
                  <c:v>2552</c:v>
                </c:pt>
                <c:pt idx="11038">
                  <c:v>2564</c:v>
                </c:pt>
                <c:pt idx="11039">
                  <c:v>2548</c:v>
                </c:pt>
                <c:pt idx="11040">
                  <c:v>2566</c:v>
                </c:pt>
                <c:pt idx="11041">
                  <c:v>2552</c:v>
                </c:pt>
                <c:pt idx="11042">
                  <c:v>2559</c:v>
                </c:pt>
                <c:pt idx="11043">
                  <c:v>2570</c:v>
                </c:pt>
                <c:pt idx="11044">
                  <c:v>2554</c:v>
                </c:pt>
                <c:pt idx="11045">
                  <c:v>2591</c:v>
                </c:pt>
                <c:pt idx="11046">
                  <c:v>2554</c:v>
                </c:pt>
                <c:pt idx="11047">
                  <c:v>2548</c:v>
                </c:pt>
                <c:pt idx="11048">
                  <c:v>2532</c:v>
                </c:pt>
                <c:pt idx="11049">
                  <c:v>2567</c:v>
                </c:pt>
                <c:pt idx="11050">
                  <c:v>2580</c:v>
                </c:pt>
                <c:pt idx="11051">
                  <c:v>2556</c:v>
                </c:pt>
                <c:pt idx="11052">
                  <c:v>2557</c:v>
                </c:pt>
                <c:pt idx="11053">
                  <c:v>2532</c:v>
                </c:pt>
                <c:pt idx="11054">
                  <c:v>2532</c:v>
                </c:pt>
                <c:pt idx="11055">
                  <c:v>2518</c:v>
                </c:pt>
                <c:pt idx="11056">
                  <c:v>2531</c:v>
                </c:pt>
                <c:pt idx="11057">
                  <c:v>2523</c:v>
                </c:pt>
                <c:pt idx="11058">
                  <c:v>2515</c:v>
                </c:pt>
                <c:pt idx="11059">
                  <c:v>2555</c:v>
                </c:pt>
                <c:pt idx="11060">
                  <c:v>2540</c:v>
                </c:pt>
                <c:pt idx="11061">
                  <c:v>2544</c:v>
                </c:pt>
                <c:pt idx="11062">
                  <c:v>2554</c:v>
                </c:pt>
                <c:pt idx="11063">
                  <c:v>2530</c:v>
                </c:pt>
                <c:pt idx="11064">
                  <c:v>2532</c:v>
                </c:pt>
                <c:pt idx="11065">
                  <c:v>2520</c:v>
                </c:pt>
                <c:pt idx="11066">
                  <c:v>2542</c:v>
                </c:pt>
                <c:pt idx="11067">
                  <c:v>2554</c:v>
                </c:pt>
                <c:pt idx="11068">
                  <c:v>2544</c:v>
                </c:pt>
                <c:pt idx="11069">
                  <c:v>2523</c:v>
                </c:pt>
                <c:pt idx="11070">
                  <c:v>2523</c:v>
                </c:pt>
                <c:pt idx="11071">
                  <c:v>2523</c:v>
                </c:pt>
                <c:pt idx="11072">
                  <c:v>2543</c:v>
                </c:pt>
                <c:pt idx="11073">
                  <c:v>2523</c:v>
                </c:pt>
                <c:pt idx="11074">
                  <c:v>2545</c:v>
                </c:pt>
                <c:pt idx="11075">
                  <c:v>2531</c:v>
                </c:pt>
                <c:pt idx="11076">
                  <c:v>2548</c:v>
                </c:pt>
                <c:pt idx="11077">
                  <c:v>2576</c:v>
                </c:pt>
                <c:pt idx="11078">
                  <c:v>2562</c:v>
                </c:pt>
                <c:pt idx="11079">
                  <c:v>2564</c:v>
                </c:pt>
                <c:pt idx="11080">
                  <c:v>2556</c:v>
                </c:pt>
                <c:pt idx="11081">
                  <c:v>2545</c:v>
                </c:pt>
                <c:pt idx="11082">
                  <c:v>2558</c:v>
                </c:pt>
                <c:pt idx="11083">
                  <c:v>2548</c:v>
                </c:pt>
                <c:pt idx="11084">
                  <c:v>2553</c:v>
                </c:pt>
                <c:pt idx="11085">
                  <c:v>2542</c:v>
                </c:pt>
                <c:pt idx="11086">
                  <c:v>2520</c:v>
                </c:pt>
                <c:pt idx="11087">
                  <c:v>2562</c:v>
                </c:pt>
                <c:pt idx="11088">
                  <c:v>2565</c:v>
                </c:pt>
                <c:pt idx="11089">
                  <c:v>2546</c:v>
                </c:pt>
                <c:pt idx="11090">
                  <c:v>2554</c:v>
                </c:pt>
                <c:pt idx="11091">
                  <c:v>2536</c:v>
                </c:pt>
                <c:pt idx="11092">
                  <c:v>2533</c:v>
                </c:pt>
                <c:pt idx="11093">
                  <c:v>2524</c:v>
                </c:pt>
                <c:pt idx="11094">
                  <c:v>2549</c:v>
                </c:pt>
                <c:pt idx="11095">
                  <c:v>2562</c:v>
                </c:pt>
                <c:pt idx="11096">
                  <c:v>2551</c:v>
                </c:pt>
                <c:pt idx="11097">
                  <c:v>2519</c:v>
                </c:pt>
                <c:pt idx="11098">
                  <c:v>2545</c:v>
                </c:pt>
                <c:pt idx="11099">
                  <c:v>2548</c:v>
                </c:pt>
                <c:pt idx="11100">
                  <c:v>2542</c:v>
                </c:pt>
                <c:pt idx="11101">
                  <c:v>2548</c:v>
                </c:pt>
                <c:pt idx="11102">
                  <c:v>2538</c:v>
                </c:pt>
                <c:pt idx="11103">
                  <c:v>2543</c:v>
                </c:pt>
                <c:pt idx="11104">
                  <c:v>2559</c:v>
                </c:pt>
                <c:pt idx="11105">
                  <c:v>2537</c:v>
                </c:pt>
                <c:pt idx="11106">
                  <c:v>2531</c:v>
                </c:pt>
                <c:pt idx="11107">
                  <c:v>2547</c:v>
                </c:pt>
                <c:pt idx="11108">
                  <c:v>2546</c:v>
                </c:pt>
                <c:pt idx="11109">
                  <c:v>2552</c:v>
                </c:pt>
                <c:pt idx="11110">
                  <c:v>2556</c:v>
                </c:pt>
                <c:pt idx="11111">
                  <c:v>2567</c:v>
                </c:pt>
                <c:pt idx="11112">
                  <c:v>2553</c:v>
                </c:pt>
                <c:pt idx="11113">
                  <c:v>2560</c:v>
                </c:pt>
                <c:pt idx="11114">
                  <c:v>2525</c:v>
                </c:pt>
                <c:pt idx="11115">
                  <c:v>2552</c:v>
                </c:pt>
                <c:pt idx="11116">
                  <c:v>2531</c:v>
                </c:pt>
                <c:pt idx="11117">
                  <c:v>2535</c:v>
                </c:pt>
                <c:pt idx="11118">
                  <c:v>2533</c:v>
                </c:pt>
                <c:pt idx="11119">
                  <c:v>2545</c:v>
                </c:pt>
                <c:pt idx="11120">
                  <c:v>2532</c:v>
                </c:pt>
                <c:pt idx="11121">
                  <c:v>2551</c:v>
                </c:pt>
                <c:pt idx="11122">
                  <c:v>2565</c:v>
                </c:pt>
                <c:pt idx="11123">
                  <c:v>2546</c:v>
                </c:pt>
                <c:pt idx="11124">
                  <c:v>2557</c:v>
                </c:pt>
                <c:pt idx="11125">
                  <c:v>2573</c:v>
                </c:pt>
                <c:pt idx="11126">
                  <c:v>2565</c:v>
                </c:pt>
                <c:pt idx="11127">
                  <c:v>2571</c:v>
                </c:pt>
                <c:pt idx="11128">
                  <c:v>2543</c:v>
                </c:pt>
                <c:pt idx="11129">
                  <c:v>2545</c:v>
                </c:pt>
                <c:pt idx="11130">
                  <c:v>2541</c:v>
                </c:pt>
                <c:pt idx="11131">
                  <c:v>2551</c:v>
                </c:pt>
                <c:pt idx="11132">
                  <c:v>2559</c:v>
                </c:pt>
                <c:pt idx="11133">
                  <c:v>2558</c:v>
                </c:pt>
                <c:pt idx="11134">
                  <c:v>2544</c:v>
                </c:pt>
                <c:pt idx="11135">
                  <c:v>2536</c:v>
                </c:pt>
                <c:pt idx="11136">
                  <c:v>2545</c:v>
                </c:pt>
                <c:pt idx="11137">
                  <c:v>2556</c:v>
                </c:pt>
                <c:pt idx="11138">
                  <c:v>2545</c:v>
                </c:pt>
                <c:pt idx="11139">
                  <c:v>2549</c:v>
                </c:pt>
                <c:pt idx="11140">
                  <c:v>2515</c:v>
                </c:pt>
                <c:pt idx="11141">
                  <c:v>2548</c:v>
                </c:pt>
                <c:pt idx="11142">
                  <c:v>2550</c:v>
                </c:pt>
                <c:pt idx="11143">
                  <c:v>2574</c:v>
                </c:pt>
                <c:pt idx="11144">
                  <c:v>2535</c:v>
                </c:pt>
                <c:pt idx="11145">
                  <c:v>2526</c:v>
                </c:pt>
                <c:pt idx="11146">
                  <c:v>2543</c:v>
                </c:pt>
                <c:pt idx="11147">
                  <c:v>2533</c:v>
                </c:pt>
                <c:pt idx="11148">
                  <c:v>2514</c:v>
                </c:pt>
                <c:pt idx="11149">
                  <c:v>2532</c:v>
                </c:pt>
                <c:pt idx="11150">
                  <c:v>2527</c:v>
                </c:pt>
                <c:pt idx="11151">
                  <c:v>2509</c:v>
                </c:pt>
                <c:pt idx="11152">
                  <c:v>2565</c:v>
                </c:pt>
                <c:pt idx="11153">
                  <c:v>2550</c:v>
                </c:pt>
                <c:pt idx="11154">
                  <c:v>2543</c:v>
                </c:pt>
                <c:pt idx="11155">
                  <c:v>2563</c:v>
                </c:pt>
                <c:pt idx="11156">
                  <c:v>2586</c:v>
                </c:pt>
                <c:pt idx="11157">
                  <c:v>2526</c:v>
                </c:pt>
                <c:pt idx="11158">
                  <c:v>2532</c:v>
                </c:pt>
                <c:pt idx="11159">
                  <c:v>2537</c:v>
                </c:pt>
                <c:pt idx="11160">
                  <c:v>2541</c:v>
                </c:pt>
                <c:pt idx="11161">
                  <c:v>2532</c:v>
                </c:pt>
                <c:pt idx="11162">
                  <c:v>2557</c:v>
                </c:pt>
                <c:pt idx="11163">
                  <c:v>2545</c:v>
                </c:pt>
                <c:pt idx="11164">
                  <c:v>2567</c:v>
                </c:pt>
                <c:pt idx="11165">
                  <c:v>2536</c:v>
                </c:pt>
                <c:pt idx="11166">
                  <c:v>2548</c:v>
                </c:pt>
                <c:pt idx="11167">
                  <c:v>2548</c:v>
                </c:pt>
                <c:pt idx="11168">
                  <c:v>2538</c:v>
                </c:pt>
                <c:pt idx="11169">
                  <c:v>2543</c:v>
                </c:pt>
                <c:pt idx="11170">
                  <c:v>2552</c:v>
                </c:pt>
                <c:pt idx="11171">
                  <c:v>2533</c:v>
                </c:pt>
                <c:pt idx="11172">
                  <c:v>2547</c:v>
                </c:pt>
                <c:pt idx="11173">
                  <c:v>2585</c:v>
                </c:pt>
                <c:pt idx="11174">
                  <c:v>2558</c:v>
                </c:pt>
                <c:pt idx="11175">
                  <c:v>2560</c:v>
                </c:pt>
                <c:pt idx="11176">
                  <c:v>2543</c:v>
                </c:pt>
                <c:pt idx="11177">
                  <c:v>2563</c:v>
                </c:pt>
                <c:pt idx="11178">
                  <c:v>2564</c:v>
                </c:pt>
                <c:pt idx="11179">
                  <c:v>2557</c:v>
                </c:pt>
                <c:pt idx="11180">
                  <c:v>2521</c:v>
                </c:pt>
                <c:pt idx="11181">
                  <c:v>2534</c:v>
                </c:pt>
                <c:pt idx="11182">
                  <c:v>2561</c:v>
                </c:pt>
                <c:pt idx="11183">
                  <c:v>2554</c:v>
                </c:pt>
                <c:pt idx="11184">
                  <c:v>2540</c:v>
                </c:pt>
                <c:pt idx="11185">
                  <c:v>2553</c:v>
                </c:pt>
                <c:pt idx="11186">
                  <c:v>2533</c:v>
                </c:pt>
                <c:pt idx="11187">
                  <c:v>2529</c:v>
                </c:pt>
                <c:pt idx="11188">
                  <c:v>2546</c:v>
                </c:pt>
                <c:pt idx="11189">
                  <c:v>2526</c:v>
                </c:pt>
                <c:pt idx="11190">
                  <c:v>2530</c:v>
                </c:pt>
                <c:pt idx="11191">
                  <c:v>2517</c:v>
                </c:pt>
                <c:pt idx="11192">
                  <c:v>2532</c:v>
                </c:pt>
                <c:pt idx="11193">
                  <c:v>2553</c:v>
                </c:pt>
                <c:pt idx="11194">
                  <c:v>2546</c:v>
                </c:pt>
                <c:pt idx="11195">
                  <c:v>2548</c:v>
                </c:pt>
                <c:pt idx="11196">
                  <c:v>2539</c:v>
                </c:pt>
                <c:pt idx="11197">
                  <c:v>2541</c:v>
                </c:pt>
                <c:pt idx="11198">
                  <c:v>2552</c:v>
                </c:pt>
                <c:pt idx="11199">
                  <c:v>2527</c:v>
                </c:pt>
                <c:pt idx="11200">
                  <c:v>2547</c:v>
                </c:pt>
                <c:pt idx="11201">
                  <c:v>2545</c:v>
                </c:pt>
                <c:pt idx="11202">
                  <c:v>2532</c:v>
                </c:pt>
                <c:pt idx="11203">
                  <c:v>2567</c:v>
                </c:pt>
                <c:pt idx="11204">
                  <c:v>2541</c:v>
                </c:pt>
                <c:pt idx="11205">
                  <c:v>2527</c:v>
                </c:pt>
                <c:pt idx="11206">
                  <c:v>2554</c:v>
                </c:pt>
                <c:pt idx="11207">
                  <c:v>2539</c:v>
                </c:pt>
                <c:pt idx="11208">
                  <c:v>2523</c:v>
                </c:pt>
                <c:pt idx="11209">
                  <c:v>2553</c:v>
                </c:pt>
                <c:pt idx="11210">
                  <c:v>2554</c:v>
                </c:pt>
                <c:pt idx="11211">
                  <c:v>2574</c:v>
                </c:pt>
                <c:pt idx="11212">
                  <c:v>2525</c:v>
                </c:pt>
                <c:pt idx="11213">
                  <c:v>2550</c:v>
                </c:pt>
                <c:pt idx="11214">
                  <c:v>2576</c:v>
                </c:pt>
                <c:pt idx="11215">
                  <c:v>2564</c:v>
                </c:pt>
                <c:pt idx="11216">
                  <c:v>2527</c:v>
                </c:pt>
                <c:pt idx="11217">
                  <c:v>2538</c:v>
                </c:pt>
                <c:pt idx="11218">
                  <c:v>2548</c:v>
                </c:pt>
                <c:pt idx="11219">
                  <c:v>2531</c:v>
                </c:pt>
                <c:pt idx="11220">
                  <c:v>2545</c:v>
                </c:pt>
                <c:pt idx="11221">
                  <c:v>2526</c:v>
                </c:pt>
                <c:pt idx="11222">
                  <c:v>2535</c:v>
                </c:pt>
                <c:pt idx="11223">
                  <c:v>2565</c:v>
                </c:pt>
                <c:pt idx="11224">
                  <c:v>2537</c:v>
                </c:pt>
                <c:pt idx="11225">
                  <c:v>2536</c:v>
                </c:pt>
                <c:pt idx="11226">
                  <c:v>2533</c:v>
                </c:pt>
                <c:pt idx="11227">
                  <c:v>2528</c:v>
                </c:pt>
                <c:pt idx="11228">
                  <c:v>2535</c:v>
                </c:pt>
                <c:pt idx="11229">
                  <c:v>2535</c:v>
                </c:pt>
                <c:pt idx="11230">
                  <c:v>2549</c:v>
                </c:pt>
                <c:pt idx="11231">
                  <c:v>2538</c:v>
                </c:pt>
                <c:pt idx="11232">
                  <c:v>2532</c:v>
                </c:pt>
                <c:pt idx="11233">
                  <c:v>2552</c:v>
                </c:pt>
                <c:pt idx="11234">
                  <c:v>2544</c:v>
                </c:pt>
                <c:pt idx="11235">
                  <c:v>2538</c:v>
                </c:pt>
                <c:pt idx="11236">
                  <c:v>2539</c:v>
                </c:pt>
                <c:pt idx="11237">
                  <c:v>2530</c:v>
                </c:pt>
                <c:pt idx="11238">
                  <c:v>2562</c:v>
                </c:pt>
                <c:pt idx="11239">
                  <c:v>2543</c:v>
                </c:pt>
                <c:pt idx="11240">
                  <c:v>2575</c:v>
                </c:pt>
                <c:pt idx="11241">
                  <c:v>2554</c:v>
                </c:pt>
                <c:pt idx="11242">
                  <c:v>2565</c:v>
                </c:pt>
                <c:pt idx="11243">
                  <c:v>2560</c:v>
                </c:pt>
                <c:pt idx="11244">
                  <c:v>2563</c:v>
                </c:pt>
                <c:pt idx="11245">
                  <c:v>2552</c:v>
                </c:pt>
                <c:pt idx="11246">
                  <c:v>2544</c:v>
                </c:pt>
                <c:pt idx="11247">
                  <c:v>2524</c:v>
                </c:pt>
                <c:pt idx="11248">
                  <c:v>2549</c:v>
                </c:pt>
                <c:pt idx="11249">
                  <c:v>2556</c:v>
                </c:pt>
                <c:pt idx="11250">
                  <c:v>2577</c:v>
                </c:pt>
                <c:pt idx="11251">
                  <c:v>2543</c:v>
                </c:pt>
                <c:pt idx="11252">
                  <c:v>2526</c:v>
                </c:pt>
                <c:pt idx="11253">
                  <c:v>2555</c:v>
                </c:pt>
                <c:pt idx="11254">
                  <c:v>2567</c:v>
                </c:pt>
                <c:pt idx="11255">
                  <c:v>2551</c:v>
                </c:pt>
                <c:pt idx="11256">
                  <c:v>2553</c:v>
                </c:pt>
                <c:pt idx="11257">
                  <c:v>2541</c:v>
                </c:pt>
                <c:pt idx="11258">
                  <c:v>2570</c:v>
                </c:pt>
                <c:pt idx="11259">
                  <c:v>2539</c:v>
                </c:pt>
                <c:pt idx="11260">
                  <c:v>2554</c:v>
                </c:pt>
                <c:pt idx="11261">
                  <c:v>2550</c:v>
                </c:pt>
                <c:pt idx="11262">
                  <c:v>2547</c:v>
                </c:pt>
                <c:pt idx="11263">
                  <c:v>2543</c:v>
                </c:pt>
                <c:pt idx="11264">
                  <c:v>2559</c:v>
                </c:pt>
                <c:pt idx="11265">
                  <c:v>2574</c:v>
                </c:pt>
                <c:pt idx="11266">
                  <c:v>2554</c:v>
                </c:pt>
                <c:pt idx="11267">
                  <c:v>2563</c:v>
                </c:pt>
                <c:pt idx="11268">
                  <c:v>2543</c:v>
                </c:pt>
                <c:pt idx="11269">
                  <c:v>2551</c:v>
                </c:pt>
                <c:pt idx="11270">
                  <c:v>2565</c:v>
                </c:pt>
                <c:pt idx="11271">
                  <c:v>2566</c:v>
                </c:pt>
                <c:pt idx="11272">
                  <c:v>2533</c:v>
                </c:pt>
                <c:pt idx="11273">
                  <c:v>2549</c:v>
                </c:pt>
                <c:pt idx="11274">
                  <c:v>2570</c:v>
                </c:pt>
                <c:pt idx="11275">
                  <c:v>2563</c:v>
                </c:pt>
                <c:pt idx="11276">
                  <c:v>2544</c:v>
                </c:pt>
                <c:pt idx="11277">
                  <c:v>2537</c:v>
                </c:pt>
                <c:pt idx="11278">
                  <c:v>2546</c:v>
                </c:pt>
                <c:pt idx="11279">
                  <c:v>2546</c:v>
                </c:pt>
                <c:pt idx="11280">
                  <c:v>2548</c:v>
                </c:pt>
                <c:pt idx="11281">
                  <c:v>2548</c:v>
                </c:pt>
                <c:pt idx="11282">
                  <c:v>2555</c:v>
                </c:pt>
                <c:pt idx="11283">
                  <c:v>2537</c:v>
                </c:pt>
                <c:pt idx="11284">
                  <c:v>2567</c:v>
                </c:pt>
                <c:pt idx="11285">
                  <c:v>2581</c:v>
                </c:pt>
                <c:pt idx="11286">
                  <c:v>2543</c:v>
                </c:pt>
                <c:pt idx="11287">
                  <c:v>2549</c:v>
                </c:pt>
                <c:pt idx="11288">
                  <c:v>2556</c:v>
                </c:pt>
                <c:pt idx="11289">
                  <c:v>2561</c:v>
                </c:pt>
                <c:pt idx="11290">
                  <c:v>2560</c:v>
                </c:pt>
                <c:pt idx="11291">
                  <c:v>2541</c:v>
                </c:pt>
                <c:pt idx="11292">
                  <c:v>2551</c:v>
                </c:pt>
                <c:pt idx="11293">
                  <c:v>2574</c:v>
                </c:pt>
                <c:pt idx="11294">
                  <c:v>2552</c:v>
                </c:pt>
                <c:pt idx="11295">
                  <c:v>2573</c:v>
                </c:pt>
                <c:pt idx="11296">
                  <c:v>2582</c:v>
                </c:pt>
                <c:pt idx="11297">
                  <c:v>2567</c:v>
                </c:pt>
                <c:pt idx="11298">
                  <c:v>2534</c:v>
                </c:pt>
                <c:pt idx="11299">
                  <c:v>2548</c:v>
                </c:pt>
                <c:pt idx="11300">
                  <c:v>2531</c:v>
                </c:pt>
                <c:pt idx="11301">
                  <c:v>2541</c:v>
                </c:pt>
                <c:pt idx="11302">
                  <c:v>2563</c:v>
                </c:pt>
                <c:pt idx="11303">
                  <c:v>2546</c:v>
                </c:pt>
                <c:pt idx="11304">
                  <c:v>2534</c:v>
                </c:pt>
                <c:pt idx="11305">
                  <c:v>2530</c:v>
                </c:pt>
                <c:pt idx="11306">
                  <c:v>2538</c:v>
                </c:pt>
                <c:pt idx="11307">
                  <c:v>2530</c:v>
                </c:pt>
                <c:pt idx="11308">
                  <c:v>2538</c:v>
                </c:pt>
                <c:pt idx="11309">
                  <c:v>2567</c:v>
                </c:pt>
                <c:pt idx="11310">
                  <c:v>2534</c:v>
                </c:pt>
                <c:pt idx="11311">
                  <c:v>2529</c:v>
                </c:pt>
                <c:pt idx="11312">
                  <c:v>2575</c:v>
                </c:pt>
                <c:pt idx="11313">
                  <c:v>2564</c:v>
                </c:pt>
                <c:pt idx="11314">
                  <c:v>2529</c:v>
                </c:pt>
                <c:pt idx="11315">
                  <c:v>2536</c:v>
                </c:pt>
                <c:pt idx="11316">
                  <c:v>2548</c:v>
                </c:pt>
                <c:pt idx="11317">
                  <c:v>2531</c:v>
                </c:pt>
                <c:pt idx="11318">
                  <c:v>2516</c:v>
                </c:pt>
                <c:pt idx="11319">
                  <c:v>2554</c:v>
                </c:pt>
                <c:pt idx="11320">
                  <c:v>2575</c:v>
                </c:pt>
                <c:pt idx="11321">
                  <c:v>2544</c:v>
                </c:pt>
                <c:pt idx="11322">
                  <c:v>2538</c:v>
                </c:pt>
                <c:pt idx="11323">
                  <c:v>2541</c:v>
                </c:pt>
                <c:pt idx="11324">
                  <c:v>2540</c:v>
                </c:pt>
                <c:pt idx="11325">
                  <c:v>2545</c:v>
                </c:pt>
                <c:pt idx="11326">
                  <c:v>2538</c:v>
                </c:pt>
                <c:pt idx="11327">
                  <c:v>2557</c:v>
                </c:pt>
                <c:pt idx="11328">
                  <c:v>2549</c:v>
                </c:pt>
                <c:pt idx="11329">
                  <c:v>2565</c:v>
                </c:pt>
                <c:pt idx="11330">
                  <c:v>2531</c:v>
                </c:pt>
                <c:pt idx="11331">
                  <c:v>2517</c:v>
                </c:pt>
                <c:pt idx="11332">
                  <c:v>2552</c:v>
                </c:pt>
                <c:pt idx="11333">
                  <c:v>2531</c:v>
                </c:pt>
                <c:pt idx="11334">
                  <c:v>2547</c:v>
                </c:pt>
                <c:pt idx="11335">
                  <c:v>2566</c:v>
                </c:pt>
                <c:pt idx="11336">
                  <c:v>2524</c:v>
                </c:pt>
                <c:pt idx="11337">
                  <c:v>2560</c:v>
                </c:pt>
                <c:pt idx="11338">
                  <c:v>2556</c:v>
                </c:pt>
                <c:pt idx="11339">
                  <c:v>2562</c:v>
                </c:pt>
                <c:pt idx="11340">
                  <c:v>2555</c:v>
                </c:pt>
                <c:pt idx="11341">
                  <c:v>2516</c:v>
                </c:pt>
                <c:pt idx="11342">
                  <c:v>2560</c:v>
                </c:pt>
                <c:pt idx="11343">
                  <c:v>2541</c:v>
                </c:pt>
                <c:pt idx="11344">
                  <c:v>2555</c:v>
                </c:pt>
                <c:pt idx="11345">
                  <c:v>2560</c:v>
                </c:pt>
                <c:pt idx="11346">
                  <c:v>2539</c:v>
                </c:pt>
                <c:pt idx="11347">
                  <c:v>2544</c:v>
                </c:pt>
                <c:pt idx="11348">
                  <c:v>2537</c:v>
                </c:pt>
                <c:pt idx="11349">
                  <c:v>2530</c:v>
                </c:pt>
                <c:pt idx="11350">
                  <c:v>2575</c:v>
                </c:pt>
                <c:pt idx="11351">
                  <c:v>2561</c:v>
                </c:pt>
                <c:pt idx="11352">
                  <c:v>2554</c:v>
                </c:pt>
                <c:pt idx="11353">
                  <c:v>2576</c:v>
                </c:pt>
                <c:pt idx="11354">
                  <c:v>2533</c:v>
                </c:pt>
                <c:pt idx="11355">
                  <c:v>2558</c:v>
                </c:pt>
                <c:pt idx="11356">
                  <c:v>2520</c:v>
                </c:pt>
                <c:pt idx="11357">
                  <c:v>2528</c:v>
                </c:pt>
                <c:pt idx="11358">
                  <c:v>2553</c:v>
                </c:pt>
                <c:pt idx="11359">
                  <c:v>2547</c:v>
                </c:pt>
                <c:pt idx="11360">
                  <c:v>2553</c:v>
                </c:pt>
                <c:pt idx="11361">
                  <c:v>2561</c:v>
                </c:pt>
                <c:pt idx="11362">
                  <c:v>2531</c:v>
                </c:pt>
                <c:pt idx="11363">
                  <c:v>2541</c:v>
                </c:pt>
                <c:pt idx="11364">
                  <c:v>2520</c:v>
                </c:pt>
                <c:pt idx="11365">
                  <c:v>2543</c:v>
                </c:pt>
                <c:pt idx="11366">
                  <c:v>2544</c:v>
                </c:pt>
                <c:pt idx="11367">
                  <c:v>2530</c:v>
                </c:pt>
                <c:pt idx="11368">
                  <c:v>2545</c:v>
                </c:pt>
                <c:pt idx="11369">
                  <c:v>2508</c:v>
                </c:pt>
                <c:pt idx="11370">
                  <c:v>2542</c:v>
                </c:pt>
                <c:pt idx="11371">
                  <c:v>2530</c:v>
                </c:pt>
                <c:pt idx="11372">
                  <c:v>2512</c:v>
                </c:pt>
                <c:pt idx="11373">
                  <c:v>2546</c:v>
                </c:pt>
                <c:pt idx="11374">
                  <c:v>2538</c:v>
                </c:pt>
                <c:pt idx="11375">
                  <c:v>2542</c:v>
                </c:pt>
                <c:pt idx="11376">
                  <c:v>2549</c:v>
                </c:pt>
                <c:pt idx="11377">
                  <c:v>2541</c:v>
                </c:pt>
                <c:pt idx="11378">
                  <c:v>2545</c:v>
                </c:pt>
                <c:pt idx="11379">
                  <c:v>2556</c:v>
                </c:pt>
                <c:pt idx="11380">
                  <c:v>2551</c:v>
                </c:pt>
                <c:pt idx="11381">
                  <c:v>2522</c:v>
                </c:pt>
                <c:pt idx="11382">
                  <c:v>2513</c:v>
                </c:pt>
                <c:pt idx="11383">
                  <c:v>2547</c:v>
                </c:pt>
                <c:pt idx="11384">
                  <c:v>2531</c:v>
                </c:pt>
                <c:pt idx="11385">
                  <c:v>2548</c:v>
                </c:pt>
                <c:pt idx="11386">
                  <c:v>2523</c:v>
                </c:pt>
                <c:pt idx="11387">
                  <c:v>2543</c:v>
                </c:pt>
                <c:pt idx="11388">
                  <c:v>2534</c:v>
                </c:pt>
                <c:pt idx="11389">
                  <c:v>2507</c:v>
                </c:pt>
                <c:pt idx="11390">
                  <c:v>2547</c:v>
                </c:pt>
                <c:pt idx="11391">
                  <c:v>2552</c:v>
                </c:pt>
                <c:pt idx="11392">
                  <c:v>2521</c:v>
                </c:pt>
                <c:pt idx="11393">
                  <c:v>2545</c:v>
                </c:pt>
                <c:pt idx="11394">
                  <c:v>2555</c:v>
                </c:pt>
                <c:pt idx="11395">
                  <c:v>2549</c:v>
                </c:pt>
                <c:pt idx="11396">
                  <c:v>2525</c:v>
                </c:pt>
                <c:pt idx="11397">
                  <c:v>2551</c:v>
                </c:pt>
                <c:pt idx="11398">
                  <c:v>2537</c:v>
                </c:pt>
                <c:pt idx="11399">
                  <c:v>2546</c:v>
                </c:pt>
                <c:pt idx="11400">
                  <c:v>2550</c:v>
                </c:pt>
                <c:pt idx="11401">
                  <c:v>2550</c:v>
                </c:pt>
                <c:pt idx="11402">
                  <c:v>2549</c:v>
                </c:pt>
                <c:pt idx="11403">
                  <c:v>2562</c:v>
                </c:pt>
                <c:pt idx="11404">
                  <c:v>2554</c:v>
                </c:pt>
                <c:pt idx="11405">
                  <c:v>2560</c:v>
                </c:pt>
                <c:pt idx="11406">
                  <c:v>2547</c:v>
                </c:pt>
                <c:pt idx="11407">
                  <c:v>2551</c:v>
                </c:pt>
                <c:pt idx="11408">
                  <c:v>2547</c:v>
                </c:pt>
                <c:pt idx="11409">
                  <c:v>2550</c:v>
                </c:pt>
                <c:pt idx="11410">
                  <c:v>2556</c:v>
                </c:pt>
                <c:pt idx="11411">
                  <c:v>2536</c:v>
                </c:pt>
                <c:pt idx="11412">
                  <c:v>2547</c:v>
                </c:pt>
                <c:pt idx="11413">
                  <c:v>2564</c:v>
                </c:pt>
                <c:pt idx="11414">
                  <c:v>2565</c:v>
                </c:pt>
                <c:pt idx="11415">
                  <c:v>2549</c:v>
                </c:pt>
                <c:pt idx="11416">
                  <c:v>2537</c:v>
                </c:pt>
                <c:pt idx="11417">
                  <c:v>2565</c:v>
                </c:pt>
                <c:pt idx="11418">
                  <c:v>2557</c:v>
                </c:pt>
                <c:pt idx="11419">
                  <c:v>2558</c:v>
                </c:pt>
                <c:pt idx="11420">
                  <c:v>2534</c:v>
                </c:pt>
                <c:pt idx="11421">
                  <c:v>2545</c:v>
                </c:pt>
                <c:pt idx="11422">
                  <c:v>2566</c:v>
                </c:pt>
                <c:pt idx="11423">
                  <c:v>2558</c:v>
                </c:pt>
                <c:pt idx="11424">
                  <c:v>2533</c:v>
                </c:pt>
                <c:pt idx="11425">
                  <c:v>2533</c:v>
                </c:pt>
                <c:pt idx="11426">
                  <c:v>2534</c:v>
                </c:pt>
                <c:pt idx="11427">
                  <c:v>2543</c:v>
                </c:pt>
                <c:pt idx="11428">
                  <c:v>2532</c:v>
                </c:pt>
                <c:pt idx="11429">
                  <c:v>2554</c:v>
                </c:pt>
                <c:pt idx="11430">
                  <c:v>2544</c:v>
                </c:pt>
                <c:pt idx="11431">
                  <c:v>2531</c:v>
                </c:pt>
                <c:pt idx="11432">
                  <c:v>2561</c:v>
                </c:pt>
                <c:pt idx="11433">
                  <c:v>2546</c:v>
                </c:pt>
                <c:pt idx="11434">
                  <c:v>2548</c:v>
                </c:pt>
                <c:pt idx="11435">
                  <c:v>2544</c:v>
                </c:pt>
                <c:pt idx="11436">
                  <c:v>2543</c:v>
                </c:pt>
                <c:pt idx="11437">
                  <c:v>2542</c:v>
                </c:pt>
                <c:pt idx="11438">
                  <c:v>2560</c:v>
                </c:pt>
                <c:pt idx="11439">
                  <c:v>2565</c:v>
                </c:pt>
                <c:pt idx="11440">
                  <c:v>2545</c:v>
                </c:pt>
                <c:pt idx="11441">
                  <c:v>2548</c:v>
                </c:pt>
                <c:pt idx="11442">
                  <c:v>2538</c:v>
                </c:pt>
                <c:pt idx="11443">
                  <c:v>2541</c:v>
                </c:pt>
                <c:pt idx="11444">
                  <c:v>2560</c:v>
                </c:pt>
                <c:pt idx="11445">
                  <c:v>2537</c:v>
                </c:pt>
                <c:pt idx="11446">
                  <c:v>2556</c:v>
                </c:pt>
                <c:pt idx="11447">
                  <c:v>2541</c:v>
                </c:pt>
                <c:pt idx="11448">
                  <c:v>2548</c:v>
                </c:pt>
                <c:pt idx="11449">
                  <c:v>2546</c:v>
                </c:pt>
                <c:pt idx="11450">
                  <c:v>2534</c:v>
                </c:pt>
                <c:pt idx="11451">
                  <c:v>2558</c:v>
                </c:pt>
                <c:pt idx="11452">
                  <c:v>2581</c:v>
                </c:pt>
                <c:pt idx="11453">
                  <c:v>2541</c:v>
                </c:pt>
                <c:pt idx="11454">
                  <c:v>2551</c:v>
                </c:pt>
                <c:pt idx="11455">
                  <c:v>2550</c:v>
                </c:pt>
                <c:pt idx="11456">
                  <c:v>2544</c:v>
                </c:pt>
                <c:pt idx="11457">
                  <c:v>2534</c:v>
                </c:pt>
                <c:pt idx="11458">
                  <c:v>2561</c:v>
                </c:pt>
                <c:pt idx="11459">
                  <c:v>2539</c:v>
                </c:pt>
                <c:pt idx="11460">
                  <c:v>2536</c:v>
                </c:pt>
                <c:pt idx="11461">
                  <c:v>2545</c:v>
                </c:pt>
                <c:pt idx="11462">
                  <c:v>2529</c:v>
                </c:pt>
                <c:pt idx="11463">
                  <c:v>2529</c:v>
                </c:pt>
                <c:pt idx="11464">
                  <c:v>2541</c:v>
                </c:pt>
                <c:pt idx="11465">
                  <c:v>2541</c:v>
                </c:pt>
                <c:pt idx="11466">
                  <c:v>2534</c:v>
                </c:pt>
                <c:pt idx="11467">
                  <c:v>2550</c:v>
                </c:pt>
                <c:pt idx="11468">
                  <c:v>2556</c:v>
                </c:pt>
                <c:pt idx="11469">
                  <c:v>2550</c:v>
                </c:pt>
                <c:pt idx="11470">
                  <c:v>2540</c:v>
                </c:pt>
                <c:pt idx="11471">
                  <c:v>2535</c:v>
                </c:pt>
                <c:pt idx="11472">
                  <c:v>2556</c:v>
                </c:pt>
                <c:pt idx="11473">
                  <c:v>2547</c:v>
                </c:pt>
                <c:pt idx="11474">
                  <c:v>2561</c:v>
                </c:pt>
                <c:pt idx="11475">
                  <c:v>2563</c:v>
                </c:pt>
                <c:pt idx="11476">
                  <c:v>2566</c:v>
                </c:pt>
                <c:pt idx="11477">
                  <c:v>2558</c:v>
                </c:pt>
                <c:pt idx="11478">
                  <c:v>2527</c:v>
                </c:pt>
                <c:pt idx="11479">
                  <c:v>2550</c:v>
                </c:pt>
                <c:pt idx="11480">
                  <c:v>2563</c:v>
                </c:pt>
                <c:pt idx="11481">
                  <c:v>2535</c:v>
                </c:pt>
                <c:pt idx="11482">
                  <c:v>2541</c:v>
                </c:pt>
                <c:pt idx="11483">
                  <c:v>2540</c:v>
                </c:pt>
                <c:pt idx="11484">
                  <c:v>2541</c:v>
                </c:pt>
                <c:pt idx="11485">
                  <c:v>2562</c:v>
                </c:pt>
                <c:pt idx="11486">
                  <c:v>2534</c:v>
                </c:pt>
                <c:pt idx="11487">
                  <c:v>2528</c:v>
                </c:pt>
                <c:pt idx="11488">
                  <c:v>2540</c:v>
                </c:pt>
                <c:pt idx="11489">
                  <c:v>2563</c:v>
                </c:pt>
                <c:pt idx="11490">
                  <c:v>2558</c:v>
                </c:pt>
                <c:pt idx="11491">
                  <c:v>2556</c:v>
                </c:pt>
                <c:pt idx="11492">
                  <c:v>2546</c:v>
                </c:pt>
                <c:pt idx="11493">
                  <c:v>2580</c:v>
                </c:pt>
                <c:pt idx="11494">
                  <c:v>2554</c:v>
                </c:pt>
                <c:pt idx="11495">
                  <c:v>2556</c:v>
                </c:pt>
                <c:pt idx="11496">
                  <c:v>2531</c:v>
                </c:pt>
                <c:pt idx="11497">
                  <c:v>2557</c:v>
                </c:pt>
                <c:pt idx="11498">
                  <c:v>2565</c:v>
                </c:pt>
                <c:pt idx="11499">
                  <c:v>2552</c:v>
                </c:pt>
                <c:pt idx="11500">
                  <c:v>2539</c:v>
                </c:pt>
                <c:pt idx="11501">
                  <c:v>2540</c:v>
                </c:pt>
                <c:pt idx="11502">
                  <c:v>2550</c:v>
                </c:pt>
                <c:pt idx="11503">
                  <c:v>2560</c:v>
                </c:pt>
                <c:pt idx="11504">
                  <c:v>2556</c:v>
                </c:pt>
                <c:pt idx="11505">
                  <c:v>2549</c:v>
                </c:pt>
                <c:pt idx="11506">
                  <c:v>2551</c:v>
                </c:pt>
                <c:pt idx="11507">
                  <c:v>2531</c:v>
                </c:pt>
                <c:pt idx="11508">
                  <c:v>2550</c:v>
                </c:pt>
                <c:pt idx="11509">
                  <c:v>2518</c:v>
                </c:pt>
                <c:pt idx="11510">
                  <c:v>2552</c:v>
                </c:pt>
                <c:pt idx="11511">
                  <c:v>2530</c:v>
                </c:pt>
                <c:pt idx="11512">
                  <c:v>2548</c:v>
                </c:pt>
                <c:pt idx="11513">
                  <c:v>2539</c:v>
                </c:pt>
                <c:pt idx="11514">
                  <c:v>2535</c:v>
                </c:pt>
                <c:pt idx="11515">
                  <c:v>2528</c:v>
                </c:pt>
                <c:pt idx="11516">
                  <c:v>2547</c:v>
                </c:pt>
                <c:pt idx="11517">
                  <c:v>2545</c:v>
                </c:pt>
                <c:pt idx="11518">
                  <c:v>2538</c:v>
                </c:pt>
                <c:pt idx="11519">
                  <c:v>2548</c:v>
                </c:pt>
                <c:pt idx="11520">
                  <c:v>2539</c:v>
                </c:pt>
                <c:pt idx="11521">
                  <c:v>2553</c:v>
                </c:pt>
                <c:pt idx="11522">
                  <c:v>2568</c:v>
                </c:pt>
                <c:pt idx="11523">
                  <c:v>2547</c:v>
                </c:pt>
                <c:pt idx="11524">
                  <c:v>2570</c:v>
                </c:pt>
                <c:pt idx="11525">
                  <c:v>2560</c:v>
                </c:pt>
                <c:pt idx="11526">
                  <c:v>2565</c:v>
                </c:pt>
                <c:pt idx="11527">
                  <c:v>2550</c:v>
                </c:pt>
                <c:pt idx="11528">
                  <c:v>2549</c:v>
                </c:pt>
                <c:pt idx="11529">
                  <c:v>2533</c:v>
                </c:pt>
                <c:pt idx="11530">
                  <c:v>2539</c:v>
                </c:pt>
                <c:pt idx="11531">
                  <c:v>2552</c:v>
                </c:pt>
                <c:pt idx="11532">
                  <c:v>2567</c:v>
                </c:pt>
                <c:pt idx="11533">
                  <c:v>2544</c:v>
                </c:pt>
                <c:pt idx="11534">
                  <c:v>2540</c:v>
                </c:pt>
                <c:pt idx="11535">
                  <c:v>2569</c:v>
                </c:pt>
                <c:pt idx="11536">
                  <c:v>2561</c:v>
                </c:pt>
                <c:pt idx="11537">
                  <c:v>2562</c:v>
                </c:pt>
                <c:pt idx="11538">
                  <c:v>2561</c:v>
                </c:pt>
                <c:pt idx="11539">
                  <c:v>2547</c:v>
                </c:pt>
                <c:pt idx="11540">
                  <c:v>2553</c:v>
                </c:pt>
                <c:pt idx="11541">
                  <c:v>2540</c:v>
                </c:pt>
                <c:pt idx="11542">
                  <c:v>2533</c:v>
                </c:pt>
                <c:pt idx="11543">
                  <c:v>2533</c:v>
                </c:pt>
                <c:pt idx="11544">
                  <c:v>2526</c:v>
                </c:pt>
                <c:pt idx="11545">
                  <c:v>2534</c:v>
                </c:pt>
                <c:pt idx="11546">
                  <c:v>2543</c:v>
                </c:pt>
                <c:pt idx="11547">
                  <c:v>2535</c:v>
                </c:pt>
                <c:pt idx="11548">
                  <c:v>2555</c:v>
                </c:pt>
                <c:pt idx="11549">
                  <c:v>2551</c:v>
                </c:pt>
                <c:pt idx="11550">
                  <c:v>2535</c:v>
                </c:pt>
                <c:pt idx="11551">
                  <c:v>2551</c:v>
                </c:pt>
                <c:pt idx="11552">
                  <c:v>2536</c:v>
                </c:pt>
                <c:pt idx="11553">
                  <c:v>2529</c:v>
                </c:pt>
                <c:pt idx="11554">
                  <c:v>2534</c:v>
                </c:pt>
                <c:pt idx="11555">
                  <c:v>2549</c:v>
                </c:pt>
                <c:pt idx="11556">
                  <c:v>2555</c:v>
                </c:pt>
                <c:pt idx="11557">
                  <c:v>2514</c:v>
                </c:pt>
                <c:pt idx="11558">
                  <c:v>2562</c:v>
                </c:pt>
                <c:pt idx="11559">
                  <c:v>2535</c:v>
                </c:pt>
                <c:pt idx="11560">
                  <c:v>2532</c:v>
                </c:pt>
                <c:pt idx="11561">
                  <c:v>2580</c:v>
                </c:pt>
                <c:pt idx="11562">
                  <c:v>2552</c:v>
                </c:pt>
                <c:pt idx="11563">
                  <c:v>2535</c:v>
                </c:pt>
                <c:pt idx="11564">
                  <c:v>2555</c:v>
                </c:pt>
                <c:pt idx="11565">
                  <c:v>2527</c:v>
                </c:pt>
                <c:pt idx="11566">
                  <c:v>2557</c:v>
                </c:pt>
                <c:pt idx="11567">
                  <c:v>2532</c:v>
                </c:pt>
                <c:pt idx="11568">
                  <c:v>2541</c:v>
                </c:pt>
                <c:pt idx="11569">
                  <c:v>2535</c:v>
                </c:pt>
                <c:pt idx="11570">
                  <c:v>2557</c:v>
                </c:pt>
                <c:pt idx="11571">
                  <c:v>2553</c:v>
                </c:pt>
                <c:pt idx="11572">
                  <c:v>2572</c:v>
                </c:pt>
                <c:pt idx="11573">
                  <c:v>2522</c:v>
                </c:pt>
                <c:pt idx="11574">
                  <c:v>2527</c:v>
                </c:pt>
                <c:pt idx="11575">
                  <c:v>2540</c:v>
                </c:pt>
                <c:pt idx="11576">
                  <c:v>2535</c:v>
                </c:pt>
                <c:pt idx="11577">
                  <c:v>2564</c:v>
                </c:pt>
                <c:pt idx="11578">
                  <c:v>2548</c:v>
                </c:pt>
                <c:pt idx="11579">
                  <c:v>2531</c:v>
                </c:pt>
                <c:pt idx="11580">
                  <c:v>2527</c:v>
                </c:pt>
                <c:pt idx="11581">
                  <c:v>2552</c:v>
                </c:pt>
                <c:pt idx="11582">
                  <c:v>2555</c:v>
                </c:pt>
                <c:pt idx="11583">
                  <c:v>2539</c:v>
                </c:pt>
                <c:pt idx="11584">
                  <c:v>2530</c:v>
                </c:pt>
                <c:pt idx="11585">
                  <c:v>2550</c:v>
                </c:pt>
                <c:pt idx="11586">
                  <c:v>2567</c:v>
                </c:pt>
                <c:pt idx="11587">
                  <c:v>2562</c:v>
                </c:pt>
                <c:pt idx="11588">
                  <c:v>2532</c:v>
                </c:pt>
                <c:pt idx="11589">
                  <c:v>2557</c:v>
                </c:pt>
                <c:pt idx="11590">
                  <c:v>2557</c:v>
                </c:pt>
                <c:pt idx="11591">
                  <c:v>2554</c:v>
                </c:pt>
                <c:pt idx="11592">
                  <c:v>2561</c:v>
                </c:pt>
                <c:pt idx="11593">
                  <c:v>2569</c:v>
                </c:pt>
                <c:pt idx="11594">
                  <c:v>2523</c:v>
                </c:pt>
                <c:pt idx="11595">
                  <c:v>2522</c:v>
                </c:pt>
                <c:pt idx="11596">
                  <c:v>2556</c:v>
                </c:pt>
                <c:pt idx="11597">
                  <c:v>2564</c:v>
                </c:pt>
                <c:pt idx="11598">
                  <c:v>2548</c:v>
                </c:pt>
                <c:pt idx="11599">
                  <c:v>2561</c:v>
                </c:pt>
                <c:pt idx="11600">
                  <c:v>2534</c:v>
                </c:pt>
                <c:pt idx="11601">
                  <c:v>2542</c:v>
                </c:pt>
                <c:pt idx="11602">
                  <c:v>2553</c:v>
                </c:pt>
                <c:pt idx="11603">
                  <c:v>2539</c:v>
                </c:pt>
                <c:pt idx="11604">
                  <c:v>2566</c:v>
                </c:pt>
                <c:pt idx="11605">
                  <c:v>2546</c:v>
                </c:pt>
                <c:pt idx="11606">
                  <c:v>2537</c:v>
                </c:pt>
                <c:pt idx="11607">
                  <c:v>2525</c:v>
                </c:pt>
                <c:pt idx="11608">
                  <c:v>2546</c:v>
                </c:pt>
                <c:pt idx="11609">
                  <c:v>2549</c:v>
                </c:pt>
                <c:pt idx="11610">
                  <c:v>2549</c:v>
                </c:pt>
                <c:pt idx="11611">
                  <c:v>2539</c:v>
                </c:pt>
                <c:pt idx="11612">
                  <c:v>2559</c:v>
                </c:pt>
                <c:pt idx="11613">
                  <c:v>2562</c:v>
                </c:pt>
                <c:pt idx="11614">
                  <c:v>2566</c:v>
                </c:pt>
                <c:pt idx="11615">
                  <c:v>2530</c:v>
                </c:pt>
                <c:pt idx="11616">
                  <c:v>2551</c:v>
                </c:pt>
                <c:pt idx="11617">
                  <c:v>2551</c:v>
                </c:pt>
                <c:pt idx="11618">
                  <c:v>2538</c:v>
                </c:pt>
                <c:pt idx="11619">
                  <c:v>2534</c:v>
                </c:pt>
                <c:pt idx="11620">
                  <c:v>2554</c:v>
                </c:pt>
                <c:pt idx="11621">
                  <c:v>2561</c:v>
                </c:pt>
                <c:pt idx="11622">
                  <c:v>2553</c:v>
                </c:pt>
                <c:pt idx="11623">
                  <c:v>2554</c:v>
                </c:pt>
                <c:pt idx="11624">
                  <c:v>2548</c:v>
                </c:pt>
                <c:pt idx="11625">
                  <c:v>2561</c:v>
                </c:pt>
                <c:pt idx="11626">
                  <c:v>2550</c:v>
                </c:pt>
                <c:pt idx="11627">
                  <c:v>2525</c:v>
                </c:pt>
                <c:pt idx="11628">
                  <c:v>2548</c:v>
                </c:pt>
                <c:pt idx="11629">
                  <c:v>2552</c:v>
                </c:pt>
                <c:pt idx="11630">
                  <c:v>2543</c:v>
                </c:pt>
                <c:pt idx="11631">
                  <c:v>2530</c:v>
                </c:pt>
                <c:pt idx="11632">
                  <c:v>2533</c:v>
                </c:pt>
                <c:pt idx="11633">
                  <c:v>2562</c:v>
                </c:pt>
                <c:pt idx="11634">
                  <c:v>2559</c:v>
                </c:pt>
                <c:pt idx="11635">
                  <c:v>2545</c:v>
                </c:pt>
                <c:pt idx="11636">
                  <c:v>2556</c:v>
                </c:pt>
                <c:pt idx="11637">
                  <c:v>2557</c:v>
                </c:pt>
                <c:pt idx="11638">
                  <c:v>2532</c:v>
                </c:pt>
                <c:pt idx="11639">
                  <c:v>2544</c:v>
                </c:pt>
                <c:pt idx="11640">
                  <c:v>2546</c:v>
                </c:pt>
                <c:pt idx="11641">
                  <c:v>2514</c:v>
                </c:pt>
                <c:pt idx="11642">
                  <c:v>2527</c:v>
                </c:pt>
                <c:pt idx="11643">
                  <c:v>2552</c:v>
                </c:pt>
                <c:pt idx="11644">
                  <c:v>2530</c:v>
                </c:pt>
                <c:pt idx="11645">
                  <c:v>2559</c:v>
                </c:pt>
                <c:pt idx="11646">
                  <c:v>2558</c:v>
                </c:pt>
                <c:pt idx="11647">
                  <c:v>2538</c:v>
                </c:pt>
                <c:pt idx="11648">
                  <c:v>2537</c:v>
                </c:pt>
                <c:pt idx="11649">
                  <c:v>2552</c:v>
                </c:pt>
                <c:pt idx="11650">
                  <c:v>2567</c:v>
                </c:pt>
                <c:pt idx="11651">
                  <c:v>2542</c:v>
                </c:pt>
                <c:pt idx="11652">
                  <c:v>2538</c:v>
                </c:pt>
                <c:pt idx="11653">
                  <c:v>2536</c:v>
                </c:pt>
                <c:pt idx="11654">
                  <c:v>2549</c:v>
                </c:pt>
                <c:pt idx="11655">
                  <c:v>2567</c:v>
                </c:pt>
                <c:pt idx="11656">
                  <c:v>2539</c:v>
                </c:pt>
                <c:pt idx="11657">
                  <c:v>2547</c:v>
                </c:pt>
                <c:pt idx="11658">
                  <c:v>2523</c:v>
                </c:pt>
                <c:pt idx="11659">
                  <c:v>2552</c:v>
                </c:pt>
                <c:pt idx="11660">
                  <c:v>2536</c:v>
                </c:pt>
                <c:pt idx="11661">
                  <c:v>2539</c:v>
                </c:pt>
                <c:pt idx="11662">
                  <c:v>2562</c:v>
                </c:pt>
                <c:pt idx="11663">
                  <c:v>2561</c:v>
                </c:pt>
                <c:pt idx="11664">
                  <c:v>2545</c:v>
                </c:pt>
                <c:pt idx="11665">
                  <c:v>2554</c:v>
                </c:pt>
                <c:pt idx="11666">
                  <c:v>2540</c:v>
                </c:pt>
                <c:pt idx="11667">
                  <c:v>2534</c:v>
                </c:pt>
                <c:pt idx="11668">
                  <c:v>2544</c:v>
                </c:pt>
                <c:pt idx="11669">
                  <c:v>2539</c:v>
                </c:pt>
                <c:pt idx="11670">
                  <c:v>2539</c:v>
                </c:pt>
                <c:pt idx="11671">
                  <c:v>2547</c:v>
                </c:pt>
                <c:pt idx="11672">
                  <c:v>2548</c:v>
                </c:pt>
                <c:pt idx="11673">
                  <c:v>2517</c:v>
                </c:pt>
                <c:pt idx="11674">
                  <c:v>2525</c:v>
                </c:pt>
                <c:pt idx="11675">
                  <c:v>2528</c:v>
                </c:pt>
                <c:pt idx="11676">
                  <c:v>2530</c:v>
                </c:pt>
                <c:pt idx="11677">
                  <c:v>2520</c:v>
                </c:pt>
                <c:pt idx="11678">
                  <c:v>2528</c:v>
                </c:pt>
                <c:pt idx="11679">
                  <c:v>2578</c:v>
                </c:pt>
                <c:pt idx="11680">
                  <c:v>2536</c:v>
                </c:pt>
                <c:pt idx="11681">
                  <c:v>2542</c:v>
                </c:pt>
                <c:pt idx="11682">
                  <c:v>2548</c:v>
                </c:pt>
                <c:pt idx="11683">
                  <c:v>2530</c:v>
                </c:pt>
                <c:pt idx="11684">
                  <c:v>2531</c:v>
                </c:pt>
                <c:pt idx="11685">
                  <c:v>2538</c:v>
                </c:pt>
                <c:pt idx="11686">
                  <c:v>2552</c:v>
                </c:pt>
                <c:pt idx="11687">
                  <c:v>2541</c:v>
                </c:pt>
                <c:pt idx="11688">
                  <c:v>2557</c:v>
                </c:pt>
                <c:pt idx="11689">
                  <c:v>2551</c:v>
                </c:pt>
                <c:pt idx="11690">
                  <c:v>2548</c:v>
                </c:pt>
                <c:pt idx="11691">
                  <c:v>2564</c:v>
                </c:pt>
                <c:pt idx="11692">
                  <c:v>2538</c:v>
                </c:pt>
                <c:pt idx="11693">
                  <c:v>2562</c:v>
                </c:pt>
                <c:pt idx="11694">
                  <c:v>2541</c:v>
                </c:pt>
                <c:pt idx="11695">
                  <c:v>2555</c:v>
                </c:pt>
                <c:pt idx="11696">
                  <c:v>2562</c:v>
                </c:pt>
                <c:pt idx="11697">
                  <c:v>2549</c:v>
                </c:pt>
                <c:pt idx="11698">
                  <c:v>2541</c:v>
                </c:pt>
                <c:pt idx="11699">
                  <c:v>2532</c:v>
                </c:pt>
                <c:pt idx="11700">
                  <c:v>2553</c:v>
                </c:pt>
                <c:pt idx="11701">
                  <c:v>2530</c:v>
                </c:pt>
                <c:pt idx="11702">
                  <c:v>2541</c:v>
                </c:pt>
                <c:pt idx="11703">
                  <c:v>2566</c:v>
                </c:pt>
                <c:pt idx="11704">
                  <c:v>2529</c:v>
                </c:pt>
                <c:pt idx="11705">
                  <c:v>2564</c:v>
                </c:pt>
                <c:pt idx="11706">
                  <c:v>2549</c:v>
                </c:pt>
                <c:pt idx="11707">
                  <c:v>2547</c:v>
                </c:pt>
                <c:pt idx="11708">
                  <c:v>2539</c:v>
                </c:pt>
                <c:pt idx="11709">
                  <c:v>2535</c:v>
                </c:pt>
                <c:pt idx="11710">
                  <c:v>2539</c:v>
                </c:pt>
                <c:pt idx="11711">
                  <c:v>2527</c:v>
                </c:pt>
                <c:pt idx="11712">
                  <c:v>2527</c:v>
                </c:pt>
                <c:pt idx="11713">
                  <c:v>2553</c:v>
                </c:pt>
                <c:pt idx="11714">
                  <c:v>2565</c:v>
                </c:pt>
                <c:pt idx="11715">
                  <c:v>2542</c:v>
                </c:pt>
                <c:pt idx="11716">
                  <c:v>2557</c:v>
                </c:pt>
                <c:pt idx="11717">
                  <c:v>2556</c:v>
                </c:pt>
                <c:pt idx="11718">
                  <c:v>2567</c:v>
                </c:pt>
                <c:pt idx="11719">
                  <c:v>2557</c:v>
                </c:pt>
                <c:pt idx="11720">
                  <c:v>2544</c:v>
                </c:pt>
                <c:pt idx="11721">
                  <c:v>2548</c:v>
                </c:pt>
                <c:pt idx="11722">
                  <c:v>2552</c:v>
                </c:pt>
                <c:pt idx="11723">
                  <c:v>2547</c:v>
                </c:pt>
                <c:pt idx="11724">
                  <c:v>2554</c:v>
                </c:pt>
                <c:pt idx="11725">
                  <c:v>2540</c:v>
                </c:pt>
                <c:pt idx="11726">
                  <c:v>2567</c:v>
                </c:pt>
                <c:pt idx="11727">
                  <c:v>2533</c:v>
                </c:pt>
                <c:pt idx="11728">
                  <c:v>2535</c:v>
                </c:pt>
                <c:pt idx="11729">
                  <c:v>2541</c:v>
                </c:pt>
                <c:pt idx="11730">
                  <c:v>2512</c:v>
                </c:pt>
                <c:pt idx="11731">
                  <c:v>2523</c:v>
                </c:pt>
                <c:pt idx="11732">
                  <c:v>2530</c:v>
                </c:pt>
                <c:pt idx="11733">
                  <c:v>2524</c:v>
                </c:pt>
                <c:pt idx="11734">
                  <c:v>2540</c:v>
                </c:pt>
                <c:pt idx="11735">
                  <c:v>2539</c:v>
                </c:pt>
                <c:pt idx="11736">
                  <c:v>2523</c:v>
                </c:pt>
                <c:pt idx="11737">
                  <c:v>2550</c:v>
                </c:pt>
                <c:pt idx="11738">
                  <c:v>2543</c:v>
                </c:pt>
                <c:pt idx="11739">
                  <c:v>2543</c:v>
                </c:pt>
                <c:pt idx="11740">
                  <c:v>2542</c:v>
                </c:pt>
                <c:pt idx="11741">
                  <c:v>2527</c:v>
                </c:pt>
                <c:pt idx="11742">
                  <c:v>2507</c:v>
                </c:pt>
                <c:pt idx="11743">
                  <c:v>2543</c:v>
                </c:pt>
                <c:pt idx="11744">
                  <c:v>2529</c:v>
                </c:pt>
                <c:pt idx="11745">
                  <c:v>2526</c:v>
                </c:pt>
                <c:pt idx="11746">
                  <c:v>2562</c:v>
                </c:pt>
                <c:pt idx="11747">
                  <c:v>2556</c:v>
                </c:pt>
                <c:pt idx="11748">
                  <c:v>2534</c:v>
                </c:pt>
                <c:pt idx="11749">
                  <c:v>2529</c:v>
                </c:pt>
                <c:pt idx="11750">
                  <c:v>2547</c:v>
                </c:pt>
                <c:pt idx="11751">
                  <c:v>2546</c:v>
                </c:pt>
                <c:pt idx="11752">
                  <c:v>2565</c:v>
                </c:pt>
                <c:pt idx="11753">
                  <c:v>2544</c:v>
                </c:pt>
                <c:pt idx="11754">
                  <c:v>2557</c:v>
                </c:pt>
                <c:pt idx="11755">
                  <c:v>2544</c:v>
                </c:pt>
                <c:pt idx="11756">
                  <c:v>2544</c:v>
                </c:pt>
                <c:pt idx="11757">
                  <c:v>2565</c:v>
                </c:pt>
                <c:pt idx="11758">
                  <c:v>2568</c:v>
                </c:pt>
                <c:pt idx="11759">
                  <c:v>2533</c:v>
                </c:pt>
                <c:pt idx="11760">
                  <c:v>2545</c:v>
                </c:pt>
                <c:pt idx="11761">
                  <c:v>2553</c:v>
                </c:pt>
                <c:pt idx="11762">
                  <c:v>2569</c:v>
                </c:pt>
                <c:pt idx="11763">
                  <c:v>2546</c:v>
                </c:pt>
                <c:pt idx="11764">
                  <c:v>2546</c:v>
                </c:pt>
                <c:pt idx="11765">
                  <c:v>2537</c:v>
                </c:pt>
                <c:pt idx="11766">
                  <c:v>2550</c:v>
                </c:pt>
                <c:pt idx="11767">
                  <c:v>2550</c:v>
                </c:pt>
                <c:pt idx="11768">
                  <c:v>2549</c:v>
                </c:pt>
                <c:pt idx="11769">
                  <c:v>2552</c:v>
                </c:pt>
                <c:pt idx="11770">
                  <c:v>2557</c:v>
                </c:pt>
                <c:pt idx="11771">
                  <c:v>2536</c:v>
                </c:pt>
                <c:pt idx="11772">
                  <c:v>2540</c:v>
                </c:pt>
                <c:pt idx="11773">
                  <c:v>2542</c:v>
                </c:pt>
                <c:pt idx="11774">
                  <c:v>2536</c:v>
                </c:pt>
                <c:pt idx="11775">
                  <c:v>2545</c:v>
                </c:pt>
                <c:pt idx="11776">
                  <c:v>2530</c:v>
                </c:pt>
                <c:pt idx="11777">
                  <c:v>2517</c:v>
                </c:pt>
                <c:pt idx="11778">
                  <c:v>2552</c:v>
                </c:pt>
                <c:pt idx="11779">
                  <c:v>2519</c:v>
                </c:pt>
                <c:pt idx="11780">
                  <c:v>2569</c:v>
                </c:pt>
                <c:pt idx="11781">
                  <c:v>2546</c:v>
                </c:pt>
                <c:pt idx="11782">
                  <c:v>2545</c:v>
                </c:pt>
                <c:pt idx="11783">
                  <c:v>2550</c:v>
                </c:pt>
                <c:pt idx="11784">
                  <c:v>2563</c:v>
                </c:pt>
                <c:pt idx="11785">
                  <c:v>2546</c:v>
                </c:pt>
                <c:pt idx="11786">
                  <c:v>2576</c:v>
                </c:pt>
                <c:pt idx="11787">
                  <c:v>2550</c:v>
                </c:pt>
                <c:pt idx="11788">
                  <c:v>2565</c:v>
                </c:pt>
                <c:pt idx="11789">
                  <c:v>2557</c:v>
                </c:pt>
                <c:pt idx="11790">
                  <c:v>2546</c:v>
                </c:pt>
                <c:pt idx="11791">
                  <c:v>2557</c:v>
                </c:pt>
                <c:pt idx="11792">
                  <c:v>2570</c:v>
                </c:pt>
                <c:pt idx="11793">
                  <c:v>2557</c:v>
                </c:pt>
                <c:pt idx="11794">
                  <c:v>2578</c:v>
                </c:pt>
                <c:pt idx="11795">
                  <c:v>2549</c:v>
                </c:pt>
                <c:pt idx="11796">
                  <c:v>2579</c:v>
                </c:pt>
                <c:pt idx="11797">
                  <c:v>2547</c:v>
                </c:pt>
                <c:pt idx="11798">
                  <c:v>2564</c:v>
                </c:pt>
                <c:pt idx="11799">
                  <c:v>2563</c:v>
                </c:pt>
                <c:pt idx="11800">
                  <c:v>2567</c:v>
                </c:pt>
                <c:pt idx="11801">
                  <c:v>2562</c:v>
                </c:pt>
                <c:pt idx="11802">
                  <c:v>2571</c:v>
                </c:pt>
                <c:pt idx="11803">
                  <c:v>2549</c:v>
                </c:pt>
                <c:pt idx="11804">
                  <c:v>2564</c:v>
                </c:pt>
                <c:pt idx="11805">
                  <c:v>2562</c:v>
                </c:pt>
                <c:pt idx="11806">
                  <c:v>2525</c:v>
                </c:pt>
                <c:pt idx="11807">
                  <c:v>2543</c:v>
                </c:pt>
                <c:pt idx="11808">
                  <c:v>2555</c:v>
                </c:pt>
                <c:pt idx="11809">
                  <c:v>2546</c:v>
                </c:pt>
                <c:pt idx="11810">
                  <c:v>2573</c:v>
                </c:pt>
                <c:pt idx="11811">
                  <c:v>2562</c:v>
                </c:pt>
                <c:pt idx="11812">
                  <c:v>2564</c:v>
                </c:pt>
                <c:pt idx="11813">
                  <c:v>2553</c:v>
                </c:pt>
                <c:pt idx="11814">
                  <c:v>2550</c:v>
                </c:pt>
                <c:pt idx="11815">
                  <c:v>2535</c:v>
                </c:pt>
                <c:pt idx="11816">
                  <c:v>2544</c:v>
                </c:pt>
                <c:pt idx="11817">
                  <c:v>2558</c:v>
                </c:pt>
                <c:pt idx="11818">
                  <c:v>2560</c:v>
                </c:pt>
                <c:pt idx="11819">
                  <c:v>2566</c:v>
                </c:pt>
                <c:pt idx="11820">
                  <c:v>2548</c:v>
                </c:pt>
                <c:pt idx="11821">
                  <c:v>2563</c:v>
                </c:pt>
                <c:pt idx="11822">
                  <c:v>2568</c:v>
                </c:pt>
                <c:pt idx="11823">
                  <c:v>2566</c:v>
                </c:pt>
                <c:pt idx="11824">
                  <c:v>2556</c:v>
                </c:pt>
                <c:pt idx="11825">
                  <c:v>2547</c:v>
                </c:pt>
                <c:pt idx="11826">
                  <c:v>2541</c:v>
                </c:pt>
                <c:pt idx="11827">
                  <c:v>2554</c:v>
                </c:pt>
                <c:pt idx="11828">
                  <c:v>2539</c:v>
                </c:pt>
                <c:pt idx="11829">
                  <c:v>2581</c:v>
                </c:pt>
                <c:pt idx="11830">
                  <c:v>2548</c:v>
                </c:pt>
                <c:pt idx="11831">
                  <c:v>2525</c:v>
                </c:pt>
                <c:pt idx="11832">
                  <c:v>2529</c:v>
                </c:pt>
                <c:pt idx="11833">
                  <c:v>2560</c:v>
                </c:pt>
                <c:pt idx="11834">
                  <c:v>2533</c:v>
                </c:pt>
                <c:pt idx="11835">
                  <c:v>2564</c:v>
                </c:pt>
                <c:pt idx="11836">
                  <c:v>2557</c:v>
                </c:pt>
                <c:pt idx="11837">
                  <c:v>2543</c:v>
                </c:pt>
                <c:pt idx="11838">
                  <c:v>2534</c:v>
                </c:pt>
                <c:pt idx="11839">
                  <c:v>2543</c:v>
                </c:pt>
                <c:pt idx="11840">
                  <c:v>2532</c:v>
                </c:pt>
                <c:pt idx="11841">
                  <c:v>2551</c:v>
                </c:pt>
                <c:pt idx="11842">
                  <c:v>2558</c:v>
                </c:pt>
                <c:pt idx="11843">
                  <c:v>2584</c:v>
                </c:pt>
                <c:pt idx="11844">
                  <c:v>2552</c:v>
                </c:pt>
                <c:pt idx="11845">
                  <c:v>2520</c:v>
                </c:pt>
                <c:pt idx="11846">
                  <c:v>2535</c:v>
                </c:pt>
                <c:pt idx="11847">
                  <c:v>2503</c:v>
                </c:pt>
                <c:pt idx="11848">
                  <c:v>2550</c:v>
                </c:pt>
                <c:pt idx="11849">
                  <c:v>2542</c:v>
                </c:pt>
                <c:pt idx="11850">
                  <c:v>2549</c:v>
                </c:pt>
                <c:pt idx="11851">
                  <c:v>2543</c:v>
                </c:pt>
                <c:pt idx="11852">
                  <c:v>2556</c:v>
                </c:pt>
                <c:pt idx="11853">
                  <c:v>2546</c:v>
                </c:pt>
                <c:pt idx="11854">
                  <c:v>2551</c:v>
                </c:pt>
                <c:pt idx="11855">
                  <c:v>2558</c:v>
                </c:pt>
                <c:pt idx="11856">
                  <c:v>2553</c:v>
                </c:pt>
                <c:pt idx="11857">
                  <c:v>2538</c:v>
                </c:pt>
                <c:pt idx="11858">
                  <c:v>2552</c:v>
                </c:pt>
                <c:pt idx="11859">
                  <c:v>2570</c:v>
                </c:pt>
                <c:pt idx="11860">
                  <c:v>2558</c:v>
                </c:pt>
                <c:pt idx="11861">
                  <c:v>2555</c:v>
                </c:pt>
                <c:pt idx="11862">
                  <c:v>2566</c:v>
                </c:pt>
                <c:pt idx="11863">
                  <c:v>2579</c:v>
                </c:pt>
                <c:pt idx="11864">
                  <c:v>2546</c:v>
                </c:pt>
                <c:pt idx="11865">
                  <c:v>2525</c:v>
                </c:pt>
                <c:pt idx="11866">
                  <c:v>2553</c:v>
                </c:pt>
                <c:pt idx="11867">
                  <c:v>2574</c:v>
                </c:pt>
                <c:pt idx="11868">
                  <c:v>2554</c:v>
                </c:pt>
                <c:pt idx="11869">
                  <c:v>2526</c:v>
                </c:pt>
                <c:pt idx="11870">
                  <c:v>2559</c:v>
                </c:pt>
                <c:pt idx="11871">
                  <c:v>2538</c:v>
                </c:pt>
                <c:pt idx="11872">
                  <c:v>2538</c:v>
                </c:pt>
                <c:pt idx="11873">
                  <c:v>2566</c:v>
                </c:pt>
                <c:pt idx="11874">
                  <c:v>2524</c:v>
                </c:pt>
                <c:pt idx="11875">
                  <c:v>2532</c:v>
                </c:pt>
                <c:pt idx="11876">
                  <c:v>2540</c:v>
                </c:pt>
                <c:pt idx="11877">
                  <c:v>2576</c:v>
                </c:pt>
                <c:pt idx="11878">
                  <c:v>2526</c:v>
                </c:pt>
                <c:pt idx="11879">
                  <c:v>2531</c:v>
                </c:pt>
                <c:pt idx="11880">
                  <c:v>2545</c:v>
                </c:pt>
                <c:pt idx="11881">
                  <c:v>2564</c:v>
                </c:pt>
                <c:pt idx="11882">
                  <c:v>2554</c:v>
                </c:pt>
                <c:pt idx="11883">
                  <c:v>2570</c:v>
                </c:pt>
                <c:pt idx="11884">
                  <c:v>2557</c:v>
                </c:pt>
                <c:pt idx="11885">
                  <c:v>2567</c:v>
                </c:pt>
                <c:pt idx="11886">
                  <c:v>2574</c:v>
                </c:pt>
                <c:pt idx="11887">
                  <c:v>2568</c:v>
                </c:pt>
                <c:pt idx="11888">
                  <c:v>2577</c:v>
                </c:pt>
                <c:pt idx="11889">
                  <c:v>2584</c:v>
                </c:pt>
                <c:pt idx="11890">
                  <c:v>2563</c:v>
                </c:pt>
                <c:pt idx="11891">
                  <c:v>2557</c:v>
                </c:pt>
                <c:pt idx="11892">
                  <c:v>2547</c:v>
                </c:pt>
                <c:pt idx="11893">
                  <c:v>2545</c:v>
                </c:pt>
                <c:pt idx="11894">
                  <c:v>2541</c:v>
                </c:pt>
                <c:pt idx="11895">
                  <c:v>2544</c:v>
                </c:pt>
                <c:pt idx="11896">
                  <c:v>2569</c:v>
                </c:pt>
                <c:pt idx="11897">
                  <c:v>2555</c:v>
                </c:pt>
                <c:pt idx="11898">
                  <c:v>2569</c:v>
                </c:pt>
                <c:pt idx="11899">
                  <c:v>2539</c:v>
                </c:pt>
                <c:pt idx="11900">
                  <c:v>2540</c:v>
                </c:pt>
                <c:pt idx="11901">
                  <c:v>2530</c:v>
                </c:pt>
                <c:pt idx="11902">
                  <c:v>2549</c:v>
                </c:pt>
                <c:pt idx="11903">
                  <c:v>2538</c:v>
                </c:pt>
                <c:pt idx="11904">
                  <c:v>2560</c:v>
                </c:pt>
                <c:pt idx="11905">
                  <c:v>2564</c:v>
                </c:pt>
                <c:pt idx="11906">
                  <c:v>2541</c:v>
                </c:pt>
                <c:pt idx="11907">
                  <c:v>2558</c:v>
                </c:pt>
                <c:pt idx="11908">
                  <c:v>2541</c:v>
                </c:pt>
                <c:pt idx="11909">
                  <c:v>2554</c:v>
                </c:pt>
                <c:pt idx="11910">
                  <c:v>2554</c:v>
                </c:pt>
                <c:pt idx="11911">
                  <c:v>2525</c:v>
                </c:pt>
                <c:pt idx="11912">
                  <c:v>2527</c:v>
                </c:pt>
                <c:pt idx="11913">
                  <c:v>2561</c:v>
                </c:pt>
                <c:pt idx="11914">
                  <c:v>2549</c:v>
                </c:pt>
                <c:pt idx="11915">
                  <c:v>2553</c:v>
                </c:pt>
                <c:pt idx="11916">
                  <c:v>2540</c:v>
                </c:pt>
                <c:pt idx="11917">
                  <c:v>2565</c:v>
                </c:pt>
                <c:pt idx="11918">
                  <c:v>2533</c:v>
                </c:pt>
                <c:pt idx="11919">
                  <c:v>2573</c:v>
                </c:pt>
                <c:pt idx="11920">
                  <c:v>2574</c:v>
                </c:pt>
                <c:pt idx="11921">
                  <c:v>2532</c:v>
                </c:pt>
                <c:pt idx="11922">
                  <c:v>2570</c:v>
                </c:pt>
                <c:pt idx="11923">
                  <c:v>2556</c:v>
                </c:pt>
                <c:pt idx="11924">
                  <c:v>2571</c:v>
                </c:pt>
                <c:pt idx="11925">
                  <c:v>2529</c:v>
                </c:pt>
                <c:pt idx="11926">
                  <c:v>2548</c:v>
                </c:pt>
                <c:pt idx="11927">
                  <c:v>2535</c:v>
                </c:pt>
                <c:pt idx="11928">
                  <c:v>2546</c:v>
                </c:pt>
                <c:pt idx="11929">
                  <c:v>2550</c:v>
                </c:pt>
                <c:pt idx="11930">
                  <c:v>2542</c:v>
                </c:pt>
                <c:pt idx="11931">
                  <c:v>2555</c:v>
                </c:pt>
                <c:pt idx="11932">
                  <c:v>2551</c:v>
                </c:pt>
                <c:pt idx="11933">
                  <c:v>2533</c:v>
                </c:pt>
                <c:pt idx="11934">
                  <c:v>2566</c:v>
                </c:pt>
                <c:pt idx="11935">
                  <c:v>2551</c:v>
                </c:pt>
                <c:pt idx="11936">
                  <c:v>2552</c:v>
                </c:pt>
                <c:pt idx="11937">
                  <c:v>2546</c:v>
                </c:pt>
                <c:pt idx="11938">
                  <c:v>2559</c:v>
                </c:pt>
                <c:pt idx="11939">
                  <c:v>2563</c:v>
                </c:pt>
                <c:pt idx="11940">
                  <c:v>2533</c:v>
                </c:pt>
                <c:pt idx="11941">
                  <c:v>2547</c:v>
                </c:pt>
                <c:pt idx="11942">
                  <c:v>2550</c:v>
                </c:pt>
                <c:pt idx="11943">
                  <c:v>2552</c:v>
                </c:pt>
                <c:pt idx="11944">
                  <c:v>2540</c:v>
                </c:pt>
                <c:pt idx="11945">
                  <c:v>2538</c:v>
                </c:pt>
                <c:pt idx="11946">
                  <c:v>2560</c:v>
                </c:pt>
                <c:pt idx="11947">
                  <c:v>2559</c:v>
                </c:pt>
                <c:pt idx="11948">
                  <c:v>2545</c:v>
                </c:pt>
                <c:pt idx="11949">
                  <c:v>2558</c:v>
                </c:pt>
                <c:pt idx="11950">
                  <c:v>2553</c:v>
                </c:pt>
                <c:pt idx="11951">
                  <c:v>2536</c:v>
                </c:pt>
                <c:pt idx="11952">
                  <c:v>2546</c:v>
                </c:pt>
                <c:pt idx="11953">
                  <c:v>2558</c:v>
                </c:pt>
                <c:pt idx="11954">
                  <c:v>2574</c:v>
                </c:pt>
                <c:pt idx="11955">
                  <c:v>2572</c:v>
                </c:pt>
                <c:pt idx="11956">
                  <c:v>2547</c:v>
                </c:pt>
                <c:pt idx="11957">
                  <c:v>2543</c:v>
                </c:pt>
                <c:pt idx="11958">
                  <c:v>2534</c:v>
                </c:pt>
                <c:pt idx="11959">
                  <c:v>2538</c:v>
                </c:pt>
                <c:pt idx="11960">
                  <c:v>2560</c:v>
                </c:pt>
                <c:pt idx="11961">
                  <c:v>2549</c:v>
                </c:pt>
                <c:pt idx="11962">
                  <c:v>2541</c:v>
                </c:pt>
                <c:pt idx="11963">
                  <c:v>2561</c:v>
                </c:pt>
                <c:pt idx="11964">
                  <c:v>2539</c:v>
                </c:pt>
                <c:pt idx="11965">
                  <c:v>2568</c:v>
                </c:pt>
                <c:pt idx="11966">
                  <c:v>2550</c:v>
                </c:pt>
                <c:pt idx="11967">
                  <c:v>2570</c:v>
                </c:pt>
                <c:pt idx="11968">
                  <c:v>2529</c:v>
                </c:pt>
                <c:pt idx="11969">
                  <c:v>2552</c:v>
                </c:pt>
                <c:pt idx="11970">
                  <c:v>2563</c:v>
                </c:pt>
                <c:pt idx="11971">
                  <c:v>2542</c:v>
                </c:pt>
                <c:pt idx="11972">
                  <c:v>2580</c:v>
                </c:pt>
                <c:pt idx="11973">
                  <c:v>2569</c:v>
                </c:pt>
                <c:pt idx="11974">
                  <c:v>2565</c:v>
                </c:pt>
                <c:pt idx="11975">
                  <c:v>2543</c:v>
                </c:pt>
                <c:pt idx="11976">
                  <c:v>2562</c:v>
                </c:pt>
                <c:pt idx="11977">
                  <c:v>2525</c:v>
                </c:pt>
                <c:pt idx="11978">
                  <c:v>2551</c:v>
                </c:pt>
                <c:pt idx="11979">
                  <c:v>2555</c:v>
                </c:pt>
                <c:pt idx="11980">
                  <c:v>2547</c:v>
                </c:pt>
                <c:pt idx="11981">
                  <c:v>2560</c:v>
                </c:pt>
                <c:pt idx="11982">
                  <c:v>2568</c:v>
                </c:pt>
                <c:pt idx="11983">
                  <c:v>2553</c:v>
                </c:pt>
                <c:pt idx="11984">
                  <c:v>2563</c:v>
                </c:pt>
                <c:pt idx="11985">
                  <c:v>2545</c:v>
                </c:pt>
                <c:pt idx="11986">
                  <c:v>2564</c:v>
                </c:pt>
                <c:pt idx="11987">
                  <c:v>2551</c:v>
                </c:pt>
                <c:pt idx="11988">
                  <c:v>2521</c:v>
                </c:pt>
                <c:pt idx="11989">
                  <c:v>2557</c:v>
                </c:pt>
                <c:pt idx="11990">
                  <c:v>2530</c:v>
                </c:pt>
                <c:pt idx="11991">
                  <c:v>2547</c:v>
                </c:pt>
                <c:pt idx="11992">
                  <c:v>2543</c:v>
                </c:pt>
                <c:pt idx="11993">
                  <c:v>2539</c:v>
                </c:pt>
                <c:pt idx="11994">
                  <c:v>2542</c:v>
                </c:pt>
                <c:pt idx="11995">
                  <c:v>2520</c:v>
                </c:pt>
                <c:pt idx="11996">
                  <c:v>2522</c:v>
                </c:pt>
                <c:pt idx="11997">
                  <c:v>2565</c:v>
                </c:pt>
                <c:pt idx="11998">
                  <c:v>2549</c:v>
                </c:pt>
                <c:pt idx="11999">
                  <c:v>2573</c:v>
                </c:pt>
                <c:pt idx="12000">
                  <c:v>2556</c:v>
                </c:pt>
                <c:pt idx="12001">
                  <c:v>2543</c:v>
                </c:pt>
                <c:pt idx="12002">
                  <c:v>2551</c:v>
                </c:pt>
                <c:pt idx="12003">
                  <c:v>2555</c:v>
                </c:pt>
                <c:pt idx="12004">
                  <c:v>2515</c:v>
                </c:pt>
                <c:pt idx="12005">
                  <c:v>2579</c:v>
                </c:pt>
                <c:pt idx="12006">
                  <c:v>2542</c:v>
                </c:pt>
                <c:pt idx="12007">
                  <c:v>2557</c:v>
                </c:pt>
                <c:pt idx="12008">
                  <c:v>2546</c:v>
                </c:pt>
                <c:pt idx="12009">
                  <c:v>2548</c:v>
                </c:pt>
                <c:pt idx="12010">
                  <c:v>2539</c:v>
                </c:pt>
                <c:pt idx="12011">
                  <c:v>2557</c:v>
                </c:pt>
                <c:pt idx="12012">
                  <c:v>2553</c:v>
                </c:pt>
                <c:pt idx="12013">
                  <c:v>2547</c:v>
                </c:pt>
                <c:pt idx="12014">
                  <c:v>2540</c:v>
                </c:pt>
                <c:pt idx="12015">
                  <c:v>2554</c:v>
                </c:pt>
                <c:pt idx="12016">
                  <c:v>2584</c:v>
                </c:pt>
                <c:pt idx="12017">
                  <c:v>2530</c:v>
                </c:pt>
                <c:pt idx="12018">
                  <c:v>2531</c:v>
                </c:pt>
                <c:pt idx="12019">
                  <c:v>2553</c:v>
                </c:pt>
                <c:pt idx="12020">
                  <c:v>2526</c:v>
                </c:pt>
                <c:pt idx="12021">
                  <c:v>2568</c:v>
                </c:pt>
                <c:pt idx="12022">
                  <c:v>2552</c:v>
                </c:pt>
                <c:pt idx="12023">
                  <c:v>2545</c:v>
                </c:pt>
                <c:pt idx="12024">
                  <c:v>2557</c:v>
                </c:pt>
                <c:pt idx="12025">
                  <c:v>2543</c:v>
                </c:pt>
                <c:pt idx="12026">
                  <c:v>2545</c:v>
                </c:pt>
                <c:pt idx="12027">
                  <c:v>2561</c:v>
                </c:pt>
                <c:pt idx="12028">
                  <c:v>2549</c:v>
                </c:pt>
                <c:pt idx="12029">
                  <c:v>2558</c:v>
                </c:pt>
                <c:pt idx="12030">
                  <c:v>2557</c:v>
                </c:pt>
                <c:pt idx="12031">
                  <c:v>2568</c:v>
                </c:pt>
                <c:pt idx="12032">
                  <c:v>2584</c:v>
                </c:pt>
                <c:pt idx="12033">
                  <c:v>2561</c:v>
                </c:pt>
                <c:pt idx="12034">
                  <c:v>2577</c:v>
                </c:pt>
                <c:pt idx="12035">
                  <c:v>2589</c:v>
                </c:pt>
                <c:pt idx="12036">
                  <c:v>2543</c:v>
                </c:pt>
                <c:pt idx="12037">
                  <c:v>2554</c:v>
                </c:pt>
                <c:pt idx="12038">
                  <c:v>2568</c:v>
                </c:pt>
                <c:pt idx="12039">
                  <c:v>2564</c:v>
                </c:pt>
                <c:pt idx="12040">
                  <c:v>2577</c:v>
                </c:pt>
                <c:pt idx="12041">
                  <c:v>2561</c:v>
                </c:pt>
                <c:pt idx="12042">
                  <c:v>2590</c:v>
                </c:pt>
                <c:pt idx="12043">
                  <c:v>2567</c:v>
                </c:pt>
                <c:pt idx="12044">
                  <c:v>2554</c:v>
                </c:pt>
                <c:pt idx="12045">
                  <c:v>2547</c:v>
                </c:pt>
                <c:pt idx="12046">
                  <c:v>2559</c:v>
                </c:pt>
                <c:pt idx="12047">
                  <c:v>2565</c:v>
                </c:pt>
                <c:pt idx="12048">
                  <c:v>2552</c:v>
                </c:pt>
                <c:pt idx="12049">
                  <c:v>2547</c:v>
                </c:pt>
                <c:pt idx="12050">
                  <c:v>2570</c:v>
                </c:pt>
                <c:pt idx="12051">
                  <c:v>2575</c:v>
                </c:pt>
                <c:pt idx="12052">
                  <c:v>2560</c:v>
                </c:pt>
                <c:pt idx="12053">
                  <c:v>2569</c:v>
                </c:pt>
                <c:pt idx="12054">
                  <c:v>2564</c:v>
                </c:pt>
                <c:pt idx="12055">
                  <c:v>2575</c:v>
                </c:pt>
                <c:pt idx="12056">
                  <c:v>2533</c:v>
                </c:pt>
                <c:pt idx="12057">
                  <c:v>2559</c:v>
                </c:pt>
                <c:pt idx="12058">
                  <c:v>2574</c:v>
                </c:pt>
                <c:pt idx="12059">
                  <c:v>2583</c:v>
                </c:pt>
                <c:pt idx="12060">
                  <c:v>2555</c:v>
                </c:pt>
                <c:pt idx="12061">
                  <c:v>2556</c:v>
                </c:pt>
                <c:pt idx="12062">
                  <c:v>2581</c:v>
                </c:pt>
                <c:pt idx="12063">
                  <c:v>2544</c:v>
                </c:pt>
                <c:pt idx="12064">
                  <c:v>2538</c:v>
                </c:pt>
                <c:pt idx="12065">
                  <c:v>2554</c:v>
                </c:pt>
                <c:pt idx="12066">
                  <c:v>2539</c:v>
                </c:pt>
                <c:pt idx="12067">
                  <c:v>2546</c:v>
                </c:pt>
                <c:pt idx="12068">
                  <c:v>2551</c:v>
                </c:pt>
                <c:pt idx="12069">
                  <c:v>2537</c:v>
                </c:pt>
                <c:pt idx="12070">
                  <c:v>2559</c:v>
                </c:pt>
                <c:pt idx="12071">
                  <c:v>2566</c:v>
                </c:pt>
                <c:pt idx="12072">
                  <c:v>2567</c:v>
                </c:pt>
                <c:pt idx="12073">
                  <c:v>2551</c:v>
                </c:pt>
                <c:pt idx="12074">
                  <c:v>2571</c:v>
                </c:pt>
                <c:pt idx="12075">
                  <c:v>2558</c:v>
                </c:pt>
                <c:pt idx="12076">
                  <c:v>2558</c:v>
                </c:pt>
                <c:pt idx="12077">
                  <c:v>2541</c:v>
                </c:pt>
                <c:pt idx="12078">
                  <c:v>2562</c:v>
                </c:pt>
                <c:pt idx="12079">
                  <c:v>2541</c:v>
                </c:pt>
                <c:pt idx="12080">
                  <c:v>2580</c:v>
                </c:pt>
                <c:pt idx="12081">
                  <c:v>2545</c:v>
                </c:pt>
                <c:pt idx="12082">
                  <c:v>2544</c:v>
                </c:pt>
                <c:pt idx="12083">
                  <c:v>2559</c:v>
                </c:pt>
                <c:pt idx="12084">
                  <c:v>2527</c:v>
                </c:pt>
                <c:pt idx="12085">
                  <c:v>2556</c:v>
                </c:pt>
                <c:pt idx="12086">
                  <c:v>2563</c:v>
                </c:pt>
                <c:pt idx="12087">
                  <c:v>2568</c:v>
                </c:pt>
                <c:pt idx="12088">
                  <c:v>2556</c:v>
                </c:pt>
                <c:pt idx="12089">
                  <c:v>2554</c:v>
                </c:pt>
                <c:pt idx="12090">
                  <c:v>2543</c:v>
                </c:pt>
                <c:pt idx="12091">
                  <c:v>2576</c:v>
                </c:pt>
                <c:pt idx="12092">
                  <c:v>2548</c:v>
                </c:pt>
                <c:pt idx="12093">
                  <c:v>2531</c:v>
                </c:pt>
                <c:pt idx="12094">
                  <c:v>2562</c:v>
                </c:pt>
                <c:pt idx="12095">
                  <c:v>2578</c:v>
                </c:pt>
                <c:pt idx="12096">
                  <c:v>2543</c:v>
                </c:pt>
                <c:pt idx="12097">
                  <c:v>2536</c:v>
                </c:pt>
                <c:pt idx="12098">
                  <c:v>2557</c:v>
                </c:pt>
                <c:pt idx="12099">
                  <c:v>2544</c:v>
                </c:pt>
                <c:pt idx="12100">
                  <c:v>2540</c:v>
                </c:pt>
                <c:pt idx="12101">
                  <c:v>2546</c:v>
                </c:pt>
                <c:pt idx="12102">
                  <c:v>2524</c:v>
                </c:pt>
                <c:pt idx="12103">
                  <c:v>2533</c:v>
                </c:pt>
                <c:pt idx="12104">
                  <c:v>2520</c:v>
                </c:pt>
                <c:pt idx="12105">
                  <c:v>2548</c:v>
                </c:pt>
                <c:pt idx="12106">
                  <c:v>2552</c:v>
                </c:pt>
                <c:pt idx="12107">
                  <c:v>2564</c:v>
                </c:pt>
                <c:pt idx="12108">
                  <c:v>2549</c:v>
                </c:pt>
                <c:pt idx="12109">
                  <c:v>2540</c:v>
                </c:pt>
                <c:pt idx="12110">
                  <c:v>2527</c:v>
                </c:pt>
                <c:pt idx="12111">
                  <c:v>2550</c:v>
                </c:pt>
                <c:pt idx="12112">
                  <c:v>2565</c:v>
                </c:pt>
                <c:pt idx="12113">
                  <c:v>2536</c:v>
                </c:pt>
                <c:pt idx="12114">
                  <c:v>2520</c:v>
                </c:pt>
                <c:pt idx="12115">
                  <c:v>2522</c:v>
                </c:pt>
                <c:pt idx="12116">
                  <c:v>2547</c:v>
                </c:pt>
                <c:pt idx="12117">
                  <c:v>2574</c:v>
                </c:pt>
                <c:pt idx="12118">
                  <c:v>2540</c:v>
                </c:pt>
                <c:pt idx="12119">
                  <c:v>2552</c:v>
                </c:pt>
                <c:pt idx="12120">
                  <c:v>2553</c:v>
                </c:pt>
                <c:pt idx="12121">
                  <c:v>2564</c:v>
                </c:pt>
                <c:pt idx="12122">
                  <c:v>2536</c:v>
                </c:pt>
                <c:pt idx="12123">
                  <c:v>2559</c:v>
                </c:pt>
                <c:pt idx="12124">
                  <c:v>2547</c:v>
                </c:pt>
                <c:pt idx="12125">
                  <c:v>2558</c:v>
                </c:pt>
                <c:pt idx="12126">
                  <c:v>2547</c:v>
                </c:pt>
                <c:pt idx="12127">
                  <c:v>2562</c:v>
                </c:pt>
                <c:pt idx="12128">
                  <c:v>2567</c:v>
                </c:pt>
                <c:pt idx="12129">
                  <c:v>2570</c:v>
                </c:pt>
                <c:pt idx="12130">
                  <c:v>2557</c:v>
                </c:pt>
                <c:pt idx="12131">
                  <c:v>2560</c:v>
                </c:pt>
                <c:pt idx="12132">
                  <c:v>2530</c:v>
                </c:pt>
                <c:pt idx="12133">
                  <c:v>2561</c:v>
                </c:pt>
                <c:pt idx="12134">
                  <c:v>2544</c:v>
                </c:pt>
                <c:pt idx="12135">
                  <c:v>2544</c:v>
                </c:pt>
                <c:pt idx="12136">
                  <c:v>2562</c:v>
                </c:pt>
                <c:pt idx="12137">
                  <c:v>2545</c:v>
                </c:pt>
                <c:pt idx="12138">
                  <c:v>2527</c:v>
                </c:pt>
                <c:pt idx="12139">
                  <c:v>2533</c:v>
                </c:pt>
                <c:pt idx="12140">
                  <c:v>2571</c:v>
                </c:pt>
                <c:pt idx="12141">
                  <c:v>2546</c:v>
                </c:pt>
                <c:pt idx="12142">
                  <c:v>2537</c:v>
                </c:pt>
                <c:pt idx="12143">
                  <c:v>2524</c:v>
                </c:pt>
                <c:pt idx="12144">
                  <c:v>2539</c:v>
                </c:pt>
                <c:pt idx="12145">
                  <c:v>2543</c:v>
                </c:pt>
                <c:pt idx="12146">
                  <c:v>2567</c:v>
                </c:pt>
                <c:pt idx="12147">
                  <c:v>2552</c:v>
                </c:pt>
                <c:pt idx="12148">
                  <c:v>2546</c:v>
                </c:pt>
                <c:pt idx="12149">
                  <c:v>2559</c:v>
                </c:pt>
                <c:pt idx="12150">
                  <c:v>2534</c:v>
                </c:pt>
                <c:pt idx="12151">
                  <c:v>2538</c:v>
                </c:pt>
                <c:pt idx="12152">
                  <c:v>2535</c:v>
                </c:pt>
                <c:pt idx="12153">
                  <c:v>2559</c:v>
                </c:pt>
                <c:pt idx="12154">
                  <c:v>2560</c:v>
                </c:pt>
                <c:pt idx="12155">
                  <c:v>2516</c:v>
                </c:pt>
                <c:pt idx="12156">
                  <c:v>2547</c:v>
                </c:pt>
                <c:pt idx="12157">
                  <c:v>2557</c:v>
                </c:pt>
                <c:pt idx="12158">
                  <c:v>2553</c:v>
                </c:pt>
                <c:pt idx="12159">
                  <c:v>2547</c:v>
                </c:pt>
                <c:pt idx="12160">
                  <c:v>2574</c:v>
                </c:pt>
                <c:pt idx="12161">
                  <c:v>2562</c:v>
                </c:pt>
                <c:pt idx="12162">
                  <c:v>2547</c:v>
                </c:pt>
                <c:pt idx="12163">
                  <c:v>2550</c:v>
                </c:pt>
                <c:pt idx="12164">
                  <c:v>2546</c:v>
                </c:pt>
                <c:pt idx="12165">
                  <c:v>2529</c:v>
                </c:pt>
                <c:pt idx="12166">
                  <c:v>2548</c:v>
                </c:pt>
                <c:pt idx="12167">
                  <c:v>2565</c:v>
                </c:pt>
                <c:pt idx="12168">
                  <c:v>2534</c:v>
                </c:pt>
                <c:pt idx="12169">
                  <c:v>2555</c:v>
                </c:pt>
                <c:pt idx="12170">
                  <c:v>2539</c:v>
                </c:pt>
                <c:pt idx="12171">
                  <c:v>2552</c:v>
                </c:pt>
                <c:pt idx="12172">
                  <c:v>2564</c:v>
                </c:pt>
                <c:pt idx="12173">
                  <c:v>2548</c:v>
                </c:pt>
                <c:pt idx="12174">
                  <c:v>2568</c:v>
                </c:pt>
                <c:pt idx="12175">
                  <c:v>2567</c:v>
                </c:pt>
                <c:pt idx="12176">
                  <c:v>2569</c:v>
                </c:pt>
                <c:pt idx="12177">
                  <c:v>2553</c:v>
                </c:pt>
                <c:pt idx="12178">
                  <c:v>2547</c:v>
                </c:pt>
                <c:pt idx="12179">
                  <c:v>2559</c:v>
                </c:pt>
                <c:pt idx="12180">
                  <c:v>2559</c:v>
                </c:pt>
                <c:pt idx="12181">
                  <c:v>2580</c:v>
                </c:pt>
                <c:pt idx="12182">
                  <c:v>2558</c:v>
                </c:pt>
                <c:pt idx="12183">
                  <c:v>2555</c:v>
                </c:pt>
                <c:pt idx="12184">
                  <c:v>2555</c:v>
                </c:pt>
                <c:pt idx="12185">
                  <c:v>2577</c:v>
                </c:pt>
                <c:pt idx="12186">
                  <c:v>2532</c:v>
                </c:pt>
                <c:pt idx="12187">
                  <c:v>2551</c:v>
                </c:pt>
                <c:pt idx="12188">
                  <c:v>2549</c:v>
                </c:pt>
                <c:pt idx="12189">
                  <c:v>2537</c:v>
                </c:pt>
                <c:pt idx="12190">
                  <c:v>2531</c:v>
                </c:pt>
                <c:pt idx="12191">
                  <c:v>2557</c:v>
                </c:pt>
                <c:pt idx="12192">
                  <c:v>2518</c:v>
                </c:pt>
                <c:pt idx="12193">
                  <c:v>2571</c:v>
                </c:pt>
                <c:pt idx="12194">
                  <c:v>2548</c:v>
                </c:pt>
                <c:pt idx="12195">
                  <c:v>2560</c:v>
                </c:pt>
                <c:pt idx="12196">
                  <c:v>2555</c:v>
                </c:pt>
                <c:pt idx="12197">
                  <c:v>2553</c:v>
                </c:pt>
                <c:pt idx="12198">
                  <c:v>2552</c:v>
                </c:pt>
                <c:pt idx="12199">
                  <c:v>2552</c:v>
                </c:pt>
                <c:pt idx="12200">
                  <c:v>2547</c:v>
                </c:pt>
                <c:pt idx="12201">
                  <c:v>2542</c:v>
                </c:pt>
                <c:pt idx="12202">
                  <c:v>2556</c:v>
                </c:pt>
                <c:pt idx="12203">
                  <c:v>2552</c:v>
                </c:pt>
                <c:pt idx="12204">
                  <c:v>2575</c:v>
                </c:pt>
                <c:pt idx="12205">
                  <c:v>2553</c:v>
                </c:pt>
                <c:pt idx="12206">
                  <c:v>2568</c:v>
                </c:pt>
                <c:pt idx="12207">
                  <c:v>2555</c:v>
                </c:pt>
                <c:pt idx="12208">
                  <c:v>2579</c:v>
                </c:pt>
                <c:pt idx="12209">
                  <c:v>2559</c:v>
                </c:pt>
                <c:pt idx="12210">
                  <c:v>2541</c:v>
                </c:pt>
                <c:pt idx="12211">
                  <c:v>2564</c:v>
                </c:pt>
                <c:pt idx="12212">
                  <c:v>2551</c:v>
                </c:pt>
                <c:pt idx="12213">
                  <c:v>2560</c:v>
                </c:pt>
                <c:pt idx="12214">
                  <c:v>2553</c:v>
                </c:pt>
                <c:pt idx="12215">
                  <c:v>2563</c:v>
                </c:pt>
                <c:pt idx="12216">
                  <c:v>2555</c:v>
                </c:pt>
                <c:pt idx="12217">
                  <c:v>2552</c:v>
                </c:pt>
                <c:pt idx="12218">
                  <c:v>2557</c:v>
                </c:pt>
                <c:pt idx="12219">
                  <c:v>2572</c:v>
                </c:pt>
                <c:pt idx="12220">
                  <c:v>2564</c:v>
                </c:pt>
                <c:pt idx="12221">
                  <c:v>2554</c:v>
                </c:pt>
                <c:pt idx="12222">
                  <c:v>2538</c:v>
                </c:pt>
                <c:pt idx="12223">
                  <c:v>2563</c:v>
                </c:pt>
                <c:pt idx="12224">
                  <c:v>2558</c:v>
                </c:pt>
                <c:pt idx="12225">
                  <c:v>2571</c:v>
                </c:pt>
                <c:pt idx="12226">
                  <c:v>2553</c:v>
                </c:pt>
                <c:pt idx="12227">
                  <c:v>2552</c:v>
                </c:pt>
                <c:pt idx="12228">
                  <c:v>2542</c:v>
                </c:pt>
                <c:pt idx="12229">
                  <c:v>2564</c:v>
                </c:pt>
                <c:pt idx="12230">
                  <c:v>2564</c:v>
                </c:pt>
                <c:pt idx="12231">
                  <c:v>2560</c:v>
                </c:pt>
                <c:pt idx="12232">
                  <c:v>2556</c:v>
                </c:pt>
                <c:pt idx="12233">
                  <c:v>2540</c:v>
                </c:pt>
                <c:pt idx="12234">
                  <c:v>2554</c:v>
                </c:pt>
                <c:pt idx="12235">
                  <c:v>2559</c:v>
                </c:pt>
                <c:pt idx="12236">
                  <c:v>2549</c:v>
                </c:pt>
                <c:pt idx="12237">
                  <c:v>2528</c:v>
                </c:pt>
                <c:pt idx="12238">
                  <c:v>2551</c:v>
                </c:pt>
                <c:pt idx="12239">
                  <c:v>2541</c:v>
                </c:pt>
                <c:pt idx="12240">
                  <c:v>2574</c:v>
                </c:pt>
                <c:pt idx="12241">
                  <c:v>2536</c:v>
                </c:pt>
                <c:pt idx="12242">
                  <c:v>2544</c:v>
                </c:pt>
                <c:pt idx="12243">
                  <c:v>2524</c:v>
                </c:pt>
                <c:pt idx="12244">
                  <c:v>2564</c:v>
                </c:pt>
                <c:pt idx="12245">
                  <c:v>2582</c:v>
                </c:pt>
                <c:pt idx="12246">
                  <c:v>2556</c:v>
                </c:pt>
                <c:pt idx="12247">
                  <c:v>2548</c:v>
                </c:pt>
                <c:pt idx="12248">
                  <c:v>2548</c:v>
                </c:pt>
                <c:pt idx="12249">
                  <c:v>2552</c:v>
                </c:pt>
                <c:pt idx="12250">
                  <c:v>2566</c:v>
                </c:pt>
                <c:pt idx="12251">
                  <c:v>2571</c:v>
                </c:pt>
                <c:pt idx="12252">
                  <c:v>2573</c:v>
                </c:pt>
                <c:pt idx="12253">
                  <c:v>2549</c:v>
                </c:pt>
                <c:pt idx="12254">
                  <c:v>2580</c:v>
                </c:pt>
                <c:pt idx="12255">
                  <c:v>2562</c:v>
                </c:pt>
                <c:pt idx="12256">
                  <c:v>2566</c:v>
                </c:pt>
                <c:pt idx="12257">
                  <c:v>2541</c:v>
                </c:pt>
                <c:pt idx="12258">
                  <c:v>2549</c:v>
                </c:pt>
                <c:pt idx="12259">
                  <c:v>2556</c:v>
                </c:pt>
                <c:pt idx="12260">
                  <c:v>2555</c:v>
                </c:pt>
                <c:pt idx="12261">
                  <c:v>2555</c:v>
                </c:pt>
                <c:pt idx="12262">
                  <c:v>2567</c:v>
                </c:pt>
                <c:pt idx="12263">
                  <c:v>2545</c:v>
                </c:pt>
                <c:pt idx="12264">
                  <c:v>2560</c:v>
                </c:pt>
                <c:pt idx="12265">
                  <c:v>2573</c:v>
                </c:pt>
                <c:pt idx="12266">
                  <c:v>2585</c:v>
                </c:pt>
                <c:pt idx="12267">
                  <c:v>2539</c:v>
                </c:pt>
                <c:pt idx="12268">
                  <c:v>2538</c:v>
                </c:pt>
                <c:pt idx="12269">
                  <c:v>2552</c:v>
                </c:pt>
                <c:pt idx="12270">
                  <c:v>2551</c:v>
                </c:pt>
                <c:pt idx="12271">
                  <c:v>2567</c:v>
                </c:pt>
                <c:pt idx="12272">
                  <c:v>2539</c:v>
                </c:pt>
                <c:pt idx="12273">
                  <c:v>2549</c:v>
                </c:pt>
                <c:pt idx="12274">
                  <c:v>2535</c:v>
                </c:pt>
                <c:pt idx="12275">
                  <c:v>2567</c:v>
                </c:pt>
                <c:pt idx="12276">
                  <c:v>2561</c:v>
                </c:pt>
                <c:pt idx="12277">
                  <c:v>2513</c:v>
                </c:pt>
                <c:pt idx="12278">
                  <c:v>2564</c:v>
                </c:pt>
                <c:pt idx="12279">
                  <c:v>2547</c:v>
                </c:pt>
                <c:pt idx="12280">
                  <c:v>2531</c:v>
                </c:pt>
                <c:pt idx="12281">
                  <c:v>2532</c:v>
                </c:pt>
                <c:pt idx="12282">
                  <c:v>2524</c:v>
                </c:pt>
                <c:pt idx="12283">
                  <c:v>2542</c:v>
                </c:pt>
                <c:pt idx="12284">
                  <c:v>2561</c:v>
                </c:pt>
                <c:pt idx="12285">
                  <c:v>2546</c:v>
                </c:pt>
                <c:pt idx="12286">
                  <c:v>2558</c:v>
                </c:pt>
                <c:pt idx="12287">
                  <c:v>2533</c:v>
                </c:pt>
                <c:pt idx="12288">
                  <c:v>2553</c:v>
                </c:pt>
                <c:pt idx="12289">
                  <c:v>2537</c:v>
                </c:pt>
                <c:pt idx="12290">
                  <c:v>2546</c:v>
                </c:pt>
                <c:pt idx="12291">
                  <c:v>2533</c:v>
                </c:pt>
                <c:pt idx="12292">
                  <c:v>2549</c:v>
                </c:pt>
                <c:pt idx="12293">
                  <c:v>2533</c:v>
                </c:pt>
                <c:pt idx="12294">
                  <c:v>2551</c:v>
                </c:pt>
                <c:pt idx="12295">
                  <c:v>2570</c:v>
                </c:pt>
                <c:pt idx="12296">
                  <c:v>2544</c:v>
                </c:pt>
                <c:pt idx="12297">
                  <c:v>2540</c:v>
                </c:pt>
                <c:pt idx="12298">
                  <c:v>2536</c:v>
                </c:pt>
                <c:pt idx="12299">
                  <c:v>2554</c:v>
                </c:pt>
                <c:pt idx="12300">
                  <c:v>2561</c:v>
                </c:pt>
                <c:pt idx="12301">
                  <c:v>2551</c:v>
                </c:pt>
                <c:pt idx="12302">
                  <c:v>2548</c:v>
                </c:pt>
                <c:pt idx="12303">
                  <c:v>2560</c:v>
                </c:pt>
                <c:pt idx="12304">
                  <c:v>2531</c:v>
                </c:pt>
                <c:pt idx="12305">
                  <c:v>2549</c:v>
                </c:pt>
                <c:pt idx="12306">
                  <c:v>2555</c:v>
                </c:pt>
                <c:pt idx="12307">
                  <c:v>2574</c:v>
                </c:pt>
                <c:pt idx="12308">
                  <c:v>2553</c:v>
                </c:pt>
                <c:pt idx="12309">
                  <c:v>2572</c:v>
                </c:pt>
                <c:pt idx="12310">
                  <c:v>2540</c:v>
                </c:pt>
                <c:pt idx="12311">
                  <c:v>2553</c:v>
                </c:pt>
                <c:pt idx="12312">
                  <c:v>2545</c:v>
                </c:pt>
                <c:pt idx="12313">
                  <c:v>2529</c:v>
                </c:pt>
                <c:pt idx="12314">
                  <c:v>2526</c:v>
                </c:pt>
                <c:pt idx="12315">
                  <c:v>2537</c:v>
                </c:pt>
                <c:pt idx="12316">
                  <c:v>2568</c:v>
                </c:pt>
                <c:pt idx="12317">
                  <c:v>2527</c:v>
                </c:pt>
                <c:pt idx="12318">
                  <c:v>2529</c:v>
                </c:pt>
                <c:pt idx="12319">
                  <c:v>2517</c:v>
                </c:pt>
                <c:pt idx="12320">
                  <c:v>2545</c:v>
                </c:pt>
                <c:pt idx="12321">
                  <c:v>2549</c:v>
                </c:pt>
                <c:pt idx="12322">
                  <c:v>2536</c:v>
                </c:pt>
                <c:pt idx="12323">
                  <c:v>2519</c:v>
                </c:pt>
                <c:pt idx="12324">
                  <c:v>2540</c:v>
                </c:pt>
                <c:pt idx="12325">
                  <c:v>2534</c:v>
                </c:pt>
                <c:pt idx="12326">
                  <c:v>2534</c:v>
                </c:pt>
                <c:pt idx="12327">
                  <c:v>2540</c:v>
                </c:pt>
                <c:pt idx="12328">
                  <c:v>2534</c:v>
                </c:pt>
                <c:pt idx="12329">
                  <c:v>2541</c:v>
                </c:pt>
                <c:pt idx="12330">
                  <c:v>2539</c:v>
                </c:pt>
                <c:pt idx="12331">
                  <c:v>2561</c:v>
                </c:pt>
                <c:pt idx="12332">
                  <c:v>2555</c:v>
                </c:pt>
                <c:pt idx="12333">
                  <c:v>2550</c:v>
                </c:pt>
                <c:pt idx="12334">
                  <c:v>2526</c:v>
                </c:pt>
                <c:pt idx="12335">
                  <c:v>2544</c:v>
                </c:pt>
                <c:pt idx="12336">
                  <c:v>2535</c:v>
                </c:pt>
                <c:pt idx="12337">
                  <c:v>2547</c:v>
                </c:pt>
                <c:pt idx="12338">
                  <c:v>2548</c:v>
                </c:pt>
                <c:pt idx="12339">
                  <c:v>2558</c:v>
                </c:pt>
                <c:pt idx="12340">
                  <c:v>2562</c:v>
                </c:pt>
                <c:pt idx="12341">
                  <c:v>2525</c:v>
                </c:pt>
                <c:pt idx="12342">
                  <c:v>2554</c:v>
                </c:pt>
                <c:pt idx="12343">
                  <c:v>2538</c:v>
                </c:pt>
                <c:pt idx="12344">
                  <c:v>2522</c:v>
                </c:pt>
                <c:pt idx="12345">
                  <c:v>2539</c:v>
                </c:pt>
                <c:pt idx="12346">
                  <c:v>2517</c:v>
                </c:pt>
                <c:pt idx="12347">
                  <c:v>2553</c:v>
                </c:pt>
                <c:pt idx="12348">
                  <c:v>2527</c:v>
                </c:pt>
                <c:pt idx="12349">
                  <c:v>2529</c:v>
                </c:pt>
                <c:pt idx="12350">
                  <c:v>2540</c:v>
                </c:pt>
                <c:pt idx="12351">
                  <c:v>2534</c:v>
                </c:pt>
                <c:pt idx="12352">
                  <c:v>2558</c:v>
                </c:pt>
                <c:pt idx="12353">
                  <c:v>2548</c:v>
                </c:pt>
                <c:pt idx="12354">
                  <c:v>2564</c:v>
                </c:pt>
                <c:pt idx="12355">
                  <c:v>2556</c:v>
                </c:pt>
                <c:pt idx="12356">
                  <c:v>2558</c:v>
                </c:pt>
                <c:pt idx="12357">
                  <c:v>2551</c:v>
                </c:pt>
                <c:pt idx="12358">
                  <c:v>2549</c:v>
                </c:pt>
                <c:pt idx="12359">
                  <c:v>2536</c:v>
                </c:pt>
                <c:pt idx="12360">
                  <c:v>2550</c:v>
                </c:pt>
                <c:pt idx="12361">
                  <c:v>2560</c:v>
                </c:pt>
                <c:pt idx="12362">
                  <c:v>2553</c:v>
                </c:pt>
                <c:pt idx="12363">
                  <c:v>2543</c:v>
                </c:pt>
                <c:pt idx="12364">
                  <c:v>2556</c:v>
                </c:pt>
                <c:pt idx="12365">
                  <c:v>2536</c:v>
                </c:pt>
                <c:pt idx="12366">
                  <c:v>2553</c:v>
                </c:pt>
                <c:pt idx="12367">
                  <c:v>2549</c:v>
                </c:pt>
                <c:pt idx="12368">
                  <c:v>2546</c:v>
                </c:pt>
                <c:pt idx="12369">
                  <c:v>2555</c:v>
                </c:pt>
                <c:pt idx="12370">
                  <c:v>2554</c:v>
                </c:pt>
                <c:pt idx="12371">
                  <c:v>2555</c:v>
                </c:pt>
                <c:pt idx="12372">
                  <c:v>2573</c:v>
                </c:pt>
                <c:pt idx="12373">
                  <c:v>2571</c:v>
                </c:pt>
                <c:pt idx="12374">
                  <c:v>2548</c:v>
                </c:pt>
                <c:pt idx="12375">
                  <c:v>2537</c:v>
                </c:pt>
                <c:pt idx="12376">
                  <c:v>2553</c:v>
                </c:pt>
                <c:pt idx="12377">
                  <c:v>2567</c:v>
                </c:pt>
                <c:pt idx="12378">
                  <c:v>2558</c:v>
                </c:pt>
                <c:pt idx="12379">
                  <c:v>2561</c:v>
                </c:pt>
                <c:pt idx="12380">
                  <c:v>2531</c:v>
                </c:pt>
                <c:pt idx="12381">
                  <c:v>2548</c:v>
                </c:pt>
                <c:pt idx="12382">
                  <c:v>2570</c:v>
                </c:pt>
                <c:pt idx="12383">
                  <c:v>2543</c:v>
                </c:pt>
                <c:pt idx="12384">
                  <c:v>2542</c:v>
                </c:pt>
                <c:pt idx="12385">
                  <c:v>2561</c:v>
                </c:pt>
                <c:pt idx="12386">
                  <c:v>2566</c:v>
                </c:pt>
                <c:pt idx="12387">
                  <c:v>2558</c:v>
                </c:pt>
                <c:pt idx="12388">
                  <c:v>2564</c:v>
                </c:pt>
                <c:pt idx="12389">
                  <c:v>2560</c:v>
                </c:pt>
                <c:pt idx="12390">
                  <c:v>2566</c:v>
                </c:pt>
                <c:pt idx="12391">
                  <c:v>2552</c:v>
                </c:pt>
                <c:pt idx="12392">
                  <c:v>2541</c:v>
                </c:pt>
                <c:pt idx="12393">
                  <c:v>2576</c:v>
                </c:pt>
                <c:pt idx="12394">
                  <c:v>2573</c:v>
                </c:pt>
                <c:pt idx="12395">
                  <c:v>2539</c:v>
                </c:pt>
                <c:pt idx="12396">
                  <c:v>2570</c:v>
                </c:pt>
                <c:pt idx="12397">
                  <c:v>2532</c:v>
                </c:pt>
                <c:pt idx="12398">
                  <c:v>2553</c:v>
                </c:pt>
                <c:pt idx="12399">
                  <c:v>2581</c:v>
                </c:pt>
                <c:pt idx="12400">
                  <c:v>2567</c:v>
                </c:pt>
                <c:pt idx="12401">
                  <c:v>2546</c:v>
                </c:pt>
                <c:pt idx="12402">
                  <c:v>2548</c:v>
                </c:pt>
                <c:pt idx="12403">
                  <c:v>2560</c:v>
                </c:pt>
                <c:pt idx="12404">
                  <c:v>2567</c:v>
                </c:pt>
                <c:pt idx="12405">
                  <c:v>2574</c:v>
                </c:pt>
                <c:pt idx="12406">
                  <c:v>2553</c:v>
                </c:pt>
                <c:pt idx="12407">
                  <c:v>2555</c:v>
                </c:pt>
                <c:pt idx="12408">
                  <c:v>2583</c:v>
                </c:pt>
                <c:pt idx="12409">
                  <c:v>2565</c:v>
                </c:pt>
                <c:pt idx="12410">
                  <c:v>2571</c:v>
                </c:pt>
                <c:pt idx="12411">
                  <c:v>2580</c:v>
                </c:pt>
                <c:pt idx="12412">
                  <c:v>2559</c:v>
                </c:pt>
                <c:pt idx="12413">
                  <c:v>2539</c:v>
                </c:pt>
                <c:pt idx="12414">
                  <c:v>2552</c:v>
                </c:pt>
                <c:pt idx="12415">
                  <c:v>2549</c:v>
                </c:pt>
                <c:pt idx="12416">
                  <c:v>2539</c:v>
                </c:pt>
                <c:pt idx="12417">
                  <c:v>2539</c:v>
                </c:pt>
                <c:pt idx="12418">
                  <c:v>2543</c:v>
                </c:pt>
                <c:pt idx="12419">
                  <c:v>2576</c:v>
                </c:pt>
                <c:pt idx="12420">
                  <c:v>2549</c:v>
                </c:pt>
                <c:pt idx="12421">
                  <c:v>2569</c:v>
                </c:pt>
                <c:pt idx="12422">
                  <c:v>2554</c:v>
                </c:pt>
                <c:pt idx="12423">
                  <c:v>2581</c:v>
                </c:pt>
                <c:pt idx="12424">
                  <c:v>2568</c:v>
                </c:pt>
                <c:pt idx="12425">
                  <c:v>2543</c:v>
                </c:pt>
                <c:pt idx="12426">
                  <c:v>2551</c:v>
                </c:pt>
                <c:pt idx="12427">
                  <c:v>2589</c:v>
                </c:pt>
                <c:pt idx="12428">
                  <c:v>2558</c:v>
                </c:pt>
                <c:pt idx="12429">
                  <c:v>2536</c:v>
                </c:pt>
                <c:pt idx="12430">
                  <c:v>2536</c:v>
                </c:pt>
                <c:pt idx="12431">
                  <c:v>2545</c:v>
                </c:pt>
                <c:pt idx="12432">
                  <c:v>2555</c:v>
                </c:pt>
                <c:pt idx="12433">
                  <c:v>2546</c:v>
                </c:pt>
                <c:pt idx="12434">
                  <c:v>2539</c:v>
                </c:pt>
                <c:pt idx="12435">
                  <c:v>2537</c:v>
                </c:pt>
                <c:pt idx="12436">
                  <c:v>2546</c:v>
                </c:pt>
                <c:pt idx="12437">
                  <c:v>2540</c:v>
                </c:pt>
                <c:pt idx="12438">
                  <c:v>2563</c:v>
                </c:pt>
                <c:pt idx="12439">
                  <c:v>2566</c:v>
                </c:pt>
                <c:pt idx="12440">
                  <c:v>2573</c:v>
                </c:pt>
                <c:pt idx="12441">
                  <c:v>2562</c:v>
                </c:pt>
                <c:pt idx="12442">
                  <c:v>2549</c:v>
                </c:pt>
                <c:pt idx="12443">
                  <c:v>2554</c:v>
                </c:pt>
                <c:pt idx="12444">
                  <c:v>2544</c:v>
                </c:pt>
                <c:pt idx="12445">
                  <c:v>2541</c:v>
                </c:pt>
                <c:pt idx="12446">
                  <c:v>2527</c:v>
                </c:pt>
                <c:pt idx="12447">
                  <c:v>2550</c:v>
                </c:pt>
                <c:pt idx="12448">
                  <c:v>2521</c:v>
                </c:pt>
                <c:pt idx="12449">
                  <c:v>2560</c:v>
                </c:pt>
                <c:pt idx="12450">
                  <c:v>2547</c:v>
                </c:pt>
                <c:pt idx="12451">
                  <c:v>2531</c:v>
                </c:pt>
                <c:pt idx="12452">
                  <c:v>2528</c:v>
                </c:pt>
                <c:pt idx="12453">
                  <c:v>2572</c:v>
                </c:pt>
                <c:pt idx="12454">
                  <c:v>2564</c:v>
                </c:pt>
                <c:pt idx="12455">
                  <c:v>2556</c:v>
                </c:pt>
                <c:pt idx="12456">
                  <c:v>2550</c:v>
                </c:pt>
                <c:pt idx="12457">
                  <c:v>2531</c:v>
                </c:pt>
                <c:pt idx="12458">
                  <c:v>2566</c:v>
                </c:pt>
                <c:pt idx="12459">
                  <c:v>2542</c:v>
                </c:pt>
                <c:pt idx="12460">
                  <c:v>2541</c:v>
                </c:pt>
                <c:pt idx="12461">
                  <c:v>2546</c:v>
                </c:pt>
                <c:pt idx="12462">
                  <c:v>2557</c:v>
                </c:pt>
                <c:pt idx="12463">
                  <c:v>2555</c:v>
                </c:pt>
                <c:pt idx="12464">
                  <c:v>2537</c:v>
                </c:pt>
                <c:pt idx="12465">
                  <c:v>2553</c:v>
                </c:pt>
                <c:pt idx="12466">
                  <c:v>2546</c:v>
                </c:pt>
                <c:pt idx="12467">
                  <c:v>2531</c:v>
                </c:pt>
                <c:pt idx="12468">
                  <c:v>2544</c:v>
                </c:pt>
                <c:pt idx="12469">
                  <c:v>2537</c:v>
                </c:pt>
                <c:pt idx="12470">
                  <c:v>2541</c:v>
                </c:pt>
                <c:pt idx="12471">
                  <c:v>2562</c:v>
                </c:pt>
                <c:pt idx="12472">
                  <c:v>2561</c:v>
                </c:pt>
                <c:pt idx="12473">
                  <c:v>2546</c:v>
                </c:pt>
                <c:pt idx="12474">
                  <c:v>2540</c:v>
                </c:pt>
                <c:pt idx="12475">
                  <c:v>2537</c:v>
                </c:pt>
                <c:pt idx="12476">
                  <c:v>2529</c:v>
                </c:pt>
                <c:pt idx="12477">
                  <c:v>2540</c:v>
                </c:pt>
                <c:pt idx="12478">
                  <c:v>2577</c:v>
                </c:pt>
                <c:pt idx="12479">
                  <c:v>2549</c:v>
                </c:pt>
                <c:pt idx="12480">
                  <c:v>2551</c:v>
                </c:pt>
                <c:pt idx="12481">
                  <c:v>2554</c:v>
                </c:pt>
                <c:pt idx="12482">
                  <c:v>2543</c:v>
                </c:pt>
                <c:pt idx="12483">
                  <c:v>2565</c:v>
                </c:pt>
                <c:pt idx="12484">
                  <c:v>2560</c:v>
                </c:pt>
                <c:pt idx="12485">
                  <c:v>2547</c:v>
                </c:pt>
                <c:pt idx="12486">
                  <c:v>2561</c:v>
                </c:pt>
                <c:pt idx="12487">
                  <c:v>2540</c:v>
                </c:pt>
                <c:pt idx="12488">
                  <c:v>2565</c:v>
                </c:pt>
                <c:pt idx="12489">
                  <c:v>2580</c:v>
                </c:pt>
                <c:pt idx="12490">
                  <c:v>2565</c:v>
                </c:pt>
                <c:pt idx="12491">
                  <c:v>2571</c:v>
                </c:pt>
                <c:pt idx="12492">
                  <c:v>2549</c:v>
                </c:pt>
                <c:pt idx="12493">
                  <c:v>2554</c:v>
                </c:pt>
                <c:pt idx="12494">
                  <c:v>2558</c:v>
                </c:pt>
                <c:pt idx="12495">
                  <c:v>2540</c:v>
                </c:pt>
                <c:pt idx="12496">
                  <c:v>2546</c:v>
                </c:pt>
                <c:pt idx="12497">
                  <c:v>2554</c:v>
                </c:pt>
                <c:pt idx="12498">
                  <c:v>2533</c:v>
                </c:pt>
                <c:pt idx="12499">
                  <c:v>2544</c:v>
                </c:pt>
                <c:pt idx="12500">
                  <c:v>2535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5743488"/>
        <c:axId val="105744064"/>
      </c:scatterChart>
      <c:valAx>
        <c:axId val="105743488"/>
        <c:scaling>
          <c:orientation val="minMax"/>
          <c:max val="25000"/>
        </c:scaling>
        <c:delete val="0"/>
        <c:axPos val="b"/>
        <c:title>
          <c:tx>
            <c:rich>
              <a:bodyPr/>
              <a:lstStyle/>
              <a:p>
                <a:pPr>
                  <a:defRPr sz="1500"/>
                </a:pPr>
                <a:r>
                  <a:rPr lang="en-US" sz="1500"/>
                  <a:t>time (ps)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05744064"/>
        <c:crosses val="autoZero"/>
        <c:crossBetween val="midCat"/>
      </c:valAx>
      <c:valAx>
        <c:axId val="105744064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1500"/>
                </a:pPr>
                <a:r>
                  <a:rPr lang="en-US" sz="1500"/>
                  <a:t>Hydrogen bonds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05743488"/>
        <c:crosses val="autoZero"/>
        <c:crossBetween val="midCat"/>
      </c:valAx>
    </c:plotArea>
    <c:legend>
      <c:legendPos val="r"/>
      <c:legendEntry>
        <c:idx val="0"/>
        <c:txPr>
          <a:bodyPr/>
          <a:lstStyle/>
          <a:p>
            <a:pPr>
              <a:defRPr sz="1500"/>
            </a:pPr>
            <a:endParaRPr lang="en-US"/>
          </a:p>
        </c:txPr>
      </c:legendEntry>
      <c:legendEntry>
        <c:idx val="1"/>
        <c:txPr>
          <a:bodyPr/>
          <a:lstStyle/>
          <a:p>
            <a:pPr>
              <a:defRPr sz="1500"/>
            </a:pPr>
            <a:endParaRPr lang="en-US"/>
          </a:p>
        </c:txPr>
      </c:legendEntry>
      <c:legendEntry>
        <c:idx val="2"/>
        <c:txPr>
          <a:bodyPr/>
          <a:lstStyle/>
          <a:p>
            <a:pPr>
              <a:defRPr sz="1500"/>
            </a:pPr>
            <a:endParaRPr lang="en-US"/>
          </a:p>
        </c:txPr>
      </c:legendEntry>
      <c:overlay val="0"/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000"/>
            </a:pPr>
            <a:r>
              <a:rPr lang="en-US" sz="2000"/>
              <a:t>Time-averaged EtOH dipole z-component (D) along axis (</a:t>
            </a:r>
            <a:r>
              <a:rPr lang="el-GR" sz="2000"/>
              <a:t>μ</a:t>
            </a:r>
            <a:r>
              <a:rPr lang="en-US" sz="2000"/>
              <a:t>z) vs. z-ordiante (nm)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3"/>
          <c:order val="0"/>
          <c:tx>
            <c:v>50%EtOH</c:v>
          </c:tx>
          <c:spPr>
            <a:ln w="28575">
              <a:noFill/>
            </a:ln>
          </c:spPr>
          <c:xVal>
            <c:numRef>
              <c:f>EtOHMix50!$B$13:$B$162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EtOHMix50!$M$13:$M$162</c:f>
              <c:numCache>
                <c:formatCode>General</c:formatCode>
                <c:ptCount val="150"/>
                <c:pt idx="0">
                  <c:v>-0.23899999999999999</c:v>
                </c:pt>
                <c:pt idx="1">
                  <c:v>-0.17499999999999999</c:v>
                </c:pt>
                <c:pt idx="2">
                  <c:v>-9.2999999999999999E-2</c:v>
                </c:pt>
                <c:pt idx="3">
                  <c:v>-0.69099999999999995</c:v>
                </c:pt>
                <c:pt idx="4">
                  <c:v>0.247</c:v>
                </c:pt>
                <c:pt idx="5">
                  <c:v>-0.95599999999999996</c:v>
                </c:pt>
                <c:pt idx="6">
                  <c:v>-4.9589999999999996</c:v>
                </c:pt>
                <c:pt idx="7">
                  <c:v>-7.1159999999999997</c:v>
                </c:pt>
                <c:pt idx="8">
                  <c:v>-9.4030000000000005</c:v>
                </c:pt>
                <c:pt idx="9">
                  <c:v>-9.3350000000000009</c:v>
                </c:pt>
                <c:pt idx="10">
                  <c:v>-8.8249999999999993</c:v>
                </c:pt>
                <c:pt idx="11">
                  <c:v>-8.0229999999999997</c:v>
                </c:pt>
                <c:pt idx="12">
                  <c:v>-7.05</c:v>
                </c:pt>
                <c:pt idx="13">
                  <c:v>-5.665</c:v>
                </c:pt>
                <c:pt idx="14">
                  <c:v>-4.2510000000000003</c:v>
                </c:pt>
                <c:pt idx="15">
                  <c:v>-2.8679999999999999</c:v>
                </c:pt>
                <c:pt idx="16">
                  <c:v>-1.4</c:v>
                </c:pt>
                <c:pt idx="17">
                  <c:v>0.107</c:v>
                </c:pt>
                <c:pt idx="18">
                  <c:v>1.4119999999999999</c:v>
                </c:pt>
                <c:pt idx="19">
                  <c:v>2.274</c:v>
                </c:pt>
                <c:pt idx="20">
                  <c:v>2.5819999999999999</c:v>
                </c:pt>
                <c:pt idx="21">
                  <c:v>2.2349999999999999</c:v>
                </c:pt>
                <c:pt idx="22">
                  <c:v>1.6579999999999999</c:v>
                </c:pt>
                <c:pt idx="23">
                  <c:v>1.1140000000000001</c:v>
                </c:pt>
                <c:pt idx="24">
                  <c:v>0.63800000000000001</c:v>
                </c:pt>
                <c:pt idx="25">
                  <c:v>0.31</c:v>
                </c:pt>
                <c:pt idx="26">
                  <c:v>0.13700000000000001</c:v>
                </c:pt>
                <c:pt idx="27">
                  <c:v>7.2999999999999995E-2</c:v>
                </c:pt>
                <c:pt idx="28">
                  <c:v>0.154</c:v>
                </c:pt>
                <c:pt idx="29">
                  <c:v>-5.3999999999999999E-2</c:v>
                </c:pt>
                <c:pt idx="30">
                  <c:v>-0.127</c:v>
                </c:pt>
                <c:pt idx="31">
                  <c:v>-8.9999999999999993E-3</c:v>
                </c:pt>
                <c:pt idx="32">
                  <c:v>0.10299999999999999</c:v>
                </c:pt>
                <c:pt idx="33">
                  <c:v>-9.0999999999999998E-2</c:v>
                </c:pt>
                <c:pt idx="34">
                  <c:v>-0.20100000000000001</c:v>
                </c:pt>
                <c:pt idx="35">
                  <c:v>-0.125</c:v>
                </c:pt>
                <c:pt idx="36">
                  <c:v>7.5999999999999998E-2</c:v>
                </c:pt>
                <c:pt idx="37">
                  <c:v>4.2999999999999997E-2</c:v>
                </c:pt>
                <c:pt idx="38">
                  <c:v>3.5000000000000003E-2</c:v>
                </c:pt>
                <c:pt idx="39">
                  <c:v>2.7E-2</c:v>
                </c:pt>
                <c:pt idx="40">
                  <c:v>0.129</c:v>
                </c:pt>
                <c:pt idx="41">
                  <c:v>0.20899999999999999</c:v>
                </c:pt>
                <c:pt idx="42">
                  <c:v>1.0009999999999999</c:v>
                </c:pt>
                <c:pt idx="43">
                  <c:v>1.7689999999999999</c:v>
                </c:pt>
                <c:pt idx="44">
                  <c:v>3.165</c:v>
                </c:pt>
                <c:pt idx="45">
                  <c:v>4.8460000000000001</c:v>
                </c:pt>
                <c:pt idx="46">
                  <c:v>6.2080000000000002</c:v>
                </c:pt>
                <c:pt idx="47">
                  <c:v>6.5259999999999998</c:v>
                </c:pt>
                <c:pt idx="48">
                  <c:v>5.7359999999999998</c:v>
                </c:pt>
                <c:pt idx="49">
                  <c:v>3.14</c:v>
                </c:pt>
                <c:pt idx="50">
                  <c:v>-0.14199999999999999</c:v>
                </c:pt>
                <c:pt idx="51">
                  <c:v>-4.3760000000000003</c:v>
                </c:pt>
                <c:pt idx="52">
                  <c:v>-8.76</c:v>
                </c:pt>
                <c:pt idx="53">
                  <c:v>-13.89</c:v>
                </c:pt>
                <c:pt idx="54">
                  <c:v>-18.733000000000001</c:v>
                </c:pt>
                <c:pt idx="55">
                  <c:v>-24.361999999999998</c:v>
                </c:pt>
                <c:pt idx="56">
                  <c:v>-28.872</c:v>
                </c:pt>
                <c:pt idx="57">
                  <c:v>-34.36</c:v>
                </c:pt>
                <c:pt idx="58">
                  <c:v>-39.103999999999999</c:v>
                </c:pt>
                <c:pt idx="59">
                  <c:v>-37.719000000000001</c:v>
                </c:pt>
                <c:pt idx="60">
                  <c:v>-35.515000000000001</c:v>
                </c:pt>
                <c:pt idx="61">
                  <c:v>-20.795999999999999</c:v>
                </c:pt>
                <c:pt idx="62">
                  <c:v>-9.9990000000000006</c:v>
                </c:pt>
                <c:pt idx="63">
                  <c:v>10.117000000000001</c:v>
                </c:pt>
                <c:pt idx="64">
                  <c:v>-15.999000000000001</c:v>
                </c:pt>
                <c:pt idx="65">
                  <c:v>3.3239999999999998</c:v>
                </c:pt>
                <c:pt idx="66">
                  <c:v>1.75</c:v>
                </c:pt>
                <c:pt idx="67">
                  <c:v>3.6419999999999999</c:v>
                </c:pt>
                <c:pt idx="68">
                  <c:v>3.036</c:v>
                </c:pt>
                <c:pt idx="69">
                  <c:v>-11.51</c:v>
                </c:pt>
                <c:pt idx="70">
                  <c:v>4.84</c:v>
                </c:pt>
                <c:pt idx="71">
                  <c:v>3.0110000000000001</c:v>
                </c:pt>
                <c:pt idx="72">
                  <c:v>-1.9430000000000001</c:v>
                </c:pt>
                <c:pt idx="73">
                  <c:v>-3.548</c:v>
                </c:pt>
                <c:pt idx="74">
                  <c:v>3.4820000000000002</c:v>
                </c:pt>
                <c:pt idx="75">
                  <c:v>2.5499999999999998</c:v>
                </c:pt>
                <c:pt idx="76">
                  <c:v>-9.9990000000000006</c:v>
                </c:pt>
                <c:pt idx="77">
                  <c:v>6.0369999999999999</c:v>
                </c:pt>
                <c:pt idx="78">
                  <c:v>12.896000000000001</c:v>
                </c:pt>
                <c:pt idx="79">
                  <c:v>-10.760999999999999</c:v>
                </c:pt>
                <c:pt idx="80">
                  <c:v>-9.8670000000000009</c:v>
                </c:pt>
                <c:pt idx="81">
                  <c:v>9.3840000000000003</c:v>
                </c:pt>
                <c:pt idx="82">
                  <c:v>5.5119999999999996</c:v>
                </c:pt>
                <c:pt idx="83">
                  <c:v>-10.992000000000001</c:v>
                </c:pt>
                <c:pt idx="84">
                  <c:v>3.343</c:v>
                </c:pt>
                <c:pt idx="85">
                  <c:v>8.6950000000000003</c:v>
                </c:pt>
                <c:pt idx="86">
                  <c:v>-6.7640000000000002</c:v>
                </c:pt>
                <c:pt idx="87">
                  <c:v>-4.9000000000000002E-2</c:v>
                </c:pt>
                <c:pt idx="88">
                  <c:v>4.3079999999999998</c:v>
                </c:pt>
                <c:pt idx="89">
                  <c:v>-8.7629999999999999</c:v>
                </c:pt>
                <c:pt idx="90">
                  <c:v>9.2509999999999994</c:v>
                </c:pt>
                <c:pt idx="91">
                  <c:v>-13.159000000000001</c:v>
                </c:pt>
                <c:pt idx="92">
                  <c:v>13.773</c:v>
                </c:pt>
                <c:pt idx="93">
                  <c:v>-3.8370000000000002</c:v>
                </c:pt>
                <c:pt idx="94">
                  <c:v>-1.149</c:v>
                </c:pt>
                <c:pt idx="95">
                  <c:v>3.8130000000000002</c:v>
                </c:pt>
                <c:pt idx="96">
                  <c:v>-4.7329999999999997</c:v>
                </c:pt>
                <c:pt idx="97">
                  <c:v>1.5229999999999999</c:v>
                </c:pt>
                <c:pt idx="98">
                  <c:v>6.3789999999999996</c:v>
                </c:pt>
                <c:pt idx="99">
                  <c:v>-5.7009999999999996</c:v>
                </c:pt>
                <c:pt idx="100">
                  <c:v>-11.032999999999999</c:v>
                </c:pt>
                <c:pt idx="101">
                  <c:v>4.4989999999999997</c:v>
                </c:pt>
                <c:pt idx="102">
                  <c:v>11.768000000000001</c:v>
                </c:pt>
                <c:pt idx="103">
                  <c:v>-13</c:v>
                </c:pt>
                <c:pt idx="104">
                  <c:v>-2.4740000000000002</c:v>
                </c:pt>
                <c:pt idx="105">
                  <c:v>18.29</c:v>
                </c:pt>
                <c:pt idx="106">
                  <c:v>13.574999999999999</c:v>
                </c:pt>
                <c:pt idx="107">
                  <c:v>-18.332000000000001</c:v>
                </c:pt>
                <c:pt idx="108">
                  <c:v>-8.7799999999999994</c:v>
                </c:pt>
                <c:pt idx="109">
                  <c:v>-7.9009999999999998</c:v>
                </c:pt>
                <c:pt idx="110">
                  <c:v>3.0139999999999998</c:v>
                </c:pt>
                <c:pt idx="111">
                  <c:v>-8</c:v>
                </c:pt>
                <c:pt idx="112">
                  <c:v>14.993</c:v>
                </c:pt>
                <c:pt idx="113">
                  <c:v>16.643000000000001</c:v>
                </c:pt>
                <c:pt idx="114">
                  <c:v>-12.250999999999999</c:v>
                </c:pt>
                <c:pt idx="115">
                  <c:v>7.8070000000000004</c:v>
                </c:pt>
                <c:pt idx="116">
                  <c:v>4.3979999999999997</c:v>
                </c:pt>
                <c:pt idx="117">
                  <c:v>-24.742000000000001</c:v>
                </c:pt>
                <c:pt idx="118">
                  <c:v>9.7159999999999993</c:v>
                </c:pt>
                <c:pt idx="119">
                  <c:v>-0.34200000000000003</c:v>
                </c:pt>
                <c:pt idx="120">
                  <c:v>-0.78500000000000003</c:v>
                </c:pt>
                <c:pt idx="121">
                  <c:v>6.5810000000000004</c:v>
                </c:pt>
                <c:pt idx="122">
                  <c:v>-5.7210000000000001</c:v>
                </c:pt>
                <c:pt idx="123">
                  <c:v>5.3529999999999998</c:v>
                </c:pt>
                <c:pt idx="124">
                  <c:v>-0.81100000000000005</c:v>
                </c:pt>
                <c:pt idx="125">
                  <c:v>15.711</c:v>
                </c:pt>
                <c:pt idx="126">
                  <c:v>-11.169</c:v>
                </c:pt>
                <c:pt idx="127">
                  <c:v>-23.506</c:v>
                </c:pt>
                <c:pt idx="128">
                  <c:v>4.4889999999999999</c:v>
                </c:pt>
                <c:pt idx="129">
                  <c:v>24.678999999999998</c:v>
                </c:pt>
                <c:pt idx="130">
                  <c:v>-0.72799999999999998</c:v>
                </c:pt>
                <c:pt idx="131">
                  <c:v>-12.589</c:v>
                </c:pt>
                <c:pt idx="132">
                  <c:v>4.3259999999999996</c:v>
                </c:pt>
                <c:pt idx="133">
                  <c:v>-0.67600000000000005</c:v>
                </c:pt>
                <c:pt idx="134">
                  <c:v>-13.298999999999999</c:v>
                </c:pt>
                <c:pt idx="135">
                  <c:v>-2.8359999999999999</c:v>
                </c:pt>
                <c:pt idx="136">
                  <c:v>5.5419999999999998</c:v>
                </c:pt>
                <c:pt idx="137">
                  <c:v>6.9059999999999997</c:v>
                </c:pt>
                <c:pt idx="138">
                  <c:v>-7.6920000000000002</c:v>
                </c:pt>
                <c:pt idx="139">
                  <c:v>-18.550999999999998</c:v>
                </c:pt>
                <c:pt idx="140">
                  <c:v>10.855</c:v>
                </c:pt>
                <c:pt idx="141">
                  <c:v>19.632999999999999</c:v>
                </c:pt>
                <c:pt idx="142">
                  <c:v>3.194</c:v>
                </c:pt>
                <c:pt idx="143">
                  <c:v>-15.295</c:v>
                </c:pt>
                <c:pt idx="144">
                  <c:v>9.4589999999999996</c:v>
                </c:pt>
                <c:pt idx="145">
                  <c:v>-12.077999999999999</c:v>
                </c:pt>
                <c:pt idx="146">
                  <c:v>-12.448</c:v>
                </c:pt>
                <c:pt idx="147">
                  <c:v>13.656000000000001</c:v>
                </c:pt>
                <c:pt idx="148">
                  <c:v>-2.0710000000000002</c:v>
                </c:pt>
                <c:pt idx="149">
                  <c:v>-16.036999999999999</c:v>
                </c:pt>
              </c:numCache>
            </c:numRef>
          </c:yVal>
          <c:smooth val="0"/>
        </c:ser>
        <c:ser>
          <c:idx val="0"/>
          <c:order val="1"/>
          <c:tx>
            <c:v>70%EtOH</c:v>
          </c:tx>
          <c:spPr>
            <a:ln w="28575">
              <a:noFill/>
            </a:ln>
          </c:spPr>
          <c:xVal>
            <c:numRef>
              <c:f>EtOHMix70!$B$13:$B$162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EtOHMix70!$M$13:$M$162</c:f>
              <c:numCache>
                <c:formatCode>General</c:formatCode>
                <c:ptCount val="150"/>
                <c:pt idx="0">
                  <c:v>-0.16700000000000001</c:v>
                </c:pt>
                <c:pt idx="1">
                  <c:v>0.113</c:v>
                </c:pt>
                <c:pt idx="2">
                  <c:v>-0.14000000000000001</c:v>
                </c:pt>
                <c:pt idx="3">
                  <c:v>0.29899999999999999</c:v>
                </c:pt>
                <c:pt idx="4">
                  <c:v>8.2000000000000003E-2</c:v>
                </c:pt>
                <c:pt idx="5">
                  <c:v>-0.46899999999999997</c:v>
                </c:pt>
                <c:pt idx="6">
                  <c:v>0.108</c:v>
                </c:pt>
                <c:pt idx="7">
                  <c:v>0.376</c:v>
                </c:pt>
                <c:pt idx="8">
                  <c:v>-0.125</c:v>
                </c:pt>
                <c:pt idx="9">
                  <c:v>-2.7639999999999998</c:v>
                </c:pt>
                <c:pt idx="10">
                  <c:v>-4.0990000000000002</c:v>
                </c:pt>
                <c:pt idx="11">
                  <c:v>-8.2289999999999992</c:v>
                </c:pt>
                <c:pt idx="12">
                  <c:v>-10.173</c:v>
                </c:pt>
                <c:pt idx="13">
                  <c:v>-11.391999999999999</c:v>
                </c:pt>
                <c:pt idx="14">
                  <c:v>-11.176</c:v>
                </c:pt>
                <c:pt idx="15">
                  <c:v>-10.412000000000001</c:v>
                </c:pt>
                <c:pt idx="16">
                  <c:v>-9.2289999999999992</c:v>
                </c:pt>
                <c:pt idx="17">
                  <c:v>-7.9080000000000004</c:v>
                </c:pt>
                <c:pt idx="18">
                  <c:v>-6.32</c:v>
                </c:pt>
                <c:pt idx="19">
                  <c:v>-4.7050000000000001</c:v>
                </c:pt>
                <c:pt idx="20">
                  <c:v>-2.9449999999999998</c:v>
                </c:pt>
                <c:pt idx="21">
                  <c:v>-1.216</c:v>
                </c:pt>
                <c:pt idx="22">
                  <c:v>0.39</c:v>
                </c:pt>
                <c:pt idx="23">
                  <c:v>1.6819999999999999</c:v>
                </c:pt>
                <c:pt idx="24">
                  <c:v>2.367</c:v>
                </c:pt>
                <c:pt idx="25">
                  <c:v>2.4359999999999999</c:v>
                </c:pt>
                <c:pt idx="26">
                  <c:v>1.958</c:v>
                </c:pt>
                <c:pt idx="27">
                  <c:v>1.369</c:v>
                </c:pt>
                <c:pt idx="28">
                  <c:v>0.76500000000000001</c:v>
                </c:pt>
                <c:pt idx="29">
                  <c:v>0.32700000000000001</c:v>
                </c:pt>
                <c:pt idx="30">
                  <c:v>6.5000000000000002E-2</c:v>
                </c:pt>
                <c:pt idx="31">
                  <c:v>-0.14599999999999999</c:v>
                </c:pt>
                <c:pt idx="32">
                  <c:v>-0.21</c:v>
                </c:pt>
                <c:pt idx="33">
                  <c:v>-0.16700000000000001</c:v>
                </c:pt>
                <c:pt idx="34">
                  <c:v>-7.5999999999999998E-2</c:v>
                </c:pt>
                <c:pt idx="35">
                  <c:v>7.1999999999999995E-2</c:v>
                </c:pt>
                <c:pt idx="36">
                  <c:v>-5.6000000000000001E-2</c:v>
                </c:pt>
                <c:pt idx="37">
                  <c:v>6.4000000000000001E-2</c:v>
                </c:pt>
                <c:pt idx="38">
                  <c:v>0.111</c:v>
                </c:pt>
                <c:pt idx="39">
                  <c:v>0.186</c:v>
                </c:pt>
                <c:pt idx="40">
                  <c:v>0.1</c:v>
                </c:pt>
                <c:pt idx="41">
                  <c:v>-0.20599999999999999</c:v>
                </c:pt>
                <c:pt idx="42">
                  <c:v>-0.13700000000000001</c:v>
                </c:pt>
                <c:pt idx="43">
                  <c:v>0.05</c:v>
                </c:pt>
                <c:pt idx="44">
                  <c:v>6.5000000000000002E-2</c:v>
                </c:pt>
                <c:pt idx="45">
                  <c:v>0.14699999999999999</c:v>
                </c:pt>
                <c:pt idx="46">
                  <c:v>0.121</c:v>
                </c:pt>
                <c:pt idx="47">
                  <c:v>-2.1000000000000001E-2</c:v>
                </c:pt>
                <c:pt idx="48">
                  <c:v>-0.127</c:v>
                </c:pt>
                <c:pt idx="49">
                  <c:v>-0.123</c:v>
                </c:pt>
                <c:pt idx="50">
                  <c:v>-8.4000000000000005E-2</c:v>
                </c:pt>
                <c:pt idx="51">
                  <c:v>-0.04</c:v>
                </c:pt>
                <c:pt idx="52">
                  <c:v>-0.17799999999999999</c:v>
                </c:pt>
                <c:pt idx="53">
                  <c:v>-8.2000000000000003E-2</c:v>
                </c:pt>
                <c:pt idx="54">
                  <c:v>2.1000000000000001E-2</c:v>
                </c:pt>
                <c:pt idx="55">
                  <c:v>8.4000000000000005E-2</c:v>
                </c:pt>
                <c:pt idx="56">
                  <c:v>0.21299999999999999</c:v>
                </c:pt>
                <c:pt idx="57">
                  <c:v>0.85099999999999998</c:v>
                </c:pt>
                <c:pt idx="58">
                  <c:v>1.708</c:v>
                </c:pt>
                <c:pt idx="59">
                  <c:v>3.4740000000000002</c:v>
                </c:pt>
                <c:pt idx="60">
                  <c:v>5.3760000000000003</c:v>
                </c:pt>
                <c:pt idx="61">
                  <c:v>6.6790000000000003</c:v>
                </c:pt>
                <c:pt idx="62">
                  <c:v>6.9429999999999996</c:v>
                </c:pt>
                <c:pt idx="63">
                  <c:v>5.7080000000000002</c:v>
                </c:pt>
                <c:pt idx="64">
                  <c:v>2.9460000000000002</c:v>
                </c:pt>
                <c:pt idx="65">
                  <c:v>-1.3879999999999999</c:v>
                </c:pt>
                <c:pt idx="66">
                  <c:v>-6.57</c:v>
                </c:pt>
                <c:pt idx="67">
                  <c:v>-12.007</c:v>
                </c:pt>
                <c:pt idx="68">
                  <c:v>-17.963000000000001</c:v>
                </c:pt>
                <c:pt idx="69">
                  <c:v>-23.937999999999999</c:v>
                </c:pt>
                <c:pt idx="70">
                  <c:v>-30.706</c:v>
                </c:pt>
                <c:pt idx="71">
                  <c:v>-36.563000000000002</c:v>
                </c:pt>
                <c:pt idx="72">
                  <c:v>-43.756999999999998</c:v>
                </c:pt>
                <c:pt idx="73">
                  <c:v>-48.07</c:v>
                </c:pt>
                <c:pt idx="74">
                  <c:v>-48.125999999999998</c:v>
                </c:pt>
                <c:pt idx="75">
                  <c:v>-38.975000000000001</c:v>
                </c:pt>
                <c:pt idx="76">
                  <c:v>-12.058999999999999</c:v>
                </c:pt>
                <c:pt idx="77">
                  <c:v>-7.0979999999999999</c:v>
                </c:pt>
                <c:pt idx="78">
                  <c:v>-0.84399999999999997</c:v>
                </c:pt>
                <c:pt idx="79">
                  <c:v>1.5309999999999999</c:v>
                </c:pt>
                <c:pt idx="80">
                  <c:v>-0.27900000000000003</c:v>
                </c:pt>
                <c:pt idx="81">
                  <c:v>-2.8239999999999998</c:v>
                </c:pt>
                <c:pt idx="82">
                  <c:v>8.02</c:v>
                </c:pt>
                <c:pt idx="83">
                  <c:v>-13.834</c:v>
                </c:pt>
                <c:pt idx="84">
                  <c:v>3.0739999999999998</c:v>
                </c:pt>
                <c:pt idx="85">
                  <c:v>1.1739999999999999</c:v>
                </c:pt>
                <c:pt idx="86">
                  <c:v>6.641</c:v>
                </c:pt>
                <c:pt idx="87">
                  <c:v>-5.2119999999999997</c:v>
                </c:pt>
                <c:pt idx="88">
                  <c:v>-0.48399999999999999</c:v>
                </c:pt>
                <c:pt idx="89">
                  <c:v>0.218</c:v>
                </c:pt>
                <c:pt idx="90">
                  <c:v>-11.151</c:v>
                </c:pt>
                <c:pt idx="91">
                  <c:v>11.103</c:v>
                </c:pt>
                <c:pt idx="92">
                  <c:v>-3.0750000000000002</c:v>
                </c:pt>
                <c:pt idx="93">
                  <c:v>8.4849999999999994</c:v>
                </c:pt>
                <c:pt idx="94">
                  <c:v>-12.925000000000001</c:v>
                </c:pt>
                <c:pt idx="95">
                  <c:v>6.3319999999999999</c:v>
                </c:pt>
                <c:pt idx="96">
                  <c:v>1.4830000000000001</c:v>
                </c:pt>
                <c:pt idx="97">
                  <c:v>7.2649999999999997</c:v>
                </c:pt>
                <c:pt idx="98">
                  <c:v>-9.3000000000000007</c:v>
                </c:pt>
                <c:pt idx="99">
                  <c:v>6.4569999999999999</c:v>
                </c:pt>
                <c:pt idx="100">
                  <c:v>-9.3309999999999995</c:v>
                </c:pt>
                <c:pt idx="101">
                  <c:v>3.3439999999999999</c:v>
                </c:pt>
                <c:pt idx="102">
                  <c:v>7.3929999999999998</c:v>
                </c:pt>
                <c:pt idx="103">
                  <c:v>14.879</c:v>
                </c:pt>
                <c:pt idx="104">
                  <c:v>-18.5</c:v>
                </c:pt>
                <c:pt idx="105">
                  <c:v>-10.336</c:v>
                </c:pt>
                <c:pt idx="106">
                  <c:v>6.3890000000000002</c:v>
                </c:pt>
                <c:pt idx="107">
                  <c:v>12.074999999999999</c:v>
                </c:pt>
                <c:pt idx="108">
                  <c:v>-10.997999999999999</c:v>
                </c:pt>
                <c:pt idx="109">
                  <c:v>-12.593999999999999</c:v>
                </c:pt>
                <c:pt idx="110">
                  <c:v>12.047000000000001</c:v>
                </c:pt>
                <c:pt idx="111">
                  <c:v>-4.2080000000000002</c:v>
                </c:pt>
                <c:pt idx="112">
                  <c:v>0.152</c:v>
                </c:pt>
                <c:pt idx="113">
                  <c:v>10.335000000000001</c:v>
                </c:pt>
                <c:pt idx="114">
                  <c:v>2.012</c:v>
                </c:pt>
                <c:pt idx="115">
                  <c:v>-17.960999999999999</c:v>
                </c:pt>
                <c:pt idx="116">
                  <c:v>10.387</c:v>
                </c:pt>
                <c:pt idx="117">
                  <c:v>-5.9459999999999997</c:v>
                </c:pt>
                <c:pt idx="118">
                  <c:v>-0.69799999999999995</c:v>
                </c:pt>
                <c:pt idx="119">
                  <c:v>-0.58199999999999996</c:v>
                </c:pt>
                <c:pt idx="120">
                  <c:v>-0.77200000000000002</c:v>
                </c:pt>
                <c:pt idx="121">
                  <c:v>5.4740000000000002</c:v>
                </c:pt>
                <c:pt idx="122">
                  <c:v>-10.345000000000001</c:v>
                </c:pt>
                <c:pt idx="123">
                  <c:v>5.8019999999999996</c:v>
                </c:pt>
                <c:pt idx="124">
                  <c:v>4.383</c:v>
                </c:pt>
                <c:pt idx="125">
                  <c:v>-3.202</c:v>
                </c:pt>
                <c:pt idx="126">
                  <c:v>-7.4820000000000002</c:v>
                </c:pt>
                <c:pt idx="127">
                  <c:v>19.516999999999999</c:v>
                </c:pt>
                <c:pt idx="128">
                  <c:v>-5.9260000000000002</c:v>
                </c:pt>
                <c:pt idx="129">
                  <c:v>6.4980000000000002</c:v>
                </c:pt>
                <c:pt idx="130">
                  <c:v>-5.1619999999999999</c:v>
                </c:pt>
                <c:pt idx="131">
                  <c:v>-15.972</c:v>
                </c:pt>
                <c:pt idx="132">
                  <c:v>18.564</c:v>
                </c:pt>
                <c:pt idx="133">
                  <c:v>5.9160000000000004</c:v>
                </c:pt>
                <c:pt idx="134">
                  <c:v>-14.305999999999999</c:v>
                </c:pt>
                <c:pt idx="135">
                  <c:v>-13.253</c:v>
                </c:pt>
                <c:pt idx="136">
                  <c:v>5.0810000000000004</c:v>
                </c:pt>
                <c:pt idx="137">
                  <c:v>7.8949999999999996</c:v>
                </c:pt>
                <c:pt idx="138">
                  <c:v>5.7610000000000001</c:v>
                </c:pt>
                <c:pt idx="139">
                  <c:v>-16.591999999999999</c:v>
                </c:pt>
                <c:pt idx="140">
                  <c:v>9.2539999999999996</c:v>
                </c:pt>
                <c:pt idx="141">
                  <c:v>-8.1000000000000003E-2</c:v>
                </c:pt>
                <c:pt idx="142">
                  <c:v>6.3869999999999996</c:v>
                </c:pt>
                <c:pt idx="143">
                  <c:v>-3.6080000000000001</c:v>
                </c:pt>
                <c:pt idx="144">
                  <c:v>13.95</c:v>
                </c:pt>
                <c:pt idx="145">
                  <c:v>-14.856</c:v>
                </c:pt>
                <c:pt idx="146">
                  <c:v>13.423</c:v>
                </c:pt>
                <c:pt idx="147">
                  <c:v>-2.7450000000000001</c:v>
                </c:pt>
                <c:pt idx="148">
                  <c:v>4.468</c:v>
                </c:pt>
                <c:pt idx="149">
                  <c:v>-16.128</c:v>
                </c:pt>
              </c:numCache>
            </c:numRef>
          </c:yVal>
          <c:smooth val="0"/>
        </c:ser>
        <c:ser>
          <c:idx val="1"/>
          <c:order val="2"/>
          <c:tx>
            <c:v>80%EtOH</c:v>
          </c:tx>
          <c:spPr>
            <a:ln w="28575">
              <a:noFill/>
            </a:ln>
          </c:spPr>
          <c:xVal>
            <c:numRef>
              <c:f>EtOHMix80!$B$13:$B$162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EtOHMix80!$M$13:$M$162</c:f>
              <c:numCache>
                <c:formatCode>General</c:formatCode>
                <c:ptCount val="150"/>
                <c:pt idx="0">
                  <c:v>-0.32300000000000001</c:v>
                </c:pt>
                <c:pt idx="1">
                  <c:v>-0.442</c:v>
                </c:pt>
                <c:pt idx="2">
                  <c:v>0.182</c:v>
                </c:pt>
                <c:pt idx="3">
                  <c:v>-0.34699999999999998</c:v>
                </c:pt>
                <c:pt idx="4">
                  <c:v>-0.23799999999999999</c:v>
                </c:pt>
                <c:pt idx="5">
                  <c:v>-0.72199999999999998</c:v>
                </c:pt>
                <c:pt idx="6">
                  <c:v>0.29099999999999998</c:v>
                </c:pt>
                <c:pt idx="7">
                  <c:v>-0.61899999999999999</c:v>
                </c:pt>
                <c:pt idx="8">
                  <c:v>-0.84599999999999997</c:v>
                </c:pt>
                <c:pt idx="9">
                  <c:v>-0.193</c:v>
                </c:pt>
                <c:pt idx="10">
                  <c:v>-0.48</c:v>
                </c:pt>
                <c:pt idx="11">
                  <c:v>-0.71499999999999997</c:v>
                </c:pt>
                <c:pt idx="12">
                  <c:v>1.9930000000000001</c:v>
                </c:pt>
                <c:pt idx="13">
                  <c:v>-0.55100000000000005</c:v>
                </c:pt>
                <c:pt idx="14">
                  <c:v>-1.1679999999999999</c:v>
                </c:pt>
                <c:pt idx="15">
                  <c:v>-2.597</c:v>
                </c:pt>
                <c:pt idx="16">
                  <c:v>-3.2170000000000001</c:v>
                </c:pt>
                <c:pt idx="17">
                  <c:v>-8.8689999999999998</c:v>
                </c:pt>
                <c:pt idx="18">
                  <c:v>-12.62</c:v>
                </c:pt>
                <c:pt idx="19">
                  <c:v>-14.345000000000001</c:v>
                </c:pt>
                <c:pt idx="20">
                  <c:v>-14.409000000000001</c:v>
                </c:pt>
                <c:pt idx="21">
                  <c:v>-12.901</c:v>
                </c:pt>
                <c:pt idx="22">
                  <c:v>-11.374000000000001</c:v>
                </c:pt>
                <c:pt idx="23">
                  <c:v>-9.6479999999999997</c:v>
                </c:pt>
                <c:pt idx="24">
                  <c:v>-7.9290000000000003</c:v>
                </c:pt>
                <c:pt idx="25">
                  <c:v>-5.96</c:v>
                </c:pt>
                <c:pt idx="26">
                  <c:v>-3.82</c:v>
                </c:pt>
                <c:pt idx="27">
                  <c:v>-1.8120000000000001</c:v>
                </c:pt>
                <c:pt idx="28">
                  <c:v>0.14199999999999999</c:v>
                </c:pt>
                <c:pt idx="29">
                  <c:v>1.546</c:v>
                </c:pt>
                <c:pt idx="30">
                  <c:v>2.5630000000000002</c:v>
                </c:pt>
                <c:pt idx="31">
                  <c:v>2.8849999999999998</c:v>
                </c:pt>
                <c:pt idx="32">
                  <c:v>2.4020000000000001</c:v>
                </c:pt>
                <c:pt idx="33">
                  <c:v>1.732</c:v>
                </c:pt>
                <c:pt idx="34">
                  <c:v>1.0209999999999999</c:v>
                </c:pt>
                <c:pt idx="35">
                  <c:v>0.53300000000000003</c:v>
                </c:pt>
                <c:pt idx="36">
                  <c:v>0.22600000000000001</c:v>
                </c:pt>
                <c:pt idx="37">
                  <c:v>-4.2999999999999997E-2</c:v>
                </c:pt>
                <c:pt idx="38">
                  <c:v>-0.1</c:v>
                </c:pt>
                <c:pt idx="39">
                  <c:v>-0.251</c:v>
                </c:pt>
                <c:pt idx="40">
                  <c:v>0.08</c:v>
                </c:pt>
                <c:pt idx="41">
                  <c:v>-2.9000000000000001E-2</c:v>
                </c:pt>
                <c:pt idx="42">
                  <c:v>-0.14000000000000001</c:v>
                </c:pt>
                <c:pt idx="43">
                  <c:v>-4.2000000000000003E-2</c:v>
                </c:pt>
                <c:pt idx="44">
                  <c:v>-7.0000000000000001E-3</c:v>
                </c:pt>
                <c:pt idx="45">
                  <c:v>1.0999999999999999E-2</c:v>
                </c:pt>
                <c:pt idx="46">
                  <c:v>0.152</c:v>
                </c:pt>
                <c:pt idx="47">
                  <c:v>-7.2999999999999995E-2</c:v>
                </c:pt>
                <c:pt idx="48">
                  <c:v>-9.8000000000000004E-2</c:v>
                </c:pt>
                <c:pt idx="49">
                  <c:v>-0.23899999999999999</c:v>
                </c:pt>
                <c:pt idx="50">
                  <c:v>2.5000000000000001E-2</c:v>
                </c:pt>
                <c:pt idx="51">
                  <c:v>0.161</c:v>
                </c:pt>
                <c:pt idx="52">
                  <c:v>0.24</c:v>
                </c:pt>
                <c:pt idx="53">
                  <c:v>2.9000000000000001E-2</c:v>
                </c:pt>
                <c:pt idx="54">
                  <c:v>7.4999999999999997E-2</c:v>
                </c:pt>
                <c:pt idx="55">
                  <c:v>0.13300000000000001</c:v>
                </c:pt>
                <c:pt idx="56">
                  <c:v>-0.27800000000000002</c:v>
                </c:pt>
                <c:pt idx="57">
                  <c:v>-0.30199999999999999</c:v>
                </c:pt>
                <c:pt idx="58">
                  <c:v>-0.32900000000000001</c:v>
                </c:pt>
                <c:pt idx="59">
                  <c:v>6.7000000000000004E-2</c:v>
                </c:pt>
                <c:pt idx="60">
                  <c:v>0.58699999999999997</c:v>
                </c:pt>
                <c:pt idx="61">
                  <c:v>1.2749999999999999</c:v>
                </c:pt>
                <c:pt idx="62">
                  <c:v>3.2250000000000001</c:v>
                </c:pt>
                <c:pt idx="63">
                  <c:v>4.4870000000000001</c:v>
                </c:pt>
                <c:pt idx="64">
                  <c:v>5.6879999999999997</c:v>
                </c:pt>
                <c:pt idx="65">
                  <c:v>6.7750000000000004</c:v>
                </c:pt>
                <c:pt idx="66">
                  <c:v>6.1459999999999999</c:v>
                </c:pt>
                <c:pt idx="67">
                  <c:v>3.823</c:v>
                </c:pt>
                <c:pt idx="68">
                  <c:v>0.15</c:v>
                </c:pt>
                <c:pt idx="69">
                  <c:v>-4.0270000000000001</c:v>
                </c:pt>
                <c:pt idx="70">
                  <c:v>-9.0739999999999998</c:v>
                </c:pt>
                <c:pt idx="71">
                  <c:v>-13.933999999999999</c:v>
                </c:pt>
                <c:pt idx="72">
                  <c:v>-19.459</c:v>
                </c:pt>
                <c:pt idx="73">
                  <c:v>-24.931000000000001</c:v>
                </c:pt>
                <c:pt idx="74">
                  <c:v>-31.561</c:v>
                </c:pt>
                <c:pt idx="75">
                  <c:v>-37.789000000000001</c:v>
                </c:pt>
                <c:pt idx="76">
                  <c:v>-43.152000000000001</c:v>
                </c:pt>
                <c:pt idx="77">
                  <c:v>-40.320999999999998</c:v>
                </c:pt>
                <c:pt idx="78">
                  <c:v>-36.905000000000001</c:v>
                </c:pt>
                <c:pt idx="79">
                  <c:v>-31.620999999999999</c:v>
                </c:pt>
                <c:pt idx="80">
                  <c:v>-4.7480000000000002</c:v>
                </c:pt>
                <c:pt idx="81">
                  <c:v>-2.0840000000000001</c:v>
                </c:pt>
                <c:pt idx="82">
                  <c:v>3.3370000000000002</c:v>
                </c:pt>
                <c:pt idx="83">
                  <c:v>-3.968</c:v>
                </c:pt>
                <c:pt idx="84">
                  <c:v>8.7270000000000003</c:v>
                </c:pt>
                <c:pt idx="85">
                  <c:v>-0.79200000000000004</c:v>
                </c:pt>
                <c:pt idx="86">
                  <c:v>-15.846</c:v>
                </c:pt>
                <c:pt idx="87">
                  <c:v>-5.8209999999999997</c:v>
                </c:pt>
                <c:pt idx="88">
                  <c:v>7.5570000000000004</c:v>
                </c:pt>
                <c:pt idx="89">
                  <c:v>3.9159999999999999</c:v>
                </c:pt>
                <c:pt idx="90">
                  <c:v>3.2120000000000002</c:v>
                </c:pt>
                <c:pt idx="91">
                  <c:v>-17.027000000000001</c:v>
                </c:pt>
                <c:pt idx="92">
                  <c:v>8.8079999999999998</c:v>
                </c:pt>
                <c:pt idx="93">
                  <c:v>8.843</c:v>
                </c:pt>
                <c:pt idx="94">
                  <c:v>-8.8089999999999993</c:v>
                </c:pt>
                <c:pt idx="95">
                  <c:v>-13.673999999999999</c:v>
                </c:pt>
                <c:pt idx="96">
                  <c:v>7.4160000000000004</c:v>
                </c:pt>
                <c:pt idx="97">
                  <c:v>7.5430000000000001</c:v>
                </c:pt>
                <c:pt idx="98">
                  <c:v>-2.117</c:v>
                </c:pt>
                <c:pt idx="99">
                  <c:v>6.5609999999999999</c:v>
                </c:pt>
                <c:pt idx="100">
                  <c:v>-8.1880000000000006</c:v>
                </c:pt>
                <c:pt idx="101">
                  <c:v>10.722</c:v>
                </c:pt>
                <c:pt idx="102">
                  <c:v>-18.206</c:v>
                </c:pt>
                <c:pt idx="103">
                  <c:v>8.0169999999999995</c:v>
                </c:pt>
                <c:pt idx="104">
                  <c:v>7.3659999999999997</c:v>
                </c:pt>
                <c:pt idx="105">
                  <c:v>4.3460000000000001</c:v>
                </c:pt>
                <c:pt idx="106">
                  <c:v>-10.324999999999999</c:v>
                </c:pt>
                <c:pt idx="107">
                  <c:v>15.653</c:v>
                </c:pt>
                <c:pt idx="108">
                  <c:v>-12.579000000000001</c:v>
                </c:pt>
                <c:pt idx="109">
                  <c:v>-1.1120000000000001</c:v>
                </c:pt>
                <c:pt idx="110">
                  <c:v>3.6850000000000001</c:v>
                </c:pt>
                <c:pt idx="111">
                  <c:v>-7.6310000000000002</c:v>
                </c:pt>
                <c:pt idx="112">
                  <c:v>5.306</c:v>
                </c:pt>
                <c:pt idx="113">
                  <c:v>-17.824999999999999</c:v>
                </c:pt>
                <c:pt idx="114">
                  <c:v>1.0629999999999999</c:v>
                </c:pt>
                <c:pt idx="115">
                  <c:v>7.2770000000000001</c:v>
                </c:pt>
                <c:pt idx="116">
                  <c:v>6.4770000000000003</c:v>
                </c:pt>
                <c:pt idx="117">
                  <c:v>-7.3250000000000002</c:v>
                </c:pt>
                <c:pt idx="118">
                  <c:v>3.5670000000000002</c:v>
                </c:pt>
                <c:pt idx="119">
                  <c:v>-14.688000000000001</c:v>
                </c:pt>
                <c:pt idx="120">
                  <c:v>7.5010000000000003</c:v>
                </c:pt>
                <c:pt idx="121">
                  <c:v>17.297999999999998</c:v>
                </c:pt>
                <c:pt idx="122">
                  <c:v>-3.4</c:v>
                </c:pt>
                <c:pt idx="123">
                  <c:v>-18.815999999999999</c:v>
                </c:pt>
                <c:pt idx="124">
                  <c:v>-2.8290000000000002</c:v>
                </c:pt>
                <c:pt idx="125">
                  <c:v>2.5950000000000002</c:v>
                </c:pt>
                <c:pt idx="126">
                  <c:v>12.484</c:v>
                </c:pt>
                <c:pt idx="127">
                  <c:v>14.782</c:v>
                </c:pt>
                <c:pt idx="128">
                  <c:v>8.9489999999999998</c:v>
                </c:pt>
                <c:pt idx="129">
                  <c:v>-22.309000000000001</c:v>
                </c:pt>
                <c:pt idx="130">
                  <c:v>-7.3449999999999998</c:v>
                </c:pt>
                <c:pt idx="131">
                  <c:v>1.472</c:v>
                </c:pt>
                <c:pt idx="132">
                  <c:v>27.353999999999999</c:v>
                </c:pt>
                <c:pt idx="133">
                  <c:v>-15.161</c:v>
                </c:pt>
                <c:pt idx="134">
                  <c:v>0.65300000000000002</c:v>
                </c:pt>
                <c:pt idx="135">
                  <c:v>-23.082000000000001</c:v>
                </c:pt>
                <c:pt idx="136">
                  <c:v>-24.199000000000002</c:v>
                </c:pt>
                <c:pt idx="137">
                  <c:v>13.631</c:v>
                </c:pt>
                <c:pt idx="138">
                  <c:v>7.4329999999999998</c:v>
                </c:pt>
                <c:pt idx="139">
                  <c:v>12.327</c:v>
                </c:pt>
                <c:pt idx="140">
                  <c:v>14.246</c:v>
                </c:pt>
                <c:pt idx="141">
                  <c:v>14.58</c:v>
                </c:pt>
                <c:pt idx="142">
                  <c:v>-4.4320000000000004</c:v>
                </c:pt>
                <c:pt idx="143">
                  <c:v>-15.8</c:v>
                </c:pt>
                <c:pt idx="144">
                  <c:v>6.976</c:v>
                </c:pt>
                <c:pt idx="145">
                  <c:v>2.8450000000000002</c:v>
                </c:pt>
                <c:pt idx="146">
                  <c:v>13.468</c:v>
                </c:pt>
                <c:pt idx="147">
                  <c:v>-26.555</c:v>
                </c:pt>
                <c:pt idx="148">
                  <c:v>5.68</c:v>
                </c:pt>
                <c:pt idx="149">
                  <c:v>8.1709999999999994</c:v>
                </c:pt>
              </c:numCache>
            </c:numRef>
          </c:yVal>
          <c:smooth val="0"/>
        </c:ser>
        <c:ser>
          <c:idx val="2"/>
          <c:order val="3"/>
          <c:tx>
            <c:v>100%EtOH</c:v>
          </c:tx>
          <c:spPr>
            <a:ln w="28575">
              <a:noFill/>
            </a:ln>
          </c:spPr>
          <c:xVal>
            <c:numRef>
              <c:f>EtOHMix100!$B$13:$B$162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EtOHMix100!$E$13:$E$162</c:f>
              <c:numCache>
                <c:formatCode>General</c:formatCode>
                <c:ptCount val="150"/>
                <c:pt idx="0">
                  <c:v>-0.53700000000000003</c:v>
                </c:pt>
                <c:pt idx="1">
                  <c:v>-1.302</c:v>
                </c:pt>
                <c:pt idx="2">
                  <c:v>-2.5419999999999998</c:v>
                </c:pt>
                <c:pt idx="3">
                  <c:v>-3.7549999999999999</c:v>
                </c:pt>
                <c:pt idx="4">
                  <c:v>-4.4980000000000002</c:v>
                </c:pt>
                <c:pt idx="5">
                  <c:v>-4.6959999999999997</c:v>
                </c:pt>
                <c:pt idx="6">
                  <c:v>-4.72</c:v>
                </c:pt>
                <c:pt idx="7">
                  <c:v>-4.3970000000000002</c:v>
                </c:pt>
                <c:pt idx="8">
                  <c:v>-3.9239999999999999</c:v>
                </c:pt>
                <c:pt idx="9">
                  <c:v>-3.2490000000000001</c:v>
                </c:pt>
                <c:pt idx="10">
                  <c:v>-2.58</c:v>
                </c:pt>
                <c:pt idx="11">
                  <c:v>-1.76</c:v>
                </c:pt>
                <c:pt idx="12">
                  <c:v>-0.93600000000000005</c:v>
                </c:pt>
                <c:pt idx="13">
                  <c:v>-0.13500000000000001</c:v>
                </c:pt>
                <c:pt idx="14">
                  <c:v>0.53200000000000003</c:v>
                </c:pt>
                <c:pt idx="15">
                  <c:v>0.88700000000000001</c:v>
                </c:pt>
                <c:pt idx="16">
                  <c:v>0.97399999999999998</c:v>
                </c:pt>
                <c:pt idx="17">
                  <c:v>0.80500000000000005</c:v>
                </c:pt>
                <c:pt idx="18">
                  <c:v>0.497</c:v>
                </c:pt>
                <c:pt idx="19">
                  <c:v>0.20100000000000001</c:v>
                </c:pt>
                <c:pt idx="20">
                  <c:v>0.13500000000000001</c:v>
                </c:pt>
                <c:pt idx="21">
                  <c:v>-5.7000000000000002E-2</c:v>
                </c:pt>
                <c:pt idx="22">
                  <c:v>-7.0000000000000001E-3</c:v>
                </c:pt>
                <c:pt idx="23">
                  <c:v>-1.9E-2</c:v>
                </c:pt>
                <c:pt idx="24">
                  <c:v>-1E-3</c:v>
                </c:pt>
                <c:pt idx="25">
                  <c:v>1E-3</c:v>
                </c:pt>
                <c:pt idx="26">
                  <c:v>-1.2E-2</c:v>
                </c:pt>
                <c:pt idx="27">
                  <c:v>8.0000000000000002E-3</c:v>
                </c:pt>
                <c:pt idx="28">
                  <c:v>-2.7E-2</c:v>
                </c:pt>
                <c:pt idx="29">
                  <c:v>-8.2000000000000003E-2</c:v>
                </c:pt>
                <c:pt idx="30">
                  <c:v>8.0000000000000002E-3</c:v>
                </c:pt>
                <c:pt idx="31">
                  <c:v>0.13800000000000001</c:v>
                </c:pt>
                <c:pt idx="32">
                  <c:v>0.122</c:v>
                </c:pt>
                <c:pt idx="33">
                  <c:v>-7.9000000000000001E-2</c:v>
                </c:pt>
                <c:pt idx="34">
                  <c:v>-2.7E-2</c:v>
                </c:pt>
                <c:pt idx="35">
                  <c:v>6.9000000000000006E-2</c:v>
                </c:pt>
                <c:pt idx="36">
                  <c:v>-0.05</c:v>
                </c:pt>
                <c:pt idx="37">
                  <c:v>-9.0999999999999998E-2</c:v>
                </c:pt>
                <c:pt idx="38">
                  <c:v>4.2999999999999997E-2</c:v>
                </c:pt>
                <c:pt idx="39">
                  <c:v>6.0000000000000001E-3</c:v>
                </c:pt>
                <c:pt idx="40">
                  <c:v>3.0000000000000001E-3</c:v>
                </c:pt>
                <c:pt idx="41">
                  <c:v>-2.9000000000000001E-2</c:v>
                </c:pt>
                <c:pt idx="42">
                  <c:v>-5.2999999999999999E-2</c:v>
                </c:pt>
                <c:pt idx="43">
                  <c:v>-3.3000000000000002E-2</c:v>
                </c:pt>
                <c:pt idx="44">
                  <c:v>2.3E-2</c:v>
                </c:pt>
                <c:pt idx="45">
                  <c:v>3.5000000000000003E-2</c:v>
                </c:pt>
                <c:pt idx="46">
                  <c:v>4.5999999999999999E-2</c:v>
                </c:pt>
                <c:pt idx="47">
                  <c:v>7.5999999999999998E-2</c:v>
                </c:pt>
                <c:pt idx="48">
                  <c:v>-9.0999999999999998E-2</c:v>
                </c:pt>
                <c:pt idx="49">
                  <c:v>0.08</c:v>
                </c:pt>
                <c:pt idx="50">
                  <c:v>2.1000000000000001E-2</c:v>
                </c:pt>
                <c:pt idx="51">
                  <c:v>0.56000000000000005</c:v>
                </c:pt>
                <c:pt idx="52">
                  <c:v>1.57</c:v>
                </c:pt>
                <c:pt idx="53">
                  <c:v>2.85</c:v>
                </c:pt>
                <c:pt idx="54">
                  <c:v>4.0389999999999997</c:v>
                </c:pt>
                <c:pt idx="55">
                  <c:v>4.5629999999999997</c:v>
                </c:pt>
                <c:pt idx="56">
                  <c:v>3.9849999999999999</c:v>
                </c:pt>
                <c:pt idx="57">
                  <c:v>2.3319999999999999</c:v>
                </c:pt>
                <c:pt idx="58">
                  <c:v>-0.66800000000000004</c:v>
                </c:pt>
                <c:pt idx="59">
                  <c:v>-4.4550000000000001</c:v>
                </c:pt>
                <c:pt idx="60">
                  <c:v>-8.7260000000000009</c:v>
                </c:pt>
                <c:pt idx="61">
                  <c:v>-12.942</c:v>
                </c:pt>
                <c:pt idx="62">
                  <c:v>-17.704000000000001</c:v>
                </c:pt>
                <c:pt idx="63">
                  <c:v>-22.478999999999999</c:v>
                </c:pt>
                <c:pt idx="64">
                  <c:v>-27.44</c:v>
                </c:pt>
                <c:pt idx="65">
                  <c:v>-32.725999999999999</c:v>
                </c:pt>
                <c:pt idx="66">
                  <c:v>-36.033999999999999</c:v>
                </c:pt>
                <c:pt idx="67">
                  <c:v>-36.063000000000002</c:v>
                </c:pt>
                <c:pt idx="68">
                  <c:v>-27.376999999999999</c:v>
                </c:pt>
                <c:pt idx="69">
                  <c:v>-16.132999999999999</c:v>
                </c:pt>
                <c:pt idx="70">
                  <c:v>-13.744999999999999</c:v>
                </c:pt>
                <c:pt idx="71">
                  <c:v>-2.762</c:v>
                </c:pt>
                <c:pt idx="72">
                  <c:v>0.71</c:v>
                </c:pt>
                <c:pt idx="73">
                  <c:v>1.05</c:v>
                </c:pt>
                <c:pt idx="74">
                  <c:v>-2.4889999999999999</c:v>
                </c:pt>
                <c:pt idx="75">
                  <c:v>2.863</c:v>
                </c:pt>
                <c:pt idx="76">
                  <c:v>-7.633</c:v>
                </c:pt>
                <c:pt idx="77">
                  <c:v>1.4770000000000001</c:v>
                </c:pt>
                <c:pt idx="78">
                  <c:v>-0.66100000000000003</c:v>
                </c:pt>
                <c:pt idx="79">
                  <c:v>0.10100000000000001</c:v>
                </c:pt>
                <c:pt idx="80">
                  <c:v>-4.5590000000000002</c:v>
                </c:pt>
                <c:pt idx="81">
                  <c:v>4.0519999999999996</c:v>
                </c:pt>
                <c:pt idx="82">
                  <c:v>-5.7489999999999997</c:v>
                </c:pt>
                <c:pt idx="83">
                  <c:v>3.7930000000000001</c:v>
                </c:pt>
                <c:pt idx="84">
                  <c:v>8.9969999999999999</c:v>
                </c:pt>
                <c:pt idx="85">
                  <c:v>-14.246</c:v>
                </c:pt>
                <c:pt idx="86">
                  <c:v>7.0529999999999999</c:v>
                </c:pt>
                <c:pt idx="87">
                  <c:v>-4.4640000000000004</c:v>
                </c:pt>
                <c:pt idx="88">
                  <c:v>-2.5230000000000001</c:v>
                </c:pt>
                <c:pt idx="89">
                  <c:v>-4.1180000000000003</c:v>
                </c:pt>
                <c:pt idx="90">
                  <c:v>7.9459999999999997</c:v>
                </c:pt>
                <c:pt idx="91">
                  <c:v>2.97</c:v>
                </c:pt>
                <c:pt idx="92">
                  <c:v>0.72299999999999998</c:v>
                </c:pt>
                <c:pt idx="93">
                  <c:v>-2.5</c:v>
                </c:pt>
                <c:pt idx="94">
                  <c:v>21.501000000000001</c:v>
                </c:pt>
                <c:pt idx="95">
                  <c:v>-9.2739999999999991</c:v>
                </c:pt>
                <c:pt idx="96">
                  <c:v>-5.6139999999999999</c:v>
                </c:pt>
                <c:pt idx="97">
                  <c:v>-4.8209999999999997</c:v>
                </c:pt>
                <c:pt idx="98">
                  <c:v>0.56299999999999994</c:v>
                </c:pt>
                <c:pt idx="99">
                  <c:v>1.9690000000000001</c:v>
                </c:pt>
                <c:pt idx="100">
                  <c:v>-1.65</c:v>
                </c:pt>
                <c:pt idx="101">
                  <c:v>-0.432</c:v>
                </c:pt>
                <c:pt idx="102">
                  <c:v>-3.4950000000000001</c:v>
                </c:pt>
                <c:pt idx="103">
                  <c:v>8.7270000000000003</c:v>
                </c:pt>
                <c:pt idx="104">
                  <c:v>-5.3959999999999999</c:v>
                </c:pt>
                <c:pt idx="105">
                  <c:v>-4.5330000000000004</c:v>
                </c:pt>
                <c:pt idx="106">
                  <c:v>8.4239999999999995</c:v>
                </c:pt>
                <c:pt idx="107">
                  <c:v>-2.137</c:v>
                </c:pt>
                <c:pt idx="108">
                  <c:v>-0.755</c:v>
                </c:pt>
                <c:pt idx="109">
                  <c:v>-0.80400000000000005</c:v>
                </c:pt>
                <c:pt idx="110">
                  <c:v>-8.1869999999999994</c:v>
                </c:pt>
                <c:pt idx="111">
                  <c:v>-0.77600000000000002</c:v>
                </c:pt>
                <c:pt idx="112">
                  <c:v>6.8840000000000003</c:v>
                </c:pt>
                <c:pt idx="113">
                  <c:v>13.089</c:v>
                </c:pt>
                <c:pt idx="114">
                  <c:v>-5.4660000000000002</c:v>
                </c:pt>
                <c:pt idx="115">
                  <c:v>-3.81</c:v>
                </c:pt>
                <c:pt idx="116">
                  <c:v>-4.1589999999999998</c:v>
                </c:pt>
                <c:pt idx="117">
                  <c:v>-3.9870000000000001</c:v>
                </c:pt>
                <c:pt idx="118">
                  <c:v>-0.252</c:v>
                </c:pt>
                <c:pt idx="119">
                  <c:v>9.2889999999999997</c:v>
                </c:pt>
                <c:pt idx="120">
                  <c:v>7.4569999999999999</c:v>
                </c:pt>
                <c:pt idx="121">
                  <c:v>0.83699999999999997</c:v>
                </c:pt>
                <c:pt idx="122">
                  <c:v>-8.1620000000000008</c:v>
                </c:pt>
                <c:pt idx="123">
                  <c:v>-6.1360000000000001</c:v>
                </c:pt>
                <c:pt idx="124">
                  <c:v>9.6760000000000002</c:v>
                </c:pt>
                <c:pt idx="125">
                  <c:v>-8.5180000000000007</c:v>
                </c:pt>
                <c:pt idx="126">
                  <c:v>1.867</c:v>
                </c:pt>
                <c:pt idx="127">
                  <c:v>-2.6179999999999999</c:v>
                </c:pt>
                <c:pt idx="128">
                  <c:v>-10.76</c:v>
                </c:pt>
                <c:pt idx="129">
                  <c:v>5.665</c:v>
                </c:pt>
                <c:pt idx="130">
                  <c:v>-5.1520000000000001</c:v>
                </c:pt>
                <c:pt idx="131">
                  <c:v>-6.8959999999999999</c:v>
                </c:pt>
                <c:pt idx="132">
                  <c:v>5.6369999999999996</c:v>
                </c:pt>
                <c:pt idx="133">
                  <c:v>4.476</c:v>
                </c:pt>
                <c:pt idx="134">
                  <c:v>0.60899999999999999</c:v>
                </c:pt>
                <c:pt idx="135">
                  <c:v>5.4370000000000003</c:v>
                </c:pt>
                <c:pt idx="136">
                  <c:v>-14.733000000000001</c:v>
                </c:pt>
                <c:pt idx="137">
                  <c:v>11.587</c:v>
                </c:pt>
                <c:pt idx="138">
                  <c:v>-8.7780000000000005</c:v>
                </c:pt>
                <c:pt idx="139">
                  <c:v>-0.44800000000000001</c:v>
                </c:pt>
                <c:pt idx="140">
                  <c:v>-9.3149999999999995</c:v>
                </c:pt>
                <c:pt idx="141">
                  <c:v>2.1640000000000001</c:v>
                </c:pt>
                <c:pt idx="142">
                  <c:v>-1.4279999999999999</c:v>
                </c:pt>
                <c:pt idx="143">
                  <c:v>8.0239999999999991</c:v>
                </c:pt>
                <c:pt idx="144">
                  <c:v>21.861000000000001</c:v>
                </c:pt>
                <c:pt idx="145">
                  <c:v>-3.59</c:v>
                </c:pt>
                <c:pt idx="146">
                  <c:v>-8.1560000000000006</c:v>
                </c:pt>
                <c:pt idx="147">
                  <c:v>-18.439</c:v>
                </c:pt>
                <c:pt idx="148">
                  <c:v>1.107</c:v>
                </c:pt>
                <c:pt idx="149">
                  <c:v>-10.827999999999999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5746944"/>
        <c:axId val="105747520"/>
      </c:scatterChart>
      <c:valAx>
        <c:axId val="105746944"/>
        <c:scaling>
          <c:orientation val="minMax"/>
          <c:max val="15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z (nm)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05747520"/>
        <c:crosses val="autoZero"/>
        <c:crossBetween val="midCat"/>
      </c:valAx>
      <c:valAx>
        <c:axId val="105747520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l-GR" dirty="0" smtClean="0"/>
                  <a:t>μ</a:t>
                </a:r>
                <a:r>
                  <a:rPr lang="en-US" dirty="0" smtClean="0"/>
                  <a:t>z (D)</a:t>
                </a:r>
                <a:endParaRPr lang="en-US" dirty="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05746944"/>
        <c:crosses val="autoZero"/>
        <c:crossBetween val="midCat"/>
      </c:valAx>
    </c:plotArea>
    <c:legend>
      <c:legendPos val="r"/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150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000"/>
            </a:pPr>
            <a:r>
              <a:rPr lang="en-US" sz="2000"/>
              <a:t>Time-averaged HOH dipole z-component (D) along axis (</a:t>
            </a:r>
            <a:r>
              <a:rPr lang="el-GR" sz="2000"/>
              <a:t>μ</a:t>
            </a:r>
            <a:r>
              <a:rPr lang="en-US" sz="2000"/>
              <a:t>z) vs. z-ordiante (nm)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3"/>
          <c:order val="0"/>
          <c:tx>
            <c:v>00%EtOH</c:v>
          </c:tx>
          <c:spPr>
            <a:ln w="28575">
              <a:noFill/>
            </a:ln>
          </c:spPr>
          <c:xVal>
            <c:numRef>
              <c:f>EtOHMix00!$B$13:$B$162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EtOHMix00!$E$13:$E$162</c:f>
              <c:numCache>
                <c:formatCode>General</c:formatCode>
                <c:ptCount val="150"/>
                <c:pt idx="0">
                  <c:v>0.14899999999999999</c:v>
                </c:pt>
                <c:pt idx="1">
                  <c:v>-0.23599999999999999</c:v>
                </c:pt>
                <c:pt idx="2">
                  <c:v>6.8000000000000005E-2</c:v>
                </c:pt>
                <c:pt idx="3">
                  <c:v>-0.13100000000000001</c:v>
                </c:pt>
                <c:pt idx="4">
                  <c:v>-2E-3</c:v>
                </c:pt>
                <c:pt idx="5">
                  <c:v>9.5000000000000001E-2</c:v>
                </c:pt>
                <c:pt idx="6">
                  <c:v>5.0000000000000001E-3</c:v>
                </c:pt>
                <c:pt idx="7">
                  <c:v>-2.1999999999999999E-2</c:v>
                </c:pt>
                <c:pt idx="8">
                  <c:v>-1E-3</c:v>
                </c:pt>
                <c:pt idx="9">
                  <c:v>3.5999999999999997E-2</c:v>
                </c:pt>
                <c:pt idx="10">
                  <c:v>-2.7E-2</c:v>
                </c:pt>
                <c:pt idx="11">
                  <c:v>9.0999999999999998E-2</c:v>
                </c:pt>
                <c:pt idx="12">
                  <c:v>1E-3</c:v>
                </c:pt>
                <c:pt idx="13">
                  <c:v>-7.0000000000000001E-3</c:v>
                </c:pt>
                <c:pt idx="14">
                  <c:v>-2E-3</c:v>
                </c:pt>
                <c:pt idx="15">
                  <c:v>0</c:v>
                </c:pt>
                <c:pt idx="16">
                  <c:v>8.0000000000000002E-3</c:v>
                </c:pt>
                <c:pt idx="17">
                  <c:v>-3.3000000000000002E-2</c:v>
                </c:pt>
                <c:pt idx="18">
                  <c:v>-0.13100000000000001</c:v>
                </c:pt>
                <c:pt idx="19">
                  <c:v>-0.224</c:v>
                </c:pt>
                <c:pt idx="20">
                  <c:v>-0.187</c:v>
                </c:pt>
                <c:pt idx="21">
                  <c:v>-8.4000000000000005E-2</c:v>
                </c:pt>
                <c:pt idx="22">
                  <c:v>-8.9999999999999993E-3</c:v>
                </c:pt>
                <c:pt idx="23">
                  <c:v>6.0999999999999999E-2</c:v>
                </c:pt>
                <c:pt idx="24">
                  <c:v>7.6999999999999999E-2</c:v>
                </c:pt>
                <c:pt idx="25">
                  <c:v>6.7000000000000004E-2</c:v>
                </c:pt>
                <c:pt idx="26">
                  <c:v>4.2999999999999997E-2</c:v>
                </c:pt>
                <c:pt idx="27">
                  <c:v>1.6E-2</c:v>
                </c:pt>
                <c:pt idx="28">
                  <c:v>1.0999999999999999E-2</c:v>
                </c:pt>
                <c:pt idx="29">
                  <c:v>-2E-3</c:v>
                </c:pt>
                <c:pt idx="30">
                  <c:v>2E-3</c:v>
                </c:pt>
                <c:pt idx="31">
                  <c:v>1E-3</c:v>
                </c:pt>
                <c:pt idx="32">
                  <c:v>0</c:v>
                </c:pt>
                <c:pt idx="33">
                  <c:v>3.0000000000000001E-3</c:v>
                </c:pt>
                <c:pt idx="34">
                  <c:v>-7.0000000000000001E-3</c:v>
                </c:pt>
                <c:pt idx="35">
                  <c:v>2E-3</c:v>
                </c:pt>
                <c:pt idx="36">
                  <c:v>-2E-3</c:v>
                </c:pt>
                <c:pt idx="37">
                  <c:v>0</c:v>
                </c:pt>
                <c:pt idx="38">
                  <c:v>7.0000000000000001E-3</c:v>
                </c:pt>
                <c:pt idx="39">
                  <c:v>-3.0000000000000001E-3</c:v>
                </c:pt>
                <c:pt idx="40">
                  <c:v>-6.0000000000000001E-3</c:v>
                </c:pt>
                <c:pt idx="41">
                  <c:v>-2.1000000000000001E-2</c:v>
                </c:pt>
                <c:pt idx="42">
                  <c:v>-4.2999999999999997E-2</c:v>
                </c:pt>
                <c:pt idx="43">
                  <c:v>-5.8000000000000003E-2</c:v>
                </c:pt>
                <c:pt idx="44">
                  <c:v>-8.4000000000000005E-2</c:v>
                </c:pt>
                <c:pt idx="45">
                  <c:v>-5.3999999999999999E-2</c:v>
                </c:pt>
                <c:pt idx="46">
                  <c:v>-5.0000000000000001E-3</c:v>
                </c:pt>
                <c:pt idx="47">
                  <c:v>7.4999999999999997E-2</c:v>
                </c:pt>
                <c:pt idx="48">
                  <c:v>0.13600000000000001</c:v>
                </c:pt>
                <c:pt idx="49">
                  <c:v>0.17499999999999999</c:v>
                </c:pt>
                <c:pt idx="50">
                  <c:v>0.152</c:v>
                </c:pt>
                <c:pt idx="51">
                  <c:v>3.4000000000000002E-2</c:v>
                </c:pt>
                <c:pt idx="52">
                  <c:v>-1.9E-2</c:v>
                </c:pt>
                <c:pt idx="53">
                  <c:v>1.4999999999999999E-2</c:v>
                </c:pt>
                <c:pt idx="54">
                  <c:v>-6.8000000000000005E-2</c:v>
                </c:pt>
                <c:pt idx="55">
                  <c:v>7.9000000000000001E-2</c:v>
                </c:pt>
                <c:pt idx="56">
                  <c:v>-3.7999999999999999E-2</c:v>
                </c:pt>
                <c:pt idx="57">
                  <c:v>4.3999999999999997E-2</c:v>
                </c:pt>
                <c:pt idx="58">
                  <c:v>-2.1000000000000001E-2</c:v>
                </c:pt>
                <c:pt idx="59">
                  <c:v>-1E-3</c:v>
                </c:pt>
                <c:pt idx="60">
                  <c:v>-4.1000000000000002E-2</c:v>
                </c:pt>
                <c:pt idx="61">
                  <c:v>3.6999999999999998E-2</c:v>
                </c:pt>
                <c:pt idx="62">
                  <c:v>0</c:v>
                </c:pt>
                <c:pt idx="63">
                  <c:v>-3.0000000000000001E-3</c:v>
                </c:pt>
                <c:pt idx="64">
                  <c:v>-5.3999999999999999E-2</c:v>
                </c:pt>
                <c:pt idx="65">
                  <c:v>0.12</c:v>
                </c:pt>
                <c:pt idx="66">
                  <c:v>-1E-3</c:v>
                </c:pt>
                <c:pt idx="67">
                  <c:v>-1.0999999999999999E-2</c:v>
                </c:pt>
                <c:pt idx="68">
                  <c:v>0.02</c:v>
                </c:pt>
                <c:pt idx="69">
                  <c:v>2E-3</c:v>
                </c:pt>
                <c:pt idx="70">
                  <c:v>-0.42799999999999999</c:v>
                </c:pt>
                <c:pt idx="71">
                  <c:v>0.68200000000000005</c:v>
                </c:pt>
                <c:pt idx="72">
                  <c:v>0</c:v>
                </c:pt>
                <c:pt idx="73">
                  <c:v>0</c:v>
                </c:pt>
                <c:pt idx="74">
                  <c:v>1.8120000000000001</c:v>
                </c:pt>
                <c:pt idx="75">
                  <c:v>-1.546</c:v>
                </c:pt>
                <c:pt idx="76">
                  <c:v>0</c:v>
                </c:pt>
                <c:pt idx="77">
                  <c:v>0</c:v>
                </c:pt>
                <c:pt idx="78">
                  <c:v>0.434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1.3460000000000001</c:v>
                </c:pt>
                <c:pt idx="83">
                  <c:v>0</c:v>
                </c:pt>
                <c:pt idx="84">
                  <c:v>0</c:v>
                </c:pt>
                <c:pt idx="85">
                  <c:v>-0.45700000000000002</c:v>
                </c:pt>
                <c:pt idx="86">
                  <c:v>0</c:v>
                </c:pt>
                <c:pt idx="87">
                  <c:v>0</c:v>
                </c:pt>
                <c:pt idx="88">
                  <c:v>-1E-3</c:v>
                </c:pt>
                <c:pt idx="89">
                  <c:v>1.0980000000000001</c:v>
                </c:pt>
                <c:pt idx="90">
                  <c:v>0</c:v>
                </c:pt>
                <c:pt idx="91">
                  <c:v>0.53600000000000003</c:v>
                </c:pt>
                <c:pt idx="92">
                  <c:v>1.036</c:v>
                </c:pt>
                <c:pt idx="93">
                  <c:v>0</c:v>
                </c:pt>
                <c:pt idx="94">
                  <c:v>-1.9590000000000001</c:v>
                </c:pt>
                <c:pt idx="95">
                  <c:v>0</c:v>
                </c:pt>
                <c:pt idx="96">
                  <c:v>-2.3199999999999998</c:v>
                </c:pt>
                <c:pt idx="97">
                  <c:v>-0.16700000000000001</c:v>
                </c:pt>
                <c:pt idx="98">
                  <c:v>0</c:v>
                </c:pt>
                <c:pt idx="99">
                  <c:v>1.498</c:v>
                </c:pt>
                <c:pt idx="100">
                  <c:v>0</c:v>
                </c:pt>
                <c:pt idx="101">
                  <c:v>0</c:v>
                </c:pt>
                <c:pt idx="102">
                  <c:v>-0.84</c:v>
                </c:pt>
                <c:pt idx="103">
                  <c:v>-0.69699999999999995</c:v>
                </c:pt>
                <c:pt idx="104">
                  <c:v>0.32</c:v>
                </c:pt>
                <c:pt idx="105">
                  <c:v>0</c:v>
                </c:pt>
                <c:pt idx="106">
                  <c:v>-0.73799999999999999</c:v>
                </c:pt>
                <c:pt idx="107">
                  <c:v>1.0089999999999999</c:v>
                </c:pt>
                <c:pt idx="108">
                  <c:v>0</c:v>
                </c:pt>
                <c:pt idx="109">
                  <c:v>-1.7569999999999999</c:v>
                </c:pt>
                <c:pt idx="110">
                  <c:v>1.5489999999999999</c:v>
                </c:pt>
                <c:pt idx="111">
                  <c:v>0</c:v>
                </c:pt>
                <c:pt idx="112">
                  <c:v>-0.33700000000000002</c:v>
                </c:pt>
                <c:pt idx="113">
                  <c:v>1.6020000000000001</c:v>
                </c:pt>
                <c:pt idx="114">
                  <c:v>1.208</c:v>
                </c:pt>
                <c:pt idx="115">
                  <c:v>0</c:v>
                </c:pt>
                <c:pt idx="116">
                  <c:v>-0.23799999999999999</c:v>
                </c:pt>
                <c:pt idx="117">
                  <c:v>0.628</c:v>
                </c:pt>
                <c:pt idx="118">
                  <c:v>-0.83899999999999997</c:v>
                </c:pt>
                <c:pt idx="119">
                  <c:v>0</c:v>
                </c:pt>
                <c:pt idx="120">
                  <c:v>-0.47499999999999998</c:v>
                </c:pt>
                <c:pt idx="121">
                  <c:v>-1.821</c:v>
                </c:pt>
                <c:pt idx="122">
                  <c:v>0</c:v>
                </c:pt>
                <c:pt idx="123">
                  <c:v>-1.76</c:v>
                </c:pt>
                <c:pt idx="124">
                  <c:v>-1.798</c:v>
                </c:pt>
                <c:pt idx="125">
                  <c:v>-0.85799999999999998</c:v>
                </c:pt>
                <c:pt idx="126">
                  <c:v>0</c:v>
                </c:pt>
                <c:pt idx="127">
                  <c:v>-1.996</c:v>
                </c:pt>
                <c:pt idx="128">
                  <c:v>0</c:v>
                </c:pt>
                <c:pt idx="129">
                  <c:v>0</c:v>
                </c:pt>
                <c:pt idx="130">
                  <c:v>-0.22600000000000001</c:v>
                </c:pt>
                <c:pt idx="131">
                  <c:v>-2.2989999999999999</c:v>
                </c:pt>
                <c:pt idx="132">
                  <c:v>-0.77800000000000002</c:v>
                </c:pt>
                <c:pt idx="133">
                  <c:v>0</c:v>
                </c:pt>
                <c:pt idx="134">
                  <c:v>0.42899999999999999</c:v>
                </c:pt>
                <c:pt idx="135">
                  <c:v>0</c:v>
                </c:pt>
                <c:pt idx="136">
                  <c:v>2.0640000000000001</c:v>
                </c:pt>
                <c:pt idx="137">
                  <c:v>0</c:v>
                </c:pt>
                <c:pt idx="138">
                  <c:v>-0.13800000000000001</c:v>
                </c:pt>
                <c:pt idx="139">
                  <c:v>-1.994</c:v>
                </c:pt>
                <c:pt idx="140">
                  <c:v>0</c:v>
                </c:pt>
                <c:pt idx="141">
                  <c:v>1.2629999999999999</c:v>
                </c:pt>
                <c:pt idx="142">
                  <c:v>0</c:v>
                </c:pt>
                <c:pt idx="143">
                  <c:v>-1.806</c:v>
                </c:pt>
                <c:pt idx="144">
                  <c:v>0</c:v>
                </c:pt>
                <c:pt idx="145">
                  <c:v>-0.1</c:v>
                </c:pt>
                <c:pt idx="146">
                  <c:v>0</c:v>
                </c:pt>
                <c:pt idx="147">
                  <c:v>0</c:v>
                </c:pt>
                <c:pt idx="148">
                  <c:v>-1.4E-2</c:v>
                </c:pt>
                <c:pt idx="149">
                  <c:v>-0.61399999999999999</c:v>
                </c:pt>
              </c:numCache>
            </c:numRef>
          </c:yVal>
          <c:smooth val="0"/>
        </c:ser>
        <c:ser>
          <c:idx val="0"/>
          <c:order val="1"/>
          <c:tx>
            <c:v>50%EtOH</c:v>
          </c:tx>
          <c:spPr>
            <a:ln w="28575">
              <a:noFill/>
            </a:ln>
          </c:spPr>
          <c:xVal>
            <c:numRef>
              <c:f>EtOHMix50!$B$13:$B$162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EtOHMix50!$E$13:$E$162</c:f>
              <c:numCache>
                <c:formatCode>General</c:formatCode>
                <c:ptCount val="150"/>
                <c:pt idx="0">
                  <c:v>0.13100000000000001</c:v>
                </c:pt>
                <c:pt idx="1">
                  <c:v>3.3000000000000002E-2</c:v>
                </c:pt>
                <c:pt idx="2">
                  <c:v>0.315</c:v>
                </c:pt>
                <c:pt idx="3">
                  <c:v>3.1E-2</c:v>
                </c:pt>
                <c:pt idx="4">
                  <c:v>0.20300000000000001</c:v>
                </c:pt>
                <c:pt idx="5">
                  <c:v>3.3000000000000002E-2</c:v>
                </c:pt>
                <c:pt idx="6">
                  <c:v>8.8999999999999996E-2</c:v>
                </c:pt>
                <c:pt idx="7">
                  <c:v>-7.6999999999999999E-2</c:v>
                </c:pt>
                <c:pt idx="8">
                  <c:v>2.4E-2</c:v>
                </c:pt>
                <c:pt idx="9">
                  <c:v>0.14299999999999999</c:v>
                </c:pt>
                <c:pt idx="10">
                  <c:v>0.14599999999999999</c:v>
                </c:pt>
                <c:pt idx="11">
                  <c:v>0.23499999999999999</c:v>
                </c:pt>
                <c:pt idx="12">
                  <c:v>0.251</c:v>
                </c:pt>
                <c:pt idx="13">
                  <c:v>0.3</c:v>
                </c:pt>
                <c:pt idx="14">
                  <c:v>0.28000000000000003</c:v>
                </c:pt>
                <c:pt idx="15">
                  <c:v>0.23699999999999999</c:v>
                </c:pt>
                <c:pt idx="16">
                  <c:v>0.218</c:v>
                </c:pt>
                <c:pt idx="17">
                  <c:v>0.182</c:v>
                </c:pt>
                <c:pt idx="18">
                  <c:v>0.14899999999999999</c:v>
                </c:pt>
                <c:pt idx="19">
                  <c:v>0.108</c:v>
                </c:pt>
                <c:pt idx="20">
                  <c:v>8.5000000000000006E-2</c:v>
                </c:pt>
                <c:pt idx="21">
                  <c:v>5.8000000000000003E-2</c:v>
                </c:pt>
                <c:pt idx="22">
                  <c:v>4.4999999999999998E-2</c:v>
                </c:pt>
                <c:pt idx="23">
                  <c:v>2.5000000000000001E-2</c:v>
                </c:pt>
                <c:pt idx="24">
                  <c:v>1.7999999999999999E-2</c:v>
                </c:pt>
                <c:pt idx="25">
                  <c:v>8.9999999999999993E-3</c:v>
                </c:pt>
                <c:pt idx="26">
                  <c:v>0.01</c:v>
                </c:pt>
                <c:pt idx="27">
                  <c:v>0</c:v>
                </c:pt>
                <c:pt idx="28">
                  <c:v>-1E-3</c:v>
                </c:pt>
                <c:pt idx="29">
                  <c:v>2E-3</c:v>
                </c:pt>
                <c:pt idx="30">
                  <c:v>0</c:v>
                </c:pt>
                <c:pt idx="31">
                  <c:v>0</c:v>
                </c:pt>
                <c:pt idx="32">
                  <c:v>-1E-3</c:v>
                </c:pt>
                <c:pt idx="33">
                  <c:v>-4.0000000000000001E-3</c:v>
                </c:pt>
                <c:pt idx="34">
                  <c:v>0</c:v>
                </c:pt>
                <c:pt idx="35">
                  <c:v>0</c:v>
                </c:pt>
                <c:pt idx="36">
                  <c:v>-1E-3</c:v>
                </c:pt>
                <c:pt idx="37">
                  <c:v>0</c:v>
                </c:pt>
                <c:pt idx="38">
                  <c:v>-1E-3</c:v>
                </c:pt>
                <c:pt idx="39">
                  <c:v>0</c:v>
                </c:pt>
                <c:pt idx="40">
                  <c:v>2E-3</c:v>
                </c:pt>
                <c:pt idx="41">
                  <c:v>-1E-3</c:v>
                </c:pt>
                <c:pt idx="42">
                  <c:v>-1E-3</c:v>
                </c:pt>
                <c:pt idx="43">
                  <c:v>-2E-3</c:v>
                </c:pt>
                <c:pt idx="44">
                  <c:v>-2E-3</c:v>
                </c:pt>
                <c:pt idx="45">
                  <c:v>-4.0000000000000001E-3</c:v>
                </c:pt>
                <c:pt idx="46">
                  <c:v>-1.0999999999999999E-2</c:v>
                </c:pt>
                <c:pt idx="47">
                  <c:v>-1.4999999999999999E-2</c:v>
                </c:pt>
                <c:pt idx="48">
                  <c:v>-2.7E-2</c:v>
                </c:pt>
                <c:pt idx="49">
                  <c:v>-3.9E-2</c:v>
                </c:pt>
                <c:pt idx="50">
                  <c:v>-6.3E-2</c:v>
                </c:pt>
                <c:pt idx="51">
                  <c:v>-7.8E-2</c:v>
                </c:pt>
                <c:pt idx="52">
                  <c:v>-0.11</c:v>
                </c:pt>
                <c:pt idx="53">
                  <c:v>-0.13700000000000001</c:v>
                </c:pt>
                <c:pt idx="54">
                  <c:v>-0.18099999999999999</c:v>
                </c:pt>
                <c:pt idx="55">
                  <c:v>-0.21299999999999999</c:v>
                </c:pt>
                <c:pt idx="56">
                  <c:v>-0.254</c:v>
                </c:pt>
                <c:pt idx="57">
                  <c:v>-0.26900000000000002</c:v>
                </c:pt>
                <c:pt idx="58">
                  <c:v>-0.26100000000000001</c:v>
                </c:pt>
                <c:pt idx="59">
                  <c:v>-0.19800000000000001</c:v>
                </c:pt>
                <c:pt idx="60">
                  <c:v>-0.155</c:v>
                </c:pt>
                <c:pt idx="61">
                  <c:v>-6.8000000000000005E-2</c:v>
                </c:pt>
                <c:pt idx="62">
                  <c:v>1.2999999999999999E-2</c:v>
                </c:pt>
                <c:pt idx="63">
                  <c:v>6.0000000000000001E-3</c:v>
                </c:pt>
                <c:pt idx="64">
                  <c:v>-0.25800000000000001</c:v>
                </c:pt>
                <c:pt idx="65">
                  <c:v>0.14699999999999999</c:v>
                </c:pt>
                <c:pt idx="66">
                  <c:v>-0.224</c:v>
                </c:pt>
                <c:pt idx="67">
                  <c:v>4.0000000000000001E-3</c:v>
                </c:pt>
                <c:pt idx="68">
                  <c:v>-0.02</c:v>
                </c:pt>
                <c:pt idx="69">
                  <c:v>-0.23</c:v>
                </c:pt>
                <c:pt idx="70">
                  <c:v>0.27400000000000002</c:v>
                </c:pt>
                <c:pt idx="71">
                  <c:v>-2.7E-2</c:v>
                </c:pt>
                <c:pt idx="72">
                  <c:v>0.14899999999999999</c:v>
                </c:pt>
                <c:pt idx="73">
                  <c:v>0.312</c:v>
                </c:pt>
                <c:pt idx="74">
                  <c:v>-0.70499999999999996</c:v>
                </c:pt>
                <c:pt idx="75">
                  <c:v>0.39400000000000002</c:v>
                </c:pt>
                <c:pt idx="76">
                  <c:v>0.875</c:v>
                </c:pt>
                <c:pt idx="77">
                  <c:v>-0.36399999999999999</c:v>
                </c:pt>
                <c:pt idx="78">
                  <c:v>-0.16</c:v>
                </c:pt>
                <c:pt idx="79">
                  <c:v>0.54</c:v>
                </c:pt>
                <c:pt idx="80">
                  <c:v>-0.33300000000000002</c:v>
                </c:pt>
                <c:pt idx="81">
                  <c:v>-0.23599999999999999</c:v>
                </c:pt>
                <c:pt idx="82">
                  <c:v>0.221</c:v>
                </c:pt>
                <c:pt idx="83">
                  <c:v>0.42499999999999999</c:v>
                </c:pt>
                <c:pt idx="84">
                  <c:v>-0.182</c:v>
                </c:pt>
                <c:pt idx="85">
                  <c:v>0.496</c:v>
                </c:pt>
                <c:pt idx="86">
                  <c:v>-6.0000000000000001E-3</c:v>
                </c:pt>
                <c:pt idx="87">
                  <c:v>0.48499999999999999</c:v>
                </c:pt>
                <c:pt idx="88">
                  <c:v>-0.42199999999999999</c:v>
                </c:pt>
                <c:pt idx="89">
                  <c:v>-0.22500000000000001</c:v>
                </c:pt>
                <c:pt idx="90">
                  <c:v>-0.31900000000000001</c:v>
                </c:pt>
                <c:pt idx="91">
                  <c:v>-1.0880000000000001</c:v>
                </c:pt>
                <c:pt idx="92">
                  <c:v>-0.14799999999999999</c:v>
                </c:pt>
                <c:pt idx="93">
                  <c:v>-0.59699999999999998</c:v>
                </c:pt>
                <c:pt idx="94">
                  <c:v>-0.69399999999999995</c:v>
                </c:pt>
                <c:pt idx="95">
                  <c:v>0.60599999999999998</c:v>
                </c:pt>
                <c:pt idx="96">
                  <c:v>0.65900000000000003</c:v>
                </c:pt>
                <c:pt idx="97">
                  <c:v>-0.38100000000000001</c:v>
                </c:pt>
                <c:pt idx="98">
                  <c:v>-0.377</c:v>
                </c:pt>
                <c:pt idx="99">
                  <c:v>-0.72799999999999998</c:v>
                </c:pt>
                <c:pt idx="100">
                  <c:v>0.114</c:v>
                </c:pt>
                <c:pt idx="101">
                  <c:v>0.30099999999999999</c:v>
                </c:pt>
                <c:pt idx="102">
                  <c:v>0.159</c:v>
                </c:pt>
                <c:pt idx="103">
                  <c:v>-0.88400000000000001</c:v>
                </c:pt>
                <c:pt idx="104">
                  <c:v>-6.8000000000000005E-2</c:v>
                </c:pt>
                <c:pt idx="105">
                  <c:v>0.315</c:v>
                </c:pt>
                <c:pt idx="106">
                  <c:v>-0.30399999999999999</c:v>
                </c:pt>
                <c:pt idx="107">
                  <c:v>-0.11799999999999999</c:v>
                </c:pt>
                <c:pt idx="108">
                  <c:v>-0.14399999999999999</c:v>
                </c:pt>
                <c:pt idx="109">
                  <c:v>-5.6000000000000001E-2</c:v>
                </c:pt>
                <c:pt idx="110">
                  <c:v>-0.31900000000000001</c:v>
                </c:pt>
                <c:pt idx="111">
                  <c:v>-0.67700000000000005</c:v>
                </c:pt>
                <c:pt idx="112">
                  <c:v>0.47799999999999998</c:v>
                </c:pt>
                <c:pt idx="113">
                  <c:v>0.13400000000000001</c:v>
                </c:pt>
                <c:pt idx="114">
                  <c:v>-0.13800000000000001</c:v>
                </c:pt>
                <c:pt idx="115">
                  <c:v>0.27900000000000003</c:v>
                </c:pt>
                <c:pt idx="116">
                  <c:v>0.56999999999999995</c:v>
                </c:pt>
                <c:pt idx="117">
                  <c:v>0.16300000000000001</c:v>
                </c:pt>
                <c:pt idx="118">
                  <c:v>2.5000000000000001E-2</c:v>
                </c:pt>
                <c:pt idx="119">
                  <c:v>0.114</c:v>
                </c:pt>
                <c:pt idx="120">
                  <c:v>6.6000000000000003E-2</c:v>
                </c:pt>
                <c:pt idx="121">
                  <c:v>0.318</c:v>
                </c:pt>
                <c:pt idx="122">
                  <c:v>-0.93</c:v>
                </c:pt>
                <c:pt idx="123">
                  <c:v>-0.82599999999999996</c:v>
                </c:pt>
                <c:pt idx="124">
                  <c:v>-0.53700000000000003</c:v>
                </c:pt>
                <c:pt idx="125">
                  <c:v>1.4999999999999999E-2</c:v>
                </c:pt>
                <c:pt idx="126">
                  <c:v>0.22700000000000001</c:v>
                </c:pt>
                <c:pt idx="127">
                  <c:v>0.17799999999999999</c:v>
                </c:pt>
                <c:pt idx="128">
                  <c:v>-9.0999999999999998E-2</c:v>
                </c:pt>
                <c:pt idx="129">
                  <c:v>0.379</c:v>
                </c:pt>
                <c:pt idx="130">
                  <c:v>-0.496</c:v>
                </c:pt>
                <c:pt idx="131">
                  <c:v>-1.0999999999999999E-2</c:v>
                </c:pt>
                <c:pt idx="132">
                  <c:v>-0.1</c:v>
                </c:pt>
                <c:pt idx="133">
                  <c:v>-0.38300000000000001</c:v>
                </c:pt>
                <c:pt idx="134">
                  <c:v>0.04</c:v>
                </c:pt>
                <c:pt idx="135">
                  <c:v>-1.9E-2</c:v>
                </c:pt>
                <c:pt idx="136">
                  <c:v>-0.42299999999999999</c:v>
                </c:pt>
                <c:pt idx="137">
                  <c:v>0.34799999999999998</c:v>
                </c:pt>
                <c:pt idx="138">
                  <c:v>0.435</c:v>
                </c:pt>
                <c:pt idx="139">
                  <c:v>-4.7E-2</c:v>
                </c:pt>
                <c:pt idx="140">
                  <c:v>0.40600000000000003</c:v>
                </c:pt>
                <c:pt idx="141">
                  <c:v>-0.39700000000000002</c:v>
                </c:pt>
                <c:pt idx="142">
                  <c:v>-1.6E-2</c:v>
                </c:pt>
                <c:pt idx="143">
                  <c:v>0.84799999999999998</c:v>
                </c:pt>
                <c:pt idx="144">
                  <c:v>0.02</c:v>
                </c:pt>
                <c:pt idx="145">
                  <c:v>-0.39800000000000002</c:v>
                </c:pt>
                <c:pt idx="146">
                  <c:v>5.2999999999999999E-2</c:v>
                </c:pt>
                <c:pt idx="147">
                  <c:v>0.16</c:v>
                </c:pt>
                <c:pt idx="148">
                  <c:v>-0.05</c:v>
                </c:pt>
                <c:pt idx="149">
                  <c:v>0.3</c:v>
                </c:pt>
              </c:numCache>
            </c:numRef>
          </c:yVal>
          <c:smooth val="0"/>
        </c:ser>
        <c:ser>
          <c:idx val="1"/>
          <c:order val="2"/>
          <c:tx>
            <c:v>70%EtOH</c:v>
          </c:tx>
          <c:spPr>
            <a:ln w="28575">
              <a:noFill/>
            </a:ln>
          </c:spPr>
          <c:xVal>
            <c:numRef>
              <c:f>EtOHMix50!$B$13:$B$162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EtOHMix70!$E$13:$E$162</c:f>
              <c:numCache>
                <c:formatCode>General</c:formatCode>
                <c:ptCount val="150"/>
                <c:pt idx="0">
                  <c:v>0.32100000000000001</c:v>
                </c:pt>
                <c:pt idx="1">
                  <c:v>-7.3999999999999996E-2</c:v>
                </c:pt>
                <c:pt idx="2">
                  <c:v>0.27600000000000002</c:v>
                </c:pt>
                <c:pt idx="3">
                  <c:v>0.3</c:v>
                </c:pt>
                <c:pt idx="4">
                  <c:v>4.1000000000000002E-2</c:v>
                </c:pt>
                <c:pt idx="5">
                  <c:v>-0.21199999999999999</c:v>
                </c:pt>
                <c:pt idx="6">
                  <c:v>3.9E-2</c:v>
                </c:pt>
                <c:pt idx="7">
                  <c:v>0.43099999999999999</c:v>
                </c:pt>
                <c:pt idx="8">
                  <c:v>-0.44</c:v>
                </c:pt>
                <c:pt idx="9">
                  <c:v>-7.8E-2</c:v>
                </c:pt>
                <c:pt idx="10">
                  <c:v>0.30599999999999999</c:v>
                </c:pt>
                <c:pt idx="11">
                  <c:v>0.29899999999999999</c:v>
                </c:pt>
                <c:pt idx="12">
                  <c:v>0.32300000000000001</c:v>
                </c:pt>
                <c:pt idx="13">
                  <c:v>0.54100000000000004</c:v>
                </c:pt>
                <c:pt idx="14">
                  <c:v>0.27100000000000002</c:v>
                </c:pt>
                <c:pt idx="15">
                  <c:v>0.35499999999999998</c:v>
                </c:pt>
                <c:pt idx="16">
                  <c:v>0.376</c:v>
                </c:pt>
                <c:pt idx="17">
                  <c:v>0.311</c:v>
                </c:pt>
                <c:pt idx="18">
                  <c:v>0.26800000000000002</c:v>
                </c:pt>
                <c:pt idx="19">
                  <c:v>0.217</c:v>
                </c:pt>
                <c:pt idx="20">
                  <c:v>0.19</c:v>
                </c:pt>
                <c:pt idx="21">
                  <c:v>0.14299999999999999</c:v>
                </c:pt>
                <c:pt idx="22">
                  <c:v>0.111</c:v>
                </c:pt>
                <c:pt idx="23">
                  <c:v>6.7000000000000004E-2</c:v>
                </c:pt>
                <c:pt idx="24">
                  <c:v>4.8000000000000001E-2</c:v>
                </c:pt>
                <c:pt idx="25">
                  <c:v>2.5999999999999999E-2</c:v>
                </c:pt>
                <c:pt idx="26">
                  <c:v>1.7999999999999999E-2</c:v>
                </c:pt>
                <c:pt idx="27">
                  <c:v>3.0000000000000001E-3</c:v>
                </c:pt>
                <c:pt idx="28">
                  <c:v>1E-3</c:v>
                </c:pt>
                <c:pt idx="29">
                  <c:v>-2E-3</c:v>
                </c:pt>
                <c:pt idx="30">
                  <c:v>0</c:v>
                </c:pt>
                <c:pt idx="31">
                  <c:v>1E-3</c:v>
                </c:pt>
                <c:pt idx="32">
                  <c:v>4.0000000000000001E-3</c:v>
                </c:pt>
                <c:pt idx="33">
                  <c:v>1E-3</c:v>
                </c:pt>
                <c:pt idx="34">
                  <c:v>2E-3</c:v>
                </c:pt>
                <c:pt idx="35">
                  <c:v>1E-3</c:v>
                </c:pt>
                <c:pt idx="36">
                  <c:v>-2E-3</c:v>
                </c:pt>
                <c:pt idx="37">
                  <c:v>1E-3</c:v>
                </c:pt>
                <c:pt idx="38">
                  <c:v>-2E-3</c:v>
                </c:pt>
                <c:pt idx="39">
                  <c:v>-2E-3</c:v>
                </c:pt>
                <c:pt idx="40">
                  <c:v>-1E-3</c:v>
                </c:pt>
                <c:pt idx="41">
                  <c:v>-1E-3</c:v>
                </c:pt>
                <c:pt idx="42">
                  <c:v>0</c:v>
                </c:pt>
                <c:pt idx="43">
                  <c:v>0.01</c:v>
                </c:pt>
                <c:pt idx="44">
                  <c:v>3.0000000000000001E-3</c:v>
                </c:pt>
                <c:pt idx="45">
                  <c:v>6.0000000000000001E-3</c:v>
                </c:pt>
                <c:pt idx="46">
                  <c:v>5.0000000000000001E-3</c:v>
                </c:pt>
                <c:pt idx="47">
                  <c:v>7.0000000000000001E-3</c:v>
                </c:pt>
                <c:pt idx="48">
                  <c:v>0</c:v>
                </c:pt>
                <c:pt idx="49">
                  <c:v>1E-3</c:v>
                </c:pt>
                <c:pt idx="50">
                  <c:v>-3.0000000000000001E-3</c:v>
                </c:pt>
                <c:pt idx="51">
                  <c:v>0</c:v>
                </c:pt>
                <c:pt idx="52">
                  <c:v>-5.0000000000000001E-3</c:v>
                </c:pt>
                <c:pt idx="53">
                  <c:v>-1E-3</c:v>
                </c:pt>
                <c:pt idx="54">
                  <c:v>-3.0000000000000001E-3</c:v>
                </c:pt>
                <c:pt idx="55">
                  <c:v>-1E-3</c:v>
                </c:pt>
                <c:pt idx="56">
                  <c:v>-3.0000000000000001E-3</c:v>
                </c:pt>
                <c:pt idx="57">
                  <c:v>-1E-3</c:v>
                </c:pt>
                <c:pt idx="58">
                  <c:v>-4.0000000000000001E-3</c:v>
                </c:pt>
                <c:pt idx="59">
                  <c:v>-5.0000000000000001E-3</c:v>
                </c:pt>
                <c:pt idx="60">
                  <c:v>-1.6E-2</c:v>
                </c:pt>
                <c:pt idx="61">
                  <c:v>-2.5999999999999999E-2</c:v>
                </c:pt>
                <c:pt idx="62">
                  <c:v>-0.05</c:v>
                </c:pt>
                <c:pt idx="63">
                  <c:v>-7.4999999999999997E-2</c:v>
                </c:pt>
                <c:pt idx="64">
                  <c:v>-0.109</c:v>
                </c:pt>
                <c:pt idx="65">
                  <c:v>-0.15</c:v>
                </c:pt>
                <c:pt idx="66">
                  <c:v>-0.19</c:v>
                </c:pt>
                <c:pt idx="67">
                  <c:v>-0.23</c:v>
                </c:pt>
                <c:pt idx="68">
                  <c:v>-0.25900000000000001</c:v>
                </c:pt>
                <c:pt idx="69">
                  <c:v>-0.30499999999999999</c:v>
                </c:pt>
                <c:pt idx="70">
                  <c:v>-0.28000000000000003</c:v>
                </c:pt>
                <c:pt idx="71">
                  <c:v>-0.40100000000000002</c:v>
                </c:pt>
                <c:pt idx="72">
                  <c:v>-0.376</c:v>
                </c:pt>
                <c:pt idx="73">
                  <c:v>-0.39200000000000002</c:v>
                </c:pt>
                <c:pt idx="74">
                  <c:v>-0.57199999999999995</c:v>
                </c:pt>
                <c:pt idx="75">
                  <c:v>-0.17</c:v>
                </c:pt>
                <c:pt idx="76">
                  <c:v>-0.11700000000000001</c:v>
                </c:pt>
                <c:pt idx="77">
                  <c:v>-0.504</c:v>
                </c:pt>
                <c:pt idx="78">
                  <c:v>4.1000000000000002E-2</c:v>
                </c:pt>
                <c:pt idx="79">
                  <c:v>0.57999999999999996</c:v>
                </c:pt>
                <c:pt idx="80">
                  <c:v>-0.39900000000000002</c:v>
                </c:pt>
                <c:pt idx="81">
                  <c:v>-0.14099999999999999</c:v>
                </c:pt>
                <c:pt idx="82">
                  <c:v>0.45300000000000001</c:v>
                </c:pt>
                <c:pt idx="83">
                  <c:v>0.17799999999999999</c:v>
                </c:pt>
                <c:pt idx="84">
                  <c:v>-0.754</c:v>
                </c:pt>
                <c:pt idx="85">
                  <c:v>-0.17</c:v>
                </c:pt>
                <c:pt idx="86">
                  <c:v>0.98</c:v>
                </c:pt>
                <c:pt idx="87">
                  <c:v>-0.39900000000000002</c:v>
                </c:pt>
                <c:pt idx="88">
                  <c:v>-7.1999999999999995E-2</c:v>
                </c:pt>
                <c:pt idx="89">
                  <c:v>-5.2999999999999999E-2</c:v>
                </c:pt>
                <c:pt idx="90">
                  <c:v>0.83599999999999997</c:v>
                </c:pt>
                <c:pt idx="91">
                  <c:v>-0.22700000000000001</c:v>
                </c:pt>
                <c:pt idx="92">
                  <c:v>0.19800000000000001</c:v>
                </c:pt>
                <c:pt idx="93">
                  <c:v>-0.26</c:v>
                </c:pt>
                <c:pt idx="94">
                  <c:v>-0.39700000000000002</c:v>
                </c:pt>
                <c:pt idx="95">
                  <c:v>-0.71499999999999997</c:v>
                </c:pt>
                <c:pt idx="96">
                  <c:v>0.24199999999999999</c:v>
                </c:pt>
                <c:pt idx="97">
                  <c:v>0.371</c:v>
                </c:pt>
                <c:pt idx="98">
                  <c:v>0.14299999999999999</c:v>
                </c:pt>
                <c:pt idx="99">
                  <c:v>-7.5999999999999998E-2</c:v>
                </c:pt>
                <c:pt idx="100">
                  <c:v>0.20699999999999999</c:v>
                </c:pt>
                <c:pt idx="101">
                  <c:v>-0.34799999999999998</c:v>
                </c:pt>
                <c:pt idx="102">
                  <c:v>-0.46300000000000002</c:v>
                </c:pt>
                <c:pt idx="103">
                  <c:v>-0.48599999999999999</c:v>
                </c:pt>
                <c:pt idx="104">
                  <c:v>-0.35799999999999998</c:v>
                </c:pt>
                <c:pt idx="105">
                  <c:v>-0.45200000000000001</c:v>
                </c:pt>
                <c:pt idx="106">
                  <c:v>-0.309</c:v>
                </c:pt>
                <c:pt idx="107">
                  <c:v>0.109</c:v>
                </c:pt>
                <c:pt idx="108">
                  <c:v>-0.35499999999999998</c:v>
                </c:pt>
                <c:pt idx="109">
                  <c:v>-0.29699999999999999</c:v>
                </c:pt>
                <c:pt idx="110">
                  <c:v>-0.26100000000000001</c:v>
                </c:pt>
                <c:pt idx="111">
                  <c:v>0.53700000000000003</c:v>
                </c:pt>
                <c:pt idx="112">
                  <c:v>0.40200000000000002</c:v>
                </c:pt>
                <c:pt idx="113">
                  <c:v>-0.14899999999999999</c:v>
                </c:pt>
                <c:pt idx="114">
                  <c:v>1.0129999999999999</c:v>
                </c:pt>
                <c:pt idx="115">
                  <c:v>-1.4E-2</c:v>
                </c:pt>
                <c:pt idx="116">
                  <c:v>-0.13700000000000001</c:v>
                </c:pt>
                <c:pt idx="117">
                  <c:v>5.7000000000000002E-2</c:v>
                </c:pt>
                <c:pt idx="118">
                  <c:v>-0.53800000000000003</c:v>
                </c:pt>
                <c:pt idx="119">
                  <c:v>0.159</c:v>
                </c:pt>
                <c:pt idx="120">
                  <c:v>8.3000000000000004E-2</c:v>
                </c:pt>
                <c:pt idx="121">
                  <c:v>0.32200000000000001</c:v>
                </c:pt>
                <c:pt idx="122">
                  <c:v>0.39800000000000002</c:v>
                </c:pt>
                <c:pt idx="123">
                  <c:v>1.9E-2</c:v>
                </c:pt>
                <c:pt idx="124">
                  <c:v>0.84799999999999998</c:v>
                </c:pt>
                <c:pt idx="125">
                  <c:v>7.4999999999999997E-2</c:v>
                </c:pt>
                <c:pt idx="126">
                  <c:v>0.66200000000000003</c:v>
                </c:pt>
                <c:pt idx="127">
                  <c:v>-0.48</c:v>
                </c:pt>
                <c:pt idx="128">
                  <c:v>0.16800000000000001</c:v>
                </c:pt>
                <c:pt idx="129">
                  <c:v>-0.36299999999999999</c:v>
                </c:pt>
                <c:pt idx="130">
                  <c:v>0.191</c:v>
                </c:pt>
                <c:pt idx="131">
                  <c:v>-0.33500000000000002</c:v>
                </c:pt>
                <c:pt idx="132">
                  <c:v>-0.36799999999999999</c:v>
                </c:pt>
                <c:pt idx="133">
                  <c:v>-8.9999999999999993E-3</c:v>
                </c:pt>
                <c:pt idx="134">
                  <c:v>0.46400000000000002</c:v>
                </c:pt>
                <c:pt idx="135">
                  <c:v>-0.152</c:v>
                </c:pt>
                <c:pt idx="136">
                  <c:v>-0.112</c:v>
                </c:pt>
                <c:pt idx="137">
                  <c:v>0.23100000000000001</c:v>
                </c:pt>
                <c:pt idx="138">
                  <c:v>0.16300000000000001</c:v>
                </c:pt>
                <c:pt idx="139">
                  <c:v>0.08</c:v>
                </c:pt>
                <c:pt idx="140">
                  <c:v>0.188</c:v>
                </c:pt>
                <c:pt idx="141">
                  <c:v>0.30599999999999999</c:v>
                </c:pt>
                <c:pt idx="142">
                  <c:v>-0.189</c:v>
                </c:pt>
                <c:pt idx="143">
                  <c:v>0.17399999999999999</c:v>
                </c:pt>
                <c:pt idx="144">
                  <c:v>0.45600000000000002</c:v>
                </c:pt>
                <c:pt idx="145">
                  <c:v>-0.40899999999999997</c:v>
                </c:pt>
                <c:pt idx="146">
                  <c:v>9.0999999999999998E-2</c:v>
                </c:pt>
                <c:pt idx="147">
                  <c:v>0.41199999999999998</c:v>
                </c:pt>
                <c:pt idx="148">
                  <c:v>0.13800000000000001</c:v>
                </c:pt>
                <c:pt idx="149">
                  <c:v>0.246</c:v>
                </c:pt>
              </c:numCache>
            </c:numRef>
          </c:yVal>
          <c:smooth val="0"/>
        </c:ser>
        <c:ser>
          <c:idx val="2"/>
          <c:order val="3"/>
          <c:tx>
            <c:v>80%EtOH</c:v>
          </c:tx>
          <c:spPr>
            <a:ln w="28575">
              <a:noFill/>
            </a:ln>
          </c:spPr>
          <c:xVal>
            <c:numRef>
              <c:f>EtOHMix50!$B$13:$B$162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EtOHMix80!$E$13:$E$162</c:f>
              <c:numCache>
                <c:formatCode>General</c:formatCode>
                <c:ptCount val="150"/>
                <c:pt idx="0">
                  <c:v>0.09</c:v>
                </c:pt>
                <c:pt idx="1">
                  <c:v>-0.16800000000000001</c:v>
                </c:pt>
                <c:pt idx="2">
                  <c:v>0.153</c:v>
                </c:pt>
                <c:pt idx="3">
                  <c:v>-3.0000000000000001E-3</c:v>
                </c:pt>
                <c:pt idx="4">
                  <c:v>-7.6999999999999999E-2</c:v>
                </c:pt>
                <c:pt idx="5">
                  <c:v>-0.21</c:v>
                </c:pt>
                <c:pt idx="6">
                  <c:v>3.9E-2</c:v>
                </c:pt>
                <c:pt idx="7">
                  <c:v>0.09</c:v>
                </c:pt>
                <c:pt idx="8">
                  <c:v>-0.03</c:v>
                </c:pt>
                <c:pt idx="9">
                  <c:v>0.17599999999999999</c:v>
                </c:pt>
                <c:pt idx="10">
                  <c:v>-0.19900000000000001</c:v>
                </c:pt>
                <c:pt idx="11">
                  <c:v>0.123</c:v>
                </c:pt>
                <c:pt idx="12">
                  <c:v>5.3999999999999999E-2</c:v>
                </c:pt>
                <c:pt idx="13">
                  <c:v>3.1E-2</c:v>
                </c:pt>
                <c:pt idx="14">
                  <c:v>3.5999999999999997E-2</c:v>
                </c:pt>
                <c:pt idx="15">
                  <c:v>-3.5000000000000003E-2</c:v>
                </c:pt>
                <c:pt idx="16">
                  <c:v>-3.4000000000000002E-2</c:v>
                </c:pt>
                <c:pt idx="17">
                  <c:v>2.8000000000000001E-2</c:v>
                </c:pt>
                <c:pt idx="18">
                  <c:v>0.123</c:v>
                </c:pt>
                <c:pt idx="19">
                  <c:v>0.14099999999999999</c:v>
                </c:pt>
                <c:pt idx="20">
                  <c:v>0.219</c:v>
                </c:pt>
                <c:pt idx="21">
                  <c:v>0.29599999999999999</c:v>
                </c:pt>
                <c:pt idx="22">
                  <c:v>0.23100000000000001</c:v>
                </c:pt>
                <c:pt idx="23">
                  <c:v>0.24299999999999999</c:v>
                </c:pt>
                <c:pt idx="24">
                  <c:v>0.254</c:v>
                </c:pt>
                <c:pt idx="25">
                  <c:v>0.2</c:v>
                </c:pt>
                <c:pt idx="26">
                  <c:v>0.189</c:v>
                </c:pt>
                <c:pt idx="27">
                  <c:v>0.14799999999999999</c:v>
                </c:pt>
                <c:pt idx="28">
                  <c:v>0.115</c:v>
                </c:pt>
                <c:pt idx="29">
                  <c:v>7.5999999999999998E-2</c:v>
                </c:pt>
                <c:pt idx="30">
                  <c:v>4.9000000000000002E-2</c:v>
                </c:pt>
                <c:pt idx="31">
                  <c:v>3.5999999999999997E-2</c:v>
                </c:pt>
                <c:pt idx="32">
                  <c:v>1.9E-2</c:v>
                </c:pt>
                <c:pt idx="33">
                  <c:v>1.6E-2</c:v>
                </c:pt>
                <c:pt idx="34">
                  <c:v>8.0000000000000002E-3</c:v>
                </c:pt>
                <c:pt idx="35">
                  <c:v>4.0000000000000001E-3</c:v>
                </c:pt>
                <c:pt idx="36">
                  <c:v>5.0000000000000001E-3</c:v>
                </c:pt>
                <c:pt idx="37">
                  <c:v>2E-3</c:v>
                </c:pt>
                <c:pt idx="38">
                  <c:v>2E-3</c:v>
                </c:pt>
                <c:pt idx="39">
                  <c:v>2E-3</c:v>
                </c:pt>
                <c:pt idx="40">
                  <c:v>-2E-3</c:v>
                </c:pt>
                <c:pt idx="41">
                  <c:v>-2E-3</c:v>
                </c:pt>
                <c:pt idx="42">
                  <c:v>-6.0000000000000001E-3</c:v>
                </c:pt>
                <c:pt idx="43">
                  <c:v>0</c:v>
                </c:pt>
                <c:pt idx="44">
                  <c:v>-0.01</c:v>
                </c:pt>
                <c:pt idx="45">
                  <c:v>-3.0000000000000001E-3</c:v>
                </c:pt>
                <c:pt idx="46">
                  <c:v>-6.0000000000000001E-3</c:v>
                </c:pt>
                <c:pt idx="47">
                  <c:v>4.0000000000000001E-3</c:v>
                </c:pt>
                <c:pt idx="48">
                  <c:v>-1E-3</c:v>
                </c:pt>
                <c:pt idx="49">
                  <c:v>7.0000000000000001E-3</c:v>
                </c:pt>
                <c:pt idx="50">
                  <c:v>-1E-3</c:v>
                </c:pt>
                <c:pt idx="51">
                  <c:v>4.0000000000000001E-3</c:v>
                </c:pt>
                <c:pt idx="52">
                  <c:v>-1E-3</c:v>
                </c:pt>
                <c:pt idx="53">
                  <c:v>0</c:v>
                </c:pt>
                <c:pt idx="54">
                  <c:v>0</c:v>
                </c:pt>
                <c:pt idx="55">
                  <c:v>4.0000000000000001E-3</c:v>
                </c:pt>
                <c:pt idx="56">
                  <c:v>4.0000000000000001E-3</c:v>
                </c:pt>
                <c:pt idx="57">
                  <c:v>-3.0000000000000001E-3</c:v>
                </c:pt>
                <c:pt idx="58">
                  <c:v>4.0000000000000001E-3</c:v>
                </c:pt>
                <c:pt idx="59">
                  <c:v>4.0000000000000001E-3</c:v>
                </c:pt>
                <c:pt idx="60">
                  <c:v>0</c:v>
                </c:pt>
                <c:pt idx="61">
                  <c:v>3.0000000000000001E-3</c:v>
                </c:pt>
                <c:pt idx="62">
                  <c:v>2E-3</c:v>
                </c:pt>
                <c:pt idx="63">
                  <c:v>-2E-3</c:v>
                </c:pt>
                <c:pt idx="64">
                  <c:v>-1.4999999999999999E-2</c:v>
                </c:pt>
                <c:pt idx="65">
                  <c:v>-3.9E-2</c:v>
                </c:pt>
                <c:pt idx="66">
                  <c:v>-5.3999999999999999E-2</c:v>
                </c:pt>
                <c:pt idx="67">
                  <c:v>-0.09</c:v>
                </c:pt>
                <c:pt idx="68">
                  <c:v>-0.112</c:v>
                </c:pt>
                <c:pt idx="69">
                  <c:v>-0.157</c:v>
                </c:pt>
                <c:pt idx="70">
                  <c:v>-0.17</c:v>
                </c:pt>
                <c:pt idx="71">
                  <c:v>-0.20899999999999999</c:v>
                </c:pt>
                <c:pt idx="72">
                  <c:v>-0.217</c:v>
                </c:pt>
                <c:pt idx="73">
                  <c:v>-0.249</c:v>
                </c:pt>
                <c:pt idx="74">
                  <c:v>-0.19500000000000001</c:v>
                </c:pt>
                <c:pt idx="75">
                  <c:v>-0.15</c:v>
                </c:pt>
                <c:pt idx="76">
                  <c:v>-0.17499999999999999</c:v>
                </c:pt>
                <c:pt idx="77">
                  <c:v>9.9000000000000005E-2</c:v>
                </c:pt>
                <c:pt idx="78">
                  <c:v>-5.8999999999999997E-2</c:v>
                </c:pt>
                <c:pt idx="79">
                  <c:v>-0.13100000000000001</c:v>
                </c:pt>
                <c:pt idx="80">
                  <c:v>-0.11600000000000001</c:v>
                </c:pt>
                <c:pt idx="81">
                  <c:v>-0.12</c:v>
                </c:pt>
                <c:pt idx="82">
                  <c:v>-4.4999999999999998E-2</c:v>
                </c:pt>
                <c:pt idx="83">
                  <c:v>5.2999999999999999E-2</c:v>
                </c:pt>
                <c:pt idx="84">
                  <c:v>2.7E-2</c:v>
                </c:pt>
                <c:pt idx="85">
                  <c:v>-4.7E-2</c:v>
                </c:pt>
                <c:pt idx="86">
                  <c:v>-0.08</c:v>
                </c:pt>
                <c:pt idx="87">
                  <c:v>-2.9000000000000001E-2</c:v>
                </c:pt>
                <c:pt idx="88">
                  <c:v>0.26100000000000001</c:v>
                </c:pt>
                <c:pt idx="89">
                  <c:v>3.9E-2</c:v>
                </c:pt>
                <c:pt idx="90">
                  <c:v>-3.3000000000000002E-2</c:v>
                </c:pt>
                <c:pt idx="91">
                  <c:v>0.30199999999999999</c:v>
                </c:pt>
                <c:pt idx="92">
                  <c:v>-0.11799999999999999</c:v>
                </c:pt>
                <c:pt idx="93">
                  <c:v>-2.3E-2</c:v>
                </c:pt>
                <c:pt idx="94">
                  <c:v>-1.2E-2</c:v>
                </c:pt>
                <c:pt idx="95">
                  <c:v>0.35499999999999998</c:v>
                </c:pt>
                <c:pt idx="96">
                  <c:v>-0.128</c:v>
                </c:pt>
                <c:pt idx="97">
                  <c:v>-0.17699999999999999</c:v>
                </c:pt>
                <c:pt idx="98">
                  <c:v>0.17899999999999999</c:v>
                </c:pt>
                <c:pt idx="99">
                  <c:v>-0.37</c:v>
                </c:pt>
                <c:pt idx="100">
                  <c:v>-1.21</c:v>
                </c:pt>
                <c:pt idx="101">
                  <c:v>-0.71799999999999997</c:v>
                </c:pt>
                <c:pt idx="102">
                  <c:v>-0.14199999999999999</c:v>
                </c:pt>
                <c:pt idx="103">
                  <c:v>-0.17</c:v>
                </c:pt>
                <c:pt idx="104">
                  <c:v>-0.439</c:v>
                </c:pt>
                <c:pt idx="105">
                  <c:v>3.5000000000000003E-2</c:v>
                </c:pt>
                <c:pt idx="106">
                  <c:v>1.661</c:v>
                </c:pt>
                <c:pt idx="107">
                  <c:v>0.65</c:v>
                </c:pt>
                <c:pt idx="108">
                  <c:v>1.244</c:v>
                </c:pt>
                <c:pt idx="109">
                  <c:v>0.23100000000000001</c:v>
                </c:pt>
                <c:pt idx="110">
                  <c:v>0.191</c:v>
                </c:pt>
                <c:pt idx="111">
                  <c:v>0.215</c:v>
                </c:pt>
                <c:pt idx="112">
                  <c:v>-0.307</c:v>
                </c:pt>
                <c:pt idx="113">
                  <c:v>0.40500000000000003</c:v>
                </c:pt>
                <c:pt idx="114">
                  <c:v>0.219</c:v>
                </c:pt>
                <c:pt idx="115">
                  <c:v>-0.29399999999999998</c:v>
                </c:pt>
                <c:pt idx="116">
                  <c:v>-1.0609999999999999</c:v>
                </c:pt>
                <c:pt idx="117">
                  <c:v>0.40400000000000003</c:v>
                </c:pt>
                <c:pt idx="118">
                  <c:v>-0.48599999999999999</c:v>
                </c:pt>
                <c:pt idx="119">
                  <c:v>-0.55700000000000005</c:v>
                </c:pt>
                <c:pt idx="120">
                  <c:v>-8.5999999999999993E-2</c:v>
                </c:pt>
                <c:pt idx="121">
                  <c:v>0.81599999999999995</c:v>
                </c:pt>
                <c:pt idx="122">
                  <c:v>7.4999999999999997E-2</c:v>
                </c:pt>
                <c:pt idx="123">
                  <c:v>1.026</c:v>
                </c:pt>
                <c:pt idx="124">
                  <c:v>0.17899999999999999</c:v>
                </c:pt>
                <c:pt idx="125">
                  <c:v>-0.68200000000000005</c:v>
                </c:pt>
                <c:pt idx="126">
                  <c:v>0.18</c:v>
                </c:pt>
                <c:pt idx="127">
                  <c:v>-0.433</c:v>
                </c:pt>
                <c:pt idx="128">
                  <c:v>0.185</c:v>
                </c:pt>
                <c:pt idx="129">
                  <c:v>-0.22800000000000001</c:v>
                </c:pt>
                <c:pt idx="130">
                  <c:v>4.2999999999999997E-2</c:v>
                </c:pt>
                <c:pt idx="131">
                  <c:v>0.59299999999999997</c:v>
                </c:pt>
                <c:pt idx="132">
                  <c:v>0.73199999999999998</c:v>
                </c:pt>
                <c:pt idx="133">
                  <c:v>0.626</c:v>
                </c:pt>
                <c:pt idx="134">
                  <c:v>1.121</c:v>
                </c:pt>
                <c:pt idx="135">
                  <c:v>0.45800000000000002</c:v>
                </c:pt>
                <c:pt idx="136">
                  <c:v>0.03</c:v>
                </c:pt>
                <c:pt idx="137">
                  <c:v>-0.14899999999999999</c:v>
                </c:pt>
                <c:pt idx="138">
                  <c:v>-1.0529999999999999</c:v>
                </c:pt>
                <c:pt idx="139">
                  <c:v>0.56100000000000005</c:v>
                </c:pt>
                <c:pt idx="140">
                  <c:v>-0.129</c:v>
                </c:pt>
                <c:pt idx="141">
                  <c:v>-0.90500000000000003</c:v>
                </c:pt>
                <c:pt idx="142">
                  <c:v>0.996</c:v>
                </c:pt>
                <c:pt idx="143">
                  <c:v>-0.13300000000000001</c:v>
                </c:pt>
                <c:pt idx="144">
                  <c:v>8.6999999999999994E-2</c:v>
                </c:pt>
                <c:pt idx="145">
                  <c:v>0.33900000000000002</c:v>
                </c:pt>
                <c:pt idx="146">
                  <c:v>7.9000000000000001E-2</c:v>
                </c:pt>
                <c:pt idx="147">
                  <c:v>1.5189999999999999</c:v>
                </c:pt>
                <c:pt idx="148">
                  <c:v>1.1120000000000001</c:v>
                </c:pt>
                <c:pt idx="149">
                  <c:v>1.9E-2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5749248"/>
        <c:axId val="105749824"/>
      </c:scatterChart>
      <c:valAx>
        <c:axId val="105749248"/>
        <c:scaling>
          <c:orientation val="minMax"/>
          <c:max val="15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z (nm)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05749824"/>
        <c:crosses val="autoZero"/>
        <c:crossBetween val="midCat"/>
      </c:valAx>
      <c:valAx>
        <c:axId val="105749824"/>
        <c:scaling>
          <c:orientation val="minMax"/>
          <c:max val="0.5"/>
          <c:min val="-0.5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l-GR"/>
                  <a:t>μ</a:t>
                </a:r>
                <a:r>
                  <a:rPr lang="en-US"/>
                  <a:t>z (D)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05749248"/>
        <c:crosses val="autoZero"/>
        <c:crossBetween val="midCat"/>
      </c:valAx>
    </c:plotArea>
    <c:legend>
      <c:legendPos val="r"/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400"/>
            </a:pPr>
            <a:r>
              <a:rPr lang="en-US" sz="2400"/>
              <a:t>Time-averaged Cos(</a:t>
            </a:r>
            <a:r>
              <a:rPr lang="el-GR" sz="2400"/>
              <a:t>Θ</a:t>
            </a:r>
            <a:r>
              <a:rPr lang="en-US" sz="2400"/>
              <a:t>HOH) wrt z box-vector vs. z-ordinate</a:t>
            </a:r>
            <a:r>
              <a:rPr lang="en-US" sz="2400" baseline="0"/>
              <a:t> (nm)</a:t>
            </a:r>
            <a:endParaRPr lang="en-US" sz="2400"/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1"/>
          <c:order val="0"/>
          <c:tx>
            <c:v>00%EtOH</c:v>
          </c:tx>
          <c:spPr>
            <a:ln w="28575">
              <a:noFill/>
            </a:ln>
          </c:spPr>
          <c:xVal>
            <c:numRef>
              <c:f>EtOHMix00!$B$13:$B$162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EtOHMix00!$F$13:$F$162</c:f>
              <c:numCache>
                <c:formatCode>0.00E+00</c:formatCode>
                <c:ptCount val="150"/>
                <c:pt idx="0">
                  <c:v>6.3342090000000004E-2</c:v>
                </c:pt>
                <c:pt idx="1">
                  <c:v>-0.10029979999999999</c:v>
                </c:pt>
                <c:pt idx="2">
                  <c:v>2.9111499999999998E-2</c:v>
                </c:pt>
                <c:pt idx="3">
                  <c:v>-5.5789730000000003E-2</c:v>
                </c:pt>
                <c:pt idx="4">
                  <c:v>-9.6410340000000004E-4</c:v>
                </c:pt>
                <c:pt idx="5">
                  <c:v>4.0562359999999999E-2</c:v>
                </c:pt>
                <c:pt idx="6">
                  <c:v>2.0239120000000001E-3</c:v>
                </c:pt>
                <c:pt idx="7">
                  <c:v>-9.3128470000000008E-3</c:v>
                </c:pt>
                <c:pt idx="8">
                  <c:v>-2.4096870000000001E-4</c:v>
                </c:pt>
                <c:pt idx="9">
                  <c:v>1.52934E-2</c:v>
                </c:pt>
                <c:pt idx="10">
                  <c:v>-1.148356E-2</c:v>
                </c:pt>
                <c:pt idx="11">
                  <c:v>3.8925800000000003E-2</c:v>
                </c:pt>
                <c:pt idx="12">
                  <c:v>2.17782E-4</c:v>
                </c:pt>
                <c:pt idx="13">
                  <c:v>-2.8785270000000001E-3</c:v>
                </c:pt>
                <c:pt idx="14">
                  <c:v>-8.8884979999999999E-4</c:v>
                </c:pt>
                <c:pt idx="15">
                  <c:v>1.1339529999999999E-5</c:v>
                </c:pt>
                <c:pt idx="16">
                  <c:v>3.3630470000000001E-3</c:v>
                </c:pt>
                <c:pt idx="17">
                  <c:v>-1.415364E-2</c:v>
                </c:pt>
                <c:pt idx="18">
                  <c:v>-5.5890370000000002E-2</c:v>
                </c:pt>
                <c:pt idx="19">
                  <c:v>-9.5375009999999996E-2</c:v>
                </c:pt>
                <c:pt idx="20">
                  <c:v>-7.9601389999999994E-2</c:v>
                </c:pt>
                <c:pt idx="21">
                  <c:v>-3.5912270000000003E-2</c:v>
                </c:pt>
                <c:pt idx="22">
                  <c:v>-3.6251930000000001E-3</c:v>
                </c:pt>
                <c:pt idx="23">
                  <c:v>2.5900409999999999E-2</c:v>
                </c:pt>
                <c:pt idx="24">
                  <c:v>3.2692640000000002E-2</c:v>
                </c:pt>
                <c:pt idx="25">
                  <c:v>2.846108E-2</c:v>
                </c:pt>
                <c:pt idx="26">
                  <c:v>1.8231109999999998E-2</c:v>
                </c:pt>
                <c:pt idx="27">
                  <c:v>6.8690849999999996E-3</c:v>
                </c:pt>
                <c:pt idx="28">
                  <c:v>4.5539619999999999E-3</c:v>
                </c:pt>
                <c:pt idx="29">
                  <c:v>-1.0357669999999999E-3</c:v>
                </c:pt>
                <c:pt idx="30">
                  <c:v>8.7714789999999998E-4</c:v>
                </c:pt>
                <c:pt idx="31">
                  <c:v>2.2937589999999999E-4</c:v>
                </c:pt>
                <c:pt idx="32">
                  <c:v>-1.891814E-5</c:v>
                </c:pt>
                <c:pt idx="33">
                  <c:v>1.386003E-3</c:v>
                </c:pt>
                <c:pt idx="34">
                  <c:v>-2.8515210000000001E-3</c:v>
                </c:pt>
                <c:pt idx="35">
                  <c:v>8.9271819999999999E-4</c:v>
                </c:pt>
                <c:pt idx="36">
                  <c:v>-7.5986390000000003E-4</c:v>
                </c:pt>
                <c:pt idx="37">
                  <c:v>6.9322460000000003E-5</c:v>
                </c:pt>
                <c:pt idx="38">
                  <c:v>2.7954270000000001E-3</c:v>
                </c:pt>
                <c:pt idx="39">
                  <c:v>-1.2249100000000001E-3</c:v>
                </c:pt>
                <c:pt idx="40">
                  <c:v>-2.4316469999999999E-3</c:v>
                </c:pt>
                <c:pt idx="41">
                  <c:v>-9.0977430000000001E-3</c:v>
                </c:pt>
                <c:pt idx="42">
                  <c:v>-1.8370729999999998E-2</c:v>
                </c:pt>
                <c:pt idx="43">
                  <c:v>-2.4767279999999999E-2</c:v>
                </c:pt>
                <c:pt idx="44">
                  <c:v>-3.5717840000000001E-2</c:v>
                </c:pt>
                <c:pt idx="45">
                  <c:v>-2.3043520000000001E-2</c:v>
                </c:pt>
                <c:pt idx="46">
                  <c:v>-2.2839129999999998E-3</c:v>
                </c:pt>
                <c:pt idx="47">
                  <c:v>3.2037339999999997E-2</c:v>
                </c:pt>
                <c:pt idx="48">
                  <c:v>5.7746989999999998E-2</c:v>
                </c:pt>
                <c:pt idx="49">
                  <c:v>7.4318510000000004E-2</c:v>
                </c:pt>
                <c:pt idx="50">
                  <c:v>6.4864820000000004E-2</c:v>
                </c:pt>
                <c:pt idx="51">
                  <c:v>1.4604539999999999E-2</c:v>
                </c:pt>
                <c:pt idx="52">
                  <c:v>-7.9448639999999994E-3</c:v>
                </c:pt>
                <c:pt idx="53">
                  <c:v>6.2207199999999999E-3</c:v>
                </c:pt>
                <c:pt idx="54">
                  <c:v>-2.909931E-2</c:v>
                </c:pt>
                <c:pt idx="55">
                  <c:v>3.3447209999999998E-2</c:v>
                </c:pt>
                <c:pt idx="56">
                  <c:v>-1.6089160000000002E-2</c:v>
                </c:pt>
                <c:pt idx="57">
                  <c:v>1.864147E-2</c:v>
                </c:pt>
                <c:pt idx="58">
                  <c:v>-8.8607519999999995E-3</c:v>
                </c:pt>
                <c:pt idx="59">
                  <c:v>-4.226411E-4</c:v>
                </c:pt>
                <c:pt idx="60">
                  <c:v>-1.7392040000000001E-2</c:v>
                </c:pt>
                <c:pt idx="61">
                  <c:v>1.576075E-2</c:v>
                </c:pt>
                <c:pt idx="62">
                  <c:v>2.103053E-5</c:v>
                </c:pt>
                <c:pt idx="63">
                  <c:v>-1.2200939999999999E-3</c:v>
                </c:pt>
                <c:pt idx="64">
                  <c:v>-2.310121E-2</c:v>
                </c:pt>
                <c:pt idx="65">
                  <c:v>5.1030800000000001E-2</c:v>
                </c:pt>
                <c:pt idx="66">
                  <c:v>-3.055337E-4</c:v>
                </c:pt>
                <c:pt idx="67">
                  <c:v>-4.5125620000000003E-3</c:v>
                </c:pt>
                <c:pt idx="68">
                  <c:v>8.5243790000000003E-3</c:v>
                </c:pt>
                <c:pt idx="69">
                  <c:v>9.2119849999999998E-4</c:v>
                </c:pt>
                <c:pt idx="70">
                  <c:v>-0.18221999999999999</c:v>
                </c:pt>
                <c:pt idx="71">
                  <c:v>0.2902555</c:v>
                </c:pt>
                <c:pt idx="72">
                  <c:v>0</c:v>
                </c:pt>
                <c:pt idx="73">
                  <c:v>0</c:v>
                </c:pt>
                <c:pt idx="74">
                  <c:v>0.77106799999999998</c:v>
                </c:pt>
                <c:pt idx="75">
                  <c:v>-0.65782830000000003</c:v>
                </c:pt>
                <c:pt idx="76">
                  <c:v>0</c:v>
                </c:pt>
                <c:pt idx="77">
                  <c:v>0</c:v>
                </c:pt>
                <c:pt idx="78">
                  <c:v>0.18470059999999999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0.57266059999999996</c:v>
                </c:pt>
                <c:pt idx="83">
                  <c:v>0</c:v>
                </c:pt>
                <c:pt idx="84">
                  <c:v>0</c:v>
                </c:pt>
                <c:pt idx="85">
                  <c:v>-0.19424810000000001</c:v>
                </c:pt>
                <c:pt idx="86">
                  <c:v>0</c:v>
                </c:pt>
                <c:pt idx="87">
                  <c:v>0</c:v>
                </c:pt>
                <c:pt idx="88">
                  <c:v>-2.6309249999999999E-4</c:v>
                </c:pt>
                <c:pt idx="89">
                  <c:v>0.46722399999999997</c:v>
                </c:pt>
                <c:pt idx="90">
                  <c:v>0</c:v>
                </c:pt>
                <c:pt idx="91">
                  <c:v>0.22811400000000001</c:v>
                </c:pt>
                <c:pt idx="92">
                  <c:v>0.44079190000000001</c:v>
                </c:pt>
                <c:pt idx="93">
                  <c:v>0</c:v>
                </c:pt>
                <c:pt idx="94">
                  <c:v>-0.83371360000000005</c:v>
                </c:pt>
                <c:pt idx="95">
                  <c:v>0</c:v>
                </c:pt>
                <c:pt idx="96">
                  <c:v>-0.98732140000000002</c:v>
                </c:pt>
                <c:pt idx="97">
                  <c:v>-7.0976700000000004E-2</c:v>
                </c:pt>
                <c:pt idx="98">
                  <c:v>0</c:v>
                </c:pt>
                <c:pt idx="99">
                  <c:v>0.63748749999999998</c:v>
                </c:pt>
                <c:pt idx="100">
                  <c:v>0</c:v>
                </c:pt>
                <c:pt idx="101">
                  <c:v>0</c:v>
                </c:pt>
                <c:pt idx="102">
                  <c:v>-0.35753390000000002</c:v>
                </c:pt>
                <c:pt idx="103">
                  <c:v>-0.29659170000000001</c:v>
                </c:pt>
                <c:pt idx="104">
                  <c:v>0.1362228</c:v>
                </c:pt>
                <c:pt idx="105">
                  <c:v>0</c:v>
                </c:pt>
                <c:pt idx="106">
                  <c:v>-0.31415860000000001</c:v>
                </c:pt>
                <c:pt idx="107">
                  <c:v>0.4294521</c:v>
                </c:pt>
                <c:pt idx="108">
                  <c:v>0</c:v>
                </c:pt>
                <c:pt idx="109">
                  <c:v>-0.74744860000000002</c:v>
                </c:pt>
                <c:pt idx="110">
                  <c:v>0.65919229999999995</c:v>
                </c:pt>
                <c:pt idx="111">
                  <c:v>0</c:v>
                </c:pt>
                <c:pt idx="112">
                  <c:v>-0.14356079999999999</c:v>
                </c:pt>
                <c:pt idx="113">
                  <c:v>0.68175079999999999</c:v>
                </c:pt>
                <c:pt idx="114">
                  <c:v>0.5140846</c:v>
                </c:pt>
                <c:pt idx="115">
                  <c:v>0</c:v>
                </c:pt>
                <c:pt idx="116">
                  <c:v>-0.1011932</c:v>
                </c:pt>
                <c:pt idx="117">
                  <c:v>0.26729000000000003</c:v>
                </c:pt>
                <c:pt idx="118">
                  <c:v>-0.356962</c:v>
                </c:pt>
                <c:pt idx="119">
                  <c:v>0</c:v>
                </c:pt>
                <c:pt idx="120">
                  <c:v>-0.2022592</c:v>
                </c:pt>
                <c:pt idx="121">
                  <c:v>-0.77496209999999999</c:v>
                </c:pt>
                <c:pt idx="122">
                  <c:v>0</c:v>
                </c:pt>
                <c:pt idx="123">
                  <c:v>-0.74903679999999995</c:v>
                </c:pt>
                <c:pt idx="124">
                  <c:v>-0.76515569999999999</c:v>
                </c:pt>
                <c:pt idx="125">
                  <c:v>-0.36492790000000003</c:v>
                </c:pt>
                <c:pt idx="126">
                  <c:v>0</c:v>
                </c:pt>
                <c:pt idx="127">
                  <c:v>-0.84924529999999998</c:v>
                </c:pt>
                <c:pt idx="128">
                  <c:v>0</c:v>
                </c:pt>
                <c:pt idx="129">
                  <c:v>0</c:v>
                </c:pt>
                <c:pt idx="130">
                  <c:v>-9.6038269999999995E-2</c:v>
                </c:pt>
                <c:pt idx="131">
                  <c:v>-0.97820929999999995</c:v>
                </c:pt>
                <c:pt idx="132">
                  <c:v>-0.3312348</c:v>
                </c:pt>
                <c:pt idx="133">
                  <c:v>0</c:v>
                </c:pt>
                <c:pt idx="134">
                  <c:v>0.1823234</c:v>
                </c:pt>
                <c:pt idx="135">
                  <c:v>0</c:v>
                </c:pt>
                <c:pt idx="136">
                  <c:v>0.87805149999999998</c:v>
                </c:pt>
                <c:pt idx="137">
                  <c:v>0</c:v>
                </c:pt>
                <c:pt idx="138">
                  <c:v>-5.8640200000000003E-2</c:v>
                </c:pt>
                <c:pt idx="139">
                  <c:v>-0.84828910000000002</c:v>
                </c:pt>
                <c:pt idx="140">
                  <c:v>0</c:v>
                </c:pt>
                <c:pt idx="141">
                  <c:v>0.53723209999999999</c:v>
                </c:pt>
                <c:pt idx="142">
                  <c:v>0</c:v>
                </c:pt>
                <c:pt idx="143">
                  <c:v>-0.76838450000000003</c:v>
                </c:pt>
                <c:pt idx="144">
                  <c:v>0</c:v>
                </c:pt>
                <c:pt idx="145">
                  <c:v>-4.2634520000000002E-2</c:v>
                </c:pt>
                <c:pt idx="146">
                  <c:v>0</c:v>
                </c:pt>
                <c:pt idx="147">
                  <c:v>0</c:v>
                </c:pt>
                <c:pt idx="148">
                  <c:v>-6.007989E-3</c:v>
                </c:pt>
                <c:pt idx="149">
                  <c:v>-0.26111709999999999</c:v>
                </c:pt>
              </c:numCache>
            </c:numRef>
          </c:yVal>
          <c:smooth val="0"/>
        </c:ser>
        <c:ser>
          <c:idx val="2"/>
          <c:order val="1"/>
          <c:tx>
            <c:v>50%EtOH</c:v>
          </c:tx>
          <c:spPr>
            <a:ln w="28575">
              <a:noFill/>
            </a:ln>
          </c:spPr>
          <c:xVal>
            <c:numRef>
              <c:f>EtOHMix50!$B$13:$B$162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EtOHMix50!$F$13:$F$162</c:f>
              <c:numCache>
                <c:formatCode>0.00E+00</c:formatCode>
                <c:ptCount val="150"/>
                <c:pt idx="0">
                  <c:v>5.556883E-2</c:v>
                </c:pt>
                <c:pt idx="1">
                  <c:v>1.4059220000000001E-2</c:v>
                </c:pt>
                <c:pt idx="2">
                  <c:v>0.13385030000000001</c:v>
                </c:pt>
                <c:pt idx="3">
                  <c:v>1.3051490000000001E-2</c:v>
                </c:pt>
                <c:pt idx="4">
                  <c:v>8.65369E-2</c:v>
                </c:pt>
                <c:pt idx="5">
                  <c:v>1.4137169999999999E-2</c:v>
                </c:pt>
                <c:pt idx="6">
                  <c:v>3.7681310000000003E-2</c:v>
                </c:pt>
                <c:pt idx="7">
                  <c:v>-3.2850539999999998E-2</c:v>
                </c:pt>
                <c:pt idx="8">
                  <c:v>1.016134E-2</c:v>
                </c:pt>
                <c:pt idx="9">
                  <c:v>6.0959760000000002E-2</c:v>
                </c:pt>
                <c:pt idx="10">
                  <c:v>6.2028159999999999E-2</c:v>
                </c:pt>
                <c:pt idx="11">
                  <c:v>0.10001599999999999</c:v>
                </c:pt>
                <c:pt idx="12">
                  <c:v>0.10666580000000001</c:v>
                </c:pt>
                <c:pt idx="13">
                  <c:v>0.12755859999999999</c:v>
                </c:pt>
                <c:pt idx="14">
                  <c:v>0.1190335</c:v>
                </c:pt>
                <c:pt idx="15">
                  <c:v>0.1006753</c:v>
                </c:pt>
                <c:pt idx="16">
                  <c:v>9.2720049999999998E-2</c:v>
                </c:pt>
                <c:pt idx="17">
                  <c:v>7.7549670000000001E-2</c:v>
                </c:pt>
                <c:pt idx="18">
                  <c:v>6.3275639999999994E-2</c:v>
                </c:pt>
                <c:pt idx="19">
                  <c:v>4.58485E-2</c:v>
                </c:pt>
                <c:pt idx="20">
                  <c:v>3.6039450000000001E-2</c:v>
                </c:pt>
                <c:pt idx="21">
                  <c:v>2.467985E-2</c:v>
                </c:pt>
                <c:pt idx="22">
                  <c:v>1.8942009999999999E-2</c:v>
                </c:pt>
                <c:pt idx="23">
                  <c:v>1.0580890000000001E-2</c:v>
                </c:pt>
                <c:pt idx="24">
                  <c:v>7.5237109999999998E-3</c:v>
                </c:pt>
                <c:pt idx="25">
                  <c:v>3.6587059999999999E-3</c:v>
                </c:pt>
                <c:pt idx="26">
                  <c:v>4.0943560000000004E-3</c:v>
                </c:pt>
                <c:pt idx="27">
                  <c:v>-1.3666519999999999E-4</c:v>
                </c:pt>
                <c:pt idx="28">
                  <c:v>-4.8914420000000002E-4</c:v>
                </c:pt>
                <c:pt idx="29">
                  <c:v>7.8497620000000001E-4</c:v>
                </c:pt>
                <c:pt idx="30">
                  <c:v>-1.7888379999999999E-4</c:v>
                </c:pt>
                <c:pt idx="31">
                  <c:v>-2.085527E-4</c:v>
                </c:pt>
                <c:pt idx="32">
                  <c:v>-2.8482870000000001E-4</c:v>
                </c:pt>
                <c:pt idx="33">
                  <c:v>-1.5740839999999999E-3</c:v>
                </c:pt>
                <c:pt idx="34">
                  <c:v>1.6017780000000001E-4</c:v>
                </c:pt>
                <c:pt idx="35">
                  <c:v>-1.6762379999999999E-4</c:v>
                </c:pt>
                <c:pt idx="36">
                  <c:v>-2.657502E-4</c:v>
                </c:pt>
                <c:pt idx="37">
                  <c:v>-1.513889E-4</c:v>
                </c:pt>
                <c:pt idx="38">
                  <c:v>-2.3860109999999999E-4</c:v>
                </c:pt>
                <c:pt idx="39">
                  <c:v>-1.4342780000000001E-4</c:v>
                </c:pt>
                <c:pt idx="40">
                  <c:v>8.4358969999999997E-4</c:v>
                </c:pt>
                <c:pt idx="41">
                  <c:v>-3.3733960000000002E-4</c:v>
                </c:pt>
                <c:pt idx="42">
                  <c:v>-4.3750210000000002E-4</c:v>
                </c:pt>
                <c:pt idx="43">
                  <c:v>-7.5536899999999998E-4</c:v>
                </c:pt>
                <c:pt idx="44">
                  <c:v>-1.04167E-3</c:v>
                </c:pt>
                <c:pt idx="45">
                  <c:v>-1.873897E-3</c:v>
                </c:pt>
                <c:pt idx="46">
                  <c:v>-4.6972569999999998E-3</c:v>
                </c:pt>
                <c:pt idx="47">
                  <c:v>-6.3038740000000001E-3</c:v>
                </c:pt>
                <c:pt idx="48">
                  <c:v>-1.130746E-2</c:v>
                </c:pt>
                <c:pt idx="49">
                  <c:v>-1.677901E-2</c:v>
                </c:pt>
                <c:pt idx="50">
                  <c:v>-2.6809179999999998E-2</c:v>
                </c:pt>
                <c:pt idx="51">
                  <c:v>-3.3250839999999997E-2</c:v>
                </c:pt>
                <c:pt idx="52">
                  <c:v>-4.6666640000000002E-2</c:v>
                </c:pt>
                <c:pt idx="53">
                  <c:v>-5.8301939999999997E-2</c:v>
                </c:pt>
                <c:pt idx="54">
                  <c:v>-7.6877559999999998E-2</c:v>
                </c:pt>
                <c:pt idx="55">
                  <c:v>-9.0772660000000005E-2</c:v>
                </c:pt>
                <c:pt idx="56">
                  <c:v>-0.10810889999999999</c:v>
                </c:pt>
                <c:pt idx="57">
                  <c:v>-0.11429880000000001</c:v>
                </c:pt>
                <c:pt idx="58">
                  <c:v>-0.11087130000000001</c:v>
                </c:pt>
                <c:pt idx="59">
                  <c:v>-8.4045529999999993E-2</c:v>
                </c:pt>
                <c:pt idx="60">
                  <c:v>-6.5836439999999996E-2</c:v>
                </c:pt>
                <c:pt idx="61">
                  <c:v>-2.903143E-2</c:v>
                </c:pt>
                <c:pt idx="62">
                  <c:v>5.7413660000000004E-3</c:v>
                </c:pt>
                <c:pt idx="63">
                  <c:v>2.6229529999999999E-3</c:v>
                </c:pt>
                <c:pt idx="64">
                  <c:v>-0.10993260000000001</c:v>
                </c:pt>
                <c:pt idx="65">
                  <c:v>6.2354140000000002E-2</c:v>
                </c:pt>
                <c:pt idx="66">
                  <c:v>-9.5127749999999997E-2</c:v>
                </c:pt>
                <c:pt idx="67">
                  <c:v>1.903269E-3</c:v>
                </c:pt>
                <c:pt idx="68">
                  <c:v>-8.5445420000000005E-3</c:v>
                </c:pt>
                <c:pt idx="69">
                  <c:v>-9.7703609999999996E-2</c:v>
                </c:pt>
                <c:pt idx="70">
                  <c:v>0.11679200000000001</c:v>
                </c:pt>
                <c:pt idx="71">
                  <c:v>-1.1448679999999999E-2</c:v>
                </c:pt>
                <c:pt idx="72">
                  <c:v>6.3329860000000002E-2</c:v>
                </c:pt>
                <c:pt idx="73">
                  <c:v>0.1328135</c:v>
                </c:pt>
                <c:pt idx="74">
                  <c:v>-0.3001181</c:v>
                </c:pt>
                <c:pt idx="75">
                  <c:v>0.16750190000000001</c:v>
                </c:pt>
                <c:pt idx="76">
                  <c:v>0.3722008</c:v>
                </c:pt>
                <c:pt idx="77">
                  <c:v>-0.1549044</c:v>
                </c:pt>
                <c:pt idx="78">
                  <c:v>-6.8165450000000002E-2</c:v>
                </c:pt>
                <c:pt idx="79">
                  <c:v>0.22994129999999999</c:v>
                </c:pt>
                <c:pt idx="80">
                  <c:v>-0.14170969999999999</c:v>
                </c:pt>
                <c:pt idx="81">
                  <c:v>-0.1002271</c:v>
                </c:pt>
                <c:pt idx="82">
                  <c:v>9.4061989999999998E-2</c:v>
                </c:pt>
                <c:pt idx="83">
                  <c:v>0.1807204</c:v>
                </c:pt>
                <c:pt idx="84">
                  <c:v>-7.7480240000000006E-2</c:v>
                </c:pt>
                <c:pt idx="85">
                  <c:v>0.21086859999999999</c:v>
                </c:pt>
                <c:pt idx="86">
                  <c:v>-2.522299E-3</c:v>
                </c:pt>
                <c:pt idx="87">
                  <c:v>0.20650769999999999</c:v>
                </c:pt>
                <c:pt idx="88">
                  <c:v>-0.17973459999999999</c:v>
                </c:pt>
                <c:pt idx="89">
                  <c:v>-9.5739050000000006E-2</c:v>
                </c:pt>
                <c:pt idx="90">
                  <c:v>-0.13562759999999999</c:v>
                </c:pt>
                <c:pt idx="91">
                  <c:v>-0.46276990000000001</c:v>
                </c:pt>
                <c:pt idx="92">
                  <c:v>-6.2814620000000002E-2</c:v>
                </c:pt>
                <c:pt idx="93">
                  <c:v>-0.25384069999999997</c:v>
                </c:pt>
                <c:pt idx="94">
                  <c:v>-0.29546860000000003</c:v>
                </c:pt>
                <c:pt idx="95">
                  <c:v>0.25780839999999999</c:v>
                </c:pt>
                <c:pt idx="96">
                  <c:v>0.28038150000000001</c:v>
                </c:pt>
                <c:pt idx="97">
                  <c:v>-0.16200600000000001</c:v>
                </c:pt>
                <c:pt idx="98">
                  <c:v>-0.16059909999999999</c:v>
                </c:pt>
                <c:pt idx="99">
                  <c:v>-0.30974099999999999</c:v>
                </c:pt>
                <c:pt idx="100">
                  <c:v>4.8321410000000002E-2</c:v>
                </c:pt>
                <c:pt idx="101">
                  <c:v>0.12800600000000001</c:v>
                </c:pt>
                <c:pt idx="102">
                  <c:v>6.759337E-2</c:v>
                </c:pt>
                <c:pt idx="103">
                  <c:v>-0.37630049999999998</c:v>
                </c:pt>
                <c:pt idx="104">
                  <c:v>-2.8883450000000001E-2</c:v>
                </c:pt>
                <c:pt idx="105">
                  <c:v>0.13410449999999999</c:v>
                </c:pt>
                <c:pt idx="106">
                  <c:v>-0.12924369999999999</c:v>
                </c:pt>
                <c:pt idx="107">
                  <c:v>-5.0287850000000002E-2</c:v>
                </c:pt>
                <c:pt idx="108">
                  <c:v>-6.1324240000000002E-2</c:v>
                </c:pt>
                <c:pt idx="109">
                  <c:v>-2.3667469999999999E-2</c:v>
                </c:pt>
                <c:pt idx="110">
                  <c:v>-0.13582420000000001</c:v>
                </c:pt>
                <c:pt idx="111">
                  <c:v>-0.28821760000000002</c:v>
                </c:pt>
                <c:pt idx="112">
                  <c:v>0.2035006</c:v>
                </c:pt>
                <c:pt idx="113">
                  <c:v>5.7162579999999998E-2</c:v>
                </c:pt>
                <c:pt idx="114">
                  <c:v>-5.886624E-2</c:v>
                </c:pt>
                <c:pt idx="115">
                  <c:v>0.1185947</c:v>
                </c:pt>
                <c:pt idx="116">
                  <c:v>0.24238870000000001</c:v>
                </c:pt>
                <c:pt idx="117">
                  <c:v>6.9179550000000006E-2</c:v>
                </c:pt>
                <c:pt idx="118">
                  <c:v>1.0686859999999999E-2</c:v>
                </c:pt>
                <c:pt idx="119">
                  <c:v>4.8455999999999999E-2</c:v>
                </c:pt>
                <c:pt idx="120">
                  <c:v>2.7893729999999999E-2</c:v>
                </c:pt>
                <c:pt idx="121">
                  <c:v>0.13509640000000001</c:v>
                </c:pt>
                <c:pt idx="122">
                  <c:v>-0.39563130000000002</c:v>
                </c:pt>
                <c:pt idx="123">
                  <c:v>-0.35128409999999999</c:v>
                </c:pt>
                <c:pt idx="124">
                  <c:v>-0.22861310000000001</c:v>
                </c:pt>
                <c:pt idx="125">
                  <c:v>6.5755049999999997E-3</c:v>
                </c:pt>
                <c:pt idx="126">
                  <c:v>9.6551139999999994E-2</c:v>
                </c:pt>
                <c:pt idx="127">
                  <c:v>7.5804419999999997E-2</c:v>
                </c:pt>
                <c:pt idx="128">
                  <c:v>-3.8760790000000003E-2</c:v>
                </c:pt>
                <c:pt idx="129">
                  <c:v>0.1611427</c:v>
                </c:pt>
                <c:pt idx="130">
                  <c:v>-0.21105640000000001</c:v>
                </c:pt>
                <c:pt idx="131">
                  <c:v>-4.887298E-3</c:v>
                </c:pt>
                <c:pt idx="132">
                  <c:v>-4.2716700000000003E-2</c:v>
                </c:pt>
                <c:pt idx="133">
                  <c:v>-0.1628986</c:v>
                </c:pt>
                <c:pt idx="134">
                  <c:v>1.6942410000000001E-2</c:v>
                </c:pt>
                <c:pt idx="135">
                  <c:v>-8.0701599999999998E-3</c:v>
                </c:pt>
                <c:pt idx="136">
                  <c:v>-0.17994299999999999</c:v>
                </c:pt>
                <c:pt idx="137">
                  <c:v>0.14806610000000001</c:v>
                </c:pt>
                <c:pt idx="138">
                  <c:v>0.18516669999999999</c:v>
                </c:pt>
                <c:pt idx="139">
                  <c:v>-2.0119689999999999E-2</c:v>
                </c:pt>
                <c:pt idx="140">
                  <c:v>0.17261009999999999</c:v>
                </c:pt>
                <c:pt idx="141">
                  <c:v>-0.16909089999999999</c:v>
                </c:pt>
                <c:pt idx="142">
                  <c:v>-6.9250320000000002E-3</c:v>
                </c:pt>
                <c:pt idx="143">
                  <c:v>0.3609195</c:v>
                </c:pt>
                <c:pt idx="144">
                  <c:v>8.6602520000000002E-3</c:v>
                </c:pt>
                <c:pt idx="145">
                  <c:v>-0.16936039999999999</c:v>
                </c:pt>
                <c:pt idx="146">
                  <c:v>2.2572310000000002E-2</c:v>
                </c:pt>
                <c:pt idx="147">
                  <c:v>6.8152889999999994E-2</c:v>
                </c:pt>
                <c:pt idx="148">
                  <c:v>-2.1209059999999998E-2</c:v>
                </c:pt>
                <c:pt idx="149">
                  <c:v>0.12785479999999999</c:v>
                </c:pt>
              </c:numCache>
            </c:numRef>
          </c:yVal>
          <c:smooth val="0"/>
        </c:ser>
        <c:ser>
          <c:idx val="3"/>
          <c:order val="2"/>
          <c:tx>
            <c:v>70%EtOH</c:v>
          </c:tx>
          <c:spPr>
            <a:ln w="28575">
              <a:noFill/>
            </a:ln>
          </c:spPr>
          <c:xVal>
            <c:numRef>
              <c:f>EtOHMix70!$B$13:$B$162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EtOHMix70!$F$13:$F$162</c:f>
              <c:numCache>
                <c:formatCode>0.00E+00</c:formatCode>
                <c:ptCount val="150"/>
                <c:pt idx="0">
                  <c:v>0.1367054</c:v>
                </c:pt>
                <c:pt idx="1">
                  <c:v>-3.1670570000000002E-2</c:v>
                </c:pt>
                <c:pt idx="2">
                  <c:v>0.1176463</c:v>
                </c:pt>
                <c:pt idx="3">
                  <c:v>0.1274634</c:v>
                </c:pt>
                <c:pt idx="4">
                  <c:v>1.7293759999999998E-2</c:v>
                </c:pt>
                <c:pt idx="5">
                  <c:v>-9.0332789999999996E-2</c:v>
                </c:pt>
                <c:pt idx="6">
                  <c:v>1.6713579999999999E-2</c:v>
                </c:pt>
                <c:pt idx="7">
                  <c:v>0.1832713</c:v>
                </c:pt>
                <c:pt idx="8">
                  <c:v>-0.1873435</c:v>
                </c:pt>
                <c:pt idx="9">
                  <c:v>-3.3121020000000001E-2</c:v>
                </c:pt>
                <c:pt idx="10">
                  <c:v>0.13024450000000001</c:v>
                </c:pt>
                <c:pt idx="11">
                  <c:v>0.1270384</c:v>
                </c:pt>
                <c:pt idx="12">
                  <c:v>0.13742770000000001</c:v>
                </c:pt>
                <c:pt idx="13">
                  <c:v>0.23010829999999999</c:v>
                </c:pt>
                <c:pt idx="14">
                  <c:v>0.1152251</c:v>
                </c:pt>
                <c:pt idx="15">
                  <c:v>0.15115419999999999</c:v>
                </c:pt>
                <c:pt idx="16">
                  <c:v>0.1598454</c:v>
                </c:pt>
                <c:pt idx="17">
                  <c:v>0.13221240000000001</c:v>
                </c:pt>
                <c:pt idx="18">
                  <c:v>0.1139671</c:v>
                </c:pt>
                <c:pt idx="19">
                  <c:v>9.2523289999999994E-2</c:v>
                </c:pt>
                <c:pt idx="20">
                  <c:v>8.0872250000000007E-2</c:v>
                </c:pt>
                <c:pt idx="21">
                  <c:v>6.0670689999999999E-2</c:v>
                </c:pt>
                <c:pt idx="22">
                  <c:v>4.725327E-2</c:v>
                </c:pt>
                <c:pt idx="23">
                  <c:v>2.8706099999999998E-2</c:v>
                </c:pt>
                <c:pt idx="24">
                  <c:v>2.062576E-2</c:v>
                </c:pt>
                <c:pt idx="25">
                  <c:v>1.0895119999999999E-2</c:v>
                </c:pt>
                <c:pt idx="26">
                  <c:v>7.7286880000000001E-3</c:v>
                </c:pt>
                <c:pt idx="27">
                  <c:v>1.0896409999999999E-3</c:v>
                </c:pt>
                <c:pt idx="28">
                  <c:v>4.8281339999999999E-4</c:v>
                </c:pt>
                <c:pt idx="29">
                  <c:v>-1.0560879999999999E-3</c:v>
                </c:pt>
                <c:pt idx="30">
                  <c:v>4.490658E-5</c:v>
                </c:pt>
                <c:pt idx="31">
                  <c:v>5.5411410000000001E-4</c:v>
                </c:pt>
                <c:pt idx="32">
                  <c:v>1.885353E-3</c:v>
                </c:pt>
                <c:pt idx="33">
                  <c:v>5.2791660000000001E-4</c:v>
                </c:pt>
                <c:pt idx="34">
                  <c:v>7.3889110000000002E-4</c:v>
                </c:pt>
                <c:pt idx="35">
                  <c:v>3.6928880000000001E-4</c:v>
                </c:pt>
                <c:pt idx="36">
                  <c:v>-1.03353E-3</c:v>
                </c:pt>
                <c:pt idx="37">
                  <c:v>3.452571E-4</c:v>
                </c:pt>
                <c:pt idx="38">
                  <c:v>-9.1649869999999999E-4</c:v>
                </c:pt>
                <c:pt idx="39">
                  <c:v>-7.6867380000000005E-4</c:v>
                </c:pt>
                <c:pt idx="40">
                  <c:v>-2.3461240000000001E-4</c:v>
                </c:pt>
                <c:pt idx="41">
                  <c:v>-2.1463090000000001E-4</c:v>
                </c:pt>
                <c:pt idx="42">
                  <c:v>1.663271E-4</c:v>
                </c:pt>
                <c:pt idx="43">
                  <c:v>4.0500969999999999E-3</c:v>
                </c:pt>
                <c:pt idx="44">
                  <c:v>1.290242E-3</c:v>
                </c:pt>
                <c:pt idx="45">
                  <c:v>2.6390379999999998E-3</c:v>
                </c:pt>
                <c:pt idx="46">
                  <c:v>2.2237899999999998E-3</c:v>
                </c:pt>
                <c:pt idx="47">
                  <c:v>2.9574530000000001E-3</c:v>
                </c:pt>
                <c:pt idx="48">
                  <c:v>-1.327709E-4</c:v>
                </c:pt>
                <c:pt idx="49">
                  <c:v>3.3125599999999999E-4</c:v>
                </c:pt>
                <c:pt idx="50">
                  <c:v>-1.328575E-3</c:v>
                </c:pt>
                <c:pt idx="51">
                  <c:v>-1.1314410000000001E-4</c:v>
                </c:pt>
                <c:pt idx="52">
                  <c:v>-2.2738419999999999E-3</c:v>
                </c:pt>
                <c:pt idx="53">
                  <c:v>-4.125865E-4</c:v>
                </c:pt>
                <c:pt idx="54">
                  <c:v>-1.127217E-3</c:v>
                </c:pt>
                <c:pt idx="55">
                  <c:v>-2.7344689999999998E-4</c:v>
                </c:pt>
                <c:pt idx="56">
                  <c:v>-1.2968089999999999E-3</c:v>
                </c:pt>
                <c:pt idx="57">
                  <c:v>-5.625866E-4</c:v>
                </c:pt>
                <c:pt idx="58">
                  <c:v>-1.540977E-3</c:v>
                </c:pt>
                <c:pt idx="59">
                  <c:v>-2.2145770000000001E-3</c:v>
                </c:pt>
                <c:pt idx="60">
                  <c:v>-6.8778110000000002E-3</c:v>
                </c:pt>
                <c:pt idx="61">
                  <c:v>-1.1179959999999999E-2</c:v>
                </c:pt>
                <c:pt idx="62">
                  <c:v>-2.1447629999999999E-2</c:v>
                </c:pt>
                <c:pt idx="63">
                  <c:v>-3.1846050000000001E-2</c:v>
                </c:pt>
                <c:pt idx="64">
                  <c:v>-4.6443959999999999E-2</c:v>
                </c:pt>
                <c:pt idx="65">
                  <c:v>-6.386153E-2</c:v>
                </c:pt>
                <c:pt idx="66">
                  <c:v>-8.1037670000000006E-2</c:v>
                </c:pt>
                <c:pt idx="67">
                  <c:v>-9.7654740000000004E-2</c:v>
                </c:pt>
                <c:pt idx="68">
                  <c:v>-0.11023230000000001</c:v>
                </c:pt>
                <c:pt idx="69">
                  <c:v>-0.12968360000000001</c:v>
                </c:pt>
                <c:pt idx="70">
                  <c:v>-0.1192713</c:v>
                </c:pt>
                <c:pt idx="71">
                  <c:v>-0.1706049</c:v>
                </c:pt>
                <c:pt idx="72">
                  <c:v>-0.16016359999999999</c:v>
                </c:pt>
                <c:pt idx="73">
                  <c:v>-0.1665914</c:v>
                </c:pt>
                <c:pt idx="74">
                  <c:v>-0.2432435</c:v>
                </c:pt>
                <c:pt idx="75">
                  <c:v>-7.2419070000000002E-2</c:v>
                </c:pt>
                <c:pt idx="76">
                  <c:v>-4.9856339999999999E-2</c:v>
                </c:pt>
                <c:pt idx="77">
                  <c:v>-0.2145812</c:v>
                </c:pt>
                <c:pt idx="78">
                  <c:v>1.735511E-2</c:v>
                </c:pt>
                <c:pt idx="79">
                  <c:v>0.2467019</c:v>
                </c:pt>
                <c:pt idx="80">
                  <c:v>-0.1698453</c:v>
                </c:pt>
                <c:pt idx="81">
                  <c:v>-6.0129849999999999E-2</c:v>
                </c:pt>
                <c:pt idx="82">
                  <c:v>0.19280839999999999</c:v>
                </c:pt>
                <c:pt idx="83">
                  <c:v>7.5781699999999994E-2</c:v>
                </c:pt>
                <c:pt idx="84">
                  <c:v>-0.32079839999999998</c:v>
                </c:pt>
                <c:pt idx="85">
                  <c:v>-7.2297169999999994E-2</c:v>
                </c:pt>
                <c:pt idx="86">
                  <c:v>0.41701559999999999</c:v>
                </c:pt>
                <c:pt idx="87">
                  <c:v>-0.16962340000000001</c:v>
                </c:pt>
                <c:pt idx="88">
                  <c:v>-3.0422939999999999E-2</c:v>
                </c:pt>
                <c:pt idx="89">
                  <c:v>-2.2747750000000001E-2</c:v>
                </c:pt>
                <c:pt idx="90">
                  <c:v>0.35582619999999998</c:v>
                </c:pt>
                <c:pt idx="91">
                  <c:v>-9.6624399999999999E-2</c:v>
                </c:pt>
                <c:pt idx="92">
                  <c:v>8.4193589999999999E-2</c:v>
                </c:pt>
                <c:pt idx="93">
                  <c:v>-0.1105043</c:v>
                </c:pt>
                <c:pt idx="94">
                  <c:v>-0.16873079999999999</c:v>
                </c:pt>
                <c:pt idx="95">
                  <c:v>-0.3043633</c:v>
                </c:pt>
                <c:pt idx="96">
                  <c:v>0.1030012</c:v>
                </c:pt>
                <c:pt idx="97">
                  <c:v>0.1578909</c:v>
                </c:pt>
                <c:pt idx="98">
                  <c:v>6.0727940000000001E-2</c:v>
                </c:pt>
                <c:pt idx="99">
                  <c:v>-3.2197969999999999E-2</c:v>
                </c:pt>
                <c:pt idx="100">
                  <c:v>8.8028179999999998E-2</c:v>
                </c:pt>
                <c:pt idx="101">
                  <c:v>-0.14790320000000001</c:v>
                </c:pt>
                <c:pt idx="102">
                  <c:v>-0.19718620000000001</c:v>
                </c:pt>
                <c:pt idx="103">
                  <c:v>-0.20678089999999999</c:v>
                </c:pt>
                <c:pt idx="104">
                  <c:v>-0.15240329999999999</c:v>
                </c:pt>
                <c:pt idx="105">
                  <c:v>-0.19234609999999999</c:v>
                </c:pt>
                <c:pt idx="106">
                  <c:v>-0.1312625</c:v>
                </c:pt>
                <c:pt idx="107">
                  <c:v>4.6482059999999999E-2</c:v>
                </c:pt>
                <c:pt idx="108">
                  <c:v>-0.1511518</c:v>
                </c:pt>
                <c:pt idx="109">
                  <c:v>-0.12652640000000001</c:v>
                </c:pt>
                <c:pt idx="110">
                  <c:v>-0.1108745</c:v>
                </c:pt>
                <c:pt idx="111">
                  <c:v>0.2283191</c:v>
                </c:pt>
                <c:pt idx="112">
                  <c:v>0.17102139999999999</c:v>
                </c:pt>
                <c:pt idx="113">
                  <c:v>-6.3372339999999999E-2</c:v>
                </c:pt>
                <c:pt idx="114">
                  <c:v>0.43119550000000001</c:v>
                </c:pt>
                <c:pt idx="115">
                  <c:v>-6.0381269999999999E-3</c:v>
                </c:pt>
                <c:pt idx="116">
                  <c:v>-5.8249059999999998E-2</c:v>
                </c:pt>
                <c:pt idx="117">
                  <c:v>2.405757E-2</c:v>
                </c:pt>
                <c:pt idx="118">
                  <c:v>-0.22893769999999999</c:v>
                </c:pt>
                <c:pt idx="119">
                  <c:v>6.7486400000000002E-2</c:v>
                </c:pt>
                <c:pt idx="120">
                  <c:v>3.5249750000000003E-2</c:v>
                </c:pt>
                <c:pt idx="121">
                  <c:v>0.13700570000000001</c:v>
                </c:pt>
                <c:pt idx="122">
                  <c:v>0.16941829999999999</c:v>
                </c:pt>
                <c:pt idx="123">
                  <c:v>7.8987039999999994E-3</c:v>
                </c:pt>
                <c:pt idx="124">
                  <c:v>0.3608073</c:v>
                </c:pt>
                <c:pt idx="125">
                  <c:v>3.1810390000000001E-2</c:v>
                </c:pt>
                <c:pt idx="126">
                  <c:v>0.28146939999999998</c:v>
                </c:pt>
                <c:pt idx="127">
                  <c:v>-0.20441809999999999</c:v>
                </c:pt>
                <c:pt idx="128">
                  <c:v>7.1619269999999999E-2</c:v>
                </c:pt>
                <c:pt idx="129">
                  <c:v>-0.1545629</c:v>
                </c:pt>
                <c:pt idx="130">
                  <c:v>8.1187690000000007E-2</c:v>
                </c:pt>
                <c:pt idx="131">
                  <c:v>-0.14251910000000001</c:v>
                </c:pt>
                <c:pt idx="132">
                  <c:v>-0.15642239999999999</c:v>
                </c:pt>
                <c:pt idx="133">
                  <c:v>-3.9905679999999999E-3</c:v>
                </c:pt>
                <c:pt idx="134">
                  <c:v>0.19751569999999999</c:v>
                </c:pt>
                <c:pt idx="135">
                  <c:v>-6.4594719999999994E-2</c:v>
                </c:pt>
                <c:pt idx="136">
                  <c:v>-4.7670230000000001E-2</c:v>
                </c:pt>
                <c:pt idx="137">
                  <c:v>9.8399E-2</c:v>
                </c:pt>
                <c:pt idx="138">
                  <c:v>6.9362850000000004E-2</c:v>
                </c:pt>
                <c:pt idx="139">
                  <c:v>3.3900619999999999E-2</c:v>
                </c:pt>
                <c:pt idx="140">
                  <c:v>7.9920249999999998E-2</c:v>
                </c:pt>
                <c:pt idx="141">
                  <c:v>0.13021530000000001</c:v>
                </c:pt>
                <c:pt idx="142">
                  <c:v>-8.0407690000000004E-2</c:v>
                </c:pt>
                <c:pt idx="143">
                  <c:v>7.4104699999999996E-2</c:v>
                </c:pt>
                <c:pt idx="144">
                  <c:v>0.19407720000000001</c:v>
                </c:pt>
                <c:pt idx="145">
                  <c:v>-0.17407320000000001</c:v>
                </c:pt>
                <c:pt idx="146">
                  <c:v>3.857609E-2</c:v>
                </c:pt>
                <c:pt idx="147">
                  <c:v>0.17546680000000001</c:v>
                </c:pt>
                <c:pt idx="148">
                  <c:v>5.8784219999999998E-2</c:v>
                </c:pt>
                <c:pt idx="149">
                  <c:v>0.1047878</c:v>
                </c:pt>
              </c:numCache>
            </c:numRef>
          </c:yVal>
          <c:smooth val="0"/>
        </c:ser>
        <c:ser>
          <c:idx val="0"/>
          <c:order val="3"/>
          <c:tx>
            <c:v>80%EtOH</c:v>
          </c:tx>
          <c:spPr>
            <a:ln w="28575">
              <a:noFill/>
            </a:ln>
          </c:spPr>
          <c:xVal>
            <c:numRef>
              <c:f>EtOHMix80!$B$13:$B$162</c:f>
              <c:numCache>
                <c:formatCode>General</c:formatCode>
                <c:ptCount val="150"/>
                <c:pt idx="0">
                  <c:v>0</c:v>
                </c:pt>
                <c:pt idx="1">
                  <c:v>0.1</c:v>
                </c:pt>
                <c:pt idx="2">
                  <c:v>0.2</c:v>
                </c:pt>
                <c:pt idx="3">
                  <c:v>0.3</c:v>
                </c:pt>
                <c:pt idx="4">
                  <c:v>0.4</c:v>
                </c:pt>
                <c:pt idx="5">
                  <c:v>0.5</c:v>
                </c:pt>
                <c:pt idx="6">
                  <c:v>0.6</c:v>
                </c:pt>
                <c:pt idx="7">
                  <c:v>0.7</c:v>
                </c:pt>
                <c:pt idx="8">
                  <c:v>0.8</c:v>
                </c:pt>
                <c:pt idx="9">
                  <c:v>0.9</c:v>
                </c:pt>
                <c:pt idx="10">
                  <c:v>1</c:v>
                </c:pt>
                <c:pt idx="11">
                  <c:v>1.1000000000000001</c:v>
                </c:pt>
                <c:pt idx="12">
                  <c:v>1.2</c:v>
                </c:pt>
                <c:pt idx="13">
                  <c:v>1.3</c:v>
                </c:pt>
                <c:pt idx="14">
                  <c:v>1.4</c:v>
                </c:pt>
                <c:pt idx="15">
                  <c:v>1.5</c:v>
                </c:pt>
                <c:pt idx="16">
                  <c:v>1.6</c:v>
                </c:pt>
                <c:pt idx="17">
                  <c:v>1.7</c:v>
                </c:pt>
                <c:pt idx="18">
                  <c:v>1.8</c:v>
                </c:pt>
                <c:pt idx="19">
                  <c:v>1.9</c:v>
                </c:pt>
                <c:pt idx="20">
                  <c:v>2</c:v>
                </c:pt>
                <c:pt idx="21">
                  <c:v>2.1</c:v>
                </c:pt>
                <c:pt idx="22">
                  <c:v>2.2000000000000002</c:v>
                </c:pt>
                <c:pt idx="23">
                  <c:v>2.2999999999999998</c:v>
                </c:pt>
                <c:pt idx="24">
                  <c:v>2.4</c:v>
                </c:pt>
                <c:pt idx="25">
                  <c:v>2.5</c:v>
                </c:pt>
                <c:pt idx="26">
                  <c:v>2.6</c:v>
                </c:pt>
                <c:pt idx="27">
                  <c:v>2.7</c:v>
                </c:pt>
                <c:pt idx="28">
                  <c:v>2.8</c:v>
                </c:pt>
                <c:pt idx="29">
                  <c:v>2.9</c:v>
                </c:pt>
                <c:pt idx="30">
                  <c:v>3</c:v>
                </c:pt>
                <c:pt idx="31">
                  <c:v>3.1</c:v>
                </c:pt>
                <c:pt idx="32">
                  <c:v>3.2</c:v>
                </c:pt>
                <c:pt idx="33">
                  <c:v>3.3</c:v>
                </c:pt>
                <c:pt idx="34">
                  <c:v>3.4</c:v>
                </c:pt>
                <c:pt idx="35">
                  <c:v>3.5</c:v>
                </c:pt>
                <c:pt idx="36">
                  <c:v>3.6</c:v>
                </c:pt>
                <c:pt idx="37">
                  <c:v>3.7</c:v>
                </c:pt>
                <c:pt idx="38">
                  <c:v>3.8</c:v>
                </c:pt>
                <c:pt idx="39">
                  <c:v>3.9</c:v>
                </c:pt>
                <c:pt idx="40">
                  <c:v>4</c:v>
                </c:pt>
                <c:pt idx="41">
                  <c:v>4.0999999999999996</c:v>
                </c:pt>
                <c:pt idx="42">
                  <c:v>4.2</c:v>
                </c:pt>
                <c:pt idx="43">
                  <c:v>4.3</c:v>
                </c:pt>
                <c:pt idx="44">
                  <c:v>4.4000000000000004</c:v>
                </c:pt>
                <c:pt idx="45">
                  <c:v>4.5</c:v>
                </c:pt>
                <c:pt idx="46">
                  <c:v>4.5999999999999996</c:v>
                </c:pt>
                <c:pt idx="47">
                  <c:v>4.7</c:v>
                </c:pt>
                <c:pt idx="48">
                  <c:v>4.8</c:v>
                </c:pt>
                <c:pt idx="49">
                  <c:v>4.9000000000000004</c:v>
                </c:pt>
                <c:pt idx="50">
                  <c:v>5</c:v>
                </c:pt>
                <c:pt idx="51">
                  <c:v>5.0999999999999996</c:v>
                </c:pt>
                <c:pt idx="52">
                  <c:v>5.2</c:v>
                </c:pt>
                <c:pt idx="53">
                  <c:v>5.3</c:v>
                </c:pt>
                <c:pt idx="54">
                  <c:v>5.4</c:v>
                </c:pt>
                <c:pt idx="55">
                  <c:v>5.5</c:v>
                </c:pt>
                <c:pt idx="56">
                  <c:v>5.6</c:v>
                </c:pt>
                <c:pt idx="57">
                  <c:v>5.7</c:v>
                </c:pt>
                <c:pt idx="58">
                  <c:v>5.8</c:v>
                </c:pt>
                <c:pt idx="59">
                  <c:v>5.9</c:v>
                </c:pt>
                <c:pt idx="60">
                  <c:v>6</c:v>
                </c:pt>
                <c:pt idx="61">
                  <c:v>6.1</c:v>
                </c:pt>
                <c:pt idx="62">
                  <c:v>6.2</c:v>
                </c:pt>
                <c:pt idx="63">
                  <c:v>6.3</c:v>
                </c:pt>
                <c:pt idx="64">
                  <c:v>6.4</c:v>
                </c:pt>
                <c:pt idx="65">
                  <c:v>6.5</c:v>
                </c:pt>
                <c:pt idx="66">
                  <c:v>6.6</c:v>
                </c:pt>
                <c:pt idx="67">
                  <c:v>6.7</c:v>
                </c:pt>
                <c:pt idx="68">
                  <c:v>6.8</c:v>
                </c:pt>
                <c:pt idx="69">
                  <c:v>6.9</c:v>
                </c:pt>
                <c:pt idx="70">
                  <c:v>7</c:v>
                </c:pt>
                <c:pt idx="71">
                  <c:v>7.1</c:v>
                </c:pt>
                <c:pt idx="72">
                  <c:v>7.2</c:v>
                </c:pt>
                <c:pt idx="73">
                  <c:v>7.3</c:v>
                </c:pt>
                <c:pt idx="74">
                  <c:v>7.4</c:v>
                </c:pt>
                <c:pt idx="75">
                  <c:v>7.5</c:v>
                </c:pt>
                <c:pt idx="76">
                  <c:v>7.6</c:v>
                </c:pt>
                <c:pt idx="77">
                  <c:v>7.7</c:v>
                </c:pt>
                <c:pt idx="78">
                  <c:v>7.8</c:v>
                </c:pt>
                <c:pt idx="79">
                  <c:v>7.9</c:v>
                </c:pt>
                <c:pt idx="80">
                  <c:v>8</c:v>
                </c:pt>
                <c:pt idx="81">
                  <c:v>8.1</c:v>
                </c:pt>
                <c:pt idx="82">
                  <c:v>8.1999999999999993</c:v>
                </c:pt>
                <c:pt idx="83">
                  <c:v>8.3000000000000007</c:v>
                </c:pt>
                <c:pt idx="84">
                  <c:v>8.4</c:v>
                </c:pt>
                <c:pt idx="85">
                  <c:v>8.5</c:v>
                </c:pt>
                <c:pt idx="86">
                  <c:v>8.6</c:v>
                </c:pt>
                <c:pt idx="87">
                  <c:v>8.6999999999999993</c:v>
                </c:pt>
                <c:pt idx="88">
                  <c:v>8.8000000000000007</c:v>
                </c:pt>
                <c:pt idx="89">
                  <c:v>8.9</c:v>
                </c:pt>
                <c:pt idx="90">
                  <c:v>9</c:v>
                </c:pt>
                <c:pt idx="91">
                  <c:v>9.1</c:v>
                </c:pt>
                <c:pt idx="92">
                  <c:v>9.1999999999999993</c:v>
                </c:pt>
                <c:pt idx="93">
                  <c:v>9.3000000000000007</c:v>
                </c:pt>
                <c:pt idx="94">
                  <c:v>9.4</c:v>
                </c:pt>
                <c:pt idx="95">
                  <c:v>9.5</c:v>
                </c:pt>
                <c:pt idx="96">
                  <c:v>9.6</c:v>
                </c:pt>
                <c:pt idx="97">
                  <c:v>9.6999999999999993</c:v>
                </c:pt>
                <c:pt idx="98">
                  <c:v>9.8000000000000007</c:v>
                </c:pt>
                <c:pt idx="99">
                  <c:v>9.9</c:v>
                </c:pt>
                <c:pt idx="100">
                  <c:v>10</c:v>
                </c:pt>
                <c:pt idx="101">
                  <c:v>10.1</c:v>
                </c:pt>
                <c:pt idx="102">
                  <c:v>10.199999999999999</c:v>
                </c:pt>
                <c:pt idx="103">
                  <c:v>10.3</c:v>
                </c:pt>
                <c:pt idx="104">
                  <c:v>10.4</c:v>
                </c:pt>
                <c:pt idx="105">
                  <c:v>10.5</c:v>
                </c:pt>
                <c:pt idx="106">
                  <c:v>10.6</c:v>
                </c:pt>
                <c:pt idx="107">
                  <c:v>10.7</c:v>
                </c:pt>
                <c:pt idx="108">
                  <c:v>10.8</c:v>
                </c:pt>
                <c:pt idx="109">
                  <c:v>10.9</c:v>
                </c:pt>
                <c:pt idx="110">
                  <c:v>11</c:v>
                </c:pt>
                <c:pt idx="111">
                  <c:v>11.1</c:v>
                </c:pt>
                <c:pt idx="112">
                  <c:v>11.2</c:v>
                </c:pt>
                <c:pt idx="113">
                  <c:v>11.3</c:v>
                </c:pt>
                <c:pt idx="114">
                  <c:v>11.4</c:v>
                </c:pt>
                <c:pt idx="115">
                  <c:v>11.5</c:v>
                </c:pt>
                <c:pt idx="116">
                  <c:v>11.6</c:v>
                </c:pt>
                <c:pt idx="117">
                  <c:v>11.7</c:v>
                </c:pt>
                <c:pt idx="118">
                  <c:v>11.8</c:v>
                </c:pt>
                <c:pt idx="119">
                  <c:v>11.9</c:v>
                </c:pt>
                <c:pt idx="120">
                  <c:v>12</c:v>
                </c:pt>
                <c:pt idx="121">
                  <c:v>12.1</c:v>
                </c:pt>
                <c:pt idx="122">
                  <c:v>12.2</c:v>
                </c:pt>
                <c:pt idx="123">
                  <c:v>12.3</c:v>
                </c:pt>
                <c:pt idx="124">
                  <c:v>12.4</c:v>
                </c:pt>
                <c:pt idx="125">
                  <c:v>12.5</c:v>
                </c:pt>
                <c:pt idx="126">
                  <c:v>12.6</c:v>
                </c:pt>
                <c:pt idx="127">
                  <c:v>12.7</c:v>
                </c:pt>
                <c:pt idx="128">
                  <c:v>12.8</c:v>
                </c:pt>
                <c:pt idx="129">
                  <c:v>12.9</c:v>
                </c:pt>
                <c:pt idx="130">
                  <c:v>13</c:v>
                </c:pt>
                <c:pt idx="131">
                  <c:v>13.1</c:v>
                </c:pt>
                <c:pt idx="132">
                  <c:v>13.2</c:v>
                </c:pt>
                <c:pt idx="133">
                  <c:v>13.3</c:v>
                </c:pt>
                <c:pt idx="134">
                  <c:v>13.4</c:v>
                </c:pt>
                <c:pt idx="135">
                  <c:v>13.5</c:v>
                </c:pt>
                <c:pt idx="136">
                  <c:v>13.6</c:v>
                </c:pt>
                <c:pt idx="137">
                  <c:v>13.7</c:v>
                </c:pt>
                <c:pt idx="138">
                  <c:v>13.8</c:v>
                </c:pt>
                <c:pt idx="139">
                  <c:v>13.9</c:v>
                </c:pt>
                <c:pt idx="140">
                  <c:v>14</c:v>
                </c:pt>
                <c:pt idx="141">
                  <c:v>14.1</c:v>
                </c:pt>
                <c:pt idx="142">
                  <c:v>14.2</c:v>
                </c:pt>
                <c:pt idx="143">
                  <c:v>14.3</c:v>
                </c:pt>
                <c:pt idx="144">
                  <c:v>14.4</c:v>
                </c:pt>
                <c:pt idx="145">
                  <c:v>14.5</c:v>
                </c:pt>
                <c:pt idx="146">
                  <c:v>14.6</c:v>
                </c:pt>
                <c:pt idx="147">
                  <c:v>14.7</c:v>
                </c:pt>
                <c:pt idx="148">
                  <c:v>14.8</c:v>
                </c:pt>
                <c:pt idx="149">
                  <c:v>14.9</c:v>
                </c:pt>
              </c:numCache>
            </c:numRef>
          </c:xVal>
          <c:yVal>
            <c:numRef>
              <c:f>EtOHMix80!$F$13:$F$162</c:f>
              <c:numCache>
                <c:formatCode>0.00E+00</c:formatCode>
                <c:ptCount val="150"/>
                <c:pt idx="0">
                  <c:v>3.8366699999999997E-2</c:v>
                </c:pt>
                <c:pt idx="1">
                  <c:v>-7.1527129999999994E-2</c:v>
                </c:pt>
                <c:pt idx="2">
                  <c:v>6.4919199999999996E-2</c:v>
                </c:pt>
                <c:pt idx="3">
                  <c:v>-1.373462E-3</c:v>
                </c:pt>
                <c:pt idx="4">
                  <c:v>-3.2632380000000002E-2</c:v>
                </c:pt>
                <c:pt idx="5">
                  <c:v>-8.9327519999999994E-2</c:v>
                </c:pt>
                <c:pt idx="6">
                  <c:v>1.674807E-2</c:v>
                </c:pt>
                <c:pt idx="7">
                  <c:v>3.8250230000000003E-2</c:v>
                </c:pt>
                <c:pt idx="8">
                  <c:v>-1.2631669999999999E-2</c:v>
                </c:pt>
                <c:pt idx="9">
                  <c:v>7.4975589999999995E-2</c:v>
                </c:pt>
                <c:pt idx="10">
                  <c:v>-8.4622080000000002E-2</c:v>
                </c:pt>
                <c:pt idx="11">
                  <c:v>5.2392609999999999E-2</c:v>
                </c:pt>
                <c:pt idx="12">
                  <c:v>2.3068479999999999E-2</c:v>
                </c:pt>
                <c:pt idx="13">
                  <c:v>1.3166209999999999E-2</c:v>
                </c:pt>
                <c:pt idx="14">
                  <c:v>1.539519E-2</c:v>
                </c:pt>
                <c:pt idx="15">
                  <c:v>-1.4787410000000001E-2</c:v>
                </c:pt>
                <c:pt idx="16">
                  <c:v>-1.4581530000000001E-2</c:v>
                </c:pt>
                <c:pt idx="17">
                  <c:v>1.1857950000000001E-2</c:v>
                </c:pt>
                <c:pt idx="18">
                  <c:v>5.2446659999999999E-2</c:v>
                </c:pt>
                <c:pt idx="19">
                  <c:v>5.9912550000000002E-2</c:v>
                </c:pt>
                <c:pt idx="20">
                  <c:v>9.3248170000000005E-2</c:v>
                </c:pt>
                <c:pt idx="21">
                  <c:v>0.12608929999999999</c:v>
                </c:pt>
                <c:pt idx="22">
                  <c:v>9.8190749999999993E-2</c:v>
                </c:pt>
                <c:pt idx="23">
                  <c:v>0.1032643</c:v>
                </c:pt>
                <c:pt idx="24">
                  <c:v>0.10818560000000001</c:v>
                </c:pt>
                <c:pt idx="25">
                  <c:v>8.515085E-2</c:v>
                </c:pt>
                <c:pt idx="26">
                  <c:v>8.0476060000000002E-2</c:v>
                </c:pt>
                <c:pt idx="27">
                  <c:v>6.285077E-2</c:v>
                </c:pt>
                <c:pt idx="28">
                  <c:v>4.8952700000000002E-2</c:v>
                </c:pt>
                <c:pt idx="29">
                  <c:v>3.2459330000000002E-2</c:v>
                </c:pt>
                <c:pt idx="30">
                  <c:v>2.104441E-2</c:v>
                </c:pt>
                <c:pt idx="31">
                  <c:v>1.525838E-2</c:v>
                </c:pt>
                <c:pt idx="32">
                  <c:v>8.1512470000000004E-3</c:v>
                </c:pt>
                <c:pt idx="33">
                  <c:v>6.5949959999999997E-3</c:v>
                </c:pt>
                <c:pt idx="34">
                  <c:v>3.609971E-3</c:v>
                </c:pt>
                <c:pt idx="35">
                  <c:v>1.624714E-3</c:v>
                </c:pt>
                <c:pt idx="36">
                  <c:v>2.172111E-3</c:v>
                </c:pt>
                <c:pt idx="37">
                  <c:v>9.5404470000000005E-4</c:v>
                </c:pt>
                <c:pt idx="38">
                  <c:v>6.7575519999999996E-4</c:v>
                </c:pt>
                <c:pt idx="39">
                  <c:v>7.509929E-4</c:v>
                </c:pt>
                <c:pt idx="40">
                  <c:v>-8.5892E-4</c:v>
                </c:pt>
                <c:pt idx="41">
                  <c:v>-9.4688110000000004E-4</c:v>
                </c:pt>
                <c:pt idx="42">
                  <c:v>-2.5928460000000002E-3</c:v>
                </c:pt>
                <c:pt idx="43">
                  <c:v>2.0590039999999999E-4</c:v>
                </c:pt>
                <c:pt idx="44">
                  <c:v>-4.3889369999999999E-3</c:v>
                </c:pt>
                <c:pt idx="45">
                  <c:v>-1.4290399999999999E-3</c:v>
                </c:pt>
                <c:pt idx="46">
                  <c:v>-2.7087600000000002E-3</c:v>
                </c:pt>
                <c:pt idx="47">
                  <c:v>1.75969E-3</c:v>
                </c:pt>
                <c:pt idx="48">
                  <c:v>-5.2668430000000002E-4</c:v>
                </c:pt>
                <c:pt idx="49">
                  <c:v>2.868673E-3</c:v>
                </c:pt>
                <c:pt idx="50">
                  <c:v>-3.1482670000000001E-4</c:v>
                </c:pt>
                <c:pt idx="51">
                  <c:v>1.8050399999999999E-3</c:v>
                </c:pt>
                <c:pt idx="52">
                  <c:v>-4.8060710000000001E-4</c:v>
                </c:pt>
                <c:pt idx="53">
                  <c:v>-1.0208340000000001E-4</c:v>
                </c:pt>
                <c:pt idx="54">
                  <c:v>-8.1829330000000001E-5</c:v>
                </c:pt>
                <c:pt idx="55">
                  <c:v>1.548745E-3</c:v>
                </c:pt>
                <c:pt idx="56">
                  <c:v>1.759895E-3</c:v>
                </c:pt>
                <c:pt idx="57">
                  <c:v>-1.07139E-3</c:v>
                </c:pt>
                <c:pt idx="58">
                  <c:v>1.778174E-3</c:v>
                </c:pt>
                <c:pt idx="59">
                  <c:v>1.8832460000000001E-3</c:v>
                </c:pt>
                <c:pt idx="60">
                  <c:v>-1.3015650000000001E-4</c:v>
                </c:pt>
                <c:pt idx="61">
                  <c:v>1.172942E-3</c:v>
                </c:pt>
                <c:pt idx="62">
                  <c:v>9.7923379999999998E-4</c:v>
                </c:pt>
                <c:pt idx="63">
                  <c:v>-9.3255240000000004E-4</c:v>
                </c:pt>
                <c:pt idx="64">
                  <c:v>-6.4512839999999998E-3</c:v>
                </c:pt>
                <c:pt idx="65">
                  <c:v>-1.6385440000000001E-2</c:v>
                </c:pt>
                <c:pt idx="66">
                  <c:v>-2.3094650000000001E-2</c:v>
                </c:pt>
                <c:pt idx="67">
                  <c:v>-3.829192E-2</c:v>
                </c:pt>
                <c:pt idx="68">
                  <c:v>-4.767159E-2</c:v>
                </c:pt>
                <c:pt idx="69">
                  <c:v>-6.6943030000000001E-2</c:v>
                </c:pt>
                <c:pt idx="70">
                  <c:v>-7.2362819999999994E-2</c:v>
                </c:pt>
                <c:pt idx="71">
                  <c:v>-8.8753680000000001E-2</c:v>
                </c:pt>
                <c:pt idx="72">
                  <c:v>-9.2388100000000001E-2</c:v>
                </c:pt>
                <c:pt idx="73">
                  <c:v>-0.1058537</c:v>
                </c:pt>
                <c:pt idx="74">
                  <c:v>-8.2868460000000005E-2</c:v>
                </c:pt>
                <c:pt idx="75">
                  <c:v>-6.3613749999999997E-2</c:v>
                </c:pt>
                <c:pt idx="76">
                  <c:v>-7.4578870000000005E-2</c:v>
                </c:pt>
                <c:pt idx="77">
                  <c:v>4.2179170000000002E-2</c:v>
                </c:pt>
                <c:pt idx="78">
                  <c:v>-2.4934109999999999E-2</c:v>
                </c:pt>
                <c:pt idx="79">
                  <c:v>-5.5720310000000002E-2</c:v>
                </c:pt>
                <c:pt idx="80">
                  <c:v>-4.9274819999999997E-2</c:v>
                </c:pt>
                <c:pt idx="81">
                  <c:v>-5.0930980000000001E-2</c:v>
                </c:pt>
                <c:pt idx="82">
                  <c:v>-1.9203040000000001E-2</c:v>
                </c:pt>
                <c:pt idx="83">
                  <c:v>2.2688349999999999E-2</c:v>
                </c:pt>
                <c:pt idx="84">
                  <c:v>1.1483159999999999E-2</c:v>
                </c:pt>
                <c:pt idx="85">
                  <c:v>-1.9843860000000001E-2</c:v>
                </c:pt>
                <c:pt idx="86">
                  <c:v>-3.406882E-2</c:v>
                </c:pt>
                <c:pt idx="87">
                  <c:v>-1.2475959999999999E-2</c:v>
                </c:pt>
                <c:pt idx="88">
                  <c:v>0.11084570000000001</c:v>
                </c:pt>
                <c:pt idx="89">
                  <c:v>1.680071E-2</c:v>
                </c:pt>
                <c:pt idx="90">
                  <c:v>-1.3853860000000001E-2</c:v>
                </c:pt>
                <c:pt idx="91">
                  <c:v>0.12861510000000001</c:v>
                </c:pt>
                <c:pt idx="92">
                  <c:v>-5.0133879999999999E-2</c:v>
                </c:pt>
                <c:pt idx="93">
                  <c:v>-9.7860810000000003E-3</c:v>
                </c:pt>
                <c:pt idx="94">
                  <c:v>-5.1018879999999997E-3</c:v>
                </c:pt>
                <c:pt idx="95">
                  <c:v>0.150946</c:v>
                </c:pt>
                <c:pt idx="96">
                  <c:v>-5.4383069999999999E-2</c:v>
                </c:pt>
                <c:pt idx="97">
                  <c:v>-7.523444E-2</c:v>
                </c:pt>
                <c:pt idx="98">
                  <c:v>7.6034459999999998E-2</c:v>
                </c:pt>
                <c:pt idx="99">
                  <c:v>-0.15729960000000001</c:v>
                </c:pt>
                <c:pt idx="100">
                  <c:v>-0.51482190000000005</c:v>
                </c:pt>
                <c:pt idx="101">
                  <c:v>-0.30532350000000003</c:v>
                </c:pt>
                <c:pt idx="102">
                  <c:v>-6.0257140000000001E-2</c:v>
                </c:pt>
                <c:pt idx="103">
                  <c:v>-7.2360690000000005E-2</c:v>
                </c:pt>
                <c:pt idx="104">
                  <c:v>-0.1867298</c:v>
                </c:pt>
                <c:pt idx="105">
                  <c:v>1.472382E-2</c:v>
                </c:pt>
                <c:pt idx="106">
                  <c:v>0.70667250000000004</c:v>
                </c:pt>
                <c:pt idx="107">
                  <c:v>0.27656229999999998</c:v>
                </c:pt>
                <c:pt idx="108">
                  <c:v>0.52926550000000006</c:v>
                </c:pt>
                <c:pt idx="109">
                  <c:v>9.8438399999999995E-2</c:v>
                </c:pt>
                <c:pt idx="110">
                  <c:v>8.1419839999999993E-2</c:v>
                </c:pt>
                <c:pt idx="111">
                  <c:v>9.1491020000000006E-2</c:v>
                </c:pt>
                <c:pt idx="112">
                  <c:v>-0.1305327</c:v>
                </c:pt>
                <c:pt idx="113">
                  <c:v>0.1723383</c:v>
                </c:pt>
                <c:pt idx="114">
                  <c:v>9.3384720000000004E-2</c:v>
                </c:pt>
                <c:pt idx="115">
                  <c:v>-0.12517780000000001</c:v>
                </c:pt>
                <c:pt idx="116">
                  <c:v>-0.45126810000000001</c:v>
                </c:pt>
                <c:pt idx="117">
                  <c:v>0.17201540000000001</c:v>
                </c:pt>
                <c:pt idx="118">
                  <c:v>-0.2069368</c:v>
                </c:pt>
                <c:pt idx="119">
                  <c:v>-0.23708609999999999</c:v>
                </c:pt>
                <c:pt idx="120">
                  <c:v>-3.6441950000000001E-2</c:v>
                </c:pt>
                <c:pt idx="121">
                  <c:v>0.34710770000000002</c:v>
                </c:pt>
                <c:pt idx="122">
                  <c:v>3.181701E-2</c:v>
                </c:pt>
                <c:pt idx="123">
                  <c:v>0.43652960000000002</c:v>
                </c:pt>
                <c:pt idx="124">
                  <c:v>7.6075900000000002E-2</c:v>
                </c:pt>
                <c:pt idx="125">
                  <c:v>-0.29008139999999999</c:v>
                </c:pt>
                <c:pt idx="126">
                  <c:v>7.6399529999999993E-2</c:v>
                </c:pt>
                <c:pt idx="127">
                  <c:v>-0.184423</c:v>
                </c:pt>
                <c:pt idx="128">
                  <c:v>7.8584109999999999E-2</c:v>
                </c:pt>
                <c:pt idx="129">
                  <c:v>-9.6949080000000007E-2</c:v>
                </c:pt>
                <c:pt idx="130">
                  <c:v>1.809827E-2</c:v>
                </c:pt>
                <c:pt idx="131">
                  <c:v>0.25242769999999998</c:v>
                </c:pt>
                <c:pt idx="132">
                  <c:v>0.31152600000000003</c:v>
                </c:pt>
                <c:pt idx="133">
                  <c:v>0.26622960000000001</c:v>
                </c:pt>
                <c:pt idx="134">
                  <c:v>0.47679199999999999</c:v>
                </c:pt>
                <c:pt idx="135">
                  <c:v>0.19479199999999999</c:v>
                </c:pt>
                <c:pt idx="136">
                  <c:v>1.2846059999999999E-2</c:v>
                </c:pt>
                <c:pt idx="137">
                  <c:v>-6.3366740000000005E-2</c:v>
                </c:pt>
                <c:pt idx="138">
                  <c:v>-0.44802760000000003</c:v>
                </c:pt>
                <c:pt idx="139">
                  <c:v>0.23881230000000001</c:v>
                </c:pt>
                <c:pt idx="140">
                  <c:v>-5.4861960000000001E-2</c:v>
                </c:pt>
                <c:pt idx="141">
                  <c:v>-0.38508520000000002</c:v>
                </c:pt>
                <c:pt idx="142">
                  <c:v>0.42373339999999998</c:v>
                </c:pt>
                <c:pt idx="143">
                  <c:v>-5.6520639999999997E-2</c:v>
                </c:pt>
                <c:pt idx="144">
                  <c:v>3.6885439999999999E-2</c:v>
                </c:pt>
                <c:pt idx="145">
                  <c:v>0.1443065</c:v>
                </c:pt>
                <c:pt idx="146">
                  <c:v>3.3558209999999998E-2</c:v>
                </c:pt>
                <c:pt idx="147">
                  <c:v>0.64635089999999995</c:v>
                </c:pt>
                <c:pt idx="148">
                  <c:v>0.4730743</c:v>
                </c:pt>
                <c:pt idx="149">
                  <c:v>8.1224360000000002E-3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5362624"/>
        <c:axId val="115363200"/>
      </c:scatterChart>
      <c:valAx>
        <c:axId val="115362624"/>
        <c:scaling>
          <c:orientation val="minMax"/>
          <c:max val="15"/>
        </c:scaling>
        <c:delete val="0"/>
        <c:axPos val="b"/>
        <c:title>
          <c:tx>
            <c:rich>
              <a:bodyPr/>
              <a:lstStyle/>
              <a:p>
                <a:pPr>
                  <a:defRPr sz="2400"/>
                </a:pPr>
                <a:r>
                  <a:rPr lang="en-US" sz="2400"/>
                  <a:t>z (nm)</a:t>
                </a:r>
              </a:p>
            </c:rich>
          </c:tx>
          <c:layout>
            <c:manualLayout>
              <c:xMode val="edge"/>
              <c:yMode val="edge"/>
              <c:x val="0.48444113781718739"/>
              <c:y val="0.91300856973506794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15363200"/>
        <c:crosses val="autoZero"/>
        <c:crossBetween val="midCat"/>
      </c:valAx>
      <c:valAx>
        <c:axId val="115363200"/>
        <c:scaling>
          <c:orientation val="minMax"/>
          <c:max val="0.5"/>
          <c:min val="-0.5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2400"/>
                </a:pPr>
                <a:r>
                  <a:rPr lang="en-US" sz="2400" b="1" i="0" baseline="0">
                    <a:effectLst/>
                  </a:rPr>
                  <a:t>Cos(</a:t>
                </a:r>
                <a:r>
                  <a:rPr lang="el-GR" sz="2400" b="1" i="0" baseline="0">
                    <a:effectLst/>
                  </a:rPr>
                  <a:t>Θ</a:t>
                </a:r>
                <a:r>
                  <a:rPr lang="en-US" sz="2400" b="1" i="0" baseline="0">
                    <a:effectLst/>
                  </a:rPr>
                  <a:t>HOH)</a:t>
                </a:r>
                <a:endParaRPr lang="en-US" sz="2400">
                  <a:effectLst/>
                </a:endParaRPr>
              </a:p>
            </c:rich>
          </c:tx>
          <c:overlay val="0"/>
        </c:title>
        <c:numFmt formatCode="0.00E+00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15362624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200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000"/>
            </a:pPr>
            <a:r>
              <a:rPr lang="en-US" sz="2000"/>
              <a:t>Net</a:t>
            </a:r>
            <a:r>
              <a:rPr lang="en-US" sz="2000" baseline="0"/>
              <a:t> HOH dipole (D) along box axis vs. alcohol content</a:t>
            </a:r>
            <a:endParaRPr lang="en-US" sz="2000"/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Sheet1!$B$7</c:f>
              <c:strCache>
                <c:ptCount val="1"/>
                <c:pt idx="0">
                  <c:v>μx (D)</c:v>
                </c:pt>
              </c:strCache>
            </c:strRef>
          </c:tx>
          <c:spPr>
            <a:ln w="28575">
              <a:noFill/>
            </a:ln>
          </c:spPr>
          <c:xVal>
            <c:numRef>
              <c:f>Sheet1!$I$8:$I$11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80</c:v>
                </c:pt>
              </c:numCache>
            </c:numRef>
          </c:xVal>
          <c:yVal>
            <c:numRef>
              <c:f>Sheet1!$B$8:$B$11</c:f>
              <c:numCache>
                <c:formatCode>0.000</c:formatCode>
                <c:ptCount val="4"/>
                <c:pt idx="0">
                  <c:v>3.3221476510067109E-3</c:v>
                </c:pt>
                <c:pt idx="1">
                  <c:v>-5.4496644295302073E-3</c:v>
                </c:pt>
                <c:pt idx="2">
                  <c:v>3.7120000000000007E-2</c:v>
                </c:pt>
                <c:pt idx="3">
                  <c:v>-7.1933333333333198E-3</c:v>
                </c:pt>
              </c:numCache>
            </c:numRef>
          </c:yVal>
          <c:smooth val="0"/>
        </c:ser>
        <c:ser>
          <c:idx val="1"/>
          <c:order val="1"/>
          <c:tx>
            <c:strRef>
              <c:f>Sheet1!$C$7</c:f>
              <c:strCache>
                <c:ptCount val="1"/>
                <c:pt idx="0">
                  <c:v>μy (D)</c:v>
                </c:pt>
              </c:strCache>
            </c:strRef>
          </c:tx>
          <c:spPr>
            <a:ln w="28575">
              <a:noFill/>
            </a:ln>
          </c:spPr>
          <c:xVal>
            <c:numRef>
              <c:f>Sheet1!$I$8:$I$11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80</c:v>
                </c:pt>
              </c:numCache>
            </c:numRef>
          </c:xVal>
          <c:yVal>
            <c:numRef>
              <c:f>Sheet1!$C$8:$C$11</c:f>
              <c:numCache>
                <c:formatCode>0.000</c:formatCode>
                <c:ptCount val="4"/>
                <c:pt idx="0">
                  <c:v>-1.4496644295302008E-2</c:v>
                </c:pt>
                <c:pt idx="1">
                  <c:v>1.0134228187919487E-3</c:v>
                </c:pt>
                <c:pt idx="2">
                  <c:v>-7.4466666666666726E-3</c:v>
                </c:pt>
                <c:pt idx="3">
                  <c:v>5.4440000000000002E-2</c:v>
                </c:pt>
              </c:numCache>
            </c:numRef>
          </c:yVal>
          <c:smooth val="0"/>
        </c:ser>
        <c:ser>
          <c:idx val="2"/>
          <c:order val="2"/>
          <c:tx>
            <c:strRef>
              <c:f>Sheet1!$D$7</c:f>
              <c:strCache>
                <c:ptCount val="1"/>
                <c:pt idx="0">
                  <c:v>μz (D)</c:v>
                </c:pt>
              </c:strCache>
            </c:strRef>
          </c:tx>
          <c:spPr>
            <a:ln w="28575">
              <a:noFill/>
            </a:ln>
          </c:spPr>
          <c:xVal>
            <c:numRef>
              <c:f>Sheet1!$I$8:$I$11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80</c:v>
                </c:pt>
              </c:numCache>
            </c:numRef>
          </c:xVal>
          <c:yVal>
            <c:numRef>
              <c:f>Sheet1!$D$8:$D$11</c:f>
              <c:numCache>
                <c:formatCode>0.000</c:formatCode>
                <c:ptCount val="4"/>
                <c:pt idx="0">
                  <c:v>-6.6302013422818787E-2</c:v>
                </c:pt>
                <c:pt idx="1">
                  <c:v>-1.4879194630872498E-2</c:v>
                </c:pt>
                <c:pt idx="2">
                  <c:v>1.4906666666666662E-2</c:v>
                </c:pt>
                <c:pt idx="3">
                  <c:v>4.8566666666666668E-2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5364928"/>
        <c:axId val="115365504"/>
      </c:scatterChart>
      <c:valAx>
        <c:axId val="115364928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2000"/>
                </a:pPr>
                <a:r>
                  <a:rPr lang="en-US" sz="2000"/>
                  <a:t>Mass % EtOH</a:t>
                </a:r>
                <a:r>
                  <a:rPr lang="en-US" sz="2000" baseline="0"/>
                  <a:t> content</a:t>
                </a:r>
                <a:endParaRPr lang="en-US" sz="200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15365504"/>
        <c:crosses val="autoZero"/>
        <c:crossBetween val="midCat"/>
      </c:valAx>
      <c:valAx>
        <c:axId val="115365504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2000"/>
                </a:pPr>
                <a:r>
                  <a:rPr lang="en-US" sz="2000"/>
                  <a:t>net</a:t>
                </a:r>
                <a:r>
                  <a:rPr lang="en-US" sz="2000" baseline="0"/>
                  <a:t> dipole along axis (D)</a:t>
                </a:r>
                <a:endParaRPr lang="en-US" sz="2000"/>
              </a:p>
            </c:rich>
          </c:tx>
          <c:layout>
            <c:manualLayout>
              <c:xMode val="edge"/>
              <c:yMode val="edge"/>
              <c:x val="2.0408163265306121E-2"/>
              <c:y val="0.17877760279965008"/>
            </c:manualLayout>
          </c:layout>
          <c:overlay val="0"/>
        </c:title>
        <c:numFmt formatCode="0.000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15364928"/>
        <c:crosses val="autoZero"/>
        <c:crossBetween val="midCat"/>
      </c:valAx>
    </c:plotArea>
    <c:legend>
      <c:legendPos val="r"/>
      <c:overlay val="0"/>
      <c:txPr>
        <a:bodyPr/>
        <a:lstStyle/>
        <a:p>
          <a:pPr>
            <a:defRPr sz="200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000"/>
            </a:pPr>
            <a:r>
              <a:rPr lang="en-US" sz="2000"/>
              <a:t>Net</a:t>
            </a:r>
            <a:r>
              <a:rPr lang="en-US" sz="2000" baseline="0"/>
              <a:t> EtOH dipole (D) along box axis vs. alcohol content</a:t>
            </a:r>
            <a:endParaRPr lang="en-US" sz="2000"/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Sheet1!$B$7</c:f>
              <c:strCache>
                <c:ptCount val="1"/>
                <c:pt idx="0">
                  <c:v>μx (D)</c:v>
                </c:pt>
              </c:strCache>
            </c:strRef>
          </c:tx>
          <c:spPr>
            <a:ln w="28575">
              <a:noFill/>
            </a:ln>
          </c:spPr>
          <c:xVal>
            <c:numRef>
              <c:f>Sheet1!$T$9:$T$12</c:f>
              <c:numCache>
                <c:formatCode>General</c:formatCode>
                <c:ptCount val="4"/>
                <c:pt idx="0">
                  <c:v>50</c:v>
                </c:pt>
                <c:pt idx="1">
                  <c:v>70</c:v>
                </c:pt>
                <c:pt idx="2">
                  <c:v>80</c:v>
                </c:pt>
                <c:pt idx="3">
                  <c:v>100</c:v>
                </c:pt>
              </c:numCache>
            </c:numRef>
          </c:xVal>
          <c:yVal>
            <c:numRef>
              <c:f>Sheet1!$M$8:$M$11</c:f>
              <c:numCache>
                <c:formatCode>0.000</c:formatCode>
                <c:ptCount val="4"/>
                <c:pt idx="0">
                  <c:v>-1.7818791946308716</c:v>
                </c:pt>
                <c:pt idx="1">
                  <c:v>-1.70926</c:v>
                </c:pt>
                <c:pt idx="2">
                  <c:v>-1.7103133333333336</c:v>
                </c:pt>
                <c:pt idx="3">
                  <c:v>-1.5823133333333328</c:v>
                </c:pt>
              </c:numCache>
            </c:numRef>
          </c:yVal>
          <c:smooth val="0"/>
        </c:ser>
        <c:ser>
          <c:idx val="1"/>
          <c:order val="1"/>
          <c:tx>
            <c:strRef>
              <c:f>Sheet1!$C$7</c:f>
              <c:strCache>
                <c:ptCount val="1"/>
                <c:pt idx="0">
                  <c:v>μy (D)</c:v>
                </c:pt>
              </c:strCache>
            </c:strRef>
          </c:tx>
          <c:spPr>
            <a:ln w="28575">
              <a:noFill/>
            </a:ln>
          </c:spPr>
          <c:xVal>
            <c:numRef>
              <c:f>Sheet1!$T$9:$T$12</c:f>
              <c:numCache>
                <c:formatCode>General</c:formatCode>
                <c:ptCount val="4"/>
                <c:pt idx="0">
                  <c:v>50</c:v>
                </c:pt>
                <c:pt idx="1">
                  <c:v>70</c:v>
                </c:pt>
                <c:pt idx="2">
                  <c:v>80</c:v>
                </c:pt>
                <c:pt idx="3">
                  <c:v>100</c:v>
                </c:pt>
              </c:numCache>
            </c:numRef>
          </c:xVal>
          <c:yVal>
            <c:numRef>
              <c:f>Sheet1!$N$8:$N$11</c:f>
              <c:numCache>
                <c:formatCode>0.000</c:formatCode>
                <c:ptCount val="4"/>
                <c:pt idx="0">
                  <c:v>-1.7877583892617437</c:v>
                </c:pt>
                <c:pt idx="1">
                  <c:v>-1.7003199999999992</c:v>
                </c:pt>
                <c:pt idx="2">
                  <c:v>-1.6288400000000007</c:v>
                </c:pt>
                <c:pt idx="3">
                  <c:v>-1.5812933333333332</c:v>
                </c:pt>
              </c:numCache>
            </c:numRef>
          </c:yVal>
          <c:smooth val="0"/>
        </c:ser>
        <c:ser>
          <c:idx val="2"/>
          <c:order val="2"/>
          <c:tx>
            <c:strRef>
              <c:f>Sheet1!$D$7</c:f>
              <c:strCache>
                <c:ptCount val="1"/>
                <c:pt idx="0">
                  <c:v>μz (D)</c:v>
                </c:pt>
              </c:strCache>
            </c:strRef>
          </c:tx>
          <c:spPr>
            <a:ln w="28575">
              <a:noFill/>
            </a:ln>
          </c:spPr>
          <c:xVal>
            <c:numRef>
              <c:f>Sheet1!$T$9:$T$12</c:f>
              <c:numCache>
                <c:formatCode>General</c:formatCode>
                <c:ptCount val="4"/>
                <c:pt idx="0">
                  <c:v>50</c:v>
                </c:pt>
                <c:pt idx="1">
                  <c:v>70</c:v>
                </c:pt>
                <c:pt idx="2">
                  <c:v>80</c:v>
                </c:pt>
                <c:pt idx="3">
                  <c:v>100</c:v>
                </c:pt>
              </c:numCache>
            </c:numRef>
          </c:xVal>
          <c:yVal>
            <c:numRef>
              <c:f>Sheet1!$O$8:$O$11</c:f>
              <c:numCache>
                <c:formatCode>0.000</c:formatCode>
                <c:ptCount val="4"/>
                <c:pt idx="0">
                  <c:v>-2.0970536912751663</c:v>
                </c:pt>
                <c:pt idx="1">
                  <c:v>-2.5428599999999997</c:v>
                </c:pt>
                <c:pt idx="2">
                  <c:v>-2.4470266666666673</c:v>
                </c:pt>
                <c:pt idx="3">
                  <c:v>-2.0946400000000005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1752192"/>
        <c:axId val="31752768"/>
      </c:scatterChart>
      <c:valAx>
        <c:axId val="3175219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2000"/>
                </a:pPr>
                <a:r>
                  <a:rPr lang="en-US" sz="2000"/>
                  <a:t>Mass % EtOH</a:t>
                </a:r>
                <a:r>
                  <a:rPr lang="en-US" sz="2000" baseline="0"/>
                  <a:t> content</a:t>
                </a:r>
                <a:endParaRPr lang="en-US" sz="200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2000"/>
            </a:pPr>
            <a:endParaRPr lang="en-US"/>
          </a:p>
        </c:txPr>
        <c:crossAx val="31752768"/>
        <c:crossesAt val="-3"/>
        <c:crossBetween val="midCat"/>
      </c:valAx>
      <c:valAx>
        <c:axId val="3175276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2000"/>
                </a:pPr>
                <a:r>
                  <a:rPr lang="en-US" sz="2000"/>
                  <a:t>net</a:t>
                </a:r>
                <a:r>
                  <a:rPr lang="en-US" sz="2000" baseline="0"/>
                  <a:t> dipole along axis (D)</a:t>
                </a:r>
                <a:endParaRPr lang="en-US" sz="2000"/>
              </a:p>
            </c:rich>
          </c:tx>
          <c:overlay val="0"/>
        </c:title>
        <c:numFmt formatCode="0.000" sourceLinked="1"/>
        <c:majorTickMark val="out"/>
        <c:minorTickMark val="none"/>
        <c:tickLblPos val="nextTo"/>
        <c:txPr>
          <a:bodyPr/>
          <a:lstStyle/>
          <a:p>
            <a:pPr>
              <a:defRPr sz="2000"/>
            </a:pPr>
            <a:endParaRPr lang="en-US"/>
          </a:p>
        </c:txPr>
        <c:crossAx val="31752192"/>
        <c:crosses val="autoZero"/>
        <c:crossBetween val="midCat"/>
      </c:valAx>
    </c:plotArea>
    <c:legend>
      <c:legendPos val="r"/>
      <c:overlay val="0"/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Number of HOH-HOH H-bonds vs. Mass percent XOH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7"/>
          <c:order val="0"/>
          <c:tx>
            <c:v>MeOH Co-solvated</c:v>
          </c:tx>
          <c:spPr>
            <a:ln w="28575">
              <a:noFill/>
            </a:ln>
          </c:spP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Summary!$C$25:$C$28</c:f>
              <c:numCache>
                <c:formatCode>0</c:formatCode>
                <c:ptCount val="4"/>
                <c:pt idx="0">
                  <c:v>4860.9144834206636</c:v>
                </c:pt>
                <c:pt idx="1">
                  <c:v>2282.7744400000001</c:v>
                </c:pt>
                <c:pt idx="2">
                  <c:v>1111.82088</c:v>
                </c:pt>
                <c:pt idx="3">
                  <c:v>0</c:v>
                </c:pt>
              </c:numCache>
            </c:numRef>
          </c:yVal>
          <c:smooth val="0"/>
        </c:ser>
        <c:ser>
          <c:idx val="1"/>
          <c:order val="1"/>
          <c:tx>
            <c:v>EtOH Co-solvated</c:v>
          </c:tx>
          <c:spPr>
            <a:ln w="28575">
              <a:noFill/>
            </a:ln>
          </c:spP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Summary!$C$9:$C$12</c:f>
              <c:numCache>
                <c:formatCode>0</c:formatCode>
                <c:ptCount val="4"/>
                <c:pt idx="0">
                  <c:v>4860.9144834206636</c:v>
                </c:pt>
                <c:pt idx="1">
                  <c:v>2820.3815199999999</c:v>
                </c:pt>
                <c:pt idx="2">
                  <c:v>1585.2490399999999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4"/>
          <c:order val="2"/>
          <c:tx>
            <c:v>POH Co-solvated</c:v>
          </c:tx>
          <c:spPr>
            <a:ln w="28575">
              <a:noFill/>
            </a:ln>
          </c:spP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Summary!$C$17:$C$20</c:f>
              <c:numCache>
                <c:formatCode>0</c:formatCode>
                <c:ptCount val="4"/>
                <c:pt idx="0">
                  <c:v>4860.9144834206636</c:v>
                </c:pt>
                <c:pt idx="1">
                  <c:v>2850.8058000000001</c:v>
                </c:pt>
                <c:pt idx="2">
                  <c:v>1592.2175199999999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0"/>
          <c:order val="3"/>
          <c:tx>
            <c:v>DMK Co-solvated</c:v>
          </c:tx>
          <c:spPr>
            <a:ln w="28575">
              <a:noFill/>
            </a:ln>
          </c:spP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Summary!$C$33:$C$36</c:f>
              <c:numCache>
                <c:formatCode>0</c:formatCode>
                <c:ptCount val="4"/>
                <c:pt idx="0">
                  <c:v>4860.9144834206636</c:v>
                </c:pt>
                <c:pt idx="1">
                  <c:v>3394.6233999999999</c:v>
                </c:pt>
                <c:pt idx="2">
                  <c:v>2284.2566000000002</c:v>
                </c:pt>
                <c:pt idx="3">
                  <c:v>0</c:v>
                </c:pt>
              </c:numCache>
            </c:numRef>
          </c:yVal>
          <c:smooth val="0"/>
        </c:ser>
        <c:ser>
          <c:idx val="2"/>
          <c:order val="4"/>
          <c:tx>
            <c:v>Acetone Co-solvated</c:v>
          </c:tx>
          <c:spPr>
            <a:ln w="28575">
              <a:noFill/>
            </a:ln>
          </c:spP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Summary!$C$41:$C$44</c:f>
              <c:numCache>
                <c:formatCode>0</c:formatCode>
                <c:ptCount val="4"/>
                <c:pt idx="0">
                  <c:v>4860.9144834206636</c:v>
                </c:pt>
                <c:pt idx="1">
                  <c:v>3281.7330000000002</c:v>
                </c:pt>
                <c:pt idx="2">
                  <c:v>1886.8325600000001</c:v>
                </c:pt>
                <c:pt idx="3">
                  <c:v>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1756224"/>
        <c:axId val="31756800"/>
      </c:scatterChart>
      <c:valAx>
        <c:axId val="31756224"/>
        <c:scaling>
          <c:orientation val="minMax"/>
          <c:max val="10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31756800"/>
        <c:crosses val="autoZero"/>
        <c:crossBetween val="midCat"/>
      </c:valAx>
      <c:valAx>
        <c:axId val="31756800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Number of hydrrogen bonds per 2783 molecules</a:t>
                </a:r>
              </a:p>
            </c:rich>
          </c:tx>
          <c:overlay val="0"/>
        </c:title>
        <c:numFmt formatCode="0" sourceLinked="1"/>
        <c:majorTickMark val="out"/>
        <c:minorTickMark val="none"/>
        <c:tickLblPos val="nextTo"/>
        <c:crossAx val="31756224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4981273408239704"/>
          <c:y val="0.18215700310188501"/>
          <c:w val="0.33895131086142322"/>
          <c:h val="0.72693390598902408"/>
        </c:manualLayout>
      </c:layout>
      <c:overlay val="0"/>
      <c:spPr>
        <a:ln>
          <a:solidFill>
            <a:schemeClr val="tx1"/>
          </a:solidFill>
        </a:ln>
      </c:spPr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Number of XOH-XOH H-bonds vs. Mass percent XOH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2"/>
          <c:order val="0"/>
          <c:tx>
            <c:strRef>
              <c:f>Summary!$D$8</c:f>
              <c:strCache>
                <c:ptCount val="1"/>
                <c:pt idx="0">
                  <c:v>EtOH-EtOH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Summary!$D$9:$D$12</c:f>
              <c:numCache>
                <c:formatCode>0</c:formatCode>
                <c:ptCount val="4"/>
                <c:pt idx="0">
                  <c:v>0</c:v>
                </c:pt>
                <c:pt idx="1">
                  <c:v>216.63756000000001</c:v>
                </c:pt>
                <c:pt idx="2">
                  <c:v>551.29831999999999</c:v>
                </c:pt>
                <c:pt idx="3">
                  <c:v>2549.0518354175069</c:v>
                </c:pt>
              </c:numCache>
            </c:numRef>
          </c:yVal>
          <c:smooth val="0"/>
        </c:ser>
        <c:ser>
          <c:idx val="5"/>
          <c:order val="1"/>
          <c:tx>
            <c:strRef>
              <c:f>Summary!$D$16</c:f>
              <c:strCache>
                <c:ptCount val="1"/>
                <c:pt idx="0">
                  <c:v>POH-POH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Summary!$D$17:$D$20</c:f>
              <c:numCache>
                <c:formatCode>0</c:formatCode>
                <c:ptCount val="4"/>
                <c:pt idx="0">
                  <c:v>0</c:v>
                </c:pt>
                <c:pt idx="1">
                  <c:v>97.118719999999996</c:v>
                </c:pt>
                <c:pt idx="2">
                  <c:v>325.35899999999998</c:v>
                </c:pt>
                <c:pt idx="3">
                  <c:v>2035.5582089552238</c:v>
                </c:pt>
              </c:numCache>
            </c:numRef>
          </c:yVal>
          <c:smooth val="0"/>
        </c:ser>
        <c:ser>
          <c:idx val="8"/>
          <c:order val="2"/>
          <c:tx>
            <c:strRef>
              <c:f>Summary!$D$24</c:f>
              <c:strCache>
                <c:ptCount val="1"/>
                <c:pt idx="0">
                  <c:v>MeOH-MeOH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Summary!$D$25:$D$28</c:f>
              <c:numCache>
                <c:formatCode>0</c:formatCode>
                <c:ptCount val="4"/>
                <c:pt idx="0">
                  <c:v>0</c:v>
                </c:pt>
                <c:pt idx="1">
                  <c:v>305.76139999999998</c:v>
                </c:pt>
                <c:pt idx="2">
                  <c:v>736.96651999999995</c:v>
                </c:pt>
                <c:pt idx="3">
                  <c:v>2522.7085921742637</c:v>
                </c:pt>
              </c:numCache>
            </c:numRef>
          </c:yVal>
          <c:smooth val="0"/>
        </c:ser>
        <c:ser>
          <c:idx val="0"/>
          <c:order val="3"/>
          <c:tx>
            <c:v>DMK-DMK Hydrogen Bonds</c:v>
          </c:tx>
          <c:spPr>
            <a:ln w="28575">
              <a:noFill/>
            </a:ln>
          </c:spP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Summary!$D$33:$D$36</c:f>
              <c:numCache>
                <c:formatCode>0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yVal>
          <c:smooth val="0"/>
        </c:ser>
        <c:ser>
          <c:idx val="1"/>
          <c:order val="4"/>
          <c:tx>
            <c:v>AMC-AMC H bonds</c:v>
          </c:tx>
          <c:spPr>
            <a:ln w="28575">
              <a:noFill/>
            </a:ln>
          </c:spP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Summary!$D$41:$D$44</c:f>
              <c:numCache>
                <c:formatCode>0</c:formatCode>
                <c:ptCount val="4"/>
                <c:pt idx="0">
                  <c:v>0</c:v>
                </c:pt>
                <c:pt idx="1">
                  <c:v>16.762039999999999</c:v>
                </c:pt>
                <c:pt idx="2">
                  <c:v>46.803359999999998</c:v>
                </c:pt>
                <c:pt idx="3">
                  <c:v>736.25695845098835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1759680"/>
        <c:axId val="60219392"/>
      </c:scatterChart>
      <c:valAx>
        <c:axId val="3175968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60219392"/>
        <c:crosses val="autoZero"/>
        <c:crossBetween val="midCat"/>
      </c:valAx>
      <c:valAx>
        <c:axId val="6021939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Number of hydrrogen bonds per 2783 molecules</a:t>
                </a:r>
              </a:p>
            </c:rich>
          </c:tx>
          <c:overlay val="0"/>
        </c:title>
        <c:numFmt formatCode="0" sourceLinked="1"/>
        <c:majorTickMark val="out"/>
        <c:minorTickMark val="none"/>
        <c:tickLblPos val="nextTo"/>
        <c:crossAx val="3175968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7138920442118999"/>
          <c:y val="0.24770800846649818"/>
          <c:w val="0.32861079557881001"/>
          <c:h val="0.7518943064809207"/>
        </c:manualLayout>
      </c:layout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Number of HOH-XOH H-bonds vs. Mass percent XOH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Summary!$B$8</c:f>
              <c:strCache>
                <c:ptCount val="1"/>
                <c:pt idx="0">
                  <c:v>HOH-EtOH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Summary!$A$9:$A$12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Summary!$B$9:$B$12</c:f>
              <c:numCache>
                <c:formatCode>0</c:formatCode>
                <c:ptCount val="4"/>
                <c:pt idx="0">
                  <c:v>0</c:v>
                </c:pt>
                <c:pt idx="1">
                  <c:v>1282.22164</c:v>
                </c:pt>
                <c:pt idx="2">
                  <c:v>1682.0302799999999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3"/>
          <c:order val="1"/>
          <c:tx>
            <c:strRef>
              <c:f>Summary!$B$16</c:f>
              <c:strCache>
                <c:ptCount val="1"/>
                <c:pt idx="0">
                  <c:v>HOH-POH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Summary!$A$17:$A$20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Summary!$B$17:$B$20</c:f>
              <c:numCache>
                <c:formatCode>0</c:formatCode>
                <c:ptCount val="4"/>
                <c:pt idx="0">
                  <c:v>0</c:v>
                </c:pt>
                <c:pt idx="1">
                  <c:v>1374.8125600000001</c:v>
                </c:pt>
                <c:pt idx="2">
                  <c:v>1862.65816</c:v>
                </c:pt>
                <c:pt idx="3">
                  <c:v>0</c:v>
                </c:pt>
              </c:numCache>
            </c:numRef>
          </c:yVal>
          <c:smooth val="0"/>
        </c:ser>
        <c:ser>
          <c:idx val="6"/>
          <c:order val="2"/>
          <c:tx>
            <c:strRef>
              <c:f>Summary!$B$24</c:f>
              <c:strCache>
                <c:ptCount val="1"/>
                <c:pt idx="0">
                  <c:v>HOH-MeOH Hydrogen bonds</c:v>
                </c:pt>
              </c:strCache>
            </c:strRef>
          </c:tx>
          <c:spPr>
            <a:ln w="28575">
              <a:noFill/>
            </a:ln>
          </c:spPr>
          <c:xVal>
            <c:numRef>
              <c:f>Summary!$A$25:$A$28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Summary!$B$25:$B$28</c:f>
              <c:numCache>
                <c:formatCode>0</c:formatCode>
                <c:ptCount val="4"/>
                <c:pt idx="0">
                  <c:v>0</c:v>
                </c:pt>
                <c:pt idx="1">
                  <c:v>1535.5352399999999</c:v>
                </c:pt>
                <c:pt idx="2">
                  <c:v>1768.7917199999999</c:v>
                </c:pt>
                <c:pt idx="3">
                  <c:v>0</c:v>
                </c:pt>
              </c:numCache>
            </c:numRef>
          </c:yVal>
          <c:smooth val="0"/>
        </c:ser>
        <c:ser>
          <c:idx val="1"/>
          <c:order val="3"/>
          <c:tx>
            <c:v>DMK-HOH H bonds</c:v>
          </c:tx>
          <c:spPr>
            <a:ln w="28575">
              <a:noFill/>
            </a:ln>
          </c:spPr>
          <c:xVal>
            <c:numRef>
              <c:f>Summary!$A$33:$A$36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Summary!$B$33:$B$36</c:f>
              <c:numCache>
                <c:formatCode>0</c:formatCode>
                <c:ptCount val="4"/>
                <c:pt idx="0">
                  <c:v>0</c:v>
                </c:pt>
                <c:pt idx="1">
                  <c:v>461.51828</c:v>
                </c:pt>
                <c:pt idx="2">
                  <c:v>658.45344</c:v>
                </c:pt>
                <c:pt idx="3">
                  <c:v>0</c:v>
                </c:pt>
              </c:numCache>
            </c:numRef>
          </c:yVal>
          <c:smooth val="0"/>
        </c:ser>
        <c:ser>
          <c:idx val="2"/>
          <c:order val="4"/>
          <c:tx>
            <c:v>Acetone-HOH H bonds</c:v>
          </c:tx>
          <c:spPr>
            <a:ln w="28575">
              <a:noFill/>
            </a:ln>
          </c:spPr>
          <c:xVal>
            <c:numRef>
              <c:f>Summary!$A$41:$A$44</c:f>
              <c:numCache>
                <c:formatCode>General</c:formatCode>
                <c:ptCount val="4"/>
                <c:pt idx="0">
                  <c:v>0</c:v>
                </c:pt>
                <c:pt idx="1">
                  <c:v>50</c:v>
                </c:pt>
                <c:pt idx="2">
                  <c:v>70</c:v>
                </c:pt>
                <c:pt idx="3">
                  <c:v>100</c:v>
                </c:pt>
              </c:numCache>
            </c:numRef>
          </c:xVal>
          <c:yVal>
            <c:numRef>
              <c:f>Summary!$B$41:$B$44</c:f>
              <c:numCache>
                <c:formatCode>0</c:formatCode>
                <c:ptCount val="4"/>
                <c:pt idx="0">
                  <c:v>0</c:v>
                </c:pt>
                <c:pt idx="1">
                  <c:v>749.87603999999999</c:v>
                </c:pt>
                <c:pt idx="2">
                  <c:v>1373.9601600000001</c:v>
                </c:pt>
                <c:pt idx="3">
                  <c:v>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0222272"/>
        <c:axId val="60222848"/>
      </c:scatterChart>
      <c:valAx>
        <c:axId val="602222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Mass Percent XOH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60222848"/>
        <c:crosses val="autoZero"/>
        <c:crossBetween val="midCat"/>
      </c:valAx>
      <c:valAx>
        <c:axId val="60222848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Number of hydrrogen bonds per 2783 molecules</a:t>
                </a:r>
              </a:p>
            </c:rich>
          </c:tx>
          <c:overlay val="0"/>
        </c:title>
        <c:numFmt formatCode="0" sourceLinked="1"/>
        <c:majorTickMark val="out"/>
        <c:minorTickMark val="none"/>
        <c:tickLblPos val="nextTo"/>
        <c:crossAx val="60222272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5302457385134549"/>
          <c:y val="0.27465058377412171"/>
          <c:w val="0.3359864151596435"/>
          <c:h val="0.72534941622587823"/>
        </c:manualLayout>
      </c:layout>
      <c:overlay val="0"/>
    </c:legend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2400"/>
            </a:pPr>
            <a:r>
              <a:rPr lang="en-US" sz="2400" dirty="0" smtClean="0"/>
              <a:t>Total System Density</a:t>
            </a:r>
            <a:r>
              <a:rPr lang="en-US" sz="2400" baseline="0" dirty="0" smtClean="0"/>
              <a:t> </a:t>
            </a:r>
            <a:r>
              <a:rPr lang="en-US" sz="2400" baseline="0" dirty="0"/>
              <a:t>(kg/m</a:t>
            </a:r>
            <a:r>
              <a:rPr lang="en-US" sz="2400" baseline="30000" dirty="0"/>
              <a:t>3</a:t>
            </a:r>
            <a:r>
              <a:rPr lang="en-US" sz="2400" baseline="0" dirty="0"/>
              <a:t>) vs. z (nm</a:t>
            </a:r>
            <a:r>
              <a:rPr lang="en-US" sz="2400" baseline="0" dirty="0" smtClean="0"/>
              <a:t>) in 50% </a:t>
            </a:r>
            <a:r>
              <a:rPr lang="en-US" sz="2400" baseline="0" dirty="0" err="1" smtClean="0"/>
              <a:t>EtOH</a:t>
            </a:r>
            <a:endParaRPr lang="en-US" sz="2400" dirty="0"/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1"/>
          <c:order val="0"/>
          <c:tx>
            <c:v>PE_12C</c:v>
          </c:tx>
          <c:spPr>
            <a:ln w="28575">
              <a:noFill/>
            </a:ln>
          </c:spPr>
          <c:xVal>
            <c:numRef>
              <c:f>PE_12C!$P$4:$P$502</c:f>
              <c:numCache>
                <c:formatCode>General</c:formatCode>
                <c:ptCount val="499"/>
                <c:pt idx="0">
                  <c:v>0.03</c:v>
                </c:pt>
                <c:pt idx="1">
                  <c:v>0.06</c:v>
                </c:pt>
                <c:pt idx="2">
                  <c:v>0.09</c:v>
                </c:pt>
                <c:pt idx="3">
                  <c:v>0.12</c:v>
                </c:pt>
                <c:pt idx="4">
                  <c:v>0.15</c:v>
                </c:pt>
                <c:pt idx="5">
                  <c:v>0.18</c:v>
                </c:pt>
                <c:pt idx="6">
                  <c:v>0.21</c:v>
                </c:pt>
                <c:pt idx="7">
                  <c:v>0.24</c:v>
                </c:pt>
                <c:pt idx="8">
                  <c:v>0.27</c:v>
                </c:pt>
                <c:pt idx="9">
                  <c:v>0.3</c:v>
                </c:pt>
                <c:pt idx="10">
                  <c:v>0.33</c:v>
                </c:pt>
                <c:pt idx="11">
                  <c:v>0.36</c:v>
                </c:pt>
                <c:pt idx="12">
                  <c:v>0.39</c:v>
                </c:pt>
                <c:pt idx="13">
                  <c:v>0.42</c:v>
                </c:pt>
                <c:pt idx="14">
                  <c:v>0.45</c:v>
                </c:pt>
                <c:pt idx="15">
                  <c:v>0.48</c:v>
                </c:pt>
                <c:pt idx="16">
                  <c:v>0.51</c:v>
                </c:pt>
                <c:pt idx="17">
                  <c:v>0.54</c:v>
                </c:pt>
                <c:pt idx="18">
                  <c:v>0.56999999999999995</c:v>
                </c:pt>
                <c:pt idx="19">
                  <c:v>0.6</c:v>
                </c:pt>
                <c:pt idx="20">
                  <c:v>0.63</c:v>
                </c:pt>
                <c:pt idx="21">
                  <c:v>0.66</c:v>
                </c:pt>
                <c:pt idx="22">
                  <c:v>0.69</c:v>
                </c:pt>
                <c:pt idx="23">
                  <c:v>0.72</c:v>
                </c:pt>
                <c:pt idx="24">
                  <c:v>0.75</c:v>
                </c:pt>
                <c:pt idx="25">
                  <c:v>0.78</c:v>
                </c:pt>
                <c:pt idx="26">
                  <c:v>0.81</c:v>
                </c:pt>
                <c:pt idx="27">
                  <c:v>0.84</c:v>
                </c:pt>
                <c:pt idx="28">
                  <c:v>0.87</c:v>
                </c:pt>
                <c:pt idx="29">
                  <c:v>0.9</c:v>
                </c:pt>
                <c:pt idx="30">
                  <c:v>0.93</c:v>
                </c:pt>
                <c:pt idx="31">
                  <c:v>0.96</c:v>
                </c:pt>
                <c:pt idx="32">
                  <c:v>0.99</c:v>
                </c:pt>
                <c:pt idx="33">
                  <c:v>1.02</c:v>
                </c:pt>
                <c:pt idx="34">
                  <c:v>1.05</c:v>
                </c:pt>
                <c:pt idx="35">
                  <c:v>1.08</c:v>
                </c:pt>
                <c:pt idx="36">
                  <c:v>1.1100000000000001</c:v>
                </c:pt>
                <c:pt idx="37">
                  <c:v>1.1399999999999999</c:v>
                </c:pt>
                <c:pt idx="38">
                  <c:v>1.17</c:v>
                </c:pt>
                <c:pt idx="39">
                  <c:v>1.2</c:v>
                </c:pt>
                <c:pt idx="40">
                  <c:v>1.23</c:v>
                </c:pt>
                <c:pt idx="41">
                  <c:v>1.26</c:v>
                </c:pt>
                <c:pt idx="42">
                  <c:v>1.29</c:v>
                </c:pt>
                <c:pt idx="43">
                  <c:v>1.32</c:v>
                </c:pt>
                <c:pt idx="44">
                  <c:v>1.35</c:v>
                </c:pt>
                <c:pt idx="45">
                  <c:v>1.38</c:v>
                </c:pt>
                <c:pt idx="46">
                  <c:v>1.41</c:v>
                </c:pt>
                <c:pt idx="47">
                  <c:v>1.44</c:v>
                </c:pt>
                <c:pt idx="48">
                  <c:v>1.47</c:v>
                </c:pt>
                <c:pt idx="49">
                  <c:v>1.5</c:v>
                </c:pt>
                <c:pt idx="50">
                  <c:v>1.53</c:v>
                </c:pt>
                <c:pt idx="51">
                  <c:v>1.56</c:v>
                </c:pt>
                <c:pt idx="52">
                  <c:v>1.59</c:v>
                </c:pt>
                <c:pt idx="53">
                  <c:v>1.62</c:v>
                </c:pt>
                <c:pt idx="54">
                  <c:v>1.65</c:v>
                </c:pt>
                <c:pt idx="55">
                  <c:v>1.68</c:v>
                </c:pt>
                <c:pt idx="56">
                  <c:v>1.71</c:v>
                </c:pt>
                <c:pt idx="57">
                  <c:v>1.74</c:v>
                </c:pt>
                <c:pt idx="58">
                  <c:v>1.77</c:v>
                </c:pt>
                <c:pt idx="59">
                  <c:v>1.8</c:v>
                </c:pt>
                <c:pt idx="60">
                  <c:v>1.83</c:v>
                </c:pt>
                <c:pt idx="61">
                  <c:v>1.86</c:v>
                </c:pt>
                <c:pt idx="62">
                  <c:v>1.89</c:v>
                </c:pt>
                <c:pt idx="63">
                  <c:v>1.92</c:v>
                </c:pt>
                <c:pt idx="64">
                  <c:v>1.95</c:v>
                </c:pt>
                <c:pt idx="65">
                  <c:v>1.98</c:v>
                </c:pt>
                <c:pt idx="66">
                  <c:v>2.0099999999999998</c:v>
                </c:pt>
                <c:pt idx="67">
                  <c:v>2.04</c:v>
                </c:pt>
                <c:pt idx="68">
                  <c:v>2.0699999999999998</c:v>
                </c:pt>
                <c:pt idx="69">
                  <c:v>2.1</c:v>
                </c:pt>
                <c:pt idx="70">
                  <c:v>2.13</c:v>
                </c:pt>
                <c:pt idx="71">
                  <c:v>2.16</c:v>
                </c:pt>
                <c:pt idx="72">
                  <c:v>2.19</c:v>
                </c:pt>
                <c:pt idx="73">
                  <c:v>2.2200000000000002</c:v>
                </c:pt>
                <c:pt idx="74">
                  <c:v>2.25</c:v>
                </c:pt>
                <c:pt idx="75">
                  <c:v>2.2799999999999998</c:v>
                </c:pt>
                <c:pt idx="76">
                  <c:v>2.31</c:v>
                </c:pt>
                <c:pt idx="77">
                  <c:v>2.34</c:v>
                </c:pt>
                <c:pt idx="78">
                  <c:v>2.37</c:v>
                </c:pt>
                <c:pt idx="79">
                  <c:v>2.4</c:v>
                </c:pt>
                <c:pt idx="80">
                  <c:v>2.4300000000000002</c:v>
                </c:pt>
                <c:pt idx="81">
                  <c:v>2.46</c:v>
                </c:pt>
                <c:pt idx="82">
                  <c:v>2.4900000000000002</c:v>
                </c:pt>
                <c:pt idx="83">
                  <c:v>2.52</c:v>
                </c:pt>
                <c:pt idx="84">
                  <c:v>2.5499999999999998</c:v>
                </c:pt>
                <c:pt idx="85">
                  <c:v>2.58</c:v>
                </c:pt>
                <c:pt idx="86">
                  <c:v>2.61</c:v>
                </c:pt>
                <c:pt idx="87">
                  <c:v>2.64</c:v>
                </c:pt>
                <c:pt idx="88">
                  <c:v>2.67</c:v>
                </c:pt>
                <c:pt idx="89">
                  <c:v>2.7</c:v>
                </c:pt>
                <c:pt idx="90">
                  <c:v>2.73</c:v>
                </c:pt>
                <c:pt idx="91">
                  <c:v>2.76</c:v>
                </c:pt>
                <c:pt idx="92">
                  <c:v>2.79</c:v>
                </c:pt>
                <c:pt idx="93">
                  <c:v>2.82</c:v>
                </c:pt>
                <c:pt idx="94">
                  <c:v>2.85</c:v>
                </c:pt>
                <c:pt idx="95">
                  <c:v>2.88</c:v>
                </c:pt>
                <c:pt idx="96">
                  <c:v>2.91</c:v>
                </c:pt>
                <c:pt idx="97">
                  <c:v>2.94</c:v>
                </c:pt>
                <c:pt idx="98">
                  <c:v>2.97</c:v>
                </c:pt>
                <c:pt idx="99">
                  <c:v>3</c:v>
                </c:pt>
                <c:pt idx="100">
                  <c:v>3.03</c:v>
                </c:pt>
                <c:pt idx="101">
                  <c:v>3.06</c:v>
                </c:pt>
                <c:pt idx="102">
                  <c:v>3.09</c:v>
                </c:pt>
                <c:pt idx="103">
                  <c:v>3.12</c:v>
                </c:pt>
                <c:pt idx="104">
                  <c:v>3.15</c:v>
                </c:pt>
                <c:pt idx="105">
                  <c:v>3.18</c:v>
                </c:pt>
                <c:pt idx="106">
                  <c:v>3.21</c:v>
                </c:pt>
                <c:pt idx="107">
                  <c:v>3.24</c:v>
                </c:pt>
                <c:pt idx="108">
                  <c:v>3.27</c:v>
                </c:pt>
                <c:pt idx="109">
                  <c:v>3.3</c:v>
                </c:pt>
                <c:pt idx="110">
                  <c:v>3.33</c:v>
                </c:pt>
                <c:pt idx="111">
                  <c:v>3.36</c:v>
                </c:pt>
                <c:pt idx="112">
                  <c:v>3.39</c:v>
                </c:pt>
                <c:pt idx="113">
                  <c:v>3.42</c:v>
                </c:pt>
                <c:pt idx="114">
                  <c:v>3.45</c:v>
                </c:pt>
                <c:pt idx="115">
                  <c:v>3.48</c:v>
                </c:pt>
                <c:pt idx="116">
                  <c:v>3.51</c:v>
                </c:pt>
                <c:pt idx="117">
                  <c:v>3.54</c:v>
                </c:pt>
                <c:pt idx="118">
                  <c:v>3.57</c:v>
                </c:pt>
                <c:pt idx="119">
                  <c:v>3.6</c:v>
                </c:pt>
                <c:pt idx="120">
                  <c:v>3.63</c:v>
                </c:pt>
                <c:pt idx="121">
                  <c:v>3.66</c:v>
                </c:pt>
                <c:pt idx="122">
                  <c:v>3.69</c:v>
                </c:pt>
                <c:pt idx="123">
                  <c:v>3.72</c:v>
                </c:pt>
                <c:pt idx="124">
                  <c:v>3.75</c:v>
                </c:pt>
                <c:pt idx="125">
                  <c:v>3.78</c:v>
                </c:pt>
                <c:pt idx="126">
                  <c:v>3.81</c:v>
                </c:pt>
                <c:pt idx="127">
                  <c:v>3.84</c:v>
                </c:pt>
                <c:pt idx="128">
                  <c:v>3.87</c:v>
                </c:pt>
                <c:pt idx="129">
                  <c:v>3.9</c:v>
                </c:pt>
                <c:pt idx="130">
                  <c:v>3.93</c:v>
                </c:pt>
                <c:pt idx="131">
                  <c:v>3.96</c:v>
                </c:pt>
                <c:pt idx="132">
                  <c:v>3.99</c:v>
                </c:pt>
                <c:pt idx="133">
                  <c:v>4.0199999999999996</c:v>
                </c:pt>
                <c:pt idx="134">
                  <c:v>4.05</c:v>
                </c:pt>
                <c:pt idx="135">
                  <c:v>4.08</c:v>
                </c:pt>
                <c:pt idx="136">
                  <c:v>4.1100000000000003</c:v>
                </c:pt>
                <c:pt idx="137">
                  <c:v>4.1399999999999997</c:v>
                </c:pt>
                <c:pt idx="138">
                  <c:v>4.17</c:v>
                </c:pt>
                <c:pt idx="139">
                  <c:v>4.2</c:v>
                </c:pt>
                <c:pt idx="140">
                  <c:v>4.2300000000000004</c:v>
                </c:pt>
                <c:pt idx="141">
                  <c:v>4.26</c:v>
                </c:pt>
                <c:pt idx="142">
                  <c:v>4.29</c:v>
                </c:pt>
                <c:pt idx="143">
                  <c:v>4.32</c:v>
                </c:pt>
                <c:pt idx="144">
                  <c:v>4.3499999999999996</c:v>
                </c:pt>
                <c:pt idx="145">
                  <c:v>4.38</c:v>
                </c:pt>
                <c:pt idx="146">
                  <c:v>4.41</c:v>
                </c:pt>
                <c:pt idx="147">
                  <c:v>4.4400000000000004</c:v>
                </c:pt>
                <c:pt idx="148">
                  <c:v>4.47</c:v>
                </c:pt>
                <c:pt idx="149">
                  <c:v>4.5</c:v>
                </c:pt>
                <c:pt idx="150">
                  <c:v>4.53</c:v>
                </c:pt>
                <c:pt idx="151">
                  <c:v>4.5599999999999996</c:v>
                </c:pt>
                <c:pt idx="152">
                  <c:v>4.59</c:v>
                </c:pt>
                <c:pt idx="153">
                  <c:v>4.62</c:v>
                </c:pt>
                <c:pt idx="154">
                  <c:v>4.6500000000000004</c:v>
                </c:pt>
                <c:pt idx="155">
                  <c:v>4.68</c:v>
                </c:pt>
                <c:pt idx="156">
                  <c:v>4.71</c:v>
                </c:pt>
                <c:pt idx="157">
                  <c:v>4.74</c:v>
                </c:pt>
                <c:pt idx="158">
                  <c:v>4.7699999999999996</c:v>
                </c:pt>
                <c:pt idx="159">
                  <c:v>4.8</c:v>
                </c:pt>
                <c:pt idx="160">
                  <c:v>4.83</c:v>
                </c:pt>
                <c:pt idx="161">
                  <c:v>4.8600000000000003</c:v>
                </c:pt>
                <c:pt idx="162">
                  <c:v>4.8899999999999997</c:v>
                </c:pt>
                <c:pt idx="163">
                  <c:v>4.92</c:v>
                </c:pt>
                <c:pt idx="164">
                  <c:v>4.95</c:v>
                </c:pt>
                <c:pt idx="165">
                  <c:v>4.9800000000000004</c:v>
                </c:pt>
                <c:pt idx="166">
                  <c:v>5.01</c:v>
                </c:pt>
                <c:pt idx="167">
                  <c:v>5.04</c:v>
                </c:pt>
                <c:pt idx="168">
                  <c:v>5.07</c:v>
                </c:pt>
                <c:pt idx="169">
                  <c:v>5.0999999999999996</c:v>
                </c:pt>
                <c:pt idx="170">
                  <c:v>5.13</c:v>
                </c:pt>
                <c:pt idx="171">
                  <c:v>5.16</c:v>
                </c:pt>
                <c:pt idx="172">
                  <c:v>5.19</c:v>
                </c:pt>
                <c:pt idx="173">
                  <c:v>5.22</c:v>
                </c:pt>
                <c:pt idx="174">
                  <c:v>5.25</c:v>
                </c:pt>
                <c:pt idx="175">
                  <c:v>5.28</c:v>
                </c:pt>
                <c:pt idx="176">
                  <c:v>5.31</c:v>
                </c:pt>
                <c:pt idx="177">
                  <c:v>5.34</c:v>
                </c:pt>
                <c:pt idx="178">
                  <c:v>5.37</c:v>
                </c:pt>
                <c:pt idx="179">
                  <c:v>5.4</c:v>
                </c:pt>
                <c:pt idx="180">
                  <c:v>5.43</c:v>
                </c:pt>
                <c:pt idx="181">
                  <c:v>5.46</c:v>
                </c:pt>
                <c:pt idx="182">
                  <c:v>5.49</c:v>
                </c:pt>
                <c:pt idx="183">
                  <c:v>5.52</c:v>
                </c:pt>
                <c:pt idx="184">
                  <c:v>5.55</c:v>
                </c:pt>
                <c:pt idx="185">
                  <c:v>5.58</c:v>
                </c:pt>
                <c:pt idx="186">
                  <c:v>5.61</c:v>
                </c:pt>
                <c:pt idx="187">
                  <c:v>5.64</c:v>
                </c:pt>
                <c:pt idx="188">
                  <c:v>5.67</c:v>
                </c:pt>
                <c:pt idx="189">
                  <c:v>5.7</c:v>
                </c:pt>
                <c:pt idx="190">
                  <c:v>5.73</c:v>
                </c:pt>
                <c:pt idx="191">
                  <c:v>5.76</c:v>
                </c:pt>
                <c:pt idx="192">
                  <c:v>5.79</c:v>
                </c:pt>
                <c:pt idx="193">
                  <c:v>5.82</c:v>
                </c:pt>
                <c:pt idx="194">
                  <c:v>5.85</c:v>
                </c:pt>
                <c:pt idx="195">
                  <c:v>5.88</c:v>
                </c:pt>
                <c:pt idx="196">
                  <c:v>5.91</c:v>
                </c:pt>
                <c:pt idx="197">
                  <c:v>5.94</c:v>
                </c:pt>
                <c:pt idx="198">
                  <c:v>5.97</c:v>
                </c:pt>
                <c:pt idx="199">
                  <c:v>6</c:v>
                </c:pt>
                <c:pt idx="200">
                  <c:v>6.03</c:v>
                </c:pt>
                <c:pt idx="201">
                  <c:v>6.06</c:v>
                </c:pt>
                <c:pt idx="202">
                  <c:v>6.09</c:v>
                </c:pt>
                <c:pt idx="203">
                  <c:v>6.12</c:v>
                </c:pt>
                <c:pt idx="204">
                  <c:v>6.15</c:v>
                </c:pt>
                <c:pt idx="205">
                  <c:v>6.18</c:v>
                </c:pt>
                <c:pt idx="206">
                  <c:v>6.21</c:v>
                </c:pt>
                <c:pt idx="207">
                  <c:v>6.24</c:v>
                </c:pt>
                <c:pt idx="208">
                  <c:v>6.27</c:v>
                </c:pt>
                <c:pt idx="209">
                  <c:v>6.3</c:v>
                </c:pt>
                <c:pt idx="210">
                  <c:v>6.33</c:v>
                </c:pt>
                <c:pt idx="211">
                  <c:v>6.36</c:v>
                </c:pt>
                <c:pt idx="212">
                  <c:v>6.39</c:v>
                </c:pt>
                <c:pt idx="213">
                  <c:v>6.42</c:v>
                </c:pt>
                <c:pt idx="214">
                  <c:v>6.45</c:v>
                </c:pt>
                <c:pt idx="215">
                  <c:v>6.48</c:v>
                </c:pt>
                <c:pt idx="216">
                  <c:v>6.51</c:v>
                </c:pt>
                <c:pt idx="217">
                  <c:v>6.54</c:v>
                </c:pt>
                <c:pt idx="218">
                  <c:v>6.57</c:v>
                </c:pt>
                <c:pt idx="219">
                  <c:v>6.6</c:v>
                </c:pt>
                <c:pt idx="220">
                  <c:v>6.63</c:v>
                </c:pt>
                <c:pt idx="221">
                  <c:v>6.66</c:v>
                </c:pt>
                <c:pt idx="222">
                  <c:v>6.69</c:v>
                </c:pt>
                <c:pt idx="223">
                  <c:v>6.72</c:v>
                </c:pt>
                <c:pt idx="224">
                  <c:v>6.75</c:v>
                </c:pt>
                <c:pt idx="225">
                  <c:v>6.78</c:v>
                </c:pt>
                <c:pt idx="226">
                  <c:v>6.81</c:v>
                </c:pt>
                <c:pt idx="227">
                  <c:v>6.84</c:v>
                </c:pt>
                <c:pt idx="228">
                  <c:v>6.87</c:v>
                </c:pt>
                <c:pt idx="229">
                  <c:v>6.9</c:v>
                </c:pt>
                <c:pt idx="230">
                  <c:v>6.93</c:v>
                </c:pt>
                <c:pt idx="231">
                  <c:v>6.96</c:v>
                </c:pt>
                <c:pt idx="232">
                  <c:v>6.99</c:v>
                </c:pt>
                <c:pt idx="233">
                  <c:v>7.02</c:v>
                </c:pt>
                <c:pt idx="234">
                  <c:v>7.05</c:v>
                </c:pt>
                <c:pt idx="235">
                  <c:v>7.08</c:v>
                </c:pt>
                <c:pt idx="236">
                  <c:v>7.11</c:v>
                </c:pt>
                <c:pt idx="237">
                  <c:v>7.14</c:v>
                </c:pt>
                <c:pt idx="238">
                  <c:v>7.17</c:v>
                </c:pt>
                <c:pt idx="239">
                  <c:v>7.2</c:v>
                </c:pt>
                <c:pt idx="240">
                  <c:v>7.23</c:v>
                </c:pt>
                <c:pt idx="241">
                  <c:v>7.26</c:v>
                </c:pt>
                <c:pt idx="242">
                  <c:v>7.29</c:v>
                </c:pt>
                <c:pt idx="243">
                  <c:v>7.32</c:v>
                </c:pt>
                <c:pt idx="244">
                  <c:v>7.35</c:v>
                </c:pt>
                <c:pt idx="245">
                  <c:v>7.38</c:v>
                </c:pt>
                <c:pt idx="246">
                  <c:v>7.41</c:v>
                </c:pt>
                <c:pt idx="247">
                  <c:v>7.44</c:v>
                </c:pt>
                <c:pt idx="248">
                  <c:v>7.47</c:v>
                </c:pt>
                <c:pt idx="249">
                  <c:v>7.5</c:v>
                </c:pt>
                <c:pt idx="250">
                  <c:v>7.53</c:v>
                </c:pt>
                <c:pt idx="251">
                  <c:v>7.56</c:v>
                </c:pt>
                <c:pt idx="252">
                  <c:v>7.59</c:v>
                </c:pt>
                <c:pt idx="253">
                  <c:v>7.62</c:v>
                </c:pt>
                <c:pt idx="254">
                  <c:v>7.65</c:v>
                </c:pt>
                <c:pt idx="255">
                  <c:v>7.68</c:v>
                </c:pt>
                <c:pt idx="256">
                  <c:v>7.71</c:v>
                </c:pt>
                <c:pt idx="257">
                  <c:v>7.74</c:v>
                </c:pt>
                <c:pt idx="258">
                  <c:v>7.77</c:v>
                </c:pt>
                <c:pt idx="259">
                  <c:v>7.8</c:v>
                </c:pt>
                <c:pt idx="260">
                  <c:v>7.83</c:v>
                </c:pt>
                <c:pt idx="261">
                  <c:v>7.86</c:v>
                </c:pt>
                <c:pt idx="262">
                  <c:v>7.89</c:v>
                </c:pt>
                <c:pt idx="263">
                  <c:v>7.92</c:v>
                </c:pt>
                <c:pt idx="264">
                  <c:v>7.95</c:v>
                </c:pt>
                <c:pt idx="265">
                  <c:v>7.98</c:v>
                </c:pt>
                <c:pt idx="266">
                  <c:v>8.01</c:v>
                </c:pt>
                <c:pt idx="267">
                  <c:v>8.0399999999999991</c:v>
                </c:pt>
                <c:pt idx="268">
                  <c:v>8.07</c:v>
                </c:pt>
                <c:pt idx="269">
                  <c:v>8.1</c:v>
                </c:pt>
                <c:pt idx="270">
                  <c:v>8.1300000000000008</c:v>
                </c:pt>
                <c:pt idx="271">
                  <c:v>8.16</c:v>
                </c:pt>
                <c:pt idx="272">
                  <c:v>8.19</c:v>
                </c:pt>
                <c:pt idx="273">
                  <c:v>8.2200000000000006</c:v>
                </c:pt>
                <c:pt idx="274">
                  <c:v>8.25</c:v>
                </c:pt>
                <c:pt idx="275">
                  <c:v>8.2799999999999994</c:v>
                </c:pt>
                <c:pt idx="276">
                  <c:v>8.31</c:v>
                </c:pt>
                <c:pt idx="277">
                  <c:v>8.34</c:v>
                </c:pt>
                <c:pt idx="278">
                  <c:v>8.3699999999999992</c:v>
                </c:pt>
                <c:pt idx="279">
                  <c:v>8.4</c:v>
                </c:pt>
                <c:pt idx="280">
                  <c:v>8.43</c:v>
                </c:pt>
                <c:pt idx="281">
                  <c:v>8.4600000000000009</c:v>
                </c:pt>
                <c:pt idx="282">
                  <c:v>8.49</c:v>
                </c:pt>
                <c:pt idx="283">
                  <c:v>8.52</c:v>
                </c:pt>
                <c:pt idx="284">
                  <c:v>8.5500000000000007</c:v>
                </c:pt>
                <c:pt idx="285">
                  <c:v>8.58</c:v>
                </c:pt>
                <c:pt idx="286">
                  <c:v>8.61</c:v>
                </c:pt>
                <c:pt idx="287">
                  <c:v>8.64</c:v>
                </c:pt>
                <c:pt idx="288">
                  <c:v>8.67</c:v>
                </c:pt>
                <c:pt idx="289">
                  <c:v>8.6999999999999993</c:v>
                </c:pt>
                <c:pt idx="290">
                  <c:v>8.73</c:v>
                </c:pt>
                <c:pt idx="291">
                  <c:v>8.76</c:v>
                </c:pt>
                <c:pt idx="292">
                  <c:v>8.7899999999999991</c:v>
                </c:pt>
                <c:pt idx="293">
                  <c:v>8.82</c:v>
                </c:pt>
                <c:pt idx="294">
                  <c:v>8.85</c:v>
                </c:pt>
                <c:pt idx="295">
                  <c:v>8.8800000000000008</c:v>
                </c:pt>
                <c:pt idx="296">
                  <c:v>8.91</c:v>
                </c:pt>
                <c:pt idx="297">
                  <c:v>8.94</c:v>
                </c:pt>
                <c:pt idx="298">
                  <c:v>8.9700000000000006</c:v>
                </c:pt>
                <c:pt idx="299">
                  <c:v>9</c:v>
                </c:pt>
                <c:pt idx="300">
                  <c:v>9.0299999999999994</c:v>
                </c:pt>
                <c:pt idx="301">
                  <c:v>9.06</c:v>
                </c:pt>
                <c:pt idx="302">
                  <c:v>9.09</c:v>
                </c:pt>
                <c:pt idx="303">
                  <c:v>9.1199999999999992</c:v>
                </c:pt>
                <c:pt idx="304">
                  <c:v>9.15</c:v>
                </c:pt>
                <c:pt idx="305">
                  <c:v>9.18</c:v>
                </c:pt>
                <c:pt idx="306">
                  <c:v>9.2100000000000009</c:v>
                </c:pt>
                <c:pt idx="307">
                  <c:v>9.24</c:v>
                </c:pt>
                <c:pt idx="308">
                  <c:v>9.27</c:v>
                </c:pt>
                <c:pt idx="309">
                  <c:v>9.3000000000000007</c:v>
                </c:pt>
                <c:pt idx="310">
                  <c:v>9.33</c:v>
                </c:pt>
                <c:pt idx="311">
                  <c:v>9.36</c:v>
                </c:pt>
                <c:pt idx="312">
                  <c:v>9.39</c:v>
                </c:pt>
                <c:pt idx="313">
                  <c:v>9.42</c:v>
                </c:pt>
                <c:pt idx="314">
                  <c:v>9.4499999999999993</c:v>
                </c:pt>
                <c:pt idx="315">
                  <c:v>9.48</c:v>
                </c:pt>
                <c:pt idx="316">
                  <c:v>9.51</c:v>
                </c:pt>
                <c:pt idx="317">
                  <c:v>9.5399999999999991</c:v>
                </c:pt>
                <c:pt idx="318">
                  <c:v>9.57</c:v>
                </c:pt>
                <c:pt idx="319">
                  <c:v>9.6</c:v>
                </c:pt>
                <c:pt idx="320">
                  <c:v>9.6300000000000008</c:v>
                </c:pt>
                <c:pt idx="321">
                  <c:v>9.66</c:v>
                </c:pt>
                <c:pt idx="322">
                  <c:v>9.69</c:v>
                </c:pt>
                <c:pt idx="323">
                  <c:v>9.7200000000000006</c:v>
                </c:pt>
                <c:pt idx="324">
                  <c:v>9.75</c:v>
                </c:pt>
                <c:pt idx="325">
                  <c:v>9.7799999999999994</c:v>
                </c:pt>
                <c:pt idx="326">
                  <c:v>9.81</c:v>
                </c:pt>
                <c:pt idx="327">
                  <c:v>9.84</c:v>
                </c:pt>
                <c:pt idx="328">
                  <c:v>9.8699999999999992</c:v>
                </c:pt>
                <c:pt idx="329">
                  <c:v>9.9</c:v>
                </c:pt>
                <c:pt idx="330">
                  <c:v>9.93</c:v>
                </c:pt>
                <c:pt idx="331">
                  <c:v>9.9600000000000009</c:v>
                </c:pt>
                <c:pt idx="332">
                  <c:v>9.99</c:v>
                </c:pt>
                <c:pt idx="333">
                  <c:v>10.02</c:v>
                </c:pt>
                <c:pt idx="334">
                  <c:v>10.050000000000001</c:v>
                </c:pt>
                <c:pt idx="335">
                  <c:v>10.08</c:v>
                </c:pt>
                <c:pt idx="336">
                  <c:v>10.11</c:v>
                </c:pt>
                <c:pt idx="337">
                  <c:v>10.14</c:v>
                </c:pt>
                <c:pt idx="338">
                  <c:v>10.17</c:v>
                </c:pt>
                <c:pt idx="339">
                  <c:v>10.199999999999999</c:v>
                </c:pt>
                <c:pt idx="340">
                  <c:v>10.23</c:v>
                </c:pt>
                <c:pt idx="341">
                  <c:v>10.26</c:v>
                </c:pt>
                <c:pt idx="342">
                  <c:v>10.29</c:v>
                </c:pt>
                <c:pt idx="343">
                  <c:v>10.32</c:v>
                </c:pt>
                <c:pt idx="344">
                  <c:v>10.35</c:v>
                </c:pt>
                <c:pt idx="345">
                  <c:v>10.38</c:v>
                </c:pt>
                <c:pt idx="346">
                  <c:v>10.41</c:v>
                </c:pt>
                <c:pt idx="347">
                  <c:v>10.44</c:v>
                </c:pt>
                <c:pt idx="348">
                  <c:v>10.47</c:v>
                </c:pt>
                <c:pt idx="349">
                  <c:v>10.5</c:v>
                </c:pt>
                <c:pt idx="350">
                  <c:v>10.53</c:v>
                </c:pt>
                <c:pt idx="351">
                  <c:v>10.56</c:v>
                </c:pt>
                <c:pt idx="352">
                  <c:v>10.59</c:v>
                </c:pt>
                <c:pt idx="353">
                  <c:v>10.62</c:v>
                </c:pt>
                <c:pt idx="354">
                  <c:v>10.65</c:v>
                </c:pt>
                <c:pt idx="355">
                  <c:v>10.68</c:v>
                </c:pt>
                <c:pt idx="356">
                  <c:v>10.71</c:v>
                </c:pt>
                <c:pt idx="357">
                  <c:v>10.74</c:v>
                </c:pt>
                <c:pt idx="358">
                  <c:v>10.77</c:v>
                </c:pt>
                <c:pt idx="359">
                  <c:v>10.8</c:v>
                </c:pt>
                <c:pt idx="360">
                  <c:v>10.83</c:v>
                </c:pt>
                <c:pt idx="361">
                  <c:v>10.86</c:v>
                </c:pt>
                <c:pt idx="362">
                  <c:v>10.89</c:v>
                </c:pt>
                <c:pt idx="363">
                  <c:v>10.92</c:v>
                </c:pt>
                <c:pt idx="364">
                  <c:v>10.95</c:v>
                </c:pt>
                <c:pt idx="365">
                  <c:v>10.98</c:v>
                </c:pt>
                <c:pt idx="366">
                  <c:v>11.01</c:v>
                </c:pt>
                <c:pt idx="367">
                  <c:v>11.04</c:v>
                </c:pt>
                <c:pt idx="368">
                  <c:v>11.07</c:v>
                </c:pt>
                <c:pt idx="369">
                  <c:v>11.1</c:v>
                </c:pt>
                <c:pt idx="370">
                  <c:v>11.13</c:v>
                </c:pt>
                <c:pt idx="371">
                  <c:v>11.16</c:v>
                </c:pt>
                <c:pt idx="372">
                  <c:v>11.19</c:v>
                </c:pt>
                <c:pt idx="373">
                  <c:v>11.22</c:v>
                </c:pt>
                <c:pt idx="374">
                  <c:v>11.25</c:v>
                </c:pt>
                <c:pt idx="375">
                  <c:v>11.28</c:v>
                </c:pt>
                <c:pt idx="376">
                  <c:v>11.31</c:v>
                </c:pt>
                <c:pt idx="377">
                  <c:v>11.34</c:v>
                </c:pt>
                <c:pt idx="378">
                  <c:v>11.37</c:v>
                </c:pt>
                <c:pt idx="379">
                  <c:v>11.4</c:v>
                </c:pt>
                <c:pt idx="380">
                  <c:v>11.43</c:v>
                </c:pt>
                <c:pt idx="381">
                  <c:v>11.46</c:v>
                </c:pt>
                <c:pt idx="382">
                  <c:v>11.49</c:v>
                </c:pt>
                <c:pt idx="383">
                  <c:v>11.52</c:v>
                </c:pt>
                <c:pt idx="384">
                  <c:v>11.55</c:v>
                </c:pt>
                <c:pt idx="385">
                  <c:v>11.58</c:v>
                </c:pt>
                <c:pt idx="386">
                  <c:v>11.61</c:v>
                </c:pt>
                <c:pt idx="387">
                  <c:v>11.64</c:v>
                </c:pt>
                <c:pt idx="388">
                  <c:v>11.67</c:v>
                </c:pt>
                <c:pt idx="389">
                  <c:v>11.7</c:v>
                </c:pt>
                <c:pt idx="390">
                  <c:v>11.73</c:v>
                </c:pt>
                <c:pt idx="391">
                  <c:v>11.76</c:v>
                </c:pt>
                <c:pt idx="392">
                  <c:v>11.79</c:v>
                </c:pt>
                <c:pt idx="393">
                  <c:v>11.82</c:v>
                </c:pt>
                <c:pt idx="394">
                  <c:v>11.85</c:v>
                </c:pt>
                <c:pt idx="395">
                  <c:v>11.88</c:v>
                </c:pt>
                <c:pt idx="396">
                  <c:v>11.91</c:v>
                </c:pt>
                <c:pt idx="397">
                  <c:v>11.94</c:v>
                </c:pt>
                <c:pt idx="398">
                  <c:v>11.97</c:v>
                </c:pt>
                <c:pt idx="399">
                  <c:v>12</c:v>
                </c:pt>
                <c:pt idx="400">
                  <c:v>12.03</c:v>
                </c:pt>
                <c:pt idx="401">
                  <c:v>12.06</c:v>
                </c:pt>
                <c:pt idx="402">
                  <c:v>12.09</c:v>
                </c:pt>
                <c:pt idx="403">
                  <c:v>12.12</c:v>
                </c:pt>
                <c:pt idx="404">
                  <c:v>12.15</c:v>
                </c:pt>
                <c:pt idx="405">
                  <c:v>12.18</c:v>
                </c:pt>
                <c:pt idx="406">
                  <c:v>12.21</c:v>
                </c:pt>
                <c:pt idx="407">
                  <c:v>12.24</c:v>
                </c:pt>
                <c:pt idx="408">
                  <c:v>12.27</c:v>
                </c:pt>
                <c:pt idx="409">
                  <c:v>12.3</c:v>
                </c:pt>
                <c:pt idx="410">
                  <c:v>12.33</c:v>
                </c:pt>
                <c:pt idx="411">
                  <c:v>12.36</c:v>
                </c:pt>
                <c:pt idx="412">
                  <c:v>12.39</c:v>
                </c:pt>
                <c:pt idx="413">
                  <c:v>12.42</c:v>
                </c:pt>
                <c:pt idx="414">
                  <c:v>12.45</c:v>
                </c:pt>
                <c:pt idx="415">
                  <c:v>12.48</c:v>
                </c:pt>
                <c:pt idx="416">
                  <c:v>12.51</c:v>
                </c:pt>
                <c:pt idx="417">
                  <c:v>12.54</c:v>
                </c:pt>
                <c:pt idx="418">
                  <c:v>12.57</c:v>
                </c:pt>
                <c:pt idx="419">
                  <c:v>12.6</c:v>
                </c:pt>
                <c:pt idx="420">
                  <c:v>12.63</c:v>
                </c:pt>
                <c:pt idx="421">
                  <c:v>12.66</c:v>
                </c:pt>
                <c:pt idx="422">
                  <c:v>12.69</c:v>
                </c:pt>
                <c:pt idx="423">
                  <c:v>12.72</c:v>
                </c:pt>
                <c:pt idx="424">
                  <c:v>12.75</c:v>
                </c:pt>
                <c:pt idx="425">
                  <c:v>12.78</c:v>
                </c:pt>
                <c:pt idx="426">
                  <c:v>12.81</c:v>
                </c:pt>
                <c:pt idx="427">
                  <c:v>12.84</c:v>
                </c:pt>
                <c:pt idx="428">
                  <c:v>12.87</c:v>
                </c:pt>
                <c:pt idx="429">
                  <c:v>12.9</c:v>
                </c:pt>
                <c:pt idx="430">
                  <c:v>12.93</c:v>
                </c:pt>
                <c:pt idx="431">
                  <c:v>12.96</c:v>
                </c:pt>
                <c:pt idx="432">
                  <c:v>12.99</c:v>
                </c:pt>
                <c:pt idx="433">
                  <c:v>13.02</c:v>
                </c:pt>
                <c:pt idx="434">
                  <c:v>13.05</c:v>
                </c:pt>
                <c:pt idx="435">
                  <c:v>13.08</c:v>
                </c:pt>
                <c:pt idx="436">
                  <c:v>13.11</c:v>
                </c:pt>
                <c:pt idx="437">
                  <c:v>13.14</c:v>
                </c:pt>
                <c:pt idx="438">
                  <c:v>13.17</c:v>
                </c:pt>
                <c:pt idx="439">
                  <c:v>13.2</c:v>
                </c:pt>
                <c:pt idx="440">
                  <c:v>13.23</c:v>
                </c:pt>
                <c:pt idx="441">
                  <c:v>13.26</c:v>
                </c:pt>
                <c:pt idx="442">
                  <c:v>13.29</c:v>
                </c:pt>
                <c:pt idx="443">
                  <c:v>13.32</c:v>
                </c:pt>
                <c:pt idx="444">
                  <c:v>13.35</c:v>
                </c:pt>
                <c:pt idx="445">
                  <c:v>13.38</c:v>
                </c:pt>
                <c:pt idx="446">
                  <c:v>13.41</c:v>
                </c:pt>
                <c:pt idx="447">
                  <c:v>13.44</c:v>
                </c:pt>
                <c:pt idx="448">
                  <c:v>13.47</c:v>
                </c:pt>
                <c:pt idx="449">
                  <c:v>13.5</c:v>
                </c:pt>
                <c:pt idx="450">
                  <c:v>13.53</c:v>
                </c:pt>
                <c:pt idx="451">
                  <c:v>13.56</c:v>
                </c:pt>
                <c:pt idx="452">
                  <c:v>13.59</c:v>
                </c:pt>
                <c:pt idx="453">
                  <c:v>13.62</c:v>
                </c:pt>
                <c:pt idx="454">
                  <c:v>13.65</c:v>
                </c:pt>
                <c:pt idx="455">
                  <c:v>13.68</c:v>
                </c:pt>
                <c:pt idx="456">
                  <c:v>13.71</c:v>
                </c:pt>
                <c:pt idx="457">
                  <c:v>13.74</c:v>
                </c:pt>
                <c:pt idx="458">
                  <c:v>13.77</c:v>
                </c:pt>
                <c:pt idx="459">
                  <c:v>13.8</c:v>
                </c:pt>
                <c:pt idx="460">
                  <c:v>13.83</c:v>
                </c:pt>
                <c:pt idx="461">
                  <c:v>13.86</c:v>
                </c:pt>
                <c:pt idx="462">
                  <c:v>13.89</c:v>
                </c:pt>
                <c:pt idx="463">
                  <c:v>13.92</c:v>
                </c:pt>
                <c:pt idx="464">
                  <c:v>13.95</c:v>
                </c:pt>
                <c:pt idx="465">
                  <c:v>13.98</c:v>
                </c:pt>
                <c:pt idx="466">
                  <c:v>14.01</c:v>
                </c:pt>
                <c:pt idx="467">
                  <c:v>14.04</c:v>
                </c:pt>
                <c:pt idx="468">
                  <c:v>14.07</c:v>
                </c:pt>
                <c:pt idx="469">
                  <c:v>14.1</c:v>
                </c:pt>
                <c:pt idx="470">
                  <c:v>14.13</c:v>
                </c:pt>
                <c:pt idx="471">
                  <c:v>14.16</c:v>
                </c:pt>
                <c:pt idx="472">
                  <c:v>14.19</c:v>
                </c:pt>
                <c:pt idx="473">
                  <c:v>14.22</c:v>
                </c:pt>
                <c:pt idx="474">
                  <c:v>14.25</c:v>
                </c:pt>
                <c:pt idx="475">
                  <c:v>14.28</c:v>
                </c:pt>
                <c:pt idx="476">
                  <c:v>14.31</c:v>
                </c:pt>
                <c:pt idx="477">
                  <c:v>14.34</c:v>
                </c:pt>
                <c:pt idx="478">
                  <c:v>14.37</c:v>
                </c:pt>
                <c:pt idx="479">
                  <c:v>14.4</c:v>
                </c:pt>
                <c:pt idx="480">
                  <c:v>14.43</c:v>
                </c:pt>
                <c:pt idx="481">
                  <c:v>14.46</c:v>
                </c:pt>
                <c:pt idx="482">
                  <c:v>14.49</c:v>
                </c:pt>
                <c:pt idx="483">
                  <c:v>14.52</c:v>
                </c:pt>
                <c:pt idx="484">
                  <c:v>14.55</c:v>
                </c:pt>
                <c:pt idx="485">
                  <c:v>14.58</c:v>
                </c:pt>
                <c:pt idx="486">
                  <c:v>14.61</c:v>
                </c:pt>
                <c:pt idx="487">
                  <c:v>14.64</c:v>
                </c:pt>
                <c:pt idx="488">
                  <c:v>14.67</c:v>
                </c:pt>
                <c:pt idx="489">
                  <c:v>14.7</c:v>
                </c:pt>
                <c:pt idx="490">
                  <c:v>14.73</c:v>
                </c:pt>
                <c:pt idx="491">
                  <c:v>14.76</c:v>
                </c:pt>
                <c:pt idx="492">
                  <c:v>14.79</c:v>
                </c:pt>
                <c:pt idx="493">
                  <c:v>14.82</c:v>
                </c:pt>
                <c:pt idx="494">
                  <c:v>14.85</c:v>
                </c:pt>
                <c:pt idx="495">
                  <c:v>14.88</c:v>
                </c:pt>
                <c:pt idx="496">
                  <c:v>14.91</c:v>
                </c:pt>
                <c:pt idx="497">
                  <c:v>14.94</c:v>
                </c:pt>
                <c:pt idx="498">
                  <c:v>14.97</c:v>
                </c:pt>
              </c:numCache>
            </c:numRef>
          </c:xVal>
          <c:yVal>
            <c:numRef>
              <c:f>PE_12C!$Q$4:$Q$502</c:f>
              <c:numCache>
                <c:formatCode>General</c:formatCode>
                <c:ptCount val="499"/>
                <c:pt idx="0">
                  <c:v>0.66624399999999995</c:v>
                </c:pt>
                <c:pt idx="1">
                  <c:v>0.79222899999999996</c:v>
                </c:pt>
                <c:pt idx="2">
                  <c:v>0.90556300000000001</c:v>
                </c:pt>
                <c:pt idx="3">
                  <c:v>0.48585400000000001</c:v>
                </c:pt>
                <c:pt idx="4">
                  <c:v>0.97845000000000004</c:v>
                </c:pt>
                <c:pt idx="5">
                  <c:v>0.732097</c:v>
                </c:pt>
                <c:pt idx="6">
                  <c:v>0.99101399999999995</c:v>
                </c:pt>
                <c:pt idx="7">
                  <c:v>0.99100200000000005</c:v>
                </c:pt>
                <c:pt idx="8">
                  <c:v>0.90323299999999995</c:v>
                </c:pt>
                <c:pt idx="9">
                  <c:v>0.85500200000000004</c:v>
                </c:pt>
                <c:pt idx="10">
                  <c:v>1.14463</c:v>
                </c:pt>
                <c:pt idx="11">
                  <c:v>0.73749600000000004</c:v>
                </c:pt>
                <c:pt idx="12">
                  <c:v>1.1019000000000001</c:v>
                </c:pt>
                <c:pt idx="13">
                  <c:v>0.96083300000000005</c:v>
                </c:pt>
                <c:pt idx="14">
                  <c:v>0.93594100000000002</c:v>
                </c:pt>
                <c:pt idx="15">
                  <c:v>1.21235</c:v>
                </c:pt>
                <c:pt idx="16">
                  <c:v>1.1620200000000001</c:v>
                </c:pt>
                <c:pt idx="17">
                  <c:v>0.71480299999999997</c:v>
                </c:pt>
                <c:pt idx="18">
                  <c:v>0.92613999999999996</c:v>
                </c:pt>
                <c:pt idx="19">
                  <c:v>1.3758900000000001</c:v>
                </c:pt>
                <c:pt idx="20">
                  <c:v>0.92338299999999995</c:v>
                </c:pt>
                <c:pt idx="21">
                  <c:v>1.51928</c:v>
                </c:pt>
                <c:pt idx="22">
                  <c:v>1.3808400000000001</c:v>
                </c:pt>
                <c:pt idx="23">
                  <c:v>1.51685</c:v>
                </c:pt>
                <c:pt idx="24">
                  <c:v>1.4716899999999999</c:v>
                </c:pt>
                <c:pt idx="25">
                  <c:v>1.3408599999999999</c:v>
                </c:pt>
                <c:pt idx="26">
                  <c:v>1.0900000000000001</c:v>
                </c:pt>
                <c:pt idx="27">
                  <c:v>1.6408400000000001</c:v>
                </c:pt>
                <c:pt idx="28">
                  <c:v>1.73654</c:v>
                </c:pt>
                <c:pt idx="29">
                  <c:v>1.7216800000000001</c:v>
                </c:pt>
                <c:pt idx="30">
                  <c:v>2.3108300000000002</c:v>
                </c:pt>
                <c:pt idx="31">
                  <c:v>2.4572699999999998</c:v>
                </c:pt>
                <c:pt idx="32">
                  <c:v>3.6661199999999998</c:v>
                </c:pt>
                <c:pt idx="33">
                  <c:v>4.40604</c:v>
                </c:pt>
                <c:pt idx="34">
                  <c:v>6.6748099999999999</c:v>
                </c:pt>
                <c:pt idx="35">
                  <c:v>8.2569800000000004</c:v>
                </c:pt>
                <c:pt idx="36">
                  <c:v>10.8927</c:v>
                </c:pt>
                <c:pt idx="37">
                  <c:v>15.971</c:v>
                </c:pt>
                <c:pt idx="38">
                  <c:v>20.973600000000001</c:v>
                </c:pt>
                <c:pt idx="39">
                  <c:v>27.645499999999998</c:v>
                </c:pt>
                <c:pt idx="40">
                  <c:v>36.813099999999999</c:v>
                </c:pt>
                <c:pt idx="41">
                  <c:v>47.439900000000002</c:v>
                </c:pt>
                <c:pt idx="42">
                  <c:v>61.550600000000003</c:v>
                </c:pt>
                <c:pt idx="43">
                  <c:v>80.665099999999995</c:v>
                </c:pt>
                <c:pt idx="44">
                  <c:v>101.65600000000001</c:v>
                </c:pt>
                <c:pt idx="45">
                  <c:v>127.73699999999999</c:v>
                </c:pt>
                <c:pt idx="46">
                  <c:v>158.249</c:v>
                </c:pt>
                <c:pt idx="47">
                  <c:v>189.804</c:v>
                </c:pt>
                <c:pt idx="48">
                  <c:v>221.54</c:v>
                </c:pt>
                <c:pt idx="49">
                  <c:v>267.05099999999999</c:v>
                </c:pt>
                <c:pt idx="50">
                  <c:v>313.80200000000002</c:v>
                </c:pt>
                <c:pt idx="51">
                  <c:v>365.12599999999998</c:v>
                </c:pt>
                <c:pt idx="52">
                  <c:v>411.17</c:v>
                </c:pt>
                <c:pt idx="53">
                  <c:v>462.10399999999998</c:v>
                </c:pt>
                <c:pt idx="54">
                  <c:v>505.399</c:v>
                </c:pt>
                <c:pt idx="55">
                  <c:v>561.76300000000003</c:v>
                </c:pt>
                <c:pt idx="56">
                  <c:v>606.51900000000001</c:v>
                </c:pt>
                <c:pt idx="57">
                  <c:v>656.21100000000001</c:v>
                </c:pt>
                <c:pt idx="58">
                  <c:v>696.45399999999995</c:v>
                </c:pt>
                <c:pt idx="59">
                  <c:v>727.28499999999997</c:v>
                </c:pt>
                <c:pt idx="60">
                  <c:v>769.38499999999999</c:v>
                </c:pt>
                <c:pt idx="61">
                  <c:v>799.899</c:v>
                </c:pt>
                <c:pt idx="62">
                  <c:v>812.173</c:v>
                </c:pt>
                <c:pt idx="63">
                  <c:v>846.53599999999994</c:v>
                </c:pt>
                <c:pt idx="64">
                  <c:v>856.94</c:v>
                </c:pt>
                <c:pt idx="65">
                  <c:v>881.88599999999997</c:v>
                </c:pt>
                <c:pt idx="66">
                  <c:v>881.89800000000002</c:v>
                </c:pt>
                <c:pt idx="67">
                  <c:v>895.36699999999996</c:v>
                </c:pt>
                <c:pt idx="68">
                  <c:v>913.774</c:v>
                </c:pt>
                <c:pt idx="69">
                  <c:v>917.18100000000004</c:v>
                </c:pt>
                <c:pt idx="70">
                  <c:v>926.89599999999996</c:v>
                </c:pt>
                <c:pt idx="71">
                  <c:v>933.08100000000002</c:v>
                </c:pt>
                <c:pt idx="72">
                  <c:v>930.37099999999998</c:v>
                </c:pt>
                <c:pt idx="73">
                  <c:v>937.82</c:v>
                </c:pt>
                <c:pt idx="74">
                  <c:v>930.35299999999995</c:v>
                </c:pt>
                <c:pt idx="75">
                  <c:v>922.92499999999995</c:v>
                </c:pt>
                <c:pt idx="76">
                  <c:v>938.08399999999995</c:v>
                </c:pt>
                <c:pt idx="77">
                  <c:v>932.74900000000002</c:v>
                </c:pt>
                <c:pt idx="78">
                  <c:v>937.39700000000005</c:v>
                </c:pt>
                <c:pt idx="79">
                  <c:v>945.18</c:v>
                </c:pt>
                <c:pt idx="80">
                  <c:v>942.45</c:v>
                </c:pt>
                <c:pt idx="81">
                  <c:v>939.56100000000004</c:v>
                </c:pt>
                <c:pt idx="82">
                  <c:v>937.54100000000005</c:v>
                </c:pt>
                <c:pt idx="83">
                  <c:v>937.74800000000005</c:v>
                </c:pt>
                <c:pt idx="84">
                  <c:v>942.1</c:v>
                </c:pt>
                <c:pt idx="85">
                  <c:v>936.053</c:v>
                </c:pt>
                <c:pt idx="86">
                  <c:v>937.63499999999999</c:v>
                </c:pt>
                <c:pt idx="87">
                  <c:v>939.21299999999997</c:v>
                </c:pt>
                <c:pt idx="88">
                  <c:v>938.85400000000004</c:v>
                </c:pt>
                <c:pt idx="89">
                  <c:v>940.38599999999997</c:v>
                </c:pt>
                <c:pt idx="90">
                  <c:v>941.25599999999997</c:v>
                </c:pt>
                <c:pt idx="91">
                  <c:v>941.80600000000004</c:v>
                </c:pt>
                <c:pt idx="92">
                  <c:v>936.28099999999995</c:v>
                </c:pt>
                <c:pt idx="93">
                  <c:v>937.01800000000003</c:v>
                </c:pt>
                <c:pt idx="94">
                  <c:v>933.08500000000004</c:v>
                </c:pt>
                <c:pt idx="95">
                  <c:v>944.99900000000002</c:v>
                </c:pt>
                <c:pt idx="96">
                  <c:v>941.23699999999997</c:v>
                </c:pt>
                <c:pt idx="97">
                  <c:v>945.41499999999996</c:v>
                </c:pt>
                <c:pt idx="98">
                  <c:v>941.24199999999996</c:v>
                </c:pt>
                <c:pt idx="99">
                  <c:v>936.85699999999997</c:v>
                </c:pt>
                <c:pt idx="100">
                  <c:v>936.58399999999995</c:v>
                </c:pt>
                <c:pt idx="101">
                  <c:v>938.9</c:v>
                </c:pt>
                <c:pt idx="102">
                  <c:v>935.76900000000001</c:v>
                </c:pt>
                <c:pt idx="103">
                  <c:v>945.44399999999996</c:v>
                </c:pt>
                <c:pt idx="104">
                  <c:v>940.04</c:v>
                </c:pt>
                <c:pt idx="105">
                  <c:v>938.19299999999998</c:v>
                </c:pt>
                <c:pt idx="106">
                  <c:v>941.55600000000004</c:v>
                </c:pt>
                <c:pt idx="107">
                  <c:v>931.83399999999995</c:v>
                </c:pt>
                <c:pt idx="108">
                  <c:v>947.67100000000005</c:v>
                </c:pt>
                <c:pt idx="109">
                  <c:v>937.20799999999997</c:v>
                </c:pt>
                <c:pt idx="110">
                  <c:v>928.779</c:v>
                </c:pt>
                <c:pt idx="111">
                  <c:v>941.96199999999999</c:v>
                </c:pt>
                <c:pt idx="112">
                  <c:v>942.37699999999995</c:v>
                </c:pt>
                <c:pt idx="113">
                  <c:v>927.35799999999995</c:v>
                </c:pt>
                <c:pt idx="114">
                  <c:v>935.79200000000003</c:v>
                </c:pt>
                <c:pt idx="115">
                  <c:v>942.06799999999998</c:v>
                </c:pt>
                <c:pt idx="116">
                  <c:v>940.303</c:v>
                </c:pt>
                <c:pt idx="117">
                  <c:v>936.00599999999997</c:v>
                </c:pt>
                <c:pt idx="118">
                  <c:v>928.50599999999997</c:v>
                </c:pt>
                <c:pt idx="119">
                  <c:v>943.24</c:v>
                </c:pt>
                <c:pt idx="120">
                  <c:v>939.91200000000003</c:v>
                </c:pt>
                <c:pt idx="121">
                  <c:v>927.37199999999996</c:v>
                </c:pt>
                <c:pt idx="122">
                  <c:v>937.68</c:v>
                </c:pt>
                <c:pt idx="123">
                  <c:v>938.702</c:v>
                </c:pt>
                <c:pt idx="124">
                  <c:v>938.02599999999995</c:v>
                </c:pt>
                <c:pt idx="125">
                  <c:v>934.87800000000004</c:v>
                </c:pt>
                <c:pt idx="126">
                  <c:v>946.44100000000003</c:v>
                </c:pt>
                <c:pt idx="127">
                  <c:v>930.14800000000002</c:v>
                </c:pt>
                <c:pt idx="128">
                  <c:v>933.67100000000005</c:v>
                </c:pt>
                <c:pt idx="129">
                  <c:v>937.25900000000001</c:v>
                </c:pt>
                <c:pt idx="130">
                  <c:v>931.18299999999999</c:v>
                </c:pt>
                <c:pt idx="131">
                  <c:v>930.774</c:v>
                </c:pt>
                <c:pt idx="132">
                  <c:v>933.875</c:v>
                </c:pt>
                <c:pt idx="133">
                  <c:v>939.66099999999994</c:v>
                </c:pt>
                <c:pt idx="134">
                  <c:v>929.60299999999995</c:v>
                </c:pt>
                <c:pt idx="135">
                  <c:v>942.46699999999998</c:v>
                </c:pt>
                <c:pt idx="136">
                  <c:v>933.54499999999996</c:v>
                </c:pt>
                <c:pt idx="137">
                  <c:v>936.84</c:v>
                </c:pt>
                <c:pt idx="138">
                  <c:v>943.005</c:v>
                </c:pt>
                <c:pt idx="139">
                  <c:v>937.80899999999997</c:v>
                </c:pt>
                <c:pt idx="140">
                  <c:v>932.803</c:v>
                </c:pt>
                <c:pt idx="141">
                  <c:v>939.71600000000001</c:v>
                </c:pt>
                <c:pt idx="142">
                  <c:v>939.94200000000001</c:v>
                </c:pt>
                <c:pt idx="143">
                  <c:v>937.25300000000004</c:v>
                </c:pt>
                <c:pt idx="144">
                  <c:v>924.49800000000005</c:v>
                </c:pt>
                <c:pt idx="145">
                  <c:v>928.64300000000003</c:v>
                </c:pt>
                <c:pt idx="146">
                  <c:v>945.63599999999997</c:v>
                </c:pt>
                <c:pt idx="147">
                  <c:v>939.06200000000001</c:v>
                </c:pt>
                <c:pt idx="148">
                  <c:v>920.86900000000003</c:v>
                </c:pt>
                <c:pt idx="149">
                  <c:v>935.44500000000005</c:v>
                </c:pt>
                <c:pt idx="150">
                  <c:v>926.24699999999996</c:v>
                </c:pt>
                <c:pt idx="151">
                  <c:v>927.45100000000002</c:v>
                </c:pt>
                <c:pt idx="152">
                  <c:v>930.59900000000005</c:v>
                </c:pt>
                <c:pt idx="153">
                  <c:v>935.93200000000002</c:v>
                </c:pt>
                <c:pt idx="154">
                  <c:v>922.01099999999997</c:v>
                </c:pt>
                <c:pt idx="155">
                  <c:v>919.226</c:v>
                </c:pt>
                <c:pt idx="156">
                  <c:v>908.62199999999996</c:v>
                </c:pt>
                <c:pt idx="157">
                  <c:v>906.40300000000002</c:v>
                </c:pt>
                <c:pt idx="158">
                  <c:v>891.899</c:v>
                </c:pt>
                <c:pt idx="159">
                  <c:v>885.82799999999997</c:v>
                </c:pt>
                <c:pt idx="160">
                  <c:v>873.50599999999997</c:v>
                </c:pt>
                <c:pt idx="161">
                  <c:v>855.55</c:v>
                </c:pt>
                <c:pt idx="162">
                  <c:v>833.14099999999996</c:v>
                </c:pt>
                <c:pt idx="163">
                  <c:v>819.98500000000001</c:v>
                </c:pt>
                <c:pt idx="164">
                  <c:v>797.72799999999995</c:v>
                </c:pt>
                <c:pt idx="165">
                  <c:v>763.65899999999999</c:v>
                </c:pt>
                <c:pt idx="166">
                  <c:v>725.70699999999999</c:v>
                </c:pt>
                <c:pt idx="167">
                  <c:v>694.38599999999997</c:v>
                </c:pt>
                <c:pt idx="168">
                  <c:v>657.10400000000004</c:v>
                </c:pt>
                <c:pt idx="169">
                  <c:v>609.13</c:v>
                </c:pt>
                <c:pt idx="170">
                  <c:v>558.88199999999995</c:v>
                </c:pt>
                <c:pt idx="171">
                  <c:v>505.39600000000002</c:v>
                </c:pt>
                <c:pt idx="172">
                  <c:v>461.24400000000003</c:v>
                </c:pt>
                <c:pt idx="173">
                  <c:v>411.65</c:v>
                </c:pt>
                <c:pt idx="174">
                  <c:v>358.08800000000002</c:v>
                </c:pt>
                <c:pt idx="175">
                  <c:v>312.53100000000001</c:v>
                </c:pt>
                <c:pt idx="176">
                  <c:v>269.66199999999998</c:v>
                </c:pt>
                <c:pt idx="177">
                  <c:v>229.613</c:v>
                </c:pt>
                <c:pt idx="178">
                  <c:v>192.52500000000001</c:v>
                </c:pt>
                <c:pt idx="179">
                  <c:v>154.94300000000001</c:v>
                </c:pt>
                <c:pt idx="180">
                  <c:v>124.76600000000001</c:v>
                </c:pt>
                <c:pt idx="181">
                  <c:v>103.958</c:v>
                </c:pt>
                <c:pt idx="182">
                  <c:v>84.118300000000005</c:v>
                </c:pt>
                <c:pt idx="183">
                  <c:v>63.240299999999998</c:v>
                </c:pt>
                <c:pt idx="184">
                  <c:v>49.581499999999998</c:v>
                </c:pt>
                <c:pt idx="185">
                  <c:v>37.372900000000001</c:v>
                </c:pt>
                <c:pt idx="186">
                  <c:v>29.290700000000001</c:v>
                </c:pt>
                <c:pt idx="187">
                  <c:v>21.486799999999999</c:v>
                </c:pt>
                <c:pt idx="188">
                  <c:v>16.981999999999999</c:v>
                </c:pt>
                <c:pt idx="189">
                  <c:v>12.2997</c:v>
                </c:pt>
                <c:pt idx="190">
                  <c:v>8.3708399999999994</c:v>
                </c:pt>
                <c:pt idx="191">
                  <c:v>6.7911000000000001</c:v>
                </c:pt>
                <c:pt idx="192">
                  <c:v>4.7391500000000004</c:v>
                </c:pt>
                <c:pt idx="193">
                  <c:v>4.2643300000000002</c:v>
                </c:pt>
                <c:pt idx="194">
                  <c:v>3.4409399999999999</c:v>
                </c:pt>
                <c:pt idx="195">
                  <c:v>2.7208100000000002</c:v>
                </c:pt>
                <c:pt idx="196">
                  <c:v>2.36348</c:v>
                </c:pt>
                <c:pt idx="197">
                  <c:v>1.74668</c:v>
                </c:pt>
                <c:pt idx="198">
                  <c:v>1.8974299999999999</c:v>
                </c:pt>
                <c:pt idx="199">
                  <c:v>1.4922899999999999</c:v>
                </c:pt>
                <c:pt idx="200">
                  <c:v>1.39174</c:v>
                </c:pt>
                <c:pt idx="201">
                  <c:v>1.23305</c:v>
                </c:pt>
                <c:pt idx="202">
                  <c:v>1.2352700000000001</c:v>
                </c:pt>
                <c:pt idx="203">
                  <c:v>1.08196</c:v>
                </c:pt>
                <c:pt idx="204">
                  <c:v>1.1292199999999999</c:v>
                </c:pt>
                <c:pt idx="205">
                  <c:v>0.70214100000000002</c:v>
                </c:pt>
                <c:pt idx="206">
                  <c:v>1.0869200000000001</c:v>
                </c:pt>
                <c:pt idx="207">
                  <c:v>0.82757899999999995</c:v>
                </c:pt>
                <c:pt idx="208">
                  <c:v>0.98351999999999995</c:v>
                </c:pt>
                <c:pt idx="209">
                  <c:v>1.11402</c:v>
                </c:pt>
                <c:pt idx="210">
                  <c:v>1.1770099999999999</c:v>
                </c:pt>
                <c:pt idx="211">
                  <c:v>0.67427899999999996</c:v>
                </c:pt>
                <c:pt idx="212">
                  <c:v>0.78264199999999995</c:v>
                </c:pt>
                <c:pt idx="213">
                  <c:v>1.0611600000000001</c:v>
                </c:pt>
                <c:pt idx="214">
                  <c:v>0.55380200000000002</c:v>
                </c:pt>
                <c:pt idx="215">
                  <c:v>0.94321500000000003</c:v>
                </c:pt>
                <c:pt idx="216">
                  <c:v>0.732097</c:v>
                </c:pt>
                <c:pt idx="217">
                  <c:v>0.862819</c:v>
                </c:pt>
                <c:pt idx="218">
                  <c:v>0.96314599999999995</c:v>
                </c:pt>
                <c:pt idx="219">
                  <c:v>0.90301399999999998</c:v>
                </c:pt>
                <c:pt idx="220">
                  <c:v>0.82537499999999997</c:v>
                </c:pt>
                <c:pt idx="221">
                  <c:v>0.62659600000000004</c:v>
                </c:pt>
                <c:pt idx="222">
                  <c:v>0.73452600000000001</c:v>
                </c:pt>
                <c:pt idx="223">
                  <c:v>1.2172099999999999</c:v>
                </c:pt>
                <c:pt idx="224">
                  <c:v>0.87548099999999995</c:v>
                </c:pt>
                <c:pt idx="225">
                  <c:v>0.91788599999999998</c:v>
                </c:pt>
                <c:pt idx="226">
                  <c:v>0.50843700000000003</c:v>
                </c:pt>
                <c:pt idx="227">
                  <c:v>0.58871899999999999</c:v>
                </c:pt>
                <c:pt idx="228">
                  <c:v>0.794767</c:v>
                </c:pt>
                <c:pt idx="229">
                  <c:v>0.37265100000000001</c:v>
                </c:pt>
                <c:pt idx="230">
                  <c:v>0.731993</c:v>
                </c:pt>
                <c:pt idx="231">
                  <c:v>0.67385200000000001</c:v>
                </c:pt>
                <c:pt idx="232">
                  <c:v>0.22662499999999999</c:v>
                </c:pt>
                <c:pt idx="233">
                  <c:v>0.23654700000000001</c:v>
                </c:pt>
                <c:pt idx="234">
                  <c:v>0.22652600000000001</c:v>
                </c:pt>
                <c:pt idx="235">
                  <c:v>0.30439100000000002</c:v>
                </c:pt>
                <c:pt idx="236">
                  <c:v>0.140961</c:v>
                </c:pt>
                <c:pt idx="237">
                  <c:v>0.21133199999999999</c:v>
                </c:pt>
                <c:pt idx="238">
                  <c:v>8.5675000000000001E-2</c:v>
                </c:pt>
                <c:pt idx="239">
                  <c:v>0.105825</c:v>
                </c:pt>
                <c:pt idx="240">
                  <c:v>7.5545299999999996E-2</c:v>
                </c:pt>
                <c:pt idx="241">
                  <c:v>0.113208</c:v>
                </c:pt>
                <c:pt idx="242">
                  <c:v>0.113318</c:v>
                </c:pt>
                <c:pt idx="243">
                  <c:v>8.0500600000000005E-2</c:v>
                </c:pt>
                <c:pt idx="244">
                  <c:v>0.16100700000000001</c:v>
                </c:pt>
                <c:pt idx="245">
                  <c:v>8.3032999999999996E-2</c:v>
                </c:pt>
                <c:pt idx="246">
                  <c:v>0.18115700000000001</c:v>
                </c:pt>
                <c:pt idx="247">
                  <c:v>0.133358</c:v>
                </c:pt>
                <c:pt idx="248">
                  <c:v>4.5369899999999998E-2</c:v>
                </c:pt>
                <c:pt idx="249">
                  <c:v>0.16353899999999999</c:v>
                </c:pt>
                <c:pt idx="250">
                  <c:v>9.32722E-2</c:v>
                </c:pt>
                <c:pt idx="251">
                  <c:v>4.0305100000000003E-2</c:v>
                </c:pt>
                <c:pt idx="252">
                  <c:v>8.5675000000000001E-2</c:v>
                </c:pt>
                <c:pt idx="253">
                  <c:v>0.203844</c:v>
                </c:pt>
                <c:pt idx="254">
                  <c:v>0.14602599999999999</c:v>
                </c:pt>
                <c:pt idx="255">
                  <c:v>0.18115700000000001</c:v>
                </c:pt>
                <c:pt idx="256">
                  <c:v>0.23148199999999999</c:v>
                </c:pt>
                <c:pt idx="257">
                  <c:v>0.231487</c:v>
                </c:pt>
                <c:pt idx="258">
                  <c:v>0.17102100000000001</c:v>
                </c:pt>
                <c:pt idx="259">
                  <c:v>0.113318</c:v>
                </c:pt>
                <c:pt idx="260">
                  <c:v>9.5804600000000004E-2</c:v>
                </c:pt>
                <c:pt idx="261">
                  <c:v>6.2883300000000003E-2</c:v>
                </c:pt>
                <c:pt idx="262">
                  <c:v>0.13589100000000001</c:v>
                </c:pt>
                <c:pt idx="263">
                  <c:v>0.15604599999999999</c:v>
                </c:pt>
                <c:pt idx="264">
                  <c:v>0.241507</c:v>
                </c:pt>
                <c:pt idx="265">
                  <c:v>0.176092</c:v>
                </c:pt>
                <c:pt idx="266">
                  <c:v>0.13589100000000001</c:v>
                </c:pt>
                <c:pt idx="267">
                  <c:v>0.103183</c:v>
                </c:pt>
                <c:pt idx="268">
                  <c:v>7.0480500000000001E-2</c:v>
                </c:pt>
                <c:pt idx="269">
                  <c:v>4.5369899999999998E-2</c:v>
                </c:pt>
                <c:pt idx="270">
                  <c:v>0.148449</c:v>
                </c:pt>
                <c:pt idx="271">
                  <c:v>0.261548</c:v>
                </c:pt>
                <c:pt idx="272">
                  <c:v>8.3142599999999997E-2</c:v>
                </c:pt>
                <c:pt idx="273">
                  <c:v>0.130826</c:v>
                </c:pt>
                <c:pt idx="274">
                  <c:v>0.24910499999999999</c:v>
                </c:pt>
                <c:pt idx="275">
                  <c:v>5.0434699999999999E-2</c:v>
                </c:pt>
                <c:pt idx="276">
                  <c:v>0.14349300000000001</c:v>
                </c:pt>
                <c:pt idx="277">
                  <c:v>0.12091499999999999</c:v>
                </c:pt>
                <c:pt idx="278">
                  <c:v>0.16353899999999999</c:v>
                </c:pt>
                <c:pt idx="279">
                  <c:v>0.26661800000000002</c:v>
                </c:pt>
                <c:pt idx="280">
                  <c:v>0.158578</c:v>
                </c:pt>
                <c:pt idx="281">
                  <c:v>0.10076</c:v>
                </c:pt>
                <c:pt idx="282">
                  <c:v>0.36715900000000001</c:v>
                </c:pt>
                <c:pt idx="283">
                  <c:v>9.0739799999999995E-2</c:v>
                </c:pt>
                <c:pt idx="284">
                  <c:v>0.178624</c:v>
                </c:pt>
                <c:pt idx="285">
                  <c:v>0.118273</c:v>
                </c:pt>
                <c:pt idx="286">
                  <c:v>0.18115700000000001</c:v>
                </c:pt>
                <c:pt idx="287">
                  <c:v>8.0610100000000004E-2</c:v>
                </c:pt>
                <c:pt idx="288">
                  <c:v>6.7948099999999997E-2</c:v>
                </c:pt>
                <c:pt idx="289">
                  <c:v>8.0610200000000007E-2</c:v>
                </c:pt>
                <c:pt idx="290">
                  <c:v>8.55654E-2</c:v>
                </c:pt>
                <c:pt idx="291">
                  <c:v>4.5369899999999998E-2</c:v>
                </c:pt>
                <c:pt idx="292">
                  <c:v>0.14602599999999999</c:v>
                </c:pt>
                <c:pt idx="293">
                  <c:v>9.3162700000000001E-2</c:v>
                </c:pt>
                <c:pt idx="294">
                  <c:v>0.100656</c:v>
                </c:pt>
                <c:pt idx="295">
                  <c:v>0.140961</c:v>
                </c:pt>
                <c:pt idx="296">
                  <c:v>0.15351400000000001</c:v>
                </c:pt>
                <c:pt idx="297">
                  <c:v>0.19128600000000001</c:v>
                </c:pt>
                <c:pt idx="298">
                  <c:v>0.17366899999999999</c:v>
                </c:pt>
                <c:pt idx="299">
                  <c:v>0.244034</c:v>
                </c:pt>
                <c:pt idx="300">
                  <c:v>0.176201</c:v>
                </c:pt>
                <c:pt idx="301">
                  <c:v>0.213864</c:v>
                </c:pt>
                <c:pt idx="302">
                  <c:v>0.30427599999999999</c:v>
                </c:pt>
                <c:pt idx="303">
                  <c:v>0.216501</c:v>
                </c:pt>
                <c:pt idx="304">
                  <c:v>0.13589599999999999</c:v>
                </c:pt>
                <c:pt idx="305">
                  <c:v>0.178624</c:v>
                </c:pt>
                <c:pt idx="306">
                  <c:v>2.0259300000000001E-2</c:v>
                </c:pt>
                <c:pt idx="307">
                  <c:v>9.0630299999999997E-2</c:v>
                </c:pt>
                <c:pt idx="308">
                  <c:v>0.18864400000000001</c:v>
                </c:pt>
                <c:pt idx="309">
                  <c:v>7.80777E-2</c:v>
                </c:pt>
                <c:pt idx="310">
                  <c:v>8.0610100000000004E-2</c:v>
                </c:pt>
                <c:pt idx="311">
                  <c:v>0.176092</c:v>
                </c:pt>
                <c:pt idx="312">
                  <c:v>8.0610100000000004E-2</c:v>
                </c:pt>
                <c:pt idx="313">
                  <c:v>0.150981</c:v>
                </c:pt>
                <c:pt idx="314">
                  <c:v>0.105721</c:v>
                </c:pt>
                <c:pt idx="315">
                  <c:v>0.148449</c:v>
                </c:pt>
                <c:pt idx="316">
                  <c:v>0.14602599999999999</c:v>
                </c:pt>
                <c:pt idx="317">
                  <c:v>8.55654E-2</c:v>
                </c:pt>
                <c:pt idx="318">
                  <c:v>0.19877400000000001</c:v>
                </c:pt>
                <c:pt idx="319">
                  <c:v>0.28445399999999998</c:v>
                </c:pt>
                <c:pt idx="320">
                  <c:v>0.32189800000000002</c:v>
                </c:pt>
                <c:pt idx="321">
                  <c:v>9.0630299999999997E-2</c:v>
                </c:pt>
                <c:pt idx="322">
                  <c:v>0.24909899999999999</c:v>
                </c:pt>
                <c:pt idx="323">
                  <c:v>0.24404000000000001</c:v>
                </c:pt>
                <c:pt idx="324">
                  <c:v>0.14349300000000001</c:v>
                </c:pt>
                <c:pt idx="325">
                  <c:v>0.108248</c:v>
                </c:pt>
                <c:pt idx="326">
                  <c:v>0.21133199999999999</c:v>
                </c:pt>
                <c:pt idx="327">
                  <c:v>9.3162700000000001E-2</c:v>
                </c:pt>
                <c:pt idx="328">
                  <c:v>0.15604599999999999</c:v>
                </c:pt>
                <c:pt idx="329">
                  <c:v>0.17113600000000001</c:v>
                </c:pt>
                <c:pt idx="330">
                  <c:v>0.140955</c:v>
                </c:pt>
                <c:pt idx="331">
                  <c:v>0.20890900000000001</c:v>
                </c:pt>
                <c:pt idx="332">
                  <c:v>0.186331</c:v>
                </c:pt>
                <c:pt idx="333">
                  <c:v>0.23908499999999999</c:v>
                </c:pt>
                <c:pt idx="334">
                  <c:v>0.20119699999999999</c:v>
                </c:pt>
                <c:pt idx="335">
                  <c:v>0.21144099999999999</c:v>
                </c:pt>
                <c:pt idx="336">
                  <c:v>0.168708</c:v>
                </c:pt>
                <c:pt idx="337">
                  <c:v>0.37992999999999999</c:v>
                </c:pt>
                <c:pt idx="338">
                  <c:v>0.16617599999999999</c:v>
                </c:pt>
                <c:pt idx="339">
                  <c:v>0.32454</c:v>
                </c:pt>
                <c:pt idx="340">
                  <c:v>0.18379899999999999</c:v>
                </c:pt>
                <c:pt idx="341">
                  <c:v>0.22135199999999999</c:v>
                </c:pt>
                <c:pt idx="342">
                  <c:v>0.213864</c:v>
                </c:pt>
                <c:pt idx="343">
                  <c:v>5.8032E-2</c:v>
                </c:pt>
                <c:pt idx="344">
                  <c:v>0.12840299999999999</c:v>
                </c:pt>
                <c:pt idx="345">
                  <c:v>0.18104700000000001</c:v>
                </c:pt>
                <c:pt idx="346">
                  <c:v>4.7792800000000003E-2</c:v>
                </c:pt>
                <c:pt idx="347">
                  <c:v>0.103188</c:v>
                </c:pt>
                <c:pt idx="348">
                  <c:v>0.133358</c:v>
                </c:pt>
                <c:pt idx="349">
                  <c:v>0.113208</c:v>
                </c:pt>
                <c:pt idx="350">
                  <c:v>2.2791700000000002E-2</c:v>
                </c:pt>
                <c:pt idx="351">
                  <c:v>0.13589599999999999</c:v>
                </c:pt>
                <c:pt idx="352">
                  <c:v>0.168604</c:v>
                </c:pt>
                <c:pt idx="353">
                  <c:v>0.16606599999999999</c:v>
                </c:pt>
                <c:pt idx="354">
                  <c:v>0.12840299999999999</c:v>
                </c:pt>
                <c:pt idx="355">
                  <c:v>0.148449</c:v>
                </c:pt>
                <c:pt idx="356">
                  <c:v>0.140961</c:v>
                </c:pt>
                <c:pt idx="357">
                  <c:v>0.105715</c:v>
                </c:pt>
                <c:pt idx="358">
                  <c:v>0.25659199999999999</c:v>
                </c:pt>
                <c:pt idx="359">
                  <c:v>0.140955</c:v>
                </c:pt>
                <c:pt idx="360">
                  <c:v>0.26661800000000002</c:v>
                </c:pt>
                <c:pt idx="361">
                  <c:v>0.186221</c:v>
                </c:pt>
                <c:pt idx="362">
                  <c:v>7.5545299999999996E-2</c:v>
                </c:pt>
                <c:pt idx="363">
                  <c:v>0.15351400000000001</c:v>
                </c:pt>
                <c:pt idx="364">
                  <c:v>0.12587100000000001</c:v>
                </c:pt>
                <c:pt idx="365">
                  <c:v>0.251637</c:v>
                </c:pt>
                <c:pt idx="366">
                  <c:v>0.148558</c:v>
                </c:pt>
                <c:pt idx="367">
                  <c:v>0.22641700000000001</c:v>
                </c:pt>
                <c:pt idx="368">
                  <c:v>0.148449</c:v>
                </c:pt>
                <c:pt idx="369">
                  <c:v>0.15351400000000001</c:v>
                </c:pt>
                <c:pt idx="370">
                  <c:v>0.178734</c:v>
                </c:pt>
                <c:pt idx="371">
                  <c:v>7.80777E-2</c:v>
                </c:pt>
                <c:pt idx="372">
                  <c:v>0.23896899999999999</c:v>
                </c:pt>
                <c:pt idx="373">
                  <c:v>5.0434699999999999E-2</c:v>
                </c:pt>
                <c:pt idx="374">
                  <c:v>0.14591599999999999</c:v>
                </c:pt>
                <c:pt idx="375">
                  <c:v>8.3032999999999996E-2</c:v>
                </c:pt>
                <c:pt idx="376">
                  <c:v>0.148449</c:v>
                </c:pt>
                <c:pt idx="377">
                  <c:v>9.5591099999999998E-2</c:v>
                </c:pt>
                <c:pt idx="378">
                  <c:v>8.8097900000000007E-2</c:v>
                </c:pt>
                <c:pt idx="379">
                  <c:v>0.113318</c:v>
                </c:pt>
                <c:pt idx="380">
                  <c:v>0.13853299999999999</c:v>
                </c:pt>
                <c:pt idx="381">
                  <c:v>0.17113600000000001</c:v>
                </c:pt>
                <c:pt idx="382">
                  <c:v>0.148558</c:v>
                </c:pt>
                <c:pt idx="383">
                  <c:v>0.203735</c:v>
                </c:pt>
                <c:pt idx="384">
                  <c:v>9.8227499999999995E-2</c:v>
                </c:pt>
                <c:pt idx="385">
                  <c:v>0.26166299999999998</c:v>
                </c:pt>
                <c:pt idx="386">
                  <c:v>0.27189600000000003</c:v>
                </c:pt>
                <c:pt idx="387">
                  <c:v>0.158578</c:v>
                </c:pt>
                <c:pt idx="388">
                  <c:v>0.32685399999999998</c:v>
                </c:pt>
                <c:pt idx="389">
                  <c:v>0.21892900000000001</c:v>
                </c:pt>
                <c:pt idx="390">
                  <c:v>8.8097900000000007E-2</c:v>
                </c:pt>
                <c:pt idx="391">
                  <c:v>9.5695100000000005E-2</c:v>
                </c:pt>
                <c:pt idx="392">
                  <c:v>0.12840299999999999</c:v>
                </c:pt>
                <c:pt idx="393">
                  <c:v>0.158578</c:v>
                </c:pt>
                <c:pt idx="394">
                  <c:v>0.21639700000000001</c:v>
                </c:pt>
                <c:pt idx="395">
                  <c:v>0.113208</c:v>
                </c:pt>
                <c:pt idx="396">
                  <c:v>0.14349300000000001</c:v>
                </c:pt>
                <c:pt idx="397">
                  <c:v>0.105721</c:v>
                </c:pt>
                <c:pt idx="398">
                  <c:v>0.21639700000000001</c:v>
                </c:pt>
                <c:pt idx="399">
                  <c:v>5.5499600000000003E-2</c:v>
                </c:pt>
                <c:pt idx="400">
                  <c:v>5.2967100000000003E-2</c:v>
                </c:pt>
                <c:pt idx="401">
                  <c:v>0.23402000000000001</c:v>
                </c:pt>
                <c:pt idx="402">
                  <c:v>0.178734</c:v>
                </c:pt>
                <c:pt idx="403">
                  <c:v>0.115741</c:v>
                </c:pt>
                <c:pt idx="404">
                  <c:v>0.15604599999999999</c:v>
                </c:pt>
                <c:pt idx="405">
                  <c:v>0.14338400000000001</c:v>
                </c:pt>
                <c:pt idx="406">
                  <c:v>9.0630299999999997E-2</c:v>
                </c:pt>
                <c:pt idx="407">
                  <c:v>0.18864400000000001</c:v>
                </c:pt>
                <c:pt idx="408">
                  <c:v>4.7902300000000002E-2</c:v>
                </c:pt>
                <c:pt idx="409">
                  <c:v>8.3142599999999997E-2</c:v>
                </c:pt>
                <c:pt idx="410">
                  <c:v>9.8123500000000002E-2</c:v>
                </c:pt>
                <c:pt idx="411">
                  <c:v>0.12587100000000001</c:v>
                </c:pt>
                <c:pt idx="412">
                  <c:v>0.13589599999999999</c:v>
                </c:pt>
                <c:pt idx="413">
                  <c:v>0.148449</c:v>
                </c:pt>
                <c:pt idx="414">
                  <c:v>0.20130600000000001</c:v>
                </c:pt>
                <c:pt idx="415">
                  <c:v>0.296788</c:v>
                </c:pt>
                <c:pt idx="416">
                  <c:v>0.12587100000000001</c:v>
                </c:pt>
                <c:pt idx="417">
                  <c:v>0.105721</c:v>
                </c:pt>
                <c:pt idx="418">
                  <c:v>0.110786</c:v>
                </c:pt>
                <c:pt idx="419">
                  <c:v>5.5499600000000003E-2</c:v>
                </c:pt>
                <c:pt idx="420">
                  <c:v>0.130935</c:v>
                </c:pt>
                <c:pt idx="421">
                  <c:v>0.21122199999999999</c:v>
                </c:pt>
                <c:pt idx="422">
                  <c:v>0.20626700000000001</c:v>
                </c:pt>
                <c:pt idx="423">
                  <c:v>0.20131199999999999</c:v>
                </c:pt>
                <c:pt idx="424">
                  <c:v>0.130935</c:v>
                </c:pt>
                <c:pt idx="425">
                  <c:v>0.178734</c:v>
                </c:pt>
                <c:pt idx="426">
                  <c:v>4.2837500000000001E-2</c:v>
                </c:pt>
                <c:pt idx="427">
                  <c:v>0.118383</c:v>
                </c:pt>
                <c:pt idx="428">
                  <c:v>6.0454899999999999E-2</c:v>
                </c:pt>
                <c:pt idx="429">
                  <c:v>9.8227499999999995E-2</c:v>
                </c:pt>
                <c:pt idx="430">
                  <c:v>0.21144199999999999</c:v>
                </c:pt>
                <c:pt idx="431">
                  <c:v>0.113318</c:v>
                </c:pt>
                <c:pt idx="432">
                  <c:v>0.49303999999999998</c:v>
                </c:pt>
                <c:pt idx="433">
                  <c:v>0.29425499999999999</c:v>
                </c:pt>
                <c:pt idx="434">
                  <c:v>6.55197E-2</c:v>
                </c:pt>
                <c:pt idx="435">
                  <c:v>0.14602599999999999</c:v>
                </c:pt>
                <c:pt idx="436">
                  <c:v>0.13589100000000001</c:v>
                </c:pt>
                <c:pt idx="437">
                  <c:v>0.18368899999999999</c:v>
                </c:pt>
                <c:pt idx="438">
                  <c:v>8.3032999999999996E-2</c:v>
                </c:pt>
                <c:pt idx="439">
                  <c:v>3.7772699999999999E-2</c:v>
                </c:pt>
                <c:pt idx="440">
                  <c:v>0.148449</c:v>
                </c:pt>
                <c:pt idx="441">
                  <c:v>1.2662100000000001E-2</c:v>
                </c:pt>
                <c:pt idx="442">
                  <c:v>5.0434699999999999E-2</c:v>
                </c:pt>
                <c:pt idx="443">
                  <c:v>7.5545299999999996E-2</c:v>
                </c:pt>
                <c:pt idx="444">
                  <c:v>0.108144</c:v>
                </c:pt>
                <c:pt idx="445">
                  <c:v>0.100656</c:v>
                </c:pt>
                <c:pt idx="446">
                  <c:v>0.113208</c:v>
                </c:pt>
                <c:pt idx="447">
                  <c:v>0.115741</c:v>
                </c:pt>
                <c:pt idx="448">
                  <c:v>8.3142599999999997E-2</c:v>
                </c:pt>
                <c:pt idx="449">
                  <c:v>4.2837500000000001E-2</c:v>
                </c:pt>
                <c:pt idx="450">
                  <c:v>0.14349300000000001</c:v>
                </c:pt>
                <c:pt idx="451">
                  <c:v>0.18115700000000001</c:v>
                </c:pt>
                <c:pt idx="452">
                  <c:v>0.133358</c:v>
                </c:pt>
                <c:pt idx="453">
                  <c:v>0.19128600000000001</c:v>
                </c:pt>
                <c:pt idx="454">
                  <c:v>0.22895499999999999</c:v>
                </c:pt>
                <c:pt idx="455">
                  <c:v>0.20890900000000001</c:v>
                </c:pt>
                <c:pt idx="456">
                  <c:v>0.15615599999999999</c:v>
                </c:pt>
                <c:pt idx="457">
                  <c:v>0.13589599999999999</c:v>
                </c:pt>
                <c:pt idx="458">
                  <c:v>0.151091</c:v>
                </c:pt>
                <c:pt idx="459">
                  <c:v>0.123338</c:v>
                </c:pt>
                <c:pt idx="460">
                  <c:v>0.186112</c:v>
                </c:pt>
                <c:pt idx="461">
                  <c:v>0.148449</c:v>
                </c:pt>
                <c:pt idx="462">
                  <c:v>8.3142599999999997E-2</c:v>
                </c:pt>
                <c:pt idx="463">
                  <c:v>0.21881999999999999</c:v>
                </c:pt>
                <c:pt idx="464">
                  <c:v>0.168598</c:v>
                </c:pt>
                <c:pt idx="465">
                  <c:v>8.0610200000000007E-2</c:v>
                </c:pt>
                <c:pt idx="466">
                  <c:v>0.12829299999999999</c:v>
                </c:pt>
                <c:pt idx="467">
                  <c:v>0.148449</c:v>
                </c:pt>
                <c:pt idx="468">
                  <c:v>0.13589599999999999</c:v>
                </c:pt>
                <c:pt idx="469">
                  <c:v>0.166072</c:v>
                </c:pt>
                <c:pt idx="470">
                  <c:v>8.0610100000000004E-2</c:v>
                </c:pt>
                <c:pt idx="471">
                  <c:v>0.151091</c:v>
                </c:pt>
                <c:pt idx="472">
                  <c:v>9.0739799999999995E-2</c:v>
                </c:pt>
                <c:pt idx="473">
                  <c:v>0.18864400000000001</c:v>
                </c:pt>
                <c:pt idx="474">
                  <c:v>0.158578</c:v>
                </c:pt>
                <c:pt idx="475">
                  <c:v>9.3162700000000001E-2</c:v>
                </c:pt>
                <c:pt idx="476">
                  <c:v>0.25659199999999999</c:v>
                </c:pt>
                <c:pt idx="477">
                  <c:v>0.26914500000000002</c:v>
                </c:pt>
                <c:pt idx="478">
                  <c:v>0.108253</c:v>
                </c:pt>
                <c:pt idx="479">
                  <c:v>0.231378</c:v>
                </c:pt>
                <c:pt idx="480">
                  <c:v>0.186331</c:v>
                </c:pt>
                <c:pt idx="481">
                  <c:v>0.22905900000000001</c:v>
                </c:pt>
                <c:pt idx="482">
                  <c:v>5.0434699999999999E-2</c:v>
                </c:pt>
                <c:pt idx="483">
                  <c:v>0.118273</c:v>
                </c:pt>
                <c:pt idx="484">
                  <c:v>9.8123500000000002E-2</c:v>
                </c:pt>
                <c:pt idx="485">
                  <c:v>0.120806</c:v>
                </c:pt>
                <c:pt idx="486">
                  <c:v>0.15087200000000001</c:v>
                </c:pt>
                <c:pt idx="487">
                  <c:v>8.0610200000000007E-2</c:v>
                </c:pt>
                <c:pt idx="488">
                  <c:v>9.8117999999999997E-2</c:v>
                </c:pt>
                <c:pt idx="489">
                  <c:v>7.0480500000000001E-2</c:v>
                </c:pt>
                <c:pt idx="490">
                  <c:v>0.21628700000000001</c:v>
                </c:pt>
                <c:pt idx="491">
                  <c:v>0.13589100000000001</c:v>
                </c:pt>
                <c:pt idx="492">
                  <c:v>9.8227499999999995E-2</c:v>
                </c:pt>
                <c:pt idx="493">
                  <c:v>0.18368899999999999</c:v>
                </c:pt>
                <c:pt idx="494">
                  <c:v>0.176201</c:v>
                </c:pt>
                <c:pt idx="495">
                  <c:v>0.140961</c:v>
                </c:pt>
                <c:pt idx="496">
                  <c:v>0.113318</c:v>
                </c:pt>
                <c:pt idx="497">
                  <c:v>0.158578</c:v>
                </c:pt>
                <c:pt idx="498">
                  <c:v>0.31198199999999998</c:v>
                </c:pt>
              </c:numCache>
            </c:numRef>
          </c:yVal>
          <c:smooth val="0"/>
        </c:ser>
        <c:ser>
          <c:idx val="0"/>
          <c:order val="1"/>
          <c:tx>
            <c:v>PE_18C</c:v>
          </c:tx>
          <c:spPr>
            <a:ln w="28575">
              <a:noFill/>
            </a:ln>
          </c:spPr>
          <c:xVal>
            <c:numRef>
              <c:f>PE_18C!$P$4:$P$502</c:f>
              <c:numCache>
                <c:formatCode>General</c:formatCode>
                <c:ptCount val="499"/>
                <c:pt idx="0">
                  <c:v>0.03</c:v>
                </c:pt>
                <c:pt idx="1">
                  <c:v>0.06</c:v>
                </c:pt>
                <c:pt idx="2">
                  <c:v>0.09</c:v>
                </c:pt>
                <c:pt idx="3">
                  <c:v>0.12</c:v>
                </c:pt>
                <c:pt idx="4">
                  <c:v>0.15</c:v>
                </c:pt>
                <c:pt idx="5">
                  <c:v>0.18</c:v>
                </c:pt>
                <c:pt idx="6">
                  <c:v>0.21</c:v>
                </c:pt>
                <c:pt idx="7">
                  <c:v>0.24</c:v>
                </c:pt>
                <c:pt idx="8">
                  <c:v>0.27</c:v>
                </c:pt>
                <c:pt idx="9">
                  <c:v>0.3</c:v>
                </c:pt>
                <c:pt idx="10">
                  <c:v>0.33</c:v>
                </c:pt>
                <c:pt idx="11">
                  <c:v>0.36</c:v>
                </c:pt>
                <c:pt idx="12">
                  <c:v>0.39</c:v>
                </c:pt>
                <c:pt idx="13">
                  <c:v>0.42</c:v>
                </c:pt>
                <c:pt idx="14">
                  <c:v>0.45</c:v>
                </c:pt>
                <c:pt idx="15">
                  <c:v>0.48</c:v>
                </c:pt>
                <c:pt idx="16">
                  <c:v>0.51</c:v>
                </c:pt>
                <c:pt idx="17">
                  <c:v>0.54</c:v>
                </c:pt>
                <c:pt idx="18">
                  <c:v>0.56999999999999995</c:v>
                </c:pt>
                <c:pt idx="19">
                  <c:v>0.6</c:v>
                </c:pt>
                <c:pt idx="20">
                  <c:v>0.63</c:v>
                </c:pt>
                <c:pt idx="21">
                  <c:v>0.66</c:v>
                </c:pt>
                <c:pt idx="22">
                  <c:v>0.69</c:v>
                </c:pt>
                <c:pt idx="23">
                  <c:v>0.72</c:v>
                </c:pt>
                <c:pt idx="24">
                  <c:v>0.75</c:v>
                </c:pt>
                <c:pt idx="25">
                  <c:v>0.78</c:v>
                </c:pt>
                <c:pt idx="26">
                  <c:v>0.81</c:v>
                </c:pt>
                <c:pt idx="27">
                  <c:v>0.84</c:v>
                </c:pt>
                <c:pt idx="28">
                  <c:v>0.87</c:v>
                </c:pt>
                <c:pt idx="29">
                  <c:v>0.9</c:v>
                </c:pt>
                <c:pt idx="30">
                  <c:v>0.93</c:v>
                </c:pt>
                <c:pt idx="31">
                  <c:v>0.96</c:v>
                </c:pt>
                <c:pt idx="32">
                  <c:v>0.99</c:v>
                </c:pt>
                <c:pt idx="33">
                  <c:v>1.02</c:v>
                </c:pt>
                <c:pt idx="34">
                  <c:v>1.05</c:v>
                </c:pt>
                <c:pt idx="35">
                  <c:v>1.08</c:v>
                </c:pt>
                <c:pt idx="36">
                  <c:v>1.1100000000000001</c:v>
                </c:pt>
                <c:pt idx="37">
                  <c:v>1.1399999999999999</c:v>
                </c:pt>
                <c:pt idx="38">
                  <c:v>1.17</c:v>
                </c:pt>
                <c:pt idx="39">
                  <c:v>1.2</c:v>
                </c:pt>
                <c:pt idx="40">
                  <c:v>1.23</c:v>
                </c:pt>
                <c:pt idx="41">
                  <c:v>1.26</c:v>
                </c:pt>
                <c:pt idx="42">
                  <c:v>1.29</c:v>
                </c:pt>
                <c:pt idx="43">
                  <c:v>1.32</c:v>
                </c:pt>
                <c:pt idx="44">
                  <c:v>1.35</c:v>
                </c:pt>
                <c:pt idx="45">
                  <c:v>1.38</c:v>
                </c:pt>
                <c:pt idx="46">
                  <c:v>1.41</c:v>
                </c:pt>
                <c:pt idx="47">
                  <c:v>1.44</c:v>
                </c:pt>
                <c:pt idx="48">
                  <c:v>1.47</c:v>
                </c:pt>
                <c:pt idx="49">
                  <c:v>1.5</c:v>
                </c:pt>
                <c:pt idx="50">
                  <c:v>1.53</c:v>
                </c:pt>
                <c:pt idx="51">
                  <c:v>1.56</c:v>
                </c:pt>
                <c:pt idx="52">
                  <c:v>1.59</c:v>
                </c:pt>
                <c:pt idx="53">
                  <c:v>1.62</c:v>
                </c:pt>
                <c:pt idx="54">
                  <c:v>1.65</c:v>
                </c:pt>
                <c:pt idx="55">
                  <c:v>1.68</c:v>
                </c:pt>
                <c:pt idx="56">
                  <c:v>1.71</c:v>
                </c:pt>
                <c:pt idx="57">
                  <c:v>1.74</c:v>
                </c:pt>
                <c:pt idx="58">
                  <c:v>1.77</c:v>
                </c:pt>
                <c:pt idx="59">
                  <c:v>1.8</c:v>
                </c:pt>
                <c:pt idx="60">
                  <c:v>1.83</c:v>
                </c:pt>
                <c:pt idx="61">
                  <c:v>1.86</c:v>
                </c:pt>
                <c:pt idx="62">
                  <c:v>1.89</c:v>
                </c:pt>
                <c:pt idx="63">
                  <c:v>1.92</c:v>
                </c:pt>
                <c:pt idx="64">
                  <c:v>1.95</c:v>
                </c:pt>
                <c:pt idx="65">
                  <c:v>1.98</c:v>
                </c:pt>
                <c:pt idx="66">
                  <c:v>2.0099999999999998</c:v>
                </c:pt>
                <c:pt idx="67">
                  <c:v>2.04</c:v>
                </c:pt>
                <c:pt idx="68">
                  <c:v>2.0699999999999998</c:v>
                </c:pt>
                <c:pt idx="69">
                  <c:v>2.1</c:v>
                </c:pt>
                <c:pt idx="70">
                  <c:v>2.13</c:v>
                </c:pt>
                <c:pt idx="71">
                  <c:v>2.16</c:v>
                </c:pt>
                <c:pt idx="72">
                  <c:v>2.19</c:v>
                </c:pt>
                <c:pt idx="73">
                  <c:v>2.2200000000000002</c:v>
                </c:pt>
                <c:pt idx="74">
                  <c:v>2.25</c:v>
                </c:pt>
                <c:pt idx="75">
                  <c:v>2.2799999999999998</c:v>
                </c:pt>
                <c:pt idx="76">
                  <c:v>2.31</c:v>
                </c:pt>
                <c:pt idx="77">
                  <c:v>2.34</c:v>
                </c:pt>
                <c:pt idx="78">
                  <c:v>2.37</c:v>
                </c:pt>
                <c:pt idx="79">
                  <c:v>2.4</c:v>
                </c:pt>
                <c:pt idx="80">
                  <c:v>2.4300000000000002</c:v>
                </c:pt>
                <c:pt idx="81">
                  <c:v>2.46</c:v>
                </c:pt>
                <c:pt idx="82">
                  <c:v>2.4900000000000002</c:v>
                </c:pt>
                <c:pt idx="83">
                  <c:v>2.52</c:v>
                </c:pt>
                <c:pt idx="84">
                  <c:v>2.5499999999999998</c:v>
                </c:pt>
                <c:pt idx="85">
                  <c:v>2.58</c:v>
                </c:pt>
                <c:pt idx="86">
                  <c:v>2.61</c:v>
                </c:pt>
                <c:pt idx="87">
                  <c:v>2.64</c:v>
                </c:pt>
                <c:pt idx="88">
                  <c:v>2.67</c:v>
                </c:pt>
                <c:pt idx="89">
                  <c:v>2.7</c:v>
                </c:pt>
                <c:pt idx="90">
                  <c:v>2.73</c:v>
                </c:pt>
                <c:pt idx="91">
                  <c:v>2.76</c:v>
                </c:pt>
                <c:pt idx="92">
                  <c:v>2.79</c:v>
                </c:pt>
                <c:pt idx="93">
                  <c:v>2.82</c:v>
                </c:pt>
                <c:pt idx="94">
                  <c:v>2.85</c:v>
                </c:pt>
                <c:pt idx="95">
                  <c:v>2.88</c:v>
                </c:pt>
                <c:pt idx="96">
                  <c:v>2.91</c:v>
                </c:pt>
                <c:pt idx="97">
                  <c:v>2.94</c:v>
                </c:pt>
                <c:pt idx="98">
                  <c:v>2.97</c:v>
                </c:pt>
                <c:pt idx="99">
                  <c:v>3</c:v>
                </c:pt>
                <c:pt idx="100">
                  <c:v>3.03</c:v>
                </c:pt>
                <c:pt idx="101">
                  <c:v>3.06</c:v>
                </c:pt>
                <c:pt idx="102">
                  <c:v>3.09</c:v>
                </c:pt>
                <c:pt idx="103">
                  <c:v>3.12</c:v>
                </c:pt>
                <c:pt idx="104">
                  <c:v>3.15</c:v>
                </c:pt>
                <c:pt idx="105">
                  <c:v>3.18</c:v>
                </c:pt>
                <c:pt idx="106">
                  <c:v>3.21</c:v>
                </c:pt>
                <c:pt idx="107">
                  <c:v>3.24</c:v>
                </c:pt>
                <c:pt idx="108">
                  <c:v>3.27</c:v>
                </c:pt>
                <c:pt idx="109">
                  <c:v>3.3</c:v>
                </c:pt>
                <c:pt idx="110">
                  <c:v>3.33</c:v>
                </c:pt>
                <c:pt idx="111">
                  <c:v>3.36</c:v>
                </c:pt>
                <c:pt idx="112">
                  <c:v>3.39</c:v>
                </c:pt>
                <c:pt idx="113">
                  <c:v>3.42</c:v>
                </c:pt>
                <c:pt idx="114">
                  <c:v>3.45</c:v>
                </c:pt>
                <c:pt idx="115">
                  <c:v>3.48</c:v>
                </c:pt>
                <c:pt idx="116">
                  <c:v>3.51</c:v>
                </c:pt>
                <c:pt idx="117">
                  <c:v>3.54</c:v>
                </c:pt>
                <c:pt idx="118">
                  <c:v>3.57</c:v>
                </c:pt>
                <c:pt idx="119">
                  <c:v>3.6</c:v>
                </c:pt>
                <c:pt idx="120">
                  <c:v>3.63</c:v>
                </c:pt>
                <c:pt idx="121">
                  <c:v>3.66</c:v>
                </c:pt>
                <c:pt idx="122">
                  <c:v>3.69</c:v>
                </c:pt>
                <c:pt idx="123">
                  <c:v>3.72</c:v>
                </c:pt>
                <c:pt idx="124">
                  <c:v>3.75</c:v>
                </c:pt>
                <c:pt idx="125">
                  <c:v>3.78</c:v>
                </c:pt>
                <c:pt idx="126">
                  <c:v>3.81</c:v>
                </c:pt>
                <c:pt idx="127">
                  <c:v>3.84</c:v>
                </c:pt>
                <c:pt idx="128">
                  <c:v>3.87</c:v>
                </c:pt>
                <c:pt idx="129">
                  <c:v>3.9</c:v>
                </c:pt>
                <c:pt idx="130">
                  <c:v>3.93</c:v>
                </c:pt>
                <c:pt idx="131">
                  <c:v>3.96</c:v>
                </c:pt>
                <c:pt idx="132">
                  <c:v>3.99</c:v>
                </c:pt>
                <c:pt idx="133">
                  <c:v>4.0199999999999996</c:v>
                </c:pt>
                <c:pt idx="134">
                  <c:v>4.05</c:v>
                </c:pt>
                <c:pt idx="135">
                  <c:v>4.08</c:v>
                </c:pt>
                <c:pt idx="136">
                  <c:v>4.1100000000000003</c:v>
                </c:pt>
                <c:pt idx="137">
                  <c:v>4.1399999999999997</c:v>
                </c:pt>
                <c:pt idx="138">
                  <c:v>4.17</c:v>
                </c:pt>
                <c:pt idx="139">
                  <c:v>4.2</c:v>
                </c:pt>
                <c:pt idx="140">
                  <c:v>4.2300000000000004</c:v>
                </c:pt>
                <c:pt idx="141">
                  <c:v>4.26</c:v>
                </c:pt>
                <c:pt idx="142">
                  <c:v>4.29</c:v>
                </c:pt>
                <c:pt idx="143">
                  <c:v>4.32</c:v>
                </c:pt>
                <c:pt idx="144">
                  <c:v>4.3499999999999996</c:v>
                </c:pt>
                <c:pt idx="145">
                  <c:v>4.38</c:v>
                </c:pt>
                <c:pt idx="146">
                  <c:v>4.41</c:v>
                </c:pt>
                <c:pt idx="147">
                  <c:v>4.4400000000000004</c:v>
                </c:pt>
                <c:pt idx="148">
                  <c:v>4.47</c:v>
                </c:pt>
                <c:pt idx="149">
                  <c:v>4.5</c:v>
                </c:pt>
                <c:pt idx="150">
                  <c:v>4.53</c:v>
                </c:pt>
                <c:pt idx="151">
                  <c:v>4.5599999999999996</c:v>
                </c:pt>
                <c:pt idx="152">
                  <c:v>4.59</c:v>
                </c:pt>
                <c:pt idx="153">
                  <c:v>4.62</c:v>
                </c:pt>
                <c:pt idx="154">
                  <c:v>4.6500000000000004</c:v>
                </c:pt>
                <c:pt idx="155">
                  <c:v>4.68</c:v>
                </c:pt>
                <c:pt idx="156">
                  <c:v>4.71</c:v>
                </c:pt>
                <c:pt idx="157">
                  <c:v>4.74</c:v>
                </c:pt>
                <c:pt idx="158">
                  <c:v>4.7699999999999996</c:v>
                </c:pt>
                <c:pt idx="159">
                  <c:v>4.8</c:v>
                </c:pt>
                <c:pt idx="160">
                  <c:v>4.83</c:v>
                </c:pt>
                <c:pt idx="161">
                  <c:v>4.8600000000000003</c:v>
                </c:pt>
                <c:pt idx="162">
                  <c:v>4.8899999999999997</c:v>
                </c:pt>
                <c:pt idx="163">
                  <c:v>4.92</c:v>
                </c:pt>
                <c:pt idx="164">
                  <c:v>4.95</c:v>
                </c:pt>
                <c:pt idx="165">
                  <c:v>4.9800000000000004</c:v>
                </c:pt>
                <c:pt idx="166">
                  <c:v>5.01</c:v>
                </c:pt>
                <c:pt idx="167">
                  <c:v>5.04</c:v>
                </c:pt>
                <c:pt idx="168">
                  <c:v>5.07</c:v>
                </c:pt>
                <c:pt idx="169">
                  <c:v>5.0999999999999996</c:v>
                </c:pt>
                <c:pt idx="170">
                  <c:v>5.13</c:v>
                </c:pt>
                <c:pt idx="171">
                  <c:v>5.16</c:v>
                </c:pt>
                <c:pt idx="172">
                  <c:v>5.19</c:v>
                </c:pt>
                <c:pt idx="173">
                  <c:v>5.22</c:v>
                </c:pt>
                <c:pt idx="174">
                  <c:v>5.25</c:v>
                </c:pt>
                <c:pt idx="175">
                  <c:v>5.28</c:v>
                </c:pt>
                <c:pt idx="176">
                  <c:v>5.31</c:v>
                </c:pt>
                <c:pt idx="177">
                  <c:v>5.34</c:v>
                </c:pt>
                <c:pt idx="178">
                  <c:v>5.37</c:v>
                </c:pt>
                <c:pt idx="179">
                  <c:v>5.4</c:v>
                </c:pt>
                <c:pt idx="180">
                  <c:v>5.43</c:v>
                </c:pt>
                <c:pt idx="181">
                  <c:v>5.46</c:v>
                </c:pt>
                <c:pt idx="182">
                  <c:v>5.49</c:v>
                </c:pt>
                <c:pt idx="183">
                  <c:v>5.52</c:v>
                </c:pt>
                <c:pt idx="184">
                  <c:v>5.55</c:v>
                </c:pt>
                <c:pt idx="185">
                  <c:v>5.58</c:v>
                </c:pt>
                <c:pt idx="186">
                  <c:v>5.61</c:v>
                </c:pt>
                <c:pt idx="187">
                  <c:v>5.64</c:v>
                </c:pt>
                <c:pt idx="188">
                  <c:v>5.67</c:v>
                </c:pt>
                <c:pt idx="189">
                  <c:v>5.7</c:v>
                </c:pt>
                <c:pt idx="190">
                  <c:v>5.73</c:v>
                </c:pt>
                <c:pt idx="191">
                  <c:v>5.76</c:v>
                </c:pt>
                <c:pt idx="192">
                  <c:v>5.79</c:v>
                </c:pt>
                <c:pt idx="193">
                  <c:v>5.82</c:v>
                </c:pt>
                <c:pt idx="194">
                  <c:v>5.85</c:v>
                </c:pt>
                <c:pt idx="195">
                  <c:v>5.88</c:v>
                </c:pt>
                <c:pt idx="196">
                  <c:v>5.91</c:v>
                </c:pt>
                <c:pt idx="197">
                  <c:v>5.94</c:v>
                </c:pt>
                <c:pt idx="198">
                  <c:v>5.97</c:v>
                </c:pt>
                <c:pt idx="199">
                  <c:v>6</c:v>
                </c:pt>
                <c:pt idx="200">
                  <c:v>6.03</c:v>
                </c:pt>
                <c:pt idx="201">
                  <c:v>6.06</c:v>
                </c:pt>
                <c:pt idx="202">
                  <c:v>6.09</c:v>
                </c:pt>
                <c:pt idx="203">
                  <c:v>6.12</c:v>
                </c:pt>
                <c:pt idx="204">
                  <c:v>6.15</c:v>
                </c:pt>
                <c:pt idx="205">
                  <c:v>6.18</c:v>
                </c:pt>
                <c:pt idx="206">
                  <c:v>6.21</c:v>
                </c:pt>
                <c:pt idx="207">
                  <c:v>6.24</c:v>
                </c:pt>
                <c:pt idx="208">
                  <c:v>6.27</c:v>
                </c:pt>
                <c:pt idx="209">
                  <c:v>6.3</c:v>
                </c:pt>
                <c:pt idx="210">
                  <c:v>6.33</c:v>
                </c:pt>
                <c:pt idx="211">
                  <c:v>6.36</c:v>
                </c:pt>
                <c:pt idx="212">
                  <c:v>6.39</c:v>
                </c:pt>
                <c:pt idx="213">
                  <c:v>6.42</c:v>
                </c:pt>
                <c:pt idx="214">
                  <c:v>6.45</c:v>
                </c:pt>
                <c:pt idx="215">
                  <c:v>6.48</c:v>
                </c:pt>
                <c:pt idx="216">
                  <c:v>6.51</c:v>
                </c:pt>
                <c:pt idx="217">
                  <c:v>6.54</c:v>
                </c:pt>
                <c:pt idx="218">
                  <c:v>6.57</c:v>
                </c:pt>
                <c:pt idx="219">
                  <c:v>6.6</c:v>
                </c:pt>
                <c:pt idx="220">
                  <c:v>6.63</c:v>
                </c:pt>
                <c:pt idx="221">
                  <c:v>6.66</c:v>
                </c:pt>
                <c:pt idx="222">
                  <c:v>6.69</c:v>
                </c:pt>
                <c:pt idx="223">
                  <c:v>6.72</c:v>
                </c:pt>
                <c:pt idx="224">
                  <c:v>6.75</c:v>
                </c:pt>
                <c:pt idx="225">
                  <c:v>6.78</c:v>
                </c:pt>
                <c:pt idx="226">
                  <c:v>6.81</c:v>
                </c:pt>
                <c:pt idx="227">
                  <c:v>6.84</c:v>
                </c:pt>
                <c:pt idx="228">
                  <c:v>6.87</c:v>
                </c:pt>
                <c:pt idx="229">
                  <c:v>6.9</c:v>
                </c:pt>
                <c:pt idx="230">
                  <c:v>6.93</c:v>
                </c:pt>
                <c:pt idx="231">
                  <c:v>6.96</c:v>
                </c:pt>
                <c:pt idx="232">
                  <c:v>6.99</c:v>
                </c:pt>
                <c:pt idx="233">
                  <c:v>7.02</c:v>
                </c:pt>
                <c:pt idx="234">
                  <c:v>7.05</c:v>
                </c:pt>
                <c:pt idx="235">
                  <c:v>7.08</c:v>
                </c:pt>
                <c:pt idx="236">
                  <c:v>7.11</c:v>
                </c:pt>
                <c:pt idx="237">
                  <c:v>7.14</c:v>
                </c:pt>
                <c:pt idx="238">
                  <c:v>7.17</c:v>
                </c:pt>
                <c:pt idx="239">
                  <c:v>7.2</c:v>
                </c:pt>
                <c:pt idx="240">
                  <c:v>7.23</c:v>
                </c:pt>
                <c:pt idx="241">
                  <c:v>7.26</c:v>
                </c:pt>
                <c:pt idx="242">
                  <c:v>7.29</c:v>
                </c:pt>
                <c:pt idx="243">
                  <c:v>7.32</c:v>
                </c:pt>
                <c:pt idx="244">
                  <c:v>7.35</c:v>
                </c:pt>
                <c:pt idx="245">
                  <c:v>7.38</c:v>
                </c:pt>
                <c:pt idx="246">
                  <c:v>7.41</c:v>
                </c:pt>
                <c:pt idx="247">
                  <c:v>7.44</c:v>
                </c:pt>
                <c:pt idx="248">
                  <c:v>7.47</c:v>
                </c:pt>
                <c:pt idx="249">
                  <c:v>7.5</c:v>
                </c:pt>
                <c:pt idx="250">
                  <c:v>7.53</c:v>
                </c:pt>
                <c:pt idx="251">
                  <c:v>7.56</c:v>
                </c:pt>
                <c:pt idx="252">
                  <c:v>7.59</c:v>
                </c:pt>
                <c:pt idx="253">
                  <c:v>7.62</c:v>
                </c:pt>
                <c:pt idx="254">
                  <c:v>7.65</c:v>
                </c:pt>
                <c:pt idx="255">
                  <c:v>7.68</c:v>
                </c:pt>
                <c:pt idx="256">
                  <c:v>7.71</c:v>
                </c:pt>
                <c:pt idx="257">
                  <c:v>7.74</c:v>
                </c:pt>
                <c:pt idx="258">
                  <c:v>7.77</c:v>
                </c:pt>
                <c:pt idx="259">
                  <c:v>7.8</c:v>
                </c:pt>
                <c:pt idx="260">
                  <c:v>7.83</c:v>
                </c:pt>
                <c:pt idx="261">
                  <c:v>7.86</c:v>
                </c:pt>
                <c:pt idx="262">
                  <c:v>7.89</c:v>
                </c:pt>
                <c:pt idx="263">
                  <c:v>7.92</c:v>
                </c:pt>
                <c:pt idx="264">
                  <c:v>7.95</c:v>
                </c:pt>
                <c:pt idx="265">
                  <c:v>7.98</c:v>
                </c:pt>
                <c:pt idx="266">
                  <c:v>8.01</c:v>
                </c:pt>
                <c:pt idx="267">
                  <c:v>8.0399999999999991</c:v>
                </c:pt>
                <c:pt idx="268">
                  <c:v>8.07</c:v>
                </c:pt>
                <c:pt idx="269">
                  <c:v>8.1</c:v>
                </c:pt>
                <c:pt idx="270">
                  <c:v>8.1300000000000008</c:v>
                </c:pt>
                <c:pt idx="271">
                  <c:v>8.16</c:v>
                </c:pt>
                <c:pt idx="272">
                  <c:v>8.19</c:v>
                </c:pt>
                <c:pt idx="273">
                  <c:v>8.2200000000000006</c:v>
                </c:pt>
                <c:pt idx="274">
                  <c:v>8.25</c:v>
                </c:pt>
                <c:pt idx="275">
                  <c:v>8.2799999999999994</c:v>
                </c:pt>
                <c:pt idx="276">
                  <c:v>8.31</c:v>
                </c:pt>
                <c:pt idx="277">
                  <c:v>8.34</c:v>
                </c:pt>
                <c:pt idx="278">
                  <c:v>8.3699999999999992</c:v>
                </c:pt>
                <c:pt idx="279">
                  <c:v>8.4</c:v>
                </c:pt>
                <c:pt idx="280">
                  <c:v>8.43</c:v>
                </c:pt>
                <c:pt idx="281">
                  <c:v>8.4600000000000009</c:v>
                </c:pt>
                <c:pt idx="282">
                  <c:v>8.49</c:v>
                </c:pt>
                <c:pt idx="283">
                  <c:v>8.52</c:v>
                </c:pt>
                <c:pt idx="284">
                  <c:v>8.5500000000000007</c:v>
                </c:pt>
                <c:pt idx="285">
                  <c:v>8.58</c:v>
                </c:pt>
                <c:pt idx="286">
                  <c:v>8.61</c:v>
                </c:pt>
                <c:pt idx="287">
                  <c:v>8.64</c:v>
                </c:pt>
                <c:pt idx="288">
                  <c:v>8.67</c:v>
                </c:pt>
                <c:pt idx="289">
                  <c:v>8.6999999999999993</c:v>
                </c:pt>
                <c:pt idx="290">
                  <c:v>8.73</c:v>
                </c:pt>
                <c:pt idx="291">
                  <c:v>8.76</c:v>
                </c:pt>
                <c:pt idx="292">
                  <c:v>8.7899999999999991</c:v>
                </c:pt>
                <c:pt idx="293">
                  <c:v>8.82</c:v>
                </c:pt>
                <c:pt idx="294">
                  <c:v>8.85</c:v>
                </c:pt>
                <c:pt idx="295">
                  <c:v>8.8800000000000008</c:v>
                </c:pt>
                <c:pt idx="296">
                  <c:v>8.91</c:v>
                </c:pt>
                <c:pt idx="297">
                  <c:v>8.94</c:v>
                </c:pt>
                <c:pt idx="298">
                  <c:v>8.9700000000000006</c:v>
                </c:pt>
                <c:pt idx="299">
                  <c:v>9</c:v>
                </c:pt>
                <c:pt idx="300">
                  <c:v>9.0299999999999994</c:v>
                </c:pt>
                <c:pt idx="301">
                  <c:v>9.06</c:v>
                </c:pt>
                <c:pt idx="302">
                  <c:v>9.09</c:v>
                </c:pt>
                <c:pt idx="303">
                  <c:v>9.1199999999999992</c:v>
                </c:pt>
                <c:pt idx="304">
                  <c:v>9.15</c:v>
                </c:pt>
                <c:pt idx="305">
                  <c:v>9.18</c:v>
                </c:pt>
                <c:pt idx="306">
                  <c:v>9.2100000000000009</c:v>
                </c:pt>
                <c:pt idx="307">
                  <c:v>9.24</c:v>
                </c:pt>
                <c:pt idx="308">
                  <c:v>9.27</c:v>
                </c:pt>
                <c:pt idx="309">
                  <c:v>9.3000000000000007</c:v>
                </c:pt>
                <c:pt idx="310">
                  <c:v>9.33</c:v>
                </c:pt>
                <c:pt idx="311">
                  <c:v>9.36</c:v>
                </c:pt>
                <c:pt idx="312">
                  <c:v>9.39</c:v>
                </c:pt>
                <c:pt idx="313">
                  <c:v>9.42</c:v>
                </c:pt>
                <c:pt idx="314">
                  <c:v>9.4499999999999993</c:v>
                </c:pt>
                <c:pt idx="315">
                  <c:v>9.48</c:v>
                </c:pt>
                <c:pt idx="316">
                  <c:v>9.51</c:v>
                </c:pt>
                <c:pt idx="317">
                  <c:v>9.5399999999999991</c:v>
                </c:pt>
                <c:pt idx="318">
                  <c:v>9.57</c:v>
                </c:pt>
                <c:pt idx="319">
                  <c:v>9.6</c:v>
                </c:pt>
                <c:pt idx="320">
                  <c:v>9.6300000000000008</c:v>
                </c:pt>
                <c:pt idx="321">
                  <c:v>9.66</c:v>
                </c:pt>
                <c:pt idx="322">
                  <c:v>9.69</c:v>
                </c:pt>
                <c:pt idx="323">
                  <c:v>9.7200000000000006</c:v>
                </c:pt>
                <c:pt idx="324">
                  <c:v>9.75</c:v>
                </c:pt>
                <c:pt idx="325">
                  <c:v>9.7799999999999994</c:v>
                </c:pt>
                <c:pt idx="326">
                  <c:v>9.81</c:v>
                </c:pt>
                <c:pt idx="327">
                  <c:v>9.84</c:v>
                </c:pt>
                <c:pt idx="328">
                  <c:v>9.8699999999999992</c:v>
                </c:pt>
                <c:pt idx="329">
                  <c:v>9.9</c:v>
                </c:pt>
                <c:pt idx="330">
                  <c:v>9.93</c:v>
                </c:pt>
                <c:pt idx="331">
                  <c:v>9.9600000000000009</c:v>
                </c:pt>
                <c:pt idx="332">
                  <c:v>9.99</c:v>
                </c:pt>
                <c:pt idx="333">
                  <c:v>10.02</c:v>
                </c:pt>
                <c:pt idx="334">
                  <c:v>10.050000000000001</c:v>
                </c:pt>
                <c:pt idx="335">
                  <c:v>10.08</c:v>
                </c:pt>
                <c:pt idx="336">
                  <c:v>10.11</c:v>
                </c:pt>
                <c:pt idx="337">
                  <c:v>10.14</c:v>
                </c:pt>
                <c:pt idx="338">
                  <c:v>10.17</c:v>
                </c:pt>
                <c:pt idx="339">
                  <c:v>10.199999999999999</c:v>
                </c:pt>
                <c:pt idx="340">
                  <c:v>10.23</c:v>
                </c:pt>
                <c:pt idx="341">
                  <c:v>10.26</c:v>
                </c:pt>
                <c:pt idx="342">
                  <c:v>10.29</c:v>
                </c:pt>
                <c:pt idx="343">
                  <c:v>10.32</c:v>
                </c:pt>
                <c:pt idx="344">
                  <c:v>10.35</c:v>
                </c:pt>
                <c:pt idx="345">
                  <c:v>10.38</c:v>
                </c:pt>
                <c:pt idx="346">
                  <c:v>10.41</c:v>
                </c:pt>
                <c:pt idx="347">
                  <c:v>10.44</c:v>
                </c:pt>
                <c:pt idx="348">
                  <c:v>10.47</c:v>
                </c:pt>
                <c:pt idx="349">
                  <c:v>10.5</c:v>
                </c:pt>
                <c:pt idx="350">
                  <c:v>10.53</c:v>
                </c:pt>
                <c:pt idx="351">
                  <c:v>10.56</c:v>
                </c:pt>
                <c:pt idx="352">
                  <c:v>10.59</c:v>
                </c:pt>
                <c:pt idx="353">
                  <c:v>10.62</c:v>
                </c:pt>
                <c:pt idx="354">
                  <c:v>10.65</c:v>
                </c:pt>
                <c:pt idx="355">
                  <c:v>10.68</c:v>
                </c:pt>
                <c:pt idx="356">
                  <c:v>10.71</c:v>
                </c:pt>
                <c:pt idx="357">
                  <c:v>10.74</c:v>
                </c:pt>
                <c:pt idx="358">
                  <c:v>10.77</c:v>
                </c:pt>
                <c:pt idx="359">
                  <c:v>10.8</c:v>
                </c:pt>
                <c:pt idx="360">
                  <c:v>10.83</c:v>
                </c:pt>
                <c:pt idx="361">
                  <c:v>10.86</c:v>
                </c:pt>
                <c:pt idx="362">
                  <c:v>10.89</c:v>
                </c:pt>
                <c:pt idx="363">
                  <c:v>10.92</c:v>
                </c:pt>
                <c:pt idx="364">
                  <c:v>10.95</c:v>
                </c:pt>
                <c:pt idx="365">
                  <c:v>10.98</c:v>
                </c:pt>
                <c:pt idx="366">
                  <c:v>11.01</c:v>
                </c:pt>
                <c:pt idx="367">
                  <c:v>11.04</c:v>
                </c:pt>
                <c:pt idx="368">
                  <c:v>11.07</c:v>
                </c:pt>
                <c:pt idx="369">
                  <c:v>11.1</c:v>
                </c:pt>
                <c:pt idx="370">
                  <c:v>11.13</c:v>
                </c:pt>
                <c:pt idx="371">
                  <c:v>11.16</c:v>
                </c:pt>
                <c:pt idx="372">
                  <c:v>11.19</c:v>
                </c:pt>
                <c:pt idx="373">
                  <c:v>11.22</c:v>
                </c:pt>
                <c:pt idx="374">
                  <c:v>11.25</c:v>
                </c:pt>
                <c:pt idx="375">
                  <c:v>11.28</c:v>
                </c:pt>
                <c:pt idx="376">
                  <c:v>11.31</c:v>
                </c:pt>
                <c:pt idx="377">
                  <c:v>11.34</c:v>
                </c:pt>
                <c:pt idx="378">
                  <c:v>11.37</c:v>
                </c:pt>
                <c:pt idx="379">
                  <c:v>11.4</c:v>
                </c:pt>
                <c:pt idx="380">
                  <c:v>11.43</c:v>
                </c:pt>
                <c:pt idx="381">
                  <c:v>11.46</c:v>
                </c:pt>
                <c:pt idx="382">
                  <c:v>11.49</c:v>
                </c:pt>
                <c:pt idx="383">
                  <c:v>11.52</c:v>
                </c:pt>
                <c:pt idx="384">
                  <c:v>11.55</c:v>
                </c:pt>
                <c:pt idx="385">
                  <c:v>11.58</c:v>
                </c:pt>
                <c:pt idx="386">
                  <c:v>11.61</c:v>
                </c:pt>
                <c:pt idx="387">
                  <c:v>11.64</c:v>
                </c:pt>
                <c:pt idx="388">
                  <c:v>11.67</c:v>
                </c:pt>
                <c:pt idx="389">
                  <c:v>11.7</c:v>
                </c:pt>
                <c:pt idx="390">
                  <c:v>11.73</c:v>
                </c:pt>
                <c:pt idx="391">
                  <c:v>11.76</c:v>
                </c:pt>
                <c:pt idx="392">
                  <c:v>11.79</c:v>
                </c:pt>
                <c:pt idx="393">
                  <c:v>11.82</c:v>
                </c:pt>
                <c:pt idx="394">
                  <c:v>11.85</c:v>
                </c:pt>
                <c:pt idx="395">
                  <c:v>11.88</c:v>
                </c:pt>
                <c:pt idx="396">
                  <c:v>11.91</c:v>
                </c:pt>
                <c:pt idx="397">
                  <c:v>11.94</c:v>
                </c:pt>
                <c:pt idx="398">
                  <c:v>11.97</c:v>
                </c:pt>
                <c:pt idx="399">
                  <c:v>12</c:v>
                </c:pt>
                <c:pt idx="400">
                  <c:v>12.03</c:v>
                </c:pt>
                <c:pt idx="401">
                  <c:v>12.06</c:v>
                </c:pt>
                <c:pt idx="402">
                  <c:v>12.09</c:v>
                </c:pt>
                <c:pt idx="403">
                  <c:v>12.12</c:v>
                </c:pt>
                <c:pt idx="404">
                  <c:v>12.15</c:v>
                </c:pt>
                <c:pt idx="405">
                  <c:v>12.18</c:v>
                </c:pt>
                <c:pt idx="406">
                  <c:v>12.21</c:v>
                </c:pt>
                <c:pt idx="407">
                  <c:v>12.24</c:v>
                </c:pt>
                <c:pt idx="408">
                  <c:v>12.27</c:v>
                </c:pt>
                <c:pt idx="409">
                  <c:v>12.3</c:v>
                </c:pt>
                <c:pt idx="410">
                  <c:v>12.33</c:v>
                </c:pt>
                <c:pt idx="411">
                  <c:v>12.36</c:v>
                </c:pt>
                <c:pt idx="412">
                  <c:v>12.39</c:v>
                </c:pt>
                <c:pt idx="413">
                  <c:v>12.42</c:v>
                </c:pt>
                <c:pt idx="414">
                  <c:v>12.45</c:v>
                </c:pt>
                <c:pt idx="415">
                  <c:v>12.48</c:v>
                </c:pt>
                <c:pt idx="416">
                  <c:v>12.51</c:v>
                </c:pt>
                <c:pt idx="417">
                  <c:v>12.54</c:v>
                </c:pt>
                <c:pt idx="418">
                  <c:v>12.57</c:v>
                </c:pt>
                <c:pt idx="419">
                  <c:v>12.6</c:v>
                </c:pt>
                <c:pt idx="420">
                  <c:v>12.63</c:v>
                </c:pt>
                <c:pt idx="421">
                  <c:v>12.66</c:v>
                </c:pt>
                <c:pt idx="422">
                  <c:v>12.69</c:v>
                </c:pt>
                <c:pt idx="423">
                  <c:v>12.72</c:v>
                </c:pt>
                <c:pt idx="424">
                  <c:v>12.75</c:v>
                </c:pt>
                <c:pt idx="425">
                  <c:v>12.78</c:v>
                </c:pt>
                <c:pt idx="426">
                  <c:v>12.81</c:v>
                </c:pt>
                <c:pt idx="427">
                  <c:v>12.84</c:v>
                </c:pt>
                <c:pt idx="428">
                  <c:v>12.87</c:v>
                </c:pt>
                <c:pt idx="429">
                  <c:v>12.9</c:v>
                </c:pt>
                <c:pt idx="430">
                  <c:v>12.93</c:v>
                </c:pt>
                <c:pt idx="431">
                  <c:v>12.96</c:v>
                </c:pt>
                <c:pt idx="432">
                  <c:v>12.99</c:v>
                </c:pt>
                <c:pt idx="433">
                  <c:v>13.02</c:v>
                </c:pt>
                <c:pt idx="434">
                  <c:v>13.05</c:v>
                </c:pt>
                <c:pt idx="435">
                  <c:v>13.08</c:v>
                </c:pt>
                <c:pt idx="436">
                  <c:v>13.11</c:v>
                </c:pt>
                <c:pt idx="437">
                  <c:v>13.14</c:v>
                </c:pt>
                <c:pt idx="438">
                  <c:v>13.17</c:v>
                </c:pt>
                <c:pt idx="439">
                  <c:v>13.2</c:v>
                </c:pt>
                <c:pt idx="440">
                  <c:v>13.23</c:v>
                </c:pt>
                <c:pt idx="441">
                  <c:v>13.26</c:v>
                </c:pt>
                <c:pt idx="442">
                  <c:v>13.29</c:v>
                </c:pt>
                <c:pt idx="443">
                  <c:v>13.32</c:v>
                </c:pt>
                <c:pt idx="444">
                  <c:v>13.35</c:v>
                </c:pt>
                <c:pt idx="445">
                  <c:v>13.38</c:v>
                </c:pt>
                <c:pt idx="446">
                  <c:v>13.41</c:v>
                </c:pt>
                <c:pt idx="447">
                  <c:v>13.44</c:v>
                </c:pt>
                <c:pt idx="448">
                  <c:v>13.47</c:v>
                </c:pt>
                <c:pt idx="449">
                  <c:v>13.5</c:v>
                </c:pt>
                <c:pt idx="450">
                  <c:v>13.53</c:v>
                </c:pt>
                <c:pt idx="451">
                  <c:v>13.56</c:v>
                </c:pt>
                <c:pt idx="452">
                  <c:v>13.59</c:v>
                </c:pt>
                <c:pt idx="453">
                  <c:v>13.62</c:v>
                </c:pt>
                <c:pt idx="454">
                  <c:v>13.65</c:v>
                </c:pt>
                <c:pt idx="455">
                  <c:v>13.68</c:v>
                </c:pt>
                <c:pt idx="456">
                  <c:v>13.71</c:v>
                </c:pt>
                <c:pt idx="457">
                  <c:v>13.74</c:v>
                </c:pt>
                <c:pt idx="458">
                  <c:v>13.77</c:v>
                </c:pt>
                <c:pt idx="459">
                  <c:v>13.8</c:v>
                </c:pt>
                <c:pt idx="460">
                  <c:v>13.83</c:v>
                </c:pt>
                <c:pt idx="461">
                  <c:v>13.86</c:v>
                </c:pt>
                <c:pt idx="462">
                  <c:v>13.89</c:v>
                </c:pt>
                <c:pt idx="463">
                  <c:v>13.92</c:v>
                </c:pt>
                <c:pt idx="464">
                  <c:v>13.95</c:v>
                </c:pt>
                <c:pt idx="465">
                  <c:v>13.98</c:v>
                </c:pt>
                <c:pt idx="466">
                  <c:v>14.01</c:v>
                </c:pt>
                <c:pt idx="467">
                  <c:v>14.04</c:v>
                </c:pt>
                <c:pt idx="468">
                  <c:v>14.07</c:v>
                </c:pt>
                <c:pt idx="469">
                  <c:v>14.1</c:v>
                </c:pt>
                <c:pt idx="470">
                  <c:v>14.13</c:v>
                </c:pt>
                <c:pt idx="471">
                  <c:v>14.16</c:v>
                </c:pt>
                <c:pt idx="472">
                  <c:v>14.19</c:v>
                </c:pt>
                <c:pt idx="473">
                  <c:v>14.22</c:v>
                </c:pt>
                <c:pt idx="474">
                  <c:v>14.25</c:v>
                </c:pt>
                <c:pt idx="475">
                  <c:v>14.28</c:v>
                </c:pt>
                <c:pt idx="476">
                  <c:v>14.31</c:v>
                </c:pt>
                <c:pt idx="477">
                  <c:v>14.34</c:v>
                </c:pt>
                <c:pt idx="478">
                  <c:v>14.37</c:v>
                </c:pt>
                <c:pt idx="479">
                  <c:v>14.4</c:v>
                </c:pt>
                <c:pt idx="480">
                  <c:v>14.43</c:v>
                </c:pt>
                <c:pt idx="481">
                  <c:v>14.46</c:v>
                </c:pt>
                <c:pt idx="482">
                  <c:v>14.49</c:v>
                </c:pt>
                <c:pt idx="483">
                  <c:v>14.52</c:v>
                </c:pt>
                <c:pt idx="484">
                  <c:v>14.55</c:v>
                </c:pt>
                <c:pt idx="485">
                  <c:v>14.58</c:v>
                </c:pt>
                <c:pt idx="486">
                  <c:v>14.61</c:v>
                </c:pt>
                <c:pt idx="487">
                  <c:v>14.64</c:v>
                </c:pt>
                <c:pt idx="488">
                  <c:v>14.67</c:v>
                </c:pt>
                <c:pt idx="489">
                  <c:v>14.7</c:v>
                </c:pt>
                <c:pt idx="490">
                  <c:v>14.73</c:v>
                </c:pt>
                <c:pt idx="491">
                  <c:v>14.76</c:v>
                </c:pt>
                <c:pt idx="492">
                  <c:v>14.79</c:v>
                </c:pt>
                <c:pt idx="493">
                  <c:v>14.82</c:v>
                </c:pt>
                <c:pt idx="494">
                  <c:v>14.85</c:v>
                </c:pt>
                <c:pt idx="495">
                  <c:v>14.88</c:v>
                </c:pt>
                <c:pt idx="496">
                  <c:v>14.91</c:v>
                </c:pt>
                <c:pt idx="497">
                  <c:v>14.94</c:v>
                </c:pt>
                <c:pt idx="498">
                  <c:v>14.97</c:v>
                </c:pt>
              </c:numCache>
            </c:numRef>
          </c:xVal>
          <c:yVal>
            <c:numRef>
              <c:f>PE_18C!$Q$4:$Q$502</c:f>
              <c:numCache>
                <c:formatCode>General</c:formatCode>
                <c:ptCount val="499"/>
                <c:pt idx="0">
                  <c:v>0.74752300000000005</c:v>
                </c:pt>
                <c:pt idx="1">
                  <c:v>0.81178099999999997</c:v>
                </c:pt>
                <c:pt idx="2">
                  <c:v>0.91976999999999998</c:v>
                </c:pt>
                <c:pt idx="3">
                  <c:v>0.50484399999999996</c:v>
                </c:pt>
                <c:pt idx="4">
                  <c:v>1.0348200000000001</c:v>
                </c:pt>
                <c:pt idx="5">
                  <c:v>1.0166599999999999</c:v>
                </c:pt>
                <c:pt idx="6">
                  <c:v>1.00152</c:v>
                </c:pt>
                <c:pt idx="7">
                  <c:v>0.95285399999999998</c:v>
                </c:pt>
                <c:pt idx="8">
                  <c:v>0.66610199999999997</c:v>
                </c:pt>
                <c:pt idx="9">
                  <c:v>0.84262000000000004</c:v>
                </c:pt>
                <c:pt idx="10">
                  <c:v>0.673732</c:v>
                </c:pt>
                <c:pt idx="11">
                  <c:v>0.95564499999999997</c:v>
                </c:pt>
                <c:pt idx="12">
                  <c:v>1.07822</c:v>
                </c:pt>
                <c:pt idx="13">
                  <c:v>0.84025899999999998</c:v>
                </c:pt>
                <c:pt idx="14">
                  <c:v>0.72487199999999996</c:v>
                </c:pt>
                <c:pt idx="15">
                  <c:v>1.1627799999999999</c:v>
                </c:pt>
                <c:pt idx="16">
                  <c:v>1.37775</c:v>
                </c:pt>
                <c:pt idx="17">
                  <c:v>0.67148200000000002</c:v>
                </c:pt>
                <c:pt idx="18">
                  <c:v>0.91449000000000003</c:v>
                </c:pt>
                <c:pt idx="19">
                  <c:v>0.83520700000000003</c:v>
                </c:pt>
                <c:pt idx="20">
                  <c:v>0.75829000000000002</c:v>
                </c:pt>
                <c:pt idx="21">
                  <c:v>1.55952</c:v>
                </c:pt>
                <c:pt idx="22">
                  <c:v>0.93748799999999999</c:v>
                </c:pt>
                <c:pt idx="23">
                  <c:v>0.90417499999999995</c:v>
                </c:pt>
                <c:pt idx="24">
                  <c:v>1.1501999999999999</c:v>
                </c:pt>
                <c:pt idx="25">
                  <c:v>1.07609</c:v>
                </c:pt>
                <c:pt idx="26">
                  <c:v>1.1170100000000001</c:v>
                </c:pt>
                <c:pt idx="27">
                  <c:v>1.4121600000000001</c:v>
                </c:pt>
                <c:pt idx="28">
                  <c:v>1.6117699999999999</c:v>
                </c:pt>
                <c:pt idx="29">
                  <c:v>1.5923499999999999</c:v>
                </c:pt>
                <c:pt idx="30">
                  <c:v>2.5687700000000002</c:v>
                </c:pt>
                <c:pt idx="31">
                  <c:v>3.22018</c:v>
                </c:pt>
                <c:pt idx="32">
                  <c:v>4.7118799999999998</c:v>
                </c:pt>
                <c:pt idx="33">
                  <c:v>6.2199200000000001</c:v>
                </c:pt>
                <c:pt idx="34">
                  <c:v>7.5076099999999997</c:v>
                </c:pt>
                <c:pt idx="35">
                  <c:v>10.132099999999999</c:v>
                </c:pt>
                <c:pt idx="36">
                  <c:v>14.026300000000001</c:v>
                </c:pt>
                <c:pt idx="37">
                  <c:v>20.873799999999999</c:v>
                </c:pt>
                <c:pt idx="38">
                  <c:v>27.352900000000002</c:v>
                </c:pt>
                <c:pt idx="39">
                  <c:v>35.461500000000001</c:v>
                </c:pt>
                <c:pt idx="40">
                  <c:v>49.9178</c:v>
                </c:pt>
                <c:pt idx="41">
                  <c:v>61.106200000000001</c:v>
                </c:pt>
                <c:pt idx="42">
                  <c:v>78.003399999999999</c:v>
                </c:pt>
                <c:pt idx="43">
                  <c:v>97.762500000000003</c:v>
                </c:pt>
                <c:pt idx="44">
                  <c:v>123.33199999999999</c:v>
                </c:pt>
                <c:pt idx="45">
                  <c:v>148.875</c:v>
                </c:pt>
                <c:pt idx="46">
                  <c:v>179.55099999999999</c:v>
                </c:pt>
                <c:pt idx="47">
                  <c:v>217.97800000000001</c:v>
                </c:pt>
                <c:pt idx="48">
                  <c:v>256.21699999999998</c:v>
                </c:pt>
                <c:pt idx="49">
                  <c:v>299.33100000000002</c:v>
                </c:pt>
                <c:pt idx="50">
                  <c:v>344.06900000000002</c:v>
                </c:pt>
                <c:pt idx="51">
                  <c:v>386.38299999999998</c:v>
                </c:pt>
                <c:pt idx="52">
                  <c:v>437.09800000000001</c:v>
                </c:pt>
                <c:pt idx="53">
                  <c:v>478.697</c:v>
                </c:pt>
                <c:pt idx="54">
                  <c:v>531.66099999999994</c:v>
                </c:pt>
                <c:pt idx="55">
                  <c:v>580.51700000000005</c:v>
                </c:pt>
                <c:pt idx="56">
                  <c:v>617.00900000000001</c:v>
                </c:pt>
                <c:pt idx="57">
                  <c:v>676.32799999999997</c:v>
                </c:pt>
                <c:pt idx="58">
                  <c:v>704.93100000000004</c:v>
                </c:pt>
                <c:pt idx="59">
                  <c:v>741.95500000000004</c:v>
                </c:pt>
                <c:pt idx="60">
                  <c:v>763.68799999999999</c:v>
                </c:pt>
                <c:pt idx="61">
                  <c:v>802.91</c:v>
                </c:pt>
                <c:pt idx="62">
                  <c:v>824.39200000000005</c:v>
                </c:pt>
                <c:pt idx="63">
                  <c:v>841.09199999999998</c:v>
                </c:pt>
                <c:pt idx="64">
                  <c:v>864.34400000000005</c:v>
                </c:pt>
                <c:pt idx="65">
                  <c:v>875.71799999999996</c:v>
                </c:pt>
                <c:pt idx="66">
                  <c:v>889.49099999999999</c:v>
                </c:pt>
                <c:pt idx="67">
                  <c:v>899.16499999999996</c:v>
                </c:pt>
                <c:pt idx="68">
                  <c:v>907.78499999999997</c:v>
                </c:pt>
                <c:pt idx="69">
                  <c:v>912.21699999999998</c:v>
                </c:pt>
                <c:pt idx="70">
                  <c:v>917.08600000000001</c:v>
                </c:pt>
                <c:pt idx="71">
                  <c:v>927.99300000000005</c:v>
                </c:pt>
                <c:pt idx="72">
                  <c:v>927.27300000000002</c:v>
                </c:pt>
                <c:pt idx="73">
                  <c:v>932.62599999999998</c:v>
                </c:pt>
                <c:pt idx="74">
                  <c:v>945.41899999999998</c:v>
                </c:pt>
                <c:pt idx="75">
                  <c:v>920.90200000000004</c:v>
                </c:pt>
                <c:pt idx="76">
                  <c:v>934.21199999999999</c:v>
                </c:pt>
                <c:pt idx="77">
                  <c:v>928.81</c:v>
                </c:pt>
                <c:pt idx="78">
                  <c:v>945.89200000000005</c:v>
                </c:pt>
                <c:pt idx="79">
                  <c:v>930.61099999999999</c:v>
                </c:pt>
                <c:pt idx="80">
                  <c:v>938.53499999999997</c:v>
                </c:pt>
                <c:pt idx="81">
                  <c:v>936.21100000000001</c:v>
                </c:pt>
                <c:pt idx="82">
                  <c:v>945.07399999999996</c:v>
                </c:pt>
                <c:pt idx="83">
                  <c:v>930.42899999999997</c:v>
                </c:pt>
                <c:pt idx="84">
                  <c:v>938.12099999999998</c:v>
                </c:pt>
                <c:pt idx="85">
                  <c:v>929.94899999999996</c:v>
                </c:pt>
                <c:pt idx="86">
                  <c:v>935.27</c:v>
                </c:pt>
                <c:pt idx="87">
                  <c:v>936.34199999999998</c:v>
                </c:pt>
                <c:pt idx="88">
                  <c:v>928.28899999999999</c:v>
                </c:pt>
                <c:pt idx="89">
                  <c:v>936.87400000000002</c:v>
                </c:pt>
                <c:pt idx="90">
                  <c:v>927.86199999999997</c:v>
                </c:pt>
                <c:pt idx="91">
                  <c:v>940.76300000000003</c:v>
                </c:pt>
                <c:pt idx="92">
                  <c:v>941.72799999999995</c:v>
                </c:pt>
                <c:pt idx="93">
                  <c:v>935.98400000000004</c:v>
                </c:pt>
                <c:pt idx="94">
                  <c:v>940.84100000000001</c:v>
                </c:pt>
                <c:pt idx="95">
                  <c:v>924.50599999999997</c:v>
                </c:pt>
                <c:pt idx="96">
                  <c:v>943.98900000000003</c:v>
                </c:pt>
                <c:pt idx="97">
                  <c:v>929.78499999999997</c:v>
                </c:pt>
                <c:pt idx="98">
                  <c:v>929.00599999999997</c:v>
                </c:pt>
                <c:pt idx="99">
                  <c:v>941.53800000000001</c:v>
                </c:pt>
                <c:pt idx="100">
                  <c:v>947.89099999999996</c:v>
                </c:pt>
                <c:pt idx="101">
                  <c:v>935.76499999999999</c:v>
                </c:pt>
                <c:pt idx="102">
                  <c:v>933.69399999999996</c:v>
                </c:pt>
                <c:pt idx="103">
                  <c:v>930.32100000000003</c:v>
                </c:pt>
                <c:pt idx="104">
                  <c:v>945.74</c:v>
                </c:pt>
                <c:pt idx="105">
                  <c:v>935.36</c:v>
                </c:pt>
                <c:pt idx="106">
                  <c:v>926.48299999999995</c:v>
                </c:pt>
                <c:pt idx="107">
                  <c:v>927.73800000000006</c:v>
                </c:pt>
                <c:pt idx="108">
                  <c:v>933.20399999999995</c:v>
                </c:pt>
                <c:pt idx="109">
                  <c:v>940.86800000000005</c:v>
                </c:pt>
                <c:pt idx="110">
                  <c:v>937.73</c:v>
                </c:pt>
                <c:pt idx="111">
                  <c:v>934.68299999999999</c:v>
                </c:pt>
                <c:pt idx="112">
                  <c:v>943.53599999999994</c:v>
                </c:pt>
                <c:pt idx="113">
                  <c:v>938.85699999999997</c:v>
                </c:pt>
                <c:pt idx="114">
                  <c:v>931.62800000000004</c:v>
                </c:pt>
                <c:pt idx="115">
                  <c:v>924.44100000000003</c:v>
                </c:pt>
                <c:pt idx="116">
                  <c:v>941.029</c:v>
                </c:pt>
                <c:pt idx="117">
                  <c:v>941.21100000000001</c:v>
                </c:pt>
                <c:pt idx="118">
                  <c:v>926.73099999999999</c:v>
                </c:pt>
                <c:pt idx="119">
                  <c:v>929.80200000000002</c:v>
                </c:pt>
                <c:pt idx="120">
                  <c:v>941.23</c:v>
                </c:pt>
                <c:pt idx="121">
                  <c:v>939.84400000000005</c:v>
                </c:pt>
                <c:pt idx="122">
                  <c:v>951.971</c:v>
                </c:pt>
                <c:pt idx="123">
                  <c:v>944.90099999999995</c:v>
                </c:pt>
                <c:pt idx="124">
                  <c:v>941.697</c:v>
                </c:pt>
                <c:pt idx="125">
                  <c:v>943.03899999999999</c:v>
                </c:pt>
                <c:pt idx="126">
                  <c:v>932.51400000000001</c:v>
                </c:pt>
                <c:pt idx="127">
                  <c:v>931.274</c:v>
                </c:pt>
                <c:pt idx="128">
                  <c:v>937.62</c:v>
                </c:pt>
                <c:pt idx="129">
                  <c:v>943.48</c:v>
                </c:pt>
                <c:pt idx="130">
                  <c:v>929.91499999999996</c:v>
                </c:pt>
                <c:pt idx="131">
                  <c:v>936.85400000000004</c:v>
                </c:pt>
                <c:pt idx="132">
                  <c:v>935.84100000000001</c:v>
                </c:pt>
                <c:pt idx="133">
                  <c:v>945.92600000000004</c:v>
                </c:pt>
                <c:pt idx="134">
                  <c:v>940.90899999999999</c:v>
                </c:pt>
                <c:pt idx="135">
                  <c:v>933.97199999999998</c:v>
                </c:pt>
                <c:pt idx="136">
                  <c:v>934.84699999999998</c:v>
                </c:pt>
                <c:pt idx="137">
                  <c:v>948.17499999999995</c:v>
                </c:pt>
                <c:pt idx="138">
                  <c:v>940.47500000000002</c:v>
                </c:pt>
                <c:pt idx="139">
                  <c:v>938.94200000000001</c:v>
                </c:pt>
                <c:pt idx="140">
                  <c:v>944.12800000000004</c:v>
                </c:pt>
                <c:pt idx="141">
                  <c:v>943.63099999999997</c:v>
                </c:pt>
                <c:pt idx="142">
                  <c:v>940.28099999999995</c:v>
                </c:pt>
                <c:pt idx="143">
                  <c:v>942.17200000000003</c:v>
                </c:pt>
                <c:pt idx="144">
                  <c:v>925.79</c:v>
                </c:pt>
                <c:pt idx="145">
                  <c:v>935.44299999999998</c:v>
                </c:pt>
                <c:pt idx="146">
                  <c:v>944.97400000000005</c:v>
                </c:pt>
                <c:pt idx="147">
                  <c:v>938.05600000000004</c:v>
                </c:pt>
                <c:pt idx="148">
                  <c:v>943.22500000000002</c:v>
                </c:pt>
                <c:pt idx="149">
                  <c:v>937.81299999999999</c:v>
                </c:pt>
                <c:pt idx="150">
                  <c:v>938.404</c:v>
                </c:pt>
                <c:pt idx="151">
                  <c:v>931.83600000000001</c:v>
                </c:pt>
                <c:pt idx="152">
                  <c:v>925.91399999999999</c:v>
                </c:pt>
                <c:pt idx="153">
                  <c:v>927.37699999999995</c:v>
                </c:pt>
                <c:pt idx="154">
                  <c:v>920.18299999999999</c:v>
                </c:pt>
                <c:pt idx="155">
                  <c:v>914.73599999999999</c:v>
                </c:pt>
                <c:pt idx="156">
                  <c:v>907.96100000000001</c:v>
                </c:pt>
                <c:pt idx="157">
                  <c:v>900.48400000000004</c:v>
                </c:pt>
                <c:pt idx="158">
                  <c:v>893.17499999999995</c:v>
                </c:pt>
                <c:pt idx="159">
                  <c:v>872.43100000000004</c:v>
                </c:pt>
                <c:pt idx="160">
                  <c:v>866.72299999999996</c:v>
                </c:pt>
                <c:pt idx="161">
                  <c:v>845.85500000000002</c:v>
                </c:pt>
                <c:pt idx="162">
                  <c:v>829.75</c:v>
                </c:pt>
                <c:pt idx="163">
                  <c:v>798.07</c:v>
                </c:pt>
                <c:pt idx="164">
                  <c:v>774.24099999999999</c:v>
                </c:pt>
                <c:pt idx="165">
                  <c:v>745.38499999999999</c:v>
                </c:pt>
                <c:pt idx="166">
                  <c:v>707.81500000000005</c:v>
                </c:pt>
                <c:pt idx="167">
                  <c:v>665.51099999999997</c:v>
                </c:pt>
                <c:pt idx="168">
                  <c:v>632.02599999999995</c:v>
                </c:pt>
                <c:pt idx="169">
                  <c:v>587.50800000000004</c:v>
                </c:pt>
                <c:pt idx="170">
                  <c:v>544.99199999999996</c:v>
                </c:pt>
                <c:pt idx="171">
                  <c:v>494.334</c:v>
                </c:pt>
                <c:pt idx="172">
                  <c:v>447.07900000000001</c:v>
                </c:pt>
                <c:pt idx="173">
                  <c:v>402.86500000000001</c:v>
                </c:pt>
                <c:pt idx="174">
                  <c:v>353.65199999999999</c:v>
                </c:pt>
                <c:pt idx="175">
                  <c:v>306.46499999999997</c:v>
                </c:pt>
                <c:pt idx="176">
                  <c:v>266.57</c:v>
                </c:pt>
                <c:pt idx="177">
                  <c:v>226.58099999999999</c:v>
                </c:pt>
                <c:pt idx="178">
                  <c:v>186.07</c:v>
                </c:pt>
                <c:pt idx="179">
                  <c:v>158.499</c:v>
                </c:pt>
                <c:pt idx="180">
                  <c:v>128.38300000000001</c:v>
                </c:pt>
                <c:pt idx="181">
                  <c:v>102.824</c:v>
                </c:pt>
                <c:pt idx="182">
                  <c:v>81.085999999999999</c:v>
                </c:pt>
                <c:pt idx="183">
                  <c:v>64.395099999999999</c:v>
                </c:pt>
                <c:pt idx="184">
                  <c:v>50.0578</c:v>
                </c:pt>
                <c:pt idx="185">
                  <c:v>38.009700000000002</c:v>
                </c:pt>
                <c:pt idx="186">
                  <c:v>28.144500000000001</c:v>
                </c:pt>
                <c:pt idx="187">
                  <c:v>21.068000000000001</c:v>
                </c:pt>
                <c:pt idx="188">
                  <c:v>15.716900000000001</c:v>
                </c:pt>
                <c:pt idx="189">
                  <c:v>12.431900000000001</c:v>
                </c:pt>
                <c:pt idx="190">
                  <c:v>8.8840199999999996</c:v>
                </c:pt>
                <c:pt idx="191">
                  <c:v>6.5567799999999998</c:v>
                </c:pt>
                <c:pt idx="192">
                  <c:v>4.4131099999999996</c:v>
                </c:pt>
                <c:pt idx="193">
                  <c:v>4.09612</c:v>
                </c:pt>
                <c:pt idx="194">
                  <c:v>3.2788499999999998</c:v>
                </c:pt>
                <c:pt idx="195">
                  <c:v>2.0204</c:v>
                </c:pt>
                <c:pt idx="196">
                  <c:v>2.14242</c:v>
                </c:pt>
                <c:pt idx="197">
                  <c:v>2.06786</c:v>
                </c:pt>
                <c:pt idx="198">
                  <c:v>1.4942500000000001</c:v>
                </c:pt>
                <c:pt idx="199">
                  <c:v>1.2635700000000001</c:v>
                </c:pt>
                <c:pt idx="200">
                  <c:v>1.35812</c:v>
                </c:pt>
                <c:pt idx="201">
                  <c:v>1.1069199999999999</c:v>
                </c:pt>
                <c:pt idx="202">
                  <c:v>1.5392399999999999</c:v>
                </c:pt>
                <c:pt idx="203">
                  <c:v>1.0991899999999999</c:v>
                </c:pt>
                <c:pt idx="204">
                  <c:v>0.98346500000000003</c:v>
                </c:pt>
                <c:pt idx="205">
                  <c:v>0.79180899999999999</c:v>
                </c:pt>
                <c:pt idx="206">
                  <c:v>1.0448</c:v>
                </c:pt>
                <c:pt idx="207">
                  <c:v>0.59982899999999995</c:v>
                </c:pt>
                <c:pt idx="208">
                  <c:v>1.34456</c:v>
                </c:pt>
                <c:pt idx="209">
                  <c:v>1.0142899999999999</c:v>
                </c:pt>
                <c:pt idx="210">
                  <c:v>0.855514</c:v>
                </c:pt>
                <c:pt idx="211">
                  <c:v>0.95812299999999995</c:v>
                </c:pt>
                <c:pt idx="212">
                  <c:v>0.83252199999999998</c:v>
                </c:pt>
                <c:pt idx="213">
                  <c:v>1.1496599999999999</c:v>
                </c:pt>
                <c:pt idx="214">
                  <c:v>0.88623600000000002</c:v>
                </c:pt>
                <c:pt idx="215">
                  <c:v>0.50753400000000004</c:v>
                </c:pt>
                <c:pt idx="216">
                  <c:v>0.92716100000000001</c:v>
                </c:pt>
                <c:pt idx="217">
                  <c:v>0.88376900000000003</c:v>
                </c:pt>
                <c:pt idx="218">
                  <c:v>0.90384699999999996</c:v>
                </c:pt>
                <c:pt idx="219">
                  <c:v>0.94757899999999995</c:v>
                </c:pt>
                <c:pt idx="220">
                  <c:v>0.68919900000000001</c:v>
                </c:pt>
                <c:pt idx="221">
                  <c:v>0.69167199999999995</c:v>
                </c:pt>
                <c:pt idx="222">
                  <c:v>0.86324400000000001</c:v>
                </c:pt>
                <c:pt idx="223">
                  <c:v>0.957677</c:v>
                </c:pt>
                <c:pt idx="224">
                  <c:v>0.73035300000000003</c:v>
                </c:pt>
                <c:pt idx="225">
                  <c:v>1.1494500000000001</c:v>
                </c:pt>
                <c:pt idx="226">
                  <c:v>0.53804399999999997</c:v>
                </c:pt>
                <c:pt idx="227">
                  <c:v>0.53030299999999997</c:v>
                </c:pt>
                <c:pt idx="228">
                  <c:v>0.59175199999999994</c:v>
                </c:pt>
                <c:pt idx="229">
                  <c:v>0.67888899999999996</c:v>
                </c:pt>
                <c:pt idx="230">
                  <c:v>0.50698200000000004</c:v>
                </c:pt>
                <c:pt idx="231">
                  <c:v>0.51471800000000001</c:v>
                </c:pt>
                <c:pt idx="232">
                  <c:v>0.31522</c:v>
                </c:pt>
                <c:pt idx="233">
                  <c:v>0.12548400000000001</c:v>
                </c:pt>
                <c:pt idx="234">
                  <c:v>5.8982600000000003E-2</c:v>
                </c:pt>
                <c:pt idx="235">
                  <c:v>5.3825100000000001E-2</c:v>
                </c:pt>
                <c:pt idx="236">
                  <c:v>7.9506800000000002E-2</c:v>
                </c:pt>
                <c:pt idx="237">
                  <c:v>3.5885199999999999E-2</c:v>
                </c:pt>
                <c:pt idx="238">
                  <c:v>0.140851</c:v>
                </c:pt>
                <c:pt idx="239">
                  <c:v>0.15878999999999999</c:v>
                </c:pt>
                <c:pt idx="240">
                  <c:v>0.140962</c:v>
                </c:pt>
                <c:pt idx="241">
                  <c:v>0.146008</c:v>
                </c:pt>
                <c:pt idx="242">
                  <c:v>1.28938E-2</c:v>
                </c:pt>
                <c:pt idx="243">
                  <c:v>0.24334900000000001</c:v>
                </c:pt>
                <c:pt idx="244">
                  <c:v>4.3621500000000001E-2</c:v>
                </c:pt>
                <c:pt idx="245">
                  <c:v>0.112702</c:v>
                </c:pt>
                <c:pt idx="246">
                  <c:v>5.1357800000000002E-2</c:v>
                </c:pt>
                <c:pt idx="247">
                  <c:v>8.7131500000000001E-2</c:v>
                </c:pt>
                <c:pt idx="248">
                  <c:v>0.107544</c:v>
                </c:pt>
                <c:pt idx="249">
                  <c:v>8.7131500000000001E-2</c:v>
                </c:pt>
                <c:pt idx="250">
                  <c:v>1.0315100000000001E-2</c:v>
                </c:pt>
                <c:pt idx="251">
                  <c:v>0.13322600000000001</c:v>
                </c:pt>
                <c:pt idx="252">
                  <c:v>8.4552799999999997E-2</c:v>
                </c:pt>
                <c:pt idx="253">
                  <c:v>8.7131500000000001E-2</c:v>
                </c:pt>
                <c:pt idx="254">
                  <c:v>2.5787599999999998E-3</c:v>
                </c:pt>
                <c:pt idx="255">
                  <c:v>8.4552799999999997E-2</c:v>
                </c:pt>
                <c:pt idx="256">
                  <c:v>0.184361</c:v>
                </c:pt>
                <c:pt idx="257">
                  <c:v>4.3621500000000001E-2</c:v>
                </c:pt>
                <c:pt idx="258">
                  <c:v>4.1042799999999997E-2</c:v>
                </c:pt>
                <c:pt idx="259">
                  <c:v>5.1575299999999996E-3</c:v>
                </c:pt>
                <c:pt idx="260">
                  <c:v>0.16136900000000001</c:v>
                </c:pt>
                <c:pt idx="261">
                  <c:v>0.13322000000000001</c:v>
                </c:pt>
                <c:pt idx="262">
                  <c:v>0.13064700000000001</c:v>
                </c:pt>
                <c:pt idx="263">
                  <c:v>0.13310900000000001</c:v>
                </c:pt>
                <c:pt idx="264">
                  <c:v>0.112702</c:v>
                </c:pt>
                <c:pt idx="265">
                  <c:v>5.6403799999999997E-2</c:v>
                </c:pt>
                <c:pt idx="266">
                  <c:v>0.12548400000000001</c:v>
                </c:pt>
                <c:pt idx="267">
                  <c:v>0.148587</c:v>
                </c:pt>
                <c:pt idx="268">
                  <c:v>0.112702</c:v>
                </c:pt>
                <c:pt idx="269">
                  <c:v>3.3306500000000003E-2</c:v>
                </c:pt>
                <c:pt idx="270">
                  <c:v>4.8667500000000002E-2</c:v>
                </c:pt>
                <c:pt idx="271">
                  <c:v>0.12548400000000001</c:v>
                </c:pt>
                <c:pt idx="272">
                  <c:v>5.1246300000000002E-2</c:v>
                </c:pt>
                <c:pt idx="273">
                  <c:v>7.4349299999999993E-2</c:v>
                </c:pt>
                <c:pt idx="274">
                  <c:v>7.4237700000000004E-2</c:v>
                </c:pt>
                <c:pt idx="275">
                  <c:v>3.8463999999999998E-2</c:v>
                </c:pt>
                <c:pt idx="276">
                  <c:v>4.3621500000000001E-2</c:v>
                </c:pt>
                <c:pt idx="277">
                  <c:v>0.181782</c:v>
                </c:pt>
                <c:pt idx="278">
                  <c:v>1.8051399999999999E-2</c:v>
                </c:pt>
                <c:pt idx="279">
                  <c:v>0.110235</c:v>
                </c:pt>
                <c:pt idx="280">
                  <c:v>0.12548400000000001</c:v>
                </c:pt>
                <c:pt idx="281">
                  <c:v>7.1770500000000001E-2</c:v>
                </c:pt>
                <c:pt idx="282">
                  <c:v>8.2085599999999995E-2</c:v>
                </c:pt>
                <c:pt idx="283">
                  <c:v>4.6088799999999999E-2</c:v>
                </c:pt>
                <c:pt idx="284">
                  <c:v>0.18693899999999999</c:v>
                </c:pt>
                <c:pt idx="285">
                  <c:v>8.1974000000000005E-2</c:v>
                </c:pt>
                <c:pt idx="286">
                  <c:v>4.8779099999999999E-2</c:v>
                </c:pt>
                <c:pt idx="287">
                  <c:v>0.179203</c:v>
                </c:pt>
                <c:pt idx="288">
                  <c:v>0.16394800000000001</c:v>
                </c:pt>
                <c:pt idx="289">
                  <c:v>1.28938E-2</c:v>
                </c:pt>
                <c:pt idx="290">
                  <c:v>5.6403799999999997E-2</c:v>
                </c:pt>
                <c:pt idx="291">
                  <c:v>0.146008</c:v>
                </c:pt>
                <c:pt idx="292">
                  <c:v>0.112702</c:v>
                </c:pt>
                <c:pt idx="293">
                  <c:v>0.15632299999999999</c:v>
                </c:pt>
                <c:pt idx="294">
                  <c:v>0.140957</c:v>
                </c:pt>
                <c:pt idx="295">
                  <c:v>0.22023999999999999</c:v>
                </c:pt>
                <c:pt idx="296">
                  <c:v>0.12559600000000001</c:v>
                </c:pt>
                <c:pt idx="297">
                  <c:v>0.27665499999999998</c:v>
                </c:pt>
                <c:pt idx="298">
                  <c:v>6.9191699999999995E-2</c:v>
                </c:pt>
                <c:pt idx="299">
                  <c:v>0.37914799999999999</c:v>
                </c:pt>
                <c:pt idx="300">
                  <c:v>0.243232</c:v>
                </c:pt>
                <c:pt idx="301">
                  <c:v>0.19478699999999999</c:v>
                </c:pt>
                <c:pt idx="302">
                  <c:v>0.138378</c:v>
                </c:pt>
                <c:pt idx="303">
                  <c:v>0.146008</c:v>
                </c:pt>
                <c:pt idx="304">
                  <c:v>8.7243100000000004E-2</c:v>
                </c:pt>
                <c:pt idx="305">
                  <c:v>0.20230000000000001</c:v>
                </c:pt>
                <c:pt idx="306">
                  <c:v>4.62003E-2</c:v>
                </c:pt>
                <c:pt idx="307">
                  <c:v>0.11516899999999999</c:v>
                </c:pt>
                <c:pt idx="308">
                  <c:v>3.8463999999999998E-2</c:v>
                </c:pt>
                <c:pt idx="309">
                  <c:v>0.10249800000000001</c:v>
                </c:pt>
                <c:pt idx="310">
                  <c:v>7.9506800000000002E-2</c:v>
                </c:pt>
                <c:pt idx="311">
                  <c:v>9.4756300000000002E-2</c:v>
                </c:pt>
                <c:pt idx="312">
                  <c:v>0.12806300000000001</c:v>
                </c:pt>
                <c:pt idx="313">
                  <c:v>0.105077</c:v>
                </c:pt>
                <c:pt idx="314">
                  <c:v>4.62003E-2</c:v>
                </c:pt>
                <c:pt idx="315">
                  <c:v>7.6816499999999996E-2</c:v>
                </c:pt>
                <c:pt idx="316">
                  <c:v>5.8982600000000003E-2</c:v>
                </c:pt>
                <c:pt idx="317">
                  <c:v>0.105077</c:v>
                </c:pt>
                <c:pt idx="318">
                  <c:v>0.15374499999999999</c:v>
                </c:pt>
                <c:pt idx="319">
                  <c:v>0.102604</c:v>
                </c:pt>
                <c:pt idx="320">
                  <c:v>0.181893</c:v>
                </c:pt>
                <c:pt idx="321">
                  <c:v>0.15363299999999999</c:v>
                </c:pt>
                <c:pt idx="322">
                  <c:v>0.140962</c:v>
                </c:pt>
                <c:pt idx="323">
                  <c:v>0.19467599999999999</c:v>
                </c:pt>
                <c:pt idx="324">
                  <c:v>0.279005</c:v>
                </c:pt>
                <c:pt idx="325">
                  <c:v>0.15374499999999999</c:v>
                </c:pt>
                <c:pt idx="326">
                  <c:v>6.1561400000000002E-2</c:v>
                </c:pt>
                <c:pt idx="327">
                  <c:v>0.11785900000000001</c:v>
                </c:pt>
                <c:pt idx="328">
                  <c:v>7.6927999999999996E-2</c:v>
                </c:pt>
                <c:pt idx="329">
                  <c:v>0.140851</c:v>
                </c:pt>
                <c:pt idx="330">
                  <c:v>4.62003E-2</c:v>
                </c:pt>
                <c:pt idx="331">
                  <c:v>5.1246300000000002E-2</c:v>
                </c:pt>
                <c:pt idx="332">
                  <c:v>0.15621199999999999</c:v>
                </c:pt>
                <c:pt idx="333">
                  <c:v>1.28938E-2</c:v>
                </c:pt>
                <c:pt idx="334">
                  <c:v>0.207346</c:v>
                </c:pt>
                <c:pt idx="335">
                  <c:v>0.140962</c:v>
                </c:pt>
                <c:pt idx="336">
                  <c:v>6.6613000000000006E-2</c:v>
                </c:pt>
                <c:pt idx="337">
                  <c:v>7.7362899999999998E-3</c:v>
                </c:pt>
                <c:pt idx="338">
                  <c:v>6.6613000000000006E-2</c:v>
                </c:pt>
                <c:pt idx="339">
                  <c:v>6.6613000000000006E-2</c:v>
                </c:pt>
                <c:pt idx="340">
                  <c:v>8.4552799999999997E-2</c:v>
                </c:pt>
                <c:pt idx="341">
                  <c:v>3.8463999999999998E-2</c:v>
                </c:pt>
                <c:pt idx="342">
                  <c:v>7.7362899999999998E-3</c:v>
                </c:pt>
                <c:pt idx="343">
                  <c:v>4.6088799999999999E-2</c:v>
                </c:pt>
                <c:pt idx="344">
                  <c:v>5.1575299999999996E-3</c:v>
                </c:pt>
                <c:pt idx="345">
                  <c:v>4.351E-2</c:v>
                </c:pt>
                <c:pt idx="346">
                  <c:v>1.0315100000000001E-2</c:v>
                </c:pt>
                <c:pt idx="347">
                  <c:v>6.14554E-2</c:v>
                </c:pt>
                <c:pt idx="348">
                  <c:v>3.5885199999999999E-2</c:v>
                </c:pt>
                <c:pt idx="349">
                  <c:v>1.54726E-2</c:v>
                </c:pt>
                <c:pt idx="350">
                  <c:v>4.8779099999999999E-2</c:v>
                </c:pt>
                <c:pt idx="351">
                  <c:v>0.15621199999999999</c:v>
                </c:pt>
                <c:pt idx="352">
                  <c:v>0.220246</c:v>
                </c:pt>
                <c:pt idx="353">
                  <c:v>0.17415700000000001</c:v>
                </c:pt>
                <c:pt idx="354">
                  <c:v>8.7131500000000001E-2</c:v>
                </c:pt>
                <c:pt idx="355">
                  <c:v>8.2085599999999995E-2</c:v>
                </c:pt>
                <c:pt idx="356">
                  <c:v>0.16136900000000001</c:v>
                </c:pt>
                <c:pt idx="357">
                  <c:v>0.123017</c:v>
                </c:pt>
                <c:pt idx="358">
                  <c:v>0.16899400000000001</c:v>
                </c:pt>
                <c:pt idx="359">
                  <c:v>0.12806799999999999</c:v>
                </c:pt>
                <c:pt idx="360">
                  <c:v>0.11527999999999999</c:v>
                </c:pt>
                <c:pt idx="361">
                  <c:v>1.54726E-2</c:v>
                </c:pt>
                <c:pt idx="362">
                  <c:v>4.8667500000000002E-2</c:v>
                </c:pt>
                <c:pt idx="363">
                  <c:v>5.6403799999999997E-2</c:v>
                </c:pt>
                <c:pt idx="364">
                  <c:v>0.11516899999999999</c:v>
                </c:pt>
                <c:pt idx="365">
                  <c:v>3.3306500000000003E-2</c:v>
                </c:pt>
                <c:pt idx="366">
                  <c:v>6.6613000000000006E-2</c:v>
                </c:pt>
                <c:pt idx="367">
                  <c:v>3.5885199999999999E-2</c:v>
                </c:pt>
                <c:pt idx="368">
                  <c:v>4.8779099999999999E-2</c:v>
                </c:pt>
                <c:pt idx="369">
                  <c:v>4.6088799999999999E-2</c:v>
                </c:pt>
                <c:pt idx="370">
                  <c:v>1.54726E-2</c:v>
                </c:pt>
                <c:pt idx="371">
                  <c:v>0.181782</c:v>
                </c:pt>
                <c:pt idx="372">
                  <c:v>3.3306500000000003E-2</c:v>
                </c:pt>
                <c:pt idx="373">
                  <c:v>7.4349299999999993E-2</c:v>
                </c:pt>
                <c:pt idx="374">
                  <c:v>0.107544</c:v>
                </c:pt>
                <c:pt idx="375">
                  <c:v>4.3621500000000001E-2</c:v>
                </c:pt>
                <c:pt idx="376">
                  <c:v>9.7340700000000002E-2</c:v>
                </c:pt>
                <c:pt idx="377">
                  <c:v>9.4756300000000002E-2</c:v>
                </c:pt>
                <c:pt idx="378">
                  <c:v>1.0315100000000001E-2</c:v>
                </c:pt>
                <c:pt idx="379">
                  <c:v>3.5885199999999999E-2</c:v>
                </c:pt>
                <c:pt idx="380">
                  <c:v>0.12795100000000001</c:v>
                </c:pt>
                <c:pt idx="381">
                  <c:v>0</c:v>
                </c:pt>
                <c:pt idx="382">
                  <c:v>5.1575299999999996E-3</c:v>
                </c:pt>
                <c:pt idx="383">
                  <c:v>8.1974000000000005E-2</c:v>
                </c:pt>
                <c:pt idx="384">
                  <c:v>0</c:v>
                </c:pt>
                <c:pt idx="385">
                  <c:v>5.8982600000000003E-2</c:v>
                </c:pt>
                <c:pt idx="386">
                  <c:v>3.3306500000000003E-2</c:v>
                </c:pt>
                <c:pt idx="387">
                  <c:v>7.1770500000000001E-2</c:v>
                </c:pt>
                <c:pt idx="388">
                  <c:v>4.1042799999999997E-2</c:v>
                </c:pt>
                <c:pt idx="389">
                  <c:v>0.11774800000000001</c:v>
                </c:pt>
                <c:pt idx="390">
                  <c:v>6.6613000000000006E-2</c:v>
                </c:pt>
                <c:pt idx="391">
                  <c:v>7.9395300000000002E-2</c:v>
                </c:pt>
                <c:pt idx="392">
                  <c:v>8.9710300000000007E-2</c:v>
                </c:pt>
                <c:pt idx="393">
                  <c:v>7.6816499999999996E-2</c:v>
                </c:pt>
                <c:pt idx="394">
                  <c:v>5.1357800000000002E-2</c:v>
                </c:pt>
                <c:pt idx="395">
                  <c:v>0.12806300000000001</c:v>
                </c:pt>
                <c:pt idx="396">
                  <c:v>0.16125800000000001</c:v>
                </c:pt>
                <c:pt idx="397">
                  <c:v>0.11539199999999999</c:v>
                </c:pt>
                <c:pt idx="398">
                  <c:v>7.9506800000000002E-2</c:v>
                </c:pt>
                <c:pt idx="399">
                  <c:v>0.187051</c:v>
                </c:pt>
                <c:pt idx="400">
                  <c:v>0.19209699999999999</c:v>
                </c:pt>
                <c:pt idx="401">
                  <c:v>6.4034199999999999E-2</c:v>
                </c:pt>
                <c:pt idx="402">
                  <c:v>0.281696</c:v>
                </c:pt>
                <c:pt idx="403">
                  <c:v>8.1974000000000005E-2</c:v>
                </c:pt>
                <c:pt idx="404">
                  <c:v>5.1357800000000002E-2</c:v>
                </c:pt>
                <c:pt idx="405">
                  <c:v>0.148475</c:v>
                </c:pt>
                <c:pt idx="406">
                  <c:v>0.16136900000000001</c:v>
                </c:pt>
                <c:pt idx="407">
                  <c:v>1.0315100000000001E-2</c:v>
                </c:pt>
                <c:pt idx="408">
                  <c:v>7.6927999999999996E-2</c:v>
                </c:pt>
                <c:pt idx="409">
                  <c:v>3.5885199999999999E-2</c:v>
                </c:pt>
                <c:pt idx="410">
                  <c:v>0.15621199999999999</c:v>
                </c:pt>
                <c:pt idx="411">
                  <c:v>0.11527999999999999</c:v>
                </c:pt>
                <c:pt idx="412">
                  <c:v>7.7362899999999998E-3</c:v>
                </c:pt>
                <c:pt idx="413">
                  <c:v>7.4349299999999993E-2</c:v>
                </c:pt>
                <c:pt idx="414">
                  <c:v>4.351E-2</c:v>
                </c:pt>
                <c:pt idx="415">
                  <c:v>5.3825100000000001E-2</c:v>
                </c:pt>
                <c:pt idx="416">
                  <c:v>6.6613000000000006E-2</c:v>
                </c:pt>
                <c:pt idx="417">
                  <c:v>7.7362899999999998E-3</c:v>
                </c:pt>
                <c:pt idx="418">
                  <c:v>7.4349299999999993E-2</c:v>
                </c:pt>
                <c:pt idx="419">
                  <c:v>0.11774800000000001</c:v>
                </c:pt>
                <c:pt idx="420">
                  <c:v>5.1246300000000002E-2</c:v>
                </c:pt>
                <c:pt idx="421">
                  <c:v>8.2085500000000006E-2</c:v>
                </c:pt>
                <c:pt idx="422">
                  <c:v>0.140962</c:v>
                </c:pt>
                <c:pt idx="423">
                  <c:v>0.16383600000000001</c:v>
                </c:pt>
                <c:pt idx="424">
                  <c:v>7.6816499999999996E-2</c:v>
                </c:pt>
                <c:pt idx="425">
                  <c:v>0.11528099999999999</c:v>
                </c:pt>
                <c:pt idx="426">
                  <c:v>0.18951799999999999</c:v>
                </c:pt>
                <c:pt idx="427">
                  <c:v>7.4349299999999993E-2</c:v>
                </c:pt>
                <c:pt idx="428">
                  <c:v>4.8667500000000002E-2</c:v>
                </c:pt>
                <c:pt idx="429">
                  <c:v>7.4349299999999993E-2</c:v>
                </c:pt>
                <c:pt idx="430">
                  <c:v>8.9710300000000007E-2</c:v>
                </c:pt>
                <c:pt idx="431">
                  <c:v>1.28938E-2</c:v>
                </c:pt>
                <c:pt idx="432">
                  <c:v>0.15621199999999999</c:v>
                </c:pt>
                <c:pt idx="433">
                  <c:v>0.181893</c:v>
                </c:pt>
                <c:pt idx="434">
                  <c:v>0.10249800000000001</c:v>
                </c:pt>
                <c:pt idx="435">
                  <c:v>0.13322000000000001</c:v>
                </c:pt>
                <c:pt idx="436">
                  <c:v>0.107544</c:v>
                </c:pt>
                <c:pt idx="437">
                  <c:v>3.8463999999999998E-2</c:v>
                </c:pt>
                <c:pt idx="438">
                  <c:v>8.1974000000000005E-2</c:v>
                </c:pt>
                <c:pt idx="439">
                  <c:v>1.8051399999999999E-2</c:v>
                </c:pt>
                <c:pt idx="440">
                  <c:v>7.4349200000000004E-2</c:v>
                </c:pt>
                <c:pt idx="441">
                  <c:v>0.19198499999999999</c:v>
                </c:pt>
                <c:pt idx="442">
                  <c:v>4.1042799999999997E-2</c:v>
                </c:pt>
                <c:pt idx="443">
                  <c:v>4.8779099999999999E-2</c:v>
                </c:pt>
                <c:pt idx="444">
                  <c:v>7.4349200000000004E-2</c:v>
                </c:pt>
                <c:pt idx="445">
                  <c:v>6.9191699999999995E-2</c:v>
                </c:pt>
                <c:pt idx="446">
                  <c:v>0.17415700000000001</c:v>
                </c:pt>
                <c:pt idx="447">
                  <c:v>4.1042799999999997E-2</c:v>
                </c:pt>
                <c:pt idx="448">
                  <c:v>0.281584</c:v>
                </c:pt>
                <c:pt idx="449">
                  <c:v>5.8982600000000003E-2</c:v>
                </c:pt>
                <c:pt idx="450">
                  <c:v>6.1561299999999999E-2</c:v>
                </c:pt>
                <c:pt idx="451">
                  <c:v>4.1042799999999997E-2</c:v>
                </c:pt>
                <c:pt idx="452">
                  <c:v>7.4237700000000004E-2</c:v>
                </c:pt>
                <c:pt idx="453">
                  <c:v>8.7243100000000004E-2</c:v>
                </c:pt>
                <c:pt idx="454">
                  <c:v>0.184361</c:v>
                </c:pt>
                <c:pt idx="455">
                  <c:v>0.15879099999999999</c:v>
                </c:pt>
                <c:pt idx="456">
                  <c:v>0.13569300000000001</c:v>
                </c:pt>
                <c:pt idx="457">
                  <c:v>4.1042799999999997E-2</c:v>
                </c:pt>
                <c:pt idx="458">
                  <c:v>5.1575299999999996E-3</c:v>
                </c:pt>
                <c:pt idx="459">
                  <c:v>5.1575299999999996E-3</c:v>
                </c:pt>
                <c:pt idx="460">
                  <c:v>4.8667500000000002E-2</c:v>
                </c:pt>
                <c:pt idx="461">
                  <c:v>3.3306500000000003E-2</c:v>
                </c:pt>
                <c:pt idx="462">
                  <c:v>5.3824999999999998E-2</c:v>
                </c:pt>
                <c:pt idx="463">
                  <c:v>6.14554E-2</c:v>
                </c:pt>
                <c:pt idx="464">
                  <c:v>5.1575299999999996E-3</c:v>
                </c:pt>
                <c:pt idx="465">
                  <c:v>4.8667500000000002E-2</c:v>
                </c:pt>
                <c:pt idx="466">
                  <c:v>1.54726E-2</c:v>
                </c:pt>
                <c:pt idx="467">
                  <c:v>0.148475</c:v>
                </c:pt>
                <c:pt idx="468">
                  <c:v>0.179203</c:v>
                </c:pt>
                <c:pt idx="469">
                  <c:v>0.120438</c:v>
                </c:pt>
                <c:pt idx="470">
                  <c:v>4.8779099999999999E-2</c:v>
                </c:pt>
                <c:pt idx="471">
                  <c:v>3.8463999999999998E-2</c:v>
                </c:pt>
                <c:pt idx="472">
                  <c:v>7.4349299999999993E-2</c:v>
                </c:pt>
                <c:pt idx="473">
                  <c:v>0.18962999999999999</c:v>
                </c:pt>
                <c:pt idx="474">
                  <c:v>8.9598800000000006E-2</c:v>
                </c:pt>
                <c:pt idx="475">
                  <c:v>0.13075300000000001</c:v>
                </c:pt>
                <c:pt idx="476">
                  <c:v>0.148587</c:v>
                </c:pt>
                <c:pt idx="477">
                  <c:v>8.1974000000000005E-2</c:v>
                </c:pt>
                <c:pt idx="478">
                  <c:v>0.146008</c:v>
                </c:pt>
                <c:pt idx="479">
                  <c:v>0.112702</c:v>
                </c:pt>
                <c:pt idx="480">
                  <c:v>4.62003E-2</c:v>
                </c:pt>
                <c:pt idx="481">
                  <c:v>0.11527999999999999</c:v>
                </c:pt>
                <c:pt idx="482">
                  <c:v>0.120326</c:v>
                </c:pt>
                <c:pt idx="483">
                  <c:v>8.9598800000000006E-2</c:v>
                </c:pt>
                <c:pt idx="484">
                  <c:v>2.5787599999999998E-3</c:v>
                </c:pt>
                <c:pt idx="485">
                  <c:v>3.5885199999999999E-2</c:v>
                </c:pt>
                <c:pt idx="486">
                  <c:v>4.8667500000000002E-2</c:v>
                </c:pt>
                <c:pt idx="487">
                  <c:v>7.1770500000000001E-2</c:v>
                </c:pt>
                <c:pt idx="488">
                  <c:v>0</c:v>
                </c:pt>
                <c:pt idx="489">
                  <c:v>3.07277E-2</c:v>
                </c:pt>
                <c:pt idx="490">
                  <c:v>7.7362899999999998E-3</c:v>
                </c:pt>
                <c:pt idx="491">
                  <c:v>1.0315100000000001E-2</c:v>
                </c:pt>
                <c:pt idx="492">
                  <c:v>4.0931200000000001E-2</c:v>
                </c:pt>
                <c:pt idx="493">
                  <c:v>4.6088799999999999E-2</c:v>
                </c:pt>
                <c:pt idx="494">
                  <c:v>0.122905</c:v>
                </c:pt>
                <c:pt idx="495">
                  <c:v>0.23560700000000001</c:v>
                </c:pt>
                <c:pt idx="496">
                  <c:v>8.2085599999999995E-2</c:v>
                </c:pt>
                <c:pt idx="497">
                  <c:v>4.62003E-2</c:v>
                </c:pt>
                <c:pt idx="498">
                  <c:v>0.22293099999999999</c:v>
                </c:pt>
              </c:numCache>
            </c:numRef>
          </c:yVal>
          <c:smooth val="0"/>
        </c:ser>
        <c:ser>
          <c:idx val="2"/>
          <c:order val="2"/>
          <c:tx>
            <c:v>PIB_24C</c:v>
          </c:tx>
          <c:spPr>
            <a:ln w="28575">
              <a:noFill/>
            </a:ln>
          </c:spPr>
          <c:xVal>
            <c:numRef>
              <c:f>PIB_24C!$P$4:$P$502</c:f>
              <c:numCache>
                <c:formatCode>General</c:formatCode>
                <c:ptCount val="499"/>
                <c:pt idx="0">
                  <c:v>0.03</c:v>
                </c:pt>
                <c:pt idx="1">
                  <c:v>0.06</c:v>
                </c:pt>
                <c:pt idx="2">
                  <c:v>0.09</c:v>
                </c:pt>
                <c:pt idx="3">
                  <c:v>0.12</c:v>
                </c:pt>
                <c:pt idx="4">
                  <c:v>0.15</c:v>
                </c:pt>
                <c:pt idx="5">
                  <c:v>0.18</c:v>
                </c:pt>
                <c:pt idx="6">
                  <c:v>0.21</c:v>
                </c:pt>
                <c:pt idx="7">
                  <c:v>0.24</c:v>
                </c:pt>
                <c:pt idx="8">
                  <c:v>0.27</c:v>
                </c:pt>
                <c:pt idx="9">
                  <c:v>0.3</c:v>
                </c:pt>
                <c:pt idx="10">
                  <c:v>0.33</c:v>
                </c:pt>
                <c:pt idx="11">
                  <c:v>0.36</c:v>
                </c:pt>
                <c:pt idx="12">
                  <c:v>0.39</c:v>
                </c:pt>
                <c:pt idx="13">
                  <c:v>0.42</c:v>
                </c:pt>
                <c:pt idx="14">
                  <c:v>0.45</c:v>
                </c:pt>
                <c:pt idx="15">
                  <c:v>0.48</c:v>
                </c:pt>
                <c:pt idx="16">
                  <c:v>0.51</c:v>
                </c:pt>
                <c:pt idx="17">
                  <c:v>0.54</c:v>
                </c:pt>
                <c:pt idx="18">
                  <c:v>0.56999999999999995</c:v>
                </c:pt>
                <c:pt idx="19">
                  <c:v>0.6</c:v>
                </c:pt>
                <c:pt idx="20">
                  <c:v>0.63</c:v>
                </c:pt>
                <c:pt idx="21">
                  <c:v>0.66</c:v>
                </c:pt>
                <c:pt idx="22">
                  <c:v>0.69</c:v>
                </c:pt>
                <c:pt idx="23">
                  <c:v>0.72</c:v>
                </c:pt>
                <c:pt idx="24">
                  <c:v>0.75</c:v>
                </c:pt>
                <c:pt idx="25">
                  <c:v>0.78</c:v>
                </c:pt>
                <c:pt idx="26">
                  <c:v>0.81</c:v>
                </c:pt>
                <c:pt idx="27">
                  <c:v>0.84</c:v>
                </c:pt>
                <c:pt idx="28">
                  <c:v>0.87</c:v>
                </c:pt>
                <c:pt idx="29">
                  <c:v>0.9</c:v>
                </c:pt>
                <c:pt idx="30">
                  <c:v>0.93</c:v>
                </c:pt>
                <c:pt idx="31">
                  <c:v>0.96</c:v>
                </c:pt>
                <c:pt idx="32">
                  <c:v>0.99</c:v>
                </c:pt>
                <c:pt idx="33">
                  <c:v>1.02</c:v>
                </c:pt>
                <c:pt idx="34">
                  <c:v>1.05</c:v>
                </c:pt>
                <c:pt idx="35">
                  <c:v>1.08</c:v>
                </c:pt>
                <c:pt idx="36">
                  <c:v>1.1100000000000001</c:v>
                </c:pt>
                <c:pt idx="37">
                  <c:v>1.1399999999999999</c:v>
                </c:pt>
                <c:pt idx="38">
                  <c:v>1.17</c:v>
                </c:pt>
                <c:pt idx="39">
                  <c:v>1.2</c:v>
                </c:pt>
                <c:pt idx="40">
                  <c:v>1.23</c:v>
                </c:pt>
                <c:pt idx="41">
                  <c:v>1.26</c:v>
                </c:pt>
                <c:pt idx="42">
                  <c:v>1.29</c:v>
                </c:pt>
                <c:pt idx="43">
                  <c:v>1.32</c:v>
                </c:pt>
                <c:pt idx="44">
                  <c:v>1.35</c:v>
                </c:pt>
                <c:pt idx="45">
                  <c:v>1.38</c:v>
                </c:pt>
                <c:pt idx="46">
                  <c:v>1.41</c:v>
                </c:pt>
                <c:pt idx="47">
                  <c:v>1.44</c:v>
                </c:pt>
                <c:pt idx="48">
                  <c:v>1.47</c:v>
                </c:pt>
                <c:pt idx="49">
                  <c:v>1.5</c:v>
                </c:pt>
                <c:pt idx="50">
                  <c:v>1.53</c:v>
                </c:pt>
                <c:pt idx="51">
                  <c:v>1.56</c:v>
                </c:pt>
                <c:pt idx="52">
                  <c:v>1.59</c:v>
                </c:pt>
                <c:pt idx="53">
                  <c:v>1.62</c:v>
                </c:pt>
                <c:pt idx="54">
                  <c:v>1.65</c:v>
                </c:pt>
                <c:pt idx="55">
                  <c:v>1.68</c:v>
                </c:pt>
                <c:pt idx="56">
                  <c:v>1.71</c:v>
                </c:pt>
                <c:pt idx="57">
                  <c:v>1.74</c:v>
                </c:pt>
                <c:pt idx="58">
                  <c:v>1.77</c:v>
                </c:pt>
                <c:pt idx="59">
                  <c:v>1.8</c:v>
                </c:pt>
                <c:pt idx="60">
                  <c:v>1.83</c:v>
                </c:pt>
                <c:pt idx="61">
                  <c:v>1.86</c:v>
                </c:pt>
                <c:pt idx="62">
                  <c:v>1.89</c:v>
                </c:pt>
                <c:pt idx="63">
                  <c:v>1.92</c:v>
                </c:pt>
                <c:pt idx="64">
                  <c:v>1.95</c:v>
                </c:pt>
                <c:pt idx="65">
                  <c:v>1.98</c:v>
                </c:pt>
                <c:pt idx="66">
                  <c:v>2.0099999999999998</c:v>
                </c:pt>
                <c:pt idx="67">
                  <c:v>2.04</c:v>
                </c:pt>
                <c:pt idx="68">
                  <c:v>2.0699999999999998</c:v>
                </c:pt>
                <c:pt idx="69">
                  <c:v>2.1</c:v>
                </c:pt>
                <c:pt idx="70">
                  <c:v>2.13</c:v>
                </c:pt>
                <c:pt idx="71">
                  <c:v>2.16</c:v>
                </c:pt>
                <c:pt idx="72">
                  <c:v>2.19</c:v>
                </c:pt>
                <c:pt idx="73">
                  <c:v>2.2200000000000002</c:v>
                </c:pt>
                <c:pt idx="74">
                  <c:v>2.25</c:v>
                </c:pt>
                <c:pt idx="75">
                  <c:v>2.2799999999999998</c:v>
                </c:pt>
                <c:pt idx="76">
                  <c:v>2.31</c:v>
                </c:pt>
                <c:pt idx="77">
                  <c:v>2.34</c:v>
                </c:pt>
                <c:pt idx="78">
                  <c:v>2.37</c:v>
                </c:pt>
                <c:pt idx="79">
                  <c:v>2.4</c:v>
                </c:pt>
                <c:pt idx="80">
                  <c:v>2.4300000000000002</c:v>
                </c:pt>
                <c:pt idx="81">
                  <c:v>2.46</c:v>
                </c:pt>
                <c:pt idx="82">
                  <c:v>2.4900000000000002</c:v>
                </c:pt>
                <c:pt idx="83">
                  <c:v>2.52</c:v>
                </c:pt>
                <c:pt idx="84">
                  <c:v>2.5499999999999998</c:v>
                </c:pt>
                <c:pt idx="85">
                  <c:v>2.58</c:v>
                </c:pt>
                <c:pt idx="86">
                  <c:v>2.61</c:v>
                </c:pt>
                <c:pt idx="87">
                  <c:v>2.64</c:v>
                </c:pt>
                <c:pt idx="88">
                  <c:v>2.67</c:v>
                </c:pt>
                <c:pt idx="89">
                  <c:v>2.7</c:v>
                </c:pt>
                <c:pt idx="90">
                  <c:v>2.73</c:v>
                </c:pt>
                <c:pt idx="91">
                  <c:v>2.76</c:v>
                </c:pt>
                <c:pt idx="92">
                  <c:v>2.79</c:v>
                </c:pt>
                <c:pt idx="93">
                  <c:v>2.82</c:v>
                </c:pt>
                <c:pt idx="94">
                  <c:v>2.85</c:v>
                </c:pt>
                <c:pt idx="95">
                  <c:v>2.88</c:v>
                </c:pt>
                <c:pt idx="96">
                  <c:v>2.91</c:v>
                </c:pt>
                <c:pt idx="97">
                  <c:v>2.94</c:v>
                </c:pt>
                <c:pt idx="98">
                  <c:v>2.97</c:v>
                </c:pt>
                <c:pt idx="99">
                  <c:v>3</c:v>
                </c:pt>
                <c:pt idx="100">
                  <c:v>3.03</c:v>
                </c:pt>
                <c:pt idx="101">
                  <c:v>3.06</c:v>
                </c:pt>
                <c:pt idx="102">
                  <c:v>3.09</c:v>
                </c:pt>
                <c:pt idx="103">
                  <c:v>3.12</c:v>
                </c:pt>
                <c:pt idx="104">
                  <c:v>3.15</c:v>
                </c:pt>
                <c:pt idx="105">
                  <c:v>3.18</c:v>
                </c:pt>
                <c:pt idx="106">
                  <c:v>3.21</c:v>
                </c:pt>
                <c:pt idx="107">
                  <c:v>3.24</c:v>
                </c:pt>
                <c:pt idx="108">
                  <c:v>3.27</c:v>
                </c:pt>
                <c:pt idx="109">
                  <c:v>3.3</c:v>
                </c:pt>
                <c:pt idx="110">
                  <c:v>3.33</c:v>
                </c:pt>
                <c:pt idx="111">
                  <c:v>3.36</c:v>
                </c:pt>
                <c:pt idx="112">
                  <c:v>3.39</c:v>
                </c:pt>
                <c:pt idx="113">
                  <c:v>3.42</c:v>
                </c:pt>
                <c:pt idx="114">
                  <c:v>3.45</c:v>
                </c:pt>
                <c:pt idx="115">
                  <c:v>3.48</c:v>
                </c:pt>
                <c:pt idx="116">
                  <c:v>3.51</c:v>
                </c:pt>
                <c:pt idx="117">
                  <c:v>3.54</c:v>
                </c:pt>
                <c:pt idx="118">
                  <c:v>3.57</c:v>
                </c:pt>
                <c:pt idx="119">
                  <c:v>3.6</c:v>
                </c:pt>
                <c:pt idx="120">
                  <c:v>3.63</c:v>
                </c:pt>
                <c:pt idx="121">
                  <c:v>3.66</c:v>
                </c:pt>
                <c:pt idx="122">
                  <c:v>3.69</c:v>
                </c:pt>
                <c:pt idx="123">
                  <c:v>3.72</c:v>
                </c:pt>
                <c:pt idx="124">
                  <c:v>3.75</c:v>
                </c:pt>
                <c:pt idx="125">
                  <c:v>3.78</c:v>
                </c:pt>
                <c:pt idx="126">
                  <c:v>3.81</c:v>
                </c:pt>
                <c:pt idx="127">
                  <c:v>3.84</c:v>
                </c:pt>
                <c:pt idx="128">
                  <c:v>3.87</c:v>
                </c:pt>
                <c:pt idx="129">
                  <c:v>3.9</c:v>
                </c:pt>
                <c:pt idx="130">
                  <c:v>3.93</c:v>
                </c:pt>
                <c:pt idx="131">
                  <c:v>3.96</c:v>
                </c:pt>
                <c:pt idx="132">
                  <c:v>3.99</c:v>
                </c:pt>
                <c:pt idx="133">
                  <c:v>4.0199999999999996</c:v>
                </c:pt>
                <c:pt idx="134">
                  <c:v>4.05</c:v>
                </c:pt>
                <c:pt idx="135">
                  <c:v>4.08</c:v>
                </c:pt>
                <c:pt idx="136">
                  <c:v>4.1100000000000003</c:v>
                </c:pt>
                <c:pt idx="137">
                  <c:v>4.1399999999999997</c:v>
                </c:pt>
                <c:pt idx="138">
                  <c:v>4.17</c:v>
                </c:pt>
                <c:pt idx="139">
                  <c:v>4.2</c:v>
                </c:pt>
                <c:pt idx="140">
                  <c:v>4.2300000000000004</c:v>
                </c:pt>
                <c:pt idx="141">
                  <c:v>4.26</c:v>
                </c:pt>
                <c:pt idx="142">
                  <c:v>4.29</c:v>
                </c:pt>
                <c:pt idx="143">
                  <c:v>4.32</c:v>
                </c:pt>
                <c:pt idx="144">
                  <c:v>4.3499999999999996</c:v>
                </c:pt>
                <c:pt idx="145">
                  <c:v>4.38</c:v>
                </c:pt>
                <c:pt idx="146">
                  <c:v>4.41</c:v>
                </c:pt>
                <c:pt idx="147">
                  <c:v>4.4400000000000004</c:v>
                </c:pt>
                <c:pt idx="148">
                  <c:v>4.47</c:v>
                </c:pt>
                <c:pt idx="149">
                  <c:v>4.5</c:v>
                </c:pt>
                <c:pt idx="150">
                  <c:v>4.53</c:v>
                </c:pt>
                <c:pt idx="151">
                  <c:v>4.5599999999999996</c:v>
                </c:pt>
                <c:pt idx="152">
                  <c:v>4.59</c:v>
                </c:pt>
                <c:pt idx="153">
                  <c:v>4.62</c:v>
                </c:pt>
                <c:pt idx="154">
                  <c:v>4.6500000000000004</c:v>
                </c:pt>
                <c:pt idx="155">
                  <c:v>4.68</c:v>
                </c:pt>
                <c:pt idx="156">
                  <c:v>4.71</c:v>
                </c:pt>
                <c:pt idx="157">
                  <c:v>4.74</c:v>
                </c:pt>
                <c:pt idx="158">
                  <c:v>4.7699999999999996</c:v>
                </c:pt>
                <c:pt idx="159">
                  <c:v>4.8</c:v>
                </c:pt>
                <c:pt idx="160">
                  <c:v>4.83</c:v>
                </c:pt>
                <c:pt idx="161">
                  <c:v>4.8600000000000003</c:v>
                </c:pt>
                <c:pt idx="162">
                  <c:v>4.8899999999999997</c:v>
                </c:pt>
                <c:pt idx="163">
                  <c:v>4.92</c:v>
                </c:pt>
                <c:pt idx="164">
                  <c:v>4.95</c:v>
                </c:pt>
                <c:pt idx="165">
                  <c:v>4.9800000000000004</c:v>
                </c:pt>
                <c:pt idx="166">
                  <c:v>5.01</c:v>
                </c:pt>
                <c:pt idx="167">
                  <c:v>5.04</c:v>
                </c:pt>
                <c:pt idx="168">
                  <c:v>5.07</c:v>
                </c:pt>
                <c:pt idx="169">
                  <c:v>5.0999999999999996</c:v>
                </c:pt>
                <c:pt idx="170">
                  <c:v>5.13</c:v>
                </c:pt>
                <c:pt idx="171">
                  <c:v>5.16</c:v>
                </c:pt>
                <c:pt idx="172">
                  <c:v>5.19</c:v>
                </c:pt>
                <c:pt idx="173">
                  <c:v>5.22</c:v>
                </c:pt>
                <c:pt idx="174">
                  <c:v>5.25</c:v>
                </c:pt>
                <c:pt idx="175">
                  <c:v>5.28</c:v>
                </c:pt>
                <c:pt idx="176">
                  <c:v>5.31</c:v>
                </c:pt>
                <c:pt idx="177">
                  <c:v>5.34</c:v>
                </c:pt>
                <c:pt idx="178">
                  <c:v>5.37</c:v>
                </c:pt>
                <c:pt idx="179">
                  <c:v>5.4</c:v>
                </c:pt>
                <c:pt idx="180">
                  <c:v>5.43</c:v>
                </c:pt>
                <c:pt idx="181">
                  <c:v>5.46</c:v>
                </c:pt>
                <c:pt idx="182">
                  <c:v>5.49</c:v>
                </c:pt>
                <c:pt idx="183">
                  <c:v>5.52</c:v>
                </c:pt>
                <c:pt idx="184">
                  <c:v>5.55</c:v>
                </c:pt>
                <c:pt idx="185">
                  <c:v>5.58</c:v>
                </c:pt>
                <c:pt idx="186">
                  <c:v>5.61</c:v>
                </c:pt>
                <c:pt idx="187">
                  <c:v>5.64</c:v>
                </c:pt>
                <c:pt idx="188">
                  <c:v>5.67</c:v>
                </c:pt>
                <c:pt idx="189">
                  <c:v>5.7</c:v>
                </c:pt>
                <c:pt idx="190">
                  <c:v>5.73</c:v>
                </c:pt>
                <c:pt idx="191">
                  <c:v>5.76</c:v>
                </c:pt>
                <c:pt idx="192">
                  <c:v>5.79</c:v>
                </c:pt>
                <c:pt idx="193">
                  <c:v>5.82</c:v>
                </c:pt>
                <c:pt idx="194">
                  <c:v>5.85</c:v>
                </c:pt>
                <c:pt idx="195">
                  <c:v>5.88</c:v>
                </c:pt>
                <c:pt idx="196">
                  <c:v>5.91</c:v>
                </c:pt>
                <c:pt idx="197">
                  <c:v>5.94</c:v>
                </c:pt>
                <c:pt idx="198">
                  <c:v>5.97</c:v>
                </c:pt>
                <c:pt idx="199">
                  <c:v>6</c:v>
                </c:pt>
                <c:pt idx="200">
                  <c:v>6.03</c:v>
                </c:pt>
                <c:pt idx="201">
                  <c:v>6.06</c:v>
                </c:pt>
                <c:pt idx="202">
                  <c:v>6.09</c:v>
                </c:pt>
                <c:pt idx="203">
                  <c:v>6.12</c:v>
                </c:pt>
                <c:pt idx="204">
                  <c:v>6.15</c:v>
                </c:pt>
                <c:pt idx="205">
                  <c:v>6.18</c:v>
                </c:pt>
                <c:pt idx="206">
                  <c:v>6.21</c:v>
                </c:pt>
                <c:pt idx="207">
                  <c:v>6.24</c:v>
                </c:pt>
                <c:pt idx="208">
                  <c:v>6.27</c:v>
                </c:pt>
                <c:pt idx="209">
                  <c:v>6.3</c:v>
                </c:pt>
                <c:pt idx="210">
                  <c:v>6.33</c:v>
                </c:pt>
                <c:pt idx="211">
                  <c:v>6.36</c:v>
                </c:pt>
                <c:pt idx="212">
                  <c:v>6.39</c:v>
                </c:pt>
                <c:pt idx="213">
                  <c:v>6.42</c:v>
                </c:pt>
                <c:pt idx="214">
                  <c:v>6.45</c:v>
                </c:pt>
                <c:pt idx="215">
                  <c:v>6.48</c:v>
                </c:pt>
                <c:pt idx="216">
                  <c:v>6.51</c:v>
                </c:pt>
                <c:pt idx="217">
                  <c:v>6.54</c:v>
                </c:pt>
                <c:pt idx="218">
                  <c:v>6.57</c:v>
                </c:pt>
                <c:pt idx="219">
                  <c:v>6.6</c:v>
                </c:pt>
                <c:pt idx="220">
                  <c:v>6.63</c:v>
                </c:pt>
                <c:pt idx="221">
                  <c:v>6.66</c:v>
                </c:pt>
                <c:pt idx="222">
                  <c:v>6.69</c:v>
                </c:pt>
                <c:pt idx="223">
                  <c:v>6.72</c:v>
                </c:pt>
                <c:pt idx="224">
                  <c:v>6.75</c:v>
                </c:pt>
                <c:pt idx="225">
                  <c:v>6.78</c:v>
                </c:pt>
                <c:pt idx="226">
                  <c:v>6.81</c:v>
                </c:pt>
                <c:pt idx="227">
                  <c:v>6.84</c:v>
                </c:pt>
                <c:pt idx="228">
                  <c:v>6.87</c:v>
                </c:pt>
                <c:pt idx="229">
                  <c:v>6.9</c:v>
                </c:pt>
                <c:pt idx="230">
                  <c:v>6.93</c:v>
                </c:pt>
                <c:pt idx="231">
                  <c:v>6.96</c:v>
                </c:pt>
                <c:pt idx="232">
                  <c:v>6.99</c:v>
                </c:pt>
                <c:pt idx="233">
                  <c:v>7.02</c:v>
                </c:pt>
                <c:pt idx="234">
                  <c:v>7.05</c:v>
                </c:pt>
                <c:pt idx="235">
                  <c:v>7.08</c:v>
                </c:pt>
                <c:pt idx="236">
                  <c:v>7.11</c:v>
                </c:pt>
                <c:pt idx="237">
                  <c:v>7.14</c:v>
                </c:pt>
                <c:pt idx="238">
                  <c:v>7.17</c:v>
                </c:pt>
                <c:pt idx="239">
                  <c:v>7.2</c:v>
                </c:pt>
                <c:pt idx="240">
                  <c:v>7.23</c:v>
                </c:pt>
                <c:pt idx="241">
                  <c:v>7.26</c:v>
                </c:pt>
                <c:pt idx="242">
                  <c:v>7.29</c:v>
                </c:pt>
                <c:pt idx="243">
                  <c:v>7.32</c:v>
                </c:pt>
                <c:pt idx="244">
                  <c:v>7.35</c:v>
                </c:pt>
                <c:pt idx="245">
                  <c:v>7.38</c:v>
                </c:pt>
                <c:pt idx="246">
                  <c:v>7.41</c:v>
                </c:pt>
                <c:pt idx="247">
                  <c:v>7.44</c:v>
                </c:pt>
                <c:pt idx="248">
                  <c:v>7.47</c:v>
                </c:pt>
                <c:pt idx="249">
                  <c:v>7.5</c:v>
                </c:pt>
                <c:pt idx="250">
                  <c:v>7.53</c:v>
                </c:pt>
                <c:pt idx="251">
                  <c:v>7.56</c:v>
                </c:pt>
                <c:pt idx="252">
                  <c:v>7.59</c:v>
                </c:pt>
                <c:pt idx="253">
                  <c:v>7.62</c:v>
                </c:pt>
                <c:pt idx="254">
                  <c:v>7.65</c:v>
                </c:pt>
                <c:pt idx="255">
                  <c:v>7.68</c:v>
                </c:pt>
                <c:pt idx="256">
                  <c:v>7.71</c:v>
                </c:pt>
                <c:pt idx="257">
                  <c:v>7.74</c:v>
                </c:pt>
                <c:pt idx="258">
                  <c:v>7.77</c:v>
                </c:pt>
                <c:pt idx="259">
                  <c:v>7.8</c:v>
                </c:pt>
                <c:pt idx="260">
                  <c:v>7.83</c:v>
                </c:pt>
                <c:pt idx="261">
                  <c:v>7.86</c:v>
                </c:pt>
                <c:pt idx="262">
                  <c:v>7.89</c:v>
                </c:pt>
                <c:pt idx="263">
                  <c:v>7.92</c:v>
                </c:pt>
                <c:pt idx="264">
                  <c:v>7.95</c:v>
                </c:pt>
                <c:pt idx="265">
                  <c:v>7.98</c:v>
                </c:pt>
                <c:pt idx="266">
                  <c:v>8.01</c:v>
                </c:pt>
                <c:pt idx="267">
                  <c:v>8.0399999999999991</c:v>
                </c:pt>
                <c:pt idx="268">
                  <c:v>8.07</c:v>
                </c:pt>
                <c:pt idx="269">
                  <c:v>8.1</c:v>
                </c:pt>
                <c:pt idx="270">
                  <c:v>8.1300000000000008</c:v>
                </c:pt>
                <c:pt idx="271">
                  <c:v>8.16</c:v>
                </c:pt>
                <c:pt idx="272">
                  <c:v>8.19</c:v>
                </c:pt>
                <c:pt idx="273">
                  <c:v>8.2200000000000006</c:v>
                </c:pt>
                <c:pt idx="274">
                  <c:v>8.25</c:v>
                </c:pt>
                <c:pt idx="275">
                  <c:v>8.2799999999999994</c:v>
                </c:pt>
                <c:pt idx="276">
                  <c:v>8.31</c:v>
                </c:pt>
                <c:pt idx="277">
                  <c:v>8.34</c:v>
                </c:pt>
                <c:pt idx="278">
                  <c:v>8.3699999999999992</c:v>
                </c:pt>
                <c:pt idx="279">
                  <c:v>8.4</c:v>
                </c:pt>
                <c:pt idx="280">
                  <c:v>8.43</c:v>
                </c:pt>
                <c:pt idx="281">
                  <c:v>8.4600000000000009</c:v>
                </c:pt>
                <c:pt idx="282">
                  <c:v>8.49</c:v>
                </c:pt>
                <c:pt idx="283">
                  <c:v>8.52</c:v>
                </c:pt>
                <c:pt idx="284">
                  <c:v>8.5500000000000007</c:v>
                </c:pt>
                <c:pt idx="285">
                  <c:v>8.58</c:v>
                </c:pt>
                <c:pt idx="286">
                  <c:v>8.61</c:v>
                </c:pt>
                <c:pt idx="287">
                  <c:v>8.64</c:v>
                </c:pt>
                <c:pt idx="288">
                  <c:v>8.67</c:v>
                </c:pt>
                <c:pt idx="289">
                  <c:v>8.6999999999999993</c:v>
                </c:pt>
                <c:pt idx="290">
                  <c:v>8.73</c:v>
                </c:pt>
                <c:pt idx="291">
                  <c:v>8.76</c:v>
                </c:pt>
                <c:pt idx="292">
                  <c:v>8.7899999999999991</c:v>
                </c:pt>
                <c:pt idx="293">
                  <c:v>8.82</c:v>
                </c:pt>
                <c:pt idx="294">
                  <c:v>8.85</c:v>
                </c:pt>
                <c:pt idx="295">
                  <c:v>8.8800000000000008</c:v>
                </c:pt>
                <c:pt idx="296">
                  <c:v>8.91</c:v>
                </c:pt>
                <c:pt idx="297">
                  <c:v>8.94</c:v>
                </c:pt>
                <c:pt idx="298">
                  <c:v>8.9700000000000006</c:v>
                </c:pt>
                <c:pt idx="299">
                  <c:v>9</c:v>
                </c:pt>
                <c:pt idx="300">
                  <c:v>9.0299999999999994</c:v>
                </c:pt>
                <c:pt idx="301">
                  <c:v>9.06</c:v>
                </c:pt>
                <c:pt idx="302">
                  <c:v>9.09</c:v>
                </c:pt>
                <c:pt idx="303">
                  <c:v>9.1199999999999992</c:v>
                </c:pt>
                <c:pt idx="304">
                  <c:v>9.15</c:v>
                </c:pt>
                <c:pt idx="305">
                  <c:v>9.18</c:v>
                </c:pt>
                <c:pt idx="306">
                  <c:v>9.2100000000000009</c:v>
                </c:pt>
                <c:pt idx="307">
                  <c:v>9.24</c:v>
                </c:pt>
                <c:pt idx="308">
                  <c:v>9.27</c:v>
                </c:pt>
                <c:pt idx="309">
                  <c:v>9.3000000000000007</c:v>
                </c:pt>
                <c:pt idx="310">
                  <c:v>9.33</c:v>
                </c:pt>
                <c:pt idx="311">
                  <c:v>9.36</c:v>
                </c:pt>
                <c:pt idx="312">
                  <c:v>9.39</c:v>
                </c:pt>
                <c:pt idx="313">
                  <c:v>9.42</c:v>
                </c:pt>
                <c:pt idx="314">
                  <c:v>9.4499999999999993</c:v>
                </c:pt>
                <c:pt idx="315">
                  <c:v>9.48</c:v>
                </c:pt>
                <c:pt idx="316">
                  <c:v>9.51</c:v>
                </c:pt>
                <c:pt idx="317">
                  <c:v>9.5399999999999991</c:v>
                </c:pt>
                <c:pt idx="318">
                  <c:v>9.57</c:v>
                </c:pt>
                <c:pt idx="319">
                  <c:v>9.6</c:v>
                </c:pt>
                <c:pt idx="320">
                  <c:v>9.6300000000000008</c:v>
                </c:pt>
                <c:pt idx="321">
                  <c:v>9.66</c:v>
                </c:pt>
                <c:pt idx="322">
                  <c:v>9.69</c:v>
                </c:pt>
                <c:pt idx="323">
                  <c:v>9.7200000000000006</c:v>
                </c:pt>
                <c:pt idx="324">
                  <c:v>9.75</c:v>
                </c:pt>
                <c:pt idx="325">
                  <c:v>9.7799999999999994</c:v>
                </c:pt>
                <c:pt idx="326">
                  <c:v>9.81</c:v>
                </c:pt>
                <c:pt idx="327">
                  <c:v>9.84</c:v>
                </c:pt>
                <c:pt idx="328">
                  <c:v>9.8699999999999992</c:v>
                </c:pt>
                <c:pt idx="329">
                  <c:v>9.9</c:v>
                </c:pt>
                <c:pt idx="330">
                  <c:v>9.93</c:v>
                </c:pt>
                <c:pt idx="331">
                  <c:v>9.9600000000000009</c:v>
                </c:pt>
                <c:pt idx="332">
                  <c:v>9.99</c:v>
                </c:pt>
                <c:pt idx="333">
                  <c:v>10.02</c:v>
                </c:pt>
                <c:pt idx="334">
                  <c:v>10.050000000000001</c:v>
                </c:pt>
                <c:pt idx="335">
                  <c:v>10.08</c:v>
                </c:pt>
                <c:pt idx="336">
                  <c:v>10.11</c:v>
                </c:pt>
                <c:pt idx="337">
                  <c:v>10.14</c:v>
                </c:pt>
                <c:pt idx="338">
                  <c:v>10.17</c:v>
                </c:pt>
                <c:pt idx="339">
                  <c:v>10.199999999999999</c:v>
                </c:pt>
                <c:pt idx="340">
                  <c:v>10.23</c:v>
                </c:pt>
                <c:pt idx="341">
                  <c:v>10.26</c:v>
                </c:pt>
                <c:pt idx="342">
                  <c:v>10.29</c:v>
                </c:pt>
                <c:pt idx="343">
                  <c:v>10.32</c:v>
                </c:pt>
                <c:pt idx="344">
                  <c:v>10.35</c:v>
                </c:pt>
                <c:pt idx="345">
                  <c:v>10.38</c:v>
                </c:pt>
                <c:pt idx="346">
                  <c:v>10.41</c:v>
                </c:pt>
                <c:pt idx="347">
                  <c:v>10.44</c:v>
                </c:pt>
                <c:pt idx="348">
                  <c:v>10.47</c:v>
                </c:pt>
                <c:pt idx="349">
                  <c:v>10.5</c:v>
                </c:pt>
                <c:pt idx="350">
                  <c:v>10.53</c:v>
                </c:pt>
                <c:pt idx="351">
                  <c:v>10.56</c:v>
                </c:pt>
                <c:pt idx="352">
                  <c:v>10.59</c:v>
                </c:pt>
                <c:pt idx="353">
                  <c:v>10.62</c:v>
                </c:pt>
                <c:pt idx="354">
                  <c:v>10.65</c:v>
                </c:pt>
                <c:pt idx="355">
                  <c:v>10.68</c:v>
                </c:pt>
                <c:pt idx="356">
                  <c:v>10.71</c:v>
                </c:pt>
                <c:pt idx="357">
                  <c:v>10.74</c:v>
                </c:pt>
                <c:pt idx="358">
                  <c:v>10.77</c:v>
                </c:pt>
                <c:pt idx="359">
                  <c:v>10.8</c:v>
                </c:pt>
                <c:pt idx="360">
                  <c:v>10.83</c:v>
                </c:pt>
                <c:pt idx="361">
                  <c:v>10.86</c:v>
                </c:pt>
                <c:pt idx="362">
                  <c:v>10.89</c:v>
                </c:pt>
                <c:pt idx="363">
                  <c:v>10.92</c:v>
                </c:pt>
                <c:pt idx="364">
                  <c:v>10.95</c:v>
                </c:pt>
                <c:pt idx="365">
                  <c:v>10.98</c:v>
                </c:pt>
                <c:pt idx="366">
                  <c:v>11.01</c:v>
                </c:pt>
                <c:pt idx="367">
                  <c:v>11.04</c:v>
                </c:pt>
                <c:pt idx="368">
                  <c:v>11.07</c:v>
                </c:pt>
                <c:pt idx="369">
                  <c:v>11.1</c:v>
                </c:pt>
                <c:pt idx="370">
                  <c:v>11.13</c:v>
                </c:pt>
                <c:pt idx="371">
                  <c:v>11.16</c:v>
                </c:pt>
                <c:pt idx="372">
                  <c:v>11.19</c:v>
                </c:pt>
                <c:pt idx="373">
                  <c:v>11.22</c:v>
                </c:pt>
                <c:pt idx="374">
                  <c:v>11.25</c:v>
                </c:pt>
                <c:pt idx="375">
                  <c:v>11.28</c:v>
                </c:pt>
                <c:pt idx="376">
                  <c:v>11.31</c:v>
                </c:pt>
                <c:pt idx="377">
                  <c:v>11.34</c:v>
                </c:pt>
                <c:pt idx="378">
                  <c:v>11.37</c:v>
                </c:pt>
                <c:pt idx="379">
                  <c:v>11.4</c:v>
                </c:pt>
                <c:pt idx="380">
                  <c:v>11.43</c:v>
                </c:pt>
                <c:pt idx="381">
                  <c:v>11.46</c:v>
                </c:pt>
                <c:pt idx="382">
                  <c:v>11.49</c:v>
                </c:pt>
                <c:pt idx="383">
                  <c:v>11.52</c:v>
                </c:pt>
                <c:pt idx="384">
                  <c:v>11.55</c:v>
                </c:pt>
                <c:pt idx="385">
                  <c:v>11.58</c:v>
                </c:pt>
                <c:pt idx="386">
                  <c:v>11.61</c:v>
                </c:pt>
                <c:pt idx="387">
                  <c:v>11.64</c:v>
                </c:pt>
                <c:pt idx="388">
                  <c:v>11.67</c:v>
                </c:pt>
                <c:pt idx="389">
                  <c:v>11.7</c:v>
                </c:pt>
                <c:pt idx="390">
                  <c:v>11.73</c:v>
                </c:pt>
                <c:pt idx="391">
                  <c:v>11.76</c:v>
                </c:pt>
                <c:pt idx="392">
                  <c:v>11.79</c:v>
                </c:pt>
                <c:pt idx="393">
                  <c:v>11.82</c:v>
                </c:pt>
                <c:pt idx="394">
                  <c:v>11.85</c:v>
                </c:pt>
                <c:pt idx="395">
                  <c:v>11.88</c:v>
                </c:pt>
                <c:pt idx="396">
                  <c:v>11.91</c:v>
                </c:pt>
                <c:pt idx="397">
                  <c:v>11.94</c:v>
                </c:pt>
                <c:pt idx="398">
                  <c:v>11.97</c:v>
                </c:pt>
                <c:pt idx="399">
                  <c:v>12</c:v>
                </c:pt>
                <c:pt idx="400">
                  <c:v>12.03</c:v>
                </c:pt>
                <c:pt idx="401">
                  <c:v>12.06</c:v>
                </c:pt>
                <c:pt idx="402">
                  <c:v>12.09</c:v>
                </c:pt>
                <c:pt idx="403">
                  <c:v>12.12</c:v>
                </c:pt>
                <c:pt idx="404">
                  <c:v>12.15</c:v>
                </c:pt>
                <c:pt idx="405">
                  <c:v>12.18</c:v>
                </c:pt>
                <c:pt idx="406">
                  <c:v>12.21</c:v>
                </c:pt>
                <c:pt idx="407">
                  <c:v>12.24</c:v>
                </c:pt>
                <c:pt idx="408">
                  <c:v>12.27</c:v>
                </c:pt>
                <c:pt idx="409">
                  <c:v>12.3</c:v>
                </c:pt>
                <c:pt idx="410">
                  <c:v>12.33</c:v>
                </c:pt>
                <c:pt idx="411">
                  <c:v>12.36</c:v>
                </c:pt>
                <c:pt idx="412">
                  <c:v>12.39</c:v>
                </c:pt>
                <c:pt idx="413">
                  <c:v>12.42</c:v>
                </c:pt>
                <c:pt idx="414">
                  <c:v>12.45</c:v>
                </c:pt>
                <c:pt idx="415">
                  <c:v>12.48</c:v>
                </c:pt>
                <c:pt idx="416">
                  <c:v>12.51</c:v>
                </c:pt>
                <c:pt idx="417">
                  <c:v>12.54</c:v>
                </c:pt>
                <c:pt idx="418">
                  <c:v>12.57</c:v>
                </c:pt>
                <c:pt idx="419">
                  <c:v>12.6</c:v>
                </c:pt>
                <c:pt idx="420">
                  <c:v>12.63</c:v>
                </c:pt>
                <c:pt idx="421">
                  <c:v>12.66</c:v>
                </c:pt>
                <c:pt idx="422">
                  <c:v>12.69</c:v>
                </c:pt>
                <c:pt idx="423">
                  <c:v>12.72</c:v>
                </c:pt>
                <c:pt idx="424">
                  <c:v>12.75</c:v>
                </c:pt>
                <c:pt idx="425">
                  <c:v>12.78</c:v>
                </c:pt>
                <c:pt idx="426">
                  <c:v>12.81</c:v>
                </c:pt>
                <c:pt idx="427">
                  <c:v>12.84</c:v>
                </c:pt>
                <c:pt idx="428">
                  <c:v>12.87</c:v>
                </c:pt>
                <c:pt idx="429">
                  <c:v>12.9</c:v>
                </c:pt>
                <c:pt idx="430">
                  <c:v>12.93</c:v>
                </c:pt>
                <c:pt idx="431">
                  <c:v>12.96</c:v>
                </c:pt>
                <c:pt idx="432">
                  <c:v>12.99</c:v>
                </c:pt>
                <c:pt idx="433">
                  <c:v>13.02</c:v>
                </c:pt>
                <c:pt idx="434">
                  <c:v>13.05</c:v>
                </c:pt>
                <c:pt idx="435">
                  <c:v>13.08</c:v>
                </c:pt>
                <c:pt idx="436">
                  <c:v>13.11</c:v>
                </c:pt>
                <c:pt idx="437">
                  <c:v>13.14</c:v>
                </c:pt>
                <c:pt idx="438">
                  <c:v>13.17</c:v>
                </c:pt>
                <c:pt idx="439">
                  <c:v>13.2</c:v>
                </c:pt>
                <c:pt idx="440">
                  <c:v>13.23</c:v>
                </c:pt>
                <c:pt idx="441">
                  <c:v>13.26</c:v>
                </c:pt>
                <c:pt idx="442">
                  <c:v>13.29</c:v>
                </c:pt>
                <c:pt idx="443">
                  <c:v>13.32</c:v>
                </c:pt>
                <c:pt idx="444">
                  <c:v>13.35</c:v>
                </c:pt>
                <c:pt idx="445">
                  <c:v>13.38</c:v>
                </c:pt>
                <c:pt idx="446">
                  <c:v>13.41</c:v>
                </c:pt>
                <c:pt idx="447">
                  <c:v>13.44</c:v>
                </c:pt>
                <c:pt idx="448">
                  <c:v>13.47</c:v>
                </c:pt>
                <c:pt idx="449">
                  <c:v>13.5</c:v>
                </c:pt>
                <c:pt idx="450">
                  <c:v>13.53</c:v>
                </c:pt>
                <c:pt idx="451">
                  <c:v>13.56</c:v>
                </c:pt>
                <c:pt idx="452">
                  <c:v>13.59</c:v>
                </c:pt>
                <c:pt idx="453">
                  <c:v>13.62</c:v>
                </c:pt>
                <c:pt idx="454">
                  <c:v>13.65</c:v>
                </c:pt>
                <c:pt idx="455">
                  <c:v>13.68</c:v>
                </c:pt>
                <c:pt idx="456">
                  <c:v>13.71</c:v>
                </c:pt>
                <c:pt idx="457">
                  <c:v>13.74</c:v>
                </c:pt>
                <c:pt idx="458">
                  <c:v>13.77</c:v>
                </c:pt>
                <c:pt idx="459">
                  <c:v>13.8</c:v>
                </c:pt>
                <c:pt idx="460">
                  <c:v>13.83</c:v>
                </c:pt>
                <c:pt idx="461">
                  <c:v>13.86</c:v>
                </c:pt>
                <c:pt idx="462">
                  <c:v>13.89</c:v>
                </c:pt>
                <c:pt idx="463">
                  <c:v>13.92</c:v>
                </c:pt>
                <c:pt idx="464">
                  <c:v>13.95</c:v>
                </c:pt>
                <c:pt idx="465">
                  <c:v>13.98</c:v>
                </c:pt>
                <c:pt idx="466">
                  <c:v>14.01</c:v>
                </c:pt>
                <c:pt idx="467">
                  <c:v>14.04</c:v>
                </c:pt>
                <c:pt idx="468">
                  <c:v>14.07</c:v>
                </c:pt>
                <c:pt idx="469">
                  <c:v>14.1</c:v>
                </c:pt>
                <c:pt idx="470">
                  <c:v>14.13</c:v>
                </c:pt>
                <c:pt idx="471">
                  <c:v>14.16</c:v>
                </c:pt>
                <c:pt idx="472">
                  <c:v>14.19</c:v>
                </c:pt>
                <c:pt idx="473">
                  <c:v>14.22</c:v>
                </c:pt>
                <c:pt idx="474">
                  <c:v>14.25</c:v>
                </c:pt>
                <c:pt idx="475">
                  <c:v>14.28</c:v>
                </c:pt>
                <c:pt idx="476">
                  <c:v>14.31</c:v>
                </c:pt>
                <c:pt idx="477">
                  <c:v>14.34</c:v>
                </c:pt>
                <c:pt idx="478">
                  <c:v>14.37</c:v>
                </c:pt>
                <c:pt idx="479">
                  <c:v>14.4</c:v>
                </c:pt>
                <c:pt idx="480">
                  <c:v>14.43</c:v>
                </c:pt>
                <c:pt idx="481">
                  <c:v>14.46</c:v>
                </c:pt>
                <c:pt idx="482">
                  <c:v>14.49</c:v>
                </c:pt>
                <c:pt idx="483">
                  <c:v>14.52</c:v>
                </c:pt>
                <c:pt idx="484">
                  <c:v>14.55</c:v>
                </c:pt>
                <c:pt idx="485">
                  <c:v>14.58</c:v>
                </c:pt>
                <c:pt idx="486">
                  <c:v>14.61</c:v>
                </c:pt>
                <c:pt idx="487">
                  <c:v>14.64</c:v>
                </c:pt>
                <c:pt idx="488">
                  <c:v>14.67</c:v>
                </c:pt>
                <c:pt idx="489">
                  <c:v>14.7</c:v>
                </c:pt>
                <c:pt idx="490">
                  <c:v>14.73</c:v>
                </c:pt>
                <c:pt idx="491">
                  <c:v>14.76</c:v>
                </c:pt>
                <c:pt idx="492">
                  <c:v>14.79</c:v>
                </c:pt>
                <c:pt idx="493">
                  <c:v>14.82</c:v>
                </c:pt>
                <c:pt idx="494">
                  <c:v>14.85</c:v>
                </c:pt>
                <c:pt idx="495">
                  <c:v>14.88</c:v>
                </c:pt>
                <c:pt idx="496">
                  <c:v>14.91</c:v>
                </c:pt>
                <c:pt idx="497">
                  <c:v>14.94</c:v>
                </c:pt>
                <c:pt idx="498">
                  <c:v>14.97</c:v>
                </c:pt>
              </c:numCache>
            </c:numRef>
          </c:xVal>
          <c:yVal>
            <c:numRef>
              <c:f>PIB_24C!$Q$4:$Q$502</c:f>
              <c:numCache>
                <c:formatCode>General</c:formatCode>
                <c:ptCount val="499"/>
                <c:pt idx="0">
                  <c:v>0.46393600000000002</c:v>
                </c:pt>
                <c:pt idx="1">
                  <c:v>0.90950500000000001</c:v>
                </c:pt>
                <c:pt idx="2">
                  <c:v>1.05202</c:v>
                </c:pt>
                <c:pt idx="3">
                  <c:v>0.839611</c:v>
                </c:pt>
                <c:pt idx="4">
                  <c:v>0.74895699999999998</c:v>
                </c:pt>
                <c:pt idx="5">
                  <c:v>0.66884600000000005</c:v>
                </c:pt>
                <c:pt idx="6">
                  <c:v>0.82417600000000002</c:v>
                </c:pt>
                <c:pt idx="7">
                  <c:v>0.79841200000000001</c:v>
                </c:pt>
                <c:pt idx="8">
                  <c:v>1.17343</c:v>
                </c:pt>
                <c:pt idx="9">
                  <c:v>1.0365899999999999</c:v>
                </c:pt>
                <c:pt idx="10">
                  <c:v>0.69982299999999997</c:v>
                </c:pt>
                <c:pt idx="11">
                  <c:v>0.98222900000000002</c:v>
                </c:pt>
                <c:pt idx="12">
                  <c:v>0.88658099999999995</c:v>
                </c:pt>
                <c:pt idx="13">
                  <c:v>0.91733900000000002</c:v>
                </c:pt>
                <c:pt idx="14">
                  <c:v>0.91755799999999998</c:v>
                </c:pt>
                <c:pt idx="15">
                  <c:v>1.18679</c:v>
                </c:pt>
                <c:pt idx="16">
                  <c:v>0.86547700000000005</c:v>
                </c:pt>
                <c:pt idx="17">
                  <c:v>0.68711</c:v>
                </c:pt>
                <c:pt idx="18">
                  <c:v>0.834619</c:v>
                </c:pt>
                <c:pt idx="19">
                  <c:v>1.0364599999999999</c:v>
                </c:pt>
                <c:pt idx="20">
                  <c:v>0.97712900000000003</c:v>
                </c:pt>
                <c:pt idx="21">
                  <c:v>1.1218999999999999</c:v>
                </c:pt>
                <c:pt idx="22">
                  <c:v>1.17909</c:v>
                </c:pt>
                <c:pt idx="23">
                  <c:v>0.87863599999999997</c:v>
                </c:pt>
                <c:pt idx="24">
                  <c:v>1.0809200000000001</c:v>
                </c:pt>
                <c:pt idx="25">
                  <c:v>1.1580999999999999</c:v>
                </c:pt>
                <c:pt idx="26">
                  <c:v>1.1715899999999999</c:v>
                </c:pt>
                <c:pt idx="27">
                  <c:v>1.00583</c:v>
                </c:pt>
                <c:pt idx="28">
                  <c:v>1.23933</c:v>
                </c:pt>
                <c:pt idx="29">
                  <c:v>1.15662</c:v>
                </c:pt>
                <c:pt idx="30">
                  <c:v>1.6128400000000001</c:v>
                </c:pt>
                <c:pt idx="31">
                  <c:v>1.8049200000000001</c:v>
                </c:pt>
                <c:pt idx="32">
                  <c:v>2.04636</c:v>
                </c:pt>
                <c:pt idx="33">
                  <c:v>2.6639400000000002</c:v>
                </c:pt>
                <c:pt idx="34">
                  <c:v>3.4555500000000001</c:v>
                </c:pt>
                <c:pt idx="35">
                  <c:v>4.4797700000000003</c:v>
                </c:pt>
                <c:pt idx="36">
                  <c:v>6.1991800000000001</c:v>
                </c:pt>
                <c:pt idx="37">
                  <c:v>7.6638999999999999</c:v>
                </c:pt>
                <c:pt idx="38">
                  <c:v>11.2439</c:v>
                </c:pt>
                <c:pt idx="39">
                  <c:v>16.072700000000001</c:v>
                </c:pt>
                <c:pt idx="40">
                  <c:v>20.477499999999999</c:v>
                </c:pt>
                <c:pt idx="41">
                  <c:v>28.9422</c:v>
                </c:pt>
                <c:pt idx="42">
                  <c:v>36.946599999999997</c:v>
                </c:pt>
                <c:pt idx="43">
                  <c:v>45.173999999999999</c:v>
                </c:pt>
                <c:pt idx="44">
                  <c:v>60.142400000000002</c:v>
                </c:pt>
                <c:pt idx="45">
                  <c:v>80.543300000000002</c:v>
                </c:pt>
                <c:pt idx="46">
                  <c:v>101.196</c:v>
                </c:pt>
                <c:pt idx="47">
                  <c:v>122.43600000000001</c:v>
                </c:pt>
                <c:pt idx="48">
                  <c:v>150.59800000000001</c:v>
                </c:pt>
                <c:pt idx="49">
                  <c:v>184.83799999999999</c:v>
                </c:pt>
                <c:pt idx="50">
                  <c:v>220.828</c:v>
                </c:pt>
                <c:pt idx="51">
                  <c:v>257.94900000000001</c:v>
                </c:pt>
                <c:pt idx="52">
                  <c:v>304.95299999999997</c:v>
                </c:pt>
                <c:pt idx="53">
                  <c:v>351.82</c:v>
                </c:pt>
                <c:pt idx="54">
                  <c:v>404.55099999999999</c:v>
                </c:pt>
                <c:pt idx="55">
                  <c:v>450.803</c:v>
                </c:pt>
                <c:pt idx="56">
                  <c:v>499.98399999999998</c:v>
                </c:pt>
                <c:pt idx="57">
                  <c:v>551.45000000000005</c:v>
                </c:pt>
                <c:pt idx="58">
                  <c:v>596.70600000000002</c:v>
                </c:pt>
                <c:pt idx="59">
                  <c:v>650.04499999999996</c:v>
                </c:pt>
                <c:pt idx="60">
                  <c:v>681.08299999999997</c:v>
                </c:pt>
                <c:pt idx="61">
                  <c:v>717.351</c:v>
                </c:pt>
                <c:pt idx="62">
                  <c:v>751.64700000000005</c:v>
                </c:pt>
                <c:pt idx="63">
                  <c:v>792.94600000000003</c:v>
                </c:pt>
                <c:pt idx="64">
                  <c:v>814.99699999999996</c:v>
                </c:pt>
                <c:pt idx="65">
                  <c:v>838.22199999999998</c:v>
                </c:pt>
                <c:pt idx="66">
                  <c:v>858.56299999999999</c:v>
                </c:pt>
                <c:pt idx="67">
                  <c:v>861.13599999999997</c:v>
                </c:pt>
                <c:pt idx="68">
                  <c:v>884.39200000000005</c:v>
                </c:pt>
                <c:pt idx="69">
                  <c:v>887.78599999999994</c:v>
                </c:pt>
                <c:pt idx="70">
                  <c:v>910.08</c:v>
                </c:pt>
                <c:pt idx="71">
                  <c:v>907.76199999999994</c:v>
                </c:pt>
                <c:pt idx="72">
                  <c:v>927.72</c:v>
                </c:pt>
                <c:pt idx="73">
                  <c:v>929.73400000000004</c:v>
                </c:pt>
                <c:pt idx="74">
                  <c:v>927.58</c:v>
                </c:pt>
                <c:pt idx="75">
                  <c:v>926.49199999999996</c:v>
                </c:pt>
                <c:pt idx="76">
                  <c:v>938.74400000000003</c:v>
                </c:pt>
                <c:pt idx="77">
                  <c:v>926.05200000000002</c:v>
                </c:pt>
                <c:pt idx="78">
                  <c:v>938.12</c:v>
                </c:pt>
                <c:pt idx="79">
                  <c:v>935.96799999999996</c:v>
                </c:pt>
                <c:pt idx="80">
                  <c:v>933.69399999999996</c:v>
                </c:pt>
                <c:pt idx="81">
                  <c:v>944.99699999999996</c:v>
                </c:pt>
                <c:pt idx="82">
                  <c:v>932.68100000000004</c:v>
                </c:pt>
                <c:pt idx="83">
                  <c:v>942.56399999999996</c:v>
                </c:pt>
                <c:pt idx="84">
                  <c:v>935.70699999999999</c:v>
                </c:pt>
                <c:pt idx="85">
                  <c:v>935.90099999999995</c:v>
                </c:pt>
                <c:pt idx="86">
                  <c:v>938.524</c:v>
                </c:pt>
                <c:pt idx="87">
                  <c:v>940.8</c:v>
                </c:pt>
                <c:pt idx="88">
                  <c:v>941.72299999999996</c:v>
                </c:pt>
                <c:pt idx="89">
                  <c:v>939.14</c:v>
                </c:pt>
                <c:pt idx="90">
                  <c:v>939.45399999999995</c:v>
                </c:pt>
                <c:pt idx="91">
                  <c:v>938.61699999999996</c:v>
                </c:pt>
                <c:pt idx="92">
                  <c:v>940.83199999999999</c:v>
                </c:pt>
                <c:pt idx="93">
                  <c:v>925.39099999999996</c:v>
                </c:pt>
                <c:pt idx="94">
                  <c:v>929.48199999999997</c:v>
                </c:pt>
                <c:pt idx="95">
                  <c:v>936.82</c:v>
                </c:pt>
                <c:pt idx="96">
                  <c:v>947.43899999999996</c:v>
                </c:pt>
                <c:pt idx="97">
                  <c:v>933.86500000000001</c:v>
                </c:pt>
                <c:pt idx="98">
                  <c:v>941.35199999999998</c:v>
                </c:pt>
                <c:pt idx="99">
                  <c:v>935.53800000000001</c:v>
                </c:pt>
                <c:pt idx="100">
                  <c:v>942.03200000000004</c:v>
                </c:pt>
                <c:pt idx="101">
                  <c:v>944.11599999999999</c:v>
                </c:pt>
                <c:pt idx="102">
                  <c:v>931.86300000000006</c:v>
                </c:pt>
                <c:pt idx="103">
                  <c:v>935.00599999999997</c:v>
                </c:pt>
                <c:pt idx="104">
                  <c:v>942.298</c:v>
                </c:pt>
                <c:pt idx="105">
                  <c:v>936.17200000000003</c:v>
                </c:pt>
                <c:pt idx="106">
                  <c:v>942.5</c:v>
                </c:pt>
                <c:pt idx="107">
                  <c:v>937.7</c:v>
                </c:pt>
                <c:pt idx="108">
                  <c:v>944.125</c:v>
                </c:pt>
                <c:pt idx="109">
                  <c:v>938.25</c:v>
                </c:pt>
                <c:pt idx="110">
                  <c:v>930.68499999999995</c:v>
                </c:pt>
                <c:pt idx="111">
                  <c:v>947.33900000000006</c:v>
                </c:pt>
                <c:pt idx="112">
                  <c:v>931.89099999999996</c:v>
                </c:pt>
                <c:pt idx="113">
                  <c:v>937.86800000000005</c:v>
                </c:pt>
                <c:pt idx="114">
                  <c:v>942.26</c:v>
                </c:pt>
                <c:pt idx="115">
                  <c:v>936.40200000000004</c:v>
                </c:pt>
                <c:pt idx="116">
                  <c:v>941.43200000000002</c:v>
                </c:pt>
                <c:pt idx="117">
                  <c:v>935.82899999999995</c:v>
                </c:pt>
                <c:pt idx="118">
                  <c:v>939.33</c:v>
                </c:pt>
                <c:pt idx="119">
                  <c:v>930.50800000000004</c:v>
                </c:pt>
                <c:pt idx="120">
                  <c:v>941.79399999999998</c:v>
                </c:pt>
                <c:pt idx="121">
                  <c:v>943.096</c:v>
                </c:pt>
                <c:pt idx="122">
                  <c:v>940.79399999999998</c:v>
                </c:pt>
                <c:pt idx="123">
                  <c:v>933.04200000000003</c:v>
                </c:pt>
                <c:pt idx="124">
                  <c:v>929.67600000000004</c:v>
                </c:pt>
                <c:pt idx="125">
                  <c:v>944.69799999999998</c:v>
                </c:pt>
                <c:pt idx="126">
                  <c:v>935.822</c:v>
                </c:pt>
                <c:pt idx="127">
                  <c:v>934.12699999999995</c:v>
                </c:pt>
                <c:pt idx="128">
                  <c:v>946.96199999999999</c:v>
                </c:pt>
                <c:pt idx="129">
                  <c:v>943.86199999999997</c:v>
                </c:pt>
                <c:pt idx="130">
                  <c:v>939.17600000000004</c:v>
                </c:pt>
                <c:pt idx="131">
                  <c:v>947.94600000000003</c:v>
                </c:pt>
                <c:pt idx="132">
                  <c:v>935.745</c:v>
                </c:pt>
                <c:pt idx="133">
                  <c:v>941.39200000000005</c:v>
                </c:pt>
                <c:pt idx="134">
                  <c:v>933.04300000000001</c:v>
                </c:pt>
                <c:pt idx="135">
                  <c:v>927.59100000000001</c:v>
                </c:pt>
                <c:pt idx="136">
                  <c:v>938.89400000000001</c:v>
                </c:pt>
                <c:pt idx="137">
                  <c:v>946.24300000000005</c:v>
                </c:pt>
                <c:pt idx="138">
                  <c:v>937.33199999999999</c:v>
                </c:pt>
                <c:pt idx="139">
                  <c:v>930.30499999999995</c:v>
                </c:pt>
                <c:pt idx="140">
                  <c:v>939.27200000000005</c:v>
                </c:pt>
                <c:pt idx="141">
                  <c:v>936.61099999999999</c:v>
                </c:pt>
                <c:pt idx="142">
                  <c:v>939.29700000000003</c:v>
                </c:pt>
                <c:pt idx="143">
                  <c:v>943.56600000000003</c:v>
                </c:pt>
                <c:pt idx="144">
                  <c:v>941.61400000000003</c:v>
                </c:pt>
                <c:pt idx="145">
                  <c:v>946.82</c:v>
                </c:pt>
                <c:pt idx="146">
                  <c:v>935.31299999999999</c:v>
                </c:pt>
                <c:pt idx="147">
                  <c:v>934.077</c:v>
                </c:pt>
                <c:pt idx="148">
                  <c:v>936.53599999999994</c:v>
                </c:pt>
                <c:pt idx="149">
                  <c:v>934.98599999999999</c:v>
                </c:pt>
                <c:pt idx="150">
                  <c:v>915.87900000000002</c:v>
                </c:pt>
                <c:pt idx="151">
                  <c:v>930.59400000000005</c:v>
                </c:pt>
                <c:pt idx="152">
                  <c:v>930.86900000000003</c:v>
                </c:pt>
                <c:pt idx="153">
                  <c:v>930.42</c:v>
                </c:pt>
                <c:pt idx="154">
                  <c:v>936.81</c:v>
                </c:pt>
                <c:pt idx="155">
                  <c:v>927.601</c:v>
                </c:pt>
                <c:pt idx="156">
                  <c:v>923.57399999999996</c:v>
                </c:pt>
                <c:pt idx="157">
                  <c:v>923.47</c:v>
                </c:pt>
                <c:pt idx="158">
                  <c:v>908.08399999999995</c:v>
                </c:pt>
                <c:pt idx="159">
                  <c:v>903.50599999999997</c:v>
                </c:pt>
                <c:pt idx="160">
                  <c:v>887.12800000000004</c:v>
                </c:pt>
                <c:pt idx="161">
                  <c:v>885.08</c:v>
                </c:pt>
                <c:pt idx="162">
                  <c:v>870.81600000000003</c:v>
                </c:pt>
                <c:pt idx="163">
                  <c:v>855.73400000000004</c:v>
                </c:pt>
                <c:pt idx="164">
                  <c:v>837.14700000000005</c:v>
                </c:pt>
                <c:pt idx="165">
                  <c:v>809.02800000000002</c:v>
                </c:pt>
                <c:pt idx="166">
                  <c:v>796.71900000000005</c:v>
                </c:pt>
                <c:pt idx="167">
                  <c:v>770.846</c:v>
                </c:pt>
                <c:pt idx="168">
                  <c:v>748.74599999999998</c:v>
                </c:pt>
                <c:pt idx="169">
                  <c:v>705.74800000000005</c:v>
                </c:pt>
                <c:pt idx="170">
                  <c:v>666.10900000000004</c:v>
                </c:pt>
                <c:pt idx="171">
                  <c:v>630.23</c:v>
                </c:pt>
                <c:pt idx="172">
                  <c:v>582.68700000000001</c:v>
                </c:pt>
                <c:pt idx="173">
                  <c:v>535.96299999999997</c:v>
                </c:pt>
                <c:pt idx="174">
                  <c:v>484.99099999999999</c:v>
                </c:pt>
                <c:pt idx="175">
                  <c:v>429.92700000000002</c:v>
                </c:pt>
                <c:pt idx="176">
                  <c:v>390.88499999999999</c:v>
                </c:pt>
                <c:pt idx="177">
                  <c:v>343.50900000000001</c:v>
                </c:pt>
                <c:pt idx="178">
                  <c:v>290.06400000000002</c:v>
                </c:pt>
                <c:pt idx="179">
                  <c:v>253.399</c:v>
                </c:pt>
                <c:pt idx="180">
                  <c:v>217.70099999999999</c:v>
                </c:pt>
                <c:pt idx="181">
                  <c:v>179.13399999999999</c:v>
                </c:pt>
                <c:pt idx="182">
                  <c:v>149.97300000000001</c:v>
                </c:pt>
                <c:pt idx="183">
                  <c:v>124.274</c:v>
                </c:pt>
                <c:pt idx="184">
                  <c:v>97.850899999999996</c:v>
                </c:pt>
                <c:pt idx="185">
                  <c:v>80.253399999999999</c:v>
                </c:pt>
                <c:pt idx="186">
                  <c:v>62.269100000000002</c:v>
                </c:pt>
                <c:pt idx="187">
                  <c:v>46.158700000000003</c:v>
                </c:pt>
                <c:pt idx="188">
                  <c:v>37.598199999999999</c:v>
                </c:pt>
                <c:pt idx="189">
                  <c:v>27.582000000000001</c:v>
                </c:pt>
                <c:pt idx="190">
                  <c:v>21.353899999999999</c:v>
                </c:pt>
                <c:pt idx="191">
                  <c:v>15.259600000000001</c:v>
                </c:pt>
                <c:pt idx="192">
                  <c:v>11.191700000000001</c:v>
                </c:pt>
                <c:pt idx="193">
                  <c:v>8.4321699999999993</c:v>
                </c:pt>
                <c:pt idx="194">
                  <c:v>5.9831200000000004</c:v>
                </c:pt>
                <c:pt idx="195">
                  <c:v>4.6558700000000002</c:v>
                </c:pt>
                <c:pt idx="196">
                  <c:v>3.80707</c:v>
                </c:pt>
                <c:pt idx="197">
                  <c:v>2.73678</c:v>
                </c:pt>
                <c:pt idx="198">
                  <c:v>2.3913899999999999</c:v>
                </c:pt>
                <c:pt idx="199">
                  <c:v>2.0952700000000002</c:v>
                </c:pt>
                <c:pt idx="200">
                  <c:v>1.8069900000000001</c:v>
                </c:pt>
                <c:pt idx="201">
                  <c:v>1.17476</c:v>
                </c:pt>
                <c:pt idx="202">
                  <c:v>1.0087699999999999</c:v>
                </c:pt>
                <c:pt idx="203">
                  <c:v>1.0366899999999999</c:v>
                </c:pt>
                <c:pt idx="204">
                  <c:v>1.1170199999999999</c:v>
                </c:pt>
                <c:pt idx="205">
                  <c:v>1.3036700000000001</c:v>
                </c:pt>
                <c:pt idx="206">
                  <c:v>0.65862900000000002</c:v>
                </c:pt>
                <c:pt idx="207">
                  <c:v>0.54210899999999995</c:v>
                </c:pt>
                <c:pt idx="208">
                  <c:v>1.4146300000000001</c:v>
                </c:pt>
                <c:pt idx="209">
                  <c:v>0.88874500000000001</c:v>
                </c:pt>
                <c:pt idx="210">
                  <c:v>1.0081100000000001</c:v>
                </c:pt>
                <c:pt idx="211">
                  <c:v>0.71298700000000004</c:v>
                </c:pt>
                <c:pt idx="212">
                  <c:v>0.72841100000000003</c:v>
                </c:pt>
                <c:pt idx="213">
                  <c:v>0.95636299999999996</c:v>
                </c:pt>
                <c:pt idx="214">
                  <c:v>0.98461200000000004</c:v>
                </c:pt>
                <c:pt idx="215">
                  <c:v>0.684388</c:v>
                </c:pt>
                <c:pt idx="216">
                  <c:v>0.893957</c:v>
                </c:pt>
                <c:pt idx="217">
                  <c:v>0.849935</c:v>
                </c:pt>
                <c:pt idx="218">
                  <c:v>0.93253600000000003</c:v>
                </c:pt>
                <c:pt idx="219">
                  <c:v>0.65069500000000002</c:v>
                </c:pt>
                <c:pt idx="220">
                  <c:v>0.77742599999999995</c:v>
                </c:pt>
                <c:pt idx="221">
                  <c:v>0.78525900000000004</c:v>
                </c:pt>
                <c:pt idx="222">
                  <c:v>0.68927300000000002</c:v>
                </c:pt>
                <c:pt idx="223">
                  <c:v>0.855159</c:v>
                </c:pt>
                <c:pt idx="224">
                  <c:v>1.0441800000000001</c:v>
                </c:pt>
                <c:pt idx="225">
                  <c:v>0.52861199999999997</c:v>
                </c:pt>
                <c:pt idx="226">
                  <c:v>0.48980699999999999</c:v>
                </c:pt>
                <c:pt idx="227">
                  <c:v>0.67395099999999997</c:v>
                </c:pt>
                <c:pt idx="228">
                  <c:v>0.68405499999999997</c:v>
                </c:pt>
                <c:pt idx="229">
                  <c:v>0.45611400000000002</c:v>
                </c:pt>
                <c:pt idx="230">
                  <c:v>0.54937199999999997</c:v>
                </c:pt>
                <c:pt idx="231">
                  <c:v>0.48186699999999999</c:v>
                </c:pt>
                <c:pt idx="232">
                  <c:v>0.142731</c:v>
                </c:pt>
                <c:pt idx="233">
                  <c:v>0.20218800000000001</c:v>
                </c:pt>
                <c:pt idx="234">
                  <c:v>9.6098699999999995E-2</c:v>
                </c:pt>
                <c:pt idx="235">
                  <c:v>7.5225399999999998E-2</c:v>
                </c:pt>
                <c:pt idx="236">
                  <c:v>0.129798</c:v>
                </c:pt>
                <c:pt idx="237">
                  <c:v>0.22284100000000001</c:v>
                </c:pt>
                <c:pt idx="238">
                  <c:v>0.150338</c:v>
                </c:pt>
                <c:pt idx="239">
                  <c:v>8.294E-2</c:v>
                </c:pt>
                <c:pt idx="240">
                  <c:v>0.19436100000000001</c:v>
                </c:pt>
                <c:pt idx="241">
                  <c:v>0.127189</c:v>
                </c:pt>
                <c:pt idx="242">
                  <c:v>0.37307200000000001</c:v>
                </c:pt>
                <c:pt idx="243">
                  <c:v>0.19697000000000001</c:v>
                </c:pt>
                <c:pt idx="244">
                  <c:v>0.23327800000000001</c:v>
                </c:pt>
                <c:pt idx="245">
                  <c:v>0.158165</c:v>
                </c:pt>
                <c:pt idx="246">
                  <c:v>0.18154100000000001</c:v>
                </c:pt>
                <c:pt idx="247">
                  <c:v>5.71814E-2</c:v>
                </c:pt>
                <c:pt idx="248">
                  <c:v>0.12185699999999999</c:v>
                </c:pt>
                <c:pt idx="249">
                  <c:v>0.12968499999999999</c:v>
                </c:pt>
                <c:pt idx="250">
                  <c:v>0.186533</c:v>
                </c:pt>
                <c:pt idx="251">
                  <c:v>5.1850199999999999E-2</c:v>
                </c:pt>
                <c:pt idx="252">
                  <c:v>7.2616299999999995E-2</c:v>
                </c:pt>
                <c:pt idx="253">
                  <c:v>9.0767500000000001E-2</c:v>
                </c:pt>
                <c:pt idx="254">
                  <c:v>0.23316500000000001</c:v>
                </c:pt>
                <c:pt idx="255">
                  <c:v>5.1850199999999999E-2</c:v>
                </c:pt>
                <c:pt idx="256">
                  <c:v>8.294E-2</c:v>
                </c:pt>
                <c:pt idx="257">
                  <c:v>3.8917300000000002E-2</c:v>
                </c:pt>
                <c:pt idx="258">
                  <c:v>4.1526399999999998E-2</c:v>
                </c:pt>
                <c:pt idx="259">
                  <c:v>7.7721700000000005E-2</c:v>
                </c:pt>
                <c:pt idx="260">
                  <c:v>5.4459399999999998E-2</c:v>
                </c:pt>
                <c:pt idx="261">
                  <c:v>2.6091500000000002E-3</c:v>
                </c:pt>
                <c:pt idx="262">
                  <c:v>0.12197</c:v>
                </c:pt>
                <c:pt idx="263">
                  <c:v>0.150338</c:v>
                </c:pt>
                <c:pt idx="264">
                  <c:v>0.14512</c:v>
                </c:pt>
                <c:pt idx="265">
                  <c:v>0.20979</c:v>
                </c:pt>
                <c:pt idx="266">
                  <c:v>0.12446599999999999</c:v>
                </c:pt>
                <c:pt idx="267">
                  <c:v>0.12185699999999999</c:v>
                </c:pt>
                <c:pt idx="268">
                  <c:v>0.14000899999999999</c:v>
                </c:pt>
                <c:pt idx="269">
                  <c:v>9.84878E-2</c:v>
                </c:pt>
                <c:pt idx="270">
                  <c:v>0.11403000000000001</c:v>
                </c:pt>
                <c:pt idx="271">
                  <c:v>0.152834</c:v>
                </c:pt>
                <c:pt idx="272">
                  <c:v>9.5873E-2</c:v>
                </c:pt>
                <c:pt idx="273">
                  <c:v>4.4135599999999997E-2</c:v>
                </c:pt>
                <c:pt idx="274">
                  <c:v>4.1526399999999998E-2</c:v>
                </c:pt>
                <c:pt idx="275">
                  <c:v>3.6308100000000003E-2</c:v>
                </c:pt>
                <c:pt idx="276">
                  <c:v>2.6091500000000002E-3</c:v>
                </c:pt>
                <c:pt idx="277">
                  <c:v>0.16588</c:v>
                </c:pt>
                <c:pt idx="278">
                  <c:v>4.1526399999999998E-2</c:v>
                </c:pt>
                <c:pt idx="279">
                  <c:v>1.8264099999999998E-2</c:v>
                </c:pt>
                <c:pt idx="280">
                  <c:v>0.18403700000000001</c:v>
                </c:pt>
                <c:pt idx="281">
                  <c:v>0.11142100000000001</c:v>
                </c:pt>
                <c:pt idx="282">
                  <c:v>8.5549200000000006E-2</c:v>
                </c:pt>
                <c:pt idx="283">
                  <c:v>7.2616299999999995E-2</c:v>
                </c:pt>
                <c:pt idx="284">
                  <c:v>0.12696299999999999</c:v>
                </c:pt>
                <c:pt idx="285">
                  <c:v>5.7068500000000001E-2</c:v>
                </c:pt>
                <c:pt idx="286">
                  <c:v>0.134796</c:v>
                </c:pt>
                <c:pt idx="287">
                  <c:v>0.18925500000000001</c:v>
                </c:pt>
                <c:pt idx="288">
                  <c:v>0.19436100000000001</c:v>
                </c:pt>
                <c:pt idx="289">
                  <c:v>0.18925500000000001</c:v>
                </c:pt>
                <c:pt idx="290">
                  <c:v>0.24348900000000001</c:v>
                </c:pt>
                <c:pt idx="291">
                  <c:v>2.0873200000000001E-2</c:v>
                </c:pt>
                <c:pt idx="292">
                  <c:v>9.3376600000000004E-2</c:v>
                </c:pt>
                <c:pt idx="293">
                  <c:v>0.163271</c:v>
                </c:pt>
                <c:pt idx="294">
                  <c:v>0.147729</c:v>
                </c:pt>
                <c:pt idx="295">
                  <c:v>3.8917300000000002E-2</c:v>
                </c:pt>
                <c:pt idx="296">
                  <c:v>5.4459399999999998E-2</c:v>
                </c:pt>
                <c:pt idx="297">
                  <c:v>9.84878E-2</c:v>
                </c:pt>
                <c:pt idx="298">
                  <c:v>4.6744800000000003E-2</c:v>
                </c:pt>
                <c:pt idx="299">
                  <c:v>0.12957199999999999</c:v>
                </c:pt>
                <c:pt idx="300">
                  <c:v>0.142511</c:v>
                </c:pt>
                <c:pt idx="301">
                  <c:v>9.0767500000000001E-2</c:v>
                </c:pt>
                <c:pt idx="302">
                  <c:v>7.2503399999999996E-2</c:v>
                </c:pt>
                <c:pt idx="303">
                  <c:v>5.1850199999999999E-2</c:v>
                </c:pt>
                <c:pt idx="304">
                  <c:v>0.142511</c:v>
                </c:pt>
                <c:pt idx="305">
                  <c:v>1.30458E-2</c:v>
                </c:pt>
                <c:pt idx="306">
                  <c:v>1.30458E-2</c:v>
                </c:pt>
                <c:pt idx="307">
                  <c:v>9.3263799999999994E-2</c:v>
                </c:pt>
                <c:pt idx="308">
                  <c:v>0.10631500000000001</c:v>
                </c:pt>
                <c:pt idx="309">
                  <c:v>4.9241E-2</c:v>
                </c:pt>
                <c:pt idx="310">
                  <c:v>0.18403700000000001</c:v>
                </c:pt>
                <c:pt idx="311">
                  <c:v>0.16588</c:v>
                </c:pt>
                <c:pt idx="312">
                  <c:v>1.30458E-2</c:v>
                </c:pt>
                <c:pt idx="313">
                  <c:v>0.189142</c:v>
                </c:pt>
                <c:pt idx="314">
                  <c:v>0.202075</c:v>
                </c:pt>
                <c:pt idx="315">
                  <c:v>0.163158</c:v>
                </c:pt>
                <c:pt idx="316">
                  <c:v>7.0007100000000003E-2</c:v>
                </c:pt>
                <c:pt idx="317">
                  <c:v>9.3376700000000007E-2</c:v>
                </c:pt>
                <c:pt idx="318">
                  <c:v>0.11663900000000001</c:v>
                </c:pt>
                <c:pt idx="319">
                  <c:v>1.8264099999999998E-2</c:v>
                </c:pt>
                <c:pt idx="320">
                  <c:v>7.5225399999999998E-2</c:v>
                </c:pt>
                <c:pt idx="321">
                  <c:v>2.6091500000000002E-3</c:v>
                </c:pt>
                <c:pt idx="322">
                  <c:v>8.294E-2</c:v>
                </c:pt>
                <c:pt idx="323">
                  <c:v>4.1526399999999998E-2</c:v>
                </c:pt>
                <c:pt idx="324">
                  <c:v>0.186533</c:v>
                </c:pt>
                <c:pt idx="325">
                  <c:v>9.0654600000000002E-2</c:v>
                </c:pt>
                <c:pt idx="326">
                  <c:v>7.7834600000000004E-2</c:v>
                </c:pt>
                <c:pt idx="327">
                  <c:v>5.1850199999999999E-2</c:v>
                </c:pt>
                <c:pt idx="328">
                  <c:v>0.199466</c:v>
                </c:pt>
                <c:pt idx="329">
                  <c:v>0.168489</c:v>
                </c:pt>
                <c:pt idx="330">
                  <c:v>7.8274599999999996E-3</c:v>
                </c:pt>
                <c:pt idx="331">
                  <c:v>0.11924800000000001</c:v>
                </c:pt>
                <c:pt idx="332">
                  <c:v>0.158053</c:v>
                </c:pt>
                <c:pt idx="333">
                  <c:v>3.8917300000000002E-2</c:v>
                </c:pt>
                <c:pt idx="334">
                  <c:v>8.5549200000000006E-2</c:v>
                </c:pt>
                <c:pt idx="335">
                  <c:v>0.170986</c:v>
                </c:pt>
                <c:pt idx="336">
                  <c:v>8.0330899999999997E-2</c:v>
                </c:pt>
                <c:pt idx="337">
                  <c:v>9.3269500000000005E-2</c:v>
                </c:pt>
                <c:pt idx="338">
                  <c:v>8.5662000000000002E-2</c:v>
                </c:pt>
                <c:pt idx="339">
                  <c:v>5.4459399999999998E-2</c:v>
                </c:pt>
                <c:pt idx="340">
                  <c:v>8.294E-2</c:v>
                </c:pt>
                <c:pt idx="341">
                  <c:v>0.10631500000000001</c:v>
                </c:pt>
                <c:pt idx="342">
                  <c:v>8.8045499999999999E-2</c:v>
                </c:pt>
                <c:pt idx="343">
                  <c:v>8.0330899999999997E-2</c:v>
                </c:pt>
                <c:pt idx="344">
                  <c:v>3.8917300000000002E-2</c:v>
                </c:pt>
                <c:pt idx="345">
                  <c:v>1.0436600000000001E-2</c:v>
                </c:pt>
                <c:pt idx="346">
                  <c:v>0.11924800000000001</c:v>
                </c:pt>
                <c:pt idx="347">
                  <c:v>8.0330899999999997E-2</c:v>
                </c:pt>
                <c:pt idx="348">
                  <c:v>3.3699E-2</c:v>
                </c:pt>
                <c:pt idx="349">
                  <c:v>0.119135</c:v>
                </c:pt>
                <c:pt idx="350">
                  <c:v>0.101091</c:v>
                </c:pt>
                <c:pt idx="351">
                  <c:v>7.8274599999999996E-3</c:v>
                </c:pt>
                <c:pt idx="352">
                  <c:v>4.1526399999999998E-2</c:v>
                </c:pt>
                <c:pt idx="353">
                  <c:v>0.18142800000000001</c:v>
                </c:pt>
                <c:pt idx="354">
                  <c:v>0.17881900000000001</c:v>
                </c:pt>
                <c:pt idx="355">
                  <c:v>5.7068500000000001E-2</c:v>
                </c:pt>
                <c:pt idx="356">
                  <c:v>8.8158299999999995E-2</c:v>
                </c:pt>
                <c:pt idx="357">
                  <c:v>0.10881200000000001</c:v>
                </c:pt>
                <c:pt idx="358">
                  <c:v>8.3052899999999999E-2</c:v>
                </c:pt>
                <c:pt idx="359">
                  <c:v>0.11153399999999999</c:v>
                </c:pt>
                <c:pt idx="360">
                  <c:v>5.7068500000000001E-2</c:v>
                </c:pt>
                <c:pt idx="361">
                  <c:v>0.10892400000000001</c:v>
                </c:pt>
                <c:pt idx="362">
                  <c:v>0.171098</c:v>
                </c:pt>
                <c:pt idx="363">
                  <c:v>0.19697000000000001</c:v>
                </c:pt>
                <c:pt idx="364">
                  <c:v>0.168489</c:v>
                </c:pt>
                <c:pt idx="365">
                  <c:v>0.202075</c:v>
                </c:pt>
                <c:pt idx="366">
                  <c:v>0.152947</c:v>
                </c:pt>
                <c:pt idx="367">
                  <c:v>0.11936099999999999</c:v>
                </c:pt>
                <c:pt idx="368">
                  <c:v>0.28751199999999999</c:v>
                </c:pt>
                <c:pt idx="369">
                  <c:v>0.29534500000000002</c:v>
                </c:pt>
                <c:pt idx="370">
                  <c:v>9.0767500000000001E-2</c:v>
                </c:pt>
                <c:pt idx="371">
                  <c:v>0.10892400000000001</c:v>
                </c:pt>
                <c:pt idx="372">
                  <c:v>0.12446599999999999</c:v>
                </c:pt>
                <c:pt idx="373">
                  <c:v>0.17621000000000001</c:v>
                </c:pt>
                <c:pt idx="374">
                  <c:v>5.71814E-2</c:v>
                </c:pt>
                <c:pt idx="375">
                  <c:v>1.5654899999999999E-2</c:v>
                </c:pt>
                <c:pt idx="376">
                  <c:v>9.5878599999999994E-2</c:v>
                </c:pt>
                <c:pt idx="377">
                  <c:v>5.7068500000000001E-2</c:v>
                </c:pt>
                <c:pt idx="378">
                  <c:v>1.0436600000000001E-2</c:v>
                </c:pt>
                <c:pt idx="379">
                  <c:v>0.142511</c:v>
                </c:pt>
                <c:pt idx="380">
                  <c:v>4.6631899999999997E-2</c:v>
                </c:pt>
                <c:pt idx="381">
                  <c:v>4.1526399999999998E-2</c:v>
                </c:pt>
                <c:pt idx="382">
                  <c:v>5.7068500000000001E-2</c:v>
                </c:pt>
                <c:pt idx="383">
                  <c:v>0.113917</c:v>
                </c:pt>
                <c:pt idx="384">
                  <c:v>0.12696299999999999</c:v>
                </c:pt>
                <c:pt idx="385">
                  <c:v>7.8274599999999996E-3</c:v>
                </c:pt>
                <c:pt idx="386">
                  <c:v>0.121744</c:v>
                </c:pt>
                <c:pt idx="387">
                  <c:v>0.11153399999999999</c:v>
                </c:pt>
                <c:pt idx="388">
                  <c:v>7.2616299999999995E-2</c:v>
                </c:pt>
                <c:pt idx="389">
                  <c:v>8.3052899999999999E-2</c:v>
                </c:pt>
                <c:pt idx="390">
                  <c:v>5.1850199999999999E-2</c:v>
                </c:pt>
                <c:pt idx="391">
                  <c:v>0.106202</c:v>
                </c:pt>
                <c:pt idx="392">
                  <c:v>0.13218099999999999</c:v>
                </c:pt>
                <c:pt idx="393">
                  <c:v>0.11142100000000001</c:v>
                </c:pt>
                <c:pt idx="394">
                  <c:v>9.0654600000000002E-2</c:v>
                </c:pt>
                <c:pt idx="395">
                  <c:v>0.11663900000000001</c:v>
                </c:pt>
                <c:pt idx="396">
                  <c:v>4.6631899999999997E-2</c:v>
                </c:pt>
                <c:pt idx="397">
                  <c:v>8.5549200000000006E-2</c:v>
                </c:pt>
                <c:pt idx="398">
                  <c:v>3.6308100000000003E-2</c:v>
                </c:pt>
                <c:pt idx="399">
                  <c:v>4.4135599999999997E-2</c:v>
                </c:pt>
                <c:pt idx="400">
                  <c:v>3.1089800000000001E-2</c:v>
                </c:pt>
                <c:pt idx="401">
                  <c:v>3.8917300000000002E-2</c:v>
                </c:pt>
                <c:pt idx="402">
                  <c:v>7.2616299999999995E-2</c:v>
                </c:pt>
                <c:pt idx="403">
                  <c:v>3.6308100000000003E-2</c:v>
                </c:pt>
                <c:pt idx="404">
                  <c:v>4.6744800000000003E-2</c:v>
                </c:pt>
                <c:pt idx="405">
                  <c:v>8.0330899999999997E-2</c:v>
                </c:pt>
                <c:pt idx="406">
                  <c:v>2.6091500000000002E-3</c:v>
                </c:pt>
                <c:pt idx="407">
                  <c:v>0.1037</c:v>
                </c:pt>
                <c:pt idx="408">
                  <c:v>8.5549200000000006E-2</c:v>
                </c:pt>
                <c:pt idx="409">
                  <c:v>0.10881200000000001</c:v>
                </c:pt>
                <c:pt idx="410">
                  <c:v>7.7834600000000004E-2</c:v>
                </c:pt>
                <c:pt idx="411">
                  <c:v>0.12696299999999999</c:v>
                </c:pt>
                <c:pt idx="412">
                  <c:v>0.10631500000000001</c:v>
                </c:pt>
                <c:pt idx="413">
                  <c:v>0.163158</c:v>
                </c:pt>
                <c:pt idx="414">
                  <c:v>0.163271</c:v>
                </c:pt>
                <c:pt idx="415">
                  <c:v>8.8158299999999995E-2</c:v>
                </c:pt>
                <c:pt idx="416">
                  <c:v>8.2827200000000004E-2</c:v>
                </c:pt>
                <c:pt idx="417">
                  <c:v>1.30458E-2</c:v>
                </c:pt>
                <c:pt idx="418">
                  <c:v>8.0330899999999997E-2</c:v>
                </c:pt>
                <c:pt idx="419">
                  <c:v>4.6631899999999997E-2</c:v>
                </c:pt>
                <c:pt idx="420">
                  <c:v>0.147729</c:v>
                </c:pt>
                <c:pt idx="421">
                  <c:v>5.2183100000000003E-3</c:v>
                </c:pt>
                <c:pt idx="422">
                  <c:v>4.9241E-2</c:v>
                </c:pt>
                <c:pt idx="423">
                  <c:v>4.1526399999999998E-2</c:v>
                </c:pt>
                <c:pt idx="424">
                  <c:v>0.155443</c:v>
                </c:pt>
                <c:pt idx="425">
                  <c:v>8.0330899999999997E-2</c:v>
                </c:pt>
                <c:pt idx="426">
                  <c:v>8.5549200000000006E-2</c:v>
                </c:pt>
                <c:pt idx="427">
                  <c:v>1.0436600000000001E-2</c:v>
                </c:pt>
                <c:pt idx="428">
                  <c:v>3.3699E-2</c:v>
                </c:pt>
                <c:pt idx="429">
                  <c:v>0.145007</c:v>
                </c:pt>
                <c:pt idx="430">
                  <c:v>7.7834600000000004E-2</c:v>
                </c:pt>
                <c:pt idx="431">
                  <c:v>1.0436600000000001E-2</c:v>
                </c:pt>
                <c:pt idx="432">
                  <c:v>4.9241E-2</c:v>
                </c:pt>
                <c:pt idx="433">
                  <c:v>5.1850199999999999E-2</c:v>
                </c:pt>
                <c:pt idx="434">
                  <c:v>7.7721700000000005E-2</c:v>
                </c:pt>
                <c:pt idx="435">
                  <c:v>5.2183100000000003E-3</c:v>
                </c:pt>
                <c:pt idx="436">
                  <c:v>0.186533</c:v>
                </c:pt>
                <c:pt idx="437">
                  <c:v>8.0443700000000007E-2</c:v>
                </c:pt>
                <c:pt idx="438">
                  <c:v>8.0443700000000007E-2</c:v>
                </c:pt>
                <c:pt idx="439">
                  <c:v>7.5225399999999998E-2</c:v>
                </c:pt>
                <c:pt idx="440">
                  <c:v>8.5549200000000006E-2</c:v>
                </c:pt>
                <c:pt idx="441">
                  <c:v>0.168489</c:v>
                </c:pt>
                <c:pt idx="442">
                  <c:v>0.25903700000000002</c:v>
                </c:pt>
                <c:pt idx="443">
                  <c:v>0.168489</c:v>
                </c:pt>
                <c:pt idx="444">
                  <c:v>8.3052899999999999E-2</c:v>
                </c:pt>
                <c:pt idx="445">
                  <c:v>8.8271199999999994E-2</c:v>
                </c:pt>
                <c:pt idx="446">
                  <c:v>0.183924</c:v>
                </c:pt>
                <c:pt idx="447">
                  <c:v>0.11403000000000001</c:v>
                </c:pt>
                <c:pt idx="448">
                  <c:v>1.0436600000000001E-2</c:v>
                </c:pt>
                <c:pt idx="449">
                  <c:v>0.12446599999999999</c:v>
                </c:pt>
                <c:pt idx="450">
                  <c:v>0.11142100000000001</c:v>
                </c:pt>
                <c:pt idx="451">
                  <c:v>3.3699E-2</c:v>
                </c:pt>
                <c:pt idx="452">
                  <c:v>6.2286800000000003E-2</c:v>
                </c:pt>
                <c:pt idx="453">
                  <c:v>0.10109700000000001</c:v>
                </c:pt>
                <c:pt idx="454">
                  <c:v>0.121744</c:v>
                </c:pt>
                <c:pt idx="455">
                  <c:v>4.4135599999999997E-2</c:v>
                </c:pt>
                <c:pt idx="456">
                  <c:v>4.6631899999999997E-2</c:v>
                </c:pt>
                <c:pt idx="457">
                  <c:v>7.7721700000000005E-2</c:v>
                </c:pt>
                <c:pt idx="458">
                  <c:v>4.4022699999999998E-2</c:v>
                </c:pt>
                <c:pt idx="459">
                  <c:v>2.6091500000000002E-3</c:v>
                </c:pt>
                <c:pt idx="460">
                  <c:v>8.294E-2</c:v>
                </c:pt>
                <c:pt idx="461">
                  <c:v>0.163158</c:v>
                </c:pt>
                <c:pt idx="462">
                  <c:v>1.0436600000000001E-2</c:v>
                </c:pt>
                <c:pt idx="463">
                  <c:v>3.8917300000000002E-2</c:v>
                </c:pt>
                <c:pt idx="464">
                  <c:v>3.8917300000000002E-2</c:v>
                </c:pt>
                <c:pt idx="465">
                  <c:v>3.3699E-2</c:v>
                </c:pt>
                <c:pt idx="466">
                  <c:v>8.0330899999999997E-2</c:v>
                </c:pt>
                <c:pt idx="467">
                  <c:v>3.8917300000000002E-2</c:v>
                </c:pt>
                <c:pt idx="468">
                  <c:v>7.7721700000000005E-2</c:v>
                </c:pt>
                <c:pt idx="469">
                  <c:v>4.6631899999999997E-2</c:v>
                </c:pt>
                <c:pt idx="470">
                  <c:v>3.6308100000000003E-2</c:v>
                </c:pt>
                <c:pt idx="471">
                  <c:v>7.7721700000000005E-2</c:v>
                </c:pt>
                <c:pt idx="472">
                  <c:v>4.4135599999999997E-2</c:v>
                </c:pt>
                <c:pt idx="473">
                  <c:v>5.4459399999999998E-2</c:v>
                </c:pt>
                <c:pt idx="474">
                  <c:v>0.168376</c:v>
                </c:pt>
                <c:pt idx="475">
                  <c:v>3.6308100000000003E-2</c:v>
                </c:pt>
                <c:pt idx="476">
                  <c:v>0.10109700000000001</c:v>
                </c:pt>
                <c:pt idx="477">
                  <c:v>7.8274599999999996E-3</c:v>
                </c:pt>
                <c:pt idx="478">
                  <c:v>0.150338</c:v>
                </c:pt>
                <c:pt idx="479">
                  <c:v>7.5225399999999998E-2</c:v>
                </c:pt>
                <c:pt idx="480">
                  <c:v>0.19697000000000001</c:v>
                </c:pt>
                <c:pt idx="481">
                  <c:v>4.6744800000000003E-2</c:v>
                </c:pt>
                <c:pt idx="482">
                  <c:v>7.2616299999999995E-2</c:v>
                </c:pt>
                <c:pt idx="483">
                  <c:v>8.294E-2</c:v>
                </c:pt>
                <c:pt idx="484">
                  <c:v>8.294E-2</c:v>
                </c:pt>
                <c:pt idx="485">
                  <c:v>0.16588</c:v>
                </c:pt>
                <c:pt idx="486">
                  <c:v>0.12446599999999999</c:v>
                </c:pt>
                <c:pt idx="487">
                  <c:v>0.168489</c:v>
                </c:pt>
                <c:pt idx="488">
                  <c:v>0.11924800000000001</c:v>
                </c:pt>
                <c:pt idx="489">
                  <c:v>8.294E-2</c:v>
                </c:pt>
                <c:pt idx="490">
                  <c:v>0.19436100000000001</c:v>
                </c:pt>
                <c:pt idx="491">
                  <c:v>0.160662</c:v>
                </c:pt>
                <c:pt idx="492">
                  <c:v>8.5549200000000006E-2</c:v>
                </c:pt>
                <c:pt idx="493">
                  <c:v>9.8482100000000003E-2</c:v>
                </c:pt>
                <c:pt idx="494">
                  <c:v>9.84878E-2</c:v>
                </c:pt>
                <c:pt idx="495">
                  <c:v>1.0436600000000001E-2</c:v>
                </c:pt>
                <c:pt idx="496">
                  <c:v>1.30458E-2</c:v>
                </c:pt>
                <c:pt idx="497">
                  <c:v>4.1526399999999998E-2</c:v>
                </c:pt>
                <c:pt idx="498">
                  <c:v>0.24631800000000001</c:v>
                </c:pt>
              </c:numCache>
            </c:numRef>
          </c:yVal>
          <c:smooth val="0"/>
        </c:ser>
        <c:ser>
          <c:idx val="3"/>
          <c:order val="3"/>
          <c:tx>
            <c:v>PP_15C</c:v>
          </c:tx>
          <c:spPr>
            <a:ln w="28575">
              <a:noFill/>
            </a:ln>
          </c:spPr>
          <c:xVal>
            <c:numRef>
              <c:f>PP_15C!$P$4:$P$502</c:f>
              <c:numCache>
                <c:formatCode>General</c:formatCode>
                <c:ptCount val="499"/>
                <c:pt idx="0">
                  <c:v>0.03</c:v>
                </c:pt>
                <c:pt idx="1">
                  <c:v>0.06</c:v>
                </c:pt>
                <c:pt idx="2">
                  <c:v>0.09</c:v>
                </c:pt>
                <c:pt idx="3">
                  <c:v>0.12</c:v>
                </c:pt>
                <c:pt idx="4">
                  <c:v>0.15</c:v>
                </c:pt>
                <c:pt idx="5">
                  <c:v>0.18</c:v>
                </c:pt>
                <c:pt idx="6">
                  <c:v>0.21</c:v>
                </c:pt>
                <c:pt idx="7">
                  <c:v>0.24</c:v>
                </c:pt>
                <c:pt idx="8">
                  <c:v>0.27</c:v>
                </c:pt>
                <c:pt idx="9">
                  <c:v>0.3</c:v>
                </c:pt>
                <c:pt idx="10">
                  <c:v>0.33</c:v>
                </c:pt>
                <c:pt idx="11">
                  <c:v>0.36</c:v>
                </c:pt>
                <c:pt idx="12">
                  <c:v>0.39</c:v>
                </c:pt>
                <c:pt idx="13">
                  <c:v>0.42</c:v>
                </c:pt>
                <c:pt idx="14">
                  <c:v>0.45</c:v>
                </c:pt>
                <c:pt idx="15">
                  <c:v>0.48</c:v>
                </c:pt>
                <c:pt idx="16">
                  <c:v>0.51</c:v>
                </c:pt>
                <c:pt idx="17">
                  <c:v>0.54</c:v>
                </c:pt>
                <c:pt idx="18">
                  <c:v>0.56999999999999995</c:v>
                </c:pt>
                <c:pt idx="19">
                  <c:v>0.6</c:v>
                </c:pt>
                <c:pt idx="20">
                  <c:v>0.63</c:v>
                </c:pt>
                <c:pt idx="21">
                  <c:v>0.66</c:v>
                </c:pt>
                <c:pt idx="22">
                  <c:v>0.69</c:v>
                </c:pt>
                <c:pt idx="23">
                  <c:v>0.72</c:v>
                </c:pt>
                <c:pt idx="24">
                  <c:v>0.75</c:v>
                </c:pt>
                <c:pt idx="25">
                  <c:v>0.78</c:v>
                </c:pt>
                <c:pt idx="26">
                  <c:v>0.81</c:v>
                </c:pt>
                <c:pt idx="27">
                  <c:v>0.84</c:v>
                </c:pt>
                <c:pt idx="28">
                  <c:v>0.87</c:v>
                </c:pt>
                <c:pt idx="29">
                  <c:v>0.9</c:v>
                </c:pt>
                <c:pt idx="30">
                  <c:v>0.93</c:v>
                </c:pt>
                <c:pt idx="31">
                  <c:v>0.96</c:v>
                </c:pt>
                <c:pt idx="32">
                  <c:v>0.99</c:v>
                </c:pt>
                <c:pt idx="33">
                  <c:v>1.02</c:v>
                </c:pt>
                <c:pt idx="34">
                  <c:v>1.05</c:v>
                </c:pt>
                <c:pt idx="35">
                  <c:v>1.08</c:v>
                </c:pt>
                <c:pt idx="36">
                  <c:v>1.1100000000000001</c:v>
                </c:pt>
                <c:pt idx="37">
                  <c:v>1.1399999999999999</c:v>
                </c:pt>
                <c:pt idx="38">
                  <c:v>1.17</c:v>
                </c:pt>
                <c:pt idx="39">
                  <c:v>1.2</c:v>
                </c:pt>
                <c:pt idx="40">
                  <c:v>1.23</c:v>
                </c:pt>
                <c:pt idx="41">
                  <c:v>1.26</c:v>
                </c:pt>
                <c:pt idx="42">
                  <c:v>1.29</c:v>
                </c:pt>
                <c:pt idx="43">
                  <c:v>1.32</c:v>
                </c:pt>
                <c:pt idx="44">
                  <c:v>1.35</c:v>
                </c:pt>
                <c:pt idx="45">
                  <c:v>1.38</c:v>
                </c:pt>
                <c:pt idx="46">
                  <c:v>1.41</c:v>
                </c:pt>
                <c:pt idx="47">
                  <c:v>1.44</c:v>
                </c:pt>
                <c:pt idx="48">
                  <c:v>1.47</c:v>
                </c:pt>
                <c:pt idx="49">
                  <c:v>1.5</c:v>
                </c:pt>
                <c:pt idx="50">
                  <c:v>1.53</c:v>
                </c:pt>
                <c:pt idx="51">
                  <c:v>1.56</c:v>
                </c:pt>
                <c:pt idx="52">
                  <c:v>1.59</c:v>
                </c:pt>
                <c:pt idx="53">
                  <c:v>1.62</c:v>
                </c:pt>
                <c:pt idx="54">
                  <c:v>1.65</c:v>
                </c:pt>
                <c:pt idx="55">
                  <c:v>1.68</c:v>
                </c:pt>
                <c:pt idx="56">
                  <c:v>1.71</c:v>
                </c:pt>
                <c:pt idx="57">
                  <c:v>1.74</c:v>
                </c:pt>
                <c:pt idx="58">
                  <c:v>1.77</c:v>
                </c:pt>
                <c:pt idx="59">
                  <c:v>1.8</c:v>
                </c:pt>
                <c:pt idx="60">
                  <c:v>1.83</c:v>
                </c:pt>
                <c:pt idx="61">
                  <c:v>1.86</c:v>
                </c:pt>
                <c:pt idx="62">
                  <c:v>1.89</c:v>
                </c:pt>
                <c:pt idx="63">
                  <c:v>1.92</c:v>
                </c:pt>
                <c:pt idx="64">
                  <c:v>1.95</c:v>
                </c:pt>
                <c:pt idx="65">
                  <c:v>1.98</c:v>
                </c:pt>
                <c:pt idx="66">
                  <c:v>2.0099999999999998</c:v>
                </c:pt>
                <c:pt idx="67">
                  <c:v>2.04</c:v>
                </c:pt>
                <c:pt idx="68">
                  <c:v>2.0699999999999998</c:v>
                </c:pt>
                <c:pt idx="69">
                  <c:v>2.1</c:v>
                </c:pt>
                <c:pt idx="70">
                  <c:v>2.13</c:v>
                </c:pt>
                <c:pt idx="71">
                  <c:v>2.16</c:v>
                </c:pt>
                <c:pt idx="72">
                  <c:v>2.19</c:v>
                </c:pt>
                <c:pt idx="73">
                  <c:v>2.2200000000000002</c:v>
                </c:pt>
                <c:pt idx="74">
                  <c:v>2.25</c:v>
                </c:pt>
                <c:pt idx="75">
                  <c:v>2.2799999999999998</c:v>
                </c:pt>
                <c:pt idx="76">
                  <c:v>2.31</c:v>
                </c:pt>
                <c:pt idx="77">
                  <c:v>2.34</c:v>
                </c:pt>
                <c:pt idx="78">
                  <c:v>2.37</c:v>
                </c:pt>
                <c:pt idx="79">
                  <c:v>2.4</c:v>
                </c:pt>
                <c:pt idx="80">
                  <c:v>2.4300000000000002</c:v>
                </c:pt>
                <c:pt idx="81">
                  <c:v>2.46</c:v>
                </c:pt>
                <c:pt idx="82">
                  <c:v>2.4900000000000002</c:v>
                </c:pt>
                <c:pt idx="83">
                  <c:v>2.52</c:v>
                </c:pt>
                <c:pt idx="84">
                  <c:v>2.5499999999999998</c:v>
                </c:pt>
                <c:pt idx="85">
                  <c:v>2.58</c:v>
                </c:pt>
                <c:pt idx="86">
                  <c:v>2.61</c:v>
                </c:pt>
                <c:pt idx="87">
                  <c:v>2.64</c:v>
                </c:pt>
                <c:pt idx="88">
                  <c:v>2.67</c:v>
                </c:pt>
                <c:pt idx="89">
                  <c:v>2.7</c:v>
                </c:pt>
                <c:pt idx="90">
                  <c:v>2.73</c:v>
                </c:pt>
                <c:pt idx="91">
                  <c:v>2.76</c:v>
                </c:pt>
                <c:pt idx="92">
                  <c:v>2.79</c:v>
                </c:pt>
                <c:pt idx="93">
                  <c:v>2.82</c:v>
                </c:pt>
                <c:pt idx="94">
                  <c:v>2.85</c:v>
                </c:pt>
                <c:pt idx="95">
                  <c:v>2.88</c:v>
                </c:pt>
                <c:pt idx="96">
                  <c:v>2.91</c:v>
                </c:pt>
                <c:pt idx="97">
                  <c:v>2.94</c:v>
                </c:pt>
                <c:pt idx="98">
                  <c:v>2.97</c:v>
                </c:pt>
                <c:pt idx="99">
                  <c:v>3</c:v>
                </c:pt>
                <c:pt idx="100">
                  <c:v>3.03</c:v>
                </c:pt>
                <c:pt idx="101">
                  <c:v>3.06</c:v>
                </c:pt>
                <c:pt idx="102">
                  <c:v>3.09</c:v>
                </c:pt>
                <c:pt idx="103">
                  <c:v>3.12</c:v>
                </c:pt>
                <c:pt idx="104">
                  <c:v>3.15</c:v>
                </c:pt>
                <c:pt idx="105">
                  <c:v>3.18</c:v>
                </c:pt>
                <c:pt idx="106">
                  <c:v>3.21</c:v>
                </c:pt>
                <c:pt idx="107">
                  <c:v>3.24</c:v>
                </c:pt>
                <c:pt idx="108">
                  <c:v>3.27</c:v>
                </c:pt>
                <c:pt idx="109">
                  <c:v>3.3</c:v>
                </c:pt>
                <c:pt idx="110">
                  <c:v>3.33</c:v>
                </c:pt>
                <c:pt idx="111">
                  <c:v>3.36</c:v>
                </c:pt>
                <c:pt idx="112">
                  <c:v>3.39</c:v>
                </c:pt>
                <c:pt idx="113">
                  <c:v>3.42</c:v>
                </c:pt>
                <c:pt idx="114">
                  <c:v>3.45</c:v>
                </c:pt>
                <c:pt idx="115">
                  <c:v>3.48</c:v>
                </c:pt>
                <c:pt idx="116">
                  <c:v>3.51</c:v>
                </c:pt>
                <c:pt idx="117">
                  <c:v>3.54</c:v>
                </c:pt>
                <c:pt idx="118">
                  <c:v>3.57</c:v>
                </c:pt>
                <c:pt idx="119">
                  <c:v>3.6</c:v>
                </c:pt>
                <c:pt idx="120">
                  <c:v>3.63</c:v>
                </c:pt>
                <c:pt idx="121">
                  <c:v>3.66</c:v>
                </c:pt>
                <c:pt idx="122">
                  <c:v>3.69</c:v>
                </c:pt>
                <c:pt idx="123">
                  <c:v>3.72</c:v>
                </c:pt>
                <c:pt idx="124">
                  <c:v>3.75</c:v>
                </c:pt>
                <c:pt idx="125">
                  <c:v>3.78</c:v>
                </c:pt>
                <c:pt idx="126">
                  <c:v>3.81</c:v>
                </c:pt>
                <c:pt idx="127">
                  <c:v>3.84</c:v>
                </c:pt>
                <c:pt idx="128">
                  <c:v>3.87</c:v>
                </c:pt>
                <c:pt idx="129">
                  <c:v>3.9</c:v>
                </c:pt>
                <c:pt idx="130">
                  <c:v>3.93</c:v>
                </c:pt>
                <c:pt idx="131">
                  <c:v>3.96</c:v>
                </c:pt>
                <c:pt idx="132">
                  <c:v>3.99</c:v>
                </c:pt>
                <c:pt idx="133">
                  <c:v>4.0199999999999996</c:v>
                </c:pt>
                <c:pt idx="134">
                  <c:v>4.05</c:v>
                </c:pt>
                <c:pt idx="135">
                  <c:v>4.08</c:v>
                </c:pt>
                <c:pt idx="136">
                  <c:v>4.1100000000000003</c:v>
                </c:pt>
                <c:pt idx="137">
                  <c:v>4.1399999999999997</c:v>
                </c:pt>
                <c:pt idx="138">
                  <c:v>4.17</c:v>
                </c:pt>
                <c:pt idx="139">
                  <c:v>4.2</c:v>
                </c:pt>
                <c:pt idx="140">
                  <c:v>4.2300000000000004</c:v>
                </c:pt>
                <c:pt idx="141">
                  <c:v>4.26</c:v>
                </c:pt>
                <c:pt idx="142">
                  <c:v>4.29</c:v>
                </c:pt>
                <c:pt idx="143">
                  <c:v>4.32</c:v>
                </c:pt>
                <c:pt idx="144">
                  <c:v>4.3499999999999996</c:v>
                </c:pt>
                <c:pt idx="145">
                  <c:v>4.38</c:v>
                </c:pt>
                <c:pt idx="146">
                  <c:v>4.41</c:v>
                </c:pt>
                <c:pt idx="147">
                  <c:v>4.4400000000000004</c:v>
                </c:pt>
                <c:pt idx="148">
                  <c:v>4.47</c:v>
                </c:pt>
                <c:pt idx="149">
                  <c:v>4.5</c:v>
                </c:pt>
                <c:pt idx="150">
                  <c:v>4.53</c:v>
                </c:pt>
                <c:pt idx="151">
                  <c:v>4.5599999999999996</c:v>
                </c:pt>
                <c:pt idx="152">
                  <c:v>4.59</c:v>
                </c:pt>
                <c:pt idx="153">
                  <c:v>4.62</c:v>
                </c:pt>
                <c:pt idx="154">
                  <c:v>4.6500000000000004</c:v>
                </c:pt>
                <c:pt idx="155">
                  <c:v>4.68</c:v>
                </c:pt>
                <c:pt idx="156">
                  <c:v>4.71</c:v>
                </c:pt>
                <c:pt idx="157">
                  <c:v>4.74</c:v>
                </c:pt>
                <c:pt idx="158">
                  <c:v>4.7699999999999996</c:v>
                </c:pt>
                <c:pt idx="159">
                  <c:v>4.8</c:v>
                </c:pt>
                <c:pt idx="160">
                  <c:v>4.83</c:v>
                </c:pt>
                <c:pt idx="161">
                  <c:v>4.8600000000000003</c:v>
                </c:pt>
                <c:pt idx="162">
                  <c:v>4.8899999999999997</c:v>
                </c:pt>
                <c:pt idx="163">
                  <c:v>4.92</c:v>
                </c:pt>
                <c:pt idx="164">
                  <c:v>4.95</c:v>
                </c:pt>
                <c:pt idx="165">
                  <c:v>4.9800000000000004</c:v>
                </c:pt>
                <c:pt idx="166">
                  <c:v>5.01</c:v>
                </c:pt>
                <c:pt idx="167">
                  <c:v>5.04</c:v>
                </c:pt>
                <c:pt idx="168">
                  <c:v>5.07</c:v>
                </c:pt>
                <c:pt idx="169">
                  <c:v>5.0999999999999996</c:v>
                </c:pt>
                <c:pt idx="170">
                  <c:v>5.13</c:v>
                </c:pt>
                <c:pt idx="171">
                  <c:v>5.16</c:v>
                </c:pt>
                <c:pt idx="172">
                  <c:v>5.19</c:v>
                </c:pt>
                <c:pt idx="173">
                  <c:v>5.22</c:v>
                </c:pt>
                <c:pt idx="174">
                  <c:v>5.25</c:v>
                </c:pt>
                <c:pt idx="175">
                  <c:v>5.28</c:v>
                </c:pt>
                <c:pt idx="176">
                  <c:v>5.31</c:v>
                </c:pt>
                <c:pt idx="177">
                  <c:v>5.34</c:v>
                </c:pt>
                <c:pt idx="178">
                  <c:v>5.37</c:v>
                </c:pt>
                <c:pt idx="179">
                  <c:v>5.4</c:v>
                </c:pt>
                <c:pt idx="180">
                  <c:v>5.43</c:v>
                </c:pt>
                <c:pt idx="181">
                  <c:v>5.46</c:v>
                </c:pt>
                <c:pt idx="182">
                  <c:v>5.49</c:v>
                </c:pt>
                <c:pt idx="183">
                  <c:v>5.52</c:v>
                </c:pt>
                <c:pt idx="184">
                  <c:v>5.55</c:v>
                </c:pt>
                <c:pt idx="185">
                  <c:v>5.58</c:v>
                </c:pt>
                <c:pt idx="186">
                  <c:v>5.61</c:v>
                </c:pt>
                <c:pt idx="187">
                  <c:v>5.64</c:v>
                </c:pt>
                <c:pt idx="188">
                  <c:v>5.67</c:v>
                </c:pt>
                <c:pt idx="189">
                  <c:v>5.7</c:v>
                </c:pt>
                <c:pt idx="190">
                  <c:v>5.73</c:v>
                </c:pt>
                <c:pt idx="191">
                  <c:v>5.76</c:v>
                </c:pt>
                <c:pt idx="192">
                  <c:v>5.79</c:v>
                </c:pt>
                <c:pt idx="193">
                  <c:v>5.82</c:v>
                </c:pt>
                <c:pt idx="194">
                  <c:v>5.85</c:v>
                </c:pt>
                <c:pt idx="195">
                  <c:v>5.88</c:v>
                </c:pt>
                <c:pt idx="196">
                  <c:v>5.91</c:v>
                </c:pt>
                <c:pt idx="197">
                  <c:v>5.94</c:v>
                </c:pt>
                <c:pt idx="198">
                  <c:v>5.97</c:v>
                </c:pt>
                <c:pt idx="199">
                  <c:v>6</c:v>
                </c:pt>
                <c:pt idx="200">
                  <c:v>6.03</c:v>
                </c:pt>
                <c:pt idx="201">
                  <c:v>6.06</c:v>
                </c:pt>
                <c:pt idx="202">
                  <c:v>6.09</c:v>
                </c:pt>
                <c:pt idx="203">
                  <c:v>6.12</c:v>
                </c:pt>
                <c:pt idx="204">
                  <c:v>6.15</c:v>
                </c:pt>
                <c:pt idx="205">
                  <c:v>6.18</c:v>
                </c:pt>
                <c:pt idx="206">
                  <c:v>6.21</c:v>
                </c:pt>
                <c:pt idx="207">
                  <c:v>6.24</c:v>
                </c:pt>
                <c:pt idx="208">
                  <c:v>6.27</c:v>
                </c:pt>
                <c:pt idx="209">
                  <c:v>6.3</c:v>
                </c:pt>
                <c:pt idx="210">
                  <c:v>6.33</c:v>
                </c:pt>
                <c:pt idx="211">
                  <c:v>6.36</c:v>
                </c:pt>
                <c:pt idx="212">
                  <c:v>6.39</c:v>
                </c:pt>
                <c:pt idx="213">
                  <c:v>6.42</c:v>
                </c:pt>
                <c:pt idx="214">
                  <c:v>6.45</c:v>
                </c:pt>
                <c:pt idx="215">
                  <c:v>6.48</c:v>
                </c:pt>
                <c:pt idx="216">
                  <c:v>6.51</c:v>
                </c:pt>
                <c:pt idx="217">
                  <c:v>6.54</c:v>
                </c:pt>
                <c:pt idx="218">
                  <c:v>6.57</c:v>
                </c:pt>
                <c:pt idx="219">
                  <c:v>6.6</c:v>
                </c:pt>
                <c:pt idx="220">
                  <c:v>6.63</c:v>
                </c:pt>
                <c:pt idx="221">
                  <c:v>6.66</c:v>
                </c:pt>
                <c:pt idx="222">
                  <c:v>6.69</c:v>
                </c:pt>
                <c:pt idx="223">
                  <c:v>6.72</c:v>
                </c:pt>
                <c:pt idx="224">
                  <c:v>6.75</c:v>
                </c:pt>
                <c:pt idx="225">
                  <c:v>6.78</c:v>
                </c:pt>
                <c:pt idx="226">
                  <c:v>6.81</c:v>
                </c:pt>
                <c:pt idx="227">
                  <c:v>6.84</c:v>
                </c:pt>
                <c:pt idx="228">
                  <c:v>6.87</c:v>
                </c:pt>
                <c:pt idx="229">
                  <c:v>6.9</c:v>
                </c:pt>
                <c:pt idx="230">
                  <c:v>6.93</c:v>
                </c:pt>
                <c:pt idx="231">
                  <c:v>6.96</c:v>
                </c:pt>
                <c:pt idx="232">
                  <c:v>6.99</c:v>
                </c:pt>
                <c:pt idx="233">
                  <c:v>7.02</c:v>
                </c:pt>
                <c:pt idx="234">
                  <c:v>7.05</c:v>
                </c:pt>
                <c:pt idx="235">
                  <c:v>7.08</c:v>
                </c:pt>
                <c:pt idx="236">
                  <c:v>7.11</c:v>
                </c:pt>
                <c:pt idx="237">
                  <c:v>7.14</c:v>
                </c:pt>
                <c:pt idx="238">
                  <c:v>7.17</c:v>
                </c:pt>
                <c:pt idx="239">
                  <c:v>7.2</c:v>
                </c:pt>
                <c:pt idx="240">
                  <c:v>7.23</c:v>
                </c:pt>
                <c:pt idx="241">
                  <c:v>7.26</c:v>
                </c:pt>
                <c:pt idx="242">
                  <c:v>7.29</c:v>
                </c:pt>
                <c:pt idx="243">
                  <c:v>7.32</c:v>
                </c:pt>
                <c:pt idx="244">
                  <c:v>7.35</c:v>
                </c:pt>
                <c:pt idx="245">
                  <c:v>7.38</c:v>
                </c:pt>
                <c:pt idx="246">
                  <c:v>7.41</c:v>
                </c:pt>
                <c:pt idx="247">
                  <c:v>7.44</c:v>
                </c:pt>
                <c:pt idx="248">
                  <c:v>7.47</c:v>
                </c:pt>
                <c:pt idx="249">
                  <c:v>7.5</c:v>
                </c:pt>
                <c:pt idx="250">
                  <c:v>7.53</c:v>
                </c:pt>
                <c:pt idx="251">
                  <c:v>7.56</c:v>
                </c:pt>
                <c:pt idx="252">
                  <c:v>7.59</c:v>
                </c:pt>
                <c:pt idx="253">
                  <c:v>7.62</c:v>
                </c:pt>
                <c:pt idx="254">
                  <c:v>7.65</c:v>
                </c:pt>
                <c:pt idx="255">
                  <c:v>7.68</c:v>
                </c:pt>
                <c:pt idx="256">
                  <c:v>7.71</c:v>
                </c:pt>
                <c:pt idx="257">
                  <c:v>7.74</c:v>
                </c:pt>
                <c:pt idx="258">
                  <c:v>7.77</c:v>
                </c:pt>
                <c:pt idx="259">
                  <c:v>7.8</c:v>
                </c:pt>
                <c:pt idx="260">
                  <c:v>7.83</c:v>
                </c:pt>
                <c:pt idx="261">
                  <c:v>7.86</c:v>
                </c:pt>
                <c:pt idx="262">
                  <c:v>7.89</c:v>
                </c:pt>
                <c:pt idx="263">
                  <c:v>7.92</c:v>
                </c:pt>
                <c:pt idx="264">
                  <c:v>7.95</c:v>
                </c:pt>
                <c:pt idx="265">
                  <c:v>7.98</c:v>
                </c:pt>
                <c:pt idx="266">
                  <c:v>8.01</c:v>
                </c:pt>
                <c:pt idx="267">
                  <c:v>8.0399999999999991</c:v>
                </c:pt>
                <c:pt idx="268">
                  <c:v>8.07</c:v>
                </c:pt>
                <c:pt idx="269">
                  <c:v>8.1</c:v>
                </c:pt>
                <c:pt idx="270">
                  <c:v>8.1300000000000008</c:v>
                </c:pt>
                <c:pt idx="271">
                  <c:v>8.16</c:v>
                </c:pt>
                <c:pt idx="272">
                  <c:v>8.19</c:v>
                </c:pt>
                <c:pt idx="273">
                  <c:v>8.2200000000000006</c:v>
                </c:pt>
                <c:pt idx="274">
                  <c:v>8.25</c:v>
                </c:pt>
                <c:pt idx="275">
                  <c:v>8.2799999999999994</c:v>
                </c:pt>
                <c:pt idx="276">
                  <c:v>8.31</c:v>
                </c:pt>
                <c:pt idx="277">
                  <c:v>8.34</c:v>
                </c:pt>
                <c:pt idx="278">
                  <c:v>8.3699999999999992</c:v>
                </c:pt>
                <c:pt idx="279">
                  <c:v>8.4</c:v>
                </c:pt>
                <c:pt idx="280">
                  <c:v>8.43</c:v>
                </c:pt>
                <c:pt idx="281">
                  <c:v>8.4600000000000009</c:v>
                </c:pt>
                <c:pt idx="282">
                  <c:v>8.49</c:v>
                </c:pt>
                <c:pt idx="283">
                  <c:v>8.52</c:v>
                </c:pt>
                <c:pt idx="284">
                  <c:v>8.5500000000000007</c:v>
                </c:pt>
                <c:pt idx="285">
                  <c:v>8.58</c:v>
                </c:pt>
                <c:pt idx="286">
                  <c:v>8.61</c:v>
                </c:pt>
                <c:pt idx="287">
                  <c:v>8.64</c:v>
                </c:pt>
                <c:pt idx="288">
                  <c:v>8.67</c:v>
                </c:pt>
                <c:pt idx="289">
                  <c:v>8.6999999999999993</c:v>
                </c:pt>
                <c:pt idx="290">
                  <c:v>8.73</c:v>
                </c:pt>
                <c:pt idx="291">
                  <c:v>8.76</c:v>
                </c:pt>
                <c:pt idx="292">
                  <c:v>8.7899999999999991</c:v>
                </c:pt>
                <c:pt idx="293">
                  <c:v>8.82</c:v>
                </c:pt>
                <c:pt idx="294">
                  <c:v>8.85</c:v>
                </c:pt>
                <c:pt idx="295">
                  <c:v>8.8800000000000008</c:v>
                </c:pt>
                <c:pt idx="296">
                  <c:v>8.91</c:v>
                </c:pt>
                <c:pt idx="297">
                  <c:v>8.94</c:v>
                </c:pt>
                <c:pt idx="298">
                  <c:v>8.9700000000000006</c:v>
                </c:pt>
                <c:pt idx="299">
                  <c:v>9</c:v>
                </c:pt>
                <c:pt idx="300">
                  <c:v>9.0299999999999994</c:v>
                </c:pt>
                <c:pt idx="301">
                  <c:v>9.06</c:v>
                </c:pt>
                <c:pt idx="302">
                  <c:v>9.09</c:v>
                </c:pt>
                <c:pt idx="303">
                  <c:v>9.1199999999999992</c:v>
                </c:pt>
                <c:pt idx="304">
                  <c:v>9.15</c:v>
                </c:pt>
                <c:pt idx="305">
                  <c:v>9.18</c:v>
                </c:pt>
                <c:pt idx="306">
                  <c:v>9.2100000000000009</c:v>
                </c:pt>
                <c:pt idx="307">
                  <c:v>9.24</c:v>
                </c:pt>
                <c:pt idx="308">
                  <c:v>9.27</c:v>
                </c:pt>
                <c:pt idx="309">
                  <c:v>9.3000000000000007</c:v>
                </c:pt>
                <c:pt idx="310">
                  <c:v>9.33</c:v>
                </c:pt>
                <c:pt idx="311">
                  <c:v>9.36</c:v>
                </c:pt>
                <c:pt idx="312">
                  <c:v>9.39</c:v>
                </c:pt>
                <c:pt idx="313">
                  <c:v>9.42</c:v>
                </c:pt>
                <c:pt idx="314">
                  <c:v>9.4499999999999993</c:v>
                </c:pt>
                <c:pt idx="315">
                  <c:v>9.48</c:v>
                </c:pt>
                <c:pt idx="316">
                  <c:v>9.51</c:v>
                </c:pt>
                <c:pt idx="317">
                  <c:v>9.5399999999999991</c:v>
                </c:pt>
                <c:pt idx="318">
                  <c:v>9.57</c:v>
                </c:pt>
                <c:pt idx="319">
                  <c:v>9.6</c:v>
                </c:pt>
                <c:pt idx="320">
                  <c:v>9.6300000000000008</c:v>
                </c:pt>
                <c:pt idx="321">
                  <c:v>9.66</c:v>
                </c:pt>
                <c:pt idx="322">
                  <c:v>9.69</c:v>
                </c:pt>
                <c:pt idx="323">
                  <c:v>9.7200000000000006</c:v>
                </c:pt>
                <c:pt idx="324">
                  <c:v>9.75</c:v>
                </c:pt>
                <c:pt idx="325">
                  <c:v>9.7799999999999994</c:v>
                </c:pt>
                <c:pt idx="326">
                  <c:v>9.81</c:v>
                </c:pt>
                <c:pt idx="327">
                  <c:v>9.84</c:v>
                </c:pt>
                <c:pt idx="328">
                  <c:v>9.8699999999999992</c:v>
                </c:pt>
                <c:pt idx="329">
                  <c:v>9.9</c:v>
                </c:pt>
                <c:pt idx="330">
                  <c:v>9.93</c:v>
                </c:pt>
                <c:pt idx="331">
                  <c:v>9.9600000000000009</c:v>
                </c:pt>
                <c:pt idx="332">
                  <c:v>9.99</c:v>
                </c:pt>
                <c:pt idx="333">
                  <c:v>10.02</c:v>
                </c:pt>
                <c:pt idx="334">
                  <c:v>10.050000000000001</c:v>
                </c:pt>
                <c:pt idx="335">
                  <c:v>10.08</c:v>
                </c:pt>
                <c:pt idx="336">
                  <c:v>10.11</c:v>
                </c:pt>
                <c:pt idx="337">
                  <c:v>10.14</c:v>
                </c:pt>
                <c:pt idx="338">
                  <c:v>10.17</c:v>
                </c:pt>
                <c:pt idx="339">
                  <c:v>10.199999999999999</c:v>
                </c:pt>
                <c:pt idx="340">
                  <c:v>10.23</c:v>
                </c:pt>
                <c:pt idx="341">
                  <c:v>10.26</c:v>
                </c:pt>
                <c:pt idx="342">
                  <c:v>10.29</c:v>
                </c:pt>
                <c:pt idx="343">
                  <c:v>10.32</c:v>
                </c:pt>
                <c:pt idx="344">
                  <c:v>10.35</c:v>
                </c:pt>
                <c:pt idx="345">
                  <c:v>10.38</c:v>
                </c:pt>
                <c:pt idx="346">
                  <c:v>10.41</c:v>
                </c:pt>
                <c:pt idx="347">
                  <c:v>10.44</c:v>
                </c:pt>
                <c:pt idx="348">
                  <c:v>10.47</c:v>
                </c:pt>
                <c:pt idx="349">
                  <c:v>10.5</c:v>
                </c:pt>
                <c:pt idx="350">
                  <c:v>10.53</c:v>
                </c:pt>
                <c:pt idx="351">
                  <c:v>10.56</c:v>
                </c:pt>
                <c:pt idx="352">
                  <c:v>10.59</c:v>
                </c:pt>
                <c:pt idx="353">
                  <c:v>10.62</c:v>
                </c:pt>
                <c:pt idx="354">
                  <c:v>10.65</c:v>
                </c:pt>
                <c:pt idx="355">
                  <c:v>10.68</c:v>
                </c:pt>
                <c:pt idx="356">
                  <c:v>10.71</c:v>
                </c:pt>
                <c:pt idx="357">
                  <c:v>10.74</c:v>
                </c:pt>
                <c:pt idx="358">
                  <c:v>10.77</c:v>
                </c:pt>
                <c:pt idx="359">
                  <c:v>10.8</c:v>
                </c:pt>
                <c:pt idx="360">
                  <c:v>10.83</c:v>
                </c:pt>
                <c:pt idx="361">
                  <c:v>10.86</c:v>
                </c:pt>
                <c:pt idx="362">
                  <c:v>10.89</c:v>
                </c:pt>
                <c:pt idx="363">
                  <c:v>10.92</c:v>
                </c:pt>
                <c:pt idx="364">
                  <c:v>10.95</c:v>
                </c:pt>
                <c:pt idx="365">
                  <c:v>10.98</c:v>
                </c:pt>
                <c:pt idx="366">
                  <c:v>11.01</c:v>
                </c:pt>
                <c:pt idx="367">
                  <c:v>11.04</c:v>
                </c:pt>
                <c:pt idx="368">
                  <c:v>11.07</c:v>
                </c:pt>
                <c:pt idx="369">
                  <c:v>11.1</c:v>
                </c:pt>
                <c:pt idx="370">
                  <c:v>11.13</c:v>
                </c:pt>
                <c:pt idx="371">
                  <c:v>11.16</c:v>
                </c:pt>
                <c:pt idx="372">
                  <c:v>11.19</c:v>
                </c:pt>
                <c:pt idx="373">
                  <c:v>11.22</c:v>
                </c:pt>
                <c:pt idx="374">
                  <c:v>11.25</c:v>
                </c:pt>
                <c:pt idx="375">
                  <c:v>11.28</c:v>
                </c:pt>
                <c:pt idx="376">
                  <c:v>11.31</c:v>
                </c:pt>
                <c:pt idx="377">
                  <c:v>11.34</c:v>
                </c:pt>
                <c:pt idx="378">
                  <c:v>11.37</c:v>
                </c:pt>
                <c:pt idx="379">
                  <c:v>11.4</c:v>
                </c:pt>
                <c:pt idx="380">
                  <c:v>11.43</c:v>
                </c:pt>
                <c:pt idx="381">
                  <c:v>11.46</c:v>
                </c:pt>
                <c:pt idx="382">
                  <c:v>11.49</c:v>
                </c:pt>
                <c:pt idx="383">
                  <c:v>11.52</c:v>
                </c:pt>
                <c:pt idx="384">
                  <c:v>11.55</c:v>
                </c:pt>
                <c:pt idx="385">
                  <c:v>11.58</c:v>
                </c:pt>
                <c:pt idx="386">
                  <c:v>11.61</c:v>
                </c:pt>
                <c:pt idx="387">
                  <c:v>11.64</c:v>
                </c:pt>
                <c:pt idx="388">
                  <c:v>11.67</c:v>
                </c:pt>
                <c:pt idx="389">
                  <c:v>11.7</c:v>
                </c:pt>
                <c:pt idx="390">
                  <c:v>11.73</c:v>
                </c:pt>
                <c:pt idx="391">
                  <c:v>11.76</c:v>
                </c:pt>
                <c:pt idx="392">
                  <c:v>11.79</c:v>
                </c:pt>
                <c:pt idx="393">
                  <c:v>11.82</c:v>
                </c:pt>
                <c:pt idx="394">
                  <c:v>11.85</c:v>
                </c:pt>
                <c:pt idx="395">
                  <c:v>11.88</c:v>
                </c:pt>
                <c:pt idx="396">
                  <c:v>11.91</c:v>
                </c:pt>
                <c:pt idx="397">
                  <c:v>11.94</c:v>
                </c:pt>
                <c:pt idx="398">
                  <c:v>11.97</c:v>
                </c:pt>
                <c:pt idx="399">
                  <c:v>12</c:v>
                </c:pt>
                <c:pt idx="400">
                  <c:v>12.03</c:v>
                </c:pt>
                <c:pt idx="401">
                  <c:v>12.06</c:v>
                </c:pt>
                <c:pt idx="402">
                  <c:v>12.09</c:v>
                </c:pt>
                <c:pt idx="403">
                  <c:v>12.12</c:v>
                </c:pt>
                <c:pt idx="404">
                  <c:v>12.15</c:v>
                </c:pt>
                <c:pt idx="405">
                  <c:v>12.18</c:v>
                </c:pt>
                <c:pt idx="406">
                  <c:v>12.21</c:v>
                </c:pt>
                <c:pt idx="407">
                  <c:v>12.24</c:v>
                </c:pt>
                <c:pt idx="408">
                  <c:v>12.27</c:v>
                </c:pt>
                <c:pt idx="409">
                  <c:v>12.3</c:v>
                </c:pt>
                <c:pt idx="410">
                  <c:v>12.33</c:v>
                </c:pt>
                <c:pt idx="411">
                  <c:v>12.36</c:v>
                </c:pt>
                <c:pt idx="412">
                  <c:v>12.39</c:v>
                </c:pt>
                <c:pt idx="413">
                  <c:v>12.42</c:v>
                </c:pt>
                <c:pt idx="414">
                  <c:v>12.45</c:v>
                </c:pt>
                <c:pt idx="415">
                  <c:v>12.48</c:v>
                </c:pt>
                <c:pt idx="416">
                  <c:v>12.51</c:v>
                </c:pt>
                <c:pt idx="417">
                  <c:v>12.54</c:v>
                </c:pt>
                <c:pt idx="418">
                  <c:v>12.57</c:v>
                </c:pt>
                <c:pt idx="419">
                  <c:v>12.6</c:v>
                </c:pt>
                <c:pt idx="420">
                  <c:v>12.63</c:v>
                </c:pt>
                <c:pt idx="421">
                  <c:v>12.66</c:v>
                </c:pt>
                <c:pt idx="422">
                  <c:v>12.69</c:v>
                </c:pt>
                <c:pt idx="423">
                  <c:v>12.72</c:v>
                </c:pt>
                <c:pt idx="424">
                  <c:v>12.75</c:v>
                </c:pt>
                <c:pt idx="425">
                  <c:v>12.78</c:v>
                </c:pt>
                <c:pt idx="426">
                  <c:v>12.81</c:v>
                </c:pt>
                <c:pt idx="427">
                  <c:v>12.84</c:v>
                </c:pt>
                <c:pt idx="428">
                  <c:v>12.87</c:v>
                </c:pt>
                <c:pt idx="429">
                  <c:v>12.9</c:v>
                </c:pt>
                <c:pt idx="430">
                  <c:v>12.93</c:v>
                </c:pt>
                <c:pt idx="431">
                  <c:v>12.96</c:v>
                </c:pt>
                <c:pt idx="432">
                  <c:v>12.99</c:v>
                </c:pt>
                <c:pt idx="433">
                  <c:v>13.02</c:v>
                </c:pt>
                <c:pt idx="434">
                  <c:v>13.05</c:v>
                </c:pt>
                <c:pt idx="435">
                  <c:v>13.08</c:v>
                </c:pt>
                <c:pt idx="436">
                  <c:v>13.11</c:v>
                </c:pt>
                <c:pt idx="437">
                  <c:v>13.14</c:v>
                </c:pt>
                <c:pt idx="438">
                  <c:v>13.17</c:v>
                </c:pt>
                <c:pt idx="439">
                  <c:v>13.2</c:v>
                </c:pt>
                <c:pt idx="440">
                  <c:v>13.23</c:v>
                </c:pt>
                <c:pt idx="441">
                  <c:v>13.26</c:v>
                </c:pt>
                <c:pt idx="442">
                  <c:v>13.29</c:v>
                </c:pt>
                <c:pt idx="443">
                  <c:v>13.32</c:v>
                </c:pt>
                <c:pt idx="444">
                  <c:v>13.35</c:v>
                </c:pt>
                <c:pt idx="445">
                  <c:v>13.38</c:v>
                </c:pt>
                <c:pt idx="446">
                  <c:v>13.41</c:v>
                </c:pt>
                <c:pt idx="447">
                  <c:v>13.44</c:v>
                </c:pt>
                <c:pt idx="448">
                  <c:v>13.47</c:v>
                </c:pt>
                <c:pt idx="449">
                  <c:v>13.5</c:v>
                </c:pt>
                <c:pt idx="450">
                  <c:v>13.53</c:v>
                </c:pt>
                <c:pt idx="451">
                  <c:v>13.56</c:v>
                </c:pt>
                <c:pt idx="452">
                  <c:v>13.59</c:v>
                </c:pt>
                <c:pt idx="453">
                  <c:v>13.62</c:v>
                </c:pt>
                <c:pt idx="454">
                  <c:v>13.65</c:v>
                </c:pt>
                <c:pt idx="455">
                  <c:v>13.68</c:v>
                </c:pt>
                <c:pt idx="456">
                  <c:v>13.71</c:v>
                </c:pt>
                <c:pt idx="457">
                  <c:v>13.74</c:v>
                </c:pt>
                <c:pt idx="458">
                  <c:v>13.77</c:v>
                </c:pt>
                <c:pt idx="459">
                  <c:v>13.8</c:v>
                </c:pt>
                <c:pt idx="460">
                  <c:v>13.83</c:v>
                </c:pt>
                <c:pt idx="461">
                  <c:v>13.86</c:v>
                </c:pt>
                <c:pt idx="462">
                  <c:v>13.89</c:v>
                </c:pt>
                <c:pt idx="463">
                  <c:v>13.92</c:v>
                </c:pt>
                <c:pt idx="464">
                  <c:v>13.95</c:v>
                </c:pt>
                <c:pt idx="465">
                  <c:v>13.98</c:v>
                </c:pt>
                <c:pt idx="466">
                  <c:v>14.01</c:v>
                </c:pt>
                <c:pt idx="467">
                  <c:v>14.04</c:v>
                </c:pt>
                <c:pt idx="468">
                  <c:v>14.07</c:v>
                </c:pt>
                <c:pt idx="469">
                  <c:v>14.1</c:v>
                </c:pt>
                <c:pt idx="470">
                  <c:v>14.13</c:v>
                </c:pt>
                <c:pt idx="471">
                  <c:v>14.16</c:v>
                </c:pt>
                <c:pt idx="472">
                  <c:v>14.19</c:v>
                </c:pt>
                <c:pt idx="473">
                  <c:v>14.22</c:v>
                </c:pt>
                <c:pt idx="474">
                  <c:v>14.25</c:v>
                </c:pt>
                <c:pt idx="475">
                  <c:v>14.28</c:v>
                </c:pt>
                <c:pt idx="476">
                  <c:v>14.31</c:v>
                </c:pt>
                <c:pt idx="477">
                  <c:v>14.34</c:v>
                </c:pt>
                <c:pt idx="478">
                  <c:v>14.37</c:v>
                </c:pt>
                <c:pt idx="479">
                  <c:v>14.4</c:v>
                </c:pt>
                <c:pt idx="480">
                  <c:v>14.43</c:v>
                </c:pt>
                <c:pt idx="481">
                  <c:v>14.46</c:v>
                </c:pt>
                <c:pt idx="482">
                  <c:v>14.49</c:v>
                </c:pt>
                <c:pt idx="483">
                  <c:v>14.52</c:v>
                </c:pt>
                <c:pt idx="484">
                  <c:v>14.55</c:v>
                </c:pt>
                <c:pt idx="485">
                  <c:v>14.58</c:v>
                </c:pt>
                <c:pt idx="486">
                  <c:v>14.61</c:v>
                </c:pt>
                <c:pt idx="487">
                  <c:v>14.64</c:v>
                </c:pt>
                <c:pt idx="488">
                  <c:v>14.67</c:v>
                </c:pt>
                <c:pt idx="489">
                  <c:v>14.7</c:v>
                </c:pt>
                <c:pt idx="490">
                  <c:v>14.73</c:v>
                </c:pt>
                <c:pt idx="491">
                  <c:v>14.76</c:v>
                </c:pt>
                <c:pt idx="492">
                  <c:v>14.79</c:v>
                </c:pt>
                <c:pt idx="493">
                  <c:v>14.82</c:v>
                </c:pt>
                <c:pt idx="494">
                  <c:v>14.85</c:v>
                </c:pt>
                <c:pt idx="495">
                  <c:v>14.88</c:v>
                </c:pt>
                <c:pt idx="496">
                  <c:v>14.91</c:v>
                </c:pt>
                <c:pt idx="497">
                  <c:v>14.94</c:v>
                </c:pt>
                <c:pt idx="498">
                  <c:v>14.97</c:v>
                </c:pt>
              </c:numCache>
            </c:numRef>
          </c:xVal>
          <c:yVal>
            <c:numRef>
              <c:f>PP_15C!$Q$4:$Q$502</c:f>
              <c:numCache>
                <c:formatCode>General</c:formatCode>
                <c:ptCount val="499"/>
                <c:pt idx="0">
                  <c:v>0.458702</c:v>
                </c:pt>
                <c:pt idx="1">
                  <c:v>0.87219800000000003</c:v>
                </c:pt>
                <c:pt idx="2">
                  <c:v>1.0754900000000001</c:v>
                </c:pt>
                <c:pt idx="3">
                  <c:v>0.77966100000000005</c:v>
                </c:pt>
                <c:pt idx="4">
                  <c:v>0.727298</c:v>
                </c:pt>
                <c:pt idx="5">
                  <c:v>0.72730300000000003</c:v>
                </c:pt>
                <c:pt idx="6">
                  <c:v>0.91511399999999998</c:v>
                </c:pt>
                <c:pt idx="7">
                  <c:v>0.86758100000000005</c:v>
                </c:pt>
                <c:pt idx="8">
                  <c:v>0.739591</c:v>
                </c:pt>
                <c:pt idx="9">
                  <c:v>1.1906399999999999</c:v>
                </c:pt>
                <c:pt idx="10">
                  <c:v>0.86768999999999996</c:v>
                </c:pt>
                <c:pt idx="11">
                  <c:v>0.802597</c:v>
                </c:pt>
                <c:pt idx="12">
                  <c:v>1.0227999999999999</c:v>
                </c:pt>
                <c:pt idx="13">
                  <c:v>0.95264899999999997</c:v>
                </c:pt>
                <c:pt idx="14">
                  <c:v>0.79239099999999996</c:v>
                </c:pt>
                <c:pt idx="15">
                  <c:v>1.1430899999999999</c:v>
                </c:pt>
                <c:pt idx="16">
                  <c:v>0.96011800000000003</c:v>
                </c:pt>
                <c:pt idx="17">
                  <c:v>0.74244200000000005</c:v>
                </c:pt>
                <c:pt idx="18">
                  <c:v>1.0955600000000001</c:v>
                </c:pt>
                <c:pt idx="19">
                  <c:v>0.82225000000000004</c:v>
                </c:pt>
                <c:pt idx="20">
                  <c:v>0.88009199999999999</c:v>
                </c:pt>
                <c:pt idx="21">
                  <c:v>0.942662</c:v>
                </c:pt>
                <c:pt idx="22">
                  <c:v>0.99030399999999996</c:v>
                </c:pt>
                <c:pt idx="23">
                  <c:v>0.98525099999999999</c:v>
                </c:pt>
                <c:pt idx="24">
                  <c:v>0.97306099999999995</c:v>
                </c:pt>
                <c:pt idx="25">
                  <c:v>0.98514100000000004</c:v>
                </c:pt>
                <c:pt idx="26">
                  <c:v>0.99534199999999995</c:v>
                </c:pt>
                <c:pt idx="27">
                  <c:v>0.76758000000000004</c:v>
                </c:pt>
                <c:pt idx="28">
                  <c:v>1.2961199999999999</c:v>
                </c:pt>
                <c:pt idx="29">
                  <c:v>0.84540400000000004</c:v>
                </c:pt>
                <c:pt idx="30">
                  <c:v>1.09117</c:v>
                </c:pt>
                <c:pt idx="31">
                  <c:v>1.3894</c:v>
                </c:pt>
                <c:pt idx="32">
                  <c:v>1.5458000000000001</c:v>
                </c:pt>
                <c:pt idx="33">
                  <c:v>2.0852900000000001</c:v>
                </c:pt>
                <c:pt idx="34">
                  <c:v>3.0073500000000002</c:v>
                </c:pt>
                <c:pt idx="35">
                  <c:v>3.5924</c:v>
                </c:pt>
                <c:pt idx="36">
                  <c:v>3.9928900000000001</c:v>
                </c:pt>
                <c:pt idx="37">
                  <c:v>5.4544100000000002</c:v>
                </c:pt>
                <c:pt idx="38">
                  <c:v>7.0505300000000002</c:v>
                </c:pt>
                <c:pt idx="39">
                  <c:v>10.676</c:v>
                </c:pt>
                <c:pt idx="40">
                  <c:v>15.0246</c:v>
                </c:pt>
                <c:pt idx="41">
                  <c:v>18.383700000000001</c:v>
                </c:pt>
                <c:pt idx="42">
                  <c:v>26.215800000000002</c:v>
                </c:pt>
                <c:pt idx="43">
                  <c:v>34.559800000000003</c:v>
                </c:pt>
                <c:pt idx="44">
                  <c:v>46.053100000000001</c:v>
                </c:pt>
                <c:pt idx="45">
                  <c:v>57.483699999999999</c:v>
                </c:pt>
                <c:pt idx="46">
                  <c:v>72.203299999999999</c:v>
                </c:pt>
                <c:pt idx="47">
                  <c:v>96.1083</c:v>
                </c:pt>
                <c:pt idx="48">
                  <c:v>121.80500000000001</c:v>
                </c:pt>
                <c:pt idx="49">
                  <c:v>148.30000000000001</c:v>
                </c:pt>
                <c:pt idx="50">
                  <c:v>178.02199999999999</c:v>
                </c:pt>
                <c:pt idx="51">
                  <c:v>218.869</c:v>
                </c:pt>
                <c:pt idx="52">
                  <c:v>251.905</c:v>
                </c:pt>
                <c:pt idx="53">
                  <c:v>297.58999999999997</c:v>
                </c:pt>
                <c:pt idx="54">
                  <c:v>346.56299999999999</c:v>
                </c:pt>
                <c:pt idx="55">
                  <c:v>398.19</c:v>
                </c:pt>
                <c:pt idx="56">
                  <c:v>447.721</c:v>
                </c:pt>
                <c:pt idx="57">
                  <c:v>489.226</c:v>
                </c:pt>
                <c:pt idx="58">
                  <c:v>545.35299999999995</c:v>
                </c:pt>
                <c:pt idx="59">
                  <c:v>586.572</c:v>
                </c:pt>
                <c:pt idx="60">
                  <c:v>629.77</c:v>
                </c:pt>
                <c:pt idx="61">
                  <c:v>676.58399999999995</c:v>
                </c:pt>
                <c:pt idx="62">
                  <c:v>721.47799999999995</c:v>
                </c:pt>
                <c:pt idx="63">
                  <c:v>751.67499999999995</c:v>
                </c:pt>
                <c:pt idx="64">
                  <c:v>777.64200000000005</c:v>
                </c:pt>
                <c:pt idx="65">
                  <c:v>806.80200000000002</c:v>
                </c:pt>
                <c:pt idx="66">
                  <c:v>830.73099999999999</c:v>
                </c:pt>
                <c:pt idx="67">
                  <c:v>855.68399999999997</c:v>
                </c:pt>
                <c:pt idx="68">
                  <c:v>868.83399999999995</c:v>
                </c:pt>
                <c:pt idx="69">
                  <c:v>890.94200000000001</c:v>
                </c:pt>
                <c:pt idx="70">
                  <c:v>900.42100000000005</c:v>
                </c:pt>
                <c:pt idx="71">
                  <c:v>898.39200000000005</c:v>
                </c:pt>
                <c:pt idx="72">
                  <c:v>919.41300000000001</c:v>
                </c:pt>
                <c:pt idx="73">
                  <c:v>918.70699999999999</c:v>
                </c:pt>
                <c:pt idx="74">
                  <c:v>927.971</c:v>
                </c:pt>
                <c:pt idx="75">
                  <c:v>928.779</c:v>
                </c:pt>
                <c:pt idx="76">
                  <c:v>937.65499999999997</c:v>
                </c:pt>
                <c:pt idx="77">
                  <c:v>930.98900000000003</c:v>
                </c:pt>
                <c:pt idx="78">
                  <c:v>939.69500000000005</c:v>
                </c:pt>
                <c:pt idx="79">
                  <c:v>937.87300000000005</c:v>
                </c:pt>
                <c:pt idx="80">
                  <c:v>937.91099999999994</c:v>
                </c:pt>
                <c:pt idx="81">
                  <c:v>946.78300000000002</c:v>
                </c:pt>
                <c:pt idx="82">
                  <c:v>944.83699999999999</c:v>
                </c:pt>
                <c:pt idx="83">
                  <c:v>932.697</c:v>
                </c:pt>
                <c:pt idx="84">
                  <c:v>950.54100000000005</c:v>
                </c:pt>
                <c:pt idx="85">
                  <c:v>950.33</c:v>
                </c:pt>
                <c:pt idx="86">
                  <c:v>943.21100000000001</c:v>
                </c:pt>
                <c:pt idx="87">
                  <c:v>930.899</c:v>
                </c:pt>
                <c:pt idx="88">
                  <c:v>940.21299999999997</c:v>
                </c:pt>
                <c:pt idx="89">
                  <c:v>933.255</c:v>
                </c:pt>
                <c:pt idx="90">
                  <c:v>940.88099999999997</c:v>
                </c:pt>
                <c:pt idx="91">
                  <c:v>946.25400000000002</c:v>
                </c:pt>
                <c:pt idx="92">
                  <c:v>942.02700000000004</c:v>
                </c:pt>
                <c:pt idx="93">
                  <c:v>950.85299999999995</c:v>
                </c:pt>
                <c:pt idx="94">
                  <c:v>938.35500000000002</c:v>
                </c:pt>
                <c:pt idx="95">
                  <c:v>941.37900000000002</c:v>
                </c:pt>
                <c:pt idx="96">
                  <c:v>938.048</c:v>
                </c:pt>
                <c:pt idx="97">
                  <c:v>941.90099999999995</c:v>
                </c:pt>
                <c:pt idx="98">
                  <c:v>946.34400000000005</c:v>
                </c:pt>
                <c:pt idx="99">
                  <c:v>926.11500000000001</c:v>
                </c:pt>
                <c:pt idx="100">
                  <c:v>940.57</c:v>
                </c:pt>
                <c:pt idx="101">
                  <c:v>932.00599999999997</c:v>
                </c:pt>
                <c:pt idx="102">
                  <c:v>938.20699999999999</c:v>
                </c:pt>
                <c:pt idx="103">
                  <c:v>939.88300000000004</c:v>
                </c:pt>
                <c:pt idx="104">
                  <c:v>945.74699999999996</c:v>
                </c:pt>
                <c:pt idx="105">
                  <c:v>933.66499999999996</c:v>
                </c:pt>
                <c:pt idx="106">
                  <c:v>936.45899999999995</c:v>
                </c:pt>
                <c:pt idx="107">
                  <c:v>934.03700000000003</c:v>
                </c:pt>
                <c:pt idx="108">
                  <c:v>934.73</c:v>
                </c:pt>
                <c:pt idx="109">
                  <c:v>936.55700000000002</c:v>
                </c:pt>
                <c:pt idx="110">
                  <c:v>934.11800000000005</c:v>
                </c:pt>
                <c:pt idx="111">
                  <c:v>941.14800000000002</c:v>
                </c:pt>
                <c:pt idx="112">
                  <c:v>943.02599999999995</c:v>
                </c:pt>
                <c:pt idx="113">
                  <c:v>935.67399999999998</c:v>
                </c:pt>
                <c:pt idx="114">
                  <c:v>926.601</c:v>
                </c:pt>
                <c:pt idx="115">
                  <c:v>946.96900000000005</c:v>
                </c:pt>
                <c:pt idx="116">
                  <c:v>937.53899999999999</c:v>
                </c:pt>
                <c:pt idx="117">
                  <c:v>934.03800000000001</c:v>
                </c:pt>
                <c:pt idx="118">
                  <c:v>935.48299999999995</c:v>
                </c:pt>
                <c:pt idx="119">
                  <c:v>934.02800000000002</c:v>
                </c:pt>
                <c:pt idx="120">
                  <c:v>932.09400000000005</c:v>
                </c:pt>
                <c:pt idx="121">
                  <c:v>940.47699999999998</c:v>
                </c:pt>
                <c:pt idx="122">
                  <c:v>931.54300000000001</c:v>
                </c:pt>
                <c:pt idx="123">
                  <c:v>939.34299999999996</c:v>
                </c:pt>
                <c:pt idx="124">
                  <c:v>936.97400000000005</c:v>
                </c:pt>
                <c:pt idx="125">
                  <c:v>934.35500000000002</c:v>
                </c:pt>
                <c:pt idx="126">
                  <c:v>929.91300000000001</c:v>
                </c:pt>
                <c:pt idx="127">
                  <c:v>940.84</c:v>
                </c:pt>
                <c:pt idx="128">
                  <c:v>936.32</c:v>
                </c:pt>
                <c:pt idx="129">
                  <c:v>928.76800000000003</c:v>
                </c:pt>
                <c:pt idx="130">
                  <c:v>940.96500000000003</c:v>
                </c:pt>
                <c:pt idx="131">
                  <c:v>939.69600000000003</c:v>
                </c:pt>
                <c:pt idx="132">
                  <c:v>936.91200000000003</c:v>
                </c:pt>
                <c:pt idx="133">
                  <c:v>937.34900000000005</c:v>
                </c:pt>
                <c:pt idx="134">
                  <c:v>931.64499999999998</c:v>
                </c:pt>
                <c:pt idx="135">
                  <c:v>934.65499999999997</c:v>
                </c:pt>
                <c:pt idx="136">
                  <c:v>933.54399999999998</c:v>
                </c:pt>
                <c:pt idx="137">
                  <c:v>917.71100000000001</c:v>
                </c:pt>
                <c:pt idx="138">
                  <c:v>932.50199999999995</c:v>
                </c:pt>
                <c:pt idx="139">
                  <c:v>951.41300000000001</c:v>
                </c:pt>
                <c:pt idx="140">
                  <c:v>938.726</c:v>
                </c:pt>
                <c:pt idx="141">
                  <c:v>929.15</c:v>
                </c:pt>
                <c:pt idx="142">
                  <c:v>935.11500000000001</c:v>
                </c:pt>
                <c:pt idx="143">
                  <c:v>931.90700000000004</c:v>
                </c:pt>
                <c:pt idx="144">
                  <c:v>943.18</c:v>
                </c:pt>
                <c:pt idx="145">
                  <c:v>929.298</c:v>
                </c:pt>
                <c:pt idx="146">
                  <c:v>933.52099999999996</c:v>
                </c:pt>
                <c:pt idx="147">
                  <c:v>934.39800000000002</c:v>
                </c:pt>
                <c:pt idx="148">
                  <c:v>936.14700000000005</c:v>
                </c:pt>
                <c:pt idx="149">
                  <c:v>938.06299999999999</c:v>
                </c:pt>
                <c:pt idx="150">
                  <c:v>937.00099999999998</c:v>
                </c:pt>
                <c:pt idx="151">
                  <c:v>930.197</c:v>
                </c:pt>
                <c:pt idx="152">
                  <c:v>930.45600000000002</c:v>
                </c:pt>
                <c:pt idx="153">
                  <c:v>939.87199999999996</c:v>
                </c:pt>
                <c:pt idx="154">
                  <c:v>935.73</c:v>
                </c:pt>
                <c:pt idx="155">
                  <c:v>923.71</c:v>
                </c:pt>
                <c:pt idx="156">
                  <c:v>935.601</c:v>
                </c:pt>
                <c:pt idx="157">
                  <c:v>923.59</c:v>
                </c:pt>
                <c:pt idx="158">
                  <c:v>927.07500000000005</c:v>
                </c:pt>
                <c:pt idx="159">
                  <c:v>907.28200000000004</c:v>
                </c:pt>
                <c:pt idx="160">
                  <c:v>901.99699999999996</c:v>
                </c:pt>
                <c:pt idx="161">
                  <c:v>895.63099999999997</c:v>
                </c:pt>
                <c:pt idx="162">
                  <c:v>879.65099999999995</c:v>
                </c:pt>
                <c:pt idx="163">
                  <c:v>881.05899999999997</c:v>
                </c:pt>
                <c:pt idx="164">
                  <c:v>864.59199999999998</c:v>
                </c:pt>
                <c:pt idx="165">
                  <c:v>841.32</c:v>
                </c:pt>
                <c:pt idx="166">
                  <c:v>823.30899999999997</c:v>
                </c:pt>
                <c:pt idx="167">
                  <c:v>804.96299999999997</c:v>
                </c:pt>
                <c:pt idx="168">
                  <c:v>773.93100000000004</c:v>
                </c:pt>
                <c:pt idx="169">
                  <c:v>740.46100000000001</c:v>
                </c:pt>
                <c:pt idx="170">
                  <c:v>709.59100000000001</c:v>
                </c:pt>
                <c:pt idx="171">
                  <c:v>661.92399999999998</c:v>
                </c:pt>
                <c:pt idx="172">
                  <c:v>620.59100000000001</c:v>
                </c:pt>
                <c:pt idx="173">
                  <c:v>582.81100000000004</c:v>
                </c:pt>
                <c:pt idx="174">
                  <c:v>529.577</c:v>
                </c:pt>
                <c:pt idx="175">
                  <c:v>483.51299999999998</c:v>
                </c:pt>
                <c:pt idx="176">
                  <c:v>434.77800000000002</c:v>
                </c:pt>
                <c:pt idx="177">
                  <c:v>383.08600000000001</c:v>
                </c:pt>
                <c:pt idx="178">
                  <c:v>337.44499999999999</c:v>
                </c:pt>
                <c:pt idx="179">
                  <c:v>286.38900000000001</c:v>
                </c:pt>
                <c:pt idx="180">
                  <c:v>252.15299999999999</c:v>
                </c:pt>
                <c:pt idx="181">
                  <c:v>210.43899999999999</c:v>
                </c:pt>
                <c:pt idx="182">
                  <c:v>173.79300000000001</c:v>
                </c:pt>
                <c:pt idx="183">
                  <c:v>145.32400000000001</c:v>
                </c:pt>
                <c:pt idx="184">
                  <c:v>117.03100000000001</c:v>
                </c:pt>
                <c:pt idx="185">
                  <c:v>90.558800000000005</c:v>
                </c:pt>
                <c:pt idx="186">
                  <c:v>73.219899999999996</c:v>
                </c:pt>
                <c:pt idx="187">
                  <c:v>56.305599999999998</c:v>
                </c:pt>
                <c:pt idx="188">
                  <c:v>45.412799999999997</c:v>
                </c:pt>
                <c:pt idx="189">
                  <c:v>33.370199999999997</c:v>
                </c:pt>
                <c:pt idx="190">
                  <c:v>25.456600000000002</c:v>
                </c:pt>
                <c:pt idx="191">
                  <c:v>19.845400000000001</c:v>
                </c:pt>
                <c:pt idx="192">
                  <c:v>14.9048</c:v>
                </c:pt>
                <c:pt idx="193">
                  <c:v>10.6737</c:v>
                </c:pt>
                <c:pt idx="194">
                  <c:v>7.9139499999999998</c:v>
                </c:pt>
                <c:pt idx="195">
                  <c:v>5.8624499999999999</c:v>
                </c:pt>
                <c:pt idx="196">
                  <c:v>4.6121100000000004</c:v>
                </c:pt>
                <c:pt idx="197">
                  <c:v>3.4478300000000002</c:v>
                </c:pt>
                <c:pt idx="198">
                  <c:v>2.7310500000000002</c:v>
                </c:pt>
                <c:pt idx="199">
                  <c:v>2.3130700000000002</c:v>
                </c:pt>
                <c:pt idx="200">
                  <c:v>1.4830099999999999</c:v>
                </c:pt>
                <c:pt idx="201">
                  <c:v>1.4349499999999999</c:v>
                </c:pt>
                <c:pt idx="202">
                  <c:v>1.19906</c:v>
                </c:pt>
                <c:pt idx="203">
                  <c:v>1.0206</c:v>
                </c:pt>
                <c:pt idx="204">
                  <c:v>1.21587</c:v>
                </c:pt>
                <c:pt idx="205">
                  <c:v>0.95550100000000004</c:v>
                </c:pt>
                <c:pt idx="206">
                  <c:v>0.78492799999999996</c:v>
                </c:pt>
                <c:pt idx="207">
                  <c:v>0.76736199999999999</c:v>
                </c:pt>
                <c:pt idx="208">
                  <c:v>1.06538</c:v>
                </c:pt>
                <c:pt idx="209">
                  <c:v>1.00282</c:v>
                </c:pt>
                <c:pt idx="210">
                  <c:v>0.84486399999999995</c:v>
                </c:pt>
                <c:pt idx="211">
                  <c:v>0.86231400000000002</c:v>
                </c:pt>
                <c:pt idx="212">
                  <c:v>0.63938300000000003</c:v>
                </c:pt>
                <c:pt idx="213">
                  <c:v>0.81730499999999995</c:v>
                </c:pt>
                <c:pt idx="214">
                  <c:v>0.66955799999999999</c:v>
                </c:pt>
                <c:pt idx="215">
                  <c:v>0.54431600000000002</c:v>
                </c:pt>
                <c:pt idx="216">
                  <c:v>1.01752</c:v>
                </c:pt>
                <c:pt idx="217">
                  <c:v>0.68701500000000004</c:v>
                </c:pt>
                <c:pt idx="218">
                  <c:v>0.78713</c:v>
                </c:pt>
                <c:pt idx="219">
                  <c:v>0.83991899999999997</c:v>
                </c:pt>
                <c:pt idx="220">
                  <c:v>1.0526500000000001</c:v>
                </c:pt>
                <c:pt idx="221">
                  <c:v>0.62960300000000002</c:v>
                </c:pt>
                <c:pt idx="222">
                  <c:v>0.67176000000000002</c:v>
                </c:pt>
                <c:pt idx="223">
                  <c:v>0.74465000000000003</c:v>
                </c:pt>
                <c:pt idx="224">
                  <c:v>1.0729599999999999</c:v>
                </c:pt>
                <c:pt idx="225">
                  <c:v>0.64684600000000003</c:v>
                </c:pt>
                <c:pt idx="226">
                  <c:v>0.666821</c:v>
                </c:pt>
                <c:pt idx="227">
                  <c:v>0.426537</c:v>
                </c:pt>
                <c:pt idx="228">
                  <c:v>0.749475</c:v>
                </c:pt>
                <c:pt idx="229">
                  <c:v>0.43884200000000001</c:v>
                </c:pt>
                <c:pt idx="230">
                  <c:v>0.81709200000000004</c:v>
                </c:pt>
                <c:pt idx="231">
                  <c:v>0.29098000000000002</c:v>
                </c:pt>
                <c:pt idx="232">
                  <c:v>0.19318199999999999</c:v>
                </c:pt>
                <c:pt idx="233">
                  <c:v>0.12787599999999999</c:v>
                </c:pt>
                <c:pt idx="234">
                  <c:v>0.230624</c:v>
                </c:pt>
                <c:pt idx="235">
                  <c:v>6.7830399999999999E-2</c:v>
                </c:pt>
                <c:pt idx="236">
                  <c:v>9.7798399999999994E-2</c:v>
                </c:pt>
                <c:pt idx="237">
                  <c:v>0.15048900000000001</c:v>
                </c:pt>
                <c:pt idx="238">
                  <c:v>0.182981</c:v>
                </c:pt>
                <c:pt idx="239">
                  <c:v>0.14302599999999999</c:v>
                </c:pt>
                <c:pt idx="240">
                  <c:v>0.11536399999999999</c:v>
                </c:pt>
                <c:pt idx="241">
                  <c:v>0.193078</c:v>
                </c:pt>
                <c:pt idx="242">
                  <c:v>0.105376</c:v>
                </c:pt>
                <c:pt idx="243">
                  <c:v>9.5279699999999995E-2</c:v>
                </c:pt>
                <c:pt idx="244">
                  <c:v>9.2859200000000003E-2</c:v>
                </c:pt>
                <c:pt idx="245">
                  <c:v>0.14533199999999999</c:v>
                </c:pt>
                <c:pt idx="246">
                  <c:v>8.0238400000000001E-2</c:v>
                </c:pt>
                <c:pt idx="247">
                  <c:v>0.102852</c:v>
                </c:pt>
                <c:pt idx="248">
                  <c:v>5.0270500000000003E-2</c:v>
                </c:pt>
                <c:pt idx="249">
                  <c:v>9.5383399999999993E-2</c:v>
                </c:pt>
                <c:pt idx="250">
                  <c:v>7.52993E-2</c:v>
                </c:pt>
                <c:pt idx="251">
                  <c:v>0.26815899999999998</c:v>
                </c:pt>
                <c:pt idx="252">
                  <c:v>0.107901</c:v>
                </c:pt>
                <c:pt idx="253">
                  <c:v>0.11788800000000001</c:v>
                </c:pt>
                <c:pt idx="254">
                  <c:v>0.107901</c:v>
                </c:pt>
                <c:pt idx="255">
                  <c:v>0.27826099999999998</c:v>
                </c:pt>
                <c:pt idx="256">
                  <c:v>0.12041200000000001</c:v>
                </c:pt>
                <c:pt idx="257">
                  <c:v>0.11536399999999999</c:v>
                </c:pt>
                <c:pt idx="258">
                  <c:v>8.2762600000000006E-2</c:v>
                </c:pt>
                <c:pt idx="259">
                  <c:v>0.15290400000000001</c:v>
                </c:pt>
                <c:pt idx="260">
                  <c:v>0.200541</c:v>
                </c:pt>
                <c:pt idx="261">
                  <c:v>4.7746299999999998E-2</c:v>
                </c:pt>
                <c:pt idx="262">
                  <c:v>0.11284</c:v>
                </c:pt>
                <c:pt idx="263">
                  <c:v>0.11547300000000001</c:v>
                </c:pt>
                <c:pt idx="264">
                  <c:v>5.7733800000000002E-2</c:v>
                </c:pt>
                <c:pt idx="265">
                  <c:v>0.17057900000000001</c:v>
                </c:pt>
                <c:pt idx="266">
                  <c:v>0.11536399999999999</c:v>
                </c:pt>
                <c:pt idx="267">
                  <c:v>0.192969</c:v>
                </c:pt>
                <c:pt idx="268">
                  <c:v>0.107791</c:v>
                </c:pt>
                <c:pt idx="269">
                  <c:v>0.105267</c:v>
                </c:pt>
                <c:pt idx="270">
                  <c:v>0.11788800000000001</c:v>
                </c:pt>
                <c:pt idx="271">
                  <c:v>0.170464</c:v>
                </c:pt>
                <c:pt idx="272">
                  <c:v>6.5306299999999998E-2</c:v>
                </c:pt>
                <c:pt idx="273">
                  <c:v>0.14291699999999999</c:v>
                </c:pt>
                <c:pt idx="274">
                  <c:v>0.14533199999999999</c:v>
                </c:pt>
                <c:pt idx="275">
                  <c:v>7.5190099999999996E-2</c:v>
                </c:pt>
                <c:pt idx="276">
                  <c:v>0.12535099999999999</c:v>
                </c:pt>
                <c:pt idx="277">
                  <c:v>0.13544800000000001</c:v>
                </c:pt>
                <c:pt idx="278">
                  <c:v>4.5222100000000001E-2</c:v>
                </c:pt>
                <c:pt idx="279">
                  <c:v>0.18803</c:v>
                </c:pt>
                <c:pt idx="280">
                  <c:v>0.17551800000000001</c:v>
                </c:pt>
                <c:pt idx="281">
                  <c:v>0.14050199999999999</c:v>
                </c:pt>
                <c:pt idx="282">
                  <c:v>8.0347600000000005E-2</c:v>
                </c:pt>
                <c:pt idx="283">
                  <c:v>0.14050199999999999</c:v>
                </c:pt>
                <c:pt idx="284">
                  <c:v>5.5318800000000001E-2</c:v>
                </c:pt>
                <c:pt idx="285">
                  <c:v>0.107791</c:v>
                </c:pt>
                <c:pt idx="286">
                  <c:v>0.12787599999999999</c:v>
                </c:pt>
                <c:pt idx="287">
                  <c:v>0.102743</c:v>
                </c:pt>
                <c:pt idx="288">
                  <c:v>4.2698E-2</c:v>
                </c:pt>
                <c:pt idx="289">
                  <c:v>8.5286699999999993E-2</c:v>
                </c:pt>
                <c:pt idx="290">
                  <c:v>8.0238400000000001E-2</c:v>
                </c:pt>
                <c:pt idx="291">
                  <c:v>0.22063099999999999</c:v>
                </c:pt>
                <c:pt idx="292">
                  <c:v>8.0238400000000001E-2</c:v>
                </c:pt>
                <c:pt idx="293">
                  <c:v>1.26208E-2</c:v>
                </c:pt>
                <c:pt idx="294">
                  <c:v>0.14302599999999999</c:v>
                </c:pt>
                <c:pt idx="295">
                  <c:v>7.5190099999999996E-2</c:v>
                </c:pt>
                <c:pt idx="296">
                  <c:v>0.107791</c:v>
                </c:pt>
                <c:pt idx="297">
                  <c:v>9.5383399999999993E-2</c:v>
                </c:pt>
                <c:pt idx="298">
                  <c:v>7.7714199999999997E-2</c:v>
                </c:pt>
                <c:pt idx="299">
                  <c:v>0.12282700000000001</c:v>
                </c:pt>
                <c:pt idx="300">
                  <c:v>0.200547</c:v>
                </c:pt>
                <c:pt idx="301">
                  <c:v>5.26854E-2</c:v>
                </c:pt>
                <c:pt idx="302">
                  <c:v>0.102852</c:v>
                </c:pt>
                <c:pt idx="303">
                  <c:v>0.15301400000000001</c:v>
                </c:pt>
                <c:pt idx="304">
                  <c:v>0.12282700000000001</c:v>
                </c:pt>
                <c:pt idx="305">
                  <c:v>8.5286699999999993E-2</c:v>
                </c:pt>
                <c:pt idx="306">
                  <c:v>0.110316</c:v>
                </c:pt>
                <c:pt idx="307">
                  <c:v>9.2859200000000003E-2</c:v>
                </c:pt>
                <c:pt idx="308">
                  <c:v>0.195493</c:v>
                </c:pt>
                <c:pt idx="309">
                  <c:v>7.5299199999999997E-2</c:v>
                </c:pt>
                <c:pt idx="310">
                  <c:v>0.11788800000000001</c:v>
                </c:pt>
                <c:pt idx="311">
                  <c:v>7.0250900000000005E-2</c:v>
                </c:pt>
                <c:pt idx="312">
                  <c:v>0.26826800000000001</c:v>
                </c:pt>
                <c:pt idx="313">
                  <c:v>0.14555000000000001</c:v>
                </c:pt>
                <c:pt idx="314">
                  <c:v>0.190554</c:v>
                </c:pt>
                <c:pt idx="315">
                  <c:v>6.03671E-2</c:v>
                </c:pt>
                <c:pt idx="316">
                  <c:v>0.24818399999999999</c:v>
                </c:pt>
                <c:pt idx="317">
                  <c:v>0.215474</c:v>
                </c:pt>
                <c:pt idx="318">
                  <c:v>6.0257900000000003E-2</c:v>
                </c:pt>
                <c:pt idx="319">
                  <c:v>9.2859200000000003E-2</c:v>
                </c:pt>
                <c:pt idx="320">
                  <c:v>0.185615</c:v>
                </c:pt>
                <c:pt idx="321">
                  <c:v>4.5222100000000001E-2</c:v>
                </c:pt>
                <c:pt idx="322">
                  <c:v>0.17299400000000001</c:v>
                </c:pt>
                <c:pt idx="323">
                  <c:v>7.52993E-2</c:v>
                </c:pt>
                <c:pt idx="324">
                  <c:v>0.12030299999999999</c:v>
                </c:pt>
                <c:pt idx="325">
                  <c:v>7.2775099999999995E-2</c:v>
                </c:pt>
                <c:pt idx="326">
                  <c:v>0.16289200000000001</c:v>
                </c:pt>
                <c:pt idx="327">
                  <c:v>4.7746299999999998E-2</c:v>
                </c:pt>
                <c:pt idx="328">
                  <c:v>8.0238400000000001E-2</c:v>
                </c:pt>
                <c:pt idx="329">
                  <c:v>0.12282700000000001</c:v>
                </c:pt>
                <c:pt idx="330">
                  <c:v>9.0335100000000002E-2</c:v>
                </c:pt>
                <c:pt idx="331">
                  <c:v>0.24818399999999999</c:v>
                </c:pt>
                <c:pt idx="332">
                  <c:v>7.2775099999999995E-2</c:v>
                </c:pt>
                <c:pt idx="333">
                  <c:v>0.15290400000000001</c:v>
                </c:pt>
                <c:pt idx="334">
                  <c:v>0.11284</c:v>
                </c:pt>
                <c:pt idx="335">
                  <c:v>0.22315499999999999</c:v>
                </c:pt>
                <c:pt idx="336">
                  <c:v>8.2871700000000006E-2</c:v>
                </c:pt>
                <c:pt idx="337">
                  <c:v>4.7637100000000002E-2</c:v>
                </c:pt>
                <c:pt idx="338">
                  <c:v>0.107901</c:v>
                </c:pt>
                <c:pt idx="339">
                  <c:v>4.5222100000000001E-2</c:v>
                </c:pt>
                <c:pt idx="340">
                  <c:v>3.5125499999999997E-2</c:v>
                </c:pt>
                <c:pt idx="341">
                  <c:v>7.0250900000000005E-2</c:v>
                </c:pt>
                <c:pt idx="342">
                  <c:v>0.12776599999999999</c:v>
                </c:pt>
                <c:pt idx="343">
                  <c:v>7.7714199999999997E-2</c:v>
                </c:pt>
                <c:pt idx="344">
                  <c:v>0.15542900000000001</c:v>
                </c:pt>
                <c:pt idx="345">
                  <c:v>0.105376</c:v>
                </c:pt>
                <c:pt idx="346">
                  <c:v>0.102852</c:v>
                </c:pt>
                <c:pt idx="347">
                  <c:v>4.0173800000000003E-2</c:v>
                </c:pt>
                <c:pt idx="348">
                  <c:v>1.00967E-2</c:v>
                </c:pt>
                <c:pt idx="349">
                  <c:v>0.12787599999999999</c:v>
                </c:pt>
                <c:pt idx="350">
                  <c:v>0.18045700000000001</c:v>
                </c:pt>
                <c:pt idx="351">
                  <c:v>0.21052899999999999</c:v>
                </c:pt>
                <c:pt idx="352">
                  <c:v>0.11536399999999999</c:v>
                </c:pt>
                <c:pt idx="353">
                  <c:v>4.7746299999999998E-2</c:v>
                </c:pt>
                <c:pt idx="354">
                  <c:v>0.28331000000000001</c:v>
                </c:pt>
                <c:pt idx="355">
                  <c:v>0.102852</c:v>
                </c:pt>
                <c:pt idx="356">
                  <c:v>8.2762600000000006E-2</c:v>
                </c:pt>
                <c:pt idx="357">
                  <c:v>8.2762600000000006E-2</c:v>
                </c:pt>
                <c:pt idx="358">
                  <c:v>5.0161299999999999E-2</c:v>
                </c:pt>
                <c:pt idx="359">
                  <c:v>7.7823400000000001E-2</c:v>
                </c:pt>
                <c:pt idx="360">
                  <c:v>3.7649599999999998E-2</c:v>
                </c:pt>
                <c:pt idx="361">
                  <c:v>8.2762600000000006E-2</c:v>
                </c:pt>
                <c:pt idx="362">
                  <c:v>7.0141700000000001E-2</c:v>
                </c:pt>
                <c:pt idx="363">
                  <c:v>0.11536399999999999</c:v>
                </c:pt>
                <c:pt idx="364">
                  <c:v>1.5145E-2</c:v>
                </c:pt>
                <c:pt idx="365">
                  <c:v>0.110316</c:v>
                </c:pt>
                <c:pt idx="366">
                  <c:v>0.192969</c:v>
                </c:pt>
                <c:pt idx="367">
                  <c:v>3.7649599999999998E-2</c:v>
                </c:pt>
                <c:pt idx="368">
                  <c:v>1.00967E-2</c:v>
                </c:pt>
                <c:pt idx="369">
                  <c:v>9.7803899999999999E-2</c:v>
                </c:pt>
                <c:pt idx="370">
                  <c:v>0.105267</c:v>
                </c:pt>
                <c:pt idx="371">
                  <c:v>7.5190099999999996E-2</c:v>
                </c:pt>
                <c:pt idx="372">
                  <c:v>6.5306299999999998E-2</c:v>
                </c:pt>
                <c:pt idx="373">
                  <c:v>0.193078</c:v>
                </c:pt>
                <c:pt idx="374">
                  <c:v>1.5145E-2</c:v>
                </c:pt>
                <c:pt idx="375">
                  <c:v>8.0238400000000001E-2</c:v>
                </c:pt>
                <c:pt idx="376">
                  <c:v>0.24072099999999999</c:v>
                </c:pt>
                <c:pt idx="377">
                  <c:v>0.11788800000000001</c:v>
                </c:pt>
                <c:pt idx="378">
                  <c:v>0.14544099999999999</c:v>
                </c:pt>
                <c:pt idx="379">
                  <c:v>0.213059</c:v>
                </c:pt>
                <c:pt idx="380">
                  <c:v>4.5222100000000001E-2</c:v>
                </c:pt>
                <c:pt idx="381">
                  <c:v>0.12546099999999999</c:v>
                </c:pt>
                <c:pt idx="382">
                  <c:v>0.198017</c:v>
                </c:pt>
                <c:pt idx="383">
                  <c:v>5.7733800000000002E-2</c:v>
                </c:pt>
                <c:pt idx="384">
                  <c:v>0.100328</c:v>
                </c:pt>
                <c:pt idx="385">
                  <c:v>7.5725000000000002E-3</c:v>
                </c:pt>
                <c:pt idx="386">
                  <c:v>0.11536399999999999</c:v>
                </c:pt>
                <c:pt idx="387">
                  <c:v>0.16542100000000001</c:v>
                </c:pt>
                <c:pt idx="388">
                  <c:v>0.14544099999999999</c:v>
                </c:pt>
                <c:pt idx="389">
                  <c:v>0.15048900000000001</c:v>
                </c:pt>
                <c:pt idx="390">
                  <c:v>3.7649599999999998E-2</c:v>
                </c:pt>
                <c:pt idx="391">
                  <c:v>0.168049</c:v>
                </c:pt>
                <c:pt idx="392">
                  <c:v>4.0173800000000003E-2</c:v>
                </c:pt>
                <c:pt idx="393">
                  <c:v>9.2750100000000002E-2</c:v>
                </c:pt>
                <c:pt idx="394">
                  <c:v>0.13029099999999999</c:v>
                </c:pt>
                <c:pt idx="395">
                  <c:v>3.26013E-2</c:v>
                </c:pt>
                <c:pt idx="396">
                  <c:v>0.110425</c:v>
                </c:pt>
                <c:pt idx="397">
                  <c:v>0.15038000000000001</c:v>
                </c:pt>
                <c:pt idx="398">
                  <c:v>8.7810899999999997E-2</c:v>
                </c:pt>
                <c:pt idx="399">
                  <c:v>0.10043199999999999</c:v>
                </c:pt>
                <c:pt idx="400">
                  <c:v>0.110316</c:v>
                </c:pt>
                <c:pt idx="401">
                  <c:v>0.188139</c:v>
                </c:pt>
                <c:pt idx="402">
                  <c:v>0.29077799999999998</c:v>
                </c:pt>
                <c:pt idx="403">
                  <c:v>8.0238400000000001E-2</c:v>
                </c:pt>
                <c:pt idx="404">
                  <c:v>0.20569899999999999</c:v>
                </c:pt>
                <c:pt idx="405">
                  <c:v>0.12535099999999999</c:v>
                </c:pt>
                <c:pt idx="406">
                  <c:v>8.0238400000000001E-2</c:v>
                </c:pt>
                <c:pt idx="407">
                  <c:v>4.2698E-2</c:v>
                </c:pt>
                <c:pt idx="408">
                  <c:v>1.5145E-2</c:v>
                </c:pt>
                <c:pt idx="409">
                  <c:v>0.17288500000000001</c:v>
                </c:pt>
                <c:pt idx="410">
                  <c:v>1.00967E-2</c:v>
                </c:pt>
                <c:pt idx="411">
                  <c:v>0.107901</c:v>
                </c:pt>
                <c:pt idx="412">
                  <c:v>7.0250900000000005E-2</c:v>
                </c:pt>
                <c:pt idx="413">
                  <c:v>7.7714199999999997E-2</c:v>
                </c:pt>
                <c:pt idx="414">
                  <c:v>3.26013E-2</c:v>
                </c:pt>
                <c:pt idx="415">
                  <c:v>0.12787599999999999</c:v>
                </c:pt>
                <c:pt idx="416">
                  <c:v>6.5202599999999999E-2</c:v>
                </c:pt>
                <c:pt idx="417">
                  <c:v>5.5209599999999998E-2</c:v>
                </c:pt>
                <c:pt idx="418">
                  <c:v>0.110316</c:v>
                </c:pt>
                <c:pt idx="419">
                  <c:v>1.7669199999999999E-2</c:v>
                </c:pt>
                <c:pt idx="420">
                  <c:v>0.12535099999999999</c:v>
                </c:pt>
                <c:pt idx="421">
                  <c:v>7.52993E-2</c:v>
                </c:pt>
                <c:pt idx="422">
                  <c:v>0.23567199999999999</c:v>
                </c:pt>
                <c:pt idx="423">
                  <c:v>4.7637100000000002E-2</c:v>
                </c:pt>
                <c:pt idx="424">
                  <c:v>0.195493</c:v>
                </c:pt>
                <c:pt idx="425">
                  <c:v>0.213059</c:v>
                </c:pt>
                <c:pt idx="426">
                  <c:v>5.26854E-2</c:v>
                </c:pt>
                <c:pt idx="427">
                  <c:v>0.122936</c:v>
                </c:pt>
                <c:pt idx="428">
                  <c:v>8.2762600000000006E-2</c:v>
                </c:pt>
                <c:pt idx="429">
                  <c:v>5.7733800000000002E-2</c:v>
                </c:pt>
                <c:pt idx="430">
                  <c:v>0.15038000000000001</c:v>
                </c:pt>
                <c:pt idx="431">
                  <c:v>2.5241699999999999E-2</c:v>
                </c:pt>
                <c:pt idx="432">
                  <c:v>0.205595</c:v>
                </c:pt>
                <c:pt idx="433">
                  <c:v>0.14291699999999999</c:v>
                </c:pt>
                <c:pt idx="434">
                  <c:v>0.11294899999999999</c:v>
                </c:pt>
                <c:pt idx="435">
                  <c:v>0.13797799999999999</c:v>
                </c:pt>
                <c:pt idx="436">
                  <c:v>0.165634</c:v>
                </c:pt>
                <c:pt idx="437">
                  <c:v>0.290773</c:v>
                </c:pt>
                <c:pt idx="438">
                  <c:v>0.208005</c:v>
                </c:pt>
                <c:pt idx="439">
                  <c:v>0.100328</c:v>
                </c:pt>
                <c:pt idx="440">
                  <c:v>4.7746299999999998E-2</c:v>
                </c:pt>
                <c:pt idx="441">
                  <c:v>0.110316</c:v>
                </c:pt>
                <c:pt idx="442">
                  <c:v>3.5125499999999997E-2</c:v>
                </c:pt>
                <c:pt idx="443">
                  <c:v>7.7714199999999997E-2</c:v>
                </c:pt>
                <c:pt idx="444">
                  <c:v>5.0483300000000002E-3</c:v>
                </c:pt>
                <c:pt idx="445">
                  <c:v>1.5145E-2</c:v>
                </c:pt>
                <c:pt idx="446">
                  <c:v>0.15784300000000001</c:v>
                </c:pt>
                <c:pt idx="447">
                  <c:v>5.0483300000000002E-3</c:v>
                </c:pt>
                <c:pt idx="448">
                  <c:v>4.2588800000000003E-2</c:v>
                </c:pt>
                <c:pt idx="449">
                  <c:v>3.26013E-2</c:v>
                </c:pt>
                <c:pt idx="450">
                  <c:v>3.7649599999999998E-2</c:v>
                </c:pt>
                <c:pt idx="451">
                  <c:v>7.2665900000000005E-2</c:v>
                </c:pt>
                <c:pt idx="452">
                  <c:v>4.7746299999999998E-2</c:v>
                </c:pt>
                <c:pt idx="453">
                  <c:v>6.7726800000000004E-2</c:v>
                </c:pt>
                <c:pt idx="454">
                  <c:v>4.5222100000000001E-2</c:v>
                </c:pt>
                <c:pt idx="455">
                  <c:v>8.0238400000000001E-2</c:v>
                </c:pt>
                <c:pt idx="456">
                  <c:v>0.105267</c:v>
                </c:pt>
                <c:pt idx="457">
                  <c:v>0.15048900000000001</c:v>
                </c:pt>
                <c:pt idx="458">
                  <c:v>9.0225899999999998E-2</c:v>
                </c:pt>
                <c:pt idx="459">
                  <c:v>9.0444200000000002E-2</c:v>
                </c:pt>
                <c:pt idx="460">
                  <c:v>0.22809399999999999</c:v>
                </c:pt>
                <c:pt idx="461">
                  <c:v>0.100328</c:v>
                </c:pt>
                <c:pt idx="462">
                  <c:v>0.13786899999999999</c:v>
                </c:pt>
                <c:pt idx="463">
                  <c:v>0.102852</c:v>
                </c:pt>
                <c:pt idx="464">
                  <c:v>6.2782099999999993E-2</c:v>
                </c:pt>
                <c:pt idx="465">
                  <c:v>8.0238400000000001E-2</c:v>
                </c:pt>
                <c:pt idx="466">
                  <c:v>0.11777899999999999</c:v>
                </c:pt>
                <c:pt idx="467">
                  <c:v>0.107791</c:v>
                </c:pt>
                <c:pt idx="468">
                  <c:v>9.0335100000000002E-2</c:v>
                </c:pt>
                <c:pt idx="469">
                  <c:v>7.52993E-2</c:v>
                </c:pt>
                <c:pt idx="470">
                  <c:v>0.107791</c:v>
                </c:pt>
                <c:pt idx="471">
                  <c:v>1.00967E-2</c:v>
                </c:pt>
                <c:pt idx="472">
                  <c:v>0.14039299999999999</c:v>
                </c:pt>
                <c:pt idx="473">
                  <c:v>8.0238400000000001E-2</c:v>
                </c:pt>
                <c:pt idx="474">
                  <c:v>7.0250900000000005E-2</c:v>
                </c:pt>
                <c:pt idx="475">
                  <c:v>0.23061899999999999</c:v>
                </c:pt>
                <c:pt idx="476">
                  <c:v>0.14291100000000001</c:v>
                </c:pt>
                <c:pt idx="477">
                  <c:v>7.2775099999999995E-2</c:v>
                </c:pt>
                <c:pt idx="478">
                  <c:v>0.110316</c:v>
                </c:pt>
                <c:pt idx="479">
                  <c:v>5.0483300000000002E-3</c:v>
                </c:pt>
                <c:pt idx="480">
                  <c:v>8.0238400000000001E-2</c:v>
                </c:pt>
                <c:pt idx="481">
                  <c:v>1.00967E-2</c:v>
                </c:pt>
                <c:pt idx="482">
                  <c:v>2.5241700000000001E-3</c:v>
                </c:pt>
                <c:pt idx="483">
                  <c:v>0.16794600000000001</c:v>
                </c:pt>
                <c:pt idx="484">
                  <c:v>5.5209599999999998E-2</c:v>
                </c:pt>
                <c:pt idx="485">
                  <c:v>0.110316</c:v>
                </c:pt>
                <c:pt idx="486">
                  <c:v>7.2665900000000005E-2</c:v>
                </c:pt>
                <c:pt idx="487">
                  <c:v>2.5241700000000001E-3</c:v>
                </c:pt>
                <c:pt idx="488">
                  <c:v>3.5125499999999997E-2</c:v>
                </c:pt>
                <c:pt idx="489">
                  <c:v>5.26854E-2</c:v>
                </c:pt>
                <c:pt idx="490">
                  <c:v>3.5125499999999997E-2</c:v>
                </c:pt>
                <c:pt idx="491">
                  <c:v>1.00967E-2</c:v>
                </c:pt>
                <c:pt idx="492">
                  <c:v>3.5125499999999997E-2</c:v>
                </c:pt>
                <c:pt idx="493">
                  <c:v>4.0173800000000003E-2</c:v>
                </c:pt>
                <c:pt idx="494">
                  <c:v>9.7803899999999999E-2</c:v>
                </c:pt>
                <c:pt idx="495">
                  <c:v>0.110316</c:v>
                </c:pt>
                <c:pt idx="496">
                  <c:v>4.2698E-2</c:v>
                </c:pt>
                <c:pt idx="497">
                  <c:v>6.0257900000000003E-2</c:v>
                </c:pt>
                <c:pt idx="498">
                  <c:v>0.27089600000000003</c:v>
                </c:pt>
              </c:numCache>
            </c:numRef>
          </c:yVal>
          <c:smooth val="0"/>
        </c:ser>
        <c:ser>
          <c:idx val="4"/>
          <c:order val="4"/>
          <c:tx>
            <c:v>PP_18C</c:v>
          </c:tx>
          <c:spPr>
            <a:ln w="28575">
              <a:noFill/>
            </a:ln>
          </c:spPr>
          <c:xVal>
            <c:numRef>
              <c:f>PP_18C!$P$4:$P$502</c:f>
              <c:numCache>
                <c:formatCode>General</c:formatCode>
                <c:ptCount val="499"/>
                <c:pt idx="0">
                  <c:v>0.03</c:v>
                </c:pt>
                <c:pt idx="1">
                  <c:v>0.06</c:v>
                </c:pt>
                <c:pt idx="2">
                  <c:v>0.09</c:v>
                </c:pt>
                <c:pt idx="3">
                  <c:v>0.12</c:v>
                </c:pt>
                <c:pt idx="4">
                  <c:v>0.15</c:v>
                </c:pt>
                <c:pt idx="5">
                  <c:v>0.18</c:v>
                </c:pt>
                <c:pt idx="6">
                  <c:v>0.21</c:v>
                </c:pt>
                <c:pt idx="7">
                  <c:v>0.24</c:v>
                </c:pt>
                <c:pt idx="8">
                  <c:v>0.27</c:v>
                </c:pt>
                <c:pt idx="9">
                  <c:v>0.3</c:v>
                </c:pt>
                <c:pt idx="10">
                  <c:v>0.33</c:v>
                </c:pt>
                <c:pt idx="11">
                  <c:v>0.36</c:v>
                </c:pt>
                <c:pt idx="12">
                  <c:v>0.39</c:v>
                </c:pt>
                <c:pt idx="13">
                  <c:v>0.42</c:v>
                </c:pt>
                <c:pt idx="14">
                  <c:v>0.45</c:v>
                </c:pt>
                <c:pt idx="15">
                  <c:v>0.48</c:v>
                </c:pt>
                <c:pt idx="16">
                  <c:v>0.51</c:v>
                </c:pt>
                <c:pt idx="17">
                  <c:v>0.54</c:v>
                </c:pt>
                <c:pt idx="18">
                  <c:v>0.56999999999999995</c:v>
                </c:pt>
                <c:pt idx="19">
                  <c:v>0.6</c:v>
                </c:pt>
                <c:pt idx="20">
                  <c:v>0.63</c:v>
                </c:pt>
                <c:pt idx="21">
                  <c:v>0.66</c:v>
                </c:pt>
                <c:pt idx="22">
                  <c:v>0.69</c:v>
                </c:pt>
                <c:pt idx="23">
                  <c:v>0.72</c:v>
                </c:pt>
                <c:pt idx="24">
                  <c:v>0.75</c:v>
                </c:pt>
                <c:pt idx="25">
                  <c:v>0.78</c:v>
                </c:pt>
                <c:pt idx="26">
                  <c:v>0.81</c:v>
                </c:pt>
                <c:pt idx="27">
                  <c:v>0.84</c:v>
                </c:pt>
                <c:pt idx="28">
                  <c:v>0.87</c:v>
                </c:pt>
                <c:pt idx="29">
                  <c:v>0.9</c:v>
                </c:pt>
                <c:pt idx="30">
                  <c:v>0.93</c:v>
                </c:pt>
                <c:pt idx="31">
                  <c:v>0.96</c:v>
                </c:pt>
                <c:pt idx="32">
                  <c:v>0.99</c:v>
                </c:pt>
                <c:pt idx="33">
                  <c:v>1.02</c:v>
                </c:pt>
                <c:pt idx="34">
                  <c:v>1.05</c:v>
                </c:pt>
                <c:pt idx="35">
                  <c:v>1.08</c:v>
                </c:pt>
                <c:pt idx="36">
                  <c:v>1.1100000000000001</c:v>
                </c:pt>
                <c:pt idx="37">
                  <c:v>1.1399999999999999</c:v>
                </c:pt>
                <c:pt idx="38">
                  <c:v>1.17</c:v>
                </c:pt>
                <c:pt idx="39">
                  <c:v>1.2</c:v>
                </c:pt>
                <c:pt idx="40">
                  <c:v>1.23</c:v>
                </c:pt>
                <c:pt idx="41">
                  <c:v>1.26</c:v>
                </c:pt>
                <c:pt idx="42">
                  <c:v>1.29</c:v>
                </c:pt>
                <c:pt idx="43">
                  <c:v>1.32</c:v>
                </c:pt>
                <c:pt idx="44">
                  <c:v>1.35</c:v>
                </c:pt>
                <c:pt idx="45">
                  <c:v>1.38</c:v>
                </c:pt>
                <c:pt idx="46">
                  <c:v>1.41</c:v>
                </c:pt>
                <c:pt idx="47">
                  <c:v>1.44</c:v>
                </c:pt>
                <c:pt idx="48">
                  <c:v>1.47</c:v>
                </c:pt>
                <c:pt idx="49">
                  <c:v>1.5</c:v>
                </c:pt>
                <c:pt idx="50">
                  <c:v>1.53</c:v>
                </c:pt>
                <c:pt idx="51">
                  <c:v>1.56</c:v>
                </c:pt>
                <c:pt idx="52">
                  <c:v>1.59</c:v>
                </c:pt>
                <c:pt idx="53">
                  <c:v>1.62</c:v>
                </c:pt>
                <c:pt idx="54">
                  <c:v>1.65</c:v>
                </c:pt>
                <c:pt idx="55">
                  <c:v>1.68</c:v>
                </c:pt>
                <c:pt idx="56">
                  <c:v>1.71</c:v>
                </c:pt>
                <c:pt idx="57">
                  <c:v>1.74</c:v>
                </c:pt>
                <c:pt idx="58">
                  <c:v>1.77</c:v>
                </c:pt>
                <c:pt idx="59">
                  <c:v>1.8</c:v>
                </c:pt>
                <c:pt idx="60">
                  <c:v>1.83</c:v>
                </c:pt>
                <c:pt idx="61">
                  <c:v>1.86</c:v>
                </c:pt>
                <c:pt idx="62">
                  <c:v>1.89</c:v>
                </c:pt>
                <c:pt idx="63">
                  <c:v>1.92</c:v>
                </c:pt>
                <c:pt idx="64">
                  <c:v>1.95</c:v>
                </c:pt>
                <c:pt idx="65">
                  <c:v>1.98</c:v>
                </c:pt>
                <c:pt idx="66">
                  <c:v>2.0099999999999998</c:v>
                </c:pt>
                <c:pt idx="67">
                  <c:v>2.04</c:v>
                </c:pt>
                <c:pt idx="68">
                  <c:v>2.0699999999999998</c:v>
                </c:pt>
                <c:pt idx="69">
                  <c:v>2.1</c:v>
                </c:pt>
                <c:pt idx="70">
                  <c:v>2.13</c:v>
                </c:pt>
                <c:pt idx="71">
                  <c:v>2.16</c:v>
                </c:pt>
                <c:pt idx="72">
                  <c:v>2.19</c:v>
                </c:pt>
                <c:pt idx="73">
                  <c:v>2.2200000000000002</c:v>
                </c:pt>
                <c:pt idx="74">
                  <c:v>2.25</c:v>
                </c:pt>
                <c:pt idx="75">
                  <c:v>2.2799999999999998</c:v>
                </c:pt>
                <c:pt idx="76">
                  <c:v>2.31</c:v>
                </c:pt>
                <c:pt idx="77">
                  <c:v>2.34</c:v>
                </c:pt>
                <c:pt idx="78">
                  <c:v>2.37</c:v>
                </c:pt>
                <c:pt idx="79">
                  <c:v>2.4</c:v>
                </c:pt>
                <c:pt idx="80">
                  <c:v>2.4300000000000002</c:v>
                </c:pt>
                <c:pt idx="81">
                  <c:v>2.46</c:v>
                </c:pt>
                <c:pt idx="82">
                  <c:v>2.4900000000000002</c:v>
                </c:pt>
                <c:pt idx="83">
                  <c:v>2.52</c:v>
                </c:pt>
                <c:pt idx="84">
                  <c:v>2.5499999999999998</c:v>
                </c:pt>
                <c:pt idx="85">
                  <c:v>2.58</c:v>
                </c:pt>
                <c:pt idx="86">
                  <c:v>2.61</c:v>
                </c:pt>
                <c:pt idx="87">
                  <c:v>2.64</c:v>
                </c:pt>
                <c:pt idx="88">
                  <c:v>2.67</c:v>
                </c:pt>
                <c:pt idx="89">
                  <c:v>2.7</c:v>
                </c:pt>
                <c:pt idx="90">
                  <c:v>2.73</c:v>
                </c:pt>
                <c:pt idx="91">
                  <c:v>2.76</c:v>
                </c:pt>
                <c:pt idx="92">
                  <c:v>2.79</c:v>
                </c:pt>
                <c:pt idx="93">
                  <c:v>2.82</c:v>
                </c:pt>
                <c:pt idx="94">
                  <c:v>2.85</c:v>
                </c:pt>
                <c:pt idx="95">
                  <c:v>2.88</c:v>
                </c:pt>
                <c:pt idx="96">
                  <c:v>2.91</c:v>
                </c:pt>
                <c:pt idx="97">
                  <c:v>2.94</c:v>
                </c:pt>
                <c:pt idx="98">
                  <c:v>2.97</c:v>
                </c:pt>
                <c:pt idx="99">
                  <c:v>3</c:v>
                </c:pt>
                <c:pt idx="100">
                  <c:v>3.03</c:v>
                </c:pt>
                <c:pt idx="101">
                  <c:v>3.06</c:v>
                </c:pt>
                <c:pt idx="102">
                  <c:v>3.09</c:v>
                </c:pt>
                <c:pt idx="103">
                  <c:v>3.12</c:v>
                </c:pt>
                <c:pt idx="104">
                  <c:v>3.15</c:v>
                </c:pt>
                <c:pt idx="105">
                  <c:v>3.18</c:v>
                </c:pt>
                <c:pt idx="106">
                  <c:v>3.21</c:v>
                </c:pt>
                <c:pt idx="107">
                  <c:v>3.24</c:v>
                </c:pt>
                <c:pt idx="108">
                  <c:v>3.27</c:v>
                </c:pt>
                <c:pt idx="109">
                  <c:v>3.3</c:v>
                </c:pt>
                <c:pt idx="110">
                  <c:v>3.33</c:v>
                </c:pt>
                <c:pt idx="111">
                  <c:v>3.36</c:v>
                </c:pt>
                <c:pt idx="112">
                  <c:v>3.39</c:v>
                </c:pt>
                <c:pt idx="113">
                  <c:v>3.42</c:v>
                </c:pt>
                <c:pt idx="114">
                  <c:v>3.45</c:v>
                </c:pt>
                <c:pt idx="115">
                  <c:v>3.48</c:v>
                </c:pt>
                <c:pt idx="116">
                  <c:v>3.51</c:v>
                </c:pt>
                <c:pt idx="117">
                  <c:v>3.54</c:v>
                </c:pt>
                <c:pt idx="118">
                  <c:v>3.57</c:v>
                </c:pt>
                <c:pt idx="119">
                  <c:v>3.6</c:v>
                </c:pt>
                <c:pt idx="120">
                  <c:v>3.63</c:v>
                </c:pt>
                <c:pt idx="121">
                  <c:v>3.66</c:v>
                </c:pt>
                <c:pt idx="122">
                  <c:v>3.69</c:v>
                </c:pt>
                <c:pt idx="123">
                  <c:v>3.72</c:v>
                </c:pt>
                <c:pt idx="124">
                  <c:v>3.75</c:v>
                </c:pt>
                <c:pt idx="125">
                  <c:v>3.78</c:v>
                </c:pt>
                <c:pt idx="126">
                  <c:v>3.81</c:v>
                </c:pt>
                <c:pt idx="127">
                  <c:v>3.84</c:v>
                </c:pt>
                <c:pt idx="128">
                  <c:v>3.87</c:v>
                </c:pt>
                <c:pt idx="129">
                  <c:v>3.9</c:v>
                </c:pt>
                <c:pt idx="130">
                  <c:v>3.93</c:v>
                </c:pt>
                <c:pt idx="131">
                  <c:v>3.96</c:v>
                </c:pt>
                <c:pt idx="132">
                  <c:v>3.99</c:v>
                </c:pt>
                <c:pt idx="133">
                  <c:v>4.0199999999999996</c:v>
                </c:pt>
                <c:pt idx="134">
                  <c:v>4.05</c:v>
                </c:pt>
                <c:pt idx="135">
                  <c:v>4.08</c:v>
                </c:pt>
                <c:pt idx="136">
                  <c:v>4.1100000000000003</c:v>
                </c:pt>
                <c:pt idx="137">
                  <c:v>4.1399999999999997</c:v>
                </c:pt>
                <c:pt idx="138">
                  <c:v>4.17</c:v>
                </c:pt>
                <c:pt idx="139">
                  <c:v>4.2</c:v>
                </c:pt>
                <c:pt idx="140">
                  <c:v>4.2300000000000004</c:v>
                </c:pt>
                <c:pt idx="141">
                  <c:v>4.26</c:v>
                </c:pt>
                <c:pt idx="142">
                  <c:v>4.29</c:v>
                </c:pt>
                <c:pt idx="143">
                  <c:v>4.32</c:v>
                </c:pt>
                <c:pt idx="144">
                  <c:v>4.3499999999999996</c:v>
                </c:pt>
                <c:pt idx="145">
                  <c:v>4.38</c:v>
                </c:pt>
                <c:pt idx="146">
                  <c:v>4.41</c:v>
                </c:pt>
                <c:pt idx="147">
                  <c:v>4.4400000000000004</c:v>
                </c:pt>
                <c:pt idx="148">
                  <c:v>4.47</c:v>
                </c:pt>
                <c:pt idx="149">
                  <c:v>4.5</c:v>
                </c:pt>
                <c:pt idx="150">
                  <c:v>4.53</c:v>
                </c:pt>
                <c:pt idx="151">
                  <c:v>4.5599999999999996</c:v>
                </c:pt>
                <c:pt idx="152">
                  <c:v>4.59</c:v>
                </c:pt>
                <c:pt idx="153">
                  <c:v>4.62</c:v>
                </c:pt>
                <c:pt idx="154">
                  <c:v>4.6500000000000004</c:v>
                </c:pt>
                <c:pt idx="155">
                  <c:v>4.68</c:v>
                </c:pt>
                <c:pt idx="156">
                  <c:v>4.71</c:v>
                </c:pt>
                <c:pt idx="157">
                  <c:v>4.74</c:v>
                </c:pt>
                <c:pt idx="158">
                  <c:v>4.7699999999999996</c:v>
                </c:pt>
                <c:pt idx="159">
                  <c:v>4.8</c:v>
                </c:pt>
                <c:pt idx="160">
                  <c:v>4.83</c:v>
                </c:pt>
                <c:pt idx="161">
                  <c:v>4.8600000000000003</c:v>
                </c:pt>
                <c:pt idx="162">
                  <c:v>4.8899999999999997</c:v>
                </c:pt>
                <c:pt idx="163">
                  <c:v>4.92</c:v>
                </c:pt>
                <c:pt idx="164">
                  <c:v>4.95</c:v>
                </c:pt>
                <c:pt idx="165">
                  <c:v>4.9800000000000004</c:v>
                </c:pt>
                <c:pt idx="166">
                  <c:v>5.01</c:v>
                </c:pt>
                <c:pt idx="167">
                  <c:v>5.04</c:v>
                </c:pt>
                <c:pt idx="168">
                  <c:v>5.07</c:v>
                </c:pt>
                <c:pt idx="169">
                  <c:v>5.0999999999999996</c:v>
                </c:pt>
                <c:pt idx="170">
                  <c:v>5.13</c:v>
                </c:pt>
                <c:pt idx="171">
                  <c:v>5.16</c:v>
                </c:pt>
                <c:pt idx="172">
                  <c:v>5.19</c:v>
                </c:pt>
                <c:pt idx="173">
                  <c:v>5.22</c:v>
                </c:pt>
                <c:pt idx="174">
                  <c:v>5.25</c:v>
                </c:pt>
                <c:pt idx="175">
                  <c:v>5.28</c:v>
                </c:pt>
                <c:pt idx="176">
                  <c:v>5.31</c:v>
                </c:pt>
                <c:pt idx="177">
                  <c:v>5.34</c:v>
                </c:pt>
                <c:pt idx="178">
                  <c:v>5.37</c:v>
                </c:pt>
                <c:pt idx="179">
                  <c:v>5.4</c:v>
                </c:pt>
                <c:pt idx="180">
                  <c:v>5.43</c:v>
                </c:pt>
                <c:pt idx="181">
                  <c:v>5.46</c:v>
                </c:pt>
                <c:pt idx="182">
                  <c:v>5.49</c:v>
                </c:pt>
                <c:pt idx="183">
                  <c:v>5.52</c:v>
                </c:pt>
                <c:pt idx="184">
                  <c:v>5.55</c:v>
                </c:pt>
                <c:pt idx="185">
                  <c:v>5.58</c:v>
                </c:pt>
                <c:pt idx="186">
                  <c:v>5.61</c:v>
                </c:pt>
                <c:pt idx="187">
                  <c:v>5.64</c:v>
                </c:pt>
                <c:pt idx="188">
                  <c:v>5.67</c:v>
                </c:pt>
                <c:pt idx="189">
                  <c:v>5.7</c:v>
                </c:pt>
                <c:pt idx="190">
                  <c:v>5.73</c:v>
                </c:pt>
                <c:pt idx="191">
                  <c:v>5.76</c:v>
                </c:pt>
                <c:pt idx="192">
                  <c:v>5.79</c:v>
                </c:pt>
                <c:pt idx="193">
                  <c:v>5.82</c:v>
                </c:pt>
                <c:pt idx="194">
                  <c:v>5.85</c:v>
                </c:pt>
                <c:pt idx="195">
                  <c:v>5.88</c:v>
                </c:pt>
                <c:pt idx="196">
                  <c:v>5.91</c:v>
                </c:pt>
                <c:pt idx="197">
                  <c:v>5.94</c:v>
                </c:pt>
                <c:pt idx="198">
                  <c:v>5.97</c:v>
                </c:pt>
                <c:pt idx="199">
                  <c:v>6</c:v>
                </c:pt>
                <c:pt idx="200">
                  <c:v>6.03</c:v>
                </c:pt>
                <c:pt idx="201">
                  <c:v>6.06</c:v>
                </c:pt>
                <c:pt idx="202">
                  <c:v>6.09</c:v>
                </c:pt>
                <c:pt idx="203">
                  <c:v>6.12</c:v>
                </c:pt>
                <c:pt idx="204">
                  <c:v>6.15</c:v>
                </c:pt>
                <c:pt idx="205">
                  <c:v>6.18</c:v>
                </c:pt>
                <c:pt idx="206">
                  <c:v>6.21</c:v>
                </c:pt>
                <c:pt idx="207">
                  <c:v>6.24</c:v>
                </c:pt>
                <c:pt idx="208">
                  <c:v>6.27</c:v>
                </c:pt>
                <c:pt idx="209">
                  <c:v>6.3</c:v>
                </c:pt>
                <c:pt idx="210">
                  <c:v>6.33</c:v>
                </c:pt>
                <c:pt idx="211">
                  <c:v>6.36</c:v>
                </c:pt>
                <c:pt idx="212">
                  <c:v>6.39</c:v>
                </c:pt>
                <c:pt idx="213">
                  <c:v>6.42</c:v>
                </c:pt>
                <c:pt idx="214">
                  <c:v>6.45</c:v>
                </c:pt>
                <c:pt idx="215">
                  <c:v>6.48</c:v>
                </c:pt>
                <c:pt idx="216">
                  <c:v>6.51</c:v>
                </c:pt>
                <c:pt idx="217">
                  <c:v>6.54</c:v>
                </c:pt>
                <c:pt idx="218">
                  <c:v>6.57</c:v>
                </c:pt>
                <c:pt idx="219">
                  <c:v>6.6</c:v>
                </c:pt>
                <c:pt idx="220">
                  <c:v>6.63</c:v>
                </c:pt>
                <c:pt idx="221">
                  <c:v>6.66</c:v>
                </c:pt>
                <c:pt idx="222">
                  <c:v>6.69</c:v>
                </c:pt>
                <c:pt idx="223">
                  <c:v>6.72</c:v>
                </c:pt>
                <c:pt idx="224">
                  <c:v>6.75</c:v>
                </c:pt>
                <c:pt idx="225">
                  <c:v>6.78</c:v>
                </c:pt>
                <c:pt idx="226">
                  <c:v>6.81</c:v>
                </c:pt>
                <c:pt idx="227">
                  <c:v>6.84</c:v>
                </c:pt>
                <c:pt idx="228">
                  <c:v>6.87</c:v>
                </c:pt>
                <c:pt idx="229">
                  <c:v>6.9</c:v>
                </c:pt>
                <c:pt idx="230">
                  <c:v>6.93</c:v>
                </c:pt>
                <c:pt idx="231">
                  <c:v>6.96</c:v>
                </c:pt>
                <c:pt idx="232">
                  <c:v>6.99</c:v>
                </c:pt>
                <c:pt idx="233">
                  <c:v>7.02</c:v>
                </c:pt>
                <c:pt idx="234">
                  <c:v>7.05</c:v>
                </c:pt>
                <c:pt idx="235">
                  <c:v>7.08</c:v>
                </c:pt>
                <c:pt idx="236">
                  <c:v>7.11</c:v>
                </c:pt>
                <c:pt idx="237">
                  <c:v>7.14</c:v>
                </c:pt>
                <c:pt idx="238">
                  <c:v>7.17</c:v>
                </c:pt>
                <c:pt idx="239">
                  <c:v>7.2</c:v>
                </c:pt>
                <c:pt idx="240">
                  <c:v>7.23</c:v>
                </c:pt>
                <c:pt idx="241">
                  <c:v>7.26</c:v>
                </c:pt>
                <c:pt idx="242">
                  <c:v>7.29</c:v>
                </c:pt>
                <c:pt idx="243">
                  <c:v>7.32</c:v>
                </c:pt>
                <c:pt idx="244">
                  <c:v>7.35</c:v>
                </c:pt>
                <c:pt idx="245">
                  <c:v>7.38</c:v>
                </c:pt>
                <c:pt idx="246">
                  <c:v>7.41</c:v>
                </c:pt>
                <c:pt idx="247">
                  <c:v>7.44</c:v>
                </c:pt>
                <c:pt idx="248">
                  <c:v>7.47</c:v>
                </c:pt>
                <c:pt idx="249">
                  <c:v>7.5</c:v>
                </c:pt>
                <c:pt idx="250">
                  <c:v>7.53</c:v>
                </c:pt>
                <c:pt idx="251">
                  <c:v>7.56</c:v>
                </c:pt>
                <c:pt idx="252">
                  <c:v>7.59</c:v>
                </c:pt>
                <c:pt idx="253">
                  <c:v>7.62</c:v>
                </c:pt>
                <c:pt idx="254">
                  <c:v>7.65</c:v>
                </c:pt>
                <c:pt idx="255">
                  <c:v>7.68</c:v>
                </c:pt>
                <c:pt idx="256">
                  <c:v>7.71</c:v>
                </c:pt>
                <c:pt idx="257">
                  <c:v>7.74</c:v>
                </c:pt>
                <c:pt idx="258">
                  <c:v>7.77</c:v>
                </c:pt>
                <c:pt idx="259">
                  <c:v>7.8</c:v>
                </c:pt>
                <c:pt idx="260">
                  <c:v>7.83</c:v>
                </c:pt>
                <c:pt idx="261">
                  <c:v>7.86</c:v>
                </c:pt>
                <c:pt idx="262">
                  <c:v>7.89</c:v>
                </c:pt>
                <c:pt idx="263">
                  <c:v>7.92</c:v>
                </c:pt>
                <c:pt idx="264">
                  <c:v>7.95</c:v>
                </c:pt>
                <c:pt idx="265">
                  <c:v>7.98</c:v>
                </c:pt>
                <c:pt idx="266">
                  <c:v>8.01</c:v>
                </c:pt>
                <c:pt idx="267">
                  <c:v>8.0399999999999991</c:v>
                </c:pt>
                <c:pt idx="268">
                  <c:v>8.07</c:v>
                </c:pt>
                <c:pt idx="269">
                  <c:v>8.1</c:v>
                </c:pt>
                <c:pt idx="270">
                  <c:v>8.1300000000000008</c:v>
                </c:pt>
                <c:pt idx="271">
                  <c:v>8.16</c:v>
                </c:pt>
                <c:pt idx="272">
                  <c:v>8.19</c:v>
                </c:pt>
                <c:pt idx="273">
                  <c:v>8.2200000000000006</c:v>
                </c:pt>
                <c:pt idx="274">
                  <c:v>8.25</c:v>
                </c:pt>
                <c:pt idx="275">
                  <c:v>8.2799999999999994</c:v>
                </c:pt>
                <c:pt idx="276">
                  <c:v>8.31</c:v>
                </c:pt>
                <c:pt idx="277">
                  <c:v>8.34</c:v>
                </c:pt>
                <c:pt idx="278">
                  <c:v>8.3699999999999992</c:v>
                </c:pt>
                <c:pt idx="279">
                  <c:v>8.4</c:v>
                </c:pt>
                <c:pt idx="280">
                  <c:v>8.43</c:v>
                </c:pt>
                <c:pt idx="281">
                  <c:v>8.4600000000000009</c:v>
                </c:pt>
                <c:pt idx="282">
                  <c:v>8.49</c:v>
                </c:pt>
                <c:pt idx="283">
                  <c:v>8.52</c:v>
                </c:pt>
                <c:pt idx="284">
                  <c:v>8.5500000000000007</c:v>
                </c:pt>
                <c:pt idx="285">
                  <c:v>8.58</c:v>
                </c:pt>
                <c:pt idx="286">
                  <c:v>8.61</c:v>
                </c:pt>
                <c:pt idx="287">
                  <c:v>8.64</c:v>
                </c:pt>
                <c:pt idx="288">
                  <c:v>8.67</c:v>
                </c:pt>
                <c:pt idx="289">
                  <c:v>8.6999999999999993</c:v>
                </c:pt>
                <c:pt idx="290">
                  <c:v>8.73</c:v>
                </c:pt>
                <c:pt idx="291">
                  <c:v>8.76</c:v>
                </c:pt>
                <c:pt idx="292">
                  <c:v>8.7899999999999991</c:v>
                </c:pt>
                <c:pt idx="293">
                  <c:v>8.82</c:v>
                </c:pt>
                <c:pt idx="294">
                  <c:v>8.85</c:v>
                </c:pt>
                <c:pt idx="295">
                  <c:v>8.8800000000000008</c:v>
                </c:pt>
                <c:pt idx="296">
                  <c:v>8.91</c:v>
                </c:pt>
                <c:pt idx="297">
                  <c:v>8.94</c:v>
                </c:pt>
                <c:pt idx="298">
                  <c:v>8.9700000000000006</c:v>
                </c:pt>
                <c:pt idx="299">
                  <c:v>9</c:v>
                </c:pt>
                <c:pt idx="300">
                  <c:v>9.0299999999999994</c:v>
                </c:pt>
                <c:pt idx="301">
                  <c:v>9.06</c:v>
                </c:pt>
                <c:pt idx="302">
                  <c:v>9.09</c:v>
                </c:pt>
                <c:pt idx="303">
                  <c:v>9.1199999999999992</c:v>
                </c:pt>
                <c:pt idx="304">
                  <c:v>9.15</c:v>
                </c:pt>
                <c:pt idx="305">
                  <c:v>9.18</c:v>
                </c:pt>
                <c:pt idx="306">
                  <c:v>9.2100000000000009</c:v>
                </c:pt>
                <c:pt idx="307">
                  <c:v>9.24</c:v>
                </c:pt>
                <c:pt idx="308">
                  <c:v>9.27</c:v>
                </c:pt>
                <c:pt idx="309">
                  <c:v>9.3000000000000007</c:v>
                </c:pt>
                <c:pt idx="310">
                  <c:v>9.33</c:v>
                </c:pt>
                <c:pt idx="311">
                  <c:v>9.36</c:v>
                </c:pt>
                <c:pt idx="312">
                  <c:v>9.39</c:v>
                </c:pt>
                <c:pt idx="313">
                  <c:v>9.42</c:v>
                </c:pt>
                <c:pt idx="314">
                  <c:v>9.4499999999999993</c:v>
                </c:pt>
                <c:pt idx="315">
                  <c:v>9.48</c:v>
                </c:pt>
                <c:pt idx="316">
                  <c:v>9.51</c:v>
                </c:pt>
                <c:pt idx="317">
                  <c:v>9.5399999999999991</c:v>
                </c:pt>
                <c:pt idx="318">
                  <c:v>9.57</c:v>
                </c:pt>
                <c:pt idx="319">
                  <c:v>9.6</c:v>
                </c:pt>
                <c:pt idx="320">
                  <c:v>9.6300000000000008</c:v>
                </c:pt>
                <c:pt idx="321">
                  <c:v>9.66</c:v>
                </c:pt>
                <c:pt idx="322">
                  <c:v>9.69</c:v>
                </c:pt>
                <c:pt idx="323">
                  <c:v>9.7200000000000006</c:v>
                </c:pt>
                <c:pt idx="324">
                  <c:v>9.75</c:v>
                </c:pt>
                <c:pt idx="325">
                  <c:v>9.7799999999999994</c:v>
                </c:pt>
                <c:pt idx="326">
                  <c:v>9.81</c:v>
                </c:pt>
                <c:pt idx="327">
                  <c:v>9.84</c:v>
                </c:pt>
                <c:pt idx="328">
                  <c:v>9.8699999999999992</c:v>
                </c:pt>
                <c:pt idx="329">
                  <c:v>9.9</c:v>
                </c:pt>
                <c:pt idx="330">
                  <c:v>9.93</c:v>
                </c:pt>
                <c:pt idx="331">
                  <c:v>9.9600000000000009</c:v>
                </c:pt>
                <c:pt idx="332">
                  <c:v>9.99</c:v>
                </c:pt>
                <c:pt idx="333">
                  <c:v>10.02</c:v>
                </c:pt>
                <c:pt idx="334">
                  <c:v>10.050000000000001</c:v>
                </c:pt>
                <c:pt idx="335">
                  <c:v>10.08</c:v>
                </c:pt>
                <c:pt idx="336">
                  <c:v>10.11</c:v>
                </c:pt>
                <c:pt idx="337">
                  <c:v>10.14</c:v>
                </c:pt>
                <c:pt idx="338">
                  <c:v>10.17</c:v>
                </c:pt>
                <c:pt idx="339">
                  <c:v>10.199999999999999</c:v>
                </c:pt>
                <c:pt idx="340">
                  <c:v>10.23</c:v>
                </c:pt>
                <c:pt idx="341">
                  <c:v>10.26</c:v>
                </c:pt>
                <c:pt idx="342">
                  <c:v>10.29</c:v>
                </c:pt>
                <c:pt idx="343">
                  <c:v>10.32</c:v>
                </c:pt>
                <c:pt idx="344">
                  <c:v>10.35</c:v>
                </c:pt>
                <c:pt idx="345">
                  <c:v>10.38</c:v>
                </c:pt>
                <c:pt idx="346">
                  <c:v>10.41</c:v>
                </c:pt>
                <c:pt idx="347">
                  <c:v>10.44</c:v>
                </c:pt>
                <c:pt idx="348">
                  <c:v>10.47</c:v>
                </c:pt>
                <c:pt idx="349">
                  <c:v>10.5</c:v>
                </c:pt>
                <c:pt idx="350">
                  <c:v>10.53</c:v>
                </c:pt>
                <c:pt idx="351">
                  <c:v>10.56</c:v>
                </c:pt>
                <c:pt idx="352">
                  <c:v>10.59</c:v>
                </c:pt>
                <c:pt idx="353">
                  <c:v>10.62</c:v>
                </c:pt>
                <c:pt idx="354">
                  <c:v>10.65</c:v>
                </c:pt>
                <c:pt idx="355">
                  <c:v>10.68</c:v>
                </c:pt>
                <c:pt idx="356">
                  <c:v>10.71</c:v>
                </c:pt>
                <c:pt idx="357">
                  <c:v>10.74</c:v>
                </c:pt>
                <c:pt idx="358">
                  <c:v>10.77</c:v>
                </c:pt>
                <c:pt idx="359">
                  <c:v>10.8</c:v>
                </c:pt>
                <c:pt idx="360">
                  <c:v>10.83</c:v>
                </c:pt>
                <c:pt idx="361">
                  <c:v>10.86</c:v>
                </c:pt>
                <c:pt idx="362">
                  <c:v>10.89</c:v>
                </c:pt>
                <c:pt idx="363">
                  <c:v>10.92</c:v>
                </c:pt>
                <c:pt idx="364">
                  <c:v>10.95</c:v>
                </c:pt>
                <c:pt idx="365">
                  <c:v>10.98</c:v>
                </c:pt>
                <c:pt idx="366">
                  <c:v>11.01</c:v>
                </c:pt>
                <c:pt idx="367">
                  <c:v>11.04</c:v>
                </c:pt>
                <c:pt idx="368">
                  <c:v>11.07</c:v>
                </c:pt>
                <c:pt idx="369">
                  <c:v>11.1</c:v>
                </c:pt>
                <c:pt idx="370">
                  <c:v>11.13</c:v>
                </c:pt>
                <c:pt idx="371">
                  <c:v>11.16</c:v>
                </c:pt>
                <c:pt idx="372">
                  <c:v>11.19</c:v>
                </c:pt>
                <c:pt idx="373">
                  <c:v>11.22</c:v>
                </c:pt>
                <c:pt idx="374">
                  <c:v>11.25</c:v>
                </c:pt>
                <c:pt idx="375">
                  <c:v>11.28</c:v>
                </c:pt>
                <c:pt idx="376">
                  <c:v>11.31</c:v>
                </c:pt>
                <c:pt idx="377">
                  <c:v>11.34</c:v>
                </c:pt>
                <c:pt idx="378">
                  <c:v>11.37</c:v>
                </c:pt>
                <c:pt idx="379">
                  <c:v>11.4</c:v>
                </c:pt>
                <c:pt idx="380">
                  <c:v>11.43</c:v>
                </c:pt>
                <c:pt idx="381">
                  <c:v>11.46</c:v>
                </c:pt>
                <c:pt idx="382">
                  <c:v>11.49</c:v>
                </c:pt>
                <c:pt idx="383">
                  <c:v>11.52</c:v>
                </c:pt>
                <c:pt idx="384">
                  <c:v>11.55</c:v>
                </c:pt>
                <c:pt idx="385">
                  <c:v>11.58</c:v>
                </c:pt>
                <c:pt idx="386">
                  <c:v>11.61</c:v>
                </c:pt>
                <c:pt idx="387">
                  <c:v>11.64</c:v>
                </c:pt>
                <c:pt idx="388">
                  <c:v>11.67</c:v>
                </c:pt>
                <c:pt idx="389">
                  <c:v>11.7</c:v>
                </c:pt>
                <c:pt idx="390">
                  <c:v>11.73</c:v>
                </c:pt>
                <c:pt idx="391">
                  <c:v>11.76</c:v>
                </c:pt>
                <c:pt idx="392">
                  <c:v>11.79</c:v>
                </c:pt>
                <c:pt idx="393">
                  <c:v>11.82</c:v>
                </c:pt>
                <c:pt idx="394">
                  <c:v>11.85</c:v>
                </c:pt>
                <c:pt idx="395">
                  <c:v>11.88</c:v>
                </c:pt>
                <c:pt idx="396">
                  <c:v>11.91</c:v>
                </c:pt>
                <c:pt idx="397">
                  <c:v>11.94</c:v>
                </c:pt>
                <c:pt idx="398">
                  <c:v>11.97</c:v>
                </c:pt>
                <c:pt idx="399">
                  <c:v>12</c:v>
                </c:pt>
                <c:pt idx="400">
                  <c:v>12.03</c:v>
                </c:pt>
                <c:pt idx="401">
                  <c:v>12.06</c:v>
                </c:pt>
                <c:pt idx="402">
                  <c:v>12.09</c:v>
                </c:pt>
                <c:pt idx="403">
                  <c:v>12.12</c:v>
                </c:pt>
                <c:pt idx="404">
                  <c:v>12.15</c:v>
                </c:pt>
                <c:pt idx="405">
                  <c:v>12.18</c:v>
                </c:pt>
                <c:pt idx="406">
                  <c:v>12.21</c:v>
                </c:pt>
                <c:pt idx="407">
                  <c:v>12.24</c:v>
                </c:pt>
                <c:pt idx="408">
                  <c:v>12.27</c:v>
                </c:pt>
                <c:pt idx="409">
                  <c:v>12.3</c:v>
                </c:pt>
                <c:pt idx="410">
                  <c:v>12.33</c:v>
                </c:pt>
                <c:pt idx="411">
                  <c:v>12.36</c:v>
                </c:pt>
                <c:pt idx="412">
                  <c:v>12.39</c:v>
                </c:pt>
                <c:pt idx="413">
                  <c:v>12.42</c:v>
                </c:pt>
                <c:pt idx="414">
                  <c:v>12.45</c:v>
                </c:pt>
                <c:pt idx="415">
                  <c:v>12.48</c:v>
                </c:pt>
                <c:pt idx="416">
                  <c:v>12.51</c:v>
                </c:pt>
                <c:pt idx="417">
                  <c:v>12.54</c:v>
                </c:pt>
                <c:pt idx="418">
                  <c:v>12.57</c:v>
                </c:pt>
                <c:pt idx="419">
                  <c:v>12.6</c:v>
                </c:pt>
                <c:pt idx="420">
                  <c:v>12.63</c:v>
                </c:pt>
                <c:pt idx="421">
                  <c:v>12.66</c:v>
                </c:pt>
                <c:pt idx="422">
                  <c:v>12.69</c:v>
                </c:pt>
                <c:pt idx="423">
                  <c:v>12.72</c:v>
                </c:pt>
                <c:pt idx="424">
                  <c:v>12.75</c:v>
                </c:pt>
                <c:pt idx="425">
                  <c:v>12.78</c:v>
                </c:pt>
                <c:pt idx="426">
                  <c:v>12.81</c:v>
                </c:pt>
                <c:pt idx="427">
                  <c:v>12.84</c:v>
                </c:pt>
                <c:pt idx="428">
                  <c:v>12.87</c:v>
                </c:pt>
                <c:pt idx="429">
                  <c:v>12.9</c:v>
                </c:pt>
                <c:pt idx="430">
                  <c:v>12.93</c:v>
                </c:pt>
                <c:pt idx="431">
                  <c:v>12.96</c:v>
                </c:pt>
                <c:pt idx="432">
                  <c:v>12.99</c:v>
                </c:pt>
                <c:pt idx="433">
                  <c:v>13.02</c:v>
                </c:pt>
                <c:pt idx="434">
                  <c:v>13.05</c:v>
                </c:pt>
                <c:pt idx="435">
                  <c:v>13.08</c:v>
                </c:pt>
                <c:pt idx="436">
                  <c:v>13.11</c:v>
                </c:pt>
                <c:pt idx="437">
                  <c:v>13.14</c:v>
                </c:pt>
                <c:pt idx="438">
                  <c:v>13.17</c:v>
                </c:pt>
                <c:pt idx="439">
                  <c:v>13.2</c:v>
                </c:pt>
                <c:pt idx="440">
                  <c:v>13.23</c:v>
                </c:pt>
                <c:pt idx="441">
                  <c:v>13.26</c:v>
                </c:pt>
                <c:pt idx="442">
                  <c:v>13.29</c:v>
                </c:pt>
                <c:pt idx="443">
                  <c:v>13.32</c:v>
                </c:pt>
                <c:pt idx="444">
                  <c:v>13.35</c:v>
                </c:pt>
                <c:pt idx="445">
                  <c:v>13.38</c:v>
                </c:pt>
                <c:pt idx="446">
                  <c:v>13.41</c:v>
                </c:pt>
                <c:pt idx="447">
                  <c:v>13.44</c:v>
                </c:pt>
                <c:pt idx="448">
                  <c:v>13.47</c:v>
                </c:pt>
                <c:pt idx="449">
                  <c:v>13.5</c:v>
                </c:pt>
                <c:pt idx="450">
                  <c:v>13.53</c:v>
                </c:pt>
                <c:pt idx="451">
                  <c:v>13.56</c:v>
                </c:pt>
                <c:pt idx="452">
                  <c:v>13.59</c:v>
                </c:pt>
                <c:pt idx="453">
                  <c:v>13.62</c:v>
                </c:pt>
                <c:pt idx="454">
                  <c:v>13.65</c:v>
                </c:pt>
                <c:pt idx="455">
                  <c:v>13.68</c:v>
                </c:pt>
                <c:pt idx="456">
                  <c:v>13.71</c:v>
                </c:pt>
                <c:pt idx="457">
                  <c:v>13.74</c:v>
                </c:pt>
                <c:pt idx="458">
                  <c:v>13.77</c:v>
                </c:pt>
                <c:pt idx="459">
                  <c:v>13.8</c:v>
                </c:pt>
                <c:pt idx="460">
                  <c:v>13.83</c:v>
                </c:pt>
                <c:pt idx="461">
                  <c:v>13.86</c:v>
                </c:pt>
                <c:pt idx="462">
                  <c:v>13.89</c:v>
                </c:pt>
                <c:pt idx="463">
                  <c:v>13.92</c:v>
                </c:pt>
                <c:pt idx="464">
                  <c:v>13.95</c:v>
                </c:pt>
                <c:pt idx="465">
                  <c:v>13.98</c:v>
                </c:pt>
                <c:pt idx="466">
                  <c:v>14.01</c:v>
                </c:pt>
                <c:pt idx="467">
                  <c:v>14.04</c:v>
                </c:pt>
                <c:pt idx="468">
                  <c:v>14.07</c:v>
                </c:pt>
                <c:pt idx="469">
                  <c:v>14.1</c:v>
                </c:pt>
                <c:pt idx="470">
                  <c:v>14.13</c:v>
                </c:pt>
                <c:pt idx="471">
                  <c:v>14.16</c:v>
                </c:pt>
                <c:pt idx="472">
                  <c:v>14.19</c:v>
                </c:pt>
                <c:pt idx="473">
                  <c:v>14.22</c:v>
                </c:pt>
                <c:pt idx="474">
                  <c:v>14.25</c:v>
                </c:pt>
                <c:pt idx="475">
                  <c:v>14.28</c:v>
                </c:pt>
                <c:pt idx="476">
                  <c:v>14.31</c:v>
                </c:pt>
                <c:pt idx="477">
                  <c:v>14.34</c:v>
                </c:pt>
                <c:pt idx="478">
                  <c:v>14.37</c:v>
                </c:pt>
                <c:pt idx="479">
                  <c:v>14.4</c:v>
                </c:pt>
                <c:pt idx="480">
                  <c:v>14.43</c:v>
                </c:pt>
                <c:pt idx="481">
                  <c:v>14.46</c:v>
                </c:pt>
                <c:pt idx="482">
                  <c:v>14.49</c:v>
                </c:pt>
                <c:pt idx="483">
                  <c:v>14.52</c:v>
                </c:pt>
                <c:pt idx="484">
                  <c:v>14.55</c:v>
                </c:pt>
                <c:pt idx="485">
                  <c:v>14.58</c:v>
                </c:pt>
                <c:pt idx="486">
                  <c:v>14.61</c:v>
                </c:pt>
                <c:pt idx="487">
                  <c:v>14.64</c:v>
                </c:pt>
                <c:pt idx="488">
                  <c:v>14.67</c:v>
                </c:pt>
                <c:pt idx="489">
                  <c:v>14.7</c:v>
                </c:pt>
                <c:pt idx="490">
                  <c:v>14.73</c:v>
                </c:pt>
                <c:pt idx="491">
                  <c:v>14.76</c:v>
                </c:pt>
                <c:pt idx="492">
                  <c:v>14.79</c:v>
                </c:pt>
                <c:pt idx="493">
                  <c:v>14.82</c:v>
                </c:pt>
                <c:pt idx="494">
                  <c:v>14.85</c:v>
                </c:pt>
                <c:pt idx="495">
                  <c:v>14.88</c:v>
                </c:pt>
                <c:pt idx="496">
                  <c:v>14.91</c:v>
                </c:pt>
                <c:pt idx="497">
                  <c:v>14.94</c:v>
                </c:pt>
                <c:pt idx="498">
                  <c:v>14.97</c:v>
                </c:pt>
              </c:numCache>
            </c:numRef>
          </c:xVal>
          <c:yVal>
            <c:numRef>
              <c:f>PP_18C!$Q$4:$Q$502</c:f>
              <c:numCache>
                <c:formatCode>General</c:formatCode>
                <c:ptCount val="499"/>
                <c:pt idx="0">
                  <c:v>0.52579699999999996</c:v>
                </c:pt>
                <c:pt idx="1">
                  <c:v>0.76190800000000003</c:v>
                </c:pt>
                <c:pt idx="2">
                  <c:v>0.86211099999999996</c:v>
                </c:pt>
                <c:pt idx="3">
                  <c:v>0.68260399999999999</c:v>
                </c:pt>
                <c:pt idx="4">
                  <c:v>0.91837999999999997</c:v>
                </c:pt>
                <c:pt idx="5">
                  <c:v>0.667323</c:v>
                </c:pt>
                <c:pt idx="6">
                  <c:v>1.0748599999999999</c:v>
                </c:pt>
                <c:pt idx="7">
                  <c:v>0.81851799999999997</c:v>
                </c:pt>
                <c:pt idx="8">
                  <c:v>0.76191399999999998</c:v>
                </c:pt>
                <c:pt idx="9">
                  <c:v>0.908277</c:v>
                </c:pt>
                <c:pt idx="10">
                  <c:v>0.90321099999999999</c:v>
                </c:pt>
                <c:pt idx="11">
                  <c:v>0.80604299999999995</c:v>
                </c:pt>
                <c:pt idx="12">
                  <c:v>0.95455400000000001</c:v>
                </c:pt>
                <c:pt idx="13">
                  <c:v>1.09788</c:v>
                </c:pt>
                <c:pt idx="14">
                  <c:v>1.0391300000000001</c:v>
                </c:pt>
                <c:pt idx="15">
                  <c:v>1.5337099999999999</c:v>
                </c:pt>
                <c:pt idx="16">
                  <c:v>0.98016099999999995</c:v>
                </c:pt>
                <c:pt idx="17">
                  <c:v>0.54196</c:v>
                </c:pt>
                <c:pt idx="18">
                  <c:v>1.3799399999999999</c:v>
                </c:pt>
                <c:pt idx="19">
                  <c:v>0.79065700000000005</c:v>
                </c:pt>
                <c:pt idx="20">
                  <c:v>0.80852000000000002</c:v>
                </c:pt>
                <c:pt idx="21">
                  <c:v>1.13663</c:v>
                </c:pt>
                <c:pt idx="22">
                  <c:v>1.4981</c:v>
                </c:pt>
                <c:pt idx="23">
                  <c:v>1.20313</c:v>
                </c:pt>
                <c:pt idx="24">
                  <c:v>1.14988</c:v>
                </c:pt>
                <c:pt idx="25">
                  <c:v>1.2320899999999999</c:v>
                </c:pt>
                <c:pt idx="26">
                  <c:v>1.10931</c:v>
                </c:pt>
                <c:pt idx="27">
                  <c:v>1.8938299999999999</c:v>
                </c:pt>
                <c:pt idx="28">
                  <c:v>2.2816999999999998</c:v>
                </c:pt>
                <c:pt idx="29">
                  <c:v>1.6104099999999999</c:v>
                </c:pt>
                <c:pt idx="30">
                  <c:v>2.6525699999999999</c:v>
                </c:pt>
                <c:pt idx="31">
                  <c:v>3.6567699999999999</c:v>
                </c:pt>
                <c:pt idx="32">
                  <c:v>3.92272</c:v>
                </c:pt>
                <c:pt idx="33">
                  <c:v>6.5401899999999999</c:v>
                </c:pt>
                <c:pt idx="34">
                  <c:v>8.4678400000000007</c:v>
                </c:pt>
                <c:pt idx="35">
                  <c:v>11.2074</c:v>
                </c:pt>
                <c:pt idx="36">
                  <c:v>14.994999999999999</c:v>
                </c:pt>
                <c:pt idx="37">
                  <c:v>20.591100000000001</c:v>
                </c:pt>
                <c:pt idx="38">
                  <c:v>27.843399999999999</c:v>
                </c:pt>
                <c:pt idx="39">
                  <c:v>36.602699999999999</c:v>
                </c:pt>
                <c:pt idx="40">
                  <c:v>49.408099999999997</c:v>
                </c:pt>
                <c:pt idx="41">
                  <c:v>61.397599999999997</c:v>
                </c:pt>
                <c:pt idx="42">
                  <c:v>80.210499999999996</c:v>
                </c:pt>
                <c:pt idx="43">
                  <c:v>103.119</c:v>
                </c:pt>
                <c:pt idx="44">
                  <c:v>127.291</c:v>
                </c:pt>
                <c:pt idx="45">
                  <c:v>157.01</c:v>
                </c:pt>
                <c:pt idx="46">
                  <c:v>190.82300000000001</c:v>
                </c:pt>
                <c:pt idx="47">
                  <c:v>229.392</c:v>
                </c:pt>
                <c:pt idx="48">
                  <c:v>270.75599999999997</c:v>
                </c:pt>
                <c:pt idx="49">
                  <c:v>313.62</c:v>
                </c:pt>
                <c:pt idx="50">
                  <c:v>357.15</c:v>
                </c:pt>
                <c:pt idx="51">
                  <c:v>407.70299999999997</c:v>
                </c:pt>
                <c:pt idx="52">
                  <c:v>463.28399999999999</c:v>
                </c:pt>
                <c:pt idx="53">
                  <c:v>513.74099999999999</c:v>
                </c:pt>
                <c:pt idx="54">
                  <c:v>560.21299999999997</c:v>
                </c:pt>
                <c:pt idx="55">
                  <c:v>602.90099999999995</c:v>
                </c:pt>
                <c:pt idx="56">
                  <c:v>654.55700000000002</c:v>
                </c:pt>
                <c:pt idx="57">
                  <c:v>690.89099999999996</c:v>
                </c:pt>
                <c:pt idx="58">
                  <c:v>737.322</c:v>
                </c:pt>
                <c:pt idx="59">
                  <c:v>764.89499999999998</c:v>
                </c:pt>
                <c:pt idx="60">
                  <c:v>794.92499999999995</c:v>
                </c:pt>
                <c:pt idx="61">
                  <c:v>817.851</c:v>
                </c:pt>
                <c:pt idx="62">
                  <c:v>838.24599999999998</c:v>
                </c:pt>
                <c:pt idx="63">
                  <c:v>854.33500000000004</c:v>
                </c:pt>
                <c:pt idx="64">
                  <c:v>873.83299999999997</c:v>
                </c:pt>
                <c:pt idx="65">
                  <c:v>895.10199999999998</c:v>
                </c:pt>
                <c:pt idx="66">
                  <c:v>897.57399999999996</c:v>
                </c:pt>
                <c:pt idx="67">
                  <c:v>910.93200000000002</c:v>
                </c:pt>
                <c:pt idx="68">
                  <c:v>919.12</c:v>
                </c:pt>
                <c:pt idx="69">
                  <c:v>913.32399999999996</c:v>
                </c:pt>
                <c:pt idx="70">
                  <c:v>929.07100000000003</c:v>
                </c:pt>
                <c:pt idx="71">
                  <c:v>925.49300000000005</c:v>
                </c:pt>
                <c:pt idx="72">
                  <c:v>935.774</c:v>
                </c:pt>
                <c:pt idx="73">
                  <c:v>927.06399999999996</c:v>
                </c:pt>
                <c:pt idx="74">
                  <c:v>929.48199999999997</c:v>
                </c:pt>
                <c:pt idx="75">
                  <c:v>940.20500000000004</c:v>
                </c:pt>
                <c:pt idx="76">
                  <c:v>935.36199999999997</c:v>
                </c:pt>
                <c:pt idx="77">
                  <c:v>941.33900000000006</c:v>
                </c:pt>
                <c:pt idx="78">
                  <c:v>927.81299999999999</c:v>
                </c:pt>
                <c:pt idx="79">
                  <c:v>934.64800000000002</c:v>
                </c:pt>
                <c:pt idx="80">
                  <c:v>931.91</c:v>
                </c:pt>
                <c:pt idx="81">
                  <c:v>940.38499999999999</c:v>
                </c:pt>
                <c:pt idx="82">
                  <c:v>945.08399999999995</c:v>
                </c:pt>
                <c:pt idx="83">
                  <c:v>927.35699999999997</c:v>
                </c:pt>
                <c:pt idx="84">
                  <c:v>946.47699999999998</c:v>
                </c:pt>
                <c:pt idx="85">
                  <c:v>929.94</c:v>
                </c:pt>
                <c:pt idx="86">
                  <c:v>935.73800000000006</c:v>
                </c:pt>
                <c:pt idx="87">
                  <c:v>939.86500000000001</c:v>
                </c:pt>
                <c:pt idx="88">
                  <c:v>932.98500000000001</c:v>
                </c:pt>
                <c:pt idx="89">
                  <c:v>940.87800000000004</c:v>
                </c:pt>
                <c:pt idx="90">
                  <c:v>938.31600000000003</c:v>
                </c:pt>
                <c:pt idx="91">
                  <c:v>934.25400000000002</c:v>
                </c:pt>
                <c:pt idx="92">
                  <c:v>941.73500000000001</c:v>
                </c:pt>
                <c:pt idx="93">
                  <c:v>932.39599999999996</c:v>
                </c:pt>
                <c:pt idx="94">
                  <c:v>941.10199999999998</c:v>
                </c:pt>
                <c:pt idx="95">
                  <c:v>934.35400000000004</c:v>
                </c:pt>
                <c:pt idx="96">
                  <c:v>944.779</c:v>
                </c:pt>
                <c:pt idx="97">
                  <c:v>933.26300000000003</c:v>
                </c:pt>
                <c:pt idx="98">
                  <c:v>931.06</c:v>
                </c:pt>
                <c:pt idx="99">
                  <c:v>943.73800000000006</c:v>
                </c:pt>
                <c:pt idx="100">
                  <c:v>935.27800000000002</c:v>
                </c:pt>
                <c:pt idx="101">
                  <c:v>938.76400000000001</c:v>
                </c:pt>
                <c:pt idx="102">
                  <c:v>935.42700000000002</c:v>
                </c:pt>
                <c:pt idx="103">
                  <c:v>936.36699999999996</c:v>
                </c:pt>
                <c:pt idx="104">
                  <c:v>949.79700000000003</c:v>
                </c:pt>
                <c:pt idx="105">
                  <c:v>938.00699999999995</c:v>
                </c:pt>
                <c:pt idx="106">
                  <c:v>936.62900000000002</c:v>
                </c:pt>
                <c:pt idx="107">
                  <c:v>943.18700000000001</c:v>
                </c:pt>
                <c:pt idx="108">
                  <c:v>939.85</c:v>
                </c:pt>
                <c:pt idx="109">
                  <c:v>939.30899999999997</c:v>
                </c:pt>
                <c:pt idx="110">
                  <c:v>938.24099999999999</c:v>
                </c:pt>
                <c:pt idx="111">
                  <c:v>931.86300000000006</c:v>
                </c:pt>
                <c:pt idx="112">
                  <c:v>934.85699999999997</c:v>
                </c:pt>
                <c:pt idx="113">
                  <c:v>945.56899999999996</c:v>
                </c:pt>
                <c:pt idx="114">
                  <c:v>931.90200000000004</c:v>
                </c:pt>
                <c:pt idx="115">
                  <c:v>938.40700000000004</c:v>
                </c:pt>
                <c:pt idx="116">
                  <c:v>940.11300000000006</c:v>
                </c:pt>
                <c:pt idx="117">
                  <c:v>941.11300000000006</c:v>
                </c:pt>
                <c:pt idx="118">
                  <c:v>939.65599999999995</c:v>
                </c:pt>
                <c:pt idx="119">
                  <c:v>930.822</c:v>
                </c:pt>
                <c:pt idx="120">
                  <c:v>939.65899999999999</c:v>
                </c:pt>
                <c:pt idx="121">
                  <c:v>933.02599999999995</c:v>
                </c:pt>
                <c:pt idx="122">
                  <c:v>933.154</c:v>
                </c:pt>
                <c:pt idx="123">
                  <c:v>931.02599999999995</c:v>
                </c:pt>
                <c:pt idx="124">
                  <c:v>940.654</c:v>
                </c:pt>
                <c:pt idx="125">
                  <c:v>940.10299999999995</c:v>
                </c:pt>
                <c:pt idx="126">
                  <c:v>953.01599999999996</c:v>
                </c:pt>
                <c:pt idx="127">
                  <c:v>939.73299999999995</c:v>
                </c:pt>
                <c:pt idx="128">
                  <c:v>949.65499999999997</c:v>
                </c:pt>
                <c:pt idx="129">
                  <c:v>934.39099999999996</c:v>
                </c:pt>
                <c:pt idx="130">
                  <c:v>933.21400000000006</c:v>
                </c:pt>
                <c:pt idx="131">
                  <c:v>938.44200000000001</c:v>
                </c:pt>
                <c:pt idx="132">
                  <c:v>933.43899999999996</c:v>
                </c:pt>
                <c:pt idx="133">
                  <c:v>937.51400000000001</c:v>
                </c:pt>
                <c:pt idx="134">
                  <c:v>944.63900000000001</c:v>
                </c:pt>
                <c:pt idx="135">
                  <c:v>935.20399999999995</c:v>
                </c:pt>
                <c:pt idx="136">
                  <c:v>939.38</c:v>
                </c:pt>
                <c:pt idx="137">
                  <c:v>938.16</c:v>
                </c:pt>
                <c:pt idx="138">
                  <c:v>938.21</c:v>
                </c:pt>
                <c:pt idx="139">
                  <c:v>938.61800000000005</c:v>
                </c:pt>
                <c:pt idx="140">
                  <c:v>945.01400000000001</c:v>
                </c:pt>
                <c:pt idx="141">
                  <c:v>941.22</c:v>
                </c:pt>
                <c:pt idx="142">
                  <c:v>941.33900000000006</c:v>
                </c:pt>
                <c:pt idx="143">
                  <c:v>930.14200000000005</c:v>
                </c:pt>
                <c:pt idx="144">
                  <c:v>940.34900000000005</c:v>
                </c:pt>
                <c:pt idx="145">
                  <c:v>937.29200000000003</c:v>
                </c:pt>
                <c:pt idx="146">
                  <c:v>935.75800000000004</c:v>
                </c:pt>
                <c:pt idx="147">
                  <c:v>935.46299999999997</c:v>
                </c:pt>
                <c:pt idx="148">
                  <c:v>936.71500000000003</c:v>
                </c:pt>
                <c:pt idx="149">
                  <c:v>922.96699999999998</c:v>
                </c:pt>
                <c:pt idx="150">
                  <c:v>937.10500000000002</c:v>
                </c:pt>
                <c:pt idx="151">
                  <c:v>926.65200000000004</c:v>
                </c:pt>
                <c:pt idx="152">
                  <c:v>920.07399999999996</c:v>
                </c:pt>
                <c:pt idx="153">
                  <c:v>924.69100000000003</c:v>
                </c:pt>
                <c:pt idx="154">
                  <c:v>920.52099999999996</c:v>
                </c:pt>
                <c:pt idx="155">
                  <c:v>901.43600000000004</c:v>
                </c:pt>
                <c:pt idx="156">
                  <c:v>913.71699999999998</c:v>
                </c:pt>
                <c:pt idx="157">
                  <c:v>890.822</c:v>
                </c:pt>
                <c:pt idx="158">
                  <c:v>884.63300000000004</c:v>
                </c:pt>
                <c:pt idx="159">
                  <c:v>861.03300000000002</c:v>
                </c:pt>
                <c:pt idx="160">
                  <c:v>844.30499999999995</c:v>
                </c:pt>
                <c:pt idx="161">
                  <c:v>839.31500000000005</c:v>
                </c:pt>
                <c:pt idx="162">
                  <c:v>815.94100000000003</c:v>
                </c:pt>
                <c:pt idx="163">
                  <c:v>788.48299999999995</c:v>
                </c:pt>
                <c:pt idx="164">
                  <c:v>762.95699999999999</c:v>
                </c:pt>
                <c:pt idx="165">
                  <c:v>731.51599999999996</c:v>
                </c:pt>
                <c:pt idx="166">
                  <c:v>689.73500000000001</c:v>
                </c:pt>
                <c:pt idx="167">
                  <c:v>656.07600000000002</c:v>
                </c:pt>
                <c:pt idx="168">
                  <c:v>607.11599999999999</c:v>
                </c:pt>
                <c:pt idx="169">
                  <c:v>561.43600000000004</c:v>
                </c:pt>
                <c:pt idx="170">
                  <c:v>515.21100000000001</c:v>
                </c:pt>
                <c:pt idx="171">
                  <c:v>464.21499999999997</c:v>
                </c:pt>
                <c:pt idx="172">
                  <c:v>420.75799999999998</c:v>
                </c:pt>
                <c:pt idx="173">
                  <c:v>365.50099999999998</c:v>
                </c:pt>
                <c:pt idx="174">
                  <c:v>327.92</c:v>
                </c:pt>
                <c:pt idx="175">
                  <c:v>282.154</c:v>
                </c:pt>
                <c:pt idx="176">
                  <c:v>242.03100000000001</c:v>
                </c:pt>
                <c:pt idx="177">
                  <c:v>203.089</c:v>
                </c:pt>
                <c:pt idx="178">
                  <c:v>170.32300000000001</c:v>
                </c:pt>
                <c:pt idx="179">
                  <c:v>138.21299999999999</c:v>
                </c:pt>
                <c:pt idx="180">
                  <c:v>112.548</c:v>
                </c:pt>
                <c:pt idx="181">
                  <c:v>90.200800000000001</c:v>
                </c:pt>
                <c:pt idx="182">
                  <c:v>70.686599999999999</c:v>
                </c:pt>
                <c:pt idx="183">
                  <c:v>56.882800000000003</c:v>
                </c:pt>
                <c:pt idx="184">
                  <c:v>42.802199999999999</c:v>
                </c:pt>
                <c:pt idx="185">
                  <c:v>32.687600000000003</c:v>
                </c:pt>
                <c:pt idx="186">
                  <c:v>26.128499999999999</c:v>
                </c:pt>
                <c:pt idx="187">
                  <c:v>20.5123</c:v>
                </c:pt>
                <c:pt idx="188">
                  <c:v>14.723100000000001</c:v>
                </c:pt>
                <c:pt idx="189">
                  <c:v>12.350300000000001</c:v>
                </c:pt>
                <c:pt idx="190">
                  <c:v>8.2623099999999994</c:v>
                </c:pt>
                <c:pt idx="191">
                  <c:v>6.6156899999999998</c:v>
                </c:pt>
                <c:pt idx="192">
                  <c:v>4.8648300000000004</c:v>
                </c:pt>
                <c:pt idx="193">
                  <c:v>4.7800799999999999</c:v>
                </c:pt>
                <c:pt idx="194">
                  <c:v>3.5770499999999998</c:v>
                </c:pt>
                <c:pt idx="195">
                  <c:v>2.5059900000000002</c:v>
                </c:pt>
                <c:pt idx="196">
                  <c:v>2.5336400000000001</c:v>
                </c:pt>
                <c:pt idx="197">
                  <c:v>1.7766599999999999</c:v>
                </c:pt>
                <c:pt idx="198">
                  <c:v>1.69692</c:v>
                </c:pt>
                <c:pt idx="199">
                  <c:v>1.56637</c:v>
                </c:pt>
                <c:pt idx="200">
                  <c:v>1.3759999999999999</c:v>
                </c:pt>
                <c:pt idx="201">
                  <c:v>1.3910499999999999</c:v>
                </c:pt>
                <c:pt idx="202">
                  <c:v>1.2907500000000001</c:v>
                </c:pt>
                <c:pt idx="203">
                  <c:v>1.0340800000000001</c:v>
                </c:pt>
                <c:pt idx="204">
                  <c:v>1.23671</c:v>
                </c:pt>
                <c:pt idx="205">
                  <c:v>0.91859800000000003</c:v>
                </c:pt>
                <c:pt idx="206">
                  <c:v>1.05463</c:v>
                </c:pt>
                <c:pt idx="207">
                  <c:v>1.09327</c:v>
                </c:pt>
                <c:pt idx="208">
                  <c:v>1.27244</c:v>
                </c:pt>
                <c:pt idx="209">
                  <c:v>1.20313</c:v>
                </c:pt>
                <c:pt idx="210">
                  <c:v>0.92882399999999998</c:v>
                </c:pt>
                <c:pt idx="211">
                  <c:v>0.90332299999999999</c:v>
                </c:pt>
                <c:pt idx="212">
                  <c:v>0.90321099999999999</c:v>
                </c:pt>
                <c:pt idx="213">
                  <c:v>1.0722700000000001</c:v>
                </c:pt>
                <c:pt idx="214">
                  <c:v>0.70821100000000003</c:v>
                </c:pt>
                <c:pt idx="215">
                  <c:v>0.80841399999999997</c:v>
                </c:pt>
                <c:pt idx="216">
                  <c:v>1.03396</c:v>
                </c:pt>
                <c:pt idx="217">
                  <c:v>0.93117799999999995</c:v>
                </c:pt>
                <c:pt idx="218">
                  <c:v>0.83368600000000004</c:v>
                </c:pt>
                <c:pt idx="219">
                  <c:v>0.92612899999999998</c:v>
                </c:pt>
                <c:pt idx="220">
                  <c:v>0.56734899999999999</c:v>
                </c:pt>
                <c:pt idx="221">
                  <c:v>0.80301900000000004</c:v>
                </c:pt>
                <c:pt idx="222">
                  <c:v>0.74910399999999999</c:v>
                </c:pt>
                <c:pt idx="223">
                  <c:v>1.1005799999999999</c:v>
                </c:pt>
                <c:pt idx="224">
                  <c:v>0.86996099999999998</c:v>
                </c:pt>
                <c:pt idx="225">
                  <c:v>0.99487800000000004</c:v>
                </c:pt>
                <c:pt idx="226">
                  <c:v>0.52096600000000004</c:v>
                </c:pt>
                <c:pt idx="227">
                  <c:v>0.508274</c:v>
                </c:pt>
                <c:pt idx="228">
                  <c:v>0.63363199999999997</c:v>
                </c:pt>
                <c:pt idx="229">
                  <c:v>0.45177</c:v>
                </c:pt>
                <c:pt idx="230">
                  <c:v>0.66171599999999997</c:v>
                </c:pt>
                <c:pt idx="231">
                  <c:v>0.65935600000000005</c:v>
                </c:pt>
                <c:pt idx="232">
                  <c:v>0.15657799999999999</c:v>
                </c:pt>
                <c:pt idx="233">
                  <c:v>6.4358700000000005E-2</c:v>
                </c:pt>
                <c:pt idx="234">
                  <c:v>8.2222400000000001E-2</c:v>
                </c:pt>
                <c:pt idx="235">
                  <c:v>0.12311</c:v>
                </c:pt>
                <c:pt idx="236">
                  <c:v>0.107835</c:v>
                </c:pt>
                <c:pt idx="237">
                  <c:v>0.20780899999999999</c:v>
                </c:pt>
                <c:pt idx="238">
                  <c:v>0.11805599999999999</c:v>
                </c:pt>
                <c:pt idx="239">
                  <c:v>0.128388</c:v>
                </c:pt>
                <c:pt idx="240">
                  <c:v>2.0664499999999999E-2</c:v>
                </c:pt>
                <c:pt idx="241">
                  <c:v>0.26677899999999999</c:v>
                </c:pt>
                <c:pt idx="242">
                  <c:v>0.100192</c:v>
                </c:pt>
                <c:pt idx="243">
                  <c:v>0.35933900000000002</c:v>
                </c:pt>
                <c:pt idx="244">
                  <c:v>0.25667000000000001</c:v>
                </c:pt>
                <c:pt idx="245">
                  <c:v>0.315527</c:v>
                </c:pt>
                <c:pt idx="246">
                  <c:v>0.23880599999999999</c:v>
                </c:pt>
                <c:pt idx="247">
                  <c:v>0.38225100000000001</c:v>
                </c:pt>
                <c:pt idx="248">
                  <c:v>0.30283500000000002</c:v>
                </c:pt>
                <c:pt idx="249">
                  <c:v>0.35922700000000002</c:v>
                </c:pt>
                <c:pt idx="250">
                  <c:v>0.190058</c:v>
                </c:pt>
                <c:pt idx="251">
                  <c:v>0.19252900000000001</c:v>
                </c:pt>
                <c:pt idx="252">
                  <c:v>0.13108300000000001</c:v>
                </c:pt>
                <c:pt idx="253">
                  <c:v>0.154001</c:v>
                </c:pt>
                <c:pt idx="254">
                  <c:v>9.2442899999999995E-2</c:v>
                </c:pt>
                <c:pt idx="255">
                  <c:v>7.1890099999999998E-2</c:v>
                </c:pt>
                <c:pt idx="256">
                  <c:v>9.2331200000000002E-2</c:v>
                </c:pt>
                <c:pt idx="257">
                  <c:v>0.12828200000000001</c:v>
                </c:pt>
                <c:pt idx="258">
                  <c:v>1.0332300000000001E-2</c:v>
                </c:pt>
                <c:pt idx="259">
                  <c:v>4.8748600000000003E-2</c:v>
                </c:pt>
                <c:pt idx="260">
                  <c:v>1.2915299999999999E-2</c:v>
                </c:pt>
                <c:pt idx="261">
                  <c:v>7.7491900000000004E-3</c:v>
                </c:pt>
                <c:pt idx="262">
                  <c:v>0.16422700000000001</c:v>
                </c:pt>
                <c:pt idx="263">
                  <c:v>4.1111200000000001E-2</c:v>
                </c:pt>
                <c:pt idx="264">
                  <c:v>0.14119200000000001</c:v>
                </c:pt>
                <c:pt idx="265">
                  <c:v>7.1890099999999998E-2</c:v>
                </c:pt>
                <c:pt idx="266">
                  <c:v>8.9748099999999997E-2</c:v>
                </c:pt>
                <c:pt idx="267">
                  <c:v>0.29508600000000001</c:v>
                </c:pt>
                <c:pt idx="268">
                  <c:v>0.20791599999999999</c:v>
                </c:pt>
                <c:pt idx="269">
                  <c:v>0.220725</c:v>
                </c:pt>
                <c:pt idx="270">
                  <c:v>0.14377999999999999</c:v>
                </c:pt>
                <c:pt idx="271">
                  <c:v>0.13603100000000001</c:v>
                </c:pt>
                <c:pt idx="272">
                  <c:v>7.9527600000000004E-2</c:v>
                </c:pt>
                <c:pt idx="273">
                  <c:v>9.2331200000000002E-2</c:v>
                </c:pt>
                <c:pt idx="274">
                  <c:v>1.5498400000000001E-2</c:v>
                </c:pt>
                <c:pt idx="275">
                  <c:v>0.102557</c:v>
                </c:pt>
                <c:pt idx="276">
                  <c:v>5.1331700000000001E-2</c:v>
                </c:pt>
                <c:pt idx="277">
                  <c:v>7.7491900000000004E-3</c:v>
                </c:pt>
                <c:pt idx="278">
                  <c:v>4.6165600000000001E-2</c:v>
                </c:pt>
                <c:pt idx="279">
                  <c:v>6.4140900000000001E-2</c:v>
                </c:pt>
                <c:pt idx="280">
                  <c:v>1.0332300000000001E-2</c:v>
                </c:pt>
                <c:pt idx="281">
                  <c:v>5.1661299999999997E-3</c:v>
                </c:pt>
                <c:pt idx="282">
                  <c:v>7.4473200000000003E-2</c:v>
                </c:pt>
                <c:pt idx="283">
                  <c:v>7.6944499999999999E-2</c:v>
                </c:pt>
                <c:pt idx="284">
                  <c:v>4.8748600000000003E-2</c:v>
                </c:pt>
                <c:pt idx="285">
                  <c:v>7.4473200000000003E-2</c:v>
                </c:pt>
                <c:pt idx="286">
                  <c:v>0.16669800000000001</c:v>
                </c:pt>
                <c:pt idx="287">
                  <c:v>0.16927600000000001</c:v>
                </c:pt>
                <c:pt idx="288">
                  <c:v>8.4693699999999997E-2</c:v>
                </c:pt>
                <c:pt idx="289">
                  <c:v>3.0996699999999999E-2</c:v>
                </c:pt>
                <c:pt idx="290">
                  <c:v>0.19488800000000001</c:v>
                </c:pt>
                <c:pt idx="291">
                  <c:v>0.13850199999999999</c:v>
                </c:pt>
                <c:pt idx="292">
                  <c:v>0.220607</c:v>
                </c:pt>
                <c:pt idx="293">
                  <c:v>5.9080899999999999E-2</c:v>
                </c:pt>
                <c:pt idx="294">
                  <c:v>7.9639299999999996E-2</c:v>
                </c:pt>
                <c:pt idx="295">
                  <c:v>0.16928099999999999</c:v>
                </c:pt>
                <c:pt idx="296">
                  <c:v>7.9639299999999996E-2</c:v>
                </c:pt>
                <c:pt idx="297">
                  <c:v>6.9307099999999996E-2</c:v>
                </c:pt>
                <c:pt idx="298">
                  <c:v>6.1663900000000001E-2</c:v>
                </c:pt>
                <c:pt idx="299">
                  <c:v>9.4914200000000004E-2</c:v>
                </c:pt>
                <c:pt idx="300">
                  <c:v>0.148835</c:v>
                </c:pt>
                <c:pt idx="301">
                  <c:v>0.130859</c:v>
                </c:pt>
                <c:pt idx="302">
                  <c:v>0.14366799999999999</c:v>
                </c:pt>
                <c:pt idx="303">
                  <c:v>0.154001</c:v>
                </c:pt>
                <c:pt idx="304">
                  <c:v>1.2915299999999999E-2</c:v>
                </c:pt>
                <c:pt idx="305">
                  <c:v>0.243754</c:v>
                </c:pt>
                <c:pt idx="306">
                  <c:v>7.9639299999999996E-2</c:v>
                </c:pt>
                <c:pt idx="307">
                  <c:v>0.192417</c:v>
                </c:pt>
                <c:pt idx="308">
                  <c:v>8.4693699999999997E-2</c:v>
                </c:pt>
                <c:pt idx="309">
                  <c:v>7.7056200000000005E-2</c:v>
                </c:pt>
                <c:pt idx="310">
                  <c:v>5.1661299999999997E-3</c:v>
                </c:pt>
                <c:pt idx="311">
                  <c:v>6.9306999999999994E-2</c:v>
                </c:pt>
                <c:pt idx="312">
                  <c:v>0.11289</c:v>
                </c:pt>
                <c:pt idx="313">
                  <c:v>1.0332300000000001E-2</c:v>
                </c:pt>
                <c:pt idx="314">
                  <c:v>7.7056200000000005E-2</c:v>
                </c:pt>
                <c:pt idx="315">
                  <c:v>7.7491900000000004E-3</c:v>
                </c:pt>
                <c:pt idx="316">
                  <c:v>7.6944499999999999E-2</c:v>
                </c:pt>
                <c:pt idx="317">
                  <c:v>0.11289</c:v>
                </c:pt>
                <c:pt idx="318">
                  <c:v>8.7276800000000002E-2</c:v>
                </c:pt>
                <c:pt idx="319">
                  <c:v>7.6944499999999999E-2</c:v>
                </c:pt>
                <c:pt idx="320">
                  <c:v>8.7165000000000006E-2</c:v>
                </c:pt>
                <c:pt idx="321">
                  <c:v>0.10008599999999999</c:v>
                </c:pt>
                <c:pt idx="322">
                  <c:v>8.2110600000000006E-2</c:v>
                </c:pt>
                <c:pt idx="323">
                  <c:v>9.7497299999999995E-2</c:v>
                </c:pt>
                <c:pt idx="324">
                  <c:v>8.2222299999999998E-2</c:v>
                </c:pt>
                <c:pt idx="325">
                  <c:v>4.1111200000000001E-2</c:v>
                </c:pt>
                <c:pt idx="326">
                  <c:v>7.9527600000000004E-2</c:v>
                </c:pt>
                <c:pt idx="327">
                  <c:v>8.7276800000000002E-2</c:v>
                </c:pt>
                <c:pt idx="328">
                  <c:v>7.6944499999999999E-2</c:v>
                </c:pt>
                <c:pt idx="329">
                  <c:v>8.4693699999999997E-2</c:v>
                </c:pt>
                <c:pt idx="330">
                  <c:v>0.22320200000000001</c:v>
                </c:pt>
                <c:pt idx="331">
                  <c:v>8.7276800000000002E-2</c:v>
                </c:pt>
                <c:pt idx="332">
                  <c:v>8.2222299999999998E-2</c:v>
                </c:pt>
                <c:pt idx="333">
                  <c:v>9.2442899999999995E-2</c:v>
                </c:pt>
                <c:pt idx="334">
                  <c:v>3.8528100000000003E-2</c:v>
                </c:pt>
                <c:pt idx="335">
                  <c:v>0.179614</c:v>
                </c:pt>
                <c:pt idx="336">
                  <c:v>7.6944499999999999E-2</c:v>
                </c:pt>
                <c:pt idx="337">
                  <c:v>5.3914799999999999E-2</c:v>
                </c:pt>
                <c:pt idx="338">
                  <c:v>6.6724000000000006E-2</c:v>
                </c:pt>
                <c:pt idx="339">
                  <c:v>0.107835</c:v>
                </c:pt>
                <c:pt idx="340">
                  <c:v>8.4693699999999997E-2</c:v>
                </c:pt>
                <c:pt idx="341">
                  <c:v>0.120527</c:v>
                </c:pt>
                <c:pt idx="342">
                  <c:v>0.13344200000000001</c:v>
                </c:pt>
                <c:pt idx="343">
                  <c:v>7.1890099999999998E-2</c:v>
                </c:pt>
                <c:pt idx="344">
                  <c:v>7.4473200000000003E-2</c:v>
                </c:pt>
                <c:pt idx="345">
                  <c:v>7.1890099999999998E-2</c:v>
                </c:pt>
                <c:pt idx="346">
                  <c:v>0.110306</c:v>
                </c:pt>
                <c:pt idx="347">
                  <c:v>0.11805599999999999</c:v>
                </c:pt>
                <c:pt idx="348">
                  <c:v>0.11805599999999999</c:v>
                </c:pt>
                <c:pt idx="349">
                  <c:v>3.8528100000000003E-2</c:v>
                </c:pt>
                <c:pt idx="350">
                  <c:v>7.4473200000000003E-2</c:v>
                </c:pt>
                <c:pt idx="351">
                  <c:v>0.130859</c:v>
                </c:pt>
                <c:pt idx="352">
                  <c:v>3.0778900000000001E-2</c:v>
                </c:pt>
                <c:pt idx="353">
                  <c:v>4.3694200000000002E-2</c:v>
                </c:pt>
                <c:pt idx="354">
                  <c:v>0.110418</c:v>
                </c:pt>
                <c:pt idx="355">
                  <c:v>7.7491900000000004E-3</c:v>
                </c:pt>
                <c:pt idx="356">
                  <c:v>6.6724000000000006E-2</c:v>
                </c:pt>
                <c:pt idx="357">
                  <c:v>0.11558400000000001</c:v>
                </c:pt>
                <c:pt idx="358">
                  <c:v>9.4914200000000004E-2</c:v>
                </c:pt>
                <c:pt idx="359">
                  <c:v>0.13086500000000001</c:v>
                </c:pt>
                <c:pt idx="360">
                  <c:v>5.3914799999999999E-2</c:v>
                </c:pt>
                <c:pt idx="361">
                  <c:v>1.5498400000000001E-2</c:v>
                </c:pt>
                <c:pt idx="362">
                  <c:v>3.8528100000000003E-2</c:v>
                </c:pt>
                <c:pt idx="363">
                  <c:v>0.23847099999999999</c:v>
                </c:pt>
                <c:pt idx="364">
                  <c:v>0.20263800000000001</c:v>
                </c:pt>
                <c:pt idx="365">
                  <c:v>0.19500000000000001</c:v>
                </c:pt>
                <c:pt idx="366">
                  <c:v>0.13344200000000001</c:v>
                </c:pt>
                <c:pt idx="367">
                  <c:v>0.14366799999999999</c:v>
                </c:pt>
                <c:pt idx="368">
                  <c:v>7.1890099999999998E-2</c:v>
                </c:pt>
                <c:pt idx="369">
                  <c:v>0.130859</c:v>
                </c:pt>
                <c:pt idx="370">
                  <c:v>0.14625199999999999</c:v>
                </c:pt>
                <c:pt idx="371">
                  <c:v>7.1890099999999998E-2</c:v>
                </c:pt>
                <c:pt idx="372">
                  <c:v>0.113001</c:v>
                </c:pt>
                <c:pt idx="373">
                  <c:v>8.4693699999999997E-2</c:v>
                </c:pt>
                <c:pt idx="374">
                  <c:v>7.7491900000000004E-3</c:v>
                </c:pt>
                <c:pt idx="375">
                  <c:v>3.5945100000000001E-2</c:v>
                </c:pt>
                <c:pt idx="376">
                  <c:v>3.8528100000000003E-2</c:v>
                </c:pt>
                <c:pt idx="377">
                  <c:v>7.7491900000000004E-3</c:v>
                </c:pt>
                <c:pt idx="378">
                  <c:v>5.1331700000000001E-2</c:v>
                </c:pt>
                <c:pt idx="379">
                  <c:v>7.4361399999999994E-2</c:v>
                </c:pt>
                <c:pt idx="380">
                  <c:v>3.5945100000000001E-2</c:v>
                </c:pt>
                <c:pt idx="381">
                  <c:v>7.4473200000000003E-2</c:v>
                </c:pt>
                <c:pt idx="382">
                  <c:v>8.9859800000000004E-2</c:v>
                </c:pt>
                <c:pt idx="383">
                  <c:v>4.62773E-2</c:v>
                </c:pt>
                <c:pt idx="384">
                  <c:v>0.148835</c:v>
                </c:pt>
                <c:pt idx="385">
                  <c:v>0.22836200000000001</c:v>
                </c:pt>
                <c:pt idx="386">
                  <c:v>0.187363</c:v>
                </c:pt>
                <c:pt idx="387">
                  <c:v>0.248915</c:v>
                </c:pt>
                <c:pt idx="388">
                  <c:v>0.17714199999999999</c:v>
                </c:pt>
                <c:pt idx="389">
                  <c:v>0.192417</c:v>
                </c:pt>
                <c:pt idx="390">
                  <c:v>0.215559</c:v>
                </c:pt>
                <c:pt idx="391">
                  <c:v>0.20274900000000001</c:v>
                </c:pt>
                <c:pt idx="392">
                  <c:v>5.9192599999999998E-2</c:v>
                </c:pt>
                <c:pt idx="393">
                  <c:v>0.26408399999999999</c:v>
                </c:pt>
                <c:pt idx="394">
                  <c:v>0.161638</c:v>
                </c:pt>
                <c:pt idx="395">
                  <c:v>0.16691600000000001</c:v>
                </c:pt>
                <c:pt idx="396">
                  <c:v>0.105252</c:v>
                </c:pt>
                <c:pt idx="397">
                  <c:v>8.7276800000000002E-2</c:v>
                </c:pt>
                <c:pt idx="398">
                  <c:v>3.5945100000000001E-2</c:v>
                </c:pt>
                <c:pt idx="399">
                  <c:v>4.3694200000000002E-2</c:v>
                </c:pt>
                <c:pt idx="400">
                  <c:v>0.11536100000000001</c:v>
                </c:pt>
                <c:pt idx="401">
                  <c:v>4.3694200000000002E-2</c:v>
                </c:pt>
                <c:pt idx="402">
                  <c:v>8.2222400000000001E-2</c:v>
                </c:pt>
                <c:pt idx="403">
                  <c:v>9.7609000000000001E-2</c:v>
                </c:pt>
                <c:pt idx="404">
                  <c:v>0.16928099999999999</c:v>
                </c:pt>
                <c:pt idx="405">
                  <c:v>0.11289</c:v>
                </c:pt>
                <c:pt idx="406">
                  <c:v>0.14625199999999999</c:v>
                </c:pt>
                <c:pt idx="407">
                  <c:v>0.125693</c:v>
                </c:pt>
                <c:pt idx="408">
                  <c:v>0.130859</c:v>
                </c:pt>
                <c:pt idx="409">
                  <c:v>5.14434E-2</c:v>
                </c:pt>
                <c:pt idx="410">
                  <c:v>0.128388</c:v>
                </c:pt>
                <c:pt idx="411">
                  <c:v>0.148835</c:v>
                </c:pt>
                <c:pt idx="412">
                  <c:v>0.16164400000000001</c:v>
                </c:pt>
                <c:pt idx="413">
                  <c:v>4.62773E-2</c:v>
                </c:pt>
                <c:pt idx="414">
                  <c:v>0.125693</c:v>
                </c:pt>
                <c:pt idx="415">
                  <c:v>0.210504</c:v>
                </c:pt>
                <c:pt idx="416">
                  <c:v>7.1890099999999998E-2</c:v>
                </c:pt>
                <c:pt idx="417">
                  <c:v>7.9527600000000004E-2</c:v>
                </c:pt>
                <c:pt idx="418">
                  <c:v>5.9080899999999999E-2</c:v>
                </c:pt>
                <c:pt idx="419">
                  <c:v>9.2331200000000002E-2</c:v>
                </c:pt>
                <c:pt idx="420">
                  <c:v>9.2442899999999995E-2</c:v>
                </c:pt>
                <c:pt idx="421">
                  <c:v>9.4919900000000001E-2</c:v>
                </c:pt>
                <c:pt idx="422">
                  <c:v>8.7276800000000002E-2</c:v>
                </c:pt>
                <c:pt idx="423">
                  <c:v>0.14108499999999999</c:v>
                </c:pt>
                <c:pt idx="424">
                  <c:v>4.1111200000000001E-2</c:v>
                </c:pt>
                <c:pt idx="425">
                  <c:v>0.120527</c:v>
                </c:pt>
                <c:pt idx="426">
                  <c:v>7.1890099999999998E-2</c:v>
                </c:pt>
                <c:pt idx="427">
                  <c:v>9.2442899999999995E-2</c:v>
                </c:pt>
                <c:pt idx="428">
                  <c:v>0.107835</c:v>
                </c:pt>
                <c:pt idx="429">
                  <c:v>0.12311</c:v>
                </c:pt>
                <c:pt idx="430">
                  <c:v>9.2331200000000002E-2</c:v>
                </c:pt>
                <c:pt idx="431">
                  <c:v>5.9192599999999998E-2</c:v>
                </c:pt>
                <c:pt idx="432">
                  <c:v>0.13603100000000001</c:v>
                </c:pt>
                <c:pt idx="433">
                  <c:v>0.11816699999999999</c:v>
                </c:pt>
                <c:pt idx="434">
                  <c:v>0.107835</c:v>
                </c:pt>
                <c:pt idx="435">
                  <c:v>0.22319600000000001</c:v>
                </c:pt>
                <c:pt idx="436">
                  <c:v>0.153889</c:v>
                </c:pt>
                <c:pt idx="437">
                  <c:v>0.14625199999999999</c:v>
                </c:pt>
                <c:pt idx="438">
                  <c:v>0.156472</c:v>
                </c:pt>
                <c:pt idx="439">
                  <c:v>0.11289</c:v>
                </c:pt>
                <c:pt idx="440">
                  <c:v>8.7388499999999994E-2</c:v>
                </c:pt>
                <c:pt idx="441">
                  <c:v>5.6497800000000001E-2</c:v>
                </c:pt>
                <c:pt idx="442">
                  <c:v>0.102669</c:v>
                </c:pt>
                <c:pt idx="443">
                  <c:v>4.6165600000000001E-2</c:v>
                </c:pt>
                <c:pt idx="444">
                  <c:v>1.2915299999999999E-2</c:v>
                </c:pt>
                <c:pt idx="445">
                  <c:v>5.1661299999999997E-3</c:v>
                </c:pt>
                <c:pt idx="446">
                  <c:v>0.110306</c:v>
                </c:pt>
                <c:pt idx="447">
                  <c:v>0.151306</c:v>
                </c:pt>
                <c:pt idx="448">
                  <c:v>5.9080899999999999E-2</c:v>
                </c:pt>
                <c:pt idx="449">
                  <c:v>0.14377999999999999</c:v>
                </c:pt>
                <c:pt idx="450">
                  <c:v>8.7276800000000002E-2</c:v>
                </c:pt>
                <c:pt idx="451">
                  <c:v>0.14366799999999999</c:v>
                </c:pt>
                <c:pt idx="452">
                  <c:v>0.151418</c:v>
                </c:pt>
                <c:pt idx="453">
                  <c:v>0.11805599999999999</c:v>
                </c:pt>
                <c:pt idx="454">
                  <c:v>0.125805</c:v>
                </c:pt>
                <c:pt idx="455">
                  <c:v>0.130859</c:v>
                </c:pt>
                <c:pt idx="456">
                  <c:v>0.156472</c:v>
                </c:pt>
                <c:pt idx="457">
                  <c:v>0.107835</c:v>
                </c:pt>
                <c:pt idx="458">
                  <c:v>0.151418</c:v>
                </c:pt>
                <c:pt idx="459">
                  <c:v>3.8528100000000003E-2</c:v>
                </c:pt>
                <c:pt idx="460">
                  <c:v>0.11805599999999999</c:v>
                </c:pt>
                <c:pt idx="461">
                  <c:v>8.9859800000000004E-2</c:v>
                </c:pt>
                <c:pt idx="462">
                  <c:v>8.4805400000000003E-2</c:v>
                </c:pt>
                <c:pt idx="463">
                  <c:v>0.17444699999999999</c:v>
                </c:pt>
                <c:pt idx="464">
                  <c:v>0.154001</c:v>
                </c:pt>
                <c:pt idx="465">
                  <c:v>0.125693</c:v>
                </c:pt>
                <c:pt idx="466">
                  <c:v>0.100192</c:v>
                </c:pt>
                <c:pt idx="467">
                  <c:v>0.13861399999999999</c:v>
                </c:pt>
                <c:pt idx="468">
                  <c:v>0.13849700000000001</c:v>
                </c:pt>
                <c:pt idx="469">
                  <c:v>0.187251</c:v>
                </c:pt>
                <c:pt idx="470">
                  <c:v>6.6941799999999996E-2</c:v>
                </c:pt>
                <c:pt idx="471">
                  <c:v>0.19264100000000001</c:v>
                </c:pt>
                <c:pt idx="472">
                  <c:v>0.192417</c:v>
                </c:pt>
                <c:pt idx="473">
                  <c:v>0.35653200000000002</c:v>
                </c:pt>
                <c:pt idx="474">
                  <c:v>0.23599999999999999</c:v>
                </c:pt>
                <c:pt idx="475">
                  <c:v>8.2328399999999996E-2</c:v>
                </c:pt>
                <c:pt idx="476">
                  <c:v>0.23611699999999999</c:v>
                </c:pt>
                <c:pt idx="477">
                  <c:v>0.30272399999999999</c:v>
                </c:pt>
                <c:pt idx="478">
                  <c:v>0.159167</c:v>
                </c:pt>
                <c:pt idx="479">
                  <c:v>0.20016600000000001</c:v>
                </c:pt>
                <c:pt idx="480">
                  <c:v>0.251392</c:v>
                </c:pt>
                <c:pt idx="481">
                  <c:v>6.9306999999999994E-2</c:v>
                </c:pt>
                <c:pt idx="482">
                  <c:v>2.5830599999999999E-2</c:v>
                </c:pt>
                <c:pt idx="483">
                  <c:v>0.13849700000000001</c:v>
                </c:pt>
                <c:pt idx="484">
                  <c:v>7.7056200000000005E-2</c:v>
                </c:pt>
                <c:pt idx="485">
                  <c:v>0.11547300000000001</c:v>
                </c:pt>
                <c:pt idx="486">
                  <c:v>5.14434E-2</c:v>
                </c:pt>
                <c:pt idx="487">
                  <c:v>0.19758899999999999</c:v>
                </c:pt>
                <c:pt idx="488">
                  <c:v>0.151306</c:v>
                </c:pt>
                <c:pt idx="489">
                  <c:v>0.102557</c:v>
                </c:pt>
                <c:pt idx="490">
                  <c:v>6.4246999999999999E-2</c:v>
                </c:pt>
                <c:pt idx="491">
                  <c:v>5.4026499999999998E-2</c:v>
                </c:pt>
                <c:pt idx="492">
                  <c:v>7.6944499999999999E-2</c:v>
                </c:pt>
                <c:pt idx="493">
                  <c:v>5.1331700000000001E-2</c:v>
                </c:pt>
                <c:pt idx="494">
                  <c:v>3.8528100000000003E-2</c:v>
                </c:pt>
                <c:pt idx="495">
                  <c:v>5.1661299999999997E-3</c:v>
                </c:pt>
                <c:pt idx="496">
                  <c:v>0.184668</c:v>
                </c:pt>
                <c:pt idx="497">
                  <c:v>4.3694200000000002E-2</c:v>
                </c:pt>
                <c:pt idx="498">
                  <c:v>0.115579</c:v>
                </c:pt>
              </c:numCache>
            </c:numRef>
          </c:yVal>
          <c:smooth val="0"/>
        </c:ser>
        <c:ser>
          <c:idx val="5"/>
          <c:order val="5"/>
          <c:tx>
            <c:v>PP_24C</c:v>
          </c:tx>
          <c:spPr>
            <a:ln w="28575">
              <a:noFill/>
            </a:ln>
          </c:spPr>
          <c:xVal>
            <c:numRef>
              <c:f>PP_24C!$P$4:$P$502</c:f>
              <c:numCache>
                <c:formatCode>General</c:formatCode>
                <c:ptCount val="499"/>
                <c:pt idx="0">
                  <c:v>0.03</c:v>
                </c:pt>
                <c:pt idx="1">
                  <c:v>0.06</c:v>
                </c:pt>
                <c:pt idx="2">
                  <c:v>0.09</c:v>
                </c:pt>
                <c:pt idx="3">
                  <c:v>0.12</c:v>
                </c:pt>
                <c:pt idx="4">
                  <c:v>0.15</c:v>
                </c:pt>
                <c:pt idx="5">
                  <c:v>0.18</c:v>
                </c:pt>
                <c:pt idx="6">
                  <c:v>0.21</c:v>
                </c:pt>
                <c:pt idx="7">
                  <c:v>0.24</c:v>
                </c:pt>
                <c:pt idx="8">
                  <c:v>0.27</c:v>
                </c:pt>
                <c:pt idx="9">
                  <c:v>0.3</c:v>
                </c:pt>
                <c:pt idx="10">
                  <c:v>0.33</c:v>
                </c:pt>
                <c:pt idx="11">
                  <c:v>0.36</c:v>
                </c:pt>
                <c:pt idx="12">
                  <c:v>0.39</c:v>
                </c:pt>
                <c:pt idx="13">
                  <c:v>0.42</c:v>
                </c:pt>
                <c:pt idx="14">
                  <c:v>0.45</c:v>
                </c:pt>
                <c:pt idx="15">
                  <c:v>0.48</c:v>
                </c:pt>
                <c:pt idx="16">
                  <c:v>0.51</c:v>
                </c:pt>
                <c:pt idx="17">
                  <c:v>0.54</c:v>
                </c:pt>
                <c:pt idx="18">
                  <c:v>0.56999999999999995</c:v>
                </c:pt>
                <c:pt idx="19">
                  <c:v>0.6</c:v>
                </c:pt>
                <c:pt idx="20">
                  <c:v>0.63</c:v>
                </c:pt>
                <c:pt idx="21">
                  <c:v>0.66</c:v>
                </c:pt>
                <c:pt idx="22">
                  <c:v>0.69</c:v>
                </c:pt>
                <c:pt idx="23">
                  <c:v>0.72</c:v>
                </c:pt>
                <c:pt idx="24">
                  <c:v>0.75</c:v>
                </c:pt>
                <c:pt idx="25">
                  <c:v>0.78</c:v>
                </c:pt>
                <c:pt idx="26">
                  <c:v>0.81</c:v>
                </c:pt>
                <c:pt idx="27">
                  <c:v>0.84</c:v>
                </c:pt>
                <c:pt idx="28">
                  <c:v>0.87</c:v>
                </c:pt>
                <c:pt idx="29">
                  <c:v>0.9</c:v>
                </c:pt>
                <c:pt idx="30">
                  <c:v>0.93</c:v>
                </c:pt>
                <c:pt idx="31">
                  <c:v>0.96</c:v>
                </c:pt>
                <c:pt idx="32">
                  <c:v>0.99</c:v>
                </c:pt>
                <c:pt idx="33">
                  <c:v>1.02</c:v>
                </c:pt>
                <c:pt idx="34">
                  <c:v>1.05</c:v>
                </c:pt>
                <c:pt idx="35">
                  <c:v>1.08</c:v>
                </c:pt>
                <c:pt idx="36">
                  <c:v>1.1100000000000001</c:v>
                </c:pt>
                <c:pt idx="37">
                  <c:v>1.1399999999999999</c:v>
                </c:pt>
                <c:pt idx="38">
                  <c:v>1.17</c:v>
                </c:pt>
                <c:pt idx="39">
                  <c:v>1.2</c:v>
                </c:pt>
                <c:pt idx="40">
                  <c:v>1.23</c:v>
                </c:pt>
                <c:pt idx="41">
                  <c:v>1.26</c:v>
                </c:pt>
                <c:pt idx="42">
                  <c:v>1.29</c:v>
                </c:pt>
                <c:pt idx="43">
                  <c:v>1.32</c:v>
                </c:pt>
                <c:pt idx="44">
                  <c:v>1.35</c:v>
                </c:pt>
                <c:pt idx="45">
                  <c:v>1.38</c:v>
                </c:pt>
                <c:pt idx="46">
                  <c:v>1.41</c:v>
                </c:pt>
                <c:pt idx="47">
                  <c:v>1.44</c:v>
                </c:pt>
                <c:pt idx="48">
                  <c:v>1.47</c:v>
                </c:pt>
                <c:pt idx="49">
                  <c:v>1.5</c:v>
                </c:pt>
                <c:pt idx="50">
                  <c:v>1.53</c:v>
                </c:pt>
                <c:pt idx="51">
                  <c:v>1.56</c:v>
                </c:pt>
                <c:pt idx="52">
                  <c:v>1.59</c:v>
                </c:pt>
                <c:pt idx="53">
                  <c:v>1.62</c:v>
                </c:pt>
                <c:pt idx="54">
                  <c:v>1.65</c:v>
                </c:pt>
                <c:pt idx="55">
                  <c:v>1.68</c:v>
                </c:pt>
                <c:pt idx="56">
                  <c:v>1.71</c:v>
                </c:pt>
                <c:pt idx="57">
                  <c:v>1.74</c:v>
                </c:pt>
                <c:pt idx="58">
                  <c:v>1.77</c:v>
                </c:pt>
                <c:pt idx="59">
                  <c:v>1.8</c:v>
                </c:pt>
                <c:pt idx="60">
                  <c:v>1.83</c:v>
                </c:pt>
                <c:pt idx="61">
                  <c:v>1.86</c:v>
                </c:pt>
                <c:pt idx="62">
                  <c:v>1.89</c:v>
                </c:pt>
                <c:pt idx="63">
                  <c:v>1.92</c:v>
                </c:pt>
                <c:pt idx="64">
                  <c:v>1.95</c:v>
                </c:pt>
                <c:pt idx="65">
                  <c:v>1.98</c:v>
                </c:pt>
                <c:pt idx="66">
                  <c:v>2.0099999999999998</c:v>
                </c:pt>
                <c:pt idx="67">
                  <c:v>2.04</c:v>
                </c:pt>
                <c:pt idx="68">
                  <c:v>2.0699999999999998</c:v>
                </c:pt>
                <c:pt idx="69">
                  <c:v>2.1</c:v>
                </c:pt>
                <c:pt idx="70">
                  <c:v>2.13</c:v>
                </c:pt>
                <c:pt idx="71">
                  <c:v>2.16</c:v>
                </c:pt>
                <c:pt idx="72">
                  <c:v>2.19</c:v>
                </c:pt>
                <c:pt idx="73">
                  <c:v>2.2200000000000002</c:v>
                </c:pt>
                <c:pt idx="74">
                  <c:v>2.25</c:v>
                </c:pt>
                <c:pt idx="75">
                  <c:v>2.2799999999999998</c:v>
                </c:pt>
                <c:pt idx="76">
                  <c:v>2.31</c:v>
                </c:pt>
                <c:pt idx="77">
                  <c:v>2.34</c:v>
                </c:pt>
                <c:pt idx="78">
                  <c:v>2.37</c:v>
                </c:pt>
                <c:pt idx="79">
                  <c:v>2.4</c:v>
                </c:pt>
                <c:pt idx="80">
                  <c:v>2.4300000000000002</c:v>
                </c:pt>
                <c:pt idx="81">
                  <c:v>2.46</c:v>
                </c:pt>
                <c:pt idx="82">
                  <c:v>2.4900000000000002</c:v>
                </c:pt>
                <c:pt idx="83">
                  <c:v>2.52</c:v>
                </c:pt>
                <c:pt idx="84">
                  <c:v>2.5499999999999998</c:v>
                </c:pt>
                <c:pt idx="85">
                  <c:v>2.58</c:v>
                </c:pt>
                <c:pt idx="86">
                  <c:v>2.61</c:v>
                </c:pt>
                <c:pt idx="87">
                  <c:v>2.64</c:v>
                </c:pt>
                <c:pt idx="88">
                  <c:v>2.67</c:v>
                </c:pt>
                <c:pt idx="89">
                  <c:v>2.7</c:v>
                </c:pt>
                <c:pt idx="90">
                  <c:v>2.73</c:v>
                </c:pt>
                <c:pt idx="91">
                  <c:v>2.76</c:v>
                </c:pt>
                <c:pt idx="92">
                  <c:v>2.79</c:v>
                </c:pt>
                <c:pt idx="93">
                  <c:v>2.82</c:v>
                </c:pt>
                <c:pt idx="94">
                  <c:v>2.85</c:v>
                </c:pt>
                <c:pt idx="95">
                  <c:v>2.88</c:v>
                </c:pt>
                <c:pt idx="96">
                  <c:v>2.91</c:v>
                </c:pt>
                <c:pt idx="97">
                  <c:v>2.94</c:v>
                </c:pt>
                <c:pt idx="98">
                  <c:v>2.97</c:v>
                </c:pt>
                <c:pt idx="99">
                  <c:v>3</c:v>
                </c:pt>
                <c:pt idx="100">
                  <c:v>3.03</c:v>
                </c:pt>
                <c:pt idx="101">
                  <c:v>3.06</c:v>
                </c:pt>
                <c:pt idx="102">
                  <c:v>3.09</c:v>
                </c:pt>
                <c:pt idx="103">
                  <c:v>3.12</c:v>
                </c:pt>
                <c:pt idx="104">
                  <c:v>3.15</c:v>
                </c:pt>
                <c:pt idx="105">
                  <c:v>3.18</c:v>
                </c:pt>
                <c:pt idx="106">
                  <c:v>3.21</c:v>
                </c:pt>
                <c:pt idx="107">
                  <c:v>3.24</c:v>
                </c:pt>
                <c:pt idx="108">
                  <c:v>3.27</c:v>
                </c:pt>
                <c:pt idx="109">
                  <c:v>3.3</c:v>
                </c:pt>
                <c:pt idx="110">
                  <c:v>3.33</c:v>
                </c:pt>
                <c:pt idx="111">
                  <c:v>3.36</c:v>
                </c:pt>
                <c:pt idx="112">
                  <c:v>3.39</c:v>
                </c:pt>
                <c:pt idx="113">
                  <c:v>3.42</c:v>
                </c:pt>
                <c:pt idx="114">
                  <c:v>3.45</c:v>
                </c:pt>
                <c:pt idx="115">
                  <c:v>3.48</c:v>
                </c:pt>
                <c:pt idx="116">
                  <c:v>3.51</c:v>
                </c:pt>
                <c:pt idx="117">
                  <c:v>3.54</c:v>
                </c:pt>
                <c:pt idx="118">
                  <c:v>3.57</c:v>
                </c:pt>
                <c:pt idx="119">
                  <c:v>3.6</c:v>
                </c:pt>
                <c:pt idx="120">
                  <c:v>3.63</c:v>
                </c:pt>
                <c:pt idx="121">
                  <c:v>3.66</c:v>
                </c:pt>
                <c:pt idx="122">
                  <c:v>3.69</c:v>
                </c:pt>
                <c:pt idx="123">
                  <c:v>3.72</c:v>
                </c:pt>
                <c:pt idx="124">
                  <c:v>3.75</c:v>
                </c:pt>
                <c:pt idx="125">
                  <c:v>3.78</c:v>
                </c:pt>
                <c:pt idx="126">
                  <c:v>3.81</c:v>
                </c:pt>
                <c:pt idx="127">
                  <c:v>3.84</c:v>
                </c:pt>
                <c:pt idx="128">
                  <c:v>3.87</c:v>
                </c:pt>
                <c:pt idx="129">
                  <c:v>3.9</c:v>
                </c:pt>
                <c:pt idx="130">
                  <c:v>3.93</c:v>
                </c:pt>
                <c:pt idx="131">
                  <c:v>3.96</c:v>
                </c:pt>
                <c:pt idx="132">
                  <c:v>3.99</c:v>
                </c:pt>
                <c:pt idx="133">
                  <c:v>4.0199999999999996</c:v>
                </c:pt>
                <c:pt idx="134">
                  <c:v>4.05</c:v>
                </c:pt>
                <c:pt idx="135">
                  <c:v>4.08</c:v>
                </c:pt>
                <c:pt idx="136">
                  <c:v>4.1100000000000003</c:v>
                </c:pt>
                <c:pt idx="137">
                  <c:v>4.1399999999999997</c:v>
                </c:pt>
                <c:pt idx="138">
                  <c:v>4.17</c:v>
                </c:pt>
                <c:pt idx="139">
                  <c:v>4.2</c:v>
                </c:pt>
                <c:pt idx="140">
                  <c:v>4.2300000000000004</c:v>
                </c:pt>
                <c:pt idx="141">
                  <c:v>4.26</c:v>
                </c:pt>
                <c:pt idx="142">
                  <c:v>4.29</c:v>
                </c:pt>
                <c:pt idx="143">
                  <c:v>4.32</c:v>
                </c:pt>
                <c:pt idx="144">
                  <c:v>4.3499999999999996</c:v>
                </c:pt>
                <c:pt idx="145">
                  <c:v>4.38</c:v>
                </c:pt>
                <c:pt idx="146">
                  <c:v>4.41</c:v>
                </c:pt>
                <c:pt idx="147">
                  <c:v>4.4400000000000004</c:v>
                </c:pt>
                <c:pt idx="148">
                  <c:v>4.47</c:v>
                </c:pt>
                <c:pt idx="149">
                  <c:v>4.5</c:v>
                </c:pt>
                <c:pt idx="150">
                  <c:v>4.53</c:v>
                </c:pt>
                <c:pt idx="151">
                  <c:v>4.5599999999999996</c:v>
                </c:pt>
                <c:pt idx="152">
                  <c:v>4.59</c:v>
                </c:pt>
                <c:pt idx="153">
                  <c:v>4.62</c:v>
                </c:pt>
                <c:pt idx="154">
                  <c:v>4.6500000000000004</c:v>
                </c:pt>
                <c:pt idx="155">
                  <c:v>4.68</c:v>
                </c:pt>
                <c:pt idx="156">
                  <c:v>4.71</c:v>
                </c:pt>
                <c:pt idx="157">
                  <c:v>4.74</c:v>
                </c:pt>
                <c:pt idx="158">
                  <c:v>4.7699999999999996</c:v>
                </c:pt>
                <c:pt idx="159">
                  <c:v>4.8</c:v>
                </c:pt>
                <c:pt idx="160">
                  <c:v>4.83</c:v>
                </c:pt>
                <c:pt idx="161">
                  <c:v>4.8600000000000003</c:v>
                </c:pt>
                <c:pt idx="162">
                  <c:v>4.8899999999999997</c:v>
                </c:pt>
                <c:pt idx="163">
                  <c:v>4.92</c:v>
                </c:pt>
                <c:pt idx="164">
                  <c:v>4.95</c:v>
                </c:pt>
                <c:pt idx="165">
                  <c:v>4.9800000000000004</c:v>
                </c:pt>
                <c:pt idx="166">
                  <c:v>5.01</c:v>
                </c:pt>
                <c:pt idx="167">
                  <c:v>5.04</c:v>
                </c:pt>
                <c:pt idx="168">
                  <c:v>5.07</c:v>
                </c:pt>
                <c:pt idx="169">
                  <c:v>5.0999999999999996</c:v>
                </c:pt>
                <c:pt idx="170">
                  <c:v>5.13</c:v>
                </c:pt>
                <c:pt idx="171">
                  <c:v>5.16</c:v>
                </c:pt>
                <c:pt idx="172">
                  <c:v>5.19</c:v>
                </c:pt>
                <c:pt idx="173">
                  <c:v>5.22</c:v>
                </c:pt>
                <c:pt idx="174">
                  <c:v>5.25</c:v>
                </c:pt>
                <c:pt idx="175">
                  <c:v>5.28</c:v>
                </c:pt>
                <c:pt idx="176">
                  <c:v>5.31</c:v>
                </c:pt>
                <c:pt idx="177">
                  <c:v>5.34</c:v>
                </c:pt>
                <c:pt idx="178">
                  <c:v>5.37</c:v>
                </c:pt>
                <c:pt idx="179">
                  <c:v>5.4</c:v>
                </c:pt>
                <c:pt idx="180">
                  <c:v>5.43</c:v>
                </c:pt>
                <c:pt idx="181">
                  <c:v>5.46</c:v>
                </c:pt>
                <c:pt idx="182">
                  <c:v>5.49</c:v>
                </c:pt>
                <c:pt idx="183">
                  <c:v>5.52</c:v>
                </c:pt>
                <c:pt idx="184">
                  <c:v>5.55</c:v>
                </c:pt>
                <c:pt idx="185">
                  <c:v>5.58</c:v>
                </c:pt>
                <c:pt idx="186">
                  <c:v>5.61</c:v>
                </c:pt>
                <c:pt idx="187">
                  <c:v>5.64</c:v>
                </c:pt>
                <c:pt idx="188">
                  <c:v>5.67</c:v>
                </c:pt>
                <c:pt idx="189">
                  <c:v>5.7</c:v>
                </c:pt>
                <c:pt idx="190">
                  <c:v>5.73</c:v>
                </c:pt>
                <c:pt idx="191">
                  <c:v>5.76</c:v>
                </c:pt>
                <c:pt idx="192">
                  <c:v>5.79</c:v>
                </c:pt>
                <c:pt idx="193">
                  <c:v>5.82</c:v>
                </c:pt>
                <c:pt idx="194">
                  <c:v>5.85</c:v>
                </c:pt>
                <c:pt idx="195">
                  <c:v>5.88</c:v>
                </c:pt>
                <c:pt idx="196">
                  <c:v>5.91</c:v>
                </c:pt>
                <c:pt idx="197">
                  <c:v>5.94</c:v>
                </c:pt>
                <c:pt idx="198">
                  <c:v>5.97</c:v>
                </c:pt>
                <c:pt idx="199">
                  <c:v>6</c:v>
                </c:pt>
                <c:pt idx="200">
                  <c:v>6.03</c:v>
                </c:pt>
                <c:pt idx="201">
                  <c:v>6.06</c:v>
                </c:pt>
                <c:pt idx="202">
                  <c:v>6.09</c:v>
                </c:pt>
                <c:pt idx="203">
                  <c:v>6.12</c:v>
                </c:pt>
                <c:pt idx="204">
                  <c:v>6.15</c:v>
                </c:pt>
                <c:pt idx="205">
                  <c:v>6.18</c:v>
                </c:pt>
                <c:pt idx="206">
                  <c:v>6.21</c:v>
                </c:pt>
                <c:pt idx="207">
                  <c:v>6.24</c:v>
                </c:pt>
                <c:pt idx="208">
                  <c:v>6.27</c:v>
                </c:pt>
                <c:pt idx="209">
                  <c:v>6.3</c:v>
                </c:pt>
                <c:pt idx="210">
                  <c:v>6.33</c:v>
                </c:pt>
                <c:pt idx="211">
                  <c:v>6.36</c:v>
                </c:pt>
                <c:pt idx="212">
                  <c:v>6.39</c:v>
                </c:pt>
                <c:pt idx="213">
                  <c:v>6.42</c:v>
                </c:pt>
                <c:pt idx="214">
                  <c:v>6.45</c:v>
                </c:pt>
                <c:pt idx="215">
                  <c:v>6.48</c:v>
                </c:pt>
                <c:pt idx="216">
                  <c:v>6.51</c:v>
                </c:pt>
                <c:pt idx="217">
                  <c:v>6.54</c:v>
                </c:pt>
                <c:pt idx="218">
                  <c:v>6.57</c:v>
                </c:pt>
                <c:pt idx="219">
                  <c:v>6.6</c:v>
                </c:pt>
                <c:pt idx="220">
                  <c:v>6.63</c:v>
                </c:pt>
                <c:pt idx="221">
                  <c:v>6.66</c:v>
                </c:pt>
                <c:pt idx="222">
                  <c:v>6.69</c:v>
                </c:pt>
                <c:pt idx="223">
                  <c:v>6.72</c:v>
                </c:pt>
                <c:pt idx="224">
                  <c:v>6.75</c:v>
                </c:pt>
                <c:pt idx="225">
                  <c:v>6.78</c:v>
                </c:pt>
                <c:pt idx="226">
                  <c:v>6.81</c:v>
                </c:pt>
                <c:pt idx="227">
                  <c:v>6.84</c:v>
                </c:pt>
                <c:pt idx="228">
                  <c:v>6.87</c:v>
                </c:pt>
                <c:pt idx="229">
                  <c:v>6.9</c:v>
                </c:pt>
                <c:pt idx="230">
                  <c:v>6.93</c:v>
                </c:pt>
                <c:pt idx="231">
                  <c:v>6.96</c:v>
                </c:pt>
                <c:pt idx="232">
                  <c:v>6.99</c:v>
                </c:pt>
                <c:pt idx="233">
                  <c:v>7.02</c:v>
                </c:pt>
                <c:pt idx="234">
                  <c:v>7.05</c:v>
                </c:pt>
                <c:pt idx="235">
                  <c:v>7.08</c:v>
                </c:pt>
                <c:pt idx="236">
                  <c:v>7.11</c:v>
                </c:pt>
                <c:pt idx="237">
                  <c:v>7.14</c:v>
                </c:pt>
                <c:pt idx="238">
                  <c:v>7.17</c:v>
                </c:pt>
                <c:pt idx="239">
                  <c:v>7.2</c:v>
                </c:pt>
                <c:pt idx="240">
                  <c:v>7.23</c:v>
                </c:pt>
                <c:pt idx="241">
                  <c:v>7.26</c:v>
                </c:pt>
                <c:pt idx="242">
                  <c:v>7.29</c:v>
                </c:pt>
                <c:pt idx="243">
                  <c:v>7.32</c:v>
                </c:pt>
                <c:pt idx="244">
                  <c:v>7.35</c:v>
                </c:pt>
                <c:pt idx="245">
                  <c:v>7.38</c:v>
                </c:pt>
                <c:pt idx="246">
                  <c:v>7.41</c:v>
                </c:pt>
                <c:pt idx="247">
                  <c:v>7.44</c:v>
                </c:pt>
                <c:pt idx="248">
                  <c:v>7.47</c:v>
                </c:pt>
                <c:pt idx="249">
                  <c:v>7.5</c:v>
                </c:pt>
                <c:pt idx="250">
                  <c:v>7.53</c:v>
                </c:pt>
                <c:pt idx="251">
                  <c:v>7.56</c:v>
                </c:pt>
                <c:pt idx="252">
                  <c:v>7.59</c:v>
                </c:pt>
                <c:pt idx="253">
                  <c:v>7.62</c:v>
                </c:pt>
                <c:pt idx="254">
                  <c:v>7.65</c:v>
                </c:pt>
                <c:pt idx="255">
                  <c:v>7.68</c:v>
                </c:pt>
                <c:pt idx="256">
                  <c:v>7.71</c:v>
                </c:pt>
                <c:pt idx="257">
                  <c:v>7.74</c:v>
                </c:pt>
                <c:pt idx="258">
                  <c:v>7.77</c:v>
                </c:pt>
                <c:pt idx="259">
                  <c:v>7.8</c:v>
                </c:pt>
                <c:pt idx="260">
                  <c:v>7.83</c:v>
                </c:pt>
                <c:pt idx="261">
                  <c:v>7.86</c:v>
                </c:pt>
                <c:pt idx="262">
                  <c:v>7.89</c:v>
                </c:pt>
                <c:pt idx="263">
                  <c:v>7.92</c:v>
                </c:pt>
                <c:pt idx="264">
                  <c:v>7.95</c:v>
                </c:pt>
                <c:pt idx="265">
                  <c:v>7.98</c:v>
                </c:pt>
                <c:pt idx="266">
                  <c:v>8.01</c:v>
                </c:pt>
                <c:pt idx="267">
                  <c:v>8.0399999999999991</c:v>
                </c:pt>
                <c:pt idx="268">
                  <c:v>8.07</c:v>
                </c:pt>
                <c:pt idx="269">
                  <c:v>8.1</c:v>
                </c:pt>
                <c:pt idx="270">
                  <c:v>8.1300000000000008</c:v>
                </c:pt>
                <c:pt idx="271">
                  <c:v>8.16</c:v>
                </c:pt>
                <c:pt idx="272">
                  <c:v>8.19</c:v>
                </c:pt>
                <c:pt idx="273">
                  <c:v>8.2200000000000006</c:v>
                </c:pt>
                <c:pt idx="274">
                  <c:v>8.25</c:v>
                </c:pt>
                <c:pt idx="275">
                  <c:v>8.2799999999999994</c:v>
                </c:pt>
                <c:pt idx="276">
                  <c:v>8.31</c:v>
                </c:pt>
                <c:pt idx="277">
                  <c:v>8.34</c:v>
                </c:pt>
                <c:pt idx="278">
                  <c:v>8.3699999999999992</c:v>
                </c:pt>
                <c:pt idx="279">
                  <c:v>8.4</c:v>
                </c:pt>
                <c:pt idx="280">
                  <c:v>8.43</c:v>
                </c:pt>
                <c:pt idx="281">
                  <c:v>8.4600000000000009</c:v>
                </c:pt>
                <c:pt idx="282">
                  <c:v>8.49</c:v>
                </c:pt>
                <c:pt idx="283">
                  <c:v>8.52</c:v>
                </c:pt>
                <c:pt idx="284">
                  <c:v>8.5500000000000007</c:v>
                </c:pt>
                <c:pt idx="285">
                  <c:v>8.58</c:v>
                </c:pt>
                <c:pt idx="286">
                  <c:v>8.61</c:v>
                </c:pt>
                <c:pt idx="287">
                  <c:v>8.64</c:v>
                </c:pt>
                <c:pt idx="288">
                  <c:v>8.67</c:v>
                </c:pt>
                <c:pt idx="289">
                  <c:v>8.6999999999999993</c:v>
                </c:pt>
                <c:pt idx="290">
                  <c:v>8.73</c:v>
                </c:pt>
                <c:pt idx="291">
                  <c:v>8.76</c:v>
                </c:pt>
                <c:pt idx="292">
                  <c:v>8.7899999999999991</c:v>
                </c:pt>
                <c:pt idx="293">
                  <c:v>8.82</c:v>
                </c:pt>
                <c:pt idx="294">
                  <c:v>8.85</c:v>
                </c:pt>
                <c:pt idx="295">
                  <c:v>8.8800000000000008</c:v>
                </c:pt>
                <c:pt idx="296">
                  <c:v>8.91</c:v>
                </c:pt>
                <c:pt idx="297">
                  <c:v>8.94</c:v>
                </c:pt>
                <c:pt idx="298">
                  <c:v>8.9700000000000006</c:v>
                </c:pt>
                <c:pt idx="299">
                  <c:v>9</c:v>
                </c:pt>
                <c:pt idx="300">
                  <c:v>9.0299999999999994</c:v>
                </c:pt>
                <c:pt idx="301">
                  <c:v>9.06</c:v>
                </c:pt>
                <c:pt idx="302">
                  <c:v>9.09</c:v>
                </c:pt>
                <c:pt idx="303">
                  <c:v>9.1199999999999992</c:v>
                </c:pt>
                <c:pt idx="304">
                  <c:v>9.15</c:v>
                </c:pt>
                <c:pt idx="305">
                  <c:v>9.18</c:v>
                </c:pt>
                <c:pt idx="306">
                  <c:v>9.2100000000000009</c:v>
                </c:pt>
                <c:pt idx="307">
                  <c:v>9.24</c:v>
                </c:pt>
                <c:pt idx="308">
                  <c:v>9.27</c:v>
                </c:pt>
                <c:pt idx="309">
                  <c:v>9.3000000000000007</c:v>
                </c:pt>
                <c:pt idx="310">
                  <c:v>9.33</c:v>
                </c:pt>
                <c:pt idx="311">
                  <c:v>9.36</c:v>
                </c:pt>
                <c:pt idx="312">
                  <c:v>9.39</c:v>
                </c:pt>
                <c:pt idx="313">
                  <c:v>9.42</c:v>
                </c:pt>
                <c:pt idx="314">
                  <c:v>9.4499999999999993</c:v>
                </c:pt>
                <c:pt idx="315">
                  <c:v>9.48</c:v>
                </c:pt>
                <c:pt idx="316">
                  <c:v>9.51</c:v>
                </c:pt>
                <c:pt idx="317">
                  <c:v>9.5399999999999991</c:v>
                </c:pt>
                <c:pt idx="318">
                  <c:v>9.57</c:v>
                </c:pt>
                <c:pt idx="319">
                  <c:v>9.6</c:v>
                </c:pt>
                <c:pt idx="320">
                  <c:v>9.6300000000000008</c:v>
                </c:pt>
                <c:pt idx="321">
                  <c:v>9.66</c:v>
                </c:pt>
                <c:pt idx="322">
                  <c:v>9.69</c:v>
                </c:pt>
                <c:pt idx="323">
                  <c:v>9.7200000000000006</c:v>
                </c:pt>
                <c:pt idx="324">
                  <c:v>9.75</c:v>
                </c:pt>
                <c:pt idx="325">
                  <c:v>9.7799999999999994</c:v>
                </c:pt>
                <c:pt idx="326">
                  <c:v>9.81</c:v>
                </c:pt>
                <c:pt idx="327">
                  <c:v>9.84</c:v>
                </c:pt>
                <c:pt idx="328">
                  <c:v>9.8699999999999992</c:v>
                </c:pt>
                <c:pt idx="329">
                  <c:v>9.9</c:v>
                </c:pt>
                <c:pt idx="330">
                  <c:v>9.93</c:v>
                </c:pt>
                <c:pt idx="331">
                  <c:v>9.9600000000000009</c:v>
                </c:pt>
                <c:pt idx="332">
                  <c:v>9.99</c:v>
                </c:pt>
                <c:pt idx="333">
                  <c:v>10.02</c:v>
                </c:pt>
                <c:pt idx="334">
                  <c:v>10.050000000000001</c:v>
                </c:pt>
                <c:pt idx="335">
                  <c:v>10.08</c:v>
                </c:pt>
                <c:pt idx="336">
                  <c:v>10.11</c:v>
                </c:pt>
                <c:pt idx="337">
                  <c:v>10.14</c:v>
                </c:pt>
                <c:pt idx="338">
                  <c:v>10.17</c:v>
                </c:pt>
                <c:pt idx="339">
                  <c:v>10.199999999999999</c:v>
                </c:pt>
                <c:pt idx="340">
                  <c:v>10.23</c:v>
                </c:pt>
                <c:pt idx="341">
                  <c:v>10.26</c:v>
                </c:pt>
                <c:pt idx="342">
                  <c:v>10.29</c:v>
                </c:pt>
                <c:pt idx="343">
                  <c:v>10.32</c:v>
                </c:pt>
                <c:pt idx="344">
                  <c:v>10.35</c:v>
                </c:pt>
                <c:pt idx="345">
                  <c:v>10.38</c:v>
                </c:pt>
                <c:pt idx="346">
                  <c:v>10.41</c:v>
                </c:pt>
                <c:pt idx="347">
                  <c:v>10.44</c:v>
                </c:pt>
                <c:pt idx="348">
                  <c:v>10.47</c:v>
                </c:pt>
                <c:pt idx="349">
                  <c:v>10.5</c:v>
                </c:pt>
                <c:pt idx="350">
                  <c:v>10.53</c:v>
                </c:pt>
                <c:pt idx="351">
                  <c:v>10.56</c:v>
                </c:pt>
                <c:pt idx="352">
                  <c:v>10.59</c:v>
                </c:pt>
                <c:pt idx="353">
                  <c:v>10.62</c:v>
                </c:pt>
                <c:pt idx="354">
                  <c:v>10.65</c:v>
                </c:pt>
                <c:pt idx="355">
                  <c:v>10.68</c:v>
                </c:pt>
                <c:pt idx="356">
                  <c:v>10.71</c:v>
                </c:pt>
                <c:pt idx="357">
                  <c:v>10.74</c:v>
                </c:pt>
                <c:pt idx="358">
                  <c:v>10.77</c:v>
                </c:pt>
                <c:pt idx="359">
                  <c:v>10.8</c:v>
                </c:pt>
                <c:pt idx="360">
                  <c:v>10.83</c:v>
                </c:pt>
                <c:pt idx="361">
                  <c:v>10.86</c:v>
                </c:pt>
                <c:pt idx="362">
                  <c:v>10.89</c:v>
                </c:pt>
                <c:pt idx="363">
                  <c:v>10.92</c:v>
                </c:pt>
                <c:pt idx="364">
                  <c:v>10.95</c:v>
                </c:pt>
                <c:pt idx="365">
                  <c:v>10.98</c:v>
                </c:pt>
                <c:pt idx="366">
                  <c:v>11.01</c:v>
                </c:pt>
                <c:pt idx="367">
                  <c:v>11.04</c:v>
                </c:pt>
                <c:pt idx="368">
                  <c:v>11.07</c:v>
                </c:pt>
                <c:pt idx="369">
                  <c:v>11.1</c:v>
                </c:pt>
                <c:pt idx="370">
                  <c:v>11.13</c:v>
                </c:pt>
                <c:pt idx="371">
                  <c:v>11.16</c:v>
                </c:pt>
                <c:pt idx="372">
                  <c:v>11.19</c:v>
                </c:pt>
                <c:pt idx="373">
                  <c:v>11.22</c:v>
                </c:pt>
                <c:pt idx="374">
                  <c:v>11.25</c:v>
                </c:pt>
                <c:pt idx="375">
                  <c:v>11.28</c:v>
                </c:pt>
                <c:pt idx="376">
                  <c:v>11.31</c:v>
                </c:pt>
                <c:pt idx="377">
                  <c:v>11.34</c:v>
                </c:pt>
                <c:pt idx="378">
                  <c:v>11.37</c:v>
                </c:pt>
                <c:pt idx="379">
                  <c:v>11.4</c:v>
                </c:pt>
                <c:pt idx="380">
                  <c:v>11.43</c:v>
                </c:pt>
                <c:pt idx="381">
                  <c:v>11.46</c:v>
                </c:pt>
                <c:pt idx="382">
                  <c:v>11.49</c:v>
                </c:pt>
                <c:pt idx="383">
                  <c:v>11.52</c:v>
                </c:pt>
                <c:pt idx="384">
                  <c:v>11.55</c:v>
                </c:pt>
                <c:pt idx="385">
                  <c:v>11.58</c:v>
                </c:pt>
                <c:pt idx="386">
                  <c:v>11.61</c:v>
                </c:pt>
                <c:pt idx="387">
                  <c:v>11.64</c:v>
                </c:pt>
                <c:pt idx="388">
                  <c:v>11.67</c:v>
                </c:pt>
                <c:pt idx="389">
                  <c:v>11.7</c:v>
                </c:pt>
                <c:pt idx="390">
                  <c:v>11.73</c:v>
                </c:pt>
                <c:pt idx="391">
                  <c:v>11.76</c:v>
                </c:pt>
                <c:pt idx="392">
                  <c:v>11.79</c:v>
                </c:pt>
                <c:pt idx="393">
                  <c:v>11.82</c:v>
                </c:pt>
                <c:pt idx="394">
                  <c:v>11.85</c:v>
                </c:pt>
                <c:pt idx="395">
                  <c:v>11.88</c:v>
                </c:pt>
                <c:pt idx="396">
                  <c:v>11.91</c:v>
                </c:pt>
                <c:pt idx="397">
                  <c:v>11.94</c:v>
                </c:pt>
                <c:pt idx="398">
                  <c:v>11.97</c:v>
                </c:pt>
                <c:pt idx="399">
                  <c:v>12</c:v>
                </c:pt>
                <c:pt idx="400">
                  <c:v>12.03</c:v>
                </c:pt>
                <c:pt idx="401">
                  <c:v>12.06</c:v>
                </c:pt>
                <c:pt idx="402">
                  <c:v>12.09</c:v>
                </c:pt>
                <c:pt idx="403">
                  <c:v>12.12</c:v>
                </c:pt>
                <c:pt idx="404">
                  <c:v>12.15</c:v>
                </c:pt>
                <c:pt idx="405">
                  <c:v>12.18</c:v>
                </c:pt>
                <c:pt idx="406">
                  <c:v>12.21</c:v>
                </c:pt>
                <c:pt idx="407">
                  <c:v>12.24</c:v>
                </c:pt>
                <c:pt idx="408">
                  <c:v>12.27</c:v>
                </c:pt>
                <c:pt idx="409">
                  <c:v>12.3</c:v>
                </c:pt>
                <c:pt idx="410">
                  <c:v>12.33</c:v>
                </c:pt>
                <c:pt idx="411">
                  <c:v>12.36</c:v>
                </c:pt>
                <c:pt idx="412">
                  <c:v>12.39</c:v>
                </c:pt>
                <c:pt idx="413">
                  <c:v>12.42</c:v>
                </c:pt>
                <c:pt idx="414">
                  <c:v>12.45</c:v>
                </c:pt>
                <c:pt idx="415">
                  <c:v>12.48</c:v>
                </c:pt>
                <c:pt idx="416">
                  <c:v>12.51</c:v>
                </c:pt>
                <c:pt idx="417">
                  <c:v>12.54</c:v>
                </c:pt>
                <c:pt idx="418">
                  <c:v>12.57</c:v>
                </c:pt>
                <c:pt idx="419">
                  <c:v>12.6</c:v>
                </c:pt>
                <c:pt idx="420">
                  <c:v>12.63</c:v>
                </c:pt>
                <c:pt idx="421">
                  <c:v>12.66</c:v>
                </c:pt>
                <c:pt idx="422">
                  <c:v>12.69</c:v>
                </c:pt>
                <c:pt idx="423">
                  <c:v>12.72</c:v>
                </c:pt>
                <c:pt idx="424">
                  <c:v>12.75</c:v>
                </c:pt>
                <c:pt idx="425">
                  <c:v>12.78</c:v>
                </c:pt>
                <c:pt idx="426">
                  <c:v>12.81</c:v>
                </c:pt>
                <c:pt idx="427">
                  <c:v>12.84</c:v>
                </c:pt>
                <c:pt idx="428">
                  <c:v>12.87</c:v>
                </c:pt>
                <c:pt idx="429">
                  <c:v>12.9</c:v>
                </c:pt>
                <c:pt idx="430">
                  <c:v>12.93</c:v>
                </c:pt>
                <c:pt idx="431">
                  <c:v>12.96</c:v>
                </c:pt>
                <c:pt idx="432">
                  <c:v>12.99</c:v>
                </c:pt>
                <c:pt idx="433">
                  <c:v>13.02</c:v>
                </c:pt>
                <c:pt idx="434">
                  <c:v>13.05</c:v>
                </c:pt>
                <c:pt idx="435">
                  <c:v>13.08</c:v>
                </c:pt>
                <c:pt idx="436">
                  <c:v>13.11</c:v>
                </c:pt>
                <c:pt idx="437">
                  <c:v>13.14</c:v>
                </c:pt>
                <c:pt idx="438">
                  <c:v>13.17</c:v>
                </c:pt>
                <c:pt idx="439">
                  <c:v>13.2</c:v>
                </c:pt>
                <c:pt idx="440">
                  <c:v>13.23</c:v>
                </c:pt>
                <c:pt idx="441">
                  <c:v>13.26</c:v>
                </c:pt>
                <c:pt idx="442">
                  <c:v>13.29</c:v>
                </c:pt>
                <c:pt idx="443">
                  <c:v>13.32</c:v>
                </c:pt>
                <c:pt idx="444">
                  <c:v>13.35</c:v>
                </c:pt>
                <c:pt idx="445">
                  <c:v>13.38</c:v>
                </c:pt>
                <c:pt idx="446">
                  <c:v>13.41</c:v>
                </c:pt>
                <c:pt idx="447">
                  <c:v>13.44</c:v>
                </c:pt>
                <c:pt idx="448">
                  <c:v>13.47</c:v>
                </c:pt>
                <c:pt idx="449">
                  <c:v>13.5</c:v>
                </c:pt>
                <c:pt idx="450">
                  <c:v>13.53</c:v>
                </c:pt>
                <c:pt idx="451">
                  <c:v>13.56</c:v>
                </c:pt>
                <c:pt idx="452">
                  <c:v>13.59</c:v>
                </c:pt>
                <c:pt idx="453">
                  <c:v>13.62</c:v>
                </c:pt>
                <c:pt idx="454">
                  <c:v>13.65</c:v>
                </c:pt>
                <c:pt idx="455">
                  <c:v>13.68</c:v>
                </c:pt>
                <c:pt idx="456">
                  <c:v>13.71</c:v>
                </c:pt>
                <c:pt idx="457">
                  <c:v>13.74</c:v>
                </c:pt>
                <c:pt idx="458">
                  <c:v>13.77</c:v>
                </c:pt>
                <c:pt idx="459">
                  <c:v>13.8</c:v>
                </c:pt>
                <c:pt idx="460">
                  <c:v>13.83</c:v>
                </c:pt>
                <c:pt idx="461">
                  <c:v>13.86</c:v>
                </c:pt>
                <c:pt idx="462">
                  <c:v>13.89</c:v>
                </c:pt>
                <c:pt idx="463">
                  <c:v>13.92</c:v>
                </c:pt>
                <c:pt idx="464">
                  <c:v>13.95</c:v>
                </c:pt>
                <c:pt idx="465">
                  <c:v>13.98</c:v>
                </c:pt>
                <c:pt idx="466">
                  <c:v>14.01</c:v>
                </c:pt>
                <c:pt idx="467">
                  <c:v>14.04</c:v>
                </c:pt>
                <c:pt idx="468">
                  <c:v>14.07</c:v>
                </c:pt>
                <c:pt idx="469">
                  <c:v>14.1</c:v>
                </c:pt>
                <c:pt idx="470">
                  <c:v>14.13</c:v>
                </c:pt>
                <c:pt idx="471">
                  <c:v>14.16</c:v>
                </c:pt>
                <c:pt idx="472">
                  <c:v>14.19</c:v>
                </c:pt>
                <c:pt idx="473">
                  <c:v>14.22</c:v>
                </c:pt>
                <c:pt idx="474">
                  <c:v>14.25</c:v>
                </c:pt>
                <c:pt idx="475">
                  <c:v>14.28</c:v>
                </c:pt>
                <c:pt idx="476">
                  <c:v>14.31</c:v>
                </c:pt>
                <c:pt idx="477">
                  <c:v>14.34</c:v>
                </c:pt>
                <c:pt idx="478">
                  <c:v>14.37</c:v>
                </c:pt>
                <c:pt idx="479">
                  <c:v>14.4</c:v>
                </c:pt>
                <c:pt idx="480">
                  <c:v>14.43</c:v>
                </c:pt>
                <c:pt idx="481">
                  <c:v>14.46</c:v>
                </c:pt>
                <c:pt idx="482">
                  <c:v>14.49</c:v>
                </c:pt>
                <c:pt idx="483">
                  <c:v>14.52</c:v>
                </c:pt>
                <c:pt idx="484">
                  <c:v>14.55</c:v>
                </c:pt>
                <c:pt idx="485">
                  <c:v>14.58</c:v>
                </c:pt>
                <c:pt idx="486">
                  <c:v>14.61</c:v>
                </c:pt>
                <c:pt idx="487">
                  <c:v>14.64</c:v>
                </c:pt>
                <c:pt idx="488">
                  <c:v>14.67</c:v>
                </c:pt>
                <c:pt idx="489">
                  <c:v>14.7</c:v>
                </c:pt>
                <c:pt idx="490">
                  <c:v>14.73</c:v>
                </c:pt>
                <c:pt idx="491">
                  <c:v>14.76</c:v>
                </c:pt>
                <c:pt idx="492">
                  <c:v>14.79</c:v>
                </c:pt>
                <c:pt idx="493">
                  <c:v>14.82</c:v>
                </c:pt>
                <c:pt idx="494">
                  <c:v>14.85</c:v>
                </c:pt>
                <c:pt idx="495">
                  <c:v>14.88</c:v>
                </c:pt>
                <c:pt idx="496">
                  <c:v>14.91</c:v>
                </c:pt>
                <c:pt idx="497">
                  <c:v>14.94</c:v>
                </c:pt>
                <c:pt idx="498">
                  <c:v>14.97</c:v>
                </c:pt>
              </c:numCache>
            </c:numRef>
          </c:xVal>
          <c:yVal>
            <c:numRef>
              <c:f>PP_15C!$Q$4:$Q$502</c:f>
              <c:numCache>
                <c:formatCode>General</c:formatCode>
                <c:ptCount val="499"/>
                <c:pt idx="0">
                  <c:v>0.458702</c:v>
                </c:pt>
                <c:pt idx="1">
                  <c:v>0.87219800000000003</c:v>
                </c:pt>
                <c:pt idx="2">
                  <c:v>1.0754900000000001</c:v>
                </c:pt>
                <c:pt idx="3">
                  <c:v>0.77966100000000005</c:v>
                </c:pt>
                <c:pt idx="4">
                  <c:v>0.727298</c:v>
                </c:pt>
                <c:pt idx="5">
                  <c:v>0.72730300000000003</c:v>
                </c:pt>
                <c:pt idx="6">
                  <c:v>0.91511399999999998</c:v>
                </c:pt>
                <c:pt idx="7">
                  <c:v>0.86758100000000005</c:v>
                </c:pt>
                <c:pt idx="8">
                  <c:v>0.739591</c:v>
                </c:pt>
                <c:pt idx="9">
                  <c:v>1.1906399999999999</c:v>
                </c:pt>
                <c:pt idx="10">
                  <c:v>0.86768999999999996</c:v>
                </c:pt>
                <c:pt idx="11">
                  <c:v>0.802597</c:v>
                </c:pt>
                <c:pt idx="12">
                  <c:v>1.0227999999999999</c:v>
                </c:pt>
                <c:pt idx="13">
                  <c:v>0.95264899999999997</c:v>
                </c:pt>
                <c:pt idx="14">
                  <c:v>0.79239099999999996</c:v>
                </c:pt>
                <c:pt idx="15">
                  <c:v>1.1430899999999999</c:v>
                </c:pt>
                <c:pt idx="16">
                  <c:v>0.96011800000000003</c:v>
                </c:pt>
                <c:pt idx="17">
                  <c:v>0.74244200000000005</c:v>
                </c:pt>
                <c:pt idx="18">
                  <c:v>1.0955600000000001</c:v>
                </c:pt>
                <c:pt idx="19">
                  <c:v>0.82225000000000004</c:v>
                </c:pt>
                <c:pt idx="20">
                  <c:v>0.88009199999999999</c:v>
                </c:pt>
                <c:pt idx="21">
                  <c:v>0.942662</c:v>
                </c:pt>
                <c:pt idx="22">
                  <c:v>0.99030399999999996</c:v>
                </c:pt>
                <c:pt idx="23">
                  <c:v>0.98525099999999999</c:v>
                </c:pt>
                <c:pt idx="24">
                  <c:v>0.97306099999999995</c:v>
                </c:pt>
                <c:pt idx="25">
                  <c:v>0.98514100000000004</c:v>
                </c:pt>
                <c:pt idx="26">
                  <c:v>0.99534199999999995</c:v>
                </c:pt>
                <c:pt idx="27">
                  <c:v>0.76758000000000004</c:v>
                </c:pt>
                <c:pt idx="28">
                  <c:v>1.2961199999999999</c:v>
                </c:pt>
                <c:pt idx="29">
                  <c:v>0.84540400000000004</c:v>
                </c:pt>
                <c:pt idx="30">
                  <c:v>1.09117</c:v>
                </c:pt>
                <c:pt idx="31">
                  <c:v>1.3894</c:v>
                </c:pt>
                <c:pt idx="32">
                  <c:v>1.5458000000000001</c:v>
                </c:pt>
                <c:pt idx="33">
                  <c:v>2.0852900000000001</c:v>
                </c:pt>
                <c:pt idx="34">
                  <c:v>3.0073500000000002</c:v>
                </c:pt>
                <c:pt idx="35">
                  <c:v>3.5924</c:v>
                </c:pt>
                <c:pt idx="36">
                  <c:v>3.9928900000000001</c:v>
                </c:pt>
                <c:pt idx="37">
                  <c:v>5.4544100000000002</c:v>
                </c:pt>
                <c:pt idx="38">
                  <c:v>7.0505300000000002</c:v>
                </c:pt>
                <c:pt idx="39">
                  <c:v>10.676</c:v>
                </c:pt>
                <c:pt idx="40">
                  <c:v>15.0246</c:v>
                </c:pt>
                <c:pt idx="41">
                  <c:v>18.383700000000001</c:v>
                </c:pt>
                <c:pt idx="42">
                  <c:v>26.215800000000002</c:v>
                </c:pt>
                <c:pt idx="43">
                  <c:v>34.559800000000003</c:v>
                </c:pt>
                <c:pt idx="44">
                  <c:v>46.053100000000001</c:v>
                </c:pt>
                <c:pt idx="45">
                  <c:v>57.483699999999999</c:v>
                </c:pt>
                <c:pt idx="46">
                  <c:v>72.203299999999999</c:v>
                </c:pt>
                <c:pt idx="47">
                  <c:v>96.1083</c:v>
                </c:pt>
                <c:pt idx="48">
                  <c:v>121.80500000000001</c:v>
                </c:pt>
                <c:pt idx="49">
                  <c:v>148.30000000000001</c:v>
                </c:pt>
                <c:pt idx="50">
                  <c:v>178.02199999999999</c:v>
                </c:pt>
                <c:pt idx="51">
                  <c:v>218.869</c:v>
                </c:pt>
                <c:pt idx="52">
                  <c:v>251.905</c:v>
                </c:pt>
                <c:pt idx="53">
                  <c:v>297.58999999999997</c:v>
                </c:pt>
                <c:pt idx="54">
                  <c:v>346.56299999999999</c:v>
                </c:pt>
                <c:pt idx="55">
                  <c:v>398.19</c:v>
                </c:pt>
                <c:pt idx="56">
                  <c:v>447.721</c:v>
                </c:pt>
                <c:pt idx="57">
                  <c:v>489.226</c:v>
                </c:pt>
                <c:pt idx="58">
                  <c:v>545.35299999999995</c:v>
                </c:pt>
                <c:pt idx="59">
                  <c:v>586.572</c:v>
                </c:pt>
                <c:pt idx="60">
                  <c:v>629.77</c:v>
                </c:pt>
                <c:pt idx="61">
                  <c:v>676.58399999999995</c:v>
                </c:pt>
                <c:pt idx="62">
                  <c:v>721.47799999999995</c:v>
                </c:pt>
                <c:pt idx="63">
                  <c:v>751.67499999999995</c:v>
                </c:pt>
                <c:pt idx="64">
                  <c:v>777.64200000000005</c:v>
                </c:pt>
                <c:pt idx="65">
                  <c:v>806.80200000000002</c:v>
                </c:pt>
                <c:pt idx="66">
                  <c:v>830.73099999999999</c:v>
                </c:pt>
                <c:pt idx="67">
                  <c:v>855.68399999999997</c:v>
                </c:pt>
                <c:pt idx="68">
                  <c:v>868.83399999999995</c:v>
                </c:pt>
                <c:pt idx="69">
                  <c:v>890.94200000000001</c:v>
                </c:pt>
                <c:pt idx="70">
                  <c:v>900.42100000000005</c:v>
                </c:pt>
                <c:pt idx="71">
                  <c:v>898.39200000000005</c:v>
                </c:pt>
                <c:pt idx="72">
                  <c:v>919.41300000000001</c:v>
                </c:pt>
                <c:pt idx="73">
                  <c:v>918.70699999999999</c:v>
                </c:pt>
                <c:pt idx="74">
                  <c:v>927.971</c:v>
                </c:pt>
                <c:pt idx="75">
                  <c:v>928.779</c:v>
                </c:pt>
                <c:pt idx="76">
                  <c:v>937.65499999999997</c:v>
                </c:pt>
                <c:pt idx="77">
                  <c:v>930.98900000000003</c:v>
                </c:pt>
                <c:pt idx="78">
                  <c:v>939.69500000000005</c:v>
                </c:pt>
                <c:pt idx="79">
                  <c:v>937.87300000000005</c:v>
                </c:pt>
                <c:pt idx="80">
                  <c:v>937.91099999999994</c:v>
                </c:pt>
                <c:pt idx="81">
                  <c:v>946.78300000000002</c:v>
                </c:pt>
                <c:pt idx="82">
                  <c:v>944.83699999999999</c:v>
                </c:pt>
                <c:pt idx="83">
                  <c:v>932.697</c:v>
                </c:pt>
                <c:pt idx="84">
                  <c:v>950.54100000000005</c:v>
                </c:pt>
                <c:pt idx="85">
                  <c:v>950.33</c:v>
                </c:pt>
                <c:pt idx="86">
                  <c:v>943.21100000000001</c:v>
                </c:pt>
                <c:pt idx="87">
                  <c:v>930.899</c:v>
                </c:pt>
                <c:pt idx="88">
                  <c:v>940.21299999999997</c:v>
                </c:pt>
                <c:pt idx="89">
                  <c:v>933.255</c:v>
                </c:pt>
                <c:pt idx="90">
                  <c:v>940.88099999999997</c:v>
                </c:pt>
                <c:pt idx="91">
                  <c:v>946.25400000000002</c:v>
                </c:pt>
                <c:pt idx="92">
                  <c:v>942.02700000000004</c:v>
                </c:pt>
                <c:pt idx="93">
                  <c:v>950.85299999999995</c:v>
                </c:pt>
                <c:pt idx="94">
                  <c:v>938.35500000000002</c:v>
                </c:pt>
                <c:pt idx="95">
                  <c:v>941.37900000000002</c:v>
                </c:pt>
                <c:pt idx="96">
                  <c:v>938.048</c:v>
                </c:pt>
                <c:pt idx="97">
                  <c:v>941.90099999999995</c:v>
                </c:pt>
                <c:pt idx="98">
                  <c:v>946.34400000000005</c:v>
                </c:pt>
                <c:pt idx="99">
                  <c:v>926.11500000000001</c:v>
                </c:pt>
                <c:pt idx="100">
                  <c:v>940.57</c:v>
                </c:pt>
                <c:pt idx="101">
                  <c:v>932.00599999999997</c:v>
                </c:pt>
                <c:pt idx="102">
                  <c:v>938.20699999999999</c:v>
                </c:pt>
                <c:pt idx="103">
                  <c:v>939.88300000000004</c:v>
                </c:pt>
                <c:pt idx="104">
                  <c:v>945.74699999999996</c:v>
                </c:pt>
                <c:pt idx="105">
                  <c:v>933.66499999999996</c:v>
                </c:pt>
                <c:pt idx="106">
                  <c:v>936.45899999999995</c:v>
                </c:pt>
                <c:pt idx="107">
                  <c:v>934.03700000000003</c:v>
                </c:pt>
                <c:pt idx="108">
                  <c:v>934.73</c:v>
                </c:pt>
                <c:pt idx="109">
                  <c:v>936.55700000000002</c:v>
                </c:pt>
                <c:pt idx="110">
                  <c:v>934.11800000000005</c:v>
                </c:pt>
                <c:pt idx="111">
                  <c:v>941.14800000000002</c:v>
                </c:pt>
                <c:pt idx="112">
                  <c:v>943.02599999999995</c:v>
                </c:pt>
                <c:pt idx="113">
                  <c:v>935.67399999999998</c:v>
                </c:pt>
                <c:pt idx="114">
                  <c:v>926.601</c:v>
                </c:pt>
                <c:pt idx="115">
                  <c:v>946.96900000000005</c:v>
                </c:pt>
                <c:pt idx="116">
                  <c:v>937.53899999999999</c:v>
                </c:pt>
                <c:pt idx="117">
                  <c:v>934.03800000000001</c:v>
                </c:pt>
                <c:pt idx="118">
                  <c:v>935.48299999999995</c:v>
                </c:pt>
                <c:pt idx="119">
                  <c:v>934.02800000000002</c:v>
                </c:pt>
                <c:pt idx="120">
                  <c:v>932.09400000000005</c:v>
                </c:pt>
                <c:pt idx="121">
                  <c:v>940.47699999999998</c:v>
                </c:pt>
                <c:pt idx="122">
                  <c:v>931.54300000000001</c:v>
                </c:pt>
                <c:pt idx="123">
                  <c:v>939.34299999999996</c:v>
                </c:pt>
                <c:pt idx="124">
                  <c:v>936.97400000000005</c:v>
                </c:pt>
                <c:pt idx="125">
                  <c:v>934.35500000000002</c:v>
                </c:pt>
                <c:pt idx="126">
                  <c:v>929.91300000000001</c:v>
                </c:pt>
                <c:pt idx="127">
                  <c:v>940.84</c:v>
                </c:pt>
                <c:pt idx="128">
                  <c:v>936.32</c:v>
                </c:pt>
                <c:pt idx="129">
                  <c:v>928.76800000000003</c:v>
                </c:pt>
                <c:pt idx="130">
                  <c:v>940.96500000000003</c:v>
                </c:pt>
                <c:pt idx="131">
                  <c:v>939.69600000000003</c:v>
                </c:pt>
                <c:pt idx="132">
                  <c:v>936.91200000000003</c:v>
                </c:pt>
                <c:pt idx="133">
                  <c:v>937.34900000000005</c:v>
                </c:pt>
                <c:pt idx="134">
                  <c:v>931.64499999999998</c:v>
                </c:pt>
                <c:pt idx="135">
                  <c:v>934.65499999999997</c:v>
                </c:pt>
                <c:pt idx="136">
                  <c:v>933.54399999999998</c:v>
                </c:pt>
                <c:pt idx="137">
                  <c:v>917.71100000000001</c:v>
                </c:pt>
                <c:pt idx="138">
                  <c:v>932.50199999999995</c:v>
                </c:pt>
                <c:pt idx="139">
                  <c:v>951.41300000000001</c:v>
                </c:pt>
                <c:pt idx="140">
                  <c:v>938.726</c:v>
                </c:pt>
                <c:pt idx="141">
                  <c:v>929.15</c:v>
                </c:pt>
                <c:pt idx="142">
                  <c:v>935.11500000000001</c:v>
                </c:pt>
                <c:pt idx="143">
                  <c:v>931.90700000000004</c:v>
                </c:pt>
                <c:pt idx="144">
                  <c:v>943.18</c:v>
                </c:pt>
                <c:pt idx="145">
                  <c:v>929.298</c:v>
                </c:pt>
                <c:pt idx="146">
                  <c:v>933.52099999999996</c:v>
                </c:pt>
                <c:pt idx="147">
                  <c:v>934.39800000000002</c:v>
                </c:pt>
                <c:pt idx="148">
                  <c:v>936.14700000000005</c:v>
                </c:pt>
                <c:pt idx="149">
                  <c:v>938.06299999999999</c:v>
                </c:pt>
                <c:pt idx="150">
                  <c:v>937.00099999999998</c:v>
                </c:pt>
                <c:pt idx="151">
                  <c:v>930.197</c:v>
                </c:pt>
                <c:pt idx="152">
                  <c:v>930.45600000000002</c:v>
                </c:pt>
                <c:pt idx="153">
                  <c:v>939.87199999999996</c:v>
                </c:pt>
                <c:pt idx="154">
                  <c:v>935.73</c:v>
                </c:pt>
                <c:pt idx="155">
                  <c:v>923.71</c:v>
                </c:pt>
                <c:pt idx="156">
                  <c:v>935.601</c:v>
                </c:pt>
                <c:pt idx="157">
                  <c:v>923.59</c:v>
                </c:pt>
                <c:pt idx="158">
                  <c:v>927.07500000000005</c:v>
                </c:pt>
                <c:pt idx="159">
                  <c:v>907.28200000000004</c:v>
                </c:pt>
                <c:pt idx="160">
                  <c:v>901.99699999999996</c:v>
                </c:pt>
                <c:pt idx="161">
                  <c:v>895.63099999999997</c:v>
                </c:pt>
                <c:pt idx="162">
                  <c:v>879.65099999999995</c:v>
                </c:pt>
                <c:pt idx="163">
                  <c:v>881.05899999999997</c:v>
                </c:pt>
                <c:pt idx="164">
                  <c:v>864.59199999999998</c:v>
                </c:pt>
                <c:pt idx="165">
                  <c:v>841.32</c:v>
                </c:pt>
                <c:pt idx="166">
                  <c:v>823.30899999999997</c:v>
                </c:pt>
                <c:pt idx="167">
                  <c:v>804.96299999999997</c:v>
                </c:pt>
                <c:pt idx="168">
                  <c:v>773.93100000000004</c:v>
                </c:pt>
                <c:pt idx="169">
                  <c:v>740.46100000000001</c:v>
                </c:pt>
                <c:pt idx="170">
                  <c:v>709.59100000000001</c:v>
                </c:pt>
                <c:pt idx="171">
                  <c:v>661.92399999999998</c:v>
                </c:pt>
                <c:pt idx="172">
                  <c:v>620.59100000000001</c:v>
                </c:pt>
                <c:pt idx="173">
                  <c:v>582.81100000000004</c:v>
                </c:pt>
                <c:pt idx="174">
                  <c:v>529.577</c:v>
                </c:pt>
                <c:pt idx="175">
                  <c:v>483.51299999999998</c:v>
                </c:pt>
                <c:pt idx="176">
                  <c:v>434.77800000000002</c:v>
                </c:pt>
                <c:pt idx="177">
                  <c:v>383.08600000000001</c:v>
                </c:pt>
                <c:pt idx="178">
                  <c:v>337.44499999999999</c:v>
                </c:pt>
                <c:pt idx="179">
                  <c:v>286.38900000000001</c:v>
                </c:pt>
                <c:pt idx="180">
                  <c:v>252.15299999999999</c:v>
                </c:pt>
                <c:pt idx="181">
                  <c:v>210.43899999999999</c:v>
                </c:pt>
                <c:pt idx="182">
                  <c:v>173.79300000000001</c:v>
                </c:pt>
                <c:pt idx="183">
                  <c:v>145.32400000000001</c:v>
                </c:pt>
                <c:pt idx="184">
                  <c:v>117.03100000000001</c:v>
                </c:pt>
                <c:pt idx="185">
                  <c:v>90.558800000000005</c:v>
                </c:pt>
                <c:pt idx="186">
                  <c:v>73.219899999999996</c:v>
                </c:pt>
                <c:pt idx="187">
                  <c:v>56.305599999999998</c:v>
                </c:pt>
                <c:pt idx="188">
                  <c:v>45.412799999999997</c:v>
                </c:pt>
                <c:pt idx="189">
                  <c:v>33.370199999999997</c:v>
                </c:pt>
                <c:pt idx="190">
                  <c:v>25.456600000000002</c:v>
                </c:pt>
                <c:pt idx="191">
                  <c:v>19.845400000000001</c:v>
                </c:pt>
                <c:pt idx="192">
                  <c:v>14.9048</c:v>
                </c:pt>
                <c:pt idx="193">
                  <c:v>10.6737</c:v>
                </c:pt>
                <c:pt idx="194">
                  <c:v>7.9139499999999998</c:v>
                </c:pt>
                <c:pt idx="195">
                  <c:v>5.8624499999999999</c:v>
                </c:pt>
                <c:pt idx="196">
                  <c:v>4.6121100000000004</c:v>
                </c:pt>
                <c:pt idx="197">
                  <c:v>3.4478300000000002</c:v>
                </c:pt>
                <c:pt idx="198">
                  <c:v>2.7310500000000002</c:v>
                </c:pt>
                <c:pt idx="199">
                  <c:v>2.3130700000000002</c:v>
                </c:pt>
                <c:pt idx="200">
                  <c:v>1.4830099999999999</c:v>
                </c:pt>
                <c:pt idx="201">
                  <c:v>1.4349499999999999</c:v>
                </c:pt>
                <c:pt idx="202">
                  <c:v>1.19906</c:v>
                </c:pt>
                <c:pt idx="203">
                  <c:v>1.0206</c:v>
                </c:pt>
                <c:pt idx="204">
                  <c:v>1.21587</c:v>
                </c:pt>
                <c:pt idx="205">
                  <c:v>0.95550100000000004</c:v>
                </c:pt>
                <c:pt idx="206">
                  <c:v>0.78492799999999996</c:v>
                </c:pt>
                <c:pt idx="207">
                  <c:v>0.76736199999999999</c:v>
                </c:pt>
                <c:pt idx="208">
                  <c:v>1.06538</c:v>
                </c:pt>
                <c:pt idx="209">
                  <c:v>1.00282</c:v>
                </c:pt>
                <c:pt idx="210">
                  <c:v>0.84486399999999995</c:v>
                </c:pt>
                <c:pt idx="211">
                  <c:v>0.86231400000000002</c:v>
                </c:pt>
                <c:pt idx="212">
                  <c:v>0.63938300000000003</c:v>
                </c:pt>
                <c:pt idx="213">
                  <c:v>0.81730499999999995</c:v>
                </c:pt>
                <c:pt idx="214">
                  <c:v>0.66955799999999999</c:v>
                </c:pt>
                <c:pt idx="215">
                  <c:v>0.54431600000000002</c:v>
                </c:pt>
                <c:pt idx="216">
                  <c:v>1.01752</c:v>
                </c:pt>
                <c:pt idx="217">
                  <c:v>0.68701500000000004</c:v>
                </c:pt>
                <c:pt idx="218">
                  <c:v>0.78713</c:v>
                </c:pt>
                <c:pt idx="219">
                  <c:v>0.83991899999999997</c:v>
                </c:pt>
                <c:pt idx="220">
                  <c:v>1.0526500000000001</c:v>
                </c:pt>
                <c:pt idx="221">
                  <c:v>0.62960300000000002</c:v>
                </c:pt>
                <c:pt idx="222">
                  <c:v>0.67176000000000002</c:v>
                </c:pt>
                <c:pt idx="223">
                  <c:v>0.74465000000000003</c:v>
                </c:pt>
                <c:pt idx="224">
                  <c:v>1.0729599999999999</c:v>
                </c:pt>
                <c:pt idx="225">
                  <c:v>0.64684600000000003</c:v>
                </c:pt>
                <c:pt idx="226">
                  <c:v>0.666821</c:v>
                </c:pt>
                <c:pt idx="227">
                  <c:v>0.426537</c:v>
                </c:pt>
                <c:pt idx="228">
                  <c:v>0.749475</c:v>
                </c:pt>
                <c:pt idx="229">
                  <c:v>0.43884200000000001</c:v>
                </c:pt>
                <c:pt idx="230">
                  <c:v>0.81709200000000004</c:v>
                </c:pt>
                <c:pt idx="231">
                  <c:v>0.29098000000000002</c:v>
                </c:pt>
                <c:pt idx="232">
                  <c:v>0.19318199999999999</c:v>
                </c:pt>
                <c:pt idx="233">
                  <c:v>0.12787599999999999</c:v>
                </c:pt>
                <c:pt idx="234">
                  <c:v>0.230624</c:v>
                </c:pt>
                <c:pt idx="235">
                  <c:v>6.7830399999999999E-2</c:v>
                </c:pt>
                <c:pt idx="236">
                  <c:v>9.7798399999999994E-2</c:v>
                </c:pt>
                <c:pt idx="237">
                  <c:v>0.15048900000000001</c:v>
                </c:pt>
                <c:pt idx="238">
                  <c:v>0.182981</c:v>
                </c:pt>
                <c:pt idx="239">
                  <c:v>0.14302599999999999</c:v>
                </c:pt>
                <c:pt idx="240">
                  <c:v>0.11536399999999999</c:v>
                </c:pt>
                <c:pt idx="241">
                  <c:v>0.193078</c:v>
                </c:pt>
                <c:pt idx="242">
                  <c:v>0.105376</c:v>
                </c:pt>
                <c:pt idx="243">
                  <c:v>9.5279699999999995E-2</c:v>
                </c:pt>
                <c:pt idx="244">
                  <c:v>9.2859200000000003E-2</c:v>
                </c:pt>
                <c:pt idx="245">
                  <c:v>0.14533199999999999</c:v>
                </c:pt>
                <c:pt idx="246">
                  <c:v>8.0238400000000001E-2</c:v>
                </c:pt>
                <c:pt idx="247">
                  <c:v>0.102852</c:v>
                </c:pt>
                <c:pt idx="248">
                  <c:v>5.0270500000000003E-2</c:v>
                </c:pt>
                <c:pt idx="249">
                  <c:v>9.5383399999999993E-2</c:v>
                </c:pt>
                <c:pt idx="250">
                  <c:v>7.52993E-2</c:v>
                </c:pt>
                <c:pt idx="251">
                  <c:v>0.26815899999999998</c:v>
                </c:pt>
                <c:pt idx="252">
                  <c:v>0.107901</c:v>
                </c:pt>
                <c:pt idx="253">
                  <c:v>0.11788800000000001</c:v>
                </c:pt>
                <c:pt idx="254">
                  <c:v>0.107901</c:v>
                </c:pt>
                <c:pt idx="255">
                  <c:v>0.27826099999999998</c:v>
                </c:pt>
                <c:pt idx="256">
                  <c:v>0.12041200000000001</c:v>
                </c:pt>
                <c:pt idx="257">
                  <c:v>0.11536399999999999</c:v>
                </c:pt>
                <c:pt idx="258">
                  <c:v>8.2762600000000006E-2</c:v>
                </c:pt>
                <c:pt idx="259">
                  <c:v>0.15290400000000001</c:v>
                </c:pt>
                <c:pt idx="260">
                  <c:v>0.200541</c:v>
                </c:pt>
                <c:pt idx="261">
                  <c:v>4.7746299999999998E-2</c:v>
                </c:pt>
                <c:pt idx="262">
                  <c:v>0.11284</c:v>
                </c:pt>
                <c:pt idx="263">
                  <c:v>0.11547300000000001</c:v>
                </c:pt>
                <c:pt idx="264">
                  <c:v>5.7733800000000002E-2</c:v>
                </c:pt>
                <c:pt idx="265">
                  <c:v>0.17057900000000001</c:v>
                </c:pt>
                <c:pt idx="266">
                  <c:v>0.11536399999999999</c:v>
                </c:pt>
                <c:pt idx="267">
                  <c:v>0.192969</c:v>
                </c:pt>
                <c:pt idx="268">
                  <c:v>0.107791</c:v>
                </c:pt>
                <c:pt idx="269">
                  <c:v>0.105267</c:v>
                </c:pt>
                <c:pt idx="270">
                  <c:v>0.11788800000000001</c:v>
                </c:pt>
                <c:pt idx="271">
                  <c:v>0.170464</c:v>
                </c:pt>
                <c:pt idx="272">
                  <c:v>6.5306299999999998E-2</c:v>
                </c:pt>
                <c:pt idx="273">
                  <c:v>0.14291699999999999</c:v>
                </c:pt>
                <c:pt idx="274">
                  <c:v>0.14533199999999999</c:v>
                </c:pt>
                <c:pt idx="275">
                  <c:v>7.5190099999999996E-2</c:v>
                </c:pt>
                <c:pt idx="276">
                  <c:v>0.12535099999999999</c:v>
                </c:pt>
                <c:pt idx="277">
                  <c:v>0.13544800000000001</c:v>
                </c:pt>
                <c:pt idx="278">
                  <c:v>4.5222100000000001E-2</c:v>
                </c:pt>
                <c:pt idx="279">
                  <c:v>0.18803</c:v>
                </c:pt>
                <c:pt idx="280">
                  <c:v>0.17551800000000001</c:v>
                </c:pt>
                <c:pt idx="281">
                  <c:v>0.14050199999999999</c:v>
                </c:pt>
                <c:pt idx="282">
                  <c:v>8.0347600000000005E-2</c:v>
                </c:pt>
                <c:pt idx="283">
                  <c:v>0.14050199999999999</c:v>
                </c:pt>
                <c:pt idx="284">
                  <c:v>5.5318800000000001E-2</c:v>
                </c:pt>
                <c:pt idx="285">
                  <c:v>0.107791</c:v>
                </c:pt>
                <c:pt idx="286">
                  <c:v>0.12787599999999999</c:v>
                </c:pt>
                <c:pt idx="287">
                  <c:v>0.102743</c:v>
                </c:pt>
                <c:pt idx="288">
                  <c:v>4.2698E-2</c:v>
                </c:pt>
                <c:pt idx="289">
                  <c:v>8.5286699999999993E-2</c:v>
                </c:pt>
                <c:pt idx="290">
                  <c:v>8.0238400000000001E-2</c:v>
                </c:pt>
                <c:pt idx="291">
                  <c:v>0.22063099999999999</c:v>
                </c:pt>
                <c:pt idx="292">
                  <c:v>8.0238400000000001E-2</c:v>
                </c:pt>
                <c:pt idx="293">
                  <c:v>1.26208E-2</c:v>
                </c:pt>
                <c:pt idx="294">
                  <c:v>0.14302599999999999</c:v>
                </c:pt>
                <c:pt idx="295">
                  <c:v>7.5190099999999996E-2</c:v>
                </c:pt>
                <c:pt idx="296">
                  <c:v>0.107791</c:v>
                </c:pt>
                <c:pt idx="297">
                  <c:v>9.5383399999999993E-2</c:v>
                </c:pt>
                <c:pt idx="298">
                  <c:v>7.7714199999999997E-2</c:v>
                </c:pt>
                <c:pt idx="299">
                  <c:v>0.12282700000000001</c:v>
                </c:pt>
                <c:pt idx="300">
                  <c:v>0.200547</c:v>
                </c:pt>
                <c:pt idx="301">
                  <c:v>5.26854E-2</c:v>
                </c:pt>
                <c:pt idx="302">
                  <c:v>0.102852</c:v>
                </c:pt>
                <c:pt idx="303">
                  <c:v>0.15301400000000001</c:v>
                </c:pt>
                <c:pt idx="304">
                  <c:v>0.12282700000000001</c:v>
                </c:pt>
                <c:pt idx="305">
                  <c:v>8.5286699999999993E-2</c:v>
                </c:pt>
                <c:pt idx="306">
                  <c:v>0.110316</c:v>
                </c:pt>
                <c:pt idx="307">
                  <c:v>9.2859200000000003E-2</c:v>
                </c:pt>
                <c:pt idx="308">
                  <c:v>0.195493</c:v>
                </c:pt>
                <c:pt idx="309">
                  <c:v>7.5299199999999997E-2</c:v>
                </c:pt>
                <c:pt idx="310">
                  <c:v>0.11788800000000001</c:v>
                </c:pt>
                <c:pt idx="311">
                  <c:v>7.0250900000000005E-2</c:v>
                </c:pt>
                <c:pt idx="312">
                  <c:v>0.26826800000000001</c:v>
                </c:pt>
                <c:pt idx="313">
                  <c:v>0.14555000000000001</c:v>
                </c:pt>
                <c:pt idx="314">
                  <c:v>0.190554</c:v>
                </c:pt>
                <c:pt idx="315">
                  <c:v>6.03671E-2</c:v>
                </c:pt>
                <c:pt idx="316">
                  <c:v>0.24818399999999999</c:v>
                </c:pt>
                <c:pt idx="317">
                  <c:v>0.215474</c:v>
                </c:pt>
                <c:pt idx="318">
                  <c:v>6.0257900000000003E-2</c:v>
                </c:pt>
                <c:pt idx="319">
                  <c:v>9.2859200000000003E-2</c:v>
                </c:pt>
                <c:pt idx="320">
                  <c:v>0.185615</c:v>
                </c:pt>
                <c:pt idx="321">
                  <c:v>4.5222100000000001E-2</c:v>
                </c:pt>
                <c:pt idx="322">
                  <c:v>0.17299400000000001</c:v>
                </c:pt>
                <c:pt idx="323">
                  <c:v>7.52993E-2</c:v>
                </c:pt>
                <c:pt idx="324">
                  <c:v>0.12030299999999999</c:v>
                </c:pt>
                <c:pt idx="325">
                  <c:v>7.2775099999999995E-2</c:v>
                </c:pt>
                <c:pt idx="326">
                  <c:v>0.16289200000000001</c:v>
                </c:pt>
                <c:pt idx="327">
                  <c:v>4.7746299999999998E-2</c:v>
                </c:pt>
                <c:pt idx="328">
                  <c:v>8.0238400000000001E-2</c:v>
                </c:pt>
                <c:pt idx="329">
                  <c:v>0.12282700000000001</c:v>
                </c:pt>
                <c:pt idx="330">
                  <c:v>9.0335100000000002E-2</c:v>
                </c:pt>
                <c:pt idx="331">
                  <c:v>0.24818399999999999</c:v>
                </c:pt>
                <c:pt idx="332">
                  <c:v>7.2775099999999995E-2</c:v>
                </c:pt>
                <c:pt idx="333">
                  <c:v>0.15290400000000001</c:v>
                </c:pt>
                <c:pt idx="334">
                  <c:v>0.11284</c:v>
                </c:pt>
                <c:pt idx="335">
                  <c:v>0.22315499999999999</c:v>
                </c:pt>
                <c:pt idx="336">
                  <c:v>8.2871700000000006E-2</c:v>
                </c:pt>
                <c:pt idx="337">
                  <c:v>4.7637100000000002E-2</c:v>
                </c:pt>
                <c:pt idx="338">
                  <c:v>0.107901</c:v>
                </c:pt>
                <c:pt idx="339">
                  <c:v>4.5222100000000001E-2</c:v>
                </c:pt>
                <c:pt idx="340">
                  <c:v>3.5125499999999997E-2</c:v>
                </c:pt>
                <c:pt idx="341">
                  <c:v>7.0250900000000005E-2</c:v>
                </c:pt>
                <c:pt idx="342">
                  <c:v>0.12776599999999999</c:v>
                </c:pt>
                <c:pt idx="343">
                  <c:v>7.7714199999999997E-2</c:v>
                </c:pt>
                <c:pt idx="344">
                  <c:v>0.15542900000000001</c:v>
                </c:pt>
                <c:pt idx="345">
                  <c:v>0.105376</c:v>
                </c:pt>
                <c:pt idx="346">
                  <c:v>0.102852</c:v>
                </c:pt>
                <c:pt idx="347">
                  <c:v>4.0173800000000003E-2</c:v>
                </c:pt>
                <c:pt idx="348">
                  <c:v>1.00967E-2</c:v>
                </c:pt>
                <c:pt idx="349">
                  <c:v>0.12787599999999999</c:v>
                </c:pt>
                <c:pt idx="350">
                  <c:v>0.18045700000000001</c:v>
                </c:pt>
                <c:pt idx="351">
                  <c:v>0.21052899999999999</c:v>
                </c:pt>
                <c:pt idx="352">
                  <c:v>0.11536399999999999</c:v>
                </c:pt>
                <c:pt idx="353">
                  <c:v>4.7746299999999998E-2</c:v>
                </c:pt>
                <c:pt idx="354">
                  <c:v>0.28331000000000001</c:v>
                </c:pt>
                <c:pt idx="355">
                  <c:v>0.102852</c:v>
                </c:pt>
                <c:pt idx="356">
                  <c:v>8.2762600000000006E-2</c:v>
                </c:pt>
                <c:pt idx="357">
                  <c:v>8.2762600000000006E-2</c:v>
                </c:pt>
                <c:pt idx="358">
                  <c:v>5.0161299999999999E-2</c:v>
                </c:pt>
                <c:pt idx="359">
                  <c:v>7.7823400000000001E-2</c:v>
                </c:pt>
                <c:pt idx="360">
                  <c:v>3.7649599999999998E-2</c:v>
                </c:pt>
                <c:pt idx="361">
                  <c:v>8.2762600000000006E-2</c:v>
                </c:pt>
                <c:pt idx="362">
                  <c:v>7.0141700000000001E-2</c:v>
                </c:pt>
                <c:pt idx="363">
                  <c:v>0.11536399999999999</c:v>
                </c:pt>
                <c:pt idx="364">
                  <c:v>1.5145E-2</c:v>
                </c:pt>
                <c:pt idx="365">
                  <c:v>0.110316</c:v>
                </c:pt>
                <c:pt idx="366">
                  <c:v>0.192969</c:v>
                </c:pt>
                <c:pt idx="367">
                  <c:v>3.7649599999999998E-2</c:v>
                </c:pt>
                <c:pt idx="368">
                  <c:v>1.00967E-2</c:v>
                </c:pt>
                <c:pt idx="369">
                  <c:v>9.7803899999999999E-2</c:v>
                </c:pt>
                <c:pt idx="370">
                  <c:v>0.105267</c:v>
                </c:pt>
                <c:pt idx="371">
                  <c:v>7.5190099999999996E-2</c:v>
                </c:pt>
                <c:pt idx="372">
                  <c:v>6.5306299999999998E-2</c:v>
                </c:pt>
                <c:pt idx="373">
                  <c:v>0.193078</c:v>
                </c:pt>
                <c:pt idx="374">
                  <c:v>1.5145E-2</c:v>
                </c:pt>
                <c:pt idx="375">
                  <c:v>8.0238400000000001E-2</c:v>
                </c:pt>
                <c:pt idx="376">
                  <c:v>0.24072099999999999</c:v>
                </c:pt>
                <c:pt idx="377">
                  <c:v>0.11788800000000001</c:v>
                </c:pt>
                <c:pt idx="378">
                  <c:v>0.14544099999999999</c:v>
                </c:pt>
                <c:pt idx="379">
                  <c:v>0.213059</c:v>
                </c:pt>
                <c:pt idx="380">
                  <c:v>4.5222100000000001E-2</c:v>
                </c:pt>
                <c:pt idx="381">
                  <c:v>0.12546099999999999</c:v>
                </c:pt>
                <c:pt idx="382">
                  <c:v>0.198017</c:v>
                </c:pt>
                <c:pt idx="383">
                  <c:v>5.7733800000000002E-2</c:v>
                </c:pt>
                <c:pt idx="384">
                  <c:v>0.100328</c:v>
                </c:pt>
                <c:pt idx="385">
                  <c:v>7.5725000000000002E-3</c:v>
                </c:pt>
                <c:pt idx="386">
                  <c:v>0.11536399999999999</c:v>
                </c:pt>
                <c:pt idx="387">
                  <c:v>0.16542100000000001</c:v>
                </c:pt>
                <c:pt idx="388">
                  <c:v>0.14544099999999999</c:v>
                </c:pt>
                <c:pt idx="389">
                  <c:v>0.15048900000000001</c:v>
                </c:pt>
                <c:pt idx="390">
                  <c:v>3.7649599999999998E-2</c:v>
                </c:pt>
                <c:pt idx="391">
                  <c:v>0.168049</c:v>
                </c:pt>
                <c:pt idx="392">
                  <c:v>4.0173800000000003E-2</c:v>
                </c:pt>
                <c:pt idx="393">
                  <c:v>9.2750100000000002E-2</c:v>
                </c:pt>
                <c:pt idx="394">
                  <c:v>0.13029099999999999</c:v>
                </c:pt>
                <c:pt idx="395">
                  <c:v>3.26013E-2</c:v>
                </c:pt>
                <c:pt idx="396">
                  <c:v>0.110425</c:v>
                </c:pt>
                <c:pt idx="397">
                  <c:v>0.15038000000000001</c:v>
                </c:pt>
                <c:pt idx="398">
                  <c:v>8.7810899999999997E-2</c:v>
                </c:pt>
                <c:pt idx="399">
                  <c:v>0.10043199999999999</c:v>
                </c:pt>
                <c:pt idx="400">
                  <c:v>0.110316</c:v>
                </c:pt>
                <c:pt idx="401">
                  <c:v>0.188139</c:v>
                </c:pt>
                <c:pt idx="402">
                  <c:v>0.29077799999999998</c:v>
                </c:pt>
                <c:pt idx="403">
                  <c:v>8.0238400000000001E-2</c:v>
                </c:pt>
                <c:pt idx="404">
                  <c:v>0.20569899999999999</c:v>
                </c:pt>
                <c:pt idx="405">
                  <c:v>0.12535099999999999</c:v>
                </c:pt>
                <c:pt idx="406">
                  <c:v>8.0238400000000001E-2</c:v>
                </c:pt>
                <c:pt idx="407">
                  <c:v>4.2698E-2</c:v>
                </c:pt>
                <c:pt idx="408">
                  <c:v>1.5145E-2</c:v>
                </c:pt>
                <c:pt idx="409">
                  <c:v>0.17288500000000001</c:v>
                </c:pt>
                <c:pt idx="410">
                  <c:v>1.00967E-2</c:v>
                </c:pt>
                <c:pt idx="411">
                  <c:v>0.107901</c:v>
                </c:pt>
                <c:pt idx="412">
                  <c:v>7.0250900000000005E-2</c:v>
                </c:pt>
                <c:pt idx="413">
                  <c:v>7.7714199999999997E-2</c:v>
                </c:pt>
                <c:pt idx="414">
                  <c:v>3.26013E-2</c:v>
                </c:pt>
                <c:pt idx="415">
                  <c:v>0.12787599999999999</c:v>
                </c:pt>
                <c:pt idx="416">
                  <c:v>6.5202599999999999E-2</c:v>
                </c:pt>
                <c:pt idx="417">
                  <c:v>5.5209599999999998E-2</c:v>
                </c:pt>
                <c:pt idx="418">
                  <c:v>0.110316</c:v>
                </c:pt>
                <c:pt idx="419">
                  <c:v>1.7669199999999999E-2</c:v>
                </c:pt>
                <c:pt idx="420">
                  <c:v>0.12535099999999999</c:v>
                </c:pt>
                <c:pt idx="421">
                  <c:v>7.52993E-2</c:v>
                </c:pt>
                <c:pt idx="422">
                  <c:v>0.23567199999999999</c:v>
                </c:pt>
                <c:pt idx="423">
                  <c:v>4.7637100000000002E-2</c:v>
                </c:pt>
                <c:pt idx="424">
                  <c:v>0.195493</c:v>
                </c:pt>
                <c:pt idx="425">
                  <c:v>0.213059</c:v>
                </c:pt>
                <c:pt idx="426">
                  <c:v>5.26854E-2</c:v>
                </c:pt>
                <c:pt idx="427">
                  <c:v>0.122936</c:v>
                </c:pt>
                <c:pt idx="428">
                  <c:v>8.2762600000000006E-2</c:v>
                </c:pt>
                <c:pt idx="429">
                  <c:v>5.7733800000000002E-2</c:v>
                </c:pt>
                <c:pt idx="430">
                  <c:v>0.15038000000000001</c:v>
                </c:pt>
                <c:pt idx="431">
                  <c:v>2.5241699999999999E-2</c:v>
                </c:pt>
                <c:pt idx="432">
                  <c:v>0.205595</c:v>
                </c:pt>
                <c:pt idx="433">
                  <c:v>0.14291699999999999</c:v>
                </c:pt>
                <c:pt idx="434">
                  <c:v>0.11294899999999999</c:v>
                </c:pt>
                <c:pt idx="435">
                  <c:v>0.13797799999999999</c:v>
                </c:pt>
                <c:pt idx="436">
                  <c:v>0.165634</c:v>
                </c:pt>
                <c:pt idx="437">
                  <c:v>0.290773</c:v>
                </c:pt>
                <c:pt idx="438">
                  <c:v>0.208005</c:v>
                </c:pt>
                <c:pt idx="439">
                  <c:v>0.100328</c:v>
                </c:pt>
                <c:pt idx="440">
                  <c:v>4.7746299999999998E-2</c:v>
                </c:pt>
                <c:pt idx="441">
                  <c:v>0.110316</c:v>
                </c:pt>
                <c:pt idx="442">
                  <c:v>3.5125499999999997E-2</c:v>
                </c:pt>
                <c:pt idx="443">
                  <c:v>7.7714199999999997E-2</c:v>
                </c:pt>
                <c:pt idx="444">
                  <c:v>5.0483300000000002E-3</c:v>
                </c:pt>
                <c:pt idx="445">
                  <c:v>1.5145E-2</c:v>
                </c:pt>
                <c:pt idx="446">
                  <c:v>0.15784300000000001</c:v>
                </c:pt>
                <c:pt idx="447">
                  <c:v>5.0483300000000002E-3</c:v>
                </c:pt>
                <c:pt idx="448">
                  <c:v>4.2588800000000003E-2</c:v>
                </c:pt>
                <c:pt idx="449">
                  <c:v>3.26013E-2</c:v>
                </c:pt>
                <c:pt idx="450">
                  <c:v>3.7649599999999998E-2</c:v>
                </c:pt>
                <c:pt idx="451">
                  <c:v>7.2665900000000005E-2</c:v>
                </c:pt>
                <c:pt idx="452">
                  <c:v>4.7746299999999998E-2</c:v>
                </c:pt>
                <c:pt idx="453">
                  <c:v>6.7726800000000004E-2</c:v>
                </c:pt>
                <c:pt idx="454">
                  <c:v>4.5222100000000001E-2</c:v>
                </c:pt>
                <c:pt idx="455">
                  <c:v>8.0238400000000001E-2</c:v>
                </c:pt>
                <c:pt idx="456">
                  <c:v>0.105267</c:v>
                </c:pt>
                <c:pt idx="457">
                  <c:v>0.15048900000000001</c:v>
                </c:pt>
                <c:pt idx="458">
                  <c:v>9.0225899999999998E-2</c:v>
                </c:pt>
                <c:pt idx="459">
                  <c:v>9.0444200000000002E-2</c:v>
                </c:pt>
                <c:pt idx="460">
                  <c:v>0.22809399999999999</c:v>
                </c:pt>
                <c:pt idx="461">
                  <c:v>0.100328</c:v>
                </c:pt>
                <c:pt idx="462">
                  <c:v>0.13786899999999999</c:v>
                </c:pt>
                <c:pt idx="463">
                  <c:v>0.102852</c:v>
                </c:pt>
                <c:pt idx="464">
                  <c:v>6.2782099999999993E-2</c:v>
                </c:pt>
                <c:pt idx="465">
                  <c:v>8.0238400000000001E-2</c:v>
                </c:pt>
                <c:pt idx="466">
                  <c:v>0.11777899999999999</c:v>
                </c:pt>
                <c:pt idx="467">
                  <c:v>0.107791</c:v>
                </c:pt>
                <c:pt idx="468">
                  <c:v>9.0335100000000002E-2</c:v>
                </c:pt>
                <c:pt idx="469">
                  <c:v>7.52993E-2</c:v>
                </c:pt>
                <c:pt idx="470">
                  <c:v>0.107791</c:v>
                </c:pt>
                <c:pt idx="471">
                  <c:v>1.00967E-2</c:v>
                </c:pt>
                <c:pt idx="472">
                  <c:v>0.14039299999999999</c:v>
                </c:pt>
                <c:pt idx="473">
                  <c:v>8.0238400000000001E-2</c:v>
                </c:pt>
                <c:pt idx="474">
                  <c:v>7.0250900000000005E-2</c:v>
                </c:pt>
                <c:pt idx="475">
                  <c:v>0.23061899999999999</c:v>
                </c:pt>
                <c:pt idx="476">
                  <c:v>0.14291100000000001</c:v>
                </c:pt>
                <c:pt idx="477">
                  <c:v>7.2775099999999995E-2</c:v>
                </c:pt>
                <c:pt idx="478">
                  <c:v>0.110316</c:v>
                </c:pt>
                <c:pt idx="479">
                  <c:v>5.0483300000000002E-3</c:v>
                </c:pt>
                <c:pt idx="480">
                  <c:v>8.0238400000000001E-2</c:v>
                </c:pt>
                <c:pt idx="481">
                  <c:v>1.00967E-2</c:v>
                </c:pt>
                <c:pt idx="482">
                  <c:v>2.5241700000000001E-3</c:v>
                </c:pt>
                <c:pt idx="483">
                  <c:v>0.16794600000000001</c:v>
                </c:pt>
                <c:pt idx="484">
                  <c:v>5.5209599999999998E-2</c:v>
                </c:pt>
                <c:pt idx="485">
                  <c:v>0.110316</c:v>
                </c:pt>
                <c:pt idx="486">
                  <c:v>7.2665900000000005E-2</c:v>
                </c:pt>
                <c:pt idx="487">
                  <c:v>2.5241700000000001E-3</c:v>
                </c:pt>
                <c:pt idx="488">
                  <c:v>3.5125499999999997E-2</c:v>
                </c:pt>
                <c:pt idx="489">
                  <c:v>5.26854E-2</c:v>
                </c:pt>
                <c:pt idx="490">
                  <c:v>3.5125499999999997E-2</c:v>
                </c:pt>
                <c:pt idx="491">
                  <c:v>1.00967E-2</c:v>
                </c:pt>
                <c:pt idx="492">
                  <c:v>3.5125499999999997E-2</c:v>
                </c:pt>
                <c:pt idx="493">
                  <c:v>4.0173800000000003E-2</c:v>
                </c:pt>
                <c:pt idx="494">
                  <c:v>9.7803899999999999E-2</c:v>
                </c:pt>
                <c:pt idx="495">
                  <c:v>0.110316</c:v>
                </c:pt>
                <c:pt idx="496">
                  <c:v>4.2698E-2</c:v>
                </c:pt>
                <c:pt idx="497">
                  <c:v>6.0257900000000003E-2</c:v>
                </c:pt>
                <c:pt idx="498">
                  <c:v>0.27089600000000003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1776768"/>
        <c:axId val="31777344"/>
      </c:scatterChart>
      <c:valAx>
        <c:axId val="31776768"/>
        <c:scaling>
          <c:orientation val="minMax"/>
          <c:max val="10"/>
        </c:scaling>
        <c:delete val="0"/>
        <c:axPos val="b"/>
        <c:title>
          <c:tx>
            <c:rich>
              <a:bodyPr/>
              <a:lstStyle/>
              <a:p>
                <a:pPr>
                  <a:defRPr sz="2400"/>
                </a:pPr>
                <a:r>
                  <a:rPr lang="en-US" sz="2400"/>
                  <a:t>z (</a:t>
                </a:r>
                <a:r>
                  <a:rPr lang="en-US" sz="2400" baseline="0"/>
                  <a:t>nm)</a:t>
                </a:r>
                <a:endParaRPr lang="en-US" sz="2400"/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2400"/>
            </a:pPr>
            <a:endParaRPr lang="en-US"/>
          </a:p>
        </c:txPr>
        <c:crossAx val="31777344"/>
        <c:crosses val="autoZero"/>
        <c:crossBetween val="midCat"/>
      </c:valAx>
      <c:valAx>
        <c:axId val="31777344"/>
        <c:scaling>
          <c:orientation val="minMax"/>
          <c:max val="1100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2400"/>
                </a:pPr>
                <a:r>
                  <a:rPr lang="en-US" sz="2400"/>
                  <a:t>Density (kg/m</a:t>
                </a:r>
                <a:r>
                  <a:rPr lang="en-US" sz="2400" baseline="30000"/>
                  <a:t>3</a:t>
                </a:r>
                <a:r>
                  <a:rPr lang="en-US" sz="2400"/>
                  <a:t>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2400"/>
            </a:pPr>
            <a:endParaRPr lang="en-US"/>
          </a:p>
        </c:txPr>
        <c:crossAx val="31776768"/>
        <c:crosses val="autoZero"/>
        <c:crossBetween val="midCat"/>
      </c:valAx>
    </c:plotArea>
    <c:legend>
      <c:legendPos val="b"/>
      <c:overlay val="0"/>
      <c:txPr>
        <a:bodyPr/>
        <a:lstStyle/>
        <a:p>
          <a:pPr>
            <a:defRPr sz="180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Rg (nm) for PE10 in 70% EtOH vs. time (ps)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11"/>
          <c:order val="0"/>
          <c:tx>
            <c:strRef>
              <c:f>gyrate!$C$23</c:f>
              <c:strCache>
                <c:ptCount val="1"/>
                <c:pt idx="0">
                  <c:v>Rg</c:v>
                </c:pt>
              </c:strCache>
            </c:strRef>
          </c:tx>
          <c:spPr>
            <a:ln w="28575">
              <a:noFill/>
            </a:ln>
          </c:spPr>
          <c:xVal>
            <c:numRef>
              <c:f>gyrate!$B$24:$B$8024</c:f>
              <c:numCache>
                <c:formatCode>General</c:formatCode>
                <c:ptCount val="8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</c:numCache>
            </c:numRef>
          </c:xVal>
          <c:yVal>
            <c:numRef>
              <c:f>gyrate!$C$24:$C$8024</c:f>
              <c:numCache>
                <c:formatCode>General</c:formatCode>
                <c:ptCount val="8001"/>
                <c:pt idx="0">
                  <c:v>0.35051399999999999</c:v>
                </c:pt>
                <c:pt idx="1">
                  <c:v>0.34832600000000002</c:v>
                </c:pt>
                <c:pt idx="2">
                  <c:v>0.34426600000000002</c:v>
                </c:pt>
                <c:pt idx="3">
                  <c:v>0.34723999999999999</c:v>
                </c:pt>
                <c:pt idx="4">
                  <c:v>0.33929399999999998</c:v>
                </c:pt>
                <c:pt idx="5">
                  <c:v>0.34068900000000002</c:v>
                </c:pt>
                <c:pt idx="6">
                  <c:v>0.36176999999999998</c:v>
                </c:pt>
                <c:pt idx="7">
                  <c:v>0.34059899999999999</c:v>
                </c:pt>
                <c:pt idx="8">
                  <c:v>0.34975800000000001</c:v>
                </c:pt>
                <c:pt idx="9">
                  <c:v>0.33782600000000002</c:v>
                </c:pt>
                <c:pt idx="10">
                  <c:v>0.34943200000000002</c:v>
                </c:pt>
                <c:pt idx="11">
                  <c:v>0.33277400000000001</c:v>
                </c:pt>
                <c:pt idx="12">
                  <c:v>0.337534</c:v>
                </c:pt>
                <c:pt idx="13">
                  <c:v>0.34061399999999997</c:v>
                </c:pt>
                <c:pt idx="14">
                  <c:v>0.33812900000000001</c:v>
                </c:pt>
                <c:pt idx="15">
                  <c:v>0.33113500000000001</c:v>
                </c:pt>
                <c:pt idx="16">
                  <c:v>0.342111</c:v>
                </c:pt>
                <c:pt idx="17">
                  <c:v>0.33057300000000001</c:v>
                </c:pt>
                <c:pt idx="18">
                  <c:v>0.332621</c:v>
                </c:pt>
                <c:pt idx="19">
                  <c:v>0.34533799999999998</c:v>
                </c:pt>
                <c:pt idx="20">
                  <c:v>0.32699800000000001</c:v>
                </c:pt>
                <c:pt idx="21">
                  <c:v>0.336924</c:v>
                </c:pt>
                <c:pt idx="22">
                  <c:v>0.32150600000000001</c:v>
                </c:pt>
                <c:pt idx="23">
                  <c:v>0.34679100000000002</c:v>
                </c:pt>
                <c:pt idx="24">
                  <c:v>0.34590700000000002</c:v>
                </c:pt>
                <c:pt idx="25">
                  <c:v>0.36304199999999998</c:v>
                </c:pt>
                <c:pt idx="26">
                  <c:v>0.36631799999999998</c:v>
                </c:pt>
                <c:pt idx="27">
                  <c:v>0.36598199999999997</c:v>
                </c:pt>
                <c:pt idx="28">
                  <c:v>0.36717100000000003</c:v>
                </c:pt>
                <c:pt idx="29">
                  <c:v>0.36128900000000003</c:v>
                </c:pt>
                <c:pt idx="30">
                  <c:v>0.36409999999999998</c:v>
                </c:pt>
                <c:pt idx="31">
                  <c:v>0.36225299999999999</c:v>
                </c:pt>
                <c:pt idx="32">
                  <c:v>0.365952</c:v>
                </c:pt>
                <c:pt idx="33">
                  <c:v>0.36558200000000002</c:v>
                </c:pt>
                <c:pt idx="34">
                  <c:v>0.36816199999999999</c:v>
                </c:pt>
                <c:pt idx="35">
                  <c:v>0.36165399999999998</c:v>
                </c:pt>
                <c:pt idx="36">
                  <c:v>0.36559700000000001</c:v>
                </c:pt>
                <c:pt idx="37">
                  <c:v>0.36265999999999998</c:v>
                </c:pt>
                <c:pt idx="38">
                  <c:v>0.36450500000000002</c:v>
                </c:pt>
                <c:pt idx="39">
                  <c:v>0.3397</c:v>
                </c:pt>
                <c:pt idx="40">
                  <c:v>0.35042099999999998</c:v>
                </c:pt>
                <c:pt idx="41">
                  <c:v>0.353244</c:v>
                </c:pt>
                <c:pt idx="42">
                  <c:v>0.35753499999999999</c:v>
                </c:pt>
                <c:pt idx="43">
                  <c:v>0.360875</c:v>
                </c:pt>
                <c:pt idx="44">
                  <c:v>0.379384</c:v>
                </c:pt>
                <c:pt idx="45">
                  <c:v>0.37961800000000001</c:v>
                </c:pt>
                <c:pt idx="46">
                  <c:v>0.36811700000000003</c:v>
                </c:pt>
                <c:pt idx="47">
                  <c:v>0.37357400000000002</c:v>
                </c:pt>
                <c:pt idx="48">
                  <c:v>0.37461299999999997</c:v>
                </c:pt>
                <c:pt idx="49">
                  <c:v>0.37167899999999998</c:v>
                </c:pt>
                <c:pt idx="50">
                  <c:v>0.37174800000000002</c:v>
                </c:pt>
                <c:pt idx="51">
                  <c:v>0.37446600000000002</c:v>
                </c:pt>
                <c:pt idx="52">
                  <c:v>0.37939299999999998</c:v>
                </c:pt>
                <c:pt idx="53">
                  <c:v>0.380747</c:v>
                </c:pt>
                <c:pt idx="54">
                  <c:v>0.37277700000000003</c:v>
                </c:pt>
                <c:pt idx="55">
                  <c:v>0.36888300000000002</c:v>
                </c:pt>
                <c:pt idx="56">
                  <c:v>0.37631599999999998</c:v>
                </c:pt>
                <c:pt idx="57">
                  <c:v>0.37718600000000002</c:v>
                </c:pt>
                <c:pt idx="58">
                  <c:v>0.37397799999999998</c:v>
                </c:pt>
                <c:pt idx="59">
                  <c:v>0.36933700000000003</c:v>
                </c:pt>
                <c:pt idx="60">
                  <c:v>0.36293300000000001</c:v>
                </c:pt>
                <c:pt idx="61">
                  <c:v>0.36409599999999998</c:v>
                </c:pt>
                <c:pt idx="62">
                  <c:v>0.372415</c:v>
                </c:pt>
                <c:pt idx="63">
                  <c:v>0.33801599999999998</c:v>
                </c:pt>
                <c:pt idx="64">
                  <c:v>0.34424900000000003</c:v>
                </c:pt>
                <c:pt idx="65">
                  <c:v>0.33872000000000002</c:v>
                </c:pt>
                <c:pt idx="66">
                  <c:v>0.33474700000000002</c:v>
                </c:pt>
                <c:pt idx="67">
                  <c:v>0.32908500000000002</c:v>
                </c:pt>
                <c:pt idx="68">
                  <c:v>0.35618499999999997</c:v>
                </c:pt>
                <c:pt idx="69">
                  <c:v>0.33705200000000002</c:v>
                </c:pt>
                <c:pt idx="70">
                  <c:v>0.35005799999999998</c:v>
                </c:pt>
                <c:pt idx="71">
                  <c:v>0.34425600000000001</c:v>
                </c:pt>
                <c:pt idx="72">
                  <c:v>0.33142700000000003</c:v>
                </c:pt>
                <c:pt idx="73">
                  <c:v>0.34237600000000001</c:v>
                </c:pt>
                <c:pt idx="74">
                  <c:v>0.34549200000000002</c:v>
                </c:pt>
                <c:pt idx="75">
                  <c:v>0.35083700000000001</c:v>
                </c:pt>
                <c:pt idx="76">
                  <c:v>0.344337</c:v>
                </c:pt>
                <c:pt idx="77">
                  <c:v>0.34159099999999998</c:v>
                </c:pt>
                <c:pt idx="78">
                  <c:v>0.33997100000000002</c:v>
                </c:pt>
                <c:pt idx="79">
                  <c:v>0.344138</c:v>
                </c:pt>
                <c:pt idx="80">
                  <c:v>0.35136200000000001</c:v>
                </c:pt>
                <c:pt idx="81">
                  <c:v>0.33505600000000002</c:v>
                </c:pt>
                <c:pt idx="82">
                  <c:v>0.349408</c:v>
                </c:pt>
                <c:pt idx="83">
                  <c:v>0.34965499999999999</c:v>
                </c:pt>
                <c:pt idx="84">
                  <c:v>0.35944500000000001</c:v>
                </c:pt>
                <c:pt idx="85">
                  <c:v>0.34430500000000003</c:v>
                </c:pt>
                <c:pt idx="86">
                  <c:v>0.33580500000000002</c:v>
                </c:pt>
                <c:pt idx="87">
                  <c:v>0.34222999999999998</c:v>
                </c:pt>
                <c:pt idx="88">
                  <c:v>0.333009</c:v>
                </c:pt>
                <c:pt idx="89">
                  <c:v>0.328621</c:v>
                </c:pt>
                <c:pt idx="90">
                  <c:v>0.34979199999999999</c:v>
                </c:pt>
                <c:pt idx="91">
                  <c:v>0.341086</c:v>
                </c:pt>
                <c:pt idx="92">
                  <c:v>0.35041800000000001</c:v>
                </c:pt>
                <c:pt idx="93">
                  <c:v>0.33963199999999999</c:v>
                </c:pt>
                <c:pt idx="94">
                  <c:v>0.35999300000000001</c:v>
                </c:pt>
                <c:pt idx="95">
                  <c:v>0.35360999999999998</c:v>
                </c:pt>
                <c:pt idx="96">
                  <c:v>0.352246</c:v>
                </c:pt>
                <c:pt idx="97">
                  <c:v>0.362294</c:v>
                </c:pt>
                <c:pt idx="98">
                  <c:v>0.31947599999999998</c:v>
                </c:pt>
                <c:pt idx="99">
                  <c:v>0.33227499999999999</c:v>
                </c:pt>
                <c:pt idx="100">
                  <c:v>0.36618400000000001</c:v>
                </c:pt>
                <c:pt idx="101">
                  <c:v>0.335511</c:v>
                </c:pt>
                <c:pt idx="102">
                  <c:v>0.357377</c:v>
                </c:pt>
                <c:pt idx="103">
                  <c:v>0.33396300000000001</c:v>
                </c:pt>
                <c:pt idx="104">
                  <c:v>0.30707200000000001</c:v>
                </c:pt>
                <c:pt idx="105">
                  <c:v>0.34450199999999997</c:v>
                </c:pt>
                <c:pt idx="106">
                  <c:v>0.344503</c:v>
                </c:pt>
                <c:pt idx="107">
                  <c:v>0.343028</c:v>
                </c:pt>
                <c:pt idx="108">
                  <c:v>0.34537099999999998</c:v>
                </c:pt>
                <c:pt idx="109">
                  <c:v>0.33017099999999999</c:v>
                </c:pt>
                <c:pt idx="110">
                  <c:v>0.32833400000000001</c:v>
                </c:pt>
                <c:pt idx="111">
                  <c:v>0.34166800000000003</c:v>
                </c:pt>
                <c:pt idx="112">
                  <c:v>0.31743500000000002</c:v>
                </c:pt>
                <c:pt idx="113">
                  <c:v>0.31659599999999999</c:v>
                </c:pt>
                <c:pt idx="114">
                  <c:v>0.32813500000000001</c:v>
                </c:pt>
                <c:pt idx="115">
                  <c:v>0.338453</c:v>
                </c:pt>
                <c:pt idx="116">
                  <c:v>0.32716899999999999</c:v>
                </c:pt>
                <c:pt idx="117">
                  <c:v>0.33016499999999999</c:v>
                </c:pt>
                <c:pt idx="118">
                  <c:v>0.31073499999999998</c:v>
                </c:pt>
                <c:pt idx="119">
                  <c:v>0.31534899999999999</c:v>
                </c:pt>
                <c:pt idx="120">
                  <c:v>0.31834200000000001</c:v>
                </c:pt>
                <c:pt idx="121">
                  <c:v>0.33554299999999998</c:v>
                </c:pt>
                <c:pt idx="122">
                  <c:v>0.33775899999999998</c:v>
                </c:pt>
                <c:pt idx="123">
                  <c:v>0.33524399999999999</c:v>
                </c:pt>
                <c:pt idx="124">
                  <c:v>0.3332</c:v>
                </c:pt>
                <c:pt idx="125">
                  <c:v>0.32098700000000002</c:v>
                </c:pt>
                <c:pt idx="126">
                  <c:v>0.340424</c:v>
                </c:pt>
                <c:pt idx="127">
                  <c:v>0.33637299999999998</c:v>
                </c:pt>
                <c:pt idx="128">
                  <c:v>0.34095500000000001</c:v>
                </c:pt>
                <c:pt idx="129">
                  <c:v>0.33658399999999999</c:v>
                </c:pt>
                <c:pt idx="130">
                  <c:v>0.33293499999999998</c:v>
                </c:pt>
                <c:pt idx="131">
                  <c:v>0.33801500000000001</c:v>
                </c:pt>
                <c:pt idx="132">
                  <c:v>0.33830700000000002</c:v>
                </c:pt>
                <c:pt idx="133">
                  <c:v>0.33330799999999999</c:v>
                </c:pt>
                <c:pt idx="134">
                  <c:v>0.33583499999999999</c:v>
                </c:pt>
                <c:pt idx="135">
                  <c:v>0.31451800000000002</c:v>
                </c:pt>
                <c:pt idx="136">
                  <c:v>0.32321499999999997</c:v>
                </c:pt>
                <c:pt idx="137">
                  <c:v>0.32283600000000001</c:v>
                </c:pt>
                <c:pt idx="138">
                  <c:v>0.30671100000000001</c:v>
                </c:pt>
                <c:pt idx="139">
                  <c:v>0.36538900000000002</c:v>
                </c:pt>
                <c:pt idx="140">
                  <c:v>0.36720900000000001</c:v>
                </c:pt>
                <c:pt idx="141">
                  <c:v>0.36359000000000002</c:v>
                </c:pt>
                <c:pt idx="142">
                  <c:v>0.36608299999999999</c:v>
                </c:pt>
                <c:pt idx="143">
                  <c:v>0.36364000000000002</c:v>
                </c:pt>
                <c:pt idx="144">
                  <c:v>0.36239100000000002</c:v>
                </c:pt>
                <c:pt idx="145">
                  <c:v>0.34475699999999998</c:v>
                </c:pt>
                <c:pt idx="146">
                  <c:v>0.338835</c:v>
                </c:pt>
                <c:pt idx="147">
                  <c:v>0.31821100000000002</c:v>
                </c:pt>
                <c:pt idx="148">
                  <c:v>0.340279</c:v>
                </c:pt>
                <c:pt idx="149">
                  <c:v>0.35177999999999998</c:v>
                </c:pt>
                <c:pt idx="150">
                  <c:v>0.350298</c:v>
                </c:pt>
                <c:pt idx="151">
                  <c:v>0.36668000000000001</c:v>
                </c:pt>
                <c:pt idx="152">
                  <c:v>0.36663699999999999</c:v>
                </c:pt>
                <c:pt idx="153">
                  <c:v>0.36376900000000001</c:v>
                </c:pt>
                <c:pt idx="154">
                  <c:v>0.35681400000000002</c:v>
                </c:pt>
                <c:pt idx="155">
                  <c:v>0.34394599999999997</c:v>
                </c:pt>
                <c:pt idx="156">
                  <c:v>0.34981800000000002</c:v>
                </c:pt>
                <c:pt idx="157">
                  <c:v>0.36807699999999999</c:v>
                </c:pt>
                <c:pt idx="158">
                  <c:v>0.35717199999999999</c:v>
                </c:pt>
                <c:pt idx="159">
                  <c:v>0.37517499999999998</c:v>
                </c:pt>
                <c:pt idx="160">
                  <c:v>0.356516</c:v>
                </c:pt>
                <c:pt idx="161">
                  <c:v>0.34987299999999999</c:v>
                </c:pt>
                <c:pt idx="162">
                  <c:v>0.34492899999999999</c:v>
                </c:pt>
                <c:pt idx="163">
                  <c:v>0.34624700000000003</c:v>
                </c:pt>
                <c:pt idx="164">
                  <c:v>0.34953400000000001</c:v>
                </c:pt>
                <c:pt idx="165">
                  <c:v>0.34078700000000001</c:v>
                </c:pt>
                <c:pt idx="166">
                  <c:v>0.35539799999999999</c:v>
                </c:pt>
                <c:pt idx="167">
                  <c:v>0.362817</c:v>
                </c:pt>
                <c:pt idx="168">
                  <c:v>0.366595</c:v>
                </c:pt>
                <c:pt idx="169">
                  <c:v>0.36065399999999997</c:v>
                </c:pt>
                <c:pt idx="170">
                  <c:v>0.36611500000000002</c:v>
                </c:pt>
                <c:pt idx="171">
                  <c:v>0.366508</c:v>
                </c:pt>
                <c:pt idx="172">
                  <c:v>0.36896400000000001</c:v>
                </c:pt>
                <c:pt idx="173">
                  <c:v>0.35145599999999999</c:v>
                </c:pt>
                <c:pt idx="174">
                  <c:v>0.33837699999999998</c:v>
                </c:pt>
                <c:pt idx="175">
                  <c:v>0.35136600000000001</c:v>
                </c:pt>
                <c:pt idx="176">
                  <c:v>0.34846300000000002</c:v>
                </c:pt>
                <c:pt idx="177">
                  <c:v>0.34116200000000002</c:v>
                </c:pt>
                <c:pt idx="178">
                  <c:v>0.36788599999999999</c:v>
                </c:pt>
                <c:pt idx="179">
                  <c:v>0.36114099999999999</c:v>
                </c:pt>
                <c:pt idx="180">
                  <c:v>0.36235899999999999</c:v>
                </c:pt>
                <c:pt idx="181">
                  <c:v>0.36893599999999999</c:v>
                </c:pt>
                <c:pt idx="182">
                  <c:v>0.37240200000000001</c:v>
                </c:pt>
                <c:pt idx="183">
                  <c:v>0.37607299999999999</c:v>
                </c:pt>
                <c:pt idx="184">
                  <c:v>0.37611600000000001</c:v>
                </c:pt>
                <c:pt idx="185">
                  <c:v>0.37279699999999999</c:v>
                </c:pt>
                <c:pt idx="186">
                  <c:v>0.37452000000000002</c:v>
                </c:pt>
                <c:pt idx="187">
                  <c:v>0.37295699999999998</c:v>
                </c:pt>
                <c:pt idx="188">
                  <c:v>0.36071500000000001</c:v>
                </c:pt>
                <c:pt idx="189">
                  <c:v>0.35034599999999999</c:v>
                </c:pt>
                <c:pt idx="190">
                  <c:v>0.324656</c:v>
                </c:pt>
                <c:pt idx="191">
                  <c:v>0.32914399999999999</c:v>
                </c:pt>
                <c:pt idx="192">
                  <c:v>0.34332200000000002</c:v>
                </c:pt>
                <c:pt idx="193">
                  <c:v>0.32613500000000001</c:v>
                </c:pt>
                <c:pt idx="194">
                  <c:v>0.32018400000000002</c:v>
                </c:pt>
                <c:pt idx="195">
                  <c:v>0.29505199999999998</c:v>
                </c:pt>
                <c:pt idx="196">
                  <c:v>0.32808700000000002</c:v>
                </c:pt>
                <c:pt idx="197">
                  <c:v>0.32731100000000002</c:v>
                </c:pt>
                <c:pt idx="198">
                  <c:v>0.31219799999999998</c:v>
                </c:pt>
                <c:pt idx="199">
                  <c:v>0.322934</c:v>
                </c:pt>
                <c:pt idx="200">
                  <c:v>0.32922000000000001</c:v>
                </c:pt>
                <c:pt idx="201">
                  <c:v>0.34132099999999999</c:v>
                </c:pt>
                <c:pt idx="202">
                  <c:v>0.314772</c:v>
                </c:pt>
                <c:pt idx="203">
                  <c:v>0.33548800000000001</c:v>
                </c:pt>
                <c:pt idx="204">
                  <c:v>0.32285000000000003</c:v>
                </c:pt>
                <c:pt idx="205">
                  <c:v>0.31287999999999999</c:v>
                </c:pt>
                <c:pt idx="206">
                  <c:v>0.31626700000000002</c:v>
                </c:pt>
                <c:pt idx="207">
                  <c:v>0.30082100000000001</c:v>
                </c:pt>
                <c:pt idx="208">
                  <c:v>0.333179</c:v>
                </c:pt>
                <c:pt idx="209">
                  <c:v>0.32212099999999999</c:v>
                </c:pt>
                <c:pt idx="210">
                  <c:v>0.316583</c:v>
                </c:pt>
                <c:pt idx="211">
                  <c:v>0.337086</c:v>
                </c:pt>
                <c:pt idx="212">
                  <c:v>0.32631100000000002</c:v>
                </c:pt>
                <c:pt idx="213">
                  <c:v>0.33188800000000002</c:v>
                </c:pt>
                <c:pt idx="214">
                  <c:v>0.34340300000000001</c:v>
                </c:pt>
                <c:pt idx="215">
                  <c:v>0.34415200000000001</c:v>
                </c:pt>
                <c:pt idx="216">
                  <c:v>0.34438999999999997</c:v>
                </c:pt>
                <c:pt idx="217">
                  <c:v>0.32913700000000001</c:v>
                </c:pt>
                <c:pt idx="218">
                  <c:v>0.31610199999999999</c:v>
                </c:pt>
                <c:pt idx="219">
                  <c:v>0.33721000000000001</c:v>
                </c:pt>
                <c:pt idx="220">
                  <c:v>0.33405400000000002</c:v>
                </c:pt>
                <c:pt idx="221">
                  <c:v>0.34540300000000002</c:v>
                </c:pt>
                <c:pt idx="222">
                  <c:v>0.32533800000000002</c:v>
                </c:pt>
                <c:pt idx="223">
                  <c:v>0.33659299999999998</c:v>
                </c:pt>
                <c:pt idx="224">
                  <c:v>0.33965099999999998</c:v>
                </c:pt>
                <c:pt idx="225">
                  <c:v>0.34528799999999998</c:v>
                </c:pt>
                <c:pt idx="226">
                  <c:v>0.34507199999999999</c:v>
                </c:pt>
                <c:pt idx="227">
                  <c:v>0.34037499999999998</c:v>
                </c:pt>
                <c:pt idx="228">
                  <c:v>0.33950200000000003</c:v>
                </c:pt>
                <c:pt idx="229">
                  <c:v>0.33554400000000001</c:v>
                </c:pt>
                <c:pt idx="230">
                  <c:v>0.35060400000000003</c:v>
                </c:pt>
                <c:pt idx="231">
                  <c:v>0.35274299999999997</c:v>
                </c:pt>
                <c:pt idx="232">
                  <c:v>0.35829800000000001</c:v>
                </c:pt>
                <c:pt idx="233">
                  <c:v>0.347742</c:v>
                </c:pt>
                <c:pt idx="234">
                  <c:v>0.35174299999999997</c:v>
                </c:pt>
                <c:pt idx="235">
                  <c:v>0.36063600000000001</c:v>
                </c:pt>
                <c:pt idx="236">
                  <c:v>0.35639599999999999</c:v>
                </c:pt>
                <c:pt idx="237">
                  <c:v>0.37614900000000001</c:v>
                </c:pt>
                <c:pt idx="238">
                  <c:v>0.377834</c:v>
                </c:pt>
                <c:pt idx="239">
                  <c:v>0.37790800000000002</c:v>
                </c:pt>
                <c:pt idx="240">
                  <c:v>0.37480200000000002</c:v>
                </c:pt>
                <c:pt idx="241">
                  <c:v>0.36632700000000001</c:v>
                </c:pt>
                <c:pt idx="242">
                  <c:v>0.37356400000000001</c:v>
                </c:pt>
                <c:pt idx="243">
                  <c:v>0.37532500000000002</c:v>
                </c:pt>
                <c:pt idx="244">
                  <c:v>0.37733800000000001</c:v>
                </c:pt>
                <c:pt idx="245">
                  <c:v>0.37069099999999999</c:v>
                </c:pt>
                <c:pt idx="246">
                  <c:v>0.37213499999999999</c:v>
                </c:pt>
                <c:pt idx="247">
                  <c:v>0.37068000000000001</c:v>
                </c:pt>
                <c:pt idx="248">
                  <c:v>0.364867</c:v>
                </c:pt>
                <c:pt idx="249">
                  <c:v>0.37151099999999998</c:v>
                </c:pt>
                <c:pt idx="250">
                  <c:v>0.35870600000000002</c:v>
                </c:pt>
                <c:pt idx="251">
                  <c:v>0.33858199999999999</c:v>
                </c:pt>
                <c:pt idx="252">
                  <c:v>0.34447100000000003</c:v>
                </c:pt>
                <c:pt idx="253">
                  <c:v>0.33491399999999999</c:v>
                </c:pt>
                <c:pt idx="254">
                  <c:v>0.34499299999999999</c:v>
                </c:pt>
                <c:pt idx="255">
                  <c:v>0.34928799999999999</c:v>
                </c:pt>
                <c:pt idx="256">
                  <c:v>0.33622600000000002</c:v>
                </c:pt>
                <c:pt idx="257">
                  <c:v>0.339063</c:v>
                </c:pt>
                <c:pt idx="258">
                  <c:v>0.336646</c:v>
                </c:pt>
                <c:pt idx="259">
                  <c:v>0.339943</c:v>
                </c:pt>
                <c:pt idx="260">
                  <c:v>0.34878900000000002</c:v>
                </c:pt>
                <c:pt idx="261">
                  <c:v>0.33748099999999998</c:v>
                </c:pt>
                <c:pt idx="262">
                  <c:v>0.34163900000000003</c:v>
                </c:pt>
                <c:pt idx="263">
                  <c:v>0.338619</c:v>
                </c:pt>
                <c:pt idx="264">
                  <c:v>0.36164299999999999</c:v>
                </c:pt>
                <c:pt idx="265">
                  <c:v>0.344754</c:v>
                </c:pt>
                <c:pt idx="266">
                  <c:v>0.37731500000000001</c:v>
                </c:pt>
                <c:pt idx="267">
                  <c:v>0.37634200000000001</c:v>
                </c:pt>
                <c:pt idx="268">
                  <c:v>0.37613200000000002</c:v>
                </c:pt>
                <c:pt idx="269">
                  <c:v>0.37585099999999999</c:v>
                </c:pt>
                <c:pt idx="270">
                  <c:v>0.37517899999999998</c:v>
                </c:pt>
                <c:pt idx="271">
                  <c:v>0.364178</c:v>
                </c:pt>
                <c:pt idx="272">
                  <c:v>0.377359</c:v>
                </c:pt>
                <c:pt idx="273">
                  <c:v>0.36047200000000001</c:v>
                </c:pt>
                <c:pt idx="274">
                  <c:v>0.37173099999999998</c:v>
                </c:pt>
                <c:pt idx="275">
                  <c:v>0.37394899999999998</c:v>
                </c:pt>
                <c:pt idx="276">
                  <c:v>0.376886</c:v>
                </c:pt>
                <c:pt idx="277">
                  <c:v>0.37635400000000002</c:v>
                </c:pt>
                <c:pt idx="278">
                  <c:v>0.38187700000000002</c:v>
                </c:pt>
                <c:pt idx="279">
                  <c:v>0.37414900000000001</c:v>
                </c:pt>
                <c:pt idx="280">
                  <c:v>0.37912699999999999</c:v>
                </c:pt>
                <c:pt idx="281">
                  <c:v>0.37668699999999999</c:v>
                </c:pt>
                <c:pt idx="282">
                  <c:v>0.37662200000000001</c:v>
                </c:pt>
                <c:pt idx="283">
                  <c:v>0.37012099999999998</c:v>
                </c:pt>
                <c:pt idx="284">
                  <c:v>0.37004199999999998</c:v>
                </c:pt>
                <c:pt idx="285">
                  <c:v>0.37261899999999998</c:v>
                </c:pt>
                <c:pt idx="286">
                  <c:v>0.37410399999999999</c:v>
                </c:pt>
                <c:pt idx="287">
                  <c:v>0.37279600000000002</c:v>
                </c:pt>
                <c:pt idx="288">
                  <c:v>0.34597299999999997</c:v>
                </c:pt>
                <c:pt idx="289">
                  <c:v>0.35187200000000002</c:v>
                </c:pt>
                <c:pt idx="290">
                  <c:v>0.352462</c:v>
                </c:pt>
                <c:pt idx="291">
                  <c:v>0.35273300000000002</c:v>
                </c:pt>
                <c:pt idx="292">
                  <c:v>0.34385199999999999</c:v>
                </c:pt>
                <c:pt idx="293">
                  <c:v>0.33261000000000002</c:v>
                </c:pt>
                <c:pt idx="294">
                  <c:v>0.33254</c:v>
                </c:pt>
                <c:pt idx="295">
                  <c:v>0.33332299999999998</c:v>
                </c:pt>
                <c:pt idx="296">
                  <c:v>0.35097099999999998</c:v>
                </c:pt>
                <c:pt idx="297">
                  <c:v>0.351246</c:v>
                </c:pt>
                <c:pt idx="298">
                  <c:v>0.35808200000000001</c:v>
                </c:pt>
                <c:pt idx="299">
                  <c:v>0.36728699999999997</c:v>
                </c:pt>
                <c:pt idx="300">
                  <c:v>0.366116</c:v>
                </c:pt>
                <c:pt idx="301">
                  <c:v>0.36870799999999998</c:v>
                </c:pt>
                <c:pt idx="302">
                  <c:v>0.34553699999999998</c:v>
                </c:pt>
                <c:pt idx="303">
                  <c:v>0.34836299999999998</c:v>
                </c:pt>
                <c:pt idx="304">
                  <c:v>0.341084</c:v>
                </c:pt>
                <c:pt idx="305">
                  <c:v>0.334291</c:v>
                </c:pt>
                <c:pt idx="306">
                  <c:v>0.34508699999999998</c:v>
                </c:pt>
                <c:pt idx="307">
                  <c:v>0.32993800000000001</c:v>
                </c:pt>
                <c:pt idx="308">
                  <c:v>0.34513100000000002</c:v>
                </c:pt>
                <c:pt idx="309">
                  <c:v>0.34769299999999997</c:v>
                </c:pt>
                <c:pt idx="310">
                  <c:v>0.31575599999999998</c:v>
                </c:pt>
                <c:pt idx="311">
                  <c:v>0.32103599999999999</c:v>
                </c:pt>
                <c:pt idx="312">
                  <c:v>0.31465300000000002</c:v>
                </c:pt>
                <c:pt idx="313">
                  <c:v>0.32440999999999998</c:v>
                </c:pt>
                <c:pt idx="314">
                  <c:v>0.33076</c:v>
                </c:pt>
                <c:pt idx="315">
                  <c:v>0.33232200000000001</c:v>
                </c:pt>
                <c:pt idx="316">
                  <c:v>0.32437100000000002</c:v>
                </c:pt>
                <c:pt idx="317">
                  <c:v>0.32464700000000002</c:v>
                </c:pt>
                <c:pt idx="318">
                  <c:v>0.33129799999999998</c:v>
                </c:pt>
                <c:pt idx="319">
                  <c:v>0.33666200000000002</c:v>
                </c:pt>
                <c:pt idx="320">
                  <c:v>0.35771500000000001</c:v>
                </c:pt>
                <c:pt idx="321">
                  <c:v>0.36443799999999998</c:v>
                </c:pt>
                <c:pt idx="322">
                  <c:v>0.36038599999999998</c:v>
                </c:pt>
                <c:pt idx="323">
                  <c:v>0.35732700000000001</c:v>
                </c:pt>
                <c:pt idx="324">
                  <c:v>0.35567199999999999</c:v>
                </c:pt>
                <c:pt idx="325">
                  <c:v>0.36122500000000002</c:v>
                </c:pt>
                <c:pt idx="326">
                  <c:v>0.35438500000000001</c:v>
                </c:pt>
                <c:pt idx="327">
                  <c:v>0.35957899999999998</c:v>
                </c:pt>
                <c:pt idx="328">
                  <c:v>0.35231099999999999</c:v>
                </c:pt>
                <c:pt idx="329">
                  <c:v>0.34586800000000001</c:v>
                </c:pt>
                <c:pt idx="330">
                  <c:v>0.34852499999999997</c:v>
                </c:pt>
                <c:pt idx="331">
                  <c:v>0.34981299999999999</c:v>
                </c:pt>
                <c:pt idx="332">
                  <c:v>0.36035</c:v>
                </c:pt>
                <c:pt idx="333">
                  <c:v>0.35403099999999998</c:v>
                </c:pt>
                <c:pt idx="334">
                  <c:v>0.35321399999999997</c:v>
                </c:pt>
                <c:pt idx="335">
                  <c:v>0.36349900000000002</c:v>
                </c:pt>
                <c:pt idx="336">
                  <c:v>0.35317399999999999</c:v>
                </c:pt>
                <c:pt idx="337">
                  <c:v>0.37617</c:v>
                </c:pt>
                <c:pt idx="338">
                  <c:v>0.37638300000000002</c:v>
                </c:pt>
                <c:pt idx="339">
                  <c:v>0.36973400000000001</c:v>
                </c:pt>
                <c:pt idx="340">
                  <c:v>0.37058099999999999</c:v>
                </c:pt>
                <c:pt idx="341">
                  <c:v>0.37542500000000001</c:v>
                </c:pt>
                <c:pt idx="342">
                  <c:v>0.37737500000000002</c:v>
                </c:pt>
                <c:pt idx="343">
                  <c:v>0.37608900000000001</c:v>
                </c:pt>
                <c:pt idx="344">
                  <c:v>0.37662000000000001</c:v>
                </c:pt>
                <c:pt idx="345">
                  <c:v>0.370367</c:v>
                </c:pt>
                <c:pt idx="346">
                  <c:v>0.37053399999999997</c:v>
                </c:pt>
                <c:pt idx="347">
                  <c:v>0.37995899999999999</c:v>
                </c:pt>
                <c:pt idx="348">
                  <c:v>0.37325700000000001</c:v>
                </c:pt>
                <c:pt idx="349">
                  <c:v>0.373946</c:v>
                </c:pt>
                <c:pt idx="350">
                  <c:v>0.38154399999999999</c:v>
                </c:pt>
                <c:pt idx="351">
                  <c:v>0.37989400000000001</c:v>
                </c:pt>
                <c:pt idx="352">
                  <c:v>0.37787399999999999</c:v>
                </c:pt>
                <c:pt idx="353">
                  <c:v>0.34681600000000001</c:v>
                </c:pt>
                <c:pt idx="354">
                  <c:v>0.35677500000000001</c:v>
                </c:pt>
                <c:pt idx="355">
                  <c:v>0.35480099999999998</c:v>
                </c:pt>
                <c:pt idx="356">
                  <c:v>0.35973899999999998</c:v>
                </c:pt>
                <c:pt idx="357">
                  <c:v>0.35249000000000003</c:v>
                </c:pt>
                <c:pt idx="358">
                  <c:v>0.35059000000000001</c:v>
                </c:pt>
                <c:pt idx="359">
                  <c:v>0.35603000000000001</c:v>
                </c:pt>
                <c:pt idx="360">
                  <c:v>0.34970099999999998</c:v>
                </c:pt>
                <c:pt idx="361">
                  <c:v>0.34641899999999998</c:v>
                </c:pt>
                <c:pt idx="362">
                  <c:v>0.36829699999999999</c:v>
                </c:pt>
                <c:pt idx="363">
                  <c:v>0.36657299999999998</c:v>
                </c:pt>
                <c:pt idx="364">
                  <c:v>0.37511699999999998</c:v>
                </c:pt>
                <c:pt idx="365">
                  <c:v>0.35071600000000003</c:v>
                </c:pt>
                <c:pt idx="366">
                  <c:v>0.34954000000000002</c:v>
                </c:pt>
                <c:pt idx="367">
                  <c:v>0.35661199999999998</c:v>
                </c:pt>
                <c:pt idx="368">
                  <c:v>0.35208499999999998</c:v>
                </c:pt>
                <c:pt idx="369">
                  <c:v>0.33128299999999999</c:v>
                </c:pt>
                <c:pt idx="370">
                  <c:v>0.34588099999999999</c:v>
                </c:pt>
                <c:pt idx="371">
                  <c:v>0.35050500000000001</c:v>
                </c:pt>
                <c:pt idx="372">
                  <c:v>0.34744900000000001</c:v>
                </c:pt>
                <c:pt idx="373">
                  <c:v>0.309116</c:v>
                </c:pt>
                <c:pt idx="374">
                  <c:v>0.30810300000000002</c:v>
                </c:pt>
                <c:pt idx="375">
                  <c:v>0.30375400000000002</c:v>
                </c:pt>
                <c:pt idx="376">
                  <c:v>0.30687199999999998</c:v>
                </c:pt>
                <c:pt idx="377">
                  <c:v>0.29543799999999998</c:v>
                </c:pt>
                <c:pt idx="378">
                  <c:v>0.337422</c:v>
                </c:pt>
                <c:pt idx="379">
                  <c:v>0.330683</c:v>
                </c:pt>
                <c:pt idx="380">
                  <c:v>0.33724999999999999</c:v>
                </c:pt>
                <c:pt idx="381">
                  <c:v>0.33086300000000002</c:v>
                </c:pt>
                <c:pt idx="382">
                  <c:v>0.32486999999999999</c:v>
                </c:pt>
                <c:pt idx="383">
                  <c:v>0.35724299999999998</c:v>
                </c:pt>
                <c:pt idx="384">
                  <c:v>0.35234700000000002</c:v>
                </c:pt>
                <c:pt idx="385">
                  <c:v>0.34935100000000002</c:v>
                </c:pt>
                <c:pt idx="386">
                  <c:v>0.34241199999999999</c:v>
                </c:pt>
                <c:pt idx="387">
                  <c:v>0.34200700000000001</c:v>
                </c:pt>
                <c:pt idx="388">
                  <c:v>0.35253499999999999</c:v>
                </c:pt>
                <c:pt idx="389">
                  <c:v>0.35838599999999998</c:v>
                </c:pt>
                <c:pt idx="390">
                  <c:v>0.345607</c:v>
                </c:pt>
                <c:pt idx="391">
                  <c:v>0.337146</c:v>
                </c:pt>
                <c:pt idx="392">
                  <c:v>0.34492200000000001</c:v>
                </c:pt>
                <c:pt idx="393">
                  <c:v>0.34761799999999998</c:v>
                </c:pt>
                <c:pt idx="394">
                  <c:v>0.33538099999999998</c:v>
                </c:pt>
                <c:pt idx="395">
                  <c:v>0.34028399999999998</c:v>
                </c:pt>
                <c:pt idx="396">
                  <c:v>0.35594799999999999</c:v>
                </c:pt>
                <c:pt idx="397">
                  <c:v>0.35899300000000001</c:v>
                </c:pt>
                <c:pt idx="398">
                  <c:v>0.36110900000000001</c:v>
                </c:pt>
                <c:pt idx="399">
                  <c:v>0.30457899999999999</c:v>
                </c:pt>
                <c:pt idx="400">
                  <c:v>0.29590499999999997</c:v>
                </c:pt>
                <c:pt idx="401">
                  <c:v>0.33699299999999999</c:v>
                </c:pt>
                <c:pt idx="402">
                  <c:v>0.34747400000000001</c:v>
                </c:pt>
                <c:pt idx="403">
                  <c:v>0.34973500000000002</c:v>
                </c:pt>
                <c:pt idx="404">
                  <c:v>0.33391799999999999</c:v>
                </c:pt>
                <c:pt idx="405">
                  <c:v>0.34454499999999999</c:v>
                </c:pt>
                <c:pt idx="406">
                  <c:v>0.34213399999999999</c:v>
                </c:pt>
                <c:pt idx="407">
                  <c:v>0.33938400000000002</c:v>
                </c:pt>
                <c:pt idx="408">
                  <c:v>0.32369599999999998</c:v>
                </c:pt>
                <c:pt idx="409">
                  <c:v>0.36166599999999999</c:v>
                </c:pt>
                <c:pt idx="410">
                  <c:v>0.36392200000000002</c:v>
                </c:pt>
                <c:pt idx="411">
                  <c:v>0.36099399999999998</c:v>
                </c:pt>
                <c:pt idx="412">
                  <c:v>0.362597</c:v>
                </c:pt>
                <c:pt idx="413">
                  <c:v>0.36389899999999997</c:v>
                </c:pt>
                <c:pt idx="414">
                  <c:v>0.35351300000000002</c:v>
                </c:pt>
                <c:pt idx="415">
                  <c:v>0.36446200000000001</c:v>
                </c:pt>
                <c:pt idx="416">
                  <c:v>0.36338999999999999</c:v>
                </c:pt>
                <c:pt idx="417">
                  <c:v>0.35517300000000002</c:v>
                </c:pt>
                <c:pt idx="418">
                  <c:v>0.354184</c:v>
                </c:pt>
                <c:pt idx="419">
                  <c:v>0.35910500000000001</c:v>
                </c:pt>
                <c:pt idx="420">
                  <c:v>0.35639100000000001</c:v>
                </c:pt>
                <c:pt idx="421">
                  <c:v>0.356678</c:v>
                </c:pt>
                <c:pt idx="422">
                  <c:v>0.375446</c:v>
                </c:pt>
                <c:pt idx="423">
                  <c:v>0.37792300000000001</c:v>
                </c:pt>
                <c:pt idx="424">
                  <c:v>0.370564</c:v>
                </c:pt>
                <c:pt idx="425">
                  <c:v>0.37739</c:v>
                </c:pt>
                <c:pt idx="426">
                  <c:v>0.37862699999999999</c:v>
                </c:pt>
                <c:pt idx="427">
                  <c:v>0.37747999999999998</c:v>
                </c:pt>
                <c:pt idx="428">
                  <c:v>0.37825300000000001</c:v>
                </c:pt>
                <c:pt idx="429">
                  <c:v>0.36940400000000001</c:v>
                </c:pt>
                <c:pt idx="430">
                  <c:v>0.36967</c:v>
                </c:pt>
                <c:pt idx="431">
                  <c:v>0.36452699999999999</c:v>
                </c:pt>
                <c:pt idx="432">
                  <c:v>0.37940499999999999</c:v>
                </c:pt>
                <c:pt idx="433">
                  <c:v>0.37584699999999999</c:v>
                </c:pt>
                <c:pt idx="434">
                  <c:v>0.37196299999999999</c:v>
                </c:pt>
                <c:pt idx="435">
                  <c:v>0.37393999999999999</c:v>
                </c:pt>
                <c:pt idx="436">
                  <c:v>0.372645</c:v>
                </c:pt>
                <c:pt idx="437">
                  <c:v>0.37285600000000002</c:v>
                </c:pt>
                <c:pt idx="438">
                  <c:v>0.37385499999999999</c:v>
                </c:pt>
                <c:pt idx="439">
                  <c:v>0.37281599999999998</c:v>
                </c:pt>
                <c:pt idx="440">
                  <c:v>0.37475199999999997</c:v>
                </c:pt>
                <c:pt idx="441">
                  <c:v>0.37033199999999999</c:v>
                </c:pt>
                <c:pt idx="442">
                  <c:v>0.36828300000000003</c:v>
                </c:pt>
                <c:pt idx="443">
                  <c:v>0.37489800000000001</c:v>
                </c:pt>
                <c:pt idx="444">
                  <c:v>0.34834199999999998</c:v>
                </c:pt>
                <c:pt idx="445">
                  <c:v>0.348688</c:v>
                </c:pt>
                <c:pt idx="446">
                  <c:v>0.34878900000000002</c:v>
                </c:pt>
                <c:pt idx="447">
                  <c:v>0.33887499999999998</c:v>
                </c:pt>
                <c:pt idx="448">
                  <c:v>0.35431699999999999</c:v>
                </c:pt>
                <c:pt idx="449">
                  <c:v>0.35419400000000001</c:v>
                </c:pt>
                <c:pt idx="450">
                  <c:v>0.361487</c:v>
                </c:pt>
                <c:pt idx="451">
                  <c:v>0.35166900000000001</c:v>
                </c:pt>
                <c:pt idx="452">
                  <c:v>0.35438900000000001</c:v>
                </c:pt>
                <c:pt idx="453">
                  <c:v>0.34442899999999999</c:v>
                </c:pt>
                <c:pt idx="454">
                  <c:v>0.34884100000000001</c:v>
                </c:pt>
                <c:pt idx="455">
                  <c:v>0.32832699999999998</c:v>
                </c:pt>
                <c:pt idx="456">
                  <c:v>0.345474</c:v>
                </c:pt>
                <c:pt idx="457">
                  <c:v>0.32473600000000002</c:v>
                </c:pt>
                <c:pt idx="458">
                  <c:v>0.32130500000000001</c:v>
                </c:pt>
                <c:pt idx="459">
                  <c:v>0.325824</c:v>
                </c:pt>
                <c:pt idx="460">
                  <c:v>0.31229699999999999</c:v>
                </c:pt>
                <c:pt idx="461">
                  <c:v>0.31825199999999998</c:v>
                </c:pt>
                <c:pt idx="462">
                  <c:v>0.328324</c:v>
                </c:pt>
                <c:pt idx="463">
                  <c:v>0.32266400000000001</c:v>
                </c:pt>
                <c:pt idx="464">
                  <c:v>0.33188499999999999</c:v>
                </c:pt>
                <c:pt idx="465">
                  <c:v>0.31673299999999999</c:v>
                </c:pt>
                <c:pt idx="466">
                  <c:v>0.326353</c:v>
                </c:pt>
                <c:pt idx="467">
                  <c:v>0.32819399999999999</c:v>
                </c:pt>
                <c:pt idx="468">
                  <c:v>0.34473700000000002</c:v>
                </c:pt>
                <c:pt idx="469">
                  <c:v>0.332816</c:v>
                </c:pt>
                <c:pt idx="470">
                  <c:v>0.311359</c:v>
                </c:pt>
                <c:pt idx="471">
                  <c:v>0.329876</c:v>
                </c:pt>
                <c:pt idx="472">
                  <c:v>0.35128100000000001</c:v>
                </c:pt>
                <c:pt idx="473">
                  <c:v>0.34894599999999998</c:v>
                </c:pt>
                <c:pt idx="474">
                  <c:v>0.357354</c:v>
                </c:pt>
                <c:pt idx="475">
                  <c:v>0.350078</c:v>
                </c:pt>
                <c:pt idx="476">
                  <c:v>0.34276299999999998</c:v>
                </c:pt>
                <c:pt idx="477">
                  <c:v>0.35111799999999999</c:v>
                </c:pt>
                <c:pt idx="478">
                  <c:v>0.34754800000000002</c:v>
                </c:pt>
                <c:pt idx="479">
                  <c:v>0.347634</c:v>
                </c:pt>
                <c:pt idx="480">
                  <c:v>0.37136400000000003</c:v>
                </c:pt>
                <c:pt idx="481">
                  <c:v>0.36455900000000002</c:v>
                </c:pt>
                <c:pt idx="482">
                  <c:v>0.37063499999999999</c:v>
                </c:pt>
                <c:pt idx="483">
                  <c:v>0.34818500000000002</c:v>
                </c:pt>
                <c:pt idx="484">
                  <c:v>0.35907899999999998</c:v>
                </c:pt>
                <c:pt idx="485">
                  <c:v>0.35908800000000002</c:v>
                </c:pt>
                <c:pt idx="486">
                  <c:v>0.356238</c:v>
                </c:pt>
                <c:pt idx="487">
                  <c:v>0.361902</c:v>
                </c:pt>
                <c:pt idx="488">
                  <c:v>0.361709</c:v>
                </c:pt>
                <c:pt idx="489">
                  <c:v>0.35620400000000002</c:v>
                </c:pt>
                <c:pt idx="490">
                  <c:v>0.354547</c:v>
                </c:pt>
                <c:pt idx="491">
                  <c:v>0.35715400000000003</c:v>
                </c:pt>
                <c:pt idx="492">
                  <c:v>0.35731800000000002</c:v>
                </c:pt>
                <c:pt idx="493">
                  <c:v>0.35896699999999998</c:v>
                </c:pt>
                <c:pt idx="494">
                  <c:v>0.358931</c:v>
                </c:pt>
                <c:pt idx="495">
                  <c:v>0.35689199999999999</c:v>
                </c:pt>
                <c:pt idx="496">
                  <c:v>0.35385100000000003</c:v>
                </c:pt>
                <c:pt idx="497">
                  <c:v>0.36041200000000001</c:v>
                </c:pt>
                <c:pt idx="498">
                  <c:v>0.36412</c:v>
                </c:pt>
                <c:pt idx="499">
                  <c:v>0.35971700000000001</c:v>
                </c:pt>
                <c:pt idx="500">
                  <c:v>0.35648200000000002</c:v>
                </c:pt>
                <c:pt idx="501">
                  <c:v>0.36594900000000002</c:v>
                </c:pt>
                <c:pt idx="502">
                  <c:v>0.35890300000000003</c:v>
                </c:pt>
                <c:pt idx="503">
                  <c:v>0.36593900000000001</c:v>
                </c:pt>
                <c:pt idx="504">
                  <c:v>0.355406</c:v>
                </c:pt>
                <c:pt idx="505">
                  <c:v>0.35822799999999999</c:v>
                </c:pt>
                <c:pt idx="506">
                  <c:v>0.35632799999999998</c:v>
                </c:pt>
                <c:pt idx="507">
                  <c:v>0.36019200000000001</c:v>
                </c:pt>
                <c:pt idx="508">
                  <c:v>0.35565400000000003</c:v>
                </c:pt>
                <c:pt idx="509">
                  <c:v>0.35025299999999998</c:v>
                </c:pt>
                <c:pt idx="510">
                  <c:v>0.34842200000000001</c:v>
                </c:pt>
                <c:pt idx="511">
                  <c:v>0.34407399999999999</c:v>
                </c:pt>
                <c:pt idx="512">
                  <c:v>0.35450399999999999</c:v>
                </c:pt>
                <c:pt idx="513">
                  <c:v>0.34896300000000002</c:v>
                </c:pt>
                <c:pt idx="514">
                  <c:v>0.34897</c:v>
                </c:pt>
                <c:pt idx="515">
                  <c:v>0.34075</c:v>
                </c:pt>
                <c:pt idx="516">
                  <c:v>0.341808</c:v>
                </c:pt>
                <c:pt idx="517">
                  <c:v>0.34856700000000002</c:v>
                </c:pt>
                <c:pt idx="518">
                  <c:v>0.358543</c:v>
                </c:pt>
                <c:pt idx="519">
                  <c:v>0.35309200000000002</c:v>
                </c:pt>
                <c:pt idx="520">
                  <c:v>0.363149</c:v>
                </c:pt>
                <c:pt idx="521">
                  <c:v>0.37870900000000002</c:v>
                </c:pt>
                <c:pt idx="522">
                  <c:v>0.37820100000000001</c:v>
                </c:pt>
                <c:pt idx="523">
                  <c:v>0.37832199999999999</c:v>
                </c:pt>
                <c:pt idx="524">
                  <c:v>0.37249900000000002</c:v>
                </c:pt>
                <c:pt idx="525">
                  <c:v>0.37743900000000002</c:v>
                </c:pt>
                <c:pt idx="526">
                  <c:v>0.36458600000000002</c:v>
                </c:pt>
                <c:pt idx="527">
                  <c:v>0.36357299999999998</c:v>
                </c:pt>
                <c:pt idx="528">
                  <c:v>0.36153200000000002</c:v>
                </c:pt>
                <c:pt idx="529">
                  <c:v>0.35926799999999998</c:v>
                </c:pt>
                <c:pt idx="530">
                  <c:v>0.33337099999999997</c:v>
                </c:pt>
                <c:pt idx="531">
                  <c:v>0.328567</c:v>
                </c:pt>
                <c:pt idx="532">
                  <c:v>0.32576100000000002</c:v>
                </c:pt>
                <c:pt idx="533">
                  <c:v>0.319386</c:v>
                </c:pt>
                <c:pt idx="534">
                  <c:v>0.32825199999999999</c:v>
                </c:pt>
                <c:pt idx="535">
                  <c:v>0.319249</c:v>
                </c:pt>
                <c:pt idx="536">
                  <c:v>0.32560499999999998</c:v>
                </c:pt>
                <c:pt idx="537">
                  <c:v>0.33313500000000001</c:v>
                </c:pt>
                <c:pt idx="538">
                  <c:v>0.31615100000000002</c:v>
                </c:pt>
                <c:pt idx="539">
                  <c:v>0.338675</c:v>
                </c:pt>
                <c:pt idx="540">
                  <c:v>0.344003</c:v>
                </c:pt>
                <c:pt idx="541">
                  <c:v>0.33253700000000003</c:v>
                </c:pt>
                <c:pt idx="542">
                  <c:v>0.33757100000000001</c:v>
                </c:pt>
                <c:pt idx="543">
                  <c:v>0.34965200000000002</c:v>
                </c:pt>
                <c:pt idx="544">
                  <c:v>0.35343599999999997</c:v>
                </c:pt>
                <c:pt idx="545">
                  <c:v>0.34775299999999998</c:v>
                </c:pt>
                <c:pt idx="546">
                  <c:v>0.35226400000000002</c:v>
                </c:pt>
                <c:pt idx="547">
                  <c:v>0.34431099999999998</c:v>
                </c:pt>
                <c:pt idx="548">
                  <c:v>0.35189199999999998</c:v>
                </c:pt>
                <c:pt idx="549">
                  <c:v>0.34989100000000001</c:v>
                </c:pt>
                <c:pt idx="550">
                  <c:v>0.34404499999999999</c:v>
                </c:pt>
                <c:pt idx="551">
                  <c:v>0.33612199999999998</c:v>
                </c:pt>
                <c:pt idx="552">
                  <c:v>0.33473000000000003</c:v>
                </c:pt>
                <c:pt idx="553">
                  <c:v>0.34608</c:v>
                </c:pt>
                <c:pt idx="554">
                  <c:v>0.33859699999999998</c:v>
                </c:pt>
                <c:pt idx="555">
                  <c:v>0.347381</c:v>
                </c:pt>
                <c:pt idx="556">
                  <c:v>0.35510999999999998</c:v>
                </c:pt>
                <c:pt idx="557">
                  <c:v>0.37459799999999999</c:v>
                </c:pt>
                <c:pt idx="558">
                  <c:v>0.375307</c:v>
                </c:pt>
                <c:pt idx="559">
                  <c:v>0.37537199999999998</c:v>
                </c:pt>
                <c:pt idx="560">
                  <c:v>0.37603599999999998</c:v>
                </c:pt>
                <c:pt idx="561">
                  <c:v>0.37627300000000002</c:v>
                </c:pt>
                <c:pt idx="562">
                  <c:v>0.37355899999999997</c:v>
                </c:pt>
                <c:pt idx="563">
                  <c:v>0.37885200000000002</c:v>
                </c:pt>
                <c:pt idx="564">
                  <c:v>0.36759999999999998</c:v>
                </c:pt>
                <c:pt idx="565">
                  <c:v>0.37969599999999998</c:v>
                </c:pt>
                <c:pt idx="566">
                  <c:v>0.37762699999999999</c:v>
                </c:pt>
                <c:pt idx="567">
                  <c:v>0.37852599999999997</c:v>
                </c:pt>
                <c:pt idx="568">
                  <c:v>0.37639600000000001</c:v>
                </c:pt>
                <c:pt idx="569">
                  <c:v>0.37271900000000002</c:v>
                </c:pt>
                <c:pt idx="570">
                  <c:v>0.37812099999999998</c:v>
                </c:pt>
                <c:pt idx="571">
                  <c:v>0.36872300000000002</c:v>
                </c:pt>
                <c:pt idx="572">
                  <c:v>0.34620600000000001</c:v>
                </c:pt>
                <c:pt idx="573">
                  <c:v>0.351441</c:v>
                </c:pt>
                <c:pt idx="574">
                  <c:v>0.35576000000000002</c:v>
                </c:pt>
                <c:pt idx="575">
                  <c:v>0.361377</c:v>
                </c:pt>
                <c:pt idx="576">
                  <c:v>0.36077900000000002</c:v>
                </c:pt>
                <c:pt idx="577">
                  <c:v>0.35553299999999999</c:v>
                </c:pt>
                <c:pt idx="578">
                  <c:v>0.35867599999999999</c:v>
                </c:pt>
                <c:pt idx="579">
                  <c:v>0.358464</c:v>
                </c:pt>
                <c:pt idx="580">
                  <c:v>0.36079699999999998</c:v>
                </c:pt>
                <c:pt idx="581">
                  <c:v>0.35152600000000001</c:v>
                </c:pt>
                <c:pt idx="582">
                  <c:v>0.32465300000000002</c:v>
                </c:pt>
                <c:pt idx="583">
                  <c:v>0.36630600000000002</c:v>
                </c:pt>
                <c:pt idx="584">
                  <c:v>0.35994199999999998</c:v>
                </c:pt>
                <c:pt idx="585">
                  <c:v>0.361788</c:v>
                </c:pt>
                <c:pt idx="586">
                  <c:v>0.36828100000000003</c:v>
                </c:pt>
                <c:pt idx="587">
                  <c:v>0.36244799999999999</c:v>
                </c:pt>
                <c:pt idx="588">
                  <c:v>0.36139500000000002</c:v>
                </c:pt>
                <c:pt idx="589">
                  <c:v>0.36882599999999999</c:v>
                </c:pt>
                <c:pt idx="590">
                  <c:v>0.35965399999999997</c:v>
                </c:pt>
                <c:pt idx="591">
                  <c:v>0.36416700000000002</c:v>
                </c:pt>
                <c:pt idx="592">
                  <c:v>0.36708400000000002</c:v>
                </c:pt>
                <c:pt idx="593">
                  <c:v>0.36349199999999998</c:v>
                </c:pt>
                <c:pt idx="594">
                  <c:v>0.36412</c:v>
                </c:pt>
                <c:pt idx="595">
                  <c:v>0.367342</c:v>
                </c:pt>
                <c:pt idx="596">
                  <c:v>0.35286699999999999</c:v>
                </c:pt>
                <c:pt idx="597">
                  <c:v>0.35064099999999998</c:v>
                </c:pt>
                <c:pt idx="598">
                  <c:v>0.345329</c:v>
                </c:pt>
                <c:pt idx="599">
                  <c:v>0.35566700000000001</c:v>
                </c:pt>
                <c:pt idx="600">
                  <c:v>0.35681400000000002</c:v>
                </c:pt>
                <c:pt idx="601">
                  <c:v>0.358902</c:v>
                </c:pt>
                <c:pt idx="602">
                  <c:v>0.34096500000000002</c:v>
                </c:pt>
                <c:pt idx="603">
                  <c:v>0.35533399999999998</c:v>
                </c:pt>
                <c:pt idx="604">
                  <c:v>0.35276800000000003</c:v>
                </c:pt>
                <c:pt idx="605">
                  <c:v>0.35524</c:v>
                </c:pt>
                <c:pt idx="606">
                  <c:v>0.35567300000000002</c:v>
                </c:pt>
                <c:pt idx="607">
                  <c:v>0.35069400000000001</c:v>
                </c:pt>
                <c:pt idx="608">
                  <c:v>0.34721800000000003</c:v>
                </c:pt>
                <c:pt idx="609">
                  <c:v>0.35649500000000001</c:v>
                </c:pt>
                <c:pt idx="610">
                  <c:v>0.34290500000000002</c:v>
                </c:pt>
                <c:pt idx="611">
                  <c:v>0.35215600000000002</c:v>
                </c:pt>
                <c:pt idx="612">
                  <c:v>0.35697200000000001</c:v>
                </c:pt>
                <c:pt idx="613">
                  <c:v>0.35369499999999998</c:v>
                </c:pt>
                <c:pt idx="614">
                  <c:v>0.332096</c:v>
                </c:pt>
                <c:pt idx="615">
                  <c:v>0.32478499999999999</c:v>
                </c:pt>
                <c:pt idx="616">
                  <c:v>0.33727299999999999</c:v>
                </c:pt>
                <c:pt idx="617">
                  <c:v>0.336289</c:v>
                </c:pt>
                <c:pt idx="618">
                  <c:v>0.34079700000000002</c:v>
                </c:pt>
                <c:pt idx="619">
                  <c:v>0.34242099999999998</c:v>
                </c:pt>
                <c:pt idx="620">
                  <c:v>0.32967200000000002</c:v>
                </c:pt>
                <c:pt idx="621">
                  <c:v>0.336507</c:v>
                </c:pt>
                <c:pt idx="622">
                  <c:v>0.34055400000000002</c:v>
                </c:pt>
                <c:pt idx="623">
                  <c:v>0.346997</c:v>
                </c:pt>
                <c:pt idx="624">
                  <c:v>0.35615799999999997</c:v>
                </c:pt>
                <c:pt idx="625">
                  <c:v>0.345169</c:v>
                </c:pt>
                <c:pt idx="626">
                  <c:v>0.350827</c:v>
                </c:pt>
                <c:pt idx="627">
                  <c:v>0.36655199999999999</c:v>
                </c:pt>
                <c:pt idx="628">
                  <c:v>0.36367500000000003</c:v>
                </c:pt>
                <c:pt idx="629">
                  <c:v>0.36515999999999998</c:v>
                </c:pt>
                <c:pt idx="630">
                  <c:v>0.36265799999999998</c:v>
                </c:pt>
                <c:pt idx="631">
                  <c:v>0.36199999999999999</c:v>
                </c:pt>
                <c:pt idx="632">
                  <c:v>0.35750500000000002</c:v>
                </c:pt>
                <c:pt idx="633">
                  <c:v>0.33586300000000002</c:v>
                </c:pt>
                <c:pt idx="634">
                  <c:v>0.347381</c:v>
                </c:pt>
                <c:pt idx="635">
                  <c:v>0.33736899999999997</c:v>
                </c:pt>
                <c:pt idx="636">
                  <c:v>0.348105</c:v>
                </c:pt>
                <c:pt idx="637">
                  <c:v>0.35808200000000001</c:v>
                </c:pt>
                <c:pt idx="638">
                  <c:v>0.360425</c:v>
                </c:pt>
                <c:pt idx="639">
                  <c:v>0.36690200000000001</c:v>
                </c:pt>
                <c:pt idx="640">
                  <c:v>0.36713600000000002</c:v>
                </c:pt>
                <c:pt idx="641">
                  <c:v>0.366394</c:v>
                </c:pt>
                <c:pt idx="642">
                  <c:v>0.36354900000000001</c:v>
                </c:pt>
                <c:pt idx="643">
                  <c:v>0.36273100000000003</c:v>
                </c:pt>
                <c:pt idx="644">
                  <c:v>0.34378500000000001</c:v>
                </c:pt>
                <c:pt idx="645">
                  <c:v>0.361286</c:v>
                </c:pt>
                <c:pt idx="646">
                  <c:v>0.36405999999999999</c:v>
                </c:pt>
                <c:pt idx="647">
                  <c:v>0.35213800000000001</c:v>
                </c:pt>
                <c:pt idx="648">
                  <c:v>0.36372700000000002</c:v>
                </c:pt>
                <c:pt idx="649">
                  <c:v>0.36596899999999999</c:v>
                </c:pt>
                <c:pt idx="650">
                  <c:v>0.36494700000000002</c:v>
                </c:pt>
                <c:pt idx="651">
                  <c:v>0.36868299999999998</c:v>
                </c:pt>
                <c:pt idx="652">
                  <c:v>0.36487999999999998</c:v>
                </c:pt>
                <c:pt idx="653">
                  <c:v>0.36706100000000003</c:v>
                </c:pt>
                <c:pt idx="654">
                  <c:v>0.37597199999999997</c:v>
                </c:pt>
                <c:pt idx="655">
                  <c:v>0.37289899999999998</c:v>
                </c:pt>
                <c:pt idx="656">
                  <c:v>0.380187</c:v>
                </c:pt>
                <c:pt idx="657">
                  <c:v>0.37434600000000001</c:v>
                </c:pt>
                <c:pt idx="658">
                  <c:v>0.373863</c:v>
                </c:pt>
                <c:pt idx="659">
                  <c:v>0.37023</c:v>
                </c:pt>
                <c:pt idx="660">
                  <c:v>0.37701499999999999</c:v>
                </c:pt>
                <c:pt idx="661">
                  <c:v>0.36578100000000002</c:v>
                </c:pt>
                <c:pt idx="662">
                  <c:v>0.37688199999999999</c:v>
                </c:pt>
                <c:pt idx="663">
                  <c:v>0.37666100000000002</c:v>
                </c:pt>
                <c:pt idx="664">
                  <c:v>0.34871400000000002</c:v>
                </c:pt>
                <c:pt idx="665">
                  <c:v>0.35680800000000001</c:v>
                </c:pt>
                <c:pt idx="666">
                  <c:v>0.35002</c:v>
                </c:pt>
                <c:pt idx="667">
                  <c:v>0.35289500000000001</c:v>
                </c:pt>
                <c:pt idx="668">
                  <c:v>0.35175699999999999</c:v>
                </c:pt>
                <c:pt idx="669">
                  <c:v>0.35367300000000002</c:v>
                </c:pt>
                <c:pt idx="670">
                  <c:v>0.35405500000000001</c:v>
                </c:pt>
                <c:pt idx="671">
                  <c:v>0.35066199999999997</c:v>
                </c:pt>
                <c:pt idx="672">
                  <c:v>0.35785499999999998</c:v>
                </c:pt>
                <c:pt idx="673">
                  <c:v>0.36242600000000003</c:v>
                </c:pt>
                <c:pt idx="674">
                  <c:v>0.34869600000000001</c:v>
                </c:pt>
                <c:pt idx="675">
                  <c:v>0.355574</c:v>
                </c:pt>
                <c:pt idx="676">
                  <c:v>0.34546900000000003</c:v>
                </c:pt>
                <c:pt idx="677">
                  <c:v>0.37406200000000001</c:v>
                </c:pt>
                <c:pt idx="678">
                  <c:v>0.37825700000000001</c:v>
                </c:pt>
                <c:pt idx="679">
                  <c:v>0.37648900000000002</c:v>
                </c:pt>
                <c:pt idx="680">
                  <c:v>0.37985600000000003</c:v>
                </c:pt>
                <c:pt idx="681">
                  <c:v>0.37471100000000002</c:v>
                </c:pt>
                <c:pt idx="682">
                  <c:v>0.37512899999999999</c:v>
                </c:pt>
                <c:pt idx="683">
                  <c:v>0.376973</c:v>
                </c:pt>
                <c:pt idx="684">
                  <c:v>0.37820500000000001</c:v>
                </c:pt>
                <c:pt idx="685">
                  <c:v>0.37264599999999998</c:v>
                </c:pt>
                <c:pt idx="686">
                  <c:v>0.37775700000000001</c:v>
                </c:pt>
                <c:pt idx="687">
                  <c:v>0.37421199999999999</c:v>
                </c:pt>
                <c:pt idx="688">
                  <c:v>0.373145</c:v>
                </c:pt>
                <c:pt idx="689">
                  <c:v>0.38028800000000001</c:v>
                </c:pt>
                <c:pt idx="690">
                  <c:v>0.37068800000000002</c:v>
                </c:pt>
                <c:pt idx="691">
                  <c:v>0.37989699999999998</c:v>
                </c:pt>
                <c:pt idx="692">
                  <c:v>0.345194</c:v>
                </c:pt>
                <c:pt idx="693">
                  <c:v>0.35178999999999999</c:v>
                </c:pt>
                <c:pt idx="694">
                  <c:v>0.36498399999999998</c:v>
                </c:pt>
                <c:pt idx="695">
                  <c:v>0.34958499999999998</c:v>
                </c:pt>
                <c:pt idx="696">
                  <c:v>0.35463699999999998</c:v>
                </c:pt>
                <c:pt idx="697">
                  <c:v>0.35536499999999999</c:v>
                </c:pt>
                <c:pt idx="698">
                  <c:v>0.34354000000000001</c:v>
                </c:pt>
                <c:pt idx="699">
                  <c:v>0.34734700000000002</c:v>
                </c:pt>
                <c:pt idx="700">
                  <c:v>0.36839899999999998</c:v>
                </c:pt>
                <c:pt idx="701">
                  <c:v>0.35680800000000001</c:v>
                </c:pt>
                <c:pt idx="702">
                  <c:v>0.35339199999999998</c:v>
                </c:pt>
                <c:pt idx="703">
                  <c:v>0.36055900000000002</c:v>
                </c:pt>
                <c:pt idx="704">
                  <c:v>0.35947800000000002</c:v>
                </c:pt>
                <c:pt idx="705">
                  <c:v>0.34952499999999997</c:v>
                </c:pt>
                <c:pt idx="706">
                  <c:v>0.35047299999999998</c:v>
                </c:pt>
                <c:pt idx="707">
                  <c:v>0.36638500000000002</c:v>
                </c:pt>
                <c:pt idx="708">
                  <c:v>0.37625799999999998</c:v>
                </c:pt>
                <c:pt idx="709">
                  <c:v>0.37617600000000001</c:v>
                </c:pt>
                <c:pt idx="710">
                  <c:v>0.37266100000000002</c:v>
                </c:pt>
                <c:pt idx="711">
                  <c:v>0.37188300000000002</c:v>
                </c:pt>
                <c:pt idx="712">
                  <c:v>0.375471</c:v>
                </c:pt>
                <c:pt idx="713">
                  <c:v>0.36932900000000002</c:v>
                </c:pt>
                <c:pt idx="714">
                  <c:v>0.37586000000000003</c:v>
                </c:pt>
                <c:pt idx="715">
                  <c:v>0.37778600000000001</c:v>
                </c:pt>
                <c:pt idx="716">
                  <c:v>0.37534400000000001</c:v>
                </c:pt>
                <c:pt idx="717">
                  <c:v>0.37670599999999999</c:v>
                </c:pt>
                <c:pt idx="718">
                  <c:v>0.37354399999999999</c:v>
                </c:pt>
                <c:pt idx="719">
                  <c:v>0.37458200000000003</c:v>
                </c:pt>
                <c:pt idx="720">
                  <c:v>0.36523800000000001</c:v>
                </c:pt>
                <c:pt idx="721">
                  <c:v>0.37585400000000002</c:v>
                </c:pt>
                <c:pt idx="722">
                  <c:v>0.375332</c:v>
                </c:pt>
                <c:pt idx="723">
                  <c:v>0.37715599999999999</c:v>
                </c:pt>
                <c:pt idx="724">
                  <c:v>0.37569000000000002</c:v>
                </c:pt>
                <c:pt idx="725">
                  <c:v>0.37594499999999997</c:v>
                </c:pt>
                <c:pt idx="726">
                  <c:v>0.376195</c:v>
                </c:pt>
                <c:pt idx="727">
                  <c:v>0.37257200000000001</c:v>
                </c:pt>
                <c:pt idx="728">
                  <c:v>0.37753999999999999</c:v>
                </c:pt>
                <c:pt idx="729">
                  <c:v>0.37823699999999999</c:v>
                </c:pt>
                <c:pt idx="730">
                  <c:v>0.37562699999999999</c:v>
                </c:pt>
                <c:pt idx="731">
                  <c:v>0.37810700000000003</c:v>
                </c:pt>
                <c:pt idx="732">
                  <c:v>0.37764399999999998</c:v>
                </c:pt>
                <c:pt idx="733">
                  <c:v>0.36222799999999999</c:v>
                </c:pt>
                <c:pt idx="734">
                  <c:v>0.36795499999999998</c:v>
                </c:pt>
                <c:pt idx="735">
                  <c:v>0.35744799999999999</c:v>
                </c:pt>
                <c:pt idx="736">
                  <c:v>0.356327</c:v>
                </c:pt>
                <c:pt idx="737">
                  <c:v>0.36218899999999998</c:v>
                </c:pt>
                <c:pt idx="738">
                  <c:v>0.37353199999999998</c:v>
                </c:pt>
                <c:pt idx="739">
                  <c:v>0.37752599999999997</c:v>
                </c:pt>
                <c:pt idx="740">
                  <c:v>0.371033</c:v>
                </c:pt>
                <c:pt idx="741">
                  <c:v>0.372114</c:v>
                </c:pt>
                <c:pt idx="742">
                  <c:v>0.37459399999999998</c:v>
                </c:pt>
                <c:pt idx="743">
                  <c:v>0.377218</c:v>
                </c:pt>
                <c:pt idx="744">
                  <c:v>0.361452</c:v>
                </c:pt>
                <c:pt idx="745">
                  <c:v>0.35411599999999999</c:v>
                </c:pt>
                <c:pt idx="746">
                  <c:v>0.36700700000000003</c:v>
                </c:pt>
                <c:pt idx="747">
                  <c:v>0.35565400000000003</c:v>
                </c:pt>
                <c:pt idx="748">
                  <c:v>0.360182</c:v>
                </c:pt>
                <c:pt idx="749">
                  <c:v>0.33399299999999998</c:v>
                </c:pt>
                <c:pt idx="750">
                  <c:v>0.31431700000000001</c:v>
                </c:pt>
                <c:pt idx="751">
                  <c:v>0.348383</c:v>
                </c:pt>
                <c:pt idx="752">
                  <c:v>0.346445</c:v>
                </c:pt>
                <c:pt idx="753">
                  <c:v>0.347661</c:v>
                </c:pt>
                <c:pt idx="754">
                  <c:v>0.35772300000000001</c:v>
                </c:pt>
                <c:pt idx="755">
                  <c:v>0.34663500000000003</c:v>
                </c:pt>
                <c:pt idx="756">
                  <c:v>0.34841800000000001</c:v>
                </c:pt>
                <c:pt idx="757">
                  <c:v>0.34471499999999999</c:v>
                </c:pt>
                <c:pt idx="758">
                  <c:v>0.34292499999999998</c:v>
                </c:pt>
                <c:pt idx="759">
                  <c:v>0.33169700000000002</c:v>
                </c:pt>
                <c:pt idx="760">
                  <c:v>0.33594800000000002</c:v>
                </c:pt>
                <c:pt idx="761">
                  <c:v>0.34456300000000001</c:v>
                </c:pt>
                <c:pt idx="762">
                  <c:v>0.34727999999999998</c:v>
                </c:pt>
                <c:pt idx="763">
                  <c:v>0.34675699999999998</c:v>
                </c:pt>
                <c:pt idx="764">
                  <c:v>0.33892299999999997</c:v>
                </c:pt>
                <c:pt idx="765">
                  <c:v>0.336393</c:v>
                </c:pt>
                <c:pt idx="766">
                  <c:v>0.34479799999999999</c:v>
                </c:pt>
                <c:pt idx="767">
                  <c:v>0.35482799999999998</c:v>
                </c:pt>
                <c:pt idx="768">
                  <c:v>0.34407300000000002</c:v>
                </c:pt>
                <c:pt idx="769">
                  <c:v>0.34957700000000003</c:v>
                </c:pt>
                <c:pt idx="770">
                  <c:v>0.34875899999999999</c:v>
                </c:pt>
                <c:pt idx="771">
                  <c:v>0.34953099999999998</c:v>
                </c:pt>
                <c:pt idx="772">
                  <c:v>0.35147</c:v>
                </c:pt>
                <c:pt idx="773">
                  <c:v>0.35215299999999999</c:v>
                </c:pt>
                <c:pt idx="774">
                  <c:v>0.34438099999999999</c:v>
                </c:pt>
                <c:pt idx="775">
                  <c:v>0.35419800000000001</c:v>
                </c:pt>
                <c:pt idx="776">
                  <c:v>0.35589199999999999</c:v>
                </c:pt>
                <c:pt idx="777">
                  <c:v>0.35729100000000003</c:v>
                </c:pt>
                <c:pt idx="778">
                  <c:v>0.35006599999999999</c:v>
                </c:pt>
                <c:pt idx="779">
                  <c:v>0.35211599999999998</c:v>
                </c:pt>
                <c:pt idx="780">
                  <c:v>0.355404</c:v>
                </c:pt>
                <c:pt idx="781">
                  <c:v>0.34564400000000001</c:v>
                </c:pt>
                <c:pt idx="782">
                  <c:v>0.33941700000000002</c:v>
                </c:pt>
                <c:pt idx="783">
                  <c:v>0.34376499999999999</c:v>
                </c:pt>
                <c:pt idx="784">
                  <c:v>0.34248899999999999</c:v>
                </c:pt>
                <c:pt idx="785">
                  <c:v>0.34517500000000001</c:v>
                </c:pt>
                <c:pt idx="786">
                  <c:v>0.34803400000000001</c:v>
                </c:pt>
                <c:pt idx="787">
                  <c:v>0.34681400000000001</c:v>
                </c:pt>
                <c:pt idx="788">
                  <c:v>0.35371799999999998</c:v>
                </c:pt>
                <c:pt idx="789">
                  <c:v>0.34555399999999997</c:v>
                </c:pt>
                <c:pt idx="790">
                  <c:v>0.34277099999999999</c:v>
                </c:pt>
                <c:pt idx="791">
                  <c:v>0.35289100000000001</c:v>
                </c:pt>
                <c:pt idx="792">
                  <c:v>0.35378300000000001</c:v>
                </c:pt>
                <c:pt idx="793">
                  <c:v>0.361043</c:v>
                </c:pt>
                <c:pt idx="794">
                  <c:v>0.35893799999999998</c:v>
                </c:pt>
                <c:pt idx="795">
                  <c:v>0.355599</c:v>
                </c:pt>
                <c:pt idx="796">
                  <c:v>0.35217500000000002</c:v>
                </c:pt>
                <c:pt idx="797">
                  <c:v>0.35005700000000001</c:v>
                </c:pt>
                <c:pt idx="798">
                  <c:v>0.35569800000000001</c:v>
                </c:pt>
                <c:pt idx="799">
                  <c:v>0.36351899999999998</c:v>
                </c:pt>
                <c:pt idx="800">
                  <c:v>0.36418200000000001</c:v>
                </c:pt>
                <c:pt idx="801">
                  <c:v>0.36568099999999998</c:v>
                </c:pt>
                <c:pt idx="802">
                  <c:v>0.35935400000000001</c:v>
                </c:pt>
                <c:pt idx="803">
                  <c:v>0.36165799999999998</c:v>
                </c:pt>
                <c:pt idx="804">
                  <c:v>0.37470799999999999</c:v>
                </c:pt>
                <c:pt idx="805">
                  <c:v>0.37384699999999998</c:v>
                </c:pt>
                <c:pt idx="806">
                  <c:v>0.378048</c:v>
                </c:pt>
                <c:pt idx="807">
                  <c:v>0.353406</c:v>
                </c:pt>
                <c:pt idx="808">
                  <c:v>0.346136</c:v>
                </c:pt>
                <c:pt idx="809">
                  <c:v>0.35406300000000002</c:v>
                </c:pt>
                <c:pt idx="810">
                  <c:v>0.34556799999999999</c:v>
                </c:pt>
                <c:pt idx="811">
                  <c:v>0.35468100000000002</c:v>
                </c:pt>
                <c:pt idx="812">
                  <c:v>0.34207300000000002</c:v>
                </c:pt>
                <c:pt idx="813">
                  <c:v>0.347105</c:v>
                </c:pt>
                <c:pt idx="814">
                  <c:v>0.32997100000000001</c:v>
                </c:pt>
                <c:pt idx="815">
                  <c:v>0.33395799999999998</c:v>
                </c:pt>
                <c:pt idx="816">
                  <c:v>0.32928400000000002</c:v>
                </c:pt>
                <c:pt idx="817">
                  <c:v>0.33837499999999998</c:v>
                </c:pt>
                <c:pt idx="818">
                  <c:v>0.31930199999999997</c:v>
                </c:pt>
                <c:pt idx="819">
                  <c:v>0.33676499999999998</c:v>
                </c:pt>
                <c:pt idx="820">
                  <c:v>0.36224499999999998</c:v>
                </c:pt>
                <c:pt idx="821">
                  <c:v>0.35349999999999998</c:v>
                </c:pt>
                <c:pt idx="822">
                  <c:v>0.36229899999999998</c:v>
                </c:pt>
                <c:pt idx="823">
                  <c:v>0.35400399999999999</c:v>
                </c:pt>
                <c:pt idx="824">
                  <c:v>0.365948</c:v>
                </c:pt>
                <c:pt idx="825">
                  <c:v>0.35821399999999998</c:v>
                </c:pt>
                <c:pt idx="826">
                  <c:v>0.36472599999999999</c:v>
                </c:pt>
                <c:pt idx="827">
                  <c:v>0.35497099999999998</c:v>
                </c:pt>
                <c:pt idx="828">
                  <c:v>0.35136800000000001</c:v>
                </c:pt>
                <c:pt idx="829">
                  <c:v>0.34732299999999999</c:v>
                </c:pt>
                <c:pt idx="830">
                  <c:v>0.349802</c:v>
                </c:pt>
                <c:pt idx="831">
                  <c:v>0.344912</c:v>
                </c:pt>
                <c:pt idx="832">
                  <c:v>0.34453400000000001</c:v>
                </c:pt>
                <c:pt idx="833">
                  <c:v>0.33943699999999999</c:v>
                </c:pt>
                <c:pt idx="834">
                  <c:v>0.33203899999999997</c:v>
                </c:pt>
                <c:pt idx="835">
                  <c:v>0.33860200000000001</c:v>
                </c:pt>
                <c:pt idx="836">
                  <c:v>0.333449</c:v>
                </c:pt>
                <c:pt idx="837">
                  <c:v>0.343196</c:v>
                </c:pt>
                <c:pt idx="838">
                  <c:v>0.33746799999999999</c:v>
                </c:pt>
                <c:pt idx="839">
                  <c:v>0.33797700000000003</c:v>
                </c:pt>
                <c:pt idx="840">
                  <c:v>0.36762</c:v>
                </c:pt>
                <c:pt idx="841">
                  <c:v>0.31186900000000001</c:v>
                </c:pt>
                <c:pt idx="842">
                  <c:v>0.34029999999999999</c:v>
                </c:pt>
                <c:pt idx="843">
                  <c:v>0.34233400000000003</c:v>
                </c:pt>
                <c:pt idx="844">
                  <c:v>0.340505</c:v>
                </c:pt>
                <c:pt idx="845">
                  <c:v>0.35947899999999999</c:v>
                </c:pt>
                <c:pt idx="846">
                  <c:v>0.34418700000000002</c:v>
                </c:pt>
                <c:pt idx="847">
                  <c:v>0.34873100000000001</c:v>
                </c:pt>
                <c:pt idx="848">
                  <c:v>0.35861100000000001</c:v>
                </c:pt>
                <c:pt idx="849">
                  <c:v>0.35171200000000002</c:v>
                </c:pt>
                <c:pt idx="850">
                  <c:v>0.36308000000000001</c:v>
                </c:pt>
                <c:pt idx="851">
                  <c:v>0.35383799999999999</c:v>
                </c:pt>
                <c:pt idx="852">
                  <c:v>0.34971600000000003</c:v>
                </c:pt>
                <c:pt idx="853">
                  <c:v>0.35739199999999999</c:v>
                </c:pt>
                <c:pt idx="854">
                  <c:v>0.35715200000000003</c:v>
                </c:pt>
                <c:pt idx="855">
                  <c:v>0.36452899999999999</c:v>
                </c:pt>
                <c:pt idx="856">
                  <c:v>0.349661</c:v>
                </c:pt>
                <c:pt idx="857">
                  <c:v>0.35295799999999999</c:v>
                </c:pt>
                <c:pt idx="858">
                  <c:v>0.35850599999999999</c:v>
                </c:pt>
                <c:pt idx="859">
                  <c:v>0.34937200000000002</c:v>
                </c:pt>
                <c:pt idx="860">
                  <c:v>0.35714200000000002</c:v>
                </c:pt>
                <c:pt idx="861">
                  <c:v>0.35791200000000001</c:v>
                </c:pt>
                <c:pt idx="862">
                  <c:v>0.33799400000000002</c:v>
                </c:pt>
                <c:pt idx="863">
                  <c:v>0.37512499999999999</c:v>
                </c:pt>
                <c:pt idx="864">
                  <c:v>0.362313</c:v>
                </c:pt>
                <c:pt idx="865">
                  <c:v>0.35074300000000003</c:v>
                </c:pt>
                <c:pt idx="866">
                  <c:v>0.361985</c:v>
                </c:pt>
                <c:pt idx="867">
                  <c:v>0.34245399999999998</c:v>
                </c:pt>
                <c:pt idx="868">
                  <c:v>0.34137099999999998</c:v>
                </c:pt>
                <c:pt idx="869">
                  <c:v>0.33038699999999999</c:v>
                </c:pt>
                <c:pt idx="870">
                  <c:v>0.359568</c:v>
                </c:pt>
                <c:pt idx="871">
                  <c:v>0.33915200000000001</c:v>
                </c:pt>
                <c:pt idx="872">
                  <c:v>0.34293600000000002</c:v>
                </c:pt>
                <c:pt idx="873">
                  <c:v>0.35153000000000001</c:v>
                </c:pt>
                <c:pt idx="874">
                  <c:v>0.33554899999999999</c:v>
                </c:pt>
                <c:pt idx="875">
                  <c:v>0.32526500000000003</c:v>
                </c:pt>
                <c:pt idx="876">
                  <c:v>0.316527</c:v>
                </c:pt>
                <c:pt idx="877">
                  <c:v>0.33807599999999999</c:v>
                </c:pt>
                <c:pt idx="878">
                  <c:v>0.34389500000000001</c:v>
                </c:pt>
                <c:pt idx="879">
                  <c:v>0.34668199999999999</c:v>
                </c:pt>
                <c:pt idx="880">
                  <c:v>0.333455</c:v>
                </c:pt>
                <c:pt idx="881">
                  <c:v>0.33214100000000002</c:v>
                </c:pt>
                <c:pt idx="882">
                  <c:v>0.345051</c:v>
                </c:pt>
                <c:pt idx="883">
                  <c:v>0.34333799999999998</c:v>
                </c:pt>
                <c:pt idx="884">
                  <c:v>0.33115099999999997</c:v>
                </c:pt>
                <c:pt idx="885">
                  <c:v>0.34732099999999999</c:v>
                </c:pt>
                <c:pt idx="886">
                  <c:v>0.35152099999999997</c:v>
                </c:pt>
                <c:pt idx="887">
                  <c:v>0.365483</c:v>
                </c:pt>
                <c:pt idx="888">
                  <c:v>0.35428999999999999</c:v>
                </c:pt>
                <c:pt idx="889">
                  <c:v>0.35142699999999999</c:v>
                </c:pt>
                <c:pt idx="890">
                  <c:v>0.35527700000000001</c:v>
                </c:pt>
                <c:pt idx="891">
                  <c:v>0.35243400000000003</c:v>
                </c:pt>
                <c:pt idx="892">
                  <c:v>0.36042200000000002</c:v>
                </c:pt>
                <c:pt idx="893">
                  <c:v>0.35332400000000003</c:v>
                </c:pt>
                <c:pt idx="894">
                  <c:v>0.33854000000000001</c:v>
                </c:pt>
                <c:pt idx="895">
                  <c:v>0.32874300000000001</c:v>
                </c:pt>
                <c:pt idx="896">
                  <c:v>0.32236900000000002</c:v>
                </c:pt>
                <c:pt idx="897">
                  <c:v>0.31723400000000002</c:v>
                </c:pt>
                <c:pt idx="898">
                  <c:v>0.33321899999999999</c:v>
                </c:pt>
                <c:pt idx="899">
                  <c:v>0.308699</c:v>
                </c:pt>
                <c:pt idx="900">
                  <c:v>0.34933700000000001</c:v>
                </c:pt>
                <c:pt idx="901">
                  <c:v>0.36064400000000002</c:v>
                </c:pt>
                <c:pt idx="902">
                  <c:v>0.35523300000000002</c:v>
                </c:pt>
                <c:pt idx="903">
                  <c:v>0.34812700000000002</c:v>
                </c:pt>
                <c:pt idx="904">
                  <c:v>0.357323</c:v>
                </c:pt>
                <c:pt idx="905">
                  <c:v>0.35193200000000002</c:v>
                </c:pt>
                <c:pt idx="906">
                  <c:v>0.356182</c:v>
                </c:pt>
                <c:pt idx="907">
                  <c:v>0.35602499999999998</c:v>
                </c:pt>
                <c:pt idx="908">
                  <c:v>0.35787400000000003</c:v>
                </c:pt>
                <c:pt idx="909">
                  <c:v>0.35760900000000001</c:v>
                </c:pt>
                <c:pt idx="910">
                  <c:v>0.35952400000000001</c:v>
                </c:pt>
                <c:pt idx="911">
                  <c:v>0.35211900000000002</c:v>
                </c:pt>
                <c:pt idx="912">
                  <c:v>0.36122500000000002</c:v>
                </c:pt>
                <c:pt idx="913">
                  <c:v>0.360823</c:v>
                </c:pt>
                <c:pt idx="914">
                  <c:v>0.34130700000000003</c:v>
                </c:pt>
                <c:pt idx="915">
                  <c:v>0.34542299999999998</c:v>
                </c:pt>
                <c:pt idx="916">
                  <c:v>0.35734900000000003</c:v>
                </c:pt>
                <c:pt idx="917">
                  <c:v>0.35616799999999998</c:v>
                </c:pt>
                <c:pt idx="918">
                  <c:v>0.34726899999999999</c:v>
                </c:pt>
                <c:pt idx="919">
                  <c:v>0.33348899999999998</c:v>
                </c:pt>
                <c:pt idx="920">
                  <c:v>0.356209</c:v>
                </c:pt>
                <c:pt idx="921">
                  <c:v>0.35707100000000003</c:v>
                </c:pt>
                <c:pt idx="922">
                  <c:v>0.35345900000000002</c:v>
                </c:pt>
                <c:pt idx="923">
                  <c:v>0.36519000000000001</c:v>
                </c:pt>
                <c:pt idx="924">
                  <c:v>0.354099</c:v>
                </c:pt>
                <c:pt idx="925">
                  <c:v>0.36245300000000003</c:v>
                </c:pt>
                <c:pt idx="926">
                  <c:v>0.364562</c:v>
                </c:pt>
                <c:pt idx="927">
                  <c:v>0.35957499999999998</c:v>
                </c:pt>
                <c:pt idx="928">
                  <c:v>0.36588999999999999</c:v>
                </c:pt>
                <c:pt idx="929">
                  <c:v>0.36354500000000001</c:v>
                </c:pt>
                <c:pt idx="930">
                  <c:v>0.36456499999999997</c:v>
                </c:pt>
                <c:pt idx="931">
                  <c:v>0.357487</c:v>
                </c:pt>
                <c:pt idx="932">
                  <c:v>0.35657</c:v>
                </c:pt>
                <c:pt idx="933">
                  <c:v>0.36362699999999998</c:v>
                </c:pt>
                <c:pt idx="934">
                  <c:v>0.34137400000000001</c:v>
                </c:pt>
                <c:pt idx="935">
                  <c:v>0.34566999999999998</c:v>
                </c:pt>
                <c:pt idx="936">
                  <c:v>0.34342099999999998</c:v>
                </c:pt>
                <c:pt idx="937">
                  <c:v>0.34916700000000001</c:v>
                </c:pt>
                <c:pt idx="938">
                  <c:v>0.344225</c:v>
                </c:pt>
                <c:pt idx="939">
                  <c:v>0.34280899999999997</c:v>
                </c:pt>
                <c:pt idx="940">
                  <c:v>0.35913299999999998</c:v>
                </c:pt>
                <c:pt idx="941">
                  <c:v>0.348354</c:v>
                </c:pt>
                <c:pt idx="942">
                  <c:v>0.352128</c:v>
                </c:pt>
                <c:pt idx="943">
                  <c:v>0.36347699999999999</c:v>
                </c:pt>
                <c:pt idx="944">
                  <c:v>0.37448399999999998</c:v>
                </c:pt>
                <c:pt idx="945">
                  <c:v>0.37522499999999998</c:v>
                </c:pt>
                <c:pt idx="946">
                  <c:v>0.37603999999999999</c:v>
                </c:pt>
                <c:pt idx="947">
                  <c:v>0.374195</c:v>
                </c:pt>
                <c:pt idx="948">
                  <c:v>0.37457000000000001</c:v>
                </c:pt>
                <c:pt idx="949">
                  <c:v>0.37976500000000002</c:v>
                </c:pt>
                <c:pt idx="950">
                  <c:v>0.37329600000000002</c:v>
                </c:pt>
                <c:pt idx="951">
                  <c:v>0.37300499999999998</c:v>
                </c:pt>
                <c:pt idx="952">
                  <c:v>0.371587</c:v>
                </c:pt>
                <c:pt idx="953">
                  <c:v>0.37628499999999998</c:v>
                </c:pt>
                <c:pt idx="954">
                  <c:v>0.376691</c:v>
                </c:pt>
                <c:pt idx="955">
                  <c:v>0.37332100000000001</c:v>
                </c:pt>
                <c:pt idx="956">
                  <c:v>0.375749</c:v>
                </c:pt>
                <c:pt idx="957">
                  <c:v>0.375417</c:v>
                </c:pt>
                <c:pt idx="958">
                  <c:v>0.37701400000000002</c:v>
                </c:pt>
                <c:pt idx="959">
                  <c:v>0.375554</c:v>
                </c:pt>
                <c:pt idx="960">
                  <c:v>0.37575700000000001</c:v>
                </c:pt>
                <c:pt idx="961">
                  <c:v>0.36470599999999997</c:v>
                </c:pt>
                <c:pt idx="962">
                  <c:v>0.36267500000000003</c:v>
                </c:pt>
                <c:pt idx="963">
                  <c:v>0.35783799999999999</c:v>
                </c:pt>
                <c:pt idx="964">
                  <c:v>0.366892</c:v>
                </c:pt>
                <c:pt idx="965">
                  <c:v>0.36573499999999998</c:v>
                </c:pt>
                <c:pt idx="966">
                  <c:v>0.36656899999999998</c:v>
                </c:pt>
                <c:pt idx="967">
                  <c:v>0.36852499999999999</c:v>
                </c:pt>
                <c:pt idx="968">
                  <c:v>0.34858</c:v>
                </c:pt>
                <c:pt idx="969">
                  <c:v>0.35495100000000002</c:v>
                </c:pt>
                <c:pt idx="970">
                  <c:v>0.353713</c:v>
                </c:pt>
                <c:pt idx="971">
                  <c:v>0.348524</c:v>
                </c:pt>
                <c:pt idx="972">
                  <c:v>0.35363800000000001</c:v>
                </c:pt>
                <c:pt idx="973">
                  <c:v>0.34354699999999999</c:v>
                </c:pt>
                <c:pt idx="974">
                  <c:v>0.343893</c:v>
                </c:pt>
                <c:pt idx="975">
                  <c:v>0.334704</c:v>
                </c:pt>
                <c:pt idx="976">
                  <c:v>0.34350900000000001</c:v>
                </c:pt>
                <c:pt idx="977">
                  <c:v>0.346937</c:v>
                </c:pt>
                <c:pt idx="978">
                  <c:v>0.33101199999999997</c:v>
                </c:pt>
                <c:pt idx="979">
                  <c:v>0.31431799999999999</c:v>
                </c:pt>
                <c:pt idx="980">
                  <c:v>0.31965500000000002</c:v>
                </c:pt>
                <c:pt idx="981">
                  <c:v>0.329814</c:v>
                </c:pt>
                <c:pt idx="982">
                  <c:v>0.34016200000000002</c:v>
                </c:pt>
                <c:pt idx="983">
                  <c:v>0.33463900000000002</c:v>
                </c:pt>
                <c:pt idx="984">
                  <c:v>0.34509600000000001</c:v>
                </c:pt>
                <c:pt idx="985">
                  <c:v>0.34715699999999999</c:v>
                </c:pt>
                <c:pt idx="986">
                  <c:v>0.33418599999999998</c:v>
                </c:pt>
                <c:pt idx="987">
                  <c:v>0.299261</c:v>
                </c:pt>
                <c:pt idx="988">
                  <c:v>0.32952300000000001</c:v>
                </c:pt>
                <c:pt idx="989">
                  <c:v>0.340781</c:v>
                </c:pt>
                <c:pt idx="990">
                  <c:v>0.334337</c:v>
                </c:pt>
                <c:pt idx="991">
                  <c:v>0.33350200000000002</c:v>
                </c:pt>
                <c:pt idx="992">
                  <c:v>0.328509</c:v>
                </c:pt>
                <c:pt idx="993">
                  <c:v>0.351163</c:v>
                </c:pt>
                <c:pt idx="994">
                  <c:v>0.33757100000000001</c:v>
                </c:pt>
                <c:pt idx="995">
                  <c:v>0.32688499999999998</c:v>
                </c:pt>
                <c:pt idx="996">
                  <c:v>0.32163799999999998</c:v>
                </c:pt>
                <c:pt idx="997">
                  <c:v>0.31876500000000002</c:v>
                </c:pt>
                <c:pt idx="998">
                  <c:v>0.32822299999999999</c:v>
                </c:pt>
                <c:pt idx="999">
                  <c:v>0.32631700000000002</c:v>
                </c:pt>
                <c:pt idx="1000">
                  <c:v>0.33368999999999999</c:v>
                </c:pt>
                <c:pt idx="1001">
                  <c:v>0.337003</c:v>
                </c:pt>
                <c:pt idx="1002">
                  <c:v>0.32336599999999999</c:v>
                </c:pt>
                <c:pt idx="1003">
                  <c:v>0.31562299999999999</c:v>
                </c:pt>
                <c:pt idx="1004">
                  <c:v>0.33244499999999999</c:v>
                </c:pt>
                <c:pt idx="1005">
                  <c:v>0.34105600000000003</c:v>
                </c:pt>
                <c:pt idx="1006">
                  <c:v>0.32676300000000003</c:v>
                </c:pt>
                <c:pt idx="1007">
                  <c:v>0.33068700000000001</c:v>
                </c:pt>
                <c:pt idx="1008">
                  <c:v>0.34090500000000001</c:v>
                </c:pt>
                <c:pt idx="1009">
                  <c:v>0.34784100000000001</c:v>
                </c:pt>
                <c:pt idx="1010">
                  <c:v>0.34309299999999998</c:v>
                </c:pt>
                <c:pt idx="1011">
                  <c:v>0.34718199999999999</c:v>
                </c:pt>
                <c:pt idx="1012">
                  <c:v>0.35214299999999998</c:v>
                </c:pt>
                <c:pt idx="1013">
                  <c:v>0.34077099999999999</c:v>
                </c:pt>
                <c:pt idx="1014">
                  <c:v>0.36805300000000002</c:v>
                </c:pt>
                <c:pt idx="1015">
                  <c:v>0.362346</c:v>
                </c:pt>
                <c:pt idx="1016">
                  <c:v>0.37234</c:v>
                </c:pt>
                <c:pt idx="1017">
                  <c:v>0.36414099999999999</c:v>
                </c:pt>
                <c:pt idx="1018">
                  <c:v>0.37362899999999999</c:v>
                </c:pt>
                <c:pt idx="1019">
                  <c:v>0.37523200000000001</c:v>
                </c:pt>
                <c:pt idx="1020">
                  <c:v>0.37507800000000002</c:v>
                </c:pt>
                <c:pt idx="1021">
                  <c:v>0.36033199999999999</c:v>
                </c:pt>
                <c:pt idx="1022">
                  <c:v>0.35653099999999999</c:v>
                </c:pt>
                <c:pt idx="1023">
                  <c:v>0.36210900000000001</c:v>
                </c:pt>
                <c:pt idx="1024">
                  <c:v>0.37776799999999999</c:v>
                </c:pt>
                <c:pt idx="1025">
                  <c:v>0.374973</c:v>
                </c:pt>
                <c:pt idx="1026">
                  <c:v>0.37617400000000001</c:v>
                </c:pt>
                <c:pt idx="1027">
                  <c:v>0.37367</c:v>
                </c:pt>
                <c:pt idx="1028">
                  <c:v>0.37984000000000001</c:v>
                </c:pt>
                <c:pt idx="1029">
                  <c:v>0.37343700000000002</c:v>
                </c:pt>
                <c:pt idx="1030">
                  <c:v>0.36964799999999998</c:v>
                </c:pt>
                <c:pt idx="1031">
                  <c:v>0.37364999999999998</c:v>
                </c:pt>
                <c:pt idx="1032">
                  <c:v>0.374583</c:v>
                </c:pt>
                <c:pt idx="1033">
                  <c:v>0.37129899999999999</c:v>
                </c:pt>
                <c:pt idx="1034">
                  <c:v>0.37754500000000002</c:v>
                </c:pt>
                <c:pt idx="1035">
                  <c:v>0.37656400000000001</c:v>
                </c:pt>
                <c:pt idx="1036">
                  <c:v>0.37315999999999999</c:v>
                </c:pt>
                <c:pt idx="1037">
                  <c:v>0.37607400000000002</c:v>
                </c:pt>
                <c:pt idx="1038">
                  <c:v>0.37707200000000002</c:v>
                </c:pt>
                <c:pt idx="1039">
                  <c:v>0.37820700000000002</c:v>
                </c:pt>
                <c:pt idx="1040">
                  <c:v>0.37412699999999999</c:v>
                </c:pt>
                <c:pt idx="1041">
                  <c:v>0.37412200000000001</c:v>
                </c:pt>
                <c:pt idx="1042">
                  <c:v>0.346968</c:v>
                </c:pt>
                <c:pt idx="1043">
                  <c:v>0.35300900000000002</c:v>
                </c:pt>
                <c:pt idx="1044">
                  <c:v>0.35153499999999999</c:v>
                </c:pt>
                <c:pt idx="1045">
                  <c:v>0.36470399999999997</c:v>
                </c:pt>
                <c:pt idx="1046">
                  <c:v>0.34420800000000001</c:v>
                </c:pt>
                <c:pt idx="1047">
                  <c:v>0.33909699999999998</c:v>
                </c:pt>
                <c:pt idx="1048">
                  <c:v>0.34778900000000001</c:v>
                </c:pt>
                <c:pt idx="1049">
                  <c:v>0.345024</c:v>
                </c:pt>
                <c:pt idx="1050">
                  <c:v>0.34495700000000001</c:v>
                </c:pt>
                <c:pt idx="1051">
                  <c:v>0.35300999999999999</c:v>
                </c:pt>
                <c:pt idx="1052">
                  <c:v>0.34522799999999998</c:v>
                </c:pt>
                <c:pt idx="1053">
                  <c:v>0.36157299999999998</c:v>
                </c:pt>
                <c:pt idx="1054">
                  <c:v>0.349275</c:v>
                </c:pt>
                <c:pt idx="1055">
                  <c:v>0.358408</c:v>
                </c:pt>
                <c:pt idx="1056">
                  <c:v>0.34980499999999998</c:v>
                </c:pt>
                <c:pt idx="1057">
                  <c:v>0.34725200000000001</c:v>
                </c:pt>
                <c:pt idx="1058">
                  <c:v>0.34604699999999999</c:v>
                </c:pt>
                <c:pt idx="1059">
                  <c:v>0.35033199999999998</c:v>
                </c:pt>
                <c:pt idx="1060">
                  <c:v>0.36055500000000001</c:v>
                </c:pt>
                <c:pt idx="1061">
                  <c:v>0.36094599999999999</c:v>
                </c:pt>
                <c:pt idx="1062">
                  <c:v>0.35312199999999999</c:v>
                </c:pt>
                <c:pt idx="1063">
                  <c:v>0.36028500000000002</c:v>
                </c:pt>
                <c:pt idx="1064">
                  <c:v>0.34280100000000002</c:v>
                </c:pt>
                <c:pt idx="1065">
                  <c:v>0.34778999999999999</c:v>
                </c:pt>
                <c:pt idx="1066">
                  <c:v>0.36256500000000003</c:v>
                </c:pt>
                <c:pt idx="1067">
                  <c:v>0.36516199999999999</c:v>
                </c:pt>
                <c:pt idx="1068">
                  <c:v>0.370174</c:v>
                </c:pt>
                <c:pt idx="1069">
                  <c:v>0.36980099999999999</c:v>
                </c:pt>
                <c:pt idx="1070">
                  <c:v>0.36372100000000002</c:v>
                </c:pt>
                <c:pt idx="1071">
                  <c:v>0.36616900000000002</c:v>
                </c:pt>
                <c:pt idx="1072">
                  <c:v>0.36127300000000001</c:v>
                </c:pt>
                <c:pt idx="1073">
                  <c:v>0.35989399999999999</c:v>
                </c:pt>
                <c:pt idx="1074">
                  <c:v>0.36252099999999998</c:v>
                </c:pt>
                <c:pt idx="1075">
                  <c:v>0.34038800000000002</c:v>
                </c:pt>
                <c:pt idx="1076">
                  <c:v>0.339839</c:v>
                </c:pt>
                <c:pt idx="1077">
                  <c:v>0.35004000000000002</c:v>
                </c:pt>
                <c:pt idx="1078">
                  <c:v>0.27778700000000001</c:v>
                </c:pt>
                <c:pt idx="1079">
                  <c:v>0.31908900000000001</c:v>
                </c:pt>
                <c:pt idx="1080">
                  <c:v>0.34158300000000003</c:v>
                </c:pt>
                <c:pt idx="1081">
                  <c:v>0.34531699999999999</c:v>
                </c:pt>
                <c:pt idx="1082">
                  <c:v>0.33787899999999998</c:v>
                </c:pt>
                <c:pt idx="1083">
                  <c:v>0.34158899999999998</c:v>
                </c:pt>
                <c:pt idx="1084">
                  <c:v>0.338065</c:v>
                </c:pt>
                <c:pt idx="1085">
                  <c:v>0.33863500000000002</c:v>
                </c:pt>
                <c:pt idx="1086">
                  <c:v>0.33279599999999998</c:v>
                </c:pt>
                <c:pt idx="1087">
                  <c:v>0.34325</c:v>
                </c:pt>
                <c:pt idx="1088">
                  <c:v>0.34149200000000002</c:v>
                </c:pt>
                <c:pt idx="1089">
                  <c:v>0.33882699999999999</c:v>
                </c:pt>
                <c:pt idx="1090">
                  <c:v>0.33127200000000001</c:v>
                </c:pt>
                <c:pt idx="1091">
                  <c:v>0.343393</c:v>
                </c:pt>
                <c:pt idx="1092">
                  <c:v>0.34946100000000002</c:v>
                </c:pt>
                <c:pt idx="1093">
                  <c:v>0.34600700000000001</c:v>
                </c:pt>
                <c:pt idx="1094">
                  <c:v>0.34680299999999997</c:v>
                </c:pt>
                <c:pt idx="1095">
                  <c:v>0.34323100000000001</c:v>
                </c:pt>
                <c:pt idx="1096">
                  <c:v>0.35110599999999997</c:v>
                </c:pt>
                <c:pt idx="1097">
                  <c:v>0.34714099999999998</c:v>
                </c:pt>
                <c:pt idx="1098">
                  <c:v>0.34553400000000001</c:v>
                </c:pt>
                <c:pt idx="1099">
                  <c:v>0.34592099999999998</c:v>
                </c:pt>
                <c:pt idx="1100">
                  <c:v>0.345275</c:v>
                </c:pt>
                <c:pt idx="1101">
                  <c:v>0.34732200000000002</c:v>
                </c:pt>
                <c:pt idx="1102">
                  <c:v>0.35125400000000001</c:v>
                </c:pt>
                <c:pt idx="1103">
                  <c:v>0.34063900000000003</c:v>
                </c:pt>
                <c:pt idx="1104">
                  <c:v>0.30968400000000001</c:v>
                </c:pt>
                <c:pt idx="1105">
                  <c:v>0.32875100000000002</c:v>
                </c:pt>
                <c:pt idx="1106">
                  <c:v>0.28578199999999998</c:v>
                </c:pt>
                <c:pt idx="1107">
                  <c:v>0.31487300000000001</c:v>
                </c:pt>
                <c:pt idx="1108">
                  <c:v>0.30849900000000002</c:v>
                </c:pt>
                <c:pt idx="1109">
                  <c:v>0.28822300000000001</c:v>
                </c:pt>
                <c:pt idx="1110">
                  <c:v>0.338835</c:v>
                </c:pt>
                <c:pt idx="1111">
                  <c:v>0.34410800000000002</c:v>
                </c:pt>
                <c:pt idx="1112">
                  <c:v>0.35052299999999997</c:v>
                </c:pt>
                <c:pt idx="1113">
                  <c:v>0.35575600000000002</c:v>
                </c:pt>
                <c:pt idx="1114">
                  <c:v>0.35348099999999999</c:v>
                </c:pt>
                <c:pt idx="1115">
                  <c:v>0.356047</c:v>
                </c:pt>
                <c:pt idx="1116">
                  <c:v>0.35515600000000003</c:v>
                </c:pt>
                <c:pt idx="1117">
                  <c:v>0.34212900000000002</c:v>
                </c:pt>
                <c:pt idx="1118">
                  <c:v>0.35683599999999999</c:v>
                </c:pt>
                <c:pt idx="1119">
                  <c:v>0.35555700000000001</c:v>
                </c:pt>
                <c:pt idx="1120">
                  <c:v>0.37680599999999997</c:v>
                </c:pt>
                <c:pt idx="1121">
                  <c:v>0.37582500000000002</c:v>
                </c:pt>
                <c:pt idx="1122">
                  <c:v>0.37936700000000001</c:v>
                </c:pt>
                <c:pt idx="1123">
                  <c:v>0.35590300000000002</c:v>
                </c:pt>
                <c:pt idx="1124">
                  <c:v>0.36796000000000001</c:v>
                </c:pt>
                <c:pt idx="1125">
                  <c:v>0.36693199999999998</c:v>
                </c:pt>
                <c:pt idx="1126">
                  <c:v>0.37724600000000003</c:v>
                </c:pt>
                <c:pt idx="1127">
                  <c:v>0.37209700000000001</c:v>
                </c:pt>
                <c:pt idx="1128">
                  <c:v>0.37680799999999998</c:v>
                </c:pt>
                <c:pt idx="1129">
                  <c:v>0.37195800000000001</c:v>
                </c:pt>
                <c:pt idx="1130">
                  <c:v>0.36965900000000002</c:v>
                </c:pt>
                <c:pt idx="1131">
                  <c:v>0.37989800000000001</c:v>
                </c:pt>
                <c:pt idx="1132">
                  <c:v>0.379135</c:v>
                </c:pt>
                <c:pt idx="1133">
                  <c:v>0.377222</c:v>
                </c:pt>
                <c:pt idx="1134">
                  <c:v>0.37946800000000003</c:v>
                </c:pt>
                <c:pt idx="1135">
                  <c:v>0.377471</c:v>
                </c:pt>
                <c:pt idx="1136">
                  <c:v>0.34218199999999999</c:v>
                </c:pt>
                <c:pt idx="1137">
                  <c:v>0.34784900000000002</c:v>
                </c:pt>
                <c:pt idx="1138">
                  <c:v>0.35572500000000001</c:v>
                </c:pt>
                <c:pt idx="1139">
                  <c:v>0.35412900000000003</c:v>
                </c:pt>
                <c:pt idx="1140">
                  <c:v>0.35748400000000002</c:v>
                </c:pt>
                <c:pt idx="1141">
                  <c:v>0.344609</c:v>
                </c:pt>
                <c:pt idx="1142">
                  <c:v>0.35444300000000001</c:v>
                </c:pt>
                <c:pt idx="1143">
                  <c:v>0.35132799999999997</c:v>
                </c:pt>
                <c:pt idx="1144">
                  <c:v>0.35394100000000001</c:v>
                </c:pt>
                <c:pt idx="1145">
                  <c:v>0.362624</c:v>
                </c:pt>
                <c:pt idx="1146">
                  <c:v>0.36524400000000001</c:v>
                </c:pt>
                <c:pt idx="1147">
                  <c:v>0.36537199999999997</c:v>
                </c:pt>
                <c:pt idx="1148">
                  <c:v>0.364732</c:v>
                </c:pt>
                <c:pt idx="1149">
                  <c:v>0.37045400000000001</c:v>
                </c:pt>
                <c:pt idx="1150">
                  <c:v>0.36404399999999998</c:v>
                </c:pt>
                <c:pt idx="1151">
                  <c:v>0.36967699999999998</c:v>
                </c:pt>
                <c:pt idx="1152">
                  <c:v>0.36924299999999999</c:v>
                </c:pt>
                <c:pt idx="1153">
                  <c:v>0.366871</c:v>
                </c:pt>
                <c:pt idx="1154">
                  <c:v>0.36218</c:v>
                </c:pt>
                <c:pt idx="1155">
                  <c:v>0.35903600000000002</c:v>
                </c:pt>
                <c:pt idx="1156">
                  <c:v>0.33706799999999998</c:v>
                </c:pt>
                <c:pt idx="1157">
                  <c:v>0.33769199999999999</c:v>
                </c:pt>
                <c:pt idx="1158">
                  <c:v>0.34051500000000001</c:v>
                </c:pt>
                <c:pt idx="1159">
                  <c:v>0.33389400000000002</c:v>
                </c:pt>
                <c:pt idx="1160">
                  <c:v>0.33903699999999998</c:v>
                </c:pt>
                <c:pt idx="1161">
                  <c:v>0.34236</c:v>
                </c:pt>
                <c:pt idx="1162">
                  <c:v>0.34058899999999998</c:v>
                </c:pt>
                <c:pt idx="1163">
                  <c:v>0.34213700000000002</c:v>
                </c:pt>
                <c:pt idx="1164">
                  <c:v>0.36563699999999999</c:v>
                </c:pt>
                <c:pt idx="1165">
                  <c:v>0.35662700000000003</c:v>
                </c:pt>
                <c:pt idx="1166">
                  <c:v>0.34364</c:v>
                </c:pt>
                <c:pt idx="1167">
                  <c:v>0.34933500000000001</c:v>
                </c:pt>
                <c:pt idx="1168">
                  <c:v>0.34766200000000003</c:v>
                </c:pt>
                <c:pt idx="1169">
                  <c:v>0.35631099999999999</c:v>
                </c:pt>
                <c:pt idx="1170">
                  <c:v>0.35703299999999999</c:v>
                </c:pt>
                <c:pt idx="1171">
                  <c:v>0.35303400000000001</c:v>
                </c:pt>
                <c:pt idx="1172">
                  <c:v>0.350966</c:v>
                </c:pt>
                <c:pt idx="1173">
                  <c:v>0.345945</c:v>
                </c:pt>
                <c:pt idx="1174">
                  <c:v>0.35550700000000002</c:v>
                </c:pt>
                <c:pt idx="1175">
                  <c:v>0.36132999999999998</c:v>
                </c:pt>
                <c:pt idx="1176">
                  <c:v>0.346217</c:v>
                </c:pt>
                <c:pt idx="1177">
                  <c:v>0.363203</c:v>
                </c:pt>
                <c:pt idx="1178">
                  <c:v>0.36004399999999998</c:v>
                </c:pt>
                <c:pt idx="1179">
                  <c:v>0.34499400000000002</c:v>
                </c:pt>
                <c:pt idx="1180">
                  <c:v>0.34918900000000003</c:v>
                </c:pt>
                <c:pt idx="1181">
                  <c:v>0.359491</c:v>
                </c:pt>
                <c:pt idx="1182">
                  <c:v>0.35578100000000001</c:v>
                </c:pt>
                <c:pt idx="1183">
                  <c:v>0.34926299999999999</c:v>
                </c:pt>
                <c:pt idx="1184">
                  <c:v>0.36099799999999999</c:v>
                </c:pt>
                <c:pt idx="1185">
                  <c:v>0.35843700000000001</c:v>
                </c:pt>
                <c:pt idx="1186">
                  <c:v>0.36018600000000001</c:v>
                </c:pt>
                <c:pt idx="1187">
                  <c:v>0.35349700000000001</c:v>
                </c:pt>
                <c:pt idx="1188">
                  <c:v>0.343306</c:v>
                </c:pt>
                <c:pt idx="1189">
                  <c:v>0.358846</c:v>
                </c:pt>
                <c:pt idx="1190">
                  <c:v>0.35283700000000001</c:v>
                </c:pt>
                <c:pt idx="1191">
                  <c:v>0.35104200000000002</c:v>
                </c:pt>
                <c:pt idx="1192">
                  <c:v>0.35908899999999999</c:v>
                </c:pt>
                <c:pt idx="1193">
                  <c:v>0.35128599999999999</c:v>
                </c:pt>
                <c:pt idx="1194">
                  <c:v>0.34847400000000001</c:v>
                </c:pt>
                <c:pt idx="1195">
                  <c:v>0.35314099999999998</c:v>
                </c:pt>
                <c:pt idx="1196">
                  <c:v>0.34005299999999999</c:v>
                </c:pt>
                <c:pt idx="1197">
                  <c:v>0.341196</c:v>
                </c:pt>
                <c:pt idx="1198">
                  <c:v>0.33677200000000002</c:v>
                </c:pt>
                <c:pt idx="1199">
                  <c:v>0.34867399999999998</c:v>
                </c:pt>
                <c:pt idx="1200">
                  <c:v>0.348354</c:v>
                </c:pt>
                <c:pt idx="1201">
                  <c:v>0.35092699999999999</c:v>
                </c:pt>
                <c:pt idx="1202">
                  <c:v>0.34448200000000001</c:v>
                </c:pt>
                <c:pt idx="1203">
                  <c:v>0.34579599999999999</c:v>
                </c:pt>
                <c:pt idx="1204">
                  <c:v>0.32454699999999997</c:v>
                </c:pt>
                <c:pt idx="1205">
                  <c:v>0.31436599999999998</c:v>
                </c:pt>
                <c:pt idx="1206">
                  <c:v>0.30793700000000002</c:v>
                </c:pt>
                <c:pt idx="1207">
                  <c:v>0.34303400000000001</c:v>
                </c:pt>
                <c:pt idx="1208">
                  <c:v>0.33073399999999997</c:v>
                </c:pt>
                <c:pt idx="1209">
                  <c:v>0.358101</c:v>
                </c:pt>
                <c:pt idx="1210">
                  <c:v>0.355487</c:v>
                </c:pt>
                <c:pt idx="1211">
                  <c:v>0.346528</c:v>
                </c:pt>
                <c:pt idx="1212">
                  <c:v>0.36263499999999999</c:v>
                </c:pt>
                <c:pt idx="1213">
                  <c:v>0.35446899999999998</c:v>
                </c:pt>
                <c:pt idx="1214">
                  <c:v>0.36413099999999998</c:v>
                </c:pt>
                <c:pt idx="1215">
                  <c:v>0.34894799999999998</c:v>
                </c:pt>
                <c:pt idx="1216">
                  <c:v>0.33517599999999997</c:v>
                </c:pt>
                <c:pt idx="1217">
                  <c:v>0.36302800000000002</c:v>
                </c:pt>
                <c:pt idx="1218">
                  <c:v>0.35174</c:v>
                </c:pt>
                <c:pt idx="1219">
                  <c:v>0.35526200000000002</c:v>
                </c:pt>
                <c:pt idx="1220">
                  <c:v>0.35275000000000001</c:v>
                </c:pt>
                <c:pt idx="1221">
                  <c:v>0.34421499999999999</c:v>
                </c:pt>
                <c:pt idx="1222">
                  <c:v>0.37545000000000001</c:v>
                </c:pt>
                <c:pt idx="1223">
                  <c:v>0.37335299999999999</c:v>
                </c:pt>
                <c:pt idx="1224">
                  <c:v>0.37706000000000001</c:v>
                </c:pt>
                <c:pt idx="1225">
                  <c:v>0.371979</c:v>
                </c:pt>
                <c:pt idx="1226">
                  <c:v>0.37419599999999997</c:v>
                </c:pt>
                <c:pt idx="1227">
                  <c:v>0.37566699999999997</c:v>
                </c:pt>
                <c:pt idx="1228">
                  <c:v>0.37542399999999998</c:v>
                </c:pt>
                <c:pt idx="1229">
                  <c:v>0.376419</c:v>
                </c:pt>
                <c:pt idx="1230">
                  <c:v>0.37854399999999999</c:v>
                </c:pt>
                <c:pt idx="1231">
                  <c:v>0.37289499999999998</c:v>
                </c:pt>
                <c:pt idx="1232">
                  <c:v>0.371392</c:v>
                </c:pt>
                <c:pt idx="1233">
                  <c:v>0.37137700000000001</c:v>
                </c:pt>
                <c:pt idx="1234">
                  <c:v>0.37379899999999999</c:v>
                </c:pt>
                <c:pt idx="1235">
                  <c:v>0.37787199999999999</c:v>
                </c:pt>
                <c:pt idx="1236">
                  <c:v>0.371618</c:v>
                </c:pt>
                <c:pt idx="1237">
                  <c:v>0.37658599999999998</c:v>
                </c:pt>
                <c:pt idx="1238">
                  <c:v>0.37020399999999998</c:v>
                </c:pt>
                <c:pt idx="1239">
                  <c:v>0.37071500000000002</c:v>
                </c:pt>
                <c:pt idx="1240">
                  <c:v>0.36327300000000001</c:v>
                </c:pt>
                <c:pt idx="1241">
                  <c:v>0.36244199999999999</c:v>
                </c:pt>
                <c:pt idx="1242">
                  <c:v>0.36348200000000003</c:v>
                </c:pt>
                <c:pt idx="1243">
                  <c:v>0.33940500000000001</c:v>
                </c:pt>
                <c:pt idx="1244">
                  <c:v>0.35341099999999998</c:v>
                </c:pt>
                <c:pt idx="1245">
                  <c:v>0.354327</c:v>
                </c:pt>
                <c:pt idx="1246">
                  <c:v>0.35413699999999998</c:v>
                </c:pt>
                <c:pt idx="1247">
                  <c:v>0.36735600000000002</c:v>
                </c:pt>
                <c:pt idx="1248">
                  <c:v>0.36852499999999999</c:v>
                </c:pt>
                <c:pt idx="1249">
                  <c:v>0.346528</c:v>
                </c:pt>
                <c:pt idx="1250">
                  <c:v>0.30551299999999998</c:v>
                </c:pt>
                <c:pt idx="1251">
                  <c:v>0.35753299999999999</c:v>
                </c:pt>
                <c:pt idx="1252">
                  <c:v>0.343727</c:v>
                </c:pt>
                <c:pt idx="1253">
                  <c:v>0.33466400000000002</c:v>
                </c:pt>
                <c:pt idx="1254">
                  <c:v>0.35301700000000003</c:v>
                </c:pt>
                <c:pt idx="1255">
                  <c:v>0.34799000000000002</c:v>
                </c:pt>
                <c:pt idx="1256">
                  <c:v>0.34165699999999999</c:v>
                </c:pt>
                <c:pt idx="1257">
                  <c:v>0.335725</c:v>
                </c:pt>
                <c:pt idx="1258">
                  <c:v>0.34737499999999999</c:v>
                </c:pt>
                <c:pt idx="1259">
                  <c:v>0.33000200000000002</c:v>
                </c:pt>
                <c:pt idx="1260">
                  <c:v>0.31133100000000002</c:v>
                </c:pt>
                <c:pt idx="1261">
                  <c:v>0.34026600000000001</c:v>
                </c:pt>
                <c:pt idx="1262">
                  <c:v>0.34964299999999998</c:v>
                </c:pt>
                <c:pt idx="1263">
                  <c:v>0.35275899999999999</c:v>
                </c:pt>
                <c:pt idx="1264">
                  <c:v>0.34740199999999999</c:v>
                </c:pt>
                <c:pt idx="1265">
                  <c:v>0.35152600000000001</c:v>
                </c:pt>
                <c:pt idx="1266">
                  <c:v>0.35965000000000003</c:v>
                </c:pt>
                <c:pt idx="1267">
                  <c:v>0.35165600000000002</c:v>
                </c:pt>
                <c:pt idx="1268">
                  <c:v>0.35383900000000001</c:v>
                </c:pt>
                <c:pt idx="1269">
                  <c:v>0.35769600000000001</c:v>
                </c:pt>
                <c:pt idx="1270">
                  <c:v>0.35400799999999999</c:v>
                </c:pt>
                <c:pt idx="1271">
                  <c:v>0.35799199999999998</c:v>
                </c:pt>
                <c:pt idx="1272">
                  <c:v>0.34640300000000002</c:v>
                </c:pt>
                <c:pt idx="1273">
                  <c:v>0.34793499999999999</c:v>
                </c:pt>
                <c:pt idx="1274">
                  <c:v>0.35156300000000001</c:v>
                </c:pt>
                <c:pt idx="1275">
                  <c:v>0.35356399999999999</c:v>
                </c:pt>
                <c:pt idx="1276">
                  <c:v>0.350995</c:v>
                </c:pt>
                <c:pt idx="1277">
                  <c:v>0.35575600000000002</c:v>
                </c:pt>
                <c:pt idx="1278">
                  <c:v>0.35497200000000001</c:v>
                </c:pt>
                <c:pt idx="1279">
                  <c:v>0.35135</c:v>
                </c:pt>
                <c:pt idx="1280">
                  <c:v>0.35472700000000001</c:v>
                </c:pt>
                <c:pt idx="1281">
                  <c:v>0.35084799999999999</c:v>
                </c:pt>
                <c:pt idx="1282">
                  <c:v>0.35508099999999998</c:v>
                </c:pt>
                <c:pt idx="1283">
                  <c:v>0.35303499999999999</c:v>
                </c:pt>
                <c:pt idx="1284">
                  <c:v>0.36160700000000001</c:v>
                </c:pt>
                <c:pt idx="1285">
                  <c:v>0.34438200000000002</c:v>
                </c:pt>
                <c:pt idx="1286">
                  <c:v>0.37410500000000002</c:v>
                </c:pt>
                <c:pt idx="1287">
                  <c:v>0.359454</c:v>
                </c:pt>
                <c:pt idx="1288">
                  <c:v>0.37907299999999999</c:v>
                </c:pt>
                <c:pt idx="1289">
                  <c:v>0.37978000000000001</c:v>
                </c:pt>
                <c:pt idx="1290">
                  <c:v>0.37344100000000002</c:v>
                </c:pt>
                <c:pt idx="1291">
                  <c:v>0.36859999999999998</c:v>
                </c:pt>
                <c:pt idx="1292">
                  <c:v>0.37087599999999998</c:v>
                </c:pt>
                <c:pt idx="1293">
                  <c:v>0.37498700000000001</c:v>
                </c:pt>
                <c:pt idx="1294">
                  <c:v>0.37402000000000002</c:v>
                </c:pt>
                <c:pt idx="1295">
                  <c:v>0.37659700000000002</c:v>
                </c:pt>
                <c:pt idx="1296">
                  <c:v>0.37686399999999998</c:v>
                </c:pt>
                <c:pt idx="1297">
                  <c:v>0.38020900000000002</c:v>
                </c:pt>
                <c:pt idx="1298">
                  <c:v>0.37352000000000002</c:v>
                </c:pt>
                <c:pt idx="1299">
                  <c:v>0.37593900000000002</c:v>
                </c:pt>
                <c:pt idx="1300">
                  <c:v>0.37229400000000001</c:v>
                </c:pt>
                <c:pt idx="1301">
                  <c:v>0.37631399999999998</c:v>
                </c:pt>
                <c:pt idx="1302">
                  <c:v>0.37620900000000002</c:v>
                </c:pt>
                <c:pt idx="1303">
                  <c:v>0.37503500000000001</c:v>
                </c:pt>
                <c:pt idx="1304">
                  <c:v>0.37896400000000002</c:v>
                </c:pt>
                <c:pt idx="1305">
                  <c:v>0.37054900000000002</c:v>
                </c:pt>
                <c:pt idx="1306">
                  <c:v>0.37788100000000002</c:v>
                </c:pt>
                <c:pt idx="1307">
                  <c:v>0.37688899999999997</c:v>
                </c:pt>
                <c:pt idx="1308">
                  <c:v>0.37239499999999998</c:v>
                </c:pt>
                <c:pt idx="1309">
                  <c:v>0.30960100000000002</c:v>
                </c:pt>
                <c:pt idx="1310">
                  <c:v>0.31654900000000002</c:v>
                </c:pt>
                <c:pt idx="1311">
                  <c:v>0.31717499999999998</c:v>
                </c:pt>
                <c:pt idx="1312">
                  <c:v>0.31870799999999999</c:v>
                </c:pt>
                <c:pt idx="1313">
                  <c:v>0.30056899999999998</c:v>
                </c:pt>
                <c:pt idx="1314">
                  <c:v>0.31097200000000003</c:v>
                </c:pt>
                <c:pt idx="1315">
                  <c:v>0.341167</c:v>
                </c:pt>
                <c:pt idx="1316">
                  <c:v>0.315639</c:v>
                </c:pt>
                <c:pt idx="1317">
                  <c:v>0.326712</c:v>
                </c:pt>
                <c:pt idx="1318">
                  <c:v>0.32619300000000001</c:v>
                </c:pt>
                <c:pt idx="1319">
                  <c:v>0.33284399999999997</c:v>
                </c:pt>
                <c:pt idx="1320">
                  <c:v>0.31999899999999998</c:v>
                </c:pt>
                <c:pt idx="1321">
                  <c:v>0.35065800000000003</c:v>
                </c:pt>
                <c:pt idx="1322">
                  <c:v>0.327376</c:v>
                </c:pt>
                <c:pt idx="1323">
                  <c:v>0.33885500000000002</c:v>
                </c:pt>
                <c:pt idx="1324">
                  <c:v>0.33226099999999997</c:v>
                </c:pt>
                <c:pt idx="1325">
                  <c:v>0.37273000000000001</c:v>
                </c:pt>
                <c:pt idx="1326">
                  <c:v>0.371139</c:v>
                </c:pt>
                <c:pt idx="1327">
                  <c:v>0.36055700000000002</c:v>
                </c:pt>
                <c:pt idx="1328">
                  <c:v>0.362317</c:v>
                </c:pt>
                <c:pt idx="1329">
                  <c:v>0.36812499999999998</c:v>
                </c:pt>
                <c:pt idx="1330">
                  <c:v>0.37019999999999997</c:v>
                </c:pt>
                <c:pt idx="1331">
                  <c:v>0.37040400000000001</c:v>
                </c:pt>
                <c:pt idx="1332">
                  <c:v>0.36652600000000002</c:v>
                </c:pt>
                <c:pt idx="1333">
                  <c:v>0.35857299999999998</c:v>
                </c:pt>
                <c:pt idx="1334">
                  <c:v>0.35789100000000001</c:v>
                </c:pt>
                <c:pt idx="1335">
                  <c:v>0.35702499999999998</c:v>
                </c:pt>
                <c:pt idx="1336">
                  <c:v>0.36922199999999999</c:v>
                </c:pt>
                <c:pt idx="1337">
                  <c:v>0.36557600000000001</c:v>
                </c:pt>
                <c:pt idx="1338">
                  <c:v>0.36942000000000003</c:v>
                </c:pt>
                <c:pt idx="1339">
                  <c:v>0.36804300000000001</c:v>
                </c:pt>
                <c:pt idx="1340">
                  <c:v>0.37071999999999999</c:v>
                </c:pt>
                <c:pt idx="1341">
                  <c:v>0.36740800000000001</c:v>
                </c:pt>
                <c:pt idx="1342">
                  <c:v>0.35013499999999997</c:v>
                </c:pt>
                <c:pt idx="1343">
                  <c:v>0.35736400000000001</c:v>
                </c:pt>
                <c:pt idx="1344">
                  <c:v>0.35327999999999998</c:v>
                </c:pt>
                <c:pt idx="1345">
                  <c:v>0.36154500000000001</c:v>
                </c:pt>
                <c:pt idx="1346">
                  <c:v>0.36714000000000002</c:v>
                </c:pt>
                <c:pt idx="1347">
                  <c:v>0.35320800000000002</c:v>
                </c:pt>
                <c:pt idx="1348">
                  <c:v>0.349194</c:v>
                </c:pt>
                <c:pt idx="1349">
                  <c:v>0.364033</c:v>
                </c:pt>
                <c:pt idx="1350">
                  <c:v>0.35746</c:v>
                </c:pt>
                <c:pt idx="1351">
                  <c:v>0.36691699999999999</c:v>
                </c:pt>
                <c:pt idx="1352">
                  <c:v>0.36402899999999999</c:v>
                </c:pt>
                <c:pt idx="1353">
                  <c:v>0.36946800000000002</c:v>
                </c:pt>
                <c:pt idx="1354">
                  <c:v>0.364068</c:v>
                </c:pt>
                <c:pt idx="1355">
                  <c:v>0.35628799999999999</c:v>
                </c:pt>
                <c:pt idx="1356">
                  <c:v>0.34223199999999998</c:v>
                </c:pt>
                <c:pt idx="1357">
                  <c:v>0.35372900000000002</c:v>
                </c:pt>
                <c:pt idx="1358">
                  <c:v>0.34711599999999998</c:v>
                </c:pt>
                <c:pt idx="1359">
                  <c:v>0.35152499999999998</c:v>
                </c:pt>
                <c:pt idx="1360">
                  <c:v>0.355626</c:v>
                </c:pt>
                <c:pt idx="1361">
                  <c:v>0.364259</c:v>
                </c:pt>
                <c:pt idx="1362">
                  <c:v>0.36017100000000002</c:v>
                </c:pt>
                <c:pt idx="1363">
                  <c:v>0.35379300000000002</c:v>
                </c:pt>
                <c:pt idx="1364">
                  <c:v>0.35653299999999999</c:v>
                </c:pt>
                <c:pt idx="1365">
                  <c:v>0.35871399999999998</c:v>
                </c:pt>
                <c:pt idx="1366">
                  <c:v>0.36849300000000001</c:v>
                </c:pt>
                <c:pt idx="1367">
                  <c:v>0.3629</c:v>
                </c:pt>
                <c:pt idx="1368">
                  <c:v>0.36080400000000001</c:v>
                </c:pt>
                <c:pt idx="1369">
                  <c:v>0.36667899999999998</c:v>
                </c:pt>
                <c:pt idx="1370">
                  <c:v>0.35631600000000002</c:v>
                </c:pt>
                <c:pt idx="1371">
                  <c:v>0.360203</c:v>
                </c:pt>
                <c:pt idx="1372">
                  <c:v>0.34484100000000001</c:v>
                </c:pt>
                <c:pt idx="1373">
                  <c:v>0.34476299999999999</c:v>
                </c:pt>
                <c:pt idx="1374">
                  <c:v>0.34940199999999999</c:v>
                </c:pt>
                <c:pt idx="1375">
                  <c:v>0.34679700000000002</c:v>
                </c:pt>
                <c:pt idx="1376">
                  <c:v>0.34855199999999997</c:v>
                </c:pt>
                <c:pt idx="1377">
                  <c:v>0.34747299999999998</c:v>
                </c:pt>
                <c:pt idx="1378">
                  <c:v>0.360128</c:v>
                </c:pt>
                <c:pt idx="1379">
                  <c:v>0.36482799999999999</c:v>
                </c:pt>
                <c:pt idx="1380">
                  <c:v>0.35947899999999999</c:v>
                </c:pt>
                <c:pt idx="1381">
                  <c:v>0.36020200000000002</c:v>
                </c:pt>
                <c:pt idx="1382">
                  <c:v>0.35453299999999999</c:v>
                </c:pt>
                <c:pt idx="1383">
                  <c:v>0.33518399999999998</c:v>
                </c:pt>
                <c:pt idx="1384">
                  <c:v>0.333426</c:v>
                </c:pt>
                <c:pt idx="1385">
                  <c:v>0.32203199999999998</c:v>
                </c:pt>
                <c:pt idx="1386">
                  <c:v>0.34052700000000002</c:v>
                </c:pt>
                <c:pt idx="1387">
                  <c:v>0.34311399999999997</c:v>
                </c:pt>
                <c:pt idx="1388">
                  <c:v>0.33744600000000002</c:v>
                </c:pt>
                <c:pt idx="1389">
                  <c:v>0.36023699999999997</c:v>
                </c:pt>
                <c:pt idx="1390">
                  <c:v>0.358296</c:v>
                </c:pt>
                <c:pt idx="1391">
                  <c:v>0.35387600000000002</c:v>
                </c:pt>
                <c:pt idx="1392">
                  <c:v>0.36871300000000001</c:v>
                </c:pt>
                <c:pt idx="1393">
                  <c:v>0.36912800000000001</c:v>
                </c:pt>
                <c:pt idx="1394">
                  <c:v>0.35029300000000002</c:v>
                </c:pt>
                <c:pt idx="1395">
                  <c:v>0.34837200000000001</c:v>
                </c:pt>
                <c:pt idx="1396">
                  <c:v>0.36217700000000003</c:v>
                </c:pt>
                <c:pt idx="1397">
                  <c:v>0.35523500000000002</c:v>
                </c:pt>
                <c:pt idx="1398">
                  <c:v>0.369537</c:v>
                </c:pt>
                <c:pt idx="1399">
                  <c:v>0.36826300000000001</c:v>
                </c:pt>
                <c:pt idx="1400">
                  <c:v>0.376334</c:v>
                </c:pt>
                <c:pt idx="1401">
                  <c:v>0.367392</c:v>
                </c:pt>
                <c:pt idx="1402">
                  <c:v>0.37365999999999999</c:v>
                </c:pt>
                <c:pt idx="1403">
                  <c:v>0.37448399999999998</c:v>
                </c:pt>
                <c:pt idx="1404">
                  <c:v>0.37476399999999999</c:v>
                </c:pt>
                <c:pt idx="1405">
                  <c:v>0.37804500000000002</c:v>
                </c:pt>
                <c:pt idx="1406">
                  <c:v>0.37317499999999998</c:v>
                </c:pt>
                <c:pt idx="1407">
                  <c:v>0.373728</c:v>
                </c:pt>
                <c:pt idx="1408">
                  <c:v>0.36993300000000001</c:v>
                </c:pt>
                <c:pt idx="1409">
                  <c:v>0.35655599999999998</c:v>
                </c:pt>
                <c:pt idx="1410">
                  <c:v>0.362566</c:v>
                </c:pt>
                <c:pt idx="1411">
                  <c:v>0.36913400000000002</c:v>
                </c:pt>
                <c:pt idx="1412">
                  <c:v>0.36251299999999997</c:v>
                </c:pt>
                <c:pt idx="1413">
                  <c:v>0.36750899999999997</c:v>
                </c:pt>
                <c:pt idx="1414">
                  <c:v>0.37768400000000002</c:v>
                </c:pt>
                <c:pt idx="1415">
                  <c:v>0.37761299999999998</c:v>
                </c:pt>
                <c:pt idx="1416">
                  <c:v>0.37542799999999998</c:v>
                </c:pt>
                <c:pt idx="1417">
                  <c:v>0.37136400000000003</c:v>
                </c:pt>
                <c:pt idx="1418">
                  <c:v>0.37548199999999998</c:v>
                </c:pt>
                <c:pt idx="1419">
                  <c:v>0.36297400000000002</c:v>
                </c:pt>
                <c:pt idx="1420">
                  <c:v>0.35824499999999998</c:v>
                </c:pt>
                <c:pt idx="1421">
                  <c:v>0.35730899999999999</c:v>
                </c:pt>
                <c:pt idx="1422">
                  <c:v>0.34320800000000001</c:v>
                </c:pt>
                <c:pt idx="1423">
                  <c:v>0.33604699999999998</c:v>
                </c:pt>
                <c:pt idx="1424">
                  <c:v>0.33904200000000001</c:v>
                </c:pt>
                <c:pt idx="1425">
                  <c:v>0.34879199999999999</c:v>
                </c:pt>
                <c:pt idx="1426">
                  <c:v>0.34820899999999999</c:v>
                </c:pt>
                <c:pt idx="1427">
                  <c:v>0.34792499999999998</c:v>
                </c:pt>
                <c:pt idx="1428">
                  <c:v>0.35061199999999998</c:v>
                </c:pt>
                <c:pt idx="1429">
                  <c:v>0.33295400000000003</c:v>
                </c:pt>
                <c:pt idx="1430">
                  <c:v>0.35354200000000002</c:v>
                </c:pt>
                <c:pt idx="1431">
                  <c:v>0.337009</c:v>
                </c:pt>
                <c:pt idx="1432">
                  <c:v>0.34710000000000002</c:v>
                </c:pt>
                <c:pt idx="1433">
                  <c:v>0.348138</c:v>
                </c:pt>
                <c:pt idx="1434">
                  <c:v>0.35589599999999999</c:v>
                </c:pt>
                <c:pt idx="1435">
                  <c:v>0.357456</c:v>
                </c:pt>
                <c:pt idx="1436">
                  <c:v>0.35145100000000001</c:v>
                </c:pt>
                <c:pt idx="1437">
                  <c:v>0.35489599999999999</c:v>
                </c:pt>
                <c:pt idx="1438">
                  <c:v>0.35852299999999998</c:v>
                </c:pt>
                <c:pt idx="1439">
                  <c:v>0.358572</c:v>
                </c:pt>
                <c:pt idx="1440">
                  <c:v>0.356124</c:v>
                </c:pt>
                <c:pt idx="1441">
                  <c:v>0.35283700000000001</c:v>
                </c:pt>
                <c:pt idx="1442">
                  <c:v>0.35378799999999999</c:v>
                </c:pt>
                <c:pt idx="1443">
                  <c:v>0.35248099999999999</c:v>
                </c:pt>
                <c:pt idx="1444">
                  <c:v>0.35269299999999998</c:v>
                </c:pt>
                <c:pt idx="1445">
                  <c:v>0.36235899999999999</c:v>
                </c:pt>
                <c:pt idx="1446">
                  <c:v>0.36272100000000002</c:v>
                </c:pt>
                <c:pt idx="1447">
                  <c:v>0.34508499999999998</c:v>
                </c:pt>
                <c:pt idx="1448">
                  <c:v>0.352829</c:v>
                </c:pt>
                <c:pt idx="1449">
                  <c:v>0.35344700000000001</c:v>
                </c:pt>
                <c:pt idx="1450">
                  <c:v>0.34401500000000002</c:v>
                </c:pt>
                <c:pt idx="1451">
                  <c:v>0.35575299999999999</c:v>
                </c:pt>
                <c:pt idx="1452">
                  <c:v>0.35480400000000001</c:v>
                </c:pt>
                <c:pt idx="1453">
                  <c:v>0.37327500000000002</c:v>
                </c:pt>
                <c:pt idx="1454">
                  <c:v>0.37337700000000001</c:v>
                </c:pt>
                <c:pt idx="1455">
                  <c:v>0.37194700000000003</c:v>
                </c:pt>
                <c:pt idx="1456">
                  <c:v>0.361344</c:v>
                </c:pt>
                <c:pt idx="1457">
                  <c:v>0.34943600000000002</c:v>
                </c:pt>
                <c:pt idx="1458">
                  <c:v>0.34735700000000003</c:v>
                </c:pt>
                <c:pt idx="1459">
                  <c:v>0.36268800000000001</c:v>
                </c:pt>
                <c:pt idx="1460">
                  <c:v>0.34987000000000001</c:v>
                </c:pt>
                <c:pt idx="1461">
                  <c:v>0.34748800000000002</c:v>
                </c:pt>
                <c:pt idx="1462">
                  <c:v>0.34661900000000001</c:v>
                </c:pt>
                <c:pt idx="1463">
                  <c:v>0.35827199999999998</c:v>
                </c:pt>
                <c:pt idx="1464">
                  <c:v>0.35460799999999998</c:v>
                </c:pt>
                <c:pt idx="1465">
                  <c:v>0.346551</c:v>
                </c:pt>
                <c:pt idx="1466">
                  <c:v>0.35296499999999997</c:v>
                </c:pt>
                <c:pt idx="1467">
                  <c:v>0.35503699999999999</c:v>
                </c:pt>
                <c:pt idx="1468">
                  <c:v>0.35325400000000001</c:v>
                </c:pt>
                <c:pt idx="1469">
                  <c:v>0.34527000000000002</c:v>
                </c:pt>
                <c:pt idx="1470">
                  <c:v>0.34304600000000002</c:v>
                </c:pt>
                <c:pt idx="1471">
                  <c:v>0.34002300000000002</c:v>
                </c:pt>
                <c:pt idx="1472">
                  <c:v>0.35083900000000001</c:v>
                </c:pt>
                <c:pt idx="1473">
                  <c:v>0.32638600000000001</c:v>
                </c:pt>
                <c:pt idx="1474">
                  <c:v>0.34657100000000002</c:v>
                </c:pt>
                <c:pt idx="1475">
                  <c:v>0.35792099999999999</c:v>
                </c:pt>
                <c:pt idx="1476">
                  <c:v>0.35035100000000002</c:v>
                </c:pt>
                <c:pt idx="1477">
                  <c:v>0.35792000000000002</c:v>
                </c:pt>
                <c:pt idx="1478">
                  <c:v>0.33201599999999998</c:v>
                </c:pt>
                <c:pt idx="1479">
                  <c:v>0.324658</c:v>
                </c:pt>
                <c:pt idx="1480">
                  <c:v>0.34998800000000002</c:v>
                </c:pt>
                <c:pt idx="1481">
                  <c:v>0.339534</c:v>
                </c:pt>
                <c:pt idx="1482">
                  <c:v>0.34096700000000002</c:v>
                </c:pt>
                <c:pt idx="1483">
                  <c:v>0.33179700000000001</c:v>
                </c:pt>
                <c:pt idx="1484">
                  <c:v>0.33550799999999997</c:v>
                </c:pt>
                <c:pt idx="1485">
                  <c:v>0.34964499999999998</c:v>
                </c:pt>
                <c:pt idx="1486">
                  <c:v>0.35789300000000002</c:v>
                </c:pt>
                <c:pt idx="1487">
                  <c:v>0.35786899999999999</c:v>
                </c:pt>
                <c:pt idx="1488">
                  <c:v>0.35705999999999999</c:v>
                </c:pt>
                <c:pt idx="1489">
                  <c:v>0.362732</c:v>
                </c:pt>
                <c:pt idx="1490">
                  <c:v>0.36382300000000001</c:v>
                </c:pt>
                <c:pt idx="1491">
                  <c:v>0.35765200000000003</c:v>
                </c:pt>
                <c:pt idx="1492">
                  <c:v>0.35776599999999997</c:v>
                </c:pt>
                <c:pt idx="1493">
                  <c:v>0.35905700000000002</c:v>
                </c:pt>
                <c:pt idx="1494">
                  <c:v>0.36110100000000001</c:v>
                </c:pt>
                <c:pt idx="1495">
                  <c:v>0.362153</c:v>
                </c:pt>
                <c:pt idx="1496">
                  <c:v>0.34813</c:v>
                </c:pt>
                <c:pt idx="1497">
                  <c:v>0.33846500000000002</c:v>
                </c:pt>
                <c:pt idx="1498">
                  <c:v>0.345773</c:v>
                </c:pt>
                <c:pt idx="1499">
                  <c:v>0.358954</c:v>
                </c:pt>
                <c:pt idx="1500">
                  <c:v>0.35770200000000002</c:v>
                </c:pt>
                <c:pt idx="1501">
                  <c:v>0.36440800000000001</c:v>
                </c:pt>
                <c:pt idx="1502">
                  <c:v>0.32553100000000001</c:v>
                </c:pt>
                <c:pt idx="1503">
                  <c:v>0.32448199999999999</c:v>
                </c:pt>
                <c:pt idx="1504">
                  <c:v>0.32822000000000001</c:v>
                </c:pt>
                <c:pt idx="1505">
                  <c:v>0.360128</c:v>
                </c:pt>
                <c:pt idx="1506">
                  <c:v>0.36735299999999999</c:v>
                </c:pt>
                <c:pt idx="1507">
                  <c:v>0.37753700000000001</c:v>
                </c:pt>
                <c:pt idx="1508">
                  <c:v>0.37864700000000001</c:v>
                </c:pt>
                <c:pt idx="1509">
                  <c:v>0.37866499999999997</c:v>
                </c:pt>
                <c:pt idx="1510">
                  <c:v>0.37200499999999997</c:v>
                </c:pt>
                <c:pt idx="1511">
                  <c:v>0.37748599999999999</c:v>
                </c:pt>
                <c:pt idx="1512">
                  <c:v>0.37245</c:v>
                </c:pt>
                <c:pt idx="1513">
                  <c:v>0.37474600000000002</c:v>
                </c:pt>
                <c:pt idx="1514">
                  <c:v>0.38001600000000002</c:v>
                </c:pt>
                <c:pt idx="1515">
                  <c:v>0.37220900000000001</c:v>
                </c:pt>
                <c:pt idx="1516">
                  <c:v>0.35657499999999998</c:v>
                </c:pt>
                <c:pt idx="1517">
                  <c:v>0.35706500000000002</c:v>
                </c:pt>
                <c:pt idx="1518">
                  <c:v>0.36278100000000002</c:v>
                </c:pt>
                <c:pt idx="1519">
                  <c:v>0.36555799999999999</c:v>
                </c:pt>
                <c:pt idx="1520">
                  <c:v>0.35673199999999999</c:v>
                </c:pt>
                <c:pt idx="1521">
                  <c:v>0.350823</c:v>
                </c:pt>
                <c:pt idx="1522">
                  <c:v>0.36663800000000002</c:v>
                </c:pt>
                <c:pt idx="1523">
                  <c:v>0.35928100000000002</c:v>
                </c:pt>
                <c:pt idx="1524">
                  <c:v>0.36249199999999998</c:v>
                </c:pt>
                <c:pt idx="1525">
                  <c:v>0.36190600000000001</c:v>
                </c:pt>
                <c:pt idx="1526">
                  <c:v>0.36483300000000002</c:v>
                </c:pt>
                <c:pt idx="1527">
                  <c:v>0.352022</c:v>
                </c:pt>
                <c:pt idx="1528">
                  <c:v>0.35671199999999997</c:v>
                </c:pt>
                <c:pt idx="1529">
                  <c:v>0.35605599999999998</c:v>
                </c:pt>
                <c:pt idx="1530">
                  <c:v>0.32833200000000001</c:v>
                </c:pt>
                <c:pt idx="1531">
                  <c:v>0.31727699999999998</c:v>
                </c:pt>
                <c:pt idx="1532">
                  <c:v>0.333511</c:v>
                </c:pt>
                <c:pt idx="1533">
                  <c:v>0.33873900000000001</c:v>
                </c:pt>
                <c:pt idx="1534">
                  <c:v>0.36413699999999999</c:v>
                </c:pt>
                <c:pt idx="1535">
                  <c:v>0.36152699999999999</c:v>
                </c:pt>
                <c:pt idx="1536">
                  <c:v>0.36164299999999999</c:v>
                </c:pt>
                <c:pt idx="1537">
                  <c:v>0.35735600000000001</c:v>
                </c:pt>
                <c:pt idx="1538">
                  <c:v>0.35390899999999997</c:v>
                </c:pt>
                <c:pt idx="1539">
                  <c:v>0.35954900000000001</c:v>
                </c:pt>
                <c:pt idx="1540">
                  <c:v>0.31702799999999998</c:v>
                </c:pt>
                <c:pt idx="1541">
                  <c:v>0.36227100000000001</c:v>
                </c:pt>
                <c:pt idx="1542">
                  <c:v>0.36306699999999997</c:v>
                </c:pt>
                <c:pt idx="1543">
                  <c:v>0.35595300000000002</c:v>
                </c:pt>
                <c:pt idx="1544">
                  <c:v>0.35313600000000001</c:v>
                </c:pt>
                <c:pt idx="1545">
                  <c:v>0.34534100000000001</c:v>
                </c:pt>
                <c:pt idx="1546">
                  <c:v>0.35597899999999999</c:v>
                </c:pt>
                <c:pt idx="1547">
                  <c:v>0.35678799999999999</c:v>
                </c:pt>
                <c:pt idx="1548">
                  <c:v>0.34728799999999999</c:v>
                </c:pt>
                <c:pt idx="1549">
                  <c:v>0.35156199999999999</c:v>
                </c:pt>
                <c:pt idx="1550">
                  <c:v>0.35233900000000001</c:v>
                </c:pt>
                <c:pt idx="1551">
                  <c:v>0.35172599999999998</c:v>
                </c:pt>
                <c:pt idx="1552">
                  <c:v>0.36140699999999998</c:v>
                </c:pt>
                <c:pt idx="1553">
                  <c:v>0.35932900000000001</c:v>
                </c:pt>
                <c:pt idx="1554">
                  <c:v>0.36298399999999997</c:v>
                </c:pt>
                <c:pt idx="1555">
                  <c:v>0.35981000000000002</c:v>
                </c:pt>
                <c:pt idx="1556">
                  <c:v>0.35411500000000001</c:v>
                </c:pt>
                <c:pt idx="1557">
                  <c:v>0.35278399999999999</c:v>
                </c:pt>
                <c:pt idx="1558">
                  <c:v>0.35712300000000002</c:v>
                </c:pt>
                <c:pt idx="1559">
                  <c:v>0.353329</c:v>
                </c:pt>
                <c:pt idx="1560">
                  <c:v>0.36139900000000003</c:v>
                </c:pt>
                <c:pt idx="1561">
                  <c:v>0.35059499999999999</c:v>
                </c:pt>
                <c:pt idx="1562">
                  <c:v>0.35041099999999997</c:v>
                </c:pt>
                <c:pt idx="1563">
                  <c:v>0.34912199999999999</c:v>
                </c:pt>
                <c:pt idx="1564">
                  <c:v>0.36264400000000002</c:v>
                </c:pt>
                <c:pt idx="1565">
                  <c:v>0.34920499999999999</c:v>
                </c:pt>
                <c:pt idx="1566">
                  <c:v>0.33435500000000001</c:v>
                </c:pt>
                <c:pt idx="1567">
                  <c:v>0.34552500000000003</c:v>
                </c:pt>
                <c:pt idx="1568">
                  <c:v>0.35177700000000001</c:v>
                </c:pt>
                <c:pt idx="1569">
                  <c:v>0.33900599999999997</c:v>
                </c:pt>
                <c:pt idx="1570">
                  <c:v>0.339005</c:v>
                </c:pt>
                <c:pt idx="1571">
                  <c:v>0.33977400000000002</c:v>
                </c:pt>
                <c:pt idx="1572">
                  <c:v>0.34250700000000001</c:v>
                </c:pt>
                <c:pt idx="1573">
                  <c:v>0.34306999999999999</c:v>
                </c:pt>
                <c:pt idx="1574">
                  <c:v>0.34127600000000002</c:v>
                </c:pt>
                <c:pt idx="1575">
                  <c:v>0.34622199999999997</c:v>
                </c:pt>
                <c:pt idx="1576">
                  <c:v>0.34416400000000003</c:v>
                </c:pt>
                <c:pt idx="1577">
                  <c:v>0.33130700000000002</c:v>
                </c:pt>
                <c:pt idx="1578">
                  <c:v>0.333899</c:v>
                </c:pt>
                <c:pt idx="1579">
                  <c:v>0.33377099999999998</c:v>
                </c:pt>
                <c:pt idx="1580">
                  <c:v>0.32930700000000002</c:v>
                </c:pt>
                <c:pt idx="1581">
                  <c:v>0.32750600000000002</c:v>
                </c:pt>
                <c:pt idx="1582">
                  <c:v>0.33450999999999997</c:v>
                </c:pt>
                <c:pt idx="1583">
                  <c:v>0.340036</c:v>
                </c:pt>
                <c:pt idx="1584">
                  <c:v>0.33365499999999998</c:v>
                </c:pt>
                <c:pt idx="1585">
                  <c:v>0.35213699999999998</c:v>
                </c:pt>
                <c:pt idx="1586">
                  <c:v>0.35135699999999997</c:v>
                </c:pt>
                <c:pt idx="1587">
                  <c:v>0.35075400000000001</c:v>
                </c:pt>
                <c:pt idx="1588">
                  <c:v>0.35697499999999999</c:v>
                </c:pt>
                <c:pt idx="1589">
                  <c:v>0.34962300000000002</c:v>
                </c:pt>
                <c:pt idx="1590">
                  <c:v>0.35172599999999998</c:v>
                </c:pt>
                <c:pt idx="1591">
                  <c:v>0.36539199999999999</c:v>
                </c:pt>
                <c:pt idx="1592">
                  <c:v>0.36721100000000001</c:v>
                </c:pt>
                <c:pt idx="1593">
                  <c:v>0.36329899999999998</c:v>
                </c:pt>
                <c:pt idx="1594">
                  <c:v>0.36370400000000003</c:v>
                </c:pt>
                <c:pt idx="1595">
                  <c:v>0.36713899999999999</c:v>
                </c:pt>
                <c:pt idx="1596">
                  <c:v>0.35976799999999998</c:v>
                </c:pt>
                <c:pt idx="1597">
                  <c:v>0.36733399999999999</c:v>
                </c:pt>
                <c:pt idx="1598">
                  <c:v>0.36158400000000002</c:v>
                </c:pt>
                <c:pt idx="1599">
                  <c:v>0.36045700000000003</c:v>
                </c:pt>
                <c:pt idx="1600">
                  <c:v>0.36978100000000003</c:v>
                </c:pt>
                <c:pt idx="1601">
                  <c:v>0.36453799999999997</c:v>
                </c:pt>
                <c:pt idx="1602">
                  <c:v>0.36484699999999998</c:v>
                </c:pt>
                <c:pt idx="1603">
                  <c:v>0.368367</c:v>
                </c:pt>
                <c:pt idx="1604">
                  <c:v>0.36234</c:v>
                </c:pt>
                <c:pt idx="1605">
                  <c:v>0.362622</c:v>
                </c:pt>
                <c:pt idx="1606">
                  <c:v>0.37573899999999999</c:v>
                </c:pt>
                <c:pt idx="1607">
                  <c:v>0.37103700000000001</c:v>
                </c:pt>
                <c:pt idx="1608">
                  <c:v>0.37677100000000002</c:v>
                </c:pt>
                <c:pt idx="1609">
                  <c:v>0.37687799999999999</c:v>
                </c:pt>
                <c:pt idx="1610">
                  <c:v>0.374832</c:v>
                </c:pt>
                <c:pt idx="1611">
                  <c:v>0.37833899999999998</c:v>
                </c:pt>
                <c:pt idx="1612">
                  <c:v>0.37143399999999999</c:v>
                </c:pt>
                <c:pt idx="1613">
                  <c:v>0.37403799999999998</c:v>
                </c:pt>
                <c:pt idx="1614">
                  <c:v>0.37407000000000001</c:v>
                </c:pt>
                <c:pt idx="1615">
                  <c:v>0.36636000000000002</c:v>
                </c:pt>
                <c:pt idx="1616">
                  <c:v>0.36119499999999999</c:v>
                </c:pt>
                <c:pt idx="1617">
                  <c:v>0.34797299999999998</c:v>
                </c:pt>
                <c:pt idx="1618">
                  <c:v>0.34620000000000001</c:v>
                </c:pt>
                <c:pt idx="1619">
                  <c:v>0.35336499999999998</c:v>
                </c:pt>
                <c:pt idx="1620">
                  <c:v>0.347275</c:v>
                </c:pt>
                <c:pt idx="1621">
                  <c:v>0.34773700000000002</c:v>
                </c:pt>
                <c:pt idx="1622">
                  <c:v>0.36474099999999998</c:v>
                </c:pt>
                <c:pt idx="1623">
                  <c:v>0.36587500000000001</c:v>
                </c:pt>
                <c:pt idx="1624">
                  <c:v>0.36494500000000002</c:v>
                </c:pt>
                <c:pt idx="1625">
                  <c:v>0.352273</c:v>
                </c:pt>
                <c:pt idx="1626">
                  <c:v>0.34033600000000003</c:v>
                </c:pt>
                <c:pt idx="1627">
                  <c:v>0.339391</c:v>
                </c:pt>
                <c:pt idx="1628">
                  <c:v>0.36726500000000001</c:v>
                </c:pt>
                <c:pt idx="1629">
                  <c:v>0.36459799999999998</c:v>
                </c:pt>
                <c:pt idx="1630">
                  <c:v>0.35400500000000001</c:v>
                </c:pt>
                <c:pt idx="1631">
                  <c:v>0.31883099999999998</c:v>
                </c:pt>
                <c:pt idx="1632">
                  <c:v>0.36505599999999999</c:v>
                </c:pt>
                <c:pt idx="1633">
                  <c:v>0.34771800000000003</c:v>
                </c:pt>
                <c:pt idx="1634">
                  <c:v>0.34322799999999998</c:v>
                </c:pt>
                <c:pt idx="1635">
                  <c:v>0.34120099999999998</c:v>
                </c:pt>
                <c:pt idx="1636">
                  <c:v>0.33791100000000002</c:v>
                </c:pt>
                <c:pt idx="1637">
                  <c:v>0.34222399999999997</c:v>
                </c:pt>
                <c:pt idx="1638">
                  <c:v>0.339059</c:v>
                </c:pt>
                <c:pt idx="1639">
                  <c:v>0.33620299999999997</c:v>
                </c:pt>
                <c:pt idx="1640">
                  <c:v>0.322326</c:v>
                </c:pt>
                <c:pt idx="1641">
                  <c:v>0.33549000000000001</c:v>
                </c:pt>
                <c:pt idx="1642">
                  <c:v>0.342339</c:v>
                </c:pt>
                <c:pt idx="1643">
                  <c:v>0.33840599999999998</c:v>
                </c:pt>
                <c:pt idx="1644">
                  <c:v>0.32738099999999998</c:v>
                </c:pt>
                <c:pt idx="1645">
                  <c:v>0.338223</c:v>
                </c:pt>
                <c:pt idx="1646">
                  <c:v>0.34501500000000002</c:v>
                </c:pt>
                <c:pt idx="1647">
                  <c:v>0.33319500000000002</c:v>
                </c:pt>
                <c:pt idx="1648">
                  <c:v>0.316917</c:v>
                </c:pt>
                <c:pt idx="1649">
                  <c:v>0.32597700000000002</c:v>
                </c:pt>
                <c:pt idx="1650">
                  <c:v>0.34309800000000001</c:v>
                </c:pt>
                <c:pt idx="1651">
                  <c:v>0.353431</c:v>
                </c:pt>
                <c:pt idx="1652">
                  <c:v>0.32108799999999998</c:v>
                </c:pt>
                <c:pt idx="1653">
                  <c:v>0.34282000000000001</c:v>
                </c:pt>
                <c:pt idx="1654">
                  <c:v>0.34812399999999999</c:v>
                </c:pt>
                <c:pt idx="1655">
                  <c:v>0.358072</c:v>
                </c:pt>
                <c:pt idx="1656">
                  <c:v>0.3604</c:v>
                </c:pt>
                <c:pt idx="1657">
                  <c:v>0.37220300000000001</c:v>
                </c:pt>
                <c:pt idx="1658">
                  <c:v>0.36489500000000002</c:v>
                </c:pt>
                <c:pt idx="1659">
                  <c:v>0.36275400000000002</c:v>
                </c:pt>
                <c:pt idx="1660">
                  <c:v>0.37159999999999999</c:v>
                </c:pt>
                <c:pt idx="1661">
                  <c:v>0.37274400000000002</c:v>
                </c:pt>
                <c:pt idx="1662">
                  <c:v>0.37454599999999999</c:v>
                </c:pt>
                <c:pt idx="1663">
                  <c:v>0.37457699999999999</c:v>
                </c:pt>
                <c:pt idx="1664">
                  <c:v>0.371249</c:v>
                </c:pt>
                <c:pt idx="1665">
                  <c:v>0.37456</c:v>
                </c:pt>
                <c:pt idx="1666">
                  <c:v>0.37478499999999998</c:v>
                </c:pt>
                <c:pt idx="1667">
                  <c:v>0.37615999999999999</c:v>
                </c:pt>
                <c:pt idx="1668">
                  <c:v>0.37265599999999999</c:v>
                </c:pt>
                <c:pt idx="1669">
                  <c:v>0.37528299999999998</c:v>
                </c:pt>
                <c:pt idx="1670">
                  <c:v>0.37113400000000002</c:v>
                </c:pt>
                <c:pt idx="1671">
                  <c:v>0.369647</c:v>
                </c:pt>
                <c:pt idx="1672">
                  <c:v>0.37212899999999999</c:v>
                </c:pt>
                <c:pt idx="1673">
                  <c:v>0.338586</c:v>
                </c:pt>
                <c:pt idx="1674">
                  <c:v>0.34669</c:v>
                </c:pt>
                <c:pt idx="1675">
                  <c:v>0.35182600000000003</c:v>
                </c:pt>
                <c:pt idx="1676">
                  <c:v>0.34474300000000002</c:v>
                </c:pt>
                <c:pt idx="1677">
                  <c:v>0.33758199999999999</c:v>
                </c:pt>
                <c:pt idx="1678">
                  <c:v>0.33869199999999999</c:v>
                </c:pt>
                <c:pt idx="1679">
                  <c:v>0.32935700000000001</c:v>
                </c:pt>
                <c:pt idx="1680">
                  <c:v>0.34060299999999999</c:v>
                </c:pt>
                <c:pt idx="1681">
                  <c:v>0.338343</c:v>
                </c:pt>
                <c:pt idx="1682">
                  <c:v>0.345053</c:v>
                </c:pt>
                <c:pt idx="1683">
                  <c:v>0.29630600000000001</c:v>
                </c:pt>
                <c:pt idx="1684">
                  <c:v>0.34998099999999999</c:v>
                </c:pt>
                <c:pt idx="1685">
                  <c:v>0.348667</c:v>
                </c:pt>
                <c:pt idx="1686">
                  <c:v>0.34510600000000002</c:v>
                </c:pt>
                <c:pt idx="1687">
                  <c:v>0.33850200000000003</c:v>
                </c:pt>
                <c:pt idx="1688">
                  <c:v>0.33466699999999999</c:v>
                </c:pt>
                <c:pt idx="1689">
                  <c:v>0.34201799999999999</c:v>
                </c:pt>
                <c:pt idx="1690">
                  <c:v>0.34336800000000001</c:v>
                </c:pt>
                <c:pt idx="1691">
                  <c:v>0.35178799999999999</c:v>
                </c:pt>
                <c:pt idx="1692">
                  <c:v>0.35599999999999998</c:v>
                </c:pt>
                <c:pt idx="1693">
                  <c:v>0.34046199999999999</c:v>
                </c:pt>
                <c:pt idx="1694">
                  <c:v>0.33361000000000002</c:v>
                </c:pt>
                <c:pt idx="1695">
                  <c:v>0.32968799999999998</c:v>
                </c:pt>
                <c:pt idx="1696">
                  <c:v>0.32536399999999999</c:v>
                </c:pt>
                <c:pt idx="1697">
                  <c:v>0.33425500000000002</c:v>
                </c:pt>
                <c:pt idx="1698">
                  <c:v>0.32916299999999998</c:v>
                </c:pt>
                <c:pt idx="1699">
                  <c:v>0.32737699999999997</c:v>
                </c:pt>
                <c:pt idx="1700">
                  <c:v>0.32741599999999998</c:v>
                </c:pt>
                <c:pt idx="1701">
                  <c:v>0.35111700000000001</c:v>
                </c:pt>
                <c:pt idx="1702">
                  <c:v>0.35818499999999998</c:v>
                </c:pt>
                <c:pt idx="1703">
                  <c:v>0.34696399999999999</c:v>
                </c:pt>
                <c:pt idx="1704">
                  <c:v>0.34962399999999999</c:v>
                </c:pt>
                <c:pt idx="1705">
                  <c:v>0.37656400000000001</c:v>
                </c:pt>
                <c:pt idx="1706">
                  <c:v>0.37689299999999998</c:v>
                </c:pt>
                <c:pt idx="1707">
                  <c:v>0.37772600000000001</c:v>
                </c:pt>
                <c:pt idx="1708">
                  <c:v>0.37471100000000002</c:v>
                </c:pt>
                <c:pt idx="1709">
                  <c:v>0.37284400000000001</c:v>
                </c:pt>
                <c:pt idx="1710">
                  <c:v>0.37582300000000002</c:v>
                </c:pt>
                <c:pt idx="1711">
                  <c:v>0.379828</c:v>
                </c:pt>
                <c:pt idx="1712">
                  <c:v>0.37700499999999998</c:v>
                </c:pt>
                <c:pt idx="1713">
                  <c:v>0.37598300000000001</c:v>
                </c:pt>
                <c:pt idx="1714">
                  <c:v>0.37198100000000001</c:v>
                </c:pt>
                <c:pt idx="1715">
                  <c:v>0.37540800000000002</c:v>
                </c:pt>
                <c:pt idx="1716">
                  <c:v>0.37656899999999999</c:v>
                </c:pt>
                <c:pt idx="1717">
                  <c:v>0.376336</c:v>
                </c:pt>
                <c:pt idx="1718">
                  <c:v>0.37197000000000002</c:v>
                </c:pt>
                <c:pt idx="1719">
                  <c:v>0.37354999999999999</c:v>
                </c:pt>
                <c:pt idx="1720">
                  <c:v>0.36840899999999999</c:v>
                </c:pt>
                <c:pt idx="1721">
                  <c:v>0.37643100000000002</c:v>
                </c:pt>
                <c:pt idx="1722">
                  <c:v>0.341368</c:v>
                </c:pt>
                <c:pt idx="1723">
                  <c:v>0.35472399999999998</c:v>
                </c:pt>
                <c:pt idx="1724">
                  <c:v>0.346696</c:v>
                </c:pt>
                <c:pt idx="1725">
                  <c:v>0.34209200000000001</c:v>
                </c:pt>
                <c:pt idx="1726">
                  <c:v>0.35089999999999999</c:v>
                </c:pt>
                <c:pt idx="1727">
                  <c:v>0.33678399999999997</c:v>
                </c:pt>
                <c:pt idx="1728">
                  <c:v>0.30350500000000002</c:v>
                </c:pt>
                <c:pt idx="1729">
                  <c:v>0.30681999999999998</c:v>
                </c:pt>
                <c:pt idx="1730">
                  <c:v>0.32078800000000002</c:v>
                </c:pt>
                <c:pt idx="1731">
                  <c:v>0.33384000000000003</c:v>
                </c:pt>
                <c:pt idx="1732">
                  <c:v>0.31870900000000002</c:v>
                </c:pt>
                <c:pt idx="1733">
                  <c:v>0.35405199999999998</c:v>
                </c:pt>
                <c:pt idx="1734">
                  <c:v>0.35366300000000001</c:v>
                </c:pt>
                <c:pt idx="1735">
                  <c:v>0.35870000000000002</c:v>
                </c:pt>
                <c:pt idx="1736">
                  <c:v>0.36100599999999999</c:v>
                </c:pt>
                <c:pt idx="1737">
                  <c:v>0.341696</c:v>
                </c:pt>
                <c:pt idx="1738">
                  <c:v>0.33730700000000002</c:v>
                </c:pt>
                <c:pt idx="1739">
                  <c:v>0.35304600000000003</c:v>
                </c:pt>
                <c:pt idx="1740">
                  <c:v>0.37651099999999998</c:v>
                </c:pt>
                <c:pt idx="1741">
                  <c:v>0.34836800000000001</c:v>
                </c:pt>
                <c:pt idx="1742">
                  <c:v>0.34709099999999998</c:v>
                </c:pt>
                <c:pt idx="1743">
                  <c:v>0.35718499999999997</c:v>
                </c:pt>
                <c:pt idx="1744">
                  <c:v>0.33399299999999998</c:v>
                </c:pt>
                <c:pt idx="1745">
                  <c:v>0.32178499999999999</c:v>
                </c:pt>
                <c:pt idx="1746">
                  <c:v>0.31625599999999998</c:v>
                </c:pt>
                <c:pt idx="1747">
                  <c:v>0.33197500000000002</c:v>
                </c:pt>
                <c:pt idx="1748">
                  <c:v>0.33171299999999998</c:v>
                </c:pt>
                <c:pt idx="1749">
                  <c:v>0.34218500000000002</c:v>
                </c:pt>
                <c:pt idx="1750">
                  <c:v>0.35430899999999999</c:v>
                </c:pt>
                <c:pt idx="1751">
                  <c:v>0.34474700000000003</c:v>
                </c:pt>
                <c:pt idx="1752">
                  <c:v>0.34359000000000001</c:v>
                </c:pt>
                <c:pt idx="1753">
                  <c:v>0.347381</c:v>
                </c:pt>
                <c:pt idx="1754">
                  <c:v>0.35737400000000002</c:v>
                </c:pt>
                <c:pt idx="1755">
                  <c:v>0.35319899999999999</c:v>
                </c:pt>
                <c:pt idx="1756">
                  <c:v>0.35800799999999999</c:v>
                </c:pt>
                <c:pt idx="1757">
                  <c:v>0.35397800000000001</c:v>
                </c:pt>
                <c:pt idx="1758">
                  <c:v>0.352607</c:v>
                </c:pt>
                <c:pt idx="1759">
                  <c:v>0.35290500000000002</c:v>
                </c:pt>
                <c:pt idx="1760">
                  <c:v>0.35023100000000001</c:v>
                </c:pt>
                <c:pt idx="1761">
                  <c:v>0.35856399999999999</c:v>
                </c:pt>
                <c:pt idx="1762">
                  <c:v>0.35578199999999999</c:v>
                </c:pt>
                <c:pt idx="1763">
                  <c:v>0.34681600000000001</c:v>
                </c:pt>
                <c:pt idx="1764">
                  <c:v>0.36388100000000001</c:v>
                </c:pt>
                <c:pt idx="1765">
                  <c:v>0.378637</c:v>
                </c:pt>
                <c:pt idx="1766">
                  <c:v>0.37056499999999998</c:v>
                </c:pt>
                <c:pt idx="1767">
                  <c:v>0.34579900000000002</c:v>
                </c:pt>
                <c:pt idx="1768">
                  <c:v>0.34737800000000002</c:v>
                </c:pt>
                <c:pt idx="1769">
                  <c:v>0.35710999999999998</c:v>
                </c:pt>
                <c:pt idx="1770">
                  <c:v>0.34295900000000001</c:v>
                </c:pt>
                <c:pt idx="1771">
                  <c:v>0.35307699999999997</c:v>
                </c:pt>
                <c:pt idx="1772">
                  <c:v>0.37906899999999999</c:v>
                </c:pt>
                <c:pt idx="1773">
                  <c:v>0.35422399999999998</c:v>
                </c:pt>
                <c:pt idx="1774">
                  <c:v>0.35326200000000002</c:v>
                </c:pt>
                <c:pt idx="1775">
                  <c:v>0.35085300000000003</c:v>
                </c:pt>
                <c:pt idx="1776">
                  <c:v>0.35507100000000003</c:v>
                </c:pt>
                <c:pt idx="1777">
                  <c:v>0.35153200000000001</c:v>
                </c:pt>
                <c:pt idx="1778">
                  <c:v>0.36804700000000001</c:v>
                </c:pt>
                <c:pt idx="1779">
                  <c:v>0.36871300000000001</c:v>
                </c:pt>
                <c:pt idx="1780">
                  <c:v>0.35417500000000002</c:v>
                </c:pt>
                <c:pt idx="1781">
                  <c:v>0.36071999999999999</c:v>
                </c:pt>
                <c:pt idx="1782">
                  <c:v>0.34783399999999998</c:v>
                </c:pt>
                <c:pt idx="1783">
                  <c:v>0.34736899999999998</c:v>
                </c:pt>
                <c:pt idx="1784">
                  <c:v>0.34426099999999998</c:v>
                </c:pt>
                <c:pt idx="1785">
                  <c:v>0.34332499999999999</c:v>
                </c:pt>
                <c:pt idx="1786">
                  <c:v>0.35224100000000003</c:v>
                </c:pt>
                <c:pt idx="1787">
                  <c:v>0.349603</c:v>
                </c:pt>
                <c:pt idx="1788">
                  <c:v>0.34858299999999998</c:v>
                </c:pt>
                <c:pt idx="1789">
                  <c:v>0.35098299999999999</c:v>
                </c:pt>
                <c:pt idx="1790">
                  <c:v>0.34609299999999998</c:v>
                </c:pt>
                <c:pt idx="1791">
                  <c:v>0.33701100000000001</c:v>
                </c:pt>
                <c:pt idx="1792">
                  <c:v>0.335092</c:v>
                </c:pt>
                <c:pt idx="1793">
                  <c:v>0.33737699999999998</c:v>
                </c:pt>
                <c:pt idx="1794">
                  <c:v>0.33420100000000003</c:v>
                </c:pt>
                <c:pt idx="1795">
                  <c:v>0.346549</c:v>
                </c:pt>
                <c:pt idx="1796">
                  <c:v>0.33938200000000002</c:v>
                </c:pt>
                <c:pt idx="1797">
                  <c:v>0.34633799999999998</c:v>
                </c:pt>
                <c:pt idx="1798">
                  <c:v>0.35048499999999999</c:v>
                </c:pt>
                <c:pt idx="1799">
                  <c:v>0.34206599999999998</c:v>
                </c:pt>
                <c:pt idx="1800">
                  <c:v>0.34962700000000002</c:v>
                </c:pt>
                <c:pt idx="1801">
                  <c:v>0.34174900000000002</c:v>
                </c:pt>
                <c:pt idx="1802">
                  <c:v>0.32587100000000002</c:v>
                </c:pt>
                <c:pt idx="1803">
                  <c:v>0.32213599999999998</c:v>
                </c:pt>
                <c:pt idx="1804">
                  <c:v>0.33511200000000002</c:v>
                </c:pt>
                <c:pt idx="1805">
                  <c:v>0.32484400000000002</c:v>
                </c:pt>
                <c:pt idx="1806">
                  <c:v>0.33233200000000002</c:v>
                </c:pt>
                <c:pt idx="1807">
                  <c:v>0.33923900000000001</c:v>
                </c:pt>
                <c:pt idx="1808">
                  <c:v>0.32896199999999998</c:v>
                </c:pt>
                <c:pt idx="1809">
                  <c:v>0.34954299999999999</c:v>
                </c:pt>
                <c:pt idx="1810">
                  <c:v>0.34348299999999998</c:v>
                </c:pt>
                <c:pt idx="1811">
                  <c:v>0.332399</c:v>
                </c:pt>
                <c:pt idx="1812">
                  <c:v>0.34271600000000002</c:v>
                </c:pt>
                <c:pt idx="1813">
                  <c:v>0.32809500000000003</c:v>
                </c:pt>
                <c:pt idx="1814">
                  <c:v>0.33696100000000001</c:v>
                </c:pt>
                <c:pt idx="1815">
                  <c:v>0.34337699999999999</c:v>
                </c:pt>
                <c:pt idx="1816">
                  <c:v>0.34095900000000001</c:v>
                </c:pt>
                <c:pt idx="1817">
                  <c:v>0.34652899999999998</c:v>
                </c:pt>
                <c:pt idx="1818">
                  <c:v>0.34091399999999999</c:v>
                </c:pt>
                <c:pt idx="1819">
                  <c:v>0.32450099999999998</c:v>
                </c:pt>
                <c:pt idx="1820">
                  <c:v>0.34753400000000001</c:v>
                </c:pt>
                <c:pt idx="1821">
                  <c:v>0.32521800000000001</c:v>
                </c:pt>
                <c:pt idx="1822">
                  <c:v>0.33835500000000002</c:v>
                </c:pt>
                <c:pt idx="1823">
                  <c:v>0.33702700000000002</c:v>
                </c:pt>
                <c:pt idx="1824">
                  <c:v>0.34671099999999999</c:v>
                </c:pt>
                <c:pt idx="1825">
                  <c:v>0.35128100000000001</c:v>
                </c:pt>
                <c:pt idx="1826">
                  <c:v>0.36762400000000001</c:v>
                </c:pt>
                <c:pt idx="1827">
                  <c:v>0.35696800000000001</c:v>
                </c:pt>
                <c:pt idx="1828">
                  <c:v>0.32862999999999998</c:v>
                </c:pt>
                <c:pt idx="1829">
                  <c:v>0.33136500000000002</c:v>
                </c:pt>
                <c:pt idx="1830">
                  <c:v>0.329156</c:v>
                </c:pt>
                <c:pt idx="1831">
                  <c:v>0.32678600000000002</c:v>
                </c:pt>
                <c:pt idx="1832">
                  <c:v>0.35992099999999999</c:v>
                </c:pt>
                <c:pt idx="1833">
                  <c:v>0.35716900000000001</c:v>
                </c:pt>
                <c:pt idx="1834">
                  <c:v>0.36128500000000002</c:v>
                </c:pt>
                <c:pt idx="1835">
                  <c:v>0.36082999999999998</c:v>
                </c:pt>
                <c:pt idx="1836">
                  <c:v>0.363126</c:v>
                </c:pt>
                <c:pt idx="1837">
                  <c:v>0.36369400000000002</c:v>
                </c:pt>
                <c:pt idx="1838">
                  <c:v>0.37250100000000003</c:v>
                </c:pt>
                <c:pt idx="1839">
                  <c:v>0.37896000000000002</c:v>
                </c:pt>
                <c:pt idx="1840">
                  <c:v>0.37324800000000002</c:v>
                </c:pt>
                <c:pt idx="1841">
                  <c:v>0.36872300000000002</c:v>
                </c:pt>
                <c:pt idx="1842">
                  <c:v>0.35576799999999997</c:v>
                </c:pt>
                <c:pt idx="1843">
                  <c:v>0.37597599999999998</c:v>
                </c:pt>
                <c:pt idx="1844">
                  <c:v>0.38042500000000001</c:v>
                </c:pt>
                <c:pt idx="1845">
                  <c:v>0.37465399999999999</c:v>
                </c:pt>
                <c:pt idx="1846">
                  <c:v>0.37393900000000002</c:v>
                </c:pt>
                <c:pt idx="1847">
                  <c:v>0.37772800000000001</c:v>
                </c:pt>
                <c:pt idx="1848">
                  <c:v>0.37816899999999998</c:v>
                </c:pt>
                <c:pt idx="1849">
                  <c:v>0.37778699999999998</c:v>
                </c:pt>
                <c:pt idx="1850">
                  <c:v>0.37061699999999997</c:v>
                </c:pt>
                <c:pt idx="1851">
                  <c:v>0.34961300000000001</c:v>
                </c:pt>
                <c:pt idx="1852">
                  <c:v>0.36909900000000001</c:v>
                </c:pt>
                <c:pt idx="1853">
                  <c:v>0.35641099999999998</c:v>
                </c:pt>
                <c:pt idx="1854">
                  <c:v>0.36167899999999997</c:v>
                </c:pt>
                <c:pt idx="1855">
                  <c:v>0.36238900000000002</c:v>
                </c:pt>
                <c:pt idx="1856">
                  <c:v>0.36571399999999998</c:v>
                </c:pt>
                <c:pt idx="1857">
                  <c:v>0.366531</c:v>
                </c:pt>
                <c:pt idx="1858">
                  <c:v>0.37129899999999999</c:v>
                </c:pt>
                <c:pt idx="1859">
                  <c:v>0.34946199999999999</c:v>
                </c:pt>
                <c:pt idx="1860">
                  <c:v>0.355962</c:v>
                </c:pt>
                <c:pt idx="1861">
                  <c:v>0.35183300000000001</c:v>
                </c:pt>
                <c:pt idx="1862">
                  <c:v>0.35542800000000002</c:v>
                </c:pt>
                <c:pt idx="1863">
                  <c:v>0.35897499999999999</c:v>
                </c:pt>
                <c:pt idx="1864">
                  <c:v>0.34458499999999997</c:v>
                </c:pt>
                <c:pt idx="1865">
                  <c:v>0.356547</c:v>
                </c:pt>
                <c:pt idx="1866">
                  <c:v>0.34622999999999998</c:v>
                </c:pt>
                <c:pt idx="1867">
                  <c:v>0.349854</c:v>
                </c:pt>
                <c:pt idx="1868">
                  <c:v>0.33391799999999999</c:v>
                </c:pt>
                <c:pt idx="1869">
                  <c:v>0.338312</c:v>
                </c:pt>
                <c:pt idx="1870">
                  <c:v>0.36003499999999999</c:v>
                </c:pt>
                <c:pt idx="1871">
                  <c:v>0.36135299999999998</c:v>
                </c:pt>
                <c:pt idx="1872">
                  <c:v>0.350267</c:v>
                </c:pt>
                <c:pt idx="1873">
                  <c:v>0.34930499999999998</c:v>
                </c:pt>
                <c:pt idx="1874">
                  <c:v>0.34793200000000002</c:v>
                </c:pt>
                <c:pt idx="1875">
                  <c:v>0.35326099999999999</c:v>
                </c:pt>
                <c:pt idx="1876">
                  <c:v>0.34729399999999999</c:v>
                </c:pt>
                <c:pt idx="1877">
                  <c:v>0.34832600000000002</c:v>
                </c:pt>
                <c:pt idx="1878">
                  <c:v>0.346275</c:v>
                </c:pt>
                <c:pt idx="1879">
                  <c:v>0.35050399999999998</c:v>
                </c:pt>
                <c:pt idx="1880">
                  <c:v>0.351966</c:v>
                </c:pt>
                <c:pt idx="1881">
                  <c:v>0.37496200000000002</c:v>
                </c:pt>
                <c:pt idx="1882">
                  <c:v>0.37349100000000002</c:v>
                </c:pt>
                <c:pt idx="1883">
                  <c:v>0.37266199999999999</c:v>
                </c:pt>
                <c:pt idx="1884">
                  <c:v>0.36812600000000001</c:v>
                </c:pt>
                <c:pt idx="1885">
                  <c:v>0.346831</c:v>
                </c:pt>
                <c:pt idx="1886">
                  <c:v>0.36181799999999997</c:v>
                </c:pt>
                <c:pt idx="1887">
                  <c:v>0.348825</c:v>
                </c:pt>
                <c:pt idx="1888">
                  <c:v>0.35475499999999999</c:v>
                </c:pt>
                <c:pt idx="1889">
                  <c:v>0.370342</c:v>
                </c:pt>
                <c:pt idx="1890">
                  <c:v>0.36935099999999998</c:v>
                </c:pt>
                <c:pt idx="1891">
                  <c:v>0.35319800000000001</c:v>
                </c:pt>
                <c:pt idx="1892">
                  <c:v>0.35844700000000002</c:v>
                </c:pt>
                <c:pt idx="1893">
                  <c:v>0.34513899999999997</c:v>
                </c:pt>
                <c:pt idx="1894">
                  <c:v>0.35952600000000001</c:v>
                </c:pt>
                <c:pt idx="1895">
                  <c:v>0.37420500000000001</c:v>
                </c:pt>
                <c:pt idx="1896">
                  <c:v>0.37493900000000002</c:v>
                </c:pt>
                <c:pt idx="1897">
                  <c:v>0.37341999999999997</c:v>
                </c:pt>
                <c:pt idx="1898">
                  <c:v>0.37795299999999998</c:v>
                </c:pt>
                <c:pt idx="1899">
                  <c:v>0.37531399999999998</c:v>
                </c:pt>
                <c:pt idx="1900">
                  <c:v>0.381635</c:v>
                </c:pt>
                <c:pt idx="1901">
                  <c:v>0.37858799999999998</c:v>
                </c:pt>
                <c:pt idx="1902">
                  <c:v>0.371035</c:v>
                </c:pt>
                <c:pt idx="1903">
                  <c:v>0.37698999999999999</c:v>
                </c:pt>
                <c:pt idx="1904">
                  <c:v>0.37379400000000002</c:v>
                </c:pt>
                <c:pt idx="1905">
                  <c:v>0.37548900000000002</c:v>
                </c:pt>
                <c:pt idx="1906">
                  <c:v>0.36935600000000002</c:v>
                </c:pt>
                <c:pt idx="1907">
                  <c:v>0.37403999999999998</c:v>
                </c:pt>
                <c:pt idx="1908">
                  <c:v>0.36715700000000001</c:v>
                </c:pt>
                <c:pt idx="1909">
                  <c:v>0.36795600000000001</c:v>
                </c:pt>
                <c:pt idx="1910">
                  <c:v>0.37341299999999999</c:v>
                </c:pt>
                <c:pt idx="1911">
                  <c:v>0.37390499999999999</c:v>
                </c:pt>
                <c:pt idx="1912">
                  <c:v>0.37649300000000002</c:v>
                </c:pt>
                <c:pt idx="1913">
                  <c:v>0.37166700000000003</c:v>
                </c:pt>
                <c:pt idx="1914">
                  <c:v>0.37141000000000002</c:v>
                </c:pt>
                <c:pt idx="1915">
                  <c:v>0.36446800000000001</c:v>
                </c:pt>
                <c:pt idx="1916">
                  <c:v>0.366894</c:v>
                </c:pt>
                <c:pt idx="1917">
                  <c:v>0.36538399999999999</c:v>
                </c:pt>
                <c:pt idx="1918">
                  <c:v>0.36724299999999999</c:v>
                </c:pt>
                <c:pt idx="1919">
                  <c:v>0.35203600000000002</c:v>
                </c:pt>
                <c:pt idx="1920">
                  <c:v>0.37414799999999998</c:v>
                </c:pt>
                <c:pt idx="1921">
                  <c:v>0.37072899999999998</c:v>
                </c:pt>
                <c:pt idx="1922">
                  <c:v>0.36570900000000001</c:v>
                </c:pt>
                <c:pt idx="1923">
                  <c:v>0.36808400000000002</c:v>
                </c:pt>
                <c:pt idx="1924">
                  <c:v>0.36091600000000001</c:v>
                </c:pt>
                <c:pt idx="1925">
                  <c:v>0.360404</c:v>
                </c:pt>
                <c:pt idx="1926">
                  <c:v>0.368504</c:v>
                </c:pt>
                <c:pt idx="1927">
                  <c:v>0.37085200000000001</c:v>
                </c:pt>
                <c:pt idx="1928">
                  <c:v>0.35772199999999998</c:v>
                </c:pt>
                <c:pt idx="1929">
                  <c:v>0.33836699999999997</c:v>
                </c:pt>
                <c:pt idx="1930">
                  <c:v>0.354269</c:v>
                </c:pt>
                <c:pt idx="1931">
                  <c:v>0.34007500000000002</c:v>
                </c:pt>
                <c:pt idx="1932">
                  <c:v>0.34839500000000001</c:v>
                </c:pt>
                <c:pt idx="1933">
                  <c:v>0.35387099999999999</c:v>
                </c:pt>
                <c:pt idx="1934">
                  <c:v>0.34643299999999999</c:v>
                </c:pt>
                <c:pt idx="1935">
                  <c:v>0.34697899999999998</c:v>
                </c:pt>
                <c:pt idx="1936">
                  <c:v>0.35444199999999998</c:v>
                </c:pt>
                <c:pt idx="1937">
                  <c:v>0.35273399999999999</c:v>
                </c:pt>
                <c:pt idx="1938">
                  <c:v>0.360711</c:v>
                </c:pt>
                <c:pt idx="1939">
                  <c:v>0.35901300000000003</c:v>
                </c:pt>
                <c:pt idx="1940">
                  <c:v>0.34681499999999998</c:v>
                </c:pt>
                <c:pt idx="1941">
                  <c:v>0.35208699999999998</c:v>
                </c:pt>
                <c:pt idx="1942">
                  <c:v>0.35902899999999999</c:v>
                </c:pt>
                <c:pt idx="1943">
                  <c:v>0.34977900000000001</c:v>
                </c:pt>
                <c:pt idx="1944">
                  <c:v>0.33918799999999999</c:v>
                </c:pt>
                <c:pt idx="1945">
                  <c:v>0.34767700000000001</c:v>
                </c:pt>
                <c:pt idx="1946">
                  <c:v>0.346165</c:v>
                </c:pt>
                <c:pt idx="1947">
                  <c:v>0.34314899999999998</c:v>
                </c:pt>
                <c:pt idx="1948">
                  <c:v>0.35118300000000002</c:v>
                </c:pt>
                <c:pt idx="1949">
                  <c:v>0.35134500000000002</c:v>
                </c:pt>
                <c:pt idx="1950">
                  <c:v>0.35841899999999999</c:v>
                </c:pt>
                <c:pt idx="1951">
                  <c:v>0.35287400000000002</c:v>
                </c:pt>
                <c:pt idx="1952">
                  <c:v>0.34738799999999997</c:v>
                </c:pt>
                <c:pt idx="1953">
                  <c:v>0.37498500000000001</c:v>
                </c:pt>
                <c:pt idx="1954">
                  <c:v>0.36936099999999999</c:v>
                </c:pt>
                <c:pt idx="1955">
                  <c:v>0.37833499999999998</c:v>
                </c:pt>
                <c:pt idx="1956">
                  <c:v>0.368367</c:v>
                </c:pt>
                <c:pt idx="1957">
                  <c:v>0.374031</c:v>
                </c:pt>
                <c:pt idx="1958">
                  <c:v>0.37227700000000002</c:v>
                </c:pt>
                <c:pt idx="1959">
                  <c:v>0.37670199999999998</c:v>
                </c:pt>
                <c:pt idx="1960">
                  <c:v>0.374585</c:v>
                </c:pt>
                <c:pt idx="1961">
                  <c:v>0.372276</c:v>
                </c:pt>
                <c:pt idx="1962">
                  <c:v>0.373863</c:v>
                </c:pt>
                <c:pt idx="1963">
                  <c:v>0.371591</c:v>
                </c:pt>
                <c:pt idx="1964">
                  <c:v>0.37739699999999998</c:v>
                </c:pt>
                <c:pt idx="1965">
                  <c:v>0.37269099999999999</c:v>
                </c:pt>
                <c:pt idx="1966">
                  <c:v>0.37407200000000002</c:v>
                </c:pt>
                <c:pt idx="1967">
                  <c:v>0.378743</c:v>
                </c:pt>
                <c:pt idx="1968">
                  <c:v>0.374413</c:v>
                </c:pt>
                <c:pt idx="1969">
                  <c:v>0.37544100000000002</c:v>
                </c:pt>
                <c:pt idx="1970">
                  <c:v>0.37340099999999998</c:v>
                </c:pt>
                <c:pt idx="1971">
                  <c:v>0.377608</c:v>
                </c:pt>
                <c:pt idx="1972">
                  <c:v>0.36953900000000001</c:v>
                </c:pt>
                <c:pt idx="1973">
                  <c:v>0.376054</c:v>
                </c:pt>
                <c:pt idx="1974">
                  <c:v>0.35452499999999998</c:v>
                </c:pt>
                <c:pt idx="1975">
                  <c:v>0.34966999999999998</c:v>
                </c:pt>
                <c:pt idx="1976">
                  <c:v>0.35689399999999999</c:v>
                </c:pt>
                <c:pt idx="1977">
                  <c:v>0.35629699999999997</c:v>
                </c:pt>
                <c:pt idx="1978">
                  <c:v>0.34519699999999998</c:v>
                </c:pt>
                <c:pt idx="1979">
                  <c:v>0.35073399999999999</c:v>
                </c:pt>
                <c:pt idx="1980">
                  <c:v>0.35207300000000002</c:v>
                </c:pt>
                <c:pt idx="1981">
                  <c:v>0.35443799999999998</c:v>
                </c:pt>
                <c:pt idx="1982">
                  <c:v>0.34624500000000002</c:v>
                </c:pt>
                <c:pt idx="1983">
                  <c:v>0.356881</c:v>
                </c:pt>
                <c:pt idx="1984">
                  <c:v>0.34874300000000003</c:v>
                </c:pt>
                <c:pt idx="1985">
                  <c:v>0.360626</c:v>
                </c:pt>
                <c:pt idx="1986">
                  <c:v>0.35043099999999999</c:v>
                </c:pt>
                <c:pt idx="1987">
                  <c:v>0.35164600000000001</c:v>
                </c:pt>
                <c:pt idx="1988">
                  <c:v>0.35305399999999998</c:v>
                </c:pt>
                <c:pt idx="1989">
                  <c:v>0.35194199999999998</c:v>
                </c:pt>
                <c:pt idx="1990">
                  <c:v>0.353383</c:v>
                </c:pt>
                <c:pt idx="1991">
                  <c:v>0.35432399999999997</c:v>
                </c:pt>
                <c:pt idx="1992">
                  <c:v>0.363649</c:v>
                </c:pt>
                <c:pt idx="1993">
                  <c:v>0.36117700000000003</c:v>
                </c:pt>
                <c:pt idx="1994">
                  <c:v>0.34850500000000001</c:v>
                </c:pt>
                <c:pt idx="1995">
                  <c:v>0.346773</c:v>
                </c:pt>
                <c:pt idx="1996">
                  <c:v>0.34637200000000001</c:v>
                </c:pt>
                <c:pt idx="1997">
                  <c:v>0.35082200000000002</c:v>
                </c:pt>
                <c:pt idx="1998">
                  <c:v>0.33893699999999999</c:v>
                </c:pt>
                <c:pt idx="1999">
                  <c:v>0.35278199999999998</c:v>
                </c:pt>
                <c:pt idx="2000">
                  <c:v>0.340312</c:v>
                </c:pt>
                <c:pt idx="2001">
                  <c:v>0.36412800000000001</c:v>
                </c:pt>
                <c:pt idx="2002">
                  <c:v>0.36879200000000001</c:v>
                </c:pt>
                <c:pt idx="2003">
                  <c:v>0.36405700000000002</c:v>
                </c:pt>
                <c:pt idx="2004">
                  <c:v>0.36382300000000001</c:v>
                </c:pt>
                <c:pt idx="2005">
                  <c:v>0.36368099999999998</c:v>
                </c:pt>
                <c:pt idx="2006">
                  <c:v>0.35853200000000002</c:v>
                </c:pt>
                <c:pt idx="2007">
                  <c:v>0.36991099999999999</c:v>
                </c:pt>
                <c:pt idx="2008">
                  <c:v>0.36593100000000001</c:v>
                </c:pt>
                <c:pt idx="2009">
                  <c:v>0.36338999999999999</c:v>
                </c:pt>
                <c:pt idx="2010">
                  <c:v>0.36280499999999999</c:v>
                </c:pt>
                <c:pt idx="2011">
                  <c:v>0.364734</c:v>
                </c:pt>
                <c:pt idx="2012">
                  <c:v>0.370863</c:v>
                </c:pt>
                <c:pt idx="2013">
                  <c:v>0.36630099999999999</c:v>
                </c:pt>
                <c:pt idx="2014">
                  <c:v>0.36409399999999997</c:v>
                </c:pt>
                <c:pt idx="2015">
                  <c:v>0.36475000000000002</c:v>
                </c:pt>
                <c:pt idx="2016">
                  <c:v>0.363014</c:v>
                </c:pt>
                <c:pt idx="2017">
                  <c:v>0.36258099999999999</c:v>
                </c:pt>
                <c:pt idx="2018">
                  <c:v>0.352358</c:v>
                </c:pt>
                <c:pt idx="2019">
                  <c:v>0.34789300000000001</c:v>
                </c:pt>
                <c:pt idx="2020">
                  <c:v>0.35447400000000001</c:v>
                </c:pt>
                <c:pt idx="2021">
                  <c:v>0.354022</c:v>
                </c:pt>
                <c:pt idx="2022">
                  <c:v>0.35874400000000001</c:v>
                </c:pt>
                <c:pt idx="2023">
                  <c:v>0.35648400000000002</c:v>
                </c:pt>
                <c:pt idx="2024">
                  <c:v>0.37274400000000002</c:v>
                </c:pt>
                <c:pt idx="2025">
                  <c:v>0.37526500000000002</c:v>
                </c:pt>
                <c:pt idx="2026">
                  <c:v>0.373002</c:v>
                </c:pt>
                <c:pt idx="2027">
                  <c:v>0.35334599999999999</c:v>
                </c:pt>
                <c:pt idx="2028">
                  <c:v>0.35537200000000002</c:v>
                </c:pt>
                <c:pt idx="2029">
                  <c:v>0.355128</c:v>
                </c:pt>
                <c:pt idx="2030">
                  <c:v>0.374865</c:v>
                </c:pt>
                <c:pt idx="2031">
                  <c:v>0.37837700000000002</c:v>
                </c:pt>
                <c:pt idx="2032">
                  <c:v>0.38023400000000002</c:v>
                </c:pt>
                <c:pt idx="2033">
                  <c:v>0.37707299999999999</c:v>
                </c:pt>
                <c:pt idx="2034">
                  <c:v>0.36801699999999998</c:v>
                </c:pt>
                <c:pt idx="2035">
                  <c:v>0.36555399999999999</c:v>
                </c:pt>
                <c:pt idx="2036">
                  <c:v>0.35960300000000001</c:v>
                </c:pt>
                <c:pt idx="2037">
                  <c:v>0.36877500000000002</c:v>
                </c:pt>
                <c:pt idx="2038">
                  <c:v>0.35360200000000003</c:v>
                </c:pt>
                <c:pt idx="2039">
                  <c:v>0.34716799999999998</c:v>
                </c:pt>
                <c:pt idx="2040">
                  <c:v>0.363759</c:v>
                </c:pt>
                <c:pt idx="2041">
                  <c:v>0.34997200000000001</c:v>
                </c:pt>
                <c:pt idx="2042">
                  <c:v>0.34929700000000002</c:v>
                </c:pt>
                <c:pt idx="2043">
                  <c:v>0.350825</c:v>
                </c:pt>
                <c:pt idx="2044">
                  <c:v>0.35618699999999998</c:v>
                </c:pt>
                <c:pt idx="2045">
                  <c:v>0.34672999999999998</c:v>
                </c:pt>
                <c:pt idx="2046">
                  <c:v>0.35917500000000002</c:v>
                </c:pt>
                <c:pt idx="2047">
                  <c:v>0.363728</c:v>
                </c:pt>
                <c:pt idx="2048">
                  <c:v>0.364539</c:v>
                </c:pt>
                <c:pt idx="2049">
                  <c:v>0.36578699999999997</c:v>
                </c:pt>
                <c:pt idx="2050">
                  <c:v>0.36257499999999998</c:v>
                </c:pt>
                <c:pt idx="2051">
                  <c:v>0.36611199999999999</c:v>
                </c:pt>
                <c:pt idx="2052">
                  <c:v>0.36264200000000002</c:v>
                </c:pt>
                <c:pt idx="2053">
                  <c:v>0.36271399999999998</c:v>
                </c:pt>
                <c:pt idx="2054">
                  <c:v>0.35725099999999999</c:v>
                </c:pt>
                <c:pt idx="2055">
                  <c:v>0.357651</c:v>
                </c:pt>
                <c:pt idx="2056">
                  <c:v>0.355879</c:v>
                </c:pt>
                <c:pt idx="2057">
                  <c:v>0.349298</c:v>
                </c:pt>
                <c:pt idx="2058">
                  <c:v>0.33711000000000002</c:v>
                </c:pt>
                <c:pt idx="2059">
                  <c:v>0.35443999999999998</c:v>
                </c:pt>
                <c:pt idx="2060">
                  <c:v>0.36340800000000001</c:v>
                </c:pt>
                <c:pt idx="2061">
                  <c:v>0.362786</c:v>
                </c:pt>
                <c:pt idx="2062">
                  <c:v>0.36194300000000001</c:v>
                </c:pt>
                <c:pt idx="2063">
                  <c:v>0.36370400000000003</c:v>
                </c:pt>
                <c:pt idx="2064">
                  <c:v>0.36709700000000001</c:v>
                </c:pt>
                <c:pt idx="2065">
                  <c:v>0.35976599999999997</c:v>
                </c:pt>
                <c:pt idx="2066">
                  <c:v>0.366369</c:v>
                </c:pt>
                <c:pt idx="2067">
                  <c:v>0.368479</c:v>
                </c:pt>
                <c:pt idx="2068">
                  <c:v>0.36713099999999999</c:v>
                </c:pt>
                <c:pt idx="2069">
                  <c:v>0.34846100000000002</c:v>
                </c:pt>
                <c:pt idx="2070">
                  <c:v>0.36610799999999999</c:v>
                </c:pt>
                <c:pt idx="2071">
                  <c:v>0.35812699999999997</c:v>
                </c:pt>
                <c:pt idx="2072">
                  <c:v>0.36568099999999998</c:v>
                </c:pt>
                <c:pt idx="2073">
                  <c:v>0.37165500000000001</c:v>
                </c:pt>
                <c:pt idx="2074">
                  <c:v>0.35978700000000002</c:v>
                </c:pt>
                <c:pt idx="2075">
                  <c:v>0.36066799999999999</c:v>
                </c:pt>
                <c:pt idx="2076">
                  <c:v>0.36217300000000002</c:v>
                </c:pt>
                <c:pt idx="2077">
                  <c:v>0.36210199999999998</c:v>
                </c:pt>
                <c:pt idx="2078">
                  <c:v>0.35219099999999998</c:v>
                </c:pt>
                <c:pt idx="2079">
                  <c:v>0.34870899999999999</c:v>
                </c:pt>
                <c:pt idx="2080">
                  <c:v>0.34479199999999999</c:v>
                </c:pt>
                <c:pt idx="2081">
                  <c:v>0.35566300000000001</c:v>
                </c:pt>
                <c:pt idx="2082">
                  <c:v>0.35857600000000001</c:v>
                </c:pt>
                <c:pt idx="2083">
                  <c:v>0.34832099999999999</c:v>
                </c:pt>
                <c:pt idx="2084">
                  <c:v>0.35878700000000002</c:v>
                </c:pt>
                <c:pt idx="2085">
                  <c:v>0.35477199999999998</c:v>
                </c:pt>
                <c:pt idx="2086">
                  <c:v>0.35270200000000002</c:v>
                </c:pt>
                <c:pt idx="2087">
                  <c:v>0.359157</c:v>
                </c:pt>
                <c:pt idx="2088">
                  <c:v>0.322658</c:v>
                </c:pt>
                <c:pt idx="2089">
                  <c:v>0.33213700000000002</c:v>
                </c:pt>
                <c:pt idx="2090">
                  <c:v>0.31450400000000001</c:v>
                </c:pt>
                <c:pt idx="2091">
                  <c:v>0.34186100000000003</c:v>
                </c:pt>
                <c:pt idx="2092">
                  <c:v>0.36234100000000002</c:v>
                </c:pt>
                <c:pt idx="2093">
                  <c:v>0.323355</c:v>
                </c:pt>
                <c:pt idx="2094">
                  <c:v>0.32288800000000001</c:v>
                </c:pt>
                <c:pt idx="2095">
                  <c:v>0.32541999999999999</c:v>
                </c:pt>
                <c:pt idx="2096">
                  <c:v>0.32929199999999997</c:v>
                </c:pt>
                <c:pt idx="2097">
                  <c:v>0.32906800000000003</c:v>
                </c:pt>
                <c:pt idx="2098">
                  <c:v>0.32211099999999998</c:v>
                </c:pt>
                <c:pt idx="2099">
                  <c:v>0.32033499999999998</c:v>
                </c:pt>
                <c:pt idx="2100">
                  <c:v>0.32967800000000003</c:v>
                </c:pt>
                <c:pt idx="2101">
                  <c:v>0.33453699999999997</c:v>
                </c:pt>
                <c:pt idx="2102">
                  <c:v>0.33391900000000002</c:v>
                </c:pt>
                <c:pt idx="2103">
                  <c:v>0.32769799999999999</c:v>
                </c:pt>
                <c:pt idx="2104">
                  <c:v>0.31373800000000002</c:v>
                </c:pt>
                <c:pt idx="2105">
                  <c:v>0.33085199999999998</c:v>
                </c:pt>
                <c:pt idx="2106">
                  <c:v>0.33220899999999998</c:v>
                </c:pt>
                <c:pt idx="2107">
                  <c:v>0.32261800000000002</c:v>
                </c:pt>
                <c:pt idx="2108">
                  <c:v>0.32753199999999999</c:v>
                </c:pt>
                <c:pt idx="2109">
                  <c:v>0.35672399999999999</c:v>
                </c:pt>
                <c:pt idx="2110">
                  <c:v>0.35164699999999999</c:v>
                </c:pt>
                <c:pt idx="2111">
                  <c:v>0.34811300000000001</c:v>
                </c:pt>
                <c:pt idx="2112">
                  <c:v>0.35224800000000001</c:v>
                </c:pt>
                <c:pt idx="2113">
                  <c:v>0.35140300000000002</c:v>
                </c:pt>
                <c:pt idx="2114">
                  <c:v>0.348885</c:v>
                </c:pt>
                <c:pt idx="2115">
                  <c:v>0.349194</c:v>
                </c:pt>
                <c:pt idx="2116">
                  <c:v>0.35097699999999998</c:v>
                </c:pt>
                <c:pt idx="2117">
                  <c:v>0.35108800000000001</c:v>
                </c:pt>
                <c:pt idx="2118">
                  <c:v>0.34416600000000003</c:v>
                </c:pt>
                <c:pt idx="2119">
                  <c:v>0.34737499999999999</c:v>
                </c:pt>
                <c:pt idx="2120">
                  <c:v>0.342389</c:v>
                </c:pt>
                <c:pt idx="2121">
                  <c:v>0.357761</c:v>
                </c:pt>
                <c:pt idx="2122">
                  <c:v>0.35620600000000002</c:v>
                </c:pt>
                <c:pt idx="2123">
                  <c:v>0.36451</c:v>
                </c:pt>
                <c:pt idx="2124">
                  <c:v>0.351462</c:v>
                </c:pt>
                <c:pt idx="2125">
                  <c:v>0.34861900000000001</c:v>
                </c:pt>
                <c:pt idx="2126">
                  <c:v>0.332009</c:v>
                </c:pt>
                <c:pt idx="2127">
                  <c:v>0.32466600000000001</c:v>
                </c:pt>
                <c:pt idx="2128">
                  <c:v>0.33103100000000002</c:v>
                </c:pt>
                <c:pt idx="2129">
                  <c:v>0.32665899999999998</c:v>
                </c:pt>
                <c:pt idx="2130">
                  <c:v>0.338061</c:v>
                </c:pt>
                <c:pt idx="2131">
                  <c:v>0.36458400000000002</c:v>
                </c:pt>
                <c:pt idx="2132">
                  <c:v>0.35165400000000002</c:v>
                </c:pt>
                <c:pt idx="2133">
                  <c:v>0.35352</c:v>
                </c:pt>
                <c:pt idx="2134">
                  <c:v>0.35765799999999998</c:v>
                </c:pt>
                <c:pt idx="2135">
                  <c:v>0.37825900000000001</c:v>
                </c:pt>
                <c:pt idx="2136">
                  <c:v>0.36725200000000002</c:v>
                </c:pt>
                <c:pt idx="2137">
                  <c:v>0.37465799999999999</c:v>
                </c:pt>
                <c:pt idx="2138">
                  <c:v>0.37750400000000001</c:v>
                </c:pt>
                <c:pt idx="2139">
                  <c:v>0.37402099999999999</c:v>
                </c:pt>
                <c:pt idx="2140">
                  <c:v>0.37555500000000003</c:v>
                </c:pt>
                <c:pt idx="2141">
                  <c:v>0.36782300000000001</c:v>
                </c:pt>
                <c:pt idx="2142">
                  <c:v>0.36602299999999999</c:v>
                </c:pt>
                <c:pt idx="2143">
                  <c:v>0.37172300000000003</c:v>
                </c:pt>
                <c:pt idx="2144">
                  <c:v>0.37320199999999998</c:v>
                </c:pt>
                <c:pt idx="2145">
                  <c:v>0.37649899999999997</c:v>
                </c:pt>
                <c:pt idx="2146">
                  <c:v>0.37404700000000002</c:v>
                </c:pt>
                <c:pt idx="2147">
                  <c:v>0.376388</c:v>
                </c:pt>
                <c:pt idx="2148">
                  <c:v>0.37256400000000001</c:v>
                </c:pt>
                <c:pt idx="2149">
                  <c:v>0.37214700000000001</c:v>
                </c:pt>
                <c:pt idx="2150">
                  <c:v>0.36497200000000002</c:v>
                </c:pt>
                <c:pt idx="2151">
                  <c:v>0.32766200000000001</c:v>
                </c:pt>
                <c:pt idx="2152">
                  <c:v>0.34431699999999998</c:v>
                </c:pt>
                <c:pt idx="2153">
                  <c:v>0.34833700000000001</c:v>
                </c:pt>
                <c:pt idx="2154">
                  <c:v>0.347661</c:v>
                </c:pt>
                <c:pt idx="2155">
                  <c:v>0.359489</c:v>
                </c:pt>
                <c:pt idx="2156">
                  <c:v>0.35662700000000003</c:v>
                </c:pt>
                <c:pt idx="2157">
                  <c:v>0.34765800000000002</c:v>
                </c:pt>
                <c:pt idx="2158">
                  <c:v>0.36303099999999999</c:v>
                </c:pt>
                <c:pt idx="2159">
                  <c:v>0.36678699999999997</c:v>
                </c:pt>
                <c:pt idx="2160">
                  <c:v>0.364209</c:v>
                </c:pt>
                <c:pt idx="2161">
                  <c:v>0.36444599999999999</c:v>
                </c:pt>
                <c:pt idx="2162">
                  <c:v>0.36585800000000002</c:v>
                </c:pt>
                <c:pt idx="2163">
                  <c:v>0.36513299999999999</c:v>
                </c:pt>
                <c:pt idx="2164">
                  <c:v>0.36910300000000001</c:v>
                </c:pt>
                <c:pt idx="2165">
                  <c:v>0.36104399999999998</c:v>
                </c:pt>
                <c:pt idx="2166">
                  <c:v>0.38054500000000002</c:v>
                </c:pt>
                <c:pt idx="2167">
                  <c:v>0.34856599999999999</c:v>
                </c:pt>
                <c:pt idx="2168">
                  <c:v>0.33247300000000002</c:v>
                </c:pt>
                <c:pt idx="2169">
                  <c:v>0.33166099999999998</c:v>
                </c:pt>
                <c:pt idx="2170">
                  <c:v>0.34733599999999998</c:v>
                </c:pt>
                <c:pt idx="2171">
                  <c:v>0.31894499999999998</c:v>
                </c:pt>
                <c:pt idx="2172">
                  <c:v>0.31390000000000001</c:v>
                </c:pt>
                <c:pt idx="2173">
                  <c:v>0.33127200000000001</c:v>
                </c:pt>
                <c:pt idx="2174">
                  <c:v>0.32589800000000002</c:v>
                </c:pt>
                <c:pt idx="2175">
                  <c:v>0.35381800000000002</c:v>
                </c:pt>
                <c:pt idx="2176">
                  <c:v>0.35538599999999998</c:v>
                </c:pt>
                <c:pt idx="2177">
                  <c:v>0.35479500000000003</c:v>
                </c:pt>
                <c:pt idx="2178">
                  <c:v>0.33719100000000002</c:v>
                </c:pt>
                <c:pt idx="2179">
                  <c:v>0.34176099999999998</c:v>
                </c:pt>
                <c:pt idx="2180">
                  <c:v>0.33268999999999999</c:v>
                </c:pt>
                <c:pt idx="2181">
                  <c:v>0.34451199999999998</c:v>
                </c:pt>
                <c:pt idx="2182">
                  <c:v>0.33646100000000001</c:v>
                </c:pt>
                <c:pt idx="2183">
                  <c:v>0.35087600000000002</c:v>
                </c:pt>
                <c:pt idx="2184">
                  <c:v>0.33847699999999997</c:v>
                </c:pt>
                <c:pt idx="2185">
                  <c:v>0.34724100000000002</c:v>
                </c:pt>
                <c:pt idx="2186">
                  <c:v>0.34741300000000003</c:v>
                </c:pt>
                <c:pt idx="2187">
                  <c:v>0.35626000000000002</c:v>
                </c:pt>
                <c:pt idx="2188">
                  <c:v>0.34973100000000001</c:v>
                </c:pt>
                <c:pt idx="2189">
                  <c:v>0.33154600000000001</c:v>
                </c:pt>
                <c:pt idx="2190">
                  <c:v>0.33130599999999999</c:v>
                </c:pt>
                <c:pt idx="2191">
                  <c:v>0.347273</c:v>
                </c:pt>
                <c:pt idx="2192">
                  <c:v>0.34774699999999997</c:v>
                </c:pt>
                <c:pt idx="2193">
                  <c:v>0.343221</c:v>
                </c:pt>
                <c:pt idx="2194">
                  <c:v>0.34313700000000003</c:v>
                </c:pt>
                <c:pt idx="2195">
                  <c:v>0.35135899999999998</c:v>
                </c:pt>
                <c:pt idx="2196">
                  <c:v>0.33703899999999998</c:v>
                </c:pt>
                <c:pt idx="2197">
                  <c:v>0.33886699999999997</c:v>
                </c:pt>
                <c:pt idx="2198">
                  <c:v>0.350101</c:v>
                </c:pt>
                <c:pt idx="2199">
                  <c:v>0.35080499999999998</c:v>
                </c:pt>
                <c:pt idx="2200">
                  <c:v>0.34419300000000003</c:v>
                </c:pt>
                <c:pt idx="2201">
                  <c:v>0.35502800000000001</c:v>
                </c:pt>
                <c:pt idx="2202">
                  <c:v>0.32963900000000002</c:v>
                </c:pt>
                <c:pt idx="2203">
                  <c:v>0.36309399999999997</c:v>
                </c:pt>
                <c:pt idx="2204">
                  <c:v>0.370778</c:v>
                </c:pt>
                <c:pt idx="2205">
                  <c:v>0.374218</c:v>
                </c:pt>
                <c:pt idx="2206">
                  <c:v>0.37307200000000001</c:v>
                </c:pt>
                <c:pt idx="2207">
                  <c:v>0.37576399999999999</c:v>
                </c:pt>
                <c:pt idx="2208">
                  <c:v>0.34531699999999999</c:v>
                </c:pt>
                <c:pt idx="2209">
                  <c:v>0.34617199999999998</c:v>
                </c:pt>
                <c:pt idx="2210">
                  <c:v>0.32075300000000001</c:v>
                </c:pt>
                <c:pt idx="2211">
                  <c:v>0.32836500000000002</c:v>
                </c:pt>
                <c:pt idx="2212">
                  <c:v>0.32000899999999999</c:v>
                </c:pt>
                <c:pt idx="2213">
                  <c:v>0.34342400000000001</c:v>
                </c:pt>
                <c:pt idx="2214">
                  <c:v>0.319301</c:v>
                </c:pt>
                <c:pt idx="2215">
                  <c:v>0.343831</c:v>
                </c:pt>
                <c:pt idx="2216">
                  <c:v>0.35899700000000001</c:v>
                </c:pt>
                <c:pt idx="2217">
                  <c:v>0.345053</c:v>
                </c:pt>
                <c:pt idx="2218">
                  <c:v>0.35846899999999998</c:v>
                </c:pt>
                <c:pt idx="2219">
                  <c:v>0.35516900000000001</c:v>
                </c:pt>
                <c:pt idx="2220">
                  <c:v>0.36050599999999999</c:v>
                </c:pt>
                <c:pt idx="2221">
                  <c:v>0.35810999999999998</c:v>
                </c:pt>
                <c:pt idx="2222">
                  <c:v>0.35470299999999999</c:v>
                </c:pt>
                <c:pt idx="2223">
                  <c:v>0.351767</c:v>
                </c:pt>
                <c:pt idx="2224">
                  <c:v>0.35001100000000002</c:v>
                </c:pt>
                <c:pt idx="2225">
                  <c:v>0.36674899999999999</c:v>
                </c:pt>
                <c:pt idx="2226">
                  <c:v>0.35809800000000003</c:v>
                </c:pt>
                <c:pt idx="2227">
                  <c:v>0.36127199999999998</c:v>
                </c:pt>
                <c:pt idx="2228">
                  <c:v>0.355574</c:v>
                </c:pt>
                <c:pt idx="2229">
                  <c:v>0.35627500000000001</c:v>
                </c:pt>
                <c:pt idx="2230">
                  <c:v>0.37327700000000003</c:v>
                </c:pt>
                <c:pt idx="2231">
                  <c:v>0.37771700000000002</c:v>
                </c:pt>
                <c:pt idx="2232">
                  <c:v>0.381384</c:v>
                </c:pt>
                <c:pt idx="2233">
                  <c:v>0.37618499999999999</c:v>
                </c:pt>
                <c:pt idx="2234">
                  <c:v>0.375</c:v>
                </c:pt>
                <c:pt idx="2235">
                  <c:v>0.37312600000000001</c:v>
                </c:pt>
                <c:pt idx="2236">
                  <c:v>0.37576500000000002</c:v>
                </c:pt>
                <c:pt idx="2237">
                  <c:v>0.37800299999999998</c:v>
                </c:pt>
                <c:pt idx="2238">
                  <c:v>0.37544699999999998</c:v>
                </c:pt>
                <c:pt idx="2239">
                  <c:v>0.37717899999999999</c:v>
                </c:pt>
                <c:pt idx="2240">
                  <c:v>0.37757299999999999</c:v>
                </c:pt>
                <c:pt idx="2241">
                  <c:v>0.37779400000000002</c:v>
                </c:pt>
                <c:pt idx="2242">
                  <c:v>0.373645</c:v>
                </c:pt>
                <c:pt idx="2243">
                  <c:v>0.37272899999999998</c:v>
                </c:pt>
                <c:pt idx="2244">
                  <c:v>0.37416199999999999</c:v>
                </c:pt>
                <c:pt idx="2245">
                  <c:v>0.37448700000000001</c:v>
                </c:pt>
                <c:pt idx="2246">
                  <c:v>0.37524000000000002</c:v>
                </c:pt>
                <c:pt idx="2247">
                  <c:v>0.377197</c:v>
                </c:pt>
                <c:pt idx="2248">
                  <c:v>0.375718</c:v>
                </c:pt>
                <c:pt idx="2249">
                  <c:v>0.37588500000000002</c:v>
                </c:pt>
                <c:pt idx="2250">
                  <c:v>0.37441400000000002</c:v>
                </c:pt>
                <c:pt idx="2251">
                  <c:v>0.38310699999999998</c:v>
                </c:pt>
                <c:pt idx="2252">
                  <c:v>0.372423</c:v>
                </c:pt>
                <c:pt idx="2253">
                  <c:v>0.36386600000000002</c:v>
                </c:pt>
                <c:pt idx="2254">
                  <c:v>0.36544300000000002</c:v>
                </c:pt>
                <c:pt idx="2255">
                  <c:v>0.36397699999999999</c:v>
                </c:pt>
                <c:pt idx="2256">
                  <c:v>0.36235899999999999</c:v>
                </c:pt>
                <c:pt idx="2257">
                  <c:v>0.36601099999999998</c:v>
                </c:pt>
                <c:pt idx="2258">
                  <c:v>0.36211700000000002</c:v>
                </c:pt>
                <c:pt idx="2259">
                  <c:v>0.36668499999999998</c:v>
                </c:pt>
                <c:pt idx="2260">
                  <c:v>0.36556499999999997</c:v>
                </c:pt>
                <c:pt idx="2261">
                  <c:v>0.36550500000000002</c:v>
                </c:pt>
                <c:pt idx="2262">
                  <c:v>0.37221500000000002</c:v>
                </c:pt>
                <c:pt idx="2263">
                  <c:v>0.36575200000000002</c:v>
                </c:pt>
                <c:pt idx="2264">
                  <c:v>0.36341600000000002</c:v>
                </c:pt>
                <c:pt idx="2265">
                  <c:v>0.36691800000000002</c:v>
                </c:pt>
                <c:pt idx="2266">
                  <c:v>0.35757</c:v>
                </c:pt>
                <c:pt idx="2267">
                  <c:v>0.369251</c:v>
                </c:pt>
                <c:pt idx="2268">
                  <c:v>0.36184100000000002</c:v>
                </c:pt>
                <c:pt idx="2269">
                  <c:v>0.36283900000000002</c:v>
                </c:pt>
                <c:pt idx="2270">
                  <c:v>0.367259</c:v>
                </c:pt>
                <c:pt idx="2271">
                  <c:v>0.36806499999999998</c:v>
                </c:pt>
                <c:pt idx="2272">
                  <c:v>0.36831399999999997</c:v>
                </c:pt>
                <c:pt idx="2273">
                  <c:v>0.36962</c:v>
                </c:pt>
                <c:pt idx="2274">
                  <c:v>0.36029299999999997</c:v>
                </c:pt>
                <c:pt idx="2275">
                  <c:v>0.36021199999999998</c:v>
                </c:pt>
                <c:pt idx="2276">
                  <c:v>0.36114800000000002</c:v>
                </c:pt>
                <c:pt idx="2277">
                  <c:v>0.37015799999999999</c:v>
                </c:pt>
                <c:pt idx="2278">
                  <c:v>0.36141699999999999</c:v>
                </c:pt>
                <c:pt idx="2279">
                  <c:v>0.36599199999999998</c:v>
                </c:pt>
                <c:pt idx="2280">
                  <c:v>0.375612</c:v>
                </c:pt>
                <c:pt idx="2281">
                  <c:v>0.37148700000000001</c:v>
                </c:pt>
                <c:pt idx="2282">
                  <c:v>0.36845699999999998</c:v>
                </c:pt>
                <c:pt idx="2283">
                  <c:v>0.37584400000000001</c:v>
                </c:pt>
                <c:pt idx="2284">
                  <c:v>0.37503999999999998</c:v>
                </c:pt>
                <c:pt idx="2285">
                  <c:v>0.37396200000000002</c:v>
                </c:pt>
                <c:pt idx="2286">
                  <c:v>0.37759900000000002</c:v>
                </c:pt>
                <c:pt idx="2287">
                  <c:v>0.364427</c:v>
                </c:pt>
                <c:pt idx="2288">
                  <c:v>0.33662700000000001</c:v>
                </c:pt>
                <c:pt idx="2289">
                  <c:v>0.35539700000000002</c:v>
                </c:pt>
                <c:pt idx="2290">
                  <c:v>0.35371200000000003</c:v>
                </c:pt>
                <c:pt idx="2291">
                  <c:v>0.35413499999999998</c:v>
                </c:pt>
                <c:pt idx="2292">
                  <c:v>0.35987000000000002</c:v>
                </c:pt>
                <c:pt idx="2293">
                  <c:v>0.36848500000000001</c:v>
                </c:pt>
                <c:pt idx="2294">
                  <c:v>0.35872599999999999</c:v>
                </c:pt>
                <c:pt idx="2295">
                  <c:v>0.363429</c:v>
                </c:pt>
                <c:pt idx="2296">
                  <c:v>0.35814200000000002</c:v>
                </c:pt>
                <c:pt idx="2297">
                  <c:v>0.35920299999999999</c:v>
                </c:pt>
                <c:pt idx="2298">
                  <c:v>0.35278199999999998</c:v>
                </c:pt>
                <c:pt idx="2299">
                  <c:v>0.34082899999999999</c:v>
                </c:pt>
                <c:pt idx="2300">
                  <c:v>0.34576800000000002</c:v>
                </c:pt>
                <c:pt idx="2301">
                  <c:v>0.35477900000000001</c:v>
                </c:pt>
                <c:pt idx="2302">
                  <c:v>0.355244</c:v>
                </c:pt>
                <c:pt idx="2303">
                  <c:v>0.35957600000000001</c:v>
                </c:pt>
                <c:pt idx="2304">
                  <c:v>0.347445</c:v>
                </c:pt>
                <c:pt idx="2305">
                  <c:v>0.347362</c:v>
                </c:pt>
                <c:pt idx="2306">
                  <c:v>0.34511799999999998</c:v>
                </c:pt>
                <c:pt idx="2307">
                  <c:v>0.352163</c:v>
                </c:pt>
                <c:pt idx="2308">
                  <c:v>0.34222900000000001</c:v>
                </c:pt>
                <c:pt idx="2309">
                  <c:v>0.34484100000000001</c:v>
                </c:pt>
                <c:pt idx="2310">
                  <c:v>0.34997699999999998</c:v>
                </c:pt>
                <c:pt idx="2311">
                  <c:v>0.34873900000000002</c:v>
                </c:pt>
                <c:pt idx="2312">
                  <c:v>0.37885999999999997</c:v>
                </c:pt>
                <c:pt idx="2313">
                  <c:v>0.37422499999999997</c:v>
                </c:pt>
                <c:pt idx="2314">
                  <c:v>0.35850599999999999</c:v>
                </c:pt>
                <c:pt idx="2315">
                  <c:v>0.36630600000000002</c:v>
                </c:pt>
                <c:pt idx="2316">
                  <c:v>0.35927199999999998</c:v>
                </c:pt>
                <c:pt idx="2317">
                  <c:v>0.368674</c:v>
                </c:pt>
                <c:pt idx="2318">
                  <c:v>0.35737400000000002</c:v>
                </c:pt>
                <c:pt idx="2319">
                  <c:v>0.36330099999999999</c:v>
                </c:pt>
                <c:pt idx="2320">
                  <c:v>0.361068</c:v>
                </c:pt>
                <c:pt idx="2321">
                  <c:v>0.365867</c:v>
                </c:pt>
                <c:pt idx="2322">
                  <c:v>0.36238900000000002</c:v>
                </c:pt>
                <c:pt idx="2323">
                  <c:v>0.36416199999999999</c:v>
                </c:pt>
                <c:pt idx="2324">
                  <c:v>0.36192099999999999</c:v>
                </c:pt>
                <c:pt idx="2325">
                  <c:v>0.36129299999999998</c:v>
                </c:pt>
                <c:pt idx="2326">
                  <c:v>0.36484699999999998</c:v>
                </c:pt>
                <c:pt idx="2327">
                  <c:v>0.360018</c:v>
                </c:pt>
                <c:pt idx="2328">
                  <c:v>0.35023100000000001</c:v>
                </c:pt>
                <c:pt idx="2329">
                  <c:v>0.350302</c:v>
                </c:pt>
                <c:pt idx="2330">
                  <c:v>0.33540700000000001</c:v>
                </c:pt>
                <c:pt idx="2331">
                  <c:v>0.352269</c:v>
                </c:pt>
                <c:pt idx="2332">
                  <c:v>0.35508800000000001</c:v>
                </c:pt>
                <c:pt idx="2333">
                  <c:v>0.36027100000000001</c:v>
                </c:pt>
                <c:pt idx="2334">
                  <c:v>0.36222599999999999</c:v>
                </c:pt>
                <c:pt idx="2335">
                  <c:v>0.37178800000000001</c:v>
                </c:pt>
                <c:pt idx="2336">
                  <c:v>0.37531199999999998</c:v>
                </c:pt>
                <c:pt idx="2337">
                  <c:v>0.38080000000000003</c:v>
                </c:pt>
                <c:pt idx="2338">
                  <c:v>0.372087</c:v>
                </c:pt>
                <c:pt idx="2339">
                  <c:v>0.36810300000000001</c:v>
                </c:pt>
                <c:pt idx="2340">
                  <c:v>0.34731000000000001</c:v>
                </c:pt>
                <c:pt idx="2341">
                  <c:v>0.35175099999999998</c:v>
                </c:pt>
                <c:pt idx="2342">
                  <c:v>0.35727599999999998</c:v>
                </c:pt>
                <c:pt idx="2343">
                  <c:v>0.35886800000000002</c:v>
                </c:pt>
                <c:pt idx="2344">
                  <c:v>0.35281899999999999</c:v>
                </c:pt>
                <c:pt idx="2345">
                  <c:v>0.35514699999999999</c:v>
                </c:pt>
                <c:pt idx="2346">
                  <c:v>0.35450999999999999</c:v>
                </c:pt>
                <c:pt idx="2347">
                  <c:v>0.35938599999999998</c:v>
                </c:pt>
                <c:pt idx="2348">
                  <c:v>0.36244900000000002</c:v>
                </c:pt>
                <c:pt idx="2349">
                  <c:v>0.35025800000000001</c:v>
                </c:pt>
                <c:pt idx="2350">
                  <c:v>0.35624499999999998</c:v>
                </c:pt>
                <c:pt idx="2351">
                  <c:v>0.362817</c:v>
                </c:pt>
                <c:pt idx="2352">
                  <c:v>0.36244100000000001</c:v>
                </c:pt>
                <c:pt idx="2353">
                  <c:v>0.37492599999999998</c:v>
                </c:pt>
                <c:pt idx="2354">
                  <c:v>0.37641999999999998</c:v>
                </c:pt>
                <c:pt idx="2355">
                  <c:v>0.374664</c:v>
                </c:pt>
                <c:pt idx="2356">
                  <c:v>0.381106</c:v>
                </c:pt>
                <c:pt idx="2357">
                  <c:v>0.36973</c:v>
                </c:pt>
                <c:pt idx="2358">
                  <c:v>0.35982500000000001</c:v>
                </c:pt>
                <c:pt idx="2359">
                  <c:v>0.36578100000000002</c:v>
                </c:pt>
                <c:pt idx="2360">
                  <c:v>0.36423800000000001</c:v>
                </c:pt>
                <c:pt idx="2361">
                  <c:v>0.36205900000000002</c:v>
                </c:pt>
                <c:pt idx="2362">
                  <c:v>0.36041200000000001</c:v>
                </c:pt>
                <c:pt idx="2363">
                  <c:v>0.36365399999999998</c:v>
                </c:pt>
                <c:pt idx="2364">
                  <c:v>0.36209200000000002</c:v>
                </c:pt>
                <c:pt idx="2365">
                  <c:v>0.35893199999999997</c:v>
                </c:pt>
                <c:pt idx="2366">
                  <c:v>0.36771100000000001</c:v>
                </c:pt>
                <c:pt idx="2367">
                  <c:v>0.37527100000000002</c:v>
                </c:pt>
                <c:pt idx="2368">
                  <c:v>0.37948300000000001</c:v>
                </c:pt>
                <c:pt idx="2369">
                  <c:v>0.37294699999999997</c:v>
                </c:pt>
                <c:pt idx="2370">
                  <c:v>0.37956200000000001</c:v>
                </c:pt>
                <c:pt idx="2371">
                  <c:v>0.37883600000000001</c:v>
                </c:pt>
                <c:pt idx="2372">
                  <c:v>0.37792399999999998</c:v>
                </c:pt>
                <c:pt idx="2373">
                  <c:v>0.37640800000000002</c:v>
                </c:pt>
                <c:pt idx="2374">
                  <c:v>0.37401299999999998</c:v>
                </c:pt>
                <c:pt idx="2375">
                  <c:v>0.37465100000000001</c:v>
                </c:pt>
                <c:pt idx="2376">
                  <c:v>0.36945</c:v>
                </c:pt>
                <c:pt idx="2377">
                  <c:v>0.377778</c:v>
                </c:pt>
                <c:pt idx="2378">
                  <c:v>0.37513400000000002</c:v>
                </c:pt>
                <c:pt idx="2379">
                  <c:v>0.37360100000000002</c:v>
                </c:pt>
                <c:pt idx="2380">
                  <c:v>0.37608900000000001</c:v>
                </c:pt>
                <c:pt idx="2381">
                  <c:v>0.37918000000000002</c:v>
                </c:pt>
                <c:pt idx="2382">
                  <c:v>0.37962800000000002</c:v>
                </c:pt>
                <c:pt idx="2383">
                  <c:v>0.37113499999999999</c:v>
                </c:pt>
                <c:pt idx="2384">
                  <c:v>0.36448900000000001</c:v>
                </c:pt>
                <c:pt idx="2385">
                  <c:v>0.36324499999999998</c:v>
                </c:pt>
                <c:pt idx="2386">
                  <c:v>0.36065000000000003</c:v>
                </c:pt>
                <c:pt idx="2387">
                  <c:v>0.37068099999999998</c:v>
                </c:pt>
                <c:pt idx="2388">
                  <c:v>0.36261399999999999</c:v>
                </c:pt>
                <c:pt idx="2389">
                  <c:v>0.35910500000000001</c:v>
                </c:pt>
                <c:pt idx="2390">
                  <c:v>0.36128700000000002</c:v>
                </c:pt>
                <c:pt idx="2391">
                  <c:v>0.36786099999999999</c:v>
                </c:pt>
                <c:pt idx="2392">
                  <c:v>0.356547</c:v>
                </c:pt>
                <c:pt idx="2393">
                  <c:v>0.36237900000000001</c:v>
                </c:pt>
                <c:pt idx="2394">
                  <c:v>0.35313099999999997</c:v>
                </c:pt>
                <c:pt idx="2395">
                  <c:v>0.35539900000000002</c:v>
                </c:pt>
                <c:pt idx="2396">
                  <c:v>0.34784500000000002</c:v>
                </c:pt>
                <c:pt idx="2397">
                  <c:v>0.35997299999999999</c:v>
                </c:pt>
                <c:pt idx="2398">
                  <c:v>0.354883</c:v>
                </c:pt>
                <c:pt idx="2399">
                  <c:v>0.345105</c:v>
                </c:pt>
                <c:pt idx="2400">
                  <c:v>0.35751699999999997</c:v>
                </c:pt>
                <c:pt idx="2401">
                  <c:v>0.36574000000000001</c:v>
                </c:pt>
                <c:pt idx="2402">
                  <c:v>0.35749700000000001</c:v>
                </c:pt>
                <c:pt idx="2403">
                  <c:v>0.37102099999999999</c:v>
                </c:pt>
                <c:pt idx="2404">
                  <c:v>0.36543700000000001</c:v>
                </c:pt>
                <c:pt idx="2405">
                  <c:v>0.36735800000000002</c:v>
                </c:pt>
                <c:pt idx="2406">
                  <c:v>0.36854500000000001</c:v>
                </c:pt>
                <c:pt idx="2407">
                  <c:v>0.37645800000000001</c:v>
                </c:pt>
                <c:pt idx="2408">
                  <c:v>0.37339600000000001</c:v>
                </c:pt>
                <c:pt idx="2409">
                  <c:v>0.37238500000000002</c:v>
                </c:pt>
                <c:pt idx="2410">
                  <c:v>0.37599500000000002</c:v>
                </c:pt>
                <c:pt idx="2411">
                  <c:v>0.37681700000000001</c:v>
                </c:pt>
                <c:pt idx="2412">
                  <c:v>0.37567200000000001</c:v>
                </c:pt>
                <c:pt idx="2413">
                  <c:v>0.37110900000000002</c:v>
                </c:pt>
                <c:pt idx="2414">
                  <c:v>0.36816100000000002</c:v>
                </c:pt>
                <c:pt idx="2415">
                  <c:v>0.35902400000000001</c:v>
                </c:pt>
                <c:pt idx="2416">
                  <c:v>0.37017800000000001</c:v>
                </c:pt>
                <c:pt idx="2417">
                  <c:v>0.36471100000000001</c:v>
                </c:pt>
                <c:pt idx="2418">
                  <c:v>0.36032199999999998</c:v>
                </c:pt>
                <c:pt idx="2419">
                  <c:v>0.37763400000000003</c:v>
                </c:pt>
                <c:pt idx="2420">
                  <c:v>0.37817499999999998</c:v>
                </c:pt>
                <c:pt idx="2421">
                  <c:v>0.36758200000000002</c:v>
                </c:pt>
                <c:pt idx="2422">
                  <c:v>0.35970400000000002</c:v>
                </c:pt>
                <c:pt idx="2423">
                  <c:v>0.362263</c:v>
                </c:pt>
                <c:pt idx="2424">
                  <c:v>0.371583</c:v>
                </c:pt>
                <c:pt idx="2425">
                  <c:v>0.37173099999999998</c:v>
                </c:pt>
                <c:pt idx="2426">
                  <c:v>0.37800899999999998</c:v>
                </c:pt>
                <c:pt idx="2427">
                  <c:v>0.37177900000000003</c:v>
                </c:pt>
                <c:pt idx="2428">
                  <c:v>0.36472199999999999</c:v>
                </c:pt>
                <c:pt idx="2429">
                  <c:v>0.366618</c:v>
                </c:pt>
                <c:pt idx="2430">
                  <c:v>0.35694300000000001</c:v>
                </c:pt>
                <c:pt idx="2431">
                  <c:v>0.36422500000000002</c:v>
                </c:pt>
                <c:pt idx="2432">
                  <c:v>0.36182500000000001</c:v>
                </c:pt>
                <c:pt idx="2433">
                  <c:v>0.362784</c:v>
                </c:pt>
                <c:pt idx="2434">
                  <c:v>0.371166</c:v>
                </c:pt>
                <c:pt idx="2435">
                  <c:v>0.37014399999999997</c:v>
                </c:pt>
                <c:pt idx="2436">
                  <c:v>0.36839100000000002</c:v>
                </c:pt>
                <c:pt idx="2437">
                  <c:v>0.35866300000000001</c:v>
                </c:pt>
                <c:pt idx="2438">
                  <c:v>0.36746400000000001</c:v>
                </c:pt>
                <c:pt idx="2439">
                  <c:v>0.363319</c:v>
                </c:pt>
                <c:pt idx="2440">
                  <c:v>0.37276399999999998</c:v>
                </c:pt>
                <c:pt idx="2441">
                  <c:v>0.37590299999999999</c:v>
                </c:pt>
                <c:pt idx="2442">
                  <c:v>0.37961299999999998</c:v>
                </c:pt>
                <c:pt idx="2443">
                  <c:v>0.37168800000000002</c:v>
                </c:pt>
                <c:pt idx="2444">
                  <c:v>0.37867000000000001</c:v>
                </c:pt>
                <c:pt idx="2445">
                  <c:v>0.37118699999999999</c:v>
                </c:pt>
                <c:pt idx="2446">
                  <c:v>0.37291200000000002</c:v>
                </c:pt>
                <c:pt idx="2447">
                  <c:v>0.37784099999999998</c:v>
                </c:pt>
                <c:pt idx="2448">
                  <c:v>0.37898300000000001</c:v>
                </c:pt>
                <c:pt idx="2449">
                  <c:v>0.36946699999999999</c:v>
                </c:pt>
                <c:pt idx="2450">
                  <c:v>0.34474199999999999</c:v>
                </c:pt>
                <c:pt idx="2451">
                  <c:v>0.35667100000000002</c:v>
                </c:pt>
                <c:pt idx="2452">
                  <c:v>0.34537699999999999</c:v>
                </c:pt>
                <c:pt idx="2453">
                  <c:v>0.35502600000000001</c:v>
                </c:pt>
                <c:pt idx="2454">
                  <c:v>0.35571799999999998</c:v>
                </c:pt>
                <c:pt idx="2455">
                  <c:v>0.34938599999999997</c:v>
                </c:pt>
                <c:pt idx="2456">
                  <c:v>0.355574</c:v>
                </c:pt>
                <c:pt idx="2457">
                  <c:v>0.34984799999999999</c:v>
                </c:pt>
                <c:pt idx="2458">
                  <c:v>0.35291499999999998</c:v>
                </c:pt>
                <c:pt idx="2459">
                  <c:v>0.35164099999999998</c:v>
                </c:pt>
                <c:pt idx="2460">
                  <c:v>0.366201</c:v>
                </c:pt>
                <c:pt idx="2461">
                  <c:v>0.34865499999999999</c:v>
                </c:pt>
                <c:pt idx="2462">
                  <c:v>0.34970099999999998</c:v>
                </c:pt>
                <c:pt idx="2463">
                  <c:v>0.35189700000000002</c:v>
                </c:pt>
                <c:pt idx="2464">
                  <c:v>0.35123100000000002</c:v>
                </c:pt>
                <c:pt idx="2465">
                  <c:v>0.34530499999999997</c:v>
                </c:pt>
                <c:pt idx="2466">
                  <c:v>0.34514600000000001</c:v>
                </c:pt>
                <c:pt idx="2467">
                  <c:v>0.33925899999999998</c:v>
                </c:pt>
                <c:pt idx="2468">
                  <c:v>0.33358599999999999</c:v>
                </c:pt>
                <c:pt idx="2469">
                  <c:v>0.32883499999999999</c:v>
                </c:pt>
                <c:pt idx="2470">
                  <c:v>0.336978</c:v>
                </c:pt>
                <c:pt idx="2471">
                  <c:v>0.33043800000000001</c:v>
                </c:pt>
                <c:pt idx="2472">
                  <c:v>0.35959200000000002</c:v>
                </c:pt>
                <c:pt idx="2473">
                  <c:v>0.34711999999999998</c:v>
                </c:pt>
                <c:pt idx="2474">
                  <c:v>0.35201399999999999</c:v>
                </c:pt>
                <c:pt idx="2475">
                  <c:v>0.351354</c:v>
                </c:pt>
                <c:pt idx="2476">
                  <c:v>0.360545</c:v>
                </c:pt>
                <c:pt idx="2477">
                  <c:v>0.35023799999999999</c:v>
                </c:pt>
                <c:pt idx="2478">
                  <c:v>0.36182399999999998</c:v>
                </c:pt>
                <c:pt idx="2479">
                  <c:v>0.35595399999999999</c:v>
                </c:pt>
                <c:pt idx="2480">
                  <c:v>0.36331999999999998</c:v>
                </c:pt>
                <c:pt idx="2481">
                  <c:v>0.37604700000000002</c:v>
                </c:pt>
                <c:pt idx="2482">
                  <c:v>0.37172899999999998</c:v>
                </c:pt>
                <c:pt idx="2483">
                  <c:v>0.37496000000000002</c:v>
                </c:pt>
                <c:pt idx="2484">
                  <c:v>0.37154700000000002</c:v>
                </c:pt>
                <c:pt idx="2485">
                  <c:v>0.37232799999999999</c:v>
                </c:pt>
                <c:pt idx="2486">
                  <c:v>0.37600299999999998</c:v>
                </c:pt>
                <c:pt idx="2487">
                  <c:v>0.374085</c:v>
                </c:pt>
                <c:pt idx="2488">
                  <c:v>0.37837300000000001</c:v>
                </c:pt>
                <c:pt idx="2489">
                  <c:v>0.37498900000000002</c:v>
                </c:pt>
                <c:pt idx="2490">
                  <c:v>0.37508799999999998</c:v>
                </c:pt>
                <c:pt idx="2491">
                  <c:v>0.36095899999999997</c:v>
                </c:pt>
                <c:pt idx="2492">
                  <c:v>0.357568</c:v>
                </c:pt>
                <c:pt idx="2493">
                  <c:v>0.36077100000000001</c:v>
                </c:pt>
                <c:pt idx="2494">
                  <c:v>0.36207899999999998</c:v>
                </c:pt>
                <c:pt idx="2495">
                  <c:v>0.36462099999999997</c:v>
                </c:pt>
                <c:pt idx="2496">
                  <c:v>0.33679399999999998</c:v>
                </c:pt>
                <c:pt idx="2497">
                  <c:v>0.36305999999999999</c:v>
                </c:pt>
                <c:pt idx="2498">
                  <c:v>0.35375600000000001</c:v>
                </c:pt>
                <c:pt idx="2499">
                  <c:v>0.33989200000000003</c:v>
                </c:pt>
                <c:pt idx="2500">
                  <c:v>0.35680200000000001</c:v>
                </c:pt>
                <c:pt idx="2501">
                  <c:v>0.35851300000000003</c:v>
                </c:pt>
                <c:pt idx="2502">
                  <c:v>0.37330099999999999</c:v>
                </c:pt>
                <c:pt idx="2503">
                  <c:v>0.37539</c:v>
                </c:pt>
                <c:pt idx="2504">
                  <c:v>0.37731399999999998</c:v>
                </c:pt>
                <c:pt idx="2505">
                  <c:v>0.37812499999999999</c:v>
                </c:pt>
                <c:pt idx="2506">
                  <c:v>0.37285200000000002</c:v>
                </c:pt>
                <c:pt idx="2507">
                  <c:v>0.37591799999999997</c:v>
                </c:pt>
                <c:pt idx="2508">
                  <c:v>0.37810500000000002</c:v>
                </c:pt>
                <c:pt idx="2509">
                  <c:v>0.37566300000000002</c:v>
                </c:pt>
                <c:pt idx="2510">
                  <c:v>0.37026900000000001</c:v>
                </c:pt>
                <c:pt idx="2511">
                  <c:v>0.37313200000000002</c:v>
                </c:pt>
                <c:pt idx="2512">
                  <c:v>0.37374000000000002</c:v>
                </c:pt>
                <c:pt idx="2513">
                  <c:v>0.37853700000000001</c:v>
                </c:pt>
                <c:pt idx="2514">
                  <c:v>0.37545499999999998</c:v>
                </c:pt>
                <c:pt idx="2515">
                  <c:v>0.37415199999999998</c:v>
                </c:pt>
                <c:pt idx="2516">
                  <c:v>0.370749</c:v>
                </c:pt>
                <c:pt idx="2517">
                  <c:v>0.35274699999999998</c:v>
                </c:pt>
                <c:pt idx="2518">
                  <c:v>0.366983</c:v>
                </c:pt>
                <c:pt idx="2519">
                  <c:v>0.36337399999999997</c:v>
                </c:pt>
                <c:pt idx="2520">
                  <c:v>0.36462699999999998</c:v>
                </c:pt>
                <c:pt idx="2521">
                  <c:v>0.359732</c:v>
                </c:pt>
                <c:pt idx="2522">
                  <c:v>0.36245699999999997</c:v>
                </c:pt>
                <c:pt idx="2523">
                  <c:v>0.36001300000000003</c:v>
                </c:pt>
                <c:pt idx="2524">
                  <c:v>0.36317300000000002</c:v>
                </c:pt>
                <c:pt idx="2525">
                  <c:v>0.36409599999999998</c:v>
                </c:pt>
                <c:pt idx="2526">
                  <c:v>0.36409599999999998</c:v>
                </c:pt>
                <c:pt idx="2527">
                  <c:v>0.35359299999999999</c:v>
                </c:pt>
                <c:pt idx="2528">
                  <c:v>0.34713300000000002</c:v>
                </c:pt>
                <c:pt idx="2529">
                  <c:v>0.34265299999999999</c:v>
                </c:pt>
                <c:pt idx="2530">
                  <c:v>0.34506999999999999</c:v>
                </c:pt>
                <c:pt idx="2531">
                  <c:v>0.33612900000000001</c:v>
                </c:pt>
                <c:pt idx="2532">
                  <c:v>0.344528</c:v>
                </c:pt>
                <c:pt idx="2533">
                  <c:v>0.27138299999999999</c:v>
                </c:pt>
                <c:pt idx="2534">
                  <c:v>0.31564999999999999</c:v>
                </c:pt>
                <c:pt idx="2535">
                  <c:v>0.31848399999999999</c:v>
                </c:pt>
                <c:pt idx="2536">
                  <c:v>0.332258</c:v>
                </c:pt>
                <c:pt idx="2537">
                  <c:v>0.31451699999999999</c:v>
                </c:pt>
                <c:pt idx="2538">
                  <c:v>0.31715500000000002</c:v>
                </c:pt>
                <c:pt idx="2539">
                  <c:v>0.326961</c:v>
                </c:pt>
                <c:pt idx="2540">
                  <c:v>0.32073299999999999</c:v>
                </c:pt>
                <c:pt idx="2541">
                  <c:v>0.32557999999999998</c:v>
                </c:pt>
                <c:pt idx="2542">
                  <c:v>0.339229</c:v>
                </c:pt>
                <c:pt idx="2543">
                  <c:v>0.32366600000000001</c:v>
                </c:pt>
                <c:pt idx="2544">
                  <c:v>0.333727</c:v>
                </c:pt>
                <c:pt idx="2545">
                  <c:v>0.328295</c:v>
                </c:pt>
                <c:pt idx="2546">
                  <c:v>0.32424900000000001</c:v>
                </c:pt>
                <c:pt idx="2547">
                  <c:v>0.327235</c:v>
                </c:pt>
                <c:pt idx="2548">
                  <c:v>0.324604</c:v>
                </c:pt>
                <c:pt idx="2549">
                  <c:v>0.30919799999999997</c:v>
                </c:pt>
                <c:pt idx="2550">
                  <c:v>0.31290400000000002</c:v>
                </c:pt>
                <c:pt idx="2551">
                  <c:v>0.28545500000000001</c:v>
                </c:pt>
                <c:pt idx="2552">
                  <c:v>0.333227</c:v>
                </c:pt>
                <c:pt idx="2553">
                  <c:v>0.33773900000000001</c:v>
                </c:pt>
                <c:pt idx="2554">
                  <c:v>0.34134399999999998</c:v>
                </c:pt>
                <c:pt idx="2555">
                  <c:v>0.34571600000000002</c:v>
                </c:pt>
                <c:pt idx="2556">
                  <c:v>0.34255000000000002</c:v>
                </c:pt>
                <c:pt idx="2557">
                  <c:v>0.34106700000000001</c:v>
                </c:pt>
                <c:pt idx="2558">
                  <c:v>0.33902399999999999</c:v>
                </c:pt>
                <c:pt idx="2559">
                  <c:v>0.346887</c:v>
                </c:pt>
                <c:pt idx="2560">
                  <c:v>0.34520400000000001</c:v>
                </c:pt>
                <c:pt idx="2561">
                  <c:v>0.34515699999999999</c:v>
                </c:pt>
                <c:pt idx="2562">
                  <c:v>0.35032200000000002</c:v>
                </c:pt>
                <c:pt idx="2563">
                  <c:v>0.37207099999999999</c:v>
                </c:pt>
                <c:pt idx="2564">
                  <c:v>0.37645800000000001</c:v>
                </c:pt>
                <c:pt idx="2565">
                  <c:v>0.378994</c:v>
                </c:pt>
                <c:pt idx="2566">
                  <c:v>0.372695</c:v>
                </c:pt>
                <c:pt idx="2567">
                  <c:v>0.37875700000000001</c:v>
                </c:pt>
                <c:pt idx="2568">
                  <c:v>0.375915</c:v>
                </c:pt>
                <c:pt idx="2569">
                  <c:v>0.37206099999999998</c:v>
                </c:pt>
                <c:pt idx="2570">
                  <c:v>0.37478600000000001</c:v>
                </c:pt>
                <c:pt idx="2571">
                  <c:v>0.37498900000000002</c:v>
                </c:pt>
                <c:pt idx="2572">
                  <c:v>0.370834</c:v>
                </c:pt>
                <c:pt idx="2573">
                  <c:v>0.37357899999999999</c:v>
                </c:pt>
                <c:pt idx="2574">
                  <c:v>0.36976599999999998</c:v>
                </c:pt>
                <c:pt idx="2575">
                  <c:v>0.37311100000000003</c:v>
                </c:pt>
                <c:pt idx="2576">
                  <c:v>0.37295600000000001</c:v>
                </c:pt>
                <c:pt idx="2577">
                  <c:v>0.377137</c:v>
                </c:pt>
                <c:pt idx="2578">
                  <c:v>0.37770500000000001</c:v>
                </c:pt>
                <c:pt idx="2579">
                  <c:v>0.37053999999999998</c:v>
                </c:pt>
                <c:pt idx="2580">
                  <c:v>0.37947399999999998</c:v>
                </c:pt>
                <c:pt idx="2581">
                  <c:v>0.37531799999999998</c:v>
                </c:pt>
                <c:pt idx="2582">
                  <c:v>0.36937999999999999</c:v>
                </c:pt>
                <c:pt idx="2583">
                  <c:v>0.37256299999999998</c:v>
                </c:pt>
                <c:pt idx="2584">
                  <c:v>0.37388300000000002</c:v>
                </c:pt>
                <c:pt idx="2585">
                  <c:v>0.377168</c:v>
                </c:pt>
                <c:pt idx="2586">
                  <c:v>0.37813400000000003</c:v>
                </c:pt>
                <c:pt idx="2587">
                  <c:v>0.366178</c:v>
                </c:pt>
                <c:pt idx="2588">
                  <c:v>0.37175900000000001</c:v>
                </c:pt>
                <c:pt idx="2589">
                  <c:v>0.36887999999999999</c:v>
                </c:pt>
                <c:pt idx="2590">
                  <c:v>0.37814500000000001</c:v>
                </c:pt>
                <c:pt idx="2591">
                  <c:v>0.36036699999999999</c:v>
                </c:pt>
                <c:pt idx="2592">
                  <c:v>0.36159200000000002</c:v>
                </c:pt>
                <c:pt idx="2593">
                  <c:v>0.36425000000000002</c:v>
                </c:pt>
                <c:pt idx="2594">
                  <c:v>0.364485</c:v>
                </c:pt>
                <c:pt idx="2595">
                  <c:v>0.36154500000000001</c:v>
                </c:pt>
                <c:pt idx="2596">
                  <c:v>0.36743100000000001</c:v>
                </c:pt>
                <c:pt idx="2597">
                  <c:v>0.36130899999999999</c:v>
                </c:pt>
                <c:pt idx="2598">
                  <c:v>0.36863600000000002</c:v>
                </c:pt>
                <c:pt idx="2599">
                  <c:v>0.35908899999999999</c:v>
                </c:pt>
                <c:pt idx="2600">
                  <c:v>0.35659200000000002</c:v>
                </c:pt>
                <c:pt idx="2601">
                  <c:v>0.36280099999999998</c:v>
                </c:pt>
                <c:pt idx="2602">
                  <c:v>0.35919800000000002</c:v>
                </c:pt>
                <c:pt idx="2603">
                  <c:v>0.37174099999999999</c:v>
                </c:pt>
                <c:pt idx="2604">
                  <c:v>0.361736</c:v>
                </c:pt>
                <c:pt idx="2605">
                  <c:v>0.36424699999999999</c:v>
                </c:pt>
                <c:pt idx="2606">
                  <c:v>0.36741299999999999</c:v>
                </c:pt>
                <c:pt idx="2607">
                  <c:v>0.36435699999999999</c:v>
                </c:pt>
                <c:pt idx="2608">
                  <c:v>0.37152600000000002</c:v>
                </c:pt>
                <c:pt idx="2609">
                  <c:v>0.36543900000000001</c:v>
                </c:pt>
                <c:pt idx="2610">
                  <c:v>0.35967700000000002</c:v>
                </c:pt>
                <c:pt idx="2611">
                  <c:v>0.36170099999999999</c:v>
                </c:pt>
                <c:pt idx="2612">
                  <c:v>0.35894399999999999</c:v>
                </c:pt>
                <c:pt idx="2613">
                  <c:v>0.35504999999999998</c:v>
                </c:pt>
                <c:pt idx="2614">
                  <c:v>0.36382999999999999</c:v>
                </c:pt>
                <c:pt idx="2615">
                  <c:v>0.36880200000000002</c:v>
                </c:pt>
                <c:pt idx="2616">
                  <c:v>0.36582100000000001</c:v>
                </c:pt>
                <c:pt idx="2617">
                  <c:v>0.36750699999999997</c:v>
                </c:pt>
                <c:pt idx="2618">
                  <c:v>0.351018</c:v>
                </c:pt>
                <c:pt idx="2619">
                  <c:v>0.35941499999999998</c:v>
                </c:pt>
                <c:pt idx="2620">
                  <c:v>0.33135599999999998</c:v>
                </c:pt>
                <c:pt idx="2621">
                  <c:v>0.34641899999999998</c:v>
                </c:pt>
                <c:pt idx="2622">
                  <c:v>0.33870099999999997</c:v>
                </c:pt>
                <c:pt idx="2623">
                  <c:v>0.336285</c:v>
                </c:pt>
                <c:pt idx="2624">
                  <c:v>0.36097099999999999</c:v>
                </c:pt>
                <c:pt idx="2625">
                  <c:v>0.36854900000000002</c:v>
                </c:pt>
                <c:pt idx="2626">
                  <c:v>0.35869299999999998</c:v>
                </c:pt>
                <c:pt idx="2627">
                  <c:v>0.359543</c:v>
                </c:pt>
                <c:pt idx="2628">
                  <c:v>0.36314299999999999</c:v>
                </c:pt>
                <c:pt idx="2629">
                  <c:v>0.36191499999999999</c:v>
                </c:pt>
                <c:pt idx="2630">
                  <c:v>0.368952</c:v>
                </c:pt>
                <c:pt idx="2631">
                  <c:v>0.36327700000000002</c:v>
                </c:pt>
                <c:pt idx="2632">
                  <c:v>0.36369499999999999</c:v>
                </c:pt>
                <c:pt idx="2633">
                  <c:v>0.36907400000000001</c:v>
                </c:pt>
                <c:pt idx="2634">
                  <c:v>0.36402699999999999</c:v>
                </c:pt>
                <c:pt idx="2635">
                  <c:v>0.35192299999999999</c:v>
                </c:pt>
                <c:pt idx="2636">
                  <c:v>0.34665099999999999</c:v>
                </c:pt>
                <c:pt idx="2637">
                  <c:v>0.34336</c:v>
                </c:pt>
                <c:pt idx="2638">
                  <c:v>0.35459200000000002</c:v>
                </c:pt>
                <c:pt idx="2639">
                  <c:v>0.35066000000000003</c:v>
                </c:pt>
                <c:pt idx="2640">
                  <c:v>0.36228700000000003</c:v>
                </c:pt>
                <c:pt idx="2641">
                  <c:v>0.363875</c:v>
                </c:pt>
                <c:pt idx="2642">
                  <c:v>0.36454799999999998</c:v>
                </c:pt>
                <c:pt idx="2643">
                  <c:v>0.36518499999999998</c:v>
                </c:pt>
                <c:pt idx="2644">
                  <c:v>0.36687399999999998</c:v>
                </c:pt>
                <c:pt idx="2645">
                  <c:v>0.36332700000000001</c:v>
                </c:pt>
                <c:pt idx="2646">
                  <c:v>0.36504199999999998</c:v>
                </c:pt>
                <c:pt idx="2647">
                  <c:v>0.334457</c:v>
                </c:pt>
                <c:pt idx="2648">
                  <c:v>0.33848899999999998</c:v>
                </c:pt>
                <c:pt idx="2649">
                  <c:v>0.33584399999999998</c:v>
                </c:pt>
                <c:pt idx="2650">
                  <c:v>0.33547100000000002</c:v>
                </c:pt>
                <c:pt idx="2651">
                  <c:v>0.36195500000000003</c:v>
                </c:pt>
                <c:pt idx="2652">
                  <c:v>0.36863800000000002</c:v>
                </c:pt>
                <c:pt idx="2653">
                  <c:v>0.365541</c:v>
                </c:pt>
                <c:pt idx="2654">
                  <c:v>0.36271900000000001</c:v>
                </c:pt>
                <c:pt idx="2655">
                  <c:v>0.36996299999999999</c:v>
                </c:pt>
                <c:pt idx="2656">
                  <c:v>0.36472500000000002</c:v>
                </c:pt>
                <c:pt idx="2657">
                  <c:v>0.34852300000000003</c:v>
                </c:pt>
                <c:pt idx="2658">
                  <c:v>0.37203199999999997</c:v>
                </c:pt>
                <c:pt idx="2659">
                  <c:v>0.36645</c:v>
                </c:pt>
                <c:pt idx="2660">
                  <c:v>0.363178</c:v>
                </c:pt>
                <c:pt idx="2661">
                  <c:v>0.36457899999999999</c:v>
                </c:pt>
                <c:pt idx="2662">
                  <c:v>0.37275700000000001</c:v>
                </c:pt>
                <c:pt idx="2663">
                  <c:v>0.36873299999999998</c:v>
                </c:pt>
                <c:pt idx="2664">
                  <c:v>0.36672900000000003</c:v>
                </c:pt>
                <c:pt idx="2665">
                  <c:v>0.36148200000000003</c:v>
                </c:pt>
                <c:pt idx="2666">
                  <c:v>0.34714600000000001</c:v>
                </c:pt>
                <c:pt idx="2667">
                  <c:v>0.352632</c:v>
                </c:pt>
                <c:pt idx="2668">
                  <c:v>0.33999400000000002</c:v>
                </c:pt>
                <c:pt idx="2669">
                  <c:v>0.36214099999999999</c:v>
                </c:pt>
                <c:pt idx="2670">
                  <c:v>0.35554999999999998</c:v>
                </c:pt>
                <c:pt idx="2671">
                  <c:v>0.35482999999999998</c:v>
                </c:pt>
                <c:pt idx="2672">
                  <c:v>0.358097</c:v>
                </c:pt>
                <c:pt idx="2673">
                  <c:v>0.36243799999999998</c:v>
                </c:pt>
                <c:pt idx="2674">
                  <c:v>0.36649999999999999</c:v>
                </c:pt>
                <c:pt idx="2675">
                  <c:v>0.35572399999999998</c:v>
                </c:pt>
                <c:pt idx="2676">
                  <c:v>0.35990899999999998</c:v>
                </c:pt>
                <c:pt idx="2677">
                  <c:v>0.365566</c:v>
                </c:pt>
                <c:pt idx="2678">
                  <c:v>0.36198200000000003</c:v>
                </c:pt>
                <c:pt idx="2679">
                  <c:v>0.35766799999999999</c:v>
                </c:pt>
                <c:pt idx="2680">
                  <c:v>0.36245699999999997</c:v>
                </c:pt>
                <c:pt idx="2681">
                  <c:v>0.35433700000000001</c:v>
                </c:pt>
                <c:pt idx="2682">
                  <c:v>0.36676799999999998</c:v>
                </c:pt>
                <c:pt idx="2683">
                  <c:v>0.33330199999999999</c:v>
                </c:pt>
                <c:pt idx="2684">
                  <c:v>0.32855299999999998</c:v>
                </c:pt>
                <c:pt idx="2685">
                  <c:v>0.346777</c:v>
                </c:pt>
                <c:pt idx="2686">
                  <c:v>0.326764</c:v>
                </c:pt>
                <c:pt idx="2687">
                  <c:v>0.35087699999999999</c:v>
                </c:pt>
                <c:pt idx="2688">
                  <c:v>0.35053000000000001</c:v>
                </c:pt>
                <c:pt idx="2689">
                  <c:v>0.37562600000000002</c:v>
                </c:pt>
                <c:pt idx="2690">
                  <c:v>0.37868400000000002</c:v>
                </c:pt>
                <c:pt idx="2691">
                  <c:v>0.37873000000000001</c:v>
                </c:pt>
                <c:pt idx="2692">
                  <c:v>0.37625999999999998</c:v>
                </c:pt>
                <c:pt idx="2693">
                  <c:v>0.36832599999999999</c:v>
                </c:pt>
                <c:pt idx="2694">
                  <c:v>0.375195</c:v>
                </c:pt>
                <c:pt idx="2695">
                  <c:v>0.37126300000000001</c:v>
                </c:pt>
                <c:pt idx="2696">
                  <c:v>0.37500600000000001</c:v>
                </c:pt>
                <c:pt idx="2697">
                  <c:v>0.36133300000000002</c:v>
                </c:pt>
                <c:pt idx="2698">
                  <c:v>0.363203</c:v>
                </c:pt>
                <c:pt idx="2699">
                  <c:v>0.34781200000000001</c:v>
                </c:pt>
                <c:pt idx="2700">
                  <c:v>0.34515200000000001</c:v>
                </c:pt>
                <c:pt idx="2701">
                  <c:v>0.34751700000000002</c:v>
                </c:pt>
                <c:pt idx="2702">
                  <c:v>0.34467799999999998</c:v>
                </c:pt>
                <c:pt idx="2703">
                  <c:v>0.37289800000000001</c:v>
                </c:pt>
                <c:pt idx="2704">
                  <c:v>0.37800400000000001</c:v>
                </c:pt>
                <c:pt idx="2705">
                  <c:v>0.37594899999999998</c:v>
                </c:pt>
                <c:pt idx="2706">
                  <c:v>0.37853999999999999</c:v>
                </c:pt>
                <c:pt idx="2707">
                  <c:v>0.34361399999999998</c:v>
                </c:pt>
                <c:pt idx="2708">
                  <c:v>0.327482</c:v>
                </c:pt>
                <c:pt idx="2709">
                  <c:v>0.31992500000000001</c:v>
                </c:pt>
                <c:pt idx="2710">
                  <c:v>0.32800400000000002</c:v>
                </c:pt>
                <c:pt idx="2711">
                  <c:v>0.31457400000000002</c:v>
                </c:pt>
                <c:pt idx="2712">
                  <c:v>0.34877200000000003</c:v>
                </c:pt>
                <c:pt idx="2713">
                  <c:v>0.34189199999999997</c:v>
                </c:pt>
                <c:pt idx="2714">
                  <c:v>0.35126400000000002</c:v>
                </c:pt>
                <c:pt idx="2715">
                  <c:v>0.33622800000000003</c:v>
                </c:pt>
                <c:pt idx="2716">
                  <c:v>0.34664299999999998</c:v>
                </c:pt>
                <c:pt idx="2717">
                  <c:v>0.34768900000000003</c:v>
                </c:pt>
                <c:pt idx="2718">
                  <c:v>0.34820000000000001</c:v>
                </c:pt>
                <c:pt idx="2719">
                  <c:v>0.34495799999999999</c:v>
                </c:pt>
                <c:pt idx="2720">
                  <c:v>0.34914000000000001</c:v>
                </c:pt>
                <c:pt idx="2721">
                  <c:v>0.349379</c:v>
                </c:pt>
                <c:pt idx="2722">
                  <c:v>0.34528500000000001</c:v>
                </c:pt>
                <c:pt idx="2723">
                  <c:v>0.36405300000000002</c:v>
                </c:pt>
                <c:pt idx="2724">
                  <c:v>0.36244300000000002</c:v>
                </c:pt>
                <c:pt idx="2725">
                  <c:v>0.36038100000000001</c:v>
                </c:pt>
                <c:pt idx="2726">
                  <c:v>0.36267700000000003</c:v>
                </c:pt>
                <c:pt idx="2727">
                  <c:v>0.36697400000000002</c:v>
                </c:pt>
                <c:pt idx="2728">
                  <c:v>0.35820000000000002</c:v>
                </c:pt>
                <c:pt idx="2729">
                  <c:v>0.36959199999999998</c:v>
                </c:pt>
                <c:pt idx="2730">
                  <c:v>0.36050900000000002</c:v>
                </c:pt>
                <c:pt idx="2731">
                  <c:v>0.36727100000000001</c:v>
                </c:pt>
                <c:pt idx="2732">
                  <c:v>0.361433</c:v>
                </c:pt>
                <c:pt idx="2733">
                  <c:v>0.36344599999999999</c:v>
                </c:pt>
                <c:pt idx="2734">
                  <c:v>0.37001099999999998</c:v>
                </c:pt>
                <c:pt idx="2735">
                  <c:v>0.36230800000000002</c:v>
                </c:pt>
                <c:pt idx="2736">
                  <c:v>0.37701200000000001</c:v>
                </c:pt>
                <c:pt idx="2737">
                  <c:v>0.37345800000000001</c:v>
                </c:pt>
                <c:pt idx="2738">
                  <c:v>0.37569900000000001</c:v>
                </c:pt>
                <c:pt idx="2739">
                  <c:v>0.37373200000000001</c:v>
                </c:pt>
                <c:pt idx="2740">
                  <c:v>0.37428600000000001</c:v>
                </c:pt>
                <c:pt idx="2741">
                  <c:v>0.36305900000000002</c:v>
                </c:pt>
                <c:pt idx="2742">
                  <c:v>0.35389599999999999</c:v>
                </c:pt>
                <c:pt idx="2743">
                  <c:v>0.35686699999999999</c:v>
                </c:pt>
                <c:pt idx="2744">
                  <c:v>0.356877</c:v>
                </c:pt>
                <c:pt idx="2745">
                  <c:v>0.36724699999999999</c:v>
                </c:pt>
                <c:pt idx="2746">
                  <c:v>0.35482200000000003</c:v>
                </c:pt>
                <c:pt idx="2747">
                  <c:v>0.36038999999999999</c:v>
                </c:pt>
                <c:pt idx="2748">
                  <c:v>0.35497499999999998</c:v>
                </c:pt>
                <c:pt idx="2749">
                  <c:v>0.35965900000000001</c:v>
                </c:pt>
                <c:pt idx="2750">
                  <c:v>0.361072</c:v>
                </c:pt>
                <c:pt idx="2751">
                  <c:v>0.35541800000000001</c:v>
                </c:pt>
                <c:pt idx="2752">
                  <c:v>0.35086400000000001</c:v>
                </c:pt>
                <c:pt idx="2753">
                  <c:v>0.36540800000000001</c:v>
                </c:pt>
                <c:pt idx="2754">
                  <c:v>0.35656199999999999</c:v>
                </c:pt>
                <c:pt idx="2755">
                  <c:v>0.33102799999999999</c:v>
                </c:pt>
                <c:pt idx="2756">
                  <c:v>0.34045199999999998</c:v>
                </c:pt>
                <c:pt idx="2757">
                  <c:v>0.34330300000000002</c:v>
                </c:pt>
                <c:pt idx="2758">
                  <c:v>0.33093499999999998</c:v>
                </c:pt>
                <c:pt idx="2759">
                  <c:v>0.32511499999999999</c:v>
                </c:pt>
                <c:pt idx="2760">
                  <c:v>0.333866</c:v>
                </c:pt>
                <c:pt idx="2761">
                  <c:v>0.323023</c:v>
                </c:pt>
                <c:pt idx="2762">
                  <c:v>0.35825600000000002</c:v>
                </c:pt>
                <c:pt idx="2763">
                  <c:v>0.36775600000000003</c:v>
                </c:pt>
                <c:pt idx="2764">
                  <c:v>0.371973</c:v>
                </c:pt>
                <c:pt idx="2765">
                  <c:v>0.38167699999999999</c:v>
                </c:pt>
                <c:pt idx="2766">
                  <c:v>0.37152099999999999</c:v>
                </c:pt>
                <c:pt idx="2767">
                  <c:v>0.36907400000000001</c:v>
                </c:pt>
                <c:pt idx="2768">
                  <c:v>0.37494100000000002</c:v>
                </c:pt>
                <c:pt idx="2769">
                  <c:v>0.37561499999999998</c:v>
                </c:pt>
                <c:pt idx="2770">
                  <c:v>0.37501800000000002</c:v>
                </c:pt>
                <c:pt idx="2771">
                  <c:v>0.36111799999999999</c:v>
                </c:pt>
                <c:pt idx="2772">
                  <c:v>0.35736000000000001</c:v>
                </c:pt>
                <c:pt idx="2773">
                  <c:v>0.358043</c:v>
                </c:pt>
                <c:pt idx="2774">
                  <c:v>0.369506</c:v>
                </c:pt>
                <c:pt idx="2775">
                  <c:v>0.36246200000000001</c:v>
                </c:pt>
                <c:pt idx="2776">
                  <c:v>0.36860700000000002</c:v>
                </c:pt>
                <c:pt idx="2777">
                  <c:v>0.37661099999999997</c:v>
                </c:pt>
                <c:pt idx="2778">
                  <c:v>0.36929699999999999</c:v>
                </c:pt>
                <c:pt idx="2779">
                  <c:v>0.370392</c:v>
                </c:pt>
                <c:pt idx="2780">
                  <c:v>0.37796800000000003</c:v>
                </c:pt>
                <c:pt idx="2781">
                  <c:v>0.37580000000000002</c:v>
                </c:pt>
                <c:pt idx="2782">
                  <c:v>0.38089200000000001</c:v>
                </c:pt>
                <c:pt idx="2783">
                  <c:v>0.37948599999999999</c:v>
                </c:pt>
                <c:pt idx="2784">
                  <c:v>0.37951600000000002</c:v>
                </c:pt>
                <c:pt idx="2785">
                  <c:v>0.37576700000000002</c:v>
                </c:pt>
                <c:pt idx="2786">
                  <c:v>0.37710199999999999</c:v>
                </c:pt>
                <c:pt idx="2787">
                  <c:v>0.37666899999999998</c:v>
                </c:pt>
                <c:pt idx="2788">
                  <c:v>0.373865</c:v>
                </c:pt>
                <c:pt idx="2789">
                  <c:v>0.36702099999999999</c:v>
                </c:pt>
                <c:pt idx="2790">
                  <c:v>0.35702600000000001</c:v>
                </c:pt>
                <c:pt idx="2791">
                  <c:v>0.36474699999999999</c:v>
                </c:pt>
                <c:pt idx="2792">
                  <c:v>0.36365999999999998</c:v>
                </c:pt>
                <c:pt idx="2793">
                  <c:v>0.37461800000000001</c:v>
                </c:pt>
                <c:pt idx="2794">
                  <c:v>0.36917299999999997</c:v>
                </c:pt>
                <c:pt idx="2795">
                  <c:v>0.34879199999999999</c:v>
                </c:pt>
                <c:pt idx="2796">
                  <c:v>0.34685199999999999</c:v>
                </c:pt>
                <c:pt idx="2797">
                  <c:v>0.34225499999999998</c:v>
                </c:pt>
                <c:pt idx="2798">
                  <c:v>0.335559</c:v>
                </c:pt>
                <c:pt idx="2799">
                  <c:v>0.35093200000000002</c:v>
                </c:pt>
                <c:pt idx="2800">
                  <c:v>0.34454099999999999</c:v>
                </c:pt>
                <c:pt idx="2801">
                  <c:v>0.34826099999999999</c:v>
                </c:pt>
                <c:pt idx="2802">
                  <c:v>0.34289599999999998</c:v>
                </c:pt>
                <c:pt idx="2803">
                  <c:v>0.36296400000000001</c:v>
                </c:pt>
                <c:pt idx="2804">
                  <c:v>0.36102600000000001</c:v>
                </c:pt>
                <c:pt idx="2805">
                  <c:v>0.36645800000000001</c:v>
                </c:pt>
                <c:pt idx="2806">
                  <c:v>0.36438199999999998</c:v>
                </c:pt>
                <c:pt idx="2807">
                  <c:v>0.366753</c:v>
                </c:pt>
                <c:pt idx="2808">
                  <c:v>0.34543800000000002</c:v>
                </c:pt>
                <c:pt idx="2809">
                  <c:v>0.35650999999999999</c:v>
                </c:pt>
                <c:pt idx="2810">
                  <c:v>0.36013299999999998</c:v>
                </c:pt>
                <c:pt idx="2811">
                  <c:v>0.35635800000000001</c:v>
                </c:pt>
                <c:pt idx="2812">
                  <c:v>0.36803200000000003</c:v>
                </c:pt>
                <c:pt idx="2813">
                  <c:v>0.355684</c:v>
                </c:pt>
                <c:pt idx="2814">
                  <c:v>0.35683999999999999</c:v>
                </c:pt>
                <c:pt idx="2815">
                  <c:v>0.35961599999999999</c:v>
                </c:pt>
                <c:pt idx="2816">
                  <c:v>0.36089199999999999</c:v>
                </c:pt>
                <c:pt idx="2817">
                  <c:v>0.35938100000000001</c:v>
                </c:pt>
                <c:pt idx="2818">
                  <c:v>0.34630699999999998</c:v>
                </c:pt>
                <c:pt idx="2819">
                  <c:v>0.35753699999999999</c:v>
                </c:pt>
                <c:pt idx="2820">
                  <c:v>0.34647099999999997</c:v>
                </c:pt>
                <c:pt idx="2821">
                  <c:v>0.35835499999999998</c:v>
                </c:pt>
                <c:pt idx="2822">
                  <c:v>0.35496699999999998</c:v>
                </c:pt>
                <c:pt idx="2823">
                  <c:v>0.34538600000000003</c:v>
                </c:pt>
                <c:pt idx="2824">
                  <c:v>0.35170299999999999</c:v>
                </c:pt>
                <c:pt idx="2825">
                  <c:v>0.35413499999999998</c:v>
                </c:pt>
                <c:pt idx="2826">
                  <c:v>0.353246</c:v>
                </c:pt>
                <c:pt idx="2827">
                  <c:v>0.35911500000000002</c:v>
                </c:pt>
                <c:pt idx="2828">
                  <c:v>0.31137399999999998</c:v>
                </c:pt>
                <c:pt idx="2829">
                  <c:v>0.34545900000000002</c:v>
                </c:pt>
                <c:pt idx="2830">
                  <c:v>0.36008299999999999</c:v>
                </c:pt>
                <c:pt idx="2831">
                  <c:v>0.34137099999999998</c:v>
                </c:pt>
                <c:pt idx="2832">
                  <c:v>0.361207</c:v>
                </c:pt>
                <c:pt idx="2833">
                  <c:v>0.36386099999999999</c:v>
                </c:pt>
                <c:pt idx="2834">
                  <c:v>0.35608200000000001</c:v>
                </c:pt>
                <c:pt idx="2835">
                  <c:v>0.34873799999999999</c:v>
                </c:pt>
                <c:pt idx="2836">
                  <c:v>0.360043</c:v>
                </c:pt>
                <c:pt idx="2837">
                  <c:v>0.37600499999999998</c:v>
                </c:pt>
                <c:pt idx="2838">
                  <c:v>0.376973</c:v>
                </c:pt>
                <c:pt idx="2839">
                  <c:v>0.378496</c:v>
                </c:pt>
                <c:pt idx="2840">
                  <c:v>0.36591099999999999</c:v>
                </c:pt>
                <c:pt idx="2841">
                  <c:v>0.37812000000000001</c:v>
                </c:pt>
                <c:pt idx="2842">
                  <c:v>0.37861</c:v>
                </c:pt>
                <c:pt idx="2843">
                  <c:v>0.346916</c:v>
                </c:pt>
                <c:pt idx="2844">
                  <c:v>0.34234900000000001</c:v>
                </c:pt>
                <c:pt idx="2845">
                  <c:v>0.36047000000000001</c:v>
                </c:pt>
                <c:pt idx="2846">
                  <c:v>0.37862200000000001</c:v>
                </c:pt>
                <c:pt idx="2847">
                  <c:v>0.37471199999999999</c:v>
                </c:pt>
                <c:pt idx="2848">
                  <c:v>0.37551499999999999</c:v>
                </c:pt>
                <c:pt idx="2849">
                  <c:v>0.374253</c:v>
                </c:pt>
                <c:pt idx="2850">
                  <c:v>0.37797999999999998</c:v>
                </c:pt>
                <c:pt idx="2851">
                  <c:v>0.36736799999999997</c:v>
                </c:pt>
                <c:pt idx="2852">
                  <c:v>0.37692999999999999</c:v>
                </c:pt>
                <c:pt idx="2853">
                  <c:v>0.37511899999999998</c:v>
                </c:pt>
                <c:pt idx="2854">
                  <c:v>0.355049</c:v>
                </c:pt>
                <c:pt idx="2855">
                  <c:v>0.35569800000000001</c:v>
                </c:pt>
                <c:pt idx="2856">
                  <c:v>0.351574</c:v>
                </c:pt>
                <c:pt idx="2857">
                  <c:v>0.35384100000000002</c:v>
                </c:pt>
                <c:pt idx="2858">
                  <c:v>0.33632600000000001</c:v>
                </c:pt>
                <c:pt idx="2859">
                  <c:v>0.32906800000000003</c:v>
                </c:pt>
                <c:pt idx="2860">
                  <c:v>0.33506599999999997</c:v>
                </c:pt>
                <c:pt idx="2861">
                  <c:v>0.30692199999999997</c:v>
                </c:pt>
                <c:pt idx="2862">
                  <c:v>0.37199199999999999</c:v>
                </c:pt>
                <c:pt idx="2863">
                  <c:v>0.37616300000000003</c:v>
                </c:pt>
                <c:pt idx="2864">
                  <c:v>0.38035600000000003</c:v>
                </c:pt>
                <c:pt idx="2865">
                  <c:v>0.36803200000000003</c:v>
                </c:pt>
                <c:pt idx="2866">
                  <c:v>0.37620700000000001</c:v>
                </c:pt>
                <c:pt idx="2867">
                  <c:v>0.37762400000000002</c:v>
                </c:pt>
                <c:pt idx="2868">
                  <c:v>0.37328099999999997</c:v>
                </c:pt>
                <c:pt idx="2869">
                  <c:v>0.37325399999999997</c:v>
                </c:pt>
                <c:pt idx="2870">
                  <c:v>0.36248399999999997</c:v>
                </c:pt>
                <c:pt idx="2871">
                  <c:v>0.364228</c:v>
                </c:pt>
                <c:pt idx="2872">
                  <c:v>0.36821799999999999</c:v>
                </c:pt>
                <c:pt idx="2873">
                  <c:v>0.35994100000000001</c:v>
                </c:pt>
                <c:pt idx="2874">
                  <c:v>0.36556300000000003</c:v>
                </c:pt>
                <c:pt idx="2875">
                  <c:v>0.36749199999999999</c:v>
                </c:pt>
                <c:pt idx="2876">
                  <c:v>0.36698700000000001</c:v>
                </c:pt>
                <c:pt idx="2877">
                  <c:v>0.36273</c:v>
                </c:pt>
                <c:pt idx="2878">
                  <c:v>0.365373</c:v>
                </c:pt>
                <c:pt idx="2879">
                  <c:v>0.36267100000000002</c:v>
                </c:pt>
                <c:pt idx="2880">
                  <c:v>0.35983399999999999</c:v>
                </c:pt>
                <c:pt idx="2881">
                  <c:v>0.37602600000000003</c:v>
                </c:pt>
                <c:pt idx="2882">
                  <c:v>0.37437900000000002</c:v>
                </c:pt>
                <c:pt idx="2883">
                  <c:v>0.37765100000000001</c:v>
                </c:pt>
                <c:pt idx="2884">
                  <c:v>0.36507099999999998</c:v>
                </c:pt>
                <c:pt idx="2885">
                  <c:v>0.36874600000000002</c:v>
                </c:pt>
                <c:pt idx="2886">
                  <c:v>0.37800400000000001</c:v>
                </c:pt>
                <c:pt idx="2887">
                  <c:v>0.37735099999999999</c:v>
                </c:pt>
                <c:pt idx="2888">
                  <c:v>0.37783899999999998</c:v>
                </c:pt>
                <c:pt idx="2889">
                  <c:v>0.37096299999999999</c:v>
                </c:pt>
                <c:pt idx="2890">
                  <c:v>0.376166</c:v>
                </c:pt>
                <c:pt idx="2891">
                  <c:v>0.37713400000000002</c:v>
                </c:pt>
                <c:pt idx="2892">
                  <c:v>0.37685600000000002</c:v>
                </c:pt>
                <c:pt idx="2893">
                  <c:v>0.37691000000000002</c:v>
                </c:pt>
                <c:pt idx="2894">
                  <c:v>0.37414599999999998</c:v>
                </c:pt>
                <c:pt idx="2895">
                  <c:v>0.36649900000000002</c:v>
                </c:pt>
                <c:pt idx="2896">
                  <c:v>0.35982500000000001</c:v>
                </c:pt>
                <c:pt idx="2897">
                  <c:v>0.36556100000000002</c:v>
                </c:pt>
                <c:pt idx="2898">
                  <c:v>0.36727599999999999</c:v>
                </c:pt>
                <c:pt idx="2899">
                  <c:v>0.36531599999999997</c:v>
                </c:pt>
                <c:pt idx="2900">
                  <c:v>0.367201</c:v>
                </c:pt>
                <c:pt idx="2901">
                  <c:v>0.36525099999999999</c:v>
                </c:pt>
                <c:pt idx="2902">
                  <c:v>0.36875599999999997</c:v>
                </c:pt>
                <c:pt idx="2903">
                  <c:v>0.35959999999999998</c:v>
                </c:pt>
                <c:pt idx="2904">
                  <c:v>0.36972100000000002</c:v>
                </c:pt>
                <c:pt idx="2905">
                  <c:v>0.36658299999999999</c:v>
                </c:pt>
                <c:pt idx="2906">
                  <c:v>0.36652499999999999</c:v>
                </c:pt>
                <c:pt idx="2907">
                  <c:v>0.344198</c:v>
                </c:pt>
                <c:pt idx="2908">
                  <c:v>0.33912199999999998</c:v>
                </c:pt>
                <c:pt idx="2909">
                  <c:v>0.33829999999999999</c:v>
                </c:pt>
                <c:pt idx="2910">
                  <c:v>0.34678500000000001</c:v>
                </c:pt>
                <c:pt idx="2911">
                  <c:v>0.35046899999999997</c:v>
                </c:pt>
                <c:pt idx="2912">
                  <c:v>0.34995999999999999</c:v>
                </c:pt>
                <c:pt idx="2913">
                  <c:v>0.35911700000000002</c:v>
                </c:pt>
                <c:pt idx="2914">
                  <c:v>0.35257300000000003</c:v>
                </c:pt>
                <c:pt idx="2915">
                  <c:v>0.37952000000000002</c:v>
                </c:pt>
                <c:pt idx="2916">
                  <c:v>0.367703</c:v>
                </c:pt>
                <c:pt idx="2917">
                  <c:v>0.37735299999999999</c:v>
                </c:pt>
                <c:pt idx="2918">
                  <c:v>0.35952800000000001</c:v>
                </c:pt>
                <c:pt idx="2919">
                  <c:v>0.36369499999999999</c:v>
                </c:pt>
                <c:pt idx="2920">
                  <c:v>0.36829899999999999</c:v>
                </c:pt>
                <c:pt idx="2921">
                  <c:v>0.36368400000000001</c:v>
                </c:pt>
                <c:pt idx="2922">
                  <c:v>0.36718200000000001</c:v>
                </c:pt>
                <c:pt idx="2923">
                  <c:v>0.36533199999999999</c:v>
                </c:pt>
                <c:pt idx="2924">
                  <c:v>0.36548700000000001</c:v>
                </c:pt>
                <c:pt idx="2925">
                  <c:v>0.36297600000000002</c:v>
                </c:pt>
                <c:pt idx="2926">
                  <c:v>0.36976700000000001</c:v>
                </c:pt>
                <c:pt idx="2927">
                  <c:v>0.363118</c:v>
                </c:pt>
                <c:pt idx="2928">
                  <c:v>0.36446200000000001</c:v>
                </c:pt>
                <c:pt idx="2929">
                  <c:v>0.367643</c:v>
                </c:pt>
                <c:pt idx="2930">
                  <c:v>0.34502500000000003</c:v>
                </c:pt>
                <c:pt idx="2931">
                  <c:v>0.35044999999999998</c:v>
                </c:pt>
                <c:pt idx="2932">
                  <c:v>0.35872199999999999</c:v>
                </c:pt>
                <c:pt idx="2933">
                  <c:v>0.36390699999999998</c:v>
                </c:pt>
                <c:pt idx="2934">
                  <c:v>0.35621900000000001</c:v>
                </c:pt>
                <c:pt idx="2935">
                  <c:v>0.36595800000000001</c:v>
                </c:pt>
                <c:pt idx="2936">
                  <c:v>0.36334899999999998</c:v>
                </c:pt>
                <c:pt idx="2937">
                  <c:v>0.37351200000000001</c:v>
                </c:pt>
                <c:pt idx="2938">
                  <c:v>0.37781100000000001</c:v>
                </c:pt>
                <c:pt idx="2939">
                  <c:v>0.36102400000000001</c:v>
                </c:pt>
                <c:pt idx="2940">
                  <c:v>0.35571700000000001</c:v>
                </c:pt>
                <c:pt idx="2941">
                  <c:v>0.334067</c:v>
                </c:pt>
                <c:pt idx="2942">
                  <c:v>0.32053900000000002</c:v>
                </c:pt>
                <c:pt idx="2943">
                  <c:v>0.31634800000000002</c:v>
                </c:pt>
                <c:pt idx="2944">
                  <c:v>0.3402</c:v>
                </c:pt>
                <c:pt idx="2945">
                  <c:v>0.34806100000000001</c:v>
                </c:pt>
                <c:pt idx="2946">
                  <c:v>0.34684599999999999</c:v>
                </c:pt>
                <c:pt idx="2947">
                  <c:v>0.34526499999999999</c:v>
                </c:pt>
                <c:pt idx="2948">
                  <c:v>0.370508</c:v>
                </c:pt>
                <c:pt idx="2949">
                  <c:v>0.363257</c:v>
                </c:pt>
                <c:pt idx="2950">
                  <c:v>0.36244599999999999</c:v>
                </c:pt>
                <c:pt idx="2951">
                  <c:v>0.362149</c:v>
                </c:pt>
                <c:pt idx="2952">
                  <c:v>0.35825200000000001</c:v>
                </c:pt>
                <c:pt idx="2953">
                  <c:v>0.36424699999999999</c:v>
                </c:pt>
                <c:pt idx="2954">
                  <c:v>0.36580299999999999</c:v>
                </c:pt>
                <c:pt idx="2955">
                  <c:v>0.33238899999999999</c:v>
                </c:pt>
                <c:pt idx="2956">
                  <c:v>0.339146</c:v>
                </c:pt>
                <c:pt idx="2957">
                  <c:v>0.32863399999999998</c:v>
                </c:pt>
                <c:pt idx="2958">
                  <c:v>0.34382000000000001</c:v>
                </c:pt>
                <c:pt idx="2959">
                  <c:v>0.33996199999999999</c:v>
                </c:pt>
                <c:pt idx="2960">
                  <c:v>0.32745000000000002</c:v>
                </c:pt>
                <c:pt idx="2961">
                  <c:v>0.34319899999999998</c:v>
                </c:pt>
                <c:pt idx="2962">
                  <c:v>0.34101999999999999</c:v>
                </c:pt>
                <c:pt idx="2963">
                  <c:v>0.32688299999999998</c:v>
                </c:pt>
                <c:pt idx="2964">
                  <c:v>0.33135399999999998</c:v>
                </c:pt>
                <c:pt idx="2965">
                  <c:v>0.33547900000000003</c:v>
                </c:pt>
                <c:pt idx="2966">
                  <c:v>0.32946599999999998</c:v>
                </c:pt>
                <c:pt idx="2967">
                  <c:v>0.34001700000000001</c:v>
                </c:pt>
                <c:pt idx="2968">
                  <c:v>0.332513</c:v>
                </c:pt>
                <c:pt idx="2969">
                  <c:v>0.34263500000000002</c:v>
                </c:pt>
                <c:pt idx="2970">
                  <c:v>0.32909500000000003</c:v>
                </c:pt>
                <c:pt idx="2971">
                  <c:v>0.35098400000000002</c:v>
                </c:pt>
                <c:pt idx="2972">
                  <c:v>0.29972700000000002</c:v>
                </c:pt>
                <c:pt idx="2973">
                  <c:v>0.30151299999999998</c:v>
                </c:pt>
                <c:pt idx="2974">
                  <c:v>0.299564</c:v>
                </c:pt>
                <c:pt idx="2975">
                  <c:v>0.32470700000000002</c:v>
                </c:pt>
                <c:pt idx="2976">
                  <c:v>0.35032200000000002</c:v>
                </c:pt>
                <c:pt idx="2977">
                  <c:v>0.320247</c:v>
                </c:pt>
                <c:pt idx="2978">
                  <c:v>0.306446</c:v>
                </c:pt>
                <c:pt idx="2979">
                  <c:v>0.32352900000000001</c:v>
                </c:pt>
                <c:pt idx="2980">
                  <c:v>0.30986900000000001</c:v>
                </c:pt>
                <c:pt idx="2981">
                  <c:v>0.31115399999999999</c:v>
                </c:pt>
                <c:pt idx="2982">
                  <c:v>0.32612799999999997</c:v>
                </c:pt>
                <c:pt idx="2983">
                  <c:v>0.34571099999999999</c:v>
                </c:pt>
                <c:pt idx="2984">
                  <c:v>0.34536899999999998</c:v>
                </c:pt>
                <c:pt idx="2985">
                  <c:v>0.35527300000000001</c:v>
                </c:pt>
                <c:pt idx="2986">
                  <c:v>0.350804</c:v>
                </c:pt>
                <c:pt idx="2987">
                  <c:v>0.37228099999999997</c:v>
                </c:pt>
                <c:pt idx="2988">
                  <c:v>0.37563200000000002</c:v>
                </c:pt>
                <c:pt idx="2989">
                  <c:v>0.37246400000000002</c:v>
                </c:pt>
                <c:pt idx="2990">
                  <c:v>0.37504399999999999</c:v>
                </c:pt>
                <c:pt idx="2991">
                  <c:v>0.37177100000000002</c:v>
                </c:pt>
                <c:pt idx="2992">
                  <c:v>0.36492999999999998</c:v>
                </c:pt>
                <c:pt idx="2993">
                  <c:v>0.351655</c:v>
                </c:pt>
                <c:pt idx="2994">
                  <c:v>0.35139100000000001</c:v>
                </c:pt>
                <c:pt idx="2995">
                  <c:v>0.36000700000000002</c:v>
                </c:pt>
                <c:pt idx="2996">
                  <c:v>0.36003099999999999</c:v>
                </c:pt>
                <c:pt idx="2997">
                  <c:v>0.37450699999999998</c:v>
                </c:pt>
                <c:pt idx="2998">
                  <c:v>0.37494300000000003</c:v>
                </c:pt>
                <c:pt idx="2999">
                  <c:v>0.36126999999999998</c:v>
                </c:pt>
                <c:pt idx="3000">
                  <c:v>0.36082700000000001</c:v>
                </c:pt>
                <c:pt idx="3001">
                  <c:v>0.34966799999999998</c:v>
                </c:pt>
                <c:pt idx="3002">
                  <c:v>0.35162100000000002</c:v>
                </c:pt>
                <c:pt idx="3003">
                  <c:v>0.34991800000000001</c:v>
                </c:pt>
                <c:pt idx="3004">
                  <c:v>0.35590300000000002</c:v>
                </c:pt>
                <c:pt idx="3005">
                  <c:v>0.354904</c:v>
                </c:pt>
                <c:pt idx="3006">
                  <c:v>0.34129300000000001</c:v>
                </c:pt>
                <c:pt idx="3007">
                  <c:v>0.34639799999999998</c:v>
                </c:pt>
                <c:pt idx="3008">
                  <c:v>0.35118899999999997</c:v>
                </c:pt>
                <c:pt idx="3009">
                  <c:v>0.34936099999999998</c:v>
                </c:pt>
                <c:pt idx="3010">
                  <c:v>0.34304200000000001</c:v>
                </c:pt>
                <c:pt idx="3011">
                  <c:v>0.34882200000000002</c:v>
                </c:pt>
                <c:pt idx="3012">
                  <c:v>0.35411900000000002</c:v>
                </c:pt>
                <c:pt idx="3013">
                  <c:v>0.36834899999999998</c:v>
                </c:pt>
                <c:pt idx="3014">
                  <c:v>0.35538199999999998</c:v>
                </c:pt>
                <c:pt idx="3015">
                  <c:v>0.34803800000000001</c:v>
                </c:pt>
                <c:pt idx="3016">
                  <c:v>0.36014400000000002</c:v>
                </c:pt>
                <c:pt idx="3017">
                  <c:v>0.34740100000000002</c:v>
                </c:pt>
                <c:pt idx="3018">
                  <c:v>0.34869</c:v>
                </c:pt>
                <c:pt idx="3019">
                  <c:v>0.34854299999999999</c:v>
                </c:pt>
                <c:pt idx="3020">
                  <c:v>0.34944999999999998</c:v>
                </c:pt>
                <c:pt idx="3021">
                  <c:v>0.373284</c:v>
                </c:pt>
                <c:pt idx="3022">
                  <c:v>0.36202899999999999</c:v>
                </c:pt>
                <c:pt idx="3023">
                  <c:v>0.36469600000000002</c:v>
                </c:pt>
                <c:pt idx="3024">
                  <c:v>0.361232</c:v>
                </c:pt>
                <c:pt idx="3025">
                  <c:v>0.36790899999999999</c:v>
                </c:pt>
                <c:pt idx="3026">
                  <c:v>0.37639299999999998</c:v>
                </c:pt>
                <c:pt idx="3027">
                  <c:v>0.322959</c:v>
                </c:pt>
                <c:pt idx="3028">
                  <c:v>0.35765799999999998</c:v>
                </c:pt>
                <c:pt idx="3029">
                  <c:v>0.35673899999999997</c:v>
                </c:pt>
                <c:pt idx="3030">
                  <c:v>0.34608299999999997</c:v>
                </c:pt>
                <c:pt idx="3031">
                  <c:v>0.35040199999999999</c:v>
                </c:pt>
                <c:pt idx="3032">
                  <c:v>0.34770499999999999</c:v>
                </c:pt>
                <c:pt idx="3033">
                  <c:v>0.33966800000000003</c:v>
                </c:pt>
                <c:pt idx="3034">
                  <c:v>0.34430100000000002</c:v>
                </c:pt>
                <c:pt idx="3035">
                  <c:v>0.35446299999999997</c:v>
                </c:pt>
                <c:pt idx="3036">
                  <c:v>0.34661700000000001</c:v>
                </c:pt>
                <c:pt idx="3037">
                  <c:v>0.34835700000000003</c:v>
                </c:pt>
                <c:pt idx="3038">
                  <c:v>0.35853400000000002</c:v>
                </c:pt>
                <c:pt idx="3039">
                  <c:v>0.32554100000000002</c:v>
                </c:pt>
                <c:pt idx="3040">
                  <c:v>0.329652</c:v>
                </c:pt>
                <c:pt idx="3041">
                  <c:v>0.33442699999999997</c:v>
                </c:pt>
                <c:pt idx="3042">
                  <c:v>0.34204899999999999</c:v>
                </c:pt>
                <c:pt idx="3043">
                  <c:v>0.33212399999999997</c:v>
                </c:pt>
                <c:pt idx="3044">
                  <c:v>0.33720600000000001</c:v>
                </c:pt>
                <c:pt idx="3045">
                  <c:v>0.341922</c:v>
                </c:pt>
                <c:pt idx="3046">
                  <c:v>0.31551400000000002</c:v>
                </c:pt>
                <c:pt idx="3047">
                  <c:v>0.32065100000000002</c:v>
                </c:pt>
                <c:pt idx="3048">
                  <c:v>0.303975</c:v>
                </c:pt>
                <c:pt idx="3049">
                  <c:v>0.34087499999999998</c:v>
                </c:pt>
                <c:pt idx="3050">
                  <c:v>0.33332099999999998</c:v>
                </c:pt>
                <c:pt idx="3051">
                  <c:v>0.32790999999999998</c:v>
                </c:pt>
                <c:pt idx="3052">
                  <c:v>0.33233400000000002</c:v>
                </c:pt>
                <c:pt idx="3053">
                  <c:v>0.35663600000000001</c:v>
                </c:pt>
                <c:pt idx="3054">
                  <c:v>0.34691899999999998</c:v>
                </c:pt>
                <c:pt idx="3055">
                  <c:v>0.347937</c:v>
                </c:pt>
                <c:pt idx="3056">
                  <c:v>0.323264</c:v>
                </c:pt>
                <c:pt idx="3057">
                  <c:v>0.33537899999999998</c:v>
                </c:pt>
                <c:pt idx="3058">
                  <c:v>0.34759800000000002</c:v>
                </c:pt>
                <c:pt idx="3059">
                  <c:v>0.33755099999999999</c:v>
                </c:pt>
                <c:pt idx="3060">
                  <c:v>0.34372200000000003</c:v>
                </c:pt>
                <c:pt idx="3061">
                  <c:v>0.34798600000000002</c:v>
                </c:pt>
                <c:pt idx="3062">
                  <c:v>0.34014499999999998</c:v>
                </c:pt>
                <c:pt idx="3063">
                  <c:v>0.36003600000000002</c:v>
                </c:pt>
                <c:pt idx="3064">
                  <c:v>0.36077199999999998</c:v>
                </c:pt>
                <c:pt idx="3065">
                  <c:v>0.36449700000000002</c:v>
                </c:pt>
                <c:pt idx="3066">
                  <c:v>0.35930499999999999</c:v>
                </c:pt>
                <c:pt idx="3067">
                  <c:v>0.368483</c:v>
                </c:pt>
                <c:pt idx="3068">
                  <c:v>0.36214600000000002</c:v>
                </c:pt>
                <c:pt idx="3069">
                  <c:v>0.37949300000000002</c:v>
                </c:pt>
                <c:pt idx="3070">
                  <c:v>0.37671100000000002</c:v>
                </c:pt>
                <c:pt idx="3071">
                  <c:v>0.374112</c:v>
                </c:pt>
                <c:pt idx="3072">
                  <c:v>0.37232399999999999</c:v>
                </c:pt>
                <c:pt idx="3073">
                  <c:v>0.37283300000000003</c:v>
                </c:pt>
                <c:pt idx="3074">
                  <c:v>0.37460700000000002</c:v>
                </c:pt>
                <c:pt idx="3075">
                  <c:v>0.370423</c:v>
                </c:pt>
                <c:pt idx="3076">
                  <c:v>0.36721500000000001</c:v>
                </c:pt>
                <c:pt idx="3077">
                  <c:v>0.372863</c:v>
                </c:pt>
                <c:pt idx="3078">
                  <c:v>0.37034899999999998</c:v>
                </c:pt>
                <c:pt idx="3079">
                  <c:v>0.37088700000000002</c:v>
                </c:pt>
                <c:pt idx="3080">
                  <c:v>0.37246299999999999</c:v>
                </c:pt>
                <c:pt idx="3081">
                  <c:v>0.371757</c:v>
                </c:pt>
                <c:pt idx="3082">
                  <c:v>0.38046200000000002</c:v>
                </c:pt>
                <c:pt idx="3083">
                  <c:v>0.35436200000000001</c:v>
                </c:pt>
                <c:pt idx="3084">
                  <c:v>0.35908899999999999</c:v>
                </c:pt>
                <c:pt idx="3085">
                  <c:v>0.35197000000000001</c:v>
                </c:pt>
                <c:pt idx="3086">
                  <c:v>0.36255100000000001</c:v>
                </c:pt>
                <c:pt idx="3087">
                  <c:v>0.34663500000000003</c:v>
                </c:pt>
                <c:pt idx="3088">
                  <c:v>0.35851899999999998</c:v>
                </c:pt>
                <c:pt idx="3089">
                  <c:v>0.36239900000000003</c:v>
                </c:pt>
                <c:pt idx="3090">
                  <c:v>0.35850100000000001</c:v>
                </c:pt>
                <c:pt idx="3091">
                  <c:v>0.35741899999999999</c:v>
                </c:pt>
                <c:pt idx="3092">
                  <c:v>0.35332200000000002</c:v>
                </c:pt>
                <c:pt idx="3093">
                  <c:v>0.36070999999999998</c:v>
                </c:pt>
                <c:pt idx="3094">
                  <c:v>0.36136400000000002</c:v>
                </c:pt>
                <c:pt idx="3095">
                  <c:v>0.36075299999999999</c:v>
                </c:pt>
                <c:pt idx="3096">
                  <c:v>0.35392800000000002</c:v>
                </c:pt>
                <c:pt idx="3097">
                  <c:v>0.34723599999999999</c:v>
                </c:pt>
                <c:pt idx="3098">
                  <c:v>0.35402099999999997</c:v>
                </c:pt>
                <c:pt idx="3099">
                  <c:v>0.34870600000000002</c:v>
                </c:pt>
                <c:pt idx="3100">
                  <c:v>0.35528300000000002</c:v>
                </c:pt>
                <c:pt idx="3101">
                  <c:v>0.35630600000000001</c:v>
                </c:pt>
                <c:pt idx="3102">
                  <c:v>0.36244399999999999</c:v>
                </c:pt>
                <c:pt idx="3103">
                  <c:v>0.35376800000000003</c:v>
                </c:pt>
                <c:pt idx="3104">
                  <c:v>0.35446100000000003</c:v>
                </c:pt>
                <c:pt idx="3105">
                  <c:v>0.34604800000000002</c:v>
                </c:pt>
                <c:pt idx="3106">
                  <c:v>0.35624499999999998</c:v>
                </c:pt>
                <c:pt idx="3107">
                  <c:v>0.361066</c:v>
                </c:pt>
                <c:pt idx="3108">
                  <c:v>0.36582399999999998</c:v>
                </c:pt>
                <c:pt idx="3109">
                  <c:v>0.34995199999999999</c:v>
                </c:pt>
                <c:pt idx="3110">
                  <c:v>0.33827400000000002</c:v>
                </c:pt>
                <c:pt idx="3111">
                  <c:v>0.35473700000000002</c:v>
                </c:pt>
                <c:pt idx="3112">
                  <c:v>0.34676200000000001</c:v>
                </c:pt>
                <c:pt idx="3113">
                  <c:v>0.34803000000000001</c:v>
                </c:pt>
                <c:pt idx="3114">
                  <c:v>0.33633000000000002</c:v>
                </c:pt>
                <c:pt idx="3115">
                  <c:v>0.35050300000000001</c:v>
                </c:pt>
                <c:pt idx="3116">
                  <c:v>0.34243899999999999</c:v>
                </c:pt>
                <c:pt idx="3117">
                  <c:v>0.35412300000000002</c:v>
                </c:pt>
                <c:pt idx="3118">
                  <c:v>0.344945</c:v>
                </c:pt>
                <c:pt idx="3119">
                  <c:v>0.35043600000000003</c:v>
                </c:pt>
                <c:pt idx="3120">
                  <c:v>0.35489900000000002</c:v>
                </c:pt>
                <c:pt idx="3121">
                  <c:v>0.36630800000000002</c:v>
                </c:pt>
                <c:pt idx="3122">
                  <c:v>0.36</c:v>
                </c:pt>
                <c:pt idx="3123">
                  <c:v>0.35652600000000001</c:v>
                </c:pt>
                <c:pt idx="3124">
                  <c:v>0.36194599999999999</c:v>
                </c:pt>
                <c:pt idx="3125">
                  <c:v>0.35515200000000002</c:v>
                </c:pt>
                <c:pt idx="3126">
                  <c:v>0.33749699999999999</c:v>
                </c:pt>
                <c:pt idx="3127">
                  <c:v>0.35377199999999998</c:v>
                </c:pt>
                <c:pt idx="3128">
                  <c:v>0.35230499999999998</c:v>
                </c:pt>
                <c:pt idx="3129">
                  <c:v>0.34523799999999999</c:v>
                </c:pt>
                <c:pt idx="3130">
                  <c:v>0.35365400000000002</c:v>
                </c:pt>
                <c:pt idx="3131">
                  <c:v>0.349968</c:v>
                </c:pt>
                <c:pt idx="3132">
                  <c:v>0.34962500000000002</c:v>
                </c:pt>
                <c:pt idx="3133">
                  <c:v>0.35563499999999998</c:v>
                </c:pt>
                <c:pt idx="3134">
                  <c:v>0.35273100000000002</c:v>
                </c:pt>
                <c:pt idx="3135">
                  <c:v>0.34573100000000001</c:v>
                </c:pt>
                <c:pt idx="3136">
                  <c:v>0.35105700000000001</c:v>
                </c:pt>
                <c:pt idx="3137">
                  <c:v>0.35228799999999999</c:v>
                </c:pt>
                <c:pt idx="3138">
                  <c:v>0.32814500000000002</c:v>
                </c:pt>
                <c:pt idx="3139">
                  <c:v>0.33302300000000001</c:v>
                </c:pt>
                <c:pt idx="3140">
                  <c:v>0.35031499999999999</c:v>
                </c:pt>
                <c:pt idx="3141">
                  <c:v>0.344447</c:v>
                </c:pt>
                <c:pt idx="3142">
                  <c:v>0.35505300000000001</c:v>
                </c:pt>
                <c:pt idx="3143">
                  <c:v>0.33937800000000001</c:v>
                </c:pt>
                <c:pt idx="3144">
                  <c:v>0.343528</c:v>
                </c:pt>
                <c:pt idx="3145">
                  <c:v>0.34056500000000001</c:v>
                </c:pt>
                <c:pt idx="3146">
                  <c:v>0.334455</c:v>
                </c:pt>
                <c:pt idx="3147">
                  <c:v>0.35189999999999999</c:v>
                </c:pt>
                <c:pt idx="3148">
                  <c:v>0.349049</c:v>
                </c:pt>
                <c:pt idx="3149">
                  <c:v>0.34961500000000001</c:v>
                </c:pt>
                <c:pt idx="3150">
                  <c:v>0.35328999999999999</c:v>
                </c:pt>
                <c:pt idx="3151">
                  <c:v>0.34406599999999998</c:v>
                </c:pt>
                <c:pt idx="3152">
                  <c:v>0.360294</c:v>
                </c:pt>
                <c:pt idx="3153">
                  <c:v>0.35822399999999999</c:v>
                </c:pt>
                <c:pt idx="3154">
                  <c:v>0.360043</c:v>
                </c:pt>
                <c:pt idx="3155">
                  <c:v>0.34902100000000003</c:v>
                </c:pt>
                <c:pt idx="3156">
                  <c:v>0.353267</c:v>
                </c:pt>
                <c:pt idx="3157">
                  <c:v>0.364593</c:v>
                </c:pt>
                <c:pt idx="3158">
                  <c:v>0.35773500000000003</c:v>
                </c:pt>
                <c:pt idx="3159">
                  <c:v>0.363784</c:v>
                </c:pt>
                <c:pt idx="3160">
                  <c:v>0.352572</c:v>
                </c:pt>
                <c:pt idx="3161">
                  <c:v>0.36430000000000001</c:v>
                </c:pt>
                <c:pt idx="3162">
                  <c:v>0.346196</c:v>
                </c:pt>
                <c:pt idx="3163">
                  <c:v>0.34786600000000001</c:v>
                </c:pt>
                <c:pt idx="3164">
                  <c:v>0.34127400000000002</c:v>
                </c:pt>
                <c:pt idx="3165">
                  <c:v>0.34871000000000002</c:v>
                </c:pt>
                <c:pt idx="3166">
                  <c:v>0.37371700000000002</c:v>
                </c:pt>
                <c:pt idx="3167">
                  <c:v>0.37599199999999999</c:v>
                </c:pt>
                <c:pt idx="3168">
                  <c:v>0.37543100000000001</c:v>
                </c:pt>
                <c:pt idx="3169">
                  <c:v>0.37528400000000001</c:v>
                </c:pt>
                <c:pt idx="3170">
                  <c:v>0.36339900000000003</c:v>
                </c:pt>
                <c:pt idx="3171">
                  <c:v>0.371506</c:v>
                </c:pt>
                <c:pt idx="3172">
                  <c:v>0.37182399999999999</c:v>
                </c:pt>
                <c:pt idx="3173">
                  <c:v>0.37417699999999998</c:v>
                </c:pt>
                <c:pt idx="3174">
                  <c:v>0.37255300000000002</c:v>
                </c:pt>
                <c:pt idx="3175">
                  <c:v>0.36899300000000002</c:v>
                </c:pt>
                <c:pt idx="3176">
                  <c:v>0.37226700000000001</c:v>
                </c:pt>
                <c:pt idx="3177">
                  <c:v>0.37824600000000003</c:v>
                </c:pt>
                <c:pt idx="3178">
                  <c:v>0.37594699999999998</c:v>
                </c:pt>
                <c:pt idx="3179">
                  <c:v>0.37582700000000002</c:v>
                </c:pt>
                <c:pt idx="3180">
                  <c:v>0.37411299999999997</c:v>
                </c:pt>
                <c:pt idx="3181">
                  <c:v>0.366921</c:v>
                </c:pt>
                <c:pt idx="3182">
                  <c:v>0.34891</c:v>
                </c:pt>
                <c:pt idx="3183">
                  <c:v>0.31603999999999999</c:v>
                </c:pt>
                <c:pt idx="3184">
                  <c:v>0.34378399999999998</c:v>
                </c:pt>
                <c:pt idx="3185">
                  <c:v>0.34870899999999999</c:v>
                </c:pt>
                <c:pt idx="3186">
                  <c:v>0.345692</c:v>
                </c:pt>
                <c:pt idx="3187">
                  <c:v>0.35203400000000001</c:v>
                </c:pt>
                <c:pt idx="3188">
                  <c:v>0.34970299999999999</c:v>
                </c:pt>
                <c:pt idx="3189">
                  <c:v>0.34231200000000001</c:v>
                </c:pt>
                <c:pt idx="3190">
                  <c:v>0.34543000000000001</c:v>
                </c:pt>
                <c:pt idx="3191">
                  <c:v>0.34923399999999999</c:v>
                </c:pt>
                <c:pt idx="3192">
                  <c:v>0.32446999999999998</c:v>
                </c:pt>
                <c:pt idx="3193">
                  <c:v>0.30599199999999999</c:v>
                </c:pt>
                <c:pt idx="3194">
                  <c:v>0.28975699999999999</c:v>
                </c:pt>
                <c:pt idx="3195">
                  <c:v>0.35837200000000002</c:v>
                </c:pt>
                <c:pt idx="3196">
                  <c:v>0.35772900000000002</c:v>
                </c:pt>
                <c:pt idx="3197">
                  <c:v>0.35886800000000002</c:v>
                </c:pt>
                <c:pt idx="3198">
                  <c:v>0.35426600000000003</c:v>
                </c:pt>
                <c:pt idx="3199">
                  <c:v>0.35378799999999999</c:v>
                </c:pt>
                <c:pt idx="3200">
                  <c:v>0.36168600000000001</c:v>
                </c:pt>
                <c:pt idx="3201">
                  <c:v>0.33949400000000002</c:v>
                </c:pt>
                <c:pt idx="3202">
                  <c:v>0.34727599999999997</c:v>
                </c:pt>
                <c:pt idx="3203">
                  <c:v>0.35034700000000002</c:v>
                </c:pt>
                <c:pt idx="3204">
                  <c:v>0.35450199999999998</c:v>
                </c:pt>
                <c:pt idx="3205">
                  <c:v>0.365871</c:v>
                </c:pt>
                <c:pt idx="3206">
                  <c:v>0.35216399999999998</c:v>
                </c:pt>
                <c:pt idx="3207">
                  <c:v>0.363958</c:v>
                </c:pt>
                <c:pt idx="3208">
                  <c:v>0.35710999999999998</c:v>
                </c:pt>
                <c:pt idx="3209">
                  <c:v>0.35874200000000001</c:v>
                </c:pt>
                <c:pt idx="3210">
                  <c:v>0.35897000000000001</c:v>
                </c:pt>
                <c:pt idx="3211">
                  <c:v>0.35582999999999998</c:v>
                </c:pt>
                <c:pt idx="3212">
                  <c:v>0.35081200000000001</c:v>
                </c:pt>
                <c:pt idx="3213">
                  <c:v>0.359985</c:v>
                </c:pt>
                <c:pt idx="3214">
                  <c:v>0.360738</c:v>
                </c:pt>
                <c:pt idx="3215">
                  <c:v>0.35142200000000001</c:v>
                </c:pt>
                <c:pt idx="3216">
                  <c:v>0.356568</c:v>
                </c:pt>
                <c:pt idx="3217">
                  <c:v>0.36148599999999997</c:v>
                </c:pt>
                <c:pt idx="3218">
                  <c:v>0.36005700000000002</c:v>
                </c:pt>
                <c:pt idx="3219">
                  <c:v>0.35726400000000003</c:v>
                </c:pt>
                <c:pt idx="3220">
                  <c:v>0.36274299999999998</c:v>
                </c:pt>
                <c:pt idx="3221">
                  <c:v>0.36287999999999998</c:v>
                </c:pt>
                <c:pt idx="3222">
                  <c:v>0.37611699999999998</c:v>
                </c:pt>
                <c:pt idx="3223">
                  <c:v>0.37761400000000001</c:v>
                </c:pt>
                <c:pt idx="3224">
                  <c:v>0.37477700000000003</c:v>
                </c:pt>
                <c:pt idx="3225">
                  <c:v>0.38153799999999999</c:v>
                </c:pt>
                <c:pt idx="3226">
                  <c:v>0.37205300000000002</c:v>
                </c:pt>
                <c:pt idx="3227">
                  <c:v>0.37598300000000001</c:v>
                </c:pt>
                <c:pt idx="3228">
                  <c:v>0.37465599999999999</c:v>
                </c:pt>
                <c:pt idx="3229">
                  <c:v>0.36910199999999999</c:v>
                </c:pt>
                <c:pt idx="3230">
                  <c:v>0.374361</c:v>
                </c:pt>
                <c:pt idx="3231">
                  <c:v>0.358149</c:v>
                </c:pt>
                <c:pt idx="3232">
                  <c:v>0.358487</c:v>
                </c:pt>
                <c:pt idx="3233">
                  <c:v>0.35572599999999999</c:v>
                </c:pt>
                <c:pt idx="3234">
                  <c:v>0.36292999999999997</c:v>
                </c:pt>
                <c:pt idx="3235">
                  <c:v>0.36033300000000001</c:v>
                </c:pt>
                <c:pt idx="3236">
                  <c:v>0.35669600000000001</c:v>
                </c:pt>
                <c:pt idx="3237">
                  <c:v>0.36224400000000001</c:v>
                </c:pt>
                <c:pt idx="3238">
                  <c:v>0.35073799999999999</c:v>
                </c:pt>
                <c:pt idx="3239">
                  <c:v>0.34530100000000002</c:v>
                </c:pt>
                <c:pt idx="3240">
                  <c:v>0.36374899999999999</c:v>
                </c:pt>
                <c:pt idx="3241">
                  <c:v>0.36369299999999999</c:v>
                </c:pt>
                <c:pt idx="3242">
                  <c:v>0.35748799999999997</c:v>
                </c:pt>
                <c:pt idx="3243">
                  <c:v>0.35421799999999998</c:v>
                </c:pt>
                <c:pt idx="3244">
                  <c:v>0.351192</c:v>
                </c:pt>
                <c:pt idx="3245">
                  <c:v>0.36056300000000002</c:v>
                </c:pt>
                <c:pt idx="3246">
                  <c:v>0.34294400000000003</c:v>
                </c:pt>
                <c:pt idx="3247">
                  <c:v>0.35004000000000002</c:v>
                </c:pt>
                <c:pt idx="3248">
                  <c:v>0.350221</c:v>
                </c:pt>
                <c:pt idx="3249">
                  <c:v>0.354439</c:v>
                </c:pt>
                <c:pt idx="3250">
                  <c:v>0.35400799999999999</c:v>
                </c:pt>
                <c:pt idx="3251">
                  <c:v>0.34745900000000002</c:v>
                </c:pt>
                <c:pt idx="3252">
                  <c:v>0.35041099999999997</c:v>
                </c:pt>
                <c:pt idx="3253">
                  <c:v>0.34534399999999998</c:v>
                </c:pt>
                <c:pt idx="3254">
                  <c:v>0.35182600000000003</c:v>
                </c:pt>
                <c:pt idx="3255">
                  <c:v>0.35072700000000001</c:v>
                </c:pt>
                <c:pt idx="3256">
                  <c:v>0.35309600000000002</c:v>
                </c:pt>
                <c:pt idx="3257">
                  <c:v>0.35368500000000003</c:v>
                </c:pt>
                <c:pt idx="3258">
                  <c:v>0.35128799999999999</c:v>
                </c:pt>
                <c:pt idx="3259">
                  <c:v>0.36338700000000002</c:v>
                </c:pt>
                <c:pt idx="3260">
                  <c:v>0.35749599999999998</c:v>
                </c:pt>
                <c:pt idx="3261">
                  <c:v>0.37281900000000001</c:v>
                </c:pt>
                <c:pt idx="3262">
                  <c:v>0.37475700000000001</c:v>
                </c:pt>
                <c:pt idx="3263">
                  <c:v>0.38023600000000002</c:v>
                </c:pt>
                <c:pt idx="3264">
                  <c:v>0.374996</c:v>
                </c:pt>
                <c:pt idx="3265">
                  <c:v>0.37412400000000001</c:v>
                </c:pt>
                <c:pt idx="3266">
                  <c:v>0.37066700000000002</c:v>
                </c:pt>
                <c:pt idx="3267">
                  <c:v>0.37640899999999999</c:v>
                </c:pt>
                <c:pt idx="3268">
                  <c:v>0.37684600000000001</c:v>
                </c:pt>
                <c:pt idx="3269">
                  <c:v>0.374641</c:v>
                </c:pt>
                <c:pt idx="3270">
                  <c:v>0.37304900000000002</c:v>
                </c:pt>
                <c:pt idx="3271">
                  <c:v>0.370064</c:v>
                </c:pt>
                <c:pt idx="3272">
                  <c:v>0.36445</c:v>
                </c:pt>
                <c:pt idx="3273">
                  <c:v>0.35893999999999998</c:v>
                </c:pt>
                <c:pt idx="3274">
                  <c:v>0.35702600000000001</c:v>
                </c:pt>
                <c:pt idx="3275">
                  <c:v>0.33965600000000001</c:v>
                </c:pt>
                <c:pt idx="3276">
                  <c:v>0.35414400000000001</c:v>
                </c:pt>
                <c:pt idx="3277">
                  <c:v>0.35672799999999999</c:v>
                </c:pt>
                <c:pt idx="3278">
                  <c:v>0.34904400000000002</c:v>
                </c:pt>
                <c:pt idx="3279">
                  <c:v>0.35012900000000002</c:v>
                </c:pt>
                <c:pt idx="3280">
                  <c:v>0.33548800000000001</c:v>
                </c:pt>
                <c:pt idx="3281">
                  <c:v>0.34645500000000001</c:v>
                </c:pt>
                <c:pt idx="3282">
                  <c:v>0.35311399999999998</c:v>
                </c:pt>
                <c:pt idx="3283">
                  <c:v>0.346493</c:v>
                </c:pt>
                <c:pt idx="3284">
                  <c:v>0.36063800000000001</c:v>
                </c:pt>
                <c:pt idx="3285">
                  <c:v>0.34899999999999998</c:v>
                </c:pt>
                <c:pt idx="3286">
                  <c:v>0.35995199999999999</c:v>
                </c:pt>
                <c:pt idx="3287">
                  <c:v>0.34319499999999997</c:v>
                </c:pt>
                <c:pt idx="3288">
                  <c:v>0.33641500000000002</c:v>
                </c:pt>
                <c:pt idx="3289">
                  <c:v>0.33072400000000002</c:v>
                </c:pt>
                <c:pt idx="3290">
                  <c:v>0.33543600000000001</c:v>
                </c:pt>
                <c:pt idx="3291">
                  <c:v>0.341146</c:v>
                </c:pt>
                <c:pt idx="3292">
                  <c:v>0.33347900000000003</c:v>
                </c:pt>
                <c:pt idx="3293">
                  <c:v>0.33375899999999997</c:v>
                </c:pt>
                <c:pt idx="3294">
                  <c:v>0.33309</c:v>
                </c:pt>
                <c:pt idx="3295">
                  <c:v>0.34108899999999998</c:v>
                </c:pt>
                <c:pt idx="3296">
                  <c:v>0.351966</c:v>
                </c:pt>
                <c:pt idx="3297">
                  <c:v>0.332341</c:v>
                </c:pt>
                <c:pt idx="3298">
                  <c:v>0.34653200000000001</c:v>
                </c:pt>
                <c:pt idx="3299">
                  <c:v>0.34842800000000002</c:v>
                </c:pt>
                <c:pt idx="3300">
                  <c:v>0.33920099999999997</c:v>
                </c:pt>
                <c:pt idx="3301">
                  <c:v>0.33809699999999998</c:v>
                </c:pt>
                <c:pt idx="3302">
                  <c:v>0.32641700000000001</c:v>
                </c:pt>
                <c:pt idx="3303">
                  <c:v>0.333283</c:v>
                </c:pt>
                <c:pt idx="3304">
                  <c:v>0.33516699999999999</c:v>
                </c:pt>
                <c:pt idx="3305">
                  <c:v>0.337229</c:v>
                </c:pt>
                <c:pt idx="3306">
                  <c:v>0.344111</c:v>
                </c:pt>
                <c:pt idx="3307">
                  <c:v>0.32231300000000002</c:v>
                </c:pt>
                <c:pt idx="3308">
                  <c:v>0.33792299999999997</c:v>
                </c:pt>
                <c:pt idx="3309">
                  <c:v>0.33082499999999998</c:v>
                </c:pt>
                <c:pt idx="3310">
                  <c:v>0.34154699999999999</c:v>
                </c:pt>
                <c:pt idx="3311">
                  <c:v>0.34629700000000002</c:v>
                </c:pt>
                <c:pt idx="3312">
                  <c:v>0.35033900000000001</c:v>
                </c:pt>
                <c:pt idx="3313">
                  <c:v>0.344777</c:v>
                </c:pt>
                <c:pt idx="3314">
                  <c:v>0.33099099999999998</c:v>
                </c:pt>
                <c:pt idx="3315">
                  <c:v>0.34205799999999997</c:v>
                </c:pt>
                <c:pt idx="3316">
                  <c:v>0.34492800000000001</c:v>
                </c:pt>
                <c:pt idx="3317">
                  <c:v>0.35697000000000001</c:v>
                </c:pt>
                <c:pt idx="3318">
                  <c:v>0.35652499999999998</c:v>
                </c:pt>
                <c:pt idx="3319">
                  <c:v>0.36130600000000002</c:v>
                </c:pt>
                <c:pt idx="3320">
                  <c:v>0.36397499999999999</c:v>
                </c:pt>
                <c:pt idx="3321">
                  <c:v>0.32056299999999999</c:v>
                </c:pt>
                <c:pt idx="3322">
                  <c:v>0.329623</c:v>
                </c:pt>
                <c:pt idx="3323">
                  <c:v>0.32759300000000002</c:v>
                </c:pt>
                <c:pt idx="3324">
                  <c:v>0.33025599999999999</c:v>
                </c:pt>
                <c:pt idx="3325">
                  <c:v>0.34270699999999998</c:v>
                </c:pt>
                <c:pt idx="3326">
                  <c:v>0.34105099999999999</c:v>
                </c:pt>
                <c:pt idx="3327">
                  <c:v>0.33236599999999999</c:v>
                </c:pt>
                <c:pt idx="3328">
                  <c:v>0.33137299999999997</c:v>
                </c:pt>
                <c:pt idx="3329">
                  <c:v>0.36417500000000003</c:v>
                </c:pt>
                <c:pt idx="3330">
                  <c:v>0.362232</c:v>
                </c:pt>
                <c:pt idx="3331">
                  <c:v>0.35907600000000001</c:v>
                </c:pt>
                <c:pt idx="3332">
                  <c:v>0.33044899999999999</c:v>
                </c:pt>
                <c:pt idx="3333">
                  <c:v>0.32430199999999998</c:v>
                </c:pt>
                <c:pt idx="3334">
                  <c:v>0.32971600000000001</c:v>
                </c:pt>
                <c:pt idx="3335">
                  <c:v>0.33033299999999999</c:v>
                </c:pt>
                <c:pt idx="3336">
                  <c:v>0.33333200000000002</c:v>
                </c:pt>
                <c:pt idx="3337">
                  <c:v>0.324154</c:v>
                </c:pt>
                <c:pt idx="3338">
                  <c:v>0.33272099999999999</c:v>
                </c:pt>
                <c:pt idx="3339">
                  <c:v>0.32241399999999998</c:v>
                </c:pt>
                <c:pt idx="3340">
                  <c:v>0.32385700000000001</c:v>
                </c:pt>
                <c:pt idx="3341">
                  <c:v>0.33721800000000002</c:v>
                </c:pt>
                <c:pt idx="3342">
                  <c:v>0.342279</c:v>
                </c:pt>
                <c:pt idx="3343">
                  <c:v>0.32296799999999998</c:v>
                </c:pt>
                <c:pt idx="3344">
                  <c:v>0.32703399999999999</c:v>
                </c:pt>
                <c:pt idx="3345">
                  <c:v>0.32980599999999999</c:v>
                </c:pt>
                <c:pt idx="3346">
                  <c:v>0.32492199999999999</c:v>
                </c:pt>
                <c:pt idx="3347">
                  <c:v>0.343227</c:v>
                </c:pt>
                <c:pt idx="3348">
                  <c:v>0.32553300000000002</c:v>
                </c:pt>
                <c:pt idx="3349">
                  <c:v>0.34140900000000002</c:v>
                </c:pt>
                <c:pt idx="3350">
                  <c:v>0.337007</c:v>
                </c:pt>
                <c:pt idx="3351">
                  <c:v>0.328789</c:v>
                </c:pt>
                <c:pt idx="3352">
                  <c:v>0.36349900000000002</c:v>
                </c:pt>
                <c:pt idx="3353">
                  <c:v>0.353848</c:v>
                </c:pt>
                <c:pt idx="3354">
                  <c:v>0.35714099999999999</c:v>
                </c:pt>
                <c:pt idx="3355">
                  <c:v>0.35883999999999999</c:v>
                </c:pt>
                <c:pt idx="3356">
                  <c:v>0.359238</c:v>
                </c:pt>
                <c:pt idx="3357">
                  <c:v>0.34475699999999998</c:v>
                </c:pt>
                <c:pt idx="3358">
                  <c:v>0.35073100000000001</c:v>
                </c:pt>
                <c:pt idx="3359">
                  <c:v>0.35033900000000001</c:v>
                </c:pt>
                <c:pt idx="3360">
                  <c:v>0.37770500000000001</c:v>
                </c:pt>
                <c:pt idx="3361">
                  <c:v>0.34995500000000002</c:v>
                </c:pt>
                <c:pt idx="3362">
                  <c:v>0.34371600000000002</c:v>
                </c:pt>
                <c:pt idx="3363">
                  <c:v>0.361595</c:v>
                </c:pt>
                <c:pt idx="3364">
                  <c:v>0.34435300000000002</c:v>
                </c:pt>
                <c:pt idx="3365">
                  <c:v>0.35372399999999998</c:v>
                </c:pt>
                <c:pt idx="3366">
                  <c:v>0.35558499999999998</c:v>
                </c:pt>
                <c:pt idx="3367">
                  <c:v>0.36225499999999999</c:v>
                </c:pt>
                <c:pt idx="3368">
                  <c:v>0.35550300000000001</c:v>
                </c:pt>
                <c:pt idx="3369">
                  <c:v>0.35635</c:v>
                </c:pt>
                <c:pt idx="3370">
                  <c:v>0.329459</c:v>
                </c:pt>
                <c:pt idx="3371">
                  <c:v>0.32883800000000002</c:v>
                </c:pt>
                <c:pt idx="3372">
                  <c:v>0.34051500000000001</c:v>
                </c:pt>
                <c:pt idx="3373">
                  <c:v>0.34340399999999999</c:v>
                </c:pt>
                <c:pt idx="3374">
                  <c:v>0.33893899999999999</c:v>
                </c:pt>
                <c:pt idx="3375">
                  <c:v>0.33232400000000001</c:v>
                </c:pt>
                <c:pt idx="3376">
                  <c:v>0.3286</c:v>
                </c:pt>
                <c:pt idx="3377">
                  <c:v>0.32311899999999999</c:v>
                </c:pt>
                <c:pt idx="3378">
                  <c:v>0.32338800000000001</c:v>
                </c:pt>
                <c:pt idx="3379">
                  <c:v>0.32128299999999999</c:v>
                </c:pt>
                <c:pt idx="3380">
                  <c:v>0.33751799999999998</c:v>
                </c:pt>
                <c:pt idx="3381">
                  <c:v>0.35176800000000003</c:v>
                </c:pt>
                <c:pt idx="3382">
                  <c:v>0.347271</c:v>
                </c:pt>
                <c:pt idx="3383">
                  <c:v>0.35012900000000002</c:v>
                </c:pt>
                <c:pt idx="3384">
                  <c:v>0.347667</c:v>
                </c:pt>
                <c:pt idx="3385">
                  <c:v>0.36107899999999998</c:v>
                </c:pt>
                <c:pt idx="3386">
                  <c:v>0.35782799999999998</c:v>
                </c:pt>
                <c:pt idx="3387">
                  <c:v>0.36393300000000001</c:v>
                </c:pt>
                <c:pt idx="3388">
                  <c:v>0.35115299999999999</c:v>
                </c:pt>
                <c:pt idx="3389">
                  <c:v>0.35253000000000001</c:v>
                </c:pt>
                <c:pt idx="3390">
                  <c:v>0.36057699999999998</c:v>
                </c:pt>
                <c:pt idx="3391">
                  <c:v>0.35201500000000002</c:v>
                </c:pt>
                <c:pt idx="3392">
                  <c:v>0.347833</c:v>
                </c:pt>
                <c:pt idx="3393">
                  <c:v>0.35510900000000001</c:v>
                </c:pt>
                <c:pt idx="3394">
                  <c:v>0.36530800000000002</c:v>
                </c:pt>
                <c:pt idx="3395">
                  <c:v>0.36916100000000002</c:v>
                </c:pt>
                <c:pt idx="3396">
                  <c:v>0.35472599999999999</c:v>
                </c:pt>
                <c:pt idx="3397">
                  <c:v>0.33315899999999998</c:v>
                </c:pt>
                <c:pt idx="3398">
                  <c:v>0.34601300000000001</c:v>
                </c:pt>
                <c:pt idx="3399">
                  <c:v>0.36485600000000001</c:v>
                </c:pt>
                <c:pt idx="3400">
                  <c:v>0.36635499999999999</c:v>
                </c:pt>
                <c:pt idx="3401">
                  <c:v>0.36471799999999999</c:v>
                </c:pt>
                <c:pt idx="3402">
                  <c:v>0.34995500000000002</c:v>
                </c:pt>
                <c:pt idx="3403">
                  <c:v>0.36393700000000001</c:v>
                </c:pt>
                <c:pt idx="3404">
                  <c:v>0.36440299999999998</c:v>
                </c:pt>
                <c:pt idx="3405">
                  <c:v>0.35739300000000002</c:v>
                </c:pt>
                <c:pt idx="3406">
                  <c:v>0.37066500000000002</c:v>
                </c:pt>
                <c:pt idx="3407">
                  <c:v>0.362261</c:v>
                </c:pt>
                <c:pt idx="3408">
                  <c:v>0.36769499999999999</c:v>
                </c:pt>
                <c:pt idx="3409">
                  <c:v>0.36727100000000001</c:v>
                </c:pt>
                <c:pt idx="3410">
                  <c:v>0.36106300000000002</c:v>
                </c:pt>
                <c:pt idx="3411">
                  <c:v>0.36604900000000001</c:v>
                </c:pt>
                <c:pt idx="3412">
                  <c:v>0.35249900000000001</c:v>
                </c:pt>
                <c:pt idx="3413">
                  <c:v>0.36779499999999998</c:v>
                </c:pt>
                <c:pt idx="3414">
                  <c:v>0.35834500000000002</c:v>
                </c:pt>
                <c:pt idx="3415">
                  <c:v>0.35992499999999999</c:v>
                </c:pt>
                <c:pt idx="3416">
                  <c:v>0.36064299999999999</c:v>
                </c:pt>
                <c:pt idx="3417">
                  <c:v>0.361902</c:v>
                </c:pt>
                <c:pt idx="3418">
                  <c:v>0.363265</c:v>
                </c:pt>
                <c:pt idx="3419">
                  <c:v>0.36330099999999999</c:v>
                </c:pt>
                <c:pt idx="3420">
                  <c:v>0.35962</c:v>
                </c:pt>
                <c:pt idx="3421">
                  <c:v>0.35643900000000001</c:v>
                </c:pt>
                <c:pt idx="3422">
                  <c:v>0.36422199999999999</c:v>
                </c:pt>
                <c:pt idx="3423">
                  <c:v>0.35848600000000003</c:v>
                </c:pt>
                <c:pt idx="3424">
                  <c:v>0.35846099999999997</c:v>
                </c:pt>
                <c:pt idx="3425">
                  <c:v>0.362979</c:v>
                </c:pt>
                <c:pt idx="3426">
                  <c:v>0.362869</c:v>
                </c:pt>
                <c:pt idx="3427">
                  <c:v>0.35880499999999999</c:v>
                </c:pt>
                <c:pt idx="3428">
                  <c:v>0.32904899999999998</c:v>
                </c:pt>
                <c:pt idx="3429">
                  <c:v>0.33519900000000002</c:v>
                </c:pt>
                <c:pt idx="3430">
                  <c:v>0.32209100000000002</c:v>
                </c:pt>
                <c:pt idx="3431">
                  <c:v>0.34376200000000001</c:v>
                </c:pt>
                <c:pt idx="3432">
                  <c:v>0.32675300000000002</c:v>
                </c:pt>
                <c:pt idx="3433">
                  <c:v>0.33668399999999998</c:v>
                </c:pt>
                <c:pt idx="3434">
                  <c:v>0.34592600000000001</c:v>
                </c:pt>
                <c:pt idx="3435">
                  <c:v>0.33066499999999999</c:v>
                </c:pt>
                <c:pt idx="3436">
                  <c:v>0.360759</c:v>
                </c:pt>
                <c:pt idx="3437">
                  <c:v>0.35602800000000001</c:v>
                </c:pt>
                <c:pt idx="3438">
                  <c:v>0.37027599999999999</c:v>
                </c:pt>
                <c:pt idx="3439">
                  <c:v>0.35570400000000002</c:v>
                </c:pt>
                <c:pt idx="3440">
                  <c:v>0.34445300000000001</c:v>
                </c:pt>
                <c:pt idx="3441">
                  <c:v>0.34835899999999997</c:v>
                </c:pt>
                <c:pt idx="3442">
                  <c:v>0.33712500000000001</c:v>
                </c:pt>
                <c:pt idx="3443">
                  <c:v>0.35594599999999998</c:v>
                </c:pt>
                <c:pt idx="3444">
                  <c:v>0.34580499999999997</c:v>
                </c:pt>
                <c:pt idx="3445">
                  <c:v>0.34823500000000002</c:v>
                </c:pt>
                <c:pt idx="3446">
                  <c:v>0.35293000000000002</c:v>
                </c:pt>
                <c:pt idx="3447">
                  <c:v>0.34506799999999999</c:v>
                </c:pt>
                <c:pt idx="3448">
                  <c:v>0.38193199999999999</c:v>
                </c:pt>
                <c:pt idx="3449">
                  <c:v>0.37605100000000002</c:v>
                </c:pt>
                <c:pt idx="3450">
                  <c:v>0.36874899999999999</c:v>
                </c:pt>
                <c:pt idx="3451">
                  <c:v>0.37276999999999999</c:v>
                </c:pt>
                <c:pt idx="3452">
                  <c:v>0.37481799999999998</c:v>
                </c:pt>
                <c:pt idx="3453">
                  <c:v>0.37629400000000002</c:v>
                </c:pt>
                <c:pt idx="3454">
                  <c:v>0.37081399999999998</c:v>
                </c:pt>
                <c:pt idx="3455">
                  <c:v>0.35369800000000001</c:v>
                </c:pt>
                <c:pt idx="3456">
                  <c:v>0.34580899999999998</c:v>
                </c:pt>
                <c:pt idx="3457">
                  <c:v>0.34969899999999998</c:v>
                </c:pt>
                <c:pt idx="3458">
                  <c:v>0.35288199999999997</c:v>
                </c:pt>
                <c:pt idx="3459">
                  <c:v>0.37233699999999997</c:v>
                </c:pt>
                <c:pt idx="3460">
                  <c:v>0.36438500000000001</c:v>
                </c:pt>
                <c:pt idx="3461">
                  <c:v>0.37938899999999998</c:v>
                </c:pt>
                <c:pt idx="3462">
                  <c:v>0.37592799999999998</c:v>
                </c:pt>
                <c:pt idx="3463">
                  <c:v>0.37371300000000002</c:v>
                </c:pt>
                <c:pt idx="3464">
                  <c:v>0.37616100000000002</c:v>
                </c:pt>
                <c:pt idx="3465">
                  <c:v>0.375079</c:v>
                </c:pt>
                <c:pt idx="3466">
                  <c:v>0.36031400000000002</c:v>
                </c:pt>
                <c:pt idx="3467">
                  <c:v>0.32124799999999998</c:v>
                </c:pt>
                <c:pt idx="3468">
                  <c:v>0.33171</c:v>
                </c:pt>
                <c:pt idx="3469">
                  <c:v>0.34346900000000002</c:v>
                </c:pt>
                <c:pt idx="3470">
                  <c:v>0.35056900000000002</c:v>
                </c:pt>
                <c:pt idx="3471">
                  <c:v>0.34436800000000001</c:v>
                </c:pt>
                <c:pt idx="3472">
                  <c:v>0.34545599999999999</c:v>
                </c:pt>
                <c:pt idx="3473">
                  <c:v>0.35216500000000001</c:v>
                </c:pt>
                <c:pt idx="3474">
                  <c:v>0.344607</c:v>
                </c:pt>
                <c:pt idx="3475">
                  <c:v>0.35177000000000003</c:v>
                </c:pt>
                <c:pt idx="3476">
                  <c:v>0.35579499999999997</c:v>
                </c:pt>
                <c:pt idx="3477">
                  <c:v>0.35158499999999998</c:v>
                </c:pt>
                <c:pt idx="3478">
                  <c:v>0.37612000000000001</c:v>
                </c:pt>
                <c:pt idx="3479">
                  <c:v>0.36873800000000001</c:v>
                </c:pt>
                <c:pt idx="3480">
                  <c:v>0.37215500000000001</c:v>
                </c:pt>
                <c:pt idx="3481">
                  <c:v>0.37846400000000002</c:v>
                </c:pt>
                <c:pt idx="3482">
                  <c:v>0.36447499999999999</c:v>
                </c:pt>
                <c:pt idx="3483">
                  <c:v>0.367701</c:v>
                </c:pt>
                <c:pt idx="3484">
                  <c:v>0.36408600000000002</c:v>
                </c:pt>
                <c:pt idx="3485">
                  <c:v>0.36551899999999998</c:v>
                </c:pt>
                <c:pt idx="3486">
                  <c:v>0.36565199999999998</c:v>
                </c:pt>
                <c:pt idx="3487">
                  <c:v>0.35261100000000001</c:v>
                </c:pt>
                <c:pt idx="3488">
                  <c:v>0.36579800000000001</c:v>
                </c:pt>
                <c:pt idx="3489">
                  <c:v>0.36685299999999998</c:v>
                </c:pt>
                <c:pt idx="3490">
                  <c:v>0.35813699999999998</c:v>
                </c:pt>
                <c:pt idx="3491">
                  <c:v>0.36588999999999999</c:v>
                </c:pt>
                <c:pt idx="3492">
                  <c:v>0.36843999999999999</c:v>
                </c:pt>
                <c:pt idx="3493">
                  <c:v>0.34244799999999997</c:v>
                </c:pt>
                <c:pt idx="3494">
                  <c:v>0.333177</c:v>
                </c:pt>
                <c:pt idx="3495">
                  <c:v>0.32434800000000003</c:v>
                </c:pt>
                <c:pt idx="3496">
                  <c:v>0.332814</c:v>
                </c:pt>
                <c:pt idx="3497">
                  <c:v>0.35604400000000003</c:v>
                </c:pt>
                <c:pt idx="3498">
                  <c:v>0.35915599999999998</c:v>
                </c:pt>
                <c:pt idx="3499">
                  <c:v>0.36028500000000002</c:v>
                </c:pt>
                <c:pt idx="3500">
                  <c:v>0.35283500000000001</c:v>
                </c:pt>
                <c:pt idx="3501">
                  <c:v>0.35954399999999997</c:v>
                </c:pt>
                <c:pt idx="3502">
                  <c:v>0.345945</c:v>
                </c:pt>
                <c:pt idx="3503">
                  <c:v>0.35408200000000001</c:v>
                </c:pt>
                <c:pt idx="3504">
                  <c:v>0.34585900000000003</c:v>
                </c:pt>
                <c:pt idx="3505">
                  <c:v>0.34414899999999998</c:v>
                </c:pt>
                <c:pt idx="3506">
                  <c:v>0.35834300000000002</c:v>
                </c:pt>
                <c:pt idx="3507">
                  <c:v>0.343671</c:v>
                </c:pt>
                <c:pt idx="3508">
                  <c:v>0.337314</c:v>
                </c:pt>
                <c:pt idx="3509">
                  <c:v>0.32876899999999998</c:v>
                </c:pt>
                <c:pt idx="3510">
                  <c:v>0.34333599999999997</c:v>
                </c:pt>
                <c:pt idx="3511">
                  <c:v>0.32979399999999998</c:v>
                </c:pt>
                <c:pt idx="3512">
                  <c:v>0.34485100000000002</c:v>
                </c:pt>
                <c:pt idx="3513">
                  <c:v>0.36083500000000002</c:v>
                </c:pt>
                <c:pt idx="3514">
                  <c:v>0.35342299999999999</c:v>
                </c:pt>
                <c:pt idx="3515">
                  <c:v>0.35556300000000002</c:v>
                </c:pt>
                <c:pt idx="3516">
                  <c:v>0.36080899999999999</c:v>
                </c:pt>
                <c:pt idx="3517">
                  <c:v>0.359485</c:v>
                </c:pt>
                <c:pt idx="3518">
                  <c:v>0.35778399999999999</c:v>
                </c:pt>
                <c:pt idx="3519">
                  <c:v>0.35603600000000002</c:v>
                </c:pt>
                <c:pt idx="3520">
                  <c:v>0.36727700000000002</c:v>
                </c:pt>
                <c:pt idx="3521">
                  <c:v>0.36398000000000003</c:v>
                </c:pt>
                <c:pt idx="3522">
                  <c:v>0.36221900000000001</c:v>
                </c:pt>
                <c:pt idx="3523">
                  <c:v>0.355541</c:v>
                </c:pt>
                <c:pt idx="3524">
                  <c:v>0.36025299999999999</c:v>
                </c:pt>
                <c:pt idx="3525">
                  <c:v>0.36266500000000002</c:v>
                </c:pt>
                <c:pt idx="3526">
                  <c:v>0.35827599999999998</c:v>
                </c:pt>
                <c:pt idx="3527">
                  <c:v>0.35816999999999999</c:v>
                </c:pt>
                <c:pt idx="3528">
                  <c:v>0.36107299999999998</c:v>
                </c:pt>
                <c:pt idx="3529">
                  <c:v>0.36239700000000002</c:v>
                </c:pt>
                <c:pt idx="3530">
                  <c:v>0.345414</c:v>
                </c:pt>
                <c:pt idx="3531">
                  <c:v>0.363174</c:v>
                </c:pt>
                <c:pt idx="3532">
                  <c:v>0.36166500000000001</c:v>
                </c:pt>
                <c:pt idx="3533">
                  <c:v>0.36955199999999999</c:v>
                </c:pt>
                <c:pt idx="3534">
                  <c:v>0.370006</c:v>
                </c:pt>
                <c:pt idx="3535">
                  <c:v>0.35862100000000002</c:v>
                </c:pt>
                <c:pt idx="3536">
                  <c:v>0.36875200000000002</c:v>
                </c:pt>
                <c:pt idx="3537">
                  <c:v>0.372307</c:v>
                </c:pt>
                <c:pt idx="3538">
                  <c:v>0.35433100000000001</c:v>
                </c:pt>
                <c:pt idx="3539">
                  <c:v>0.35846800000000001</c:v>
                </c:pt>
                <c:pt idx="3540">
                  <c:v>0.359954</c:v>
                </c:pt>
                <c:pt idx="3541">
                  <c:v>0.351217</c:v>
                </c:pt>
                <c:pt idx="3542">
                  <c:v>0.35580600000000001</c:v>
                </c:pt>
                <c:pt idx="3543">
                  <c:v>0.35988399999999998</c:v>
                </c:pt>
                <c:pt idx="3544">
                  <c:v>0.36015000000000003</c:v>
                </c:pt>
                <c:pt idx="3545">
                  <c:v>0.35829</c:v>
                </c:pt>
                <c:pt idx="3546">
                  <c:v>0.34023500000000001</c:v>
                </c:pt>
                <c:pt idx="3547">
                  <c:v>0.330708</c:v>
                </c:pt>
                <c:pt idx="3548">
                  <c:v>0.34278700000000001</c:v>
                </c:pt>
                <c:pt idx="3549">
                  <c:v>0.32653900000000002</c:v>
                </c:pt>
                <c:pt idx="3550">
                  <c:v>0.34931099999999998</c:v>
                </c:pt>
                <c:pt idx="3551">
                  <c:v>0.36539500000000003</c:v>
                </c:pt>
                <c:pt idx="3552">
                  <c:v>0.35897200000000001</c:v>
                </c:pt>
                <c:pt idx="3553">
                  <c:v>0.36349999999999999</c:v>
                </c:pt>
                <c:pt idx="3554">
                  <c:v>0.36113699999999999</c:v>
                </c:pt>
                <c:pt idx="3555">
                  <c:v>0.36581799999999998</c:v>
                </c:pt>
                <c:pt idx="3556">
                  <c:v>0.36604599999999998</c:v>
                </c:pt>
                <c:pt idx="3557">
                  <c:v>0.347667</c:v>
                </c:pt>
                <c:pt idx="3558">
                  <c:v>0.317465</c:v>
                </c:pt>
                <c:pt idx="3559">
                  <c:v>0.29962100000000003</c:v>
                </c:pt>
                <c:pt idx="3560">
                  <c:v>0.27462500000000001</c:v>
                </c:pt>
                <c:pt idx="3561">
                  <c:v>0.31094899999999998</c:v>
                </c:pt>
                <c:pt idx="3562">
                  <c:v>0.305786</c:v>
                </c:pt>
                <c:pt idx="3563">
                  <c:v>0.30014200000000002</c:v>
                </c:pt>
                <c:pt idx="3564">
                  <c:v>0.32179600000000003</c:v>
                </c:pt>
                <c:pt idx="3565">
                  <c:v>0.28462199999999999</c:v>
                </c:pt>
                <c:pt idx="3566">
                  <c:v>0.28220299999999998</c:v>
                </c:pt>
                <c:pt idx="3567">
                  <c:v>0.30069000000000001</c:v>
                </c:pt>
                <c:pt idx="3568">
                  <c:v>0.33803699999999998</c:v>
                </c:pt>
                <c:pt idx="3569">
                  <c:v>0.34929300000000002</c:v>
                </c:pt>
                <c:pt idx="3570">
                  <c:v>0.35480800000000001</c:v>
                </c:pt>
                <c:pt idx="3571">
                  <c:v>0.33590300000000001</c:v>
                </c:pt>
                <c:pt idx="3572">
                  <c:v>0.33926600000000001</c:v>
                </c:pt>
                <c:pt idx="3573">
                  <c:v>0.337953</c:v>
                </c:pt>
                <c:pt idx="3574">
                  <c:v>0.344613</c:v>
                </c:pt>
                <c:pt idx="3575">
                  <c:v>0.350775</c:v>
                </c:pt>
                <c:pt idx="3576">
                  <c:v>0.29335299999999997</c:v>
                </c:pt>
                <c:pt idx="3577">
                  <c:v>0.32311800000000002</c:v>
                </c:pt>
                <c:pt idx="3578">
                  <c:v>0.31658199999999997</c:v>
                </c:pt>
                <c:pt idx="3579">
                  <c:v>0.31947799999999998</c:v>
                </c:pt>
                <c:pt idx="3580">
                  <c:v>0.32784000000000002</c:v>
                </c:pt>
                <c:pt idx="3581">
                  <c:v>0.31150899999999998</c:v>
                </c:pt>
                <c:pt idx="3582">
                  <c:v>0.32570700000000002</c:v>
                </c:pt>
                <c:pt idx="3583">
                  <c:v>0.33491100000000001</c:v>
                </c:pt>
                <c:pt idx="3584">
                  <c:v>0.330986</c:v>
                </c:pt>
                <c:pt idx="3585">
                  <c:v>0.34744399999999998</c:v>
                </c:pt>
                <c:pt idx="3586">
                  <c:v>0.35248099999999999</c:v>
                </c:pt>
                <c:pt idx="3587">
                  <c:v>0.32098599999999999</c:v>
                </c:pt>
                <c:pt idx="3588">
                  <c:v>0.302985</c:v>
                </c:pt>
                <c:pt idx="3589">
                  <c:v>0.30332599999999998</c:v>
                </c:pt>
                <c:pt idx="3590">
                  <c:v>0.34942000000000001</c:v>
                </c:pt>
                <c:pt idx="3591">
                  <c:v>0.33942699999999998</c:v>
                </c:pt>
                <c:pt idx="3592">
                  <c:v>0.33923999999999999</c:v>
                </c:pt>
                <c:pt idx="3593">
                  <c:v>0.35337099999999999</c:v>
                </c:pt>
                <c:pt idx="3594">
                  <c:v>0.34748600000000002</c:v>
                </c:pt>
                <c:pt idx="3595">
                  <c:v>0.35280699999999998</c:v>
                </c:pt>
                <c:pt idx="3596">
                  <c:v>0.35321799999999998</c:v>
                </c:pt>
                <c:pt idx="3597">
                  <c:v>0.36309399999999997</c:v>
                </c:pt>
                <c:pt idx="3598">
                  <c:v>0.344113</c:v>
                </c:pt>
                <c:pt idx="3599">
                  <c:v>0.35550700000000002</c:v>
                </c:pt>
                <c:pt idx="3600">
                  <c:v>0.351572</c:v>
                </c:pt>
                <c:pt idx="3601">
                  <c:v>0.35578100000000001</c:v>
                </c:pt>
                <c:pt idx="3602">
                  <c:v>0.357018</c:v>
                </c:pt>
                <c:pt idx="3603">
                  <c:v>0.35608200000000001</c:v>
                </c:pt>
                <c:pt idx="3604">
                  <c:v>0.349491</c:v>
                </c:pt>
                <c:pt idx="3605">
                  <c:v>0.34672399999999998</c:v>
                </c:pt>
                <c:pt idx="3606">
                  <c:v>0.35388799999999998</c:v>
                </c:pt>
                <c:pt idx="3607">
                  <c:v>0.34656399999999998</c:v>
                </c:pt>
                <c:pt idx="3608">
                  <c:v>0.348221</c:v>
                </c:pt>
                <c:pt idx="3609">
                  <c:v>0.34076600000000001</c:v>
                </c:pt>
                <c:pt idx="3610">
                  <c:v>0.34333599999999997</c:v>
                </c:pt>
                <c:pt idx="3611">
                  <c:v>0.349771</c:v>
                </c:pt>
                <c:pt idx="3612">
                  <c:v>0.34639999999999999</c:v>
                </c:pt>
                <c:pt idx="3613">
                  <c:v>0.348636</c:v>
                </c:pt>
                <c:pt idx="3614">
                  <c:v>0.34904499999999999</c:v>
                </c:pt>
                <c:pt idx="3615">
                  <c:v>0.34787699999999999</c:v>
                </c:pt>
                <c:pt idx="3616">
                  <c:v>0.348831</c:v>
                </c:pt>
                <c:pt idx="3617">
                  <c:v>0.34939900000000002</c:v>
                </c:pt>
                <c:pt idx="3618">
                  <c:v>0.35739900000000002</c:v>
                </c:pt>
                <c:pt idx="3619">
                  <c:v>0.33959899999999998</c:v>
                </c:pt>
                <c:pt idx="3620">
                  <c:v>0.34048800000000001</c:v>
                </c:pt>
                <c:pt idx="3621">
                  <c:v>0.34618700000000002</c:v>
                </c:pt>
                <c:pt idx="3622">
                  <c:v>0.34223500000000001</c:v>
                </c:pt>
                <c:pt idx="3623">
                  <c:v>0.35512500000000002</c:v>
                </c:pt>
                <c:pt idx="3624">
                  <c:v>0.353655</c:v>
                </c:pt>
                <c:pt idx="3625">
                  <c:v>0.35411300000000001</c:v>
                </c:pt>
                <c:pt idx="3626">
                  <c:v>0.34519</c:v>
                </c:pt>
                <c:pt idx="3627">
                  <c:v>0.34615699999999999</c:v>
                </c:pt>
                <c:pt idx="3628">
                  <c:v>0.35077900000000001</c:v>
                </c:pt>
                <c:pt idx="3629">
                  <c:v>0.35496100000000003</c:v>
                </c:pt>
                <c:pt idx="3630">
                  <c:v>0.34610999999999997</c:v>
                </c:pt>
                <c:pt idx="3631">
                  <c:v>0.35513600000000001</c:v>
                </c:pt>
                <c:pt idx="3632">
                  <c:v>0.34636499999999998</c:v>
                </c:pt>
                <c:pt idx="3633">
                  <c:v>0.35017100000000001</c:v>
                </c:pt>
                <c:pt idx="3634">
                  <c:v>0.35932199999999997</c:v>
                </c:pt>
                <c:pt idx="3635">
                  <c:v>0.35390500000000003</c:v>
                </c:pt>
                <c:pt idx="3636">
                  <c:v>0.35768699999999998</c:v>
                </c:pt>
                <c:pt idx="3637">
                  <c:v>0.35036200000000001</c:v>
                </c:pt>
                <c:pt idx="3638">
                  <c:v>0.36652600000000002</c:v>
                </c:pt>
                <c:pt idx="3639">
                  <c:v>0.37638100000000002</c:v>
                </c:pt>
                <c:pt idx="3640">
                  <c:v>0.370421</c:v>
                </c:pt>
                <c:pt idx="3641">
                  <c:v>0.37070900000000001</c:v>
                </c:pt>
                <c:pt idx="3642">
                  <c:v>0.363228</c:v>
                </c:pt>
                <c:pt idx="3643">
                  <c:v>0.35527900000000001</c:v>
                </c:pt>
                <c:pt idx="3644">
                  <c:v>0.35131899999999999</c:v>
                </c:pt>
                <c:pt idx="3645">
                  <c:v>0.31435400000000002</c:v>
                </c:pt>
                <c:pt idx="3646">
                  <c:v>0.32378800000000002</c:v>
                </c:pt>
                <c:pt idx="3647">
                  <c:v>0.33490500000000001</c:v>
                </c:pt>
                <c:pt idx="3648">
                  <c:v>0.31656699999999999</c:v>
                </c:pt>
                <c:pt idx="3649">
                  <c:v>0.31769900000000001</c:v>
                </c:pt>
                <c:pt idx="3650">
                  <c:v>0.33687099999999998</c:v>
                </c:pt>
                <c:pt idx="3651">
                  <c:v>0.34911500000000001</c:v>
                </c:pt>
                <c:pt idx="3652">
                  <c:v>0.33442</c:v>
                </c:pt>
                <c:pt idx="3653">
                  <c:v>0.34306700000000001</c:v>
                </c:pt>
                <c:pt idx="3654">
                  <c:v>0.352466</c:v>
                </c:pt>
                <c:pt idx="3655">
                  <c:v>0.34652699999999997</c:v>
                </c:pt>
                <c:pt idx="3656">
                  <c:v>0.341756</c:v>
                </c:pt>
                <c:pt idx="3657">
                  <c:v>0.35492899999999999</c:v>
                </c:pt>
                <c:pt idx="3658">
                  <c:v>0.35345799999999999</c:v>
                </c:pt>
                <c:pt idx="3659">
                  <c:v>0.355188</c:v>
                </c:pt>
                <c:pt idx="3660">
                  <c:v>0.35800900000000002</c:v>
                </c:pt>
                <c:pt idx="3661">
                  <c:v>0.35794799999999999</c:v>
                </c:pt>
                <c:pt idx="3662">
                  <c:v>0.35190199999999999</c:v>
                </c:pt>
                <c:pt idx="3663">
                  <c:v>0.36247200000000002</c:v>
                </c:pt>
                <c:pt idx="3664">
                  <c:v>0.34822700000000001</c:v>
                </c:pt>
                <c:pt idx="3665">
                  <c:v>0.36331200000000002</c:v>
                </c:pt>
                <c:pt idx="3666">
                  <c:v>0.36863299999999999</c:v>
                </c:pt>
                <c:pt idx="3667">
                  <c:v>0.34551199999999999</c:v>
                </c:pt>
                <c:pt idx="3668">
                  <c:v>0.30279299999999998</c:v>
                </c:pt>
                <c:pt idx="3669">
                  <c:v>0.32946399999999998</c:v>
                </c:pt>
                <c:pt idx="3670">
                  <c:v>0.32463700000000001</c:v>
                </c:pt>
                <c:pt idx="3671">
                  <c:v>0.352238</c:v>
                </c:pt>
                <c:pt idx="3672">
                  <c:v>0.35290300000000002</c:v>
                </c:pt>
                <c:pt idx="3673">
                  <c:v>0.34792000000000001</c:v>
                </c:pt>
                <c:pt idx="3674">
                  <c:v>0.34735199999999999</c:v>
                </c:pt>
                <c:pt idx="3675">
                  <c:v>0.36280499999999999</c:v>
                </c:pt>
                <c:pt idx="3676">
                  <c:v>0.341808</c:v>
                </c:pt>
                <c:pt idx="3677">
                  <c:v>0.362425</c:v>
                </c:pt>
                <c:pt idx="3678">
                  <c:v>0.353715</c:v>
                </c:pt>
                <c:pt idx="3679">
                  <c:v>0.34800599999999998</c:v>
                </c:pt>
                <c:pt idx="3680">
                  <c:v>0.35884100000000002</c:v>
                </c:pt>
                <c:pt idx="3681">
                  <c:v>0.34222999999999998</c:v>
                </c:pt>
                <c:pt idx="3682">
                  <c:v>0.32611099999999998</c:v>
                </c:pt>
                <c:pt idx="3683">
                  <c:v>0.32370199999999999</c:v>
                </c:pt>
                <c:pt idx="3684">
                  <c:v>0.35042200000000001</c:v>
                </c:pt>
                <c:pt idx="3685">
                  <c:v>0.333901</c:v>
                </c:pt>
                <c:pt idx="3686">
                  <c:v>0.32274000000000003</c:v>
                </c:pt>
                <c:pt idx="3687">
                  <c:v>0.33123799999999998</c:v>
                </c:pt>
                <c:pt idx="3688">
                  <c:v>0.32149299999999997</c:v>
                </c:pt>
                <c:pt idx="3689">
                  <c:v>0.325687</c:v>
                </c:pt>
                <c:pt idx="3690">
                  <c:v>0.32082300000000002</c:v>
                </c:pt>
                <c:pt idx="3691">
                  <c:v>0.29983599999999999</c:v>
                </c:pt>
                <c:pt idx="3692">
                  <c:v>0.30330499999999999</c:v>
                </c:pt>
                <c:pt idx="3693">
                  <c:v>0.33856700000000001</c:v>
                </c:pt>
                <c:pt idx="3694">
                  <c:v>0.35569699999999999</c:v>
                </c:pt>
                <c:pt idx="3695">
                  <c:v>0.31489400000000001</c:v>
                </c:pt>
                <c:pt idx="3696">
                  <c:v>0.32561899999999999</c:v>
                </c:pt>
                <c:pt idx="3697">
                  <c:v>0.32613700000000001</c:v>
                </c:pt>
                <c:pt idx="3698">
                  <c:v>0.355271</c:v>
                </c:pt>
                <c:pt idx="3699">
                  <c:v>0.35493999999999998</c:v>
                </c:pt>
                <c:pt idx="3700">
                  <c:v>0.35006300000000001</c:v>
                </c:pt>
                <c:pt idx="3701">
                  <c:v>0.349916</c:v>
                </c:pt>
                <c:pt idx="3702">
                  <c:v>0.36511399999999999</c:v>
                </c:pt>
                <c:pt idx="3703">
                  <c:v>0.35883700000000002</c:v>
                </c:pt>
                <c:pt idx="3704">
                  <c:v>0.35736299999999999</c:v>
                </c:pt>
                <c:pt idx="3705">
                  <c:v>0.35472599999999999</c:v>
                </c:pt>
                <c:pt idx="3706">
                  <c:v>0.348914</c:v>
                </c:pt>
                <c:pt idx="3707">
                  <c:v>0.34777400000000003</c:v>
                </c:pt>
                <c:pt idx="3708">
                  <c:v>0.347831</c:v>
                </c:pt>
                <c:pt idx="3709">
                  <c:v>0.35023399999999999</c:v>
                </c:pt>
                <c:pt idx="3710">
                  <c:v>0.348159</c:v>
                </c:pt>
                <c:pt idx="3711">
                  <c:v>0.34559200000000001</c:v>
                </c:pt>
                <c:pt idx="3712">
                  <c:v>0.336586</c:v>
                </c:pt>
                <c:pt idx="3713">
                  <c:v>0.34006999999999998</c:v>
                </c:pt>
                <c:pt idx="3714">
                  <c:v>0.35395199999999999</c:v>
                </c:pt>
                <c:pt idx="3715">
                  <c:v>0.36059799999999997</c:v>
                </c:pt>
                <c:pt idx="3716">
                  <c:v>0.35255399999999998</c:v>
                </c:pt>
                <c:pt idx="3717">
                  <c:v>0.35161599999999998</c:v>
                </c:pt>
                <c:pt idx="3718">
                  <c:v>0.35572100000000001</c:v>
                </c:pt>
                <c:pt idx="3719">
                  <c:v>0.34967599999999999</c:v>
                </c:pt>
                <c:pt idx="3720">
                  <c:v>0.33621400000000001</c:v>
                </c:pt>
                <c:pt idx="3721">
                  <c:v>0.334897</c:v>
                </c:pt>
                <c:pt idx="3722">
                  <c:v>0.33535900000000002</c:v>
                </c:pt>
                <c:pt idx="3723">
                  <c:v>0.33603699999999997</c:v>
                </c:pt>
                <c:pt idx="3724">
                  <c:v>0.35155799999999998</c:v>
                </c:pt>
                <c:pt idx="3725">
                  <c:v>0.35768499999999998</c:v>
                </c:pt>
                <c:pt idx="3726">
                  <c:v>0.35381699999999999</c:v>
                </c:pt>
                <c:pt idx="3727">
                  <c:v>0.36225200000000002</c:v>
                </c:pt>
                <c:pt idx="3728">
                  <c:v>0.36973200000000001</c:v>
                </c:pt>
                <c:pt idx="3729">
                  <c:v>0.37634000000000001</c:v>
                </c:pt>
                <c:pt idx="3730">
                  <c:v>0.36896200000000001</c:v>
                </c:pt>
                <c:pt idx="3731">
                  <c:v>0.373778</c:v>
                </c:pt>
                <c:pt idx="3732">
                  <c:v>0.37885600000000003</c:v>
                </c:pt>
                <c:pt idx="3733">
                  <c:v>0.376112</c:v>
                </c:pt>
                <c:pt idx="3734">
                  <c:v>0.37626700000000002</c:v>
                </c:pt>
                <c:pt idx="3735">
                  <c:v>0.37380400000000003</c:v>
                </c:pt>
                <c:pt idx="3736">
                  <c:v>0.374996</c:v>
                </c:pt>
                <c:pt idx="3737">
                  <c:v>0.37379499999999999</c:v>
                </c:pt>
                <c:pt idx="3738">
                  <c:v>0.37196800000000002</c:v>
                </c:pt>
                <c:pt idx="3739">
                  <c:v>0.37060100000000001</c:v>
                </c:pt>
                <c:pt idx="3740">
                  <c:v>0.37451000000000001</c:v>
                </c:pt>
                <c:pt idx="3741">
                  <c:v>0.34893299999999999</c:v>
                </c:pt>
                <c:pt idx="3742">
                  <c:v>0.34744999999999998</c:v>
                </c:pt>
                <c:pt idx="3743">
                  <c:v>0.35704900000000001</c:v>
                </c:pt>
                <c:pt idx="3744">
                  <c:v>0.35520299999999999</c:v>
                </c:pt>
                <c:pt idx="3745">
                  <c:v>0.34159400000000001</c:v>
                </c:pt>
                <c:pt idx="3746">
                  <c:v>0.35541400000000001</c:v>
                </c:pt>
                <c:pt idx="3747">
                  <c:v>0.36340899999999998</c:v>
                </c:pt>
                <c:pt idx="3748">
                  <c:v>0.36088700000000001</c:v>
                </c:pt>
                <c:pt idx="3749">
                  <c:v>0.362873</c:v>
                </c:pt>
                <c:pt idx="3750">
                  <c:v>0.360265</c:v>
                </c:pt>
                <c:pt idx="3751">
                  <c:v>0.36394700000000002</c:v>
                </c:pt>
                <c:pt idx="3752">
                  <c:v>0.35615799999999997</c:v>
                </c:pt>
                <c:pt idx="3753">
                  <c:v>0.35084900000000002</c:v>
                </c:pt>
                <c:pt idx="3754">
                  <c:v>0.35604000000000002</c:v>
                </c:pt>
                <c:pt idx="3755">
                  <c:v>0.35648099999999999</c:v>
                </c:pt>
                <c:pt idx="3756">
                  <c:v>0.36636000000000002</c:v>
                </c:pt>
                <c:pt idx="3757">
                  <c:v>0.35788900000000001</c:v>
                </c:pt>
                <c:pt idx="3758">
                  <c:v>0.36621599999999999</c:v>
                </c:pt>
                <c:pt idx="3759">
                  <c:v>0.372361</c:v>
                </c:pt>
                <c:pt idx="3760">
                  <c:v>0.36991400000000002</c:v>
                </c:pt>
                <c:pt idx="3761">
                  <c:v>0.36122199999999999</c:v>
                </c:pt>
                <c:pt idx="3762">
                  <c:v>0.355018</c:v>
                </c:pt>
                <c:pt idx="3763">
                  <c:v>0.36355500000000002</c:v>
                </c:pt>
                <c:pt idx="3764">
                  <c:v>0.35352800000000001</c:v>
                </c:pt>
                <c:pt idx="3765">
                  <c:v>0.36186299999999999</c:v>
                </c:pt>
                <c:pt idx="3766">
                  <c:v>0.36190800000000001</c:v>
                </c:pt>
                <c:pt idx="3767">
                  <c:v>0.36411300000000002</c:v>
                </c:pt>
                <c:pt idx="3768">
                  <c:v>0.35462900000000003</c:v>
                </c:pt>
                <c:pt idx="3769">
                  <c:v>0.363541</c:v>
                </c:pt>
                <c:pt idx="3770">
                  <c:v>0.352771</c:v>
                </c:pt>
                <c:pt idx="3771">
                  <c:v>0.33544499999999999</c:v>
                </c:pt>
                <c:pt idx="3772">
                  <c:v>0.35292699999999999</c:v>
                </c:pt>
                <c:pt idx="3773">
                  <c:v>0.34781299999999998</c:v>
                </c:pt>
                <c:pt idx="3774">
                  <c:v>0.35407300000000003</c:v>
                </c:pt>
                <c:pt idx="3775">
                  <c:v>0.35035100000000002</c:v>
                </c:pt>
                <c:pt idx="3776">
                  <c:v>0.35672599999999999</c:v>
                </c:pt>
                <c:pt idx="3777">
                  <c:v>0.33565800000000001</c:v>
                </c:pt>
                <c:pt idx="3778">
                  <c:v>0.33373999999999998</c:v>
                </c:pt>
                <c:pt idx="3779">
                  <c:v>0.31322499999999998</c:v>
                </c:pt>
                <c:pt idx="3780">
                  <c:v>0.34041900000000003</c:v>
                </c:pt>
                <c:pt idx="3781">
                  <c:v>0.33813300000000002</c:v>
                </c:pt>
                <c:pt idx="3782">
                  <c:v>0.335532</c:v>
                </c:pt>
                <c:pt idx="3783">
                  <c:v>0.31790099999999999</c:v>
                </c:pt>
                <c:pt idx="3784">
                  <c:v>0.29356700000000002</c:v>
                </c:pt>
                <c:pt idx="3785">
                  <c:v>0.358427</c:v>
                </c:pt>
                <c:pt idx="3786">
                  <c:v>0.357989</c:v>
                </c:pt>
                <c:pt idx="3787">
                  <c:v>0.36413499999999999</c:v>
                </c:pt>
                <c:pt idx="3788">
                  <c:v>0.36204700000000001</c:v>
                </c:pt>
                <c:pt idx="3789">
                  <c:v>0.36485899999999999</c:v>
                </c:pt>
                <c:pt idx="3790">
                  <c:v>0.34640700000000002</c:v>
                </c:pt>
                <c:pt idx="3791">
                  <c:v>0.36105300000000001</c:v>
                </c:pt>
                <c:pt idx="3792">
                  <c:v>0.35626000000000002</c:v>
                </c:pt>
                <c:pt idx="3793">
                  <c:v>0.34943999999999997</c:v>
                </c:pt>
                <c:pt idx="3794">
                  <c:v>0.36121500000000001</c:v>
                </c:pt>
                <c:pt idx="3795">
                  <c:v>0.37076500000000001</c:v>
                </c:pt>
                <c:pt idx="3796">
                  <c:v>0.347437</c:v>
                </c:pt>
                <c:pt idx="3797">
                  <c:v>0.342638</c:v>
                </c:pt>
                <c:pt idx="3798">
                  <c:v>0.33562700000000001</c:v>
                </c:pt>
                <c:pt idx="3799">
                  <c:v>0.33512900000000001</c:v>
                </c:pt>
                <c:pt idx="3800">
                  <c:v>0.34707900000000003</c:v>
                </c:pt>
                <c:pt idx="3801">
                  <c:v>0.34905799999999998</c:v>
                </c:pt>
                <c:pt idx="3802">
                  <c:v>0.33175300000000002</c:v>
                </c:pt>
                <c:pt idx="3803">
                  <c:v>0.33182200000000001</c:v>
                </c:pt>
                <c:pt idx="3804">
                  <c:v>0.33138200000000001</c:v>
                </c:pt>
                <c:pt idx="3805">
                  <c:v>0.33220100000000002</c:v>
                </c:pt>
                <c:pt idx="3806">
                  <c:v>0.32731500000000002</c:v>
                </c:pt>
                <c:pt idx="3807">
                  <c:v>0.35615200000000002</c:v>
                </c:pt>
                <c:pt idx="3808">
                  <c:v>0.34540500000000002</c:v>
                </c:pt>
                <c:pt idx="3809">
                  <c:v>0.33684199999999997</c:v>
                </c:pt>
                <c:pt idx="3810">
                  <c:v>0.336872</c:v>
                </c:pt>
                <c:pt idx="3811">
                  <c:v>0.355798</c:v>
                </c:pt>
                <c:pt idx="3812">
                  <c:v>0.34937499999999999</c:v>
                </c:pt>
                <c:pt idx="3813">
                  <c:v>0.34875800000000001</c:v>
                </c:pt>
                <c:pt idx="3814">
                  <c:v>0.345356</c:v>
                </c:pt>
                <c:pt idx="3815">
                  <c:v>0.35550900000000002</c:v>
                </c:pt>
                <c:pt idx="3816">
                  <c:v>0.34674500000000003</c:v>
                </c:pt>
                <c:pt idx="3817">
                  <c:v>0.35291699999999998</c:v>
                </c:pt>
                <c:pt idx="3818">
                  <c:v>0.350684</c:v>
                </c:pt>
                <c:pt idx="3819">
                  <c:v>0.355682</c:v>
                </c:pt>
                <c:pt idx="3820">
                  <c:v>0.34104499999999999</c:v>
                </c:pt>
                <c:pt idx="3821">
                  <c:v>0.35415099999999999</c:v>
                </c:pt>
                <c:pt idx="3822">
                  <c:v>0.351051</c:v>
                </c:pt>
                <c:pt idx="3823">
                  <c:v>0.35254600000000003</c:v>
                </c:pt>
                <c:pt idx="3824">
                  <c:v>0.35203000000000001</c:v>
                </c:pt>
                <c:pt idx="3825">
                  <c:v>0.34829900000000003</c:v>
                </c:pt>
                <c:pt idx="3826">
                  <c:v>0.35724499999999998</c:v>
                </c:pt>
                <c:pt idx="3827">
                  <c:v>0.34489999999999998</c:v>
                </c:pt>
                <c:pt idx="3828">
                  <c:v>0.34448400000000001</c:v>
                </c:pt>
                <c:pt idx="3829">
                  <c:v>0.35257699999999997</c:v>
                </c:pt>
                <c:pt idx="3830">
                  <c:v>0.36592799999999998</c:v>
                </c:pt>
                <c:pt idx="3831">
                  <c:v>0.36603200000000002</c:v>
                </c:pt>
                <c:pt idx="3832">
                  <c:v>0.36441400000000002</c:v>
                </c:pt>
                <c:pt idx="3833">
                  <c:v>0.34958299999999998</c:v>
                </c:pt>
                <c:pt idx="3834">
                  <c:v>0.34930800000000001</c:v>
                </c:pt>
                <c:pt idx="3835">
                  <c:v>0.352906</c:v>
                </c:pt>
                <c:pt idx="3836">
                  <c:v>0.34111900000000001</c:v>
                </c:pt>
                <c:pt idx="3837">
                  <c:v>0.346078</c:v>
                </c:pt>
                <c:pt idx="3838">
                  <c:v>0.352356</c:v>
                </c:pt>
                <c:pt idx="3839">
                  <c:v>0.34719800000000001</c:v>
                </c:pt>
                <c:pt idx="3840">
                  <c:v>0.34451700000000002</c:v>
                </c:pt>
                <c:pt idx="3841">
                  <c:v>0.34263900000000003</c:v>
                </c:pt>
                <c:pt idx="3842">
                  <c:v>0.34936499999999998</c:v>
                </c:pt>
                <c:pt idx="3843">
                  <c:v>0.348549</c:v>
                </c:pt>
                <c:pt idx="3844">
                  <c:v>0.33815600000000001</c:v>
                </c:pt>
                <c:pt idx="3845">
                  <c:v>0.35336299999999998</c:v>
                </c:pt>
                <c:pt idx="3846">
                  <c:v>0.35353400000000001</c:v>
                </c:pt>
                <c:pt idx="3847">
                  <c:v>0.355985</c:v>
                </c:pt>
                <c:pt idx="3848">
                  <c:v>0.34959800000000002</c:v>
                </c:pt>
                <c:pt idx="3849">
                  <c:v>0.35505799999999998</c:v>
                </c:pt>
                <c:pt idx="3850">
                  <c:v>0.34683599999999998</c:v>
                </c:pt>
                <c:pt idx="3851">
                  <c:v>0.362099</c:v>
                </c:pt>
                <c:pt idx="3852">
                  <c:v>0.36022300000000002</c:v>
                </c:pt>
                <c:pt idx="3853">
                  <c:v>0.36604300000000001</c:v>
                </c:pt>
                <c:pt idx="3854">
                  <c:v>0.35394700000000001</c:v>
                </c:pt>
                <c:pt idx="3855">
                  <c:v>0.346252</c:v>
                </c:pt>
                <c:pt idx="3856">
                  <c:v>0.35111500000000001</c:v>
                </c:pt>
                <c:pt idx="3857">
                  <c:v>0.36797800000000003</c:v>
                </c:pt>
                <c:pt idx="3858">
                  <c:v>0.36316999999999999</c:v>
                </c:pt>
                <c:pt idx="3859">
                  <c:v>0.36671700000000002</c:v>
                </c:pt>
                <c:pt idx="3860">
                  <c:v>0.364396</c:v>
                </c:pt>
                <c:pt idx="3861">
                  <c:v>0.365535</c:v>
                </c:pt>
                <c:pt idx="3862">
                  <c:v>0.36232199999999998</c:v>
                </c:pt>
                <c:pt idx="3863">
                  <c:v>0.367622</c:v>
                </c:pt>
                <c:pt idx="3864">
                  <c:v>0.37336900000000001</c:v>
                </c:pt>
                <c:pt idx="3865">
                  <c:v>0.37467800000000001</c:v>
                </c:pt>
                <c:pt idx="3866">
                  <c:v>0.37237300000000001</c:v>
                </c:pt>
                <c:pt idx="3867">
                  <c:v>0.37734000000000001</c:v>
                </c:pt>
                <c:pt idx="3868">
                  <c:v>0.37438199999999999</c:v>
                </c:pt>
                <c:pt idx="3869">
                  <c:v>0.37104799999999999</c:v>
                </c:pt>
                <c:pt idx="3870">
                  <c:v>0.360128</c:v>
                </c:pt>
                <c:pt idx="3871">
                  <c:v>0.36038999999999999</c:v>
                </c:pt>
                <c:pt idx="3872">
                  <c:v>0.365172</c:v>
                </c:pt>
                <c:pt idx="3873">
                  <c:v>0.36127799999999999</c:v>
                </c:pt>
                <c:pt idx="3874">
                  <c:v>0.35777399999999998</c:v>
                </c:pt>
                <c:pt idx="3875">
                  <c:v>0.35673199999999999</c:v>
                </c:pt>
                <c:pt idx="3876">
                  <c:v>0.36103200000000002</c:v>
                </c:pt>
                <c:pt idx="3877">
                  <c:v>0.36098400000000003</c:v>
                </c:pt>
                <c:pt idx="3878">
                  <c:v>0.364431</c:v>
                </c:pt>
                <c:pt idx="3879">
                  <c:v>0.35744500000000001</c:v>
                </c:pt>
                <c:pt idx="3880">
                  <c:v>0.36497299999999999</c:v>
                </c:pt>
                <c:pt idx="3881">
                  <c:v>0.35951300000000003</c:v>
                </c:pt>
                <c:pt idx="3882">
                  <c:v>0.355707</c:v>
                </c:pt>
                <c:pt idx="3883">
                  <c:v>0.362792</c:v>
                </c:pt>
                <c:pt idx="3884">
                  <c:v>0.36113899999999999</c:v>
                </c:pt>
                <c:pt idx="3885">
                  <c:v>0.35707100000000003</c:v>
                </c:pt>
                <c:pt idx="3886">
                  <c:v>0.34801700000000002</c:v>
                </c:pt>
                <c:pt idx="3887">
                  <c:v>0.34653400000000001</c:v>
                </c:pt>
                <c:pt idx="3888">
                  <c:v>0.35083500000000001</c:v>
                </c:pt>
                <c:pt idx="3889">
                  <c:v>0.341362</c:v>
                </c:pt>
                <c:pt idx="3890">
                  <c:v>0.351074</c:v>
                </c:pt>
                <c:pt idx="3891">
                  <c:v>0.361485</c:v>
                </c:pt>
                <c:pt idx="3892">
                  <c:v>0.34874699999999997</c:v>
                </c:pt>
                <c:pt idx="3893">
                  <c:v>0.34772199999999998</c:v>
                </c:pt>
                <c:pt idx="3894">
                  <c:v>0.34236100000000003</c:v>
                </c:pt>
                <c:pt idx="3895">
                  <c:v>0.34976499999999999</c:v>
                </c:pt>
                <c:pt idx="3896">
                  <c:v>0.37379800000000002</c:v>
                </c:pt>
                <c:pt idx="3897">
                  <c:v>0.37304999999999999</c:v>
                </c:pt>
                <c:pt idx="3898">
                  <c:v>0.37691999999999998</c:v>
                </c:pt>
                <c:pt idx="3899">
                  <c:v>0.37796999999999997</c:v>
                </c:pt>
                <c:pt idx="3900">
                  <c:v>0.38023600000000002</c:v>
                </c:pt>
                <c:pt idx="3901">
                  <c:v>0.37827899999999998</c:v>
                </c:pt>
                <c:pt idx="3902">
                  <c:v>0.37599199999999999</c:v>
                </c:pt>
                <c:pt idx="3903">
                  <c:v>0.37495699999999998</c:v>
                </c:pt>
                <c:pt idx="3904">
                  <c:v>0.37668699999999999</c:v>
                </c:pt>
                <c:pt idx="3905">
                  <c:v>0.37463400000000002</c:v>
                </c:pt>
                <c:pt idx="3906">
                  <c:v>0.37195800000000001</c:v>
                </c:pt>
                <c:pt idx="3907">
                  <c:v>0.36993199999999998</c:v>
                </c:pt>
                <c:pt idx="3908">
                  <c:v>0.37567800000000001</c:v>
                </c:pt>
                <c:pt idx="3909">
                  <c:v>0.37299300000000002</c:v>
                </c:pt>
                <c:pt idx="3910">
                  <c:v>0.37823400000000001</c:v>
                </c:pt>
                <c:pt idx="3911">
                  <c:v>0.37512000000000001</c:v>
                </c:pt>
                <c:pt idx="3912">
                  <c:v>0.37932900000000003</c:v>
                </c:pt>
                <c:pt idx="3913">
                  <c:v>0.37557299999999999</c:v>
                </c:pt>
                <c:pt idx="3914">
                  <c:v>0.35090900000000003</c:v>
                </c:pt>
                <c:pt idx="3915">
                  <c:v>0.35086899999999999</c:v>
                </c:pt>
                <c:pt idx="3916">
                  <c:v>0.36452200000000001</c:v>
                </c:pt>
                <c:pt idx="3917">
                  <c:v>0.37403700000000001</c:v>
                </c:pt>
                <c:pt idx="3918">
                  <c:v>0.35864000000000001</c:v>
                </c:pt>
                <c:pt idx="3919">
                  <c:v>0.35849300000000001</c:v>
                </c:pt>
                <c:pt idx="3920">
                  <c:v>0.37059599999999998</c:v>
                </c:pt>
                <c:pt idx="3921">
                  <c:v>0.36175299999999999</c:v>
                </c:pt>
                <c:pt idx="3922">
                  <c:v>0.36536200000000002</c:v>
                </c:pt>
                <c:pt idx="3923">
                  <c:v>0.363618</c:v>
                </c:pt>
                <c:pt idx="3924">
                  <c:v>0.35598999999999997</c:v>
                </c:pt>
                <c:pt idx="3925">
                  <c:v>0.35708899999999999</c:v>
                </c:pt>
                <c:pt idx="3926">
                  <c:v>0.35398200000000002</c:v>
                </c:pt>
                <c:pt idx="3927">
                  <c:v>0.35462500000000002</c:v>
                </c:pt>
                <c:pt idx="3928">
                  <c:v>0.35597899999999999</c:v>
                </c:pt>
                <c:pt idx="3929">
                  <c:v>0.34710000000000002</c:v>
                </c:pt>
                <c:pt idx="3930">
                  <c:v>0.35425000000000001</c:v>
                </c:pt>
                <c:pt idx="3931">
                  <c:v>0.35535299999999997</c:v>
                </c:pt>
                <c:pt idx="3932">
                  <c:v>0.34975000000000001</c:v>
                </c:pt>
                <c:pt idx="3933">
                  <c:v>0.35478599999999999</c:v>
                </c:pt>
                <c:pt idx="3934">
                  <c:v>0.35217399999999999</c:v>
                </c:pt>
                <c:pt idx="3935">
                  <c:v>0.35372300000000001</c:v>
                </c:pt>
                <c:pt idx="3936">
                  <c:v>0.354134</c:v>
                </c:pt>
                <c:pt idx="3937">
                  <c:v>0.35541899999999998</c:v>
                </c:pt>
                <c:pt idx="3938">
                  <c:v>0.35239199999999998</c:v>
                </c:pt>
                <c:pt idx="3939">
                  <c:v>0.341721</c:v>
                </c:pt>
                <c:pt idx="3940">
                  <c:v>0.34043800000000002</c:v>
                </c:pt>
                <c:pt idx="3941">
                  <c:v>0.33860000000000001</c:v>
                </c:pt>
                <c:pt idx="3942">
                  <c:v>0.349103</c:v>
                </c:pt>
                <c:pt idx="3943">
                  <c:v>0.33708900000000003</c:v>
                </c:pt>
                <c:pt idx="3944">
                  <c:v>0.34339799999999998</c:v>
                </c:pt>
                <c:pt idx="3945">
                  <c:v>0.34660099999999999</c:v>
                </c:pt>
                <c:pt idx="3946">
                  <c:v>0.325766</c:v>
                </c:pt>
                <c:pt idx="3947">
                  <c:v>0.32433200000000001</c:v>
                </c:pt>
                <c:pt idx="3948">
                  <c:v>0.327955</c:v>
                </c:pt>
                <c:pt idx="3949">
                  <c:v>0.33438699999999999</c:v>
                </c:pt>
                <c:pt idx="3950">
                  <c:v>0.33296700000000001</c:v>
                </c:pt>
                <c:pt idx="3951">
                  <c:v>0.335368</c:v>
                </c:pt>
                <c:pt idx="3952">
                  <c:v>0.32318999999999998</c:v>
                </c:pt>
                <c:pt idx="3953">
                  <c:v>0.32123499999999999</c:v>
                </c:pt>
                <c:pt idx="3954">
                  <c:v>0.32527</c:v>
                </c:pt>
                <c:pt idx="3955">
                  <c:v>0.32411800000000002</c:v>
                </c:pt>
                <c:pt idx="3956">
                  <c:v>0.35703699999999999</c:v>
                </c:pt>
                <c:pt idx="3957">
                  <c:v>0.35226099999999999</c:v>
                </c:pt>
                <c:pt idx="3958">
                  <c:v>0.351464</c:v>
                </c:pt>
                <c:pt idx="3959">
                  <c:v>0.354238</c:v>
                </c:pt>
                <c:pt idx="3960">
                  <c:v>0.35853000000000002</c:v>
                </c:pt>
                <c:pt idx="3961">
                  <c:v>0.35546100000000003</c:v>
                </c:pt>
                <c:pt idx="3962">
                  <c:v>0.34211599999999998</c:v>
                </c:pt>
                <c:pt idx="3963">
                  <c:v>0.35514099999999998</c:v>
                </c:pt>
                <c:pt idx="3964">
                  <c:v>0.33818799999999999</c:v>
                </c:pt>
                <c:pt idx="3965">
                  <c:v>0.34090599999999999</c:v>
                </c:pt>
                <c:pt idx="3966">
                  <c:v>0.35532900000000001</c:v>
                </c:pt>
                <c:pt idx="3967">
                  <c:v>0.36644599999999999</c:v>
                </c:pt>
                <c:pt idx="3968">
                  <c:v>0.35685800000000001</c:v>
                </c:pt>
                <c:pt idx="3969">
                  <c:v>0.37149599999999999</c:v>
                </c:pt>
                <c:pt idx="3970">
                  <c:v>0.37361699999999998</c:v>
                </c:pt>
                <c:pt idx="3971">
                  <c:v>0.37823400000000001</c:v>
                </c:pt>
                <c:pt idx="3972">
                  <c:v>0.37306699999999998</c:v>
                </c:pt>
                <c:pt idx="3973">
                  <c:v>0.37174699999999999</c:v>
                </c:pt>
                <c:pt idx="3974">
                  <c:v>0.36968800000000002</c:v>
                </c:pt>
                <c:pt idx="3975">
                  <c:v>0.38015700000000002</c:v>
                </c:pt>
                <c:pt idx="3976">
                  <c:v>0.37443700000000002</c:v>
                </c:pt>
                <c:pt idx="3977">
                  <c:v>0.37419000000000002</c:v>
                </c:pt>
                <c:pt idx="3978">
                  <c:v>0.36816199999999999</c:v>
                </c:pt>
                <c:pt idx="3979">
                  <c:v>0.36308800000000002</c:v>
                </c:pt>
                <c:pt idx="3980">
                  <c:v>0.363263</c:v>
                </c:pt>
                <c:pt idx="3981">
                  <c:v>0.35438399999999998</c:v>
                </c:pt>
                <c:pt idx="3982">
                  <c:v>0.366176</c:v>
                </c:pt>
                <c:pt idx="3983">
                  <c:v>0.35972100000000001</c:v>
                </c:pt>
                <c:pt idx="3984">
                  <c:v>0.36932399999999999</c:v>
                </c:pt>
                <c:pt idx="3985">
                  <c:v>0.369508</c:v>
                </c:pt>
                <c:pt idx="3986">
                  <c:v>0.37378299999999998</c:v>
                </c:pt>
                <c:pt idx="3987">
                  <c:v>0.371637</c:v>
                </c:pt>
                <c:pt idx="3988">
                  <c:v>0.37297000000000002</c:v>
                </c:pt>
                <c:pt idx="3989">
                  <c:v>0.37218600000000002</c:v>
                </c:pt>
                <c:pt idx="3990">
                  <c:v>0.37554500000000002</c:v>
                </c:pt>
                <c:pt idx="3991">
                  <c:v>0.37231399999999998</c:v>
                </c:pt>
                <c:pt idx="3992">
                  <c:v>0.37473699999999999</c:v>
                </c:pt>
                <c:pt idx="3993">
                  <c:v>0.37424800000000003</c:v>
                </c:pt>
                <c:pt idx="3994">
                  <c:v>0.37865300000000002</c:v>
                </c:pt>
                <c:pt idx="3995">
                  <c:v>0.37737100000000001</c:v>
                </c:pt>
                <c:pt idx="3996">
                  <c:v>0.37165300000000001</c:v>
                </c:pt>
                <c:pt idx="3997">
                  <c:v>0.37309100000000001</c:v>
                </c:pt>
                <c:pt idx="3998">
                  <c:v>0.371278</c:v>
                </c:pt>
                <c:pt idx="3999">
                  <c:v>0.37864100000000001</c:v>
                </c:pt>
                <c:pt idx="4000">
                  <c:v>0.37340600000000002</c:v>
                </c:pt>
                <c:pt idx="4001">
                  <c:v>0.37525700000000001</c:v>
                </c:pt>
                <c:pt idx="4002">
                  <c:v>0.370558</c:v>
                </c:pt>
                <c:pt idx="4003">
                  <c:v>0.37764500000000001</c:v>
                </c:pt>
                <c:pt idx="4004">
                  <c:v>0.378944</c:v>
                </c:pt>
                <c:pt idx="4005">
                  <c:v>0.37086400000000003</c:v>
                </c:pt>
                <c:pt idx="4006">
                  <c:v>0.37596000000000002</c:v>
                </c:pt>
                <c:pt idx="4007">
                  <c:v>0.37585499999999999</c:v>
                </c:pt>
                <c:pt idx="4008">
                  <c:v>0.36015200000000003</c:v>
                </c:pt>
                <c:pt idx="4009">
                  <c:v>0.34857300000000002</c:v>
                </c:pt>
                <c:pt idx="4010">
                  <c:v>0.34745799999999999</c:v>
                </c:pt>
                <c:pt idx="4011">
                  <c:v>0.35357899999999998</c:v>
                </c:pt>
                <c:pt idx="4012">
                  <c:v>0.345667</c:v>
                </c:pt>
                <c:pt idx="4013">
                  <c:v>0.35103099999999998</c:v>
                </c:pt>
                <c:pt idx="4014">
                  <c:v>0.35932799999999998</c:v>
                </c:pt>
                <c:pt idx="4015">
                  <c:v>0.34385500000000002</c:v>
                </c:pt>
                <c:pt idx="4016">
                  <c:v>0.35649199999999998</c:v>
                </c:pt>
                <c:pt idx="4017">
                  <c:v>0.34268900000000002</c:v>
                </c:pt>
                <c:pt idx="4018">
                  <c:v>0.357659</c:v>
                </c:pt>
                <c:pt idx="4019">
                  <c:v>0.36739899999999998</c:v>
                </c:pt>
                <c:pt idx="4020">
                  <c:v>0.35181099999999998</c:v>
                </c:pt>
                <c:pt idx="4021">
                  <c:v>0.351962</c:v>
                </c:pt>
                <c:pt idx="4022">
                  <c:v>0.354493</c:v>
                </c:pt>
                <c:pt idx="4023">
                  <c:v>0.34238000000000002</c:v>
                </c:pt>
                <c:pt idx="4024">
                  <c:v>0.348661</c:v>
                </c:pt>
                <c:pt idx="4025">
                  <c:v>0.35294999999999999</c:v>
                </c:pt>
                <c:pt idx="4026">
                  <c:v>0.347167</c:v>
                </c:pt>
                <c:pt idx="4027">
                  <c:v>0.34507100000000002</c:v>
                </c:pt>
                <c:pt idx="4028">
                  <c:v>0.35711999999999999</c:v>
                </c:pt>
                <c:pt idx="4029">
                  <c:v>0.34926499999999999</c:v>
                </c:pt>
                <c:pt idx="4030">
                  <c:v>0.36673699999999998</c:v>
                </c:pt>
                <c:pt idx="4031">
                  <c:v>0.36528699999999997</c:v>
                </c:pt>
                <c:pt idx="4032">
                  <c:v>0.37654900000000002</c:v>
                </c:pt>
                <c:pt idx="4033">
                  <c:v>0.37378699999999998</c:v>
                </c:pt>
                <c:pt idx="4034">
                  <c:v>0.362593</c:v>
                </c:pt>
                <c:pt idx="4035">
                  <c:v>0.36101499999999997</c:v>
                </c:pt>
                <c:pt idx="4036">
                  <c:v>0.35714699999999999</c:v>
                </c:pt>
                <c:pt idx="4037">
                  <c:v>0.36439199999999999</c:v>
                </c:pt>
                <c:pt idx="4038">
                  <c:v>0.35908400000000001</c:v>
                </c:pt>
                <c:pt idx="4039">
                  <c:v>0.35498800000000003</c:v>
                </c:pt>
                <c:pt idx="4040">
                  <c:v>0.36575299999999999</c:v>
                </c:pt>
                <c:pt idx="4041">
                  <c:v>0.36244100000000001</c:v>
                </c:pt>
                <c:pt idx="4042">
                  <c:v>0.36116700000000002</c:v>
                </c:pt>
                <c:pt idx="4043">
                  <c:v>0.35688900000000001</c:v>
                </c:pt>
                <c:pt idx="4044">
                  <c:v>0.35627599999999998</c:v>
                </c:pt>
                <c:pt idx="4045">
                  <c:v>0.36062699999999998</c:v>
                </c:pt>
                <c:pt idx="4046">
                  <c:v>0.34717199999999998</c:v>
                </c:pt>
                <c:pt idx="4047">
                  <c:v>0.33697700000000003</c:v>
                </c:pt>
                <c:pt idx="4048">
                  <c:v>0.35402099999999997</c:v>
                </c:pt>
                <c:pt idx="4049">
                  <c:v>0.34817799999999999</c:v>
                </c:pt>
                <c:pt idx="4050">
                  <c:v>0.349553</c:v>
                </c:pt>
                <c:pt idx="4051">
                  <c:v>0.344497</c:v>
                </c:pt>
                <c:pt idx="4052">
                  <c:v>0.36300300000000002</c:v>
                </c:pt>
                <c:pt idx="4053">
                  <c:v>0.36759599999999998</c:v>
                </c:pt>
                <c:pt idx="4054">
                  <c:v>0.36354700000000001</c:v>
                </c:pt>
                <c:pt idx="4055">
                  <c:v>0.34249600000000002</c:v>
                </c:pt>
                <c:pt idx="4056">
                  <c:v>0.34671299999999999</c:v>
                </c:pt>
                <c:pt idx="4057">
                  <c:v>0.34929100000000002</c:v>
                </c:pt>
                <c:pt idx="4058">
                  <c:v>0.35622999999999999</c:v>
                </c:pt>
                <c:pt idx="4059">
                  <c:v>0.35876999999999998</c:v>
                </c:pt>
                <c:pt idx="4060">
                  <c:v>0.360433</c:v>
                </c:pt>
                <c:pt idx="4061">
                  <c:v>0.37078</c:v>
                </c:pt>
                <c:pt idx="4062">
                  <c:v>0.37467800000000001</c:v>
                </c:pt>
                <c:pt idx="4063">
                  <c:v>0.38021199999999999</c:v>
                </c:pt>
                <c:pt idx="4064">
                  <c:v>0.37218699999999999</c:v>
                </c:pt>
                <c:pt idx="4065">
                  <c:v>0.37621399999999999</c:v>
                </c:pt>
                <c:pt idx="4066">
                  <c:v>0.376413</c:v>
                </c:pt>
                <c:pt idx="4067">
                  <c:v>0.37424099999999999</c:v>
                </c:pt>
                <c:pt idx="4068">
                  <c:v>0.37212099999999998</c:v>
                </c:pt>
                <c:pt idx="4069">
                  <c:v>0.37861499999999998</c:v>
                </c:pt>
                <c:pt idx="4070">
                  <c:v>0.37468499999999999</c:v>
                </c:pt>
                <c:pt idx="4071">
                  <c:v>0.37482500000000002</c:v>
                </c:pt>
                <c:pt idx="4072">
                  <c:v>0.37710300000000002</c:v>
                </c:pt>
                <c:pt idx="4073">
                  <c:v>0.37731500000000001</c:v>
                </c:pt>
                <c:pt idx="4074">
                  <c:v>0.37277399999999999</c:v>
                </c:pt>
                <c:pt idx="4075">
                  <c:v>0.37092700000000001</c:v>
                </c:pt>
                <c:pt idx="4076">
                  <c:v>0.38097500000000001</c:v>
                </c:pt>
                <c:pt idx="4077">
                  <c:v>0.37688500000000003</c:v>
                </c:pt>
                <c:pt idx="4078">
                  <c:v>0.37467800000000001</c:v>
                </c:pt>
                <c:pt idx="4079">
                  <c:v>0.37778499999999998</c:v>
                </c:pt>
                <c:pt idx="4080">
                  <c:v>0.37032100000000001</c:v>
                </c:pt>
                <c:pt idx="4081">
                  <c:v>0.38025999999999999</c:v>
                </c:pt>
                <c:pt idx="4082">
                  <c:v>0.36885800000000002</c:v>
                </c:pt>
                <c:pt idx="4083">
                  <c:v>0.371861</c:v>
                </c:pt>
                <c:pt idx="4084">
                  <c:v>0.37380099999999999</c:v>
                </c:pt>
                <c:pt idx="4085">
                  <c:v>0.37384099999999998</c:v>
                </c:pt>
                <c:pt idx="4086">
                  <c:v>0.37631300000000001</c:v>
                </c:pt>
                <c:pt idx="4087">
                  <c:v>0.37662600000000002</c:v>
                </c:pt>
                <c:pt idx="4088">
                  <c:v>0.375556</c:v>
                </c:pt>
                <c:pt idx="4089">
                  <c:v>0.364958</c:v>
                </c:pt>
                <c:pt idx="4090">
                  <c:v>0.37662099999999998</c:v>
                </c:pt>
                <c:pt idx="4091">
                  <c:v>0.37333699999999997</c:v>
                </c:pt>
                <c:pt idx="4092">
                  <c:v>0.37315799999999999</c:v>
                </c:pt>
                <c:pt idx="4093">
                  <c:v>0.36853999999999998</c:v>
                </c:pt>
                <c:pt idx="4094">
                  <c:v>0.37936799999999998</c:v>
                </c:pt>
                <c:pt idx="4095">
                  <c:v>0.37895699999999999</c:v>
                </c:pt>
                <c:pt idx="4096">
                  <c:v>0.37679099999999999</c:v>
                </c:pt>
                <c:pt idx="4097">
                  <c:v>0.38109500000000002</c:v>
                </c:pt>
                <c:pt idx="4098">
                  <c:v>0.36361900000000003</c:v>
                </c:pt>
                <c:pt idx="4099">
                  <c:v>0.36300700000000002</c:v>
                </c:pt>
                <c:pt idx="4100">
                  <c:v>0.35787200000000002</c:v>
                </c:pt>
                <c:pt idx="4101">
                  <c:v>0.36294799999999999</c:v>
                </c:pt>
                <c:pt idx="4102">
                  <c:v>0.36685699999999999</c:v>
                </c:pt>
                <c:pt idx="4103">
                  <c:v>0.36036200000000002</c:v>
                </c:pt>
                <c:pt idx="4104">
                  <c:v>0.36657400000000001</c:v>
                </c:pt>
                <c:pt idx="4105">
                  <c:v>0.35636499999999999</c:v>
                </c:pt>
                <c:pt idx="4106">
                  <c:v>0.36667</c:v>
                </c:pt>
                <c:pt idx="4107">
                  <c:v>0.34606999999999999</c:v>
                </c:pt>
                <c:pt idx="4108">
                  <c:v>0.34591699999999997</c:v>
                </c:pt>
                <c:pt idx="4109">
                  <c:v>0.34650900000000001</c:v>
                </c:pt>
                <c:pt idx="4110">
                  <c:v>0.34605999999999998</c:v>
                </c:pt>
                <c:pt idx="4111">
                  <c:v>0.35904700000000001</c:v>
                </c:pt>
                <c:pt idx="4112">
                  <c:v>0.35521200000000003</c:v>
                </c:pt>
                <c:pt idx="4113">
                  <c:v>0.37473099999999998</c:v>
                </c:pt>
                <c:pt idx="4114">
                  <c:v>0.35999799999999998</c:v>
                </c:pt>
                <c:pt idx="4115">
                  <c:v>0.35047499999999998</c:v>
                </c:pt>
                <c:pt idx="4116">
                  <c:v>0.35892499999999999</c:v>
                </c:pt>
                <c:pt idx="4117">
                  <c:v>0.35454599999999997</c:v>
                </c:pt>
                <c:pt idx="4118">
                  <c:v>0.34980299999999998</c:v>
                </c:pt>
                <c:pt idx="4119">
                  <c:v>0.36187200000000003</c:v>
                </c:pt>
                <c:pt idx="4120">
                  <c:v>0.35545700000000002</c:v>
                </c:pt>
                <c:pt idx="4121">
                  <c:v>0.35614400000000002</c:v>
                </c:pt>
                <c:pt idx="4122">
                  <c:v>0.33894999999999997</c:v>
                </c:pt>
                <c:pt idx="4123">
                  <c:v>0.33051900000000001</c:v>
                </c:pt>
                <c:pt idx="4124">
                  <c:v>0.32816400000000001</c:v>
                </c:pt>
                <c:pt idx="4125">
                  <c:v>0.33551300000000001</c:v>
                </c:pt>
                <c:pt idx="4126">
                  <c:v>0.35292800000000002</c:v>
                </c:pt>
                <c:pt idx="4127">
                  <c:v>0.35078999999999999</c:v>
                </c:pt>
                <c:pt idx="4128">
                  <c:v>0.34826200000000002</c:v>
                </c:pt>
                <c:pt idx="4129">
                  <c:v>0.32432299999999997</c:v>
                </c:pt>
                <c:pt idx="4130">
                  <c:v>0.36109999999999998</c:v>
                </c:pt>
                <c:pt idx="4131">
                  <c:v>0.34525400000000001</c:v>
                </c:pt>
                <c:pt idx="4132">
                  <c:v>0.31850299999999998</c:v>
                </c:pt>
                <c:pt idx="4133">
                  <c:v>0.33415299999999998</c:v>
                </c:pt>
                <c:pt idx="4134">
                  <c:v>0.35276200000000002</c:v>
                </c:pt>
                <c:pt idx="4135">
                  <c:v>0.351906</c:v>
                </c:pt>
                <c:pt idx="4136">
                  <c:v>0.35788500000000001</c:v>
                </c:pt>
                <c:pt idx="4137">
                  <c:v>0.35979499999999998</c:v>
                </c:pt>
                <c:pt idx="4138">
                  <c:v>0.35148400000000002</c:v>
                </c:pt>
                <c:pt idx="4139">
                  <c:v>0.36308800000000002</c:v>
                </c:pt>
                <c:pt idx="4140">
                  <c:v>0.36693700000000001</c:v>
                </c:pt>
                <c:pt idx="4141">
                  <c:v>0.35992800000000003</c:v>
                </c:pt>
                <c:pt idx="4142">
                  <c:v>0.36266599999999999</c:v>
                </c:pt>
                <c:pt idx="4143">
                  <c:v>0.34881699999999999</c:v>
                </c:pt>
                <c:pt idx="4144">
                  <c:v>0.34286299999999997</c:v>
                </c:pt>
                <c:pt idx="4145">
                  <c:v>0.35465200000000002</c:v>
                </c:pt>
                <c:pt idx="4146">
                  <c:v>0.35469800000000001</c:v>
                </c:pt>
                <c:pt idx="4147">
                  <c:v>0.348441</c:v>
                </c:pt>
                <c:pt idx="4148">
                  <c:v>0.35442299999999999</c:v>
                </c:pt>
                <c:pt idx="4149">
                  <c:v>0.348472</c:v>
                </c:pt>
                <c:pt idx="4150">
                  <c:v>0.34862900000000002</c:v>
                </c:pt>
                <c:pt idx="4151">
                  <c:v>0.347493</c:v>
                </c:pt>
                <c:pt idx="4152">
                  <c:v>0.35124499999999997</c:v>
                </c:pt>
                <c:pt idx="4153">
                  <c:v>0.35997800000000002</c:v>
                </c:pt>
                <c:pt idx="4154">
                  <c:v>0.342414</c:v>
                </c:pt>
                <c:pt idx="4155">
                  <c:v>0.32966499999999999</c:v>
                </c:pt>
                <c:pt idx="4156">
                  <c:v>0.33475100000000002</c:v>
                </c:pt>
                <c:pt idx="4157">
                  <c:v>0.33175199999999999</c:v>
                </c:pt>
                <c:pt idx="4158">
                  <c:v>0.33121099999999998</c:v>
                </c:pt>
                <c:pt idx="4159">
                  <c:v>0.329152</c:v>
                </c:pt>
                <c:pt idx="4160">
                  <c:v>0.331534</c:v>
                </c:pt>
                <c:pt idx="4161">
                  <c:v>0.32190099999999999</c:v>
                </c:pt>
                <c:pt idx="4162">
                  <c:v>0.325573</c:v>
                </c:pt>
                <c:pt idx="4163">
                  <c:v>0.33031899999999997</c:v>
                </c:pt>
                <c:pt idx="4164">
                  <c:v>0.33585500000000001</c:v>
                </c:pt>
                <c:pt idx="4165">
                  <c:v>0.33266299999999999</c:v>
                </c:pt>
                <c:pt idx="4166">
                  <c:v>0.33088699999999999</c:v>
                </c:pt>
                <c:pt idx="4167">
                  <c:v>0.29317700000000002</c:v>
                </c:pt>
                <c:pt idx="4168">
                  <c:v>0.32790999999999998</c:v>
                </c:pt>
                <c:pt idx="4169">
                  <c:v>0.32425500000000002</c:v>
                </c:pt>
                <c:pt idx="4170">
                  <c:v>0.31458000000000003</c:v>
                </c:pt>
                <c:pt idx="4171">
                  <c:v>0.343837</c:v>
                </c:pt>
                <c:pt idx="4172">
                  <c:v>0.35144999999999998</c:v>
                </c:pt>
                <c:pt idx="4173">
                  <c:v>0.34792200000000001</c:v>
                </c:pt>
                <c:pt idx="4174">
                  <c:v>0.34646100000000002</c:v>
                </c:pt>
                <c:pt idx="4175">
                  <c:v>0.351105</c:v>
                </c:pt>
                <c:pt idx="4176">
                  <c:v>0.35145300000000002</c:v>
                </c:pt>
                <c:pt idx="4177">
                  <c:v>0.35196899999999998</c:v>
                </c:pt>
                <c:pt idx="4178">
                  <c:v>0.35182099999999999</c:v>
                </c:pt>
                <c:pt idx="4179">
                  <c:v>0.35370499999999999</c:v>
                </c:pt>
                <c:pt idx="4180">
                  <c:v>0.35124100000000003</c:v>
                </c:pt>
                <c:pt idx="4181">
                  <c:v>0.35109200000000002</c:v>
                </c:pt>
                <c:pt idx="4182">
                  <c:v>0.35167100000000001</c:v>
                </c:pt>
                <c:pt idx="4183">
                  <c:v>0.34929700000000002</c:v>
                </c:pt>
                <c:pt idx="4184">
                  <c:v>0.35211700000000001</c:v>
                </c:pt>
                <c:pt idx="4185">
                  <c:v>0.35386699999999999</c:v>
                </c:pt>
                <c:pt idx="4186">
                  <c:v>0.34976600000000002</c:v>
                </c:pt>
                <c:pt idx="4187">
                  <c:v>0.34964499999999998</c:v>
                </c:pt>
                <c:pt idx="4188">
                  <c:v>0.35044500000000001</c:v>
                </c:pt>
                <c:pt idx="4189">
                  <c:v>0.349275</c:v>
                </c:pt>
                <c:pt idx="4190">
                  <c:v>0.349022</c:v>
                </c:pt>
                <c:pt idx="4191">
                  <c:v>0.34094600000000003</c:v>
                </c:pt>
                <c:pt idx="4192">
                  <c:v>0.35376800000000003</c:v>
                </c:pt>
                <c:pt idx="4193">
                  <c:v>0.34805799999999998</c:v>
                </c:pt>
                <c:pt idx="4194">
                  <c:v>0.34864600000000001</c:v>
                </c:pt>
                <c:pt idx="4195">
                  <c:v>0.34317900000000001</c:v>
                </c:pt>
                <c:pt idx="4196">
                  <c:v>0.34493499999999999</c:v>
                </c:pt>
                <c:pt idx="4197">
                  <c:v>0.35531800000000002</c:v>
                </c:pt>
                <c:pt idx="4198">
                  <c:v>0.37065199999999998</c:v>
                </c:pt>
                <c:pt idx="4199">
                  <c:v>0.372141</c:v>
                </c:pt>
                <c:pt idx="4200">
                  <c:v>0.37432100000000001</c:v>
                </c:pt>
                <c:pt idx="4201">
                  <c:v>0.37790400000000002</c:v>
                </c:pt>
                <c:pt idx="4202">
                  <c:v>0.378498</c:v>
                </c:pt>
                <c:pt idx="4203">
                  <c:v>0.37389099999999997</c:v>
                </c:pt>
                <c:pt idx="4204">
                  <c:v>0.37618400000000002</c:v>
                </c:pt>
                <c:pt idx="4205">
                  <c:v>0.37757499999999999</c:v>
                </c:pt>
                <c:pt idx="4206">
                  <c:v>0.37254599999999999</c:v>
                </c:pt>
                <c:pt idx="4207">
                  <c:v>0.37698100000000001</c:v>
                </c:pt>
                <c:pt idx="4208">
                  <c:v>0.37168800000000002</c:v>
                </c:pt>
                <c:pt idx="4209">
                  <c:v>0.36951200000000001</c:v>
                </c:pt>
                <c:pt idx="4210">
                  <c:v>0.37268800000000002</c:v>
                </c:pt>
                <c:pt idx="4211">
                  <c:v>0.37243500000000002</c:v>
                </c:pt>
                <c:pt idx="4212">
                  <c:v>0.36621900000000002</c:v>
                </c:pt>
                <c:pt idx="4213">
                  <c:v>0.363369</c:v>
                </c:pt>
                <c:pt idx="4214">
                  <c:v>0.37214599999999998</c:v>
                </c:pt>
                <c:pt idx="4215">
                  <c:v>0.36094399999999999</c:v>
                </c:pt>
                <c:pt idx="4216">
                  <c:v>0.37559399999999998</c:v>
                </c:pt>
                <c:pt idx="4217">
                  <c:v>0.37519999999999998</c:v>
                </c:pt>
                <c:pt idx="4218">
                  <c:v>0.37634499999999999</c:v>
                </c:pt>
                <c:pt idx="4219">
                  <c:v>0.37738300000000002</c:v>
                </c:pt>
                <c:pt idx="4220">
                  <c:v>0.36740400000000001</c:v>
                </c:pt>
                <c:pt idx="4221">
                  <c:v>0.35388999999999998</c:v>
                </c:pt>
                <c:pt idx="4222">
                  <c:v>0.36112499999999997</c:v>
                </c:pt>
                <c:pt idx="4223">
                  <c:v>0.34490999999999999</c:v>
                </c:pt>
                <c:pt idx="4224">
                  <c:v>0.34845700000000002</c:v>
                </c:pt>
                <c:pt idx="4225">
                  <c:v>0.34924300000000003</c:v>
                </c:pt>
                <c:pt idx="4226">
                  <c:v>0.34757500000000002</c:v>
                </c:pt>
                <c:pt idx="4227">
                  <c:v>0.34992899999999999</c:v>
                </c:pt>
                <c:pt idx="4228">
                  <c:v>0.35632399999999997</c:v>
                </c:pt>
                <c:pt idx="4229">
                  <c:v>0.35030600000000001</c:v>
                </c:pt>
                <c:pt idx="4230">
                  <c:v>0.33234999999999998</c:v>
                </c:pt>
                <c:pt idx="4231">
                  <c:v>0.35066000000000003</c:v>
                </c:pt>
                <c:pt idx="4232">
                  <c:v>0.31892199999999998</c:v>
                </c:pt>
                <c:pt idx="4233">
                  <c:v>0.33246500000000001</c:v>
                </c:pt>
                <c:pt idx="4234">
                  <c:v>0.31053900000000001</c:v>
                </c:pt>
                <c:pt idx="4235">
                  <c:v>0.32954699999999998</c:v>
                </c:pt>
                <c:pt idx="4236">
                  <c:v>0.34434999999999999</c:v>
                </c:pt>
                <c:pt idx="4237">
                  <c:v>0.34627999999999998</c:v>
                </c:pt>
                <c:pt idx="4238">
                  <c:v>0.32250699999999999</c:v>
                </c:pt>
                <c:pt idx="4239">
                  <c:v>0.32987699999999998</c:v>
                </c:pt>
                <c:pt idx="4240">
                  <c:v>0.34882299999999999</c:v>
                </c:pt>
                <c:pt idx="4241">
                  <c:v>0.35128100000000001</c:v>
                </c:pt>
                <c:pt idx="4242">
                  <c:v>0.34330300000000002</c:v>
                </c:pt>
                <c:pt idx="4243">
                  <c:v>0.34290100000000001</c:v>
                </c:pt>
                <c:pt idx="4244">
                  <c:v>0.34309099999999998</c:v>
                </c:pt>
                <c:pt idx="4245">
                  <c:v>0.33229999999999998</c:v>
                </c:pt>
                <c:pt idx="4246">
                  <c:v>0.348269</c:v>
                </c:pt>
                <c:pt idx="4247">
                  <c:v>0.34629100000000002</c:v>
                </c:pt>
                <c:pt idx="4248">
                  <c:v>0.33985500000000002</c:v>
                </c:pt>
                <c:pt idx="4249">
                  <c:v>0.32000099999999998</c:v>
                </c:pt>
                <c:pt idx="4250">
                  <c:v>0.33925</c:v>
                </c:pt>
                <c:pt idx="4251">
                  <c:v>0.34908400000000001</c:v>
                </c:pt>
                <c:pt idx="4252">
                  <c:v>0.32497799999999999</c:v>
                </c:pt>
                <c:pt idx="4253">
                  <c:v>0.31740699999999999</c:v>
                </c:pt>
                <c:pt idx="4254">
                  <c:v>0.32050400000000001</c:v>
                </c:pt>
                <c:pt idx="4255">
                  <c:v>0.33025300000000002</c:v>
                </c:pt>
                <c:pt idx="4256">
                  <c:v>0.31174000000000002</c:v>
                </c:pt>
                <c:pt idx="4257">
                  <c:v>0.31470599999999999</c:v>
                </c:pt>
                <c:pt idx="4258">
                  <c:v>0.31756400000000001</c:v>
                </c:pt>
                <c:pt idx="4259">
                  <c:v>0.30098799999999998</c:v>
                </c:pt>
                <c:pt idx="4260">
                  <c:v>0.31751499999999999</c:v>
                </c:pt>
                <c:pt idx="4261">
                  <c:v>0.29834699999999997</c:v>
                </c:pt>
                <c:pt idx="4262">
                  <c:v>0.31082100000000001</c:v>
                </c:pt>
                <c:pt idx="4263">
                  <c:v>0.31659900000000002</c:v>
                </c:pt>
                <c:pt idx="4264">
                  <c:v>0.302205</c:v>
                </c:pt>
                <c:pt idx="4265">
                  <c:v>0.31797999999999998</c:v>
                </c:pt>
                <c:pt idx="4266">
                  <c:v>0.31470100000000001</c:v>
                </c:pt>
                <c:pt idx="4267">
                  <c:v>0.30687399999999998</c:v>
                </c:pt>
                <c:pt idx="4268">
                  <c:v>0.32246900000000001</c:v>
                </c:pt>
                <c:pt idx="4269">
                  <c:v>0.30694500000000002</c:v>
                </c:pt>
                <c:pt idx="4270">
                  <c:v>0.32806600000000002</c:v>
                </c:pt>
                <c:pt idx="4271">
                  <c:v>0.329042</c:v>
                </c:pt>
                <c:pt idx="4272">
                  <c:v>0.34911199999999998</c:v>
                </c:pt>
                <c:pt idx="4273">
                  <c:v>0.35830099999999998</c:v>
                </c:pt>
                <c:pt idx="4274">
                  <c:v>0.36854300000000001</c:v>
                </c:pt>
                <c:pt idx="4275">
                  <c:v>0.34634500000000001</c:v>
                </c:pt>
                <c:pt idx="4276">
                  <c:v>0.32767499999999999</c:v>
                </c:pt>
                <c:pt idx="4277">
                  <c:v>0.338391</c:v>
                </c:pt>
                <c:pt idx="4278">
                  <c:v>0.34040199999999998</c:v>
                </c:pt>
                <c:pt idx="4279">
                  <c:v>0.34453600000000001</c:v>
                </c:pt>
                <c:pt idx="4280">
                  <c:v>0.34940700000000002</c:v>
                </c:pt>
                <c:pt idx="4281">
                  <c:v>0.32041599999999998</c:v>
                </c:pt>
                <c:pt idx="4282">
                  <c:v>0.334505</c:v>
                </c:pt>
                <c:pt idx="4283">
                  <c:v>0.31723899999999999</c:v>
                </c:pt>
                <c:pt idx="4284">
                  <c:v>0.34878799999999999</c:v>
                </c:pt>
                <c:pt idx="4285">
                  <c:v>0.33590399999999998</c:v>
                </c:pt>
                <c:pt idx="4286">
                  <c:v>0.33268500000000001</c:v>
                </c:pt>
                <c:pt idx="4287">
                  <c:v>0.31112200000000001</c:v>
                </c:pt>
                <c:pt idx="4288">
                  <c:v>0.31430999999999998</c:v>
                </c:pt>
                <c:pt idx="4289">
                  <c:v>0.313191</c:v>
                </c:pt>
                <c:pt idx="4290">
                  <c:v>0.32089699999999999</c:v>
                </c:pt>
                <c:pt idx="4291">
                  <c:v>0.33059699999999997</c:v>
                </c:pt>
                <c:pt idx="4292">
                  <c:v>0.328681</c:v>
                </c:pt>
                <c:pt idx="4293">
                  <c:v>0.304614</c:v>
                </c:pt>
                <c:pt idx="4294">
                  <c:v>0.31535099999999999</c:v>
                </c:pt>
                <c:pt idx="4295">
                  <c:v>0.32624999999999998</c:v>
                </c:pt>
                <c:pt idx="4296">
                  <c:v>0.35036400000000001</c:v>
                </c:pt>
                <c:pt idx="4297">
                  <c:v>0.35647800000000002</c:v>
                </c:pt>
                <c:pt idx="4298">
                  <c:v>0.37140200000000001</c:v>
                </c:pt>
                <c:pt idx="4299">
                  <c:v>0.37298900000000001</c:v>
                </c:pt>
                <c:pt idx="4300">
                  <c:v>0.378029</c:v>
                </c:pt>
                <c:pt idx="4301">
                  <c:v>0.37403999999999998</c:v>
                </c:pt>
                <c:pt idx="4302">
                  <c:v>0.37279099999999998</c:v>
                </c:pt>
                <c:pt idx="4303">
                  <c:v>0.37805499999999997</c:v>
                </c:pt>
                <c:pt idx="4304">
                  <c:v>0.37025799999999998</c:v>
                </c:pt>
                <c:pt idx="4305">
                  <c:v>0.38000800000000001</c:v>
                </c:pt>
                <c:pt idx="4306">
                  <c:v>0.37584000000000001</c:v>
                </c:pt>
                <c:pt idx="4307">
                  <c:v>0.377382</c:v>
                </c:pt>
                <c:pt idx="4308">
                  <c:v>0.37679600000000002</c:v>
                </c:pt>
                <c:pt idx="4309">
                  <c:v>0.37573400000000001</c:v>
                </c:pt>
                <c:pt idx="4310">
                  <c:v>0.37518600000000002</c:v>
                </c:pt>
                <c:pt idx="4311">
                  <c:v>0.37770199999999998</c:v>
                </c:pt>
                <c:pt idx="4312">
                  <c:v>0.36185800000000001</c:v>
                </c:pt>
                <c:pt idx="4313">
                  <c:v>0.359483</c:v>
                </c:pt>
                <c:pt idx="4314">
                  <c:v>0.36482100000000001</c:v>
                </c:pt>
                <c:pt idx="4315">
                  <c:v>0.354238</c:v>
                </c:pt>
                <c:pt idx="4316">
                  <c:v>0.356153</c:v>
                </c:pt>
                <c:pt idx="4317">
                  <c:v>0.36927700000000002</c:v>
                </c:pt>
                <c:pt idx="4318">
                  <c:v>0.36322199999999999</c:v>
                </c:pt>
                <c:pt idx="4319">
                  <c:v>0.36074699999999998</c:v>
                </c:pt>
                <c:pt idx="4320">
                  <c:v>0.36434899999999998</c:v>
                </c:pt>
                <c:pt idx="4321">
                  <c:v>0.36074800000000001</c:v>
                </c:pt>
                <c:pt idx="4322">
                  <c:v>0.35492299999999999</c:v>
                </c:pt>
                <c:pt idx="4323">
                  <c:v>0.36096200000000001</c:v>
                </c:pt>
                <c:pt idx="4324">
                  <c:v>0.37104300000000001</c:v>
                </c:pt>
                <c:pt idx="4325">
                  <c:v>0.36926199999999998</c:v>
                </c:pt>
                <c:pt idx="4326">
                  <c:v>0.37683699999999998</c:v>
                </c:pt>
                <c:pt idx="4327">
                  <c:v>0.37626500000000002</c:v>
                </c:pt>
                <c:pt idx="4328">
                  <c:v>0.373276</c:v>
                </c:pt>
                <c:pt idx="4329">
                  <c:v>0.37923899999999999</c:v>
                </c:pt>
                <c:pt idx="4330">
                  <c:v>0.37127199999999999</c:v>
                </c:pt>
                <c:pt idx="4331">
                  <c:v>0.35594199999999998</c:v>
                </c:pt>
                <c:pt idx="4332">
                  <c:v>0.36692399999999997</c:v>
                </c:pt>
                <c:pt idx="4333">
                  <c:v>0.36035800000000001</c:v>
                </c:pt>
                <c:pt idx="4334">
                  <c:v>0.36851400000000001</c:v>
                </c:pt>
                <c:pt idx="4335">
                  <c:v>0.37435800000000002</c:v>
                </c:pt>
                <c:pt idx="4336">
                  <c:v>0.37681500000000001</c:v>
                </c:pt>
                <c:pt idx="4337">
                  <c:v>0.36999900000000002</c:v>
                </c:pt>
                <c:pt idx="4338">
                  <c:v>0.37299700000000002</c:v>
                </c:pt>
                <c:pt idx="4339">
                  <c:v>0.37856800000000002</c:v>
                </c:pt>
                <c:pt idx="4340">
                  <c:v>0.37750400000000001</c:v>
                </c:pt>
                <c:pt idx="4341">
                  <c:v>0.37589</c:v>
                </c:pt>
                <c:pt idx="4342">
                  <c:v>0.376973</c:v>
                </c:pt>
                <c:pt idx="4343">
                  <c:v>0.37375999999999998</c:v>
                </c:pt>
                <c:pt idx="4344">
                  <c:v>0.37420199999999998</c:v>
                </c:pt>
                <c:pt idx="4345">
                  <c:v>0.37361800000000001</c:v>
                </c:pt>
                <c:pt idx="4346">
                  <c:v>0.37732300000000002</c:v>
                </c:pt>
                <c:pt idx="4347">
                  <c:v>0.37223800000000001</c:v>
                </c:pt>
                <c:pt idx="4348">
                  <c:v>0.37482799999999999</c:v>
                </c:pt>
                <c:pt idx="4349">
                  <c:v>0.37410100000000002</c:v>
                </c:pt>
                <c:pt idx="4350">
                  <c:v>0.372838</c:v>
                </c:pt>
                <c:pt idx="4351">
                  <c:v>0.37237700000000001</c:v>
                </c:pt>
                <c:pt idx="4352">
                  <c:v>0.37757299999999999</c:v>
                </c:pt>
                <c:pt idx="4353">
                  <c:v>0.37859599999999999</c:v>
                </c:pt>
                <c:pt idx="4354">
                  <c:v>0.376137</c:v>
                </c:pt>
                <c:pt idx="4355">
                  <c:v>0.375135</c:v>
                </c:pt>
                <c:pt idx="4356">
                  <c:v>0.36052699999999999</c:v>
                </c:pt>
                <c:pt idx="4357">
                  <c:v>0.32849</c:v>
                </c:pt>
                <c:pt idx="4358">
                  <c:v>0.33072699999999999</c:v>
                </c:pt>
                <c:pt idx="4359">
                  <c:v>0.33425700000000003</c:v>
                </c:pt>
                <c:pt idx="4360">
                  <c:v>0.32253799999999999</c:v>
                </c:pt>
                <c:pt idx="4361">
                  <c:v>0.32607199999999997</c:v>
                </c:pt>
                <c:pt idx="4362">
                  <c:v>0.35556900000000002</c:v>
                </c:pt>
                <c:pt idx="4363">
                  <c:v>0.35171599999999997</c:v>
                </c:pt>
                <c:pt idx="4364">
                  <c:v>0.34245999999999999</c:v>
                </c:pt>
                <c:pt idx="4365">
                  <c:v>0.34959000000000001</c:v>
                </c:pt>
                <c:pt idx="4366">
                  <c:v>0.35483100000000001</c:v>
                </c:pt>
                <c:pt idx="4367">
                  <c:v>0.35451199999999999</c:v>
                </c:pt>
                <c:pt idx="4368">
                  <c:v>0.35702499999999998</c:v>
                </c:pt>
                <c:pt idx="4369">
                  <c:v>0.35579699999999997</c:v>
                </c:pt>
                <c:pt idx="4370">
                  <c:v>0.34012199999999998</c:v>
                </c:pt>
                <c:pt idx="4371">
                  <c:v>0.31958799999999998</c:v>
                </c:pt>
                <c:pt idx="4372">
                  <c:v>0.347051</c:v>
                </c:pt>
                <c:pt idx="4373">
                  <c:v>0.33238800000000002</c:v>
                </c:pt>
                <c:pt idx="4374">
                  <c:v>0.35191299999999998</c:v>
                </c:pt>
                <c:pt idx="4375">
                  <c:v>0.34922999999999998</c:v>
                </c:pt>
                <c:pt idx="4376">
                  <c:v>0.35759800000000003</c:v>
                </c:pt>
                <c:pt idx="4377">
                  <c:v>0.34882299999999999</c:v>
                </c:pt>
                <c:pt idx="4378">
                  <c:v>0.34999000000000002</c:v>
                </c:pt>
                <c:pt idx="4379">
                  <c:v>0.35669600000000001</c:v>
                </c:pt>
                <c:pt idx="4380">
                  <c:v>0.36240699999999998</c:v>
                </c:pt>
                <c:pt idx="4381">
                  <c:v>0.346576</c:v>
                </c:pt>
                <c:pt idx="4382">
                  <c:v>0.34971200000000002</c:v>
                </c:pt>
                <c:pt idx="4383">
                  <c:v>0.34515299999999999</c:v>
                </c:pt>
                <c:pt idx="4384">
                  <c:v>0.35683999999999999</c:v>
                </c:pt>
                <c:pt idx="4385">
                  <c:v>0.354686</c:v>
                </c:pt>
                <c:pt idx="4386">
                  <c:v>0.35865200000000003</c:v>
                </c:pt>
                <c:pt idx="4387">
                  <c:v>0.36288900000000002</c:v>
                </c:pt>
                <c:pt idx="4388">
                  <c:v>0.32502500000000001</c:v>
                </c:pt>
                <c:pt idx="4389">
                  <c:v>0.31673400000000002</c:v>
                </c:pt>
                <c:pt idx="4390">
                  <c:v>0.32563900000000001</c:v>
                </c:pt>
                <c:pt idx="4391">
                  <c:v>0.32636100000000001</c:v>
                </c:pt>
                <c:pt idx="4392">
                  <c:v>0.32723600000000003</c:v>
                </c:pt>
                <c:pt idx="4393">
                  <c:v>0.32835999999999999</c:v>
                </c:pt>
                <c:pt idx="4394">
                  <c:v>0.319102</c:v>
                </c:pt>
                <c:pt idx="4395">
                  <c:v>0.32912599999999997</c:v>
                </c:pt>
                <c:pt idx="4396">
                  <c:v>0.3518</c:v>
                </c:pt>
                <c:pt idx="4397">
                  <c:v>0.35457699999999998</c:v>
                </c:pt>
                <c:pt idx="4398">
                  <c:v>0.346613</c:v>
                </c:pt>
                <c:pt idx="4399">
                  <c:v>0.34997899999999998</c:v>
                </c:pt>
                <c:pt idx="4400">
                  <c:v>0.35326999999999997</c:v>
                </c:pt>
                <c:pt idx="4401">
                  <c:v>0.34912799999999999</c:v>
                </c:pt>
                <c:pt idx="4402">
                  <c:v>0.37471700000000002</c:v>
                </c:pt>
                <c:pt idx="4403">
                  <c:v>0.37603500000000001</c:v>
                </c:pt>
                <c:pt idx="4404">
                  <c:v>0.36976799999999999</c:v>
                </c:pt>
                <c:pt idx="4405">
                  <c:v>0.37158000000000002</c:v>
                </c:pt>
                <c:pt idx="4406">
                  <c:v>0.37215399999999998</c:v>
                </c:pt>
                <c:pt idx="4407">
                  <c:v>0.37375700000000001</c:v>
                </c:pt>
                <c:pt idx="4408">
                  <c:v>0.37470999999999999</c:v>
                </c:pt>
                <c:pt idx="4409">
                  <c:v>0.38214799999999999</c:v>
                </c:pt>
                <c:pt idx="4410">
                  <c:v>0.37702999999999998</c:v>
                </c:pt>
                <c:pt idx="4411">
                  <c:v>0.373195</c:v>
                </c:pt>
                <c:pt idx="4412">
                  <c:v>0.37404300000000001</c:v>
                </c:pt>
                <c:pt idx="4413">
                  <c:v>0.37240200000000001</c:v>
                </c:pt>
                <c:pt idx="4414">
                  <c:v>0.37186799999999998</c:v>
                </c:pt>
                <c:pt idx="4415">
                  <c:v>0.37529899999999999</c:v>
                </c:pt>
                <c:pt idx="4416">
                  <c:v>0.344192</c:v>
                </c:pt>
                <c:pt idx="4417">
                  <c:v>0.34968100000000002</c:v>
                </c:pt>
                <c:pt idx="4418">
                  <c:v>0.35028599999999999</c:v>
                </c:pt>
                <c:pt idx="4419">
                  <c:v>0.352962</c:v>
                </c:pt>
                <c:pt idx="4420">
                  <c:v>0.35211700000000001</c:v>
                </c:pt>
                <c:pt idx="4421">
                  <c:v>0.34811999999999999</c:v>
                </c:pt>
                <c:pt idx="4422">
                  <c:v>0.35922999999999999</c:v>
                </c:pt>
                <c:pt idx="4423">
                  <c:v>0.35568100000000002</c:v>
                </c:pt>
                <c:pt idx="4424">
                  <c:v>0.374699</c:v>
                </c:pt>
                <c:pt idx="4425">
                  <c:v>0.37411</c:v>
                </c:pt>
                <c:pt idx="4426">
                  <c:v>0.37597799999999998</c:v>
                </c:pt>
                <c:pt idx="4427">
                  <c:v>0.380056</c:v>
                </c:pt>
                <c:pt idx="4428">
                  <c:v>0.37509199999999998</c:v>
                </c:pt>
                <c:pt idx="4429">
                  <c:v>0.378104</c:v>
                </c:pt>
                <c:pt idx="4430">
                  <c:v>0.378251</c:v>
                </c:pt>
                <c:pt idx="4431">
                  <c:v>0.377382</c:v>
                </c:pt>
                <c:pt idx="4432">
                  <c:v>0.37270500000000001</c:v>
                </c:pt>
                <c:pt idx="4433">
                  <c:v>0.37093999999999999</c:v>
                </c:pt>
                <c:pt idx="4434">
                  <c:v>0.376419</c:v>
                </c:pt>
                <c:pt idx="4435">
                  <c:v>0.37917800000000002</c:v>
                </c:pt>
                <c:pt idx="4436">
                  <c:v>0.37170500000000001</c:v>
                </c:pt>
                <c:pt idx="4437">
                  <c:v>0.36331599999999997</c:v>
                </c:pt>
                <c:pt idx="4438">
                  <c:v>0.36133300000000002</c:v>
                </c:pt>
                <c:pt idx="4439">
                  <c:v>0.36110599999999998</c:v>
                </c:pt>
                <c:pt idx="4440">
                  <c:v>0.36720599999999998</c:v>
                </c:pt>
                <c:pt idx="4441">
                  <c:v>0.36327599999999999</c:v>
                </c:pt>
                <c:pt idx="4442">
                  <c:v>0.36396299999999998</c:v>
                </c:pt>
                <c:pt idx="4443">
                  <c:v>0.35777199999999998</c:v>
                </c:pt>
                <c:pt idx="4444">
                  <c:v>0.34928199999999998</c:v>
                </c:pt>
                <c:pt idx="4445">
                  <c:v>0.34740300000000002</c:v>
                </c:pt>
                <c:pt idx="4446">
                  <c:v>0.35208699999999998</c:v>
                </c:pt>
                <c:pt idx="4447">
                  <c:v>0.35985099999999998</c:v>
                </c:pt>
                <c:pt idx="4448">
                  <c:v>0.36490299999999998</c:v>
                </c:pt>
                <c:pt idx="4449">
                  <c:v>0.36602600000000002</c:v>
                </c:pt>
                <c:pt idx="4450">
                  <c:v>0.35919400000000001</c:v>
                </c:pt>
                <c:pt idx="4451">
                  <c:v>0.35993700000000001</c:v>
                </c:pt>
                <c:pt idx="4452">
                  <c:v>0.36648999999999998</c:v>
                </c:pt>
                <c:pt idx="4453">
                  <c:v>0.35966900000000002</c:v>
                </c:pt>
                <c:pt idx="4454">
                  <c:v>0.35507300000000003</c:v>
                </c:pt>
                <c:pt idx="4455">
                  <c:v>0.35877700000000001</c:v>
                </c:pt>
                <c:pt idx="4456">
                  <c:v>0.37789299999999998</c:v>
                </c:pt>
                <c:pt idx="4457">
                  <c:v>0.378141</c:v>
                </c:pt>
                <c:pt idx="4458">
                  <c:v>0.35749799999999998</c:v>
                </c:pt>
                <c:pt idx="4459">
                  <c:v>0.36437000000000003</c:v>
                </c:pt>
                <c:pt idx="4460">
                  <c:v>0.35614400000000002</c:v>
                </c:pt>
                <c:pt idx="4461">
                  <c:v>0.35952499999999998</c:v>
                </c:pt>
                <c:pt idx="4462">
                  <c:v>0.35970800000000003</c:v>
                </c:pt>
                <c:pt idx="4463">
                  <c:v>0.36206500000000003</c:v>
                </c:pt>
                <c:pt idx="4464">
                  <c:v>0.36238799999999999</c:v>
                </c:pt>
                <c:pt idx="4465">
                  <c:v>0.36484</c:v>
                </c:pt>
                <c:pt idx="4466">
                  <c:v>0.36662600000000001</c:v>
                </c:pt>
                <c:pt idx="4467">
                  <c:v>0.35681499999999999</c:v>
                </c:pt>
                <c:pt idx="4468">
                  <c:v>0.32913300000000001</c:v>
                </c:pt>
                <c:pt idx="4469">
                  <c:v>0.35503899999999999</c:v>
                </c:pt>
                <c:pt idx="4470">
                  <c:v>0.34833700000000001</c:v>
                </c:pt>
                <c:pt idx="4471">
                  <c:v>0.35622199999999998</c:v>
                </c:pt>
                <c:pt idx="4472">
                  <c:v>0.35913699999999998</c:v>
                </c:pt>
                <c:pt idx="4473">
                  <c:v>0.34231200000000001</c:v>
                </c:pt>
                <c:pt idx="4474">
                  <c:v>0.36409999999999998</c:v>
                </c:pt>
                <c:pt idx="4475">
                  <c:v>0.37885099999999999</c:v>
                </c:pt>
                <c:pt idx="4476">
                  <c:v>0.37374000000000002</c:v>
                </c:pt>
                <c:pt idx="4477">
                  <c:v>0.37353999999999998</c:v>
                </c:pt>
                <c:pt idx="4478">
                  <c:v>0.35153000000000001</c:v>
                </c:pt>
                <c:pt idx="4479">
                  <c:v>0.34692800000000001</c:v>
                </c:pt>
                <c:pt idx="4480">
                  <c:v>0.347113</c:v>
                </c:pt>
                <c:pt idx="4481">
                  <c:v>0.35689700000000002</c:v>
                </c:pt>
                <c:pt idx="4482">
                  <c:v>0.35571000000000003</c:v>
                </c:pt>
                <c:pt idx="4483">
                  <c:v>0.35561700000000002</c:v>
                </c:pt>
                <c:pt idx="4484">
                  <c:v>0.36365199999999998</c:v>
                </c:pt>
                <c:pt idx="4485">
                  <c:v>0.34974</c:v>
                </c:pt>
                <c:pt idx="4486">
                  <c:v>0.35781000000000002</c:v>
                </c:pt>
                <c:pt idx="4487">
                  <c:v>0.34567900000000001</c:v>
                </c:pt>
                <c:pt idx="4488">
                  <c:v>0.35542400000000002</c:v>
                </c:pt>
                <c:pt idx="4489">
                  <c:v>0.35180699999999998</c:v>
                </c:pt>
                <c:pt idx="4490">
                  <c:v>0.35221799999999998</c:v>
                </c:pt>
                <c:pt idx="4491">
                  <c:v>0.35376600000000002</c:v>
                </c:pt>
                <c:pt idx="4492">
                  <c:v>0.36094500000000002</c:v>
                </c:pt>
                <c:pt idx="4493">
                  <c:v>0.35350999999999999</c:v>
                </c:pt>
                <c:pt idx="4494">
                  <c:v>0.344053</c:v>
                </c:pt>
                <c:pt idx="4495">
                  <c:v>0.34528199999999998</c:v>
                </c:pt>
                <c:pt idx="4496">
                  <c:v>0.33914800000000001</c:v>
                </c:pt>
                <c:pt idx="4497">
                  <c:v>0.34767900000000002</c:v>
                </c:pt>
                <c:pt idx="4498">
                  <c:v>0.345551</c:v>
                </c:pt>
                <c:pt idx="4499">
                  <c:v>0.35050599999999998</c:v>
                </c:pt>
                <c:pt idx="4500">
                  <c:v>0.35246699999999997</c:v>
                </c:pt>
                <c:pt idx="4501">
                  <c:v>0.34920299999999999</c:v>
                </c:pt>
                <c:pt idx="4502">
                  <c:v>0.34626299999999999</c:v>
                </c:pt>
                <c:pt idx="4503">
                  <c:v>0.34638799999999997</c:v>
                </c:pt>
                <c:pt idx="4504">
                  <c:v>0.341312</c:v>
                </c:pt>
                <c:pt idx="4505">
                  <c:v>0.35248800000000002</c:v>
                </c:pt>
                <c:pt idx="4506">
                  <c:v>0.348468</c:v>
                </c:pt>
                <c:pt idx="4507">
                  <c:v>0.35771700000000001</c:v>
                </c:pt>
                <c:pt idx="4508">
                  <c:v>0.364425</c:v>
                </c:pt>
                <c:pt idx="4509">
                  <c:v>0.368728</c:v>
                </c:pt>
                <c:pt idx="4510">
                  <c:v>0.36856499999999998</c:v>
                </c:pt>
                <c:pt idx="4511">
                  <c:v>0.35858600000000002</c:v>
                </c:pt>
                <c:pt idx="4512">
                  <c:v>0.36660999999999999</c:v>
                </c:pt>
                <c:pt idx="4513">
                  <c:v>0.36780200000000002</c:v>
                </c:pt>
                <c:pt idx="4514">
                  <c:v>0.36875000000000002</c:v>
                </c:pt>
                <c:pt idx="4515">
                  <c:v>0.36360100000000001</c:v>
                </c:pt>
                <c:pt idx="4516">
                  <c:v>0.367562</c:v>
                </c:pt>
                <c:pt idx="4517">
                  <c:v>0.37979299999999999</c:v>
                </c:pt>
                <c:pt idx="4518">
                  <c:v>0.37953300000000001</c:v>
                </c:pt>
                <c:pt idx="4519">
                  <c:v>0.36779299999999998</c:v>
                </c:pt>
                <c:pt idx="4520">
                  <c:v>0.36536099999999999</c:v>
                </c:pt>
                <c:pt idx="4521">
                  <c:v>0.364313</c:v>
                </c:pt>
                <c:pt idx="4522">
                  <c:v>0.34197499999999997</c:v>
                </c:pt>
                <c:pt idx="4523">
                  <c:v>0.338729</c:v>
                </c:pt>
                <c:pt idx="4524">
                  <c:v>0.35172199999999998</c:v>
                </c:pt>
                <c:pt idx="4525">
                  <c:v>0.344553</c:v>
                </c:pt>
                <c:pt idx="4526">
                  <c:v>0.342308</c:v>
                </c:pt>
                <c:pt idx="4527">
                  <c:v>0.34293699999999999</c:v>
                </c:pt>
                <c:pt idx="4528">
                  <c:v>0.34847899999999998</c:v>
                </c:pt>
                <c:pt idx="4529">
                  <c:v>0.352713</c:v>
                </c:pt>
                <c:pt idx="4530">
                  <c:v>0.358904</c:v>
                </c:pt>
                <c:pt idx="4531">
                  <c:v>0.341225</c:v>
                </c:pt>
                <c:pt idx="4532">
                  <c:v>0.334951</c:v>
                </c:pt>
                <c:pt idx="4533">
                  <c:v>0.31914199999999998</c:v>
                </c:pt>
                <c:pt idx="4534">
                  <c:v>0.32802799999999999</c:v>
                </c:pt>
                <c:pt idx="4535">
                  <c:v>0.31771700000000003</c:v>
                </c:pt>
                <c:pt idx="4536">
                  <c:v>0.33682299999999998</c:v>
                </c:pt>
                <c:pt idx="4537">
                  <c:v>0.325378</c:v>
                </c:pt>
                <c:pt idx="4538">
                  <c:v>0.332034</c:v>
                </c:pt>
                <c:pt idx="4539">
                  <c:v>0.31473699999999999</c:v>
                </c:pt>
                <c:pt idx="4540">
                  <c:v>0.321961</c:v>
                </c:pt>
                <c:pt idx="4541">
                  <c:v>0.33246500000000001</c:v>
                </c:pt>
                <c:pt idx="4542">
                  <c:v>0.35242699999999999</c:v>
                </c:pt>
                <c:pt idx="4543">
                  <c:v>0.344586</c:v>
                </c:pt>
                <c:pt idx="4544">
                  <c:v>0.34111799999999998</c:v>
                </c:pt>
                <c:pt idx="4545">
                  <c:v>0.33051599999999998</c:v>
                </c:pt>
                <c:pt idx="4546">
                  <c:v>0.32741500000000001</c:v>
                </c:pt>
                <c:pt idx="4547">
                  <c:v>0.33355800000000002</c:v>
                </c:pt>
                <c:pt idx="4548">
                  <c:v>0.32884000000000002</c:v>
                </c:pt>
                <c:pt idx="4549">
                  <c:v>0.35496899999999998</c:v>
                </c:pt>
                <c:pt idx="4550">
                  <c:v>0.35131299999999999</c:v>
                </c:pt>
                <c:pt idx="4551">
                  <c:v>0.35373599999999999</c:v>
                </c:pt>
                <c:pt idx="4552">
                  <c:v>0.36385000000000001</c:v>
                </c:pt>
                <c:pt idx="4553">
                  <c:v>0.35289500000000001</c:v>
                </c:pt>
                <c:pt idx="4554">
                  <c:v>0.33104600000000001</c:v>
                </c:pt>
                <c:pt idx="4555">
                  <c:v>0.31987599999999999</c:v>
                </c:pt>
                <c:pt idx="4556">
                  <c:v>0.30444100000000002</c:v>
                </c:pt>
                <c:pt idx="4557">
                  <c:v>0.34855799999999998</c:v>
                </c:pt>
                <c:pt idx="4558">
                  <c:v>0.353464</c:v>
                </c:pt>
                <c:pt idx="4559">
                  <c:v>0.34002300000000002</c:v>
                </c:pt>
                <c:pt idx="4560">
                  <c:v>0.338584</c:v>
                </c:pt>
                <c:pt idx="4561">
                  <c:v>0.34083400000000003</c:v>
                </c:pt>
                <c:pt idx="4562">
                  <c:v>0.34107199999999999</c:v>
                </c:pt>
                <c:pt idx="4563">
                  <c:v>0.338231</c:v>
                </c:pt>
                <c:pt idx="4564">
                  <c:v>0.35306399999999999</c:v>
                </c:pt>
                <c:pt idx="4565">
                  <c:v>0.36518600000000001</c:v>
                </c:pt>
                <c:pt idx="4566">
                  <c:v>0.363259</c:v>
                </c:pt>
                <c:pt idx="4567">
                  <c:v>0.36052000000000001</c:v>
                </c:pt>
                <c:pt idx="4568">
                  <c:v>0.354854</c:v>
                </c:pt>
                <c:pt idx="4569">
                  <c:v>0.35437999999999997</c:v>
                </c:pt>
                <c:pt idx="4570">
                  <c:v>0.36601899999999998</c:v>
                </c:pt>
                <c:pt idx="4571">
                  <c:v>0.34956300000000001</c:v>
                </c:pt>
                <c:pt idx="4572">
                  <c:v>0.35674499999999998</c:v>
                </c:pt>
                <c:pt idx="4573">
                  <c:v>0.35613400000000001</c:v>
                </c:pt>
                <c:pt idx="4574">
                  <c:v>0.35301199999999999</c:v>
                </c:pt>
                <c:pt idx="4575">
                  <c:v>0.36238799999999999</c:v>
                </c:pt>
                <c:pt idx="4576">
                  <c:v>0.35236800000000001</c:v>
                </c:pt>
                <c:pt idx="4577">
                  <c:v>0.36082399999999998</c:v>
                </c:pt>
                <c:pt idx="4578">
                  <c:v>0.36546400000000001</c:v>
                </c:pt>
                <c:pt idx="4579">
                  <c:v>0.36083599999999999</c:v>
                </c:pt>
                <c:pt idx="4580">
                  <c:v>0.36651600000000001</c:v>
                </c:pt>
                <c:pt idx="4581">
                  <c:v>0.36244100000000001</c:v>
                </c:pt>
                <c:pt idx="4582">
                  <c:v>0.37004900000000002</c:v>
                </c:pt>
                <c:pt idx="4583">
                  <c:v>0.36263600000000001</c:v>
                </c:pt>
                <c:pt idx="4584">
                  <c:v>0.366734</c:v>
                </c:pt>
                <c:pt idx="4585">
                  <c:v>0.364647</c:v>
                </c:pt>
                <c:pt idx="4586">
                  <c:v>0.37414999999999998</c:v>
                </c:pt>
                <c:pt idx="4587">
                  <c:v>0.37217800000000001</c:v>
                </c:pt>
                <c:pt idx="4588">
                  <c:v>0.37475799999999998</c:v>
                </c:pt>
                <c:pt idx="4589">
                  <c:v>0.37392599999999998</c:v>
                </c:pt>
                <c:pt idx="4590">
                  <c:v>0.37656800000000001</c:v>
                </c:pt>
                <c:pt idx="4591">
                  <c:v>0.37437799999999999</c:v>
                </c:pt>
                <c:pt idx="4592">
                  <c:v>0.37307800000000002</c:v>
                </c:pt>
                <c:pt idx="4593">
                  <c:v>0.35658000000000001</c:v>
                </c:pt>
                <c:pt idx="4594">
                  <c:v>0.36261100000000002</c:v>
                </c:pt>
                <c:pt idx="4595">
                  <c:v>0.36562</c:v>
                </c:pt>
                <c:pt idx="4596">
                  <c:v>0.36021900000000001</c:v>
                </c:pt>
                <c:pt idx="4597">
                  <c:v>0.35774</c:v>
                </c:pt>
                <c:pt idx="4598">
                  <c:v>0.35711300000000001</c:v>
                </c:pt>
                <c:pt idx="4599">
                  <c:v>0.351852</c:v>
                </c:pt>
                <c:pt idx="4600">
                  <c:v>0.36716399999999999</c:v>
                </c:pt>
                <c:pt idx="4601">
                  <c:v>0.37888500000000003</c:v>
                </c:pt>
                <c:pt idx="4602">
                  <c:v>0.372502</c:v>
                </c:pt>
                <c:pt idx="4603">
                  <c:v>0.37589400000000001</c:v>
                </c:pt>
                <c:pt idx="4604">
                  <c:v>0.358124</c:v>
                </c:pt>
                <c:pt idx="4605">
                  <c:v>0.36024200000000001</c:v>
                </c:pt>
                <c:pt idx="4606">
                  <c:v>0.35333100000000001</c:v>
                </c:pt>
                <c:pt idx="4607">
                  <c:v>0.35793399999999997</c:v>
                </c:pt>
                <c:pt idx="4608">
                  <c:v>0.36314800000000003</c:v>
                </c:pt>
                <c:pt idx="4609">
                  <c:v>0.36393399999999998</c:v>
                </c:pt>
                <c:pt idx="4610">
                  <c:v>0.35639199999999999</c:v>
                </c:pt>
                <c:pt idx="4611">
                  <c:v>0.36905700000000002</c:v>
                </c:pt>
                <c:pt idx="4612">
                  <c:v>0.35661999999999999</c:v>
                </c:pt>
                <c:pt idx="4613">
                  <c:v>0.36089900000000003</c:v>
                </c:pt>
                <c:pt idx="4614">
                  <c:v>0.35765400000000003</c:v>
                </c:pt>
                <c:pt idx="4615">
                  <c:v>0.36116399999999999</c:v>
                </c:pt>
                <c:pt idx="4616">
                  <c:v>0.361877</c:v>
                </c:pt>
                <c:pt idx="4617">
                  <c:v>0.361433</c:v>
                </c:pt>
                <c:pt idx="4618">
                  <c:v>0.36378500000000003</c:v>
                </c:pt>
                <c:pt idx="4619">
                  <c:v>0.35474099999999997</c:v>
                </c:pt>
                <c:pt idx="4620">
                  <c:v>0.37696200000000002</c:v>
                </c:pt>
                <c:pt idx="4621">
                  <c:v>0.37345699999999998</c:v>
                </c:pt>
                <c:pt idx="4622">
                  <c:v>0.34614800000000001</c:v>
                </c:pt>
                <c:pt idx="4623">
                  <c:v>0.35687799999999997</c:v>
                </c:pt>
                <c:pt idx="4624">
                  <c:v>0.35844100000000001</c:v>
                </c:pt>
                <c:pt idx="4625">
                  <c:v>0.36635600000000001</c:v>
                </c:pt>
                <c:pt idx="4626">
                  <c:v>0.36729299999999998</c:v>
                </c:pt>
                <c:pt idx="4627">
                  <c:v>0.36438199999999998</c:v>
                </c:pt>
                <c:pt idx="4628">
                  <c:v>0.362539</c:v>
                </c:pt>
                <c:pt idx="4629">
                  <c:v>0.37145800000000001</c:v>
                </c:pt>
                <c:pt idx="4630">
                  <c:v>0.36636099999999999</c:v>
                </c:pt>
                <c:pt idx="4631">
                  <c:v>0.366284</c:v>
                </c:pt>
                <c:pt idx="4632">
                  <c:v>0.36838399999999999</c:v>
                </c:pt>
                <c:pt idx="4633">
                  <c:v>0.36766100000000002</c:v>
                </c:pt>
                <c:pt idx="4634">
                  <c:v>0.37105100000000002</c:v>
                </c:pt>
                <c:pt idx="4635">
                  <c:v>0.36147899999999999</c:v>
                </c:pt>
                <c:pt idx="4636">
                  <c:v>0.364927</c:v>
                </c:pt>
                <c:pt idx="4637">
                  <c:v>0.36471999999999999</c:v>
                </c:pt>
                <c:pt idx="4638">
                  <c:v>0.36798700000000001</c:v>
                </c:pt>
                <c:pt idx="4639">
                  <c:v>0.36648900000000001</c:v>
                </c:pt>
                <c:pt idx="4640">
                  <c:v>0.36657299999999998</c:v>
                </c:pt>
                <c:pt idx="4641">
                  <c:v>0.36441200000000001</c:v>
                </c:pt>
                <c:pt idx="4642">
                  <c:v>0.36407899999999999</c:v>
                </c:pt>
                <c:pt idx="4643">
                  <c:v>0.36806499999999998</c:v>
                </c:pt>
                <c:pt idx="4644">
                  <c:v>0.37255700000000003</c:v>
                </c:pt>
                <c:pt idx="4645">
                  <c:v>0.36452000000000001</c:v>
                </c:pt>
                <c:pt idx="4646">
                  <c:v>0.36558000000000002</c:v>
                </c:pt>
                <c:pt idx="4647">
                  <c:v>0.36294399999999999</c:v>
                </c:pt>
                <c:pt idx="4648">
                  <c:v>0.37104199999999998</c:v>
                </c:pt>
                <c:pt idx="4649">
                  <c:v>0.374</c:v>
                </c:pt>
                <c:pt idx="4650">
                  <c:v>0.37229299999999999</c:v>
                </c:pt>
                <c:pt idx="4651">
                  <c:v>0.35608499999999998</c:v>
                </c:pt>
                <c:pt idx="4652">
                  <c:v>0.35705500000000001</c:v>
                </c:pt>
                <c:pt idx="4653">
                  <c:v>0.35421999999999998</c:v>
                </c:pt>
                <c:pt idx="4654">
                  <c:v>0.347806</c:v>
                </c:pt>
                <c:pt idx="4655">
                  <c:v>0.34726699999999999</c:v>
                </c:pt>
                <c:pt idx="4656">
                  <c:v>0.341609</c:v>
                </c:pt>
                <c:pt idx="4657">
                  <c:v>0.35791800000000001</c:v>
                </c:pt>
                <c:pt idx="4658">
                  <c:v>0.36052200000000001</c:v>
                </c:pt>
                <c:pt idx="4659">
                  <c:v>0.36626700000000001</c:v>
                </c:pt>
                <c:pt idx="4660">
                  <c:v>0.365651</c:v>
                </c:pt>
                <c:pt idx="4661">
                  <c:v>0.36399999999999999</c:v>
                </c:pt>
                <c:pt idx="4662">
                  <c:v>0.36369200000000002</c:v>
                </c:pt>
                <c:pt idx="4663">
                  <c:v>0.36876399999999998</c:v>
                </c:pt>
                <c:pt idx="4664">
                  <c:v>0.36384100000000003</c:v>
                </c:pt>
                <c:pt idx="4665">
                  <c:v>0.36504199999999998</c:v>
                </c:pt>
                <c:pt idx="4666">
                  <c:v>0.362765</c:v>
                </c:pt>
                <c:pt idx="4667">
                  <c:v>0.36607600000000001</c:v>
                </c:pt>
                <c:pt idx="4668">
                  <c:v>0.36675999999999997</c:v>
                </c:pt>
                <c:pt idx="4669">
                  <c:v>0.36595299999999997</c:v>
                </c:pt>
                <c:pt idx="4670">
                  <c:v>0.36842900000000001</c:v>
                </c:pt>
                <c:pt idx="4671">
                  <c:v>0.36138700000000001</c:v>
                </c:pt>
                <c:pt idx="4672">
                  <c:v>0.36492999999999998</c:v>
                </c:pt>
                <c:pt idx="4673">
                  <c:v>0.36019400000000001</c:v>
                </c:pt>
                <c:pt idx="4674">
                  <c:v>0.36544300000000002</c:v>
                </c:pt>
                <c:pt idx="4675">
                  <c:v>0.35850500000000002</c:v>
                </c:pt>
                <c:pt idx="4676">
                  <c:v>0.36352800000000002</c:v>
                </c:pt>
                <c:pt idx="4677">
                  <c:v>0.36108800000000002</c:v>
                </c:pt>
                <c:pt idx="4678">
                  <c:v>0.35730200000000001</c:v>
                </c:pt>
                <c:pt idx="4679">
                  <c:v>0.32344899999999999</c:v>
                </c:pt>
                <c:pt idx="4680">
                  <c:v>0.33536100000000002</c:v>
                </c:pt>
                <c:pt idx="4681">
                  <c:v>0.34432299999999999</c:v>
                </c:pt>
                <c:pt idx="4682">
                  <c:v>0.34043699999999999</c:v>
                </c:pt>
                <c:pt idx="4683">
                  <c:v>0.33335999999999999</c:v>
                </c:pt>
                <c:pt idx="4684">
                  <c:v>0.35441499999999998</c:v>
                </c:pt>
                <c:pt idx="4685">
                  <c:v>0.35784300000000002</c:v>
                </c:pt>
                <c:pt idx="4686">
                  <c:v>0.36339700000000003</c:v>
                </c:pt>
                <c:pt idx="4687">
                  <c:v>0.36276900000000001</c:v>
                </c:pt>
                <c:pt idx="4688">
                  <c:v>0.36464999999999997</c:v>
                </c:pt>
                <c:pt idx="4689">
                  <c:v>0.36893300000000001</c:v>
                </c:pt>
                <c:pt idx="4690">
                  <c:v>0.367087</c:v>
                </c:pt>
                <c:pt idx="4691">
                  <c:v>0.366089</c:v>
                </c:pt>
                <c:pt idx="4692">
                  <c:v>0.36451499999999998</c:v>
                </c:pt>
                <c:pt idx="4693">
                  <c:v>0.36126000000000003</c:v>
                </c:pt>
                <c:pt idx="4694">
                  <c:v>0.36744199999999999</c:v>
                </c:pt>
                <c:pt idx="4695">
                  <c:v>0.37184800000000001</c:v>
                </c:pt>
                <c:pt idx="4696">
                  <c:v>0.35898099999999999</c:v>
                </c:pt>
                <c:pt idx="4697">
                  <c:v>0.36667499999999997</c:v>
                </c:pt>
                <c:pt idx="4698">
                  <c:v>0.35762500000000003</c:v>
                </c:pt>
                <c:pt idx="4699">
                  <c:v>0.36711500000000002</c:v>
                </c:pt>
                <c:pt idx="4700">
                  <c:v>0.36350399999999999</c:v>
                </c:pt>
                <c:pt idx="4701">
                  <c:v>0.36193700000000001</c:v>
                </c:pt>
                <c:pt idx="4702">
                  <c:v>0.35834500000000002</c:v>
                </c:pt>
                <c:pt idx="4703">
                  <c:v>0.33693099999999998</c:v>
                </c:pt>
                <c:pt idx="4704">
                  <c:v>0.35527500000000001</c:v>
                </c:pt>
                <c:pt idx="4705">
                  <c:v>0.363126</c:v>
                </c:pt>
                <c:pt idx="4706">
                  <c:v>0.36281099999999999</c:v>
                </c:pt>
                <c:pt idx="4707">
                  <c:v>0.36799999999999999</c:v>
                </c:pt>
                <c:pt idx="4708">
                  <c:v>0.36498199999999997</c:v>
                </c:pt>
                <c:pt idx="4709">
                  <c:v>0.36488500000000001</c:v>
                </c:pt>
                <c:pt idx="4710">
                  <c:v>0.36786600000000003</c:v>
                </c:pt>
                <c:pt idx="4711">
                  <c:v>0.36407099999999998</c:v>
                </c:pt>
                <c:pt idx="4712">
                  <c:v>0.35863800000000001</c:v>
                </c:pt>
                <c:pt idx="4713">
                  <c:v>0.36291000000000001</c:v>
                </c:pt>
                <c:pt idx="4714">
                  <c:v>0.36410700000000001</c:v>
                </c:pt>
                <c:pt idx="4715">
                  <c:v>0.36780800000000002</c:v>
                </c:pt>
                <c:pt idx="4716">
                  <c:v>0.36388799999999999</c:v>
                </c:pt>
                <c:pt idx="4717">
                  <c:v>0.36444799999999999</c:v>
                </c:pt>
                <c:pt idx="4718">
                  <c:v>0.36369499999999999</c:v>
                </c:pt>
                <c:pt idx="4719">
                  <c:v>0.36427399999999999</c:v>
                </c:pt>
                <c:pt idx="4720">
                  <c:v>0.36377300000000001</c:v>
                </c:pt>
                <c:pt idx="4721">
                  <c:v>0.34929199999999999</c:v>
                </c:pt>
                <c:pt idx="4722">
                  <c:v>0.32860600000000001</c:v>
                </c:pt>
                <c:pt idx="4723">
                  <c:v>0.32889800000000002</c:v>
                </c:pt>
                <c:pt idx="4724">
                  <c:v>0.31561600000000001</c:v>
                </c:pt>
                <c:pt idx="4725">
                  <c:v>0.32225999999999999</c:v>
                </c:pt>
                <c:pt idx="4726">
                  <c:v>0.32568200000000003</c:v>
                </c:pt>
                <c:pt idx="4727">
                  <c:v>0.33149600000000001</c:v>
                </c:pt>
                <c:pt idx="4728">
                  <c:v>0.32848500000000003</c:v>
                </c:pt>
                <c:pt idx="4729">
                  <c:v>0.336397</c:v>
                </c:pt>
                <c:pt idx="4730">
                  <c:v>0.33736500000000003</c:v>
                </c:pt>
                <c:pt idx="4731">
                  <c:v>0.31422499999999998</c:v>
                </c:pt>
                <c:pt idx="4732">
                  <c:v>0.32458599999999999</c:v>
                </c:pt>
                <c:pt idx="4733">
                  <c:v>0.32111099999999998</c:v>
                </c:pt>
                <c:pt idx="4734">
                  <c:v>0.32578000000000001</c:v>
                </c:pt>
                <c:pt idx="4735">
                  <c:v>0.32039400000000001</c:v>
                </c:pt>
                <c:pt idx="4736">
                  <c:v>0.333287</c:v>
                </c:pt>
                <c:pt idx="4737">
                  <c:v>0.34051700000000001</c:v>
                </c:pt>
                <c:pt idx="4738">
                  <c:v>0.34553</c:v>
                </c:pt>
                <c:pt idx="4739">
                  <c:v>0.34278999999999998</c:v>
                </c:pt>
                <c:pt idx="4740">
                  <c:v>0.34071400000000002</c:v>
                </c:pt>
                <c:pt idx="4741">
                  <c:v>0.33737</c:v>
                </c:pt>
                <c:pt idx="4742">
                  <c:v>0.35291699999999998</c:v>
                </c:pt>
                <c:pt idx="4743">
                  <c:v>0.34570699999999999</c:v>
                </c:pt>
                <c:pt idx="4744">
                  <c:v>0.36595899999999998</c:v>
                </c:pt>
                <c:pt idx="4745">
                  <c:v>0.37626100000000001</c:v>
                </c:pt>
                <c:pt idx="4746">
                  <c:v>0.37592300000000001</c:v>
                </c:pt>
                <c:pt idx="4747">
                  <c:v>0.37566300000000002</c:v>
                </c:pt>
                <c:pt idx="4748">
                  <c:v>0.37472899999999998</c:v>
                </c:pt>
                <c:pt idx="4749">
                  <c:v>0.376193</c:v>
                </c:pt>
                <c:pt idx="4750">
                  <c:v>0.373112</c:v>
                </c:pt>
                <c:pt idx="4751">
                  <c:v>0.36697299999999999</c:v>
                </c:pt>
                <c:pt idx="4752">
                  <c:v>0.37001299999999998</c:v>
                </c:pt>
                <c:pt idx="4753">
                  <c:v>0.36150399999999999</c:v>
                </c:pt>
                <c:pt idx="4754">
                  <c:v>0.334314</c:v>
                </c:pt>
                <c:pt idx="4755">
                  <c:v>0.34831000000000001</c:v>
                </c:pt>
                <c:pt idx="4756">
                  <c:v>0.36091000000000001</c:v>
                </c:pt>
                <c:pt idx="4757">
                  <c:v>0.34914800000000001</c:v>
                </c:pt>
                <c:pt idx="4758">
                  <c:v>0.349049</c:v>
                </c:pt>
                <c:pt idx="4759">
                  <c:v>0.351829</c:v>
                </c:pt>
                <c:pt idx="4760">
                  <c:v>0.35212700000000002</c:v>
                </c:pt>
                <c:pt idx="4761">
                  <c:v>0.35512100000000002</c:v>
                </c:pt>
                <c:pt idx="4762">
                  <c:v>0.34890300000000002</c:v>
                </c:pt>
                <c:pt idx="4763">
                  <c:v>0.35346300000000003</c:v>
                </c:pt>
                <c:pt idx="4764">
                  <c:v>0.34502300000000002</c:v>
                </c:pt>
                <c:pt idx="4765">
                  <c:v>0.34954800000000003</c:v>
                </c:pt>
                <c:pt idx="4766">
                  <c:v>0.354771</c:v>
                </c:pt>
                <c:pt idx="4767">
                  <c:v>0.35455700000000001</c:v>
                </c:pt>
                <c:pt idx="4768">
                  <c:v>0.35934500000000003</c:v>
                </c:pt>
                <c:pt idx="4769">
                  <c:v>0.35116700000000001</c:v>
                </c:pt>
                <c:pt idx="4770">
                  <c:v>0.34781699999999999</c:v>
                </c:pt>
                <c:pt idx="4771">
                  <c:v>0.35002</c:v>
                </c:pt>
                <c:pt idx="4772">
                  <c:v>0.35546</c:v>
                </c:pt>
                <c:pt idx="4773">
                  <c:v>0.35189599999999999</c:v>
                </c:pt>
                <c:pt idx="4774">
                  <c:v>0.36077100000000001</c:v>
                </c:pt>
                <c:pt idx="4775">
                  <c:v>0.35263100000000003</c:v>
                </c:pt>
                <c:pt idx="4776">
                  <c:v>0.355157</c:v>
                </c:pt>
                <c:pt idx="4777">
                  <c:v>0.35484399999999999</c:v>
                </c:pt>
                <c:pt idx="4778">
                  <c:v>0.349777</c:v>
                </c:pt>
                <c:pt idx="4779">
                  <c:v>0.35187099999999999</c:v>
                </c:pt>
                <c:pt idx="4780">
                  <c:v>0.35492699999999999</c:v>
                </c:pt>
                <c:pt idx="4781">
                  <c:v>0.35892600000000002</c:v>
                </c:pt>
                <c:pt idx="4782">
                  <c:v>0.35108600000000001</c:v>
                </c:pt>
                <c:pt idx="4783">
                  <c:v>0.35791000000000001</c:v>
                </c:pt>
                <c:pt idx="4784">
                  <c:v>0.35677999999999999</c:v>
                </c:pt>
                <c:pt idx="4785">
                  <c:v>0.35980800000000002</c:v>
                </c:pt>
                <c:pt idx="4786">
                  <c:v>0.33340700000000001</c:v>
                </c:pt>
                <c:pt idx="4787">
                  <c:v>0.33414199999999999</c:v>
                </c:pt>
                <c:pt idx="4788">
                  <c:v>0.353854</c:v>
                </c:pt>
                <c:pt idx="4789">
                  <c:v>0.34842000000000001</c:v>
                </c:pt>
                <c:pt idx="4790">
                  <c:v>0.36086499999999999</c:v>
                </c:pt>
                <c:pt idx="4791">
                  <c:v>0.37262699999999999</c:v>
                </c:pt>
                <c:pt idx="4792">
                  <c:v>0.37860500000000002</c:v>
                </c:pt>
                <c:pt idx="4793">
                  <c:v>0.37636500000000001</c:v>
                </c:pt>
                <c:pt idx="4794">
                  <c:v>0.37427100000000002</c:v>
                </c:pt>
                <c:pt idx="4795">
                  <c:v>0.35831400000000002</c:v>
                </c:pt>
                <c:pt idx="4796">
                  <c:v>0.35666300000000001</c:v>
                </c:pt>
                <c:pt idx="4797">
                  <c:v>0.35305799999999998</c:v>
                </c:pt>
                <c:pt idx="4798">
                  <c:v>0.349856</c:v>
                </c:pt>
                <c:pt idx="4799">
                  <c:v>0.34689900000000001</c:v>
                </c:pt>
                <c:pt idx="4800">
                  <c:v>0.347522</c:v>
                </c:pt>
                <c:pt idx="4801">
                  <c:v>0.36035800000000001</c:v>
                </c:pt>
                <c:pt idx="4802">
                  <c:v>0.35954700000000001</c:v>
                </c:pt>
                <c:pt idx="4803">
                  <c:v>0.350798</c:v>
                </c:pt>
                <c:pt idx="4804">
                  <c:v>0.354182</c:v>
                </c:pt>
                <c:pt idx="4805">
                  <c:v>0.315386</c:v>
                </c:pt>
                <c:pt idx="4806">
                  <c:v>0.358846</c:v>
                </c:pt>
                <c:pt idx="4807">
                  <c:v>0.35547099999999998</c:v>
                </c:pt>
                <c:pt idx="4808">
                  <c:v>0.36462699999999998</c:v>
                </c:pt>
                <c:pt idx="4809">
                  <c:v>0.36039500000000002</c:v>
                </c:pt>
                <c:pt idx="4810">
                  <c:v>0.34675899999999998</c:v>
                </c:pt>
                <c:pt idx="4811">
                  <c:v>0.35481600000000002</c:v>
                </c:pt>
                <c:pt idx="4812">
                  <c:v>0.37304599999999999</c:v>
                </c:pt>
                <c:pt idx="4813">
                  <c:v>0.37703199999999998</c:v>
                </c:pt>
                <c:pt idx="4814">
                  <c:v>0.372477</c:v>
                </c:pt>
                <c:pt idx="4815">
                  <c:v>0.369315</c:v>
                </c:pt>
                <c:pt idx="4816">
                  <c:v>0.36064400000000002</c:v>
                </c:pt>
                <c:pt idx="4817">
                  <c:v>0.36538399999999999</c:v>
                </c:pt>
                <c:pt idx="4818">
                  <c:v>0.362983</c:v>
                </c:pt>
                <c:pt idx="4819">
                  <c:v>0.36996000000000001</c:v>
                </c:pt>
                <c:pt idx="4820">
                  <c:v>0.36103499999999999</c:v>
                </c:pt>
                <c:pt idx="4821">
                  <c:v>0.372035</c:v>
                </c:pt>
                <c:pt idx="4822">
                  <c:v>0.37561299999999997</c:v>
                </c:pt>
                <c:pt idx="4823">
                  <c:v>0.374392</c:v>
                </c:pt>
                <c:pt idx="4824">
                  <c:v>0.36805900000000003</c:v>
                </c:pt>
                <c:pt idx="4825">
                  <c:v>0.36252400000000001</c:v>
                </c:pt>
                <c:pt idx="4826">
                  <c:v>0.363147</c:v>
                </c:pt>
                <c:pt idx="4827">
                  <c:v>0.34256199999999998</c:v>
                </c:pt>
                <c:pt idx="4828">
                  <c:v>0.33429799999999998</c:v>
                </c:pt>
                <c:pt idx="4829">
                  <c:v>0.339532</c:v>
                </c:pt>
                <c:pt idx="4830">
                  <c:v>0.33859699999999998</c:v>
                </c:pt>
                <c:pt idx="4831">
                  <c:v>0.34848699999999999</c:v>
                </c:pt>
                <c:pt idx="4832">
                  <c:v>0.36574299999999998</c:v>
                </c:pt>
                <c:pt idx="4833">
                  <c:v>0.35790100000000002</c:v>
                </c:pt>
                <c:pt idx="4834">
                  <c:v>0.34431200000000001</c:v>
                </c:pt>
                <c:pt idx="4835">
                  <c:v>0.33072699999999999</c:v>
                </c:pt>
                <c:pt idx="4836">
                  <c:v>0.34004400000000001</c:v>
                </c:pt>
                <c:pt idx="4837">
                  <c:v>0.34214499999999998</c:v>
                </c:pt>
                <c:pt idx="4838">
                  <c:v>0.34473500000000001</c:v>
                </c:pt>
                <c:pt idx="4839">
                  <c:v>0.34500700000000001</c:v>
                </c:pt>
                <c:pt idx="4840">
                  <c:v>0.34074100000000002</c:v>
                </c:pt>
                <c:pt idx="4841">
                  <c:v>0.332229</c:v>
                </c:pt>
                <c:pt idx="4842">
                  <c:v>0.33343600000000001</c:v>
                </c:pt>
                <c:pt idx="4843">
                  <c:v>0.334227</c:v>
                </c:pt>
                <c:pt idx="4844">
                  <c:v>0.34683399999999998</c:v>
                </c:pt>
                <c:pt idx="4845">
                  <c:v>0.34485700000000002</c:v>
                </c:pt>
                <c:pt idx="4846">
                  <c:v>0.35648800000000003</c:v>
                </c:pt>
                <c:pt idx="4847">
                  <c:v>0.36231999999999998</c:v>
                </c:pt>
                <c:pt idx="4848">
                  <c:v>0.35836499999999999</c:v>
                </c:pt>
                <c:pt idx="4849">
                  <c:v>0.34582600000000002</c:v>
                </c:pt>
                <c:pt idx="4850">
                  <c:v>0.341644</c:v>
                </c:pt>
                <c:pt idx="4851">
                  <c:v>0.35622100000000001</c:v>
                </c:pt>
                <c:pt idx="4852">
                  <c:v>0.349715</c:v>
                </c:pt>
                <c:pt idx="4853">
                  <c:v>0.35034500000000002</c:v>
                </c:pt>
                <c:pt idx="4854">
                  <c:v>0.34978799999999999</c:v>
                </c:pt>
                <c:pt idx="4855">
                  <c:v>0.34403699999999998</c:v>
                </c:pt>
                <c:pt idx="4856">
                  <c:v>0.34099400000000002</c:v>
                </c:pt>
                <c:pt idx="4857">
                  <c:v>0.348053</c:v>
                </c:pt>
                <c:pt idx="4858">
                  <c:v>0.35570600000000002</c:v>
                </c:pt>
                <c:pt idx="4859">
                  <c:v>0.34942000000000001</c:v>
                </c:pt>
                <c:pt idx="4860">
                  <c:v>0.35119400000000001</c:v>
                </c:pt>
                <c:pt idx="4861">
                  <c:v>0.31377100000000002</c:v>
                </c:pt>
                <c:pt idx="4862">
                  <c:v>0.34464099999999998</c:v>
                </c:pt>
                <c:pt idx="4863">
                  <c:v>0.33144899999999999</c:v>
                </c:pt>
                <c:pt idx="4864">
                  <c:v>0.32293699999999997</c:v>
                </c:pt>
                <c:pt idx="4865">
                  <c:v>0.32276500000000002</c:v>
                </c:pt>
                <c:pt idx="4866">
                  <c:v>0.32058700000000001</c:v>
                </c:pt>
                <c:pt idx="4867">
                  <c:v>0.31445200000000001</c:v>
                </c:pt>
                <c:pt idx="4868">
                  <c:v>0.31296000000000002</c:v>
                </c:pt>
                <c:pt idx="4869">
                  <c:v>0.34651799999999999</c:v>
                </c:pt>
                <c:pt idx="4870">
                  <c:v>0.32119700000000001</c:v>
                </c:pt>
                <c:pt idx="4871">
                  <c:v>0.31600499999999998</c:v>
                </c:pt>
                <c:pt idx="4872">
                  <c:v>0.31926399999999999</c:v>
                </c:pt>
                <c:pt idx="4873">
                  <c:v>0.330233</c:v>
                </c:pt>
                <c:pt idx="4874">
                  <c:v>0.33920600000000001</c:v>
                </c:pt>
                <c:pt idx="4875">
                  <c:v>0.330822</c:v>
                </c:pt>
                <c:pt idx="4876">
                  <c:v>0.339003</c:v>
                </c:pt>
                <c:pt idx="4877">
                  <c:v>0.35750300000000002</c:v>
                </c:pt>
                <c:pt idx="4878">
                  <c:v>0.353688</c:v>
                </c:pt>
                <c:pt idx="4879">
                  <c:v>0.364176</c:v>
                </c:pt>
                <c:pt idx="4880">
                  <c:v>0.34921799999999997</c:v>
                </c:pt>
                <c:pt idx="4881">
                  <c:v>0.34608800000000001</c:v>
                </c:pt>
                <c:pt idx="4882">
                  <c:v>0.34896700000000003</c:v>
                </c:pt>
                <c:pt idx="4883">
                  <c:v>0.35134100000000001</c:v>
                </c:pt>
                <c:pt idx="4884">
                  <c:v>0.34606700000000001</c:v>
                </c:pt>
                <c:pt idx="4885">
                  <c:v>0.34893099999999999</c:v>
                </c:pt>
                <c:pt idx="4886">
                  <c:v>0.35279199999999999</c:v>
                </c:pt>
                <c:pt idx="4887">
                  <c:v>0.36573499999999998</c:v>
                </c:pt>
                <c:pt idx="4888">
                  <c:v>0.36699900000000002</c:v>
                </c:pt>
                <c:pt idx="4889">
                  <c:v>0.36563600000000002</c:v>
                </c:pt>
                <c:pt idx="4890">
                  <c:v>0.35055999999999998</c:v>
                </c:pt>
                <c:pt idx="4891">
                  <c:v>0.36410599999999999</c:v>
                </c:pt>
                <c:pt idx="4892">
                  <c:v>0.36738500000000002</c:v>
                </c:pt>
                <c:pt idx="4893">
                  <c:v>0.36788799999999999</c:v>
                </c:pt>
                <c:pt idx="4894">
                  <c:v>0.36726599999999998</c:v>
                </c:pt>
                <c:pt idx="4895">
                  <c:v>0.36568000000000001</c:v>
                </c:pt>
                <c:pt idx="4896">
                  <c:v>0.36604599999999998</c:v>
                </c:pt>
                <c:pt idx="4897">
                  <c:v>0.364091</c:v>
                </c:pt>
                <c:pt idx="4898">
                  <c:v>0.36874899999999999</c:v>
                </c:pt>
                <c:pt idx="4899">
                  <c:v>0.358512</c:v>
                </c:pt>
                <c:pt idx="4900">
                  <c:v>0.34683900000000001</c:v>
                </c:pt>
                <c:pt idx="4901">
                  <c:v>0.343995</c:v>
                </c:pt>
                <c:pt idx="4902">
                  <c:v>0.33734799999999998</c:v>
                </c:pt>
                <c:pt idx="4903">
                  <c:v>0.31613599999999997</c:v>
                </c:pt>
                <c:pt idx="4904">
                  <c:v>0.32790999999999998</c:v>
                </c:pt>
                <c:pt idx="4905">
                  <c:v>0.32658500000000001</c:v>
                </c:pt>
                <c:pt idx="4906">
                  <c:v>0.31897799999999998</c:v>
                </c:pt>
                <c:pt idx="4907">
                  <c:v>0.30747000000000002</c:v>
                </c:pt>
                <c:pt idx="4908">
                  <c:v>0.32479000000000002</c:v>
                </c:pt>
                <c:pt idx="4909">
                  <c:v>0.35384399999999999</c:v>
                </c:pt>
                <c:pt idx="4910">
                  <c:v>0.33901300000000001</c:v>
                </c:pt>
                <c:pt idx="4911">
                  <c:v>0.34970200000000001</c:v>
                </c:pt>
                <c:pt idx="4912">
                  <c:v>0.34670299999999998</c:v>
                </c:pt>
                <c:pt idx="4913">
                  <c:v>0.354354</c:v>
                </c:pt>
                <c:pt idx="4914">
                  <c:v>0.34292800000000001</c:v>
                </c:pt>
                <c:pt idx="4915">
                  <c:v>0.35495500000000002</c:v>
                </c:pt>
                <c:pt idx="4916">
                  <c:v>0.35900799999999999</c:v>
                </c:pt>
                <c:pt idx="4917">
                  <c:v>0.35231899999999999</c:v>
                </c:pt>
                <c:pt idx="4918">
                  <c:v>0.34914200000000001</c:v>
                </c:pt>
                <c:pt idx="4919">
                  <c:v>0.35545399999999999</c:v>
                </c:pt>
                <c:pt idx="4920">
                  <c:v>0.35548600000000002</c:v>
                </c:pt>
                <c:pt idx="4921">
                  <c:v>0.35869400000000001</c:v>
                </c:pt>
                <c:pt idx="4922">
                  <c:v>0.37413600000000002</c:v>
                </c:pt>
                <c:pt idx="4923">
                  <c:v>0.35663</c:v>
                </c:pt>
                <c:pt idx="4924">
                  <c:v>0.36427100000000001</c:v>
                </c:pt>
                <c:pt idx="4925">
                  <c:v>0.35100900000000002</c:v>
                </c:pt>
                <c:pt idx="4926">
                  <c:v>0.33568900000000002</c:v>
                </c:pt>
                <c:pt idx="4927">
                  <c:v>0.35076000000000002</c:v>
                </c:pt>
                <c:pt idx="4928">
                  <c:v>0.34484799999999999</c:v>
                </c:pt>
                <c:pt idx="4929">
                  <c:v>0.35377599999999998</c:v>
                </c:pt>
                <c:pt idx="4930">
                  <c:v>0.345219</c:v>
                </c:pt>
                <c:pt idx="4931">
                  <c:v>0.359344</c:v>
                </c:pt>
                <c:pt idx="4932">
                  <c:v>0.35397200000000001</c:v>
                </c:pt>
                <c:pt idx="4933">
                  <c:v>0.35086099999999998</c:v>
                </c:pt>
                <c:pt idx="4934">
                  <c:v>0.37097400000000003</c:v>
                </c:pt>
                <c:pt idx="4935">
                  <c:v>0.34688999999999998</c:v>
                </c:pt>
                <c:pt idx="4936">
                  <c:v>0.33859800000000001</c:v>
                </c:pt>
                <c:pt idx="4937">
                  <c:v>0.35183300000000001</c:v>
                </c:pt>
                <c:pt idx="4938">
                  <c:v>0.35609400000000002</c:v>
                </c:pt>
                <c:pt idx="4939">
                  <c:v>0.34841499999999997</c:v>
                </c:pt>
                <c:pt idx="4940">
                  <c:v>0.34554099999999999</c:v>
                </c:pt>
                <c:pt idx="4941">
                  <c:v>0.35972399999999999</c:v>
                </c:pt>
                <c:pt idx="4942">
                  <c:v>0.359875</c:v>
                </c:pt>
                <c:pt idx="4943">
                  <c:v>0.342028</c:v>
                </c:pt>
                <c:pt idx="4944">
                  <c:v>0.34056900000000001</c:v>
                </c:pt>
                <c:pt idx="4945">
                  <c:v>0.37023499999999998</c:v>
                </c:pt>
                <c:pt idx="4946">
                  <c:v>0.37519599999999997</c:v>
                </c:pt>
                <c:pt idx="4947">
                  <c:v>0.36850100000000002</c:v>
                </c:pt>
                <c:pt idx="4948">
                  <c:v>0.37539699999999998</c:v>
                </c:pt>
                <c:pt idx="4949">
                  <c:v>0.37731700000000001</c:v>
                </c:pt>
                <c:pt idx="4950">
                  <c:v>0.37628899999999998</c:v>
                </c:pt>
                <c:pt idx="4951">
                  <c:v>0.37607499999999999</c:v>
                </c:pt>
                <c:pt idx="4952">
                  <c:v>0.37284600000000001</c:v>
                </c:pt>
                <c:pt idx="4953">
                  <c:v>0.37956800000000002</c:v>
                </c:pt>
                <c:pt idx="4954">
                  <c:v>0.37717400000000001</c:v>
                </c:pt>
                <c:pt idx="4955">
                  <c:v>0.37554300000000002</c:v>
                </c:pt>
                <c:pt idx="4956">
                  <c:v>0.37294300000000002</c:v>
                </c:pt>
                <c:pt idx="4957">
                  <c:v>0.36966300000000002</c:v>
                </c:pt>
                <c:pt idx="4958">
                  <c:v>0.37626900000000002</c:v>
                </c:pt>
                <c:pt idx="4959">
                  <c:v>0.37534200000000001</c:v>
                </c:pt>
                <c:pt idx="4960">
                  <c:v>0.37425900000000001</c:v>
                </c:pt>
                <c:pt idx="4961">
                  <c:v>0.37719200000000003</c:v>
                </c:pt>
                <c:pt idx="4962">
                  <c:v>0.37414900000000001</c:v>
                </c:pt>
                <c:pt idx="4963">
                  <c:v>0.37547700000000001</c:v>
                </c:pt>
                <c:pt idx="4964">
                  <c:v>0.37868800000000002</c:v>
                </c:pt>
                <c:pt idx="4965">
                  <c:v>0.376114</c:v>
                </c:pt>
                <c:pt idx="4966">
                  <c:v>0.36053000000000002</c:v>
                </c:pt>
                <c:pt idx="4967">
                  <c:v>0.36480800000000002</c:v>
                </c:pt>
                <c:pt idx="4968">
                  <c:v>0.35834300000000002</c:v>
                </c:pt>
                <c:pt idx="4969">
                  <c:v>0.36296499999999998</c:v>
                </c:pt>
                <c:pt idx="4970">
                  <c:v>0.35527399999999998</c:v>
                </c:pt>
                <c:pt idx="4971">
                  <c:v>0.36473899999999998</c:v>
                </c:pt>
                <c:pt idx="4972">
                  <c:v>0.35967399999999999</c:v>
                </c:pt>
                <c:pt idx="4973">
                  <c:v>0.35905300000000001</c:v>
                </c:pt>
                <c:pt idx="4974">
                  <c:v>0.37350299999999997</c:v>
                </c:pt>
                <c:pt idx="4975">
                  <c:v>0.37536000000000003</c:v>
                </c:pt>
                <c:pt idx="4976">
                  <c:v>0.373614</c:v>
                </c:pt>
                <c:pt idx="4977">
                  <c:v>0.35117700000000002</c:v>
                </c:pt>
                <c:pt idx="4978">
                  <c:v>0.33453100000000002</c:v>
                </c:pt>
                <c:pt idx="4979">
                  <c:v>0.35639300000000002</c:v>
                </c:pt>
                <c:pt idx="4980">
                  <c:v>0.35989399999999999</c:v>
                </c:pt>
                <c:pt idx="4981">
                  <c:v>0.34847800000000001</c:v>
                </c:pt>
                <c:pt idx="4982">
                  <c:v>0.35507899999999998</c:v>
                </c:pt>
                <c:pt idx="4983">
                  <c:v>0.35584399999999999</c:v>
                </c:pt>
                <c:pt idx="4984">
                  <c:v>0.352858</c:v>
                </c:pt>
                <c:pt idx="4985">
                  <c:v>0.35160200000000003</c:v>
                </c:pt>
                <c:pt idx="4986">
                  <c:v>0.35377599999999998</c:v>
                </c:pt>
                <c:pt idx="4987">
                  <c:v>0.35499199999999997</c:v>
                </c:pt>
                <c:pt idx="4988">
                  <c:v>0.35642600000000002</c:v>
                </c:pt>
                <c:pt idx="4989">
                  <c:v>0.35119800000000001</c:v>
                </c:pt>
                <c:pt idx="4990">
                  <c:v>0.37363400000000002</c:v>
                </c:pt>
                <c:pt idx="4991">
                  <c:v>0.37844499999999998</c:v>
                </c:pt>
                <c:pt idx="4992">
                  <c:v>0.35988199999999998</c:v>
                </c:pt>
                <c:pt idx="4993">
                  <c:v>0.35018100000000002</c:v>
                </c:pt>
                <c:pt idx="4994">
                  <c:v>0.34179599999999999</c:v>
                </c:pt>
                <c:pt idx="4995">
                  <c:v>0.34501700000000002</c:v>
                </c:pt>
                <c:pt idx="4996">
                  <c:v>0.34737200000000001</c:v>
                </c:pt>
                <c:pt idx="4997">
                  <c:v>0.33379599999999998</c:v>
                </c:pt>
                <c:pt idx="4998">
                  <c:v>0.335175</c:v>
                </c:pt>
                <c:pt idx="4999">
                  <c:v>0.31633600000000001</c:v>
                </c:pt>
                <c:pt idx="5000">
                  <c:v>0.31704399999999999</c:v>
                </c:pt>
                <c:pt idx="5001">
                  <c:v>0.30785699999999999</c:v>
                </c:pt>
                <c:pt idx="5002">
                  <c:v>0.32933299999999999</c:v>
                </c:pt>
                <c:pt idx="5003">
                  <c:v>0.32946199999999998</c:v>
                </c:pt>
                <c:pt idx="5004">
                  <c:v>0.30581999999999998</c:v>
                </c:pt>
                <c:pt idx="5005">
                  <c:v>0.336117</c:v>
                </c:pt>
                <c:pt idx="5006">
                  <c:v>0.33575700000000003</c:v>
                </c:pt>
                <c:pt idx="5007">
                  <c:v>0.33083600000000002</c:v>
                </c:pt>
                <c:pt idx="5008">
                  <c:v>0.329042</c:v>
                </c:pt>
                <c:pt idx="5009">
                  <c:v>0.32974599999999998</c:v>
                </c:pt>
                <c:pt idx="5010">
                  <c:v>0.34559800000000002</c:v>
                </c:pt>
                <c:pt idx="5011">
                  <c:v>0.33910699999999999</c:v>
                </c:pt>
                <c:pt idx="5012">
                  <c:v>0.34126400000000001</c:v>
                </c:pt>
                <c:pt idx="5013">
                  <c:v>0.34600199999999998</c:v>
                </c:pt>
                <c:pt idx="5014">
                  <c:v>0.36687199999999998</c:v>
                </c:pt>
                <c:pt idx="5015">
                  <c:v>0.37798900000000002</c:v>
                </c:pt>
                <c:pt idx="5016">
                  <c:v>0.37996400000000002</c:v>
                </c:pt>
                <c:pt idx="5017">
                  <c:v>0.37372100000000003</c:v>
                </c:pt>
                <c:pt idx="5018">
                  <c:v>0.37582900000000002</c:v>
                </c:pt>
                <c:pt idx="5019">
                  <c:v>0.37799700000000003</c:v>
                </c:pt>
                <c:pt idx="5020">
                  <c:v>0.381631</c:v>
                </c:pt>
                <c:pt idx="5021">
                  <c:v>0.37952799999999998</c:v>
                </c:pt>
                <c:pt idx="5022">
                  <c:v>0.37132300000000001</c:v>
                </c:pt>
                <c:pt idx="5023">
                  <c:v>0.37605300000000003</c:v>
                </c:pt>
                <c:pt idx="5024">
                  <c:v>0.37622</c:v>
                </c:pt>
                <c:pt idx="5025">
                  <c:v>0.37708199999999997</c:v>
                </c:pt>
                <c:pt idx="5026">
                  <c:v>0.379832</c:v>
                </c:pt>
                <c:pt idx="5027">
                  <c:v>0.38006299999999998</c:v>
                </c:pt>
                <c:pt idx="5028">
                  <c:v>0.37435299999999999</c:v>
                </c:pt>
                <c:pt idx="5029">
                  <c:v>0.36641600000000002</c:v>
                </c:pt>
                <c:pt idx="5030">
                  <c:v>0.36218600000000001</c:v>
                </c:pt>
                <c:pt idx="5031">
                  <c:v>0.36519000000000001</c:v>
                </c:pt>
                <c:pt idx="5032">
                  <c:v>0.349574</c:v>
                </c:pt>
                <c:pt idx="5033">
                  <c:v>0.35260599999999998</c:v>
                </c:pt>
                <c:pt idx="5034">
                  <c:v>0.35306700000000002</c:v>
                </c:pt>
                <c:pt idx="5035">
                  <c:v>0.34945500000000002</c:v>
                </c:pt>
                <c:pt idx="5036">
                  <c:v>0.34621800000000003</c:v>
                </c:pt>
                <c:pt idx="5037">
                  <c:v>0.346696</c:v>
                </c:pt>
                <c:pt idx="5038">
                  <c:v>0.34328500000000001</c:v>
                </c:pt>
                <c:pt idx="5039">
                  <c:v>0.34690500000000002</c:v>
                </c:pt>
                <c:pt idx="5040">
                  <c:v>0.353076</c:v>
                </c:pt>
                <c:pt idx="5041">
                  <c:v>0.34855399999999997</c:v>
                </c:pt>
                <c:pt idx="5042">
                  <c:v>0.338897</c:v>
                </c:pt>
                <c:pt idx="5043">
                  <c:v>0.33849200000000002</c:v>
                </c:pt>
                <c:pt idx="5044">
                  <c:v>0.33956799999999998</c:v>
                </c:pt>
                <c:pt idx="5045">
                  <c:v>0.33813700000000002</c:v>
                </c:pt>
                <c:pt idx="5046">
                  <c:v>0.34223799999999999</c:v>
                </c:pt>
                <c:pt idx="5047">
                  <c:v>0.35724699999999998</c:v>
                </c:pt>
                <c:pt idx="5048">
                  <c:v>0.36161500000000002</c:v>
                </c:pt>
                <c:pt idx="5049">
                  <c:v>0.36713800000000002</c:v>
                </c:pt>
                <c:pt idx="5050">
                  <c:v>0.36617</c:v>
                </c:pt>
                <c:pt idx="5051">
                  <c:v>0.37402800000000003</c:v>
                </c:pt>
                <c:pt idx="5052">
                  <c:v>0.36664200000000002</c:v>
                </c:pt>
                <c:pt idx="5053">
                  <c:v>0.36845800000000001</c:v>
                </c:pt>
                <c:pt idx="5054">
                  <c:v>0.36652800000000002</c:v>
                </c:pt>
                <c:pt idx="5055">
                  <c:v>0.37571599999999999</c:v>
                </c:pt>
                <c:pt idx="5056">
                  <c:v>0.37251800000000002</c:v>
                </c:pt>
                <c:pt idx="5057">
                  <c:v>0.372365</c:v>
                </c:pt>
                <c:pt idx="5058">
                  <c:v>0.369838</c:v>
                </c:pt>
                <c:pt idx="5059">
                  <c:v>0.37475700000000001</c:v>
                </c:pt>
                <c:pt idx="5060">
                  <c:v>0.37185000000000001</c:v>
                </c:pt>
                <c:pt idx="5061">
                  <c:v>0.371145</c:v>
                </c:pt>
                <c:pt idx="5062">
                  <c:v>0.37750699999999998</c:v>
                </c:pt>
                <c:pt idx="5063">
                  <c:v>0.37661600000000001</c:v>
                </c:pt>
                <c:pt idx="5064">
                  <c:v>0.37628400000000001</c:v>
                </c:pt>
                <c:pt idx="5065">
                  <c:v>0.37850800000000001</c:v>
                </c:pt>
                <c:pt idx="5066">
                  <c:v>0.37818099999999999</c:v>
                </c:pt>
                <c:pt idx="5067">
                  <c:v>0.37435499999999999</c:v>
                </c:pt>
                <c:pt idx="5068">
                  <c:v>0.37658599999999998</c:v>
                </c:pt>
                <c:pt idx="5069">
                  <c:v>0.37381799999999998</c:v>
                </c:pt>
                <c:pt idx="5070">
                  <c:v>0.37658599999999998</c:v>
                </c:pt>
                <c:pt idx="5071">
                  <c:v>0.37217800000000001</c:v>
                </c:pt>
                <c:pt idx="5072">
                  <c:v>0.37249300000000002</c:v>
                </c:pt>
                <c:pt idx="5073">
                  <c:v>0.37523800000000002</c:v>
                </c:pt>
                <c:pt idx="5074">
                  <c:v>0.373303</c:v>
                </c:pt>
                <c:pt idx="5075">
                  <c:v>0.37277100000000002</c:v>
                </c:pt>
                <c:pt idx="5076">
                  <c:v>0.370031</c:v>
                </c:pt>
                <c:pt idx="5077">
                  <c:v>0.377994</c:v>
                </c:pt>
                <c:pt idx="5078">
                  <c:v>0.37452099999999999</c:v>
                </c:pt>
                <c:pt idx="5079">
                  <c:v>0.380222</c:v>
                </c:pt>
                <c:pt idx="5080">
                  <c:v>0.374249</c:v>
                </c:pt>
                <c:pt idx="5081">
                  <c:v>0.36995299999999998</c:v>
                </c:pt>
                <c:pt idx="5082">
                  <c:v>0.35119600000000001</c:v>
                </c:pt>
                <c:pt idx="5083">
                  <c:v>0.35401199999999999</c:v>
                </c:pt>
                <c:pt idx="5084">
                  <c:v>0.35931099999999999</c:v>
                </c:pt>
                <c:pt idx="5085">
                  <c:v>0.34084900000000001</c:v>
                </c:pt>
                <c:pt idx="5086">
                  <c:v>0.34318599999999999</c:v>
                </c:pt>
                <c:pt idx="5087">
                  <c:v>0.35236200000000001</c:v>
                </c:pt>
                <c:pt idx="5088">
                  <c:v>0.34561399999999998</c:v>
                </c:pt>
                <c:pt idx="5089">
                  <c:v>0.35275899999999999</c:v>
                </c:pt>
                <c:pt idx="5090">
                  <c:v>0.37762400000000002</c:v>
                </c:pt>
                <c:pt idx="5091">
                  <c:v>0.365788</c:v>
                </c:pt>
                <c:pt idx="5092">
                  <c:v>0.37223000000000001</c:v>
                </c:pt>
                <c:pt idx="5093">
                  <c:v>0.37672800000000001</c:v>
                </c:pt>
                <c:pt idx="5094">
                  <c:v>0.378882</c:v>
                </c:pt>
                <c:pt idx="5095">
                  <c:v>0.37642799999999998</c:v>
                </c:pt>
                <c:pt idx="5096">
                  <c:v>0.37670399999999998</c:v>
                </c:pt>
                <c:pt idx="5097">
                  <c:v>0.37676900000000002</c:v>
                </c:pt>
                <c:pt idx="5098">
                  <c:v>0.37365500000000001</c:v>
                </c:pt>
                <c:pt idx="5099">
                  <c:v>0.373977</c:v>
                </c:pt>
                <c:pt idx="5100">
                  <c:v>0.375058</c:v>
                </c:pt>
                <c:pt idx="5101">
                  <c:v>0.37309900000000001</c:v>
                </c:pt>
                <c:pt idx="5102">
                  <c:v>0.376471</c:v>
                </c:pt>
                <c:pt idx="5103">
                  <c:v>0.37452000000000002</c:v>
                </c:pt>
                <c:pt idx="5104">
                  <c:v>0.37978000000000001</c:v>
                </c:pt>
                <c:pt idx="5105">
                  <c:v>0.37325700000000001</c:v>
                </c:pt>
                <c:pt idx="5106">
                  <c:v>0.36945099999999997</c:v>
                </c:pt>
                <c:pt idx="5107">
                  <c:v>0.37417800000000001</c:v>
                </c:pt>
                <c:pt idx="5108">
                  <c:v>0.37233899999999998</c:v>
                </c:pt>
                <c:pt idx="5109">
                  <c:v>0.36333199999999999</c:v>
                </c:pt>
                <c:pt idx="5110">
                  <c:v>0.36193999999999998</c:v>
                </c:pt>
                <c:pt idx="5111">
                  <c:v>0.35518499999999997</c:v>
                </c:pt>
                <c:pt idx="5112">
                  <c:v>0.35885800000000001</c:v>
                </c:pt>
                <c:pt idx="5113">
                  <c:v>0.36027900000000002</c:v>
                </c:pt>
                <c:pt idx="5114">
                  <c:v>0.34819</c:v>
                </c:pt>
                <c:pt idx="5115">
                  <c:v>0.351435</c:v>
                </c:pt>
                <c:pt idx="5116">
                  <c:v>0.34832299999999999</c:v>
                </c:pt>
                <c:pt idx="5117">
                  <c:v>0.35415799999999997</c:v>
                </c:pt>
                <c:pt idx="5118">
                  <c:v>0.35306100000000001</c:v>
                </c:pt>
                <c:pt idx="5119">
                  <c:v>0.36330499999999999</c:v>
                </c:pt>
                <c:pt idx="5120">
                  <c:v>0.34068500000000002</c:v>
                </c:pt>
                <c:pt idx="5121">
                  <c:v>0.36065599999999998</c:v>
                </c:pt>
                <c:pt idx="5122">
                  <c:v>0.36497000000000002</c:v>
                </c:pt>
                <c:pt idx="5123">
                  <c:v>0.35786800000000002</c:v>
                </c:pt>
                <c:pt idx="5124">
                  <c:v>0.359238</c:v>
                </c:pt>
                <c:pt idx="5125">
                  <c:v>0.36036699999999999</c:v>
                </c:pt>
                <c:pt idx="5126">
                  <c:v>0.36281799999999997</c:v>
                </c:pt>
                <c:pt idx="5127">
                  <c:v>0.33472499999999999</c:v>
                </c:pt>
                <c:pt idx="5128">
                  <c:v>0.35085</c:v>
                </c:pt>
                <c:pt idx="5129">
                  <c:v>0.34806500000000001</c:v>
                </c:pt>
                <c:pt idx="5130">
                  <c:v>0.32167899999999999</c:v>
                </c:pt>
                <c:pt idx="5131">
                  <c:v>0.32560800000000001</c:v>
                </c:pt>
                <c:pt idx="5132">
                  <c:v>0.34617999999999999</c:v>
                </c:pt>
                <c:pt idx="5133">
                  <c:v>0.354321</c:v>
                </c:pt>
                <c:pt idx="5134">
                  <c:v>0.36108899999999999</c:v>
                </c:pt>
                <c:pt idx="5135">
                  <c:v>0.36052200000000001</c:v>
                </c:pt>
                <c:pt idx="5136">
                  <c:v>0.36543500000000001</c:v>
                </c:pt>
                <c:pt idx="5137">
                  <c:v>0.35446899999999998</c:v>
                </c:pt>
                <c:pt idx="5138">
                  <c:v>0.37569999999999998</c:v>
                </c:pt>
                <c:pt idx="5139">
                  <c:v>0.376969</c:v>
                </c:pt>
                <c:pt idx="5140">
                  <c:v>0.37432300000000002</c:v>
                </c:pt>
                <c:pt idx="5141">
                  <c:v>0.34297299999999997</c:v>
                </c:pt>
                <c:pt idx="5142">
                  <c:v>0.35432399999999997</c:v>
                </c:pt>
                <c:pt idx="5143">
                  <c:v>0.35314200000000001</c:v>
                </c:pt>
                <c:pt idx="5144">
                  <c:v>0.34998099999999999</c:v>
                </c:pt>
                <c:pt idx="5145">
                  <c:v>0.34981000000000001</c:v>
                </c:pt>
                <c:pt idx="5146">
                  <c:v>0.35779699999999998</c:v>
                </c:pt>
                <c:pt idx="5147">
                  <c:v>0.33753499999999997</c:v>
                </c:pt>
                <c:pt idx="5148">
                  <c:v>0.34485300000000002</c:v>
                </c:pt>
                <c:pt idx="5149">
                  <c:v>0.35410999999999998</c:v>
                </c:pt>
                <c:pt idx="5150">
                  <c:v>0.31745600000000002</c:v>
                </c:pt>
                <c:pt idx="5151">
                  <c:v>0.32360899999999998</c:v>
                </c:pt>
                <c:pt idx="5152">
                  <c:v>0.32684400000000002</c:v>
                </c:pt>
                <c:pt idx="5153">
                  <c:v>0.33962599999999998</c:v>
                </c:pt>
                <c:pt idx="5154">
                  <c:v>0.32639299999999999</c:v>
                </c:pt>
                <c:pt idx="5155">
                  <c:v>0.334706</c:v>
                </c:pt>
                <c:pt idx="5156">
                  <c:v>0.32488</c:v>
                </c:pt>
                <c:pt idx="5157">
                  <c:v>0.35091099999999997</c:v>
                </c:pt>
                <c:pt idx="5158">
                  <c:v>0.34821200000000002</c:v>
                </c:pt>
                <c:pt idx="5159">
                  <c:v>0.34636699999999998</c:v>
                </c:pt>
                <c:pt idx="5160">
                  <c:v>0.35159200000000002</c:v>
                </c:pt>
                <c:pt idx="5161">
                  <c:v>0.34553299999999998</c:v>
                </c:pt>
                <c:pt idx="5162">
                  <c:v>0.32583200000000001</c:v>
                </c:pt>
                <c:pt idx="5163">
                  <c:v>0.33741100000000002</c:v>
                </c:pt>
                <c:pt idx="5164">
                  <c:v>0.34485700000000002</c:v>
                </c:pt>
                <c:pt idx="5165">
                  <c:v>0.350387</c:v>
                </c:pt>
                <c:pt idx="5166">
                  <c:v>0.35416500000000001</c:v>
                </c:pt>
                <c:pt idx="5167">
                  <c:v>0.35285699999999998</c:v>
                </c:pt>
                <c:pt idx="5168">
                  <c:v>0.35630600000000001</c:v>
                </c:pt>
                <c:pt idx="5169">
                  <c:v>0.349437</c:v>
                </c:pt>
                <c:pt idx="5170">
                  <c:v>0.34525099999999997</c:v>
                </c:pt>
                <c:pt idx="5171">
                  <c:v>0.35546800000000001</c:v>
                </c:pt>
                <c:pt idx="5172">
                  <c:v>0.34697600000000001</c:v>
                </c:pt>
                <c:pt idx="5173">
                  <c:v>0.35503499999999999</c:v>
                </c:pt>
                <c:pt idx="5174">
                  <c:v>0.34986699999999998</c:v>
                </c:pt>
                <c:pt idx="5175">
                  <c:v>0.34328199999999998</c:v>
                </c:pt>
                <c:pt idx="5176">
                  <c:v>0.35734300000000002</c:v>
                </c:pt>
                <c:pt idx="5177">
                  <c:v>0.34695700000000002</c:v>
                </c:pt>
                <c:pt idx="5178">
                  <c:v>0.34956900000000002</c:v>
                </c:pt>
                <c:pt idx="5179">
                  <c:v>0.364954</c:v>
                </c:pt>
                <c:pt idx="5180">
                  <c:v>0.35870400000000002</c:v>
                </c:pt>
                <c:pt idx="5181">
                  <c:v>0.31889499999999998</c:v>
                </c:pt>
                <c:pt idx="5182">
                  <c:v>0.33007700000000001</c:v>
                </c:pt>
                <c:pt idx="5183">
                  <c:v>0.35264099999999998</c:v>
                </c:pt>
                <c:pt idx="5184">
                  <c:v>0.32107400000000003</c:v>
                </c:pt>
                <c:pt idx="5185">
                  <c:v>0.336725</c:v>
                </c:pt>
                <c:pt idx="5186">
                  <c:v>0.32185599999999998</c:v>
                </c:pt>
                <c:pt idx="5187">
                  <c:v>0.322959</c:v>
                </c:pt>
                <c:pt idx="5188">
                  <c:v>0.32341199999999998</c:v>
                </c:pt>
                <c:pt idx="5189">
                  <c:v>0.313996</c:v>
                </c:pt>
                <c:pt idx="5190">
                  <c:v>0.342225</c:v>
                </c:pt>
                <c:pt idx="5191">
                  <c:v>0.33006200000000002</c:v>
                </c:pt>
                <c:pt idx="5192">
                  <c:v>0.34071800000000002</c:v>
                </c:pt>
                <c:pt idx="5193">
                  <c:v>0.36138599999999999</c:v>
                </c:pt>
                <c:pt idx="5194">
                  <c:v>0.35571399999999997</c:v>
                </c:pt>
                <c:pt idx="5195">
                  <c:v>0.345669</c:v>
                </c:pt>
                <c:pt idx="5196">
                  <c:v>0.35952299999999998</c:v>
                </c:pt>
                <c:pt idx="5197">
                  <c:v>0.33812300000000001</c:v>
                </c:pt>
                <c:pt idx="5198">
                  <c:v>0.36003099999999999</c:v>
                </c:pt>
                <c:pt idx="5199">
                  <c:v>0.34391500000000003</c:v>
                </c:pt>
                <c:pt idx="5200">
                  <c:v>0.35334100000000002</c:v>
                </c:pt>
                <c:pt idx="5201">
                  <c:v>0.36154900000000001</c:v>
                </c:pt>
                <c:pt idx="5202">
                  <c:v>0.37674800000000003</c:v>
                </c:pt>
                <c:pt idx="5203">
                  <c:v>0.372697</c:v>
                </c:pt>
                <c:pt idx="5204">
                  <c:v>0.37273299999999998</c:v>
                </c:pt>
                <c:pt idx="5205">
                  <c:v>0.385411</c:v>
                </c:pt>
                <c:pt idx="5206">
                  <c:v>0.37570700000000001</c:v>
                </c:pt>
                <c:pt idx="5207">
                  <c:v>0.37190600000000001</c:v>
                </c:pt>
                <c:pt idx="5208">
                  <c:v>0.36164200000000002</c:v>
                </c:pt>
                <c:pt idx="5209">
                  <c:v>0.36139900000000003</c:v>
                </c:pt>
                <c:pt idx="5210">
                  <c:v>0.33258199999999999</c:v>
                </c:pt>
                <c:pt idx="5211">
                  <c:v>0.33967599999999998</c:v>
                </c:pt>
                <c:pt idx="5212">
                  <c:v>0.33630599999999999</c:v>
                </c:pt>
                <c:pt idx="5213">
                  <c:v>0.34091300000000002</c:v>
                </c:pt>
                <c:pt idx="5214">
                  <c:v>0.33573500000000001</c:v>
                </c:pt>
                <c:pt idx="5215">
                  <c:v>0.35025299999999998</c:v>
                </c:pt>
                <c:pt idx="5216">
                  <c:v>0.34705599999999998</c:v>
                </c:pt>
                <c:pt idx="5217">
                  <c:v>0.33644299999999999</c:v>
                </c:pt>
                <c:pt idx="5218">
                  <c:v>0.34509000000000001</c:v>
                </c:pt>
                <c:pt idx="5219">
                  <c:v>0.35164200000000001</c:v>
                </c:pt>
                <c:pt idx="5220">
                  <c:v>0.34449400000000002</c:v>
                </c:pt>
                <c:pt idx="5221">
                  <c:v>0.36345100000000002</c:v>
                </c:pt>
                <c:pt idx="5222">
                  <c:v>0.35367799999999999</c:v>
                </c:pt>
                <c:pt idx="5223">
                  <c:v>0.35589799999999999</c:v>
                </c:pt>
                <c:pt idx="5224">
                  <c:v>0.35234399999999999</c:v>
                </c:pt>
                <c:pt idx="5225">
                  <c:v>0.36066500000000001</c:v>
                </c:pt>
                <c:pt idx="5226">
                  <c:v>0.37711299999999998</c:v>
                </c:pt>
                <c:pt idx="5227">
                  <c:v>0.37360199999999999</c:v>
                </c:pt>
                <c:pt idx="5228">
                  <c:v>0.37967200000000001</c:v>
                </c:pt>
                <c:pt idx="5229">
                  <c:v>0.37503500000000001</c:v>
                </c:pt>
                <c:pt idx="5230">
                  <c:v>0.37117600000000001</c:v>
                </c:pt>
                <c:pt idx="5231">
                  <c:v>0.37914599999999998</c:v>
                </c:pt>
                <c:pt idx="5232">
                  <c:v>0.36965199999999998</c:v>
                </c:pt>
                <c:pt idx="5233">
                  <c:v>0.37564799999999998</c:v>
                </c:pt>
                <c:pt idx="5234">
                  <c:v>0.37181700000000001</c:v>
                </c:pt>
                <c:pt idx="5235">
                  <c:v>0.37937199999999999</c:v>
                </c:pt>
                <c:pt idx="5236">
                  <c:v>0.37710300000000002</c:v>
                </c:pt>
                <c:pt idx="5237">
                  <c:v>0.35247800000000001</c:v>
                </c:pt>
                <c:pt idx="5238">
                  <c:v>0.35332599999999997</c:v>
                </c:pt>
                <c:pt idx="5239">
                  <c:v>0.370724</c:v>
                </c:pt>
                <c:pt idx="5240">
                  <c:v>0.35625299999999999</c:v>
                </c:pt>
                <c:pt idx="5241">
                  <c:v>0.36150700000000002</c:v>
                </c:pt>
                <c:pt idx="5242">
                  <c:v>0.35089199999999998</c:v>
                </c:pt>
                <c:pt idx="5243">
                  <c:v>0.35564600000000002</c:v>
                </c:pt>
                <c:pt idx="5244">
                  <c:v>0.36048999999999998</c:v>
                </c:pt>
                <c:pt idx="5245">
                  <c:v>0.34923399999999999</c:v>
                </c:pt>
                <c:pt idx="5246">
                  <c:v>0.35566500000000001</c:v>
                </c:pt>
                <c:pt idx="5247">
                  <c:v>0.34869299999999998</c:v>
                </c:pt>
                <c:pt idx="5248">
                  <c:v>0.35231699999999999</c:v>
                </c:pt>
                <c:pt idx="5249">
                  <c:v>0.34962399999999999</c:v>
                </c:pt>
                <c:pt idx="5250">
                  <c:v>0.352354</c:v>
                </c:pt>
                <c:pt idx="5251">
                  <c:v>0.34807900000000003</c:v>
                </c:pt>
                <c:pt idx="5252">
                  <c:v>0.35051300000000002</c:v>
                </c:pt>
                <c:pt idx="5253">
                  <c:v>0.34590500000000002</c:v>
                </c:pt>
                <c:pt idx="5254">
                  <c:v>0.34681000000000001</c:v>
                </c:pt>
                <c:pt idx="5255">
                  <c:v>0.35226499999999999</c:v>
                </c:pt>
                <c:pt idx="5256">
                  <c:v>0.35817500000000002</c:v>
                </c:pt>
                <c:pt idx="5257">
                  <c:v>0.36138700000000001</c:v>
                </c:pt>
                <c:pt idx="5258">
                  <c:v>0.35197299999999998</c:v>
                </c:pt>
                <c:pt idx="5259">
                  <c:v>0.348856</c:v>
                </c:pt>
                <c:pt idx="5260">
                  <c:v>0.34934500000000002</c:v>
                </c:pt>
                <c:pt idx="5261">
                  <c:v>0.35616300000000001</c:v>
                </c:pt>
                <c:pt idx="5262">
                  <c:v>0.34745399999999999</c:v>
                </c:pt>
                <c:pt idx="5263">
                  <c:v>0.35943700000000001</c:v>
                </c:pt>
                <c:pt idx="5264">
                  <c:v>0.35815900000000001</c:v>
                </c:pt>
                <c:pt idx="5265">
                  <c:v>0.34391100000000002</c:v>
                </c:pt>
                <c:pt idx="5266">
                  <c:v>0.34252100000000002</c:v>
                </c:pt>
                <c:pt idx="5267">
                  <c:v>0.35469699999999998</c:v>
                </c:pt>
                <c:pt idx="5268">
                  <c:v>0.35467599999999999</c:v>
                </c:pt>
                <c:pt idx="5269">
                  <c:v>0.34558899999999998</c:v>
                </c:pt>
                <c:pt idx="5270">
                  <c:v>0.33797100000000002</c:v>
                </c:pt>
                <c:pt idx="5271">
                  <c:v>0.328455</c:v>
                </c:pt>
                <c:pt idx="5272">
                  <c:v>0.33340599999999998</c:v>
                </c:pt>
                <c:pt idx="5273">
                  <c:v>0.33693800000000002</c:v>
                </c:pt>
                <c:pt idx="5274">
                  <c:v>0.34088200000000002</c:v>
                </c:pt>
                <c:pt idx="5275">
                  <c:v>0.34273500000000001</c:v>
                </c:pt>
                <c:pt idx="5276">
                  <c:v>0.34499400000000002</c:v>
                </c:pt>
                <c:pt idx="5277">
                  <c:v>0.343414</c:v>
                </c:pt>
                <c:pt idx="5278">
                  <c:v>0.35339199999999998</c:v>
                </c:pt>
                <c:pt idx="5279">
                  <c:v>0.34528799999999998</c:v>
                </c:pt>
                <c:pt idx="5280">
                  <c:v>0.346086</c:v>
                </c:pt>
                <c:pt idx="5281">
                  <c:v>0.34886499999999998</c:v>
                </c:pt>
                <c:pt idx="5282">
                  <c:v>0.34140599999999999</c:v>
                </c:pt>
                <c:pt idx="5283">
                  <c:v>0.34042</c:v>
                </c:pt>
                <c:pt idx="5284">
                  <c:v>0.35158400000000001</c:v>
                </c:pt>
                <c:pt idx="5285">
                  <c:v>0.33973399999999998</c:v>
                </c:pt>
                <c:pt idx="5286">
                  <c:v>0.34662399999999999</c:v>
                </c:pt>
                <c:pt idx="5287">
                  <c:v>0.34435700000000002</c:v>
                </c:pt>
                <c:pt idx="5288">
                  <c:v>0.33803</c:v>
                </c:pt>
                <c:pt idx="5289">
                  <c:v>0.35366199999999998</c:v>
                </c:pt>
                <c:pt idx="5290">
                  <c:v>0.350045</c:v>
                </c:pt>
                <c:pt idx="5291">
                  <c:v>0.35138599999999998</c:v>
                </c:pt>
                <c:pt idx="5292">
                  <c:v>0.34887899999999999</c:v>
                </c:pt>
                <c:pt idx="5293">
                  <c:v>0.34850500000000001</c:v>
                </c:pt>
                <c:pt idx="5294">
                  <c:v>0.348026</c:v>
                </c:pt>
                <c:pt idx="5295">
                  <c:v>0.36430200000000001</c:v>
                </c:pt>
                <c:pt idx="5296">
                  <c:v>0.37175999999999998</c:v>
                </c:pt>
                <c:pt idx="5297">
                  <c:v>0.37166399999999999</c:v>
                </c:pt>
                <c:pt idx="5298">
                  <c:v>0.380415</c:v>
                </c:pt>
                <c:pt idx="5299">
                  <c:v>0.36114600000000002</c:v>
                </c:pt>
                <c:pt idx="5300">
                  <c:v>0.35436200000000001</c:v>
                </c:pt>
                <c:pt idx="5301">
                  <c:v>0.36366399999999999</c:v>
                </c:pt>
                <c:pt idx="5302">
                  <c:v>0.35466799999999998</c:v>
                </c:pt>
                <c:pt idx="5303">
                  <c:v>0.35510199999999997</c:v>
                </c:pt>
                <c:pt idx="5304">
                  <c:v>0.36015999999999998</c:v>
                </c:pt>
                <c:pt idx="5305">
                  <c:v>0.33435900000000002</c:v>
                </c:pt>
                <c:pt idx="5306">
                  <c:v>0.351497</c:v>
                </c:pt>
                <c:pt idx="5307">
                  <c:v>0.356873</c:v>
                </c:pt>
                <c:pt idx="5308">
                  <c:v>0.35294999999999999</c:v>
                </c:pt>
                <c:pt idx="5309">
                  <c:v>0.364867</c:v>
                </c:pt>
                <c:pt idx="5310">
                  <c:v>0.35489500000000002</c:v>
                </c:pt>
                <c:pt idx="5311">
                  <c:v>0.36534899999999998</c:v>
                </c:pt>
                <c:pt idx="5312">
                  <c:v>0.35374499999999998</c:v>
                </c:pt>
                <c:pt idx="5313">
                  <c:v>0.364875</c:v>
                </c:pt>
                <c:pt idx="5314">
                  <c:v>0.35611300000000001</c:v>
                </c:pt>
                <c:pt idx="5315">
                  <c:v>0.35844900000000002</c:v>
                </c:pt>
                <c:pt idx="5316">
                  <c:v>0.36821900000000002</c:v>
                </c:pt>
                <c:pt idx="5317">
                  <c:v>0.36729200000000001</c:v>
                </c:pt>
                <c:pt idx="5318">
                  <c:v>0.36342600000000003</c:v>
                </c:pt>
                <c:pt idx="5319">
                  <c:v>0.36399500000000001</c:v>
                </c:pt>
                <c:pt idx="5320">
                  <c:v>0.35511799999999999</c:v>
                </c:pt>
                <c:pt idx="5321">
                  <c:v>0.35569600000000001</c:v>
                </c:pt>
                <c:pt idx="5322">
                  <c:v>0.34640700000000002</c:v>
                </c:pt>
                <c:pt idx="5323">
                  <c:v>0.35131099999999998</c:v>
                </c:pt>
                <c:pt idx="5324">
                  <c:v>0.356964</c:v>
                </c:pt>
                <c:pt idx="5325">
                  <c:v>0.34612300000000001</c:v>
                </c:pt>
                <c:pt idx="5326">
                  <c:v>0.34765699999999999</c:v>
                </c:pt>
                <c:pt idx="5327">
                  <c:v>0.34503899999999998</c:v>
                </c:pt>
                <c:pt idx="5328">
                  <c:v>0.34282699999999999</c:v>
                </c:pt>
                <c:pt idx="5329">
                  <c:v>0.34371499999999999</c:v>
                </c:pt>
                <c:pt idx="5330">
                  <c:v>0.34806799999999999</c:v>
                </c:pt>
                <c:pt idx="5331">
                  <c:v>0.34509000000000001</c:v>
                </c:pt>
                <c:pt idx="5332">
                  <c:v>0.32286599999999999</c:v>
                </c:pt>
                <c:pt idx="5333">
                  <c:v>0.34453899999999998</c:v>
                </c:pt>
                <c:pt idx="5334">
                  <c:v>0.33289000000000002</c:v>
                </c:pt>
                <c:pt idx="5335">
                  <c:v>0.34300700000000001</c:v>
                </c:pt>
                <c:pt idx="5336">
                  <c:v>0.33687099999999998</c:v>
                </c:pt>
                <c:pt idx="5337">
                  <c:v>0.354848</c:v>
                </c:pt>
                <c:pt idx="5338">
                  <c:v>0.32469199999999998</c:v>
                </c:pt>
                <c:pt idx="5339">
                  <c:v>0.33563900000000002</c:v>
                </c:pt>
                <c:pt idx="5340">
                  <c:v>0.355522</c:v>
                </c:pt>
                <c:pt idx="5341">
                  <c:v>0.35707299999999997</c:v>
                </c:pt>
                <c:pt idx="5342">
                  <c:v>0.34582299999999999</c:v>
                </c:pt>
                <c:pt idx="5343">
                  <c:v>0.344335</c:v>
                </c:pt>
                <c:pt idx="5344">
                  <c:v>0.35331699999999999</c:v>
                </c:pt>
                <c:pt idx="5345">
                  <c:v>0.34466799999999997</c:v>
                </c:pt>
                <c:pt idx="5346">
                  <c:v>0.35591</c:v>
                </c:pt>
                <c:pt idx="5347">
                  <c:v>0.34922500000000001</c:v>
                </c:pt>
                <c:pt idx="5348">
                  <c:v>0.34678300000000001</c:v>
                </c:pt>
                <c:pt idx="5349">
                  <c:v>0.34391699999999997</c:v>
                </c:pt>
                <c:pt idx="5350">
                  <c:v>0.348889</c:v>
                </c:pt>
                <c:pt idx="5351">
                  <c:v>0.33568700000000001</c:v>
                </c:pt>
                <c:pt idx="5352">
                  <c:v>0.34095999999999999</c:v>
                </c:pt>
                <c:pt idx="5353">
                  <c:v>0.33700600000000003</c:v>
                </c:pt>
                <c:pt idx="5354">
                  <c:v>0.331038</c:v>
                </c:pt>
                <c:pt idx="5355">
                  <c:v>0.32921899999999998</c:v>
                </c:pt>
                <c:pt idx="5356">
                  <c:v>0.34021800000000002</c:v>
                </c:pt>
                <c:pt idx="5357">
                  <c:v>0.34714600000000001</c:v>
                </c:pt>
                <c:pt idx="5358">
                  <c:v>0.34492800000000001</c:v>
                </c:pt>
                <c:pt idx="5359">
                  <c:v>0.33890900000000002</c:v>
                </c:pt>
                <c:pt idx="5360">
                  <c:v>0.36270400000000003</c:v>
                </c:pt>
                <c:pt idx="5361">
                  <c:v>0.34884599999999999</c:v>
                </c:pt>
                <c:pt idx="5362">
                  <c:v>0.35212199999999999</c:v>
                </c:pt>
                <c:pt idx="5363">
                  <c:v>0.33941300000000002</c:v>
                </c:pt>
                <c:pt idx="5364">
                  <c:v>0.33706000000000003</c:v>
                </c:pt>
                <c:pt idx="5365">
                  <c:v>0.34740799999999999</c:v>
                </c:pt>
                <c:pt idx="5366">
                  <c:v>0.34581200000000001</c:v>
                </c:pt>
                <c:pt idx="5367">
                  <c:v>0.35422300000000001</c:v>
                </c:pt>
                <c:pt idx="5368">
                  <c:v>0.353132</c:v>
                </c:pt>
                <c:pt idx="5369">
                  <c:v>0.35821700000000001</c:v>
                </c:pt>
                <c:pt idx="5370">
                  <c:v>0.33187699999999998</c:v>
                </c:pt>
                <c:pt idx="5371">
                  <c:v>0.33074199999999998</c:v>
                </c:pt>
                <c:pt idx="5372">
                  <c:v>0.327766</c:v>
                </c:pt>
                <c:pt idx="5373">
                  <c:v>0.325542</c:v>
                </c:pt>
                <c:pt idx="5374">
                  <c:v>0.33182099999999998</c:v>
                </c:pt>
                <c:pt idx="5375">
                  <c:v>0.32887100000000002</c:v>
                </c:pt>
                <c:pt idx="5376">
                  <c:v>0.33327600000000002</c:v>
                </c:pt>
                <c:pt idx="5377">
                  <c:v>0.35292800000000002</c:v>
                </c:pt>
                <c:pt idx="5378">
                  <c:v>0.353935</c:v>
                </c:pt>
                <c:pt idx="5379">
                  <c:v>0.348547</c:v>
                </c:pt>
                <c:pt idx="5380">
                  <c:v>0.36041699999999999</c:v>
                </c:pt>
                <c:pt idx="5381">
                  <c:v>0.34963899999999998</c:v>
                </c:pt>
                <c:pt idx="5382">
                  <c:v>0.35254600000000003</c:v>
                </c:pt>
                <c:pt idx="5383">
                  <c:v>0.354155</c:v>
                </c:pt>
                <c:pt idx="5384">
                  <c:v>0.34797</c:v>
                </c:pt>
                <c:pt idx="5385">
                  <c:v>0.35131899999999999</c:v>
                </c:pt>
                <c:pt idx="5386">
                  <c:v>0.35051700000000002</c:v>
                </c:pt>
                <c:pt idx="5387">
                  <c:v>0.35496</c:v>
                </c:pt>
                <c:pt idx="5388">
                  <c:v>0.37637100000000001</c:v>
                </c:pt>
                <c:pt idx="5389">
                  <c:v>0.37898799999999999</c:v>
                </c:pt>
                <c:pt idx="5390">
                  <c:v>0.37339899999999998</c:v>
                </c:pt>
                <c:pt idx="5391">
                  <c:v>0.37497399999999997</c:v>
                </c:pt>
                <c:pt idx="5392">
                  <c:v>0.34559699999999999</c:v>
                </c:pt>
                <c:pt idx="5393">
                  <c:v>0.35697299999999998</c:v>
                </c:pt>
                <c:pt idx="5394">
                  <c:v>0.36175099999999999</c:v>
                </c:pt>
                <c:pt idx="5395">
                  <c:v>0.36790699999999998</c:v>
                </c:pt>
                <c:pt idx="5396">
                  <c:v>0.36246200000000001</c:v>
                </c:pt>
                <c:pt idx="5397">
                  <c:v>0.36190899999999998</c:v>
                </c:pt>
                <c:pt idx="5398">
                  <c:v>0.36569200000000002</c:v>
                </c:pt>
                <c:pt idx="5399">
                  <c:v>0.36546099999999998</c:v>
                </c:pt>
                <c:pt idx="5400">
                  <c:v>0.36283700000000002</c:v>
                </c:pt>
                <c:pt idx="5401">
                  <c:v>0.37174000000000001</c:v>
                </c:pt>
                <c:pt idx="5402">
                  <c:v>0.37905499999999998</c:v>
                </c:pt>
                <c:pt idx="5403">
                  <c:v>0.34711900000000001</c:v>
                </c:pt>
                <c:pt idx="5404">
                  <c:v>0.34843600000000002</c:v>
                </c:pt>
                <c:pt idx="5405">
                  <c:v>0.35203600000000002</c:v>
                </c:pt>
                <c:pt idx="5406">
                  <c:v>0.33116699999999999</c:v>
                </c:pt>
                <c:pt idx="5407">
                  <c:v>0.34175499999999998</c:v>
                </c:pt>
                <c:pt idx="5408">
                  <c:v>0.33086300000000002</c:v>
                </c:pt>
                <c:pt idx="5409">
                  <c:v>0.327903</c:v>
                </c:pt>
                <c:pt idx="5410">
                  <c:v>0.321133</c:v>
                </c:pt>
                <c:pt idx="5411">
                  <c:v>0.33871299999999999</c:v>
                </c:pt>
                <c:pt idx="5412">
                  <c:v>0.33340999999999998</c:v>
                </c:pt>
                <c:pt idx="5413">
                  <c:v>0.337308</c:v>
                </c:pt>
                <c:pt idx="5414">
                  <c:v>0.331403</c:v>
                </c:pt>
                <c:pt idx="5415">
                  <c:v>0.33444699999999999</c:v>
                </c:pt>
                <c:pt idx="5416">
                  <c:v>0.32748500000000003</c:v>
                </c:pt>
                <c:pt idx="5417">
                  <c:v>0.32046200000000002</c:v>
                </c:pt>
                <c:pt idx="5418">
                  <c:v>0.319415</c:v>
                </c:pt>
                <c:pt idx="5419">
                  <c:v>0.33416499999999999</c:v>
                </c:pt>
                <c:pt idx="5420">
                  <c:v>0.32793099999999997</c:v>
                </c:pt>
                <c:pt idx="5421">
                  <c:v>0.334231</c:v>
                </c:pt>
                <c:pt idx="5422">
                  <c:v>0.33637299999999998</c:v>
                </c:pt>
                <c:pt idx="5423">
                  <c:v>0.31938499999999997</c:v>
                </c:pt>
                <c:pt idx="5424">
                  <c:v>0.33789999999999998</c:v>
                </c:pt>
                <c:pt idx="5425">
                  <c:v>0.35777799999999998</c:v>
                </c:pt>
                <c:pt idx="5426">
                  <c:v>0.36278199999999999</c:v>
                </c:pt>
                <c:pt idx="5427">
                  <c:v>0.35903800000000002</c:v>
                </c:pt>
                <c:pt idx="5428">
                  <c:v>0.35256799999999999</c:v>
                </c:pt>
                <c:pt idx="5429">
                  <c:v>0.34392800000000001</c:v>
                </c:pt>
                <c:pt idx="5430">
                  <c:v>0.348385</c:v>
                </c:pt>
                <c:pt idx="5431">
                  <c:v>0.35149999999999998</c:v>
                </c:pt>
                <c:pt idx="5432">
                  <c:v>0.356881</c:v>
                </c:pt>
                <c:pt idx="5433">
                  <c:v>0.340007</c:v>
                </c:pt>
                <c:pt idx="5434">
                  <c:v>0.332347</c:v>
                </c:pt>
                <c:pt idx="5435">
                  <c:v>0.34479500000000002</c:v>
                </c:pt>
                <c:pt idx="5436">
                  <c:v>0.35828199999999999</c:v>
                </c:pt>
                <c:pt idx="5437">
                  <c:v>0.34465400000000002</c:v>
                </c:pt>
                <c:pt idx="5438">
                  <c:v>0.34503299999999998</c:v>
                </c:pt>
                <c:pt idx="5439">
                  <c:v>0.34718100000000002</c:v>
                </c:pt>
                <c:pt idx="5440">
                  <c:v>0.357848</c:v>
                </c:pt>
                <c:pt idx="5441">
                  <c:v>0.35940499999999997</c:v>
                </c:pt>
                <c:pt idx="5442">
                  <c:v>0.36487000000000003</c:v>
                </c:pt>
                <c:pt idx="5443">
                  <c:v>0.36679800000000001</c:v>
                </c:pt>
                <c:pt idx="5444">
                  <c:v>0.36207800000000001</c:v>
                </c:pt>
                <c:pt idx="5445">
                  <c:v>0.36321700000000001</c:v>
                </c:pt>
                <c:pt idx="5446">
                  <c:v>0.36540899999999998</c:v>
                </c:pt>
                <c:pt idx="5447">
                  <c:v>0.36330099999999999</c:v>
                </c:pt>
                <c:pt idx="5448">
                  <c:v>0.36766100000000002</c:v>
                </c:pt>
                <c:pt idx="5449">
                  <c:v>0.36123100000000002</c:v>
                </c:pt>
                <c:pt idx="5450">
                  <c:v>0.36567499999999997</c:v>
                </c:pt>
                <c:pt idx="5451">
                  <c:v>0.36761300000000002</c:v>
                </c:pt>
                <c:pt idx="5452">
                  <c:v>0.36862800000000001</c:v>
                </c:pt>
                <c:pt idx="5453">
                  <c:v>0.37701600000000002</c:v>
                </c:pt>
                <c:pt idx="5454">
                  <c:v>0.36326199999999997</c:v>
                </c:pt>
                <c:pt idx="5455">
                  <c:v>0.36668600000000001</c:v>
                </c:pt>
                <c:pt idx="5456">
                  <c:v>0.32279000000000002</c:v>
                </c:pt>
                <c:pt idx="5457">
                  <c:v>0.36676799999999998</c:v>
                </c:pt>
                <c:pt idx="5458">
                  <c:v>0.36124800000000001</c:v>
                </c:pt>
                <c:pt idx="5459">
                  <c:v>0.35863200000000001</c:v>
                </c:pt>
                <c:pt idx="5460">
                  <c:v>0.34820899999999999</c:v>
                </c:pt>
                <c:pt idx="5461">
                  <c:v>0.36382599999999998</c:v>
                </c:pt>
                <c:pt idx="5462">
                  <c:v>0.35652299999999998</c:v>
                </c:pt>
                <c:pt idx="5463">
                  <c:v>0.36135299999999998</c:v>
                </c:pt>
                <c:pt idx="5464">
                  <c:v>0.350582</c:v>
                </c:pt>
                <c:pt idx="5465">
                  <c:v>0.35539199999999999</c:v>
                </c:pt>
                <c:pt idx="5466">
                  <c:v>0.36516100000000001</c:v>
                </c:pt>
                <c:pt idx="5467">
                  <c:v>0.363842</c:v>
                </c:pt>
                <c:pt idx="5468">
                  <c:v>0.35161199999999998</c:v>
                </c:pt>
                <c:pt idx="5469">
                  <c:v>0.35312100000000002</c:v>
                </c:pt>
                <c:pt idx="5470">
                  <c:v>0.36252400000000001</c:v>
                </c:pt>
                <c:pt idx="5471">
                  <c:v>0.36531999999999998</c:v>
                </c:pt>
                <c:pt idx="5472">
                  <c:v>0.36502699999999999</c:v>
                </c:pt>
                <c:pt idx="5473">
                  <c:v>0.36116100000000001</c:v>
                </c:pt>
                <c:pt idx="5474">
                  <c:v>0.36264800000000003</c:v>
                </c:pt>
                <c:pt idx="5475">
                  <c:v>0.35688300000000001</c:v>
                </c:pt>
                <c:pt idx="5476">
                  <c:v>0.37207200000000001</c:v>
                </c:pt>
                <c:pt idx="5477">
                  <c:v>0.37669900000000001</c:v>
                </c:pt>
                <c:pt idx="5478">
                  <c:v>0.37449100000000002</c:v>
                </c:pt>
                <c:pt idx="5479">
                  <c:v>0.37185800000000002</c:v>
                </c:pt>
                <c:pt idx="5480">
                  <c:v>0.37639</c:v>
                </c:pt>
                <c:pt idx="5481">
                  <c:v>0.377249</c:v>
                </c:pt>
                <c:pt idx="5482">
                  <c:v>0.37085499999999999</c:v>
                </c:pt>
                <c:pt idx="5483">
                  <c:v>0.36108000000000001</c:v>
                </c:pt>
                <c:pt idx="5484">
                  <c:v>0.35920999999999997</c:v>
                </c:pt>
                <c:pt idx="5485">
                  <c:v>0.35796699999999998</c:v>
                </c:pt>
                <c:pt idx="5486">
                  <c:v>0.36421900000000001</c:v>
                </c:pt>
                <c:pt idx="5487">
                  <c:v>0.36299700000000001</c:v>
                </c:pt>
                <c:pt idx="5488">
                  <c:v>0.36892799999999998</c:v>
                </c:pt>
                <c:pt idx="5489">
                  <c:v>0.358601</c:v>
                </c:pt>
                <c:pt idx="5490">
                  <c:v>0.36389700000000003</c:v>
                </c:pt>
                <c:pt idx="5491">
                  <c:v>0.35045199999999999</c:v>
                </c:pt>
                <c:pt idx="5492">
                  <c:v>0.35118700000000003</c:v>
                </c:pt>
                <c:pt idx="5493">
                  <c:v>0.34039999999999998</c:v>
                </c:pt>
                <c:pt idx="5494">
                  <c:v>0.34711999999999998</c:v>
                </c:pt>
                <c:pt idx="5495">
                  <c:v>0.34762599999999999</c:v>
                </c:pt>
                <c:pt idx="5496">
                  <c:v>0.35089500000000001</c:v>
                </c:pt>
                <c:pt idx="5497">
                  <c:v>0.33764300000000003</c:v>
                </c:pt>
                <c:pt idx="5498">
                  <c:v>0.32913500000000001</c:v>
                </c:pt>
                <c:pt idx="5499">
                  <c:v>0.33279700000000001</c:v>
                </c:pt>
                <c:pt idx="5500">
                  <c:v>0.35653000000000001</c:v>
                </c:pt>
                <c:pt idx="5501">
                  <c:v>0.35141499999999998</c:v>
                </c:pt>
                <c:pt idx="5502">
                  <c:v>0.34347899999999998</c:v>
                </c:pt>
                <c:pt idx="5503">
                  <c:v>0.34026600000000001</c:v>
                </c:pt>
                <c:pt idx="5504">
                  <c:v>0.346416</c:v>
                </c:pt>
                <c:pt idx="5505">
                  <c:v>0.34135700000000002</c:v>
                </c:pt>
                <c:pt idx="5506">
                  <c:v>0.34905900000000001</c:v>
                </c:pt>
                <c:pt idx="5507">
                  <c:v>0.328982</c:v>
                </c:pt>
                <c:pt idx="5508">
                  <c:v>0.33715099999999998</c:v>
                </c:pt>
                <c:pt idx="5509">
                  <c:v>0.34226299999999998</c:v>
                </c:pt>
                <c:pt idx="5510">
                  <c:v>0.342528</c:v>
                </c:pt>
                <c:pt idx="5511">
                  <c:v>0.33400200000000002</c:v>
                </c:pt>
                <c:pt idx="5512">
                  <c:v>0.341497</c:v>
                </c:pt>
                <c:pt idx="5513">
                  <c:v>0.320355</c:v>
                </c:pt>
                <c:pt idx="5514">
                  <c:v>0.31159900000000001</c:v>
                </c:pt>
                <c:pt idx="5515">
                  <c:v>0.31846600000000003</c:v>
                </c:pt>
                <c:pt idx="5516">
                  <c:v>0.319741</c:v>
                </c:pt>
                <c:pt idx="5517">
                  <c:v>0.30885499999999999</c:v>
                </c:pt>
                <c:pt idx="5518">
                  <c:v>0.30179800000000001</c:v>
                </c:pt>
                <c:pt idx="5519">
                  <c:v>0.29898799999999998</c:v>
                </c:pt>
                <c:pt idx="5520">
                  <c:v>0.31997700000000001</c:v>
                </c:pt>
                <c:pt idx="5521">
                  <c:v>0.328814</c:v>
                </c:pt>
                <c:pt idx="5522">
                  <c:v>0.36842599999999998</c:v>
                </c:pt>
                <c:pt idx="5523">
                  <c:v>0.35882500000000001</c:v>
                </c:pt>
                <c:pt idx="5524">
                  <c:v>0.36986599999999997</c:v>
                </c:pt>
                <c:pt idx="5525">
                  <c:v>0.35239500000000001</c:v>
                </c:pt>
                <c:pt idx="5526">
                  <c:v>0.34878100000000001</c:v>
                </c:pt>
                <c:pt idx="5527">
                  <c:v>0.35055999999999998</c:v>
                </c:pt>
                <c:pt idx="5528">
                  <c:v>0.35409600000000002</c:v>
                </c:pt>
                <c:pt idx="5529">
                  <c:v>0.352829</c:v>
                </c:pt>
                <c:pt idx="5530">
                  <c:v>0.36246400000000001</c:v>
                </c:pt>
                <c:pt idx="5531">
                  <c:v>0.36474200000000001</c:v>
                </c:pt>
                <c:pt idx="5532">
                  <c:v>0.35616999999999999</c:v>
                </c:pt>
                <c:pt idx="5533">
                  <c:v>0.35803600000000002</c:v>
                </c:pt>
                <c:pt idx="5534">
                  <c:v>0.35188999999999998</c:v>
                </c:pt>
                <c:pt idx="5535">
                  <c:v>0.34986899999999999</c:v>
                </c:pt>
                <c:pt idx="5536">
                  <c:v>0.35047099999999998</c:v>
                </c:pt>
                <c:pt idx="5537">
                  <c:v>0.34731800000000002</c:v>
                </c:pt>
                <c:pt idx="5538">
                  <c:v>0.33613399999999999</c:v>
                </c:pt>
                <c:pt idx="5539">
                  <c:v>0.32494699999999999</c:v>
                </c:pt>
                <c:pt idx="5540">
                  <c:v>0.35664499999999999</c:v>
                </c:pt>
                <c:pt idx="5541">
                  <c:v>0.358541</c:v>
                </c:pt>
                <c:pt idx="5542">
                  <c:v>0.35440100000000002</c:v>
                </c:pt>
                <c:pt idx="5543">
                  <c:v>0.367647</c:v>
                </c:pt>
                <c:pt idx="5544">
                  <c:v>0.36525000000000002</c:v>
                </c:pt>
                <c:pt idx="5545">
                  <c:v>0.363591</c:v>
                </c:pt>
                <c:pt idx="5546">
                  <c:v>0.36337999999999998</c:v>
                </c:pt>
                <c:pt idx="5547">
                  <c:v>0.36329</c:v>
                </c:pt>
                <c:pt idx="5548">
                  <c:v>0.370643</c:v>
                </c:pt>
                <c:pt idx="5549">
                  <c:v>0.35515799999999997</c:v>
                </c:pt>
                <c:pt idx="5550">
                  <c:v>0.36152400000000001</c:v>
                </c:pt>
                <c:pt idx="5551">
                  <c:v>0.36545899999999998</c:v>
                </c:pt>
                <c:pt idx="5552">
                  <c:v>0.357599</c:v>
                </c:pt>
                <c:pt idx="5553">
                  <c:v>0.368143</c:v>
                </c:pt>
                <c:pt idx="5554">
                  <c:v>0.366925</c:v>
                </c:pt>
                <c:pt idx="5555">
                  <c:v>0.365809</c:v>
                </c:pt>
                <c:pt idx="5556">
                  <c:v>0.31011300000000003</c:v>
                </c:pt>
                <c:pt idx="5557">
                  <c:v>0.32284000000000002</c:v>
                </c:pt>
                <c:pt idx="5558">
                  <c:v>0.331785</c:v>
                </c:pt>
                <c:pt idx="5559">
                  <c:v>0.32378499999999999</c:v>
                </c:pt>
                <c:pt idx="5560">
                  <c:v>0.31647900000000001</c:v>
                </c:pt>
                <c:pt idx="5561">
                  <c:v>0.32983200000000001</c:v>
                </c:pt>
                <c:pt idx="5562">
                  <c:v>0.32126100000000002</c:v>
                </c:pt>
                <c:pt idx="5563">
                  <c:v>0.36445699999999998</c:v>
                </c:pt>
                <c:pt idx="5564">
                  <c:v>0.35766700000000001</c:v>
                </c:pt>
                <c:pt idx="5565">
                  <c:v>0.35938599999999998</c:v>
                </c:pt>
                <c:pt idx="5566">
                  <c:v>0.35876799999999998</c:v>
                </c:pt>
                <c:pt idx="5567">
                  <c:v>0.33633299999999999</c:v>
                </c:pt>
                <c:pt idx="5568">
                  <c:v>0.338173</c:v>
                </c:pt>
                <c:pt idx="5569">
                  <c:v>0.33363100000000001</c:v>
                </c:pt>
                <c:pt idx="5570">
                  <c:v>0.33310600000000001</c:v>
                </c:pt>
                <c:pt idx="5571">
                  <c:v>0.32817099999999999</c:v>
                </c:pt>
                <c:pt idx="5572">
                  <c:v>0.33409800000000001</c:v>
                </c:pt>
                <c:pt idx="5573">
                  <c:v>0.35850399999999999</c:v>
                </c:pt>
                <c:pt idx="5574">
                  <c:v>0.34865400000000002</c:v>
                </c:pt>
                <c:pt idx="5575">
                  <c:v>0.35554400000000003</c:v>
                </c:pt>
                <c:pt idx="5576">
                  <c:v>0.37289600000000001</c:v>
                </c:pt>
                <c:pt idx="5577">
                  <c:v>0.35391899999999998</c:v>
                </c:pt>
                <c:pt idx="5578">
                  <c:v>0.35460599999999998</c:v>
                </c:pt>
                <c:pt idx="5579">
                  <c:v>0.34538999999999997</c:v>
                </c:pt>
                <c:pt idx="5580">
                  <c:v>0.34646399999999999</c:v>
                </c:pt>
                <c:pt idx="5581">
                  <c:v>0.34915299999999999</c:v>
                </c:pt>
                <c:pt idx="5582">
                  <c:v>0.34575499999999998</c:v>
                </c:pt>
                <c:pt idx="5583">
                  <c:v>0.35079900000000003</c:v>
                </c:pt>
                <c:pt idx="5584">
                  <c:v>0.34918700000000003</c:v>
                </c:pt>
                <c:pt idx="5585">
                  <c:v>0.35823300000000002</c:v>
                </c:pt>
                <c:pt idx="5586">
                  <c:v>0.352628</c:v>
                </c:pt>
                <c:pt idx="5587">
                  <c:v>0.349962</c:v>
                </c:pt>
                <c:pt idx="5588">
                  <c:v>0.34651799999999999</c:v>
                </c:pt>
                <c:pt idx="5589">
                  <c:v>0.35744999999999999</c:v>
                </c:pt>
                <c:pt idx="5590">
                  <c:v>0.35216399999999998</c:v>
                </c:pt>
                <c:pt idx="5591">
                  <c:v>0.351941</c:v>
                </c:pt>
                <c:pt idx="5592">
                  <c:v>0.34854600000000002</c:v>
                </c:pt>
                <c:pt idx="5593">
                  <c:v>0.34562799999999999</c:v>
                </c:pt>
                <c:pt idx="5594">
                  <c:v>0.36333399999999999</c:v>
                </c:pt>
                <c:pt idx="5595">
                  <c:v>0.34563899999999997</c:v>
                </c:pt>
                <c:pt idx="5596">
                  <c:v>0.35265299999999999</c:v>
                </c:pt>
                <c:pt idx="5597">
                  <c:v>0.358016</c:v>
                </c:pt>
                <c:pt idx="5598">
                  <c:v>0.35107699999999997</c:v>
                </c:pt>
                <c:pt idx="5599">
                  <c:v>0.33914800000000001</c:v>
                </c:pt>
                <c:pt idx="5600">
                  <c:v>0.333617</c:v>
                </c:pt>
                <c:pt idx="5601">
                  <c:v>0.34034700000000001</c:v>
                </c:pt>
                <c:pt idx="5602">
                  <c:v>0.35635899999999998</c:v>
                </c:pt>
                <c:pt idx="5603">
                  <c:v>0.35130499999999998</c:v>
                </c:pt>
                <c:pt idx="5604">
                  <c:v>0.35674400000000001</c:v>
                </c:pt>
                <c:pt idx="5605">
                  <c:v>0.36107699999999998</c:v>
                </c:pt>
                <c:pt idx="5606">
                  <c:v>0.351271</c:v>
                </c:pt>
                <c:pt idx="5607">
                  <c:v>0.34547800000000001</c:v>
                </c:pt>
                <c:pt idx="5608">
                  <c:v>0.34938200000000003</c:v>
                </c:pt>
                <c:pt idx="5609">
                  <c:v>0.35994100000000001</c:v>
                </c:pt>
                <c:pt idx="5610">
                  <c:v>0.35043800000000003</c:v>
                </c:pt>
                <c:pt idx="5611">
                  <c:v>0.34806999999999999</c:v>
                </c:pt>
                <c:pt idx="5612">
                  <c:v>0.37439099999999997</c:v>
                </c:pt>
                <c:pt idx="5613">
                  <c:v>0.366757</c:v>
                </c:pt>
                <c:pt idx="5614">
                  <c:v>0.349381</c:v>
                </c:pt>
                <c:pt idx="5615">
                  <c:v>0.35788700000000001</c:v>
                </c:pt>
                <c:pt idx="5616">
                  <c:v>0.34479399999999999</c:v>
                </c:pt>
                <c:pt idx="5617">
                  <c:v>0.34830299999999997</c:v>
                </c:pt>
                <c:pt idx="5618">
                  <c:v>0.33724599999999999</c:v>
                </c:pt>
                <c:pt idx="5619">
                  <c:v>0.36357</c:v>
                </c:pt>
                <c:pt idx="5620">
                  <c:v>0.36163400000000001</c:v>
                </c:pt>
                <c:pt idx="5621">
                  <c:v>0.36037000000000002</c:v>
                </c:pt>
                <c:pt idx="5622">
                  <c:v>0.36223300000000003</c:v>
                </c:pt>
                <c:pt idx="5623">
                  <c:v>0.286136</c:v>
                </c:pt>
                <c:pt idx="5624">
                  <c:v>0.34210699999999999</c:v>
                </c:pt>
                <c:pt idx="5625">
                  <c:v>0.34949799999999998</c:v>
                </c:pt>
                <c:pt idx="5626">
                  <c:v>0.35110200000000003</c:v>
                </c:pt>
                <c:pt idx="5627">
                  <c:v>0.32866899999999999</c:v>
                </c:pt>
                <c:pt idx="5628">
                  <c:v>0.34755900000000001</c:v>
                </c:pt>
                <c:pt idx="5629">
                  <c:v>0.35159499999999999</c:v>
                </c:pt>
                <c:pt idx="5630">
                  <c:v>0.36015200000000003</c:v>
                </c:pt>
                <c:pt idx="5631">
                  <c:v>0.32741900000000002</c:v>
                </c:pt>
                <c:pt idx="5632">
                  <c:v>0.33052700000000002</c:v>
                </c:pt>
                <c:pt idx="5633">
                  <c:v>0.33768799999999999</c:v>
                </c:pt>
                <c:pt idx="5634">
                  <c:v>0.34947800000000001</c:v>
                </c:pt>
                <c:pt idx="5635">
                  <c:v>0.35083199999999998</c:v>
                </c:pt>
                <c:pt idx="5636">
                  <c:v>0.350331</c:v>
                </c:pt>
                <c:pt idx="5637">
                  <c:v>0.34129799999999999</c:v>
                </c:pt>
                <c:pt idx="5638">
                  <c:v>0.34379500000000002</c:v>
                </c:pt>
                <c:pt idx="5639">
                  <c:v>0.34625499999999998</c:v>
                </c:pt>
                <c:pt idx="5640">
                  <c:v>0.34985300000000003</c:v>
                </c:pt>
                <c:pt idx="5641">
                  <c:v>0.33859800000000001</c:v>
                </c:pt>
                <c:pt idx="5642">
                  <c:v>0.34830499999999998</c:v>
                </c:pt>
                <c:pt idx="5643">
                  <c:v>0.33940199999999998</c:v>
                </c:pt>
                <c:pt idx="5644">
                  <c:v>0.34068300000000001</c:v>
                </c:pt>
                <c:pt idx="5645">
                  <c:v>0.34148600000000001</c:v>
                </c:pt>
                <c:pt idx="5646">
                  <c:v>0.34240500000000001</c:v>
                </c:pt>
                <c:pt idx="5647">
                  <c:v>0.339418</c:v>
                </c:pt>
                <c:pt idx="5648">
                  <c:v>0.34466000000000002</c:v>
                </c:pt>
                <c:pt idx="5649">
                  <c:v>0.34007399999999999</c:v>
                </c:pt>
                <c:pt idx="5650">
                  <c:v>0.34389900000000001</c:v>
                </c:pt>
                <c:pt idx="5651">
                  <c:v>0.34785100000000002</c:v>
                </c:pt>
                <c:pt idx="5652">
                  <c:v>0.34234799999999999</c:v>
                </c:pt>
                <c:pt idx="5653">
                  <c:v>0.34481899999999999</c:v>
                </c:pt>
                <c:pt idx="5654">
                  <c:v>0.34784300000000001</c:v>
                </c:pt>
                <c:pt idx="5655">
                  <c:v>0.35109200000000002</c:v>
                </c:pt>
                <c:pt idx="5656">
                  <c:v>0.344304</c:v>
                </c:pt>
                <c:pt idx="5657">
                  <c:v>0.34380899999999998</c:v>
                </c:pt>
                <c:pt idx="5658">
                  <c:v>0.34342699999999998</c:v>
                </c:pt>
                <c:pt idx="5659">
                  <c:v>0.34230899999999997</c:v>
                </c:pt>
                <c:pt idx="5660">
                  <c:v>0.33983400000000002</c:v>
                </c:pt>
                <c:pt idx="5661">
                  <c:v>0.34259899999999999</c:v>
                </c:pt>
                <c:pt idx="5662">
                  <c:v>0.34117500000000001</c:v>
                </c:pt>
                <c:pt idx="5663">
                  <c:v>0.33559</c:v>
                </c:pt>
                <c:pt idx="5664">
                  <c:v>0.34265600000000002</c:v>
                </c:pt>
                <c:pt idx="5665">
                  <c:v>0.35123599999999999</c:v>
                </c:pt>
                <c:pt idx="5666">
                  <c:v>0.35209699999999999</c:v>
                </c:pt>
                <c:pt idx="5667">
                  <c:v>0.35369</c:v>
                </c:pt>
                <c:pt idx="5668">
                  <c:v>0.33859</c:v>
                </c:pt>
                <c:pt idx="5669">
                  <c:v>0.35545599999999999</c:v>
                </c:pt>
                <c:pt idx="5670">
                  <c:v>0.36386600000000002</c:v>
                </c:pt>
                <c:pt idx="5671">
                  <c:v>0.34715800000000002</c:v>
                </c:pt>
                <c:pt idx="5672">
                  <c:v>0.34884799999999999</c:v>
                </c:pt>
                <c:pt idx="5673">
                  <c:v>0.35845100000000002</c:v>
                </c:pt>
                <c:pt idx="5674">
                  <c:v>0.345578</c:v>
                </c:pt>
                <c:pt idx="5675">
                  <c:v>0.36371199999999998</c:v>
                </c:pt>
                <c:pt idx="5676">
                  <c:v>0.34444000000000002</c:v>
                </c:pt>
                <c:pt idx="5677">
                  <c:v>0.346134</c:v>
                </c:pt>
                <c:pt idx="5678">
                  <c:v>0.35126499999999999</c:v>
                </c:pt>
                <c:pt idx="5679">
                  <c:v>0.34666400000000003</c:v>
                </c:pt>
                <c:pt idx="5680">
                  <c:v>0.357987</c:v>
                </c:pt>
                <c:pt idx="5681">
                  <c:v>0.36788599999999999</c:v>
                </c:pt>
                <c:pt idx="5682">
                  <c:v>0.35836899999999999</c:v>
                </c:pt>
                <c:pt idx="5683">
                  <c:v>0.35138799999999998</c:v>
                </c:pt>
                <c:pt idx="5684">
                  <c:v>0.34293899999999999</c:v>
                </c:pt>
                <c:pt idx="5685">
                  <c:v>0.34916999999999998</c:v>
                </c:pt>
                <c:pt idx="5686">
                  <c:v>0.36573800000000001</c:v>
                </c:pt>
                <c:pt idx="5687">
                  <c:v>0.37896200000000002</c:v>
                </c:pt>
                <c:pt idx="5688">
                  <c:v>0.37228499999999998</c:v>
                </c:pt>
                <c:pt idx="5689">
                  <c:v>0.37537199999999998</c:v>
                </c:pt>
                <c:pt idx="5690">
                  <c:v>0.37135499999999999</c:v>
                </c:pt>
                <c:pt idx="5691">
                  <c:v>0.37622100000000003</c:v>
                </c:pt>
                <c:pt idx="5692">
                  <c:v>0.37262400000000001</c:v>
                </c:pt>
                <c:pt idx="5693">
                  <c:v>0.37530599999999997</c:v>
                </c:pt>
                <c:pt idx="5694">
                  <c:v>0.376579</c:v>
                </c:pt>
                <c:pt idx="5695">
                  <c:v>0.380162</c:v>
                </c:pt>
                <c:pt idx="5696">
                  <c:v>0.35358000000000001</c:v>
                </c:pt>
                <c:pt idx="5697">
                  <c:v>0.34722199999999998</c:v>
                </c:pt>
                <c:pt idx="5698">
                  <c:v>0.35018300000000002</c:v>
                </c:pt>
                <c:pt idx="5699">
                  <c:v>0.37411699999999998</c:v>
                </c:pt>
                <c:pt idx="5700">
                  <c:v>0.376523</c:v>
                </c:pt>
                <c:pt idx="5701">
                  <c:v>0.37595800000000001</c:v>
                </c:pt>
                <c:pt idx="5702">
                  <c:v>0.379438</c:v>
                </c:pt>
                <c:pt idx="5703">
                  <c:v>0.37734600000000001</c:v>
                </c:pt>
                <c:pt idx="5704">
                  <c:v>0.37522800000000001</c:v>
                </c:pt>
                <c:pt idx="5705">
                  <c:v>0.37042000000000003</c:v>
                </c:pt>
                <c:pt idx="5706">
                  <c:v>0.36585299999999998</c:v>
                </c:pt>
                <c:pt idx="5707">
                  <c:v>0.36299799999999999</c:v>
                </c:pt>
                <c:pt idx="5708">
                  <c:v>0.35644700000000001</c:v>
                </c:pt>
                <c:pt idx="5709">
                  <c:v>0.36531200000000003</c:v>
                </c:pt>
                <c:pt idx="5710">
                  <c:v>0.36260500000000001</c:v>
                </c:pt>
                <c:pt idx="5711">
                  <c:v>0.36028100000000002</c:v>
                </c:pt>
                <c:pt idx="5712">
                  <c:v>0.35537000000000002</c:v>
                </c:pt>
                <c:pt idx="5713">
                  <c:v>0.35839300000000002</c:v>
                </c:pt>
                <c:pt idx="5714">
                  <c:v>0.36447800000000002</c:v>
                </c:pt>
                <c:pt idx="5715">
                  <c:v>0.350912</c:v>
                </c:pt>
                <c:pt idx="5716">
                  <c:v>0.37032199999999998</c:v>
                </c:pt>
                <c:pt idx="5717">
                  <c:v>0.35482000000000002</c:v>
                </c:pt>
                <c:pt idx="5718">
                  <c:v>0.361321</c:v>
                </c:pt>
                <c:pt idx="5719">
                  <c:v>0.35802499999999998</c:v>
                </c:pt>
                <c:pt idx="5720">
                  <c:v>0.35185100000000002</c:v>
                </c:pt>
                <c:pt idx="5721">
                  <c:v>0.34209800000000001</c:v>
                </c:pt>
                <c:pt idx="5722">
                  <c:v>0.35516300000000001</c:v>
                </c:pt>
                <c:pt idx="5723">
                  <c:v>0.34428300000000001</c:v>
                </c:pt>
                <c:pt idx="5724">
                  <c:v>0.35585499999999998</c:v>
                </c:pt>
                <c:pt idx="5725">
                  <c:v>0.352794</c:v>
                </c:pt>
                <c:pt idx="5726">
                  <c:v>0.36018699999999998</c:v>
                </c:pt>
                <c:pt idx="5727">
                  <c:v>0.36598900000000001</c:v>
                </c:pt>
                <c:pt idx="5728">
                  <c:v>0.36818000000000001</c:v>
                </c:pt>
                <c:pt idx="5729">
                  <c:v>0.36379299999999998</c:v>
                </c:pt>
                <c:pt idx="5730">
                  <c:v>0.36477500000000002</c:v>
                </c:pt>
                <c:pt idx="5731">
                  <c:v>0.35472399999999998</c:v>
                </c:pt>
                <c:pt idx="5732">
                  <c:v>0.36841099999999999</c:v>
                </c:pt>
                <c:pt idx="5733">
                  <c:v>0.36283100000000001</c:v>
                </c:pt>
                <c:pt idx="5734">
                  <c:v>0.36438100000000001</c:v>
                </c:pt>
                <c:pt idx="5735">
                  <c:v>0.370259</c:v>
                </c:pt>
                <c:pt idx="5736">
                  <c:v>0.36315399999999998</c:v>
                </c:pt>
                <c:pt idx="5737">
                  <c:v>0.36142400000000002</c:v>
                </c:pt>
                <c:pt idx="5738">
                  <c:v>0.36483500000000002</c:v>
                </c:pt>
                <c:pt idx="5739">
                  <c:v>0.336559</c:v>
                </c:pt>
                <c:pt idx="5740">
                  <c:v>0.33838600000000002</c:v>
                </c:pt>
                <c:pt idx="5741">
                  <c:v>0.340837</c:v>
                </c:pt>
                <c:pt idx="5742">
                  <c:v>0.34259800000000001</c:v>
                </c:pt>
                <c:pt idx="5743">
                  <c:v>0.34295399999999998</c:v>
                </c:pt>
                <c:pt idx="5744">
                  <c:v>0.339922</c:v>
                </c:pt>
                <c:pt idx="5745">
                  <c:v>0.33658199999999999</c:v>
                </c:pt>
                <c:pt idx="5746">
                  <c:v>0.34779700000000002</c:v>
                </c:pt>
                <c:pt idx="5747">
                  <c:v>0.33022299999999999</c:v>
                </c:pt>
                <c:pt idx="5748">
                  <c:v>0.33903299999999997</c:v>
                </c:pt>
                <c:pt idx="5749">
                  <c:v>0.32649899999999998</c:v>
                </c:pt>
                <c:pt idx="5750">
                  <c:v>0.34266600000000003</c:v>
                </c:pt>
                <c:pt idx="5751">
                  <c:v>0.33588600000000002</c:v>
                </c:pt>
                <c:pt idx="5752">
                  <c:v>0.31484000000000001</c:v>
                </c:pt>
                <c:pt idx="5753">
                  <c:v>0.307452</c:v>
                </c:pt>
                <c:pt idx="5754">
                  <c:v>0.31297900000000001</c:v>
                </c:pt>
                <c:pt idx="5755">
                  <c:v>0.32871600000000001</c:v>
                </c:pt>
                <c:pt idx="5756">
                  <c:v>0.29659999999999997</c:v>
                </c:pt>
                <c:pt idx="5757">
                  <c:v>0.30954500000000001</c:v>
                </c:pt>
                <c:pt idx="5758">
                  <c:v>0.31470700000000001</c:v>
                </c:pt>
                <c:pt idx="5759">
                  <c:v>0.34099400000000002</c:v>
                </c:pt>
                <c:pt idx="5760">
                  <c:v>0.34438200000000002</c:v>
                </c:pt>
                <c:pt idx="5761">
                  <c:v>0.35418100000000002</c:v>
                </c:pt>
                <c:pt idx="5762">
                  <c:v>0.35951899999999998</c:v>
                </c:pt>
                <c:pt idx="5763">
                  <c:v>0.34816900000000001</c:v>
                </c:pt>
                <c:pt idx="5764">
                  <c:v>0.360537</c:v>
                </c:pt>
                <c:pt idx="5765">
                  <c:v>0.37729299999999999</c:v>
                </c:pt>
                <c:pt idx="5766">
                  <c:v>0.37530200000000002</c:v>
                </c:pt>
                <c:pt idx="5767">
                  <c:v>0.37970199999999998</c:v>
                </c:pt>
                <c:pt idx="5768">
                  <c:v>0.36486600000000002</c:v>
                </c:pt>
                <c:pt idx="5769">
                  <c:v>0.35825899999999999</c:v>
                </c:pt>
                <c:pt idx="5770">
                  <c:v>0.36402099999999998</c:v>
                </c:pt>
                <c:pt idx="5771">
                  <c:v>0.359153</c:v>
                </c:pt>
                <c:pt idx="5772">
                  <c:v>0.36144399999999999</c:v>
                </c:pt>
                <c:pt idx="5773">
                  <c:v>0.35225899999999999</c:v>
                </c:pt>
                <c:pt idx="5774">
                  <c:v>0.35830800000000002</c:v>
                </c:pt>
                <c:pt idx="5775">
                  <c:v>0.358873</c:v>
                </c:pt>
                <c:pt idx="5776">
                  <c:v>0.35344100000000001</c:v>
                </c:pt>
                <c:pt idx="5777">
                  <c:v>0.355765</c:v>
                </c:pt>
                <c:pt idx="5778">
                  <c:v>0.35562500000000002</c:v>
                </c:pt>
                <c:pt idx="5779">
                  <c:v>0.32844499999999999</c:v>
                </c:pt>
                <c:pt idx="5780">
                  <c:v>0.32718900000000001</c:v>
                </c:pt>
                <c:pt idx="5781">
                  <c:v>0.34123300000000001</c:v>
                </c:pt>
                <c:pt idx="5782">
                  <c:v>0.32382</c:v>
                </c:pt>
                <c:pt idx="5783">
                  <c:v>0.33719300000000002</c:v>
                </c:pt>
                <c:pt idx="5784">
                  <c:v>0.355487</c:v>
                </c:pt>
                <c:pt idx="5785">
                  <c:v>0.36018699999999998</c:v>
                </c:pt>
                <c:pt idx="5786">
                  <c:v>0.33234999999999998</c:v>
                </c:pt>
                <c:pt idx="5787">
                  <c:v>0.348607</c:v>
                </c:pt>
                <c:pt idx="5788">
                  <c:v>0.34354400000000002</c:v>
                </c:pt>
                <c:pt idx="5789">
                  <c:v>0.36399900000000002</c:v>
                </c:pt>
                <c:pt idx="5790">
                  <c:v>0.36149599999999998</c:v>
                </c:pt>
                <c:pt idx="5791">
                  <c:v>0.35985800000000001</c:v>
                </c:pt>
                <c:pt idx="5792">
                  <c:v>0.36612499999999998</c:v>
                </c:pt>
                <c:pt idx="5793">
                  <c:v>0.359655</c:v>
                </c:pt>
                <c:pt idx="5794">
                  <c:v>0.36083300000000001</c:v>
                </c:pt>
                <c:pt idx="5795">
                  <c:v>0.33128800000000003</c:v>
                </c:pt>
                <c:pt idx="5796">
                  <c:v>0.33976800000000001</c:v>
                </c:pt>
                <c:pt idx="5797">
                  <c:v>0.33432299999999998</c:v>
                </c:pt>
                <c:pt idx="5798">
                  <c:v>0.33811099999999999</c:v>
                </c:pt>
                <c:pt idx="5799">
                  <c:v>0.29954500000000001</c:v>
                </c:pt>
                <c:pt idx="5800">
                  <c:v>0.33296999999999999</c:v>
                </c:pt>
                <c:pt idx="5801">
                  <c:v>0.31554900000000002</c:v>
                </c:pt>
                <c:pt idx="5802">
                  <c:v>0.30343700000000001</c:v>
                </c:pt>
                <c:pt idx="5803">
                  <c:v>0.31278099999999998</c:v>
                </c:pt>
                <c:pt idx="5804">
                  <c:v>0.30722500000000003</c:v>
                </c:pt>
                <c:pt idx="5805">
                  <c:v>0.30493399999999998</c:v>
                </c:pt>
                <c:pt idx="5806">
                  <c:v>0.32232899999999998</c:v>
                </c:pt>
                <c:pt idx="5807">
                  <c:v>0.336142</c:v>
                </c:pt>
                <c:pt idx="5808">
                  <c:v>0.31761200000000001</c:v>
                </c:pt>
                <c:pt idx="5809">
                  <c:v>0.29448600000000003</c:v>
                </c:pt>
                <c:pt idx="5810">
                  <c:v>0.32442900000000002</c:v>
                </c:pt>
                <c:pt idx="5811">
                  <c:v>0.32900699999999999</c:v>
                </c:pt>
                <c:pt idx="5812">
                  <c:v>0.34575600000000001</c:v>
                </c:pt>
                <c:pt idx="5813">
                  <c:v>0.31109900000000001</c:v>
                </c:pt>
                <c:pt idx="5814">
                  <c:v>0.33043099999999997</c:v>
                </c:pt>
                <c:pt idx="5815">
                  <c:v>0.33355000000000001</c:v>
                </c:pt>
                <c:pt idx="5816">
                  <c:v>0.34365200000000001</c:v>
                </c:pt>
                <c:pt idx="5817">
                  <c:v>0.318824</c:v>
                </c:pt>
                <c:pt idx="5818">
                  <c:v>0.32350699999999999</c:v>
                </c:pt>
                <c:pt idx="5819">
                  <c:v>0.32425799999999999</c:v>
                </c:pt>
                <c:pt idx="5820">
                  <c:v>0.34438400000000002</c:v>
                </c:pt>
                <c:pt idx="5821">
                  <c:v>0.33711000000000002</c:v>
                </c:pt>
                <c:pt idx="5822">
                  <c:v>0.34468799999999999</c:v>
                </c:pt>
                <c:pt idx="5823">
                  <c:v>0.34522199999999997</c:v>
                </c:pt>
                <c:pt idx="5824">
                  <c:v>0.34067199999999997</c:v>
                </c:pt>
                <c:pt idx="5825">
                  <c:v>0.34861999999999999</c:v>
                </c:pt>
                <c:pt idx="5826">
                  <c:v>0.34032099999999998</c:v>
                </c:pt>
                <c:pt idx="5827">
                  <c:v>0.34264899999999998</c:v>
                </c:pt>
                <c:pt idx="5828">
                  <c:v>0.34736</c:v>
                </c:pt>
                <c:pt idx="5829">
                  <c:v>0.34394599999999997</c:v>
                </c:pt>
                <c:pt idx="5830">
                  <c:v>0.32849800000000001</c:v>
                </c:pt>
                <c:pt idx="5831">
                  <c:v>0.34030700000000003</c:v>
                </c:pt>
                <c:pt idx="5832">
                  <c:v>0.31634000000000001</c:v>
                </c:pt>
                <c:pt idx="5833">
                  <c:v>0.285632</c:v>
                </c:pt>
                <c:pt idx="5834">
                  <c:v>0.30206100000000002</c:v>
                </c:pt>
                <c:pt idx="5835">
                  <c:v>0.33322800000000002</c:v>
                </c:pt>
                <c:pt idx="5836">
                  <c:v>0.33794200000000002</c:v>
                </c:pt>
                <c:pt idx="5837">
                  <c:v>0.31181399999999998</c:v>
                </c:pt>
                <c:pt idx="5838">
                  <c:v>0.33874599999999999</c:v>
                </c:pt>
                <c:pt idx="5839">
                  <c:v>0.315973</c:v>
                </c:pt>
                <c:pt idx="5840">
                  <c:v>0.32396200000000003</c:v>
                </c:pt>
                <c:pt idx="5841">
                  <c:v>0.33380700000000002</c:v>
                </c:pt>
                <c:pt idx="5842">
                  <c:v>0.318301</c:v>
                </c:pt>
                <c:pt idx="5843">
                  <c:v>0.318716</c:v>
                </c:pt>
                <c:pt idx="5844">
                  <c:v>0.317886</c:v>
                </c:pt>
                <c:pt idx="5845">
                  <c:v>0.32608999999999999</c:v>
                </c:pt>
                <c:pt idx="5846">
                  <c:v>0.324741</c:v>
                </c:pt>
                <c:pt idx="5847">
                  <c:v>0.31947599999999998</c:v>
                </c:pt>
                <c:pt idx="5848">
                  <c:v>0.32733099999999998</c:v>
                </c:pt>
                <c:pt idx="5849">
                  <c:v>0.33511800000000003</c:v>
                </c:pt>
                <c:pt idx="5850">
                  <c:v>0.32222000000000001</c:v>
                </c:pt>
                <c:pt idx="5851">
                  <c:v>0.33028299999999999</c:v>
                </c:pt>
                <c:pt idx="5852">
                  <c:v>0.331285</c:v>
                </c:pt>
                <c:pt idx="5853">
                  <c:v>0.33172400000000002</c:v>
                </c:pt>
                <c:pt idx="5854">
                  <c:v>0.33939399999999997</c:v>
                </c:pt>
                <c:pt idx="5855">
                  <c:v>0.33689400000000003</c:v>
                </c:pt>
                <c:pt idx="5856">
                  <c:v>0.34881200000000001</c:v>
                </c:pt>
                <c:pt idx="5857">
                  <c:v>0.32547300000000001</c:v>
                </c:pt>
                <c:pt idx="5858">
                  <c:v>0.336918</c:v>
                </c:pt>
                <c:pt idx="5859">
                  <c:v>0.32658300000000001</c:v>
                </c:pt>
                <c:pt idx="5860">
                  <c:v>0.32609100000000002</c:v>
                </c:pt>
                <c:pt idx="5861">
                  <c:v>0.33660899999999999</c:v>
                </c:pt>
                <c:pt idx="5862">
                  <c:v>0.33328099999999999</c:v>
                </c:pt>
                <c:pt idx="5863">
                  <c:v>0.33142100000000002</c:v>
                </c:pt>
                <c:pt idx="5864">
                  <c:v>0.32931300000000002</c:v>
                </c:pt>
                <c:pt idx="5865">
                  <c:v>0.33064399999999999</c:v>
                </c:pt>
                <c:pt idx="5866">
                  <c:v>0.33487699999999998</c:v>
                </c:pt>
                <c:pt idx="5867">
                  <c:v>0.32596999999999998</c:v>
                </c:pt>
                <c:pt idx="5868">
                  <c:v>0.32829000000000003</c:v>
                </c:pt>
                <c:pt idx="5869">
                  <c:v>0.332314</c:v>
                </c:pt>
                <c:pt idx="5870">
                  <c:v>0.327789</c:v>
                </c:pt>
                <c:pt idx="5871">
                  <c:v>0.32380100000000001</c:v>
                </c:pt>
                <c:pt idx="5872">
                  <c:v>0.32707000000000003</c:v>
                </c:pt>
                <c:pt idx="5873">
                  <c:v>0.33430399999999999</c:v>
                </c:pt>
                <c:pt idx="5874">
                  <c:v>0.34692099999999998</c:v>
                </c:pt>
                <c:pt idx="5875">
                  <c:v>0.34238200000000002</c:v>
                </c:pt>
                <c:pt idx="5876">
                  <c:v>0.34784300000000001</c:v>
                </c:pt>
                <c:pt idx="5877">
                  <c:v>0.34250900000000001</c:v>
                </c:pt>
                <c:pt idx="5878">
                  <c:v>0.34762399999999999</c:v>
                </c:pt>
                <c:pt idx="5879">
                  <c:v>0.34522799999999998</c:v>
                </c:pt>
                <c:pt idx="5880">
                  <c:v>0.34545199999999998</c:v>
                </c:pt>
                <c:pt idx="5881">
                  <c:v>0.344582</c:v>
                </c:pt>
                <c:pt idx="5882">
                  <c:v>0.34044600000000003</c:v>
                </c:pt>
                <c:pt idx="5883">
                  <c:v>0.345383</c:v>
                </c:pt>
                <c:pt idx="5884">
                  <c:v>0.33619100000000002</c:v>
                </c:pt>
                <c:pt idx="5885">
                  <c:v>0.34659699999999999</c:v>
                </c:pt>
                <c:pt idx="5886">
                  <c:v>0.31491799999999998</c:v>
                </c:pt>
                <c:pt idx="5887">
                  <c:v>0.32606800000000002</c:v>
                </c:pt>
                <c:pt idx="5888">
                  <c:v>0.360543</c:v>
                </c:pt>
                <c:pt idx="5889">
                  <c:v>0.35475000000000001</c:v>
                </c:pt>
                <c:pt idx="5890">
                  <c:v>0.34691699999999998</c:v>
                </c:pt>
                <c:pt idx="5891">
                  <c:v>0.35642600000000002</c:v>
                </c:pt>
                <c:pt idx="5892">
                  <c:v>0.350823</c:v>
                </c:pt>
                <c:pt idx="5893">
                  <c:v>0.35182999999999998</c:v>
                </c:pt>
                <c:pt idx="5894">
                  <c:v>0.36610100000000001</c:v>
                </c:pt>
                <c:pt idx="5895">
                  <c:v>0.34899999999999998</c:v>
                </c:pt>
                <c:pt idx="5896">
                  <c:v>0.35007500000000003</c:v>
                </c:pt>
                <c:pt idx="5897">
                  <c:v>0.34098400000000001</c:v>
                </c:pt>
                <c:pt idx="5898">
                  <c:v>0.35202299999999997</c:v>
                </c:pt>
                <c:pt idx="5899">
                  <c:v>0.32796900000000001</c:v>
                </c:pt>
                <c:pt idx="5900">
                  <c:v>0.32945000000000002</c:v>
                </c:pt>
                <c:pt idx="5901">
                  <c:v>0.32317600000000002</c:v>
                </c:pt>
                <c:pt idx="5902">
                  <c:v>0.331287</c:v>
                </c:pt>
                <c:pt idx="5903">
                  <c:v>0.355985</c:v>
                </c:pt>
                <c:pt idx="5904">
                  <c:v>0.350748</c:v>
                </c:pt>
                <c:pt idx="5905">
                  <c:v>0.362902</c:v>
                </c:pt>
                <c:pt idx="5906">
                  <c:v>0.36376500000000001</c:v>
                </c:pt>
                <c:pt idx="5907">
                  <c:v>0.381687</c:v>
                </c:pt>
                <c:pt idx="5908">
                  <c:v>0.371091</c:v>
                </c:pt>
                <c:pt idx="5909">
                  <c:v>0.37803199999999998</c:v>
                </c:pt>
                <c:pt idx="5910">
                  <c:v>0.35395900000000002</c:v>
                </c:pt>
                <c:pt idx="5911">
                  <c:v>0.34766399999999997</c:v>
                </c:pt>
                <c:pt idx="5912">
                  <c:v>0.35894999999999999</c:v>
                </c:pt>
                <c:pt idx="5913">
                  <c:v>0.37336900000000001</c:v>
                </c:pt>
                <c:pt idx="5914">
                  <c:v>0.37506</c:v>
                </c:pt>
                <c:pt idx="5915">
                  <c:v>0.37297000000000002</c:v>
                </c:pt>
                <c:pt idx="5916">
                  <c:v>0.37912899999999999</c:v>
                </c:pt>
                <c:pt idx="5917">
                  <c:v>0.368425</c:v>
                </c:pt>
                <c:pt idx="5918">
                  <c:v>0.362429</c:v>
                </c:pt>
                <c:pt idx="5919">
                  <c:v>0.365039</c:v>
                </c:pt>
                <c:pt idx="5920">
                  <c:v>0.34701300000000002</c:v>
                </c:pt>
                <c:pt idx="5921">
                  <c:v>0.35287000000000002</c:v>
                </c:pt>
                <c:pt idx="5922">
                  <c:v>0.36650199999999999</c:v>
                </c:pt>
                <c:pt idx="5923">
                  <c:v>0.373749</c:v>
                </c:pt>
                <c:pt idx="5924">
                  <c:v>0.37382100000000001</c:v>
                </c:pt>
                <c:pt idx="5925">
                  <c:v>0.37268600000000002</c:v>
                </c:pt>
                <c:pt idx="5926">
                  <c:v>0.373554</c:v>
                </c:pt>
                <c:pt idx="5927">
                  <c:v>0.37534899999999999</c:v>
                </c:pt>
                <c:pt idx="5928">
                  <c:v>0.37611699999999998</c:v>
                </c:pt>
                <c:pt idx="5929">
                  <c:v>0.37679000000000001</c:v>
                </c:pt>
                <c:pt idx="5930">
                  <c:v>0.35652200000000001</c:v>
                </c:pt>
                <c:pt idx="5931">
                  <c:v>0.34276600000000002</c:v>
                </c:pt>
                <c:pt idx="5932">
                  <c:v>0.33407500000000001</c:v>
                </c:pt>
                <c:pt idx="5933">
                  <c:v>0.33508500000000002</c:v>
                </c:pt>
                <c:pt idx="5934">
                  <c:v>0.36238999999999999</c:v>
                </c:pt>
                <c:pt idx="5935">
                  <c:v>0.35819499999999999</c:v>
                </c:pt>
                <c:pt idx="5936">
                  <c:v>0.35920299999999999</c:v>
                </c:pt>
                <c:pt idx="5937">
                  <c:v>0.36231200000000002</c:v>
                </c:pt>
                <c:pt idx="5938">
                  <c:v>0.35510900000000001</c:v>
                </c:pt>
                <c:pt idx="5939">
                  <c:v>0.35078599999999999</c:v>
                </c:pt>
                <c:pt idx="5940">
                  <c:v>0.34937200000000002</c:v>
                </c:pt>
                <c:pt idx="5941">
                  <c:v>0.36355100000000001</c:v>
                </c:pt>
                <c:pt idx="5942">
                  <c:v>0.36180600000000002</c:v>
                </c:pt>
                <c:pt idx="5943">
                  <c:v>0.35389799999999999</c:v>
                </c:pt>
                <c:pt idx="5944">
                  <c:v>0.36680000000000001</c:v>
                </c:pt>
                <c:pt idx="5945">
                  <c:v>0.35446899999999998</c:v>
                </c:pt>
                <c:pt idx="5946">
                  <c:v>0.36624400000000001</c:v>
                </c:pt>
                <c:pt idx="5947">
                  <c:v>0.36168400000000001</c:v>
                </c:pt>
                <c:pt idx="5948">
                  <c:v>0.36266799999999999</c:v>
                </c:pt>
                <c:pt idx="5949">
                  <c:v>0.36055500000000001</c:v>
                </c:pt>
                <c:pt idx="5950">
                  <c:v>0.35935400000000001</c:v>
                </c:pt>
                <c:pt idx="5951">
                  <c:v>0.36196899999999999</c:v>
                </c:pt>
                <c:pt idx="5952">
                  <c:v>0.35537600000000003</c:v>
                </c:pt>
                <c:pt idx="5953">
                  <c:v>0.34753499999999998</c:v>
                </c:pt>
                <c:pt idx="5954">
                  <c:v>0.32477600000000001</c:v>
                </c:pt>
                <c:pt idx="5955">
                  <c:v>0.34310800000000002</c:v>
                </c:pt>
                <c:pt idx="5956">
                  <c:v>0.33880900000000003</c:v>
                </c:pt>
                <c:pt idx="5957">
                  <c:v>0.33507399999999998</c:v>
                </c:pt>
                <c:pt idx="5958">
                  <c:v>0.32983400000000002</c:v>
                </c:pt>
                <c:pt idx="5959">
                  <c:v>0.34264699999999998</c:v>
                </c:pt>
                <c:pt idx="5960">
                  <c:v>0.33113500000000001</c:v>
                </c:pt>
                <c:pt idx="5961">
                  <c:v>0.33187499999999998</c:v>
                </c:pt>
                <c:pt idx="5962">
                  <c:v>0.33063599999999999</c:v>
                </c:pt>
                <c:pt idx="5963">
                  <c:v>0.30110799999999999</c:v>
                </c:pt>
                <c:pt idx="5964">
                  <c:v>0.32597900000000002</c:v>
                </c:pt>
                <c:pt idx="5965">
                  <c:v>0.324021</c:v>
                </c:pt>
                <c:pt idx="5966">
                  <c:v>0.31490099999999999</c:v>
                </c:pt>
                <c:pt idx="5967">
                  <c:v>0.31890099999999999</c:v>
                </c:pt>
                <c:pt idx="5968">
                  <c:v>0.354354</c:v>
                </c:pt>
                <c:pt idx="5969">
                  <c:v>0.33004099999999997</c:v>
                </c:pt>
                <c:pt idx="5970">
                  <c:v>0.325687</c:v>
                </c:pt>
                <c:pt idx="5971">
                  <c:v>0.35536400000000001</c:v>
                </c:pt>
                <c:pt idx="5972">
                  <c:v>0.342422</c:v>
                </c:pt>
                <c:pt idx="5973">
                  <c:v>0.34806900000000002</c:v>
                </c:pt>
                <c:pt idx="5974">
                  <c:v>0.34516999999999998</c:v>
                </c:pt>
                <c:pt idx="5975">
                  <c:v>0.36335099999999998</c:v>
                </c:pt>
                <c:pt idx="5976">
                  <c:v>0.362819</c:v>
                </c:pt>
                <c:pt idx="5977">
                  <c:v>0.36257200000000001</c:v>
                </c:pt>
                <c:pt idx="5978">
                  <c:v>0.36790800000000001</c:v>
                </c:pt>
                <c:pt idx="5979">
                  <c:v>0.36924000000000001</c:v>
                </c:pt>
                <c:pt idx="5980">
                  <c:v>0.363896</c:v>
                </c:pt>
                <c:pt idx="5981">
                  <c:v>0.345252</c:v>
                </c:pt>
                <c:pt idx="5982">
                  <c:v>0.339895</c:v>
                </c:pt>
                <c:pt idx="5983">
                  <c:v>0.32503700000000002</c:v>
                </c:pt>
                <c:pt idx="5984">
                  <c:v>0.33880700000000002</c:v>
                </c:pt>
                <c:pt idx="5985">
                  <c:v>0.33712300000000001</c:v>
                </c:pt>
                <c:pt idx="5986">
                  <c:v>0.34523700000000002</c:v>
                </c:pt>
                <c:pt idx="5987">
                  <c:v>0.32459500000000002</c:v>
                </c:pt>
                <c:pt idx="5988">
                  <c:v>0.33087100000000003</c:v>
                </c:pt>
                <c:pt idx="5989">
                  <c:v>0.34621299999999999</c:v>
                </c:pt>
                <c:pt idx="5990">
                  <c:v>0.34921000000000002</c:v>
                </c:pt>
                <c:pt idx="5991">
                  <c:v>0.35009499999999999</c:v>
                </c:pt>
                <c:pt idx="5992">
                  <c:v>0.35282200000000002</c:v>
                </c:pt>
                <c:pt idx="5993">
                  <c:v>0.35337000000000002</c:v>
                </c:pt>
                <c:pt idx="5994">
                  <c:v>0.35730499999999998</c:v>
                </c:pt>
                <c:pt idx="5995">
                  <c:v>0.35883500000000002</c:v>
                </c:pt>
                <c:pt idx="5996">
                  <c:v>0.32727299999999998</c:v>
                </c:pt>
                <c:pt idx="5997">
                  <c:v>0.33741300000000002</c:v>
                </c:pt>
                <c:pt idx="5998">
                  <c:v>0.32710899999999998</c:v>
                </c:pt>
                <c:pt idx="5999">
                  <c:v>0.32159300000000002</c:v>
                </c:pt>
                <c:pt idx="6000">
                  <c:v>0.33221000000000001</c:v>
                </c:pt>
                <c:pt idx="6001">
                  <c:v>0.33078099999999999</c:v>
                </c:pt>
                <c:pt idx="6002">
                  <c:v>0.33348899999999998</c:v>
                </c:pt>
                <c:pt idx="6003">
                  <c:v>0.319106</c:v>
                </c:pt>
                <c:pt idx="6004">
                  <c:v>0.366589</c:v>
                </c:pt>
                <c:pt idx="6005">
                  <c:v>0.353821</c:v>
                </c:pt>
                <c:pt idx="6006">
                  <c:v>0.361987</c:v>
                </c:pt>
                <c:pt idx="6007">
                  <c:v>0.36453600000000003</c:v>
                </c:pt>
                <c:pt idx="6008">
                  <c:v>0.37183300000000002</c:v>
                </c:pt>
                <c:pt idx="6009">
                  <c:v>0.38109900000000002</c:v>
                </c:pt>
                <c:pt idx="6010">
                  <c:v>0.37670900000000002</c:v>
                </c:pt>
                <c:pt idx="6011">
                  <c:v>0.36559599999999998</c:v>
                </c:pt>
                <c:pt idx="6012">
                  <c:v>0.36431999999999998</c:v>
                </c:pt>
                <c:pt idx="6013">
                  <c:v>0.32893600000000001</c:v>
                </c:pt>
                <c:pt idx="6014">
                  <c:v>0.33390900000000001</c:v>
                </c:pt>
                <c:pt idx="6015">
                  <c:v>0.33297399999999999</c:v>
                </c:pt>
                <c:pt idx="6016">
                  <c:v>0.33589400000000003</c:v>
                </c:pt>
                <c:pt idx="6017">
                  <c:v>0.32714900000000002</c:v>
                </c:pt>
                <c:pt idx="6018">
                  <c:v>0.331036</c:v>
                </c:pt>
                <c:pt idx="6019">
                  <c:v>0.34756399999999998</c:v>
                </c:pt>
                <c:pt idx="6020">
                  <c:v>0.34743299999999999</c:v>
                </c:pt>
                <c:pt idx="6021">
                  <c:v>0.35283300000000001</c:v>
                </c:pt>
                <c:pt idx="6022">
                  <c:v>0.35438799999999998</c:v>
                </c:pt>
                <c:pt idx="6023">
                  <c:v>0.347437</c:v>
                </c:pt>
                <c:pt idx="6024">
                  <c:v>0.35009899999999999</c:v>
                </c:pt>
                <c:pt idx="6025">
                  <c:v>0.35081600000000002</c:v>
                </c:pt>
                <c:pt idx="6026">
                  <c:v>0.344115</c:v>
                </c:pt>
                <c:pt idx="6027">
                  <c:v>0.35932199999999997</c:v>
                </c:pt>
                <c:pt idx="6028">
                  <c:v>0.35553699999999999</c:v>
                </c:pt>
                <c:pt idx="6029">
                  <c:v>0.36004799999999998</c:v>
                </c:pt>
                <c:pt idx="6030">
                  <c:v>0.35815000000000002</c:v>
                </c:pt>
                <c:pt idx="6031">
                  <c:v>0.35103200000000001</c:v>
                </c:pt>
                <c:pt idx="6032">
                  <c:v>0.35933799999999999</c:v>
                </c:pt>
                <c:pt idx="6033">
                  <c:v>0.361487</c:v>
                </c:pt>
                <c:pt idx="6034">
                  <c:v>0.36193599999999998</c:v>
                </c:pt>
                <c:pt idx="6035">
                  <c:v>0.356796</c:v>
                </c:pt>
                <c:pt idx="6036">
                  <c:v>0.37519599999999997</c:v>
                </c:pt>
                <c:pt idx="6037">
                  <c:v>0.37506899999999999</c:v>
                </c:pt>
                <c:pt idx="6038">
                  <c:v>0.36978899999999998</c:v>
                </c:pt>
                <c:pt idx="6039">
                  <c:v>0.38336300000000001</c:v>
                </c:pt>
                <c:pt idx="6040">
                  <c:v>0.37677300000000002</c:v>
                </c:pt>
                <c:pt idx="6041">
                  <c:v>0.37081799999999998</c:v>
                </c:pt>
                <c:pt idx="6042">
                  <c:v>0.368062</c:v>
                </c:pt>
                <c:pt idx="6043">
                  <c:v>0.37747199999999997</c:v>
                </c:pt>
                <c:pt idx="6044">
                  <c:v>0.37622</c:v>
                </c:pt>
                <c:pt idx="6045">
                  <c:v>0.37533899999999998</c:v>
                </c:pt>
                <c:pt idx="6046">
                  <c:v>0.372811</c:v>
                </c:pt>
                <c:pt idx="6047">
                  <c:v>0.37022500000000003</c:v>
                </c:pt>
                <c:pt idx="6048">
                  <c:v>0.37368299999999999</c:v>
                </c:pt>
                <c:pt idx="6049">
                  <c:v>0.37478299999999998</c:v>
                </c:pt>
                <c:pt idx="6050">
                  <c:v>0.37452299999999999</c:v>
                </c:pt>
                <c:pt idx="6051">
                  <c:v>0.37731399999999998</c:v>
                </c:pt>
                <c:pt idx="6052">
                  <c:v>0.37825199999999998</c:v>
                </c:pt>
                <c:pt idx="6053">
                  <c:v>0.373276</c:v>
                </c:pt>
                <c:pt idx="6054">
                  <c:v>0.37707800000000002</c:v>
                </c:pt>
                <c:pt idx="6055">
                  <c:v>0.37608900000000001</c:v>
                </c:pt>
                <c:pt idx="6056">
                  <c:v>0.371637</c:v>
                </c:pt>
                <c:pt idx="6057">
                  <c:v>0.369834</c:v>
                </c:pt>
                <c:pt idx="6058">
                  <c:v>0.34493000000000001</c:v>
                </c:pt>
                <c:pt idx="6059">
                  <c:v>0.374527</c:v>
                </c:pt>
                <c:pt idx="6060">
                  <c:v>0.34989799999999999</c:v>
                </c:pt>
                <c:pt idx="6061">
                  <c:v>0.34967700000000002</c:v>
                </c:pt>
                <c:pt idx="6062">
                  <c:v>0.34798200000000001</c:v>
                </c:pt>
                <c:pt idx="6063">
                  <c:v>0.34802100000000002</c:v>
                </c:pt>
                <c:pt idx="6064">
                  <c:v>0.34252899999999997</c:v>
                </c:pt>
                <c:pt idx="6065">
                  <c:v>0.34406799999999998</c:v>
                </c:pt>
                <c:pt idx="6066">
                  <c:v>0.368369</c:v>
                </c:pt>
                <c:pt idx="6067">
                  <c:v>0.34001999999999999</c:v>
                </c:pt>
                <c:pt idx="6068">
                  <c:v>0.34982799999999997</c:v>
                </c:pt>
                <c:pt idx="6069">
                  <c:v>0.34531000000000001</c:v>
                </c:pt>
                <c:pt idx="6070">
                  <c:v>0.360319</c:v>
                </c:pt>
                <c:pt idx="6071">
                  <c:v>0.350968</c:v>
                </c:pt>
                <c:pt idx="6072">
                  <c:v>0.355209</c:v>
                </c:pt>
                <c:pt idx="6073">
                  <c:v>0.35046699999999997</c:v>
                </c:pt>
                <c:pt idx="6074">
                  <c:v>0.35294799999999998</c:v>
                </c:pt>
                <c:pt idx="6075">
                  <c:v>0.34534300000000001</c:v>
                </c:pt>
                <c:pt idx="6076">
                  <c:v>0.345725</c:v>
                </c:pt>
                <c:pt idx="6077">
                  <c:v>0.35738399999999998</c:v>
                </c:pt>
                <c:pt idx="6078">
                  <c:v>0.35316399999999998</c:v>
                </c:pt>
                <c:pt idx="6079">
                  <c:v>0.36184100000000002</c:v>
                </c:pt>
                <c:pt idx="6080">
                  <c:v>0.36141600000000002</c:v>
                </c:pt>
                <c:pt idx="6081">
                  <c:v>0.35894300000000001</c:v>
                </c:pt>
                <c:pt idx="6082">
                  <c:v>0.36591299999999999</c:v>
                </c:pt>
                <c:pt idx="6083">
                  <c:v>0.362012</c:v>
                </c:pt>
                <c:pt idx="6084">
                  <c:v>0.37822499999999998</c:v>
                </c:pt>
                <c:pt idx="6085">
                  <c:v>0.37168000000000001</c:v>
                </c:pt>
                <c:pt idx="6086">
                  <c:v>0.376081</c:v>
                </c:pt>
                <c:pt idx="6087">
                  <c:v>0.364902</c:v>
                </c:pt>
                <c:pt idx="6088">
                  <c:v>0.35473100000000002</c:v>
                </c:pt>
                <c:pt idx="6089">
                  <c:v>0.34562900000000002</c:v>
                </c:pt>
                <c:pt idx="6090">
                  <c:v>0.351877</c:v>
                </c:pt>
                <c:pt idx="6091">
                  <c:v>0.34475099999999997</c:v>
                </c:pt>
                <c:pt idx="6092">
                  <c:v>0.34054299999999998</c:v>
                </c:pt>
                <c:pt idx="6093">
                  <c:v>0.34816900000000001</c:v>
                </c:pt>
                <c:pt idx="6094">
                  <c:v>0.34126099999999998</c:v>
                </c:pt>
                <c:pt idx="6095">
                  <c:v>0.34178900000000001</c:v>
                </c:pt>
                <c:pt idx="6096">
                  <c:v>0.35491899999999998</c:v>
                </c:pt>
                <c:pt idx="6097">
                  <c:v>0.34656500000000001</c:v>
                </c:pt>
                <c:pt idx="6098">
                  <c:v>0.339611</c:v>
                </c:pt>
                <c:pt idx="6099">
                  <c:v>0.34576899999999999</c:v>
                </c:pt>
                <c:pt idx="6100">
                  <c:v>0.35394700000000001</c:v>
                </c:pt>
                <c:pt idx="6101">
                  <c:v>0.33674999999999999</c:v>
                </c:pt>
                <c:pt idx="6102">
                  <c:v>0.32571</c:v>
                </c:pt>
                <c:pt idx="6103">
                  <c:v>0.33863100000000002</c:v>
                </c:pt>
                <c:pt idx="6104">
                  <c:v>0.351881</c:v>
                </c:pt>
                <c:pt idx="6105">
                  <c:v>0.34770800000000002</c:v>
                </c:pt>
                <c:pt idx="6106">
                  <c:v>0.338337</c:v>
                </c:pt>
                <c:pt idx="6107">
                  <c:v>0.33780300000000002</c:v>
                </c:pt>
                <c:pt idx="6108">
                  <c:v>0.34248400000000001</c:v>
                </c:pt>
                <c:pt idx="6109">
                  <c:v>0.35010599999999997</c:v>
                </c:pt>
                <c:pt idx="6110">
                  <c:v>0.348244</c:v>
                </c:pt>
                <c:pt idx="6111">
                  <c:v>0.35402400000000001</c:v>
                </c:pt>
                <c:pt idx="6112">
                  <c:v>0.34969299999999998</c:v>
                </c:pt>
                <c:pt idx="6113">
                  <c:v>0.34528900000000001</c:v>
                </c:pt>
                <c:pt idx="6114">
                  <c:v>0.31305100000000002</c:v>
                </c:pt>
                <c:pt idx="6115">
                  <c:v>0.31720199999999998</c:v>
                </c:pt>
                <c:pt idx="6116">
                  <c:v>0.33043699999999998</c:v>
                </c:pt>
                <c:pt idx="6117">
                  <c:v>0.30739100000000003</c:v>
                </c:pt>
                <c:pt idx="6118">
                  <c:v>0.32105499999999998</c:v>
                </c:pt>
                <c:pt idx="6119">
                  <c:v>0.353551</c:v>
                </c:pt>
                <c:pt idx="6120">
                  <c:v>0.37196499999999999</c:v>
                </c:pt>
                <c:pt idx="6121">
                  <c:v>0.378272</c:v>
                </c:pt>
                <c:pt idx="6122">
                  <c:v>0.37690699999999999</c:v>
                </c:pt>
                <c:pt idx="6123">
                  <c:v>0.37156699999999998</c:v>
                </c:pt>
                <c:pt idx="6124">
                  <c:v>0.37243999999999999</c:v>
                </c:pt>
                <c:pt idx="6125">
                  <c:v>0.37601400000000001</c:v>
                </c:pt>
                <c:pt idx="6126">
                  <c:v>0.37386399999999997</c:v>
                </c:pt>
                <c:pt idx="6127">
                  <c:v>0.37047600000000003</c:v>
                </c:pt>
                <c:pt idx="6128">
                  <c:v>0.36135200000000001</c:v>
                </c:pt>
                <c:pt idx="6129">
                  <c:v>0.35627700000000001</c:v>
                </c:pt>
                <c:pt idx="6130">
                  <c:v>0.35965000000000003</c:v>
                </c:pt>
                <c:pt idx="6131">
                  <c:v>0.35018899999999997</c:v>
                </c:pt>
                <c:pt idx="6132">
                  <c:v>0.34771600000000003</c:v>
                </c:pt>
                <c:pt idx="6133">
                  <c:v>0.325573</c:v>
                </c:pt>
                <c:pt idx="6134">
                  <c:v>0.32639299999999999</c:v>
                </c:pt>
                <c:pt idx="6135">
                  <c:v>0.34806700000000002</c:v>
                </c:pt>
                <c:pt idx="6136">
                  <c:v>0.34339199999999998</c:v>
                </c:pt>
                <c:pt idx="6137">
                  <c:v>0.34860000000000002</c:v>
                </c:pt>
                <c:pt idx="6138">
                  <c:v>0.34412100000000001</c:v>
                </c:pt>
                <c:pt idx="6139">
                  <c:v>0.34303800000000001</c:v>
                </c:pt>
                <c:pt idx="6140">
                  <c:v>0.34171400000000002</c:v>
                </c:pt>
                <c:pt idx="6141">
                  <c:v>0.32774900000000001</c:v>
                </c:pt>
                <c:pt idx="6142">
                  <c:v>0.34199000000000002</c:v>
                </c:pt>
                <c:pt idx="6143">
                  <c:v>0.35532799999999998</c:v>
                </c:pt>
                <c:pt idx="6144">
                  <c:v>0.36065700000000001</c:v>
                </c:pt>
                <c:pt idx="6145">
                  <c:v>0.34951599999999999</c:v>
                </c:pt>
                <c:pt idx="6146">
                  <c:v>0.356068</c:v>
                </c:pt>
                <c:pt idx="6147">
                  <c:v>0.35968699999999998</c:v>
                </c:pt>
                <c:pt idx="6148">
                  <c:v>0.35957899999999998</c:v>
                </c:pt>
                <c:pt idx="6149">
                  <c:v>0.35558299999999998</c:v>
                </c:pt>
                <c:pt idx="6150">
                  <c:v>0.35690699999999997</c:v>
                </c:pt>
                <c:pt idx="6151">
                  <c:v>0.36668400000000001</c:v>
                </c:pt>
                <c:pt idx="6152">
                  <c:v>0.356321</c:v>
                </c:pt>
                <c:pt idx="6153">
                  <c:v>0.35760900000000001</c:v>
                </c:pt>
                <c:pt idx="6154">
                  <c:v>0.34542200000000001</c:v>
                </c:pt>
                <c:pt idx="6155">
                  <c:v>0.35194900000000001</c:v>
                </c:pt>
                <c:pt idx="6156">
                  <c:v>0.35198699999999999</c:v>
                </c:pt>
                <c:pt idx="6157">
                  <c:v>0.36175800000000002</c:v>
                </c:pt>
                <c:pt idx="6158">
                  <c:v>0.373004</c:v>
                </c:pt>
                <c:pt idx="6159">
                  <c:v>0.371257</c:v>
                </c:pt>
                <c:pt idx="6160">
                  <c:v>0.370369</c:v>
                </c:pt>
                <c:pt idx="6161">
                  <c:v>0.37722099999999997</c:v>
                </c:pt>
                <c:pt idx="6162">
                  <c:v>0.36945499999999998</c:v>
                </c:pt>
                <c:pt idx="6163">
                  <c:v>0.376635</c:v>
                </c:pt>
                <c:pt idx="6164">
                  <c:v>0.37920599999999999</c:v>
                </c:pt>
                <c:pt idx="6165">
                  <c:v>0.38146000000000002</c:v>
                </c:pt>
                <c:pt idx="6166">
                  <c:v>0.37077700000000002</c:v>
                </c:pt>
                <c:pt idx="6167">
                  <c:v>0.375226</c:v>
                </c:pt>
                <c:pt idx="6168">
                  <c:v>0.37718600000000002</c:v>
                </c:pt>
                <c:pt idx="6169">
                  <c:v>0.376579</c:v>
                </c:pt>
                <c:pt idx="6170">
                  <c:v>0.37068499999999999</c:v>
                </c:pt>
                <c:pt idx="6171">
                  <c:v>0.37036400000000003</c:v>
                </c:pt>
                <c:pt idx="6172">
                  <c:v>0.37228299999999998</c:v>
                </c:pt>
                <c:pt idx="6173">
                  <c:v>0.37608999999999998</c:v>
                </c:pt>
                <c:pt idx="6174">
                  <c:v>0.36799399999999999</c:v>
                </c:pt>
                <c:pt idx="6175">
                  <c:v>0.37256299999999998</c:v>
                </c:pt>
                <c:pt idx="6176">
                  <c:v>0.37639600000000001</c:v>
                </c:pt>
                <c:pt idx="6177">
                  <c:v>0.37773600000000002</c:v>
                </c:pt>
                <c:pt idx="6178">
                  <c:v>0.36329899999999998</c:v>
                </c:pt>
                <c:pt idx="6179">
                  <c:v>0.35996499999999998</c:v>
                </c:pt>
                <c:pt idx="6180">
                  <c:v>0.36366199999999999</c:v>
                </c:pt>
                <c:pt idx="6181">
                  <c:v>0.35886699999999999</c:v>
                </c:pt>
                <c:pt idx="6182">
                  <c:v>0.34561199999999997</c:v>
                </c:pt>
                <c:pt idx="6183">
                  <c:v>0.35150900000000002</c:v>
                </c:pt>
                <c:pt idx="6184">
                  <c:v>0.35283799999999998</c:v>
                </c:pt>
                <c:pt idx="6185">
                  <c:v>0.35237499999999999</c:v>
                </c:pt>
                <c:pt idx="6186">
                  <c:v>0.34758600000000001</c:v>
                </c:pt>
                <c:pt idx="6187">
                  <c:v>0.35428599999999999</c:v>
                </c:pt>
                <c:pt idx="6188">
                  <c:v>0.34701900000000002</c:v>
                </c:pt>
                <c:pt idx="6189">
                  <c:v>0.357014</c:v>
                </c:pt>
                <c:pt idx="6190">
                  <c:v>0.35105399999999998</c:v>
                </c:pt>
                <c:pt idx="6191">
                  <c:v>0.355792</c:v>
                </c:pt>
                <c:pt idx="6192">
                  <c:v>0.380994</c:v>
                </c:pt>
                <c:pt idx="6193">
                  <c:v>0.37492900000000001</c:v>
                </c:pt>
                <c:pt idx="6194">
                  <c:v>0.36434</c:v>
                </c:pt>
                <c:pt idx="6195">
                  <c:v>0.36208600000000002</c:v>
                </c:pt>
                <c:pt idx="6196">
                  <c:v>0.36965799999999999</c:v>
                </c:pt>
                <c:pt idx="6197">
                  <c:v>0.36736400000000002</c:v>
                </c:pt>
                <c:pt idx="6198">
                  <c:v>0.36006700000000003</c:v>
                </c:pt>
                <c:pt idx="6199">
                  <c:v>0.35481400000000002</c:v>
                </c:pt>
                <c:pt idx="6200">
                  <c:v>0.350885</c:v>
                </c:pt>
                <c:pt idx="6201">
                  <c:v>0.34543299999999999</c:v>
                </c:pt>
                <c:pt idx="6202">
                  <c:v>0.33881099999999997</c:v>
                </c:pt>
                <c:pt idx="6203">
                  <c:v>0.34948000000000001</c:v>
                </c:pt>
                <c:pt idx="6204">
                  <c:v>0.34890199999999999</c:v>
                </c:pt>
                <c:pt idx="6205">
                  <c:v>0.34069100000000002</c:v>
                </c:pt>
                <c:pt idx="6206">
                  <c:v>0.35053899999999999</c:v>
                </c:pt>
                <c:pt idx="6207">
                  <c:v>0.34505999999999998</c:v>
                </c:pt>
                <c:pt idx="6208">
                  <c:v>0.35540899999999997</c:v>
                </c:pt>
                <c:pt idx="6209">
                  <c:v>0.35395300000000002</c:v>
                </c:pt>
                <c:pt idx="6210">
                  <c:v>0.34251300000000001</c:v>
                </c:pt>
                <c:pt idx="6211">
                  <c:v>0.34522799999999998</c:v>
                </c:pt>
                <c:pt idx="6212">
                  <c:v>0.34384999999999999</c:v>
                </c:pt>
                <c:pt idx="6213">
                  <c:v>0.34947</c:v>
                </c:pt>
                <c:pt idx="6214">
                  <c:v>0.35375000000000001</c:v>
                </c:pt>
                <c:pt idx="6215">
                  <c:v>0.34897899999999998</c:v>
                </c:pt>
                <c:pt idx="6216">
                  <c:v>0.34951100000000002</c:v>
                </c:pt>
                <c:pt idx="6217">
                  <c:v>0.35431499999999999</c:v>
                </c:pt>
                <c:pt idx="6218">
                  <c:v>0.34641100000000002</c:v>
                </c:pt>
                <c:pt idx="6219">
                  <c:v>0.34867500000000001</c:v>
                </c:pt>
                <c:pt idx="6220">
                  <c:v>0.34191300000000002</c:v>
                </c:pt>
                <c:pt idx="6221">
                  <c:v>0.35177999999999998</c:v>
                </c:pt>
                <c:pt idx="6222">
                  <c:v>0.34867700000000001</c:v>
                </c:pt>
                <c:pt idx="6223">
                  <c:v>0.34751199999999999</c:v>
                </c:pt>
                <c:pt idx="6224">
                  <c:v>0.34245799999999998</c:v>
                </c:pt>
                <c:pt idx="6225">
                  <c:v>0.35552</c:v>
                </c:pt>
                <c:pt idx="6226">
                  <c:v>0.364618</c:v>
                </c:pt>
                <c:pt idx="6227">
                  <c:v>0.356321</c:v>
                </c:pt>
                <c:pt idx="6228">
                  <c:v>0.35643799999999998</c:v>
                </c:pt>
                <c:pt idx="6229">
                  <c:v>0.345275</c:v>
                </c:pt>
                <c:pt idx="6230">
                  <c:v>0.36120099999999999</c:v>
                </c:pt>
                <c:pt idx="6231">
                  <c:v>0.359157</c:v>
                </c:pt>
                <c:pt idx="6232">
                  <c:v>0.36470900000000001</c:v>
                </c:pt>
                <c:pt idx="6233">
                  <c:v>0.36441200000000001</c:v>
                </c:pt>
                <c:pt idx="6234">
                  <c:v>0.36305999999999999</c:v>
                </c:pt>
                <c:pt idx="6235">
                  <c:v>0.36821100000000001</c:v>
                </c:pt>
                <c:pt idx="6236">
                  <c:v>0.35592499999999999</c:v>
                </c:pt>
                <c:pt idx="6237">
                  <c:v>0.352107</c:v>
                </c:pt>
                <c:pt idx="6238">
                  <c:v>0.35808200000000001</c:v>
                </c:pt>
                <c:pt idx="6239">
                  <c:v>0.35570400000000002</c:v>
                </c:pt>
                <c:pt idx="6240">
                  <c:v>0.348325</c:v>
                </c:pt>
                <c:pt idx="6241">
                  <c:v>0.36594900000000002</c:v>
                </c:pt>
                <c:pt idx="6242">
                  <c:v>0.36037799999999998</c:v>
                </c:pt>
                <c:pt idx="6243">
                  <c:v>0.36496699999999999</c:v>
                </c:pt>
                <c:pt idx="6244">
                  <c:v>0.36064600000000002</c:v>
                </c:pt>
                <c:pt idx="6245">
                  <c:v>0.356105</c:v>
                </c:pt>
                <c:pt idx="6246">
                  <c:v>0.36260900000000001</c:v>
                </c:pt>
                <c:pt idx="6247">
                  <c:v>0.35090300000000002</c:v>
                </c:pt>
                <c:pt idx="6248">
                  <c:v>0.36178700000000003</c:v>
                </c:pt>
                <c:pt idx="6249">
                  <c:v>0.37477700000000003</c:v>
                </c:pt>
                <c:pt idx="6250">
                  <c:v>0.37365599999999999</c:v>
                </c:pt>
                <c:pt idx="6251">
                  <c:v>0.37556400000000001</c:v>
                </c:pt>
                <c:pt idx="6252">
                  <c:v>0.37547700000000001</c:v>
                </c:pt>
                <c:pt idx="6253">
                  <c:v>0.37235299999999999</c:v>
                </c:pt>
                <c:pt idx="6254">
                  <c:v>0.35849399999999998</c:v>
                </c:pt>
                <c:pt idx="6255">
                  <c:v>0.35959000000000002</c:v>
                </c:pt>
                <c:pt idx="6256">
                  <c:v>0.35433100000000001</c:v>
                </c:pt>
                <c:pt idx="6257">
                  <c:v>0.35970999999999997</c:v>
                </c:pt>
                <c:pt idx="6258">
                  <c:v>0.36064000000000002</c:v>
                </c:pt>
                <c:pt idx="6259">
                  <c:v>0.37486999999999998</c:v>
                </c:pt>
                <c:pt idx="6260">
                  <c:v>0.37754199999999999</c:v>
                </c:pt>
                <c:pt idx="6261">
                  <c:v>0.374558</c:v>
                </c:pt>
                <c:pt idx="6262">
                  <c:v>0.37457800000000002</c:v>
                </c:pt>
                <c:pt idx="6263">
                  <c:v>0.37506099999999998</c:v>
                </c:pt>
                <c:pt idx="6264">
                  <c:v>0.37745800000000002</c:v>
                </c:pt>
                <c:pt idx="6265">
                  <c:v>0.371365</c:v>
                </c:pt>
                <c:pt idx="6266">
                  <c:v>0.37539499999999998</c:v>
                </c:pt>
                <c:pt idx="6267">
                  <c:v>0.37406699999999998</c:v>
                </c:pt>
                <c:pt idx="6268">
                  <c:v>0.37299399999999999</c:v>
                </c:pt>
                <c:pt idx="6269">
                  <c:v>0.37532300000000002</c:v>
                </c:pt>
                <c:pt idx="6270">
                  <c:v>0.37692900000000001</c:v>
                </c:pt>
                <c:pt idx="6271">
                  <c:v>0.366651</c:v>
                </c:pt>
                <c:pt idx="6272">
                  <c:v>0.37877699999999997</c:v>
                </c:pt>
                <c:pt idx="6273">
                  <c:v>0.376359</c:v>
                </c:pt>
                <c:pt idx="6274">
                  <c:v>0.37956400000000001</c:v>
                </c:pt>
                <c:pt idx="6275">
                  <c:v>0.35977399999999998</c:v>
                </c:pt>
                <c:pt idx="6276">
                  <c:v>0.36219699999999999</c:v>
                </c:pt>
                <c:pt idx="6277">
                  <c:v>0.360259</c:v>
                </c:pt>
                <c:pt idx="6278">
                  <c:v>0.36089700000000002</c:v>
                </c:pt>
                <c:pt idx="6279">
                  <c:v>0.354051</c:v>
                </c:pt>
                <c:pt idx="6280">
                  <c:v>0.36205900000000002</c:v>
                </c:pt>
                <c:pt idx="6281">
                  <c:v>0.35618</c:v>
                </c:pt>
                <c:pt idx="6282">
                  <c:v>0.36259000000000002</c:v>
                </c:pt>
                <c:pt idx="6283">
                  <c:v>0.36749999999999999</c:v>
                </c:pt>
                <c:pt idx="6284">
                  <c:v>0.355516</c:v>
                </c:pt>
                <c:pt idx="6285">
                  <c:v>0.37548999999999999</c:v>
                </c:pt>
                <c:pt idx="6286">
                  <c:v>0.37982199999999999</c:v>
                </c:pt>
                <c:pt idx="6287">
                  <c:v>0.38165700000000002</c:v>
                </c:pt>
                <c:pt idx="6288">
                  <c:v>0.37720199999999998</c:v>
                </c:pt>
                <c:pt idx="6289">
                  <c:v>0.37598700000000002</c:v>
                </c:pt>
                <c:pt idx="6290">
                  <c:v>0.35360799999999998</c:v>
                </c:pt>
                <c:pt idx="6291">
                  <c:v>0.35933900000000002</c:v>
                </c:pt>
                <c:pt idx="6292">
                  <c:v>0.37782900000000003</c:v>
                </c:pt>
                <c:pt idx="6293">
                  <c:v>0.37475999999999998</c:v>
                </c:pt>
                <c:pt idx="6294">
                  <c:v>0.372803</c:v>
                </c:pt>
                <c:pt idx="6295">
                  <c:v>0.37352400000000002</c:v>
                </c:pt>
                <c:pt idx="6296">
                  <c:v>0.37442500000000001</c:v>
                </c:pt>
                <c:pt idx="6297">
                  <c:v>0.37580999999999998</c:v>
                </c:pt>
                <c:pt idx="6298">
                  <c:v>0.37837300000000001</c:v>
                </c:pt>
                <c:pt idx="6299">
                  <c:v>0.37335200000000002</c:v>
                </c:pt>
                <c:pt idx="6300">
                  <c:v>0.36633500000000002</c:v>
                </c:pt>
                <c:pt idx="6301">
                  <c:v>0.36713699999999999</c:v>
                </c:pt>
                <c:pt idx="6302">
                  <c:v>0.36665700000000001</c:v>
                </c:pt>
                <c:pt idx="6303">
                  <c:v>0.35147099999999998</c:v>
                </c:pt>
                <c:pt idx="6304">
                  <c:v>0.34312199999999998</c:v>
                </c:pt>
                <c:pt idx="6305">
                  <c:v>0.34794900000000001</c:v>
                </c:pt>
                <c:pt idx="6306">
                  <c:v>0.336113</c:v>
                </c:pt>
                <c:pt idx="6307">
                  <c:v>0.35020299999999999</c:v>
                </c:pt>
                <c:pt idx="6308">
                  <c:v>0.34021499999999999</c:v>
                </c:pt>
                <c:pt idx="6309">
                  <c:v>0.35279899999999997</c:v>
                </c:pt>
                <c:pt idx="6310">
                  <c:v>0.36959700000000001</c:v>
                </c:pt>
                <c:pt idx="6311">
                  <c:v>0.35639799999999999</c:v>
                </c:pt>
                <c:pt idx="6312">
                  <c:v>0.347638</c:v>
                </c:pt>
                <c:pt idx="6313">
                  <c:v>0.34958400000000001</c:v>
                </c:pt>
                <c:pt idx="6314">
                  <c:v>0.35020899999999999</c:v>
                </c:pt>
                <c:pt idx="6315">
                  <c:v>0.34400999999999998</c:v>
                </c:pt>
                <c:pt idx="6316">
                  <c:v>0.36411500000000002</c:v>
                </c:pt>
                <c:pt idx="6317">
                  <c:v>0.35821799999999998</c:v>
                </c:pt>
                <c:pt idx="6318">
                  <c:v>0.31901400000000002</c:v>
                </c:pt>
                <c:pt idx="6319">
                  <c:v>0.29762100000000002</c:v>
                </c:pt>
                <c:pt idx="6320">
                  <c:v>0.31108599999999997</c:v>
                </c:pt>
                <c:pt idx="6321">
                  <c:v>0.32838299999999998</c:v>
                </c:pt>
                <c:pt idx="6322">
                  <c:v>0.32299499999999998</c:v>
                </c:pt>
                <c:pt idx="6323">
                  <c:v>0.32910899999999998</c:v>
                </c:pt>
                <c:pt idx="6324">
                  <c:v>0.33420699999999998</c:v>
                </c:pt>
                <c:pt idx="6325">
                  <c:v>0.32236799999999999</c:v>
                </c:pt>
                <c:pt idx="6326">
                  <c:v>0.34823300000000001</c:v>
                </c:pt>
                <c:pt idx="6327">
                  <c:v>0.34789999999999999</c:v>
                </c:pt>
                <c:pt idx="6328">
                  <c:v>0.35748000000000002</c:v>
                </c:pt>
                <c:pt idx="6329">
                  <c:v>0.35707100000000003</c:v>
                </c:pt>
                <c:pt idx="6330">
                  <c:v>0.35350100000000001</c:v>
                </c:pt>
                <c:pt idx="6331">
                  <c:v>0.35821199999999997</c:v>
                </c:pt>
                <c:pt idx="6332">
                  <c:v>0.33552399999999999</c:v>
                </c:pt>
                <c:pt idx="6333">
                  <c:v>0.34432200000000002</c:v>
                </c:pt>
                <c:pt idx="6334">
                  <c:v>0.34129399999999999</c:v>
                </c:pt>
                <c:pt idx="6335">
                  <c:v>0.343671</c:v>
                </c:pt>
                <c:pt idx="6336">
                  <c:v>0.33949400000000002</c:v>
                </c:pt>
                <c:pt idx="6337">
                  <c:v>0.34996500000000003</c:v>
                </c:pt>
                <c:pt idx="6338">
                  <c:v>0.36052099999999998</c:v>
                </c:pt>
                <c:pt idx="6339">
                  <c:v>0.347248</c:v>
                </c:pt>
                <c:pt idx="6340">
                  <c:v>0.35037099999999999</c:v>
                </c:pt>
                <c:pt idx="6341">
                  <c:v>0.33315400000000001</c:v>
                </c:pt>
                <c:pt idx="6342">
                  <c:v>0.34572900000000001</c:v>
                </c:pt>
                <c:pt idx="6343">
                  <c:v>0.34608100000000003</c:v>
                </c:pt>
                <c:pt idx="6344">
                  <c:v>0.33831</c:v>
                </c:pt>
                <c:pt idx="6345">
                  <c:v>0.341028</c:v>
                </c:pt>
                <c:pt idx="6346">
                  <c:v>0.343551</c:v>
                </c:pt>
                <c:pt idx="6347">
                  <c:v>0.34605200000000003</c:v>
                </c:pt>
                <c:pt idx="6348">
                  <c:v>0.34666200000000003</c:v>
                </c:pt>
                <c:pt idx="6349">
                  <c:v>0.34410099999999999</c:v>
                </c:pt>
                <c:pt idx="6350">
                  <c:v>0.330646</c:v>
                </c:pt>
                <c:pt idx="6351">
                  <c:v>0.314585</c:v>
                </c:pt>
                <c:pt idx="6352">
                  <c:v>0.34395700000000001</c:v>
                </c:pt>
                <c:pt idx="6353">
                  <c:v>0.33752900000000002</c:v>
                </c:pt>
                <c:pt idx="6354">
                  <c:v>0.33489000000000002</c:v>
                </c:pt>
                <c:pt idx="6355">
                  <c:v>0.33366499999999999</c:v>
                </c:pt>
                <c:pt idx="6356">
                  <c:v>0.33334000000000003</c:v>
                </c:pt>
                <c:pt idx="6357">
                  <c:v>0.31213299999999999</c:v>
                </c:pt>
                <c:pt idx="6358">
                  <c:v>0.32932899999999998</c:v>
                </c:pt>
                <c:pt idx="6359">
                  <c:v>0.315521</c:v>
                </c:pt>
                <c:pt idx="6360">
                  <c:v>0.32244600000000001</c:v>
                </c:pt>
                <c:pt idx="6361">
                  <c:v>0.33212900000000001</c:v>
                </c:pt>
                <c:pt idx="6362">
                  <c:v>0.34756599999999999</c:v>
                </c:pt>
                <c:pt idx="6363">
                  <c:v>0.35356599999999999</c:v>
                </c:pt>
                <c:pt idx="6364">
                  <c:v>0.35637799999999997</c:v>
                </c:pt>
                <c:pt idx="6365">
                  <c:v>0.35289500000000001</c:v>
                </c:pt>
                <c:pt idx="6366">
                  <c:v>0.35550399999999999</c:v>
                </c:pt>
                <c:pt idx="6367">
                  <c:v>0.35329700000000003</c:v>
                </c:pt>
                <c:pt idx="6368">
                  <c:v>0.35058</c:v>
                </c:pt>
                <c:pt idx="6369">
                  <c:v>0.35280800000000001</c:v>
                </c:pt>
                <c:pt idx="6370">
                  <c:v>0.37520799999999999</c:v>
                </c:pt>
                <c:pt idx="6371">
                  <c:v>0.37367600000000001</c:v>
                </c:pt>
                <c:pt idx="6372">
                  <c:v>0.37578600000000001</c:v>
                </c:pt>
                <c:pt idx="6373">
                  <c:v>0.37900899999999998</c:v>
                </c:pt>
                <c:pt idx="6374">
                  <c:v>0.37633</c:v>
                </c:pt>
                <c:pt idx="6375">
                  <c:v>0.34629900000000002</c:v>
                </c:pt>
                <c:pt idx="6376">
                  <c:v>0.347329</c:v>
                </c:pt>
                <c:pt idx="6377">
                  <c:v>0.35385499999999998</c:v>
                </c:pt>
                <c:pt idx="6378">
                  <c:v>0.35530699999999998</c:v>
                </c:pt>
                <c:pt idx="6379">
                  <c:v>0.34997600000000001</c:v>
                </c:pt>
                <c:pt idx="6380">
                  <c:v>0.36877399999999999</c:v>
                </c:pt>
                <c:pt idx="6381">
                  <c:v>0.34653299999999998</c:v>
                </c:pt>
                <c:pt idx="6382">
                  <c:v>0.35830499999999998</c:v>
                </c:pt>
                <c:pt idx="6383">
                  <c:v>0.35176800000000003</c:v>
                </c:pt>
                <c:pt idx="6384">
                  <c:v>0.37253500000000001</c:v>
                </c:pt>
                <c:pt idx="6385">
                  <c:v>0.37876700000000002</c:v>
                </c:pt>
                <c:pt idx="6386">
                  <c:v>0.36591099999999999</c:v>
                </c:pt>
                <c:pt idx="6387">
                  <c:v>0.368533</c:v>
                </c:pt>
                <c:pt idx="6388">
                  <c:v>0.36664200000000002</c:v>
                </c:pt>
                <c:pt idx="6389">
                  <c:v>0.375253</c:v>
                </c:pt>
                <c:pt idx="6390">
                  <c:v>0.37134400000000001</c:v>
                </c:pt>
                <c:pt idx="6391">
                  <c:v>0.37028699999999998</c:v>
                </c:pt>
                <c:pt idx="6392">
                  <c:v>0.36536000000000002</c:v>
                </c:pt>
                <c:pt idx="6393">
                  <c:v>0.36125499999999999</c:v>
                </c:pt>
                <c:pt idx="6394">
                  <c:v>0.36486000000000002</c:v>
                </c:pt>
                <c:pt idx="6395">
                  <c:v>0.36484800000000001</c:v>
                </c:pt>
                <c:pt idx="6396">
                  <c:v>0.366483</c:v>
                </c:pt>
                <c:pt idx="6397">
                  <c:v>0.36143799999999998</c:v>
                </c:pt>
                <c:pt idx="6398">
                  <c:v>0.36432399999999998</c:v>
                </c:pt>
                <c:pt idx="6399">
                  <c:v>0.36470900000000001</c:v>
                </c:pt>
                <c:pt idx="6400">
                  <c:v>0.37151800000000001</c:v>
                </c:pt>
                <c:pt idx="6401">
                  <c:v>0.36063899999999999</c:v>
                </c:pt>
                <c:pt idx="6402">
                  <c:v>0.34951500000000002</c:v>
                </c:pt>
                <c:pt idx="6403">
                  <c:v>0.348802</c:v>
                </c:pt>
                <c:pt idx="6404">
                  <c:v>0.35967100000000002</c:v>
                </c:pt>
                <c:pt idx="6405">
                  <c:v>0.35871900000000001</c:v>
                </c:pt>
                <c:pt idx="6406">
                  <c:v>0.36912400000000001</c:v>
                </c:pt>
                <c:pt idx="6407">
                  <c:v>0.36410500000000001</c:v>
                </c:pt>
                <c:pt idx="6408">
                  <c:v>0.369591</c:v>
                </c:pt>
                <c:pt idx="6409">
                  <c:v>0.36583300000000002</c:v>
                </c:pt>
                <c:pt idx="6410">
                  <c:v>0.364846</c:v>
                </c:pt>
                <c:pt idx="6411">
                  <c:v>0.35825099999999999</c:v>
                </c:pt>
                <c:pt idx="6412">
                  <c:v>0.36380299999999999</c:v>
                </c:pt>
                <c:pt idx="6413">
                  <c:v>0.36947799999999997</c:v>
                </c:pt>
                <c:pt idx="6414">
                  <c:v>0.36239900000000003</c:v>
                </c:pt>
                <c:pt idx="6415">
                  <c:v>0.36535000000000001</c:v>
                </c:pt>
                <c:pt idx="6416">
                  <c:v>0.377886</c:v>
                </c:pt>
                <c:pt idx="6417">
                  <c:v>0.37731199999999998</c:v>
                </c:pt>
                <c:pt idx="6418">
                  <c:v>0.37703900000000001</c:v>
                </c:pt>
                <c:pt idx="6419">
                  <c:v>0.37412299999999998</c:v>
                </c:pt>
                <c:pt idx="6420">
                  <c:v>0.38008999999999998</c:v>
                </c:pt>
                <c:pt idx="6421">
                  <c:v>0.377002</c:v>
                </c:pt>
                <c:pt idx="6422">
                  <c:v>0.37394500000000003</c:v>
                </c:pt>
                <c:pt idx="6423">
                  <c:v>0.376828</c:v>
                </c:pt>
                <c:pt idx="6424">
                  <c:v>0.37518299999999999</c:v>
                </c:pt>
                <c:pt idx="6425">
                  <c:v>0.377191</c:v>
                </c:pt>
                <c:pt idx="6426">
                  <c:v>0.37508000000000002</c:v>
                </c:pt>
                <c:pt idx="6427">
                  <c:v>0.37626999999999999</c:v>
                </c:pt>
                <c:pt idx="6428">
                  <c:v>0.376031</c:v>
                </c:pt>
                <c:pt idx="6429">
                  <c:v>0.36086200000000002</c:v>
                </c:pt>
                <c:pt idx="6430">
                  <c:v>0.36024800000000001</c:v>
                </c:pt>
                <c:pt idx="6431">
                  <c:v>0.37052800000000002</c:v>
                </c:pt>
                <c:pt idx="6432">
                  <c:v>0.37046899999999999</c:v>
                </c:pt>
                <c:pt idx="6433">
                  <c:v>0.36571799999999999</c:v>
                </c:pt>
                <c:pt idx="6434">
                  <c:v>0.35182000000000002</c:v>
                </c:pt>
                <c:pt idx="6435">
                  <c:v>0.35759800000000003</c:v>
                </c:pt>
                <c:pt idx="6436">
                  <c:v>0.36333900000000002</c:v>
                </c:pt>
                <c:pt idx="6437">
                  <c:v>0.36140099999999997</c:v>
                </c:pt>
                <c:pt idx="6438">
                  <c:v>0.35902299999999998</c:v>
                </c:pt>
                <c:pt idx="6439">
                  <c:v>0.365068</c:v>
                </c:pt>
                <c:pt idx="6440">
                  <c:v>0.36696499999999999</c:v>
                </c:pt>
                <c:pt idx="6441">
                  <c:v>0.36895099999999997</c:v>
                </c:pt>
                <c:pt idx="6442">
                  <c:v>0.376164</c:v>
                </c:pt>
                <c:pt idx="6443">
                  <c:v>0.376836</c:v>
                </c:pt>
                <c:pt idx="6444">
                  <c:v>0.37759100000000001</c:v>
                </c:pt>
                <c:pt idx="6445">
                  <c:v>0.353711</c:v>
                </c:pt>
                <c:pt idx="6446">
                  <c:v>0.35583700000000001</c:v>
                </c:pt>
                <c:pt idx="6447">
                  <c:v>0.35631200000000002</c:v>
                </c:pt>
                <c:pt idx="6448">
                  <c:v>0.35317300000000001</c:v>
                </c:pt>
                <c:pt idx="6449">
                  <c:v>0.35003800000000002</c:v>
                </c:pt>
                <c:pt idx="6450">
                  <c:v>0.36647000000000002</c:v>
                </c:pt>
                <c:pt idx="6451">
                  <c:v>0.34827900000000001</c:v>
                </c:pt>
                <c:pt idx="6452">
                  <c:v>0.35820299999999999</c:v>
                </c:pt>
                <c:pt idx="6453">
                  <c:v>0.32858599999999999</c:v>
                </c:pt>
                <c:pt idx="6454">
                  <c:v>0.35746</c:v>
                </c:pt>
                <c:pt idx="6455">
                  <c:v>0.35733399999999998</c:v>
                </c:pt>
                <c:pt idx="6456">
                  <c:v>0.350885</c:v>
                </c:pt>
                <c:pt idx="6457">
                  <c:v>0.35098699999999999</c:v>
                </c:pt>
                <c:pt idx="6458">
                  <c:v>0.357796</c:v>
                </c:pt>
                <c:pt idx="6459">
                  <c:v>0.35771700000000001</c:v>
                </c:pt>
                <c:pt idx="6460">
                  <c:v>0.33634900000000001</c:v>
                </c:pt>
                <c:pt idx="6461">
                  <c:v>0.35431000000000001</c:v>
                </c:pt>
                <c:pt idx="6462">
                  <c:v>0.36701499999999998</c:v>
                </c:pt>
                <c:pt idx="6463">
                  <c:v>0.37464500000000001</c:v>
                </c:pt>
                <c:pt idx="6464">
                  <c:v>0.37122300000000003</c:v>
                </c:pt>
                <c:pt idx="6465">
                  <c:v>0.37594100000000003</c:v>
                </c:pt>
                <c:pt idx="6466">
                  <c:v>0.37243199999999999</c:v>
                </c:pt>
                <c:pt idx="6467">
                  <c:v>0.36042400000000002</c:v>
                </c:pt>
                <c:pt idx="6468">
                  <c:v>0.36031200000000002</c:v>
                </c:pt>
                <c:pt idx="6469">
                  <c:v>0.37166500000000002</c:v>
                </c:pt>
                <c:pt idx="6470">
                  <c:v>0.35954599999999998</c:v>
                </c:pt>
                <c:pt idx="6471">
                  <c:v>0.36487999999999998</c:v>
                </c:pt>
                <c:pt idx="6472">
                  <c:v>0.37948300000000001</c:v>
                </c:pt>
                <c:pt idx="6473">
                  <c:v>0.37492500000000001</c:v>
                </c:pt>
                <c:pt idx="6474">
                  <c:v>0.37693500000000002</c:v>
                </c:pt>
                <c:pt idx="6475">
                  <c:v>0.37419999999999998</c:v>
                </c:pt>
                <c:pt idx="6476">
                  <c:v>0.37808199999999997</c:v>
                </c:pt>
                <c:pt idx="6477">
                  <c:v>0.37540600000000002</c:v>
                </c:pt>
                <c:pt idx="6478">
                  <c:v>0.37206499999999998</c:v>
                </c:pt>
                <c:pt idx="6479">
                  <c:v>0.363481</c:v>
                </c:pt>
                <c:pt idx="6480">
                  <c:v>0.36424800000000002</c:v>
                </c:pt>
                <c:pt idx="6481">
                  <c:v>0.37034299999999998</c:v>
                </c:pt>
                <c:pt idx="6482">
                  <c:v>0.36411300000000002</c:v>
                </c:pt>
                <c:pt idx="6483">
                  <c:v>0.369923</c:v>
                </c:pt>
                <c:pt idx="6484">
                  <c:v>0.37396400000000002</c:v>
                </c:pt>
                <c:pt idx="6485">
                  <c:v>0.35864299999999999</c:v>
                </c:pt>
                <c:pt idx="6486">
                  <c:v>0.37247799999999998</c:v>
                </c:pt>
                <c:pt idx="6487">
                  <c:v>0.37613999999999997</c:v>
                </c:pt>
                <c:pt idx="6488">
                  <c:v>0.37427199999999999</c:v>
                </c:pt>
                <c:pt idx="6489">
                  <c:v>0.37162200000000001</c:v>
                </c:pt>
                <c:pt idx="6490">
                  <c:v>0.37406899999999998</c:v>
                </c:pt>
                <c:pt idx="6491">
                  <c:v>0.376832</c:v>
                </c:pt>
                <c:pt idx="6492">
                  <c:v>0.37577500000000003</c:v>
                </c:pt>
                <c:pt idx="6493">
                  <c:v>0.36673800000000001</c:v>
                </c:pt>
                <c:pt idx="6494">
                  <c:v>0.37445800000000001</c:v>
                </c:pt>
                <c:pt idx="6495">
                  <c:v>0.37368299999999999</c:v>
                </c:pt>
                <c:pt idx="6496">
                  <c:v>0.37590000000000001</c:v>
                </c:pt>
                <c:pt idx="6497">
                  <c:v>0.37478899999999998</c:v>
                </c:pt>
                <c:pt idx="6498">
                  <c:v>0.37815399999999999</c:v>
                </c:pt>
                <c:pt idx="6499">
                  <c:v>0.37433699999999998</c:v>
                </c:pt>
                <c:pt idx="6500">
                  <c:v>0.37144700000000003</c:v>
                </c:pt>
                <c:pt idx="6501">
                  <c:v>0.379465</c:v>
                </c:pt>
                <c:pt idx="6502">
                  <c:v>0.37743399999999999</c:v>
                </c:pt>
                <c:pt idx="6503">
                  <c:v>0.37509799999999999</c:v>
                </c:pt>
                <c:pt idx="6504">
                  <c:v>0.375417</c:v>
                </c:pt>
                <c:pt idx="6505">
                  <c:v>0.37800299999999998</c:v>
                </c:pt>
                <c:pt idx="6506">
                  <c:v>0.37071100000000001</c:v>
                </c:pt>
                <c:pt idx="6507">
                  <c:v>0.37517600000000001</c:v>
                </c:pt>
                <c:pt idx="6508">
                  <c:v>0.37609700000000001</c:v>
                </c:pt>
                <c:pt idx="6509">
                  <c:v>0.37676500000000002</c:v>
                </c:pt>
                <c:pt idx="6510">
                  <c:v>0.37157499999999999</c:v>
                </c:pt>
                <c:pt idx="6511">
                  <c:v>0.37751200000000001</c:v>
                </c:pt>
                <c:pt idx="6512">
                  <c:v>0.37419999999999998</c:v>
                </c:pt>
                <c:pt idx="6513">
                  <c:v>0.375392</c:v>
                </c:pt>
                <c:pt idx="6514">
                  <c:v>0.37492799999999998</c:v>
                </c:pt>
                <c:pt idx="6515">
                  <c:v>0.36063699999999999</c:v>
                </c:pt>
                <c:pt idx="6516">
                  <c:v>0.35860599999999998</c:v>
                </c:pt>
                <c:pt idx="6517">
                  <c:v>0.36586400000000002</c:v>
                </c:pt>
                <c:pt idx="6518">
                  <c:v>0.36724299999999999</c:v>
                </c:pt>
                <c:pt idx="6519">
                  <c:v>0.36020099999999999</c:v>
                </c:pt>
                <c:pt idx="6520">
                  <c:v>0.35618499999999997</c:v>
                </c:pt>
                <c:pt idx="6521">
                  <c:v>0.35970099999999999</c:v>
                </c:pt>
                <c:pt idx="6522">
                  <c:v>0.37688300000000002</c:v>
                </c:pt>
                <c:pt idx="6523">
                  <c:v>0.37251899999999999</c:v>
                </c:pt>
                <c:pt idx="6524">
                  <c:v>0.37554999999999999</c:v>
                </c:pt>
                <c:pt idx="6525">
                  <c:v>0.37235800000000002</c:v>
                </c:pt>
                <c:pt idx="6526">
                  <c:v>0.379996</c:v>
                </c:pt>
                <c:pt idx="6527">
                  <c:v>0.33733000000000002</c:v>
                </c:pt>
                <c:pt idx="6528">
                  <c:v>0.33039099999999999</c:v>
                </c:pt>
                <c:pt idx="6529">
                  <c:v>0.33015899999999998</c:v>
                </c:pt>
                <c:pt idx="6530">
                  <c:v>0.34184599999999998</c:v>
                </c:pt>
                <c:pt idx="6531">
                  <c:v>0.35707800000000001</c:v>
                </c:pt>
                <c:pt idx="6532">
                  <c:v>0.33307100000000001</c:v>
                </c:pt>
                <c:pt idx="6533">
                  <c:v>0.349825</c:v>
                </c:pt>
                <c:pt idx="6534">
                  <c:v>0.34332400000000002</c:v>
                </c:pt>
                <c:pt idx="6535">
                  <c:v>0.36844900000000003</c:v>
                </c:pt>
                <c:pt idx="6536">
                  <c:v>0.36520200000000003</c:v>
                </c:pt>
                <c:pt idx="6537">
                  <c:v>0.36221900000000001</c:v>
                </c:pt>
                <c:pt idx="6538">
                  <c:v>0.34725600000000001</c:v>
                </c:pt>
                <c:pt idx="6539">
                  <c:v>0.34171000000000001</c:v>
                </c:pt>
                <c:pt idx="6540">
                  <c:v>0.326042</c:v>
                </c:pt>
                <c:pt idx="6541">
                  <c:v>0.323959</c:v>
                </c:pt>
                <c:pt idx="6542">
                  <c:v>0.33229999999999998</c:v>
                </c:pt>
                <c:pt idx="6543">
                  <c:v>0.34212599999999999</c:v>
                </c:pt>
                <c:pt idx="6544">
                  <c:v>0.326486</c:v>
                </c:pt>
                <c:pt idx="6545">
                  <c:v>0.33760400000000002</c:v>
                </c:pt>
                <c:pt idx="6546">
                  <c:v>0.32354899999999998</c:v>
                </c:pt>
                <c:pt idx="6547">
                  <c:v>0.347248</c:v>
                </c:pt>
                <c:pt idx="6548">
                  <c:v>0.33443200000000001</c:v>
                </c:pt>
                <c:pt idx="6549">
                  <c:v>0.35547699999999999</c:v>
                </c:pt>
                <c:pt idx="6550">
                  <c:v>0.32607700000000001</c:v>
                </c:pt>
                <c:pt idx="6551">
                  <c:v>0.33357900000000001</c:v>
                </c:pt>
                <c:pt idx="6552">
                  <c:v>0.34994599999999998</c:v>
                </c:pt>
                <c:pt idx="6553">
                  <c:v>0.34767999999999999</c:v>
                </c:pt>
                <c:pt idx="6554">
                  <c:v>0.35335499999999997</c:v>
                </c:pt>
                <c:pt idx="6555">
                  <c:v>0.35913499999999998</c:v>
                </c:pt>
                <c:pt idx="6556">
                  <c:v>0.34731800000000002</c:v>
                </c:pt>
                <c:pt idx="6557">
                  <c:v>0.33366299999999999</c:v>
                </c:pt>
                <c:pt idx="6558">
                  <c:v>0.325631</c:v>
                </c:pt>
                <c:pt idx="6559">
                  <c:v>0.32335799999999998</c:v>
                </c:pt>
                <c:pt idx="6560">
                  <c:v>0.33171400000000001</c:v>
                </c:pt>
                <c:pt idx="6561">
                  <c:v>0.32668999999999998</c:v>
                </c:pt>
                <c:pt idx="6562">
                  <c:v>0.369755</c:v>
                </c:pt>
                <c:pt idx="6563">
                  <c:v>0.35972500000000002</c:v>
                </c:pt>
                <c:pt idx="6564">
                  <c:v>0.35772300000000001</c:v>
                </c:pt>
                <c:pt idx="6565">
                  <c:v>0.371533</c:v>
                </c:pt>
                <c:pt idx="6566">
                  <c:v>0.37647199999999997</c:v>
                </c:pt>
                <c:pt idx="6567">
                  <c:v>0.36684899999999998</c:v>
                </c:pt>
                <c:pt idx="6568">
                  <c:v>0.366309</c:v>
                </c:pt>
                <c:pt idx="6569">
                  <c:v>0.36177900000000002</c:v>
                </c:pt>
                <c:pt idx="6570">
                  <c:v>0.35948999999999998</c:v>
                </c:pt>
                <c:pt idx="6571">
                  <c:v>0.36486200000000002</c:v>
                </c:pt>
                <c:pt idx="6572">
                  <c:v>0.35888700000000001</c:v>
                </c:pt>
                <c:pt idx="6573">
                  <c:v>0.36501499999999998</c:v>
                </c:pt>
                <c:pt idx="6574">
                  <c:v>0.370562</c:v>
                </c:pt>
                <c:pt idx="6575">
                  <c:v>0.363205</c:v>
                </c:pt>
                <c:pt idx="6576">
                  <c:v>0.36461500000000002</c:v>
                </c:pt>
                <c:pt idx="6577">
                  <c:v>0.36403400000000002</c:v>
                </c:pt>
                <c:pt idx="6578">
                  <c:v>0.35897200000000001</c:v>
                </c:pt>
                <c:pt idx="6579">
                  <c:v>0.35222799999999999</c:v>
                </c:pt>
                <c:pt idx="6580">
                  <c:v>0.35182999999999998</c:v>
                </c:pt>
                <c:pt idx="6581">
                  <c:v>0.34290599999999999</c:v>
                </c:pt>
                <c:pt idx="6582">
                  <c:v>0.34311799999999998</c:v>
                </c:pt>
                <c:pt idx="6583">
                  <c:v>0.35708800000000002</c:v>
                </c:pt>
                <c:pt idx="6584">
                  <c:v>0.367782</c:v>
                </c:pt>
                <c:pt idx="6585">
                  <c:v>0.36252200000000001</c:v>
                </c:pt>
                <c:pt idx="6586">
                  <c:v>0.35964800000000002</c:v>
                </c:pt>
                <c:pt idx="6587">
                  <c:v>0.355105</c:v>
                </c:pt>
                <c:pt idx="6588">
                  <c:v>0.35816700000000001</c:v>
                </c:pt>
                <c:pt idx="6589">
                  <c:v>0.35694500000000001</c:v>
                </c:pt>
                <c:pt idx="6590">
                  <c:v>0.34974499999999997</c:v>
                </c:pt>
                <c:pt idx="6591">
                  <c:v>0.35541800000000001</c:v>
                </c:pt>
                <c:pt idx="6592">
                  <c:v>0.348412</c:v>
                </c:pt>
                <c:pt idx="6593">
                  <c:v>0.35247400000000001</c:v>
                </c:pt>
                <c:pt idx="6594">
                  <c:v>0.350879</c:v>
                </c:pt>
                <c:pt idx="6595">
                  <c:v>0.34193600000000002</c:v>
                </c:pt>
                <c:pt idx="6596">
                  <c:v>0.36644300000000002</c:v>
                </c:pt>
                <c:pt idx="6597">
                  <c:v>0.36254999999999998</c:v>
                </c:pt>
                <c:pt idx="6598">
                  <c:v>0.36314800000000003</c:v>
                </c:pt>
                <c:pt idx="6599">
                  <c:v>0.36120200000000002</c:v>
                </c:pt>
                <c:pt idx="6600">
                  <c:v>0.36515900000000001</c:v>
                </c:pt>
                <c:pt idx="6601">
                  <c:v>0.35886000000000001</c:v>
                </c:pt>
                <c:pt idx="6602">
                  <c:v>0.34770699999999999</c:v>
                </c:pt>
                <c:pt idx="6603">
                  <c:v>0.32686799999999999</c:v>
                </c:pt>
                <c:pt idx="6604">
                  <c:v>0.32939800000000002</c:v>
                </c:pt>
                <c:pt idx="6605">
                  <c:v>0.33643899999999999</c:v>
                </c:pt>
                <c:pt idx="6606">
                  <c:v>0.31694499999999998</c:v>
                </c:pt>
                <c:pt idx="6607">
                  <c:v>0.32913100000000001</c:v>
                </c:pt>
                <c:pt idx="6608">
                  <c:v>0.33841599999999999</c:v>
                </c:pt>
                <c:pt idx="6609">
                  <c:v>0.32557900000000001</c:v>
                </c:pt>
                <c:pt idx="6610">
                  <c:v>0.33538600000000002</c:v>
                </c:pt>
                <c:pt idx="6611">
                  <c:v>0.33482099999999998</c:v>
                </c:pt>
                <c:pt idx="6612">
                  <c:v>0.34259099999999998</c:v>
                </c:pt>
                <c:pt idx="6613">
                  <c:v>0.35718899999999998</c:v>
                </c:pt>
                <c:pt idx="6614">
                  <c:v>0.30930099999999999</c:v>
                </c:pt>
                <c:pt idx="6615">
                  <c:v>0.293991</c:v>
                </c:pt>
                <c:pt idx="6616">
                  <c:v>0.34582499999999999</c:v>
                </c:pt>
                <c:pt idx="6617">
                  <c:v>0.33583800000000003</c:v>
                </c:pt>
                <c:pt idx="6618">
                  <c:v>0.33761799999999997</c:v>
                </c:pt>
                <c:pt idx="6619">
                  <c:v>0.34278399999999998</c:v>
                </c:pt>
                <c:pt idx="6620">
                  <c:v>0.350325</c:v>
                </c:pt>
                <c:pt idx="6621">
                  <c:v>0.330343</c:v>
                </c:pt>
                <c:pt idx="6622">
                  <c:v>0.35120699999999999</c:v>
                </c:pt>
                <c:pt idx="6623">
                  <c:v>0.35157300000000002</c:v>
                </c:pt>
                <c:pt idx="6624">
                  <c:v>0.32084699999999999</c:v>
                </c:pt>
                <c:pt idx="6625">
                  <c:v>0.370313</c:v>
                </c:pt>
                <c:pt idx="6626">
                  <c:v>0.37320999999999999</c:v>
                </c:pt>
                <c:pt idx="6627">
                  <c:v>0.38113399999999997</c:v>
                </c:pt>
                <c:pt idx="6628">
                  <c:v>0.37204999999999999</c:v>
                </c:pt>
                <c:pt idx="6629">
                  <c:v>0.37310300000000002</c:v>
                </c:pt>
                <c:pt idx="6630">
                  <c:v>0.37742399999999998</c:v>
                </c:pt>
                <c:pt idx="6631">
                  <c:v>0.38114599999999998</c:v>
                </c:pt>
                <c:pt idx="6632">
                  <c:v>0.372724</c:v>
                </c:pt>
                <c:pt idx="6633">
                  <c:v>0.37156400000000001</c:v>
                </c:pt>
                <c:pt idx="6634">
                  <c:v>0.34226800000000002</c:v>
                </c:pt>
                <c:pt idx="6635">
                  <c:v>0.35804599999999998</c:v>
                </c:pt>
                <c:pt idx="6636">
                  <c:v>0.345248</c:v>
                </c:pt>
                <c:pt idx="6637">
                  <c:v>0.33435599999999999</c:v>
                </c:pt>
                <c:pt idx="6638">
                  <c:v>0.346941</c:v>
                </c:pt>
                <c:pt idx="6639">
                  <c:v>0.34662599999999999</c:v>
                </c:pt>
                <c:pt idx="6640">
                  <c:v>0.34890599999999999</c:v>
                </c:pt>
                <c:pt idx="6641">
                  <c:v>0.35217700000000002</c:v>
                </c:pt>
                <c:pt idx="6642">
                  <c:v>0.33102700000000002</c:v>
                </c:pt>
                <c:pt idx="6643">
                  <c:v>0.34604000000000001</c:v>
                </c:pt>
                <c:pt idx="6644">
                  <c:v>0.35504999999999998</c:v>
                </c:pt>
                <c:pt idx="6645">
                  <c:v>0.32074000000000003</c:v>
                </c:pt>
                <c:pt idx="6646">
                  <c:v>0.313888</c:v>
                </c:pt>
                <c:pt idx="6647">
                  <c:v>0.31307299999999999</c:v>
                </c:pt>
                <c:pt idx="6648">
                  <c:v>0.36591800000000002</c:v>
                </c:pt>
                <c:pt idx="6649">
                  <c:v>0.36230000000000001</c:v>
                </c:pt>
                <c:pt idx="6650">
                  <c:v>0.35186299999999998</c:v>
                </c:pt>
                <c:pt idx="6651">
                  <c:v>0.35867199999999999</c:v>
                </c:pt>
                <c:pt idx="6652">
                  <c:v>0.36161199999999999</c:v>
                </c:pt>
                <c:pt idx="6653">
                  <c:v>0.369591</c:v>
                </c:pt>
                <c:pt idx="6654">
                  <c:v>0.37384400000000001</c:v>
                </c:pt>
                <c:pt idx="6655">
                  <c:v>0.372083</c:v>
                </c:pt>
                <c:pt idx="6656">
                  <c:v>0.37469799999999998</c:v>
                </c:pt>
                <c:pt idx="6657">
                  <c:v>0.37484200000000001</c:v>
                </c:pt>
                <c:pt idx="6658">
                  <c:v>0.37434800000000001</c:v>
                </c:pt>
                <c:pt idx="6659">
                  <c:v>0.375697</c:v>
                </c:pt>
                <c:pt idx="6660">
                  <c:v>0.37652999999999998</c:v>
                </c:pt>
                <c:pt idx="6661">
                  <c:v>0.37706800000000001</c:v>
                </c:pt>
                <c:pt idx="6662">
                  <c:v>0.37520799999999999</c:v>
                </c:pt>
                <c:pt idx="6663">
                  <c:v>0.37515300000000001</c:v>
                </c:pt>
                <c:pt idx="6664">
                  <c:v>0.37119000000000002</c:v>
                </c:pt>
                <c:pt idx="6665">
                  <c:v>0.37237399999999998</c:v>
                </c:pt>
                <c:pt idx="6666">
                  <c:v>0.36847099999999999</c:v>
                </c:pt>
                <c:pt idx="6667">
                  <c:v>0.376747</c:v>
                </c:pt>
                <c:pt idx="6668">
                  <c:v>0.372942</c:v>
                </c:pt>
                <c:pt idx="6669">
                  <c:v>0.37202299999999999</c:v>
                </c:pt>
                <c:pt idx="6670">
                  <c:v>0.37583800000000001</c:v>
                </c:pt>
                <c:pt idx="6671">
                  <c:v>0.37499300000000002</c:v>
                </c:pt>
                <c:pt idx="6672">
                  <c:v>0.37401099999999998</c:v>
                </c:pt>
                <c:pt idx="6673">
                  <c:v>0.37432399999999999</c:v>
                </c:pt>
                <c:pt idx="6674">
                  <c:v>0.36400300000000002</c:v>
                </c:pt>
                <c:pt idx="6675">
                  <c:v>0.36221300000000001</c:v>
                </c:pt>
                <c:pt idx="6676">
                  <c:v>0.36228500000000002</c:v>
                </c:pt>
                <c:pt idx="6677">
                  <c:v>0.380745</c:v>
                </c:pt>
                <c:pt idx="6678">
                  <c:v>0.374442</c:v>
                </c:pt>
                <c:pt idx="6679">
                  <c:v>0.37954700000000002</c:v>
                </c:pt>
                <c:pt idx="6680">
                  <c:v>0.37867299999999998</c:v>
                </c:pt>
                <c:pt idx="6681">
                  <c:v>0.37471599999999999</c:v>
                </c:pt>
                <c:pt idx="6682">
                  <c:v>0.36041899999999999</c:v>
                </c:pt>
                <c:pt idx="6683">
                  <c:v>0.36119800000000002</c:v>
                </c:pt>
                <c:pt idx="6684">
                  <c:v>0.376133</c:v>
                </c:pt>
                <c:pt idx="6685">
                  <c:v>0.37608900000000001</c:v>
                </c:pt>
                <c:pt idx="6686">
                  <c:v>0.37374000000000002</c:v>
                </c:pt>
                <c:pt idx="6687">
                  <c:v>0.37726599999999999</c:v>
                </c:pt>
                <c:pt idx="6688">
                  <c:v>0.37716499999999997</c:v>
                </c:pt>
                <c:pt idx="6689">
                  <c:v>0.37125399999999997</c:v>
                </c:pt>
                <c:pt idx="6690">
                  <c:v>0.37672800000000001</c:v>
                </c:pt>
                <c:pt idx="6691">
                  <c:v>0.37060599999999999</c:v>
                </c:pt>
                <c:pt idx="6692">
                  <c:v>0.37613799999999997</c:v>
                </c:pt>
                <c:pt idx="6693">
                  <c:v>0.37768499999999999</c:v>
                </c:pt>
                <c:pt idx="6694">
                  <c:v>0.38004100000000002</c:v>
                </c:pt>
                <c:pt idx="6695">
                  <c:v>0.37621599999999999</c:v>
                </c:pt>
                <c:pt idx="6696">
                  <c:v>0.37524999999999997</c:v>
                </c:pt>
                <c:pt idx="6697">
                  <c:v>0.37894800000000001</c:v>
                </c:pt>
                <c:pt idx="6698">
                  <c:v>0.36995800000000001</c:v>
                </c:pt>
                <c:pt idx="6699">
                  <c:v>0.37792100000000001</c:v>
                </c:pt>
                <c:pt idx="6700">
                  <c:v>0.378888</c:v>
                </c:pt>
                <c:pt idx="6701">
                  <c:v>0.37776700000000002</c:v>
                </c:pt>
                <c:pt idx="6702">
                  <c:v>0.37365700000000002</c:v>
                </c:pt>
                <c:pt idx="6703">
                  <c:v>0.37312099999999998</c:v>
                </c:pt>
                <c:pt idx="6704">
                  <c:v>0.36769299999999999</c:v>
                </c:pt>
                <c:pt idx="6705">
                  <c:v>0.35617100000000002</c:v>
                </c:pt>
                <c:pt idx="6706">
                  <c:v>0.36582900000000002</c:v>
                </c:pt>
                <c:pt idx="6707">
                  <c:v>0.36649500000000002</c:v>
                </c:pt>
                <c:pt idx="6708">
                  <c:v>0.36886200000000002</c:v>
                </c:pt>
                <c:pt idx="6709">
                  <c:v>0.33802399999999999</c:v>
                </c:pt>
                <c:pt idx="6710">
                  <c:v>0.31483699999999998</c:v>
                </c:pt>
                <c:pt idx="6711">
                  <c:v>0.28943000000000002</c:v>
                </c:pt>
                <c:pt idx="6712">
                  <c:v>0.318907</c:v>
                </c:pt>
                <c:pt idx="6713">
                  <c:v>0.31876599999999999</c:v>
                </c:pt>
                <c:pt idx="6714">
                  <c:v>0.32457000000000003</c:v>
                </c:pt>
                <c:pt idx="6715">
                  <c:v>0.33405499999999999</c:v>
                </c:pt>
                <c:pt idx="6716">
                  <c:v>0.35246100000000002</c:v>
                </c:pt>
                <c:pt idx="6717">
                  <c:v>0.35837400000000003</c:v>
                </c:pt>
                <c:pt idx="6718">
                  <c:v>0.354626</c:v>
                </c:pt>
                <c:pt idx="6719">
                  <c:v>0.36954900000000002</c:v>
                </c:pt>
                <c:pt idx="6720">
                  <c:v>0.37173299999999998</c:v>
                </c:pt>
                <c:pt idx="6721">
                  <c:v>0.379272</c:v>
                </c:pt>
                <c:pt idx="6722">
                  <c:v>0.36844500000000002</c:v>
                </c:pt>
                <c:pt idx="6723">
                  <c:v>0.372809</c:v>
                </c:pt>
                <c:pt idx="6724">
                  <c:v>0.35659200000000002</c:v>
                </c:pt>
                <c:pt idx="6725">
                  <c:v>0.34372999999999998</c:v>
                </c:pt>
                <c:pt idx="6726">
                  <c:v>0.34990399999999999</c:v>
                </c:pt>
                <c:pt idx="6727">
                  <c:v>0.35572799999999999</c:v>
                </c:pt>
                <c:pt idx="6728">
                  <c:v>0.37692700000000001</c:v>
                </c:pt>
                <c:pt idx="6729">
                  <c:v>0.37956200000000001</c:v>
                </c:pt>
                <c:pt idx="6730">
                  <c:v>0.37799899999999997</c:v>
                </c:pt>
                <c:pt idx="6731">
                  <c:v>0.37537999999999999</c:v>
                </c:pt>
                <c:pt idx="6732">
                  <c:v>0.37111499999999997</c:v>
                </c:pt>
                <c:pt idx="6733">
                  <c:v>0.375365</c:v>
                </c:pt>
                <c:pt idx="6734">
                  <c:v>0.366454</c:v>
                </c:pt>
                <c:pt idx="6735">
                  <c:v>0.36219099999999999</c:v>
                </c:pt>
                <c:pt idx="6736">
                  <c:v>0.365178</c:v>
                </c:pt>
                <c:pt idx="6737">
                  <c:v>0.34216099999999999</c:v>
                </c:pt>
                <c:pt idx="6738">
                  <c:v>0.33726800000000001</c:v>
                </c:pt>
                <c:pt idx="6739">
                  <c:v>0.33370300000000003</c:v>
                </c:pt>
                <c:pt idx="6740">
                  <c:v>0.342918</c:v>
                </c:pt>
                <c:pt idx="6741">
                  <c:v>0.341947</c:v>
                </c:pt>
                <c:pt idx="6742">
                  <c:v>0.34270200000000001</c:v>
                </c:pt>
                <c:pt idx="6743">
                  <c:v>0.343275</c:v>
                </c:pt>
                <c:pt idx="6744">
                  <c:v>0.35466799999999998</c:v>
                </c:pt>
                <c:pt idx="6745">
                  <c:v>0.341391</c:v>
                </c:pt>
                <c:pt idx="6746">
                  <c:v>0.34784399999999999</c:v>
                </c:pt>
                <c:pt idx="6747">
                  <c:v>0.32112000000000002</c:v>
                </c:pt>
                <c:pt idx="6748">
                  <c:v>0.31623299999999999</c:v>
                </c:pt>
                <c:pt idx="6749">
                  <c:v>0.31458799999999998</c:v>
                </c:pt>
                <c:pt idx="6750">
                  <c:v>0.308255</c:v>
                </c:pt>
                <c:pt idx="6751">
                  <c:v>0.35247099999999998</c:v>
                </c:pt>
                <c:pt idx="6752">
                  <c:v>0.35341400000000001</c:v>
                </c:pt>
                <c:pt idx="6753">
                  <c:v>0.37145600000000001</c:v>
                </c:pt>
                <c:pt idx="6754">
                  <c:v>0.37528099999999998</c:v>
                </c:pt>
                <c:pt idx="6755">
                  <c:v>0.37673099999999998</c:v>
                </c:pt>
                <c:pt idx="6756">
                  <c:v>0.37671399999999999</c:v>
                </c:pt>
                <c:pt idx="6757">
                  <c:v>0.37752400000000003</c:v>
                </c:pt>
                <c:pt idx="6758">
                  <c:v>0.36864200000000003</c:v>
                </c:pt>
                <c:pt idx="6759">
                  <c:v>0.36418200000000001</c:v>
                </c:pt>
                <c:pt idx="6760">
                  <c:v>0.341584</c:v>
                </c:pt>
                <c:pt idx="6761">
                  <c:v>0.34691100000000002</c:v>
                </c:pt>
                <c:pt idx="6762">
                  <c:v>0.34910200000000002</c:v>
                </c:pt>
                <c:pt idx="6763">
                  <c:v>0.35587099999999999</c:v>
                </c:pt>
                <c:pt idx="6764">
                  <c:v>0.35728799999999999</c:v>
                </c:pt>
                <c:pt idx="6765">
                  <c:v>0.36409900000000001</c:v>
                </c:pt>
                <c:pt idx="6766">
                  <c:v>0.351379</c:v>
                </c:pt>
                <c:pt idx="6767">
                  <c:v>0.35286899999999999</c:v>
                </c:pt>
                <c:pt idx="6768">
                  <c:v>0.34480899999999998</c:v>
                </c:pt>
                <c:pt idx="6769">
                  <c:v>0.34968399999999999</c:v>
                </c:pt>
                <c:pt idx="6770">
                  <c:v>0.35144999999999998</c:v>
                </c:pt>
                <c:pt idx="6771">
                  <c:v>0.345391</c:v>
                </c:pt>
                <c:pt idx="6772">
                  <c:v>0.377162</c:v>
                </c:pt>
                <c:pt idx="6773">
                  <c:v>0.36773400000000001</c:v>
                </c:pt>
                <c:pt idx="6774">
                  <c:v>0.36436099999999999</c:v>
                </c:pt>
                <c:pt idx="6775">
                  <c:v>0.36585299999999998</c:v>
                </c:pt>
                <c:pt idx="6776">
                  <c:v>0.36335299999999998</c:v>
                </c:pt>
                <c:pt idx="6777">
                  <c:v>0.359485</c:v>
                </c:pt>
                <c:pt idx="6778">
                  <c:v>0.36233199999999999</c:v>
                </c:pt>
                <c:pt idx="6779">
                  <c:v>0.36722900000000003</c:v>
                </c:pt>
                <c:pt idx="6780">
                  <c:v>0.36999700000000002</c:v>
                </c:pt>
                <c:pt idx="6781">
                  <c:v>0.370091</c:v>
                </c:pt>
                <c:pt idx="6782">
                  <c:v>0.367836</c:v>
                </c:pt>
                <c:pt idx="6783">
                  <c:v>0.36261300000000002</c:v>
                </c:pt>
                <c:pt idx="6784">
                  <c:v>0.35888599999999998</c:v>
                </c:pt>
                <c:pt idx="6785">
                  <c:v>0.360738</c:v>
                </c:pt>
                <c:pt idx="6786">
                  <c:v>0.34741699999999998</c:v>
                </c:pt>
                <c:pt idx="6787">
                  <c:v>0.355186</c:v>
                </c:pt>
                <c:pt idx="6788">
                  <c:v>0.336976</c:v>
                </c:pt>
                <c:pt idx="6789">
                  <c:v>0.34537200000000001</c:v>
                </c:pt>
                <c:pt idx="6790">
                  <c:v>0.33526400000000001</c:v>
                </c:pt>
                <c:pt idx="6791">
                  <c:v>0.34801300000000002</c:v>
                </c:pt>
                <c:pt idx="6792">
                  <c:v>0.33817799999999998</c:v>
                </c:pt>
                <c:pt idx="6793">
                  <c:v>0.33948400000000001</c:v>
                </c:pt>
                <c:pt idx="6794">
                  <c:v>0.33981800000000001</c:v>
                </c:pt>
                <c:pt idx="6795">
                  <c:v>0.33019999999999999</c:v>
                </c:pt>
                <c:pt idx="6796">
                  <c:v>0.35181499999999999</c:v>
                </c:pt>
                <c:pt idx="6797">
                  <c:v>0.33615499999999998</c:v>
                </c:pt>
                <c:pt idx="6798">
                  <c:v>0.34316099999999999</c:v>
                </c:pt>
                <c:pt idx="6799">
                  <c:v>0.34662199999999999</c:v>
                </c:pt>
                <c:pt idx="6800">
                  <c:v>0.34215800000000002</c:v>
                </c:pt>
                <c:pt idx="6801">
                  <c:v>0.355686</c:v>
                </c:pt>
                <c:pt idx="6802">
                  <c:v>0.345835</c:v>
                </c:pt>
                <c:pt idx="6803">
                  <c:v>0.35716199999999998</c:v>
                </c:pt>
                <c:pt idx="6804">
                  <c:v>0.36049500000000001</c:v>
                </c:pt>
                <c:pt idx="6805">
                  <c:v>0.37400099999999997</c:v>
                </c:pt>
                <c:pt idx="6806">
                  <c:v>0.379965</c:v>
                </c:pt>
                <c:pt idx="6807">
                  <c:v>0.37622699999999998</c:v>
                </c:pt>
                <c:pt idx="6808">
                  <c:v>0.37726999999999999</c:v>
                </c:pt>
                <c:pt idx="6809">
                  <c:v>0.37267600000000001</c:v>
                </c:pt>
                <c:pt idx="6810">
                  <c:v>0.37831799999999999</c:v>
                </c:pt>
                <c:pt idx="6811">
                  <c:v>0.37731700000000001</c:v>
                </c:pt>
                <c:pt idx="6812">
                  <c:v>0.37112299999999998</c:v>
                </c:pt>
                <c:pt idx="6813">
                  <c:v>0.37307499999999999</c:v>
                </c:pt>
                <c:pt idx="6814">
                  <c:v>0.37046800000000002</c:v>
                </c:pt>
                <c:pt idx="6815">
                  <c:v>0.361234</c:v>
                </c:pt>
                <c:pt idx="6816">
                  <c:v>0.35256300000000002</c:v>
                </c:pt>
                <c:pt idx="6817">
                  <c:v>0.35664299999999999</c:v>
                </c:pt>
                <c:pt idx="6818">
                  <c:v>0.35598400000000002</c:v>
                </c:pt>
                <c:pt idx="6819">
                  <c:v>0.35271599999999997</c:v>
                </c:pt>
                <c:pt idx="6820">
                  <c:v>0.35331800000000002</c:v>
                </c:pt>
                <c:pt idx="6821">
                  <c:v>0.35403299999999999</c:v>
                </c:pt>
                <c:pt idx="6822">
                  <c:v>0.36010599999999998</c:v>
                </c:pt>
                <c:pt idx="6823">
                  <c:v>0.35267399999999999</c:v>
                </c:pt>
                <c:pt idx="6824">
                  <c:v>0.34969600000000001</c:v>
                </c:pt>
                <c:pt idx="6825">
                  <c:v>0.35788599999999998</c:v>
                </c:pt>
                <c:pt idx="6826">
                  <c:v>0.35076299999999999</c:v>
                </c:pt>
                <c:pt idx="6827">
                  <c:v>0.352769</c:v>
                </c:pt>
                <c:pt idx="6828">
                  <c:v>0.34376899999999999</c:v>
                </c:pt>
                <c:pt idx="6829">
                  <c:v>0.35519800000000001</c:v>
                </c:pt>
                <c:pt idx="6830">
                  <c:v>0.35059800000000002</c:v>
                </c:pt>
                <c:pt idx="6831">
                  <c:v>0.35081400000000001</c:v>
                </c:pt>
                <c:pt idx="6832">
                  <c:v>0.34993099999999999</c:v>
                </c:pt>
                <c:pt idx="6833">
                  <c:v>0.35921900000000001</c:v>
                </c:pt>
                <c:pt idx="6834">
                  <c:v>0.34442099999999998</c:v>
                </c:pt>
                <c:pt idx="6835">
                  <c:v>0.34964099999999998</c:v>
                </c:pt>
                <c:pt idx="6836">
                  <c:v>0.35046699999999997</c:v>
                </c:pt>
                <c:pt idx="6837">
                  <c:v>0.33802700000000002</c:v>
                </c:pt>
                <c:pt idx="6838">
                  <c:v>0.34819099999999997</c:v>
                </c:pt>
                <c:pt idx="6839">
                  <c:v>0.348829</c:v>
                </c:pt>
                <c:pt idx="6840">
                  <c:v>0.35196899999999998</c:v>
                </c:pt>
                <c:pt idx="6841">
                  <c:v>0.35134900000000002</c:v>
                </c:pt>
                <c:pt idx="6842">
                  <c:v>0.34548099999999998</c:v>
                </c:pt>
                <c:pt idx="6843">
                  <c:v>0.357016</c:v>
                </c:pt>
                <c:pt idx="6844">
                  <c:v>0.35270699999999999</c:v>
                </c:pt>
                <c:pt idx="6845">
                  <c:v>0.34492299999999998</c:v>
                </c:pt>
                <c:pt idx="6846">
                  <c:v>0.350582</c:v>
                </c:pt>
                <c:pt idx="6847">
                  <c:v>0.35678599999999999</c:v>
                </c:pt>
                <c:pt idx="6848">
                  <c:v>0.35478100000000001</c:v>
                </c:pt>
                <c:pt idx="6849">
                  <c:v>0.35019</c:v>
                </c:pt>
                <c:pt idx="6850">
                  <c:v>0.33608199999999999</c:v>
                </c:pt>
                <c:pt idx="6851">
                  <c:v>0.37409500000000001</c:v>
                </c:pt>
                <c:pt idx="6852">
                  <c:v>0.358462</c:v>
                </c:pt>
                <c:pt idx="6853">
                  <c:v>0.36029099999999997</c:v>
                </c:pt>
                <c:pt idx="6854">
                  <c:v>0.363232</c:v>
                </c:pt>
                <c:pt idx="6855">
                  <c:v>0.37646600000000002</c:v>
                </c:pt>
                <c:pt idx="6856">
                  <c:v>0.36242099999999999</c:v>
                </c:pt>
                <c:pt idx="6857">
                  <c:v>0.36918899999999999</c:v>
                </c:pt>
                <c:pt idx="6858">
                  <c:v>0.36504399999999998</c:v>
                </c:pt>
                <c:pt idx="6859">
                  <c:v>0.36192299999999999</c:v>
                </c:pt>
                <c:pt idx="6860">
                  <c:v>0.36556499999999997</c:v>
                </c:pt>
                <c:pt idx="6861">
                  <c:v>0.35915399999999997</c:v>
                </c:pt>
                <c:pt idx="6862">
                  <c:v>0.37132300000000001</c:v>
                </c:pt>
                <c:pt idx="6863">
                  <c:v>0.36504799999999998</c:v>
                </c:pt>
                <c:pt idx="6864">
                  <c:v>0.367286</c:v>
                </c:pt>
                <c:pt idx="6865">
                  <c:v>0.36488399999999999</c:v>
                </c:pt>
                <c:pt idx="6866">
                  <c:v>0.363431</c:v>
                </c:pt>
                <c:pt idx="6867">
                  <c:v>0.37238100000000002</c:v>
                </c:pt>
                <c:pt idx="6868">
                  <c:v>0.37226700000000001</c:v>
                </c:pt>
                <c:pt idx="6869">
                  <c:v>0.37701200000000001</c:v>
                </c:pt>
                <c:pt idx="6870">
                  <c:v>0.37777300000000003</c:v>
                </c:pt>
                <c:pt idx="6871">
                  <c:v>0.37321300000000002</c:v>
                </c:pt>
                <c:pt idx="6872">
                  <c:v>0.37504500000000002</c:v>
                </c:pt>
                <c:pt idx="6873">
                  <c:v>0.374083</c:v>
                </c:pt>
                <c:pt idx="6874">
                  <c:v>0.37325900000000001</c:v>
                </c:pt>
                <c:pt idx="6875">
                  <c:v>0.37857499999999999</c:v>
                </c:pt>
                <c:pt idx="6876">
                  <c:v>0.37228600000000001</c:v>
                </c:pt>
                <c:pt idx="6877">
                  <c:v>0.37687300000000001</c:v>
                </c:pt>
                <c:pt idx="6878">
                  <c:v>0.37506099999999998</c:v>
                </c:pt>
                <c:pt idx="6879">
                  <c:v>0.37724200000000002</c:v>
                </c:pt>
                <c:pt idx="6880">
                  <c:v>0.37743399999999999</c:v>
                </c:pt>
                <c:pt idx="6881">
                  <c:v>0.37776300000000002</c:v>
                </c:pt>
                <c:pt idx="6882">
                  <c:v>0.37721199999999999</c:v>
                </c:pt>
                <c:pt idx="6883">
                  <c:v>0.37501400000000001</c:v>
                </c:pt>
                <c:pt idx="6884">
                  <c:v>0.37533</c:v>
                </c:pt>
                <c:pt idx="6885">
                  <c:v>0.37479099999999999</c:v>
                </c:pt>
                <c:pt idx="6886">
                  <c:v>0.37462899999999999</c:v>
                </c:pt>
                <c:pt idx="6887">
                  <c:v>0.37384600000000001</c:v>
                </c:pt>
                <c:pt idx="6888">
                  <c:v>0.37645299999999998</c:v>
                </c:pt>
                <c:pt idx="6889">
                  <c:v>0.37218099999999998</c:v>
                </c:pt>
                <c:pt idx="6890">
                  <c:v>0.374496</c:v>
                </c:pt>
                <c:pt idx="6891">
                  <c:v>0.37626300000000001</c:v>
                </c:pt>
                <c:pt idx="6892">
                  <c:v>0.37661699999999998</c:v>
                </c:pt>
                <c:pt idx="6893">
                  <c:v>0.37403799999999998</c:v>
                </c:pt>
                <c:pt idx="6894">
                  <c:v>0.37818000000000002</c:v>
                </c:pt>
                <c:pt idx="6895">
                  <c:v>0.34309400000000001</c:v>
                </c:pt>
                <c:pt idx="6896">
                  <c:v>0.35301900000000003</c:v>
                </c:pt>
                <c:pt idx="6897">
                  <c:v>0.36104599999999998</c:v>
                </c:pt>
                <c:pt idx="6898">
                  <c:v>0.36317100000000002</c:v>
                </c:pt>
                <c:pt idx="6899">
                  <c:v>0.36397499999999999</c:v>
                </c:pt>
                <c:pt idx="6900">
                  <c:v>0.36159599999999997</c:v>
                </c:pt>
                <c:pt idx="6901">
                  <c:v>0.35538199999999998</c:v>
                </c:pt>
                <c:pt idx="6902">
                  <c:v>0.36305199999999999</c:v>
                </c:pt>
                <c:pt idx="6903">
                  <c:v>0.37542999999999999</c:v>
                </c:pt>
                <c:pt idx="6904">
                  <c:v>0.37842900000000002</c:v>
                </c:pt>
                <c:pt idx="6905">
                  <c:v>0.37501899999999999</c:v>
                </c:pt>
                <c:pt idx="6906">
                  <c:v>0.37817400000000001</c:v>
                </c:pt>
                <c:pt idx="6907">
                  <c:v>0.37720500000000001</c:v>
                </c:pt>
                <c:pt idx="6908">
                  <c:v>0.37584600000000001</c:v>
                </c:pt>
                <c:pt idx="6909">
                  <c:v>0.33482600000000001</c:v>
                </c:pt>
                <c:pt idx="6910">
                  <c:v>0.35669400000000001</c:v>
                </c:pt>
                <c:pt idx="6911">
                  <c:v>0.34920299999999999</c:v>
                </c:pt>
                <c:pt idx="6912">
                  <c:v>0.351964</c:v>
                </c:pt>
                <c:pt idx="6913">
                  <c:v>0.344943</c:v>
                </c:pt>
                <c:pt idx="6914">
                  <c:v>0.35314099999999998</c:v>
                </c:pt>
                <c:pt idx="6915">
                  <c:v>0.35337299999999999</c:v>
                </c:pt>
                <c:pt idx="6916">
                  <c:v>0.35181099999999998</c:v>
                </c:pt>
                <c:pt idx="6917">
                  <c:v>0.36220799999999997</c:v>
                </c:pt>
                <c:pt idx="6918">
                  <c:v>0.34130300000000002</c:v>
                </c:pt>
                <c:pt idx="6919">
                  <c:v>0.32994499999999999</c:v>
                </c:pt>
                <c:pt idx="6920">
                  <c:v>0.34190999999999999</c:v>
                </c:pt>
                <c:pt idx="6921">
                  <c:v>0.33503500000000003</c:v>
                </c:pt>
                <c:pt idx="6922">
                  <c:v>0.34201399999999998</c:v>
                </c:pt>
                <c:pt idx="6923">
                  <c:v>0.33144400000000002</c:v>
                </c:pt>
                <c:pt idx="6924">
                  <c:v>0.33489600000000003</c:v>
                </c:pt>
                <c:pt idx="6925">
                  <c:v>0.34667100000000001</c:v>
                </c:pt>
                <c:pt idx="6926">
                  <c:v>0.35441600000000001</c:v>
                </c:pt>
                <c:pt idx="6927">
                  <c:v>0.35256700000000002</c:v>
                </c:pt>
                <c:pt idx="6928">
                  <c:v>0.34622399999999998</c:v>
                </c:pt>
                <c:pt idx="6929">
                  <c:v>0.35706700000000002</c:v>
                </c:pt>
                <c:pt idx="6930">
                  <c:v>0.349074</c:v>
                </c:pt>
                <c:pt idx="6931">
                  <c:v>0.34787600000000002</c:v>
                </c:pt>
                <c:pt idx="6932">
                  <c:v>0.35883100000000001</c:v>
                </c:pt>
                <c:pt idx="6933">
                  <c:v>0.36267899999999997</c:v>
                </c:pt>
                <c:pt idx="6934">
                  <c:v>0.32336500000000001</c:v>
                </c:pt>
                <c:pt idx="6935">
                  <c:v>0.34714899999999999</c:v>
                </c:pt>
                <c:pt idx="6936">
                  <c:v>0.34895100000000001</c:v>
                </c:pt>
                <c:pt idx="6937">
                  <c:v>0.36238399999999998</c:v>
                </c:pt>
                <c:pt idx="6938">
                  <c:v>0.35617799999999999</c:v>
                </c:pt>
                <c:pt idx="6939">
                  <c:v>0.34907199999999999</c:v>
                </c:pt>
                <c:pt idx="6940">
                  <c:v>0.34868900000000003</c:v>
                </c:pt>
                <c:pt idx="6941">
                  <c:v>0.347993</c:v>
                </c:pt>
                <c:pt idx="6942">
                  <c:v>0.36004399999999998</c:v>
                </c:pt>
                <c:pt idx="6943">
                  <c:v>0.34989900000000002</c:v>
                </c:pt>
                <c:pt idx="6944">
                  <c:v>0.36421900000000001</c:v>
                </c:pt>
                <c:pt idx="6945">
                  <c:v>0.35328300000000001</c:v>
                </c:pt>
                <c:pt idx="6946">
                  <c:v>0.35087800000000002</c:v>
                </c:pt>
                <c:pt idx="6947">
                  <c:v>0.358122</c:v>
                </c:pt>
                <c:pt idx="6948">
                  <c:v>0.35777900000000001</c:v>
                </c:pt>
                <c:pt idx="6949">
                  <c:v>0.35208699999999998</c:v>
                </c:pt>
                <c:pt idx="6950">
                  <c:v>0.35637600000000003</c:v>
                </c:pt>
                <c:pt idx="6951">
                  <c:v>0.35002800000000001</c:v>
                </c:pt>
                <c:pt idx="6952">
                  <c:v>0.35483900000000002</c:v>
                </c:pt>
                <c:pt idx="6953">
                  <c:v>0.37420199999999998</c:v>
                </c:pt>
                <c:pt idx="6954">
                  <c:v>0.37595600000000001</c:v>
                </c:pt>
                <c:pt idx="6955">
                  <c:v>0.37326599999999999</c:v>
                </c:pt>
                <c:pt idx="6956">
                  <c:v>0.37113600000000002</c:v>
                </c:pt>
                <c:pt idx="6957">
                  <c:v>0.37192999999999998</c:v>
                </c:pt>
                <c:pt idx="6958">
                  <c:v>0.37381199999999998</c:v>
                </c:pt>
                <c:pt idx="6959">
                  <c:v>0.37314700000000001</c:v>
                </c:pt>
                <c:pt idx="6960">
                  <c:v>0.37409700000000001</c:v>
                </c:pt>
                <c:pt idx="6961">
                  <c:v>0.37753199999999998</c:v>
                </c:pt>
                <c:pt idx="6962">
                  <c:v>0.37557699999999999</c:v>
                </c:pt>
                <c:pt idx="6963">
                  <c:v>0.376031</c:v>
                </c:pt>
                <c:pt idx="6964">
                  <c:v>0.37154999999999999</c:v>
                </c:pt>
                <c:pt idx="6965">
                  <c:v>0.37974000000000002</c:v>
                </c:pt>
                <c:pt idx="6966">
                  <c:v>0.37352400000000002</c:v>
                </c:pt>
                <c:pt idx="6967">
                  <c:v>0.37045699999999998</c:v>
                </c:pt>
                <c:pt idx="6968">
                  <c:v>0.34166600000000003</c:v>
                </c:pt>
                <c:pt idx="6969">
                  <c:v>0.356018</c:v>
                </c:pt>
                <c:pt idx="6970">
                  <c:v>0.36519000000000001</c:v>
                </c:pt>
                <c:pt idx="6971">
                  <c:v>0.34842899999999999</c:v>
                </c:pt>
                <c:pt idx="6972">
                  <c:v>0.36344100000000001</c:v>
                </c:pt>
                <c:pt idx="6973">
                  <c:v>0.357296</c:v>
                </c:pt>
                <c:pt idx="6974">
                  <c:v>0.34659200000000001</c:v>
                </c:pt>
                <c:pt idx="6975">
                  <c:v>0.35950100000000001</c:v>
                </c:pt>
                <c:pt idx="6976">
                  <c:v>0.34333999999999998</c:v>
                </c:pt>
                <c:pt idx="6977">
                  <c:v>0.352186</c:v>
                </c:pt>
                <c:pt idx="6978">
                  <c:v>0.34623399999999999</c:v>
                </c:pt>
                <c:pt idx="6979">
                  <c:v>0.34102399999999999</c:v>
                </c:pt>
                <c:pt idx="6980">
                  <c:v>0.33752500000000002</c:v>
                </c:pt>
                <c:pt idx="6981">
                  <c:v>0.34956799999999999</c:v>
                </c:pt>
                <c:pt idx="6982">
                  <c:v>0.35070200000000001</c:v>
                </c:pt>
                <c:pt idx="6983">
                  <c:v>0.35689700000000002</c:v>
                </c:pt>
                <c:pt idx="6984">
                  <c:v>0.35632200000000003</c:v>
                </c:pt>
                <c:pt idx="6985">
                  <c:v>0.34979900000000003</c:v>
                </c:pt>
                <c:pt idx="6986">
                  <c:v>0.34576800000000002</c:v>
                </c:pt>
                <c:pt idx="6987">
                  <c:v>0.32966600000000001</c:v>
                </c:pt>
                <c:pt idx="6988">
                  <c:v>0.32762999999999998</c:v>
                </c:pt>
                <c:pt idx="6989">
                  <c:v>0.34873300000000002</c:v>
                </c:pt>
                <c:pt idx="6990">
                  <c:v>0.33772799999999997</c:v>
                </c:pt>
                <c:pt idx="6991">
                  <c:v>0.37228899999999998</c:v>
                </c:pt>
                <c:pt idx="6992">
                  <c:v>0.37165300000000001</c:v>
                </c:pt>
                <c:pt idx="6993">
                  <c:v>0.375025</c:v>
                </c:pt>
                <c:pt idx="6994">
                  <c:v>0.359985</c:v>
                </c:pt>
                <c:pt idx="6995">
                  <c:v>0.36011100000000001</c:v>
                </c:pt>
                <c:pt idx="6996">
                  <c:v>0.36427900000000002</c:v>
                </c:pt>
                <c:pt idx="6997">
                  <c:v>0.36307</c:v>
                </c:pt>
                <c:pt idx="6998">
                  <c:v>0.36944300000000002</c:v>
                </c:pt>
                <c:pt idx="6999">
                  <c:v>0.365699</c:v>
                </c:pt>
                <c:pt idx="7000">
                  <c:v>0.37181999999999998</c:v>
                </c:pt>
                <c:pt idx="7001">
                  <c:v>0.36406100000000002</c:v>
                </c:pt>
                <c:pt idx="7002">
                  <c:v>0.36482500000000001</c:v>
                </c:pt>
                <c:pt idx="7003">
                  <c:v>0.36678899999999998</c:v>
                </c:pt>
                <c:pt idx="7004">
                  <c:v>0.36008200000000001</c:v>
                </c:pt>
                <c:pt idx="7005">
                  <c:v>0.359815</c:v>
                </c:pt>
                <c:pt idx="7006">
                  <c:v>0.36383399999999999</c:v>
                </c:pt>
                <c:pt idx="7007">
                  <c:v>0.36285699999999999</c:v>
                </c:pt>
                <c:pt idx="7008">
                  <c:v>0.36024299999999998</c:v>
                </c:pt>
                <c:pt idx="7009">
                  <c:v>0.349464</c:v>
                </c:pt>
                <c:pt idx="7010">
                  <c:v>0.34682600000000002</c:v>
                </c:pt>
                <c:pt idx="7011">
                  <c:v>0.35187800000000002</c:v>
                </c:pt>
                <c:pt idx="7012">
                  <c:v>0.35293999999999998</c:v>
                </c:pt>
                <c:pt idx="7013">
                  <c:v>0.35125400000000001</c:v>
                </c:pt>
                <c:pt idx="7014">
                  <c:v>0.34973700000000002</c:v>
                </c:pt>
                <c:pt idx="7015">
                  <c:v>0.347636</c:v>
                </c:pt>
                <c:pt idx="7016">
                  <c:v>0.35407699999999998</c:v>
                </c:pt>
                <c:pt idx="7017">
                  <c:v>0.37387900000000002</c:v>
                </c:pt>
                <c:pt idx="7018">
                  <c:v>0.37315100000000001</c:v>
                </c:pt>
                <c:pt idx="7019">
                  <c:v>0.37262699999999999</c:v>
                </c:pt>
                <c:pt idx="7020">
                  <c:v>0.37211</c:v>
                </c:pt>
                <c:pt idx="7021">
                  <c:v>0.37548599999999999</c:v>
                </c:pt>
                <c:pt idx="7022">
                  <c:v>0.37295200000000001</c:v>
                </c:pt>
                <c:pt idx="7023">
                  <c:v>0.37500600000000001</c:v>
                </c:pt>
                <c:pt idx="7024">
                  <c:v>0.37446099999999999</c:v>
                </c:pt>
                <c:pt idx="7025">
                  <c:v>0.37311100000000003</c:v>
                </c:pt>
                <c:pt idx="7026">
                  <c:v>0.373556</c:v>
                </c:pt>
                <c:pt idx="7027">
                  <c:v>0.37517200000000001</c:v>
                </c:pt>
                <c:pt idx="7028">
                  <c:v>0.37445600000000001</c:v>
                </c:pt>
                <c:pt idx="7029">
                  <c:v>0.37285600000000002</c:v>
                </c:pt>
                <c:pt idx="7030">
                  <c:v>0.37357400000000002</c:v>
                </c:pt>
                <c:pt idx="7031">
                  <c:v>0.36431999999999998</c:v>
                </c:pt>
                <c:pt idx="7032">
                  <c:v>0.36776399999999998</c:v>
                </c:pt>
                <c:pt idx="7033">
                  <c:v>0.36408400000000002</c:v>
                </c:pt>
                <c:pt idx="7034">
                  <c:v>0.36226799999999998</c:v>
                </c:pt>
                <c:pt idx="7035">
                  <c:v>0.362873</c:v>
                </c:pt>
                <c:pt idx="7036">
                  <c:v>0.35848999999999998</c:v>
                </c:pt>
                <c:pt idx="7037">
                  <c:v>0.356603</c:v>
                </c:pt>
                <c:pt idx="7038">
                  <c:v>0.35657699999999998</c:v>
                </c:pt>
                <c:pt idx="7039">
                  <c:v>0.36005399999999999</c:v>
                </c:pt>
                <c:pt idx="7040">
                  <c:v>0.36085899999999999</c:v>
                </c:pt>
                <c:pt idx="7041">
                  <c:v>0.371338</c:v>
                </c:pt>
                <c:pt idx="7042">
                  <c:v>0.36078300000000002</c:v>
                </c:pt>
                <c:pt idx="7043">
                  <c:v>0.36259999999999998</c:v>
                </c:pt>
                <c:pt idx="7044">
                  <c:v>0.363431</c:v>
                </c:pt>
                <c:pt idx="7045">
                  <c:v>0.35642200000000002</c:v>
                </c:pt>
                <c:pt idx="7046">
                  <c:v>0.358238</c:v>
                </c:pt>
                <c:pt idx="7047">
                  <c:v>0.36140699999999998</c:v>
                </c:pt>
                <c:pt idx="7048">
                  <c:v>0.36119899999999999</c:v>
                </c:pt>
                <c:pt idx="7049">
                  <c:v>0.36999199999999999</c:v>
                </c:pt>
                <c:pt idx="7050">
                  <c:v>0.361064</c:v>
                </c:pt>
                <c:pt idx="7051">
                  <c:v>0.36199999999999999</c:v>
                </c:pt>
                <c:pt idx="7052">
                  <c:v>0.37315900000000002</c:v>
                </c:pt>
                <c:pt idx="7053">
                  <c:v>0.36473499999999998</c:v>
                </c:pt>
                <c:pt idx="7054">
                  <c:v>0.35934500000000003</c:v>
                </c:pt>
                <c:pt idx="7055">
                  <c:v>0.36556499999999997</c:v>
                </c:pt>
                <c:pt idx="7056">
                  <c:v>0.36342000000000002</c:v>
                </c:pt>
                <c:pt idx="7057">
                  <c:v>0.357014</c:v>
                </c:pt>
                <c:pt idx="7058">
                  <c:v>0.36499799999999999</c:v>
                </c:pt>
                <c:pt idx="7059">
                  <c:v>0.36836999999999998</c:v>
                </c:pt>
                <c:pt idx="7060">
                  <c:v>0.35991400000000001</c:v>
                </c:pt>
                <c:pt idx="7061">
                  <c:v>0.36687900000000001</c:v>
                </c:pt>
                <c:pt idx="7062">
                  <c:v>0.37065799999999999</c:v>
                </c:pt>
                <c:pt idx="7063">
                  <c:v>0.37587399999999999</c:v>
                </c:pt>
                <c:pt idx="7064">
                  <c:v>0.37928299999999998</c:v>
                </c:pt>
                <c:pt idx="7065">
                  <c:v>0.37766300000000003</c:v>
                </c:pt>
                <c:pt idx="7066">
                  <c:v>0.37388199999999999</c:v>
                </c:pt>
                <c:pt idx="7067">
                  <c:v>0.37457000000000001</c:v>
                </c:pt>
                <c:pt idx="7068">
                  <c:v>0.37723400000000001</c:v>
                </c:pt>
                <c:pt idx="7069">
                  <c:v>0.36922100000000002</c:v>
                </c:pt>
                <c:pt idx="7070">
                  <c:v>0.37453700000000001</c:v>
                </c:pt>
                <c:pt idx="7071">
                  <c:v>0.364846</c:v>
                </c:pt>
                <c:pt idx="7072">
                  <c:v>0.34950100000000001</c:v>
                </c:pt>
                <c:pt idx="7073">
                  <c:v>0.36685699999999999</c:v>
                </c:pt>
                <c:pt idx="7074">
                  <c:v>0.35812300000000002</c:v>
                </c:pt>
                <c:pt idx="7075">
                  <c:v>0.360649</c:v>
                </c:pt>
                <c:pt idx="7076">
                  <c:v>0.35962100000000002</c:v>
                </c:pt>
                <c:pt idx="7077">
                  <c:v>0.364763</c:v>
                </c:pt>
                <c:pt idx="7078">
                  <c:v>0.35189599999999999</c:v>
                </c:pt>
                <c:pt idx="7079">
                  <c:v>0.35995700000000003</c:v>
                </c:pt>
                <c:pt idx="7080">
                  <c:v>0.36465700000000001</c:v>
                </c:pt>
                <c:pt idx="7081">
                  <c:v>0.36165799999999998</c:v>
                </c:pt>
                <c:pt idx="7082">
                  <c:v>0.35259099999999999</c:v>
                </c:pt>
                <c:pt idx="7083">
                  <c:v>0.35780600000000001</c:v>
                </c:pt>
                <c:pt idx="7084">
                  <c:v>0.36147400000000002</c:v>
                </c:pt>
                <c:pt idx="7085">
                  <c:v>0.37742399999999998</c:v>
                </c:pt>
                <c:pt idx="7086">
                  <c:v>0.36388700000000002</c:v>
                </c:pt>
                <c:pt idx="7087">
                  <c:v>0.359128</c:v>
                </c:pt>
                <c:pt idx="7088">
                  <c:v>0.35557100000000003</c:v>
                </c:pt>
                <c:pt idx="7089">
                  <c:v>0.359956</c:v>
                </c:pt>
                <c:pt idx="7090">
                  <c:v>0.36340299999999998</c:v>
                </c:pt>
                <c:pt idx="7091">
                  <c:v>0.36426700000000001</c:v>
                </c:pt>
                <c:pt idx="7092">
                  <c:v>0.34725600000000001</c:v>
                </c:pt>
                <c:pt idx="7093">
                  <c:v>0.351109</c:v>
                </c:pt>
                <c:pt idx="7094">
                  <c:v>0.35339500000000001</c:v>
                </c:pt>
                <c:pt idx="7095">
                  <c:v>0.34201900000000002</c:v>
                </c:pt>
                <c:pt idx="7096">
                  <c:v>0.35490899999999997</c:v>
                </c:pt>
                <c:pt idx="7097">
                  <c:v>0.35551199999999999</c:v>
                </c:pt>
                <c:pt idx="7098">
                  <c:v>0.34459000000000001</c:v>
                </c:pt>
                <c:pt idx="7099">
                  <c:v>0.346667</c:v>
                </c:pt>
                <c:pt idx="7100">
                  <c:v>0.36191099999999998</c:v>
                </c:pt>
                <c:pt idx="7101">
                  <c:v>0.36030600000000002</c:v>
                </c:pt>
                <c:pt idx="7102">
                  <c:v>0.32997399999999999</c:v>
                </c:pt>
                <c:pt idx="7103">
                  <c:v>0.32700200000000001</c:v>
                </c:pt>
                <c:pt idx="7104">
                  <c:v>0.32277099999999997</c:v>
                </c:pt>
                <c:pt idx="7105">
                  <c:v>0.31404900000000002</c:v>
                </c:pt>
                <c:pt idx="7106">
                  <c:v>0.33817399999999997</c:v>
                </c:pt>
                <c:pt idx="7107">
                  <c:v>0.351049</c:v>
                </c:pt>
                <c:pt idx="7108">
                  <c:v>0.341499</c:v>
                </c:pt>
                <c:pt idx="7109">
                  <c:v>0.32493499999999997</c:v>
                </c:pt>
                <c:pt idx="7110">
                  <c:v>0.33533099999999999</c:v>
                </c:pt>
                <c:pt idx="7111">
                  <c:v>0.32667800000000002</c:v>
                </c:pt>
                <c:pt idx="7112">
                  <c:v>0.34540599999999999</c:v>
                </c:pt>
                <c:pt idx="7113">
                  <c:v>0.33766800000000002</c:v>
                </c:pt>
                <c:pt idx="7114">
                  <c:v>0.35525299999999999</c:v>
                </c:pt>
                <c:pt idx="7115">
                  <c:v>0.34986600000000001</c:v>
                </c:pt>
                <c:pt idx="7116">
                  <c:v>0.3402</c:v>
                </c:pt>
                <c:pt idx="7117">
                  <c:v>0.34461700000000001</c:v>
                </c:pt>
                <c:pt idx="7118">
                  <c:v>0.34923900000000002</c:v>
                </c:pt>
                <c:pt idx="7119">
                  <c:v>0.36380899999999999</c:v>
                </c:pt>
                <c:pt idx="7120">
                  <c:v>0.33560200000000001</c:v>
                </c:pt>
                <c:pt idx="7121">
                  <c:v>0.37313099999999999</c:v>
                </c:pt>
                <c:pt idx="7122">
                  <c:v>0.37460500000000002</c:v>
                </c:pt>
                <c:pt idx="7123">
                  <c:v>0.37603500000000001</c:v>
                </c:pt>
                <c:pt idx="7124">
                  <c:v>0.376133</c:v>
                </c:pt>
                <c:pt idx="7125">
                  <c:v>0.37325399999999997</c:v>
                </c:pt>
                <c:pt idx="7126">
                  <c:v>0.37498300000000001</c:v>
                </c:pt>
                <c:pt idx="7127">
                  <c:v>0.36033799999999999</c:v>
                </c:pt>
                <c:pt idx="7128">
                  <c:v>0.36805399999999999</c:v>
                </c:pt>
                <c:pt idx="7129">
                  <c:v>0.36348599999999998</c:v>
                </c:pt>
                <c:pt idx="7130">
                  <c:v>0.36700899999999997</c:v>
                </c:pt>
                <c:pt idx="7131">
                  <c:v>0.36198999999999998</c:v>
                </c:pt>
                <c:pt idx="7132">
                  <c:v>0.36188599999999999</c:v>
                </c:pt>
                <c:pt idx="7133">
                  <c:v>0.36446600000000001</c:v>
                </c:pt>
                <c:pt idx="7134">
                  <c:v>0.35883999999999999</c:v>
                </c:pt>
                <c:pt idx="7135">
                  <c:v>0.366483</c:v>
                </c:pt>
                <c:pt idx="7136">
                  <c:v>0.36335400000000001</c:v>
                </c:pt>
                <c:pt idx="7137">
                  <c:v>0.366539</c:v>
                </c:pt>
                <c:pt idx="7138">
                  <c:v>0.36064600000000002</c:v>
                </c:pt>
                <c:pt idx="7139">
                  <c:v>0.36582599999999998</c:v>
                </c:pt>
                <c:pt idx="7140">
                  <c:v>0.37088399999999999</c:v>
                </c:pt>
                <c:pt idx="7141">
                  <c:v>0.36433700000000002</c:v>
                </c:pt>
                <c:pt idx="7142">
                  <c:v>0.360927</c:v>
                </c:pt>
                <c:pt idx="7143">
                  <c:v>0.36503200000000002</c:v>
                </c:pt>
                <c:pt idx="7144">
                  <c:v>0.36394100000000001</c:v>
                </c:pt>
                <c:pt idx="7145">
                  <c:v>0.36499399999999999</c:v>
                </c:pt>
                <c:pt idx="7146">
                  <c:v>0.36908299999999999</c:v>
                </c:pt>
                <c:pt idx="7147">
                  <c:v>0.37170300000000001</c:v>
                </c:pt>
                <c:pt idx="7148">
                  <c:v>0.37545400000000001</c:v>
                </c:pt>
                <c:pt idx="7149">
                  <c:v>0.35366300000000001</c:v>
                </c:pt>
                <c:pt idx="7150">
                  <c:v>0.35818299999999997</c:v>
                </c:pt>
                <c:pt idx="7151">
                  <c:v>0.35380200000000001</c:v>
                </c:pt>
                <c:pt idx="7152">
                  <c:v>0.355568</c:v>
                </c:pt>
                <c:pt idx="7153">
                  <c:v>0.33985500000000002</c:v>
                </c:pt>
                <c:pt idx="7154">
                  <c:v>0.35469699999999998</c:v>
                </c:pt>
                <c:pt idx="7155">
                  <c:v>0.35411399999999998</c:v>
                </c:pt>
                <c:pt idx="7156">
                  <c:v>0.35803299999999999</c:v>
                </c:pt>
                <c:pt idx="7157">
                  <c:v>0.34647499999999998</c:v>
                </c:pt>
                <c:pt idx="7158">
                  <c:v>0.34569</c:v>
                </c:pt>
                <c:pt idx="7159">
                  <c:v>0.35305199999999998</c:v>
                </c:pt>
                <c:pt idx="7160">
                  <c:v>0.34901500000000002</c:v>
                </c:pt>
                <c:pt idx="7161">
                  <c:v>0.35340899999999997</c:v>
                </c:pt>
                <c:pt idx="7162">
                  <c:v>0.35541499999999998</c:v>
                </c:pt>
                <c:pt idx="7163">
                  <c:v>0.34862799999999999</c:v>
                </c:pt>
                <c:pt idx="7164">
                  <c:v>0.36375600000000002</c:v>
                </c:pt>
                <c:pt idx="7165">
                  <c:v>0.36281200000000002</c:v>
                </c:pt>
                <c:pt idx="7166">
                  <c:v>0.34233799999999998</c:v>
                </c:pt>
                <c:pt idx="7167">
                  <c:v>0.35401100000000002</c:v>
                </c:pt>
                <c:pt idx="7168">
                  <c:v>0.35383700000000001</c:v>
                </c:pt>
                <c:pt idx="7169">
                  <c:v>0.359929</c:v>
                </c:pt>
                <c:pt idx="7170">
                  <c:v>0.35690100000000002</c:v>
                </c:pt>
                <c:pt idx="7171">
                  <c:v>0.372145</c:v>
                </c:pt>
                <c:pt idx="7172">
                  <c:v>0.33796100000000001</c:v>
                </c:pt>
                <c:pt idx="7173">
                  <c:v>0.35588799999999998</c:v>
                </c:pt>
                <c:pt idx="7174">
                  <c:v>0.36982599999999999</c:v>
                </c:pt>
                <c:pt idx="7175">
                  <c:v>0.37281799999999998</c:v>
                </c:pt>
                <c:pt idx="7176">
                  <c:v>0.374473</c:v>
                </c:pt>
                <c:pt idx="7177">
                  <c:v>0.37855699999999998</c:v>
                </c:pt>
                <c:pt idx="7178">
                  <c:v>0.37190099999999998</c:v>
                </c:pt>
                <c:pt idx="7179">
                  <c:v>0.376996</c:v>
                </c:pt>
                <c:pt idx="7180">
                  <c:v>0.376359</c:v>
                </c:pt>
                <c:pt idx="7181">
                  <c:v>0.37412099999999998</c:v>
                </c:pt>
                <c:pt idx="7182">
                  <c:v>0.37396800000000002</c:v>
                </c:pt>
                <c:pt idx="7183">
                  <c:v>0.37327399999999999</c:v>
                </c:pt>
                <c:pt idx="7184">
                  <c:v>0.37102800000000002</c:v>
                </c:pt>
                <c:pt idx="7185">
                  <c:v>0.37795499999999999</c:v>
                </c:pt>
                <c:pt idx="7186">
                  <c:v>0.371062</c:v>
                </c:pt>
                <c:pt idx="7187">
                  <c:v>0.36182500000000001</c:v>
                </c:pt>
                <c:pt idx="7188">
                  <c:v>0.363757</c:v>
                </c:pt>
                <c:pt idx="7189">
                  <c:v>0.36438399999999999</c:v>
                </c:pt>
                <c:pt idx="7190">
                  <c:v>0.36793399999999998</c:v>
                </c:pt>
                <c:pt idx="7191">
                  <c:v>0.36879800000000001</c:v>
                </c:pt>
                <c:pt idx="7192">
                  <c:v>0.36322399999999999</c:v>
                </c:pt>
                <c:pt idx="7193">
                  <c:v>0.36247600000000002</c:v>
                </c:pt>
                <c:pt idx="7194">
                  <c:v>0.35986800000000002</c:v>
                </c:pt>
                <c:pt idx="7195">
                  <c:v>0.36722500000000002</c:v>
                </c:pt>
                <c:pt idx="7196">
                  <c:v>0.36013000000000001</c:v>
                </c:pt>
                <c:pt idx="7197">
                  <c:v>0.340478</c:v>
                </c:pt>
                <c:pt idx="7198">
                  <c:v>0.34715099999999999</c:v>
                </c:pt>
                <c:pt idx="7199">
                  <c:v>0.34628100000000001</c:v>
                </c:pt>
                <c:pt idx="7200">
                  <c:v>0.35049400000000003</c:v>
                </c:pt>
                <c:pt idx="7201">
                  <c:v>0.35062700000000002</c:v>
                </c:pt>
                <c:pt idx="7202">
                  <c:v>0.34762399999999999</c:v>
                </c:pt>
                <c:pt idx="7203">
                  <c:v>0.35350500000000001</c:v>
                </c:pt>
                <c:pt idx="7204">
                  <c:v>0.33433800000000002</c:v>
                </c:pt>
                <c:pt idx="7205">
                  <c:v>0.33515600000000001</c:v>
                </c:pt>
                <c:pt idx="7206">
                  <c:v>0.34305600000000003</c:v>
                </c:pt>
                <c:pt idx="7207">
                  <c:v>0.32929000000000003</c:v>
                </c:pt>
                <c:pt idx="7208">
                  <c:v>0.33666200000000002</c:v>
                </c:pt>
                <c:pt idx="7209">
                  <c:v>0.32172499999999998</c:v>
                </c:pt>
                <c:pt idx="7210">
                  <c:v>0.327295</c:v>
                </c:pt>
                <c:pt idx="7211">
                  <c:v>0.329316</c:v>
                </c:pt>
                <c:pt idx="7212">
                  <c:v>0.33633600000000002</c:v>
                </c:pt>
                <c:pt idx="7213">
                  <c:v>0.345217</c:v>
                </c:pt>
                <c:pt idx="7214">
                  <c:v>0.34331200000000001</c:v>
                </c:pt>
                <c:pt idx="7215">
                  <c:v>0.36386600000000002</c:v>
                </c:pt>
                <c:pt idx="7216">
                  <c:v>0.36567499999999997</c:v>
                </c:pt>
                <c:pt idx="7217">
                  <c:v>0.36610999999999999</c:v>
                </c:pt>
                <c:pt idx="7218">
                  <c:v>0.36773699999999998</c:v>
                </c:pt>
                <c:pt idx="7219">
                  <c:v>0.36836999999999998</c:v>
                </c:pt>
                <c:pt idx="7220">
                  <c:v>0.36157499999999998</c:v>
                </c:pt>
                <c:pt idx="7221">
                  <c:v>0.36426999999999998</c:v>
                </c:pt>
                <c:pt idx="7222">
                  <c:v>0.37613999999999997</c:v>
                </c:pt>
                <c:pt idx="7223">
                  <c:v>0.374884</c:v>
                </c:pt>
                <c:pt idx="7224">
                  <c:v>0.37618200000000002</c:v>
                </c:pt>
                <c:pt idx="7225">
                  <c:v>0.37307299999999999</c:v>
                </c:pt>
                <c:pt idx="7226">
                  <c:v>0.37390299999999999</c:v>
                </c:pt>
                <c:pt idx="7227">
                  <c:v>0.37525900000000001</c:v>
                </c:pt>
                <c:pt idx="7228">
                  <c:v>0.37592100000000001</c:v>
                </c:pt>
                <c:pt idx="7229">
                  <c:v>0.375774</c:v>
                </c:pt>
                <c:pt idx="7230">
                  <c:v>0.371751</c:v>
                </c:pt>
                <c:pt idx="7231">
                  <c:v>0.374332</c:v>
                </c:pt>
                <c:pt idx="7232">
                  <c:v>0.37856800000000002</c:v>
                </c:pt>
                <c:pt idx="7233">
                  <c:v>0.37441999999999998</c:v>
                </c:pt>
                <c:pt idx="7234">
                  <c:v>0.37111899999999998</c:v>
                </c:pt>
                <c:pt idx="7235">
                  <c:v>0.37662699999999999</c:v>
                </c:pt>
                <c:pt idx="7236">
                  <c:v>0.36853000000000002</c:v>
                </c:pt>
                <c:pt idx="7237">
                  <c:v>0.37634499999999999</c:v>
                </c:pt>
                <c:pt idx="7238">
                  <c:v>0.3785</c:v>
                </c:pt>
                <c:pt idx="7239">
                  <c:v>0.35943599999999998</c:v>
                </c:pt>
                <c:pt idx="7240">
                  <c:v>0.35319</c:v>
                </c:pt>
                <c:pt idx="7241">
                  <c:v>0.37194899999999997</c:v>
                </c:pt>
                <c:pt idx="7242">
                  <c:v>0.36720399999999997</c:v>
                </c:pt>
                <c:pt idx="7243">
                  <c:v>0.36195100000000002</c:v>
                </c:pt>
                <c:pt idx="7244">
                  <c:v>0.376189</c:v>
                </c:pt>
                <c:pt idx="7245">
                  <c:v>0.37668299999999999</c:v>
                </c:pt>
                <c:pt idx="7246">
                  <c:v>0.35519099999999998</c:v>
                </c:pt>
                <c:pt idx="7247">
                  <c:v>0.33810299999999999</c:v>
                </c:pt>
                <c:pt idx="7248">
                  <c:v>0.345524</c:v>
                </c:pt>
                <c:pt idx="7249">
                  <c:v>0.350018</c:v>
                </c:pt>
                <c:pt idx="7250">
                  <c:v>0.35787200000000002</c:v>
                </c:pt>
                <c:pt idx="7251">
                  <c:v>0.36223300000000003</c:v>
                </c:pt>
                <c:pt idx="7252">
                  <c:v>0.35761500000000002</c:v>
                </c:pt>
                <c:pt idx="7253">
                  <c:v>0.35874</c:v>
                </c:pt>
                <c:pt idx="7254">
                  <c:v>0.36555700000000002</c:v>
                </c:pt>
                <c:pt idx="7255">
                  <c:v>0.35466700000000001</c:v>
                </c:pt>
                <c:pt idx="7256">
                  <c:v>0.35344100000000001</c:v>
                </c:pt>
                <c:pt idx="7257">
                  <c:v>0.35647699999999999</c:v>
                </c:pt>
                <c:pt idx="7258">
                  <c:v>0.36971799999999999</c:v>
                </c:pt>
                <c:pt idx="7259">
                  <c:v>0.36013699999999998</c:v>
                </c:pt>
                <c:pt idx="7260">
                  <c:v>0.37588700000000003</c:v>
                </c:pt>
                <c:pt idx="7261">
                  <c:v>0.37290699999999999</c:v>
                </c:pt>
                <c:pt idx="7262">
                  <c:v>0.38058500000000001</c:v>
                </c:pt>
                <c:pt idx="7263">
                  <c:v>0.36431999999999998</c:v>
                </c:pt>
                <c:pt idx="7264">
                  <c:v>0.349408</c:v>
                </c:pt>
                <c:pt idx="7265">
                  <c:v>0.35724400000000001</c:v>
                </c:pt>
                <c:pt idx="7266">
                  <c:v>0.35295399999999999</c:v>
                </c:pt>
                <c:pt idx="7267">
                  <c:v>0.34828300000000001</c:v>
                </c:pt>
                <c:pt idx="7268">
                  <c:v>0.35306100000000001</c:v>
                </c:pt>
                <c:pt idx="7269">
                  <c:v>0.34875400000000001</c:v>
                </c:pt>
                <c:pt idx="7270">
                  <c:v>0.34523599999999999</c:v>
                </c:pt>
                <c:pt idx="7271">
                  <c:v>0.34994500000000001</c:v>
                </c:pt>
                <c:pt idx="7272">
                  <c:v>0.354995</c:v>
                </c:pt>
                <c:pt idx="7273">
                  <c:v>0.34049000000000001</c:v>
                </c:pt>
                <c:pt idx="7274">
                  <c:v>0.35993000000000003</c:v>
                </c:pt>
                <c:pt idx="7275">
                  <c:v>0.35749799999999998</c:v>
                </c:pt>
                <c:pt idx="7276">
                  <c:v>0.35528799999999999</c:v>
                </c:pt>
                <c:pt idx="7277">
                  <c:v>0.34285599999999999</c:v>
                </c:pt>
                <c:pt idx="7278">
                  <c:v>0.35034199999999999</c:v>
                </c:pt>
                <c:pt idx="7279">
                  <c:v>0.34418599999999999</c:v>
                </c:pt>
                <c:pt idx="7280">
                  <c:v>0.34096799999999999</c:v>
                </c:pt>
                <c:pt idx="7281">
                  <c:v>0.35247200000000001</c:v>
                </c:pt>
                <c:pt idx="7282">
                  <c:v>0.34769499999999998</c:v>
                </c:pt>
                <c:pt idx="7283">
                  <c:v>0.350439</c:v>
                </c:pt>
                <c:pt idx="7284">
                  <c:v>0.35100799999999999</c:v>
                </c:pt>
                <c:pt idx="7285">
                  <c:v>0.35646499999999998</c:v>
                </c:pt>
                <c:pt idx="7286">
                  <c:v>0.35908499999999999</c:v>
                </c:pt>
                <c:pt idx="7287">
                  <c:v>0.36403200000000002</c:v>
                </c:pt>
                <c:pt idx="7288">
                  <c:v>0.36668899999999999</c:v>
                </c:pt>
                <c:pt idx="7289">
                  <c:v>0.36591099999999999</c:v>
                </c:pt>
                <c:pt idx="7290">
                  <c:v>0.36344700000000002</c:v>
                </c:pt>
                <c:pt idx="7291">
                  <c:v>0.364259</c:v>
                </c:pt>
                <c:pt idx="7292">
                  <c:v>0.370645</c:v>
                </c:pt>
                <c:pt idx="7293">
                  <c:v>0.36713000000000001</c:v>
                </c:pt>
                <c:pt idx="7294">
                  <c:v>0.36456</c:v>
                </c:pt>
                <c:pt idx="7295">
                  <c:v>0.364207</c:v>
                </c:pt>
                <c:pt idx="7296">
                  <c:v>0.36626300000000001</c:v>
                </c:pt>
                <c:pt idx="7297">
                  <c:v>0.34006599999999998</c:v>
                </c:pt>
                <c:pt idx="7298">
                  <c:v>0.33509499999999998</c:v>
                </c:pt>
                <c:pt idx="7299">
                  <c:v>0.31812600000000002</c:v>
                </c:pt>
                <c:pt idx="7300">
                  <c:v>0.33341199999999999</c:v>
                </c:pt>
                <c:pt idx="7301">
                  <c:v>0.33900400000000003</c:v>
                </c:pt>
                <c:pt idx="7302">
                  <c:v>0.34707700000000002</c:v>
                </c:pt>
                <c:pt idx="7303">
                  <c:v>0.34205400000000002</c:v>
                </c:pt>
                <c:pt idx="7304">
                  <c:v>0.34526800000000002</c:v>
                </c:pt>
                <c:pt idx="7305">
                  <c:v>0.344254</c:v>
                </c:pt>
                <c:pt idx="7306">
                  <c:v>0.34178500000000001</c:v>
                </c:pt>
                <c:pt idx="7307">
                  <c:v>0.34712599999999999</c:v>
                </c:pt>
                <c:pt idx="7308">
                  <c:v>0.34186299999999997</c:v>
                </c:pt>
                <c:pt idx="7309">
                  <c:v>0.33924100000000001</c:v>
                </c:pt>
                <c:pt idx="7310">
                  <c:v>0.34541699999999997</c:v>
                </c:pt>
                <c:pt idx="7311">
                  <c:v>0.329849</c:v>
                </c:pt>
                <c:pt idx="7312">
                  <c:v>0.337088</c:v>
                </c:pt>
                <c:pt idx="7313">
                  <c:v>0.35658600000000001</c:v>
                </c:pt>
                <c:pt idx="7314">
                  <c:v>0.34365200000000001</c:v>
                </c:pt>
                <c:pt idx="7315">
                  <c:v>0.34620600000000001</c:v>
                </c:pt>
                <c:pt idx="7316">
                  <c:v>0.35587800000000003</c:v>
                </c:pt>
                <c:pt idx="7317">
                  <c:v>0.35857299999999998</c:v>
                </c:pt>
                <c:pt idx="7318">
                  <c:v>0.36349199999999998</c:v>
                </c:pt>
                <c:pt idx="7319">
                  <c:v>0.35655599999999998</c:v>
                </c:pt>
                <c:pt idx="7320">
                  <c:v>0.37336599999999998</c:v>
                </c:pt>
                <c:pt idx="7321">
                  <c:v>0.37856899999999999</c:v>
                </c:pt>
                <c:pt idx="7322">
                  <c:v>0.37981900000000002</c:v>
                </c:pt>
                <c:pt idx="7323">
                  <c:v>0.37439699999999998</c:v>
                </c:pt>
                <c:pt idx="7324">
                  <c:v>0.37975700000000001</c:v>
                </c:pt>
                <c:pt idx="7325">
                  <c:v>0.37753799999999998</c:v>
                </c:pt>
                <c:pt idx="7326">
                  <c:v>0.37634099999999998</c:v>
                </c:pt>
                <c:pt idx="7327">
                  <c:v>0.378936</c:v>
                </c:pt>
                <c:pt idx="7328">
                  <c:v>0.37308400000000003</c:v>
                </c:pt>
                <c:pt idx="7329">
                  <c:v>0.375504</c:v>
                </c:pt>
                <c:pt idx="7330">
                  <c:v>0.35894900000000002</c:v>
                </c:pt>
                <c:pt idx="7331">
                  <c:v>0.35959799999999997</c:v>
                </c:pt>
                <c:pt idx="7332">
                  <c:v>0.35905900000000002</c:v>
                </c:pt>
                <c:pt idx="7333">
                  <c:v>0.364068</c:v>
                </c:pt>
                <c:pt idx="7334">
                  <c:v>0.36476700000000001</c:v>
                </c:pt>
                <c:pt idx="7335">
                  <c:v>0.34399299999999999</c:v>
                </c:pt>
                <c:pt idx="7336">
                  <c:v>0.32715100000000003</c:v>
                </c:pt>
                <c:pt idx="7337">
                  <c:v>0.34414</c:v>
                </c:pt>
                <c:pt idx="7338">
                  <c:v>0.32733600000000002</c:v>
                </c:pt>
                <c:pt idx="7339">
                  <c:v>0.33884199999999998</c:v>
                </c:pt>
                <c:pt idx="7340">
                  <c:v>0.33139999999999997</c:v>
                </c:pt>
                <c:pt idx="7341">
                  <c:v>0.36168699999999998</c:v>
                </c:pt>
                <c:pt idx="7342">
                  <c:v>0.37414700000000001</c:v>
                </c:pt>
                <c:pt idx="7343">
                  <c:v>0.32126700000000002</c:v>
                </c:pt>
                <c:pt idx="7344">
                  <c:v>0.330708</c:v>
                </c:pt>
                <c:pt idx="7345">
                  <c:v>0.34111599999999997</c:v>
                </c:pt>
                <c:pt idx="7346">
                  <c:v>0.33552199999999999</c:v>
                </c:pt>
                <c:pt idx="7347">
                  <c:v>0.35075299999999998</c:v>
                </c:pt>
                <c:pt idx="7348">
                  <c:v>0.345273</c:v>
                </c:pt>
                <c:pt idx="7349">
                  <c:v>0.35055599999999998</c:v>
                </c:pt>
                <c:pt idx="7350">
                  <c:v>0.339974</c:v>
                </c:pt>
                <c:pt idx="7351">
                  <c:v>0.35599500000000001</c:v>
                </c:pt>
                <c:pt idx="7352">
                  <c:v>0.34938599999999997</c:v>
                </c:pt>
                <c:pt idx="7353">
                  <c:v>0.35078599999999999</c:v>
                </c:pt>
                <c:pt idx="7354">
                  <c:v>0.36360799999999999</c:v>
                </c:pt>
                <c:pt idx="7355">
                  <c:v>0.36290600000000001</c:v>
                </c:pt>
                <c:pt idx="7356">
                  <c:v>0.36107899999999998</c:v>
                </c:pt>
                <c:pt idx="7357">
                  <c:v>0.36318800000000001</c:v>
                </c:pt>
                <c:pt idx="7358">
                  <c:v>0.36482900000000001</c:v>
                </c:pt>
                <c:pt idx="7359">
                  <c:v>0.34070499999999998</c:v>
                </c:pt>
                <c:pt idx="7360">
                  <c:v>0.35798000000000002</c:v>
                </c:pt>
                <c:pt idx="7361">
                  <c:v>0.32619900000000002</c:v>
                </c:pt>
                <c:pt idx="7362">
                  <c:v>0.35334599999999999</c:v>
                </c:pt>
                <c:pt idx="7363">
                  <c:v>0.35531699999999999</c:v>
                </c:pt>
                <c:pt idx="7364">
                  <c:v>0.34956599999999999</c:v>
                </c:pt>
                <c:pt idx="7365">
                  <c:v>0.35150500000000001</c:v>
                </c:pt>
                <c:pt idx="7366">
                  <c:v>0.352385</c:v>
                </c:pt>
                <c:pt idx="7367">
                  <c:v>0.35878900000000002</c:v>
                </c:pt>
                <c:pt idx="7368">
                  <c:v>0.34723399999999999</c:v>
                </c:pt>
                <c:pt idx="7369">
                  <c:v>0.35312500000000002</c:v>
                </c:pt>
                <c:pt idx="7370">
                  <c:v>0.361377</c:v>
                </c:pt>
                <c:pt idx="7371">
                  <c:v>0.36055399999999999</c:v>
                </c:pt>
                <c:pt idx="7372">
                  <c:v>0.35456599999999999</c:v>
                </c:pt>
                <c:pt idx="7373">
                  <c:v>0.35805199999999998</c:v>
                </c:pt>
                <c:pt idx="7374">
                  <c:v>0.361985</c:v>
                </c:pt>
                <c:pt idx="7375">
                  <c:v>0.347001</c:v>
                </c:pt>
                <c:pt idx="7376">
                  <c:v>0.34869499999999998</c:v>
                </c:pt>
                <c:pt idx="7377">
                  <c:v>0.33289999999999997</c:v>
                </c:pt>
                <c:pt idx="7378">
                  <c:v>0.35424600000000001</c:v>
                </c:pt>
                <c:pt idx="7379">
                  <c:v>0.347966</c:v>
                </c:pt>
                <c:pt idx="7380">
                  <c:v>0.35648000000000002</c:v>
                </c:pt>
                <c:pt idx="7381">
                  <c:v>0.37428</c:v>
                </c:pt>
                <c:pt idx="7382">
                  <c:v>0.37551299999999999</c:v>
                </c:pt>
                <c:pt idx="7383">
                  <c:v>0.37411</c:v>
                </c:pt>
                <c:pt idx="7384">
                  <c:v>0.36573600000000001</c:v>
                </c:pt>
                <c:pt idx="7385">
                  <c:v>0.365672</c:v>
                </c:pt>
                <c:pt idx="7386">
                  <c:v>0.366342</c:v>
                </c:pt>
                <c:pt idx="7387">
                  <c:v>0.37245200000000001</c:v>
                </c:pt>
                <c:pt idx="7388">
                  <c:v>0.367365</c:v>
                </c:pt>
                <c:pt idx="7389">
                  <c:v>0.36926700000000001</c:v>
                </c:pt>
                <c:pt idx="7390">
                  <c:v>0.35669299999999998</c:v>
                </c:pt>
                <c:pt idx="7391">
                  <c:v>0.36729400000000001</c:v>
                </c:pt>
                <c:pt idx="7392">
                  <c:v>0.36730499999999999</c:v>
                </c:pt>
                <c:pt idx="7393">
                  <c:v>0.34359299999999998</c:v>
                </c:pt>
                <c:pt idx="7394">
                  <c:v>0.33530500000000002</c:v>
                </c:pt>
                <c:pt idx="7395">
                  <c:v>0.35302</c:v>
                </c:pt>
                <c:pt idx="7396">
                  <c:v>0.344746</c:v>
                </c:pt>
                <c:pt idx="7397">
                  <c:v>0.33646700000000002</c:v>
                </c:pt>
                <c:pt idx="7398">
                  <c:v>0.35112300000000002</c:v>
                </c:pt>
                <c:pt idx="7399">
                  <c:v>0.37658799999999998</c:v>
                </c:pt>
                <c:pt idx="7400">
                  <c:v>0.352354</c:v>
                </c:pt>
                <c:pt idx="7401">
                  <c:v>0.35114699999999999</c:v>
                </c:pt>
                <c:pt idx="7402">
                  <c:v>0.34628100000000001</c:v>
                </c:pt>
                <c:pt idx="7403">
                  <c:v>0.33106200000000002</c:v>
                </c:pt>
                <c:pt idx="7404">
                  <c:v>0.355124</c:v>
                </c:pt>
                <c:pt idx="7405">
                  <c:v>0.34032400000000002</c:v>
                </c:pt>
                <c:pt idx="7406">
                  <c:v>0.32077099999999997</c:v>
                </c:pt>
                <c:pt idx="7407">
                  <c:v>0.36714000000000002</c:v>
                </c:pt>
                <c:pt idx="7408">
                  <c:v>0.37486900000000001</c:v>
                </c:pt>
                <c:pt idx="7409">
                  <c:v>0.37634899999999999</c:v>
                </c:pt>
                <c:pt idx="7410">
                  <c:v>0.37146400000000002</c:v>
                </c:pt>
                <c:pt idx="7411">
                  <c:v>0.37545000000000001</c:v>
                </c:pt>
                <c:pt idx="7412">
                  <c:v>0.37233899999999998</c:v>
                </c:pt>
                <c:pt idx="7413">
                  <c:v>0.36784299999999998</c:v>
                </c:pt>
                <c:pt idx="7414">
                  <c:v>0.37641000000000002</c:v>
                </c:pt>
                <c:pt idx="7415">
                  <c:v>0.373996</c:v>
                </c:pt>
                <c:pt idx="7416">
                  <c:v>0.37079200000000001</c:v>
                </c:pt>
                <c:pt idx="7417">
                  <c:v>0.37093100000000001</c:v>
                </c:pt>
                <c:pt idx="7418">
                  <c:v>0.37678299999999998</c:v>
                </c:pt>
                <c:pt idx="7419">
                  <c:v>0.37992900000000002</c:v>
                </c:pt>
                <c:pt idx="7420">
                  <c:v>0.37121199999999999</c:v>
                </c:pt>
                <c:pt idx="7421">
                  <c:v>0.37293700000000002</c:v>
                </c:pt>
                <c:pt idx="7422">
                  <c:v>0.348383</c:v>
                </c:pt>
                <c:pt idx="7423">
                  <c:v>0.356734</c:v>
                </c:pt>
                <c:pt idx="7424">
                  <c:v>0.358545</c:v>
                </c:pt>
                <c:pt idx="7425">
                  <c:v>0.35467399999999999</c:v>
                </c:pt>
                <c:pt idx="7426">
                  <c:v>0.35319099999999998</c:v>
                </c:pt>
                <c:pt idx="7427">
                  <c:v>0.34817799999999999</c:v>
                </c:pt>
                <c:pt idx="7428">
                  <c:v>0.35956900000000003</c:v>
                </c:pt>
                <c:pt idx="7429">
                  <c:v>0.35346699999999998</c:v>
                </c:pt>
                <c:pt idx="7430">
                  <c:v>0.35453099999999999</c:v>
                </c:pt>
                <c:pt idx="7431">
                  <c:v>0.353128</c:v>
                </c:pt>
                <c:pt idx="7432">
                  <c:v>0.35350199999999998</c:v>
                </c:pt>
                <c:pt idx="7433">
                  <c:v>0.339362</c:v>
                </c:pt>
                <c:pt idx="7434">
                  <c:v>0.35165000000000002</c:v>
                </c:pt>
                <c:pt idx="7435">
                  <c:v>0.33946199999999999</c:v>
                </c:pt>
                <c:pt idx="7436">
                  <c:v>0.341003</c:v>
                </c:pt>
                <c:pt idx="7437">
                  <c:v>0.34584100000000001</c:v>
                </c:pt>
                <c:pt idx="7438">
                  <c:v>0.34929900000000003</c:v>
                </c:pt>
                <c:pt idx="7439">
                  <c:v>0.348468</c:v>
                </c:pt>
                <c:pt idx="7440">
                  <c:v>0.33936300000000003</c:v>
                </c:pt>
                <c:pt idx="7441">
                  <c:v>0.34656199999999998</c:v>
                </c:pt>
                <c:pt idx="7442">
                  <c:v>0.349549</c:v>
                </c:pt>
                <c:pt idx="7443">
                  <c:v>0.36929499999999998</c:v>
                </c:pt>
                <c:pt idx="7444">
                  <c:v>0.34370400000000001</c:v>
                </c:pt>
                <c:pt idx="7445">
                  <c:v>0.35763400000000001</c:v>
                </c:pt>
                <c:pt idx="7446">
                  <c:v>0.340258</c:v>
                </c:pt>
                <c:pt idx="7447">
                  <c:v>0.35808299999999998</c:v>
                </c:pt>
                <c:pt idx="7448">
                  <c:v>0.34427600000000003</c:v>
                </c:pt>
                <c:pt idx="7449">
                  <c:v>0.37490600000000002</c:v>
                </c:pt>
                <c:pt idx="7450">
                  <c:v>0.37905699999999998</c:v>
                </c:pt>
                <c:pt idx="7451">
                  <c:v>0.37681399999999998</c:v>
                </c:pt>
                <c:pt idx="7452">
                  <c:v>0.37882100000000002</c:v>
                </c:pt>
                <c:pt idx="7453">
                  <c:v>0.37688700000000003</c:v>
                </c:pt>
                <c:pt idx="7454">
                  <c:v>0.36985099999999999</c:v>
                </c:pt>
                <c:pt idx="7455">
                  <c:v>0.37354900000000002</c:v>
                </c:pt>
                <c:pt idx="7456">
                  <c:v>0.37831900000000002</c:v>
                </c:pt>
                <c:pt idx="7457">
                  <c:v>0.37453999999999998</c:v>
                </c:pt>
                <c:pt idx="7458">
                  <c:v>0.37529000000000001</c:v>
                </c:pt>
                <c:pt idx="7459">
                  <c:v>0.37604500000000002</c:v>
                </c:pt>
                <c:pt idx="7460">
                  <c:v>0.374307</c:v>
                </c:pt>
                <c:pt idx="7461">
                  <c:v>0.37550299999999998</c:v>
                </c:pt>
                <c:pt idx="7462">
                  <c:v>0.36176199999999997</c:v>
                </c:pt>
                <c:pt idx="7463">
                  <c:v>0.34975400000000001</c:v>
                </c:pt>
                <c:pt idx="7464">
                  <c:v>0.34813300000000003</c:v>
                </c:pt>
                <c:pt idx="7465">
                  <c:v>0.34404699999999999</c:v>
                </c:pt>
                <c:pt idx="7466">
                  <c:v>0.32069199999999998</c:v>
                </c:pt>
                <c:pt idx="7467">
                  <c:v>0.31072</c:v>
                </c:pt>
                <c:pt idx="7468">
                  <c:v>0.35044799999999998</c:v>
                </c:pt>
                <c:pt idx="7469">
                  <c:v>0.38021199999999999</c:v>
                </c:pt>
                <c:pt idx="7470">
                  <c:v>0.361124</c:v>
                </c:pt>
                <c:pt idx="7471">
                  <c:v>0.36674200000000001</c:v>
                </c:pt>
                <c:pt idx="7472">
                  <c:v>0.35237499999999999</c:v>
                </c:pt>
                <c:pt idx="7473">
                  <c:v>0.35145700000000002</c:v>
                </c:pt>
                <c:pt idx="7474">
                  <c:v>0.34930299999999997</c:v>
                </c:pt>
                <c:pt idx="7475">
                  <c:v>0.35039900000000002</c:v>
                </c:pt>
                <c:pt idx="7476">
                  <c:v>0.35390199999999999</c:v>
                </c:pt>
                <c:pt idx="7477">
                  <c:v>0.348935</c:v>
                </c:pt>
                <c:pt idx="7478">
                  <c:v>0.347414</c:v>
                </c:pt>
                <c:pt idx="7479">
                  <c:v>0.35694599999999999</c:v>
                </c:pt>
                <c:pt idx="7480">
                  <c:v>0.36551</c:v>
                </c:pt>
                <c:pt idx="7481">
                  <c:v>0.36141299999999998</c:v>
                </c:pt>
                <c:pt idx="7482">
                  <c:v>0.37271500000000002</c:v>
                </c:pt>
                <c:pt idx="7483">
                  <c:v>0.37388199999999999</c:v>
                </c:pt>
                <c:pt idx="7484">
                  <c:v>0.37798799999999999</c:v>
                </c:pt>
                <c:pt idx="7485">
                  <c:v>0.378666</c:v>
                </c:pt>
                <c:pt idx="7486">
                  <c:v>0.37210199999999999</c:v>
                </c:pt>
                <c:pt idx="7487">
                  <c:v>0.37651899999999999</c:v>
                </c:pt>
                <c:pt idx="7488">
                  <c:v>0.37601099999999998</c:v>
                </c:pt>
                <c:pt idx="7489">
                  <c:v>0.344835</c:v>
                </c:pt>
                <c:pt idx="7490">
                  <c:v>0.34346399999999999</c:v>
                </c:pt>
                <c:pt idx="7491">
                  <c:v>0.345613</c:v>
                </c:pt>
                <c:pt idx="7492">
                  <c:v>0.33596399999999998</c:v>
                </c:pt>
                <c:pt idx="7493">
                  <c:v>0.34188299999999999</c:v>
                </c:pt>
                <c:pt idx="7494">
                  <c:v>0.34575600000000001</c:v>
                </c:pt>
                <c:pt idx="7495">
                  <c:v>0.34542899999999999</c:v>
                </c:pt>
                <c:pt idx="7496">
                  <c:v>0.36340299999999998</c:v>
                </c:pt>
                <c:pt idx="7497">
                  <c:v>0.35492499999999999</c:v>
                </c:pt>
                <c:pt idx="7498">
                  <c:v>0.36132199999999998</c:v>
                </c:pt>
                <c:pt idx="7499">
                  <c:v>0.358796</c:v>
                </c:pt>
                <c:pt idx="7500">
                  <c:v>0.35732700000000001</c:v>
                </c:pt>
                <c:pt idx="7501">
                  <c:v>0.36035</c:v>
                </c:pt>
                <c:pt idx="7502">
                  <c:v>0.35763</c:v>
                </c:pt>
                <c:pt idx="7503">
                  <c:v>0.35776000000000002</c:v>
                </c:pt>
                <c:pt idx="7504">
                  <c:v>0.360738</c:v>
                </c:pt>
                <c:pt idx="7505">
                  <c:v>0.35737999999999998</c:v>
                </c:pt>
                <c:pt idx="7506">
                  <c:v>0.36925999999999998</c:v>
                </c:pt>
                <c:pt idx="7507">
                  <c:v>0.354182</c:v>
                </c:pt>
                <c:pt idx="7508">
                  <c:v>0.34784799999999999</c:v>
                </c:pt>
                <c:pt idx="7509">
                  <c:v>0.348466</c:v>
                </c:pt>
                <c:pt idx="7510">
                  <c:v>0.35826000000000002</c:v>
                </c:pt>
                <c:pt idx="7511">
                  <c:v>0.35366500000000001</c:v>
                </c:pt>
                <c:pt idx="7512">
                  <c:v>0.349968</c:v>
                </c:pt>
                <c:pt idx="7513">
                  <c:v>0.34977999999999998</c:v>
                </c:pt>
                <c:pt idx="7514">
                  <c:v>0.34728300000000001</c:v>
                </c:pt>
                <c:pt idx="7515">
                  <c:v>0.35403000000000001</c:v>
                </c:pt>
                <c:pt idx="7516">
                  <c:v>0.359491</c:v>
                </c:pt>
                <c:pt idx="7517">
                  <c:v>0.34482699999999999</c:v>
                </c:pt>
                <c:pt idx="7518">
                  <c:v>0.34516000000000002</c:v>
                </c:pt>
                <c:pt idx="7519">
                  <c:v>0.34615499999999999</c:v>
                </c:pt>
                <c:pt idx="7520">
                  <c:v>0.36915300000000001</c:v>
                </c:pt>
                <c:pt idx="7521">
                  <c:v>0.36212499999999997</c:v>
                </c:pt>
                <c:pt idx="7522">
                  <c:v>0.35538700000000001</c:v>
                </c:pt>
                <c:pt idx="7523">
                  <c:v>0.34853600000000001</c:v>
                </c:pt>
                <c:pt idx="7524">
                  <c:v>0.34074199999999999</c:v>
                </c:pt>
                <c:pt idx="7525">
                  <c:v>0.34736499999999998</c:v>
                </c:pt>
                <c:pt idx="7526">
                  <c:v>0.35106500000000002</c:v>
                </c:pt>
                <c:pt idx="7527">
                  <c:v>0.334781</c:v>
                </c:pt>
                <c:pt idx="7528">
                  <c:v>0.32291900000000001</c:v>
                </c:pt>
                <c:pt idx="7529">
                  <c:v>0.32931700000000003</c:v>
                </c:pt>
                <c:pt idx="7530">
                  <c:v>0.34195399999999998</c:v>
                </c:pt>
                <c:pt idx="7531">
                  <c:v>0.35380299999999998</c:v>
                </c:pt>
                <c:pt idx="7532">
                  <c:v>0.350997</c:v>
                </c:pt>
                <c:pt idx="7533">
                  <c:v>0.342586</c:v>
                </c:pt>
                <c:pt idx="7534">
                  <c:v>0.35125099999999998</c:v>
                </c:pt>
                <c:pt idx="7535">
                  <c:v>0.353246</c:v>
                </c:pt>
                <c:pt idx="7536">
                  <c:v>0.34826600000000002</c:v>
                </c:pt>
                <c:pt idx="7537">
                  <c:v>0.34959200000000001</c:v>
                </c:pt>
                <c:pt idx="7538">
                  <c:v>0.35152099999999997</c:v>
                </c:pt>
                <c:pt idx="7539">
                  <c:v>0.35487200000000002</c:v>
                </c:pt>
                <c:pt idx="7540">
                  <c:v>0.33996999999999999</c:v>
                </c:pt>
                <c:pt idx="7541">
                  <c:v>0.35494100000000001</c:v>
                </c:pt>
                <c:pt idx="7542">
                  <c:v>0.34941499999999998</c:v>
                </c:pt>
                <c:pt idx="7543">
                  <c:v>0.34750399999999998</c:v>
                </c:pt>
                <c:pt idx="7544">
                  <c:v>0.34487699999999999</c:v>
                </c:pt>
                <c:pt idx="7545">
                  <c:v>0.347557</c:v>
                </c:pt>
                <c:pt idx="7546">
                  <c:v>0.35779</c:v>
                </c:pt>
                <c:pt idx="7547">
                  <c:v>0.35648800000000003</c:v>
                </c:pt>
                <c:pt idx="7548">
                  <c:v>0.359099</c:v>
                </c:pt>
                <c:pt idx="7549">
                  <c:v>0.36053000000000002</c:v>
                </c:pt>
                <c:pt idx="7550">
                  <c:v>0.35919600000000002</c:v>
                </c:pt>
                <c:pt idx="7551">
                  <c:v>0.336086</c:v>
                </c:pt>
                <c:pt idx="7552">
                  <c:v>0.33842800000000001</c:v>
                </c:pt>
                <c:pt idx="7553">
                  <c:v>0.36235299999999998</c:v>
                </c:pt>
                <c:pt idx="7554">
                  <c:v>0.34096300000000002</c:v>
                </c:pt>
                <c:pt idx="7555">
                  <c:v>0.352385</c:v>
                </c:pt>
                <c:pt idx="7556">
                  <c:v>0.34277400000000002</c:v>
                </c:pt>
                <c:pt idx="7557">
                  <c:v>0.33138600000000001</c:v>
                </c:pt>
                <c:pt idx="7558">
                  <c:v>0.35258</c:v>
                </c:pt>
                <c:pt idx="7559">
                  <c:v>0.32613599999999998</c:v>
                </c:pt>
                <c:pt idx="7560">
                  <c:v>0.33732600000000001</c:v>
                </c:pt>
                <c:pt idx="7561">
                  <c:v>0.35053600000000001</c:v>
                </c:pt>
                <c:pt idx="7562">
                  <c:v>0.35063699999999998</c:v>
                </c:pt>
                <c:pt idx="7563">
                  <c:v>0.347806</c:v>
                </c:pt>
                <c:pt idx="7564">
                  <c:v>0.36206199999999999</c:v>
                </c:pt>
                <c:pt idx="7565">
                  <c:v>0.35892000000000002</c:v>
                </c:pt>
                <c:pt idx="7566">
                  <c:v>0.32864399999999999</c:v>
                </c:pt>
                <c:pt idx="7567">
                  <c:v>0.327324</c:v>
                </c:pt>
                <c:pt idx="7568">
                  <c:v>0.33001999999999998</c:v>
                </c:pt>
                <c:pt idx="7569">
                  <c:v>0.33141700000000002</c:v>
                </c:pt>
                <c:pt idx="7570">
                  <c:v>0.32774999999999999</c:v>
                </c:pt>
                <c:pt idx="7571">
                  <c:v>0.32289499999999999</c:v>
                </c:pt>
                <c:pt idx="7572">
                  <c:v>0.33555099999999999</c:v>
                </c:pt>
                <c:pt idx="7573">
                  <c:v>0.33222299999999999</c:v>
                </c:pt>
                <c:pt idx="7574">
                  <c:v>0.33415800000000001</c:v>
                </c:pt>
                <c:pt idx="7575">
                  <c:v>0.35256799999999999</c:v>
                </c:pt>
                <c:pt idx="7576">
                  <c:v>0.35637400000000002</c:v>
                </c:pt>
                <c:pt idx="7577">
                  <c:v>0.35153699999999999</c:v>
                </c:pt>
                <c:pt idx="7578">
                  <c:v>0.35006900000000002</c:v>
                </c:pt>
                <c:pt idx="7579">
                  <c:v>0.35337200000000002</c:v>
                </c:pt>
                <c:pt idx="7580">
                  <c:v>0.359263</c:v>
                </c:pt>
                <c:pt idx="7581">
                  <c:v>0.361626</c:v>
                </c:pt>
                <c:pt idx="7582">
                  <c:v>0.33771000000000001</c:v>
                </c:pt>
                <c:pt idx="7583">
                  <c:v>0.33114399999999999</c:v>
                </c:pt>
                <c:pt idx="7584">
                  <c:v>0.33881600000000001</c:v>
                </c:pt>
                <c:pt idx="7585">
                  <c:v>0.34078599999999998</c:v>
                </c:pt>
                <c:pt idx="7586">
                  <c:v>0.36381999999999998</c:v>
                </c:pt>
                <c:pt idx="7587">
                  <c:v>0.36000399999999999</c:v>
                </c:pt>
                <c:pt idx="7588">
                  <c:v>0.33963300000000002</c:v>
                </c:pt>
                <c:pt idx="7589">
                  <c:v>0.34875400000000001</c:v>
                </c:pt>
                <c:pt idx="7590">
                  <c:v>0.34572999999999998</c:v>
                </c:pt>
                <c:pt idx="7591">
                  <c:v>0.35779300000000003</c:v>
                </c:pt>
                <c:pt idx="7592">
                  <c:v>0.36124000000000001</c:v>
                </c:pt>
                <c:pt idx="7593">
                  <c:v>0.36820999999999998</c:v>
                </c:pt>
                <c:pt idx="7594">
                  <c:v>0.36890499999999998</c:v>
                </c:pt>
                <c:pt idx="7595">
                  <c:v>0.37632100000000002</c:v>
                </c:pt>
                <c:pt idx="7596">
                  <c:v>0.376946</c:v>
                </c:pt>
                <c:pt idx="7597">
                  <c:v>0.370035</c:v>
                </c:pt>
                <c:pt idx="7598">
                  <c:v>0.35289999999999999</c:v>
                </c:pt>
                <c:pt idx="7599">
                  <c:v>0.34304000000000001</c:v>
                </c:pt>
                <c:pt idx="7600">
                  <c:v>0.34931600000000002</c:v>
                </c:pt>
                <c:pt idx="7601">
                  <c:v>0.33238099999999998</c:v>
                </c:pt>
                <c:pt idx="7602">
                  <c:v>0.35558400000000001</c:v>
                </c:pt>
                <c:pt idx="7603">
                  <c:v>0.35671799999999998</c:v>
                </c:pt>
                <c:pt idx="7604">
                  <c:v>0.35780800000000001</c:v>
                </c:pt>
                <c:pt idx="7605">
                  <c:v>0.34689799999999998</c:v>
                </c:pt>
                <c:pt idx="7606">
                  <c:v>0.35061399999999998</c:v>
                </c:pt>
                <c:pt idx="7607">
                  <c:v>0.34982400000000002</c:v>
                </c:pt>
                <c:pt idx="7608">
                  <c:v>0.32732699999999998</c:v>
                </c:pt>
                <c:pt idx="7609">
                  <c:v>0.32111699999999999</c:v>
                </c:pt>
                <c:pt idx="7610">
                  <c:v>0.32743</c:v>
                </c:pt>
                <c:pt idx="7611">
                  <c:v>0.33761099999999999</c:v>
                </c:pt>
                <c:pt idx="7612">
                  <c:v>0.334233</c:v>
                </c:pt>
                <c:pt idx="7613">
                  <c:v>0.320135</c:v>
                </c:pt>
                <c:pt idx="7614">
                  <c:v>0.30027100000000001</c:v>
                </c:pt>
                <c:pt idx="7615">
                  <c:v>0.32845200000000002</c:v>
                </c:pt>
                <c:pt idx="7616">
                  <c:v>0.325623</c:v>
                </c:pt>
                <c:pt idx="7617">
                  <c:v>0.35481499999999999</c:v>
                </c:pt>
                <c:pt idx="7618">
                  <c:v>0.350053</c:v>
                </c:pt>
                <c:pt idx="7619">
                  <c:v>0.36039900000000002</c:v>
                </c:pt>
                <c:pt idx="7620">
                  <c:v>0.35082400000000002</c:v>
                </c:pt>
                <c:pt idx="7621">
                  <c:v>0.35516700000000001</c:v>
                </c:pt>
                <c:pt idx="7622">
                  <c:v>0.34982799999999997</c:v>
                </c:pt>
                <c:pt idx="7623">
                  <c:v>0.34616200000000003</c:v>
                </c:pt>
                <c:pt idx="7624">
                  <c:v>0.33423999999999998</c:v>
                </c:pt>
                <c:pt idx="7625">
                  <c:v>0.33448600000000001</c:v>
                </c:pt>
                <c:pt idx="7626">
                  <c:v>0.33255699999999999</c:v>
                </c:pt>
                <c:pt idx="7627">
                  <c:v>0.32244</c:v>
                </c:pt>
                <c:pt idx="7628">
                  <c:v>0.30501600000000001</c:v>
                </c:pt>
                <c:pt idx="7629">
                  <c:v>0.323438</c:v>
                </c:pt>
                <c:pt idx="7630">
                  <c:v>0.32932699999999998</c:v>
                </c:pt>
                <c:pt idx="7631">
                  <c:v>0.33881899999999998</c:v>
                </c:pt>
                <c:pt idx="7632">
                  <c:v>0.32681399999999999</c:v>
                </c:pt>
                <c:pt idx="7633">
                  <c:v>0.34759499999999999</c:v>
                </c:pt>
                <c:pt idx="7634">
                  <c:v>0.35211500000000001</c:v>
                </c:pt>
                <c:pt idx="7635">
                  <c:v>0.333735</c:v>
                </c:pt>
                <c:pt idx="7636">
                  <c:v>0.34083000000000002</c:v>
                </c:pt>
                <c:pt idx="7637">
                  <c:v>0.350082</c:v>
                </c:pt>
                <c:pt idx="7638">
                  <c:v>0.34901399999999999</c:v>
                </c:pt>
                <c:pt idx="7639">
                  <c:v>0.36813400000000002</c:v>
                </c:pt>
                <c:pt idx="7640">
                  <c:v>0.364292</c:v>
                </c:pt>
                <c:pt idx="7641">
                  <c:v>0.35783900000000002</c:v>
                </c:pt>
                <c:pt idx="7642">
                  <c:v>0.37160399999999999</c:v>
                </c:pt>
                <c:pt idx="7643">
                  <c:v>0.365228</c:v>
                </c:pt>
                <c:pt idx="7644">
                  <c:v>0.35773899999999997</c:v>
                </c:pt>
                <c:pt idx="7645">
                  <c:v>0.36439100000000002</c:v>
                </c:pt>
                <c:pt idx="7646">
                  <c:v>0.36519400000000002</c:v>
                </c:pt>
                <c:pt idx="7647">
                  <c:v>0.35802699999999998</c:v>
                </c:pt>
                <c:pt idx="7648">
                  <c:v>0.36123699999999997</c:v>
                </c:pt>
                <c:pt idx="7649">
                  <c:v>0.36162499999999997</c:v>
                </c:pt>
                <c:pt idx="7650">
                  <c:v>0.35017399999999999</c:v>
                </c:pt>
                <c:pt idx="7651">
                  <c:v>0.35742400000000002</c:v>
                </c:pt>
                <c:pt idx="7652">
                  <c:v>0.36840499999999998</c:v>
                </c:pt>
                <c:pt idx="7653">
                  <c:v>0.36198900000000001</c:v>
                </c:pt>
                <c:pt idx="7654">
                  <c:v>0.33117600000000003</c:v>
                </c:pt>
                <c:pt idx="7655">
                  <c:v>0.34639300000000001</c:v>
                </c:pt>
                <c:pt idx="7656">
                  <c:v>0.34969899999999998</c:v>
                </c:pt>
                <c:pt idx="7657">
                  <c:v>0.34487499999999999</c:v>
                </c:pt>
                <c:pt idx="7658">
                  <c:v>0.34744000000000003</c:v>
                </c:pt>
                <c:pt idx="7659">
                  <c:v>0.34872900000000001</c:v>
                </c:pt>
                <c:pt idx="7660">
                  <c:v>0.339644</c:v>
                </c:pt>
                <c:pt idx="7661">
                  <c:v>0.34929100000000002</c:v>
                </c:pt>
                <c:pt idx="7662">
                  <c:v>0.35737000000000002</c:v>
                </c:pt>
                <c:pt idx="7663">
                  <c:v>0.36626799999999998</c:v>
                </c:pt>
                <c:pt idx="7664">
                  <c:v>0.36288799999999999</c:v>
                </c:pt>
                <c:pt idx="7665">
                  <c:v>0.37654100000000001</c:v>
                </c:pt>
                <c:pt idx="7666">
                  <c:v>0.37402400000000002</c:v>
                </c:pt>
                <c:pt idx="7667">
                  <c:v>0.37092700000000001</c:v>
                </c:pt>
                <c:pt idx="7668">
                  <c:v>0.377581</c:v>
                </c:pt>
                <c:pt idx="7669">
                  <c:v>0.37334099999999998</c:v>
                </c:pt>
                <c:pt idx="7670">
                  <c:v>0.37436599999999998</c:v>
                </c:pt>
                <c:pt idx="7671">
                  <c:v>0.37517499999999998</c:v>
                </c:pt>
                <c:pt idx="7672">
                  <c:v>0.37449100000000002</c:v>
                </c:pt>
                <c:pt idx="7673">
                  <c:v>0.37503500000000001</c:v>
                </c:pt>
                <c:pt idx="7674">
                  <c:v>0.376944</c:v>
                </c:pt>
                <c:pt idx="7675">
                  <c:v>0.37485800000000002</c:v>
                </c:pt>
                <c:pt idx="7676">
                  <c:v>0.36906800000000001</c:v>
                </c:pt>
                <c:pt idx="7677">
                  <c:v>0.37411100000000003</c:v>
                </c:pt>
                <c:pt idx="7678">
                  <c:v>0.37015399999999998</c:v>
                </c:pt>
                <c:pt idx="7679">
                  <c:v>0.37513400000000002</c:v>
                </c:pt>
                <c:pt idx="7680">
                  <c:v>0.37824999999999998</c:v>
                </c:pt>
                <c:pt idx="7681">
                  <c:v>0.37090499999999998</c:v>
                </c:pt>
                <c:pt idx="7682">
                  <c:v>0.37416899999999997</c:v>
                </c:pt>
                <c:pt idx="7683">
                  <c:v>0.37700800000000001</c:v>
                </c:pt>
                <c:pt idx="7684">
                  <c:v>0.37324200000000002</c:v>
                </c:pt>
                <c:pt idx="7685">
                  <c:v>0.37504599999999999</c:v>
                </c:pt>
                <c:pt idx="7686">
                  <c:v>0.37533499999999997</c:v>
                </c:pt>
                <c:pt idx="7687">
                  <c:v>0.37211499999999997</c:v>
                </c:pt>
                <c:pt idx="7688">
                  <c:v>0.37113200000000002</c:v>
                </c:pt>
                <c:pt idx="7689">
                  <c:v>0.38238699999999998</c:v>
                </c:pt>
                <c:pt idx="7690">
                  <c:v>0.37081799999999998</c:v>
                </c:pt>
                <c:pt idx="7691">
                  <c:v>0.380467</c:v>
                </c:pt>
                <c:pt idx="7692">
                  <c:v>0.37527500000000003</c:v>
                </c:pt>
                <c:pt idx="7693">
                  <c:v>0.37047999999999998</c:v>
                </c:pt>
                <c:pt idx="7694">
                  <c:v>0.373886</c:v>
                </c:pt>
                <c:pt idx="7695">
                  <c:v>0.37476199999999998</c:v>
                </c:pt>
                <c:pt idx="7696">
                  <c:v>0.377301</c:v>
                </c:pt>
                <c:pt idx="7697">
                  <c:v>0.37697999999999998</c:v>
                </c:pt>
                <c:pt idx="7698">
                  <c:v>0.37287300000000001</c:v>
                </c:pt>
                <c:pt idx="7699">
                  <c:v>0.36795899999999998</c:v>
                </c:pt>
                <c:pt idx="7700">
                  <c:v>0.37513000000000002</c:v>
                </c:pt>
                <c:pt idx="7701">
                  <c:v>0.37070399999999998</c:v>
                </c:pt>
                <c:pt idx="7702">
                  <c:v>0.35907800000000001</c:v>
                </c:pt>
                <c:pt idx="7703">
                  <c:v>0.35724</c:v>
                </c:pt>
                <c:pt idx="7704">
                  <c:v>0.36427300000000001</c:v>
                </c:pt>
                <c:pt idx="7705">
                  <c:v>0.350302</c:v>
                </c:pt>
                <c:pt idx="7706">
                  <c:v>0.35825600000000002</c:v>
                </c:pt>
                <c:pt idx="7707">
                  <c:v>0.36142800000000003</c:v>
                </c:pt>
                <c:pt idx="7708">
                  <c:v>0.358182</c:v>
                </c:pt>
                <c:pt idx="7709">
                  <c:v>0.37006600000000001</c:v>
                </c:pt>
                <c:pt idx="7710">
                  <c:v>0.36169800000000002</c:v>
                </c:pt>
                <c:pt idx="7711">
                  <c:v>0.35485100000000003</c:v>
                </c:pt>
                <c:pt idx="7712">
                  <c:v>0.34714800000000001</c:v>
                </c:pt>
                <c:pt idx="7713">
                  <c:v>0.36207400000000001</c:v>
                </c:pt>
                <c:pt idx="7714">
                  <c:v>0.37213499999999999</c:v>
                </c:pt>
                <c:pt idx="7715">
                  <c:v>0.36046400000000001</c:v>
                </c:pt>
                <c:pt idx="7716">
                  <c:v>0.36682799999999999</c:v>
                </c:pt>
                <c:pt idx="7717">
                  <c:v>0.35683199999999998</c:v>
                </c:pt>
                <c:pt idx="7718">
                  <c:v>0.36493599999999998</c:v>
                </c:pt>
                <c:pt idx="7719">
                  <c:v>0.356429</c:v>
                </c:pt>
                <c:pt idx="7720">
                  <c:v>0.36103000000000002</c:v>
                </c:pt>
                <c:pt idx="7721">
                  <c:v>0.35560799999999998</c:v>
                </c:pt>
                <c:pt idx="7722">
                  <c:v>0.36619600000000002</c:v>
                </c:pt>
                <c:pt idx="7723">
                  <c:v>0.35347000000000001</c:v>
                </c:pt>
                <c:pt idx="7724">
                  <c:v>0.34793400000000002</c:v>
                </c:pt>
                <c:pt idx="7725">
                  <c:v>0.35097499999999998</c:v>
                </c:pt>
                <c:pt idx="7726">
                  <c:v>0.34293699999999999</c:v>
                </c:pt>
                <c:pt idx="7727">
                  <c:v>0.35182999999999998</c:v>
                </c:pt>
                <c:pt idx="7728">
                  <c:v>0.350858</c:v>
                </c:pt>
                <c:pt idx="7729">
                  <c:v>0.34839399999999998</c:v>
                </c:pt>
                <c:pt idx="7730">
                  <c:v>0.35242400000000002</c:v>
                </c:pt>
                <c:pt idx="7731">
                  <c:v>0.35274</c:v>
                </c:pt>
                <c:pt idx="7732">
                  <c:v>0.35004299999999999</c:v>
                </c:pt>
                <c:pt idx="7733">
                  <c:v>0.34740900000000002</c:v>
                </c:pt>
                <c:pt idx="7734">
                  <c:v>0.36130899999999999</c:v>
                </c:pt>
                <c:pt idx="7735">
                  <c:v>0.35774800000000001</c:v>
                </c:pt>
                <c:pt idx="7736">
                  <c:v>0.36554399999999998</c:v>
                </c:pt>
                <c:pt idx="7737">
                  <c:v>0.36385499999999998</c:v>
                </c:pt>
                <c:pt idx="7738">
                  <c:v>0.35357699999999997</c:v>
                </c:pt>
                <c:pt idx="7739">
                  <c:v>0.36090499999999998</c:v>
                </c:pt>
                <c:pt idx="7740">
                  <c:v>0.338897</c:v>
                </c:pt>
                <c:pt idx="7741">
                  <c:v>0.358124</c:v>
                </c:pt>
                <c:pt idx="7742">
                  <c:v>0.366203</c:v>
                </c:pt>
                <c:pt idx="7743">
                  <c:v>0.36109999999999998</c:v>
                </c:pt>
                <c:pt idx="7744">
                  <c:v>0.369168</c:v>
                </c:pt>
                <c:pt idx="7745">
                  <c:v>0.37282999999999999</c:v>
                </c:pt>
                <c:pt idx="7746">
                  <c:v>0.37218800000000002</c:v>
                </c:pt>
                <c:pt idx="7747">
                  <c:v>0.37443500000000002</c:v>
                </c:pt>
                <c:pt idx="7748">
                  <c:v>0.37212200000000001</c:v>
                </c:pt>
                <c:pt idx="7749">
                  <c:v>0.376054</c:v>
                </c:pt>
                <c:pt idx="7750">
                  <c:v>0.372172</c:v>
                </c:pt>
                <c:pt idx="7751">
                  <c:v>0.37315599999999999</c:v>
                </c:pt>
                <c:pt idx="7752">
                  <c:v>0.37697000000000003</c:v>
                </c:pt>
                <c:pt idx="7753">
                  <c:v>0.37452800000000003</c:v>
                </c:pt>
                <c:pt idx="7754">
                  <c:v>0.37538199999999999</c:v>
                </c:pt>
                <c:pt idx="7755">
                  <c:v>0.370533</c:v>
                </c:pt>
                <c:pt idx="7756">
                  <c:v>0.36966599999999999</c:v>
                </c:pt>
                <c:pt idx="7757">
                  <c:v>0.37698799999999999</c:v>
                </c:pt>
                <c:pt idx="7758">
                  <c:v>0.37140299999999998</c:v>
                </c:pt>
                <c:pt idx="7759">
                  <c:v>0.37158200000000002</c:v>
                </c:pt>
                <c:pt idx="7760">
                  <c:v>0.375747</c:v>
                </c:pt>
                <c:pt idx="7761">
                  <c:v>0.33526800000000001</c:v>
                </c:pt>
                <c:pt idx="7762">
                  <c:v>0.35848000000000002</c:v>
                </c:pt>
                <c:pt idx="7763">
                  <c:v>0.362593</c:v>
                </c:pt>
                <c:pt idx="7764">
                  <c:v>0.372029</c:v>
                </c:pt>
                <c:pt idx="7765">
                  <c:v>0.37241200000000002</c:v>
                </c:pt>
                <c:pt idx="7766">
                  <c:v>0.376832</c:v>
                </c:pt>
                <c:pt idx="7767">
                  <c:v>0.37418600000000002</c:v>
                </c:pt>
                <c:pt idx="7768">
                  <c:v>0.377415</c:v>
                </c:pt>
                <c:pt idx="7769">
                  <c:v>0.37748700000000002</c:v>
                </c:pt>
                <c:pt idx="7770">
                  <c:v>0.37370799999999998</c:v>
                </c:pt>
                <c:pt idx="7771">
                  <c:v>0.37414999999999998</c:v>
                </c:pt>
                <c:pt idx="7772">
                  <c:v>0.37222</c:v>
                </c:pt>
                <c:pt idx="7773">
                  <c:v>0.37131500000000001</c:v>
                </c:pt>
                <c:pt idx="7774">
                  <c:v>0.37523200000000001</c:v>
                </c:pt>
                <c:pt idx="7775">
                  <c:v>0.37218099999999998</c:v>
                </c:pt>
                <c:pt idx="7776">
                  <c:v>0.376662</c:v>
                </c:pt>
                <c:pt idx="7777">
                  <c:v>0.37345699999999998</c:v>
                </c:pt>
                <c:pt idx="7778">
                  <c:v>0.37530799999999997</c:v>
                </c:pt>
                <c:pt idx="7779">
                  <c:v>0.374475</c:v>
                </c:pt>
                <c:pt idx="7780">
                  <c:v>0.37800299999999998</c:v>
                </c:pt>
                <c:pt idx="7781">
                  <c:v>0.36961500000000003</c:v>
                </c:pt>
                <c:pt idx="7782">
                  <c:v>0.37554500000000002</c:v>
                </c:pt>
                <c:pt idx="7783">
                  <c:v>0.37168400000000001</c:v>
                </c:pt>
                <c:pt idx="7784">
                  <c:v>0.37578699999999998</c:v>
                </c:pt>
                <c:pt idx="7785">
                  <c:v>0.37481799999999998</c:v>
                </c:pt>
                <c:pt idx="7786">
                  <c:v>0.372139</c:v>
                </c:pt>
                <c:pt idx="7787">
                  <c:v>0.36149100000000001</c:v>
                </c:pt>
                <c:pt idx="7788">
                  <c:v>0.36118699999999998</c:v>
                </c:pt>
                <c:pt idx="7789">
                  <c:v>0.37212800000000001</c:v>
                </c:pt>
                <c:pt idx="7790">
                  <c:v>0.37967200000000001</c:v>
                </c:pt>
                <c:pt idx="7791">
                  <c:v>0.37376900000000002</c:v>
                </c:pt>
                <c:pt idx="7792">
                  <c:v>0.35133900000000001</c:v>
                </c:pt>
                <c:pt idx="7793">
                  <c:v>0.36457400000000001</c:v>
                </c:pt>
                <c:pt idx="7794">
                  <c:v>0.35815000000000002</c:v>
                </c:pt>
                <c:pt idx="7795">
                  <c:v>0.35813299999999998</c:v>
                </c:pt>
                <c:pt idx="7796">
                  <c:v>0.37550099999999997</c:v>
                </c:pt>
                <c:pt idx="7797">
                  <c:v>0.35816999999999999</c:v>
                </c:pt>
                <c:pt idx="7798">
                  <c:v>0.35311900000000002</c:v>
                </c:pt>
                <c:pt idx="7799">
                  <c:v>0.36343300000000001</c:v>
                </c:pt>
                <c:pt idx="7800">
                  <c:v>0.359093</c:v>
                </c:pt>
                <c:pt idx="7801">
                  <c:v>0.35772700000000002</c:v>
                </c:pt>
                <c:pt idx="7802">
                  <c:v>0.35486899999999999</c:v>
                </c:pt>
                <c:pt idx="7803">
                  <c:v>0.36613800000000002</c:v>
                </c:pt>
                <c:pt idx="7804">
                  <c:v>0.35906100000000002</c:v>
                </c:pt>
                <c:pt idx="7805">
                  <c:v>0.36974000000000001</c:v>
                </c:pt>
                <c:pt idx="7806">
                  <c:v>0.35125899999999999</c:v>
                </c:pt>
                <c:pt idx="7807">
                  <c:v>0.37765599999999999</c:v>
                </c:pt>
                <c:pt idx="7808">
                  <c:v>0.38007200000000002</c:v>
                </c:pt>
                <c:pt idx="7809">
                  <c:v>0.37514399999999998</c:v>
                </c:pt>
                <c:pt idx="7810">
                  <c:v>0.339833</c:v>
                </c:pt>
                <c:pt idx="7811">
                  <c:v>0.35467100000000001</c:v>
                </c:pt>
                <c:pt idx="7812">
                  <c:v>0.33297599999999999</c:v>
                </c:pt>
                <c:pt idx="7813">
                  <c:v>0.33569399999999999</c:v>
                </c:pt>
                <c:pt idx="7814">
                  <c:v>0.33856399999999998</c:v>
                </c:pt>
                <c:pt idx="7815">
                  <c:v>0.36047000000000001</c:v>
                </c:pt>
                <c:pt idx="7816">
                  <c:v>0.35452099999999998</c:v>
                </c:pt>
                <c:pt idx="7817">
                  <c:v>0.34761300000000001</c:v>
                </c:pt>
                <c:pt idx="7818">
                  <c:v>0.34142899999999998</c:v>
                </c:pt>
                <c:pt idx="7819">
                  <c:v>0.34478199999999998</c:v>
                </c:pt>
                <c:pt idx="7820">
                  <c:v>0.33216000000000001</c:v>
                </c:pt>
                <c:pt idx="7821">
                  <c:v>0.34693299999999999</c:v>
                </c:pt>
                <c:pt idx="7822">
                  <c:v>0.35011500000000001</c:v>
                </c:pt>
                <c:pt idx="7823">
                  <c:v>0.335422</c:v>
                </c:pt>
                <c:pt idx="7824">
                  <c:v>0.330955</c:v>
                </c:pt>
                <c:pt idx="7825">
                  <c:v>0.33550400000000002</c:v>
                </c:pt>
                <c:pt idx="7826">
                  <c:v>0.33287299999999997</c:v>
                </c:pt>
                <c:pt idx="7827">
                  <c:v>0.34398099999999998</c:v>
                </c:pt>
                <c:pt idx="7828">
                  <c:v>0.332652</c:v>
                </c:pt>
                <c:pt idx="7829">
                  <c:v>0.354852</c:v>
                </c:pt>
                <c:pt idx="7830">
                  <c:v>0.35522700000000001</c:v>
                </c:pt>
                <c:pt idx="7831">
                  <c:v>0.34466799999999997</c:v>
                </c:pt>
                <c:pt idx="7832">
                  <c:v>0.35325099999999998</c:v>
                </c:pt>
                <c:pt idx="7833">
                  <c:v>0.340117</c:v>
                </c:pt>
                <c:pt idx="7834">
                  <c:v>0.35303600000000002</c:v>
                </c:pt>
                <c:pt idx="7835">
                  <c:v>0.35194900000000001</c:v>
                </c:pt>
                <c:pt idx="7836">
                  <c:v>0.36383900000000002</c:v>
                </c:pt>
                <c:pt idx="7837">
                  <c:v>0.36023300000000003</c:v>
                </c:pt>
                <c:pt idx="7838">
                  <c:v>0.35209699999999999</c:v>
                </c:pt>
                <c:pt idx="7839">
                  <c:v>0.35849399999999998</c:v>
                </c:pt>
                <c:pt idx="7840">
                  <c:v>0.362931</c:v>
                </c:pt>
                <c:pt idx="7841">
                  <c:v>0.35591699999999998</c:v>
                </c:pt>
                <c:pt idx="7842">
                  <c:v>0.36815100000000001</c:v>
                </c:pt>
                <c:pt idx="7843">
                  <c:v>0.36975200000000003</c:v>
                </c:pt>
                <c:pt idx="7844">
                  <c:v>0.35432599999999997</c:v>
                </c:pt>
                <c:pt idx="7845">
                  <c:v>0.35669200000000001</c:v>
                </c:pt>
                <c:pt idx="7846">
                  <c:v>0.37721900000000003</c:v>
                </c:pt>
                <c:pt idx="7847">
                  <c:v>0.37118299999999999</c:v>
                </c:pt>
                <c:pt idx="7848">
                  <c:v>0.369504</c:v>
                </c:pt>
                <c:pt idx="7849">
                  <c:v>0.37729600000000002</c:v>
                </c:pt>
                <c:pt idx="7850">
                  <c:v>0.37375000000000003</c:v>
                </c:pt>
                <c:pt idx="7851">
                  <c:v>0.37135800000000002</c:v>
                </c:pt>
                <c:pt idx="7852">
                  <c:v>0.37292900000000001</c:v>
                </c:pt>
                <c:pt idx="7853">
                  <c:v>0.37296299999999999</c:v>
                </c:pt>
                <c:pt idx="7854">
                  <c:v>0.37287100000000001</c:v>
                </c:pt>
                <c:pt idx="7855">
                  <c:v>0.373359</c:v>
                </c:pt>
                <c:pt idx="7856">
                  <c:v>0.37900400000000001</c:v>
                </c:pt>
                <c:pt idx="7857">
                  <c:v>0.376029</c:v>
                </c:pt>
                <c:pt idx="7858">
                  <c:v>0.37673299999999998</c:v>
                </c:pt>
                <c:pt idx="7859">
                  <c:v>0.37837500000000002</c:v>
                </c:pt>
                <c:pt idx="7860">
                  <c:v>0.37051299999999998</c:v>
                </c:pt>
                <c:pt idx="7861">
                  <c:v>0.37502099999999999</c:v>
                </c:pt>
                <c:pt idx="7862">
                  <c:v>0.36133599999999999</c:v>
                </c:pt>
                <c:pt idx="7863">
                  <c:v>0.36479099999999998</c:v>
                </c:pt>
                <c:pt idx="7864">
                  <c:v>0.36561900000000003</c:v>
                </c:pt>
                <c:pt idx="7865">
                  <c:v>0.36542200000000002</c:v>
                </c:pt>
                <c:pt idx="7866">
                  <c:v>0.36860199999999999</c:v>
                </c:pt>
                <c:pt idx="7867">
                  <c:v>0.36671100000000001</c:v>
                </c:pt>
                <c:pt idx="7868">
                  <c:v>0.36318</c:v>
                </c:pt>
                <c:pt idx="7869">
                  <c:v>0.34378700000000001</c:v>
                </c:pt>
                <c:pt idx="7870">
                  <c:v>0.35246300000000003</c:v>
                </c:pt>
                <c:pt idx="7871">
                  <c:v>0.36605300000000002</c:v>
                </c:pt>
                <c:pt idx="7872">
                  <c:v>0.356186</c:v>
                </c:pt>
                <c:pt idx="7873">
                  <c:v>0.33543800000000001</c:v>
                </c:pt>
                <c:pt idx="7874">
                  <c:v>0.33796999999999999</c:v>
                </c:pt>
                <c:pt idx="7875">
                  <c:v>0.33766000000000002</c:v>
                </c:pt>
                <c:pt idx="7876">
                  <c:v>0.360738</c:v>
                </c:pt>
                <c:pt idx="7877">
                  <c:v>0.362761</c:v>
                </c:pt>
                <c:pt idx="7878">
                  <c:v>0.33952900000000003</c:v>
                </c:pt>
                <c:pt idx="7879">
                  <c:v>0.33543400000000001</c:v>
                </c:pt>
                <c:pt idx="7880">
                  <c:v>0.33595999999999998</c:v>
                </c:pt>
                <c:pt idx="7881">
                  <c:v>0.338341</c:v>
                </c:pt>
                <c:pt idx="7882">
                  <c:v>0.34215400000000001</c:v>
                </c:pt>
                <c:pt idx="7883">
                  <c:v>0.32504300000000003</c:v>
                </c:pt>
                <c:pt idx="7884">
                  <c:v>0.32466299999999998</c:v>
                </c:pt>
                <c:pt idx="7885">
                  <c:v>0.324355</c:v>
                </c:pt>
                <c:pt idx="7886">
                  <c:v>0.33290900000000001</c:v>
                </c:pt>
                <c:pt idx="7887">
                  <c:v>0.33542</c:v>
                </c:pt>
                <c:pt idx="7888">
                  <c:v>0.33338200000000001</c:v>
                </c:pt>
                <c:pt idx="7889">
                  <c:v>0.33288899999999999</c:v>
                </c:pt>
                <c:pt idx="7890">
                  <c:v>0.32449099999999997</c:v>
                </c:pt>
                <c:pt idx="7891">
                  <c:v>0.339341</c:v>
                </c:pt>
                <c:pt idx="7892">
                  <c:v>0.342723</c:v>
                </c:pt>
                <c:pt idx="7893">
                  <c:v>0.32505899999999999</c:v>
                </c:pt>
                <c:pt idx="7894">
                  <c:v>0.340088</c:v>
                </c:pt>
                <c:pt idx="7895">
                  <c:v>0.326853</c:v>
                </c:pt>
                <c:pt idx="7896">
                  <c:v>0.34112799999999999</c:v>
                </c:pt>
                <c:pt idx="7897">
                  <c:v>0.31732900000000003</c:v>
                </c:pt>
                <c:pt idx="7898">
                  <c:v>0.327102</c:v>
                </c:pt>
                <c:pt idx="7899">
                  <c:v>0.34561999999999998</c:v>
                </c:pt>
                <c:pt idx="7900">
                  <c:v>0.34956799999999999</c:v>
                </c:pt>
                <c:pt idx="7901">
                  <c:v>0.341283</c:v>
                </c:pt>
                <c:pt idx="7902">
                  <c:v>0.34404800000000002</c:v>
                </c:pt>
                <c:pt idx="7903">
                  <c:v>0.356987</c:v>
                </c:pt>
                <c:pt idx="7904">
                  <c:v>0.35129700000000003</c:v>
                </c:pt>
                <c:pt idx="7905">
                  <c:v>0.350885</c:v>
                </c:pt>
                <c:pt idx="7906">
                  <c:v>0.36480200000000002</c:v>
                </c:pt>
                <c:pt idx="7907">
                  <c:v>0.37186000000000002</c:v>
                </c:pt>
                <c:pt idx="7908">
                  <c:v>0.36967100000000003</c:v>
                </c:pt>
                <c:pt idx="7909">
                  <c:v>0.36167500000000002</c:v>
                </c:pt>
                <c:pt idx="7910">
                  <c:v>0.35969499999999999</c:v>
                </c:pt>
                <c:pt idx="7911">
                  <c:v>0.36363699999999999</c:v>
                </c:pt>
                <c:pt idx="7912">
                  <c:v>0.36305300000000001</c:v>
                </c:pt>
                <c:pt idx="7913">
                  <c:v>0.36031999999999997</c:v>
                </c:pt>
                <c:pt idx="7914">
                  <c:v>0.37540600000000002</c:v>
                </c:pt>
                <c:pt idx="7915">
                  <c:v>0.36097499999999999</c:v>
                </c:pt>
                <c:pt idx="7916">
                  <c:v>0.369842</c:v>
                </c:pt>
                <c:pt idx="7917">
                  <c:v>0.36253999999999997</c:v>
                </c:pt>
                <c:pt idx="7918">
                  <c:v>0.37130999999999997</c:v>
                </c:pt>
                <c:pt idx="7919">
                  <c:v>0.35140300000000002</c:v>
                </c:pt>
                <c:pt idx="7920">
                  <c:v>0.35188900000000001</c:v>
                </c:pt>
                <c:pt idx="7921">
                  <c:v>0.35463</c:v>
                </c:pt>
                <c:pt idx="7922">
                  <c:v>0.35500900000000002</c:v>
                </c:pt>
                <c:pt idx="7923">
                  <c:v>0.35520200000000002</c:v>
                </c:pt>
                <c:pt idx="7924">
                  <c:v>0.35763699999999998</c:v>
                </c:pt>
                <c:pt idx="7925">
                  <c:v>0.365479</c:v>
                </c:pt>
                <c:pt idx="7926">
                  <c:v>0.36533900000000002</c:v>
                </c:pt>
                <c:pt idx="7927">
                  <c:v>0.369981</c:v>
                </c:pt>
                <c:pt idx="7928">
                  <c:v>0.362234</c:v>
                </c:pt>
                <c:pt idx="7929">
                  <c:v>0.36887700000000001</c:v>
                </c:pt>
                <c:pt idx="7930">
                  <c:v>0.37128100000000003</c:v>
                </c:pt>
                <c:pt idx="7931">
                  <c:v>0.36595</c:v>
                </c:pt>
                <c:pt idx="7932">
                  <c:v>0.368224</c:v>
                </c:pt>
                <c:pt idx="7933">
                  <c:v>0.36413899999999999</c:v>
                </c:pt>
                <c:pt idx="7934">
                  <c:v>0.365593</c:v>
                </c:pt>
                <c:pt idx="7935">
                  <c:v>0.35036400000000001</c:v>
                </c:pt>
                <c:pt idx="7936">
                  <c:v>0.34693400000000002</c:v>
                </c:pt>
                <c:pt idx="7937">
                  <c:v>0.34322900000000001</c:v>
                </c:pt>
                <c:pt idx="7938">
                  <c:v>0.32894400000000001</c:v>
                </c:pt>
                <c:pt idx="7939">
                  <c:v>0.33553699999999997</c:v>
                </c:pt>
                <c:pt idx="7940">
                  <c:v>0.34768900000000003</c:v>
                </c:pt>
                <c:pt idx="7941">
                  <c:v>0.31660700000000003</c:v>
                </c:pt>
                <c:pt idx="7942">
                  <c:v>0.34062599999999998</c:v>
                </c:pt>
                <c:pt idx="7943">
                  <c:v>0.33090000000000003</c:v>
                </c:pt>
                <c:pt idx="7944">
                  <c:v>0.29299399999999998</c:v>
                </c:pt>
                <c:pt idx="7945">
                  <c:v>0.33394400000000002</c:v>
                </c:pt>
                <c:pt idx="7946">
                  <c:v>0.33737899999999998</c:v>
                </c:pt>
                <c:pt idx="7947">
                  <c:v>0.34998800000000002</c:v>
                </c:pt>
                <c:pt idx="7948">
                  <c:v>0.36244399999999999</c:v>
                </c:pt>
                <c:pt idx="7949">
                  <c:v>0.35991400000000001</c:v>
                </c:pt>
                <c:pt idx="7950">
                  <c:v>0.36115799999999998</c:v>
                </c:pt>
                <c:pt idx="7951">
                  <c:v>0.32460899999999998</c:v>
                </c:pt>
                <c:pt idx="7952">
                  <c:v>0.33357399999999998</c:v>
                </c:pt>
                <c:pt idx="7953">
                  <c:v>0.347937</c:v>
                </c:pt>
                <c:pt idx="7954">
                  <c:v>0.35822399999999999</c:v>
                </c:pt>
                <c:pt idx="7955">
                  <c:v>0.34320800000000001</c:v>
                </c:pt>
                <c:pt idx="7956">
                  <c:v>0.35825000000000001</c:v>
                </c:pt>
                <c:pt idx="7957">
                  <c:v>0.32500800000000002</c:v>
                </c:pt>
                <c:pt idx="7958">
                  <c:v>0.32611800000000002</c:v>
                </c:pt>
                <c:pt idx="7959">
                  <c:v>0.32639400000000002</c:v>
                </c:pt>
                <c:pt idx="7960">
                  <c:v>0.31572899999999998</c:v>
                </c:pt>
                <c:pt idx="7961">
                  <c:v>0.34966399999999997</c:v>
                </c:pt>
                <c:pt idx="7962">
                  <c:v>0.339617</c:v>
                </c:pt>
                <c:pt idx="7963">
                  <c:v>0.33882699999999999</c:v>
                </c:pt>
                <c:pt idx="7964">
                  <c:v>0.34764400000000001</c:v>
                </c:pt>
                <c:pt idx="7965">
                  <c:v>0.35216199999999998</c:v>
                </c:pt>
                <c:pt idx="7966">
                  <c:v>0.34051700000000001</c:v>
                </c:pt>
                <c:pt idx="7967">
                  <c:v>0.36452699999999999</c:v>
                </c:pt>
                <c:pt idx="7968">
                  <c:v>0.35309299999999999</c:v>
                </c:pt>
                <c:pt idx="7969">
                  <c:v>0.35308699999999998</c:v>
                </c:pt>
                <c:pt idx="7970">
                  <c:v>0.342669</c:v>
                </c:pt>
                <c:pt idx="7971">
                  <c:v>0.34564099999999998</c:v>
                </c:pt>
                <c:pt idx="7972">
                  <c:v>0.33980500000000002</c:v>
                </c:pt>
                <c:pt idx="7973">
                  <c:v>0.34110000000000001</c:v>
                </c:pt>
                <c:pt idx="7974">
                  <c:v>0.34492200000000001</c:v>
                </c:pt>
                <c:pt idx="7975">
                  <c:v>0.34530899999999998</c:v>
                </c:pt>
                <c:pt idx="7976">
                  <c:v>0.35157699999999997</c:v>
                </c:pt>
                <c:pt idx="7977">
                  <c:v>0.352101</c:v>
                </c:pt>
                <c:pt idx="7978">
                  <c:v>0.35504799999999997</c:v>
                </c:pt>
                <c:pt idx="7979">
                  <c:v>0.34417900000000001</c:v>
                </c:pt>
                <c:pt idx="7980">
                  <c:v>0.359485</c:v>
                </c:pt>
                <c:pt idx="7981">
                  <c:v>0.34736499999999998</c:v>
                </c:pt>
                <c:pt idx="7982">
                  <c:v>0.36059999999999998</c:v>
                </c:pt>
                <c:pt idx="7983">
                  <c:v>0.34041700000000003</c:v>
                </c:pt>
                <c:pt idx="7984">
                  <c:v>0.36253000000000002</c:v>
                </c:pt>
                <c:pt idx="7985">
                  <c:v>0.35066199999999997</c:v>
                </c:pt>
                <c:pt idx="7986">
                  <c:v>0.32729599999999998</c:v>
                </c:pt>
                <c:pt idx="7987">
                  <c:v>0.34493400000000002</c:v>
                </c:pt>
                <c:pt idx="7988">
                  <c:v>0.33392100000000002</c:v>
                </c:pt>
                <c:pt idx="7989">
                  <c:v>0.34019500000000003</c:v>
                </c:pt>
                <c:pt idx="7990">
                  <c:v>0.36119000000000001</c:v>
                </c:pt>
                <c:pt idx="7991">
                  <c:v>0.35450300000000001</c:v>
                </c:pt>
                <c:pt idx="7992">
                  <c:v>0.37339499999999998</c:v>
                </c:pt>
                <c:pt idx="7993">
                  <c:v>0.37243399999999999</c:v>
                </c:pt>
                <c:pt idx="7994">
                  <c:v>0.37143500000000002</c:v>
                </c:pt>
                <c:pt idx="7995">
                  <c:v>0.372726</c:v>
                </c:pt>
                <c:pt idx="7996">
                  <c:v>0.37689699999999998</c:v>
                </c:pt>
                <c:pt idx="7997">
                  <c:v>0.37558000000000002</c:v>
                </c:pt>
                <c:pt idx="7998">
                  <c:v>0.375635</c:v>
                </c:pt>
                <c:pt idx="7999">
                  <c:v>0.37816499999999997</c:v>
                </c:pt>
                <c:pt idx="8000">
                  <c:v>0.37312099999999998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1781376"/>
        <c:axId val="31781952"/>
      </c:scatterChart>
      <c:valAx>
        <c:axId val="3178137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(ps)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31781952"/>
        <c:crosses val="autoZero"/>
        <c:crossBetween val="midCat"/>
      </c:valAx>
      <c:valAx>
        <c:axId val="3178195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Rg (nm)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31781376"/>
        <c:crosses val="autoZero"/>
        <c:crossBetween val="midCat"/>
      </c:valAx>
    </c:plotArea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PE 10 in 70% EtOH Mean Squared Displacement (nm2) vs. time (ps)</a:t>
            </a:r>
          </a:p>
        </c:rich>
      </c:tx>
      <c:layout>
        <c:manualLayout>
          <c:xMode val="edge"/>
          <c:yMode val="edge"/>
          <c:x val="0"/>
          <c:y val="2.0743301642178046E-2"/>
        </c:manualLayout>
      </c:layout>
      <c:overlay val="0"/>
    </c:title>
    <c:autoTitleDeleted val="0"/>
    <c:plotArea>
      <c:layout/>
      <c:scatterChart>
        <c:scatterStyle val="lineMarker"/>
        <c:varyColors val="0"/>
        <c:ser>
          <c:idx val="11"/>
          <c:order val="0"/>
          <c:tx>
            <c:strRef>
              <c:f>msd!$L$1:$L$5</c:f>
              <c:strCache>
                <c:ptCount val="1"/>
                <c:pt idx="0">
                  <c:v>2013 msd.xvg S:</c:v>
                </c:pt>
              </c:strCache>
            </c:strRef>
          </c:tx>
          <c:spPr>
            <a:ln w="28575">
              <a:noFill/>
            </a:ln>
          </c:spPr>
          <c:trendline>
            <c:trendlineType val="linear"/>
            <c:intercept val="0"/>
            <c:dispRSqr val="1"/>
            <c:dispEq val="1"/>
            <c:trendlineLbl>
              <c:layout>
                <c:manualLayout>
                  <c:x val="0.20941880408513291"/>
                  <c:y val="-0.32465172622652938"/>
                </c:manualLayout>
              </c:layout>
              <c:numFmt formatCode="General" sourceLinked="0"/>
            </c:trendlineLbl>
          </c:trendline>
          <c:xVal>
            <c:numRef>
              <c:f>msd!$B$17:$B$8017</c:f>
              <c:numCache>
                <c:formatCode>General</c:formatCode>
                <c:ptCount val="8001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12</c:v>
                </c:pt>
                <c:pt idx="7">
                  <c:v>14</c:v>
                </c:pt>
                <c:pt idx="8">
                  <c:v>16</c:v>
                </c:pt>
                <c:pt idx="9">
                  <c:v>18</c:v>
                </c:pt>
                <c:pt idx="10">
                  <c:v>20</c:v>
                </c:pt>
                <c:pt idx="11">
                  <c:v>22</c:v>
                </c:pt>
                <c:pt idx="12">
                  <c:v>24</c:v>
                </c:pt>
                <c:pt idx="13">
                  <c:v>26</c:v>
                </c:pt>
                <c:pt idx="14">
                  <c:v>28</c:v>
                </c:pt>
                <c:pt idx="15">
                  <c:v>30</c:v>
                </c:pt>
                <c:pt idx="16">
                  <c:v>32</c:v>
                </c:pt>
                <c:pt idx="17">
                  <c:v>34</c:v>
                </c:pt>
                <c:pt idx="18">
                  <c:v>36</c:v>
                </c:pt>
                <c:pt idx="19">
                  <c:v>38</c:v>
                </c:pt>
                <c:pt idx="20">
                  <c:v>40</c:v>
                </c:pt>
                <c:pt idx="21">
                  <c:v>42</c:v>
                </c:pt>
                <c:pt idx="22">
                  <c:v>44</c:v>
                </c:pt>
                <c:pt idx="23">
                  <c:v>46</c:v>
                </c:pt>
                <c:pt idx="24">
                  <c:v>48</c:v>
                </c:pt>
                <c:pt idx="25">
                  <c:v>50</c:v>
                </c:pt>
                <c:pt idx="26">
                  <c:v>52</c:v>
                </c:pt>
                <c:pt idx="27">
                  <c:v>54</c:v>
                </c:pt>
                <c:pt idx="28">
                  <c:v>56</c:v>
                </c:pt>
                <c:pt idx="29">
                  <c:v>58</c:v>
                </c:pt>
                <c:pt idx="30">
                  <c:v>60</c:v>
                </c:pt>
                <c:pt idx="31">
                  <c:v>62</c:v>
                </c:pt>
                <c:pt idx="32">
                  <c:v>64</c:v>
                </c:pt>
                <c:pt idx="33">
                  <c:v>66</c:v>
                </c:pt>
                <c:pt idx="34">
                  <c:v>68</c:v>
                </c:pt>
                <c:pt idx="35">
                  <c:v>70</c:v>
                </c:pt>
                <c:pt idx="36">
                  <c:v>72</c:v>
                </c:pt>
                <c:pt idx="37">
                  <c:v>74</c:v>
                </c:pt>
                <c:pt idx="38">
                  <c:v>76</c:v>
                </c:pt>
                <c:pt idx="39">
                  <c:v>78</c:v>
                </c:pt>
                <c:pt idx="40">
                  <c:v>80</c:v>
                </c:pt>
                <c:pt idx="41">
                  <c:v>82</c:v>
                </c:pt>
                <c:pt idx="42">
                  <c:v>84</c:v>
                </c:pt>
                <c:pt idx="43">
                  <c:v>86</c:v>
                </c:pt>
                <c:pt idx="44">
                  <c:v>88</c:v>
                </c:pt>
                <c:pt idx="45">
                  <c:v>90</c:v>
                </c:pt>
                <c:pt idx="46">
                  <c:v>92</c:v>
                </c:pt>
                <c:pt idx="47">
                  <c:v>94</c:v>
                </c:pt>
                <c:pt idx="48">
                  <c:v>96</c:v>
                </c:pt>
                <c:pt idx="49">
                  <c:v>98</c:v>
                </c:pt>
                <c:pt idx="50">
                  <c:v>100</c:v>
                </c:pt>
                <c:pt idx="51">
                  <c:v>102</c:v>
                </c:pt>
                <c:pt idx="52">
                  <c:v>104</c:v>
                </c:pt>
                <c:pt idx="53">
                  <c:v>106</c:v>
                </c:pt>
                <c:pt idx="54">
                  <c:v>108</c:v>
                </c:pt>
                <c:pt idx="55">
                  <c:v>110</c:v>
                </c:pt>
                <c:pt idx="56">
                  <c:v>112</c:v>
                </c:pt>
                <c:pt idx="57">
                  <c:v>114</c:v>
                </c:pt>
                <c:pt idx="58">
                  <c:v>116</c:v>
                </c:pt>
                <c:pt idx="59">
                  <c:v>118</c:v>
                </c:pt>
                <c:pt idx="60">
                  <c:v>120</c:v>
                </c:pt>
                <c:pt idx="61">
                  <c:v>122</c:v>
                </c:pt>
                <c:pt idx="62">
                  <c:v>124</c:v>
                </c:pt>
                <c:pt idx="63">
                  <c:v>126</c:v>
                </c:pt>
                <c:pt idx="64">
                  <c:v>128</c:v>
                </c:pt>
                <c:pt idx="65">
                  <c:v>130</c:v>
                </c:pt>
                <c:pt idx="66">
                  <c:v>132</c:v>
                </c:pt>
                <c:pt idx="67">
                  <c:v>134</c:v>
                </c:pt>
                <c:pt idx="68">
                  <c:v>136</c:v>
                </c:pt>
                <c:pt idx="69">
                  <c:v>138</c:v>
                </c:pt>
                <c:pt idx="70">
                  <c:v>140</c:v>
                </c:pt>
                <c:pt idx="71">
                  <c:v>142</c:v>
                </c:pt>
                <c:pt idx="72">
                  <c:v>144</c:v>
                </c:pt>
                <c:pt idx="73">
                  <c:v>146</c:v>
                </c:pt>
                <c:pt idx="74">
                  <c:v>148</c:v>
                </c:pt>
                <c:pt idx="75">
                  <c:v>150</c:v>
                </c:pt>
                <c:pt idx="76">
                  <c:v>152</c:v>
                </c:pt>
                <c:pt idx="77">
                  <c:v>154</c:v>
                </c:pt>
                <c:pt idx="78">
                  <c:v>156</c:v>
                </c:pt>
                <c:pt idx="79">
                  <c:v>158</c:v>
                </c:pt>
                <c:pt idx="80">
                  <c:v>160</c:v>
                </c:pt>
                <c:pt idx="81">
                  <c:v>162</c:v>
                </c:pt>
                <c:pt idx="82">
                  <c:v>164</c:v>
                </c:pt>
                <c:pt idx="83">
                  <c:v>166</c:v>
                </c:pt>
                <c:pt idx="84">
                  <c:v>168</c:v>
                </c:pt>
                <c:pt idx="85">
                  <c:v>170</c:v>
                </c:pt>
                <c:pt idx="86">
                  <c:v>172</c:v>
                </c:pt>
                <c:pt idx="87">
                  <c:v>174</c:v>
                </c:pt>
                <c:pt idx="88">
                  <c:v>176</c:v>
                </c:pt>
                <c:pt idx="89">
                  <c:v>178</c:v>
                </c:pt>
                <c:pt idx="90">
                  <c:v>180</c:v>
                </c:pt>
                <c:pt idx="91">
                  <c:v>182</c:v>
                </c:pt>
                <c:pt idx="92">
                  <c:v>184</c:v>
                </c:pt>
                <c:pt idx="93">
                  <c:v>186</c:v>
                </c:pt>
                <c:pt idx="94">
                  <c:v>188</c:v>
                </c:pt>
                <c:pt idx="95">
                  <c:v>190</c:v>
                </c:pt>
                <c:pt idx="96">
                  <c:v>192</c:v>
                </c:pt>
                <c:pt idx="97">
                  <c:v>194</c:v>
                </c:pt>
                <c:pt idx="98">
                  <c:v>196</c:v>
                </c:pt>
                <c:pt idx="99">
                  <c:v>198</c:v>
                </c:pt>
                <c:pt idx="100">
                  <c:v>200</c:v>
                </c:pt>
                <c:pt idx="101">
                  <c:v>202</c:v>
                </c:pt>
                <c:pt idx="102">
                  <c:v>204</c:v>
                </c:pt>
                <c:pt idx="103">
                  <c:v>206</c:v>
                </c:pt>
                <c:pt idx="104">
                  <c:v>208</c:v>
                </c:pt>
                <c:pt idx="105">
                  <c:v>210</c:v>
                </c:pt>
                <c:pt idx="106">
                  <c:v>212</c:v>
                </c:pt>
                <c:pt idx="107">
                  <c:v>214</c:v>
                </c:pt>
                <c:pt idx="108">
                  <c:v>216</c:v>
                </c:pt>
                <c:pt idx="109">
                  <c:v>218</c:v>
                </c:pt>
                <c:pt idx="110">
                  <c:v>220</c:v>
                </c:pt>
                <c:pt idx="111">
                  <c:v>222</c:v>
                </c:pt>
                <c:pt idx="112">
                  <c:v>224</c:v>
                </c:pt>
                <c:pt idx="113">
                  <c:v>226</c:v>
                </c:pt>
                <c:pt idx="114">
                  <c:v>228</c:v>
                </c:pt>
                <c:pt idx="115">
                  <c:v>230</c:v>
                </c:pt>
                <c:pt idx="116">
                  <c:v>232</c:v>
                </c:pt>
                <c:pt idx="117">
                  <c:v>234</c:v>
                </c:pt>
                <c:pt idx="118">
                  <c:v>236</c:v>
                </c:pt>
                <c:pt idx="119">
                  <c:v>238</c:v>
                </c:pt>
                <c:pt idx="120">
                  <c:v>240</c:v>
                </c:pt>
                <c:pt idx="121">
                  <c:v>242</c:v>
                </c:pt>
                <c:pt idx="122">
                  <c:v>244</c:v>
                </c:pt>
                <c:pt idx="123">
                  <c:v>246</c:v>
                </c:pt>
                <c:pt idx="124">
                  <c:v>248</c:v>
                </c:pt>
                <c:pt idx="125">
                  <c:v>250</c:v>
                </c:pt>
                <c:pt idx="126">
                  <c:v>252</c:v>
                </c:pt>
                <c:pt idx="127">
                  <c:v>254</c:v>
                </c:pt>
                <c:pt idx="128">
                  <c:v>256</c:v>
                </c:pt>
                <c:pt idx="129">
                  <c:v>258</c:v>
                </c:pt>
                <c:pt idx="130">
                  <c:v>260</c:v>
                </c:pt>
                <c:pt idx="131">
                  <c:v>262</c:v>
                </c:pt>
                <c:pt idx="132">
                  <c:v>264</c:v>
                </c:pt>
                <c:pt idx="133">
                  <c:v>266</c:v>
                </c:pt>
                <c:pt idx="134">
                  <c:v>268</c:v>
                </c:pt>
                <c:pt idx="135">
                  <c:v>270</c:v>
                </c:pt>
                <c:pt idx="136">
                  <c:v>272</c:v>
                </c:pt>
                <c:pt idx="137">
                  <c:v>274</c:v>
                </c:pt>
                <c:pt idx="138">
                  <c:v>276</c:v>
                </c:pt>
                <c:pt idx="139">
                  <c:v>278</c:v>
                </c:pt>
                <c:pt idx="140">
                  <c:v>280</c:v>
                </c:pt>
                <c:pt idx="141">
                  <c:v>282</c:v>
                </c:pt>
                <c:pt idx="142">
                  <c:v>284</c:v>
                </c:pt>
                <c:pt idx="143">
                  <c:v>286</c:v>
                </c:pt>
                <c:pt idx="144">
                  <c:v>288</c:v>
                </c:pt>
                <c:pt idx="145">
                  <c:v>290</c:v>
                </c:pt>
                <c:pt idx="146">
                  <c:v>292</c:v>
                </c:pt>
                <c:pt idx="147">
                  <c:v>294</c:v>
                </c:pt>
                <c:pt idx="148">
                  <c:v>296</c:v>
                </c:pt>
                <c:pt idx="149">
                  <c:v>298</c:v>
                </c:pt>
                <c:pt idx="150">
                  <c:v>300</c:v>
                </c:pt>
                <c:pt idx="151">
                  <c:v>302</c:v>
                </c:pt>
                <c:pt idx="152">
                  <c:v>304</c:v>
                </c:pt>
                <c:pt idx="153">
                  <c:v>306</c:v>
                </c:pt>
                <c:pt idx="154">
                  <c:v>308</c:v>
                </c:pt>
                <c:pt idx="155">
                  <c:v>310</c:v>
                </c:pt>
                <c:pt idx="156">
                  <c:v>312</c:v>
                </c:pt>
                <c:pt idx="157">
                  <c:v>314</c:v>
                </c:pt>
                <c:pt idx="158">
                  <c:v>316</c:v>
                </c:pt>
                <c:pt idx="159">
                  <c:v>318</c:v>
                </c:pt>
                <c:pt idx="160">
                  <c:v>320</c:v>
                </c:pt>
                <c:pt idx="161">
                  <c:v>322</c:v>
                </c:pt>
                <c:pt idx="162">
                  <c:v>324</c:v>
                </c:pt>
                <c:pt idx="163">
                  <c:v>326</c:v>
                </c:pt>
                <c:pt idx="164">
                  <c:v>328</c:v>
                </c:pt>
                <c:pt idx="165">
                  <c:v>330</c:v>
                </c:pt>
                <c:pt idx="166">
                  <c:v>332</c:v>
                </c:pt>
                <c:pt idx="167">
                  <c:v>334</c:v>
                </c:pt>
                <c:pt idx="168">
                  <c:v>336</c:v>
                </c:pt>
                <c:pt idx="169">
                  <c:v>338</c:v>
                </c:pt>
                <c:pt idx="170">
                  <c:v>340</c:v>
                </c:pt>
                <c:pt idx="171">
                  <c:v>342</c:v>
                </c:pt>
                <c:pt idx="172">
                  <c:v>344</c:v>
                </c:pt>
                <c:pt idx="173">
                  <c:v>346</c:v>
                </c:pt>
                <c:pt idx="174">
                  <c:v>348</c:v>
                </c:pt>
                <c:pt idx="175">
                  <c:v>350</c:v>
                </c:pt>
                <c:pt idx="176">
                  <c:v>352</c:v>
                </c:pt>
                <c:pt idx="177">
                  <c:v>354</c:v>
                </c:pt>
                <c:pt idx="178">
                  <c:v>356</c:v>
                </c:pt>
                <c:pt idx="179">
                  <c:v>358</c:v>
                </c:pt>
                <c:pt idx="180">
                  <c:v>360</c:v>
                </c:pt>
                <c:pt idx="181">
                  <c:v>362</c:v>
                </c:pt>
                <c:pt idx="182">
                  <c:v>364</c:v>
                </c:pt>
                <c:pt idx="183">
                  <c:v>366</c:v>
                </c:pt>
                <c:pt idx="184">
                  <c:v>368</c:v>
                </c:pt>
                <c:pt idx="185">
                  <c:v>370</c:v>
                </c:pt>
                <c:pt idx="186">
                  <c:v>372</c:v>
                </c:pt>
                <c:pt idx="187">
                  <c:v>374</c:v>
                </c:pt>
                <c:pt idx="188">
                  <c:v>376</c:v>
                </c:pt>
                <c:pt idx="189">
                  <c:v>378</c:v>
                </c:pt>
                <c:pt idx="190">
                  <c:v>380</c:v>
                </c:pt>
                <c:pt idx="191">
                  <c:v>382</c:v>
                </c:pt>
                <c:pt idx="192">
                  <c:v>384</c:v>
                </c:pt>
                <c:pt idx="193">
                  <c:v>386</c:v>
                </c:pt>
                <c:pt idx="194">
                  <c:v>388</c:v>
                </c:pt>
                <c:pt idx="195">
                  <c:v>390</c:v>
                </c:pt>
                <c:pt idx="196">
                  <c:v>392</c:v>
                </c:pt>
                <c:pt idx="197">
                  <c:v>394</c:v>
                </c:pt>
                <c:pt idx="198">
                  <c:v>396</c:v>
                </c:pt>
                <c:pt idx="199">
                  <c:v>398</c:v>
                </c:pt>
                <c:pt idx="200">
                  <c:v>400</c:v>
                </c:pt>
                <c:pt idx="201">
                  <c:v>402</c:v>
                </c:pt>
                <c:pt idx="202">
                  <c:v>404</c:v>
                </c:pt>
                <c:pt idx="203">
                  <c:v>406</c:v>
                </c:pt>
                <c:pt idx="204">
                  <c:v>408</c:v>
                </c:pt>
                <c:pt idx="205">
                  <c:v>410</c:v>
                </c:pt>
                <c:pt idx="206">
                  <c:v>412</c:v>
                </c:pt>
                <c:pt idx="207">
                  <c:v>414</c:v>
                </c:pt>
                <c:pt idx="208">
                  <c:v>416</c:v>
                </c:pt>
                <c:pt idx="209">
                  <c:v>418</c:v>
                </c:pt>
                <c:pt idx="210">
                  <c:v>420</c:v>
                </c:pt>
                <c:pt idx="211">
                  <c:v>422</c:v>
                </c:pt>
                <c:pt idx="212">
                  <c:v>424</c:v>
                </c:pt>
                <c:pt idx="213">
                  <c:v>426</c:v>
                </c:pt>
                <c:pt idx="214">
                  <c:v>428</c:v>
                </c:pt>
                <c:pt idx="215">
                  <c:v>430</c:v>
                </c:pt>
                <c:pt idx="216">
                  <c:v>432</c:v>
                </c:pt>
                <c:pt idx="217">
                  <c:v>434</c:v>
                </c:pt>
                <c:pt idx="218">
                  <c:v>436</c:v>
                </c:pt>
                <c:pt idx="219">
                  <c:v>438</c:v>
                </c:pt>
                <c:pt idx="220">
                  <c:v>440</c:v>
                </c:pt>
                <c:pt idx="221">
                  <c:v>442</c:v>
                </c:pt>
                <c:pt idx="222">
                  <c:v>444</c:v>
                </c:pt>
                <c:pt idx="223">
                  <c:v>446</c:v>
                </c:pt>
                <c:pt idx="224">
                  <c:v>448</c:v>
                </c:pt>
                <c:pt idx="225">
                  <c:v>450</c:v>
                </c:pt>
                <c:pt idx="226">
                  <c:v>452</c:v>
                </c:pt>
                <c:pt idx="227">
                  <c:v>454</c:v>
                </c:pt>
                <c:pt idx="228">
                  <c:v>456</c:v>
                </c:pt>
                <c:pt idx="229">
                  <c:v>458</c:v>
                </c:pt>
                <c:pt idx="230">
                  <c:v>460</c:v>
                </c:pt>
                <c:pt idx="231">
                  <c:v>462</c:v>
                </c:pt>
                <c:pt idx="232">
                  <c:v>464</c:v>
                </c:pt>
                <c:pt idx="233">
                  <c:v>466</c:v>
                </c:pt>
                <c:pt idx="234">
                  <c:v>468</c:v>
                </c:pt>
                <c:pt idx="235">
                  <c:v>470</c:v>
                </c:pt>
                <c:pt idx="236">
                  <c:v>472</c:v>
                </c:pt>
                <c:pt idx="237">
                  <c:v>474</c:v>
                </c:pt>
                <c:pt idx="238">
                  <c:v>476</c:v>
                </c:pt>
                <c:pt idx="239">
                  <c:v>478</c:v>
                </c:pt>
                <c:pt idx="240">
                  <c:v>480</c:v>
                </c:pt>
                <c:pt idx="241">
                  <c:v>482</c:v>
                </c:pt>
                <c:pt idx="242">
                  <c:v>484</c:v>
                </c:pt>
                <c:pt idx="243">
                  <c:v>486</c:v>
                </c:pt>
                <c:pt idx="244">
                  <c:v>488</c:v>
                </c:pt>
                <c:pt idx="245">
                  <c:v>490</c:v>
                </c:pt>
                <c:pt idx="246">
                  <c:v>492</c:v>
                </c:pt>
                <c:pt idx="247">
                  <c:v>494</c:v>
                </c:pt>
                <c:pt idx="248">
                  <c:v>496</c:v>
                </c:pt>
                <c:pt idx="249">
                  <c:v>498</c:v>
                </c:pt>
                <c:pt idx="250">
                  <c:v>500</c:v>
                </c:pt>
                <c:pt idx="251">
                  <c:v>502</c:v>
                </c:pt>
                <c:pt idx="252">
                  <c:v>504</c:v>
                </c:pt>
                <c:pt idx="253">
                  <c:v>506</c:v>
                </c:pt>
                <c:pt idx="254">
                  <c:v>508</c:v>
                </c:pt>
                <c:pt idx="255">
                  <c:v>510</c:v>
                </c:pt>
                <c:pt idx="256">
                  <c:v>512</c:v>
                </c:pt>
                <c:pt idx="257">
                  <c:v>514</c:v>
                </c:pt>
                <c:pt idx="258">
                  <c:v>516</c:v>
                </c:pt>
                <c:pt idx="259">
                  <c:v>518</c:v>
                </c:pt>
                <c:pt idx="260">
                  <c:v>520</c:v>
                </c:pt>
                <c:pt idx="261">
                  <c:v>522</c:v>
                </c:pt>
                <c:pt idx="262">
                  <c:v>524</c:v>
                </c:pt>
                <c:pt idx="263">
                  <c:v>526</c:v>
                </c:pt>
                <c:pt idx="264">
                  <c:v>528</c:v>
                </c:pt>
                <c:pt idx="265">
                  <c:v>530</c:v>
                </c:pt>
                <c:pt idx="266">
                  <c:v>532</c:v>
                </c:pt>
                <c:pt idx="267">
                  <c:v>534</c:v>
                </c:pt>
                <c:pt idx="268">
                  <c:v>536</c:v>
                </c:pt>
                <c:pt idx="269">
                  <c:v>538</c:v>
                </c:pt>
                <c:pt idx="270">
                  <c:v>540</c:v>
                </c:pt>
                <c:pt idx="271">
                  <c:v>542</c:v>
                </c:pt>
                <c:pt idx="272">
                  <c:v>544</c:v>
                </c:pt>
                <c:pt idx="273">
                  <c:v>546</c:v>
                </c:pt>
                <c:pt idx="274">
                  <c:v>548</c:v>
                </c:pt>
                <c:pt idx="275">
                  <c:v>550</c:v>
                </c:pt>
                <c:pt idx="276">
                  <c:v>552</c:v>
                </c:pt>
                <c:pt idx="277">
                  <c:v>554</c:v>
                </c:pt>
                <c:pt idx="278">
                  <c:v>556</c:v>
                </c:pt>
                <c:pt idx="279">
                  <c:v>558</c:v>
                </c:pt>
                <c:pt idx="280">
                  <c:v>560</c:v>
                </c:pt>
                <c:pt idx="281">
                  <c:v>562</c:v>
                </c:pt>
                <c:pt idx="282">
                  <c:v>564</c:v>
                </c:pt>
                <c:pt idx="283">
                  <c:v>566</c:v>
                </c:pt>
                <c:pt idx="284">
                  <c:v>568</c:v>
                </c:pt>
                <c:pt idx="285">
                  <c:v>570</c:v>
                </c:pt>
                <c:pt idx="286">
                  <c:v>572</c:v>
                </c:pt>
                <c:pt idx="287">
                  <c:v>574</c:v>
                </c:pt>
                <c:pt idx="288">
                  <c:v>576</c:v>
                </c:pt>
                <c:pt idx="289">
                  <c:v>578</c:v>
                </c:pt>
                <c:pt idx="290">
                  <c:v>580</c:v>
                </c:pt>
                <c:pt idx="291">
                  <c:v>582</c:v>
                </c:pt>
                <c:pt idx="292">
                  <c:v>584</c:v>
                </c:pt>
                <c:pt idx="293">
                  <c:v>586</c:v>
                </c:pt>
                <c:pt idx="294">
                  <c:v>588</c:v>
                </c:pt>
                <c:pt idx="295">
                  <c:v>590</c:v>
                </c:pt>
                <c:pt idx="296">
                  <c:v>592</c:v>
                </c:pt>
                <c:pt idx="297">
                  <c:v>594</c:v>
                </c:pt>
                <c:pt idx="298">
                  <c:v>596</c:v>
                </c:pt>
                <c:pt idx="299">
                  <c:v>598</c:v>
                </c:pt>
                <c:pt idx="300">
                  <c:v>600</c:v>
                </c:pt>
                <c:pt idx="301">
                  <c:v>602</c:v>
                </c:pt>
                <c:pt idx="302">
                  <c:v>604</c:v>
                </c:pt>
                <c:pt idx="303">
                  <c:v>606</c:v>
                </c:pt>
                <c:pt idx="304">
                  <c:v>608</c:v>
                </c:pt>
                <c:pt idx="305">
                  <c:v>610</c:v>
                </c:pt>
                <c:pt idx="306">
                  <c:v>612</c:v>
                </c:pt>
                <c:pt idx="307">
                  <c:v>614</c:v>
                </c:pt>
                <c:pt idx="308">
                  <c:v>616</c:v>
                </c:pt>
                <c:pt idx="309">
                  <c:v>618</c:v>
                </c:pt>
                <c:pt idx="310">
                  <c:v>620</c:v>
                </c:pt>
                <c:pt idx="311">
                  <c:v>622</c:v>
                </c:pt>
                <c:pt idx="312">
                  <c:v>624</c:v>
                </c:pt>
                <c:pt idx="313">
                  <c:v>626</c:v>
                </c:pt>
                <c:pt idx="314">
                  <c:v>628</c:v>
                </c:pt>
                <c:pt idx="315">
                  <c:v>630</c:v>
                </c:pt>
                <c:pt idx="316">
                  <c:v>632</c:v>
                </c:pt>
                <c:pt idx="317">
                  <c:v>634</c:v>
                </c:pt>
                <c:pt idx="318">
                  <c:v>636</c:v>
                </c:pt>
                <c:pt idx="319">
                  <c:v>638</c:v>
                </c:pt>
                <c:pt idx="320">
                  <c:v>640</c:v>
                </c:pt>
                <c:pt idx="321">
                  <c:v>642</c:v>
                </c:pt>
                <c:pt idx="322">
                  <c:v>644</c:v>
                </c:pt>
                <c:pt idx="323">
                  <c:v>646</c:v>
                </c:pt>
                <c:pt idx="324">
                  <c:v>648</c:v>
                </c:pt>
                <c:pt idx="325">
                  <c:v>650</c:v>
                </c:pt>
                <c:pt idx="326">
                  <c:v>652</c:v>
                </c:pt>
                <c:pt idx="327">
                  <c:v>654</c:v>
                </c:pt>
                <c:pt idx="328">
                  <c:v>656</c:v>
                </c:pt>
                <c:pt idx="329">
                  <c:v>658</c:v>
                </c:pt>
                <c:pt idx="330">
                  <c:v>660</c:v>
                </c:pt>
                <c:pt idx="331">
                  <c:v>662</c:v>
                </c:pt>
                <c:pt idx="332">
                  <c:v>664</c:v>
                </c:pt>
                <c:pt idx="333">
                  <c:v>666</c:v>
                </c:pt>
                <c:pt idx="334">
                  <c:v>668</c:v>
                </c:pt>
                <c:pt idx="335">
                  <c:v>670</c:v>
                </c:pt>
                <c:pt idx="336">
                  <c:v>672</c:v>
                </c:pt>
                <c:pt idx="337">
                  <c:v>674</c:v>
                </c:pt>
                <c:pt idx="338">
                  <c:v>676</c:v>
                </c:pt>
                <c:pt idx="339">
                  <c:v>678</c:v>
                </c:pt>
                <c:pt idx="340">
                  <c:v>680</c:v>
                </c:pt>
                <c:pt idx="341">
                  <c:v>682</c:v>
                </c:pt>
                <c:pt idx="342">
                  <c:v>684</c:v>
                </c:pt>
                <c:pt idx="343">
                  <c:v>686</c:v>
                </c:pt>
                <c:pt idx="344">
                  <c:v>688</c:v>
                </c:pt>
                <c:pt idx="345">
                  <c:v>690</c:v>
                </c:pt>
                <c:pt idx="346">
                  <c:v>692</c:v>
                </c:pt>
                <c:pt idx="347">
                  <c:v>694</c:v>
                </c:pt>
                <c:pt idx="348">
                  <c:v>696</c:v>
                </c:pt>
                <c:pt idx="349">
                  <c:v>698</c:v>
                </c:pt>
                <c:pt idx="350">
                  <c:v>700</c:v>
                </c:pt>
                <c:pt idx="351">
                  <c:v>702</c:v>
                </c:pt>
                <c:pt idx="352">
                  <c:v>704</c:v>
                </c:pt>
                <c:pt idx="353">
                  <c:v>706</c:v>
                </c:pt>
                <c:pt idx="354">
                  <c:v>708</c:v>
                </c:pt>
                <c:pt idx="355">
                  <c:v>710</c:v>
                </c:pt>
                <c:pt idx="356">
                  <c:v>712</c:v>
                </c:pt>
                <c:pt idx="357">
                  <c:v>714</c:v>
                </c:pt>
                <c:pt idx="358">
                  <c:v>716</c:v>
                </c:pt>
                <c:pt idx="359">
                  <c:v>718</c:v>
                </c:pt>
                <c:pt idx="360">
                  <c:v>720</c:v>
                </c:pt>
                <c:pt idx="361">
                  <c:v>722</c:v>
                </c:pt>
                <c:pt idx="362">
                  <c:v>724</c:v>
                </c:pt>
                <c:pt idx="363">
                  <c:v>726</c:v>
                </c:pt>
                <c:pt idx="364">
                  <c:v>728</c:v>
                </c:pt>
                <c:pt idx="365">
                  <c:v>730</c:v>
                </c:pt>
                <c:pt idx="366">
                  <c:v>732</c:v>
                </c:pt>
                <c:pt idx="367">
                  <c:v>734</c:v>
                </c:pt>
                <c:pt idx="368">
                  <c:v>736</c:v>
                </c:pt>
                <c:pt idx="369">
                  <c:v>738</c:v>
                </c:pt>
                <c:pt idx="370">
                  <c:v>740</c:v>
                </c:pt>
                <c:pt idx="371">
                  <c:v>742</c:v>
                </c:pt>
                <c:pt idx="372">
                  <c:v>744</c:v>
                </c:pt>
                <c:pt idx="373">
                  <c:v>746</c:v>
                </c:pt>
                <c:pt idx="374">
                  <c:v>748</c:v>
                </c:pt>
                <c:pt idx="375">
                  <c:v>750</c:v>
                </c:pt>
                <c:pt idx="376">
                  <c:v>752</c:v>
                </c:pt>
                <c:pt idx="377">
                  <c:v>754</c:v>
                </c:pt>
                <c:pt idx="378">
                  <c:v>756</c:v>
                </c:pt>
                <c:pt idx="379">
                  <c:v>758</c:v>
                </c:pt>
                <c:pt idx="380">
                  <c:v>760</c:v>
                </c:pt>
                <c:pt idx="381">
                  <c:v>762</c:v>
                </c:pt>
                <c:pt idx="382">
                  <c:v>764</c:v>
                </c:pt>
                <c:pt idx="383">
                  <c:v>766</c:v>
                </c:pt>
                <c:pt idx="384">
                  <c:v>768</c:v>
                </c:pt>
                <c:pt idx="385">
                  <c:v>770</c:v>
                </c:pt>
                <c:pt idx="386">
                  <c:v>772</c:v>
                </c:pt>
                <c:pt idx="387">
                  <c:v>774</c:v>
                </c:pt>
                <c:pt idx="388">
                  <c:v>776</c:v>
                </c:pt>
                <c:pt idx="389">
                  <c:v>778</c:v>
                </c:pt>
                <c:pt idx="390">
                  <c:v>780</c:v>
                </c:pt>
                <c:pt idx="391">
                  <c:v>782</c:v>
                </c:pt>
                <c:pt idx="392">
                  <c:v>784</c:v>
                </c:pt>
                <c:pt idx="393">
                  <c:v>786</c:v>
                </c:pt>
                <c:pt idx="394">
                  <c:v>788</c:v>
                </c:pt>
                <c:pt idx="395">
                  <c:v>790</c:v>
                </c:pt>
                <c:pt idx="396">
                  <c:v>792</c:v>
                </c:pt>
                <c:pt idx="397">
                  <c:v>794</c:v>
                </c:pt>
                <c:pt idx="398">
                  <c:v>796</c:v>
                </c:pt>
                <c:pt idx="399">
                  <c:v>798</c:v>
                </c:pt>
                <c:pt idx="400">
                  <c:v>800</c:v>
                </c:pt>
                <c:pt idx="401">
                  <c:v>802</c:v>
                </c:pt>
                <c:pt idx="402">
                  <c:v>804</c:v>
                </c:pt>
                <c:pt idx="403">
                  <c:v>806</c:v>
                </c:pt>
                <c:pt idx="404">
                  <c:v>808</c:v>
                </c:pt>
                <c:pt idx="405">
                  <c:v>810</c:v>
                </c:pt>
                <c:pt idx="406">
                  <c:v>812</c:v>
                </c:pt>
                <c:pt idx="407">
                  <c:v>814</c:v>
                </c:pt>
                <c:pt idx="408">
                  <c:v>816</c:v>
                </c:pt>
                <c:pt idx="409">
                  <c:v>818</c:v>
                </c:pt>
                <c:pt idx="410">
                  <c:v>820</c:v>
                </c:pt>
                <c:pt idx="411">
                  <c:v>822</c:v>
                </c:pt>
                <c:pt idx="412">
                  <c:v>824</c:v>
                </c:pt>
                <c:pt idx="413">
                  <c:v>826</c:v>
                </c:pt>
                <c:pt idx="414">
                  <c:v>828</c:v>
                </c:pt>
                <c:pt idx="415">
                  <c:v>830</c:v>
                </c:pt>
                <c:pt idx="416">
                  <c:v>832</c:v>
                </c:pt>
                <c:pt idx="417">
                  <c:v>834</c:v>
                </c:pt>
                <c:pt idx="418">
                  <c:v>836</c:v>
                </c:pt>
                <c:pt idx="419">
                  <c:v>838</c:v>
                </c:pt>
                <c:pt idx="420">
                  <c:v>840</c:v>
                </c:pt>
                <c:pt idx="421">
                  <c:v>842</c:v>
                </c:pt>
                <c:pt idx="422">
                  <c:v>844</c:v>
                </c:pt>
                <c:pt idx="423">
                  <c:v>846</c:v>
                </c:pt>
                <c:pt idx="424">
                  <c:v>848</c:v>
                </c:pt>
                <c:pt idx="425">
                  <c:v>850</c:v>
                </c:pt>
                <c:pt idx="426">
                  <c:v>852</c:v>
                </c:pt>
                <c:pt idx="427">
                  <c:v>854</c:v>
                </c:pt>
                <c:pt idx="428">
                  <c:v>856</c:v>
                </c:pt>
                <c:pt idx="429">
                  <c:v>858</c:v>
                </c:pt>
                <c:pt idx="430">
                  <c:v>860</c:v>
                </c:pt>
                <c:pt idx="431">
                  <c:v>862</c:v>
                </c:pt>
                <c:pt idx="432">
                  <c:v>864</c:v>
                </c:pt>
                <c:pt idx="433">
                  <c:v>866</c:v>
                </c:pt>
                <c:pt idx="434">
                  <c:v>868</c:v>
                </c:pt>
                <c:pt idx="435">
                  <c:v>870</c:v>
                </c:pt>
                <c:pt idx="436">
                  <c:v>872</c:v>
                </c:pt>
                <c:pt idx="437">
                  <c:v>874</c:v>
                </c:pt>
                <c:pt idx="438">
                  <c:v>876</c:v>
                </c:pt>
                <c:pt idx="439">
                  <c:v>878</c:v>
                </c:pt>
                <c:pt idx="440">
                  <c:v>880</c:v>
                </c:pt>
                <c:pt idx="441">
                  <c:v>882</c:v>
                </c:pt>
                <c:pt idx="442">
                  <c:v>884</c:v>
                </c:pt>
                <c:pt idx="443">
                  <c:v>886</c:v>
                </c:pt>
                <c:pt idx="444">
                  <c:v>888</c:v>
                </c:pt>
                <c:pt idx="445">
                  <c:v>890</c:v>
                </c:pt>
                <c:pt idx="446">
                  <c:v>892</c:v>
                </c:pt>
                <c:pt idx="447">
                  <c:v>894</c:v>
                </c:pt>
                <c:pt idx="448">
                  <c:v>896</c:v>
                </c:pt>
                <c:pt idx="449">
                  <c:v>898</c:v>
                </c:pt>
                <c:pt idx="450">
                  <c:v>900</c:v>
                </c:pt>
                <c:pt idx="451">
                  <c:v>902</c:v>
                </c:pt>
                <c:pt idx="452">
                  <c:v>904</c:v>
                </c:pt>
                <c:pt idx="453">
                  <c:v>906</c:v>
                </c:pt>
                <c:pt idx="454">
                  <c:v>908</c:v>
                </c:pt>
                <c:pt idx="455">
                  <c:v>910</c:v>
                </c:pt>
                <c:pt idx="456">
                  <c:v>912</c:v>
                </c:pt>
                <c:pt idx="457">
                  <c:v>914</c:v>
                </c:pt>
                <c:pt idx="458">
                  <c:v>916</c:v>
                </c:pt>
                <c:pt idx="459">
                  <c:v>918</c:v>
                </c:pt>
                <c:pt idx="460">
                  <c:v>920</c:v>
                </c:pt>
                <c:pt idx="461">
                  <c:v>922</c:v>
                </c:pt>
                <c:pt idx="462">
                  <c:v>924</c:v>
                </c:pt>
                <c:pt idx="463">
                  <c:v>926</c:v>
                </c:pt>
                <c:pt idx="464">
                  <c:v>928</c:v>
                </c:pt>
                <c:pt idx="465">
                  <c:v>930</c:v>
                </c:pt>
                <c:pt idx="466">
                  <c:v>932</c:v>
                </c:pt>
                <c:pt idx="467">
                  <c:v>934</c:v>
                </c:pt>
                <c:pt idx="468">
                  <c:v>936</c:v>
                </c:pt>
                <c:pt idx="469">
                  <c:v>938</c:v>
                </c:pt>
                <c:pt idx="470">
                  <c:v>940</c:v>
                </c:pt>
                <c:pt idx="471">
                  <c:v>942</c:v>
                </c:pt>
                <c:pt idx="472">
                  <c:v>944</c:v>
                </c:pt>
                <c:pt idx="473">
                  <c:v>946</c:v>
                </c:pt>
                <c:pt idx="474">
                  <c:v>948</c:v>
                </c:pt>
                <c:pt idx="475">
                  <c:v>950</c:v>
                </c:pt>
                <c:pt idx="476">
                  <c:v>952</c:v>
                </c:pt>
                <c:pt idx="477">
                  <c:v>954</c:v>
                </c:pt>
                <c:pt idx="478">
                  <c:v>956</c:v>
                </c:pt>
                <c:pt idx="479">
                  <c:v>958</c:v>
                </c:pt>
                <c:pt idx="480">
                  <c:v>960</c:v>
                </c:pt>
                <c:pt idx="481">
                  <c:v>962</c:v>
                </c:pt>
                <c:pt idx="482">
                  <c:v>964</c:v>
                </c:pt>
                <c:pt idx="483">
                  <c:v>966</c:v>
                </c:pt>
                <c:pt idx="484">
                  <c:v>968</c:v>
                </c:pt>
                <c:pt idx="485">
                  <c:v>970</c:v>
                </c:pt>
                <c:pt idx="486">
                  <c:v>972</c:v>
                </c:pt>
                <c:pt idx="487">
                  <c:v>974</c:v>
                </c:pt>
                <c:pt idx="488">
                  <c:v>976</c:v>
                </c:pt>
                <c:pt idx="489">
                  <c:v>978</c:v>
                </c:pt>
                <c:pt idx="490">
                  <c:v>980</c:v>
                </c:pt>
                <c:pt idx="491">
                  <c:v>982</c:v>
                </c:pt>
                <c:pt idx="492">
                  <c:v>984</c:v>
                </c:pt>
                <c:pt idx="493">
                  <c:v>986</c:v>
                </c:pt>
                <c:pt idx="494">
                  <c:v>988</c:v>
                </c:pt>
                <c:pt idx="495">
                  <c:v>990</c:v>
                </c:pt>
                <c:pt idx="496">
                  <c:v>992</c:v>
                </c:pt>
                <c:pt idx="497">
                  <c:v>994</c:v>
                </c:pt>
                <c:pt idx="498">
                  <c:v>996</c:v>
                </c:pt>
                <c:pt idx="499">
                  <c:v>998</c:v>
                </c:pt>
                <c:pt idx="500">
                  <c:v>1000</c:v>
                </c:pt>
                <c:pt idx="501">
                  <c:v>1002</c:v>
                </c:pt>
                <c:pt idx="502">
                  <c:v>1004</c:v>
                </c:pt>
                <c:pt idx="503">
                  <c:v>1006</c:v>
                </c:pt>
                <c:pt idx="504">
                  <c:v>1008</c:v>
                </c:pt>
                <c:pt idx="505">
                  <c:v>1010</c:v>
                </c:pt>
                <c:pt idx="506">
                  <c:v>1012</c:v>
                </c:pt>
                <c:pt idx="507">
                  <c:v>1014</c:v>
                </c:pt>
                <c:pt idx="508">
                  <c:v>1016</c:v>
                </c:pt>
                <c:pt idx="509">
                  <c:v>1018</c:v>
                </c:pt>
                <c:pt idx="510">
                  <c:v>1020</c:v>
                </c:pt>
                <c:pt idx="511">
                  <c:v>1022</c:v>
                </c:pt>
                <c:pt idx="512">
                  <c:v>1024</c:v>
                </c:pt>
                <c:pt idx="513">
                  <c:v>1026</c:v>
                </c:pt>
                <c:pt idx="514">
                  <c:v>1028</c:v>
                </c:pt>
                <c:pt idx="515">
                  <c:v>1030</c:v>
                </c:pt>
                <c:pt idx="516">
                  <c:v>1032</c:v>
                </c:pt>
                <c:pt idx="517">
                  <c:v>1034</c:v>
                </c:pt>
                <c:pt idx="518">
                  <c:v>1036</c:v>
                </c:pt>
                <c:pt idx="519">
                  <c:v>1038</c:v>
                </c:pt>
                <c:pt idx="520">
                  <c:v>1040</c:v>
                </c:pt>
                <c:pt idx="521">
                  <c:v>1042</c:v>
                </c:pt>
                <c:pt idx="522">
                  <c:v>1044</c:v>
                </c:pt>
                <c:pt idx="523">
                  <c:v>1046</c:v>
                </c:pt>
                <c:pt idx="524">
                  <c:v>1048</c:v>
                </c:pt>
                <c:pt idx="525">
                  <c:v>1050</c:v>
                </c:pt>
                <c:pt idx="526">
                  <c:v>1052</c:v>
                </c:pt>
                <c:pt idx="527">
                  <c:v>1054</c:v>
                </c:pt>
                <c:pt idx="528">
                  <c:v>1056</c:v>
                </c:pt>
                <c:pt idx="529">
                  <c:v>1058</c:v>
                </c:pt>
                <c:pt idx="530">
                  <c:v>1060</c:v>
                </c:pt>
                <c:pt idx="531">
                  <c:v>1062</c:v>
                </c:pt>
                <c:pt idx="532">
                  <c:v>1064</c:v>
                </c:pt>
                <c:pt idx="533">
                  <c:v>1066</c:v>
                </c:pt>
                <c:pt idx="534">
                  <c:v>1068</c:v>
                </c:pt>
                <c:pt idx="535">
                  <c:v>1070</c:v>
                </c:pt>
                <c:pt idx="536">
                  <c:v>1072</c:v>
                </c:pt>
                <c:pt idx="537">
                  <c:v>1074</c:v>
                </c:pt>
                <c:pt idx="538">
                  <c:v>1076</c:v>
                </c:pt>
                <c:pt idx="539">
                  <c:v>1078</c:v>
                </c:pt>
                <c:pt idx="540">
                  <c:v>1080</c:v>
                </c:pt>
                <c:pt idx="541">
                  <c:v>1082</c:v>
                </c:pt>
                <c:pt idx="542">
                  <c:v>1084</c:v>
                </c:pt>
                <c:pt idx="543">
                  <c:v>1086</c:v>
                </c:pt>
                <c:pt idx="544">
                  <c:v>1088</c:v>
                </c:pt>
                <c:pt idx="545">
                  <c:v>1090</c:v>
                </c:pt>
                <c:pt idx="546">
                  <c:v>1092</c:v>
                </c:pt>
                <c:pt idx="547">
                  <c:v>1094</c:v>
                </c:pt>
                <c:pt idx="548">
                  <c:v>1096</c:v>
                </c:pt>
                <c:pt idx="549">
                  <c:v>1098</c:v>
                </c:pt>
                <c:pt idx="550">
                  <c:v>1100</c:v>
                </c:pt>
                <c:pt idx="551">
                  <c:v>1102</c:v>
                </c:pt>
                <c:pt idx="552">
                  <c:v>1104</c:v>
                </c:pt>
                <c:pt idx="553">
                  <c:v>1106</c:v>
                </c:pt>
                <c:pt idx="554">
                  <c:v>1108</c:v>
                </c:pt>
                <c:pt idx="555">
                  <c:v>1110</c:v>
                </c:pt>
                <c:pt idx="556">
                  <c:v>1112</c:v>
                </c:pt>
                <c:pt idx="557">
                  <c:v>1114</c:v>
                </c:pt>
                <c:pt idx="558">
                  <c:v>1116</c:v>
                </c:pt>
                <c:pt idx="559">
                  <c:v>1118</c:v>
                </c:pt>
                <c:pt idx="560">
                  <c:v>1120</c:v>
                </c:pt>
                <c:pt idx="561">
                  <c:v>1122</c:v>
                </c:pt>
                <c:pt idx="562">
                  <c:v>1124</c:v>
                </c:pt>
                <c:pt idx="563">
                  <c:v>1126</c:v>
                </c:pt>
                <c:pt idx="564">
                  <c:v>1128</c:v>
                </c:pt>
                <c:pt idx="565">
                  <c:v>1130</c:v>
                </c:pt>
                <c:pt idx="566">
                  <c:v>1132</c:v>
                </c:pt>
                <c:pt idx="567">
                  <c:v>1134</c:v>
                </c:pt>
                <c:pt idx="568">
                  <c:v>1136</c:v>
                </c:pt>
                <c:pt idx="569">
                  <c:v>1138</c:v>
                </c:pt>
                <c:pt idx="570">
                  <c:v>1140</c:v>
                </c:pt>
                <c:pt idx="571">
                  <c:v>1142</c:v>
                </c:pt>
                <c:pt idx="572">
                  <c:v>1144</c:v>
                </c:pt>
                <c:pt idx="573">
                  <c:v>1146</c:v>
                </c:pt>
                <c:pt idx="574">
                  <c:v>1148</c:v>
                </c:pt>
                <c:pt idx="575">
                  <c:v>1150</c:v>
                </c:pt>
                <c:pt idx="576">
                  <c:v>1152</c:v>
                </c:pt>
                <c:pt idx="577">
                  <c:v>1154</c:v>
                </c:pt>
                <c:pt idx="578">
                  <c:v>1156</c:v>
                </c:pt>
                <c:pt idx="579">
                  <c:v>1158</c:v>
                </c:pt>
                <c:pt idx="580">
                  <c:v>1160</c:v>
                </c:pt>
                <c:pt idx="581">
                  <c:v>1162</c:v>
                </c:pt>
                <c:pt idx="582">
                  <c:v>1164</c:v>
                </c:pt>
                <c:pt idx="583">
                  <c:v>1166</c:v>
                </c:pt>
                <c:pt idx="584">
                  <c:v>1168</c:v>
                </c:pt>
                <c:pt idx="585">
                  <c:v>1170</c:v>
                </c:pt>
                <c:pt idx="586">
                  <c:v>1172</c:v>
                </c:pt>
                <c:pt idx="587">
                  <c:v>1174</c:v>
                </c:pt>
                <c:pt idx="588">
                  <c:v>1176</c:v>
                </c:pt>
                <c:pt idx="589">
                  <c:v>1178</c:v>
                </c:pt>
                <c:pt idx="590">
                  <c:v>1180</c:v>
                </c:pt>
                <c:pt idx="591">
                  <c:v>1182</c:v>
                </c:pt>
                <c:pt idx="592">
                  <c:v>1184</c:v>
                </c:pt>
                <c:pt idx="593">
                  <c:v>1186</c:v>
                </c:pt>
                <c:pt idx="594">
                  <c:v>1188</c:v>
                </c:pt>
                <c:pt idx="595">
                  <c:v>1190</c:v>
                </c:pt>
                <c:pt idx="596">
                  <c:v>1192</c:v>
                </c:pt>
                <c:pt idx="597">
                  <c:v>1194</c:v>
                </c:pt>
                <c:pt idx="598">
                  <c:v>1196</c:v>
                </c:pt>
                <c:pt idx="599">
                  <c:v>1198</c:v>
                </c:pt>
                <c:pt idx="600">
                  <c:v>1200</c:v>
                </c:pt>
                <c:pt idx="601">
                  <c:v>1202</c:v>
                </c:pt>
                <c:pt idx="602">
                  <c:v>1204</c:v>
                </c:pt>
                <c:pt idx="603">
                  <c:v>1206</c:v>
                </c:pt>
                <c:pt idx="604">
                  <c:v>1208</c:v>
                </c:pt>
                <c:pt idx="605">
                  <c:v>1210</c:v>
                </c:pt>
                <c:pt idx="606">
                  <c:v>1212</c:v>
                </c:pt>
                <c:pt idx="607">
                  <c:v>1214</c:v>
                </c:pt>
                <c:pt idx="608">
                  <c:v>1216</c:v>
                </c:pt>
                <c:pt idx="609">
                  <c:v>1218</c:v>
                </c:pt>
                <c:pt idx="610">
                  <c:v>1220</c:v>
                </c:pt>
                <c:pt idx="611">
                  <c:v>1222</c:v>
                </c:pt>
                <c:pt idx="612">
                  <c:v>1224</c:v>
                </c:pt>
                <c:pt idx="613">
                  <c:v>1226</c:v>
                </c:pt>
                <c:pt idx="614">
                  <c:v>1228</c:v>
                </c:pt>
                <c:pt idx="615">
                  <c:v>1230</c:v>
                </c:pt>
                <c:pt idx="616">
                  <c:v>1232</c:v>
                </c:pt>
                <c:pt idx="617">
                  <c:v>1234</c:v>
                </c:pt>
                <c:pt idx="618">
                  <c:v>1236</c:v>
                </c:pt>
                <c:pt idx="619">
                  <c:v>1238</c:v>
                </c:pt>
                <c:pt idx="620">
                  <c:v>1240</c:v>
                </c:pt>
                <c:pt idx="621">
                  <c:v>1242</c:v>
                </c:pt>
                <c:pt idx="622">
                  <c:v>1244</c:v>
                </c:pt>
                <c:pt idx="623">
                  <c:v>1246</c:v>
                </c:pt>
                <c:pt idx="624">
                  <c:v>1248</c:v>
                </c:pt>
                <c:pt idx="625">
                  <c:v>1250</c:v>
                </c:pt>
                <c:pt idx="626">
                  <c:v>1252</c:v>
                </c:pt>
                <c:pt idx="627">
                  <c:v>1254</c:v>
                </c:pt>
                <c:pt idx="628">
                  <c:v>1256</c:v>
                </c:pt>
                <c:pt idx="629">
                  <c:v>1258</c:v>
                </c:pt>
                <c:pt idx="630">
                  <c:v>1260</c:v>
                </c:pt>
                <c:pt idx="631">
                  <c:v>1262</c:v>
                </c:pt>
                <c:pt idx="632">
                  <c:v>1264</c:v>
                </c:pt>
                <c:pt idx="633">
                  <c:v>1266</c:v>
                </c:pt>
                <c:pt idx="634">
                  <c:v>1268</c:v>
                </c:pt>
                <c:pt idx="635">
                  <c:v>1270</c:v>
                </c:pt>
                <c:pt idx="636">
                  <c:v>1272</c:v>
                </c:pt>
                <c:pt idx="637">
                  <c:v>1274</c:v>
                </c:pt>
                <c:pt idx="638">
                  <c:v>1276</c:v>
                </c:pt>
                <c:pt idx="639">
                  <c:v>1278</c:v>
                </c:pt>
                <c:pt idx="640">
                  <c:v>1280</c:v>
                </c:pt>
                <c:pt idx="641">
                  <c:v>1282</c:v>
                </c:pt>
                <c:pt idx="642">
                  <c:v>1284</c:v>
                </c:pt>
                <c:pt idx="643">
                  <c:v>1286</c:v>
                </c:pt>
                <c:pt idx="644">
                  <c:v>1288</c:v>
                </c:pt>
                <c:pt idx="645">
                  <c:v>1290</c:v>
                </c:pt>
                <c:pt idx="646">
                  <c:v>1292</c:v>
                </c:pt>
                <c:pt idx="647">
                  <c:v>1294</c:v>
                </c:pt>
                <c:pt idx="648">
                  <c:v>1296</c:v>
                </c:pt>
                <c:pt idx="649">
                  <c:v>1298</c:v>
                </c:pt>
                <c:pt idx="650">
                  <c:v>1300</c:v>
                </c:pt>
                <c:pt idx="651">
                  <c:v>1302</c:v>
                </c:pt>
                <c:pt idx="652">
                  <c:v>1304</c:v>
                </c:pt>
                <c:pt idx="653">
                  <c:v>1306</c:v>
                </c:pt>
                <c:pt idx="654">
                  <c:v>1308</c:v>
                </c:pt>
                <c:pt idx="655">
                  <c:v>1310</c:v>
                </c:pt>
                <c:pt idx="656">
                  <c:v>1312</c:v>
                </c:pt>
                <c:pt idx="657">
                  <c:v>1314</c:v>
                </c:pt>
                <c:pt idx="658">
                  <c:v>1316</c:v>
                </c:pt>
                <c:pt idx="659">
                  <c:v>1318</c:v>
                </c:pt>
                <c:pt idx="660">
                  <c:v>1320</c:v>
                </c:pt>
                <c:pt idx="661">
                  <c:v>1322</c:v>
                </c:pt>
                <c:pt idx="662">
                  <c:v>1324</c:v>
                </c:pt>
                <c:pt idx="663">
                  <c:v>1326</c:v>
                </c:pt>
                <c:pt idx="664">
                  <c:v>1328</c:v>
                </c:pt>
                <c:pt idx="665">
                  <c:v>1330</c:v>
                </c:pt>
                <c:pt idx="666">
                  <c:v>1332</c:v>
                </c:pt>
                <c:pt idx="667">
                  <c:v>1334</c:v>
                </c:pt>
                <c:pt idx="668">
                  <c:v>1336</c:v>
                </c:pt>
                <c:pt idx="669">
                  <c:v>1338</c:v>
                </c:pt>
                <c:pt idx="670">
                  <c:v>1340</c:v>
                </c:pt>
                <c:pt idx="671">
                  <c:v>1342</c:v>
                </c:pt>
                <c:pt idx="672">
                  <c:v>1344</c:v>
                </c:pt>
                <c:pt idx="673">
                  <c:v>1346</c:v>
                </c:pt>
                <c:pt idx="674">
                  <c:v>1348</c:v>
                </c:pt>
                <c:pt idx="675">
                  <c:v>1350</c:v>
                </c:pt>
                <c:pt idx="676">
                  <c:v>1352</c:v>
                </c:pt>
                <c:pt idx="677">
                  <c:v>1354</c:v>
                </c:pt>
                <c:pt idx="678">
                  <c:v>1356</c:v>
                </c:pt>
                <c:pt idx="679">
                  <c:v>1358</c:v>
                </c:pt>
                <c:pt idx="680">
                  <c:v>1360</c:v>
                </c:pt>
                <c:pt idx="681">
                  <c:v>1362</c:v>
                </c:pt>
                <c:pt idx="682">
                  <c:v>1364</c:v>
                </c:pt>
                <c:pt idx="683">
                  <c:v>1366</c:v>
                </c:pt>
                <c:pt idx="684">
                  <c:v>1368</c:v>
                </c:pt>
                <c:pt idx="685">
                  <c:v>1370</c:v>
                </c:pt>
                <c:pt idx="686">
                  <c:v>1372</c:v>
                </c:pt>
                <c:pt idx="687">
                  <c:v>1374</c:v>
                </c:pt>
                <c:pt idx="688">
                  <c:v>1376</c:v>
                </c:pt>
                <c:pt idx="689">
                  <c:v>1378</c:v>
                </c:pt>
                <c:pt idx="690">
                  <c:v>1380</c:v>
                </c:pt>
                <c:pt idx="691">
                  <c:v>1382</c:v>
                </c:pt>
                <c:pt idx="692">
                  <c:v>1384</c:v>
                </c:pt>
                <c:pt idx="693">
                  <c:v>1386</c:v>
                </c:pt>
                <c:pt idx="694">
                  <c:v>1388</c:v>
                </c:pt>
                <c:pt idx="695">
                  <c:v>1390</c:v>
                </c:pt>
                <c:pt idx="696">
                  <c:v>1392</c:v>
                </c:pt>
                <c:pt idx="697">
                  <c:v>1394</c:v>
                </c:pt>
                <c:pt idx="698">
                  <c:v>1396</c:v>
                </c:pt>
                <c:pt idx="699">
                  <c:v>1398</c:v>
                </c:pt>
                <c:pt idx="700">
                  <c:v>1400</c:v>
                </c:pt>
                <c:pt idx="701">
                  <c:v>1402</c:v>
                </c:pt>
                <c:pt idx="702">
                  <c:v>1404</c:v>
                </c:pt>
                <c:pt idx="703">
                  <c:v>1406</c:v>
                </c:pt>
                <c:pt idx="704">
                  <c:v>1408</c:v>
                </c:pt>
                <c:pt idx="705">
                  <c:v>1410</c:v>
                </c:pt>
                <c:pt idx="706">
                  <c:v>1412</c:v>
                </c:pt>
                <c:pt idx="707">
                  <c:v>1414</c:v>
                </c:pt>
                <c:pt idx="708">
                  <c:v>1416</c:v>
                </c:pt>
                <c:pt idx="709">
                  <c:v>1418</c:v>
                </c:pt>
                <c:pt idx="710">
                  <c:v>1420</c:v>
                </c:pt>
                <c:pt idx="711">
                  <c:v>1422</c:v>
                </c:pt>
                <c:pt idx="712">
                  <c:v>1424</c:v>
                </c:pt>
                <c:pt idx="713">
                  <c:v>1426</c:v>
                </c:pt>
                <c:pt idx="714">
                  <c:v>1428</c:v>
                </c:pt>
                <c:pt idx="715">
                  <c:v>1430</c:v>
                </c:pt>
                <c:pt idx="716">
                  <c:v>1432</c:v>
                </c:pt>
                <c:pt idx="717">
                  <c:v>1434</c:v>
                </c:pt>
                <c:pt idx="718">
                  <c:v>1436</c:v>
                </c:pt>
                <c:pt idx="719">
                  <c:v>1438</c:v>
                </c:pt>
                <c:pt idx="720">
                  <c:v>1440</c:v>
                </c:pt>
                <c:pt idx="721">
                  <c:v>1442</c:v>
                </c:pt>
                <c:pt idx="722">
                  <c:v>1444</c:v>
                </c:pt>
                <c:pt idx="723">
                  <c:v>1446</c:v>
                </c:pt>
                <c:pt idx="724">
                  <c:v>1448</c:v>
                </c:pt>
                <c:pt idx="725">
                  <c:v>1450</c:v>
                </c:pt>
                <c:pt idx="726">
                  <c:v>1452</c:v>
                </c:pt>
                <c:pt idx="727">
                  <c:v>1454</c:v>
                </c:pt>
                <c:pt idx="728">
                  <c:v>1456</c:v>
                </c:pt>
                <c:pt idx="729">
                  <c:v>1458</c:v>
                </c:pt>
                <c:pt idx="730">
                  <c:v>1460</c:v>
                </c:pt>
                <c:pt idx="731">
                  <c:v>1462</c:v>
                </c:pt>
                <c:pt idx="732">
                  <c:v>1464</c:v>
                </c:pt>
                <c:pt idx="733">
                  <c:v>1466</c:v>
                </c:pt>
                <c:pt idx="734">
                  <c:v>1468</c:v>
                </c:pt>
                <c:pt idx="735">
                  <c:v>1470</c:v>
                </c:pt>
                <c:pt idx="736">
                  <c:v>1472</c:v>
                </c:pt>
                <c:pt idx="737">
                  <c:v>1474</c:v>
                </c:pt>
                <c:pt idx="738">
                  <c:v>1476</c:v>
                </c:pt>
                <c:pt idx="739">
                  <c:v>1478</c:v>
                </c:pt>
                <c:pt idx="740">
                  <c:v>1480</c:v>
                </c:pt>
                <c:pt idx="741">
                  <c:v>1482</c:v>
                </c:pt>
                <c:pt idx="742">
                  <c:v>1484</c:v>
                </c:pt>
                <c:pt idx="743">
                  <c:v>1486</c:v>
                </c:pt>
                <c:pt idx="744">
                  <c:v>1488</c:v>
                </c:pt>
                <c:pt idx="745">
                  <c:v>1490</c:v>
                </c:pt>
                <c:pt idx="746">
                  <c:v>1492</c:v>
                </c:pt>
                <c:pt idx="747">
                  <c:v>1494</c:v>
                </c:pt>
                <c:pt idx="748">
                  <c:v>1496</c:v>
                </c:pt>
                <c:pt idx="749">
                  <c:v>1498</c:v>
                </c:pt>
                <c:pt idx="750">
                  <c:v>1500</c:v>
                </c:pt>
                <c:pt idx="751">
                  <c:v>1502</c:v>
                </c:pt>
                <c:pt idx="752">
                  <c:v>1504</c:v>
                </c:pt>
                <c:pt idx="753">
                  <c:v>1506</c:v>
                </c:pt>
                <c:pt idx="754">
                  <c:v>1508</c:v>
                </c:pt>
                <c:pt idx="755">
                  <c:v>1510</c:v>
                </c:pt>
                <c:pt idx="756">
                  <c:v>1512</c:v>
                </c:pt>
                <c:pt idx="757">
                  <c:v>1514</c:v>
                </c:pt>
                <c:pt idx="758">
                  <c:v>1516</c:v>
                </c:pt>
                <c:pt idx="759">
                  <c:v>1518</c:v>
                </c:pt>
                <c:pt idx="760">
                  <c:v>1520</c:v>
                </c:pt>
                <c:pt idx="761">
                  <c:v>1522</c:v>
                </c:pt>
                <c:pt idx="762">
                  <c:v>1524</c:v>
                </c:pt>
                <c:pt idx="763">
                  <c:v>1526</c:v>
                </c:pt>
                <c:pt idx="764">
                  <c:v>1528</c:v>
                </c:pt>
                <c:pt idx="765">
                  <c:v>1530</c:v>
                </c:pt>
                <c:pt idx="766">
                  <c:v>1532</c:v>
                </c:pt>
                <c:pt idx="767">
                  <c:v>1534</c:v>
                </c:pt>
                <c:pt idx="768">
                  <c:v>1536</c:v>
                </c:pt>
                <c:pt idx="769">
                  <c:v>1538</c:v>
                </c:pt>
                <c:pt idx="770">
                  <c:v>1540</c:v>
                </c:pt>
                <c:pt idx="771">
                  <c:v>1542</c:v>
                </c:pt>
                <c:pt idx="772">
                  <c:v>1544</c:v>
                </c:pt>
                <c:pt idx="773">
                  <c:v>1546</c:v>
                </c:pt>
                <c:pt idx="774">
                  <c:v>1548</c:v>
                </c:pt>
                <c:pt idx="775">
                  <c:v>1550</c:v>
                </c:pt>
                <c:pt idx="776">
                  <c:v>1552</c:v>
                </c:pt>
                <c:pt idx="777">
                  <c:v>1554</c:v>
                </c:pt>
                <c:pt idx="778">
                  <c:v>1556</c:v>
                </c:pt>
                <c:pt idx="779">
                  <c:v>1558</c:v>
                </c:pt>
                <c:pt idx="780">
                  <c:v>1560</c:v>
                </c:pt>
                <c:pt idx="781">
                  <c:v>1562</c:v>
                </c:pt>
                <c:pt idx="782">
                  <c:v>1564</c:v>
                </c:pt>
                <c:pt idx="783">
                  <c:v>1566</c:v>
                </c:pt>
                <c:pt idx="784">
                  <c:v>1568</c:v>
                </c:pt>
                <c:pt idx="785">
                  <c:v>1570</c:v>
                </c:pt>
                <c:pt idx="786">
                  <c:v>1572</c:v>
                </c:pt>
                <c:pt idx="787">
                  <c:v>1574</c:v>
                </c:pt>
                <c:pt idx="788">
                  <c:v>1576</c:v>
                </c:pt>
                <c:pt idx="789">
                  <c:v>1578</c:v>
                </c:pt>
                <c:pt idx="790">
                  <c:v>1580</c:v>
                </c:pt>
                <c:pt idx="791">
                  <c:v>1582</c:v>
                </c:pt>
                <c:pt idx="792">
                  <c:v>1584</c:v>
                </c:pt>
                <c:pt idx="793">
                  <c:v>1586</c:v>
                </c:pt>
                <c:pt idx="794">
                  <c:v>1588</c:v>
                </c:pt>
                <c:pt idx="795">
                  <c:v>1590</c:v>
                </c:pt>
                <c:pt idx="796">
                  <c:v>1592</c:v>
                </c:pt>
                <c:pt idx="797">
                  <c:v>1594</c:v>
                </c:pt>
                <c:pt idx="798">
                  <c:v>1596</c:v>
                </c:pt>
                <c:pt idx="799">
                  <c:v>1598</c:v>
                </c:pt>
                <c:pt idx="800">
                  <c:v>1600</c:v>
                </c:pt>
                <c:pt idx="801">
                  <c:v>1602</c:v>
                </c:pt>
                <c:pt idx="802">
                  <c:v>1604</c:v>
                </c:pt>
                <c:pt idx="803">
                  <c:v>1606</c:v>
                </c:pt>
                <c:pt idx="804">
                  <c:v>1608</c:v>
                </c:pt>
                <c:pt idx="805">
                  <c:v>1610</c:v>
                </c:pt>
                <c:pt idx="806">
                  <c:v>1612</c:v>
                </c:pt>
                <c:pt idx="807">
                  <c:v>1614</c:v>
                </c:pt>
                <c:pt idx="808">
                  <c:v>1616</c:v>
                </c:pt>
                <c:pt idx="809">
                  <c:v>1618</c:v>
                </c:pt>
                <c:pt idx="810">
                  <c:v>1620</c:v>
                </c:pt>
                <c:pt idx="811">
                  <c:v>1622</c:v>
                </c:pt>
                <c:pt idx="812">
                  <c:v>1624</c:v>
                </c:pt>
                <c:pt idx="813">
                  <c:v>1626</c:v>
                </c:pt>
                <c:pt idx="814">
                  <c:v>1628</c:v>
                </c:pt>
                <c:pt idx="815">
                  <c:v>1630</c:v>
                </c:pt>
                <c:pt idx="816">
                  <c:v>1632</c:v>
                </c:pt>
                <c:pt idx="817">
                  <c:v>1634</c:v>
                </c:pt>
                <c:pt idx="818">
                  <c:v>1636</c:v>
                </c:pt>
                <c:pt idx="819">
                  <c:v>1638</c:v>
                </c:pt>
                <c:pt idx="820">
                  <c:v>1640</c:v>
                </c:pt>
                <c:pt idx="821">
                  <c:v>1642</c:v>
                </c:pt>
                <c:pt idx="822">
                  <c:v>1644</c:v>
                </c:pt>
                <c:pt idx="823">
                  <c:v>1646</c:v>
                </c:pt>
                <c:pt idx="824">
                  <c:v>1648</c:v>
                </c:pt>
                <c:pt idx="825">
                  <c:v>1650</c:v>
                </c:pt>
                <c:pt idx="826">
                  <c:v>1652</c:v>
                </c:pt>
                <c:pt idx="827">
                  <c:v>1654</c:v>
                </c:pt>
                <c:pt idx="828">
                  <c:v>1656</c:v>
                </c:pt>
                <c:pt idx="829">
                  <c:v>1658</c:v>
                </c:pt>
                <c:pt idx="830">
                  <c:v>1660</c:v>
                </c:pt>
                <c:pt idx="831">
                  <c:v>1662</c:v>
                </c:pt>
                <c:pt idx="832">
                  <c:v>1664</c:v>
                </c:pt>
                <c:pt idx="833">
                  <c:v>1666</c:v>
                </c:pt>
                <c:pt idx="834">
                  <c:v>1668</c:v>
                </c:pt>
                <c:pt idx="835">
                  <c:v>1670</c:v>
                </c:pt>
                <c:pt idx="836">
                  <c:v>1672</c:v>
                </c:pt>
                <c:pt idx="837">
                  <c:v>1674</c:v>
                </c:pt>
                <c:pt idx="838">
                  <c:v>1676</c:v>
                </c:pt>
                <c:pt idx="839">
                  <c:v>1678</c:v>
                </c:pt>
                <c:pt idx="840">
                  <c:v>1680</c:v>
                </c:pt>
                <c:pt idx="841">
                  <c:v>1682</c:v>
                </c:pt>
                <c:pt idx="842">
                  <c:v>1684</c:v>
                </c:pt>
                <c:pt idx="843">
                  <c:v>1686</c:v>
                </c:pt>
                <c:pt idx="844">
                  <c:v>1688</c:v>
                </c:pt>
                <c:pt idx="845">
                  <c:v>1690</c:v>
                </c:pt>
                <c:pt idx="846">
                  <c:v>1692</c:v>
                </c:pt>
                <c:pt idx="847">
                  <c:v>1694</c:v>
                </c:pt>
                <c:pt idx="848">
                  <c:v>1696</c:v>
                </c:pt>
                <c:pt idx="849">
                  <c:v>1698</c:v>
                </c:pt>
                <c:pt idx="850">
                  <c:v>1700</c:v>
                </c:pt>
                <c:pt idx="851">
                  <c:v>1702</c:v>
                </c:pt>
                <c:pt idx="852">
                  <c:v>1704</c:v>
                </c:pt>
                <c:pt idx="853">
                  <c:v>1706</c:v>
                </c:pt>
                <c:pt idx="854">
                  <c:v>1708</c:v>
                </c:pt>
                <c:pt idx="855">
                  <c:v>1710</c:v>
                </c:pt>
                <c:pt idx="856">
                  <c:v>1712</c:v>
                </c:pt>
                <c:pt idx="857">
                  <c:v>1714</c:v>
                </c:pt>
                <c:pt idx="858">
                  <c:v>1716</c:v>
                </c:pt>
                <c:pt idx="859">
                  <c:v>1718</c:v>
                </c:pt>
                <c:pt idx="860">
                  <c:v>1720</c:v>
                </c:pt>
                <c:pt idx="861">
                  <c:v>1722</c:v>
                </c:pt>
                <c:pt idx="862">
                  <c:v>1724</c:v>
                </c:pt>
                <c:pt idx="863">
                  <c:v>1726</c:v>
                </c:pt>
                <c:pt idx="864">
                  <c:v>1728</c:v>
                </c:pt>
                <c:pt idx="865">
                  <c:v>1730</c:v>
                </c:pt>
                <c:pt idx="866">
                  <c:v>1732</c:v>
                </c:pt>
                <c:pt idx="867">
                  <c:v>1734</c:v>
                </c:pt>
                <c:pt idx="868">
                  <c:v>1736</c:v>
                </c:pt>
                <c:pt idx="869">
                  <c:v>1738</c:v>
                </c:pt>
                <c:pt idx="870">
                  <c:v>1740</c:v>
                </c:pt>
                <c:pt idx="871">
                  <c:v>1742</c:v>
                </c:pt>
                <c:pt idx="872">
                  <c:v>1744</c:v>
                </c:pt>
                <c:pt idx="873">
                  <c:v>1746</c:v>
                </c:pt>
                <c:pt idx="874">
                  <c:v>1748</c:v>
                </c:pt>
                <c:pt idx="875">
                  <c:v>1750</c:v>
                </c:pt>
                <c:pt idx="876">
                  <c:v>1752</c:v>
                </c:pt>
                <c:pt idx="877">
                  <c:v>1754</c:v>
                </c:pt>
                <c:pt idx="878">
                  <c:v>1756</c:v>
                </c:pt>
                <c:pt idx="879">
                  <c:v>1758</c:v>
                </c:pt>
                <c:pt idx="880">
                  <c:v>1760</c:v>
                </c:pt>
                <c:pt idx="881">
                  <c:v>1762</c:v>
                </c:pt>
                <c:pt idx="882">
                  <c:v>1764</c:v>
                </c:pt>
                <c:pt idx="883">
                  <c:v>1766</c:v>
                </c:pt>
                <c:pt idx="884">
                  <c:v>1768</c:v>
                </c:pt>
                <c:pt idx="885">
                  <c:v>1770</c:v>
                </c:pt>
                <c:pt idx="886">
                  <c:v>1772</c:v>
                </c:pt>
                <c:pt idx="887">
                  <c:v>1774</c:v>
                </c:pt>
                <c:pt idx="888">
                  <c:v>1776</c:v>
                </c:pt>
                <c:pt idx="889">
                  <c:v>1778</c:v>
                </c:pt>
                <c:pt idx="890">
                  <c:v>1780</c:v>
                </c:pt>
                <c:pt idx="891">
                  <c:v>1782</c:v>
                </c:pt>
                <c:pt idx="892">
                  <c:v>1784</c:v>
                </c:pt>
                <c:pt idx="893">
                  <c:v>1786</c:v>
                </c:pt>
                <c:pt idx="894">
                  <c:v>1788</c:v>
                </c:pt>
                <c:pt idx="895">
                  <c:v>1790</c:v>
                </c:pt>
                <c:pt idx="896">
                  <c:v>1792</c:v>
                </c:pt>
                <c:pt idx="897">
                  <c:v>1794</c:v>
                </c:pt>
                <c:pt idx="898">
                  <c:v>1796</c:v>
                </c:pt>
                <c:pt idx="899">
                  <c:v>1798</c:v>
                </c:pt>
                <c:pt idx="900">
                  <c:v>1800</c:v>
                </c:pt>
                <c:pt idx="901">
                  <c:v>1802</c:v>
                </c:pt>
                <c:pt idx="902">
                  <c:v>1804</c:v>
                </c:pt>
                <c:pt idx="903">
                  <c:v>1806</c:v>
                </c:pt>
                <c:pt idx="904">
                  <c:v>1808</c:v>
                </c:pt>
                <c:pt idx="905">
                  <c:v>1810</c:v>
                </c:pt>
                <c:pt idx="906">
                  <c:v>1812</c:v>
                </c:pt>
                <c:pt idx="907">
                  <c:v>1814</c:v>
                </c:pt>
                <c:pt idx="908">
                  <c:v>1816</c:v>
                </c:pt>
                <c:pt idx="909">
                  <c:v>1818</c:v>
                </c:pt>
                <c:pt idx="910">
                  <c:v>1820</c:v>
                </c:pt>
                <c:pt idx="911">
                  <c:v>1822</c:v>
                </c:pt>
                <c:pt idx="912">
                  <c:v>1824</c:v>
                </c:pt>
                <c:pt idx="913">
                  <c:v>1826</c:v>
                </c:pt>
                <c:pt idx="914">
                  <c:v>1828</c:v>
                </c:pt>
                <c:pt idx="915">
                  <c:v>1830</c:v>
                </c:pt>
                <c:pt idx="916">
                  <c:v>1832</c:v>
                </c:pt>
                <c:pt idx="917">
                  <c:v>1834</c:v>
                </c:pt>
                <c:pt idx="918">
                  <c:v>1836</c:v>
                </c:pt>
                <c:pt idx="919">
                  <c:v>1838</c:v>
                </c:pt>
                <c:pt idx="920">
                  <c:v>1840</c:v>
                </c:pt>
                <c:pt idx="921">
                  <c:v>1842</c:v>
                </c:pt>
                <c:pt idx="922">
                  <c:v>1844</c:v>
                </c:pt>
                <c:pt idx="923">
                  <c:v>1846</c:v>
                </c:pt>
                <c:pt idx="924">
                  <c:v>1848</c:v>
                </c:pt>
                <c:pt idx="925">
                  <c:v>1850</c:v>
                </c:pt>
                <c:pt idx="926">
                  <c:v>1852</c:v>
                </c:pt>
                <c:pt idx="927">
                  <c:v>1854</c:v>
                </c:pt>
                <c:pt idx="928">
                  <c:v>1856</c:v>
                </c:pt>
                <c:pt idx="929">
                  <c:v>1858</c:v>
                </c:pt>
                <c:pt idx="930">
                  <c:v>1860</c:v>
                </c:pt>
                <c:pt idx="931">
                  <c:v>1862</c:v>
                </c:pt>
                <c:pt idx="932">
                  <c:v>1864</c:v>
                </c:pt>
                <c:pt idx="933">
                  <c:v>1866</c:v>
                </c:pt>
                <c:pt idx="934">
                  <c:v>1868</c:v>
                </c:pt>
                <c:pt idx="935">
                  <c:v>1870</c:v>
                </c:pt>
                <c:pt idx="936">
                  <c:v>1872</c:v>
                </c:pt>
                <c:pt idx="937">
                  <c:v>1874</c:v>
                </c:pt>
                <c:pt idx="938">
                  <c:v>1876</c:v>
                </c:pt>
                <c:pt idx="939">
                  <c:v>1878</c:v>
                </c:pt>
                <c:pt idx="940">
                  <c:v>1880</c:v>
                </c:pt>
                <c:pt idx="941">
                  <c:v>1882</c:v>
                </c:pt>
                <c:pt idx="942">
                  <c:v>1884</c:v>
                </c:pt>
                <c:pt idx="943">
                  <c:v>1886</c:v>
                </c:pt>
                <c:pt idx="944">
                  <c:v>1888</c:v>
                </c:pt>
                <c:pt idx="945">
                  <c:v>1890</c:v>
                </c:pt>
                <c:pt idx="946">
                  <c:v>1892</c:v>
                </c:pt>
                <c:pt idx="947">
                  <c:v>1894</c:v>
                </c:pt>
                <c:pt idx="948">
                  <c:v>1896</c:v>
                </c:pt>
                <c:pt idx="949">
                  <c:v>1898</c:v>
                </c:pt>
                <c:pt idx="950">
                  <c:v>1900</c:v>
                </c:pt>
                <c:pt idx="951">
                  <c:v>1902</c:v>
                </c:pt>
                <c:pt idx="952">
                  <c:v>1904</c:v>
                </c:pt>
                <c:pt idx="953">
                  <c:v>1906</c:v>
                </c:pt>
                <c:pt idx="954">
                  <c:v>1908</c:v>
                </c:pt>
                <c:pt idx="955">
                  <c:v>1910</c:v>
                </c:pt>
                <c:pt idx="956">
                  <c:v>1912</c:v>
                </c:pt>
                <c:pt idx="957">
                  <c:v>1914</c:v>
                </c:pt>
                <c:pt idx="958">
                  <c:v>1916</c:v>
                </c:pt>
                <c:pt idx="959">
                  <c:v>1918</c:v>
                </c:pt>
                <c:pt idx="960">
                  <c:v>1920</c:v>
                </c:pt>
                <c:pt idx="961">
                  <c:v>1922</c:v>
                </c:pt>
                <c:pt idx="962">
                  <c:v>1924</c:v>
                </c:pt>
                <c:pt idx="963">
                  <c:v>1926</c:v>
                </c:pt>
                <c:pt idx="964">
                  <c:v>1928</c:v>
                </c:pt>
                <c:pt idx="965">
                  <c:v>1930</c:v>
                </c:pt>
                <c:pt idx="966">
                  <c:v>1932</c:v>
                </c:pt>
                <c:pt idx="967">
                  <c:v>1934</c:v>
                </c:pt>
                <c:pt idx="968">
                  <c:v>1936</c:v>
                </c:pt>
                <c:pt idx="969">
                  <c:v>1938</c:v>
                </c:pt>
                <c:pt idx="970">
                  <c:v>1940</c:v>
                </c:pt>
                <c:pt idx="971">
                  <c:v>1942</c:v>
                </c:pt>
                <c:pt idx="972">
                  <c:v>1944</c:v>
                </c:pt>
                <c:pt idx="973">
                  <c:v>1946</c:v>
                </c:pt>
                <c:pt idx="974">
                  <c:v>1948</c:v>
                </c:pt>
                <c:pt idx="975">
                  <c:v>1950</c:v>
                </c:pt>
                <c:pt idx="976">
                  <c:v>1952</c:v>
                </c:pt>
                <c:pt idx="977">
                  <c:v>1954</c:v>
                </c:pt>
                <c:pt idx="978">
                  <c:v>1956</c:v>
                </c:pt>
                <c:pt idx="979">
                  <c:v>1958</c:v>
                </c:pt>
                <c:pt idx="980">
                  <c:v>1960</c:v>
                </c:pt>
                <c:pt idx="981">
                  <c:v>1962</c:v>
                </c:pt>
                <c:pt idx="982">
                  <c:v>1964</c:v>
                </c:pt>
                <c:pt idx="983">
                  <c:v>1966</c:v>
                </c:pt>
                <c:pt idx="984">
                  <c:v>1968</c:v>
                </c:pt>
                <c:pt idx="985">
                  <c:v>1970</c:v>
                </c:pt>
                <c:pt idx="986">
                  <c:v>1972</c:v>
                </c:pt>
                <c:pt idx="987">
                  <c:v>1974</c:v>
                </c:pt>
                <c:pt idx="988">
                  <c:v>1976</c:v>
                </c:pt>
                <c:pt idx="989">
                  <c:v>1978</c:v>
                </c:pt>
                <c:pt idx="990">
                  <c:v>1980</c:v>
                </c:pt>
                <c:pt idx="991">
                  <c:v>1982</c:v>
                </c:pt>
                <c:pt idx="992">
                  <c:v>1984</c:v>
                </c:pt>
                <c:pt idx="993">
                  <c:v>1986</c:v>
                </c:pt>
                <c:pt idx="994">
                  <c:v>1988</c:v>
                </c:pt>
                <c:pt idx="995">
                  <c:v>1990</c:v>
                </c:pt>
                <c:pt idx="996">
                  <c:v>1992</c:v>
                </c:pt>
                <c:pt idx="997">
                  <c:v>1994</c:v>
                </c:pt>
                <c:pt idx="998">
                  <c:v>1996</c:v>
                </c:pt>
                <c:pt idx="999">
                  <c:v>1998</c:v>
                </c:pt>
                <c:pt idx="1000">
                  <c:v>2000</c:v>
                </c:pt>
                <c:pt idx="1001">
                  <c:v>2002</c:v>
                </c:pt>
                <c:pt idx="1002">
                  <c:v>2004</c:v>
                </c:pt>
                <c:pt idx="1003">
                  <c:v>2006</c:v>
                </c:pt>
                <c:pt idx="1004">
                  <c:v>2008</c:v>
                </c:pt>
                <c:pt idx="1005">
                  <c:v>2010</c:v>
                </c:pt>
                <c:pt idx="1006">
                  <c:v>2012</c:v>
                </c:pt>
                <c:pt idx="1007">
                  <c:v>2014</c:v>
                </c:pt>
                <c:pt idx="1008">
                  <c:v>2016</c:v>
                </c:pt>
                <c:pt idx="1009">
                  <c:v>2018</c:v>
                </c:pt>
                <c:pt idx="1010">
                  <c:v>2020</c:v>
                </c:pt>
                <c:pt idx="1011">
                  <c:v>2022</c:v>
                </c:pt>
                <c:pt idx="1012">
                  <c:v>2024</c:v>
                </c:pt>
                <c:pt idx="1013">
                  <c:v>2026</c:v>
                </c:pt>
                <c:pt idx="1014">
                  <c:v>2028</c:v>
                </c:pt>
                <c:pt idx="1015">
                  <c:v>2030</c:v>
                </c:pt>
                <c:pt idx="1016">
                  <c:v>2032</c:v>
                </c:pt>
                <c:pt idx="1017">
                  <c:v>2034</c:v>
                </c:pt>
                <c:pt idx="1018">
                  <c:v>2036</c:v>
                </c:pt>
                <c:pt idx="1019">
                  <c:v>2038</c:v>
                </c:pt>
                <c:pt idx="1020">
                  <c:v>2040</c:v>
                </c:pt>
                <c:pt idx="1021">
                  <c:v>2042</c:v>
                </c:pt>
                <c:pt idx="1022">
                  <c:v>2044</c:v>
                </c:pt>
                <c:pt idx="1023">
                  <c:v>2046</c:v>
                </c:pt>
                <c:pt idx="1024">
                  <c:v>2048</c:v>
                </c:pt>
                <c:pt idx="1025">
                  <c:v>2050</c:v>
                </c:pt>
                <c:pt idx="1026">
                  <c:v>2052</c:v>
                </c:pt>
                <c:pt idx="1027">
                  <c:v>2054</c:v>
                </c:pt>
                <c:pt idx="1028">
                  <c:v>2056</c:v>
                </c:pt>
                <c:pt idx="1029">
                  <c:v>2058</c:v>
                </c:pt>
                <c:pt idx="1030">
                  <c:v>2060</c:v>
                </c:pt>
                <c:pt idx="1031">
                  <c:v>2062</c:v>
                </c:pt>
                <c:pt idx="1032">
                  <c:v>2064</c:v>
                </c:pt>
                <c:pt idx="1033">
                  <c:v>2066</c:v>
                </c:pt>
                <c:pt idx="1034">
                  <c:v>2068</c:v>
                </c:pt>
                <c:pt idx="1035">
                  <c:v>2070</c:v>
                </c:pt>
                <c:pt idx="1036">
                  <c:v>2072</c:v>
                </c:pt>
                <c:pt idx="1037">
                  <c:v>2074</c:v>
                </c:pt>
                <c:pt idx="1038">
                  <c:v>2076</c:v>
                </c:pt>
                <c:pt idx="1039">
                  <c:v>2078</c:v>
                </c:pt>
                <c:pt idx="1040">
                  <c:v>2080</c:v>
                </c:pt>
                <c:pt idx="1041">
                  <c:v>2082</c:v>
                </c:pt>
                <c:pt idx="1042">
                  <c:v>2084</c:v>
                </c:pt>
                <c:pt idx="1043">
                  <c:v>2086</c:v>
                </c:pt>
                <c:pt idx="1044">
                  <c:v>2088</c:v>
                </c:pt>
                <c:pt idx="1045">
                  <c:v>2090</c:v>
                </c:pt>
                <c:pt idx="1046">
                  <c:v>2092</c:v>
                </c:pt>
                <c:pt idx="1047">
                  <c:v>2094</c:v>
                </c:pt>
                <c:pt idx="1048">
                  <c:v>2096</c:v>
                </c:pt>
                <c:pt idx="1049">
                  <c:v>2098</c:v>
                </c:pt>
                <c:pt idx="1050">
                  <c:v>2100</c:v>
                </c:pt>
                <c:pt idx="1051">
                  <c:v>2102</c:v>
                </c:pt>
                <c:pt idx="1052">
                  <c:v>2104</c:v>
                </c:pt>
                <c:pt idx="1053">
                  <c:v>2106</c:v>
                </c:pt>
                <c:pt idx="1054">
                  <c:v>2108</c:v>
                </c:pt>
                <c:pt idx="1055">
                  <c:v>2110</c:v>
                </c:pt>
                <c:pt idx="1056">
                  <c:v>2112</c:v>
                </c:pt>
                <c:pt idx="1057">
                  <c:v>2114</c:v>
                </c:pt>
                <c:pt idx="1058">
                  <c:v>2116</c:v>
                </c:pt>
                <c:pt idx="1059">
                  <c:v>2118</c:v>
                </c:pt>
                <c:pt idx="1060">
                  <c:v>2120</c:v>
                </c:pt>
                <c:pt idx="1061">
                  <c:v>2122</c:v>
                </c:pt>
                <c:pt idx="1062">
                  <c:v>2124</c:v>
                </c:pt>
                <c:pt idx="1063">
                  <c:v>2126</c:v>
                </c:pt>
                <c:pt idx="1064">
                  <c:v>2128</c:v>
                </c:pt>
                <c:pt idx="1065">
                  <c:v>2130</c:v>
                </c:pt>
                <c:pt idx="1066">
                  <c:v>2132</c:v>
                </c:pt>
                <c:pt idx="1067">
                  <c:v>2134</c:v>
                </c:pt>
                <c:pt idx="1068">
                  <c:v>2136</c:v>
                </c:pt>
                <c:pt idx="1069">
                  <c:v>2138</c:v>
                </c:pt>
                <c:pt idx="1070">
                  <c:v>2140</c:v>
                </c:pt>
                <c:pt idx="1071">
                  <c:v>2142</c:v>
                </c:pt>
                <c:pt idx="1072">
                  <c:v>2144</c:v>
                </c:pt>
                <c:pt idx="1073">
                  <c:v>2146</c:v>
                </c:pt>
                <c:pt idx="1074">
                  <c:v>2148</c:v>
                </c:pt>
                <c:pt idx="1075">
                  <c:v>2150</c:v>
                </c:pt>
                <c:pt idx="1076">
                  <c:v>2152</c:v>
                </c:pt>
                <c:pt idx="1077">
                  <c:v>2154</c:v>
                </c:pt>
                <c:pt idx="1078">
                  <c:v>2156</c:v>
                </c:pt>
                <c:pt idx="1079">
                  <c:v>2158</c:v>
                </c:pt>
                <c:pt idx="1080">
                  <c:v>2160</c:v>
                </c:pt>
                <c:pt idx="1081">
                  <c:v>2162</c:v>
                </c:pt>
                <c:pt idx="1082">
                  <c:v>2164</c:v>
                </c:pt>
                <c:pt idx="1083">
                  <c:v>2166</c:v>
                </c:pt>
                <c:pt idx="1084">
                  <c:v>2168</c:v>
                </c:pt>
                <c:pt idx="1085">
                  <c:v>2170</c:v>
                </c:pt>
                <c:pt idx="1086">
                  <c:v>2172</c:v>
                </c:pt>
                <c:pt idx="1087">
                  <c:v>2174</c:v>
                </c:pt>
                <c:pt idx="1088">
                  <c:v>2176</c:v>
                </c:pt>
                <c:pt idx="1089">
                  <c:v>2178</c:v>
                </c:pt>
                <c:pt idx="1090">
                  <c:v>2180</c:v>
                </c:pt>
                <c:pt idx="1091">
                  <c:v>2182</c:v>
                </c:pt>
                <c:pt idx="1092">
                  <c:v>2184</c:v>
                </c:pt>
                <c:pt idx="1093">
                  <c:v>2186</c:v>
                </c:pt>
                <c:pt idx="1094">
                  <c:v>2188</c:v>
                </c:pt>
                <c:pt idx="1095">
                  <c:v>2190</c:v>
                </c:pt>
                <c:pt idx="1096">
                  <c:v>2192</c:v>
                </c:pt>
                <c:pt idx="1097">
                  <c:v>2194</c:v>
                </c:pt>
                <c:pt idx="1098">
                  <c:v>2196</c:v>
                </c:pt>
                <c:pt idx="1099">
                  <c:v>2198</c:v>
                </c:pt>
                <c:pt idx="1100">
                  <c:v>2200</c:v>
                </c:pt>
                <c:pt idx="1101">
                  <c:v>2202</c:v>
                </c:pt>
                <c:pt idx="1102">
                  <c:v>2204</c:v>
                </c:pt>
                <c:pt idx="1103">
                  <c:v>2206</c:v>
                </c:pt>
                <c:pt idx="1104">
                  <c:v>2208</c:v>
                </c:pt>
                <c:pt idx="1105">
                  <c:v>2210</c:v>
                </c:pt>
                <c:pt idx="1106">
                  <c:v>2212</c:v>
                </c:pt>
                <c:pt idx="1107">
                  <c:v>2214</c:v>
                </c:pt>
                <c:pt idx="1108">
                  <c:v>2216</c:v>
                </c:pt>
                <c:pt idx="1109">
                  <c:v>2218</c:v>
                </c:pt>
                <c:pt idx="1110">
                  <c:v>2220</c:v>
                </c:pt>
                <c:pt idx="1111">
                  <c:v>2222</c:v>
                </c:pt>
                <c:pt idx="1112">
                  <c:v>2224</c:v>
                </c:pt>
                <c:pt idx="1113">
                  <c:v>2226</c:v>
                </c:pt>
                <c:pt idx="1114">
                  <c:v>2228</c:v>
                </c:pt>
                <c:pt idx="1115">
                  <c:v>2230</c:v>
                </c:pt>
                <c:pt idx="1116">
                  <c:v>2232</c:v>
                </c:pt>
                <c:pt idx="1117">
                  <c:v>2234</c:v>
                </c:pt>
                <c:pt idx="1118">
                  <c:v>2236</c:v>
                </c:pt>
                <c:pt idx="1119">
                  <c:v>2238</c:v>
                </c:pt>
                <c:pt idx="1120">
                  <c:v>2240</c:v>
                </c:pt>
                <c:pt idx="1121">
                  <c:v>2242</c:v>
                </c:pt>
                <c:pt idx="1122">
                  <c:v>2244</c:v>
                </c:pt>
                <c:pt idx="1123">
                  <c:v>2246</c:v>
                </c:pt>
                <c:pt idx="1124">
                  <c:v>2248</c:v>
                </c:pt>
                <c:pt idx="1125">
                  <c:v>2250</c:v>
                </c:pt>
                <c:pt idx="1126">
                  <c:v>2252</c:v>
                </c:pt>
                <c:pt idx="1127">
                  <c:v>2254</c:v>
                </c:pt>
                <c:pt idx="1128">
                  <c:v>2256</c:v>
                </c:pt>
                <c:pt idx="1129">
                  <c:v>2258</c:v>
                </c:pt>
                <c:pt idx="1130">
                  <c:v>2260</c:v>
                </c:pt>
                <c:pt idx="1131">
                  <c:v>2262</c:v>
                </c:pt>
                <c:pt idx="1132">
                  <c:v>2264</c:v>
                </c:pt>
                <c:pt idx="1133">
                  <c:v>2266</c:v>
                </c:pt>
                <c:pt idx="1134">
                  <c:v>2268</c:v>
                </c:pt>
                <c:pt idx="1135">
                  <c:v>2270</c:v>
                </c:pt>
                <c:pt idx="1136">
                  <c:v>2272</c:v>
                </c:pt>
                <c:pt idx="1137">
                  <c:v>2274</c:v>
                </c:pt>
                <c:pt idx="1138">
                  <c:v>2276</c:v>
                </c:pt>
                <c:pt idx="1139">
                  <c:v>2278</c:v>
                </c:pt>
                <c:pt idx="1140">
                  <c:v>2280</c:v>
                </c:pt>
                <c:pt idx="1141">
                  <c:v>2282</c:v>
                </c:pt>
                <c:pt idx="1142">
                  <c:v>2284</c:v>
                </c:pt>
                <c:pt idx="1143">
                  <c:v>2286</c:v>
                </c:pt>
                <c:pt idx="1144">
                  <c:v>2288</c:v>
                </c:pt>
                <c:pt idx="1145">
                  <c:v>2290</c:v>
                </c:pt>
                <c:pt idx="1146">
                  <c:v>2292</c:v>
                </c:pt>
                <c:pt idx="1147">
                  <c:v>2294</c:v>
                </c:pt>
                <c:pt idx="1148">
                  <c:v>2296</c:v>
                </c:pt>
                <c:pt idx="1149">
                  <c:v>2298</c:v>
                </c:pt>
                <c:pt idx="1150">
                  <c:v>2300</c:v>
                </c:pt>
                <c:pt idx="1151">
                  <c:v>2302</c:v>
                </c:pt>
                <c:pt idx="1152">
                  <c:v>2304</c:v>
                </c:pt>
                <c:pt idx="1153">
                  <c:v>2306</c:v>
                </c:pt>
                <c:pt idx="1154">
                  <c:v>2308</c:v>
                </c:pt>
                <c:pt idx="1155">
                  <c:v>2310</c:v>
                </c:pt>
                <c:pt idx="1156">
                  <c:v>2312</c:v>
                </c:pt>
                <c:pt idx="1157">
                  <c:v>2314</c:v>
                </c:pt>
                <c:pt idx="1158">
                  <c:v>2316</c:v>
                </c:pt>
                <c:pt idx="1159">
                  <c:v>2318</c:v>
                </c:pt>
                <c:pt idx="1160">
                  <c:v>2320</c:v>
                </c:pt>
                <c:pt idx="1161">
                  <c:v>2322</c:v>
                </c:pt>
                <c:pt idx="1162">
                  <c:v>2324</c:v>
                </c:pt>
                <c:pt idx="1163">
                  <c:v>2326</c:v>
                </c:pt>
                <c:pt idx="1164">
                  <c:v>2328</c:v>
                </c:pt>
                <c:pt idx="1165">
                  <c:v>2330</c:v>
                </c:pt>
                <c:pt idx="1166">
                  <c:v>2332</c:v>
                </c:pt>
                <c:pt idx="1167">
                  <c:v>2334</c:v>
                </c:pt>
                <c:pt idx="1168">
                  <c:v>2336</c:v>
                </c:pt>
                <c:pt idx="1169">
                  <c:v>2338</c:v>
                </c:pt>
                <c:pt idx="1170">
                  <c:v>2340</c:v>
                </c:pt>
                <c:pt idx="1171">
                  <c:v>2342</c:v>
                </c:pt>
                <c:pt idx="1172">
                  <c:v>2344</c:v>
                </c:pt>
                <c:pt idx="1173">
                  <c:v>2346</c:v>
                </c:pt>
                <c:pt idx="1174">
                  <c:v>2348</c:v>
                </c:pt>
                <c:pt idx="1175">
                  <c:v>2350</c:v>
                </c:pt>
                <c:pt idx="1176">
                  <c:v>2352</c:v>
                </c:pt>
                <c:pt idx="1177">
                  <c:v>2354</c:v>
                </c:pt>
                <c:pt idx="1178">
                  <c:v>2356</c:v>
                </c:pt>
                <c:pt idx="1179">
                  <c:v>2358</c:v>
                </c:pt>
                <c:pt idx="1180">
                  <c:v>2360</c:v>
                </c:pt>
                <c:pt idx="1181">
                  <c:v>2362</c:v>
                </c:pt>
                <c:pt idx="1182">
                  <c:v>2364</c:v>
                </c:pt>
                <c:pt idx="1183">
                  <c:v>2366</c:v>
                </c:pt>
                <c:pt idx="1184">
                  <c:v>2368</c:v>
                </c:pt>
                <c:pt idx="1185">
                  <c:v>2370</c:v>
                </c:pt>
                <c:pt idx="1186">
                  <c:v>2372</c:v>
                </c:pt>
                <c:pt idx="1187">
                  <c:v>2374</c:v>
                </c:pt>
                <c:pt idx="1188">
                  <c:v>2376</c:v>
                </c:pt>
                <c:pt idx="1189">
                  <c:v>2378</c:v>
                </c:pt>
                <c:pt idx="1190">
                  <c:v>2380</c:v>
                </c:pt>
                <c:pt idx="1191">
                  <c:v>2382</c:v>
                </c:pt>
                <c:pt idx="1192">
                  <c:v>2384</c:v>
                </c:pt>
                <c:pt idx="1193">
                  <c:v>2386</c:v>
                </c:pt>
                <c:pt idx="1194">
                  <c:v>2388</c:v>
                </c:pt>
                <c:pt idx="1195">
                  <c:v>2390</c:v>
                </c:pt>
                <c:pt idx="1196">
                  <c:v>2392</c:v>
                </c:pt>
                <c:pt idx="1197">
                  <c:v>2394</c:v>
                </c:pt>
                <c:pt idx="1198">
                  <c:v>2396</c:v>
                </c:pt>
                <c:pt idx="1199">
                  <c:v>2398</c:v>
                </c:pt>
                <c:pt idx="1200">
                  <c:v>2400</c:v>
                </c:pt>
                <c:pt idx="1201">
                  <c:v>2402</c:v>
                </c:pt>
                <c:pt idx="1202">
                  <c:v>2404</c:v>
                </c:pt>
                <c:pt idx="1203">
                  <c:v>2406</c:v>
                </c:pt>
                <c:pt idx="1204">
                  <c:v>2408</c:v>
                </c:pt>
                <c:pt idx="1205">
                  <c:v>2410</c:v>
                </c:pt>
                <c:pt idx="1206">
                  <c:v>2412</c:v>
                </c:pt>
                <c:pt idx="1207">
                  <c:v>2414</c:v>
                </c:pt>
                <c:pt idx="1208">
                  <c:v>2416</c:v>
                </c:pt>
                <c:pt idx="1209">
                  <c:v>2418</c:v>
                </c:pt>
                <c:pt idx="1210">
                  <c:v>2420</c:v>
                </c:pt>
                <c:pt idx="1211">
                  <c:v>2422</c:v>
                </c:pt>
                <c:pt idx="1212">
                  <c:v>2424</c:v>
                </c:pt>
                <c:pt idx="1213">
                  <c:v>2426</c:v>
                </c:pt>
                <c:pt idx="1214">
                  <c:v>2428</c:v>
                </c:pt>
                <c:pt idx="1215">
                  <c:v>2430</c:v>
                </c:pt>
                <c:pt idx="1216">
                  <c:v>2432</c:v>
                </c:pt>
                <c:pt idx="1217">
                  <c:v>2434</c:v>
                </c:pt>
                <c:pt idx="1218">
                  <c:v>2436</c:v>
                </c:pt>
                <c:pt idx="1219">
                  <c:v>2438</c:v>
                </c:pt>
                <c:pt idx="1220">
                  <c:v>2440</c:v>
                </c:pt>
                <c:pt idx="1221">
                  <c:v>2442</c:v>
                </c:pt>
                <c:pt idx="1222">
                  <c:v>2444</c:v>
                </c:pt>
                <c:pt idx="1223">
                  <c:v>2446</c:v>
                </c:pt>
                <c:pt idx="1224">
                  <c:v>2448</c:v>
                </c:pt>
                <c:pt idx="1225">
                  <c:v>2450</c:v>
                </c:pt>
                <c:pt idx="1226">
                  <c:v>2452</c:v>
                </c:pt>
                <c:pt idx="1227">
                  <c:v>2454</c:v>
                </c:pt>
                <c:pt idx="1228">
                  <c:v>2456</c:v>
                </c:pt>
                <c:pt idx="1229">
                  <c:v>2458</c:v>
                </c:pt>
                <c:pt idx="1230">
                  <c:v>2460</c:v>
                </c:pt>
                <c:pt idx="1231">
                  <c:v>2462</c:v>
                </c:pt>
                <c:pt idx="1232">
                  <c:v>2464</c:v>
                </c:pt>
                <c:pt idx="1233">
                  <c:v>2466</c:v>
                </c:pt>
                <c:pt idx="1234">
                  <c:v>2468</c:v>
                </c:pt>
                <c:pt idx="1235">
                  <c:v>2470</c:v>
                </c:pt>
                <c:pt idx="1236">
                  <c:v>2472</c:v>
                </c:pt>
                <c:pt idx="1237">
                  <c:v>2474</c:v>
                </c:pt>
                <c:pt idx="1238">
                  <c:v>2476</c:v>
                </c:pt>
                <c:pt idx="1239">
                  <c:v>2478</c:v>
                </c:pt>
                <c:pt idx="1240">
                  <c:v>2480</c:v>
                </c:pt>
                <c:pt idx="1241">
                  <c:v>2482</c:v>
                </c:pt>
                <c:pt idx="1242">
                  <c:v>2484</c:v>
                </c:pt>
                <c:pt idx="1243">
                  <c:v>2486</c:v>
                </c:pt>
                <c:pt idx="1244">
                  <c:v>2488</c:v>
                </c:pt>
                <c:pt idx="1245">
                  <c:v>2490</c:v>
                </c:pt>
                <c:pt idx="1246">
                  <c:v>2492</c:v>
                </c:pt>
                <c:pt idx="1247">
                  <c:v>2494</c:v>
                </c:pt>
                <c:pt idx="1248">
                  <c:v>2496</c:v>
                </c:pt>
                <c:pt idx="1249">
                  <c:v>2498</c:v>
                </c:pt>
                <c:pt idx="1250">
                  <c:v>2500</c:v>
                </c:pt>
                <c:pt idx="1251">
                  <c:v>2502</c:v>
                </c:pt>
                <c:pt idx="1252">
                  <c:v>2504</c:v>
                </c:pt>
                <c:pt idx="1253">
                  <c:v>2506</c:v>
                </c:pt>
                <c:pt idx="1254">
                  <c:v>2508</c:v>
                </c:pt>
                <c:pt idx="1255">
                  <c:v>2510</c:v>
                </c:pt>
                <c:pt idx="1256">
                  <c:v>2512</c:v>
                </c:pt>
                <c:pt idx="1257">
                  <c:v>2514</c:v>
                </c:pt>
                <c:pt idx="1258">
                  <c:v>2516</c:v>
                </c:pt>
                <c:pt idx="1259">
                  <c:v>2518</c:v>
                </c:pt>
                <c:pt idx="1260">
                  <c:v>2520</c:v>
                </c:pt>
                <c:pt idx="1261">
                  <c:v>2522</c:v>
                </c:pt>
                <c:pt idx="1262">
                  <c:v>2524</c:v>
                </c:pt>
                <c:pt idx="1263">
                  <c:v>2526</c:v>
                </c:pt>
                <c:pt idx="1264">
                  <c:v>2528</c:v>
                </c:pt>
                <c:pt idx="1265">
                  <c:v>2530</c:v>
                </c:pt>
                <c:pt idx="1266">
                  <c:v>2532</c:v>
                </c:pt>
                <c:pt idx="1267">
                  <c:v>2534</c:v>
                </c:pt>
                <c:pt idx="1268">
                  <c:v>2536</c:v>
                </c:pt>
                <c:pt idx="1269">
                  <c:v>2538</c:v>
                </c:pt>
                <c:pt idx="1270">
                  <c:v>2540</c:v>
                </c:pt>
                <c:pt idx="1271">
                  <c:v>2542</c:v>
                </c:pt>
                <c:pt idx="1272">
                  <c:v>2544</c:v>
                </c:pt>
                <c:pt idx="1273">
                  <c:v>2546</c:v>
                </c:pt>
                <c:pt idx="1274">
                  <c:v>2548</c:v>
                </c:pt>
                <c:pt idx="1275">
                  <c:v>2550</c:v>
                </c:pt>
                <c:pt idx="1276">
                  <c:v>2552</c:v>
                </c:pt>
                <c:pt idx="1277">
                  <c:v>2554</c:v>
                </c:pt>
                <c:pt idx="1278">
                  <c:v>2556</c:v>
                </c:pt>
                <c:pt idx="1279">
                  <c:v>2558</c:v>
                </c:pt>
                <c:pt idx="1280">
                  <c:v>2560</c:v>
                </c:pt>
                <c:pt idx="1281">
                  <c:v>2562</c:v>
                </c:pt>
                <c:pt idx="1282">
                  <c:v>2564</c:v>
                </c:pt>
                <c:pt idx="1283">
                  <c:v>2566</c:v>
                </c:pt>
                <c:pt idx="1284">
                  <c:v>2568</c:v>
                </c:pt>
                <c:pt idx="1285">
                  <c:v>2570</c:v>
                </c:pt>
                <c:pt idx="1286">
                  <c:v>2572</c:v>
                </c:pt>
                <c:pt idx="1287">
                  <c:v>2574</c:v>
                </c:pt>
                <c:pt idx="1288">
                  <c:v>2576</c:v>
                </c:pt>
                <c:pt idx="1289">
                  <c:v>2578</c:v>
                </c:pt>
                <c:pt idx="1290">
                  <c:v>2580</c:v>
                </c:pt>
                <c:pt idx="1291">
                  <c:v>2582</c:v>
                </c:pt>
                <c:pt idx="1292">
                  <c:v>2584</c:v>
                </c:pt>
                <c:pt idx="1293">
                  <c:v>2586</c:v>
                </c:pt>
                <c:pt idx="1294">
                  <c:v>2588</c:v>
                </c:pt>
                <c:pt idx="1295">
                  <c:v>2590</c:v>
                </c:pt>
                <c:pt idx="1296">
                  <c:v>2592</c:v>
                </c:pt>
                <c:pt idx="1297">
                  <c:v>2594</c:v>
                </c:pt>
                <c:pt idx="1298">
                  <c:v>2596</c:v>
                </c:pt>
                <c:pt idx="1299">
                  <c:v>2598</c:v>
                </c:pt>
                <c:pt idx="1300">
                  <c:v>2600</c:v>
                </c:pt>
                <c:pt idx="1301">
                  <c:v>2602</c:v>
                </c:pt>
                <c:pt idx="1302">
                  <c:v>2604</c:v>
                </c:pt>
                <c:pt idx="1303">
                  <c:v>2606</c:v>
                </c:pt>
                <c:pt idx="1304">
                  <c:v>2608</c:v>
                </c:pt>
                <c:pt idx="1305">
                  <c:v>2610</c:v>
                </c:pt>
                <c:pt idx="1306">
                  <c:v>2612</c:v>
                </c:pt>
                <c:pt idx="1307">
                  <c:v>2614</c:v>
                </c:pt>
                <c:pt idx="1308">
                  <c:v>2616</c:v>
                </c:pt>
                <c:pt idx="1309">
                  <c:v>2618</c:v>
                </c:pt>
                <c:pt idx="1310">
                  <c:v>2620</c:v>
                </c:pt>
                <c:pt idx="1311">
                  <c:v>2622</c:v>
                </c:pt>
                <c:pt idx="1312">
                  <c:v>2624</c:v>
                </c:pt>
                <c:pt idx="1313">
                  <c:v>2626</c:v>
                </c:pt>
                <c:pt idx="1314">
                  <c:v>2628</c:v>
                </c:pt>
                <c:pt idx="1315">
                  <c:v>2630</c:v>
                </c:pt>
                <c:pt idx="1316">
                  <c:v>2632</c:v>
                </c:pt>
                <c:pt idx="1317">
                  <c:v>2634</c:v>
                </c:pt>
                <c:pt idx="1318">
                  <c:v>2636</c:v>
                </c:pt>
                <c:pt idx="1319">
                  <c:v>2638</c:v>
                </c:pt>
                <c:pt idx="1320">
                  <c:v>2640</c:v>
                </c:pt>
                <c:pt idx="1321">
                  <c:v>2642</c:v>
                </c:pt>
                <c:pt idx="1322">
                  <c:v>2644</c:v>
                </c:pt>
                <c:pt idx="1323">
                  <c:v>2646</c:v>
                </c:pt>
                <c:pt idx="1324">
                  <c:v>2648</c:v>
                </c:pt>
                <c:pt idx="1325">
                  <c:v>2650</c:v>
                </c:pt>
                <c:pt idx="1326">
                  <c:v>2652</c:v>
                </c:pt>
                <c:pt idx="1327">
                  <c:v>2654</c:v>
                </c:pt>
                <c:pt idx="1328">
                  <c:v>2656</c:v>
                </c:pt>
                <c:pt idx="1329">
                  <c:v>2658</c:v>
                </c:pt>
                <c:pt idx="1330">
                  <c:v>2660</c:v>
                </c:pt>
                <c:pt idx="1331">
                  <c:v>2662</c:v>
                </c:pt>
                <c:pt idx="1332">
                  <c:v>2664</c:v>
                </c:pt>
                <c:pt idx="1333">
                  <c:v>2666</c:v>
                </c:pt>
                <c:pt idx="1334">
                  <c:v>2668</c:v>
                </c:pt>
                <c:pt idx="1335">
                  <c:v>2670</c:v>
                </c:pt>
                <c:pt idx="1336">
                  <c:v>2672</c:v>
                </c:pt>
                <c:pt idx="1337">
                  <c:v>2674</c:v>
                </c:pt>
                <c:pt idx="1338">
                  <c:v>2676</c:v>
                </c:pt>
                <c:pt idx="1339">
                  <c:v>2678</c:v>
                </c:pt>
                <c:pt idx="1340">
                  <c:v>2680</c:v>
                </c:pt>
                <c:pt idx="1341">
                  <c:v>2682</c:v>
                </c:pt>
                <c:pt idx="1342">
                  <c:v>2684</c:v>
                </c:pt>
                <c:pt idx="1343">
                  <c:v>2686</c:v>
                </c:pt>
                <c:pt idx="1344">
                  <c:v>2688</c:v>
                </c:pt>
                <c:pt idx="1345">
                  <c:v>2690</c:v>
                </c:pt>
                <c:pt idx="1346">
                  <c:v>2692</c:v>
                </c:pt>
                <c:pt idx="1347">
                  <c:v>2694</c:v>
                </c:pt>
                <c:pt idx="1348">
                  <c:v>2696</c:v>
                </c:pt>
                <c:pt idx="1349">
                  <c:v>2698</c:v>
                </c:pt>
                <c:pt idx="1350">
                  <c:v>2700</c:v>
                </c:pt>
                <c:pt idx="1351">
                  <c:v>2702</c:v>
                </c:pt>
                <c:pt idx="1352">
                  <c:v>2704</c:v>
                </c:pt>
                <c:pt idx="1353">
                  <c:v>2706</c:v>
                </c:pt>
                <c:pt idx="1354">
                  <c:v>2708</c:v>
                </c:pt>
                <c:pt idx="1355">
                  <c:v>2710</c:v>
                </c:pt>
                <c:pt idx="1356">
                  <c:v>2712</c:v>
                </c:pt>
                <c:pt idx="1357">
                  <c:v>2714</c:v>
                </c:pt>
                <c:pt idx="1358">
                  <c:v>2716</c:v>
                </c:pt>
                <c:pt idx="1359">
                  <c:v>2718</c:v>
                </c:pt>
                <c:pt idx="1360">
                  <c:v>2720</c:v>
                </c:pt>
                <c:pt idx="1361">
                  <c:v>2722</c:v>
                </c:pt>
                <c:pt idx="1362">
                  <c:v>2724</c:v>
                </c:pt>
                <c:pt idx="1363">
                  <c:v>2726</c:v>
                </c:pt>
                <c:pt idx="1364">
                  <c:v>2728</c:v>
                </c:pt>
                <c:pt idx="1365">
                  <c:v>2730</c:v>
                </c:pt>
                <c:pt idx="1366">
                  <c:v>2732</c:v>
                </c:pt>
                <c:pt idx="1367">
                  <c:v>2734</c:v>
                </c:pt>
                <c:pt idx="1368">
                  <c:v>2736</c:v>
                </c:pt>
                <c:pt idx="1369">
                  <c:v>2738</c:v>
                </c:pt>
                <c:pt idx="1370">
                  <c:v>2740</c:v>
                </c:pt>
                <c:pt idx="1371">
                  <c:v>2742</c:v>
                </c:pt>
                <c:pt idx="1372">
                  <c:v>2744</c:v>
                </c:pt>
                <c:pt idx="1373">
                  <c:v>2746</c:v>
                </c:pt>
                <c:pt idx="1374">
                  <c:v>2748</c:v>
                </c:pt>
                <c:pt idx="1375">
                  <c:v>2750</c:v>
                </c:pt>
                <c:pt idx="1376">
                  <c:v>2752</c:v>
                </c:pt>
                <c:pt idx="1377">
                  <c:v>2754</c:v>
                </c:pt>
                <c:pt idx="1378">
                  <c:v>2756</c:v>
                </c:pt>
                <c:pt idx="1379">
                  <c:v>2758</c:v>
                </c:pt>
                <c:pt idx="1380">
                  <c:v>2760</c:v>
                </c:pt>
                <c:pt idx="1381">
                  <c:v>2762</c:v>
                </c:pt>
                <c:pt idx="1382">
                  <c:v>2764</c:v>
                </c:pt>
                <c:pt idx="1383">
                  <c:v>2766</c:v>
                </c:pt>
                <c:pt idx="1384">
                  <c:v>2768</c:v>
                </c:pt>
                <c:pt idx="1385">
                  <c:v>2770</c:v>
                </c:pt>
                <c:pt idx="1386">
                  <c:v>2772</c:v>
                </c:pt>
                <c:pt idx="1387">
                  <c:v>2774</c:v>
                </c:pt>
                <c:pt idx="1388">
                  <c:v>2776</c:v>
                </c:pt>
                <c:pt idx="1389">
                  <c:v>2778</c:v>
                </c:pt>
                <c:pt idx="1390">
                  <c:v>2780</c:v>
                </c:pt>
                <c:pt idx="1391">
                  <c:v>2782</c:v>
                </c:pt>
                <c:pt idx="1392">
                  <c:v>2784</c:v>
                </c:pt>
                <c:pt idx="1393">
                  <c:v>2786</c:v>
                </c:pt>
                <c:pt idx="1394">
                  <c:v>2788</c:v>
                </c:pt>
                <c:pt idx="1395">
                  <c:v>2790</c:v>
                </c:pt>
                <c:pt idx="1396">
                  <c:v>2792</c:v>
                </c:pt>
                <c:pt idx="1397">
                  <c:v>2794</c:v>
                </c:pt>
                <c:pt idx="1398">
                  <c:v>2796</c:v>
                </c:pt>
                <c:pt idx="1399">
                  <c:v>2798</c:v>
                </c:pt>
                <c:pt idx="1400">
                  <c:v>2800</c:v>
                </c:pt>
                <c:pt idx="1401">
                  <c:v>2802</c:v>
                </c:pt>
                <c:pt idx="1402">
                  <c:v>2804</c:v>
                </c:pt>
                <c:pt idx="1403">
                  <c:v>2806</c:v>
                </c:pt>
                <c:pt idx="1404">
                  <c:v>2808</c:v>
                </c:pt>
                <c:pt idx="1405">
                  <c:v>2810</c:v>
                </c:pt>
                <c:pt idx="1406">
                  <c:v>2812</c:v>
                </c:pt>
                <c:pt idx="1407">
                  <c:v>2814</c:v>
                </c:pt>
                <c:pt idx="1408">
                  <c:v>2816</c:v>
                </c:pt>
                <c:pt idx="1409">
                  <c:v>2818</c:v>
                </c:pt>
                <c:pt idx="1410">
                  <c:v>2820</c:v>
                </c:pt>
                <c:pt idx="1411">
                  <c:v>2822</c:v>
                </c:pt>
                <c:pt idx="1412">
                  <c:v>2824</c:v>
                </c:pt>
                <c:pt idx="1413">
                  <c:v>2826</c:v>
                </c:pt>
                <c:pt idx="1414">
                  <c:v>2828</c:v>
                </c:pt>
                <c:pt idx="1415">
                  <c:v>2830</c:v>
                </c:pt>
                <c:pt idx="1416">
                  <c:v>2832</c:v>
                </c:pt>
                <c:pt idx="1417">
                  <c:v>2834</c:v>
                </c:pt>
                <c:pt idx="1418">
                  <c:v>2836</c:v>
                </c:pt>
                <c:pt idx="1419">
                  <c:v>2838</c:v>
                </c:pt>
                <c:pt idx="1420">
                  <c:v>2840</c:v>
                </c:pt>
                <c:pt idx="1421">
                  <c:v>2842</c:v>
                </c:pt>
                <c:pt idx="1422">
                  <c:v>2844</c:v>
                </c:pt>
                <c:pt idx="1423">
                  <c:v>2846</c:v>
                </c:pt>
                <c:pt idx="1424">
                  <c:v>2848</c:v>
                </c:pt>
                <c:pt idx="1425">
                  <c:v>2850</c:v>
                </c:pt>
                <c:pt idx="1426">
                  <c:v>2852</c:v>
                </c:pt>
                <c:pt idx="1427">
                  <c:v>2854</c:v>
                </c:pt>
                <c:pt idx="1428">
                  <c:v>2856</c:v>
                </c:pt>
                <c:pt idx="1429">
                  <c:v>2858</c:v>
                </c:pt>
                <c:pt idx="1430">
                  <c:v>2860</c:v>
                </c:pt>
                <c:pt idx="1431">
                  <c:v>2862</c:v>
                </c:pt>
                <c:pt idx="1432">
                  <c:v>2864</c:v>
                </c:pt>
                <c:pt idx="1433">
                  <c:v>2866</c:v>
                </c:pt>
                <c:pt idx="1434">
                  <c:v>2868</c:v>
                </c:pt>
                <c:pt idx="1435">
                  <c:v>2870</c:v>
                </c:pt>
                <c:pt idx="1436">
                  <c:v>2872</c:v>
                </c:pt>
                <c:pt idx="1437">
                  <c:v>2874</c:v>
                </c:pt>
                <c:pt idx="1438">
                  <c:v>2876</c:v>
                </c:pt>
                <c:pt idx="1439">
                  <c:v>2878</c:v>
                </c:pt>
                <c:pt idx="1440">
                  <c:v>2880</c:v>
                </c:pt>
                <c:pt idx="1441">
                  <c:v>2882</c:v>
                </c:pt>
                <c:pt idx="1442">
                  <c:v>2884</c:v>
                </c:pt>
                <c:pt idx="1443">
                  <c:v>2886</c:v>
                </c:pt>
                <c:pt idx="1444">
                  <c:v>2888</c:v>
                </c:pt>
                <c:pt idx="1445">
                  <c:v>2890</c:v>
                </c:pt>
                <c:pt idx="1446">
                  <c:v>2892</c:v>
                </c:pt>
                <c:pt idx="1447">
                  <c:v>2894</c:v>
                </c:pt>
                <c:pt idx="1448">
                  <c:v>2896</c:v>
                </c:pt>
                <c:pt idx="1449">
                  <c:v>2898</c:v>
                </c:pt>
                <c:pt idx="1450">
                  <c:v>2900</c:v>
                </c:pt>
                <c:pt idx="1451">
                  <c:v>2902</c:v>
                </c:pt>
                <c:pt idx="1452">
                  <c:v>2904</c:v>
                </c:pt>
                <c:pt idx="1453">
                  <c:v>2906</c:v>
                </c:pt>
                <c:pt idx="1454">
                  <c:v>2908</c:v>
                </c:pt>
                <c:pt idx="1455">
                  <c:v>2910</c:v>
                </c:pt>
                <c:pt idx="1456">
                  <c:v>2912</c:v>
                </c:pt>
                <c:pt idx="1457">
                  <c:v>2914</c:v>
                </c:pt>
                <c:pt idx="1458">
                  <c:v>2916</c:v>
                </c:pt>
                <c:pt idx="1459">
                  <c:v>2918</c:v>
                </c:pt>
                <c:pt idx="1460">
                  <c:v>2920</c:v>
                </c:pt>
                <c:pt idx="1461">
                  <c:v>2922</c:v>
                </c:pt>
                <c:pt idx="1462">
                  <c:v>2924</c:v>
                </c:pt>
                <c:pt idx="1463">
                  <c:v>2926</c:v>
                </c:pt>
                <c:pt idx="1464">
                  <c:v>2928</c:v>
                </c:pt>
                <c:pt idx="1465">
                  <c:v>2930</c:v>
                </c:pt>
                <c:pt idx="1466">
                  <c:v>2932</c:v>
                </c:pt>
                <c:pt idx="1467">
                  <c:v>2934</c:v>
                </c:pt>
                <c:pt idx="1468">
                  <c:v>2936</c:v>
                </c:pt>
                <c:pt idx="1469">
                  <c:v>2938</c:v>
                </c:pt>
                <c:pt idx="1470">
                  <c:v>2940</c:v>
                </c:pt>
                <c:pt idx="1471">
                  <c:v>2942</c:v>
                </c:pt>
                <c:pt idx="1472">
                  <c:v>2944</c:v>
                </c:pt>
                <c:pt idx="1473">
                  <c:v>2946</c:v>
                </c:pt>
                <c:pt idx="1474">
                  <c:v>2948</c:v>
                </c:pt>
                <c:pt idx="1475">
                  <c:v>2950</c:v>
                </c:pt>
                <c:pt idx="1476">
                  <c:v>2952</c:v>
                </c:pt>
                <c:pt idx="1477">
                  <c:v>2954</c:v>
                </c:pt>
                <c:pt idx="1478">
                  <c:v>2956</c:v>
                </c:pt>
                <c:pt idx="1479">
                  <c:v>2958</c:v>
                </c:pt>
                <c:pt idx="1480">
                  <c:v>2960</c:v>
                </c:pt>
                <c:pt idx="1481">
                  <c:v>2962</c:v>
                </c:pt>
                <c:pt idx="1482">
                  <c:v>2964</c:v>
                </c:pt>
                <c:pt idx="1483">
                  <c:v>2966</c:v>
                </c:pt>
                <c:pt idx="1484">
                  <c:v>2968</c:v>
                </c:pt>
                <c:pt idx="1485">
                  <c:v>2970</c:v>
                </c:pt>
                <c:pt idx="1486">
                  <c:v>2972</c:v>
                </c:pt>
                <c:pt idx="1487">
                  <c:v>2974</c:v>
                </c:pt>
                <c:pt idx="1488">
                  <c:v>2976</c:v>
                </c:pt>
                <c:pt idx="1489">
                  <c:v>2978</c:v>
                </c:pt>
                <c:pt idx="1490">
                  <c:v>2980</c:v>
                </c:pt>
                <c:pt idx="1491">
                  <c:v>2982</c:v>
                </c:pt>
                <c:pt idx="1492">
                  <c:v>2984</c:v>
                </c:pt>
                <c:pt idx="1493">
                  <c:v>2986</c:v>
                </c:pt>
                <c:pt idx="1494">
                  <c:v>2988</c:v>
                </c:pt>
                <c:pt idx="1495">
                  <c:v>2990</c:v>
                </c:pt>
                <c:pt idx="1496">
                  <c:v>2992</c:v>
                </c:pt>
                <c:pt idx="1497">
                  <c:v>2994</c:v>
                </c:pt>
                <c:pt idx="1498">
                  <c:v>2996</c:v>
                </c:pt>
                <c:pt idx="1499">
                  <c:v>2998</c:v>
                </c:pt>
                <c:pt idx="1500">
                  <c:v>3000</c:v>
                </c:pt>
                <c:pt idx="1501">
                  <c:v>3002</c:v>
                </c:pt>
                <c:pt idx="1502">
                  <c:v>3004</c:v>
                </c:pt>
                <c:pt idx="1503">
                  <c:v>3006</c:v>
                </c:pt>
                <c:pt idx="1504">
                  <c:v>3008</c:v>
                </c:pt>
                <c:pt idx="1505">
                  <c:v>3010</c:v>
                </c:pt>
                <c:pt idx="1506">
                  <c:v>3012</c:v>
                </c:pt>
                <c:pt idx="1507">
                  <c:v>3014</c:v>
                </c:pt>
                <c:pt idx="1508">
                  <c:v>3016</c:v>
                </c:pt>
                <c:pt idx="1509">
                  <c:v>3018</c:v>
                </c:pt>
                <c:pt idx="1510">
                  <c:v>3020</c:v>
                </c:pt>
                <c:pt idx="1511">
                  <c:v>3022</c:v>
                </c:pt>
                <c:pt idx="1512">
                  <c:v>3024</c:v>
                </c:pt>
                <c:pt idx="1513">
                  <c:v>3026</c:v>
                </c:pt>
                <c:pt idx="1514">
                  <c:v>3028</c:v>
                </c:pt>
                <c:pt idx="1515">
                  <c:v>3030</c:v>
                </c:pt>
                <c:pt idx="1516">
                  <c:v>3032</c:v>
                </c:pt>
                <c:pt idx="1517">
                  <c:v>3034</c:v>
                </c:pt>
                <c:pt idx="1518">
                  <c:v>3036</c:v>
                </c:pt>
                <c:pt idx="1519">
                  <c:v>3038</c:v>
                </c:pt>
                <c:pt idx="1520">
                  <c:v>3040</c:v>
                </c:pt>
                <c:pt idx="1521">
                  <c:v>3042</c:v>
                </c:pt>
                <c:pt idx="1522">
                  <c:v>3044</c:v>
                </c:pt>
                <c:pt idx="1523">
                  <c:v>3046</c:v>
                </c:pt>
                <c:pt idx="1524">
                  <c:v>3048</c:v>
                </c:pt>
                <c:pt idx="1525">
                  <c:v>3050</c:v>
                </c:pt>
                <c:pt idx="1526">
                  <c:v>3052</c:v>
                </c:pt>
                <c:pt idx="1527">
                  <c:v>3054</c:v>
                </c:pt>
                <c:pt idx="1528">
                  <c:v>3056</c:v>
                </c:pt>
                <c:pt idx="1529">
                  <c:v>3058</c:v>
                </c:pt>
                <c:pt idx="1530">
                  <c:v>3060</c:v>
                </c:pt>
                <c:pt idx="1531">
                  <c:v>3062</c:v>
                </c:pt>
                <c:pt idx="1532">
                  <c:v>3064</c:v>
                </c:pt>
                <c:pt idx="1533">
                  <c:v>3066</c:v>
                </c:pt>
                <c:pt idx="1534">
                  <c:v>3068</c:v>
                </c:pt>
                <c:pt idx="1535">
                  <c:v>3070</c:v>
                </c:pt>
                <c:pt idx="1536">
                  <c:v>3072</c:v>
                </c:pt>
                <c:pt idx="1537">
                  <c:v>3074</c:v>
                </c:pt>
                <c:pt idx="1538">
                  <c:v>3076</c:v>
                </c:pt>
                <c:pt idx="1539">
                  <c:v>3078</c:v>
                </c:pt>
                <c:pt idx="1540">
                  <c:v>3080</c:v>
                </c:pt>
                <c:pt idx="1541">
                  <c:v>3082</c:v>
                </c:pt>
                <c:pt idx="1542">
                  <c:v>3084</c:v>
                </c:pt>
                <c:pt idx="1543">
                  <c:v>3086</c:v>
                </c:pt>
                <c:pt idx="1544">
                  <c:v>3088</c:v>
                </c:pt>
                <c:pt idx="1545">
                  <c:v>3090</c:v>
                </c:pt>
                <c:pt idx="1546">
                  <c:v>3092</c:v>
                </c:pt>
                <c:pt idx="1547">
                  <c:v>3094</c:v>
                </c:pt>
                <c:pt idx="1548">
                  <c:v>3096</c:v>
                </c:pt>
                <c:pt idx="1549">
                  <c:v>3098</c:v>
                </c:pt>
                <c:pt idx="1550">
                  <c:v>3100</c:v>
                </c:pt>
                <c:pt idx="1551">
                  <c:v>3102</c:v>
                </c:pt>
                <c:pt idx="1552">
                  <c:v>3104</c:v>
                </c:pt>
                <c:pt idx="1553">
                  <c:v>3106</c:v>
                </c:pt>
                <c:pt idx="1554">
                  <c:v>3108</c:v>
                </c:pt>
                <c:pt idx="1555">
                  <c:v>3110</c:v>
                </c:pt>
                <c:pt idx="1556">
                  <c:v>3112</c:v>
                </c:pt>
                <c:pt idx="1557">
                  <c:v>3114</c:v>
                </c:pt>
                <c:pt idx="1558">
                  <c:v>3116</c:v>
                </c:pt>
                <c:pt idx="1559">
                  <c:v>3118</c:v>
                </c:pt>
                <c:pt idx="1560">
                  <c:v>3120</c:v>
                </c:pt>
                <c:pt idx="1561">
                  <c:v>3122</c:v>
                </c:pt>
                <c:pt idx="1562">
                  <c:v>3124</c:v>
                </c:pt>
                <c:pt idx="1563">
                  <c:v>3126</c:v>
                </c:pt>
                <c:pt idx="1564">
                  <c:v>3128</c:v>
                </c:pt>
                <c:pt idx="1565">
                  <c:v>3130</c:v>
                </c:pt>
                <c:pt idx="1566">
                  <c:v>3132</c:v>
                </c:pt>
                <c:pt idx="1567">
                  <c:v>3134</c:v>
                </c:pt>
                <c:pt idx="1568">
                  <c:v>3136</c:v>
                </c:pt>
                <c:pt idx="1569">
                  <c:v>3138</c:v>
                </c:pt>
                <c:pt idx="1570">
                  <c:v>3140</c:v>
                </c:pt>
                <c:pt idx="1571">
                  <c:v>3142</c:v>
                </c:pt>
                <c:pt idx="1572">
                  <c:v>3144</c:v>
                </c:pt>
                <c:pt idx="1573">
                  <c:v>3146</c:v>
                </c:pt>
                <c:pt idx="1574">
                  <c:v>3148</c:v>
                </c:pt>
                <c:pt idx="1575">
                  <c:v>3150</c:v>
                </c:pt>
                <c:pt idx="1576">
                  <c:v>3152</c:v>
                </c:pt>
                <c:pt idx="1577">
                  <c:v>3154</c:v>
                </c:pt>
                <c:pt idx="1578">
                  <c:v>3156</c:v>
                </c:pt>
                <c:pt idx="1579">
                  <c:v>3158</c:v>
                </c:pt>
                <c:pt idx="1580">
                  <c:v>3160</c:v>
                </c:pt>
                <c:pt idx="1581">
                  <c:v>3162</c:v>
                </c:pt>
                <c:pt idx="1582">
                  <c:v>3164</c:v>
                </c:pt>
                <c:pt idx="1583">
                  <c:v>3166</c:v>
                </c:pt>
                <c:pt idx="1584">
                  <c:v>3168</c:v>
                </c:pt>
                <c:pt idx="1585">
                  <c:v>3170</c:v>
                </c:pt>
                <c:pt idx="1586">
                  <c:v>3172</c:v>
                </c:pt>
                <c:pt idx="1587">
                  <c:v>3174</c:v>
                </c:pt>
                <c:pt idx="1588">
                  <c:v>3176</c:v>
                </c:pt>
                <c:pt idx="1589">
                  <c:v>3178</c:v>
                </c:pt>
                <c:pt idx="1590">
                  <c:v>3180</c:v>
                </c:pt>
                <c:pt idx="1591">
                  <c:v>3182</c:v>
                </c:pt>
                <c:pt idx="1592">
                  <c:v>3184</c:v>
                </c:pt>
                <c:pt idx="1593">
                  <c:v>3186</c:v>
                </c:pt>
                <c:pt idx="1594">
                  <c:v>3188</c:v>
                </c:pt>
                <c:pt idx="1595">
                  <c:v>3190</c:v>
                </c:pt>
                <c:pt idx="1596">
                  <c:v>3192</c:v>
                </c:pt>
                <c:pt idx="1597">
                  <c:v>3194</c:v>
                </c:pt>
                <c:pt idx="1598">
                  <c:v>3196</c:v>
                </c:pt>
                <c:pt idx="1599">
                  <c:v>3198</c:v>
                </c:pt>
                <c:pt idx="1600">
                  <c:v>3200</c:v>
                </c:pt>
                <c:pt idx="1601">
                  <c:v>3202</c:v>
                </c:pt>
                <c:pt idx="1602">
                  <c:v>3204</c:v>
                </c:pt>
                <c:pt idx="1603">
                  <c:v>3206</c:v>
                </c:pt>
                <c:pt idx="1604">
                  <c:v>3208</c:v>
                </c:pt>
                <c:pt idx="1605">
                  <c:v>3210</c:v>
                </c:pt>
                <c:pt idx="1606">
                  <c:v>3212</c:v>
                </c:pt>
                <c:pt idx="1607">
                  <c:v>3214</c:v>
                </c:pt>
                <c:pt idx="1608">
                  <c:v>3216</c:v>
                </c:pt>
                <c:pt idx="1609">
                  <c:v>3218</c:v>
                </c:pt>
                <c:pt idx="1610">
                  <c:v>3220</c:v>
                </c:pt>
                <c:pt idx="1611">
                  <c:v>3222</c:v>
                </c:pt>
                <c:pt idx="1612">
                  <c:v>3224</c:v>
                </c:pt>
                <c:pt idx="1613">
                  <c:v>3226</c:v>
                </c:pt>
                <c:pt idx="1614">
                  <c:v>3228</c:v>
                </c:pt>
                <c:pt idx="1615">
                  <c:v>3230</c:v>
                </c:pt>
                <c:pt idx="1616">
                  <c:v>3232</c:v>
                </c:pt>
                <c:pt idx="1617">
                  <c:v>3234</c:v>
                </c:pt>
                <c:pt idx="1618">
                  <c:v>3236</c:v>
                </c:pt>
                <c:pt idx="1619">
                  <c:v>3238</c:v>
                </c:pt>
                <c:pt idx="1620">
                  <c:v>3240</c:v>
                </c:pt>
                <c:pt idx="1621">
                  <c:v>3242</c:v>
                </c:pt>
                <c:pt idx="1622">
                  <c:v>3244</c:v>
                </c:pt>
                <c:pt idx="1623">
                  <c:v>3246</c:v>
                </c:pt>
                <c:pt idx="1624">
                  <c:v>3248</c:v>
                </c:pt>
                <c:pt idx="1625">
                  <c:v>3250</c:v>
                </c:pt>
                <c:pt idx="1626">
                  <c:v>3252</c:v>
                </c:pt>
                <c:pt idx="1627">
                  <c:v>3254</c:v>
                </c:pt>
                <c:pt idx="1628">
                  <c:v>3256</c:v>
                </c:pt>
                <c:pt idx="1629">
                  <c:v>3258</c:v>
                </c:pt>
                <c:pt idx="1630">
                  <c:v>3260</c:v>
                </c:pt>
                <c:pt idx="1631">
                  <c:v>3262</c:v>
                </c:pt>
                <c:pt idx="1632">
                  <c:v>3264</c:v>
                </c:pt>
                <c:pt idx="1633">
                  <c:v>3266</c:v>
                </c:pt>
                <c:pt idx="1634">
                  <c:v>3268</c:v>
                </c:pt>
                <c:pt idx="1635">
                  <c:v>3270</c:v>
                </c:pt>
                <c:pt idx="1636">
                  <c:v>3272</c:v>
                </c:pt>
                <c:pt idx="1637">
                  <c:v>3274</c:v>
                </c:pt>
                <c:pt idx="1638">
                  <c:v>3276</c:v>
                </c:pt>
                <c:pt idx="1639">
                  <c:v>3278</c:v>
                </c:pt>
                <c:pt idx="1640">
                  <c:v>3280</c:v>
                </c:pt>
                <c:pt idx="1641">
                  <c:v>3282</c:v>
                </c:pt>
                <c:pt idx="1642">
                  <c:v>3284</c:v>
                </c:pt>
                <c:pt idx="1643">
                  <c:v>3286</c:v>
                </c:pt>
                <c:pt idx="1644">
                  <c:v>3288</c:v>
                </c:pt>
                <c:pt idx="1645">
                  <c:v>3290</c:v>
                </c:pt>
                <c:pt idx="1646">
                  <c:v>3292</c:v>
                </c:pt>
                <c:pt idx="1647">
                  <c:v>3294</c:v>
                </c:pt>
                <c:pt idx="1648">
                  <c:v>3296</c:v>
                </c:pt>
                <c:pt idx="1649">
                  <c:v>3298</c:v>
                </c:pt>
                <c:pt idx="1650">
                  <c:v>3300</c:v>
                </c:pt>
                <c:pt idx="1651">
                  <c:v>3302</c:v>
                </c:pt>
                <c:pt idx="1652">
                  <c:v>3304</c:v>
                </c:pt>
                <c:pt idx="1653">
                  <c:v>3306</c:v>
                </c:pt>
                <c:pt idx="1654">
                  <c:v>3308</c:v>
                </c:pt>
                <c:pt idx="1655">
                  <c:v>3310</c:v>
                </c:pt>
                <c:pt idx="1656">
                  <c:v>3312</c:v>
                </c:pt>
                <c:pt idx="1657">
                  <c:v>3314</c:v>
                </c:pt>
                <c:pt idx="1658">
                  <c:v>3316</c:v>
                </c:pt>
                <c:pt idx="1659">
                  <c:v>3318</c:v>
                </c:pt>
                <c:pt idx="1660">
                  <c:v>3320</c:v>
                </c:pt>
                <c:pt idx="1661">
                  <c:v>3322</c:v>
                </c:pt>
                <c:pt idx="1662">
                  <c:v>3324</c:v>
                </c:pt>
                <c:pt idx="1663">
                  <c:v>3326</c:v>
                </c:pt>
                <c:pt idx="1664">
                  <c:v>3328</c:v>
                </c:pt>
                <c:pt idx="1665">
                  <c:v>3330</c:v>
                </c:pt>
                <c:pt idx="1666">
                  <c:v>3332</c:v>
                </c:pt>
                <c:pt idx="1667">
                  <c:v>3334</c:v>
                </c:pt>
                <c:pt idx="1668">
                  <c:v>3336</c:v>
                </c:pt>
                <c:pt idx="1669">
                  <c:v>3338</c:v>
                </c:pt>
                <c:pt idx="1670">
                  <c:v>3340</c:v>
                </c:pt>
                <c:pt idx="1671">
                  <c:v>3342</c:v>
                </c:pt>
                <c:pt idx="1672">
                  <c:v>3344</c:v>
                </c:pt>
                <c:pt idx="1673">
                  <c:v>3346</c:v>
                </c:pt>
                <c:pt idx="1674">
                  <c:v>3348</c:v>
                </c:pt>
                <c:pt idx="1675">
                  <c:v>3350</c:v>
                </c:pt>
                <c:pt idx="1676">
                  <c:v>3352</c:v>
                </c:pt>
                <c:pt idx="1677">
                  <c:v>3354</c:v>
                </c:pt>
                <c:pt idx="1678">
                  <c:v>3356</c:v>
                </c:pt>
                <c:pt idx="1679">
                  <c:v>3358</c:v>
                </c:pt>
                <c:pt idx="1680">
                  <c:v>3360</c:v>
                </c:pt>
                <c:pt idx="1681">
                  <c:v>3362</c:v>
                </c:pt>
                <c:pt idx="1682">
                  <c:v>3364</c:v>
                </c:pt>
                <c:pt idx="1683">
                  <c:v>3366</c:v>
                </c:pt>
                <c:pt idx="1684">
                  <c:v>3368</c:v>
                </c:pt>
                <c:pt idx="1685">
                  <c:v>3370</c:v>
                </c:pt>
                <c:pt idx="1686">
                  <c:v>3372</c:v>
                </c:pt>
                <c:pt idx="1687">
                  <c:v>3374</c:v>
                </c:pt>
                <c:pt idx="1688">
                  <c:v>3376</c:v>
                </c:pt>
                <c:pt idx="1689">
                  <c:v>3378</c:v>
                </c:pt>
                <c:pt idx="1690">
                  <c:v>3380</c:v>
                </c:pt>
                <c:pt idx="1691">
                  <c:v>3382</c:v>
                </c:pt>
                <c:pt idx="1692">
                  <c:v>3384</c:v>
                </c:pt>
                <c:pt idx="1693">
                  <c:v>3386</c:v>
                </c:pt>
                <c:pt idx="1694">
                  <c:v>3388</c:v>
                </c:pt>
                <c:pt idx="1695">
                  <c:v>3390</c:v>
                </c:pt>
                <c:pt idx="1696">
                  <c:v>3392</c:v>
                </c:pt>
                <c:pt idx="1697">
                  <c:v>3394</c:v>
                </c:pt>
                <c:pt idx="1698">
                  <c:v>3396</c:v>
                </c:pt>
                <c:pt idx="1699">
                  <c:v>3398</c:v>
                </c:pt>
                <c:pt idx="1700">
                  <c:v>3400</c:v>
                </c:pt>
                <c:pt idx="1701">
                  <c:v>3402</c:v>
                </c:pt>
                <c:pt idx="1702">
                  <c:v>3404</c:v>
                </c:pt>
                <c:pt idx="1703">
                  <c:v>3406</c:v>
                </c:pt>
                <c:pt idx="1704">
                  <c:v>3408</c:v>
                </c:pt>
                <c:pt idx="1705">
                  <c:v>3410</c:v>
                </c:pt>
                <c:pt idx="1706">
                  <c:v>3412</c:v>
                </c:pt>
                <c:pt idx="1707">
                  <c:v>3414</c:v>
                </c:pt>
                <c:pt idx="1708">
                  <c:v>3416</c:v>
                </c:pt>
                <c:pt idx="1709">
                  <c:v>3418</c:v>
                </c:pt>
                <c:pt idx="1710">
                  <c:v>3420</c:v>
                </c:pt>
                <c:pt idx="1711">
                  <c:v>3422</c:v>
                </c:pt>
                <c:pt idx="1712">
                  <c:v>3424</c:v>
                </c:pt>
                <c:pt idx="1713">
                  <c:v>3426</c:v>
                </c:pt>
                <c:pt idx="1714">
                  <c:v>3428</c:v>
                </c:pt>
                <c:pt idx="1715">
                  <c:v>3430</c:v>
                </c:pt>
                <c:pt idx="1716">
                  <c:v>3432</c:v>
                </c:pt>
                <c:pt idx="1717">
                  <c:v>3434</c:v>
                </c:pt>
                <c:pt idx="1718">
                  <c:v>3436</c:v>
                </c:pt>
                <c:pt idx="1719">
                  <c:v>3438</c:v>
                </c:pt>
                <c:pt idx="1720">
                  <c:v>3440</c:v>
                </c:pt>
                <c:pt idx="1721">
                  <c:v>3442</c:v>
                </c:pt>
                <c:pt idx="1722">
                  <c:v>3444</c:v>
                </c:pt>
                <c:pt idx="1723">
                  <c:v>3446</c:v>
                </c:pt>
                <c:pt idx="1724">
                  <c:v>3448</c:v>
                </c:pt>
                <c:pt idx="1725">
                  <c:v>3450</c:v>
                </c:pt>
                <c:pt idx="1726">
                  <c:v>3452</c:v>
                </c:pt>
                <c:pt idx="1727">
                  <c:v>3454</c:v>
                </c:pt>
                <c:pt idx="1728">
                  <c:v>3456</c:v>
                </c:pt>
                <c:pt idx="1729">
                  <c:v>3458</c:v>
                </c:pt>
                <c:pt idx="1730">
                  <c:v>3460</c:v>
                </c:pt>
                <c:pt idx="1731">
                  <c:v>3462</c:v>
                </c:pt>
                <c:pt idx="1732">
                  <c:v>3464</c:v>
                </c:pt>
                <c:pt idx="1733">
                  <c:v>3466</c:v>
                </c:pt>
                <c:pt idx="1734">
                  <c:v>3468</c:v>
                </c:pt>
                <c:pt idx="1735">
                  <c:v>3470</c:v>
                </c:pt>
                <c:pt idx="1736">
                  <c:v>3472</c:v>
                </c:pt>
                <c:pt idx="1737">
                  <c:v>3474</c:v>
                </c:pt>
                <c:pt idx="1738">
                  <c:v>3476</c:v>
                </c:pt>
                <c:pt idx="1739">
                  <c:v>3478</c:v>
                </c:pt>
                <c:pt idx="1740">
                  <c:v>3480</c:v>
                </c:pt>
                <c:pt idx="1741">
                  <c:v>3482</c:v>
                </c:pt>
                <c:pt idx="1742">
                  <c:v>3484</c:v>
                </c:pt>
                <c:pt idx="1743">
                  <c:v>3486</c:v>
                </c:pt>
                <c:pt idx="1744">
                  <c:v>3488</c:v>
                </c:pt>
                <c:pt idx="1745">
                  <c:v>3490</c:v>
                </c:pt>
                <c:pt idx="1746">
                  <c:v>3492</c:v>
                </c:pt>
                <c:pt idx="1747">
                  <c:v>3494</c:v>
                </c:pt>
                <c:pt idx="1748">
                  <c:v>3496</c:v>
                </c:pt>
                <c:pt idx="1749">
                  <c:v>3498</c:v>
                </c:pt>
                <c:pt idx="1750">
                  <c:v>3500</c:v>
                </c:pt>
                <c:pt idx="1751">
                  <c:v>3502</c:v>
                </c:pt>
                <c:pt idx="1752">
                  <c:v>3504</c:v>
                </c:pt>
                <c:pt idx="1753">
                  <c:v>3506</c:v>
                </c:pt>
                <c:pt idx="1754">
                  <c:v>3508</c:v>
                </c:pt>
                <c:pt idx="1755">
                  <c:v>3510</c:v>
                </c:pt>
                <c:pt idx="1756">
                  <c:v>3512</c:v>
                </c:pt>
                <c:pt idx="1757">
                  <c:v>3514</c:v>
                </c:pt>
                <c:pt idx="1758">
                  <c:v>3516</c:v>
                </c:pt>
                <c:pt idx="1759">
                  <c:v>3518</c:v>
                </c:pt>
                <c:pt idx="1760">
                  <c:v>3520</c:v>
                </c:pt>
                <c:pt idx="1761">
                  <c:v>3522</c:v>
                </c:pt>
                <c:pt idx="1762">
                  <c:v>3524</c:v>
                </c:pt>
                <c:pt idx="1763">
                  <c:v>3526</c:v>
                </c:pt>
                <c:pt idx="1764">
                  <c:v>3528</c:v>
                </c:pt>
                <c:pt idx="1765">
                  <c:v>3530</c:v>
                </c:pt>
                <c:pt idx="1766">
                  <c:v>3532</c:v>
                </c:pt>
                <c:pt idx="1767">
                  <c:v>3534</c:v>
                </c:pt>
                <c:pt idx="1768">
                  <c:v>3536</c:v>
                </c:pt>
                <c:pt idx="1769">
                  <c:v>3538</c:v>
                </c:pt>
                <c:pt idx="1770">
                  <c:v>3540</c:v>
                </c:pt>
                <c:pt idx="1771">
                  <c:v>3542</c:v>
                </c:pt>
                <c:pt idx="1772">
                  <c:v>3544</c:v>
                </c:pt>
                <c:pt idx="1773">
                  <c:v>3546</c:v>
                </c:pt>
                <c:pt idx="1774">
                  <c:v>3548</c:v>
                </c:pt>
                <c:pt idx="1775">
                  <c:v>3550</c:v>
                </c:pt>
                <c:pt idx="1776">
                  <c:v>3552</c:v>
                </c:pt>
                <c:pt idx="1777">
                  <c:v>3554</c:v>
                </c:pt>
                <c:pt idx="1778">
                  <c:v>3556</c:v>
                </c:pt>
                <c:pt idx="1779">
                  <c:v>3558</c:v>
                </c:pt>
                <c:pt idx="1780">
                  <c:v>3560</c:v>
                </c:pt>
                <c:pt idx="1781">
                  <c:v>3562</c:v>
                </c:pt>
                <c:pt idx="1782">
                  <c:v>3564</c:v>
                </c:pt>
                <c:pt idx="1783">
                  <c:v>3566</c:v>
                </c:pt>
                <c:pt idx="1784">
                  <c:v>3568</c:v>
                </c:pt>
                <c:pt idx="1785">
                  <c:v>3570</c:v>
                </c:pt>
                <c:pt idx="1786">
                  <c:v>3572</c:v>
                </c:pt>
                <c:pt idx="1787">
                  <c:v>3574</c:v>
                </c:pt>
                <c:pt idx="1788">
                  <c:v>3576</c:v>
                </c:pt>
                <c:pt idx="1789">
                  <c:v>3578</c:v>
                </c:pt>
                <c:pt idx="1790">
                  <c:v>3580</c:v>
                </c:pt>
                <c:pt idx="1791">
                  <c:v>3582</c:v>
                </c:pt>
                <c:pt idx="1792">
                  <c:v>3584</c:v>
                </c:pt>
                <c:pt idx="1793">
                  <c:v>3586</c:v>
                </c:pt>
                <c:pt idx="1794">
                  <c:v>3588</c:v>
                </c:pt>
                <c:pt idx="1795">
                  <c:v>3590</c:v>
                </c:pt>
                <c:pt idx="1796">
                  <c:v>3592</c:v>
                </c:pt>
                <c:pt idx="1797">
                  <c:v>3594</c:v>
                </c:pt>
                <c:pt idx="1798">
                  <c:v>3596</c:v>
                </c:pt>
                <c:pt idx="1799">
                  <c:v>3598</c:v>
                </c:pt>
                <c:pt idx="1800">
                  <c:v>3600</c:v>
                </c:pt>
                <c:pt idx="1801">
                  <c:v>3602</c:v>
                </c:pt>
                <c:pt idx="1802">
                  <c:v>3604</c:v>
                </c:pt>
                <c:pt idx="1803">
                  <c:v>3606</c:v>
                </c:pt>
                <c:pt idx="1804">
                  <c:v>3608</c:v>
                </c:pt>
                <c:pt idx="1805">
                  <c:v>3610</c:v>
                </c:pt>
                <c:pt idx="1806">
                  <c:v>3612</c:v>
                </c:pt>
                <c:pt idx="1807">
                  <c:v>3614</c:v>
                </c:pt>
                <c:pt idx="1808">
                  <c:v>3616</c:v>
                </c:pt>
                <c:pt idx="1809">
                  <c:v>3618</c:v>
                </c:pt>
                <c:pt idx="1810">
                  <c:v>3620</c:v>
                </c:pt>
                <c:pt idx="1811">
                  <c:v>3622</c:v>
                </c:pt>
                <c:pt idx="1812">
                  <c:v>3624</c:v>
                </c:pt>
                <c:pt idx="1813">
                  <c:v>3626</c:v>
                </c:pt>
                <c:pt idx="1814">
                  <c:v>3628</c:v>
                </c:pt>
                <c:pt idx="1815">
                  <c:v>3630</c:v>
                </c:pt>
                <c:pt idx="1816">
                  <c:v>3632</c:v>
                </c:pt>
                <c:pt idx="1817">
                  <c:v>3634</c:v>
                </c:pt>
                <c:pt idx="1818">
                  <c:v>3636</c:v>
                </c:pt>
                <c:pt idx="1819">
                  <c:v>3638</c:v>
                </c:pt>
                <c:pt idx="1820">
                  <c:v>3640</c:v>
                </c:pt>
                <c:pt idx="1821">
                  <c:v>3642</c:v>
                </c:pt>
                <c:pt idx="1822">
                  <c:v>3644</c:v>
                </c:pt>
                <c:pt idx="1823">
                  <c:v>3646</c:v>
                </c:pt>
                <c:pt idx="1824">
                  <c:v>3648</c:v>
                </c:pt>
                <c:pt idx="1825">
                  <c:v>3650</c:v>
                </c:pt>
                <c:pt idx="1826">
                  <c:v>3652</c:v>
                </c:pt>
                <c:pt idx="1827">
                  <c:v>3654</c:v>
                </c:pt>
                <c:pt idx="1828">
                  <c:v>3656</c:v>
                </c:pt>
                <c:pt idx="1829">
                  <c:v>3658</c:v>
                </c:pt>
                <c:pt idx="1830">
                  <c:v>3660</c:v>
                </c:pt>
                <c:pt idx="1831">
                  <c:v>3662</c:v>
                </c:pt>
                <c:pt idx="1832">
                  <c:v>3664</c:v>
                </c:pt>
                <c:pt idx="1833">
                  <c:v>3666</c:v>
                </c:pt>
                <c:pt idx="1834">
                  <c:v>3668</c:v>
                </c:pt>
                <c:pt idx="1835">
                  <c:v>3670</c:v>
                </c:pt>
                <c:pt idx="1836">
                  <c:v>3672</c:v>
                </c:pt>
                <c:pt idx="1837">
                  <c:v>3674</c:v>
                </c:pt>
                <c:pt idx="1838">
                  <c:v>3676</c:v>
                </c:pt>
                <c:pt idx="1839">
                  <c:v>3678</c:v>
                </c:pt>
                <c:pt idx="1840">
                  <c:v>3680</c:v>
                </c:pt>
                <c:pt idx="1841">
                  <c:v>3682</c:v>
                </c:pt>
                <c:pt idx="1842">
                  <c:v>3684</c:v>
                </c:pt>
                <c:pt idx="1843">
                  <c:v>3686</c:v>
                </c:pt>
                <c:pt idx="1844">
                  <c:v>3688</c:v>
                </c:pt>
                <c:pt idx="1845">
                  <c:v>3690</c:v>
                </c:pt>
                <c:pt idx="1846">
                  <c:v>3692</c:v>
                </c:pt>
                <c:pt idx="1847">
                  <c:v>3694</c:v>
                </c:pt>
                <c:pt idx="1848">
                  <c:v>3696</c:v>
                </c:pt>
                <c:pt idx="1849">
                  <c:v>3698</c:v>
                </c:pt>
                <c:pt idx="1850">
                  <c:v>3700</c:v>
                </c:pt>
                <c:pt idx="1851">
                  <c:v>3702</c:v>
                </c:pt>
                <c:pt idx="1852">
                  <c:v>3704</c:v>
                </c:pt>
                <c:pt idx="1853">
                  <c:v>3706</c:v>
                </c:pt>
                <c:pt idx="1854">
                  <c:v>3708</c:v>
                </c:pt>
                <c:pt idx="1855">
                  <c:v>3710</c:v>
                </c:pt>
                <c:pt idx="1856">
                  <c:v>3712</c:v>
                </c:pt>
                <c:pt idx="1857">
                  <c:v>3714</c:v>
                </c:pt>
                <c:pt idx="1858">
                  <c:v>3716</c:v>
                </c:pt>
                <c:pt idx="1859">
                  <c:v>3718</c:v>
                </c:pt>
                <c:pt idx="1860">
                  <c:v>3720</c:v>
                </c:pt>
                <c:pt idx="1861">
                  <c:v>3722</c:v>
                </c:pt>
                <c:pt idx="1862">
                  <c:v>3724</c:v>
                </c:pt>
                <c:pt idx="1863">
                  <c:v>3726</c:v>
                </c:pt>
                <c:pt idx="1864">
                  <c:v>3728</c:v>
                </c:pt>
                <c:pt idx="1865">
                  <c:v>3730</c:v>
                </c:pt>
                <c:pt idx="1866">
                  <c:v>3732</c:v>
                </c:pt>
                <c:pt idx="1867">
                  <c:v>3734</c:v>
                </c:pt>
                <c:pt idx="1868">
                  <c:v>3736</c:v>
                </c:pt>
                <c:pt idx="1869">
                  <c:v>3738</c:v>
                </c:pt>
                <c:pt idx="1870">
                  <c:v>3740</c:v>
                </c:pt>
                <c:pt idx="1871">
                  <c:v>3742</c:v>
                </c:pt>
                <c:pt idx="1872">
                  <c:v>3744</c:v>
                </c:pt>
                <c:pt idx="1873">
                  <c:v>3746</c:v>
                </c:pt>
                <c:pt idx="1874">
                  <c:v>3748</c:v>
                </c:pt>
                <c:pt idx="1875">
                  <c:v>3750</c:v>
                </c:pt>
                <c:pt idx="1876">
                  <c:v>3752</c:v>
                </c:pt>
                <c:pt idx="1877">
                  <c:v>3754</c:v>
                </c:pt>
                <c:pt idx="1878">
                  <c:v>3756</c:v>
                </c:pt>
                <c:pt idx="1879">
                  <c:v>3758</c:v>
                </c:pt>
                <c:pt idx="1880">
                  <c:v>3760</c:v>
                </c:pt>
                <c:pt idx="1881">
                  <c:v>3762</c:v>
                </c:pt>
                <c:pt idx="1882">
                  <c:v>3764</c:v>
                </c:pt>
                <c:pt idx="1883">
                  <c:v>3766</c:v>
                </c:pt>
                <c:pt idx="1884">
                  <c:v>3768</c:v>
                </c:pt>
                <c:pt idx="1885">
                  <c:v>3770</c:v>
                </c:pt>
                <c:pt idx="1886">
                  <c:v>3772</c:v>
                </c:pt>
                <c:pt idx="1887">
                  <c:v>3774</c:v>
                </c:pt>
                <c:pt idx="1888">
                  <c:v>3776</c:v>
                </c:pt>
                <c:pt idx="1889">
                  <c:v>3778</c:v>
                </c:pt>
                <c:pt idx="1890">
                  <c:v>3780</c:v>
                </c:pt>
                <c:pt idx="1891">
                  <c:v>3782</c:v>
                </c:pt>
                <c:pt idx="1892">
                  <c:v>3784</c:v>
                </c:pt>
                <c:pt idx="1893">
                  <c:v>3786</c:v>
                </c:pt>
                <c:pt idx="1894">
                  <c:v>3788</c:v>
                </c:pt>
                <c:pt idx="1895">
                  <c:v>3790</c:v>
                </c:pt>
                <c:pt idx="1896">
                  <c:v>3792</c:v>
                </c:pt>
                <c:pt idx="1897">
                  <c:v>3794</c:v>
                </c:pt>
                <c:pt idx="1898">
                  <c:v>3796</c:v>
                </c:pt>
                <c:pt idx="1899">
                  <c:v>3798</c:v>
                </c:pt>
                <c:pt idx="1900">
                  <c:v>3800</c:v>
                </c:pt>
                <c:pt idx="1901">
                  <c:v>3802</c:v>
                </c:pt>
                <c:pt idx="1902">
                  <c:v>3804</c:v>
                </c:pt>
                <c:pt idx="1903">
                  <c:v>3806</c:v>
                </c:pt>
                <c:pt idx="1904">
                  <c:v>3808</c:v>
                </c:pt>
                <c:pt idx="1905">
                  <c:v>3810</c:v>
                </c:pt>
                <c:pt idx="1906">
                  <c:v>3812</c:v>
                </c:pt>
                <c:pt idx="1907">
                  <c:v>3814</c:v>
                </c:pt>
                <c:pt idx="1908">
                  <c:v>3816</c:v>
                </c:pt>
                <c:pt idx="1909">
                  <c:v>3818</c:v>
                </c:pt>
                <c:pt idx="1910">
                  <c:v>3820</c:v>
                </c:pt>
                <c:pt idx="1911">
                  <c:v>3822</c:v>
                </c:pt>
                <c:pt idx="1912">
                  <c:v>3824</c:v>
                </c:pt>
                <c:pt idx="1913">
                  <c:v>3826</c:v>
                </c:pt>
                <c:pt idx="1914">
                  <c:v>3828</c:v>
                </c:pt>
                <c:pt idx="1915">
                  <c:v>3830</c:v>
                </c:pt>
                <c:pt idx="1916">
                  <c:v>3832</c:v>
                </c:pt>
                <c:pt idx="1917">
                  <c:v>3834</c:v>
                </c:pt>
                <c:pt idx="1918">
                  <c:v>3836</c:v>
                </c:pt>
                <c:pt idx="1919">
                  <c:v>3838</c:v>
                </c:pt>
                <c:pt idx="1920">
                  <c:v>3840</c:v>
                </c:pt>
                <c:pt idx="1921">
                  <c:v>3842</c:v>
                </c:pt>
                <c:pt idx="1922">
                  <c:v>3844</c:v>
                </c:pt>
                <c:pt idx="1923">
                  <c:v>3846</c:v>
                </c:pt>
                <c:pt idx="1924">
                  <c:v>3848</c:v>
                </c:pt>
                <c:pt idx="1925">
                  <c:v>3850</c:v>
                </c:pt>
                <c:pt idx="1926">
                  <c:v>3852</c:v>
                </c:pt>
                <c:pt idx="1927">
                  <c:v>3854</c:v>
                </c:pt>
                <c:pt idx="1928">
                  <c:v>3856</c:v>
                </c:pt>
                <c:pt idx="1929">
                  <c:v>3858</c:v>
                </c:pt>
                <c:pt idx="1930">
                  <c:v>3860</c:v>
                </c:pt>
                <c:pt idx="1931">
                  <c:v>3862</c:v>
                </c:pt>
                <c:pt idx="1932">
                  <c:v>3864</c:v>
                </c:pt>
                <c:pt idx="1933">
                  <c:v>3866</c:v>
                </c:pt>
                <c:pt idx="1934">
                  <c:v>3868</c:v>
                </c:pt>
                <c:pt idx="1935">
                  <c:v>3870</c:v>
                </c:pt>
                <c:pt idx="1936">
                  <c:v>3872</c:v>
                </c:pt>
                <c:pt idx="1937">
                  <c:v>3874</c:v>
                </c:pt>
                <c:pt idx="1938">
                  <c:v>3876</c:v>
                </c:pt>
                <c:pt idx="1939">
                  <c:v>3878</c:v>
                </c:pt>
                <c:pt idx="1940">
                  <c:v>3880</c:v>
                </c:pt>
                <c:pt idx="1941">
                  <c:v>3882</c:v>
                </c:pt>
                <c:pt idx="1942">
                  <c:v>3884</c:v>
                </c:pt>
                <c:pt idx="1943">
                  <c:v>3886</c:v>
                </c:pt>
                <c:pt idx="1944">
                  <c:v>3888</c:v>
                </c:pt>
                <c:pt idx="1945">
                  <c:v>3890</c:v>
                </c:pt>
                <c:pt idx="1946">
                  <c:v>3892</c:v>
                </c:pt>
                <c:pt idx="1947">
                  <c:v>3894</c:v>
                </c:pt>
                <c:pt idx="1948">
                  <c:v>3896</c:v>
                </c:pt>
                <c:pt idx="1949">
                  <c:v>3898</c:v>
                </c:pt>
                <c:pt idx="1950">
                  <c:v>3900</c:v>
                </c:pt>
                <c:pt idx="1951">
                  <c:v>3902</c:v>
                </c:pt>
                <c:pt idx="1952">
                  <c:v>3904</c:v>
                </c:pt>
                <c:pt idx="1953">
                  <c:v>3906</c:v>
                </c:pt>
                <c:pt idx="1954">
                  <c:v>3908</c:v>
                </c:pt>
                <c:pt idx="1955">
                  <c:v>3910</c:v>
                </c:pt>
                <c:pt idx="1956">
                  <c:v>3912</c:v>
                </c:pt>
                <c:pt idx="1957">
                  <c:v>3914</c:v>
                </c:pt>
                <c:pt idx="1958">
                  <c:v>3916</c:v>
                </c:pt>
                <c:pt idx="1959">
                  <c:v>3918</c:v>
                </c:pt>
                <c:pt idx="1960">
                  <c:v>3920</c:v>
                </c:pt>
                <c:pt idx="1961">
                  <c:v>3922</c:v>
                </c:pt>
                <c:pt idx="1962">
                  <c:v>3924</c:v>
                </c:pt>
                <c:pt idx="1963">
                  <c:v>3926</c:v>
                </c:pt>
                <c:pt idx="1964">
                  <c:v>3928</c:v>
                </c:pt>
                <c:pt idx="1965">
                  <c:v>3930</c:v>
                </c:pt>
                <c:pt idx="1966">
                  <c:v>3932</c:v>
                </c:pt>
                <c:pt idx="1967">
                  <c:v>3934</c:v>
                </c:pt>
                <c:pt idx="1968">
                  <c:v>3936</c:v>
                </c:pt>
                <c:pt idx="1969">
                  <c:v>3938</c:v>
                </c:pt>
                <c:pt idx="1970">
                  <c:v>3940</c:v>
                </c:pt>
                <c:pt idx="1971">
                  <c:v>3942</c:v>
                </c:pt>
                <c:pt idx="1972">
                  <c:v>3944</c:v>
                </c:pt>
                <c:pt idx="1973">
                  <c:v>3946</c:v>
                </c:pt>
                <c:pt idx="1974">
                  <c:v>3948</c:v>
                </c:pt>
                <c:pt idx="1975">
                  <c:v>3950</c:v>
                </c:pt>
                <c:pt idx="1976">
                  <c:v>3952</c:v>
                </c:pt>
                <c:pt idx="1977">
                  <c:v>3954</c:v>
                </c:pt>
                <c:pt idx="1978">
                  <c:v>3956</c:v>
                </c:pt>
                <c:pt idx="1979">
                  <c:v>3958</c:v>
                </c:pt>
                <c:pt idx="1980">
                  <c:v>3960</c:v>
                </c:pt>
                <c:pt idx="1981">
                  <c:v>3962</c:v>
                </c:pt>
                <c:pt idx="1982">
                  <c:v>3964</c:v>
                </c:pt>
                <c:pt idx="1983">
                  <c:v>3966</c:v>
                </c:pt>
                <c:pt idx="1984">
                  <c:v>3968</c:v>
                </c:pt>
                <c:pt idx="1985">
                  <c:v>3970</c:v>
                </c:pt>
                <c:pt idx="1986">
                  <c:v>3972</c:v>
                </c:pt>
                <c:pt idx="1987">
                  <c:v>3974</c:v>
                </c:pt>
                <c:pt idx="1988">
                  <c:v>3976</c:v>
                </c:pt>
                <c:pt idx="1989">
                  <c:v>3978</c:v>
                </c:pt>
                <c:pt idx="1990">
                  <c:v>3980</c:v>
                </c:pt>
                <c:pt idx="1991">
                  <c:v>3982</c:v>
                </c:pt>
                <c:pt idx="1992">
                  <c:v>3984</c:v>
                </c:pt>
                <c:pt idx="1993">
                  <c:v>3986</c:v>
                </c:pt>
                <c:pt idx="1994">
                  <c:v>3988</c:v>
                </c:pt>
                <c:pt idx="1995">
                  <c:v>3990</c:v>
                </c:pt>
                <c:pt idx="1996">
                  <c:v>3992</c:v>
                </c:pt>
                <c:pt idx="1997">
                  <c:v>3994</c:v>
                </c:pt>
                <c:pt idx="1998">
                  <c:v>3996</c:v>
                </c:pt>
                <c:pt idx="1999">
                  <c:v>3998</c:v>
                </c:pt>
                <c:pt idx="2000">
                  <c:v>4000</c:v>
                </c:pt>
                <c:pt idx="2001">
                  <c:v>4002</c:v>
                </c:pt>
                <c:pt idx="2002">
                  <c:v>4004</c:v>
                </c:pt>
                <c:pt idx="2003">
                  <c:v>4006</c:v>
                </c:pt>
                <c:pt idx="2004">
                  <c:v>4008</c:v>
                </c:pt>
                <c:pt idx="2005">
                  <c:v>4010</c:v>
                </c:pt>
                <c:pt idx="2006">
                  <c:v>4012</c:v>
                </c:pt>
                <c:pt idx="2007">
                  <c:v>4014</c:v>
                </c:pt>
                <c:pt idx="2008">
                  <c:v>4016</c:v>
                </c:pt>
                <c:pt idx="2009">
                  <c:v>4018</c:v>
                </c:pt>
                <c:pt idx="2010">
                  <c:v>4020</c:v>
                </c:pt>
                <c:pt idx="2011">
                  <c:v>4022</c:v>
                </c:pt>
                <c:pt idx="2012">
                  <c:v>4024</c:v>
                </c:pt>
                <c:pt idx="2013">
                  <c:v>4026</c:v>
                </c:pt>
                <c:pt idx="2014">
                  <c:v>4028</c:v>
                </c:pt>
                <c:pt idx="2015">
                  <c:v>4030</c:v>
                </c:pt>
                <c:pt idx="2016">
                  <c:v>4032</c:v>
                </c:pt>
                <c:pt idx="2017">
                  <c:v>4034</c:v>
                </c:pt>
                <c:pt idx="2018">
                  <c:v>4036</c:v>
                </c:pt>
                <c:pt idx="2019">
                  <c:v>4038</c:v>
                </c:pt>
                <c:pt idx="2020">
                  <c:v>4040</c:v>
                </c:pt>
                <c:pt idx="2021">
                  <c:v>4042</c:v>
                </c:pt>
                <c:pt idx="2022">
                  <c:v>4044</c:v>
                </c:pt>
                <c:pt idx="2023">
                  <c:v>4046</c:v>
                </c:pt>
                <c:pt idx="2024">
                  <c:v>4048</c:v>
                </c:pt>
                <c:pt idx="2025">
                  <c:v>4050</c:v>
                </c:pt>
                <c:pt idx="2026">
                  <c:v>4052</c:v>
                </c:pt>
                <c:pt idx="2027">
                  <c:v>4054</c:v>
                </c:pt>
                <c:pt idx="2028">
                  <c:v>4056</c:v>
                </c:pt>
                <c:pt idx="2029">
                  <c:v>4058</c:v>
                </c:pt>
                <c:pt idx="2030">
                  <c:v>4060</c:v>
                </c:pt>
                <c:pt idx="2031">
                  <c:v>4062</c:v>
                </c:pt>
                <c:pt idx="2032">
                  <c:v>4064</c:v>
                </c:pt>
                <c:pt idx="2033">
                  <c:v>4066</c:v>
                </c:pt>
                <c:pt idx="2034">
                  <c:v>4068</c:v>
                </c:pt>
                <c:pt idx="2035">
                  <c:v>4070</c:v>
                </c:pt>
                <c:pt idx="2036">
                  <c:v>4072</c:v>
                </c:pt>
                <c:pt idx="2037">
                  <c:v>4074</c:v>
                </c:pt>
                <c:pt idx="2038">
                  <c:v>4076</c:v>
                </c:pt>
                <c:pt idx="2039">
                  <c:v>4078</c:v>
                </c:pt>
                <c:pt idx="2040">
                  <c:v>4080</c:v>
                </c:pt>
                <c:pt idx="2041">
                  <c:v>4082</c:v>
                </c:pt>
                <c:pt idx="2042">
                  <c:v>4084</c:v>
                </c:pt>
                <c:pt idx="2043">
                  <c:v>4086</c:v>
                </c:pt>
                <c:pt idx="2044">
                  <c:v>4088</c:v>
                </c:pt>
                <c:pt idx="2045">
                  <c:v>4090</c:v>
                </c:pt>
                <c:pt idx="2046">
                  <c:v>4092</c:v>
                </c:pt>
                <c:pt idx="2047">
                  <c:v>4094</c:v>
                </c:pt>
                <c:pt idx="2048">
                  <c:v>4096</c:v>
                </c:pt>
                <c:pt idx="2049">
                  <c:v>4098</c:v>
                </c:pt>
                <c:pt idx="2050">
                  <c:v>4100</c:v>
                </c:pt>
                <c:pt idx="2051">
                  <c:v>4102</c:v>
                </c:pt>
                <c:pt idx="2052">
                  <c:v>4104</c:v>
                </c:pt>
                <c:pt idx="2053">
                  <c:v>4106</c:v>
                </c:pt>
                <c:pt idx="2054">
                  <c:v>4108</c:v>
                </c:pt>
                <c:pt idx="2055">
                  <c:v>4110</c:v>
                </c:pt>
                <c:pt idx="2056">
                  <c:v>4112</c:v>
                </c:pt>
                <c:pt idx="2057">
                  <c:v>4114</c:v>
                </c:pt>
                <c:pt idx="2058">
                  <c:v>4116</c:v>
                </c:pt>
                <c:pt idx="2059">
                  <c:v>4118</c:v>
                </c:pt>
                <c:pt idx="2060">
                  <c:v>4120</c:v>
                </c:pt>
                <c:pt idx="2061">
                  <c:v>4122</c:v>
                </c:pt>
                <c:pt idx="2062">
                  <c:v>4124</c:v>
                </c:pt>
                <c:pt idx="2063">
                  <c:v>4126</c:v>
                </c:pt>
                <c:pt idx="2064">
                  <c:v>4128</c:v>
                </c:pt>
                <c:pt idx="2065">
                  <c:v>4130</c:v>
                </c:pt>
                <c:pt idx="2066">
                  <c:v>4132</c:v>
                </c:pt>
                <c:pt idx="2067">
                  <c:v>4134</c:v>
                </c:pt>
                <c:pt idx="2068">
                  <c:v>4136</c:v>
                </c:pt>
                <c:pt idx="2069">
                  <c:v>4138</c:v>
                </c:pt>
                <c:pt idx="2070">
                  <c:v>4140</c:v>
                </c:pt>
                <c:pt idx="2071">
                  <c:v>4142</c:v>
                </c:pt>
                <c:pt idx="2072">
                  <c:v>4144</c:v>
                </c:pt>
                <c:pt idx="2073">
                  <c:v>4146</c:v>
                </c:pt>
                <c:pt idx="2074">
                  <c:v>4148</c:v>
                </c:pt>
                <c:pt idx="2075">
                  <c:v>4150</c:v>
                </c:pt>
                <c:pt idx="2076">
                  <c:v>4152</c:v>
                </c:pt>
                <c:pt idx="2077">
                  <c:v>4154</c:v>
                </c:pt>
                <c:pt idx="2078">
                  <c:v>4156</c:v>
                </c:pt>
                <c:pt idx="2079">
                  <c:v>4158</c:v>
                </c:pt>
                <c:pt idx="2080">
                  <c:v>4160</c:v>
                </c:pt>
                <c:pt idx="2081">
                  <c:v>4162</c:v>
                </c:pt>
                <c:pt idx="2082">
                  <c:v>4164</c:v>
                </c:pt>
                <c:pt idx="2083">
                  <c:v>4166</c:v>
                </c:pt>
                <c:pt idx="2084">
                  <c:v>4168</c:v>
                </c:pt>
                <c:pt idx="2085">
                  <c:v>4170</c:v>
                </c:pt>
                <c:pt idx="2086">
                  <c:v>4172</c:v>
                </c:pt>
                <c:pt idx="2087">
                  <c:v>4174</c:v>
                </c:pt>
                <c:pt idx="2088">
                  <c:v>4176</c:v>
                </c:pt>
                <c:pt idx="2089">
                  <c:v>4178</c:v>
                </c:pt>
                <c:pt idx="2090">
                  <c:v>4180</c:v>
                </c:pt>
                <c:pt idx="2091">
                  <c:v>4182</c:v>
                </c:pt>
                <c:pt idx="2092">
                  <c:v>4184</c:v>
                </c:pt>
                <c:pt idx="2093">
                  <c:v>4186</c:v>
                </c:pt>
                <c:pt idx="2094">
                  <c:v>4188</c:v>
                </c:pt>
                <c:pt idx="2095">
                  <c:v>4190</c:v>
                </c:pt>
                <c:pt idx="2096">
                  <c:v>4192</c:v>
                </c:pt>
                <c:pt idx="2097">
                  <c:v>4194</c:v>
                </c:pt>
                <c:pt idx="2098">
                  <c:v>4196</c:v>
                </c:pt>
                <c:pt idx="2099">
                  <c:v>4198</c:v>
                </c:pt>
                <c:pt idx="2100">
                  <c:v>4200</c:v>
                </c:pt>
                <c:pt idx="2101">
                  <c:v>4202</c:v>
                </c:pt>
                <c:pt idx="2102">
                  <c:v>4204</c:v>
                </c:pt>
                <c:pt idx="2103">
                  <c:v>4206</c:v>
                </c:pt>
                <c:pt idx="2104">
                  <c:v>4208</c:v>
                </c:pt>
                <c:pt idx="2105">
                  <c:v>4210</c:v>
                </c:pt>
                <c:pt idx="2106">
                  <c:v>4212</c:v>
                </c:pt>
                <c:pt idx="2107">
                  <c:v>4214</c:v>
                </c:pt>
                <c:pt idx="2108">
                  <c:v>4216</c:v>
                </c:pt>
                <c:pt idx="2109">
                  <c:v>4218</c:v>
                </c:pt>
                <c:pt idx="2110">
                  <c:v>4220</c:v>
                </c:pt>
                <c:pt idx="2111">
                  <c:v>4222</c:v>
                </c:pt>
                <c:pt idx="2112">
                  <c:v>4224</c:v>
                </c:pt>
                <c:pt idx="2113">
                  <c:v>4226</c:v>
                </c:pt>
                <c:pt idx="2114">
                  <c:v>4228</c:v>
                </c:pt>
                <c:pt idx="2115">
                  <c:v>4230</c:v>
                </c:pt>
                <c:pt idx="2116">
                  <c:v>4232</c:v>
                </c:pt>
                <c:pt idx="2117">
                  <c:v>4234</c:v>
                </c:pt>
                <c:pt idx="2118">
                  <c:v>4236</c:v>
                </c:pt>
                <c:pt idx="2119">
                  <c:v>4238</c:v>
                </c:pt>
                <c:pt idx="2120">
                  <c:v>4240</c:v>
                </c:pt>
                <c:pt idx="2121">
                  <c:v>4242</c:v>
                </c:pt>
                <c:pt idx="2122">
                  <c:v>4244</c:v>
                </c:pt>
                <c:pt idx="2123">
                  <c:v>4246</c:v>
                </c:pt>
                <c:pt idx="2124">
                  <c:v>4248</c:v>
                </c:pt>
                <c:pt idx="2125">
                  <c:v>4250</c:v>
                </c:pt>
                <c:pt idx="2126">
                  <c:v>4252</c:v>
                </c:pt>
                <c:pt idx="2127">
                  <c:v>4254</c:v>
                </c:pt>
                <c:pt idx="2128">
                  <c:v>4256</c:v>
                </c:pt>
                <c:pt idx="2129">
                  <c:v>4258</c:v>
                </c:pt>
                <c:pt idx="2130">
                  <c:v>4260</c:v>
                </c:pt>
                <c:pt idx="2131">
                  <c:v>4262</c:v>
                </c:pt>
                <c:pt idx="2132">
                  <c:v>4264</c:v>
                </c:pt>
                <c:pt idx="2133">
                  <c:v>4266</c:v>
                </c:pt>
                <c:pt idx="2134">
                  <c:v>4268</c:v>
                </c:pt>
                <c:pt idx="2135">
                  <c:v>4270</c:v>
                </c:pt>
                <c:pt idx="2136">
                  <c:v>4272</c:v>
                </c:pt>
                <c:pt idx="2137">
                  <c:v>4274</c:v>
                </c:pt>
                <c:pt idx="2138">
                  <c:v>4276</c:v>
                </c:pt>
                <c:pt idx="2139">
                  <c:v>4278</c:v>
                </c:pt>
                <c:pt idx="2140">
                  <c:v>4280</c:v>
                </c:pt>
                <c:pt idx="2141">
                  <c:v>4282</c:v>
                </c:pt>
                <c:pt idx="2142">
                  <c:v>4284</c:v>
                </c:pt>
                <c:pt idx="2143">
                  <c:v>4286</c:v>
                </c:pt>
                <c:pt idx="2144">
                  <c:v>4288</c:v>
                </c:pt>
                <c:pt idx="2145">
                  <c:v>4290</c:v>
                </c:pt>
                <c:pt idx="2146">
                  <c:v>4292</c:v>
                </c:pt>
                <c:pt idx="2147">
                  <c:v>4294</c:v>
                </c:pt>
                <c:pt idx="2148">
                  <c:v>4296</c:v>
                </c:pt>
                <c:pt idx="2149">
                  <c:v>4298</c:v>
                </c:pt>
                <c:pt idx="2150">
                  <c:v>4300</c:v>
                </c:pt>
                <c:pt idx="2151">
                  <c:v>4302</c:v>
                </c:pt>
                <c:pt idx="2152">
                  <c:v>4304</c:v>
                </c:pt>
                <c:pt idx="2153">
                  <c:v>4306</c:v>
                </c:pt>
                <c:pt idx="2154">
                  <c:v>4308</c:v>
                </c:pt>
                <c:pt idx="2155">
                  <c:v>4310</c:v>
                </c:pt>
                <c:pt idx="2156">
                  <c:v>4312</c:v>
                </c:pt>
                <c:pt idx="2157">
                  <c:v>4314</c:v>
                </c:pt>
                <c:pt idx="2158">
                  <c:v>4316</c:v>
                </c:pt>
                <c:pt idx="2159">
                  <c:v>4318</c:v>
                </c:pt>
                <c:pt idx="2160">
                  <c:v>4320</c:v>
                </c:pt>
                <c:pt idx="2161">
                  <c:v>4322</c:v>
                </c:pt>
                <c:pt idx="2162">
                  <c:v>4324</c:v>
                </c:pt>
                <c:pt idx="2163">
                  <c:v>4326</c:v>
                </c:pt>
                <c:pt idx="2164">
                  <c:v>4328</c:v>
                </c:pt>
                <c:pt idx="2165">
                  <c:v>4330</c:v>
                </c:pt>
                <c:pt idx="2166">
                  <c:v>4332</c:v>
                </c:pt>
                <c:pt idx="2167">
                  <c:v>4334</c:v>
                </c:pt>
                <c:pt idx="2168">
                  <c:v>4336</c:v>
                </c:pt>
                <c:pt idx="2169">
                  <c:v>4338</c:v>
                </c:pt>
                <c:pt idx="2170">
                  <c:v>4340</c:v>
                </c:pt>
                <c:pt idx="2171">
                  <c:v>4342</c:v>
                </c:pt>
                <c:pt idx="2172">
                  <c:v>4344</c:v>
                </c:pt>
                <c:pt idx="2173">
                  <c:v>4346</c:v>
                </c:pt>
                <c:pt idx="2174">
                  <c:v>4348</c:v>
                </c:pt>
                <c:pt idx="2175">
                  <c:v>4350</c:v>
                </c:pt>
                <c:pt idx="2176">
                  <c:v>4352</c:v>
                </c:pt>
                <c:pt idx="2177">
                  <c:v>4354</c:v>
                </c:pt>
                <c:pt idx="2178">
                  <c:v>4356</c:v>
                </c:pt>
                <c:pt idx="2179">
                  <c:v>4358</c:v>
                </c:pt>
                <c:pt idx="2180">
                  <c:v>4360</c:v>
                </c:pt>
                <c:pt idx="2181">
                  <c:v>4362</c:v>
                </c:pt>
                <c:pt idx="2182">
                  <c:v>4364</c:v>
                </c:pt>
                <c:pt idx="2183">
                  <c:v>4366</c:v>
                </c:pt>
                <c:pt idx="2184">
                  <c:v>4368</c:v>
                </c:pt>
                <c:pt idx="2185">
                  <c:v>4370</c:v>
                </c:pt>
                <c:pt idx="2186">
                  <c:v>4372</c:v>
                </c:pt>
                <c:pt idx="2187">
                  <c:v>4374</c:v>
                </c:pt>
                <c:pt idx="2188">
                  <c:v>4376</c:v>
                </c:pt>
                <c:pt idx="2189">
                  <c:v>4378</c:v>
                </c:pt>
                <c:pt idx="2190">
                  <c:v>4380</c:v>
                </c:pt>
                <c:pt idx="2191">
                  <c:v>4382</c:v>
                </c:pt>
                <c:pt idx="2192">
                  <c:v>4384</c:v>
                </c:pt>
                <c:pt idx="2193">
                  <c:v>4386</c:v>
                </c:pt>
                <c:pt idx="2194">
                  <c:v>4388</c:v>
                </c:pt>
                <c:pt idx="2195">
                  <c:v>4390</c:v>
                </c:pt>
                <c:pt idx="2196">
                  <c:v>4392</c:v>
                </c:pt>
                <c:pt idx="2197">
                  <c:v>4394</c:v>
                </c:pt>
                <c:pt idx="2198">
                  <c:v>4396</c:v>
                </c:pt>
                <c:pt idx="2199">
                  <c:v>4398</c:v>
                </c:pt>
                <c:pt idx="2200">
                  <c:v>4400</c:v>
                </c:pt>
                <c:pt idx="2201">
                  <c:v>4402</c:v>
                </c:pt>
                <c:pt idx="2202">
                  <c:v>4404</c:v>
                </c:pt>
                <c:pt idx="2203">
                  <c:v>4406</c:v>
                </c:pt>
                <c:pt idx="2204">
                  <c:v>4408</c:v>
                </c:pt>
                <c:pt idx="2205">
                  <c:v>4410</c:v>
                </c:pt>
                <c:pt idx="2206">
                  <c:v>4412</c:v>
                </c:pt>
                <c:pt idx="2207">
                  <c:v>4414</c:v>
                </c:pt>
                <c:pt idx="2208">
                  <c:v>4416</c:v>
                </c:pt>
                <c:pt idx="2209">
                  <c:v>4418</c:v>
                </c:pt>
                <c:pt idx="2210">
                  <c:v>4420</c:v>
                </c:pt>
                <c:pt idx="2211">
                  <c:v>4422</c:v>
                </c:pt>
                <c:pt idx="2212">
                  <c:v>4424</c:v>
                </c:pt>
                <c:pt idx="2213">
                  <c:v>4426</c:v>
                </c:pt>
                <c:pt idx="2214">
                  <c:v>4428</c:v>
                </c:pt>
                <c:pt idx="2215">
                  <c:v>4430</c:v>
                </c:pt>
                <c:pt idx="2216">
                  <c:v>4432</c:v>
                </c:pt>
                <c:pt idx="2217">
                  <c:v>4434</c:v>
                </c:pt>
                <c:pt idx="2218">
                  <c:v>4436</c:v>
                </c:pt>
                <c:pt idx="2219">
                  <c:v>4438</c:v>
                </c:pt>
                <c:pt idx="2220">
                  <c:v>4440</c:v>
                </c:pt>
                <c:pt idx="2221">
                  <c:v>4442</c:v>
                </c:pt>
                <c:pt idx="2222">
                  <c:v>4444</c:v>
                </c:pt>
                <c:pt idx="2223">
                  <c:v>4446</c:v>
                </c:pt>
                <c:pt idx="2224">
                  <c:v>4448</c:v>
                </c:pt>
                <c:pt idx="2225">
                  <c:v>4450</c:v>
                </c:pt>
                <c:pt idx="2226">
                  <c:v>4452</c:v>
                </c:pt>
                <c:pt idx="2227">
                  <c:v>4454</c:v>
                </c:pt>
                <c:pt idx="2228">
                  <c:v>4456</c:v>
                </c:pt>
                <c:pt idx="2229">
                  <c:v>4458</c:v>
                </c:pt>
                <c:pt idx="2230">
                  <c:v>4460</c:v>
                </c:pt>
                <c:pt idx="2231">
                  <c:v>4462</c:v>
                </c:pt>
                <c:pt idx="2232">
                  <c:v>4464</c:v>
                </c:pt>
                <c:pt idx="2233">
                  <c:v>4466</c:v>
                </c:pt>
                <c:pt idx="2234">
                  <c:v>4468</c:v>
                </c:pt>
                <c:pt idx="2235">
                  <c:v>4470</c:v>
                </c:pt>
                <c:pt idx="2236">
                  <c:v>4472</c:v>
                </c:pt>
                <c:pt idx="2237">
                  <c:v>4474</c:v>
                </c:pt>
                <c:pt idx="2238">
                  <c:v>4476</c:v>
                </c:pt>
                <c:pt idx="2239">
                  <c:v>4478</c:v>
                </c:pt>
                <c:pt idx="2240">
                  <c:v>4480</c:v>
                </c:pt>
                <c:pt idx="2241">
                  <c:v>4482</c:v>
                </c:pt>
                <c:pt idx="2242">
                  <c:v>4484</c:v>
                </c:pt>
                <c:pt idx="2243">
                  <c:v>4486</c:v>
                </c:pt>
                <c:pt idx="2244">
                  <c:v>4488</c:v>
                </c:pt>
                <c:pt idx="2245">
                  <c:v>4490</c:v>
                </c:pt>
                <c:pt idx="2246">
                  <c:v>4492</c:v>
                </c:pt>
                <c:pt idx="2247">
                  <c:v>4494</c:v>
                </c:pt>
                <c:pt idx="2248">
                  <c:v>4496</c:v>
                </c:pt>
                <c:pt idx="2249">
                  <c:v>4498</c:v>
                </c:pt>
                <c:pt idx="2250">
                  <c:v>4500</c:v>
                </c:pt>
                <c:pt idx="2251">
                  <c:v>4502</c:v>
                </c:pt>
                <c:pt idx="2252">
                  <c:v>4504</c:v>
                </c:pt>
                <c:pt idx="2253">
                  <c:v>4506</c:v>
                </c:pt>
                <c:pt idx="2254">
                  <c:v>4508</c:v>
                </c:pt>
                <c:pt idx="2255">
                  <c:v>4510</c:v>
                </c:pt>
                <c:pt idx="2256">
                  <c:v>4512</c:v>
                </c:pt>
                <c:pt idx="2257">
                  <c:v>4514</c:v>
                </c:pt>
                <c:pt idx="2258">
                  <c:v>4516</c:v>
                </c:pt>
                <c:pt idx="2259">
                  <c:v>4518</c:v>
                </c:pt>
                <c:pt idx="2260">
                  <c:v>4520</c:v>
                </c:pt>
                <c:pt idx="2261">
                  <c:v>4522</c:v>
                </c:pt>
                <c:pt idx="2262">
                  <c:v>4524</c:v>
                </c:pt>
                <c:pt idx="2263">
                  <c:v>4526</c:v>
                </c:pt>
                <c:pt idx="2264">
                  <c:v>4528</c:v>
                </c:pt>
                <c:pt idx="2265">
                  <c:v>4530</c:v>
                </c:pt>
                <c:pt idx="2266">
                  <c:v>4532</c:v>
                </c:pt>
                <c:pt idx="2267">
                  <c:v>4534</c:v>
                </c:pt>
                <c:pt idx="2268">
                  <c:v>4536</c:v>
                </c:pt>
                <c:pt idx="2269">
                  <c:v>4538</c:v>
                </c:pt>
                <c:pt idx="2270">
                  <c:v>4540</c:v>
                </c:pt>
                <c:pt idx="2271">
                  <c:v>4542</c:v>
                </c:pt>
                <c:pt idx="2272">
                  <c:v>4544</c:v>
                </c:pt>
                <c:pt idx="2273">
                  <c:v>4546</c:v>
                </c:pt>
                <c:pt idx="2274">
                  <c:v>4548</c:v>
                </c:pt>
                <c:pt idx="2275">
                  <c:v>4550</c:v>
                </c:pt>
                <c:pt idx="2276">
                  <c:v>4552</c:v>
                </c:pt>
                <c:pt idx="2277">
                  <c:v>4554</c:v>
                </c:pt>
                <c:pt idx="2278">
                  <c:v>4556</c:v>
                </c:pt>
                <c:pt idx="2279">
                  <c:v>4558</c:v>
                </c:pt>
                <c:pt idx="2280">
                  <c:v>4560</c:v>
                </c:pt>
                <c:pt idx="2281">
                  <c:v>4562</c:v>
                </c:pt>
                <c:pt idx="2282">
                  <c:v>4564</c:v>
                </c:pt>
                <c:pt idx="2283">
                  <c:v>4566</c:v>
                </c:pt>
                <c:pt idx="2284">
                  <c:v>4568</c:v>
                </c:pt>
                <c:pt idx="2285">
                  <c:v>4570</c:v>
                </c:pt>
                <c:pt idx="2286">
                  <c:v>4572</c:v>
                </c:pt>
                <c:pt idx="2287">
                  <c:v>4574</c:v>
                </c:pt>
                <c:pt idx="2288">
                  <c:v>4576</c:v>
                </c:pt>
                <c:pt idx="2289">
                  <c:v>4578</c:v>
                </c:pt>
                <c:pt idx="2290">
                  <c:v>4580</c:v>
                </c:pt>
                <c:pt idx="2291">
                  <c:v>4582</c:v>
                </c:pt>
                <c:pt idx="2292">
                  <c:v>4584</c:v>
                </c:pt>
                <c:pt idx="2293">
                  <c:v>4586</c:v>
                </c:pt>
                <c:pt idx="2294">
                  <c:v>4588</c:v>
                </c:pt>
                <c:pt idx="2295">
                  <c:v>4590</c:v>
                </c:pt>
                <c:pt idx="2296">
                  <c:v>4592</c:v>
                </c:pt>
                <c:pt idx="2297">
                  <c:v>4594</c:v>
                </c:pt>
                <c:pt idx="2298">
                  <c:v>4596</c:v>
                </c:pt>
                <c:pt idx="2299">
                  <c:v>4598</c:v>
                </c:pt>
                <c:pt idx="2300">
                  <c:v>4600</c:v>
                </c:pt>
                <c:pt idx="2301">
                  <c:v>4602</c:v>
                </c:pt>
                <c:pt idx="2302">
                  <c:v>4604</c:v>
                </c:pt>
                <c:pt idx="2303">
                  <c:v>4606</c:v>
                </c:pt>
                <c:pt idx="2304">
                  <c:v>4608</c:v>
                </c:pt>
                <c:pt idx="2305">
                  <c:v>4610</c:v>
                </c:pt>
                <c:pt idx="2306">
                  <c:v>4612</c:v>
                </c:pt>
                <c:pt idx="2307">
                  <c:v>4614</c:v>
                </c:pt>
                <c:pt idx="2308">
                  <c:v>4616</c:v>
                </c:pt>
                <c:pt idx="2309">
                  <c:v>4618</c:v>
                </c:pt>
                <c:pt idx="2310">
                  <c:v>4620</c:v>
                </c:pt>
                <c:pt idx="2311">
                  <c:v>4622</c:v>
                </c:pt>
                <c:pt idx="2312">
                  <c:v>4624</c:v>
                </c:pt>
                <c:pt idx="2313">
                  <c:v>4626</c:v>
                </c:pt>
                <c:pt idx="2314">
                  <c:v>4628</c:v>
                </c:pt>
                <c:pt idx="2315">
                  <c:v>4630</c:v>
                </c:pt>
                <c:pt idx="2316">
                  <c:v>4632</c:v>
                </c:pt>
                <c:pt idx="2317">
                  <c:v>4634</c:v>
                </c:pt>
                <c:pt idx="2318">
                  <c:v>4636</c:v>
                </c:pt>
                <c:pt idx="2319">
                  <c:v>4638</c:v>
                </c:pt>
                <c:pt idx="2320">
                  <c:v>4640</c:v>
                </c:pt>
                <c:pt idx="2321">
                  <c:v>4642</c:v>
                </c:pt>
                <c:pt idx="2322">
                  <c:v>4644</c:v>
                </c:pt>
                <c:pt idx="2323">
                  <c:v>4646</c:v>
                </c:pt>
                <c:pt idx="2324">
                  <c:v>4648</c:v>
                </c:pt>
                <c:pt idx="2325">
                  <c:v>4650</c:v>
                </c:pt>
                <c:pt idx="2326">
                  <c:v>4652</c:v>
                </c:pt>
                <c:pt idx="2327">
                  <c:v>4654</c:v>
                </c:pt>
                <c:pt idx="2328">
                  <c:v>4656</c:v>
                </c:pt>
                <c:pt idx="2329">
                  <c:v>4658</c:v>
                </c:pt>
                <c:pt idx="2330">
                  <c:v>4660</c:v>
                </c:pt>
                <c:pt idx="2331">
                  <c:v>4662</c:v>
                </c:pt>
                <c:pt idx="2332">
                  <c:v>4664</c:v>
                </c:pt>
                <c:pt idx="2333">
                  <c:v>4666</c:v>
                </c:pt>
                <c:pt idx="2334">
                  <c:v>4668</c:v>
                </c:pt>
                <c:pt idx="2335">
                  <c:v>4670</c:v>
                </c:pt>
                <c:pt idx="2336">
                  <c:v>4672</c:v>
                </c:pt>
                <c:pt idx="2337">
                  <c:v>4674</c:v>
                </c:pt>
                <c:pt idx="2338">
                  <c:v>4676</c:v>
                </c:pt>
                <c:pt idx="2339">
                  <c:v>4678</c:v>
                </c:pt>
                <c:pt idx="2340">
                  <c:v>4680</c:v>
                </c:pt>
                <c:pt idx="2341">
                  <c:v>4682</c:v>
                </c:pt>
                <c:pt idx="2342">
                  <c:v>4684</c:v>
                </c:pt>
                <c:pt idx="2343">
                  <c:v>4686</c:v>
                </c:pt>
                <c:pt idx="2344">
                  <c:v>4688</c:v>
                </c:pt>
                <c:pt idx="2345">
                  <c:v>4690</c:v>
                </c:pt>
                <c:pt idx="2346">
                  <c:v>4692</c:v>
                </c:pt>
                <c:pt idx="2347">
                  <c:v>4694</c:v>
                </c:pt>
                <c:pt idx="2348">
                  <c:v>4696</c:v>
                </c:pt>
                <c:pt idx="2349">
                  <c:v>4698</c:v>
                </c:pt>
                <c:pt idx="2350">
                  <c:v>4700</c:v>
                </c:pt>
                <c:pt idx="2351">
                  <c:v>4702</c:v>
                </c:pt>
                <c:pt idx="2352">
                  <c:v>4704</c:v>
                </c:pt>
                <c:pt idx="2353">
                  <c:v>4706</c:v>
                </c:pt>
                <c:pt idx="2354">
                  <c:v>4708</c:v>
                </c:pt>
                <c:pt idx="2355">
                  <c:v>4710</c:v>
                </c:pt>
                <c:pt idx="2356">
                  <c:v>4712</c:v>
                </c:pt>
                <c:pt idx="2357">
                  <c:v>4714</c:v>
                </c:pt>
                <c:pt idx="2358">
                  <c:v>4716</c:v>
                </c:pt>
                <c:pt idx="2359">
                  <c:v>4718</c:v>
                </c:pt>
                <c:pt idx="2360">
                  <c:v>4720</c:v>
                </c:pt>
                <c:pt idx="2361">
                  <c:v>4722</c:v>
                </c:pt>
                <c:pt idx="2362">
                  <c:v>4724</c:v>
                </c:pt>
                <c:pt idx="2363">
                  <c:v>4726</c:v>
                </c:pt>
                <c:pt idx="2364">
                  <c:v>4728</c:v>
                </c:pt>
                <c:pt idx="2365">
                  <c:v>4730</c:v>
                </c:pt>
                <c:pt idx="2366">
                  <c:v>4732</c:v>
                </c:pt>
                <c:pt idx="2367">
                  <c:v>4734</c:v>
                </c:pt>
                <c:pt idx="2368">
                  <c:v>4736</c:v>
                </c:pt>
                <c:pt idx="2369">
                  <c:v>4738</c:v>
                </c:pt>
                <c:pt idx="2370">
                  <c:v>4740</c:v>
                </c:pt>
                <c:pt idx="2371">
                  <c:v>4742</c:v>
                </c:pt>
                <c:pt idx="2372">
                  <c:v>4744</c:v>
                </c:pt>
                <c:pt idx="2373">
                  <c:v>4746</c:v>
                </c:pt>
                <c:pt idx="2374">
                  <c:v>4748</c:v>
                </c:pt>
                <c:pt idx="2375">
                  <c:v>4750</c:v>
                </c:pt>
                <c:pt idx="2376">
                  <c:v>4752</c:v>
                </c:pt>
                <c:pt idx="2377">
                  <c:v>4754</c:v>
                </c:pt>
                <c:pt idx="2378">
                  <c:v>4756</c:v>
                </c:pt>
                <c:pt idx="2379">
                  <c:v>4758</c:v>
                </c:pt>
                <c:pt idx="2380">
                  <c:v>4760</c:v>
                </c:pt>
                <c:pt idx="2381">
                  <c:v>4762</c:v>
                </c:pt>
                <c:pt idx="2382">
                  <c:v>4764</c:v>
                </c:pt>
                <c:pt idx="2383">
                  <c:v>4766</c:v>
                </c:pt>
                <c:pt idx="2384">
                  <c:v>4768</c:v>
                </c:pt>
                <c:pt idx="2385">
                  <c:v>4770</c:v>
                </c:pt>
                <c:pt idx="2386">
                  <c:v>4772</c:v>
                </c:pt>
                <c:pt idx="2387">
                  <c:v>4774</c:v>
                </c:pt>
                <c:pt idx="2388">
                  <c:v>4776</c:v>
                </c:pt>
                <c:pt idx="2389">
                  <c:v>4778</c:v>
                </c:pt>
                <c:pt idx="2390">
                  <c:v>4780</c:v>
                </c:pt>
                <c:pt idx="2391">
                  <c:v>4782</c:v>
                </c:pt>
                <c:pt idx="2392">
                  <c:v>4784</c:v>
                </c:pt>
                <c:pt idx="2393">
                  <c:v>4786</c:v>
                </c:pt>
                <c:pt idx="2394">
                  <c:v>4788</c:v>
                </c:pt>
                <c:pt idx="2395">
                  <c:v>4790</c:v>
                </c:pt>
                <c:pt idx="2396">
                  <c:v>4792</c:v>
                </c:pt>
                <c:pt idx="2397">
                  <c:v>4794</c:v>
                </c:pt>
                <c:pt idx="2398">
                  <c:v>4796</c:v>
                </c:pt>
                <c:pt idx="2399">
                  <c:v>4798</c:v>
                </c:pt>
                <c:pt idx="2400">
                  <c:v>4800</c:v>
                </c:pt>
                <c:pt idx="2401">
                  <c:v>4802</c:v>
                </c:pt>
                <c:pt idx="2402">
                  <c:v>4804</c:v>
                </c:pt>
                <c:pt idx="2403">
                  <c:v>4806</c:v>
                </c:pt>
                <c:pt idx="2404">
                  <c:v>4808</c:v>
                </c:pt>
                <c:pt idx="2405">
                  <c:v>4810</c:v>
                </c:pt>
                <c:pt idx="2406">
                  <c:v>4812</c:v>
                </c:pt>
                <c:pt idx="2407">
                  <c:v>4814</c:v>
                </c:pt>
                <c:pt idx="2408">
                  <c:v>4816</c:v>
                </c:pt>
                <c:pt idx="2409">
                  <c:v>4818</c:v>
                </c:pt>
                <c:pt idx="2410">
                  <c:v>4820</c:v>
                </c:pt>
                <c:pt idx="2411">
                  <c:v>4822</c:v>
                </c:pt>
                <c:pt idx="2412">
                  <c:v>4824</c:v>
                </c:pt>
                <c:pt idx="2413">
                  <c:v>4826</c:v>
                </c:pt>
                <c:pt idx="2414">
                  <c:v>4828</c:v>
                </c:pt>
                <c:pt idx="2415">
                  <c:v>4830</c:v>
                </c:pt>
                <c:pt idx="2416">
                  <c:v>4832</c:v>
                </c:pt>
                <c:pt idx="2417">
                  <c:v>4834</c:v>
                </c:pt>
                <c:pt idx="2418">
                  <c:v>4836</c:v>
                </c:pt>
                <c:pt idx="2419">
                  <c:v>4838</c:v>
                </c:pt>
                <c:pt idx="2420">
                  <c:v>4840</c:v>
                </c:pt>
                <c:pt idx="2421">
                  <c:v>4842</c:v>
                </c:pt>
                <c:pt idx="2422">
                  <c:v>4844</c:v>
                </c:pt>
                <c:pt idx="2423">
                  <c:v>4846</c:v>
                </c:pt>
                <c:pt idx="2424">
                  <c:v>4848</c:v>
                </c:pt>
                <c:pt idx="2425">
                  <c:v>4850</c:v>
                </c:pt>
                <c:pt idx="2426">
                  <c:v>4852</c:v>
                </c:pt>
                <c:pt idx="2427">
                  <c:v>4854</c:v>
                </c:pt>
                <c:pt idx="2428">
                  <c:v>4856</c:v>
                </c:pt>
                <c:pt idx="2429">
                  <c:v>4858</c:v>
                </c:pt>
                <c:pt idx="2430">
                  <c:v>4860</c:v>
                </c:pt>
                <c:pt idx="2431">
                  <c:v>4862</c:v>
                </c:pt>
                <c:pt idx="2432">
                  <c:v>4864</c:v>
                </c:pt>
                <c:pt idx="2433">
                  <c:v>4866</c:v>
                </c:pt>
                <c:pt idx="2434">
                  <c:v>4868</c:v>
                </c:pt>
                <c:pt idx="2435">
                  <c:v>4870</c:v>
                </c:pt>
                <c:pt idx="2436">
                  <c:v>4872</c:v>
                </c:pt>
                <c:pt idx="2437">
                  <c:v>4874</c:v>
                </c:pt>
                <c:pt idx="2438">
                  <c:v>4876</c:v>
                </c:pt>
                <c:pt idx="2439">
                  <c:v>4878</c:v>
                </c:pt>
                <c:pt idx="2440">
                  <c:v>4880</c:v>
                </c:pt>
                <c:pt idx="2441">
                  <c:v>4882</c:v>
                </c:pt>
                <c:pt idx="2442">
                  <c:v>4884</c:v>
                </c:pt>
                <c:pt idx="2443">
                  <c:v>4886</c:v>
                </c:pt>
                <c:pt idx="2444">
                  <c:v>4888</c:v>
                </c:pt>
                <c:pt idx="2445">
                  <c:v>4890</c:v>
                </c:pt>
                <c:pt idx="2446">
                  <c:v>4892</c:v>
                </c:pt>
                <c:pt idx="2447">
                  <c:v>4894</c:v>
                </c:pt>
                <c:pt idx="2448">
                  <c:v>4896</c:v>
                </c:pt>
                <c:pt idx="2449">
                  <c:v>4898</c:v>
                </c:pt>
                <c:pt idx="2450">
                  <c:v>4900</c:v>
                </c:pt>
                <c:pt idx="2451">
                  <c:v>4902</c:v>
                </c:pt>
                <c:pt idx="2452">
                  <c:v>4904</c:v>
                </c:pt>
                <c:pt idx="2453">
                  <c:v>4906</c:v>
                </c:pt>
                <c:pt idx="2454">
                  <c:v>4908</c:v>
                </c:pt>
                <c:pt idx="2455">
                  <c:v>4910</c:v>
                </c:pt>
                <c:pt idx="2456">
                  <c:v>4912</c:v>
                </c:pt>
                <c:pt idx="2457">
                  <c:v>4914</c:v>
                </c:pt>
                <c:pt idx="2458">
                  <c:v>4916</c:v>
                </c:pt>
                <c:pt idx="2459">
                  <c:v>4918</c:v>
                </c:pt>
                <c:pt idx="2460">
                  <c:v>4920</c:v>
                </c:pt>
                <c:pt idx="2461">
                  <c:v>4922</c:v>
                </c:pt>
                <c:pt idx="2462">
                  <c:v>4924</c:v>
                </c:pt>
                <c:pt idx="2463">
                  <c:v>4926</c:v>
                </c:pt>
                <c:pt idx="2464">
                  <c:v>4928</c:v>
                </c:pt>
                <c:pt idx="2465">
                  <c:v>4930</c:v>
                </c:pt>
                <c:pt idx="2466">
                  <c:v>4932</c:v>
                </c:pt>
                <c:pt idx="2467">
                  <c:v>4934</c:v>
                </c:pt>
                <c:pt idx="2468">
                  <c:v>4936</c:v>
                </c:pt>
                <c:pt idx="2469">
                  <c:v>4938</c:v>
                </c:pt>
                <c:pt idx="2470">
                  <c:v>4940</c:v>
                </c:pt>
                <c:pt idx="2471">
                  <c:v>4942</c:v>
                </c:pt>
                <c:pt idx="2472">
                  <c:v>4944</c:v>
                </c:pt>
                <c:pt idx="2473">
                  <c:v>4946</c:v>
                </c:pt>
                <c:pt idx="2474">
                  <c:v>4948</c:v>
                </c:pt>
                <c:pt idx="2475">
                  <c:v>4950</c:v>
                </c:pt>
                <c:pt idx="2476">
                  <c:v>4952</c:v>
                </c:pt>
                <c:pt idx="2477">
                  <c:v>4954</c:v>
                </c:pt>
                <c:pt idx="2478">
                  <c:v>4956</c:v>
                </c:pt>
                <c:pt idx="2479">
                  <c:v>4958</c:v>
                </c:pt>
                <c:pt idx="2480">
                  <c:v>4960</c:v>
                </c:pt>
                <c:pt idx="2481">
                  <c:v>4962</c:v>
                </c:pt>
                <c:pt idx="2482">
                  <c:v>4964</c:v>
                </c:pt>
                <c:pt idx="2483">
                  <c:v>4966</c:v>
                </c:pt>
                <c:pt idx="2484">
                  <c:v>4968</c:v>
                </c:pt>
                <c:pt idx="2485">
                  <c:v>4970</c:v>
                </c:pt>
                <c:pt idx="2486">
                  <c:v>4972</c:v>
                </c:pt>
                <c:pt idx="2487">
                  <c:v>4974</c:v>
                </c:pt>
                <c:pt idx="2488">
                  <c:v>4976</c:v>
                </c:pt>
                <c:pt idx="2489">
                  <c:v>4978</c:v>
                </c:pt>
                <c:pt idx="2490">
                  <c:v>4980</c:v>
                </c:pt>
                <c:pt idx="2491">
                  <c:v>4982</c:v>
                </c:pt>
                <c:pt idx="2492">
                  <c:v>4984</c:v>
                </c:pt>
                <c:pt idx="2493">
                  <c:v>4986</c:v>
                </c:pt>
                <c:pt idx="2494">
                  <c:v>4988</c:v>
                </c:pt>
                <c:pt idx="2495">
                  <c:v>4990</c:v>
                </c:pt>
                <c:pt idx="2496">
                  <c:v>4992</c:v>
                </c:pt>
                <c:pt idx="2497">
                  <c:v>4994</c:v>
                </c:pt>
                <c:pt idx="2498">
                  <c:v>4996</c:v>
                </c:pt>
                <c:pt idx="2499">
                  <c:v>4998</c:v>
                </c:pt>
                <c:pt idx="2500">
                  <c:v>5000</c:v>
                </c:pt>
                <c:pt idx="2501">
                  <c:v>5002</c:v>
                </c:pt>
                <c:pt idx="2502">
                  <c:v>5004</c:v>
                </c:pt>
                <c:pt idx="2503">
                  <c:v>5006</c:v>
                </c:pt>
                <c:pt idx="2504">
                  <c:v>5008</c:v>
                </c:pt>
                <c:pt idx="2505">
                  <c:v>5010</c:v>
                </c:pt>
                <c:pt idx="2506">
                  <c:v>5012</c:v>
                </c:pt>
                <c:pt idx="2507">
                  <c:v>5014</c:v>
                </c:pt>
                <c:pt idx="2508">
                  <c:v>5016</c:v>
                </c:pt>
                <c:pt idx="2509">
                  <c:v>5018</c:v>
                </c:pt>
                <c:pt idx="2510">
                  <c:v>5020</c:v>
                </c:pt>
                <c:pt idx="2511">
                  <c:v>5022</c:v>
                </c:pt>
                <c:pt idx="2512">
                  <c:v>5024</c:v>
                </c:pt>
                <c:pt idx="2513">
                  <c:v>5026</c:v>
                </c:pt>
                <c:pt idx="2514">
                  <c:v>5028</c:v>
                </c:pt>
                <c:pt idx="2515">
                  <c:v>5030</c:v>
                </c:pt>
                <c:pt idx="2516">
                  <c:v>5032</c:v>
                </c:pt>
                <c:pt idx="2517">
                  <c:v>5034</c:v>
                </c:pt>
                <c:pt idx="2518">
                  <c:v>5036</c:v>
                </c:pt>
                <c:pt idx="2519">
                  <c:v>5038</c:v>
                </c:pt>
                <c:pt idx="2520">
                  <c:v>5040</c:v>
                </c:pt>
                <c:pt idx="2521">
                  <c:v>5042</c:v>
                </c:pt>
                <c:pt idx="2522">
                  <c:v>5044</c:v>
                </c:pt>
                <c:pt idx="2523">
                  <c:v>5046</c:v>
                </c:pt>
                <c:pt idx="2524">
                  <c:v>5048</c:v>
                </c:pt>
                <c:pt idx="2525">
                  <c:v>5050</c:v>
                </c:pt>
                <c:pt idx="2526">
                  <c:v>5052</c:v>
                </c:pt>
                <c:pt idx="2527">
                  <c:v>5054</c:v>
                </c:pt>
                <c:pt idx="2528">
                  <c:v>5056</c:v>
                </c:pt>
                <c:pt idx="2529">
                  <c:v>5058</c:v>
                </c:pt>
                <c:pt idx="2530">
                  <c:v>5060</c:v>
                </c:pt>
                <c:pt idx="2531">
                  <c:v>5062</c:v>
                </c:pt>
                <c:pt idx="2532">
                  <c:v>5064</c:v>
                </c:pt>
                <c:pt idx="2533">
                  <c:v>5066</c:v>
                </c:pt>
                <c:pt idx="2534">
                  <c:v>5068</c:v>
                </c:pt>
                <c:pt idx="2535">
                  <c:v>5070</c:v>
                </c:pt>
                <c:pt idx="2536">
                  <c:v>5072</c:v>
                </c:pt>
                <c:pt idx="2537">
                  <c:v>5074</c:v>
                </c:pt>
                <c:pt idx="2538">
                  <c:v>5076</c:v>
                </c:pt>
                <c:pt idx="2539">
                  <c:v>5078</c:v>
                </c:pt>
                <c:pt idx="2540">
                  <c:v>5080</c:v>
                </c:pt>
                <c:pt idx="2541">
                  <c:v>5082</c:v>
                </c:pt>
                <c:pt idx="2542">
                  <c:v>5084</c:v>
                </c:pt>
                <c:pt idx="2543">
                  <c:v>5086</c:v>
                </c:pt>
                <c:pt idx="2544">
                  <c:v>5088</c:v>
                </c:pt>
                <c:pt idx="2545">
                  <c:v>5090</c:v>
                </c:pt>
                <c:pt idx="2546">
                  <c:v>5092</c:v>
                </c:pt>
                <c:pt idx="2547">
                  <c:v>5094</c:v>
                </c:pt>
                <c:pt idx="2548">
                  <c:v>5096</c:v>
                </c:pt>
                <c:pt idx="2549">
                  <c:v>5098</c:v>
                </c:pt>
                <c:pt idx="2550">
                  <c:v>5100</c:v>
                </c:pt>
                <c:pt idx="2551">
                  <c:v>5102</c:v>
                </c:pt>
                <c:pt idx="2552">
                  <c:v>5104</c:v>
                </c:pt>
                <c:pt idx="2553">
                  <c:v>5106</c:v>
                </c:pt>
                <c:pt idx="2554">
                  <c:v>5108</c:v>
                </c:pt>
                <c:pt idx="2555">
                  <c:v>5110</c:v>
                </c:pt>
                <c:pt idx="2556">
                  <c:v>5112</c:v>
                </c:pt>
                <c:pt idx="2557">
                  <c:v>5114</c:v>
                </c:pt>
                <c:pt idx="2558">
                  <c:v>5116</c:v>
                </c:pt>
                <c:pt idx="2559">
                  <c:v>5118</c:v>
                </c:pt>
                <c:pt idx="2560">
                  <c:v>5120</c:v>
                </c:pt>
                <c:pt idx="2561">
                  <c:v>5122</c:v>
                </c:pt>
                <c:pt idx="2562">
                  <c:v>5124</c:v>
                </c:pt>
                <c:pt idx="2563">
                  <c:v>5126</c:v>
                </c:pt>
                <c:pt idx="2564">
                  <c:v>5128</c:v>
                </c:pt>
                <c:pt idx="2565">
                  <c:v>5130</c:v>
                </c:pt>
                <c:pt idx="2566">
                  <c:v>5132</c:v>
                </c:pt>
                <c:pt idx="2567">
                  <c:v>5134</c:v>
                </c:pt>
                <c:pt idx="2568">
                  <c:v>5136</c:v>
                </c:pt>
                <c:pt idx="2569">
                  <c:v>5138</c:v>
                </c:pt>
                <c:pt idx="2570">
                  <c:v>5140</c:v>
                </c:pt>
                <c:pt idx="2571">
                  <c:v>5142</c:v>
                </c:pt>
                <c:pt idx="2572">
                  <c:v>5144</c:v>
                </c:pt>
                <c:pt idx="2573">
                  <c:v>5146</c:v>
                </c:pt>
                <c:pt idx="2574">
                  <c:v>5148</c:v>
                </c:pt>
                <c:pt idx="2575">
                  <c:v>5150</c:v>
                </c:pt>
                <c:pt idx="2576">
                  <c:v>5152</c:v>
                </c:pt>
                <c:pt idx="2577">
                  <c:v>5154</c:v>
                </c:pt>
                <c:pt idx="2578">
                  <c:v>5156</c:v>
                </c:pt>
                <c:pt idx="2579">
                  <c:v>5158</c:v>
                </c:pt>
                <c:pt idx="2580">
                  <c:v>5160</c:v>
                </c:pt>
                <c:pt idx="2581">
                  <c:v>5162</c:v>
                </c:pt>
                <c:pt idx="2582">
                  <c:v>5164</c:v>
                </c:pt>
                <c:pt idx="2583">
                  <c:v>5166</c:v>
                </c:pt>
                <c:pt idx="2584">
                  <c:v>5168</c:v>
                </c:pt>
                <c:pt idx="2585">
                  <c:v>5170</c:v>
                </c:pt>
                <c:pt idx="2586">
                  <c:v>5172</c:v>
                </c:pt>
                <c:pt idx="2587">
                  <c:v>5174</c:v>
                </c:pt>
                <c:pt idx="2588">
                  <c:v>5176</c:v>
                </c:pt>
                <c:pt idx="2589">
                  <c:v>5178</c:v>
                </c:pt>
                <c:pt idx="2590">
                  <c:v>5180</c:v>
                </c:pt>
                <c:pt idx="2591">
                  <c:v>5182</c:v>
                </c:pt>
                <c:pt idx="2592">
                  <c:v>5184</c:v>
                </c:pt>
                <c:pt idx="2593">
                  <c:v>5186</c:v>
                </c:pt>
                <c:pt idx="2594">
                  <c:v>5188</c:v>
                </c:pt>
                <c:pt idx="2595">
                  <c:v>5190</c:v>
                </c:pt>
                <c:pt idx="2596">
                  <c:v>5192</c:v>
                </c:pt>
                <c:pt idx="2597">
                  <c:v>5194</c:v>
                </c:pt>
                <c:pt idx="2598">
                  <c:v>5196</c:v>
                </c:pt>
                <c:pt idx="2599">
                  <c:v>5198</c:v>
                </c:pt>
                <c:pt idx="2600">
                  <c:v>5200</c:v>
                </c:pt>
                <c:pt idx="2601">
                  <c:v>5202</c:v>
                </c:pt>
                <c:pt idx="2602">
                  <c:v>5204</c:v>
                </c:pt>
                <c:pt idx="2603">
                  <c:v>5206</c:v>
                </c:pt>
                <c:pt idx="2604">
                  <c:v>5208</c:v>
                </c:pt>
                <c:pt idx="2605">
                  <c:v>5210</c:v>
                </c:pt>
                <c:pt idx="2606">
                  <c:v>5212</c:v>
                </c:pt>
                <c:pt idx="2607">
                  <c:v>5214</c:v>
                </c:pt>
                <c:pt idx="2608">
                  <c:v>5216</c:v>
                </c:pt>
                <c:pt idx="2609">
                  <c:v>5218</c:v>
                </c:pt>
                <c:pt idx="2610">
                  <c:v>5220</c:v>
                </c:pt>
                <c:pt idx="2611">
                  <c:v>5222</c:v>
                </c:pt>
                <c:pt idx="2612">
                  <c:v>5224</c:v>
                </c:pt>
                <c:pt idx="2613">
                  <c:v>5226</c:v>
                </c:pt>
                <c:pt idx="2614">
                  <c:v>5228</c:v>
                </c:pt>
                <c:pt idx="2615">
                  <c:v>5230</c:v>
                </c:pt>
                <c:pt idx="2616">
                  <c:v>5232</c:v>
                </c:pt>
                <c:pt idx="2617">
                  <c:v>5234</c:v>
                </c:pt>
                <c:pt idx="2618">
                  <c:v>5236</c:v>
                </c:pt>
                <c:pt idx="2619">
                  <c:v>5238</c:v>
                </c:pt>
                <c:pt idx="2620">
                  <c:v>5240</c:v>
                </c:pt>
                <c:pt idx="2621">
                  <c:v>5242</c:v>
                </c:pt>
                <c:pt idx="2622">
                  <c:v>5244</c:v>
                </c:pt>
                <c:pt idx="2623">
                  <c:v>5246</c:v>
                </c:pt>
                <c:pt idx="2624">
                  <c:v>5248</c:v>
                </c:pt>
                <c:pt idx="2625">
                  <c:v>5250</c:v>
                </c:pt>
                <c:pt idx="2626">
                  <c:v>5252</c:v>
                </c:pt>
                <c:pt idx="2627">
                  <c:v>5254</c:v>
                </c:pt>
                <c:pt idx="2628">
                  <c:v>5256</c:v>
                </c:pt>
                <c:pt idx="2629">
                  <c:v>5258</c:v>
                </c:pt>
                <c:pt idx="2630">
                  <c:v>5260</c:v>
                </c:pt>
                <c:pt idx="2631">
                  <c:v>5262</c:v>
                </c:pt>
                <c:pt idx="2632">
                  <c:v>5264</c:v>
                </c:pt>
                <c:pt idx="2633">
                  <c:v>5266</c:v>
                </c:pt>
                <c:pt idx="2634">
                  <c:v>5268</c:v>
                </c:pt>
                <c:pt idx="2635">
                  <c:v>5270</c:v>
                </c:pt>
                <c:pt idx="2636">
                  <c:v>5272</c:v>
                </c:pt>
                <c:pt idx="2637">
                  <c:v>5274</c:v>
                </c:pt>
                <c:pt idx="2638">
                  <c:v>5276</c:v>
                </c:pt>
                <c:pt idx="2639">
                  <c:v>5278</c:v>
                </c:pt>
                <c:pt idx="2640">
                  <c:v>5280</c:v>
                </c:pt>
                <c:pt idx="2641">
                  <c:v>5282</c:v>
                </c:pt>
                <c:pt idx="2642">
                  <c:v>5284</c:v>
                </c:pt>
                <c:pt idx="2643">
                  <c:v>5286</c:v>
                </c:pt>
                <c:pt idx="2644">
                  <c:v>5288</c:v>
                </c:pt>
                <c:pt idx="2645">
                  <c:v>5290</c:v>
                </c:pt>
                <c:pt idx="2646">
                  <c:v>5292</c:v>
                </c:pt>
                <c:pt idx="2647">
                  <c:v>5294</c:v>
                </c:pt>
                <c:pt idx="2648">
                  <c:v>5296</c:v>
                </c:pt>
                <c:pt idx="2649">
                  <c:v>5298</c:v>
                </c:pt>
                <c:pt idx="2650">
                  <c:v>5300</c:v>
                </c:pt>
                <c:pt idx="2651">
                  <c:v>5302</c:v>
                </c:pt>
                <c:pt idx="2652">
                  <c:v>5304</c:v>
                </c:pt>
                <c:pt idx="2653">
                  <c:v>5306</c:v>
                </c:pt>
                <c:pt idx="2654">
                  <c:v>5308</c:v>
                </c:pt>
                <c:pt idx="2655">
                  <c:v>5310</c:v>
                </c:pt>
                <c:pt idx="2656">
                  <c:v>5312</c:v>
                </c:pt>
                <c:pt idx="2657">
                  <c:v>5314</c:v>
                </c:pt>
                <c:pt idx="2658">
                  <c:v>5316</c:v>
                </c:pt>
                <c:pt idx="2659">
                  <c:v>5318</c:v>
                </c:pt>
                <c:pt idx="2660">
                  <c:v>5320</c:v>
                </c:pt>
                <c:pt idx="2661">
                  <c:v>5322</c:v>
                </c:pt>
                <c:pt idx="2662">
                  <c:v>5324</c:v>
                </c:pt>
                <c:pt idx="2663">
                  <c:v>5326</c:v>
                </c:pt>
                <c:pt idx="2664">
                  <c:v>5328</c:v>
                </c:pt>
                <c:pt idx="2665">
                  <c:v>5330</c:v>
                </c:pt>
                <c:pt idx="2666">
                  <c:v>5332</c:v>
                </c:pt>
                <c:pt idx="2667">
                  <c:v>5334</c:v>
                </c:pt>
                <c:pt idx="2668">
                  <c:v>5336</c:v>
                </c:pt>
                <c:pt idx="2669">
                  <c:v>5338</c:v>
                </c:pt>
                <c:pt idx="2670">
                  <c:v>5340</c:v>
                </c:pt>
                <c:pt idx="2671">
                  <c:v>5342</c:v>
                </c:pt>
                <c:pt idx="2672">
                  <c:v>5344</c:v>
                </c:pt>
                <c:pt idx="2673">
                  <c:v>5346</c:v>
                </c:pt>
                <c:pt idx="2674">
                  <c:v>5348</c:v>
                </c:pt>
                <c:pt idx="2675">
                  <c:v>5350</c:v>
                </c:pt>
                <c:pt idx="2676">
                  <c:v>5352</c:v>
                </c:pt>
                <c:pt idx="2677">
                  <c:v>5354</c:v>
                </c:pt>
                <c:pt idx="2678">
                  <c:v>5356</c:v>
                </c:pt>
                <c:pt idx="2679">
                  <c:v>5358</c:v>
                </c:pt>
                <c:pt idx="2680">
                  <c:v>5360</c:v>
                </c:pt>
                <c:pt idx="2681">
                  <c:v>5362</c:v>
                </c:pt>
                <c:pt idx="2682">
                  <c:v>5364</c:v>
                </c:pt>
                <c:pt idx="2683">
                  <c:v>5366</c:v>
                </c:pt>
                <c:pt idx="2684">
                  <c:v>5368</c:v>
                </c:pt>
                <c:pt idx="2685">
                  <c:v>5370</c:v>
                </c:pt>
                <c:pt idx="2686">
                  <c:v>5372</c:v>
                </c:pt>
                <c:pt idx="2687">
                  <c:v>5374</c:v>
                </c:pt>
                <c:pt idx="2688">
                  <c:v>5376</c:v>
                </c:pt>
                <c:pt idx="2689">
                  <c:v>5378</c:v>
                </c:pt>
                <c:pt idx="2690">
                  <c:v>5380</c:v>
                </c:pt>
                <c:pt idx="2691">
                  <c:v>5382</c:v>
                </c:pt>
                <c:pt idx="2692">
                  <c:v>5384</c:v>
                </c:pt>
                <c:pt idx="2693">
                  <c:v>5386</c:v>
                </c:pt>
                <c:pt idx="2694">
                  <c:v>5388</c:v>
                </c:pt>
                <c:pt idx="2695">
                  <c:v>5390</c:v>
                </c:pt>
                <c:pt idx="2696">
                  <c:v>5392</c:v>
                </c:pt>
                <c:pt idx="2697">
                  <c:v>5394</c:v>
                </c:pt>
                <c:pt idx="2698">
                  <c:v>5396</c:v>
                </c:pt>
                <c:pt idx="2699">
                  <c:v>5398</c:v>
                </c:pt>
                <c:pt idx="2700">
                  <c:v>5400</c:v>
                </c:pt>
                <c:pt idx="2701">
                  <c:v>5402</c:v>
                </c:pt>
                <c:pt idx="2702">
                  <c:v>5404</c:v>
                </c:pt>
                <c:pt idx="2703">
                  <c:v>5406</c:v>
                </c:pt>
                <c:pt idx="2704">
                  <c:v>5408</c:v>
                </c:pt>
                <c:pt idx="2705">
                  <c:v>5410</c:v>
                </c:pt>
                <c:pt idx="2706">
                  <c:v>5412</c:v>
                </c:pt>
                <c:pt idx="2707">
                  <c:v>5414</c:v>
                </c:pt>
                <c:pt idx="2708">
                  <c:v>5416</c:v>
                </c:pt>
                <c:pt idx="2709">
                  <c:v>5418</c:v>
                </c:pt>
                <c:pt idx="2710">
                  <c:v>5420</c:v>
                </c:pt>
                <c:pt idx="2711">
                  <c:v>5422</c:v>
                </c:pt>
                <c:pt idx="2712">
                  <c:v>5424</c:v>
                </c:pt>
                <c:pt idx="2713">
                  <c:v>5426</c:v>
                </c:pt>
                <c:pt idx="2714">
                  <c:v>5428</c:v>
                </c:pt>
                <c:pt idx="2715">
                  <c:v>5430</c:v>
                </c:pt>
                <c:pt idx="2716">
                  <c:v>5432</c:v>
                </c:pt>
                <c:pt idx="2717">
                  <c:v>5434</c:v>
                </c:pt>
                <c:pt idx="2718">
                  <c:v>5436</c:v>
                </c:pt>
                <c:pt idx="2719">
                  <c:v>5438</c:v>
                </c:pt>
                <c:pt idx="2720">
                  <c:v>5440</c:v>
                </c:pt>
                <c:pt idx="2721">
                  <c:v>5442</c:v>
                </c:pt>
                <c:pt idx="2722">
                  <c:v>5444</c:v>
                </c:pt>
                <c:pt idx="2723">
                  <c:v>5446</c:v>
                </c:pt>
                <c:pt idx="2724">
                  <c:v>5448</c:v>
                </c:pt>
                <c:pt idx="2725">
                  <c:v>5450</c:v>
                </c:pt>
                <c:pt idx="2726">
                  <c:v>5452</c:v>
                </c:pt>
                <c:pt idx="2727">
                  <c:v>5454</c:v>
                </c:pt>
                <c:pt idx="2728">
                  <c:v>5456</c:v>
                </c:pt>
                <c:pt idx="2729">
                  <c:v>5458</c:v>
                </c:pt>
                <c:pt idx="2730">
                  <c:v>5460</c:v>
                </c:pt>
                <c:pt idx="2731">
                  <c:v>5462</c:v>
                </c:pt>
                <c:pt idx="2732">
                  <c:v>5464</c:v>
                </c:pt>
                <c:pt idx="2733">
                  <c:v>5466</c:v>
                </c:pt>
                <c:pt idx="2734">
                  <c:v>5468</c:v>
                </c:pt>
                <c:pt idx="2735">
                  <c:v>5470</c:v>
                </c:pt>
                <c:pt idx="2736">
                  <c:v>5472</c:v>
                </c:pt>
                <c:pt idx="2737">
                  <c:v>5474</c:v>
                </c:pt>
                <c:pt idx="2738">
                  <c:v>5476</c:v>
                </c:pt>
                <c:pt idx="2739">
                  <c:v>5478</c:v>
                </c:pt>
                <c:pt idx="2740">
                  <c:v>5480</c:v>
                </c:pt>
                <c:pt idx="2741">
                  <c:v>5482</c:v>
                </c:pt>
                <c:pt idx="2742">
                  <c:v>5484</c:v>
                </c:pt>
                <c:pt idx="2743">
                  <c:v>5486</c:v>
                </c:pt>
                <c:pt idx="2744">
                  <c:v>5488</c:v>
                </c:pt>
                <c:pt idx="2745">
                  <c:v>5490</c:v>
                </c:pt>
                <c:pt idx="2746">
                  <c:v>5492</c:v>
                </c:pt>
                <c:pt idx="2747">
                  <c:v>5494</c:v>
                </c:pt>
                <c:pt idx="2748">
                  <c:v>5496</c:v>
                </c:pt>
                <c:pt idx="2749">
                  <c:v>5498</c:v>
                </c:pt>
                <c:pt idx="2750">
                  <c:v>5500</c:v>
                </c:pt>
                <c:pt idx="2751">
                  <c:v>5502</c:v>
                </c:pt>
                <c:pt idx="2752">
                  <c:v>5504</c:v>
                </c:pt>
                <c:pt idx="2753">
                  <c:v>5506</c:v>
                </c:pt>
                <c:pt idx="2754">
                  <c:v>5508</c:v>
                </c:pt>
                <c:pt idx="2755">
                  <c:v>5510</c:v>
                </c:pt>
                <c:pt idx="2756">
                  <c:v>5512</c:v>
                </c:pt>
                <c:pt idx="2757">
                  <c:v>5514</c:v>
                </c:pt>
                <c:pt idx="2758">
                  <c:v>5516</c:v>
                </c:pt>
                <c:pt idx="2759">
                  <c:v>5518</c:v>
                </c:pt>
                <c:pt idx="2760">
                  <c:v>5520</c:v>
                </c:pt>
                <c:pt idx="2761">
                  <c:v>5522</c:v>
                </c:pt>
                <c:pt idx="2762">
                  <c:v>5524</c:v>
                </c:pt>
                <c:pt idx="2763">
                  <c:v>5526</c:v>
                </c:pt>
                <c:pt idx="2764">
                  <c:v>5528</c:v>
                </c:pt>
                <c:pt idx="2765">
                  <c:v>5530</c:v>
                </c:pt>
                <c:pt idx="2766">
                  <c:v>5532</c:v>
                </c:pt>
                <c:pt idx="2767">
                  <c:v>5534</c:v>
                </c:pt>
                <c:pt idx="2768">
                  <c:v>5536</c:v>
                </c:pt>
                <c:pt idx="2769">
                  <c:v>5538</c:v>
                </c:pt>
                <c:pt idx="2770">
                  <c:v>5540</c:v>
                </c:pt>
                <c:pt idx="2771">
                  <c:v>5542</c:v>
                </c:pt>
                <c:pt idx="2772">
                  <c:v>5544</c:v>
                </c:pt>
                <c:pt idx="2773">
                  <c:v>5546</c:v>
                </c:pt>
                <c:pt idx="2774">
                  <c:v>5548</c:v>
                </c:pt>
                <c:pt idx="2775">
                  <c:v>5550</c:v>
                </c:pt>
                <c:pt idx="2776">
                  <c:v>5552</c:v>
                </c:pt>
                <c:pt idx="2777">
                  <c:v>5554</c:v>
                </c:pt>
                <c:pt idx="2778">
                  <c:v>5556</c:v>
                </c:pt>
                <c:pt idx="2779">
                  <c:v>5558</c:v>
                </c:pt>
                <c:pt idx="2780">
                  <c:v>5560</c:v>
                </c:pt>
                <c:pt idx="2781">
                  <c:v>5562</c:v>
                </c:pt>
                <c:pt idx="2782">
                  <c:v>5564</c:v>
                </c:pt>
                <c:pt idx="2783">
                  <c:v>5566</c:v>
                </c:pt>
                <c:pt idx="2784">
                  <c:v>5568</c:v>
                </c:pt>
                <c:pt idx="2785">
                  <c:v>5570</c:v>
                </c:pt>
                <c:pt idx="2786">
                  <c:v>5572</c:v>
                </c:pt>
                <c:pt idx="2787">
                  <c:v>5574</c:v>
                </c:pt>
                <c:pt idx="2788">
                  <c:v>5576</c:v>
                </c:pt>
                <c:pt idx="2789">
                  <c:v>5578</c:v>
                </c:pt>
                <c:pt idx="2790">
                  <c:v>5580</c:v>
                </c:pt>
                <c:pt idx="2791">
                  <c:v>5582</c:v>
                </c:pt>
                <c:pt idx="2792">
                  <c:v>5584</c:v>
                </c:pt>
                <c:pt idx="2793">
                  <c:v>5586</c:v>
                </c:pt>
                <c:pt idx="2794">
                  <c:v>5588</c:v>
                </c:pt>
                <c:pt idx="2795">
                  <c:v>5590</c:v>
                </c:pt>
                <c:pt idx="2796">
                  <c:v>5592</c:v>
                </c:pt>
                <c:pt idx="2797">
                  <c:v>5594</c:v>
                </c:pt>
                <c:pt idx="2798">
                  <c:v>5596</c:v>
                </c:pt>
                <c:pt idx="2799">
                  <c:v>5598</c:v>
                </c:pt>
                <c:pt idx="2800">
                  <c:v>5600</c:v>
                </c:pt>
                <c:pt idx="2801">
                  <c:v>5602</c:v>
                </c:pt>
                <c:pt idx="2802">
                  <c:v>5604</c:v>
                </c:pt>
                <c:pt idx="2803">
                  <c:v>5606</c:v>
                </c:pt>
                <c:pt idx="2804">
                  <c:v>5608</c:v>
                </c:pt>
                <c:pt idx="2805">
                  <c:v>5610</c:v>
                </c:pt>
                <c:pt idx="2806">
                  <c:v>5612</c:v>
                </c:pt>
                <c:pt idx="2807">
                  <c:v>5614</c:v>
                </c:pt>
                <c:pt idx="2808">
                  <c:v>5616</c:v>
                </c:pt>
                <c:pt idx="2809">
                  <c:v>5618</c:v>
                </c:pt>
                <c:pt idx="2810">
                  <c:v>5620</c:v>
                </c:pt>
                <c:pt idx="2811">
                  <c:v>5622</c:v>
                </c:pt>
                <c:pt idx="2812">
                  <c:v>5624</c:v>
                </c:pt>
                <c:pt idx="2813">
                  <c:v>5626</c:v>
                </c:pt>
                <c:pt idx="2814">
                  <c:v>5628</c:v>
                </c:pt>
                <c:pt idx="2815">
                  <c:v>5630</c:v>
                </c:pt>
                <c:pt idx="2816">
                  <c:v>5632</c:v>
                </c:pt>
                <c:pt idx="2817">
                  <c:v>5634</c:v>
                </c:pt>
                <c:pt idx="2818">
                  <c:v>5636</c:v>
                </c:pt>
                <c:pt idx="2819">
                  <c:v>5638</c:v>
                </c:pt>
                <c:pt idx="2820">
                  <c:v>5640</c:v>
                </c:pt>
                <c:pt idx="2821">
                  <c:v>5642</c:v>
                </c:pt>
                <c:pt idx="2822">
                  <c:v>5644</c:v>
                </c:pt>
                <c:pt idx="2823">
                  <c:v>5646</c:v>
                </c:pt>
                <c:pt idx="2824">
                  <c:v>5648</c:v>
                </c:pt>
                <c:pt idx="2825">
                  <c:v>5650</c:v>
                </c:pt>
                <c:pt idx="2826">
                  <c:v>5652</c:v>
                </c:pt>
                <c:pt idx="2827">
                  <c:v>5654</c:v>
                </c:pt>
                <c:pt idx="2828">
                  <c:v>5656</c:v>
                </c:pt>
                <c:pt idx="2829">
                  <c:v>5658</c:v>
                </c:pt>
                <c:pt idx="2830">
                  <c:v>5660</c:v>
                </c:pt>
                <c:pt idx="2831">
                  <c:v>5662</c:v>
                </c:pt>
                <c:pt idx="2832">
                  <c:v>5664</c:v>
                </c:pt>
                <c:pt idx="2833">
                  <c:v>5666</c:v>
                </c:pt>
                <c:pt idx="2834">
                  <c:v>5668</c:v>
                </c:pt>
                <c:pt idx="2835">
                  <c:v>5670</c:v>
                </c:pt>
                <c:pt idx="2836">
                  <c:v>5672</c:v>
                </c:pt>
                <c:pt idx="2837">
                  <c:v>5674</c:v>
                </c:pt>
                <c:pt idx="2838">
                  <c:v>5676</c:v>
                </c:pt>
                <c:pt idx="2839">
                  <c:v>5678</c:v>
                </c:pt>
                <c:pt idx="2840">
                  <c:v>5680</c:v>
                </c:pt>
                <c:pt idx="2841">
                  <c:v>5682</c:v>
                </c:pt>
                <c:pt idx="2842">
                  <c:v>5684</c:v>
                </c:pt>
                <c:pt idx="2843">
                  <c:v>5686</c:v>
                </c:pt>
                <c:pt idx="2844">
                  <c:v>5688</c:v>
                </c:pt>
                <c:pt idx="2845">
                  <c:v>5690</c:v>
                </c:pt>
                <c:pt idx="2846">
                  <c:v>5692</c:v>
                </c:pt>
                <c:pt idx="2847">
                  <c:v>5694</c:v>
                </c:pt>
                <c:pt idx="2848">
                  <c:v>5696</c:v>
                </c:pt>
                <c:pt idx="2849">
                  <c:v>5698</c:v>
                </c:pt>
                <c:pt idx="2850">
                  <c:v>5700</c:v>
                </c:pt>
                <c:pt idx="2851">
                  <c:v>5702</c:v>
                </c:pt>
                <c:pt idx="2852">
                  <c:v>5704</c:v>
                </c:pt>
                <c:pt idx="2853">
                  <c:v>5706</c:v>
                </c:pt>
                <c:pt idx="2854">
                  <c:v>5708</c:v>
                </c:pt>
                <c:pt idx="2855">
                  <c:v>5710</c:v>
                </c:pt>
                <c:pt idx="2856">
                  <c:v>5712</c:v>
                </c:pt>
                <c:pt idx="2857">
                  <c:v>5714</c:v>
                </c:pt>
                <c:pt idx="2858">
                  <c:v>5716</c:v>
                </c:pt>
                <c:pt idx="2859">
                  <c:v>5718</c:v>
                </c:pt>
                <c:pt idx="2860">
                  <c:v>5720</c:v>
                </c:pt>
                <c:pt idx="2861">
                  <c:v>5722</c:v>
                </c:pt>
                <c:pt idx="2862">
                  <c:v>5724</c:v>
                </c:pt>
                <c:pt idx="2863">
                  <c:v>5726</c:v>
                </c:pt>
                <c:pt idx="2864">
                  <c:v>5728</c:v>
                </c:pt>
                <c:pt idx="2865">
                  <c:v>5730</c:v>
                </c:pt>
                <c:pt idx="2866">
                  <c:v>5732</c:v>
                </c:pt>
                <c:pt idx="2867">
                  <c:v>5734</c:v>
                </c:pt>
                <c:pt idx="2868">
                  <c:v>5736</c:v>
                </c:pt>
                <c:pt idx="2869">
                  <c:v>5738</c:v>
                </c:pt>
                <c:pt idx="2870">
                  <c:v>5740</c:v>
                </c:pt>
                <c:pt idx="2871">
                  <c:v>5742</c:v>
                </c:pt>
                <c:pt idx="2872">
                  <c:v>5744</c:v>
                </c:pt>
                <c:pt idx="2873">
                  <c:v>5746</c:v>
                </c:pt>
                <c:pt idx="2874">
                  <c:v>5748</c:v>
                </c:pt>
                <c:pt idx="2875">
                  <c:v>5750</c:v>
                </c:pt>
                <c:pt idx="2876">
                  <c:v>5752</c:v>
                </c:pt>
                <c:pt idx="2877">
                  <c:v>5754</c:v>
                </c:pt>
                <c:pt idx="2878">
                  <c:v>5756</c:v>
                </c:pt>
                <c:pt idx="2879">
                  <c:v>5758</c:v>
                </c:pt>
                <c:pt idx="2880">
                  <c:v>5760</c:v>
                </c:pt>
                <c:pt idx="2881">
                  <c:v>5762</c:v>
                </c:pt>
                <c:pt idx="2882">
                  <c:v>5764</c:v>
                </c:pt>
                <c:pt idx="2883">
                  <c:v>5766</c:v>
                </c:pt>
                <c:pt idx="2884">
                  <c:v>5768</c:v>
                </c:pt>
                <c:pt idx="2885">
                  <c:v>5770</c:v>
                </c:pt>
                <c:pt idx="2886">
                  <c:v>5772</c:v>
                </c:pt>
                <c:pt idx="2887">
                  <c:v>5774</c:v>
                </c:pt>
                <c:pt idx="2888">
                  <c:v>5776</c:v>
                </c:pt>
                <c:pt idx="2889">
                  <c:v>5778</c:v>
                </c:pt>
                <c:pt idx="2890">
                  <c:v>5780</c:v>
                </c:pt>
                <c:pt idx="2891">
                  <c:v>5782</c:v>
                </c:pt>
                <c:pt idx="2892">
                  <c:v>5784</c:v>
                </c:pt>
                <c:pt idx="2893">
                  <c:v>5786</c:v>
                </c:pt>
                <c:pt idx="2894">
                  <c:v>5788</c:v>
                </c:pt>
                <c:pt idx="2895">
                  <c:v>5790</c:v>
                </c:pt>
                <c:pt idx="2896">
                  <c:v>5792</c:v>
                </c:pt>
                <c:pt idx="2897">
                  <c:v>5794</c:v>
                </c:pt>
                <c:pt idx="2898">
                  <c:v>5796</c:v>
                </c:pt>
                <c:pt idx="2899">
                  <c:v>5798</c:v>
                </c:pt>
                <c:pt idx="2900">
                  <c:v>5800</c:v>
                </c:pt>
                <c:pt idx="2901">
                  <c:v>5802</c:v>
                </c:pt>
                <c:pt idx="2902">
                  <c:v>5804</c:v>
                </c:pt>
                <c:pt idx="2903">
                  <c:v>5806</c:v>
                </c:pt>
                <c:pt idx="2904">
                  <c:v>5808</c:v>
                </c:pt>
                <c:pt idx="2905">
                  <c:v>5810</c:v>
                </c:pt>
                <c:pt idx="2906">
                  <c:v>5812</c:v>
                </c:pt>
                <c:pt idx="2907">
                  <c:v>5814</c:v>
                </c:pt>
                <c:pt idx="2908">
                  <c:v>5816</c:v>
                </c:pt>
                <c:pt idx="2909">
                  <c:v>5818</c:v>
                </c:pt>
                <c:pt idx="2910">
                  <c:v>5820</c:v>
                </c:pt>
                <c:pt idx="2911">
                  <c:v>5822</c:v>
                </c:pt>
                <c:pt idx="2912">
                  <c:v>5824</c:v>
                </c:pt>
                <c:pt idx="2913">
                  <c:v>5826</c:v>
                </c:pt>
                <c:pt idx="2914">
                  <c:v>5828</c:v>
                </c:pt>
                <c:pt idx="2915">
                  <c:v>5830</c:v>
                </c:pt>
                <c:pt idx="2916">
                  <c:v>5832</c:v>
                </c:pt>
                <c:pt idx="2917">
                  <c:v>5834</c:v>
                </c:pt>
                <c:pt idx="2918">
                  <c:v>5836</c:v>
                </c:pt>
                <c:pt idx="2919">
                  <c:v>5838</c:v>
                </c:pt>
                <c:pt idx="2920">
                  <c:v>5840</c:v>
                </c:pt>
                <c:pt idx="2921">
                  <c:v>5842</c:v>
                </c:pt>
                <c:pt idx="2922">
                  <c:v>5844</c:v>
                </c:pt>
                <c:pt idx="2923">
                  <c:v>5846</c:v>
                </c:pt>
                <c:pt idx="2924">
                  <c:v>5848</c:v>
                </c:pt>
                <c:pt idx="2925">
                  <c:v>5850</c:v>
                </c:pt>
                <c:pt idx="2926">
                  <c:v>5852</c:v>
                </c:pt>
                <c:pt idx="2927">
                  <c:v>5854</c:v>
                </c:pt>
                <c:pt idx="2928">
                  <c:v>5856</c:v>
                </c:pt>
                <c:pt idx="2929">
                  <c:v>5858</c:v>
                </c:pt>
                <c:pt idx="2930">
                  <c:v>5860</c:v>
                </c:pt>
                <c:pt idx="2931">
                  <c:v>5862</c:v>
                </c:pt>
                <c:pt idx="2932">
                  <c:v>5864</c:v>
                </c:pt>
                <c:pt idx="2933">
                  <c:v>5866</c:v>
                </c:pt>
                <c:pt idx="2934">
                  <c:v>5868</c:v>
                </c:pt>
                <c:pt idx="2935">
                  <c:v>5870</c:v>
                </c:pt>
                <c:pt idx="2936">
                  <c:v>5872</c:v>
                </c:pt>
                <c:pt idx="2937">
                  <c:v>5874</c:v>
                </c:pt>
                <c:pt idx="2938">
                  <c:v>5876</c:v>
                </c:pt>
                <c:pt idx="2939">
                  <c:v>5878</c:v>
                </c:pt>
                <c:pt idx="2940">
                  <c:v>5880</c:v>
                </c:pt>
                <c:pt idx="2941">
                  <c:v>5882</c:v>
                </c:pt>
                <c:pt idx="2942">
                  <c:v>5884</c:v>
                </c:pt>
                <c:pt idx="2943">
                  <c:v>5886</c:v>
                </c:pt>
                <c:pt idx="2944">
                  <c:v>5888</c:v>
                </c:pt>
                <c:pt idx="2945">
                  <c:v>5890</c:v>
                </c:pt>
                <c:pt idx="2946">
                  <c:v>5892</c:v>
                </c:pt>
                <c:pt idx="2947">
                  <c:v>5894</c:v>
                </c:pt>
                <c:pt idx="2948">
                  <c:v>5896</c:v>
                </c:pt>
                <c:pt idx="2949">
                  <c:v>5898</c:v>
                </c:pt>
                <c:pt idx="2950">
                  <c:v>5900</c:v>
                </c:pt>
                <c:pt idx="2951">
                  <c:v>5902</c:v>
                </c:pt>
                <c:pt idx="2952">
                  <c:v>5904</c:v>
                </c:pt>
                <c:pt idx="2953">
                  <c:v>5906</c:v>
                </c:pt>
                <c:pt idx="2954">
                  <c:v>5908</c:v>
                </c:pt>
                <c:pt idx="2955">
                  <c:v>5910</c:v>
                </c:pt>
                <c:pt idx="2956">
                  <c:v>5912</c:v>
                </c:pt>
                <c:pt idx="2957">
                  <c:v>5914</c:v>
                </c:pt>
                <c:pt idx="2958">
                  <c:v>5916</c:v>
                </c:pt>
                <c:pt idx="2959">
                  <c:v>5918</c:v>
                </c:pt>
                <c:pt idx="2960">
                  <c:v>5920</c:v>
                </c:pt>
                <c:pt idx="2961">
                  <c:v>5922</c:v>
                </c:pt>
                <c:pt idx="2962">
                  <c:v>5924</c:v>
                </c:pt>
                <c:pt idx="2963">
                  <c:v>5926</c:v>
                </c:pt>
                <c:pt idx="2964">
                  <c:v>5928</c:v>
                </c:pt>
                <c:pt idx="2965">
                  <c:v>5930</c:v>
                </c:pt>
                <c:pt idx="2966">
                  <c:v>5932</c:v>
                </c:pt>
                <c:pt idx="2967">
                  <c:v>5934</c:v>
                </c:pt>
                <c:pt idx="2968">
                  <c:v>5936</c:v>
                </c:pt>
                <c:pt idx="2969">
                  <c:v>5938</c:v>
                </c:pt>
                <c:pt idx="2970">
                  <c:v>5940</c:v>
                </c:pt>
                <c:pt idx="2971">
                  <c:v>5942</c:v>
                </c:pt>
                <c:pt idx="2972">
                  <c:v>5944</c:v>
                </c:pt>
                <c:pt idx="2973">
                  <c:v>5946</c:v>
                </c:pt>
                <c:pt idx="2974">
                  <c:v>5948</c:v>
                </c:pt>
                <c:pt idx="2975">
                  <c:v>5950</c:v>
                </c:pt>
                <c:pt idx="2976">
                  <c:v>5952</c:v>
                </c:pt>
                <c:pt idx="2977">
                  <c:v>5954</c:v>
                </c:pt>
                <c:pt idx="2978">
                  <c:v>5956</c:v>
                </c:pt>
                <c:pt idx="2979">
                  <c:v>5958</c:v>
                </c:pt>
                <c:pt idx="2980">
                  <c:v>5960</c:v>
                </c:pt>
                <c:pt idx="2981">
                  <c:v>5962</c:v>
                </c:pt>
                <c:pt idx="2982">
                  <c:v>5964</c:v>
                </c:pt>
                <c:pt idx="2983">
                  <c:v>5966</c:v>
                </c:pt>
                <c:pt idx="2984">
                  <c:v>5968</c:v>
                </c:pt>
                <c:pt idx="2985">
                  <c:v>5970</c:v>
                </c:pt>
                <c:pt idx="2986">
                  <c:v>5972</c:v>
                </c:pt>
                <c:pt idx="2987">
                  <c:v>5974</c:v>
                </c:pt>
                <c:pt idx="2988">
                  <c:v>5976</c:v>
                </c:pt>
                <c:pt idx="2989">
                  <c:v>5978</c:v>
                </c:pt>
                <c:pt idx="2990">
                  <c:v>5980</c:v>
                </c:pt>
                <c:pt idx="2991">
                  <c:v>5982</c:v>
                </c:pt>
                <c:pt idx="2992">
                  <c:v>5984</c:v>
                </c:pt>
                <c:pt idx="2993">
                  <c:v>5986</c:v>
                </c:pt>
                <c:pt idx="2994">
                  <c:v>5988</c:v>
                </c:pt>
                <c:pt idx="2995">
                  <c:v>5990</c:v>
                </c:pt>
                <c:pt idx="2996">
                  <c:v>5992</c:v>
                </c:pt>
                <c:pt idx="2997">
                  <c:v>5994</c:v>
                </c:pt>
                <c:pt idx="2998">
                  <c:v>5996</c:v>
                </c:pt>
                <c:pt idx="2999">
                  <c:v>5998</c:v>
                </c:pt>
                <c:pt idx="3000">
                  <c:v>6000</c:v>
                </c:pt>
                <c:pt idx="3001">
                  <c:v>6002</c:v>
                </c:pt>
                <c:pt idx="3002">
                  <c:v>6004</c:v>
                </c:pt>
                <c:pt idx="3003">
                  <c:v>6006</c:v>
                </c:pt>
                <c:pt idx="3004">
                  <c:v>6008</c:v>
                </c:pt>
                <c:pt idx="3005">
                  <c:v>6010</c:v>
                </c:pt>
                <c:pt idx="3006">
                  <c:v>6012</c:v>
                </c:pt>
                <c:pt idx="3007">
                  <c:v>6014</c:v>
                </c:pt>
                <c:pt idx="3008">
                  <c:v>6016</c:v>
                </c:pt>
                <c:pt idx="3009">
                  <c:v>6018</c:v>
                </c:pt>
                <c:pt idx="3010">
                  <c:v>6020</c:v>
                </c:pt>
                <c:pt idx="3011">
                  <c:v>6022</c:v>
                </c:pt>
                <c:pt idx="3012">
                  <c:v>6024</c:v>
                </c:pt>
                <c:pt idx="3013">
                  <c:v>6026</c:v>
                </c:pt>
                <c:pt idx="3014">
                  <c:v>6028</c:v>
                </c:pt>
                <c:pt idx="3015">
                  <c:v>6030</c:v>
                </c:pt>
                <c:pt idx="3016">
                  <c:v>6032</c:v>
                </c:pt>
                <c:pt idx="3017">
                  <c:v>6034</c:v>
                </c:pt>
                <c:pt idx="3018">
                  <c:v>6036</c:v>
                </c:pt>
                <c:pt idx="3019">
                  <c:v>6038</c:v>
                </c:pt>
                <c:pt idx="3020">
                  <c:v>6040</c:v>
                </c:pt>
                <c:pt idx="3021">
                  <c:v>6042</c:v>
                </c:pt>
                <c:pt idx="3022">
                  <c:v>6044</c:v>
                </c:pt>
                <c:pt idx="3023">
                  <c:v>6046</c:v>
                </c:pt>
                <c:pt idx="3024">
                  <c:v>6048</c:v>
                </c:pt>
                <c:pt idx="3025">
                  <c:v>6050</c:v>
                </c:pt>
                <c:pt idx="3026">
                  <c:v>6052</c:v>
                </c:pt>
                <c:pt idx="3027">
                  <c:v>6054</c:v>
                </c:pt>
                <c:pt idx="3028">
                  <c:v>6056</c:v>
                </c:pt>
                <c:pt idx="3029">
                  <c:v>6058</c:v>
                </c:pt>
                <c:pt idx="3030">
                  <c:v>6060</c:v>
                </c:pt>
                <c:pt idx="3031">
                  <c:v>6062</c:v>
                </c:pt>
                <c:pt idx="3032">
                  <c:v>6064</c:v>
                </c:pt>
                <c:pt idx="3033">
                  <c:v>6066</c:v>
                </c:pt>
                <c:pt idx="3034">
                  <c:v>6068</c:v>
                </c:pt>
                <c:pt idx="3035">
                  <c:v>6070</c:v>
                </c:pt>
                <c:pt idx="3036">
                  <c:v>6072</c:v>
                </c:pt>
                <c:pt idx="3037">
                  <c:v>6074</c:v>
                </c:pt>
                <c:pt idx="3038">
                  <c:v>6076</c:v>
                </c:pt>
                <c:pt idx="3039">
                  <c:v>6078</c:v>
                </c:pt>
                <c:pt idx="3040">
                  <c:v>6080</c:v>
                </c:pt>
                <c:pt idx="3041">
                  <c:v>6082</c:v>
                </c:pt>
                <c:pt idx="3042">
                  <c:v>6084</c:v>
                </c:pt>
                <c:pt idx="3043">
                  <c:v>6086</c:v>
                </c:pt>
                <c:pt idx="3044">
                  <c:v>6088</c:v>
                </c:pt>
                <c:pt idx="3045">
                  <c:v>6090</c:v>
                </c:pt>
                <c:pt idx="3046">
                  <c:v>6092</c:v>
                </c:pt>
                <c:pt idx="3047">
                  <c:v>6094</c:v>
                </c:pt>
                <c:pt idx="3048">
                  <c:v>6096</c:v>
                </c:pt>
                <c:pt idx="3049">
                  <c:v>6098</c:v>
                </c:pt>
                <c:pt idx="3050">
                  <c:v>6100</c:v>
                </c:pt>
                <c:pt idx="3051">
                  <c:v>6102</c:v>
                </c:pt>
                <c:pt idx="3052">
                  <c:v>6104</c:v>
                </c:pt>
                <c:pt idx="3053">
                  <c:v>6106</c:v>
                </c:pt>
                <c:pt idx="3054">
                  <c:v>6108</c:v>
                </c:pt>
                <c:pt idx="3055">
                  <c:v>6110</c:v>
                </c:pt>
                <c:pt idx="3056">
                  <c:v>6112</c:v>
                </c:pt>
                <c:pt idx="3057">
                  <c:v>6114</c:v>
                </c:pt>
                <c:pt idx="3058">
                  <c:v>6116</c:v>
                </c:pt>
                <c:pt idx="3059">
                  <c:v>6118</c:v>
                </c:pt>
                <c:pt idx="3060">
                  <c:v>6120</c:v>
                </c:pt>
                <c:pt idx="3061">
                  <c:v>6122</c:v>
                </c:pt>
                <c:pt idx="3062">
                  <c:v>6124</c:v>
                </c:pt>
                <c:pt idx="3063">
                  <c:v>6126</c:v>
                </c:pt>
                <c:pt idx="3064">
                  <c:v>6128</c:v>
                </c:pt>
                <c:pt idx="3065">
                  <c:v>6130</c:v>
                </c:pt>
                <c:pt idx="3066">
                  <c:v>6132</c:v>
                </c:pt>
                <c:pt idx="3067">
                  <c:v>6134</c:v>
                </c:pt>
                <c:pt idx="3068">
                  <c:v>6136</c:v>
                </c:pt>
                <c:pt idx="3069">
                  <c:v>6138</c:v>
                </c:pt>
                <c:pt idx="3070">
                  <c:v>6140</c:v>
                </c:pt>
                <c:pt idx="3071">
                  <c:v>6142</c:v>
                </c:pt>
                <c:pt idx="3072">
                  <c:v>6144</c:v>
                </c:pt>
                <c:pt idx="3073">
                  <c:v>6146</c:v>
                </c:pt>
                <c:pt idx="3074">
                  <c:v>6148</c:v>
                </c:pt>
                <c:pt idx="3075">
                  <c:v>6150</c:v>
                </c:pt>
                <c:pt idx="3076">
                  <c:v>6152</c:v>
                </c:pt>
                <c:pt idx="3077">
                  <c:v>6154</c:v>
                </c:pt>
                <c:pt idx="3078">
                  <c:v>6156</c:v>
                </c:pt>
                <c:pt idx="3079">
                  <c:v>6158</c:v>
                </c:pt>
                <c:pt idx="3080">
                  <c:v>6160</c:v>
                </c:pt>
                <c:pt idx="3081">
                  <c:v>6162</c:v>
                </c:pt>
                <c:pt idx="3082">
                  <c:v>6164</c:v>
                </c:pt>
                <c:pt idx="3083">
                  <c:v>6166</c:v>
                </c:pt>
                <c:pt idx="3084">
                  <c:v>6168</c:v>
                </c:pt>
                <c:pt idx="3085">
                  <c:v>6170</c:v>
                </c:pt>
                <c:pt idx="3086">
                  <c:v>6172</c:v>
                </c:pt>
                <c:pt idx="3087">
                  <c:v>6174</c:v>
                </c:pt>
                <c:pt idx="3088">
                  <c:v>6176</c:v>
                </c:pt>
                <c:pt idx="3089">
                  <c:v>6178</c:v>
                </c:pt>
                <c:pt idx="3090">
                  <c:v>6180</c:v>
                </c:pt>
                <c:pt idx="3091">
                  <c:v>6182</c:v>
                </c:pt>
                <c:pt idx="3092">
                  <c:v>6184</c:v>
                </c:pt>
                <c:pt idx="3093">
                  <c:v>6186</c:v>
                </c:pt>
                <c:pt idx="3094">
                  <c:v>6188</c:v>
                </c:pt>
                <c:pt idx="3095">
                  <c:v>6190</c:v>
                </c:pt>
                <c:pt idx="3096">
                  <c:v>6192</c:v>
                </c:pt>
                <c:pt idx="3097">
                  <c:v>6194</c:v>
                </c:pt>
                <c:pt idx="3098">
                  <c:v>6196</c:v>
                </c:pt>
                <c:pt idx="3099">
                  <c:v>6198</c:v>
                </c:pt>
                <c:pt idx="3100">
                  <c:v>6200</c:v>
                </c:pt>
                <c:pt idx="3101">
                  <c:v>6202</c:v>
                </c:pt>
                <c:pt idx="3102">
                  <c:v>6204</c:v>
                </c:pt>
                <c:pt idx="3103">
                  <c:v>6206</c:v>
                </c:pt>
                <c:pt idx="3104">
                  <c:v>6208</c:v>
                </c:pt>
                <c:pt idx="3105">
                  <c:v>6210</c:v>
                </c:pt>
                <c:pt idx="3106">
                  <c:v>6212</c:v>
                </c:pt>
                <c:pt idx="3107">
                  <c:v>6214</c:v>
                </c:pt>
                <c:pt idx="3108">
                  <c:v>6216</c:v>
                </c:pt>
                <c:pt idx="3109">
                  <c:v>6218</c:v>
                </c:pt>
                <c:pt idx="3110">
                  <c:v>6220</c:v>
                </c:pt>
                <c:pt idx="3111">
                  <c:v>6222</c:v>
                </c:pt>
                <c:pt idx="3112">
                  <c:v>6224</c:v>
                </c:pt>
                <c:pt idx="3113">
                  <c:v>6226</c:v>
                </c:pt>
                <c:pt idx="3114">
                  <c:v>6228</c:v>
                </c:pt>
                <c:pt idx="3115">
                  <c:v>6230</c:v>
                </c:pt>
                <c:pt idx="3116">
                  <c:v>6232</c:v>
                </c:pt>
                <c:pt idx="3117">
                  <c:v>6234</c:v>
                </c:pt>
                <c:pt idx="3118">
                  <c:v>6236</c:v>
                </c:pt>
                <c:pt idx="3119">
                  <c:v>6238</c:v>
                </c:pt>
                <c:pt idx="3120">
                  <c:v>6240</c:v>
                </c:pt>
                <c:pt idx="3121">
                  <c:v>6242</c:v>
                </c:pt>
                <c:pt idx="3122">
                  <c:v>6244</c:v>
                </c:pt>
                <c:pt idx="3123">
                  <c:v>6246</c:v>
                </c:pt>
                <c:pt idx="3124">
                  <c:v>6248</c:v>
                </c:pt>
                <c:pt idx="3125">
                  <c:v>6250</c:v>
                </c:pt>
                <c:pt idx="3126">
                  <c:v>6252</c:v>
                </c:pt>
                <c:pt idx="3127">
                  <c:v>6254</c:v>
                </c:pt>
                <c:pt idx="3128">
                  <c:v>6256</c:v>
                </c:pt>
                <c:pt idx="3129">
                  <c:v>6258</c:v>
                </c:pt>
                <c:pt idx="3130">
                  <c:v>6260</c:v>
                </c:pt>
                <c:pt idx="3131">
                  <c:v>6262</c:v>
                </c:pt>
                <c:pt idx="3132">
                  <c:v>6264</c:v>
                </c:pt>
                <c:pt idx="3133">
                  <c:v>6266</c:v>
                </c:pt>
                <c:pt idx="3134">
                  <c:v>6268</c:v>
                </c:pt>
                <c:pt idx="3135">
                  <c:v>6270</c:v>
                </c:pt>
                <c:pt idx="3136">
                  <c:v>6272</c:v>
                </c:pt>
                <c:pt idx="3137">
                  <c:v>6274</c:v>
                </c:pt>
                <c:pt idx="3138">
                  <c:v>6276</c:v>
                </c:pt>
                <c:pt idx="3139">
                  <c:v>6278</c:v>
                </c:pt>
                <c:pt idx="3140">
                  <c:v>6280</c:v>
                </c:pt>
                <c:pt idx="3141">
                  <c:v>6282</c:v>
                </c:pt>
                <c:pt idx="3142">
                  <c:v>6284</c:v>
                </c:pt>
                <c:pt idx="3143">
                  <c:v>6286</c:v>
                </c:pt>
                <c:pt idx="3144">
                  <c:v>6288</c:v>
                </c:pt>
                <c:pt idx="3145">
                  <c:v>6290</c:v>
                </c:pt>
                <c:pt idx="3146">
                  <c:v>6292</c:v>
                </c:pt>
                <c:pt idx="3147">
                  <c:v>6294</c:v>
                </c:pt>
                <c:pt idx="3148">
                  <c:v>6296</c:v>
                </c:pt>
                <c:pt idx="3149">
                  <c:v>6298</c:v>
                </c:pt>
                <c:pt idx="3150">
                  <c:v>6300</c:v>
                </c:pt>
                <c:pt idx="3151">
                  <c:v>6302</c:v>
                </c:pt>
                <c:pt idx="3152">
                  <c:v>6304</c:v>
                </c:pt>
                <c:pt idx="3153">
                  <c:v>6306</c:v>
                </c:pt>
                <c:pt idx="3154">
                  <c:v>6308</c:v>
                </c:pt>
                <c:pt idx="3155">
                  <c:v>6310</c:v>
                </c:pt>
                <c:pt idx="3156">
                  <c:v>6312</c:v>
                </c:pt>
                <c:pt idx="3157">
                  <c:v>6314</c:v>
                </c:pt>
                <c:pt idx="3158">
                  <c:v>6316</c:v>
                </c:pt>
                <c:pt idx="3159">
                  <c:v>6318</c:v>
                </c:pt>
                <c:pt idx="3160">
                  <c:v>6320</c:v>
                </c:pt>
                <c:pt idx="3161">
                  <c:v>6322</c:v>
                </c:pt>
                <c:pt idx="3162">
                  <c:v>6324</c:v>
                </c:pt>
                <c:pt idx="3163">
                  <c:v>6326</c:v>
                </c:pt>
                <c:pt idx="3164">
                  <c:v>6328</c:v>
                </c:pt>
                <c:pt idx="3165">
                  <c:v>6330</c:v>
                </c:pt>
                <c:pt idx="3166">
                  <c:v>6332</c:v>
                </c:pt>
                <c:pt idx="3167">
                  <c:v>6334</c:v>
                </c:pt>
                <c:pt idx="3168">
                  <c:v>6336</c:v>
                </c:pt>
                <c:pt idx="3169">
                  <c:v>6338</c:v>
                </c:pt>
                <c:pt idx="3170">
                  <c:v>6340</c:v>
                </c:pt>
                <c:pt idx="3171">
                  <c:v>6342</c:v>
                </c:pt>
                <c:pt idx="3172">
                  <c:v>6344</c:v>
                </c:pt>
                <c:pt idx="3173">
                  <c:v>6346</c:v>
                </c:pt>
                <c:pt idx="3174">
                  <c:v>6348</c:v>
                </c:pt>
                <c:pt idx="3175">
                  <c:v>6350</c:v>
                </c:pt>
                <c:pt idx="3176">
                  <c:v>6352</c:v>
                </c:pt>
                <c:pt idx="3177">
                  <c:v>6354</c:v>
                </c:pt>
                <c:pt idx="3178">
                  <c:v>6356</c:v>
                </c:pt>
                <c:pt idx="3179">
                  <c:v>6358</c:v>
                </c:pt>
                <c:pt idx="3180">
                  <c:v>6360</c:v>
                </c:pt>
                <c:pt idx="3181">
                  <c:v>6362</c:v>
                </c:pt>
                <c:pt idx="3182">
                  <c:v>6364</c:v>
                </c:pt>
                <c:pt idx="3183">
                  <c:v>6366</c:v>
                </c:pt>
                <c:pt idx="3184">
                  <c:v>6368</c:v>
                </c:pt>
                <c:pt idx="3185">
                  <c:v>6370</c:v>
                </c:pt>
                <c:pt idx="3186">
                  <c:v>6372</c:v>
                </c:pt>
                <c:pt idx="3187">
                  <c:v>6374</c:v>
                </c:pt>
                <c:pt idx="3188">
                  <c:v>6376</c:v>
                </c:pt>
                <c:pt idx="3189">
                  <c:v>6378</c:v>
                </c:pt>
                <c:pt idx="3190">
                  <c:v>6380</c:v>
                </c:pt>
                <c:pt idx="3191">
                  <c:v>6382</c:v>
                </c:pt>
                <c:pt idx="3192">
                  <c:v>6384</c:v>
                </c:pt>
                <c:pt idx="3193">
                  <c:v>6386</c:v>
                </c:pt>
                <c:pt idx="3194">
                  <c:v>6388</c:v>
                </c:pt>
                <c:pt idx="3195">
                  <c:v>6390</c:v>
                </c:pt>
                <c:pt idx="3196">
                  <c:v>6392</c:v>
                </c:pt>
                <c:pt idx="3197">
                  <c:v>6394</c:v>
                </c:pt>
                <c:pt idx="3198">
                  <c:v>6396</c:v>
                </c:pt>
                <c:pt idx="3199">
                  <c:v>6398</c:v>
                </c:pt>
                <c:pt idx="3200">
                  <c:v>6400</c:v>
                </c:pt>
                <c:pt idx="3201">
                  <c:v>6402</c:v>
                </c:pt>
                <c:pt idx="3202">
                  <c:v>6404</c:v>
                </c:pt>
                <c:pt idx="3203">
                  <c:v>6406</c:v>
                </c:pt>
                <c:pt idx="3204">
                  <c:v>6408</c:v>
                </c:pt>
                <c:pt idx="3205">
                  <c:v>6410</c:v>
                </c:pt>
                <c:pt idx="3206">
                  <c:v>6412</c:v>
                </c:pt>
                <c:pt idx="3207">
                  <c:v>6414</c:v>
                </c:pt>
                <c:pt idx="3208">
                  <c:v>6416</c:v>
                </c:pt>
                <c:pt idx="3209">
                  <c:v>6418</c:v>
                </c:pt>
                <c:pt idx="3210">
                  <c:v>6420</c:v>
                </c:pt>
                <c:pt idx="3211">
                  <c:v>6422</c:v>
                </c:pt>
                <c:pt idx="3212">
                  <c:v>6424</c:v>
                </c:pt>
                <c:pt idx="3213">
                  <c:v>6426</c:v>
                </c:pt>
                <c:pt idx="3214">
                  <c:v>6428</c:v>
                </c:pt>
                <c:pt idx="3215">
                  <c:v>6430</c:v>
                </c:pt>
                <c:pt idx="3216">
                  <c:v>6432</c:v>
                </c:pt>
                <c:pt idx="3217">
                  <c:v>6434</c:v>
                </c:pt>
                <c:pt idx="3218">
                  <c:v>6436</c:v>
                </c:pt>
                <c:pt idx="3219">
                  <c:v>6438</c:v>
                </c:pt>
                <c:pt idx="3220">
                  <c:v>6440</c:v>
                </c:pt>
                <c:pt idx="3221">
                  <c:v>6442</c:v>
                </c:pt>
                <c:pt idx="3222">
                  <c:v>6444</c:v>
                </c:pt>
                <c:pt idx="3223">
                  <c:v>6446</c:v>
                </c:pt>
                <c:pt idx="3224">
                  <c:v>6448</c:v>
                </c:pt>
                <c:pt idx="3225">
                  <c:v>6450</c:v>
                </c:pt>
                <c:pt idx="3226">
                  <c:v>6452</c:v>
                </c:pt>
                <c:pt idx="3227">
                  <c:v>6454</c:v>
                </c:pt>
                <c:pt idx="3228">
                  <c:v>6456</c:v>
                </c:pt>
                <c:pt idx="3229">
                  <c:v>6458</c:v>
                </c:pt>
                <c:pt idx="3230">
                  <c:v>6460</c:v>
                </c:pt>
                <c:pt idx="3231">
                  <c:v>6462</c:v>
                </c:pt>
                <c:pt idx="3232">
                  <c:v>6464</c:v>
                </c:pt>
                <c:pt idx="3233">
                  <c:v>6466</c:v>
                </c:pt>
                <c:pt idx="3234">
                  <c:v>6468</c:v>
                </c:pt>
                <c:pt idx="3235">
                  <c:v>6470</c:v>
                </c:pt>
                <c:pt idx="3236">
                  <c:v>6472</c:v>
                </c:pt>
                <c:pt idx="3237">
                  <c:v>6474</c:v>
                </c:pt>
                <c:pt idx="3238">
                  <c:v>6476</c:v>
                </c:pt>
                <c:pt idx="3239">
                  <c:v>6478</c:v>
                </c:pt>
                <c:pt idx="3240">
                  <c:v>6480</c:v>
                </c:pt>
                <c:pt idx="3241">
                  <c:v>6482</c:v>
                </c:pt>
                <c:pt idx="3242">
                  <c:v>6484</c:v>
                </c:pt>
                <c:pt idx="3243">
                  <c:v>6486</c:v>
                </c:pt>
                <c:pt idx="3244">
                  <c:v>6488</c:v>
                </c:pt>
                <c:pt idx="3245">
                  <c:v>6490</c:v>
                </c:pt>
                <c:pt idx="3246">
                  <c:v>6492</c:v>
                </c:pt>
                <c:pt idx="3247">
                  <c:v>6494</c:v>
                </c:pt>
                <c:pt idx="3248">
                  <c:v>6496</c:v>
                </c:pt>
                <c:pt idx="3249">
                  <c:v>6498</c:v>
                </c:pt>
                <c:pt idx="3250">
                  <c:v>6500</c:v>
                </c:pt>
                <c:pt idx="3251">
                  <c:v>6502</c:v>
                </c:pt>
                <c:pt idx="3252">
                  <c:v>6504</c:v>
                </c:pt>
                <c:pt idx="3253">
                  <c:v>6506</c:v>
                </c:pt>
                <c:pt idx="3254">
                  <c:v>6508</c:v>
                </c:pt>
                <c:pt idx="3255">
                  <c:v>6510</c:v>
                </c:pt>
                <c:pt idx="3256">
                  <c:v>6512</c:v>
                </c:pt>
                <c:pt idx="3257">
                  <c:v>6514</c:v>
                </c:pt>
                <c:pt idx="3258">
                  <c:v>6516</c:v>
                </c:pt>
                <c:pt idx="3259">
                  <c:v>6518</c:v>
                </c:pt>
                <c:pt idx="3260">
                  <c:v>6520</c:v>
                </c:pt>
                <c:pt idx="3261">
                  <c:v>6522</c:v>
                </c:pt>
                <c:pt idx="3262">
                  <c:v>6524</c:v>
                </c:pt>
                <c:pt idx="3263">
                  <c:v>6526</c:v>
                </c:pt>
                <c:pt idx="3264">
                  <c:v>6528</c:v>
                </c:pt>
                <c:pt idx="3265">
                  <c:v>6530</c:v>
                </c:pt>
                <c:pt idx="3266">
                  <c:v>6532</c:v>
                </c:pt>
                <c:pt idx="3267">
                  <c:v>6534</c:v>
                </c:pt>
                <c:pt idx="3268">
                  <c:v>6536</c:v>
                </c:pt>
                <c:pt idx="3269">
                  <c:v>6538</c:v>
                </c:pt>
                <c:pt idx="3270">
                  <c:v>6540</c:v>
                </c:pt>
                <c:pt idx="3271">
                  <c:v>6542</c:v>
                </c:pt>
                <c:pt idx="3272">
                  <c:v>6544</c:v>
                </c:pt>
                <c:pt idx="3273">
                  <c:v>6546</c:v>
                </c:pt>
                <c:pt idx="3274">
                  <c:v>6548</c:v>
                </c:pt>
                <c:pt idx="3275">
                  <c:v>6550</c:v>
                </c:pt>
                <c:pt idx="3276">
                  <c:v>6552</c:v>
                </c:pt>
                <c:pt idx="3277">
                  <c:v>6554</c:v>
                </c:pt>
                <c:pt idx="3278">
                  <c:v>6556</c:v>
                </c:pt>
                <c:pt idx="3279">
                  <c:v>6558</c:v>
                </c:pt>
                <c:pt idx="3280">
                  <c:v>6560</c:v>
                </c:pt>
                <c:pt idx="3281">
                  <c:v>6562</c:v>
                </c:pt>
                <c:pt idx="3282">
                  <c:v>6564</c:v>
                </c:pt>
                <c:pt idx="3283">
                  <c:v>6566</c:v>
                </c:pt>
                <c:pt idx="3284">
                  <c:v>6568</c:v>
                </c:pt>
                <c:pt idx="3285">
                  <c:v>6570</c:v>
                </c:pt>
                <c:pt idx="3286">
                  <c:v>6572</c:v>
                </c:pt>
                <c:pt idx="3287">
                  <c:v>6574</c:v>
                </c:pt>
                <c:pt idx="3288">
                  <c:v>6576</c:v>
                </c:pt>
                <c:pt idx="3289">
                  <c:v>6578</c:v>
                </c:pt>
                <c:pt idx="3290">
                  <c:v>6580</c:v>
                </c:pt>
                <c:pt idx="3291">
                  <c:v>6582</c:v>
                </c:pt>
                <c:pt idx="3292">
                  <c:v>6584</c:v>
                </c:pt>
                <c:pt idx="3293">
                  <c:v>6586</c:v>
                </c:pt>
                <c:pt idx="3294">
                  <c:v>6588</c:v>
                </c:pt>
                <c:pt idx="3295">
                  <c:v>6590</c:v>
                </c:pt>
                <c:pt idx="3296">
                  <c:v>6592</c:v>
                </c:pt>
                <c:pt idx="3297">
                  <c:v>6594</c:v>
                </c:pt>
                <c:pt idx="3298">
                  <c:v>6596</c:v>
                </c:pt>
                <c:pt idx="3299">
                  <c:v>6598</c:v>
                </c:pt>
                <c:pt idx="3300">
                  <c:v>6600</c:v>
                </c:pt>
                <c:pt idx="3301">
                  <c:v>6602</c:v>
                </c:pt>
                <c:pt idx="3302">
                  <c:v>6604</c:v>
                </c:pt>
                <c:pt idx="3303">
                  <c:v>6606</c:v>
                </c:pt>
                <c:pt idx="3304">
                  <c:v>6608</c:v>
                </c:pt>
                <c:pt idx="3305">
                  <c:v>6610</c:v>
                </c:pt>
                <c:pt idx="3306">
                  <c:v>6612</c:v>
                </c:pt>
                <c:pt idx="3307">
                  <c:v>6614</c:v>
                </c:pt>
                <c:pt idx="3308">
                  <c:v>6616</c:v>
                </c:pt>
                <c:pt idx="3309">
                  <c:v>6618</c:v>
                </c:pt>
                <c:pt idx="3310">
                  <c:v>6620</c:v>
                </c:pt>
                <c:pt idx="3311">
                  <c:v>6622</c:v>
                </c:pt>
                <c:pt idx="3312">
                  <c:v>6624</c:v>
                </c:pt>
                <c:pt idx="3313">
                  <c:v>6626</c:v>
                </c:pt>
                <c:pt idx="3314">
                  <c:v>6628</c:v>
                </c:pt>
                <c:pt idx="3315">
                  <c:v>6630</c:v>
                </c:pt>
                <c:pt idx="3316">
                  <c:v>6632</c:v>
                </c:pt>
                <c:pt idx="3317">
                  <c:v>6634</c:v>
                </c:pt>
                <c:pt idx="3318">
                  <c:v>6636</c:v>
                </c:pt>
                <c:pt idx="3319">
                  <c:v>6638</c:v>
                </c:pt>
                <c:pt idx="3320">
                  <c:v>6640</c:v>
                </c:pt>
                <c:pt idx="3321">
                  <c:v>6642</c:v>
                </c:pt>
                <c:pt idx="3322">
                  <c:v>6644</c:v>
                </c:pt>
                <c:pt idx="3323">
                  <c:v>6646</c:v>
                </c:pt>
                <c:pt idx="3324">
                  <c:v>6648</c:v>
                </c:pt>
                <c:pt idx="3325">
                  <c:v>6650</c:v>
                </c:pt>
                <c:pt idx="3326">
                  <c:v>6652</c:v>
                </c:pt>
                <c:pt idx="3327">
                  <c:v>6654</c:v>
                </c:pt>
                <c:pt idx="3328">
                  <c:v>6656</c:v>
                </c:pt>
                <c:pt idx="3329">
                  <c:v>6658</c:v>
                </c:pt>
                <c:pt idx="3330">
                  <c:v>6660</c:v>
                </c:pt>
                <c:pt idx="3331">
                  <c:v>6662</c:v>
                </c:pt>
                <c:pt idx="3332">
                  <c:v>6664</c:v>
                </c:pt>
                <c:pt idx="3333">
                  <c:v>6666</c:v>
                </c:pt>
                <c:pt idx="3334">
                  <c:v>6668</c:v>
                </c:pt>
                <c:pt idx="3335">
                  <c:v>6670</c:v>
                </c:pt>
                <c:pt idx="3336">
                  <c:v>6672</c:v>
                </c:pt>
                <c:pt idx="3337">
                  <c:v>6674</c:v>
                </c:pt>
                <c:pt idx="3338">
                  <c:v>6676</c:v>
                </c:pt>
                <c:pt idx="3339">
                  <c:v>6678</c:v>
                </c:pt>
                <c:pt idx="3340">
                  <c:v>6680</c:v>
                </c:pt>
                <c:pt idx="3341">
                  <c:v>6682</c:v>
                </c:pt>
                <c:pt idx="3342">
                  <c:v>6684</c:v>
                </c:pt>
                <c:pt idx="3343">
                  <c:v>6686</c:v>
                </c:pt>
                <c:pt idx="3344">
                  <c:v>6688</c:v>
                </c:pt>
                <c:pt idx="3345">
                  <c:v>6690</c:v>
                </c:pt>
                <c:pt idx="3346">
                  <c:v>6692</c:v>
                </c:pt>
                <c:pt idx="3347">
                  <c:v>6694</c:v>
                </c:pt>
                <c:pt idx="3348">
                  <c:v>6696</c:v>
                </c:pt>
                <c:pt idx="3349">
                  <c:v>6698</c:v>
                </c:pt>
                <c:pt idx="3350">
                  <c:v>6700</c:v>
                </c:pt>
                <c:pt idx="3351">
                  <c:v>6702</c:v>
                </c:pt>
                <c:pt idx="3352">
                  <c:v>6704</c:v>
                </c:pt>
                <c:pt idx="3353">
                  <c:v>6706</c:v>
                </c:pt>
                <c:pt idx="3354">
                  <c:v>6708</c:v>
                </c:pt>
                <c:pt idx="3355">
                  <c:v>6710</c:v>
                </c:pt>
                <c:pt idx="3356">
                  <c:v>6712</c:v>
                </c:pt>
                <c:pt idx="3357">
                  <c:v>6714</c:v>
                </c:pt>
                <c:pt idx="3358">
                  <c:v>6716</c:v>
                </c:pt>
                <c:pt idx="3359">
                  <c:v>6718</c:v>
                </c:pt>
                <c:pt idx="3360">
                  <c:v>6720</c:v>
                </c:pt>
                <c:pt idx="3361">
                  <c:v>6722</c:v>
                </c:pt>
                <c:pt idx="3362">
                  <c:v>6724</c:v>
                </c:pt>
                <c:pt idx="3363">
                  <c:v>6726</c:v>
                </c:pt>
                <c:pt idx="3364">
                  <c:v>6728</c:v>
                </c:pt>
                <c:pt idx="3365">
                  <c:v>6730</c:v>
                </c:pt>
                <c:pt idx="3366">
                  <c:v>6732</c:v>
                </c:pt>
                <c:pt idx="3367">
                  <c:v>6734</c:v>
                </c:pt>
                <c:pt idx="3368">
                  <c:v>6736</c:v>
                </c:pt>
                <c:pt idx="3369">
                  <c:v>6738</c:v>
                </c:pt>
                <c:pt idx="3370">
                  <c:v>6740</c:v>
                </c:pt>
                <c:pt idx="3371">
                  <c:v>6742</c:v>
                </c:pt>
                <c:pt idx="3372">
                  <c:v>6744</c:v>
                </c:pt>
                <c:pt idx="3373">
                  <c:v>6746</c:v>
                </c:pt>
                <c:pt idx="3374">
                  <c:v>6748</c:v>
                </c:pt>
                <c:pt idx="3375">
                  <c:v>6750</c:v>
                </c:pt>
                <c:pt idx="3376">
                  <c:v>6752</c:v>
                </c:pt>
                <c:pt idx="3377">
                  <c:v>6754</c:v>
                </c:pt>
                <c:pt idx="3378">
                  <c:v>6756</c:v>
                </c:pt>
                <c:pt idx="3379">
                  <c:v>6758</c:v>
                </c:pt>
                <c:pt idx="3380">
                  <c:v>6760</c:v>
                </c:pt>
                <c:pt idx="3381">
                  <c:v>6762</c:v>
                </c:pt>
                <c:pt idx="3382">
                  <c:v>6764</c:v>
                </c:pt>
                <c:pt idx="3383">
                  <c:v>6766</c:v>
                </c:pt>
                <c:pt idx="3384">
                  <c:v>6768</c:v>
                </c:pt>
                <c:pt idx="3385">
                  <c:v>6770</c:v>
                </c:pt>
                <c:pt idx="3386">
                  <c:v>6772</c:v>
                </c:pt>
                <c:pt idx="3387">
                  <c:v>6774</c:v>
                </c:pt>
                <c:pt idx="3388">
                  <c:v>6776</c:v>
                </c:pt>
                <c:pt idx="3389">
                  <c:v>6778</c:v>
                </c:pt>
                <c:pt idx="3390">
                  <c:v>6780</c:v>
                </c:pt>
                <c:pt idx="3391">
                  <c:v>6782</c:v>
                </c:pt>
                <c:pt idx="3392">
                  <c:v>6784</c:v>
                </c:pt>
                <c:pt idx="3393">
                  <c:v>6786</c:v>
                </c:pt>
                <c:pt idx="3394">
                  <c:v>6788</c:v>
                </c:pt>
                <c:pt idx="3395">
                  <c:v>6790</c:v>
                </c:pt>
                <c:pt idx="3396">
                  <c:v>6792</c:v>
                </c:pt>
                <c:pt idx="3397">
                  <c:v>6794</c:v>
                </c:pt>
                <c:pt idx="3398">
                  <c:v>6796</c:v>
                </c:pt>
                <c:pt idx="3399">
                  <c:v>6798</c:v>
                </c:pt>
                <c:pt idx="3400">
                  <c:v>6800</c:v>
                </c:pt>
                <c:pt idx="3401">
                  <c:v>6802</c:v>
                </c:pt>
                <c:pt idx="3402">
                  <c:v>6804</c:v>
                </c:pt>
                <c:pt idx="3403">
                  <c:v>6806</c:v>
                </c:pt>
                <c:pt idx="3404">
                  <c:v>6808</c:v>
                </c:pt>
                <c:pt idx="3405">
                  <c:v>6810</c:v>
                </c:pt>
                <c:pt idx="3406">
                  <c:v>6812</c:v>
                </c:pt>
                <c:pt idx="3407">
                  <c:v>6814</c:v>
                </c:pt>
                <c:pt idx="3408">
                  <c:v>6816</c:v>
                </c:pt>
                <c:pt idx="3409">
                  <c:v>6818</c:v>
                </c:pt>
                <c:pt idx="3410">
                  <c:v>6820</c:v>
                </c:pt>
                <c:pt idx="3411">
                  <c:v>6822</c:v>
                </c:pt>
                <c:pt idx="3412">
                  <c:v>6824</c:v>
                </c:pt>
                <c:pt idx="3413">
                  <c:v>6826</c:v>
                </c:pt>
                <c:pt idx="3414">
                  <c:v>6828</c:v>
                </c:pt>
                <c:pt idx="3415">
                  <c:v>6830</c:v>
                </c:pt>
                <c:pt idx="3416">
                  <c:v>6832</c:v>
                </c:pt>
                <c:pt idx="3417">
                  <c:v>6834</c:v>
                </c:pt>
                <c:pt idx="3418">
                  <c:v>6836</c:v>
                </c:pt>
                <c:pt idx="3419">
                  <c:v>6838</c:v>
                </c:pt>
                <c:pt idx="3420">
                  <c:v>6840</c:v>
                </c:pt>
                <c:pt idx="3421">
                  <c:v>6842</c:v>
                </c:pt>
                <c:pt idx="3422">
                  <c:v>6844</c:v>
                </c:pt>
                <c:pt idx="3423">
                  <c:v>6846</c:v>
                </c:pt>
                <c:pt idx="3424">
                  <c:v>6848</c:v>
                </c:pt>
                <c:pt idx="3425">
                  <c:v>6850</c:v>
                </c:pt>
                <c:pt idx="3426">
                  <c:v>6852</c:v>
                </c:pt>
                <c:pt idx="3427">
                  <c:v>6854</c:v>
                </c:pt>
                <c:pt idx="3428">
                  <c:v>6856</c:v>
                </c:pt>
                <c:pt idx="3429">
                  <c:v>6858</c:v>
                </c:pt>
                <c:pt idx="3430">
                  <c:v>6860</c:v>
                </c:pt>
                <c:pt idx="3431">
                  <c:v>6862</c:v>
                </c:pt>
                <c:pt idx="3432">
                  <c:v>6864</c:v>
                </c:pt>
                <c:pt idx="3433">
                  <c:v>6866</c:v>
                </c:pt>
                <c:pt idx="3434">
                  <c:v>6868</c:v>
                </c:pt>
                <c:pt idx="3435">
                  <c:v>6870</c:v>
                </c:pt>
                <c:pt idx="3436">
                  <c:v>6872</c:v>
                </c:pt>
                <c:pt idx="3437">
                  <c:v>6874</c:v>
                </c:pt>
                <c:pt idx="3438">
                  <c:v>6876</c:v>
                </c:pt>
                <c:pt idx="3439">
                  <c:v>6878</c:v>
                </c:pt>
                <c:pt idx="3440">
                  <c:v>6880</c:v>
                </c:pt>
                <c:pt idx="3441">
                  <c:v>6882</c:v>
                </c:pt>
                <c:pt idx="3442">
                  <c:v>6884</c:v>
                </c:pt>
                <c:pt idx="3443">
                  <c:v>6886</c:v>
                </c:pt>
                <c:pt idx="3444">
                  <c:v>6888</c:v>
                </c:pt>
                <c:pt idx="3445">
                  <c:v>6890</c:v>
                </c:pt>
                <c:pt idx="3446">
                  <c:v>6892</c:v>
                </c:pt>
                <c:pt idx="3447">
                  <c:v>6894</c:v>
                </c:pt>
                <c:pt idx="3448">
                  <c:v>6896</c:v>
                </c:pt>
                <c:pt idx="3449">
                  <c:v>6898</c:v>
                </c:pt>
                <c:pt idx="3450">
                  <c:v>6900</c:v>
                </c:pt>
                <c:pt idx="3451">
                  <c:v>6902</c:v>
                </c:pt>
                <c:pt idx="3452">
                  <c:v>6904</c:v>
                </c:pt>
                <c:pt idx="3453">
                  <c:v>6906</c:v>
                </c:pt>
                <c:pt idx="3454">
                  <c:v>6908</c:v>
                </c:pt>
                <c:pt idx="3455">
                  <c:v>6910</c:v>
                </c:pt>
                <c:pt idx="3456">
                  <c:v>6912</c:v>
                </c:pt>
                <c:pt idx="3457">
                  <c:v>6914</c:v>
                </c:pt>
                <c:pt idx="3458">
                  <c:v>6916</c:v>
                </c:pt>
                <c:pt idx="3459">
                  <c:v>6918</c:v>
                </c:pt>
                <c:pt idx="3460">
                  <c:v>6920</c:v>
                </c:pt>
                <c:pt idx="3461">
                  <c:v>6922</c:v>
                </c:pt>
                <c:pt idx="3462">
                  <c:v>6924</c:v>
                </c:pt>
                <c:pt idx="3463">
                  <c:v>6926</c:v>
                </c:pt>
                <c:pt idx="3464">
                  <c:v>6928</c:v>
                </c:pt>
                <c:pt idx="3465">
                  <c:v>6930</c:v>
                </c:pt>
                <c:pt idx="3466">
                  <c:v>6932</c:v>
                </c:pt>
                <c:pt idx="3467">
                  <c:v>6934</c:v>
                </c:pt>
                <c:pt idx="3468">
                  <c:v>6936</c:v>
                </c:pt>
                <c:pt idx="3469">
                  <c:v>6938</c:v>
                </c:pt>
                <c:pt idx="3470">
                  <c:v>6940</c:v>
                </c:pt>
                <c:pt idx="3471">
                  <c:v>6942</c:v>
                </c:pt>
                <c:pt idx="3472">
                  <c:v>6944</c:v>
                </c:pt>
                <c:pt idx="3473">
                  <c:v>6946</c:v>
                </c:pt>
                <c:pt idx="3474">
                  <c:v>6948</c:v>
                </c:pt>
                <c:pt idx="3475">
                  <c:v>6950</c:v>
                </c:pt>
                <c:pt idx="3476">
                  <c:v>6952</c:v>
                </c:pt>
                <c:pt idx="3477">
                  <c:v>6954</c:v>
                </c:pt>
                <c:pt idx="3478">
                  <c:v>6956</c:v>
                </c:pt>
                <c:pt idx="3479">
                  <c:v>6958</c:v>
                </c:pt>
                <c:pt idx="3480">
                  <c:v>6960</c:v>
                </c:pt>
                <c:pt idx="3481">
                  <c:v>6962</c:v>
                </c:pt>
                <c:pt idx="3482">
                  <c:v>6964</c:v>
                </c:pt>
                <c:pt idx="3483">
                  <c:v>6966</c:v>
                </c:pt>
                <c:pt idx="3484">
                  <c:v>6968</c:v>
                </c:pt>
                <c:pt idx="3485">
                  <c:v>6970</c:v>
                </c:pt>
                <c:pt idx="3486">
                  <c:v>6972</c:v>
                </c:pt>
                <c:pt idx="3487">
                  <c:v>6974</c:v>
                </c:pt>
                <c:pt idx="3488">
                  <c:v>6976</c:v>
                </c:pt>
                <c:pt idx="3489">
                  <c:v>6978</c:v>
                </c:pt>
                <c:pt idx="3490">
                  <c:v>6980</c:v>
                </c:pt>
                <c:pt idx="3491">
                  <c:v>6982</c:v>
                </c:pt>
                <c:pt idx="3492">
                  <c:v>6984</c:v>
                </c:pt>
                <c:pt idx="3493">
                  <c:v>6986</c:v>
                </c:pt>
                <c:pt idx="3494">
                  <c:v>6988</c:v>
                </c:pt>
                <c:pt idx="3495">
                  <c:v>6990</c:v>
                </c:pt>
                <c:pt idx="3496">
                  <c:v>6992</c:v>
                </c:pt>
                <c:pt idx="3497">
                  <c:v>6994</c:v>
                </c:pt>
                <c:pt idx="3498">
                  <c:v>6996</c:v>
                </c:pt>
                <c:pt idx="3499">
                  <c:v>6998</c:v>
                </c:pt>
                <c:pt idx="3500">
                  <c:v>7000</c:v>
                </c:pt>
                <c:pt idx="3501">
                  <c:v>7002</c:v>
                </c:pt>
                <c:pt idx="3502">
                  <c:v>7004</c:v>
                </c:pt>
                <c:pt idx="3503">
                  <c:v>7006</c:v>
                </c:pt>
                <c:pt idx="3504">
                  <c:v>7008</c:v>
                </c:pt>
                <c:pt idx="3505">
                  <c:v>7010</c:v>
                </c:pt>
                <c:pt idx="3506">
                  <c:v>7012</c:v>
                </c:pt>
                <c:pt idx="3507">
                  <c:v>7014</c:v>
                </c:pt>
                <c:pt idx="3508">
                  <c:v>7016</c:v>
                </c:pt>
                <c:pt idx="3509">
                  <c:v>7018</c:v>
                </c:pt>
                <c:pt idx="3510">
                  <c:v>7020</c:v>
                </c:pt>
                <c:pt idx="3511">
                  <c:v>7022</c:v>
                </c:pt>
                <c:pt idx="3512">
                  <c:v>7024</c:v>
                </c:pt>
                <c:pt idx="3513">
                  <c:v>7026</c:v>
                </c:pt>
                <c:pt idx="3514">
                  <c:v>7028</c:v>
                </c:pt>
                <c:pt idx="3515">
                  <c:v>7030</c:v>
                </c:pt>
                <c:pt idx="3516">
                  <c:v>7032</c:v>
                </c:pt>
                <c:pt idx="3517">
                  <c:v>7034</c:v>
                </c:pt>
                <c:pt idx="3518">
                  <c:v>7036</c:v>
                </c:pt>
                <c:pt idx="3519">
                  <c:v>7038</c:v>
                </c:pt>
                <c:pt idx="3520">
                  <c:v>7040</c:v>
                </c:pt>
                <c:pt idx="3521">
                  <c:v>7042</c:v>
                </c:pt>
                <c:pt idx="3522">
                  <c:v>7044</c:v>
                </c:pt>
                <c:pt idx="3523">
                  <c:v>7046</c:v>
                </c:pt>
                <c:pt idx="3524">
                  <c:v>7048</c:v>
                </c:pt>
                <c:pt idx="3525">
                  <c:v>7050</c:v>
                </c:pt>
                <c:pt idx="3526">
                  <c:v>7052</c:v>
                </c:pt>
                <c:pt idx="3527">
                  <c:v>7054</c:v>
                </c:pt>
                <c:pt idx="3528">
                  <c:v>7056</c:v>
                </c:pt>
                <c:pt idx="3529">
                  <c:v>7058</c:v>
                </c:pt>
                <c:pt idx="3530">
                  <c:v>7060</c:v>
                </c:pt>
                <c:pt idx="3531">
                  <c:v>7062</c:v>
                </c:pt>
                <c:pt idx="3532">
                  <c:v>7064</c:v>
                </c:pt>
                <c:pt idx="3533">
                  <c:v>7066</c:v>
                </c:pt>
                <c:pt idx="3534">
                  <c:v>7068</c:v>
                </c:pt>
                <c:pt idx="3535">
                  <c:v>7070</c:v>
                </c:pt>
                <c:pt idx="3536">
                  <c:v>7072</c:v>
                </c:pt>
                <c:pt idx="3537">
                  <c:v>7074</c:v>
                </c:pt>
                <c:pt idx="3538">
                  <c:v>7076</c:v>
                </c:pt>
                <c:pt idx="3539">
                  <c:v>7078</c:v>
                </c:pt>
                <c:pt idx="3540">
                  <c:v>7080</c:v>
                </c:pt>
                <c:pt idx="3541">
                  <c:v>7082</c:v>
                </c:pt>
                <c:pt idx="3542">
                  <c:v>7084</c:v>
                </c:pt>
                <c:pt idx="3543">
                  <c:v>7086</c:v>
                </c:pt>
                <c:pt idx="3544">
                  <c:v>7088</c:v>
                </c:pt>
                <c:pt idx="3545">
                  <c:v>7090</c:v>
                </c:pt>
                <c:pt idx="3546">
                  <c:v>7092</c:v>
                </c:pt>
                <c:pt idx="3547">
                  <c:v>7094</c:v>
                </c:pt>
                <c:pt idx="3548">
                  <c:v>7096</c:v>
                </c:pt>
                <c:pt idx="3549">
                  <c:v>7098</c:v>
                </c:pt>
                <c:pt idx="3550">
                  <c:v>7100</c:v>
                </c:pt>
                <c:pt idx="3551">
                  <c:v>7102</c:v>
                </c:pt>
                <c:pt idx="3552">
                  <c:v>7104</c:v>
                </c:pt>
                <c:pt idx="3553">
                  <c:v>7106</c:v>
                </c:pt>
                <c:pt idx="3554">
                  <c:v>7108</c:v>
                </c:pt>
                <c:pt idx="3555">
                  <c:v>7110</c:v>
                </c:pt>
                <c:pt idx="3556">
                  <c:v>7112</c:v>
                </c:pt>
                <c:pt idx="3557">
                  <c:v>7114</c:v>
                </c:pt>
                <c:pt idx="3558">
                  <c:v>7116</c:v>
                </c:pt>
                <c:pt idx="3559">
                  <c:v>7118</c:v>
                </c:pt>
                <c:pt idx="3560">
                  <c:v>7120</c:v>
                </c:pt>
                <c:pt idx="3561">
                  <c:v>7122</c:v>
                </c:pt>
                <c:pt idx="3562">
                  <c:v>7124</c:v>
                </c:pt>
                <c:pt idx="3563">
                  <c:v>7126</c:v>
                </c:pt>
                <c:pt idx="3564">
                  <c:v>7128</c:v>
                </c:pt>
                <c:pt idx="3565">
                  <c:v>7130</c:v>
                </c:pt>
                <c:pt idx="3566">
                  <c:v>7132</c:v>
                </c:pt>
                <c:pt idx="3567">
                  <c:v>7134</c:v>
                </c:pt>
                <c:pt idx="3568">
                  <c:v>7136</c:v>
                </c:pt>
                <c:pt idx="3569">
                  <c:v>7138</c:v>
                </c:pt>
                <c:pt idx="3570">
                  <c:v>7140</c:v>
                </c:pt>
                <c:pt idx="3571">
                  <c:v>7142</c:v>
                </c:pt>
                <c:pt idx="3572">
                  <c:v>7144</c:v>
                </c:pt>
                <c:pt idx="3573">
                  <c:v>7146</c:v>
                </c:pt>
                <c:pt idx="3574">
                  <c:v>7148</c:v>
                </c:pt>
                <c:pt idx="3575">
                  <c:v>7150</c:v>
                </c:pt>
                <c:pt idx="3576">
                  <c:v>7152</c:v>
                </c:pt>
                <c:pt idx="3577">
                  <c:v>7154</c:v>
                </c:pt>
                <c:pt idx="3578">
                  <c:v>7156</c:v>
                </c:pt>
                <c:pt idx="3579">
                  <c:v>7158</c:v>
                </c:pt>
                <c:pt idx="3580">
                  <c:v>7160</c:v>
                </c:pt>
                <c:pt idx="3581">
                  <c:v>7162</c:v>
                </c:pt>
                <c:pt idx="3582">
                  <c:v>7164</c:v>
                </c:pt>
                <c:pt idx="3583">
                  <c:v>7166</c:v>
                </c:pt>
                <c:pt idx="3584">
                  <c:v>7168</c:v>
                </c:pt>
                <c:pt idx="3585">
                  <c:v>7170</c:v>
                </c:pt>
                <c:pt idx="3586">
                  <c:v>7172</c:v>
                </c:pt>
                <c:pt idx="3587">
                  <c:v>7174</c:v>
                </c:pt>
                <c:pt idx="3588">
                  <c:v>7176</c:v>
                </c:pt>
                <c:pt idx="3589">
                  <c:v>7178</c:v>
                </c:pt>
                <c:pt idx="3590">
                  <c:v>7180</c:v>
                </c:pt>
                <c:pt idx="3591">
                  <c:v>7182</c:v>
                </c:pt>
                <c:pt idx="3592">
                  <c:v>7184</c:v>
                </c:pt>
                <c:pt idx="3593">
                  <c:v>7186</c:v>
                </c:pt>
                <c:pt idx="3594">
                  <c:v>7188</c:v>
                </c:pt>
                <c:pt idx="3595">
                  <c:v>7190</c:v>
                </c:pt>
                <c:pt idx="3596">
                  <c:v>7192</c:v>
                </c:pt>
                <c:pt idx="3597">
                  <c:v>7194</c:v>
                </c:pt>
                <c:pt idx="3598">
                  <c:v>7196</c:v>
                </c:pt>
                <c:pt idx="3599">
                  <c:v>7198</c:v>
                </c:pt>
                <c:pt idx="3600">
                  <c:v>7200</c:v>
                </c:pt>
                <c:pt idx="3601">
                  <c:v>7202</c:v>
                </c:pt>
                <c:pt idx="3602">
                  <c:v>7204</c:v>
                </c:pt>
                <c:pt idx="3603">
                  <c:v>7206</c:v>
                </c:pt>
                <c:pt idx="3604">
                  <c:v>7208</c:v>
                </c:pt>
                <c:pt idx="3605">
                  <c:v>7210</c:v>
                </c:pt>
                <c:pt idx="3606">
                  <c:v>7212</c:v>
                </c:pt>
                <c:pt idx="3607">
                  <c:v>7214</c:v>
                </c:pt>
                <c:pt idx="3608">
                  <c:v>7216</c:v>
                </c:pt>
                <c:pt idx="3609">
                  <c:v>7218</c:v>
                </c:pt>
                <c:pt idx="3610">
                  <c:v>7220</c:v>
                </c:pt>
                <c:pt idx="3611">
                  <c:v>7222</c:v>
                </c:pt>
                <c:pt idx="3612">
                  <c:v>7224</c:v>
                </c:pt>
                <c:pt idx="3613">
                  <c:v>7226</c:v>
                </c:pt>
                <c:pt idx="3614">
                  <c:v>7228</c:v>
                </c:pt>
                <c:pt idx="3615">
                  <c:v>7230</c:v>
                </c:pt>
                <c:pt idx="3616">
                  <c:v>7232</c:v>
                </c:pt>
                <c:pt idx="3617">
                  <c:v>7234</c:v>
                </c:pt>
                <c:pt idx="3618">
                  <c:v>7236</c:v>
                </c:pt>
                <c:pt idx="3619">
                  <c:v>7238</c:v>
                </c:pt>
                <c:pt idx="3620">
                  <c:v>7240</c:v>
                </c:pt>
                <c:pt idx="3621">
                  <c:v>7242</c:v>
                </c:pt>
                <c:pt idx="3622">
                  <c:v>7244</c:v>
                </c:pt>
                <c:pt idx="3623">
                  <c:v>7246</c:v>
                </c:pt>
                <c:pt idx="3624">
                  <c:v>7248</c:v>
                </c:pt>
                <c:pt idx="3625">
                  <c:v>7250</c:v>
                </c:pt>
                <c:pt idx="3626">
                  <c:v>7252</c:v>
                </c:pt>
                <c:pt idx="3627">
                  <c:v>7254</c:v>
                </c:pt>
                <c:pt idx="3628">
                  <c:v>7256</c:v>
                </c:pt>
                <c:pt idx="3629">
                  <c:v>7258</c:v>
                </c:pt>
                <c:pt idx="3630">
                  <c:v>7260</c:v>
                </c:pt>
                <c:pt idx="3631">
                  <c:v>7262</c:v>
                </c:pt>
                <c:pt idx="3632">
                  <c:v>7264</c:v>
                </c:pt>
                <c:pt idx="3633">
                  <c:v>7266</c:v>
                </c:pt>
                <c:pt idx="3634">
                  <c:v>7268</c:v>
                </c:pt>
                <c:pt idx="3635">
                  <c:v>7270</c:v>
                </c:pt>
                <c:pt idx="3636">
                  <c:v>7272</c:v>
                </c:pt>
                <c:pt idx="3637">
                  <c:v>7274</c:v>
                </c:pt>
                <c:pt idx="3638">
                  <c:v>7276</c:v>
                </c:pt>
                <c:pt idx="3639">
                  <c:v>7278</c:v>
                </c:pt>
                <c:pt idx="3640">
                  <c:v>7280</c:v>
                </c:pt>
                <c:pt idx="3641">
                  <c:v>7282</c:v>
                </c:pt>
                <c:pt idx="3642">
                  <c:v>7284</c:v>
                </c:pt>
                <c:pt idx="3643">
                  <c:v>7286</c:v>
                </c:pt>
                <c:pt idx="3644">
                  <c:v>7288</c:v>
                </c:pt>
                <c:pt idx="3645">
                  <c:v>7290</c:v>
                </c:pt>
                <c:pt idx="3646">
                  <c:v>7292</c:v>
                </c:pt>
                <c:pt idx="3647">
                  <c:v>7294</c:v>
                </c:pt>
                <c:pt idx="3648">
                  <c:v>7296</c:v>
                </c:pt>
                <c:pt idx="3649">
                  <c:v>7298</c:v>
                </c:pt>
                <c:pt idx="3650">
                  <c:v>7300</c:v>
                </c:pt>
                <c:pt idx="3651">
                  <c:v>7302</c:v>
                </c:pt>
                <c:pt idx="3652">
                  <c:v>7304</c:v>
                </c:pt>
                <c:pt idx="3653">
                  <c:v>7306</c:v>
                </c:pt>
                <c:pt idx="3654">
                  <c:v>7308</c:v>
                </c:pt>
                <c:pt idx="3655">
                  <c:v>7310</c:v>
                </c:pt>
                <c:pt idx="3656">
                  <c:v>7312</c:v>
                </c:pt>
                <c:pt idx="3657">
                  <c:v>7314</c:v>
                </c:pt>
                <c:pt idx="3658">
                  <c:v>7316</c:v>
                </c:pt>
                <c:pt idx="3659">
                  <c:v>7318</c:v>
                </c:pt>
                <c:pt idx="3660">
                  <c:v>7320</c:v>
                </c:pt>
                <c:pt idx="3661">
                  <c:v>7322</c:v>
                </c:pt>
                <c:pt idx="3662">
                  <c:v>7324</c:v>
                </c:pt>
                <c:pt idx="3663">
                  <c:v>7326</c:v>
                </c:pt>
                <c:pt idx="3664">
                  <c:v>7328</c:v>
                </c:pt>
                <c:pt idx="3665">
                  <c:v>7330</c:v>
                </c:pt>
                <c:pt idx="3666">
                  <c:v>7332</c:v>
                </c:pt>
                <c:pt idx="3667">
                  <c:v>7334</c:v>
                </c:pt>
                <c:pt idx="3668">
                  <c:v>7336</c:v>
                </c:pt>
                <c:pt idx="3669">
                  <c:v>7338</c:v>
                </c:pt>
                <c:pt idx="3670">
                  <c:v>7340</c:v>
                </c:pt>
                <c:pt idx="3671">
                  <c:v>7342</c:v>
                </c:pt>
                <c:pt idx="3672">
                  <c:v>7344</c:v>
                </c:pt>
                <c:pt idx="3673">
                  <c:v>7346</c:v>
                </c:pt>
                <c:pt idx="3674">
                  <c:v>7348</c:v>
                </c:pt>
                <c:pt idx="3675">
                  <c:v>7350</c:v>
                </c:pt>
                <c:pt idx="3676">
                  <c:v>7352</c:v>
                </c:pt>
                <c:pt idx="3677">
                  <c:v>7354</c:v>
                </c:pt>
                <c:pt idx="3678">
                  <c:v>7356</c:v>
                </c:pt>
                <c:pt idx="3679">
                  <c:v>7358</c:v>
                </c:pt>
                <c:pt idx="3680">
                  <c:v>7360</c:v>
                </c:pt>
                <c:pt idx="3681">
                  <c:v>7362</c:v>
                </c:pt>
                <c:pt idx="3682">
                  <c:v>7364</c:v>
                </c:pt>
                <c:pt idx="3683">
                  <c:v>7366</c:v>
                </c:pt>
                <c:pt idx="3684">
                  <c:v>7368</c:v>
                </c:pt>
                <c:pt idx="3685">
                  <c:v>7370</c:v>
                </c:pt>
                <c:pt idx="3686">
                  <c:v>7372</c:v>
                </c:pt>
                <c:pt idx="3687">
                  <c:v>7374</c:v>
                </c:pt>
                <c:pt idx="3688">
                  <c:v>7376</c:v>
                </c:pt>
                <c:pt idx="3689">
                  <c:v>7378</c:v>
                </c:pt>
                <c:pt idx="3690">
                  <c:v>7380</c:v>
                </c:pt>
                <c:pt idx="3691">
                  <c:v>7382</c:v>
                </c:pt>
                <c:pt idx="3692">
                  <c:v>7384</c:v>
                </c:pt>
                <c:pt idx="3693">
                  <c:v>7386</c:v>
                </c:pt>
                <c:pt idx="3694">
                  <c:v>7388</c:v>
                </c:pt>
                <c:pt idx="3695">
                  <c:v>7390</c:v>
                </c:pt>
                <c:pt idx="3696">
                  <c:v>7392</c:v>
                </c:pt>
                <c:pt idx="3697">
                  <c:v>7394</c:v>
                </c:pt>
                <c:pt idx="3698">
                  <c:v>7396</c:v>
                </c:pt>
                <c:pt idx="3699">
                  <c:v>7398</c:v>
                </c:pt>
                <c:pt idx="3700">
                  <c:v>7400</c:v>
                </c:pt>
                <c:pt idx="3701">
                  <c:v>7402</c:v>
                </c:pt>
                <c:pt idx="3702">
                  <c:v>7404</c:v>
                </c:pt>
                <c:pt idx="3703">
                  <c:v>7406</c:v>
                </c:pt>
                <c:pt idx="3704">
                  <c:v>7408</c:v>
                </c:pt>
                <c:pt idx="3705">
                  <c:v>7410</c:v>
                </c:pt>
                <c:pt idx="3706">
                  <c:v>7412</c:v>
                </c:pt>
                <c:pt idx="3707">
                  <c:v>7414</c:v>
                </c:pt>
                <c:pt idx="3708">
                  <c:v>7416</c:v>
                </c:pt>
                <c:pt idx="3709">
                  <c:v>7418</c:v>
                </c:pt>
                <c:pt idx="3710">
                  <c:v>7420</c:v>
                </c:pt>
                <c:pt idx="3711">
                  <c:v>7422</c:v>
                </c:pt>
                <c:pt idx="3712">
                  <c:v>7424</c:v>
                </c:pt>
                <c:pt idx="3713">
                  <c:v>7426</c:v>
                </c:pt>
                <c:pt idx="3714">
                  <c:v>7428</c:v>
                </c:pt>
                <c:pt idx="3715">
                  <c:v>7430</c:v>
                </c:pt>
                <c:pt idx="3716">
                  <c:v>7432</c:v>
                </c:pt>
                <c:pt idx="3717">
                  <c:v>7434</c:v>
                </c:pt>
                <c:pt idx="3718">
                  <c:v>7436</c:v>
                </c:pt>
                <c:pt idx="3719">
                  <c:v>7438</c:v>
                </c:pt>
                <c:pt idx="3720">
                  <c:v>7440</c:v>
                </c:pt>
                <c:pt idx="3721">
                  <c:v>7442</c:v>
                </c:pt>
                <c:pt idx="3722">
                  <c:v>7444</c:v>
                </c:pt>
                <c:pt idx="3723">
                  <c:v>7446</c:v>
                </c:pt>
                <c:pt idx="3724">
                  <c:v>7448</c:v>
                </c:pt>
                <c:pt idx="3725">
                  <c:v>7450</c:v>
                </c:pt>
                <c:pt idx="3726">
                  <c:v>7452</c:v>
                </c:pt>
                <c:pt idx="3727">
                  <c:v>7454</c:v>
                </c:pt>
                <c:pt idx="3728">
                  <c:v>7456</c:v>
                </c:pt>
                <c:pt idx="3729">
                  <c:v>7458</c:v>
                </c:pt>
                <c:pt idx="3730">
                  <c:v>7460</c:v>
                </c:pt>
                <c:pt idx="3731">
                  <c:v>7462</c:v>
                </c:pt>
                <c:pt idx="3732">
                  <c:v>7464</c:v>
                </c:pt>
                <c:pt idx="3733">
                  <c:v>7466</c:v>
                </c:pt>
                <c:pt idx="3734">
                  <c:v>7468</c:v>
                </c:pt>
                <c:pt idx="3735">
                  <c:v>7470</c:v>
                </c:pt>
                <c:pt idx="3736">
                  <c:v>7472</c:v>
                </c:pt>
                <c:pt idx="3737">
                  <c:v>7474</c:v>
                </c:pt>
                <c:pt idx="3738">
                  <c:v>7476</c:v>
                </c:pt>
                <c:pt idx="3739">
                  <c:v>7478</c:v>
                </c:pt>
                <c:pt idx="3740">
                  <c:v>7480</c:v>
                </c:pt>
                <c:pt idx="3741">
                  <c:v>7482</c:v>
                </c:pt>
                <c:pt idx="3742">
                  <c:v>7484</c:v>
                </c:pt>
                <c:pt idx="3743">
                  <c:v>7486</c:v>
                </c:pt>
                <c:pt idx="3744">
                  <c:v>7488</c:v>
                </c:pt>
                <c:pt idx="3745">
                  <c:v>7490</c:v>
                </c:pt>
                <c:pt idx="3746">
                  <c:v>7492</c:v>
                </c:pt>
                <c:pt idx="3747">
                  <c:v>7494</c:v>
                </c:pt>
                <c:pt idx="3748">
                  <c:v>7496</c:v>
                </c:pt>
                <c:pt idx="3749">
                  <c:v>7498</c:v>
                </c:pt>
                <c:pt idx="3750">
                  <c:v>7500</c:v>
                </c:pt>
                <c:pt idx="3751">
                  <c:v>7502</c:v>
                </c:pt>
                <c:pt idx="3752">
                  <c:v>7504</c:v>
                </c:pt>
                <c:pt idx="3753">
                  <c:v>7506</c:v>
                </c:pt>
                <c:pt idx="3754">
                  <c:v>7508</c:v>
                </c:pt>
                <c:pt idx="3755">
                  <c:v>7510</c:v>
                </c:pt>
                <c:pt idx="3756">
                  <c:v>7512</c:v>
                </c:pt>
                <c:pt idx="3757">
                  <c:v>7514</c:v>
                </c:pt>
                <c:pt idx="3758">
                  <c:v>7516</c:v>
                </c:pt>
                <c:pt idx="3759">
                  <c:v>7518</c:v>
                </c:pt>
                <c:pt idx="3760">
                  <c:v>7520</c:v>
                </c:pt>
                <c:pt idx="3761">
                  <c:v>7522</c:v>
                </c:pt>
                <c:pt idx="3762">
                  <c:v>7524</c:v>
                </c:pt>
                <c:pt idx="3763">
                  <c:v>7526</c:v>
                </c:pt>
                <c:pt idx="3764">
                  <c:v>7528</c:v>
                </c:pt>
                <c:pt idx="3765">
                  <c:v>7530</c:v>
                </c:pt>
                <c:pt idx="3766">
                  <c:v>7532</c:v>
                </c:pt>
                <c:pt idx="3767">
                  <c:v>7534</c:v>
                </c:pt>
                <c:pt idx="3768">
                  <c:v>7536</c:v>
                </c:pt>
                <c:pt idx="3769">
                  <c:v>7538</c:v>
                </c:pt>
                <c:pt idx="3770">
                  <c:v>7540</c:v>
                </c:pt>
                <c:pt idx="3771">
                  <c:v>7542</c:v>
                </c:pt>
                <c:pt idx="3772">
                  <c:v>7544</c:v>
                </c:pt>
                <c:pt idx="3773">
                  <c:v>7546</c:v>
                </c:pt>
                <c:pt idx="3774">
                  <c:v>7548</c:v>
                </c:pt>
                <c:pt idx="3775">
                  <c:v>7550</c:v>
                </c:pt>
                <c:pt idx="3776">
                  <c:v>7552</c:v>
                </c:pt>
                <c:pt idx="3777">
                  <c:v>7554</c:v>
                </c:pt>
                <c:pt idx="3778">
                  <c:v>7556</c:v>
                </c:pt>
                <c:pt idx="3779">
                  <c:v>7558</c:v>
                </c:pt>
                <c:pt idx="3780">
                  <c:v>7560</c:v>
                </c:pt>
                <c:pt idx="3781">
                  <c:v>7562</c:v>
                </c:pt>
                <c:pt idx="3782">
                  <c:v>7564</c:v>
                </c:pt>
                <c:pt idx="3783">
                  <c:v>7566</c:v>
                </c:pt>
                <c:pt idx="3784">
                  <c:v>7568</c:v>
                </c:pt>
                <c:pt idx="3785">
                  <c:v>7570</c:v>
                </c:pt>
                <c:pt idx="3786">
                  <c:v>7572</c:v>
                </c:pt>
                <c:pt idx="3787">
                  <c:v>7574</c:v>
                </c:pt>
                <c:pt idx="3788">
                  <c:v>7576</c:v>
                </c:pt>
                <c:pt idx="3789">
                  <c:v>7578</c:v>
                </c:pt>
                <c:pt idx="3790">
                  <c:v>7580</c:v>
                </c:pt>
                <c:pt idx="3791">
                  <c:v>7582</c:v>
                </c:pt>
                <c:pt idx="3792">
                  <c:v>7584</c:v>
                </c:pt>
                <c:pt idx="3793">
                  <c:v>7586</c:v>
                </c:pt>
                <c:pt idx="3794">
                  <c:v>7588</c:v>
                </c:pt>
                <c:pt idx="3795">
                  <c:v>7590</c:v>
                </c:pt>
                <c:pt idx="3796">
                  <c:v>7592</c:v>
                </c:pt>
                <c:pt idx="3797">
                  <c:v>7594</c:v>
                </c:pt>
                <c:pt idx="3798">
                  <c:v>7596</c:v>
                </c:pt>
                <c:pt idx="3799">
                  <c:v>7598</c:v>
                </c:pt>
                <c:pt idx="3800">
                  <c:v>7600</c:v>
                </c:pt>
                <c:pt idx="3801">
                  <c:v>7602</c:v>
                </c:pt>
                <c:pt idx="3802">
                  <c:v>7604</c:v>
                </c:pt>
                <c:pt idx="3803">
                  <c:v>7606</c:v>
                </c:pt>
                <c:pt idx="3804">
                  <c:v>7608</c:v>
                </c:pt>
                <c:pt idx="3805">
                  <c:v>7610</c:v>
                </c:pt>
                <c:pt idx="3806">
                  <c:v>7612</c:v>
                </c:pt>
                <c:pt idx="3807">
                  <c:v>7614</c:v>
                </c:pt>
                <c:pt idx="3808">
                  <c:v>7616</c:v>
                </c:pt>
                <c:pt idx="3809">
                  <c:v>7618</c:v>
                </c:pt>
                <c:pt idx="3810">
                  <c:v>7620</c:v>
                </c:pt>
                <c:pt idx="3811">
                  <c:v>7622</c:v>
                </c:pt>
                <c:pt idx="3812">
                  <c:v>7624</c:v>
                </c:pt>
                <c:pt idx="3813">
                  <c:v>7626</c:v>
                </c:pt>
                <c:pt idx="3814">
                  <c:v>7628</c:v>
                </c:pt>
                <c:pt idx="3815">
                  <c:v>7630</c:v>
                </c:pt>
                <c:pt idx="3816">
                  <c:v>7632</c:v>
                </c:pt>
                <c:pt idx="3817">
                  <c:v>7634</c:v>
                </c:pt>
                <c:pt idx="3818">
                  <c:v>7636</c:v>
                </c:pt>
                <c:pt idx="3819">
                  <c:v>7638</c:v>
                </c:pt>
                <c:pt idx="3820">
                  <c:v>7640</c:v>
                </c:pt>
                <c:pt idx="3821">
                  <c:v>7642</c:v>
                </c:pt>
                <c:pt idx="3822">
                  <c:v>7644</c:v>
                </c:pt>
                <c:pt idx="3823">
                  <c:v>7646</c:v>
                </c:pt>
                <c:pt idx="3824">
                  <c:v>7648</c:v>
                </c:pt>
                <c:pt idx="3825">
                  <c:v>7650</c:v>
                </c:pt>
                <c:pt idx="3826">
                  <c:v>7652</c:v>
                </c:pt>
                <c:pt idx="3827">
                  <c:v>7654</c:v>
                </c:pt>
                <c:pt idx="3828">
                  <c:v>7656</c:v>
                </c:pt>
                <c:pt idx="3829">
                  <c:v>7658</c:v>
                </c:pt>
                <c:pt idx="3830">
                  <c:v>7660</c:v>
                </c:pt>
                <c:pt idx="3831">
                  <c:v>7662</c:v>
                </c:pt>
                <c:pt idx="3832">
                  <c:v>7664</c:v>
                </c:pt>
                <c:pt idx="3833">
                  <c:v>7666</c:v>
                </c:pt>
                <c:pt idx="3834">
                  <c:v>7668</c:v>
                </c:pt>
                <c:pt idx="3835">
                  <c:v>7670</c:v>
                </c:pt>
                <c:pt idx="3836">
                  <c:v>7672</c:v>
                </c:pt>
                <c:pt idx="3837">
                  <c:v>7674</c:v>
                </c:pt>
                <c:pt idx="3838">
                  <c:v>7676</c:v>
                </c:pt>
                <c:pt idx="3839">
                  <c:v>7678</c:v>
                </c:pt>
                <c:pt idx="3840">
                  <c:v>7680</c:v>
                </c:pt>
                <c:pt idx="3841">
                  <c:v>7682</c:v>
                </c:pt>
                <c:pt idx="3842">
                  <c:v>7684</c:v>
                </c:pt>
                <c:pt idx="3843">
                  <c:v>7686</c:v>
                </c:pt>
                <c:pt idx="3844">
                  <c:v>7688</c:v>
                </c:pt>
                <c:pt idx="3845">
                  <c:v>7690</c:v>
                </c:pt>
                <c:pt idx="3846">
                  <c:v>7692</c:v>
                </c:pt>
                <c:pt idx="3847">
                  <c:v>7694</c:v>
                </c:pt>
                <c:pt idx="3848">
                  <c:v>7696</c:v>
                </c:pt>
                <c:pt idx="3849">
                  <c:v>7698</c:v>
                </c:pt>
                <c:pt idx="3850">
                  <c:v>7700</c:v>
                </c:pt>
                <c:pt idx="3851">
                  <c:v>7702</c:v>
                </c:pt>
                <c:pt idx="3852">
                  <c:v>7704</c:v>
                </c:pt>
                <c:pt idx="3853">
                  <c:v>7706</c:v>
                </c:pt>
                <c:pt idx="3854">
                  <c:v>7708</c:v>
                </c:pt>
                <c:pt idx="3855">
                  <c:v>7710</c:v>
                </c:pt>
                <c:pt idx="3856">
                  <c:v>7712</c:v>
                </c:pt>
                <c:pt idx="3857">
                  <c:v>7714</c:v>
                </c:pt>
                <c:pt idx="3858">
                  <c:v>7716</c:v>
                </c:pt>
                <c:pt idx="3859">
                  <c:v>7718</c:v>
                </c:pt>
                <c:pt idx="3860">
                  <c:v>7720</c:v>
                </c:pt>
                <c:pt idx="3861">
                  <c:v>7722</c:v>
                </c:pt>
                <c:pt idx="3862">
                  <c:v>7724</c:v>
                </c:pt>
                <c:pt idx="3863">
                  <c:v>7726</c:v>
                </c:pt>
                <c:pt idx="3864">
                  <c:v>7728</c:v>
                </c:pt>
                <c:pt idx="3865">
                  <c:v>7730</c:v>
                </c:pt>
                <c:pt idx="3866">
                  <c:v>7732</c:v>
                </c:pt>
                <c:pt idx="3867">
                  <c:v>7734</c:v>
                </c:pt>
                <c:pt idx="3868">
                  <c:v>7736</c:v>
                </c:pt>
                <c:pt idx="3869">
                  <c:v>7738</c:v>
                </c:pt>
                <c:pt idx="3870">
                  <c:v>7740</c:v>
                </c:pt>
                <c:pt idx="3871">
                  <c:v>7742</c:v>
                </c:pt>
                <c:pt idx="3872">
                  <c:v>7744</c:v>
                </c:pt>
                <c:pt idx="3873">
                  <c:v>7746</c:v>
                </c:pt>
                <c:pt idx="3874">
                  <c:v>7748</c:v>
                </c:pt>
                <c:pt idx="3875">
                  <c:v>7750</c:v>
                </c:pt>
                <c:pt idx="3876">
                  <c:v>7752</c:v>
                </c:pt>
                <c:pt idx="3877">
                  <c:v>7754</c:v>
                </c:pt>
                <c:pt idx="3878">
                  <c:v>7756</c:v>
                </c:pt>
                <c:pt idx="3879">
                  <c:v>7758</c:v>
                </c:pt>
                <c:pt idx="3880">
                  <c:v>7760</c:v>
                </c:pt>
                <c:pt idx="3881">
                  <c:v>7762</c:v>
                </c:pt>
                <c:pt idx="3882">
                  <c:v>7764</c:v>
                </c:pt>
                <c:pt idx="3883">
                  <c:v>7766</c:v>
                </c:pt>
                <c:pt idx="3884">
                  <c:v>7768</c:v>
                </c:pt>
                <c:pt idx="3885">
                  <c:v>7770</c:v>
                </c:pt>
                <c:pt idx="3886">
                  <c:v>7772</c:v>
                </c:pt>
                <c:pt idx="3887">
                  <c:v>7774</c:v>
                </c:pt>
                <c:pt idx="3888">
                  <c:v>7776</c:v>
                </c:pt>
                <c:pt idx="3889">
                  <c:v>7778</c:v>
                </c:pt>
                <c:pt idx="3890">
                  <c:v>7780</c:v>
                </c:pt>
                <c:pt idx="3891">
                  <c:v>7782</c:v>
                </c:pt>
                <c:pt idx="3892">
                  <c:v>7784</c:v>
                </c:pt>
                <c:pt idx="3893">
                  <c:v>7786</c:v>
                </c:pt>
                <c:pt idx="3894">
                  <c:v>7788</c:v>
                </c:pt>
                <c:pt idx="3895">
                  <c:v>7790</c:v>
                </c:pt>
                <c:pt idx="3896">
                  <c:v>7792</c:v>
                </c:pt>
                <c:pt idx="3897">
                  <c:v>7794</c:v>
                </c:pt>
                <c:pt idx="3898">
                  <c:v>7796</c:v>
                </c:pt>
                <c:pt idx="3899">
                  <c:v>7798</c:v>
                </c:pt>
                <c:pt idx="3900">
                  <c:v>7800</c:v>
                </c:pt>
                <c:pt idx="3901">
                  <c:v>7802</c:v>
                </c:pt>
                <c:pt idx="3902">
                  <c:v>7804</c:v>
                </c:pt>
                <c:pt idx="3903">
                  <c:v>7806</c:v>
                </c:pt>
                <c:pt idx="3904">
                  <c:v>7808</c:v>
                </c:pt>
                <c:pt idx="3905">
                  <c:v>7810</c:v>
                </c:pt>
                <c:pt idx="3906">
                  <c:v>7812</c:v>
                </c:pt>
                <c:pt idx="3907">
                  <c:v>7814</c:v>
                </c:pt>
                <c:pt idx="3908">
                  <c:v>7816</c:v>
                </c:pt>
                <c:pt idx="3909">
                  <c:v>7818</c:v>
                </c:pt>
                <c:pt idx="3910">
                  <c:v>7820</c:v>
                </c:pt>
                <c:pt idx="3911">
                  <c:v>7822</c:v>
                </c:pt>
                <c:pt idx="3912">
                  <c:v>7824</c:v>
                </c:pt>
                <c:pt idx="3913">
                  <c:v>7826</c:v>
                </c:pt>
                <c:pt idx="3914">
                  <c:v>7828</c:v>
                </c:pt>
                <c:pt idx="3915">
                  <c:v>7830</c:v>
                </c:pt>
                <c:pt idx="3916">
                  <c:v>7832</c:v>
                </c:pt>
                <c:pt idx="3917">
                  <c:v>7834</c:v>
                </c:pt>
                <c:pt idx="3918">
                  <c:v>7836</c:v>
                </c:pt>
                <c:pt idx="3919">
                  <c:v>7838</c:v>
                </c:pt>
                <c:pt idx="3920">
                  <c:v>7840</c:v>
                </c:pt>
                <c:pt idx="3921">
                  <c:v>7842</c:v>
                </c:pt>
                <c:pt idx="3922">
                  <c:v>7844</c:v>
                </c:pt>
                <c:pt idx="3923">
                  <c:v>7846</c:v>
                </c:pt>
                <c:pt idx="3924">
                  <c:v>7848</c:v>
                </c:pt>
                <c:pt idx="3925">
                  <c:v>7850</c:v>
                </c:pt>
                <c:pt idx="3926">
                  <c:v>7852</c:v>
                </c:pt>
                <c:pt idx="3927">
                  <c:v>7854</c:v>
                </c:pt>
                <c:pt idx="3928">
                  <c:v>7856</c:v>
                </c:pt>
                <c:pt idx="3929">
                  <c:v>7858</c:v>
                </c:pt>
                <c:pt idx="3930">
                  <c:v>7860</c:v>
                </c:pt>
                <c:pt idx="3931">
                  <c:v>7862</c:v>
                </c:pt>
                <c:pt idx="3932">
                  <c:v>7864</c:v>
                </c:pt>
                <c:pt idx="3933">
                  <c:v>7866</c:v>
                </c:pt>
                <c:pt idx="3934">
                  <c:v>7868</c:v>
                </c:pt>
                <c:pt idx="3935">
                  <c:v>7870</c:v>
                </c:pt>
                <c:pt idx="3936">
                  <c:v>7872</c:v>
                </c:pt>
                <c:pt idx="3937">
                  <c:v>7874</c:v>
                </c:pt>
                <c:pt idx="3938">
                  <c:v>7876</c:v>
                </c:pt>
                <c:pt idx="3939">
                  <c:v>7878</c:v>
                </c:pt>
                <c:pt idx="3940">
                  <c:v>7880</c:v>
                </c:pt>
                <c:pt idx="3941">
                  <c:v>7882</c:v>
                </c:pt>
                <c:pt idx="3942">
                  <c:v>7884</c:v>
                </c:pt>
                <c:pt idx="3943">
                  <c:v>7886</c:v>
                </c:pt>
                <c:pt idx="3944">
                  <c:v>7888</c:v>
                </c:pt>
                <c:pt idx="3945">
                  <c:v>7890</c:v>
                </c:pt>
                <c:pt idx="3946">
                  <c:v>7892</c:v>
                </c:pt>
                <c:pt idx="3947">
                  <c:v>7894</c:v>
                </c:pt>
                <c:pt idx="3948">
                  <c:v>7896</c:v>
                </c:pt>
                <c:pt idx="3949">
                  <c:v>7898</c:v>
                </c:pt>
                <c:pt idx="3950">
                  <c:v>7900</c:v>
                </c:pt>
                <c:pt idx="3951">
                  <c:v>7902</c:v>
                </c:pt>
                <c:pt idx="3952">
                  <c:v>7904</c:v>
                </c:pt>
                <c:pt idx="3953">
                  <c:v>7906</c:v>
                </c:pt>
                <c:pt idx="3954">
                  <c:v>7908</c:v>
                </c:pt>
                <c:pt idx="3955">
                  <c:v>7910</c:v>
                </c:pt>
                <c:pt idx="3956">
                  <c:v>7912</c:v>
                </c:pt>
                <c:pt idx="3957">
                  <c:v>7914</c:v>
                </c:pt>
                <c:pt idx="3958">
                  <c:v>7916</c:v>
                </c:pt>
                <c:pt idx="3959">
                  <c:v>7918</c:v>
                </c:pt>
                <c:pt idx="3960">
                  <c:v>7920</c:v>
                </c:pt>
                <c:pt idx="3961">
                  <c:v>7922</c:v>
                </c:pt>
                <c:pt idx="3962">
                  <c:v>7924</c:v>
                </c:pt>
                <c:pt idx="3963">
                  <c:v>7926</c:v>
                </c:pt>
                <c:pt idx="3964">
                  <c:v>7928</c:v>
                </c:pt>
                <c:pt idx="3965">
                  <c:v>7930</c:v>
                </c:pt>
                <c:pt idx="3966">
                  <c:v>7932</c:v>
                </c:pt>
                <c:pt idx="3967">
                  <c:v>7934</c:v>
                </c:pt>
                <c:pt idx="3968">
                  <c:v>7936</c:v>
                </c:pt>
                <c:pt idx="3969">
                  <c:v>7938</c:v>
                </c:pt>
                <c:pt idx="3970">
                  <c:v>7940</c:v>
                </c:pt>
                <c:pt idx="3971">
                  <c:v>7942</c:v>
                </c:pt>
                <c:pt idx="3972">
                  <c:v>7944</c:v>
                </c:pt>
                <c:pt idx="3973">
                  <c:v>7946</c:v>
                </c:pt>
                <c:pt idx="3974">
                  <c:v>7948</c:v>
                </c:pt>
                <c:pt idx="3975">
                  <c:v>7950</c:v>
                </c:pt>
                <c:pt idx="3976">
                  <c:v>7952</c:v>
                </c:pt>
                <c:pt idx="3977">
                  <c:v>7954</c:v>
                </c:pt>
                <c:pt idx="3978">
                  <c:v>7956</c:v>
                </c:pt>
                <c:pt idx="3979">
                  <c:v>7958</c:v>
                </c:pt>
                <c:pt idx="3980">
                  <c:v>7960</c:v>
                </c:pt>
                <c:pt idx="3981">
                  <c:v>7962</c:v>
                </c:pt>
                <c:pt idx="3982">
                  <c:v>7964</c:v>
                </c:pt>
                <c:pt idx="3983">
                  <c:v>7966</c:v>
                </c:pt>
                <c:pt idx="3984">
                  <c:v>7968</c:v>
                </c:pt>
                <c:pt idx="3985">
                  <c:v>7970</c:v>
                </c:pt>
                <c:pt idx="3986">
                  <c:v>7972</c:v>
                </c:pt>
                <c:pt idx="3987">
                  <c:v>7974</c:v>
                </c:pt>
                <c:pt idx="3988">
                  <c:v>7976</c:v>
                </c:pt>
                <c:pt idx="3989">
                  <c:v>7978</c:v>
                </c:pt>
                <c:pt idx="3990">
                  <c:v>7980</c:v>
                </c:pt>
                <c:pt idx="3991">
                  <c:v>7982</c:v>
                </c:pt>
                <c:pt idx="3992">
                  <c:v>7984</c:v>
                </c:pt>
                <c:pt idx="3993">
                  <c:v>7986</c:v>
                </c:pt>
                <c:pt idx="3994">
                  <c:v>7988</c:v>
                </c:pt>
                <c:pt idx="3995">
                  <c:v>7990</c:v>
                </c:pt>
                <c:pt idx="3996">
                  <c:v>7992</c:v>
                </c:pt>
                <c:pt idx="3997">
                  <c:v>7994</c:v>
                </c:pt>
                <c:pt idx="3998">
                  <c:v>7996</c:v>
                </c:pt>
                <c:pt idx="3999">
                  <c:v>7998</c:v>
                </c:pt>
                <c:pt idx="4000">
                  <c:v>8000</c:v>
                </c:pt>
                <c:pt idx="4001">
                  <c:v>8002</c:v>
                </c:pt>
                <c:pt idx="4002">
                  <c:v>8004</c:v>
                </c:pt>
                <c:pt idx="4003">
                  <c:v>8006</c:v>
                </c:pt>
                <c:pt idx="4004">
                  <c:v>8008</c:v>
                </c:pt>
                <c:pt idx="4005">
                  <c:v>8010</c:v>
                </c:pt>
                <c:pt idx="4006">
                  <c:v>8012</c:v>
                </c:pt>
                <c:pt idx="4007">
                  <c:v>8014</c:v>
                </c:pt>
                <c:pt idx="4008">
                  <c:v>8016</c:v>
                </c:pt>
                <c:pt idx="4009">
                  <c:v>8018</c:v>
                </c:pt>
                <c:pt idx="4010">
                  <c:v>8020</c:v>
                </c:pt>
                <c:pt idx="4011">
                  <c:v>8022</c:v>
                </c:pt>
                <c:pt idx="4012">
                  <c:v>8024</c:v>
                </c:pt>
                <c:pt idx="4013">
                  <c:v>8026</c:v>
                </c:pt>
                <c:pt idx="4014">
                  <c:v>8028</c:v>
                </c:pt>
                <c:pt idx="4015">
                  <c:v>8030</c:v>
                </c:pt>
                <c:pt idx="4016">
                  <c:v>8032</c:v>
                </c:pt>
                <c:pt idx="4017">
                  <c:v>8034</c:v>
                </c:pt>
                <c:pt idx="4018">
                  <c:v>8036</c:v>
                </c:pt>
                <c:pt idx="4019">
                  <c:v>8038</c:v>
                </c:pt>
                <c:pt idx="4020">
                  <c:v>8040</c:v>
                </c:pt>
                <c:pt idx="4021">
                  <c:v>8042</c:v>
                </c:pt>
                <c:pt idx="4022">
                  <c:v>8044</c:v>
                </c:pt>
                <c:pt idx="4023">
                  <c:v>8046</c:v>
                </c:pt>
                <c:pt idx="4024">
                  <c:v>8048</c:v>
                </c:pt>
                <c:pt idx="4025">
                  <c:v>8050</c:v>
                </c:pt>
                <c:pt idx="4026">
                  <c:v>8052</c:v>
                </c:pt>
                <c:pt idx="4027">
                  <c:v>8054</c:v>
                </c:pt>
                <c:pt idx="4028">
                  <c:v>8056</c:v>
                </c:pt>
                <c:pt idx="4029">
                  <c:v>8058</c:v>
                </c:pt>
                <c:pt idx="4030">
                  <c:v>8060</c:v>
                </c:pt>
                <c:pt idx="4031">
                  <c:v>8062</c:v>
                </c:pt>
                <c:pt idx="4032">
                  <c:v>8064</c:v>
                </c:pt>
                <c:pt idx="4033">
                  <c:v>8066</c:v>
                </c:pt>
                <c:pt idx="4034">
                  <c:v>8068</c:v>
                </c:pt>
                <c:pt idx="4035">
                  <c:v>8070</c:v>
                </c:pt>
                <c:pt idx="4036">
                  <c:v>8072</c:v>
                </c:pt>
                <c:pt idx="4037">
                  <c:v>8074</c:v>
                </c:pt>
                <c:pt idx="4038">
                  <c:v>8076</c:v>
                </c:pt>
                <c:pt idx="4039">
                  <c:v>8078</c:v>
                </c:pt>
                <c:pt idx="4040">
                  <c:v>8080</c:v>
                </c:pt>
                <c:pt idx="4041">
                  <c:v>8082</c:v>
                </c:pt>
                <c:pt idx="4042">
                  <c:v>8084</c:v>
                </c:pt>
                <c:pt idx="4043">
                  <c:v>8086</c:v>
                </c:pt>
                <c:pt idx="4044">
                  <c:v>8088</c:v>
                </c:pt>
                <c:pt idx="4045">
                  <c:v>8090</c:v>
                </c:pt>
                <c:pt idx="4046">
                  <c:v>8092</c:v>
                </c:pt>
                <c:pt idx="4047">
                  <c:v>8094</c:v>
                </c:pt>
                <c:pt idx="4048">
                  <c:v>8096</c:v>
                </c:pt>
                <c:pt idx="4049">
                  <c:v>8098</c:v>
                </c:pt>
                <c:pt idx="4050">
                  <c:v>8100</c:v>
                </c:pt>
                <c:pt idx="4051">
                  <c:v>8102</c:v>
                </c:pt>
                <c:pt idx="4052">
                  <c:v>8104</c:v>
                </c:pt>
                <c:pt idx="4053">
                  <c:v>8106</c:v>
                </c:pt>
                <c:pt idx="4054">
                  <c:v>8108</c:v>
                </c:pt>
                <c:pt idx="4055">
                  <c:v>8110</c:v>
                </c:pt>
                <c:pt idx="4056">
                  <c:v>8112</c:v>
                </c:pt>
                <c:pt idx="4057">
                  <c:v>8114</c:v>
                </c:pt>
                <c:pt idx="4058">
                  <c:v>8116</c:v>
                </c:pt>
                <c:pt idx="4059">
                  <c:v>8118</c:v>
                </c:pt>
                <c:pt idx="4060">
                  <c:v>8120</c:v>
                </c:pt>
                <c:pt idx="4061">
                  <c:v>8122</c:v>
                </c:pt>
                <c:pt idx="4062">
                  <c:v>8124</c:v>
                </c:pt>
                <c:pt idx="4063">
                  <c:v>8126</c:v>
                </c:pt>
                <c:pt idx="4064">
                  <c:v>8128</c:v>
                </c:pt>
                <c:pt idx="4065">
                  <c:v>8130</c:v>
                </c:pt>
                <c:pt idx="4066">
                  <c:v>8132</c:v>
                </c:pt>
                <c:pt idx="4067">
                  <c:v>8134</c:v>
                </c:pt>
                <c:pt idx="4068">
                  <c:v>8136</c:v>
                </c:pt>
                <c:pt idx="4069">
                  <c:v>8138</c:v>
                </c:pt>
                <c:pt idx="4070">
                  <c:v>8140</c:v>
                </c:pt>
                <c:pt idx="4071">
                  <c:v>8142</c:v>
                </c:pt>
                <c:pt idx="4072">
                  <c:v>8144</c:v>
                </c:pt>
                <c:pt idx="4073">
                  <c:v>8146</c:v>
                </c:pt>
                <c:pt idx="4074">
                  <c:v>8148</c:v>
                </c:pt>
                <c:pt idx="4075">
                  <c:v>8150</c:v>
                </c:pt>
                <c:pt idx="4076">
                  <c:v>8152</c:v>
                </c:pt>
                <c:pt idx="4077">
                  <c:v>8154</c:v>
                </c:pt>
                <c:pt idx="4078">
                  <c:v>8156</c:v>
                </c:pt>
                <c:pt idx="4079">
                  <c:v>8158</c:v>
                </c:pt>
                <c:pt idx="4080">
                  <c:v>8160</c:v>
                </c:pt>
                <c:pt idx="4081">
                  <c:v>8162</c:v>
                </c:pt>
                <c:pt idx="4082">
                  <c:v>8164</c:v>
                </c:pt>
                <c:pt idx="4083">
                  <c:v>8166</c:v>
                </c:pt>
                <c:pt idx="4084">
                  <c:v>8168</c:v>
                </c:pt>
                <c:pt idx="4085">
                  <c:v>8170</c:v>
                </c:pt>
                <c:pt idx="4086">
                  <c:v>8172</c:v>
                </c:pt>
                <c:pt idx="4087">
                  <c:v>8174</c:v>
                </c:pt>
                <c:pt idx="4088">
                  <c:v>8176</c:v>
                </c:pt>
                <c:pt idx="4089">
                  <c:v>8178</c:v>
                </c:pt>
                <c:pt idx="4090">
                  <c:v>8180</c:v>
                </c:pt>
                <c:pt idx="4091">
                  <c:v>8182</c:v>
                </c:pt>
                <c:pt idx="4092">
                  <c:v>8184</c:v>
                </c:pt>
                <c:pt idx="4093">
                  <c:v>8186</c:v>
                </c:pt>
                <c:pt idx="4094">
                  <c:v>8188</c:v>
                </c:pt>
                <c:pt idx="4095">
                  <c:v>8190</c:v>
                </c:pt>
                <c:pt idx="4096">
                  <c:v>8192</c:v>
                </c:pt>
                <c:pt idx="4097">
                  <c:v>8194</c:v>
                </c:pt>
                <c:pt idx="4098">
                  <c:v>8196</c:v>
                </c:pt>
                <c:pt idx="4099">
                  <c:v>8198</c:v>
                </c:pt>
                <c:pt idx="4100">
                  <c:v>8200</c:v>
                </c:pt>
                <c:pt idx="4101">
                  <c:v>8202</c:v>
                </c:pt>
                <c:pt idx="4102">
                  <c:v>8204</c:v>
                </c:pt>
                <c:pt idx="4103">
                  <c:v>8206</c:v>
                </c:pt>
                <c:pt idx="4104">
                  <c:v>8208</c:v>
                </c:pt>
                <c:pt idx="4105">
                  <c:v>8210</c:v>
                </c:pt>
                <c:pt idx="4106">
                  <c:v>8212</c:v>
                </c:pt>
                <c:pt idx="4107">
                  <c:v>8214</c:v>
                </c:pt>
                <c:pt idx="4108">
                  <c:v>8216</c:v>
                </c:pt>
                <c:pt idx="4109">
                  <c:v>8218</c:v>
                </c:pt>
                <c:pt idx="4110">
                  <c:v>8220</c:v>
                </c:pt>
                <c:pt idx="4111">
                  <c:v>8222</c:v>
                </c:pt>
                <c:pt idx="4112">
                  <c:v>8224</c:v>
                </c:pt>
                <c:pt idx="4113">
                  <c:v>8226</c:v>
                </c:pt>
                <c:pt idx="4114">
                  <c:v>8228</c:v>
                </c:pt>
                <c:pt idx="4115">
                  <c:v>8230</c:v>
                </c:pt>
                <c:pt idx="4116">
                  <c:v>8232</c:v>
                </c:pt>
                <c:pt idx="4117">
                  <c:v>8234</c:v>
                </c:pt>
                <c:pt idx="4118">
                  <c:v>8236</c:v>
                </c:pt>
                <c:pt idx="4119">
                  <c:v>8238</c:v>
                </c:pt>
                <c:pt idx="4120">
                  <c:v>8240</c:v>
                </c:pt>
                <c:pt idx="4121">
                  <c:v>8242</c:v>
                </c:pt>
                <c:pt idx="4122">
                  <c:v>8244</c:v>
                </c:pt>
                <c:pt idx="4123">
                  <c:v>8246</c:v>
                </c:pt>
                <c:pt idx="4124">
                  <c:v>8248</c:v>
                </c:pt>
                <c:pt idx="4125">
                  <c:v>8250</c:v>
                </c:pt>
                <c:pt idx="4126">
                  <c:v>8252</c:v>
                </c:pt>
                <c:pt idx="4127">
                  <c:v>8254</c:v>
                </c:pt>
                <c:pt idx="4128">
                  <c:v>8256</c:v>
                </c:pt>
                <c:pt idx="4129">
                  <c:v>8258</c:v>
                </c:pt>
                <c:pt idx="4130">
                  <c:v>8260</c:v>
                </c:pt>
                <c:pt idx="4131">
                  <c:v>8262</c:v>
                </c:pt>
                <c:pt idx="4132">
                  <c:v>8264</c:v>
                </c:pt>
                <c:pt idx="4133">
                  <c:v>8266</c:v>
                </c:pt>
                <c:pt idx="4134">
                  <c:v>8268</c:v>
                </c:pt>
                <c:pt idx="4135">
                  <c:v>8270</c:v>
                </c:pt>
                <c:pt idx="4136">
                  <c:v>8272</c:v>
                </c:pt>
                <c:pt idx="4137">
                  <c:v>8274</c:v>
                </c:pt>
                <c:pt idx="4138">
                  <c:v>8276</c:v>
                </c:pt>
                <c:pt idx="4139">
                  <c:v>8278</c:v>
                </c:pt>
                <c:pt idx="4140">
                  <c:v>8280</c:v>
                </c:pt>
                <c:pt idx="4141">
                  <c:v>8282</c:v>
                </c:pt>
                <c:pt idx="4142">
                  <c:v>8284</c:v>
                </c:pt>
                <c:pt idx="4143">
                  <c:v>8286</c:v>
                </c:pt>
                <c:pt idx="4144">
                  <c:v>8288</c:v>
                </c:pt>
                <c:pt idx="4145">
                  <c:v>8290</c:v>
                </c:pt>
                <c:pt idx="4146">
                  <c:v>8292</c:v>
                </c:pt>
                <c:pt idx="4147">
                  <c:v>8294</c:v>
                </c:pt>
                <c:pt idx="4148">
                  <c:v>8296</c:v>
                </c:pt>
                <c:pt idx="4149">
                  <c:v>8298</c:v>
                </c:pt>
                <c:pt idx="4150">
                  <c:v>8300</c:v>
                </c:pt>
                <c:pt idx="4151">
                  <c:v>8302</c:v>
                </c:pt>
                <c:pt idx="4152">
                  <c:v>8304</c:v>
                </c:pt>
                <c:pt idx="4153">
                  <c:v>8306</c:v>
                </c:pt>
                <c:pt idx="4154">
                  <c:v>8308</c:v>
                </c:pt>
                <c:pt idx="4155">
                  <c:v>8310</c:v>
                </c:pt>
                <c:pt idx="4156">
                  <c:v>8312</c:v>
                </c:pt>
                <c:pt idx="4157">
                  <c:v>8314</c:v>
                </c:pt>
                <c:pt idx="4158">
                  <c:v>8316</c:v>
                </c:pt>
                <c:pt idx="4159">
                  <c:v>8318</c:v>
                </c:pt>
                <c:pt idx="4160">
                  <c:v>8320</c:v>
                </c:pt>
                <c:pt idx="4161">
                  <c:v>8322</c:v>
                </c:pt>
                <c:pt idx="4162">
                  <c:v>8324</c:v>
                </c:pt>
                <c:pt idx="4163">
                  <c:v>8326</c:v>
                </c:pt>
                <c:pt idx="4164">
                  <c:v>8328</c:v>
                </c:pt>
                <c:pt idx="4165">
                  <c:v>8330</c:v>
                </c:pt>
                <c:pt idx="4166">
                  <c:v>8332</c:v>
                </c:pt>
                <c:pt idx="4167">
                  <c:v>8334</c:v>
                </c:pt>
                <c:pt idx="4168">
                  <c:v>8336</c:v>
                </c:pt>
                <c:pt idx="4169">
                  <c:v>8338</c:v>
                </c:pt>
                <c:pt idx="4170">
                  <c:v>8340</c:v>
                </c:pt>
                <c:pt idx="4171">
                  <c:v>8342</c:v>
                </c:pt>
                <c:pt idx="4172">
                  <c:v>8344</c:v>
                </c:pt>
                <c:pt idx="4173">
                  <c:v>8346</c:v>
                </c:pt>
                <c:pt idx="4174">
                  <c:v>8348</c:v>
                </c:pt>
                <c:pt idx="4175">
                  <c:v>8350</c:v>
                </c:pt>
                <c:pt idx="4176">
                  <c:v>8352</c:v>
                </c:pt>
                <c:pt idx="4177">
                  <c:v>8354</c:v>
                </c:pt>
                <c:pt idx="4178">
                  <c:v>8356</c:v>
                </c:pt>
                <c:pt idx="4179">
                  <c:v>8358</c:v>
                </c:pt>
                <c:pt idx="4180">
                  <c:v>8360</c:v>
                </c:pt>
                <c:pt idx="4181">
                  <c:v>8362</c:v>
                </c:pt>
                <c:pt idx="4182">
                  <c:v>8364</c:v>
                </c:pt>
                <c:pt idx="4183">
                  <c:v>8366</c:v>
                </c:pt>
                <c:pt idx="4184">
                  <c:v>8368</c:v>
                </c:pt>
                <c:pt idx="4185">
                  <c:v>8370</c:v>
                </c:pt>
                <c:pt idx="4186">
                  <c:v>8372</c:v>
                </c:pt>
                <c:pt idx="4187">
                  <c:v>8374</c:v>
                </c:pt>
                <c:pt idx="4188">
                  <c:v>8376</c:v>
                </c:pt>
                <c:pt idx="4189">
                  <c:v>8378</c:v>
                </c:pt>
                <c:pt idx="4190">
                  <c:v>8380</c:v>
                </c:pt>
                <c:pt idx="4191">
                  <c:v>8382</c:v>
                </c:pt>
                <c:pt idx="4192">
                  <c:v>8384</c:v>
                </c:pt>
                <c:pt idx="4193">
                  <c:v>8386</c:v>
                </c:pt>
                <c:pt idx="4194">
                  <c:v>8388</c:v>
                </c:pt>
                <c:pt idx="4195">
                  <c:v>8390</c:v>
                </c:pt>
                <c:pt idx="4196">
                  <c:v>8392</c:v>
                </c:pt>
                <c:pt idx="4197">
                  <c:v>8394</c:v>
                </c:pt>
                <c:pt idx="4198">
                  <c:v>8396</c:v>
                </c:pt>
                <c:pt idx="4199">
                  <c:v>8398</c:v>
                </c:pt>
                <c:pt idx="4200">
                  <c:v>8400</c:v>
                </c:pt>
                <c:pt idx="4201">
                  <c:v>8402</c:v>
                </c:pt>
                <c:pt idx="4202">
                  <c:v>8404</c:v>
                </c:pt>
                <c:pt idx="4203">
                  <c:v>8406</c:v>
                </c:pt>
                <c:pt idx="4204">
                  <c:v>8408</c:v>
                </c:pt>
                <c:pt idx="4205">
                  <c:v>8410</c:v>
                </c:pt>
                <c:pt idx="4206">
                  <c:v>8412</c:v>
                </c:pt>
                <c:pt idx="4207">
                  <c:v>8414</c:v>
                </c:pt>
                <c:pt idx="4208">
                  <c:v>8416</c:v>
                </c:pt>
                <c:pt idx="4209">
                  <c:v>8418</c:v>
                </c:pt>
                <c:pt idx="4210">
                  <c:v>8420</c:v>
                </c:pt>
                <c:pt idx="4211">
                  <c:v>8422</c:v>
                </c:pt>
                <c:pt idx="4212">
                  <c:v>8424</c:v>
                </c:pt>
                <c:pt idx="4213">
                  <c:v>8426</c:v>
                </c:pt>
                <c:pt idx="4214">
                  <c:v>8428</c:v>
                </c:pt>
                <c:pt idx="4215">
                  <c:v>8430</c:v>
                </c:pt>
                <c:pt idx="4216">
                  <c:v>8432</c:v>
                </c:pt>
                <c:pt idx="4217">
                  <c:v>8434</c:v>
                </c:pt>
                <c:pt idx="4218">
                  <c:v>8436</c:v>
                </c:pt>
                <c:pt idx="4219">
                  <c:v>8438</c:v>
                </c:pt>
                <c:pt idx="4220">
                  <c:v>8440</c:v>
                </c:pt>
                <c:pt idx="4221">
                  <c:v>8442</c:v>
                </c:pt>
                <c:pt idx="4222">
                  <c:v>8444</c:v>
                </c:pt>
                <c:pt idx="4223">
                  <c:v>8446</c:v>
                </c:pt>
                <c:pt idx="4224">
                  <c:v>8448</c:v>
                </c:pt>
                <c:pt idx="4225">
                  <c:v>8450</c:v>
                </c:pt>
                <c:pt idx="4226">
                  <c:v>8452</c:v>
                </c:pt>
                <c:pt idx="4227">
                  <c:v>8454</c:v>
                </c:pt>
                <c:pt idx="4228">
                  <c:v>8456</c:v>
                </c:pt>
                <c:pt idx="4229">
                  <c:v>8458</c:v>
                </c:pt>
                <c:pt idx="4230">
                  <c:v>8460</c:v>
                </c:pt>
                <c:pt idx="4231">
                  <c:v>8462</c:v>
                </c:pt>
                <c:pt idx="4232">
                  <c:v>8464</c:v>
                </c:pt>
                <c:pt idx="4233">
                  <c:v>8466</c:v>
                </c:pt>
                <c:pt idx="4234">
                  <c:v>8468</c:v>
                </c:pt>
                <c:pt idx="4235">
                  <c:v>8470</c:v>
                </c:pt>
                <c:pt idx="4236">
                  <c:v>8472</c:v>
                </c:pt>
                <c:pt idx="4237">
                  <c:v>8474</c:v>
                </c:pt>
                <c:pt idx="4238">
                  <c:v>8476</c:v>
                </c:pt>
                <c:pt idx="4239">
                  <c:v>8478</c:v>
                </c:pt>
                <c:pt idx="4240">
                  <c:v>8480</c:v>
                </c:pt>
                <c:pt idx="4241">
                  <c:v>8482</c:v>
                </c:pt>
                <c:pt idx="4242">
                  <c:v>8484</c:v>
                </c:pt>
                <c:pt idx="4243">
                  <c:v>8486</c:v>
                </c:pt>
                <c:pt idx="4244">
                  <c:v>8488</c:v>
                </c:pt>
                <c:pt idx="4245">
                  <c:v>8490</c:v>
                </c:pt>
                <c:pt idx="4246">
                  <c:v>8492</c:v>
                </c:pt>
                <c:pt idx="4247">
                  <c:v>8494</c:v>
                </c:pt>
                <c:pt idx="4248">
                  <c:v>8496</c:v>
                </c:pt>
                <c:pt idx="4249">
                  <c:v>8498</c:v>
                </c:pt>
                <c:pt idx="4250">
                  <c:v>8500</c:v>
                </c:pt>
                <c:pt idx="4251">
                  <c:v>8502</c:v>
                </c:pt>
                <c:pt idx="4252">
                  <c:v>8504</c:v>
                </c:pt>
                <c:pt idx="4253">
                  <c:v>8506</c:v>
                </c:pt>
                <c:pt idx="4254">
                  <c:v>8508</c:v>
                </c:pt>
                <c:pt idx="4255">
                  <c:v>8510</c:v>
                </c:pt>
                <c:pt idx="4256">
                  <c:v>8512</c:v>
                </c:pt>
                <c:pt idx="4257">
                  <c:v>8514</c:v>
                </c:pt>
                <c:pt idx="4258">
                  <c:v>8516</c:v>
                </c:pt>
                <c:pt idx="4259">
                  <c:v>8518</c:v>
                </c:pt>
                <c:pt idx="4260">
                  <c:v>8520</c:v>
                </c:pt>
                <c:pt idx="4261">
                  <c:v>8522</c:v>
                </c:pt>
                <c:pt idx="4262">
                  <c:v>8524</c:v>
                </c:pt>
                <c:pt idx="4263">
                  <c:v>8526</c:v>
                </c:pt>
                <c:pt idx="4264">
                  <c:v>8528</c:v>
                </c:pt>
                <c:pt idx="4265">
                  <c:v>8530</c:v>
                </c:pt>
                <c:pt idx="4266">
                  <c:v>8532</c:v>
                </c:pt>
                <c:pt idx="4267">
                  <c:v>8534</c:v>
                </c:pt>
                <c:pt idx="4268">
                  <c:v>8536</c:v>
                </c:pt>
                <c:pt idx="4269">
                  <c:v>8538</c:v>
                </c:pt>
                <c:pt idx="4270">
                  <c:v>8540</c:v>
                </c:pt>
                <c:pt idx="4271">
                  <c:v>8542</c:v>
                </c:pt>
                <c:pt idx="4272">
                  <c:v>8544</c:v>
                </c:pt>
                <c:pt idx="4273">
                  <c:v>8546</c:v>
                </c:pt>
                <c:pt idx="4274">
                  <c:v>8548</c:v>
                </c:pt>
                <c:pt idx="4275">
                  <c:v>8550</c:v>
                </c:pt>
                <c:pt idx="4276">
                  <c:v>8552</c:v>
                </c:pt>
                <c:pt idx="4277">
                  <c:v>8554</c:v>
                </c:pt>
                <c:pt idx="4278">
                  <c:v>8556</c:v>
                </c:pt>
                <c:pt idx="4279">
                  <c:v>8558</c:v>
                </c:pt>
                <c:pt idx="4280">
                  <c:v>8560</c:v>
                </c:pt>
                <c:pt idx="4281">
                  <c:v>8562</c:v>
                </c:pt>
                <c:pt idx="4282">
                  <c:v>8564</c:v>
                </c:pt>
                <c:pt idx="4283">
                  <c:v>8566</c:v>
                </c:pt>
                <c:pt idx="4284">
                  <c:v>8568</c:v>
                </c:pt>
                <c:pt idx="4285">
                  <c:v>8570</c:v>
                </c:pt>
                <c:pt idx="4286">
                  <c:v>8572</c:v>
                </c:pt>
                <c:pt idx="4287">
                  <c:v>8574</c:v>
                </c:pt>
                <c:pt idx="4288">
                  <c:v>8576</c:v>
                </c:pt>
                <c:pt idx="4289">
                  <c:v>8578</c:v>
                </c:pt>
                <c:pt idx="4290">
                  <c:v>8580</c:v>
                </c:pt>
                <c:pt idx="4291">
                  <c:v>8582</c:v>
                </c:pt>
                <c:pt idx="4292">
                  <c:v>8584</c:v>
                </c:pt>
                <c:pt idx="4293">
                  <c:v>8586</c:v>
                </c:pt>
                <c:pt idx="4294">
                  <c:v>8588</c:v>
                </c:pt>
                <c:pt idx="4295">
                  <c:v>8590</c:v>
                </c:pt>
                <c:pt idx="4296">
                  <c:v>8592</c:v>
                </c:pt>
                <c:pt idx="4297">
                  <c:v>8594</c:v>
                </c:pt>
                <c:pt idx="4298">
                  <c:v>8596</c:v>
                </c:pt>
                <c:pt idx="4299">
                  <c:v>8598</c:v>
                </c:pt>
                <c:pt idx="4300">
                  <c:v>8600</c:v>
                </c:pt>
                <c:pt idx="4301">
                  <c:v>8602</c:v>
                </c:pt>
                <c:pt idx="4302">
                  <c:v>8604</c:v>
                </c:pt>
                <c:pt idx="4303">
                  <c:v>8606</c:v>
                </c:pt>
                <c:pt idx="4304">
                  <c:v>8608</c:v>
                </c:pt>
                <c:pt idx="4305">
                  <c:v>8610</c:v>
                </c:pt>
                <c:pt idx="4306">
                  <c:v>8612</c:v>
                </c:pt>
                <c:pt idx="4307">
                  <c:v>8614</c:v>
                </c:pt>
                <c:pt idx="4308">
                  <c:v>8616</c:v>
                </c:pt>
                <c:pt idx="4309">
                  <c:v>8618</c:v>
                </c:pt>
                <c:pt idx="4310">
                  <c:v>8620</c:v>
                </c:pt>
                <c:pt idx="4311">
                  <c:v>8622</c:v>
                </c:pt>
                <c:pt idx="4312">
                  <c:v>8624</c:v>
                </c:pt>
                <c:pt idx="4313">
                  <c:v>8626</c:v>
                </c:pt>
                <c:pt idx="4314">
                  <c:v>8628</c:v>
                </c:pt>
                <c:pt idx="4315">
                  <c:v>8630</c:v>
                </c:pt>
                <c:pt idx="4316">
                  <c:v>8632</c:v>
                </c:pt>
                <c:pt idx="4317">
                  <c:v>8634</c:v>
                </c:pt>
                <c:pt idx="4318">
                  <c:v>8636</c:v>
                </c:pt>
                <c:pt idx="4319">
                  <c:v>8638</c:v>
                </c:pt>
                <c:pt idx="4320">
                  <c:v>8640</c:v>
                </c:pt>
                <c:pt idx="4321">
                  <c:v>8642</c:v>
                </c:pt>
                <c:pt idx="4322">
                  <c:v>8644</c:v>
                </c:pt>
                <c:pt idx="4323">
                  <c:v>8646</c:v>
                </c:pt>
                <c:pt idx="4324">
                  <c:v>8648</c:v>
                </c:pt>
                <c:pt idx="4325">
                  <c:v>8650</c:v>
                </c:pt>
                <c:pt idx="4326">
                  <c:v>8652</c:v>
                </c:pt>
                <c:pt idx="4327">
                  <c:v>8654</c:v>
                </c:pt>
                <c:pt idx="4328">
                  <c:v>8656</c:v>
                </c:pt>
                <c:pt idx="4329">
                  <c:v>8658</c:v>
                </c:pt>
                <c:pt idx="4330">
                  <c:v>8660</c:v>
                </c:pt>
                <c:pt idx="4331">
                  <c:v>8662</c:v>
                </c:pt>
                <c:pt idx="4332">
                  <c:v>8664</c:v>
                </c:pt>
                <c:pt idx="4333">
                  <c:v>8666</c:v>
                </c:pt>
                <c:pt idx="4334">
                  <c:v>8668</c:v>
                </c:pt>
                <c:pt idx="4335">
                  <c:v>8670</c:v>
                </c:pt>
                <c:pt idx="4336">
                  <c:v>8672</c:v>
                </c:pt>
                <c:pt idx="4337">
                  <c:v>8674</c:v>
                </c:pt>
                <c:pt idx="4338">
                  <c:v>8676</c:v>
                </c:pt>
                <c:pt idx="4339">
                  <c:v>8678</c:v>
                </c:pt>
                <c:pt idx="4340">
                  <c:v>8680</c:v>
                </c:pt>
                <c:pt idx="4341">
                  <c:v>8682</c:v>
                </c:pt>
                <c:pt idx="4342">
                  <c:v>8684</c:v>
                </c:pt>
                <c:pt idx="4343">
                  <c:v>8686</c:v>
                </c:pt>
                <c:pt idx="4344">
                  <c:v>8688</c:v>
                </c:pt>
                <c:pt idx="4345">
                  <c:v>8690</c:v>
                </c:pt>
                <c:pt idx="4346">
                  <c:v>8692</c:v>
                </c:pt>
                <c:pt idx="4347">
                  <c:v>8694</c:v>
                </c:pt>
                <c:pt idx="4348">
                  <c:v>8696</c:v>
                </c:pt>
                <c:pt idx="4349">
                  <c:v>8698</c:v>
                </c:pt>
                <c:pt idx="4350">
                  <c:v>8700</c:v>
                </c:pt>
                <c:pt idx="4351">
                  <c:v>8702</c:v>
                </c:pt>
                <c:pt idx="4352">
                  <c:v>8704</c:v>
                </c:pt>
                <c:pt idx="4353">
                  <c:v>8706</c:v>
                </c:pt>
                <c:pt idx="4354">
                  <c:v>8708</c:v>
                </c:pt>
                <c:pt idx="4355">
                  <c:v>8710</c:v>
                </c:pt>
                <c:pt idx="4356">
                  <c:v>8712</c:v>
                </c:pt>
                <c:pt idx="4357">
                  <c:v>8714</c:v>
                </c:pt>
                <c:pt idx="4358">
                  <c:v>8716</c:v>
                </c:pt>
                <c:pt idx="4359">
                  <c:v>8718</c:v>
                </c:pt>
                <c:pt idx="4360">
                  <c:v>8720</c:v>
                </c:pt>
                <c:pt idx="4361">
                  <c:v>8722</c:v>
                </c:pt>
                <c:pt idx="4362">
                  <c:v>8724</c:v>
                </c:pt>
                <c:pt idx="4363">
                  <c:v>8726</c:v>
                </c:pt>
                <c:pt idx="4364">
                  <c:v>8728</c:v>
                </c:pt>
                <c:pt idx="4365">
                  <c:v>8730</c:v>
                </c:pt>
                <c:pt idx="4366">
                  <c:v>8732</c:v>
                </c:pt>
                <c:pt idx="4367">
                  <c:v>8734</c:v>
                </c:pt>
                <c:pt idx="4368">
                  <c:v>8736</c:v>
                </c:pt>
                <c:pt idx="4369">
                  <c:v>8738</c:v>
                </c:pt>
                <c:pt idx="4370">
                  <c:v>8740</c:v>
                </c:pt>
                <c:pt idx="4371">
                  <c:v>8742</c:v>
                </c:pt>
                <c:pt idx="4372">
                  <c:v>8744</c:v>
                </c:pt>
                <c:pt idx="4373">
                  <c:v>8746</c:v>
                </c:pt>
                <c:pt idx="4374">
                  <c:v>8748</c:v>
                </c:pt>
                <c:pt idx="4375">
                  <c:v>8750</c:v>
                </c:pt>
                <c:pt idx="4376">
                  <c:v>8752</c:v>
                </c:pt>
                <c:pt idx="4377">
                  <c:v>8754</c:v>
                </c:pt>
                <c:pt idx="4378">
                  <c:v>8756</c:v>
                </c:pt>
                <c:pt idx="4379">
                  <c:v>8758</c:v>
                </c:pt>
                <c:pt idx="4380">
                  <c:v>8760</c:v>
                </c:pt>
                <c:pt idx="4381">
                  <c:v>8762</c:v>
                </c:pt>
                <c:pt idx="4382">
                  <c:v>8764</c:v>
                </c:pt>
                <c:pt idx="4383">
                  <c:v>8766</c:v>
                </c:pt>
                <c:pt idx="4384">
                  <c:v>8768</c:v>
                </c:pt>
                <c:pt idx="4385">
                  <c:v>8770</c:v>
                </c:pt>
                <c:pt idx="4386">
                  <c:v>8772</c:v>
                </c:pt>
                <c:pt idx="4387">
                  <c:v>8774</c:v>
                </c:pt>
                <c:pt idx="4388">
                  <c:v>8776</c:v>
                </c:pt>
                <c:pt idx="4389">
                  <c:v>8778</c:v>
                </c:pt>
                <c:pt idx="4390">
                  <c:v>8780</c:v>
                </c:pt>
                <c:pt idx="4391">
                  <c:v>8782</c:v>
                </c:pt>
                <c:pt idx="4392">
                  <c:v>8784</c:v>
                </c:pt>
                <c:pt idx="4393">
                  <c:v>8786</c:v>
                </c:pt>
                <c:pt idx="4394">
                  <c:v>8788</c:v>
                </c:pt>
                <c:pt idx="4395">
                  <c:v>8790</c:v>
                </c:pt>
                <c:pt idx="4396">
                  <c:v>8792</c:v>
                </c:pt>
                <c:pt idx="4397">
                  <c:v>8794</c:v>
                </c:pt>
                <c:pt idx="4398">
                  <c:v>8796</c:v>
                </c:pt>
                <c:pt idx="4399">
                  <c:v>8798</c:v>
                </c:pt>
                <c:pt idx="4400">
                  <c:v>8800</c:v>
                </c:pt>
                <c:pt idx="4401">
                  <c:v>8802</c:v>
                </c:pt>
                <c:pt idx="4402">
                  <c:v>8804</c:v>
                </c:pt>
                <c:pt idx="4403">
                  <c:v>8806</c:v>
                </c:pt>
                <c:pt idx="4404">
                  <c:v>8808</c:v>
                </c:pt>
                <c:pt idx="4405">
                  <c:v>8810</c:v>
                </c:pt>
                <c:pt idx="4406">
                  <c:v>8812</c:v>
                </c:pt>
                <c:pt idx="4407">
                  <c:v>8814</c:v>
                </c:pt>
                <c:pt idx="4408">
                  <c:v>8816</c:v>
                </c:pt>
                <c:pt idx="4409">
                  <c:v>8818</c:v>
                </c:pt>
                <c:pt idx="4410">
                  <c:v>8820</c:v>
                </c:pt>
                <c:pt idx="4411">
                  <c:v>8822</c:v>
                </c:pt>
                <c:pt idx="4412">
                  <c:v>8824</c:v>
                </c:pt>
                <c:pt idx="4413">
                  <c:v>8826</c:v>
                </c:pt>
                <c:pt idx="4414">
                  <c:v>8828</c:v>
                </c:pt>
                <c:pt idx="4415">
                  <c:v>8830</c:v>
                </c:pt>
                <c:pt idx="4416">
                  <c:v>8832</c:v>
                </c:pt>
                <c:pt idx="4417">
                  <c:v>8834</c:v>
                </c:pt>
                <c:pt idx="4418">
                  <c:v>8836</c:v>
                </c:pt>
                <c:pt idx="4419">
                  <c:v>8838</c:v>
                </c:pt>
                <c:pt idx="4420">
                  <c:v>8840</c:v>
                </c:pt>
                <c:pt idx="4421">
                  <c:v>8842</c:v>
                </c:pt>
                <c:pt idx="4422">
                  <c:v>8844</c:v>
                </c:pt>
                <c:pt idx="4423">
                  <c:v>8846</c:v>
                </c:pt>
                <c:pt idx="4424">
                  <c:v>8848</c:v>
                </c:pt>
                <c:pt idx="4425">
                  <c:v>8850</c:v>
                </c:pt>
                <c:pt idx="4426">
                  <c:v>8852</c:v>
                </c:pt>
                <c:pt idx="4427">
                  <c:v>8854</c:v>
                </c:pt>
                <c:pt idx="4428">
                  <c:v>8856</c:v>
                </c:pt>
                <c:pt idx="4429">
                  <c:v>8858</c:v>
                </c:pt>
                <c:pt idx="4430">
                  <c:v>8860</c:v>
                </c:pt>
                <c:pt idx="4431">
                  <c:v>8862</c:v>
                </c:pt>
                <c:pt idx="4432">
                  <c:v>8864</c:v>
                </c:pt>
                <c:pt idx="4433">
                  <c:v>8866</c:v>
                </c:pt>
                <c:pt idx="4434">
                  <c:v>8868</c:v>
                </c:pt>
                <c:pt idx="4435">
                  <c:v>8870</c:v>
                </c:pt>
                <c:pt idx="4436">
                  <c:v>8872</c:v>
                </c:pt>
                <c:pt idx="4437">
                  <c:v>8874</c:v>
                </c:pt>
                <c:pt idx="4438">
                  <c:v>8876</c:v>
                </c:pt>
                <c:pt idx="4439">
                  <c:v>8878</c:v>
                </c:pt>
                <c:pt idx="4440">
                  <c:v>8880</c:v>
                </c:pt>
                <c:pt idx="4441">
                  <c:v>8882</c:v>
                </c:pt>
                <c:pt idx="4442">
                  <c:v>8884</c:v>
                </c:pt>
                <c:pt idx="4443">
                  <c:v>8886</c:v>
                </c:pt>
                <c:pt idx="4444">
                  <c:v>8888</c:v>
                </c:pt>
                <c:pt idx="4445">
                  <c:v>8890</c:v>
                </c:pt>
                <c:pt idx="4446">
                  <c:v>8892</c:v>
                </c:pt>
                <c:pt idx="4447">
                  <c:v>8894</c:v>
                </c:pt>
                <c:pt idx="4448">
                  <c:v>8896</c:v>
                </c:pt>
                <c:pt idx="4449">
                  <c:v>8898</c:v>
                </c:pt>
                <c:pt idx="4450">
                  <c:v>8900</c:v>
                </c:pt>
                <c:pt idx="4451">
                  <c:v>8902</c:v>
                </c:pt>
                <c:pt idx="4452">
                  <c:v>8904</c:v>
                </c:pt>
                <c:pt idx="4453">
                  <c:v>8906</c:v>
                </c:pt>
                <c:pt idx="4454">
                  <c:v>8908</c:v>
                </c:pt>
                <c:pt idx="4455">
                  <c:v>8910</c:v>
                </c:pt>
                <c:pt idx="4456">
                  <c:v>8912</c:v>
                </c:pt>
                <c:pt idx="4457">
                  <c:v>8914</c:v>
                </c:pt>
                <c:pt idx="4458">
                  <c:v>8916</c:v>
                </c:pt>
                <c:pt idx="4459">
                  <c:v>8918</c:v>
                </c:pt>
                <c:pt idx="4460">
                  <c:v>8920</c:v>
                </c:pt>
                <c:pt idx="4461">
                  <c:v>8922</c:v>
                </c:pt>
                <c:pt idx="4462">
                  <c:v>8924</c:v>
                </c:pt>
                <c:pt idx="4463">
                  <c:v>8926</c:v>
                </c:pt>
                <c:pt idx="4464">
                  <c:v>8928</c:v>
                </c:pt>
                <c:pt idx="4465">
                  <c:v>8930</c:v>
                </c:pt>
                <c:pt idx="4466">
                  <c:v>8932</c:v>
                </c:pt>
                <c:pt idx="4467">
                  <c:v>8934</c:v>
                </c:pt>
                <c:pt idx="4468">
                  <c:v>8936</c:v>
                </c:pt>
                <c:pt idx="4469">
                  <c:v>8938</c:v>
                </c:pt>
                <c:pt idx="4470">
                  <c:v>8940</c:v>
                </c:pt>
                <c:pt idx="4471">
                  <c:v>8942</c:v>
                </c:pt>
                <c:pt idx="4472">
                  <c:v>8944</c:v>
                </c:pt>
                <c:pt idx="4473">
                  <c:v>8946</c:v>
                </c:pt>
                <c:pt idx="4474">
                  <c:v>8948</c:v>
                </c:pt>
                <c:pt idx="4475">
                  <c:v>8950</c:v>
                </c:pt>
                <c:pt idx="4476">
                  <c:v>8952</c:v>
                </c:pt>
                <c:pt idx="4477">
                  <c:v>8954</c:v>
                </c:pt>
                <c:pt idx="4478">
                  <c:v>8956</c:v>
                </c:pt>
                <c:pt idx="4479">
                  <c:v>8958</c:v>
                </c:pt>
                <c:pt idx="4480">
                  <c:v>8960</c:v>
                </c:pt>
                <c:pt idx="4481">
                  <c:v>8962</c:v>
                </c:pt>
                <c:pt idx="4482">
                  <c:v>8964</c:v>
                </c:pt>
                <c:pt idx="4483">
                  <c:v>8966</c:v>
                </c:pt>
                <c:pt idx="4484">
                  <c:v>8968</c:v>
                </c:pt>
                <c:pt idx="4485">
                  <c:v>8970</c:v>
                </c:pt>
                <c:pt idx="4486">
                  <c:v>8972</c:v>
                </c:pt>
                <c:pt idx="4487">
                  <c:v>8974</c:v>
                </c:pt>
                <c:pt idx="4488">
                  <c:v>8976</c:v>
                </c:pt>
                <c:pt idx="4489">
                  <c:v>8978</c:v>
                </c:pt>
                <c:pt idx="4490">
                  <c:v>8980</c:v>
                </c:pt>
                <c:pt idx="4491">
                  <c:v>8982</c:v>
                </c:pt>
                <c:pt idx="4492">
                  <c:v>8984</c:v>
                </c:pt>
                <c:pt idx="4493">
                  <c:v>8986</c:v>
                </c:pt>
                <c:pt idx="4494">
                  <c:v>8988</c:v>
                </c:pt>
                <c:pt idx="4495">
                  <c:v>8990</c:v>
                </c:pt>
                <c:pt idx="4496">
                  <c:v>8992</c:v>
                </c:pt>
                <c:pt idx="4497">
                  <c:v>8994</c:v>
                </c:pt>
                <c:pt idx="4498">
                  <c:v>8996</c:v>
                </c:pt>
                <c:pt idx="4499">
                  <c:v>8998</c:v>
                </c:pt>
                <c:pt idx="4500">
                  <c:v>9000</c:v>
                </c:pt>
                <c:pt idx="4501">
                  <c:v>9002</c:v>
                </c:pt>
                <c:pt idx="4502">
                  <c:v>9004</c:v>
                </c:pt>
                <c:pt idx="4503">
                  <c:v>9006</c:v>
                </c:pt>
                <c:pt idx="4504">
                  <c:v>9008</c:v>
                </c:pt>
                <c:pt idx="4505">
                  <c:v>9010</c:v>
                </c:pt>
                <c:pt idx="4506">
                  <c:v>9012</c:v>
                </c:pt>
                <c:pt idx="4507">
                  <c:v>9014</c:v>
                </c:pt>
                <c:pt idx="4508">
                  <c:v>9016</c:v>
                </c:pt>
                <c:pt idx="4509">
                  <c:v>9018</c:v>
                </c:pt>
                <c:pt idx="4510">
                  <c:v>9020</c:v>
                </c:pt>
                <c:pt idx="4511">
                  <c:v>9022</c:v>
                </c:pt>
                <c:pt idx="4512">
                  <c:v>9024</c:v>
                </c:pt>
                <c:pt idx="4513">
                  <c:v>9026</c:v>
                </c:pt>
                <c:pt idx="4514">
                  <c:v>9028</c:v>
                </c:pt>
                <c:pt idx="4515">
                  <c:v>9030</c:v>
                </c:pt>
                <c:pt idx="4516">
                  <c:v>9032</c:v>
                </c:pt>
                <c:pt idx="4517">
                  <c:v>9034</c:v>
                </c:pt>
                <c:pt idx="4518">
                  <c:v>9036</c:v>
                </c:pt>
                <c:pt idx="4519">
                  <c:v>9038</c:v>
                </c:pt>
                <c:pt idx="4520">
                  <c:v>9040</c:v>
                </c:pt>
                <c:pt idx="4521">
                  <c:v>9042</c:v>
                </c:pt>
                <c:pt idx="4522">
                  <c:v>9044</c:v>
                </c:pt>
                <c:pt idx="4523">
                  <c:v>9046</c:v>
                </c:pt>
                <c:pt idx="4524">
                  <c:v>9048</c:v>
                </c:pt>
                <c:pt idx="4525">
                  <c:v>9050</c:v>
                </c:pt>
                <c:pt idx="4526">
                  <c:v>9052</c:v>
                </c:pt>
                <c:pt idx="4527">
                  <c:v>9054</c:v>
                </c:pt>
                <c:pt idx="4528">
                  <c:v>9056</c:v>
                </c:pt>
                <c:pt idx="4529">
                  <c:v>9058</c:v>
                </c:pt>
                <c:pt idx="4530">
                  <c:v>9060</c:v>
                </c:pt>
                <c:pt idx="4531">
                  <c:v>9062</c:v>
                </c:pt>
                <c:pt idx="4532">
                  <c:v>9064</c:v>
                </c:pt>
                <c:pt idx="4533">
                  <c:v>9066</c:v>
                </c:pt>
                <c:pt idx="4534">
                  <c:v>9068</c:v>
                </c:pt>
                <c:pt idx="4535">
                  <c:v>9070</c:v>
                </c:pt>
                <c:pt idx="4536">
                  <c:v>9072</c:v>
                </c:pt>
                <c:pt idx="4537">
                  <c:v>9074</c:v>
                </c:pt>
                <c:pt idx="4538">
                  <c:v>9076</c:v>
                </c:pt>
                <c:pt idx="4539">
                  <c:v>9078</c:v>
                </c:pt>
                <c:pt idx="4540">
                  <c:v>9080</c:v>
                </c:pt>
                <c:pt idx="4541">
                  <c:v>9082</c:v>
                </c:pt>
                <c:pt idx="4542">
                  <c:v>9084</c:v>
                </c:pt>
                <c:pt idx="4543">
                  <c:v>9086</c:v>
                </c:pt>
                <c:pt idx="4544">
                  <c:v>9088</c:v>
                </c:pt>
                <c:pt idx="4545">
                  <c:v>9090</c:v>
                </c:pt>
                <c:pt idx="4546">
                  <c:v>9092</c:v>
                </c:pt>
                <c:pt idx="4547">
                  <c:v>9094</c:v>
                </c:pt>
                <c:pt idx="4548">
                  <c:v>9096</c:v>
                </c:pt>
                <c:pt idx="4549">
                  <c:v>9098</c:v>
                </c:pt>
                <c:pt idx="4550">
                  <c:v>9100</c:v>
                </c:pt>
                <c:pt idx="4551">
                  <c:v>9102</c:v>
                </c:pt>
                <c:pt idx="4552">
                  <c:v>9104</c:v>
                </c:pt>
                <c:pt idx="4553">
                  <c:v>9106</c:v>
                </c:pt>
                <c:pt idx="4554">
                  <c:v>9108</c:v>
                </c:pt>
                <c:pt idx="4555">
                  <c:v>9110</c:v>
                </c:pt>
                <c:pt idx="4556">
                  <c:v>9112</c:v>
                </c:pt>
                <c:pt idx="4557">
                  <c:v>9114</c:v>
                </c:pt>
                <c:pt idx="4558">
                  <c:v>9116</c:v>
                </c:pt>
                <c:pt idx="4559">
                  <c:v>9118</c:v>
                </c:pt>
                <c:pt idx="4560">
                  <c:v>9120</c:v>
                </c:pt>
                <c:pt idx="4561">
                  <c:v>9122</c:v>
                </c:pt>
                <c:pt idx="4562">
                  <c:v>9124</c:v>
                </c:pt>
                <c:pt idx="4563">
                  <c:v>9126</c:v>
                </c:pt>
                <c:pt idx="4564">
                  <c:v>9128</c:v>
                </c:pt>
                <c:pt idx="4565">
                  <c:v>9130</c:v>
                </c:pt>
                <c:pt idx="4566">
                  <c:v>9132</c:v>
                </c:pt>
                <c:pt idx="4567">
                  <c:v>9134</c:v>
                </c:pt>
                <c:pt idx="4568">
                  <c:v>9136</c:v>
                </c:pt>
                <c:pt idx="4569">
                  <c:v>9138</c:v>
                </c:pt>
                <c:pt idx="4570">
                  <c:v>9140</c:v>
                </c:pt>
                <c:pt idx="4571">
                  <c:v>9142</c:v>
                </c:pt>
                <c:pt idx="4572">
                  <c:v>9144</c:v>
                </c:pt>
                <c:pt idx="4573">
                  <c:v>9146</c:v>
                </c:pt>
                <c:pt idx="4574">
                  <c:v>9148</c:v>
                </c:pt>
                <c:pt idx="4575">
                  <c:v>9150</c:v>
                </c:pt>
                <c:pt idx="4576">
                  <c:v>9152</c:v>
                </c:pt>
                <c:pt idx="4577">
                  <c:v>9154</c:v>
                </c:pt>
                <c:pt idx="4578">
                  <c:v>9156</c:v>
                </c:pt>
                <c:pt idx="4579">
                  <c:v>9158</c:v>
                </c:pt>
                <c:pt idx="4580">
                  <c:v>9160</c:v>
                </c:pt>
                <c:pt idx="4581">
                  <c:v>9162</c:v>
                </c:pt>
                <c:pt idx="4582">
                  <c:v>9164</c:v>
                </c:pt>
                <c:pt idx="4583">
                  <c:v>9166</c:v>
                </c:pt>
                <c:pt idx="4584">
                  <c:v>9168</c:v>
                </c:pt>
                <c:pt idx="4585">
                  <c:v>9170</c:v>
                </c:pt>
                <c:pt idx="4586">
                  <c:v>9172</c:v>
                </c:pt>
                <c:pt idx="4587">
                  <c:v>9174</c:v>
                </c:pt>
                <c:pt idx="4588">
                  <c:v>9176</c:v>
                </c:pt>
                <c:pt idx="4589">
                  <c:v>9178</c:v>
                </c:pt>
                <c:pt idx="4590">
                  <c:v>9180</c:v>
                </c:pt>
                <c:pt idx="4591">
                  <c:v>9182</c:v>
                </c:pt>
                <c:pt idx="4592">
                  <c:v>9184</c:v>
                </c:pt>
                <c:pt idx="4593">
                  <c:v>9186</c:v>
                </c:pt>
                <c:pt idx="4594">
                  <c:v>9188</c:v>
                </c:pt>
                <c:pt idx="4595">
                  <c:v>9190</c:v>
                </c:pt>
                <c:pt idx="4596">
                  <c:v>9192</c:v>
                </c:pt>
                <c:pt idx="4597">
                  <c:v>9194</c:v>
                </c:pt>
                <c:pt idx="4598">
                  <c:v>9196</c:v>
                </c:pt>
                <c:pt idx="4599">
                  <c:v>9198</c:v>
                </c:pt>
                <c:pt idx="4600">
                  <c:v>9200</c:v>
                </c:pt>
                <c:pt idx="4601">
                  <c:v>9202</c:v>
                </c:pt>
                <c:pt idx="4602">
                  <c:v>9204</c:v>
                </c:pt>
                <c:pt idx="4603">
                  <c:v>9206</c:v>
                </c:pt>
                <c:pt idx="4604">
                  <c:v>9208</c:v>
                </c:pt>
                <c:pt idx="4605">
                  <c:v>9210</c:v>
                </c:pt>
                <c:pt idx="4606">
                  <c:v>9212</c:v>
                </c:pt>
                <c:pt idx="4607">
                  <c:v>9214</c:v>
                </c:pt>
                <c:pt idx="4608">
                  <c:v>9216</c:v>
                </c:pt>
                <c:pt idx="4609">
                  <c:v>9218</c:v>
                </c:pt>
                <c:pt idx="4610">
                  <c:v>9220</c:v>
                </c:pt>
                <c:pt idx="4611">
                  <c:v>9222</c:v>
                </c:pt>
                <c:pt idx="4612">
                  <c:v>9224</c:v>
                </c:pt>
                <c:pt idx="4613">
                  <c:v>9226</c:v>
                </c:pt>
                <c:pt idx="4614">
                  <c:v>9228</c:v>
                </c:pt>
                <c:pt idx="4615">
                  <c:v>9230</c:v>
                </c:pt>
                <c:pt idx="4616">
                  <c:v>9232</c:v>
                </c:pt>
                <c:pt idx="4617">
                  <c:v>9234</c:v>
                </c:pt>
                <c:pt idx="4618">
                  <c:v>9236</c:v>
                </c:pt>
                <c:pt idx="4619">
                  <c:v>9238</c:v>
                </c:pt>
                <c:pt idx="4620">
                  <c:v>9240</c:v>
                </c:pt>
                <c:pt idx="4621">
                  <c:v>9242</c:v>
                </c:pt>
                <c:pt idx="4622">
                  <c:v>9244</c:v>
                </c:pt>
                <c:pt idx="4623">
                  <c:v>9246</c:v>
                </c:pt>
                <c:pt idx="4624">
                  <c:v>9248</c:v>
                </c:pt>
                <c:pt idx="4625">
                  <c:v>9250</c:v>
                </c:pt>
                <c:pt idx="4626">
                  <c:v>9252</c:v>
                </c:pt>
                <c:pt idx="4627">
                  <c:v>9254</c:v>
                </c:pt>
                <c:pt idx="4628">
                  <c:v>9256</c:v>
                </c:pt>
                <c:pt idx="4629">
                  <c:v>9258</c:v>
                </c:pt>
                <c:pt idx="4630">
                  <c:v>9260</c:v>
                </c:pt>
                <c:pt idx="4631">
                  <c:v>9262</c:v>
                </c:pt>
                <c:pt idx="4632">
                  <c:v>9264</c:v>
                </c:pt>
                <c:pt idx="4633">
                  <c:v>9266</c:v>
                </c:pt>
                <c:pt idx="4634">
                  <c:v>9268</c:v>
                </c:pt>
                <c:pt idx="4635">
                  <c:v>9270</c:v>
                </c:pt>
                <c:pt idx="4636">
                  <c:v>9272</c:v>
                </c:pt>
                <c:pt idx="4637">
                  <c:v>9274</c:v>
                </c:pt>
                <c:pt idx="4638">
                  <c:v>9276</c:v>
                </c:pt>
                <c:pt idx="4639">
                  <c:v>9278</c:v>
                </c:pt>
                <c:pt idx="4640">
                  <c:v>9280</c:v>
                </c:pt>
                <c:pt idx="4641">
                  <c:v>9282</c:v>
                </c:pt>
                <c:pt idx="4642">
                  <c:v>9284</c:v>
                </c:pt>
                <c:pt idx="4643">
                  <c:v>9286</c:v>
                </c:pt>
                <c:pt idx="4644">
                  <c:v>9288</c:v>
                </c:pt>
                <c:pt idx="4645">
                  <c:v>9290</c:v>
                </c:pt>
                <c:pt idx="4646">
                  <c:v>9292</c:v>
                </c:pt>
                <c:pt idx="4647">
                  <c:v>9294</c:v>
                </c:pt>
                <c:pt idx="4648">
                  <c:v>9296</c:v>
                </c:pt>
                <c:pt idx="4649">
                  <c:v>9298</c:v>
                </c:pt>
                <c:pt idx="4650">
                  <c:v>9300</c:v>
                </c:pt>
                <c:pt idx="4651">
                  <c:v>9302</c:v>
                </c:pt>
                <c:pt idx="4652">
                  <c:v>9304</c:v>
                </c:pt>
                <c:pt idx="4653">
                  <c:v>9306</c:v>
                </c:pt>
                <c:pt idx="4654">
                  <c:v>9308</c:v>
                </c:pt>
                <c:pt idx="4655">
                  <c:v>9310</c:v>
                </c:pt>
                <c:pt idx="4656">
                  <c:v>9312</c:v>
                </c:pt>
                <c:pt idx="4657">
                  <c:v>9314</c:v>
                </c:pt>
                <c:pt idx="4658">
                  <c:v>9316</c:v>
                </c:pt>
                <c:pt idx="4659">
                  <c:v>9318</c:v>
                </c:pt>
                <c:pt idx="4660">
                  <c:v>9320</c:v>
                </c:pt>
                <c:pt idx="4661">
                  <c:v>9322</c:v>
                </c:pt>
                <c:pt idx="4662">
                  <c:v>9324</c:v>
                </c:pt>
                <c:pt idx="4663">
                  <c:v>9326</c:v>
                </c:pt>
                <c:pt idx="4664">
                  <c:v>9328</c:v>
                </c:pt>
                <c:pt idx="4665">
                  <c:v>9330</c:v>
                </c:pt>
                <c:pt idx="4666">
                  <c:v>9332</c:v>
                </c:pt>
                <c:pt idx="4667">
                  <c:v>9334</c:v>
                </c:pt>
                <c:pt idx="4668">
                  <c:v>9336</c:v>
                </c:pt>
                <c:pt idx="4669">
                  <c:v>9338</c:v>
                </c:pt>
                <c:pt idx="4670">
                  <c:v>9340</c:v>
                </c:pt>
                <c:pt idx="4671">
                  <c:v>9342</c:v>
                </c:pt>
                <c:pt idx="4672">
                  <c:v>9344</c:v>
                </c:pt>
                <c:pt idx="4673">
                  <c:v>9346</c:v>
                </c:pt>
                <c:pt idx="4674">
                  <c:v>9348</c:v>
                </c:pt>
                <c:pt idx="4675">
                  <c:v>9350</c:v>
                </c:pt>
                <c:pt idx="4676">
                  <c:v>9352</c:v>
                </c:pt>
                <c:pt idx="4677">
                  <c:v>9354</c:v>
                </c:pt>
                <c:pt idx="4678">
                  <c:v>9356</c:v>
                </c:pt>
                <c:pt idx="4679">
                  <c:v>9358</c:v>
                </c:pt>
                <c:pt idx="4680">
                  <c:v>9360</c:v>
                </c:pt>
                <c:pt idx="4681">
                  <c:v>9362</c:v>
                </c:pt>
                <c:pt idx="4682">
                  <c:v>9364</c:v>
                </c:pt>
                <c:pt idx="4683">
                  <c:v>9366</c:v>
                </c:pt>
                <c:pt idx="4684">
                  <c:v>9368</c:v>
                </c:pt>
                <c:pt idx="4685">
                  <c:v>9370</c:v>
                </c:pt>
                <c:pt idx="4686">
                  <c:v>9372</c:v>
                </c:pt>
                <c:pt idx="4687">
                  <c:v>9374</c:v>
                </c:pt>
                <c:pt idx="4688">
                  <c:v>9376</c:v>
                </c:pt>
                <c:pt idx="4689">
                  <c:v>9378</c:v>
                </c:pt>
                <c:pt idx="4690">
                  <c:v>9380</c:v>
                </c:pt>
                <c:pt idx="4691">
                  <c:v>9382</c:v>
                </c:pt>
                <c:pt idx="4692">
                  <c:v>9384</c:v>
                </c:pt>
                <c:pt idx="4693">
                  <c:v>9386</c:v>
                </c:pt>
                <c:pt idx="4694">
                  <c:v>9388</c:v>
                </c:pt>
                <c:pt idx="4695">
                  <c:v>9390</c:v>
                </c:pt>
                <c:pt idx="4696">
                  <c:v>9392</c:v>
                </c:pt>
                <c:pt idx="4697">
                  <c:v>9394</c:v>
                </c:pt>
                <c:pt idx="4698">
                  <c:v>9396</c:v>
                </c:pt>
                <c:pt idx="4699">
                  <c:v>9398</c:v>
                </c:pt>
                <c:pt idx="4700">
                  <c:v>9400</c:v>
                </c:pt>
                <c:pt idx="4701">
                  <c:v>9402</c:v>
                </c:pt>
                <c:pt idx="4702">
                  <c:v>9404</c:v>
                </c:pt>
                <c:pt idx="4703">
                  <c:v>9406</c:v>
                </c:pt>
                <c:pt idx="4704">
                  <c:v>9408</c:v>
                </c:pt>
                <c:pt idx="4705">
                  <c:v>9410</c:v>
                </c:pt>
                <c:pt idx="4706">
                  <c:v>9412</c:v>
                </c:pt>
                <c:pt idx="4707">
                  <c:v>9414</c:v>
                </c:pt>
                <c:pt idx="4708">
                  <c:v>9416</c:v>
                </c:pt>
                <c:pt idx="4709">
                  <c:v>9418</c:v>
                </c:pt>
                <c:pt idx="4710">
                  <c:v>9420</c:v>
                </c:pt>
                <c:pt idx="4711">
                  <c:v>9422</c:v>
                </c:pt>
                <c:pt idx="4712">
                  <c:v>9424</c:v>
                </c:pt>
                <c:pt idx="4713">
                  <c:v>9426</c:v>
                </c:pt>
                <c:pt idx="4714">
                  <c:v>9428</c:v>
                </c:pt>
                <c:pt idx="4715">
                  <c:v>9430</c:v>
                </c:pt>
                <c:pt idx="4716">
                  <c:v>9432</c:v>
                </c:pt>
                <c:pt idx="4717">
                  <c:v>9434</c:v>
                </c:pt>
                <c:pt idx="4718">
                  <c:v>9436</c:v>
                </c:pt>
                <c:pt idx="4719">
                  <c:v>9438</c:v>
                </c:pt>
                <c:pt idx="4720">
                  <c:v>9440</c:v>
                </c:pt>
                <c:pt idx="4721">
                  <c:v>9442</c:v>
                </c:pt>
                <c:pt idx="4722">
                  <c:v>9444</c:v>
                </c:pt>
                <c:pt idx="4723">
                  <c:v>9446</c:v>
                </c:pt>
                <c:pt idx="4724">
                  <c:v>9448</c:v>
                </c:pt>
                <c:pt idx="4725">
                  <c:v>9450</c:v>
                </c:pt>
                <c:pt idx="4726">
                  <c:v>9452</c:v>
                </c:pt>
                <c:pt idx="4727">
                  <c:v>9454</c:v>
                </c:pt>
                <c:pt idx="4728">
                  <c:v>9456</c:v>
                </c:pt>
                <c:pt idx="4729">
                  <c:v>9458</c:v>
                </c:pt>
                <c:pt idx="4730">
                  <c:v>9460</c:v>
                </c:pt>
                <c:pt idx="4731">
                  <c:v>9462</c:v>
                </c:pt>
                <c:pt idx="4732">
                  <c:v>9464</c:v>
                </c:pt>
                <c:pt idx="4733">
                  <c:v>9466</c:v>
                </c:pt>
                <c:pt idx="4734">
                  <c:v>9468</c:v>
                </c:pt>
                <c:pt idx="4735">
                  <c:v>9470</c:v>
                </c:pt>
                <c:pt idx="4736">
                  <c:v>9472</c:v>
                </c:pt>
                <c:pt idx="4737">
                  <c:v>9474</c:v>
                </c:pt>
                <c:pt idx="4738">
                  <c:v>9476</c:v>
                </c:pt>
                <c:pt idx="4739">
                  <c:v>9478</c:v>
                </c:pt>
                <c:pt idx="4740">
                  <c:v>9480</c:v>
                </c:pt>
                <c:pt idx="4741">
                  <c:v>9482</c:v>
                </c:pt>
                <c:pt idx="4742">
                  <c:v>9484</c:v>
                </c:pt>
                <c:pt idx="4743">
                  <c:v>9486</c:v>
                </c:pt>
                <c:pt idx="4744">
                  <c:v>9488</c:v>
                </c:pt>
                <c:pt idx="4745">
                  <c:v>9490</c:v>
                </c:pt>
                <c:pt idx="4746">
                  <c:v>9492</c:v>
                </c:pt>
                <c:pt idx="4747">
                  <c:v>9494</c:v>
                </c:pt>
                <c:pt idx="4748">
                  <c:v>9496</c:v>
                </c:pt>
                <c:pt idx="4749">
                  <c:v>9498</c:v>
                </c:pt>
                <c:pt idx="4750">
                  <c:v>9500</c:v>
                </c:pt>
                <c:pt idx="4751">
                  <c:v>9502</c:v>
                </c:pt>
                <c:pt idx="4752">
                  <c:v>9504</c:v>
                </c:pt>
                <c:pt idx="4753">
                  <c:v>9506</c:v>
                </c:pt>
                <c:pt idx="4754">
                  <c:v>9508</c:v>
                </c:pt>
                <c:pt idx="4755">
                  <c:v>9510</c:v>
                </c:pt>
                <c:pt idx="4756">
                  <c:v>9512</c:v>
                </c:pt>
                <c:pt idx="4757">
                  <c:v>9514</c:v>
                </c:pt>
                <c:pt idx="4758">
                  <c:v>9516</c:v>
                </c:pt>
                <c:pt idx="4759">
                  <c:v>9518</c:v>
                </c:pt>
                <c:pt idx="4760">
                  <c:v>9520</c:v>
                </c:pt>
                <c:pt idx="4761">
                  <c:v>9522</c:v>
                </c:pt>
                <c:pt idx="4762">
                  <c:v>9524</c:v>
                </c:pt>
                <c:pt idx="4763">
                  <c:v>9526</c:v>
                </c:pt>
                <c:pt idx="4764">
                  <c:v>9528</c:v>
                </c:pt>
                <c:pt idx="4765">
                  <c:v>9530</c:v>
                </c:pt>
                <c:pt idx="4766">
                  <c:v>9532</c:v>
                </c:pt>
                <c:pt idx="4767">
                  <c:v>9534</c:v>
                </c:pt>
                <c:pt idx="4768">
                  <c:v>9536</c:v>
                </c:pt>
                <c:pt idx="4769">
                  <c:v>9538</c:v>
                </c:pt>
                <c:pt idx="4770">
                  <c:v>9540</c:v>
                </c:pt>
                <c:pt idx="4771">
                  <c:v>9542</c:v>
                </c:pt>
                <c:pt idx="4772">
                  <c:v>9544</c:v>
                </c:pt>
                <c:pt idx="4773">
                  <c:v>9546</c:v>
                </c:pt>
                <c:pt idx="4774">
                  <c:v>9548</c:v>
                </c:pt>
                <c:pt idx="4775">
                  <c:v>9550</c:v>
                </c:pt>
                <c:pt idx="4776">
                  <c:v>9552</c:v>
                </c:pt>
                <c:pt idx="4777">
                  <c:v>9554</c:v>
                </c:pt>
                <c:pt idx="4778">
                  <c:v>9556</c:v>
                </c:pt>
                <c:pt idx="4779">
                  <c:v>9558</c:v>
                </c:pt>
                <c:pt idx="4780">
                  <c:v>9560</c:v>
                </c:pt>
                <c:pt idx="4781">
                  <c:v>9562</c:v>
                </c:pt>
                <c:pt idx="4782">
                  <c:v>9564</c:v>
                </c:pt>
                <c:pt idx="4783">
                  <c:v>9566</c:v>
                </c:pt>
                <c:pt idx="4784">
                  <c:v>9568</c:v>
                </c:pt>
                <c:pt idx="4785">
                  <c:v>9570</c:v>
                </c:pt>
                <c:pt idx="4786">
                  <c:v>9572</c:v>
                </c:pt>
                <c:pt idx="4787">
                  <c:v>9574</c:v>
                </c:pt>
                <c:pt idx="4788">
                  <c:v>9576</c:v>
                </c:pt>
                <c:pt idx="4789">
                  <c:v>9578</c:v>
                </c:pt>
                <c:pt idx="4790">
                  <c:v>9580</c:v>
                </c:pt>
                <c:pt idx="4791">
                  <c:v>9582</c:v>
                </c:pt>
                <c:pt idx="4792">
                  <c:v>9584</c:v>
                </c:pt>
                <c:pt idx="4793">
                  <c:v>9586</c:v>
                </c:pt>
                <c:pt idx="4794">
                  <c:v>9588</c:v>
                </c:pt>
                <c:pt idx="4795">
                  <c:v>9590</c:v>
                </c:pt>
                <c:pt idx="4796">
                  <c:v>9592</c:v>
                </c:pt>
                <c:pt idx="4797">
                  <c:v>9594</c:v>
                </c:pt>
                <c:pt idx="4798">
                  <c:v>9596</c:v>
                </c:pt>
                <c:pt idx="4799">
                  <c:v>9598</c:v>
                </c:pt>
                <c:pt idx="4800">
                  <c:v>9600</c:v>
                </c:pt>
                <c:pt idx="4801">
                  <c:v>9602</c:v>
                </c:pt>
                <c:pt idx="4802">
                  <c:v>9604</c:v>
                </c:pt>
                <c:pt idx="4803">
                  <c:v>9606</c:v>
                </c:pt>
                <c:pt idx="4804">
                  <c:v>9608</c:v>
                </c:pt>
                <c:pt idx="4805">
                  <c:v>9610</c:v>
                </c:pt>
                <c:pt idx="4806">
                  <c:v>9612</c:v>
                </c:pt>
                <c:pt idx="4807">
                  <c:v>9614</c:v>
                </c:pt>
                <c:pt idx="4808">
                  <c:v>9616</c:v>
                </c:pt>
                <c:pt idx="4809">
                  <c:v>9618</c:v>
                </c:pt>
                <c:pt idx="4810">
                  <c:v>9620</c:v>
                </c:pt>
                <c:pt idx="4811">
                  <c:v>9622</c:v>
                </c:pt>
                <c:pt idx="4812">
                  <c:v>9624</c:v>
                </c:pt>
                <c:pt idx="4813">
                  <c:v>9626</c:v>
                </c:pt>
                <c:pt idx="4814">
                  <c:v>9628</c:v>
                </c:pt>
                <c:pt idx="4815">
                  <c:v>9630</c:v>
                </c:pt>
                <c:pt idx="4816">
                  <c:v>9632</c:v>
                </c:pt>
                <c:pt idx="4817">
                  <c:v>9634</c:v>
                </c:pt>
                <c:pt idx="4818">
                  <c:v>9636</c:v>
                </c:pt>
                <c:pt idx="4819">
                  <c:v>9638</c:v>
                </c:pt>
                <c:pt idx="4820">
                  <c:v>9640</c:v>
                </c:pt>
                <c:pt idx="4821">
                  <c:v>9642</c:v>
                </c:pt>
                <c:pt idx="4822">
                  <c:v>9644</c:v>
                </c:pt>
                <c:pt idx="4823">
                  <c:v>9646</c:v>
                </c:pt>
                <c:pt idx="4824">
                  <c:v>9648</c:v>
                </c:pt>
                <c:pt idx="4825">
                  <c:v>9650</c:v>
                </c:pt>
                <c:pt idx="4826">
                  <c:v>9652</c:v>
                </c:pt>
                <c:pt idx="4827">
                  <c:v>9654</c:v>
                </c:pt>
                <c:pt idx="4828">
                  <c:v>9656</c:v>
                </c:pt>
                <c:pt idx="4829">
                  <c:v>9658</c:v>
                </c:pt>
                <c:pt idx="4830">
                  <c:v>9660</c:v>
                </c:pt>
                <c:pt idx="4831">
                  <c:v>9662</c:v>
                </c:pt>
                <c:pt idx="4832">
                  <c:v>9664</c:v>
                </c:pt>
                <c:pt idx="4833">
                  <c:v>9666</c:v>
                </c:pt>
                <c:pt idx="4834">
                  <c:v>9668</c:v>
                </c:pt>
                <c:pt idx="4835">
                  <c:v>9670</c:v>
                </c:pt>
                <c:pt idx="4836">
                  <c:v>9672</c:v>
                </c:pt>
                <c:pt idx="4837">
                  <c:v>9674</c:v>
                </c:pt>
                <c:pt idx="4838">
                  <c:v>9676</c:v>
                </c:pt>
                <c:pt idx="4839">
                  <c:v>9678</c:v>
                </c:pt>
                <c:pt idx="4840">
                  <c:v>9680</c:v>
                </c:pt>
                <c:pt idx="4841">
                  <c:v>9682</c:v>
                </c:pt>
                <c:pt idx="4842">
                  <c:v>9684</c:v>
                </c:pt>
                <c:pt idx="4843">
                  <c:v>9686</c:v>
                </c:pt>
                <c:pt idx="4844">
                  <c:v>9688</c:v>
                </c:pt>
                <c:pt idx="4845">
                  <c:v>9690</c:v>
                </c:pt>
                <c:pt idx="4846">
                  <c:v>9692</c:v>
                </c:pt>
                <c:pt idx="4847">
                  <c:v>9694</c:v>
                </c:pt>
                <c:pt idx="4848">
                  <c:v>9696</c:v>
                </c:pt>
                <c:pt idx="4849">
                  <c:v>9698</c:v>
                </c:pt>
                <c:pt idx="4850">
                  <c:v>9700</c:v>
                </c:pt>
                <c:pt idx="4851">
                  <c:v>9702</c:v>
                </c:pt>
                <c:pt idx="4852">
                  <c:v>9704</c:v>
                </c:pt>
                <c:pt idx="4853">
                  <c:v>9706</c:v>
                </c:pt>
                <c:pt idx="4854">
                  <c:v>9708</c:v>
                </c:pt>
                <c:pt idx="4855">
                  <c:v>9710</c:v>
                </c:pt>
                <c:pt idx="4856">
                  <c:v>9712</c:v>
                </c:pt>
                <c:pt idx="4857">
                  <c:v>9714</c:v>
                </c:pt>
                <c:pt idx="4858">
                  <c:v>9716</c:v>
                </c:pt>
                <c:pt idx="4859">
                  <c:v>9718</c:v>
                </c:pt>
                <c:pt idx="4860">
                  <c:v>9720</c:v>
                </c:pt>
                <c:pt idx="4861">
                  <c:v>9722</c:v>
                </c:pt>
                <c:pt idx="4862">
                  <c:v>9724</c:v>
                </c:pt>
                <c:pt idx="4863">
                  <c:v>9726</c:v>
                </c:pt>
                <c:pt idx="4864">
                  <c:v>9728</c:v>
                </c:pt>
                <c:pt idx="4865">
                  <c:v>9730</c:v>
                </c:pt>
                <c:pt idx="4866">
                  <c:v>9732</c:v>
                </c:pt>
                <c:pt idx="4867">
                  <c:v>9734</c:v>
                </c:pt>
                <c:pt idx="4868">
                  <c:v>9736</c:v>
                </c:pt>
                <c:pt idx="4869">
                  <c:v>9738</c:v>
                </c:pt>
                <c:pt idx="4870">
                  <c:v>9740</c:v>
                </c:pt>
                <c:pt idx="4871">
                  <c:v>9742</c:v>
                </c:pt>
                <c:pt idx="4872">
                  <c:v>9744</c:v>
                </c:pt>
                <c:pt idx="4873">
                  <c:v>9746</c:v>
                </c:pt>
                <c:pt idx="4874">
                  <c:v>9748</c:v>
                </c:pt>
                <c:pt idx="4875">
                  <c:v>9750</c:v>
                </c:pt>
                <c:pt idx="4876">
                  <c:v>9752</c:v>
                </c:pt>
                <c:pt idx="4877">
                  <c:v>9754</c:v>
                </c:pt>
                <c:pt idx="4878">
                  <c:v>9756</c:v>
                </c:pt>
                <c:pt idx="4879">
                  <c:v>9758</c:v>
                </c:pt>
                <c:pt idx="4880">
                  <c:v>9760</c:v>
                </c:pt>
                <c:pt idx="4881">
                  <c:v>9762</c:v>
                </c:pt>
                <c:pt idx="4882">
                  <c:v>9764</c:v>
                </c:pt>
                <c:pt idx="4883">
                  <c:v>9766</c:v>
                </c:pt>
                <c:pt idx="4884">
                  <c:v>9768</c:v>
                </c:pt>
                <c:pt idx="4885">
                  <c:v>9770</c:v>
                </c:pt>
                <c:pt idx="4886">
                  <c:v>9772</c:v>
                </c:pt>
                <c:pt idx="4887">
                  <c:v>9774</c:v>
                </c:pt>
                <c:pt idx="4888">
                  <c:v>9776</c:v>
                </c:pt>
                <c:pt idx="4889">
                  <c:v>9778</c:v>
                </c:pt>
                <c:pt idx="4890">
                  <c:v>9780</c:v>
                </c:pt>
                <c:pt idx="4891">
                  <c:v>9782</c:v>
                </c:pt>
                <c:pt idx="4892">
                  <c:v>9784</c:v>
                </c:pt>
                <c:pt idx="4893">
                  <c:v>9786</c:v>
                </c:pt>
                <c:pt idx="4894">
                  <c:v>9788</c:v>
                </c:pt>
                <c:pt idx="4895">
                  <c:v>9790</c:v>
                </c:pt>
                <c:pt idx="4896">
                  <c:v>9792</c:v>
                </c:pt>
                <c:pt idx="4897">
                  <c:v>9794</c:v>
                </c:pt>
                <c:pt idx="4898">
                  <c:v>9796</c:v>
                </c:pt>
                <c:pt idx="4899">
                  <c:v>9798</c:v>
                </c:pt>
                <c:pt idx="4900">
                  <c:v>9800</c:v>
                </c:pt>
                <c:pt idx="4901">
                  <c:v>9802</c:v>
                </c:pt>
                <c:pt idx="4902">
                  <c:v>9804</c:v>
                </c:pt>
                <c:pt idx="4903">
                  <c:v>9806</c:v>
                </c:pt>
                <c:pt idx="4904">
                  <c:v>9808</c:v>
                </c:pt>
                <c:pt idx="4905">
                  <c:v>9810</c:v>
                </c:pt>
                <c:pt idx="4906">
                  <c:v>9812</c:v>
                </c:pt>
                <c:pt idx="4907">
                  <c:v>9814</c:v>
                </c:pt>
                <c:pt idx="4908">
                  <c:v>9816</c:v>
                </c:pt>
                <c:pt idx="4909">
                  <c:v>9818</c:v>
                </c:pt>
                <c:pt idx="4910">
                  <c:v>9820</c:v>
                </c:pt>
                <c:pt idx="4911">
                  <c:v>9822</c:v>
                </c:pt>
                <c:pt idx="4912">
                  <c:v>9824</c:v>
                </c:pt>
                <c:pt idx="4913">
                  <c:v>9826</c:v>
                </c:pt>
                <c:pt idx="4914">
                  <c:v>9828</c:v>
                </c:pt>
                <c:pt idx="4915">
                  <c:v>9830</c:v>
                </c:pt>
                <c:pt idx="4916">
                  <c:v>9832</c:v>
                </c:pt>
                <c:pt idx="4917">
                  <c:v>9834</c:v>
                </c:pt>
                <c:pt idx="4918">
                  <c:v>9836</c:v>
                </c:pt>
                <c:pt idx="4919">
                  <c:v>9838</c:v>
                </c:pt>
                <c:pt idx="4920">
                  <c:v>9840</c:v>
                </c:pt>
                <c:pt idx="4921">
                  <c:v>9842</c:v>
                </c:pt>
                <c:pt idx="4922">
                  <c:v>9844</c:v>
                </c:pt>
                <c:pt idx="4923">
                  <c:v>9846</c:v>
                </c:pt>
                <c:pt idx="4924">
                  <c:v>9848</c:v>
                </c:pt>
                <c:pt idx="4925">
                  <c:v>9850</c:v>
                </c:pt>
                <c:pt idx="4926">
                  <c:v>9852</c:v>
                </c:pt>
                <c:pt idx="4927">
                  <c:v>9854</c:v>
                </c:pt>
                <c:pt idx="4928">
                  <c:v>9856</c:v>
                </c:pt>
                <c:pt idx="4929">
                  <c:v>9858</c:v>
                </c:pt>
                <c:pt idx="4930">
                  <c:v>9860</c:v>
                </c:pt>
                <c:pt idx="4931">
                  <c:v>9862</c:v>
                </c:pt>
                <c:pt idx="4932">
                  <c:v>9864</c:v>
                </c:pt>
                <c:pt idx="4933">
                  <c:v>9866</c:v>
                </c:pt>
                <c:pt idx="4934">
                  <c:v>9868</c:v>
                </c:pt>
                <c:pt idx="4935">
                  <c:v>9870</c:v>
                </c:pt>
                <c:pt idx="4936">
                  <c:v>9872</c:v>
                </c:pt>
                <c:pt idx="4937">
                  <c:v>9874</c:v>
                </c:pt>
                <c:pt idx="4938">
                  <c:v>9876</c:v>
                </c:pt>
                <c:pt idx="4939">
                  <c:v>9878</c:v>
                </c:pt>
                <c:pt idx="4940">
                  <c:v>9880</c:v>
                </c:pt>
                <c:pt idx="4941">
                  <c:v>9882</c:v>
                </c:pt>
                <c:pt idx="4942">
                  <c:v>9884</c:v>
                </c:pt>
                <c:pt idx="4943">
                  <c:v>9886</c:v>
                </c:pt>
                <c:pt idx="4944">
                  <c:v>9888</c:v>
                </c:pt>
                <c:pt idx="4945">
                  <c:v>9890</c:v>
                </c:pt>
                <c:pt idx="4946">
                  <c:v>9892</c:v>
                </c:pt>
                <c:pt idx="4947">
                  <c:v>9894</c:v>
                </c:pt>
                <c:pt idx="4948">
                  <c:v>9896</c:v>
                </c:pt>
                <c:pt idx="4949">
                  <c:v>9898</c:v>
                </c:pt>
                <c:pt idx="4950">
                  <c:v>9900</c:v>
                </c:pt>
                <c:pt idx="4951">
                  <c:v>9902</c:v>
                </c:pt>
                <c:pt idx="4952">
                  <c:v>9904</c:v>
                </c:pt>
                <c:pt idx="4953">
                  <c:v>9906</c:v>
                </c:pt>
                <c:pt idx="4954">
                  <c:v>9908</c:v>
                </c:pt>
                <c:pt idx="4955">
                  <c:v>9910</c:v>
                </c:pt>
                <c:pt idx="4956">
                  <c:v>9912</c:v>
                </c:pt>
                <c:pt idx="4957">
                  <c:v>9914</c:v>
                </c:pt>
                <c:pt idx="4958">
                  <c:v>9916</c:v>
                </c:pt>
                <c:pt idx="4959">
                  <c:v>9918</c:v>
                </c:pt>
                <c:pt idx="4960">
                  <c:v>9920</c:v>
                </c:pt>
                <c:pt idx="4961">
                  <c:v>9922</c:v>
                </c:pt>
                <c:pt idx="4962">
                  <c:v>9924</c:v>
                </c:pt>
                <c:pt idx="4963">
                  <c:v>9926</c:v>
                </c:pt>
                <c:pt idx="4964">
                  <c:v>9928</c:v>
                </c:pt>
                <c:pt idx="4965">
                  <c:v>9930</c:v>
                </c:pt>
                <c:pt idx="4966">
                  <c:v>9932</c:v>
                </c:pt>
                <c:pt idx="4967">
                  <c:v>9934</c:v>
                </c:pt>
                <c:pt idx="4968">
                  <c:v>9936</c:v>
                </c:pt>
                <c:pt idx="4969">
                  <c:v>9938</c:v>
                </c:pt>
                <c:pt idx="4970">
                  <c:v>9940</c:v>
                </c:pt>
                <c:pt idx="4971">
                  <c:v>9942</c:v>
                </c:pt>
                <c:pt idx="4972">
                  <c:v>9944</c:v>
                </c:pt>
                <c:pt idx="4973">
                  <c:v>9946</c:v>
                </c:pt>
                <c:pt idx="4974">
                  <c:v>9948</c:v>
                </c:pt>
                <c:pt idx="4975">
                  <c:v>9950</c:v>
                </c:pt>
                <c:pt idx="4976">
                  <c:v>9952</c:v>
                </c:pt>
                <c:pt idx="4977">
                  <c:v>9954</c:v>
                </c:pt>
                <c:pt idx="4978">
                  <c:v>9956</c:v>
                </c:pt>
                <c:pt idx="4979">
                  <c:v>9958</c:v>
                </c:pt>
                <c:pt idx="4980">
                  <c:v>9960</c:v>
                </c:pt>
                <c:pt idx="4981">
                  <c:v>9962</c:v>
                </c:pt>
                <c:pt idx="4982">
                  <c:v>9964</c:v>
                </c:pt>
                <c:pt idx="4983">
                  <c:v>9966</c:v>
                </c:pt>
                <c:pt idx="4984">
                  <c:v>9968</c:v>
                </c:pt>
                <c:pt idx="4985">
                  <c:v>9970</c:v>
                </c:pt>
                <c:pt idx="4986">
                  <c:v>9972</c:v>
                </c:pt>
                <c:pt idx="4987">
                  <c:v>9974</c:v>
                </c:pt>
                <c:pt idx="4988">
                  <c:v>9976</c:v>
                </c:pt>
                <c:pt idx="4989">
                  <c:v>9978</c:v>
                </c:pt>
                <c:pt idx="4990">
                  <c:v>9980</c:v>
                </c:pt>
                <c:pt idx="4991">
                  <c:v>9982</c:v>
                </c:pt>
                <c:pt idx="4992">
                  <c:v>9984</c:v>
                </c:pt>
                <c:pt idx="4993">
                  <c:v>9986</c:v>
                </c:pt>
                <c:pt idx="4994">
                  <c:v>9988</c:v>
                </c:pt>
                <c:pt idx="4995">
                  <c:v>9990</c:v>
                </c:pt>
                <c:pt idx="4996">
                  <c:v>9992</c:v>
                </c:pt>
                <c:pt idx="4997">
                  <c:v>9994</c:v>
                </c:pt>
                <c:pt idx="4998">
                  <c:v>9996</c:v>
                </c:pt>
                <c:pt idx="4999">
                  <c:v>9998</c:v>
                </c:pt>
                <c:pt idx="5000">
                  <c:v>10000</c:v>
                </c:pt>
                <c:pt idx="5001">
                  <c:v>10002</c:v>
                </c:pt>
                <c:pt idx="5002">
                  <c:v>10004</c:v>
                </c:pt>
                <c:pt idx="5003">
                  <c:v>10006</c:v>
                </c:pt>
                <c:pt idx="5004">
                  <c:v>10008</c:v>
                </c:pt>
                <c:pt idx="5005">
                  <c:v>10010</c:v>
                </c:pt>
                <c:pt idx="5006">
                  <c:v>10012</c:v>
                </c:pt>
                <c:pt idx="5007">
                  <c:v>10014</c:v>
                </c:pt>
                <c:pt idx="5008">
                  <c:v>10016</c:v>
                </c:pt>
                <c:pt idx="5009">
                  <c:v>10018</c:v>
                </c:pt>
                <c:pt idx="5010">
                  <c:v>10020</c:v>
                </c:pt>
                <c:pt idx="5011">
                  <c:v>10022</c:v>
                </c:pt>
                <c:pt idx="5012">
                  <c:v>10024</c:v>
                </c:pt>
                <c:pt idx="5013">
                  <c:v>10026</c:v>
                </c:pt>
                <c:pt idx="5014">
                  <c:v>10028</c:v>
                </c:pt>
                <c:pt idx="5015">
                  <c:v>10030</c:v>
                </c:pt>
                <c:pt idx="5016">
                  <c:v>10032</c:v>
                </c:pt>
                <c:pt idx="5017">
                  <c:v>10034</c:v>
                </c:pt>
                <c:pt idx="5018">
                  <c:v>10036</c:v>
                </c:pt>
                <c:pt idx="5019">
                  <c:v>10038</c:v>
                </c:pt>
                <c:pt idx="5020">
                  <c:v>10040</c:v>
                </c:pt>
                <c:pt idx="5021">
                  <c:v>10042</c:v>
                </c:pt>
                <c:pt idx="5022">
                  <c:v>10044</c:v>
                </c:pt>
                <c:pt idx="5023">
                  <c:v>10046</c:v>
                </c:pt>
                <c:pt idx="5024">
                  <c:v>10048</c:v>
                </c:pt>
                <c:pt idx="5025">
                  <c:v>10050</c:v>
                </c:pt>
                <c:pt idx="5026">
                  <c:v>10052</c:v>
                </c:pt>
                <c:pt idx="5027">
                  <c:v>10054</c:v>
                </c:pt>
                <c:pt idx="5028">
                  <c:v>10056</c:v>
                </c:pt>
                <c:pt idx="5029">
                  <c:v>10058</c:v>
                </c:pt>
                <c:pt idx="5030">
                  <c:v>10060</c:v>
                </c:pt>
                <c:pt idx="5031">
                  <c:v>10062</c:v>
                </c:pt>
                <c:pt idx="5032">
                  <c:v>10064</c:v>
                </c:pt>
                <c:pt idx="5033">
                  <c:v>10066</c:v>
                </c:pt>
                <c:pt idx="5034">
                  <c:v>10068</c:v>
                </c:pt>
                <c:pt idx="5035">
                  <c:v>10070</c:v>
                </c:pt>
                <c:pt idx="5036">
                  <c:v>10072</c:v>
                </c:pt>
                <c:pt idx="5037">
                  <c:v>10074</c:v>
                </c:pt>
                <c:pt idx="5038">
                  <c:v>10076</c:v>
                </c:pt>
                <c:pt idx="5039">
                  <c:v>10078</c:v>
                </c:pt>
                <c:pt idx="5040">
                  <c:v>10080</c:v>
                </c:pt>
                <c:pt idx="5041">
                  <c:v>10082</c:v>
                </c:pt>
                <c:pt idx="5042">
                  <c:v>10084</c:v>
                </c:pt>
                <c:pt idx="5043">
                  <c:v>10086</c:v>
                </c:pt>
                <c:pt idx="5044">
                  <c:v>10088</c:v>
                </c:pt>
                <c:pt idx="5045">
                  <c:v>10090</c:v>
                </c:pt>
                <c:pt idx="5046">
                  <c:v>10092</c:v>
                </c:pt>
                <c:pt idx="5047">
                  <c:v>10094</c:v>
                </c:pt>
                <c:pt idx="5048">
                  <c:v>10096</c:v>
                </c:pt>
                <c:pt idx="5049">
                  <c:v>10098</c:v>
                </c:pt>
                <c:pt idx="5050">
                  <c:v>10100</c:v>
                </c:pt>
                <c:pt idx="5051">
                  <c:v>10102</c:v>
                </c:pt>
                <c:pt idx="5052">
                  <c:v>10104</c:v>
                </c:pt>
                <c:pt idx="5053">
                  <c:v>10106</c:v>
                </c:pt>
                <c:pt idx="5054">
                  <c:v>10108</c:v>
                </c:pt>
                <c:pt idx="5055">
                  <c:v>10110</c:v>
                </c:pt>
                <c:pt idx="5056">
                  <c:v>10112</c:v>
                </c:pt>
                <c:pt idx="5057">
                  <c:v>10114</c:v>
                </c:pt>
                <c:pt idx="5058">
                  <c:v>10116</c:v>
                </c:pt>
                <c:pt idx="5059">
                  <c:v>10118</c:v>
                </c:pt>
                <c:pt idx="5060">
                  <c:v>10120</c:v>
                </c:pt>
                <c:pt idx="5061">
                  <c:v>10122</c:v>
                </c:pt>
                <c:pt idx="5062">
                  <c:v>10124</c:v>
                </c:pt>
                <c:pt idx="5063">
                  <c:v>10126</c:v>
                </c:pt>
                <c:pt idx="5064">
                  <c:v>10128</c:v>
                </c:pt>
                <c:pt idx="5065">
                  <c:v>10130</c:v>
                </c:pt>
                <c:pt idx="5066">
                  <c:v>10132</c:v>
                </c:pt>
                <c:pt idx="5067">
                  <c:v>10134</c:v>
                </c:pt>
                <c:pt idx="5068">
                  <c:v>10136</c:v>
                </c:pt>
                <c:pt idx="5069">
                  <c:v>10138</c:v>
                </c:pt>
                <c:pt idx="5070">
                  <c:v>10140</c:v>
                </c:pt>
                <c:pt idx="5071">
                  <c:v>10142</c:v>
                </c:pt>
                <c:pt idx="5072">
                  <c:v>10144</c:v>
                </c:pt>
                <c:pt idx="5073">
                  <c:v>10146</c:v>
                </c:pt>
                <c:pt idx="5074">
                  <c:v>10148</c:v>
                </c:pt>
                <c:pt idx="5075">
                  <c:v>10150</c:v>
                </c:pt>
                <c:pt idx="5076">
                  <c:v>10152</c:v>
                </c:pt>
                <c:pt idx="5077">
                  <c:v>10154</c:v>
                </c:pt>
                <c:pt idx="5078">
                  <c:v>10156</c:v>
                </c:pt>
                <c:pt idx="5079">
                  <c:v>10158</c:v>
                </c:pt>
                <c:pt idx="5080">
                  <c:v>10160</c:v>
                </c:pt>
                <c:pt idx="5081">
                  <c:v>10162</c:v>
                </c:pt>
                <c:pt idx="5082">
                  <c:v>10164</c:v>
                </c:pt>
                <c:pt idx="5083">
                  <c:v>10166</c:v>
                </c:pt>
                <c:pt idx="5084">
                  <c:v>10168</c:v>
                </c:pt>
                <c:pt idx="5085">
                  <c:v>10170</c:v>
                </c:pt>
                <c:pt idx="5086">
                  <c:v>10172</c:v>
                </c:pt>
                <c:pt idx="5087">
                  <c:v>10174</c:v>
                </c:pt>
                <c:pt idx="5088">
                  <c:v>10176</c:v>
                </c:pt>
                <c:pt idx="5089">
                  <c:v>10178</c:v>
                </c:pt>
                <c:pt idx="5090">
                  <c:v>10180</c:v>
                </c:pt>
                <c:pt idx="5091">
                  <c:v>10182</c:v>
                </c:pt>
                <c:pt idx="5092">
                  <c:v>10184</c:v>
                </c:pt>
                <c:pt idx="5093">
                  <c:v>10186</c:v>
                </c:pt>
                <c:pt idx="5094">
                  <c:v>10188</c:v>
                </c:pt>
                <c:pt idx="5095">
                  <c:v>10190</c:v>
                </c:pt>
                <c:pt idx="5096">
                  <c:v>10192</c:v>
                </c:pt>
                <c:pt idx="5097">
                  <c:v>10194</c:v>
                </c:pt>
                <c:pt idx="5098">
                  <c:v>10196</c:v>
                </c:pt>
                <c:pt idx="5099">
                  <c:v>10198</c:v>
                </c:pt>
                <c:pt idx="5100">
                  <c:v>10200</c:v>
                </c:pt>
                <c:pt idx="5101">
                  <c:v>10202</c:v>
                </c:pt>
                <c:pt idx="5102">
                  <c:v>10204</c:v>
                </c:pt>
                <c:pt idx="5103">
                  <c:v>10206</c:v>
                </c:pt>
                <c:pt idx="5104">
                  <c:v>10208</c:v>
                </c:pt>
                <c:pt idx="5105">
                  <c:v>10210</c:v>
                </c:pt>
                <c:pt idx="5106">
                  <c:v>10212</c:v>
                </c:pt>
                <c:pt idx="5107">
                  <c:v>10214</c:v>
                </c:pt>
                <c:pt idx="5108">
                  <c:v>10216</c:v>
                </c:pt>
                <c:pt idx="5109">
                  <c:v>10218</c:v>
                </c:pt>
                <c:pt idx="5110">
                  <c:v>10220</c:v>
                </c:pt>
                <c:pt idx="5111">
                  <c:v>10222</c:v>
                </c:pt>
                <c:pt idx="5112">
                  <c:v>10224</c:v>
                </c:pt>
                <c:pt idx="5113">
                  <c:v>10226</c:v>
                </c:pt>
                <c:pt idx="5114">
                  <c:v>10228</c:v>
                </c:pt>
                <c:pt idx="5115">
                  <c:v>10230</c:v>
                </c:pt>
                <c:pt idx="5116">
                  <c:v>10232</c:v>
                </c:pt>
                <c:pt idx="5117">
                  <c:v>10234</c:v>
                </c:pt>
                <c:pt idx="5118">
                  <c:v>10236</c:v>
                </c:pt>
                <c:pt idx="5119">
                  <c:v>10238</c:v>
                </c:pt>
                <c:pt idx="5120">
                  <c:v>10240</c:v>
                </c:pt>
                <c:pt idx="5121">
                  <c:v>10242</c:v>
                </c:pt>
                <c:pt idx="5122">
                  <c:v>10244</c:v>
                </c:pt>
                <c:pt idx="5123">
                  <c:v>10246</c:v>
                </c:pt>
                <c:pt idx="5124">
                  <c:v>10248</c:v>
                </c:pt>
                <c:pt idx="5125">
                  <c:v>10250</c:v>
                </c:pt>
                <c:pt idx="5126">
                  <c:v>10252</c:v>
                </c:pt>
                <c:pt idx="5127">
                  <c:v>10254</c:v>
                </c:pt>
                <c:pt idx="5128">
                  <c:v>10256</c:v>
                </c:pt>
                <c:pt idx="5129">
                  <c:v>10258</c:v>
                </c:pt>
                <c:pt idx="5130">
                  <c:v>10260</c:v>
                </c:pt>
                <c:pt idx="5131">
                  <c:v>10262</c:v>
                </c:pt>
                <c:pt idx="5132">
                  <c:v>10264</c:v>
                </c:pt>
                <c:pt idx="5133">
                  <c:v>10266</c:v>
                </c:pt>
                <c:pt idx="5134">
                  <c:v>10268</c:v>
                </c:pt>
                <c:pt idx="5135">
                  <c:v>10270</c:v>
                </c:pt>
                <c:pt idx="5136">
                  <c:v>10272</c:v>
                </c:pt>
                <c:pt idx="5137">
                  <c:v>10274</c:v>
                </c:pt>
                <c:pt idx="5138">
                  <c:v>10276</c:v>
                </c:pt>
                <c:pt idx="5139">
                  <c:v>10278</c:v>
                </c:pt>
                <c:pt idx="5140">
                  <c:v>10280</c:v>
                </c:pt>
                <c:pt idx="5141">
                  <c:v>10282</c:v>
                </c:pt>
                <c:pt idx="5142">
                  <c:v>10284</c:v>
                </c:pt>
                <c:pt idx="5143">
                  <c:v>10286</c:v>
                </c:pt>
                <c:pt idx="5144">
                  <c:v>10288</c:v>
                </c:pt>
                <c:pt idx="5145">
                  <c:v>10290</c:v>
                </c:pt>
                <c:pt idx="5146">
                  <c:v>10292</c:v>
                </c:pt>
                <c:pt idx="5147">
                  <c:v>10294</c:v>
                </c:pt>
                <c:pt idx="5148">
                  <c:v>10296</c:v>
                </c:pt>
                <c:pt idx="5149">
                  <c:v>10298</c:v>
                </c:pt>
                <c:pt idx="5150">
                  <c:v>10300</c:v>
                </c:pt>
                <c:pt idx="5151">
                  <c:v>10302</c:v>
                </c:pt>
                <c:pt idx="5152">
                  <c:v>10304</c:v>
                </c:pt>
                <c:pt idx="5153">
                  <c:v>10306</c:v>
                </c:pt>
                <c:pt idx="5154">
                  <c:v>10308</c:v>
                </c:pt>
                <c:pt idx="5155">
                  <c:v>10310</c:v>
                </c:pt>
                <c:pt idx="5156">
                  <c:v>10312</c:v>
                </c:pt>
                <c:pt idx="5157">
                  <c:v>10314</c:v>
                </c:pt>
                <c:pt idx="5158">
                  <c:v>10316</c:v>
                </c:pt>
                <c:pt idx="5159">
                  <c:v>10318</c:v>
                </c:pt>
                <c:pt idx="5160">
                  <c:v>10320</c:v>
                </c:pt>
                <c:pt idx="5161">
                  <c:v>10322</c:v>
                </c:pt>
                <c:pt idx="5162">
                  <c:v>10324</c:v>
                </c:pt>
                <c:pt idx="5163">
                  <c:v>10326</c:v>
                </c:pt>
                <c:pt idx="5164">
                  <c:v>10328</c:v>
                </c:pt>
                <c:pt idx="5165">
                  <c:v>10330</c:v>
                </c:pt>
                <c:pt idx="5166">
                  <c:v>10332</c:v>
                </c:pt>
                <c:pt idx="5167">
                  <c:v>10334</c:v>
                </c:pt>
                <c:pt idx="5168">
                  <c:v>10336</c:v>
                </c:pt>
                <c:pt idx="5169">
                  <c:v>10338</c:v>
                </c:pt>
                <c:pt idx="5170">
                  <c:v>10340</c:v>
                </c:pt>
                <c:pt idx="5171">
                  <c:v>10342</c:v>
                </c:pt>
                <c:pt idx="5172">
                  <c:v>10344</c:v>
                </c:pt>
                <c:pt idx="5173">
                  <c:v>10346</c:v>
                </c:pt>
                <c:pt idx="5174">
                  <c:v>10348</c:v>
                </c:pt>
                <c:pt idx="5175">
                  <c:v>10350</c:v>
                </c:pt>
                <c:pt idx="5176">
                  <c:v>10352</c:v>
                </c:pt>
                <c:pt idx="5177">
                  <c:v>10354</c:v>
                </c:pt>
                <c:pt idx="5178">
                  <c:v>10356</c:v>
                </c:pt>
                <c:pt idx="5179">
                  <c:v>10358</c:v>
                </c:pt>
                <c:pt idx="5180">
                  <c:v>10360</c:v>
                </c:pt>
                <c:pt idx="5181">
                  <c:v>10362</c:v>
                </c:pt>
                <c:pt idx="5182">
                  <c:v>10364</c:v>
                </c:pt>
                <c:pt idx="5183">
                  <c:v>10366</c:v>
                </c:pt>
                <c:pt idx="5184">
                  <c:v>10368</c:v>
                </c:pt>
                <c:pt idx="5185">
                  <c:v>10370</c:v>
                </c:pt>
                <c:pt idx="5186">
                  <c:v>10372</c:v>
                </c:pt>
                <c:pt idx="5187">
                  <c:v>10374</c:v>
                </c:pt>
                <c:pt idx="5188">
                  <c:v>10376</c:v>
                </c:pt>
                <c:pt idx="5189">
                  <c:v>10378</c:v>
                </c:pt>
                <c:pt idx="5190">
                  <c:v>10380</c:v>
                </c:pt>
                <c:pt idx="5191">
                  <c:v>10382</c:v>
                </c:pt>
                <c:pt idx="5192">
                  <c:v>10384</c:v>
                </c:pt>
                <c:pt idx="5193">
                  <c:v>10386</c:v>
                </c:pt>
                <c:pt idx="5194">
                  <c:v>10388</c:v>
                </c:pt>
                <c:pt idx="5195">
                  <c:v>10390</c:v>
                </c:pt>
                <c:pt idx="5196">
                  <c:v>10392</c:v>
                </c:pt>
                <c:pt idx="5197">
                  <c:v>10394</c:v>
                </c:pt>
                <c:pt idx="5198">
                  <c:v>10396</c:v>
                </c:pt>
                <c:pt idx="5199">
                  <c:v>10398</c:v>
                </c:pt>
                <c:pt idx="5200">
                  <c:v>10400</c:v>
                </c:pt>
                <c:pt idx="5201">
                  <c:v>10402</c:v>
                </c:pt>
                <c:pt idx="5202">
                  <c:v>10404</c:v>
                </c:pt>
                <c:pt idx="5203">
                  <c:v>10406</c:v>
                </c:pt>
                <c:pt idx="5204">
                  <c:v>10408</c:v>
                </c:pt>
                <c:pt idx="5205">
                  <c:v>10410</c:v>
                </c:pt>
                <c:pt idx="5206">
                  <c:v>10412</c:v>
                </c:pt>
                <c:pt idx="5207">
                  <c:v>10414</c:v>
                </c:pt>
                <c:pt idx="5208">
                  <c:v>10416</c:v>
                </c:pt>
                <c:pt idx="5209">
                  <c:v>10418</c:v>
                </c:pt>
                <c:pt idx="5210">
                  <c:v>10420</c:v>
                </c:pt>
                <c:pt idx="5211">
                  <c:v>10422</c:v>
                </c:pt>
                <c:pt idx="5212">
                  <c:v>10424</c:v>
                </c:pt>
                <c:pt idx="5213">
                  <c:v>10426</c:v>
                </c:pt>
                <c:pt idx="5214">
                  <c:v>10428</c:v>
                </c:pt>
                <c:pt idx="5215">
                  <c:v>10430</c:v>
                </c:pt>
                <c:pt idx="5216">
                  <c:v>10432</c:v>
                </c:pt>
                <c:pt idx="5217">
                  <c:v>10434</c:v>
                </c:pt>
                <c:pt idx="5218">
                  <c:v>10436</c:v>
                </c:pt>
                <c:pt idx="5219">
                  <c:v>10438</c:v>
                </c:pt>
                <c:pt idx="5220">
                  <c:v>10440</c:v>
                </c:pt>
                <c:pt idx="5221">
                  <c:v>10442</c:v>
                </c:pt>
                <c:pt idx="5222">
                  <c:v>10444</c:v>
                </c:pt>
                <c:pt idx="5223">
                  <c:v>10446</c:v>
                </c:pt>
                <c:pt idx="5224">
                  <c:v>10448</c:v>
                </c:pt>
                <c:pt idx="5225">
                  <c:v>10450</c:v>
                </c:pt>
                <c:pt idx="5226">
                  <c:v>10452</c:v>
                </c:pt>
                <c:pt idx="5227">
                  <c:v>10454</c:v>
                </c:pt>
                <c:pt idx="5228">
                  <c:v>10456</c:v>
                </c:pt>
                <c:pt idx="5229">
                  <c:v>10458</c:v>
                </c:pt>
                <c:pt idx="5230">
                  <c:v>10460</c:v>
                </c:pt>
                <c:pt idx="5231">
                  <c:v>10462</c:v>
                </c:pt>
                <c:pt idx="5232">
                  <c:v>10464</c:v>
                </c:pt>
                <c:pt idx="5233">
                  <c:v>10466</c:v>
                </c:pt>
                <c:pt idx="5234">
                  <c:v>10468</c:v>
                </c:pt>
                <c:pt idx="5235">
                  <c:v>10470</c:v>
                </c:pt>
                <c:pt idx="5236">
                  <c:v>10472</c:v>
                </c:pt>
                <c:pt idx="5237">
                  <c:v>10474</c:v>
                </c:pt>
                <c:pt idx="5238">
                  <c:v>10476</c:v>
                </c:pt>
                <c:pt idx="5239">
                  <c:v>10478</c:v>
                </c:pt>
                <c:pt idx="5240">
                  <c:v>10480</c:v>
                </c:pt>
                <c:pt idx="5241">
                  <c:v>10482</c:v>
                </c:pt>
                <c:pt idx="5242">
                  <c:v>10484</c:v>
                </c:pt>
                <c:pt idx="5243">
                  <c:v>10486</c:v>
                </c:pt>
                <c:pt idx="5244">
                  <c:v>10488</c:v>
                </c:pt>
                <c:pt idx="5245">
                  <c:v>10490</c:v>
                </c:pt>
                <c:pt idx="5246">
                  <c:v>10492</c:v>
                </c:pt>
                <c:pt idx="5247">
                  <c:v>10494</c:v>
                </c:pt>
                <c:pt idx="5248">
                  <c:v>10496</c:v>
                </c:pt>
                <c:pt idx="5249">
                  <c:v>10498</c:v>
                </c:pt>
                <c:pt idx="5250">
                  <c:v>10500</c:v>
                </c:pt>
                <c:pt idx="5251">
                  <c:v>10502</c:v>
                </c:pt>
                <c:pt idx="5252">
                  <c:v>10504</c:v>
                </c:pt>
                <c:pt idx="5253">
                  <c:v>10506</c:v>
                </c:pt>
                <c:pt idx="5254">
                  <c:v>10508</c:v>
                </c:pt>
                <c:pt idx="5255">
                  <c:v>10510</c:v>
                </c:pt>
                <c:pt idx="5256">
                  <c:v>10512</c:v>
                </c:pt>
                <c:pt idx="5257">
                  <c:v>10514</c:v>
                </c:pt>
                <c:pt idx="5258">
                  <c:v>10516</c:v>
                </c:pt>
                <c:pt idx="5259">
                  <c:v>10518</c:v>
                </c:pt>
                <c:pt idx="5260">
                  <c:v>10520</c:v>
                </c:pt>
                <c:pt idx="5261">
                  <c:v>10522</c:v>
                </c:pt>
                <c:pt idx="5262">
                  <c:v>10524</c:v>
                </c:pt>
                <c:pt idx="5263">
                  <c:v>10526</c:v>
                </c:pt>
                <c:pt idx="5264">
                  <c:v>10528</c:v>
                </c:pt>
                <c:pt idx="5265">
                  <c:v>10530</c:v>
                </c:pt>
                <c:pt idx="5266">
                  <c:v>10532</c:v>
                </c:pt>
                <c:pt idx="5267">
                  <c:v>10534</c:v>
                </c:pt>
                <c:pt idx="5268">
                  <c:v>10536</c:v>
                </c:pt>
                <c:pt idx="5269">
                  <c:v>10538</c:v>
                </c:pt>
                <c:pt idx="5270">
                  <c:v>10540</c:v>
                </c:pt>
                <c:pt idx="5271">
                  <c:v>10542</c:v>
                </c:pt>
                <c:pt idx="5272">
                  <c:v>10544</c:v>
                </c:pt>
                <c:pt idx="5273">
                  <c:v>10546</c:v>
                </c:pt>
                <c:pt idx="5274">
                  <c:v>10548</c:v>
                </c:pt>
                <c:pt idx="5275">
                  <c:v>10550</c:v>
                </c:pt>
                <c:pt idx="5276">
                  <c:v>10552</c:v>
                </c:pt>
                <c:pt idx="5277">
                  <c:v>10554</c:v>
                </c:pt>
                <c:pt idx="5278">
                  <c:v>10556</c:v>
                </c:pt>
                <c:pt idx="5279">
                  <c:v>10558</c:v>
                </c:pt>
                <c:pt idx="5280">
                  <c:v>10560</c:v>
                </c:pt>
                <c:pt idx="5281">
                  <c:v>10562</c:v>
                </c:pt>
                <c:pt idx="5282">
                  <c:v>10564</c:v>
                </c:pt>
                <c:pt idx="5283">
                  <c:v>10566</c:v>
                </c:pt>
                <c:pt idx="5284">
                  <c:v>10568</c:v>
                </c:pt>
                <c:pt idx="5285">
                  <c:v>10570</c:v>
                </c:pt>
                <c:pt idx="5286">
                  <c:v>10572</c:v>
                </c:pt>
                <c:pt idx="5287">
                  <c:v>10574</c:v>
                </c:pt>
                <c:pt idx="5288">
                  <c:v>10576</c:v>
                </c:pt>
                <c:pt idx="5289">
                  <c:v>10578</c:v>
                </c:pt>
                <c:pt idx="5290">
                  <c:v>10580</c:v>
                </c:pt>
                <c:pt idx="5291">
                  <c:v>10582</c:v>
                </c:pt>
                <c:pt idx="5292">
                  <c:v>10584</c:v>
                </c:pt>
                <c:pt idx="5293">
                  <c:v>10586</c:v>
                </c:pt>
                <c:pt idx="5294">
                  <c:v>10588</c:v>
                </c:pt>
                <c:pt idx="5295">
                  <c:v>10590</c:v>
                </c:pt>
                <c:pt idx="5296">
                  <c:v>10592</c:v>
                </c:pt>
                <c:pt idx="5297">
                  <c:v>10594</c:v>
                </c:pt>
                <c:pt idx="5298">
                  <c:v>10596</c:v>
                </c:pt>
                <c:pt idx="5299">
                  <c:v>10598</c:v>
                </c:pt>
                <c:pt idx="5300">
                  <c:v>10600</c:v>
                </c:pt>
                <c:pt idx="5301">
                  <c:v>10602</c:v>
                </c:pt>
                <c:pt idx="5302">
                  <c:v>10604</c:v>
                </c:pt>
                <c:pt idx="5303">
                  <c:v>10606</c:v>
                </c:pt>
                <c:pt idx="5304">
                  <c:v>10608</c:v>
                </c:pt>
                <c:pt idx="5305">
                  <c:v>10610</c:v>
                </c:pt>
                <c:pt idx="5306">
                  <c:v>10612</c:v>
                </c:pt>
                <c:pt idx="5307">
                  <c:v>10614</c:v>
                </c:pt>
                <c:pt idx="5308">
                  <c:v>10616</c:v>
                </c:pt>
                <c:pt idx="5309">
                  <c:v>10618</c:v>
                </c:pt>
                <c:pt idx="5310">
                  <c:v>10620</c:v>
                </c:pt>
                <c:pt idx="5311">
                  <c:v>10622</c:v>
                </c:pt>
                <c:pt idx="5312">
                  <c:v>10624</c:v>
                </c:pt>
                <c:pt idx="5313">
                  <c:v>10626</c:v>
                </c:pt>
                <c:pt idx="5314">
                  <c:v>10628</c:v>
                </c:pt>
                <c:pt idx="5315">
                  <c:v>10630</c:v>
                </c:pt>
                <c:pt idx="5316">
                  <c:v>10632</c:v>
                </c:pt>
                <c:pt idx="5317">
                  <c:v>10634</c:v>
                </c:pt>
                <c:pt idx="5318">
                  <c:v>10636</c:v>
                </c:pt>
                <c:pt idx="5319">
                  <c:v>10638</c:v>
                </c:pt>
                <c:pt idx="5320">
                  <c:v>10640</c:v>
                </c:pt>
                <c:pt idx="5321">
                  <c:v>10642</c:v>
                </c:pt>
                <c:pt idx="5322">
                  <c:v>10644</c:v>
                </c:pt>
                <c:pt idx="5323">
                  <c:v>10646</c:v>
                </c:pt>
                <c:pt idx="5324">
                  <c:v>10648</c:v>
                </c:pt>
                <c:pt idx="5325">
                  <c:v>10650</c:v>
                </c:pt>
                <c:pt idx="5326">
                  <c:v>10652</c:v>
                </c:pt>
                <c:pt idx="5327">
                  <c:v>10654</c:v>
                </c:pt>
                <c:pt idx="5328">
                  <c:v>10656</c:v>
                </c:pt>
                <c:pt idx="5329">
                  <c:v>10658</c:v>
                </c:pt>
                <c:pt idx="5330">
                  <c:v>10660</c:v>
                </c:pt>
                <c:pt idx="5331">
                  <c:v>10662</c:v>
                </c:pt>
                <c:pt idx="5332">
                  <c:v>10664</c:v>
                </c:pt>
                <c:pt idx="5333">
                  <c:v>10666</c:v>
                </c:pt>
                <c:pt idx="5334">
                  <c:v>10668</c:v>
                </c:pt>
                <c:pt idx="5335">
                  <c:v>10670</c:v>
                </c:pt>
                <c:pt idx="5336">
                  <c:v>10672</c:v>
                </c:pt>
                <c:pt idx="5337">
                  <c:v>10674</c:v>
                </c:pt>
                <c:pt idx="5338">
                  <c:v>10676</c:v>
                </c:pt>
                <c:pt idx="5339">
                  <c:v>10678</c:v>
                </c:pt>
                <c:pt idx="5340">
                  <c:v>10680</c:v>
                </c:pt>
                <c:pt idx="5341">
                  <c:v>10682</c:v>
                </c:pt>
                <c:pt idx="5342">
                  <c:v>10684</c:v>
                </c:pt>
                <c:pt idx="5343">
                  <c:v>10686</c:v>
                </c:pt>
                <c:pt idx="5344">
                  <c:v>10688</c:v>
                </c:pt>
                <c:pt idx="5345">
                  <c:v>10690</c:v>
                </c:pt>
                <c:pt idx="5346">
                  <c:v>10692</c:v>
                </c:pt>
                <c:pt idx="5347">
                  <c:v>10694</c:v>
                </c:pt>
                <c:pt idx="5348">
                  <c:v>10696</c:v>
                </c:pt>
                <c:pt idx="5349">
                  <c:v>10698</c:v>
                </c:pt>
                <c:pt idx="5350">
                  <c:v>10700</c:v>
                </c:pt>
                <c:pt idx="5351">
                  <c:v>10702</c:v>
                </c:pt>
                <c:pt idx="5352">
                  <c:v>10704</c:v>
                </c:pt>
                <c:pt idx="5353">
                  <c:v>10706</c:v>
                </c:pt>
                <c:pt idx="5354">
                  <c:v>10708</c:v>
                </c:pt>
                <c:pt idx="5355">
                  <c:v>10710</c:v>
                </c:pt>
                <c:pt idx="5356">
                  <c:v>10712</c:v>
                </c:pt>
                <c:pt idx="5357">
                  <c:v>10714</c:v>
                </c:pt>
                <c:pt idx="5358">
                  <c:v>10716</c:v>
                </c:pt>
                <c:pt idx="5359">
                  <c:v>10718</c:v>
                </c:pt>
                <c:pt idx="5360">
                  <c:v>10720</c:v>
                </c:pt>
                <c:pt idx="5361">
                  <c:v>10722</c:v>
                </c:pt>
                <c:pt idx="5362">
                  <c:v>10724</c:v>
                </c:pt>
                <c:pt idx="5363">
                  <c:v>10726</c:v>
                </c:pt>
                <c:pt idx="5364">
                  <c:v>10728</c:v>
                </c:pt>
                <c:pt idx="5365">
                  <c:v>10730</c:v>
                </c:pt>
                <c:pt idx="5366">
                  <c:v>10732</c:v>
                </c:pt>
                <c:pt idx="5367">
                  <c:v>10734</c:v>
                </c:pt>
                <c:pt idx="5368">
                  <c:v>10736</c:v>
                </c:pt>
                <c:pt idx="5369">
                  <c:v>10738</c:v>
                </c:pt>
                <c:pt idx="5370">
                  <c:v>10740</c:v>
                </c:pt>
                <c:pt idx="5371">
                  <c:v>10742</c:v>
                </c:pt>
                <c:pt idx="5372">
                  <c:v>10744</c:v>
                </c:pt>
                <c:pt idx="5373">
                  <c:v>10746</c:v>
                </c:pt>
                <c:pt idx="5374">
                  <c:v>10748</c:v>
                </c:pt>
                <c:pt idx="5375">
                  <c:v>10750</c:v>
                </c:pt>
                <c:pt idx="5376">
                  <c:v>10752</c:v>
                </c:pt>
                <c:pt idx="5377">
                  <c:v>10754</c:v>
                </c:pt>
                <c:pt idx="5378">
                  <c:v>10756</c:v>
                </c:pt>
                <c:pt idx="5379">
                  <c:v>10758</c:v>
                </c:pt>
                <c:pt idx="5380">
                  <c:v>10760</c:v>
                </c:pt>
                <c:pt idx="5381">
                  <c:v>10762</c:v>
                </c:pt>
                <c:pt idx="5382">
                  <c:v>10764</c:v>
                </c:pt>
                <c:pt idx="5383">
                  <c:v>10766</c:v>
                </c:pt>
                <c:pt idx="5384">
                  <c:v>10768</c:v>
                </c:pt>
                <c:pt idx="5385">
                  <c:v>10770</c:v>
                </c:pt>
                <c:pt idx="5386">
                  <c:v>10772</c:v>
                </c:pt>
                <c:pt idx="5387">
                  <c:v>10774</c:v>
                </c:pt>
                <c:pt idx="5388">
                  <c:v>10776</c:v>
                </c:pt>
                <c:pt idx="5389">
                  <c:v>10778</c:v>
                </c:pt>
                <c:pt idx="5390">
                  <c:v>10780</c:v>
                </c:pt>
                <c:pt idx="5391">
                  <c:v>10782</c:v>
                </c:pt>
                <c:pt idx="5392">
                  <c:v>10784</c:v>
                </c:pt>
                <c:pt idx="5393">
                  <c:v>10786</c:v>
                </c:pt>
                <c:pt idx="5394">
                  <c:v>10788</c:v>
                </c:pt>
                <c:pt idx="5395">
                  <c:v>10790</c:v>
                </c:pt>
                <c:pt idx="5396">
                  <c:v>10792</c:v>
                </c:pt>
                <c:pt idx="5397">
                  <c:v>10794</c:v>
                </c:pt>
                <c:pt idx="5398">
                  <c:v>10796</c:v>
                </c:pt>
                <c:pt idx="5399">
                  <c:v>10798</c:v>
                </c:pt>
                <c:pt idx="5400">
                  <c:v>10800</c:v>
                </c:pt>
                <c:pt idx="5401">
                  <c:v>10802</c:v>
                </c:pt>
                <c:pt idx="5402">
                  <c:v>10804</c:v>
                </c:pt>
                <c:pt idx="5403">
                  <c:v>10806</c:v>
                </c:pt>
                <c:pt idx="5404">
                  <c:v>10808</c:v>
                </c:pt>
                <c:pt idx="5405">
                  <c:v>10810</c:v>
                </c:pt>
                <c:pt idx="5406">
                  <c:v>10812</c:v>
                </c:pt>
                <c:pt idx="5407">
                  <c:v>10814</c:v>
                </c:pt>
                <c:pt idx="5408">
                  <c:v>10816</c:v>
                </c:pt>
                <c:pt idx="5409">
                  <c:v>10818</c:v>
                </c:pt>
                <c:pt idx="5410">
                  <c:v>10820</c:v>
                </c:pt>
                <c:pt idx="5411">
                  <c:v>10822</c:v>
                </c:pt>
                <c:pt idx="5412">
                  <c:v>10824</c:v>
                </c:pt>
                <c:pt idx="5413">
                  <c:v>10826</c:v>
                </c:pt>
                <c:pt idx="5414">
                  <c:v>10828</c:v>
                </c:pt>
                <c:pt idx="5415">
                  <c:v>10830</c:v>
                </c:pt>
                <c:pt idx="5416">
                  <c:v>10832</c:v>
                </c:pt>
                <c:pt idx="5417">
                  <c:v>10834</c:v>
                </c:pt>
                <c:pt idx="5418">
                  <c:v>10836</c:v>
                </c:pt>
                <c:pt idx="5419">
                  <c:v>10838</c:v>
                </c:pt>
                <c:pt idx="5420">
                  <c:v>10840</c:v>
                </c:pt>
                <c:pt idx="5421">
                  <c:v>10842</c:v>
                </c:pt>
                <c:pt idx="5422">
                  <c:v>10844</c:v>
                </c:pt>
                <c:pt idx="5423">
                  <c:v>10846</c:v>
                </c:pt>
                <c:pt idx="5424">
                  <c:v>10848</c:v>
                </c:pt>
                <c:pt idx="5425">
                  <c:v>10850</c:v>
                </c:pt>
                <c:pt idx="5426">
                  <c:v>10852</c:v>
                </c:pt>
                <c:pt idx="5427">
                  <c:v>10854</c:v>
                </c:pt>
                <c:pt idx="5428">
                  <c:v>10856</c:v>
                </c:pt>
                <c:pt idx="5429">
                  <c:v>10858</c:v>
                </c:pt>
                <c:pt idx="5430">
                  <c:v>10860</c:v>
                </c:pt>
                <c:pt idx="5431">
                  <c:v>10862</c:v>
                </c:pt>
                <c:pt idx="5432">
                  <c:v>10864</c:v>
                </c:pt>
                <c:pt idx="5433">
                  <c:v>10866</c:v>
                </c:pt>
                <c:pt idx="5434">
                  <c:v>10868</c:v>
                </c:pt>
                <c:pt idx="5435">
                  <c:v>10870</c:v>
                </c:pt>
                <c:pt idx="5436">
                  <c:v>10872</c:v>
                </c:pt>
                <c:pt idx="5437">
                  <c:v>10874</c:v>
                </c:pt>
                <c:pt idx="5438">
                  <c:v>10876</c:v>
                </c:pt>
                <c:pt idx="5439">
                  <c:v>10878</c:v>
                </c:pt>
                <c:pt idx="5440">
                  <c:v>10880</c:v>
                </c:pt>
                <c:pt idx="5441">
                  <c:v>10882</c:v>
                </c:pt>
                <c:pt idx="5442">
                  <c:v>10884</c:v>
                </c:pt>
                <c:pt idx="5443">
                  <c:v>10886</c:v>
                </c:pt>
                <c:pt idx="5444">
                  <c:v>10888</c:v>
                </c:pt>
                <c:pt idx="5445">
                  <c:v>10890</c:v>
                </c:pt>
                <c:pt idx="5446">
                  <c:v>10892</c:v>
                </c:pt>
                <c:pt idx="5447">
                  <c:v>10894</c:v>
                </c:pt>
                <c:pt idx="5448">
                  <c:v>10896</c:v>
                </c:pt>
                <c:pt idx="5449">
                  <c:v>10898</c:v>
                </c:pt>
                <c:pt idx="5450">
                  <c:v>10900</c:v>
                </c:pt>
                <c:pt idx="5451">
                  <c:v>10902</c:v>
                </c:pt>
                <c:pt idx="5452">
                  <c:v>10904</c:v>
                </c:pt>
                <c:pt idx="5453">
                  <c:v>10906</c:v>
                </c:pt>
                <c:pt idx="5454">
                  <c:v>10908</c:v>
                </c:pt>
                <c:pt idx="5455">
                  <c:v>10910</c:v>
                </c:pt>
                <c:pt idx="5456">
                  <c:v>10912</c:v>
                </c:pt>
                <c:pt idx="5457">
                  <c:v>10914</c:v>
                </c:pt>
                <c:pt idx="5458">
                  <c:v>10916</c:v>
                </c:pt>
                <c:pt idx="5459">
                  <c:v>10918</c:v>
                </c:pt>
                <c:pt idx="5460">
                  <c:v>10920</c:v>
                </c:pt>
                <c:pt idx="5461">
                  <c:v>10922</c:v>
                </c:pt>
                <c:pt idx="5462">
                  <c:v>10924</c:v>
                </c:pt>
                <c:pt idx="5463">
                  <c:v>10926</c:v>
                </c:pt>
                <c:pt idx="5464">
                  <c:v>10928</c:v>
                </c:pt>
                <c:pt idx="5465">
                  <c:v>10930</c:v>
                </c:pt>
                <c:pt idx="5466">
                  <c:v>10932</c:v>
                </c:pt>
                <c:pt idx="5467">
                  <c:v>10934</c:v>
                </c:pt>
                <c:pt idx="5468">
                  <c:v>10936</c:v>
                </c:pt>
                <c:pt idx="5469">
                  <c:v>10938</c:v>
                </c:pt>
                <c:pt idx="5470">
                  <c:v>10940</c:v>
                </c:pt>
                <c:pt idx="5471">
                  <c:v>10942</c:v>
                </c:pt>
                <c:pt idx="5472">
                  <c:v>10944</c:v>
                </c:pt>
                <c:pt idx="5473">
                  <c:v>10946</c:v>
                </c:pt>
                <c:pt idx="5474">
                  <c:v>10948</c:v>
                </c:pt>
                <c:pt idx="5475">
                  <c:v>10950</c:v>
                </c:pt>
                <c:pt idx="5476">
                  <c:v>10952</c:v>
                </c:pt>
                <c:pt idx="5477">
                  <c:v>10954</c:v>
                </c:pt>
                <c:pt idx="5478">
                  <c:v>10956</c:v>
                </c:pt>
                <c:pt idx="5479">
                  <c:v>10958</c:v>
                </c:pt>
                <c:pt idx="5480">
                  <c:v>10960</c:v>
                </c:pt>
                <c:pt idx="5481">
                  <c:v>10962</c:v>
                </c:pt>
                <c:pt idx="5482">
                  <c:v>10964</c:v>
                </c:pt>
                <c:pt idx="5483">
                  <c:v>10966</c:v>
                </c:pt>
                <c:pt idx="5484">
                  <c:v>10968</c:v>
                </c:pt>
                <c:pt idx="5485">
                  <c:v>10970</c:v>
                </c:pt>
                <c:pt idx="5486">
                  <c:v>10972</c:v>
                </c:pt>
                <c:pt idx="5487">
                  <c:v>10974</c:v>
                </c:pt>
                <c:pt idx="5488">
                  <c:v>10976</c:v>
                </c:pt>
                <c:pt idx="5489">
                  <c:v>10978</c:v>
                </c:pt>
                <c:pt idx="5490">
                  <c:v>10980</c:v>
                </c:pt>
                <c:pt idx="5491">
                  <c:v>10982</c:v>
                </c:pt>
                <c:pt idx="5492">
                  <c:v>10984</c:v>
                </c:pt>
                <c:pt idx="5493">
                  <c:v>10986</c:v>
                </c:pt>
                <c:pt idx="5494">
                  <c:v>10988</c:v>
                </c:pt>
                <c:pt idx="5495">
                  <c:v>10990</c:v>
                </c:pt>
                <c:pt idx="5496">
                  <c:v>10992</c:v>
                </c:pt>
                <c:pt idx="5497">
                  <c:v>10994</c:v>
                </c:pt>
                <c:pt idx="5498">
                  <c:v>10996</c:v>
                </c:pt>
                <c:pt idx="5499">
                  <c:v>10998</c:v>
                </c:pt>
                <c:pt idx="5500">
                  <c:v>11000</c:v>
                </c:pt>
                <c:pt idx="5501">
                  <c:v>11002</c:v>
                </c:pt>
                <c:pt idx="5502">
                  <c:v>11004</c:v>
                </c:pt>
                <c:pt idx="5503">
                  <c:v>11006</c:v>
                </c:pt>
                <c:pt idx="5504">
                  <c:v>11008</c:v>
                </c:pt>
                <c:pt idx="5505">
                  <c:v>11010</c:v>
                </c:pt>
                <c:pt idx="5506">
                  <c:v>11012</c:v>
                </c:pt>
                <c:pt idx="5507">
                  <c:v>11014</c:v>
                </c:pt>
                <c:pt idx="5508">
                  <c:v>11016</c:v>
                </c:pt>
                <c:pt idx="5509">
                  <c:v>11018</c:v>
                </c:pt>
                <c:pt idx="5510">
                  <c:v>11020</c:v>
                </c:pt>
                <c:pt idx="5511">
                  <c:v>11022</c:v>
                </c:pt>
                <c:pt idx="5512">
                  <c:v>11024</c:v>
                </c:pt>
                <c:pt idx="5513">
                  <c:v>11026</c:v>
                </c:pt>
                <c:pt idx="5514">
                  <c:v>11028</c:v>
                </c:pt>
                <c:pt idx="5515">
                  <c:v>11030</c:v>
                </c:pt>
                <c:pt idx="5516">
                  <c:v>11032</c:v>
                </c:pt>
                <c:pt idx="5517">
                  <c:v>11034</c:v>
                </c:pt>
                <c:pt idx="5518">
                  <c:v>11036</c:v>
                </c:pt>
                <c:pt idx="5519">
                  <c:v>11038</c:v>
                </c:pt>
                <c:pt idx="5520">
                  <c:v>11040</c:v>
                </c:pt>
                <c:pt idx="5521">
                  <c:v>11042</c:v>
                </c:pt>
                <c:pt idx="5522">
                  <c:v>11044</c:v>
                </c:pt>
                <c:pt idx="5523">
                  <c:v>11046</c:v>
                </c:pt>
                <c:pt idx="5524">
                  <c:v>11048</c:v>
                </c:pt>
                <c:pt idx="5525">
                  <c:v>11050</c:v>
                </c:pt>
                <c:pt idx="5526">
                  <c:v>11052</c:v>
                </c:pt>
                <c:pt idx="5527">
                  <c:v>11054</c:v>
                </c:pt>
                <c:pt idx="5528">
                  <c:v>11056</c:v>
                </c:pt>
                <c:pt idx="5529">
                  <c:v>11058</c:v>
                </c:pt>
                <c:pt idx="5530">
                  <c:v>11060</c:v>
                </c:pt>
                <c:pt idx="5531">
                  <c:v>11062</c:v>
                </c:pt>
                <c:pt idx="5532">
                  <c:v>11064</c:v>
                </c:pt>
                <c:pt idx="5533">
                  <c:v>11066</c:v>
                </c:pt>
                <c:pt idx="5534">
                  <c:v>11068</c:v>
                </c:pt>
                <c:pt idx="5535">
                  <c:v>11070</c:v>
                </c:pt>
                <c:pt idx="5536">
                  <c:v>11072</c:v>
                </c:pt>
                <c:pt idx="5537">
                  <c:v>11074</c:v>
                </c:pt>
                <c:pt idx="5538">
                  <c:v>11076</c:v>
                </c:pt>
                <c:pt idx="5539">
                  <c:v>11078</c:v>
                </c:pt>
                <c:pt idx="5540">
                  <c:v>11080</c:v>
                </c:pt>
                <c:pt idx="5541">
                  <c:v>11082</c:v>
                </c:pt>
                <c:pt idx="5542">
                  <c:v>11084</c:v>
                </c:pt>
                <c:pt idx="5543">
                  <c:v>11086</c:v>
                </c:pt>
                <c:pt idx="5544">
                  <c:v>11088</c:v>
                </c:pt>
                <c:pt idx="5545">
                  <c:v>11090</c:v>
                </c:pt>
                <c:pt idx="5546">
                  <c:v>11092</c:v>
                </c:pt>
                <c:pt idx="5547">
                  <c:v>11094</c:v>
                </c:pt>
                <c:pt idx="5548">
                  <c:v>11096</c:v>
                </c:pt>
                <c:pt idx="5549">
                  <c:v>11098</c:v>
                </c:pt>
                <c:pt idx="5550">
                  <c:v>11100</c:v>
                </c:pt>
                <c:pt idx="5551">
                  <c:v>11102</c:v>
                </c:pt>
                <c:pt idx="5552">
                  <c:v>11104</c:v>
                </c:pt>
                <c:pt idx="5553">
                  <c:v>11106</c:v>
                </c:pt>
                <c:pt idx="5554">
                  <c:v>11108</c:v>
                </c:pt>
                <c:pt idx="5555">
                  <c:v>11110</c:v>
                </c:pt>
                <c:pt idx="5556">
                  <c:v>11112</c:v>
                </c:pt>
                <c:pt idx="5557">
                  <c:v>11114</c:v>
                </c:pt>
                <c:pt idx="5558">
                  <c:v>11116</c:v>
                </c:pt>
                <c:pt idx="5559">
                  <c:v>11118</c:v>
                </c:pt>
                <c:pt idx="5560">
                  <c:v>11120</c:v>
                </c:pt>
                <c:pt idx="5561">
                  <c:v>11122</c:v>
                </c:pt>
                <c:pt idx="5562">
                  <c:v>11124</c:v>
                </c:pt>
                <c:pt idx="5563">
                  <c:v>11126</c:v>
                </c:pt>
                <c:pt idx="5564">
                  <c:v>11128</c:v>
                </c:pt>
                <c:pt idx="5565">
                  <c:v>11130</c:v>
                </c:pt>
                <c:pt idx="5566">
                  <c:v>11132</c:v>
                </c:pt>
                <c:pt idx="5567">
                  <c:v>11134</c:v>
                </c:pt>
                <c:pt idx="5568">
                  <c:v>11136</c:v>
                </c:pt>
                <c:pt idx="5569">
                  <c:v>11138</c:v>
                </c:pt>
                <c:pt idx="5570">
                  <c:v>11140</c:v>
                </c:pt>
                <c:pt idx="5571">
                  <c:v>11142</c:v>
                </c:pt>
                <c:pt idx="5572">
                  <c:v>11144</c:v>
                </c:pt>
                <c:pt idx="5573">
                  <c:v>11146</c:v>
                </c:pt>
                <c:pt idx="5574">
                  <c:v>11148</c:v>
                </c:pt>
                <c:pt idx="5575">
                  <c:v>11150</c:v>
                </c:pt>
                <c:pt idx="5576">
                  <c:v>11152</c:v>
                </c:pt>
                <c:pt idx="5577">
                  <c:v>11154</c:v>
                </c:pt>
                <c:pt idx="5578">
                  <c:v>11156</c:v>
                </c:pt>
                <c:pt idx="5579">
                  <c:v>11158</c:v>
                </c:pt>
                <c:pt idx="5580">
                  <c:v>11160</c:v>
                </c:pt>
                <c:pt idx="5581">
                  <c:v>11162</c:v>
                </c:pt>
                <c:pt idx="5582">
                  <c:v>11164</c:v>
                </c:pt>
                <c:pt idx="5583">
                  <c:v>11166</c:v>
                </c:pt>
                <c:pt idx="5584">
                  <c:v>11168</c:v>
                </c:pt>
                <c:pt idx="5585">
                  <c:v>11170</c:v>
                </c:pt>
                <c:pt idx="5586">
                  <c:v>11172</c:v>
                </c:pt>
                <c:pt idx="5587">
                  <c:v>11174</c:v>
                </c:pt>
                <c:pt idx="5588">
                  <c:v>11176</c:v>
                </c:pt>
                <c:pt idx="5589">
                  <c:v>11178</c:v>
                </c:pt>
                <c:pt idx="5590">
                  <c:v>11180</c:v>
                </c:pt>
                <c:pt idx="5591">
                  <c:v>11182</c:v>
                </c:pt>
                <c:pt idx="5592">
                  <c:v>11184</c:v>
                </c:pt>
                <c:pt idx="5593">
                  <c:v>11186</c:v>
                </c:pt>
                <c:pt idx="5594">
                  <c:v>11188</c:v>
                </c:pt>
                <c:pt idx="5595">
                  <c:v>11190</c:v>
                </c:pt>
                <c:pt idx="5596">
                  <c:v>11192</c:v>
                </c:pt>
                <c:pt idx="5597">
                  <c:v>11194</c:v>
                </c:pt>
                <c:pt idx="5598">
                  <c:v>11196</c:v>
                </c:pt>
                <c:pt idx="5599">
                  <c:v>11198</c:v>
                </c:pt>
                <c:pt idx="5600">
                  <c:v>11200</c:v>
                </c:pt>
                <c:pt idx="5601">
                  <c:v>11202</c:v>
                </c:pt>
                <c:pt idx="5602">
                  <c:v>11204</c:v>
                </c:pt>
                <c:pt idx="5603">
                  <c:v>11206</c:v>
                </c:pt>
                <c:pt idx="5604">
                  <c:v>11208</c:v>
                </c:pt>
                <c:pt idx="5605">
                  <c:v>11210</c:v>
                </c:pt>
                <c:pt idx="5606">
                  <c:v>11212</c:v>
                </c:pt>
                <c:pt idx="5607">
                  <c:v>11214</c:v>
                </c:pt>
                <c:pt idx="5608">
                  <c:v>11216</c:v>
                </c:pt>
                <c:pt idx="5609">
                  <c:v>11218</c:v>
                </c:pt>
                <c:pt idx="5610">
                  <c:v>11220</c:v>
                </c:pt>
                <c:pt idx="5611">
                  <c:v>11222</c:v>
                </c:pt>
                <c:pt idx="5612">
                  <c:v>11224</c:v>
                </c:pt>
                <c:pt idx="5613">
                  <c:v>11226</c:v>
                </c:pt>
                <c:pt idx="5614">
                  <c:v>11228</c:v>
                </c:pt>
                <c:pt idx="5615">
                  <c:v>11230</c:v>
                </c:pt>
                <c:pt idx="5616">
                  <c:v>11232</c:v>
                </c:pt>
                <c:pt idx="5617">
                  <c:v>11234</c:v>
                </c:pt>
                <c:pt idx="5618">
                  <c:v>11236</c:v>
                </c:pt>
                <c:pt idx="5619">
                  <c:v>11238</c:v>
                </c:pt>
                <c:pt idx="5620">
                  <c:v>11240</c:v>
                </c:pt>
                <c:pt idx="5621">
                  <c:v>11242</c:v>
                </c:pt>
                <c:pt idx="5622">
                  <c:v>11244</c:v>
                </c:pt>
                <c:pt idx="5623">
                  <c:v>11246</c:v>
                </c:pt>
                <c:pt idx="5624">
                  <c:v>11248</c:v>
                </c:pt>
                <c:pt idx="5625">
                  <c:v>11250</c:v>
                </c:pt>
                <c:pt idx="5626">
                  <c:v>11252</c:v>
                </c:pt>
                <c:pt idx="5627">
                  <c:v>11254</c:v>
                </c:pt>
                <c:pt idx="5628">
                  <c:v>11256</c:v>
                </c:pt>
                <c:pt idx="5629">
                  <c:v>11258</c:v>
                </c:pt>
                <c:pt idx="5630">
                  <c:v>11260</c:v>
                </c:pt>
                <c:pt idx="5631">
                  <c:v>11262</c:v>
                </c:pt>
                <c:pt idx="5632">
                  <c:v>11264</c:v>
                </c:pt>
                <c:pt idx="5633">
                  <c:v>11266</c:v>
                </c:pt>
                <c:pt idx="5634">
                  <c:v>11268</c:v>
                </c:pt>
                <c:pt idx="5635">
                  <c:v>11270</c:v>
                </c:pt>
                <c:pt idx="5636">
                  <c:v>11272</c:v>
                </c:pt>
                <c:pt idx="5637">
                  <c:v>11274</c:v>
                </c:pt>
                <c:pt idx="5638">
                  <c:v>11276</c:v>
                </c:pt>
                <c:pt idx="5639">
                  <c:v>11278</c:v>
                </c:pt>
                <c:pt idx="5640">
                  <c:v>11280</c:v>
                </c:pt>
                <c:pt idx="5641">
                  <c:v>11282</c:v>
                </c:pt>
                <c:pt idx="5642">
                  <c:v>11284</c:v>
                </c:pt>
                <c:pt idx="5643">
                  <c:v>11286</c:v>
                </c:pt>
                <c:pt idx="5644">
                  <c:v>11288</c:v>
                </c:pt>
                <c:pt idx="5645">
                  <c:v>11290</c:v>
                </c:pt>
                <c:pt idx="5646">
                  <c:v>11292</c:v>
                </c:pt>
                <c:pt idx="5647">
                  <c:v>11294</c:v>
                </c:pt>
                <c:pt idx="5648">
                  <c:v>11296</c:v>
                </c:pt>
                <c:pt idx="5649">
                  <c:v>11298</c:v>
                </c:pt>
                <c:pt idx="5650">
                  <c:v>11300</c:v>
                </c:pt>
                <c:pt idx="5651">
                  <c:v>11302</c:v>
                </c:pt>
                <c:pt idx="5652">
                  <c:v>11304</c:v>
                </c:pt>
                <c:pt idx="5653">
                  <c:v>11306</c:v>
                </c:pt>
                <c:pt idx="5654">
                  <c:v>11308</c:v>
                </c:pt>
                <c:pt idx="5655">
                  <c:v>11310</c:v>
                </c:pt>
                <c:pt idx="5656">
                  <c:v>11312</c:v>
                </c:pt>
                <c:pt idx="5657">
                  <c:v>11314</c:v>
                </c:pt>
                <c:pt idx="5658">
                  <c:v>11316</c:v>
                </c:pt>
                <c:pt idx="5659">
                  <c:v>11318</c:v>
                </c:pt>
                <c:pt idx="5660">
                  <c:v>11320</c:v>
                </c:pt>
                <c:pt idx="5661">
                  <c:v>11322</c:v>
                </c:pt>
                <c:pt idx="5662">
                  <c:v>11324</c:v>
                </c:pt>
                <c:pt idx="5663">
                  <c:v>11326</c:v>
                </c:pt>
                <c:pt idx="5664">
                  <c:v>11328</c:v>
                </c:pt>
                <c:pt idx="5665">
                  <c:v>11330</c:v>
                </c:pt>
                <c:pt idx="5666">
                  <c:v>11332</c:v>
                </c:pt>
                <c:pt idx="5667">
                  <c:v>11334</c:v>
                </c:pt>
                <c:pt idx="5668">
                  <c:v>11336</c:v>
                </c:pt>
                <c:pt idx="5669">
                  <c:v>11338</c:v>
                </c:pt>
                <c:pt idx="5670">
                  <c:v>11340</c:v>
                </c:pt>
                <c:pt idx="5671">
                  <c:v>11342</c:v>
                </c:pt>
                <c:pt idx="5672">
                  <c:v>11344</c:v>
                </c:pt>
                <c:pt idx="5673">
                  <c:v>11346</c:v>
                </c:pt>
                <c:pt idx="5674">
                  <c:v>11348</c:v>
                </c:pt>
                <c:pt idx="5675">
                  <c:v>11350</c:v>
                </c:pt>
                <c:pt idx="5676">
                  <c:v>11352</c:v>
                </c:pt>
                <c:pt idx="5677">
                  <c:v>11354</c:v>
                </c:pt>
                <c:pt idx="5678">
                  <c:v>11356</c:v>
                </c:pt>
                <c:pt idx="5679">
                  <c:v>11358</c:v>
                </c:pt>
                <c:pt idx="5680">
                  <c:v>11360</c:v>
                </c:pt>
                <c:pt idx="5681">
                  <c:v>11362</c:v>
                </c:pt>
                <c:pt idx="5682">
                  <c:v>11364</c:v>
                </c:pt>
                <c:pt idx="5683">
                  <c:v>11366</c:v>
                </c:pt>
                <c:pt idx="5684">
                  <c:v>11368</c:v>
                </c:pt>
                <c:pt idx="5685">
                  <c:v>11370</c:v>
                </c:pt>
                <c:pt idx="5686">
                  <c:v>11372</c:v>
                </c:pt>
                <c:pt idx="5687">
                  <c:v>11374</c:v>
                </c:pt>
                <c:pt idx="5688">
                  <c:v>11376</c:v>
                </c:pt>
                <c:pt idx="5689">
                  <c:v>11378</c:v>
                </c:pt>
                <c:pt idx="5690">
                  <c:v>11380</c:v>
                </c:pt>
                <c:pt idx="5691">
                  <c:v>11382</c:v>
                </c:pt>
                <c:pt idx="5692">
                  <c:v>11384</c:v>
                </c:pt>
                <c:pt idx="5693">
                  <c:v>11386</c:v>
                </c:pt>
                <c:pt idx="5694">
                  <c:v>11388</c:v>
                </c:pt>
                <c:pt idx="5695">
                  <c:v>11390</c:v>
                </c:pt>
                <c:pt idx="5696">
                  <c:v>11392</c:v>
                </c:pt>
                <c:pt idx="5697">
                  <c:v>11394</c:v>
                </c:pt>
                <c:pt idx="5698">
                  <c:v>11396</c:v>
                </c:pt>
                <c:pt idx="5699">
                  <c:v>11398</c:v>
                </c:pt>
                <c:pt idx="5700">
                  <c:v>11400</c:v>
                </c:pt>
                <c:pt idx="5701">
                  <c:v>11402</c:v>
                </c:pt>
                <c:pt idx="5702">
                  <c:v>11404</c:v>
                </c:pt>
                <c:pt idx="5703">
                  <c:v>11406</c:v>
                </c:pt>
                <c:pt idx="5704">
                  <c:v>11408</c:v>
                </c:pt>
                <c:pt idx="5705">
                  <c:v>11410</c:v>
                </c:pt>
                <c:pt idx="5706">
                  <c:v>11412</c:v>
                </c:pt>
                <c:pt idx="5707">
                  <c:v>11414</c:v>
                </c:pt>
                <c:pt idx="5708">
                  <c:v>11416</c:v>
                </c:pt>
                <c:pt idx="5709">
                  <c:v>11418</c:v>
                </c:pt>
                <c:pt idx="5710">
                  <c:v>11420</c:v>
                </c:pt>
                <c:pt idx="5711">
                  <c:v>11422</c:v>
                </c:pt>
                <c:pt idx="5712">
                  <c:v>11424</c:v>
                </c:pt>
                <c:pt idx="5713">
                  <c:v>11426</c:v>
                </c:pt>
                <c:pt idx="5714">
                  <c:v>11428</c:v>
                </c:pt>
                <c:pt idx="5715">
                  <c:v>11430</c:v>
                </c:pt>
                <c:pt idx="5716">
                  <c:v>11432</c:v>
                </c:pt>
                <c:pt idx="5717">
                  <c:v>11434</c:v>
                </c:pt>
                <c:pt idx="5718">
                  <c:v>11436</c:v>
                </c:pt>
                <c:pt idx="5719">
                  <c:v>11438</c:v>
                </c:pt>
                <c:pt idx="5720">
                  <c:v>11440</c:v>
                </c:pt>
                <c:pt idx="5721">
                  <c:v>11442</c:v>
                </c:pt>
                <c:pt idx="5722">
                  <c:v>11444</c:v>
                </c:pt>
                <c:pt idx="5723">
                  <c:v>11446</c:v>
                </c:pt>
                <c:pt idx="5724">
                  <c:v>11448</c:v>
                </c:pt>
                <c:pt idx="5725">
                  <c:v>11450</c:v>
                </c:pt>
                <c:pt idx="5726">
                  <c:v>11452</c:v>
                </c:pt>
                <c:pt idx="5727">
                  <c:v>11454</c:v>
                </c:pt>
                <c:pt idx="5728">
                  <c:v>11456</c:v>
                </c:pt>
                <c:pt idx="5729">
                  <c:v>11458</c:v>
                </c:pt>
                <c:pt idx="5730">
                  <c:v>11460</c:v>
                </c:pt>
                <c:pt idx="5731">
                  <c:v>11462</c:v>
                </c:pt>
                <c:pt idx="5732">
                  <c:v>11464</c:v>
                </c:pt>
                <c:pt idx="5733">
                  <c:v>11466</c:v>
                </c:pt>
                <c:pt idx="5734">
                  <c:v>11468</c:v>
                </c:pt>
                <c:pt idx="5735">
                  <c:v>11470</c:v>
                </c:pt>
                <c:pt idx="5736">
                  <c:v>11472</c:v>
                </c:pt>
                <c:pt idx="5737">
                  <c:v>11474</c:v>
                </c:pt>
                <c:pt idx="5738">
                  <c:v>11476</c:v>
                </c:pt>
                <c:pt idx="5739">
                  <c:v>11478</c:v>
                </c:pt>
                <c:pt idx="5740">
                  <c:v>11480</c:v>
                </c:pt>
                <c:pt idx="5741">
                  <c:v>11482</c:v>
                </c:pt>
                <c:pt idx="5742">
                  <c:v>11484</c:v>
                </c:pt>
                <c:pt idx="5743">
                  <c:v>11486</c:v>
                </c:pt>
                <c:pt idx="5744">
                  <c:v>11488</c:v>
                </c:pt>
                <c:pt idx="5745">
                  <c:v>11490</c:v>
                </c:pt>
                <c:pt idx="5746">
                  <c:v>11492</c:v>
                </c:pt>
                <c:pt idx="5747">
                  <c:v>11494</c:v>
                </c:pt>
                <c:pt idx="5748">
                  <c:v>11496</c:v>
                </c:pt>
                <c:pt idx="5749">
                  <c:v>11498</c:v>
                </c:pt>
                <c:pt idx="5750">
                  <c:v>11500</c:v>
                </c:pt>
                <c:pt idx="5751">
                  <c:v>11502</c:v>
                </c:pt>
                <c:pt idx="5752">
                  <c:v>11504</c:v>
                </c:pt>
                <c:pt idx="5753">
                  <c:v>11506</c:v>
                </c:pt>
                <c:pt idx="5754">
                  <c:v>11508</c:v>
                </c:pt>
                <c:pt idx="5755">
                  <c:v>11510</c:v>
                </c:pt>
                <c:pt idx="5756">
                  <c:v>11512</c:v>
                </c:pt>
                <c:pt idx="5757">
                  <c:v>11514</c:v>
                </c:pt>
                <c:pt idx="5758">
                  <c:v>11516</c:v>
                </c:pt>
                <c:pt idx="5759">
                  <c:v>11518</c:v>
                </c:pt>
                <c:pt idx="5760">
                  <c:v>11520</c:v>
                </c:pt>
                <c:pt idx="5761">
                  <c:v>11522</c:v>
                </c:pt>
                <c:pt idx="5762">
                  <c:v>11524</c:v>
                </c:pt>
                <c:pt idx="5763">
                  <c:v>11526</c:v>
                </c:pt>
                <c:pt idx="5764">
                  <c:v>11528</c:v>
                </c:pt>
                <c:pt idx="5765">
                  <c:v>11530</c:v>
                </c:pt>
                <c:pt idx="5766">
                  <c:v>11532</c:v>
                </c:pt>
                <c:pt idx="5767">
                  <c:v>11534</c:v>
                </c:pt>
                <c:pt idx="5768">
                  <c:v>11536</c:v>
                </c:pt>
                <c:pt idx="5769">
                  <c:v>11538</c:v>
                </c:pt>
                <c:pt idx="5770">
                  <c:v>11540</c:v>
                </c:pt>
                <c:pt idx="5771">
                  <c:v>11542</c:v>
                </c:pt>
                <c:pt idx="5772">
                  <c:v>11544</c:v>
                </c:pt>
                <c:pt idx="5773">
                  <c:v>11546</c:v>
                </c:pt>
                <c:pt idx="5774">
                  <c:v>11548</c:v>
                </c:pt>
                <c:pt idx="5775">
                  <c:v>11550</c:v>
                </c:pt>
                <c:pt idx="5776">
                  <c:v>11552</c:v>
                </c:pt>
                <c:pt idx="5777">
                  <c:v>11554</c:v>
                </c:pt>
                <c:pt idx="5778">
                  <c:v>11556</c:v>
                </c:pt>
                <c:pt idx="5779">
                  <c:v>11558</c:v>
                </c:pt>
                <c:pt idx="5780">
                  <c:v>11560</c:v>
                </c:pt>
                <c:pt idx="5781">
                  <c:v>11562</c:v>
                </c:pt>
                <c:pt idx="5782">
                  <c:v>11564</c:v>
                </c:pt>
                <c:pt idx="5783">
                  <c:v>11566</c:v>
                </c:pt>
                <c:pt idx="5784">
                  <c:v>11568</c:v>
                </c:pt>
                <c:pt idx="5785">
                  <c:v>11570</c:v>
                </c:pt>
                <c:pt idx="5786">
                  <c:v>11572</c:v>
                </c:pt>
                <c:pt idx="5787">
                  <c:v>11574</c:v>
                </c:pt>
                <c:pt idx="5788">
                  <c:v>11576</c:v>
                </c:pt>
                <c:pt idx="5789">
                  <c:v>11578</c:v>
                </c:pt>
                <c:pt idx="5790">
                  <c:v>11580</c:v>
                </c:pt>
                <c:pt idx="5791">
                  <c:v>11582</c:v>
                </c:pt>
                <c:pt idx="5792">
                  <c:v>11584</c:v>
                </c:pt>
                <c:pt idx="5793">
                  <c:v>11586</c:v>
                </c:pt>
                <c:pt idx="5794">
                  <c:v>11588</c:v>
                </c:pt>
                <c:pt idx="5795">
                  <c:v>11590</c:v>
                </c:pt>
                <c:pt idx="5796">
                  <c:v>11592</c:v>
                </c:pt>
                <c:pt idx="5797">
                  <c:v>11594</c:v>
                </c:pt>
                <c:pt idx="5798">
                  <c:v>11596</c:v>
                </c:pt>
                <c:pt idx="5799">
                  <c:v>11598</c:v>
                </c:pt>
                <c:pt idx="5800">
                  <c:v>11600</c:v>
                </c:pt>
                <c:pt idx="5801">
                  <c:v>11602</c:v>
                </c:pt>
                <c:pt idx="5802">
                  <c:v>11604</c:v>
                </c:pt>
                <c:pt idx="5803">
                  <c:v>11606</c:v>
                </c:pt>
                <c:pt idx="5804">
                  <c:v>11608</c:v>
                </c:pt>
                <c:pt idx="5805">
                  <c:v>11610</c:v>
                </c:pt>
                <c:pt idx="5806">
                  <c:v>11612</c:v>
                </c:pt>
                <c:pt idx="5807">
                  <c:v>11614</c:v>
                </c:pt>
                <c:pt idx="5808">
                  <c:v>11616</c:v>
                </c:pt>
                <c:pt idx="5809">
                  <c:v>11618</c:v>
                </c:pt>
                <c:pt idx="5810">
                  <c:v>11620</c:v>
                </c:pt>
                <c:pt idx="5811">
                  <c:v>11622</c:v>
                </c:pt>
                <c:pt idx="5812">
                  <c:v>11624</c:v>
                </c:pt>
                <c:pt idx="5813">
                  <c:v>11626</c:v>
                </c:pt>
                <c:pt idx="5814">
                  <c:v>11628</c:v>
                </c:pt>
                <c:pt idx="5815">
                  <c:v>11630</c:v>
                </c:pt>
                <c:pt idx="5816">
                  <c:v>11632</c:v>
                </c:pt>
                <c:pt idx="5817">
                  <c:v>11634</c:v>
                </c:pt>
                <c:pt idx="5818">
                  <c:v>11636</c:v>
                </c:pt>
                <c:pt idx="5819">
                  <c:v>11638</c:v>
                </c:pt>
                <c:pt idx="5820">
                  <c:v>11640</c:v>
                </c:pt>
                <c:pt idx="5821">
                  <c:v>11642</c:v>
                </c:pt>
                <c:pt idx="5822">
                  <c:v>11644</c:v>
                </c:pt>
                <c:pt idx="5823">
                  <c:v>11646</c:v>
                </c:pt>
                <c:pt idx="5824">
                  <c:v>11648</c:v>
                </c:pt>
                <c:pt idx="5825">
                  <c:v>11650</c:v>
                </c:pt>
                <c:pt idx="5826">
                  <c:v>11652</c:v>
                </c:pt>
                <c:pt idx="5827">
                  <c:v>11654</c:v>
                </c:pt>
                <c:pt idx="5828">
                  <c:v>11656</c:v>
                </c:pt>
                <c:pt idx="5829">
                  <c:v>11658</c:v>
                </c:pt>
                <c:pt idx="5830">
                  <c:v>11660</c:v>
                </c:pt>
                <c:pt idx="5831">
                  <c:v>11662</c:v>
                </c:pt>
                <c:pt idx="5832">
                  <c:v>11664</c:v>
                </c:pt>
                <c:pt idx="5833">
                  <c:v>11666</c:v>
                </c:pt>
                <c:pt idx="5834">
                  <c:v>11668</c:v>
                </c:pt>
                <c:pt idx="5835">
                  <c:v>11670</c:v>
                </c:pt>
                <c:pt idx="5836">
                  <c:v>11672</c:v>
                </c:pt>
                <c:pt idx="5837">
                  <c:v>11674</c:v>
                </c:pt>
                <c:pt idx="5838">
                  <c:v>11676</c:v>
                </c:pt>
                <c:pt idx="5839">
                  <c:v>11678</c:v>
                </c:pt>
                <c:pt idx="5840">
                  <c:v>11680</c:v>
                </c:pt>
                <c:pt idx="5841">
                  <c:v>11682</c:v>
                </c:pt>
                <c:pt idx="5842">
                  <c:v>11684</c:v>
                </c:pt>
                <c:pt idx="5843">
                  <c:v>11686</c:v>
                </c:pt>
                <c:pt idx="5844">
                  <c:v>11688</c:v>
                </c:pt>
                <c:pt idx="5845">
                  <c:v>11690</c:v>
                </c:pt>
                <c:pt idx="5846">
                  <c:v>11692</c:v>
                </c:pt>
                <c:pt idx="5847">
                  <c:v>11694</c:v>
                </c:pt>
                <c:pt idx="5848">
                  <c:v>11696</c:v>
                </c:pt>
                <c:pt idx="5849">
                  <c:v>11698</c:v>
                </c:pt>
                <c:pt idx="5850">
                  <c:v>11700</c:v>
                </c:pt>
                <c:pt idx="5851">
                  <c:v>11702</c:v>
                </c:pt>
                <c:pt idx="5852">
                  <c:v>11704</c:v>
                </c:pt>
                <c:pt idx="5853">
                  <c:v>11706</c:v>
                </c:pt>
                <c:pt idx="5854">
                  <c:v>11708</c:v>
                </c:pt>
                <c:pt idx="5855">
                  <c:v>11710</c:v>
                </c:pt>
                <c:pt idx="5856">
                  <c:v>11712</c:v>
                </c:pt>
                <c:pt idx="5857">
                  <c:v>11714</c:v>
                </c:pt>
                <c:pt idx="5858">
                  <c:v>11716</c:v>
                </c:pt>
                <c:pt idx="5859">
                  <c:v>11718</c:v>
                </c:pt>
                <c:pt idx="5860">
                  <c:v>11720</c:v>
                </c:pt>
                <c:pt idx="5861">
                  <c:v>11722</c:v>
                </c:pt>
                <c:pt idx="5862">
                  <c:v>11724</c:v>
                </c:pt>
                <c:pt idx="5863">
                  <c:v>11726</c:v>
                </c:pt>
                <c:pt idx="5864">
                  <c:v>11728</c:v>
                </c:pt>
                <c:pt idx="5865">
                  <c:v>11730</c:v>
                </c:pt>
                <c:pt idx="5866">
                  <c:v>11732</c:v>
                </c:pt>
                <c:pt idx="5867">
                  <c:v>11734</c:v>
                </c:pt>
                <c:pt idx="5868">
                  <c:v>11736</c:v>
                </c:pt>
                <c:pt idx="5869">
                  <c:v>11738</c:v>
                </c:pt>
                <c:pt idx="5870">
                  <c:v>11740</c:v>
                </c:pt>
                <c:pt idx="5871">
                  <c:v>11742</c:v>
                </c:pt>
                <c:pt idx="5872">
                  <c:v>11744</c:v>
                </c:pt>
                <c:pt idx="5873">
                  <c:v>11746</c:v>
                </c:pt>
                <c:pt idx="5874">
                  <c:v>11748</c:v>
                </c:pt>
                <c:pt idx="5875">
                  <c:v>11750</c:v>
                </c:pt>
                <c:pt idx="5876">
                  <c:v>11752</c:v>
                </c:pt>
                <c:pt idx="5877">
                  <c:v>11754</c:v>
                </c:pt>
                <c:pt idx="5878">
                  <c:v>11756</c:v>
                </c:pt>
                <c:pt idx="5879">
                  <c:v>11758</c:v>
                </c:pt>
                <c:pt idx="5880">
                  <c:v>11760</c:v>
                </c:pt>
                <c:pt idx="5881">
                  <c:v>11762</c:v>
                </c:pt>
                <c:pt idx="5882">
                  <c:v>11764</c:v>
                </c:pt>
                <c:pt idx="5883">
                  <c:v>11766</c:v>
                </c:pt>
                <c:pt idx="5884">
                  <c:v>11768</c:v>
                </c:pt>
                <c:pt idx="5885">
                  <c:v>11770</c:v>
                </c:pt>
                <c:pt idx="5886">
                  <c:v>11772</c:v>
                </c:pt>
                <c:pt idx="5887">
                  <c:v>11774</c:v>
                </c:pt>
                <c:pt idx="5888">
                  <c:v>11776</c:v>
                </c:pt>
                <c:pt idx="5889">
                  <c:v>11778</c:v>
                </c:pt>
                <c:pt idx="5890">
                  <c:v>11780</c:v>
                </c:pt>
                <c:pt idx="5891">
                  <c:v>11782</c:v>
                </c:pt>
                <c:pt idx="5892">
                  <c:v>11784</c:v>
                </c:pt>
                <c:pt idx="5893">
                  <c:v>11786</c:v>
                </c:pt>
                <c:pt idx="5894">
                  <c:v>11788</c:v>
                </c:pt>
                <c:pt idx="5895">
                  <c:v>11790</c:v>
                </c:pt>
                <c:pt idx="5896">
                  <c:v>11792</c:v>
                </c:pt>
                <c:pt idx="5897">
                  <c:v>11794</c:v>
                </c:pt>
                <c:pt idx="5898">
                  <c:v>11796</c:v>
                </c:pt>
                <c:pt idx="5899">
                  <c:v>11798</c:v>
                </c:pt>
                <c:pt idx="5900">
                  <c:v>11800</c:v>
                </c:pt>
                <c:pt idx="5901">
                  <c:v>11802</c:v>
                </c:pt>
                <c:pt idx="5902">
                  <c:v>11804</c:v>
                </c:pt>
                <c:pt idx="5903">
                  <c:v>11806</c:v>
                </c:pt>
                <c:pt idx="5904">
                  <c:v>11808</c:v>
                </c:pt>
                <c:pt idx="5905">
                  <c:v>11810</c:v>
                </c:pt>
                <c:pt idx="5906">
                  <c:v>11812</c:v>
                </c:pt>
                <c:pt idx="5907">
                  <c:v>11814</c:v>
                </c:pt>
                <c:pt idx="5908">
                  <c:v>11816</c:v>
                </c:pt>
                <c:pt idx="5909">
                  <c:v>11818</c:v>
                </c:pt>
                <c:pt idx="5910">
                  <c:v>11820</c:v>
                </c:pt>
                <c:pt idx="5911">
                  <c:v>11822</c:v>
                </c:pt>
                <c:pt idx="5912">
                  <c:v>11824</c:v>
                </c:pt>
                <c:pt idx="5913">
                  <c:v>11826</c:v>
                </c:pt>
                <c:pt idx="5914">
                  <c:v>11828</c:v>
                </c:pt>
                <c:pt idx="5915">
                  <c:v>11830</c:v>
                </c:pt>
                <c:pt idx="5916">
                  <c:v>11832</c:v>
                </c:pt>
                <c:pt idx="5917">
                  <c:v>11834</c:v>
                </c:pt>
                <c:pt idx="5918">
                  <c:v>11836</c:v>
                </c:pt>
                <c:pt idx="5919">
                  <c:v>11838</c:v>
                </c:pt>
                <c:pt idx="5920">
                  <c:v>11840</c:v>
                </c:pt>
                <c:pt idx="5921">
                  <c:v>11842</c:v>
                </c:pt>
                <c:pt idx="5922">
                  <c:v>11844</c:v>
                </c:pt>
                <c:pt idx="5923">
                  <c:v>11846</c:v>
                </c:pt>
                <c:pt idx="5924">
                  <c:v>11848</c:v>
                </c:pt>
                <c:pt idx="5925">
                  <c:v>11850</c:v>
                </c:pt>
                <c:pt idx="5926">
                  <c:v>11852</c:v>
                </c:pt>
                <c:pt idx="5927">
                  <c:v>11854</c:v>
                </c:pt>
                <c:pt idx="5928">
                  <c:v>11856</c:v>
                </c:pt>
                <c:pt idx="5929">
                  <c:v>11858</c:v>
                </c:pt>
                <c:pt idx="5930">
                  <c:v>11860</c:v>
                </c:pt>
                <c:pt idx="5931">
                  <c:v>11862</c:v>
                </c:pt>
                <c:pt idx="5932">
                  <c:v>11864</c:v>
                </c:pt>
                <c:pt idx="5933">
                  <c:v>11866</c:v>
                </c:pt>
                <c:pt idx="5934">
                  <c:v>11868</c:v>
                </c:pt>
                <c:pt idx="5935">
                  <c:v>11870</c:v>
                </c:pt>
                <c:pt idx="5936">
                  <c:v>11872</c:v>
                </c:pt>
                <c:pt idx="5937">
                  <c:v>11874</c:v>
                </c:pt>
                <c:pt idx="5938">
                  <c:v>11876</c:v>
                </c:pt>
                <c:pt idx="5939">
                  <c:v>11878</c:v>
                </c:pt>
                <c:pt idx="5940">
                  <c:v>11880</c:v>
                </c:pt>
                <c:pt idx="5941">
                  <c:v>11882</c:v>
                </c:pt>
                <c:pt idx="5942">
                  <c:v>11884</c:v>
                </c:pt>
                <c:pt idx="5943">
                  <c:v>11886</c:v>
                </c:pt>
                <c:pt idx="5944">
                  <c:v>11888</c:v>
                </c:pt>
                <c:pt idx="5945">
                  <c:v>11890</c:v>
                </c:pt>
                <c:pt idx="5946">
                  <c:v>11892</c:v>
                </c:pt>
                <c:pt idx="5947">
                  <c:v>11894</c:v>
                </c:pt>
                <c:pt idx="5948">
                  <c:v>11896</c:v>
                </c:pt>
                <c:pt idx="5949">
                  <c:v>11898</c:v>
                </c:pt>
                <c:pt idx="5950">
                  <c:v>11900</c:v>
                </c:pt>
                <c:pt idx="5951">
                  <c:v>11902</c:v>
                </c:pt>
                <c:pt idx="5952">
                  <c:v>11904</c:v>
                </c:pt>
                <c:pt idx="5953">
                  <c:v>11906</c:v>
                </c:pt>
                <c:pt idx="5954">
                  <c:v>11908</c:v>
                </c:pt>
                <c:pt idx="5955">
                  <c:v>11910</c:v>
                </c:pt>
                <c:pt idx="5956">
                  <c:v>11912</c:v>
                </c:pt>
                <c:pt idx="5957">
                  <c:v>11914</c:v>
                </c:pt>
                <c:pt idx="5958">
                  <c:v>11916</c:v>
                </c:pt>
                <c:pt idx="5959">
                  <c:v>11918</c:v>
                </c:pt>
                <c:pt idx="5960">
                  <c:v>11920</c:v>
                </c:pt>
                <c:pt idx="5961">
                  <c:v>11922</c:v>
                </c:pt>
                <c:pt idx="5962">
                  <c:v>11924</c:v>
                </c:pt>
                <c:pt idx="5963">
                  <c:v>11926</c:v>
                </c:pt>
                <c:pt idx="5964">
                  <c:v>11928</c:v>
                </c:pt>
                <c:pt idx="5965">
                  <c:v>11930</c:v>
                </c:pt>
                <c:pt idx="5966">
                  <c:v>11932</c:v>
                </c:pt>
                <c:pt idx="5967">
                  <c:v>11934</c:v>
                </c:pt>
                <c:pt idx="5968">
                  <c:v>11936</c:v>
                </c:pt>
                <c:pt idx="5969">
                  <c:v>11938</c:v>
                </c:pt>
                <c:pt idx="5970">
                  <c:v>11940</c:v>
                </c:pt>
                <c:pt idx="5971">
                  <c:v>11942</c:v>
                </c:pt>
                <c:pt idx="5972">
                  <c:v>11944</c:v>
                </c:pt>
                <c:pt idx="5973">
                  <c:v>11946</c:v>
                </c:pt>
                <c:pt idx="5974">
                  <c:v>11948</c:v>
                </c:pt>
                <c:pt idx="5975">
                  <c:v>11950</c:v>
                </c:pt>
                <c:pt idx="5976">
                  <c:v>11952</c:v>
                </c:pt>
                <c:pt idx="5977">
                  <c:v>11954</c:v>
                </c:pt>
                <c:pt idx="5978">
                  <c:v>11956</c:v>
                </c:pt>
                <c:pt idx="5979">
                  <c:v>11958</c:v>
                </c:pt>
                <c:pt idx="5980">
                  <c:v>11960</c:v>
                </c:pt>
                <c:pt idx="5981">
                  <c:v>11962</c:v>
                </c:pt>
                <c:pt idx="5982">
                  <c:v>11964</c:v>
                </c:pt>
                <c:pt idx="5983">
                  <c:v>11966</c:v>
                </c:pt>
                <c:pt idx="5984">
                  <c:v>11968</c:v>
                </c:pt>
                <c:pt idx="5985">
                  <c:v>11970</c:v>
                </c:pt>
                <c:pt idx="5986">
                  <c:v>11972</c:v>
                </c:pt>
                <c:pt idx="5987">
                  <c:v>11974</c:v>
                </c:pt>
                <c:pt idx="5988">
                  <c:v>11976</c:v>
                </c:pt>
                <c:pt idx="5989">
                  <c:v>11978</c:v>
                </c:pt>
                <c:pt idx="5990">
                  <c:v>11980</c:v>
                </c:pt>
                <c:pt idx="5991">
                  <c:v>11982</c:v>
                </c:pt>
                <c:pt idx="5992">
                  <c:v>11984</c:v>
                </c:pt>
                <c:pt idx="5993">
                  <c:v>11986</c:v>
                </c:pt>
                <c:pt idx="5994">
                  <c:v>11988</c:v>
                </c:pt>
                <c:pt idx="5995">
                  <c:v>11990</c:v>
                </c:pt>
                <c:pt idx="5996">
                  <c:v>11992</c:v>
                </c:pt>
                <c:pt idx="5997">
                  <c:v>11994</c:v>
                </c:pt>
                <c:pt idx="5998">
                  <c:v>11996</c:v>
                </c:pt>
                <c:pt idx="5999">
                  <c:v>11998</c:v>
                </c:pt>
                <c:pt idx="6000">
                  <c:v>12000</c:v>
                </c:pt>
                <c:pt idx="6001">
                  <c:v>12002</c:v>
                </c:pt>
                <c:pt idx="6002">
                  <c:v>12004</c:v>
                </c:pt>
                <c:pt idx="6003">
                  <c:v>12006</c:v>
                </c:pt>
                <c:pt idx="6004">
                  <c:v>12008</c:v>
                </c:pt>
                <c:pt idx="6005">
                  <c:v>12010</c:v>
                </c:pt>
                <c:pt idx="6006">
                  <c:v>12012</c:v>
                </c:pt>
                <c:pt idx="6007">
                  <c:v>12014</c:v>
                </c:pt>
                <c:pt idx="6008">
                  <c:v>12016</c:v>
                </c:pt>
                <c:pt idx="6009">
                  <c:v>12018</c:v>
                </c:pt>
                <c:pt idx="6010">
                  <c:v>12020</c:v>
                </c:pt>
                <c:pt idx="6011">
                  <c:v>12022</c:v>
                </c:pt>
                <c:pt idx="6012">
                  <c:v>12024</c:v>
                </c:pt>
                <c:pt idx="6013">
                  <c:v>12026</c:v>
                </c:pt>
                <c:pt idx="6014">
                  <c:v>12028</c:v>
                </c:pt>
                <c:pt idx="6015">
                  <c:v>12030</c:v>
                </c:pt>
                <c:pt idx="6016">
                  <c:v>12032</c:v>
                </c:pt>
                <c:pt idx="6017">
                  <c:v>12034</c:v>
                </c:pt>
                <c:pt idx="6018">
                  <c:v>12036</c:v>
                </c:pt>
                <c:pt idx="6019">
                  <c:v>12038</c:v>
                </c:pt>
                <c:pt idx="6020">
                  <c:v>12040</c:v>
                </c:pt>
                <c:pt idx="6021">
                  <c:v>12042</c:v>
                </c:pt>
                <c:pt idx="6022">
                  <c:v>12044</c:v>
                </c:pt>
                <c:pt idx="6023">
                  <c:v>12046</c:v>
                </c:pt>
                <c:pt idx="6024">
                  <c:v>12048</c:v>
                </c:pt>
                <c:pt idx="6025">
                  <c:v>12050</c:v>
                </c:pt>
                <c:pt idx="6026">
                  <c:v>12052</c:v>
                </c:pt>
                <c:pt idx="6027">
                  <c:v>12054</c:v>
                </c:pt>
                <c:pt idx="6028">
                  <c:v>12056</c:v>
                </c:pt>
                <c:pt idx="6029">
                  <c:v>12058</c:v>
                </c:pt>
                <c:pt idx="6030">
                  <c:v>12060</c:v>
                </c:pt>
                <c:pt idx="6031">
                  <c:v>12062</c:v>
                </c:pt>
                <c:pt idx="6032">
                  <c:v>12064</c:v>
                </c:pt>
                <c:pt idx="6033">
                  <c:v>12066</c:v>
                </c:pt>
                <c:pt idx="6034">
                  <c:v>12068</c:v>
                </c:pt>
                <c:pt idx="6035">
                  <c:v>12070</c:v>
                </c:pt>
                <c:pt idx="6036">
                  <c:v>12072</c:v>
                </c:pt>
                <c:pt idx="6037">
                  <c:v>12074</c:v>
                </c:pt>
                <c:pt idx="6038">
                  <c:v>12076</c:v>
                </c:pt>
                <c:pt idx="6039">
                  <c:v>12078</c:v>
                </c:pt>
                <c:pt idx="6040">
                  <c:v>12080</c:v>
                </c:pt>
                <c:pt idx="6041">
                  <c:v>12082</c:v>
                </c:pt>
                <c:pt idx="6042">
                  <c:v>12084</c:v>
                </c:pt>
                <c:pt idx="6043">
                  <c:v>12086</c:v>
                </c:pt>
                <c:pt idx="6044">
                  <c:v>12088</c:v>
                </c:pt>
                <c:pt idx="6045">
                  <c:v>12090</c:v>
                </c:pt>
                <c:pt idx="6046">
                  <c:v>12092</c:v>
                </c:pt>
                <c:pt idx="6047">
                  <c:v>12094</c:v>
                </c:pt>
                <c:pt idx="6048">
                  <c:v>12096</c:v>
                </c:pt>
                <c:pt idx="6049">
                  <c:v>12098</c:v>
                </c:pt>
                <c:pt idx="6050">
                  <c:v>12100</c:v>
                </c:pt>
                <c:pt idx="6051">
                  <c:v>12102</c:v>
                </c:pt>
                <c:pt idx="6052">
                  <c:v>12104</c:v>
                </c:pt>
                <c:pt idx="6053">
                  <c:v>12106</c:v>
                </c:pt>
                <c:pt idx="6054">
                  <c:v>12108</c:v>
                </c:pt>
                <c:pt idx="6055">
                  <c:v>12110</c:v>
                </c:pt>
                <c:pt idx="6056">
                  <c:v>12112</c:v>
                </c:pt>
                <c:pt idx="6057">
                  <c:v>12114</c:v>
                </c:pt>
                <c:pt idx="6058">
                  <c:v>12116</c:v>
                </c:pt>
                <c:pt idx="6059">
                  <c:v>12118</c:v>
                </c:pt>
                <c:pt idx="6060">
                  <c:v>12120</c:v>
                </c:pt>
                <c:pt idx="6061">
                  <c:v>12122</c:v>
                </c:pt>
                <c:pt idx="6062">
                  <c:v>12124</c:v>
                </c:pt>
                <c:pt idx="6063">
                  <c:v>12126</c:v>
                </c:pt>
                <c:pt idx="6064">
                  <c:v>12128</c:v>
                </c:pt>
                <c:pt idx="6065">
                  <c:v>12130</c:v>
                </c:pt>
                <c:pt idx="6066">
                  <c:v>12132</c:v>
                </c:pt>
                <c:pt idx="6067">
                  <c:v>12134</c:v>
                </c:pt>
                <c:pt idx="6068">
                  <c:v>12136</c:v>
                </c:pt>
                <c:pt idx="6069">
                  <c:v>12138</c:v>
                </c:pt>
                <c:pt idx="6070">
                  <c:v>12140</c:v>
                </c:pt>
                <c:pt idx="6071">
                  <c:v>12142</c:v>
                </c:pt>
                <c:pt idx="6072">
                  <c:v>12144</c:v>
                </c:pt>
                <c:pt idx="6073">
                  <c:v>12146</c:v>
                </c:pt>
                <c:pt idx="6074">
                  <c:v>12148</c:v>
                </c:pt>
                <c:pt idx="6075">
                  <c:v>12150</c:v>
                </c:pt>
                <c:pt idx="6076">
                  <c:v>12152</c:v>
                </c:pt>
                <c:pt idx="6077">
                  <c:v>12154</c:v>
                </c:pt>
                <c:pt idx="6078">
                  <c:v>12156</c:v>
                </c:pt>
                <c:pt idx="6079">
                  <c:v>12158</c:v>
                </c:pt>
                <c:pt idx="6080">
                  <c:v>12160</c:v>
                </c:pt>
                <c:pt idx="6081">
                  <c:v>12162</c:v>
                </c:pt>
                <c:pt idx="6082">
                  <c:v>12164</c:v>
                </c:pt>
                <c:pt idx="6083">
                  <c:v>12166</c:v>
                </c:pt>
                <c:pt idx="6084">
                  <c:v>12168</c:v>
                </c:pt>
                <c:pt idx="6085">
                  <c:v>12170</c:v>
                </c:pt>
                <c:pt idx="6086">
                  <c:v>12172</c:v>
                </c:pt>
                <c:pt idx="6087">
                  <c:v>12174</c:v>
                </c:pt>
                <c:pt idx="6088">
                  <c:v>12176</c:v>
                </c:pt>
                <c:pt idx="6089">
                  <c:v>12178</c:v>
                </c:pt>
                <c:pt idx="6090">
                  <c:v>12180</c:v>
                </c:pt>
                <c:pt idx="6091">
                  <c:v>12182</c:v>
                </c:pt>
                <c:pt idx="6092">
                  <c:v>12184</c:v>
                </c:pt>
                <c:pt idx="6093">
                  <c:v>12186</c:v>
                </c:pt>
                <c:pt idx="6094">
                  <c:v>12188</c:v>
                </c:pt>
                <c:pt idx="6095">
                  <c:v>12190</c:v>
                </c:pt>
                <c:pt idx="6096">
                  <c:v>12192</c:v>
                </c:pt>
                <c:pt idx="6097">
                  <c:v>12194</c:v>
                </c:pt>
                <c:pt idx="6098">
                  <c:v>12196</c:v>
                </c:pt>
                <c:pt idx="6099">
                  <c:v>12198</c:v>
                </c:pt>
                <c:pt idx="6100">
                  <c:v>12200</c:v>
                </c:pt>
                <c:pt idx="6101">
                  <c:v>12202</c:v>
                </c:pt>
                <c:pt idx="6102">
                  <c:v>12204</c:v>
                </c:pt>
                <c:pt idx="6103">
                  <c:v>12206</c:v>
                </c:pt>
                <c:pt idx="6104">
                  <c:v>12208</c:v>
                </c:pt>
                <c:pt idx="6105">
                  <c:v>12210</c:v>
                </c:pt>
                <c:pt idx="6106">
                  <c:v>12212</c:v>
                </c:pt>
                <c:pt idx="6107">
                  <c:v>12214</c:v>
                </c:pt>
                <c:pt idx="6108">
                  <c:v>12216</c:v>
                </c:pt>
                <c:pt idx="6109">
                  <c:v>12218</c:v>
                </c:pt>
                <c:pt idx="6110">
                  <c:v>12220</c:v>
                </c:pt>
                <c:pt idx="6111">
                  <c:v>12222</c:v>
                </c:pt>
                <c:pt idx="6112">
                  <c:v>12224</c:v>
                </c:pt>
                <c:pt idx="6113">
                  <c:v>12226</c:v>
                </c:pt>
                <c:pt idx="6114">
                  <c:v>12228</c:v>
                </c:pt>
                <c:pt idx="6115">
                  <c:v>12230</c:v>
                </c:pt>
                <c:pt idx="6116">
                  <c:v>12232</c:v>
                </c:pt>
                <c:pt idx="6117">
                  <c:v>12234</c:v>
                </c:pt>
                <c:pt idx="6118">
                  <c:v>12236</c:v>
                </c:pt>
                <c:pt idx="6119">
                  <c:v>12238</c:v>
                </c:pt>
                <c:pt idx="6120">
                  <c:v>12240</c:v>
                </c:pt>
                <c:pt idx="6121">
                  <c:v>12242</c:v>
                </c:pt>
                <c:pt idx="6122">
                  <c:v>12244</c:v>
                </c:pt>
                <c:pt idx="6123">
                  <c:v>12246</c:v>
                </c:pt>
                <c:pt idx="6124">
                  <c:v>12248</c:v>
                </c:pt>
                <c:pt idx="6125">
                  <c:v>12250</c:v>
                </c:pt>
                <c:pt idx="6126">
                  <c:v>12252</c:v>
                </c:pt>
                <c:pt idx="6127">
                  <c:v>12254</c:v>
                </c:pt>
                <c:pt idx="6128">
                  <c:v>12256</c:v>
                </c:pt>
                <c:pt idx="6129">
                  <c:v>12258</c:v>
                </c:pt>
                <c:pt idx="6130">
                  <c:v>12260</c:v>
                </c:pt>
                <c:pt idx="6131">
                  <c:v>12262</c:v>
                </c:pt>
                <c:pt idx="6132">
                  <c:v>12264</c:v>
                </c:pt>
                <c:pt idx="6133">
                  <c:v>12266</c:v>
                </c:pt>
                <c:pt idx="6134">
                  <c:v>12268</c:v>
                </c:pt>
                <c:pt idx="6135">
                  <c:v>12270</c:v>
                </c:pt>
                <c:pt idx="6136">
                  <c:v>12272</c:v>
                </c:pt>
                <c:pt idx="6137">
                  <c:v>12274</c:v>
                </c:pt>
                <c:pt idx="6138">
                  <c:v>12276</c:v>
                </c:pt>
                <c:pt idx="6139">
                  <c:v>12278</c:v>
                </c:pt>
                <c:pt idx="6140">
                  <c:v>12280</c:v>
                </c:pt>
                <c:pt idx="6141">
                  <c:v>12282</c:v>
                </c:pt>
                <c:pt idx="6142">
                  <c:v>12284</c:v>
                </c:pt>
                <c:pt idx="6143">
                  <c:v>12286</c:v>
                </c:pt>
                <c:pt idx="6144">
                  <c:v>12288</c:v>
                </c:pt>
                <c:pt idx="6145">
                  <c:v>12290</c:v>
                </c:pt>
                <c:pt idx="6146">
                  <c:v>12292</c:v>
                </c:pt>
                <c:pt idx="6147">
                  <c:v>12294</c:v>
                </c:pt>
                <c:pt idx="6148">
                  <c:v>12296</c:v>
                </c:pt>
                <c:pt idx="6149">
                  <c:v>12298</c:v>
                </c:pt>
                <c:pt idx="6150">
                  <c:v>12300</c:v>
                </c:pt>
                <c:pt idx="6151">
                  <c:v>12302</c:v>
                </c:pt>
                <c:pt idx="6152">
                  <c:v>12304</c:v>
                </c:pt>
                <c:pt idx="6153">
                  <c:v>12306</c:v>
                </c:pt>
                <c:pt idx="6154">
                  <c:v>12308</c:v>
                </c:pt>
                <c:pt idx="6155">
                  <c:v>12310</c:v>
                </c:pt>
                <c:pt idx="6156">
                  <c:v>12312</c:v>
                </c:pt>
                <c:pt idx="6157">
                  <c:v>12314</c:v>
                </c:pt>
                <c:pt idx="6158">
                  <c:v>12316</c:v>
                </c:pt>
                <c:pt idx="6159">
                  <c:v>12318</c:v>
                </c:pt>
                <c:pt idx="6160">
                  <c:v>12320</c:v>
                </c:pt>
                <c:pt idx="6161">
                  <c:v>12322</c:v>
                </c:pt>
                <c:pt idx="6162">
                  <c:v>12324</c:v>
                </c:pt>
                <c:pt idx="6163">
                  <c:v>12326</c:v>
                </c:pt>
                <c:pt idx="6164">
                  <c:v>12328</c:v>
                </c:pt>
                <c:pt idx="6165">
                  <c:v>12330</c:v>
                </c:pt>
                <c:pt idx="6166">
                  <c:v>12332</c:v>
                </c:pt>
                <c:pt idx="6167">
                  <c:v>12334</c:v>
                </c:pt>
                <c:pt idx="6168">
                  <c:v>12336</c:v>
                </c:pt>
                <c:pt idx="6169">
                  <c:v>12338</c:v>
                </c:pt>
                <c:pt idx="6170">
                  <c:v>12340</c:v>
                </c:pt>
                <c:pt idx="6171">
                  <c:v>12342</c:v>
                </c:pt>
                <c:pt idx="6172">
                  <c:v>12344</c:v>
                </c:pt>
                <c:pt idx="6173">
                  <c:v>12346</c:v>
                </c:pt>
                <c:pt idx="6174">
                  <c:v>12348</c:v>
                </c:pt>
                <c:pt idx="6175">
                  <c:v>12350</c:v>
                </c:pt>
                <c:pt idx="6176">
                  <c:v>12352</c:v>
                </c:pt>
                <c:pt idx="6177">
                  <c:v>12354</c:v>
                </c:pt>
                <c:pt idx="6178">
                  <c:v>12356</c:v>
                </c:pt>
                <c:pt idx="6179">
                  <c:v>12358</c:v>
                </c:pt>
                <c:pt idx="6180">
                  <c:v>12360</c:v>
                </c:pt>
                <c:pt idx="6181">
                  <c:v>12362</c:v>
                </c:pt>
                <c:pt idx="6182">
                  <c:v>12364</c:v>
                </c:pt>
                <c:pt idx="6183">
                  <c:v>12366</c:v>
                </c:pt>
                <c:pt idx="6184">
                  <c:v>12368</c:v>
                </c:pt>
                <c:pt idx="6185">
                  <c:v>12370</c:v>
                </c:pt>
                <c:pt idx="6186">
                  <c:v>12372</c:v>
                </c:pt>
                <c:pt idx="6187">
                  <c:v>12374</c:v>
                </c:pt>
                <c:pt idx="6188">
                  <c:v>12376</c:v>
                </c:pt>
                <c:pt idx="6189">
                  <c:v>12378</c:v>
                </c:pt>
                <c:pt idx="6190">
                  <c:v>12380</c:v>
                </c:pt>
                <c:pt idx="6191">
                  <c:v>12382</c:v>
                </c:pt>
                <c:pt idx="6192">
                  <c:v>12384</c:v>
                </c:pt>
                <c:pt idx="6193">
                  <c:v>12386</c:v>
                </c:pt>
                <c:pt idx="6194">
                  <c:v>12388</c:v>
                </c:pt>
                <c:pt idx="6195">
                  <c:v>12390</c:v>
                </c:pt>
                <c:pt idx="6196">
                  <c:v>12392</c:v>
                </c:pt>
                <c:pt idx="6197">
                  <c:v>12394</c:v>
                </c:pt>
                <c:pt idx="6198">
                  <c:v>12396</c:v>
                </c:pt>
                <c:pt idx="6199">
                  <c:v>12398</c:v>
                </c:pt>
                <c:pt idx="6200">
                  <c:v>12400</c:v>
                </c:pt>
                <c:pt idx="6201">
                  <c:v>12402</c:v>
                </c:pt>
                <c:pt idx="6202">
                  <c:v>12404</c:v>
                </c:pt>
                <c:pt idx="6203">
                  <c:v>12406</c:v>
                </c:pt>
                <c:pt idx="6204">
                  <c:v>12408</c:v>
                </c:pt>
                <c:pt idx="6205">
                  <c:v>12410</c:v>
                </c:pt>
                <c:pt idx="6206">
                  <c:v>12412</c:v>
                </c:pt>
                <c:pt idx="6207">
                  <c:v>12414</c:v>
                </c:pt>
                <c:pt idx="6208">
                  <c:v>12416</c:v>
                </c:pt>
                <c:pt idx="6209">
                  <c:v>12418</c:v>
                </c:pt>
                <c:pt idx="6210">
                  <c:v>12420</c:v>
                </c:pt>
                <c:pt idx="6211">
                  <c:v>12422</c:v>
                </c:pt>
                <c:pt idx="6212">
                  <c:v>12424</c:v>
                </c:pt>
                <c:pt idx="6213">
                  <c:v>12426</c:v>
                </c:pt>
                <c:pt idx="6214">
                  <c:v>12428</c:v>
                </c:pt>
                <c:pt idx="6215">
                  <c:v>12430</c:v>
                </c:pt>
                <c:pt idx="6216">
                  <c:v>12432</c:v>
                </c:pt>
                <c:pt idx="6217">
                  <c:v>12434</c:v>
                </c:pt>
                <c:pt idx="6218">
                  <c:v>12436</c:v>
                </c:pt>
                <c:pt idx="6219">
                  <c:v>12438</c:v>
                </c:pt>
                <c:pt idx="6220">
                  <c:v>12440</c:v>
                </c:pt>
                <c:pt idx="6221">
                  <c:v>12442</c:v>
                </c:pt>
                <c:pt idx="6222">
                  <c:v>12444</c:v>
                </c:pt>
                <c:pt idx="6223">
                  <c:v>12446</c:v>
                </c:pt>
                <c:pt idx="6224">
                  <c:v>12448</c:v>
                </c:pt>
                <c:pt idx="6225">
                  <c:v>12450</c:v>
                </c:pt>
                <c:pt idx="6226">
                  <c:v>12452</c:v>
                </c:pt>
                <c:pt idx="6227">
                  <c:v>12454</c:v>
                </c:pt>
                <c:pt idx="6228">
                  <c:v>12456</c:v>
                </c:pt>
                <c:pt idx="6229">
                  <c:v>12458</c:v>
                </c:pt>
                <c:pt idx="6230">
                  <c:v>12460</c:v>
                </c:pt>
                <c:pt idx="6231">
                  <c:v>12462</c:v>
                </c:pt>
                <c:pt idx="6232">
                  <c:v>12464</c:v>
                </c:pt>
                <c:pt idx="6233">
                  <c:v>12466</c:v>
                </c:pt>
                <c:pt idx="6234">
                  <c:v>12468</c:v>
                </c:pt>
                <c:pt idx="6235">
                  <c:v>12470</c:v>
                </c:pt>
                <c:pt idx="6236">
                  <c:v>12472</c:v>
                </c:pt>
                <c:pt idx="6237">
                  <c:v>12474</c:v>
                </c:pt>
                <c:pt idx="6238">
                  <c:v>12476</c:v>
                </c:pt>
                <c:pt idx="6239">
                  <c:v>12478</c:v>
                </c:pt>
                <c:pt idx="6240">
                  <c:v>12480</c:v>
                </c:pt>
                <c:pt idx="6241">
                  <c:v>12482</c:v>
                </c:pt>
                <c:pt idx="6242">
                  <c:v>12484</c:v>
                </c:pt>
                <c:pt idx="6243">
                  <c:v>12486</c:v>
                </c:pt>
                <c:pt idx="6244">
                  <c:v>12488</c:v>
                </c:pt>
                <c:pt idx="6245">
                  <c:v>12490</c:v>
                </c:pt>
                <c:pt idx="6246">
                  <c:v>12492</c:v>
                </c:pt>
                <c:pt idx="6247">
                  <c:v>12494</c:v>
                </c:pt>
                <c:pt idx="6248">
                  <c:v>12496</c:v>
                </c:pt>
                <c:pt idx="6249">
                  <c:v>12498</c:v>
                </c:pt>
                <c:pt idx="6250">
                  <c:v>12500</c:v>
                </c:pt>
                <c:pt idx="6251">
                  <c:v>12502</c:v>
                </c:pt>
                <c:pt idx="6252">
                  <c:v>12504</c:v>
                </c:pt>
                <c:pt idx="6253">
                  <c:v>12506</c:v>
                </c:pt>
                <c:pt idx="6254">
                  <c:v>12508</c:v>
                </c:pt>
                <c:pt idx="6255">
                  <c:v>12510</c:v>
                </c:pt>
                <c:pt idx="6256">
                  <c:v>12512</c:v>
                </c:pt>
                <c:pt idx="6257">
                  <c:v>12514</c:v>
                </c:pt>
                <c:pt idx="6258">
                  <c:v>12516</c:v>
                </c:pt>
                <c:pt idx="6259">
                  <c:v>12518</c:v>
                </c:pt>
                <c:pt idx="6260">
                  <c:v>12520</c:v>
                </c:pt>
                <c:pt idx="6261">
                  <c:v>12522</c:v>
                </c:pt>
                <c:pt idx="6262">
                  <c:v>12524</c:v>
                </c:pt>
                <c:pt idx="6263">
                  <c:v>12526</c:v>
                </c:pt>
                <c:pt idx="6264">
                  <c:v>12528</c:v>
                </c:pt>
                <c:pt idx="6265">
                  <c:v>12530</c:v>
                </c:pt>
                <c:pt idx="6266">
                  <c:v>12532</c:v>
                </c:pt>
                <c:pt idx="6267">
                  <c:v>12534</c:v>
                </c:pt>
                <c:pt idx="6268">
                  <c:v>12536</c:v>
                </c:pt>
                <c:pt idx="6269">
                  <c:v>12538</c:v>
                </c:pt>
                <c:pt idx="6270">
                  <c:v>12540</c:v>
                </c:pt>
                <c:pt idx="6271">
                  <c:v>12542</c:v>
                </c:pt>
                <c:pt idx="6272">
                  <c:v>12544</c:v>
                </c:pt>
                <c:pt idx="6273">
                  <c:v>12546</c:v>
                </c:pt>
                <c:pt idx="6274">
                  <c:v>12548</c:v>
                </c:pt>
                <c:pt idx="6275">
                  <c:v>12550</c:v>
                </c:pt>
                <c:pt idx="6276">
                  <c:v>12552</c:v>
                </c:pt>
                <c:pt idx="6277">
                  <c:v>12554</c:v>
                </c:pt>
                <c:pt idx="6278">
                  <c:v>12556</c:v>
                </c:pt>
                <c:pt idx="6279">
                  <c:v>12558</c:v>
                </c:pt>
                <c:pt idx="6280">
                  <c:v>12560</c:v>
                </c:pt>
                <c:pt idx="6281">
                  <c:v>12562</c:v>
                </c:pt>
                <c:pt idx="6282">
                  <c:v>12564</c:v>
                </c:pt>
                <c:pt idx="6283">
                  <c:v>12566</c:v>
                </c:pt>
                <c:pt idx="6284">
                  <c:v>12568</c:v>
                </c:pt>
                <c:pt idx="6285">
                  <c:v>12570</c:v>
                </c:pt>
                <c:pt idx="6286">
                  <c:v>12572</c:v>
                </c:pt>
                <c:pt idx="6287">
                  <c:v>12574</c:v>
                </c:pt>
                <c:pt idx="6288">
                  <c:v>12576</c:v>
                </c:pt>
                <c:pt idx="6289">
                  <c:v>12578</c:v>
                </c:pt>
                <c:pt idx="6290">
                  <c:v>12580</c:v>
                </c:pt>
                <c:pt idx="6291">
                  <c:v>12582</c:v>
                </c:pt>
                <c:pt idx="6292">
                  <c:v>12584</c:v>
                </c:pt>
                <c:pt idx="6293">
                  <c:v>12586</c:v>
                </c:pt>
                <c:pt idx="6294">
                  <c:v>12588</c:v>
                </c:pt>
                <c:pt idx="6295">
                  <c:v>12590</c:v>
                </c:pt>
                <c:pt idx="6296">
                  <c:v>12592</c:v>
                </c:pt>
                <c:pt idx="6297">
                  <c:v>12594</c:v>
                </c:pt>
                <c:pt idx="6298">
                  <c:v>12596</c:v>
                </c:pt>
                <c:pt idx="6299">
                  <c:v>12598</c:v>
                </c:pt>
                <c:pt idx="6300">
                  <c:v>12600</c:v>
                </c:pt>
                <c:pt idx="6301">
                  <c:v>12602</c:v>
                </c:pt>
                <c:pt idx="6302">
                  <c:v>12604</c:v>
                </c:pt>
                <c:pt idx="6303">
                  <c:v>12606</c:v>
                </c:pt>
                <c:pt idx="6304">
                  <c:v>12608</c:v>
                </c:pt>
                <c:pt idx="6305">
                  <c:v>12610</c:v>
                </c:pt>
                <c:pt idx="6306">
                  <c:v>12612</c:v>
                </c:pt>
                <c:pt idx="6307">
                  <c:v>12614</c:v>
                </c:pt>
                <c:pt idx="6308">
                  <c:v>12616</c:v>
                </c:pt>
                <c:pt idx="6309">
                  <c:v>12618</c:v>
                </c:pt>
                <c:pt idx="6310">
                  <c:v>12620</c:v>
                </c:pt>
                <c:pt idx="6311">
                  <c:v>12622</c:v>
                </c:pt>
                <c:pt idx="6312">
                  <c:v>12624</c:v>
                </c:pt>
                <c:pt idx="6313">
                  <c:v>12626</c:v>
                </c:pt>
                <c:pt idx="6314">
                  <c:v>12628</c:v>
                </c:pt>
                <c:pt idx="6315">
                  <c:v>12630</c:v>
                </c:pt>
                <c:pt idx="6316">
                  <c:v>12632</c:v>
                </c:pt>
                <c:pt idx="6317">
                  <c:v>12634</c:v>
                </c:pt>
                <c:pt idx="6318">
                  <c:v>12636</c:v>
                </c:pt>
                <c:pt idx="6319">
                  <c:v>12638</c:v>
                </c:pt>
                <c:pt idx="6320">
                  <c:v>12640</c:v>
                </c:pt>
                <c:pt idx="6321">
                  <c:v>12642</c:v>
                </c:pt>
                <c:pt idx="6322">
                  <c:v>12644</c:v>
                </c:pt>
                <c:pt idx="6323">
                  <c:v>12646</c:v>
                </c:pt>
                <c:pt idx="6324">
                  <c:v>12648</c:v>
                </c:pt>
                <c:pt idx="6325">
                  <c:v>12650</c:v>
                </c:pt>
                <c:pt idx="6326">
                  <c:v>12652</c:v>
                </c:pt>
                <c:pt idx="6327">
                  <c:v>12654</c:v>
                </c:pt>
                <c:pt idx="6328">
                  <c:v>12656</c:v>
                </c:pt>
                <c:pt idx="6329">
                  <c:v>12658</c:v>
                </c:pt>
                <c:pt idx="6330">
                  <c:v>12660</c:v>
                </c:pt>
                <c:pt idx="6331">
                  <c:v>12662</c:v>
                </c:pt>
                <c:pt idx="6332">
                  <c:v>12664</c:v>
                </c:pt>
                <c:pt idx="6333">
                  <c:v>12666</c:v>
                </c:pt>
                <c:pt idx="6334">
                  <c:v>12668</c:v>
                </c:pt>
                <c:pt idx="6335">
                  <c:v>12670</c:v>
                </c:pt>
                <c:pt idx="6336">
                  <c:v>12672</c:v>
                </c:pt>
                <c:pt idx="6337">
                  <c:v>12674</c:v>
                </c:pt>
                <c:pt idx="6338">
                  <c:v>12676</c:v>
                </c:pt>
                <c:pt idx="6339">
                  <c:v>12678</c:v>
                </c:pt>
                <c:pt idx="6340">
                  <c:v>12680</c:v>
                </c:pt>
                <c:pt idx="6341">
                  <c:v>12682</c:v>
                </c:pt>
                <c:pt idx="6342">
                  <c:v>12684</c:v>
                </c:pt>
                <c:pt idx="6343">
                  <c:v>12686</c:v>
                </c:pt>
                <c:pt idx="6344">
                  <c:v>12688</c:v>
                </c:pt>
                <c:pt idx="6345">
                  <c:v>12690</c:v>
                </c:pt>
                <c:pt idx="6346">
                  <c:v>12692</c:v>
                </c:pt>
                <c:pt idx="6347">
                  <c:v>12694</c:v>
                </c:pt>
                <c:pt idx="6348">
                  <c:v>12696</c:v>
                </c:pt>
                <c:pt idx="6349">
                  <c:v>12698</c:v>
                </c:pt>
                <c:pt idx="6350">
                  <c:v>12700</c:v>
                </c:pt>
                <c:pt idx="6351">
                  <c:v>12702</c:v>
                </c:pt>
                <c:pt idx="6352">
                  <c:v>12704</c:v>
                </c:pt>
                <c:pt idx="6353">
                  <c:v>12706</c:v>
                </c:pt>
                <c:pt idx="6354">
                  <c:v>12708</c:v>
                </c:pt>
                <c:pt idx="6355">
                  <c:v>12710</c:v>
                </c:pt>
                <c:pt idx="6356">
                  <c:v>12712</c:v>
                </c:pt>
                <c:pt idx="6357">
                  <c:v>12714</c:v>
                </c:pt>
                <c:pt idx="6358">
                  <c:v>12716</c:v>
                </c:pt>
                <c:pt idx="6359">
                  <c:v>12718</c:v>
                </c:pt>
                <c:pt idx="6360">
                  <c:v>12720</c:v>
                </c:pt>
                <c:pt idx="6361">
                  <c:v>12722</c:v>
                </c:pt>
                <c:pt idx="6362">
                  <c:v>12724</c:v>
                </c:pt>
                <c:pt idx="6363">
                  <c:v>12726</c:v>
                </c:pt>
                <c:pt idx="6364">
                  <c:v>12728</c:v>
                </c:pt>
                <c:pt idx="6365">
                  <c:v>12730</c:v>
                </c:pt>
                <c:pt idx="6366">
                  <c:v>12732</c:v>
                </c:pt>
                <c:pt idx="6367">
                  <c:v>12734</c:v>
                </c:pt>
                <c:pt idx="6368">
                  <c:v>12736</c:v>
                </c:pt>
                <c:pt idx="6369">
                  <c:v>12738</c:v>
                </c:pt>
                <c:pt idx="6370">
                  <c:v>12740</c:v>
                </c:pt>
                <c:pt idx="6371">
                  <c:v>12742</c:v>
                </c:pt>
                <c:pt idx="6372">
                  <c:v>12744</c:v>
                </c:pt>
                <c:pt idx="6373">
                  <c:v>12746</c:v>
                </c:pt>
                <c:pt idx="6374">
                  <c:v>12748</c:v>
                </c:pt>
                <c:pt idx="6375">
                  <c:v>12750</c:v>
                </c:pt>
                <c:pt idx="6376">
                  <c:v>12752</c:v>
                </c:pt>
                <c:pt idx="6377">
                  <c:v>12754</c:v>
                </c:pt>
                <c:pt idx="6378">
                  <c:v>12756</c:v>
                </c:pt>
                <c:pt idx="6379">
                  <c:v>12758</c:v>
                </c:pt>
                <c:pt idx="6380">
                  <c:v>12760</c:v>
                </c:pt>
                <c:pt idx="6381">
                  <c:v>12762</c:v>
                </c:pt>
                <c:pt idx="6382">
                  <c:v>12764</c:v>
                </c:pt>
                <c:pt idx="6383">
                  <c:v>12766</c:v>
                </c:pt>
                <c:pt idx="6384">
                  <c:v>12768</c:v>
                </c:pt>
                <c:pt idx="6385">
                  <c:v>12770</c:v>
                </c:pt>
                <c:pt idx="6386">
                  <c:v>12772</c:v>
                </c:pt>
                <c:pt idx="6387">
                  <c:v>12774</c:v>
                </c:pt>
                <c:pt idx="6388">
                  <c:v>12776</c:v>
                </c:pt>
                <c:pt idx="6389">
                  <c:v>12778</c:v>
                </c:pt>
                <c:pt idx="6390">
                  <c:v>12780</c:v>
                </c:pt>
                <c:pt idx="6391">
                  <c:v>12782</c:v>
                </c:pt>
                <c:pt idx="6392">
                  <c:v>12784</c:v>
                </c:pt>
                <c:pt idx="6393">
                  <c:v>12786</c:v>
                </c:pt>
                <c:pt idx="6394">
                  <c:v>12788</c:v>
                </c:pt>
                <c:pt idx="6395">
                  <c:v>12790</c:v>
                </c:pt>
                <c:pt idx="6396">
                  <c:v>12792</c:v>
                </c:pt>
                <c:pt idx="6397">
                  <c:v>12794</c:v>
                </c:pt>
                <c:pt idx="6398">
                  <c:v>12796</c:v>
                </c:pt>
                <c:pt idx="6399">
                  <c:v>12798</c:v>
                </c:pt>
                <c:pt idx="6400">
                  <c:v>12800</c:v>
                </c:pt>
                <c:pt idx="6401">
                  <c:v>12802</c:v>
                </c:pt>
                <c:pt idx="6402">
                  <c:v>12804</c:v>
                </c:pt>
                <c:pt idx="6403">
                  <c:v>12806</c:v>
                </c:pt>
                <c:pt idx="6404">
                  <c:v>12808</c:v>
                </c:pt>
                <c:pt idx="6405">
                  <c:v>12810</c:v>
                </c:pt>
                <c:pt idx="6406">
                  <c:v>12812</c:v>
                </c:pt>
                <c:pt idx="6407">
                  <c:v>12814</c:v>
                </c:pt>
                <c:pt idx="6408">
                  <c:v>12816</c:v>
                </c:pt>
                <c:pt idx="6409">
                  <c:v>12818</c:v>
                </c:pt>
                <c:pt idx="6410">
                  <c:v>12820</c:v>
                </c:pt>
                <c:pt idx="6411">
                  <c:v>12822</c:v>
                </c:pt>
                <c:pt idx="6412">
                  <c:v>12824</c:v>
                </c:pt>
                <c:pt idx="6413">
                  <c:v>12826</c:v>
                </c:pt>
                <c:pt idx="6414">
                  <c:v>12828</c:v>
                </c:pt>
                <c:pt idx="6415">
                  <c:v>12830</c:v>
                </c:pt>
                <c:pt idx="6416">
                  <c:v>12832</c:v>
                </c:pt>
                <c:pt idx="6417">
                  <c:v>12834</c:v>
                </c:pt>
                <c:pt idx="6418">
                  <c:v>12836</c:v>
                </c:pt>
                <c:pt idx="6419">
                  <c:v>12838</c:v>
                </c:pt>
                <c:pt idx="6420">
                  <c:v>12840</c:v>
                </c:pt>
                <c:pt idx="6421">
                  <c:v>12842</c:v>
                </c:pt>
                <c:pt idx="6422">
                  <c:v>12844</c:v>
                </c:pt>
                <c:pt idx="6423">
                  <c:v>12846</c:v>
                </c:pt>
                <c:pt idx="6424">
                  <c:v>12848</c:v>
                </c:pt>
                <c:pt idx="6425">
                  <c:v>12850</c:v>
                </c:pt>
                <c:pt idx="6426">
                  <c:v>12852</c:v>
                </c:pt>
                <c:pt idx="6427">
                  <c:v>12854</c:v>
                </c:pt>
                <c:pt idx="6428">
                  <c:v>12856</c:v>
                </c:pt>
                <c:pt idx="6429">
                  <c:v>12858</c:v>
                </c:pt>
                <c:pt idx="6430">
                  <c:v>12860</c:v>
                </c:pt>
                <c:pt idx="6431">
                  <c:v>12862</c:v>
                </c:pt>
                <c:pt idx="6432">
                  <c:v>12864</c:v>
                </c:pt>
                <c:pt idx="6433">
                  <c:v>12866</c:v>
                </c:pt>
                <c:pt idx="6434">
                  <c:v>12868</c:v>
                </c:pt>
                <c:pt idx="6435">
                  <c:v>12870</c:v>
                </c:pt>
                <c:pt idx="6436">
                  <c:v>12872</c:v>
                </c:pt>
                <c:pt idx="6437">
                  <c:v>12874</c:v>
                </c:pt>
                <c:pt idx="6438">
                  <c:v>12876</c:v>
                </c:pt>
                <c:pt idx="6439">
                  <c:v>12878</c:v>
                </c:pt>
                <c:pt idx="6440">
                  <c:v>12880</c:v>
                </c:pt>
                <c:pt idx="6441">
                  <c:v>12882</c:v>
                </c:pt>
                <c:pt idx="6442">
                  <c:v>12884</c:v>
                </c:pt>
                <c:pt idx="6443">
                  <c:v>12886</c:v>
                </c:pt>
                <c:pt idx="6444">
                  <c:v>12888</c:v>
                </c:pt>
                <c:pt idx="6445">
                  <c:v>12890</c:v>
                </c:pt>
                <c:pt idx="6446">
                  <c:v>12892</c:v>
                </c:pt>
                <c:pt idx="6447">
                  <c:v>12894</c:v>
                </c:pt>
                <c:pt idx="6448">
                  <c:v>12896</c:v>
                </c:pt>
                <c:pt idx="6449">
                  <c:v>12898</c:v>
                </c:pt>
                <c:pt idx="6450">
                  <c:v>12900</c:v>
                </c:pt>
                <c:pt idx="6451">
                  <c:v>12902</c:v>
                </c:pt>
                <c:pt idx="6452">
                  <c:v>12904</c:v>
                </c:pt>
                <c:pt idx="6453">
                  <c:v>12906</c:v>
                </c:pt>
                <c:pt idx="6454">
                  <c:v>12908</c:v>
                </c:pt>
                <c:pt idx="6455">
                  <c:v>12910</c:v>
                </c:pt>
                <c:pt idx="6456">
                  <c:v>12912</c:v>
                </c:pt>
                <c:pt idx="6457">
                  <c:v>12914</c:v>
                </c:pt>
                <c:pt idx="6458">
                  <c:v>12916</c:v>
                </c:pt>
                <c:pt idx="6459">
                  <c:v>12918</c:v>
                </c:pt>
                <c:pt idx="6460">
                  <c:v>12920</c:v>
                </c:pt>
                <c:pt idx="6461">
                  <c:v>12922</c:v>
                </c:pt>
                <c:pt idx="6462">
                  <c:v>12924</c:v>
                </c:pt>
                <c:pt idx="6463">
                  <c:v>12926</c:v>
                </c:pt>
                <c:pt idx="6464">
                  <c:v>12928</c:v>
                </c:pt>
                <c:pt idx="6465">
                  <c:v>12930</c:v>
                </c:pt>
                <c:pt idx="6466">
                  <c:v>12932</c:v>
                </c:pt>
                <c:pt idx="6467">
                  <c:v>12934</c:v>
                </c:pt>
                <c:pt idx="6468">
                  <c:v>12936</c:v>
                </c:pt>
                <c:pt idx="6469">
                  <c:v>12938</c:v>
                </c:pt>
                <c:pt idx="6470">
                  <c:v>12940</c:v>
                </c:pt>
                <c:pt idx="6471">
                  <c:v>12942</c:v>
                </c:pt>
                <c:pt idx="6472">
                  <c:v>12944</c:v>
                </c:pt>
                <c:pt idx="6473">
                  <c:v>12946</c:v>
                </c:pt>
                <c:pt idx="6474">
                  <c:v>12948</c:v>
                </c:pt>
                <c:pt idx="6475">
                  <c:v>12950</c:v>
                </c:pt>
                <c:pt idx="6476">
                  <c:v>12952</c:v>
                </c:pt>
                <c:pt idx="6477">
                  <c:v>12954</c:v>
                </c:pt>
                <c:pt idx="6478">
                  <c:v>12956</c:v>
                </c:pt>
                <c:pt idx="6479">
                  <c:v>12958</c:v>
                </c:pt>
                <c:pt idx="6480">
                  <c:v>12960</c:v>
                </c:pt>
                <c:pt idx="6481">
                  <c:v>12962</c:v>
                </c:pt>
                <c:pt idx="6482">
                  <c:v>12964</c:v>
                </c:pt>
                <c:pt idx="6483">
                  <c:v>12966</c:v>
                </c:pt>
                <c:pt idx="6484">
                  <c:v>12968</c:v>
                </c:pt>
                <c:pt idx="6485">
                  <c:v>12970</c:v>
                </c:pt>
                <c:pt idx="6486">
                  <c:v>12972</c:v>
                </c:pt>
                <c:pt idx="6487">
                  <c:v>12974</c:v>
                </c:pt>
                <c:pt idx="6488">
                  <c:v>12976</c:v>
                </c:pt>
                <c:pt idx="6489">
                  <c:v>12978</c:v>
                </c:pt>
                <c:pt idx="6490">
                  <c:v>12980</c:v>
                </c:pt>
                <c:pt idx="6491">
                  <c:v>12982</c:v>
                </c:pt>
                <c:pt idx="6492">
                  <c:v>12984</c:v>
                </c:pt>
                <c:pt idx="6493">
                  <c:v>12986</c:v>
                </c:pt>
                <c:pt idx="6494">
                  <c:v>12988</c:v>
                </c:pt>
                <c:pt idx="6495">
                  <c:v>12990</c:v>
                </c:pt>
                <c:pt idx="6496">
                  <c:v>12992</c:v>
                </c:pt>
                <c:pt idx="6497">
                  <c:v>12994</c:v>
                </c:pt>
                <c:pt idx="6498">
                  <c:v>12996</c:v>
                </c:pt>
                <c:pt idx="6499">
                  <c:v>12998</c:v>
                </c:pt>
                <c:pt idx="6500">
                  <c:v>13000</c:v>
                </c:pt>
                <c:pt idx="6501">
                  <c:v>13002</c:v>
                </c:pt>
                <c:pt idx="6502">
                  <c:v>13004</c:v>
                </c:pt>
                <c:pt idx="6503">
                  <c:v>13006</c:v>
                </c:pt>
                <c:pt idx="6504">
                  <c:v>13008</c:v>
                </c:pt>
                <c:pt idx="6505">
                  <c:v>13010</c:v>
                </c:pt>
                <c:pt idx="6506">
                  <c:v>13012</c:v>
                </c:pt>
                <c:pt idx="6507">
                  <c:v>13014</c:v>
                </c:pt>
                <c:pt idx="6508">
                  <c:v>13016</c:v>
                </c:pt>
                <c:pt idx="6509">
                  <c:v>13018</c:v>
                </c:pt>
                <c:pt idx="6510">
                  <c:v>13020</c:v>
                </c:pt>
                <c:pt idx="6511">
                  <c:v>13022</c:v>
                </c:pt>
                <c:pt idx="6512">
                  <c:v>13024</c:v>
                </c:pt>
                <c:pt idx="6513">
                  <c:v>13026</c:v>
                </c:pt>
                <c:pt idx="6514">
                  <c:v>13028</c:v>
                </c:pt>
                <c:pt idx="6515">
                  <c:v>13030</c:v>
                </c:pt>
                <c:pt idx="6516">
                  <c:v>13032</c:v>
                </c:pt>
                <c:pt idx="6517">
                  <c:v>13034</c:v>
                </c:pt>
                <c:pt idx="6518">
                  <c:v>13036</c:v>
                </c:pt>
                <c:pt idx="6519">
                  <c:v>13038</c:v>
                </c:pt>
                <c:pt idx="6520">
                  <c:v>13040</c:v>
                </c:pt>
                <c:pt idx="6521">
                  <c:v>13042</c:v>
                </c:pt>
                <c:pt idx="6522">
                  <c:v>13044</c:v>
                </c:pt>
                <c:pt idx="6523">
                  <c:v>13046</c:v>
                </c:pt>
                <c:pt idx="6524">
                  <c:v>13048</c:v>
                </c:pt>
                <c:pt idx="6525">
                  <c:v>13050</c:v>
                </c:pt>
                <c:pt idx="6526">
                  <c:v>13052</c:v>
                </c:pt>
                <c:pt idx="6527">
                  <c:v>13054</c:v>
                </c:pt>
                <c:pt idx="6528">
                  <c:v>13056</c:v>
                </c:pt>
                <c:pt idx="6529">
                  <c:v>13058</c:v>
                </c:pt>
                <c:pt idx="6530">
                  <c:v>13060</c:v>
                </c:pt>
                <c:pt idx="6531">
                  <c:v>13062</c:v>
                </c:pt>
                <c:pt idx="6532">
                  <c:v>13064</c:v>
                </c:pt>
                <c:pt idx="6533">
                  <c:v>13066</c:v>
                </c:pt>
                <c:pt idx="6534">
                  <c:v>13068</c:v>
                </c:pt>
                <c:pt idx="6535">
                  <c:v>13070</c:v>
                </c:pt>
                <c:pt idx="6536">
                  <c:v>13072</c:v>
                </c:pt>
                <c:pt idx="6537">
                  <c:v>13074</c:v>
                </c:pt>
                <c:pt idx="6538">
                  <c:v>13076</c:v>
                </c:pt>
                <c:pt idx="6539">
                  <c:v>13078</c:v>
                </c:pt>
                <c:pt idx="6540">
                  <c:v>13080</c:v>
                </c:pt>
                <c:pt idx="6541">
                  <c:v>13082</c:v>
                </c:pt>
                <c:pt idx="6542">
                  <c:v>13084</c:v>
                </c:pt>
                <c:pt idx="6543">
                  <c:v>13086</c:v>
                </c:pt>
                <c:pt idx="6544">
                  <c:v>13088</c:v>
                </c:pt>
                <c:pt idx="6545">
                  <c:v>13090</c:v>
                </c:pt>
                <c:pt idx="6546">
                  <c:v>13092</c:v>
                </c:pt>
                <c:pt idx="6547">
                  <c:v>13094</c:v>
                </c:pt>
                <c:pt idx="6548">
                  <c:v>13096</c:v>
                </c:pt>
                <c:pt idx="6549">
                  <c:v>13098</c:v>
                </c:pt>
                <c:pt idx="6550">
                  <c:v>13100</c:v>
                </c:pt>
                <c:pt idx="6551">
                  <c:v>13102</c:v>
                </c:pt>
                <c:pt idx="6552">
                  <c:v>13104</c:v>
                </c:pt>
                <c:pt idx="6553">
                  <c:v>13106</c:v>
                </c:pt>
                <c:pt idx="6554">
                  <c:v>13108</c:v>
                </c:pt>
                <c:pt idx="6555">
                  <c:v>13110</c:v>
                </c:pt>
                <c:pt idx="6556">
                  <c:v>13112</c:v>
                </c:pt>
                <c:pt idx="6557">
                  <c:v>13114</c:v>
                </c:pt>
                <c:pt idx="6558">
                  <c:v>13116</c:v>
                </c:pt>
                <c:pt idx="6559">
                  <c:v>13118</c:v>
                </c:pt>
                <c:pt idx="6560">
                  <c:v>13120</c:v>
                </c:pt>
                <c:pt idx="6561">
                  <c:v>13122</c:v>
                </c:pt>
                <c:pt idx="6562">
                  <c:v>13124</c:v>
                </c:pt>
                <c:pt idx="6563">
                  <c:v>13126</c:v>
                </c:pt>
                <c:pt idx="6564">
                  <c:v>13128</c:v>
                </c:pt>
                <c:pt idx="6565">
                  <c:v>13130</c:v>
                </c:pt>
                <c:pt idx="6566">
                  <c:v>13132</c:v>
                </c:pt>
                <c:pt idx="6567">
                  <c:v>13134</c:v>
                </c:pt>
                <c:pt idx="6568">
                  <c:v>13136</c:v>
                </c:pt>
                <c:pt idx="6569">
                  <c:v>13138</c:v>
                </c:pt>
                <c:pt idx="6570">
                  <c:v>13140</c:v>
                </c:pt>
                <c:pt idx="6571">
                  <c:v>13142</c:v>
                </c:pt>
                <c:pt idx="6572">
                  <c:v>13144</c:v>
                </c:pt>
                <c:pt idx="6573">
                  <c:v>13146</c:v>
                </c:pt>
                <c:pt idx="6574">
                  <c:v>13148</c:v>
                </c:pt>
                <c:pt idx="6575">
                  <c:v>13150</c:v>
                </c:pt>
                <c:pt idx="6576">
                  <c:v>13152</c:v>
                </c:pt>
                <c:pt idx="6577">
                  <c:v>13154</c:v>
                </c:pt>
                <c:pt idx="6578">
                  <c:v>13156</c:v>
                </c:pt>
                <c:pt idx="6579">
                  <c:v>13158</c:v>
                </c:pt>
                <c:pt idx="6580">
                  <c:v>13160</c:v>
                </c:pt>
                <c:pt idx="6581">
                  <c:v>13162</c:v>
                </c:pt>
                <c:pt idx="6582">
                  <c:v>13164</c:v>
                </c:pt>
                <c:pt idx="6583">
                  <c:v>13166</c:v>
                </c:pt>
                <c:pt idx="6584">
                  <c:v>13168</c:v>
                </c:pt>
                <c:pt idx="6585">
                  <c:v>13170</c:v>
                </c:pt>
                <c:pt idx="6586">
                  <c:v>13172</c:v>
                </c:pt>
                <c:pt idx="6587">
                  <c:v>13174</c:v>
                </c:pt>
                <c:pt idx="6588">
                  <c:v>13176</c:v>
                </c:pt>
                <c:pt idx="6589">
                  <c:v>13178</c:v>
                </c:pt>
                <c:pt idx="6590">
                  <c:v>13180</c:v>
                </c:pt>
                <c:pt idx="6591">
                  <c:v>13182</c:v>
                </c:pt>
                <c:pt idx="6592">
                  <c:v>13184</c:v>
                </c:pt>
                <c:pt idx="6593">
                  <c:v>13186</c:v>
                </c:pt>
                <c:pt idx="6594">
                  <c:v>13188</c:v>
                </c:pt>
                <c:pt idx="6595">
                  <c:v>13190</c:v>
                </c:pt>
                <c:pt idx="6596">
                  <c:v>13192</c:v>
                </c:pt>
                <c:pt idx="6597">
                  <c:v>13194</c:v>
                </c:pt>
                <c:pt idx="6598">
                  <c:v>13196</c:v>
                </c:pt>
                <c:pt idx="6599">
                  <c:v>13198</c:v>
                </c:pt>
                <c:pt idx="6600">
                  <c:v>13200</c:v>
                </c:pt>
                <c:pt idx="6601">
                  <c:v>13202</c:v>
                </c:pt>
                <c:pt idx="6602">
                  <c:v>13204</c:v>
                </c:pt>
                <c:pt idx="6603">
                  <c:v>13206</c:v>
                </c:pt>
                <c:pt idx="6604">
                  <c:v>13208</c:v>
                </c:pt>
                <c:pt idx="6605">
                  <c:v>13210</c:v>
                </c:pt>
                <c:pt idx="6606">
                  <c:v>13212</c:v>
                </c:pt>
                <c:pt idx="6607">
                  <c:v>13214</c:v>
                </c:pt>
                <c:pt idx="6608">
                  <c:v>13216</c:v>
                </c:pt>
                <c:pt idx="6609">
                  <c:v>13218</c:v>
                </c:pt>
                <c:pt idx="6610">
                  <c:v>13220</c:v>
                </c:pt>
                <c:pt idx="6611">
                  <c:v>13222</c:v>
                </c:pt>
                <c:pt idx="6612">
                  <c:v>13224</c:v>
                </c:pt>
                <c:pt idx="6613">
                  <c:v>13226</c:v>
                </c:pt>
                <c:pt idx="6614">
                  <c:v>13228</c:v>
                </c:pt>
                <c:pt idx="6615">
                  <c:v>13230</c:v>
                </c:pt>
                <c:pt idx="6616">
                  <c:v>13232</c:v>
                </c:pt>
                <c:pt idx="6617">
                  <c:v>13234</c:v>
                </c:pt>
                <c:pt idx="6618">
                  <c:v>13236</c:v>
                </c:pt>
                <c:pt idx="6619">
                  <c:v>13238</c:v>
                </c:pt>
                <c:pt idx="6620">
                  <c:v>13240</c:v>
                </c:pt>
                <c:pt idx="6621">
                  <c:v>13242</c:v>
                </c:pt>
                <c:pt idx="6622">
                  <c:v>13244</c:v>
                </c:pt>
                <c:pt idx="6623">
                  <c:v>13246</c:v>
                </c:pt>
                <c:pt idx="6624">
                  <c:v>13248</c:v>
                </c:pt>
                <c:pt idx="6625">
                  <c:v>13250</c:v>
                </c:pt>
                <c:pt idx="6626">
                  <c:v>13252</c:v>
                </c:pt>
                <c:pt idx="6627">
                  <c:v>13254</c:v>
                </c:pt>
                <c:pt idx="6628">
                  <c:v>13256</c:v>
                </c:pt>
                <c:pt idx="6629">
                  <c:v>13258</c:v>
                </c:pt>
                <c:pt idx="6630">
                  <c:v>13260</c:v>
                </c:pt>
                <c:pt idx="6631">
                  <c:v>13262</c:v>
                </c:pt>
                <c:pt idx="6632">
                  <c:v>13264</c:v>
                </c:pt>
                <c:pt idx="6633">
                  <c:v>13266</c:v>
                </c:pt>
                <c:pt idx="6634">
                  <c:v>13268</c:v>
                </c:pt>
                <c:pt idx="6635">
                  <c:v>13270</c:v>
                </c:pt>
                <c:pt idx="6636">
                  <c:v>13272</c:v>
                </c:pt>
                <c:pt idx="6637">
                  <c:v>13274</c:v>
                </c:pt>
                <c:pt idx="6638">
                  <c:v>13276</c:v>
                </c:pt>
                <c:pt idx="6639">
                  <c:v>13278</c:v>
                </c:pt>
                <c:pt idx="6640">
                  <c:v>13280</c:v>
                </c:pt>
                <c:pt idx="6641">
                  <c:v>13282</c:v>
                </c:pt>
                <c:pt idx="6642">
                  <c:v>13284</c:v>
                </c:pt>
                <c:pt idx="6643">
                  <c:v>13286</c:v>
                </c:pt>
                <c:pt idx="6644">
                  <c:v>13288</c:v>
                </c:pt>
                <c:pt idx="6645">
                  <c:v>13290</c:v>
                </c:pt>
                <c:pt idx="6646">
                  <c:v>13292</c:v>
                </c:pt>
                <c:pt idx="6647">
                  <c:v>13294</c:v>
                </c:pt>
                <c:pt idx="6648">
                  <c:v>13296</c:v>
                </c:pt>
                <c:pt idx="6649">
                  <c:v>13298</c:v>
                </c:pt>
                <c:pt idx="6650">
                  <c:v>13300</c:v>
                </c:pt>
                <c:pt idx="6651">
                  <c:v>13302</c:v>
                </c:pt>
                <c:pt idx="6652">
                  <c:v>13304</c:v>
                </c:pt>
                <c:pt idx="6653">
                  <c:v>13306</c:v>
                </c:pt>
                <c:pt idx="6654">
                  <c:v>13308</c:v>
                </c:pt>
                <c:pt idx="6655">
                  <c:v>13310</c:v>
                </c:pt>
                <c:pt idx="6656">
                  <c:v>13312</c:v>
                </c:pt>
                <c:pt idx="6657">
                  <c:v>13314</c:v>
                </c:pt>
                <c:pt idx="6658">
                  <c:v>13316</c:v>
                </c:pt>
                <c:pt idx="6659">
                  <c:v>13318</c:v>
                </c:pt>
                <c:pt idx="6660">
                  <c:v>13320</c:v>
                </c:pt>
                <c:pt idx="6661">
                  <c:v>13322</c:v>
                </c:pt>
                <c:pt idx="6662">
                  <c:v>13324</c:v>
                </c:pt>
                <c:pt idx="6663">
                  <c:v>13326</c:v>
                </c:pt>
                <c:pt idx="6664">
                  <c:v>13328</c:v>
                </c:pt>
                <c:pt idx="6665">
                  <c:v>13330</c:v>
                </c:pt>
                <c:pt idx="6666">
                  <c:v>13332</c:v>
                </c:pt>
                <c:pt idx="6667">
                  <c:v>13334</c:v>
                </c:pt>
                <c:pt idx="6668">
                  <c:v>13336</c:v>
                </c:pt>
                <c:pt idx="6669">
                  <c:v>13338</c:v>
                </c:pt>
                <c:pt idx="6670">
                  <c:v>13340</c:v>
                </c:pt>
                <c:pt idx="6671">
                  <c:v>13342</c:v>
                </c:pt>
                <c:pt idx="6672">
                  <c:v>13344</c:v>
                </c:pt>
                <c:pt idx="6673">
                  <c:v>13346</c:v>
                </c:pt>
                <c:pt idx="6674">
                  <c:v>13348</c:v>
                </c:pt>
                <c:pt idx="6675">
                  <c:v>13350</c:v>
                </c:pt>
                <c:pt idx="6676">
                  <c:v>13352</c:v>
                </c:pt>
                <c:pt idx="6677">
                  <c:v>13354</c:v>
                </c:pt>
                <c:pt idx="6678">
                  <c:v>13356</c:v>
                </c:pt>
                <c:pt idx="6679">
                  <c:v>13358</c:v>
                </c:pt>
                <c:pt idx="6680">
                  <c:v>13360</c:v>
                </c:pt>
                <c:pt idx="6681">
                  <c:v>13362</c:v>
                </c:pt>
                <c:pt idx="6682">
                  <c:v>13364</c:v>
                </c:pt>
                <c:pt idx="6683">
                  <c:v>13366</c:v>
                </c:pt>
                <c:pt idx="6684">
                  <c:v>13368</c:v>
                </c:pt>
                <c:pt idx="6685">
                  <c:v>13370</c:v>
                </c:pt>
                <c:pt idx="6686">
                  <c:v>13372</c:v>
                </c:pt>
                <c:pt idx="6687">
                  <c:v>13374</c:v>
                </c:pt>
                <c:pt idx="6688">
                  <c:v>13376</c:v>
                </c:pt>
                <c:pt idx="6689">
                  <c:v>13378</c:v>
                </c:pt>
                <c:pt idx="6690">
                  <c:v>13380</c:v>
                </c:pt>
                <c:pt idx="6691">
                  <c:v>13382</c:v>
                </c:pt>
                <c:pt idx="6692">
                  <c:v>13384</c:v>
                </c:pt>
                <c:pt idx="6693">
                  <c:v>13386</c:v>
                </c:pt>
                <c:pt idx="6694">
                  <c:v>13388</c:v>
                </c:pt>
                <c:pt idx="6695">
                  <c:v>13390</c:v>
                </c:pt>
                <c:pt idx="6696">
                  <c:v>13392</c:v>
                </c:pt>
                <c:pt idx="6697">
                  <c:v>13394</c:v>
                </c:pt>
                <c:pt idx="6698">
                  <c:v>13396</c:v>
                </c:pt>
                <c:pt idx="6699">
                  <c:v>13398</c:v>
                </c:pt>
                <c:pt idx="6700">
                  <c:v>13400</c:v>
                </c:pt>
                <c:pt idx="6701">
                  <c:v>13402</c:v>
                </c:pt>
                <c:pt idx="6702">
                  <c:v>13404</c:v>
                </c:pt>
                <c:pt idx="6703">
                  <c:v>13406</c:v>
                </c:pt>
                <c:pt idx="6704">
                  <c:v>13408</c:v>
                </c:pt>
                <c:pt idx="6705">
                  <c:v>13410</c:v>
                </c:pt>
                <c:pt idx="6706">
                  <c:v>13412</c:v>
                </c:pt>
                <c:pt idx="6707">
                  <c:v>13414</c:v>
                </c:pt>
                <c:pt idx="6708">
                  <c:v>13416</c:v>
                </c:pt>
                <c:pt idx="6709">
                  <c:v>13418</c:v>
                </c:pt>
                <c:pt idx="6710">
                  <c:v>13420</c:v>
                </c:pt>
                <c:pt idx="6711">
                  <c:v>13422</c:v>
                </c:pt>
                <c:pt idx="6712">
                  <c:v>13424</c:v>
                </c:pt>
                <c:pt idx="6713">
                  <c:v>13426</c:v>
                </c:pt>
                <c:pt idx="6714">
                  <c:v>13428</c:v>
                </c:pt>
                <c:pt idx="6715">
                  <c:v>13430</c:v>
                </c:pt>
                <c:pt idx="6716">
                  <c:v>13432</c:v>
                </c:pt>
                <c:pt idx="6717">
                  <c:v>13434</c:v>
                </c:pt>
                <c:pt idx="6718">
                  <c:v>13436</c:v>
                </c:pt>
                <c:pt idx="6719">
                  <c:v>13438</c:v>
                </c:pt>
                <c:pt idx="6720">
                  <c:v>13440</c:v>
                </c:pt>
                <c:pt idx="6721">
                  <c:v>13442</c:v>
                </c:pt>
                <c:pt idx="6722">
                  <c:v>13444</c:v>
                </c:pt>
                <c:pt idx="6723">
                  <c:v>13446</c:v>
                </c:pt>
                <c:pt idx="6724">
                  <c:v>13448</c:v>
                </c:pt>
                <c:pt idx="6725">
                  <c:v>13450</c:v>
                </c:pt>
                <c:pt idx="6726">
                  <c:v>13452</c:v>
                </c:pt>
                <c:pt idx="6727">
                  <c:v>13454</c:v>
                </c:pt>
                <c:pt idx="6728">
                  <c:v>13456</c:v>
                </c:pt>
                <c:pt idx="6729">
                  <c:v>13458</c:v>
                </c:pt>
                <c:pt idx="6730">
                  <c:v>13460</c:v>
                </c:pt>
                <c:pt idx="6731">
                  <c:v>13462</c:v>
                </c:pt>
                <c:pt idx="6732">
                  <c:v>13464</c:v>
                </c:pt>
                <c:pt idx="6733">
                  <c:v>13466</c:v>
                </c:pt>
                <c:pt idx="6734">
                  <c:v>13468</c:v>
                </c:pt>
                <c:pt idx="6735">
                  <c:v>13470</c:v>
                </c:pt>
                <c:pt idx="6736">
                  <c:v>13472</c:v>
                </c:pt>
                <c:pt idx="6737">
                  <c:v>13474</c:v>
                </c:pt>
                <c:pt idx="6738">
                  <c:v>13476</c:v>
                </c:pt>
                <c:pt idx="6739">
                  <c:v>13478</c:v>
                </c:pt>
                <c:pt idx="6740">
                  <c:v>13480</c:v>
                </c:pt>
                <c:pt idx="6741">
                  <c:v>13482</c:v>
                </c:pt>
                <c:pt idx="6742">
                  <c:v>13484</c:v>
                </c:pt>
                <c:pt idx="6743">
                  <c:v>13486</c:v>
                </c:pt>
                <c:pt idx="6744">
                  <c:v>13488</c:v>
                </c:pt>
                <c:pt idx="6745">
                  <c:v>13490</c:v>
                </c:pt>
                <c:pt idx="6746">
                  <c:v>13492</c:v>
                </c:pt>
                <c:pt idx="6747">
                  <c:v>13494</c:v>
                </c:pt>
                <c:pt idx="6748">
                  <c:v>13496</c:v>
                </c:pt>
                <c:pt idx="6749">
                  <c:v>13498</c:v>
                </c:pt>
                <c:pt idx="6750">
                  <c:v>13500</c:v>
                </c:pt>
                <c:pt idx="6751">
                  <c:v>13502</c:v>
                </c:pt>
                <c:pt idx="6752">
                  <c:v>13504</c:v>
                </c:pt>
                <c:pt idx="6753">
                  <c:v>13506</c:v>
                </c:pt>
                <c:pt idx="6754">
                  <c:v>13508</c:v>
                </c:pt>
                <c:pt idx="6755">
                  <c:v>13510</c:v>
                </c:pt>
                <c:pt idx="6756">
                  <c:v>13512</c:v>
                </c:pt>
                <c:pt idx="6757">
                  <c:v>13514</c:v>
                </c:pt>
                <c:pt idx="6758">
                  <c:v>13516</c:v>
                </c:pt>
                <c:pt idx="6759">
                  <c:v>13518</c:v>
                </c:pt>
                <c:pt idx="6760">
                  <c:v>13520</c:v>
                </c:pt>
                <c:pt idx="6761">
                  <c:v>13522</c:v>
                </c:pt>
                <c:pt idx="6762">
                  <c:v>13524</c:v>
                </c:pt>
                <c:pt idx="6763">
                  <c:v>13526</c:v>
                </c:pt>
                <c:pt idx="6764">
                  <c:v>13528</c:v>
                </c:pt>
                <c:pt idx="6765">
                  <c:v>13530</c:v>
                </c:pt>
                <c:pt idx="6766">
                  <c:v>13532</c:v>
                </c:pt>
                <c:pt idx="6767">
                  <c:v>13534</c:v>
                </c:pt>
                <c:pt idx="6768">
                  <c:v>13536</c:v>
                </c:pt>
                <c:pt idx="6769">
                  <c:v>13538</c:v>
                </c:pt>
                <c:pt idx="6770">
                  <c:v>13540</c:v>
                </c:pt>
                <c:pt idx="6771">
                  <c:v>13542</c:v>
                </c:pt>
                <c:pt idx="6772">
                  <c:v>13544</c:v>
                </c:pt>
                <c:pt idx="6773">
                  <c:v>13546</c:v>
                </c:pt>
                <c:pt idx="6774">
                  <c:v>13548</c:v>
                </c:pt>
                <c:pt idx="6775">
                  <c:v>13550</c:v>
                </c:pt>
                <c:pt idx="6776">
                  <c:v>13552</c:v>
                </c:pt>
                <c:pt idx="6777">
                  <c:v>13554</c:v>
                </c:pt>
                <c:pt idx="6778">
                  <c:v>13556</c:v>
                </c:pt>
                <c:pt idx="6779">
                  <c:v>13558</c:v>
                </c:pt>
                <c:pt idx="6780">
                  <c:v>13560</c:v>
                </c:pt>
                <c:pt idx="6781">
                  <c:v>13562</c:v>
                </c:pt>
                <c:pt idx="6782">
                  <c:v>13564</c:v>
                </c:pt>
                <c:pt idx="6783">
                  <c:v>13566</c:v>
                </c:pt>
                <c:pt idx="6784">
                  <c:v>13568</c:v>
                </c:pt>
                <c:pt idx="6785">
                  <c:v>13570</c:v>
                </c:pt>
                <c:pt idx="6786">
                  <c:v>13572</c:v>
                </c:pt>
                <c:pt idx="6787">
                  <c:v>13574</c:v>
                </c:pt>
                <c:pt idx="6788">
                  <c:v>13576</c:v>
                </c:pt>
                <c:pt idx="6789">
                  <c:v>13578</c:v>
                </c:pt>
                <c:pt idx="6790">
                  <c:v>13580</c:v>
                </c:pt>
                <c:pt idx="6791">
                  <c:v>13582</c:v>
                </c:pt>
                <c:pt idx="6792">
                  <c:v>13584</c:v>
                </c:pt>
                <c:pt idx="6793">
                  <c:v>13586</c:v>
                </c:pt>
                <c:pt idx="6794">
                  <c:v>13588</c:v>
                </c:pt>
                <c:pt idx="6795">
                  <c:v>13590</c:v>
                </c:pt>
                <c:pt idx="6796">
                  <c:v>13592</c:v>
                </c:pt>
                <c:pt idx="6797">
                  <c:v>13594</c:v>
                </c:pt>
                <c:pt idx="6798">
                  <c:v>13596</c:v>
                </c:pt>
                <c:pt idx="6799">
                  <c:v>13598</c:v>
                </c:pt>
                <c:pt idx="6800">
                  <c:v>13600</c:v>
                </c:pt>
                <c:pt idx="6801">
                  <c:v>13602</c:v>
                </c:pt>
                <c:pt idx="6802">
                  <c:v>13604</c:v>
                </c:pt>
                <c:pt idx="6803">
                  <c:v>13606</c:v>
                </c:pt>
                <c:pt idx="6804">
                  <c:v>13608</c:v>
                </c:pt>
                <c:pt idx="6805">
                  <c:v>13610</c:v>
                </c:pt>
                <c:pt idx="6806">
                  <c:v>13612</c:v>
                </c:pt>
                <c:pt idx="6807">
                  <c:v>13614</c:v>
                </c:pt>
                <c:pt idx="6808">
                  <c:v>13616</c:v>
                </c:pt>
                <c:pt idx="6809">
                  <c:v>13618</c:v>
                </c:pt>
                <c:pt idx="6810">
                  <c:v>13620</c:v>
                </c:pt>
                <c:pt idx="6811">
                  <c:v>13622</c:v>
                </c:pt>
                <c:pt idx="6812">
                  <c:v>13624</c:v>
                </c:pt>
                <c:pt idx="6813">
                  <c:v>13626</c:v>
                </c:pt>
                <c:pt idx="6814">
                  <c:v>13628</c:v>
                </c:pt>
                <c:pt idx="6815">
                  <c:v>13630</c:v>
                </c:pt>
                <c:pt idx="6816">
                  <c:v>13632</c:v>
                </c:pt>
                <c:pt idx="6817">
                  <c:v>13634</c:v>
                </c:pt>
                <c:pt idx="6818">
                  <c:v>13636</c:v>
                </c:pt>
                <c:pt idx="6819">
                  <c:v>13638</c:v>
                </c:pt>
                <c:pt idx="6820">
                  <c:v>13640</c:v>
                </c:pt>
                <c:pt idx="6821">
                  <c:v>13642</c:v>
                </c:pt>
                <c:pt idx="6822">
                  <c:v>13644</c:v>
                </c:pt>
                <c:pt idx="6823">
                  <c:v>13646</c:v>
                </c:pt>
                <c:pt idx="6824">
                  <c:v>13648</c:v>
                </c:pt>
                <c:pt idx="6825">
                  <c:v>13650</c:v>
                </c:pt>
                <c:pt idx="6826">
                  <c:v>13652</c:v>
                </c:pt>
                <c:pt idx="6827">
                  <c:v>13654</c:v>
                </c:pt>
                <c:pt idx="6828">
                  <c:v>13656</c:v>
                </c:pt>
                <c:pt idx="6829">
                  <c:v>13658</c:v>
                </c:pt>
                <c:pt idx="6830">
                  <c:v>13660</c:v>
                </c:pt>
                <c:pt idx="6831">
                  <c:v>13662</c:v>
                </c:pt>
                <c:pt idx="6832">
                  <c:v>13664</c:v>
                </c:pt>
                <c:pt idx="6833">
                  <c:v>13666</c:v>
                </c:pt>
                <c:pt idx="6834">
                  <c:v>13668</c:v>
                </c:pt>
                <c:pt idx="6835">
                  <c:v>13670</c:v>
                </c:pt>
                <c:pt idx="6836">
                  <c:v>13672</c:v>
                </c:pt>
                <c:pt idx="6837">
                  <c:v>13674</c:v>
                </c:pt>
                <c:pt idx="6838">
                  <c:v>13676</c:v>
                </c:pt>
                <c:pt idx="6839">
                  <c:v>13678</c:v>
                </c:pt>
                <c:pt idx="6840">
                  <c:v>13680</c:v>
                </c:pt>
                <c:pt idx="6841">
                  <c:v>13682</c:v>
                </c:pt>
                <c:pt idx="6842">
                  <c:v>13684</c:v>
                </c:pt>
                <c:pt idx="6843">
                  <c:v>13686</c:v>
                </c:pt>
                <c:pt idx="6844">
                  <c:v>13688</c:v>
                </c:pt>
                <c:pt idx="6845">
                  <c:v>13690</c:v>
                </c:pt>
                <c:pt idx="6846">
                  <c:v>13692</c:v>
                </c:pt>
                <c:pt idx="6847">
                  <c:v>13694</c:v>
                </c:pt>
                <c:pt idx="6848">
                  <c:v>13696</c:v>
                </c:pt>
                <c:pt idx="6849">
                  <c:v>13698</c:v>
                </c:pt>
                <c:pt idx="6850">
                  <c:v>13700</c:v>
                </c:pt>
                <c:pt idx="6851">
                  <c:v>13702</c:v>
                </c:pt>
                <c:pt idx="6852">
                  <c:v>13704</c:v>
                </c:pt>
                <c:pt idx="6853">
                  <c:v>13706</c:v>
                </c:pt>
                <c:pt idx="6854">
                  <c:v>13708</c:v>
                </c:pt>
                <c:pt idx="6855">
                  <c:v>13710</c:v>
                </c:pt>
                <c:pt idx="6856">
                  <c:v>13712</c:v>
                </c:pt>
                <c:pt idx="6857">
                  <c:v>13714</c:v>
                </c:pt>
                <c:pt idx="6858">
                  <c:v>13716</c:v>
                </c:pt>
                <c:pt idx="6859">
                  <c:v>13718</c:v>
                </c:pt>
                <c:pt idx="6860">
                  <c:v>13720</c:v>
                </c:pt>
                <c:pt idx="6861">
                  <c:v>13722</c:v>
                </c:pt>
                <c:pt idx="6862">
                  <c:v>13724</c:v>
                </c:pt>
                <c:pt idx="6863">
                  <c:v>13726</c:v>
                </c:pt>
                <c:pt idx="6864">
                  <c:v>13728</c:v>
                </c:pt>
                <c:pt idx="6865">
                  <c:v>13730</c:v>
                </c:pt>
                <c:pt idx="6866">
                  <c:v>13732</c:v>
                </c:pt>
                <c:pt idx="6867">
                  <c:v>13734</c:v>
                </c:pt>
                <c:pt idx="6868">
                  <c:v>13736</c:v>
                </c:pt>
                <c:pt idx="6869">
                  <c:v>13738</c:v>
                </c:pt>
                <c:pt idx="6870">
                  <c:v>13740</c:v>
                </c:pt>
                <c:pt idx="6871">
                  <c:v>13742</c:v>
                </c:pt>
                <c:pt idx="6872">
                  <c:v>13744</c:v>
                </c:pt>
                <c:pt idx="6873">
                  <c:v>13746</c:v>
                </c:pt>
                <c:pt idx="6874">
                  <c:v>13748</c:v>
                </c:pt>
                <c:pt idx="6875">
                  <c:v>13750</c:v>
                </c:pt>
                <c:pt idx="6876">
                  <c:v>13752</c:v>
                </c:pt>
                <c:pt idx="6877">
                  <c:v>13754</c:v>
                </c:pt>
                <c:pt idx="6878">
                  <c:v>13756</c:v>
                </c:pt>
                <c:pt idx="6879">
                  <c:v>13758</c:v>
                </c:pt>
                <c:pt idx="6880">
                  <c:v>13760</c:v>
                </c:pt>
                <c:pt idx="6881">
                  <c:v>13762</c:v>
                </c:pt>
                <c:pt idx="6882">
                  <c:v>13764</c:v>
                </c:pt>
                <c:pt idx="6883">
                  <c:v>13766</c:v>
                </c:pt>
                <c:pt idx="6884">
                  <c:v>13768</c:v>
                </c:pt>
                <c:pt idx="6885">
                  <c:v>13770</c:v>
                </c:pt>
                <c:pt idx="6886">
                  <c:v>13772</c:v>
                </c:pt>
                <c:pt idx="6887">
                  <c:v>13774</c:v>
                </c:pt>
                <c:pt idx="6888">
                  <c:v>13776</c:v>
                </c:pt>
                <c:pt idx="6889">
                  <c:v>13778</c:v>
                </c:pt>
                <c:pt idx="6890">
                  <c:v>13780</c:v>
                </c:pt>
                <c:pt idx="6891">
                  <c:v>13782</c:v>
                </c:pt>
                <c:pt idx="6892">
                  <c:v>13784</c:v>
                </c:pt>
                <c:pt idx="6893">
                  <c:v>13786</c:v>
                </c:pt>
                <c:pt idx="6894">
                  <c:v>13788</c:v>
                </c:pt>
                <c:pt idx="6895">
                  <c:v>13790</c:v>
                </c:pt>
                <c:pt idx="6896">
                  <c:v>13792</c:v>
                </c:pt>
                <c:pt idx="6897">
                  <c:v>13794</c:v>
                </c:pt>
                <c:pt idx="6898">
                  <c:v>13796</c:v>
                </c:pt>
                <c:pt idx="6899">
                  <c:v>13798</c:v>
                </c:pt>
                <c:pt idx="6900">
                  <c:v>13800</c:v>
                </c:pt>
                <c:pt idx="6901">
                  <c:v>13802</c:v>
                </c:pt>
                <c:pt idx="6902">
                  <c:v>13804</c:v>
                </c:pt>
                <c:pt idx="6903">
                  <c:v>13806</c:v>
                </c:pt>
                <c:pt idx="6904">
                  <c:v>13808</c:v>
                </c:pt>
                <c:pt idx="6905">
                  <c:v>13810</c:v>
                </c:pt>
                <c:pt idx="6906">
                  <c:v>13812</c:v>
                </c:pt>
                <c:pt idx="6907">
                  <c:v>13814</c:v>
                </c:pt>
                <c:pt idx="6908">
                  <c:v>13816</c:v>
                </c:pt>
                <c:pt idx="6909">
                  <c:v>13818</c:v>
                </c:pt>
                <c:pt idx="6910">
                  <c:v>13820</c:v>
                </c:pt>
                <c:pt idx="6911">
                  <c:v>13822</c:v>
                </c:pt>
                <c:pt idx="6912">
                  <c:v>13824</c:v>
                </c:pt>
                <c:pt idx="6913">
                  <c:v>13826</c:v>
                </c:pt>
                <c:pt idx="6914">
                  <c:v>13828</c:v>
                </c:pt>
                <c:pt idx="6915">
                  <c:v>13830</c:v>
                </c:pt>
                <c:pt idx="6916">
                  <c:v>13832</c:v>
                </c:pt>
                <c:pt idx="6917">
                  <c:v>13834</c:v>
                </c:pt>
                <c:pt idx="6918">
                  <c:v>13836</c:v>
                </c:pt>
                <c:pt idx="6919">
                  <c:v>13838</c:v>
                </c:pt>
                <c:pt idx="6920">
                  <c:v>13840</c:v>
                </c:pt>
                <c:pt idx="6921">
                  <c:v>13842</c:v>
                </c:pt>
                <c:pt idx="6922">
                  <c:v>13844</c:v>
                </c:pt>
                <c:pt idx="6923">
                  <c:v>13846</c:v>
                </c:pt>
                <c:pt idx="6924">
                  <c:v>13848</c:v>
                </c:pt>
                <c:pt idx="6925">
                  <c:v>13850</c:v>
                </c:pt>
                <c:pt idx="6926">
                  <c:v>13852</c:v>
                </c:pt>
                <c:pt idx="6927">
                  <c:v>13854</c:v>
                </c:pt>
                <c:pt idx="6928">
                  <c:v>13856</c:v>
                </c:pt>
                <c:pt idx="6929">
                  <c:v>13858</c:v>
                </c:pt>
                <c:pt idx="6930">
                  <c:v>13860</c:v>
                </c:pt>
                <c:pt idx="6931">
                  <c:v>13862</c:v>
                </c:pt>
                <c:pt idx="6932">
                  <c:v>13864</c:v>
                </c:pt>
                <c:pt idx="6933">
                  <c:v>13866</c:v>
                </c:pt>
                <c:pt idx="6934">
                  <c:v>13868</c:v>
                </c:pt>
                <c:pt idx="6935">
                  <c:v>13870</c:v>
                </c:pt>
                <c:pt idx="6936">
                  <c:v>13872</c:v>
                </c:pt>
                <c:pt idx="6937">
                  <c:v>13874</c:v>
                </c:pt>
                <c:pt idx="6938">
                  <c:v>13876</c:v>
                </c:pt>
                <c:pt idx="6939">
                  <c:v>13878</c:v>
                </c:pt>
                <c:pt idx="6940">
                  <c:v>13880</c:v>
                </c:pt>
                <c:pt idx="6941">
                  <c:v>13882</c:v>
                </c:pt>
                <c:pt idx="6942">
                  <c:v>13884</c:v>
                </c:pt>
                <c:pt idx="6943">
                  <c:v>13886</c:v>
                </c:pt>
                <c:pt idx="6944">
                  <c:v>13888</c:v>
                </c:pt>
                <c:pt idx="6945">
                  <c:v>13890</c:v>
                </c:pt>
                <c:pt idx="6946">
                  <c:v>13892</c:v>
                </c:pt>
                <c:pt idx="6947">
                  <c:v>13894</c:v>
                </c:pt>
                <c:pt idx="6948">
                  <c:v>13896</c:v>
                </c:pt>
                <c:pt idx="6949">
                  <c:v>13898</c:v>
                </c:pt>
                <c:pt idx="6950">
                  <c:v>13900</c:v>
                </c:pt>
                <c:pt idx="6951">
                  <c:v>13902</c:v>
                </c:pt>
                <c:pt idx="6952">
                  <c:v>13904</c:v>
                </c:pt>
                <c:pt idx="6953">
                  <c:v>13906</c:v>
                </c:pt>
                <c:pt idx="6954">
                  <c:v>13908</c:v>
                </c:pt>
                <c:pt idx="6955">
                  <c:v>13910</c:v>
                </c:pt>
                <c:pt idx="6956">
                  <c:v>13912</c:v>
                </c:pt>
                <c:pt idx="6957">
                  <c:v>13914</c:v>
                </c:pt>
                <c:pt idx="6958">
                  <c:v>13916</c:v>
                </c:pt>
                <c:pt idx="6959">
                  <c:v>13918</c:v>
                </c:pt>
                <c:pt idx="6960">
                  <c:v>13920</c:v>
                </c:pt>
                <c:pt idx="6961">
                  <c:v>13922</c:v>
                </c:pt>
                <c:pt idx="6962">
                  <c:v>13924</c:v>
                </c:pt>
                <c:pt idx="6963">
                  <c:v>13926</c:v>
                </c:pt>
                <c:pt idx="6964">
                  <c:v>13928</c:v>
                </c:pt>
                <c:pt idx="6965">
                  <c:v>13930</c:v>
                </c:pt>
                <c:pt idx="6966">
                  <c:v>13932</c:v>
                </c:pt>
                <c:pt idx="6967">
                  <c:v>13934</c:v>
                </c:pt>
                <c:pt idx="6968">
                  <c:v>13936</c:v>
                </c:pt>
                <c:pt idx="6969">
                  <c:v>13938</c:v>
                </c:pt>
                <c:pt idx="6970">
                  <c:v>13940</c:v>
                </c:pt>
                <c:pt idx="6971">
                  <c:v>13942</c:v>
                </c:pt>
                <c:pt idx="6972">
                  <c:v>13944</c:v>
                </c:pt>
                <c:pt idx="6973">
                  <c:v>13946</c:v>
                </c:pt>
                <c:pt idx="6974">
                  <c:v>13948</c:v>
                </c:pt>
                <c:pt idx="6975">
                  <c:v>13950</c:v>
                </c:pt>
                <c:pt idx="6976">
                  <c:v>13952</c:v>
                </c:pt>
                <c:pt idx="6977">
                  <c:v>13954</c:v>
                </c:pt>
                <c:pt idx="6978">
                  <c:v>13956</c:v>
                </c:pt>
                <c:pt idx="6979">
                  <c:v>13958</c:v>
                </c:pt>
                <c:pt idx="6980">
                  <c:v>13960</c:v>
                </c:pt>
                <c:pt idx="6981">
                  <c:v>13962</c:v>
                </c:pt>
                <c:pt idx="6982">
                  <c:v>13964</c:v>
                </c:pt>
                <c:pt idx="6983">
                  <c:v>13966</c:v>
                </c:pt>
                <c:pt idx="6984">
                  <c:v>13968</c:v>
                </c:pt>
                <c:pt idx="6985">
                  <c:v>13970</c:v>
                </c:pt>
                <c:pt idx="6986">
                  <c:v>13972</c:v>
                </c:pt>
                <c:pt idx="6987">
                  <c:v>13974</c:v>
                </c:pt>
                <c:pt idx="6988">
                  <c:v>13976</c:v>
                </c:pt>
                <c:pt idx="6989">
                  <c:v>13978</c:v>
                </c:pt>
                <c:pt idx="6990">
                  <c:v>13980</c:v>
                </c:pt>
                <c:pt idx="6991">
                  <c:v>13982</c:v>
                </c:pt>
                <c:pt idx="6992">
                  <c:v>13984</c:v>
                </c:pt>
                <c:pt idx="6993">
                  <c:v>13986</c:v>
                </c:pt>
                <c:pt idx="6994">
                  <c:v>13988</c:v>
                </c:pt>
                <c:pt idx="6995">
                  <c:v>13990</c:v>
                </c:pt>
                <c:pt idx="6996">
                  <c:v>13992</c:v>
                </c:pt>
                <c:pt idx="6997">
                  <c:v>13994</c:v>
                </c:pt>
                <c:pt idx="6998">
                  <c:v>13996</c:v>
                </c:pt>
                <c:pt idx="6999">
                  <c:v>13998</c:v>
                </c:pt>
                <c:pt idx="7000">
                  <c:v>14000</c:v>
                </c:pt>
                <c:pt idx="7001">
                  <c:v>14002</c:v>
                </c:pt>
                <c:pt idx="7002">
                  <c:v>14004</c:v>
                </c:pt>
                <c:pt idx="7003">
                  <c:v>14006</c:v>
                </c:pt>
                <c:pt idx="7004">
                  <c:v>14008</c:v>
                </c:pt>
                <c:pt idx="7005">
                  <c:v>14010</c:v>
                </c:pt>
                <c:pt idx="7006">
                  <c:v>14012</c:v>
                </c:pt>
                <c:pt idx="7007">
                  <c:v>14014</c:v>
                </c:pt>
                <c:pt idx="7008">
                  <c:v>14016</c:v>
                </c:pt>
                <c:pt idx="7009">
                  <c:v>14018</c:v>
                </c:pt>
                <c:pt idx="7010">
                  <c:v>14020</c:v>
                </c:pt>
                <c:pt idx="7011">
                  <c:v>14022</c:v>
                </c:pt>
                <c:pt idx="7012">
                  <c:v>14024</c:v>
                </c:pt>
                <c:pt idx="7013">
                  <c:v>14026</c:v>
                </c:pt>
                <c:pt idx="7014">
                  <c:v>14028</c:v>
                </c:pt>
                <c:pt idx="7015">
                  <c:v>14030</c:v>
                </c:pt>
                <c:pt idx="7016">
                  <c:v>14032</c:v>
                </c:pt>
                <c:pt idx="7017">
                  <c:v>14034</c:v>
                </c:pt>
                <c:pt idx="7018">
                  <c:v>14036</c:v>
                </c:pt>
                <c:pt idx="7019">
                  <c:v>14038</c:v>
                </c:pt>
                <c:pt idx="7020">
                  <c:v>14040</c:v>
                </c:pt>
                <c:pt idx="7021">
                  <c:v>14042</c:v>
                </c:pt>
                <c:pt idx="7022">
                  <c:v>14044</c:v>
                </c:pt>
                <c:pt idx="7023">
                  <c:v>14046</c:v>
                </c:pt>
                <c:pt idx="7024">
                  <c:v>14048</c:v>
                </c:pt>
                <c:pt idx="7025">
                  <c:v>14050</c:v>
                </c:pt>
                <c:pt idx="7026">
                  <c:v>14052</c:v>
                </c:pt>
                <c:pt idx="7027">
                  <c:v>14054</c:v>
                </c:pt>
                <c:pt idx="7028">
                  <c:v>14056</c:v>
                </c:pt>
                <c:pt idx="7029">
                  <c:v>14058</c:v>
                </c:pt>
                <c:pt idx="7030">
                  <c:v>14060</c:v>
                </c:pt>
                <c:pt idx="7031">
                  <c:v>14062</c:v>
                </c:pt>
                <c:pt idx="7032">
                  <c:v>14064</c:v>
                </c:pt>
                <c:pt idx="7033">
                  <c:v>14066</c:v>
                </c:pt>
                <c:pt idx="7034">
                  <c:v>14068</c:v>
                </c:pt>
                <c:pt idx="7035">
                  <c:v>14070</c:v>
                </c:pt>
                <c:pt idx="7036">
                  <c:v>14072</c:v>
                </c:pt>
                <c:pt idx="7037">
                  <c:v>14074</c:v>
                </c:pt>
                <c:pt idx="7038">
                  <c:v>14076</c:v>
                </c:pt>
                <c:pt idx="7039">
                  <c:v>14078</c:v>
                </c:pt>
                <c:pt idx="7040">
                  <c:v>14080</c:v>
                </c:pt>
                <c:pt idx="7041">
                  <c:v>14082</c:v>
                </c:pt>
                <c:pt idx="7042">
                  <c:v>14084</c:v>
                </c:pt>
                <c:pt idx="7043">
                  <c:v>14086</c:v>
                </c:pt>
                <c:pt idx="7044">
                  <c:v>14088</c:v>
                </c:pt>
                <c:pt idx="7045">
                  <c:v>14090</c:v>
                </c:pt>
                <c:pt idx="7046">
                  <c:v>14092</c:v>
                </c:pt>
                <c:pt idx="7047">
                  <c:v>14094</c:v>
                </c:pt>
                <c:pt idx="7048">
                  <c:v>14096</c:v>
                </c:pt>
                <c:pt idx="7049">
                  <c:v>14098</c:v>
                </c:pt>
                <c:pt idx="7050">
                  <c:v>14100</c:v>
                </c:pt>
                <c:pt idx="7051">
                  <c:v>14102</c:v>
                </c:pt>
                <c:pt idx="7052">
                  <c:v>14104</c:v>
                </c:pt>
                <c:pt idx="7053">
                  <c:v>14106</c:v>
                </c:pt>
                <c:pt idx="7054">
                  <c:v>14108</c:v>
                </c:pt>
                <c:pt idx="7055">
                  <c:v>14110</c:v>
                </c:pt>
                <c:pt idx="7056">
                  <c:v>14112</c:v>
                </c:pt>
                <c:pt idx="7057">
                  <c:v>14114</c:v>
                </c:pt>
                <c:pt idx="7058">
                  <c:v>14116</c:v>
                </c:pt>
                <c:pt idx="7059">
                  <c:v>14118</c:v>
                </c:pt>
                <c:pt idx="7060">
                  <c:v>14120</c:v>
                </c:pt>
                <c:pt idx="7061">
                  <c:v>14122</c:v>
                </c:pt>
                <c:pt idx="7062">
                  <c:v>14124</c:v>
                </c:pt>
                <c:pt idx="7063">
                  <c:v>14126</c:v>
                </c:pt>
                <c:pt idx="7064">
                  <c:v>14128</c:v>
                </c:pt>
                <c:pt idx="7065">
                  <c:v>14130</c:v>
                </c:pt>
                <c:pt idx="7066">
                  <c:v>14132</c:v>
                </c:pt>
                <c:pt idx="7067">
                  <c:v>14134</c:v>
                </c:pt>
                <c:pt idx="7068">
                  <c:v>14136</c:v>
                </c:pt>
                <c:pt idx="7069">
                  <c:v>14138</c:v>
                </c:pt>
                <c:pt idx="7070">
                  <c:v>14140</c:v>
                </c:pt>
                <c:pt idx="7071">
                  <c:v>14142</c:v>
                </c:pt>
                <c:pt idx="7072">
                  <c:v>14144</c:v>
                </c:pt>
                <c:pt idx="7073">
                  <c:v>14146</c:v>
                </c:pt>
                <c:pt idx="7074">
                  <c:v>14148</c:v>
                </c:pt>
                <c:pt idx="7075">
                  <c:v>14150</c:v>
                </c:pt>
                <c:pt idx="7076">
                  <c:v>14152</c:v>
                </c:pt>
                <c:pt idx="7077">
                  <c:v>14154</c:v>
                </c:pt>
                <c:pt idx="7078">
                  <c:v>14156</c:v>
                </c:pt>
                <c:pt idx="7079">
                  <c:v>14158</c:v>
                </c:pt>
                <c:pt idx="7080">
                  <c:v>14160</c:v>
                </c:pt>
                <c:pt idx="7081">
                  <c:v>14162</c:v>
                </c:pt>
                <c:pt idx="7082">
                  <c:v>14164</c:v>
                </c:pt>
                <c:pt idx="7083">
                  <c:v>14166</c:v>
                </c:pt>
                <c:pt idx="7084">
                  <c:v>14168</c:v>
                </c:pt>
                <c:pt idx="7085">
                  <c:v>14170</c:v>
                </c:pt>
                <c:pt idx="7086">
                  <c:v>14172</c:v>
                </c:pt>
                <c:pt idx="7087">
                  <c:v>14174</c:v>
                </c:pt>
                <c:pt idx="7088">
                  <c:v>14176</c:v>
                </c:pt>
                <c:pt idx="7089">
                  <c:v>14178</c:v>
                </c:pt>
                <c:pt idx="7090">
                  <c:v>14180</c:v>
                </c:pt>
                <c:pt idx="7091">
                  <c:v>14182</c:v>
                </c:pt>
                <c:pt idx="7092">
                  <c:v>14184</c:v>
                </c:pt>
                <c:pt idx="7093">
                  <c:v>14186</c:v>
                </c:pt>
                <c:pt idx="7094">
                  <c:v>14188</c:v>
                </c:pt>
                <c:pt idx="7095">
                  <c:v>14190</c:v>
                </c:pt>
                <c:pt idx="7096">
                  <c:v>14192</c:v>
                </c:pt>
                <c:pt idx="7097">
                  <c:v>14194</c:v>
                </c:pt>
                <c:pt idx="7098">
                  <c:v>14196</c:v>
                </c:pt>
                <c:pt idx="7099">
                  <c:v>14198</c:v>
                </c:pt>
                <c:pt idx="7100">
                  <c:v>14200</c:v>
                </c:pt>
                <c:pt idx="7101">
                  <c:v>14202</c:v>
                </c:pt>
                <c:pt idx="7102">
                  <c:v>14204</c:v>
                </c:pt>
                <c:pt idx="7103">
                  <c:v>14206</c:v>
                </c:pt>
                <c:pt idx="7104">
                  <c:v>14208</c:v>
                </c:pt>
                <c:pt idx="7105">
                  <c:v>14210</c:v>
                </c:pt>
                <c:pt idx="7106">
                  <c:v>14212</c:v>
                </c:pt>
                <c:pt idx="7107">
                  <c:v>14214</c:v>
                </c:pt>
                <c:pt idx="7108">
                  <c:v>14216</c:v>
                </c:pt>
                <c:pt idx="7109">
                  <c:v>14218</c:v>
                </c:pt>
                <c:pt idx="7110">
                  <c:v>14220</c:v>
                </c:pt>
                <c:pt idx="7111">
                  <c:v>14222</c:v>
                </c:pt>
                <c:pt idx="7112">
                  <c:v>14224</c:v>
                </c:pt>
                <c:pt idx="7113">
                  <c:v>14226</c:v>
                </c:pt>
                <c:pt idx="7114">
                  <c:v>14228</c:v>
                </c:pt>
                <c:pt idx="7115">
                  <c:v>14230</c:v>
                </c:pt>
                <c:pt idx="7116">
                  <c:v>14232</c:v>
                </c:pt>
                <c:pt idx="7117">
                  <c:v>14234</c:v>
                </c:pt>
                <c:pt idx="7118">
                  <c:v>14236</c:v>
                </c:pt>
                <c:pt idx="7119">
                  <c:v>14238</c:v>
                </c:pt>
                <c:pt idx="7120">
                  <c:v>14240</c:v>
                </c:pt>
                <c:pt idx="7121">
                  <c:v>14242</c:v>
                </c:pt>
                <c:pt idx="7122">
                  <c:v>14244</c:v>
                </c:pt>
                <c:pt idx="7123">
                  <c:v>14246</c:v>
                </c:pt>
                <c:pt idx="7124">
                  <c:v>14248</c:v>
                </c:pt>
                <c:pt idx="7125">
                  <c:v>14250</c:v>
                </c:pt>
                <c:pt idx="7126">
                  <c:v>14252</c:v>
                </c:pt>
                <c:pt idx="7127">
                  <c:v>14254</c:v>
                </c:pt>
                <c:pt idx="7128">
                  <c:v>14256</c:v>
                </c:pt>
                <c:pt idx="7129">
                  <c:v>14258</c:v>
                </c:pt>
                <c:pt idx="7130">
                  <c:v>14260</c:v>
                </c:pt>
                <c:pt idx="7131">
                  <c:v>14262</c:v>
                </c:pt>
                <c:pt idx="7132">
                  <c:v>14264</c:v>
                </c:pt>
                <c:pt idx="7133">
                  <c:v>14266</c:v>
                </c:pt>
                <c:pt idx="7134">
                  <c:v>14268</c:v>
                </c:pt>
                <c:pt idx="7135">
                  <c:v>14270</c:v>
                </c:pt>
                <c:pt idx="7136">
                  <c:v>14272</c:v>
                </c:pt>
                <c:pt idx="7137">
                  <c:v>14274</c:v>
                </c:pt>
                <c:pt idx="7138">
                  <c:v>14276</c:v>
                </c:pt>
                <c:pt idx="7139">
                  <c:v>14278</c:v>
                </c:pt>
                <c:pt idx="7140">
                  <c:v>14280</c:v>
                </c:pt>
                <c:pt idx="7141">
                  <c:v>14282</c:v>
                </c:pt>
                <c:pt idx="7142">
                  <c:v>14284</c:v>
                </c:pt>
                <c:pt idx="7143">
                  <c:v>14286</c:v>
                </c:pt>
                <c:pt idx="7144">
                  <c:v>14288</c:v>
                </c:pt>
                <c:pt idx="7145">
                  <c:v>14290</c:v>
                </c:pt>
                <c:pt idx="7146">
                  <c:v>14292</c:v>
                </c:pt>
                <c:pt idx="7147">
                  <c:v>14294</c:v>
                </c:pt>
                <c:pt idx="7148">
                  <c:v>14296</c:v>
                </c:pt>
                <c:pt idx="7149">
                  <c:v>14298</c:v>
                </c:pt>
                <c:pt idx="7150">
                  <c:v>14300</c:v>
                </c:pt>
                <c:pt idx="7151">
                  <c:v>14302</c:v>
                </c:pt>
                <c:pt idx="7152">
                  <c:v>14304</c:v>
                </c:pt>
                <c:pt idx="7153">
                  <c:v>14306</c:v>
                </c:pt>
                <c:pt idx="7154">
                  <c:v>14308</c:v>
                </c:pt>
                <c:pt idx="7155">
                  <c:v>14310</c:v>
                </c:pt>
                <c:pt idx="7156">
                  <c:v>14312</c:v>
                </c:pt>
                <c:pt idx="7157">
                  <c:v>14314</c:v>
                </c:pt>
                <c:pt idx="7158">
                  <c:v>14316</c:v>
                </c:pt>
                <c:pt idx="7159">
                  <c:v>14318</c:v>
                </c:pt>
                <c:pt idx="7160">
                  <c:v>14320</c:v>
                </c:pt>
                <c:pt idx="7161">
                  <c:v>14322</c:v>
                </c:pt>
                <c:pt idx="7162">
                  <c:v>14324</c:v>
                </c:pt>
                <c:pt idx="7163">
                  <c:v>14326</c:v>
                </c:pt>
                <c:pt idx="7164">
                  <c:v>14328</c:v>
                </c:pt>
                <c:pt idx="7165">
                  <c:v>14330</c:v>
                </c:pt>
                <c:pt idx="7166">
                  <c:v>14332</c:v>
                </c:pt>
                <c:pt idx="7167">
                  <c:v>14334</c:v>
                </c:pt>
                <c:pt idx="7168">
                  <c:v>14336</c:v>
                </c:pt>
                <c:pt idx="7169">
                  <c:v>14338</c:v>
                </c:pt>
                <c:pt idx="7170">
                  <c:v>14340</c:v>
                </c:pt>
                <c:pt idx="7171">
                  <c:v>14342</c:v>
                </c:pt>
                <c:pt idx="7172">
                  <c:v>14344</c:v>
                </c:pt>
                <c:pt idx="7173">
                  <c:v>14346</c:v>
                </c:pt>
                <c:pt idx="7174">
                  <c:v>14348</c:v>
                </c:pt>
                <c:pt idx="7175">
                  <c:v>14350</c:v>
                </c:pt>
                <c:pt idx="7176">
                  <c:v>14352</c:v>
                </c:pt>
                <c:pt idx="7177">
                  <c:v>14354</c:v>
                </c:pt>
                <c:pt idx="7178">
                  <c:v>14356</c:v>
                </c:pt>
                <c:pt idx="7179">
                  <c:v>14358</c:v>
                </c:pt>
                <c:pt idx="7180">
                  <c:v>14360</c:v>
                </c:pt>
                <c:pt idx="7181">
                  <c:v>14362</c:v>
                </c:pt>
                <c:pt idx="7182">
                  <c:v>14364</c:v>
                </c:pt>
                <c:pt idx="7183">
                  <c:v>14366</c:v>
                </c:pt>
                <c:pt idx="7184">
                  <c:v>14368</c:v>
                </c:pt>
                <c:pt idx="7185">
                  <c:v>14370</c:v>
                </c:pt>
                <c:pt idx="7186">
                  <c:v>14372</c:v>
                </c:pt>
                <c:pt idx="7187">
                  <c:v>14374</c:v>
                </c:pt>
                <c:pt idx="7188">
                  <c:v>14376</c:v>
                </c:pt>
                <c:pt idx="7189">
                  <c:v>14378</c:v>
                </c:pt>
                <c:pt idx="7190">
                  <c:v>14380</c:v>
                </c:pt>
                <c:pt idx="7191">
                  <c:v>14382</c:v>
                </c:pt>
                <c:pt idx="7192">
                  <c:v>14384</c:v>
                </c:pt>
                <c:pt idx="7193">
                  <c:v>14386</c:v>
                </c:pt>
                <c:pt idx="7194">
                  <c:v>14388</c:v>
                </c:pt>
                <c:pt idx="7195">
                  <c:v>14390</c:v>
                </c:pt>
                <c:pt idx="7196">
                  <c:v>14392</c:v>
                </c:pt>
                <c:pt idx="7197">
                  <c:v>14394</c:v>
                </c:pt>
                <c:pt idx="7198">
                  <c:v>14396</c:v>
                </c:pt>
                <c:pt idx="7199">
                  <c:v>14398</c:v>
                </c:pt>
                <c:pt idx="7200">
                  <c:v>14400</c:v>
                </c:pt>
                <c:pt idx="7201">
                  <c:v>14402</c:v>
                </c:pt>
                <c:pt idx="7202">
                  <c:v>14404</c:v>
                </c:pt>
                <c:pt idx="7203">
                  <c:v>14406</c:v>
                </c:pt>
                <c:pt idx="7204">
                  <c:v>14408</c:v>
                </c:pt>
                <c:pt idx="7205">
                  <c:v>14410</c:v>
                </c:pt>
                <c:pt idx="7206">
                  <c:v>14412</c:v>
                </c:pt>
                <c:pt idx="7207">
                  <c:v>14414</c:v>
                </c:pt>
                <c:pt idx="7208">
                  <c:v>14416</c:v>
                </c:pt>
                <c:pt idx="7209">
                  <c:v>14418</c:v>
                </c:pt>
                <c:pt idx="7210">
                  <c:v>14420</c:v>
                </c:pt>
                <c:pt idx="7211">
                  <c:v>14422</c:v>
                </c:pt>
                <c:pt idx="7212">
                  <c:v>14424</c:v>
                </c:pt>
                <c:pt idx="7213">
                  <c:v>14426</c:v>
                </c:pt>
                <c:pt idx="7214">
                  <c:v>14428</c:v>
                </c:pt>
                <c:pt idx="7215">
                  <c:v>14430</c:v>
                </c:pt>
                <c:pt idx="7216">
                  <c:v>14432</c:v>
                </c:pt>
                <c:pt idx="7217">
                  <c:v>14434</c:v>
                </c:pt>
                <c:pt idx="7218">
                  <c:v>14436</c:v>
                </c:pt>
                <c:pt idx="7219">
                  <c:v>14438</c:v>
                </c:pt>
                <c:pt idx="7220">
                  <c:v>14440</c:v>
                </c:pt>
                <c:pt idx="7221">
                  <c:v>14442</c:v>
                </c:pt>
                <c:pt idx="7222">
                  <c:v>14444</c:v>
                </c:pt>
                <c:pt idx="7223">
                  <c:v>14446</c:v>
                </c:pt>
                <c:pt idx="7224">
                  <c:v>14448</c:v>
                </c:pt>
                <c:pt idx="7225">
                  <c:v>14450</c:v>
                </c:pt>
                <c:pt idx="7226">
                  <c:v>14452</c:v>
                </c:pt>
                <c:pt idx="7227">
                  <c:v>14454</c:v>
                </c:pt>
                <c:pt idx="7228">
                  <c:v>14456</c:v>
                </c:pt>
                <c:pt idx="7229">
                  <c:v>14458</c:v>
                </c:pt>
                <c:pt idx="7230">
                  <c:v>14460</c:v>
                </c:pt>
                <c:pt idx="7231">
                  <c:v>14462</c:v>
                </c:pt>
                <c:pt idx="7232">
                  <c:v>14464</c:v>
                </c:pt>
                <c:pt idx="7233">
                  <c:v>14466</c:v>
                </c:pt>
                <c:pt idx="7234">
                  <c:v>14468</c:v>
                </c:pt>
                <c:pt idx="7235">
                  <c:v>14470</c:v>
                </c:pt>
                <c:pt idx="7236">
                  <c:v>14472</c:v>
                </c:pt>
                <c:pt idx="7237">
                  <c:v>14474</c:v>
                </c:pt>
                <c:pt idx="7238">
                  <c:v>14476</c:v>
                </c:pt>
                <c:pt idx="7239">
                  <c:v>14478</c:v>
                </c:pt>
                <c:pt idx="7240">
                  <c:v>14480</c:v>
                </c:pt>
                <c:pt idx="7241">
                  <c:v>14482</c:v>
                </c:pt>
                <c:pt idx="7242">
                  <c:v>14484</c:v>
                </c:pt>
                <c:pt idx="7243">
                  <c:v>14486</c:v>
                </c:pt>
                <c:pt idx="7244">
                  <c:v>14488</c:v>
                </c:pt>
                <c:pt idx="7245">
                  <c:v>14490</c:v>
                </c:pt>
                <c:pt idx="7246">
                  <c:v>14492</c:v>
                </c:pt>
                <c:pt idx="7247">
                  <c:v>14494</c:v>
                </c:pt>
                <c:pt idx="7248">
                  <c:v>14496</c:v>
                </c:pt>
                <c:pt idx="7249">
                  <c:v>14498</c:v>
                </c:pt>
                <c:pt idx="7250">
                  <c:v>14500</c:v>
                </c:pt>
                <c:pt idx="7251">
                  <c:v>14502</c:v>
                </c:pt>
                <c:pt idx="7252">
                  <c:v>14504</c:v>
                </c:pt>
                <c:pt idx="7253">
                  <c:v>14506</c:v>
                </c:pt>
                <c:pt idx="7254">
                  <c:v>14508</c:v>
                </c:pt>
                <c:pt idx="7255">
                  <c:v>14510</c:v>
                </c:pt>
                <c:pt idx="7256">
                  <c:v>14512</c:v>
                </c:pt>
                <c:pt idx="7257">
                  <c:v>14514</c:v>
                </c:pt>
                <c:pt idx="7258">
                  <c:v>14516</c:v>
                </c:pt>
                <c:pt idx="7259">
                  <c:v>14518</c:v>
                </c:pt>
                <c:pt idx="7260">
                  <c:v>14520</c:v>
                </c:pt>
                <c:pt idx="7261">
                  <c:v>14522</c:v>
                </c:pt>
                <c:pt idx="7262">
                  <c:v>14524</c:v>
                </c:pt>
                <c:pt idx="7263">
                  <c:v>14526</c:v>
                </c:pt>
                <c:pt idx="7264">
                  <c:v>14528</c:v>
                </c:pt>
                <c:pt idx="7265">
                  <c:v>14530</c:v>
                </c:pt>
                <c:pt idx="7266">
                  <c:v>14532</c:v>
                </c:pt>
                <c:pt idx="7267">
                  <c:v>14534</c:v>
                </c:pt>
                <c:pt idx="7268">
                  <c:v>14536</c:v>
                </c:pt>
                <c:pt idx="7269">
                  <c:v>14538</c:v>
                </c:pt>
                <c:pt idx="7270">
                  <c:v>14540</c:v>
                </c:pt>
                <c:pt idx="7271">
                  <c:v>14542</c:v>
                </c:pt>
                <c:pt idx="7272">
                  <c:v>14544</c:v>
                </c:pt>
                <c:pt idx="7273">
                  <c:v>14546</c:v>
                </c:pt>
                <c:pt idx="7274">
                  <c:v>14548</c:v>
                </c:pt>
                <c:pt idx="7275">
                  <c:v>14550</c:v>
                </c:pt>
                <c:pt idx="7276">
                  <c:v>14552</c:v>
                </c:pt>
                <c:pt idx="7277">
                  <c:v>14554</c:v>
                </c:pt>
                <c:pt idx="7278">
                  <c:v>14556</c:v>
                </c:pt>
                <c:pt idx="7279">
                  <c:v>14558</c:v>
                </c:pt>
                <c:pt idx="7280">
                  <c:v>14560</c:v>
                </c:pt>
                <c:pt idx="7281">
                  <c:v>14562</c:v>
                </c:pt>
                <c:pt idx="7282">
                  <c:v>14564</c:v>
                </c:pt>
                <c:pt idx="7283">
                  <c:v>14566</c:v>
                </c:pt>
                <c:pt idx="7284">
                  <c:v>14568</c:v>
                </c:pt>
                <c:pt idx="7285">
                  <c:v>14570</c:v>
                </c:pt>
                <c:pt idx="7286">
                  <c:v>14572</c:v>
                </c:pt>
                <c:pt idx="7287">
                  <c:v>14574</c:v>
                </c:pt>
                <c:pt idx="7288">
                  <c:v>14576</c:v>
                </c:pt>
                <c:pt idx="7289">
                  <c:v>14578</c:v>
                </c:pt>
                <c:pt idx="7290">
                  <c:v>14580</c:v>
                </c:pt>
                <c:pt idx="7291">
                  <c:v>14582</c:v>
                </c:pt>
                <c:pt idx="7292">
                  <c:v>14584</c:v>
                </c:pt>
                <c:pt idx="7293">
                  <c:v>14586</c:v>
                </c:pt>
                <c:pt idx="7294">
                  <c:v>14588</c:v>
                </c:pt>
                <c:pt idx="7295">
                  <c:v>14590</c:v>
                </c:pt>
                <c:pt idx="7296">
                  <c:v>14592</c:v>
                </c:pt>
                <c:pt idx="7297">
                  <c:v>14594</c:v>
                </c:pt>
                <c:pt idx="7298">
                  <c:v>14596</c:v>
                </c:pt>
                <c:pt idx="7299">
                  <c:v>14598</c:v>
                </c:pt>
                <c:pt idx="7300">
                  <c:v>14600</c:v>
                </c:pt>
                <c:pt idx="7301">
                  <c:v>14602</c:v>
                </c:pt>
                <c:pt idx="7302">
                  <c:v>14604</c:v>
                </c:pt>
                <c:pt idx="7303">
                  <c:v>14606</c:v>
                </c:pt>
                <c:pt idx="7304">
                  <c:v>14608</c:v>
                </c:pt>
                <c:pt idx="7305">
                  <c:v>14610</c:v>
                </c:pt>
                <c:pt idx="7306">
                  <c:v>14612</c:v>
                </c:pt>
                <c:pt idx="7307">
                  <c:v>14614</c:v>
                </c:pt>
                <c:pt idx="7308">
                  <c:v>14616</c:v>
                </c:pt>
                <c:pt idx="7309">
                  <c:v>14618</c:v>
                </c:pt>
                <c:pt idx="7310">
                  <c:v>14620</c:v>
                </c:pt>
                <c:pt idx="7311">
                  <c:v>14622</c:v>
                </c:pt>
                <c:pt idx="7312">
                  <c:v>14624</c:v>
                </c:pt>
                <c:pt idx="7313">
                  <c:v>14626</c:v>
                </c:pt>
                <c:pt idx="7314">
                  <c:v>14628</c:v>
                </c:pt>
                <c:pt idx="7315">
                  <c:v>14630</c:v>
                </c:pt>
                <c:pt idx="7316">
                  <c:v>14632</c:v>
                </c:pt>
                <c:pt idx="7317">
                  <c:v>14634</c:v>
                </c:pt>
                <c:pt idx="7318">
                  <c:v>14636</c:v>
                </c:pt>
                <c:pt idx="7319">
                  <c:v>14638</c:v>
                </c:pt>
                <c:pt idx="7320">
                  <c:v>14640</c:v>
                </c:pt>
                <c:pt idx="7321">
                  <c:v>14642</c:v>
                </c:pt>
                <c:pt idx="7322">
                  <c:v>14644</c:v>
                </c:pt>
                <c:pt idx="7323">
                  <c:v>14646</c:v>
                </c:pt>
                <c:pt idx="7324">
                  <c:v>14648</c:v>
                </c:pt>
                <c:pt idx="7325">
                  <c:v>14650</c:v>
                </c:pt>
                <c:pt idx="7326">
                  <c:v>14652</c:v>
                </c:pt>
                <c:pt idx="7327">
                  <c:v>14654</c:v>
                </c:pt>
                <c:pt idx="7328">
                  <c:v>14656</c:v>
                </c:pt>
                <c:pt idx="7329">
                  <c:v>14658</c:v>
                </c:pt>
                <c:pt idx="7330">
                  <c:v>14660</c:v>
                </c:pt>
                <c:pt idx="7331">
                  <c:v>14662</c:v>
                </c:pt>
                <c:pt idx="7332">
                  <c:v>14664</c:v>
                </c:pt>
                <c:pt idx="7333">
                  <c:v>14666</c:v>
                </c:pt>
                <c:pt idx="7334">
                  <c:v>14668</c:v>
                </c:pt>
                <c:pt idx="7335">
                  <c:v>14670</c:v>
                </c:pt>
                <c:pt idx="7336">
                  <c:v>14672</c:v>
                </c:pt>
                <c:pt idx="7337">
                  <c:v>14674</c:v>
                </c:pt>
                <c:pt idx="7338">
                  <c:v>14676</c:v>
                </c:pt>
                <c:pt idx="7339">
                  <c:v>14678</c:v>
                </c:pt>
                <c:pt idx="7340">
                  <c:v>14680</c:v>
                </c:pt>
                <c:pt idx="7341">
                  <c:v>14682</c:v>
                </c:pt>
                <c:pt idx="7342">
                  <c:v>14684</c:v>
                </c:pt>
                <c:pt idx="7343">
                  <c:v>14686</c:v>
                </c:pt>
                <c:pt idx="7344">
                  <c:v>14688</c:v>
                </c:pt>
                <c:pt idx="7345">
                  <c:v>14690</c:v>
                </c:pt>
                <c:pt idx="7346">
                  <c:v>14692</c:v>
                </c:pt>
                <c:pt idx="7347">
                  <c:v>14694</c:v>
                </c:pt>
                <c:pt idx="7348">
                  <c:v>14696</c:v>
                </c:pt>
                <c:pt idx="7349">
                  <c:v>14698</c:v>
                </c:pt>
                <c:pt idx="7350">
                  <c:v>14700</c:v>
                </c:pt>
                <c:pt idx="7351">
                  <c:v>14702</c:v>
                </c:pt>
                <c:pt idx="7352">
                  <c:v>14704</c:v>
                </c:pt>
                <c:pt idx="7353">
                  <c:v>14706</c:v>
                </c:pt>
                <c:pt idx="7354">
                  <c:v>14708</c:v>
                </c:pt>
                <c:pt idx="7355">
                  <c:v>14710</c:v>
                </c:pt>
                <c:pt idx="7356">
                  <c:v>14712</c:v>
                </c:pt>
                <c:pt idx="7357">
                  <c:v>14714</c:v>
                </c:pt>
                <c:pt idx="7358">
                  <c:v>14716</c:v>
                </c:pt>
                <c:pt idx="7359">
                  <c:v>14718</c:v>
                </c:pt>
                <c:pt idx="7360">
                  <c:v>14720</c:v>
                </c:pt>
                <c:pt idx="7361">
                  <c:v>14722</c:v>
                </c:pt>
                <c:pt idx="7362">
                  <c:v>14724</c:v>
                </c:pt>
                <c:pt idx="7363">
                  <c:v>14726</c:v>
                </c:pt>
                <c:pt idx="7364">
                  <c:v>14728</c:v>
                </c:pt>
                <c:pt idx="7365">
                  <c:v>14730</c:v>
                </c:pt>
                <c:pt idx="7366">
                  <c:v>14732</c:v>
                </c:pt>
                <c:pt idx="7367">
                  <c:v>14734</c:v>
                </c:pt>
                <c:pt idx="7368">
                  <c:v>14736</c:v>
                </c:pt>
                <c:pt idx="7369">
                  <c:v>14738</c:v>
                </c:pt>
                <c:pt idx="7370">
                  <c:v>14740</c:v>
                </c:pt>
                <c:pt idx="7371">
                  <c:v>14742</c:v>
                </c:pt>
                <c:pt idx="7372">
                  <c:v>14744</c:v>
                </c:pt>
                <c:pt idx="7373">
                  <c:v>14746</c:v>
                </c:pt>
                <c:pt idx="7374">
                  <c:v>14748</c:v>
                </c:pt>
                <c:pt idx="7375">
                  <c:v>14750</c:v>
                </c:pt>
                <c:pt idx="7376">
                  <c:v>14752</c:v>
                </c:pt>
                <c:pt idx="7377">
                  <c:v>14754</c:v>
                </c:pt>
                <c:pt idx="7378">
                  <c:v>14756</c:v>
                </c:pt>
                <c:pt idx="7379">
                  <c:v>14758</c:v>
                </c:pt>
                <c:pt idx="7380">
                  <c:v>14760</c:v>
                </c:pt>
                <c:pt idx="7381">
                  <c:v>14762</c:v>
                </c:pt>
                <c:pt idx="7382">
                  <c:v>14764</c:v>
                </c:pt>
                <c:pt idx="7383">
                  <c:v>14766</c:v>
                </c:pt>
                <c:pt idx="7384">
                  <c:v>14768</c:v>
                </c:pt>
                <c:pt idx="7385">
                  <c:v>14770</c:v>
                </c:pt>
                <c:pt idx="7386">
                  <c:v>14772</c:v>
                </c:pt>
                <c:pt idx="7387">
                  <c:v>14774</c:v>
                </c:pt>
                <c:pt idx="7388">
                  <c:v>14776</c:v>
                </c:pt>
                <c:pt idx="7389">
                  <c:v>14778</c:v>
                </c:pt>
                <c:pt idx="7390">
                  <c:v>14780</c:v>
                </c:pt>
                <c:pt idx="7391">
                  <c:v>14782</c:v>
                </c:pt>
                <c:pt idx="7392">
                  <c:v>14784</c:v>
                </c:pt>
                <c:pt idx="7393">
                  <c:v>14786</c:v>
                </c:pt>
                <c:pt idx="7394">
                  <c:v>14788</c:v>
                </c:pt>
                <c:pt idx="7395">
                  <c:v>14790</c:v>
                </c:pt>
                <c:pt idx="7396">
                  <c:v>14792</c:v>
                </c:pt>
                <c:pt idx="7397">
                  <c:v>14794</c:v>
                </c:pt>
                <c:pt idx="7398">
                  <c:v>14796</c:v>
                </c:pt>
                <c:pt idx="7399">
                  <c:v>14798</c:v>
                </c:pt>
                <c:pt idx="7400">
                  <c:v>14800</c:v>
                </c:pt>
                <c:pt idx="7401">
                  <c:v>14802</c:v>
                </c:pt>
                <c:pt idx="7402">
                  <c:v>14804</c:v>
                </c:pt>
                <c:pt idx="7403">
                  <c:v>14806</c:v>
                </c:pt>
                <c:pt idx="7404">
                  <c:v>14808</c:v>
                </c:pt>
                <c:pt idx="7405">
                  <c:v>14810</c:v>
                </c:pt>
                <c:pt idx="7406">
                  <c:v>14812</c:v>
                </c:pt>
                <c:pt idx="7407">
                  <c:v>14814</c:v>
                </c:pt>
                <c:pt idx="7408">
                  <c:v>14816</c:v>
                </c:pt>
                <c:pt idx="7409">
                  <c:v>14818</c:v>
                </c:pt>
                <c:pt idx="7410">
                  <c:v>14820</c:v>
                </c:pt>
                <c:pt idx="7411">
                  <c:v>14822</c:v>
                </c:pt>
                <c:pt idx="7412">
                  <c:v>14824</c:v>
                </c:pt>
                <c:pt idx="7413">
                  <c:v>14826</c:v>
                </c:pt>
                <c:pt idx="7414">
                  <c:v>14828</c:v>
                </c:pt>
                <c:pt idx="7415">
                  <c:v>14830</c:v>
                </c:pt>
                <c:pt idx="7416">
                  <c:v>14832</c:v>
                </c:pt>
                <c:pt idx="7417">
                  <c:v>14834</c:v>
                </c:pt>
                <c:pt idx="7418">
                  <c:v>14836</c:v>
                </c:pt>
                <c:pt idx="7419">
                  <c:v>14838</c:v>
                </c:pt>
                <c:pt idx="7420">
                  <c:v>14840</c:v>
                </c:pt>
                <c:pt idx="7421">
                  <c:v>14842</c:v>
                </c:pt>
                <c:pt idx="7422">
                  <c:v>14844</c:v>
                </c:pt>
                <c:pt idx="7423">
                  <c:v>14846</c:v>
                </c:pt>
                <c:pt idx="7424">
                  <c:v>14848</c:v>
                </c:pt>
                <c:pt idx="7425">
                  <c:v>14850</c:v>
                </c:pt>
                <c:pt idx="7426">
                  <c:v>14852</c:v>
                </c:pt>
                <c:pt idx="7427">
                  <c:v>14854</c:v>
                </c:pt>
                <c:pt idx="7428">
                  <c:v>14856</c:v>
                </c:pt>
                <c:pt idx="7429">
                  <c:v>14858</c:v>
                </c:pt>
                <c:pt idx="7430">
                  <c:v>14860</c:v>
                </c:pt>
                <c:pt idx="7431">
                  <c:v>14862</c:v>
                </c:pt>
                <c:pt idx="7432">
                  <c:v>14864</c:v>
                </c:pt>
                <c:pt idx="7433">
                  <c:v>14866</c:v>
                </c:pt>
                <c:pt idx="7434">
                  <c:v>14868</c:v>
                </c:pt>
                <c:pt idx="7435">
                  <c:v>14870</c:v>
                </c:pt>
                <c:pt idx="7436">
                  <c:v>14872</c:v>
                </c:pt>
                <c:pt idx="7437">
                  <c:v>14874</c:v>
                </c:pt>
                <c:pt idx="7438">
                  <c:v>14876</c:v>
                </c:pt>
                <c:pt idx="7439">
                  <c:v>14878</c:v>
                </c:pt>
                <c:pt idx="7440">
                  <c:v>14880</c:v>
                </c:pt>
                <c:pt idx="7441">
                  <c:v>14882</c:v>
                </c:pt>
                <c:pt idx="7442">
                  <c:v>14884</c:v>
                </c:pt>
                <c:pt idx="7443">
                  <c:v>14886</c:v>
                </c:pt>
                <c:pt idx="7444">
                  <c:v>14888</c:v>
                </c:pt>
                <c:pt idx="7445">
                  <c:v>14890</c:v>
                </c:pt>
                <c:pt idx="7446">
                  <c:v>14892</c:v>
                </c:pt>
                <c:pt idx="7447">
                  <c:v>14894</c:v>
                </c:pt>
                <c:pt idx="7448">
                  <c:v>14896</c:v>
                </c:pt>
                <c:pt idx="7449">
                  <c:v>14898</c:v>
                </c:pt>
                <c:pt idx="7450">
                  <c:v>14900</c:v>
                </c:pt>
                <c:pt idx="7451">
                  <c:v>14902</c:v>
                </c:pt>
                <c:pt idx="7452">
                  <c:v>14904</c:v>
                </c:pt>
                <c:pt idx="7453">
                  <c:v>14906</c:v>
                </c:pt>
                <c:pt idx="7454">
                  <c:v>14908</c:v>
                </c:pt>
                <c:pt idx="7455">
                  <c:v>14910</c:v>
                </c:pt>
                <c:pt idx="7456">
                  <c:v>14912</c:v>
                </c:pt>
                <c:pt idx="7457">
                  <c:v>14914</c:v>
                </c:pt>
                <c:pt idx="7458">
                  <c:v>14916</c:v>
                </c:pt>
                <c:pt idx="7459">
                  <c:v>14918</c:v>
                </c:pt>
                <c:pt idx="7460">
                  <c:v>14920</c:v>
                </c:pt>
                <c:pt idx="7461">
                  <c:v>14922</c:v>
                </c:pt>
                <c:pt idx="7462">
                  <c:v>14924</c:v>
                </c:pt>
                <c:pt idx="7463">
                  <c:v>14926</c:v>
                </c:pt>
                <c:pt idx="7464">
                  <c:v>14928</c:v>
                </c:pt>
                <c:pt idx="7465">
                  <c:v>14930</c:v>
                </c:pt>
                <c:pt idx="7466">
                  <c:v>14932</c:v>
                </c:pt>
                <c:pt idx="7467">
                  <c:v>14934</c:v>
                </c:pt>
                <c:pt idx="7468">
                  <c:v>14936</c:v>
                </c:pt>
                <c:pt idx="7469">
                  <c:v>14938</c:v>
                </c:pt>
                <c:pt idx="7470">
                  <c:v>14940</c:v>
                </c:pt>
                <c:pt idx="7471">
                  <c:v>14942</c:v>
                </c:pt>
                <c:pt idx="7472">
                  <c:v>14944</c:v>
                </c:pt>
                <c:pt idx="7473">
                  <c:v>14946</c:v>
                </c:pt>
                <c:pt idx="7474">
                  <c:v>14948</c:v>
                </c:pt>
                <c:pt idx="7475">
                  <c:v>14950</c:v>
                </c:pt>
                <c:pt idx="7476">
                  <c:v>14952</c:v>
                </c:pt>
                <c:pt idx="7477">
                  <c:v>14954</c:v>
                </c:pt>
                <c:pt idx="7478">
                  <c:v>14956</c:v>
                </c:pt>
                <c:pt idx="7479">
                  <c:v>14958</c:v>
                </c:pt>
                <c:pt idx="7480">
                  <c:v>14960</c:v>
                </c:pt>
                <c:pt idx="7481">
                  <c:v>14962</c:v>
                </c:pt>
                <c:pt idx="7482">
                  <c:v>14964</c:v>
                </c:pt>
                <c:pt idx="7483">
                  <c:v>14966</c:v>
                </c:pt>
                <c:pt idx="7484">
                  <c:v>14968</c:v>
                </c:pt>
                <c:pt idx="7485">
                  <c:v>14970</c:v>
                </c:pt>
                <c:pt idx="7486">
                  <c:v>14972</c:v>
                </c:pt>
                <c:pt idx="7487">
                  <c:v>14974</c:v>
                </c:pt>
                <c:pt idx="7488">
                  <c:v>14976</c:v>
                </c:pt>
                <c:pt idx="7489">
                  <c:v>14978</c:v>
                </c:pt>
                <c:pt idx="7490">
                  <c:v>14980</c:v>
                </c:pt>
                <c:pt idx="7491">
                  <c:v>14982</c:v>
                </c:pt>
                <c:pt idx="7492">
                  <c:v>14984</c:v>
                </c:pt>
                <c:pt idx="7493">
                  <c:v>14986</c:v>
                </c:pt>
                <c:pt idx="7494">
                  <c:v>14988</c:v>
                </c:pt>
                <c:pt idx="7495">
                  <c:v>14990</c:v>
                </c:pt>
                <c:pt idx="7496">
                  <c:v>14992</c:v>
                </c:pt>
                <c:pt idx="7497">
                  <c:v>14994</c:v>
                </c:pt>
                <c:pt idx="7498">
                  <c:v>14996</c:v>
                </c:pt>
                <c:pt idx="7499">
                  <c:v>14998</c:v>
                </c:pt>
                <c:pt idx="7500">
                  <c:v>15000</c:v>
                </c:pt>
                <c:pt idx="7501">
                  <c:v>15002</c:v>
                </c:pt>
                <c:pt idx="7502">
                  <c:v>15004</c:v>
                </c:pt>
                <c:pt idx="7503">
                  <c:v>15006</c:v>
                </c:pt>
                <c:pt idx="7504">
                  <c:v>15008</c:v>
                </c:pt>
                <c:pt idx="7505">
                  <c:v>15010</c:v>
                </c:pt>
                <c:pt idx="7506">
                  <c:v>15012</c:v>
                </c:pt>
                <c:pt idx="7507">
                  <c:v>15014</c:v>
                </c:pt>
                <c:pt idx="7508">
                  <c:v>15016</c:v>
                </c:pt>
                <c:pt idx="7509">
                  <c:v>15018</c:v>
                </c:pt>
                <c:pt idx="7510">
                  <c:v>15020</c:v>
                </c:pt>
                <c:pt idx="7511">
                  <c:v>15022</c:v>
                </c:pt>
                <c:pt idx="7512">
                  <c:v>15024</c:v>
                </c:pt>
                <c:pt idx="7513">
                  <c:v>15026</c:v>
                </c:pt>
                <c:pt idx="7514">
                  <c:v>15028</c:v>
                </c:pt>
                <c:pt idx="7515">
                  <c:v>15030</c:v>
                </c:pt>
                <c:pt idx="7516">
                  <c:v>15032</c:v>
                </c:pt>
                <c:pt idx="7517">
                  <c:v>15034</c:v>
                </c:pt>
                <c:pt idx="7518">
                  <c:v>15036</c:v>
                </c:pt>
                <c:pt idx="7519">
                  <c:v>15038</c:v>
                </c:pt>
                <c:pt idx="7520">
                  <c:v>15040</c:v>
                </c:pt>
                <c:pt idx="7521">
                  <c:v>15042</c:v>
                </c:pt>
                <c:pt idx="7522">
                  <c:v>15044</c:v>
                </c:pt>
                <c:pt idx="7523">
                  <c:v>15046</c:v>
                </c:pt>
                <c:pt idx="7524">
                  <c:v>15048</c:v>
                </c:pt>
                <c:pt idx="7525">
                  <c:v>15050</c:v>
                </c:pt>
                <c:pt idx="7526">
                  <c:v>15052</c:v>
                </c:pt>
                <c:pt idx="7527">
                  <c:v>15054</c:v>
                </c:pt>
                <c:pt idx="7528">
                  <c:v>15056</c:v>
                </c:pt>
                <c:pt idx="7529">
                  <c:v>15058</c:v>
                </c:pt>
                <c:pt idx="7530">
                  <c:v>15060</c:v>
                </c:pt>
                <c:pt idx="7531">
                  <c:v>15062</c:v>
                </c:pt>
                <c:pt idx="7532">
                  <c:v>15064</c:v>
                </c:pt>
                <c:pt idx="7533">
                  <c:v>15066</c:v>
                </c:pt>
                <c:pt idx="7534">
                  <c:v>15068</c:v>
                </c:pt>
                <c:pt idx="7535">
                  <c:v>15070</c:v>
                </c:pt>
                <c:pt idx="7536">
                  <c:v>15072</c:v>
                </c:pt>
                <c:pt idx="7537">
                  <c:v>15074</c:v>
                </c:pt>
                <c:pt idx="7538">
                  <c:v>15076</c:v>
                </c:pt>
                <c:pt idx="7539">
                  <c:v>15078</c:v>
                </c:pt>
                <c:pt idx="7540">
                  <c:v>15080</c:v>
                </c:pt>
                <c:pt idx="7541">
                  <c:v>15082</c:v>
                </c:pt>
                <c:pt idx="7542">
                  <c:v>15084</c:v>
                </c:pt>
                <c:pt idx="7543">
                  <c:v>15086</c:v>
                </c:pt>
                <c:pt idx="7544">
                  <c:v>15088</c:v>
                </c:pt>
                <c:pt idx="7545">
                  <c:v>15090</c:v>
                </c:pt>
                <c:pt idx="7546">
                  <c:v>15092</c:v>
                </c:pt>
                <c:pt idx="7547">
                  <c:v>15094</c:v>
                </c:pt>
                <c:pt idx="7548">
                  <c:v>15096</c:v>
                </c:pt>
                <c:pt idx="7549">
                  <c:v>15098</c:v>
                </c:pt>
                <c:pt idx="7550">
                  <c:v>15100</c:v>
                </c:pt>
                <c:pt idx="7551">
                  <c:v>15102</c:v>
                </c:pt>
                <c:pt idx="7552">
                  <c:v>15104</c:v>
                </c:pt>
                <c:pt idx="7553">
                  <c:v>15106</c:v>
                </c:pt>
                <c:pt idx="7554">
                  <c:v>15108</c:v>
                </c:pt>
                <c:pt idx="7555">
                  <c:v>15110</c:v>
                </c:pt>
                <c:pt idx="7556">
                  <c:v>15112</c:v>
                </c:pt>
                <c:pt idx="7557">
                  <c:v>15114</c:v>
                </c:pt>
                <c:pt idx="7558">
                  <c:v>15116</c:v>
                </c:pt>
                <c:pt idx="7559">
                  <c:v>15118</c:v>
                </c:pt>
                <c:pt idx="7560">
                  <c:v>15120</c:v>
                </c:pt>
                <c:pt idx="7561">
                  <c:v>15122</c:v>
                </c:pt>
                <c:pt idx="7562">
                  <c:v>15124</c:v>
                </c:pt>
                <c:pt idx="7563">
                  <c:v>15126</c:v>
                </c:pt>
                <c:pt idx="7564">
                  <c:v>15128</c:v>
                </c:pt>
                <c:pt idx="7565">
                  <c:v>15130</c:v>
                </c:pt>
                <c:pt idx="7566">
                  <c:v>15132</c:v>
                </c:pt>
                <c:pt idx="7567">
                  <c:v>15134</c:v>
                </c:pt>
                <c:pt idx="7568">
                  <c:v>15136</c:v>
                </c:pt>
                <c:pt idx="7569">
                  <c:v>15138</c:v>
                </c:pt>
                <c:pt idx="7570">
                  <c:v>15140</c:v>
                </c:pt>
                <c:pt idx="7571">
                  <c:v>15142</c:v>
                </c:pt>
                <c:pt idx="7572">
                  <c:v>15144</c:v>
                </c:pt>
                <c:pt idx="7573">
                  <c:v>15146</c:v>
                </c:pt>
                <c:pt idx="7574">
                  <c:v>15148</c:v>
                </c:pt>
                <c:pt idx="7575">
                  <c:v>15150</c:v>
                </c:pt>
                <c:pt idx="7576">
                  <c:v>15152</c:v>
                </c:pt>
                <c:pt idx="7577">
                  <c:v>15154</c:v>
                </c:pt>
                <c:pt idx="7578">
                  <c:v>15156</c:v>
                </c:pt>
                <c:pt idx="7579">
                  <c:v>15158</c:v>
                </c:pt>
                <c:pt idx="7580">
                  <c:v>15160</c:v>
                </c:pt>
                <c:pt idx="7581">
                  <c:v>15162</c:v>
                </c:pt>
                <c:pt idx="7582">
                  <c:v>15164</c:v>
                </c:pt>
                <c:pt idx="7583">
                  <c:v>15166</c:v>
                </c:pt>
                <c:pt idx="7584">
                  <c:v>15168</c:v>
                </c:pt>
                <c:pt idx="7585">
                  <c:v>15170</c:v>
                </c:pt>
                <c:pt idx="7586">
                  <c:v>15172</c:v>
                </c:pt>
                <c:pt idx="7587">
                  <c:v>15174</c:v>
                </c:pt>
                <c:pt idx="7588">
                  <c:v>15176</c:v>
                </c:pt>
                <c:pt idx="7589">
                  <c:v>15178</c:v>
                </c:pt>
                <c:pt idx="7590">
                  <c:v>15180</c:v>
                </c:pt>
                <c:pt idx="7591">
                  <c:v>15182</c:v>
                </c:pt>
                <c:pt idx="7592">
                  <c:v>15184</c:v>
                </c:pt>
                <c:pt idx="7593">
                  <c:v>15186</c:v>
                </c:pt>
                <c:pt idx="7594">
                  <c:v>15188</c:v>
                </c:pt>
                <c:pt idx="7595">
                  <c:v>15190</c:v>
                </c:pt>
                <c:pt idx="7596">
                  <c:v>15192</c:v>
                </c:pt>
                <c:pt idx="7597">
                  <c:v>15194</c:v>
                </c:pt>
                <c:pt idx="7598">
                  <c:v>15196</c:v>
                </c:pt>
                <c:pt idx="7599">
                  <c:v>15198</c:v>
                </c:pt>
                <c:pt idx="7600">
                  <c:v>15200</c:v>
                </c:pt>
                <c:pt idx="7601">
                  <c:v>15202</c:v>
                </c:pt>
                <c:pt idx="7602">
                  <c:v>15204</c:v>
                </c:pt>
                <c:pt idx="7603">
                  <c:v>15206</c:v>
                </c:pt>
                <c:pt idx="7604">
                  <c:v>15208</c:v>
                </c:pt>
                <c:pt idx="7605">
                  <c:v>15210</c:v>
                </c:pt>
                <c:pt idx="7606">
                  <c:v>15212</c:v>
                </c:pt>
                <c:pt idx="7607">
                  <c:v>15214</c:v>
                </c:pt>
                <c:pt idx="7608">
                  <c:v>15216</c:v>
                </c:pt>
                <c:pt idx="7609">
                  <c:v>15218</c:v>
                </c:pt>
                <c:pt idx="7610">
                  <c:v>15220</c:v>
                </c:pt>
                <c:pt idx="7611">
                  <c:v>15222</c:v>
                </c:pt>
                <c:pt idx="7612">
                  <c:v>15224</c:v>
                </c:pt>
                <c:pt idx="7613">
                  <c:v>15226</c:v>
                </c:pt>
                <c:pt idx="7614">
                  <c:v>15228</c:v>
                </c:pt>
                <c:pt idx="7615">
                  <c:v>15230</c:v>
                </c:pt>
                <c:pt idx="7616">
                  <c:v>15232</c:v>
                </c:pt>
                <c:pt idx="7617">
                  <c:v>15234</c:v>
                </c:pt>
                <c:pt idx="7618">
                  <c:v>15236</c:v>
                </c:pt>
                <c:pt idx="7619">
                  <c:v>15238</c:v>
                </c:pt>
                <c:pt idx="7620">
                  <c:v>15240</c:v>
                </c:pt>
                <c:pt idx="7621">
                  <c:v>15242</c:v>
                </c:pt>
                <c:pt idx="7622">
                  <c:v>15244</c:v>
                </c:pt>
                <c:pt idx="7623">
                  <c:v>15246</c:v>
                </c:pt>
                <c:pt idx="7624">
                  <c:v>15248</c:v>
                </c:pt>
                <c:pt idx="7625">
                  <c:v>15250</c:v>
                </c:pt>
                <c:pt idx="7626">
                  <c:v>15252</c:v>
                </c:pt>
                <c:pt idx="7627">
                  <c:v>15254</c:v>
                </c:pt>
                <c:pt idx="7628">
                  <c:v>15256</c:v>
                </c:pt>
                <c:pt idx="7629">
                  <c:v>15258</c:v>
                </c:pt>
                <c:pt idx="7630">
                  <c:v>15260</c:v>
                </c:pt>
                <c:pt idx="7631">
                  <c:v>15262</c:v>
                </c:pt>
                <c:pt idx="7632">
                  <c:v>15264</c:v>
                </c:pt>
                <c:pt idx="7633">
                  <c:v>15266</c:v>
                </c:pt>
                <c:pt idx="7634">
                  <c:v>15268</c:v>
                </c:pt>
                <c:pt idx="7635">
                  <c:v>15270</c:v>
                </c:pt>
                <c:pt idx="7636">
                  <c:v>15272</c:v>
                </c:pt>
                <c:pt idx="7637">
                  <c:v>15274</c:v>
                </c:pt>
                <c:pt idx="7638">
                  <c:v>15276</c:v>
                </c:pt>
                <c:pt idx="7639">
                  <c:v>15278</c:v>
                </c:pt>
                <c:pt idx="7640">
                  <c:v>15280</c:v>
                </c:pt>
                <c:pt idx="7641">
                  <c:v>15282</c:v>
                </c:pt>
                <c:pt idx="7642">
                  <c:v>15284</c:v>
                </c:pt>
                <c:pt idx="7643">
                  <c:v>15286</c:v>
                </c:pt>
                <c:pt idx="7644">
                  <c:v>15288</c:v>
                </c:pt>
                <c:pt idx="7645">
                  <c:v>15290</c:v>
                </c:pt>
                <c:pt idx="7646">
                  <c:v>15292</c:v>
                </c:pt>
                <c:pt idx="7647">
                  <c:v>15294</c:v>
                </c:pt>
                <c:pt idx="7648">
                  <c:v>15296</c:v>
                </c:pt>
                <c:pt idx="7649">
                  <c:v>15298</c:v>
                </c:pt>
                <c:pt idx="7650">
                  <c:v>15300</c:v>
                </c:pt>
                <c:pt idx="7651">
                  <c:v>15302</c:v>
                </c:pt>
                <c:pt idx="7652">
                  <c:v>15304</c:v>
                </c:pt>
                <c:pt idx="7653">
                  <c:v>15306</c:v>
                </c:pt>
                <c:pt idx="7654">
                  <c:v>15308</c:v>
                </c:pt>
                <c:pt idx="7655">
                  <c:v>15310</c:v>
                </c:pt>
                <c:pt idx="7656">
                  <c:v>15312</c:v>
                </c:pt>
                <c:pt idx="7657">
                  <c:v>15314</c:v>
                </c:pt>
                <c:pt idx="7658">
                  <c:v>15316</c:v>
                </c:pt>
                <c:pt idx="7659">
                  <c:v>15318</c:v>
                </c:pt>
                <c:pt idx="7660">
                  <c:v>15320</c:v>
                </c:pt>
                <c:pt idx="7661">
                  <c:v>15322</c:v>
                </c:pt>
                <c:pt idx="7662">
                  <c:v>15324</c:v>
                </c:pt>
                <c:pt idx="7663">
                  <c:v>15326</c:v>
                </c:pt>
                <c:pt idx="7664">
                  <c:v>15328</c:v>
                </c:pt>
                <c:pt idx="7665">
                  <c:v>15330</c:v>
                </c:pt>
                <c:pt idx="7666">
                  <c:v>15332</c:v>
                </c:pt>
                <c:pt idx="7667">
                  <c:v>15334</c:v>
                </c:pt>
                <c:pt idx="7668">
                  <c:v>15336</c:v>
                </c:pt>
                <c:pt idx="7669">
                  <c:v>15338</c:v>
                </c:pt>
                <c:pt idx="7670">
                  <c:v>15340</c:v>
                </c:pt>
                <c:pt idx="7671">
                  <c:v>15342</c:v>
                </c:pt>
                <c:pt idx="7672">
                  <c:v>15344</c:v>
                </c:pt>
                <c:pt idx="7673">
                  <c:v>15346</c:v>
                </c:pt>
                <c:pt idx="7674">
                  <c:v>15348</c:v>
                </c:pt>
                <c:pt idx="7675">
                  <c:v>15350</c:v>
                </c:pt>
                <c:pt idx="7676">
                  <c:v>15352</c:v>
                </c:pt>
                <c:pt idx="7677">
                  <c:v>15354</c:v>
                </c:pt>
                <c:pt idx="7678">
                  <c:v>15356</c:v>
                </c:pt>
                <c:pt idx="7679">
                  <c:v>15358</c:v>
                </c:pt>
                <c:pt idx="7680">
                  <c:v>15360</c:v>
                </c:pt>
                <c:pt idx="7681">
                  <c:v>15362</c:v>
                </c:pt>
                <c:pt idx="7682">
                  <c:v>15364</c:v>
                </c:pt>
                <c:pt idx="7683">
                  <c:v>15366</c:v>
                </c:pt>
                <c:pt idx="7684">
                  <c:v>15368</c:v>
                </c:pt>
                <c:pt idx="7685">
                  <c:v>15370</c:v>
                </c:pt>
                <c:pt idx="7686">
                  <c:v>15372</c:v>
                </c:pt>
                <c:pt idx="7687">
                  <c:v>15374</c:v>
                </c:pt>
                <c:pt idx="7688">
                  <c:v>15376</c:v>
                </c:pt>
                <c:pt idx="7689">
                  <c:v>15378</c:v>
                </c:pt>
                <c:pt idx="7690">
                  <c:v>15380</c:v>
                </c:pt>
                <c:pt idx="7691">
                  <c:v>15382</c:v>
                </c:pt>
                <c:pt idx="7692">
                  <c:v>15384</c:v>
                </c:pt>
                <c:pt idx="7693">
                  <c:v>15386</c:v>
                </c:pt>
                <c:pt idx="7694">
                  <c:v>15388</c:v>
                </c:pt>
                <c:pt idx="7695">
                  <c:v>15390</c:v>
                </c:pt>
                <c:pt idx="7696">
                  <c:v>15392</c:v>
                </c:pt>
                <c:pt idx="7697">
                  <c:v>15394</c:v>
                </c:pt>
                <c:pt idx="7698">
                  <c:v>15396</c:v>
                </c:pt>
                <c:pt idx="7699">
                  <c:v>15398</c:v>
                </c:pt>
                <c:pt idx="7700">
                  <c:v>15400</c:v>
                </c:pt>
                <c:pt idx="7701">
                  <c:v>15402</c:v>
                </c:pt>
                <c:pt idx="7702">
                  <c:v>15404</c:v>
                </c:pt>
                <c:pt idx="7703">
                  <c:v>15406</c:v>
                </c:pt>
                <c:pt idx="7704">
                  <c:v>15408</c:v>
                </c:pt>
                <c:pt idx="7705">
                  <c:v>15410</c:v>
                </c:pt>
                <c:pt idx="7706">
                  <c:v>15412</c:v>
                </c:pt>
                <c:pt idx="7707">
                  <c:v>15414</c:v>
                </c:pt>
                <c:pt idx="7708">
                  <c:v>15416</c:v>
                </c:pt>
                <c:pt idx="7709">
                  <c:v>15418</c:v>
                </c:pt>
                <c:pt idx="7710">
                  <c:v>15420</c:v>
                </c:pt>
                <c:pt idx="7711">
                  <c:v>15422</c:v>
                </c:pt>
                <c:pt idx="7712">
                  <c:v>15424</c:v>
                </c:pt>
                <c:pt idx="7713">
                  <c:v>15426</c:v>
                </c:pt>
                <c:pt idx="7714">
                  <c:v>15428</c:v>
                </c:pt>
                <c:pt idx="7715">
                  <c:v>15430</c:v>
                </c:pt>
                <c:pt idx="7716">
                  <c:v>15432</c:v>
                </c:pt>
                <c:pt idx="7717">
                  <c:v>15434</c:v>
                </c:pt>
                <c:pt idx="7718">
                  <c:v>15436</c:v>
                </c:pt>
                <c:pt idx="7719">
                  <c:v>15438</c:v>
                </c:pt>
                <c:pt idx="7720">
                  <c:v>15440</c:v>
                </c:pt>
                <c:pt idx="7721">
                  <c:v>15442</c:v>
                </c:pt>
                <c:pt idx="7722">
                  <c:v>15444</c:v>
                </c:pt>
                <c:pt idx="7723">
                  <c:v>15446</c:v>
                </c:pt>
                <c:pt idx="7724">
                  <c:v>15448</c:v>
                </c:pt>
                <c:pt idx="7725">
                  <c:v>15450</c:v>
                </c:pt>
                <c:pt idx="7726">
                  <c:v>15452</c:v>
                </c:pt>
                <c:pt idx="7727">
                  <c:v>15454</c:v>
                </c:pt>
                <c:pt idx="7728">
                  <c:v>15456</c:v>
                </c:pt>
                <c:pt idx="7729">
                  <c:v>15458</c:v>
                </c:pt>
                <c:pt idx="7730">
                  <c:v>15460</c:v>
                </c:pt>
                <c:pt idx="7731">
                  <c:v>15462</c:v>
                </c:pt>
                <c:pt idx="7732">
                  <c:v>15464</c:v>
                </c:pt>
                <c:pt idx="7733">
                  <c:v>15466</c:v>
                </c:pt>
                <c:pt idx="7734">
                  <c:v>15468</c:v>
                </c:pt>
                <c:pt idx="7735">
                  <c:v>15470</c:v>
                </c:pt>
                <c:pt idx="7736">
                  <c:v>15472</c:v>
                </c:pt>
                <c:pt idx="7737">
                  <c:v>15474</c:v>
                </c:pt>
                <c:pt idx="7738">
                  <c:v>15476</c:v>
                </c:pt>
                <c:pt idx="7739">
                  <c:v>15478</c:v>
                </c:pt>
                <c:pt idx="7740">
                  <c:v>15480</c:v>
                </c:pt>
                <c:pt idx="7741">
                  <c:v>15482</c:v>
                </c:pt>
                <c:pt idx="7742">
                  <c:v>15484</c:v>
                </c:pt>
                <c:pt idx="7743">
                  <c:v>15486</c:v>
                </c:pt>
                <c:pt idx="7744">
                  <c:v>15488</c:v>
                </c:pt>
                <c:pt idx="7745">
                  <c:v>15490</c:v>
                </c:pt>
                <c:pt idx="7746">
                  <c:v>15492</c:v>
                </c:pt>
                <c:pt idx="7747">
                  <c:v>15494</c:v>
                </c:pt>
                <c:pt idx="7748">
                  <c:v>15496</c:v>
                </c:pt>
                <c:pt idx="7749">
                  <c:v>15498</c:v>
                </c:pt>
                <c:pt idx="7750">
                  <c:v>15500</c:v>
                </c:pt>
                <c:pt idx="7751">
                  <c:v>15502</c:v>
                </c:pt>
                <c:pt idx="7752">
                  <c:v>15504</c:v>
                </c:pt>
                <c:pt idx="7753">
                  <c:v>15506</c:v>
                </c:pt>
                <c:pt idx="7754">
                  <c:v>15508</c:v>
                </c:pt>
                <c:pt idx="7755">
                  <c:v>15510</c:v>
                </c:pt>
                <c:pt idx="7756">
                  <c:v>15512</c:v>
                </c:pt>
                <c:pt idx="7757">
                  <c:v>15514</c:v>
                </c:pt>
                <c:pt idx="7758">
                  <c:v>15516</c:v>
                </c:pt>
                <c:pt idx="7759">
                  <c:v>15518</c:v>
                </c:pt>
                <c:pt idx="7760">
                  <c:v>15520</c:v>
                </c:pt>
                <c:pt idx="7761">
                  <c:v>15522</c:v>
                </c:pt>
                <c:pt idx="7762">
                  <c:v>15524</c:v>
                </c:pt>
                <c:pt idx="7763">
                  <c:v>15526</c:v>
                </c:pt>
                <c:pt idx="7764">
                  <c:v>15528</c:v>
                </c:pt>
                <c:pt idx="7765">
                  <c:v>15530</c:v>
                </c:pt>
                <c:pt idx="7766">
                  <c:v>15532</c:v>
                </c:pt>
                <c:pt idx="7767">
                  <c:v>15534</c:v>
                </c:pt>
                <c:pt idx="7768">
                  <c:v>15536</c:v>
                </c:pt>
                <c:pt idx="7769">
                  <c:v>15538</c:v>
                </c:pt>
                <c:pt idx="7770">
                  <c:v>15540</c:v>
                </c:pt>
                <c:pt idx="7771">
                  <c:v>15542</c:v>
                </c:pt>
                <c:pt idx="7772">
                  <c:v>15544</c:v>
                </c:pt>
                <c:pt idx="7773">
                  <c:v>15546</c:v>
                </c:pt>
                <c:pt idx="7774">
                  <c:v>15548</c:v>
                </c:pt>
                <c:pt idx="7775">
                  <c:v>15550</c:v>
                </c:pt>
                <c:pt idx="7776">
                  <c:v>15552</c:v>
                </c:pt>
                <c:pt idx="7777">
                  <c:v>15554</c:v>
                </c:pt>
                <c:pt idx="7778">
                  <c:v>15556</c:v>
                </c:pt>
                <c:pt idx="7779">
                  <c:v>15558</c:v>
                </c:pt>
                <c:pt idx="7780">
                  <c:v>15560</c:v>
                </c:pt>
                <c:pt idx="7781">
                  <c:v>15562</c:v>
                </c:pt>
                <c:pt idx="7782">
                  <c:v>15564</c:v>
                </c:pt>
                <c:pt idx="7783">
                  <c:v>15566</c:v>
                </c:pt>
                <c:pt idx="7784">
                  <c:v>15568</c:v>
                </c:pt>
                <c:pt idx="7785">
                  <c:v>15570</c:v>
                </c:pt>
                <c:pt idx="7786">
                  <c:v>15572</c:v>
                </c:pt>
                <c:pt idx="7787">
                  <c:v>15574</c:v>
                </c:pt>
                <c:pt idx="7788">
                  <c:v>15576</c:v>
                </c:pt>
                <c:pt idx="7789">
                  <c:v>15578</c:v>
                </c:pt>
                <c:pt idx="7790">
                  <c:v>15580</c:v>
                </c:pt>
                <c:pt idx="7791">
                  <c:v>15582</c:v>
                </c:pt>
                <c:pt idx="7792">
                  <c:v>15584</c:v>
                </c:pt>
                <c:pt idx="7793">
                  <c:v>15586</c:v>
                </c:pt>
                <c:pt idx="7794">
                  <c:v>15588</c:v>
                </c:pt>
                <c:pt idx="7795">
                  <c:v>15590</c:v>
                </c:pt>
                <c:pt idx="7796">
                  <c:v>15592</c:v>
                </c:pt>
                <c:pt idx="7797">
                  <c:v>15594</c:v>
                </c:pt>
                <c:pt idx="7798">
                  <c:v>15596</c:v>
                </c:pt>
                <c:pt idx="7799">
                  <c:v>15598</c:v>
                </c:pt>
                <c:pt idx="7800">
                  <c:v>15600</c:v>
                </c:pt>
                <c:pt idx="7801">
                  <c:v>15602</c:v>
                </c:pt>
                <c:pt idx="7802">
                  <c:v>15604</c:v>
                </c:pt>
                <c:pt idx="7803">
                  <c:v>15606</c:v>
                </c:pt>
                <c:pt idx="7804">
                  <c:v>15608</c:v>
                </c:pt>
                <c:pt idx="7805">
                  <c:v>15610</c:v>
                </c:pt>
                <c:pt idx="7806">
                  <c:v>15612</c:v>
                </c:pt>
                <c:pt idx="7807">
                  <c:v>15614</c:v>
                </c:pt>
                <c:pt idx="7808">
                  <c:v>15616</c:v>
                </c:pt>
                <c:pt idx="7809">
                  <c:v>15618</c:v>
                </c:pt>
                <c:pt idx="7810">
                  <c:v>15620</c:v>
                </c:pt>
                <c:pt idx="7811">
                  <c:v>15622</c:v>
                </c:pt>
                <c:pt idx="7812">
                  <c:v>15624</c:v>
                </c:pt>
                <c:pt idx="7813">
                  <c:v>15626</c:v>
                </c:pt>
                <c:pt idx="7814">
                  <c:v>15628</c:v>
                </c:pt>
                <c:pt idx="7815">
                  <c:v>15630</c:v>
                </c:pt>
                <c:pt idx="7816">
                  <c:v>15632</c:v>
                </c:pt>
                <c:pt idx="7817">
                  <c:v>15634</c:v>
                </c:pt>
                <c:pt idx="7818">
                  <c:v>15636</c:v>
                </c:pt>
                <c:pt idx="7819">
                  <c:v>15638</c:v>
                </c:pt>
                <c:pt idx="7820">
                  <c:v>15640</c:v>
                </c:pt>
                <c:pt idx="7821">
                  <c:v>15642</c:v>
                </c:pt>
                <c:pt idx="7822">
                  <c:v>15644</c:v>
                </c:pt>
                <c:pt idx="7823">
                  <c:v>15646</c:v>
                </c:pt>
                <c:pt idx="7824">
                  <c:v>15648</c:v>
                </c:pt>
                <c:pt idx="7825">
                  <c:v>15650</c:v>
                </c:pt>
                <c:pt idx="7826">
                  <c:v>15652</c:v>
                </c:pt>
                <c:pt idx="7827">
                  <c:v>15654</c:v>
                </c:pt>
                <c:pt idx="7828">
                  <c:v>15656</c:v>
                </c:pt>
                <c:pt idx="7829">
                  <c:v>15658</c:v>
                </c:pt>
                <c:pt idx="7830">
                  <c:v>15660</c:v>
                </c:pt>
                <c:pt idx="7831">
                  <c:v>15662</c:v>
                </c:pt>
                <c:pt idx="7832">
                  <c:v>15664</c:v>
                </c:pt>
                <c:pt idx="7833">
                  <c:v>15666</c:v>
                </c:pt>
                <c:pt idx="7834">
                  <c:v>15668</c:v>
                </c:pt>
                <c:pt idx="7835">
                  <c:v>15670</c:v>
                </c:pt>
                <c:pt idx="7836">
                  <c:v>15672</c:v>
                </c:pt>
                <c:pt idx="7837">
                  <c:v>15674</c:v>
                </c:pt>
                <c:pt idx="7838">
                  <c:v>15676</c:v>
                </c:pt>
                <c:pt idx="7839">
                  <c:v>15678</c:v>
                </c:pt>
                <c:pt idx="7840">
                  <c:v>15680</c:v>
                </c:pt>
                <c:pt idx="7841">
                  <c:v>15682</c:v>
                </c:pt>
                <c:pt idx="7842">
                  <c:v>15684</c:v>
                </c:pt>
                <c:pt idx="7843">
                  <c:v>15686</c:v>
                </c:pt>
                <c:pt idx="7844">
                  <c:v>15688</c:v>
                </c:pt>
                <c:pt idx="7845">
                  <c:v>15690</c:v>
                </c:pt>
                <c:pt idx="7846">
                  <c:v>15692</c:v>
                </c:pt>
                <c:pt idx="7847">
                  <c:v>15694</c:v>
                </c:pt>
                <c:pt idx="7848">
                  <c:v>15696</c:v>
                </c:pt>
                <c:pt idx="7849">
                  <c:v>15698</c:v>
                </c:pt>
                <c:pt idx="7850">
                  <c:v>15700</c:v>
                </c:pt>
                <c:pt idx="7851">
                  <c:v>15702</c:v>
                </c:pt>
                <c:pt idx="7852">
                  <c:v>15704</c:v>
                </c:pt>
                <c:pt idx="7853">
                  <c:v>15706</c:v>
                </c:pt>
                <c:pt idx="7854">
                  <c:v>15708</c:v>
                </c:pt>
                <c:pt idx="7855">
                  <c:v>15710</c:v>
                </c:pt>
                <c:pt idx="7856">
                  <c:v>15712</c:v>
                </c:pt>
                <c:pt idx="7857">
                  <c:v>15714</c:v>
                </c:pt>
                <c:pt idx="7858">
                  <c:v>15716</c:v>
                </c:pt>
                <c:pt idx="7859">
                  <c:v>15718</c:v>
                </c:pt>
                <c:pt idx="7860">
                  <c:v>15720</c:v>
                </c:pt>
                <c:pt idx="7861">
                  <c:v>15722</c:v>
                </c:pt>
                <c:pt idx="7862">
                  <c:v>15724</c:v>
                </c:pt>
                <c:pt idx="7863">
                  <c:v>15726</c:v>
                </c:pt>
                <c:pt idx="7864">
                  <c:v>15728</c:v>
                </c:pt>
                <c:pt idx="7865">
                  <c:v>15730</c:v>
                </c:pt>
                <c:pt idx="7866">
                  <c:v>15732</c:v>
                </c:pt>
                <c:pt idx="7867">
                  <c:v>15734</c:v>
                </c:pt>
                <c:pt idx="7868">
                  <c:v>15736</c:v>
                </c:pt>
                <c:pt idx="7869">
                  <c:v>15738</c:v>
                </c:pt>
                <c:pt idx="7870">
                  <c:v>15740</c:v>
                </c:pt>
                <c:pt idx="7871">
                  <c:v>15742</c:v>
                </c:pt>
                <c:pt idx="7872">
                  <c:v>15744</c:v>
                </c:pt>
                <c:pt idx="7873">
                  <c:v>15746</c:v>
                </c:pt>
                <c:pt idx="7874">
                  <c:v>15748</c:v>
                </c:pt>
                <c:pt idx="7875">
                  <c:v>15750</c:v>
                </c:pt>
                <c:pt idx="7876">
                  <c:v>15752</c:v>
                </c:pt>
                <c:pt idx="7877">
                  <c:v>15754</c:v>
                </c:pt>
                <c:pt idx="7878">
                  <c:v>15756</c:v>
                </c:pt>
                <c:pt idx="7879">
                  <c:v>15758</c:v>
                </c:pt>
                <c:pt idx="7880">
                  <c:v>15760</c:v>
                </c:pt>
                <c:pt idx="7881">
                  <c:v>15762</c:v>
                </c:pt>
                <c:pt idx="7882">
                  <c:v>15764</c:v>
                </c:pt>
                <c:pt idx="7883">
                  <c:v>15766</c:v>
                </c:pt>
                <c:pt idx="7884">
                  <c:v>15768</c:v>
                </c:pt>
                <c:pt idx="7885">
                  <c:v>15770</c:v>
                </c:pt>
                <c:pt idx="7886">
                  <c:v>15772</c:v>
                </c:pt>
                <c:pt idx="7887">
                  <c:v>15774</c:v>
                </c:pt>
                <c:pt idx="7888">
                  <c:v>15776</c:v>
                </c:pt>
                <c:pt idx="7889">
                  <c:v>15778</c:v>
                </c:pt>
                <c:pt idx="7890">
                  <c:v>15780</c:v>
                </c:pt>
                <c:pt idx="7891">
                  <c:v>15782</c:v>
                </c:pt>
                <c:pt idx="7892">
                  <c:v>15784</c:v>
                </c:pt>
                <c:pt idx="7893">
                  <c:v>15786</c:v>
                </c:pt>
                <c:pt idx="7894">
                  <c:v>15788</c:v>
                </c:pt>
                <c:pt idx="7895">
                  <c:v>15790</c:v>
                </c:pt>
                <c:pt idx="7896">
                  <c:v>15792</c:v>
                </c:pt>
                <c:pt idx="7897">
                  <c:v>15794</c:v>
                </c:pt>
                <c:pt idx="7898">
                  <c:v>15796</c:v>
                </c:pt>
                <c:pt idx="7899">
                  <c:v>15798</c:v>
                </c:pt>
                <c:pt idx="7900">
                  <c:v>15800</c:v>
                </c:pt>
                <c:pt idx="7901">
                  <c:v>15802</c:v>
                </c:pt>
                <c:pt idx="7902">
                  <c:v>15804</c:v>
                </c:pt>
                <c:pt idx="7903">
                  <c:v>15806</c:v>
                </c:pt>
                <c:pt idx="7904">
                  <c:v>15808</c:v>
                </c:pt>
                <c:pt idx="7905">
                  <c:v>15810</c:v>
                </c:pt>
                <c:pt idx="7906">
                  <c:v>15812</c:v>
                </c:pt>
                <c:pt idx="7907">
                  <c:v>15814</c:v>
                </c:pt>
                <c:pt idx="7908">
                  <c:v>15816</c:v>
                </c:pt>
                <c:pt idx="7909">
                  <c:v>15818</c:v>
                </c:pt>
                <c:pt idx="7910">
                  <c:v>15820</c:v>
                </c:pt>
                <c:pt idx="7911">
                  <c:v>15822</c:v>
                </c:pt>
                <c:pt idx="7912">
                  <c:v>15824</c:v>
                </c:pt>
                <c:pt idx="7913">
                  <c:v>15826</c:v>
                </c:pt>
                <c:pt idx="7914">
                  <c:v>15828</c:v>
                </c:pt>
                <c:pt idx="7915">
                  <c:v>15830</c:v>
                </c:pt>
                <c:pt idx="7916">
                  <c:v>15832</c:v>
                </c:pt>
                <c:pt idx="7917">
                  <c:v>15834</c:v>
                </c:pt>
                <c:pt idx="7918">
                  <c:v>15836</c:v>
                </c:pt>
                <c:pt idx="7919">
                  <c:v>15838</c:v>
                </c:pt>
                <c:pt idx="7920">
                  <c:v>15840</c:v>
                </c:pt>
                <c:pt idx="7921">
                  <c:v>15842</c:v>
                </c:pt>
                <c:pt idx="7922">
                  <c:v>15844</c:v>
                </c:pt>
                <c:pt idx="7923">
                  <c:v>15846</c:v>
                </c:pt>
                <c:pt idx="7924">
                  <c:v>15848</c:v>
                </c:pt>
                <c:pt idx="7925">
                  <c:v>15850</c:v>
                </c:pt>
                <c:pt idx="7926">
                  <c:v>15852</c:v>
                </c:pt>
                <c:pt idx="7927">
                  <c:v>15854</c:v>
                </c:pt>
                <c:pt idx="7928">
                  <c:v>15856</c:v>
                </c:pt>
                <c:pt idx="7929">
                  <c:v>15858</c:v>
                </c:pt>
                <c:pt idx="7930">
                  <c:v>15860</c:v>
                </c:pt>
                <c:pt idx="7931">
                  <c:v>15862</c:v>
                </c:pt>
                <c:pt idx="7932">
                  <c:v>15864</c:v>
                </c:pt>
                <c:pt idx="7933">
                  <c:v>15866</c:v>
                </c:pt>
                <c:pt idx="7934">
                  <c:v>15868</c:v>
                </c:pt>
                <c:pt idx="7935">
                  <c:v>15870</c:v>
                </c:pt>
                <c:pt idx="7936">
                  <c:v>15872</c:v>
                </c:pt>
                <c:pt idx="7937">
                  <c:v>15874</c:v>
                </c:pt>
                <c:pt idx="7938">
                  <c:v>15876</c:v>
                </c:pt>
                <c:pt idx="7939">
                  <c:v>15878</c:v>
                </c:pt>
                <c:pt idx="7940">
                  <c:v>15880</c:v>
                </c:pt>
                <c:pt idx="7941">
                  <c:v>15882</c:v>
                </c:pt>
                <c:pt idx="7942">
                  <c:v>15884</c:v>
                </c:pt>
                <c:pt idx="7943">
                  <c:v>15886</c:v>
                </c:pt>
                <c:pt idx="7944">
                  <c:v>15888</c:v>
                </c:pt>
                <c:pt idx="7945">
                  <c:v>15890</c:v>
                </c:pt>
                <c:pt idx="7946">
                  <c:v>15892</c:v>
                </c:pt>
                <c:pt idx="7947">
                  <c:v>15894</c:v>
                </c:pt>
                <c:pt idx="7948">
                  <c:v>15896</c:v>
                </c:pt>
                <c:pt idx="7949">
                  <c:v>15898</c:v>
                </c:pt>
                <c:pt idx="7950">
                  <c:v>15900</c:v>
                </c:pt>
                <c:pt idx="7951">
                  <c:v>15902</c:v>
                </c:pt>
                <c:pt idx="7952">
                  <c:v>15904</c:v>
                </c:pt>
                <c:pt idx="7953">
                  <c:v>15906</c:v>
                </c:pt>
                <c:pt idx="7954">
                  <c:v>15908</c:v>
                </c:pt>
                <c:pt idx="7955">
                  <c:v>15910</c:v>
                </c:pt>
                <c:pt idx="7956">
                  <c:v>15912</c:v>
                </c:pt>
                <c:pt idx="7957">
                  <c:v>15914</c:v>
                </c:pt>
                <c:pt idx="7958">
                  <c:v>15916</c:v>
                </c:pt>
                <c:pt idx="7959">
                  <c:v>15918</c:v>
                </c:pt>
                <c:pt idx="7960">
                  <c:v>15920</c:v>
                </c:pt>
                <c:pt idx="7961">
                  <c:v>15922</c:v>
                </c:pt>
                <c:pt idx="7962">
                  <c:v>15924</c:v>
                </c:pt>
                <c:pt idx="7963">
                  <c:v>15926</c:v>
                </c:pt>
                <c:pt idx="7964">
                  <c:v>15928</c:v>
                </c:pt>
                <c:pt idx="7965">
                  <c:v>15930</c:v>
                </c:pt>
                <c:pt idx="7966">
                  <c:v>15932</c:v>
                </c:pt>
                <c:pt idx="7967">
                  <c:v>15934</c:v>
                </c:pt>
                <c:pt idx="7968">
                  <c:v>15936</c:v>
                </c:pt>
                <c:pt idx="7969">
                  <c:v>15938</c:v>
                </c:pt>
                <c:pt idx="7970">
                  <c:v>15940</c:v>
                </c:pt>
                <c:pt idx="7971">
                  <c:v>15942</c:v>
                </c:pt>
                <c:pt idx="7972">
                  <c:v>15944</c:v>
                </c:pt>
                <c:pt idx="7973">
                  <c:v>15946</c:v>
                </c:pt>
                <c:pt idx="7974">
                  <c:v>15948</c:v>
                </c:pt>
                <c:pt idx="7975">
                  <c:v>15950</c:v>
                </c:pt>
                <c:pt idx="7976">
                  <c:v>15952</c:v>
                </c:pt>
                <c:pt idx="7977">
                  <c:v>15954</c:v>
                </c:pt>
                <c:pt idx="7978">
                  <c:v>15956</c:v>
                </c:pt>
                <c:pt idx="7979">
                  <c:v>15958</c:v>
                </c:pt>
                <c:pt idx="7980">
                  <c:v>15960</c:v>
                </c:pt>
                <c:pt idx="7981">
                  <c:v>15962</c:v>
                </c:pt>
                <c:pt idx="7982">
                  <c:v>15964</c:v>
                </c:pt>
                <c:pt idx="7983">
                  <c:v>15966</c:v>
                </c:pt>
                <c:pt idx="7984">
                  <c:v>15968</c:v>
                </c:pt>
                <c:pt idx="7985">
                  <c:v>15970</c:v>
                </c:pt>
                <c:pt idx="7986">
                  <c:v>15972</c:v>
                </c:pt>
                <c:pt idx="7987">
                  <c:v>15974</c:v>
                </c:pt>
                <c:pt idx="7988">
                  <c:v>15976</c:v>
                </c:pt>
                <c:pt idx="7989">
                  <c:v>15978</c:v>
                </c:pt>
                <c:pt idx="7990">
                  <c:v>15980</c:v>
                </c:pt>
                <c:pt idx="7991">
                  <c:v>15982</c:v>
                </c:pt>
                <c:pt idx="7992">
                  <c:v>15984</c:v>
                </c:pt>
                <c:pt idx="7993">
                  <c:v>15986</c:v>
                </c:pt>
                <c:pt idx="7994">
                  <c:v>15988</c:v>
                </c:pt>
                <c:pt idx="7995">
                  <c:v>15990</c:v>
                </c:pt>
                <c:pt idx="7996">
                  <c:v>15992</c:v>
                </c:pt>
                <c:pt idx="7997">
                  <c:v>15994</c:v>
                </c:pt>
                <c:pt idx="7998">
                  <c:v>15996</c:v>
                </c:pt>
                <c:pt idx="7999">
                  <c:v>15998</c:v>
                </c:pt>
                <c:pt idx="8000">
                  <c:v>16000</c:v>
                </c:pt>
              </c:numCache>
            </c:numRef>
          </c:xVal>
          <c:yVal>
            <c:numRef>
              <c:f>msd!$C$17:$C$8017</c:f>
              <c:numCache>
                <c:formatCode>General</c:formatCode>
                <c:ptCount val="8001"/>
                <c:pt idx="0">
                  <c:v>0</c:v>
                </c:pt>
                <c:pt idx="1">
                  <c:v>0.111607</c:v>
                </c:pt>
                <c:pt idx="2">
                  <c:v>0.22897000000000001</c:v>
                </c:pt>
                <c:pt idx="3">
                  <c:v>0.33918900000000002</c:v>
                </c:pt>
                <c:pt idx="4">
                  <c:v>0.44146000000000002</c:v>
                </c:pt>
                <c:pt idx="5">
                  <c:v>0.55312099999999997</c:v>
                </c:pt>
                <c:pt idx="6">
                  <c:v>0.65429400000000004</c:v>
                </c:pt>
                <c:pt idx="7">
                  <c:v>0.75553400000000004</c:v>
                </c:pt>
                <c:pt idx="8">
                  <c:v>0.862483</c:v>
                </c:pt>
                <c:pt idx="9">
                  <c:v>0.96148999999999996</c:v>
                </c:pt>
                <c:pt idx="10">
                  <c:v>1.0684800000000001</c:v>
                </c:pt>
                <c:pt idx="11">
                  <c:v>1.16625</c:v>
                </c:pt>
                <c:pt idx="12">
                  <c:v>1.27288</c:v>
                </c:pt>
                <c:pt idx="13">
                  <c:v>1.3840399999999999</c:v>
                </c:pt>
                <c:pt idx="14">
                  <c:v>1.48828</c:v>
                </c:pt>
                <c:pt idx="15">
                  <c:v>1.58874</c:v>
                </c:pt>
                <c:pt idx="16">
                  <c:v>1.6898599999999999</c:v>
                </c:pt>
                <c:pt idx="17">
                  <c:v>1.79908</c:v>
                </c:pt>
                <c:pt idx="18">
                  <c:v>1.91378</c:v>
                </c:pt>
                <c:pt idx="19">
                  <c:v>2.01233</c:v>
                </c:pt>
                <c:pt idx="20">
                  <c:v>2.1123699999999999</c:v>
                </c:pt>
                <c:pt idx="21">
                  <c:v>2.2175699999999998</c:v>
                </c:pt>
                <c:pt idx="22">
                  <c:v>2.3263500000000001</c:v>
                </c:pt>
                <c:pt idx="23">
                  <c:v>2.4347799999999999</c:v>
                </c:pt>
                <c:pt idx="24">
                  <c:v>2.5470199999999998</c:v>
                </c:pt>
                <c:pt idx="25">
                  <c:v>2.6404399999999999</c:v>
                </c:pt>
                <c:pt idx="26">
                  <c:v>2.7418399999999998</c:v>
                </c:pt>
                <c:pt idx="27">
                  <c:v>2.84185</c:v>
                </c:pt>
                <c:pt idx="28">
                  <c:v>2.94781</c:v>
                </c:pt>
                <c:pt idx="29">
                  <c:v>3.06629</c:v>
                </c:pt>
                <c:pt idx="30">
                  <c:v>3.1570299999999998</c:v>
                </c:pt>
                <c:pt idx="31">
                  <c:v>3.2571599999999998</c:v>
                </c:pt>
                <c:pt idx="32">
                  <c:v>3.3437299999999999</c:v>
                </c:pt>
                <c:pt idx="33">
                  <c:v>3.4433600000000002</c:v>
                </c:pt>
                <c:pt idx="34">
                  <c:v>3.5597699999999999</c:v>
                </c:pt>
                <c:pt idx="35">
                  <c:v>3.6485400000000001</c:v>
                </c:pt>
                <c:pt idx="36">
                  <c:v>3.7471199999999998</c:v>
                </c:pt>
                <c:pt idx="37">
                  <c:v>3.83331</c:v>
                </c:pt>
                <c:pt idx="38">
                  <c:v>3.9364599999999998</c:v>
                </c:pt>
                <c:pt idx="39">
                  <c:v>4.0437200000000004</c:v>
                </c:pt>
                <c:pt idx="40">
                  <c:v>4.1244800000000001</c:v>
                </c:pt>
                <c:pt idx="41">
                  <c:v>4.2254899999999997</c:v>
                </c:pt>
                <c:pt idx="42">
                  <c:v>4.3045</c:v>
                </c:pt>
                <c:pt idx="43">
                  <c:v>4.399</c:v>
                </c:pt>
                <c:pt idx="44">
                  <c:v>4.4955499999999997</c:v>
                </c:pt>
                <c:pt idx="45">
                  <c:v>4.5755299999999997</c:v>
                </c:pt>
                <c:pt idx="46">
                  <c:v>4.6822400000000002</c:v>
                </c:pt>
                <c:pt idx="47">
                  <c:v>4.7616699999999996</c:v>
                </c:pt>
                <c:pt idx="48">
                  <c:v>4.8465100000000003</c:v>
                </c:pt>
                <c:pt idx="49">
                  <c:v>4.9320899999999996</c:v>
                </c:pt>
                <c:pt idx="50">
                  <c:v>5.0059699999999996</c:v>
                </c:pt>
                <c:pt idx="51">
                  <c:v>5.1218500000000002</c:v>
                </c:pt>
                <c:pt idx="52">
                  <c:v>5.2016999999999998</c:v>
                </c:pt>
                <c:pt idx="53">
                  <c:v>5.2866099999999996</c:v>
                </c:pt>
                <c:pt idx="54">
                  <c:v>5.3646900000000004</c:v>
                </c:pt>
                <c:pt idx="55">
                  <c:v>5.4359099999999998</c:v>
                </c:pt>
                <c:pt idx="56">
                  <c:v>5.5518000000000001</c:v>
                </c:pt>
                <c:pt idx="57">
                  <c:v>5.62758</c:v>
                </c:pt>
                <c:pt idx="58">
                  <c:v>5.7101199999999999</c:v>
                </c:pt>
                <c:pt idx="59">
                  <c:v>5.7864399999999998</c:v>
                </c:pt>
                <c:pt idx="60">
                  <c:v>5.8534899999999999</c:v>
                </c:pt>
                <c:pt idx="61">
                  <c:v>5.9718499999999999</c:v>
                </c:pt>
                <c:pt idx="62">
                  <c:v>6.0482699999999996</c:v>
                </c:pt>
                <c:pt idx="63">
                  <c:v>6.1282399999999999</c:v>
                </c:pt>
                <c:pt idx="64">
                  <c:v>6.2128699999999997</c:v>
                </c:pt>
                <c:pt idx="65">
                  <c:v>6.2827900000000003</c:v>
                </c:pt>
                <c:pt idx="66">
                  <c:v>6.39757</c:v>
                </c:pt>
                <c:pt idx="67">
                  <c:v>6.4714999999999998</c:v>
                </c:pt>
                <c:pt idx="68">
                  <c:v>6.54819</c:v>
                </c:pt>
                <c:pt idx="69">
                  <c:v>6.6252000000000004</c:v>
                </c:pt>
                <c:pt idx="70">
                  <c:v>6.6877000000000004</c:v>
                </c:pt>
                <c:pt idx="71">
                  <c:v>6.7984099999999996</c:v>
                </c:pt>
                <c:pt idx="72">
                  <c:v>6.87561</c:v>
                </c:pt>
                <c:pt idx="73">
                  <c:v>6.9524800000000004</c:v>
                </c:pt>
                <c:pt idx="74">
                  <c:v>7.0280399999999998</c:v>
                </c:pt>
                <c:pt idx="75">
                  <c:v>7.0975299999999999</c:v>
                </c:pt>
                <c:pt idx="76">
                  <c:v>7.2081099999999996</c:v>
                </c:pt>
                <c:pt idx="77">
                  <c:v>7.2874499999999998</c:v>
                </c:pt>
                <c:pt idx="78">
                  <c:v>7.3562000000000003</c:v>
                </c:pt>
                <c:pt idx="79">
                  <c:v>7.4236700000000004</c:v>
                </c:pt>
                <c:pt idx="80">
                  <c:v>7.4897400000000003</c:v>
                </c:pt>
                <c:pt idx="81">
                  <c:v>7.6017099999999997</c:v>
                </c:pt>
                <c:pt idx="82">
                  <c:v>7.6738999999999997</c:v>
                </c:pt>
                <c:pt idx="83">
                  <c:v>7.7446999999999999</c:v>
                </c:pt>
                <c:pt idx="84">
                  <c:v>7.80938</c:v>
                </c:pt>
                <c:pt idx="85">
                  <c:v>7.8766999999999996</c:v>
                </c:pt>
                <c:pt idx="86">
                  <c:v>7.9782500000000001</c:v>
                </c:pt>
                <c:pt idx="87">
                  <c:v>8.0530899999999992</c:v>
                </c:pt>
                <c:pt idx="88">
                  <c:v>8.1270000000000007</c:v>
                </c:pt>
                <c:pt idx="89">
                  <c:v>8.1883099999999995</c:v>
                </c:pt>
                <c:pt idx="90">
                  <c:v>8.2477</c:v>
                </c:pt>
                <c:pt idx="91">
                  <c:v>8.3453599999999994</c:v>
                </c:pt>
                <c:pt idx="92">
                  <c:v>8.4304299999999994</c:v>
                </c:pt>
                <c:pt idx="93">
                  <c:v>8.4993099999999995</c:v>
                </c:pt>
                <c:pt idx="94">
                  <c:v>8.5497999999999994</c:v>
                </c:pt>
                <c:pt idx="95">
                  <c:v>8.6013099999999998</c:v>
                </c:pt>
                <c:pt idx="96">
                  <c:v>8.7003799999999991</c:v>
                </c:pt>
                <c:pt idx="97">
                  <c:v>8.7839100000000006</c:v>
                </c:pt>
                <c:pt idx="98">
                  <c:v>8.85459</c:v>
                </c:pt>
                <c:pt idx="99">
                  <c:v>8.9146300000000007</c:v>
                </c:pt>
                <c:pt idx="100">
                  <c:v>8.9753600000000002</c:v>
                </c:pt>
                <c:pt idx="101">
                  <c:v>9.0719899999999996</c:v>
                </c:pt>
                <c:pt idx="102">
                  <c:v>9.1470199999999995</c:v>
                </c:pt>
                <c:pt idx="103">
                  <c:v>9.2225000000000001</c:v>
                </c:pt>
                <c:pt idx="104">
                  <c:v>9.2839100000000006</c:v>
                </c:pt>
                <c:pt idx="105">
                  <c:v>9.3535400000000006</c:v>
                </c:pt>
                <c:pt idx="106">
                  <c:v>9.4523100000000007</c:v>
                </c:pt>
                <c:pt idx="107">
                  <c:v>9.5282199999999992</c:v>
                </c:pt>
                <c:pt idx="108">
                  <c:v>9.6063399999999994</c:v>
                </c:pt>
                <c:pt idx="109">
                  <c:v>9.6748100000000008</c:v>
                </c:pt>
                <c:pt idx="110">
                  <c:v>9.7507699999999993</c:v>
                </c:pt>
                <c:pt idx="111">
                  <c:v>9.8520199999999996</c:v>
                </c:pt>
                <c:pt idx="112">
                  <c:v>9.9279700000000002</c:v>
                </c:pt>
                <c:pt idx="113">
                  <c:v>10.007999999999999</c:v>
                </c:pt>
                <c:pt idx="114">
                  <c:v>10.070499999999999</c:v>
                </c:pt>
                <c:pt idx="115">
                  <c:v>10.145300000000001</c:v>
                </c:pt>
                <c:pt idx="116">
                  <c:v>10.254200000000001</c:v>
                </c:pt>
                <c:pt idx="117">
                  <c:v>10.332100000000001</c:v>
                </c:pt>
                <c:pt idx="118">
                  <c:v>10.4091</c:v>
                </c:pt>
                <c:pt idx="119">
                  <c:v>10.471399999999999</c:v>
                </c:pt>
                <c:pt idx="120">
                  <c:v>10.5505</c:v>
                </c:pt>
                <c:pt idx="121">
                  <c:v>10.6638</c:v>
                </c:pt>
                <c:pt idx="122">
                  <c:v>10.7447</c:v>
                </c:pt>
                <c:pt idx="123">
                  <c:v>10.8187</c:v>
                </c:pt>
                <c:pt idx="124">
                  <c:v>10.877599999999999</c:v>
                </c:pt>
                <c:pt idx="125">
                  <c:v>10.9589</c:v>
                </c:pt>
                <c:pt idx="126">
                  <c:v>11.072100000000001</c:v>
                </c:pt>
                <c:pt idx="127">
                  <c:v>11.148099999999999</c:v>
                </c:pt>
                <c:pt idx="128">
                  <c:v>11.223800000000001</c:v>
                </c:pt>
                <c:pt idx="129">
                  <c:v>11.2753</c:v>
                </c:pt>
                <c:pt idx="130">
                  <c:v>11.360099999999999</c:v>
                </c:pt>
                <c:pt idx="131">
                  <c:v>11.464399999999999</c:v>
                </c:pt>
                <c:pt idx="132">
                  <c:v>11.5488</c:v>
                </c:pt>
                <c:pt idx="133">
                  <c:v>11.632300000000001</c:v>
                </c:pt>
                <c:pt idx="134">
                  <c:v>11.6761</c:v>
                </c:pt>
                <c:pt idx="135">
                  <c:v>11.757899999999999</c:v>
                </c:pt>
                <c:pt idx="136">
                  <c:v>11.8667</c:v>
                </c:pt>
                <c:pt idx="137">
                  <c:v>11.950200000000001</c:v>
                </c:pt>
                <c:pt idx="138">
                  <c:v>12.0321</c:v>
                </c:pt>
                <c:pt idx="139">
                  <c:v>12.0722</c:v>
                </c:pt>
                <c:pt idx="140">
                  <c:v>12.152799999999999</c:v>
                </c:pt>
                <c:pt idx="141">
                  <c:v>12.26</c:v>
                </c:pt>
                <c:pt idx="142">
                  <c:v>12.353300000000001</c:v>
                </c:pt>
                <c:pt idx="143">
                  <c:v>12.4383</c:v>
                </c:pt>
                <c:pt idx="144">
                  <c:v>12.4826</c:v>
                </c:pt>
                <c:pt idx="145">
                  <c:v>12.561999999999999</c:v>
                </c:pt>
                <c:pt idx="146">
                  <c:v>12.6655</c:v>
                </c:pt>
                <c:pt idx="147">
                  <c:v>12.7631</c:v>
                </c:pt>
                <c:pt idx="148">
                  <c:v>12.8447</c:v>
                </c:pt>
                <c:pt idx="149">
                  <c:v>12.8917</c:v>
                </c:pt>
                <c:pt idx="150">
                  <c:v>12.9656</c:v>
                </c:pt>
                <c:pt idx="151">
                  <c:v>13.068</c:v>
                </c:pt>
                <c:pt idx="152">
                  <c:v>13.1693</c:v>
                </c:pt>
                <c:pt idx="153">
                  <c:v>13.2522</c:v>
                </c:pt>
                <c:pt idx="154">
                  <c:v>13.295400000000001</c:v>
                </c:pt>
                <c:pt idx="155">
                  <c:v>13.3733</c:v>
                </c:pt>
                <c:pt idx="156">
                  <c:v>13.473699999999999</c:v>
                </c:pt>
                <c:pt idx="157">
                  <c:v>13.580399999999999</c:v>
                </c:pt>
                <c:pt idx="158">
                  <c:v>13.6654</c:v>
                </c:pt>
                <c:pt idx="159">
                  <c:v>13.7072</c:v>
                </c:pt>
                <c:pt idx="160">
                  <c:v>13.7773</c:v>
                </c:pt>
                <c:pt idx="161">
                  <c:v>13.874700000000001</c:v>
                </c:pt>
                <c:pt idx="162">
                  <c:v>13.9755</c:v>
                </c:pt>
                <c:pt idx="163">
                  <c:v>14.051299999999999</c:v>
                </c:pt>
                <c:pt idx="164">
                  <c:v>14.0908</c:v>
                </c:pt>
                <c:pt idx="165">
                  <c:v>14.173299999999999</c:v>
                </c:pt>
                <c:pt idx="166">
                  <c:v>14.273899999999999</c:v>
                </c:pt>
                <c:pt idx="167">
                  <c:v>14.378299999999999</c:v>
                </c:pt>
                <c:pt idx="168">
                  <c:v>14.4437</c:v>
                </c:pt>
                <c:pt idx="169">
                  <c:v>14.488300000000001</c:v>
                </c:pt>
                <c:pt idx="170">
                  <c:v>14.571999999999999</c:v>
                </c:pt>
                <c:pt idx="171">
                  <c:v>14.670500000000001</c:v>
                </c:pt>
                <c:pt idx="172">
                  <c:v>14.7781</c:v>
                </c:pt>
                <c:pt idx="173">
                  <c:v>14.843999999999999</c:v>
                </c:pt>
                <c:pt idx="174">
                  <c:v>14.877599999999999</c:v>
                </c:pt>
                <c:pt idx="175">
                  <c:v>14.957800000000001</c:v>
                </c:pt>
                <c:pt idx="176">
                  <c:v>15.067500000000001</c:v>
                </c:pt>
                <c:pt idx="177">
                  <c:v>15.1836</c:v>
                </c:pt>
                <c:pt idx="178">
                  <c:v>15.2423</c:v>
                </c:pt>
                <c:pt idx="179">
                  <c:v>15.275499999999999</c:v>
                </c:pt>
                <c:pt idx="180">
                  <c:v>15.352499999999999</c:v>
                </c:pt>
                <c:pt idx="181">
                  <c:v>15.4619</c:v>
                </c:pt>
                <c:pt idx="182">
                  <c:v>15.5871</c:v>
                </c:pt>
                <c:pt idx="183">
                  <c:v>15.649800000000001</c:v>
                </c:pt>
                <c:pt idx="184">
                  <c:v>15.674300000000001</c:v>
                </c:pt>
                <c:pt idx="185">
                  <c:v>15.7439</c:v>
                </c:pt>
                <c:pt idx="186">
                  <c:v>15.8558</c:v>
                </c:pt>
                <c:pt idx="187">
                  <c:v>15.9811</c:v>
                </c:pt>
                <c:pt idx="188">
                  <c:v>16.0486</c:v>
                </c:pt>
                <c:pt idx="189">
                  <c:v>16.077100000000002</c:v>
                </c:pt>
                <c:pt idx="190">
                  <c:v>16.146100000000001</c:v>
                </c:pt>
                <c:pt idx="191">
                  <c:v>16.251100000000001</c:v>
                </c:pt>
                <c:pt idx="192">
                  <c:v>16.378399999999999</c:v>
                </c:pt>
                <c:pt idx="193">
                  <c:v>16.440999999999999</c:v>
                </c:pt>
                <c:pt idx="194">
                  <c:v>16.473500000000001</c:v>
                </c:pt>
                <c:pt idx="195">
                  <c:v>16.5398</c:v>
                </c:pt>
                <c:pt idx="196">
                  <c:v>16.632000000000001</c:v>
                </c:pt>
                <c:pt idx="197">
                  <c:v>16.754000000000001</c:v>
                </c:pt>
                <c:pt idx="198">
                  <c:v>16.805499999999999</c:v>
                </c:pt>
                <c:pt idx="199">
                  <c:v>16.838899999999999</c:v>
                </c:pt>
                <c:pt idx="200">
                  <c:v>16.9069</c:v>
                </c:pt>
                <c:pt idx="201">
                  <c:v>17.008700000000001</c:v>
                </c:pt>
                <c:pt idx="202">
                  <c:v>17.122599999999998</c:v>
                </c:pt>
                <c:pt idx="203">
                  <c:v>17.164300000000001</c:v>
                </c:pt>
                <c:pt idx="204">
                  <c:v>17.1982</c:v>
                </c:pt>
                <c:pt idx="205">
                  <c:v>17.271000000000001</c:v>
                </c:pt>
                <c:pt idx="206">
                  <c:v>17.369599999999998</c:v>
                </c:pt>
                <c:pt idx="207">
                  <c:v>17.4834</c:v>
                </c:pt>
                <c:pt idx="208">
                  <c:v>17.528199999999998</c:v>
                </c:pt>
                <c:pt idx="209">
                  <c:v>17.561599999999999</c:v>
                </c:pt>
                <c:pt idx="210">
                  <c:v>17.625599999999999</c:v>
                </c:pt>
                <c:pt idx="211">
                  <c:v>17.7239</c:v>
                </c:pt>
                <c:pt idx="212">
                  <c:v>17.849499999999999</c:v>
                </c:pt>
                <c:pt idx="213">
                  <c:v>17.896999999999998</c:v>
                </c:pt>
                <c:pt idx="214">
                  <c:v>17.9407</c:v>
                </c:pt>
                <c:pt idx="215">
                  <c:v>18.006599999999999</c:v>
                </c:pt>
                <c:pt idx="216">
                  <c:v>18.104600000000001</c:v>
                </c:pt>
                <c:pt idx="217">
                  <c:v>18.235700000000001</c:v>
                </c:pt>
                <c:pt idx="218">
                  <c:v>18.279699999999998</c:v>
                </c:pt>
                <c:pt idx="219">
                  <c:v>18.3355</c:v>
                </c:pt>
                <c:pt idx="220">
                  <c:v>18.409199999999998</c:v>
                </c:pt>
                <c:pt idx="221">
                  <c:v>18.513100000000001</c:v>
                </c:pt>
                <c:pt idx="222">
                  <c:v>18.6477</c:v>
                </c:pt>
                <c:pt idx="223">
                  <c:v>18.692799999999998</c:v>
                </c:pt>
                <c:pt idx="224">
                  <c:v>18.7577</c:v>
                </c:pt>
                <c:pt idx="225">
                  <c:v>18.8308</c:v>
                </c:pt>
                <c:pt idx="226">
                  <c:v>18.928000000000001</c:v>
                </c:pt>
                <c:pt idx="227">
                  <c:v>19.0657</c:v>
                </c:pt>
                <c:pt idx="228">
                  <c:v>19.113900000000001</c:v>
                </c:pt>
                <c:pt idx="229">
                  <c:v>19.168099999999999</c:v>
                </c:pt>
                <c:pt idx="230">
                  <c:v>19.243400000000001</c:v>
                </c:pt>
                <c:pt idx="231">
                  <c:v>19.338999999999999</c:v>
                </c:pt>
                <c:pt idx="232">
                  <c:v>19.484100000000002</c:v>
                </c:pt>
                <c:pt idx="233">
                  <c:v>19.540800000000001</c:v>
                </c:pt>
                <c:pt idx="234">
                  <c:v>19.579899999999999</c:v>
                </c:pt>
                <c:pt idx="235">
                  <c:v>19.644500000000001</c:v>
                </c:pt>
                <c:pt idx="236">
                  <c:v>19.736499999999999</c:v>
                </c:pt>
                <c:pt idx="237">
                  <c:v>19.883400000000002</c:v>
                </c:pt>
                <c:pt idx="238">
                  <c:v>19.952500000000001</c:v>
                </c:pt>
                <c:pt idx="239">
                  <c:v>19.9909</c:v>
                </c:pt>
                <c:pt idx="240">
                  <c:v>20.054600000000001</c:v>
                </c:pt>
                <c:pt idx="241">
                  <c:v>20.146899999999999</c:v>
                </c:pt>
                <c:pt idx="242">
                  <c:v>20.290099999999999</c:v>
                </c:pt>
                <c:pt idx="243">
                  <c:v>20.3537</c:v>
                </c:pt>
                <c:pt idx="244">
                  <c:v>20.392700000000001</c:v>
                </c:pt>
                <c:pt idx="245">
                  <c:v>20.453099999999999</c:v>
                </c:pt>
                <c:pt idx="246">
                  <c:v>20.5505</c:v>
                </c:pt>
                <c:pt idx="247">
                  <c:v>20.686699999999998</c:v>
                </c:pt>
                <c:pt idx="248">
                  <c:v>20.759499999999999</c:v>
                </c:pt>
                <c:pt idx="249">
                  <c:v>20.8002</c:v>
                </c:pt>
                <c:pt idx="250">
                  <c:v>20.863499999999998</c:v>
                </c:pt>
                <c:pt idx="251">
                  <c:v>20.950099999999999</c:v>
                </c:pt>
                <c:pt idx="252">
                  <c:v>21.0839</c:v>
                </c:pt>
                <c:pt idx="253">
                  <c:v>21.154199999999999</c:v>
                </c:pt>
                <c:pt idx="254">
                  <c:v>21.191199999999998</c:v>
                </c:pt>
                <c:pt idx="255">
                  <c:v>21.2486</c:v>
                </c:pt>
                <c:pt idx="256">
                  <c:v>21.3322</c:v>
                </c:pt>
                <c:pt idx="257">
                  <c:v>21.461300000000001</c:v>
                </c:pt>
                <c:pt idx="258">
                  <c:v>21.534600000000001</c:v>
                </c:pt>
                <c:pt idx="259">
                  <c:v>21.5701</c:v>
                </c:pt>
                <c:pt idx="260">
                  <c:v>21.628699999999998</c:v>
                </c:pt>
                <c:pt idx="261">
                  <c:v>21.722300000000001</c:v>
                </c:pt>
                <c:pt idx="262">
                  <c:v>21.842099999999999</c:v>
                </c:pt>
                <c:pt idx="263">
                  <c:v>21.9024</c:v>
                </c:pt>
                <c:pt idx="264">
                  <c:v>21.936900000000001</c:v>
                </c:pt>
                <c:pt idx="265">
                  <c:v>21.992799999999999</c:v>
                </c:pt>
                <c:pt idx="266">
                  <c:v>22.096</c:v>
                </c:pt>
                <c:pt idx="267">
                  <c:v>22.206600000000002</c:v>
                </c:pt>
                <c:pt idx="268">
                  <c:v>22.264700000000001</c:v>
                </c:pt>
                <c:pt idx="269">
                  <c:v>22.3</c:v>
                </c:pt>
                <c:pt idx="270">
                  <c:v>22.355499999999999</c:v>
                </c:pt>
                <c:pt idx="271">
                  <c:v>22.459199999999999</c:v>
                </c:pt>
                <c:pt idx="272">
                  <c:v>22.568899999999999</c:v>
                </c:pt>
                <c:pt idx="273">
                  <c:v>22.628499999999999</c:v>
                </c:pt>
                <c:pt idx="274">
                  <c:v>22.6601</c:v>
                </c:pt>
                <c:pt idx="275">
                  <c:v>22.7197</c:v>
                </c:pt>
                <c:pt idx="276">
                  <c:v>22.824200000000001</c:v>
                </c:pt>
                <c:pt idx="277">
                  <c:v>22.932600000000001</c:v>
                </c:pt>
                <c:pt idx="278">
                  <c:v>22.98</c:v>
                </c:pt>
                <c:pt idx="279">
                  <c:v>23.014399999999998</c:v>
                </c:pt>
                <c:pt idx="280">
                  <c:v>23.064599999999999</c:v>
                </c:pt>
                <c:pt idx="281">
                  <c:v>23.1738</c:v>
                </c:pt>
                <c:pt idx="282">
                  <c:v>23.285599999999999</c:v>
                </c:pt>
                <c:pt idx="283">
                  <c:v>23.332000000000001</c:v>
                </c:pt>
                <c:pt idx="284">
                  <c:v>23.360600000000002</c:v>
                </c:pt>
                <c:pt idx="285">
                  <c:v>23.4084</c:v>
                </c:pt>
                <c:pt idx="286">
                  <c:v>23.512</c:v>
                </c:pt>
                <c:pt idx="287">
                  <c:v>23.630700000000001</c:v>
                </c:pt>
                <c:pt idx="288">
                  <c:v>23.676200000000001</c:v>
                </c:pt>
                <c:pt idx="289">
                  <c:v>23.7087</c:v>
                </c:pt>
                <c:pt idx="290">
                  <c:v>23.7499</c:v>
                </c:pt>
                <c:pt idx="291">
                  <c:v>23.854700000000001</c:v>
                </c:pt>
                <c:pt idx="292">
                  <c:v>23.9696</c:v>
                </c:pt>
                <c:pt idx="293">
                  <c:v>24.0229</c:v>
                </c:pt>
                <c:pt idx="294">
                  <c:v>24.0578</c:v>
                </c:pt>
                <c:pt idx="295">
                  <c:v>24.092199999999998</c:v>
                </c:pt>
                <c:pt idx="296">
                  <c:v>24.192499999999999</c:v>
                </c:pt>
                <c:pt idx="297">
                  <c:v>24.305499999999999</c:v>
                </c:pt>
                <c:pt idx="298">
                  <c:v>24.359400000000001</c:v>
                </c:pt>
                <c:pt idx="299">
                  <c:v>24.396000000000001</c:v>
                </c:pt>
                <c:pt idx="300">
                  <c:v>24.436900000000001</c:v>
                </c:pt>
                <c:pt idx="301">
                  <c:v>24.5245</c:v>
                </c:pt>
                <c:pt idx="302">
                  <c:v>24.640899999999998</c:v>
                </c:pt>
                <c:pt idx="303">
                  <c:v>24.6967</c:v>
                </c:pt>
                <c:pt idx="304">
                  <c:v>24.7302</c:v>
                </c:pt>
                <c:pt idx="305">
                  <c:v>24.773199999999999</c:v>
                </c:pt>
                <c:pt idx="306">
                  <c:v>24.8612</c:v>
                </c:pt>
                <c:pt idx="307">
                  <c:v>24.9862</c:v>
                </c:pt>
                <c:pt idx="308">
                  <c:v>25.035699999999999</c:v>
                </c:pt>
                <c:pt idx="309">
                  <c:v>25.0701</c:v>
                </c:pt>
                <c:pt idx="310">
                  <c:v>25.123200000000001</c:v>
                </c:pt>
                <c:pt idx="311">
                  <c:v>25.209900000000001</c:v>
                </c:pt>
                <c:pt idx="312">
                  <c:v>25.333100000000002</c:v>
                </c:pt>
                <c:pt idx="313">
                  <c:v>25.386600000000001</c:v>
                </c:pt>
                <c:pt idx="314">
                  <c:v>25.430700000000002</c:v>
                </c:pt>
                <c:pt idx="315">
                  <c:v>25.474</c:v>
                </c:pt>
                <c:pt idx="316">
                  <c:v>25.561299999999999</c:v>
                </c:pt>
                <c:pt idx="317">
                  <c:v>25.680499999999999</c:v>
                </c:pt>
                <c:pt idx="318">
                  <c:v>25.74</c:v>
                </c:pt>
                <c:pt idx="319">
                  <c:v>25.787700000000001</c:v>
                </c:pt>
                <c:pt idx="320">
                  <c:v>25.832100000000001</c:v>
                </c:pt>
                <c:pt idx="321">
                  <c:v>25.915600000000001</c:v>
                </c:pt>
                <c:pt idx="322">
                  <c:v>26.046399999999998</c:v>
                </c:pt>
                <c:pt idx="323">
                  <c:v>26.099399999999999</c:v>
                </c:pt>
                <c:pt idx="324">
                  <c:v>26.157699999999998</c:v>
                </c:pt>
                <c:pt idx="325">
                  <c:v>26.198899999999998</c:v>
                </c:pt>
                <c:pt idx="326">
                  <c:v>26.277899999999999</c:v>
                </c:pt>
                <c:pt idx="327">
                  <c:v>26.4009</c:v>
                </c:pt>
                <c:pt idx="328">
                  <c:v>26.464300000000001</c:v>
                </c:pt>
                <c:pt idx="329">
                  <c:v>26.520700000000001</c:v>
                </c:pt>
                <c:pt idx="330">
                  <c:v>26.5594</c:v>
                </c:pt>
                <c:pt idx="331">
                  <c:v>26.6296</c:v>
                </c:pt>
                <c:pt idx="332">
                  <c:v>26.756599999999999</c:v>
                </c:pt>
                <c:pt idx="333">
                  <c:v>26.810400000000001</c:v>
                </c:pt>
                <c:pt idx="334">
                  <c:v>26.862400000000001</c:v>
                </c:pt>
                <c:pt idx="335">
                  <c:v>26.895700000000001</c:v>
                </c:pt>
                <c:pt idx="336">
                  <c:v>26.968599999999999</c:v>
                </c:pt>
                <c:pt idx="337">
                  <c:v>27.087900000000001</c:v>
                </c:pt>
                <c:pt idx="338">
                  <c:v>27.142499999999998</c:v>
                </c:pt>
                <c:pt idx="339">
                  <c:v>27.186499999999999</c:v>
                </c:pt>
                <c:pt idx="340">
                  <c:v>27.212599999999998</c:v>
                </c:pt>
                <c:pt idx="341">
                  <c:v>27.290500000000002</c:v>
                </c:pt>
                <c:pt idx="342">
                  <c:v>27.405999999999999</c:v>
                </c:pt>
                <c:pt idx="343">
                  <c:v>27.47</c:v>
                </c:pt>
                <c:pt idx="344">
                  <c:v>27.511199999999999</c:v>
                </c:pt>
                <c:pt idx="345">
                  <c:v>27.532299999999999</c:v>
                </c:pt>
                <c:pt idx="346">
                  <c:v>27.604800000000001</c:v>
                </c:pt>
                <c:pt idx="347">
                  <c:v>27.717500000000001</c:v>
                </c:pt>
                <c:pt idx="348">
                  <c:v>27.790700000000001</c:v>
                </c:pt>
                <c:pt idx="349">
                  <c:v>27.836200000000002</c:v>
                </c:pt>
                <c:pt idx="350">
                  <c:v>27.858000000000001</c:v>
                </c:pt>
                <c:pt idx="351">
                  <c:v>27.9312</c:v>
                </c:pt>
                <c:pt idx="352">
                  <c:v>28.046600000000002</c:v>
                </c:pt>
                <c:pt idx="353">
                  <c:v>28.123899999999999</c:v>
                </c:pt>
                <c:pt idx="354">
                  <c:v>28.171800000000001</c:v>
                </c:pt>
                <c:pt idx="355">
                  <c:v>28.199300000000001</c:v>
                </c:pt>
                <c:pt idx="356">
                  <c:v>28.2852</c:v>
                </c:pt>
                <c:pt idx="357">
                  <c:v>28.3978</c:v>
                </c:pt>
                <c:pt idx="358">
                  <c:v>28.4696</c:v>
                </c:pt>
                <c:pt idx="359">
                  <c:v>28.509</c:v>
                </c:pt>
                <c:pt idx="360">
                  <c:v>28.525500000000001</c:v>
                </c:pt>
                <c:pt idx="361">
                  <c:v>28.614000000000001</c:v>
                </c:pt>
                <c:pt idx="362">
                  <c:v>28.722899999999999</c:v>
                </c:pt>
                <c:pt idx="363">
                  <c:v>28.799600000000002</c:v>
                </c:pt>
                <c:pt idx="364">
                  <c:v>28.837399999999999</c:v>
                </c:pt>
                <c:pt idx="365">
                  <c:v>28.848299999999998</c:v>
                </c:pt>
                <c:pt idx="366">
                  <c:v>28.939</c:v>
                </c:pt>
                <c:pt idx="367">
                  <c:v>29.047499999999999</c:v>
                </c:pt>
                <c:pt idx="368">
                  <c:v>29.125299999999999</c:v>
                </c:pt>
                <c:pt idx="369">
                  <c:v>29.1629</c:v>
                </c:pt>
                <c:pt idx="370">
                  <c:v>29.164300000000001</c:v>
                </c:pt>
                <c:pt idx="371">
                  <c:v>29.250499999999999</c:v>
                </c:pt>
                <c:pt idx="372">
                  <c:v>29.3584</c:v>
                </c:pt>
                <c:pt idx="373">
                  <c:v>29.443300000000001</c:v>
                </c:pt>
                <c:pt idx="374">
                  <c:v>29.4907</c:v>
                </c:pt>
                <c:pt idx="375">
                  <c:v>29.4907</c:v>
                </c:pt>
                <c:pt idx="376">
                  <c:v>29.57</c:v>
                </c:pt>
                <c:pt idx="377">
                  <c:v>29.6754</c:v>
                </c:pt>
                <c:pt idx="378">
                  <c:v>29.7651</c:v>
                </c:pt>
                <c:pt idx="379">
                  <c:v>29.8142</c:v>
                </c:pt>
                <c:pt idx="380">
                  <c:v>29.8172</c:v>
                </c:pt>
                <c:pt idx="381">
                  <c:v>29.897600000000001</c:v>
                </c:pt>
                <c:pt idx="382">
                  <c:v>30.005800000000001</c:v>
                </c:pt>
                <c:pt idx="383">
                  <c:v>30.093499999999999</c:v>
                </c:pt>
                <c:pt idx="384">
                  <c:v>30.1435</c:v>
                </c:pt>
                <c:pt idx="385">
                  <c:v>30.151299999999999</c:v>
                </c:pt>
                <c:pt idx="386">
                  <c:v>30.2379</c:v>
                </c:pt>
                <c:pt idx="387">
                  <c:v>30.3476</c:v>
                </c:pt>
                <c:pt idx="388">
                  <c:v>30.427199999999999</c:v>
                </c:pt>
                <c:pt idx="389">
                  <c:v>30.479199999999999</c:v>
                </c:pt>
                <c:pt idx="390">
                  <c:v>30.491399999999999</c:v>
                </c:pt>
                <c:pt idx="391">
                  <c:v>30.5794</c:v>
                </c:pt>
                <c:pt idx="392">
                  <c:v>30.680700000000002</c:v>
                </c:pt>
                <c:pt idx="393">
                  <c:v>30.755400000000002</c:v>
                </c:pt>
                <c:pt idx="394">
                  <c:v>30.813400000000001</c:v>
                </c:pt>
                <c:pt idx="395">
                  <c:v>30.831099999999999</c:v>
                </c:pt>
                <c:pt idx="396">
                  <c:v>30.918500000000002</c:v>
                </c:pt>
                <c:pt idx="397">
                  <c:v>31.018899999999999</c:v>
                </c:pt>
                <c:pt idx="398">
                  <c:v>31.092400000000001</c:v>
                </c:pt>
                <c:pt idx="399">
                  <c:v>31.154299999999999</c:v>
                </c:pt>
                <c:pt idx="400">
                  <c:v>31.179500000000001</c:v>
                </c:pt>
                <c:pt idx="401">
                  <c:v>31.259599999999999</c:v>
                </c:pt>
                <c:pt idx="402">
                  <c:v>31.366700000000002</c:v>
                </c:pt>
                <c:pt idx="403">
                  <c:v>31.433700000000002</c:v>
                </c:pt>
                <c:pt idx="404">
                  <c:v>31.4971</c:v>
                </c:pt>
                <c:pt idx="405">
                  <c:v>31.524100000000001</c:v>
                </c:pt>
                <c:pt idx="406">
                  <c:v>31.610399999999998</c:v>
                </c:pt>
                <c:pt idx="407">
                  <c:v>31.717600000000001</c:v>
                </c:pt>
                <c:pt idx="408">
                  <c:v>31.7837</c:v>
                </c:pt>
                <c:pt idx="409">
                  <c:v>31.839300000000001</c:v>
                </c:pt>
                <c:pt idx="410">
                  <c:v>31.8718</c:v>
                </c:pt>
                <c:pt idx="411">
                  <c:v>31.953499999999998</c:v>
                </c:pt>
                <c:pt idx="412">
                  <c:v>32.066000000000003</c:v>
                </c:pt>
                <c:pt idx="413">
                  <c:v>32.130800000000001</c:v>
                </c:pt>
                <c:pt idx="414">
                  <c:v>32.186100000000003</c:v>
                </c:pt>
                <c:pt idx="415">
                  <c:v>32.2211</c:v>
                </c:pt>
                <c:pt idx="416">
                  <c:v>32.298000000000002</c:v>
                </c:pt>
                <c:pt idx="417">
                  <c:v>32.401699999999998</c:v>
                </c:pt>
                <c:pt idx="418">
                  <c:v>32.468800000000002</c:v>
                </c:pt>
                <c:pt idx="419">
                  <c:v>32.518300000000004</c:v>
                </c:pt>
                <c:pt idx="420">
                  <c:v>32.553199999999997</c:v>
                </c:pt>
                <c:pt idx="421">
                  <c:v>32.629399999999997</c:v>
                </c:pt>
                <c:pt idx="422">
                  <c:v>32.735500000000002</c:v>
                </c:pt>
                <c:pt idx="423">
                  <c:v>32.798999999999999</c:v>
                </c:pt>
                <c:pt idx="424">
                  <c:v>32.860500000000002</c:v>
                </c:pt>
                <c:pt idx="425">
                  <c:v>32.8964</c:v>
                </c:pt>
                <c:pt idx="426">
                  <c:v>32.967599999999997</c:v>
                </c:pt>
                <c:pt idx="427">
                  <c:v>33.062399999999997</c:v>
                </c:pt>
                <c:pt idx="428">
                  <c:v>33.107799999999997</c:v>
                </c:pt>
                <c:pt idx="429">
                  <c:v>33.168599999999998</c:v>
                </c:pt>
                <c:pt idx="430">
                  <c:v>33.1999</c:v>
                </c:pt>
                <c:pt idx="431">
                  <c:v>33.268500000000003</c:v>
                </c:pt>
                <c:pt idx="432">
                  <c:v>33.367600000000003</c:v>
                </c:pt>
                <c:pt idx="433">
                  <c:v>33.425699999999999</c:v>
                </c:pt>
                <c:pt idx="434">
                  <c:v>33.482500000000002</c:v>
                </c:pt>
                <c:pt idx="435">
                  <c:v>33.515500000000003</c:v>
                </c:pt>
                <c:pt idx="436">
                  <c:v>33.582000000000001</c:v>
                </c:pt>
                <c:pt idx="437">
                  <c:v>33.678800000000003</c:v>
                </c:pt>
                <c:pt idx="438">
                  <c:v>33.732900000000001</c:v>
                </c:pt>
                <c:pt idx="439">
                  <c:v>33.788499999999999</c:v>
                </c:pt>
                <c:pt idx="440">
                  <c:v>33.829099999999997</c:v>
                </c:pt>
                <c:pt idx="441">
                  <c:v>33.889600000000002</c:v>
                </c:pt>
                <c:pt idx="442">
                  <c:v>33.986499999999999</c:v>
                </c:pt>
                <c:pt idx="443">
                  <c:v>34.0458</c:v>
                </c:pt>
                <c:pt idx="444">
                  <c:v>34.1</c:v>
                </c:pt>
                <c:pt idx="445">
                  <c:v>34.1389</c:v>
                </c:pt>
                <c:pt idx="446">
                  <c:v>34.200400000000002</c:v>
                </c:pt>
                <c:pt idx="447">
                  <c:v>34.304000000000002</c:v>
                </c:pt>
                <c:pt idx="448">
                  <c:v>34.367100000000001</c:v>
                </c:pt>
                <c:pt idx="449">
                  <c:v>34.4283</c:v>
                </c:pt>
                <c:pt idx="450">
                  <c:v>34.475200000000001</c:v>
                </c:pt>
                <c:pt idx="451">
                  <c:v>34.535299999999999</c:v>
                </c:pt>
                <c:pt idx="452">
                  <c:v>34.640599999999999</c:v>
                </c:pt>
                <c:pt idx="453">
                  <c:v>34.707900000000002</c:v>
                </c:pt>
                <c:pt idx="454">
                  <c:v>34.773800000000001</c:v>
                </c:pt>
                <c:pt idx="455">
                  <c:v>34.813600000000001</c:v>
                </c:pt>
                <c:pt idx="456">
                  <c:v>34.868600000000001</c:v>
                </c:pt>
                <c:pt idx="457">
                  <c:v>34.976700000000001</c:v>
                </c:pt>
                <c:pt idx="458">
                  <c:v>35.043900000000001</c:v>
                </c:pt>
                <c:pt idx="459">
                  <c:v>35.116100000000003</c:v>
                </c:pt>
                <c:pt idx="460">
                  <c:v>35.163699999999999</c:v>
                </c:pt>
                <c:pt idx="461">
                  <c:v>35.221600000000002</c:v>
                </c:pt>
                <c:pt idx="462">
                  <c:v>35.317799999999998</c:v>
                </c:pt>
                <c:pt idx="463">
                  <c:v>35.398099999999999</c:v>
                </c:pt>
                <c:pt idx="464">
                  <c:v>35.475000000000001</c:v>
                </c:pt>
                <c:pt idx="465">
                  <c:v>35.512799999999999</c:v>
                </c:pt>
                <c:pt idx="466">
                  <c:v>35.549799999999998</c:v>
                </c:pt>
                <c:pt idx="467">
                  <c:v>35.636699999999998</c:v>
                </c:pt>
                <c:pt idx="468">
                  <c:v>35.711399999999998</c:v>
                </c:pt>
                <c:pt idx="469">
                  <c:v>35.785400000000003</c:v>
                </c:pt>
                <c:pt idx="470">
                  <c:v>35.822600000000001</c:v>
                </c:pt>
                <c:pt idx="471">
                  <c:v>35.858699999999999</c:v>
                </c:pt>
                <c:pt idx="472">
                  <c:v>35.942599999999999</c:v>
                </c:pt>
                <c:pt idx="473">
                  <c:v>36.0199</c:v>
                </c:pt>
                <c:pt idx="474">
                  <c:v>36.094499999999996</c:v>
                </c:pt>
                <c:pt idx="475">
                  <c:v>36.128399999999999</c:v>
                </c:pt>
                <c:pt idx="476">
                  <c:v>36.178899999999999</c:v>
                </c:pt>
                <c:pt idx="477">
                  <c:v>36.255000000000003</c:v>
                </c:pt>
                <c:pt idx="478">
                  <c:v>36.335099999999997</c:v>
                </c:pt>
                <c:pt idx="479">
                  <c:v>36.407600000000002</c:v>
                </c:pt>
                <c:pt idx="480">
                  <c:v>36.435200000000002</c:v>
                </c:pt>
                <c:pt idx="481">
                  <c:v>36.503599999999999</c:v>
                </c:pt>
                <c:pt idx="482">
                  <c:v>36.584800000000001</c:v>
                </c:pt>
                <c:pt idx="483">
                  <c:v>36.669699999999999</c:v>
                </c:pt>
                <c:pt idx="484">
                  <c:v>36.7395</c:v>
                </c:pt>
                <c:pt idx="485">
                  <c:v>36.767099999999999</c:v>
                </c:pt>
                <c:pt idx="486">
                  <c:v>36.844099999999997</c:v>
                </c:pt>
                <c:pt idx="487">
                  <c:v>36.919899999999998</c:v>
                </c:pt>
                <c:pt idx="488">
                  <c:v>37.003300000000003</c:v>
                </c:pt>
                <c:pt idx="489">
                  <c:v>37.074800000000003</c:v>
                </c:pt>
                <c:pt idx="490">
                  <c:v>37.1</c:v>
                </c:pt>
                <c:pt idx="491">
                  <c:v>37.177199999999999</c:v>
                </c:pt>
                <c:pt idx="492">
                  <c:v>37.2423</c:v>
                </c:pt>
                <c:pt idx="493">
                  <c:v>37.321300000000001</c:v>
                </c:pt>
                <c:pt idx="494">
                  <c:v>37.394199999999998</c:v>
                </c:pt>
                <c:pt idx="495">
                  <c:v>37.423999999999999</c:v>
                </c:pt>
                <c:pt idx="496">
                  <c:v>37.509099999999997</c:v>
                </c:pt>
                <c:pt idx="497">
                  <c:v>37.573999999999998</c:v>
                </c:pt>
                <c:pt idx="498">
                  <c:v>37.664000000000001</c:v>
                </c:pt>
                <c:pt idx="499">
                  <c:v>37.735599999999998</c:v>
                </c:pt>
                <c:pt idx="500">
                  <c:v>37.761800000000001</c:v>
                </c:pt>
                <c:pt idx="501">
                  <c:v>37.849499999999999</c:v>
                </c:pt>
                <c:pt idx="502">
                  <c:v>37.912399999999998</c:v>
                </c:pt>
                <c:pt idx="503">
                  <c:v>37.994700000000002</c:v>
                </c:pt>
                <c:pt idx="504">
                  <c:v>38.055100000000003</c:v>
                </c:pt>
                <c:pt idx="505">
                  <c:v>38.083399999999997</c:v>
                </c:pt>
                <c:pt idx="506">
                  <c:v>38.167200000000001</c:v>
                </c:pt>
                <c:pt idx="507">
                  <c:v>38.232500000000002</c:v>
                </c:pt>
                <c:pt idx="508">
                  <c:v>38.320399999999999</c:v>
                </c:pt>
                <c:pt idx="509">
                  <c:v>38.377699999999997</c:v>
                </c:pt>
                <c:pt idx="510">
                  <c:v>38.406300000000002</c:v>
                </c:pt>
                <c:pt idx="511">
                  <c:v>38.485999999999997</c:v>
                </c:pt>
                <c:pt idx="512">
                  <c:v>38.554000000000002</c:v>
                </c:pt>
                <c:pt idx="513">
                  <c:v>38.641800000000003</c:v>
                </c:pt>
                <c:pt idx="514">
                  <c:v>38.695999999999998</c:v>
                </c:pt>
                <c:pt idx="515">
                  <c:v>38.731200000000001</c:v>
                </c:pt>
                <c:pt idx="516">
                  <c:v>38.810699999999997</c:v>
                </c:pt>
                <c:pt idx="517">
                  <c:v>38.887</c:v>
                </c:pt>
                <c:pt idx="518">
                  <c:v>38.966000000000001</c:v>
                </c:pt>
                <c:pt idx="519">
                  <c:v>39.0212</c:v>
                </c:pt>
                <c:pt idx="520">
                  <c:v>39.055900000000001</c:v>
                </c:pt>
                <c:pt idx="521">
                  <c:v>39.134900000000002</c:v>
                </c:pt>
                <c:pt idx="522">
                  <c:v>39.217599999999997</c:v>
                </c:pt>
                <c:pt idx="523">
                  <c:v>39.296199999999999</c:v>
                </c:pt>
                <c:pt idx="524">
                  <c:v>39.356499999999997</c:v>
                </c:pt>
                <c:pt idx="525">
                  <c:v>39.389000000000003</c:v>
                </c:pt>
                <c:pt idx="526">
                  <c:v>39.482399999999998</c:v>
                </c:pt>
                <c:pt idx="527">
                  <c:v>39.566699999999997</c:v>
                </c:pt>
                <c:pt idx="528">
                  <c:v>39.640999999999998</c:v>
                </c:pt>
                <c:pt idx="529">
                  <c:v>39.699800000000003</c:v>
                </c:pt>
                <c:pt idx="530">
                  <c:v>39.732300000000002</c:v>
                </c:pt>
                <c:pt idx="531">
                  <c:v>39.818399999999997</c:v>
                </c:pt>
                <c:pt idx="532">
                  <c:v>39.908499999999997</c:v>
                </c:pt>
                <c:pt idx="533">
                  <c:v>39.995600000000003</c:v>
                </c:pt>
                <c:pt idx="534">
                  <c:v>40.0657</c:v>
                </c:pt>
                <c:pt idx="535">
                  <c:v>40.106400000000001</c:v>
                </c:pt>
                <c:pt idx="536">
                  <c:v>40.195300000000003</c:v>
                </c:pt>
                <c:pt idx="537">
                  <c:v>40.290599999999998</c:v>
                </c:pt>
                <c:pt idx="538">
                  <c:v>40.3767</c:v>
                </c:pt>
                <c:pt idx="539">
                  <c:v>40.441400000000002</c:v>
                </c:pt>
                <c:pt idx="540">
                  <c:v>40.483899999999998</c:v>
                </c:pt>
                <c:pt idx="541">
                  <c:v>40.581699999999998</c:v>
                </c:pt>
                <c:pt idx="542">
                  <c:v>40.676699999999997</c:v>
                </c:pt>
                <c:pt idx="543">
                  <c:v>40.760100000000001</c:v>
                </c:pt>
                <c:pt idx="544">
                  <c:v>40.819800000000001</c:v>
                </c:pt>
                <c:pt idx="545">
                  <c:v>40.858899999999998</c:v>
                </c:pt>
                <c:pt idx="546">
                  <c:v>40.969799999999999</c:v>
                </c:pt>
                <c:pt idx="547">
                  <c:v>41.065199999999997</c:v>
                </c:pt>
                <c:pt idx="548">
                  <c:v>41.144799999999996</c:v>
                </c:pt>
                <c:pt idx="549">
                  <c:v>41.2181</c:v>
                </c:pt>
                <c:pt idx="550">
                  <c:v>41.261299999999999</c:v>
                </c:pt>
                <c:pt idx="551">
                  <c:v>41.362699999999997</c:v>
                </c:pt>
                <c:pt idx="552">
                  <c:v>41.468499999999999</c:v>
                </c:pt>
                <c:pt idx="553">
                  <c:v>41.544800000000002</c:v>
                </c:pt>
                <c:pt idx="554">
                  <c:v>41.618499999999997</c:v>
                </c:pt>
                <c:pt idx="555">
                  <c:v>41.661999999999999</c:v>
                </c:pt>
                <c:pt idx="556">
                  <c:v>41.756100000000004</c:v>
                </c:pt>
                <c:pt idx="557">
                  <c:v>41.859099999999998</c:v>
                </c:pt>
                <c:pt idx="558">
                  <c:v>41.9373</c:v>
                </c:pt>
                <c:pt idx="559">
                  <c:v>42.006500000000003</c:v>
                </c:pt>
                <c:pt idx="560">
                  <c:v>42.055</c:v>
                </c:pt>
                <c:pt idx="561">
                  <c:v>42.154899999999998</c:v>
                </c:pt>
                <c:pt idx="562">
                  <c:v>42.261499999999998</c:v>
                </c:pt>
                <c:pt idx="563">
                  <c:v>42.3352</c:v>
                </c:pt>
                <c:pt idx="564">
                  <c:v>42.398699999999998</c:v>
                </c:pt>
                <c:pt idx="565">
                  <c:v>42.453400000000002</c:v>
                </c:pt>
                <c:pt idx="566">
                  <c:v>42.5672</c:v>
                </c:pt>
                <c:pt idx="567">
                  <c:v>42.667200000000001</c:v>
                </c:pt>
                <c:pt idx="568">
                  <c:v>42.736499999999999</c:v>
                </c:pt>
                <c:pt idx="569">
                  <c:v>42.8033</c:v>
                </c:pt>
                <c:pt idx="570">
                  <c:v>42.858199999999997</c:v>
                </c:pt>
                <c:pt idx="571">
                  <c:v>42.977600000000002</c:v>
                </c:pt>
                <c:pt idx="572">
                  <c:v>43.076900000000002</c:v>
                </c:pt>
                <c:pt idx="573">
                  <c:v>43.133299999999998</c:v>
                </c:pt>
                <c:pt idx="574">
                  <c:v>43.199199999999998</c:v>
                </c:pt>
                <c:pt idx="575">
                  <c:v>43.259900000000002</c:v>
                </c:pt>
                <c:pt idx="576">
                  <c:v>43.383800000000001</c:v>
                </c:pt>
                <c:pt idx="577">
                  <c:v>43.481400000000001</c:v>
                </c:pt>
                <c:pt idx="578">
                  <c:v>43.538899999999998</c:v>
                </c:pt>
                <c:pt idx="579">
                  <c:v>43.596299999999999</c:v>
                </c:pt>
                <c:pt idx="580">
                  <c:v>43.658799999999999</c:v>
                </c:pt>
                <c:pt idx="581">
                  <c:v>43.794699999999999</c:v>
                </c:pt>
                <c:pt idx="582">
                  <c:v>43.887799999999999</c:v>
                </c:pt>
                <c:pt idx="583">
                  <c:v>43.953600000000002</c:v>
                </c:pt>
                <c:pt idx="584">
                  <c:v>44.013599999999997</c:v>
                </c:pt>
                <c:pt idx="585">
                  <c:v>44.077199999999998</c:v>
                </c:pt>
                <c:pt idx="586">
                  <c:v>44.214199999999998</c:v>
                </c:pt>
                <c:pt idx="587">
                  <c:v>44.307699999999997</c:v>
                </c:pt>
                <c:pt idx="588">
                  <c:v>44.363199999999999</c:v>
                </c:pt>
                <c:pt idx="589">
                  <c:v>44.426600000000001</c:v>
                </c:pt>
                <c:pt idx="590">
                  <c:v>44.489199999999997</c:v>
                </c:pt>
                <c:pt idx="591">
                  <c:v>44.627200000000002</c:v>
                </c:pt>
                <c:pt idx="592">
                  <c:v>44.731299999999997</c:v>
                </c:pt>
                <c:pt idx="593">
                  <c:v>44.7971</c:v>
                </c:pt>
                <c:pt idx="594">
                  <c:v>44.858499999999999</c:v>
                </c:pt>
                <c:pt idx="595">
                  <c:v>44.926900000000003</c:v>
                </c:pt>
                <c:pt idx="596">
                  <c:v>45.064799999999998</c:v>
                </c:pt>
                <c:pt idx="597">
                  <c:v>45.162500000000001</c:v>
                </c:pt>
                <c:pt idx="598">
                  <c:v>45.232199999999999</c:v>
                </c:pt>
                <c:pt idx="599">
                  <c:v>45.285499999999999</c:v>
                </c:pt>
                <c:pt idx="600">
                  <c:v>45.359200000000001</c:v>
                </c:pt>
                <c:pt idx="601">
                  <c:v>45.492199999999997</c:v>
                </c:pt>
                <c:pt idx="602">
                  <c:v>45.5839</c:v>
                </c:pt>
                <c:pt idx="603">
                  <c:v>45.654400000000003</c:v>
                </c:pt>
                <c:pt idx="604">
                  <c:v>45.708300000000001</c:v>
                </c:pt>
                <c:pt idx="605">
                  <c:v>45.779400000000003</c:v>
                </c:pt>
                <c:pt idx="606">
                  <c:v>45.9148</c:v>
                </c:pt>
                <c:pt idx="607">
                  <c:v>46.005099999999999</c:v>
                </c:pt>
                <c:pt idx="608">
                  <c:v>46.0717</c:v>
                </c:pt>
                <c:pt idx="609">
                  <c:v>46.120199999999997</c:v>
                </c:pt>
                <c:pt idx="610">
                  <c:v>46.189900000000002</c:v>
                </c:pt>
                <c:pt idx="611">
                  <c:v>46.325600000000001</c:v>
                </c:pt>
                <c:pt idx="612">
                  <c:v>46.425899999999999</c:v>
                </c:pt>
                <c:pt idx="613">
                  <c:v>46.490699999999997</c:v>
                </c:pt>
                <c:pt idx="614">
                  <c:v>46.535600000000002</c:v>
                </c:pt>
                <c:pt idx="615">
                  <c:v>46.6066</c:v>
                </c:pt>
                <c:pt idx="616">
                  <c:v>46.748199999999997</c:v>
                </c:pt>
                <c:pt idx="617">
                  <c:v>46.851599999999998</c:v>
                </c:pt>
                <c:pt idx="618">
                  <c:v>46.916499999999999</c:v>
                </c:pt>
                <c:pt idx="619">
                  <c:v>46.961599999999997</c:v>
                </c:pt>
                <c:pt idx="620">
                  <c:v>47.041200000000003</c:v>
                </c:pt>
                <c:pt idx="621">
                  <c:v>47.188099999999999</c:v>
                </c:pt>
                <c:pt idx="622">
                  <c:v>47.294699999999999</c:v>
                </c:pt>
                <c:pt idx="623">
                  <c:v>47.356400000000001</c:v>
                </c:pt>
                <c:pt idx="624">
                  <c:v>47.400199999999998</c:v>
                </c:pt>
                <c:pt idx="625">
                  <c:v>47.479199999999999</c:v>
                </c:pt>
                <c:pt idx="626">
                  <c:v>47.629300000000001</c:v>
                </c:pt>
                <c:pt idx="627">
                  <c:v>47.744199999999999</c:v>
                </c:pt>
                <c:pt idx="628">
                  <c:v>47.803600000000003</c:v>
                </c:pt>
                <c:pt idx="629">
                  <c:v>47.841099999999997</c:v>
                </c:pt>
                <c:pt idx="630">
                  <c:v>47.9193</c:v>
                </c:pt>
                <c:pt idx="631">
                  <c:v>48.0792</c:v>
                </c:pt>
                <c:pt idx="632">
                  <c:v>48.200699999999998</c:v>
                </c:pt>
                <c:pt idx="633">
                  <c:v>48.253500000000003</c:v>
                </c:pt>
                <c:pt idx="634">
                  <c:v>48.284599999999998</c:v>
                </c:pt>
                <c:pt idx="635">
                  <c:v>48.362099999999998</c:v>
                </c:pt>
                <c:pt idx="636">
                  <c:v>48.540799999999997</c:v>
                </c:pt>
                <c:pt idx="637">
                  <c:v>48.661099999999998</c:v>
                </c:pt>
                <c:pt idx="638">
                  <c:v>48.726900000000001</c:v>
                </c:pt>
                <c:pt idx="639">
                  <c:v>48.763199999999998</c:v>
                </c:pt>
                <c:pt idx="640">
                  <c:v>48.840899999999998</c:v>
                </c:pt>
                <c:pt idx="641">
                  <c:v>49.018700000000003</c:v>
                </c:pt>
                <c:pt idx="642">
                  <c:v>49.1417</c:v>
                </c:pt>
                <c:pt idx="643">
                  <c:v>49.212400000000002</c:v>
                </c:pt>
                <c:pt idx="644">
                  <c:v>49.253</c:v>
                </c:pt>
                <c:pt idx="645">
                  <c:v>49.325400000000002</c:v>
                </c:pt>
                <c:pt idx="646">
                  <c:v>49.4953</c:v>
                </c:pt>
                <c:pt idx="647">
                  <c:v>49.619700000000002</c:v>
                </c:pt>
                <c:pt idx="648">
                  <c:v>49.6905</c:v>
                </c:pt>
                <c:pt idx="649">
                  <c:v>49.7331</c:v>
                </c:pt>
                <c:pt idx="650">
                  <c:v>49.801699999999997</c:v>
                </c:pt>
                <c:pt idx="651">
                  <c:v>49.978200000000001</c:v>
                </c:pt>
                <c:pt idx="652">
                  <c:v>50.109299999999998</c:v>
                </c:pt>
                <c:pt idx="653">
                  <c:v>50.182200000000002</c:v>
                </c:pt>
                <c:pt idx="654">
                  <c:v>50.228400000000001</c:v>
                </c:pt>
                <c:pt idx="655">
                  <c:v>50.3001</c:v>
                </c:pt>
                <c:pt idx="656">
                  <c:v>50.477699999999999</c:v>
                </c:pt>
                <c:pt idx="657">
                  <c:v>50.611400000000003</c:v>
                </c:pt>
                <c:pt idx="658">
                  <c:v>50.689599999999999</c:v>
                </c:pt>
                <c:pt idx="659">
                  <c:v>50.746899999999997</c:v>
                </c:pt>
                <c:pt idx="660">
                  <c:v>50.824599999999997</c:v>
                </c:pt>
                <c:pt idx="661">
                  <c:v>51.0075</c:v>
                </c:pt>
                <c:pt idx="662">
                  <c:v>51.135199999999998</c:v>
                </c:pt>
                <c:pt idx="663">
                  <c:v>51.218400000000003</c:v>
                </c:pt>
                <c:pt idx="664">
                  <c:v>51.276899999999998</c:v>
                </c:pt>
                <c:pt idx="665">
                  <c:v>51.3504</c:v>
                </c:pt>
                <c:pt idx="666">
                  <c:v>51.542099999999998</c:v>
                </c:pt>
                <c:pt idx="667">
                  <c:v>51.675400000000003</c:v>
                </c:pt>
                <c:pt idx="668">
                  <c:v>51.760800000000003</c:v>
                </c:pt>
                <c:pt idx="669">
                  <c:v>51.830300000000001</c:v>
                </c:pt>
                <c:pt idx="670">
                  <c:v>51.893799999999999</c:v>
                </c:pt>
                <c:pt idx="671">
                  <c:v>52.0946</c:v>
                </c:pt>
                <c:pt idx="672">
                  <c:v>52.227699999999999</c:v>
                </c:pt>
                <c:pt idx="673">
                  <c:v>52.322099999999999</c:v>
                </c:pt>
                <c:pt idx="674">
                  <c:v>52.393099999999997</c:v>
                </c:pt>
                <c:pt idx="675">
                  <c:v>52.450699999999998</c:v>
                </c:pt>
                <c:pt idx="676">
                  <c:v>52.658099999999997</c:v>
                </c:pt>
                <c:pt idx="677">
                  <c:v>52.792700000000004</c:v>
                </c:pt>
                <c:pt idx="678">
                  <c:v>52.895800000000001</c:v>
                </c:pt>
                <c:pt idx="679">
                  <c:v>52.971299999999999</c:v>
                </c:pt>
                <c:pt idx="680">
                  <c:v>53.0246</c:v>
                </c:pt>
                <c:pt idx="681">
                  <c:v>53.232700000000001</c:v>
                </c:pt>
                <c:pt idx="682">
                  <c:v>53.374099999999999</c:v>
                </c:pt>
                <c:pt idx="683">
                  <c:v>53.471899999999998</c:v>
                </c:pt>
                <c:pt idx="684">
                  <c:v>53.543100000000003</c:v>
                </c:pt>
                <c:pt idx="685">
                  <c:v>53.594700000000003</c:v>
                </c:pt>
                <c:pt idx="686">
                  <c:v>53.802</c:v>
                </c:pt>
                <c:pt idx="687">
                  <c:v>53.948799999999999</c:v>
                </c:pt>
                <c:pt idx="688">
                  <c:v>54.06</c:v>
                </c:pt>
                <c:pt idx="689">
                  <c:v>54.13</c:v>
                </c:pt>
                <c:pt idx="690">
                  <c:v>54.177199999999999</c:v>
                </c:pt>
                <c:pt idx="691">
                  <c:v>54.382899999999999</c:v>
                </c:pt>
                <c:pt idx="692">
                  <c:v>54.531100000000002</c:v>
                </c:pt>
                <c:pt idx="693">
                  <c:v>54.640500000000003</c:v>
                </c:pt>
                <c:pt idx="694">
                  <c:v>54.706299999999999</c:v>
                </c:pt>
                <c:pt idx="695">
                  <c:v>54.748800000000003</c:v>
                </c:pt>
                <c:pt idx="696">
                  <c:v>54.951999999999998</c:v>
                </c:pt>
                <c:pt idx="697">
                  <c:v>55.101799999999997</c:v>
                </c:pt>
                <c:pt idx="698">
                  <c:v>55.214399999999998</c:v>
                </c:pt>
                <c:pt idx="699">
                  <c:v>55.280200000000001</c:v>
                </c:pt>
                <c:pt idx="700">
                  <c:v>55.325800000000001</c:v>
                </c:pt>
                <c:pt idx="701">
                  <c:v>55.535699999999999</c:v>
                </c:pt>
                <c:pt idx="702">
                  <c:v>55.683199999999999</c:v>
                </c:pt>
                <c:pt idx="703">
                  <c:v>55.793700000000001</c:v>
                </c:pt>
                <c:pt idx="704">
                  <c:v>55.858499999999999</c:v>
                </c:pt>
                <c:pt idx="705">
                  <c:v>55.905900000000003</c:v>
                </c:pt>
                <c:pt idx="706">
                  <c:v>56.117400000000004</c:v>
                </c:pt>
                <c:pt idx="707">
                  <c:v>56.271099999999997</c:v>
                </c:pt>
                <c:pt idx="708">
                  <c:v>56.378599999999999</c:v>
                </c:pt>
                <c:pt idx="709">
                  <c:v>56.436199999999999</c:v>
                </c:pt>
                <c:pt idx="710">
                  <c:v>56.474499999999999</c:v>
                </c:pt>
                <c:pt idx="711">
                  <c:v>56.6783</c:v>
                </c:pt>
                <c:pt idx="712">
                  <c:v>56.830500000000001</c:v>
                </c:pt>
                <c:pt idx="713">
                  <c:v>56.947299999999998</c:v>
                </c:pt>
                <c:pt idx="714">
                  <c:v>57.004800000000003</c:v>
                </c:pt>
                <c:pt idx="715">
                  <c:v>57.047899999999998</c:v>
                </c:pt>
                <c:pt idx="716">
                  <c:v>57.249899999999997</c:v>
                </c:pt>
                <c:pt idx="717">
                  <c:v>57.403700000000001</c:v>
                </c:pt>
                <c:pt idx="718">
                  <c:v>57.523000000000003</c:v>
                </c:pt>
                <c:pt idx="719">
                  <c:v>57.5745</c:v>
                </c:pt>
                <c:pt idx="720">
                  <c:v>57.618400000000001</c:v>
                </c:pt>
                <c:pt idx="721">
                  <c:v>57.8247</c:v>
                </c:pt>
                <c:pt idx="722">
                  <c:v>57.976900000000001</c:v>
                </c:pt>
                <c:pt idx="723">
                  <c:v>58.087899999999998</c:v>
                </c:pt>
                <c:pt idx="724">
                  <c:v>58.130400000000002</c:v>
                </c:pt>
                <c:pt idx="725">
                  <c:v>58.167499999999997</c:v>
                </c:pt>
                <c:pt idx="726">
                  <c:v>58.373399999999997</c:v>
                </c:pt>
                <c:pt idx="727">
                  <c:v>58.530799999999999</c:v>
                </c:pt>
                <c:pt idx="728">
                  <c:v>58.6404</c:v>
                </c:pt>
                <c:pt idx="729">
                  <c:v>58.6845</c:v>
                </c:pt>
                <c:pt idx="730">
                  <c:v>58.726399999999998</c:v>
                </c:pt>
                <c:pt idx="731">
                  <c:v>58.929900000000004</c:v>
                </c:pt>
                <c:pt idx="732">
                  <c:v>59.097499999999997</c:v>
                </c:pt>
                <c:pt idx="733">
                  <c:v>59.2014</c:v>
                </c:pt>
                <c:pt idx="734">
                  <c:v>59.255000000000003</c:v>
                </c:pt>
                <c:pt idx="735">
                  <c:v>59.292900000000003</c:v>
                </c:pt>
                <c:pt idx="736">
                  <c:v>59.493899999999996</c:v>
                </c:pt>
                <c:pt idx="737">
                  <c:v>59.669400000000003</c:v>
                </c:pt>
                <c:pt idx="738">
                  <c:v>59.780500000000004</c:v>
                </c:pt>
                <c:pt idx="739">
                  <c:v>59.832599999999999</c:v>
                </c:pt>
                <c:pt idx="740">
                  <c:v>59.863799999999998</c:v>
                </c:pt>
                <c:pt idx="741">
                  <c:v>60.064500000000002</c:v>
                </c:pt>
                <c:pt idx="742">
                  <c:v>60.238900000000001</c:v>
                </c:pt>
                <c:pt idx="743">
                  <c:v>60.354999999999997</c:v>
                </c:pt>
                <c:pt idx="744">
                  <c:v>60.408099999999997</c:v>
                </c:pt>
                <c:pt idx="745">
                  <c:v>60.432699999999997</c:v>
                </c:pt>
                <c:pt idx="746">
                  <c:v>60.637</c:v>
                </c:pt>
                <c:pt idx="747">
                  <c:v>60.822000000000003</c:v>
                </c:pt>
                <c:pt idx="748">
                  <c:v>60.935699999999997</c:v>
                </c:pt>
                <c:pt idx="749">
                  <c:v>60.992100000000001</c:v>
                </c:pt>
                <c:pt idx="750">
                  <c:v>61.021099999999997</c:v>
                </c:pt>
                <c:pt idx="751">
                  <c:v>61.216700000000003</c:v>
                </c:pt>
                <c:pt idx="752">
                  <c:v>61.402200000000001</c:v>
                </c:pt>
                <c:pt idx="753">
                  <c:v>61.505200000000002</c:v>
                </c:pt>
                <c:pt idx="754">
                  <c:v>61.561100000000003</c:v>
                </c:pt>
                <c:pt idx="755">
                  <c:v>61.587299999999999</c:v>
                </c:pt>
                <c:pt idx="756">
                  <c:v>61.788499999999999</c:v>
                </c:pt>
                <c:pt idx="757">
                  <c:v>61.976199999999999</c:v>
                </c:pt>
                <c:pt idx="758">
                  <c:v>62.077199999999998</c:v>
                </c:pt>
                <c:pt idx="759">
                  <c:v>62.147399999999998</c:v>
                </c:pt>
                <c:pt idx="760">
                  <c:v>62.175699999999999</c:v>
                </c:pt>
                <c:pt idx="761">
                  <c:v>62.377099999999999</c:v>
                </c:pt>
                <c:pt idx="762">
                  <c:v>62.566299999999998</c:v>
                </c:pt>
                <c:pt idx="763">
                  <c:v>62.678199999999997</c:v>
                </c:pt>
                <c:pt idx="764">
                  <c:v>62.7502</c:v>
                </c:pt>
                <c:pt idx="765">
                  <c:v>62.78</c:v>
                </c:pt>
                <c:pt idx="766">
                  <c:v>62.9876</c:v>
                </c:pt>
                <c:pt idx="767">
                  <c:v>63.1845</c:v>
                </c:pt>
                <c:pt idx="768">
                  <c:v>63.311700000000002</c:v>
                </c:pt>
                <c:pt idx="769">
                  <c:v>63.393599999999999</c:v>
                </c:pt>
                <c:pt idx="770">
                  <c:v>63.416899999999998</c:v>
                </c:pt>
                <c:pt idx="771">
                  <c:v>63.626899999999999</c:v>
                </c:pt>
                <c:pt idx="772">
                  <c:v>63.827800000000003</c:v>
                </c:pt>
                <c:pt idx="773">
                  <c:v>63.951700000000002</c:v>
                </c:pt>
                <c:pt idx="774">
                  <c:v>64.030100000000004</c:v>
                </c:pt>
                <c:pt idx="775">
                  <c:v>64.049099999999996</c:v>
                </c:pt>
                <c:pt idx="776">
                  <c:v>64.257499999999993</c:v>
                </c:pt>
                <c:pt idx="777">
                  <c:v>64.469800000000006</c:v>
                </c:pt>
                <c:pt idx="778">
                  <c:v>64.591099999999997</c:v>
                </c:pt>
                <c:pt idx="779">
                  <c:v>64.670400000000001</c:v>
                </c:pt>
                <c:pt idx="780">
                  <c:v>64.685900000000004</c:v>
                </c:pt>
                <c:pt idx="781">
                  <c:v>64.897300000000001</c:v>
                </c:pt>
                <c:pt idx="782">
                  <c:v>65.096800000000002</c:v>
                </c:pt>
                <c:pt idx="783">
                  <c:v>65.215299999999999</c:v>
                </c:pt>
                <c:pt idx="784">
                  <c:v>65.303200000000004</c:v>
                </c:pt>
                <c:pt idx="785">
                  <c:v>65.316699999999997</c:v>
                </c:pt>
                <c:pt idx="786">
                  <c:v>65.537899999999993</c:v>
                </c:pt>
                <c:pt idx="787">
                  <c:v>65.735100000000003</c:v>
                </c:pt>
                <c:pt idx="788">
                  <c:v>65.845799999999997</c:v>
                </c:pt>
                <c:pt idx="789">
                  <c:v>65.936000000000007</c:v>
                </c:pt>
                <c:pt idx="790">
                  <c:v>65.9529</c:v>
                </c:pt>
                <c:pt idx="791">
                  <c:v>66.183000000000007</c:v>
                </c:pt>
                <c:pt idx="792">
                  <c:v>66.386700000000005</c:v>
                </c:pt>
                <c:pt idx="793">
                  <c:v>66.506799999999998</c:v>
                </c:pt>
                <c:pt idx="794">
                  <c:v>66.602099999999993</c:v>
                </c:pt>
                <c:pt idx="795">
                  <c:v>66.619799999999998</c:v>
                </c:pt>
                <c:pt idx="796">
                  <c:v>66.849299999999999</c:v>
                </c:pt>
                <c:pt idx="797">
                  <c:v>67.050399999999996</c:v>
                </c:pt>
                <c:pt idx="798">
                  <c:v>67.167900000000003</c:v>
                </c:pt>
                <c:pt idx="799">
                  <c:v>67.265299999999996</c:v>
                </c:pt>
                <c:pt idx="800">
                  <c:v>67.287099999999995</c:v>
                </c:pt>
                <c:pt idx="801">
                  <c:v>67.511600000000001</c:v>
                </c:pt>
                <c:pt idx="802">
                  <c:v>67.721800000000002</c:v>
                </c:pt>
                <c:pt idx="803">
                  <c:v>67.844399999999993</c:v>
                </c:pt>
                <c:pt idx="804">
                  <c:v>67.941500000000005</c:v>
                </c:pt>
                <c:pt idx="805">
                  <c:v>67.963099999999997</c:v>
                </c:pt>
                <c:pt idx="806">
                  <c:v>68.188800000000001</c:v>
                </c:pt>
                <c:pt idx="807">
                  <c:v>68.400999999999996</c:v>
                </c:pt>
                <c:pt idx="808">
                  <c:v>68.518299999999996</c:v>
                </c:pt>
                <c:pt idx="809">
                  <c:v>68.613200000000006</c:v>
                </c:pt>
                <c:pt idx="810">
                  <c:v>68.639700000000005</c:v>
                </c:pt>
                <c:pt idx="811">
                  <c:v>68.852400000000003</c:v>
                </c:pt>
                <c:pt idx="812">
                  <c:v>69.058700000000002</c:v>
                </c:pt>
                <c:pt idx="813">
                  <c:v>69.163200000000003</c:v>
                </c:pt>
                <c:pt idx="814">
                  <c:v>69.256600000000006</c:v>
                </c:pt>
                <c:pt idx="815">
                  <c:v>69.289400000000001</c:v>
                </c:pt>
                <c:pt idx="816">
                  <c:v>69.509200000000007</c:v>
                </c:pt>
                <c:pt idx="817">
                  <c:v>69.717399999999998</c:v>
                </c:pt>
                <c:pt idx="818">
                  <c:v>69.821600000000004</c:v>
                </c:pt>
                <c:pt idx="819">
                  <c:v>69.921899999999994</c:v>
                </c:pt>
                <c:pt idx="820">
                  <c:v>69.9529</c:v>
                </c:pt>
                <c:pt idx="821">
                  <c:v>70.176199999999994</c:v>
                </c:pt>
                <c:pt idx="822">
                  <c:v>70.384600000000006</c:v>
                </c:pt>
                <c:pt idx="823">
                  <c:v>70.493099999999998</c:v>
                </c:pt>
                <c:pt idx="824">
                  <c:v>70.590400000000002</c:v>
                </c:pt>
                <c:pt idx="825">
                  <c:v>70.615200000000002</c:v>
                </c:pt>
                <c:pt idx="826">
                  <c:v>70.838899999999995</c:v>
                </c:pt>
                <c:pt idx="827">
                  <c:v>71.043499999999995</c:v>
                </c:pt>
                <c:pt idx="828">
                  <c:v>71.150599999999997</c:v>
                </c:pt>
                <c:pt idx="829">
                  <c:v>71.251300000000001</c:v>
                </c:pt>
                <c:pt idx="830">
                  <c:v>71.276200000000003</c:v>
                </c:pt>
                <c:pt idx="831">
                  <c:v>71.494600000000005</c:v>
                </c:pt>
                <c:pt idx="832">
                  <c:v>71.698499999999996</c:v>
                </c:pt>
                <c:pt idx="833">
                  <c:v>71.805099999999996</c:v>
                </c:pt>
                <c:pt idx="834">
                  <c:v>71.898099999999999</c:v>
                </c:pt>
                <c:pt idx="835">
                  <c:v>71.927000000000007</c:v>
                </c:pt>
                <c:pt idx="836">
                  <c:v>72.155299999999997</c:v>
                </c:pt>
                <c:pt idx="837">
                  <c:v>72.366500000000002</c:v>
                </c:pt>
                <c:pt idx="838">
                  <c:v>72.478800000000007</c:v>
                </c:pt>
                <c:pt idx="839">
                  <c:v>72.573899999999995</c:v>
                </c:pt>
                <c:pt idx="840">
                  <c:v>72.594800000000006</c:v>
                </c:pt>
                <c:pt idx="841">
                  <c:v>72.826499999999996</c:v>
                </c:pt>
                <c:pt idx="842">
                  <c:v>73.042299999999997</c:v>
                </c:pt>
                <c:pt idx="843">
                  <c:v>73.152699999999996</c:v>
                </c:pt>
                <c:pt idx="844">
                  <c:v>73.243700000000004</c:v>
                </c:pt>
                <c:pt idx="845">
                  <c:v>73.270399999999995</c:v>
                </c:pt>
                <c:pt idx="846">
                  <c:v>73.500600000000006</c:v>
                </c:pt>
                <c:pt idx="847">
                  <c:v>73.718100000000007</c:v>
                </c:pt>
                <c:pt idx="848">
                  <c:v>73.832099999999997</c:v>
                </c:pt>
                <c:pt idx="849">
                  <c:v>73.922700000000006</c:v>
                </c:pt>
                <c:pt idx="850">
                  <c:v>73.941100000000006</c:v>
                </c:pt>
                <c:pt idx="851">
                  <c:v>74.163399999999996</c:v>
                </c:pt>
                <c:pt idx="852">
                  <c:v>74.385099999999994</c:v>
                </c:pt>
                <c:pt idx="853">
                  <c:v>74.510099999999994</c:v>
                </c:pt>
                <c:pt idx="854">
                  <c:v>74.600499999999997</c:v>
                </c:pt>
                <c:pt idx="855">
                  <c:v>74.626199999999997</c:v>
                </c:pt>
                <c:pt idx="856">
                  <c:v>74.844800000000006</c:v>
                </c:pt>
                <c:pt idx="857">
                  <c:v>75.061099999999996</c:v>
                </c:pt>
                <c:pt idx="858">
                  <c:v>75.195400000000006</c:v>
                </c:pt>
                <c:pt idx="859">
                  <c:v>75.283299999999997</c:v>
                </c:pt>
                <c:pt idx="860">
                  <c:v>75.315799999999996</c:v>
                </c:pt>
                <c:pt idx="861">
                  <c:v>75.5334</c:v>
                </c:pt>
                <c:pt idx="862">
                  <c:v>75.740899999999996</c:v>
                </c:pt>
                <c:pt idx="863">
                  <c:v>75.878399999999999</c:v>
                </c:pt>
                <c:pt idx="864">
                  <c:v>75.969200000000001</c:v>
                </c:pt>
                <c:pt idx="865">
                  <c:v>75.998699999999999</c:v>
                </c:pt>
                <c:pt idx="866">
                  <c:v>76.214799999999997</c:v>
                </c:pt>
                <c:pt idx="867">
                  <c:v>76.412800000000004</c:v>
                </c:pt>
                <c:pt idx="868">
                  <c:v>76.546499999999995</c:v>
                </c:pt>
                <c:pt idx="869">
                  <c:v>76.643799999999999</c:v>
                </c:pt>
                <c:pt idx="870">
                  <c:v>76.677899999999994</c:v>
                </c:pt>
                <c:pt idx="871">
                  <c:v>76.897900000000007</c:v>
                </c:pt>
                <c:pt idx="872">
                  <c:v>77.090100000000007</c:v>
                </c:pt>
                <c:pt idx="873">
                  <c:v>77.227099999999993</c:v>
                </c:pt>
                <c:pt idx="874">
                  <c:v>77.315799999999996</c:v>
                </c:pt>
                <c:pt idx="875">
                  <c:v>77.347899999999996</c:v>
                </c:pt>
                <c:pt idx="876">
                  <c:v>77.553399999999996</c:v>
                </c:pt>
                <c:pt idx="877">
                  <c:v>77.749399999999994</c:v>
                </c:pt>
                <c:pt idx="878">
                  <c:v>77.887900000000002</c:v>
                </c:pt>
                <c:pt idx="879">
                  <c:v>77.977099999999993</c:v>
                </c:pt>
                <c:pt idx="880">
                  <c:v>78.016499999999994</c:v>
                </c:pt>
                <c:pt idx="881">
                  <c:v>78.216300000000004</c:v>
                </c:pt>
                <c:pt idx="882">
                  <c:v>78.404600000000002</c:v>
                </c:pt>
                <c:pt idx="883">
                  <c:v>78.549800000000005</c:v>
                </c:pt>
                <c:pt idx="884">
                  <c:v>78.6387</c:v>
                </c:pt>
                <c:pt idx="885">
                  <c:v>78.679599999999994</c:v>
                </c:pt>
                <c:pt idx="886">
                  <c:v>78.874200000000002</c:v>
                </c:pt>
                <c:pt idx="887">
                  <c:v>79.052499999999995</c:v>
                </c:pt>
                <c:pt idx="888">
                  <c:v>79.200100000000006</c:v>
                </c:pt>
                <c:pt idx="889">
                  <c:v>79.295100000000005</c:v>
                </c:pt>
                <c:pt idx="890">
                  <c:v>79.340199999999996</c:v>
                </c:pt>
                <c:pt idx="891">
                  <c:v>79.531800000000004</c:v>
                </c:pt>
                <c:pt idx="892">
                  <c:v>79.706900000000005</c:v>
                </c:pt>
                <c:pt idx="893">
                  <c:v>79.853399999999993</c:v>
                </c:pt>
                <c:pt idx="894">
                  <c:v>79.941299999999998</c:v>
                </c:pt>
                <c:pt idx="895">
                  <c:v>79.984499999999997</c:v>
                </c:pt>
                <c:pt idx="896">
                  <c:v>80.165000000000006</c:v>
                </c:pt>
                <c:pt idx="897">
                  <c:v>80.346000000000004</c:v>
                </c:pt>
                <c:pt idx="898">
                  <c:v>80.500200000000007</c:v>
                </c:pt>
                <c:pt idx="899">
                  <c:v>80.593999999999994</c:v>
                </c:pt>
                <c:pt idx="900">
                  <c:v>80.635800000000003</c:v>
                </c:pt>
                <c:pt idx="901">
                  <c:v>80.813599999999994</c:v>
                </c:pt>
                <c:pt idx="902">
                  <c:v>80.994799999999998</c:v>
                </c:pt>
                <c:pt idx="903">
                  <c:v>81.133700000000005</c:v>
                </c:pt>
                <c:pt idx="904">
                  <c:v>81.219899999999996</c:v>
                </c:pt>
                <c:pt idx="905">
                  <c:v>81.262799999999999</c:v>
                </c:pt>
                <c:pt idx="906">
                  <c:v>81.444500000000005</c:v>
                </c:pt>
                <c:pt idx="907">
                  <c:v>81.634799999999998</c:v>
                </c:pt>
                <c:pt idx="908">
                  <c:v>81.774500000000003</c:v>
                </c:pt>
                <c:pt idx="909">
                  <c:v>81.862499999999997</c:v>
                </c:pt>
                <c:pt idx="910">
                  <c:v>81.901700000000005</c:v>
                </c:pt>
                <c:pt idx="911">
                  <c:v>82.078400000000002</c:v>
                </c:pt>
                <c:pt idx="912">
                  <c:v>82.263300000000001</c:v>
                </c:pt>
                <c:pt idx="913">
                  <c:v>82.394199999999998</c:v>
                </c:pt>
                <c:pt idx="914">
                  <c:v>82.475499999999997</c:v>
                </c:pt>
                <c:pt idx="915">
                  <c:v>82.507900000000006</c:v>
                </c:pt>
                <c:pt idx="916">
                  <c:v>82.683000000000007</c:v>
                </c:pt>
                <c:pt idx="917">
                  <c:v>82.869600000000005</c:v>
                </c:pt>
                <c:pt idx="918">
                  <c:v>83.000699999999995</c:v>
                </c:pt>
                <c:pt idx="919">
                  <c:v>83.086500000000001</c:v>
                </c:pt>
                <c:pt idx="920">
                  <c:v>83.116600000000005</c:v>
                </c:pt>
                <c:pt idx="921">
                  <c:v>83.293000000000006</c:v>
                </c:pt>
                <c:pt idx="922">
                  <c:v>83.476600000000005</c:v>
                </c:pt>
                <c:pt idx="923">
                  <c:v>83.612099999999998</c:v>
                </c:pt>
                <c:pt idx="924">
                  <c:v>83.702100000000002</c:v>
                </c:pt>
                <c:pt idx="925">
                  <c:v>83.715599999999995</c:v>
                </c:pt>
                <c:pt idx="926">
                  <c:v>83.890699999999995</c:v>
                </c:pt>
                <c:pt idx="927">
                  <c:v>84.077799999999996</c:v>
                </c:pt>
                <c:pt idx="928">
                  <c:v>84.2166</c:v>
                </c:pt>
                <c:pt idx="929">
                  <c:v>84.302099999999996</c:v>
                </c:pt>
                <c:pt idx="930">
                  <c:v>84.316299999999998</c:v>
                </c:pt>
                <c:pt idx="931">
                  <c:v>84.491299999999995</c:v>
                </c:pt>
                <c:pt idx="932">
                  <c:v>84.674499999999995</c:v>
                </c:pt>
                <c:pt idx="933">
                  <c:v>84.812100000000001</c:v>
                </c:pt>
                <c:pt idx="934">
                  <c:v>84.898399999999995</c:v>
                </c:pt>
                <c:pt idx="935">
                  <c:v>84.924000000000007</c:v>
                </c:pt>
                <c:pt idx="936">
                  <c:v>85.093599999999995</c:v>
                </c:pt>
                <c:pt idx="937">
                  <c:v>85.276600000000002</c:v>
                </c:pt>
                <c:pt idx="938">
                  <c:v>85.406599999999997</c:v>
                </c:pt>
                <c:pt idx="939">
                  <c:v>85.485699999999994</c:v>
                </c:pt>
                <c:pt idx="940">
                  <c:v>85.506600000000006</c:v>
                </c:pt>
                <c:pt idx="941">
                  <c:v>85.677400000000006</c:v>
                </c:pt>
                <c:pt idx="942">
                  <c:v>85.858099999999993</c:v>
                </c:pt>
                <c:pt idx="943">
                  <c:v>85.981899999999996</c:v>
                </c:pt>
                <c:pt idx="944">
                  <c:v>86.066699999999997</c:v>
                </c:pt>
                <c:pt idx="945">
                  <c:v>86.091700000000003</c:v>
                </c:pt>
                <c:pt idx="946">
                  <c:v>86.264600000000002</c:v>
                </c:pt>
                <c:pt idx="947">
                  <c:v>86.4465</c:v>
                </c:pt>
                <c:pt idx="948">
                  <c:v>86.555999999999997</c:v>
                </c:pt>
                <c:pt idx="949">
                  <c:v>86.643900000000002</c:v>
                </c:pt>
                <c:pt idx="950">
                  <c:v>86.668199999999999</c:v>
                </c:pt>
                <c:pt idx="951">
                  <c:v>86.844200000000001</c:v>
                </c:pt>
                <c:pt idx="952">
                  <c:v>87.029799999999994</c:v>
                </c:pt>
                <c:pt idx="953">
                  <c:v>87.137900000000002</c:v>
                </c:pt>
                <c:pt idx="954">
                  <c:v>87.221000000000004</c:v>
                </c:pt>
                <c:pt idx="955">
                  <c:v>87.232500000000002</c:v>
                </c:pt>
                <c:pt idx="956">
                  <c:v>87.403899999999993</c:v>
                </c:pt>
                <c:pt idx="957">
                  <c:v>87.583100000000002</c:v>
                </c:pt>
                <c:pt idx="958">
                  <c:v>87.684200000000004</c:v>
                </c:pt>
                <c:pt idx="959">
                  <c:v>87.776700000000005</c:v>
                </c:pt>
                <c:pt idx="960">
                  <c:v>87.795100000000005</c:v>
                </c:pt>
                <c:pt idx="961">
                  <c:v>87.9709</c:v>
                </c:pt>
                <c:pt idx="962">
                  <c:v>88.156099999999995</c:v>
                </c:pt>
                <c:pt idx="963">
                  <c:v>88.252099999999999</c:v>
                </c:pt>
                <c:pt idx="964">
                  <c:v>88.343400000000003</c:v>
                </c:pt>
                <c:pt idx="965">
                  <c:v>88.357299999999995</c:v>
                </c:pt>
                <c:pt idx="966">
                  <c:v>88.537300000000002</c:v>
                </c:pt>
                <c:pt idx="967">
                  <c:v>88.725499999999997</c:v>
                </c:pt>
                <c:pt idx="968">
                  <c:v>88.825699999999998</c:v>
                </c:pt>
                <c:pt idx="969">
                  <c:v>88.912499999999994</c:v>
                </c:pt>
                <c:pt idx="970">
                  <c:v>88.934100000000001</c:v>
                </c:pt>
                <c:pt idx="971">
                  <c:v>89.118099999999998</c:v>
                </c:pt>
                <c:pt idx="972">
                  <c:v>89.313400000000001</c:v>
                </c:pt>
                <c:pt idx="973">
                  <c:v>89.422700000000006</c:v>
                </c:pt>
                <c:pt idx="974">
                  <c:v>89.505200000000002</c:v>
                </c:pt>
                <c:pt idx="975">
                  <c:v>89.518900000000002</c:v>
                </c:pt>
                <c:pt idx="976">
                  <c:v>89.6995</c:v>
                </c:pt>
                <c:pt idx="977">
                  <c:v>89.893500000000003</c:v>
                </c:pt>
                <c:pt idx="978">
                  <c:v>90.0017</c:v>
                </c:pt>
                <c:pt idx="979">
                  <c:v>90.093100000000007</c:v>
                </c:pt>
                <c:pt idx="980">
                  <c:v>90.113299999999995</c:v>
                </c:pt>
                <c:pt idx="981">
                  <c:v>90.301199999999994</c:v>
                </c:pt>
                <c:pt idx="982">
                  <c:v>90.495900000000006</c:v>
                </c:pt>
                <c:pt idx="983">
                  <c:v>90.611800000000002</c:v>
                </c:pt>
                <c:pt idx="984">
                  <c:v>90.699799999999996</c:v>
                </c:pt>
                <c:pt idx="985">
                  <c:v>90.720699999999994</c:v>
                </c:pt>
                <c:pt idx="986">
                  <c:v>90.918499999999995</c:v>
                </c:pt>
                <c:pt idx="987">
                  <c:v>91.117199999999997</c:v>
                </c:pt>
                <c:pt idx="988">
                  <c:v>91.235699999999994</c:v>
                </c:pt>
                <c:pt idx="989">
                  <c:v>91.316400000000002</c:v>
                </c:pt>
                <c:pt idx="990">
                  <c:v>91.339600000000004</c:v>
                </c:pt>
                <c:pt idx="991">
                  <c:v>91.537300000000002</c:v>
                </c:pt>
                <c:pt idx="992">
                  <c:v>91.738900000000001</c:v>
                </c:pt>
                <c:pt idx="993">
                  <c:v>91.867500000000007</c:v>
                </c:pt>
                <c:pt idx="994">
                  <c:v>91.9482</c:v>
                </c:pt>
                <c:pt idx="995">
                  <c:v>91.9696</c:v>
                </c:pt>
                <c:pt idx="996">
                  <c:v>92.157700000000006</c:v>
                </c:pt>
                <c:pt idx="997">
                  <c:v>92.3459</c:v>
                </c:pt>
                <c:pt idx="998">
                  <c:v>92.474500000000006</c:v>
                </c:pt>
                <c:pt idx="999">
                  <c:v>92.55</c:v>
                </c:pt>
                <c:pt idx="1000">
                  <c:v>92.573499999999996</c:v>
                </c:pt>
                <c:pt idx="1001">
                  <c:v>92.767899999999997</c:v>
                </c:pt>
                <c:pt idx="1002">
                  <c:v>92.960599999999999</c:v>
                </c:pt>
                <c:pt idx="1003">
                  <c:v>93.097200000000001</c:v>
                </c:pt>
                <c:pt idx="1004">
                  <c:v>93.167400000000001</c:v>
                </c:pt>
                <c:pt idx="1005">
                  <c:v>93.191900000000004</c:v>
                </c:pt>
                <c:pt idx="1006">
                  <c:v>93.392700000000005</c:v>
                </c:pt>
                <c:pt idx="1007">
                  <c:v>93.581900000000005</c:v>
                </c:pt>
                <c:pt idx="1008">
                  <c:v>93.7226</c:v>
                </c:pt>
                <c:pt idx="1009">
                  <c:v>93.7928</c:v>
                </c:pt>
                <c:pt idx="1010">
                  <c:v>93.822900000000004</c:v>
                </c:pt>
                <c:pt idx="1011">
                  <c:v>94.030900000000003</c:v>
                </c:pt>
                <c:pt idx="1012">
                  <c:v>94.219700000000003</c:v>
                </c:pt>
                <c:pt idx="1013">
                  <c:v>94.368099999999998</c:v>
                </c:pt>
                <c:pt idx="1014">
                  <c:v>94.438500000000005</c:v>
                </c:pt>
                <c:pt idx="1015">
                  <c:v>94.453800000000001</c:v>
                </c:pt>
                <c:pt idx="1016">
                  <c:v>94.654799999999994</c:v>
                </c:pt>
                <c:pt idx="1017">
                  <c:v>94.836500000000001</c:v>
                </c:pt>
                <c:pt idx="1018">
                  <c:v>94.989900000000006</c:v>
                </c:pt>
                <c:pt idx="1019">
                  <c:v>95.053799999999995</c:v>
                </c:pt>
                <c:pt idx="1020">
                  <c:v>95.060299999999998</c:v>
                </c:pt>
                <c:pt idx="1021">
                  <c:v>95.255600000000001</c:v>
                </c:pt>
                <c:pt idx="1022">
                  <c:v>95.435900000000004</c:v>
                </c:pt>
                <c:pt idx="1023">
                  <c:v>95.597499999999997</c:v>
                </c:pt>
                <c:pt idx="1024">
                  <c:v>95.673500000000004</c:v>
                </c:pt>
                <c:pt idx="1025">
                  <c:v>95.695400000000006</c:v>
                </c:pt>
                <c:pt idx="1026">
                  <c:v>95.885099999999994</c:v>
                </c:pt>
                <c:pt idx="1027">
                  <c:v>96.061899999999994</c:v>
                </c:pt>
                <c:pt idx="1028">
                  <c:v>96.227099999999993</c:v>
                </c:pt>
                <c:pt idx="1029">
                  <c:v>96.304100000000005</c:v>
                </c:pt>
                <c:pt idx="1030">
                  <c:v>96.314999999999998</c:v>
                </c:pt>
                <c:pt idx="1031">
                  <c:v>96.501400000000004</c:v>
                </c:pt>
                <c:pt idx="1032">
                  <c:v>96.677899999999994</c:v>
                </c:pt>
                <c:pt idx="1033">
                  <c:v>96.840599999999995</c:v>
                </c:pt>
                <c:pt idx="1034">
                  <c:v>96.923299999999998</c:v>
                </c:pt>
                <c:pt idx="1035">
                  <c:v>96.930800000000005</c:v>
                </c:pt>
                <c:pt idx="1036">
                  <c:v>97.122500000000002</c:v>
                </c:pt>
                <c:pt idx="1037">
                  <c:v>97.293199999999999</c:v>
                </c:pt>
                <c:pt idx="1038">
                  <c:v>97.457499999999996</c:v>
                </c:pt>
                <c:pt idx="1039">
                  <c:v>97.540599999999998</c:v>
                </c:pt>
                <c:pt idx="1040">
                  <c:v>97.541499999999999</c:v>
                </c:pt>
                <c:pt idx="1041">
                  <c:v>97.723399999999998</c:v>
                </c:pt>
                <c:pt idx="1042">
                  <c:v>97.897999999999996</c:v>
                </c:pt>
                <c:pt idx="1043">
                  <c:v>98.058300000000003</c:v>
                </c:pt>
                <c:pt idx="1044">
                  <c:v>98.133600000000001</c:v>
                </c:pt>
                <c:pt idx="1045">
                  <c:v>98.130799999999994</c:v>
                </c:pt>
                <c:pt idx="1046">
                  <c:v>98.322100000000006</c:v>
                </c:pt>
                <c:pt idx="1047">
                  <c:v>98.495400000000004</c:v>
                </c:pt>
                <c:pt idx="1048">
                  <c:v>98.661199999999994</c:v>
                </c:pt>
                <c:pt idx="1049">
                  <c:v>98.721699999999998</c:v>
                </c:pt>
                <c:pt idx="1050">
                  <c:v>98.715299999999999</c:v>
                </c:pt>
                <c:pt idx="1051">
                  <c:v>98.905600000000007</c:v>
                </c:pt>
                <c:pt idx="1052">
                  <c:v>99.083100000000002</c:v>
                </c:pt>
                <c:pt idx="1053">
                  <c:v>99.252200000000002</c:v>
                </c:pt>
                <c:pt idx="1054">
                  <c:v>99.31</c:v>
                </c:pt>
                <c:pt idx="1055">
                  <c:v>99.292599999999993</c:v>
                </c:pt>
                <c:pt idx="1056">
                  <c:v>99.486999999999995</c:v>
                </c:pt>
                <c:pt idx="1057">
                  <c:v>99.662000000000006</c:v>
                </c:pt>
                <c:pt idx="1058">
                  <c:v>99.837800000000001</c:v>
                </c:pt>
                <c:pt idx="1059">
                  <c:v>99.888999999999996</c:v>
                </c:pt>
                <c:pt idx="1060">
                  <c:v>99.872900000000001</c:v>
                </c:pt>
                <c:pt idx="1061">
                  <c:v>100.056</c:v>
                </c:pt>
                <c:pt idx="1062">
                  <c:v>100.235</c:v>
                </c:pt>
                <c:pt idx="1063">
                  <c:v>100.41500000000001</c:v>
                </c:pt>
                <c:pt idx="1064">
                  <c:v>100.456</c:v>
                </c:pt>
                <c:pt idx="1065">
                  <c:v>100.447</c:v>
                </c:pt>
                <c:pt idx="1066">
                  <c:v>100.643</c:v>
                </c:pt>
                <c:pt idx="1067">
                  <c:v>100.816</c:v>
                </c:pt>
                <c:pt idx="1068">
                  <c:v>100.999</c:v>
                </c:pt>
                <c:pt idx="1069">
                  <c:v>101.045</c:v>
                </c:pt>
                <c:pt idx="1070">
                  <c:v>101.039</c:v>
                </c:pt>
                <c:pt idx="1071">
                  <c:v>101.238</c:v>
                </c:pt>
                <c:pt idx="1072">
                  <c:v>101.40900000000001</c:v>
                </c:pt>
                <c:pt idx="1073">
                  <c:v>101.58799999999999</c:v>
                </c:pt>
                <c:pt idx="1074">
                  <c:v>101.636</c:v>
                </c:pt>
                <c:pt idx="1075">
                  <c:v>101.631</c:v>
                </c:pt>
                <c:pt idx="1076">
                  <c:v>101.82299999999999</c:v>
                </c:pt>
                <c:pt idx="1077">
                  <c:v>102.001</c:v>
                </c:pt>
                <c:pt idx="1078">
                  <c:v>102.18899999999999</c:v>
                </c:pt>
                <c:pt idx="1079">
                  <c:v>102.242</c:v>
                </c:pt>
                <c:pt idx="1080">
                  <c:v>102.241</c:v>
                </c:pt>
                <c:pt idx="1081">
                  <c:v>102.43300000000001</c:v>
                </c:pt>
                <c:pt idx="1082">
                  <c:v>102.60599999999999</c:v>
                </c:pt>
                <c:pt idx="1083">
                  <c:v>102.78400000000001</c:v>
                </c:pt>
                <c:pt idx="1084">
                  <c:v>102.837</c:v>
                </c:pt>
                <c:pt idx="1085">
                  <c:v>102.837</c:v>
                </c:pt>
                <c:pt idx="1086">
                  <c:v>103.033</c:v>
                </c:pt>
                <c:pt idx="1087">
                  <c:v>103.209</c:v>
                </c:pt>
                <c:pt idx="1088">
                  <c:v>103.387</c:v>
                </c:pt>
                <c:pt idx="1089">
                  <c:v>103.44199999999999</c:v>
                </c:pt>
                <c:pt idx="1090">
                  <c:v>103.44199999999999</c:v>
                </c:pt>
                <c:pt idx="1091">
                  <c:v>103.643</c:v>
                </c:pt>
                <c:pt idx="1092">
                  <c:v>103.818</c:v>
                </c:pt>
                <c:pt idx="1093">
                  <c:v>103.994</c:v>
                </c:pt>
                <c:pt idx="1094">
                  <c:v>104.04300000000001</c:v>
                </c:pt>
                <c:pt idx="1095">
                  <c:v>104.045</c:v>
                </c:pt>
                <c:pt idx="1096">
                  <c:v>104.251</c:v>
                </c:pt>
                <c:pt idx="1097">
                  <c:v>104.428</c:v>
                </c:pt>
                <c:pt idx="1098">
                  <c:v>104.595</c:v>
                </c:pt>
                <c:pt idx="1099">
                  <c:v>104.639</c:v>
                </c:pt>
                <c:pt idx="1100">
                  <c:v>104.639</c:v>
                </c:pt>
                <c:pt idx="1101">
                  <c:v>104.849</c:v>
                </c:pt>
                <c:pt idx="1102">
                  <c:v>105.014</c:v>
                </c:pt>
                <c:pt idx="1103">
                  <c:v>105.178</c:v>
                </c:pt>
                <c:pt idx="1104">
                  <c:v>105.223</c:v>
                </c:pt>
                <c:pt idx="1105">
                  <c:v>105.218</c:v>
                </c:pt>
                <c:pt idx="1106">
                  <c:v>105.431</c:v>
                </c:pt>
                <c:pt idx="1107">
                  <c:v>105.592</c:v>
                </c:pt>
                <c:pt idx="1108">
                  <c:v>105.752</c:v>
                </c:pt>
                <c:pt idx="1109">
                  <c:v>105.804</c:v>
                </c:pt>
                <c:pt idx="1110">
                  <c:v>105.798</c:v>
                </c:pt>
                <c:pt idx="1111">
                  <c:v>106.023</c:v>
                </c:pt>
                <c:pt idx="1112">
                  <c:v>106.18899999999999</c:v>
                </c:pt>
                <c:pt idx="1113">
                  <c:v>106.349</c:v>
                </c:pt>
                <c:pt idx="1114">
                  <c:v>106.39400000000001</c:v>
                </c:pt>
                <c:pt idx="1115">
                  <c:v>106.38200000000001</c:v>
                </c:pt>
                <c:pt idx="1116">
                  <c:v>106.595</c:v>
                </c:pt>
                <c:pt idx="1117">
                  <c:v>106.76300000000001</c:v>
                </c:pt>
                <c:pt idx="1118">
                  <c:v>106.92</c:v>
                </c:pt>
                <c:pt idx="1119">
                  <c:v>106.96</c:v>
                </c:pt>
                <c:pt idx="1120">
                  <c:v>106.947</c:v>
                </c:pt>
                <c:pt idx="1121">
                  <c:v>107.13800000000001</c:v>
                </c:pt>
                <c:pt idx="1122">
                  <c:v>107.306</c:v>
                </c:pt>
                <c:pt idx="1123">
                  <c:v>107.455</c:v>
                </c:pt>
                <c:pt idx="1124">
                  <c:v>107.48699999999999</c:v>
                </c:pt>
                <c:pt idx="1125">
                  <c:v>107.473</c:v>
                </c:pt>
                <c:pt idx="1126">
                  <c:v>107.617</c:v>
                </c:pt>
                <c:pt idx="1127">
                  <c:v>107.78100000000001</c:v>
                </c:pt>
                <c:pt idx="1128">
                  <c:v>107.938</c:v>
                </c:pt>
                <c:pt idx="1129">
                  <c:v>107.979</c:v>
                </c:pt>
                <c:pt idx="1130">
                  <c:v>107.96899999999999</c:v>
                </c:pt>
                <c:pt idx="1131">
                  <c:v>108.071</c:v>
                </c:pt>
                <c:pt idx="1132">
                  <c:v>108.23</c:v>
                </c:pt>
                <c:pt idx="1133">
                  <c:v>108.383</c:v>
                </c:pt>
                <c:pt idx="1134">
                  <c:v>108.43</c:v>
                </c:pt>
                <c:pt idx="1135">
                  <c:v>108.429</c:v>
                </c:pt>
                <c:pt idx="1136">
                  <c:v>108.529</c:v>
                </c:pt>
                <c:pt idx="1137">
                  <c:v>108.69799999999999</c:v>
                </c:pt>
                <c:pt idx="1138">
                  <c:v>108.851</c:v>
                </c:pt>
                <c:pt idx="1139">
                  <c:v>108.89400000000001</c:v>
                </c:pt>
                <c:pt idx="1140">
                  <c:v>108.887</c:v>
                </c:pt>
                <c:pt idx="1141">
                  <c:v>108.976</c:v>
                </c:pt>
                <c:pt idx="1142">
                  <c:v>109.14</c:v>
                </c:pt>
                <c:pt idx="1143">
                  <c:v>109.29900000000001</c:v>
                </c:pt>
                <c:pt idx="1144">
                  <c:v>109.34699999999999</c:v>
                </c:pt>
                <c:pt idx="1145">
                  <c:v>109.34399999999999</c:v>
                </c:pt>
                <c:pt idx="1146">
                  <c:v>109.434</c:v>
                </c:pt>
                <c:pt idx="1147">
                  <c:v>109.598</c:v>
                </c:pt>
                <c:pt idx="1148">
                  <c:v>109.76900000000001</c:v>
                </c:pt>
                <c:pt idx="1149">
                  <c:v>109.828</c:v>
                </c:pt>
                <c:pt idx="1150">
                  <c:v>109.831</c:v>
                </c:pt>
                <c:pt idx="1151">
                  <c:v>109.919</c:v>
                </c:pt>
                <c:pt idx="1152">
                  <c:v>110.08</c:v>
                </c:pt>
                <c:pt idx="1153">
                  <c:v>110.249</c:v>
                </c:pt>
                <c:pt idx="1154">
                  <c:v>110.315</c:v>
                </c:pt>
                <c:pt idx="1155">
                  <c:v>110.328</c:v>
                </c:pt>
                <c:pt idx="1156">
                  <c:v>110.42100000000001</c:v>
                </c:pt>
                <c:pt idx="1157">
                  <c:v>110.57599999999999</c:v>
                </c:pt>
                <c:pt idx="1158">
                  <c:v>110.755</c:v>
                </c:pt>
                <c:pt idx="1159">
                  <c:v>110.821</c:v>
                </c:pt>
                <c:pt idx="1160">
                  <c:v>110.833</c:v>
                </c:pt>
                <c:pt idx="1161">
                  <c:v>110.937</c:v>
                </c:pt>
                <c:pt idx="1162">
                  <c:v>111.09399999999999</c:v>
                </c:pt>
                <c:pt idx="1163">
                  <c:v>111.283</c:v>
                </c:pt>
                <c:pt idx="1164">
                  <c:v>111.355</c:v>
                </c:pt>
                <c:pt idx="1165">
                  <c:v>111.366</c:v>
                </c:pt>
                <c:pt idx="1166">
                  <c:v>111.45699999999999</c:v>
                </c:pt>
                <c:pt idx="1167">
                  <c:v>111.61499999999999</c:v>
                </c:pt>
                <c:pt idx="1168">
                  <c:v>111.81100000000001</c:v>
                </c:pt>
                <c:pt idx="1169">
                  <c:v>111.88200000000001</c:v>
                </c:pt>
                <c:pt idx="1170">
                  <c:v>111.902</c:v>
                </c:pt>
                <c:pt idx="1171">
                  <c:v>112.002</c:v>
                </c:pt>
                <c:pt idx="1172">
                  <c:v>112.16500000000001</c:v>
                </c:pt>
                <c:pt idx="1173">
                  <c:v>112.36499999999999</c:v>
                </c:pt>
                <c:pt idx="1174">
                  <c:v>112.425</c:v>
                </c:pt>
                <c:pt idx="1175">
                  <c:v>112.45099999999999</c:v>
                </c:pt>
                <c:pt idx="1176">
                  <c:v>112.568</c:v>
                </c:pt>
                <c:pt idx="1177">
                  <c:v>112.736</c:v>
                </c:pt>
                <c:pt idx="1178">
                  <c:v>112.932</c:v>
                </c:pt>
                <c:pt idx="1179">
                  <c:v>113.005</c:v>
                </c:pt>
                <c:pt idx="1180">
                  <c:v>113.029</c:v>
                </c:pt>
                <c:pt idx="1181">
                  <c:v>113.143</c:v>
                </c:pt>
                <c:pt idx="1182">
                  <c:v>113.31399999999999</c:v>
                </c:pt>
                <c:pt idx="1183">
                  <c:v>113.509</c:v>
                </c:pt>
                <c:pt idx="1184">
                  <c:v>113.58499999999999</c:v>
                </c:pt>
                <c:pt idx="1185">
                  <c:v>113.60599999999999</c:v>
                </c:pt>
                <c:pt idx="1186">
                  <c:v>113.71599999999999</c:v>
                </c:pt>
                <c:pt idx="1187">
                  <c:v>113.883</c:v>
                </c:pt>
                <c:pt idx="1188">
                  <c:v>114.07299999999999</c:v>
                </c:pt>
                <c:pt idx="1189">
                  <c:v>114.149</c:v>
                </c:pt>
                <c:pt idx="1190">
                  <c:v>114.181</c:v>
                </c:pt>
                <c:pt idx="1191">
                  <c:v>114.288</c:v>
                </c:pt>
                <c:pt idx="1192">
                  <c:v>114.45699999999999</c:v>
                </c:pt>
                <c:pt idx="1193">
                  <c:v>114.649</c:v>
                </c:pt>
                <c:pt idx="1194">
                  <c:v>114.72199999999999</c:v>
                </c:pt>
                <c:pt idx="1195">
                  <c:v>114.76</c:v>
                </c:pt>
                <c:pt idx="1196">
                  <c:v>114.867</c:v>
                </c:pt>
                <c:pt idx="1197">
                  <c:v>115.038</c:v>
                </c:pt>
                <c:pt idx="1198">
                  <c:v>115.229</c:v>
                </c:pt>
                <c:pt idx="1199">
                  <c:v>115.306</c:v>
                </c:pt>
                <c:pt idx="1200">
                  <c:v>115.35</c:v>
                </c:pt>
                <c:pt idx="1201">
                  <c:v>115.46299999999999</c:v>
                </c:pt>
                <c:pt idx="1202">
                  <c:v>115.637</c:v>
                </c:pt>
                <c:pt idx="1203">
                  <c:v>115.825</c:v>
                </c:pt>
                <c:pt idx="1204">
                  <c:v>115.90300000000001</c:v>
                </c:pt>
                <c:pt idx="1205">
                  <c:v>115.94799999999999</c:v>
                </c:pt>
                <c:pt idx="1206">
                  <c:v>116.086</c:v>
                </c:pt>
                <c:pt idx="1207">
                  <c:v>116.26300000000001</c:v>
                </c:pt>
                <c:pt idx="1208">
                  <c:v>116.453</c:v>
                </c:pt>
                <c:pt idx="1209">
                  <c:v>116.52</c:v>
                </c:pt>
                <c:pt idx="1210">
                  <c:v>116.56</c:v>
                </c:pt>
                <c:pt idx="1211">
                  <c:v>116.696</c:v>
                </c:pt>
                <c:pt idx="1212">
                  <c:v>116.86799999999999</c:v>
                </c:pt>
                <c:pt idx="1213">
                  <c:v>117.05200000000001</c:v>
                </c:pt>
                <c:pt idx="1214">
                  <c:v>117.124</c:v>
                </c:pt>
                <c:pt idx="1215">
                  <c:v>117.163</c:v>
                </c:pt>
                <c:pt idx="1216">
                  <c:v>117.30200000000001</c:v>
                </c:pt>
                <c:pt idx="1217">
                  <c:v>117.47199999999999</c:v>
                </c:pt>
                <c:pt idx="1218">
                  <c:v>117.654</c:v>
                </c:pt>
                <c:pt idx="1219">
                  <c:v>117.72</c:v>
                </c:pt>
                <c:pt idx="1220">
                  <c:v>117.762</c:v>
                </c:pt>
                <c:pt idx="1221">
                  <c:v>117.892</c:v>
                </c:pt>
                <c:pt idx="1222">
                  <c:v>118.068</c:v>
                </c:pt>
                <c:pt idx="1223">
                  <c:v>118.251</c:v>
                </c:pt>
                <c:pt idx="1224">
                  <c:v>118.321</c:v>
                </c:pt>
                <c:pt idx="1225">
                  <c:v>118.354</c:v>
                </c:pt>
                <c:pt idx="1226">
                  <c:v>118.48399999999999</c:v>
                </c:pt>
                <c:pt idx="1227">
                  <c:v>118.65</c:v>
                </c:pt>
                <c:pt idx="1228">
                  <c:v>118.827</c:v>
                </c:pt>
                <c:pt idx="1229">
                  <c:v>118.896</c:v>
                </c:pt>
                <c:pt idx="1230">
                  <c:v>118.925</c:v>
                </c:pt>
                <c:pt idx="1231">
                  <c:v>119.057</c:v>
                </c:pt>
                <c:pt idx="1232">
                  <c:v>119.21299999999999</c:v>
                </c:pt>
                <c:pt idx="1233">
                  <c:v>119.386</c:v>
                </c:pt>
                <c:pt idx="1234">
                  <c:v>119.452</c:v>
                </c:pt>
                <c:pt idx="1235">
                  <c:v>119.476</c:v>
                </c:pt>
                <c:pt idx="1236">
                  <c:v>119.592</c:v>
                </c:pt>
                <c:pt idx="1237">
                  <c:v>119.74</c:v>
                </c:pt>
                <c:pt idx="1238">
                  <c:v>119.911</c:v>
                </c:pt>
                <c:pt idx="1239">
                  <c:v>119.971</c:v>
                </c:pt>
                <c:pt idx="1240">
                  <c:v>119.997</c:v>
                </c:pt>
                <c:pt idx="1241">
                  <c:v>120.119</c:v>
                </c:pt>
                <c:pt idx="1242">
                  <c:v>120.274</c:v>
                </c:pt>
                <c:pt idx="1243">
                  <c:v>120.453</c:v>
                </c:pt>
                <c:pt idx="1244">
                  <c:v>120.521</c:v>
                </c:pt>
                <c:pt idx="1245">
                  <c:v>120.548</c:v>
                </c:pt>
                <c:pt idx="1246">
                  <c:v>120.673</c:v>
                </c:pt>
                <c:pt idx="1247">
                  <c:v>120.834</c:v>
                </c:pt>
                <c:pt idx="1248">
                  <c:v>121.012</c:v>
                </c:pt>
                <c:pt idx="1249">
                  <c:v>121.068</c:v>
                </c:pt>
                <c:pt idx="1250">
                  <c:v>121.10299999999999</c:v>
                </c:pt>
                <c:pt idx="1251">
                  <c:v>121.256</c:v>
                </c:pt>
                <c:pt idx="1252">
                  <c:v>121.422</c:v>
                </c:pt>
                <c:pt idx="1253">
                  <c:v>121.601</c:v>
                </c:pt>
                <c:pt idx="1254">
                  <c:v>121.65900000000001</c:v>
                </c:pt>
                <c:pt idx="1255">
                  <c:v>121.699</c:v>
                </c:pt>
                <c:pt idx="1256">
                  <c:v>121.84099999999999</c:v>
                </c:pt>
                <c:pt idx="1257">
                  <c:v>121.998</c:v>
                </c:pt>
                <c:pt idx="1258">
                  <c:v>122.17700000000001</c:v>
                </c:pt>
                <c:pt idx="1259">
                  <c:v>122.221</c:v>
                </c:pt>
                <c:pt idx="1260">
                  <c:v>122.264</c:v>
                </c:pt>
                <c:pt idx="1261">
                  <c:v>122.40900000000001</c:v>
                </c:pt>
                <c:pt idx="1262">
                  <c:v>122.56399999999999</c:v>
                </c:pt>
                <c:pt idx="1263">
                  <c:v>122.73399999999999</c:v>
                </c:pt>
                <c:pt idx="1264">
                  <c:v>122.77500000000001</c:v>
                </c:pt>
                <c:pt idx="1265">
                  <c:v>122.819</c:v>
                </c:pt>
                <c:pt idx="1266">
                  <c:v>122.97</c:v>
                </c:pt>
                <c:pt idx="1267">
                  <c:v>123.13</c:v>
                </c:pt>
                <c:pt idx="1268">
                  <c:v>123.30800000000001</c:v>
                </c:pt>
                <c:pt idx="1269">
                  <c:v>123.348</c:v>
                </c:pt>
                <c:pt idx="1270">
                  <c:v>123.392</c:v>
                </c:pt>
                <c:pt idx="1271">
                  <c:v>123.547</c:v>
                </c:pt>
                <c:pt idx="1272">
                  <c:v>123.71599999999999</c:v>
                </c:pt>
                <c:pt idx="1273">
                  <c:v>123.898</c:v>
                </c:pt>
                <c:pt idx="1274">
                  <c:v>123.93899999999999</c:v>
                </c:pt>
                <c:pt idx="1275">
                  <c:v>123.98</c:v>
                </c:pt>
                <c:pt idx="1276">
                  <c:v>124.13800000000001</c:v>
                </c:pt>
                <c:pt idx="1277">
                  <c:v>124.303</c:v>
                </c:pt>
                <c:pt idx="1278">
                  <c:v>124.48099999999999</c:v>
                </c:pt>
                <c:pt idx="1279">
                  <c:v>124.532</c:v>
                </c:pt>
                <c:pt idx="1280">
                  <c:v>124.572</c:v>
                </c:pt>
                <c:pt idx="1281">
                  <c:v>124.726</c:v>
                </c:pt>
                <c:pt idx="1282">
                  <c:v>124.895</c:v>
                </c:pt>
                <c:pt idx="1283">
                  <c:v>125.07599999999999</c:v>
                </c:pt>
                <c:pt idx="1284">
                  <c:v>125.11799999999999</c:v>
                </c:pt>
                <c:pt idx="1285">
                  <c:v>125.15900000000001</c:v>
                </c:pt>
                <c:pt idx="1286">
                  <c:v>125.294</c:v>
                </c:pt>
                <c:pt idx="1287">
                  <c:v>125.47499999999999</c:v>
                </c:pt>
                <c:pt idx="1288">
                  <c:v>125.655</c:v>
                </c:pt>
                <c:pt idx="1289">
                  <c:v>125.696</c:v>
                </c:pt>
                <c:pt idx="1290">
                  <c:v>125.742</c:v>
                </c:pt>
                <c:pt idx="1291">
                  <c:v>125.895</c:v>
                </c:pt>
                <c:pt idx="1292">
                  <c:v>126.081</c:v>
                </c:pt>
                <c:pt idx="1293">
                  <c:v>126.255</c:v>
                </c:pt>
                <c:pt idx="1294">
                  <c:v>126.289</c:v>
                </c:pt>
                <c:pt idx="1295">
                  <c:v>126.336</c:v>
                </c:pt>
                <c:pt idx="1296">
                  <c:v>126.49299999999999</c:v>
                </c:pt>
                <c:pt idx="1297">
                  <c:v>126.694</c:v>
                </c:pt>
                <c:pt idx="1298">
                  <c:v>126.87</c:v>
                </c:pt>
                <c:pt idx="1299">
                  <c:v>126.9</c:v>
                </c:pt>
                <c:pt idx="1300">
                  <c:v>126.94799999999999</c:v>
                </c:pt>
                <c:pt idx="1301">
                  <c:v>127.11199999999999</c:v>
                </c:pt>
                <c:pt idx="1302">
                  <c:v>127.313</c:v>
                </c:pt>
                <c:pt idx="1303">
                  <c:v>127.496</c:v>
                </c:pt>
                <c:pt idx="1304">
                  <c:v>127.52800000000001</c:v>
                </c:pt>
                <c:pt idx="1305">
                  <c:v>127.57</c:v>
                </c:pt>
                <c:pt idx="1306">
                  <c:v>127.736</c:v>
                </c:pt>
                <c:pt idx="1307">
                  <c:v>127.94</c:v>
                </c:pt>
                <c:pt idx="1308">
                  <c:v>128.12700000000001</c:v>
                </c:pt>
                <c:pt idx="1309">
                  <c:v>128.167</c:v>
                </c:pt>
                <c:pt idx="1310">
                  <c:v>128.202</c:v>
                </c:pt>
                <c:pt idx="1311">
                  <c:v>128.38999999999999</c:v>
                </c:pt>
                <c:pt idx="1312">
                  <c:v>128.595</c:v>
                </c:pt>
                <c:pt idx="1313">
                  <c:v>128.79</c:v>
                </c:pt>
                <c:pt idx="1314">
                  <c:v>128.833</c:v>
                </c:pt>
                <c:pt idx="1315">
                  <c:v>128.874</c:v>
                </c:pt>
                <c:pt idx="1316">
                  <c:v>129.06700000000001</c:v>
                </c:pt>
                <c:pt idx="1317">
                  <c:v>129.26599999999999</c:v>
                </c:pt>
                <c:pt idx="1318">
                  <c:v>129.453</c:v>
                </c:pt>
                <c:pt idx="1319">
                  <c:v>129.505</c:v>
                </c:pt>
                <c:pt idx="1320">
                  <c:v>129.547</c:v>
                </c:pt>
                <c:pt idx="1321">
                  <c:v>129.73500000000001</c:v>
                </c:pt>
                <c:pt idx="1322">
                  <c:v>129.93199999999999</c:v>
                </c:pt>
                <c:pt idx="1323">
                  <c:v>130.11699999999999</c:v>
                </c:pt>
                <c:pt idx="1324">
                  <c:v>130.16300000000001</c:v>
                </c:pt>
                <c:pt idx="1325">
                  <c:v>130.20500000000001</c:v>
                </c:pt>
                <c:pt idx="1326">
                  <c:v>130.40100000000001</c:v>
                </c:pt>
                <c:pt idx="1327">
                  <c:v>130.58799999999999</c:v>
                </c:pt>
                <c:pt idx="1328">
                  <c:v>130.76599999999999</c:v>
                </c:pt>
                <c:pt idx="1329">
                  <c:v>130.81100000000001</c:v>
                </c:pt>
                <c:pt idx="1330">
                  <c:v>130.851</c:v>
                </c:pt>
                <c:pt idx="1331">
                  <c:v>131.06299999999999</c:v>
                </c:pt>
                <c:pt idx="1332">
                  <c:v>131.24299999999999</c:v>
                </c:pt>
                <c:pt idx="1333">
                  <c:v>131.42400000000001</c:v>
                </c:pt>
                <c:pt idx="1334">
                  <c:v>131.47</c:v>
                </c:pt>
                <c:pt idx="1335">
                  <c:v>131.50800000000001</c:v>
                </c:pt>
                <c:pt idx="1336">
                  <c:v>131.709</c:v>
                </c:pt>
                <c:pt idx="1337">
                  <c:v>131.88999999999999</c:v>
                </c:pt>
                <c:pt idx="1338">
                  <c:v>132.07300000000001</c:v>
                </c:pt>
                <c:pt idx="1339">
                  <c:v>132.11199999999999</c:v>
                </c:pt>
                <c:pt idx="1340">
                  <c:v>132.14599999999999</c:v>
                </c:pt>
                <c:pt idx="1341">
                  <c:v>132.33799999999999</c:v>
                </c:pt>
                <c:pt idx="1342">
                  <c:v>132.512</c:v>
                </c:pt>
                <c:pt idx="1343">
                  <c:v>132.69800000000001</c:v>
                </c:pt>
                <c:pt idx="1344">
                  <c:v>132.732</c:v>
                </c:pt>
                <c:pt idx="1345">
                  <c:v>132.77099999999999</c:v>
                </c:pt>
                <c:pt idx="1346">
                  <c:v>132.95099999999999</c:v>
                </c:pt>
                <c:pt idx="1347">
                  <c:v>133.13300000000001</c:v>
                </c:pt>
                <c:pt idx="1348">
                  <c:v>133.32599999999999</c:v>
                </c:pt>
                <c:pt idx="1349">
                  <c:v>133.35599999999999</c:v>
                </c:pt>
                <c:pt idx="1350">
                  <c:v>133.4</c:v>
                </c:pt>
                <c:pt idx="1351">
                  <c:v>133.57400000000001</c:v>
                </c:pt>
                <c:pt idx="1352">
                  <c:v>133.75700000000001</c:v>
                </c:pt>
                <c:pt idx="1353">
                  <c:v>133.93799999999999</c:v>
                </c:pt>
                <c:pt idx="1354">
                  <c:v>133.96299999999999</c:v>
                </c:pt>
                <c:pt idx="1355">
                  <c:v>134.012</c:v>
                </c:pt>
                <c:pt idx="1356">
                  <c:v>134.19499999999999</c:v>
                </c:pt>
                <c:pt idx="1357">
                  <c:v>134.38200000000001</c:v>
                </c:pt>
                <c:pt idx="1358">
                  <c:v>134.56</c:v>
                </c:pt>
                <c:pt idx="1359">
                  <c:v>134.58099999999999</c:v>
                </c:pt>
                <c:pt idx="1360">
                  <c:v>134.62299999999999</c:v>
                </c:pt>
                <c:pt idx="1361">
                  <c:v>134.81200000000001</c:v>
                </c:pt>
                <c:pt idx="1362">
                  <c:v>134.98699999999999</c:v>
                </c:pt>
                <c:pt idx="1363">
                  <c:v>135.16999999999999</c:v>
                </c:pt>
                <c:pt idx="1364">
                  <c:v>135.21700000000001</c:v>
                </c:pt>
                <c:pt idx="1365">
                  <c:v>135.26499999999999</c:v>
                </c:pt>
                <c:pt idx="1366">
                  <c:v>135.446</c:v>
                </c:pt>
                <c:pt idx="1367">
                  <c:v>135.62100000000001</c:v>
                </c:pt>
                <c:pt idx="1368">
                  <c:v>135.80600000000001</c:v>
                </c:pt>
                <c:pt idx="1369">
                  <c:v>135.863</c:v>
                </c:pt>
                <c:pt idx="1370">
                  <c:v>135.90299999999999</c:v>
                </c:pt>
                <c:pt idx="1371">
                  <c:v>136.084</c:v>
                </c:pt>
                <c:pt idx="1372">
                  <c:v>136.26400000000001</c:v>
                </c:pt>
                <c:pt idx="1373">
                  <c:v>136.452</c:v>
                </c:pt>
                <c:pt idx="1374">
                  <c:v>136.506</c:v>
                </c:pt>
                <c:pt idx="1375">
                  <c:v>136.55099999999999</c:v>
                </c:pt>
                <c:pt idx="1376">
                  <c:v>136.74100000000001</c:v>
                </c:pt>
                <c:pt idx="1377">
                  <c:v>136.91300000000001</c:v>
                </c:pt>
                <c:pt idx="1378">
                  <c:v>137.09100000000001</c:v>
                </c:pt>
                <c:pt idx="1379">
                  <c:v>137.148</c:v>
                </c:pt>
                <c:pt idx="1380">
                  <c:v>137.196</c:v>
                </c:pt>
                <c:pt idx="1381">
                  <c:v>137.38200000000001</c:v>
                </c:pt>
                <c:pt idx="1382">
                  <c:v>137.56399999999999</c:v>
                </c:pt>
                <c:pt idx="1383">
                  <c:v>137.75800000000001</c:v>
                </c:pt>
                <c:pt idx="1384">
                  <c:v>137.815</c:v>
                </c:pt>
                <c:pt idx="1385">
                  <c:v>137.857</c:v>
                </c:pt>
                <c:pt idx="1386">
                  <c:v>138.04599999999999</c:v>
                </c:pt>
                <c:pt idx="1387">
                  <c:v>138.232</c:v>
                </c:pt>
                <c:pt idx="1388">
                  <c:v>138.42699999999999</c:v>
                </c:pt>
                <c:pt idx="1389">
                  <c:v>138.489</c:v>
                </c:pt>
                <c:pt idx="1390">
                  <c:v>138.52799999999999</c:v>
                </c:pt>
                <c:pt idx="1391">
                  <c:v>138.71799999999999</c:v>
                </c:pt>
                <c:pt idx="1392">
                  <c:v>138.90600000000001</c:v>
                </c:pt>
                <c:pt idx="1393">
                  <c:v>139.1</c:v>
                </c:pt>
                <c:pt idx="1394">
                  <c:v>139.16499999999999</c:v>
                </c:pt>
                <c:pt idx="1395">
                  <c:v>139.20099999999999</c:v>
                </c:pt>
                <c:pt idx="1396">
                  <c:v>139.392</c:v>
                </c:pt>
                <c:pt idx="1397">
                  <c:v>139.57900000000001</c:v>
                </c:pt>
                <c:pt idx="1398">
                  <c:v>139.78100000000001</c:v>
                </c:pt>
                <c:pt idx="1399">
                  <c:v>139.846</c:v>
                </c:pt>
                <c:pt idx="1400">
                  <c:v>139.87200000000001</c:v>
                </c:pt>
                <c:pt idx="1401">
                  <c:v>140.07900000000001</c:v>
                </c:pt>
                <c:pt idx="1402">
                  <c:v>140.262</c:v>
                </c:pt>
                <c:pt idx="1403">
                  <c:v>140.46700000000001</c:v>
                </c:pt>
                <c:pt idx="1404">
                  <c:v>140.524</c:v>
                </c:pt>
                <c:pt idx="1405">
                  <c:v>140.54300000000001</c:v>
                </c:pt>
                <c:pt idx="1406">
                  <c:v>140.749</c:v>
                </c:pt>
                <c:pt idx="1407">
                  <c:v>140.93299999999999</c:v>
                </c:pt>
                <c:pt idx="1408">
                  <c:v>141.13800000000001</c:v>
                </c:pt>
                <c:pt idx="1409">
                  <c:v>141.191</c:v>
                </c:pt>
                <c:pt idx="1410">
                  <c:v>141.215</c:v>
                </c:pt>
                <c:pt idx="1411">
                  <c:v>141.422</c:v>
                </c:pt>
                <c:pt idx="1412">
                  <c:v>141.60499999999999</c:v>
                </c:pt>
                <c:pt idx="1413">
                  <c:v>141.80699999999999</c:v>
                </c:pt>
                <c:pt idx="1414">
                  <c:v>141.864</c:v>
                </c:pt>
                <c:pt idx="1415">
                  <c:v>141.88800000000001</c:v>
                </c:pt>
                <c:pt idx="1416">
                  <c:v>142.09700000000001</c:v>
                </c:pt>
                <c:pt idx="1417">
                  <c:v>142.28</c:v>
                </c:pt>
                <c:pt idx="1418">
                  <c:v>142.48699999999999</c:v>
                </c:pt>
                <c:pt idx="1419">
                  <c:v>142.548</c:v>
                </c:pt>
                <c:pt idx="1420">
                  <c:v>142.56899999999999</c:v>
                </c:pt>
                <c:pt idx="1421">
                  <c:v>142.77000000000001</c:v>
                </c:pt>
                <c:pt idx="1422">
                  <c:v>142.94900000000001</c:v>
                </c:pt>
                <c:pt idx="1423">
                  <c:v>143.15700000000001</c:v>
                </c:pt>
                <c:pt idx="1424">
                  <c:v>143.21199999999999</c:v>
                </c:pt>
                <c:pt idx="1425">
                  <c:v>143.226</c:v>
                </c:pt>
                <c:pt idx="1426">
                  <c:v>143.435</c:v>
                </c:pt>
                <c:pt idx="1427">
                  <c:v>143.61000000000001</c:v>
                </c:pt>
                <c:pt idx="1428">
                  <c:v>143.81700000000001</c:v>
                </c:pt>
                <c:pt idx="1429">
                  <c:v>143.86500000000001</c:v>
                </c:pt>
                <c:pt idx="1430">
                  <c:v>143.88800000000001</c:v>
                </c:pt>
                <c:pt idx="1431">
                  <c:v>144.095</c:v>
                </c:pt>
                <c:pt idx="1432">
                  <c:v>144.27699999999999</c:v>
                </c:pt>
                <c:pt idx="1433">
                  <c:v>144.489</c:v>
                </c:pt>
                <c:pt idx="1434">
                  <c:v>144.52799999999999</c:v>
                </c:pt>
                <c:pt idx="1435">
                  <c:v>144.55199999999999</c:v>
                </c:pt>
                <c:pt idx="1436">
                  <c:v>144.75899999999999</c:v>
                </c:pt>
                <c:pt idx="1437">
                  <c:v>144.94200000000001</c:v>
                </c:pt>
                <c:pt idx="1438">
                  <c:v>145.148</c:v>
                </c:pt>
                <c:pt idx="1439">
                  <c:v>145.19</c:v>
                </c:pt>
                <c:pt idx="1440">
                  <c:v>145.21199999999999</c:v>
                </c:pt>
                <c:pt idx="1441">
                  <c:v>145.41499999999999</c:v>
                </c:pt>
                <c:pt idx="1442">
                  <c:v>145.595</c:v>
                </c:pt>
                <c:pt idx="1443">
                  <c:v>145.79499999999999</c:v>
                </c:pt>
                <c:pt idx="1444">
                  <c:v>145.821</c:v>
                </c:pt>
                <c:pt idx="1445">
                  <c:v>145.84</c:v>
                </c:pt>
                <c:pt idx="1446">
                  <c:v>146.03899999999999</c:v>
                </c:pt>
                <c:pt idx="1447">
                  <c:v>146.21100000000001</c:v>
                </c:pt>
                <c:pt idx="1448">
                  <c:v>146.404</c:v>
                </c:pt>
                <c:pt idx="1449">
                  <c:v>146.43100000000001</c:v>
                </c:pt>
                <c:pt idx="1450">
                  <c:v>146.45099999999999</c:v>
                </c:pt>
                <c:pt idx="1451">
                  <c:v>146.642</c:v>
                </c:pt>
                <c:pt idx="1452">
                  <c:v>146.81700000000001</c:v>
                </c:pt>
                <c:pt idx="1453">
                  <c:v>147.00899999999999</c:v>
                </c:pt>
                <c:pt idx="1454">
                  <c:v>147.03399999999999</c:v>
                </c:pt>
                <c:pt idx="1455">
                  <c:v>147.05500000000001</c:v>
                </c:pt>
                <c:pt idx="1456">
                  <c:v>147.26400000000001</c:v>
                </c:pt>
                <c:pt idx="1457">
                  <c:v>147.43899999999999</c:v>
                </c:pt>
                <c:pt idx="1458">
                  <c:v>147.62799999999999</c:v>
                </c:pt>
                <c:pt idx="1459">
                  <c:v>147.65</c:v>
                </c:pt>
                <c:pt idx="1460">
                  <c:v>147.66800000000001</c:v>
                </c:pt>
                <c:pt idx="1461">
                  <c:v>147.87799999999999</c:v>
                </c:pt>
                <c:pt idx="1462">
                  <c:v>148.047</c:v>
                </c:pt>
                <c:pt idx="1463">
                  <c:v>148.22900000000001</c:v>
                </c:pt>
                <c:pt idx="1464">
                  <c:v>148.238</c:v>
                </c:pt>
                <c:pt idx="1465">
                  <c:v>148.251</c:v>
                </c:pt>
                <c:pt idx="1466">
                  <c:v>148.46199999999999</c:v>
                </c:pt>
                <c:pt idx="1467">
                  <c:v>148.63399999999999</c:v>
                </c:pt>
                <c:pt idx="1468">
                  <c:v>148.816</c:v>
                </c:pt>
                <c:pt idx="1469">
                  <c:v>148.83000000000001</c:v>
                </c:pt>
                <c:pt idx="1470">
                  <c:v>148.85400000000001</c:v>
                </c:pt>
                <c:pt idx="1471">
                  <c:v>149.06200000000001</c:v>
                </c:pt>
                <c:pt idx="1472">
                  <c:v>149.23400000000001</c:v>
                </c:pt>
                <c:pt idx="1473">
                  <c:v>149.41800000000001</c:v>
                </c:pt>
                <c:pt idx="1474">
                  <c:v>149.428</c:v>
                </c:pt>
                <c:pt idx="1475">
                  <c:v>149.44800000000001</c:v>
                </c:pt>
                <c:pt idx="1476">
                  <c:v>149.65</c:v>
                </c:pt>
                <c:pt idx="1477">
                  <c:v>149.81</c:v>
                </c:pt>
                <c:pt idx="1478">
                  <c:v>150.00200000000001</c:v>
                </c:pt>
                <c:pt idx="1479">
                  <c:v>150.01499999999999</c:v>
                </c:pt>
                <c:pt idx="1480">
                  <c:v>150.03100000000001</c:v>
                </c:pt>
                <c:pt idx="1481">
                  <c:v>150.23699999999999</c:v>
                </c:pt>
                <c:pt idx="1482">
                  <c:v>150.399</c:v>
                </c:pt>
                <c:pt idx="1483">
                  <c:v>150.58699999999999</c:v>
                </c:pt>
                <c:pt idx="1484">
                  <c:v>150.589</c:v>
                </c:pt>
                <c:pt idx="1485">
                  <c:v>150.6</c:v>
                </c:pt>
                <c:pt idx="1486">
                  <c:v>150.80500000000001</c:v>
                </c:pt>
                <c:pt idx="1487">
                  <c:v>150.971</c:v>
                </c:pt>
                <c:pt idx="1488">
                  <c:v>151.16</c:v>
                </c:pt>
                <c:pt idx="1489">
                  <c:v>151.15799999999999</c:v>
                </c:pt>
                <c:pt idx="1490">
                  <c:v>151.16800000000001</c:v>
                </c:pt>
                <c:pt idx="1491">
                  <c:v>151.37</c:v>
                </c:pt>
                <c:pt idx="1492">
                  <c:v>151.523</c:v>
                </c:pt>
                <c:pt idx="1493">
                  <c:v>151.696</c:v>
                </c:pt>
                <c:pt idx="1494">
                  <c:v>151.685</c:v>
                </c:pt>
                <c:pt idx="1495">
                  <c:v>151.69999999999999</c:v>
                </c:pt>
                <c:pt idx="1496">
                  <c:v>151.893</c:v>
                </c:pt>
                <c:pt idx="1497">
                  <c:v>152.048</c:v>
                </c:pt>
                <c:pt idx="1498">
                  <c:v>152.21100000000001</c:v>
                </c:pt>
                <c:pt idx="1499">
                  <c:v>152.19399999999999</c:v>
                </c:pt>
                <c:pt idx="1500">
                  <c:v>152.19900000000001</c:v>
                </c:pt>
                <c:pt idx="1501">
                  <c:v>152.40299999999999</c:v>
                </c:pt>
                <c:pt idx="1502">
                  <c:v>152.56299999999999</c:v>
                </c:pt>
                <c:pt idx="1503">
                  <c:v>152.73400000000001</c:v>
                </c:pt>
                <c:pt idx="1504">
                  <c:v>152.70599999999999</c:v>
                </c:pt>
                <c:pt idx="1505">
                  <c:v>152.71799999999999</c:v>
                </c:pt>
                <c:pt idx="1506">
                  <c:v>152.941</c:v>
                </c:pt>
                <c:pt idx="1507">
                  <c:v>153.09399999999999</c:v>
                </c:pt>
                <c:pt idx="1508">
                  <c:v>153.27000000000001</c:v>
                </c:pt>
                <c:pt idx="1509">
                  <c:v>153.25</c:v>
                </c:pt>
                <c:pt idx="1510">
                  <c:v>153.262</c:v>
                </c:pt>
                <c:pt idx="1511">
                  <c:v>153.45599999999999</c:v>
                </c:pt>
                <c:pt idx="1512">
                  <c:v>153.61000000000001</c:v>
                </c:pt>
                <c:pt idx="1513">
                  <c:v>153.792</c:v>
                </c:pt>
                <c:pt idx="1514">
                  <c:v>153.774</c:v>
                </c:pt>
                <c:pt idx="1515">
                  <c:v>153.786</c:v>
                </c:pt>
                <c:pt idx="1516">
                  <c:v>153.99600000000001</c:v>
                </c:pt>
                <c:pt idx="1517">
                  <c:v>154.15199999999999</c:v>
                </c:pt>
                <c:pt idx="1518">
                  <c:v>154.34299999999999</c:v>
                </c:pt>
                <c:pt idx="1519">
                  <c:v>154.33500000000001</c:v>
                </c:pt>
                <c:pt idx="1520">
                  <c:v>154.34899999999999</c:v>
                </c:pt>
                <c:pt idx="1521">
                  <c:v>154.56700000000001</c:v>
                </c:pt>
                <c:pt idx="1522">
                  <c:v>154.73599999999999</c:v>
                </c:pt>
                <c:pt idx="1523">
                  <c:v>154.93600000000001</c:v>
                </c:pt>
                <c:pt idx="1524">
                  <c:v>154.935</c:v>
                </c:pt>
                <c:pt idx="1525">
                  <c:v>154.96700000000001</c:v>
                </c:pt>
                <c:pt idx="1526">
                  <c:v>155.20500000000001</c:v>
                </c:pt>
                <c:pt idx="1527">
                  <c:v>155.37299999999999</c:v>
                </c:pt>
                <c:pt idx="1528">
                  <c:v>155.57900000000001</c:v>
                </c:pt>
                <c:pt idx="1529">
                  <c:v>155.577</c:v>
                </c:pt>
                <c:pt idx="1530">
                  <c:v>155.60400000000001</c:v>
                </c:pt>
                <c:pt idx="1531">
                  <c:v>155.82900000000001</c:v>
                </c:pt>
                <c:pt idx="1532">
                  <c:v>156</c:v>
                </c:pt>
                <c:pt idx="1533">
                  <c:v>156.20599999999999</c:v>
                </c:pt>
                <c:pt idx="1534">
                  <c:v>156.203</c:v>
                </c:pt>
                <c:pt idx="1535">
                  <c:v>156.22</c:v>
                </c:pt>
                <c:pt idx="1536">
                  <c:v>156.447</c:v>
                </c:pt>
                <c:pt idx="1537">
                  <c:v>156.61799999999999</c:v>
                </c:pt>
                <c:pt idx="1538">
                  <c:v>156.82499999999999</c:v>
                </c:pt>
                <c:pt idx="1539">
                  <c:v>156.82599999999999</c:v>
                </c:pt>
                <c:pt idx="1540">
                  <c:v>156.85599999999999</c:v>
                </c:pt>
                <c:pt idx="1541">
                  <c:v>157.10499999999999</c:v>
                </c:pt>
                <c:pt idx="1542">
                  <c:v>157.28399999999999</c:v>
                </c:pt>
                <c:pt idx="1543">
                  <c:v>157.5</c:v>
                </c:pt>
                <c:pt idx="1544">
                  <c:v>157.50399999999999</c:v>
                </c:pt>
                <c:pt idx="1545">
                  <c:v>157.53299999999999</c:v>
                </c:pt>
                <c:pt idx="1546">
                  <c:v>157.77799999999999</c:v>
                </c:pt>
                <c:pt idx="1547">
                  <c:v>157.959</c:v>
                </c:pt>
                <c:pt idx="1548">
                  <c:v>158.18299999999999</c:v>
                </c:pt>
                <c:pt idx="1549">
                  <c:v>158.19800000000001</c:v>
                </c:pt>
                <c:pt idx="1550">
                  <c:v>158.22300000000001</c:v>
                </c:pt>
                <c:pt idx="1551">
                  <c:v>158.46899999999999</c:v>
                </c:pt>
                <c:pt idx="1552">
                  <c:v>158.64099999999999</c:v>
                </c:pt>
                <c:pt idx="1553">
                  <c:v>158.85300000000001</c:v>
                </c:pt>
                <c:pt idx="1554">
                  <c:v>158.86099999999999</c:v>
                </c:pt>
                <c:pt idx="1555">
                  <c:v>158.892</c:v>
                </c:pt>
                <c:pt idx="1556">
                  <c:v>159.13</c:v>
                </c:pt>
                <c:pt idx="1557">
                  <c:v>159.309</c:v>
                </c:pt>
                <c:pt idx="1558">
                  <c:v>159.541</c:v>
                </c:pt>
                <c:pt idx="1559">
                  <c:v>159.55799999999999</c:v>
                </c:pt>
                <c:pt idx="1560">
                  <c:v>159.59299999999999</c:v>
                </c:pt>
                <c:pt idx="1561">
                  <c:v>159.82599999999999</c:v>
                </c:pt>
                <c:pt idx="1562">
                  <c:v>159.99799999999999</c:v>
                </c:pt>
                <c:pt idx="1563">
                  <c:v>160.22200000000001</c:v>
                </c:pt>
                <c:pt idx="1564">
                  <c:v>160.244</c:v>
                </c:pt>
                <c:pt idx="1565">
                  <c:v>160.273</c:v>
                </c:pt>
                <c:pt idx="1566">
                  <c:v>160.50299999999999</c:v>
                </c:pt>
                <c:pt idx="1567">
                  <c:v>160.66399999999999</c:v>
                </c:pt>
                <c:pt idx="1568">
                  <c:v>160.89099999999999</c:v>
                </c:pt>
                <c:pt idx="1569">
                  <c:v>160.911</c:v>
                </c:pt>
                <c:pt idx="1570">
                  <c:v>160.94499999999999</c:v>
                </c:pt>
                <c:pt idx="1571">
                  <c:v>161.178</c:v>
                </c:pt>
                <c:pt idx="1572">
                  <c:v>161.34</c:v>
                </c:pt>
                <c:pt idx="1573">
                  <c:v>161.57</c:v>
                </c:pt>
                <c:pt idx="1574">
                  <c:v>161.58699999999999</c:v>
                </c:pt>
                <c:pt idx="1575">
                  <c:v>161.61600000000001</c:v>
                </c:pt>
                <c:pt idx="1576">
                  <c:v>161.85599999999999</c:v>
                </c:pt>
                <c:pt idx="1577">
                  <c:v>162.017</c:v>
                </c:pt>
                <c:pt idx="1578">
                  <c:v>162.23599999999999</c:v>
                </c:pt>
                <c:pt idx="1579">
                  <c:v>162.25200000000001</c:v>
                </c:pt>
                <c:pt idx="1580">
                  <c:v>162.26900000000001</c:v>
                </c:pt>
                <c:pt idx="1581">
                  <c:v>162.5</c:v>
                </c:pt>
                <c:pt idx="1582">
                  <c:v>162.66499999999999</c:v>
                </c:pt>
                <c:pt idx="1583">
                  <c:v>162.88399999999999</c:v>
                </c:pt>
                <c:pt idx="1584">
                  <c:v>162.90600000000001</c:v>
                </c:pt>
                <c:pt idx="1585">
                  <c:v>162.923</c:v>
                </c:pt>
                <c:pt idx="1586">
                  <c:v>163.13999999999999</c:v>
                </c:pt>
                <c:pt idx="1587">
                  <c:v>163.297</c:v>
                </c:pt>
                <c:pt idx="1588">
                  <c:v>163.518</c:v>
                </c:pt>
                <c:pt idx="1589">
                  <c:v>163.53</c:v>
                </c:pt>
                <c:pt idx="1590">
                  <c:v>163.54300000000001</c:v>
                </c:pt>
                <c:pt idx="1591">
                  <c:v>163.755</c:v>
                </c:pt>
                <c:pt idx="1592">
                  <c:v>163.91300000000001</c:v>
                </c:pt>
                <c:pt idx="1593">
                  <c:v>164.13499999999999</c:v>
                </c:pt>
                <c:pt idx="1594">
                  <c:v>164.14400000000001</c:v>
                </c:pt>
                <c:pt idx="1595">
                  <c:v>164.15600000000001</c:v>
                </c:pt>
                <c:pt idx="1596">
                  <c:v>164.35900000000001</c:v>
                </c:pt>
                <c:pt idx="1597">
                  <c:v>164.53200000000001</c:v>
                </c:pt>
                <c:pt idx="1598">
                  <c:v>164.75299999999999</c:v>
                </c:pt>
                <c:pt idx="1599">
                  <c:v>164.76300000000001</c:v>
                </c:pt>
                <c:pt idx="1600">
                  <c:v>164.77099999999999</c:v>
                </c:pt>
                <c:pt idx="1601">
                  <c:v>164.95</c:v>
                </c:pt>
                <c:pt idx="1602">
                  <c:v>165.12299999999999</c:v>
                </c:pt>
                <c:pt idx="1603">
                  <c:v>165.34200000000001</c:v>
                </c:pt>
                <c:pt idx="1604">
                  <c:v>165.346</c:v>
                </c:pt>
                <c:pt idx="1605">
                  <c:v>165.351</c:v>
                </c:pt>
                <c:pt idx="1606">
                  <c:v>165.53700000000001</c:v>
                </c:pt>
                <c:pt idx="1607">
                  <c:v>165.71</c:v>
                </c:pt>
                <c:pt idx="1608">
                  <c:v>165.93600000000001</c:v>
                </c:pt>
                <c:pt idx="1609">
                  <c:v>165.941</c:v>
                </c:pt>
                <c:pt idx="1610">
                  <c:v>165.94499999999999</c:v>
                </c:pt>
                <c:pt idx="1611">
                  <c:v>166.12299999999999</c:v>
                </c:pt>
                <c:pt idx="1612">
                  <c:v>166.30099999999999</c:v>
                </c:pt>
                <c:pt idx="1613">
                  <c:v>166.52500000000001</c:v>
                </c:pt>
                <c:pt idx="1614">
                  <c:v>166.53200000000001</c:v>
                </c:pt>
                <c:pt idx="1615">
                  <c:v>166.53700000000001</c:v>
                </c:pt>
                <c:pt idx="1616">
                  <c:v>166.71700000000001</c:v>
                </c:pt>
                <c:pt idx="1617">
                  <c:v>166.887</c:v>
                </c:pt>
                <c:pt idx="1618">
                  <c:v>167.10599999999999</c:v>
                </c:pt>
                <c:pt idx="1619">
                  <c:v>167.119</c:v>
                </c:pt>
                <c:pt idx="1620">
                  <c:v>167.131</c:v>
                </c:pt>
                <c:pt idx="1621">
                  <c:v>167.32499999999999</c:v>
                </c:pt>
                <c:pt idx="1622">
                  <c:v>167.48500000000001</c:v>
                </c:pt>
                <c:pt idx="1623">
                  <c:v>167.702</c:v>
                </c:pt>
                <c:pt idx="1624">
                  <c:v>167.71600000000001</c:v>
                </c:pt>
                <c:pt idx="1625">
                  <c:v>167.73099999999999</c:v>
                </c:pt>
                <c:pt idx="1626">
                  <c:v>167.91800000000001</c:v>
                </c:pt>
                <c:pt idx="1627">
                  <c:v>168.078</c:v>
                </c:pt>
                <c:pt idx="1628">
                  <c:v>168.29400000000001</c:v>
                </c:pt>
                <c:pt idx="1629">
                  <c:v>168.30500000000001</c:v>
                </c:pt>
                <c:pt idx="1630">
                  <c:v>168.327</c:v>
                </c:pt>
                <c:pt idx="1631">
                  <c:v>168.48699999999999</c:v>
                </c:pt>
                <c:pt idx="1632">
                  <c:v>168.64400000000001</c:v>
                </c:pt>
                <c:pt idx="1633">
                  <c:v>168.85900000000001</c:v>
                </c:pt>
                <c:pt idx="1634">
                  <c:v>168.881</c:v>
                </c:pt>
                <c:pt idx="1635">
                  <c:v>168.905</c:v>
                </c:pt>
                <c:pt idx="1636">
                  <c:v>169.07499999999999</c:v>
                </c:pt>
                <c:pt idx="1637">
                  <c:v>169.239</c:v>
                </c:pt>
                <c:pt idx="1638">
                  <c:v>169.46299999999999</c:v>
                </c:pt>
                <c:pt idx="1639">
                  <c:v>169.48</c:v>
                </c:pt>
                <c:pt idx="1640">
                  <c:v>169.505</c:v>
                </c:pt>
                <c:pt idx="1641">
                  <c:v>169.684</c:v>
                </c:pt>
                <c:pt idx="1642">
                  <c:v>169.84100000000001</c:v>
                </c:pt>
                <c:pt idx="1643">
                  <c:v>170.07400000000001</c:v>
                </c:pt>
                <c:pt idx="1644">
                  <c:v>170.09399999999999</c:v>
                </c:pt>
                <c:pt idx="1645">
                  <c:v>170.126</c:v>
                </c:pt>
                <c:pt idx="1646">
                  <c:v>170.316</c:v>
                </c:pt>
                <c:pt idx="1647">
                  <c:v>170.46899999999999</c:v>
                </c:pt>
                <c:pt idx="1648">
                  <c:v>170.70699999999999</c:v>
                </c:pt>
                <c:pt idx="1649">
                  <c:v>170.727</c:v>
                </c:pt>
                <c:pt idx="1650">
                  <c:v>170.75</c:v>
                </c:pt>
                <c:pt idx="1651">
                  <c:v>170.928</c:v>
                </c:pt>
                <c:pt idx="1652">
                  <c:v>171.089</c:v>
                </c:pt>
                <c:pt idx="1653">
                  <c:v>171.33500000000001</c:v>
                </c:pt>
                <c:pt idx="1654">
                  <c:v>171.34100000000001</c:v>
                </c:pt>
                <c:pt idx="1655">
                  <c:v>171.352</c:v>
                </c:pt>
                <c:pt idx="1656">
                  <c:v>171.55500000000001</c:v>
                </c:pt>
                <c:pt idx="1657">
                  <c:v>171.71799999999999</c:v>
                </c:pt>
                <c:pt idx="1658">
                  <c:v>171.964</c:v>
                </c:pt>
                <c:pt idx="1659">
                  <c:v>171.965</c:v>
                </c:pt>
                <c:pt idx="1660">
                  <c:v>171.988</c:v>
                </c:pt>
                <c:pt idx="1661">
                  <c:v>172.20400000000001</c:v>
                </c:pt>
                <c:pt idx="1662">
                  <c:v>172.38</c:v>
                </c:pt>
                <c:pt idx="1663">
                  <c:v>172.62200000000001</c:v>
                </c:pt>
                <c:pt idx="1664">
                  <c:v>172.62700000000001</c:v>
                </c:pt>
                <c:pt idx="1665">
                  <c:v>172.65700000000001</c:v>
                </c:pt>
                <c:pt idx="1666">
                  <c:v>172.86699999999999</c:v>
                </c:pt>
                <c:pt idx="1667">
                  <c:v>173.03200000000001</c:v>
                </c:pt>
                <c:pt idx="1668">
                  <c:v>173.26499999999999</c:v>
                </c:pt>
                <c:pt idx="1669">
                  <c:v>173.25800000000001</c:v>
                </c:pt>
                <c:pt idx="1670">
                  <c:v>173.27099999999999</c:v>
                </c:pt>
                <c:pt idx="1671">
                  <c:v>173.47800000000001</c:v>
                </c:pt>
                <c:pt idx="1672">
                  <c:v>173.643</c:v>
                </c:pt>
                <c:pt idx="1673">
                  <c:v>173.875</c:v>
                </c:pt>
                <c:pt idx="1674">
                  <c:v>173.86600000000001</c:v>
                </c:pt>
                <c:pt idx="1675">
                  <c:v>173.887</c:v>
                </c:pt>
                <c:pt idx="1676">
                  <c:v>174.096</c:v>
                </c:pt>
                <c:pt idx="1677">
                  <c:v>174.25299999999999</c:v>
                </c:pt>
                <c:pt idx="1678">
                  <c:v>174.47800000000001</c:v>
                </c:pt>
                <c:pt idx="1679">
                  <c:v>174.464</c:v>
                </c:pt>
                <c:pt idx="1680">
                  <c:v>174.49</c:v>
                </c:pt>
                <c:pt idx="1681">
                  <c:v>174.69</c:v>
                </c:pt>
                <c:pt idx="1682">
                  <c:v>174.84899999999999</c:v>
                </c:pt>
                <c:pt idx="1683">
                  <c:v>175.078</c:v>
                </c:pt>
                <c:pt idx="1684">
                  <c:v>175.06299999999999</c:v>
                </c:pt>
                <c:pt idx="1685">
                  <c:v>175.095</c:v>
                </c:pt>
                <c:pt idx="1686">
                  <c:v>175.28299999999999</c:v>
                </c:pt>
                <c:pt idx="1687">
                  <c:v>175.446</c:v>
                </c:pt>
                <c:pt idx="1688">
                  <c:v>175.67</c:v>
                </c:pt>
                <c:pt idx="1689">
                  <c:v>175.65799999999999</c:v>
                </c:pt>
                <c:pt idx="1690">
                  <c:v>175.69499999999999</c:v>
                </c:pt>
                <c:pt idx="1691">
                  <c:v>175.86</c:v>
                </c:pt>
                <c:pt idx="1692">
                  <c:v>176.01900000000001</c:v>
                </c:pt>
                <c:pt idx="1693">
                  <c:v>176.233</c:v>
                </c:pt>
                <c:pt idx="1694">
                  <c:v>176.221</c:v>
                </c:pt>
                <c:pt idx="1695">
                  <c:v>176.26300000000001</c:v>
                </c:pt>
                <c:pt idx="1696">
                  <c:v>176.42099999999999</c:v>
                </c:pt>
                <c:pt idx="1697">
                  <c:v>176.59200000000001</c:v>
                </c:pt>
                <c:pt idx="1698">
                  <c:v>176.798</c:v>
                </c:pt>
                <c:pt idx="1699">
                  <c:v>176.78100000000001</c:v>
                </c:pt>
                <c:pt idx="1700">
                  <c:v>176.82400000000001</c:v>
                </c:pt>
                <c:pt idx="1701">
                  <c:v>176.99199999999999</c:v>
                </c:pt>
                <c:pt idx="1702">
                  <c:v>177.149</c:v>
                </c:pt>
                <c:pt idx="1703">
                  <c:v>177.34899999999999</c:v>
                </c:pt>
                <c:pt idx="1704">
                  <c:v>177.34100000000001</c:v>
                </c:pt>
                <c:pt idx="1705">
                  <c:v>177.387</c:v>
                </c:pt>
                <c:pt idx="1706">
                  <c:v>177.536</c:v>
                </c:pt>
                <c:pt idx="1707">
                  <c:v>177.69399999999999</c:v>
                </c:pt>
                <c:pt idx="1708">
                  <c:v>177.89099999999999</c:v>
                </c:pt>
                <c:pt idx="1709">
                  <c:v>177.869</c:v>
                </c:pt>
                <c:pt idx="1710">
                  <c:v>177.90899999999999</c:v>
                </c:pt>
                <c:pt idx="1711">
                  <c:v>178.05199999999999</c:v>
                </c:pt>
                <c:pt idx="1712">
                  <c:v>178.215</c:v>
                </c:pt>
                <c:pt idx="1713">
                  <c:v>178.41399999999999</c:v>
                </c:pt>
                <c:pt idx="1714">
                  <c:v>178.39099999999999</c:v>
                </c:pt>
                <c:pt idx="1715">
                  <c:v>178.41900000000001</c:v>
                </c:pt>
                <c:pt idx="1716">
                  <c:v>178.57499999999999</c:v>
                </c:pt>
                <c:pt idx="1717">
                  <c:v>178.73400000000001</c:v>
                </c:pt>
                <c:pt idx="1718">
                  <c:v>178.94</c:v>
                </c:pt>
                <c:pt idx="1719">
                  <c:v>178.91200000000001</c:v>
                </c:pt>
                <c:pt idx="1720">
                  <c:v>178.947</c:v>
                </c:pt>
                <c:pt idx="1721">
                  <c:v>179.09899999999999</c:v>
                </c:pt>
                <c:pt idx="1722">
                  <c:v>179.25200000000001</c:v>
                </c:pt>
                <c:pt idx="1723">
                  <c:v>179.45699999999999</c:v>
                </c:pt>
                <c:pt idx="1724">
                  <c:v>179.428</c:v>
                </c:pt>
                <c:pt idx="1725">
                  <c:v>179.464</c:v>
                </c:pt>
                <c:pt idx="1726">
                  <c:v>179.63800000000001</c:v>
                </c:pt>
                <c:pt idx="1727">
                  <c:v>179.791</c:v>
                </c:pt>
                <c:pt idx="1728">
                  <c:v>179.999</c:v>
                </c:pt>
                <c:pt idx="1729">
                  <c:v>179.96899999999999</c:v>
                </c:pt>
                <c:pt idx="1730">
                  <c:v>180.00299999999999</c:v>
                </c:pt>
                <c:pt idx="1731">
                  <c:v>180.17099999999999</c:v>
                </c:pt>
                <c:pt idx="1732">
                  <c:v>180.32400000000001</c:v>
                </c:pt>
                <c:pt idx="1733">
                  <c:v>180.52500000000001</c:v>
                </c:pt>
                <c:pt idx="1734">
                  <c:v>180.51300000000001</c:v>
                </c:pt>
                <c:pt idx="1735">
                  <c:v>180.547</c:v>
                </c:pt>
                <c:pt idx="1736">
                  <c:v>180.71700000000001</c:v>
                </c:pt>
                <c:pt idx="1737">
                  <c:v>180.87100000000001</c:v>
                </c:pt>
                <c:pt idx="1738">
                  <c:v>181.072</c:v>
                </c:pt>
                <c:pt idx="1739">
                  <c:v>181.059</c:v>
                </c:pt>
                <c:pt idx="1740">
                  <c:v>181.08799999999999</c:v>
                </c:pt>
                <c:pt idx="1741">
                  <c:v>181.24600000000001</c:v>
                </c:pt>
                <c:pt idx="1742">
                  <c:v>181.39400000000001</c:v>
                </c:pt>
                <c:pt idx="1743">
                  <c:v>181.59700000000001</c:v>
                </c:pt>
                <c:pt idx="1744">
                  <c:v>181.58600000000001</c:v>
                </c:pt>
                <c:pt idx="1745">
                  <c:v>181.60900000000001</c:v>
                </c:pt>
                <c:pt idx="1746">
                  <c:v>181.756</c:v>
                </c:pt>
                <c:pt idx="1747">
                  <c:v>181.90199999999999</c:v>
                </c:pt>
                <c:pt idx="1748">
                  <c:v>182.09700000000001</c:v>
                </c:pt>
                <c:pt idx="1749">
                  <c:v>182.07900000000001</c:v>
                </c:pt>
                <c:pt idx="1750">
                  <c:v>182.113</c:v>
                </c:pt>
                <c:pt idx="1751">
                  <c:v>182.274</c:v>
                </c:pt>
                <c:pt idx="1752">
                  <c:v>182.41300000000001</c:v>
                </c:pt>
                <c:pt idx="1753">
                  <c:v>182.596</c:v>
                </c:pt>
                <c:pt idx="1754">
                  <c:v>182.57</c:v>
                </c:pt>
                <c:pt idx="1755">
                  <c:v>182.60599999999999</c:v>
                </c:pt>
                <c:pt idx="1756">
                  <c:v>182.75899999999999</c:v>
                </c:pt>
                <c:pt idx="1757">
                  <c:v>182.899</c:v>
                </c:pt>
                <c:pt idx="1758">
                  <c:v>183.08799999999999</c:v>
                </c:pt>
                <c:pt idx="1759">
                  <c:v>183.06299999999999</c:v>
                </c:pt>
                <c:pt idx="1760">
                  <c:v>183.102</c:v>
                </c:pt>
                <c:pt idx="1761">
                  <c:v>183.274</c:v>
                </c:pt>
                <c:pt idx="1762">
                  <c:v>183.40899999999999</c:v>
                </c:pt>
                <c:pt idx="1763">
                  <c:v>183.6</c:v>
                </c:pt>
                <c:pt idx="1764">
                  <c:v>183.571</c:v>
                </c:pt>
                <c:pt idx="1765">
                  <c:v>183.61</c:v>
                </c:pt>
                <c:pt idx="1766">
                  <c:v>183.785</c:v>
                </c:pt>
                <c:pt idx="1767">
                  <c:v>183.92500000000001</c:v>
                </c:pt>
                <c:pt idx="1768">
                  <c:v>184.10900000000001</c:v>
                </c:pt>
                <c:pt idx="1769">
                  <c:v>184.071</c:v>
                </c:pt>
                <c:pt idx="1770">
                  <c:v>184.10499999999999</c:v>
                </c:pt>
                <c:pt idx="1771">
                  <c:v>184.26300000000001</c:v>
                </c:pt>
                <c:pt idx="1772">
                  <c:v>184.405</c:v>
                </c:pt>
                <c:pt idx="1773">
                  <c:v>184.58600000000001</c:v>
                </c:pt>
                <c:pt idx="1774">
                  <c:v>184.53899999999999</c:v>
                </c:pt>
                <c:pt idx="1775">
                  <c:v>184.57400000000001</c:v>
                </c:pt>
                <c:pt idx="1776">
                  <c:v>184.72900000000001</c:v>
                </c:pt>
                <c:pt idx="1777">
                  <c:v>184.87899999999999</c:v>
                </c:pt>
                <c:pt idx="1778">
                  <c:v>185.066</c:v>
                </c:pt>
                <c:pt idx="1779">
                  <c:v>185.017</c:v>
                </c:pt>
                <c:pt idx="1780">
                  <c:v>185.05500000000001</c:v>
                </c:pt>
                <c:pt idx="1781">
                  <c:v>185.21700000000001</c:v>
                </c:pt>
                <c:pt idx="1782">
                  <c:v>185.36799999999999</c:v>
                </c:pt>
                <c:pt idx="1783">
                  <c:v>185.554</c:v>
                </c:pt>
                <c:pt idx="1784">
                  <c:v>185.50299999999999</c:v>
                </c:pt>
                <c:pt idx="1785">
                  <c:v>185.53700000000001</c:v>
                </c:pt>
                <c:pt idx="1786">
                  <c:v>185.71199999999999</c:v>
                </c:pt>
                <c:pt idx="1787">
                  <c:v>185.87</c:v>
                </c:pt>
                <c:pt idx="1788">
                  <c:v>186.05799999999999</c:v>
                </c:pt>
                <c:pt idx="1789">
                  <c:v>186.00899999999999</c:v>
                </c:pt>
                <c:pt idx="1790">
                  <c:v>186.04599999999999</c:v>
                </c:pt>
                <c:pt idx="1791">
                  <c:v>186.21899999999999</c:v>
                </c:pt>
                <c:pt idx="1792">
                  <c:v>186.38</c:v>
                </c:pt>
                <c:pt idx="1793">
                  <c:v>186.57900000000001</c:v>
                </c:pt>
                <c:pt idx="1794">
                  <c:v>186.529</c:v>
                </c:pt>
                <c:pt idx="1795">
                  <c:v>186.56</c:v>
                </c:pt>
                <c:pt idx="1796">
                  <c:v>186.71899999999999</c:v>
                </c:pt>
                <c:pt idx="1797">
                  <c:v>186.88</c:v>
                </c:pt>
                <c:pt idx="1798">
                  <c:v>187.06899999999999</c:v>
                </c:pt>
                <c:pt idx="1799">
                  <c:v>187.01400000000001</c:v>
                </c:pt>
                <c:pt idx="1800">
                  <c:v>187.04</c:v>
                </c:pt>
                <c:pt idx="1801">
                  <c:v>187.18100000000001</c:v>
                </c:pt>
                <c:pt idx="1802">
                  <c:v>187.34800000000001</c:v>
                </c:pt>
                <c:pt idx="1803">
                  <c:v>187.542</c:v>
                </c:pt>
                <c:pt idx="1804">
                  <c:v>187.48500000000001</c:v>
                </c:pt>
                <c:pt idx="1805">
                  <c:v>187.506</c:v>
                </c:pt>
                <c:pt idx="1806">
                  <c:v>187.642</c:v>
                </c:pt>
                <c:pt idx="1807">
                  <c:v>187.79300000000001</c:v>
                </c:pt>
                <c:pt idx="1808">
                  <c:v>187.982</c:v>
                </c:pt>
                <c:pt idx="1809">
                  <c:v>187.91900000000001</c:v>
                </c:pt>
                <c:pt idx="1810">
                  <c:v>187.93799999999999</c:v>
                </c:pt>
                <c:pt idx="1811">
                  <c:v>188.08</c:v>
                </c:pt>
                <c:pt idx="1812">
                  <c:v>188.23099999999999</c:v>
                </c:pt>
                <c:pt idx="1813">
                  <c:v>188.42599999999999</c:v>
                </c:pt>
                <c:pt idx="1814">
                  <c:v>188.37799999999999</c:v>
                </c:pt>
                <c:pt idx="1815">
                  <c:v>188.404</c:v>
                </c:pt>
                <c:pt idx="1816">
                  <c:v>188.54900000000001</c:v>
                </c:pt>
                <c:pt idx="1817">
                  <c:v>188.696</c:v>
                </c:pt>
                <c:pt idx="1818">
                  <c:v>188.89099999999999</c:v>
                </c:pt>
                <c:pt idx="1819">
                  <c:v>188.845</c:v>
                </c:pt>
                <c:pt idx="1820">
                  <c:v>188.864</c:v>
                </c:pt>
                <c:pt idx="1821">
                  <c:v>188.99600000000001</c:v>
                </c:pt>
                <c:pt idx="1822">
                  <c:v>189.155</c:v>
                </c:pt>
                <c:pt idx="1823">
                  <c:v>189.352</c:v>
                </c:pt>
                <c:pt idx="1824">
                  <c:v>189.31</c:v>
                </c:pt>
                <c:pt idx="1825">
                  <c:v>189.32499999999999</c:v>
                </c:pt>
                <c:pt idx="1826">
                  <c:v>189.47</c:v>
                </c:pt>
                <c:pt idx="1827">
                  <c:v>189.63800000000001</c:v>
                </c:pt>
                <c:pt idx="1828">
                  <c:v>189.83600000000001</c:v>
                </c:pt>
                <c:pt idx="1829">
                  <c:v>189.79499999999999</c:v>
                </c:pt>
                <c:pt idx="1830">
                  <c:v>189.81299999999999</c:v>
                </c:pt>
                <c:pt idx="1831">
                  <c:v>189.97200000000001</c:v>
                </c:pt>
                <c:pt idx="1832">
                  <c:v>190.13900000000001</c:v>
                </c:pt>
                <c:pt idx="1833">
                  <c:v>190.339</c:v>
                </c:pt>
                <c:pt idx="1834">
                  <c:v>190.31299999999999</c:v>
                </c:pt>
                <c:pt idx="1835">
                  <c:v>190.334</c:v>
                </c:pt>
                <c:pt idx="1836">
                  <c:v>190.494</c:v>
                </c:pt>
                <c:pt idx="1837">
                  <c:v>190.65799999999999</c:v>
                </c:pt>
                <c:pt idx="1838">
                  <c:v>190.845</c:v>
                </c:pt>
                <c:pt idx="1839">
                  <c:v>190.81800000000001</c:v>
                </c:pt>
                <c:pt idx="1840">
                  <c:v>190.833</c:v>
                </c:pt>
                <c:pt idx="1841">
                  <c:v>190.98699999999999</c:v>
                </c:pt>
                <c:pt idx="1842">
                  <c:v>191.148</c:v>
                </c:pt>
                <c:pt idx="1843">
                  <c:v>191.34700000000001</c:v>
                </c:pt>
                <c:pt idx="1844">
                  <c:v>191.31700000000001</c:v>
                </c:pt>
                <c:pt idx="1845">
                  <c:v>191.333</c:v>
                </c:pt>
                <c:pt idx="1846">
                  <c:v>191.49</c:v>
                </c:pt>
                <c:pt idx="1847">
                  <c:v>191.655</c:v>
                </c:pt>
                <c:pt idx="1848">
                  <c:v>191.851</c:v>
                </c:pt>
                <c:pt idx="1849">
                  <c:v>191.81100000000001</c:v>
                </c:pt>
                <c:pt idx="1850">
                  <c:v>191.827</c:v>
                </c:pt>
                <c:pt idx="1851">
                  <c:v>191.98099999999999</c:v>
                </c:pt>
                <c:pt idx="1852">
                  <c:v>192.14099999999999</c:v>
                </c:pt>
                <c:pt idx="1853">
                  <c:v>192.34200000000001</c:v>
                </c:pt>
                <c:pt idx="1854">
                  <c:v>192.30699999999999</c:v>
                </c:pt>
                <c:pt idx="1855">
                  <c:v>192.316</c:v>
                </c:pt>
                <c:pt idx="1856">
                  <c:v>192.48400000000001</c:v>
                </c:pt>
                <c:pt idx="1857">
                  <c:v>192.62899999999999</c:v>
                </c:pt>
                <c:pt idx="1858">
                  <c:v>192.84399999999999</c:v>
                </c:pt>
                <c:pt idx="1859">
                  <c:v>192.815</c:v>
                </c:pt>
                <c:pt idx="1860">
                  <c:v>192.83500000000001</c:v>
                </c:pt>
                <c:pt idx="1861">
                  <c:v>193.023</c:v>
                </c:pt>
                <c:pt idx="1862">
                  <c:v>193.17400000000001</c:v>
                </c:pt>
                <c:pt idx="1863">
                  <c:v>193.392</c:v>
                </c:pt>
                <c:pt idx="1864">
                  <c:v>193.36099999999999</c:v>
                </c:pt>
                <c:pt idx="1865">
                  <c:v>193.38200000000001</c:v>
                </c:pt>
                <c:pt idx="1866">
                  <c:v>193.56800000000001</c:v>
                </c:pt>
                <c:pt idx="1867">
                  <c:v>193.72399999999999</c:v>
                </c:pt>
                <c:pt idx="1868">
                  <c:v>193.94</c:v>
                </c:pt>
                <c:pt idx="1869">
                  <c:v>193.89699999999999</c:v>
                </c:pt>
                <c:pt idx="1870">
                  <c:v>193.92099999999999</c:v>
                </c:pt>
                <c:pt idx="1871">
                  <c:v>194.09899999999999</c:v>
                </c:pt>
                <c:pt idx="1872">
                  <c:v>194.256</c:v>
                </c:pt>
                <c:pt idx="1873">
                  <c:v>194.47900000000001</c:v>
                </c:pt>
                <c:pt idx="1874">
                  <c:v>194.43199999999999</c:v>
                </c:pt>
                <c:pt idx="1875">
                  <c:v>194.458</c:v>
                </c:pt>
                <c:pt idx="1876">
                  <c:v>194.626</c:v>
                </c:pt>
                <c:pt idx="1877">
                  <c:v>194.779</c:v>
                </c:pt>
                <c:pt idx="1878">
                  <c:v>194.999</c:v>
                </c:pt>
                <c:pt idx="1879">
                  <c:v>194.958</c:v>
                </c:pt>
                <c:pt idx="1880">
                  <c:v>194.977</c:v>
                </c:pt>
                <c:pt idx="1881">
                  <c:v>195.13300000000001</c:v>
                </c:pt>
                <c:pt idx="1882">
                  <c:v>195.286</c:v>
                </c:pt>
                <c:pt idx="1883">
                  <c:v>195.5</c:v>
                </c:pt>
                <c:pt idx="1884">
                  <c:v>195.45500000000001</c:v>
                </c:pt>
                <c:pt idx="1885">
                  <c:v>195.46899999999999</c:v>
                </c:pt>
                <c:pt idx="1886">
                  <c:v>195.62299999999999</c:v>
                </c:pt>
                <c:pt idx="1887">
                  <c:v>195.779</c:v>
                </c:pt>
                <c:pt idx="1888">
                  <c:v>195.99700000000001</c:v>
                </c:pt>
                <c:pt idx="1889">
                  <c:v>195.96199999999999</c:v>
                </c:pt>
                <c:pt idx="1890">
                  <c:v>195.97900000000001</c:v>
                </c:pt>
                <c:pt idx="1891">
                  <c:v>196.12200000000001</c:v>
                </c:pt>
                <c:pt idx="1892">
                  <c:v>196.26400000000001</c:v>
                </c:pt>
                <c:pt idx="1893">
                  <c:v>196.46700000000001</c:v>
                </c:pt>
                <c:pt idx="1894">
                  <c:v>196.422</c:v>
                </c:pt>
                <c:pt idx="1895">
                  <c:v>196.43199999999999</c:v>
                </c:pt>
                <c:pt idx="1896">
                  <c:v>196.56299999999999</c:v>
                </c:pt>
                <c:pt idx="1897">
                  <c:v>196.703</c:v>
                </c:pt>
                <c:pt idx="1898">
                  <c:v>196.91499999999999</c:v>
                </c:pt>
                <c:pt idx="1899">
                  <c:v>196.87299999999999</c:v>
                </c:pt>
                <c:pt idx="1900">
                  <c:v>196.87799999999999</c:v>
                </c:pt>
                <c:pt idx="1901">
                  <c:v>197.01400000000001</c:v>
                </c:pt>
                <c:pt idx="1902">
                  <c:v>197.14500000000001</c:v>
                </c:pt>
                <c:pt idx="1903">
                  <c:v>197.34700000000001</c:v>
                </c:pt>
                <c:pt idx="1904">
                  <c:v>197.30799999999999</c:v>
                </c:pt>
                <c:pt idx="1905">
                  <c:v>197.32300000000001</c:v>
                </c:pt>
                <c:pt idx="1906">
                  <c:v>197.477</c:v>
                </c:pt>
                <c:pt idx="1907">
                  <c:v>197.60400000000001</c:v>
                </c:pt>
                <c:pt idx="1908">
                  <c:v>197.80099999999999</c:v>
                </c:pt>
                <c:pt idx="1909">
                  <c:v>197.756</c:v>
                </c:pt>
                <c:pt idx="1910">
                  <c:v>197.76300000000001</c:v>
                </c:pt>
                <c:pt idx="1911">
                  <c:v>197.929</c:v>
                </c:pt>
                <c:pt idx="1912">
                  <c:v>198.066</c:v>
                </c:pt>
                <c:pt idx="1913">
                  <c:v>198.25399999999999</c:v>
                </c:pt>
                <c:pt idx="1914">
                  <c:v>198.20400000000001</c:v>
                </c:pt>
                <c:pt idx="1915">
                  <c:v>198.20599999999999</c:v>
                </c:pt>
                <c:pt idx="1916">
                  <c:v>198.381</c:v>
                </c:pt>
                <c:pt idx="1917">
                  <c:v>198.50399999999999</c:v>
                </c:pt>
                <c:pt idx="1918">
                  <c:v>198.69300000000001</c:v>
                </c:pt>
                <c:pt idx="1919">
                  <c:v>198.64599999999999</c:v>
                </c:pt>
                <c:pt idx="1920">
                  <c:v>198.64599999999999</c:v>
                </c:pt>
                <c:pt idx="1921">
                  <c:v>198.816</c:v>
                </c:pt>
                <c:pt idx="1922">
                  <c:v>198.94800000000001</c:v>
                </c:pt>
                <c:pt idx="1923">
                  <c:v>199.12899999999999</c:v>
                </c:pt>
                <c:pt idx="1924">
                  <c:v>199.08699999999999</c:v>
                </c:pt>
                <c:pt idx="1925">
                  <c:v>199.09200000000001</c:v>
                </c:pt>
                <c:pt idx="1926">
                  <c:v>199.267</c:v>
                </c:pt>
                <c:pt idx="1927">
                  <c:v>199.4</c:v>
                </c:pt>
                <c:pt idx="1928">
                  <c:v>199.58600000000001</c:v>
                </c:pt>
                <c:pt idx="1929">
                  <c:v>199.55600000000001</c:v>
                </c:pt>
                <c:pt idx="1930">
                  <c:v>199.56899999999999</c:v>
                </c:pt>
                <c:pt idx="1931">
                  <c:v>199.74199999999999</c:v>
                </c:pt>
                <c:pt idx="1932">
                  <c:v>199.88399999999999</c:v>
                </c:pt>
                <c:pt idx="1933">
                  <c:v>200.05500000000001</c:v>
                </c:pt>
                <c:pt idx="1934">
                  <c:v>200.023</c:v>
                </c:pt>
                <c:pt idx="1935">
                  <c:v>200.04400000000001</c:v>
                </c:pt>
                <c:pt idx="1936">
                  <c:v>200.21700000000001</c:v>
                </c:pt>
                <c:pt idx="1937">
                  <c:v>200.346</c:v>
                </c:pt>
                <c:pt idx="1938">
                  <c:v>200.50399999999999</c:v>
                </c:pt>
                <c:pt idx="1939">
                  <c:v>200.47</c:v>
                </c:pt>
                <c:pt idx="1940">
                  <c:v>200.501</c:v>
                </c:pt>
                <c:pt idx="1941">
                  <c:v>200.67099999999999</c:v>
                </c:pt>
                <c:pt idx="1942">
                  <c:v>200.81100000000001</c:v>
                </c:pt>
                <c:pt idx="1943">
                  <c:v>200.98</c:v>
                </c:pt>
                <c:pt idx="1944">
                  <c:v>200.947</c:v>
                </c:pt>
                <c:pt idx="1945">
                  <c:v>200.96600000000001</c:v>
                </c:pt>
                <c:pt idx="1946">
                  <c:v>201.15299999999999</c:v>
                </c:pt>
                <c:pt idx="1947">
                  <c:v>201.292</c:v>
                </c:pt>
                <c:pt idx="1948">
                  <c:v>201.46799999999999</c:v>
                </c:pt>
                <c:pt idx="1949">
                  <c:v>201.44300000000001</c:v>
                </c:pt>
                <c:pt idx="1950">
                  <c:v>201.46700000000001</c:v>
                </c:pt>
                <c:pt idx="1951">
                  <c:v>201.65700000000001</c:v>
                </c:pt>
                <c:pt idx="1952">
                  <c:v>201.80699999999999</c:v>
                </c:pt>
                <c:pt idx="1953">
                  <c:v>201.99799999999999</c:v>
                </c:pt>
                <c:pt idx="1954">
                  <c:v>201.97399999999999</c:v>
                </c:pt>
                <c:pt idx="1955">
                  <c:v>202.011</c:v>
                </c:pt>
                <c:pt idx="1956">
                  <c:v>202.208</c:v>
                </c:pt>
                <c:pt idx="1957">
                  <c:v>202.34800000000001</c:v>
                </c:pt>
                <c:pt idx="1958">
                  <c:v>202.53</c:v>
                </c:pt>
                <c:pt idx="1959">
                  <c:v>202.499</c:v>
                </c:pt>
                <c:pt idx="1960">
                  <c:v>202.54300000000001</c:v>
                </c:pt>
                <c:pt idx="1961">
                  <c:v>202.75399999999999</c:v>
                </c:pt>
                <c:pt idx="1962">
                  <c:v>202.90700000000001</c:v>
                </c:pt>
                <c:pt idx="1963">
                  <c:v>203.102</c:v>
                </c:pt>
                <c:pt idx="1964">
                  <c:v>203.07</c:v>
                </c:pt>
                <c:pt idx="1965">
                  <c:v>203.10900000000001</c:v>
                </c:pt>
                <c:pt idx="1966">
                  <c:v>203.304</c:v>
                </c:pt>
                <c:pt idx="1967">
                  <c:v>203.47300000000001</c:v>
                </c:pt>
                <c:pt idx="1968">
                  <c:v>203.673</c:v>
                </c:pt>
                <c:pt idx="1969">
                  <c:v>203.637</c:v>
                </c:pt>
                <c:pt idx="1970">
                  <c:v>203.673</c:v>
                </c:pt>
                <c:pt idx="1971">
                  <c:v>203.84899999999999</c:v>
                </c:pt>
                <c:pt idx="1972">
                  <c:v>204.00800000000001</c:v>
                </c:pt>
                <c:pt idx="1973">
                  <c:v>204.21100000000001</c:v>
                </c:pt>
                <c:pt idx="1974">
                  <c:v>204.178</c:v>
                </c:pt>
                <c:pt idx="1975">
                  <c:v>204.221</c:v>
                </c:pt>
                <c:pt idx="1976">
                  <c:v>204.398</c:v>
                </c:pt>
                <c:pt idx="1977">
                  <c:v>204.56399999999999</c:v>
                </c:pt>
                <c:pt idx="1978">
                  <c:v>204.76900000000001</c:v>
                </c:pt>
                <c:pt idx="1979">
                  <c:v>204.733</c:v>
                </c:pt>
                <c:pt idx="1980">
                  <c:v>204.768</c:v>
                </c:pt>
                <c:pt idx="1981">
                  <c:v>204.95400000000001</c:v>
                </c:pt>
                <c:pt idx="1982">
                  <c:v>205.13200000000001</c:v>
                </c:pt>
                <c:pt idx="1983">
                  <c:v>205.34800000000001</c:v>
                </c:pt>
                <c:pt idx="1984">
                  <c:v>205.31</c:v>
                </c:pt>
                <c:pt idx="1985">
                  <c:v>205.34299999999999</c:v>
                </c:pt>
                <c:pt idx="1986">
                  <c:v>205.517</c:v>
                </c:pt>
                <c:pt idx="1987">
                  <c:v>205.68199999999999</c:v>
                </c:pt>
                <c:pt idx="1988">
                  <c:v>205.9</c:v>
                </c:pt>
                <c:pt idx="1989">
                  <c:v>205.857</c:v>
                </c:pt>
                <c:pt idx="1990">
                  <c:v>205.88900000000001</c:v>
                </c:pt>
                <c:pt idx="1991">
                  <c:v>206.047</c:v>
                </c:pt>
                <c:pt idx="1992">
                  <c:v>206.21100000000001</c:v>
                </c:pt>
                <c:pt idx="1993">
                  <c:v>206.41499999999999</c:v>
                </c:pt>
                <c:pt idx="1994">
                  <c:v>206.363</c:v>
                </c:pt>
                <c:pt idx="1995">
                  <c:v>206.4</c:v>
                </c:pt>
                <c:pt idx="1996">
                  <c:v>206.55500000000001</c:v>
                </c:pt>
                <c:pt idx="1997">
                  <c:v>206.72</c:v>
                </c:pt>
                <c:pt idx="1998">
                  <c:v>206.923</c:v>
                </c:pt>
                <c:pt idx="1999">
                  <c:v>206.87100000000001</c:v>
                </c:pt>
                <c:pt idx="2000">
                  <c:v>206.911</c:v>
                </c:pt>
                <c:pt idx="2001">
                  <c:v>207.071</c:v>
                </c:pt>
                <c:pt idx="2002">
                  <c:v>207.21899999999999</c:v>
                </c:pt>
                <c:pt idx="2003">
                  <c:v>207.422</c:v>
                </c:pt>
                <c:pt idx="2004">
                  <c:v>207.374</c:v>
                </c:pt>
                <c:pt idx="2005">
                  <c:v>207.422</c:v>
                </c:pt>
                <c:pt idx="2006">
                  <c:v>207.59399999999999</c:v>
                </c:pt>
                <c:pt idx="2007">
                  <c:v>207.739</c:v>
                </c:pt>
                <c:pt idx="2008">
                  <c:v>207.95699999999999</c:v>
                </c:pt>
                <c:pt idx="2009">
                  <c:v>207.90899999999999</c:v>
                </c:pt>
                <c:pt idx="2010">
                  <c:v>207.94900000000001</c:v>
                </c:pt>
                <c:pt idx="2011">
                  <c:v>208.136</c:v>
                </c:pt>
                <c:pt idx="2012">
                  <c:v>208.29300000000001</c:v>
                </c:pt>
                <c:pt idx="2013">
                  <c:v>208.506</c:v>
                </c:pt>
                <c:pt idx="2014">
                  <c:v>208.45400000000001</c:v>
                </c:pt>
                <c:pt idx="2015">
                  <c:v>208.511</c:v>
                </c:pt>
                <c:pt idx="2016">
                  <c:v>208.68600000000001</c:v>
                </c:pt>
                <c:pt idx="2017">
                  <c:v>208.84</c:v>
                </c:pt>
                <c:pt idx="2018">
                  <c:v>209.04</c:v>
                </c:pt>
                <c:pt idx="2019">
                  <c:v>208.97499999999999</c:v>
                </c:pt>
                <c:pt idx="2020">
                  <c:v>209.02199999999999</c:v>
                </c:pt>
                <c:pt idx="2021">
                  <c:v>209.178</c:v>
                </c:pt>
                <c:pt idx="2022">
                  <c:v>209.32499999999999</c:v>
                </c:pt>
                <c:pt idx="2023">
                  <c:v>209.52799999999999</c:v>
                </c:pt>
                <c:pt idx="2024">
                  <c:v>209.465</c:v>
                </c:pt>
                <c:pt idx="2025">
                  <c:v>209.51499999999999</c:v>
                </c:pt>
                <c:pt idx="2026">
                  <c:v>209.702</c:v>
                </c:pt>
                <c:pt idx="2027">
                  <c:v>209.84100000000001</c:v>
                </c:pt>
                <c:pt idx="2028">
                  <c:v>210.036</c:v>
                </c:pt>
                <c:pt idx="2029">
                  <c:v>209.97300000000001</c:v>
                </c:pt>
                <c:pt idx="2030">
                  <c:v>210.02</c:v>
                </c:pt>
                <c:pt idx="2031">
                  <c:v>210.20400000000001</c:v>
                </c:pt>
                <c:pt idx="2032">
                  <c:v>210.34299999999999</c:v>
                </c:pt>
                <c:pt idx="2033">
                  <c:v>210.53800000000001</c:v>
                </c:pt>
                <c:pt idx="2034">
                  <c:v>210.482</c:v>
                </c:pt>
                <c:pt idx="2035">
                  <c:v>210.53200000000001</c:v>
                </c:pt>
                <c:pt idx="2036">
                  <c:v>210.70400000000001</c:v>
                </c:pt>
                <c:pt idx="2037">
                  <c:v>210.83099999999999</c:v>
                </c:pt>
                <c:pt idx="2038">
                  <c:v>211.02500000000001</c:v>
                </c:pt>
                <c:pt idx="2039">
                  <c:v>210.965</c:v>
                </c:pt>
                <c:pt idx="2040">
                  <c:v>211.01300000000001</c:v>
                </c:pt>
                <c:pt idx="2041">
                  <c:v>211.21299999999999</c:v>
                </c:pt>
                <c:pt idx="2042">
                  <c:v>211.33099999999999</c:v>
                </c:pt>
                <c:pt idx="2043">
                  <c:v>211.53</c:v>
                </c:pt>
                <c:pt idx="2044">
                  <c:v>211.477</c:v>
                </c:pt>
                <c:pt idx="2045">
                  <c:v>211.523</c:v>
                </c:pt>
                <c:pt idx="2046">
                  <c:v>211.738</c:v>
                </c:pt>
                <c:pt idx="2047">
                  <c:v>211.86699999999999</c:v>
                </c:pt>
                <c:pt idx="2048">
                  <c:v>212.06700000000001</c:v>
                </c:pt>
                <c:pt idx="2049">
                  <c:v>212.01400000000001</c:v>
                </c:pt>
                <c:pt idx="2050">
                  <c:v>212.06</c:v>
                </c:pt>
                <c:pt idx="2051">
                  <c:v>212.25399999999999</c:v>
                </c:pt>
                <c:pt idx="2052">
                  <c:v>212.38300000000001</c:v>
                </c:pt>
                <c:pt idx="2053">
                  <c:v>212.56700000000001</c:v>
                </c:pt>
                <c:pt idx="2054">
                  <c:v>212.524</c:v>
                </c:pt>
                <c:pt idx="2055">
                  <c:v>212.56700000000001</c:v>
                </c:pt>
                <c:pt idx="2056">
                  <c:v>212.75800000000001</c:v>
                </c:pt>
                <c:pt idx="2057">
                  <c:v>212.88</c:v>
                </c:pt>
                <c:pt idx="2058">
                  <c:v>213.06</c:v>
                </c:pt>
                <c:pt idx="2059">
                  <c:v>213.01900000000001</c:v>
                </c:pt>
                <c:pt idx="2060">
                  <c:v>213.047</c:v>
                </c:pt>
                <c:pt idx="2061">
                  <c:v>213.226</c:v>
                </c:pt>
                <c:pt idx="2062">
                  <c:v>213.34800000000001</c:v>
                </c:pt>
                <c:pt idx="2063">
                  <c:v>213.53100000000001</c:v>
                </c:pt>
                <c:pt idx="2064">
                  <c:v>213.499</c:v>
                </c:pt>
                <c:pt idx="2065">
                  <c:v>213.536</c:v>
                </c:pt>
                <c:pt idx="2066">
                  <c:v>213.69200000000001</c:v>
                </c:pt>
                <c:pt idx="2067">
                  <c:v>213.81899999999999</c:v>
                </c:pt>
                <c:pt idx="2068">
                  <c:v>214.006</c:v>
                </c:pt>
                <c:pt idx="2069">
                  <c:v>213.976</c:v>
                </c:pt>
                <c:pt idx="2070">
                  <c:v>214.01300000000001</c:v>
                </c:pt>
                <c:pt idx="2071">
                  <c:v>214.15799999999999</c:v>
                </c:pt>
                <c:pt idx="2072">
                  <c:v>214.27</c:v>
                </c:pt>
                <c:pt idx="2073">
                  <c:v>214.45400000000001</c:v>
                </c:pt>
                <c:pt idx="2074">
                  <c:v>214.43600000000001</c:v>
                </c:pt>
                <c:pt idx="2075">
                  <c:v>214.47399999999999</c:v>
                </c:pt>
                <c:pt idx="2076">
                  <c:v>214.61500000000001</c:v>
                </c:pt>
                <c:pt idx="2077">
                  <c:v>214.74299999999999</c:v>
                </c:pt>
                <c:pt idx="2078">
                  <c:v>214.92400000000001</c:v>
                </c:pt>
                <c:pt idx="2079">
                  <c:v>214.90100000000001</c:v>
                </c:pt>
                <c:pt idx="2080">
                  <c:v>214.94</c:v>
                </c:pt>
                <c:pt idx="2081">
                  <c:v>215.09299999999999</c:v>
                </c:pt>
                <c:pt idx="2082">
                  <c:v>215.22900000000001</c:v>
                </c:pt>
                <c:pt idx="2083">
                  <c:v>215.398</c:v>
                </c:pt>
                <c:pt idx="2084">
                  <c:v>215.36</c:v>
                </c:pt>
                <c:pt idx="2085">
                  <c:v>215.4</c:v>
                </c:pt>
                <c:pt idx="2086">
                  <c:v>215.55500000000001</c:v>
                </c:pt>
                <c:pt idx="2087">
                  <c:v>215.69</c:v>
                </c:pt>
                <c:pt idx="2088">
                  <c:v>215.857</c:v>
                </c:pt>
                <c:pt idx="2089">
                  <c:v>215.83199999999999</c:v>
                </c:pt>
                <c:pt idx="2090">
                  <c:v>215.875</c:v>
                </c:pt>
                <c:pt idx="2091">
                  <c:v>216.03299999999999</c:v>
                </c:pt>
                <c:pt idx="2092">
                  <c:v>216.16399999999999</c:v>
                </c:pt>
                <c:pt idx="2093">
                  <c:v>216.334</c:v>
                </c:pt>
                <c:pt idx="2094">
                  <c:v>216.316</c:v>
                </c:pt>
                <c:pt idx="2095">
                  <c:v>216.37100000000001</c:v>
                </c:pt>
                <c:pt idx="2096">
                  <c:v>216.51599999999999</c:v>
                </c:pt>
                <c:pt idx="2097">
                  <c:v>216.63399999999999</c:v>
                </c:pt>
                <c:pt idx="2098">
                  <c:v>216.804</c:v>
                </c:pt>
                <c:pt idx="2099">
                  <c:v>216.78800000000001</c:v>
                </c:pt>
                <c:pt idx="2100">
                  <c:v>216.84100000000001</c:v>
                </c:pt>
                <c:pt idx="2101">
                  <c:v>216.98099999999999</c:v>
                </c:pt>
                <c:pt idx="2102">
                  <c:v>217.09200000000001</c:v>
                </c:pt>
                <c:pt idx="2103">
                  <c:v>217.267</c:v>
                </c:pt>
                <c:pt idx="2104">
                  <c:v>217.25700000000001</c:v>
                </c:pt>
                <c:pt idx="2105">
                  <c:v>217.31299999999999</c:v>
                </c:pt>
                <c:pt idx="2106">
                  <c:v>217.441</c:v>
                </c:pt>
                <c:pt idx="2107">
                  <c:v>217.54400000000001</c:v>
                </c:pt>
                <c:pt idx="2108">
                  <c:v>217.71600000000001</c:v>
                </c:pt>
                <c:pt idx="2109">
                  <c:v>217.70599999999999</c:v>
                </c:pt>
                <c:pt idx="2110">
                  <c:v>217.76900000000001</c:v>
                </c:pt>
                <c:pt idx="2111">
                  <c:v>217.86500000000001</c:v>
                </c:pt>
                <c:pt idx="2112">
                  <c:v>217.96</c:v>
                </c:pt>
                <c:pt idx="2113">
                  <c:v>218.12799999999999</c:v>
                </c:pt>
                <c:pt idx="2114">
                  <c:v>218.11500000000001</c:v>
                </c:pt>
                <c:pt idx="2115">
                  <c:v>218.172</c:v>
                </c:pt>
                <c:pt idx="2116">
                  <c:v>218.274</c:v>
                </c:pt>
                <c:pt idx="2117">
                  <c:v>218.36799999999999</c:v>
                </c:pt>
                <c:pt idx="2118">
                  <c:v>218.52799999999999</c:v>
                </c:pt>
                <c:pt idx="2119">
                  <c:v>218.52699999999999</c:v>
                </c:pt>
                <c:pt idx="2120">
                  <c:v>218.596</c:v>
                </c:pt>
                <c:pt idx="2121">
                  <c:v>218.71700000000001</c:v>
                </c:pt>
                <c:pt idx="2122">
                  <c:v>218.80799999999999</c:v>
                </c:pt>
                <c:pt idx="2123">
                  <c:v>218.964</c:v>
                </c:pt>
                <c:pt idx="2124">
                  <c:v>218.96</c:v>
                </c:pt>
                <c:pt idx="2125">
                  <c:v>219.02600000000001</c:v>
                </c:pt>
                <c:pt idx="2126">
                  <c:v>219.12299999999999</c:v>
                </c:pt>
                <c:pt idx="2127">
                  <c:v>219.209</c:v>
                </c:pt>
                <c:pt idx="2128">
                  <c:v>219.36699999999999</c:v>
                </c:pt>
                <c:pt idx="2129">
                  <c:v>219.374</c:v>
                </c:pt>
                <c:pt idx="2130">
                  <c:v>219.446</c:v>
                </c:pt>
                <c:pt idx="2131">
                  <c:v>219.54499999999999</c:v>
                </c:pt>
                <c:pt idx="2132">
                  <c:v>219.61799999999999</c:v>
                </c:pt>
                <c:pt idx="2133">
                  <c:v>219.78</c:v>
                </c:pt>
                <c:pt idx="2134">
                  <c:v>219.779</c:v>
                </c:pt>
                <c:pt idx="2135">
                  <c:v>219.83799999999999</c:v>
                </c:pt>
                <c:pt idx="2136">
                  <c:v>219.96</c:v>
                </c:pt>
                <c:pt idx="2137">
                  <c:v>220.04499999999999</c:v>
                </c:pt>
                <c:pt idx="2138">
                  <c:v>220.21899999999999</c:v>
                </c:pt>
                <c:pt idx="2139">
                  <c:v>220.21</c:v>
                </c:pt>
                <c:pt idx="2140">
                  <c:v>220.28200000000001</c:v>
                </c:pt>
                <c:pt idx="2141">
                  <c:v>220.40299999999999</c:v>
                </c:pt>
                <c:pt idx="2142">
                  <c:v>220.49199999999999</c:v>
                </c:pt>
                <c:pt idx="2143">
                  <c:v>220.65700000000001</c:v>
                </c:pt>
                <c:pt idx="2144">
                  <c:v>220.649</c:v>
                </c:pt>
                <c:pt idx="2145">
                  <c:v>220.72200000000001</c:v>
                </c:pt>
                <c:pt idx="2146">
                  <c:v>220.887</c:v>
                </c:pt>
                <c:pt idx="2147">
                  <c:v>220.97499999999999</c:v>
                </c:pt>
                <c:pt idx="2148">
                  <c:v>221.13900000000001</c:v>
                </c:pt>
                <c:pt idx="2149">
                  <c:v>221.13200000000001</c:v>
                </c:pt>
                <c:pt idx="2150">
                  <c:v>221.20400000000001</c:v>
                </c:pt>
                <c:pt idx="2151">
                  <c:v>221.35599999999999</c:v>
                </c:pt>
                <c:pt idx="2152">
                  <c:v>221.43</c:v>
                </c:pt>
                <c:pt idx="2153">
                  <c:v>221.59299999999999</c:v>
                </c:pt>
                <c:pt idx="2154">
                  <c:v>221.59700000000001</c:v>
                </c:pt>
                <c:pt idx="2155">
                  <c:v>221.66900000000001</c:v>
                </c:pt>
                <c:pt idx="2156">
                  <c:v>221.82900000000001</c:v>
                </c:pt>
                <c:pt idx="2157">
                  <c:v>221.91300000000001</c:v>
                </c:pt>
                <c:pt idx="2158">
                  <c:v>222.08099999999999</c:v>
                </c:pt>
                <c:pt idx="2159">
                  <c:v>222.08099999999999</c:v>
                </c:pt>
                <c:pt idx="2160">
                  <c:v>222.14599999999999</c:v>
                </c:pt>
                <c:pt idx="2161">
                  <c:v>222.31700000000001</c:v>
                </c:pt>
                <c:pt idx="2162">
                  <c:v>222.399</c:v>
                </c:pt>
                <c:pt idx="2163">
                  <c:v>222.577</c:v>
                </c:pt>
                <c:pt idx="2164">
                  <c:v>222.596</c:v>
                </c:pt>
                <c:pt idx="2165">
                  <c:v>222.67400000000001</c:v>
                </c:pt>
                <c:pt idx="2166">
                  <c:v>222.86099999999999</c:v>
                </c:pt>
                <c:pt idx="2167">
                  <c:v>222.95400000000001</c:v>
                </c:pt>
                <c:pt idx="2168">
                  <c:v>223.126</c:v>
                </c:pt>
                <c:pt idx="2169">
                  <c:v>223.15</c:v>
                </c:pt>
                <c:pt idx="2170">
                  <c:v>223.23599999999999</c:v>
                </c:pt>
                <c:pt idx="2171">
                  <c:v>223.41900000000001</c:v>
                </c:pt>
                <c:pt idx="2172">
                  <c:v>223.51</c:v>
                </c:pt>
                <c:pt idx="2173">
                  <c:v>223.66900000000001</c:v>
                </c:pt>
                <c:pt idx="2174">
                  <c:v>223.697</c:v>
                </c:pt>
                <c:pt idx="2175">
                  <c:v>223.79</c:v>
                </c:pt>
                <c:pt idx="2176">
                  <c:v>223.96100000000001</c:v>
                </c:pt>
                <c:pt idx="2177">
                  <c:v>224.05099999999999</c:v>
                </c:pt>
                <c:pt idx="2178">
                  <c:v>224.20599999999999</c:v>
                </c:pt>
                <c:pt idx="2179">
                  <c:v>224.244</c:v>
                </c:pt>
                <c:pt idx="2180">
                  <c:v>224.33699999999999</c:v>
                </c:pt>
                <c:pt idx="2181">
                  <c:v>224.51499999999999</c:v>
                </c:pt>
                <c:pt idx="2182">
                  <c:v>224.596</c:v>
                </c:pt>
                <c:pt idx="2183">
                  <c:v>224.75700000000001</c:v>
                </c:pt>
                <c:pt idx="2184">
                  <c:v>224.816</c:v>
                </c:pt>
                <c:pt idx="2185">
                  <c:v>224.911</c:v>
                </c:pt>
                <c:pt idx="2186">
                  <c:v>225.089</c:v>
                </c:pt>
                <c:pt idx="2187">
                  <c:v>225.16200000000001</c:v>
                </c:pt>
                <c:pt idx="2188">
                  <c:v>225.321</c:v>
                </c:pt>
                <c:pt idx="2189">
                  <c:v>225.38300000000001</c:v>
                </c:pt>
                <c:pt idx="2190">
                  <c:v>225.49100000000001</c:v>
                </c:pt>
                <c:pt idx="2191">
                  <c:v>225.67400000000001</c:v>
                </c:pt>
                <c:pt idx="2192">
                  <c:v>225.74600000000001</c:v>
                </c:pt>
                <c:pt idx="2193">
                  <c:v>225.899</c:v>
                </c:pt>
                <c:pt idx="2194">
                  <c:v>225.95599999999999</c:v>
                </c:pt>
                <c:pt idx="2195">
                  <c:v>226.06899999999999</c:v>
                </c:pt>
                <c:pt idx="2196">
                  <c:v>226.24100000000001</c:v>
                </c:pt>
                <c:pt idx="2197">
                  <c:v>226.31399999999999</c:v>
                </c:pt>
                <c:pt idx="2198">
                  <c:v>226.46600000000001</c:v>
                </c:pt>
                <c:pt idx="2199">
                  <c:v>226.51599999999999</c:v>
                </c:pt>
                <c:pt idx="2200">
                  <c:v>226.614</c:v>
                </c:pt>
                <c:pt idx="2201">
                  <c:v>226.803</c:v>
                </c:pt>
                <c:pt idx="2202">
                  <c:v>226.86500000000001</c:v>
                </c:pt>
                <c:pt idx="2203">
                  <c:v>227.005</c:v>
                </c:pt>
                <c:pt idx="2204">
                  <c:v>227.04900000000001</c:v>
                </c:pt>
                <c:pt idx="2205">
                  <c:v>227.14699999999999</c:v>
                </c:pt>
                <c:pt idx="2206">
                  <c:v>227.33600000000001</c:v>
                </c:pt>
                <c:pt idx="2207">
                  <c:v>227.4</c:v>
                </c:pt>
                <c:pt idx="2208">
                  <c:v>227.53700000000001</c:v>
                </c:pt>
                <c:pt idx="2209">
                  <c:v>227.58600000000001</c:v>
                </c:pt>
                <c:pt idx="2210">
                  <c:v>227.68100000000001</c:v>
                </c:pt>
                <c:pt idx="2211">
                  <c:v>227.863</c:v>
                </c:pt>
                <c:pt idx="2212">
                  <c:v>227.92400000000001</c:v>
                </c:pt>
                <c:pt idx="2213">
                  <c:v>228.06</c:v>
                </c:pt>
                <c:pt idx="2214">
                  <c:v>228.113</c:v>
                </c:pt>
                <c:pt idx="2215">
                  <c:v>228.21700000000001</c:v>
                </c:pt>
                <c:pt idx="2216">
                  <c:v>228.405</c:v>
                </c:pt>
                <c:pt idx="2217">
                  <c:v>228.46199999999999</c:v>
                </c:pt>
                <c:pt idx="2218">
                  <c:v>228.60499999999999</c:v>
                </c:pt>
                <c:pt idx="2219">
                  <c:v>228.649</c:v>
                </c:pt>
                <c:pt idx="2220">
                  <c:v>228.74799999999999</c:v>
                </c:pt>
                <c:pt idx="2221">
                  <c:v>228.93899999999999</c:v>
                </c:pt>
                <c:pt idx="2222">
                  <c:v>228.994</c:v>
                </c:pt>
                <c:pt idx="2223">
                  <c:v>229.126</c:v>
                </c:pt>
                <c:pt idx="2224">
                  <c:v>229.16800000000001</c:v>
                </c:pt>
                <c:pt idx="2225">
                  <c:v>229.262</c:v>
                </c:pt>
                <c:pt idx="2226">
                  <c:v>229.43</c:v>
                </c:pt>
                <c:pt idx="2227">
                  <c:v>229.49600000000001</c:v>
                </c:pt>
                <c:pt idx="2228">
                  <c:v>229.62899999999999</c:v>
                </c:pt>
                <c:pt idx="2229">
                  <c:v>229.67</c:v>
                </c:pt>
                <c:pt idx="2230">
                  <c:v>229.75700000000001</c:v>
                </c:pt>
                <c:pt idx="2231">
                  <c:v>229.88900000000001</c:v>
                </c:pt>
                <c:pt idx="2232">
                  <c:v>229.95500000000001</c:v>
                </c:pt>
                <c:pt idx="2233">
                  <c:v>230.083</c:v>
                </c:pt>
                <c:pt idx="2234">
                  <c:v>230.12700000000001</c:v>
                </c:pt>
                <c:pt idx="2235">
                  <c:v>230.22399999999999</c:v>
                </c:pt>
                <c:pt idx="2236">
                  <c:v>230.327</c:v>
                </c:pt>
                <c:pt idx="2237">
                  <c:v>230.381</c:v>
                </c:pt>
                <c:pt idx="2238">
                  <c:v>230.50299999999999</c:v>
                </c:pt>
                <c:pt idx="2239">
                  <c:v>230.53700000000001</c:v>
                </c:pt>
                <c:pt idx="2240">
                  <c:v>230.63399999999999</c:v>
                </c:pt>
                <c:pt idx="2241">
                  <c:v>230.756</c:v>
                </c:pt>
                <c:pt idx="2242">
                  <c:v>230.8</c:v>
                </c:pt>
                <c:pt idx="2243">
                  <c:v>230.917</c:v>
                </c:pt>
                <c:pt idx="2244">
                  <c:v>230.95099999999999</c:v>
                </c:pt>
                <c:pt idx="2245">
                  <c:v>231.048</c:v>
                </c:pt>
                <c:pt idx="2246">
                  <c:v>231.16800000000001</c:v>
                </c:pt>
                <c:pt idx="2247">
                  <c:v>231.21299999999999</c:v>
                </c:pt>
                <c:pt idx="2248">
                  <c:v>231.333</c:v>
                </c:pt>
                <c:pt idx="2249">
                  <c:v>231.357</c:v>
                </c:pt>
                <c:pt idx="2250">
                  <c:v>231.45400000000001</c:v>
                </c:pt>
                <c:pt idx="2251">
                  <c:v>231.578</c:v>
                </c:pt>
                <c:pt idx="2252">
                  <c:v>231.625</c:v>
                </c:pt>
                <c:pt idx="2253">
                  <c:v>231.744</c:v>
                </c:pt>
                <c:pt idx="2254">
                  <c:v>231.76300000000001</c:v>
                </c:pt>
                <c:pt idx="2255">
                  <c:v>231.85900000000001</c:v>
                </c:pt>
                <c:pt idx="2256">
                  <c:v>231.98400000000001</c:v>
                </c:pt>
                <c:pt idx="2257">
                  <c:v>232.01900000000001</c:v>
                </c:pt>
                <c:pt idx="2258">
                  <c:v>232.12899999999999</c:v>
                </c:pt>
                <c:pt idx="2259">
                  <c:v>232.14500000000001</c:v>
                </c:pt>
                <c:pt idx="2260">
                  <c:v>232.245</c:v>
                </c:pt>
                <c:pt idx="2261">
                  <c:v>232.363</c:v>
                </c:pt>
                <c:pt idx="2262">
                  <c:v>232.40799999999999</c:v>
                </c:pt>
                <c:pt idx="2263">
                  <c:v>232.51400000000001</c:v>
                </c:pt>
                <c:pt idx="2264">
                  <c:v>232.52500000000001</c:v>
                </c:pt>
                <c:pt idx="2265">
                  <c:v>232.631</c:v>
                </c:pt>
                <c:pt idx="2266">
                  <c:v>232.74199999999999</c:v>
                </c:pt>
                <c:pt idx="2267">
                  <c:v>232.78899999999999</c:v>
                </c:pt>
                <c:pt idx="2268">
                  <c:v>232.905</c:v>
                </c:pt>
                <c:pt idx="2269">
                  <c:v>232.91800000000001</c:v>
                </c:pt>
                <c:pt idx="2270">
                  <c:v>233.03399999999999</c:v>
                </c:pt>
                <c:pt idx="2271">
                  <c:v>233.155</c:v>
                </c:pt>
                <c:pt idx="2272">
                  <c:v>233.22300000000001</c:v>
                </c:pt>
                <c:pt idx="2273">
                  <c:v>233.346</c:v>
                </c:pt>
                <c:pt idx="2274">
                  <c:v>233.36</c:v>
                </c:pt>
                <c:pt idx="2275">
                  <c:v>233.46600000000001</c:v>
                </c:pt>
                <c:pt idx="2276">
                  <c:v>233.57300000000001</c:v>
                </c:pt>
                <c:pt idx="2277">
                  <c:v>233.649</c:v>
                </c:pt>
                <c:pt idx="2278">
                  <c:v>233.774</c:v>
                </c:pt>
                <c:pt idx="2279">
                  <c:v>233.785</c:v>
                </c:pt>
                <c:pt idx="2280">
                  <c:v>233.887</c:v>
                </c:pt>
                <c:pt idx="2281">
                  <c:v>234.005</c:v>
                </c:pt>
                <c:pt idx="2282">
                  <c:v>234.08500000000001</c:v>
                </c:pt>
                <c:pt idx="2283">
                  <c:v>234.21100000000001</c:v>
                </c:pt>
                <c:pt idx="2284">
                  <c:v>234.232</c:v>
                </c:pt>
                <c:pt idx="2285">
                  <c:v>234.34</c:v>
                </c:pt>
                <c:pt idx="2286">
                  <c:v>234.46299999999999</c:v>
                </c:pt>
                <c:pt idx="2287">
                  <c:v>234.53899999999999</c:v>
                </c:pt>
                <c:pt idx="2288">
                  <c:v>234.66900000000001</c:v>
                </c:pt>
                <c:pt idx="2289">
                  <c:v>234.697</c:v>
                </c:pt>
                <c:pt idx="2290">
                  <c:v>234.80799999999999</c:v>
                </c:pt>
                <c:pt idx="2291">
                  <c:v>234.92699999999999</c:v>
                </c:pt>
                <c:pt idx="2292">
                  <c:v>234.99799999999999</c:v>
                </c:pt>
                <c:pt idx="2293">
                  <c:v>235.13200000000001</c:v>
                </c:pt>
                <c:pt idx="2294">
                  <c:v>235.167</c:v>
                </c:pt>
                <c:pt idx="2295">
                  <c:v>235.27500000000001</c:v>
                </c:pt>
                <c:pt idx="2296">
                  <c:v>235.38200000000001</c:v>
                </c:pt>
                <c:pt idx="2297">
                  <c:v>235.44499999999999</c:v>
                </c:pt>
                <c:pt idx="2298">
                  <c:v>235.57499999999999</c:v>
                </c:pt>
                <c:pt idx="2299">
                  <c:v>235.59800000000001</c:v>
                </c:pt>
                <c:pt idx="2300">
                  <c:v>235.697</c:v>
                </c:pt>
                <c:pt idx="2301">
                  <c:v>235.80799999999999</c:v>
                </c:pt>
                <c:pt idx="2302">
                  <c:v>235.88399999999999</c:v>
                </c:pt>
                <c:pt idx="2303">
                  <c:v>236.01900000000001</c:v>
                </c:pt>
                <c:pt idx="2304">
                  <c:v>236.042</c:v>
                </c:pt>
                <c:pt idx="2305">
                  <c:v>236.14400000000001</c:v>
                </c:pt>
                <c:pt idx="2306">
                  <c:v>236.25</c:v>
                </c:pt>
                <c:pt idx="2307">
                  <c:v>236.32300000000001</c:v>
                </c:pt>
                <c:pt idx="2308">
                  <c:v>236.471</c:v>
                </c:pt>
                <c:pt idx="2309">
                  <c:v>236.488</c:v>
                </c:pt>
                <c:pt idx="2310">
                  <c:v>236.58699999999999</c:v>
                </c:pt>
                <c:pt idx="2311">
                  <c:v>236.70099999999999</c:v>
                </c:pt>
                <c:pt idx="2312">
                  <c:v>236.77600000000001</c:v>
                </c:pt>
                <c:pt idx="2313">
                  <c:v>236.91499999999999</c:v>
                </c:pt>
                <c:pt idx="2314">
                  <c:v>236.92699999999999</c:v>
                </c:pt>
                <c:pt idx="2315">
                  <c:v>237.03399999999999</c:v>
                </c:pt>
                <c:pt idx="2316">
                  <c:v>237.12700000000001</c:v>
                </c:pt>
                <c:pt idx="2317">
                  <c:v>237.20400000000001</c:v>
                </c:pt>
                <c:pt idx="2318">
                  <c:v>237.35499999999999</c:v>
                </c:pt>
                <c:pt idx="2319">
                  <c:v>237.364</c:v>
                </c:pt>
                <c:pt idx="2320">
                  <c:v>237.46600000000001</c:v>
                </c:pt>
                <c:pt idx="2321">
                  <c:v>237.559</c:v>
                </c:pt>
                <c:pt idx="2322">
                  <c:v>237.637</c:v>
                </c:pt>
                <c:pt idx="2323">
                  <c:v>237.79599999999999</c:v>
                </c:pt>
                <c:pt idx="2324">
                  <c:v>237.80799999999999</c:v>
                </c:pt>
                <c:pt idx="2325">
                  <c:v>237.928</c:v>
                </c:pt>
                <c:pt idx="2326">
                  <c:v>238.029</c:v>
                </c:pt>
                <c:pt idx="2327">
                  <c:v>238.10300000000001</c:v>
                </c:pt>
                <c:pt idx="2328">
                  <c:v>238.24600000000001</c:v>
                </c:pt>
                <c:pt idx="2329">
                  <c:v>238.25899999999999</c:v>
                </c:pt>
                <c:pt idx="2330">
                  <c:v>238.38</c:v>
                </c:pt>
                <c:pt idx="2331">
                  <c:v>238.505</c:v>
                </c:pt>
                <c:pt idx="2332">
                  <c:v>238.58600000000001</c:v>
                </c:pt>
                <c:pt idx="2333">
                  <c:v>238.72</c:v>
                </c:pt>
                <c:pt idx="2334">
                  <c:v>238.75200000000001</c:v>
                </c:pt>
                <c:pt idx="2335">
                  <c:v>238.87700000000001</c:v>
                </c:pt>
                <c:pt idx="2336">
                  <c:v>239.005</c:v>
                </c:pt>
                <c:pt idx="2337">
                  <c:v>239.08199999999999</c:v>
                </c:pt>
                <c:pt idx="2338">
                  <c:v>239.22</c:v>
                </c:pt>
                <c:pt idx="2339">
                  <c:v>239.261</c:v>
                </c:pt>
                <c:pt idx="2340">
                  <c:v>239.38</c:v>
                </c:pt>
                <c:pt idx="2341">
                  <c:v>239.51900000000001</c:v>
                </c:pt>
                <c:pt idx="2342">
                  <c:v>239.595</c:v>
                </c:pt>
                <c:pt idx="2343">
                  <c:v>239.71899999999999</c:v>
                </c:pt>
                <c:pt idx="2344">
                  <c:v>239.74799999999999</c:v>
                </c:pt>
                <c:pt idx="2345">
                  <c:v>239.87200000000001</c:v>
                </c:pt>
                <c:pt idx="2346">
                  <c:v>240.03200000000001</c:v>
                </c:pt>
                <c:pt idx="2347">
                  <c:v>240.108</c:v>
                </c:pt>
                <c:pt idx="2348">
                  <c:v>240.214</c:v>
                </c:pt>
                <c:pt idx="2349">
                  <c:v>240.24299999999999</c:v>
                </c:pt>
                <c:pt idx="2350">
                  <c:v>240.364</c:v>
                </c:pt>
                <c:pt idx="2351">
                  <c:v>240.52199999999999</c:v>
                </c:pt>
                <c:pt idx="2352">
                  <c:v>240.60499999999999</c:v>
                </c:pt>
                <c:pt idx="2353">
                  <c:v>240.709</c:v>
                </c:pt>
                <c:pt idx="2354">
                  <c:v>240.733</c:v>
                </c:pt>
                <c:pt idx="2355">
                  <c:v>240.85400000000001</c:v>
                </c:pt>
                <c:pt idx="2356">
                  <c:v>241.017</c:v>
                </c:pt>
                <c:pt idx="2357">
                  <c:v>241.096</c:v>
                </c:pt>
                <c:pt idx="2358">
                  <c:v>241.18700000000001</c:v>
                </c:pt>
                <c:pt idx="2359">
                  <c:v>241.20400000000001</c:v>
                </c:pt>
                <c:pt idx="2360">
                  <c:v>241.31700000000001</c:v>
                </c:pt>
                <c:pt idx="2361">
                  <c:v>241.48699999999999</c:v>
                </c:pt>
                <c:pt idx="2362">
                  <c:v>241.56399999999999</c:v>
                </c:pt>
                <c:pt idx="2363">
                  <c:v>241.66</c:v>
                </c:pt>
                <c:pt idx="2364">
                  <c:v>241.67599999999999</c:v>
                </c:pt>
                <c:pt idx="2365">
                  <c:v>241.78299999999999</c:v>
                </c:pt>
                <c:pt idx="2366">
                  <c:v>241.93600000000001</c:v>
                </c:pt>
                <c:pt idx="2367">
                  <c:v>242.005</c:v>
                </c:pt>
                <c:pt idx="2368">
                  <c:v>242.108</c:v>
                </c:pt>
                <c:pt idx="2369">
                  <c:v>242.125</c:v>
                </c:pt>
                <c:pt idx="2370">
                  <c:v>242.232</c:v>
                </c:pt>
                <c:pt idx="2371">
                  <c:v>242.369</c:v>
                </c:pt>
                <c:pt idx="2372">
                  <c:v>242.43600000000001</c:v>
                </c:pt>
                <c:pt idx="2373">
                  <c:v>242.53399999999999</c:v>
                </c:pt>
                <c:pt idx="2374">
                  <c:v>242.565</c:v>
                </c:pt>
                <c:pt idx="2375">
                  <c:v>242.673</c:v>
                </c:pt>
                <c:pt idx="2376">
                  <c:v>242.81299999999999</c:v>
                </c:pt>
                <c:pt idx="2377">
                  <c:v>242.87700000000001</c:v>
                </c:pt>
                <c:pt idx="2378">
                  <c:v>242.96799999999999</c:v>
                </c:pt>
                <c:pt idx="2379">
                  <c:v>242.994</c:v>
                </c:pt>
                <c:pt idx="2380">
                  <c:v>243.09700000000001</c:v>
                </c:pt>
                <c:pt idx="2381">
                  <c:v>243.25299999999999</c:v>
                </c:pt>
                <c:pt idx="2382">
                  <c:v>243.31299999999999</c:v>
                </c:pt>
                <c:pt idx="2383">
                  <c:v>243.398</c:v>
                </c:pt>
                <c:pt idx="2384">
                  <c:v>243.42699999999999</c:v>
                </c:pt>
                <c:pt idx="2385">
                  <c:v>243.524</c:v>
                </c:pt>
                <c:pt idx="2386">
                  <c:v>243.68799999999999</c:v>
                </c:pt>
                <c:pt idx="2387">
                  <c:v>243.73500000000001</c:v>
                </c:pt>
                <c:pt idx="2388">
                  <c:v>243.81700000000001</c:v>
                </c:pt>
                <c:pt idx="2389">
                  <c:v>243.846</c:v>
                </c:pt>
                <c:pt idx="2390">
                  <c:v>243.947</c:v>
                </c:pt>
                <c:pt idx="2391">
                  <c:v>244.11199999999999</c:v>
                </c:pt>
                <c:pt idx="2392">
                  <c:v>244.167</c:v>
                </c:pt>
                <c:pt idx="2393">
                  <c:v>244.256</c:v>
                </c:pt>
                <c:pt idx="2394">
                  <c:v>244.267</c:v>
                </c:pt>
                <c:pt idx="2395">
                  <c:v>244.36</c:v>
                </c:pt>
                <c:pt idx="2396">
                  <c:v>244.50299999999999</c:v>
                </c:pt>
                <c:pt idx="2397">
                  <c:v>244.553</c:v>
                </c:pt>
                <c:pt idx="2398">
                  <c:v>244.636</c:v>
                </c:pt>
                <c:pt idx="2399">
                  <c:v>244.642</c:v>
                </c:pt>
                <c:pt idx="2400">
                  <c:v>244.73599999999999</c:v>
                </c:pt>
                <c:pt idx="2401">
                  <c:v>244.86099999999999</c:v>
                </c:pt>
                <c:pt idx="2402">
                  <c:v>244.911</c:v>
                </c:pt>
                <c:pt idx="2403">
                  <c:v>244.995</c:v>
                </c:pt>
                <c:pt idx="2404">
                  <c:v>245.01</c:v>
                </c:pt>
                <c:pt idx="2405">
                  <c:v>245.095</c:v>
                </c:pt>
                <c:pt idx="2406">
                  <c:v>245.232</c:v>
                </c:pt>
                <c:pt idx="2407">
                  <c:v>245.279</c:v>
                </c:pt>
                <c:pt idx="2408">
                  <c:v>245.363</c:v>
                </c:pt>
                <c:pt idx="2409">
                  <c:v>245.38800000000001</c:v>
                </c:pt>
                <c:pt idx="2410">
                  <c:v>245.483</c:v>
                </c:pt>
                <c:pt idx="2411">
                  <c:v>245.59200000000001</c:v>
                </c:pt>
                <c:pt idx="2412">
                  <c:v>245.64099999999999</c:v>
                </c:pt>
                <c:pt idx="2413">
                  <c:v>245.72300000000001</c:v>
                </c:pt>
                <c:pt idx="2414">
                  <c:v>245.74100000000001</c:v>
                </c:pt>
                <c:pt idx="2415">
                  <c:v>245.84200000000001</c:v>
                </c:pt>
                <c:pt idx="2416">
                  <c:v>245.93199999999999</c:v>
                </c:pt>
                <c:pt idx="2417">
                  <c:v>245.988</c:v>
                </c:pt>
                <c:pt idx="2418">
                  <c:v>246.07400000000001</c:v>
                </c:pt>
                <c:pt idx="2419">
                  <c:v>246.08</c:v>
                </c:pt>
                <c:pt idx="2420">
                  <c:v>246.179</c:v>
                </c:pt>
                <c:pt idx="2421">
                  <c:v>246.27199999999999</c:v>
                </c:pt>
                <c:pt idx="2422">
                  <c:v>246.32300000000001</c:v>
                </c:pt>
                <c:pt idx="2423">
                  <c:v>246.398</c:v>
                </c:pt>
                <c:pt idx="2424">
                  <c:v>246.40799999999999</c:v>
                </c:pt>
                <c:pt idx="2425">
                  <c:v>246.506</c:v>
                </c:pt>
                <c:pt idx="2426">
                  <c:v>246.578</c:v>
                </c:pt>
                <c:pt idx="2427">
                  <c:v>246.63499999999999</c:v>
                </c:pt>
                <c:pt idx="2428">
                  <c:v>246.71299999999999</c:v>
                </c:pt>
                <c:pt idx="2429">
                  <c:v>246.72399999999999</c:v>
                </c:pt>
                <c:pt idx="2430">
                  <c:v>246.827</c:v>
                </c:pt>
                <c:pt idx="2431">
                  <c:v>246.91200000000001</c:v>
                </c:pt>
                <c:pt idx="2432">
                  <c:v>246.96899999999999</c:v>
                </c:pt>
                <c:pt idx="2433">
                  <c:v>247.03700000000001</c:v>
                </c:pt>
                <c:pt idx="2434">
                  <c:v>247.05699999999999</c:v>
                </c:pt>
                <c:pt idx="2435">
                  <c:v>247.16200000000001</c:v>
                </c:pt>
                <c:pt idx="2436">
                  <c:v>247.26900000000001</c:v>
                </c:pt>
                <c:pt idx="2437">
                  <c:v>247.327</c:v>
                </c:pt>
                <c:pt idx="2438">
                  <c:v>247.39400000000001</c:v>
                </c:pt>
                <c:pt idx="2439">
                  <c:v>247.41900000000001</c:v>
                </c:pt>
                <c:pt idx="2440">
                  <c:v>247.52600000000001</c:v>
                </c:pt>
                <c:pt idx="2441">
                  <c:v>247.63</c:v>
                </c:pt>
                <c:pt idx="2442">
                  <c:v>247.7</c:v>
                </c:pt>
                <c:pt idx="2443">
                  <c:v>247.77099999999999</c:v>
                </c:pt>
                <c:pt idx="2444">
                  <c:v>247.79900000000001</c:v>
                </c:pt>
                <c:pt idx="2445">
                  <c:v>247.89500000000001</c:v>
                </c:pt>
                <c:pt idx="2446">
                  <c:v>248.00200000000001</c:v>
                </c:pt>
                <c:pt idx="2447">
                  <c:v>248.065</c:v>
                </c:pt>
                <c:pt idx="2448">
                  <c:v>248.12</c:v>
                </c:pt>
                <c:pt idx="2449">
                  <c:v>248.13800000000001</c:v>
                </c:pt>
                <c:pt idx="2450">
                  <c:v>248.238</c:v>
                </c:pt>
                <c:pt idx="2451">
                  <c:v>248.34100000000001</c:v>
                </c:pt>
                <c:pt idx="2452">
                  <c:v>248.41</c:v>
                </c:pt>
                <c:pt idx="2453">
                  <c:v>248.46100000000001</c:v>
                </c:pt>
                <c:pt idx="2454">
                  <c:v>248.465</c:v>
                </c:pt>
                <c:pt idx="2455">
                  <c:v>248.56299999999999</c:v>
                </c:pt>
                <c:pt idx="2456">
                  <c:v>248.673</c:v>
                </c:pt>
                <c:pt idx="2457">
                  <c:v>248.739</c:v>
                </c:pt>
                <c:pt idx="2458">
                  <c:v>248.78899999999999</c:v>
                </c:pt>
                <c:pt idx="2459">
                  <c:v>248.78899999999999</c:v>
                </c:pt>
                <c:pt idx="2460">
                  <c:v>248.893</c:v>
                </c:pt>
                <c:pt idx="2461">
                  <c:v>249.01300000000001</c:v>
                </c:pt>
                <c:pt idx="2462">
                  <c:v>249.084</c:v>
                </c:pt>
                <c:pt idx="2463">
                  <c:v>249.154</c:v>
                </c:pt>
                <c:pt idx="2464">
                  <c:v>249.16</c:v>
                </c:pt>
                <c:pt idx="2465">
                  <c:v>249.27099999999999</c:v>
                </c:pt>
                <c:pt idx="2466">
                  <c:v>249.38399999999999</c:v>
                </c:pt>
                <c:pt idx="2467">
                  <c:v>249.44300000000001</c:v>
                </c:pt>
                <c:pt idx="2468">
                  <c:v>249.49</c:v>
                </c:pt>
                <c:pt idx="2469">
                  <c:v>249.50200000000001</c:v>
                </c:pt>
                <c:pt idx="2470">
                  <c:v>249.60300000000001</c:v>
                </c:pt>
                <c:pt idx="2471">
                  <c:v>249.733</c:v>
                </c:pt>
                <c:pt idx="2472">
                  <c:v>249.797</c:v>
                </c:pt>
                <c:pt idx="2473">
                  <c:v>249.845</c:v>
                </c:pt>
                <c:pt idx="2474">
                  <c:v>249.863</c:v>
                </c:pt>
                <c:pt idx="2475">
                  <c:v>249.97300000000001</c:v>
                </c:pt>
                <c:pt idx="2476">
                  <c:v>250.084</c:v>
                </c:pt>
                <c:pt idx="2477">
                  <c:v>250.143</c:v>
                </c:pt>
                <c:pt idx="2478">
                  <c:v>250.178</c:v>
                </c:pt>
                <c:pt idx="2479">
                  <c:v>250.203</c:v>
                </c:pt>
                <c:pt idx="2480">
                  <c:v>250.31899999999999</c:v>
                </c:pt>
                <c:pt idx="2481">
                  <c:v>250.446</c:v>
                </c:pt>
                <c:pt idx="2482">
                  <c:v>250.506</c:v>
                </c:pt>
                <c:pt idx="2483">
                  <c:v>250.524</c:v>
                </c:pt>
                <c:pt idx="2484">
                  <c:v>250.53</c:v>
                </c:pt>
                <c:pt idx="2485">
                  <c:v>250.65899999999999</c:v>
                </c:pt>
                <c:pt idx="2486">
                  <c:v>250.79499999999999</c:v>
                </c:pt>
                <c:pt idx="2487">
                  <c:v>250.86</c:v>
                </c:pt>
                <c:pt idx="2488">
                  <c:v>250.887</c:v>
                </c:pt>
                <c:pt idx="2489">
                  <c:v>250.899</c:v>
                </c:pt>
                <c:pt idx="2490">
                  <c:v>251.02699999999999</c:v>
                </c:pt>
                <c:pt idx="2491">
                  <c:v>251.15799999999999</c:v>
                </c:pt>
                <c:pt idx="2492">
                  <c:v>251.22900000000001</c:v>
                </c:pt>
                <c:pt idx="2493">
                  <c:v>251.261</c:v>
                </c:pt>
                <c:pt idx="2494">
                  <c:v>251.28299999999999</c:v>
                </c:pt>
                <c:pt idx="2495">
                  <c:v>251.41200000000001</c:v>
                </c:pt>
                <c:pt idx="2496">
                  <c:v>251.541</c:v>
                </c:pt>
                <c:pt idx="2497">
                  <c:v>251.60599999999999</c:v>
                </c:pt>
                <c:pt idx="2498">
                  <c:v>251.642</c:v>
                </c:pt>
                <c:pt idx="2499">
                  <c:v>251.678</c:v>
                </c:pt>
                <c:pt idx="2500">
                  <c:v>251.798</c:v>
                </c:pt>
                <c:pt idx="2501">
                  <c:v>251.922</c:v>
                </c:pt>
                <c:pt idx="2502">
                  <c:v>251.97900000000001</c:v>
                </c:pt>
                <c:pt idx="2503">
                  <c:v>251.99799999999999</c:v>
                </c:pt>
                <c:pt idx="2504">
                  <c:v>252.03800000000001</c:v>
                </c:pt>
                <c:pt idx="2505">
                  <c:v>252.16800000000001</c:v>
                </c:pt>
                <c:pt idx="2506">
                  <c:v>252.285</c:v>
                </c:pt>
                <c:pt idx="2507">
                  <c:v>252.339</c:v>
                </c:pt>
                <c:pt idx="2508">
                  <c:v>252.358</c:v>
                </c:pt>
                <c:pt idx="2509">
                  <c:v>252.39500000000001</c:v>
                </c:pt>
                <c:pt idx="2510">
                  <c:v>252.523</c:v>
                </c:pt>
                <c:pt idx="2511">
                  <c:v>252.636</c:v>
                </c:pt>
                <c:pt idx="2512">
                  <c:v>252.69900000000001</c:v>
                </c:pt>
                <c:pt idx="2513">
                  <c:v>252.72399999999999</c:v>
                </c:pt>
                <c:pt idx="2514">
                  <c:v>252.77</c:v>
                </c:pt>
                <c:pt idx="2515">
                  <c:v>252.90199999999999</c:v>
                </c:pt>
                <c:pt idx="2516">
                  <c:v>253.01400000000001</c:v>
                </c:pt>
                <c:pt idx="2517">
                  <c:v>253.072</c:v>
                </c:pt>
                <c:pt idx="2518">
                  <c:v>253.096</c:v>
                </c:pt>
                <c:pt idx="2519">
                  <c:v>253.12100000000001</c:v>
                </c:pt>
                <c:pt idx="2520">
                  <c:v>253.25200000000001</c:v>
                </c:pt>
                <c:pt idx="2521">
                  <c:v>253.35599999999999</c:v>
                </c:pt>
                <c:pt idx="2522">
                  <c:v>253.41</c:v>
                </c:pt>
                <c:pt idx="2523">
                  <c:v>253.434</c:v>
                </c:pt>
                <c:pt idx="2524">
                  <c:v>253.46799999999999</c:v>
                </c:pt>
                <c:pt idx="2525">
                  <c:v>253.59899999999999</c:v>
                </c:pt>
                <c:pt idx="2526">
                  <c:v>253.66800000000001</c:v>
                </c:pt>
                <c:pt idx="2527">
                  <c:v>253.71299999999999</c:v>
                </c:pt>
                <c:pt idx="2528">
                  <c:v>253.73400000000001</c:v>
                </c:pt>
                <c:pt idx="2529">
                  <c:v>253.77099999999999</c:v>
                </c:pt>
                <c:pt idx="2530">
                  <c:v>253.899</c:v>
                </c:pt>
                <c:pt idx="2531">
                  <c:v>253.934</c:v>
                </c:pt>
                <c:pt idx="2532">
                  <c:v>253.977</c:v>
                </c:pt>
                <c:pt idx="2533">
                  <c:v>254.00700000000001</c:v>
                </c:pt>
                <c:pt idx="2534">
                  <c:v>254.04400000000001</c:v>
                </c:pt>
                <c:pt idx="2535">
                  <c:v>254.173</c:v>
                </c:pt>
                <c:pt idx="2536">
                  <c:v>254.18600000000001</c:v>
                </c:pt>
                <c:pt idx="2537">
                  <c:v>254.21100000000001</c:v>
                </c:pt>
                <c:pt idx="2538">
                  <c:v>254.22900000000001</c:v>
                </c:pt>
                <c:pt idx="2539">
                  <c:v>254.26</c:v>
                </c:pt>
                <c:pt idx="2540">
                  <c:v>254.38900000000001</c:v>
                </c:pt>
                <c:pt idx="2541">
                  <c:v>254.41800000000001</c:v>
                </c:pt>
                <c:pt idx="2542">
                  <c:v>254.44300000000001</c:v>
                </c:pt>
                <c:pt idx="2543">
                  <c:v>254.453</c:v>
                </c:pt>
                <c:pt idx="2544">
                  <c:v>254.47900000000001</c:v>
                </c:pt>
                <c:pt idx="2545">
                  <c:v>254.59700000000001</c:v>
                </c:pt>
                <c:pt idx="2546">
                  <c:v>254.62899999999999</c:v>
                </c:pt>
                <c:pt idx="2547">
                  <c:v>254.65899999999999</c:v>
                </c:pt>
                <c:pt idx="2548">
                  <c:v>254.672</c:v>
                </c:pt>
                <c:pt idx="2549">
                  <c:v>254.70599999999999</c:v>
                </c:pt>
                <c:pt idx="2550">
                  <c:v>254.81100000000001</c:v>
                </c:pt>
                <c:pt idx="2551">
                  <c:v>254.81399999999999</c:v>
                </c:pt>
                <c:pt idx="2552">
                  <c:v>254.83199999999999</c:v>
                </c:pt>
                <c:pt idx="2553">
                  <c:v>254.84899999999999</c:v>
                </c:pt>
                <c:pt idx="2554">
                  <c:v>254.887</c:v>
                </c:pt>
                <c:pt idx="2555">
                  <c:v>254.988</c:v>
                </c:pt>
                <c:pt idx="2556">
                  <c:v>255.018</c:v>
                </c:pt>
                <c:pt idx="2557">
                  <c:v>255.042</c:v>
                </c:pt>
                <c:pt idx="2558">
                  <c:v>255.065</c:v>
                </c:pt>
                <c:pt idx="2559">
                  <c:v>255.08199999999999</c:v>
                </c:pt>
                <c:pt idx="2560">
                  <c:v>255.18</c:v>
                </c:pt>
                <c:pt idx="2561">
                  <c:v>255.185</c:v>
                </c:pt>
                <c:pt idx="2562">
                  <c:v>255.20599999999999</c:v>
                </c:pt>
                <c:pt idx="2563">
                  <c:v>255.23400000000001</c:v>
                </c:pt>
                <c:pt idx="2564">
                  <c:v>255.24700000000001</c:v>
                </c:pt>
                <c:pt idx="2565">
                  <c:v>255.34899999999999</c:v>
                </c:pt>
                <c:pt idx="2566">
                  <c:v>255.351</c:v>
                </c:pt>
                <c:pt idx="2567">
                  <c:v>255.38399999999999</c:v>
                </c:pt>
                <c:pt idx="2568">
                  <c:v>255.41200000000001</c:v>
                </c:pt>
                <c:pt idx="2569">
                  <c:v>255.428</c:v>
                </c:pt>
                <c:pt idx="2570">
                  <c:v>255.53200000000001</c:v>
                </c:pt>
                <c:pt idx="2571">
                  <c:v>255.55</c:v>
                </c:pt>
                <c:pt idx="2572">
                  <c:v>255.57900000000001</c:v>
                </c:pt>
                <c:pt idx="2573">
                  <c:v>255.60400000000001</c:v>
                </c:pt>
                <c:pt idx="2574">
                  <c:v>255.62899999999999</c:v>
                </c:pt>
                <c:pt idx="2575">
                  <c:v>255.73599999999999</c:v>
                </c:pt>
                <c:pt idx="2576">
                  <c:v>255.77099999999999</c:v>
                </c:pt>
                <c:pt idx="2577">
                  <c:v>255.81200000000001</c:v>
                </c:pt>
                <c:pt idx="2578">
                  <c:v>255.82</c:v>
                </c:pt>
                <c:pt idx="2579">
                  <c:v>255.83199999999999</c:v>
                </c:pt>
                <c:pt idx="2580">
                  <c:v>255.93600000000001</c:v>
                </c:pt>
                <c:pt idx="2581">
                  <c:v>255.97200000000001</c:v>
                </c:pt>
                <c:pt idx="2582">
                  <c:v>255.999</c:v>
                </c:pt>
                <c:pt idx="2583">
                  <c:v>256.02100000000002</c:v>
                </c:pt>
                <c:pt idx="2584">
                  <c:v>256.04700000000003</c:v>
                </c:pt>
                <c:pt idx="2585">
                  <c:v>256.13099999999997</c:v>
                </c:pt>
                <c:pt idx="2586">
                  <c:v>256.14999999999998</c:v>
                </c:pt>
                <c:pt idx="2587">
                  <c:v>256.16000000000003</c:v>
                </c:pt>
                <c:pt idx="2588">
                  <c:v>256.16500000000002</c:v>
                </c:pt>
                <c:pt idx="2589">
                  <c:v>256.178</c:v>
                </c:pt>
                <c:pt idx="2590">
                  <c:v>256.25799999999998</c:v>
                </c:pt>
                <c:pt idx="2591">
                  <c:v>256.27199999999999</c:v>
                </c:pt>
                <c:pt idx="2592">
                  <c:v>256.291</c:v>
                </c:pt>
                <c:pt idx="2593">
                  <c:v>256.29399999999998</c:v>
                </c:pt>
                <c:pt idx="2594">
                  <c:v>256.31799999999998</c:v>
                </c:pt>
                <c:pt idx="2595">
                  <c:v>256.39100000000002</c:v>
                </c:pt>
                <c:pt idx="2596">
                  <c:v>256.43</c:v>
                </c:pt>
                <c:pt idx="2597">
                  <c:v>256.45699999999999</c:v>
                </c:pt>
                <c:pt idx="2598">
                  <c:v>256.46300000000002</c:v>
                </c:pt>
                <c:pt idx="2599">
                  <c:v>256.5</c:v>
                </c:pt>
                <c:pt idx="2600">
                  <c:v>256.58499999999998</c:v>
                </c:pt>
                <c:pt idx="2601">
                  <c:v>256.64499999999998</c:v>
                </c:pt>
                <c:pt idx="2602">
                  <c:v>256.67399999999998</c:v>
                </c:pt>
                <c:pt idx="2603">
                  <c:v>256.69799999999998</c:v>
                </c:pt>
                <c:pt idx="2604">
                  <c:v>256.74099999999999</c:v>
                </c:pt>
                <c:pt idx="2605">
                  <c:v>256.83300000000003</c:v>
                </c:pt>
                <c:pt idx="2606">
                  <c:v>256.87799999999999</c:v>
                </c:pt>
                <c:pt idx="2607">
                  <c:v>256.90800000000002</c:v>
                </c:pt>
                <c:pt idx="2608">
                  <c:v>256.928</c:v>
                </c:pt>
                <c:pt idx="2609">
                  <c:v>256.97899999999998</c:v>
                </c:pt>
                <c:pt idx="2610">
                  <c:v>257.077</c:v>
                </c:pt>
                <c:pt idx="2611">
                  <c:v>257.15300000000002</c:v>
                </c:pt>
                <c:pt idx="2612">
                  <c:v>257.18900000000002</c:v>
                </c:pt>
                <c:pt idx="2613">
                  <c:v>257.22500000000002</c:v>
                </c:pt>
                <c:pt idx="2614">
                  <c:v>257.26299999999998</c:v>
                </c:pt>
                <c:pt idx="2615">
                  <c:v>257.35500000000002</c:v>
                </c:pt>
                <c:pt idx="2616">
                  <c:v>257.40499999999997</c:v>
                </c:pt>
                <c:pt idx="2617">
                  <c:v>257.42200000000003</c:v>
                </c:pt>
                <c:pt idx="2618">
                  <c:v>257.45600000000002</c:v>
                </c:pt>
                <c:pt idx="2619">
                  <c:v>257.50599999999997</c:v>
                </c:pt>
                <c:pt idx="2620">
                  <c:v>257.59199999999998</c:v>
                </c:pt>
                <c:pt idx="2621">
                  <c:v>257.63400000000001</c:v>
                </c:pt>
                <c:pt idx="2622">
                  <c:v>257.62400000000002</c:v>
                </c:pt>
                <c:pt idx="2623">
                  <c:v>257.654</c:v>
                </c:pt>
                <c:pt idx="2624">
                  <c:v>257.69499999999999</c:v>
                </c:pt>
                <c:pt idx="2625">
                  <c:v>257.78500000000003</c:v>
                </c:pt>
                <c:pt idx="2626">
                  <c:v>257.81099999999998</c:v>
                </c:pt>
                <c:pt idx="2627">
                  <c:v>257.80200000000002</c:v>
                </c:pt>
                <c:pt idx="2628">
                  <c:v>257.827</c:v>
                </c:pt>
                <c:pt idx="2629">
                  <c:v>257.88299999999998</c:v>
                </c:pt>
                <c:pt idx="2630">
                  <c:v>257.99599999999998</c:v>
                </c:pt>
                <c:pt idx="2631">
                  <c:v>258.05</c:v>
                </c:pt>
                <c:pt idx="2632">
                  <c:v>258.06200000000001</c:v>
                </c:pt>
                <c:pt idx="2633">
                  <c:v>258.09800000000001</c:v>
                </c:pt>
                <c:pt idx="2634">
                  <c:v>258.173</c:v>
                </c:pt>
                <c:pt idx="2635">
                  <c:v>258.29700000000003</c:v>
                </c:pt>
                <c:pt idx="2636">
                  <c:v>258.33600000000001</c:v>
                </c:pt>
                <c:pt idx="2637">
                  <c:v>258.339</c:v>
                </c:pt>
                <c:pt idx="2638">
                  <c:v>258.37299999999999</c:v>
                </c:pt>
                <c:pt idx="2639">
                  <c:v>258.43700000000001</c:v>
                </c:pt>
                <c:pt idx="2640">
                  <c:v>258.55900000000003</c:v>
                </c:pt>
                <c:pt idx="2641">
                  <c:v>258.60899999999998</c:v>
                </c:pt>
                <c:pt idx="2642">
                  <c:v>258.61</c:v>
                </c:pt>
                <c:pt idx="2643">
                  <c:v>258.65499999999997</c:v>
                </c:pt>
                <c:pt idx="2644">
                  <c:v>258.72300000000001</c:v>
                </c:pt>
                <c:pt idx="2645">
                  <c:v>258.85199999999998</c:v>
                </c:pt>
                <c:pt idx="2646">
                  <c:v>258.89699999999999</c:v>
                </c:pt>
                <c:pt idx="2647">
                  <c:v>258.90499999999997</c:v>
                </c:pt>
                <c:pt idx="2648">
                  <c:v>258.947</c:v>
                </c:pt>
                <c:pt idx="2649">
                  <c:v>259.01799999999997</c:v>
                </c:pt>
                <c:pt idx="2650">
                  <c:v>259.13799999999998</c:v>
                </c:pt>
                <c:pt idx="2651">
                  <c:v>259.13</c:v>
                </c:pt>
                <c:pt idx="2652">
                  <c:v>259.15100000000001</c:v>
                </c:pt>
                <c:pt idx="2653">
                  <c:v>259.19900000000001</c:v>
                </c:pt>
                <c:pt idx="2654">
                  <c:v>259.27</c:v>
                </c:pt>
                <c:pt idx="2655">
                  <c:v>259.37799999999999</c:v>
                </c:pt>
                <c:pt idx="2656">
                  <c:v>259.33</c:v>
                </c:pt>
                <c:pt idx="2657">
                  <c:v>259.35000000000002</c:v>
                </c:pt>
                <c:pt idx="2658">
                  <c:v>259.39800000000002</c:v>
                </c:pt>
                <c:pt idx="2659">
                  <c:v>259.46800000000002</c:v>
                </c:pt>
                <c:pt idx="2660">
                  <c:v>259.57299999999998</c:v>
                </c:pt>
                <c:pt idx="2661">
                  <c:v>259.53100000000001</c:v>
                </c:pt>
                <c:pt idx="2662">
                  <c:v>259.56299999999999</c:v>
                </c:pt>
                <c:pt idx="2663">
                  <c:v>259.61700000000002</c:v>
                </c:pt>
                <c:pt idx="2664">
                  <c:v>259.69499999999999</c:v>
                </c:pt>
                <c:pt idx="2665">
                  <c:v>259.78699999999998</c:v>
                </c:pt>
                <c:pt idx="2666">
                  <c:v>259.755</c:v>
                </c:pt>
                <c:pt idx="2667">
                  <c:v>259.79700000000003</c:v>
                </c:pt>
                <c:pt idx="2668">
                  <c:v>259.84199999999998</c:v>
                </c:pt>
                <c:pt idx="2669">
                  <c:v>259.91500000000002</c:v>
                </c:pt>
                <c:pt idx="2670">
                  <c:v>260.02199999999999</c:v>
                </c:pt>
                <c:pt idx="2671">
                  <c:v>259.97699999999998</c:v>
                </c:pt>
                <c:pt idx="2672">
                  <c:v>260.01100000000002</c:v>
                </c:pt>
                <c:pt idx="2673">
                  <c:v>260.05700000000002</c:v>
                </c:pt>
                <c:pt idx="2674">
                  <c:v>260.13400000000001</c:v>
                </c:pt>
                <c:pt idx="2675">
                  <c:v>260.24200000000002</c:v>
                </c:pt>
                <c:pt idx="2676">
                  <c:v>260.21699999999998</c:v>
                </c:pt>
                <c:pt idx="2677">
                  <c:v>260.25400000000002</c:v>
                </c:pt>
                <c:pt idx="2678">
                  <c:v>260.28399999999999</c:v>
                </c:pt>
                <c:pt idx="2679">
                  <c:v>260.36099999999999</c:v>
                </c:pt>
                <c:pt idx="2680">
                  <c:v>260.46100000000001</c:v>
                </c:pt>
                <c:pt idx="2681">
                  <c:v>260.41699999999997</c:v>
                </c:pt>
                <c:pt idx="2682">
                  <c:v>260.44799999999998</c:v>
                </c:pt>
                <c:pt idx="2683">
                  <c:v>260.48700000000002</c:v>
                </c:pt>
                <c:pt idx="2684">
                  <c:v>260.56299999999999</c:v>
                </c:pt>
                <c:pt idx="2685">
                  <c:v>260.654</c:v>
                </c:pt>
                <c:pt idx="2686">
                  <c:v>260.61500000000001</c:v>
                </c:pt>
                <c:pt idx="2687">
                  <c:v>260.65800000000002</c:v>
                </c:pt>
                <c:pt idx="2688">
                  <c:v>260.70400000000001</c:v>
                </c:pt>
                <c:pt idx="2689">
                  <c:v>260.78199999999998</c:v>
                </c:pt>
                <c:pt idx="2690">
                  <c:v>260.87799999999999</c:v>
                </c:pt>
                <c:pt idx="2691">
                  <c:v>260.84899999999999</c:v>
                </c:pt>
                <c:pt idx="2692">
                  <c:v>260.88099999999997</c:v>
                </c:pt>
                <c:pt idx="2693">
                  <c:v>260.92899999999997</c:v>
                </c:pt>
                <c:pt idx="2694">
                  <c:v>260.99599999999998</c:v>
                </c:pt>
                <c:pt idx="2695">
                  <c:v>261.089</c:v>
                </c:pt>
                <c:pt idx="2696">
                  <c:v>261.04500000000002</c:v>
                </c:pt>
                <c:pt idx="2697">
                  <c:v>261.06099999999998</c:v>
                </c:pt>
                <c:pt idx="2698">
                  <c:v>261.11799999999999</c:v>
                </c:pt>
                <c:pt idx="2699">
                  <c:v>261.20400000000001</c:v>
                </c:pt>
                <c:pt idx="2700">
                  <c:v>261.30599999999998</c:v>
                </c:pt>
                <c:pt idx="2701">
                  <c:v>261.26100000000002</c:v>
                </c:pt>
                <c:pt idx="2702">
                  <c:v>261.286</c:v>
                </c:pt>
                <c:pt idx="2703">
                  <c:v>261.339</c:v>
                </c:pt>
                <c:pt idx="2704">
                  <c:v>261.42</c:v>
                </c:pt>
                <c:pt idx="2705">
                  <c:v>261.53100000000001</c:v>
                </c:pt>
                <c:pt idx="2706">
                  <c:v>261.47500000000002</c:v>
                </c:pt>
                <c:pt idx="2707">
                  <c:v>261.50799999999998</c:v>
                </c:pt>
                <c:pt idx="2708">
                  <c:v>261.56700000000001</c:v>
                </c:pt>
                <c:pt idx="2709">
                  <c:v>261.678</c:v>
                </c:pt>
                <c:pt idx="2710">
                  <c:v>261.80500000000001</c:v>
                </c:pt>
                <c:pt idx="2711">
                  <c:v>261.77</c:v>
                </c:pt>
                <c:pt idx="2712">
                  <c:v>261.8</c:v>
                </c:pt>
                <c:pt idx="2713">
                  <c:v>261.87400000000002</c:v>
                </c:pt>
                <c:pt idx="2714">
                  <c:v>261.99099999999999</c:v>
                </c:pt>
                <c:pt idx="2715">
                  <c:v>262.12799999999999</c:v>
                </c:pt>
                <c:pt idx="2716">
                  <c:v>262.08499999999998</c:v>
                </c:pt>
                <c:pt idx="2717">
                  <c:v>262.11399999999998</c:v>
                </c:pt>
                <c:pt idx="2718">
                  <c:v>262.19600000000003</c:v>
                </c:pt>
                <c:pt idx="2719">
                  <c:v>262.30900000000003</c:v>
                </c:pt>
                <c:pt idx="2720">
                  <c:v>262.464</c:v>
                </c:pt>
                <c:pt idx="2721">
                  <c:v>262.42700000000002</c:v>
                </c:pt>
                <c:pt idx="2722">
                  <c:v>262.44499999999999</c:v>
                </c:pt>
                <c:pt idx="2723">
                  <c:v>262.52100000000002</c:v>
                </c:pt>
                <c:pt idx="2724">
                  <c:v>262.637</c:v>
                </c:pt>
                <c:pt idx="2725">
                  <c:v>262.791</c:v>
                </c:pt>
                <c:pt idx="2726">
                  <c:v>262.755</c:v>
                </c:pt>
                <c:pt idx="2727">
                  <c:v>262.77800000000002</c:v>
                </c:pt>
                <c:pt idx="2728">
                  <c:v>262.85300000000001</c:v>
                </c:pt>
                <c:pt idx="2729">
                  <c:v>262.96800000000002</c:v>
                </c:pt>
                <c:pt idx="2730">
                  <c:v>263.13099999999997</c:v>
                </c:pt>
                <c:pt idx="2731">
                  <c:v>263.11099999999999</c:v>
                </c:pt>
                <c:pt idx="2732">
                  <c:v>263.13900000000001</c:v>
                </c:pt>
                <c:pt idx="2733">
                  <c:v>263.20999999999998</c:v>
                </c:pt>
                <c:pt idx="2734">
                  <c:v>263.327</c:v>
                </c:pt>
                <c:pt idx="2735">
                  <c:v>263.483</c:v>
                </c:pt>
                <c:pt idx="2736">
                  <c:v>263.48700000000002</c:v>
                </c:pt>
                <c:pt idx="2737">
                  <c:v>263.51499999999999</c:v>
                </c:pt>
                <c:pt idx="2738">
                  <c:v>263.577</c:v>
                </c:pt>
                <c:pt idx="2739">
                  <c:v>263.68900000000002</c:v>
                </c:pt>
                <c:pt idx="2740">
                  <c:v>263.85300000000001</c:v>
                </c:pt>
                <c:pt idx="2741">
                  <c:v>263.81900000000002</c:v>
                </c:pt>
                <c:pt idx="2742">
                  <c:v>263.85500000000002</c:v>
                </c:pt>
                <c:pt idx="2743">
                  <c:v>263.923</c:v>
                </c:pt>
                <c:pt idx="2744">
                  <c:v>264.02600000000001</c:v>
                </c:pt>
                <c:pt idx="2745">
                  <c:v>264.17899999999997</c:v>
                </c:pt>
                <c:pt idx="2746">
                  <c:v>264.10300000000001</c:v>
                </c:pt>
                <c:pt idx="2747">
                  <c:v>264.13400000000001</c:v>
                </c:pt>
                <c:pt idx="2748">
                  <c:v>264.19900000000001</c:v>
                </c:pt>
                <c:pt idx="2749">
                  <c:v>264.31200000000001</c:v>
                </c:pt>
                <c:pt idx="2750">
                  <c:v>264.46199999999999</c:v>
                </c:pt>
                <c:pt idx="2751">
                  <c:v>264.36599999999999</c:v>
                </c:pt>
                <c:pt idx="2752">
                  <c:v>264.38600000000002</c:v>
                </c:pt>
                <c:pt idx="2753">
                  <c:v>264.45299999999997</c:v>
                </c:pt>
                <c:pt idx="2754">
                  <c:v>264.57</c:v>
                </c:pt>
                <c:pt idx="2755">
                  <c:v>264.72800000000001</c:v>
                </c:pt>
                <c:pt idx="2756">
                  <c:v>264.66699999999997</c:v>
                </c:pt>
                <c:pt idx="2757">
                  <c:v>264.68400000000003</c:v>
                </c:pt>
                <c:pt idx="2758">
                  <c:v>264.74900000000002</c:v>
                </c:pt>
                <c:pt idx="2759">
                  <c:v>264.86799999999999</c:v>
                </c:pt>
                <c:pt idx="2760">
                  <c:v>265.03399999999999</c:v>
                </c:pt>
                <c:pt idx="2761">
                  <c:v>264.988</c:v>
                </c:pt>
                <c:pt idx="2762">
                  <c:v>264.99799999999999</c:v>
                </c:pt>
                <c:pt idx="2763">
                  <c:v>265.05799999999999</c:v>
                </c:pt>
                <c:pt idx="2764">
                  <c:v>265.17200000000003</c:v>
                </c:pt>
                <c:pt idx="2765">
                  <c:v>265.33199999999999</c:v>
                </c:pt>
                <c:pt idx="2766">
                  <c:v>265.27600000000001</c:v>
                </c:pt>
                <c:pt idx="2767">
                  <c:v>265.29199999999997</c:v>
                </c:pt>
                <c:pt idx="2768">
                  <c:v>265.34699999999998</c:v>
                </c:pt>
                <c:pt idx="2769">
                  <c:v>265.47699999999998</c:v>
                </c:pt>
                <c:pt idx="2770">
                  <c:v>265.64699999999999</c:v>
                </c:pt>
                <c:pt idx="2771">
                  <c:v>265.589</c:v>
                </c:pt>
                <c:pt idx="2772">
                  <c:v>265.60300000000001</c:v>
                </c:pt>
                <c:pt idx="2773">
                  <c:v>265.65100000000001</c:v>
                </c:pt>
                <c:pt idx="2774">
                  <c:v>265.76600000000002</c:v>
                </c:pt>
                <c:pt idx="2775">
                  <c:v>265.94799999999998</c:v>
                </c:pt>
                <c:pt idx="2776">
                  <c:v>265.89100000000002</c:v>
                </c:pt>
                <c:pt idx="2777">
                  <c:v>265.90899999999999</c:v>
                </c:pt>
                <c:pt idx="2778">
                  <c:v>265.959</c:v>
                </c:pt>
                <c:pt idx="2779">
                  <c:v>266.07400000000001</c:v>
                </c:pt>
                <c:pt idx="2780">
                  <c:v>266.25599999999997</c:v>
                </c:pt>
                <c:pt idx="2781">
                  <c:v>266.20999999999998</c:v>
                </c:pt>
                <c:pt idx="2782">
                  <c:v>266.24400000000003</c:v>
                </c:pt>
                <c:pt idx="2783">
                  <c:v>266.3</c:v>
                </c:pt>
                <c:pt idx="2784">
                  <c:v>266.42</c:v>
                </c:pt>
                <c:pt idx="2785">
                  <c:v>266.59500000000003</c:v>
                </c:pt>
                <c:pt idx="2786">
                  <c:v>266.58199999999999</c:v>
                </c:pt>
                <c:pt idx="2787">
                  <c:v>266.62</c:v>
                </c:pt>
                <c:pt idx="2788">
                  <c:v>266.68099999999998</c:v>
                </c:pt>
                <c:pt idx="2789">
                  <c:v>266.79599999999999</c:v>
                </c:pt>
                <c:pt idx="2790">
                  <c:v>266.97800000000001</c:v>
                </c:pt>
                <c:pt idx="2791">
                  <c:v>266.97300000000001</c:v>
                </c:pt>
                <c:pt idx="2792">
                  <c:v>267.01600000000002</c:v>
                </c:pt>
                <c:pt idx="2793">
                  <c:v>267.07400000000001</c:v>
                </c:pt>
                <c:pt idx="2794">
                  <c:v>267.18900000000002</c:v>
                </c:pt>
                <c:pt idx="2795">
                  <c:v>267.37299999999999</c:v>
                </c:pt>
                <c:pt idx="2796">
                  <c:v>267.37799999999999</c:v>
                </c:pt>
                <c:pt idx="2797">
                  <c:v>267.42</c:v>
                </c:pt>
                <c:pt idx="2798">
                  <c:v>267.49</c:v>
                </c:pt>
                <c:pt idx="2799">
                  <c:v>267.60199999999998</c:v>
                </c:pt>
                <c:pt idx="2800">
                  <c:v>267.78699999999998</c:v>
                </c:pt>
                <c:pt idx="2801">
                  <c:v>267.79000000000002</c:v>
                </c:pt>
                <c:pt idx="2802">
                  <c:v>267.83199999999999</c:v>
                </c:pt>
                <c:pt idx="2803">
                  <c:v>267.90899999999999</c:v>
                </c:pt>
                <c:pt idx="2804">
                  <c:v>268.02600000000001</c:v>
                </c:pt>
                <c:pt idx="2805">
                  <c:v>268.20400000000001</c:v>
                </c:pt>
                <c:pt idx="2806">
                  <c:v>268.18200000000002</c:v>
                </c:pt>
                <c:pt idx="2807">
                  <c:v>268.22500000000002</c:v>
                </c:pt>
                <c:pt idx="2808">
                  <c:v>268.303</c:v>
                </c:pt>
                <c:pt idx="2809">
                  <c:v>268.40899999999999</c:v>
                </c:pt>
                <c:pt idx="2810">
                  <c:v>268.57400000000001</c:v>
                </c:pt>
                <c:pt idx="2811">
                  <c:v>268.55799999999999</c:v>
                </c:pt>
                <c:pt idx="2812">
                  <c:v>268.61599999999999</c:v>
                </c:pt>
                <c:pt idx="2813">
                  <c:v>268.70400000000001</c:v>
                </c:pt>
                <c:pt idx="2814">
                  <c:v>268.80799999999999</c:v>
                </c:pt>
                <c:pt idx="2815">
                  <c:v>268.97500000000002</c:v>
                </c:pt>
                <c:pt idx="2816">
                  <c:v>268.95499999999998</c:v>
                </c:pt>
                <c:pt idx="2817">
                  <c:v>269.01799999999997</c:v>
                </c:pt>
                <c:pt idx="2818">
                  <c:v>269.10599999999999</c:v>
                </c:pt>
                <c:pt idx="2819">
                  <c:v>269.21800000000002</c:v>
                </c:pt>
                <c:pt idx="2820">
                  <c:v>269.392</c:v>
                </c:pt>
                <c:pt idx="2821">
                  <c:v>269.37700000000001</c:v>
                </c:pt>
                <c:pt idx="2822">
                  <c:v>269.435</c:v>
                </c:pt>
                <c:pt idx="2823">
                  <c:v>269.524</c:v>
                </c:pt>
                <c:pt idx="2824">
                  <c:v>269.64400000000001</c:v>
                </c:pt>
                <c:pt idx="2825">
                  <c:v>269.81599999999997</c:v>
                </c:pt>
                <c:pt idx="2826">
                  <c:v>269.786</c:v>
                </c:pt>
                <c:pt idx="2827">
                  <c:v>269.85199999999998</c:v>
                </c:pt>
                <c:pt idx="2828">
                  <c:v>269.93900000000002</c:v>
                </c:pt>
                <c:pt idx="2829">
                  <c:v>270.05599999999998</c:v>
                </c:pt>
                <c:pt idx="2830">
                  <c:v>270.23500000000001</c:v>
                </c:pt>
                <c:pt idx="2831">
                  <c:v>270.22300000000001</c:v>
                </c:pt>
                <c:pt idx="2832">
                  <c:v>270.27699999999999</c:v>
                </c:pt>
                <c:pt idx="2833">
                  <c:v>270.35300000000001</c:v>
                </c:pt>
                <c:pt idx="2834">
                  <c:v>270.46499999999997</c:v>
                </c:pt>
                <c:pt idx="2835">
                  <c:v>270.65499999999997</c:v>
                </c:pt>
                <c:pt idx="2836">
                  <c:v>270.65100000000001</c:v>
                </c:pt>
                <c:pt idx="2837">
                  <c:v>270.70100000000002</c:v>
                </c:pt>
                <c:pt idx="2838">
                  <c:v>270.77800000000002</c:v>
                </c:pt>
                <c:pt idx="2839">
                  <c:v>270.887</c:v>
                </c:pt>
                <c:pt idx="2840">
                  <c:v>271.05700000000002</c:v>
                </c:pt>
                <c:pt idx="2841">
                  <c:v>271.03199999999998</c:v>
                </c:pt>
                <c:pt idx="2842">
                  <c:v>271.084</c:v>
                </c:pt>
                <c:pt idx="2843">
                  <c:v>271.15300000000002</c:v>
                </c:pt>
                <c:pt idx="2844">
                  <c:v>271.26799999999997</c:v>
                </c:pt>
                <c:pt idx="2845">
                  <c:v>271.44799999999998</c:v>
                </c:pt>
                <c:pt idx="2846">
                  <c:v>271.43700000000001</c:v>
                </c:pt>
                <c:pt idx="2847">
                  <c:v>271.49799999999999</c:v>
                </c:pt>
                <c:pt idx="2848">
                  <c:v>271.57100000000003</c:v>
                </c:pt>
                <c:pt idx="2849">
                  <c:v>271.69299999999998</c:v>
                </c:pt>
                <c:pt idx="2850">
                  <c:v>271.87</c:v>
                </c:pt>
                <c:pt idx="2851">
                  <c:v>271.81</c:v>
                </c:pt>
                <c:pt idx="2852">
                  <c:v>271.86</c:v>
                </c:pt>
                <c:pt idx="2853">
                  <c:v>271.928</c:v>
                </c:pt>
                <c:pt idx="2854">
                  <c:v>272.05799999999999</c:v>
                </c:pt>
                <c:pt idx="2855">
                  <c:v>272.23</c:v>
                </c:pt>
                <c:pt idx="2856">
                  <c:v>272.197</c:v>
                </c:pt>
                <c:pt idx="2857">
                  <c:v>272.25200000000001</c:v>
                </c:pt>
                <c:pt idx="2858">
                  <c:v>272.31900000000002</c:v>
                </c:pt>
                <c:pt idx="2859">
                  <c:v>272.44600000000003</c:v>
                </c:pt>
                <c:pt idx="2860">
                  <c:v>272.63200000000001</c:v>
                </c:pt>
                <c:pt idx="2861">
                  <c:v>272.57400000000001</c:v>
                </c:pt>
                <c:pt idx="2862">
                  <c:v>272.63299999999998</c:v>
                </c:pt>
                <c:pt idx="2863">
                  <c:v>272.69799999999998</c:v>
                </c:pt>
                <c:pt idx="2864">
                  <c:v>272.81599999999997</c:v>
                </c:pt>
                <c:pt idx="2865">
                  <c:v>273.00599999999997</c:v>
                </c:pt>
                <c:pt idx="2866">
                  <c:v>272.93299999999999</c:v>
                </c:pt>
                <c:pt idx="2867">
                  <c:v>272.98500000000001</c:v>
                </c:pt>
                <c:pt idx="2868">
                  <c:v>273.048</c:v>
                </c:pt>
                <c:pt idx="2869">
                  <c:v>273.16000000000003</c:v>
                </c:pt>
                <c:pt idx="2870">
                  <c:v>273.36</c:v>
                </c:pt>
                <c:pt idx="2871">
                  <c:v>273.262</c:v>
                </c:pt>
                <c:pt idx="2872">
                  <c:v>273.31099999999998</c:v>
                </c:pt>
                <c:pt idx="2873">
                  <c:v>273.37400000000002</c:v>
                </c:pt>
                <c:pt idx="2874">
                  <c:v>273.483</c:v>
                </c:pt>
                <c:pt idx="2875">
                  <c:v>273.68099999999998</c:v>
                </c:pt>
                <c:pt idx="2876">
                  <c:v>273.57900000000001</c:v>
                </c:pt>
                <c:pt idx="2877">
                  <c:v>273.61799999999999</c:v>
                </c:pt>
                <c:pt idx="2878">
                  <c:v>273.685</c:v>
                </c:pt>
                <c:pt idx="2879">
                  <c:v>273.80399999999997</c:v>
                </c:pt>
                <c:pt idx="2880">
                  <c:v>274.005</c:v>
                </c:pt>
                <c:pt idx="2881">
                  <c:v>273.91199999999998</c:v>
                </c:pt>
                <c:pt idx="2882">
                  <c:v>273.95600000000002</c:v>
                </c:pt>
                <c:pt idx="2883">
                  <c:v>274.02</c:v>
                </c:pt>
                <c:pt idx="2884">
                  <c:v>274.13499999999999</c:v>
                </c:pt>
                <c:pt idx="2885">
                  <c:v>274.33300000000003</c:v>
                </c:pt>
                <c:pt idx="2886">
                  <c:v>274.26100000000002</c:v>
                </c:pt>
                <c:pt idx="2887">
                  <c:v>274.29300000000001</c:v>
                </c:pt>
                <c:pt idx="2888">
                  <c:v>274.35199999999998</c:v>
                </c:pt>
                <c:pt idx="2889">
                  <c:v>274.47500000000002</c:v>
                </c:pt>
                <c:pt idx="2890">
                  <c:v>274.68200000000002</c:v>
                </c:pt>
                <c:pt idx="2891">
                  <c:v>274.59899999999999</c:v>
                </c:pt>
                <c:pt idx="2892">
                  <c:v>274.63900000000001</c:v>
                </c:pt>
                <c:pt idx="2893">
                  <c:v>274.68400000000003</c:v>
                </c:pt>
                <c:pt idx="2894">
                  <c:v>274.815</c:v>
                </c:pt>
                <c:pt idx="2895">
                  <c:v>275.01900000000001</c:v>
                </c:pt>
                <c:pt idx="2896">
                  <c:v>274.91000000000003</c:v>
                </c:pt>
                <c:pt idx="2897">
                  <c:v>274.94600000000003</c:v>
                </c:pt>
                <c:pt idx="2898">
                  <c:v>274.98700000000002</c:v>
                </c:pt>
                <c:pt idx="2899">
                  <c:v>275.13600000000002</c:v>
                </c:pt>
                <c:pt idx="2900">
                  <c:v>275.35000000000002</c:v>
                </c:pt>
                <c:pt idx="2901">
                  <c:v>275.24700000000001</c:v>
                </c:pt>
                <c:pt idx="2902">
                  <c:v>275.28100000000001</c:v>
                </c:pt>
                <c:pt idx="2903">
                  <c:v>275.32299999999998</c:v>
                </c:pt>
                <c:pt idx="2904">
                  <c:v>275.45699999999999</c:v>
                </c:pt>
                <c:pt idx="2905">
                  <c:v>275.661</c:v>
                </c:pt>
                <c:pt idx="2906">
                  <c:v>275.613</c:v>
                </c:pt>
                <c:pt idx="2907">
                  <c:v>275.64800000000002</c:v>
                </c:pt>
                <c:pt idx="2908">
                  <c:v>275.68700000000001</c:v>
                </c:pt>
                <c:pt idx="2909">
                  <c:v>275.83499999999998</c:v>
                </c:pt>
                <c:pt idx="2910">
                  <c:v>276.02800000000002</c:v>
                </c:pt>
                <c:pt idx="2911">
                  <c:v>275.96899999999999</c:v>
                </c:pt>
                <c:pt idx="2912">
                  <c:v>276.01600000000002</c:v>
                </c:pt>
                <c:pt idx="2913">
                  <c:v>276.04700000000003</c:v>
                </c:pt>
                <c:pt idx="2914">
                  <c:v>276.19600000000003</c:v>
                </c:pt>
                <c:pt idx="2915">
                  <c:v>276.38600000000002</c:v>
                </c:pt>
                <c:pt idx="2916">
                  <c:v>276.33300000000003</c:v>
                </c:pt>
                <c:pt idx="2917">
                  <c:v>276.38600000000002</c:v>
                </c:pt>
                <c:pt idx="2918">
                  <c:v>276.42200000000003</c:v>
                </c:pt>
                <c:pt idx="2919">
                  <c:v>276.57600000000002</c:v>
                </c:pt>
                <c:pt idx="2920">
                  <c:v>276.76600000000002</c:v>
                </c:pt>
                <c:pt idx="2921">
                  <c:v>276.73700000000002</c:v>
                </c:pt>
                <c:pt idx="2922">
                  <c:v>276.79700000000003</c:v>
                </c:pt>
                <c:pt idx="2923">
                  <c:v>276.85300000000001</c:v>
                </c:pt>
                <c:pt idx="2924">
                  <c:v>277.01100000000002</c:v>
                </c:pt>
                <c:pt idx="2925">
                  <c:v>277.19799999999998</c:v>
                </c:pt>
                <c:pt idx="2926">
                  <c:v>277.16500000000002</c:v>
                </c:pt>
                <c:pt idx="2927">
                  <c:v>277.23099999999999</c:v>
                </c:pt>
                <c:pt idx="2928">
                  <c:v>277.303</c:v>
                </c:pt>
                <c:pt idx="2929">
                  <c:v>277.45999999999998</c:v>
                </c:pt>
                <c:pt idx="2930">
                  <c:v>277.64999999999998</c:v>
                </c:pt>
                <c:pt idx="2931">
                  <c:v>277.60899999999998</c:v>
                </c:pt>
                <c:pt idx="2932">
                  <c:v>277.67700000000002</c:v>
                </c:pt>
                <c:pt idx="2933">
                  <c:v>277.75599999999997</c:v>
                </c:pt>
                <c:pt idx="2934">
                  <c:v>277.90199999999999</c:v>
                </c:pt>
                <c:pt idx="2935">
                  <c:v>278.08600000000001</c:v>
                </c:pt>
                <c:pt idx="2936">
                  <c:v>278.02800000000002</c:v>
                </c:pt>
                <c:pt idx="2937">
                  <c:v>278.096</c:v>
                </c:pt>
                <c:pt idx="2938">
                  <c:v>278.166</c:v>
                </c:pt>
                <c:pt idx="2939">
                  <c:v>278.31200000000001</c:v>
                </c:pt>
                <c:pt idx="2940">
                  <c:v>278.483</c:v>
                </c:pt>
                <c:pt idx="2941">
                  <c:v>278.43200000000002</c:v>
                </c:pt>
                <c:pt idx="2942">
                  <c:v>278.50200000000001</c:v>
                </c:pt>
                <c:pt idx="2943">
                  <c:v>278.57400000000001</c:v>
                </c:pt>
                <c:pt idx="2944">
                  <c:v>278.726</c:v>
                </c:pt>
                <c:pt idx="2945">
                  <c:v>278.87900000000002</c:v>
                </c:pt>
                <c:pt idx="2946">
                  <c:v>278.83100000000002</c:v>
                </c:pt>
                <c:pt idx="2947">
                  <c:v>278.90300000000002</c:v>
                </c:pt>
                <c:pt idx="2948">
                  <c:v>278.98200000000003</c:v>
                </c:pt>
                <c:pt idx="2949">
                  <c:v>279.14299999999997</c:v>
                </c:pt>
                <c:pt idx="2950">
                  <c:v>279.29000000000002</c:v>
                </c:pt>
                <c:pt idx="2951">
                  <c:v>279.25299999999999</c:v>
                </c:pt>
                <c:pt idx="2952">
                  <c:v>279.33600000000001</c:v>
                </c:pt>
                <c:pt idx="2953">
                  <c:v>279.42700000000002</c:v>
                </c:pt>
                <c:pt idx="2954">
                  <c:v>279.59500000000003</c:v>
                </c:pt>
                <c:pt idx="2955">
                  <c:v>279.72399999999999</c:v>
                </c:pt>
                <c:pt idx="2956">
                  <c:v>279.697</c:v>
                </c:pt>
                <c:pt idx="2957">
                  <c:v>279.77699999999999</c:v>
                </c:pt>
                <c:pt idx="2958">
                  <c:v>279.86</c:v>
                </c:pt>
                <c:pt idx="2959">
                  <c:v>279.99200000000002</c:v>
                </c:pt>
                <c:pt idx="2960">
                  <c:v>280.10000000000002</c:v>
                </c:pt>
                <c:pt idx="2961">
                  <c:v>280.06700000000001</c:v>
                </c:pt>
                <c:pt idx="2962">
                  <c:v>280.14699999999999</c:v>
                </c:pt>
                <c:pt idx="2963">
                  <c:v>280.23899999999998</c:v>
                </c:pt>
                <c:pt idx="2964">
                  <c:v>280.358</c:v>
                </c:pt>
                <c:pt idx="2965">
                  <c:v>280.46499999999997</c:v>
                </c:pt>
                <c:pt idx="2966">
                  <c:v>280.44499999999999</c:v>
                </c:pt>
                <c:pt idx="2967">
                  <c:v>280.53399999999999</c:v>
                </c:pt>
                <c:pt idx="2968">
                  <c:v>280.60700000000003</c:v>
                </c:pt>
                <c:pt idx="2969">
                  <c:v>280.726</c:v>
                </c:pt>
                <c:pt idx="2970">
                  <c:v>280.82799999999997</c:v>
                </c:pt>
                <c:pt idx="2971">
                  <c:v>280.798</c:v>
                </c:pt>
                <c:pt idx="2972">
                  <c:v>280.89100000000002</c:v>
                </c:pt>
                <c:pt idx="2973">
                  <c:v>280.97699999999998</c:v>
                </c:pt>
                <c:pt idx="2974">
                  <c:v>281.108</c:v>
                </c:pt>
                <c:pt idx="2975">
                  <c:v>281.21600000000001</c:v>
                </c:pt>
                <c:pt idx="2976">
                  <c:v>281.17700000000002</c:v>
                </c:pt>
                <c:pt idx="2977">
                  <c:v>281.26900000000001</c:v>
                </c:pt>
                <c:pt idx="2978">
                  <c:v>281.346</c:v>
                </c:pt>
                <c:pt idx="2979">
                  <c:v>281.46800000000002</c:v>
                </c:pt>
                <c:pt idx="2980">
                  <c:v>281.56799999999998</c:v>
                </c:pt>
                <c:pt idx="2981">
                  <c:v>281.53699999999998</c:v>
                </c:pt>
                <c:pt idx="2982">
                  <c:v>281.62799999999999</c:v>
                </c:pt>
                <c:pt idx="2983">
                  <c:v>281.71199999999999</c:v>
                </c:pt>
                <c:pt idx="2984">
                  <c:v>281.82900000000001</c:v>
                </c:pt>
                <c:pt idx="2985">
                  <c:v>281.93400000000003</c:v>
                </c:pt>
                <c:pt idx="2986">
                  <c:v>281.904</c:v>
                </c:pt>
                <c:pt idx="2987">
                  <c:v>282.00200000000001</c:v>
                </c:pt>
                <c:pt idx="2988">
                  <c:v>282.09800000000001</c:v>
                </c:pt>
                <c:pt idx="2989">
                  <c:v>282.21600000000001</c:v>
                </c:pt>
                <c:pt idx="2990">
                  <c:v>282.334</c:v>
                </c:pt>
                <c:pt idx="2991">
                  <c:v>282.29599999999999</c:v>
                </c:pt>
                <c:pt idx="2992">
                  <c:v>282.39999999999998</c:v>
                </c:pt>
                <c:pt idx="2993">
                  <c:v>282.48899999999998</c:v>
                </c:pt>
                <c:pt idx="2994">
                  <c:v>282.61799999999999</c:v>
                </c:pt>
                <c:pt idx="2995">
                  <c:v>282.74</c:v>
                </c:pt>
                <c:pt idx="2996">
                  <c:v>282.67899999999997</c:v>
                </c:pt>
                <c:pt idx="2997">
                  <c:v>282.78699999999998</c:v>
                </c:pt>
                <c:pt idx="2998">
                  <c:v>282.88200000000001</c:v>
                </c:pt>
                <c:pt idx="2999">
                  <c:v>283.012</c:v>
                </c:pt>
                <c:pt idx="3000">
                  <c:v>283.12700000000001</c:v>
                </c:pt>
                <c:pt idx="3001">
                  <c:v>283.05599999999998</c:v>
                </c:pt>
                <c:pt idx="3002">
                  <c:v>283.15699999999998</c:v>
                </c:pt>
                <c:pt idx="3003">
                  <c:v>283.262</c:v>
                </c:pt>
                <c:pt idx="3004">
                  <c:v>283.38900000000001</c:v>
                </c:pt>
                <c:pt idx="3005">
                  <c:v>283.51799999999997</c:v>
                </c:pt>
                <c:pt idx="3006">
                  <c:v>283.46499999999997</c:v>
                </c:pt>
                <c:pt idx="3007">
                  <c:v>283.55700000000002</c:v>
                </c:pt>
                <c:pt idx="3008">
                  <c:v>283.65499999999997</c:v>
                </c:pt>
                <c:pt idx="3009">
                  <c:v>283.79700000000003</c:v>
                </c:pt>
                <c:pt idx="3010">
                  <c:v>283.91699999999997</c:v>
                </c:pt>
                <c:pt idx="3011">
                  <c:v>283.851</c:v>
                </c:pt>
                <c:pt idx="3012">
                  <c:v>283.947</c:v>
                </c:pt>
                <c:pt idx="3013">
                  <c:v>284.04000000000002</c:v>
                </c:pt>
                <c:pt idx="3014">
                  <c:v>284.16899999999998</c:v>
                </c:pt>
                <c:pt idx="3015">
                  <c:v>284.28899999999999</c:v>
                </c:pt>
                <c:pt idx="3016">
                  <c:v>284.20600000000002</c:v>
                </c:pt>
                <c:pt idx="3017">
                  <c:v>284.30200000000002</c:v>
                </c:pt>
                <c:pt idx="3018">
                  <c:v>284.39299999999997</c:v>
                </c:pt>
                <c:pt idx="3019">
                  <c:v>284.51499999999999</c:v>
                </c:pt>
                <c:pt idx="3020">
                  <c:v>284.63799999999998</c:v>
                </c:pt>
                <c:pt idx="3021">
                  <c:v>284.54300000000001</c:v>
                </c:pt>
                <c:pt idx="3022">
                  <c:v>284.63600000000002</c:v>
                </c:pt>
                <c:pt idx="3023">
                  <c:v>284.73500000000001</c:v>
                </c:pt>
                <c:pt idx="3024">
                  <c:v>284.858</c:v>
                </c:pt>
                <c:pt idx="3025">
                  <c:v>284.97800000000001</c:v>
                </c:pt>
                <c:pt idx="3026">
                  <c:v>284.88900000000001</c:v>
                </c:pt>
                <c:pt idx="3027">
                  <c:v>284.98099999999999</c:v>
                </c:pt>
                <c:pt idx="3028">
                  <c:v>285.07499999999999</c:v>
                </c:pt>
                <c:pt idx="3029">
                  <c:v>285.2</c:v>
                </c:pt>
                <c:pt idx="3030">
                  <c:v>285.33300000000003</c:v>
                </c:pt>
                <c:pt idx="3031">
                  <c:v>285.22199999999998</c:v>
                </c:pt>
                <c:pt idx="3032">
                  <c:v>285.30399999999997</c:v>
                </c:pt>
                <c:pt idx="3033">
                  <c:v>285.39699999999999</c:v>
                </c:pt>
                <c:pt idx="3034">
                  <c:v>285.53199999999998</c:v>
                </c:pt>
                <c:pt idx="3035">
                  <c:v>285.67700000000002</c:v>
                </c:pt>
                <c:pt idx="3036">
                  <c:v>285.56299999999999</c:v>
                </c:pt>
                <c:pt idx="3037">
                  <c:v>285.62900000000002</c:v>
                </c:pt>
                <c:pt idx="3038">
                  <c:v>285.70699999999999</c:v>
                </c:pt>
                <c:pt idx="3039">
                  <c:v>285.83199999999999</c:v>
                </c:pt>
                <c:pt idx="3040">
                  <c:v>285.97000000000003</c:v>
                </c:pt>
                <c:pt idx="3041">
                  <c:v>285.87900000000002</c:v>
                </c:pt>
                <c:pt idx="3042">
                  <c:v>285.95600000000002</c:v>
                </c:pt>
                <c:pt idx="3043">
                  <c:v>286.02300000000002</c:v>
                </c:pt>
                <c:pt idx="3044">
                  <c:v>286.14499999999998</c:v>
                </c:pt>
                <c:pt idx="3045">
                  <c:v>286.27699999999999</c:v>
                </c:pt>
                <c:pt idx="3046">
                  <c:v>286.178</c:v>
                </c:pt>
                <c:pt idx="3047">
                  <c:v>286.23599999999999</c:v>
                </c:pt>
                <c:pt idx="3048">
                  <c:v>286.29500000000002</c:v>
                </c:pt>
                <c:pt idx="3049">
                  <c:v>286.41699999999997</c:v>
                </c:pt>
                <c:pt idx="3050">
                  <c:v>286.55399999999997</c:v>
                </c:pt>
                <c:pt idx="3051">
                  <c:v>286.47000000000003</c:v>
                </c:pt>
                <c:pt idx="3052">
                  <c:v>286.54000000000002</c:v>
                </c:pt>
                <c:pt idx="3053">
                  <c:v>286.60599999999999</c:v>
                </c:pt>
                <c:pt idx="3054">
                  <c:v>286.72399999999999</c:v>
                </c:pt>
                <c:pt idx="3055">
                  <c:v>286.86500000000001</c:v>
                </c:pt>
                <c:pt idx="3056">
                  <c:v>286.79500000000002</c:v>
                </c:pt>
                <c:pt idx="3057">
                  <c:v>286.863</c:v>
                </c:pt>
                <c:pt idx="3058">
                  <c:v>286.92599999999999</c:v>
                </c:pt>
                <c:pt idx="3059">
                  <c:v>287.04899999999998</c:v>
                </c:pt>
                <c:pt idx="3060">
                  <c:v>287.19299999999998</c:v>
                </c:pt>
                <c:pt idx="3061">
                  <c:v>287.13</c:v>
                </c:pt>
                <c:pt idx="3062">
                  <c:v>287.20499999999998</c:v>
                </c:pt>
                <c:pt idx="3063">
                  <c:v>287.27300000000002</c:v>
                </c:pt>
                <c:pt idx="3064">
                  <c:v>287.40199999999999</c:v>
                </c:pt>
                <c:pt idx="3065">
                  <c:v>287.53199999999998</c:v>
                </c:pt>
                <c:pt idx="3066">
                  <c:v>287.42700000000002</c:v>
                </c:pt>
                <c:pt idx="3067">
                  <c:v>287.51</c:v>
                </c:pt>
                <c:pt idx="3068">
                  <c:v>287.58800000000002</c:v>
                </c:pt>
                <c:pt idx="3069">
                  <c:v>287.70499999999998</c:v>
                </c:pt>
                <c:pt idx="3070">
                  <c:v>287.82799999999997</c:v>
                </c:pt>
                <c:pt idx="3071">
                  <c:v>287.69499999999999</c:v>
                </c:pt>
                <c:pt idx="3072">
                  <c:v>287.77300000000002</c:v>
                </c:pt>
                <c:pt idx="3073">
                  <c:v>287.85399999999998</c:v>
                </c:pt>
                <c:pt idx="3074">
                  <c:v>287.96699999999998</c:v>
                </c:pt>
                <c:pt idx="3075">
                  <c:v>288.08699999999999</c:v>
                </c:pt>
                <c:pt idx="3076">
                  <c:v>287.976</c:v>
                </c:pt>
                <c:pt idx="3077">
                  <c:v>288.04399999999998</c:v>
                </c:pt>
                <c:pt idx="3078">
                  <c:v>288.11799999999999</c:v>
                </c:pt>
                <c:pt idx="3079">
                  <c:v>288.24</c:v>
                </c:pt>
                <c:pt idx="3080">
                  <c:v>288.36599999999999</c:v>
                </c:pt>
                <c:pt idx="3081">
                  <c:v>288.26499999999999</c:v>
                </c:pt>
                <c:pt idx="3082">
                  <c:v>288.32799999999997</c:v>
                </c:pt>
                <c:pt idx="3083">
                  <c:v>288.40100000000001</c:v>
                </c:pt>
                <c:pt idx="3084">
                  <c:v>288.53399999999999</c:v>
                </c:pt>
                <c:pt idx="3085">
                  <c:v>288.65699999999998</c:v>
                </c:pt>
                <c:pt idx="3086">
                  <c:v>288.565</c:v>
                </c:pt>
                <c:pt idx="3087">
                  <c:v>288.63600000000002</c:v>
                </c:pt>
                <c:pt idx="3088">
                  <c:v>288.70400000000001</c:v>
                </c:pt>
                <c:pt idx="3089">
                  <c:v>288.85199999999998</c:v>
                </c:pt>
                <c:pt idx="3090">
                  <c:v>288.96800000000002</c:v>
                </c:pt>
                <c:pt idx="3091">
                  <c:v>288.846</c:v>
                </c:pt>
                <c:pt idx="3092">
                  <c:v>288.91399999999999</c:v>
                </c:pt>
                <c:pt idx="3093">
                  <c:v>288.98899999999998</c:v>
                </c:pt>
                <c:pt idx="3094">
                  <c:v>289.14</c:v>
                </c:pt>
                <c:pt idx="3095">
                  <c:v>289.25400000000002</c:v>
                </c:pt>
                <c:pt idx="3096">
                  <c:v>289.17099999999999</c:v>
                </c:pt>
                <c:pt idx="3097">
                  <c:v>289.24299999999999</c:v>
                </c:pt>
                <c:pt idx="3098">
                  <c:v>289.31299999999999</c:v>
                </c:pt>
                <c:pt idx="3099">
                  <c:v>289.47699999999998</c:v>
                </c:pt>
                <c:pt idx="3100">
                  <c:v>289.58800000000002</c:v>
                </c:pt>
                <c:pt idx="3101">
                  <c:v>289.49</c:v>
                </c:pt>
                <c:pt idx="3102">
                  <c:v>289.55599999999998</c:v>
                </c:pt>
                <c:pt idx="3103">
                  <c:v>289.63600000000002</c:v>
                </c:pt>
                <c:pt idx="3104">
                  <c:v>289.80900000000003</c:v>
                </c:pt>
                <c:pt idx="3105">
                  <c:v>289.92500000000001</c:v>
                </c:pt>
                <c:pt idx="3106">
                  <c:v>289.83300000000003</c:v>
                </c:pt>
                <c:pt idx="3107">
                  <c:v>289.89</c:v>
                </c:pt>
                <c:pt idx="3108">
                  <c:v>289.96600000000001</c:v>
                </c:pt>
                <c:pt idx="3109">
                  <c:v>290.14600000000002</c:v>
                </c:pt>
                <c:pt idx="3110">
                  <c:v>290.27199999999999</c:v>
                </c:pt>
                <c:pt idx="3111">
                  <c:v>290.17599999999999</c:v>
                </c:pt>
                <c:pt idx="3112">
                  <c:v>290.24900000000002</c:v>
                </c:pt>
                <c:pt idx="3113">
                  <c:v>290.35199999999998</c:v>
                </c:pt>
                <c:pt idx="3114">
                  <c:v>290.54300000000001</c:v>
                </c:pt>
                <c:pt idx="3115">
                  <c:v>290.666</c:v>
                </c:pt>
                <c:pt idx="3116">
                  <c:v>290.56900000000002</c:v>
                </c:pt>
                <c:pt idx="3117">
                  <c:v>290.64699999999999</c:v>
                </c:pt>
                <c:pt idx="3118">
                  <c:v>290.75599999999997</c:v>
                </c:pt>
                <c:pt idx="3119">
                  <c:v>290.947</c:v>
                </c:pt>
                <c:pt idx="3120">
                  <c:v>291.065</c:v>
                </c:pt>
                <c:pt idx="3121">
                  <c:v>290.97899999999998</c:v>
                </c:pt>
                <c:pt idx="3122">
                  <c:v>291.05500000000001</c:v>
                </c:pt>
                <c:pt idx="3123">
                  <c:v>291.16399999999999</c:v>
                </c:pt>
                <c:pt idx="3124">
                  <c:v>291.34899999999999</c:v>
                </c:pt>
                <c:pt idx="3125">
                  <c:v>291.464</c:v>
                </c:pt>
                <c:pt idx="3126">
                  <c:v>291.36900000000003</c:v>
                </c:pt>
                <c:pt idx="3127">
                  <c:v>291.46699999999998</c:v>
                </c:pt>
                <c:pt idx="3128">
                  <c:v>291.58199999999999</c:v>
                </c:pt>
                <c:pt idx="3129">
                  <c:v>291.767</c:v>
                </c:pt>
                <c:pt idx="3130">
                  <c:v>291.88</c:v>
                </c:pt>
                <c:pt idx="3131">
                  <c:v>291.78699999999998</c:v>
                </c:pt>
                <c:pt idx="3132">
                  <c:v>291.86799999999999</c:v>
                </c:pt>
                <c:pt idx="3133">
                  <c:v>291.96899999999999</c:v>
                </c:pt>
                <c:pt idx="3134">
                  <c:v>292.15300000000002</c:v>
                </c:pt>
                <c:pt idx="3135">
                  <c:v>292.27699999999999</c:v>
                </c:pt>
                <c:pt idx="3136">
                  <c:v>292.18900000000002</c:v>
                </c:pt>
                <c:pt idx="3137">
                  <c:v>292.27199999999999</c:v>
                </c:pt>
                <c:pt idx="3138">
                  <c:v>292.39</c:v>
                </c:pt>
                <c:pt idx="3139">
                  <c:v>292.58800000000002</c:v>
                </c:pt>
                <c:pt idx="3140">
                  <c:v>292.72000000000003</c:v>
                </c:pt>
                <c:pt idx="3141">
                  <c:v>292.64999999999998</c:v>
                </c:pt>
                <c:pt idx="3142">
                  <c:v>292.74400000000003</c:v>
                </c:pt>
                <c:pt idx="3143">
                  <c:v>292.85500000000002</c:v>
                </c:pt>
                <c:pt idx="3144">
                  <c:v>293.04300000000001</c:v>
                </c:pt>
                <c:pt idx="3145">
                  <c:v>293.17</c:v>
                </c:pt>
                <c:pt idx="3146">
                  <c:v>293.084</c:v>
                </c:pt>
                <c:pt idx="3147">
                  <c:v>293.17700000000002</c:v>
                </c:pt>
                <c:pt idx="3148">
                  <c:v>293.303</c:v>
                </c:pt>
                <c:pt idx="3149">
                  <c:v>293.495</c:v>
                </c:pt>
                <c:pt idx="3150">
                  <c:v>293.608</c:v>
                </c:pt>
                <c:pt idx="3151">
                  <c:v>293.50799999999998</c:v>
                </c:pt>
                <c:pt idx="3152">
                  <c:v>293.60399999999998</c:v>
                </c:pt>
                <c:pt idx="3153">
                  <c:v>293.74</c:v>
                </c:pt>
                <c:pt idx="3154">
                  <c:v>293.93200000000002</c:v>
                </c:pt>
                <c:pt idx="3155">
                  <c:v>294.03500000000003</c:v>
                </c:pt>
                <c:pt idx="3156">
                  <c:v>293.95</c:v>
                </c:pt>
                <c:pt idx="3157">
                  <c:v>294.03899999999999</c:v>
                </c:pt>
                <c:pt idx="3158">
                  <c:v>294.17</c:v>
                </c:pt>
                <c:pt idx="3159">
                  <c:v>294.37900000000002</c:v>
                </c:pt>
                <c:pt idx="3160">
                  <c:v>294.49400000000003</c:v>
                </c:pt>
                <c:pt idx="3161">
                  <c:v>294.38200000000001</c:v>
                </c:pt>
                <c:pt idx="3162">
                  <c:v>294.45499999999998</c:v>
                </c:pt>
                <c:pt idx="3163">
                  <c:v>294.60199999999998</c:v>
                </c:pt>
                <c:pt idx="3164">
                  <c:v>294.81</c:v>
                </c:pt>
                <c:pt idx="3165">
                  <c:v>294.92</c:v>
                </c:pt>
                <c:pt idx="3166">
                  <c:v>294.83800000000002</c:v>
                </c:pt>
                <c:pt idx="3167">
                  <c:v>294.91300000000001</c:v>
                </c:pt>
                <c:pt idx="3168">
                  <c:v>295.06200000000001</c:v>
                </c:pt>
                <c:pt idx="3169">
                  <c:v>295.26400000000001</c:v>
                </c:pt>
                <c:pt idx="3170">
                  <c:v>295.36500000000001</c:v>
                </c:pt>
                <c:pt idx="3171">
                  <c:v>295.303</c:v>
                </c:pt>
                <c:pt idx="3172">
                  <c:v>295.375</c:v>
                </c:pt>
                <c:pt idx="3173">
                  <c:v>295.52</c:v>
                </c:pt>
                <c:pt idx="3174">
                  <c:v>295.72000000000003</c:v>
                </c:pt>
                <c:pt idx="3175">
                  <c:v>295.82900000000001</c:v>
                </c:pt>
                <c:pt idx="3176">
                  <c:v>295.745</c:v>
                </c:pt>
                <c:pt idx="3177">
                  <c:v>295.80900000000003</c:v>
                </c:pt>
                <c:pt idx="3178">
                  <c:v>295.94600000000003</c:v>
                </c:pt>
                <c:pt idx="3179">
                  <c:v>296.161</c:v>
                </c:pt>
                <c:pt idx="3180">
                  <c:v>296.27699999999999</c:v>
                </c:pt>
                <c:pt idx="3181">
                  <c:v>296.19799999999998</c:v>
                </c:pt>
                <c:pt idx="3182">
                  <c:v>296.27100000000002</c:v>
                </c:pt>
                <c:pt idx="3183">
                  <c:v>296.40100000000001</c:v>
                </c:pt>
                <c:pt idx="3184">
                  <c:v>296.59399999999999</c:v>
                </c:pt>
                <c:pt idx="3185">
                  <c:v>296.70800000000003</c:v>
                </c:pt>
                <c:pt idx="3186">
                  <c:v>296.58300000000003</c:v>
                </c:pt>
                <c:pt idx="3187">
                  <c:v>296.654</c:v>
                </c:pt>
                <c:pt idx="3188">
                  <c:v>296.77699999999999</c:v>
                </c:pt>
                <c:pt idx="3189">
                  <c:v>296.97800000000001</c:v>
                </c:pt>
                <c:pt idx="3190">
                  <c:v>297.09899999999999</c:v>
                </c:pt>
                <c:pt idx="3191">
                  <c:v>296.97199999999998</c:v>
                </c:pt>
                <c:pt idx="3192">
                  <c:v>297.03800000000001</c:v>
                </c:pt>
                <c:pt idx="3193">
                  <c:v>297.15800000000002</c:v>
                </c:pt>
                <c:pt idx="3194">
                  <c:v>297.35000000000002</c:v>
                </c:pt>
                <c:pt idx="3195">
                  <c:v>297.46899999999999</c:v>
                </c:pt>
                <c:pt idx="3196">
                  <c:v>297.31299999999999</c:v>
                </c:pt>
                <c:pt idx="3197">
                  <c:v>297.38200000000001</c:v>
                </c:pt>
                <c:pt idx="3198">
                  <c:v>297.51799999999997</c:v>
                </c:pt>
                <c:pt idx="3199">
                  <c:v>297.72500000000002</c:v>
                </c:pt>
                <c:pt idx="3200">
                  <c:v>297.84699999999998</c:v>
                </c:pt>
                <c:pt idx="3201">
                  <c:v>297.721</c:v>
                </c:pt>
                <c:pt idx="3202">
                  <c:v>297.77699999999999</c:v>
                </c:pt>
                <c:pt idx="3203">
                  <c:v>297.90499999999997</c:v>
                </c:pt>
                <c:pt idx="3204">
                  <c:v>298.11</c:v>
                </c:pt>
                <c:pt idx="3205">
                  <c:v>298.22899999999998</c:v>
                </c:pt>
                <c:pt idx="3206">
                  <c:v>298.08199999999999</c:v>
                </c:pt>
                <c:pt idx="3207">
                  <c:v>298.14400000000001</c:v>
                </c:pt>
                <c:pt idx="3208">
                  <c:v>298.279</c:v>
                </c:pt>
                <c:pt idx="3209">
                  <c:v>298.488</c:v>
                </c:pt>
                <c:pt idx="3210">
                  <c:v>298.60500000000002</c:v>
                </c:pt>
                <c:pt idx="3211">
                  <c:v>298.44900000000001</c:v>
                </c:pt>
                <c:pt idx="3212">
                  <c:v>298.50700000000001</c:v>
                </c:pt>
                <c:pt idx="3213">
                  <c:v>298.63299999999998</c:v>
                </c:pt>
                <c:pt idx="3214">
                  <c:v>298.83800000000002</c:v>
                </c:pt>
                <c:pt idx="3215">
                  <c:v>298.95100000000002</c:v>
                </c:pt>
                <c:pt idx="3216">
                  <c:v>298.77999999999997</c:v>
                </c:pt>
                <c:pt idx="3217">
                  <c:v>298.85000000000002</c:v>
                </c:pt>
                <c:pt idx="3218">
                  <c:v>298.99700000000001</c:v>
                </c:pt>
                <c:pt idx="3219">
                  <c:v>299.209</c:v>
                </c:pt>
                <c:pt idx="3220">
                  <c:v>299.33199999999999</c:v>
                </c:pt>
                <c:pt idx="3221">
                  <c:v>299.161</c:v>
                </c:pt>
                <c:pt idx="3222">
                  <c:v>299.22800000000001</c:v>
                </c:pt>
                <c:pt idx="3223">
                  <c:v>299.36900000000003</c:v>
                </c:pt>
                <c:pt idx="3224">
                  <c:v>299.577</c:v>
                </c:pt>
                <c:pt idx="3225">
                  <c:v>299.69</c:v>
                </c:pt>
                <c:pt idx="3226">
                  <c:v>299.54399999999998</c:v>
                </c:pt>
                <c:pt idx="3227">
                  <c:v>299.60899999999998</c:v>
                </c:pt>
                <c:pt idx="3228">
                  <c:v>299.75599999999997</c:v>
                </c:pt>
                <c:pt idx="3229">
                  <c:v>299.976</c:v>
                </c:pt>
                <c:pt idx="3230">
                  <c:v>300.09399999999999</c:v>
                </c:pt>
                <c:pt idx="3231">
                  <c:v>299.95999999999998</c:v>
                </c:pt>
                <c:pt idx="3232">
                  <c:v>300.04300000000001</c:v>
                </c:pt>
                <c:pt idx="3233">
                  <c:v>300.2</c:v>
                </c:pt>
                <c:pt idx="3234">
                  <c:v>300.423</c:v>
                </c:pt>
                <c:pt idx="3235">
                  <c:v>300.54700000000003</c:v>
                </c:pt>
                <c:pt idx="3236">
                  <c:v>300.39400000000001</c:v>
                </c:pt>
                <c:pt idx="3237">
                  <c:v>300.45400000000001</c:v>
                </c:pt>
                <c:pt idx="3238">
                  <c:v>300.61599999999999</c:v>
                </c:pt>
                <c:pt idx="3239">
                  <c:v>300.846</c:v>
                </c:pt>
                <c:pt idx="3240">
                  <c:v>300.97699999999998</c:v>
                </c:pt>
                <c:pt idx="3241">
                  <c:v>300.84699999999998</c:v>
                </c:pt>
                <c:pt idx="3242">
                  <c:v>300.91699999999997</c:v>
                </c:pt>
                <c:pt idx="3243">
                  <c:v>301.07400000000001</c:v>
                </c:pt>
                <c:pt idx="3244">
                  <c:v>301.30500000000001</c:v>
                </c:pt>
                <c:pt idx="3245">
                  <c:v>301.447</c:v>
                </c:pt>
                <c:pt idx="3246">
                  <c:v>301.26600000000002</c:v>
                </c:pt>
                <c:pt idx="3247">
                  <c:v>301.33100000000002</c:v>
                </c:pt>
                <c:pt idx="3248">
                  <c:v>301.48099999999999</c:v>
                </c:pt>
                <c:pt idx="3249">
                  <c:v>301.714</c:v>
                </c:pt>
                <c:pt idx="3250">
                  <c:v>301.85599999999999</c:v>
                </c:pt>
                <c:pt idx="3251">
                  <c:v>301.70800000000003</c:v>
                </c:pt>
                <c:pt idx="3252">
                  <c:v>301.78199999999998</c:v>
                </c:pt>
                <c:pt idx="3253">
                  <c:v>301.92700000000002</c:v>
                </c:pt>
                <c:pt idx="3254">
                  <c:v>302.15499999999997</c:v>
                </c:pt>
                <c:pt idx="3255">
                  <c:v>302.279</c:v>
                </c:pt>
                <c:pt idx="3256">
                  <c:v>302.14999999999998</c:v>
                </c:pt>
                <c:pt idx="3257">
                  <c:v>302.24</c:v>
                </c:pt>
                <c:pt idx="3258">
                  <c:v>302.39100000000002</c:v>
                </c:pt>
                <c:pt idx="3259">
                  <c:v>302.62900000000002</c:v>
                </c:pt>
                <c:pt idx="3260">
                  <c:v>302.75200000000001</c:v>
                </c:pt>
                <c:pt idx="3261">
                  <c:v>302.589</c:v>
                </c:pt>
                <c:pt idx="3262">
                  <c:v>302.68700000000001</c:v>
                </c:pt>
                <c:pt idx="3263">
                  <c:v>302.84300000000002</c:v>
                </c:pt>
                <c:pt idx="3264">
                  <c:v>303.08100000000002</c:v>
                </c:pt>
                <c:pt idx="3265">
                  <c:v>303.197</c:v>
                </c:pt>
                <c:pt idx="3266">
                  <c:v>303.04700000000003</c:v>
                </c:pt>
                <c:pt idx="3267">
                  <c:v>303.14699999999999</c:v>
                </c:pt>
                <c:pt idx="3268">
                  <c:v>303.29599999999999</c:v>
                </c:pt>
                <c:pt idx="3269">
                  <c:v>303.52999999999997</c:v>
                </c:pt>
                <c:pt idx="3270">
                  <c:v>303.63400000000001</c:v>
                </c:pt>
                <c:pt idx="3271">
                  <c:v>303.46899999999999</c:v>
                </c:pt>
                <c:pt idx="3272">
                  <c:v>303.56799999999998</c:v>
                </c:pt>
                <c:pt idx="3273">
                  <c:v>303.71100000000001</c:v>
                </c:pt>
                <c:pt idx="3274">
                  <c:v>303.94</c:v>
                </c:pt>
                <c:pt idx="3275">
                  <c:v>304.04399999999998</c:v>
                </c:pt>
                <c:pt idx="3276">
                  <c:v>303.90499999999997</c:v>
                </c:pt>
                <c:pt idx="3277">
                  <c:v>304.01600000000002</c:v>
                </c:pt>
                <c:pt idx="3278">
                  <c:v>304.16000000000003</c:v>
                </c:pt>
                <c:pt idx="3279">
                  <c:v>304.37200000000001</c:v>
                </c:pt>
                <c:pt idx="3280">
                  <c:v>304.48700000000002</c:v>
                </c:pt>
                <c:pt idx="3281">
                  <c:v>304.32799999999997</c:v>
                </c:pt>
                <c:pt idx="3282">
                  <c:v>304.42599999999999</c:v>
                </c:pt>
                <c:pt idx="3283">
                  <c:v>304.57100000000003</c:v>
                </c:pt>
                <c:pt idx="3284">
                  <c:v>304.774</c:v>
                </c:pt>
                <c:pt idx="3285">
                  <c:v>304.89699999999999</c:v>
                </c:pt>
                <c:pt idx="3286">
                  <c:v>304.74099999999999</c:v>
                </c:pt>
                <c:pt idx="3287">
                  <c:v>304.84199999999998</c:v>
                </c:pt>
                <c:pt idx="3288">
                  <c:v>304.99</c:v>
                </c:pt>
                <c:pt idx="3289">
                  <c:v>305.19499999999999</c:v>
                </c:pt>
                <c:pt idx="3290">
                  <c:v>305.32299999999998</c:v>
                </c:pt>
                <c:pt idx="3291">
                  <c:v>305.14499999999998</c:v>
                </c:pt>
                <c:pt idx="3292">
                  <c:v>305.26100000000002</c:v>
                </c:pt>
                <c:pt idx="3293">
                  <c:v>305.40499999999997</c:v>
                </c:pt>
                <c:pt idx="3294">
                  <c:v>305.60300000000001</c:v>
                </c:pt>
                <c:pt idx="3295">
                  <c:v>305.71800000000002</c:v>
                </c:pt>
                <c:pt idx="3296">
                  <c:v>305.54899999999998</c:v>
                </c:pt>
                <c:pt idx="3297">
                  <c:v>305.66699999999997</c:v>
                </c:pt>
                <c:pt idx="3298">
                  <c:v>305.822</c:v>
                </c:pt>
                <c:pt idx="3299">
                  <c:v>306.024</c:v>
                </c:pt>
                <c:pt idx="3300">
                  <c:v>306.14800000000002</c:v>
                </c:pt>
                <c:pt idx="3301">
                  <c:v>305.99799999999999</c:v>
                </c:pt>
                <c:pt idx="3302">
                  <c:v>306.11399999999998</c:v>
                </c:pt>
                <c:pt idx="3303">
                  <c:v>306.26299999999998</c:v>
                </c:pt>
                <c:pt idx="3304">
                  <c:v>306.47000000000003</c:v>
                </c:pt>
                <c:pt idx="3305">
                  <c:v>306.59199999999998</c:v>
                </c:pt>
                <c:pt idx="3306">
                  <c:v>306.44600000000003</c:v>
                </c:pt>
                <c:pt idx="3307">
                  <c:v>306.57400000000001</c:v>
                </c:pt>
                <c:pt idx="3308">
                  <c:v>306.726</c:v>
                </c:pt>
                <c:pt idx="3309">
                  <c:v>306.94099999999997</c:v>
                </c:pt>
                <c:pt idx="3310">
                  <c:v>307.06099999999998</c:v>
                </c:pt>
                <c:pt idx="3311">
                  <c:v>306.90499999999997</c:v>
                </c:pt>
                <c:pt idx="3312">
                  <c:v>307.02800000000002</c:v>
                </c:pt>
                <c:pt idx="3313">
                  <c:v>307.18799999999999</c:v>
                </c:pt>
                <c:pt idx="3314">
                  <c:v>307.41699999999997</c:v>
                </c:pt>
                <c:pt idx="3315">
                  <c:v>307.54700000000003</c:v>
                </c:pt>
                <c:pt idx="3316">
                  <c:v>307.38200000000001</c:v>
                </c:pt>
                <c:pt idx="3317">
                  <c:v>307.50700000000001</c:v>
                </c:pt>
                <c:pt idx="3318">
                  <c:v>307.67599999999999</c:v>
                </c:pt>
                <c:pt idx="3319">
                  <c:v>307.91399999999999</c:v>
                </c:pt>
                <c:pt idx="3320">
                  <c:v>308.03100000000001</c:v>
                </c:pt>
                <c:pt idx="3321">
                  <c:v>307.86900000000003</c:v>
                </c:pt>
                <c:pt idx="3322">
                  <c:v>308.00099999999998</c:v>
                </c:pt>
                <c:pt idx="3323">
                  <c:v>308.17</c:v>
                </c:pt>
                <c:pt idx="3324">
                  <c:v>308.40499999999997</c:v>
                </c:pt>
                <c:pt idx="3325">
                  <c:v>308.52100000000002</c:v>
                </c:pt>
                <c:pt idx="3326">
                  <c:v>308.38200000000001</c:v>
                </c:pt>
                <c:pt idx="3327">
                  <c:v>308.512</c:v>
                </c:pt>
                <c:pt idx="3328">
                  <c:v>308.69499999999999</c:v>
                </c:pt>
                <c:pt idx="3329">
                  <c:v>308.935</c:v>
                </c:pt>
                <c:pt idx="3330">
                  <c:v>309.04500000000002</c:v>
                </c:pt>
                <c:pt idx="3331">
                  <c:v>308.887</c:v>
                </c:pt>
                <c:pt idx="3332">
                  <c:v>309.00200000000001</c:v>
                </c:pt>
                <c:pt idx="3333">
                  <c:v>309.18299999999999</c:v>
                </c:pt>
                <c:pt idx="3334">
                  <c:v>309.428</c:v>
                </c:pt>
                <c:pt idx="3335">
                  <c:v>309.54700000000003</c:v>
                </c:pt>
                <c:pt idx="3336">
                  <c:v>309.37400000000002</c:v>
                </c:pt>
                <c:pt idx="3337">
                  <c:v>309.48</c:v>
                </c:pt>
                <c:pt idx="3338">
                  <c:v>309.64</c:v>
                </c:pt>
                <c:pt idx="3339">
                  <c:v>309.88499999999999</c:v>
                </c:pt>
                <c:pt idx="3340">
                  <c:v>310.00299999999999</c:v>
                </c:pt>
                <c:pt idx="3341">
                  <c:v>309.82799999999997</c:v>
                </c:pt>
                <c:pt idx="3342">
                  <c:v>309.92099999999999</c:v>
                </c:pt>
                <c:pt idx="3343">
                  <c:v>310.08199999999999</c:v>
                </c:pt>
                <c:pt idx="3344">
                  <c:v>310.33999999999997</c:v>
                </c:pt>
                <c:pt idx="3345">
                  <c:v>310.45699999999999</c:v>
                </c:pt>
                <c:pt idx="3346">
                  <c:v>310.25200000000001</c:v>
                </c:pt>
                <c:pt idx="3347">
                  <c:v>310.346</c:v>
                </c:pt>
                <c:pt idx="3348">
                  <c:v>310.50400000000002</c:v>
                </c:pt>
                <c:pt idx="3349">
                  <c:v>310.76299999999998</c:v>
                </c:pt>
                <c:pt idx="3350">
                  <c:v>310.87799999999999</c:v>
                </c:pt>
                <c:pt idx="3351">
                  <c:v>310.66300000000001</c:v>
                </c:pt>
                <c:pt idx="3352">
                  <c:v>310.75099999999998</c:v>
                </c:pt>
                <c:pt idx="3353">
                  <c:v>310.923</c:v>
                </c:pt>
                <c:pt idx="3354">
                  <c:v>311.18700000000001</c:v>
                </c:pt>
                <c:pt idx="3355">
                  <c:v>311.30700000000002</c:v>
                </c:pt>
                <c:pt idx="3356">
                  <c:v>311.10599999999999</c:v>
                </c:pt>
                <c:pt idx="3357">
                  <c:v>311.21499999999997</c:v>
                </c:pt>
                <c:pt idx="3358">
                  <c:v>311.40899999999999</c:v>
                </c:pt>
                <c:pt idx="3359">
                  <c:v>311.66800000000001</c:v>
                </c:pt>
                <c:pt idx="3360">
                  <c:v>311.78699999999998</c:v>
                </c:pt>
                <c:pt idx="3361">
                  <c:v>311.58</c:v>
                </c:pt>
                <c:pt idx="3362">
                  <c:v>311.68799999999999</c:v>
                </c:pt>
                <c:pt idx="3363">
                  <c:v>311.88299999999998</c:v>
                </c:pt>
                <c:pt idx="3364">
                  <c:v>312.14</c:v>
                </c:pt>
                <c:pt idx="3365">
                  <c:v>312.24700000000001</c:v>
                </c:pt>
                <c:pt idx="3366">
                  <c:v>312.08300000000003</c:v>
                </c:pt>
                <c:pt idx="3367">
                  <c:v>312.19600000000003</c:v>
                </c:pt>
                <c:pt idx="3368">
                  <c:v>312.411</c:v>
                </c:pt>
                <c:pt idx="3369">
                  <c:v>312.67200000000003</c:v>
                </c:pt>
                <c:pt idx="3370">
                  <c:v>312.77800000000002</c:v>
                </c:pt>
                <c:pt idx="3371">
                  <c:v>312.65600000000001</c:v>
                </c:pt>
                <c:pt idx="3372">
                  <c:v>312.76900000000001</c:v>
                </c:pt>
                <c:pt idx="3373">
                  <c:v>312.98200000000003</c:v>
                </c:pt>
                <c:pt idx="3374">
                  <c:v>313.24700000000001</c:v>
                </c:pt>
                <c:pt idx="3375">
                  <c:v>313.35300000000001</c:v>
                </c:pt>
                <c:pt idx="3376">
                  <c:v>313.23700000000002</c:v>
                </c:pt>
                <c:pt idx="3377">
                  <c:v>313.35399999999998</c:v>
                </c:pt>
                <c:pt idx="3378">
                  <c:v>313.56900000000002</c:v>
                </c:pt>
                <c:pt idx="3379">
                  <c:v>313.839</c:v>
                </c:pt>
                <c:pt idx="3380">
                  <c:v>313.95600000000002</c:v>
                </c:pt>
                <c:pt idx="3381">
                  <c:v>313.81400000000002</c:v>
                </c:pt>
                <c:pt idx="3382">
                  <c:v>313.92200000000003</c:v>
                </c:pt>
                <c:pt idx="3383">
                  <c:v>314.12599999999998</c:v>
                </c:pt>
                <c:pt idx="3384">
                  <c:v>314.399</c:v>
                </c:pt>
                <c:pt idx="3385">
                  <c:v>314.51400000000001</c:v>
                </c:pt>
                <c:pt idx="3386">
                  <c:v>314.40800000000002</c:v>
                </c:pt>
                <c:pt idx="3387">
                  <c:v>314.51600000000002</c:v>
                </c:pt>
                <c:pt idx="3388">
                  <c:v>314.69799999999998</c:v>
                </c:pt>
                <c:pt idx="3389">
                  <c:v>314.95400000000001</c:v>
                </c:pt>
                <c:pt idx="3390">
                  <c:v>315.05799999999999</c:v>
                </c:pt>
                <c:pt idx="3391">
                  <c:v>314.96600000000001</c:v>
                </c:pt>
                <c:pt idx="3392">
                  <c:v>315.07799999999997</c:v>
                </c:pt>
                <c:pt idx="3393">
                  <c:v>315.24900000000002</c:v>
                </c:pt>
                <c:pt idx="3394">
                  <c:v>315.51600000000002</c:v>
                </c:pt>
                <c:pt idx="3395">
                  <c:v>315.61799999999999</c:v>
                </c:pt>
                <c:pt idx="3396">
                  <c:v>315.56299999999999</c:v>
                </c:pt>
                <c:pt idx="3397">
                  <c:v>315.66699999999997</c:v>
                </c:pt>
                <c:pt idx="3398">
                  <c:v>315.82600000000002</c:v>
                </c:pt>
                <c:pt idx="3399">
                  <c:v>316.07</c:v>
                </c:pt>
                <c:pt idx="3400">
                  <c:v>316.15899999999999</c:v>
                </c:pt>
                <c:pt idx="3401">
                  <c:v>316.06299999999999</c:v>
                </c:pt>
                <c:pt idx="3402">
                  <c:v>316.17399999999998</c:v>
                </c:pt>
                <c:pt idx="3403">
                  <c:v>316.32799999999997</c:v>
                </c:pt>
                <c:pt idx="3404">
                  <c:v>316.58100000000002</c:v>
                </c:pt>
                <c:pt idx="3405">
                  <c:v>316.673</c:v>
                </c:pt>
                <c:pt idx="3406">
                  <c:v>316.60000000000002</c:v>
                </c:pt>
                <c:pt idx="3407">
                  <c:v>316.71899999999999</c:v>
                </c:pt>
                <c:pt idx="3408">
                  <c:v>316.86900000000003</c:v>
                </c:pt>
                <c:pt idx="3409">
                  <c:v>317.11099999999999</c:v>
                </c:pt>
                <c:pt idx="3410">
                  <c:v>317.18299999999999</c:v>
                </c:pt>
                <c:pt idx="3411">
                  <c:v>317.04599999999999</c:v>
                </c:pt>
                <c:pt idx="3412">
                  <c:v>317.14800000000002</c:v>
                </c:pt>
                <c:pt idx="3413">
                  <c:v>317.286</c:v>
                </c:pt>
                <c:pt idx="3414">
                  <c:v>317.52499999999998</c:v>
                </c:pt>
                <c:pt idx="3415">
                  <c:v>317.58699999999999</c:v>
                </c:pt>
                <c:pt idx="3416">
                  <c:v>317.46800000000002</c:v>
                </c:pt>
                <c:pt idx="3417">
                  <c:v>317.57299999999998</c:v>
                </c:pt>
                <c:pt idx="3418">
                  <c:v>317.709</c:v>
                </c:pt>
                <c:pt idx="3419">
                  <c:v>317.94299999999998</c:v>
                </c:pt>
                <c:pt idx="3420">
                  <c:v>317.99700000000001</c:v>
                </c:pt>
                <c:pt idx="3421">
                  <c:v>317.88</c:v>
                </c:pt>
                <c:pt idx="3422">
                  <c:v>317.971</c:v>
                </c:pt>
                <c:pt idx="3423">
                  <c:v>318.108</c:v>
                </c:pt>
                <c:pt idx="3424">
                  <c:v>318.35500000000002</c:v>
                </c:pt>
                <c:pt idx="3425">
                  <c:v>318.40100000000001</c:v>
                </c:pt>
                <c:pt idx="3426">
                  <c:v>318.26799999999997</c:v>
                </c:pt>
                <c:pt idx="3427">
                  <c:v>318.358</c:v>
                </c:pt>
                <c:pt idx="3428">
                  <c:v>318.495</c:v>
                </c:pt>
                <c:pt idx="3429">
                  <c:v>318.73</c:v>
                </c:pt>
                <c:pt idx="3430">
                  <c:v>318.77</c:v>
                </c:pt>
                <c:pt idx="3431">
                  <c:v>318.64499999999998</c:v>
                </c:pt>
                <c:pt idx="3432">
                  <c:v>318.73399999999998</c:v>
                </c:pt>
                <c:pt idx="3433">
                  <c:v>318.88299999999998</c:v>
                </c:pt>
                <c:pt idx="3434">
                  <c:v>319.10899999999998</c:v>
                </c:pt>
                <c:pt idx="3435">
                  <c:v>319.12700000000001</c:v>
                </c:pt>
                <c:pt idx="3436">
                  <c:v>319.036</c:v>
                </c:pt>
                <c:pt idx="3437">
                  <c:v>319.13499999999999</c:v>
                </c:pt>
                <c:pt idx="3438">
                  <c:v>319.267</c:v>
                </c:pt>
                <c:pt idx="3439">
                  <c:v>319.49</c:v>
                </c:pt>
                <c:pt idx="3440">
                  <c:v>319.50700000000001</c:v>
                </c:pt>
                <c:pt idx="3441">
                  <c:v>319.43700000000001</c:v>
                </c:pt>
                <c:pt idx="3442">
                  <c:v>319.54500000000002</c:v>
                </c:pt>
                <c:pt idx="3443">
                  <c:v>319.65699999999998</c:v>
                </c:pt>
                <c:pt idx="3444">
                  <c:v>319.88299999999998</c:v>
                </c:pt>
                <c:pt idx="3445">
                  <c:v>319.92099999999999</c:v>
                </c:pt>
                <c:pt idx="3446">
                  <c:v>319.80799999999999</c:v>
                </c:pt>
                <c:pt idx="3447">
                  <c:v>319.91300000000001</c:v>
                </c:pt>
                <c:pt idx="3448">
                  <c:v>320.03100000000001</c:v>
                </c:pt>
                <c:pt idx="3449">
                  <c:v>320.255</c:v>
                </c:pt>
                <c:pt idx="3450">
                  <c:v>320.28100000000001</c:v>
                </c:pt>
                <c:pt idx="3451">
                  <c:v>320.166</c:v>
                </c:pt>
                <c:pt idx="3452">
                  <c:v>320.26600000000002</c:v>
                </c:pt>
                <c:pt idx="3453">
                  <c:v>320.38299999999998</c:v>
                </c:pt>
                <c:pt idx="3454">
                  <c:v>320.61799999999999</c:v>
                </c:pt>
                <c:pt idx="3455">
                  <c:v>320.64600000000002</c:v>
                </c:pt>
                <c:pt idx="3456">
                  <c:v>320.54599999999999</c:v>
                </c:pt>
                <c:pt idx="3457">
                  <c:v>320.65300000000002</c:v>
                </c:pt>
                <c:pt idx="3458">
                  <c:v>320.77</c:v>
                </c:pt>
                <c:pt idx="3459">
                  <c:v>321.00200000000001</c:v>
                </c:pt>
                <c:pt idx="3460">
                  <c:v>321.03899999999999</c:v>
                </c:pt>
                <c:pt idx="3461">
                  <c:v>320.96699999999998</c:v>
                </c:pt>
                <c:pt idx="3462">
                  <c:v>321.065</c:v>
                </c:pt>
                <c:pt idx="3463">
                  <c:v>321.18599999999998</c:v>
                </c:pt>
                <c:pt idx="3464">
                  <c:v>321.43200000000002</c:v>
                </c:pt>
                <c:pt idx="3465">
                  <c:v>321.49099999999999</c:v>
                </c:pt>
                <c:pt idx="3466">
                  <c:v>321.46699999999998</c:v>
                </c:pt>
                <c:pt idx="3467">
                  <c:v>321.589</c:v>
                </c:pt>
                <c:pt idx="3468">
                  <c:v>321.70999999999998</c:v>
                </c:pt>
                <c:pt idx="3469">
                  <c:v>321.96800000000002</c:v>
                </c:pt>
                <c:pt idx="3470">
                  <c:v>322.03500000000003</c:v>
                </c:pt>
                <c:pt idx="3471">
                  <c:v>322.00799999999998</c:v>
                </c:pt>
                <c:pt idx="3472">
                  <c:v>322.12700000000001</c:v>
                </c:pt>
                <c:pt idx="3473">
                  <c:v>322.24700000000001</c:v>
                </c:pt>
                <c:pt idx="3474">
                  <c:v>322.49599999999998</c:v>
                </c:pt>
                <c:pt idx="3475">
                  <c:v>322.56900000000002</c:v>
                </c:pt>
                <c:pt idx="3476">
                  <c:v>322.53699999999998</c:v>
                </c:pt>
                <c:pt idx="3477">
                  <c:v>322.65100000000001</c:v>
                </c:pt>
                <c:pt idx="3478">
                  <c:v>322.77699999999999</c:v>
                </c:pt>
                <c:pt idx="3479">
                  <c:v>323.04199999999997</c:v>
                </c:pt>
                <c:pt idx="3480">
                  <c:v>323.13200000000001</c:v>
                </c:pt>
                <c:pt idx="3481">
                  <c:v>323.04399999999998</c:v>
                </c:pt>
                <c:pt idx="3482">
                  <c:v>323.14699999999999</c:v>
                </c:pt>
                <c:pt idx="3483">
                  <c:v>323.28100000000001</c:v>
                </c:pt>
                <c:pt idx="3484">
                  <c:v>323.55599999999998</c:v>
                </c:pt>
                <c:pt idx="3485">
                  <c:v>323.64299999999997</c:v>
                </c:pt>
                <c:pt idx="3486">
                  <c:v>323.56700000000001</c:v>
                </c:pt>
                <c:pt idx="3487">
                  <c:v>323.67099999999999</c:v>
                </c:pt>
                <c:pt idx="3488">
                  <c:v>323.80599999999998</c:v>
                </c:pt>
                <c:pt idx="3489">
                  <c:v>324.09899999999999</c:v>
                </c:pt>
                <c:pt idx="3490">
                  <c:v>324.173</c:v>
                </c:pt>
                <c:pt idx="3491">
                  <c:v>324.08</c:v>
                </c:pt>
                <c:pt idx="3492">
                  <c:v>324.19099999999997</c:v>
                </c:pt>
                <c:pt idx="3493">
                  <c:v>324.33</c:v>
                </c:pt>
                <c:pt idx="3494">
                  <c:v>324.62900000000002</c:v>
                </c:pt>
                <c:pt idx="3495">
                  <c:v>324.71100000000001</c:v>
                </c:pt>
                <c:pt idx="3496">
                  <c:v>324.63200000000001</c:v>
                </c:pt>
                <c:pt idx="3497">
                  <c:v>324.74400000000003</c:v>
                </c:pt>
                <c:pt idx="3498">
                  <c:v>324.88099999999997</c:v>
                </c:pt>
                <c:pt idx="3499">
                  <c:v>325.178</c:v>
                </c:pt>
                <c:pt idx="3500">
                  <c:v>325.27</c:v>
                </c:pt>
                <c:pt idx="3501">
                  <c:v>325.18</c:v>
                </c:pt>
                <c:pt idx="3502">
                  <c:v>325.30099999999999</c:v>
                </c:pt>
                <c:pt idx="3503">
                  <c:v>325.43200000000002</c:v>
                </c:pt>
                <c:pt idx="3504">
                  <c:v>325.72300000000001</c:v>
                </c:pt>
                <c:pt idx="3505">
                  <c:v>325.82</c:v>
                </c:pt>
                <c:pt idx="3506">
                  <c:v>325.74</c:v>
                </c:pt>
                <c:pt idx="3507">
                  <c:v>325.86900000000003</c:v>
                </c:pt>
                <c:pt idx="3508">
                  <c:v>326.00599999999997</c:v>
                </c:pt>
                <c:pt idx="3509">
                  <c:v>326.30500000000001</c:v>
                </c:pt>
                <c:pt idx="3510">
                  <c:v>326.39</c:v>
                </c:pt>
                <c:pt idx="3511">
                  <c:v>326.33499999999998</c:v>
                </c:pt>
                <c:pt idx="3512">
                  <c:v>326.45699999999999</c:v>
                </c:pt>
                <c:pt idx="3513">
                  <c:v>326.59300000000002</c:v>
                </c:pt>
                <c:pt idx="3514">
                  <c:v>326.89</c:v>
                </c:pt>
                <c:pt idx="3515">
                  <c:v>326.97000000000003</c:v>
                </c:pt>
                <c:pt idx="3516">
                  <c:v>326.94099999999997</c:v>
                </c:pt>
                <c:pt idx="3517">
                  <c:v>327.05200000000002</c:v>
                </c:pt>
                <c:pt idx="3518">
                  <c:v>327.19400000000002</c:v>
                </c:pt>
                <c:pt idx="3519">
                  <c:v>327.49099999999999</c:v>
                </c:pt>
                <c:pt idx="3520">
                  <c:v>327.56599999999997</c:v>
                </c:pt>
                <c:pt idx="3521">
                  <c:v>327.55200000000002</c:v>
                </c:pt>
                <c:pt idx="3522">
                  <c:v>327.66800000000001</c:v>
                </c:pt>
                <c:pt idx="3523">
                  <c:v>327.81099999999998</c:v>
                </c:pt>
                <c:pt idx="3524">
                  <c:v>328.10899999999998</c:v>
                </c:pt>
                <c:pt idx="3525">
                  <c:v>328.18900000000002</c:v>
                </c:pt>
                <c:pt idx="3526">
                  <c:v>328.13400000000001</c:v>
                </c:pt>
                <c:pt idx="3527">
                  <c:v>328.25200000000001</c:v>
                </c:pt>
                <c:pt idx="3528">
                  <c:v>328.39699999999999</c:v>
                </c:pt>
                <c:pt idx="3529">
                  <c:v>328.68799999999999</c:v>
                </c:pt>
                <c:pt idx="3530">
                  <c:v>328.767</c:v>
                </c:pt>
                <c:pt idx="3531">
                  <c:v>328.69799999999998</c:v>
                </c:pt>
                <c:pt idx="3532">
                  <c:v>328.82</c:v>
                </c:pt>
                <c:pt idx="3533">
                  <c:v>328.952</c:v>
                </c:pt>
                <c:pt idx="3534">
                  <c:v>329.233</c:v>
                </c:pt>
                <c:pt idx="3535">
                  <c:v>329.298</c:v>
                </c:pt>
                <c:pt idx="3536">
                  <c:v>329.21899999999999</c:v>
                </c:pt>
                <c:pt idx="3537">
                  <c:v>329.31400000000002</c:v>
                </c:pt>
                <c:pt idx="3538">
                  <c:v>329.43900000000002</c:v>
                </c:pt>
                <c:pt idx="3539">
                  <c:v>329.71199999999999</c:v>
                </c:pt>
                <c:pt idx="3540">
                  <c:v>329.77800000000002</c:v>
                </c:pt>
                <c:pt idx="3541">
                  <c:v>329.70699999999999</c:v>
                </c:pt>
                <c:pt idx="3542">
                  <c:v>329.79199999999997</c:v>
                </c:pt>
                <c:pt idx="3543">
                  <c:v>329.904</c:v>
                </c:pt>
                <c:pt idx="3544">
                  <c:v>330.18799999999999</c:v>
                </c:pt>
                <c:pt idx="3545">
                  <c:v>330.25799999999998</c:v>
                </c:pt>
                <c:pt idx="3546">
                  <c:v>330.20699999999999</c:v>
                </c:pt>
                <c:pt idx="3547">
                  <c:v>330.29199999999997</c:v>
                </c:pt>
                <c:pt idx="3548">
                  <c:v>330.40899999999999</c:v>
                </c:pt>
                <c:pt idx="3549">
                  <c:v>330.68799999999999</c:v>
                </c:pt>
                <c:pt idx="3550">
                  <c:v>330.76100000000002</c:v>
                </c:pt>
                <c:pt idx="3551">
                  <c:v>330.70400000000001</c:v>
                </c:pt>
                <c:pt idx="3552">
                  <c:v>330.774</c:v>
                </c:pt>
                <c:pt idx="3553">
                  <c:v>330.88</c:v>
                </c:pt>
                <c:pt idx="3554">
                  <c:v>331.15199999999999</c:v>
                </c:pt>
                <c:pt idx="3555">
                  <c:v>331.21600000000001</c:v>
                </c:pt>
                <c:pt idx="3556">
                  <c:v>331.173</c:v>
                </c:pt>
                <c:pt idx="3557">
                  <c:v>331.25</c:v>
                </c:pt>
                <c:pt idx="3558">
                  <c:v>331.34800000000001</c:v>
                </c:pt>
                <c:pt idx="3559">
                  <c:v>331.613</c:v>
                </c:pt>
                <c:pt idx="3560">
                  <c:v>331.69400000000002</c:v>
                </c:pt>
                <c:pt idx="3561">
                  <c:v>331.64100000000002</c:v>
                </c:pt>
                <c:pt idx="3562">
                  <c:v>331.71800000000002</c:v>
                </c:pt>
                <c:pt idx="3563">
                  <c:v>331.81599999999997</c:v>
                </c:pt>
                <c:pt idx="3564">
                  <c:v>332.08699999999999</c:v>
                </c:pt>
                <c:pt idx="3565">
                  <c:v>332.17399999999998</c:v>
                </c:pt>
                <c:pt idx="3566">
                  <c:v>332.10700000000003</c:v>
                </c:pt>
                <c:pt idx="3567">
                  <c:v>332.17700000000002</c:v>
                </c:pt>
                <c:pt idx="3568">
                  <c:v>332.25599999999997</c:v>
                </c:pt>
                <c:pt idx="3569">
                  <c:v>332.53300000000002</c:v>
                </c:pt>
                <c:pt idx="3570">
                  <c:v>332.63799999999998</c:v>
                </c:pt>
                <c:pt idx="3571">
                  <c:v>332.61399999999998</c:v>
                </c:pt>
                <c:pt idx="3572">
                  <c:v>332.67700000000002</c:v>
                </c:pt>
                <c:pt idx="3573">
                  <c:v>332.74799999999999</c:v>
                </c:pt>
                <c:pt idx="3574">
                  <c:v>333.02</c:v>
                </c:pt>
                <c:pt idx="3575">
                  <c:v>333.11700000000002</c:v>
                </c:pt>
                <c:pt idx="3576">
                  <c:v>333.09100000000001</c:v>
                </c:pt>
                <c:pt idx="3577">
                  <c:v>333.14100000000002</c:v>
                </c:pt>
                <c:pt idx="3578">
                  <c:v>333.22199999999998</c:v>
                </c:pt>
                <c:pt idx="3579">
                  <c:v>333.50299999999999</c:v>
                </c:pt>
                <c:pt idx="3580">
                  <c:v>333.60500000000002</c:v>
                </c:pt>
                <c:pt idx="3581">
                  <c:v>333.67899999999997</c:v>
                </c:pt>
                <c:pt idx="3582">
                  <c:v>333.73700000000002</c:v>
                </c:pt>
                <c:pt idx="3583">
                  <c:v>333.81200000000001</c:v>
                </c:pt>
                <c:pt idx="3584">
                  <c:v>334.07100000000003</c:v>
                </c:pt>
                <c:pt idx="3585">
                  <c:v>334.18099999999998</c:v>
                </c:pt>
                <c:pt idx="3586">
                  <c:v>334.32499999999999</c:v>
                </c:pt>
                <c:pt idx="3587">
                  <c:v>334.38</c:v>
                </c:pt>
                <c:pt idx="3588">
                  <c:v>334.46300000000002</c:v>
                </c:pt>
                <c:pt idx="3589">
                  <c:v>334.733</c:v>
                </c:pt>
                <c:pt idx="3590">
                  <c:v>334.82900000000001</c:v>
                </c:pt>
                <c:pt idx="3591">
                  <c:v>334.93200000000002</c:v>
                </c:pt>
                <c:pt idx="3592">
                  <c:v>335.00200000000001</c:v>
                </c:pt>
                <c:pt idx="3593">
                  <c:v>335.07</c:v>
                </c:pt>
                <c:pt idx="3594">
                  <c:v>335.346</c:v>
                </c:pt>
                <c:pt idx="3595">
                  <c:v>335.44200000000001</c:v>
                </c:pt>
                <c:pt idx="3596">
                  <c:v>335.52100000000002</c:v>
                </c:pt>
                <c:pt idx="3597">
                  <c:v>335.59</c:v>
                </c:pt>
                <c:pt idx="3598">
                  <c:v>335.67099999999999</c:v>
                </c:pt>
                <c:pt idx="3599">
                  <c:v>335.94900000000001</c:v>
                </c:pt>
                <c:pt idx="3600">
                  <c:v>336.024</c:v>
                </c:pt>
                <c:pt idx="3601">
                  <c:v>336.09399999999999</c:v>
                </c:pt>
                <c:pt idx="3602">
                  <c:v>336.16899999999998</c:v>
                </c:pt>
                <c:pt idx="3603">
                  <c:v>336.255</c:v>
                </c:pt>
                <c:pt idx="3604">
                  <c:v>336.541</c:v>
                </c:pt>
                <c:pt idx="3605">
                  <c:v>336.61900000000003</c:v>
                </c:pt>
                <c:pt idx="3606">
                  <c:v>336.63499999999999</c:v>
                </c:pt>
                <c:pt idx="3607">
                  <c:v>336.7</c:v>
                </c:pt>
                <c:pt idx="3608">
                  <c:v>336.78800000000001</c:v>
                </c:pt>
                <c:pt idx="3609">
                  <c:v>337.07900000000001</c:v>
                </c:pt>
                <c:pt idx="3610">
                  <c:v>337.149</c:v>
                </c:pt>
                <c:pt idx="3611">
                  <c:v>337.21300000000002</c:v>
                </c:pt>
                <c:pt idx="3612">
                  <c:v>337.27300000000002</c:v>
                </c:pt>
                <c:pt idx="3613">
                  <c:v>337.363</c:v>
                </c:pt>
                <c:pt idx="3614">
                  <c:v>337.64400000000001</c:v>
                </c:pt>
                <c:pt idx="3615">
                  <c:v>337.71100000000001</c:v>
                </c:pt>
                <c:pt idx="3616">
                  <c:v>337.76799999999997</c:v>
                </c:pt>
                <c:pt idx="3617">
                  <c:v>337.83600000000001</c:v>
                </c:pt>
                <c:pt idx="3618">
                  <c:v>337.93299999999999</c:v>
                </c:pt>
                <c:pt idx="3619">
                  <c:v>338.21</c:v>
                </c:pt>
                <c:pt idx="3620">
                  <c:v>338.27699999999999</c:v>
                </c:pt>
                <c:pt idx="3621">
                  <c:v>338.34199999999998</c:v>
                </c:pt>
                <c:pt idx="3622">
                  <c:v>338.41300000000001</c:v>
                </c:pt>
                <c:pt idx="3623">
                  <c:v>338.495</c:v>
                </c:pt>
                <c:pt idx="3624">
                  <c:v>338.78699999999998</c:v>
                </c:pt>
                <c:pt idx="3625">
                  <c:v>338.85300000000001</c:v>
                </c:pt>
                <c:pt idx="3626">
                  <c:v>338.91500000000002</c:v>
                </c:pt>
                <c:pt idx="3627">
                  <c:v>338.98</c:v>
                </c:pt>
                <c:pt idx="3628">
                  <c:v>339.05399999999997</c:v>
                </c:pt>
                <c:pt idx="3629">
                  <c:v>339.34300000000002</c:v>
                </c:pt>
                <c:pt idx="3630">
                  <c:v>339.41</c:v>
                </c:pt>
                <c:pt idx="3631">
                  <c:v>339.47300000000001</c:v>
                </c:pt>
                <c:pt idx="3632">
                  <c:v>339.54300000000001</c:v>
                </c:pt>
                <c:pt idx="3633">
                  <c:v>339.62599999999998</c:v>
                </c:pt>
                <c:pt idx="3634">
                  <c:v>339.93200000000002</c:v>
                </c:pt>
                <c:pt idx="3635">
                  <c:v>339.98700000000002</c:v>
                </c:pt>
                <c:pt idx="3636">
                  <c:v>340.07299999999998</c:v>
                </c:pt>
                <c:pt idx="3637">
                  <c:v>340.14699999999999</c:v>
                </c:pt>
                <c:pt idx="3638">
                  <c:v>340.23</c:v>
                </c:pt>
                <c:pt idx="3639">
                  <c:v>340.51799999999997</c:v>
                </c:pt>
                <c:pt idx="3640">
                  <c:v>340.54599999999999</c:v>
                </c:pt>
                <c:pt idx="3641">
                  <c:v>340.64499999999998</c:v>
                </c:pt>
                <c:pt idx="3642">
                  <c:v>340.73500000000001</c:v>
                </c:pt>
                <c:pt idx="3643">
                  <c:v>340.827</c:v>
                </c:pt>
                <c:pt idx="3644">
                  <c:v>341.11799999999999</c:v>
                </c:pt>
                <c:pt idx="3645">
                  <c:v>341.154</c:v>
                </c:pt>
                <c:pt idx="3646">
                  <c:v>341.25099999999998</c:v>
                </c:pt>
                <c:pt idx="3647">
                  <c:v>341.32400000000001</c:v>
                </c:pt>
                <c:pt idx="3648">
                  <c:v>341.41899999999998</c:v>
                </c:pt>
                <c:pt idx="3649">
                  <c:v>341.69299999999998</c:v>
                </c:pt>
                <c:pt idx="3650">
                  <c:v>341.73500000000001</c:v>
                </c:pt>
                <c:pt idx="3651">
                  <c:v>341.834</c:v>
                </c:pt>
                <c:pt idx="3652">
                  <c:v>341.89499999999998</c:v>
                </c:pt>
                <c:pt idx="3653">
                  <c:v>341.98</c:v>
                </c:pt>
                <c:pt idx="3654">
                  <c:v>342.25200000000001</c:v>
                </c:pt>
                <c:pt idx="3655">
                  <c:v>342.29700000000003</c:v>
                </c:pt>
                <c:pt idx="3656">
                  <c:v>342.363</c:v>
                </c:pt>
                <c:pt idx="3657">
                  <c:v>342.42500000000001</c:v>
                </c:pt>
                <c:pt idx="3658">
                  <c:v>342.50799999999998</c:v>
                </c:pt>
                <c:pt idx="3659">
                  <c:v>342.78</c:v>
                </c:pt>
                <c:pt idx="3660">
                  <c:v>342.82799999999997</c:v>
                </c:pt>
                <c:pt idx="3661">
                  <c:v>342.89</c:v>
                </c:pt>
                <c:pt idx="3662">
                  <c:v>342.94900000000001</c:v>
                </c:pt>
                <c:pt idx="3663">
                  <c:v>343.06299999999999</c:v>
                </c:pt>
                <c:pt idx="3664">
                  <c:v>343.34199999999998</c:v>
                </c:pt>
                <c:pt idx="3665">
                  <c:v>343.375</c:v>
                </c:pt>
                <c:pt idx="3666">
                  <c:v>343.43700000000001</c:v>
                </c:pt>
                <c:pt idx="3667">
                  <c:v>343.46499999999997</c:v>
                </c:pt>
                <c:pt idx="3668">
                  <c:v>343.57799999999997</c:v>
                </c:pt>
                <c:pt idx="3669">
                  <c:v>343.84699999999998</c:v>
                </c:pt>
                <c:pt idx="3670">
                  <c:v>343.86900000000003</c:v>
                </c:pt>
                <c:pt idx="3671">
                  <c:v>343.94099999999997</c:v>
                </c:pt>
                <c:pt idx="3672">
                  <c:v>343.97399999999999</c:v>
                </c:pt>
                <c:pt idx="3673">
                  <c:v>344.07499999999999</c:v>
                </c:pt>
                <c:pt idx="3674">
                  <c:v>344.33</c:v>
                </c:pt>
                <c:pt idx="3675">
                  <c:v>344.34300000000002</c:v>
                </c:pt>
                <c:pt idx="3676">
                  <c:v>344.411</c:v>
                </c:pt>
                <c:pt idx="3677">
                  <c:v>344.45600000000002</c:v>
                </c:pt>
                <c:pt idx="3678">
                  <c:v>344.58100000000002</c:v>
                </c:pt>
                <c:pt idx="3679">
                  <c:v>344.85399999999998</c:v>
                </c:pt>
                <c:pt idx="3680">
                  <c:v>344.85500000000002</c:v>
                </c:pt>
                <c:pt idx="3681">
                  <c:v>344.95800000000003</c:v>
                </c:pt>
                <c:pt idx="3682">
                  <c:v>345.01100000000002</c:v>
                </c:pt>
                <c:pt idx="3683">
                  <c:v>345.154</c:v>
                </c:pt>
                <c:pt idx="3684">
                  <c:v>345.44299999999998</c:v>
                </c:pt>
                <c:pt idx="3685">
                  <c:v>345.46800000000002</c:v>
                </c:pt>
                <c:pt idx="3686">
                  <c:v>345.59899999999999</c:v>
                </c:pt>
                <c:pt idx="3687">
                  <c:v>345.65600000000001</c:v>
                </c:pt>
                <c:pt idx="3688">
                  <c:v>345.80200000000002</c:v>
                </c:pt>
                <c:pt idx="3689">
                  <c:v>346.08300000000003</c:v>
                </c:pt>
                <c:pt idx="3690">
                  <c:v>346.113</c:v>
                </c:pt>
                <c:pt idx="3691">
                  <c:v>346.214</c:v>
                </c:pt>
                <c:pt idx="3692">
                  <c:v>346.28500000000003</c:v>
                </c:pt>
                <c:pt idx="3693">
                  <c:v>346.43900000000002</c:v>
                </c:pt>
                <c:pt idx="3694">
                  <c:v>346.71699999999998</c:v>
                </c:pt>
                <c:pt idx="3695">
                  <c:v>346.73099999999999</c:v>
                </c:pt>
                <c:pt idx="3696">
                  <c:v>346.80200000000002</c:v>
                </c:pt>
                <c:pt idx="3697">
                  <c:v>346.87</c:v>
                </c:pt>
                <c:pt idx="3698">
                  <c:v>347.01900000000001</c:v>
                </c:pt>
                <c:pt idx="3699">
                  <c:v>347.29899999999998</c:v>
                </c:pt>
                <c:pt idx="3700">
                  <c:v>347.3</c:v>
                </c:pt>
                <c:pt idx="3701">
                  <c:v>347.387</c:v>
                </c:pt>
                <c:pt idx="3702">
                  <c:v>347.46600000000001</c:v>
                </c:pt>
                <c:pt idx="3703">
                  <c:v>347.61500000000001</c:v>
                </c:pt>
                <c:pt idx="3704">
                  <c:v>347.90100000000001</c:v>
                </c:pt>
                <c:pt idx="3705">
                  <c:v>347.92500000000001</c:v>
                </c:pt>
                <c:pt idx="3706">
                  <c:v>347.964</c:v>
                </c:pt>
                <c:pt idx="3707">
                  <c:v>348.04399999999998</c:v>
                </c:pt>
                <c:pt idx="3708">
                  <c:v>348.19900000000001</c:v>
                </c:pt>
                <c:pt idx="3709">
                  <c:v>348.47500000000002</c:v>
                </c:pt>
                <c:pt idx="3710">
                  <c:v>348.49700000000001</c:v>
                </c:pt>
                <c:pt idx="3711">
                  <c:v>348.53899999999999</c:v>
                </c:pt>
                <c:pt idx="3712">
                  <c:v>348.64100000000002</c:v>
                </c:pt>
                <c:pt idx="3713">
                  <c:v>348.798</c:v>
                </c:pt>
                <c:pt idx="3714">
                  <c:v>349.06900000000002</c:v>
                </c:pt>
                <c:pt idx="3715">
                  <c:v>349.1</c:v>
                </c:pt>
                <c:pt idx="3716">
                  <c:v>349.14100000000002</c:v>
                </c:pt>
                <c:pt idx="3717">
                  <c:v>349.245</c:v>
                </c:pt>
                <c:pt idx="3718">
                  <c:v>349.40600000000001</c:v>
                </c:pt>
                <c:pt idx="3719">
                  <c:v>349.66399999999999</c:v>
                </c:pt>
                <c:pt idx="3720">
                  <c:v>349.70699999999999</c:v>
                </c:pt>
                <c:pt idx="3721">
                  <c:v>349.74700000000001</c:v>
                </c:pt>
                <c:pt idx="3722">
                  <c:v>349.84500000000003</c:v>
                </c:pt>
                <c:pt idx="3723">
                  <c:v>349.99200000000002</c:v>
                </c:pt>
                <c:pt idx="3724">
                  <c:v>350.25599999999997</c:v>
                </c:pt>
                <c:pt idx="3725">
                  <c:v>350.29300000000001</c:v>
                </c:pt>
                <c:pt idx="3726">
                  <c:v>350.32</c:v>
                </c:pt>
                <c:pt idx="3727">
                  <c:v>350.39299999999997</c:v>
                </c:pt>
                <c:pt idx="3728">
                  <c:v>350.54599999999999</c:v>
                </c:pt>
                <c:pt idx="3729">
                  <c:v>350.81200000000001</c:v>
                </c:pt>
                <c:pt idx="3730">
                  <c:v>350.83800000000002</c:v>
                </c:pt>
                <c:pt idx="3731">
                  <c:v>350.90699999999998</c:v>
                </c:pt>
                <c:pt idx="3732">
                  <c:v>350.976</c:v>
                </c:pt>
                <c:pt idx="3733">
                  <c:v>351.14499999999998</c:v>
                </c:pt>
                <c:pt idx="3734">
                  <c:v>351.42500000000001</c:v>
                </c:pt>
                <c:pt idx="3735">
                  <c:v>351.45299999999997</c:v>
                </c:pt>
                <c:pt idx="3736">
                  <c:v>351.47699999999998</c:v>
                </c:pt>
                <c:pt idx="3737">
                  <c:v>351.55099999999999</c:v>
                </c:pt>
                <c:pt idx="3738">
                  <c:v>351.721</c:v>
                </c:pt>
                <c:pt idx="3739">
                  <c:v>352.00900000000001</c:v>
                </c:pt>
                <c:pt idx="3740">
                  <c:v>352.04199999999997</c:v>
                </c:pt>
                <c:pt idx="3741">
                  <c:v>352.06799999999998</c:v>
                </c:pt>
                <c:pt idx="3742">
                  <c:v>352.12799999999999</c:v>
                </c:pt>
                <c:pt idx="3743">
                  <c:v>352.28100000000001</c:v>
                </c:pt>
                <c:pt idx="3744">
                  <c:v>352.56599999999997</c:v>
                </c:pt>
                <c:pt idx="3745">
                  <c:v>352.60899999999998</c:v>
                </c:pt>
                <c:pt idx="3746">
                  <c:v>352.62799999999999</c:v>
                </c:pt>
                <c:pt idx="3747">
                  <c:v>352.69799999999998</c:v>
                </c:pt>
                <c:pt idx="3748">
                  <c:v>352.85300000000001</c:v>
                </c:pt>
                <c:pt idx="3749">
                  <c:v>353.12900000000002</c:v>
                </c:pt>
                <c:pt idx="3750">
                  <c:v>353.16300000000001</c:v>
                </c:pt>
                <c:pt idx="3751">
                  <c:v>353.16300000000001</c:v>
                </c:pt>
                <c:pt idx="3752">
                  <c:v>353.23599999999999</c:v>
                </c:pt>
                <c:pt idx="3753">
                  <c:v>353.38499999999999</c:v>
                </c:pt>
                <c:pt idx="3754">
                  <c:v>353.66500000000002</c:v>
                </c:pt>
                <c:pt idx="3755">
                  <c:v>353.71</c:v>
                </c:pt>
                <c:pt idx="3756">
                  <c:v>353.74700000000001</c:v>
                </c:pt>
                <c:pt idx="3757">
                  <c:v>353.81299999999999</c:v>
                </c:pt>
                <c:pt idx="3758">
                  <c:v>353.95600000000002</c:v>
                </c:pt>
                <c:pt idx="3759">
                  <c:v>354.22199999999998</c:v>
                </c:pt>
                <c:pt idx="3760">
                  <c:v>354.28300000000002</c:v>
                </c:pt>
                <c:pt idx="3761">
                  <c:v>354.33699999999999</c:v>
                </c:pt>
                <c:pt idx="3762">
                  <c:v>354.39499999999998</c:v>
                </c:pt>
                <c:pt idx="3763">
                  <c:v>354.548</c:v>
                </c:pt>
                <c:pt idx="3764">
                  <c:v>354.81700000000001</c:v>
                </c:pt>
                <c:pt idx="3765">
                  <c:v>354.9</c:v>
                </c:pt>
                <c:pt idx="3766">
                  <c:v>354.94499999999999</c:v>
                </c:pt>
                <c:pt idx="3767">
                  <c:v>355.01100000000002</c:v>
                </c:pt>
                <c:pt idx="3768">
                  <c:v>355.142</c:v>
                </c:pt>
                <c:pt idx="3769">
                  <c:v>355.40199999999999</c:v>
                </c:pt>
                <c:pt idx="3770">
                  <c:v>355.47899999999998</c:v>
                </c:pt>
                <c:pt idx="3771">
                  <c:v>355.50099999999998</c:v>
                </c:pt>
                <c:pt idx="3772">
                  <c:v>355.55500000000001</c:v>
                </c:pt>
                <c:pt idx="3773">
                  <c:v>355.7</c:v>
                </c:pt>
                <c:pt idx="3774">
                  <c:v>355.98</c:v>
                </c:pt>
                <c:pt idx="3775">
                  <c:v>356.06400000000002</c:v>
                </c:pt>
                <c:pt idx="3776">
                  <c:v>356.09199999999998</c:v>
                </c:pt>
                <c:pt idx="3777">
                  <c:v>356.15600000000001</c:v>
                </c:pt>
                <c:pt idx="3778">
                  <c:v>356.30700000000002</c:v>
                </c:pt>
                <c:pt idx="3779">
                  <c:v>356.6</c:v>
                </c:pt>
                <c:pt idx="3780">
                  <c:v>356.673</c:v>
                </c:pt>
                <c:pt idx="3781">
                  <c:v>356.67200000000003</c:v>
                </c:pt>
                <c:pt idx="3782">
                  <c:v>356.72300000000001</c:v>
                </c:pt>
                <c:pt idx="3783">
                  <c:v>356.87200000000001</c:v>
                </c:pt>
                <c:pt idx="3784">
                  <c:v>357.17399999999998</c:v>
                </c:pt>
                <c:pt idx="3785">
                  <c:v>357.24799999999999</c:v>
                </c:pt>
                <c:pt idx="3786">
                  <c:v>357.25700000000001</c:v>
                </c:pt>
                <c:pt idx="3787">
                  <c:v>357.29500000000002</c:v>
                </c:pt>
                <c:pt idx="3788">
                  <c:v>357.46100000000001</c:v>
                </c:pt>
                <c:pt idx="3789">
                  <c:v>357.78500000000003</c:v>
                </c:pt>
                <c:pt idx="3790">
                  <c:v>357.86599999999999</c:v>
                </c:pt>
                <c:pt idx="3791">
                  <c:v>357.87</c:v>
                </c:pt>
                <c:pt idx="3792">
                  <c:v>357.90899999999999</c:v>
                </c:pt>
                <c:pt idx="3793">
                  <c:v>358.09699999999998</c:v>
                </c:pt>
                <c:pt idx="3794">
                  <c:v>358.43299999999999</c:v>
                </c:pt>
                <c:pt idx="3795">
                  <c:v>358.512</c:v>
                </c:pt>
                <c:pt idx="3796">
                  <c:v>358.517</c:v>
                </c:pt>
                <c:pt idx="3797">
                  <c:v>358.56200000000001</c:v>
                </c:pt>
                <c:pt idx="3798">
                  <c:v>358.75099999999998</c:v>
                </c:pt>
                <c:pt idx="3799">
                  <c:v>359.08</c:v>
                </c:pt>
                <c:pt idx="3800">
                  <c:v>359.15899999999999</c:v>
                </c:pt>
                <c:pt idx="3801">
                  <c:v>359.15899999999999</c:v>
                </c:pt>
                <c:pt idx="3802">
                  <c:v>359.20800000000003</c:v>
                </c:pt>
                <c:pt idx="3803">
                  <c:v>359.40100000000001</c:v>
                </c:pt>
                <c:pt idx="3804">
                  <c:v>359.72300000000001</c:v>
                </c:pt>
                <c:pt idx="3805">
                  <c:v>359.81700000000001</c:v>
                </c:pt>
                <c:pt idx="3806">
                  <c:v>359.82</c:v>
                </c:pt>
                <c:pt idx="3807">
                  <c:v>359.86900000000003</c:v>
                </c:pt>
                <c:pt idx="3808">
                  <c:v>360.06099999999998</c:v>
                </c:pt>
                <c:pt idx="3809">
                  <c:v>360.375</c:v>
                </c:pt>
                <c:pt idx="3810">
                  <c:v>360.46</c:v>
                </c:pt>
                <c:pt idx="3811">
                  <c:v>360.47699999999998</c:v>
                </c:pt>
                <c:pt idx="3812">
                  <c:v>360.524</c:v>
                </c:pt>
                <c:pt idx="3813">
                  <c:v>360.72</c:v>
                </c:pt>
                <c:pt idx="3814">
                  <c:v>361.02199999999999</c:v>
                </c:pt>
                <c:pt idx="3815">
                  <c:v>361.089</c:v>
                </c:pt>
                <c:pt idx="3816">
                  <c:v>361.113</c:v>
                </c:pt>
                <c:pt idx="3817">
                  <c:v>361.16300000000001</c:v>
                </c:pt>
                <c:pt idx="3818">
                  <c:v>361.37200000000001</c:v>
                </c:pt>
                <c:pt idx="3819">
                  <c:v>361.67700000000002</c:v>
                </c:pt>
                <c:pt idx="3820">
                  <c:v>361.74099999999999</c:v>
                </c:pt>
                <c:pt idx="3821">
                  <c:v>361.779</c:v>
                </c:pt>
                <c:pt idx="3822">
                  <c:v>361.83600000000001</c:v>
                </c:pt>
                <c:pt idx="3823">
                  <c:v>362.04899999999998</c:v>
                </c:pt>
                <c:pt idx="3824">
                  <c:v>362.36</c:v>
                </c:pt>
                <c:pt idx="3825">
                  <c:v>362.41699999999997</c:v>
                </c:pt>
                <c:pt idx="3826">
                  <c:v>362.43200000000002</c:v>
                </c:pt>
                <c:pt idx="3827">
                  <c:v>362.48500000000001</c:v>
                </c:pt>
                <c:pt idx="3828">
                  <c:v>362.68400000000003</c:v>
                </c:pt>
                <c:pt idx="3829">
                  <c:v>362.98099999999999</c:v>
                </c:pt>
                <c:pt idx="3830">
                  <c:v>363.03</c:v>
                </c:pt>
                <c:pt idx="3831">
                  <c:v>363.04899999999998</c:v>
                </c:pt>
                <c:pt idx="3832">
                  <c:v>363.10700000000003</c:v>
                </c:pt>
                <c:pt idx="3833">
                  <c:v>363.315</c:v>
                </c:pt>
                <c:pt idx="3834">
                  <c:v>363.59199999999998</c:v>
                </c:pt>
                <c:pt idx="3835">
                  <c:v>363.62200000000001</c:v>
                </c:pt>
                <c:pt idx="3836">
                  <c:v>363.63900000000001</c:v>
                </c:pt>
                <c:pt idx="3837">
                  <c:v>363.69299999999998</c:v>
                </c:pt>
                <c:pt idx="3838">
                  <c:v>363.89600000000002</c:v>
                </c:pt>
                <c:pt idx="3839">
                  <c:v>364.15499999999997</c:v>
                </c:pt>
                <c:pt idx="3840">
                  <c:v>364.18799999999999</c:v>
                </c:pt>
                <c:pt idx="3841">
                  <c:v>364.22500000000002</c:v>
                </c:pt>
                <c:pt idx="3842">
                  <c:v>364.28300000000002</c:v>
                </c:pt>
                <c:pt idx="3843">
                  <c:v>364.48500000000001</c:v>
                </c:pt>
                <c:pt idx="3844">
                  <c:v>364.72699999999998</c:v>
                </c:pt>
                <c:pt idx="3845">
                  <c:v>364.78399999999999</c:v>
                </c:pt>
                <c:pt idx="3846">
                  <c:v>364.822</c:v>
                </c:pt>
                <c:pt idx="3847">
                  <c:v>364.86700000000002</c:v>
                </c:pt>
                <c:pt idx="3848">
                  <c:v>365.06200000000001</c:v>
                </c:pt>
                <c:pt idx="3849">
                  <c:v>365.30099999999999</c:v>
                </c:pt>
                <c:pt idx="3850">
                  <c:v>365.35700000000003</c:v>
                </c:pt>
                <c:pt idx="3851">
                  <c:v>365.375</c:v>
                </c:pt>
                <c:pt idx="3852">
                  <c:v>365.43099999999998</c:v>
                </c:pt>
                <c:pt idx="3853">
                  <c:v>365.613</c:v>
                </c:pt>
                <c:pt idx="3854">
                  <c:v>365.85</c:v>
                </c:pt>
                <c:pt idx="3855">
                  <c:v>365.892</c:v>
                </c:pt>
                <c:pt idx="3856">
                  <c:v>365.89800000000002</c:v>
                </c:pt>
                <c:pt idx="3857">
                  <c:v>365.95</c:v>
                </c:pt>
                <c:pt idx="3858">
                  <c:v>366.14299999999997</c:v>
                </c:pt>
                <c:pt idx="3859">
                  <c:v>366.37099999999998</c:v>
                </c:pt>
                <c:pt idx="3860">
                  <c:v>366.41</c:v>
                </c:pt>
                <c:pt idx="3861">
                  <c:v>366.38900000000001</c:v>
                </c:pt>
                <c:pt idx="3862">
                  <c:v>366.44200000000001</c:v>
                </c:pt>
                <c:pt idx="3863">
                  <c:v>366.62299999999999</c:v>
                </c:pt>
                <c:pt idx="3864">
                  <c:v>366.85399999999998</c:v>
                </c:pt>
                <c:pt idx="3865">
                  <c:v>366.899</c:v>
                </c:pt>
                <c:pt idx="3866">
                  <c:v>366.91</c:v>
                </c:pt>
                <c:pt idx="3867">
                  <c:v>366.96300000000002</c:v>
                </c:pt>
                <c:pt idx="3868">
                  <c:v>367.13200000000001</c:v>
                </c:pt>
                <c:pt idx="3869">
                  <c:v>367.38099999999997</c:v>
                </c:pt>
                <c:pt idx="3870">
                  <c:v>367.435</c:v>
                </c:pt>
                <c:pt idx="3871">
                  <c:v>367.42599999999999</c:v>
                </c:pt>
                <c:pt idx="3872">
                  <c:v>367.495</c:v>
                </c:pt>
                <c:pt idx="3873">
                  <c:v>367.666</c:v>
                </c:pt>
                <c:pt idx="3874">
                  <c:v>367.92500000000001</c:v>
                </c:pt>
                <c:pt idx="3875">
                  <c:v>367.96699999999998</c:v>
                </c:pt>
                <c:pt idx="3876">
                  <c:v>367.96</c:v>
                </c:pt>
                <c:pt idx="3877">
                  <c:v>368.029</c:v>
                </c:pt>
                <c:pt idx="3878">
                  <c:v>368.21699999999998</c:v>
                </c:pt>
                <c:pt idx="3879">
                  <c:v>368.49700000000001</c:v>
                </c:pt>
                <c:pt idx="3880">
                  <c:v>368.55</c:v>
                </c:pt>
                <c:pt idx="3881">
                  <c:v>368.53199999999998</c:v>
                </c:pt>
                <c:pt idx="3882">
                  <c:v>368.57900000000001</c:v>
                </c:pt>
                <c:pt idx="3883">
                  <c:v>368.73200000000003</c:v>
                </c:pt>
                <c:pt idx="3884">
                  <c:v>369.01299999999998</c:v>
                </c:pt>
                <c:pt idx="3885">
                  <c:v>369.06599999999997</c:v>
                </c:pt>
                <c:pt idx="3886">
                  <c:v>369.02600000000001</c:v>
                </c:pt>
                <c:pt idx="3887">
                  <c:v>369.09100000000001</c:v>
                </c:pt>
                <c:pt idx="3888">
                  <c:v>369.23399999999998</c:v>
                </c:pt>
                <c:pt idx="3889">
                  <c:v>369.54599999999999</c:v>
                </c:pt>
                <c:pt idx="3890">
                  <c:v>369.6</c:v>
                </c:pt>
                <c:pt idx="3891">
                  <c:v>369.56900000000002</c:v>
                </c:pt>
                <c:pt idx="3892">
                  <c:v>369.65199999999999</c:v>
                </c:pt>
                <c:pt idx="3893">
                  <c:v>369.79899999999998</c:v>
                </c:pt>
                <c:pt idx="3894">
                  <c:v>370.12900000000002</c:v>
                </c:pt>
                <c:pt idx="3895">
                  <c:v>370.18900000000002</c:v>
                </c:pt>
                <c:pt idx="3896">
                  <c:v>370.13900000000001</c:v>
                </c:pt>
                <c:pt idx="3897">
                  <c:v>370.22199999999998</c:v>
                </c:pt>
                <c:pt idx="3898">
                  <c:v>370.38299999999998</c:v>
                </c:pt>
                <c:pt idx="3899">
                  <c:v>370.726</c:v>
                </c:pt>
                <c:pt idx="3900">
                  <c:v>370.8</c:v>
                </c:pt>
                <c:pt idx="3901">
                  <c:v>370.73</c:v>
                </c:pt>
                <c:pt idx="3902">
                  <c:v>370.81400000000002</c:v>
                </c:pt>
                <c:pt idx="3903">
                  <c:v>370.98700000000002</c:v>
                </c:pt>
                <c:pt idx="3904">
                  <c:v>371.31599999999997</c:v>
                </c:pt>
                <c:pt idx="3905">
                  <c:v>371.41199999999998</c:v>
                </c:pt>
                <c:pt idx="3906">
                  <c:v>371.39</c:v>
                </c:pt>
                <c:pt idx="3907">
                  <c:v>371.46300000000002</c:v>
                </c:pt>
                <c:pt idx="3908">
                  <c:v>371.62</c:v>
                </c:pt>
                <c:pt idx="3909">
                  <c:v>371.964</c:v>
                </c:pt>
                <c:pt idx="3910">
                  <c:v>372.06599999999997</c:v>
                </c:pt>
                <c:pt idx="3911">
                  <c:v>372.05</c:v>
                </c:pt>
                <c:pt idx="3912">
                  <c:v>372.12099999999998</c:v>
                </c:pt>
                <c:pt idx="3913">
                  <c:v>372.279</c:v>
                </c:pt>
                <c:pt idx="3914">
                  <c:v>372.62</c:v>
                </c:pt>
                <c:pt idx="3915">
                  <c:v>372.71</c:v>
                </c:pt>
                <c:pt idx="3916">
                  <c:v>372.66500000000002</c:v>
                </c:pt>
                <c:pt idx="3917">
                  <c:v>372.72500000000002</c:v>
                </c:pt>
                <c:pt idx="3918">
                  <c:v>372.86099999999999</c:v>
                </c:pt>
                <c:pt idx="3919">
                  <c:v>373.185</c:v>
                </c:pt>
                <c:pt idx="3920">
                  <c:v>373.26799999999997</c:v>
                </c:pt>
                <c:pt idx="3921">
                  <c:v>373.21600000000001</c:v>
                </c:pt>
                <c:pt idx="3922">
                  <c:v>373.262</c:v>
                </c:pt>
                <c:pt idx="3923">
                  <c:v>373.4</c:v>
                </c:pt>
                <c:pt idx="3924">
                  <c:v>373.726</c:v>
                </c:pt>
                <c:pt idx="3925">
                  <c:v>373.79899999999998</c:v>
                </c:pt>
                <c:pt idx="3926">
                  <c:v>373.745</c:v>
                </c:pt>
                <c:pt idx="3927">
                  <c:v>373.76799999999997</c:v>
                </c:pt>
                <c:pt idx="3928">
                  <c:v>373.904</c:v>
                </c:pt>
                <c:pt idx="3929">
                  <c:v>374.23599999999999</c:v>
                </c:pt>
                <c:pt idx="3930">
                  <c:v>374.30200000000002</c:v>
                </c:pt>
                <c:pt idx="3931">
                  <c:v>374.26400000000001</c:v>
                </c:pt>
                <c:pt idx="3932">
                  <c:v>374.29500000000002</c:v>
                </c:pt>
                <c:pt idx="3933">
                  <c:v>374.46</c:v>
                </c:pt>
                <c:pt idx="3934">
                  <c:v>374.78800000000001</c:v>
                </c:pt>
                <c:pt idx="3935">
                  <c:v>374.84699999999998</c:v>
                </c:pt>
                <c:pt idx="3936">
                  <c:v>374.84</c:v>
                </c:pt>
                <c:pt idx="3937">
                  <c:v>374.88799999999998</c:v>
                </c:pt>
                <c:pt idx="3938">
                  <c:v>375.04300000000001</c:v>
                </c:pt>
                <c:pt idx="3939">
                  <c:v>375.36900000000003</c:v>
                </c:pt>
                <c:pt idx="3940">
                  <c:v>375.42399999999998</c:v>
                </c:pt>
                <c:pt idx="3941">
                  <c:v>375.45800000000003</c:v>
                </c:pt>
                <c:pt idx="3942">
                  <c:v>375.52600000000001</c:v>
                </c:pt>
                <c:pt idx="3943">
                  <c:v>375.70100000000002</c:v>
                </c:pt>
                <c:pt idx="3944">
                  <c:v>376.036</c:v>
                </c:pt>
                <c:pt idx="3945">
                  <c:v>376.08300000000003</c:v>
                </c:pt>
                <c:pt idx="3946">
                  <c:v>376.12799999999999</c:v>
                </c:pt>
                <c:pt idx="3947">
                  <c:v>376.19299999999998</c:v>
                </c:pt>
                <c:pt idx="3948">
                  <c:v>376.38600000000002</c:v>
                </c:pt>
                <c:pt idx="3949">
                  <c:v>376.726</c:v>
                </c:pt>
                <c:pt idx="3950">
                  <c:v>376.77800000000002</c:v>
                </c:pt>
                <c:pt idx="3951">
                  <c:v>376.82400000000001</c:v>
                </c:pt>
                <c:pt idx="3952">
                  <c:v>376.87400000000002</c:v>
                </c:pt>
                <c:pt idx="3953">
                  <c:v>377.07</c:v>
                </c:pt>
                <c:pt idx="3954">
                  <c:v>377.40899999999999</c:v>
                </c:pt>
                <c:pt idx="3955">
                  <c:v>377.42599999999999</c:v>
                </c:pt>
                <c:pt idx="3956">
                  <c:v>377.47300000000001</c:v>
                </c:pt>
                <c:pt idx="3957">
                  <c:v>377.52699999999999</c:v>
                </c:pt>
                <c:pt idx="3958">
                  <c:v>377.72500000000002</c:v>
                </c:pt>
                <c:pt idx="3959">
                  <c:v>378.06299999999999</c:v>
                </c:pt>
                <c:pt idx="3960">
                  <c:v>378.08100000000002</c:v>
                </c:pt>
                <c:pt idx="3961">
                  <c:v>378.13099999999997</c:v>
                </c:pt>
                <c:pt idx="3962">
                  <c:v>378.173</c:v>
                </c:pt>
                <c:pt idx="3963">
                  <c:v>378.36799999999999</c:v>
                </c:pt>
                <c:pt idx="3964">
                  <c:v>378.71199999999999</c:v>
                </c:pt>
                <c:pt idx="3965">
                  <c:v>378.733</c:v>
                </c:pt>
                <c:pt idx="3966">
                  <c:v>378.77800000000002</c:v>
                </c:pt>
                <c:pt idx="3967">
                  <c:v>378.83300000000003</c:v>
                </c:pt>
                <c:pt idx="3968">
                  <c:v>379.04599999999999</c:v>
                </c:pt>
                <c:pt idx="3969">
                  <c:v>379.363</c:v>
                </c:pt>
                <c:pt idx="3970">
                  <c:v>379.36</c:v>
                </c:pt>
                <c:pt idx="3971">
                  <c:v>379.41199999999998</c:v>
                </c:pt>
                <c:pt idx="3972">
                  <c:v>379.45699999999999</c:v>
                </c:pt>
                <c:pt idx="3973">
                  <c:v>379.666</c:v>
                </c:pt>
                <c:pt idx="3974">
                  <c:v>379.98599999999999</c:v>
                </c:pt>
                <c:pt idx="3975">
                  <c:v>379.976</c:v>
                </c:pt>
                <c:pt idx="3976">
                  <c:v>380.05799999999999</c:v>
                </c:pt>
                <c:pt idx="3977">
                  <c:v>380.09699999999998</c:v>
                </c:pt>
                <c:pt idx="3978">
                  <c:v>380.31599999999997</c:v>
                </c:pt>
                <c:pt idx="3979">
                  <c:v>380.63499999999999</c:v>
                </c:pt>
                <c:pt idx="3980">
                  <c:v>380.61599999999999</c:v>
                </c:pt>
                <c:pt idx="3981">
                  <c:v>380.69400000000002</c:v>
                </c:pt>
                <c:pt idx="3982">
                  <c:v>380.73099999999999</c:v>
                </c:pt>
                <c:pt idx="3983">
                  <c:v>380.95800000000003</c:v>
                </c:pt>
                <c:pt idx="3984">
                  <c:v>381.26100000000002</c:v>
                </c:pt>
                <c:pt idx="3985">
                  <c:v>381.24400000000003</c:v>
                </c:pt>
                <c:pt idx="3986">
                  <c:v>381.363</c:v>
                </c:pt>
                <c:pt idx="3987">
                  <c:v>381.39600000000002</c:v>
                </c:pt>
                <c:pt idx="3988">
                  <c:v>381.60599999999999</c:v>
                </c:pt>
                <c:pt idx="3989">
                  <c:v>381.90899999999999</c:v>
                </c:pt>
                <c:pt idx="3990">
                  <c:v>381.88799999999998</c:v>
                </c:pt>
                <c:pt idx="3991">
                  <c:v>382.05900000000003</c:v>
                </c:pt>
                <c:pt idx="3992">
                  <c:v>382.09699999999998</c:v>
                </c:pt>
                <c:pt idx="3993">
                  <c:v>382.33300000000003</c:v>
                </c:pt>
                <c:pt idx="3994">
                  <c:v>382.65</c:v>
                </c:pt>
                <c:pt idx="3995">
                  <c:v>382.62799999999999</c:v>
                </c:pt>
                <c:pt idx="3996">
                  <c:v>382.72800000000001</c:v>
                </c:pt>
                <c:pt idx="3997">
                  <c:v>382.76600000000002</c:v>
                </c:pt>
                <c:pt idx="3998">
                  <c:v>383.00200000000001</c:v>
                </c:pt>
                <c:pt idx="3999">
                  <c:v>383.32499999999999</c:v>
                </c:pt>
                <c:pt idx="4000">
                  <c:v>383.298</c:v>
                </c:pt>
                <c:pt idx="4001">
                  <c:v>383.41199999999998</c:v>
                </c:pt>
                <c:pt idx="4002">
                  <c:v>383.44600000000003</c:v>
                </c:pt>
                <c:pt idx="4003">
                  <c:v>383.66</c:v>
                </c:pt>
                <c:pt idx="4004">
                  <c:v>383.99599999999998</c:v>
                </c:pt>
                <c:pt idx="4005">
                  <c:v>383.97399999999999</c:v>
                </c:pt>
                <c:pt idx="4006">
                  <c:v>384.09100000000001</c:v>
                </c:pt>
                <c:pt idx="4007">
                  <c:v>384.11900000000003</c:v>
                </c:pt>
                <c:pt idx="4008">
                  <c:v>384.33300000000003</c:v>
                </c:pt>
                <c:pt idx="4009">
                  <c:v>384.69299999999998</c:v>
                </c:pt>
                <c:pt idx="4010">
                  <c:v>384.69099999999997</c:v>
                </c:pt>
                <c:pt idx="4011">
                  <c:v>384.79599999999999</c:v>
                </c:pt>
                <c:pt idx="4012">
                  <c:v>384.82900000000001</c:v>
                </c:pt>
                <c:pt idx="4013">
                  <c:v>385.05200000000002</c:v>
                </c:pt>
                <c:pt idx="4014">
                  <c:v>385.43</c:v>
                </c:pt>
                <c:pt idx="4015">
                  <c:v>385.43200000000002</c:v>
                </c:pt>
                <c:pt idx="4016">
                  <c:v>385.53300000000002</c:v>
                </c:pt>
                <c:pt idx="4017">
                  <c:v>385.57400000000001</c:v>
                </c:pt>
                <c:pt idx="4018">
                  <c:v>385.798</c:v>
                </c:pt>
                <c:pt idx="4019">
                  <c:v>386.18200000000002</c:v>
                </c:pt>
                <c:pt idx="4020">
                  <c:v>386.19499999999999</c:v>
                </c:pt>
                <c:pt idx="4021">
                  <c:v>386.28399999999999</c:v>
                </c:pt>
                <c:pt idx="4022">
                  <c:v>386.31099999999998</c:v>
                </c:pt>
                <c:pt idx="4023">
                  <c:v>386.541</c:v>
                </c:pt>
                <c:pt idx="4024">
                  <c:v>386.94</c:v>
                </c:pt>
                <c:pt idx="4025">
                  <c:v>386.96</c:v>
                </c:pt>
                <c:pt idx="4026">
                  <c:v>387.05700000000002</c:v>
                </c:pt>
                <c:pt idx="4027">
                  <c:v>387.09300000000002</c:v>
                </c:pt>
                <c:pt idx="4028">
                  <c:v>387.33</c:v>
                </c:pt>
                <c:pt idx="4029">
                  <c:v>387.71899999999999</c:v>
                </c:pt>
                <c:pt idx="4030">
                  <c:v>387.73399999999998</c:v>
                </c:pt>
                <c:pt idx="4031">
                  <c:v>387.82900000000001</c:v>
                </c:pt>
                <c:pt idx="4032">
                  <c:v>387.86200000000002</c:v>
                </c:pt>
                <c:pt idx="4033">
                  <c:v>388.11500000000001</c:v>
                </c:pt>
                <c:pt idx="4034">
                  <c:v>388.50700000000001</c:v>
                </c:pt>
                <c:pt idx="4035">
                  <c:v>388.51799999999997</c:v>
                </c:pt>
                <c:pt idx="4036">
                  <c:v>388.6</c:v>
                </c:pt>
                <c:pt idx="4037">
                  <c:v>388.63400000000001</c:v>
                </c:pt>
                <c:pt idx="4038">
                  <c:v>388.88299999999998</c:v>
                </c:pt>
                <c:pt idx="4039">
                  <c:v>389.27</c:v>
                </c:pt>
                <c:pt idx="4040">
                  <c:v>389.29</c:v>
                </c:pt>
                <c:pt idx="4041">
                  <c:v>389.375</c:v>
                </c:pt>
                <c:pt idx="4042">
                  <c:v>389.404</c:v>
                </c:pt>
                <c:pt idx="4043">
                  <c:v>389.65499999999997</c:v>
                </c:pt>
                <c:pt idx="4044">
                  <c:v>390.05900000000003</c:v>
                </c:pt>
                <c:pt idx="4045">
                  <c:v>390.077</c:v>
                </c:pt>
                <c:pt idx="4046">
                  <c:v>390.15899999999999</c:v>
                </c:pt>
                <c:pt idx="4047">
                  <c:v>390.17899999999997</c:v>
                </c:pt>
                <c:pt idx="4048">
                  <c:v>390.435</c:v>
                </c:pt>
                <c:pt idx="4049">
                  <c:v>390.822</c:v>
                </c:pt>
                <c:pt idx="4050">
                  <c:v>390.82900000000001</c:v>
                </c:pt>
                <c:pt idx="4051">
                  <c:v>390.95100000000002</c:v>
                </c:pt>
                <c:pt idx="4052">
                  <c:v>390.96899999999999</c:v>
                </c:pt>
                <c:pt idx="4053">
                  <c:v>391.226</c:v>
                </c:pt>
                <c:pt idx="4054">
                  <c:v>391.61700000000002</c:v>
                </c:pt>
                <c:pt idx="4055">
                  <c:v>391.61700000000002</c:v>
                </c:pt>
                <c:pt idx="4056">
                  <c:v>391.71600000000001</c:v>
                </c:pt>
                <c:pt idx="4057">
                  <c:v>391.73399999999998</c:v>
                </c:pt>
                <c:pt idx="4058">
                  <c:v>391.98500000000001</c:v>
                </c:pt>
                <c:pt idx="4059">
                  <c:v>392.387</c:v>
                </c:pt>
                <c:pt idx="4060">
                  <c:v>392.38799999999998</c:v>
                </c:pt>
                <c:pt idx="4061">
                  <c:v>392.49099999999999</c:v>
                </c:pt>
                <c:pt idx="4062">
                  <c:v>392.50099999999998</c:v>
                </c:pt>
                <c:pt idx="4063">
                  <c:v>392.73599999999999</c:v>
                </c:pt>
                <c:pt idx="4064">
                  <c:v>393.149</c:v>
                </c:pt>
                <c:pt idx="4065">
                  <c:v>393.15899999999999</c:v>
                </c:pt>
                <c:pt idx="4066">
                  <c:v>393.33300000000003</c:v>
                </c:pt>
                <c:pt idx="4067">
                  <c:v>393.34300000000002</c:v>
                </c:pt>
                <c:pt idx="4068">
                  <c:v>393.577</c:v>
                </c:pt>
                <c:pt idx="4069">
                  <c:v>393.98899999999998</c:v>
                </c:pt>
                <c:pt idx="4070">
                  <c:v>393.976</c:v>
                </c:pt>
                <c:pt idx="4071">
                  <c:v>394.12099999999998</c:v>
                </c:pt>
                <c:pt idx="4072">
                  <c:v>394.13600000000002</c:v>
                </c:pt>
                <c:pt idx="4073">
                  <c:v>394.36599999999999</c:v>
                </c:pt>
                <c:pt idx="4074">
                  <c:v>394.76900000000001</c:v>
                </c:pt>
                <c:pt idx="4075">
                  <c:v>394.774</c:v>
                </c:pt>
                <c:pt idx="4076">
                  <c:v>394.9</c:v>
                </c:pt>
                <c:pt idx="4077">
                  <c:v>394.90899999999999</c:v>
                </c:pt>
                <c:pt idx="4078">
                  <c:v>395.16500000000002</c:v>
                </c:pt>
                <c:pt idx="4079">
                  <c:v>395.57</c:v>
                </c:pt>
                <c:pt idx="4080">
                  <c:v>395.58199999999999</c:v>
                </c:pt>
                <c:pt idx="4081">
                  <c:v>395.69</c:v>
                </c:pt>
                <c:pt idx="4082">
                  <c:v>395.69</c:v>
                </c:pt>
                <c:pt idx="4083">
                  <c:v>395.94</c:v>
                </c:pt>
                <c:pt idx="4084">
                  <c:v>396.33199999999999</c:v>
                </c:pt>
                <c:pt idx="4085">
                  <c:v>396.34500000000003</c:v>
                </c:pt>
                <c:pt idx="4086">
                  <c:v>396.41</c:v>
                </c:pt>
                <c:pt idx="4087">
                  <c:v>396.41899999999998</c:v>
                </c:pt>
                <c:pt idx="4088">
                  <c:v>396.68</c:v>
                </c:pt>
                <c:pt idx="4089">
                  <c:v>397.06200000000001</c:v>
                </c:pt>
                <c:pt idx="4090">
                  <c:v>397.07600000000002</c:v>
                </c:pt>
                <c:pt idx="4091">
                  <c:v>397.13099999999997</c:v>
                </c:pt>
                <c:pt idx="4092">
                  <c:v>397.137</c:v>
                </c:pt>
                <c:pt idx="4093">
                  <c:v>397.37299999999999</c:v>
                </c:pt>
                <c:pt idx="4094">
                  <c:v>397.75299999999999</c:v>
                </c:pt>
                <c:pt idx="4095">
                  <c:v>397.76900000000001</c:v>
                </c:pt>
                <c:pt idx="4096">
                  <c:v>397.83499999999998</c:v>
                </c:pt>
                <c:pt idx="4097">
                  <c:v>397.84699999999998</c:v>
                </c:pt>
                <c:pt idx="4098">
                  <c:v>398.08199999999999</c:v>
                </c:pt>
                <c:pt idx="4099">
                  <c:v>398.47399999999999</c:v>
                </c:pt>
                <c:pt idx="4100">
                  <c:v>398.49400000000003</c:v>
                </c:pt>
                <c:pt idx="4101">
                  <c:v>398.56</c:v>
                </c:pt>
                <c:pt idx="4102">
                  <c:v>398.58499999999998</c:v>
                </c:pt>
                <c:pt idx="4103">
                  <c:v>398.82</c:v>
                </c:pt>
                <c:pt idx="4104">
                  <c:v>399.21499999999997</c:v>
                </c:pt>
                <c:pt idx="4105">
                  <c:v>399.226</c:v>
                </c:pt>
                <c:pt idx="4106">
                  <c:v>399.29</c:v>
                </c:pt>
                <c:pt idx="4107">
                  <c:v>399.29899999999998</c:v>
                </c:pt>
                <c:pt idx="4108">
                  <c:v>399.54199999999997</c:v>
                </c:pt>
                <c:pt idx="4109">
                  <c:v>399.928</c:v>
                </c:pt>
                <c:pt idx="4110">
                  <c:v>399.92899999999997</c:v>
                </c:pt>
                <c:pt idx="4111">
                  <c:v>400.00599999999997</c:v>
                </c:pt>
                <c:pt idx="4112">
                  <c:v>400.036</c:v>
                </c:pt>
                <c:pt idx="4113">
                  <c:v>400.27800000000002</c:v>
                </c:pt>
                <c:pt idx="4114">
                  <c:v>400.66</c:v>
                </c:pt>
                <c:pt idx="4115">
                  <c:v>400.66199999999998</c:v>
                </c:pt>
                <c:pt idx="4116">
                  <c:v>400.78199999999998</c:v>
                </c:pt>
                <c:pt idx="4117">
                  <c:v>400.80399999999997</c:v>
                </c:pt>
                <c:pt idx="4118">
                  <c:v>401.05099999999999</c:v>
                </c:pt>
                <c:pt idx="4119">
                  <c:v>401.41300000000001</c:v>
                </c:pt>
                <c:pt idx="4120">
                  <c:v>401.39800000000002</c:v>
                </c:pt>
                <c:pt idx="4121">
                  <c:v>401.50200000000001</c:v>
                </c:pt>
                <c:pt idx="4122">
                  <c:v>401.52800000000002</c:v>
                </c:pt>
                <c:pt idx="4123">
                  <c:v>401.77800000000002</c:v>
                </c:pt>
                <c:pt idx="4124">
                  <c:v>402.14800000000002</c:v>
                </c:pt>
                <c:pt idx="4125">
                  <c:v>402.13099999999997</c:v>
                </c:pt>
                <c:pt idx="4126">
                  <c:v>402.238</c:v>
                </c:pt>
                <c:pt idx="4127">
                  <c:v>402.24799999999999</c:v>
                </c:pt>
                <c:pt idx="4128">
                  <c:v>402.51499999999999</c:v>
                </c:pt>
                <c:pt idx="4129">
                  <c:v>402.88</c:v>
                </c:pt>
                <c:pt idx="4130">
                  <c:v>402.86099999999999</c:v>
                </c:pt>
                <c:pt idx="4131">
                  <c:v>402.97199999999998</c:v>
                </c:pt>
                <c:pt idx="4132">
                  <c:v>402.98599999999999</c:v>
                </c:pt>
                <c:pt idx="4133">
                  <c:v>403.27100000000002</c:v>
                </c:pt>
                <c:pt idx="4134">
                  <c:v>403.65899999999999</c:v>
                </c:pt>
                <c:pt idx="4135">
                  <c:v>403.63200000000001</c:v>
                </c:pt>
                <c:pt idx="4136">
                  <c:v>403.738</c:v>
                </c:pt>
                <c:pt idx="4137">
                  <c:v>403.73599999999999</c:v>
                </c:pt>
                <c:pt idx="4138">
                  <c:v>404.01900000000001</c:v>
                </c:pt>
                <c:pt idx="4139">
                  <c:v>404.40699999999998</c:v>
                </c:pt>
                <c:pt idx="4140">
                  <c:v>404.38299999999998</c:v>
                </c:pt>
                <c:pt idx="4141">
                  <c:v>404.50200000000001</c:v>
                </c:pt>
                <c:pt idx="4142">
                  <c:v>404.51299999999998</c:v>
                </c:pt>
                <c:pt idx="4143">
                  <c:v>404.81799999999998</c:v>
                </c:pt>
                <c:pt idx="4144">
                  <c:v>405.202</c:v>
                </c:pt>
                <c:pt idx="4145">
                  <c:v>405.16699999999997</c:v>
                </c:pt>
                <c:pt idx="4146">
                  <c:v>405.28100000000001</c:v>
                </c:pt>
                <c:pt idx="4147">
                  <c:v>405.286</c:v>
                </c:pt>
                <c:pt idx="4148">
                  <c:v>405.60199999999998</c:v>
                </c:pt>
                <c:pt idx="4149">
                  <c:v>405.99700000000001</c:v>
                </c:pt>
                <c:pt idx="4150">
                  <c:v>405.971</c:v>
                </c:pt>
                <c:pt idx="4151">
                  <c:v>406.09300000000002</c:v>
                </c:pt>
                <c:pt idx="4152">
                  <c:v>406.08800000000002</c:v>
                </c:pt>
                <c:pt idx="4153">
                  <c:v>406.404</c:v>
                </c:pt>
                <c:pt idx="4154">
                  <c:v>406.81799999999998</c:v>
                </c:pt>
                <c:pt idx="4155">
                  <c:v>406.78</c:v>
                </c:pt>
                <c:pt idx="4156">
                  <c:v>406.90300000000002</c:v>
                </c:pt>
                <c:pt idx="4157">
                  <c:v>406.887</c:v>
                </c:pt>
                <c:pt idx="4158">
                  <c:v>407.20600000000002</c:v>
                </c:pt>
                <c:pt idx="4159">
                  <c:v>407.62099999999998</c:v>
                </c:pt>
                <c:pt idx="4160">
                  <c:v>407.58</c:v>
                </c:pt>
                <c:pt idx="4161">
                  <c:v>407.69799999999998</c:v>
                </c:pt>
                <c:pt idx="4162">
                  <c:v>407.67700000000002</c:v>
                </c:pt>
                <c:pt idx="4163">
                  <c:v>407.99799999999999</c:v>
                </c:pt>
                <c:pt idx="4164">
                  <c:v>408.42</c:v>
                </c:pt>
                <c:pt idx="4165">
                  <c:v>408.36599999999999</c:v>
                </c:pt>
                <c:pt idx="4166">
                  <c:v>408.48599999999999</c:v>
                </c:pt>
                <c:pt idx="4167">
                  <c:v>408.46100000000001</c:v>
                </c:pt>
                <c:pt idx="4168">
                  <c:v>408.803</c:v>
                </c:pt>
                <c:pt idx="4169">
                  <c:v>409.20499999999998</c:v>
                </c:pt>
                <c:pt idx="4170">
                  <c:v>409.13499999999999</c:v>
                </c:pt>
                <c:pt idx="4171">
                  <c:v>409.245</c:v>
                </c:pt>
                <c:pt idx="4172">
                  <c:v>409.22500000000002</c:v>
                </c:pt>
                <c:pt idx="4173">
                  <c:v>409.54700000000003</c:v>
                </c:pt>
                <c:pt idx="4174">
                  <c:v>409.94400000000002</c:v>
                </c:pt>
                <c:pt idx="4175">
                  <c:v>409.89800000000002</c:v>
                </c:pt>
                <c:pt idx="4176">
                  <c:v>410.00700000000001</c:v>
                </c:pt>
                <c:pt idx="4177">
                  <c:v>409.95400000000001</c:v>
                </c:pt>
                <c:pt idx="4178">
                  <c:v>410.28699999999998</c:v>
                </c:pt>
                <c:pt idx="4179">
                  <c:v>410.66</c:v>
                </c:pt>
                <c:pt idx="4180">
                  <c:v>410.62599999999998</c:v>
                </c:pt>
                <c:pt idx="4181">
                  <c:v>410.69099999999997</c:v>
                </c:pt>
                <c:pt idx="4182">
                  <c:v>410.63299999999998</c:v>
                </c:pt>
                <c:pt idx="4183">
                  <c:v>410.96899999999999</c:v>
                </c:pt>
                <c:pt idx="4184">
                  <c:v>411.327</c:v>
                </c:pt>
                <c:pt idx="4185">
                  <c:v>411.29399999999998</c:v>
                </c:pt>
                <c:pt idx="4186">
                  <c:v>411.37099999999998</c:v>
                </c:pt>
                <c:pt idx="4187">
                  <c:v>411.3</c:v>
                </c:pt>
                <c:pt idx="4188">
                  <c:v>411.61</c:v>
                </c:pt>
                <c:pt idx="4189">
                  <c:v>411.97</c:v>
                </c:pt>
                <c:pt idx="4190">
                  <c:v>411.93</c:v>
                </c:pt>
                <c:pt idx="4191">
                  <c:v>412.02600000000001</c:v>
                </c:pt>
                <c:pt idx="4192">
                  <c:v>411.964</c:v>
                </c:pt>
                <c:pt idx="4193">
                  <c:v>412.26100000000002</c:v>
                </c:pt>
                <c:pt idx="4194">
                  <c:v>412.63499999999999</c:v>
                </c:pt>
                <c:pt idx="4195">
                  <c:v>412.59</c:v>
                </c:pt>
                <c:pt idx="4196">
                  <c:v>412.71199999999999</c:v>
                </c:pt>
                <c:pt idx="4197">
                  <c:v>412.64400000000001</c:v>
                </c:pt>
                <c:pt idx="4198">
                  <c:v>412.95499999999998</c:v>
                </c:pt>
                <c:pt idx="4199">
                  <c:v>413.30599999999998</c:v>
                </c:pt>
                <c:pt idx="4200">
                  <c:v>413.233</c:v>
                </c:pt>
                <c:pt idx="4201">
                  <c:v>413.32900000000001</c:v>
                </c:pt>
                <c:pt idx="4202">
                  <c:v>413.26299999999998</c:v>
                </c:pt>
                <c:pt idx="4203">
                  <c:v>413.57299999999998</c:v>
                </c:pt>
                <c:pt idx="4204">
                  <c:v>413.91300000000001</c:v>
                </c:pt>
                <c:pt idx="4205">
                  <c:v>413.86799999999999</c:v>
                </c:pt>
                <c:pt idx="4206">
                  <c:v>413.99</c:v>
                </c:pt>
                <c:pt idx="4207">
                  <c:v>413.93200000000002</c:v>
                </c:pt>
                <c:pt idx="4208">
                  <c:v>414.23500000000001</c:v>
                </c:pt>
                <c:pt idx="4209">
                  <c:v>414.56900000000002</c:v>
                </c:pt>
                <c:pt idx="4210">
                  <c:v>414.52699999999999</c:v>
                </c:pt>
                <c:pt idx="4211">
                  <c:v>414.62900000000002</c:v>
                </c:pt>
                <c:pt idx="4212">
                  <c:v>414.58600000000001</c:v>
                </c:pt>
                <c:pt idx="4213">
                  <c:v>414.90699999999998</c:v>
                </c:pt>
                <c:pt idx="4214">
                  <c:v>415.26299999999998</c:v>
                </c:pt>
                <c:pt idx="4215">
                  <c:v>415.214</c:v>
                </c:pt>
                <c:pt idx="4216">
                  <c:v>415.30500000000001</c:v>
                </c:pt>
                <c:pt idx="4217">
                  <c:v>415.26499999999999</c:v>
                </c:pt>
                <c:pt idx="4218">
                  <c:v>415.58100000000002</c:v>
                </c:pt>
                <c:pt idx="4219">
                  <c:v>415.94099999999997</c:v>
                </c:pt>
                <c:pt idx="4220">
                  <c:v>415.892</c:v>
                </c:pt>
                <c:pt idx="4221">
                  <c:v>416</c:v>
                </c:pt>
                <c:pt idx="4222">
                  <c:v>415.96100000000001</c:v>
                </c:pt>
                <c:pt idx="4223">
                  <c:v>416.28</c:v>
                </c:pt>
                <c:pt idx="4224">
                  <c:v>416.64699999999999</c:v>
                </c:pt>
                <c:pt idx="4225">
                  <c:v>416.59699999999998</c:v>
                </c:pt>
                <c:pt idx="4226">
                  <c:v>416.71199999999999</c:v>
                </c:pt>
                <c:pt idx="4227">
                  <c:v>416.673</c:v>
                </c:pt>
                <c:pt idx="4228">
                  <c:v>416.99099999999999</c:v>
                </c:pt>
                <c:pt idx="4229">
                  <c:v>417.35</c:v>
                </c:pt>
                <c:pt idx="4230">
                  <c:v>417.29500000000002</c:v>
                </c:pt>
                <c:pt idx="4231">
                  <c:v>417.44799999999998</c:v>
                </c:pt>
                <c:pt idx="4232">
                  <c:v>417.42</c:v>
                </c:pt>
                <c:pt idx="4233">
                  <c:v>417.74700000000001</c:v>
                </c:pt>
                <c:pt idx="4234">
                  <c:v>418.108</c:v>
                </c:pt>
                <c:pt idx="4235">
                  <c:v>418.04</c:v>
                </c:pt>
                <c:pt idx="4236">
                  <c:v>418.16</c:v>
                </c:pt>
                <c:pt idx="4237">
                  <c:v>418.13600000000002</c:v>
                </c:pt>
                <c:pt idx="4238">
                  <c:v>418.483</c:v>
                </c:pt>
                <c:pt idx="4239">
                  <c:v>418.84399999999999</c:v>
                </c:pt>
                <c:pt idx="4240">
                  <c:v>418.78</c:v>
                </c:pt>
                <c:pt idx="4241">
                  <c:v>418.88499999999999</c:v>
                </c:pt>
                <c:pt idx="4242">
                  <c:v>418.87299999999999</c:v>
                </c:pt>
                <c:pt idx="4243">
                  <c:v>419.233</c:v>
                </c:pt>
                <c:pt idx="4244">
                  <c:v>419.58699999999999</c:v>
                </c:pt>
                <c:pt idx="4245">
                  <c:v>419.50099999999998</c:v>
                </c:pt>
                <c:pt idx="4246">
                  <c:v>419.64299999999997</c:v>
                </c:pt>
                <c:pt idx="4247">
                  <c:v>419.62400000000002</c:v>
                </c:pt>
                <c:pt idx="4248">
                  <c:v>419.98099999999999</c:v>
                </c:pt>
                <c:pt idx="4249">
                  <c:v>420.31900000000002</c:v>
                </c:pt>
                <c:pt idx="4250">
                  <c:v>420.22699999999998</c:v>
                </c:pt>
                <c:pt idx="4251">
                  <c:v>420.37</c:v>
                </c:pt>
                <c:pt idx="4252">
                  <c:v>420.34699999999998</c:v>
                </c:pt>
                <c:pt idx="4253">
                  <c:v>420.71300000000002</c:v>
                </c:pt>
                <c:pt idx="4254">
                  <c:v>421.05099999999999</c:v>
                </c:pt>
                <c:pt idx="4255">
                  <c:v>420.95600000000002</c:v>
                </c:pt>
                <c:pt idx="4256">
                  <c:v>421.084</c:v>
                </c:pt>
                <c:pt idx="4257">
                  <c:v>421.065</c:v>
                </c:pt>
                <c:pt idx="4258">
                  <c:v>421.44200000000001</c:v>
                </c:pt>
                <c:pt idx="4259">
                  <c:v>421.76799999999997</c:v>
                </c:pt>
                <c:pt idx="4260">
                  <c:v>421.68400000000003</c:v>
                </c:pt>
                <c:pt idx="4261">
                  <c:v>421.786</c:v>
                </c:pt>
                <c:pt idx="4262">
                  <c:v>421.79199999999997</c:v>
                </c:pt>
                <c:pt idx="4263">
                  <c:v>422.18299999999999</c:v>
                </c:pt>
                <c:pt idx="4264">
                  <c:v>422.54199999999997</c:v>
                </c:pt>
                <c:pt idx="4265">
                  <c:v>422.46199999999999</c:v>
                </c:pt>
                <c:pt idx="4266">
                  <c:v>422.54899999999998</c:v>
                </c:pt>
                <c:pt idx="4267">
                  <c:v>422.54700000000003</c:v>
                </c:pt>
                <c:pt idx="4268">
                  <c:v>422.93200000000002</c:v>
                </c:pt>
                <c:pt idx="4269">
                  <c:v>423.29</c:v>
                </c:pt>
                <c:pt idx="4270">
                  <c:v>423.21600000000001</c:v>
                </c:pt>
                <c:pt idx="4271">
                  <c:v>423.322</c:v>
                </c:pt>
                <c:pt idx="4272">
                  <c:v>423.31599999999997</c:v>
                </c:pt>
                <c:pt idx="4273">
                  <c:v>423.702</c:v>
                </c:pt>
                <c:pt idx="4274">
                  <c:v>424.02300000000002</c:v>
                </c:pt>
                <c:pt idx="4275">
                  <c:v>423.95699999999999</c:v>
                </c:pt>
                <c:pt idx="4276">
                  <c:v>424.11900000000003</c:v>
                </c:pt>
                <c:pt idx="4277">
                  <c:v>424.12200000000001</c:v>
                </c:pt>
                <c:pt idx="4278">
                  <c:v>424.51</c:v>
                </c:pt>
                <c:pt idx="4279">
                  <c:v>424.82299999999998</c:v>
                </c:pt>
                <c:pt idx="4280">
                  <c:v>424.74</c:v>
                </c:pt>
                <c:pt idx="4281">
                  <c:v>424.86099999999999</c:v>
                </c:pt>
                <c:pt idx="4282">
                  <c:v>424.86599999999999</c:v>
                </c:pt>
                <c:pt idx="4283">
                  <c:v>425.26400000000001</c:v>
                </c:pt>
                <c:pt idx="4284">
                  <c:v>425.58300000000003</c:v>
                </c:pt>
                <c:pt idx="4285">
                  <c:v>425.49700000000001</c:v>
                </c:pt>
                <c:pt idx="4286">
                  <c:v>425.58600000000001</c:v>
                </c:pt>
                <c:pt idx="4287">
                  <c:v>425.59399999999999</c:v>
                </c:pt>
                <c:pt idx="4288">
                  <c:v>425.971</c:v>
                </c:pt>
                <c:pt idx="4289">
                  <c:v>426.28</c:v>
                </c:pt>
                <c:pt idx="4290">
                  <c:v>426.18299999999999</c:v>
                </c:pt>
                <c:pt idx="4291">
                  <c:v>426.28100000000001</c:v>
                </c:pt>
                <c:pt idx="4292">
                  <c:v>426.29199999999997</c:v>
                </c:pt>
                <c:pt idx="4293">
                  <c:v>426.67</c:v>
                </c:pt>
                <c:pt idx="4294">
                  <c:v>426.96899999999999</c:v>
                </c:pt>
                <c:pt idx="4295">
                  <c:v>426.87799999999999</c:v>
                </c:pt>
                <c:pt idx="4296">
                  <c:v>427.012</c:v>
                </c:pt>
                <c:pt idx="4297">
                  <c:v>427.03100000000001</c:v>
                </c:pt>
                <c:pt idx="4298">
                  <c:v>427.40899999999999</c:v>
                </c:pt>
                <c:pt idx="4299">
                  <c:v>427.69799999999998</c:v>
                </c:pt>
                <c:pt idx="4300">
                  <c:v>427.60500000000002</c:v>
                </c:pt>
                <c:pt idx="4301">
                  <c:v>427.733</c:v>
                </c:pt>
                <c:pt idx="4302">
                  <c:v>427.76400000000001</c:v>
                </c:pt>
                <c:pt idx="4303">
                  <c:v>428.14800000000002</c:v>
                </c:pt>
                <c:pt idx="4304">
                  <c:v>428.423</c:v>
                </c:pt>
                <c:pt idx="4305">
                  <c:v>428.31599999999997</c:v>
                </c:pt>
                <c:pt idx="4306">
                  <c:v>428.49200000000002</c:v>
                </c:pt>
                <c:pt idx="4307">
                  <c:v>428.541</c:v>
                </c:pt>
                <c:pt idx="4308">
                  <c:v>428.92899999999997</c:v>
                </c:pt>
                <c:pt idx="4309">
                  <c:v>429.214</c:v>
                </c:pt>
                <c:pt idx="4310">
                  <c:v>429.11700000000002</c:v>
                </c:pt>
                <c:pt idx="4311">
                  <c:v>429.27100000000002</c:v>
                </c:pt>
                <c:pt idx="4312">
                  <c:v>429.31900000000002</c:v>
                </c:pt>
                <c:pt idx="4313">
                  <c:v>429.71800000000002</c:v>
                </c:pt>
                <c:pt idx="4314">
                  <c:v>430.01100000000002</c:v>
                </c:pt>
                <c:pt idx="4315">
                  <c:v>429.92399999999998</c:v>
                </c:pt>
                <c:pt idx="4316">
                  <c:v>430.089</c:v>
                </c:pt>
                <c:pt idx="4317">
                  <c:v>430.11799999999999</c:v>
                </c:pt>
                <c:pt idx="4318">
                  <c:v>430.53</c:v>
                </c:pt>
                <c:pt idx="4319">
                  <c:v>430.81700000000001</c:v>
                </c:pt>
                <c:pt idx="4320">
                  <c:v>430.75200000000001</c:v>
                </c:pt>
                <c:pt idx="4321">
                  <c:v>430.93099999999998</c:v>
                </c:pt>
                <c:pt idx="4322">
                  <c:v>430.96300000000002</c:v>
                </c:pt>
                <c:pt idx="4323">
                  <c:v>431.39699999999999</c:v>
                </c:pt>
                <c:pt idx="4324">
                  <c:v>431.68099999999998</c:v>
                </c:pt>
                <c:pt idx="4325">
                  <c:v>431.62</c:v>
                </c:pt>
                <c:pt idx="4326">
                  <c:v>431.84</c:v>
                </c:pt>
                <c:pt idx="4327">
                  <c:v>431.87299999999999</c:v>
                </c:pt>
                <c:pt idx="4328">
                  <c:v>432.31200000000001</c:v>
                </c:pt>
                <c:pt idx="4329">
                  <c:v>432.584</c:v>
                </c:pt>
                <c:pt idx="4330">
                  <c:v>432.51900000000001</c:v>
                </c:pt>
                <c:pt idx="4331">
                  <c:v>432.70699999999999</c:v>
                </c:pt>
                <c:pt idx="4332">
                  <c:v>432.73399999999998</c:v>
                </c:pt>
                <c:pt idx="4333">
                  <c:v>433.15300000000002</c:v>
                </c:pt>
                <c:pt idx="4334">
                  <c:v>433.44099999999997</c:v>
                </c:pt>
                <c:pt idx="4335">
                  <c:v>433.38799999999998</c:v>
                </c:pt>
                <c:pt idx="4336">
                  <c:v>433.565</c:v>
                </c:pt>
                <c:pt idx="4337">
                  <c:v>433.572</c:v>
                </c:pt>
                <c:pt idx="4338">
                  <c:v>433.98599999999999</c:v>
                </c:pt>
                <c:pt idx="4339">
                  <c:v>434.27</c:v>
                </c:pt>
                <c:pt idx="4340">
                  <c:v>434.21899999999999</c:v>
                </c:pt>
                <c:pt idx="4341">
                  <c:v>434.30900000000003</c:v>
                </c:pt>
                <c:pt idx="4342">
                  <c:v>434.32</c:v>
                </c:pt>
                <c:pt idx="4343">
                  <c:v>434.75400000000002</c:v>
                </c:pt>
                <c:pt idx="4344">
                  <c:v>435.04199999999997</c:v>
                </c:pt>
                <c:pt idx="4345">
                  <c:v>434.99700000000001</c:v>
                </c:pt>
                <c:pt idx="4346">
                  <c:v>435.10500000000002</c:v>
                </c:pt>
                <c:pt idx="4347">
                  <c:v>435.125</c:v>
                </c:pt>
                <c:pt idx="4348">
                  <c:v>435.58600000000001</c:v>
                </c:pt>
                <c:pt idx="4349">
                  <c:v>435.87</c:v>
                </c:pt>
                <c:pt idx="4350">
                  <c:v>435.85500000000002</c:v>
                </c:pt>
                <c:pt idx="4351">
                  <c:v>435.96300000000002</c:v>
                </c:pt>
                <c:pt idx="4352">
                  <c:v>435.98099999999999</c:v>
                </c:pt>
                <c:pt idx="4353">
                  <c:v>436.45499999999998</c:v>
                </c:pt>
                <c:pt idx="4354">
                  <c:v>436.721</c:v>
                </c:pt>
                <c:pt idx="4355">
                  <c:v>436.69900000000001</c:v>
                </c:pt>
                <c:pt idx="4356">
                  <c:v>436.78100000000001</c:v>
                </c:pt>
                <c:pt idx="4357">
                  <c:v>436.791</c:v>
                </c:pt>
                <c:pt idx="4358">
                  <c:v>437.25400000000002</c:v>
                </c:pt>
                <c:pt idx="4359">
                  <c:v>437.54</c:v>
                </c:pt>
                <c:pt idx="4360">
                  <c:v>437.51100000000002</c:v>
                </c:pt>
                <c:pt idx="4361">
                  <c:v>437.60500000000002</c:v>
                </c:pt>
                <c:pt idx="4362">
                  <c:v>437.61799999999999</c:v>
                </c:pt>
                <c:pt idx="4363">
                  <c:v>438.09500000000003</c:v>
                </c:pt>
                <c:pt idx="4364">
                  <c:v>438.38900000000001</c:v>
                </c:pt>
                <c:pt idx="4365">
                  <c:v>438.34399999999999</c:v>
                </c:pt>
                <c:pt idx="4366">
                  <c:v>438.40600000000001</c:v>
                </c:pt>
                <c:pt idx="4367">
                  <c:v>438.44600000000003</c:v>
                </c:pt>
                <c:pt idx="4368">
                  <c:v>438.92</c:v>
                </c:pt>
                <c:pt idx="4369">
                  <c:v>439.20699999999999</c:v>
                </c:pt>
                <c:pt idx="4370">
                  <c:v>439.16399999999999</c:v>
                </c:pt>
                <c:pt idx="4371">
                  <c:v>439.23700000000002</c:v>
                </c:pt>
                <c:pt idx="4372">
                  <c:v>439.28699999999998</c:v>
                </c:pt>
                <c:pt idx="4373">
                  <c:v>439.76100000000002</c:v>
                </c:pt>
                <c:pt idx="4374">
                  <c:v>440.04899999999998</c:v>
                </c:pt>
                <c:pt idx="4375">
                  <c:v>440.00599999999997</c:v>
                </c:pt>
                <c:pt idx="4376">
                  <c:v>440.10399999999998</c:v>
                </c:pt>
                <c:pt idx="4377">
                  <c:v>440.16399999999999</c:v>
                </c:pt>
                <c:pt idx="4378">
                  <c:v>440.642</c:v>
                </c:pt>
                <c:pt idx="4379">
                  <c:v>440.92500000000001</c:v>
                </c:pt>
                <c:pt idx="4380">
                  <c:v>440.88</c:v>
                </c:pt>
                <c:pt idx="4381">
                  <c:v>440.97199999999998</c:v>
                </c:pt>
                <c:pt idx="4382">
                  <c:v>441.036</c:v>
                </c:pt>
                <c:pt idx="4383">
                  <c:v>441.53199999999998</c:v>
                </c:pt>
                <c:pt idx="4384">
                  <c:v>441.81700000000001</c:v>
                </c:pt>
                <c:pt idx="4385">
                  <c:v>441.75900000000001</c:v>
                </c:pt>
                <c:pt idx="4386">
                  <c:v>441.87099999999998</c:v>
                </c:pt>
                <c:pt idx="4387">
                  <c:v>441.93700000000001</c:v>
                </c:pt>
                <c:pt idx="4388">
                  <c:v>442.43299999999999</c:v>
                </c:pt>
                <c:pt idx="4389">
                  <c:v>442.71699999999998</c:v>
                </c:pt>
                <c:pt idx="4390">
                  <c:v>442.66300000000001</c:v>
                </c:pt>
                <c:pt idx="4391">
                  <c:v>442.76799999999997</c:v>
                </c:pt>
                <c:pt idx="4392">
                  <c:v>442.83300000000003</c:v>
                </c:pt>
                <c:pt idx="4393">
                  <c:v>443.33300000000003</c:v>
                </c:pt>
                <c:pt idx="4394">
                  <c:v>443.60500000000002</c:v>
                </c:pt>
                <c:pt idx="4395">
                  <c:v>443.55099999999999</c:v>
                </c:pt>
                <c:pt idx="4396">
                  <c:v>443.68400000000003</c:v>
                </c:pt>
                <c:pt idx="4397">
                  <c:v>443.75799999999998</c:v>
                </c:pt>
                <c:pt idx="4398">
                  <c:v>444.27699999999999</c:v>
                </c:pt>
                <c:pt idx="4399">
                  <c:v>444.55099999999999</c:v>
                </c:pt>
                <c:pt idx="4400">
                  <c:v>444.48899999999998</c:v>
                </c:pt>
                <c:pt idx="4401">
                  <c:v>444.62700000000001</c:v>
                </c:pt>
                <c:pt idx="4402">
                  <c:v>444.72</c:v>
                </c:pt>
                <c:pt idx="4403">
                  <c:v>445.245</c:v>
                </c:pt>
                <c:pt idx="4404">
                  <c:v>445.505</c:v>
                </c:pt>
                <c:pt idx="4405">
                  <c:v>445.43700000000001</c:v>
                </c:pt>
                <c:pt idx="4406">
                  <c:v>445.58800000000002</c:v>
                </c:pt>
                <c:pt idx="4407">
                  <c:v>445.68400000000003</c:v>
                </c:pt>
                <c:pt idx="4408">
                  <c:v>446.22</c:v>
                </c:pt>
                <c:pt idx="4409">
                  <c:v>446.46899999999999</c:v>
                </c:pt>
                <c:pt idx="4410">
                  <c:v>446.40199999999999</c:v>
                </c:pt>
                <c:pt idx="4411">
                  <c:v>446.54599999999999</c:v>
                </c:pt>
                <c:pt idx="4412">
                  <c:v>446.63499999999999</c:v>
                </c:pt>
                <c:pt idx="4413">
                  <c:v>447.18299999999999</c:v>
                </c:pt>
                <c:pt idx="4414">
                  <c:v>447.416</c:v>
                </c:pt>
                <c:pt idx="4415">
                  <c:v>447.358</c:v>
                </c:pt>
                <c:pt idx="4416">
                  <c:v>447.52</c:v>
                </c:pt>
                <c:pt idx="4417">
                  <c:v>447.59899999999999</c:v>
                </c:pt>
                <c:pt idx="4418">
                  <c:v>448.14699999999999</c:v>
                </c:pt>
                <c:pt idx="4419">
                  <c:v>448.36599999999999</c:v>
                </c:pt>
                <c:pt idx="4420">
                  <c:v>448.28800000000001</c:v>
                </c:pt>
                <c:pt idx="4421">
                  <c:v>448.423</c:v>
                </c:pt>
                <c:pt idx="4422">
                  <c:v>448.524</c:v>
                </c:pt>
                <c:pt idx="4423">
                  <c:v>449.08</c:v>
                </c:pt>
                <c:pt idx="4424">
                  <c:v>449.30399999999997</c:v>
                </c:pt>
                <c:pt idx="4425">
                  <c:v>449.21300000000002</c:v>
                </c:pt>
                <c:pt idx="4426">
                  <c:v>449.39</c:v>
                </c:pt>
                <c:pt idx="4427">
                  <c:v>449.50099999999998</c:v>
                </c:pt>
                <c:pt idx="4428">
                  <c:v>450.05200000000002</c:v>
                </c:pt>
                <c:pt idx="4429">
                  <c:v>450.303</c:v>
                </c:pt>
                <c:pt idx="4430">
                  <c:v>450.21600000000001</c:v>
                </c:pt>
                <c:pt idx="4431">
                  <c:v>450.36200000000002</c:v>
                </c:pt>
                <c:pt idx="4432">
                  <c:v>450.464</c:v>
                </c:pt>
                <c:pt idx="4433">
                  <c:v>451.01900000000001</c:v>
                </c:pt>
                <c:pt idx="4434">
                  <c:v>451.26499999999999</c:v>
                </c:pt>
                <c:pt idx="4435">
                  <c:v>451.18200000000002</c:v>
                </c:pt>
                <c:pt idx="4436">
                  <c:v>451.32799999999997</c:v>
                </c:pt>
                <c:pt idx="4437">
                  <c:v>451.45400000000001</c:v>
                </c:pt>
                <c:pt idx="4438">
                  <c:v>452.01400000000001</c:v>
                </c:pt>
                <c:pt idx="4439">
                  <c:v>452.26799999999997</c:v>
                </c:pt>
                <c:pt idx="4440">
                  <c:v>452.18799999999999</c:v>
                </c:pt>
                <c:pt idx="4441">
                  <c:v>452.31900000000002</c:v>
                </c:pt>
                <c:pt idx="4442">
                  <c:v>452.447</c:v>
                </c:pt>
                <c:pt idx="4443">
                  <c:v>452.99</c:v>
                </c:pt>
                <c:pt idx="4444">
                  <c:v>453.25400000000002</c:v>
                </c:pt>
                <c:pt idx="4445">
                  <c:v>453.16500000000002</c:v>
                </c:pt>
                <c:pt idx="4446">
                  <c:v>453.30099999999999</c:v>
                </c:pt>
                <c:pt idx="4447">
                  <c:v>453.42500000000001</c:v>
                </c:pt>
                <c:pt idx="4448">
                  <c:v>453.97899999999998</c:v>
                </c:pt>
                <c:pt idx="4449">
                  <c:v>454.24599999999998</c:v>
                </c:pt>
                <c:pt idx="4450">
                  <c:v>454.15199999999999</c:v>
                </c:pt>
                <c:pt idx="4451">
                  <c:v>454.26400000000001</c:v>
                </c:pt>
                <c:pt idx="4452">
                  <c:v>454.392</c:v>
                </c:pt>
                <c:pt idx="4453">
                  <c:v>454.94400000000002</c:v>
                </c:pt>
                <c:pt idx="4454">
                  <c:v>455.21499999999997</c:v>
                </c:pt>
                <c:pt idx="4455">
                  <c:v>455.11200000000002</c:v>
                </c:pt>
                <c:pt idx="4456">
                  <c:v>455.17899999999997</c:v>
                </c:pt>
                <c:pt idx="4457">
                  <c:v>455.28199999999998</c:v>
                </c:pt>
                <c:pt idx="4458">
                  <c:v>455.84300000000002</c:v>
                </c:pt>
                <c:pt idx="4459">
                  <c:v>456.12099999999998</c:v>
                </c:pt>
                <c:pt idx="4460">
                  <c:v>456.02300000000002</c:v>
                </c:pt>
                <c:pt idx="4461">
                  <c:v>456.11200000000002</c:v>
                </c:pt>
                <c:pt idx="4462">
                  <c:v>456.202</c:v>
                </c:pt>
                <c:pt idx="4463">
                  <c:v>456.76400000000001</c:v>
                </c:pt>
                <c:pt idx="4464">
                  <c:v>457.03300000000002</c:v>
                </c:pt>
                <c:pt idx="4465">
                  <c:v>456.92399999999998</c:v>
                </c:pt>
                <c:pt idx="4466">
                  <c:v>457.00900000000001</c:v>
                </c:pt>
                <c:pt idx="4467">
                  <c:v>457.09300000000002</c:v>
                </c:pt>
                <c:pt idx="4468">
                  <c:v>457.64</c:v>
                </c:pt>
                <c:pt idx="4469">
                  <c:v>457.92200000000003</c:v>
                </c:pt>
                <c:pt idx="4470">
                  <c:v>457.81299999999999</c:v>
                </c:pt>
                <c:pt idx="4471">
                  <c:v>457.84699999999998</c:v>
                </c:pt>
                <c:pt idx="4472">
                  <c:v>457.93700000000001</c:v>
                </c:pt>
                <c:pt idx="4473">
                  <c:v>458.50799999999998</c:v>
                </c:pt>
                <c:pt idx="4474">
                  <c:v>458.80399999999997</c:v>
                </c:pt>
                <c:pt idx="4475">
                  <c:v>458.69799999999998</c:v>
                </c:pt>
                <c:pt idx="4476">
                  <c:v>458.64299999999997</c:v>
                </c:pt>
                <c:pt idx="4477">
                  <c:v>458.72699999999998</c:v>
                </c:pt>
                <c:pt idx="4478">
                  <c:v>459.30399999999997</c:v>
                </c:pt>
                <c:pt idx="4479">
                  <c:v>459.62700000000001</c:v>
                </c:pt>
                <c:pt idx="4480">
                  <c:v>459.49700000000001</c:v>
                </c:pt>
                <c:pt idx="4481">
                  <c:v>459.43200000000002</c:v>
                </c:pt>
                <c:pt idx="4482">
                  <c:v>459.52199999999999</c:v>
                </c:pt>
                <c:pt idx="4483">
                  <c:v>460.101</c:v>
                </c:pt>
                <c:pt idx="4484">
                  <c:v>460.40199999999999</c:v>
                </c:pt>
                <c:pt idx="4485">
                  <c:v>460.25799999999998</c:v>
                </c:pt>
                <c:pt idx="4486">
                  <c:v>460.233</c:v>
                </c:pt>
                <c:pt idx="4487">
                  <c:v>460.351</c:v>
                </c:pt>
                <c:pt idx="4488">
                  <c:v>460.94200000000001</c:v>
                </c:pt>
                <c:pt idx="4489">
                  <c:v>461.233</c:v>
                </c:pt>
                <c:pt idx="4490">
                  <c:v>461.08300000000003</c:v>
                </c:pt>
                <c:pt idx="4491">
                  <c:v>461.05599999999998</c:v>
                </c:pt>
                <c:pt idx="4492">
                  <c:v>461.19099999999997</c:v>
                </c:pt>
                <c:pt idx="4493">
                  <c:v>461.81700000000001</c:v>
                </c:pt>
                <c:pt idx="4494">
                  <c:v>462.12299999999999</c:v>
                </c:pt>
                <c:pt idx="4495">
                  <c:v>461.97800000000001</c:v>
                </c:pt>
                <c:pt idx="4496">
                  <c:v>461.904</c:v>
                </c:pt>
                <c:pt idx="4497">
                  <c:v>462.04399999999998</c:v>
                </c:pt>
                <c:pt idx="4498">
                  <c:v>462.702</c:v>
                </c:pt>
                <c:pt idx="4499">
                  <c:v>463.04300000000001</c:v>
                </c:pt>
                <c:pt idx="4500">
                  <c:v>462.89400000000001</c:v>
                </c:pt>
                <c:pt idx="4501">
                  <c:v>462.85199999999998</c:v>
                </c:pt>
                <c:pt idx="4502">
                  <c:v>462.98599999999999</c:v>
                </c:pt>
                <c:pt idx="4503">
                  <c:v>463.64100000000002</c:v>
                </c:pt>
                <c:pt idx="4504">
                  <c:v>463.99900000000002</c:v>
                </c:pt>
                <c:pt idx="4505">
                  <c:v>463.85399999999998</c:v>
                </c:pt>
                <c:pt idx="4506">
                  <c:v>463.81700000000001</c:v>
                </c:pt>
                <c:pt idx="4507">
                  <c:v>463.96600000000001</c:v>
                </c:pt>
                <c:pt idx="4508">
                  <c:v>464.62700000000001</c:v>
                </c:pt>
                <c:pt idx="4509">
                  <c:v>464.98500000000001</c:v>
                </c:pt>
                <c:pt idx="4510">
                  <c:v>464.84500000000003</c:v>
                </c:pt>
                <c:pt idx="4511">
                  <c:v>464.81</c:v>
                </c:pt>
                <c:pt idx="4512">
                  <c:v>464.94099999999997</c:v>
                </c:pt>
                <c:pt idx="4513">
                  <c:v>465.59</c:v>
                </c:pt>
                <c:pt idx="4514">
                  <c:v>465.93799999999999</c:v>
                </c:pt>
                <c:pt idx="4515">
                  <c:v>465.78199999999998</c:v>
                </c:pt>
                <c:pt idx="4516">
                  <c:v>465.74599999999998</c:v>
                </c:pt>
                <c:pt idx="4517">
                  <c:v>465.875</c:v>
                </c:pt>
                <c:pt idx="4518">
                  <c:v>466.51400000000001</c:v>
                </c:pt>
                <c:pt idx="4519">
                  <c:v>466.87</c:v>
                </c:pt>
                <c:pt idx="4520">
                  <c:v>466.73599999999999</c:v>
                </c:pt>
                <c:pt idx="4521">
                  <c:v>466.71600000000001</c:v>
                </c:pt>
                <c:pt idx="4522">
                  <c:v>466.84800000000001</c:v>
                </c:pt>
                <c:pt idx="4523">
                  <c:v>467.47800000000001</c:v>
                </c:pt>
                <c:pt idx="4524">
                  <c:v>467.81900000000002</c:v>
                </c:pt>
                <c:pt idx="4525">
                  <c:v>467.68599999999998</c:v>
                </c:pt>
                <c:pt idx="4526">
                  <c:v>467.65800000000002</c:v>
                </c:pt>
                <c:pt idx="4527">
                  <c:v>467.78800000000001</c:v>
                </c:pt>
                <c:pt idx="4528">
                  <c:v>468.41199999999998</c:v>
                </c:pt>
                <c:pt idx="4529">
                  <c:v>468.75099999999998</c:v>
                </c:pt>
                <c:pt idx="4530">
                  <c:v>468.62400000000002</c:v>
                </c:pt>
                <c:pt idx="4531">
                  <c:v>468.56200000000001</c:v>
                </c:pt>
                <c:pt idx="4532">
                  <c:v>468.685</c:v>
                </c:pt>
                <c:pt idx="4533">
                  <c:v>469.30500000000001</c:v>
                </c:pt>
                <c:pt idx="4534">
                  <c:v>469.63400000000001</c:v>
                </c:pt>
                <c:pt idx="4535">
                  <c:v>469.51100000000002</c:v>
                </c:pt>
                <c:pt idx="4536">
                  <c:v>469.43799999999999</c:v>
                </c:pt>
                <c:pt idx="4537">
                  <c:v>469.56</c:v>
                </c:pt>
                <c:pt idx="4538">
                  <c:v>470.15199999999999</c:v>
                </c:pt>
                <c:pt idx="4539">
                  <c:v>470.476</c:v>
                </c:pt>
                <c:pt idx="4540">
                  <c:v>470.36500000000001</c:v>
                </c:pt>
                <c:pt idx="4541">
                  <c:v>470.36200000000002</c:v>
                </c:pt>
                <c:pt idx="4542">
                  <c:v>470.48599999999999</c:v>
                </c:pt>
                <c:pt idx="4543">
                  <c:v>471.07499999999999</c:v>
                </c:pt>
                <c:pt idx="4544">
                  <c:v>471.38799999999998</c:v>
                </c:pt>
                <c:pt idx="4545">
                  <c:v>471.25400000000002</c:v>
                </c:pt>
                <c:pt idx="4546">
                  <c:v>471.21800000000002</c:v>
                </c:pt>
                <c:pt idx="4547">
                  <c:v>471.334</c:v>
                </c:pt>
                <c:pt idx="4548">
                  <c:v>471.90100000000001</c:v>
                </c:pt>
                <c:pt idx="4549">
                  <c:v>472.221</c:v>
                </c:pt>
                <c:pt idx="4550">
                  <c:v>472.089</c:v>
                </c:pt>
                <c:pt idx="4551">
                  <c:v>472.072</c:v>
                </c:pt>
                <c:pt idx="4552">
                  <c:v>472.20499999999998</c:v>
                </c:pt>
                <c:pt idx="4553">
                  <c:v>472.755</c:v>
                </c:pt>
                <c:pt idx="4554">
                  <c:v>473.065</c:v>
                </c:pt>
                <c:pt idx="4555">
                  <c:v>472.93</c:v>
                </c:pt>
                <c:pt idx="4556">
                  <c:v>472.91300000000001</c:v>
                </c:pt>
                <c:pt idx="4557">
                  <c:v>473.03</c:v>
                </c:pt>
                <c:pt idx="4558">
                  <c:v>473.58699999999999</c:v>
                </c:pt>
                <c:pt idx="4559">
                  <c:v>473.90600000000001</c:v>
                </c:pt>
                <c:pt idx="4560">
                  <c:v>473.76799999999997</c:v>
                </c:pt>
                <c:pt idx="4561">
                  <c:v>473.70699999999999</c:v>
                </c:pt>
                <c:pt idx="4562">
                  <c:v>473.79399999999998</c:v>
                </c:pt>
                <c:pt idx="4563">
                  <c:v>474.30599999999998</c:v>
                </c:pt>
                <c:pt idx="4564">
                  <c:v>474.601</c:v>
                </c:pt>
                <c:pt idx="4565">
                  <c:v>474.46100000000001</c:v>
                </c:pt>
                <c:pt idx="4566">
                  <c:v>474.392</c:v>
                </c:pt>
                <c:pt idx="4567">
                  <c:v>474.48200000000003</c:v>
                </c:pt>
                <c:pt idx="4568">
                  <c:v>474.988</c:v>
                </c:pt>
                <c:pt idx="4569">
                  <c:v>475.28100000000001</c:v>
                </c:pt>
                <c:pt idx="4570">
                  <c:v>475.17099999999999</c:v>
                </c:pt>
                <c:pt idx="4571">
                  <c:v>475.161</c:v>
                </c:pt>
                <c:pt idx="4572">
                  <c:v>475.26900000000001</c:v>
                </c:pt>
                <c:pt idx="4573">
                  <c:v>475.76900000000001</c:v>
                </c:pt>
                <c:pt idx="4574">
                  <c:v>476.04399999999998</c:v>
                </c:pt>
                <c:pt idx="4575">
                  <c:v>475.91800000000001</c:v>
                </c:pt>
                <c:pt idx="4576">
                  <c:v>475.87900000000002</c:v>
                </c:pt>
                <c:pt idx="4577">
                  <c:v>475.99400000000003</c:v>
                </c:pt>
                <c:pt idx="4578">
                  <c:v>476.49400000000003</c:v>
                </c:pt>
                <c:pt idx="4579">
                  <c:v>476.76499999999999</c:v>
                </c:pt>
                <c:pt idx="4580">
                  <c:v>476.63900000000001</c:v>
                </c:pt>
                <c:pt idx="4581">
                  <c:v>476.57</c:v>
                </c:pt>
                <c:pt idx="4582">
                  <c:v>476.67099999999999</c:v>
                </c:pt>
                <c:pt idx="4583">
                  <c:v>477.19600000000003</c:v>
                </c:pt>
                <c:pt idx="4584">
                  <c:v>477.45400000000001</c:v>
                </c:pt>
                <c:pt idx="4585">
                  <c:v>477.32900000000001</c:v>
                </c:pt>
                <c:pt idx="4586">
                  <c:v>477.24400000000003</c:v>
                </c:pt>
                <c:pt idx="4587">
                  <c:v>477.363</c:v>
                </c:pt>
                <c:pt idx="4588">
                  <c:v>477.904</c:v>
                </c:pt>
                <c:pt idx="4589">
                  <c:v>478.16699999999997</c:v>
                </c:pt>
                <c:pt idx="4590">
                  <c:v>478.05599999999998</c:v>
                </c:pt>
                <c:pt idx="4591">
                  <c:v>477.97</c:v>
                </c:pt>
                <c:pt idx="4592">
                  <c:v>478.07799999999997</c:v>
                </c:pt>
                <c:pt idx="4593">
                  <c:v>478.61799999999999</c:v>
                </c:pt>
                <c:pt idx="4594">
                  <c:v>478.887</c:v>
                </c:pt>
                <c:pt idx="4595">
                  <c:v>478.77800000000002</c:v>
                </c:pt>
                <c:pt idx="4596">
                  <c:v>478.64299999999997</c:v>
                </c:pt>
                <c:pt idx="4597">
                  <c:v>478.74200000000002</c:v>
                </c:pt>
                <c:pt idx="4598">
                  <c:v>479.28899999999999</c:v>
                </c:pt>
                <c:pt idx="4599">
                  <c:v>479.54300000000001</c:v>
                </c:pt>
                <c:pt idx="4600">
                  <c:v>479.41500000000002</c:v>
                </c:pt>
                <c:pt idx="4601">
                  <c:v>479.25700000000001</c:v>
                </c:pt>
                <c:pt idx="4602">
                  <c:v>479.36200000000002</c:v>
                </c:pt>
                <c:pt idx="4603">
                  <c:v>479.91899999999998</c:v>
                </c:pt>
                <c:pt idx="4604">
                  <c:v>480.17899999999997</c:v>
                </c:pt>
                <c:pt idx="4605">
                  <c:v>480.03300000000002</c:v>
                </c:pt>
                <c:pt idx="4606">
                  <c:v>479.88400000000001</c:v>
                </c:pt>
                <c:pt idx="4607">
                  <c:v>479.96699999999998</c:v>
                </c:pt>
                <c:pt idx="4608">
                  <c:v>480.50799999999998</c:v>
                </c:pt>
                <c:pt idx="4609">
                  <c:v>480.76100000000002</c:v>
                </c:pt>
                <c:pt idx="4610">
                  <c:v>480.62599999999998</c:v>
                </c:pt>
                <c:pt idx="4611">
                  <c:v>480.45499999999998</c:v>
                </c:pt>
                <c:pt idx="4612">
                  <c:v>480.55500000000001</c:v>
                </c:pt>
                <c:pt idx="4613">
                  <c:v>481.11799999999999</c:v>
                </c:pt>
                <c:pt idx="4614">
                  <c:v>481.37400000000002</c:v>
                </c:pt>
                <c:pt idx="4615">
                  <c:v>481.21899999999999</c:v>
                </c:pt>
                <c:pt idx="4616">
                  <c:v>481.01299999999998</c:v>
                </c:pt>
                <c:pt idx="4617">
                  <c:v>481.08300000000003</c:v>
                </c:pt>
                <c:pt idx="4618">
                  <c:v>481.64</c:v>
                </c:pt>
                <c:pt idx="4619">
                  <c:v>481.89100000000002</c:v>
                </c:pt>
                <c:pt idx="4620">
                  <c:v>481.72300000000001</c:v>
                </c:pt>
                <c:pt idx="4621">
                  <c:v>481.45600000000002</c:v>
                </c:pt>
                <c:pt idx="4622">
                  <c:v>481.51600000000002</c:v>
                </c:pt>
                <c:pt idx="4623">
                  <c:v>482.077</c:v>
                </c:pt>
                <c:pt idx="4624">
                  <c:v>482.31799999999998</c:v>
                </c:pt>
                <c:pt idx="4625">
                  <c:v>482.161</c:v>
                </c:pt>
                <c:pt idx="4626">
                  <c:v>481.92599999999999</c:v>
                </c:pt>
                <c:pt idx="4627">
                  <c:v>481.99099999999999</c:v>
                </c:pt>
                <c:pt idx="4628">
                  <c:v>482.53500000000003</c:v>
                </c:pt>
                <c:pt idx="4629">
                  <c:v>482.72800000000001</c:v>
                </c:pt>
                <c:pt idx="4630">
                  <c:v>482.58199999999999</c:v>
                </c:pt>
                <c:pt idx="4631">
                  <c:v>482.37299999999999</c:v>
                </c:pt>
                <c:pt idx="4632">
                  <c:v>482.42</c:v>
                </c:pt>
                <c:pt idx="4633">
                  <c:v>482.983</c:v>
                </c:pt>
                <c:pt idx="4634">
                  <c:v>483.17</c:v>
                </c:pt>
                <c:pt idx="4635">
                  <c:v>483.02300000000002</c:v>
                </c:pt>
                <c:pt idx="4636">
                  <c:v>482.80599999999998</c:v>
                </c:pt>
                <c:pt idx="4637">
                  <c:v>482.86599999999999</c:v>
                </c:pt>
                <c:pt idx="4638">
                  <c:v>483.43700000000001</c:v>
                </c:pt>
                <c:pt idx="4639">
                  <c:v>483.613</c:v>
                </c:pt>
                <c:pt idx="4640">
                  <c:v>483.46199999999999</c:v>
                </c:pt>
                <c:pt idx="4641">
                  <c:v>483.32</c:v>
                </c:pt>
                <c:pt idx="4642">
                  <c:v>483.37299999999999</c:v>
                </c:pt>
                <c:pt idx="4643">
                  <c:v>483.95499999999998</c:v>
                </c:pt>
                <c:pt idx="4644">
                  <c:v>484.16</c:v>
                </c:pt>
                <c:pt idx="4645">
                  <c:v>484.02600000000001</c:v>
                </c:pt>
                <c:pt idx="4646">
                  <c:v>483.91500000000002</c:v>
                </c:pt>
                <c:pt idx="4647">
                  <c:v>483.97800000000001</c:v>
                </c:pt>
                <c:pt idx="4648">
                  <c:v>484.57</c:v>
                </c:pt>
                <c:pt idx="4649">
                  <c:v>484.762</c:v>
                </c:pt>
                <c:pt idx="4650">
                  <c:v>484.63099999999997</c:v>
                </c:pt>
                <c:pt idx="4651">
                  <c:v>484.49200000000002</c:v>
                </c:pt>
                <c:pt idx="4652">
                  <c:v>484.55500000000001</c:v>
                </c:pt>
                <c:pt idx="4653">
                  <c:v>485.137</c:v>
                </c:pt>
                <c:pt idx="4654">
                  <c:v>485.34899999999999</c:v>
                </c:pt>
                <c:pt idx="4655">
                  <c:v>485.21</c:v>
                </c:pt>
                <c:pt idx="4656">
                  <c:v>485.06099999999998</c:v>
                </c:pt>
                <c:pt idx="4657">
                  <c:v>485.11</c:v>
                </c:pt>
                <c:pt idx="4658">
                  <c:v>485.69200000000001</c:v>
                </c:pt>
                <c:pt idx="4659">
                  <c:v>485.88499999999999</c:v>
                </c:pt>
                <c:pt idx="4660">
                  <c:v>485.69400000000002</c:v>
                </c:pt>
                <c:pt idx="4661">
                  <c:v>485.55900000000003</c:v>
                </c:pt>
                <c:pt idx="4662">
                  <c:v>485.61200000000002</c:v>
                </c:pt>
                <c:pt idx="4663">
                  <c:v>486.20499999999998</c:v>
                </c:pt>
                <c:pt idx="4664">
                  <c:v>486.42399999999998</c:v>
                </c:pt>
                <c:pt idx="4665">
                  <c:v>486.214</c:v>
                </c:pt>
                <c:pt idx="4666">
                  <c:v>486.11</c:v>
                </c:pt>
                <c:pt idx="4667">
                  <c:v>486.16199999999998</c:v>
                </c:pt>
                <c:pt idx="4668">
                  <c:v>486.76799999999997</c:v>
                </c:pt>
                <c:pt idx="4669">
                  <c:v>486.97800000000001</c:v>
                </c:pt>
                <c:pt idx="4670">
                  <c:v>486.76299999999998</c:v>
                </c:pt>
                <c:pt idx="4671">
                  <c:v>486.60199999999998</c:v>
                </c:pt>
                <c:pt idx="4672">
                  <c:v>486.65100000000001</c:v>
                </c:pt>
                <c:pt idx="4673">
                  <c:v>487.238</c:v>
                </c:pt>
                <c:pt idx="4674">
                  <c:v>487.46800000000002</c:v>
                </c:pt>
                <c:pt idx="4675">
                  <c:v>487.23399999999998</c:v>
                </c:pt>
                <c:pt idx="4676">
                  <c:v>487.05700000000002</c:v>
                </c:pt>
                <c:pt idx="4677">
                  <c:v>487.12400000000002</c:v>
                </c:pt>
                <c:pt idx="4678">
                  <c:v>487.70600000000002</c:v>
                </c:pt>
                <c:pt idx="4679">
                  <c:v>487.94</c:v>
                </c:pt>
                <c:pt idx="4680">
                  <c:v>487.69600000000003</c:v>
                </c:pt>
                <c:pt idx="4681">
                  <c:v>487.53</c:v>
                </c:pt>
                <c:pt idx="4682">
                  <c:v>487.60700000000003</c:v>
                </c:pt>
                <c:pt idx="4683">
                  <c:v>488.16899999999998</c:v>
                </c:pt>
                <c:pt idx="4684">
                  <c:v>488.39</c:v>
                </c:pt>
                <c:pt idx="4685">
                  <c:v>488.12599999999998</c:v>
                </c:pt>
                <c:pt idx="4686">
                  <c:v>488</c:v>
                </c:pt>
                <c:pt idx="4687">
                  <c:v>488.08100000000002</c:v>
                </c:pt>
                <c:pt idx="4688">
                  <c:v>488.64800000000002</c:v>
                </c:pt>
                <c:pt idx="4689">
                  <c:v>488.87</c:v>
                </c:pt>
                <c:pt idx="4690">
                  <c:v>488.61599999999999</c:v>
                </c:pt>
                <c:pt idx="4691">
                  <c:v>488.47500000000002</c:v>
                </c:pt>
                <c:pt idx="4692">
                  <c:v>488.55399999999997</c:v>
                </c:pt>
                <c:pt idx="4693">
                  <c:v>489.12299999999999</c:v>
                </c:pt>
                <c:pt idx="4694">
                  <c:v>489.33699999999999</c:v>
                </c:pt>
                <c:pt idx="4695">
                  <c:v>489.10700000000003</c:v>
                </c:pt>
                <c:pt idx="4696">
                  <c:v>488.95299999999997</c:v>
                </c:pt>
                <c:pt idx="4697">
                  <c:v>489.01</c:v>
                </c:pt>
                <c:pt idx="4698">
                  <c:v>489.55700000000002</c:v>
                </c:pt>
                <c:pt idx="4699">
                  <c:v>489.74599999999998</c:v>
                </c:pt>
                <c:pt idx="4700">
                  <c:v>489.51600000000002</c:v>
                </c:pt>
                <c:pt idx="4701">
                  <c:v>489.33499999999998</c:v>
                </c:pt>
                <c:pt idx="4702">
                  <c:v>489.39600000000002</c:v>
                </c:pt>
                <c:pt idx="4703">
                  <c:v>489.959</c:v>
                </c:pt>
                <c:pt idx="4704">
                  <c:v>490.10899999999998</c:v>
                </c:pt>
                <c:pt idx="4705">
                  <c:v>489.88400000000001</c:v>
                </c:pt>
                <c:pt idx="4706">
                  <c:v>489.72</c:v>
                </c:pt>
                <c:pt idx="4707">
                  <c:v>489.78399999999999</c:v>
                </c:pt>
                <c:pt idx="4708">
                  <c:v>490.35599999999999</c:v>
                </c:pt>
                <c:pt idx="4709">
                  <c:v>490.524</c:v>
                </c:pt>
                <c:pt idx="4710">
                  <c:v>490.31299999999999</c:v>
                </c:pt>
                <c:pt idx="4711">
                  <c:v>490.20699999999999</c:v>
                </c:pt>
                <c:pt idx="4712">
                  <c:v>490.26100000000002</c:v>
                </c:pt>
                <c:pt idx="4713">
                  <c:v>490.81599999999997</c:v>
                </c:pt>
                <c:pt idx="4714">
                  <c:v>490.98399999999998</c:v>
                </c:pt>
                <c:pt idx="4715">
                  <c:v>490.76900000000001</c:v>
                </c:pt>
                <c:pt idx="4716">
                  <c:v>490.66300000000001</c:v>
                </c:pt>
                <c:pt idx="4717">
                  <c:v>490.726</c:v>
                </c:pt>
                <c:pt idx="4718">
                  <c:v>491.274</c:v>
                </c:pt>
                <c:pt idx="4719">
                  <c:v>491.45499999999998</c:v>
                </c:pt>
                <c:pt idx="4720">
                  <c:v>491.245</c:v>
                </c:pt>
                <c:pt idx="4721">
                  <c:v>491.10599999999999</c:v>
                </c:pt>
                <c:pt idx="4722">
                  <c:v>491.17500000000001</c:v>
                </c:pt>
                <c:pt idx="4723">
                  <c:v>491.72899999999998</c:v>
                </c:pt>
                <c:pt idx="4724">
                  <c:v>491.911</c:v>
                </c:pt>
                <c:pt idx="4725">
                  <c:v>491.69200000000001</c:v>
                </c:pt>
                <c:pt idx="4726">
                  <c:v>491.505</c:v>
                </c:pt>
                <c:pt idx="4727">
                  <c:v>491.58199999999999</c:v>
                </c:pt>
                <c:pt idx="4728">
                  <c:v>492.14699999999999</c:v>
                </c:pt>
                <c:pt idx="4729">
                  <c:v>492.31299999999999</c:v>
                </c:pt>
                <c:pt idx="4730">
                  <c:v>492.07799999999997</c:v>
                </c:pt>
                <c:pt idx="4731">
                  <c:v>491.89499999999998</c:v>
                </c:pt>
                <c:pt idx="4732">
                  <c:v>491.95400000000001</c:v>
                </c:pt>
                <c:pt idx="4733">
                  <c:v>492.50799999999998</c:v>
                </c:pt>
                <c:pt idx="4734">
                  <c:v>492.70100000000002</c:v>
                </c:pt>
                <c:pt idx="4735">
                  <c:v>492.447</c:v>
                </c:pt>
                <c:pt idx="4736">
                  <c:v>492.27800000000002</c:v>
                </c:pt>
                <c:pt idx="4737">
                  <c:v>492.375</c:v>
                </c:pt>
                <c:pt idx="4738">
                  <c:v>492.95600000000002</c:v>
                </c:pt>
                <c:pt idx="4739">
                  <c:v>493.15300000000002</c:v>
                </c:pt>
                <c:pt idx="4740">
                  <c:v>492.91500000000002</c:v>
                </c:pt>
                <c:pt idx="4741">
                  <c:v>492.67899999999997</c:v>
                </c:pt>
                <c:pt idx="4742">
                  <c:v>492.78100000000001</c:v>
                </c:pt>
                <c:pt idx="4743">
                  <c:v>493.38900000000001</c:v>
                </c:pt>
                <c:pt idx="4744">
                  <c:v>493.6</c:v>
                </c:pt>
                <c:pt idx="4745">
                  <c:v>493.35300000000001</c:v>
                </c:pt>
                <c:pt idx="4746">
                  <c:v>493.13400000000001</c:v>
                </c:pt>
                <c:pt idx="4747">
                  <c:v>493.23399999999998</c:v>
                </c:pt>
                <c:pt idx="4748">
                  <c:v>493.82600000000002</c:v>
                </c:pt>
                <c:pt idx="4749">
                  <c:v>494.03899999999999</c:v>
                </c:pt>
                <c:pt idx="4750">
                  <c:v>493.81599999999997</c:v>
                </c:pt>
                <c:pt idx="4751">
                  <c:v>493.57</c:v>
                </c:pt>
                <c:pt idx="4752">
                  <c:v>493.68</c:v>
                </c:pt>
                <c:pt idx="4753">
                  <c:v>494.28500000000003</c:v>
                </c:pt>
                <c:pt idx="4754">
                  <c:v>494.48599999999999</c:v>
                </c:pt>
                <c:pt idx="4755">
                  <c:v>494.24599999999998</c:v>
                </c:pt>
                <c:pt idx="4756">
                  <c:v>494.02699999999999</c:v>
                </c:pt>
                <c:pt idx="4757">
                  <c:v>494.13400000000001</c:v>
                </c:pt>
                <c:pt idx="4758">
                  <c:v>494.738</c:v>
                </c:pt>
                <c:pt idx="4759">
                  <c:v>494.95699999999999</c:v>
                </c:pt>
                <c:pt idx="4760">
                  <c:v>494.71600000000001</c:v>
                </c:pt>
                <c:pt idx="4761">
                  <c:v>494.505</c:v>
                </c:pt>
                <c:pt idx="4762">
                  <c:v>494.61099999999999</c:v>
                </c:pt>
                <c:pt idx="4763">
                  <c:v>495.23</c:v>
                </c:pt>
                <c:pt idx="4764">
                  <c:v>495.46800000000002</c:v>
                </c:pt>
                <c:pt idx="4765">
                  <c:v>495.22300000000001</c:v>
                </c:pt>
                <c:pt idx="4766">
                  <c:v>495.02800000000002</c:v>
                </c:pt>
                <c:pt idx="4767">
                  <c:v>495.14</c:v>
                </c:pt>
                <c:pt idx="4768">
                  <c:v>495.72</c:v>
                </c:pt>
                <c:pt idx="4769">
                  <c:v>495.96199999999999</c:v>
                </c:pt>
                <c:pt idx="4770">
                  <c:v>495.72500000000002</c:v>
                </c:pt>
                <c:pt idx="4771">
                  <c:v>495.50700000000001</c:v>
                </c:pt>
                <c:pt idx="4772">
                  <c:v>495.62200000000001</c:v>
                </c:pt>
                <c:pt idx="4773">
                  <c:v>496.20100000000002</c:v>
                </c:pt>
                <c:pt idx="4774">
                  <c:v>496.47899999999998</c:v>
                </c:pt>
                <c:pt idx="4775">
                  <c:v>496.214</c:v>
                </c:pt>
                <c:pt idx="4776">
                  <c:v>495.96899999999999</c:v>
                </c:pt>
                <c:pt idx="4777">
                  <c:v>496.08600000000001</c:v>
                </c:pt>
                <c:pt idx="4778">
                  <c:v>496.68400000000003</c:v>
                </c:pt>
                <c:pt idx="4779">
                  <c:v>496.95</c:v>
                </c:pt>
                <c:pt idx="4780">
                  <c:v>496.685</c:v>
                </c:pt>
                <c:pt idx="4781">
                  <c:v>496.46499999999997</c:v>
                </c:pt>
                <c:pt idx="4782">
                  <c:v>496.57</c:v>
                </c:pt>
                <c:pt idx="4783">
                  <c:v>497.17099999999999</c:v>
                </c:pt>
                <c:pt idx="4784">
                  <c:v>497.42200000000003</c:v>
                </c:pt>
                <c:pt idx="4785">
                  <c:v>497.16</c:v>
                </c:pt>
                <c:pt idx="4786">
                  <c:v>496.96600000000001</c:v>
                </c:pt>
                <c:pt idx="4787">
                  <c:v>497.05599999999998</c:v>
                </c:pt>
                <c:pt idx="4788">
                  <c:v>497.67200000000003</c:v>
                </c:pt>
                <c:pt idx="4789">
                  <c:v>497.91899999999998</c:v>
                </c:pt>
                <c:pt idx="4790">
                  <c:v>497.673</c:v>
                </c:pt>
                <c:pt idx="4791">
                  <c:v>497.51299999999998</c:v>
                </c:pt>
                <c:pt idx="4792">
                  <c:v>497.608</c:v>
                </c:pt>
                <c:pt idx="4793">
                  <c:v>498.23899999999998</c:v>
                </c:pt>
                <c:pt idx="4794">
                  <c:v>498.50200000000001</c:v>
                </c:pt>
                <c:pt idx="4795">
                  <c:v>498.23599999999999</c:v>
                </c:pt>
                <c:pt idx="4796">
                  <c:v>498.06200000000001</c:v>
                </c:pt>
                <c:pt idx="4797">
                  <c:v>498.17899999999997</c:v>
                </c:pt>
                <c:pt idx="4798">
                  <c:v>498.79599999999999</c:v>
                </c:pt>
                <c:pt idx="4799">
                  <c:v>499.05099999999999</c:v>
                </c:pt>
                <c:pt idx="4800">
                  <c:v>498.80099999999999</c:v>
                </c:pt>
                <c:pt idx="4801">
                  <c:v>498.60199999999998</c:v>
                </c:pt>
                <c:pt idx="4802">
                  <c:v>498.71199999999999</c:v>
                </c:pt>
                <c:pt idx="4803">
                  <c:v>499.31599999999997</c:v>
                </c:pt>
                <c:pt idx="4804">
                  <c:v>499.57299999999998</c:v>
                </c:pt>
                <c:pt idx="4805">
                  <c:v>499.33300000000003</c:v>
                </c:pt>
                <c:pt idx="4806">
                  <c:v>499.15300000000002</c:v>
                </c:pt>
                <c:pt idx="4807">
                  <c:v>499.27499999999998</c:v>
                </c:pt>
                <c:pt idx="4808">
                  <c:v>499.87299999999999</c:v>
                </c:pt>
                <c:pt idx="4809">
                  <c:v>500.137</c:v>
                </c:pt>
                <c:pt idx="4810">
                  <c:v>499.88200000000001</c:v>
                </c:pt>
                <c:pt idx="4811">
                  <c:v>499.78899999999999</c:v>
                </c:pt>
                <c:pt idx="4812">
                  <c:v>499.91199999999998</c:v>
                </c:pt>
                <c:pt idx="4813">
                  <c:v>500.48700000000002</c:v>
                </c:pt>
                <c:pt idx="4814">
                  <c:v>500.74200000000002</c:v>
                </c:pt>
                <c:pt idx="4815">
                  <c:v>500.48899999999998</c:v>
                </c:pt>
                <c:pt idx="4816">
                  <c:v>500.34199999999998</c:v>
                </c:pt>
                <c:pt idx="4817">
                  <c:v>500.43400000000003</c:v>
                </c:pt>
                <c:pt idx="4818">
                  <c:v>500.99299999999999</c:v>
                </c:pt>
                <c:pt idx="4819">
                  <c:v>501.25099999999998</c:v>
                </c:pt>
                <c:pt idx="4820">
                  <c:v>501.01</c:v>
                </c:pt>
                <c:pt idx="4821">
                  <c:v>500.89100000000002</c:v>
                </c:pt>
                <c:pt idx="4822">
                  <c:v>500.99799999999999</c:v>
                </c:pt>
                <c:pt idx="4823">
                  <c:v>501.553</c:v>
                </c:pt>
                <c:pt idx="4824">
                  <c:v>501.80900000000003</c:v>
                </c:pt>
                <c:pt idx="4825">
                  <c:v>501.55900000000003</c:v>
                </c:pt>
                <c:pt idx="4826">
                  <c:v>501.44</c:v>
                </c:pt>
                <c:pt idx="4827">
                  <c:v>501.55900000000003</c:v>
                </c:pt>
                <c:pt idx="4828">
                  <c:v>502.12400000000002</c:v>
                </c:pt>
                <c:pt idx="4829">
                  <c:v>502.38799999999998</c:v>
                </c:pt>
                <c:pt idx="4830">
                  <c:v>502.14699999999999</c:v>
                </c:pt>
                <c:pt idx="4831">
                  <c:v>502.01600000000002</c:v>
                </c:pt>
                <c:pt idx="4832">
                  <c:v>502.13200000000001</c:v>
                </c:pt>
                <c:pt idx="4833">
                  <c:v>502.69799999999998</c:v>
                </c:pt>
                <c:pt idx="4834">
                  <c:v>502.95</c:v>
                </c:pt>
                <c:pt idx="4835">
                  <c:v>502.71</c:v>
                </c:pt>
                <c:pt idx="4836">
                  <c:v>502.54700000000003</c:v>
                </c:pt>
                <c:pt idx="4837">
                  <c:v>502.65100000000001</c:v>
                </c:pt>
                <c:pt idx="4838">
                  <c:v>503.21499999999997</c:v>
                </c:pt>
                <c:pt idx="4839">
                  <c:v>503.47699999999998</c:v>
                </c:pt>
                <c:pt idx="4840">
                  <c:v>503.274</c:v>
                </c:pt>
                <c:pt idx="4841">
                  <c:v>503.14800000000002</c:v>
                </c:pt>
                <c:pt idx="4842">
                  <c:v>503.25400000000002</c:v>
                </c:pt>
                <c:pt idx="4843">
                  <c:v>503.82299999999998</c:v>
                </c:pt>
                <c:pt idx="4844">
                  <c:v>504.096</c:v>
                </c:pt>
                <c:pt idx="4845">
                  <c:v>503.88600000000002</c:v>
                </c:pt>
                <c:pt idx="4846">
                  <c:v>503.73500000000001</c:v>
                </c:pt>
                <c:pt idx="4847">
                  <c:v>503.83300000000003</c:v>
                </c:pt>
                <c:pt idx="4848">
                  <c:v>504.404</c:v>
                </c:pt>
                <c:pt idx="4849">
                  <c:v>504.67200000000003</c:v>
                </c:pt>
                <c:pt idx="4850">
                  <c:v>504.476</c:v>
                </c:pt>
                <c:pt idx="4851">
                  <c:v>504.34</c:v>
                </c:pt>
                <c:pt idx="4852">
                  <c:v>504.471</c:v>
                </c:pt>
                <c:pt idx="4853">
                  <c:v>505.065</c:v>
                </c:pt>
                <c:pt idx="4854">
                  <c:v>505.33499999999998</c:v>
                </c:pt>
                <c:pt idx="4855">
                  <c:v>505.16300000000001</c:v>
                </c:pt>
                <c:pt idx="4856">
                  <c:v>505.06200000000001</c:v>
                </c:pt>
                <c:pt idx="4857">
                  <c:v>505.18700000000001</c:v>
                </c:pt>
                <c:pt idx="4858">
                  <c:v>505.78899999999999</c:v>
                </c:pt>
                <c:pt idx="4859">
                  <c:v>506.06900000000002</c:v>
                </c:pt>
                <c:pt idx="4860">
                  <c:v>505.93200000000002</c:v>
                </c:pt>
                <c:pt idx="4861">
                  <c:v>505.78300000000002</c:v>
                </c:pt>
                <c:pt idx="4862">
                  <c:v>505.87599999999998</c:v>
                </c:pt>
                <c:pt idx="4863">
                  <c:v>506.464</c:v>
                </c:pt>
                <c:pt idx="4864">
                  <c:v>506.71499999999997</c:v>
                </c:pt>
                <c:pt idx="4865">
                  <c:v>506.57799999999997</c:v>
                </c:pt>
                <c:pt idx="4866">
                  <c:v>506.39400000000001</c:v>
                </c:pt>
                <c:pt idx="4867">
                  <c:v>506.48099999999999</c:v>
                </c:pt>
                <c:pt idx="4868">
                  <c:v>507.077</c:v>
                </c:pt>
                <c:pt idx="4869">
                  <c:v>507.34199999999998</c:v>
                </c:pt>
                <c:pt idx="4870">
                  <c:v>507.21800000000002</c:v>
                </c:pt>
                <c:pt idx="4871">
                  <c:v>507.13400000000001</c:v>
                </c:pt>
                <c:pt idx="4872">
                  <c:v>507.26600000000002</c:v>
                </c:pt>
                <c:pt idx="4873">
                  <c:v>507.87200000000001</c:v>
                </c:pt>
                <c:pt idx="4874">
                  <c:v>508.14</c:v>
                </c:pt>
                <c:pt idx="4875">
                  <c:v>508.00400000000002</c:v>
                </c:pt>
                <c:pt idx="4876">
                  <c:v>507.89299999999997</c:v>
                </c:pt>
                <c:pt idx="4877">
                  <c:v>508.02499999999998</c:v>
                </c:pt>
                <c:pt idx="4878">
                  <c:v>508.65800000000002</c:v>
                </c:pt>
                <c:pt idx="4879">
                  <c:v>508.91899999999998</c:v>
                </c:pt>
                <c:pt idx="4880">
                  <c:v>508.798</c:v>
                </c:pt>
                <c:pt idx="4881">
                  <c:v>508.7</c:v>
                </c:pt>
                <c:pt idx="4882">
                  <c:v>508.822</c:v>
                </c:pt>
                <c:pt idx="4883">
                  <c:v>509.44</c:v>
                </c:pt>
                <c:pt idx="4884">
                  <c:v>509.69499999999999</c:v>
                </c:pt>
                <c:pt idx="4885">
                  <c:v>509.58100000000002</c:v>
                </c:pt>
                <c:pt idx="4886">
                  <c:v>509.47699999999998</c:v>
                </c:pt>
                <c:pt idx="4887">
                  <c:v>509.61</c:v>
                </c:pt>
                <c:pt idx="4888">
                  <c:v>510.24</c:v>
                </c:pt>
                <c:pt idx="4889">
                  <c:v>510.49</c:v>
                </c:pt>
                <c:pt idx="4890">
                  <c:v>510.40600000000001</c:v>
                </c:pt>
                <c:pt idx="4891">
                  <c:v>510.428</c:v>
                </c:pt>
                <c:pt idx="4892">
                  <c:v>510.53899999999999</c:v>
                </c:pt>
                <c:pt idx="4893">
                  <c:v>511.16300000000001</c:v>
                </c:pt>
                <c:pt idx="4894">
                  <c:v>511.45499999999998</c:v>
                </c:pt>
                <c:pt idx="4895">
                  <c:v>511.39299999999997</c:v>
                </c:pt>
                <c:pt idx="4896">
                  <c:v>511.49700000000001</c:v>
                </c:pt>
                <c:pt idx="4897">
                  <c:v>511.59100000000001</c:v>
                </c:pt>
                <c:pt idx="4898">
                  <c:v>512.19799999999998</c:v>
                </c:pt>
                <c:pt idx="4899">
                  <c:v>512.49599999999998</c:v>
                </c:pt>
                <c:pt idx="4900">
                  <c:v>512.428</c:v>
                </c:pt>
                <c:pt idx="4901">
                  <c:v>512.529</c:v>
                </c:pt>
                <c:pt idx="4902">
                  <c:v>512.58699999999999</c:v>
                </c:pt>
                <c:pt idx="4903">
                  <c:v>513.16</c:v>
                </c:pt>
                <c:pt idx="4904">
                  <c:v>513.41300000000001</c:v>
                </c:pt>
                <c:pt idx="4905">
                  <c:v>513.34799999999996</c:v>
                </c:pt>
                <c:pt idx="4906">
                  <c:v>513.48299999999995</c:v>
                </c:pt>
                <c:pt idx="4907">
                  <c:v>513.53499999999997</c:v>
                </c:pt>
                <c:pt idx="4908">
                  <c:v>514.10299999999995</c:v>
                </c:pt>
                <c:pt idx="4909">
                  <c:v>514.34400000000005</c:v>
                </c:pt>
                <c:pt idx="4910">
                  <c:v>514.25400000000002</c:v>
                </c:pt>
                <c:pt idx="4911">
                  <c:v>514.40599999999995</c:v>
                </c:pt>
                <c:pt idx="4912">
                  <c:v>514.46500000000003</c:v>
                </c:pt>
                <c:pt idx="4913">
                  <c:v>515.02800000000002</c:v>
                </c:pt>
                <c:pt idx="4914">
                  <c:v>515.255</c:v>
                </c:pt>
                <c:pt idx="4915">
                  <c:v>515.197</c:v>
                </c:pt>
                <c:pt idx="4916">
                  <c:v>515.31100000000004</c:v>
                </c:pt>
                <c:pt idx="4917">
                  <c:v>515.36</c:v>
                </c:pt>
                <c:pt idx="4918">
                  <c:v>515.899</c:v>
                </c:pt>
                <c:pt idx="4919">
                  <c:v>516.13400000000001</c:v>
                </c:pt>
                <c:pt idx="4920">
                  <c:v>516.09799999999996</c:v>
                </c:pt>
                <c:pt idx="4921">
                  <c:v>516.21900000000005</c:v>
                </c:pt>
                <c:pt idx="4922">
                  <c:v>516.28499999999997</c:v>
                </c:pt>
                <c:pt idx="4923">
                  <c:v>516.81200000000001</c:v>
                </c:pt>
                <c:pt idx="4924">
                  <c:v>517.04</c:v>
                </c:pt>
                <c:pt idx="4925">
                  <c:v>516.98500000000001</c:v>
                </c:pt>
                <c:pt idx="4926">
                  <c:v>517.09900000000005</c:v>
                </c:pt>
                <c:pt idx="4927">
                  <c:v>517.18100000000004</c:v>
                </c:pt>
                <c:pt idx="4928">
                  <c:v>517.70799999999997</c:v>
                </c:pt>
                <c:pt idx="4929">
                  <c:v>517.92100000000005</c:v>
                </c:pt>
                <c:pt idx="4930">
                  <c:v>517.86199999999997</c:v>
                </c:pt>
                <c:pt idx="4931">
                  <c:v>517.98199999999997</c:v>
                </c:pt>
                <c:pt idx="4932">
                  <c:v>518.07899999999995</c:v>
                </c:pt>
                <c:pt idx="4933">
                  <c:v>518.61099999999999</c:v>
                </c:pt>
                <c:pt idx="4934">
                  <c:v>518.82399999999996</c:v>
                </c:pt>
                <c:pt idx="4935">
                  <c:v>518.78899999999999</c:v>
                </c:pt>
                <c:pt idx="4936">
                  <c:v>518.9</c:v>
                </c:pt>
                <c:pt idx="4937">
                  <c:v>519.00199999999995</c:v>
                </c:pt>
                <c:pt idx="4938">
                  <c:v>519.529</c:v>
                </c:pt>
                <c:pt idx="4939">
                  <c:v>519.72699999999998</c:v>
                </c:pt>
                <c:pt idx="4940">
                  <c:v>519.68299999999999</c:v>
                </c:pt>
                <c:pt idx="4941">
                  <c:v>519.755</c:v>
                </c:pt>
                <c:pt idx="4942">
                  <c:v>519.85799999999995</c:v>
                </c:pt>
                <c:pt idx="4943">
                  <c:v>520.37199999999996</c:v>
                </c:pt>
                <c:pt idx="4944">
                  <c:v>520.58500000000004</c:v>
                </c:pt>
                <c:pt idx="4945">
                  <c:v>520.53599999999994</c:v>
                </c:pt>
                <c:pt idx="4946">
                  <c:v>520.57500000000005</c:v>
                </c:pt>
                <c:pt idx="4947">
                  <c:v>520.68100000000004</c:v>
                </c:pt>
                <c:pt idx="4948">
                  <c:v>521.23699999999997</c:v>
                </c:pt>
                <c:pt idx="4949">
                  <c:v>521.44799999999998</c:v>
                </c:pt>
                <c:pt idx="4950">
                  <c:v>521.38499999999999</c:v>
                </c:pt>
                <c:pt idx="4951">
                  <c:v>521.41800000000001</c:v>
                </c:pt>
                <c:pt idx="4952">
                  <c:v>521.51599999999996</c:v>
                </c:pt>
                <c:pt idx="4953">
                  <c:v>522.077</c:v>
                </c:pt>
                <c:pt idx="4954">
                  <c:v>522.29600000000005</c:v>
                </c:pt>
                <c:pt idx="4955">
                  <c:v>522.22299999999996</c:v>
                </c:pt>
                <c:pt idx="4956">
                  <c:v>522.33100000000002</c:v>
                </c:pt>
                <c:pt idx="4957">
                  <c:v>522.44000000000005</c:v>
                </c:pt>
                <c:pt idx="4958">
                  <c:v>523.00900000000001</c:v>
                </c:pt>
                <c:pt idx="4959">
                  <c:v>523.221</c:v>
                </c:pt>
                <c:pt idx="4960">
                  <c:v>523.14099999999996</c:v>
                </c:pt>
                <c:pt idx="4961">
                  <c:v>523.23</c:v>
                </c:pt>
                <c:pt idx="4962">
                  <c:v>523.37599999999998</c:v>
                </c:pt>
                <c:pt idx="4963">
                  <c:v>523.94799999999998</c:v>
                </c:pt>
                <c:pt idx="4964">
                  <c:v>524.16499999999996</c:v>
                </c:pt>
                <c:pt idx="4965">
                  <c:v>524.06899999999996</c:v>
                </c:pt>
                <c:pt idx="4966">
                  <c:v>524.14700000000005</c:v>
                </c:pt>
                <c:pt idx="4967">
                  <c:v>524.27099999999996</c:v>
                </c:pt>
                <c:pt idx="4968">
                  <c:v>524.851</c:v>
                </c:pt>
                <c:pt idx="4969">
                  <c:v>525.04600000000005</c:v>
                </c:pt>
                <c:pt idx="4970">
                  <c:v>524.92899999999997</c:v>
                </c:pt>
                <c:pt idx="4971">
                  <c:v>524.95299999999997</c:v>
                </c:pt>
                <c:pt idx="4972">
                  <c:v>525.08699999999999</c:v>
                </c:pt>
                <c:pt idx="4973">
                  <c:v>525.64</c:v>
                </c:pt>
                <c:pt idx="4974">
                  <c:v>525.87099999999998</c:v>
                </c:pt>
                <c:pt idx="4975">
                  <c:v>525.75599999999997</c:v>
                </c:pt>
                <c:pt idx="4976">
                  <c:v>525.75699999999995</c:v>
                </c:pt>
                <c:pt idx="4977">
                  <c:v>525.88400000000001</c:v>
                </c:pt>
                <c:pt idx="4978">
                  <c:v>526.42700000000002</c:v>
                </c:pt>
                <c:pt idx="4979">
                  <c:v>526.66</c:v>
                </c:pt>
                <c:pt idx="4980">
                  <c:v>526.55700000000002</c:v>
                </c:pt>
                <c:pt idx="4981">
                  <c:v>526.60400000000004</c:v>
                </c:pt>
                <c:pt idx="4982">
                  <c:v>526.76900000000001</c:v>
                </c:pt>
                <c:pt idx="4983">
                  <c:v>527.33199999999999</c:v>
                </c:pt>
                <c:pt idx="4984">
                  <c:v>527.57600000000002</c:v>
                </c:pt>
                <c:pt idx="4985">
                  <c:v>527.45699999999999</c:v>
                </c:pt>
                <c:pt idx="4986">
                  <c:v>527.47199999999998</c:v>
                </c:pt>
                <c:pt idx="4987">
                  <c:v>527.65200000000004</c:v>
                </c:pt>
                <c:pt idx="4988">
                  <c:v>528.197</c:v>
                </c:pt>
                <c:pt idx="4989">
                  <c:v>528.44899999999996</c:v>
                </c:pt>
                <c:pt idx="4990">
                  <c:v>528.30899999999997</c:v>
                </c:pt>
                <c:pt idx="4991">
                  <c:v>528.33500000000004</c:v>
                </c:pt>
                <c:pt idx="4992">
                  <c:v>528.51400000000001</c:v>
                </c:pt>
                <c:pt idx="4993">
                  <c:v>529.09400000000005</c:v>
                </c:pt>
                <c:pt idx="4994">
                  <c:v>529.37599999999998</c:v>
                </c:pt>
                <c:pt idx="4995">
                  <c:v>529.22900000000004</c:v>
                </c:pt>
                <c:pt idx="4996">
                  <c:v>529.23199999999997</c:v>
                </c:pt>
                <c:pt idx="4997">
                  <c:v>529.43700000000001</c:v>
                </c:pt>
                <c:pt idx="4998">
                  <c:v>530.01</c:v>
                </c:pt>
                <c:pt idx="4999">
                  <c:v>530.29100000000005</c:v>
                </c:pt>
                <c:pt idx="5000">
                  <c:v>530.14099999999996</c:v>
                </c:pt>
                <c:pt idx="5001">
                  <c:v>530.10400000000004</c:v>
                </c:pt>
                <c:pt idx="5002">
                  <c:v>530.30700000000002</c:v>
                </c:pt>
                <c:pt idx="5003">
                  <c:v>530.89</c:v>
                </c:pt>
                <c:pt idx="5004">
                  <c:v>531.16899999999998</c:v>
                </c:pt>
                <c:pt idx="5005">
                  <c:v>531.02</c:v>
                </c:pt>
                <c:pt idx="5006">
                  <c:v>530.995</c:v>
                </c:pt>
                <c:pt idx="5007">
                  <c:v>531.21199999999999</c:v>
                </c:pt>
                <c:pt idx="5008">
                  <c:v>531.774</c:v>
                </c:pt>
                <c:pt idx="5009">
                  <c:v>532.05600000000004</c:v>
                </c:pt>
                <c:pt idx="5010">
                  <c:v>531.91499999999996</c:v>
                </c:pt>
                <c:pt idx="5011">
                  <c:v>531.90800000000002</c:v>
                </c:pt>
                <c:pt idx="5012">
                  <c:v>532.11</c:v>
                </c:pt>
                <c:pt idx="5013">
                  <c:v>532.64099999999996</c:v>
                </c:pt>
                <c:pt idx="5014">
                  <c:v>532.899</c:v>
                </c:pt>
                <c:pt idx="5015">
                  <c:v>532.79</c:v>
                </c:pt>
                <c:pt idx="5016">
                  <c:v>532.79899999999998</c:v>
                </c:pt>
                <c:pt idx="5017">
                  <c:v>533.02300000000002</c:v>
                </c:pt>
                <c:pt idx="5018">
                  <c:v>533.56700000000001</c:v>
                </c:pt>
                <c:pt idx="5019">
                  <c:v>533.85199999999998</c:v>
                </c:pt>
                <c:pt idx="5020">
                  <c:v>533.75099999999998</c:v>
                </c:pt>
                <c:pt idx="5021">
                  <c:v>533.76199999999994</c:v>
                </c:pt>
                <c:pt idx="5022">
                  <c:v>533.97400000000005</c:v>
                </c:pt>
                <c:pt idx="5023">
                  <c:v>534.50800000000004</c:v>
                </c:pt>
                <c:pt idx="5024">
                  <c:v>534.78800000000001</c:v>
                </c:pt>
                <c:pt idx="5025">
                  <c:v>534.64099999999996</c:v>
                </c:pt>
                <c:pt idx="5026">
                  <c:v>534.66399999999999</c:v>
                </c:pt>
                <c:pt idx="5027">
                  <c:v>534.87400000000002</c:v>
                </c:pt>
                <c:pt idx="5028">
                  <c:v>535.41600000000005</c:v>
                </c:pt>
                <c:pt idx="5029">
                  <c:v>535.69899999999996</c:v>
                </c:pt>
                <c:pt idx="5030">
                  <c:v>535.54499999999996</c:v>
                </c:pt>
                <c:pt idx="5031">
                  <c:v>535.57299999999998</c:v>
                </c:pt>
                <c:pt idx="5032">
                  <c:v>535.779</c:v>
                </c:pt>
                <c:pt idx="5033">
                  <c:v>536.32899999999995</c:v>
                </c:pt>
                <c:pt idx="5034">
                  <c:v>536.63699999999994</c:v>
                </c:pt>
                <c:pt idx="5035">
                  <c:v>536.48800000000006</c:v>
                </c:pt>
                <c:pt idx="5036">
                  <c:v>536.53200000000004</c:v>
                </c:pt>
                <c:pt idx="5037">
                  <c:v>536.75400000000002</c:v>
                </c:pt>
                <c:pt idx="5038">
                  <c:v>537.31899999999996</c:v>
                </c:pt>
                <c:pt idx="5039">
                  <c:v>537.66600000000005</c:v>
                </c:pt>
                <c:pt idx="5040">
                  <c:v>537.53800000000001</c:v>
                </c:pt>
                <c:pt idx="5041">
                  <c:v>537.63099999999997</c:v>
                </c:pt>
                <c:pt idx="5042">
                  <c:v>537.84799999999996</c:v>
                </c:pt>
                <c:pt idx="5043">
                  <c:v>538.41700000000003</c:v>
                </c:pt>
                <c:pt idx="5044">
                  <c:v>538.76900000000001</c:v>
                </c:pt>
                <c:pt idx="5045">
                  <c:v>538.61599999999999</c:v>
                </c:pt>
                <c:pt idx="5046">
                  <c:v>538.73500000000001</c:v>
                </c:pt>
                <c:pt idx="5047">
                  <c:v>538.96199999999999</c:v>
                </c:pt>
                <c:pt idx="5048">
                  <c:v>539.50900000000001</c:v>
                </c:pt>
                <c:pt idx="5049">
                  <c:v>539.84799999999996</c:v>
                </c:pt>
                <c:pt idx="5050">
                  <c:v>539.66499999999996</c:v>
                </c:pt>
                <c:pt idx="5051">
                  <c:v>539.69500000000005</c:v>
                </c:pt>
                <c:pt idx="5052">
                  <c:v>539.93299999999999</c:v>
                </c:pt>
                <c:pt idx="5053">
                  <c:v>540.48099999999999</c:v>
                </c:pt>
                <c:pt idx="5054">
                  <c:v>540.76499999999999</c:v>
                </c:pt>
                <c:pt idx="5055">
                  <c:v>540.61300000000006</c:v>
                </c:pt>
                <c:pt idx="5056">
                  <c:v>540.596</c:v>
                </c:pt>
                <c:pt idx="5057">
                  <c:v>540.84699999999998</c:v>
                </c:pt>
                <c:pt idx="5058">
                  <c:v>541.399</c:v>
                </c:pt>
                <c:pt idx="5059">
                  <c:v>541.68700000000001</c:v>
                </c:pt>
                <c:pt idx="5060">
                  <c:v>541.55899999999997</c:v>
                </c:pt>
                <c:pt idx="5061">
                  <c:v>541.52099999999996</c:v>
                </c:pt>
                <c:pt idx="5062">
                  <c:v>541.77800000000002</c:v>
                </c:pt>
                <c:pt idx="5063">
                  <c:v>542.33399999999995</c:v>
                </c:pt>
                <c:pt idx="5064">
                  <c:v>542.61400000000003</c:v>
                </c:pt>
                <c:pt idx="5065">
                  <c:v>542.47199999999998</c:v>
                </c:pt>
                <c:pt idx="5066">
                  <c:v>542.46</c:v>
                </c:pt>
                <c:pt idx="5067">
                  <c:v>542.74300000000005</c:v>
                </c:pt>
                <c:pt idx="5068">
                  <c:v>543.29600000000005</c:v>
                </c:pt>
                <c:pt idx="5069">
                  <c:v>543.57899999999995</c:v>
                </c:pt>
                <c:pt idx="5070">
                  <c:v>543.46199999999999</c:v>
                </c:pt>
                <c:pt idx="5071">
                  <c:v>543.44100000000003</c:v>
                </c:pt>
                <c:pt idx="5072">
                  <c:v>543.74699999999996</c:v>
                </c:pt>
                <c:pt idx="5073">
                  <c:v>544.29200000000003</c:v>
                </c:pt>
                <c:pt idx="5074">
                  <c:v>544.54100000000005</c:v>
                </c:pt>
                <c:pt idx="5075">
                  <c:v>544.428</c:v>
                </c:pt>
                <c:pt idx="5076">
                  <c:v>544.399</c:v>
                </c:pt>
                <c:pt idx="5077">
                  <c:v>544.726</c:v>
                </c:pt>
                <c:pt idx="5078">
                  <c:v>545.25</c:v>
                </c:pt>
                <c:pt idx="5079">
                  <c:v>545.45100000000002</c:v>
                </c:pt>
                <c:pt idx="5080">
                  <c:v>545.31399999999996</c:v>
                </c:pt>
                <c:pt idx="5081">
                  <c:v>545.32399999999996</c:v>
                </c:pt>
                <c:pt idx="5082">
                  <c:v>545.63300000000004</c:v>
                </c:pt>
                <c:pt idx="5083">
                  <c:v>546.16099999999994</c:v>
                </c:pt>
                <c:pt idx="5084">
                  <c:v>546.35199999999998</c:v>
                </c:pt>
                <c:pt idx="5085">
                  <c:v>546.22400000000005</c:v>
                </c:pt>
                <c:pt idx="5086">
                  <c:v>546.24599999999998</c:v>
                </c:pt>
                <c:pt idx="5087">
                  <c:v>546.56600000000003</c:v>
                </c:pt>
                <c:pt idx="5088">
                  <c:v>547.08500000000004</c:v>
                </c:pt>
                <c:pt idx="5089">
                  <c:v>547.303</c:v>
                </c:pt>
                <c:pt idx="5090">
                  <c:v>547.20100000000002</c:v>
                </c:pt>
                <c:pt idx="5091">
                  <c:v>547.20299999999997</c:v>
                </c:pt>
                <c:pt idx="5092">
                  <c:v>547.50599999999997</c:v>
                </c:pt>
                <c:pt idx="5093">
                  <c:v>548.01400000000001</c:v>
                </c:pt>
                <c:pt idx="5094">
                  <c:v>548.23099999999999</c:v>
                </c:pt>
                <c:pt idx="5095">
                  <c:v>548.11699999999996</c:v>
                </c:pt>
                <c:pt idx="5096">
                  <c:v>548.14099999999996</c:v>
                </c:pt>
                <c:pt idx="5097">
                  <c:v>548.44399999999996</c:v>
                </c:pt>
                <c:pt idx="5098">
                  <c:v>548.96299999999997</c:v>
                </c:pt>
                <c:pt idx="5099">
                  <c:v>549.21500000000003</c:v>
                </c:pt>
                <c:pt idx="5100">
                  <c:v>549.10299999999995</c:v>
                </c:pt>
                <c:pt idx="5101">
                  <c:v>549.15899999999999</c:v>
                </c:pt>
                <c:pt idx="5102">
                  <c:v>549.47699999999998</c:v>
                </c:pt>
                <c:pt idx="5103">
                  <c:v>550.02</c:v>
                </c:pt>
                <c:pt idx="5104">
                  <c:v>550.27</c:v>
                </c:pt>
                <c:pt idx="5105">
                  <c:v>550.13199999999995</c:v>
                </c:pt>
                <c:pt idx="5106">
                  <c:v>550.16999999999996</c:v>
                </c:pt>
                <c:pt idx="5107">
                  <c:v>550.49199999999996</c:v>
                </c:pt>
                <c:pt idx="5108">
                  <c:v>551.02800000000002</c:v>
                </c:pt>
                <c:pt idx="5109">
                  <c:v>551.26700000000005</c:v>
                </c:pt>
                <c:pt idx="5110">
                  <c:v>551.14499999999998</c:v>
                </c:pt>
                <c:pt idx="5111">
                  <c:v>551.23500000000001</c:v>
                </c:pt>
                <c:pt idx="5112">
                  <c:v>551.53300000000002</c:v>
                </c:pt>
                <c:pt idx="5113">
                  <c:v>552.03200000000004</c:v>
                </c:pt>
                <c:pt idx="5114">
                  <c:v>552.23599999999999</c:v>
                </c:pt>
                <c:pt idx="5115">
                  <c:v>552.09400000000005</c:v>
                </c:pt>
                <c:pt idx="5116">
                  <c:v>552.15899999999999</c:v>
                </c:pt>
                <c:pt idx="5117">
                  <c:v>552.41499999999996</c:v>
                </c:pt>
                <c:pt idx="5118">
                  <c:v>552.88300000000004</c:v>
                </c:pt>
                <c:pt idx="5119">
                  <c:v>553.07299999999998</c:v>
                </c:pt>
                <c:pt idx="5120">
                  <c:v>552.923</c:v>
                </c:pt>
                <c:pt idx="5121">
                  <c:v>553.01300000000003</c:v>
                </c:pt>
                <c:pt idx="5122">
                  <c:v>553.28200000000004</c:v>
                </c:pt>
                <c:pt idx="5123">
                  <c:v>553.74900000000002</c:v>
                </c:pt>
                <c:pt idx="5124">
                  <c:v>553.92200000000003</c:v>
                </c:pt>
                <c:pt idx="5125">
                  <c:v>553.76599999999996</c:v>
                </c:pt>
                <c:pt idx="5126">
                  <c:v>553.87199999999996</c:v>
                </c:pt>
                <c:pt idx="5127">
                  <c:v>554.14800000000002</c:v>
                </c:pt>
                <c:pt idx="5128">
                  <c:v>554.58900000000006</c:v>
                </c:pt>
                <c:pt idx="5129">
                  <c:v>554.77099999999996</c:v>
                </c:pt>
                <c:pt idx="5130">
                  <c:v>554.59400000000005</c:v>
                </c:pt>
                <c:pt idx="5131">
                  <c:v>554.70100000000002</c:v>
                </c:pt>
                <c:pt idx="5132">
                  <c:v>554.95500000000004</c:v>
                </c:pt>
                <c:pt idx="5133">
                  <c:v>555.39599999999996</c:v>
                </c:pt>
                <c:pt idx="5134">
                  <c:v>555.58699999999999</c:v>
                </c:pt>
                <c:pt idx="5135">
                  <c:v>555.42499999999995</c:v>
                </c:pt>
                <c:pt idx="5136">
                  <c:v>555.50300000000004</c:v>
                </c:pt>
                <c:pt idx="5137">
                  <c:v>555.73800000000006</c:v>
                </c:pt>
                <c:pt idx="5138">
                  <c:v>556.19200000000001</c:v>
                </c:pt>
                <c:pt idx="5139">
                  <c:v>556.39</c:v>
                </c:pt>
                <c:pt idx="5140">
                  <c:v>556.22400000000005</c:v>
                </c:pt>
                <c:pt idx="5141">
                  <c:v>556.31200000000001</c:v>
                </c:pt>
                <c:pt idx="5142">
                  <c:v>556.54899999999998</c:v>
                </c:pt>
                <c:pt idx="5143">
                  <c:v>557.02</c:v>
                </c:pt>
                <c:pt idx="5144">
                  <c:v>557.22299999999996</c:v>
                </c:pt>
                <c:pt idx="5145">
                  <c:v>557.101</c:v>
                </c:pt>
                <c:pt idx="5146">
                  <c:v>557.23299999999995</c:v>
                </c:pt>
                <c:pt idx="5147">
                  <c:v>557.51099999999997</c:v>
                </c:pt>
                <c:pt idx="5148">
                  <c:v>557.96600000000001</c:v>
                </c:pt>
                <c:pt idx="5149">
                  <c:v>558.19299999999998</c:v>
                </c:pt>
                <c:pt idx="5150">
                  <c:v>558.06899999999996</c:v>
                </c:pt>
                <c:pt idx="5151">
                  <c:v>558.23800000000006</c:v>
                </c:pt>
                <c:pt idx="5152">
                  <c:v>558.46799999999996</c:v>
                </c:pt>
                <c:pt idx="5153">
                  <c:v>558.88900000000001</c:v>
                </c:pt>
                <c:pt idx="5154">
                  <c:v>559.08399999999995</c:v>
                </c:pt>
                <c:pt idx="5155">
                  <c:v>558.94200000000001</c:v>
                </c:pt>
                <c:pt idx="5156">
                  <c:v>559.12400000000002</c:v>
                </c:pt>
                <c:pt idx="5157">
                  <c:v>559.41399999999999</c:v>
                </c:pt>
                <c:pt idx="5158">
                  <c:v>559.88300000000004</c:v>
                </c:pt>
                <c:pt idx="5159">
                  <c:v>560.12</c:v>
                </c:pt>
                <c:pt idx="5160">
                  <c:v>559.971</c:v>
                </c:pt>
                <c:pt idx="5161">
                  <c:v>560.19200000000001</c:v>
                </c:pt>
                <c:pt idx="5162">
                  <c:v>560.48800000000006</c:v>
                </c:pt>
                <c:pt idx="5163">
                  <c:v>560.96600000000001</c:v>
                </c:pt>
                <c:pt idx="5164">
                  <c:v>561.18899999999996</c:v>
                </c:pt>
                <c:pt idx="5165">
                  <c:v>561.05100000000004</c:v>
                </c:pt>
                <c:pt idx="5166">
                  <c:v>561.27700000000004</c:v>
                </c:pt>
                <c:pt idx="5167">
                  <c:v>561.58399999999995</c:v>
                </c:pt>
                <c:pt idx="5168">
                  <c:v>562.06600000000003</c:v>
                </c:pt>
                <c:pt idx="5169">
                  <c:v>562.298</c:v>
                </c:pt>
                <c:pt idx="5170">
                  <c:v>562.16499999999996</c:v>
                </c:pt>
                <c:pt idx="5171">
                  <c:v>562.33600000000001</c:v>
                </c:pt>
                <c:pt idx="5172">
                  <c:v>562.64300000000003</c:v>
                </c:pt>
                <c:pt idx="5173">
                  <c:v>563.10799999999995</c:v>
                </c:pt>
                <c:pt idx="5174">
                  <c:v>563.35699999999997</c:v>
                </c:pt>
                <c:pt idx="5175">
                  <c:v>563.19899999999996</c:v>
                </c:pt>
                <c:pt idx="5176">
                  <c:v>563.33299999999997</c:v>
                </c:pt>
                <c:pt idx="5177">
                  <c:v>563.65200000000004</c:v>
                </c:pt>
                <c:pt idx="5178">
                  <c:v>564.14800000000002</c:v>
                </c:pt>
                <c:pt idx="5179">
                  <c:v>564.42200000000003</c:v>
                </c:pt>
                <c:pt idx="5180">
                  <c:v>564.29999999999995</c:v>
                </c:pt>
                <c:pt idx="5181">
                  <c:v>564.46100000000001</c:v>
                </c:pt>
                <c:pt idx="5182">
                  <c:v>564.76</c:v>
                </c:pt>
                <c:pt idx="5183">
                  <c:v>565.27499999999998</c:v>
                </c:pt>
                <c:pt idx="5184">
                  <c:v>565.54700000000003</c:v>
                </c:pt>
                <c:pt idx="5185">
                  <c:v>565.42600000000004</c:v>
                </c:pt>
                <c:pt idx="5186">
                  <c:v>565.57000000000005</c:v>
                </c:pt>
                <c:pt idx="5187">
                  <c:v>565.875</c:v>
                </c:pt>
                <c:pt idx="5188">
                  <c:v>566.375</c:v>
                </c:pt>
                <c:pt idx="5189">
                  <c:v>566.65899999999999</c:v>
                </c:pt>
                <c:pt idx="5190">
                  <c:v>566.56200000000001</c:v>
                </c:pt>
                <c:pt idx="5191">
                  <c:v>566.73900000000003</c:v>
                </c:pt>
                <c:pt idx="5192">
                  <c:v>567.04200000000003</c:v>
                </c:pt>
                <c:pt idx="5193">
                  <c:v>567.54</c:v>
                </c:pt>
                <c:pt idx="5194">
                  <c:v>567.827</c:v>
                </c:pt>
                <c:pt idx="5195">
                  <c:v>567.73</c:v>
                </c:pt>
                <c:pt idx="5196">
                  <c:v>567.899</c:v>
                </c:pt>
                <c:pt idx="5197">
                  <c:v>568.23099999999999</c:v>
                </c:pt>
                <c:pt idx="5198">
                  <c:v>568.74699999999996</c:v>
                </c:pt>
                <c:pt idx="5199">
                  <c:v>569.04</c:v>
                </c:pt>
                <c:pt idx="5200">
                  <c:v>568.952</c:v>
                </c:pt>
                <c:pt idx="5201">
                  <c:v>569.11699999999996</c:v>
                </c:pt>
                <c:pt idx="5202">
                  <c:v>569.44000000000005</c:v>
                </c:pt>
                <c:pt idx="5203">
                  <c:v>569.96299999999997</c:v>
                </c:pt>
                <c:pt idx="5204">
                  <c:v>570.28</c:v>
                </c:pt>
                <c:pt idx="5205">
                  <c:v>570.20299999999997</c:v>
                </c:pt>
                <c:pt idx="5206">
                  <c:v>570.38800000000003</c:v>
                </c:pt>
                <c:pt idx="5207">
                  <c:v>570.70100000000002</c:v>
                </c:pt>
                <c:pt idx="5208">
                  <c:v>571.23</c:v>
                </c:pt>
                <c:pt idx="5209">
                  <c:v>571.57500000000005</c:v>
                </c:pt>
                <c:pt idx="5210">
                  <c:v>571.471</c:v>
                </c:pt>
                <c:pt idx="5211">
                  <c:v>571.61400000000003</c:v>
                </c:pt>
                <c:pt idx="5212">
                  <c:v>571.93399999999997</c:v>
                </c:pt>
                <c:pt idx="5213">
                  <c:v>572.46100000000001</c:v>
                </c:pt>
                <c:pt idx="5214">
                  <c:v>572.80999999999995</c:v>
                </c:pt>
                <c:pt idx="5215">
                  <c:v>572.66999999999996</c:v>
                </c:pt>
                <c:pt idx="5216">
                  <c:v>572.78</c:v>
                </c:pt>
                <c:pt idx="5217">
                  <c:v>573.096</c:v>
                </c:pt>
                <c:pt idx="5218">
                  <c:v>573.61699999999996</c:v>
                </c:pt>
                <c:pt idx="5219">
                  <c:v>573.96</c:v>
                </c:pt>
                <c:pt idx="5220">
                  <c:v>573.803</c:v>
                </c:pt>
                <c:pt idx="5221">
                  <c:v>573.92100000000005</c:v>
                </c:pt>
                <c:pt idx="5222">
                  <c:v>574.21600000000001</c:v>
                </c:pt>
                <c:pt idx="5223">
                  <c:v>574.73</c:v>
                </c:pt>
                <c:pt idx="5224">
                  <c:v>575.09900000000005</c:v>
                </c:pt>
                <c:pt idx="5225">
                  <c:v>574.93299999999999</c:v>
                </c:pt>
                <c:pt idx="5226">
                  <c:v>575.09100000000001</c:v>
                </c:pt>
                <c:pt idx="5227">
                  <c:v>575.38199999999995</c:v>
                </c:pt>
                <c:pt idx="5228">
                  <c:v>575.88699999999994</c:v>
                </c:pt>
                <c:pt idx="5229">
                  <c:v>576.25</c:v>
                </c:pt>
                <c:pt idx="5230">
                  <c:v>576.11199999999997</c:v>
                </c:pt>
                <c:pt idx="5231">
                  <c:v>576.28</c:v>
                </c:pt>
                <c:pt idx="5232">
                  <c:v>576.56500000000005</c:v>
                </c:pt>
                <c:pt idx="5233">
                  <c:v>577.06600000000003</c:v>
                </c:pt>
                <c:pt idx="5234">
                  <c:v>577.43299999999999</c:v>
                </c:pt>
                <c:pt idx="5235">
                  <c:v>577.30399999999997</c:v>
                </c:pt>
                <c:pt idx="5236">
                  <c:v>577.43399999999997</c:v>
                </c:pt>
                <c:pt idx="5237">
                  <c:v>577.72299999999996</c:v>
                </c:pt>
                <c:pt idx="5238">
                  <c:v>578.25800000000004</c:v>
                </c:pt>
                <c:pt idx="5239">
                  <c:v>578.64099999999996</c:v>
                </c:pt>
                <c:pt idx="5240">
                  <c:v>578.52700000000004</c:v>
                </c:pt>
                <c:pt idx="5241">
                  <c:v>578.69200000000001</c:v>
                </c:pt>
                <c:pt idx="5242">
                  <c:v>578.96500000000003</c:v>
                </c:pt>
                <c:pt idx="5243">
                  <c:v>579.495</c:v>
                </c:pt>
                <c:pt idx="5244">
                  <c:v>579.88699999999994</c:v>
                </c:pt>
                <c:pt idx="5245">
                  <c:v>579.75900000000001</c:v>
                </c:pt>
                <c:pt idx="5246">
                  <c:v>579.899</c:v>
                </c:pt>
                <c:pt idx="5247">
                  <c:v>580.154</c:v>
                </c:pt>
                <c:pt idx="5248">
                  <c:v>580.702</c:v>
                </c:pt>
                <c:pt idx="5249">
                  <c:v>581.07399999999996</c:v>
                </c:pt>
                <c:pt idx="5250">
                  <c:v>580.96</c:v>
                </c:pt>
                <c:pt idx="5251">
                  <c:v>581.09299999999996</c:v>
                </c:pt>
                <c:pt idx="5252">
                  <c:v>581.37400000000002</c:v>
                </c:pt>
                <c:pt idx="5253">
                  <c:v>581.899</c:v>
                </c:pt>
                <c:pt idx="5254">
                  <c:v>582.30100000000004</c:v>
                </c:pt>
                <c:pt idx="5255">
                  <c:v>582.18700000000001</c:v>
                </c:pt>
                <c:pt idx="5256">
                  <c:v>582.30999999999995</c:v>
                </c:pt>
                <c:pt idx="5257">
                  <c:v>582.577</c:v>
                </c:pt>
                <c:pt idx="5258">
                  <c:v>583.10199999999998</c:v>
                </c:pt>
                <c:pt idx="5259">
                  <c:v>583.54200000000003</c:v>
                </c:pt>
                <c:pt idx="5260">
                  <c:v>583.42399999999998</c:v>
                </c:pt>
                <c:pt idx="5261">
                  <c:v>583.505</c:v>
                </c:pt>
                <c:pt idx="5262">
                  <c:v>583.74800000000005</c:v>
                </c:pt>
                <c:pt idx="5263">
                  <c:v>584.24599999999998</c:v>
                </c:pt>
                <c:pt idx="5264">
                  <c:v>584.69399999999996</c:v>
                </c:pt>
                <c:pt idx="5265">
                  <c:v>584.57100000000003</c:v>
                </c:pt>
                <c:pt idx="5266">
                  <c:v>584.67100000000005</c:v>
                </c:pt>
                <c:pt idx="5267">
                  <c:v>584.96100000000001</c:v>
                </c:pt>
                <c:pt idx="5268">
                  <c:v>585.44899999999996</c:v>
                </c:pt>
                <c:pt idx="5269">
                  <c:v>585.89</c:v>
                </c:pt>
                <c:pt idx="5270">
                  <c:v>585.73599999999999</c:v>
                </c:pt>
                <c:pt idx="5271">
                  <c:v>585.84699999999998</c:v>
                </c:pt>
                <c:pt idx="5272">
                  <c:v>586.18200000000002</c:v>
                </c:pt>
                <c:pt idx="5273">
                  <c:v>586.64</c:v>
                </c:pt>
                <c:pt idx="5274">
                  <c:v>587.08900000000006</c:v>
                </c:pt>
                <c:pt idx="5275">
                  <c:v>586.92399999999998</c:v>
                </c:pt>
                <c:pt idx="5276">
                  <c:v>587.03899999999999</c:v>
                </c:pt>
                <c:pt idx="5277">
                  <c:v>587.41</c:v>
                </c:pt>
                <c:pt idx="5278">
                  <c:v>587.85900000000004</c:v>
                </c:pt>
                <c:pt idx="5279">
                  <c:v>588.30499999999995</c:v>
                </c:pt>
                <c:pt idx="5280">
                  <c:v>588.13699999999994</c:v>
                </c:pt>
                <c:pt idx="5281">
                  <c:v>588.26800000000003</c:v>
                </c:pt>
                <c:pt idx="5282">
                  <c:v>588.61500000000001</c:v>
                </c:pt>
                <c:pt idx="5283">
                  <c:v>589.05600000000004</c:v>
                </c:pt>
                <c:pt idx="5284">
                  <c:v>589.5</c:v>
                </c:pt>
                <c:pt idx="5285">
                  <c:v>589.35299999999995</c:v>
                </c:pt>
                <c:pt idx="5286">
                  <c:v>589.48500000000001</c:v>
                </c:pt>
                <c:pt idx="5287">
                  <c:v>589.80799999999999</c:v>
                </c:pt>
                <c:pt idx="5288">
                  <c:v>590.255</c:v>
                </c:pt>
                <c:pt idx="5289">
                  <c:v>590.68299999999999</c:v>
                </c:pt>
                <c:pt idx="5290">
                  <c:v>590.53399999999999</c:v>
                </c:pt>
                <c:pt idx="5291">
                  <c:v>590.68399999999997</c:v>
                </c:pt>
                <c:pt idx="5292">
                  <c:v>591.00900000000001</c:v>
                </c:pt>
                <c:pt idx="5293">
                  <c:v>591.42399999999998</c:v>
                </c:pt>
                <c:pt idx="5294">
                  <c:v>591.85699999999997</c:v>
                </c:pt>
                <c:pt idx="5295">
                  <c:v>591.69600000000003</c:v>
                </c:pt>
                <c:pt idx="5296">
                  <c:v>591.90700000000004</c:v>
                </c:pt>
                <c:pt idx="5297">
                  <c:v>592.24099999999999</c:v>
                </c:pt>
                <c:pt idx="5298">
                  <c:v>592.68200000000002</c:v>
                </c:pt>
                <c:pt idx="5299">
                  <c:v>593.13</c:v>
                </c:pt>
                <c:pt idx="5300">
                  <c:v>592.971</c:v>
                </c:pt>
                <c:pt idx="5301">
                  <c:v>593.33299999999997</c:v>
                </c:pt>
                <c:pt idx="5302">
                  <c:v>593.67700000000002</c:v>
                </c:pt>
                <c:pt idx="5303">
                  <c:v>594.12300000000005</c:v>
                </c:pt>
                <c:pt idx="5304">
                  <c:v>594.56899999999996</c:v>
                </c:pt>
                <c:pt idx="5305">
                  <c:v>594.40700000000004</c:v>
                </c:pt>
                <c:pt idx="5306">
                  <c:v>594.84500000000003</c:v>
                </c:pt>
                <c:pt idx="5307">
                  <c:v>595.20500000000004</c:v>
                </c:pt>
                <c:pt idx="5308">
                  <c:v>595.66999999999996</c:v>
                </c:pt>
                <c:pt idx="5309">
                  <c:v>596.14300000000003</c:v>
                </c:pt>
                <c:pt idx="5310">
                  <c:v>595.99400000000003</c:v>
                </c:pt>
                <c:pt idx="5311">
                  <c:v>596.41200000000003</c:v>
                </c:pt>
                <c:pt idx="5312">
                  <c:v>596.77700000000004</c:v>
                </c:pt>
                <c:pt idx="5313">
                  <c:v>597.22500000000002</c:v>
                </c:pt>
                <c:pt idx="5314">
                  <c:v>597.69500000000005</c:v>
                </c:pt>
                <c:pt idx="5315">
                  <c:v>597.53399999999999</c:v>
                </c:pt>
                <c:pt idx="5316">
                  <c:v>597.85900000000004</c:v>
                </c:pt>
                <c:pt idx="5317">
                  <c:v>598.24099999999999</c:v>
                </c:pt>
                <c:pt idx="5318">
                  <c:v>598.68100000000004</c:v>
                </c:pt>
                <c:pt idx="5319">
                  <c:v>599.15200000000004</c:v>
                </c:pt>
                <c:pt idx="5320">
                  <c:v>598.99099999999999</c:v>
                </c:pt>
                <c:pt idx="5321">
                  <c:v>599.31299999999999</c:v>
                </c:pt>
                <c:pt idx="5322">
                  <c:v>599.67100000000005</c:v>
                </c:pt>
                <c:pt idx="5323">
                  <c:v>600.12199999999996</c:v>
                </c:pt>
                <c:pt idx="5324">
                  <c:v>600.59199999999998</c:v>
                </c:pt>
                <c:pt idx="5325">
                  <c:v>600.46100000000001</c:v>
                </c:pt>
                <c:pt idx="5326">
                  <c:v>600.79399999999998</c:v>
                </c:pt>
                <c:pt idx="5327">
                  <c:v>601.17499999999995</c:v>
                </c:pt>
                <c:pt idx="5328">
                  <c:v>601.63800000000003</c:v>
                </c:pt>
                <c:pt idx="5329">
                  <c:v>602.11300000000006</c:v>
                </c:pt>
                <c:pt idx="5330">
                  <c:v>601.97400000000005</c:v>
                </c:pt>
                <c:pt idx="5331">
                  <c:v>602.31500000000005</c:v>
                </c:pt>
                <c:pt idx="5332">
                  <c:v>602.69600000000003</c:v>
                </c:pt>
                <c:pt idx="5333">
                  <c:v>603.19399999999996</c:v>
                </c:pt>
                <c:pt idx="5334">
                  <c:v>603.65</c:v>
                </c:pt>
                <c:pt idx="5335">
                  <c:v>603.52499999999998</c:v>
                </c:pt>
                <c:pt idx="5336">
                  <c:v>603.923</c:v>
                </c:pt>
                <c:pt idx="5337">
                  <c:v>604.30600000000004</c:v>
                </c:pt>
                <c:pt idx="5338">
                  <c:v>604.80100000000004</c:v>
                </c:pt>
                <c:pt idx="5339">
                  <c:v>605.22799999999995</c:v>
                </c:pt>
                <c:pt idx="5340">
                  <c:v>605.08500000000004</c:v>
                </c:pt>
                <c:pt idx="5341">
                  <c:v>605.50599999999997</c:v>
                </c:pt>
                <c:pt idx="5342">
                  <c:v>605.88400000000001</c:v>
                </c:pt>
                <c:pt idx="5343">
                  <c:v>606.36599999999999</c:v>
                </c:pt>
                <c:pt idx="5344">
                  <c:v>606.77</c:v>
                </c:pt>
                <c:pt idx="5345">
                  <c:v>606.61099999999999</c:v>
                </c:pt>
                <c:pt idx="5346">
                  <c:v>607.01800000000003</c:v>
                </c:pt>
                <c:pt idx="5347">
                  <c:v>607.39099999999996</c:v>
                </c:pt>
                <c:pt idx="5348">
                  <c:v>607.86199999999997</c:v>
                </c:pt>
                <c:pt idx="5349">
                  <c:v>608.26199999999994</c:v>
                </c:pt>
                <c:pt idx="5350">
                  <c:v>608.08299999999997</c:v>
                </c:pt>
                <c:pt idx="5351">
                  <c:v>608.48400000000004</c:v>
                </c:pt>
                <c:pt idx="5352">
                  <c:v>608.83600000000001</c:v>
                </c:pt>
                <c:pt idx="5353">
                  <c:v>609.279</c:v>
                </c:pt>
                <c:pt idx="5354">
                  <c:v>609.678</c:v>
                </c:pt>
                <c:pt idx="5355">
                  <c:v>609.48099999999999</c:v>
                </c:pt>
                <c:pt idx="5356">
                  <c:v>609.90599999999995</c:v>
                </c:pt>
                <c:pt idx="5357">
                  <c:v>610.26400000000001</c:v>
                </c:pt>
                <c:pt idx="5358">
                  <c:v>610.69299999999998</c:v>
                </c:pt>
                <c:pt idx="5359">
                  <c:v>611.09400000000005</c:v>
                </c:pt>
                <c:pt idx="5360">
                  <c:v>610.89</c:v>
                </c:pt>
                <c:pt idx="5361">
                  <c:v>611.32299999999998</c:v>
                </c:pt>
                <c:pt idx="5362">
                  <c:v>611.66099999999994</c:v>
                </c:pt>
                <c:pt idx="5363">
                  <c:v>612.09</c:v>
                </c:pt>
                <c:pt idx="5364">
                  <c:v>612.47</c:v>
                </c:pt>
                <c:pt idx="5365">
                  <c:v>612.26499999999999</c:v>
                </c:pt>
                <c:pt idx="5366">
                  <c:v>612.73900000000003</c:v>
                </c:pt>
                <c:pt idx="5367">
                  <c:v>613.04700000000003</c:v>
                </c:pt>
                <c:pt idx="5368">
                  <c:v>613.452</c:v>
                </c:pt>
                <c:pt idx="5369">
                  <c:v>613.78399999999999</c:v>
                </c:pt>
                <c:pt idx="5370">
                  <c:v>613.55799999999999</c:v>
                </c:pt>
                <c:pt idx="5371">
                  <c:v>613.952</c:v>
                </c:pt>
                <c:pt idx="5372">
                  <c:v>614.298</c:v>
                </c:pt>
                <c:pt idx="5373">
                  <c:v>614.70600000000002</c:v>
                </c:pt>
                <c:pt idx="5374">
                  <c:v>615.03200000000004</c:v>
                </c:pt>
                <c:pt idx="5375">
                  <c:v>614.75099999999998</c:v>
                </c:pt>
                <c:pt idx="5376">
                  <c:v>615.26599999999996</c:v>
                </c:pt>
                <c:pt idx="5377">
                  <c:v>615.62599999999998</c:v>
                </c:pt>
                <c:pt idx="5378">
                  <c:v>616.02200000000005</c:v>
                </c:pt>
                <c:pt idx="5379">
                  <c:v>616.38800000000003</c:v>
                </c:pt>
                <c:pt idx="5380">
                  <c:v>616.12800000000004</c:v>
                </c:pt>
                <c:pt idx="5381">
                  <c:v>616.63900000000001</c:v>
                </c:pt>
                <c:pt idx="5382">
                  <c:v>616.97900000000004</c:v>
                </c:pt>
                <c:pt idx="5383">
                  <c:v>617.34</c:v>
                </c:pt>
                <c:pt idx="5384">
                  <c:v>617.70699999999999</c:v>
                </c:pt>
                <c:pt idx="5385">
                  <c:v>617.45600000000002</c:v>
                </c:pt>
                <c:pt idx="5386">
                  <c:v>617.89400000000001</c:v>
                </c:pt>
                <c:pt idx="5387">
                  <c:v>618.23400000000004</c:v>
                </c:pt>
                <c:pt idx="5388">
                  <c:v>618.61699999999996</c:v>
                </c:pt>
                <c:pt idx="5389">
                  <c:v>618.98199999999997</c:v>
                </c:pt>
                <c:pt idx="5390">
                  <c:v>618.755</c:v>
                </c:pt>
                <c:pt idx="5391">
                  <c:v>619.20799999999997</c:v>
                </c:pt>
                <c:pt idx="5392">
                  <c:v>619.56799999999998</c:v>
                </c:pt>
                <c:pt idx="5393">
                  <c:v>619.95500000000004</c:v>
                </c:pt>
                <c:pt idx="5394">
                  <c:v>620.32500000000005</c:v>
                </c:pt>
                <c:pt idx="5395">
                  <c:v>620.08299999999997</c:v>
                </c:pt>
                <c:pt idx="5396">
                  <c:v>620.54</c:v>
                </c:pt>
                <c:pt idx="5397">
                  <c:v>620.93799999999999</c:v>
                </c:pt>
                <c:pt idx="5398">
                  <c:v>621.322</c:v>
                </c:pt>
                <c:pt idx="5399">
                  <c:v>621.70699999999999</c:v>
                </c:pt>
                <c:pt idx="5400">
                  <c:v>621.48599999999999</c:v>
                </c:pt>
                <c:pt idx="5401">
                  <c:v>621.97199999999998</c:v>
                </c:pt>
                <c:pt idx="5402">
                  <c:v>622.39400000000001</c:v>
                </c:pt>
                <c:pt idx="5403">
                  <c:v>622.76300000000003</c:v>
                </c:pt>
                <c:pt idx="5404">
                  <c:v>623.18600000000004</c:v>
                </c:pt>
                <c:pt idx="5405">
                  <c:v>622.99</c:v>
                </c:pt>
                <c:pt idx="5406">
                  <c:v>623.58699999999999</c:v>
                </c:pt>
                <c:pt idx="5407">
                  <c:v>624.01700000000005</c:v>
                </c:pt>
                <c:pt idx="5408">
                  <c:v>624.41999999999996</c:v>
                </c:pt>
                <c:pt idx="5409">
                  <c:v>624.88599999999997</c:v>
                </c:pt>
                <c:pt idx="5410">
                  <c:v>624.721</c:v>
                </c:pt>
                <c:pt idx="5411">
                  <c:v>625.46699999999998</c:v>
                </c:pt>
                <c:pt idx="5412">
                  <c:v>625.92999999999995</c:v>
                </c:pt>
                <c:pt idx="5413">
                  <c:v>626.37400000000002</c:v>
                </c:pt>
                <c:pt idx="5414">
                  <c:v>626.85299999999995</c:v>
                </c:pt>
                <c:pt idx="5415">
                  <c:v>626.69500000000005</c:v>
                </c:pt>
                <c:pt idx="5416">
                  <c:v>627.48699999999997</c:v>
                </c:pt>
                <c:pt idx="5417">
                  <c:v>627.94000000000005</c:v>
                </c:pt>
                <c:pt idx="5418">
                  <c:v>628.41</c:v>
                </c:pt>
                <c:pt idx="5419">
                  <c:v>628.89300000000003</c:v>
                </c:pt>
                <c:pt idx="5420">
                  <c:v>628.75699999999995</c:v>
                </c:pt>
                <c:pt idx="5421">
                  <c:v>629.53300000000002</c:v>
                </c:pt>
                <c:pt idx="5422">
                  <c:v>629.94000000000005</c:v>
                </c:pt>
                <c:pt idx="5423">
                  <c:v>630.40899999999999</c:v>
                </c:pt>
                <c:pt idx="5424">
                  <c:v>630.93100000000004</c:v>
                </c:pt>
                <c:pt idx="5425">
                  <c:v>630.81299999999999</c:v>
                </c:pt>
                <c:pt idx="5426">
                  <c:v>631.60900000000004</c:v>
                </c:pt>
                <c:pt idx="5427">
                  <c:v>632.00900000000001</c:v>
                </c:pt>
                <c:pt idx="5428">
                  <c:v>632.48199999999997</c:v>
                </c:pt>
                <c:pt idx="5429">
                  <c:v>633.01</c:v>
                </c:pt>
                <c:pt idx="5430">
                  <c:v>632.89700000000005</c:v>
                </c:pt>
                <c:pt idx="5431">
                  <c:v>633.66499999999996</c:v>
                </c:pt>
                <c:pt idx="5432">
                  <c:v>634.06200000000001</c:v>
                </c:pt>
                <c:pt idx="5433">
                  <c:v>634.53099999999995</c:v>
                </c:pt>
                <c:pt idx="5434">
                  <c:v>635.09299999999996</c:v>
                </c:pt>
                <c:pt idx="5435">
                  <c:v>634.98400000000004</c:v>
                </c:pt>
                <c:pt idx="5436">
                  <c:v>635.77300000000002</c:v>
                </c:pt>
                <c:pt idx="5437">
                  <c:v>636.18700000000001</c:v>
                </c:pt>
                <c:pt idx="5438">
                  <c:v>636.65899999999999</c:v>
                </c:pt>
                <c:pt idx="5439">
                  <c:v>637.22299999999996</c:v>
                </c:pt>
                <c:pt idx="5440">
                  <c:v>637.11900000000003</c:v>
                </c:pt>
                <c:pt idx="5441">
                  <c:v>637.923</c:v>
                </c:pt>
                <c:pt idx="5442">
                  <c:v>638.33000000000004</c:v>
                </c:pt>
                <c:pt idx="5443">
                  <c:v>638.81299999999999</c:v>
                </c:pt>
                <c:pt idx="5444">
                  <c:v>639.37099999999998</c:v>
                </c:pt>
                <c:pt idx="5445">
                  <c:v>639.26</c:v>
                </c:pt>
                <c:pt idx="5446">
                  <c:v>640.06600000000003</c:v>
                </c:pt>
                <c:pt idx="5447">
                  <c:v>640.48900000000003</c:v>
                </c:pt>
                <c:pt idx="5448">
                  <c:v>640.98500000000001</c:v>
                </c:pt>
                <c:pt idx="5449">
                  <c:v>641.53300000000002</c:v>
                </c:pt>
                <c:pt idx="5450">
                  <c:v>641.40599999999995</c:v>
                </c:pt>
                <c:pt idx="5451">
                  <c:v>642.23400000000004</c:v>
                </c:pt>
                <c:pt idx="5452">
                  <c:v>642.649</c:v>
                </c:pt>
                <c:pt idx="5453">
                  <c:v>643.13</c:v>
                </c:pt>
                <c:pt idx="5454">
                  <c:v>643.66399999999999</c:v>
                </c:pt>
                <c:pt idx="5455">
                  <c:v>643.56500000000005</c:v>
                </c:pt>
                <c:pt idx="5456">
                  <c:v>644.40200000000004</c:v>
                </c:pt>
                <c:pt idx="5457">
                  <c:v>644.83000000000004</c:v>
                </c:pt>
                <c:pt idx="5458">
                  <c:v>645.29300000000001</c:v>
                </c:pt>
                <c:pt idx="5459">
                  <c:v>645.80999999999995</c:v>
                </c:pt>
                <c:pt idx="5460">
                  <c:v>645.70799999999997</c:v>
                </c:pt>
                <c:pt idx="5461">
                  <c:v>646.529</c:v>
                </c:pt>
                <c:pt idx="5462">
                  <c:v>646.94399999999996</c:v>
                </c:pt>
                <c:pt idx="5463">
                  <c:v>647.42499999999995</c:v>
                </c:pt>
                <c:pt idx="5464">
                  <c:v>647.92600000000004</c:v>
                </c:pt>
                <c:pt idx="5465">
                  <c:v>647.83399999999995</c:v>
                </c:pt>
                <c:pt idx="5466">
                  <c:v>648.63800000000003</c:v>
                </c:pt>
                <c:pt idx="5467">
                  <c:v>649.06399999999996</c:v>
                </c:pt>
                <c:pt idx="5468">
                  <c:v>649.548</c:v>
                </c:pt>
                <c:pt idx="5469">
                  <c:v>650.04999999999995</c:v>
                </c:pt>
                <c:pt idx="5470">
                  <c:v>649.94600000000003</c:v>
                </c:pt>
                <c:pt idx="5471">
                  <c:v>650.70100000000002</c:v>
                </c:pt>
                <c:pt idx="5472">
                  <c:v>651.12699999999995</c:v>
                </c:pt>
                <c:pt idx="5473">
                  <c:v>651.62800000000004</c:v>
                </c:pt>
                <c:pt idx="5474">
                  <c:v>652.13</c:v>
                </c:pt>
                <c:pt idx="5475">
                  <c:v>652.03599999999994</c:v>
                </c:pt>
                <c:pt idx="5476">
                  <c:v>652.774</c:v>
                </c:pt>
                <c:pt idx="5477">
                  <c:v>653.19899999999996</c:v>
                </c:pt>
                <c:pt idx="5478">
                  <c:v>653.70000000000005</c:v>
                </c:pt>
                <c:pt idx="5479">
                  <c:v>654.18799999999999</c:v>
                </c:pt>
                <c:pt idx="5480">
                  <c:v>654.09799999999996</c:v>
                </c:pt>
                <c:pt idx="5481">
                  <c:v>654.80899999999997</c:v>
                </c:pt>
                <c:pt idx="5482">
                  <c:v>655.25300000000004</c:v>
                </c:pt>
                <c:pt idx="5483">
                  <c:v>655.726</c:v>
                </c:pt>
                <c:pt idx="5484">
                  <c:v>656.21</c:v>
                </c:pt>
                <c:pt idx="5485">
                  <c:v>656.149</c:v>
                </c:pt>
                <c:pt idx="5486">
                  <c:v>656.84100000000001</c:v>
                </c:pt>
                <c:pt idx="5487">
                  <c:v>657.26</c:v>
                </c:pt>
                <c:pt idx="5488">
                  <c:v>657.75300000000004</c:v>
                </c:pt>
                <c:pt idx="5489">
                  <c:v>658.23599999999999</c:v>
                </c:pt>
                <c:pt idx="5490">
                  <c:v>658.19100000000003</c:v>
                </c:pt>
                <c:pt idx="5491">
                  <c:v>658.87099999999998</c:v>
                </c:pt>
                <c:pt idx="5492">
                  <c:v>659.27800000000002</c:v>
                </c:pt>
                <c:pt idx="5493">
                  <c:v>659.79200000000003</c:v>
                </c:pt>
                <c:pt idx="5494">
                  <c:v>660.28499999999997</c:v>
                </c:pt>
                <c:pt idx="5495">
                  <c:v>660.23500000000001</c:v>
                </c:pt>
                <c:pt idx="5496">
                  <c:v>660.92200000000003</c:v>
                </c:pt>
                <c:pt idx="5497">
                  <c:v>661.31100000000004</c:v>
                </c:pt>
                <c:pt idx="5498">
                  <c:v>661.83199999999999</c:v>
                </c:pt>
                <c:pt idx="5499">
                  <c:v>662.33500000000004</c:v>
                </c:pt>
                <c:pt idx="5500">
                  <c:v>662.28800000000001</c:v>
                </c:pt>
                <c:pt idx="5501">
                  <c:v>662.92100000000005</c:v>
                </c:pt>
                <c:pt idx="5502">
                  <c:v>663.29700000000003</c:v>
                </c:pt>
                <c:pt idx="5503">
                  <c:v>663.80899999999997</c:v>
                </c:pt>
                <c:pt idx="5504">
                  <c:v>664.298</c:v>
                </c:pt>
                <c:pt idx="5505">
                  <c:v>664.23099999999999</c:v>
                </c:pt>
                <c:pt idx="5506">
                  <c:v>664.82799999999997</c:v>
                </c:pt>
                <c:pt idx="5507">
                  <c:v>665.20100000000002</c:v>
                </c:pt>
                <c:pt idx="5508">
                  <c:v>665.726</c:v>
                </c:pt>
                <c:pt idx="5509">
                  <c:v>666.24099999999999</c:v>
                </c:pt>
                <c:pt idx="5510">
                  <c:v>666.16700000000003</c:v>
                </c:pt>
                <c:pt idx="5511">
                  <c:v>666.72900000000004</c:v>
                </c:pt>
                <c:pt idx="5512">
                  <c:v>667.11099999999999</c:v>
                </c:pt>
                <c:pt idx="5513">
                  <c:v>667.63599999999997</c:v>
                </c:pt>
                <c:pt idx="5514">
                  <c:v>668.14200000000005</c:v>
                </c:pt>
                <c:pt idx="5515">
                  <c:v>668.04899999999998</c:v>
                </c:pt>
                <c:pt idx="5516">
                  <c:v>668.654</c:v>
                </c:pt>
                <c:pt idx="5517">
                  <c:v>669.03200000000004</c:v>
                </c:pt>
                <c:pt idx="5518">
                  <c:v>669.56299999999999</c:v>
                </c:pt>
                <c:pt idx="5519">
                  <c:v>670.09</c:v>
                </c:pt>
                <c:pt idx="5520">
                  <c:v>669.96799999999996</c:v>
                </c:pt>
                <c:pt idx="5521">
                  <c:v>670.59299999999996</c:v>
                </c:pt>
                <c:pt idx="5522">
                  <c:v>670.96500000000003</c:v>
                </c:pt>
                <c:pt idx="5523">
                  <c:v>671.48400000000004</c:v>
                </c:pt>
                <c:pt idx="5524">
                  <c:v>671.995</c:v>
                </c:pt>
                <c:pt idx="5525">
                  <c:v>671.88400000000001</c:v>
                </c:pt>
                <c:pt idx="5526">
                  <c:v>672.52499999999998</c:v>
                </c:pt>
                <c:pt idx="5527">
                  <c:v>672.89</c:v>
                </c:pt>
                <c:pt idx="5528">
                  <c:v>673.39700000000005</c:v>
                </c:pt>
                <c:pt idx="5529">
                  <c:v>673.91399999999999</c:v>
                </c:pt>
                <c:pt idx="5530">
                  <c:v>673.80700000000002</c:v>
                </c:pt>
                <c:pt idx="5531">
                  <c:v>674.42100000000005</c:v>
                </c:pt>
                <c:pt idx="5532">
                  <c:v>674.755</c:v>
                </c:pt>
                <c:pt idx="5533">
                  <c:v>675.25099999999998</c:v>
                </c:pt>
                <c:pt idx="5534">
                  <c:v>675.72500000000002</c:v>
                </c:pt>
                <c:pt idx="5535">
                  <c:v>675.59799999999996</c:v>
                </c:pt>
                <c:pt idx="5536">
                  <c:v>676.20399999999995</c:v>
                </c:pt>
                <c:pt idx="5537">
                  <c:v>676.56</c:v>
                </c:pt>
                <c:pt idx="5538">
                  <c:v>677.07299999999998</c:v>
                </c:pt>
                <c:pt idx="5539">
                  <c:v>677.53899999999999</c:v>
                </c:pt>
                <c:pt idx="5540">
                  <c:v>677.42399999999998</c:v>
                </c:pt>
                <c:pt idx="5541">
                  <c:v>677.95799999999997</c:v>
                </c:pt>
                <c:pt idx="5542">
                  <c:v>678.33799999999997</c:v>
                </c:pt>
                <c:pt idx="5543">
                  <c:v>678.85199999999998</c:v>
                </c:pt>
                <c:pt idx="5544">
                  <c:v>679.31799999999998</c:v>
                </c:pt>
                <c:pt idx="5545">
                  <c:v>679.24300000000005</c:v>
                </c:pt>
                <c:pt idx="5546">
                  <c:v>679.81399999999996</c:v>
                </c:pt>
                <c:pt idx="5547">
                  <c:v>680.16</c:v>
                </c:pt>
                <c:pt idx="5548">
                  <c:v>680.68499999999995</c:v>
                </c:pt>
                <c:pt idx="5549">
                  <c:v>681.178</c:v>
                </c:pt>
                <c:pt idx="5550">
                  <c:v>681.101</c:v>
                </c:pt>
                <c:pt idx="5551">
                  <c:v>681.70600000000002</c:v>
                </c:pt>
                <c:pt idx="5552">
                  <c:v>682.03399999999999</c:v>
                </c:pt>
                <c:pt idx="5553">
                  <c:v>682.58199999999999</c:v>
                </c:pt>
                <c:pt idx="5554">
                  <c:v>683.07100000000003</c:v>
                </c:pt>
                <c:pt idx="5555">
                  <c:v>682.96799999999996</c:v>
                </c:pt>
                <c:pt idx="5556">
                  <c:v>683.56799999999998</c:v>
                </c:pt>
                <c:pt idx="5557">
                  <c:v>683.90800000000002</c:v>
                </c:pt>
                <c:pt idx="5558">
                  <c:v>684.45299999999997</c:v>
                </c:pt>
                <c:pt idx="5559">
                  <c:v>684.92700000000002</c:v>
                </c:pt>
                <c:pt idx="5560">
                  <c:v>684.81299999999999</c:v>
                </c:pt>
                <c:pt idx="5561">
                  <c:v>685.375</c:v>
                </c:pt>
                <c:pt idx="5562">
                  <c:v>685.755</c:v>
                </c:pt>
                <c:pt idx="5563">
                  <c:v>686.32600000000002</c:v>
                </c:pt>
                <c:pt idx="5564">
                  <c:v>686.81399999999996</c:v>
                </c:pt>
                <c:pt idx="5565">
                  <c:v>686.72</c:v>
                </c:pt>
                <c:pt idx="5566">
                  <c:v>687.303</c:v>
                </c:pt>
                <c:pt idx="5567">
                  <c:v>687.70699999999999</c:v>
                </c:pt>
                <c:pt idx="5568">
                  <c:v>688.24900000000002</c:v>
                </c:pt>
                <c:pt idx="5569">
                  <c:v>688.73500000000001</c:v>
                </c:pt>
                <c:pt idx="5570">
                  <c:v>688.64499999999998</c:v>
                </c:pt>
                <c:pt idx="5571">
                  <c:v>689.22</c:v>
                </c:pt>
                <c:pt idx="5572">
                  <c:v>689.64499999999998</c:v>
                </c:pt>
                <c:pt idx="5573">
                  <c:v>690.18700000000001</c:v>
                </c:pt>
                <c:pt idx="5574">
                  <c:v>690.66899999999998</c:v>
                </c:pt>
                <c:pt idx="5575">
                  <c:v>690.55899999999997</c:v>
                </c:pt>
                <c:pt idx="5576">
                  <c:v>691.197</c:v>
                </c:pt>
                <c:pt idx="5577">
                  <c:v>691.63099999999997</c:v>
                </c:pt>
                <c:pt idx="5578">
                  <c:v>692.18600000000004</c:v>
                </c:pt>
                <c:pt idx="5579">
                  <c:v>692.70899999999995</c:v>
                </c:pt>
                <c:pt idx="5580">
                  <c:v>692.60599999999999</c:v>
                </c:pt>
                <c:pt idx="5581">
                  <c:v>693.23599999999999</c:v>
                </c:pt>
                <c:pt idx="5582">
                  <c:v>693.66800000000001</c:v>
                </c:pt>
                <c:pt idx="5583">
                  <c:v>694.20899999999995</c:v>
                </c:pt>
                <c:pt idx="5584">
                  <c:v>694.72900000000004</c:v>
                </c:pt>
                <c:pt idx="5585">
                  <c:v>694.61699999999996</c:v>
                </c:pt>
                <c:pt idx="5586">
                  <c:v>695.24</c:v>
                </c:pt>
                <c:pt idx="5587">
                  <c:v>695.68600000000004</c:v>
                </c:pt>
                <c:pt idx="5588">
                  <c:v>696.23400000000004</c:v>
                </c:pt>
                <c:pt idx="5589">
                  <c:v>696.76800000000003</c:v>
                </c:pt>
                <c:pt idx="5590">
                  <c:v>696.65899999999999</c:v>
                </c:pt>
                <c:pt idx="5591">
                  <c:v>697.21400000000006</c:v>
                </c:pt>
                <c:pt idx="5592">
                  <c:v>697.65599999999995</c:v>
                </c:pt>
                <c:pt idx="5593">
                  <c:v>698.20299999999997</c:v>
                </c:pt>
                <c:pt idx="5594">
                  <c:v>698.721</c:v>
                </c:pt>
                <c:pt idx="5595">
                  <c:v>698.61</c:v>
                </c:pt>
                <c:pt idx="5596">
                  <c:v>699.09699999999998</c:v>
                </c:pt>
                <c:pt idx="5597">
                  <c:v>699.51599999999996</c:v>
                </c:pt>
                <c:pt idx="5598">
                  <c:v>700.08500000000004</c:v>
                </c:pt>
                <c:pt idx="5599">
                  <c:v>700.62199999999996</c:v>
                </c:pt>
                <c:pt idx="5600">
                  <c:v>700.48199999999997</c:v>
                </c:pt>
                <c:pt idx="5601">
                  <c:v>700.98500000000001</c:v>
                </c:pt>
                <c:pt idx="5602">
                  <c:v>701.37800000000004</c:v>
                </c:pt>
                <c:pt idx="5603">
                  <c:v>701.96900000000005</c:v>
                </c:pt>
                <c:pt idx="5604">
                  <c:v>702.54899999999998</c:v>
                </c:pt>
                <c:pt idx="5605">
                  <c:v>702.43399999999997</c:v>
                </c:pt>
                <c:pt idx="5606">
                  <c:v>702.93799999999999</c:v>
                </c:pt>
                <c:pt idx="5607">
                  <c:v>703.32399999999996</c:v>
                </c:pt>
                <c:pt idx="5608">
                  <c:v>703.91</c:v>
                </c:pt>
                <c:pt idx="5609">
                  <c:v>704.49800000000005</c:v>
                </c:pt>
                <c:pt idx="5610">
                  <c:v>704.38099999999997</c:v>
                </c:pt>
                <c:pt idx="5611">
                  <c:v>704.87800000000004</c:v>
                </c:pt>
                <c:pt idx="5612">
                  <c:v>705.26900000000001</c:v>
                </c:pt>
                <c:pt idx="5613">
                  <c:v>705.85500000000002</c:v>
                </c:pt>
                <c:pt idx="5614">
                  <c:v>706.43299999999999</c:v>
                </c:pt>
                <c:pt idx="5615">
                  <c:v>706.33600000000001</c:v>
                </c:pt>
                <c:pt idx="5616">
                  <c:v>706.86099999999999</c:v>
                </c:pt>
                <c:pt idx="5617">
                  <c:v>707.26499999999999</c:v>
                </c:pt>
                <c:pt idx="5618">
                  <c:v>707.84699999999998</c:v>
                </c:pt>
                <c:pt idx="5619">
                  <c:v>708.42899999999997</c:v>
                </c:pt>
                <c:pt idx="5620">
                  <c:v>708.32399999999996</c:v>
                </c:pt>
                <c:pt idx="5621">
                  <c:v>708.75599999999997</c:v>
                </c:pt>
                <c:pt idx="5622">
                  <c:v>709.14700000000005</c:v>
                </c:pt>
                <c:pt idx="5623">
                  <c:v>709.72299999999996</c:v>
                </c:pt>
                <c:pt idx="5624">
                  <c:v>710.32600000000002</c:v>
                </c:pt>
                <c:pt idx="5625">
                  <c:v>710.21699999999998</c:v>
                </c:pt>
                <c:pt idx="5626">
                  <c:v>710.57799999999997</c:v>
                </c:pt>
                <c:pt idx="5627">
                  <c:v>710.98299999999995</c:v>
                </c:pt>
                <c:pt idx="5628">
                  <c:v>711.53899999999999</c:v>
                </c:pt>
                <c:pt idx="5629">
                  <c:v>712.14200000000005</c:v>
                </c:pt>
                <c:pt idx="5630">
                  <c:v>712.00400000000002</c:v>
                </c:pt>
                <c:pt idx="5631">
                  <c:v>712.38300000000004</c:v>
                </c:pt>
                <c:pt idx="5632">
                  <c:v>712.774</c:v>
                </c:pt>
                <c:pt idx="5633">
                  <c:v>713.35599999999999</c:v>
                </c:pt>
                <c:pt idx="5634">
                  <c:v>713.97199999999998</c:v>
                </c:pt>
                <c:pt idx="5635">
                  <c:v>713.851</c:v>
                </c:pt>
                <c:pt idx="5636">
                  <c:v>714.16499999999996</c:v>
                </c:pt>
                <c:pt idx="5637">
                  <c:v>714.55499999999995</c:v>
                </c:pt>
                <c:pt idx="5638">
                  <c:v>715.11400000000003</c:v>
                </c:pt>
                <c:pt idx="5639">
                  <c:v>715.73099999999999</c:v>
                </c:pt>
                <c:pt idx="5640">
                  <c:v>715.63599999999997</c:v>
                </c:pt>
                <c:pt idx="5641">
                  <c:v>715.91600000000005</c:v>
                </c:pt>
                <c:pt idx="5642">
                  <c:v>716.33299999999997</c:v>
                </c:pt>
                <c:pt idx="5643">
                  <c:v>716.89300000000003</c:v>
                </c:pt>
                <c:pt idx="5644">
                  <c:v>717.50300000000004</c:v>
                </c:pt>
                <c:pt idx="5645">
                  <c:v>717.40499999999997</c:v>
                </c:pt>
                <c:pt idx="5646">
                  <c:v>717.70500000000004</c:v>
                </c:pt>
                <c:pt idx="5647">
                  <c:v>718.12900000000002</c:v>
                </c:pt>
                <c:pt idx="5648">
                  <c:v>718.69799999999998</c:v>
                </c:pt>
                <c:pt idx="5649">
                  <c:v>719.32899999999995</c:v>
                </c:pt>
                <c:pt idx="5650">
                  <c:v>719.24300000000005</c:v>
                </c:pt>
                <c:pt idx="5651">
                  <c:v>719.43899999999996</c:v>
                </c:pt>
                <c:pt idx="5652">
                  <c:v>719.87400000000002</c:v>
                </c:pt>
                <c:pt idx="5653">
                  <c:v>720.447</c:v>
                </c:pt>
                <c:pt idx="5654">
                  <c:v>721.05600000000004</c:v>
                </c:pt>
                <c:pt idx="5655">
                  <c:v>720.97799999999995</c:v>
                </c:pt>
                <c:pt idx="5656">
                  <c:v>721.16099999999994</c:v>
                </c:pt>
                <c:pt idx="5657">
                  <c:v>721.59299999999996</c:v>
                </c:pt>
                <c:pt idx="5658">
                  <c:v>722.19399999999996</c:v>
                </c:pt>
                <c:pt idx="5659">
                  <c:v>722.82399999999996</c:v>
                </c:pt>
                <c:pt idx="5660">
                  <c:v>722.68600000000004</c:v>
                </c:pt>
                <c:pt idx="5661">
                  <c:v>722.82899999999995</c:v>
                </c:pt>
                <c:pt idx="5662">
                  <c:v>723.25800000000004</c:v>
                </c:pt>
                <c:pt idx="5663">
                  <c:v>723.85500000000002</c:v>
                </c:pt>
                <c:pt idx="5664">
                  <c:v>724.44200000000001</c:v>
                </c:pt>
                <c:pt idx="5665">
                  <c:v>724.31700000000001</c:v>
                </c:pt>
                <c:pt idx="5666">
                  <c:v>724.37</c:v>
                </c:pt>
                <c:pt idx="5667">
                  <c:v>724.79399999999998</c:v>
                </c:pt>
                <c:pt idx="5668">
                  <c:v>725.37900000000002</c:v>
                </c:pt>
                <c:pt idx="5669">
                  <c:v>725.98599999999999</c:v>
                </c:pt>
                <c:pt idx="5670">
                  <c:v>725.84299999999996</c:v>
                </c:pt>
                <c:pt idx="5671">
                  <c:v>725.87300000000005</c:v>
                </c:pt>
                <c:pt idx="5672">
                  <c:v>726.30100000000004</c:v>
                </c:pt>
                <c:pt idx="5673">
                  <c:v>726.89300000000003</c:v>
                </c:pt>
                <c:pt idx="5674">
                  <c:v>727.49099999999999</c:v>
                </c:pt>
                <c:pt idx="5675">
                  <c:v>727.35199999999998</c:v>
                </c:pt>
                <c:pt idx="5676">
                  <c:v>727.47400000000005</c:v>
                </c:pt>
                <c:pt idx="5677">
                  <c:v>727.89800000000002</c:v>
                </c:pt>
                <c:pt idx="5678">
                  <c:v>728.5</c:v>
                </c:pt>
                <c:pt idx="5679">
                  <c:v>729.10799999999995</c:v>
                </c:pt>
                <c:pt idx="5680">
                  <c:v>729.00099999999998</c:v>
                </c:pt>
                <c:pt idx="5681">
                  <c:v>729.17899999999997</c:v>
                </c:pt>
                <c:pt idx="5682">
                  <c:v>729.60900000000004</c:v>
                </c:pt>
                <c:pt idx="5683">
                  <c:v>730.22699999999998</c:v>
                </c:pt>
                <c:pt idx="5684">
                  <c:v>730.82299999999998</c:v>
                </c:pt>
                <c:pt idx="5685">
                  <c:v>730.71699999999998</c:v>
                </c:pt>
                <c:pt idx="5686">
                  <c:v>730.95500000000004</c:v>
                </c:pt>
                <c:pt idx="5687">
                  <c:v>731.404</c:v>
                </c:pt>
                <c:pt idx="5688">
                  <c:v>732.02300000000002</c:v>
                </c:pt>
                <c:pt idx="5689">
                  <c:v>732.59799999999996</c:v>
                </c:pt>
                <c:pt idx="5690">
                  <c:v>732.48400000000004</c:v>
                </c:pt>
                <c:pt idx="5691">
                  <c:v>732.70100000000002</c:v>
                </c:pt>
                <c:pt idx="5692">
                  <c:v>733.149</c:v>
                </c:pt>
                <c:pt idx="5693">
                  <c:v>733.71900000000005</c:v>
                </c:pt>
                <c:pt idx="5694">
                  <c:v>734.28700000000003</c:v>
                </c:pt>
                <c:pt idx="5695">
                  <c:v>734.18200000000002</c:v>
                </c:pt>
                <c:pt idx="5696">
                  <c:v>734.44500000000005</c:v>
                </c:pt>
                <c:pt idx="5697">
                  <c:v>734.89300000000003</c:v>
                </c:pt>
                <c:pt idx="5698">
                  <c:v>735.46900000000005</c:v>
                </c:pt>
                <c:pt idx="5699">
                  <c:v>736.02800000000002</c:v>
                </c:pt>
                <c:pt idx="5700">
                  <c:v>735.93100000000004</c:v>
                </c:pt>
                <c:pt idx="5701">
                  <c:v>736.245</c:v>
                </c:pt>
                <c:pt idx="5702">
                  <c:v>736.68100000000004</c:v>
                </c:pt>
                <c:pt idx="5703">
                  <c:v>737.23299999999995</c:v>
                </c:pt>
                <c:pt idx="5704">
                  <c:v>737.76599999999996</c:v>
                </c:pt>
                <c:pt idx="5705">
                  <c:v>737.673</c:v>
                </c:pt>
                <c:pt idx="5706">
                  <c:v>738</c:v>
                </c:pt>
                <c:pt idx="5707">
                  <c:v>738.44200000000001</c:v>
                </c:pt>
                <c:pt idx="5708">
                  <c:v>739.01700000000005</c:v>
                </c:pt>
                <c:pt idx="5709">
                  <c:v>739.52200000000005</c:v>
                </c:pt>
                <c:pt idx="5710">
                  <c:v>739.45799999999997</c:v>
                </c:pt>
                <c:pt idx="5711">
                  <c:v>739.80399999999997</c:v>
                </c:pt>
                <c:pt idx="5712">
                  <c:v>740.26300000000003</c:v>
                </c:pt>
                <c:pt idx="5713">
                  <c:v>740.84400000000005</c:v>
                </c:pt>
                <c:pt idx="5714">
                  <c:v>741.38099999999997</c:v>
                </c:pt>
                <c:pt idx="5715">
                  <c:v>741.33399999999995</c:v>
                </c:pt>
                <c:pt idx="5716">
                  <c:v>741.58600000000001</c:v>
                </c:pt>
                <c:pt idx="5717">
                  <c:v>742.01400000000001</c:v>
                </c:pt>
                <c:pt idx="5718">
                  <c:v>742.59199999999998</c:v>
                </c:pt>
                <c:pt idx="5719">
                  <c:v>743.154</c:v>
                </c:pt>
                <c:pt idx="5720">
                  <c:v>743.096</c:v>
                </c:pt>
                <c:pt idx="5721">
                  <c:v>743.33399999999995</c:v>
                </c:pt>
                <c:pt idx="5722">
                  <c:v>743.77800000000002</c:v>
                </c:pt>
                <c:pt idx="5723">
                  <c:v>744.38699999999994</c:v>
                </c:pt>
                <c:pt idx="5724">
                  <c:v>744.93499999999995</c:v>
                </c:pt>
                <c:pt idx="5725">
                  <c:v>744.85799999999995</c:v>
                </c:pt>
                <c:pt idx="5726">
                  <c:v>745.14300000000003</c:v>
                </c:pt>
                <c:pt idx="5727">
                  <c:v>745.61599999999999</c:v>
                </c:pt>
                <c:pt idx="5728">
                  <c:v>746.24</c:v>
                </c:pt>
                <c:pt idx="5729">
                  <c:v>746.803</c:v>
                </c:pt>
                <c:pt idx="5730">
                  <c:v>746.72199999999998</c:v>
                </c:pt>
                <c:pt idx="5731">
                  <c:v>746.99900000000002</c:v>
                </c:pt>
                <c:pt idx="5732">
                  <c:v>747.47799999999995</c:v>
                </c:pt>
                <c:pt idx="5733">
                  <c:v>748.10400000000004</c:v>
                </c:pt>
                <c:pt idx="5734">
                  <c:v>748.63199999999995</c:v>
                </c:pt>
                <c:pt idx="5735">
                  <c:v>748.52300000000002</c:v>
                </c:pt>
                <c:pt idx="5736">
                  <c:v>748.79100000000005</c:v>
                </c:pt>
                <c:pt idx="5737">
                  <c:v>749.27499999999998</c:v>
                </c:pt>
                <c:pt idx="5738">
                  <c:v>749.92200000000003</c:v>
                </c:pt>
                <c:pt idx="5739">
                  <c:v>750.43799999999999</c:v>
                </c:pt>
                <c:pt idx="5740">
                  <c:v>750.32</c:v>
                </c:pt>
                <c:pt idx="5741">
                  <c:v>750.51900000000001</c:v>
                </c:pt>
                <c:pt idx="5742">
                  <c:v>750.98199999999997</c:v>
                </c:pt>
                <c:pt idx="5743">
                  <c:v>751.64400000000001</c:v>
                </c:pt>
                <c:pt idx="5744">
                  <c:v>752.15899999999999</c:v>
                </c:pt>
                <c:pt idx="5745">
                  <c:v>752.04499999999996</c:v>
                </c:pt>
                <c:pt idx="5746">
                  <c:v>752.25</c:v>
                </c:pt>
                <c:pt idx="5747">
                  <c:v>752.72</c:v>
                </c:pt>
                <c:pt idx="5748">
                  <c:v>753.41700000000003</c:v>
                </c:pt>
                <c:pt idx="5749">
                  <c:v>753.93100000000004</c:v>
                </c:pt>
                <c:pt idx="5750">
                  <c:v>753.78</c:v>
                </c:pt>
                <c:pt idx="5751">
                  <c:v>753.94399999999996</c:v>
                </c:pt>
                <c:pt idx="5752">
                  <c:v>754.44</c:v>
                </c:pt>
                <c:pt idx="5753">
                  <c:v>755.16099999999994</c:v>
                </c:pt>
                <c:pt idx="5754">
                  <c:v>755.71699999999998</c:v>
                </c:pt>
                <c:pt idx="5755">
                  <c:v>755.56500000000005</c:v>
                </c:pt>
                <c:pt idx="5756">
                  <c:v>755.74400000000003</c:v>
                </c:pt>
                <c:pt idx="5757">
                  <c:v>756.29499999999996</c:v>
                </c:pt>
                <c:pt idx="5758">
                  <c:v>757.03300000000002</c:v>
                </c:pt>
                <c:pt idx="5759">
                  <c:v>757.61300000000006</c:v>
                </c:pt>
                <c:pt idx="5760">
                  <c:v>757.44399999999996</c:v>
                </c:pt>
                <c:pt idx="5761">
                  <c:v>757.64400000000001</c:v>
                </c:pt>
                <c:pt idx="5762">
                  <c:v>758.20299999999997</c:v>
                </c:pt>
                <c:pt idx="5763">
                  <c:v>758.96100000000001</c:v>
                </c:pt>
                <c:pt idx="5764">
                  <c:v>759.50400000000002</c:v>
                </c:pt>
                <c:pt idx="5765">
                  <c:v>759.32</c:v>
                </c:pt>
                <c:pt idx="5766">
                  <c:v>759.53300000000002</c:v>
                </c:pt>
                <c:pt idx="5767">
                  <c:v>760.10500000000002</c:v>
                </c:pt>
                <c:pt idx="5768">
                  <c:v>760.91600000000005</c:v>
                </c:pt>
                <c:pt idx="5769">
                  <c:v>761.48800000000006</c:v>
                </c:pt>
                <c:pt idx="5770">
                  <c:v>761.29499999999996</c:v>
                </c:pt>
                <c:pt idx="5771">
                  <c:v>761.50699999999995</c:v>
                </c:pt>
                <c:pt idx="5772">
                  <c:v>762.09299999999996</c:v>
                </c:pt>
                <c:pt idx="5773">
                  <c:v>762.89700000000005</c:v>
                </c:pt>
                <c:pt idx="5774">
                  <c:v>763.48099999999999</c:v>
                </c:pt>
                <c:pt idx="5775">
                  <c:v>763.25300000000004</c:v>
                </c:pt>
                <c:pt idx="5776">
                  <c:v>763.46699999999998</c:v>
                </c:pt>
                <c:pt idx="5777">
                  <c:v>764.06299999999999</c:v>
                </c:pt>
                <c:pt idx="5778">
                  <c:v>764.87199999999996</c:v>
                </c:pt>
                <c:pt idx="5779">
                  <c:v>765.44500000000005</c:v>
                </c:pt>
                <c:pt idx="5780">
                  <c:v>765.19100000000003</c:v>
                </c:pt>
                <c:pt idx="5781">
                  <c:v>765.34799999999996</c:v>
                </c:pt>
                <c:pt idx="5782">
                  <c:v>765.94299999999998</c:v>
                </c:pt>
                <c:pt idx="5783">
                  <c:v>766.71100000000001</c:v>
                </c:pt>
                <c:pt idx="5784">
                  <c:v>767.27499999999998</c:v>
                </c:pt>
                <c:pt idx="5785">
                  <c:v>767.05399999999997</c:v>
                </c:pt>
                <c:pt idx="5786">
                  <c:v>767.23500000000001</c:v>
                </c:pt>
                <c:pt idx="5787">
                  <c:v>767.798</c:v>
                </c:pt>
                <c:pt idx="5788">
                  <c:v>768.53399999999999</c:v>
                </c:pt>
                <c:pt idx="5789">
                  <c:v>769.15200000000004</c:v>
                </c:pt>
                <c:pt idx="5790">
                  <c:v>768.89800000000002</c:v>
                </c:pt>
                <c:pt idx="5791">
                  <c:v>769.01599999999996</c:v>
                </c:pt>
                <c:pt idx="5792">
                  <c:v>769.53499999999997</c:v>
                </c:pt>
                <c:pt idx="5793">
                  <c:v>770.26099999999997</c:v>
                </c:pt>
                <c:pt idx="5794">
                  <c:v>770.85400000000004</c:v>
                </c:pt>
                <c:pt idx="5795">
                  <c:v>770.60199999999998</c:v>
                </c:pt>
                <c:pt idx="5796">
                  <c:v>770.71299999999997</c:v>
                </c:pt>
                <c:pt idx="5797">
                  <c:v>771.24900000000002</c:v>
                </c:pt>
                <c:pt idx="5798">
                  <c:v>771.95299999999997</c:v>
                </c:pt>
                <c:pt idx="5799">
                  <c:v>772.55200000000002</c:v>
                </c:pt>
                <c:pt idx="5800">
                  <c:v>772.30499999999995</c:v>
                </c:pt>
                <c:pt idx="5801">
                  <c:v>772.41099999999994</c:v>
                </c:pt>
                <c:pt idx="5802">
                  <c:v>772.92700000000002</c:v>
                </c:pt>
                <c:pt idx="5803">
                  <c:v>773.63199999999995</c:v>
                </c:pt>
                <c:pt idx="5804">
                  <c:v>774.23099999999999</c:v>
                </c:pt>
                <c:pt idx="5805">
                  <c:v>773.99</c:v>
                </c:pt>
                <c:pt idx="5806">
                  <c:v>774.11400000000003</c:v>
                </c:pt>
                <c:pt idx="5807">
                  <c:v>774.65599999999995</c:v>
                </c:pt>
                <c:pt idx="5808">
                  <c:v>775.38699999999994</c:v>
                </c:pt>
                <c:pt idx="5809">
                  <c:v>775.96900000000005</c:v>
                </c:pt>
                <c:pt idx="5810">
                  <c:v>775.74099999999999</c:v>
                </c:pt>
                <c:pt idx="5811">
                  <c:v>775.84799999999996</c:v>
                </c:pt>
                <c:pt idx="5812">
                  <c:v>776.36300000000006</c:v>
                </c:pt>
                <c:pt idx="5813">
                  <c:v>777.09199999999998</c:v>
                </c:pt>
                <c:pt idx="5814">
                  <c:v>777.65099999999995</c:v>
                </c:pt>
                <c:pt idx="5815">
                  <c:v>777.41399999999999</c:v>
                </c:pt>
                <c:pt idx="5816">
                  <c:v>777.50800000000004</c:v>
                </c:pt>
                <c:pt idx="5817">
                  <c:v>778.02700000000004</c:v>
                </c:pt>
                <c:pt idx="5818">
                  <c:v>778.74</c:v>
                </c:pt>
                <c:pt idx="5819">
                  <c:v>779.327</c:v>
                </c:pt>
                <c:pt idx="5820">
                  <c:v>779.07600000000002</c:v>
                </c:pt>
                <c:pt idx="5821">
                  <c:v>779.15499999999997</c:v>
                </c:pt>
                <c:pt idx="5822">
                  <c:v>779.66600000000005</c:v>
                </c:pt>
                <c:pt idx="5823">
                  <c:v>780.33299999999997</c:v>
                </c:pt>
                <c:pt idx="5824">
                  <c:v>780.92499999999995</c:v>
                </c:pt>
                <c:pt idx="5825">
                  <c:v>780.69100000000003</c:v>
                </c:pt>
                <c:pt idx="5826">
                  <c:v>780.82600000000002</c:v>
                </c:pt>
                <c:pt idx="5827">
                  <c:v>781.322</c:v>
                </c:pt>
                <c:pt idx="5828">
                  <c:v>781.96500000000003</c:v>
                </c:pt>
                <c:pt idx="5829">
                  <c:v>782.51400000000001</c:v>
                </c:pt>
                <c:pt idx="5830">
                  <c:v>782.298</c:v>
                </c:pt>
                <c:pt idx="5831">
                  <c:v>782.50400000000002</c:v>
                </c:pt>
                <c:pt idx="5832">
                  <c:v>782.95799999999997</c:v>
                </c:pt>
                <c:pt idx="5833">
                  <c:v>783.63400000000001</c:v>
                </c:pt>
                <c:pt idx="5834">
                  <c:v>784.21100000000001</c:v>
                </c:pt>
                <c:pt idx="5835">
                  <c:v>783.97900000000004</c:v>
                </c:pt>
                <c:pt idx="5836">
                  <c:v>784.19799999999998</c:v>
                </c:pt>
                <c:pt idx="5837">
                  <c:v>784.65</c:v>
                </c:pt>
                <c:pt idx="5838">
                  <c:v>785.33799999999997</c:v>
                </c:pt>
                <c:pt idx="5839">
                  <c:v>785.91</c:v>
                </c:pt>
                <c:pt idx="5840">
                  <c:v>785.61800000000005</c:v>
                </c:pt>
                <c:pt idx="5841">
                  <c:v>785.79</c:v>
                </c:pt>
                <c:pt idx="5842">
                  <c:v>786.28099999999995</c:v>
                </c:pt>
                <c:pt idx="5843">
                  <c:v>787.00199999999995</c:v>
                </c:pt>
                <c:pt idx="5844">
                  <c:v>787.58399999999995</c:v>
                </c:pt>
                <c:pt idx="5845">
                  <c:v>787.32399999999996</c:v>
                </c:pt>
                <c:pt idx="5846">
                  <c:v>787.53399999999999</c:v>
                </c:pt>
                <c:pt idx="5847">
                  <c:v>788.01900000000001</c:v>
                </c:pt>
                <c:pt idx="5848">
                  <c:v>788.75199999999995</c:v>
                </c:pt>
                <c:pt idx="5849">
                  <c:v>789.32799999999997</c:v>
                </c:pt>
                <c:pt idx="5850">
                  <c:v>789.08399999999995</c:v>
                </c:pt>
                <c:pt idx="5851">
                  <c:v>789.32</c:v>
                </c:pt>
                <c:pt idx="5852">
                  <c:v>789.78</c:v>
                </c:pt>
                <c:pt idx="5853">
                  <c:v>790.48</c:v>
                </c:pt>
                <c:pt idx="5854">
                  <c:v>791.07</c:v>
                </c:pt>
                <c:pt idx="5855">
                  <c:v>790.80499999999995</c:v>
                </c:pt>
                <c:pt idx="5856">
                  <c:v>791.01400000000001</c:v>
                </c:pt>
                <c:pt idx="5857">
                  <c:v>791.495</c:v>
                </c:pt>
                <c:pt idx="5858">
                  <c:v>792.19399999999996</c:v>
                </c:pt>
                <c:pt idx="5859">
                  <c:v>792.81799999999998</c:v>
                </c:pt>
                <c:pt idx="5860">
                  <c:v>792.58699999999999</c:v>
                </c:pt>
                <c:pt idx="5861">
                  <c:v>792.84</c:v>
                </c:pt>
                <c:pt idx="5862">
                  <c:v>793.30600000000004</c:v>
                </c:pt>
                <c:pt idx="5863">
                  <c:v>794.07500000000005</c:v>
                </c:pt>
                <c:pt idx="5864">
                  <c:v>794.79300000000001</c:v>
                </c:pt>
                <c:pt idx="5865">
                  <c:v>794.56899999999996</c:v>
                </c:pt>
                <c:pt idx="5866">
                  <c:v>794.79200000000003</c:v>
                </c:pt>
                <c:pt idx="5867">
                  <c:v>795.26499999999999</c:v>
                </c:pt>
                <c:pt idx="5868">
                  <c:v>796.03399999999999</c:v>
                </c:pt>
                <c:pt idx="5869">
                  <c:v>796.73</c:v>
                </c:pt>
                <c:pt idx="5870">
                  <c:v>796.51</c:v>
                </c:pt>
                <c:pt idx="5871">
                  <c:v>796.77099999999996</c:v>
                </c:pt>
                <c:pt idx="5872">
                  <c:v>797.26800000000003</c:v>
                </c:pt>
                <c:pt idx="5873">
                  <c:v>798.01300000000003</c:v>
                </c:pt>
                <c:pt idx="5874">
                  <c:v>798.72299999999996</c:v>
                </c:pt>
                <c:pt idx="5875">
                  <c:v>798.54200000000003</c:v>
                </c:pt>
                <c:pt idx="5876">
                  <c:v>798.81200000000001</c:v>
                </c:pt>
                <c:pt idx="5877">
                  <c:v>799.32299999999998</c:v>
                </c:pt>
                <c:pt idx="5878">
                  <c:v>800.06200000000001</c:v>
                </c:pt>
                <c:pt idx="5879">
                  <c:v>800.74699999999996</c:v>
                </c:pt>
                <c:pt idx="5880">
                  <c:v>800.55899999999997</c:v>
                </c:pt>
                <c:pt idx="5881">
                  <c:v>800.86900000000003</c:v>
                </c:pt>
                <c:pt idx="5882">
                  <c:v>801.37400000000002</c:v>
                </c:pt>
                <c:pt idx="5883">
                  <c:v>802.11300000000006</c:v>
                </c:pt>
                <c:pt idx="5884">
                  <c:v>802.82</c:v>
                </c:pt>
                <c:pt idx="5885">
                  <c:v>802.61900000000003</c:v>
                </c:pt>
                <c:pt idx="5886">
                  <c:v>802.947</c:v>
                </c:pt>
                <c:pt idx="5887">
                  <c:v>803.43</c:v>
                </c:pt>
                <c:pt idx="5888">
                  <c:v>804.18200000000002</c:v>
                </c:pt>
                <c:pt idx="5889">
                  <c:v>804.87599999999998</c:v>
                </c:pt>
                <c:pt idx="5890">
                  <c:v>804.67600000000004</c:v>
                </c:pt>
                <c:pt idx="5891">
                  <c:v>805.03099999999995</c:v>
                </c:pt>
                <c:pt idx="5892">
                  <c:v>805.48199999999997</c:v>
                </c:pt>
                <c:pt idx="5893">
                  <c:v>806.21199999999999</c:v>
                </c:pt>
                <c:pt idx="5894">
                  <c:v>806.90899999999999</c:v>
                </c:pt>
                <c:pt idx="5895">
                  <c:v>806.72699999999998</c:v>
                </c:pt>
                <c:pt idx="5896">
                  <c:v>807.02200000000005</c:v>
                </c:pt>
                <c:pt idx="5897">
                  <c:v>807.471</c:v>
                </c:pt>
                <c:pt idx="5898">
                  <c:v>808.23099999999999</c:v>
                </c:pt>
                <c:pt idx="5899">
                  <c:v>808.88599999999997</c:v>
                </c:pt>
                <c:pt idx="5900">
                  <c:v>808.65499999999997</c:v>
                </c:pt>
                <c:pt idx="5901">
                  <c:v>808.96600000000001</c:v>
                </c:pt>
                <c:pt idx="5902">
                  <c:v>809.45</c:v>
                </c:pt>
                <c:pt idx="5903">
                  <c:v>810.18600000000004</c:v>
                </c:pt>
                <c:pt idx="5904">
                  <c:v>810.86400000000003</c:v>
                </c:pt>
                <c:pt idx="5905">
                  <c:v>810.63800000000003</c:v>
                </c:pt>
                <c:pt idx="5906">
                  <c:v>810.88800000000003</c:v>
                </c:pt>
                <c:pt idx="5907">
                  <c:v>811.37300000000005</c:v>
                </c:pt>
                <c:pt idx="5908">
                  <c:v>812.14300000000003</c:v>
                </c:pt>
                <c:pt idx="5909">
                  <c:v>812.85299999999995</c:v>
                </c:pt>
                <c:pt idx="5910">
                  <c:v>812.60199999999998</c:v>
                </c:pt>
                <c:pt idx="5911">
                  <c:v>812.87900000000002</c:v>
                </c:pt>
                <c:pt idx="5912">
                  <c:v>813.34699999999998</c:v>
                </c:pt>
                <c:pt idx="5913">
                  <c:v>814.12699999999995</c:v>
                </c:pt>
                <c:pt idx="5914">
                  <c:v>814.86699999999996</c:v>
                </c:pt>
                <c:pt idx="5915">
                  <c:v>814.625</c:v>
                </c:pt>
                <c:pt idx="5916">
                  <c:v>814.88099999999997</c:v>
                </c:pt>
                <c:pt idx="5917">
                  <c:v>815.36</c:v>
                </c:pt>
                <c:pt idx="5918">
                  <c:v>816.15300000000002</c:v>
                </c:pt>
                <c:pt idx="5919">
                  <c:v>816.90099999999995</c:v>
                </c:pt>
                <c:pt idx="5920">
                  <c:v>816.65599999999995</c:v>
                </c:pt>
                <c:pt idx="5921">
                  <c:v>816.96799999999996</c:v>
                </c:pt>
                <c:pt idx="5922">
                  <c:v>817.44</c:v>
                </c:pt>
                <c:pt idx="5923">
                  <c:v>818.29499999999996</c:v>
                </c:pt>
                <c:pt idx="5924">
                  <c:v>819.01900000000001</c:v>
                </c:pt>
                <c:pt idx="5925">
                  <c:v>818.77800000000002</c:v>
                </c:pt>
                <c:pt idx="5926">
                  <c:v>818.97900000000004</c:v>
                </c:pt>
                <c:pt idx="5927">
                  <c:v>819.46699999999998</c:v>
                </c:pt>
                <c:pt idx="5928">
                  <c:v>820.322</c:v>
                </c:pt>
                <c:pt idx="5929">
                  <c:v>821.03499999999997</c:v>
                </c:pt>
                <c:pt idx="5930">
                  <c:v>820.82600000000002</c:v>
                </c:pt>
                <c:pt idx="5931">
                  <c:v>820.976</c:v>
                </c:pt>
                <c:pt idx="5932">
                  <c:v>821.46600000000001</c:v>
                </c:pt>
                <c:pt idx="5933">
                  <c:v>822.32799999999997</c:v>
                </c:pt>
                <c:pt idx="5934">
                  <c:v>823.10400000000004</c:v>
                </c:pt>
                <c:pt idx="5935">
                  <c:v>822.89</c:v>
                </c:pt>
                <c:pt idx="5936">
                  <c:v>823.08199999999999</c:v>
                </c:pt>
                <c:pt idx="5937">
                  <c:v>823.59799999999996</c:v>
                </c:pt>
                <c:pt idx="5938">
                  <c:v>824.47500000000002</c:v>
                </c:pt>
                <c:pt idx="5939">
                  <c:v>825.25400000000002</c:v>
                </c:pt>
                <c:pt idx="5940">
                  <c:v>824.98500000000001</c:v>
                </c:pt>
                <c:pt idx="5941">
                  <c:v>825.19100000000003</c:v>
                </c:pt>
                <c:pt idx="5942">
                  <c:v>825.68399999999997</c:v>
                </c:pt>
                <c:pt idx="5943">
                  <c:v>826.57</c:v>
                </c:pt>
                <c:pt idx="5944">
                  <c:v>827.36800000000005</c:v>
                </c:pt>
                <c:pt idx="5945">
                  <c:v>827.11300000000006</c:v>
                </c:pt>
                <c:pt idx="5946">
                  <c:v>827.36699999999996</c:v>
                </c:pt>
                <c:pt idx="5947">
                  <c:v>827.87</c:v>
                </c:pt>
                <c:pt idx="5948">
                  <c:v>828.76400000000001</c:v>
                </c:pt>
                <c:pt idx="5949">
                  <c:v>829.56500000000005</c:v>
                </c:pt>
                <c:pt idx="5950">
                  <c:v>829.30399999999997</c:v>
                </c:pt>
                <c:pt idx="5951">
                  <c:v>829.46100000000001</c:v>
                </c:pt>
                <c:pt idx="5952">
                  <c:v>829.976</c:v>
                </c:pt>
                <c:pt idx="5953">
                  <c:v>830.827</c:v>
                </c:pt>
                <c:pt idx="5954">
                  <c:v>831.63199999999995</c:v>
                </c:pt>
                <c:pt idx="5955">
                  <c:v>831.38300000000004</c:v>
                </c:pt>
                <c:pt idx="5956">
                  <c:v>831.60599999999999</c:v>
                </c:pt>
                <c:pt idx="5957">
                  <c:v>832.15099999999995</c:v>
                </c:pt>
                <c:pt idx="5958">
                  <c:v>833.03200000000004</c:v>
                </c:pt>
                <c:pt idx="5959">
                  <c:v>833.8</c:v>
                </c:pt>
                <c:pt idx="5960">
                  <c:v>833.51400000000001</c:v>
                </c:pt>
                <c:pt idx="5961">
                  <c:v>833.78</c:v>
                </c:pt>
                <c:pt idx="5962">
                  <c:v>834.30200000000002</c:v>
                </c:pt>
                <c:pt idx="5963">
                  <c:v>835.2</c:v>
                </c:pt>
                <c:pt idx="5964">
                  <c:v>836.005</c:v>
                </c:pt>
                <c:pt idx="5965">
                  <c:v>835.76300000000003</c:v>
                </c:pt>
                <c:pt idx="5966">
                  <c:v>836.06600000000003</c:v>
                </c:pt>
                <c:pt idx="5967">
                  <c:v>836.59100000000001</c:v>
                </c:pt>
                <c:pt idx="5968">
                  <c:v>837.49099999999999</c:v>
                </c:pt>
                <c:pt idx="5969">
                  <c:v>838.36300000000006</c:v>
                </c:pt>
                <c:pt idx="5970">
                  <c:v>838.14300000000003</c:v>
                </c:pt>
                <c:pt idx="5971">
                  <c:v>838.471</c:v>
                </c:pt>
                <c:pt idx="5972">
                  <c:v>838.97199999999998</c:v>
                </c:pt>
                <c:pt idx="5973">
                  <c:v>839.86099999999999</c:v>
                </c:pt>
                <c:pt idx="5974">
                  <c:v>840.72900000000004</c:v>
                </c:pt>
                <c:pt idx="5975">
                  <c:v>840.495</c:v>
                </c:pt>
                <c:pt idx="5976">
                  <c:v>840.82299999999998</c:v>
                </c:pt>
                <c:pt idx="5977">
                  <c:v>841.32799999999997</c:v>
                </c:pt>
                <c:pt idx="5978">
                  <c:v>842.2</c:v>
                </c:pt>
                <c:pt idx="5979">
                  <c:v>843.07</c:v>
                </c:pt>
                <c:pt idx="5980">
                  <c:v>842.82299999999998</c:v>
                </c:pt>
                <c:pt idx="5981">
                  <c:v>843.20500000000004</c:v>
                </c:pt>
                <c:pt idx="5982">
                  <c:v>843.69500000000005</c:v>
                </c:pt>
                <c:pt idx="5983">
                  <c:v>844.60400000000004</c:v>
                </c:pt>
                <c:pt idx="5984">
                  <c:v>845.48299999999995</c:v>
                </c:pt>
                <c:pt idx="5985">
                  <c:v>845.27099999999996</c:v>
                </c:pt>
                <c:pt idx="5986">
                  <c:v>845.69</c:v>
                </c:pt>
                <c:pt idx="5987">
                  <c:v>846.19299999999998</c:v>
                </c:pt>
                <c:pt idx="5988">
                  <c:v>847.09299999999996</c:v>
                </c:pt>
                <c:pt idx="5989">
                  <c:v>847.94399999999996</c:v>
                </c:pt>
                <c:pt idx="5990">
                  <c:v>847.71500000000003</c:v>
                </c:pt>
                <c:pt idx="5991">
                  <c:v>848.00300000000004</c:v>
                </c:pt>
                <c:pt idx="5992">
                  <c:v>848.51099999999997</c:v>
                </c:pt>
                <c:pt idx="5993">
                  <c:v>849.43700000000001</c:v>
                </c:pt>
                <c:pt idx="5994">
                  <c:v>850.29100000000005</c:v>
                </c:pt>
                <c:pt idx="5995">
                  <c:v>850.08399999999995</c:v>
                </c:pt>
                <c:pt idx="5996">
                  <c:v>850.51300000000003</c:v>
                </c:pt>
                <c:pt idx="5997">
                  <c:v>850.99699999999996</c:v>
                </c:pt>
                <c:pt idx="5998">
                  <c:v>851.94299999999998</c:v>
                </c:pt>
                <c:pt idx="5999">
                  <c:v>852.79200000000003</c:v>
                </c:pt>
                <c:pt idx="6000">
                  <c:v>852.58600000000001</c:v>
                </c:pt>
                <c:pt idx="6001">
                  <c:v>853.06</c:v>
                </c:pt>
                <c:pt idx="6002">
                  <c:v>853.53300000000002</c:v>
                </c:pt>
                <c:pt idx="6003">
                  <c:v>854.471</c:v>
                </c:pt>
                <c:pt idx="6004">
                  <c:v>855.33500000000004</c:v>
                </c:pt>
                <c:pt idx="6005">
                  <c:v>855.10900000000004</c:v>
                </c:pt>
                <c:pt idx="6006">
                  <c:v>855.56600000000003</c:v>
                </c:pt>
                <c:pt idx="6007">
                  <c:v>856.05499999999995</c:v>
                </c:pt>
                <c:pt idx="6008">
                  <c:v>856.98299999999995</c:v>
                </c:pt>
                <c:pt idx="6009">
                  <c:v>857.85</c:v>
                </c:pt>
                <c:pt idx="6010">
                  <c:v>857.60599999999999</c:v>
                </c:pt>
                <c:pt idx="6011">
                  <c:v>857.99199999999996</c:v>
                </c:pt>
                <c:pt idx="6012">
                  <c:v>858.495</c:v>
                </c:pt>
                <c:pt idx="6013">
                  <c:v>859.43600000000004</c:v>
                </c:pt>
                <c:pt idx="6014">
                  <c:v>860.28899999999999</c:v>
                </c:pt>
                <c:pt idx="6015">
                  <c:v>860.05600000000004</c:v>
                </c:pt>
                <c:pt idx="6016">
                  <c:v>860.38800000000003</c:v>
                </c:pt>
                <c:pt idx="6017">
                  <c:v>860.88800000000003</c:v>
                </c:pt>
                <c:pt idx="6018">
                  <c:v>861.82500000000005</c:v>
                </c:pt>
                <c:pt idx="6019">
                  <c:v>862.678</c:v>
                </c:pt>
                <c:pt idx="6020">
                  <c:v>862.44399999999996</c:v>
                </c:pt>
                <c:pt idx="6021">
                  <c:v>862.80200000000002</c:v>
                </c:pt>
                <c:pt idx="6022">
                  <c:v>863.32</c:v>
                </c:pt>
                <c:pt idx="6023">
                  <c:v>864.26199999999994</c:v>
                </c:pt>
                <c:pt idx="6024">
                  <c:v>865.11800000000005</c:v>
                </c:pt>
                <c:pt idx="6025">
                  <c:v>864.89200000000005</c:v>
                </c:pt>
                <c:pt idx="6026">
                  <c:v>865.197</c:v>
                </c:pt>
                <c:pt idx="6027">
                  <c:v>865.72400000000005</c:v>
                </c:pt>
                <c:pt idx="6028">
                  <c:v>866.66800000000001</c:v>
                </c:pt>
                <c:pt idx="6029">
                  <c:v>867.55600000000004</c:v>
                </c:pt>
                <c:pt idx="6030">
                  <c:v>867.32600000000002</c:v>
                </c:pt>
                <c:pt idx="6031">
                  <c:v>867.58900000000006</c:v>
                </c:pt>
                <c:pt idx="6032">
                  <c:v>868.11800000000005</c:v>
                </c:pt>
                <c:pt idx="6033">
                  <c:v>869.06100000000004</c:v>
                </c:pt>
                <c:pt idx="6034">
                  <c:v>869.92600000000004</c:v>
                </c:pt>
                <c:pt idx="6035">
                  <c:v>869.702</c:v>
                </c:pt>
                <c:pt idx="6036">
                  <c:v>869.89800000000002</c:v>
                </c:pt>
                <c:pt idx="6037">
                  <c:v>870.43200000000002</c:v>
                </c:pt>
                <c:pt idx="6038">
                  <c:v>871.38099999999997</c:v>
                </c:pt>
                <c:pt idx="6039">
                  <c:v>872.23099999999999</c:v>
                </c:pt>
                <c:pt idx="6040">
                  <c:v>872.03800000000001</c:v>
                </c:pt>
                <c:pt idx="6041">
                  <c:v>872.23</c:v>
                </c:pt>
                <c:pt idx="6042">
                  <c:v>872.76099999999997</c:v>
                </c:pt>
                <c:pt idx="6043">
                  <c:v>873.71199999999999</c:v>
                </c:pt>
                <c:pt idx="6044">
                  <c:v>874.51900000000001</c:v>
                </c:pt>
                <c:pt idx="6045">
                  <c:v>874.38499999999999</c:v>
                </c:pt>
                <c:pt idx="6046">
                  <c:v>874.56</c:v>
                </c:pt>
                <c:pt idx="6047">
                  <c:v>875.10400000000004</c:v>
                </c:pt>
                <c:pt idx="6048">
                  <c:v>876.01300000000003</c:v>
                </c:pt>
                <c:pt idx="6049">
                  <c:v>876.83299999999997</c:v>
                </c:pt>
                <c:pt idx="6050">
                  <c:v>876.70500000000004</c:v>
                </c:pt>
                <c:pt idx="6051">
                  <c:v>876.92700000000002</c:v>
                </c:pt>
                <c:pt idx="6052">
                  <c:v>877.50199999999995</c:v>
                </c:pt>
                <c:pt idx="6053">
                  <c:v>878.43299999999999</c:v>
                </c:pt>
                <c:pt idx="6054">
                  <c:v>879.25</c:v>
                </c:pt>
                <c:pt idx="6055">
                  <c:v>879.15300000000002</c:v>
                </c:pt>
                <c:pt idx="6056">
                  <c:v>879.322</c:v>
                </c:pt>
                <c:pt idx="6057">
                  <c:v>879.90700000000004</c:v>
                </c:pt>
                <c:pt idx="6058">
                  <c:v>880.86800000000005</c:v>
                </c:pt>
                <c:pt idx="6059">
                  <c:v>881.68100000000004</c:v>
                </c:pt>
                <c:pt idx="6060">
                  <c:v>881.58900000000006</c:v>
                </c:pt>
                <c:pt idx="6061">
                  <c:v>881.82799999999997</c:v>
                </c:pt>
                <c:pt idx="6062">
                  <c:v>882.41800000000001</c:v>
                </c:pt>
                <c:pt idx="6063">
                  <c:v>883.37599999999998</c:v>
                </c:pt>
                <c:pt idx="6064">
                  <c:v>884.18799999999999</c:v>
                </c:pt>
                <c:pt idx="6065">
                  <c:v>884.09500000000003</c:v>
                </c:pt>
                <c:pt idx="6066">
                  <c:v>884.31500000000005</c:v>
                </c:pt>
                <c:pt idx="6067">
                  <c:v>884.90599999999995</c:v>
                </c:pt>
                <c:pt idx="6068">
                  <c:v>885.84100000000001</c:v>
                </c:pt>
                <c:pt idx="6069">
                  <c:v>886.65300000000002</c:v>
                </c:pt>
                <c:pt idx="6070">
                  <c:v>886.55700000000002</c:v>
                </c:pt>
                <c:pt idx="6071">
                  <c:v>886.81</c:v>
                </c:pt>
                <c:pt idx="6072">
                  <c:v>887.39599999999996</c:v>
                </c:pt>
                <c:pt idx="6073">
                  <c:v>888.29399999999998</c:v>
                </c:pt>
                <c:pt idx="6074">
                  <c:v>889.10699999999997</c:v>
                </c:pt>
                <c:pt idx="6075">
                  <c:v>889.005</c:v>
                </c:pt>
                <c:pt idx="6076">
                  <c:v>889.3</c:v>
                </c:pt>
                <c:pt idx="6077">
                  <c:v>889.88900000000001</c:v>
                </c:pt>
                <c:pt idx="6078">
                  <c:v>890.78099999999995</c:v>
                </c:pt>
                <c:pt idx="6079">
                  <c:v>891.59</c:v>
                </c:pt>
                <c:pt idx="6080">
                  <c:v>891.48099999999999</c:v>
                </c:pt>
                <c:pt idx="6081">
                  <c:v>891.75</c:v>
                </c:pt>
                <c:pt idx="6082">
                  <c:v>892.33600000000001</c:v>
                </c:pt>
                <c:pt idx="6083">
                  <c:v>893.20699999999999</c:v>
                </c:pt>
                <c:pt idx="6084">
                  <c:v>894.005</c:v>
                </c:pt>
                <c:pt idx="6085">
                  <c:v>893.87699999999995</c:v>
                </c:pt>
                <c:pt idx="6086">
                  <c:v>894.13800000000003</c:v>
                </c:pt>
                <c:pt idx="6087">
                  <c:v>894.72799999999995</c:v>
                </c:pt>
                <c:pt idx="6088">
                  <c:v>895.59</c:v>
                </c:pt>
                <c:pt idx="6089">
                  <c:v>896.41200000000003</c:v>
                </c:pt>
                <c:pt idx="6090">
                  <c:v>896.274</c:v>
                </c:pt>
                <c:pt idx="6091">
                  <c:v>896.63</c:v>
                </c:pt>
                <c:pt idx="6092">
                  <c:v>897.23599999999999</c:v>
                </c:pt>
                <c:pt idx="6093">
                  <c:v>898.10299999999995</c:v>
                </c:pt>
                <c:pt idx="6094">
                  <c:v>898.93200000000002</c:v>
                </c:pt>
                <c:pt idx="6095">
                  <c:v>898.81200000000001</c:v>
                </c:pt>
                <c:pt idx="6096">
                  <c:v>899.19200000000001</c:v>
                </c:pt>
                <c:pt idx="6097">
                  <c:v>899.81399999999996</c:v>
                </c:pt>
                <c:pt idx="6098">
                  <c:v>900.721</c:v>
                </c:pt>
                <c:pt idx="6099">
                  <c:v>901.529</c:v>
                </c:pt>
                <c:pt idx="6100">
                  <c:v>901.39300000000003</c:v>
                </c:pt>
                <c:pt idx="6101">
                  <c:v>901.75400000000002</c:v>
                </c:pt>
                <c:pt idx="6102">
                  <c:v>902.37099999999998</c:v>
                </c:pt>
                <c:pt idx="6103">
                  <c:v>903.27700000000004</c:v>
                </c:pt>
                <c:pt idx="6104">
                  <c:v>904.09199999999998</c:v>
                </c:pt>
                <c:pt idx="6105">
                  <c:v>903.96400000000006</c:v>
                </c:pt>
                <c:pt idx="6106">
                  <c:v>904.375</c:v>
                </c:pt>
                <c:pt idx="6107">
                  <c:v>904.95699999999999</c:v>
                </c:pt>
                <c:pt idx="6108">
                  <c:v>905.83699999999999</c:v>
                </c:pt>
                <c:pt idx="6109">
                  <c:v>906.68200000000002</c:v>
                </c:pt>
                <c:pt idx="6110">
                  <c:v>906.56399999999996</c:v>
                </c:pt>
                <c:pt idx="6111">
                  <c:v>906.91700000000003</c:v>
                </c:pt>
                <c:pt idx="6112">
                  <c:v>907.52700000000004</c:v>
                </c:pt>
                <c:pt idx="6113">
                  <c:v>908.39800000000002</c:v>
                </c:pt>
                <c:pt idx="6114">
                  <c:v>909.24699999999996</c:v>
                </c:pt>
                <c:pt idx="6115">
                  <c:v>909.11099999999999</c:v>
                </c:pt>
                <c:pt idx="6116">
                  <c:v>909.49900000000002</c:v>
                </c:pt>
                <c:pt idx="6117">
                  <c:v>910.05200000000002</c:v>
                </c:pt>
                <c:pt idx="6118">
                  <c:v>910.904</c:v>
                </c:pt>
                <c:pt idx="6119">
                  <c:v>911.74</c:v>
                </c:pt>
                <c:pt idx="6120">
                  <c:v>911.58500000000004</c:v>
                </c:pt>
                <c:pt idx="6121">
                  <c:v>912.00199999999995</c:v>
                </c:pt>
                <c:pt idx="6122">
                  <c:v>912.59699999999998</c:v>
                </c:pt>
                <c:pt idx="6123">
                  <c:v>913.44399999999996</c:v>
                </c:pt>
                <c:pt idx="6124">
                  <c:v>914.28099999999995</c:v>
                </c:pt>
                <c:pt idx="6125">
                  <c:v>914.13300000000004</c:v>
                </c:pt>
                <c:pt idx="6126">
                  <c:v>914.56799999999998</c:v>
                </c:pt>
                <c:pt idx="6127">
                  <c:v>915.149</c:v>
                </c:pt>
                <c:pt idx="6128">
                  <c:v>915.97</c:v>
                </c:pt>
                <c:pt idx="6129">
                  <c:v>916.81600000000003</c:v>
                </c:pt>
                <c:pt idx="6130">
                  <c:v>916.71299999999997</c:v>
                </c:pt>
                <c:pt idx="6131">
                  <c:v>917.15099999999995</c:v>
                </c:pt>
                <c:pt idx="6132">
                  <c:v>917.73599999999999</c:v>
                </c:pt>
                <c:pt idx="6133">
                  <c:v>918.48800000000006</c:v>
                </c:pt>
                <c:pt idx="6134">
                  <c:v>919.35699999999997</c:v>
                </c:pt>
                <c:pt idx="6135">
                  <c:v>919.26099999999997</c:v>
                </c:pt>
                <c:pt idx="6136">
                  <c:v>919.76499999999999</c:v>
                </c:pt>
                <c:pt idx="6137">
                  <c:v>920.37699999999995</c:v>
                </c:pt>
                <c:pt idx="6138">
                  <c:v>921.12</c:v>
                </c:pt>
                <c:pt idx="6139">
                  <c:v>921.94799999999998</c:v>
                </c:pt>
                <c:pt idx="6140">
                  <c:v>921.81899999999996</c:v>
                </c:pt>
                <c:pt idx="6141">
                  <c:v>922.35400000000004</c:v>
                </c:pt>
                <c:pt idx="6142">
                  <c:v>922.98400000000004</c:v>
                </c:pt>
                <c:pt idx="6143">
                  <c:v>923.72199999999998</c:v>
                </c:pt>
                <c:pt idx="6144">
                  <c:v>924.54600000000005</c:v>
                </c:pt>
                <c:pt idx="6145">
                  <c:v>924.38699999999994</c:v>
                </c:pt>
                <c:pt idx="6146">
                  <c:v>924.96400000000006</c:v>
                </c:pt>
                <c:pt idx="6147">
                  <c:v>925.553</c:v>
                </c:pt>
                <c:pt idx="6148">
                  <c:v>926.29499999999996</c:v>
                </c:pt>
                <c:pt idx="6149">
                  <c:v>927.14300000000003</c:v>
                </c:pt>
                <c:pt idx="6150">
                  <c:v>926.99400000000003</c:v>
                </c:pt>
                <c:pt idx="6151">
                  <c:v>927.60699999999997</c:v>
                </c:pt>
                <c:pt idx="6152">
                  <c:v>928.22699999999998</c:v>
                </c:pt>
                <c:pt idx="6153">
                  <c:v>929.00300000000004</c:v>
                </c:pt>
                <c:pt idx="6154">
                  <c:v>929.88</c:v>
                </c:pt>
                <c:pt idx="6155">
                  <c:v>929.72799999999995</c:v>
                </c:pt>
                <c:pt idx="6156">
                  <c:v>930.24</c:v>
                </c:pt>
                <c:pt idx="6157">
                  <c:v>930.87900000000002</c:v>
                </c:pt>
                <c:pt idx="6158">
                  <c:v>931.68399999999997</c:v>
                </c:pt>
                <c:pt idx="6159">
                  <c:v>932.58500000000004</c:v>
                </c:pt>
                <c:pt idx="6160">
                  <c:v>932.42100000000005</c:v>
                </c:pt>
                <c:pt idx="6161">
                  <c:v>932.84400000000005</c:v>
                </c:pt>
                <c:pt idx="6162">
                  <c:v>933.495</c:v>
                </c:pt>
                <c:pt idx="6163">
                  <c:v>934.298</c:v>
                </c:pt>
                <c:pt idx="6164">
                  <c:v>935.15</c:v>
                </c:pt>
                <c:pt idx="6165">
                  <c:v>935.02599999999995</c:v>
                </c:pt>
                <c:pt idx="6166">
                  <c:v>935.46299999999997</c:v>
                </c:pt>
                <c:pt idx="6167">
                  <c:v>936.13400000000001</c:v>
                </c:pt>
                <c:pt idx="6168">
                  <c:v>936.89599999999996</c:v>
                </c:pt>
                <c:pt idx="6169">
                  <c:v>937.73400000000004</c:v>
                </c:pt>
                <c:pt idx="6170">
                  <c:v>937.61599999999999</c:v>
                </c:pt>
                <c:pt idx="6171">
                  <c:v>938.02200000000005</c:v>
                </c:pt>
                <c:pt idx="6172">
                  <c:v>938.68899999999996</c:v>
                </c:pt>
                <c:pt idx="6173">
                  <c:v>939.46900000000005</c:v>
                </c:pt>
                <c:pt idx="6174">
                  <c:v>940.31399999999996</c:v>
                </c:pt>
                <c:pt idx="6175">
                  <c:v>940.17899999999997</c:v>
                </c:pt>
                <c:pt idx="6176">
                  <c:v>940.56899999999996</c:v>
                </c:pt>
                <c:pt idx="6177">
                  <c:v>941.26</c:v>
                </c:pt>
                <c:pt idx="6178">
                  <c:v>942.08600000000001</c:v>
                </c:pt>
                <c:pt idx="6179">
                  <c:v>942.96799999999996</c:v>
                </c:pt>
                <c:pt idx="6180">
                  <c:v>942.846</c:v>
                </c:pt>
                <c:pt idx="6181">
                  <c:v>943.27499999999998</c:v>
                </c:pt>
                <c:pt idx="6182">
                  <c:v>943.93499999999995</c:v>
                </c:pt>
                <c:pt idx="6183">
                  <c:v>944.76199999999994</c:v>
                </c:pt>
                <c:pt idx="6184">
                  <c:v>945.64</c:v>
                </c:pt>
                <c:pt idx="6185">
                  <c:v>945.50800000000004</c:v>
                </c:pt>
                <c:pt idx="6186">
                  <c:v>945.87</c:v>
                </c:pt>
                <c:pt idx="6187">
                  <c:v>946.48</c:v>
                </c:pt>
                <c:pt idx="6188">
                  <c:v>947.25400000000002</c:v>
                </c:pt>
                <c:pt idx="6189">
                  <c:v>948.15</c:v>
                </c:pt>
                <c:pt idx="6190">
                  <c:v>948.06</c:v>
                </c:pt>
                <c:pt idx="6191">
                  <c:v>948.45899999999995</c:v>
                </c:pt>
                <c:pt idx="6192">
                  <c:v>949.077</c:v>
                </c:pt>
                <c:pt idx="6193">
                  <c:v>949.81200000000001</c:v>
                </c:pt>
                <c:pt idx="6194">
                  <c:v>950.74900000000002</c:v>
                </c:pt>
                <c:pt idx="6195">
                  <c:v>950.70399999999995</c:v>
                </c:pt>
                <c:pt idx="6196">
                  <c:v>951.21699999999998</c:v>
                </c:pt>
                <c:pt idx="6197">
                  <c:v>951.77300000000002</c:v>
                </c:pt>
                <c:pt idx="6198">
                  <c:v>952.49400000000003</c:v>
                </c:pt>
                <c:pt idx="6199">
                  <c:v>953.46699999999998</c:v>
                </c:pt>
                <c:pt idx="6200">
                  <c:v>953.42600000000004</c:v>
                </c:pt>
                <c:pt idx="6201">
                  <c:v>953.87099999999998</c:v>
                </c:pt>
                <c:pt idx="6202">
                  <c:v>954.44</c:v>
                </c:pt>
                <c:pt idx="6203">
                  <c:v>955.13900000000001</c:v>
                </c:pt>
                <c:pt idx="6204">
                  <c:v>956.14200000000005</c:v>
                </c:pt>
                <c:pt idx="6205">
                  <c:v>956.09299999999996</c:v>
                </c:pt>
                <c:pt idx="6206">
                  <c:v>956.548</c:v>
                </c:pt>
                <c:pt idx="6207">
                  <c:v>957.15200000000004</c:v>
                </c:pt>
                <c:pt idx="6208">
                  <c:v>957.87099999999998</c:v>
                </c:pt>
                <c:pt idx="6209">
                  <c:v>958.88900000000001</c:v>
                </c:pt>
                <c:pt idx="6210">
                  <c:v>958.84100000000001</c:v>
                </c:pt>
                <c:pt idx="6211">
                  <c:v>959.25099999999998</c:v>
                </c:pt>
                <c:pt idx="6212">
                  <c:v>959.78499999999997</c:v>
                </c:pt>
                <c:pt idx="6213">
                  <c:v>960.51199999999994</c:v>
                </c:pt>
                <c:pt idx="6214">
                  <c:v>961.51199999999994</c:v>
                </c:pt>
                <c:pt idx="6215">
                  <c:v>961.45299999999997</c:v>
                </c:pt>
                <c:pt idx="6216">
                  <c:v>961.75400000000002</c:v>
                </c:pt>
                <c:pt idx="6217">
                  <c:v>962.28399999999999</c:v>
                </c:pt>
                <c:pt idx="6218">
                  <c:v>963.01900000000001</c:v>
                </c:pt>
                <c:pt idx="6219">
                  <c:v>964.03700000000003</c:v>
                </c:pt>
                <c:pt idx="6220">
                  <c:v>963.98299999999995</c:v>
                </c:pt>
                <c:pt idx="6221">
                  <c:v>964.423</c:v>
                </c:pt>
                <c:pt idx="6222">
                  <c:v>964.97199999999998</c:v>
                </c:pt>
                <c:pt idx="6223">
                  <c:v>965.70100000000002</c:v>
                </c:pt>
                <c:pt idx="6224">
                  <c:v>966.73400000000004</c:v>
                </c:pt>
                <c:pt idx="6225">
                  <c:v>966.69299999999998</c:v>
                </c:pt>
                <c:pt idx="6226">
                  <c:v>967.17600000000004</c:v>
                </c:pt>
                <c:pt idx="6227">
                  <c:v>967.73</c:v>
                </c:pt>
                <c:pt idx="6228">
                  <c:v>968.43499999999995</c:v>
                </c:pt>
                <c:pt idx="6229">
                  <c:v>969.49400000000003</c:v>
                </c:pt>
                <c:pt idx="6230">
                  <c:v>969.45299999999997</c:v>
                </c:pt>
                <c:pt idx="6231">
                  <c:v>969.96400000000006</c:v>
                </c:pt>
                <c:pt idx="6232">
                  <c:v>970.5</c:v>
                </c:pt>
                <c:pt idx="6233">
                  <c:v>971.16800000000001</c:v>
                </c:pt>
                <c:pt idx="6234">
                  <c:v>972.26300000000003</c:v>
                </c:pt>
                <c:pt idx="6235">
                  <c:v>972.18899999999996</c:v>
                </c:pt>
                <c:pt idx="6236">
                  <c:v>972.54</c:v>
                </c:pt>
                <c:pt idx="6237">
                  <c:v>973.03200000000004</c:v>
                </c:pt>
                <c:pt idx="6238">
                  <c:v>973.67700000000002</c:v>
                </c:pt>
                <c:pt idx="6239">
                  <c:v>974.76900000000001</c:v>
                </c:pt>
                <c:pt idx="6240">
                  <c:v>974.702</c:v>
                </c:pt>
                <c:pt idx="6241">
                  <c:v>975.10900000000004</c:v>
                </c:pt>
                <c:pt idx="6242">
                  <c:v>975.577</c:v>
                </c:pt>
                <c:pt idx="6243">
                  <c:v>976.16499999999996</c:v>
                </c:pt>
                <c:pt idx="6244">
                  <c:v>977.20100000000002</c:v>
                </c:pt>
                <c:pt idx="6245">
                  <c:v>977.08600000000001</c:v>
                </c:pt>
                <c:pt idx="6246">
                  <c:v>977.56100000000004</c:v>
                </c:pt>
                <c:pt idx="6247">
                  <c:v>978.01599999999996</c:v>
                </c:pt>
                <c:pt idx="6248">
                  <c:v>978.63900000000001</c:v>
                </c:pt>
                <c:pt idx="6249">
                  <c:v>979.70600000000002</c:v>
                </c:pt>
                <c:pt idx="6250">
                  <c:v>979.57399999999996</c:v>
                </c:pt>
                <c:pt idx="6251">
                  <c:v>980.21600000000001</c:v>
                </c:pt>
                <c:pt idx="6252">
                  <c:v>980.67899999999997</c:v>
                </c:pt>
                <c:pt idx="6253">
                  <c:v>981.30899999999997</c:v>
                </c:pt>
                <c:pt idx="6254">
                  <c:v>982.36699999999996</c:v>
                </c:pt>
                <c:pt idx="6255">
                  <c:v>982.21100000000001</c:v>
                </c:pt>
                <c:pt idx="6256">
                  <c:v>982.85</c:v>
                </c:pt>
                <c:pt idx="6257">
                  <c:v>983.32299999999998</c:v>
                </c:pt>
                <c:pt idx="6258">
                  <c:v>983.96799999999996</c:v>
                </c:pt>
                <c:pt idx="6259">
                  <c:v>985.02</c:v>
                </c:pt>
                <c:pt idx="6260">
                  <c:v>984.88099999999997</c:v>
                </c:pt>
                <c:pt idx="6261">
                  <c:v>985.45100000000002</c:v>
                </c:pt>
                <c:pt idx="6262">
                  <c:v>985.94200000000001</c:v>
                </c:pt>
                <c:pt idx="6263">
                  <c:v>986.57</c:v>
                </c:pt>
                <c:pt idx="6264">
                  <c:v>987.58100000000002</c:v>
                </c:pt>
                <c:pt idx="6265">
                  <c:v>987.44</c:v>
                </c:pt>
                <c:pt idx="6266">
                  <c:v>987.89800000000002</c:v>
                </c:pt>
                <c:pt idx="6267">
                  <c:v>988.40099999999995</c:v>
                </c:pt>
                <c:pt idx="6268">
                  <c:v>989.03700000000003</c:v>
                </c:pt>
                <c:pt idx="6269">
                  <c:v>990.00099999999998</c:v>
                </c:pt>
                <c:pt idx="6270">
                  <c:v>989.79700000000003</c:v>
                </c:pt>
                <c:pt idx="6271">
                  <c:v>990.22799999999995</c:v>
                </c:pt>
                <c:pt idx="6272">
                  <c:v>990.69299999999998</c:v>
                </c:pt>
                <c:pt idx="6273">
                  <c:v>991.33799999999997</c:v>
                </c:pt>
                <c:pt idx="6274">
                  <c:v>992.31899999999996</c:v>
                </c:pt>
                <c:pt idx="6275">
                  <c:v>992.18499999999995</c:v>
                </c:pt>
                <c:pt idx="6276">
                  <c:v>992.66</c:v>
                </c:pt>
                <c:pt idx="6277">
                  <c:v>993.15099999999995</c:v>
                </c:pt>
                <c:pt idx="6278">
                  <c:v>993.82299999999998</c:v>
                </c:pt>
                <c:pt idx="6279">
                  <c:v>994.79700000000003</c:v>
                </c:pt>
                <c:pt idx="6280">
                  <c:v>994.673</c:v>
                </c:pt>
                <c:pt idx="6281">
                  <c:v>995.21699999999998</c:v>
                </c:pt>
                <c:pt idx="6282">
                  <c:v>995.8</c:v>
                </c:pt>
                <c:pt idx="6283">
                  <c:v>996.47699999999998</c:v>
                </c:pt>
                <c:pt idx="6284">
                  <c:v>997.44</c:v>
                </c:pt>
                <c:pt idx="6285">
                  <c:v>997.25099999999998</c:v>
                </c:pt>
                <c:pt idx="6286">
                  <c:v>997.75900000000001</c:v>
                </c:pt>
                <c:pt idx="6287">
                  <c:v>998.29899999999998</c:v>
                </c:pt>
                <c:pt idx="6288">
                  <c:v>998.93299999999999</c:v>
                </c:pt>
                <c:pt idx="6289">
                  <c:v>999.899</c:v>
                </c:pt>
                <c:pt idx="6290">
                  <c:v>999.68799999999999</c:v>
                </c:pt>
                <c:pt idx="6291">
                  <c:v>1000.29</c:v>
                </c:pt>
                <c:pt idx="6292">
                  <c:v>1000.85</c:v>
                </c:pt>
                <c:pt idx="6293">
                  <c:v>1001.52</c:v>
                </c:pt>
                <c:pt idx="6294">
                  <c:v>1002.39</c:v>
                </c:pt>
                <c:pt idx="6295">
                  <c:v>1002.18</c:v>
                </c:pt>
                <c:pt idx="6296">
                  <c:v>1002.75</c:v>
                </c:pt>
                <c:pt idx="6297">
                  <c:v>1003.31</c:v>
                </c:pt>
                <c:pt idx="6298">
                  <c:v>1003.97</c:v>
                </c:pt>
                <c:pt idx="6299">
                  <c:v>1004.84</c:v>
                </c:pt>
                <c:pt idx="6300">
                  <c:v>1004.6</c:v>
                </c:pt>
                <c:pt idx="6301">
                  <c:v>1004.99</c:v>
                </c:pt>
                <c:pt idx="6302">
                  <c:v>1005.56</c:v>
                </c:pt>
                <c:pt idx="6303">
                  <c:v>1006.24</c:v>
                </c:pt>
                <c:pt idx="6304">
                  <c:v>1007.12</c:v>
                </c:pt>
                <c:pt idx="6305">
                  <c:v>1006.89</c:v>
                </c:pt>
                <c:pt idx="6306">
                  <c:v>1007.29</c:v>
                </c:pt>
                <c:pt idx="6307">
                  <c:v>1007.92</c:v>
                </c:pt>
                <c:pt idx="6308">
                  <c:v>1008.69</c:v>
                </c:pt>
                <c:pt idx="6309">
                  <c:v>1009.58</c:v>
                </c:pt>
                <c:pt idx="6310">
                  <c:v>1009.33</c:v>
                </c:pt>
                <c:pt idx="6311">
                  <c:v>1009.76</c:v>
                </c:pt>
                <c:pt idx="6312">
                  <c:v>1010.4</c:v>
                </c:pt>
                <c:pt idx="6313">
                  <c:v>1011.15</c:v>
                </c:pt>
                <c:pt idx="6314">
                  <c:v>1012.03</c:v>
                </c:pt>
                <c:pt idx="6315">
                  <c:v>1011.79</c:v>
                </c:pt>
                <c:pt idx="6316">
                  <c:v>1012.3</c:v>
                </c:pt>
                <c:pt idx="6317">
                  <c:v>1012.94</c:v>
                </c:pt>
                <c:pt idx="6318">
                  <c:v>1013.68</c:v>
                </c:pt>
                <c:pt idx="6319">
                  <c:v>1014.55</c:v>
                </c:pt>
                <c:pt idx="6320">
                  <c:v>1014.33</c:v>
                </c:pt>
                <c:pt idx="6321">
                  <c:v>1014.97</c:v>
                </c:pt>
                <c:pt idx="6322">
                  <c:v>1015.62</c:v>
                </c:pt>
                <c:pt idx="6323">
                  <c:v>1016.39</c:v>
                </c:pt>
                <c:pt idx="6324">
                  <c:v>1017.22</c:v>
                </c:pt>
                <c:pt idx="6325">
                  <c:v>1016.96</c:v>
                </c:pt>
                <c:pt idx="6326">
                  <c:v>1017.67</c:v>
                </c:pt>
                <c:pt idx="6327">
                  <c:v>1018.26</c:v>
                </c:pt>
                <c:pt idx="6328">
                  <c:v>1019.05</c:v>
                </c:pt>
                <c:pt idx="6329">
                  <c:v>1019.89</c:v>
                </c:pt>
                <c:pt idx="6330">
                  <c:v>1019.64</c:v>
                </c:pt>
                <c:pt idx="6331">
                  <c:v>1020.25</c:v>
                </c:pt>
                <c:pt idx="6332">
                  <c:v>1020.79</c:v>
                </c:pt>
                <c:pt idx="6333">
                  <c:v>1021.54</c:v>
                </c:pt>
                <c:pt idx="6334">
                  <c:v>1022.4</c:v>
                </c:pt>
                <c:pt idx="6335">
                  <c:v>1022.13</c:v>
                </c:pt>
                <c:pt idx="6336">
                  <c:v>1022.66</c:v>
                </c:pt>
                <c:pt idx="6337">
                  <c:v>1023.2</c:v>
                </c:pt>
                <c:pt idx="6338">
                  <c:v>1023.9</c:v>
                </c:pt>
                <c:pt idx="6339">
                  <c:v>1024.82</c:v>
                </c:pt>
                <c:pt idx="6340">
                  <c:v>1024.56</c:v>
                </c:pt>
                <c:pt idx="6341">
                  <c:v>1025.06</c:v>
                </c:pt>
                <c:pt idx="6342">
                  <c:v>1025.6300000000001</c:v>
                </c:pt>
                <c:pt idx="6343">
                  <c:v>1026.3399999999999</c:v>
                </c:pt>
                <c:pt idx="6344">
                  <c:v>1027.3</c:v>
                </c:pt>
                <c:pt idx="6345">
                  <c:v>1027.04</c:v>
                </c:pt>
                <c:pt idx="6346">
                  <c:v>1027.6600000000001</c:v>
                </c:pt>
                <c:pt idx="6347">
                  <c:v>1028.28</c:v>
                </c:pt>
                <c:pt idx="6348">
                  <c:v>1029.01</c:v>
                </c:pt>
                <c:pt idx="6349">
                  <c:v>1029.94</c:v>
                </c:pt>
                <c:pt idx="6350">
                  <c:v>1029.69</c:v>
                </c:pt>
                <c:pt idx="6351">
                  <c:v>1030.29</c:v>
                </c:pt>
                <c:pt idx="6352">
                  <c:v>1030.8900000000001</c:v>
                </c:pt>
                <c:pt idx="6353">
                  <c:v>1031.6199999999999</c:v>
                </c:pt>
                <c:pt idx="6354">
                  <c:v>1032.57</c:v>
                </c:pt>
                <c:pt idx="6355">
                  <c:v>1032.3800000000001</c:v>
                </c:pt>
                <c:pt idx="6356">
                  <c:v>1032.98</c:v>
                </c:pt>
                <c:pt idx="6357">
                  <c:v>1033.58</c:v>
                </c:pt>
                <c:pt idx="6358">
                  <c:v>1034.3</c:v>
                </c:pt>
                <c:pt idx="6359">
                  <c:v>1035.17</c:v>
                </c:pt>
                <c:pt idx="6360">
                  <c:v>1034.99</c:v>
                </c:pt>
                <c:pt idx="6361">
                  <c:v>1035.55</c:v>
                </c:pt>
                <c:pt idx="6362">
                  <c:v>1036.19</c:v>
                </c:pt>
                <c:pt idx="6363">
                  <c:v>1036.96</c:v>
                </c:pt>
                <c:pt idx="6364">
                  <c:v>1037.8800000000001</c:v>
                </c:pt>
                <c:pt idx="6365">
                  <c:v>1037.73</c:v>
                </c:pt>
                <c:pt idx="6366">
                  <c:v>1038.27</c:v>
                </c:pt>
                <c:pt idx="6367">
                  <c:v>1038.8900000000001</c:v>
                </c:pt>
                <c:pt idx="6368">
                  <c:v>1039.6600000000001</c:v>
                </c:pt>
                <c:pt idx="6369">
                  <c:v>1040.6300000000001</c:v>
                </c:pt>
                <c:pt idx="6370">
                  <c:v>1040.49</c:v>
                </c:pt>
                <c:pt idx="6371">
                  <c:v>1041.01</c:v>
                </c:pt>
                <c:pt idx="6372">
                  <c:v>1041.6400000000001</c:v>
                </c:pt>
                <c:pt idx="6373">
                  <c:v>1042.43</c:v>
                </c:pt>
                <c:pt idx="6374">
                  <c:v>1043.43</c:v>
                </c:pt>
                <c:pt idx="6375">
                  <c:v>1043.28</c:v>
                </c:pt>
                <c:pt idx="6376">
                  <c:v>1043.81</c:v>
                </c:pt>
                <c:pt idx="6377">
                  <c:v>1044.43</c:v>
                </c:pt>
                <c:pt idx="6378">
                  <c:v>1045.19</c:v>
                </c:pt>
                <c:pt idx="6379">
                  <c:v>1046.21</c:v>
                </c:pt>
                <c:pt idx="6380">
                  <c:v>1046.03</c:v>
                </c:pt>
                <c:pt idx="6381">
                  <c:v>1046.6500000000001</c:v>
                </c:pt>
                <c:pt idx="6382">
                  <c:v>1047.24</c:v>
                </c:pt>
                <c:pt idx="6383">
                  <c:v>1047.97</c:v>
                </c:pt>
                <c:pt idx="6384">
                  <c:v>1048.98</c:v>
                </c:pt>
                <c:pt idx="6385">
                  <c:v>1048.79</c:v>
                </c:pt>
                <c:pt idx="6386">
                  <c:v>1049.47</c:v>
                </c:pt>
                <c:pt idx="6387">
                  <c:v>1050.0899999999999</c:v>
                </c:pt>
                <c:pt idx="6388">
                  <c:v>1050.8</c:v>
                </c:pt>
                <c:pt idx="6389">
                  <c:v>1051.8399999999999</c:v>
                </c:pt>
                <c:pt idx="6390">
                  <c:v>1051.6500000000001</c:v>
                </c:pt>
                <c:pt idx="6391">
                  <c:v>1052.3599999999999</c:v>
                </c:pt>
                <c:pt idx="6392">
                  <c:v>1052.97</c:v>
                </c:pt>
                <c:pt idx="6393">
                  <c:v>1053.6600000000001</c:v>
                </c:pt>
                <c:pt idx="6394">
                  <c:v>1054.7</c:v>
                </c:pt>
                <c:pt idx="6395">
                  <c:v>1054.57</c:v>
                </c:pt>
                <c:pt idx="6396">
                  <c:v>1055.29</c:v>
                </c:pt>
                <c:pt idx="6397">
                  <c:v>1055.9000000000001</c:v>
                </c:pt>
                <c:pt idx="6398">
                  <c:v>1056.5899999999999</c:v>
                </c:pt>
                <c:pt idx="6399">
                  <c:v>1057.6199999999999</c:v>
                </c:pt>
                <c:pt idx="6400">
                  <c:v>1057.51</c:v>
                </c:pt>
                <c:pt idx="6401">
                  <c:v>1058.23</c:v>
                </c:pt>
                <c:pt idx="6402">
                  <c:v>1058.82</c:v>
                </c:pt>
                <c:pt idx="6403">
                  <c:v>1059.55</c:v>
                </c:pt>
                <c:pt idx="6404">
                  <c:v>1060.6199999999999</c:v>
                </c:pt>
                <c:pt idx="6405">
                  <c:v>1060.54</c:v>
                </c:pt>
                <c:pt idx="6406">
                  <c:v>1061.22</c:v>
                </c:pt>
                <c:pt idx="6407">
                  <c:v>1061.78</c:v>
                </c:pt>
                <c:pt idx="6408">
                  <c:v>1062.46</c:v>
                </c:pt>
                <c:pt idx="6409">
                  <c:v>1063.58</c:v>
                </c:pt>
                <c:pt idx="6410">
                  <c:v>1063.46</c:v>
                </c:pt>
                <c:pt idx="6411">
                  <c:v>1064.1099999999999</c:v>
                </c:pt>
                <c:pt idx="6412">
                  <c:v>1064.69</c:v>
                </c:pt>
                <c:pt idx="6413">
                  <c:v>1065.3599999999999</c:v>
                </c:pt>
                <c:pt idx="6414">
                  <c:v>1066.5</c:v>
                </c:pt>
                <c:pt idx="6415">
                  <c:v>1066.3599999999999</c:v>
                </c:pt>
                <c:pt idx="6416">
                  <c:v>1066.8599999999999</c:v>
                </c:pt>
                <c:pt idx="6417">
                  <c:v>1067.42</c:v>
                </c:pt>
                <c:pt idx="6418">
                  <c:v>1068.0899999999999</c:v>
                </c:pt>
                <c:pt idx="6419">
                  <c:v>1069.26</c:v>
                </c:pt>
                <c:pt idx="6420">
                  <c:v>1069.1500000000001</c:v>
                </c:pt>
                <c:pt idx="6421">
                  <c:v>1069.27</c:v>
                </c:pt>
                <c:pt idx="6422">
                  <c:v>1069.8</c:v>
                </c:pt>
                <c:pt idx="6423">
                  <c:v>1070.53</c:v>
                </c:pt>
                <c:pt idx="6424">
                  <c:v>1071.6500000000001</c:v>
                </c:pt>
                <c:pt idx="6425">
                  <c:v>1071.53</c:v>
                </c:pt>
                <c:pt idx="6426">
                  <c:v>1071.7</c:v>
                </c:pt>
                <c:pt idx="6427">
                  <c:v>1072.23</c:v>
                </c:pt>
                <c:pt idx="6428">
                  <c:v>1072.95</c:v>
                </c:pt>
                <c:pt idx="6429">
                  <c:v>1074.05</c:v>
                </c:pt>
                <c:pt idx="6430">
                  <c:v>1073.92</c:v>
                </c:pt>
                <c:pt idx="6431">
                  <c:v>1074.07</c:v>
                </c:pt>
                <c:pt idx="6432">
                  <c:v>1074.6500000000001</c:v>
                </c:pt>
                <c:pt idx="6433">
                  <c:v>1075.3800000000001</c:v>
                </c:pt>
                <c:pt idx="6434">
                  <c:v>1076.51</c:v>
                </c:pt>
                <c:pt idx="6435">
                  <c:v>1076.3599999999999</c:v>
                </c:pt>
                <c:pt idx="6436">
                  <c:v>1076.53</c:v>
                </c:pt>
                <c:pt idx="6437">
                  <c:v>1077.0999999999999</c:v>
                </c:pt>
                <c:pt idx="6438">
                  <c:v>1077.8599999999999</c:v>
                </c:pt>
                <c:pt idx="6439">
                  <c:v>1079</c:v>
                </c:pt>
                <c:pt idx="6440">
                  <c:v>1078.83</c:v>
                </c:pt>
                <c:pt idx="6441">
                  <c:v>1078.98</c:v>
                </c:pt>
                <c:pt idx="6442">
                  <c:v>1079.56</c:v>
                </c:pt>
                <c:pt idx="6443">
                  <c:v>1080.3399999999999</c:v>
                </c:pt>
                <c:pt idx="6444">
                  <c:v>1081.49</c:v>
                </c:pt>
                <c:pt idx="6445">
                  <c:v>1081.31</c:v>
                </c:pt>
                <c:pt idx="6446">
                  <c:v>1081.3900000000001</c:v>
                </c:pt>
                <c:pt idx="6447">
                  <c:v>1081.95</c:v>
                </c:pt>
                <c:pt idx="6448">
                  <c:v>1082.68</c:v>
                </c:pt>
                <c:pt idx="6449">
                  <c:v>1083.79</c:v>
                </c:pt>
                <c:pt idx="6450">
                  <c:v>1083.58</c:v>
                </c:pt>
                <c:pt idx="6451">
                  <c:v>1083.6099999999999</c:v>
                </c:pt>
                <c:pt idx="6452">
                  <c:v>1084.21</c:v>
                </c:pt>
                <c:pt idx="6453">
                  <c:v>1084.94</c:v>
                </c:pt>
                <c:pt idx="6454">
                  <c:v>1086.08</c:v>
                </c:pt>
                <c:pt idx="6455">
                  <c:v>1085.8599999999999</c:v>
                </c:pt>
                <c:pt idx="6456">
                  <c:v>1085.8699999999999</c:v>
                </c:pt>
                <c:pt idx="6457">
                  <c:v>1086.45</c:v>
                </c:pt>
                <c:pt idx="6458">
                  <c:v>1087.2</c:v>
                </c:pt>
                <c:pt idx="6459">
                  <c:v>1088.3399999999999</c:v>
                </c:pt>
                <c:pt idx="6460">
                  <c:v>1088.0999999999999</c:v>
                </c:pt>
                <c:pt idx="6461">
                  <c:v>1088.0899999999999</c:v>
                </c:pt>
                <c:pt idx="6462">
                  <c:v>1088.72</c:v>
                </c:pt>
                <c:pt idx="6463">
                  <c:v>1089.47</c:v>
                </c:pt>
                <c:pt idx="6464">
                  <c:v>1090.6199999999999</c:v>
                </c:pt>
                <c:pt idx="6465">
                  <c:v>1090.4000000000001</c:v>
                </c:pt>
                <c:pt idx="6466">
                  <c:v>1090.5899999999999</c:v>
                </c:pt>
                <c:pt idx="6467">
                  <c:v>1091.26</c:v>
                </c:pt>
                <c:pt idx="6468">
                  <c:v>1092</c:v>
                </c:pt>
                <c:pt idx="6469">
                  <c:v>1093.24</c:v>
                </c:pt>
                <c:pt idx="6470">
                  <c:v>1093.1199999999999</c:v>
                </c:pt>
                <c:pt idx="6471">
                  <c:v>1093.27</c:v>
                </c:pt>
                <c:pt idx="6472">
                  <c:v>1093.9100000000001</c:v>
                </c:pt>
                <c:pt idx="6473">
                  <c:v>1094.67</c:v>
                </c:pt>
                <c:pt idx="6474">
                  <c:v>1095.98</c:v>
                </c:pt>
                <c:pt idx="6475">
                  <c:v>1095.92</c:v>
                </c:pt>
                <c:pt idx="6476">
                  <c:v>1096.0899999999999</c:v>
                </c:pt>
                <c:pt idx="6477">
                  <c:v>1096.73</c:v>
                </c:pt>
                <c:pt idx="6478">
                  <c:v>1097.43</c:v>
                </c:pt>
                <c:pt idx="6479">
                  <c:v>1098.6400000000001</c:v>
                </c:pt>
                <c:pt idx="6480">
                  <c:v>1098.49</c:v>
                </c:pt>
                <c:pt idx="6481">
                  <c:v>1098.6500000000001</c:v>
                </c:pt>
                <c:pt idx="6482">
                  <c:v>1099.31</c:v>
                </c:pt>
                <c:pt idx="6483">
                  <c:v>1100.03</c:v>
                </c:pt>
                <c:pt idx="6484">
                  <c:v>1101.28</c:v>
                </c:pt>
                <c:pt idx="6485">
                  <c:v>1101.1600000000001</c:v>
                </c:pt>
                <c:pt idx="6486">
                  <c:v>1101.26</c:v>
                </c:pt>
                <c:pt idx="6487">
                  <c:v>1101.9100000000001</c:v>
                </c:pt>
                <c:pt idx="6488">
                  <c:v>1102.6099999999999</c:v>
                </c:pt>
                <c:pt idx="6489">
                  <c:v>1103.8699999999999</c:v>
                </c:pt>
                <c:pt idx="6490">
                  <c:v>1103.8</c:v>
                </c:pt>
                <c:pt idx="6491">
                  <c:v>1104.2</c:v>
                </c:pt>
                <c:pt idx="6492">
                  <c:v>1104.8599999999999</c:v>
                </c:pt>
                <c:pt idx="6493">
                  <c:v>1105.56</c:v>
                </c:pt>
                <c:pt idx="6494">
                  <c:v>1106.8699999999999</c:v>
                </c:pt>
                <c:pt idx="6495">
                  <c:v>1106.82</c:v>
                </c:pt>
                <c:pt idx="6496">
                  <c:v>1107.29</c:v>
                </c:pt>
                <c:pt idx="6497">
                  <c:v>1107.9000000000001</c:v>
                </c:pt>
                <c:pt idx="6498">
                  <c:v>1108.58</c:v>
                </c:pt>
                <c:pt idx="6499">
                  <c:v>1109.8800000000001</c:v>
                </c:pt>
                <c:pt idx="6500">
                  <c:v>1109.8</c:v>
                </c:pt>
                <c:pt idx="6501">
                  <c:v>1110.31</c:v>
                </c:pt>
                <c:pt idx="6502">
                  <c:v>1110.95</c:v>
                </c:pt>
                <c:pt idx="6503">
                  <c:v>1111.6600000000001</c:v>
                </c:pt>
                <c:pt idx="6504">
                  <c:v>1112.96</c:v>
                </c:pt>
                <c:pt idx="6505">
                  <c:v>1112.94</c:v>
                </c:pt>
                <c:pt idx="6506">
                  <c:v>1113.26</c:v>
                </c:pt>
                <c:pt idx="6507">
                  <c:v>1113.92</c:v>
                </c:pt>
                <c:pt idx="6508">
                  <c:v>1114.7</c:v>
                </c:pt>
                <c:pt idx="6509">
                  <c:v>1116</c:v>
                </c:pt>
                <c:pt idx="6510">
                  <c:v>1115.98</c:v>
                </c:pt>
                <c:pt idx="6511">
                  <c:v>1116.22</c:v>
                </c:pt>
                <c:pt idx="6512">
                  <c:v>1116.9000000000001</c:v>
                </c:pt>
                <c:pt idx="6513">
                  <c:v>1117.6400000000001</c:v>
                </c:pt>
                <c:pt idx="6514">
                  <c:v>1118.93</c:v>
                </c:pt>
                <c:pt idx="6515">
                  <c:v>1118.94</c:v>
                </c:pt>
                <c:pt idx="6516">
                  <c:v>1119.1500000000001</c:v>
                </c:pt>
                <c:pt idx="6517">
                  <c:v>1119.8399999999999</c:v>
                </c:pt>
                <c:pt idx="6518">
                  <c:v>1120.58</c:v>
                </c:pt>
                <c:pt idx="6519">
                  <c:v>1121.8599999999999</c:v>
                </c:pt>
                <c:pt idx="6520">
                  <c:v>1121.8599999999999</c:v>
                </c:pt>
                <c:pt idx="6521">
                  <c:v>1122.02</c:v>
                </c:pt>
                <c:pt idx="6522">
                  <c:v>1122.72</c:v>
                </c:pt>
                <c:pt idx="6523">
                  <c:v>1123.4100000000001</c:v>
                </c:pt>
                <c:pt idx="6524">
                  <c:v>1124.7</c:v>
                </c:pt>
                <c:pt idx="6525">
                  <c:v>1124.69</c:v>
                </c:pt>
                <c:pt idx="6526">
                  <c:v>1124.71</c:v>
                </c:pt>
                <c:pt idx="6527">
                  <c:v>1125.4100000000001</c:v>
                </c:pt>
                <c:pt idx="6528">
                  <c:v>1126.1199999999999</c:v>
                </c:pt>
                <c:pt idx="6529">
                  <c:v>1127.42</c:v>
                </c:pt>
                <c:pt idx="6530">
                  <c:v>1127.42</c:v>
                </c:pt>
                <c:pt idx="6531">
                  <c:v>1127.53</c:v>
                </c:pt>
                <c:pt idx="6532">
                  <c:v>1128.22</c:v>
                </c:pt>
                <c:pt idx="6533">
                  <c:v>1128.96</c:v>
                </c:pt>
                <c:pt idx="6534">
                  <c:v>1130.25</c:v>
                </c:pt>
                <c:pt idx="6535">
                  <c:v>1130.24</c:v>
                </c:pt>
                <c:pt idx="6536">
                  <c:v>1130.46</c:v>
                </c:pt>
                <c:pt idx="6537">
                  <c:v>1131.1300000000001</c:v>
                </c:pt>
                <c:pt idx="6538">
                  <c:v>1131.8699999999999</c:v>
                </c:pt>
                <c:pt idx="6539">
                  <c:v>1133.22</c:v>
                </c:pt>
                <c:pt idx="6540">
                  <c:v>1133.19</c:v>
                </c:pt>
                <c:pt idx="6541">
                  <c:v>1133.4000000000001</c:v>
                </c:pt>
                <c:pt idx="6542">
                  <c:v>1134.05</c:v>
                </c:pt>
                <c:pt idx="6543">
                  <c:v>1134.75</c:v>
                </c:pt>
                <c:pt idx="6544">
                  <c:v>1136.08</c:v>
                </c:pt>
                <c:pt idx="6545">
                  <c:v>1136.04</c:v>
                </c:pt>
                <c:pt idx="6546">
                  <c:v>1136.29</c:v>
                </c:pt>
                <c:pt idx="6547">
                  <c:v>1136.92</c:v>
                </c:pt>
                <c:pt idx="6548">
                  <c:v>1137.6400000000001</c:v>
                </c:pt>
                <c:pt idx="6549">
                  <c:v>1138.96</c:v>
                </c:pt>
                <c:pt idx="6550">
                  <c:v>1138.96</c:v>
                </c:pt>
                <c:pt idx="6551">
                  <c:v>1139.1400000000001</c:v>
                </c:pt>
                <c:pt idx="6552">
                  <c:v>1139.78</c:v>
                </c:pt>
                <c:pt idx="6553">
                  <c:v>1140.46</c:v>
                </c:pt>
                <c:pt idx="6554">
                  <c:v>1141.8499999999999</c:v>
                </c:pt>
                <c:pt idx="6555">
                  <c:v>1141.8499999999999</c:v>
                </c:pt>
                <c:pt idx="6556">
                  <c:v>1141.8599999999999</c:v>
                </c:pt>
                <c:pt idx="6557">
                  <c:v>1142.51</c:v>
                </c:pt>
                <c:pt idx="6558">
                  <c:v>1143.19</c:v>
                </c:pt>
                <c:pt idx="6559">
                  <c:v>1144.58</c:v>
                </c:pt>
                <c:pt idx="6560">
                  <c:v>1144.57</c:v>
                </c:pt>
                <c:pt idx="6561">
                  <c:v>1144.58</c:v>
                </c:pt>
                <c:pt idx="6562">
                  <c:v>1145.24</c:v>
                </c:pt>
                <c:pt idx="6563">
                  <c:v>1145.8699999999999</c:v>
                </c:pt>
                <c:pt idx="6564">
                  <c:v>1147.28</c:v>
                </c:pt>
                <c:pt idx="6565">
                  <c:v>1147.25</c:v>
                </c:pt>
                <c:pt idx="6566">
                  <c:v>1147.22</c:v>
                </c:pt>
                <c:pt idx="6567">
                  <c:v>1147.9100000000001</c:v>
                </c:pt>
                <c:pt idx="6568">
                  <c:v>1148.51</c:v>
                </c:pt>
                <c:pt idx="6569">
                  <c:v>1149.9100000000001</c:v>
                </c:pt>
                <c:pt idx="6570">
                  <c:v>1149.8699999999999</c:v>
                </c:pt>
                <c:pt idx="6571">
                  <c:v>1149.8699999999999</c:v>
                </c:pt>
                <c:pt idx="6572">
                  <c:v>1150.55</c:v>
                </c:pt>
                <c:pt idx="6573">
                  <c:v>1151.19</c:v>
                </c:pt>
                <c:pt idx="6574">
                  <c:v>1152.6199999999999</c:v>
                </c:pt>
                <c:pt idx="6575">
                  <c:v>1152.58</c:v>
                </c:pt>
                <c:pt idx="6576">
                  <c:v>1152.5999999999999</c:v>
                </c:pt>
                <c:pt idx="6577">
                  <c:v>1153.32</c:v>
                </c:pt>
                <c:pt idx="6578">
                  <c:v>1153.94</c:v>
                </c:pt>
                <c:pt idx="6579">
                  <c:v>1155.3499999999999</c:v>
                </c:pt>
                <c:pt idx="6580">
                  <c:v>1155.32</c:v>
                </c:pt>
                <c:pt idx="6581">
                  <c:v>1155.28</c:v>
                </c:pt>
                <c:pt idx="6582">
                  <c:v>1156.04</c:v>
                </c:pt>
                <c:pt idx="6583">
                  <c:v>1156.6400000000001</c:v>
                </c:pt>
                <c:pt idx="6584">
                  <c:v>1158.05</c:v>
                </c:pt>
                <c:pt idx="6585">
                  <c:v>1158.05</c:v>
                </c:pt>
                <c:pt idx="6586">
                  <c:v>1158.04</c:v>
                </c:pt>
                <c:pt idx="6587">
                  <c:v>1158.8</c:v>
                </c:pt>
                <c:pt idx="6588">
                  <c:v>1159.4100000000001</c:v>
                </c:pt>
                <c:pt idx="6589">
                  <c:v>1160.8399999999999</c:v>
                </c:pt>
                <c:pt idx="6590">
                  <c:v>1160.8599999999999</c:v>
                </c:pt>
                <c:pt idx="6591">
                  <c:v>1160.77</c:v>
                </c:pt>
                <c:pt idx="6592">
                  <c:v>1161.5</c:v>
                </c:pt>
                <c:pt idx="6593">
                  <c:v>1162.1300000000001</c:v>
                </c:pt>
                <c:pt idx="6594">
                  <c:v>1163.5899999999999</c:v>
                </c:pt>
                <c:pt idx="6595">
                  <c:v>1163.58</c:v>
                </c:pt>
                <c:pt idx="6596">
                  <c:v>1163.45</c:v>
                </c:pt>
                <c:pt idx="6597">
                  <c:v>1164.2</c:v>
                </c:pt>
                <c:pt idx="6598">
                  <c:v>1164.8</c:v>
                </c:pt>
                <c:pt idx="6599">
                  <c:v>1166.28</c:v>
                </c:pt>
                <c:pt idx="6600">
                  <c:v>1166.23</c:v>
                </c:pt>
                <c:pt idx="6601">
                  <c:v>1166.1500000000001</c:v>
                </c:pt>
                <c:pt idx="6602">
                  <c:v>1166.9100000000001</c:v>
                </c:pt>
                <c:pt idx="6603">
                  <c:v>1167.52</c:v>
                </c:pt>
                <c:pt idx="6604">
                  <c:v>1169.01</c:v>
                </c:pt>
                <c:pt idx="6605">
                  <c:v>1168.96</c:v>
                </c:pt>
                <c:pt idx="6606">
                  <c:v>1168.8699999999999</c:v>
                </c:pt>
                <c:pt idx="6607">
                  <c:v>1169.6500000000001</c:v>
                </c:pt>
                <c:pt idx="6608">
                  <c:v>1170.28</c:v>
                </c:pt>
                <c:pt idx="6609">
                  <c:v>1171.79</c:v>
                </c:pt>
                <c:pt idx="6610">
                  <c:v>1171.83</c:v>
                </c:pt>
                <c:pt idx="6611">
                  <c:v>1171.67</c:v>
                </c:pt>
                <c:pt idx="6612">
                  <c:v>1172.46</c:v>
                </c:pt>
                <c:pt idx="6613">
                  <c:v>1173.06</c:v>
                </c:pt>
                <c:pt idx="6614">
                  <c:v>1174.6199999999999</c:v>
                </c:pt>
                <c:pt idx="6615">
                  <c:v>1174.6500000000001</c:v>
                </c:pt>
                <c:pt idx="6616">
                  <c:v>1174.48</c:v>
                </c:pt>
                <c:pt idx="6617">
                  <c:v>1175.31</c:v>
                </c:pt>
                <c:pt idx="6618">
                  <c:v>1175.9000000000001</c:v>
                </c:pt>
                <c:pt idx="6619">
                  <c:v>1177.46</c:v>
                </c:pt>
                <c:pt idx="6620">
                  <c:v>1177.44</c:v>
                </c:pt>
                <c:pt idx="6621">
                  <c:v>1177.23</c:v>
                </c:pt>
                <c:pt idx="6622">
                  <c:v>1178.07</c:v>
                </c:pt>
                <c:pt idx="6623">
                  <c:v>1178.6099999999999</c:v>
                </c:pt>
                <c:pt idx="6624">
                  <c:v>1180.0999999999999</c:v>
                </c:pt>
                <c:pt idx="6625">
                  <c:v>1180.03</c:v>
                </c:pt>
                <c:pt idx="6626">
                  <c:v>1179.81</c:v>
                </c:pt>
                <c:pt idx="6627">
                  <c:v>1180.6600000000001</c:v>
                </c:pt>
                <c:pt idx="6628">
                  <c:v>1181.22</c:v>
                </c:pt>
                <c:pt idx="6629">
                  <c:v>1182.6600000000001</c:v>
                </c:pt>
                <c:pt idx="6630">
                  <c:v>1182.6099999999999</c:v>
                </c:pt>
                <c:pt idx="6631">
                  <c:v>1182.33</c:v>
                </c:pt>
                <c:pt idx="6632">
                  <c:v>1183.22</c:v>
                </c:pt>
                <c:pt idx="6633">
                  <c:v>1183.77</c:v>
                </c:pt>
                <c:pt idx="6634">
                  <c:v>1185.25</c:v>
                </c:pt>
                <c:pt idx="6635">
                  <c:v>1185.24</c:v>
                </c:pt>
                <c:pt idx="6636">
                  <c:v>1184.95</c:v>
                </c:pt>
                <c:pt idx="6637">
                  <c:v>1185.81</c:v>
                </c:pt>
                <c:pt idx="6638">
                  <c:v>1186.3499999999999</c:v>
                </c:pt>
                <c:pt idx="6639">
                  <c:v>1187.8900000000001</c:v>
                </c:pt>
                <c:pt idx="6640">
                  <c:v>1187.8599999999999</c:v>
                </c:pt>
                <c:pt idx="6641">
                  <c:v>1187.73</c:v>
                </c:pt>
                <c:pt idx="6642">
                  <c:v>1188.6099999999999</c:v>
                </c:pt>
                <c:pt idx="6643">
                  <c:v>1189.1500000000001</c:v>
                </c:pt>
                <c:pt idx="6644">
                  <c:v>1190.6600000000001</c:v>
                </c:pt>
                <c:pt idx="6645">
                  <c:v>1190.5899999999999</c:v>
                </c:pt>
                <c:pt idx="6646">
                  <c:v>1190.5899999999999</c:v>
                </c:pt>
                <c:pt idx="6647">
                  <c:v>1191.46</c:v>
                </c:pt>
                <c:pt idx="6648">
                  <c:v>1192.03</c:v>
                </c:pt>
                <c:pt idx="6649">
                  <c:v>1193.58</c:v>
                </c:pt>
                <c:pt idx="6650">
                  <c:v>1193.55</c:v>
                </c:pt>
                <c:pt idx="6651">
                  <c:v>1193.53</c:v>
                </c:pt>
                <c:pt idx="6652">
                  <c:v>1194.42</c:v>
                </c:pt>
                <c:pt idx="6653">
                  <c:v>1195.04</c:v>
                </c:pt>
                <c:pt idx="6654">
                  <c:v>1196.6300000000001</c:v>
                </c:pt>
                <c:pt idx="6655">
                  <c:v>1196.6300000000001</c:v>
                </c:pt>
                <c:pt idx="6656">
                  <c:v>1196.58</c:v>
                </c:pt>
                <c:pt idx="6657">
                  <c:v>1197.45</c:v>
                </c:pt>
                <c:pt idx="6658">
                  <c:v>1198.0899999999999</c:v>
                </c:pt>
                <c:pt idx="6659">
                  <c:v>1199.6300000000001</c:v>
                </c:pt>
                <c:pt idx="6660">
                  <c:v>1199.6500000000001</c:v>
                </c:pt>
                <c:pt idx="6661">
                  <c:v>1199.6500000000001</c:v>
                </c:pt>
                <c:pt idx="6662">
                  <c:v>1200.5</c:v>
                </c:pt>
                <c:pt idx="6663">
                  <c:v>1201.0999999999999</c:v>
                </c:pt>
                <c:pt idx="6664">
                  <c:v>1202.5999999999999</c:v>
                </c:pt>
                <c:pt idx="6665">
                  <c:v>1202.56</c:v>
                </c:pt>
                <c:pt idx="6666">
                  <c:v>1202.6199999999999</c:v>
                </c:pt>
                <c:pt idx="6667">
                  <c:v>1203.47</c:v>
                </c:pt>
                <c:pt idx="6668">
                  <c:v>1204.02</c:v>
                </c:pt>
                <c:pt idx="6669">
                  <c:v>1205.5</c:v>
                </c:pt>
                <c:pt idx="6670">
                  <c:v>1205.49</c:v>
                </c:pt>
                <c:pt idx="6671">
                  <c:v>1205.54</c:v>
                </c:pt>
                <c:pt idx="6672">
                  <c:v>1206.31</c:v>
                </c:pt>
                <c:pt idx="6673">
                  <c:v>1206.75</c:v>
                </c:pt>
                <c:pt idx="6674">
                  <c:v>1208.27</c:v>
                </c:pt>
                <c:pt idx="6675">
                  <c:v>1208.32</c:v>
                </c:pt>
                <c:pt idx="6676">
                  <c:v>1208.3800000000001</c:v>
                </c:pt>
                <c:pt idx="6677">
                  <c:v>1209.17</c:v>
                </c:pt>
                <c:pt idx="6678">
                  <c:v>1209.6500000000001</c:v>
                </c:pt>
                <c:pt idx="6679">
                  <c:v>1211.17</c:v>
                </c:pt>
                <c:pt idx="6680">
                  <c:v>1211.26</c:v>
                </c:pt>
                <c:pt idx="6681">
                  <c:v>1211.31</c:v>
                </c:pt>
                <c:pt idx="6682">
                  <c:v>1212.18</c:v>
                </c:pt>
                <c:pt idx="6683">
                  <c:v>1212.5999999999999</c:v>
                </c:pt>
                <c:pt idx="6684">
                  <c:v>1214.1300000000001</c:v>
                </c:pt>
                <c:pt idx="6685">
                  <c:v>1214.22</c:v>
                </c:pt>
                <c:pt idx="6686">
                  <c:v>1214.24</c:v>
                </c:pt>
                <c:pt idx="6687">
                  <c:v>1215.07</c:v>
                </c:pt>
                <c:pt idx="6688">
                  <c:v>1215.5</c:v>
                </c:pt>
                <c:pt idx="6689">
                  <c:v>1217.02</c:v>
                </c:pt>
                <c:pt idx="6690">
                  <c:v>1217.18</c:v>
                </c:pt>
                <c:pt idx="6691">
                  <c:v>1217.3699999999999</c:v>
                </c:pt>
                <c:pt idx="6692">
                  <c:v>1218.22</c:v>
                </c:pt>
                <c:pt idx="6693">
                  <c:v>1218.5999999999999</c:v>
                </c:pt>
                <c:pt idx="6694">
                  <c:v>1220.18</c:v>
                </c:pt>
                <c:pt idx="6695">
                  <c:v>1220.3699999999999</c:v>
                </c:pt>
                <c:pt idx="6696">
                  <c:v>1220.5899999999999</c:v>
                </c:pt>
                <c:pt idx="6697">
                  <c:v>1221.55</c:v>
                </c:pt>
                <c:pt idx="6698">
                  <c:v>1221.97</c:v>
                </c:pt>
                <c:pt idx="6699">
                  <c:v>1223.48</c:v>
                </c:pt>
                <c:pt idx="6700">
                  <c:v>1223.68</c:v>
                </c:pt>
                <c:pt idx="6701">
                  <c:v>1224.04</c:v>
                </c:pt>
                <c:pt idx="6702">
                  <c:v>1224.97</c:v>
                </c:pt>
                <c:pt idx="6703">
                  <c:v>1225.3599999999999</c:v>
                </c:pt>
                <c:pt idx="6704">
                  <c:v>1226.8699999999999</c:v>
                </c:pt>
                <c:pt idx="6705">
                  <c:v>1227.06</c:v>
                </c:pt>
                <c:pt idx="6706">
                  <c:v>1227.5</c:v>
                </c:pt>
                <c:pt idx="6707">
                  <c:v>1228.44</c:v>
                </c:pt>
                <c:pt idx="6708">
                  <c:v>1228.8499999999999</c:v>
                </c:pt>
                <c:pt idx="6709">
                  <c:v>1230.42</c:v>
                </c:pt>
                <c:pt idx="6710">
                  <c:v>1230.53</c:v>
                </c:pt>
                <c:pt idx="6711">
                  <c:v>1230.98</c:v>
                </c:pt>
                <c:pt idx="6712">
                  <c:v>1231.92</c:v>
                </c:pt>
                <c:pt idx="6713">
                  <c:v>1232.33</c:v>
                </c:pt>
                <c:pt idx="6714">
                  <c:v>1233.8399999999999</c:v>
                </c:pt>
                <c:pt idx="6715">
                  <c:v>1234</c:v>
                </c:pt>
                <c:pt idx="6716">
                  <c:v>1234.68</c:v>
                </c:pt>
                <c:pt idx="6717">
                  <c:v>1235.6500000000001</c:v>
                </c:pt>
                <c:pt idx="6718">
                  <c:v>1236.05</c:v>
                </c:pt>
                <c:pt idx="6719">
                  <c:v>1237.6300000000001</c:v>
                </c:pt>
                <c:pt idx="6720">
                  <c:v>1237.81</c:v>
                </c:pt>
                <c:pt idx="6721">
                  <c:v>1238.4000000000001</c:v>
                </c:pt>
                <c:pt idx="6722">
                  <c:v>1239.43</c:v>
                </c:pt>
                <c:pt idx="6723">
                  <c:v>1239.82</c:v>
                </c:pt>
                <c:pt idx="6724">
                  <c:v>1241.33</c:v>
                </c:pt>
                <c:pt idx="6725">
                  <c:v>1241.48</c:v>
                </c:pt>
                <c:pt idx="6726">
                  <c:v>1242.1099999999999</c:v>
                </c:pt>
                <c:pt idx="6727">
                  <c:v>1243.1199999999999</c:v>
                </c:pt>
                <c:pt idx="6728">
                  <c:v>1243.48</c:v>
                </c:pt>
                <c:pt idx="6729">
                  <c:v>1245</c:v>
                </c:pt>
                <c:pt idx="6730">
                  <c:v>1245.18</c:v>
                </c:pt>
                <c:pt idx="6731">
                  <c:v>1245.8800000000001</c:v>
                </c:pt>
                <c:pt idx="6732">
                  <c:v>1246.8599999999999</c:v>
                </c:pt>
                <c:pt idx="6733">
                  <c:v>1247.24</c:v>
                </c:pt>
                <c:pt idx="6734">
                  <c:v>1248.74</c:v>
                </c:pt>
                <c:pt idx="6735">
                  <c:v>1248.8599999999999</c:v>
                </c:pt>
                <c:pt idx="6736">
                  <c:v>1249.44</c:v>
                </c:pt>
                <c:pt idx="6737">
                  <c:v>1250.47</c:v>
                </c:pt>
                <c:pt idx="6738">
                  <c:v>1250.95</c:v>
                </c:pt>
                <c:pt idx="6739">
                  <c:v>1252.43</c:v>
                </c:pt>
                <c:pt idx="6740">
                  <c:v>1252.52</c:v>
                </c:pt>
                <c:pt idx="6741">
                  <c:v>1253.19</c:v>
                </c:pt>
                <c:pt idx="6742">
                  <c:v>1254.19</c:v>
                </c:pt>
                <c:pt idx="6743">
                  <c:v>1254.68</c:v>
                </c:pt>
                <c:pt idx="6744">
                  <c:v>1256.17</c:v>
                </c:pt>
                <c:pt idx="6745">
                  <c:v>1256.24</c:v>
                </c:pt>
                <c:pt idx="6746">
                  <c:v>1256.94</c:v>
                </c:pt>
                <c:pt idx="6747">
                  <c:v>1257.92</c:v>
                </c:pt>
                <c:pt idx="6748">
                  <c:v>1258.3599999999999</c:v>
                </c:pt>
                <c:pt idx="6749">
                  <c:v>1259.8699999999999</c:v>
                </c:pt>
                <c:pt idx="6750">
                  <c:v>1259.95</c:v>
                </c:pt>
                <c:pt idx="6751">
                  <c:v>1260.6500000000001</c:v>
                </c:pt>
                <c:pt idx="6752">
                  <c:v>1261.6199999999999</c:v>
                </c:pt>
                <c:pt idx="6753">
                  <c:v>1262.02</c:v>
                </c:pt>
                <c:pt idx="6754">
                  <c:v>1263.53</c:v>
                </c:pt>
                <c:pt idx="6755">
                  <c:v>1263.57</c:v>
                </c:pt>
                <c:pt idx="6756">
                  <c:v>1264.32</c:v>
                </c:pt>
                <c:pt idx="6757">
                  <c:v>1265.29</c:v>
                </c:pt>
                <c:pt idx="6758">
                  <c:v>1265.71</c:v>
                </c:pt>
                <c:pt idx="6759">
                  <c:v>1267.24</c:v>
                </c:pt>
                <c:pt idx="6760">
                  <c:v>1267.28</c:v>
                </c:pt>
                <c:pt idx="6761">
                  <c:v>1267.98</c:v>
                </c:pt>
                <c:pt idx="6762">
                  <c:v>1268.92</c:v>
                </c:pt>
                <c:pt idx="6763">
                  <c:v>1269.4000000000001</c:v>
                </c:pt>
                <c:pt idx="6764">
                  <c:v>1270.93</c:v>
                </c:pt>
                <c:pt idx="6765">
                  <c:v>1270.9000000000001</c:v>
                </c:pt>
                <c:pt idx="6766">
                  <c:v>1271.71</c:v>
                </c:pt>
                <c:pt idx="6767">
                  <c:v>1272.6500000000001</c:v>
                </c:pt>
                <c:pt idx="6768">
                  <c:v>1273.17</c:v>
                </c:pt>
                <c:pt idx="6769">
                  <c:v>1274.7</c:v>
                </c:pt>
                <c:pt idx="6770">
                  <c:v>1274.76</c:v>
                </c:pt>
                <c:pt idx="6771">
                  <c:v>1275.49</c:v>
                </c:pt>
                <c:pt idx="6772">
                  <c:v>1276.3900000000001</c:v>
                </c:pt>
                <c:pt idx="6773">
                  <c:v>1276.8699999999999</c:v>
                </c:pt>
                <c:pt idx="6774">
                  <c:v>1278.3599999999999</c:v>
                </c:pt>
                <c:pt idx="6775">
                  <c:v>1278.3900000000001</c:v>
                </c:pt>
                <c:pt idx="6776">
                  <c:v>1279.1199999999999</c:v>
                </c:pt>
                <c:pt idx="6777">
                  <c:v>1280.02</c:v>
                </c:pt>
                <c:pt idx="6778">
                  <c:v>1280.5</c:v>
                </c:pt>
                <c:pt idx="6779">
                  <c:v>1282</c:v>
                </c:pt>
                <c:pt idx="6780">
                  <c:v>1281.98</c:v>
                </c:pt>
                <c:pt idx="6781">
                  <c:v>1282.5999999999999</c:v>
                </c:pt>
                <c:pt idx="6782">
                  <c:v>1283.5</c:v>
                </c:pt>
                <c:pt idx="6783">
                  <c:v>1284.03</c:v>
                </c:pt>
                <c:pt idx="6784">
                  <c:v>1285.6099999999999</c:v>
                </c:pt>
                <c:pt idx="6785">
                  <c:v>1285.5999999999999</c:v>
                </c:pt>
                <c:pt idx="6786">
                  <c:v>1285.99</c:v>
                </c:pt>
                <c:pt idx="6787">
                  <c:v>1286.8699999999999</c:v>
                </c:pt>
                <c:pt idx="6788">
                  <c:v>1287.28</c:v>
                </c:pt>
                <c:pt idx="6789">
                  <c:v>1288.83</c:v>
                </c:pt>
                <c:pt idx="6790">
                  <c:v>1288.8399999999999</c:v>
                </c:pt>
                <c:pt idx="6791">
                  <c:v>1289.0999999999999</c:v>
                </c:pt>
                <c:pt idx="6792">
                  <c:v>1289.97</c:v>
                </c:pt>
                <c:pt idx="6793">
                  <c:v>1290.3699999999999</c:v>
                </c:pt>
                <c:pt idx="6794">
                  <c:v>1291.99</c:v>
                </c:pt>
                <c:pt idx="6795">
                  <c:v>1292</c:v>
                </c:pt>
                <c:pt idx="6796">
                  <c:v>1292.17</c:v>
                </c:pt>
                <c:pt idx="6797">
                  <c:v>1293</c:v>
                </c:pt>
                <c:pt idx="6798">
                  <c:v>1293.4000000000001</c:v>
                </c:pt>
                <c:pt idx="6799">
                  <c:v>1295.01</c:v>
                </c:pt>
                <c:pt idx="6800">
                  <c:v>1295.04</c:v>
                </c:pt>
                <c:pt idx="6801">
                  <c:v>1295.3800000000001</c:v>
                </c:pt>
                <c:pt idx="6802">
                  <c:v>1296.2</c:v>
                </c:pt>
                <c:pt idx="6803">
                  <c:v>1296.6500000000001</c:v>
                </c:pt>
                <c:pt idx="6804">
                  <c:v>1298.3800000000001</c:v>
                </c:pt>
                <c:pt idx="6805">
                  <c:v>1298.49</c:v>
                </c:pt>
                <c:pt idx="6806">
                  <c:v>1298.73</c:v>
                </c:pt>
                <c:pt idx="6807">
                  <c:v>1299.6300000000001</c:v>
                </c:pt>
                <c:pt idx="6808">
                  <c:v>1300.05</c:v>
                </c:pt>
                <c:pt idx="6809">
                  <c:v>1301.79</c:v>
                </c:pt>
                <c:pt idx="6810">
                  <c:v>1301.9000000000001</c:v>
                </c:pt>
                <c:pt idx="6811">
                  <c:v>1302.1500000000001</c:v>
                </c:pt>
                <c:pt idx="6812">
                  <c:v>1303.07</c:v>
                </c:pt>
                <c:pt idx="6813">
                  <c:v>1303.48</c:v>
                </c:pt>
                <c:pt idx="6814">
                  <c:v>1305.28</c:v>
                </c:pt>
                <c:pt idx="6815">
                  <c:v>1305.3699999999999</c:v>
                </c:pt>
                <c:pt idx="6816">
                  <c:v>1305.68</c:v>
                </c:pt>
                <c:pt idx="6817">
                  <c:v>1306.6500000000001</c:v>
                </c:pt>
                <c:pt idx="6818">
                  <c:v>1307.08</c:v>
                </c:pt>
                <c:pt idx="6819">
                  <c:v>1308.97</c:v>
                </c:pt>
                <c:pt idx="6820">
                  <c:v>1309.1199999999999</c:v>
                </c:pt>
                <c:pt idx="6821">
                  <c:v>1309.55</c:v>
                </c:pt>
                <c:pt idx="6822">
                  <c:v>1310.49</c:v>
                </c:pt>
                <c:pt idx="6823">
                  <c:v>1310.87</c:v>
                </c:pt>
                <c:pt idx="6824">
                  <c:v>1312.73</c:v>
                </c:pt>
                <c:pt idx="6825">
                  <c:v>1312.84</c:v>
                </c:pt>
                <c:pt idx="6826">
                  <c:v>1313.17</c:v>
                </c:pt>
                <c:pt idx="6827">
                  <c:v>1314.06</c:v>
                </c:pt>
                <c:pt idx="6828">
                  <c:v>1314.45</c:v>
                </c:pt>
                <c:pt idx="6829">
                  <c:v>1316.31</c:v>
                </c:pt>
                <c:pt idx="6830">
                  <c:v>1316.46</c:v>
                </c:pt>
                <c:pt idx="6831">
                  <c:v>1316.79</c:v>
                </c:pt>
                <c:pt idx="6832">
                  <c:v>1317.73</c:v>
                </c:pt>
                <c:pt idx="6833">
                  <c:v>1318.1</c:v>
                </c:pt>
                <c:pt idx="6834">
                  <c:v>1319.99</c:v>
                </c:pt>
                <c:pt idx="6835">
                  <c:v>1320.12</c:v>
                </c:pt>
                <c:pt idx="6836">
                  <c:v>1320.43</c:v>
                </c:pt>
                <c:pt idx="6837">
                  <c:v>1321.3</c:v>
                </c:pt>
                <c:pt idx="6838">
                  <c:v>1321.66</c:v>
                </c:pt>
                <c:pt idx="6839">
                  <c:v>1323.57</c:v>
                </c:pt>
                <c:pt idx="6840">
                  <c:v>1323.69</c:v>
                </c:pt>
                <c:pt idx="6841">
                  <c:v>1324.21</c:v>
                </c:pt>
                <c:pt idx="6842">
                  <c:v>1325.13</c:v>
                </c:pt>
                <c:pt idx="6843">
                  <c:v>1325.41</c:v>
                </c:pt>
                <c:pt idx="6844">
                  <c:v>1327.3</c:v>
                </c:pt>
                <c:pt idx="6845">
                  <c:v>1327.44</c:v>
                </c:pt>
                <c:pt idx="6846">
                  <c:v>1328.13</c:v>
                </c:pt>
                <c:pt idx="6847">
                  <c:v>1329.04</c:v>
                </c:pt>
                <c:pt idx="6848">
                  <c:v>1329.27</c:v>
                </c:pt>
                <c:pt idx="6849">
                  <c:v>1331.16</c:v>
                </c:pt>
                <c:pt idx="6850">
                  <c:v>1331.33</c:v>
                </c:pt>
                <c:pt idx="6851">
                  <c:v>1332.04</c:v>
                </c:pt>
                <c:pt idx="6852">
                  <c:v>1332.89</c:v>
                </c:pt>
                <c:pt idx="6853">
                  <c:v>1333.13</c:v>
                </c:pt>
                <c:pt idx="6854">
                  <c:v>1335.02</c:v>
                </c:pt>
                <c:pt idx="6855">
                  <c:v>1335.17</c:v>
                </c:pt>
                <c:pt idx="6856">
                  <c:v>1335.91</c:v>
                </c:pt>
                <c:pt idx="6857">
                  <c:v>1336.79</c:v>
                </c:pt>
                <c:pt idx="6858">
                  <c:v>1336.98</c:v>
                </c:pt>
                <c:pt idx="6859">
                  <c:v>1338.83</c:v>
                </c:pt>
                <c:pt idx="6860">
                  <c:v>1339.02</c:v>
                </c:pt>
                <c:pt idx="6861">
                  <c:v>1339.98</c:v>
                </c:pt>
                <c:pt idx="6862">
                  <c:v>1340.81</c:v>
                </c:pt>
                <c:pt idx="6863">
                  <c:v>1341.12</c:v>
                </c:pt>
                <c:pt idx="6864">
                  <c:v>1342.92</c:v>
                </c:pt>
                <c:pt idx="6865">
                  <c:v>1343.1</c:v>
                </c:pt>
                <c:pt idx="6866">
                  <c:v>1343.9</c:v>
                </c:pt>
                <c:pt idx="6867">
                  <c:v>1344.77</c:v>
                </c:pt>
                <c:pt idx="6868">
                  <c:v>1345.04</c:v>
                </c:pt>
                <c:pt idx="6869">
                  <c:v>1346.77</c:v>
                </c:pt>
                <c:pt idx="6870">
                  <c:v>1347</c:v>
                </c:pt>
                <c:pt idx="6871">
                  <c:v>1347.59</c:v>
                </c:pt>
                <c:pt idx="6872">
                  <c:v>1348.51</c:v>
                </c:pt>
                <c:pt idx="6873">
                  <c:v>1348.74</c:v>
                </c:pt>
                <c:pt idx="6874">
                  <c:v>1350.43</c:v>
                </c:pt>
                <c:pt idx="6875">
                  <c:v>1350.64</c:v>
                </c:pt>
                <c:pt idx="6876">
                  <c:v>1351.46</c:v>
                </c:pt>
                <c:pt idx="6877">
                  <c:v>1352.28</c:v>
                </c:pt>
                <c:pt idx="6878">
                  <c:v>1352.45</c:v>
                </c:pt>
                <c:pt idx="6879">
                  <c:v>1354.1</c:v>
                </c:pt>
                <c:pt idx="6880">
                  <c:v>1354.25</c:v>
                </c:pt>
                <c:pt idx="6881">
                  <c:v>1354.91</c:v>
                </c:pt>
                <c:pt idx="6882">
                  <c:v>1355.64</c:v>
                </c:pt>
                <c:pt idx="6883">
                  <c:v>1355.72</c:v>
                </c:pt>
                <c:pt idx="6884">
                  <c:v>1357.29</c:v>
                </c:pt>
                <c:pt idx="6885">
                  <c:v>1357.31</c:v>
                </c:pt>
                <c:pt idx="6886">
                  <c:v>1357.71</c:v>
                </c:pt>
                <c:pt idx="6887">
                  <c:v>1358.32</c:v>
                </c:pt>
                <c:pt idx="6888">
                  <c:v>1358.24</c:v>
                </c:pt>
                <c:pt idx="6889">
                  <c:v>1359.67</c:v>
                </c:pt>
                <c:pt idx="6890">
                  <c:v>1359.55</c:v>
                </c:pt>
                <c:pt idx="6891">
                  <c:v>1359.74</c:v>
                </c:pt>
                <c:pt idx="6892">
                  <c:v>1360.17</c:v>
                </c:pt>
                <c:pt idx="6893">
                  <c:v>1359.91</c:v>
                </c:pt>
                <c:pt idx="6894">
                  <c:v>1361.1</c:v>
                </c:pt>
                <c:pt idx="6895">
                  <c:v>1360.75</c:v>
                </c:pt>
                <c:pt idx="6896">
                  <c:v>1360.93</c:v>
                </c:pt>
                <c:pt idx="6897">
                  <c:v>1361.08</c:v>
                </c:pt>
                <c:pt idx="6898">
                  <c:v>1360.54</c:v>
                </c:pt>
                <c:pt idx="6899">
                  <c:v>1361.62</c:v>
                </c:pt>
                <c:pt idx="6900">
                  <c:v>1361.18</c:v>
                </c:pt>
                <c:pt idx="6901">
                  <c:v>1361.09</c:v>
                </c:pt>
                <c:pt idx="6902">
                  <c:v>1361.19</c:v>
                </c:pt>
                <c:pt idx="6903">
                  <c:v>1360.68</c:v>
                </c:pt>
                <c:pt idx="6904">
                  <c:v>1361.69</c:v>
                </c:pt>
                <c:pt idx="6905">
                  <c:v>1361.18</c:v>
                </c:pt>
                <c:pt idx="6906">
                  <c:v>1360.97</c:v>
                </c:pt>
                <c:pt idx="6907">
                  <c:v>1360.98</c:v>
                </c:pt>
                <c:pt idx="6908">
                  <c:v>1360.42</c:v>
                </c:pt>
                <c:pt idx="6909">
                  <c:v>1361.27</c:v>
                </c:pt>
                <c:pt idx="6910">
                  <c:v>1360.76</c:v>
                </c:pt>
                <c:pt idx="6911">
                  <c:v>1360.65</c:v>
                </c:pt>
                <c:pt idx="6912">
                  <c:v>1360.64</c:v>
                </c:pt>
                <c:pt idx="6913">
                  <c:v>1360.17</c:v>
                </c:pt>
                <c:pt idx="6914">
                  <c:v>1360.95</c:v>
                </c:pt>
                <c:pt idx="6915">
                  <c:v>1360.39</c:v>
                </c:pt>
                <c:pt idx="6916">
                  <c:v>1360.29</c:v>
                </c:pt>
                <c:pt idx="6917">
                  <c:v>1360.37</c:v>
                </c:pt>
                <c:pt idx="6918">
                  <c:v>1359.96</c:v>
                </c:pt>
                <c:pt idx="6919">
                  <c:v>1360.83</c:v>
                </c:pt>
                <c:pt idx="6920">
                  <c:v>1360.29</c:v>
                </c:pt>
                <c:pt idx="6921">
                  <c:v>1360.28</c:v>
                </c:pt>
                <c:pt idx="6922">
                  <c:v>1360.44</c:v>
                </c:pt>
                <c:pt idx="6923">
                  <c:v>1360.05</c:v>
                </c:pt>
                <c:pt idx="6924">
                  <c:v>1360.92</c:v>
                </c:pt>
                <c:pt idx="6925">
                  <c:v>1360.37</c:v>
                </c:pt>
                <c:pt idx="6926">
                  <c:v>1360.37</c:v>
                </c:pt>
                <c:pt idx="6927">
                  <c:v>1360.67</c:v>
                </c:pt>
                <c:pt idx="6928">
                  <c:v>1360.27</c:v>
                </c:pt>
                <c:pt idx="6929">
                  <c:v>1361.31</c:v>
                </c:pt>
                <c:pt idx="6930">
                  <c:v>1360.98</c:v>
                </c:pt>
                <c:pt idx="6931">
                  <c:v>1361.14</c:v>
                </c:pt>
                <c:pt idx="6932">
                  <c:v>1361.52</c:v>
                </c:pt>
                <c:pt idx="6933">
                  <c:v>1361.23</c:v>
                </c:pt>
                <c:pt idx="6934">
                  <c:v>1362.34</c:v>
                </c:pt>
                <c:pt idx="6935">
                  <c:v>1361.97</c:v>
                </c:pt>
                <c:pt idx="6936">
                  <c:v>1362.06</c:v>
                </c:pt>
                <c:pt idx="6937">
                  <c:v>1362.43</c:v>
                </c:pt>
                <c:pt idx="6938">
                  <c:v>1362.13</c:v>
                </c:pt>
                <c:pt idx="6939">
                  <c:v>1363.27</c:v>
                </c:pt>
                <c:pt idx="6940">
                  <c:v>1362.84</c:v>
                </c:pt>
                <c:pt idx="6941">
                  <c:v>1362.85</c:v>
                </c:pt>
                <c:pt idx="6942">
                  <c:v>1363.25</c:v>
                </c:pt>
                <c:pt idx="6943">
                  <c:v>1362.96</c:v>
                </c:pt>
                <c:pt idx="6944">
                  <c:v>1364.12</c:v>
                </c:pt>
                <c:pt idx="6945">
                  <c:v>1363.75</c:v>
                </c:pt>
                <c:pt idx="6946">
                  <c:v>1363.71</c:v>
                </c:pt>
                <c:pt idx="6947">
                  <c:v>1364.09</c:v>
                </c:pt>
                <c:pt idx="6948">
                  <c:v>1363.76</c:v>
                </c:pt>
                <c:pt idx="6949">
                  <c:v>1364.85</c:v>
                </c:pt>
                <c:pt idx="6950">
                  <c:v>1364.41</c:v>
                </c:pt>
                <c:pt idx="6951">
                  <c:v>1364.39</c:v>
                </c:pt>
                <c:pt idx="6952">
                  <c:v>1364.79</c:v>
                </c:pt>
                <c:pt idx="6953">
                  <c:v>1364.51</c:v>
                </c:pt>
                <c:pt idx="6954">
                  <c:v>1365.53</c:v>
                </c:pt>
                <c:pt idx="6955">
                  <c:v>1365.16</c:v>
                </c:pt>
                <c:pt idx="6956">
                  <c:v>1365.04</c:v>
                </c:pt>
                <c:pt idx="6957">
                  <c:v>1365.5</c:v>
                </c:pt>
                <c:pt idx="6958">
                  <c:v>1365.18</c:v>
                </c:pt>
                <c:pt idx="6959">
                  <c:v>1366.14</c:v>
                </c:pt>
                <c:pt idx="6960">
                  <c:v>1365.73</c:v>
                </c:pt>
                <c:pt idx="6961">
                  <c:v>1365.93</c:v>
                </c:pt>
                <c:pt idx="6962">
                  <c:v>1366.26</c:v>
                </c:pt>
                <c:pt idx="6963">
                  <c:v>1366</c:v>
                </c:pt>
                <c:pt idx="6964">
                  <c:v>1367.01</c:v>
                </c:pt>
                <c:pt idx="6965">
                  <c:v>1366.48</c:v>
                </c:pt>
                <c:pt idx="6966">
                  <c:v>1366.48</c:v>
                </c:pt>
                <c:pt idx="6967">
                  <c:v>1366.85</c:v>
                </c:pt>
                <c:pt idx="6968">
                  <c:v>1366.6</c:v>
                </c:pt>
                <c:pt idx="6969">
                  <c:v>1367.68</c:v>
                </c:pt>
                <c:pt idx="6970">
                  <c:v>1367.15</c:v>
                </c:pt>
                <c:pt idx="6971">
                  <c:v>1367.17</c:v>
                </c:pt>
                <c:pt idx="6972">
                  <c:v>1367.36</c:v>
                </c:pt>
                <c:pt idx="6973">
                  <c:v>1367.05</c:v>
                </c:pt>
                <c:pt idx="6974">
                  <c:v>1368.05</c:v>
                </c:pt>
                <c:pt idx="6975">
                  <c:v>1367.34</c:v>
                </c:pt>
                <c:pt idx="6976">
                  <c:v>1367.27</c:v>
                </c:pt>
                <c:pt idx="6977">
                  <c:v>1367.53</c:v>
                </c:pt>
                <c:pt idx="6978">
                  <c:v>1367.35</c:v>
                </c:pt>
                <c:pt idx="6979">
                  <c:v>1368.37</c:v>
                </c:pt>
                <c:pt idx="6980">
                  <c:v>1367.58</c:v>
                </c:pt>
                <c:pt idx="6981">
                  <c:v>1367.48</c:v>
                </c:pt>
                <c:pt idx="6982">
                  <c:v>1367.72</c:v>
                </c:pt>
                <c:pt idx="6983">
                  <c:v>1367.48</c:v>
                </c:pt>
                <c:pt idx="6984">
                  <c:v>1368.56</c:v>
                </c:pt>
                <c:pt idx="6985">
                  <c:v>1367.83</c:v>
                </c:pt>
                <c:pt idx="6986">
                  <c:v>1367.67</c:v>
                </c:pt>
                <c:pt idx="6987">
                  <c:v>1367.99</c:v>
                </c:pt>
                <c:pt idx="6988">
                  <c:v>1367.8</c:v>
                </c:pt>
                <c:pt idx="6989">
                  <c:v>1368.92</c:v>
                </c:pt>
                <c:pt idx="6990">
                  <c:v>1368.28</c:v>
                </c:pt>
                <c:pt idx="6991">
                  <c:v>1368.07</c:v>
                </c:pt>
                <c:pt idx="6992">
                  <c:v>1368.34</c:v>
                </c:pt>
                <c:pt idx="6993">
                  <c:v>1368.18</c:v>
                </c:pt>
                <c:pt idx="6994">
                  <c:v>1369.34</c:v>
                </c:pt>
                <c:pt idx="6995">
                  <c:v>1368.65</c:v>
                </c:pt>
                <c:pt idx="6996">
                  <c:v>1368.29</c:v>
                </c:pt>
                <c:pt idx="6997">
                  <c:v>1368.58</c:v>
                </c:pt>
                <c:pt idx="6998">
                  <c:v>1368.38</c:v>
                </c:pt>
                <c:pt idx="6999">
                  <c:v>1369.44</c:v>
                </c:pt>
                <c:pt idx="7000">
                  <c:v>1368.64</c:v>
                </c:pt>
                <c:pt idx="7001">
                  <c:v>1368.17</c:v>
                </c:pt>
                <c:pt idx="7002">
                  <c:v>1368.54</c:v>
                </c:pt>
                <c:pt idx="7003">
                  <c:v>1368.38</c:v>
                </c:pt>
                <c:pt idx="7004">
                  <c:v>1369.47</c:v>
                </c:pt>
                <c:pt idx="7005">
                  <c:v>1368.78</c:v>
                </c:pt>
                <c:pt idx="7006">
                  <c:v>1368.29</c:v>
                </c:pt>
                <c:pt idx="7007">
                  <c:v>1368.76</c:v>
                </c:pt>
                <c:pt idx="7008">
                  <c:v>1368.61</c:v>
                </c:pt>
                <c:pt idx="7009">
                  <c:v>1369.74</c:v>
                </c:pt>
                <c:pt idx="7010">
                  <c:v>1368.98</c:v>
                </c:pt>
                <c:pt idx="7011">
                  <c:v>1368.29</c:v>
                </c:pt>
                <c:pt idx="7012">
                  <c:v>1368.78</c:v>
                </c:pt>
                <c:pt idx="7013">
                  <c:v>1368.7</c:v>
                </c:pt>
                <c:pt idx="7014">
                  <c:v>1369.8</c:v>
                </c:pt>
                <c:pt idx="7015">
                  <c:v>1369.1</c:v>
                </c:pt>
                <c:pt idx="7016">
                  <c:v>1368.69</c:v>
                </c:pt>
                <c:pt idx="7017">
                  <c:v>1369.19</c:v>
                </c:pt>
                <c:pt idx="7018">
                  <c:v>1369.07</c:v>
                </c:pt>
                <c:pt idx="7019">
                  <c:v>1370.22</c:v>
                </c:pt>
                <c:pt idx="7020">
                  <c:v>1369.61</c:v>
                </c:pt>
                <c:pt idx="7021">
                  <c:v>1369.3</c:v>
                </c:pt>
                <c:pt idx="7022">
                  <c:v>1369.72</c:v>
                </c:pt>
                <c:pt idx="7023">
                  <c:v>1369.47</c:v>
                </c:pt>
                <c:pt idx="7024">
                  <c:v>1370.53</c:v>
                </c:pt>
                <c:pt idx="7025">
                  <c:v>1369.92</c:v>
                </c:pt>
                <c:pt idx="7026">
                  <c:v>1369.47</c:v>
                </c:pt>
                <c:pt idx="7027">
                  <c:v>1369.95</c:v>
                </c:pt>
                <c:pt idx="7028">
                  <c:v>1369.84</c:v>
                </c:pt>
                <c:pt idx="7029">
                  <c:v>1370.96</c:v>
                </c:pt>
                <c:pt idx="7030">
                  <c:v>1370.42</c:v>
                </c:pt>
                <c:pt idx="7031">
                  <c:v>1370.03</c:v>
                </c:pt>
                <c:pt idx="7032">
                  <c:v>1370.48</c:v>
                </c:pt>
                <c:pt idx="7033">
                  <c:v>1370.37</c:v>
                </c:pt>
                <c:pt idx="7034">
                  <c:v>1371.42</c:v>
                </c:pt>
                <c:pt idx="7035">
                  <c:v>1370.91</c:v>
                </c:pt>
                <c:pt idx="7036">
                  <c:v>1370.63</c:v>
                </c:pt>
                <c:pt idx="7037">
                  <c:v>1371</c:v>
                </c:pt>
                <c:pt idx="7038">
                  <c:v>1370.95</c:v>
                </c:pt>
                <c:pt idx="7039">
                  <c:v>1372.07</c:v>
                </c:pt>
                <c:pt idx="7040">
                  <c:v>1371.53</c:v>
                </c:pt>
                <c:pt idx="7041">
                  <c:v>1371.33</c:v>
                </c:pt>
                <c:pt idx="7042">
                  <c:v>1371.61</c:v>
                </c:pt>
                <c:pt idx="7043">
                  <c:v>1371.46</c:v>
                </c:pt>
                <c:pt idx="7044">
                  <c:v>1372.67</c:v>
                </c:pt>
                <c:pt idx="7045">
                  <c:v>1372.17</c:v>
                </c:pt>
                <c:pt idx="7046">
                  <c:v>1372.39</c:v>
                </c:pt>
                <c:pt idx="7047">
                  <c:v>1372.69</c:v>
                </c:pt>
                <c:pt idx="7048">
                  <c:v>1372.56</c:v>
                </c:pt>
                <c:pt idx="7049">
                  <c:v>1373.74</c:v>
                </c:pt>
                <c:pt idx="7050">
                  <c:v>1373.18</c:v>
                </c:pt>
                <c:pt idx="7051">
                  <c:v>1373.21</c:v>
                </c:pt>
                <c:pt idx="7052">
                  <c:v>1373.55</c:v>
                </c:pt>
                <c:pt idx="7053">
                  <c:v>1373.41</c:v>
                </c:pt>
                <c:pt idx="7054">
                  <c:v>1374.58</c:v>
                </c:pt>
                <c:pt idx="7055">
                  <c:v>1374.01</c:v>
                </c:pt>
                <c:pt idx="7056">
                  <c:v>1374.32</c:v>
                </c:pt>
                <c:pt idx="7057">
                  <c:v>1374.67</c:v>
                </c:pt>
                <c:pt idx="7058">
                  <c:v>1374.6</c:v>
                </c:pt>
                <c:pt idx="7059">
                  <c:v>1375.75</c:v>
                </c:pt>
                <c:pt idx="7060">
                  <c:v>1375.16</c:v>
                </c:pt>
                <c:pt idx="7061">
                  <c:v>1375.65</c:v>
                </c:pt>
                <c:pt idx="7062">
                  <c:v>1375.84</c:v>
                </c:pt>
                <c:pt idx="7063">
                  <c:v>1375.79</c:v>
                </c:pt>
                <c:pt idx="7064">
                  <c:v>1376.95</c:v>
                </c:pt>
                <c:pt idx="7065">
                  <c:v>1376.43</c:v>
                </c:pt>
                <c:pt idx="7066">
                  <c:v>1376.9</c:v>
                </c:pt>
                <c:pt idx="7067">
                  <c:v>1377.03</c:v>
                </c:pt>
                <c:pt idx="7068">
                  <c:v>1376.94</c:v>
                </c:pt>
                <c:pt idx="7069">
                  <c:v>1378.24</c:v>
                </c:pt>
                <c:pt idx="7070">
                  <c:v>1377.59</c:v>
                </c:pt>
                <c:pt idx="7071">
                  <c:v>1378.18</c:v>
                </c:pt>
                <c:pt idx="7072">
                  <c:v>1378.3</c:v>
                </c:pt>
                <c:pt idx="7073">
                  <c:v>1378.25</c:v>
                </c:pt>
                <c:pt idx="7074">
                  <c:v>1379.56</c:v>
                </c:pt>
                <c:pt idx="7075">
                  <c:v>1378.92</c:v>
                </c:pt>
                <c:pt idx="7076">
                  <c:v>1379.48</c:v>
                </c:pt>
                <c:pt idx="7077">
                  <c:v>1379.6</c:v>
                </c:pt>
                <c:pt idx="7078">
                  <c:v>1379.59</c:v>
                </c:pt>
                <c:pt idx="7079">
                  <c:v>1380.84</c:v>
                </c:pt>
                <c:pt idx="7080">
                  <c:v>1380.17</c:v>
                </c:pt>
                <c:pt idx="7081">
                  <c:v>1380.72</c:v>
                </c:pt>
                <c:pt idx="7082">
                  <c:v>1380.85</c:v>
                </c:pt>
                <c:pt idx="7083">
                  <c:v>1380.76</c:v>
                </c:pt>
                <c:pt idx="7084">
                  <c:v>1381.95</c:v>
                </c:pt>
                <c:pt idx="7085">
                  <c:v>1381.36</c:v>
                </c:pt>
                <c:pt idx="7086">
                  <c:v>1381.69</c:v>
                </c:pt>
                <c:pt idx="7087">
                  <c:v>1381.84</c:v>
                </c:pt>
                <c:pt idx="7088">
                  <c:v>1381.76</c:v>
                </c:pt>
                <c:pt idx="7089">
                  <c:v>1382.8</c:v>
                </c:pt>
                <c:pt idx="7090">
                  <c:v>1382.17</c:v>
                </c:pt>
                <c:pt idx="7091">
                  <c:v>1382.49</c:v>
                </c:pt>
                <c:pt idx="7092">
                  <c:v>1382.52</c:v>
                </c:pt>
                <c:pt idx="7093">
                  <c:v>1382.49</c:v>
                </c:pt>
                <c:pt idx="7094">
                  <c:v>1383.57</c:v>
                </c:pt>
                <c:pt idx="7095">
                  <c:v>1382.89</c:v>
                </c:pt>
                <c:pt idx="7096">
                  <c:v>1383.35</c:v>
                </c:pt>
                <c:pt idx="7097">
                  <c:v>1383.37</c:v>
                </c:pt>
                <c:pt idx="7098">
                  <c:v>1383.36</c:v>
                </c:pt>
                <c:pt idx="7099">
                  <c:v>1384.34</c:v>
                </c:pt>
                <c:pt idx="7100">
                  <c:v>1383.81</c:v>
                </c:pt>
                <c:pt idx="7101">
                  <c:v>1384.24</c:v>
                </c:pt>
                <c:pt idx="7102">
                  <c:v>1384.21</c:v>
                </c:pt>
                <c:pt idx="7103">
                  <c:v>1384.25</c:v>
                </c:pt>
                <c:pt idx="7104">
                  <c:v>1385.13</c:v>
                </c:pt>
                <c:pt idx="7105">
                  <c:v>1384.46</c:v>
                </c:pt>
                <c:pt idx="7106">
                  <c:v>1384.66</c:v>
                </c:pt>
                <c:pt idx="7107">
                  <c:v>1384.61</c:v>
                </c:pt>
                <c:pt idx="7108">
                  <c:v>1384.85</c:v>
                </c:pt>
                <c:pt idx="7109">
                  <c:v>1385.72</c:v>
                </c:pt>
                <c:pt idx="7110">
                  <c:v>1384.99</c:v>
                </c:pt>
                <c:pt idx="7111">
                  <c:v>1385.23</c:v>
                </c:pt>
                <c:pt idx="7112">
                  <c:v>1385.17</c:v>
                </c:pt>
                <c:pt idx="7113">
                  <c:v>1385.43</c:v>
                </c:pt>
                <c:pt idx="7114">
                  <c:v>1386.3</c:v>
                </c:pt>
                <c:pt idx="7115">
                  <c:v>1385.52</c:v>
                </c:pt>
                <c:pt idx="7116">
                  <c:v>1385.82</c:v>
                </c:pt>
                <c:pt idx="7117">
                  <c:v>1385.83</c:v>
                </c:pt>
                <c:pt idx="7118">
                  <c:v>1386.04</c:v>
                </c:pt>
                <c:pt idx="7119">
                  <c:v>1387.05</c:v>
                </c:pt>
                <c:pt idx="7120">
                  <c:v>1386.41</c:v>
                </c:pt>
                <c:pt idx="7121">
                  <c:v>1386.71</c:v>
                </c:pt>
                <c:pt idx="7122">
                  <c:v>1386.68</c:v>
                </c:pt>
                <c:pt idx="7123">
                  <c:v>1386.91</c:v>
                </c:pt>
                <c:pt idx="7124">
                  <c:v>1388.14</c:v>
                </c:pt>
                <c:pt idx="7125">
                  <c:v>1387.4</c:v>
                </c:pt>
                <c:pt idx="7126">
                  <c:v>1387.75</c:v>
                </c:pt>
                <c:pt idx="7127">
                  <c:v>1387.64</c:v>
                </c:pt>
                <c:pt idx="7128">
                  <c:v>1387.91</c:v>
                </c:pt>
                <c:pt idx="7129">
                  <c:v>1389.17</c:v>
                </c:pt>
                <c:pt idx="7130">
                  <c:v>1388.48</c:v>
                </c:pt>
                <c:pt idx="7131">
                  <c:v>1388.79</c:v>
                </c:pt>
                <c:pt idx="7132">
                  <c:v>1388.76</c:v>
                </c:pt>
                <c:pt idx="7133">
                  <c:v>1388.98</c:v>
                </c:pt>
                <c:pt idx="7134">
                  <c:v>1390.33</c:v>
                </c:pt>
                <c:pt idx="7135">
                  <c:v>1389.68</c:v>
                </c:pt>
                <c:pt idx="7136">
                  <c:v>1390.15</c:v>
                </c:pt>
                <c:pt idx="7137">
                  <c:v>1390.16</c:v>
                </c:pt>
                <c:pt idx="7138">
                  <c:v>1390.25</c:v>
                </c:pt>
                <c:pt idx="7139">
                  <c:v>1391.66</c:v>
                </c:pt>
                <c:pt idx="7140">
                  <c:v>1391.03</c:v>
                </c:pt>
                <c:pt idx="7141">
                  <c:v>1391.55</c:v>
                </c:pt>
                <c:pt idx="7142">
                  <c:v>1391.62</c:v>
                </c:pt>
                <c:pt idx="7143">
                  <c:v>1391.71</c:v>
                </c:pt>
                <c:pt idx="7144">
                  <c:v>1393.02</c:v>
                </c:pt>
                <c:pt idx="7145">
                  <c:v>1392.38</c:v>
                </c:pt>
                <c:pt idx="7146">
                  <c:v>1392.64</c:v>
                </c:pt>
                <c:pt idx="7147">
                  <c:v>1392.78</c:v>
                </c:pt>
                <c:pt idx="7148">
                  <c:v>1392.81</c:v>
                </c:pt>
                <c:pt idx="7149">
                  <c:v>1394.08</c:v>
                </c:pt>
                <c:pt idx="7150">
                  <c:v>1393.42</c:v>
                </c:pt>
                <c:pt idx="7151">
                  <c:v>1393.39</c:v>
                </c:pt>
                <c:pt idx="7152">
                  <c:v>1393.55</c:v>
                </c:pt>
                <c:pt idx="7153">
                  <c:v>1393.49</c:v>
                </c:pt>
                <c:pt idx="7154">
                  <c:v>1394.72</c:v>
                </c:pt>
                <c:pt idx="7155">
                  <c:v>1394.07</c:v>
                </c:pt>
                <c:pt idx="7156">
                  <c:v>1394.2</c:v>
                </c:pt>
                <c:pt idx="7157">
                  <c:v>1394.43</c:v>
                </c:pt>
                <c:pt idx="7158">
                  <c:v>1394.33</c:v>
                </c:pt>
                <c:pt idx="7159">
                  <c:v>1395.44</c:v>
                </c:pt>
                <c:pt idx="7160">
                  <c:v>1394.67</c:v>
                </c:pt>
                <c:pt idx="7161">
                  <c:v>1394.91</c:v>
                </c:pt>
                <c:pt idx="7162">
                  <c:v>1395.25</c:v>
                </c:pt>
                <c:pt idx="7163">
                  <c:v>1395.17</c:v>
                </c:pt>
                <c:pt idx="7164">
                  <c:v>1396.27</c:v>
                </c:pt>
                <c:pt idx="7165">
                  <c:v>1395.49</c:v>
                </c:pt>
                <c:pt idx="7166">
                  <c:v>1395.82</c:v>
                </c:pt>
                <c:pt idx="7167">
                  <c:v>1396.17</c:v>
                </c:pt>
                <c:pt idx="7168">
                  <c:v>1396.15</c:v>
                </c:pt>
                <c:pt idx="7169">
                  <c:v>1397.18</c:v>
                </c:pt>
                <c:pt idx="7170">
                  <c:v>1396.4</c:v>
                </c:pt>
                <c:pt idx="7171">
                  <c:v>1396.65</c:v>
                </c:pt>
                <c:pt idx="7172">
                  <c:v>1396.95</c:v>
                </c:pt>
                <c:pt idx="7173">
                  <c:v>1396.82</c:v>
                </c:pt>
                <c:pt idx="7174">
                  <c:v>1397.91</c:v>
                </c:pt>
                <c:pt idx="7175">
                  <c:v>1397.27</c:v>
                </c:pt>
                <c:pt idx="7176">
                  <c:v>1397.41</c:v>
                </c:pt>
                <c:pt idx="7177">
                  <c:v>1397.53</c:v>
                </c:pt>
                <c:pt idx="7178">
                  <c:v>1397.32</c:v>
                </c:pt>
                <c:pt idx="7179">
                  <c:v>1398.31</c:v>
                </c:pt>
                <c:pt idx="7180">
                  <c:v>1397.68</c:v>
                </c:pt>
                <c:pt idx="7181">
                  <c:v>1397.95</c:v>
                </c:pt>
                <c:pt idx="7182">
                  <c:v>1398.13</c:v>
                </c:pt>
                <c:pt idx="7183">
                  <c:v>1397.97</c:v>
                </c:pt>
                <c:pt idx="7184">
                  <c:v>1398.82</c:v>
                </c:pt>
                <c:pt idx="7185">
                  <c:v>1398.19</c:v>
                </c:pt>
                <c:pt idx="7186">
                  <c:v>1398.45</c:v>
                </c:pt>
                <c:pt idx="7187">
                  <c:v>1398.5</c:v>
                </c:pt>
                <c:pt idx="7188">
                  <c:v>1398.25</c:v>
                </c:pt>
                <c:pt idx="7189">
                  <c:v>1399.08</c:v>
                </c:pt>
                <c:pt idx="7190">
                  <c:v>1398.56</c:v>
                </c:pt>
                <c:pt idx="7191">
                  <c:v>1398.84</c:v>
                </c:pt>
                <c:pt idx="7192">
                  <c:v>1398.89</c:v>
                </c:pt>
                <c:pt idx="7193">
                  <c:v>1398.62</c:v>
                </c:pt>
                <c:pt idx="7194">
                  <c:v>1399.43</c:v>
                </c:pt>
                <c:pt idx="7195">
                  <c:v>1398.85</c:v>
                </c:pt>
                <c:pt idx="7196">
                  <c:v>1399.09</c:v>
                </c:pt>
                <c:pt idx="7197">
                  <c:v>1399.03</c:v>
                </c:pt>
                <c:pt idx="7198">
                  <c:v>1398.84</c:v>
                </c:pt>
                <c:pt idx="7199">
                  <c:v>1399.62</c:v>
                </c:pt>
                <c:pt idx="7200">
                  <c:v>1399.06</c:v>
                </c:pt>
                <c:pt idx="7201">
                  <c:v>1399.33</c:v>
                </c:pt>
                <c:pt idx="7202">
                  <c:v>1399.41</c:v>
                </c:pt>
                <c:pt idx="7203">
                  <c:v>1399.33</c:v>
                </c:pt>
                <c:pt idx="7204">
                  <c:v>1400.14</c:v>
                </c:pt>
                <c:pt idx="7205">
                  <c:v>1399.59</c:v>
                </c:pt>
                <c:pt idx="7206">
                  <c:v>1399.92</c:v>
                </c:pt>
                <c:pt idx="7207">
                  <c:v>1399.97</c:v>
                </c:pt>
                <c:pt idx="7208">
                  <c:v>1399.87</c:v>
                </c:pt>
                <c:pt idx="7209">
                  <c:v>1400.56</c:v>
                </c:pt>
                <c:pt idx="7210">
                  <c:v>1399.97</c:v>
                </c:pt>
                <c:pt idx="7211">
                  <c:v>1400.22</c:v>
                </c:pt>
                <c:pt idx="7212">
                  <c:v>1400.15</c:v>
                </c:pt>
                <c:pt idx="7213">
                  <c:v>1399.98</c:v>
                </c:pt>
                <c:pt idx="7214">
                  <c:v>1400.71</c:v>
                </c:pt>
                <c:pt idx="7215">
                  <c:v>1400.09</c:v>
                </c:pt>
                <c:pt idx="7216">
                  <c:v>1400.5</c:v>
                </c:pt>
                <c:pt idx="7217">
                  <c:v>1400.48</c:v>
                </c:pt>
                <c:pt idx="7218">
                  <c:v>1400.28</c:v>
                </c:pt>
                <c:pt idx="7219">
                  <c:v>1401.05</c:v>
                </c:pt>
                <c:pt idx="7220">
                  <c:v>1400.52</c:v>
                </c:pt>
                <c:pt idx="7221">
                  <c:v>1401.01</c:v>
                </c:pt>
                <c:pt idx="7222">
                  <c:v>1400.91</c:v>
                </c:pt>
                <c:pt idx="7223">
                  <c:v>1400.77</c:v>
                </c:pt>
                <c:pt idx="7224">
                  <c:v>1401.68</c:v>
                </c:pt>
                <c:pt idx="7225">
                  <c:v>1401.13</c:v>
                </c:pt>
                <c:pt idx="7226">
                  <c:v>1401.52</c:v>
                </c:pt>
                <c:pt idx="7227">
                  <c:v>1401.41</c:v>
                </c:pt>
                <c:pt idx="7228">
                  <c:v>1401.33</c:v>
                </c:pt>
                <c:pt idx="7229">
                  <c:v>1402.26</c:v>
                </c:pt>
                <c:pt idx="7230">
                  <c:v>1401.72</c:v>
                </c:pt>
                <c:pt idx="7231">
                  <c:v>1401.94</c:v>
                </c:pt>
                <c:pt idx="7232">
                  <c:v>1401.88</c:v>
                </c:pt>
                <c:pt idx="7233">
                  <c:v>1401.89</c:v>
                </c:pt>
                <c:pt idx="7234">
                  <c:v>1402.78</c:v>
                </c:pt>
                <c:pt idx="7235">
                  <c:v>1402.19</c:v>
                </c:pt>
                <c:pt idx="7236">
                  <c:v>1402.21</c:v>
                </c:pt>
                <c:pt idx="7237">
                  <c:v>1402.2</c:v>
                </c:pt>
                <c:pt idx="7238">
                  <c:v>1402.35</c:v>
                </c:pt>
                <c:pt idx="7239">
                  <c:v>1403.2</c:v>
                </c:pt>
                <c:pt idx="7240">
                  <c:v>1402.81</c:v>
                </c:pt>
                <c:pt idx="7241">
                  <c:v>1402.7</c:v>
                </c:pt>
                <c:pt idx="7242">
                  <c:v>1402.58</c:v>
                </c:pt>
                <c:pt idx="7243">
                  <c:v>1402.69</c:v>
                </c:pt>
                <c:pt idx="7244">
                  <c:v>1403.47</c:v>
                </c:pt>
                <c:pt idx="7245">
                  <c:v>1403.07</c:v>
                </c:pt>
                <c:pt idx="7246">
                  <c:v>1402.82</c:v>
                </c:pt>
                <c:pt idx="7247">
                  <c:v>1402.8</c:v>
                </c:pt>
                <c:pt idx="7248">
                  <c:v>1403</c:v>
                </c:pt>
                <c:pt idx="7249">
                  <c:v>1403.97</c:v>
                </c:pt>
                <c:pt idx="7250">
                  <c:v>1403.63</c:v>
                </c:pt>
                <c:pt idx="7251">
                  <c:v>1403.59</c:v>
                </c:pt>
                <c:pt idx="7252">
                  <c:v>1403.64</c:v>
                </c:pt>
                <c:pt idx="7253">
                  <c:v>1403.9</c:v>
                </c:pt>
                <c:pt idx="7254">
                  <c:v>1404.82</c:v>
                </c:pt>
                <c:pt idx="7255">
                  <c:v>1404.52</c:v>
                </c:pt>
                <c:pt idx="7256">
                  <c:v>1404.67</c:v>
                </c:pt>
                <c:pt idx="7257">
                  <c:v>1404.78</c:v>
                </c:pt>
                <c:pt idx="7258">
                  <c:v>1405.04</c:v>
                </c:pt>
                <c:pt idx="7259">
                  <c:v>1406.05</c:v>
                </c:pt>
                <c:pt idx="7260">
                  <c:v>1405.7</c:v>
                </c:pt>
                <c:pt idx="7261">
                  <c:v>1405.85</c:v>
                </c:pt>
                <c:pt idx="7262">
                  <c:v>1405.96</c:v>
                </c:pt>
                <c:pt idx="7263">
                  <c:v>1406.23</c:v>
                </c:pt>
                <c:pt idx="7264">
                  <c:v>1407.29</c:v>
                </c:pt>
                <c:pt idx="7265">
                  <c:v>1406.95</c:v>
                </c:pt>
                <c:pt idx="7266">
                  <c:v>1407.13</c:v>
                </c:pt>
                <c:pt idx="7267">
                  <c:v>1407.23</c:v>
                </c:pt>
                <c:pt idx="7268">
                  <c:v>1407.48</c:v>
                </c:pt>
                <c:pt idx="7269">
                  <c:v>1408.5</c:v>
                </c:pt>
                <c:pt idx="7270">
                  <c:v>1408.21</c:v>
                </c:pt>
                <c:pt idx="7271">
                  <c:v>1408.21</c:v>
                </c:pt>
                <c:pt idx="7272">
                  <c:v>1408.35</c:v>
                </c:pt>
                <c:pt idx="7273">
                  <c:v>1408.63</c:v>
                </c:pt>
                <c:pt idx="7274">
                  <c:v>1409.68</c:v>
                </c:pt>
                <c:pt idx="7275">
                  <c:v>1409.39</c:v>
                </c:pt>
                <c:pt idx="7276">
                  <c:v>1409.11</c:v>
                </c:pt>
                <c:pt idx="7277">
                  <c:v>1409.23</c:v>
                </c:pt>
                <c:pt idx="7278">
                  <c:v>1409.5</c:v>
                </c:pt>
                <c:pt idx="7279">
                  <c:v>1410.49</c:v>
                </c:pt>
                <c:pt idx="7280">
                  <c:v>1410.21</c:v>
                </c:pt>
                <c:pt idx="7281">
                  <c:v>1410.45</c:v>
                </c:pt>
                <c:pt idx="7282">
                  <c:v>1410.54</c:v>
                </c:pt>
                <c:pt idx="7283">
                  <c:v>1410.82</c:v>
                </c:pt>
                <c:pt idx="7284">
                  <c:v>1411.78</c:v>
                </c:pt>
                <c:pt idx="7285">
                  <c:v>1411.39</c:v>
                </c:pt>
                <c:pt idx="7286">
                  <c:v>1411.94</c:v>
                </c:pt>
                <c:pt idx="7287">
                  <c:v>1412.1</c:v>
                </c:pt>
                <c:pt idx="7288">
                  <c:v>1412.34</c:v>
                </c:pt>
                <c:pt idx="7289">
                  <c:v>1413.35</c:v>
                </c:pt>
                <c:pt idx="7290">
                  <c:v>1412.99</c:v>
                </c:pt>
                <c:pt idx="7291">
                  <c:v>1413.44</c:v>
                </c:pt>
                <c:pt idx="7292">
                  <c:v>1413.56</c:v>
                </c:pt>
                <c:pt idx="7293">
                  <c:v>1413.83</c:v>
                </c:pt>
                <c:pt idx="7294">
                  <c:v>1414.79</c:v>
                </c:pt>
                <c:pt idx="7295">
                  <c:v>1414.38</c:v>
                </c:pt>
                <c:pt idx="7296">
                  <c:v>1415.04</c:v>
                </c:pt>
                <c:pt idx="7297">
                  <c:v>1415.22</c:v>
                </c:pt>
                <c:pt idx="7298">
                  <c:v>1415.53</c:v>
                </c:pt>
                <c:pt idx="7299">
                  <c:v>1416.54</c:v>
                </c:pt>
                <c:pt idx="7300">
                  <c:v>1416.1</c:v>
                </c:pt>
                <c:pt idx="7301">
                  <c:v>1416.97</c:v>
                </c:pt>
                <c:pt idx="7302">
                  <c:v>1417.17</c:v>
                </c:pt>
                <c:pt idx="7303">
                  <c:v>1417.45</c:v>
                </c:pt>
                <c:pt idx="7304">
                  <c:v>1418.47</c:v>
                </c:pt>
                <c:pt idx="7305">
                  <c:v>1417.89</c:v>
                </c:pt>
                <c:pt idx="7306">
                  <c:v>1418.84</c:v>
                </c:pt>
                <c:pt idx="7307">
                  <c:v>1419.08</c:v>
                </c:pt>
                <c:pt idx="7308">
                  <c:v>1419.41</c:v>
                </c:pt>
                <c:pt idx="7309">
                  <c:v>1420.39</c:v>
                </c:pt>
                <c:pt idx="7310">
                  <c:v>1419.85</c:v>
                </c:pt>
                <c:pt idx="7311">
                  <c:v>1420.89</c:v>
                </c:pt>
                <c:pt idx="7312">
                  <c:v>1421.1</c:v>
                </c:pt>
                <c:pt idx="7313">
                  <c:v>1421.42</c:v>
                </c:pt>
                <c:pt idx="7314">
                  <c:v>1422.43</c:v>
                </c:pt>
                <c:pt idx="7315">
                  <c:v>1421.92</c:v>
                </c:pt>
                <c:pt idx="7316">
                  <c:v>1423.27</c:v>
                </c:pt>
                <c:pt idx="7317">
                  <c:v>1423.5</c:v>
                </c:pt>
                <c:pt idx="7318">
                  <c:v>1423.82</c:v>
                </c:pt>
                <c:pt idx="7319">
                  <c:v>1424.82</c:v>
                </c:pt>
                <c:pt idx="7320">
                  <c:v>1424.34</c:v>
                </c:pt>
                <c:pt idx="7321">
                  <c:v>1425.41</c:v>
                </c:pt>
                <c:pt idx="7322">
                  <c:v>1425.64</c:v>
                </c:pt>
                <c:pt idx="7323">
                  <c:v>1425.99</c:v>
                </c:pt>
                <c:pt idx="7324">
                  <c:v>1426.93</c:v>
                </c:pt>
                <c:pt idx="7325">
                  <c:v>1426.34</c:v>
                </c:pt>
                <c:pt idx="7326">
                  <c:v>1427.61</c:v>
                </c:pt>
                <c:pt idx="7327">
                  <c:v>1427.84</c:v>
                </c:pt>
                <c:pt idx="7328">
                  <c:v>1428.14</c:v>
                </c:pt>
                <c:pt idx="7329">
                  <c:v>1429.02</c:v>
                </c:pt>
                <c:pt idx="7330">
                  <c:v>1428.34</c:v>
                </c:pt>
                <c:pt idx="7331">
                  <c:v>1429.59</c:v>
                </c:pt>
                <c:pt idx="7332">
                  <c:v>1429.94</c:v>
                </c:pt>
                <c:pt idx="7333">
                  <c:v>1430.23</c:v>
                </c:pt>
                <c:pt idx="7334">
                  <c:v>1431.05</c:v>
                </c:pt>
                <c:pt idx="7335">
                  <c:v>1430.45</c:v>
                </c:pt>
                <c:pt idx="7336">
                  <c:v>1431.74</c:v>
                </c:pt>
                <c:pt idx="7337">
                  <c:v>1432.09</c:v>
                </c:pt>
                <c:pt idx="7338">
                  <c:v>1432.28</c:v>
                </c:pt>
                <c:pt idx="7339">
                  <c:v>1433.14</c:v>
                </c:pt>
                <c:pt idx="7340">
                  <c:v>1432.6</c:v>
                </c:pt>
                <c:pt idx="7341">
                  <c:v>1434.04</c:v>
                </c:pt>
                <c:pt idx="7342">
                  <c:v>1434.38</c:v>
                </c:pt>
                <c:pt idx="7343">
                  <c:v>1434.53</c:v>
                </c:pt>
                <c:pt idx="7344">
                  <c:v>1435.15</c:v>
                </c:pt>
                <c:pt idx="7345">
                  <c:v>1434.71</c:v>
                </c:pt>
                <c:pt idx="7346">
                  <c:v>1436.14</c:v>
                </c:pt>
                <c:pt idx="7347">
                  <c:v>1436.54</c:v>
                </c:pt>
                <c:pt idx="7348">
                  <c:v>1436.69</c:v>
                </c:pt>
                <c:pt idx="7349">
                  <c:v>1437.4</c:v>
                </c:pt>
                <c:pt idx="7350">
                  <c:v>1436.95</c:v>
                </c:pt>
                <c:pt idx="7351">
                  <c:v>1438.46</c:v>
                </c:pt>
                <c:pt idx="7352">
                  <c:v>1439.01</c:v>
                </c:pt>
                <c:pt idx="7353">
                  <c:v>1439.26</c:v>
                </c:pt>
                <c:pt idx="7354">
                  <c:v>1439.95</c:v>
                </c:pt>
                <c:pt idx="7355">
                  <c:v>1439.46</c:v>
                </c:pt>
                <c:pt idx="7356">
                  <c:v>1440.94</c:v>
                </c:pt>
                <c:pt idx="7357">
                  <c:v>1441.43</c:v>
                </c:pt>
                <c:pt idx="7358">
                  <c:v>1441.8</c:v>
                </c:pt>
                <c:pt idx="7359">
                  <c:v>1442.48</c:v>
                </c:pt>
                <c:pt idx="7360">
                  <c:v>1442.14</c:v>
                </c:pt>
                <c:pt idx="7361">
                  <c:v>1443.78</c:v>
                </c:pt>
                <c:pt idx="7362">
                  <c:v>1444.42</c:v>
                </c:pt>
                <c:pt idx="7363">
                  <c:v>1445.04</c:v>
                </c:pt>
                <c:pt idx="7364">
                  <c:v>1445.72</c:v>
                </c:pt>
                <c:pt idx="7365">
                  <c:v>1445.51</c:v>
                </c:pt>
                <c:pt idx="7366">
                  <c:v>1447.07</c:v>
                </c:pt>
                <c:pt idx="7367">
                  <c:v>1447.77</c:v>
                </c:pt>
                <c:pt idx="7368">
                  <c:v>1448.33</c:v>
                </c:pt>
                <c:pt idx="7369">
                  <c:v>1449</c:v>
                </c:pt>
                <c:pt idx="7370">
                  <c:v>1448.86</c:v>
                </c:pt>
                <c:pt idx="7371">
                  <c:v>1450.23</c:v>
                </c:pt>
                <c:pt idx="7372">
                  <c:v>1451.2</c:v>
                </c:pt>
                <c:pt idx="7373">
                  <c:v>1451.97</c:v>
                </c:pt>
                <c:pt idx="7374">
                  <c:v>1452.54</c:v>
                </c:pt>
                <c:pt idx="7375">
                  <c:v>1452.41</c:v>
                </c:pt>
                <c:pt idx="7376">
                  <c:v>1453.45</c:v>
                </c:pt>
                <c:pt idx="7377">
                  <c:v>1454.39</c:v>
                </c:pt>
                <c:pt idx="7378">
                  <c:v>1455.15</c:v>
                </c:pt>
                <c:pt idx="7379">
                  <c:v>1455.79</c:v>
                </c:pt>
                <c:pt idx="7380">
                  <c:v>1455.54</c:v>
                </c:pt>
                <c:pt idx="7381">
                  <c:v>1456.35</c:v>
                </c:pt>
                <c:pt idx="7382">
                  <c:v>1457.38</c:v>
                </c:pt>
                <c:pt idx="7383">
                  <c:v>1458</c:v>
                </c:pt>
                <c:pt idx="7384">
                  <c:v>1458.67</c:v>
                </c:pt>
                <c:pt idx="7385">
                  <c:v>1458.22</c:v>
                </c:pt>
                <c:pt idx="7386">
                  <c:v>1458.77</c:v>
                </c:pt>
                <c:pt idx="7387">
                  <c:v>1459.63</c:v>
                </c:pt>
                <c:pt idx="7388">
                  <c:v>1460.16</c:v>
                </c:pt>
                <c:pt idx="7389">
                  <c:v>1460.93</c:v>
                </c:pt>
                <c:pt idx="7390">
                  <c:v>1460.52</c:v>
                </c:pt>
                <c:pt idx="7391">
                  <c:v>1460.78</c:v>
                </c:pt>
                <c:pt idx="7392">
                  <c:v>1461.68</c:v>
                </c:pt>
                <c:pt idx="7393">
                  <c:v>1462.28</c:v>
                </c:pt>
                <c:pt idx="7394">
                  <c:v>1463.24</c:v>
                </c:pt>
                <c:pt idx="7395">
                  <c:v>1462.85</c:v>
                </c:pt>
                <c:pt idx="7396">
                  <c:v>1463.14</c:v>
                </c:pt>
                <c:pt idx="7397">
                  <c:v>1463.99</c:v>
                </c:pt>
                <c:pt idx="7398">
                  <c:v>1464.39</c:v>
                </c:pt>
                <c:pt idx="7399">
                  <c:v>1465.35</c:v>
                </c:pt>
                <c:pt idx="7400">
                  <c:v>1465.02</c:v>
                </c:pt>
                <c:pt idx="7401">
                  <c:v>1465.53</c:v>
                </c:pt>
                <c:pt idx="7402">
                  <c:v>1466.4</c:v>
                </c:pt>
                <c:pt idx="7403">
                  <c:v>1466.76</c:v>
                </c:pt>
                <c:pt idx="7404">
                  <c:v>1467.53</c:v>
                </c:pt>
                <c:pt idx="7405">
                  <c:v>1467.11</c:v>
                </c:pt>
                <c:pt idx="7406">
                  <c:v>1467.76</c:v>
                </c:pt>
                <c:pt idx="7407">
                  <c:v>1468.68</c:v>
                </c:pt>
                <c:pt idx="7408">
                  <c:v>1469.08</c:v>
                </c:pt>
                <c:pt idx="7409">
                  <c:v>1469.8</c:v>
                </c:pt>
                <c:pt idx="7410">
                  <c:v>1469.38</c:v>
                </c:pt>
                <c:pt idx="7411">
                  <c:v>1470.15</c:v>
                </c:pt>
                <c:pt idx="7412">
                  <c:v>1471.02</c:v>
                </c:pt>
                <c:pt idx="7413">
                  <c:v>1471.37</c:v>
                </c:pt>
                <c:pt idx="7414">
                  <c:v>1472.06</c:v>
                </c:pt>
                <c:pt idx="7415">
                  <c:v>1471.69</c:v>
                </c:pt>
                <c:pt idx="7416">
                  <c:v>1472.43</c:v>
                </c:pt>
                <c:pt idx="7417">
                  <c:v>1473.28</c:v>
                </c:pt>
                <c:pt idx="7418">
                  <c:v>1473.58</c:v>
                </c:pt>
                <c:pt idx="7419">
                  <c:v>1474.23</c:v>
                </c:pt>
                <c:pt idx="7420">
                  <c:v>1474.02</c:v>
                </c:pt>
                <c:pt idx="7421">
                  <c:v>1475.09</c:v>
                </c:pt>
                <c:pt idx="7422">
                  <c:v>1475.93</c:v>
                </c:pt>
                <c:pt idx="7423">
                  <c:v>1476.05</c:v>
                </c:pt>
                <c:pt idx="7424">
                  <c:v>1476.57</c:v>
                </c:pt>
                <c:pt idx="7425">
                  <c:v>1476.31</c:v>
                </c:pt>
                <c:pt idx="7426">
                  <c:v>1477.49</c:v>
                </c:pt>
                <c:pt idx="7427">
                  <c:v>1478.44</c:v>
                </c:pt>
                <c:pt idx="7428">
                  <c:v>1478.65</c:v>
                </c:pt>
                <c:pt idx="7429">
                  <c:v>1478.96</c:v>
                </c:pt>
                <c:pt idx="7430">
                  <c:v>1478.43</c:v>
                </c:pt>
                <c:pt idx="7431">
                  <c:v>1479.68</c:v>
                </c:pt>
                <c:pt idx="7432">
                  <c:v>1480.68</c:v>
                </c:pt>
                <c:pt idx="7433">
                  <c:v>1480.88</c:v>
                </c:pt>
                <c:pt idx="7434">
                  <c:v>1481.25</c:v>
                </c:pt>
                <c:pt idx="7435">
                  <c:v>1480.53</c:v>
                </c:pt>
                <c:pt idx="7436">
                  <c:v>1481.55</c:v>
                </c:pt>
                <c:pt idx="7437">
                  <c:v>1482.4</c:v>
                </c:pt>
                <c:pt idx="7438">
                  <c:v>1482.7</c:v>
                </c:pt>
                <c:pt idx="7439">
                  <c:v>1483.25</c:v>
                </c:pt>
                <c:pt idx="7440">
                  <c:v>1482.66</c:v>
                </c:pt>
                <c:pt idx="7441">
                  <c:v>1484.2</c:v>
                </c:pt>
                <c:pt idx="7442">
                  <c:v>1485.27</c:v>
                </c:pt>
                <c:pt idx="7443">
                  <c:v>1485.63</c:v>
                </c:pt>
                <c:pt idx="7444">
                  <c:v>1486.15</c:v>
                </c:pt>
                <c:pt idx="7445">
                  <c:v>1485.72</c:v>
                </c:pt>
                <c:pt idx="7446">
                  <c:v>1487.1</c:v>
                </c:pt>
                <c:pt idx="7447">
                  <c:v>1488.21</c:v>
                </c:pt>
                <c:pt idx="7448">
                  <c:v>1488.47</c:v>
                </c:pt>
                <c:pt idx="7449">
                  <c:v>1488.91</c:v>
                </c:pt>
                <c:pt idx="7450">
                  <c:v>1488.39</c:v>
                </c:pt>
                <c:pt idx="7451">
                  <c:v>1489.91</c:v>
                </c:pt>
                <c:pt idx="7452">
                  <c:v>1491.05</c:v>
                </c:pt>
                <c:pt idx="7453">
                  <c:v>1491.36</c:v>
                </c:pt>
                <c:pt idx="7454">
                  <c:v>1491.67</c:v>
                </c:pt>
                <c:pt idx="7455">
                  <c:v>1490.86</c:v>
                </c:pt>
                <c:pt idx="7456">
                  <c:v>1492.07</c:v>
                </c:pt>
                <c:pt idx="7457">
                  <c:v>1493.32</c:v>
                </c:pt>
                <c:pt idx="7458">
                  <c:v>1494.03</c:v>
                </c:pt>
                <c:pt idx="7459">
                  <c:v>1494.47</c:v>
                </c:pt>
                <c:pt idx="7460">
                  <c:v>1493.58</c:v>
                </c:pt>
                <c:pt idx="7461">
                  <c:v>1494.61</c:v>
                </c:pt>
                <c:pt idx="7462">
                  <c:v>1495.89</c:v>
                </c:pt>
                <c:pt idx="7463">
                  <c:v>1496.68</c:v>
                </c:pt>
                <c:pt idx="7464">
                  <c:v>1497.22</c:v>
                </c:pt>
                <c:pt idx="7465">
                  <c:v>1496.35</c:v>
                </c:pt>
                <c:pt idx="7466">
                  <c:v>1497.44</c:v>
                </c:pt>
                <c:pt idx="7467">
                  <c:v>1498.78</c:v>
                </c:pt>
                <c:pt idx="7468">
                  <c:v>1499.54</c:v>
                </c:pt>
                <c:pt idx="7469">
                  <c:v>1500.09</c:v>
                </c:pt>
                <c:pt idx="7470">
                  <c:v>1499.32</c:v>
                </c:pt>
                <c:pt idx="7471">
                  <c:v>1500.36</c:v>
                </c:pt>
                <c:pt idx="7472">
                  <c:v>1501.75</c:v>
                </c:pt>
                <c:pt idx="7473">
                  <c:v>1502.51</c:v>
                </c:pt>
                <c:pt idx="7474">
                  <c:v>1502.95</c:v>
                </c:pt>
                <c:pt idx="7475">
                  <c:v>1502.08</c:v>
                </c:pt>
                <c:pt idx="7476">
                  <c:v>1503.54</c:v>
                </c:pt>
                <c:pt idx="7477">
                  <c:v>1504.97</c:v>
                </c:pt>
                <c:pt idx="7478">
                  <c:v>1505.63</c:v>
                </c:pt>
                <c:pt idx="7479">
                  <c:v>1506.15</c:v>
                </c:pt>
                <c:pt idx="7480">
                  <c:v>1505.06</c:v>
                </c:pt>
                <c:pt idx="7481">
                  <c:v>1505.99</c:v>
                </c:pt>
                <c:pt idx="7482">
                  <c:v>1507.49</c:v>
                </c:pt>
                <c:pt idx="7483">
                  <c:v>1508.13</c:v>
                </c:pt>
                <c:pt idx="7484">
                  <c:v>1508.65</c:v>
                </c:pt>
                <c:pt idx="7485">
                  <c:v>1507.52</c:v>
                </c:pt>
                <c:pt idx="7486">
                  <c:v>1508.13</c:v>
                </c:pt>
                <c:pt idx="7487">
                  <c:v>1509.6</c:v>
                </c:pt>
                <c:pt idx="7488">
                  <c:v>1510.34</c:v>
                </c:pt>
                <c:pt idx="7489">
                  <c:v>1510.82</c:v>
                </c:pt>
                <c:pt idx="7490">
                  <c:v>1509.88</c:v>
                </c:pt>
                <c:pt idx="7491">
                  <c:v>1510.47</c:v>
                </c:pt>
                <c:pt idx="7492">
                  <c:v>1511.91</c:v>
                </c:pt>
                <c:pt idx="7493">
                  <c:v>1512.72</c:v>
                </c:pt>
                <c:pt idx="7494">
                  <c:v>1513.37</c:v>
                </c:pt>
                <c:pt idx="7495">
                  <c:v>1512.55</c:v>
                </c:pt>
                <c:pt idx="7496">
                  <c:v>1512.98</c:v>
                </c:pt>
                <c:pt idx="7497">
                  <c:v>1514.45</c:v>
                </c:pt>
                <c:pt idx="7498">
                  <c:v>1515.29</c:v>
                </c:pt>
                <c:pt idx="7499">
                  <c:v>1515.99</c:v>
                </c:pt>
                <c:pt idx="7500">
                  <c:v>1515.06</c:v>
                </c:pt>
                <c:pt idx="7501">
                  <c:v>1516.25</c:v>
                </c:pt>
                <c:pt idx="7502">
                  <c:v>1517.83</c:v>
                </c:pt>
                <c:pt idx="7503">
                  <c:v>1518.63</c:v>
                </c:pt>
                <c:pt idx="7504">
                  <c:v>1519.27</c:v>
                </c:pt>
                <c:pt idx="7505">
                  <c:v>1518.26</c:v>
                </c:pt>
                <c:pt idx="7506">
                  <c:v>1519.64</c:v>
                </c:pt>
                <c:pt idx="7507">
                  <c:v>1521.1</c:v>
                </c:pt>
                <c:pt idx="7508">
                  <c:v>1522.05</c:v>
                </c:pt>
                <c:pt idx="7509">
                  <c:v>1522.67</c:v>
                </c:pt>
                <c:pt idx="7510">
                  <c:v>1521.58</c:v>
                </c:pt>
                <c:pt idx="7511">
                  <c:v>1522.78</c:v>
                </c:pt>
                <c:pt idx="7512">
                  <c:v>1524.19</c:v>
                </c:pt>
                <c:pt idx="7513">
                  <c:v>1524.98</c:v>
                </c:pt>
                <c:pt idx="7514">
                  <c:v>1525.41</c:v>
                </c:pt>
                <c:pt idx="7515">
                  <c:v>1524.56</c:v>
                </c:pt>
                <c:pt idx="7516">
                  <c:v>1525.69</c:v>
                </c:pt>
                <c:pt idx="7517">
                  <c:v>1526.94</c:v>
                </c:pt>
                <c:pt idx="7518">
                  <c:v>1527.68</c:v>
                </c:pt>
                <c:pt idx="7519">
                  <c:v>1528</c:v>
                </c:pt>
                <c:pt idx="7520">
                  <c:v>1527.51</c:v>
                </c:pt>
                <c:pt idx="7521">
                  <c:v>1528.59</c:v>
                </c:pt>
                <c:pt idx="7522">
                  <c:v>1529.86</c:v>
                </c:pt>
                <c:pt idx="7523">
                  <c:v>1530.75</c:v>
                </c:pt>
                <c:pt idx="7524">
                  <c:v>1531.05</c:v>
                </c:pt>
                <c:pt idx="7525">
                  <c:v>1530.55</c:v>
                </c:pt>
                <c:pt idx="7526">
                  <c:v>1531.8</c:v>
                </c:pt>
                <c:pt idx="7527">
                  <c:v>1533.09</c:v>
                </c:pt>
                <c:pt idx="7528">
                  <c:v>1534.08</c:v>
                </c:pt>
                <c:pt idx="7529">
                  <c:v>1534.42</c:v>
                </c:pt>
                <c:pt idx="7530">
                  <c:v>1533.74</c:v>
                </c:pt>
                <c:pt idx="7531">
                  <c:v>1535.23</c:v>
                </c:pt>
                <c:pt idx="7532">
                  <c:v>1536.49</c:v>
                </c:pt>
                <c:pt idx="7533">
                  <c:v>1537.46</c:v>
                </c:pt>
                <c:pt idx="7534">
                  <c:v>1537.88</c:v>
                </c:pt>
                <c:pt idx="7535">
                  <c:v>1537.26</c:v>
                </c:pt>
                <c:pt idx="7536">
                  <c:v>1539.1</c:v>
                </c:pt>
                <c:pt idx="7537">
                  <c:v>1540.38</c:v>
                </c:pt>
                <c:pt idx="7538">
                  <c:v>1541.29</c:v>
                </c:pt>
                <c:pt idx="7539">
                  <c:v>1541.8</c:v>
                </c:pt>
                <c:pt idx="7540">
                  <c:v>1541.29</c:v>
                </c:pt>
                <c:pt idx="7541">
                  <c:v>1542.81</c:v>
                </c:pt>
                <c:pt idx="7542">
                  <c:v>1543.98</c:v>
                </c:pt>
                <c:pt idx="7543">
                  <c:v>1544.87</c:v>
                </c:pt>
                <c:pt idx="7544">
                  <c:v>1545.21</c:v>
                </c:pt>
                <c:pt idx="7545">
                  <c:v>1544.64</c:v>
                </c:pt>
                <c:pt idx="7546">
                  <c:v>1545.36</c:v>
                </c:pt>
                <c:pt idx="7547">
                  <c:v>1546.44</c:v>
                </c:pt>
                <c:pt idx="7548">
                  <c:v>1547.34</c:v>
                </c:pt>
                <c:pt idx="7549">
                  <c:v>1547.73</c:v>
                </c:pt>
                <c:pt idx="7550">
                  <c:v>1547.25</c:v>
                </c:pt>
                <c:pt idx="7551">
                  <c:v>1548.17</c:v>
                </c:pt>
                <c:pt idx="7552">
                  <c:v>1549.41</c:v>
                </c:pt>
                <c:pt idx="7553">
                  <c:v>1550.19</c:v>
                </c:pt>
                <c:pt idx="7554">
                  <c:v>1550.46</c:v>
                </c:pt>
                <c:pt idx="7555">
                  <c:v>1549.98</c:v>
                </c:pt>
                <c:pt idx="7556">
                  <c:v>1550.29</c:v>
                </c:pt>
                <c:pt idx="7557">
                  <c:v>1551.4</c:v>
                </c:pt>
                <c:pt idx="7558">
                  <c:v>1552.04</c:v>
                </c:pt>
                <c:pt idx="7559">
                  <c:v>1552.38</c:v>
                </c:pt>
                <c:pt idx="7560">
                  <c:v>1552.21</c:v>
                </c:pt>
                <c:pt idx="7561">
                  <c:v>1552.7</c:v>
                </c:pt>
                <c:pt idx="7562">
                  <c:v>1553.65</c:v>
                </c:pt>
                <c:pt idx="7563">
                  <c:v>1554.32</c:v>
                </c:pt>
                <c:pt idx="7564">
                  <c:v>1554.62</c:v>
                </c:pt>
                <c:pt idx="7565">
                  <c:v>1554.54</c:v>
                </c:pt>
                <c:pt idx="7566">
                  <c:v>1555.15</c:v>
                </c:pt>
                <c:pt idx="7567">
                  <c:v>1556.19</c:v>
                </c:pt>
                <c:pt idx="7568">
                  <c:v>1556.76</c:v>
                </c:pt>
                <c:pt idx="7569">
                  <c:v>1556.87</c:v>
                </c:pt>
                <c:pt idx="7570">
                  <c:v>1556.83</c:v>
                </c:pt>
                <c:pt idx="7571">
                  <c:v>1557.34</c:v>
                </c:pt>
                <c:pt idx="7572">
                  <c:v>1558.47</c:v>
                </c:pt>
                <c:pt idx="7573">
                  <c:v>1559.36</c:v>
                </c:pt>
                <c:pt idx="7574">
                  <c:v>1559.49</c:v>
                </c:pt>
                <c:pt idx="7575">
                  <c:v>1559.55</c:v>
                </c:pt>
                <c:pt idx="7576">
                  <c:v>1560.86</c:v>
                </c:pt>
                <c:pt idx="7577">
                  <c:v>1562.02</c:v>
                </c:pt>
                <c:pt idx="7578">
                  <c:v>1562.85</c:v>
                </c:pt>
                <c:pt idx="7579">
                  <c:v>1563.21</c:v>
                </c:pt>
                <c:pt idx="7580">
                  <c:v>1563.35</c:v>
                </c:pt>
                <c:pt idx="7581">
                  <c:v>1563.76</c:v>
                </c:pt>
                <c:pt idx="7582">
                  <c:v>1564.97</c:v>
                </c:pt>
                <c:pt idx="7583">
                  <c:v>1565.87</c:v>
                </c:pt>
                <c:pt idx="7584">
                  <c:v>1566.34</c:v>
                </c:pt>
                <c:pt idx="7585">
                  <c:v>1566.31</c:v>
                </c:pt>
                <c:pt idx="7586">
                  <c:v>1567.46</c:v>
                </c:pt>
                <c:pt idx="7587">
                  <c:v>1568.47</c:v>
                </c:pt>
                <c:pt idx="7588">
                  <c:v>1569.48</c:v>
                </c:pt>
                <c:pt idx="7589">
                  <c:v>1569.97</c:v>
                </c:pt>
                <c:pt idx="7590">
                  <c:v>1569.99</c:v>
                </c:pt>
                <c:pt idx="7591">
                  <c:v>1571.01</c:v>
                </c:pt>
                <c:pt idx="7592">
                  <c:v>1572.04</c:v>
                </c:pt>
                <c:pt idx="7593">
                  <c:v>1572.98</c:v>
                </c:pt>
                <c:pt idx="7594">
                  <c:v>1573.54</c:v>
                </c:pt>
                <c:pt idx="7595">
                  <c:v>1573.56</c:v>
                </c:pt>
                <c:pt idx="7596">
                  <c:v>1574.43</c:v>
                </c:pt>
                <c:pt idx="7597">
                  <c:v>1575.36</c:v>
                </c:pt>
                <c:pt idx="7598">
                  <c:v>1576.23</c:v>
                </c:pt>
                <c:pt idx="7599">
                  <c:v>1576.83</c:v>
                </c:pt>
                <c:pt idx="7600">
                  <c:v>1576.85</c:v>
                </c:pt>
                <c:pt idx="7601">
                  <c:v>1577.95</c:v>
                </c:pt>
                <c:pt idx="7602">
                  <c:v>1578.9</c:v>
                </c:pt>
                <c:pt idx="7603">
                  <c:v>1579.72</c:v>
                </c:pt>
                <c:pt idx="7604">
                  <c:v>1580.3</c:v>
                </c:pt>
                <c:pt idx="7605">
                  <c:v>1580.46</c:v>
                </c:pt>
                <c:pt idx="7606">
                  <c:v>1582.24</c:v>
                </c:pt>
                <c:pt idx="7607">
                  <c:v>1583.11</c:v>
                </c:pt>
                <c:pt idx="7608">
                  <c:v>1584.01</c:v>
                </c:pt>
                <c:pt idx="7609">
                  <c:v>1584.56</c:v>
                </c:pt>
                <c:pt idx="7610">
                  <c:v>1584.76</c:v>
                </c:pt>
                <c:pt idx="7611">
                  <c:v>1586.59</c:v>
                </c:pt>
                <c:pt idx="7612">
                  <c:v>1587.64</c:v>
                </c:pt>
                <c:pt idx="7613">
                  <c:v>1588.68</c:v>
                </c:pt>
                <c:pt idx="7614">
                  <c:v>1589.05</c:v>
                </c:pt>
                <c:pt idx="7615">
                  <c:v>1589.25</c:v>
                </c:pt>
                <c:pt idx="7616">
                  <c:v>1589.21</c:v>
                </c:pt>
                <c:pt idx="7617">
                  <c:v>1590.3</c:v>
                </c:pt>
                <c:pt idx="7618">
                  <c:v>1591.3</c:v>
                </c:pt>
                <c:pt idx="7619">
                  <c:v>1591.55</c:v>
                </c:pt>
                <c:pt idx="7620">
                  <c:v>1591.93</c:v>
                </c:pt>
                <c:pt idx="7621">
                  <c:v>1592.36</c:v>
                </c:pt>
                <c:pt idx="7622">
                  <c:v>1593.12</c:v>
                </c:pt>
                <c:pt idx="7623">
                  <c:v>1594.42</c:v>
                </c:pt>
                <c:pt idx="7624">
                  <c:v>1594.61</c:v>
                </c:pt>
                <c:pt idx="7625">
                  <c:v>1594.77</c:v>
                </c:pt>
                <c:pt idx="7626">
                  <c:v>1594.98</c:v>
                </c:pt>
                <c:pt idx="7627">
                  <c:v>1595.7</c:v>
                </c:pt>
                <c:pt idx="7628">
                  <c:v>1596.84</c:v>
                </c:pt>
                <c:pt idx="7629">
                  <c:v>1597.1</c:v>
                </c:pt>
                <c:pt idx="7630">
                  <c:v>1597.09</c:v>
                </c:pt>
                <c:pt idx="7631">
                  <c:v>1597.66</c:v>
                </c:pt>
                <c:pt idx="7632">
                  <c:v>1598.48</c:v>
                </c:pt>
                <c:pt idx="7633">
                  <c:v>1599.75</c:v>
                </c:pt>
                <c:pt idx="7634">
                  <c:v>1600.07</c:v>
                </c:pt>
                <c:pt idx="7635">
                  <c:v>1600.12</c:v>
                </c:pt>
                <c:pt idx="7636">
                  <c:v>1600.96</c:v>
                </c:pt>
                <c:pt idx="7637">
                  <c:v>1601.78</c:v>
                </c:pt>
                <c:pt idx="7638">
                  <c:v>1603.03</c:v>
                </c:pt>
                <c:pt idx="7639">
                  <c:v>1603.25</c:v>
                </c:pt>
                <c:pt idx="7640">
                  <c:v>1603.57</c:v>
                </c:pt>
                <c:pt idx="7641">
                  <c:v>1604.27</c:v>
                </c:pt>
                <c:pt idx="7642">
                  <c:v>1604.66</c:v>
                </c:pt>
                <c:pt idx="7643">
                  <c:v>1605.67</c:v>
                </c:pt>
                <c:pt idx="7644">
                  <c:v>1606.03</c:v>
                </c:pt>
                <c:pt idx="7645">
                  <c:v>1606.55</c:v>
                </c:pt>
                <c:pt idx="7646">
                  <c:v>1606.78</c:v>
                </c:pt>
                <c:pt idx="7647">
                  <c:v>1607.26</c:v>
                </c:pt>
                <c:pt idx="7648">
                  <c:v>1607.96</c:v>
                </c:pt>
                <c:pt idx="7649">
                  <c:v>1608.09</c:v>
                </c:pt>
                <c:pt idx="7650">
                  <c:v>1608.25</c:v>
                </c:pt>
                <c:pt idx="7651">
                  <c:v>1607.8</c:v>
                </c:pt>
                <c:pt idx="7652">
                  <c:v>1608.21</c:v>
                </c:pt>
                <c:pt idx="7653">
                  <c:v>1608.83</c:v>
                </c:pt>
                <c:pt idx="7654">
                  <c:v>1608.68</c:v>
                </c:pt>
                <c:pt idx="7655">
                  <c:v>1608.76</c:v>
                </c:pt>
                <c:pt idx="7656">
                  <c:v>1608.7</c:v>
                </c:pt>
                <c:pt idx="7657">
                  <c:v>1609.4</c:v>
                </c:pt>
                <c:pt idx="7658">
                  <c:v>1610.18</c:v>
                </c:pt>
                <c:pt idx="7659">
                  <c:v>1610.03</c:v>
                </c:pt>
                <c:pt idx="7660">
                  <c:v>1610.28</c:v>
                </c:pt>
                <c:pt idx="7661">
                  <c:v>1610.16</c:v>
                </c:pt>
                <c:pt idx="7662">
                  <c:v>1610.78</c:v>
                </c:pt>
                <c:pt idx="7663">
                  <c:v>1611.32</c:v>
                </c:pt>
                <c:pt idx="7664">
                  <c:v>1611.1</c:v>
                </c:pt>
                <c:pt idx="7665">
                  <c:v>1611.3</c:v>
                </c:pt>
                <c:pt idx="7666">
                  <c:v>1611.14</c:v>
                </c:pt>
                <c:pt idx="7667">
                  <c:v>1611.81</c:v>
                </c:pt>
                <c:pt idx="7668">
                  <c:v>1612.42</c:v>
                </c:pt>
                <c:pt idx="7669">
                  <c:v>1612.38</c:v>
                </c:pt>
                <c:pt idx="7670">
                  <c:v>1612.42</c:v>
                </c:pt>
                <c:pt idx="7671">
                  <c:v>1612.06</c:v>
                </c:pt>
                <c:pt idx="7672">
                  <c:v>1612.59</c:v>
                </c:pt>
                <c:pt idx="7673">
                  <c:v>1613.38</c:v>
                </c:pt>
                <c:pt idx="7674">
                  <c:v>1612.93</c:v>
                </c:pt>
                <c:pt idx="7675">
                  <c:v>1612.74</c:v>
                </c:pt>
                <c:pt idx="7676">
                  <c:v>1612.93</c:v>
                </c:pt>
                <c:pt idx="7677">
                  <c:v>1613.91</c:v>
                </c:pt>
                <c:pt idx="7678">
                  <c:v>1614.72</c:v>
                </c:pt>
                <c:pt idx="7679">
                  <c:v>1614.25</c:v>
                </c:pt>
                <c:pt idx="7680">
                  <c:v>1613.97</c:v>
                </c:pt>
                <c:pt idx="7681">
                  <c:v>1614.54</c:v>
                </c:pt>
                <c:pt idx="7682">
                  <c:v>1615.39</c:v>
                </c:pt>
                <c:pt idx="7683">
                  <c:v>1616.12</c:v>
                </c:pt>
                <c:pt idx="7684">
                  <c:v>1615.68</c:v>
                </c:pt>
                <c:pt idx="7685">
                  <c:v>1615.85</c:v>
                </c:pt>
                <c:pt idx="7686">
                  <c:v>1616.73</c:v>
                </c:pt>
                <c:pt idx="7687">
                  <c:v>1617.33</c:v>
                </c:pt>
                <c:pt idx="7688">
                  <c:v>1617.75</c:v>
                </c:pt>
                <c:pt idx="7689">
                  <c:v>1616.96</c:v>
                </c:pt>
                <c:pt idx="7690">
                  <c:v>1616.9</c:v>
                </c:pt>
                <c:pt idx="7691">
                  <c:v>1617.72</c:v>
                </c:pt>
                <c:pt idx="7692">
                  <c:v>1618.35</c:v>
                </c:pt>
                <c:pt idx="7693">
                  <c:v>1618.94</c:v>
                </c:pt>
                <c:pt idx="7694">
                  <c:v>1618.04</c:v>
                </c:pt>
                <c:pt idx="7695">
                  <c:v>1617.83</c:v>
                </c:pt>
                <c:pt idx="7696">
                  <c:v>1618.5</c:v>
                </c:pt>
                <c:pt idx="7697">
                  <c:v>1618.91</c:v>
                </c:pt>
                <c:pt idx="7698">
                  <c:v>1619.64</c:v>
                </c:pt>
                <c:pt idx="7699">
                  <c:v>1618.85</c:v>
                </c:pt>
                <c:pt idx="7700">
                  <c:v>1618.7</c:v>
                </c:pt>
                <c:pt idx="7701">
                  <c:v>1618.63</c:v>
                </c:pt>
                <c:pt idx="7702">
                  <c:v>1619.25</c:v>
                </c:pt>
                <c:pt idx="7703">
                  <c:v>1620.15</c:v>
                </c:pt>
                <c:pt idx="7704">
                  <c:v>1619.26</c:v>
                </c:pt>
                <c:pt idx="7705">
                  <c:v>1618.87</c:v>
                </c:pt>
                <c:pt idx="7706">
                  <c:v>1619.84</c:v>
                </c:pt>
                <c:pt idx="7707">
                  <c:v>1620.43</c:v>
                </c:pt>
                <c:pt idx="7708">
                  <c:v>1621.27</c:v>
                </c:pt>
                <c:pt idx="7709">
                  <c:v>1620.27</c:v>
                </c:pt>
                <c:pt idx="7710">
                  <c:v>1619.98</c:v>
                </c:pt>
                <c:pt idx="7711">
                  <c:v>1621.22</c:v>
                </c:pt>
                <c:pt idx="7712">
                  <c:v>1621.75</c:v>
                </c:pt>
                <c:pt idx="7713">
                  <c:v>1622.58</c:v>
                </c:pt>
                <c:pt idx="7714">
                  <c:v>1621.54</c:v>
                </c:pt>
                <c:pt idx="7715">
                  <c:v>1621.46</c:v>
                </c:pt>
                <c:pt idx="7716">
                  <c:v>1622.3</c:v>
                </c:pt>
                <c:pt idx="7717">
                  <c:v>1623</c:v>
                </c:pt>
                <c:pt idx="7718">
                  <c:v>1623.75</c:v>
                </c:pt>
                <c:pt idx="7719">
                  <c:v>1622.76</c:v>
                </c:pt>
                <c:pt idx="7720">
                  <c:v>1622.82</c:v>
                </c:pt>
                <c:pt idx="7721">
                  <c:v>1623.87</c:v>
                </c:pt>
                <c:pt idx="7722">
                  <c:v>1624.3</c:v>
                </c:pt>
                <c:pt idx="7723">
                  <c:v>1625.32</c:v>
                </c:pt>
                <c:pt idx="7724">
                  <c:v>1624.27</c:v>
                </c:pt>
                <c:pt idx="7725">
                  <c:v>1624.27</c:v>
                </c:pt>
                <c:pt idx="7726">
                  <c:v>1624.27</c:v>
                </c:pt>
                <c:pt idx="7727">
                  <c:v>1624.53</c:v>
                </c:pt>
                <c:pt idx="7728">
                  <c:v>1625.59</c:v>
                </c:pt>
                <c:pt idx="7729">
                  <c:v>1624.83</c:v>
                </c:pt>
                <c:pt idx="7730">
                  <c:v>1625.11</c:v>
                </c:pt>
                <c:pt idx="7731">
                  <c:v>1624.69</c:v>
                </c:pt>
                <c:pt idx="7732">
                  <c:v>1624.9</c:v>
                </c:pt>
                <c:pt idx="7733">
                  <c:v>1625.96</c:v>
                </c:pt>
                <c:pt idx="7734">
                  <c:v>1625.18</c:v>
                </c:pt>
                <c:pt idx="7735">
                  <c:v>1625.7</c:v>
                </c:pt>
                <c:pt idx="7736">
                  <c:v>1626.26</c:v>
                </c:pt>
                <c:pt idx="7737">
                  <c:v>1626.23</c:v>
                </c:pt>
                <c:pt idx="7738">
                  <c:v>1627.31</c:v>
                </c:pt>
                <c:pt idx="7739">
                  <c:v>1626.15</c:v>
                </c:pt>
                <c:pt idx="7740">
                  <c:v>1627.31</c:v>
                </c:pt>
                <c:pt idx="7741">
                  <c:v>1627.61</c:v>
                </c:pt>
                <c:pt idx="7742">
                  <c:v>1627.7</c:v>
                </c:pt>
                <c:pt idx="7743">
                  <c:v>1628.76</c:v>
                </c:pt>
                <c:pt idx="7744">
                  <c:v>1627.74</c:v>
                </c:pt>
                <c:pt idx="7745">
                  <c:v>1628.74</c:v>
                </c:pt>
                <c:pt idx="7746">
                  <c:v>1629.7</c:v>
                </c:pt>
                <c:pt idx="7747">
                  <c:v>1629.71</c:v>
                </c:pt>
                <c:pt idx="7748">
                  <c:v>1630.27</c:v>
                </c:pt>
                <c:pt idx="7749">
                  <c:v>1629.09</c:v>
                </c:pt>
                <c:pt idx="7750">
                  <c:v>1629.73</c:v>
                </c:pt>
                <c:pt idx="7751">
                  <c:v>1630.33</c:v>
                </c:pt>
                <c:pt idx="7752">
                  <c:v>1630.46</c:v>
                </c:pt>
                <c:pt idx="7753">
                  <c:v>1630.71</c:v>
                </c:pt>
                <c:pt idx="7754">
                  <c:v>1629.39</c:v>
                </c:pt>
                <c:pt idx="7755">
                  <c:v>1630.06</c:v>
                </c:pt>
                <c:pt idx="7756">
                  <c:v>1631.19</c:v>
                </c:pt>
                <c:pt idx="7757">
                  <c:v>1631.74</c:v>
                </c:pt>
                <c:pt idx="7758">
                  <c:v>1632.07</c:v>
                </c:pt>
                <c:pt idx="7759">
                  <c:v>1630.86</c:v>
                </c:pt>
                <c:pt idx="7760">
                  <c:v>1631.37</c:v>
                </c:pt>
                <c:pt idx="7761">
                  <c:v>1632.21</c:v>
                </c:pt>
                <c:pt idx="7762">
                  <c:v>1632.87</c:v>
                </c:pt>
                <c:pt idx="7763">
                  <c:v>1632.4</c:v>
                </c:pt>
                <c:pt idx="7764">
                  <c:v>1630.74</c:v>
                </c:pt>
                <c:pt idx="7765">
                  <c:v>1631.15</c:v>
                </c:pt>
                <c:pt idx="7766">
                  <c:v>1631.63</c:v>
                </c:pt>
                <c:pt idx="7767">
                  <c:v>1632.56</c:v>
                </c:pt>
                <c:pt idx="7768">
                  <c:v>1632.09</c:v>
                </c:pt>
                <c:pt idx="7769">
                  <c:v>1630.33</c:v>
                </c:pt>
                <c:pt idx="7770">
                  <c:v>1630.4</c:v>
                </c:pt>
                <c:pt idx="7771">
                  <c:v>1631.52</c:v>
                </c:pt>
                <c:pt idx="7772">
                  <c:v>1632.61</c:v>
                </c:pt>
                <c:pt idx="7773">
                  <c:v>1632.06</c:v>
                </c:pt>
                <c:pt idx="7774">
                  <c:v>1629.9</c:v>
                </c:pt>
                <c:pt idx="7775">
                  <c:v>1629.87</c:v>
                </c:pt>
                <c:pt idx="7776">
                  <c:v>1631.53</c:v>
                </c:pt>
                <c:pt idx="7777">
                  <c:v>1632.63</c:v>
                </c:pt>
                <c:pt idx="7778">
                  <c:v>1632.5</c:v>
                </c:pt>
                <c:pt idx="7779">
                  <c:v>1630.69</c:v>
                </c:pt>
                <c:pt idx="7780">
                  <c:v>1630.82</c:v>
                </c:pt>
                <c:pt idx="7781">
                  <c:v>1632.41</c:v>
                </c:pt>
                <c:pt idx="7782">
                  <c:v>1633.38</c:v>
                </c:pt>
                <c:pt idx="7783">
                  <c:v>1633.06</c:v>
                </c:pt>
                <c:pt idx="7784">
                  <c:v>1631.18</c:v>
                </c:pt>
                <c:pt idx="7785">
                  <c:v>1631.32</c:v>
                </c:pt>
                <c:pt idx="7786">
                  <c:v>1632.57</c:v>
                </c:pt>
                <c:pt idx="7787">
                  <c:v>1633.58</c:v>
                </c:pt>
                <c:pt idx="7788">
                  <c:v>1633.05</c:v>
                </c:pt>
                <c:pt idx="7789">
                  <c:v>1630.95</c:v>
                </c:pt>
                <c:pt idx="7790">
                  <c:v>1631.02</c:v>
                </c:pt>
                <c:pt idx="7791">
                  <c:v>1633.01</c:v>
                </c:pt>
                <c:pt idx="7792">
                  <c:v>1633.65</c:v>
                </c:pt>
                <c:pt idx="7793">
                  <c:v>1633.11</c:v>
                </c:pt>
                <c:pt idx="7794">
                  <c:v>1630.85</c:v>
                </c:pt>
                <c:pt idx="7795">
                  <c:v>1631.03</c:v>
                </c:pt>
                <c:pt idx="7796">
                  <c:v>1633.74</c:v>
                </c:pt>
                <c:pt idx="7797">
                  <c:v>1634</c:v>
                </c:pt>
                <c:pt idx="7798">
                  <c:v>1633.29</c:v>
                </c:pt>
                <c:pt idx="7799">
                  <c:v>1630.94</c:v>
                </c:pt>
                <c:pt idx="7800">
                  <c:v>1631.13</c:v>
                </c:pt>
                <c:pt idx="7801">
                  <c:v>1632.69</c:v>
                </c:pt>
                <c:pt idx="7802">
                  <c:v>1632.62</c:v>
                </c:pt>
                <c:pt idx="7803">
                  <c:v>1632.33</c:v>
                </c:pt>
                <c:pt idx="7804">
                  <c:v>1630.25</c:v>
                </c:pt>
                <c:pt idx="7805">
                  <c:v>1630.3</c:v>
                </c:pt>
                <c:pt idx="7806">
                  <c:v>1632.08</c:v>
                </c:pt>
                <c:pt idx="7807">
                  <c:v>1632.2</c:v>
                </c:pt>
                <c:pt idx="7808">
                  <c:v>1631.99</c:v>
                </c:pt>
                <c:pt idx="7809">
                  <c:v>1629.65</c:v>
                </c:pt>
                <c:pt idx="7810">
                  <c:v>1629.64</c:v>
                </c:pt>
                <c:pt idx="7811">
                  <c:v>1632.49</c:v>
                </c:pt>
                <c:pt idx="7812">
                  <c:v>1632.11</c:v>
                </c:pt>
                <c:pt idx="7813">
                  <c:v>1631.55</c:v>
                </c:pt>
                <c:pt idx="7814">
                  <c:v>1629.68</c:v>
                </c:pt>
                <c:pt idx="7815">
                  <c:v>1629.5</c:v>
                </c:pt>
                <c:pt idx="7816">
                  <c:v>1631.47</c:v>
                </c:pt>
                <c:pt idx="7817">
                  <c:v>1630.85</c:v>
                </c:pt>
                <c:pt idx="7818">
                  <c:v>1630.14</c:v>
                </c:pt>
                <c:pt idx="7819">
                  <c:v>1627.92</c:v>
                </c:pt>
                <c:pt idx="7820">
                  <c:v>1628.5</c:v>
                </c:pt>
                <c:pt idx="7821">
                  <c:v>1631.22</c:v>
                </c:pt>
                <c:pt idx="7822">
                  <c:v>1630.45</c:v>
                </c:pt>
                <c:pt idx="7823">
                  <c:v>1629.34</c:v>
                </c:pt>
                <c:pt idx="7824">
                  <c:v>1626.4</c:v>
                </c:pt>
                <c:pt idx="7825">
                  <c:v>1626.36</c:v>
                </c:pt>
                <c:pt idx="7826">
                  <c:v>1628.17</c:v>
                </c:pt>
                <c:pt idx="7827">
                  <c:v>1627.78</c:v>
                </c:pt>
                <c:pt idx="7828">
                  <c:v>1627.6</c:v>
                </c:pt>
                <c:pt idx="7829">
                  <c:v>1625.06</c:v>
                </c:pt>
                <c:pt idx="7830">
                  <c:v>1624.94</c:v>
                </c:pt>
                <c:pt idx="7831">
                  <c:v>1625.82</c:v>
                </c:pt>
                <c:pt idx="7832">
                  <c:v>1625.61</c:v>
                </c:pt>
                <c:pt idx="7833">
                  <c:v>1625.05</c:v>
                </c:pt>
                <c:pt idx="7834">
                  <c:v>1621.51</c:v>
                </c:pt>
                <c:pt idx="7835">
                  <c:v>1621.89</c:v>
                </c:pt>
                <c:pt idx="7836">
                  <c:v>1622.29</c:v>
                </c:pt>
                <c:pt idx="7837">
                  <c:v>1622.39</c:v>
                </c:pt>
                <c:pt idx="7838">
                  <c:v>1622.72</c:v>
                </c:pt>
                <c:pt idx="7839">
                  <c:v>1619.73</c:v>
                </c:pt>
                <c:pt idx="7840">
                  <c:v>1620.48</c:v>
                </c:pt>
                <c:pt idx="7841">
                  <c:v>1623.94</c:v>
                </c:pt>
                <c:pt idx="7842">
                  <c:v>1623.91</c:v>
                </c:pt>
                <c:pt idx="7843">
                  <c:v>1624.67</c:v>
                </c:pt>
                <c:pt idx="7844">
                  <c:v>1621.8</c:v>
                </c:pt>
                <c:pt idx="7845">
                  <c:v>1622.02</c:v>
                </c:pt>
                <c:pt idx="7846">
                  <c:v>1624.09</c:v>
                </c:pt>
                <c:pt idx="7847">
                  <c:v>1624.11</c:v>
                </c:pt>
                <c:pt idx="7848">
                  <c:v>1625.6</c:v>
                </c:pt>
                <c:pt idx="7849">
                  <c:v>1623.05</c:v>
                </c:pt>
                <c:pt idx="7850">
                  <c:v>1623.68</c:v>
                </c:pt>
                <c:pt idx="7851">
                  <c:v>1625.4</c:v>
                </c:pt>
                <c:pt idx="7852">
                  <c:v>1626.22</c:v>
                </c:pt>
                <c:pt idx="7853">
                  <c:v>1628.18</c:v>
                </c:pt>
                <c:pt idx="7854">
                  <c:v>1625.72</c:v>
                </c:pt>
                <c:pt idx="7855">
                  <c:v>1626.69</c:v>
                </c:pt>
                <c:pt idx="7856">
                  <c:v>1630.1</c:v>
                </c:pt>
                <c:pt idx="7857">
                  <c:v>1630.89</c:v>
                </c:pt>
                <c:pt idx="7858">
                  <c:v>1632.8</c:v>
                </c:pt>
                <c:pt idx="7859">
                  <c:v>1630.15</c:v>
                </c:pt>
                <c:pt idx="7860">
                  <c:v>1630.58</c:v>
                </c:pt>
                <c:pt idx="7861">
                  <c:v>1635.22</c:v>
                </c:pt>
                <c:pt idx="7862">
                  <c:v>1635.32</c:v>
                </c:pt>
                <c:pt idx="7863">
                  <c:v>1637.42</c:v>
                </c:pt>
                <c:pt idx="7864">
                  <c:v>1634.65</c:v>
                </c:pt>
                <c:pt idx="7865">
                  <c:v>1634.86</c:v>
                </c:pt>
                <c:pt idx="7866">
                  <c:v>1639.08</c:v>
                </c:pt>
                <c:pt idx="7867">
                  <c:v>1638.94</c:v>
                </c:pt>
                <c:pt idx="7868">
                  <c:v>1641.21</c:v>
                </c:pt>
                <c:pt idx="7869">
                  <c:v>1637.86</c:v>
                </c:pt>
                <c:pt idx="7870">
                  <c:v>1637.92</c:v>
                </c:pt>
                <c:pt idx="7871">
                  <c:v>1640.61</c:v>
                </c:pt>
                <c:pt idx="7872">
                  <c:v>1640.52</c:v>
                </c:pt>
                <c:pt idx="7873">
                  <c:v>1642.6</c:v>
                </c:pt>
                <c:pt idx="7874">
                  <c:v>1639.46</c:v>
                </c:pt>
                <c:pt idx="7875">
                  <c:v>1638.67</c:v>
                </c:pt>
                <c:pt idx="7876">
                  <c:v>1642.46</c:v>
                </c:pt>
                <c:pt idx="7877">
                  <c:v>1642.38</c:v>
                </c:pt>
                <c:pt idx="7878">
                  <c:v>1643.84</c:v>
                </c:pt>
                <c:pt idx="7879">
                  <c:v>1641.8</c:v>
                </c:pt>
                <c:pt idx="7880">
                  <c:v>1641.2</c:v>
                </c:pt>
                <c:pt idx="7881">
                  <c:v>1645.9</c:v>
                </c:pt>
                <c:pt idx="7882">
                  <c:v>1645.52</c:v>
                </c:pt>
                <c:pt idx="7883">
                  <c:v>1645.56</c:v>
                </c:pt>
                <c:pt idx="7884">
                  <c:v>1642.98</c:v>
                </c:pt>
                <c:pt idx="7885">
                  <c:v>1642.29</c:v>
                </c:pt>
                <c:pt idx="7886">
                  <c:v>1650.93</c:v>
                </c:pt>
                <c:pt idx="7887">
                  <c:v>1651.56</c:v>
                </c:pt>
                <c:pt idx="7888">
                  <c:v>1650.67</c:v>
                </c:pt>
                <c:pt idx="7889">
                  <c:v>1648.62</c:v>
                </c:pt>
                <c:pt idx="7890">
                  <c:v>1647.46</c:v>
                </c:pt>
                <c:pt idx="7891">
                  <c:v>1655.21</c:v>
                </c:pt>
                <c:pt idx="7892">
                  <c:v>1655.59</c:v>
                </c:pt>
                <c:pt idx="7893">
                  <c:v>1654.67</c:v>
                </c:pt>
                <c:pt idx="7894">
                  <c:v>1652.84</c:v>
                </c:pt>
                <c:pt idx="7895">
                  <c:v>1651.59</c:v>
                </c:pt>
                <c:pt idx="7896">
                  <c:v>1661.48</c:v>
                </c:pt>
                <c:pt idx="7897">
                  <c:v>1660.69</c:v>
                </c:pt>
                <c:pt idx="7898">
                  <c:v>1659.18</c:v>
                </c:pt>
                <c:pt idx="7899">
                  <c:v>1657.17</c:v>
                </c:pt>
                <c:pt idx="7900">
                  <c:v>1655.44</c:v>
                </c:pt>
                <c:pt idx="7901">
                  <c:v>1664.97</c:v>
                </c:pt>
                <c:pt idx="7902">
                  <c:v>1664.49</c:v>
                </c:pt>
                <c:pt idx="7903">
                  <c:v>1662.53</c:v>
                </c:pt>
                <c:pt idx="7904">
                  <c:v>1660.02</c:v>
                </c:pt>
                <c:pt idx="7905">
                  <c:v>1657.71</c:v>
                </c:pt>
                <c:pt idx="7906">
                  <c:v>1669.48</c:v>
                </c:pt>
                <c:pt idx="7907">
                  <c:v>1668.44</c:v>
                </c:pt>
                <c:pt idx="7908">
                  <c:v>1666.93</c:v>
                </c:pt>
                <c:pt idx="7909">
                  <c:v>1664.9</c:v>
                </c:pt>
                <c:pt idx="7910">
                  <c:v>1662.34</c:v>
                </c:pt>
                <c:pt idx="7911">
                  <c:v>1677.13</c:v>
                </c:pt>
                <c:pt idx="7912">
                  <c:v>1674.89</c:v>
                </c:pt>
                <c:pt idx="7913">
                  <c:v>1672.31</c:v>
                </c:pt>
                <c:pt idx="7914">
                  <c:v>1671.57</c:v>
                </c:pt>
                <c:pt idx="7915">
                  <c:v>1668.81</c:v>
                </c:pt>
                <c:pt idx="7916">
                  <c:v>1681.26</c:v>
                </c:pt>
                <c:pt idx="7917">
                  <c:v>1679.12</c:v>
                </c:pt>
                <c:pt idx="7918">
                  <c:v>1675.88</c:v>
                </c:pt>
                <c:pt idx="7919">
                  <c:v>1675.28</c:v>
                </c:pt>
                <c:pt idx="7920">
                  <c:v>1673.21</c:v>
                </c:pt>
                <c:pt idx="7921">
                  <c:v>1688.88</c:v>
                </c:pt>
                <c:pt idx="7922">
                  <c:v>1688.65</c:v>
                </c:pt>
                <c:pt idx="7923">
                  <c:v>1683.82</c:v>
                </c:pt>
                <c:pt idx="7924">
                  <c:v>1682.63</c:v>
                </c:pt>
                <c:pt idx="7925">
                  <c:v>1681.25</c:v>
                </c:pt>
                <c:pt idx="7926">
                  <c:v>1695.17</c:v>
                </c:pt>
                <c:pt idx="7927">
                  <c:v>1693.99</c:v>
                </c:pt>
                <c:pt idx="7928">
                  <c:v>1688.56</c:v>
                </c:pt>
                <c:pt idx="7929">
                  <c:v>1685.33</c:v>
                </c:pt>
                <c:pt idx="7930">
                  <c:v>1682.94</c:v>
                </c:pt>
                <c:pt idx="7931">
                  <c:v>1692.06</c:v>
                </c:pt>
                <c:pt idx="7932">
                  <c:v>1689.47</c:v>
                </c:pt>
                <c:pt idx="7933">
                  <c:v>1682.95</c:v>
                </c:pt>
                <c:pt idx="7934">
                  <c:v>1682.05</c:v>
                </c:pt>
                <c:pt idx="7935">
                  <c:v>1681.35</c:v>
                </c:pt>
                <c:pt idx="7936">
                  <c:v>1692.4</c:v>
                </c:pt>
                <c:pt idx="7937">
                  <c:v>1690.55</c:v>
                </c:pt>
                <c:pt idx="7938">
                  <c:v>1684.87</c:v>
                </c:pt>
                <c:pt idx="7939">
                  <c:v>1683.42</c:v>
                </c:pt>
                <c:pt idx="7940">
                  <c:v>1681.37</c:v>
                </c:pt>
                <c:pt idx="7941">
                  <c:v>1689.27</c:v>
                </c:pt>
                <c:pt idx="7942">
                  <c:v>1688.71</c:v>
                </c:pt>
                <c:pt idx="7943">
                  <c:v>1685.49</c:v>
                </c:pt>
                <c:pt idx="7944">
                  <c:v>1684.66</c:v>
                </c:pt>
                <c:pt idx="7945">
                  <c:v>1683.78</c:v>
                </c:pt>
                <c:pt idx="7946">
                  <c:v>1690.42</c:v>
                </c:pt>
                <c:pt idx="7947">
                  <c:v>1689.57</c:v>
                </c:pt>
                <c:pt idx="7948">
                  <c:v>1686.58</c:v>
                </c:pt>
                <c:pt idx="7949">
                  <c:v>1686.22</c:v>
                </c:pt>
                <c:pt idx="7950">
                  <c:v>1684.15</c:v>
                </c:pt>
                <c:pt idx="7951">
                  <c:v>1692.76</c:v>
                </c:pt>
                <c:pt idx="7952">
                  <c:v>1691.64</c:v>
                </c:pt>
                <c:pt idx="7953">
                  <c:v>1688.87</c:v>
                </c:pt>
                <c:pt idx="7954">
                  <c:v>1687.95</c:v>
                </c:pt>
                <c:pt idx="7955">
                  <c:v>1685.36</c:v>
                </c:pt>
                <c:pt idx="7956">
                  <c:v>1694.76</c:v>
                </c:pt>
                <c:pt idx="7957">
                  <c:v>1693.17</c:v>
                </c:pt>
                <c:pt idx="7958">
                  <c:v>1690.22</c:v>
                </c:pt>
                <c:pt idx="7959">
                  <c:v>1689.71</c:v>
                </c:pt>
                <c:pt idx="7960">
                  <c:v>1687.54</c:v>
                </c:pt>
                <c:pt idx="7961">
                  <c:v>1697.2</c:v>
                </c:pt>
                <c:pt idx="7962">
                  <c:v>1695.93</c:v>
                </c:pt>
                <c:pt idx="7963">
                  <c:v>1691.25</c:v>
                </c:pt>
                <c:pt idx="7964">
                  <c:v>1692.63</c:v>
                </c:pt>
                <c:pt idx="7965">
                  <c:v>1689.3</c:v>
                </c:pt>
                <c:pt idx="7966">
                  <c:v>1698.84</c:v>
                </c:pt>
                <c:pt idx="7967">
                  <c:v>1698.11</c:v>
                </c:pt>
                <c:pt idx="7968">
                  <c:v>1694.3</c:v>
                </c:pt>
                <c:pt idx="7969">
                  <c:v>1694.77</c:v>
                </c:pt>
                <c:pt idx="7970">
                  <c:v>1689.11</c:v>
                </c:pt>
                <c:pt idx="7971">
                  <c:v>1695.51</c:v>
                </c:pt>
                <c:pt idx="7972">
                  <c:v>1696.08</c:v>
                </c:pt>
                <c:pt idx="7973">
                  <c:v>1693.43</c:v>
                </c:pt>
                <c:pt idx="7974">
                  <c:v>1691.48</c:v>
                </c:pt>
                <c:pt idx="7975">
                  <c:v>1688.61</c:v>
                </c:pt>
                <c:pt idx="7976">
                  <c:v>1685.31</c:v>
                </c:pt>
                <c:pt idx="7977">
                  <c:v>1686.91</c:v>
                </c:pt>
                <c:pt idx="7978">
                  <c:v>1684.22</c:v>
                </c:pt>
                <c:pt idx="7979">
                  <c:v>1683.3</c:v>
                </c:pt>
                <c:pt idx="7980">
                  <c:v>1681.08</c:v>
                </c:pt>
                <c:pt idx="7981">
                  <c:v>1677.64</c:v>
                </c:pt>
                <c:pt idx="7982">
                  <c:v>1679.76</c:v>
                </c:pt>
                <c:pt idx="7983">
                  <c:v>1675.46</c:v>
                </c:pt>
                <c:pt idx="7984">
                  <c:v>1675.93</c:v>
                </c:pt>
                <c:pt idx="7985">
                  <c:v>1671.31</c:v>
                </c:pt>
                <c:pt idx="7986">
                  <c:v>1690.34</c:v>
                </c:pt>
                <c:pt idx="7987">
                  <c:v>1692.4</c:v>
                </c:pt>
                <c:pt idx="7988">
                  <c:v>1688.5</c:v>
                </c:pt>
                <c:pt idx="7989">
                  <c:v>1685.13</c:v>
                </c:pt>
                <c:pt idx="7990">
                  <c:v>1677.97</c:v>
                </c:pt>
                <c:pt idx="7991">
                  <c:v>1695.43</c:v>
                </c:pt>
                <c:pt idx="7992">
                  <c:v>1693.42</c:v>
                </c:pt>
                <c:pt idx="7993">
                  <c:v>1688.69</c:v>
                </c:pt>
                <c:pt idx="7994">
                  <c:v>1687.76</c:v>
                </c:pt>
                <c:pt idx="7995">
                  <c:v>1683.03</c:v>
                </c:pt>
                <c:pt idx="7996">
                  <c:v>1712.07</c:v>
                </c:pt>
                <c:pt idx="7997">
                  <c:v>1712.69</c:v>
                </c:pt>
                <c:pt idx="7998">
                  <c:v>1705.83</c:v>
                </c:pt>
                <c:pt idx="7999">
                  <c:v>1693.56</c:v>
                </c:pt>
                <c:pt idx="8000">
                  <c:v>1689.06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6654080"/>
        <c:axId val="116654656"/>
      </c:scatterChart>
      <c:valAx>
        <c:axId val="11665408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(ps)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16654656"/>
        <c:crosses val="autoZero"/>
        <c:crossBetween val="midCat"/>
      </c:valAx>
      <c:valAx>
        <c:axId val="116654656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MSD (nm2/s)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116654080"/>
        <c:crosses val="autoZero"/>
        <c:crossBetween val="midCat"/>
      </c:valAx>
    </c:plotArea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rdf for PE10 in 70% EtOH vs. r (nm)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11"/>
          <c:order val="0"/>
          <c:tx>
            <c:v>rdf HOH</c:v>
          </c:tx>
          <c:spPr>
            <a:ln w="28575">
              <a:noFill/>
            </a:ln>
          </c:spPr>
          <c:xVal>
            <c:numRef>
              <c:f>rdf!$B$14:$B$1498</c:f>
              <c:numCache>
                <c:formatCode>General</c:formatCode>
                <c:ptCount val="1485"/>
                <c:pt idx="0">
                  <c:v>0</c:v>
                </c:pt>
                <c:pt idx="1">
                  <c:v>2E-3</c:v>
                </c:pt>
                <c:pt idx="2">
                  <c:v>4.0000000000000001E-3</c:v>
                </c:pt>
                <c:pt idx="3">
                  <c:v>6.0000000000000001E-3</c:v>
                </c:pt>
                <c:pt idx="4">
                  <c:v>8.0000000000000002E-3</c:v>
                </c:pt>
                <c:pt idx="5">
                  <c:v>0.01</c:v>
                </c:pt>
                <c:pt idx="6">
                  <c:v>1.2E-2</c:v>
                </c:pt>
                <c:pt idx="7">
                  <c:v>1.4E-2</c:v>
                </c:pt>
                <c:pt idx="8">
                  <c:v>1.6E-2</c:v>
                </c:pt>
                <c:pt idx="9">
                  <c:v>1.7999999999999999E-2</c:v>
                </c:pt>
                <c:pt idx="10">
                  <c:v>0.02</c:v>
                </c:pt>
                <c:pt idx="11">
                  <c:v>2.1999999999999999E-2</c:v>
                </c:pt>
                <c:pt idx="12">
                  <c:v>2.4E-2</c:v>
                </c:pt>
                <c:pt idx="13">
                  <c:v>2.5999999999999999E-2</c:v>
                </c:pt>
                <c:pt idx="14">
                  <c:v>2.8000000000000001E-2</c:v>
                </c:pt>
                <c:pt idx="15">
                  <c:v>0.03</c:v>
                </c:pt>
                <c:pt idx="16">
                  <c:v>3.2000000000000001E-2</c:v>
                </c:pt>
                <c:pt idx="17">
                  <c:v>3.4000000000000002E-2</c:v>
                </c:pt>
                <c:pt idx="18">
                  <c:v>3.5999999999999997E-2</c:v>
                </c:pt>
                <c:pt idx="19">
                  <c:v>3.7999999999999999E-2</c:v>
                </c:pt>
                <c:pt idx="20">
                  <c:v>0.04</c:v>
                </c:pt>
                <c:pt idx="21">
                  <c:v>4.2000000000000003E-2</c:v>
                </c:pt>
                <c:pt idx="22">
                  <c:v>4.3999999999999997E-2</c:v>
                </c:pt>
                <c:pt idx="23">
                  <c:v>4.5999999999999999E-2</c:v>
                </c:pt>
                <c:pt idx="24">
                  <c:v>4.8000000000000001E-2</c:v>
                </c:pt>
                <c:pt idx="25">
                  <c:v>0.05</c:v>
                </c:pt>
                <c:pt idx="26">
                  <c:v>5.1999999999999998E-2</c:v>
                </c:pt>
                <c:pt idx="27">
                  <c:v>5.3999999999999999E-2</c:v>
                </c:pt>
                <c:pt idx="28">
                  <c:v>5.6000000000000001E-2</c:v>
                </c:pt>
                <c:pt idx="29">
                  <c:v>5.8000000000000003E-2</c:v>
                </c:pt>
                <c:pt idx="30">
                  <c:v>0.06</c:v>
                </c:pt>
                <c:pt idx="31">
                  <c:v>6.2E-2</c:v>
                </c:pt>
                <c:pt idx="32">
                  <c:v>6.4000000000000001E-2</c:v>
                </c:pt>
                <c:pt idx="33">
                  <c:v>6.6000000000000003E-2</c:v>
                </c:pt>
                <c:pt idx="34">
                  <c:v>6.8000000000000005E-2</c:v>
                </c:pt>
                <c:pt idx="35">
                  <c:v>7.0000000000000007E-2</c:v>
                </c:pt>
                <c:pt idx="36">
                  <c:v>7.1999999999999995E-2</c:v>
                </c:pt>
                <c:pt idx="37">
                  <c:v>7.3999999999999996E-2</c:v>
                </c:pt>
                <c:pt idx="38">
                  <c:v>7.5999999999999998E-2</c:v>
                </c:pt>
                <c:pt idx="39">
                  <c:v>7.8E-2</c:v>
                </c:pt>
                <c:pt idx="40">
                  <c:v>0.08</c:v>
                </c:pt>
                <c:pt idx="41">
                  <c:v>8.2000000000000003E-2</c:v>
                </c:pt>
                <c:pt idx="42">
                  <c:v>8.4000000000000005E-2</c:v>
                </c:pt>
                <c:pt idx="43">
                  <c:v>8.5999999999999993E-2</c:v>
                </c:pt>
                <c:pt idx="44">
                  <c:v>8.7999999999999995E-2</c:v>
                </c:pt>
                <c:pt idx="45">
                  <c:v>0.09</c:v>
                </c:pt>
                <c:pt idx="46">
                  <c:v>9.1999999999999998E-2</c:v>
                </c:pt>
                <c:pt idx="47">
                  <c:v>9.4E-2</c:v>
                </c:pt>
                <c:pt idx="48">
                  <c:v>9.6000000000000002E-2</c:v>
                </c:pt>
                <c:pt idx="49">
                  <c:v>9.8000000000000004E-2</c:v>
                </c:pt>
                <c:pt idx="50">
                  <c:v>0.1</c:v>
                </c:pt>
                <c:pt idx="51">
                  <c:v>0.10199999999999999</c:v>
                </c:pt>
                <c:pt idx="52">
                  <c:v>0.104</c:v>
                </c:pt>
                <c:pt idx="53">
                  <c:v>0.106</c:v>
                </c:pt>
                <c:pt idx="54">
                  <c:v>0.108</c:v>
                </c:pt>
                <c:pt idx="55">
                  <c:v>0.11</c:v>
                </c:pt>
                <c:pt idx="56">
                  <c:v>0.112</c:v>
                </c:pt>
                <c:pt idx="57">
                  <c:v>0.114</c:v>
                </c:pt>
                <c:pt idx="58">
                  <c:v>0.11600000000000001</c:v>
                </c:pt>
                <c:pt idx="59">
                  <c:v>0.11799999999999999</c:v>
                </c:pt>
                <c:pt idx="60">
                  <c:v>0.12</c:v>
                </c:pt>
                <c:pt idx="61">
                  <c:v>0.122</c:v>
                </c:pt>
                <c:pt idx="62">
                  <c:v>0.124</c:v>
                </c:pt>
                <c:pt idx="63">
                  <c:v>0.126</c:v>
                </c:pt>
                <c:pt idx="64">
                  <c:v>0.128</c:v>
                </c:pt>
                <c:pt idx="65">
                  <c:v>0.13</c:v>
                </c:pt>
                <c:pt idx="66">
                  <c:v>0.13200000000000001</c:v>
                </c:pt>
                <c:pt idx="67">
                  <c:v>0.13400000000000001</c:v>
                </c:pt>
                <c:pt idx="68">
                  <c:v>0.13600000000000001</c:v>
                </c:pt>
                <c:pt idx="69">
                  <c:v>0.13800000000000001</c:v>
                </c:pt>
                <c:pt idx="70">
                  <c:v>0.14000000000000001</c:v>
                </c:pt>
                <c:pt idx="71">
                  <c:v>0.14199999999999999</c:v>
                </c:pt>
                <c:pt idx="72">
                  <c:v>0.14399999999999999</c:v>
                </c:pt>
                <c:pt idx="73">
                  <c:v>0.14599999999999999</c:v>
                </c:pt>
                <c:pt idx="74">
                  <c:v>0.14799999999999999</c:v>
                </c:pt>
                <c:pt idx="75">
                  <c:v>0.15</c:v>
                </c:pt>
                <c:pt idx="76">
                  <c:v>0.152</c:v>
                </c:pt>
                <c:pt idx="77">
                  <c:v>0.154</c:v>
                </c:pt>
                <c:pt idx="78">
                  <c:v>0.156</c:v>
                </c:pt>
                <c:pt idx="79">
                  <c:v>0.158</c:v>
                </c:pt>
                <c:pt idx="80">
                  <c:v>0.16</c:v>
                </c:pt>
                <c:pt idx="81">
                  <c:v>0.16200000000000001</c:v>
                </c:pt>
                <c:pt idx="82">
                  <c:v>0.16400000000000001</c:v>
                </c:pt>
                <c:pt idx="83">
                  <c:v>0.16600000000000001</c:v>
                </c:pt>
                <c:pt idx="84">
                  <c:v>0.16800000000000001</c:v>
                </c:pt>
                <c:pt idx="85">
                  <c:v>0.17</c:v>
                </c:pt>
                <c:pt idx="86">
                  <c:v>0.17199999999999999</c:v>
                </c:pt>
                <c:pt idx="87">
                  <c:v>0.17399999999999999</c:v>
                </c:pt>
                <c:pt idx="88">
                  <c:v>0.17599999999999999</c:v>
                </c:pt>
                <c:pt idx="89">
                  <c:v>0.17799999999999999</c:v>
                </c:pt>
                <c:pt idx="90">
                  <c:v>0.18</c:v>
                </c:pt>
                <c:pt idx="91">
                  <c:v>0.182</c:v>
                </c:pt>
                <c:pt idx="92">
                  <c:v>0.184</c:v>
                </c:pt>
                <c:pt idx="93">
                  <c:v>0.186</c:v>
                </c:pt>
                <c:pt idx="94">
                  <c:v>0.188</c:v>
                </c:pt>
                <c:pt idx="95">
                  <c:v>0.19</c:v>
                </c:pt>
                <c:pt idx="96">
                  <c:v>0.192</c:v>
                </c:pt>
                <c:pt idx="97">
                  <c:v>0.19400000000000001</c:v>
                </c:pt>
                <c:pt idx="98">
                  <c:v>0.19600000000000001</c:v>
                </c:pt>
                <c:pt idx="99">
                  <c:v>0.19800000000000001</c:v>
                </c:pt>
                <c:pt idx="100">
                  <c:v>0.2</c:v>
                </c:pt>
                <c:pt idx="101">
                  <c:v>0.20200000000000001</c:v>
                </c:pt>
                <c:pt idx="102">
                  <c:v>0.20399999999999999</c:v>
                </c:pt>
                <c:pt idx="103">
                  <c:v>0.20599999999999999</c:v>
                </c:pt>
                <c:pt idx="104">
                  <c:v>0.20799999999999999</c:v>
                </c:pt>
                <c:pt idx="105">
                  <c:v>0.21</c:v>
                </c:pt>
                <c:pt idx="106">
                  <c:v>0.21199999999999999</c:v>
                </c:pt>
                <c:pt idx="107">
                  <c:v>0.214</c:v>
                </c:pt>
                <c:pt idx="108">
                  <c:v>0.216</c:v>
                </c:pt>
                <c:pt idx="109">
                  <c:v>0.218</c:v>
                </c:pt>
                <c:pt idx="110">
                  <c:v>0.22</c:v>
                </c:pt>
                <c:pt idx="111">
                  <c:v>0.222</c:v>
                </c:pt>
                <c:pt idx="112">
                  <c:v>0.224</c:v>
                </c:pt>
                <c:pt idx="113">
                  <c:v>0.22600000000000001</c:v>
                </c:pt>
                <c:pt idx="114">
                  <c:v>0.22800000000000001</c:v>
                </c:pt>
                <c:pt idx="115">
                  <c:v>0.23</c:v>
                </c:pt>
                <c:pt idx="116">
                  <c:v>0.23200000000000001</c:v>
                </c:pt>
                <c:pt idx="117">
                  <c:v>0.23400000000000001</c:v>
                </c:pt>
                <c:pt idx="118">
                  <c:v>0.23599999999999999</c:v>
                </c:pt>
                <c:pt idx="119">
                  <c:v>0.23799999999999999</c:v>
                </c:pt>
                <c:pt idx="120">
                  <c:v>0.24</c:v>
                </c:pt>
                <c:pt idx="121">
                  <c:v>0.24199999999999999</c:v>
                </c:pt>
                <c:pt idx="122">
                  <c:v>0.24399999999999999</c:v>
                </c:pt>
                <c:pt idx="123">
                  <c:v>0.246</c:v>
                </c:pt>
                <c:pt idx="124">
                  <c:v>0.248</c:v>
                </c:pt>
                <c:pt idx="125">
                  <c:v>0.25</c:v>
                </c:pt>
                <c:pt idx="126">
                  <c:v>0.252</c:v>
                </c:pt>
                <c:pt idx="127">
                  <c:v>0.254</c:v>
                </c:pt>
                <c:pt idx="128">
                  <c:v>0.25600000000000001</c:v>
                </c:pt>
                <c:pt idx="129">
                  <c:v>0.25800000000000001</c:v>
                </c:pt>
                <c:pt idx="130">
                  <c:v>0.26</c:v>
                </c:pt>
                <c:pt idx="131">
                  <c:v>0.26200000000000001</c:v>
                </c:pt>
                <c:pt idx="132">
                  <c:v>0.26400000000000001</c:v>
                </c:pt>
                <c:pt idx="133">
                  <c:v>0.26600000000000001</c:v>
                </c:pt>
                <c:pt idx="134">
                  <c:v>0.26800000000000002</c:v>
                </c:pt>
                <c:pt idx="135">
                  <c:v>0.27</c:v>
                </c:pt>
                <c:pt idx="136">
                  <c:v>0.27200000000000002</c:v>
                </c:pt>
                <c:pt idx="137">
                  <c:v>0.27400000000000002</c:v>
                </c:pt>
                <c:pt idx="138">
                  <c:v>0.27600000000000002</c:v>
                </c:pt>
                <c:pt idx="139">
                  <c:v>0.27800000000000002</c:v>
                </c:pt>
                <c:pt idx="140">
                  <c:v>0.28000000000000003</c:v>
                </c:pt>
                <c:pt idx="141">
                  <c:v>0.28199999999999997</c:v>
                </c:pt>
                <c:pt idx="142">
                  <c:v>0.28399999999999997</c:v>
                </c:pt>
                <c:pt idx="143">
                  <c:v>0.28599999999999998</c:v>
                </c:pt>
                <c:pt idx="144">
                  <c:v>0.28799999999999998</c:v>
                </c:pt>
                <c:pt idx="145">
                  <c:v>0.28999999999999998</c:v>
                </c:pt>
                <c:pt idx="146">
                  <c:v>0.29199999999999998</c:v>
                </c:pt>
                <c:pt idx="147">
                  <c:v>0.29399999999999998</c:v>
                </c:pt>
                <c:pt idx="148">
                  <c:v>0.29599999999999999</c:v>
                </c:pt>
                <c:pt idx="149">
                  <c:v>0.29799999999999999</c:v>
                </c:pt>
                <c:pt idx="150">
                  <c:v>0.3</c:v>
                </c:pt>
                <c:pt idx="151">
                  <c:v>0.30199999999999999</c:v>
                </c:pt>
                <c:pt idx="152">
                  <c:v>0.30399999999999999</c:v>
                </c:pt>
                <c:pt idx="153">
                  <c:v>0.30599999999999999</c:v>
                </c:pt>
                <c:pt idx="154">
                  <c:v>0.308</c:v>
                </c:pt>
                <c:pt idx="155">
                  <c:v>0.31</c:v>
                </c:pt>
                <c:pt idx="156">
                  <c:v>0.312</c:v>
                </c:pt>
                <c:pt idx="157">
                  <c:v>0.314</c:v>
                </c:pt>
                <c:pt idx="158">
                  <c:v>0.316</c:v>
                </c:pt>
                <c:pt idx="159">
                  <c:v>0.318</c:v>
                </c:pt>
                <c:pt idx="160">
                  <c:v>0.32</c:v>
                </c:pt>
                <c:pt idx="161">
                  <c:v>0.32200000000000001</c:v>
                </c:pt>
                <c:pt idx="162">
                  <c:v>0.32400000000000001</c:v>
                </c:pt>
                <c:pt idx="163">
                  <c:v>0.32600000000000001</c:v>
                </c:pt>
                <c:pt idx="164">
                  <c:v>0.32800000000000001</c:v>
                </c:pt>
                <c:pt idx="165">
                  <c:v>0.33</c:v>
                </c:pt>
                <c:pt idx="166">
                  <c:v>0.33200000000000002</c:v>
                </c:pt>
                <c:pt idx="167">
                  <c:v>0.33400000000000002</c:v>
                </c:pt>
                <c:pt idx="168">
                  <c:v>0.33600000000000002</c:v>
                </c:pt>
                <c:pt idx="169">
                  <c:v>0.33800000000000002</c:v>
                </c:pt>
                <c:pt idx="170">
                  <c:v>0.34</c:v>
                </c:pt>
                <c:pt idx="171">
                  <c:v>0.34200000000000003</c:v>
                </c:pt>
                <c:pt idx="172">
                  <c:v>0.34399999999999997</c:v>
                </c:pt>
                <c:pt idx="173">
                  <c:v>0.34599999999999997</c:v>
                </c:pt>
                <c:pt idx="174">
                  <c:v>0.34799999999999998</c:v>
                </c:pt>
                <c:pt idx="175">
                  <c:v>0.35</c:v>
                </c:pt>
                <c:pt idx="176">
                  <c:v>0.35199999999999998</c:v>
                </c:pt>
                <c:pt idx="177">
                  <c:v>0.35399999999999998</c:v>
                </c:pt>
                <c:pt idx="178">
                  <c:v>0.35599999999999998</c:v>
                </c:pt>
                <c:pt idx="179">
                  <c:v>0.35799999999999998</c:v>
                </c:pt>
                <c:pt idx="180">
                  <c:v>0.36</c:v>
                </c:pt>
                <c:pt idx="181">
                  <c:v>0.36199999999999999</c:v>
                </c:pt>
                <c:pt idx="182">
                  <c:v>0.36399999999999999</c:v>
                </c:pt>
                <c:pt idx="183">
                  <c:v>0.36599999999999999</c:v>
                </c:pt>
                <c:pt idx="184">
                  <c:v>0.36799999999999999</c:v>
                </c:pt>
                <c:pt idx="185">
                  <c:v>0.37</c:v>
                </c:pt>
                <c:pt idx="186">
                  <c:v>0.372</c:v>
                </c:pt>
                <c:pt idx="187">
                  <c:v>0.374</c:v>
                </c:pt>
                <c:pt idx="188">
                  <c:v>0.376</c:v>
                </c:pt>
                <c:pt idx="189">
                  <c:v>0.378</c:v>
                </c:pt>
                <c:pt idx="190">
                  <c:v>0.38</c:v>
                </c:pt>
                <c:pt idx="191">
                  <c:v>0.38200000000000001</c:v>
                </c:pt>
                <c:pt idx="192">
                  <c:v>0.38400000000000001</c:v>
                </c:pt>
                <c:pt idx="193">
                  <c:v>0.38600000000000001</c:v>
                </c:pt>
                <c:pt idx="194">
                  <c:v>0.38800000000000001</c:v>
                </c:pt>
                <c:pt idx="195">
                  <c:v>0.39</c:v>
                </c:pt>
                <c:pt idx="196">
                  <c:v>0.39200000000000002</c:v>
                </c:pt>
                <c:pt idx="197">
                  <c:v>0.39400000000000002</c:v>
                </c:pt>
                <c:pt idx="198">
                  <c:v>0.39600000000000002</c:v>
                </c:pt>
                <c:pt idx="199">
                  <c:v>0.39800000000000002</c:v>
                </c:pt>
                <c:pt idx="200">
                  <c:v>0.4</c:v>
                </c:pt>
                <c:pt idx="201">
                  <c:v>0.40200000000000002</c:v>
                </c:pt>
                <c:pt idx="202">
                  <c:v>0.40400000000000003</c:v>
                </c:pt>
                <c:pt idx="203">
                  <c:v>0.40600000000000003</c:v>
                </c:pt>
                <c:pt idx="204">
                  <c:v>0.40799999999999997</c:v>
                </c:pt>
                <c:pt idx="205">
                  <c:v>0.41</c:v>
                </c:pt>
                <c:pt idx="206">
                  <c:v>0.41199999999999998</c:v>
                </c:pt>
                <c:pt idx="207">
                  <c:v>0.41399999999999998</c:v>
                </c:pt>
                <c:pt idx="208">
                  <c:v>0.41599999999999998</c:v>
                </c:pt>
                <c:pt idx="209">
                  <c:v>0.41799999999999998</c:v>
                </c:pt>
                <c:pt idx="210">
                  <c:v>0.42</c:v>
                </c:pt>
                <c:pt idx="211">
                  <c:v>0.42199999999999999</c:v>
                </c:pt>
                <c:pt idx="212">
                  <c:v>0.42399999999999999</c:v>
                </c:pt>
                <c:pt idx="213">
                  <c:v>0.42599999999999999</c:v>
                </c:pt>
                <c:pt idx="214">
                  <c:v>0.42799999999999999</c:v>
                </c:pt>
                <c:pt idx="215">
                  <c:v>0.43</c:v>
                </c:pt>
                <c:pt idx="216">
                  <c:v>0.432</c:v>
                </c:pt>
                <c:pt idx="217">
                  <c:v>0.434</c:v>
                </c:pt>
                <c:pt idx="218">
                  <c:v>0.436</c:v>
                </c:pt>
                <c:pt idx="219">
                  <c:v>0.438</c:v>
                </c:pt>
                <c:pt idx="220">
                  <c:v>0.44</c:v>
                </c:pt>
                <c:pt idx="221">
                  <c:v>0.442</c:v>
                </c:pt>
                <c:pt idx="222">
                  <c:v>0.44400000000000001</c:v>
                </c:pt>
                <c:pt idx="223">
                  <c:v>0.44600000000000001</c:v>
                </c:pt>
                <c:pt idx="224">
                  <c:v>0.44800000000000001</c:v>
                </c:pt>
                <c:pt idx="225">
                  <c:v>0.45</c:v>
                </c:pt>
                <c:pt idx="226">
                  <c:v>0.45200000000000001</c:v>
                </c:pt>
                <c:pt idx="227">
                  <c:v>0.45400000000000001</c:v>
                </c:pt>
                <c:pt idx="228">
                  <c:v>0.45600000000000002</c:v>
                </c:pt>
                <c:pt idx="229">
                  <c:v>0.45800000000000002</c:v>
                </c:pt>
                <c:pt idx="230">
                  <c:v>0.46</c:v>
                </c:pt>
                <c:pt idx="231">
                  <c:v>0.46200000000000002</c:v>
                </c:pt>
                <c:pt idx="232">
                  <c:v>0.46400000000000002</c:v>
                </c:pt>
                <c:pt idx="233">
                  <c:v>0.46600000000000003</c:v>
                </c:pt>
                <c:pt idx="234">
                  <c:v>0.46800000000000003</c:v>
                </c:pt>
                <c:pt idx="235">
                  <c:v>0.47</c:v>
                </c:pt>
                <c:pt idx="236">
                  <c:v>0.47199999999999998</c:v>
                </c:pt>
                <c:pt idx="237">
                  <c:v>0.47399999999999998</c:v>
                </c:pt>
                <c:pt idx="238">
                  <c:v>0.47599999999999998</c:v>
                </c:pt>
                <c:pt idx="239">
                  <c:v>0.47799999999999998</c:v>
                </c:pt>
                <c:pt idx="240">
                  <c:v>0.48</c:v>
                </c:pt>
                <c:pt idx="241">
                  <c:v>0.48199999999999998</c:v>
                </c:pt>
                <c:pt idx="242">
                  <c:v>0.48399999999999999</c:v>
                </c:pt>
                <c:pt idx="243">
                  <c:v>0.48599999999999999</c:v>
                </c:pt>
                <c:pt idx="244">
                  <c:v>0.48799999999999999</c:v>
                </c:pt>
                <c:pt idx="245">
                  <c:v>0.49</c:v>
                </c:pt>
                <c:pt idx="246">
                  <c:v>0.49199999999999999</c:v>
                </c:pt>
                <c:pt idx="247">
                  <c:v>0.49399999999999999</c:v>
                </c:pt>
                <c:pt idx="248">
                  <c:v>0.496</c:v>
                </c:pt>
                <c:pt idx="249">
                  <c:v>0.498</c:v>
                </c:pt>
                <c:pt idx="250">
                  <c:v>0.5</c:v>
                </c:pt>
                <c:pt idx="251">
                  <c:v>0.502</c:v>
                </c:pt>
                <c:pt idx="252">
                  <c:v>0.504</c:v>
                </c:pt>
                <c:pt idx="253">
                  <c:v>0.50600000000000001</c:v>
                </c:pt>
                <c:pt idx="254">
                  <c:v>0.50800000000000001</c:v>
                </c:pt>
                <c:pt idx="255">
                  <c:v>0.51</c:v>
                </c:pt>
                <c:pt idx="256">
                  <c:v>0.51200000000000001</c:v>
                </c:pt>
                <c:pt idx="257">
                  <c:v>0.51400000000000001</c:v>
                </c:pt>
                <c:pt idx="258">
                  <c:v>0.51600000000000001</c:v>
                </c:pt>
                <c:pt idx="259">
                  <c:v>0.51800000000000002</c:v>
                </c:pt>
                <c:pt idx="260">
                  <c:v>0.52</c:v>
                </c:pt>
                <c:pt idx="261">
                  <c:v>0.52200000000000002</c:v>
                </c:pt>
                <c:pt idx="262">
                  <c:v>0.52400000000000002</c:v>
                </c:pt>
                <c:pt idx="263">
                  <c:v>0.52600000000000002</c:v>
                </c:pt>
                <c:pt idx="264">
                  <c:v>0.52800000000000002</c:v>
                </c:pt>
                <c:pt idx="265">
                  <c:v>0.53</c:v>
                </c:pt>
                <c:pt idx="266">
                  <c:v>0.53200000000000003</c:v>
                </c:pt>
                <c:pt idx="267">
                  <c:v>0.53400000000000003</c:v>
                </c:pt>
                <c:pt idx="268">
                  <c:v>0.53600000000000003</c:v>
                </c:pt>
                <c:pt idx="269">
                  <c:v>0.53800000000000003</c:v>
                </c:pt>
                <c:pt idx="270">
                  <c:v>0.54</c:v>
                </c:pt>
                <c:pt idx="271">
                  <c:v>0.54200000000000004</c:v>
                </c:pt>
                <c:pt idx="272">
                  <c:v>0.54400000000000004</c:v>
                </c:pt>
                <c:pt idx="273">
                  <c:v>0.54600000000000004</c:v>
                </c:pt>
                <c:pt idx="274">
                  <c:v>0.54800000000000004</c:v>
                </c:pt>
                <c:pt idx="275">
                  <c:v>0.55000000000000004</c:v>
                </c:pt>
                <c:pt idx="276">
                  <c:v>0.55200000000000005</c:v>
                </c:pt>
                <c:pt idx="277">
                  <c:v>0.55400000000000005</c:v>
                </c:pt>
                <c:pt idx="278">
                  <c:v>0.55600000000000005</c:v>
                </c:pt>
                <c:pt idx="279">
                  <c:v>0.55800000000000005</c:v>
                </c:pt>
                <c:pt idx="280">
                  <c:v>0.56000000000000005</c:v>
                </c:pt>
                <c:pt idx="281">
                  <c:v>0.56200000000000006</c:v>
                </c:pt>
                <c:pt idx="282">
                  <c:v>0.56399999999999995</c:v>
                </c:pt>
                <c:pt idx="283">
                  <c:v>0.56599999999999995</c:v>
                </c:pt>
                <c:pt idx="284">
                  <c:v>0.56799999999999995</c:v>
                </c:pt>
                <c:pt idx="285">
                  <c:v>0.56999999999999995</c:v>
                </c:pt>
                <c:pt idx="286">
                  <c:v>0.57199999999999995</c:v>
                </c:pt>
                <c:pt idx="287">
                  <c:v>0.57399999999999995</c:v>
                </c:pt>
                <c:pt idx="288">
                  <c:v>0.57599999999999996</c:v>
                </c:pt>
                <c:pt idx="289">
                  <c:v>0.57799999999999996</c:v>
                </c:pt>
                <c:pt idx="290">
                  <c:v>0.57999999999999996</c:v>
                </c:pt>
                <c:pt idx="291">
                  <c:v>0.58199999999999996</c:v>
                </c:pt>
                <c:pt idx="292">
                  <c:v>0.58399999999999996</c:v>
                </c:pt>
                <c:pt idx="293">
                  <c:v>0.58599999999999997</c:v>
                </c:pt>
                <c:pt idx="294">
                  <c:v>0.58799999999999997</c:v>
                </c:pt>
                <c:pt idx="295">
                  <c:v>0.59</c:v>
                </c:pt>
                <c:pt idx="296">
                  <c:v>0.59199999999999997</c:v>
                </c:pt>
                <c:pt idx="297">
                  <c:v>0.59399999999999997</c:v>
                </c:pt>
                <c:pt idx="298">
                  <c:v>0.59599999999999997</c:v>
                </c:pt>
                <c:pt idx="299">
                  <c:v>0.59799999999999998</c:v>
                </c:pt>
                <c:pt idx="300">
                  <c:v>0.6</c:v>
                </c:pt>
                <c:pt idx="301">
                  <c:v>0.60199999999999998</c:v>
                </c:pt>
                <c:pt idx="302">
                  <c:v>0.60399999999999998</c:v>
                </c:pt>
                <c:pt idx="303">
                  <c:v>0.60599999999999998</c:v>
                </c:pt>
                <c:pt idx="304">
                  <c:v>0.60799999999999998</c:v>
                </c:pt>
                <c:pt idx="305">
                  <c:v>0.61</c:v>
                </c:pt>
                <c:pt idx="306">
                  <c:v>0.61199999999999999</c:v>
                </c:pt>
                <c:pt idx="307">
                  <c:v>0.61399999999999999</c:v>
                </c:pt>
                <c:pt idx="308">
                  <c:v>0.61599999999999999</c:v>
                </c:pt>
                <c:pt idx="309">
                  <c:v>0.61799999999999999</c:v>
                </c:pt>
                <c:pt idx="310">
                  <c:v>0.62</c:v>
                </c:pt>
                <c:pt idx="311">
                  <c:v>0.622</c:v>
                </c:pt>
                <c:pt idx="312">
                  <c:v>0.624</c:v>
                </c:pt>
                <c:pt idx="313">
                  <c:v>0.626</c:v>
                </c:pt>
                <c:pt idx="314">
                  <c:v>0.628</c:v>
                </c:pt>
                <c:pt idx="315">
                  <c:v>0.63</c:v>
                </c:pt>
                <c:pt idx="316">
                  <c:v>0.63200000000000001</c:v>
                </c:pt>
                <c:pt idx="317">
                  <c:v>0.63400000000000001</c:v>
                </c:pt>
                <c:pt idx="318">
                  <c:v>0.63600000000000001</c:v>
                </c:pt>
                <c:pt idx="319">
                  <c:v>0.63800000000000001</c:v>
                </c:pt>
                <c:pt idx="320">
                  <c:v>0.64</c:v>
                </c:pt>
                <c:pt idx="321">
                  <c:v>0.64200000000000002</c:v>
                </c:pt>
                <c:pt idx="322">
                  <c:v>0.64400000000000002</c:v>
                </c:pt>
                <c:pt idx="323">
                  <c:v>0.64600000000000002</c:v>
                </c:pt>
                <c:pt idx="324">
                  <c:v>0.64800000000000002</c:v>
                </c:pt>
                <c:pt idx="325">
                  <c:v>0.65</c:v>
                </c:pt>
                <c:pt idx="326">
                  <c:v>0.65200000000000002</c:v>
                </c:pt>
                <c:pt idx="327">
                  <c:v>0.65400000000000003</c:v>
                </c:pt>
                <c:pt idx="328">
                  <c:v>0.65600000000000003</c:v>
                </c:pt>
                <c:pt idx="329">
                  <c:v>0.65800000000000003</c:v>
                </c:pt>
                <c:pt idx="330">
                  <c:v>0.66</c:v>
                </c:pt>
                <c:pt idx="331">
                  <c:v>0.66200000000000003</c:v>
                </c:pt>
                <c:pt idx="332">
                  <c:v>0.66400000000000003</c:v>
                </c:pt>
                <c:pt idx="333">
                  <c:v>0.66600000000000004</c:v>
                </c:pt>
                <c:pt idx="334">
                  <c:v>0.66800000000000004</c:v>
                </c:pt>
                <c:pt idx="335">
                  <c:v>0.67</c:v>
                </c:pt>
                <c:pt idx="336">
                  <c:v>0.67200000000000004</c:v>
                </c:pt>
                <c:pt idx="337">
                  <c:v>0.67400000000000004</c:v>
                </c:pt>
                <c:pt idx="338">
                  <c:v>0.67600000000000005</c:v>
                </c:pt>
                <c:pt idx="339">
                  <c:v>0.67800000000000005</c:v>
                </c:pt>
                <c:pt idx="340">
                  <c:v>0.68</c:v>
                </c:pt>
                <c:pt idx="341">
                  <c:v>0.68200000000000005</c:v>
                </c:pt>
                <c:pt idx="342">
                  <c:v>0.68400000000000005</c:v>
                </c:pt>
                <c:pt idx="343">
                  <c:v>0.68600000000000005</c:v>
                </c:pt>
                <c:pt idx="344">
                  <c:v>0.68799999999999994</c:v>
                </c:pt>
                <c:pt idx="345">
                  <c:v>0.69</c:v>
                </c:pt>
                <c:pt idx="346">
                  <c:v>0.69199999999999995</c:v>
                </c:pt>
                <c:pt idx="347">
                  <c:v>0.69399999999999995</c:v>
                </c:pt>
                <c:pt idx="348">
                  <c:v>0.69599999999999995</c:v>
                </c:pt>
                <c:pt idx="349">
                  <c:v>0.69799999999999995</c:v>
                </c:pt>
                <c:pt idx="350">
                  <c:v>0.7</c:v>
                </c:pt>
                <c:pt idx="351">
                  <c:v>0.70199999999999996</c:v>
                </c:pt>
                <c:pt idx="352">
                  <c:v>0.70399999999999996</c:v>
                </c:pt>
                <c:pt idx="353">
                  <c:v>0.70599999999999996</c:v>
                </c:pt>
                <c:pt idx="354">
                  <c:v>0.70799999999999996</c:v>
                </c:pt>
                <c:pt idx="355">
                  <c:v>0.71</c:v>
                </c:pt>
                <c:pt idx="356">
                  <c:v>0.71199999999999997</c:v>
                </c:pt>
                <c:pt idx="357">
                  <c:v>0.71399999999999997</c:v>
                </c:pt>
                <c:pt idx="358">
                  <c:v>0.71599999999999997</c:v>
                </c:pt>
                <c:pt idx="359">
                  <c:v>0.71799999999999997</c:v>
                </c:pt>
                <c:pt idx="360">
                  <c:v>0.72</c:v>
                </c:pt>
                <c:pt idx="361">
                  <c:v>0.72199999999999998</c:v>
                </c:pt>
                <c:pt idx="362">
                  <c:v>0.72399999999999998</c:v>
                </c:pt>
                <c:pt idx="363">
                  <c:v>0.72599999999999998</c:v>
                </c:pt>
                <c:pt idx="364">
                  <c:v>0.72799999999999998</c:v>
                </c:pt>
                <c:pt idx="365">
                  <c:v>0.73</c:v>
                </c:pt>
                <c:pt idx="366">
                  <c:v>0.73199999999999998</c:v>
                </c:pt>
                <c:pt idx="367">
                  <c:v>0.73399999999999999</c:v>
                </c:pt>
                <c:pt idx="368">
                  <c:v>0.73599999999999999</c:v>
                </c:pt>
                <c:pt idx="369">
                  <c:v>0.73799999999999999</c:v>
                </c:pt>
                <c:pt idx="370">
                  <c:v>0.74</c:v>
                </c:pt>
                <c:pt idx="371">
                  <c:v>0.74199999999999999</c:v>
                </c:pt>
                <c:pt idx="372">
                  <c:v>0.74399999999999999</c:v>
                </c:pt>
                <c:pt idx="373">
                  <c:v>0.746</c:v>
                </c:pt>
                <c:pt idx="374">
                  <c:v>0.748</c:v>
                </c:pt>
                <c:pt idx="375">
                  <c:v>0.75</c:v>
                </c:pt>
                <c:pt idx="376">
                  <c:v>0.752</c:v>
                </c:pt>
                <c:pt idx="377">
                  <c:v>0.754</c:v>
                </c:pt>
                <c:pt idx="378">
                  <c:v>0.75600000000000001</c:v>
                </c:pt>
                <c:pt idx="379">
                  <c:v>0.75800000000000001</c:v>
                </c:pt>
                <c:pt idx="380">
                  <c:v>0.76</c:v>
                </c:pt>
                <c:pt idx="381">
                  <c:v>0.76200000000000001</c:v>
                </c:pt>
                <c:pt idx="382">
                  <c:v>0.76400000000000001</c:v>
                </c:pt>
                <c:pt idx="383">
                  <c:v>0.76600000000000001</c:v>
                </c:pt>
                <c:pt idx="384">
                  <c:v>0.76800000000000002</c:v>
                </c:pt>
                <c:pt idx="385">
                  <c:v>0.77</c:v>
                </c:pt>
                <c:pt idx="386">
                  <c:v>0.77200000000000002</c:v>
                </c:pt>
                <c:pt idx="387">
                  <c:v>0.77400000000000002</c:v>
                </c:pt>
                <c:pt idx="388">
                  <c:v>0.77600000000000002</c:v>
                </c:pt>
                <c:pt idx="389">
                  <c:v>0.77800000000000002</c:v>
                </c:pt>
                <c:pt idx="390">
                  <c:v>0.78</c:v>
                </c:pt>
                <c:pt idx="391">
                  <c:v>0.78200000000000003</c:v>
                </c:pt>
                <c:pt idx="392">
                  <c:v>0.78400000000000003</c:v>
                </c:pt>
                <c:pt idx="393">
                  <c:v>0.78600000000000003</c:v>
                </c:pt>
                <c:pt idx="394">
                  <c:v>0.78800000000000003</c:v>
                </c:pt>
                <c:pt idx="395">
                  <c:v>0.79</c:v>
                </c:pt>
                <c:pt idx="396">
                  <c:v>0.79200000000000004</c:v>
                </c:pt>
                <c:pt idx="397">
                  <c:v>0.79400000000000004</c:v>
                </c:pt>
                <c:pt idx="398">
                  <c:v>0.79600000000000004</c:v>
                </c:pt>
                <c:pt idx="399">
                  <c:v>0.79800000000000004</c:v>
                </c:pt>
                <c:pt idx="400">
                  <c:v>0.8</c:v>
                </c:pt>
                <c:pt idx="401">
                  <c:v>0.80200000000000005</c:v>
                </c:pt>
                <c:pt idx="402">
                  <c:v>0.80400000000000005</c:v>
                </c:pt>
                <c:pt idx="403">
                  <c:v>0.80600000000000005</c:v>
                </c:pt>
                <c:pt idx="404">
                  <c:v>0.80800000000000005</c:v>
                </c:pt>
                <c:pt idx="405">
                  <c:v>0.81</c:v>
                </c:pt>
                <c:pt idx="406">
                  <c:v>0.81200000000000006</c:v>
                </c:pt>
                <c:pt idx="407">
                  <c:v>0.81399999999999995</c:v>
                </c:pt>
                <c:pt idx="408">
                  <c:v>0.81599999999999995</c:v>
                </c:pt>
                <c:pt idx="409">
                  <c:v>0.81799999999999995</c:v>
                </c:pt>
                <c:pt idx="410">
                  <c:v>0.82</c:v>
                </c:pt>
                <c:pt idx="411">
                  <c:v>0.82199999999999995</c:v>
                </c:pt>
                <c:pt idx="412">
                  <c:v>0.82399999999999995</c:v>
                </c:pt>
                <c:pt idx="413">
                  <c:v>0.82599999999999996</c:v>
                </c:pt>
                <c:pt idx="414">
                  <c:v>0.82799999999999996</c:v>
                </c:pt>
                <c:pt idx="415">
                  <c:v>0.83</c:v>
                </c:pt>
                <c:pt idx="416">
                  <c:v>0.83199999999999996</c:v>
                </c:pt>
                <c:pt idx="417">
                  <c:v>0.83399999999999996</c:v>
                </c:pt>
                <c:pt idx="418">
                  <c:v>0.83599999999999997</c:v>
                </c:pt>
                <c:pt idx="419">
                  <c:v>0.83799999999999997</c:v>
                </c:pt>
                <c:pt idx="420">
                  <c:v>0.84</c:v>
                </c:pt>
                <c:pt idx="421">
                  <c:v>0.84199999999999997</c:v>
                </c:pt>
                <c:pt idx="422">
                  <c:v>0.84399999999999997</c:v>
                </c:pt>
                <c:pt idx="423">
                  <c:v>0.84599999999999997</c:v>
                </c:pt>
                <c:pt idx="424">
                  <c:v>0.84799999999999998</c:v>
                </c:pt>
                <c:pt idx="425">
                  <c:v>0.85</c:v>
                </c:pt>
                <c:pt idx="426">
                  <c:v>0.85199999999999998</c:v>
                </c:pt>
                <c:pt idx="427">
                  <c:v>0.85399999999999998</c:v>
                </c:pt>
                <c:pt idx="428">
                  <c:v>0.85599999999999998</c:v>
                </c:pt>
                <c:pt idx="429">
                  <c:v>0.85799999999999998</c:v>
                </c:pt>
                <c:pt idx="430">
                  <c:v>0.86</c:v>
                </c:pt>
                <c:pt idx="431">
                  <c:v>0.86199999999999999</c:v>
                </c:pt>
                <c:pt idx="432">
                  <c:v>0.86399999999999999</c:v>
                </c:pt>
                <c:pt idx="433">
                  <c:v>0.86599999999999999</c:v>
                </c:pt>
                <c:pt idx="434">
                  <c:v>0.86799999999999999</c:v>
                </c:pt>
                <c:pt idx="435">
                  <c:v>0.87</c:v>
                </c:pt>
                <c:pt idx="436">
                  <c:v>0.872</c:v>
                </c:pt>
                <c:pt idx="437">
                  <c:v>0.874</c:v>
                </c:pt>
                <c:pt idx="438">
                  <c:v>0.876</c:v>
                </c:pt>
                <c:pt idx="439">
                  <c:v>0.878</c:v>
                </c:pt>
                <c:pt idx="440">
                  <c:v>0.88</c:v>
                </c:pt>
                <c:pt idx="441">
                  <c:v>0.88200000000000001</c:v>
                </c:pt>
                <c:pt idx="442">
                  <c:v>0.88400000000000001</c:v>
                </c:pt>
                <c:pt idx="443">
                  <c:v>0.88600000000000001</c:v>
                </c:pt>
                <c:pt idx="444">
                  <c:v>0.88800000000000001</c:v>
                </c:pt>
                <c:pt idx="445">
                  <c:v>0.89</c:v>
                </c:pt>
                <c:pt idx="446">
                  <c:v>0.89200000000000002</c:v>
                </c:pt>
                <c:pt idx="447">
                  <c:v>0.89400000000000002</c:v>
                </c:pt>
                <c:pt idx="448">
                  <c:v>0.89600000000000002</c:v>
                </c:pt>
                <c:pt idx="449">
                  <c:v>0.89800000000000002</c:v>
                </c:pt>
                <c:pt idx="450">
                  <c:v>0.9</c:v>
                </c:pt>
                <c:pt idx="451">
                  <c:v>0.90200000000000002</c:v>
                </c:pt>
                <c:pt idx="452">
                  <c:v>0.90400000000000003</c:v>
                </c:pt>
                <c:pt idx="453">
                  <c:v>0.90600000000000003</c:v>
                </c:pt>
                <c:pt idx="454">
                  <c:v>0.90800000000000003</c:v>
                </c:pt>
                <c:pt idx="455">
                  <c:v>0.91</c:v>
                </c:pt>
                <c:pt idx="456">
                  <c:v>0.91200000000000003</c:v>
                </c:pt>
                <c:pt idx="457">
                  <c:v>0.91400000000000003</c:v>
                </c:pt>
                <c:pt idx="458">
                  <c:v>0.91600000000000004</c:v>
                </c:pt>
                <c:pt idx="459">
                  <c:v>0.91800000000000004</c:v>
                </c:pt>
                <c:pt idx="460">
                  <c:v>0.92</c:v>
                </c:pt>
                <c:pt idx="461">
                  <c:v>0.92200000000000004</c:v>
                </c:pt>
                <c:pt idx="462">
                  <c:v>0.92400000000000004</c:v>
                </c:pt>
                <c:pt idx="463">
                  <c:v>0.92600000000000005</c:v>
                </c:pt>
                <c:pt idx="464">
                  <c:v>0.92800000000000005</c:v>
                </c:pt>
                <c:pt idx="465">
                  <c:v>0.93</c:v>
                </c:pt>
                <c:pt idx="466">
                  <c:v>0.93200000000000005</c:v>
                </c:pt>
                <c:pt idx="467">
                  <c:v>0.93400000000000005</c:v>
                </c:pt>
                <c:pt idx="468">
                  <c:v>0.93600000000000005</c:v>
                </c:pt>
                <c:pt idx="469">
                  <c:v>0.93799999999999994</c:v>
                </c:pt>
                <c:pt idx="470">
                  <c:v>0.94</c:v>
                </c:pt>
                <c:pt idx="471">
                  <c:v>0.94199999999999995</c:v>
                </c:pt>
                <c:pt idx="472">
                  <c:v>0.94399999999999995</c:v>
                </c:pt>
                <c:pt idx="473">
                  <c:v>0.94599999999999995</c:v>
                </c:pt>
                <c:pt idx="474">
                  <c:v>0.94799999999999995</c:v>
                </c:pt>
                <c:pt idx="475">
                  <c:v>0.95</c:v>
                </c:pt>
                <c:pt idx="476">
                  <c:v>0.95199999999999996</c:v>
                </c:pt>
                <c:pt idx="477">
                  <c:v>0.95399999999999996</c:v>
                </c:pt>
                <c:pt idx="478">
                  <c:v>0.95599999999999996</c:v>
                </c:pt>
                <c:pt idx="479">
                  <c:v>0.95799999999999996</c:v>
                </c:pt>
                <c:pt idx="480">
                  <c:v>0.96</c:v>
                </c:pt>
                <c:pt idx="481">
                  <c:v>0.96199999999999997</c:v>
                </c:pt>
                <c:pt idx="482">
                  <c:v>0.96399999999999997</c:v>
                </c:pt>
                <c:pt idx="483">
                  <c:v>0.96599999999999997</c:v>
                </c:pt>
                <c:pt idx="484">
                  <c:v>0.96799999999999997</c:v>
                </c:pt>
                <c:pt idx="485">
                  <c:v>0.97</c:v>
                </c:pt>
                <c:pt idx="486">
                  <c:v>0.97199999999999998</c:v>
                </c:pt>
                <c:pt idx="487">
                  <c:v>0.97399999999999998</c:v>
                </c:pt>
                <c:pt idx="488">
                  <c:v>0.97599999999999998</c:v>
                </c:pt>
                <c:pt idx="489">
                  <c:v>0.97799999999999998</c:v>
                </c:pt>
                <c:pt idx="490">
                  <c:v>0.98</c:v>
                </c:pt>
                <c:pt idx="491">
                  <c:v>0.98199999999999998</c:v>
                </c:pt>
                <c:pt idx="492">
                  <c:v>0.98399999999999999</c:v>
                </c:pt>
                <c:pt idx="493">
                  <c:v>0.98599999999999999</c:v>
                </c:pt>
                <c:pt idx="494">
                  <c:v>0.98799999999999999</c:v>
                </c:pt>
                <c:pt idx="495">
                  <c:v>0.99</c:v>
                </c:pt>
                <c:pt idx="496">
                  <c:v>0.99199999999999999</c:v>
                </c:pt>
                <c:pt idx="497">
                  <c:v>0.99399999999999999</c:v>
                </c:pt>
                <c:pt idx="498">
                  <c:v>0.996</c:v>
                </c:pt>
                <c:pt idx="499">
                  <c:v>0.998</c:v>
                </c:pt>
                <c:pt idx="500">
                  <c:v>1</c:v>
                </c:pt>
                <c:pt idx="501">
                  <c:v>1.002</c:v>
                </c:pt>
                <c:pt idx="502">
                  <c:v>1.004</c:v>
                </c:pt>
                <c:pt idx="503">
                  <c:v>1.006</c:v>
                </c:pt>
                <c:pt idx="504">
                  <c:v>1.008</c:v>
                </c:pt>
                <c:pt idx="505">
                  <c:v>1.01</c:v>
                </c:pt>
                <c:pt idx="506">
                  <c:v>1.012</c:v>
                </c:pt>
                <c:pt idx="507">
                  <c:v>1.014</c:v>
                </c:pt>
                <c:pt idx="508">
                  <c:v>1.016</c:v>
                </c:pt>
                <c:pt idx="509">
                  <c:v>1.018</c:v>
                </c:pt>
                <c:pt idx="510">
                  <c:v>1.02</c:v>
                </c:pt>
                <c:pt idx="511">
                  <c:v>1.022</c:v>
                </c:pt>
                <c:pt idx="512">
                  <c:v>1.024</c:v>
                </c:pt>
                <c:pt idx="513">
                  <c:v>1.026</c:v>
                </c:pt>
                <c:pt idx="514">
                  <c:v>1.028</c:v>
                </c:pt>
                <c:pt idx="515">
                  <c:v>1.03</c:v>
                </c:pt>
                <c:pt idx="516">
                  <c:v>1.032</c:v>
                </c:pt>
                <c:pt idx="517">
                  <c:v>1.034</c:v>
                </c:pt>
                <c:pt idx="518">
                  <c:v>1.036</c:v>
                </c:pt>
                <c:pt idx="519">
                  <c:v>1.038</c:v>
                </c:pt>
                <c:pt idx="520">
                  <c:v>1.04</c:v>
                </c:pt>
                <c:pt idx="521">
                  <c:v>1.042</c:v>
                </c:pt>
                <c:pt idx="522">
                  <c:v>1.044</c:v>
                </c:pt>
                <c:pt idx="523">
                  <c:v>1.046</c:v>
                </c:pt>
                <c:pt idx="524">
                  <c:v>1.048</c:v>
                </c:pt>
                <c:pt idx="525">
                  <c:v>1.05</c:v>
                </c:pt>
                <c:pt idx="526">
                  <c:v>1.052</c:v>
                </c:pt>
                <c:pt idx="527">
                  <c:v>1.054</c:v>
                </c:pt>
                <c:pt idx="528">
                  <c:v>1.056</c:v>
                </c:pt>
                <c:pt idx="529">
                  <c:v>1.0580000000000001</c:v>
                </c:pt>
                <c:pt idx="530">
                  <c:v>1.06</c:v>
                </c:pt>
                <c:pt idx="531">
                  <c:v>1.0620000000000001</c:v>
                </c:pt>
                <c:pt idx="532">
                  <c:v>1.0640000000000001</c:v>
                </c:pt>
                <c:pt idx="533">
                  <c:v>1.0660000000000001</c:v>
                </c:pt>
                <c:pt idx="534">
                  <c:v>1.0680000000000001</c:v>
                </c:pt>
                <c:pt idx="535">
                  <c:v>1.07</c:v>
                </c:pt>
                <c:pt idx="536">
                  <c:v>1.0720000000000001</c:v>
                </c:pt>
                <c:pt idx="537">
                  <c:v>1.0740000000000001</c:v>
                </c:pt>
                <c:pt idx="538">
                  <c:v>1.0760000000000001</c:v>
                </c:pt>
                <c:pt idx="539">
                  <c:v>1.0780000000000001</c:v>
                </c:pt>
                <c:pt idx="540">
                  <c:v>1.08</c:v>
                </c:pt>
                <c:pt idx="541">
                  <c:v>1.0820000000000001</c:v>
                </c:pt>
                <c:pt idx="542">
                  <c:v>1.0840000000000001</c:v>
                </c:pt>
                <c:pt idx="543">
                  <c:v>1.0860000000000001</c:v>
                </c:pt>
                <c:pt idx="544">
                  <c:v>1.0880000000000001</c:v>
                </c:pt>
                <c:pt idx="545">
                  <c:v>1.0900000000000001</c:v>
                </c:pt>
                <c:pt idx="546">
                  <c:v>1.0920000000000001</c:v>
                </c:pt>
                <c:pt idx="547">
                  <c:v>1.0940000000000001</c:v>
                </c:pt>
                <c:pt idx="548">
                  <c:v>1.0960000000000001</c:v>
                </c:pt>
                <c:pt idx="549">
                  <c:v>1.0980000000000001</c:v>
                </c:pt>
                <c:pt idx="550">
                  <c:v>1.1000000000000001</c:v>
                </c:pt>
                <c:pt idx="551">
                  <c:v>1.1020000000000001</c:v>
                </c:pt>
                <c:pt idx="552">
                  <c:v>1.1040000000000001</c:v>
                </c:pt>
                <c:pt idx="553">
                  <c:v>1.1060000000000001</c:v>
                </c:pt>
                <c:pt idx="554">
                  <c:v>1.1080000000000001</c:v>
                </c:pt>
                <c:pt idx="555">
                  <c:v>1.1100000000000001</c:v>
                </c:pt>
                <c:pt idx="556">
                  <c:v>1.1120000000000001</c:v>
                </c:pt>
                <c:pt idx="557">
                  <c:v>1.1140000000000001</c:v>
                </c:pt>
                <c:pt idx="558">
                  <c:v>1.1160000000000001</c:v>
                </c:pt>
                <c:pt idx="559">
                  <c:v>1.1180000000000001</c:v>
                </c:pt>
                <c:pt idx="560">
                  <c:v>1.1200000000000001</c:v>
                </c:pt>
                <c:pt idx="561">
                  <c:v>1.1220000000000001</c:v>
                </c:pt>
                <c:pt idx="562">
                  <c:v>1.1240000000000001</c:v>
                </c:pt>
                <c:pt idx="563">
                  <c:v>1.1259999999999999</c:v>
                </c:pt>
                <c:pt idx="564">
                  <c:v>1.1279999999999999</c:v>
                </c:pt>
                <c:pt idx="565">
                  <c:v>1.1299999999999999</c:v>
                </c:pt>
                <c:pt idx="566">
                  <c:v>1.1319999999999999</c:v>
                </c:pt>
                <c:pt idx="567">
                  <c:v>1.1339999999999999</c:v>
                </c:pt>
                <c:pt idx="568">
                  <c:v>1.1359999999999999</c:v>
                </c:pt>
                <c:pt idx="569">
                  <c:v>1.1379999999999999</c:v>
                </c:pt>
                <c:pt idx="570">
                  <c:v>1.1399999999999999</c:v>
                </c:pt>
                <c:pt idx="571">
                  <c:v>1.1419999999999999</c:v>
                </c:pt>
                <c:pt idx="572">
                  <c:v>1.1439999999999999</c:v>
                </c:pt>
                <c:pt idx="573">
                  <c:v>1.1459999999999999</c:v>
                </c:pt>
                <c:pt idx="574">
                  <c:v>1.1479999999999999</c:v>
                </c:pt>
                <c:pt idx="575">
                  <c:v>1.1499999999999999</c:v>
                </c:pt>
                <c:pt idx="576">
                  <c:v>1.1519999999999999</c:v>
                </c:pt>
                <c:pt idx="577">
                  <c:v>1.1539999999999999</c:v>
                </c:pt>
                <c:pt idx="578">
                  <c:v>1.1559999999999999</c:v>
                </c:pt>
                <c:pt idx="579">
                  <c:v>1.1579999999999999</c:v>
                </c:pt>
                <c:pt idx="580">
                  <c:v>1.1599999999999999</c:v>
                </c:pt>
                <c:pt idx="581">
                  <c:v>1.1619999999999999</c:v>
                </c:pt>
                <c:pt idx="582">
                  <c:v>1.1639999999999999</c:v>
                </c:pt>
                <c:pt idx="583">
                  <c:v>1.1659999999999999</c:v>
                </c:pt>
                <c:pt idx="584">
                  <c:v>1.1679999999999999</c:v>
                </c:pt>
                <c:pt idx="585">
                  <c:v>1.17</c:v>
                </c:pt>
                <c:pt idx="586">
                  <c:v>1.1719999999999999</c:v>
                </c:pt>
                <c:pt idx="587">
                  <c:v>1.1739999999999999</c:v>
                </c:pt>
                <c:pt idx="588">
                  <c:v>1.1759999999999999</c:v>
                </c:pt>
                <c:pt idx="589">
                  <c:v>1.1779999999999999</c:v>
                </c:pt>
                <c:pt idx="590">
                  <c:v>1.18</c:v>
                </c:pt>
                <c:pt idx="591">
                  <c:v>1.1819999999999999</c:v>
                </c:pt>
                <c:pt idx="592">
                  <c:v>1.1839999999999999</c:v>
                </c:pt>
                <c:pt idx="593">
                  <c:v>1.1859999999999999</c:v>
                </c:pt>
                <c:pt idx="594">
                  <c:v>1.1879999999999999</c:v>
                </c:pt>
                <c:pt idx="595">
                  <c:v>1.19</c:v>
                </c:pt>
                <c:pt idx="596">
                  <c:v>1.1919999999999999</c:v>
                </c:pt>
                <c:pt idx="597">
                  <c:v>1.194</c:v>
                </c:pt>
                <c:pt idx="598">
                  <c:v>1.196</c:v>
                </c:pt>
                <c:pt idx="599">
                  <c:v>1.198</c:v>
                </c:pt>
                <c:pt idx="600">
                  <c:v>1.2</c:v>
                </c:pt>
                <c:pt idx="601">
                  <c:v>1.202</c:v>
                </c:pt>
                <c:pt idx="602">
                  <c:v>1.204</c:v>
                </c:pt>
                <c:pt idx="603">
                  <c:v>1.206</c:v>
                </c:pt>
                <c:pt idx="604">
                  <c:v>1.208</c:v>
                </c:pt>
                <c:pt idx="605">
                  <c:v>1.21</c:v>
                </c:pt>
                <c:pt idx="606">
                  <c:v>1.212</c:v>
                </c:pt>
                <c:pt idx="607">
                  <c:v>1.214</c:v>
                </c:pt>
                <c:pt idx="608">
                  <c:v>1.216</c:v>
                </c:pt>
                <c:pt idx="609">
                  <c:v>1.218</c:v>
                </c:pt>
                <c:pt idx="610">
                  <c:v>1.22</c:v>
                </c:pt>
                <c:pt idx="611">
                  <c:v>1.222</c:v>
                </c:pt>
                <c:pt idx="612">
                  <c:v>1.224</c:v>
                </c:pt>
                <c:pt idx="613">
                  <c:v>1.226</c:v>
                </c:pt>
                <c:pt idx="614">
                  <c:v>1.228</c:v>
                </c:pt>
                <c:pt idx="615">
                  <c:v>1.23</c:v>
                </c:pt>
                <c:pt idx="616">
                  <c:v>1.232</c:v>
                </c:pt>
                <c:pt idx="617">
                  <c:v>1.234</c:v>
                </c:pt>
                <c:pt idx="618">
                  <c:v>1.236</c:v>
                </c:pt>
                <c:pt idx="619">
                  <c:v>1.238</c:v>
                </c:pt>
                <c:pt idx="620">
                  <c:v>1.24</c:v>
                </c:pt>
                <c:pt idx="621">
                  <c:v>1.242</c:v>
                </c:pt>
                <c:pt idx="622">
                  <c:v>1.244</c:v>
                </c:pt>
                <c:pt idx="623">
                  <c:v>1.246</c:v>
                </c:pt>
                <c:pt idx="624">
                  <c:v>1.248</c:v>
                </c:pt>
                <c:pt idx="625">
                  <c:v>1.25</c:v>
                </c:pt>
                <c:pt idx="626">
                  <c:v>1.252</c:v>
                </c:pt>
                <c:pt idx="627">
                  <c:v>1.254</c:v>
                </c:pt>
                <c:pt idx="628">
                  <c:v>1.256</c:v>
                </c:pt>
                <c:pt idx="629">
                  <c:v>1.258</c:v>
                </c:pt>
                <c:pt idx="630">
                  <c:v>1.26</c:v>
                </c:pt>
                <c:pt idx="631">
                  <c:v>1.262</c:v>
                </c:pt>
                <c:pt idx="632">
                  <c:v>1.264</c:v>
                </c:pt>
                <c:pt idx="633">
                  <c:v>1.266</c:v>
                </c:pt>
                <c:pt idx="634">
                  <c:v>1.268</c:v>
                </c:pt>
                <c:pt idx="635">
                  <c:v>1.27</c:v>
                </c:pt>
                <c:pt idx="636">
                  <c:v>1.272</c:v>
                </c:pt>
                <c:pt idx="637">
                  <c:v>1.274</c:v>
                </c:pt>
                <c:pt idx="638">
                  <c:v>1.276</c:v>
                </c:pt>
                <c:pt idx="639">
                  <c:v>1.278</c:v>
                </c:pt>
                <c:pt idx="640">
                  <c:v>1.28</c:v>
                </c:pt>
                <c:pt idx="641">
                  <c:v>1.282</c:v>
                </c:pt>
                <c:pt idx="642">
                  <c:v>1.284</c:v>
                </c:pt>
                <c:pt idx="643">
                  <c:v>1.286</c:v>
                </c:pt>
                <c:pt idx="644">
                  <c:v>1.288</c:v>
                </c:pt>
                <c:pt idx="645">
                  <c:v>1.29</c:v>
                </c:pt>
                <c:pt idx="646">
                  <c:v>1.292</c:v>
                </c:pt>
                <c:pt idx="647">
                  <c:v>1.294</c:v>
                </c:pt>
                <c:pt idx="648">
                  <c:v>1.296</c:v>
                </c:pt>
                <c:pt idx="649">
                  <c:v>1.298</c:v>
                </c:pt>
                <c:pt idx="650">
                  <c:v>1.3</c:v>
                </c:pt>
                <c:pt idx="651">
                  <c:v>1.302</c:v>
                </c:pt>
                <c:pt idx="652">
                  <c:v>1.304</c:v>
                </c:pt>
                <c:pt idx="653">
                  <c:v>1.306</c:v>
                </c:pt>
                <c:pt idx="654">
                  <c:v>1.3080000000000001</c:v>
                </c:pt>
                <c:pt idx="655">
                  <c:v>1.31</c:v>
                </c:pt>
                <c:pt idx="656">
                  <c:v>1.3120000000000001</c:v>
                </c:pt>
                <c:pt idx="657">
                  <c:v>1.3140000000000001</c:v>
                </c:pt>
                <c:pt idx="658">
                  <c:v>1.3160000000000001</c:v>
                </c:pt>
                <c:pt idx="659">
                  <c:v>1.3180000000000001</c:v>
                </c:pt>
                <c:pt idx="660">
                  <c:v>1.32</c:v>
                </c:pt>
                <c:pt idx="661">
                  <c:v>1.3220000000000001</c:v>
                </c:pt>
                <c:pt idx="662">
                  <c:v>1.3240000000000001</c:v>
                </c:pt>
                <c:pt idx="663">
                  <c:v>1.3260000000000001</c:v>
                </c:pt>
                <c:pt idx="664">
                  <c:v>1.3280000000000001</c:v>
                </c:pt>
                <c:pt idx="665">
                  <c:v>1.33</c:v>
                </c:pt>
                <c:pt idx="666">
                  <c:v>1.3320000000000001</c:v>
                </c:pt>
                <c:pt idx="667">
                  <c:v>1.3340000000000001</c:v>
                </c:pt>
                <c:pt idx="668">
                  <c:v>1.3360000000000001</c:v>
                </c:pt>
                <c:pt idx="669">
                  <c:v>1.3380000000000001</c:v>
                </c:pt>
                <c:pt idx="670">
                  <c:v>1.34</c:v>
                </c:pt>
                <c:pt idx="671">
                  <c:v>1.3420000000000001</c:v>
                </c:pt>
                <c:pt idx="672">
                  <c:v>1.3440000000000001</c:v>
                </c:pt>
                <c:pt idx="673">
                  <c:v>1.3460000000000001</c:v>
                </c:pt>
                <c:pt idx="674">
                  <c:v>1.3480000000000001</c:v>
                </c:pt>
                <c:pt idx="675">
                  <c:v>1.35</c:v>
                </c:pt>
                <c:pt idx="676">
                  <c:v>1.3520000000000001</c:v>
                </c:pt>
                <c:pt idx="677">
                  <c:v>1.3540000000000001</c:v>
                </c:pt>
                <c:pt idx="678">
                  <c:v>1.3560000000000001</c:v>
                </c:pt>
                <c:pt idx="679">
                  <c:v>1.3580000000000001</c:v>
                </c:pt>
                <c:pt idx="680">
                  <c:v>1.36</c:v>
                </c:pt>
                <c:pt idx="681">
                  <c:v>1.3620000000000001</c:v>
                </c:pt>
                <c:pt idx="682">
                  <c:v>1.3640000000000001</c:v>
                </c:pt>
                <c:pt idx="683">
                  <c:v>1.3660000000000001</c:v>
                </c:pt>
                <c:pt idx="684">
                  <c:v>1.3680000000000001</c:v>
                </c:pt>
                <c:pt idx="685">
                  <c:v>1.37</c:v>
                </c:pt>
                <c:pt idx="686">
                  <c:v>1.3720000000000001</c:v>
                </c:pt>
                <c:pt idx="687">
                  <c:v>1.3740000000000001</c:v>
                </c:pt>
                <c:pt idx="688">
                  <c:v>1.3759999999999999</c:v>
                </c:pt>
                <c:pt idx="689">
                  <c:v>1.3779999999999999</c:v>
                </c:pt>
                <c:pt idx="690">
                  <c:v>1.38</c:v>
                </c:pt>
                <c:pt idx="691">
                  <c:v>1.3819999999999999</c:v>
                </c:pt>
                <c:pt idx="692">
                  <c:v>1.3839999999999999</c:v>
                </c:pt>
                <c:pt idx="693">
                  <c:v>1.3859999999999999</c:v>
                </c:pt>
                <c:pt idx="694">
                  <c:v>1.3879999999999999</c:v>
                </c:pt>
                <c:pt idx="695">
                  <c:v>1.39</c:v>
                </c:pt>
                <c:pt idx="696">
                  <c:v>1.3919999999999999</c:v>
                </c:pt>
                <c:pt idx="697">
                  <c:v>1.3939999999999999</c:v>
                </c:pt>
                <c:pt idx="698">
                  <c:v>1.3959999999999999</c:v>
                </c:pt>
                <c:pt idx="699">
                  <c:v>1.3979999999999999</c:v>
                </c:pt>
                <c:pt idx="700">
                  <c:v>1.4</c:v>
                </c:pt>
                <c:pt idx="701">
                  <c:v>1.4019999999999999</c:v>
                </c:pt>
                <c:pt idx="702">
                  <c:v>1.4039999999999999</c:v>
                </c:pt>
                <c:pt idx="703">
                  <c:v>1.4059999999999999</c:v>
                </c:pt>
                <c:pt idx="704">
                  <c:v>1.4079999999999999</c:v>
                </c:pt>
                <c:pt idx="705">
                  <c:v>1.41</c:v>
                </c:pt>
                <c:pt idx="706">
                  <c:v>1.4119999999999999</c:v>
                </c:pt>
                <c:pt idx="707">
                  <c:v>1.4139999999999999</c:v>
                </c:pt>
                <c:pt idx="708">
                  <c:v>1.4159999999999999</c:v>
                </c:pt>
                <c:pt idx="709">
                  <c:v>1.4179999999999999</c:v>
                </c:pt>
                <c:pt idx="710">
                  <c:v>1.42</c:v>
                </c:pt>
                <c:pt idx="711">
                  <c:v>1.4219999999999999</c:v>
                </c:pt>
                <c:pt idx="712">
                  <c:v>1.4239999999999999</c:v>
                </c:pt>
                <c:pt idx="713">
                  <c:v>1.4259999999999999</c:v>
                </c:pt>
                <c:pt idx="714">
                  <c:v>1.4279999999999999</c:v>
                </c:pt>
                <c:pt idx="715">
                  <c:v>1.43</c:v>
                </c:pt>
                <c:pt idx="716">
                  <c:v>1.4319999999999999</c:v>
                </c:pt>
                <c:pt idx="717">
                  <c:v>1.4339999999999999</c:v>
                </c:pt>
                <c:pt idx="718">
                  <c:v>1.4359999999999999</c:v>
                </c:pt>
                <c:pt idx="719">
                  <c:v>1.4379999999999999</c:v>
                </c:pt>
                <c:pt idx="720">
                  <c:v>1.44</c:v>
                </c:pt>
                <c:pt idx="721">
                  <c:v>1.4419999999999999</c:v>
                </c:pt>
                <c:pt idx="722">
                  <c:v>1.444</c:v>
                </c:pt>
                <c:pt idx="723">
                  <c:v>1.446</c:v>
                </c:pt>
                <c:pt idx="724">
                  <c:v>1.448</c:v>
                </c:pt>
                <c:pt idx="725">
                  <c:v>1.45</c:v>
                </c:pt>
                <c:pt idx="726">
                  <c:v>1.452</c:v>
                </c:pt>
                <c:pt idx="727">
                  <c:v>1.454</c:v>
                </c:pt>
                <c:pt idx="728">
                  <c:v>1.456</c:v>
                </c:pt>
                <c:pt idx="729">
                  <c:v>1.458</c:v>
                </c:pt>
                <c:pt idx="730">
                  <c:v>1.46</c:v>
                </c:pt>
                <c:pt idx="731">
                  <c:v>1.462</c:v>
                </c:pt>
                <c:pt idx="732">
                  <c:v>1.464</c:v>
                </c:pt>
                <c:pt idx="733">
                  <c:v>1.466</c:v>
                </c:pt>
                <c:pt idx="734">
                  <c:v>1.468</c:v>
                </c:pt>
                <c:pt idx="735">
                  <c:v>1.47</c:v>
                </c:pt>
                <c:pt idx="736">
                  <c:v>1.472</c:v>
                </c:pt>
                <c:pt idx="737">
                  <c:v>1.474</c:v>
                </c:pt>
                <c:pt idx="738">
                  <c:v>1.476</c:v>
                </c:pt>
                <c:pt idx="739">
                  <c:v>1.478</c:v>
                </c:pt>
                <c:pt idx="740">
                  <c:v>1.48</c:v>
                </c:pt>
                <c:pt idx="741">
                  <c:v>1.482</c:v>
                </c:pt>
                <c:pt idx="742">
                  <c:v>1.484</c:v>
                </c:pt>
                <c:pt idx="743">
                  <c:v>1.486</c:v>
                </c:pt>
                <c:pt idx="744">
                  <c:v>1.488</c:v>
                </c:pt>
                <c:pt idx="745">
                  <c:v>1.49</c:v>
                </c:pt>
                <c:pt idx="746">
                  <c:v>1.492</c:v>
                </c:pt>
                <c:pt idx="747">
                  <c:v>1.494</c:v>
                </c:pt>
                <c:pt idx="748">
                  <c:v>1.496</c:v>
                </c:pt>
                <c:pt idx="749">
                  <c:v>1.498</c:v>
                </c:pt>
                <c:pt idx="750">
                  <c:v>1.5</c:v>
                </c:pt>
                <c:pt idx="751">
                  <c:v>1.502</c:v>
                </c:pt>
                <c:pt idx="752">
                  <c:v>1.504</c:v>
                </c:pt>
                <c:pt idx="753">
                  <c:v>1.506</c:v>
                </c:pt>
                <c:pt idx="754">
                  <c:v>1.508</c:v>
                </c:pt>
                <c:pt idx="755">
                  <c:v>1.51</c:v>
                </c:pt>
                <c:pt idx="756">
                  <c:v>1.512</c:v>
                </c:pt>
                <c:pt idx="757">
                  <c:v>1.514</c:v>
                </c:pt>
                <c:pt idx="758">
                  <c:v>1.516</c:v>
                </c:pt>
                <c:pt idx="759">
                  <c:v>1.518</c:v>
                </c:pt>
                <c:pt idx="760">
                  <c:v>1.52</c:v>
                </c:pt>
                <c:pt idx="761">
                  <c:v>1.522</c:v>
                </c:pt>
                <c:pt idx="762">
                  <c:v>1.524</c:v>
                </c:pt>
                <c:pt idx="763">
                  <c:v>1.526</c:v>
                </c:pt>
                <c:pt idx="764">
                  <c:v>1.528</c:v>
                </c:pt>
                <c:pt idx="765">
                  <c:v>1.53</c:v>
                </c:pt>
                <c:pt idx="766">
                  <c:v>1.532</c:v>
                </c:pt>
                <c:pt idx="767">
                  <c:v>1.534</c:v>
                </c:pt>
                <c:pt idx="768">
                  <c:v>1.536</c:v>
                </c:pt>
                <c:pt idx="769">
                  <c:v>1.538</c:v>
                </c:pt>
                <c:pt idx="770">
                  <c:v>1.54</c:v>
                </c:pt>
                <c:pt idx="771">
                  <c:v>1.542</c:v>
                </c:pt>
                <c:pt idx="772">
                  <c:v>1.544</c:v>
                </c:pt>
                <c:pt idx="773">
                  <c:v>1.546</c:v>
                </c:pt>
                <c:pt idx="774">
                  <c:v>1.548</c:v>
                </c:pt>
                <c:pt idx="775">
                  <c:v>1.55</c:v>
                </c:pt>
                <c:pt idx="776">
                  <c:v>1.552</c:v>
                </c:pt>
                <c:pt idx="777">
                  <c:v>1.554</c:v>
                </c:pt>
                <c:pt idx="778">
                  <c:v>1.556</c:v>
                </c:pt>
                <c:pt idx="779">
                  <c:v>1.5580000000000001</c:v>
                </c:pt>
                <c:pt idx="780">
                  <c:v>1.56</c:v>
                </c:pt>
                <c:pt idx="781">
                  <c:v>1.5620000000000001</c:v>
                </c:pt>
                <c:pt idx="782">
                  <c:v>1.5640000000000001</c:v>
                </c:pt>
                <c:pt idx="783">
                  <c:v>1.5660000000000001</c:v>
                </c:pt>
                <c:pt idx="784">
                  <c:v>1.5680000000000001</c:v>
                </c:pt>
                <c:pt idx="785">
                  <c:v>1.57</c:v>
                </c:pt>
                <c:pt idx="786">
                  <c:v>1.5720000000000001</c:v>
                </c:pt>
                <c:pt idx="787">
                  <c:v>1.5740000000000001</c:v>
                </c:pt>
                <c:pt idx="788">
                  <c:v>1.5760000000000001</c:v>
                </c:pt>
                <c:pt idx="789">
                  <c:v>1.5780000000000001</c:v>
                </c:pt>
                <c:pt idx="790">
                  <c:v>1.58</c:v>
                </c:pt>
                <c:pt idx="791">
                  <c:v>1.5820000000000001</c:v>
                </c:pt>
                <c:pt idx="792">
                  <c:v>1.5840000000000001</c:v>
                </c:pt>
                <c:pt idx="793">
                  <c:v>1.5860000000000001</c:v>
                </c:pt>
                <c:pt idx="794">
                  <c:v>1.5880000000000001</c:v>
                </c:pt>
                <c:pt idx="795">
                  <c:v>1.59</c:v>
                </c:pt>
                <c:pt idx="796">
                  <c:v>1.5920000000000001</c:v>
                </c:pt>
                <c:pt idx="797">
                  <c:v>1.5940000000000001</c:v>
                </c:pt>
                <c:pt idx="798">
                  <c:v>1.5960000000000001</c:v>
                </c:pt>
                <c:pt idx="799">
                  <c:v>1.5980000000000001</c:v>
                </c:pt>
                <c:pt idx="800">
                  <c:v>1.6</c:v>
                </c:pt>
                <c:pt idx="801">
                  <c:v>1.6020000000000001</c:v>
                </c:pt>
                <c:pt idx="802">
                  <c:v>1.6040000000000001</c:v>
                </c:pt>
                <c:pt idx="803">
                  <c:v>1.6060000000000001</c:v>
                </c:pt>
                <c:pt idx="804">
                  <c:v>1.6080000000000001</c:v>
                </c:pt>
                <c:pt idx="805">
                  <c:v>1.61</c:v>
                </c:pt>
                <c:pt idx="806">
                  <c:v>1.6120000000000001</c:v>
                </c:pt>
                <c:pt idx="807">
                  <c:v>1.6140000000000001</c:v>
                </c:pt>
                <c:pt idx="808">
                  <c:v>1.6160000000000001</c:v>
                </c:pt>
                <c:pt idx="809">
                  <c:v>1.6180000000000001</c:v>
                </c:pt>
                <c:pt idx="810">
                  <c:v>1.62</c:v>
                </c:pt>
                <c:pt idx="811">
                  <c:v>1.6220000000000001</c:v>
                </c:pt>
                <c:pt idx="812">
                  <c:v>1.6240000000000001</c:v>
                </c:pt>
                <c:pt idx="813">
                  <c:v>1.6259999999999999</c:v>
                </c:pt>
                <c:pt idx="814">
                  <c:v>1.6279999999999999</c:v>
                </c:pt>
                <c:pt idx="815">
                  <c:v>1.63</c:v>
                </c:pt>
                <c:pt idx="816">
                  <c:v>1.6319999999999999</c:v>
                </c:pt>
                <c:pt idx="817">
                  <c:v>1.6339999999999999</c:v>
                </c:pt>
                <c:pt idx="818">
                  <c:v>1.6359999999999999</c:v>
                </c:pt>
                <c:pt idx="819">
                  <c:v>1.6379999999999999</c:v>
                </c:pt>
                <c:pt idx="820">
                  <c:v>1.64</c:v>
                </c:pt>
                <c:pt idx="821">
                  <c:v>1.6419999999999999</c:v>
                </c:pt>
                <c:pt idx="822">
                  <c:v>1.6439999999999999</c:v>
                </c:pt>
                <c:pt idx="823">
                  <c:v>1.6459999999999999</c:v>
                </c:pt>
                <c:pt idx="824">
                  <c:v>1.6479999999999999</c:v>
                </c:pt>
                <c:pt idx="825">
                  <c:v>1.65</c:v>
                </c:pt>
                <c:pt idx="826">
                  <c:v>1.6519999999999999</c:v>
                </c:pt>
                <c:pt idx="827">
                  <c:v>1.6539999999999999</c:v>
                </c:pt>
                <c:pt idx="828">
                  <c:v>1.6559999999999999</c:v>
                </c:pt>
                <c:pt idx="829">
                  <c:v>1.6579999999999999</c:v>
                </c:pt>
                <c:pt idx="830">
                  <c:v>1.66</c:v>
                </c:pt>
                <c:pt idx="831">
                  <c:v>1.6619999999999999</c:v>
                </c:pt>
                <c:pt idx="832">
                  <c:v>1.6639999999999999</c:v>
                </c:pt>
                <c:pt idx="833">
                  <c:v>1.6659999999999999</c:v>
                </c:pt>
                <c:pt idx="834">
                  <c:v>1.6679999999999999</c:v>
                </c:pt>
                <c:pt idx="835">
                  <c:v>1.67</c:v>
                </c:pt>
                <c:pt idx="836">
                  <c:v>1.6719999999999999</c:v>
                </c:pt>
                <c:pt idx="837">
                  <c:v>1.6739999999999999</c:v>
                </c:pt>
                <c:pt idx="838">
                  <c:v>1.6759999999999999</c:v>
                </c:pt>
                <c:pt idx="839">
                  <c:v>1.6779999999999999</c:v>
                </c:pt>
                <c:pt idx="840">
                  <c:v>1.68</c:v>
                </c:pt>
                <c:pt idx="841">
                  <c:v>1.6819999999999999</c:v>
                </c:pt>
                <c:pt idx="842">
                  <c:v>1.6839999999999999</c:v>
                </c:pt>
                <c:pt idx="843">
                  <c:v>1.6859999999999999</c:v>
                </c:pt>
                <c:pt idx="844">
                  <c:v>1.6879999999999999</c:v>
                </c:pt>
                <c:pt idx="845">
                  <c:v>1.69</c:v>
                </c:pt>
                <c:pt idx="846">
                  <c:v>1.6919999999999999</c:v>
                </c:pt>
                <c:pt idx="847">
                  <c:v>1.694</c:v>
                </c:pt>
                <c:pt idx="848">
                  <c:v>1.696</c:v>
                </c:pt>
                <c:pt idx="849">
                  <c:v>1.698</c:v>
                </c:pt>
                <c:pt idx="850">
                  <c:v>1.7</c:v>
                </c:pt>
                <c:pt idx="851">
                  <c:v>1.702</c:v>
                </c:pt>
                <c:pt idx="852">
                  <c:v>1.704</c:v>
                </c:pt>
                <c:pt idx="853">
                  <c:v>1.706</c:v>
                </c:pt>
                <c:pt idx="854">
                  <c:v>1.708</c:v>
                </c:pt>
                <c:pt idx="855">
                  <c:v>1.71</c:v>
                </c:pt>
                <c:pt idx="856">
                  <c:v>1.712</c:v>
                </c:pt>
                <c:pt idx="857">
                  <c:v>1.714</c:v>
                </c:pt>
                <c:pt idx="858">
                  <c:v>1.716</c:v>
                </c:pt>
                <c:pt idx="859">
                  <c:v>1.718</c:v>
                </c:pt>
                <c:pt idx="860">
                  <c:v>1.72</c:v>
                </c:pt>
                <c:pt idx="861">
                  <c:v>1.722</c:v>
                </c:pt>
                <c:pt idx="862">
                  <c:v>1.724</c:v>
                </c:pt>
                <c:pt idx="863">
                  <c:v>1.726</c:v>
                </c:pt>
                <c:pt idx="864">
                  <c:v>1.728</c:v>
                </c:pt>
                <c:pt idx="865">
                  <c:v>1.73</c:v>
                </c:pt>
                <c:pt idx="866">
                  <c:v>1.732</c:v>
                </c:pt>
                <c:pt idx="867">
                  <c:v>1.734</c:v>
                </c:pt>
                <c:pt idx="868">
                  <c:v>1.736</c:v>
                </c:pt>
                <c:pt idx="869">
                  <c:v>1.738</c:v>
                </c:pt>
                <c:pt idx="870">
                  <c:v>1.74</c:v>
                </c:pt>
                <c:pt idx="871">
                  <c:v>1.742</c:v>
                </c:pt>
                <c:pt idx="872">
                  <c:v>1.744</c:v>
                </c:pt>
                <c:pt idx="873">
                  <c:v>1.746</c:v>
                </c:pt>
                <c:pt idx="874">
                  <c:v>1.748</c:v>
                </c:pt>
                <c:pt idx="875">
                  <c:v>1.75</c:v>
                </c:pt>
                <c:pt idx="876">
                  <c:v>1.752</c:v>
                </c:pt>
                <c:pt idx="877">
                  <c:v>1.754</c:v>
                </c:pt>
                <c:pt idx="878">
                  <c:v>1.756</c:v>
                </c:pt>
                <c:pt idx="879">
                  <c:v>1.758</c:v>
                </c:pt>
                <c:pt idx="880">
                  <c:v>1.76</c:v>
                </c:pt>
                <c:pt idx="881">
                  <c:v>1.762</c:v>
                </c:pt>
                <c:pt idx="882">
                  <c:v>1.764</c:v>
                </c:pt>
                <c:pt idx="883">
                  <c:v>1.766</c:v>
                </c:pt>
                <c:pt idx="884">
                  <c:v>1.768</c:v>
                </c:pt>
                <c:pt idx="885">
                  <c:v>1.77</c:v>
                </c:pt>
                <c:pt idx="886">
                  <c:v>1.772</c:v>
                </c:pt>
                <c:pt idx="887">
                  <c:v>1.774</c:v>
                </c:pt>
                <c:pt idx="888">
                  <c:v>1.776</c:v>
                </c:pt>
                <c:pt idx="889">
                  <c:v>1.778</c:v>
                </c:pt>
                <c:pt idx="890">
                  <c:v>1.78</c:v>
                </c:pt>
                <c:pt idx="891">
                  <c:v>1.782</c:v>
                </c:pt>
                <c:pt idx="892">
                  <c:v>1.784</c:v>
                </c:pt>
                <c:pt idx="893">
                  <c:v>1.786</c:v>
                </c:pt>
                <c:pt idx="894">
                  <c:v>1.788</c:v>
                </c:pt>
                <c:pt idx="895">
                  <c:v>1.79</c:v>
                </c:pt>
                <c:pt idx="896">
                  <c:v>1.792</c:v>
                </c:pt>
                <c:pt idx="897">
                  <c:v>1.794</c:v>
                </c:pt>
                <c:pt idx="898">
                  <c:v>1.796</c:v>
                </c:pt>
                <c:pt idx="899">
                  <c:v>1.798</c:v>
                </c:pt>
                <c:pt idx="900">
                  <c:v>1.8</c:v>
                </c:pt>
                <c:pt idx="901">
                  <c:v>1.802</c:v>
                </c:pt>
                <c:pt idx="902">
                  <c:v>1.804</c:v>
                </c:pt>
                <c:pt idx="903">
                  <c:v>1.806</c:v>
                </c:pt>
                <c:pt idx="904">
                  <c:v>1.8080000000000001</c:v>
                </c:pt>
                <c:pt idx="905">
                  <c:v>1.81</c:v>
                </c:pt>
                <c:pt idx="906">
                  <c:v>1.8120000000000001</c:v>
                </c:pt>
                <c:pt idx="907">
                  <c:v>1.8140000000000001</c:v>
                </c:pt>
                <c:pt idx="908">
                  <c:v>1.8160000000000001</c:v>
                </c:pt>
                <c:pt idx="909">
                  <c:v>1.8180000000000001</c:v>
                </c:pt>
                <c:pt idx="910">
                  <c:v>1.82</c:v>
                </c:pt>
                <c:pt idx="911">
                  <c:v>1.8220000000000001</c:v>
                </c:pt>
                <c:pt idx="912">
                  <c:v>1.8240000000000001</c:v>
                </c:pt>
                <c:pt idx="913">
                  <c:v>1.8260000000000001</c:v>
                </c:pt>
                <c:pt idx="914">
                  <c:v>1.8280000000000001</c:v>
                </c:pt>
                <c:pt idx="915">
                  <c:v>1.83</c:v>
                </c:pt>
                <c:pt idx="916">
                  <c:v>1.8320000000000001</c:v>
                </c:pt>
                <c:pt idx="917">
                  <c:v>1.8340000000000001</c:v>
                </c:pt>
                <c:pt idx="918">
                  <c:v>1.8360000000000001</c:v>
                </c:pt>
                <c:pt idx="919">
                  <c:v>1.8380000000000001</c:v>
                </c:pt>
                <c:pt idx="920">
                  <c:v>1.84</c:v>
                </c:pt>
                <c:pt idx="921">
                  <c:v>1.8420000000000001</c:v>
                </c:pt>
                <c:pt idx="922">
                  <c:v>1.8440000000000001</c:v>
                </c:pt>
                <c:pt idx="923">
                  <c:v>1.8460000000000001</c:v>
                </c:pt>
                <c:pt idx="924">
                  <c:v>1.8480000000000001</c:v>
                </c:pt>
                <c:pt idx="925">
                  <c:v>1.85</c:v>
                </c:pt>
                <c:pt idx="926">
                  <c:v>1.8520000000000001</c:v>
                </c:pt>
                <c:pt idx="927">
                  <c:v>1.8540000000000001</c:v>
                </c:pt>
                <c:pt idx="928">
                  <c:v>1.8560000000000001</c:v>
                </c:pt>
                <c:pt idx="929">
                  <c:v>1.8580000000000001</c:v>
                </c:pt>
                <c:pt idx="930">
                  <c:v>1.86</c:v>
                </c:pt>
                <c:pt idx="931">
                  <c:v>1.8620000000000001</c:v>
                </c:pt>
                <c:pt idx="932">
                  <c:v>1.8640000000000001</c:v>
                </c:pt>
                <c:pt idx="933">
                  <c:v>1.8660000000000001</c:v>
                </c:pt>
                <c:pt idx="934">
                  <c:v>1.8680000000000001</c:v>
                </c:pt>
                <c:pt idx="935">
                  <c:v>1.87</c:v>
                </c:pt>
                <c:pt idx="936">
                  <c:v>1.8720000000000001</c:v>
                </c:pt>
                <c:pt idx="937">
                  <c:v>1.8740000000000001</c:v>
                </c:pt>
                <c:pt idx="938">
                  <c:v>1.8759999999999999</c:v>
                </c:pt>
                <c:pt idx="939">
                  <c:v>1.8779999999999999</c:v>
                </c:pt>
                <c:pt idx="940">
                  <c:v>1.88</c:v>
                </c:pt>
                <c:pt idx="941">
                  <c:v>1.8819999999999999</c:v>
                </c:pt>
                <c:pt idx="942">
                  <c:v>1.8839999999999999</c:v>
                </c:pt>
                <c:pt idx="943">
                  <c:v>1.8859999999999999</c:v>
                </c:pt>
                <c:pt idx="944">
                  <c:v>1.8879999999999999</c:v>
                </c:pt>
                <c:pt idx="945">
                  <c:v>1.89</c:v>
                </c:pt>
                <c:pt idx="946">
                  <c:v>1.8919999999999999</c:v>
                </c:pt>
                <c:pt idx="947">
                  <c:v>1.8939999999999999</c:v>
                </c:pt>
                <c:pt idx="948">
                  <c:v>1.8959999999999999</c:v>
                </c:pt>
                <c:pt idx="949">
                  <c:v>1.8979999999999999</c:v>
                </c:pt>
                <c:pt idx="950">
                  <c:v>1.9</c:v>
                </c:pt>
                <c:pt idx="951">
                  <c:v>1.9019999999999999</c:v>
                </c:pt>
                <c:pt idx="952">
                  <c:v>1.9039999999999999</c:v>
                </c:pt>
                <c:pt idx="953">
                  <c:v>1.9059999999999999</c:v>
                </c:pt>
                <c:pt idx="954">
                  <c:v>1.9079999999999999</c:v>
                </c:pt>
                <c:pt idx="955">
                  <c:v>1.91</c:v>
                </c:pt>
                <c:pt idx="956">
                  <c:v>1.9119999999999999</c:v>
                </c:pt>
                <c:pt idx="957">
                  <c:v>1.9139999999999999</c:v>
                </c:pt>
                <c:pt idx="958">
                  <c:v>1.9159999999999999</c:v>
                </c:pt>
                <c:pt idx="959">
                  <c:v>1.9179999999999999</c:v>
                </c:pt>
                <c:pt idx="960">
                  <c:v>1.92</c:v>
                </c:pt>
                <c:pt idx="961">
                  <c:v>1.9219999999999999</c:v>
                </c:pt>
                <c:pt idx="962">
                  <c:v>1.9239999999999999</c:v>
                </c:pt>
                <c:pt idx="963">
                  <c:v>1.9259999999999999</c:v>
                </c:pt>
                <c:pt idx="964">
                  <c:v>1.9279999999999999</c:v>
                </c:pt>
                <c:pt idx="965">
                  <c:v>1.93</c:v>
                </c:pt>
                <c:pt idx="966">
                  <c:v>1.9319999999999999</c:v>
                </c:pt>
                <c:pt idx="967">
                  <c:v>1.9339999999999999</c:v>
                </c:pt>
                <c:pt idx="968">
                  <c:v>1.9359999999999999</c:v>
                </c:pt>
                <c:pt idx="969">
                  <c:v>1.9379999999999999</c:v>
                </c:pt>
                <c:pt idx="970">
                  <c:v>1.94</c:v>
                </c:pt>
                <c:pt idx="971">
                  <c:v>1.9419999999999999</c:v>
                </c:pt>
                <c:pt idx="972">
                  <c:v>1.944</c:v>
                </c:pt>
                <c:pt idx="973">
                  <c:v>1.946</c:v>
                </c:pt>
                <c:pt idx="974">
                  <c:v>1.948</c:v>
                </c:pt>
                <c:pt idx="975">
                  <c:v>1.95</c:v>
                </c:pt>
                <c:pt idx="976">
                  <c:v>1.952</c:v>
                </c:pt>
                <c:pt idx="977">
                  <c:v>1.954</c:v>
                </c:pt>
                <c:pt idx="978">
                  <c:v>1.956</c:v>
                </c:pt>
                <c:pt idx="979">
                  <c:v>1.958</c:v>
                </c:pt>
                <c:pt idx="980">
                  <c:v>1.96</c:v>
                </c:pt>
                <c:pt idx="981">
                  <c:v>1.962</c:v>
                </c:pt>
                <c:pt idx="982">
                  <c:v>1.964</c:v>
                </c:pt>
                <c:pt idx="983">
                  <c:v>1.966</c:v>
                </c:pt>
                <c:pt idx="984">
                  <c:v>1.968</c:v>
                </c:pt>
                <c:pt idx="985">
                  <c:v>1.97</c:v>
                </c:pt>
                <c:pt idx="986">
                  <c:v>1.972</c:v>
                </c:pt>
                <c:pt idx="987">
                  <c:v>1.974</c:v>
                </c:pt>
                <c:pt idx="988">
                  <c:v>1.976</c:v>
                </c:pt>
                <c:pt idx="989">
                  <c:v>1.978</c:v>
                </c:pt>
                <c:pt idx="990">
                  <c:v>1.98</c:v>
                </c:pt>
                <c:pt idx="991">
                  <c:v>1.982</c:v>
                </c:pt>
                <c:pt idx="992">
                  <c:v>1.984</c:v>
                </c:pt>
                <c:pt idx="993">
                  <c:v>1.986</c:v>
                </c:pt>
                <c:pt idx="994">
                  <c:v>1.988</c:v>
                </c:pt>
                <c:pt idx="995">
                  <c:v>1.99</c:v>
                </c:pt>
                <c:pt idx="996">
                  <c:v>1.992</c:v>
                </c:pt>
                <c:pt idx="997">
                  <c:v>1.994</c:v>
                </c:pt>
                <c:pt idx="998">
                  <c:v>1.996</c:v>
                </c:pt>
                <c:pt idx="999">
                  <c:v>1.998</c:v>
                </c:pt>
                <c:pt idx="1000">
                  <c:v>2</c:v>
                </c:pt>
                <c:pt idx="1001">
                  <c:v>2.0019999999999998</c:v>
                </c:pt>
                <c:pt idx="1002">
                  <c:v>2.004</c:v>
                </c:pt>
                <c:pt idx="1003">
                  <c:v>2.0059999999999998</c:v>
                </c:pt>
                <c:pt idx="1004">
                  <c:v>2.008</c:v>
                </c:pt>
                <c:pt idx="1005">
                  <c:v>2.0099999999999998</c:v>
                </c:pt>
                <c:pt idx="1006">
                  <c:v>2.012</c:v>
                </c:pt>
                <c:pt idx="1007">
                  <c:v>2.0139999999999998</c:v>
                </c:pt>
                <c:pt idx="1008">
                  <c:v>2.016</c:v>
                </c:pt>
                <c:pt idx="1009">
                  <c:v>2.0179999999999998</c:v>
                </c:pt>
                <c:pt idx="1010">
                  <c:v>2.02</c:v>
                </c:pt>
                <c:pt idx="1011">
                  <c:v>2.0219999999999998</c:v>
                </c:pt>
                <c:pt idx="1012">
                  <c:v>2.024</c:v>
                </c:pt>
                <c:pt idx="1013">
                  <c:v>2.0259999999999998</c:v>
                </c:pt>
                <c:pt idx="1014">
                  <c:v>2.028</c:v>
                </c:pt>
                <c:pt idx="1015">
                  <c:v>2.0299999999999998</c:v>
                </c:pt>
                <c:pt idx="1016">
                  <c:v>2.032</c:v>
                </c:pt>
                <c:pt idx="1017">
                  <c:v>2.0339999999999998</c:v>
                </c:pt>
                <c:pt idx="1018">
                  <c:v>2.036</c:v>
                </c:pt>
                <c:pt idx="1019">
                  <c:v>2.0379999999999998</c:v>
                </c:pt>
                <c:pt idx="1020">
                  <c:v>2.04</c:v>
                </c:pt>
                <c:pt idx="1021">
                  <c:v>2.0419999999999998</c:v>
                </c:pt>
                <c:pt idx="1022">
                  <c:v>2.044</c:v>
                </c:pt>
                <c:pt idx="1023">
                  <c:v>2.0459999999999998</c:v>
                </c:pt>
                <c:pt idx="1024">
                  <c:v>2.048</c:v>
                </c:pt>
                <c:pt idx="1025">
                  <c:v>2.0499999999999998</c:v>
                </c:pt>
                <c:pt idx="1026">
                  <c:v>2.052</c:v>
                </c:pt>
                <c:pt idx="1027">
                  <c:v>2.0539999999999998</c:v>
                </c:pt>
                <c:pt idx="1028">
                  <c:v>2.056</c:v>
                </c:pt>
                <c:pt idx="1029">
                  <c:v>2.0579999999999998</c:v>
                </c:pt>
                <c:pt idx="1030">
                  <c:v>2.06</c:v>
                </c:pt>
                <c:pt idx="1031">
                  <c:v>2.0619999999999998</c:v>
                </c:pt>
                <c:pt idx="1032">
                  <c:v>2.0640000000000001</c:v>
                </c:pt>
                <c:pt idx="1033">
                  <c:v>2.0659999999999998</c:v>
                </c:pt>
                <c:pt idx="1034">
                  <c:v>2.0680000000000001</c:v>
                </c:pt>
                <c:pt idx="1035">
                  <c:v>2.0699999999999998</c:v>
                </c:pt>
                <c:pt idx="1036">
                  <c:v>2.0720000000000001</c:v>
                </c:pt>
                <c:pt idx="1037">
                  <c:v>2.0739999999999998</c:v>
                </c:pt>
                <c:pt idx="1038">
                  <c:v>2.0760000000000001</c:v>
                </c:pt>
                <c:pt idx="1039">
                  <c:v>2.0779999999999998</c:v>
                </c:pt>
                <c:pt idx="1040">
                  <c:v>2.08</c:v>
                </c:pt>
                <c:pt idx="1041">
                  <c:v>2.0819999999999999</c:v>
                </c:pt>
                <c:pt idx="1042">
                  <c:v>2.0840000000000001</c:v>
                </c:pt>
                <c:pt idx="1043">
                  <c:v>2.0859999999999999</c:v>
                </c:pt>
                <c:pt idx="1044">
                  <c:v>2.0880000000000001</c:v>
                </c:pt>
                <c:pt idx="1045">
                  <c:v>2.09</c:v>
                </c:pt>
                <c:pt idx="1046">
                  <c:v>2.0920000000000001</c:v>
                </c:pt>
                <c:pt idx="1047">
                  <c:v>2.0939999999999999</c:v>
                </c:pt>
                <c:pt idx="1048">
                  <c:v>2.0960000000000001</c:v>
                </c:pt>
                <c:pt idx="1049">
                  <c:v>2.0979999999999999</c:v>
                </c:pt>
                <c:pt idx="1050">
                  <c:v>2.1</c:v>
                </c:pt>
                <c:pt idx="1051">
                  <c:v>2.1019999999999999</c:v>
                </c:pt>
                <c:pt idx="1052">
                  <c:v>2.1040000000000001</c:v>
                </c:pt>
                <c:pt idx="1053">
                  <c:v>2.1059999999999999</c:v>
                </c:pt>
                <c:pt idx="1054">
                  <c:v>2.1080000000000001</c:v>
                </c:pt>
                <c:pt idx="1055">
                  <c:v>2.11</c:v>
                </c:pt>
                <c:pt idx="1056">
                  <c:v>2.1120000000000001</c:v>
                </c:pt>
                <c:pt idx="1057">
                  <c:v>2.1139999999999999</c:v>
                </c:pt>
                <c:pt idx="1058">
                  <c:v>2.1160000000000001</c:v>
                </c:pt>
                <c:pt idx="1059">
                  <c:v>2.1179999999999999</c:v>
                </c:pt>
                <c:pt idx="1060">
                  <c:v>2.12</c:v>
                </c:pt>
                <c:pt idx="1061">
                  <c:v>2.1219999999999999</c:v>
                </c:pt>
                <c:pt idx="1062">
                  <c:v>2.1240000000000001</c:v>
                </c:pt>
                <c:pt idx="1063">
                  <c:v>2.1259999999999999</c:v>
                </c:pt>
                <c:pt idx="1064">
                  <c:v>2.1280000000000001</c:v>
                </c:pt>
                <c:pt idx="1065">
                  <c:v>2.13</c:v>
                </c:pt>
                <c:pt idx="1066">
                  <c:v>2.1320000000000001</c:v>
                </c:pt>
                <c:pt idx="1067">
                  <c:v>2.1339999999999999</c:v>
                </c:pt>
                <c:pt idx="1068">
                  <c:v>2.1360000000000001</c:v>
                </c:pt>
                <c:pt idx="1069">
                  <c:v>2.1379999999999999</c:v>
                </c:pt>
                <c:pt idx="1070">
                  <c:v>2.14</c:v>
                </c:pt>
                <c:pt idx="1071">
                  <c:v>2.1419999999999999</c:v>
                </c:pt>
                <c:pt idx="1072">
                  <c:v>2.1440000000000001</c:v>
                </c:pt>
                <c:pt idx="1073">
                  <c:v>2.1459999999999999</c:v>
                </c:pt>
                <c:pt idx="1074">
                  <c:v>2.1480000000000001</c:v>
                </c:pt>
                <c:pt idx="1075">
                  <c:v>2.15</c:v>
                </c:pt>
                <c:pt idx="1076">
                  <c:v>2.1520000000000001</c:v>
                </c:pt>
                <c:pt idx="1077">
                  <c:v>2.1539999999999999</c:v>
                </c:pt>
                <c:pt idx="1078">
                  <c:v>2.1560000000000001</c:v>
                </c:pt>
                <c:pt idx="1079">
                  <c:v>2.1579999999999999</c:v>
                </c:pt>
                <c:pt idx="1080">
                  <c:v>2.16</c:v>
                </c:pt>
                <c:pt idx="1081">
                  <c:v>2.1619999999999999</c:v>
                </c:pt>
                <c:pt idx="1082">
                  <c:v>2.1640000000000001</c:v>
                </c:pt>
                <c:pt idx="1083">
                  <c:v>2.1659999999999999</c:v>
                </c:pt>
                <c:pt idx="1084">
                  <c:v>2.1680000000000001</c:v>
                </c:pt>
                <c:pt idx="1085">
                  <c:v>2.17</c:v>
                </c:pt>
                <c:pt idx="1086">
                  <c:v>2.1720000000000002</c:v>
                </c:pt>
                <c:pt idx="1087">
                  <c:v>2.1739999999999999</c:v>
                </c:pt>
                <c:pt idx="1088">
                  <c:v>2.1760000000000002</c:v>
                </c:pt>
                <c:pt idx="1089">
                  <c:v>2.1779999999999999</c:v>
                </c:pt>
                <c:pt idx="1090">
                  <c:v>2.1800000000000002</c:v>
                </c:pt>
                <c:pt idx="1091">
                  <c:v>2.1819999999999999</c:v>
                </c:pt>
                <c:pt idx="1092">
                  <c:v>2.1840000000000002</c:v>
                </c:pt>
                <c:pt idx="1093">
                  <c:v>2.1859999999999999</c:v>
                </c:pt>
                <c:pt idx="1094">
                  <c:v>2.1880000000000002</c:v>
                </c:pt>
                <c:pt idx="1095">
                  <c:v>2.19</c:v>
                </c:pt>
                <c:pt idx="1096">
                  <c:v>2.1920000000000002</c:v>
                </c:pt>
                <c:pt idx="1097">
                  <c:v>2.194</c:v>
                </c:pt>
                <c:pt idx="1098">
                  <c:v>2.1960000000000002</c:v>
                </c:pt>
                <c:pt idx="1099">
                  <c:v>2.198</c:v>
                </c:pt>
                <c:pt idx="1100">
                  <c:v>2.2000000000000002</c:v>
                </c:pt>
                <c:pt idx="1101">
                  <c:v>2.202</c:v>
                </c:pt>
                <c:pt idx="1102">
                  <c:v>2.2040000000000002</c:v>
                </c:pt>
                <c:pt idx="1103">
                  <c:v>2.206</c:v>
                </c:pt>
                <c:pt idx="1104">
                  <c:v>2.2080000000000002</c:v>
                </c:pt>
                <c:pt idx="1105">
                  <c:v>2.21</c:v>
                </c:pt>
                <c:pt idx="1106">
                  <c:v>2.2120000000000002</c:v>
                </c:pt>
                <c:pt idx="1107">
                  <c:v>2.214</c:v>
                </c:pt>
                <c:pt idx="1108">
                  <c:v>2.2160000000000002</c:v>
                </c:pt>
                <c:pt idx="1109">
                  <c:v>2.218</c:v>
                </c:pt>
                <c:pt idx="1110">
                  <c:v>2.2200000000000002</c:v>
                </c:pt>
                <c:pt idx="1111">
                  <c:v>2.222</c:v>
                </c:pt>
                <c:pt idx="1112">
                  <c:v>2.2240000000000002</c:v>
                </c:pt>
                <c:pt idx="1113">
                  <c:v>2.226</c:v>
                </c:pt>
                <c:pt idx="1114">
                  <c:v>2.2280000000000002</c:v>
                </c:pt>
                <c:pt idx="1115">
                  <c:v>2.23</c:v>
                </c:pt>
                <c:pt idx="1116">
                  <c:v>2.2320000000000002</c:v>
                </c:pt>
                <c:pt idx="1117">
                  <c:v>2.234</c:v>
                </c:pt>
                <c:pt idx="1118">
                  <c:v>2.2360000000000002</c:v>
                </c:pt>
                <c:pt idx="1119">
                  <c:v>2.238</c:v>
                </c:pt>
                <c:pt idx="1120">
                  <c:v>2.2400000000000002</c:v>
                </c:pt>
                <c:pt idx="1121">
                  <c:v>2.242</c:v>
                </c:pt>
                <c:pt idx="1122">
                  <c:v>2.2440000000000002</c:v>
                </c:pt>
                <c:pt idx="1123">
                  <c:v>2.246</c:v>
                </c:pt>
                <c:pt idx="1124">
                  <c:v>2.2480000000000002</c:v>
                </c:pt>
                <c:pt idx="1125">
                  <c:v>2.25</c:v>
                </c:pt>
                <c:pt idx="1126">
                  <c:v>2.2519999999999998</c:v>
                </c:pt>
                <c:pt idx="1127">
                  <c:v>2.254</c:v>
                </c:pt>
                <c:pt idx="1128">
                  <c:v>2.2559999999999998</c:v>
                </c:pt>
                <c:pt idx="1129">
                  <c:v>2.258</c:v>
                </c:pt>
                <c:pt idx="1130">
                  <c:v>2.2599999999999998</c:v>
                </c:pt>
                <c:pt idx="1131">
                  <c:v>2.262</c:v>
                </c:pt>
                <c:pt idx="1132">
                  <c:v>2.2639999999999998</c:v>
                </c:pt>
                <c:pt idx="1133">
                  <c:v>2.266</c:v>
                </c:pt>
                <c:pt idx="1134">
                  <c:v>2.2679999999999998</c:v>
                </c:pt>
                <c:pt idx="1135">
                  <c:v>2.27</c:v>
                </c:pt>
                <c:pt idx="1136">
                  <c:v>2.2719999999999998</c:v>
                </c:pt>
                <c:pt idx="1137">
                  <c:v>2.274</c:v>
                </c:pt>
                <c:pt idx="1138">
                  <c:v>2.2759999999999998</c:v>
                </c:pt>
                <c:pt idx="1139">
                  <c:v>2.278</c:v>
                </c:pt>
                <c:pt idx="1140">
                  <c:v>2.2799999999999998</c:v>
                </c:pt>
                <c:pt idx="1141">
                  <c:v>2.282</c:v>
                </c:pt>
                <c:pt idx="1142">
                  <c:v>2.2839999999999998</c:v>
                </c:pt>
                <c:pt idx="1143">
                  <c:v>2.286</c:v>
                </c:pt>
                <c:pt idx="1144">
                  <c:v>2.2879999999999998</c:v>
                </c:pt>
                <c:pt idx="1145">
                  <c:v>2.29</c:v>
                </c:pt>
                <c:pt idx="1146">
                  <c:v>2.2919999999999998</c:v>
                </c:pt>
                <c:pt idx="1147">
                  <c:v>2.294</c:v>
                </c:pt>
                <c:pt idx="1148">
                  <c:v>2.2959999999999998</c:v>
                </c:pt>
                <c:pt idx="1149">
                  <c:v>2.298</c:v>
                </c:pt>
                <c:pt idx="1150">
                  <c:v>2.2999999999999998</c:v>
                </c:pt>
                <c:pt idx="1151">
                  <c:v>2.302</c:v>
                </c:pt>
                <c:pt idx="1152">
                  <c:v>2.3039999999999998</c:v>
                </c:pt>
                <c:pt idx="1153">
                  <c:v>2.306</c:v>
                </c:pt>
                <c:pt idx="1154">
                  <c:v>2.3079999999999998</c:v>
                </c:pt>
                <c:pt idx="1155">
                  <c:v>2.31</c:v>
                </c:pt>
                <c:pt idx="1156">
                  <c:v>2.3119999999999998</c:v>
                </c:pt>
                <c:pt idx="1157">
                  <c:v>2.3140000000000001</c:v>
                </c:pt>
                <c:pt idx="1158">
                  <c:v>2.3159999999999998</c:v>
                </c:pt>
                <c:pt idx="1159">
                  <c:v>2.3180000000000001</c:v>
                </c:pt>
                <c:pt idx="1160">
                  <c:v>2.3199999999999998</c:v>
                </c:pt>
                <c:pt idx="1161">
                  <c:v>2.3220000000000001</c:v>
                </c:pt>
                <c:pt idx="1162">
                  <c:v>2.3239999999999998</c:v>
                </c:pt>
                <c:pt idx="1163">
                  <c:v>2.3260000000000001</c:v>
                </c:pt>
                <c:pt idx="1164">
                  <c:v>2.3279999999999998</c:v>
                </c:pt>
                <c:pt idx="1165">
                  <c:v>2.33</c:v>
                </c:pt>
                <c:pt idx="1166">
                  <c:v>2.3319999999999999</c:v>
                </c:pt>
                <c:pt idx="1167">
                  <c:v>2.3340000000000001</c:v>
                </c:pt>
                <c:pt idx="1168">
                  <c:v>2.3359999999999999</c:v>
                </c:pt>
                <c:pt idx="1169">
                  <c:v>2.3380000000000001</c:v>
                </c:pt>
                <c:pt idx="1170">
                  <c:v>2.34</c:v>
                </c:pt>
                <c:pt idx="1171">
                  <c:v>2.3420000000000001</c:v>
                </c:pt>
                <c:pt idx="1172">
                  <c:v>2.3439999999999999</c:v>
                </c:pt>
                <c:pt idx="1173">
                  <c:v>2.3460000000000001</c:v>
                </c:pt>
                <c:pt idx="1174">
                  <c:v>2.3479999999999999</c:v>
                </c:pt>
                <c:pt idx="1175">
                  <c:v>2.35</c:v>
                </c:pt>
                <c:pt idx="1176">
                  <c:v>2.3519999999999999</c:v>
                </c:pt>
                <c:pt idx="1177">
                  <c:v>2.3540000000000001</c:v>
                </c:pt>
                <c:pt idx="1178">
                  <c:v>2.3559999999999999</c:v>
                </c:pt>
                <c:pt idx="1179">
                  <c:v>2.3580000000000001</c:v>
                </c:pt>
                <c:pt idx="1180">
                  <c:v>2.36</c:v>
                </c:pt>
                <c:pt idx="1181">
                  <c:v>2.3620000000000001</c:v>
                </c:pt>
                <c:pt idx="1182">
                  <c:v>2.3639999999999999</c:v>
                </c:pt>
                <c:pt idx="1183">
                  <c:v>2.3660000000000001</c:v>
                </c:pt>
                <c:pt idx="1184">
                  <c:v>2.3679999999999999</c:v>
                </c:pt>
                <c:pt idx="1185">
                  <c:v>2.37</c:v>
                </c:pt>
                <c:pt idx="1186">
                  <c:v>2.3719999999999999</c:v>
                </c:pt>
                <c:pt idx="1187">
                  <c:v>2.3740000000000001</c:v>
                </c:pt>
                <c:pt idx="1188">
                  <c:v>2.3759999999999999</c:v>
                </c:pt>
                <c:pt idx="1189">
                  <c:v>2.3780000000000001</c:v>
                </c:pt>
                <c:pt idx="1190">
                  <c:v>2.38</c:v>
                </c:pt>
                <c:pt idx="1191">
                  <c:v>2.3820000000000001</c:v>
                </c:pt>
                <c:pt idx="1192">
                  <c:v>2.3839999999999999</c:v>
                </c:pt>
                <c:pt idx="1193">
                  <c:v>2.3860000000000001</c:v>
                </c:pt>
                <c:pt idx="1194">
                  <c:v>2.3879999999999999</c:v>
                </c:pt>
                <c:pt idx="1195">
                  <c:v>2.39</c:v>
                </c:pt>
                <c:pt idx="1196">
                  <c:v>2.3919999999999999</c:v>
                </c:pt>
                <c:pt idx="1197">
                  <c:v>2.3940000000000001</c:v>
                </c:pt>
                <c:pt idx="1198">
                  <c:v>2.3959999999999999</c:v>
                </c:pt>
                <c:pt idx="1199">
                  <c:v>2.3980000000000001</c:v>
                </c:pt>
                <c:pt idx="1200">
                  <c:v>2.4</c:v>
                </c:pt>
                <c:pt idx="1201">
                  <c:v>2.4020000000000001</c:v>
                </c:pt>
                <c:pt idx="1202">
                  <c:v>2.4039999999999999</c:v>
                </c:pt>
                <c:pt idx="1203">
                  <c:v>2.4060000000000001</c:v>
                </c:pt>
                <c:pt idx="1204">
                  <c:v>2.4079999999999999</c:v>
                </c:pt>
                <c:pt idx="1205">
                  <c:v>2.41</c:v>
                </c:pt>
                <c:pt idx="1206">
                  <c:v>2.4119999999999999</c:v>
                </c:pt>
                <c:pt idx="1207">
                  <c:v>2.4140000000000001</c:v>
                </c:pt>
                <c:pt idx="1208">
                  <c:v>2.4159999999999999</c:v>
                </c:pt>
                <c:pt idx="1209">
                  <c:v>2.4180000000000001</c:v>
                </c:pt>
                <c:pt idx="1210">
                  <c:v>2.42</c:v>
                </c:pt>
                <c:pt idx="1211">
                  <c:v>2.4220000000000002</c:v>
                </c:pt>
                <c:pt idx="1212">
                  <c:v>2.4239999999999999</c:v>
                </c:pt>
                <c:pt idx="1213">
                  <c:v>2.4260000000000002</c:v>
                </c:pt>
                <c:pt idx="1214">
                  <c:v>2.4279999999999999</c:v>
                </c:pt>
                <c:pt idx="1215">
                  <c:v>2.4300000000000002</c:v>
                </c:pt>
                <c:pt idx="1216">
                  <c:v>2.4319999999999999</c:v>
                </c:pt>
                <c:pt idx="1217">
                  <c:v>2.4340000000000002</c:v>
                </c:pt>
                <c:pt idx="1218">
                  <c:v>2.4359999999999999</c:v>
                </c:pt>
                <c:pt idx="1219">
                  <c:v>2.4380000000000002</c:v>
                </c:pt>
                <c:pt idx="1220">
                  <c:v>2.44</c:v>
                </c:pt>
                <c:pt idx="1221">
                  <c:v>2.4420000000000002</c:v>
                </c:pt>
                <c:pt idx="1222">
                  <c:v>2.444</c:v>
                </c:pt>
                <c:pt idx="1223">
                  <c:v>2.4460000000000002</c:v>
                </c:pt>
                <c:pt idx="1224">
                  <c:v>2.448</c:v>
                </c:pt>
                <c:pt idx="1225">
                  <c:v>2.4500000000000002</c:v>
                </c:pt>
                <c:pt idx="1226">
                  <c:v>2.452</c:v>
                </c:pt>
                <c:pt idx="1227">
                  <c:v>2.4540000000000002</c:v>
                </c:pt>
                <c:pt idx="1228">
                  <c:v>2.456</c:v>
                </c:pt>
                <c:pt idx="1229">
                  <c:v>2.4580000000000002</c:v>
                </c:pt>
                <c:pt idx="1230">
                  <c:v>2.46</c:v>
                </c:pt>
                <c:pt idx="1231">
                  <c:v>2.4620000000000002</c:v>
                </c:pt>
                <c:pt idx="1232">
                  <c:v>2.464</c:v>
                </c:pt>
                <c:pt idx="1233">
                  <c:v>2.4660000000000002</c:v>
                </c:pt>
                <c:pt idx="1234">
                  <c:v>2.468</c:v>
                </c:pt>
                <c:pt idx="1235">
                  <c:v>2.4700000000000002</c:v>
                </c:pt>
                <c:pt idx="1236">
                  <c:v>2.472</c:v>
                </c:pt>
                <c:pt idx="1237">
                  <c:v>2.4740000000000002</c:v>
                </c:pt>
                <c:pt idx="1238">
                  <c:v>2.476</c:v>
                </c:pt>
                <c:pt idx="1239">
                  <c:v>2.4780000000000002</c:v>
                </c:pt>
                <c:pt idx="1240">
                  <c:v>2.48</c:v>
                </c:pt>
                <c:pt idx="1241">
                  <c:v>2.4820000000000002</c:v>
                </c:pt>
                <c:pt idx="1242">
                  <c:v>2.484</c:v>
                </c:pt>
                <c:pt idx="1243">
                  <c:v>2.4860000000000002</c:v>
                </c:pt>
                <c:pt idx="1244">
                  <c:v>2.488</c:v>
                </c:pt>
                <c:pt idx="1245">
                  <c:v>2.4900000000000002</c:v>
                </c:pt>
                <c:pt idx="1246">
                  <c:v>2.492</c:v>
                </c:pt>
                <c:pt idx="1247">
                  <c:v>2.4940000000000002</c:v>
                </c:pt>
                <c:pt idx="1248">
                  <c:v>2.496</c:v>
                </c:pt>
                <c:pt idx="1249">
                  <c:v>2.4980000000000002</c:v>
                </c:pt>
                <c:pt idx="1250">
                  <c:v>2.5</c:v>
                </c:pt>
                <c:pt idx="1251">
                  <c:v>2.5019999999999998</c:v>
                </c:pt>
                <c:pt idx="1252">
                  <c:v>2.504</c:v>
                </c:pt>
                <c:pt idx="1253">
                  <c:v>2.5059999999999998</c:v>
                </c:pt>
                <c:pt idx="1254">
                  <c:v>2.508</c:v>
                </c:pt>
                <c:pt idx="1255">
                  <c:v>2.5099999999999998</c:v>
                </c:pt>
                <c:pt idx="1256">
                  <c:v>2.512</c:v>
                </c:pt>
                <c:pt idx="1257">
                  <c:v>2.5139999999999998</c:v>
                </c:pt>
                <c:pt idx="1258">
                  <c:v>2.516</c:v>
                </c:pt>
                <c:pt idx="1259">
                  <c:v>2.5179999999999998</c:v>
                </c:pt>
                <c:pt idx="1260">
                  <c:v>2.52</c:v>
                </c:pt>
                <c:pt idx="1261">
                  <c:v>2.5219999999999998</c:v>
                </c:pt>
                <c:pt idx="1262">
                  <c:v>2.524</c:v>
                </c:pt>
                <c:pt idx="1263">
                  <c:v>2.5259999999999998</c:v>
                </c:pt>
                <c:pt idx="1264">
                  <c:v>2.528</c:v>
                </c:pt>
                <c:pt idx="1265">
                  <c:v>2.5299999999999998</c:v>
                </c:pt>
                <c:pt idx="1266">
                  <c:v>2.532</c:v>
                </c:pt>
                <c:pt idx="1267">
                  <c:v>2.5339999999999998</c:v>
                </c:pt>
                <c:pt idx="1268">
                  <c:v>2.536</c:v>
                </c:pt>
                <c:pt idx="1269">
                  <c:v>2.5379999999999998</c:v>
                </c:pt>
                <c:pt idx="1270">
                  <c:v>2.54</c:v>
                </c:pt>
                <c:pt idx="1271">
                  <c:v>2.5419999999999998</c:v>
                </c:pt>
                <c:pt idx="1272">
                  <c:v>2.544</c:v>
                </c:pt>
                <c:pt idx="1273">
                  <c:v>2.5459999999999998</c:v>
                </c:pt>
                <c:pt idx="1274">
                  <c:v>2.548</c:v>
                </c:pt>
                <c:pt idx="1275">
                  <c:v>2.5499999999999998</c:v>
                </c:pt>
                <c:pt idx="1276">
                  <c:v>2.552</c:v>
                </c:pt>
                <c:pt idx="1277">
                  <c:v>2.5539999999999998</c:v>
                </c:pt>
                <c:pt idx="1278">
                  <c:v>2.556</c:v>
                </c:pt>
                <c:pt idx="1279">
                  <c:v>2.5579999999999998</c:v>
                </c:pt>
                <c:pt idx="1280">
                  <c:v>2.56</c:v>
                </c:pt>
                <c:pt idx="1281">
                  <c:v>2.5619999999999998</c:v>
                </c:pt>
                <c:pt idx="1282">
                  <c:v>2.5640000000000001</c:v>
                </c:pt>
                <c:pt idx="1283">
                  <c:v>2.5659999999999998</c:v>
                </c:pt>
                <c:pt idx="1284">
                  <c:v>2.5680000000000001</c:v>
                </c:pt>
                <c:pt idx="1285">
                  <c:v>2.57</c:v>
                </c:pt>
                <c:pt idx="1286">
                  <c:v>2.5720000000000001</c:v>
                </c:pt>
                <c:pt idx="1287">
                  <c:v>2.5739999999999998</c:v>
                </c:pt>
                <c:pt idx="1288">
                  <c:v>2.5760000000000001</c:v>
                </c:pt>
                <c:pt idx="1289">
                  <c:v>2.5779999999999998</c:v>
                </c:pt>
                <c:pt idx="1290">
                  <c:v>2.58</c:v>
                </c:pt>
                <c:pt idx="1291">
                  <c:v>2.5819999999999999</c:v>
                </c:pt>
                <c:pt idx="1292">
                  <c:v>2.5840000000000001</c:v>
                </c:pt>
                <c:pt idx="1293">
                  <c:v>2.5859999999999999</c:v>
                </c:pt>
                <c:pt idx="1294">
                  <c:v>2.5880000000000001</c:v>
                </c:pt>
                <c:pt idx="1295">
                  <c:v>2.59</c:v>
                </c:pt>
                <c:pt idx="1296">
                  <c:v>2.5920000000000001</c:v>
                </c:pt>
                <c:pt idx="1297">
                  <c:v>2.5939999999999999</c:v>
                </c:pt>
                <c:pt idx="1298">
                  <c:v>2.5960000000000001</c:v>
                </c:pt>
                <c:pt idx="1299">
                  <c:v>2.5979999999999999</c:v>
                </c:pt>
                <c:pt idx="1300">
                  <c:v>2.6</c:v>
                </c:pt>
                <c:pt idx="1301">
                  <c:v>2.6019999999999999</c:v>
                </c:pt>
                <c:pt idx="1302">
                  <c:v>2.6040000000000001</c:v>
                </c:pt>
                <c:pt idx="1303">
                  <c:v>2.6059999999999999</c:v>
                </c:pt>
                <c:pt idx="1304">
                  <c:v>2.6080000000000001</c:v>
                </c:pt>
                <c:pt idx="1305">
                  <c:v>2.61</c:v>
                </c:pt>
                <c:pt idx="1306">
                  <c:v>2.6120000000000001</c:v>
                </c:pt>
                <c:pt idx="1307">
                  <c:v>2.6139999999999999</c:v>
                </c:pt>
                <c:pt idx="1308">
                  <c:v>2.6160000000000001</c:v>
                </c:pt>
                <c:pt idx="1309">
                  <c:v>2.6179999999999999</c:v>
                </c:pt>
                <c:pt idx="1310">
                  <c:v>2.62</c:v>
                </c:pt>
                <c:pt idx="1311">
                  <c:v>2.6219999999999999</c:v>
                </c:pt>
                <c:pt idx="1312">
                  <c:v>2.6240000000000001</c:v>
                </c:pt>
                <c:pt idx="1313">
                  <c:v>2.6259999999999999</c:v>
                </c:pt>
                <c:pt idx="1314">
                  <c:v>2.6280000000000001</c:v>
                </c:pt>
                <c:pt idx="1315">
                  <c:v>2.63</c:v>
                </c:pt>
                <c:pt idx="1316">
                  <c:v>2.6320000000000001</c:v>
                </c:pt>
                <c:pt idx="1317">
                  <c:v>2.6339999999999999</c:v>
                </c:pt>
                <c:pt idx="1318">
                  <c:v>2.6360000000000001</c:v>
                </c:pt>
                <c:pt idx="1319">
                  <c:v>2.6379999999999999</c:v>
                </c:pt>
                <c:pt idx="1320">
                  <c:v>2.64</c:v>
                </c:pt>
                <c:pt idx="1321">
                  <c:v>2.6419999999999999</c:v>
                </c:pt>
                <c:pt idx="1322">
                  <c:v>2.6440000000000001</c:v>
                </c:pt>
                <c:pt idx="1323">
                  <c:v>2.6459999999999999</c:v>
                </c:pt>
                <c:pt idx="1324">
                  <c:v>2.6480000000000001</c:v>
                </c:pt>
                <c:pt idx="1325">
                  <c:v>2.65</c:v>
                </c:pt>
                <c:pt idx="1326">
                  <c:v>2.6520000000000001</c:v>
                </c:pt>
                <c:pt idx="1327">
                  <c:v>2.6539999999999999</c:v>
                </c:pt>
                <c:pt idx="1328">
                  <c:v>2.6560000000000001</c:v>
                </c:pt>
                <c:pt idx="1329">
                  <c:v>2.6579999999999999</c:v>
                </c:pt>
                <c:pt idx="1330">
                  <c:v>2.66</c:v>
                </c:pt>
                <c:pt idx="1331">
                  <c:v>2.6619999999999999</c:v>
                </c:pt>
                <c:pt idx="1332">
                  <c:v>2.6640000000000001</c:v>
                </c:pt>
                <c:pt idx="1333">
                  <c:v>2.6659999999999999</c:v>
                </c:pt>
                <c:pt idx="1334">
                  <c:v>2.6680000000000001</c:v>
                </c:pt>
                <c:pt idx="1335">
                  <c:v>2.67</c:v>
                </c:pt>
                <c:pt idx="1336">
                  <c:v>2.6720000000000002</c:v>
                </c:pt>
                <c:pt idx="1337">
                  <c:v>2.6739999999999999</c:v>
                </c:pt>
                <c:pt idx="1338">
                  <c:v>2.6760000000000002</c:v>
                </c:pt>
                <c:pt idx="1339">
                  <c:v>2.6779999999999999</c:v>
                </c:pt>
                <c:pt idx="1340">
                  <c:v>2.68</c:v>
                </c:pt>
                <c:pt idx="1341">
                  <c:v>2.6819999999999999</c:v>
                </c:pt>
                <c:pt idx="1342">
                  <c:v>2.6840000000000002</c:v>
                </c:pt>
                <c:pt idx="1343">
                  <c:v>2.6859999999999999</c:v>
                </c:pt>
                <c:pt idx="1344">
                  <c:v>2.6880000000000002</c:v>
                </c:pt>
                <c:pt idx="1345">
                  <c:v>2.69</c:v>
                </c:pt>
                <c:pt idx="1346">
                  <c:v>2.6920000000000002</c:v>
                </c:pt>
                <c:pt idx="1347">
                  <c:v>2.694</c:v>
                </c:pt>
                <c:pt idx="1348">
                  <c:v>2.6960000000000002</c:v>
                </c:pt>
                <c:pt idx="1349">
                  <c:v>2.698</c:v>
                </c:pt>
                <c:pt idx="1350">
                  <c:v>2.7</c:v>
                </c:pt>
                <c:pt idx="1351">
                  <c:v>2.702</c:v>
                </c:pt>
                <c:pt idx="1352">
                  <c:v>2.7040000000000002</c:v>
                </c:pt>
                <c:pt idx="1353">
                  <c:v>2.706</c:v>
                </c:pt>
                <c:pt idx="1354">
                  <c:v>2.7080000000000002</c:v>
                </c:pt>
                <c:pt idx="1355">
                  <c:v>2.71</c:v>
                </c:pt>
                <c:pt idx="1356">
                  <c:v>2.7120000000000002</c:v>
                </c:pt>
                <c:pt idx="1357">
                  <c:v>2.714</c:v>
                </c:pt>
                <c:pt idx="1358">
                  <c:v>2.7160000000000002</c:v>
                </c:pt>
                <c:pt idx="1359">
                  <c:v>2.718</c:v>
                </c:pt>
                <c:pt idx="1360">
                  <c:v>2.72</c:v>
                </c:pt>
                <c:pt idx="1361">
                  <c:v>2.722</c:v>
                </c:pt>
                <c:pt idx="1362">
                  <c:v>2.7240000000000002</c:v>
                </c:pt>
                <c:pt idx="1363">
                  <c:v>2.726</c:v>
                </c:pt>
                <c:pt idx="1364">
                  <c:v>2.7280000000000002</c:v>
                </c:pt>
                <c:pt idx="1365">
                  <c:v>2.73</c:v>
                </c:pt>
                <c:pt idx="1366">
                  <c:v>2.7320000000000002</c:v>
                </c:pt>
                <c:pt idx="1367">
                  <c:v>2.734</c:v>
                </c:pt>
                <c:pt idx="1368">
                  <c:v>2.7360000000000002</c:v>
                </c:pt>
                <c:pt idx="1369">
                  <c:v>2.738</c:v>
                </c:pt>
                <c:pt idx="1370">
                  <c:v>2.74</c:v>
                </c:pt>
                <c:pt idx="1371">
                  <c:v>2.742</c:v>
                </c:pt>
                <c:pt idx="1372">
                  <c:v>2.7440000000000002</c:v>
                </c:pt>
                <c:pt idx="1373">
                  <c:v>2.746</c:v>
                </c:pt>
                <c:pt idx="1374">
                  <c:v>2.7480000000000002</c:v>
                </c:pt>
                <c:pt idx="1375">
                  <c:v>2.75</c:v>
                </c:pt>
                <c:pt idx="1376">
                  <c:v>2.7519999999999998</c:v>
                </c:pt>
                <c:pt idx="1377">
                  <c:v>2.754</c:v>
                </c:pt>
                <c:pt idx="1378">
                  <c:v>2.7559999999999998</c:v>
                </c:pt>
                <c:pt idx="1379">
                  <c:v>2.758</c:v>
                </c:pt>
                <c:pt idx="1380">
                  <c:v>2.76</c:v>
                </c:pt>
                <c:pt idx="1381">
                  <c:v>2.762</c:v>
                </c:pt>
                <c:pt idx="1382">
                  <c:v>2.7639999999999998</c:v>
                </c:pt>
                <c:pt idx="1383">
                  <c:v>2.766</c:v>
                </c:pt>
                <c:pt idx="1384">
                  <c:v>2.7679999999999998</c:v>
                </c:pt>
                <c:pt idx="1385">
                  <c:v>2.77</c:v>
                </c:pt>
                <c:pt idx="1386">
                  <c:v>2.7719999999999998</c:v>
                </c:pt>
                <c:pt idx="1387">
                  <c:v>2.774</c:v>
                </c:pt>
                <c:pt idx="1388">
                  <c:v>2.7759999999999998</c:v>
                </c:pt>
                <c:pt idx="1389">
                  <c:v>2.778</c:v>
                </c:pt>
                <c:pt idx="1390">
                  <c:v>2.78</c:v>
                </c:pt>
                <c:pt idx="1391">
                  <c:v>2.782</c:v>
                </c:pt>
                <c:pt idx="1392">
                  <c:v>2.7839999999999998</c:v>
                </c:pt>
                <c:pt idx="1393">
                  <c:v>2.786</c:v>
                </c:pt>
                <c:pt idx="1394">
                  <c:v>2.7879999999999998</c:v>
                </c:pt>
                <c:pt idx="1395">
                  <c:v>2.79</c:v>
                </c:pt>
                <c:pt idx="1396">
                  <c:v>2.7919999999999998</c:v>
                </c:pt>
                <c:pt idx="1397">
                  <c:v>2.794</c:v>
                </c:pt>
                <c:pt idx="1398">
                  <c:v>2.7959999999999998</c:v>
                </c:pt>
                <c:pt idx="1399">
                  <c:v>2.798</c:v>
                </c:pt>
                <c:pt idx="1400">
                  <c:v>2.8</c:v>
                </c:pt>
                <c:pt idx="1401">
                  <c:v>2.802</c:v>
                </c:pt>
                <c:pt idx="1402">
                  <c:v>2.8039999999999998</c:v>
                </c:pt>
                <c:pt idx="1403">
                  <c:v>2.806</c:v>
                </c:pt>
                <c:pt idx="1404">
                  <c:v>2.8079999999999998</c:v>
                </c:pt>
                <c:pt idx="1405">
                  <c:v>2.81</c:v>
                </c:pt>
                <c:pt idx="1406">
                  <c:v>2.8119999999999998</c:v>
                </c:pt>
                <c:pt idx="1407">
                  <c:v>2.8140000000000001</c:v>
                </c:pt>
                <c:pt idx="1408">
                  <c:v>2.8159999999999998</c:v>
                </c:pt>
                <c:pt idx="1409">
                  <c:v>2.8180000000000001</c:v>
                </c:pt>
                <c:pt idx="1410">
                  <c:v>2.82</c:v>
                </c:pt>
                <c:pt idx="1411">
                  <c:v>2.8220000000000001</c:v>
                </c:pt>
                <c:pt idx="1412">
                  <c:v>2.8239999999999998</c:v>
                </c:pt>
                <c:pt idx="1413">
                  <c:v>2.8260000000000001</c:v>
                </c:pt>
                <c:pt idx="1414">
                  <c:v>2.8279999999999998</c:v>
                </c:pt>
                <c:pt idx="1415">
                  <c:v>2.83</c:v>
                </c:pt>
                <c:pt idx="1416">
                  <c:v>2.8319999999999999</c:v>
                </c:pt>
                <c:pt idx="1417">
                  <c:v>2.8340000000000001</c:v>
                </c:pt>
                <c:pt idx="1418">
                  <c:v>2.8359999999999999</c:v>
                </c:pt>
                <c:pt idx="1419">
                  <c:v>2.8380000000000001</c:v>
                </c:pt>
                <c:pt idx="1420">
                  <c:v>2.84</c:v>
                </c:pt>
                <c:pt idx="1421">
                  <c:v>2.8420000000000001</c:v>
                </c:pt>
                <c:pt idx="1422">
                  <c:v>2.8439999999999999</c:v>
                </c:pt>
                <c:pt idx="1423">
                  <c:v>2.8460000000000001</c:v>
                </c:pt>
                <c:pt idx="1424">
                  <c:v>2.8479999999999999</c:v>
                </c:pt>
                <c:pt idx="1425">
                  <c:v>2.85</c:v>
                </c:pt>
                <c:pt idx="1426">
                  <c:v>2.8519999999999999</c:v>
                </c:pt>
                <c:pt idx="1427">
                  <c:v>2.8540000000000001</c:v>
                </c:pt>
                <c:pt idx="1428">
                  <c:v>2.8559999999999999</c:v>
                </c:pt>
                <c:pt idx="1429">
                  <c:v>2.8580000000000001</c:v>
                </c:pt>
                <c:pt idx="1430">
                  <c:v>2.86</c:v>
                </c:pt>
                <c:pt idx="1431">
                  <c:v>2.8620000000000001</c:v>
                </c:pt>
                <c:pt idx="1432">
                  <c:v>2.8639999999999999</c:v>
                </c:pt>
                <c:pt idx="1433">
                  <c:v>2.8660000000000001</c:v>
                </c:pt>
                <c:pt idx="1434">
                  <c:v>2.8679999999999999</c:v>
                </c:pt>
                <c:pt idx="1435">
                  <c:v>2.87</c:v>
                </c:pt>
                <c:pt idx="1436">
                  <c:v>2.8719999999999999</c:v>
                </c:pt>
                <c:pt idx="1437">
                  <c:v>2.8740000000000001</c:v>
                </c:pt>
                <c:pt idx="1438">
                  <c:v>2.8759999999999999</c:v>
                </c:pt>
                <c:pt idx="1439">
                  <c:v>2.8780000000000001</c:v>
                </c:pt>
                <c:pt idx="1440">
                  <c:v>2.88</c:v>
                </c:pt>
                <c:pt idx="1441">
                  <c:v>2.8820000000000001</c:v>
                </c:pt>
                <c:pt idx="1442">
                  <c:v>2.8839999999999999</c:v>
                </c:pt>
                <c:pt idx="1443">
                  <c:v>2.8860000000000001</c:v>
                </c:pt>
                <c:pt idx="1444">
                  <c:v>2.8879999999999999</c:v>
                </c:pt>
                <c:pt idx="1445">
                  <c:v>2.89</c:v>
                </c:pt>
                <c:pt idx="1446">
                  <c:v>2.8919999999999999</c:v>
                </c:pt>
                <c:pt idx="1447">
                  <c:v>2.8940000000000001</c:v>
                </c:pt>
                <c:pt idx="1448">
                  <c:v>2.8959999999999999</c:v>
                </c:pt>
                <c:pt idx="1449">
                  <c:v>2.8980000000000001</c:v>
                </c:pt>
                <c:pt idx="1450">
                  <c:v>2.9</c:v>
                </c:pt>
                <c:pt idx="1451">
                  <c:v>2.9020000000000001</c:v>
                </c:pt>
                <c:pt idx="1452">
                  <c:v>2.9039999999999999</c:v>
                </c:pt>
                <c:pt idx="1453">
                  <c:v>2.9060000000000001</c:v>
                </c:pt>
                <c:pt idx="1454">
                  <c:v>2.9079999999999999</c:v>
                </c:pt>
                <c:pt idx="1455">
                  <c:v>2.91</c:v>
                </c:pt>
                <c:pt idx="1456">
                  <c:v>2.9119999999999999</c:v>
                </c:pt>
                <c:pt idx="1457">
                  <c:v>2.9140000000000001</c:v>
                </c:pt>
                <c:pt idx="1458">
                  <c:v>2.9159999999999999</c:v>
                </c:pt>
                <c:pt idx="1459">
                  <c:v>2.9180000000000001</c:v>
                </c:pt>
                <c:pt idx="1460">
                  <c:v>2.92</c:v>
                </c:pt>
                <c:pt idx="1461">
                  <c:v>2.9220000000000002</c:v>
                </c:pt>
                <c:pt idx="1462">
                  <c:v>2.9239999999999999</c:v>
                </c:pt>
                <c:pt idx="1463">
                  <c:v>2.9260000000000002</c:v>
                </c:pt>
                <c:pt idx="1464">
                  <c:v>2.9279999999999999</c:v>
                </c:pt>
                <c:pt idx="1465">
                  <c:v>2.93</c:v>
                </c:pt>
                <c:pt idx="1466">
                  <c:v>2.9319999999999999</c:v>
                </c:pt>
                <c:pt idx="1467">
                  <c:v>2.9340000000000002</c:v>
                </c:pt>
                <c:pt idx="1468">
                  <c:v>2.9359999999999999</c:v>
                </c:pt>
                <c:pt idx="1469">
                  <c:v>2.9380000000000002</c:v>
                </c:pt>
                <c:pt idx="1470">
                  <c:v>2.94</c:v>
                </c:pt>
                <c:pt idx="1471">
                  <c:v>2.9420000000000002</c:v>
                </c:pt>
                <c:pt idx="1472">
                  <c:v>2.944</c:v>
                </c:pt>
                <c:pt idx="1473">
                  <c:v>2.9460000000000002</c:v>
                </c:pt>
                <c:pt idx="1474">
                  <c:v>2.948</c:v>
                </c:pt>
                <c:pt idx="1475">
                  <c:v>2.95</c:v>
                </c:pt>
                <c:pt idx="1476">
                  <c:v>2.952</c:v>
                </c:pt>
                <c:pt idx="1477">
                  <c:v>2.9540000000000002</c:v>
                </c:pt>
                <c:pt idx="1478">
                  <c:v>2.956</c:v>
                </c:pt>
                <c:pt idx="1479">
                  <c:v>2.9580000000000002</c:v>
                </c:pt>
                <c:pt idx="1480">
                  <c:v>2.96</c:v>
                </c:pt>
                <c:pt idx="1481">
                  <c:v>2.9620000000000002</c:v>
                </c:pt>
                <c:pt idx="1482">
                  <c:v>2.964</c:v>
                </c:pt>
                <c:pt idx="1483">
                  <c:v>2.9660000000000002</c:v>
                </c:pt>
                <c:pt idx="1484">
                  <c:v>2.968</c:v>
                </c:pt>
              </c:numCache>
            </c:numRef>
          </c:xVal>
          <c:yVal>
            <c:numRef>
              <c:f>rdf!$C$14:$C$1498</c:f>
              <c:numCache>
                <c:formatCode>General</c:formatCode>
                <c:ptCount val="148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3.0528900000000001E-2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1.57021E-2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1.10527E-2</c:v>
                </c:pt>
                <c:pt idx="119">
                  <c:v>1.08678E-2</c:v>
                </c:pt>
                <c:pt idx="120">
                  <c:v>1.06873E-2</c:v>
                </c:pt>
                <c:pt idx="121">
                  <c:v>0</c:v>
                </c:pt>
                <c:pt idx="122">
                  <c:v>1.0339900000000001E-2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1.8496200000000001E-2</c:v>
                </c:pt>
                <c:pt idx="130">
                  <c:v>1.8212699999999998E-2</c:v>
                </c:pt>
                <c:pt idx="131">
                  <c:v>0</c:v>
                </c:pt>
                <c:pt idx="132">
                  <c:v>1.7665E-2</c:v>
                </c:pt>
                <c:pt idx="133">
                  <c:v>8.70019E-3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8.1995499999999999E-3</c:v>
                </c:pt>
                <c:pt idx="138">
                  <c:v>0</c:v>
                </c:pt>
                <c:pt idx="139">
                  <c:v>1.59306E-2</c:v>
                </c:pt>
                <c:pt idx="140">
                  <c:v>0</c:v>
                </c:pt>
                <c:pt idx="141">
                  <c:v>7.74094E-3</c:v>
                </c:pt>
                <c:pt idx="142">
                  <c:v>1.52646E-2</c:v>
                </c:pt>
                <c:pt idx="143">
                  <c:v>2.25781E-2</c:v>
                </c:pt>
                <c:pt idx="144">
                  <c:v>7.4217800000000002E-3</c:v>
                </c:pt>
                <c:pt idx="145">
                  <c:v>0</c:v>
                </c:pt>
                <c:pt idx="146">
                  <c:v>1.44397E-2</c:v>
                </c:pt>
                <c:pt idx="147">
                  <c:v>7.1219300000000003E-3</c:v>
                </c:pt>
                <c:pt idx="148">
                  <c:v>7.02602E-3</c:v>
                </c:pt>
                <c:pt idx="149">
                  <c:v>1.3864E-2</c:v>
                </c:pt>
                <c:pt idx="150">
                  <c:v>2.0519699999999998E-2</c:v>
                </c:pt>
                <c:pt idx="151">
                  <c:v>1.34994E-2</c:v>
                </c:pt>
                <c:pt idx="152">
                  <c:v>1.9983299999999999E-2</c:v>
                </c:pt>
                <c:pt idx="153">
                  <c:v>6.5743099999999999E-3</c:v>
                </c:pt>
                <c:pt idx="154">
                  <c:v>1.2978399999999999E-2</c:v>
                </c:pt>
                <c:pt idx="155">
                  <c:v>4.48403E-2</c:v>
                </c:pt>
                <c:pt idx="156">
                  <c:v>2.5295399999999999E-2</c:v>
                </c:pt>
                <c:pt idx="157">
                  <c:v>6.2435700000000004E-3</c:v>
                </c:pt>
                <c:pt idx="158">
                  <c:v>1.8494699999999999E-2</c:v>
                </c:pt>
                <c:pt idx="159">
                  <c:v>3.6524899999999999E-2</c:v>
                </c:pt>
                <c:pt idx="160">
                  <c:v>3.00582E-2</c:v>
                </c:pt>
                <c:pt idx="161">
                  <c:v>2.9686000000000001E-2</c:v>
                </c:pt>
                <c:pt idx="162">
                  <c:v>5.8640999999999997E-3</c:v>
                </c:pt>
                <c:pt idx="163">
                  <c:v>4.0546800000000001E-2</c:v>
                </c:pt>
                <c:pt idx="164">
                  <c:v>2.8609900000000001E-2</c:v>
                </c:pt>
                <c:pt idx="165">
                  <c:v>2.82641E-2</c:v>
                </c:pt>
                <c:pt idx="166">
                  <c:v>3.3509999999999998E-2</c:v>
                </c:pt>
                <c:pt idx="167">
                  <c:v>2.2072899999999999E-2</c:v>
                </c:pt>
                <c:pt idx="168">
                  <c:v>3.27164E-2</c:v>
                </c:pt>
                <c:pt idx="169">
                  <c:v>3.2330400000000002E-2</c:v>
                </c:pt>
                <c:pt idx="170">
                  <c:v>3.7276400000000001E-2</c:v>
                </c:pt>
                <c:pt idx="171">
                  <c:v>3.6841600000000002E-2</c:v>
                </c:pt>
                <c:pt idx="172">
                  <c:v>2.60103E-2</c:v>
                </c:pt>
                <c:pt idx="173">
                  <c:v>3.5995199999999998E-2</c:v>
                </c:pt>
                <c:pt idx="174">
                  <c:v>3.5582299999999997E-2</c:v>
                </c:pt>
                <c:pt idx="175">
                  <c:v>6.03029E-2</c:v>
                </c:pt>
                <c:pt idx="176">
                  <c:v>4.9682799999999999E-2</c:v>
                </c:pt>
                <c:pt idx="177">
                  <c:v>4.4211E-2</c:v>
                </c:pt>
                <c:pt idx="178">
                  <c:v>4.3715400000000001E-2</c:v>
                </c:pt>
                <c:pt idx="179">
                  <c:v>3.8425300000000003E-2</c:v>
                </c:pt>
                <c:pt idx="180">
                  <c:v>3.3249500000000001E-2</c:v>
                </c:pt>
                <c:pt idx="181">
                  <c:v>6.10698E-2</c:v>
                </c:pt>
                <c:pt idx="182">
                  <c:v>2.3230600000000001E-2</c:v>
                </c:pt>
                <c:pt idx="183">
                  <c:v>5.0550299999999999E-2</c:v>
                </c:pt>
                <c:pt idx="184">
                  <c:v>6.3639399999999999E-2</c:v>
                </c:pt>
                <c:pt idx="185">
                  <c:v>7.1946399999999994E-2</c:v>
                </c:pt>
                <c:pt idx="186">
                  <c:v>8.4520499999999998E-2</c:v>
                </c:pt>
                <c:pt idx="187">
                  <c:v>6.1613800000000003E-2</c:v>
                </c:pt>
                <c:pt idx="188">
                  <c:v>6.5315200000000004E-2</c:v>
                </c:pt>
                <c:pt idx="189">
                  <c:v>6.0316799999999997E-2</c:v>
                </c:pt>
                <c:pt idx="190">
                  <c:v>6.8209500000000006E-2</c:v>
                </c:pt>
                <c:pt idx="191">
                  <c:v>9.2808699999999994E-2</c:v>
                </c:pt>
                <c:pt idx="192">
                  <c:v>0.108544</c:v>
                </c:pt>
                <c:pt idx="193">
                  <c:v>7.0236999999999994E-2</c:v>
                </c:pt>
                <c:pt idx="194">
                  <c:v>8.5871500000000003E-2</c:v>
                </c:pt>
                <c:pt idx="195">
                  <c:v>8.0945900000000001E-2</c:v>
                </c:pt>
                <c:pt idx="196">
                  <c:v>0.14422099999999999</c:v>
                </c:pt>
                <c:pt idx="197">
                  <c:v>6.7414100000000005E-2</c:v>
                </c:pt>
                <c:pt idx="198">
                  <c:v>0.113841</c:v>
                </c:pt>
                <c:pt idx="199">
                  <c:v>0.10881399999999999</c:v>
                </c:pt>
                <c:pt idx="200">
                  <c:v>7.6949000000000004E-2</c:v>
                </c:pt>
                <c:pt idx="201">
                  <c:v>0.110468</c:v>
                </c:pt>
                <c:pt idx="202">
                  <c:v>0.12823599999999999</c:v>
                </c:pt>
                <c:pt idx="203">
                  <c:v>0.108304</c:v>
                </c:pt>
                <c:pt idx="204">
                  <c:v>0.147922</c:v>
                </c:pt>
                <c:pt idx="205">
                  <c:v>0.12451</c:v>
                </c:pt>
                <c:pt idx="206">
                  <c:v>0.155944</c:v>
                </c:pt>
                <c:pt idx="207">
                  <c:v>0.13648299999999999</c:v>
                </c:pt>
                <c:pt idx="208">
                  <c:v>0.13161500000000001</c:v>
                </c:pt>
                <c:pt idx="209">
                  <c:v>0.16206799999999999</c:v>
                </c:pt>
                <c:pt idx="210">
                  <c:v>0.122142</c:v>
                </c:pt>
                <c:pt idx="211">
                  <c:v>0.117532</c:v>
                </c:pt>
                <c:pt idx="212">
                  <c:v>0.154089</c:v>
                </c:pt>
                <c:pt idx="213">
                  <c:v>0.166215</c:v>
                </c:pt>
                <c:pt idx="214">
                  <c:v>0.14114199999999999</c:v>
                </c:pt>
                <c:pt idx="215">
                  <c:v>0.166466</c:v>
                </c:pt>
                <c:pt idx="216">
                  <c:v>0.14513799999999999</c:v>
                </c:pt>
                <c:pt idx="217">
                  <c:v>0.14053399999999999</c:v>
                </c:pt>
                <c:pt idx="218">
                  <c:v>0.14896499999999999</c:v>
                </c:pt>
                <c:pt idx="219">
                  <c:v>0.22461800000000001</c:v>
                </c:pt>
                <c:pt idx="220">
                  <c:v>0.178063</c:v>
                </c:pt>
                <c:pt idx="221">
                  <c:v>0.217419</c:v>
                </c:pt>
                <c:pt idx="222">
                  <c:v>0.212343</c:v>
                </c:pt>
                <c:pt idx="223">
                  <c:v>0.16092600000000001</c:v>
                </c:pt>
                <c:pt idx="224">
                  <c:v>0.19936599999999999</c:v>
                </c:pt>
                <c:pt idx="225">
                  <c:v>0.176318</c:v>
                </c:pt>
                <c:pt idx="226">
                  <c:v>0.168737</c:v>
                </c:pt>
                <c:pt idx="227">
                  <c:v>0.18815799999999999</c:v>
                </c:pt>
                <c:pt idx="228">
                  <c:v>0.20427400000000001</c:v>
                </c:pt>
                <c:pt idx="229">
                  <c:v>0.21129800000000001</c:v>
                </c:pt>
                <c:pt idx="230">
                  <c:v>0.19491800000000001</c:v>
                </c:pt>
                <c:pt idx="231">
                  <c:v>0.20188700000000001</c:v>
                </c:pt>
                <c:pt idx="232">
                  <c:v>0.223024</c:v>
                </c:pt>
                <c:pt idx="233">
                  <c:v>0.212613</c:v>
                </c:pt>
                <c:pt idx="234">
                  <c:v>0.216417</c:v>
                </c:pt>
                <c:pt idx="235">
                  <c:v>0.20064599999999999</c:v>
                </c:pt>
                <c:pt idx="236">
                  <c:v>0.19066</c:v>
                </c:pt>
                <c:pt idx="237">
                  <c:v>0.230152</c:v>
                </c:pt>
                <c:pt idx="238">
                  <c:v>0.23094000000000001</c:v>
                </c:pt>
                <c:pt idx="239">
                  <c:v>0.204763</c:v>
                </c:pt>
                <c:pt idx="240">
                  <c:v>0.235123</c:v>
                </c:pt>
                <c:pt idx="241">
                  <c:v>0.25172699999999998</c:v>
                </c:pt>
                <c:pt idx="242">
                  <c:v>0.24964600000000001</c:v>
                </c:pt>
                <c:pt idx="243">
                  <c:v>0.26584099999999999</c:v>
                </c:pt>
                <c:pt idx="244">
                  <c:v>0.240401</c:v>
                </c:pt>
                <c:pt idx="245">
                  <c:v>0.253826</c:v>
                </c:pt>
                <c:pt idx="246">
                  <c:v>0.26448300000000002</c:v>
                </c:pt>
                <c:pt idx="247">
                  <c:v>0.280003</c:v>
                </c:pt>
                <c:pt idx="248">
                  <c:v>0.217697</c:v>
                </c:pt>
                <c:pt idx="249">
                  <c:v>0.26311200000000001</c:v>
                </c:pt>
                <c:pt idx="250">
                  <c:v>0.285632</c:v>
                </c:pt>
                <c:pt idx="251">
                  <c:v>0.29558200000000001</c:v>
                </c:pt>
                <c:pt idx="252">
                  <c:v>0.29566300000000001</c:v>
                </c:pt>
                <c:pt idx="253">
                  <c:v>0.27889799999999998</c:v>
                </c:pt>
                <c:pt idx="254">
                  <c:v>0.32442399999999999</c:v>
                </c:pt>
                <c:pt idx="255">
                  <c:v>0.262706</c:v>
                </c:pt>
                <c:pt idx="256">
                  <c:v>0.29119299999999998</c:v>
                </c:pt>
                <c:pt idx="257">
                  <c:v>0.29824400000000001</c:v>
                </c:pt>
                <c:pt idx="258">
                  <c:v>0.28669499999999998</c:v>
                </c:pt>
                <c:pt idx="259">
                  <c:v>0.33036199999999999</c:v>
                </c:pt>
                <c:pt idx="260">
                  <c:v>0.286856</c:v>
                </c:pt>
                <c:pt idx="261">
                  <c:v>0.37503300000000001</c:v>
                </c:pt>
                <c:pt idx="262">
                  <c:v>0.309388</c:v>
                </c:pt>
                <c:pt idx="263">
                  <c:v>0.298149</c:v>
                </c:pt>
                <c:pt idx="264">
                  <c:v>0.27159499999999998</c:v>
                </c:pt>
                <c:pt idx="265">
                  <c:v>0.306815</c:v>
                </c:pt>
                <c:pt idx="266">
                  <c:v>0.35017700000000002</c:v>
                </c:pt>
                <c:pt idx="267">
                  <c:v>0.27201399999999998</c:v>
                </c:pt>
                <c:pt idx="268">
                  <c:v>0.29141400000000001</c:v>
                </c:pt>
                <c:pt idx="269">
                  <c:v>0.35729699999999998</c:v>
                </c:pt>
                <c:pt idx="270">
                  <c:v>0.33566699999999999</c:v>
                </c:pt>
                <c:pt idx="271">
                  <c:v>0.339472</c:v>
                </c:pt>
                <c:pt idx="272">
                  <c:v>0.36819400000000002</c:v>
                </c:pt>
                <c:pt idx="273">
                  <c:v>0.35929499999999998</c:v>
                </c:pt>
                <c:pt idx="274">
                  <c:v>0.35258800000000001</c:v>
                </c:pt>
                <c:pt idx="275">
                  <c:v>0.35409800000000002</c:v>
                </c:pt>
                <c:pt idx="276">
                  <c:v>0.35960799999999998</c:v>
                </c:pt>
                <c:pt idx="277">
                  <c:v>0.36906099999999997</c:v>
                </c:pt>
                <c:pt idx="278">
                  <c:v>0.33254699999999998</c:v>
                </c:pt>
                <c:pt idx="279">
                  <c:v>0.429035</c:v>
                </c:pt>
                <c:pt idx="280">
                  <c:v>0.36511100000000002</c:v>
                </c:pt>
                <c:pt idx="281">
                  <c:v>0.39371</c:v>
                </c:pt>
                <c:pt idx="282">
                  <c:v>0.36964000000000002</c:v>
                </c:pt>
                <c:pt idx="283">
                  <c:v>0.38623400000000002</c:v>
                </c:pt>
                <c:pt idx="284">
                  <c:v>0.39306799999999997</c:v>
                </c:pt>
                <c:pt idx="285">
                  <c:v>0.42630499999999999</c:v>
                </c:pt>
                <c:pt idx="286">
                  <c:v>0.42898599999999998</c:v>
                </c:pt>
                <c:pt idx="287">
                  <c:v>0.40356999999999998</c:v>
                </c:pt>
                <c:pt idx="288">
                  <c:v>0.40634999999999999</c:v>
                </c:pt>
                <c:pt idx="289">
                  <c:v>0.412742</c:v>
                </c:pt>
                <c:pt idx="290">
                  <c:v>0.45566200000000001</c:v>
                </c:pt>
                <c:pt idx="291">
                  <c:v>0.419825</c:v>
                </c:pt>
                <c:pt idx="292">
                  <c:v>0.39347399999999999</c:v>
                </c:pt>
                <c:pt idx="293">
                  <c:v>0.42665900000000001</c:v>
                </c:pt>
                <c:pt idx="294">
                  <c:v>0.43799399999999999</c:v>
                </c:pt>
                <c:pt idx="295">
                  <c:v>0.399673</c:v>
                </c:pt>
                <c:pt idx="296">
                  <c:v>0.38994000000000001</c:v>
                </c:pt>
                <c:pt idx="297">
                  <c:v>0.38907199999999997</c:v>
                </c:pt>
                <c:pt idx="298">
                  <c:v>0.45925700000000003</c:v>
                </c:pt>
                <c:pt idx="299">
                  <c:v>0.42691099999999998</c:v>
                </c:pt>
                <c:pt idx="300">
                  <c:v>0.45144099999999998</c:v>
                </c:pt>
                <c:pt idx="301">
                  <c:v>0.43654399999999999</c:v>
                </c:pt>
                <c:pt idx="302">
                  <c:v>0.47922900000000002</c:v>
                </c:pt>
                <c:pt idx="303">
                  <c:v>0.44588699999999998</c:v>
                </c:pt>
                <c:pt idx="304">
                  <c:v>0.49459399999999998</c:v>
                </c:pt>
                <c:pt idx="305">
                  <c:v>0.45661400000000002</c:v>
                </c:pt>
                <c:pt idx="306">
                  <c:v>0.49471100000000001</c:v>
                </c:pt>
                <c:pt idx="307">
                  <c:v>0.47191300000000003</c:v>
                </c:pt>
                <c:pt idx="308">
                  <c:v>0.47208099999999997</c:v>
                </c:pt>
                <c:pt idx="309">
                  <c:v>0.48032999999999998</c:v>
                </c:pt>
                <c:pt idx="310">
                  <c:v>0.48363</c:v>
                </c:pt>
                <c:pt idx="311">
                  <c:v>0.53622300000000001</c:v>
                </c:pt>
                <c:pt idx="312">
                  <c:v>0.49011300000000002</c:v>
                </c:pt>
                <c:pt idx="313">
                  <c:v>0.496388</c:v>
                </c:pt>
                <c:pt idx="314">
                  <c:v>0.50105900000000003</c:v>
                </c:pt>
                <c:pt idx="315">
                  <c:v>0.47925499999999999</c:v>
                </c:pt>
                <c:pt idx="316">
                  <c:v>0.54713500000000004</c:v>
                </c:pt>
                <c:pt idx="317">
                  <c:v>0.505382</c:v>
                </c:pt>
                <c:pt idx="318">
                  <c:v>0.50222900000000004</c:v>
                </c:pt>
                <c:pt idx="319">
                  <c:v>0.52931499999999998</c:v>
                </c:pt>
                <c:pt idx="320">
                  <c:v>0.53353799999999996</c:v>
                </c:pt>
                <c:pt idx="321">
                  <c:v>0.56756200000000001</c:v>
                </c:pt>
                <c:pt idx="322">
                  <c:v>0.56551600000000002</c:v>
                </c:pt>
                <c:pt idx="323">
                  <c:v>0.60480400000000001</c:v>
                </c:pt>
                <c:pt idx="324">
                  <c:v>0.56588300000000002</c:v>
                </c:pt>
                <c:pt idx="325">
                  <c:v>0.56533500000000003</c:v>
                </c:pt>
                <c:pt idx="326">
                  <c:v>0.56040500000000004</c:v>
                </c:pt>
                <c:pt idx="327">
                  <c:v>0.56275600000000003</c:v>
                </c:pt>
                <c:pt idx="328">
                  <c:v>0.56934600000000002</c:v>
                </c:pt>
                <c:pt idx="329">
                  <c:v>0.64122599999999996</c:v>
                </c:pt>
                <c:pt idx="330">
                  <c:v>0.63737200000000005</c:v>
                </c:pt>
                <c:pt idx="331">
                  <c:v>0.59276700000000004</c:v>
                </c:pt>
                <c:pt idx="332">
                  <c:v>0.62691399999999997</c:v>
                </c:pt>
                <c:pt idx="333">
                  <c:v>0.68975600000000004</c:v>
                </c:pt>
                <c:pt idx="334">
                  <c:v>0.58494100000000004</c:v>
                </c:pt>
                <c:pt idx="335">
                  <c:v>0.66785700000000003</c:v>
                </c:pt>
                <c:pt idx="336">
                  <c:v>0.64750099999999999</c:v>
                </c:pt>
                <c:pt idx="337">
                  <c:v>0.66266000000000003</c:v>
                </c:pt>
                <c:pt idx="338">
                  <c:v>0.65467699999999995</c:v>
                </c:pt>
                <c:pt idx="339">
                  <c:v>0.64549000000000001</c:v>
                </c:pt>
                <c:pt idx="340">
                  <c:v>0.61372000000000004</c:v>
                </c:pt>
                <c:pt idx="341">
                  <c:v>0.71735199999999999</c:v>
                </c:pt>
                <c:pt idx="342">
                  <c:v>0.67760900000000002</c:v>
                </c:pt>
                <c:pt idx="343">
                  <c:v>0.67369500000000004</c:v>
                </c:pt>
                <c:pt idx="344">
                  <c:v>0.64766400000000002</c:v>
                </c:pt>
                <c:pt idx="345">
                  <c:v>0.72018800000000005</c:v>
                </c:pt>
                <c:pt idx="346">
                  <c:v>0.71604999999999996</c:v>
                </c:pt>
                <c:pt idx="347">
                  <c:v>0.73107599999999995</c:v>
                </c:pt>
                <c:pt idx="348">
                  <c:v>0.70403499999999997</c:v>
                </c:pt>
                <c:pt idx="349">
                  <c:v>0.75051699999999999</c:v>
                </c:pt>
                <c:pt idx="350">
                  <c:v>0.70103800000000005</c:v>
                </c:pt>
                <c:pt idx="351">
                  <c:v>0.74826000000000004</c:v>
                </c:pt>
                <c:pt idx="352">
                  <c:v>0.74026599999999998</c:v>
                </c:pt>
                <c:pt idx="353">
                  <c:v>0.76450200000000001</c:v>
                </c:pt>
                <c:pt idx="354">
                  <c:v>0.72824699999999998</c:v>
                </c:pt>
                <c:pt idx="355">
                  <c:v>0.757135</c:v>
                </c:pt>
                <c:pt idx="356">
                  <c:v>0.76258499999999996</c:v>
                </c:pt>
                <c:pt idx="357">
                  <c:v>0.766787</c:v>
                </c:pt>
                <c:pt idx="358">
                  <c:v>0.77932800000000002</c:v>
                </c:pt>
                <c:pt idx="359">
                  <c:v>0.76541499999999996</c:v>
                </c:pt>
                <c:pt idx="360">
                  <c:v>0.76475499999999996</c:v>
                </c:pt>
                <c:pt idx="361">
                  <c:v>0.74160199999999998</c:v>
                </c:pt>
                <c:pt idx="362">
                  <c:v>0.78451199999999999</c:v>
                </c:pt>
                <c:pt idx="363">
                  <c:v>0.81988000000000005</c:v>
                </c:pt>
                <c:pt idx="364">
                  <c:v>0.84793499999999999</c:v>
                </c:pt>
                <c:pt idx="365">
                  <c:v>0.84098200000000001</c:v>
                </c:pt>
                <c:pt idx="366">
                  <c:v>0.83291999999999999</c:v>
                </c:pt>
                <c:pt idx="367">
                  <c:v>0.81241399999999997</c:v>
                </c:pt>
                <c:pt idx="368">
                  <c:v>0.835256</c:v>
                </c:pt>
                <c:pt idx="369">
                  <c:v>0.81266899999999997</c:v>
                </c:pt>
                <c:pt idx="370">
                  <c:v>0.88021499999999997</c:v>
                </c:pt>
                <c:pt idx="371">
                  <c:v>0.84641999999999995</c:v>
                </c:pt>
                <c:pt idx="372">
                  <c:v>0.88189300000000004</c:v>
                </c:pt>
                <c:pt idx="373">
                  <c:v>0.81967400000000001</c:v>
                </c:pt>
                <c:pt idx="374">
                  <c:v>0.86370800000000003</c:v>
                </c:pt>
                <c:pt idx="375">
                  <c:v>0.906142</c:v>
                </c:pt>
                <c:pt idx="376">
                  <c:v>0.85563299999999998</c:v>
                </c:pt>
                <c:pt idx="377">
                  <c:v>0.88571999999999995</c:v>
                </c:pt>
                <c:pt idx="378">
                  <c:v>0.907995</c:v>
                </c:pt>
                <c:pt idx="379">
                  <c:v>0.87532600000000005</c:v>
                </c:pt>
                <c:pt idx="380">
                  <c:v>0.89846599999999999</c:v>
                </c:pt>
                <c:pt idx="381">
                  <c:v>0.90329499999999996</c:v>
                </c:pt>
                <c:pt idx="382">
                  <c:v>0.90487399999999996</c:v>
                </c:pt>
                <c:pt idx="383">
                  <c:v>0.95264400000000005</c:v>
                </c:pt>
                <c:pt idx="384">
                  <c:v>0.96539900000000001</c:v>
                </c:pt>
                <c:pt idx="385">
                  <c:v>0.97806800000000005</c:v>
                </c:pt>
                <c:pt idx="386">
                  <c:v>0.96677999999999997</c:v>
                </c:pt>
                <c:pt idx="387">
                  <c:v>0.93921299999999996</c:v>
                </c:pt>
                <c:pt idx="388">
                  <c:v>0.98958699999999999</c:v>
                </c:pt>
                <c:pt idx="389">
                  <c:v>0.88886900000000002</c:v>
                </c:pt>
                <c:pt idx="390">
                  <c:v>1.02904</c:v>
                </c:pt>
                <c:pt idx="391">
                  <c:v>1.0267599999999999</c:v>
                </c:pt>
                <c:pt idx="392">
                  <c:v>0.99854699999999996</c:v>
                </c:pt>
                <c:pt idx="393">
                  <c:v>0.97349799999999997</c:v>
                </c:pt>
                <c:pt idx="394">
                  <c:v>0.96462400000000004</c:v>
                </c:pt>
                <c:pt idx="395">
                  <c:v>1.0051300000000001</c:v>
                </c:pt>
                <c:pt idx="396">
                  <c:v>0.96861900000000001</c:v>
                </c:pt>
                <c:pt idx="397">
                  <c:v>1.0311600000000001</c:v>
                </c:pt>
                <c:pt idx="398">
                  <c:v>1.0006900000000001</c:v>
                </c:pt>
                <c:pt idx="399">
                  <c:v>1.0778700000000001</c:v>
                </c:pt>
                <c:pt idx="400">
                  <c:v>1.0272600000000001</c:v>
                </c:pt>
                <c:pt idx="401">
                  <c:v>1.0202599999999999</c:v>
                </c:pt>
                <c:pt idx="402">
                  <c:v>1.0589599999999999</c:v>
                </c:pt>
                <c:pt idx="403">
                  <c:v>0.99973199999999995</c:v>
                </c:pt>
                <c:pt idx="404">
                  <c:v>1.04098</c:v>
                </c:pt>
                <c:pt idx="405">
                  <c:v>1.03677</c:v>
                </c:pt>
                <c:pt idx="406">
                  <c:v>1.0260800000000001</c:v>
                </c:pt>
                <c:pt idx="407">
                  <c:v>1.07213</c:v>
                </c:pt>
                <c:pt idx="408">
                  <c:v>1.0687500000000001</c:v>
                </c:pt>
                <c:pt idx="409">
                  <c:v>1.04051</c:v>
                </c:pt>
                <c:pt idx="410">
                  <c:v>1.1142000000000001</c:v>
                </c:pt>
                <c:pt idx="411">
                  <c:v>1.0723400000000001</c:v>
                </c:pt>
                <c:pt idx="412">
                  <c:v>1.0643899999999999</c:v>
                </c:pt>
                <c:pt idx="413">
                  <c:v>1.1025799999999999</c:v>
                </c:pt>
                <c:pt idx="414">
                  <c:v>1.1151800000000001</c:v>
                </c:pt>
                <c:pt idx="415">
                  <c:v>1.07054</c:v>
                </c:pt>
                <c:pt idx="416">
                  <c:v>1.0965</c:v>
                </c:pt>
                <c:pt idx="417">
                  <c:v>1.0894900000000001</c:v>
                </c:pt>
                <c:pt idx="418">
                  <c:v>1.12216</c:v>
                </c:pt>
                <c:pt idx="419">
                  <c:v>1.0957399999999999</c:v>
                </c:pt>
                <c:pt idx="420">
                  <c:v>1.13507</c:v>
                </c:pt>
                <c:pt idx="421">
                  <c:v>1.11141</c:v>
                </c:pt>
                <c:pt idx="422">
                  <c:v>1.1148100000000001</c:v>
                </c:pt>
                <c:pt idx="423">
                  <c:v>1.1439299999999999</c:v>
                </c:pt>
                <c:pt idx="424">
                  <c:v>1.1385700000000001</c:v>
                </c:pt>
                <c:pt idx="425">
                  <c:v>1.1068100000000001</c:v>
                </c:pt>
                <c:pt idx="426">
                  <c:v>1.1126100000000001</c:v>
                </c:pt>
                <c:pt idx="427">
                  <c:v>1.1648400000000001</c:v>
                </c:pt>
                <c:pt idx="428">
                  <c:v>1.1786700000000001</c:v>
                </c:pt>
                <c:pt idx="429">
                  <c:v>1.1724000000000001</c:v>
                </c:pt>
                <c:pt idx="430">
                  <c:v>1.14777</c:v>
                </c:pt>
                <c:pt idx="431">
                  <c:v>1.12178</c:v>
                </c:pt>
                <c:pt idx="432">
                  <c:v>1.12809</c:v>
                </c:pt>
                <c:pt idx="433">
                  <c:v>1.1401699999999999</c:v>
                </c:pt>
                <c:pt idx="434">
                  <c:v>1.1757599999999999</c:v>
                </c:pt>
                <c:pt idx="435">
                  <c:v>1.14269</c:v>
                </c:pt>
                <c:pt idx="436">
                  <c:v>1.1552800000000001</c:v>
                </c:pt>
                <c:pt idx="437">
                  <c:v>1.2410399999999999</c:v>
                </c:pt>
                <c:pt idx="438">
                  <c:v>1.1519900000000001</c:v>
                </c:pt>
                <c:pt idx="439">
                  <c:v>1.2209700000000001</c:v>
                </c:pt>
                <c:pt idx="440">
                  <c:v>1.18049</c:v>
                </c:pt>
                <c:pt idx="441">
                  <c:v>1.17435</c:v>
                </c:pt>
                <c:pt idx="442">
                  <c:v>1.18713</c:v>
                </c:pt>
                <c:pt idx="443">
                  <c:v>1.21004</c:v>
                </c:pt>
                <c:pt idx="444">
                  <c:v>1.1811400000000001</c:v>
                </c:pt>
                <c:pt idx="445">
                  <c:v>1.21472</c:v>
                </c:pt>
                <c:pt idx="446">
                  <c:v>1.2355499999999999</c:v>
                </c:pt>
                <c:pt idx="447">
                  <c:v>1.15228</c:v>
                </c:pt>
                <c:pt idx="448">
                  <c:v>1.16248</c:v>
                </c:pt>
                <c:pt idx="449">
                  <c:v>1.20841</c:v>
                </c:pt>
                <c:pt idx="450">
                  <c:v>1.2638799999999999</c:v>
                </c:pt>
                <c:pt idx="451">
                  <c:v>1.1152500000000001</c:v>
                </c:pt>
                <c:pt idx="452">
                  <c:v>1.2557400000000001</c:v>
                </c:pt>
                <c:pt idx="453">
                  <c:v>1.2119200000000001</c:v>
                </c:pt>
                <c:pt idx="454">
                  <c:v>1.2551399999999999</c:v>
                </c:pt>
                <c:pt idx="455">
                  <c:v>1.17378</c:v>
                </c:pt>
                <c:pt idx="456">
                  <c:v>1.2330700000000001</c:v>
                </c:pt>
                <c:pt idx="457">
                  <c:v>1.21367</c:v>
                </c:pt>
                <c:pt idx="458">
                  <c:v>1.2318199999999999</c:v>
                </c:pt>
                <c:pt idx="459">
                  <c:v>1.24257</c:v>
                </c:pt>
                <c:pt idx="460">
                  <c:v>1.23421</c:v>
                </c:pt>
                <c:pt idx="461">
                  <c:v>1.21444</c:v>
                </c:pt>
                <c:pt idx="462">
                  <c:v>1.2098599999999999</c:v>
                </c:pt>
                <c:pt idx="463">
                  <c:v>1.22837</c:v>
                </c:pt>
                <c:pt idx="464">
                  <c:v>1.2287999999999999</c:v>
                </c:pt>
                <c:pt idx="465">
                  <c:v>1.2412700000000001</c:v>
                </c:pt>
                <c:pt idx="466">
                  <c:v>1.2203999999999999</c:v>
                </c:pt>
                <c:pt idx="467">
                  <c:v>1.2772300000000001</c:v>
                </c:pt>
                <c:pt idx="468">
                  <c:v>1.2289600000000001</c:v>
                </c:pt>
                <c:pt idx="469">
                  <c:v>1.2446900000000001</c:v>
                </c:pt>
                <c:pt idx="470">
                  <c:v>1.25336</c:v>
                </c:pt>
                <c:pt idx="471">
                  <c:v>1.25082</c:v>
                </c:pt>
                <c:pt idx="472">
                  <c:v>1.23996</c:v>
                </c:pt>
                <c:pt idx="473">
                  <c:v>1.23682</c:v>
                </c:pt>
                <c:pt idx="474">
                  <c:v>1.2904800000000001</c:v>
                </c:pt>
                <c:pt idx="475">
                  <c:v>1.27827</c:v>
                </c:pt>
                <c:pt idx="476">
                  <c:v>1.2878099999999999</c:v>
                </c:pt>
                <c:pt idx="477">
                  <c:v>1.2411799999999999</c:v>
                </c:pt>
                <c:pt idx="478">
                  <c:v>1.2501599999999999</c:v>
                </c:pt>
                <c:pt idx="479">
                  <c:v>1.3086100000000001</c:v>
                </c:pt>
                <c:pt idx="480">
                  <c:v>1.2618100000000001</c:v>
                </c:pt>
                <c:pt idx="481">
                  <c:v>1.2332399999999999</c:v>
                </c:pt>
                <c:pt idx="482">
                  <c:v>1.2195499999999999</c:v>
                </c:pt>
                <c:pt idx="483">
                  <c:v>1.28241</c:v>
                </c:pt>
                <c:pt idx="484">
                  <c:v>1.2587699999999999</c:v>
                </c:pt>
                <c:pt idx="485">
                  <c:v>1.2842899999999999</c:v>
                </c:pt>
                <c:pt idx="486">
                  <c:v>1.2829600000000001</c:v>
                </c:pt>
                <c:pt idx="487">
                  <c:v>1.30819</c:v>
                </c:pt>
                <c:pt idx="488">
                  <c:v>1.29375</c:v>
                </c:pt>
                <c:pt idx="489">
                  <c:v>1.29559</c:v>
                </c:pt>
                <c:pt idx="490">
                  <c:v>1.28322</c:v>
                </c:pt>
                <c:pt idx="491">
                  <c:v>1.2531300000000001</c:v>
                </c:pt>
                <c:pt idx="492">
                  <c:v>1.29633</c:v>
                </c:pt>
                <c:pt idx="493">
                  <c:v>1.29365</c:v>
                </c:pt>
                <c:pt idx="494">
                  <c:v>1.28085</c:v>
                </c:pt>
                <c:pt idx="495">
                  <c:v>1.33782</c:v>
                </c:pt>
                <c:pt idx="496">
                  <c:v>1.3124400000000001</c:v>
                </c:pt>
                <c:pt idx="497">
                  <c:v>1.24858</c:v>
                </c:pt>
                <c:pt idx="498">
                  <c:v>1.30192</c:v>
                </c:pt>
                <c:pt idx="499">
                  <c:v>1.29854</c:v>
                </c:pt>
                <c:pt idx="500">
                  <c:v>1.30199</c:v>
                </c:pt>
                <c:pt idx="501">
                  <c:v>1.3287</c:v>
                </c:pt>
                <c:pt idx="502">
                  <c:v>1.2800199999999999</c:v>
                </c:pt>
                <c:pt idx="503">
                  <c:v>1.3387500000000001</c:v>
                </c:pt>
                <c:pt idx="504">
                  <c:v>1.2699100000000001</c:v>
                </c:pt>
                <c:pt idx="505">
                  <c:v>1.30833</c:v>
                </c:pt>
                <c:pt idx="506">
                  <c:v>1.3013600000000001</c:v>
                </c:pt>
                <c:pt idx="507">
                  <c:v>1.2751999999999999</c:v>
                </c:pt>
                <c:pt idx="508">
                  <c:v>1.28399</c:v>
                </c:pt>
                <c:pt idx="509">
                  <c:v>1.3306199999999999</c:v>
                </c:pt>
                <c:pt idx="510">
                  <c:v>1.34019</c:v>
                </c:pt>
                <c:pt idx="511">
                  <c:v>1.32965</c:v>
                </c:pt>
                <c:pt idx="512">
                  <c:v>1.2551099999999999</c:v>
                </c:pt>
                <c:pt idx="513">
                  <c:v>1.3076099999999999</c:v>
                </c:pt>
                <c:pt idx="514">
                  <c:v>1.3193999999999999</c:v>
                </c:pt>
                <c:pt idx="515">
                  <c:v>1.3253299999999999</c:v>
                </c:pt>
                <c:pt idx="516">
                  <c:v>1.2756799999999999</c:v>
                </c:pt>
                <c:pt idx="517">
                  <c:v>1.3248</c:v>
                </c:pt>
                <c:pt idx="518">
                  <c:v>1.3151999999999999</c:v>
                </c:pt>
                <c:pt idx="519">
                  <c:v>1.31467</c:v>
                </c:pt>
                <c:pt idx="520">
                  <c:v>1.2629699999999999</c:v>
                </c:pt>
                <c:pt idx="521">
                  <c:v>1.39185</c:v>
                </c:pt>
                <c:pt idx="522">
                  <c:v>1.33463</c:v>
                </c:pt>
                <c:pt idx="523">
                  <c:v>1.2991600000000001</c:v>
                </c:pt>
                <c:pt idx="524">
                  <c:v>1.3323100000000001</c:v>
                </c:pt>
                <c:pt idx="525">
                  <c:v>1.3914599999999999</c:v>
                </c:pt>
                <c:pt idx="526">
                  <c:v>1.35216</c:v>
                </c:pt>
                <c:pt idx="527">
                  <c:v>1.3737200000000001</c:v>
                </c:pt>
                <c:pt idx="528">
                  <c:v>1.3547100000000001</c:v>
                </c:pt>
                <c:pt idx="529">
                  <c:v>1.3935900000000001</c:v>
                </c:pt>
                <c:pt idx="530">
                  <c:v>1.2934699999999999</c:v>
                </c:pt>
                <c:pt idx="531">
                  <c:v>1.3018000000000001</c:v>
                </c:pt>
                <c:pt idx="532">
                  <c:v>1.3235399999999999</c:v>
                </c:pt>
                <c:pt idx="533">
                  <c:v>1.3662399999999999</c:v>
                </c:pt>
                <c:pt idx="534">
                  <c:v>1.33524</c:v>
                </c:pt>
                <c:pt idx="535">
                  <c:v>1.32856</c:v>
                </c:pt>
                <c:pt idx="536">
                  <c:v>1.3568800000000001</c:v>
                </c:pt>
                <c:pt idx="537">
                  <c:v>1.3588</c:v>
                </c:pt>
                <c:pt idx="538">
                  <c:v>1.3850899999999999</c:v>
                </c:pt>
                <c:pt idx="539">
                  <c:v>1.3534999999999999</c:v>
                </c:pt>
                <c:pt idx="540">
                  <c:v>1.3267500000000001</c:v>
                </c:pt>
                <c:pt idx="541">
                  <c:v>1.2888299999999999</c:v>
                </c:pt>
                <c:pt idx="542">
                  <c:v>1.32386</c:v>
                </c:pt>
                <c:pt idx="543">
                  <c:v>1.3571299999999999</c:v>
                </c:pt>
                <c:pt idx="544">
                  <c:v>1.3795999999999999</c:v>
                </c:pt>
                <c:pt idx="545">
                  <c:v>1.4015599999999999</c:v>
                </c:pt>
                <c:pt idx="546">
                  <c:v>1.38252</c:v>
                </c:pt>
                <c:pt idx="547">
                  <c:v>1.34093</c:v>
                </c:pt>
                <c:pt idx="548">
                  <c:v>1.3386</c:v>
                </c:pt>
                <c:pt idx="549">
                  <c:v>1.3525499999999999</c:v>
                </c:pt>
                <c:pt idx="550">
                  <c:v>1.35738</c:v>
                </c:pt>
                <c:pt idx="551">
                  <c:v>1.40771</c:v>
                </c:pt>
                <c:pt idx="552">
                  <c:v>1.3859399999999999</c:v>
                </c:pt>
                <c:pt idx="553">
                  <c:v>1.35629</c:v>
                </c:pt>
                <c:pt idx="554">
                  <c:v>1.3854</c:v>
                </c:pt>
                <c:pt idx="555">
                  <c:v>1.3560099999999999</c:v>
                </c:pt>
                <c:pt idx="556">
                  <c:v>1.37504</c:v>
                </c:pt>
                <c:pt idx="557">
                  <c:v>1.36764</c:v>
                </c:pt>
                <c:pt idx="558">
                  <c:v>1.36511</c:v>
                </c:pt>
                <c:pt idx="559">
                  <c:v>1.34653</c:v>
                </c:pt>
                <c:pt idx="560">
                  <c:v>1.36086</c:v>
                </c:pt>
                <c:pt idx="561">
                  <c:v>1.4132400000000001</c:v>
                </c:pt>
                <c:pt idx="562">
                  <c:v>1.3609199999999999</c:v>
                </c:pt>
                <c:pt idx="563">
                  <c:v>1.3827400000000001</c:v>
                </c:pt>
                <c:pt idx="564">
                  <c:v>1.41662</c:v>
                </c:pt>
                <c:pt idx="565">
                  <c:v>1.35954</c:v>
                </c:pt>
                <c:pt idx="566">
                  <c:v>1.3710800000000001</c:v>
                </c:pt>
                <c:pt idx="567">
                  <c:v>1.3743099999999999</c:v>
                </c:pt>
                <c:pt idx="568">
                  <c:v>1.3666799999999999</c:v>
                </c:pt>
                <c:pt idx="569">
                  <c:v>1.41323</c:v>
                </c:pt>
                <c:pt idx="570">
                  <c:v>1.39499</c:v>
                </c:pt>
                <c:pt idx="571">
                  <c:v>1.3924799999999999</c:v>
                </c:pt>
                <c:pt idx="572">
                  <c:v>1.4458599999999999</c:v>
                </c:pt>
                <c:pt idx="573">
                  <c:v>1.3968499999999999</c:v>
                </c:pt>
                <c:pt idx="574">
                  <c:v>1.4059999999999999</c:v>
                </c:pt>
                <c:pt idx="575">
                  <c:v>1.42299</c:v>
                </c:pt>
                <c:pt idx="576">
                  <c:v>1.3865099999999999</c:v>
                </c:pt>
                <c:pt idx="577">
                  <c:v>1.4010199999999999</c:v>
                </c:pt>
                <c:pt idx="578">
                  <c:v>1.3824700000000001</c:v>
                </c:pt>
                <c:pt idx="579">
                  <c:v>1.3960399999999999</c:v>
                </c:pt>
                <c:pt idx="580">
                  <c:v>1.4401900000000001</c:v>
                </c:pt>
                <c:pt idx="581">
                  <c:v>1.3968499999999999</c:v>
                </c:pt>
                <c:pt idx="582">
                  <c:v>1.4144000000000001</c:v>
                </c:pt>
                <c:pt idx="583">
                  <c:v>1.40957</c:v>
                </c:pt>
                <c:pt idx="584">
                  <c:v>1.36998</c:v>
                </c:pt>
                <c:pt idx="585">
                  <c:v>1.40625</c:v>
                </c:pt>
                <c:pt idx="586">
                  <c:v>1.32829</c:v>
                </c:pt>
                <c:pt idx="587">
                  <c:v>1.3828199999999999</c:v>
                </c:pt>
                <c:pt idx="588">
                  <c:v>1.4600200000000001</c:v>
                </c:pt>
                <c:pt idx="589">
                  <c:v>1.40272</c:v>
                </c:pt>
                <c:pt idx="590">
                  <c:v>1.38418</c:v>
                </c:pt>
                <c:pt idx="591">
                  <c:v>1.4139600000000001</c:v>
                </c:pt>
                <c:pt idx="592">
                  <c:v>1.41577</c:v>
                </c:pt>
                <c:pt idx="593">
                  <c:v>1.3869199999999999</c:v>
                </c:pt>
                <c:pt idx="594">
                  <c:v>1.4237</c:v>
                </c:pt>
                <c:pt idx="595">
                  <c:v>1.4631700000000001</c:v>
                </c:pt>
                <c:pt idx="596">
                  <c:v>1.43625</c:v>
                </c:pt>
                <c:pt idx="597">
                  <c:v>1.4301600000000001</c:v>
                </c:pt>
                <c:pt idx="598">
                  <c:v>1.3810500000000001</c:v>
                </c:pt>
                <c:pt idx="599">
                  <c:v>1.4154599999999999</c:v>
                </c:pt>
                <c:pt idx="600">
                  <c:v>1.4517100000000001</c:v>
                </c:pt>
                <c:pt idx="601">
                  <c:v>1.4461299999999999</c:v>
                </c:pt>
                <c:pt idx="602">
                  <c:v>1.4183699999999999</c:v>
                </c:pt>
                <c:pt idx="603">
                  <c:v>1.4069199999999999</c:v>
                </c:pt>
                <c:pt idx="604">
                  <c:v>1.43086</c:v>
                </c:pt>
                <c:pt idx="605">
                  <c:v>1.4585900000000001</c:v>
                </c:pt>
                <c:pt idx="606">
                  <c:v>1.41187</c:v>
                </c:pt>
                <c:pt idx="607">
                  <c:v>1.4686399999999999</c:v>
                </c:pt>
                <c:pt idx="608">
                  <c:v>1.4467300000000001</c:v>
                </c:pt>
                <c:pt idx="609">
                  <c:v>1.4294500000000001</c:v>
                </c:pt>
                <c:pt idx="610">
                  <c:v>1.4761299999999999</c:v>
                </c:pt>
                <c:pt idx="611">
                  <c:v>1.44618</c:v>
                </c:pt>
                <c:pt idx="612">
                  <c:v>1.41473</c:v>
                </c:pt>
                <c:pt idx="613">
                  <c:v>1.4006099999999999</c:v>
                </c:pt>
                <c:pt idx="614">
                  <c:v>1.4186099999999999</c:v>
                </c:pt>
                <c:pt idx="615">
                  <c:v>1.4453100000000001</c:v>
                </c:pt>
                <c:pt idx="616">
                  <c:v>1.4430700000000001</c:v>
                </c:pt>
                <c:pt idx="617">
                  <c:v>1.4501200000000001</c:v>
                </c:pt>
                <c:pt idx="618">
                  <c:v>1.4179299999999999</c:v>
                </c:pt>
                <c:pt idx="619">
                  <c:v>1.4214800000000001</c:v>
                </c:pt>
                <c:pt idx="620">
                  <c:v>1.4192899999999999</c:v>
                </c:pt>
                <c:pt idx="621">
                  <c:v>1.45306</c:v>
                </c:pt>
                <c:pt idx="622">
                  <c:v>1.4268799999999999</c:v>
                </c:pt>
                <c:pt idx="623">
                  <c:v>1.4769600000000001</c:v>
                </c:pt>
                <c:pt idx="624">
                  <c:v>1.4414499999999999</c:v>
                </c:pt>
                <c:pt idx="625">
                  <c:v>1.43923</c:v>
                </c:pt>
                <c:pt idx="626">
                  <c:v>1.51596</c:v>
                </c:pt>
                <c:pt idx="627">
                  <c:v>1.4835799999999999</c:v>
                </c:pt>
                <c:pt idx="628">
                  <c:v>1.4407399999999999</c:v>
                </c:pt>
                <c:pt idx="629">
                  <c:v>1.4610399999999999</c:v>
                </c:pt>
                <c:pt idx="630">
                  <c:v>1.4292899999999999</c:v>
                </c:pt>
                <c:pt idx="631">
                  <c:v>1.43519</c:v>
                </c:pt>
                <c:pt idx="632">
                  <c:v>1.4636899999999999</c:v>
                </c:pt>
                <c:pt idx="633">
                  <c:v>1.4545399999999999</c:v>
                </c:pt>
                <c:pt idx="634">
                  <c:v>1.50048</c:v>
                </c:pt>
                <c:pt idx="635">
                  <c:v>1.43892</c:v>
                </c:pt>
                <c:pt idx="636">
                  <c:v>1.4165099999999999</c:v>
                </c:pt>
                <c:pt idx="637">
                  <c:v>1.43208</c:v>
                </c:pt>
                <c:pt idx="638">
                  <c:v>1.44922</c:v>
                </c:pt>
                <c:pt idx="639">
                  <c:v>1.47675</c:v>
                </c:pt>
                <c:pt idx="640">
                  <c:v>1.43719</c:v>
                </c:pt>
                <c:pt idx="641">
                  <c:v>1.4468399999999999</c:v>
                </c:pt>
                <c:pt idx="642">
                  <c:v>1.4417</c:v>
                </c:pt>
                <c:pt idx="643">
                  <c:v>1.43608</c:v>
                </c:pt>
                <c:pt idx="644">
                  <c:v>1.4531400000000001</c:v>
                </c:pt>
                <c:pt idx="645">
                  <c:v>1.4734499999999999</c:v>
                </c:pt>
                <c:pt idx="646">
                  <c:v>1.4905200000000001</c:v>
                </c:pt>
                <c:pt idx="647">
                  <c:v>1.4879</c:v>
                </c:pt>
                <c:pt idx="648">
                  <c:v>1.41326</c:v>
                </c:pt>
                <c:pt idx="649">
                  <c:v>1.4545999999999999</c:v>
                </c:pt>
                <c:pt idx="650">
                  <c:v>1.42639</c:v>
                </c:pt>
                <c:pt idx="651">
                  <c:v>1.42459</c:v>
                </c:pt>
                <c:pt idx="652">
                  <c:v>1.4311199999999999</c:v>
                </c:pt>
                <c:pt idx="653">
                  <c:v>1.4606600000000001</c:v>
                </c:pt>
                <c:pt idx="654">
                  <c:v>1.4522299999999999</c:v>
                </c:pt>
                <c:pt idx="655">
                  <c:v>1.45129</c:v>
                </c:pt>
                <c:pt idx="656">
                  <c:v>1.42336</c:v>
                </c:pt>
                <c:pt idx="657">
                  <c:v>1.4782299999999999</c:v>
                </c:pt>
                <c:pt idx="658">
                  <c:v>1.4523999999999999</c:v>
                </c:pt>
                <c:pt idx="659">
                  <c:v>1.4589799999999999</c:v>
                </c:pt>
                <c:pt idx="660">
                  <c:v>1.4760200000000001</c:v>
                </c:pt>
                <c:pt idx="661">
                  <c:v>1.5065299999999999</c:v>
                </c:pt>
                <c:pt idx="662">
                  <c:v>1.4812799999999999</c:v>
                </c:pt>
                <c:pt idx="663">
                  <c:v>1.46977</c:v>
                </c:pt>
                <c:pt idx="664">
                  <c:v>1.4813400000000001</c:v>
                </c:pt>
                <c:pt idx="665">
                  <c:v>1.44984</c:v>
                </c:pt>
                <c:pt idx="666">
                  <c:v>1.4534400000000001</c:v>
                </c:pt>
                <c:pt idx="667">
                  <c:v>1.4325000000000001</c:v>
                </c:pt>
                <c:pt idx="668">
                  <c:v>1.4420299999999999</c:v>
                </c:pt>
                <c:pt idx="669">
                  <c:v>1.44173</c:v>
                </c:pt>
                <c:pt idx="670">
                  <c:v>1.48106</c:v>
                </c:pt>
                <c:pt idx="671">
                  <c:v>1.43906</c:v>
                </c:pt>
                <c:pt idx="672">
                  <c:v>1.4593100000000001</c:v>
                </c:pt>
                <c:pt idx="673">
                  <c:v>1.4450499999999999</c:v>
                </c:pt>
                <c:pt idx="674">
                  <c:v>1.46285</c:v>
                </c:pt>
                <c:pt idx="675">
                  <c:v>1.47001</c:v>
                </c:pt>
                <c:pt idx="676">
                  <c:v>1.4575899999999999</c:v>
                </c:pt>
                <c:pt idx="677">
                  <c:v>1.43649</c:v>
                </c:pt>
                <c:pt idx="678">
                  <c:v>1.44455</c:v>
                </c:pt>
                <c:pt idx="679">
                  <c:v>1.45444</c:v>
                </c:pt>
                <c:pt idx="680">
                  <c:v>1.4897499999999999</c:v>
                </c:pt>
                <c:pt idx="681">
                  <c:v>1.4564900000000001</c:v>
                </c:pt>
                <c:pt idx="682">
                  <c:v>1.51048</c:v>
                </c:pt>
                <c:pt idx="683">
                  <c:v>1.47</c:v>
                </c:pt>
                <c:pt idx="684">
                  <c:v>1.4470499999999999</c:v>
                </c:pt>
                <c:pt idx="685">
                  <c:v>1.4621900000000001</c:v>
                </c:pt>
                <c:pt idx="686">
                  <c:v>1.44581</c:v>
                </c:pt>
                <c:pt idx="687">
                  <c:v>1.47966</c:v>
                </c:pt>
                <c:pt idx="688">
                  <c:v>1.43286</c:v>
                </c:pt>
                <c:pt idx="689">
                  <c:v>1.4527300000000001</c:v>
                </c:pt>
                <c:pt idx="690">
                  <c:v>1.4772700000000001</c:v>
                </c:pt>
                <c:pt idx="691">
                  <c:v>1.4658899999999999</c:v>
                </c:pt>
                <c:pt idx="692">
                  <c:v>1.4705699999999999</c:v>
                </c:pt>
                <c:pt idx="693">
                  <c:v>1.50265</c:v>
                </c:pt>
                <c:pt idx="694">
                  <c:v>1.49095</c:v>
                </c:pt>
                <c:pt idx="695">
                  <c:v>1.44781</c:v>
                </c:pt>
                <c:pt idx="696">
                  <c:v>1.43855</c:v>
                </c:pt>
                <c:pt idx="697">
                  <c:v>1.4543299999999999</c:v>
                </c:pt>
                <c:pt idx="698">
                  <c:v>1.4439</c:v>
                </c:pt>
                <c:pt idx="699">
                  <c:v>1.4164699999999999</c:v>
                </c:pt>
                <c:pt idx="700">
                  <c:v>1.4680299999999999</c:v>
                </c:pt>
                <c:pt idx="701">
                  <c:v>1.4740599999999999</c:v>
                </c:pt>
                <c:pt idx="702">
                  <c:v>1.44343</c:v>
                </c:pt>
                <c:pt idx="703">
                  <c:v>1.47421</c:v>
                </c:pt>
                <c:pt idx="704">
                  <c:v>1.45078</c:v>
                </c:pt>
                <c:pt idx="705">
                  <c:v>1.47142</c:v>
                </c:pt>
                <c:pt idx="706">
                  <c:v>1.46408</c:v>
                </c:pt>
                <c:pt idx="707">
                  <c:v>1.4834499999999999</c:v>
                </c:pt>
                <c:pt idx="708">
                  <c:v>1.48692</c:v>
                </c:pt>
                <c:pt idx="709">
                  <c:v>1.4469099999999999</c:v>
                </c:pt>
                <c:pt idx="710">
                  <c:v>1.4381699999999999</c:v>
                </c:pt>
                <c:pt idx="711">
                  <c:v>1.4476199999999999</c:v>
                </c:pt>
                <c:pt idx="712">
                  <c:v>1.5082</c:v>
                </c:pt>
                <c:pt idx="713">
                  <c:v>1.45069</c:v>
                </c:pt>
                <c:pt idx="714">
                  <c:v>1.44604</c:v>
                </c:pt>
                <c:pt idx="715">
                  <c:v>1.4638800000000001</c:v>
                </c:pt>
                <c:pt idx="716">
                  <c:v>1.4373899999999999</c:v>
                </c:pt>
                <c:pt idx="717">
                  <c:v>1.47227</c:v>
                </c:pt>
                <c:pt idx="718">
                  <c:v>1.4595199999999999</c:v>
                </c:pt>
                <c:pt idx="719">
                  <c:v>1.46587</c:v>
                </c:pt>
                <c:pt idx="720">
                  <c:v>1.4771799999999999</c:v>
                </c:pt>
                <c:pt idx="721">
                  <c:v>1.47079</c:v>
                </c:pt>
                <c:pt idx="722">
                  <c:v>1.4646600000000001</c:v>
                </c:pt>
                <c:pt idx="723">
                  <c:v>1.4703299999999999</c:v>
                </c:pt>
                <c:pt idx="724">
                  <c:v>1.48407</c:v>
                </c:pt>
                <c:pt idx="725">
                  <c:v>1.4724900000000001</c:v>
                </c:pt>
                <c:pt idx="726">
                  <c:v>1.4821299999999999</c:v>
                </c:pt>
                <c:pt idx="727">
                  <c:v>1.4833000000000001</c:v>
                </c:pt>
                <c:pt idx="728">
                  <c:v>1.4545600000000001</c:v>
                </c:pt>
                <c:pt idx="729">
                  <c:v>1.4881200000000001</c:v>
                </c:pt>
                <c:pt idx="730">
                  <c:v>1.4907699999999999</c:v>
                </c:pt>
                <c:pt idx="731">
                  <c:v>1.4541500000000001</c:v>
                </c:pt>
                <c:pt idx="732">
                  <c:v>1.49444</c:v>
                </c:pt>
                <c:pt idx="733">
                  <c:v>1.5088600000000001</c:v>
                </c:pt>
                <c:pt idx="734">
                  <c:v>1.4697100000000001</c:v>
                </c:pt>
                <c:pt idx="735">
                  <c:v>1.4896400000000001</c:v>
                </c:pt>
                <c:pt idx="736">
                  <c:v>1.48875</c:v>
                </c:pt>
                <c:pt idx="737">
                  <c:v>1.4696499999999999</c:v>
                </c:pt>
                <c:pt idx="738">
                  <c:v>1.5000800000000001</c:v>
                </c:pt>
                <c:pt idx="739">
                  <c:v>1.45244</c:v>
                </c:pt>
                <c:pt idx="740">
                  <c:v>1.44598</c:v>
                </c:pt>
                <c:pt idx="741">
                  <c:v>1.4476899999999999</c:v>
                </c:pt>
                <c:pt idx="742">
                  <c:v>1.4994000000000001</c:v>
                </c:pt>
                <c:pt idx="743">
                  <c:v>1.4554199999999999</c:v>
                </c:pt>
                <c:pt idx="744">
                  <c:v>1.47387</c:v>
                </c:pt>
                <c:pt idx="745">
                  <c:v>1.47987</c:v>
                </c:pt>
                <c:pt idx="746">
                  <c:v>1.4800599999999999</c:v>
                </c:pt>
                <c:pt idx="747">
                  <c:v>1.4605600000000001</c:v>
                </c:pt>
                <c:pt idx="748">
                  <c:v>1.47766</c:v>
                </c:pt>
                <c:pt idx="749">
                  <c:v>1.48221</c:v>
                </c:pt>
                <c:pt idx="750">
                  <c:v>1.50125</c:v>
                </c:pt>
                <c:pt idx="751">
                  <c:v>1.4435</c:v>
                </c:pt>
                <c:pt idx="752">
                  <c:v>1.4997199999999999</c:v>
                </c:pt>
                <c:pt idx="753">
                  <c:v>1.4686900000000001</c:v>
                </c:pt>
                <c:pt idx="754">
                  <c:v>1.48997</c:v>
                </c:pt>
                <c:pt idx="755">
                  <c:v>1.47333</c:v>
                </c:pt>
                <c:pt idx="756">
                  <c:v>1.4841599999999999</c:v>
                </c:pt>
                <c:pt idx="757">
                  <c:v>1.4862299999999999</c:v>
                </c:pt>
                <c:pt idx="758">
                  <c:v>1.47671</c:v>
                </c:pt>
                <c:pt idx="759">
                  <c:v>1.49603</c:v>
                </c:pt>
                <c:pt idx="760">
                  <c:v>1.4796</c:v>
                </c:pt>
                <c:pt idx="761">
                  <c:v>1.4649700000000001</c:v>
                </c:pt>
                <c:pt idx="762">
                  <c:v>1.4816499999999999</c:v>
                </c:pt>
                <c:pt idx="763">
                  <c:v>1.4613499999999999</c:v>
                </c:pt>
                <c:pt idx="764">
                  <c:v>1.48339</c:v>
                </c:pt>
                <c:pt idx="765">
                  <c:v>1.49109</c:v>
                </c:pt>
                <c:pt idx="766">
                  <c:v>1.4986299999999999</c:v>
                </c:pt>
                <c:pt idx="767">
                  <c:v>1.4835799999999999</c:v>
                </c:pt>
                <c:pt idx="768">
                  <c:v>1.49485</c:v>
                </c:pt>
                <c:pt idx="769">
                  <c:v>1.4433400000000001</c:v>
                </c:pt>
                <c:pt idx="770">
                  <c:v>1.4317200000000001</c:v>
                </c:pt>
                <c:pt idx="771">
                  <c:v>1.5156000000000001</c:v>
                </c:pt>
                <c:pt idx="772">
                  <c:v>1.45279</c:v>
                </c:pt>
                <c:pt idx="773">
                  <c:v>1.51061</c:v>
                </c:pt>
                <c:pt idx="774">
                  <c:v>1.49386</c:v>
                </c:pt>
                <c:pt idx="775">
                  <c:v>1.4878499999999999</c:v>
                </c:pt>
                <c:pt idx="776">
                  <c:v>1.49614</c:v>
                </c:pt>
                <c:pt idx="777">
                  <c:v>1.5001800000000001</c:v>
                </c:pt>
                <c:pt idx="778">
                  <c:v>1.4612400000000001</c:v>
                </c:pt>
                <c:pt idx="779">
                  <c:v>1.4841200000000001</c:v>
                </c:pt>
                <c:pt idx="780">
                  <c:v>1.4794799999999999</c:v>
                </c:pt>
                <c:pt idx="781">
                  <c:v>1.47577</c:v>
                </c:pt>
                <c:pt idx="782">
                  <c:v>1.5027200000000001</c:v>
                </c:pt>
                <c:pt idx="783">
                  <c:v>1.4996100000000001</c:v>
                </c:pt>
                <c:pt idx="784">
                  <c:v>1.50224</c:v>
                </c:pt>
                <c:pt idx="785">
                  <c:v>1.50149</c:v>
                </c:pt>
                <c:pt idx="786">
                  <c:v>1.50139</c:v>
                </c:pt>
                <c:pt idx="787">
                  <c:v>1.4707399999999999</c:v>
                </c:pt>
                <c:pt idx="788">
                  <c:v>1.5190600000000001</c:v>
                </c:pt>
                <c:pt idx="789">
                  <c:v>1.48472</c:v>
                </c:pt>
                <c:pt idx="790">
                  <c:v>1.5143500000000001</c:v>
                </c:pt>
                <c:pt idx="791">
                  <c:v>1.48004</c:v>
                </c:pt>
                <c:pt idx="792">
                  <c:v>1.5135700000000001</c:v>
                </c:pt>
                <c:pt idx="793">
                  <c:v>1.4805699999999999</c:v>
                </c:pt>
                <c:pt idx="794">
                  <c:v>1.4717499999999999</c:v>
                </c:pt>
                <c:pt idx="795">
                  <c:v>1.5221800000000001</c:v>
                </c:pt>
                <c:pt idx="796">
                  <c:v>1.5443</c:v>
                </c:pt>
                <c:pt idx="797">
                  <c:v>1.52467</c:v>
                </c:pt>
                <c:pt idx="798">
                  <c:v>1.51163</c:v>
                </c:pt>
                <c:pt idx="799">
                  <c:v>1.4813799999999999</c:v>
                </c:pt>
                <c:pt idx="800">
                  <c:v>1.5303100000000001</c:v>
                </c:pt>
                <c:pt idx="801">
                  <c:v>1.50545</c:v>
                </c:pt>
                <c:pt idx="802">
                  <c:v>1.5105299999999999</c:v>
                </c:pt>
                <c:pt idx="803">
                  <c:v>1.52098</c:v>
                </c:pt>
                <c:pt idx="804">
                  <c:v>1.4758899999999999</c:v>
                </c:pt>
                <c:pt idx="805">
                  <c:v>1.5033300000000001</c:v>
                </c:pt>
                <c:pt idx="806">
                  <c:v>1.4996</c:v>
                </c:pt>
                <c:pt idx="807">
                  <c:v>1.5076099999999999</c:v>
                </c:pt>
                <c:pt idx="808">
                  <c:v>1.4803599999999999</c:v>
                </c:pt>
                <c:pt idx="809">
                  <c:v>1.48451</c:v>
                </c:pt>
                <c:pt idx="810">
                  <c:v>1.51695</c:v>
                </c:pt>
                <c:pt idx="811">
                  <c:v>1.52329</c:v>
                </c:pt>
                <c:pt idx="812">
                  <c:v>1.4839500000000001</c:v>
                </c:pt>
                <c:pt idx="813">
                  <c:v>1.4997400000000001</c:v>
                </c:pt>
                <c:pt idx="814">
                  <c:v>1.50952</c:v>
                </c:pt>
                <c:pt idx="815">
                  <c:v>1.4972399999999999</c:v>
                </c:pt>
                <c:pt idx="816">
                  <c:v>1.4902500000000001</c:v>
                </c:pt>
                <c:pt idx="817">
                  <c:v>1.49776</c:v>
                </c:pt>
                <c:pt idx="818">
                  <c:v>1.4936499999999999</c:v>
                </c:pt>
                <c:pt idx="819">
                  <c:v>1.52691</c:v>
                </c:pt>
                <c:pt idx="820">
                  <c:v>1.5106200000000001</c:v>
                </c:pt>
                <c:pt idx="821">
                  <c:v>1.4993399999999999</c:v>
                </c:pt>
                <c:pt idx="822">
                  <c:v>1.5240100000000001</c:v>
                </c:pt>
                <c:pt idx="823">
                  <c:v>1.54711</c:v>
                </c:pt>
                <c:pt idx="824">
                  <c:v>1.5139199999999999</c:v>
                </c:pt>
                <c:pt idx="825">
                  <c:v>1.4927999999999999</c:v>
                </c:pt>
                <c:pt idx="826">
                  <c:v>1.5135000000000001</c:v>
                </c:pt>
                <c:pt idx="827">
                  <c:v>1.5378000000000001</c:v>
                </c:pt>
                <c:pt idx="828">
                  <c:v>1.48228</c:v>
                </c:pt>
                <c:pt idx="829">
                  <c:v>1.5028600000000001</c:v>
                </c:pt>
                <c:pt idx="830">
                  <c:v>1.5395700000000001</c:v>
                </c:pt>
                <c:pt idx="831">
                  <c:v>1.4943</c:v>
                </c:pt>
                <c:pt idx="832">
                  <c:v>1.52071</c:v>
                </c:pt>
                <c:pt idx="833">
                  <c:v>1.5270699999999999</c:v>
                </c:pt>
                <c:pt idx="834">
                  <c:v>1.50898</c:v>
                </c:pt>
                <c:pt idx="835">
                  <c:v>1.5135000000000001</c:v>
                </c:pt>
                <c:pt idx="836">
                  <c:v>1.52291</c:v>
                </c:pt>
                <c:pt idx="837">
                  <c:v>1.50549</c:v>
                </c:pt>
                <c:pt idx="838">
                  <c:v>1.52597</c:v>
                </c:pt>
                <c:pt idx="839">
                  <c:v>1.5034700000000001</c:v>
                </c:pt>
                <c:pt idx="840">
                  <c:v>1.51806</c:v>
                </c:pt>
                <c:pt idx="841">
                  <c:v>1.4898800000000001</c:v>
                </c:pt>
                <c:pt idx="842">
                  <c:v>1.5429900000000001</c:v>
                </c:pt>
                <c:pt idx="843">
                  <c:v>1.5317499999999999</c:v>
                </c:pt>
                <c:pt idx="844">
                  <c:v>1.49498</c:v>
                </c:pt>
                <c:pt idx="845">
                  <c:v>1.52536</c:v>
                </c:pt>
                <c:pt idx="846">
                  <c:v>1.5088600000000001</c:v>
                </c:pt>
                <c:pt idx="847">
                  <c:v>1.51861</c:v>
                </c:pt>
                <c:pt idx="848">
                  <c:v>1.5203599999999999</c:v>
                </c:pt>
                <c:pt idx="849">
                  <c:v>1.5421199999999999</c:v>
                </c:pt>
                <c:pt idx="850">
                  <c:v>1.52092</c:v>
                </c:pt>
                <c:pt idx="851">
                  <c:v>1.5315700000000001</c:v>
                </c:pt>
                <c:pt idx="852">
                  <c:v>1.54345</c:v>
                </c:pt>
                <c:pt idx="853">
                  <c:v>1.51309</c:v>
                </c:pt>
                <c:pt idx="854">
                  <c:v>1.5174399999999999</c:v>
                </c:pt>
                <c:pt idx="855">
                  <c:v>1.51831</c:v>
                </c:pt>
                <c:pt idx="856">
                  <c:v>1.4964999999999999</c:v>
                </c:pt>
                <c:pt idx="857">
                  <c:v>1.4923900000000001</c:v>
                </c:pt>
                <c:pt idx="858">
                  <c:v>1.5040800000000001</c:v>
                </c:pt>
                <c:pt idx="859">
                  <c:v>1.4921199999999999</c:v>
                </c:pt>
                <c:pt idx="860">
                  <c:v>1.51444</c:v>
                </c:pt>
                <c:pt idx="861">
                  <c:v>1.52383</c:v>
                </c:pt>
                <c:pt idx="862">
                  <c:v>1.5180100000000001</c:v>
                </c:pt>
                <c:pt idx="863">
                  <c:v>1.5007299999999999</c:v>
                </c:pt>
                <c:pt idx="864">
                  <c:v>1.5390200000000001</c:v>
                </c:pt>
                <c:pt idx="865">
                  <c:v>1.5038</c:v>
                </c:pt>
                <c:pt idx="866">
                  <c:v>1.54996</c:v>
                </c:pt>
                <c:pt idx="867">
                  <c:v>1.5170399999999999</c:v>
                </c:pt>
                <c:pt idx="868">
                  <c:v>1.5442400000000001</c:v>
                </c:pt>
                <c:pt idx="869">
                  <c:v>1.52139</c:v>
                </c:pt>
                <c:pt idx="870">
                  <c:v>1.5324800000000001</c:v>
                </c:pt>
                <c:pt idx="871">
                  <c:v>1.5137799999999999</c:v>
                </c:pt>
                <c:pt idx="872">
                  <c:v>1.54419</c:v>
                </c:pt>
                <c:pt idx="873">
                  <c:v>1.5379400000000001</c:v>
                </c:pt>
                <c:pt idx="874">
                  <c:v>1.5287900000000001</c:v>
                </c:pt>
                <c:pt idx="875">
                  <c:v>1.51542</c:v>
                </c:pt>
                <c:pt idx="876">
                  <c:v>1.53295</c:v>
                </c:pt>
                <c:pt idx="877">
                  <c:v>1.5473600000000001</c:v>
                </c:pt>
                <c:pt idx="878">
                  <c:v>1.5513999999999999</c:v>
                </c:pt>
                <c:pt idx="879">
                  <c:v>1.5425199999999999</c:v>
                </c:pt>
                <c:pt idx="880">
                  <c:v>1.5133700000000001</c:v>
                </c:pt>
                <c:pt idx="881">
                  <c:v>1.5683400000000001</c:v>
                </c:pt>
                <c:pt idx="882">
                  <c:v>1.53756</c:v>
                </c:pt>
                <c:pt idx="883">
                  <c:v>1.5384599999999999</c:v>
                </c:pt>
                <c:pt idx="884">
                  <c:v>1.532</c:v>
                </c:pt>
                <c:pt idx="885">
                  <c:v>1.5216700000000001</c:v>
                </c:pt>
                <c:pt idx="886">
                  <c:v>1.5667599999999999</c:v>
                </c:pt>
                <c:pt idx="887">
                  <c:v>1.5509900000000001</c:v>
                </c:pt>
                <c:pt idx="888">
                  <c:v>1.52508</c:v>
                </c:pt>
                <c:pt idx="889">
                  <c:v>1.52027</c:v>
                </c:pt>
                <c:pt idx="890">
                  <c:v>1.5709500000000001</c:v>
                </c:pt>
                <c:pt idx="891">
                  <c:v>1.5224</c:v>
                </c:pt>
                <c:pt idx="892">
                  <c:v>1.5504800000000001</c:v>
                </c:pt>
                <c:pt idx="893">
                  <c:v>1.5582</c:v>
                </c:pt>
                <c:pt idx="894">
                  <c:v>1.5776399999999999</c:v>
                </c:pt>
                <c:pt idx="895">
                  <c:v>1.5208299999999999</c:v>
                </c:pt>
                <c:pt idx="896">
                  <c:v>1.5589</c:v>
                </c:pt>
                <c:pt idx="897">
                  <c:v>1.5466500000000001</c:v>
                </c:pt>
                <c:pt idx="898">
                  <c:v>1.5636099999999999</c:v>
                </c:pt>
                <c:pt idx="899">
                  <c:v>1.54843</c:v>
                </c:pt>
                <c:pt idx="900">
                  <c:v>1.56524</c:v>
                </c:pt>
                <c:pt idx="901">
                  <c:v>1.54034</c:v>
                </c:pt>
                <c:pt idx="902">
                  <c:v>1.54975</c:v>
                </c:pt>
                <c:pt idx="903">
                  <c:v>1.5110699999999999</c:v>
                </c:pt>
                <c:pt idx="904">
                  <c:v>1.5447299999999999</c:v>
                </c:pt>
                <c:pt idx="905">
                  <c:v>1.58687</c:v>
                </c:pt>
                <c:pt idx="906">
                  <c:v>1.5368900000000001</c:v>
                </c:pt>
                <c:pt idx="907">
                  <c:v>1.54172</c:v>
                </c:pt>
                <c:pt idx="908">
                  <c:v>1.55623</c:v>
                </c:pt>
                <c:pt idx="909">
                  <c:v>1.5756399999999999</c:v>
                </c:pt>
                <c:pt idx="910">
                  <c:v>1.52935</c:v>
                </c:pt>
                <c:pt idx="911">
                  <c:v>1.5723199999999999</c:v>
                </c:pt>
                <c:pt idx="912">
                  <c:v>1.5472600000000001</c:v>
                </c:pt>
                <c:pt idx="913">
                  <c:v>1.5565199999999999</c:v>
                </c:pt>
                <c:pt idx="914">
                  <c:v>1.5476700000000001</c:v>
                </c:pt>
                <c:pt idx="915">
                  <c:v>1.5218700000000001</c:v>
                </c:pt>
                <c:pt idx="916">
                  <c:v>1.57576</c:v>
                </c:pt>
                <c:pt idx="917">
                  <c:v>1.53373</c:v>
                </c:pt>
                <c:pt idx="918">
                  <c:v>1.5355700000000001</c:v>
                </c:pt>
                <c:pt idx="919">
                  <c:v>1.5777099999999999</c:v>
                </c:pt>
                <c:pt idx="920">
                  <c:v>1.56304</c:v>
                </c:pt>
                <c:pt idx="921">
                  <c:v>1.5420100000000001</c:v>
                </c:pt>
                <c:pt idx="922">
                  <c:v>1.5783199999999999</c:v>
                </c:pt>
                <c:pt idx="923">
                  <c:v>1.5684800000000001</c:v>
                </c:pt>
                <c:pt idx="924">
                  <c:v>1.54877</c:v>
                </c:pt>
                <c:pt idx="925">
                  <c:v>1.54382</c:v>
                </c:pt>
                <c:pt idx="926">
                  <c:v>1.5597099999999999</c:v>
                </c:pt>
                <c:pt idx="927">
                  <c:v>1.55175</c:v>
                </c:pt>
                <c:pt idx="928">
                  <c:v>1.55941</c:v>
                </c:pt>
                <c:pt idx="929">
                  <c:v>1.5580099999999999</c:v>
                </c:pt>
                <c:pt idx="930">
                  <c:v>1.56267</c:v>
                </c:pt>
                <c:pt idx="931">
                  <c:v>1.5602</c:v>
                </c:pt>
                <c:pt idx="932">
                  <c:v>1.5728800000000001</c:v>
                </c:pt>
                <c:pt idx="933">
                  <c:v>1.5591999999999999</c:v>
                </c:pt>
                <c:pt idx="934">
                  <c:v>1.5629</c:v>
                </c:pt>
                <c:pt idx="935">
                  <c:v>1.54813</c:v>
                </c:pt>
                <c:pt idx="936">
                  <c:v>1.54541</c:v>
                </c:pt>
                <c:pt idx="937">
                  <c:v>1.5564</c:v>
                </c:pt>
                <c:pt idx="938">
                  <c:v>1.55416</c:v>
                </c:pt>
                <c:pt idx="939">
                  <c:v>1.5576300000000001</c:v>
                </c:pt>
                <c:pt idx="940">
                  <c:v>1.5482499999999999</c:v>
                </c:pt>
                <c:pt idx="941">
                  <c:v>1.5427500000000001</c:v>
                </c:pt>
                <c:pt idx="942">
                  <c:v>1.54447</c:v>
                </c:pt>
                <c:pt idx="943">
                  <c:v>1.5759300000000001</c:v>
                </c:pt>
                <c:pt idx="944">
                  <c:v>1.5515699999999999</c:v>
                </c:pt>
                <c:pt idx="945">
                  <c:v>1.5996300000000001</c:v>
                </c:pt>
                <c:pt idx="946">
                  <c:v>1.56846</c:v>
                </c:pt>
                <c:pt idx="947">
                  <c:v>1.57141</c:v>
                </c:pt>
                <c:pt idx="948">
                  <c:v>1.5492900000000001</c:v>
                </c:pt>
                <c:pt idx="949">
                  <c:v>1.55369</c:v>
                </c:pt>
                <c:pt idx="950">
                  <c:v>1.5568299999999999</c:v>
                </c:pt>
                <c:pt idx="951">
                  <c:v>1.56674</c:v>
                </c:pt>
                <c:pt idx="952">
                  <c:v>1.593</c:v>
                </c:pt>
                <c:pt idx="953">
                  <c:v>1.56812</c:v>
                </c:pt>
                <c:pt idx="954">
                  <c:v>1.5672200000000001</c:v>
                </c:pt>
                <c:pt idx="955">
                  <c:v>1.5743199999999999</c:v>
                </c:pt>
                <c:pt idx="956">
                  <c:v>1.57193</c:v>
                </c:pt>
                <c:pt idx="957">
                  <c:v>1.5861499999999999</c:v>
                </c:pt>
                <c:pt idx="958">
                  <c:v>1.5716000000000001</c:v>
                </c:pt>
                <c:pt idx="959">
                  <c:v>1.56673</c:v>
                </c:pt>
                <c:pt idx="960">
                  <c:v>1.5707100000000001</c:v>
                </c:pt>
                <c:pt idx="961">
                  <c:v>1.5664899999999999</c:v>
                </c:pt>
                <c:pt idx="962">
                  <c:v>1.5658700000000001</c:v>
                </c:pt>
                <c:pt idx="963">
                  <c:v>1.5721000000000001</c:v>
                </c:pt>
                <c:pt idx="964">
                  <c:v>1.5789899999999999</c:v>
                </c:pt>
                <c:pt idx="965">
                  <c:v>1.57663</c:v>
                </c:pt>
                <c:pt idx="966">
                  <c:v>1.5514600000000001</c:v>
                </c:pt>
                <c:pt idx="967">
                  <c:v>1.5791599999999999</c:v>
                </c:pt>
                <c:pt idx="968">
                  <c:v>1.6054999999999999</c:v>
                </c:pt>
                <c:pt idx="969">
                  <c:v>1.5807800000000001</c:v>
                </c:pt>
                <c:pt idx="970">
                  <c:v>1.6106400000000001</c:v>
                </c:pt>
                <c:pt idx="971">
                  <c:v>1.5472600000000001</c:v>
                </c:pt>
                <c:pt idx="972">
                  <c:v>1.58091</c:v>
                </c:pt>
                <c:pt idx="973">
                  <c:v>1.5860000000000001</c:v>
                </c:pt>
                <c:pt idx="974">
                  <c:v>1.53695</c:v>
                </c:pt>
                <c:pt idx="975">
                  <c:v>1.5788</c:v>
                </c:pt>
                <c:pt idx="976">
                  <c:v>1.5652200000000001</c:v>
                </c:pt>
                <c:pt idx="977">
                  <c:v>1.5655600000000001</c:v>
                </c:pt>
                <c:pt idx="978">
                  <c:v>1.5963799999999999</c:v>
                </c:pt>
                <c:pt idx="979">
                  <c:v>1.5455300000000001</c:v>
                </c:pt>
                <c:pt idx="980">
                  <c:v>1.57267</c:v>
                </c:pt>
                <c:pt idx="981">
                  <c:v>1.5958300000000001</c:v>
                </c:pt>
                <c:pt idx="982">
                  <c:v>1.58548</c:v>
                </c:pt>
                <c:pt idx="983">
                  <c:v>1.5559000000000001</c:v>
                </c:pt>
                <c:pt idx="984">
                  <c:v>1.5273300000000001</c:v>
                </c:pt>
                <c:pt idx="985">
                  <c:v>1.5759000000000001</c:v>
                </c:pt>
                <c:pt idx="986">
                  <c:v>1.5729200000000001</c:v>
                </c:pt>
                <c:pt idx="987">
                  <c:v>1.5929899999999999</c:v>
                </c:pt>
                <c:pt idx="988">
                  <c:v>1.5745400000000001</c:v>
                </c:pt>
                <c:pt idx="989">
                  <c:v>1.56602</c:v>
                </c:pt>
                <c:pt idx="990">
                  <c:v>1.6025</c:v>
                </c:pt>
                <c:pt idx="991">
                  <c:v>1.58464</c:v>
                </c:pt>
                <c:pt idx="992">
                  <c:v>1.59198</c:v>
                </c:pt>
                <c:pt idx="993">
                  <c:v>1.56965</c:v>
                </c:pt>
                <c:pt idx="994">
                  <c:v>1.60141</c:v>
                </c:pt>
                <c:pt idx="995">
                  <c:v>1.5906</c:v>
                </c:pt>
                <c:pt idx="996">
                  <c:v>1.5902000000000001</c:v>
                </c:pt>
                <c:pt idx="997">
                  <c:v>1.6145700000000001</c:v>
                </c:pt>
                <c:pt idx="998">
                  <c:v>1.59215</c:v>
                </c:pt>
                <c:pt idx="999">
                  <c:v>1.58555</c:v>
                </c:pt>
                <c:pt idx="1000">
                  <c:v>1.58606</c:v>
                </c:pt>
                <c:pt idx="1001">
                  <c:v>1.5895999999999999</c:v>
                </c:pt>
                <c:pt idx="1002">
                  <c:v>1.6083700000000001</c:v>
                </c:pt>
                <c:pt idx="1003">
                  <c:v>1.61249</c:v>
                </c:pt>
                <c:pt idx="1004">
                  <c:v>1.5948</c:v>
                </c:pt>
                <c:pt idx="1005">
                  <c:v>1.58931</c:v>
                </c:pt>
                <c:pt idx="1006">
                  <c:v>1.6138600000000001</c:v>
                </c:pt>
                <c:pt idx="1007">
                  <c:v>1.5570600000000001</c:v>
                </c:pt>
                <c:pt idx="1008">
                  <c:v>1.5730599999999999</c:v>
                </c:pt>
                <c:pt idx="1009">
                  <c:v>1.60771</c:v>
                </c:pt>
                <c:pt idx="1010">
                  <c:v>1.58647</c:v>
                </c:pt>
                <c:pt idx="1011">
                  <c:v>1.5899399999999999</c:v>
                </c:pt>
                <c:pt idx="1012">
                  <c:v>1.5828800000000001</c:v>
                </c:pt>
                <c:pt idx="1013">
                  <c:v>1.6372199999999999</c:v>
                </c:pt>
                <c:pt idx="1014">
                  <c:v>1.5669299999999999</c:v>
                </c:pt>
                <c:pt idx="1015">
                  <c:v>1.59148</c:v>
                </c:pt>
                <c:pt idx="1016">
                  <c:v>1.60371</c:v>
                </c:pt>
                <c:pt idx="1017">
                  <c:v>1.5964799999999999</c:v>
                </c:pt>
                <c:pt idx="1018">
                  <c:v>1.58552</c:v>
                </c:pt>
                <c:pt idx="1019">
                  <c:v>1.58158</c:v>
                </c:pt>
                <c:pt idx="1020">
                  <c:v>1.56847</c:v>
                </c:pt>
                <c:pt idx="1021">
                  <c:v>1.6065199999999999</c:v>
                </c:pt>
                <c:pt idx="1022">
                  <c:v>1.58816</c:v>
                </c:pt>
                <c:pt idx="1023">
                  <c:v>1.58432</c:v>
                </c:pt>
                <c:pt idx="1024">
                  <c:v>1.5835900000000001</c:v>
                </c:pt>
                <c:pt idx="1025">
                  <c:v>1.6165099999999999</c:v>
                </c:pt>
                <c:pt idx="1026">
                  <c:v>1.5844199999999999</c:v>
                </c:pt>
                <c:pt idx="1027">
                  <c:v>1.61493</c:v>
                </c:pt>
                <c:pt idx="1028">
                  <c:v>1.56138</c:v>
                </c:pt>
                <c:pt idx="1029">
                  <c:v>1.6103700000000001</c:v>
                </c:pt>
                <c:pt idx="1030">
                  <c:v>1.60134</c:v>
                </c:pt>
                <c:pt idx="1031">
                  <c:v>1.6162300000000001</c:v>
                </c:pt>
                <c:pt idx="1032">
                  <c:v>1.6244799999999999</c:v>
                </c:pt>
                <c:pt idx="1033">
                  <c:v>1.60714</c:v>
                </c:pt>
                <c:pt idx="1034">
                  <c:v>1.6059600000000001</c:v>
                </c:pt>
                <c:pt idx="1035">
                  <c:v>1.6019399999999999</c:v>
                </c:pt>
                <c:pt idx="1036">
                  <c:v>1.6411800000000001</c:v>
                </c:pt>
                <c:pt idx="1037">
                  <c:v>1.6026800000000001</c:v>
                </c:pt>
                <c:pt idx="1038">
                  <c:v>1.6133999999999999</c:v>
                </c:pt>
                <c:pt idx="1039">
                  <c:v>1.5995299999999999</c:v>
                </c:pt>
                <c:pt idx="1040">
                  <c:v>1.6226</c:v>
                </c:pt>
                <c:pt idx="1041">
                  <c:v>1.61104</c:v>
                </c:pt>
                <c:pt idx="1042">
                  <c:v>1.6266499999999999</c:v>
                </c:pt>
                <c:pt idx="1043">
                  <c:v>1.6083099999999999</c:v>
                </c:pt>
                <c:pt idx="1044">
                  <c:v>1.6284099999999999</c:v>
                </c:pt>
                <c:pt idx="1045">
                  <c:v>1.62415</c:v>
                </c:pt>
                <c:pt idx="1046">
                  <c:v>1.6313200000000001</c:v>
                </c:pt>
                <c:pt idx="1047">
                  <c:v>1.61476</c:v>
                </c:pt>
                <c:pt idx="1048">
                  <c:v>1.60642</c:v>
                </c:pt>
                <c:pt idx="1049">
                  <c:v>1.6059000000000001</c:v>
                </c:pt>
                <c:pt idx="1050">
                  <c:v>1.61056</c:v>
                </c:pt>
                <c:pt idx="1051">
                  <c:v>1.58938</c:v>
                </c:pt>
                <c:pt idx="1052">
                  <c:v>1.59928</c:v>
                </c:pt>
                <c:pt idx="1053">
                  <c:v>1.6065199999999999</c:v>
                </c:pt>
                <c:pt idx="1054">
                  <c:v>1.58419</c:v>
                </c:pt>
                <c:pt idx="1055">
                  <c:v>1.61222</c:v>
                </c:pt>
                <c:pt idx="1056">
                  <c:v>1.6223700000000001</c:v>
                </c:pt>
                <c:pt idx="1057">
                  <c:v>1.60223</c:v>
                </c:pt>
                <c:pt idx="1058">
                  <c:v>1.5889</c:v>
                </c:pt>
                <c:pt idx="1059">
                  <c:v>1.60162</c:v>
                </c:pt>
                <c:pt idx="1060">
                  <c:v>1.6122300000000001</c:v>
                </c:pt>
                <c:pt idx="1061">
                  <c:v>1.6251599999999999</c:v>
                </c:pt>
                <c:pt idx="1062">
                  <c:v>1.6165799999999999</c:v>
                </c:pt>
                <c:pt idx="1063">
                  <c:v>1.62662</c:v>
                </c:pt>
                <c:pt idx="1064">
                  <c:v>1.6025499999999999</c:v>
                </c:pt>
                <c:pt idx="1065">
                  <c:v>1.60066</c:v>
                </c:pt>
                <c:pt idx="1066">
                  <c:v>1.62134</c:v>
                </c:pt>
                <c:pt idx="1067">
                  <c:v>1.60982</c:v>
                </c:pt>
                <c:pt idx="1068">
                  <c:v>1.60877</c:v>
                </c:pt>
                <c:pt idx="1069">
                  <c:v>1.6077999999999999</c:v>
                </c:pt>
                <c:pt idx="1070">
                  <c:v>1.61398</c:v>
                </c:pt>
                <c:pt idx="1071">
                  <c:v>1.6168100000000001</c:v>
                </c:pt>
                <c:pt idx="1072">
                  <c:v>1.6013200000000001</c:v>
                </c:pt>
                <c:pt idx="1073">
                  <c:v>1.64483</c:v>
                </c:pt>
                <c:pt idx="1074">
                  <c:v>1.6054999999999999</c:v>
                </c:pt>
                <c:pt idx="1075">
                  <c:v>1.61616</c:v>
                </c:pt>
                <c:pt idx="1076">
                  <c:v>1.6230800000000001</c:v>
                </c:pt>
                <c:pt idx="1077">
                  <c:v>1.6048500000000001</c:v>
                </c:pt>
                <c:pt idx="1078">
                  <c:v>1.63792</c:v>
                </c:pt>
                <c:pt idx="1079">
                  <c:v>1.61483</c:v>
                </c:pt>
                <c:pt idx="1080">
                  <c:v>1.6073500000000001</c:v>
                </c:pt>
                <c:pt idx="1081">
                  <c:v>1.6286099999999999</c:v>
                </c:pt>
                <c:pt idx="1082">
                  <c:v>1.6214500000000001</c:v>
                </c:pt>
                <c:pt idx="1083">
                  <c:v>1.6373</c:v>
                </c:pt>
                <c:pt idx="1084">
                  <c:v>1.6202700000000001</c:v>
                </c:pt>
                <c:pt idx="1085">
                  <c:v>1.63215</c:v>
                </c:pt>
                <c:pt idx="1086">
                  <c:v>1.6231199999999999</c:v>
                </c:pt>
                <c:pt idx="1087">
                  <c:v>1.6490100000000001</c:v>
                </c:pt>
                <c:pt idx="1088">
                  <c:v>1.6230199999999999</c:v>
                </c:pt>
                <c:pt idx="1089">
                  <c:v>1.6278900000000001</c:v>
                </c:pt>
                <c:pt idx="1090">
                  <c:v>1.6234500000000001</c:v>
                </c:pt>
                <c:pt idx="1091">
                  <c:v>1.6293</c:v>
                </c:pt>
                <c:pt idx="1092">
                  <c:v>1.62053</c:v>
                </c:pt>
                <c:pt idx="1093">
                  <c:v>1.61853</c:v>
                </c:pt>
                <c:pt idx="1094">
                  <c:v>1.63121</c:v>
                </c:pt>
                <c:pt idx="1095">
                  <c:v>1.6053200000000001</c:v>
                </c:pt>
                <c:pt idx="1096">
                  <c:v>1.6321000000000001</c:v>
                </c:pt>
                <c:pt idx="1097">
                  <c:v>1.62781</c:v>
                </c:pt>
                <c:pt idx="1098">
                  <c:v>1.6334200000000001</c:v>
                </c:pt>
                <c:pt idx="1099">
                  <c:v>1.6264700000000001</c:v>
                </c:pt>
                <c:pt idx="1100">
                  <c:v>1.63045</c:v>
                </c:pt>
                <c:pt idx="1101">
                  <c:v>1.6349899999999999</c:v>
                </c:pt>
                <c:pt idx="1102">
                  <c:v>1.59971</c:v>
                </c:pt>
                <c:pt idx="1103">
                  <c:v>1.61832</c:v>
                </c:pt>
                <c:pt idx="1104">
                  <c:v>1.6348400000000001</c:v>
                </c:pt>
                <c:pt idx="1105">
                  <c:v>1.6335299999999999</c:v>
                </c:pt>
                <c:pt idx="1106">
                  <c:v>1.6133</c:v>
                </c:pt>
                <c:pt idx="1107">
                  <c:v>1.6390400000000001</c:v>
                </c:pt>
                <c:pt idx="1108">
                  <c:v>1.65411</c:v>
                </c:pt>
                <c:pt idx="1109">
                  <c:v>1.63405</c:v>
                </c:pt>
                <c:pt idx="1110">
                  <c:v>1.63883</c:v>
                </c:pt>
                <c:pt idx="1111">
                  <c:v>1.6493199999999999</c:v>
                </c:pt>
                <c:pt idx="1112">
                  <c:v>1.6340600000000001</c:v>
                </c:pt>
                <c:pt idx="1113">
                  <c:v>1.6377699999999999</c:v>
                </c:pt>
                <c:pt idx="1114">
                  <c:v>1.6249899999999999</c:v>
                </c:pt>
                <c:pt idx="1115">
                  <c:v>1.63568</c:v>
                </c:pt>
                <c:pt idx="1116">
                  <c:v>1.6425799999999999</c:v>
                </c:pt>
                <c:pt idx="1117">
                  <c:v>1.6069199999999999</c:v>
                </c:pt>
                <c:pt idx="1118">
                  <c:v>1.62574</c:v>
                </c:pt>
                <c:pt idx="1119">
                  <c:v>1.66073</c:v>
                </c:pt>
                <c:pt idx="1120">
                  <c:v>1.64899</c:v>
                </c:pt>
                <c:pt idx="1121">
                  <c:v>1.63358</c:v>
                </c:pt>
                <c:pt idx="1122">
                  <c:v>1.61659</c:v>
                </c:pt>
                <c:pt idx="1123">
                  <c:v>1.65333</c:v>
                </c:pt>
                <c:pt idx="1124">
                  <c:v>1.63537</c:v>
                </c:pt>
                <c:pt idx="1125">
                  <c:v>1.6249400000000001</c:v>
                </c:pt>
                <c:pt idx="1126">
                  <c:v>1.62948</c:v>
                </c:pt>
                <c:pt idx="1127">
                  <c:v>1.6555599999999999</c:v>
                </c:pt>
                <c:pt idx="1128">
                  <c:v>1.63107</c:v>
                </c:pt>
                <c:pt idx="1129">
                  <c:v>1.6214</c:v>
                </c:pt>
                <c:pt idx="1130">
                  <c:v>1.6496999999999999</c:v>
                </c:pt>
                <c:pt idx="1131">
                  <c:v>1.63035</c:v>
                </c:pt>
                <c:pt idx="1132">
                  <c:v>1.62462</c:v>
                </c:pt>
                <c:pt idx="1133">
                  <c:v>1.6403700000000001</c:v>
                </c:pt>
                <c:pt idx="1134">
                  <c:v>1.63419</c:v>
                </c:pt>
                <c:pt idx="1135">
                  <c:v>1.6277600000000001</c:v>
                </c:pt>
                <c:pt idx="1136">
                  <c:v>1.6308100000000001</c:v>
                </c:pt>
                <c:pt idx="1137">
                  <c:v>1.6575</c:v>
                </c:pt>
                <c:pt idx="1138">
                  <c:v>1.6200600000000001</c:v>
                </c:pt>
                <c:pt idx="1139">
                  <c:v>1.6128499999999999</c:v>
                </c:pt>
                <c:pt idx="1140">
                  <c:v>1.6294900000000001</c:v>
                </c:pt>
                <c:pt idx="1141">
                  <c:v>1.64882</c:v>
                </c:pt>
                <c:pt idx="1142">
                  <c:v>1.6509400000000001</c:v>
                </c:pt>
                <c:pt idx="1143">
                  <c:v>1.6364000000000001</c:v>
                </c:pt>
                <c:pt idx="1144">
                  <c:v>1.6402099999999999</c:v>
                </c:pt>
                <c:pt idx="1145">
                  <c:v>1.6380699999999999</c:v>
                </c:pt>
                <c:pt idx="1146">
                  <c:v>1.65503</c:v>
                </c:pt>
                <c:pt idx="1147">
                  <c:v>1.6628400000000001</c:v>
                </c:pt>
                <c:pt idx="1148">
                  <c:v>1.6527700000000001</c:v>
                </c:pt>
                <c:pt idx="1149">
                  <c:v>1.6726099999999999</c:v>
                </c:pt>
                <c:pt idx="1150">
                  <c:v>1.6480300000000001</c:v>
                </c:pt>
                <c:pt idx="1151">
                  <c:v>1.6320699999999999</c:v>
                </c:pt>
                <c:pt idx="1152">
                  <c:v>1.6717900000000001</c:v>
                </c:pt>
                <c:pt idx="1153">
                  <c:v>1.6406700000000001</c:v>
                </c:pt>
                <c:pt idx="1154">
                  <c:v>1.63026</c:v>
                </c:pt>
                <c:pt idx="1155">
                  <c:v>1.6382099999999999</c:v>
                </c:pt>
                <c:pt idx="1156">
                  <c:v>1.63249</c:v>
                </c:pt>
                <c:pt idx="1157">
                  <c:v>1.64354</c:v>
                </c:pt>
                <c:pt idx="1158">
                  <c:v>1.6469400000000001</c:v>
                </c:pt>
                <c:pt idx="1159">
                  <c:v>1.64686</c:v>
                </c:pt>
                <c:pt idx="1160">
                  <c:v>1.64425</c:v>
                </c:pt>
                <c:pt idx="1161">
                  <c:v>1.64663</c:v>
                </c:pt>
                <c:pt idx="1162">
                  <c:v>1.6379999999999999</c:v>
                </c:pt>
                <c:pt idx="1163">
                  <c:v>1.6328</c:v>
                </c:pt>
                <c:pt idx="1164">
                  <c:v>1.6479600000000001</c:v>
                </c:pt>
                <c:pt idx="1165">
                  <c:v>1.63411</c:v>
                </c:pt>
                <c:pt idx="1166">
                  <c:v>1.6509100000000001</c:v>
                </c:pt>
                <c:pt idx="1167">
                  <c:v>1.64975</c:v>
                </c:pt>
                <c:pt idx="1168">
                  <c:v>1.6420999999999999</c:v>
                </c:pt>
                <c:pt idx="1169">
                  <c:v>1.63842</c:v>
                </c:pt>
                <c:pt idx="1170">
                  <c:v>1.6427499999999999</c:v>
                </c:pt>
                <c:pt idx="1171">
                  <c:v>1.6505300000000001</c:v>
                </c:pt>
                <c:pt idx="1172">
                  <c:v>1.6252899999999999</c:v>
                </c:pt>
                <c:pt idx="1173">
                  <c:v>1.6305000000000001</c:v>
                </c:pt>
                <c:pt idx="1174">
                  <c:v>1.6551400000000001</c:v>
                </c:pt>
                <c:pt idx="1175">
                  <c:v>1.6396599999999999</c:v>
                </c:pt>
                <c:pt idx="1176">
                  <c:v>1.65022</c:v>
                </c:pt>
                <c:pt idx="1177">
                  <c:v>1.6539299999999999</c:v>
                </c:pt>
                <c:pt idx="1178">
                  <c:v>1.64585</c:v>
                </c:pt>
                <c:pt idx="1179">
                  <c:v>1.62741</c:v>
                </c:pt>
                <c:pt idx="1180">
                  <c:v>1.6233299999999999</c:v>
                </c:pt>
                <c:pt idx="1181">
                  <c:v>1.64954</c:v>
                </c:pt>
                <c:pt idx="1182">
                  <c:v>1.6566000000000001</c:v>
                </c:pt>
                <c:pt idx="1183">
                  <c:v>1.6472500000000001</c:v>
                </c:pt>
                <c:pt idx="1184">
                  <c:v>1.6388499999999999</c:v>
                </c:pt>
                <c:pt idx="1185">
                  <c:v>1.6652100000000001</c:v>
                </c:pt>
                <c:pt idx="1186">
                  <c:v>1.6489</c:v>
                </c:pt>
                <c:pt idx="1187">
                  <c:v>1.6436599999999999</c:v>
                </c:pt>
                <c:pt idx="1188">
                  <c:v>1.6464799999999999</c:v>
                </c:pt>
                <c:pt idx="1189">
                  <c:v>1.6431899999999999</c:v>
                </c:pt>
                <c:pt idx="1190">
                  <c:v>1.6613500000000001</c:v>
                </c:pt>
                <c:pt idx="1191">
                  <c:v>1.65126</c:v>
                </c:pt>
                <c:pt idx="1192">
                  <c:v>1.6535299999999999</c:v>
                </c:pt>
                <c:pt idx="1193">
                  <c:v>1.65357</c:v>
                </c:pt>
                <c:pt idx="1194">
                  <c:v>1.64716</c:v>
                </c:pt>
                <c:pt idx="1195">
                  <c:v>1.6577299999999999</c:v>
                </c:pt>
                <c:pt idx="1196">
                  <c:v>1.6326799999999999</c:v>
                </c:pt>
                <c:pt idx="1197">
                  <c:v>1.6420300000000001</c:v>
                </c:pt>
                <c:pt idx="1198">
                  <c:v>1.6554500000000001</c:v>
                </c:pt>
                <c:pt idx="1199">
                  <c:v>1.6278600000000001</c:v>
                </c:pt>
                <c:pt idx="1200">
                  <c:v>1.6453599999999999</c:v>
                </c:pt>
                <c:pt idx="1201">
                  <c:v>1.64611</c:v>
                </c:pt>
                <c:pt idx="1202">
                  <c:v>1.6322399999999999</c:v>
                </c:pt>
                <c:pt idx="1203">
                  <c:v>1.6450899999999999</c:v>
                </c:pt>
                <c:pt idx="1204">
                  <c:v>1.6782999999999999</c:v>
                </c:pt>
                <c:pt idx="1205">
                  <c:v>1.66374</c:v>
                </c:pt>
                <c:pt idx="1206">
                  <c:v>1.66265</c:v>
                </c:pt>
                <c:pt idx="1207">
                  <c:v>1.64788</c:v>
                </c:pt>
                <c:pt idx="1208">
                  <c:v>1.6503099999999999</c:v>
                </c:pt>
                <c:pt idx="1209">
                  <c:v>1.6663399999999999</c:v>
                </c:pt>
                <c:pt idx="1210">
                  <c:v>1.6729000000000001</c:v>
                </c:pt>
                <c:pt idx="1211">
                  <c:v>1.64974</c:v>
                </c:pt>
                <c:pt idx="1212">
                  <c:v>1.6554599999999999</c:v>
                </c:pt>
                <c:pt idx="1213">
                  <c:v>1.65849</c:v>
                </c:pt>
                <c:pt idx="1214">
                  <c:v>1.6571100000000001</c:v>
                </c:pt>
                <c:pt idx="1215">
                  <c:v>1.66533</c:v>
                </c:pt>
                <c:pt idx="1216">
                  <c:v>1.67113</c:v>
                </c:pt>
                <c:pt idx="1217">
                  <c:v>1.65076</c:v>
                </c:pt>
                <c:pt idx="1218">
                  <c:v>1.6356299999999999</c:v>
                </c:pt>
                <c:pt idx="1219">
                  <c:v>1.6648000000000001</c:v>
                </c:pt>
                <c:pt idx="1220">
                  <c:v>1.65707</c:v>
                </c:pt>
                <c:pt idx="1221">
                  <c:v>1.6579900000000001</c:v>
                </c:pt>
                <c:pt idx="1222">
                  <c:v>1.6442600000000001</c:v>
                </c:pt>
                <c:pt idx="1223">
                  <c:v>1.6499900000000001</c:v>
                </c:pt>
                <c:pt idx="1224">
                  <c:v>1.6635500000000001</c:v>
                </c:pt>
                <c:pt idx="1225">
                  <c:v>1.6363000000000001</c:v>
                </c:pt>
                <c:pt idx="1226">
                  <c:v>1.6533199999999999</c:v>
                </c:pt>
                <c:pt idx="1227">
                  <c:v>1.6445799999999999</c:v>
                </c:pt>
                <c:pt idx="1228">
                  <c:v>1.6512800000000001</c:v>
                </c:pt>
                <c:pt idx="1229">
                  <c:v>1.65907</c:v>
                </c:pt>
                <c:pt idx="1230">
                  <c:v>1.66567</c:v>
                </c:pt>
                <c:pt idx="1231">
                  <c:v>1.6441699999999999</c:v>
                </c:pt>
                <c:pt idx="1232">
                  <c:v>1.65042</c:v>
                </c:pt>
                <c:pt idx="1233">
                  <c:v>1.6671800000000001</c:v>
                </c:pt>
                <c:pt idx="1234">
                  <c:v>1.6572</c:v>
                </c:pt>
                <c:pt idx="1235">
                  <c:v>1.70103</c:v>
                </c:pt>
                <c:pt idx="1236">
                  <c:v>1.6636</c:v>
                </c:pt>
                <c:pt idx="1237">
                  <c:v>1.65452</c:v>
                </c:pt>
                <c:pt idx="1238">
                  <c:v>1.6512100000000001</c:v>
                </c:pt>
                <c:pt idx="1239">
                  <c:v>1.6551800000000001</c:v>
                </c:pt>
                <c:pt idx="1240">
                  <c:v>1.64201</c:v>
                </c:pt>
                <c:pt idx="1241">
                  <c:v>1.6644300000000001</c:v>
                </c:pt>
                <c:pt idx="1242">
                  <c:v>1.6433</c:v>
                </c:pt>
                <c:pt idx="1243">
                  <c:v>1.6588700000000001</c:v>
                </c:pt>
                <c:pt idx="1244">
                  <c:v>1.6549400000000001</c:v>
                </c:pt>
                <c:pt idx="1245">
                  <c:v>1.6531899999999999</c:v>
                </c:pt>
                <c:pt idx="1246">
                  <c:v>1.6450400000000001</c:v>
                </c:pt>
                <c:pt idx="1247">
                  <c:v>1.6740900000000001</c:v>
                </c:pt>
                <c:pt idx="1248">
                  <c:v>1.6471899999999999</c:v>
                </c:pt>
                <c:pt idx="1249">
                  <c:v>1.6499200000000001</c:v>
                </c:pt>
                <c:pt idx="1250">
                  <c:v>1.6424099999999999</c:v>
                </c:pt>
                <c:pt idx="1251">
                  <c:v>1.6487700000000001</c:v>
                </c:pt>
                <c:pt idx="1252">
                  <c:v>1.6555</c:v>
                </c:pt>
                <c:pt idx="1253">
                  <c:v>1.6464099999999999</c:v>
                </c:pt>
                <c:pt idx="1254">
                  <c:v>1.63306</c:v>
                </c:pt>
                <c:pt idx="1255">
                  <c:v>1.64293</c:v>
                </c:pt>
                <c:pt idx="1256">
                  <c:v>1.6587099999999999</c:v>
                </c:pt>
                <c:pt idx="1257">
                  <c:v>1.66957</c:v>
                </c:pt>
                <c:pt idx="1258">
                  <c:v>1.66391</c:v>
                </c:pt>
                <c:pt idx="1259">
                  <c:v>1.6427</c:v>
                </c:pt>
                <c:pt idx="1260">
                  <c:v>1.6622699999999999</c:v>
                </c:pt>
                <c:pt idx="1261">
                  <c:v>1.6558200000000001</c:v>
                </c:pt>
                <c:pt idx="1262">
                  <c:v>1.6866099999999999</c:v>
                </c:pt>
                <c:pt idx="1263">
                  <c:v>1.66852</c:v>
                </c:pt>
                <c:pt idx="1264">
                  <c:v>1.6991099999999999</c:v>
                </c:pt>
                <c:pt idx="1265">
                  <c:v>1.6591800000000001</c:v>
                </c:pt>
                <c:pt idx="1266">
                  <c:v>1.6800200000000001</c:v>
                </c:pt>
                <c:pt idx="1267">
                  <c:v>1.6556999999999999</c:v>
                </c:pt>
                <c:pt idx="1268">
                  <c:v>1.68973</c:v>
                </c:pt>
                <c:pt idx="1269">
                  <c:v>1.65401</c:v>
                </c:pt>
                <c:pt idx="1270">
                  <c:v>1.6514899999999999</c:v>
                </c:pt>
                <c:pt idx="1271">
                  <c:v>1.66655</c:v>
                </c:pt>
                <c:pt idx="1272">
                  <c:v>1.65167</c:v>
                </c:pt>
                <c:pt idx="1273">
                  <c:v>1.65527</c:v>
                </c:pt>
                <c:pt idx="1274">
                  <c:v>1.66489</c:v>
                </c:pt>
                <c:pt idx="1275">
                  <c:v>1.6440300000000001</c:v>
                </c:pt>
                <c:pt idx="1276">
                  <c:v>1.68299</c:v>
                </c:pt>
                <c:pt idx="1277">
                  <c:v>1.6524399999999999</c:v>
                </c:pt>
                <c:pt idx="1278">
                  <c:v>1.6700299999999999</c:v>
                </c:pt>
                <c:pt idx="1279">
                  <c:v>1.64045</c:v>
                </c:pt>
                <c:pt idx="1280">
                  <c:v>1.6286099999999999</c:v>
                </c:pt>
                <c:pt idx="1281">
                  <c:v>1.64611</c:v>
                </c:pt>
                <c:pt idx="1282">
                  <c:v>1.6582600000000001</c:v>
                </c:pt>
                <c:pt idx="1283">
                  <c:v>1.6448799999999999</c:v>
                </c:pt>
                <c:pt idx="1284">
                  <c:v>1.64242</c:v>
                </c:pt>
                <c:pt idx="1285">
                  <c:v>1.65296</c:v>
                </c:pt>
                <c:pt idx="1286">
                  <c:v>1.64619</c:v>
                </c:pt>
                <c:pt idx="1287">
                  <c:v>1.66076</c:v>
                </c:pt>
                <c:pt idx="1288">
                  <c:v>1.6777</c:v>
                </c:pt>
                <c:pt idx="1289">
                  <c:v>1.65343</c:v>
                </c:pt>
                <c:pt idx="1290">
                  <c:v>1.66876</c:v>
                </c:pt>
                <c:pt idx="1291">
                  <c:v>1.66676</c:v>
                </c:pt>
                <c:pt idx="1292">
                  <c:v>1.67439</c:v>
                </c:pt>
                <c:pt idx="1293">
                  <c:v>1.65602</c:v>
                </c:pt>
                <c:pt idx="1294">
                  <c:v>1.6681699999999999</c:v>
                </c:pt>
                <c:pt idx="1295">
                  <c:v>1.6546400000000001</c:v>
                </c:pt>
                <c:pt idx="1296">
                  <c:v>1.6507700000000001</c:v>
                </c:pt>
                <c:pt idx="1297">
                  <c:v>1.6603600000000001</c:v>
                </c:pt>
                <c:pt idx="1298">
                  <c:v>1.65669</c:v>
                </c:pt>
                <c:pt idx="1299">
                  <c:v>1.66025</c:v>
                </c:pt>
                <c:pt idx="1300">
                  <c:v>1.6725300000000001</c:v>
                </c:pt>
                <c:pt idx="1301">
                  <c:v>1.6633</c:v>
                </c:pt>
                <c:pt idx="1302">
                  <c:v>1.6793499999999999</c:v>
                </c:pt>
                <c:pt idx="1303">
                  <c:v>1.65137</c:v>
                </c:pt>
                <c:pt idx="1304">
                  <c:v>1.68588</c:v>
                </c:pt>
                <c:pt idx="1305">
                  <c:v>1.64236</c:v>
                </c:pt>
                <c:pt idx="1306">
                  <c:v>1.6849499999999999</c:v>
                </c:pt>
                <c:pt idx="1307">
                  <c:v>1.67154</c:v>
                </c:pt>
                <c:pt idx="1308">
                  <c:v>1.6642300000000001</c:v>
                </c:pt>
                <c:pt idx="1309">
                  <c:v>1.6509499999999999</c:v>
                </c:pt>
                <c:pt idx="1310">
                  <c:v>1.6631400000000001</c:v>
                </c:pt>
                <c:pt idx="1311">
                  <c:v>1.6611499999999999</c:v>
                </c:pt>
                <c:pt idx="1312">
                  <c:v>1.66805</c:v>
                </c:pt>
                <c:pt idx="1313">
                  <c:v>1.65337</c:v>
                </c:pt>
                <c:pt idx="1314">
                  <c:v>1.6818900000000001</c:v>
                </c:pt>
                <c:pt idx="1315">
                  <c:v>1.6738299999999999</c:v>
                </c:pt>
                <c:pt idx="1316">
                  <c:v>1.6658900000000001</c:v>
                </c:pt>
                <c:pt idx="1317">
                  <c:v>1.6295200000000001</c:v>
                </c:pt>
                <c:pt idx="1318">
                  <c:v>1.68235</c:v>
                </c:pt>
                <c:pt idx="1319">
                  <c:v>1.67557</c:v>
                </c:pt>
                <c:pt idx="1320">
                  <c:v>1.6706799999999999</c:v>
                </c:pt>
                <c:pt idx="1321">
                  <c:v>1.67408</c:v>
                </c:pt>
                <c:pt idx="1322">
                  <c:v>1.66995</c:v>
                </c:pt>
                <c:pt idx="1323">
                  <c:v>1.6480300000000001</c:v>
                </c:pt>
                <c:pt idx="1324">
                  <c:v>1.6654199999999999</c:v>
                </c:pt>
                <c:pt idx="1325">
                  <c:v>1.68529</c:v>
                </c:pt>
                <c:pt idx="1326">
                  <c:v>1.6516200000000001</c:v>
                </c:pt>
                <c:pt idx="1327">
                  <c:v>1.6808700000000001</c:v>
                </c:pt>
                <c:pt idx="1328">
                  <c:v>1.66632</c:v>
                </c:pt>
                <c:pt idx="1329">
                  <c:v>1.68574</c:v>
                </c:pt>
                <c:pt idx="1330">
                  <c:v>1.62974</c:v>
                </c:pt>
                <c:pt idx="1331">
                  <c:v>1.6453199999999999</c:v>
                </c:pt>
                <c:pt idx="1332">
                  <c:v>1.6706300000000001</c:v>
                </c:pt>
                <c:pt idx="1333">
                  <c:v>1.6619299999999999</c:v>
                </c:pt>
                <c:pt idx="1334">
                  <c:v>1.64679</c:v>
                </c:pt>
                <c:pt idx="1335">
                  <c:v>1.6585799999999999</c:v>
                </c:pt>
                <c:pt idx="1336">
                  <c:v>1.6757299999999999</c:v>
                </c:pt>
                <c:pt idx="1337">
                  <c:v>1.6946399999999999</c:v>
                </c:pt>
                <c:pt idx="1338">
                  <c:v>1.6514200000000001</c:v>
                </c:pt>
                <c:pt idx="1339">
                  <c:v>1.671</c:v>
                </c:pt>
                <c:pt idx="1340">
                  <c:v>1.6657</c:v>
                </c:pt>
                <c:pt idx="1341">
                  <c:v>1.6588400000000001</c:v>
                </c:pt>
                <c:pt idx="1342">
                  <c:v>1.67533</c:v>
                </c:pt>
                <c:pt idx="1343">
                  <c:v>1.6709499999999999</c:v>
                </c:pt>
                <c:pt idx="1344">
                  <c:v>1.6666700000000001</c:v>
                </c:pt>
                <c:pt idx="1345">
                  <c:v>1.6912700000000001</c:v>
                </c:pt>
                <c:pt idx="1346">
                  <c:v>1.68953</c:v>
                </c:pt>
                <c:pt idx="1347">
                  <c:v>1.6606300000000001</c:v>
                </c:pt>
                <c:pt idx="1348">
                  <c:v>1.6749499999999999</c:v>
                </c:pt>
                <c:pt idx="1349">
                  <c:v>1.67923</c:v>
                </c:pt>
                <c:pt idx="1350">
                  <c:v>1.66886</c:v>
                </c:pt>
                <c:pt idx="1351">
                  <c:v>1.6598200000000001</c:v>
                </c:pt>
                <c:pt idx="1352">
                  <c:v>1.67337</c:v>
                </c:pt>
                <c:pt idx="1353">
                  <c:v>1.6616500000000001</c:v>
                </c:pt>
                <c:pt idx="1354">
                  <c:v>1.6933100000000001</c:v>
                </c:pt>
                <c:pt idx="1355">
                  <c:v>1.65968</c:v>
                </c:pt>
                <c:pt idx="1356">
                  <c:v>1.67056</c:v>
                </c:pt>
                <c:pt idx="1357">
                  <c:v>1.7033</c:v>
                </c:pt>
                <c:pt idx="1358">
                  <c:v>1.6785099999999999</c:v>
                </c:pt>
                <c:pt idx="1359">
                  <c:v>1.6617999999999999</c:v>
                </c:pt>
                <c:pt idx="1360">
                  <c:v>1.66222</c:v>
                </c:pt>
                <c:pt idx="1361">
                  <c:v>1.6760900000000001</c:v>
                </c:pt>
                <c:pt idx="1362">
                  <c:v>1.66286</c:v>
                </c:pt>
                <c:pt idx="1363">
                  <c:v>1.68015</c:v>
                </c:pt>
                <c:pt idx="1364">
                  <c:v>1.68624</c:v>
                </c:pt>
                <c:pt idx="1365">
                  <c:v>1.66629</c:v>
                </c:pt>
                <c:pt idx="1366">
                  <c:v>1.6526799999999999</c:v>
                </c:pt>
                <c:pt idx="1367">
                  <c:v>1.64066</c:v>
                </c:pt>
                <c:pt idx="1368">
                  <c:v>1.6989700000000001</c:v>
                </c:pt>
                <c:pt idx="1369">
                  <c:v>1.6759900000000001</c:v>
                </c:pt>
                <c:pt idx="1370">
                  <c:v>1.6718900000000001</c:v>
                </c:pt>
                <c:pt idx="1371">
                  <c:v>1.6724399999999999</c:v>
                </c:pt>
                <c:pt idx="1372">
                  <c:v>1.6653199999999999</c:v>
                </c:pt>
                <c:pt idx="1373">
                  <c:v>1.6697599999999999</c:v>
                </c:pt>
                <c:pt idx="1374">
                  <c:v>1.6955899999999999</c:v>
                </c:pt>
                <c:pt idx="1375">
                  <c:v>1.6611199999999999</c:v>
                </c:pt>
                <c:pt idx="1376">
                  <c:v>1.66551</c:v>
                </c:pt>
                <c:pt idx="1377">
                  <c:v>1.6806000000000001</c:v>
                </c:pt>
                <c:pt idx="1378">
                  <c:v>1.67689</c:v>
                </c:pt>
                <c:pt idx="1379">
                  <c:v>1.69533</c:v>
                </c:pt>
                <c:pt idx="1380">
                  <c:v>1.67282</c:v>
                </c:pt>
                <c:pt idx="1381">
                  <c:v>1.6696200000000001</c:v>
                </c:pt>
                <c:pt idx="1382">
                  <c:v>1.67913</c:v>
                </c:pt>
                <c:pt idx="1383">
                  <c:v>1.6795</c:v>
                </c:pt>
                <c:pt idx="1384">
                  <c:v>1.6855199999999999</c:v>
                </c:pt>
                <c:pt idx="1385">
                  <c:v>1.6681600000000001</c:v>
                </c:pt>
                <c:pt idx="1386">
                  <c:v>1.67116</c:v>
                </c:pt>
                <c:pt idx="1387">
                  <c:v>1.65211</c:v>
                </c:pt>
                <c:pt idx="1388">
                  <c:v>1.68936</c:v>
                </c:pt>
                <c:pt idx="1389">
                  <c:v>1.6594199999999999</c:v>
                </c:pt>
                <c:pt idx="1390">
                  <c:v>1.6834800000000001</c:v>
                </c:pt>
                <c:pt idx="1391">
                  <c:v>1.6555899999999999</c:v>
                </c:pt>
                <c:pt idx="1392">
                  <c:v>1.6853</c:v>
                </c:pt>
                <c:pt idx="1393">
                  <c:v>1.68251</c:v>
                </c:pt>
                <c:pt idx="1394">
                  <c:v>1.66594</c:v>
                </c:pt>
                <c:pt idx="1395">
                  <c:v>1.6644300000000001</c:v>
                </c:pt>
                <c:pt idx="1396">
                  <c:v>1.6589700000000001</c:v>
                </c:pt>
                <c:pt idx="1397">
                  <c:v>1.67238</c:v>
                </c:pt>
                <c:pt idx="1398">
                  <c:v>1.6834800000000001</c:v>
                </c:pt>
                <c:pt idx="1399">
                  <c:v>1.6815599999999999</c:v>
                </c:pt>
                <c:pt idx="1400">
                  <c:v>1.68062</c:v>
                </c:pt>
                <c:pt idx="1401">
                  <c:v>1.65846</c:v>
                </c:pt>
                <c:pt idx="1402">
                  <c:v>1.66848</c:v>
                </c:pt>
                <c:pt idx="1403">
                  <c:v>1.6662300000000001</c:v>
                </c:pt>
                <c:pt idx="1404">
                  <c:v>1.66927</c:v>
                </c:pt>
                <c:pt idx="1405">
                  <c:v>1.66547</c:v>
                </c:pt>
                <c:pt idx="1406">
                  <c:v>1.7034199999999999</c:v>
                </c:pt>
                <c:pt idx="1407">
                  <c:v>1.6645099999999999</c:v>
                </c:pt>
                <c:pt idx="1408">
                  <c:v>1.6689499999999999</c:v>
                </c:pt>
                <c:pt idx="1409">
                  <c:v>1.6885300000000001</c:v>
                </c:pt>
                <c:pt idx="1410">
                  <c:v>1.67014</c:v>
                </c:pt>
                <c:pt idx="1411">
                  <c:v>1.6603600000000001</c:v>
                </c:pt>
                <c:pt idx="1412">
                  <c:v>1.6918500000000001</c:v>
                </c:pt>
                <c:pt idx="1413">
                  <c:v>1.6804300000000001</c:v>
                </c:pt>
                <c:pt idx="1414">
                  <c:v>1.6712100000000001</c:v>
                </c:pt>
                <c:pt idx="1415">
                  <c:v>1.68259</c:v>
                </c:pt>
                <c:pt idx="1416">
                  <c:v>1.66625</c:v>
                </c:pt>
                <c:pt idx="1417">
                  <c:v>1.6722900000000001</c:v>
                </c:pt>
                <c:pt idx="1418">
                  <c:v>1.68977</c:v>
                </c:pt>
                <c:pt idx="1419">
                  <c:v>1.66073</c:v>
                </c:pt>
                <c:pt idx="1420">
                  <c:v>1.6860200000000001</c:v>
                </c:pt>
                <c:pt idx="1421">
                  <c:v>1.6610799999999999</c:v>
                </c:pt>
                <c:pt idx="1422">
                  <c:v>1.69977</c:v>
                </c:pt>
                <c:pt idx="1423">
                  <c:v>1.6906099999999999</c:v>
                </c:pt>
                <c:pt idx="1424">
                  <c:v>1.6684000000000001</c:v>
                </c:pt>
                <c:pt idx="1425">
                  <c:v>1.67438</c:v>
                </c:pt>
                <c:pt idx="1426">
                  <c:v>1.67387</c:v>
                </c:pt>
                <c:pt idx="1427">
                  <c:v>1.67675</c:v>
                </c:pt>
                <c:pt idx="1428">
                  <c:v>1.6810400000000001</c:v>
                </c:pt>
                <c:pt idx="1429">
                  <c:v>1.6756500000000001</c:v>
                </c:pt>
                <c:pt idx="1430">
                  <c:v>1.6916800000000001</c:v>
                </c:pt>
                <c:pt idx="1431">
                  <c:v>1.67971</c:v>
                </c:pt>
                <c:pt idx="1432">
                  <c:v>1.6657200000000001</c:v>
                </c:pt>
                <c:pt idx="1433">
                  <c:v>1.67689</c:v>
                </c:pt>
                <c:pt idx="1434">
                  <c:v>1.6797599999999999</c:v>
                </c:pt>
                <c:pt idx="1435">
                  <c:v>1.6765300000000001</c:v>
                </c:pt>
                <c:pt idx="1436">
                  <c:v>1.6890000000000001</c:v>
                </c:pt>
                <c:pt idx="1437">
                  <c:v>1.6756899999999999</c:v>
                </c:pt>
                <c:pt idx="1438">
                  <c:v>1.6780600000000001</c:v>
                </c:pt>
                <c:pt idx="1439">
                  <c:v>1.6812</c:v>
                </c:pt>
                <c:pt idx="1440">
                  <c:v>1.67452</c:v>
                </c:pt>
                <c:pt idx="1441">
                  <c:v>1.68208</c:v>
                </c:pt>
                <c:pt idx="1442">
                  <c:v>1.6743600000000001</c:v>
                </c:pt>
                <c:pt idx="1443">
                  <c:v>1.68248</c:v>
                </c:pt>
                <c:pt idx="1444">
                  <c:v>1.67076</c:v>
                </c:pt>
                <c:pt idx="1445">
                  <c:v>1.67954</c:v>
                </c:pt>
                <c:pt idx="1446">
                  <c:v>1.6759299999999999</c:v>
                </c:pt>
                <c:pt idx="1447">
                  <c:v>1.6993499999999999</c:v>
                </c:pt>
                <c:pt idx="1448">
                  <c:v>1.6839200000000001</c:v>
                </c:pt>
                <c:pt idx="1449">
                  <c:v>1.6593</c:v>
                </c:pt>
                <c:pt idx="1450">
                  <c:v>1.6853</c:v>
                </c:pt>
                <c:pt idx="1451">
                  <c:v>1.6930400000000001</c:v>
                </c:pt>
                <c:pt idx="1452">
                  <c:v>1.67716</c:v>
                </c:pt>
                <c:pt idx="1453">
                  <c:v>1.67716</c:v>
                </c:pt>
                <c:pt idx="1454">
                  <c:v>1.6748499999999999</c:v>
                </c:pt>
                <c:pt idx="1455">
                  <c:v>1.68987</c:v>
                </c:pt>
                <c:pt idx="1456">
                  <c:v>1.6907300000000001</c:v>
                </c:pt>
                <c:pt idx="1457">
                  <c:v>1.68601</c:v>
                </c:pt>
                <c:pt idx="1458">
                  <c:v>1.69492</c:v>
                </c:pt>
                <c:pt idx="1459">
                  <c:v>1.6714899999999999</c:v>
                </c:pt>
                <c:pt idx="1460">
                  <c:v>1.69493</c:v>
                </c:pt>
                <c:pt idx="1461">
                  <c:v>1.6689499999999999</c:v>
                </c:pt>
                <c:pt idx="1462">
                  <c:v>1.6850400000000001</c:v>
                </c:pt>
                <c:pt idx="1463">
                  <c:v>1.6787000000000001</c:v>
                </c:pt>
                <c:pt idx="1464">
                  <c:v>1.6856100000000001</c:v>
                </c:pt>
                <c:pt idx="1465">
                  <c:v>1.69347</c:v>
                </c:pt>
                <c:pt idx="1466">
                  <c:v>1.67577</c:v>
                </c:pt>
                <c:pt idx="1467">
                  <c:v>1.69445</c:v>
                </c:pt>
                <c:pt idx="1468">
                  <c:v>1.6843600000000001</c:v>
                </c:pt>
                <c:pt idx="1469">
                  <c:v>1.66676</c:v>
                </c:pt>
                <c:pt idx="1470">
                  <c:v>1.6878299999999999</c:v>
                </c:pt>
                <c:pt idx="1471">
                  <c:v>1.6868399999999999</c:v>
                </c:pt>
                <c:pt idx="1472">
                  <c:v>1.6773100000000001</c:v>
                </c:pt>
                <c:pt idx="1473">
                  <c:v>1.67903</c:v>
                </c:pt>
                <c:pt idx="1474">
                  <c:v>1.6950700000000001</c:v>
                </c:pt>
                <c:pt idx="1475">
                  <c:v>1.7076800000000001</c:v>
                </c:pt>
                <c:pt idx="1476">
                  <c:v>1.6946399999999999</c:v>
                </c:pt>
                <c:pt idx="1477">
                  <c:v>1.6779299999999999</c:v>
                </c:pt>
                <c:pt idx="1478">
                  <c:v>1.68615</c:v>
                </c:pt>
                <c:pt idx="1479">
                  <c:v>1.67869</c:v>
                </c:pt>
                <c:pt idx="1480">
                  <c:v>1.6976100000000001</c:v>
                </c:pt>
                <c:pt idx="1481">
                  <c:v>1.70455</c:v>
                </c:pt>
                <c:pt idx="1482">
                  <c:v>1.6835</c:v>
                </c:pt>
                <c:pt idx="1483">
                  <c:v>1.66753</c:v>
                </c:pt>
                <c:pt idx="1484">
                  <c:v>1.7022900000000001</c:v>
                </c:pt>
              </c:numCache>
            </c:numRef>
          </c:yVal>
          <c:smooth val="0"/>
        </c:ser>
        <c:ser>
          <c:idx val="0"/>
          <c:order val="1"/>
          <c:tx>
            <c:v>rdf EtOH</c:v>
          </c:tx>
          <c:spPr>
            <a:ln w="28575">
              <a:noFill/>
            </a:ln>
          </c:spPr>
          <c:xVal>
            <c:numRef>
              <c:f>rdfEtOH!$B$14:$B$1498</c:f>
              <c:numCache>
                <c:formatCode>General</c:formatCode>
                <c:ptCount val="1485"/>
                <c:pt idx="0">
                  <c:v>0</c:v>
                </c:pt>
                <c:pt idx="1">
                  <c:v>2E-3</c:v>
                </c:pt>
                <c:pt idx="2">
                  <c:v>4.0000000000000001E-3</c:v>
                </c:pt>
                <c:pt idx="3">
                  <c:v>6.0000000000000001E-3</c:v>
                </c:pt>
                <c:pt idx="4">
                  <c:v>8.0000000000000002E-3</c:v>
                </c:pt>
                <c:pt idx="5">
                  <c:v>0.01</c:v>
                </c:pt>
                <c:pt idx="6">
                  <c:v>1.2E-2</c:v>
                </c:pt>
                <c:pt idx="7">
                  <c:v>1.4E-2</c:v>
                </c:pt>
                <c:pt idx="8">
                  <c:v>1.6E-2</c:v>
                </c:pt>
                <c:pt idx="9">
                  <c:v>1.7999999999999999E-2</c:v>
                </c:pt>
                <c:pt idx="10">
                  <c:v>0.02</c:v>
                </c:pt>
                <c:pt idx="11">
                  <c:v>2.1999999999999999E-2</c:v>
                </c:pt>
                <c:pt idx="12">
                  <c:v>2.4E-2</c:v>
                </c:pt>
                <c:pt idx="13">
                  <c:v>2.5999999999999999E-2</c:v>
                </c:pt>
                <c:pt idx="14">
                  <c:v>2.8000000000000001E-2</c:v>
                </c:pt>
                <c:pt idx="15">
                  <c:v>0.03</c:v>
                </c:pt>
                <c:pt idx="16">
                  <c:v>3.2000000000000001E-2</c:v>
                </c:pt>
                <c:pt idx="17">
                  <c:v>3.4000000000000002E-2</c:v>
                </c:pt>
                <c:pt idx="18">
                  <c:v>3.5999999999999997E-2</c:v>
                </c:pt>
                <c:pt idx="19">
                  <c:v>3.7999999999999999E-2</c:v>
                </c:pt>
                <c:pt idx="20">
                  <c:v>0.04</c:v>
                </c:pt>
                <c:pt idx="21">
                  <c:v>4.2000000000000003E-2</c:v>
                </c:pt>
                <c:pt idx="22">
                  <c:v>4.3999999999999997E-2</c:v>
                </c:pt>
                <c:pt idx="23">
                  <c:v>4.5999999999999999E-2</c:v>
                </c:pt>
                <c:pt idx="24">
                  <c:v>4.8000000000000001E-2</c:v>
                </c:pt>
                <c:pt idx="25">
                  <c:v>0.05</c:v>
                </c:pt>
                <c:pt idx="26">
                  <c:v>5.1999999999999998E-2</c:v>
                </c:pt>
                <c:pt idx="27">
                  <c:v>5.3999999999999999E-2</c:v>
                </c:pt>
                <c:pt idx="28">
                  <c:v>5.6000000000000001E-2</c:v>
                </c:pt>
                <c:pt idx="29">
                  <c:v>5.8000000000000003E-2</c:v>
                </c:pt>
                <c:pt idx="30">
                  <c:v>0.06</c:v>
                </c:pt>
                <c:pt idx="31">
                  <c:v>6.2E-2</c:v>
                </c:pt>
                <c:pt idx="32">
                  <c:v>6.4000000000000001E-2</c:v>
                </c:pt>
                <c:pt idx="33">
                  <c:v>6.6000000000000003E-2</c:v>
                </c:pt>
                <c:pt idx="34">
                  <c:v>6.8000000000000005E-2</c:v>
                </c:pt>
                <c:pt idx="35">
                  <c:v>7.0000000000000007E-2</c:v>
                </c:pt>
                <c:pt idx="36">
                  <c:v>7.1999999999999995E-2</c:v>
                </c:pt>
                <c:pt idx="37">
                  <c:v>7.3999999999999996E-2</c:v>
                </c:pt>
                <c:pt idx="38">
                  <c:v>7.5999999999999998E-2</c:v>
                </c:pt>
                <c:pt idx="39">
                  <c:v>7.8E-2</c:v>
                </c:pt>
                <c:pt idx="40">
                  <c:v>0.08</c:v>
                </c:pt>
                <c:pt idx="41">
                  <c:v>8.2000000000000003E-2</c:v>
                </c:pt>
                <c:pt idx="42">
                  <c:v>8.4000000000000005E-2</c:v>
                </c:pt>
                <c:pt idx="43">
                  <c:v>8.5999999999999993E-2</c:v>
                </c:pt>
                <c:pt idx="44">
                  <c:v>8.7999999999999995E-2</c:v>
                </c:pt>
                <c:pt idx="45">
                  <c:v>0.09</c:v>
                </c:pt>
                <c:pt idx="46">
                  <c:v>9.1999999999999998E-2</c:v>
                </c:pt>
                <c:pt idx="47">
                  <c:v>9.4E-2</c:v>
                </c:pt>
                <c:pt idx="48">
                  <c:v>9.6000000000000002E-2</c:v>
                </c:pt>
                <c:pt idx="49">
                  <c:v>9.8000000000000004E-2</c:v>
                </c:pt>
                <c:pt idx="50">
                  <c:v>0.1</c:v>
                </c:pt>
                <c:pt idx="51">
                  <c:v>0.10199999999999999</c:v>
                </c:pt>
                <c:pt idx="52">
                  <c:v>0.104</c:v>
                </c:pt>
                <c:pt idx="53">
                  <c:v>0.106</c:v>
                </c:pt>
                <c:pt idx="54">
                  <c:v>0.108</c:v>
                </c:pt>
                <c:pt idx="55">
                  <c:v>0.11</c:v>
                </c:pt>
                <c:pt idx="56">
                  <c:v>0.112</c:v>
                </c:pt>
                <c:pt idx="57">
                  <c:v>0.114</c:v>
                </c:pt>
                <c:pt idx="58">
                  <c:v>0.11600000000000001</c:v>
                </c:pt>
                <c:pt idx="59">
                  <c:v>0.11799999999999999</c:v>
                </c:pt>
                <c:pt idx="60">
                  <c:v>0.12</c:v>
                </c:pt>
                <c:pt idx="61">
                  <c:v>0.122</c:v>
                </c:pt>
                <c:pt idx="62">
                  <c:v>0.124</c:v>
                </c:pt>
                <c:pt idx="63">
                  <c:v>0.126</c:v>
                </c:pt>
                <c:pt idx="64">
                  <c:v>0.128</c:v>
                </c:pt>
                <c:pt idx="65">
                  <c:v>0.13</c:v>
                </c:pt>
                <c:pt idx="66">
                  <c:v>0.13200000000000001</c:v>
                </c:pt>
                <c:pt idx="67">
                  <c:v>0.13400000000000001</c:v>
                </c:pt>
                <c:pt idx="68">
                  <c:v>0.13600000000000001</c:v>
                </c:pt>
                <c:pt idx="69">
                  <c:v>0.13800000000000001</c:v>
                </c:pt>
                <c:pt idx="70">
                  <c:v>0.14000000000000001</c:v>
                </c:pt>
                <c:pt idx="71">
                  <c:v>0.14199999999999999</c:v>
                </c:pt>
                <c:pt idx="72">
                  <c:v>0.14399999999999999</c:v>
                </c:pt>
                <c:pt idx="73">
                  <c:v>0.14599999999999999</c:v>
                </c:pt>
                <c:pt idx="74">
                  <c:v>0.14799999999999999</c:v>
                </c:pt>
                <c:pt idx="75">
                  <c:v>0.15</c:v>
                </c:pt>
                <c:pt idx="76">
                  <c:v>0.152</c:v>
                </c:pt>
                <c:pt idx="77">
                  <c:v>0.154</c:v>
                </c:pt>
                <c:pt idx="78">
                  <c:v>0.156</c:v>
                </c:pt>
                <c:pt idx="79">
                  <c:v>0.158</c:v>
                </c:pt>
                <c:pt idx="80">
                  <c:v>0.16</c:v>
                </c:pt>
                <c:pt idx="81">
                  <c:v>0.16200000000000001</c:v>
                </c:pt>
                <c:pt idx="82">
                  <c:v>0.16400000000000001</c:v>
                </c:pt>
                <c:pt idx="83">
                  <c:v>0.16600000000000001</c:v>
                </c:pt>
                <c:pt idx="84">
                  <c:v>0.16800000000000001</c:v>
                </c:pt>
                <c:pt idx="85">
                  <c:v>0.17</c:v>
                </c:pt>
                <c:pt idx="86">
                  <c:v>0.17199999999999999</c:v>
                </c:pt>
                <c:pt idx="87">
                  <c:v>0.17399999999999999</c:v>
                </c:pt>
                <c:pt idx="88">
                  <c:v>0.17599999999999999</c:v>
                </c:pt>
                <c:pt idx="89">
                  <c:v>0.17799999999999999</c:v>
                </c:pt>
                <c:pt idx="90">
                  <c:v>0.18</c:v>
                </c:pt>
                <c:pt idx="91">
                  <c:v>0.182</c:v>
                </c:pt>
                <c:pt idx="92">
                  <c:v>0.184</c:v>
                </c:pt>
                <c:pt idx="93">
                  <c:v>0.186</c:v>
                </c:pt>
                <c:pt idx="94">
                  <c:v>0.188</c:v>
                </c:pt>
                <c:pt idx="95">
                  <c:v>0.19</c:v>
                </c:pt>
                <c:pt idx="96">
                  <c:v>0.192</c:v>
                </c:pt>
                <c:pt idx="97">
                  <c:v>0.19400000000000001</c:v>
                </c:pt>
                <c:pt idx="98">
                  <c:v>0.19600000000000001</c:v>
                </c:pt>
                <c:pt idx="99">
                  <c:v>0.19800000000000001</c:v>
                </c:pt>
                <c:pt idx="100">
                  <c:v>0.2</c:v>
                </c:pt>
                <c:pt idx="101">
                  <c:v>0.20200000000000001</c:v>
                </c:pt>
                <c:pt idx="102">
                  <c:v>0.20399999999999999</c:v>
                </c:pt>
                <c:pt idx="103">
                  <c:v>0.20599999999999999</c:v>
                </c:pt>
                <c:pt idx="104">
                  <c:v>0.20799999999999999</c:v>
                </c:pt>
                <c:pt idx="105">
                  <c:v>0.21</c:v>
                </c:pt>
                <c:pt idx="106">
                  <c:v>0.21199999999999999</c:v>
                </c:pt>
                <c:pt idx="107">
                  <c:v>0.214</c:v>
                </c:pt>
                <c:pt idx="108">
                  <c:v>0.216</c:v>
                </c:pt>
                <c:pt idx="109">
                  <c:v>0.218</c:v>
                </c:pt>
                <c:pt idx="110">
                  <c:v>0.22</c:v>
                </c:pt>
                <c:pt idx="111">
                  <c:v>0.222</c:v>
                </c:pt>
                <c:pt idx="112">
                  <c:v>0.224</c:v>
                </c:pt>
                <c:pt idx="113">
                  <c:v>0.22600000000000001</c:v>
                </c:pt>
                <c:pt idx="114">
                  <c:v>0.22800000000000001</c:v>
                </c:pt>
                <c:pt idx="115">
                  <c:v>0.23</c:v>
                </c:pt>
                <c:pt idx="116">
                  <c:v>0.23200000000000001</c:v>
                </c:pt>
                <c:pt idx="117">
                  <c:v>0.23400000000000001</c:v>
                </c:pt>
                <c:pt idx="118">
                  <c:v>0.23599999999999999</c:v>
                </c:pt>
                <c:pt idx="119">
                  <c:v>0.23799999999999999</c:v>
                </c:pt>
                <c:pt idx="120">
                  <c:v>0.24</c:v>
                </c:pt>
                <c:pt idx="121">
                  <c:v>0.24199999999999999</c:v>
                </c:pt>
                <c:pt idx="122">
                  <c:v>0.24399999999999999</c:v>
                </c:pt>
                <c:pt idx="123">
                  <c:v>0.246</c:v>
                </c:pt>
                <c:pt idx="124">
                  <c:v>0.248</c:v>
                </c:pt>
                <c:pt idx="125">
                  <c:v>0.25</c:v>
                </c:pt>
                <c:pt idx="126">
                  <c:v>0.252</c:v>
                </c:pt>
                <c:pt idx="127">
                  <c:v>0.254</c:v>
                </c:pt>
                <c:pt idx="128">
                  <c:v>0.25600000000000001</c:v>
                </c:pt>
                <c:pt idx="129">
                  <c:v>0.25800000000000001</c:v>
                </c:pt>
                <c:pt idx="130">
                  <c:v>0.26</c:v>
                </c:pt>
                <c:pt idx="131">
                  <c:v>0.26200000000000001</c:v>
                </c:pt>
                <c:pt idx="132">
                  <c:v>0.26400000000000001</c:v>
                </c:pt>
                <c:pt idx="133">
                  <c:v>0.26600000000000001</c:v>
                </c:pt>
                <c:pt idx="134">
                  <c:v>0.26800000000000002</c:v>
                </c:pt>
                <c:pt idx="135">
                  <c:v>0.27</c:v>
                </c:pt>
                <c:pt idx="136">
                  <c:v>0.27200000000000002</c:v>
                </c:pt>
                <c:pt idx="137">
                  <c:v>0.27400000000000002</c:v>
                </c:pt>
                <c:pt idx="138">
                  <c:v>0.27600000000000002</c:v>
                </c:pt>
                <c:pt idx="139">
                  <c:v>0.27800000000000002</c:v>
                </c:pt>
                <c:pt idx="140">
                  <c:v>0.28000000000000003</c:v>
                </c:pt>
                <c:pt idx="141">
                  <c:v>0.28199999999999997</c:v>
                </c:pt>
                <c:pt idx="142">
                  <c:v>0.28399999999999997</c:v>
                </c:pt>
                <c:pt idx="143">
                  <c:v>0.28599999999999998</c:v>
                </c:pt>
                <c:pt idx="144">
                  <c:v>0.28799999999999998</c:v>
                </c:pt>
                <c:pt idx="145">
                  <c:v>0.28999999999999998</c:v>
                </c:pt>
                <c:pt idx="146">
                  <c:v>0.29199999999999998</c:v>
                </c:pt>
                <c:pt idx="147">
                  <c:v>0.29399999999999998</c:v>
                </c:pt>
                <c:pt idx="148">
                  <c:v>0.29599999999999999</c:v>
                </c:pt>
                <c:pt idx="149">
                  <c:v>0.29799999999999999</c:v>
                </c:pt>
                <c:pt idx="150">
                  <c:v>0.3</c:v>
                </c:pt>
                <c:pt idx="151">
                  <c:v>0.30199999999999999</c:v>
                </c:pt>
                <c:pt idx="152">
                  <c:v>0.30399999999999999</c:v>
                </c:pt>
                <c:pt idx="153">
                  <c:v>0.30599999999999999</c:v>
                </c:pt>
                <c:pt idx="154">
                  <c:v>0.308</c:v>
                </c:pt>
                <c:pt idx="155">
                  <c:v>0.31</c:v>
                </c:pt>
                <c:pt idx="156">
                  <c:v>0.312</c:v>
                </c:pt>
                <c:pt idx="157">
                  <c:v>0.314</c:v>
                </c:pt>
                <c:pt idx="158">
                  <c:v>0.316</c:v>
                </c:pt>
                <c:pt idx="159">
                  <c:v>0.318</c:v>
                </c:pt>
                <c:pt idx="160">
                  <c:v>0.32</c:v>
                </c:pt>
                <c:pt idx="161">
                  <c:v>0.32200000000000001</c:v>
                </c:pt>
                <c:pt idx="162">
                  <c:v>0.32400000000000001</c:v>
                </c:pt>
                <c:pt idx="163">
                  <c:v>0.32600000000000001</c:v>
                </c:pt>
                <c:pt idx="164">
                  <c:v>0.32800000000000001</c:v>
                </c:pt>
                <c:pt idx="165">
                  <c:v>0.33</c:v>
                </c:pt>
                <c:pt idx="166">
                  <c:v>0.33200000000000002</c:v>
                </c:pt>
                <c:pt idx="167">
                  <c:v>0.33400000000000002</c:v>
                </c:pt>
                <c:pt idx="168">
                  <c:v>0.33600000000000002</c:v>
                </c:pt>
                <c:pt idx="169">
                  <c:v>0.33800000000000002</c:v>
                </c:pt>
                <c:pt idx="170">
                  <c:v>0.34</c:v>
                </c:pt>
                <c:pt idx="171">
                  <c:v>0.34200000000000003</c:v>
                </c:pt>
                <c:pt idx="172">
                  <c:v>0.34399999999999997</c:v>
                </c:pt>
                <c:pt idx="173">
                  <c:v>0.34599999999999997</c:v>
                </c:pt>
                <c:pt idx="174">
                  <c:v>0.34799999999999998</c:v>
                </c:pt>
                <c:pt idx="175">
                  <c:v>0.35</c:v>
                </c:pt>
                <c:pt idx="176">
                  <c:v>0.35199999999999998</c:v>
                </c:pt>
                <c:pt idx="177">
                  <c:v>0.35399999999999998</c:v>
                </c:pt>
                <c:pt idx="178">
                  <c:v>0.35599999999999998</c:v>
                </c:pt>
                <c:pt idx="179">
                  <c:v>0.35799999999999998</c:v>
                </c:pt>
                <c:pt idx="180">
                  <c:v>0.36</c:v>
                </c:pt>
                <c:pt idx="181">
                  <c:v>0.36199999999999999</c:v>
                </c:pt>
                <c:pt idx="182">
                  <c:v>0.36399999999999999</c:v>
                </c:pt>
                <c:pt idx="183">
                  <c:v>0.36599999999999999</c:v>
                </c:pt>
                <c:pt idx="184">
                  <c:v>0.36799999999999999</c:v>
                </c:pt>
                <c:pt idx="185">
                  <c:v>0.37</c:v>
                </c:pt>
                <c:pt idx="186">
                  <c:v>0.372</c:v>
                </c:pt>
                <c:pt idx="187">
                  <c:v>0.374</c:v>
                </c:pt>
                <c:pt idx="188">
                  <c:v>0.376</c:v>
                </c:pt>
                <c:pt idx="189">
                  <c:v>0.378</c:v>
                </c:pt>
                <c:pt idx="190">
                  <c:v>0.38</c:v>
                </c:pt>
                <c:pt idx="191">
                  <c:v>0.38200000000000001</c:v>
                </c:pt>
                <c:pt idx="192">
                  <c:v>0.38400000000000001</c:v>
                </c:pt>
                <c:pt idx="193">
                  <c:v>0.38600000000000001</c:v>
                </c:pt>
                <c:pt idx="194">
                  <c:v>0.38800000000000001</c:v>
                </c:pt>
                <c:pt idx="195">
                  <c:v>0.39</c:v>
                </c:pt>
                <c:pt idx="196">
                  <c:v>0.39200000000000002</c:v>
                </c:pt>
                <c:pt idx="197">
                  <c:v>0.39400000000000002</c:v>
                </c:pt>
                <c:pt idx="198">
                  <c:v>0.39600000000000002</c:v>
                </c:pt>
                <c:pt idx="199">
                  <c:v>0.39800000000000002</c:v>
                </c:pt>
                <c:pt idx="200">
                  <c:v>0.4</c:v>
                </c:pt>
                <c:pt idx="201">
                  <c:v>0.40200000000000002</c:v>
                </c:pt>
                <c:pt idx="202">
                  <c:v>0.40400000000000003</c:v>
                </c:pt>
                <c:pt idx="203">
                  <c:v>0.40600000000000003</c:v>
                </c:pt>
                <c:pt idx="204">
                  <c:v>0.40799999999999997</c:v>
                </c:pt>
                <c:pt idx="205">
                  <c:v>0.41</c:v>
                </c:pt>
                <c:pt idx="206">
                  <c:v>0.41199999999999998</c:v>
                </c:pt>
                <c:pt idx="207">
                  <c:v>0.41399999999999998</c:v>
                </c:pt>
                <c:pt idx="208">
                  <c:v>0.41599999999999998</c:v>
                </c:pt>
                <c:pt idx="209">
                  <c:v>0.41799999999999998</c:v>
                </c:pt>
                <c:pt idx="210">
                  <c:v>0.42</c:v>
                </c:pt>
                <c:pt idx="211">
                  <c:v>0.42199999999999999</c:v>
                </c:pt>
                <c:pt idx="212">
                  <c:v>0.42399999999999999</c:v>
                </c:pt>
                <c:pt idx="213">
                  <c:v>0.42599999999999999</c:v>
                </c:pt>
                <c:pt idx="214">
                  <c:v>0.42799999999999999</c:v>
                </c:pt>
                <c:pt idx="215">
                  <c:v>0.43</c:v>
                </c:pt>
                <c:pt idx="216">
                  <c:v>0.432</c:v>
                </c:pt>
                <c:pt idx="217">
                  <c:v>0.434</c:v>
                </c:pt>
                <c:pt idx="218">
                  <c:v>0.436</c:v>
                </c:pt>
                <c:pt idx="219">
                  <c:v>0.438</c:v>
                </c:pt>
                <c:pt idx="220">
                  <c:v>0.44</c:v>
                </c:pt>
                <c:pt idx="221">
                  <c:v>0.442</c:v>
                </c:pt>
                <c:pt idx="222">
                  <c:v>0.44400000000000001</c:v>
                </c:pt>
                <c:pt idx="223">
                  <c:v>0.44600000000000001</c:v>
                </c:pt>
                <c:pt idx="224">
                  <c:v>0.44800000000000001</c:v>
                </c:pt>
                <c:pt idx="225">
                  <c:v>0.45</c:v>
                </c:pt>
                <c:pt idx="226">
                  <c:v>0.45200000000000001</c:v>
                </c:pt>
                <c:pt idx="227">
                  <c:v>0.45400000000000001</c:v>
                </c:pt>
                <c:pt idx="228">
                  <c:v>0.45600000000000002</c:v>
                </c:pt>
                <c:pt idx="229">
                  <c:v>0.45800000000000002</c:v>
                </c:pt>
                <c:pt idx="230">
                  <c:v>0.46</c:v>
                </c:pt>
                <c:pt idx="231">
                  <c:v>0.46200000000000002</c:v>
                </c:pt>
                <c:pt idx="232">
                  <c:v>0.46400000000000002</c:v>
                </c:pt>
                <c:pt idx="233">
                  <c:v>0.46600000000000003</c:v>
                </c:pt>
                <c:pt idx="234">
                  <c:v>0.46800000000000003</c:v>
                </c:pt>
                <c:pt idx="235">
                  <c:v>0.47</c:v>
                </c:pt>
                <c:pt idx="236">
                  <c:v>0.47199999999999998</c:v>
                </c:pt>
                <c:pt idx="237">
                  <c:v>0.47399999999999998</c:v>
                </c:pt>
                <c:pt idx="238">
                  <c:v>0.47599999999999998</c:v>
                </c:pt>
                <c:pt idx="239">
                  <c:v>0.47799999999999998</c:v>
                </c:pt>
                <c:pt idx="240">
                  <c:v>0.48</c:v>
                </c:pt>
                <c:pt idx="241">
                  <c:v>0.48199999999999998</c:v>
                </c:pt>
                <c:pt idx="242">
                  <c:v>0.48399999999999999</c:v>
                </c:pt>
                <c:pt idx="243">
                  <c:v>0.48599999999999999</c:v>
                </c:pt>
                <c:pt idx="244">
                  <c:v>0.48799999999999999</c:v>
                </c:pt>
                <c:pt idx="245">
                  <c:v>0.49</c:v>
                </c:pt>
                <c:pt idx="246">
                  <c:v>0.49199999999999999</c:v>
                </c:pt>
                <c:pt idx="247">
                  <c:v>0.49399999999999999</c:v>
                </c:pt>
                <c:pt idx="248">
                  <c:v>0.496</c:v>
                </c:pt>
                <c:pt idx="249">
                  <c:v>0.498</c:v>
                </c:pt>
                <c:pt idx="250">
                  <c:v>0.5</c:v>
                </c:pt>
                <c:pt idx="251">
                  <c:v>0.502</c:v>
                </c:pt>
                <c:pt idx="252">
                  <c:v>0.504</c:v>
                </c:pt>
                <c:pt idx="253">
                  <c:v>0.50600000000000001</c:v>
                </c:pt>
                <c:pt idx="254">
                  <c:v>0.50800000000000001</c:v>
                </c:pt>
                <c:pt idx="255">
                  <c:v>0.51</c:v>
                </c:pt>
                <c:pt idx="256">
                  <c:v>0.51200000000000001</c:v>
                </c:pt>
                <c:pt idx="257">
                  <c:v>0.51400000000000001</c:v>
                </c:pt>
                <c:pt idx="258">
                  <c:v>0.51600000000000001</c:v>
                </c:pt>
                <c:pt idx="259">
                  <c:v>0.51800000000000002</c:v>
                </c:pt>
                <c:pt idx="260">
                  <c:v>0.52</c:v>
                </c:pt>
                <c:pt idx="261">
                  <c:v>0.52200000000000002</c:v>
                </c:pt>
                <c:pt idx="262">
                  <c:v>0.52400000000000002</c:v>
                </c:pt>
                <c:pt idx="263">
                  <c:v>0.52600000000000002</c:v>
                </c:pt>
                <c:pt idx="264">
                  <c:v>0.52800000000000002</c:v>
                </c:pt>
                <c:pt idx="265">
                  <c:v>0.53</c:v>
                </c:pt>
                <c:pt idx="266">
                  <c:v>0.53200000000000003</c:v>
                </c:pt>
                <c:pt idx="267">
                  <c:v>0.53400000000000003</c:v>
                </c:pt>
                <c:pt idx="268">
                  <c:v>0.53600000000000003</c:v>
                </c:pt>
                <c:pt idx="269">
                  <c:v>0.53800000000000003</c:v>
                </c:pt>
                <c:pt idx="270">
                  <c:v>0.54</c:v>
                </c:pt>
                <c:pt idx="271">
                  <c:v>0.54200000000000004</c:v>
                </c:pt>
                <c:pt idx="272">
                  <c:v>0.54400000000000004</c:v>
                </c:pt>
                <c:pt idx="273">
                  <c:v>0.54600000000000004</c:v>
                </c:pt>
                <c:pt idx="274">
                  <c:v>0.54800000000000004</c:v>
                </c:pt>
                <c:pt idx="275">
                  <c:v>0.55000000000000004</c:v>
                </c:pt>
                <c:pt idx="276">
                  <c:v>0.55200000000000005</c:v>
                </c:pt>
                <c:pt idx="277">
                  <c:v>0.55400000000000005</c:v>
                </c:pt>
                <c:pt idx="278">
                  <c:v>0.55600000000000005</c:v>
                </c:pt>
                <c:pt idx="279">
                  <c:v>0.55800000000000005</c:v>
                </c:pt>
                <c:pt idx="280">
                  <c:v>0.56000000000000005</c:v>
                </c:pt>
                <c:pt idx="281">
                  <c:v>0.56200000000000006</c:v>
                </c:pt>
                <c:pt idx="282">
                  <c:v>0.56399999999999995</c:v>
                </c:pt>
                <c:pt idx="283">
                  <c:v>0.56599999999999995</c:v>
                </c:pt>
                <c:pt idx="284">
                  <c:v>0.56799999999999995</c:v>
                </c:pt>
                <c:pt idx="285">
                  <c:v>0.56999999999999995</c:v>
                </c:pt>
                <c:pt idx="286">
                  <c:v>0.57199999999999995</c:v>
                </c:pt>
                <c:pt idx="287">
                  <c:v>0.57399999999999995</c:v>
                </c:pt>
                <c:pt idx="288">
                  <c:v>0.57599999999999996</c:v>
                </c:pt>
                <c:pt idx="289">
                  <c:v>0.57799999999999996</c:v>
                </c:pt>
                <c:pt idx="290">
                  <c:v>0.57999999999999996</c:v>
                </c:pt>
                <c:pt idx="291">
                  <c:v>0.58199999999999996</c:v>
                </c:pt>
                <c:pt idx="292">
                  <c:v>0.58399999999999996</c:v>
                </c:pt>
                <c:pt idx="293">
                  <c:v>0.58599999999999997</c:v>
                </c:pt>
                <c:pt idx="294">
                  <c:v>0.58799999999999997</c:v>
                </c:pt>
                <c:pt idx="295">
                  <c:v>0.59</c:v>
                </c:pt>
                <c:pt idx="296">
                  <c:v>0.59199999999999997</c:v>
                </c:pt>
                <c:pt idx="297">
                  <c:v>0.59399999999999997</c:v>
                </c:pt>
                <c:pt idx="298">
                  <c:v>0.59599999999999997</c:v>
                </c:pt>
                <c:pt idx="299">
                  <c:v>0.59799999999999998</c:v>
                </c:pt>
                <c:pt idx="300">
                  <c:v>0.6</c:v>
                </c:pt>
                <c:pt idx="301">
                  <c:v>0.60199999999999998</c:v>
                </c:pt>
                <c:pt idx="302">
                  <c:v>0.60399999999999998</c:v>
                </c:pt>
                <c:pt idx="303">
                  <c:v>0.60599999999999998</c:v>
                </c:pt>
                <c:pt idx="304">
                  <c:v>0.60799999999999998</c:v>
                </c:pt>
                <c:pt idx="305">
                  <c:v>0.61</c:v>
                </c:pt>
                <c:pt idx="306">
                  <c:v>0.61199999999999999</c:v>
                </c:pt>
                <c:pt idx="307">
                  <c:v>0.61399999999999999</c:v>
                </c:pt>
                <c:pt idx="308">
                  <c:v>0.61599999999999999</c:v>
                </c:pt>
                <c:pt idx="309">
                  <c:v>0.61799999999999999</c:v>
                </c:pt>
                <c:pt idx="310">
                  <c:v>0.62</c:v>
                </c:pt>
                <c:pt idx="311">
                  <c:v>0.622</c:v>
                </c:pt>
                <c:pt idx="312">
                  <c:v>0.624</c:v>
                </c:pt>
                <c:pt idx="313">
                  <c:v>0.626</c:v>
                </c:pt>
                <c:pt idx="314">
                  <c:v>0.628</c:v>
                </c:pt>
                <c:pt idx="315">
                  <c:v>0.63</c:v>
                </c:pt>
                <c:pt idx="316">
                  <c:v>0.63200000000000001</c:v>
                </c:pt>
                <c:pt idx="317">
                  <c:v>0.63400000000000001</c:v>
                </c:pt>
                <c:pt idx="318">
                  <c:v>0.63600000000000001</c:v>
                </c:pt>
                <c:pt idx="319">
                  <c:v>0.63800000000000001</c:v>
                </c:pt>
                <c:pt idx="320">
                  <c:v>0.64</c:v>
                </c:pt>
                <c:pt idx="321">
                  <c:v>0.64200000000000002</c:v>
                </c:pt>
                <c:pt idx="322">
                  <c:v>0.64400000000000002</c:v>
                </c:pt>
                <c:pt idx="323">
                  <c:v>0.64600000000000002</c:v>
                </c:pt>
                <c:pt idx="324">
                  <c:v>0.64800000000000002</c:v>
                </c:pt>
                <c:pt idx="325">
                  <c:v>0.65</c:v>
                </c:pt>
                <c:pt idx="326">
                  <c:v>0.65200000000000002</c:v>
                </c:pt>
                <c:pt idx="327">
                  <c:v>0.65400000000000003</c:v>
                </c:pt>
                <c:pt idx="328">
                  <c:v>0.65600000000000003</c:v>
                </c:pt>
                <c:pt idx="329">
                  <c:v>0.65800000000000003</c:v>
                </c:pt>
                <c:pt idx="330">
                  <c:v>0.66</c:v>
                </c:pt>
                <c:pt idx="331">
                  <c:v>0.66200000000000003</c:v>
                </c:pt>
                <c:pt idx="332">
                  <c:v>0.66400000000000003</c:v>
                </c:pt>
                <c:pt idx="333">
                  <c:v>0.66600000000000004</c:v>
                </c:pt>
                <c:pt idx="334">
                  <c:v>0.66800000000000004</c:v>
                </c:pt>
                <c:pt idx="335">
                  <c:v>0.67</c:v>
                </c:pt>
                <c:pt idx="336">
                  <c:v>0.67200000000000004</c:v>
                </c:pt>
                <c:pt idx="337">
                  <c:v>0.67400000000000004</c:v>
                </c:pt>
                <c:pt idx="338">
                  <c:v>0.67600000000000005</c:v>
                </c:pt>
                <c:pt idx="339">
                  <c:v>0.67800000000000005</c:v>
                </c:pt>
                <c:pt idx="340">
                  <c:v>0.68</c:v>
                </c:pt>
                <c:pt idx="341">
                  <c:v>0.68200000000000005</c:v>
                </c:pt>
                <c:pt idx="342">
                  <c:v>0.68400000000000005</c:v>
                </c:pt>
                <c:pt idx="343">
                  <c:v>0.68600000000000005</c:v>
                </c:pt>
                <c:pt idx="344">
                  <c:v>0.68799999999999994</c:v>
                </c:pt>
                <c:pt idx="345">
                  <c:v>0.69</c:v>
                </c:pt>
                <c:pt idx="346">
                  <c:v>0.69199999999999995</c:v>
                </c:pt>
                <c:pt idx="347">
                  <c:v>0.69399999999999995</c:v>
                </c:pt>
                <c:pt idx="348">
                  <c:v>0.69599999999999995</c:v>
                </c:pt>
                <c:pt idx="349">
                  <c:v>0.69799999999999995</c:v>
                </c:pt>
                <c:pt idx="350">
                  <c:v>0.7</c:v>
                </c:pt>
                <c:pt idx="351">
                  <c:v>0.70199999999999996</c:v>
                </c:pt>
                <c:pt idx="352">
                  <c:v>0.70399999999999996</c:v>
                </c:pt>
                <c:pt idx="353">
                  <c:v>0.70599999999999996</c:v>
                </c:pt>
                <c:pt idx="354">
                  <c:v>0.70799999999999996</c:v>
                </c:pt>
                <c:pt idx="355">
                  <c:v>0.71</c:v>
                </c:pt>
                <c:pt idx="356">
                  <c:v>0.71199999999999997</c:v>
                </c:pt>
                <c:pt idx="357">
                  <c:v>0.71399999999999997</c:v>
                </c:pt>
                <c:pt idx="358">
                  <c:v>0.71599999999999997</c:v>
                </c:pt>
                <c:pt idx="359">
                  <c:v>0.71799999999999997</c:v>
                </c:pt>
                <c:pt idx="360">
                  <c:v>0.72</c:v>
                </c:pt>
                <c:pt idx="361">
                  <c:v>0.72199999999999998</c:v>
                </c:pt>
                <c:pt idx="362">
                  <c:v>0.72399999999999998</c:v>
                </c:pt>
                <c:pt idx="363">
                  <c:v>0.72599999999999998</c:v>
                </c:pt>
                <c:pt idx="364">
                  <c:v>0.72799999999999998</c:v>
                </c:pt>
                <c:pt idx="365">
                  <c:v>0.73</c:v>
                </c:pt>
                <c:pt idx="366">
                  <c:v>0.73199999999999998</c:v>
                </c:pt>
                <c:pt idx="367">
                  <c:v>0.73399999999999999</c:v>
                </c:pt>
                <c:pt idx="368">
                  <c:v>0.73599999999999999</c:v>
                </c:pt>
                <c:pt idx="369">
                  <c:v>0.73799999999999999</c:v>
                </c:pt>
                <c:pt idx="370">
                  <c:v>0.74</c:v>
                </c:pt>
                <c:pt idx="371">
                  <c:v>0.74199999999999999</c:v>
                </c:pt>
                <c:pt idx="372">
                  <c:v>0.74399999999999999</c:v>
                </c:pt>
                <c:pt idx="373">
                  <c:v>0.746</c:v>
                </c:pt>
                <c:pt idx="374">
                  <c:v>0.748</c:v>
                </c:pt>
                <c:pt idx="375">
                  <c:v>0.75</c:v>
                </c:pt>
                <c:pt idx="376">
                  <c:v>0.752</c:v>
                </c:pt>
                <c:pt idx="377">
                  <c:v>0.754</c:v>
                </c:pt>
                <c:pt idx="378">
                  <c:v>0.75600000000000001</c:v>
                </c:pt>
                <c:pt idx="379">
                  <c:v>0.75800000000000001</c:v>
                </c:pt>
                <c:pt idx="380">
                  <c:v>0.76</c:v>
                </c:pt>
                <c:pt idx="381">
                  <c:v>0.76200000000000001</c:v>
                </c:pt>
                <c:pt idx="382">
                  <c:v>0.76400000000000001</c:v>
                </c:pt>
                <c:pt idx="383">
                  <c:v>0.76600000000000001</c:v>
                </c:pt>
                <c:pt idx="384">
                  <c:v>0.76800000000000002</c:v>
                </c:pt>
                <c:pt idx="385">
                  <c:v>0.77</c:v>
                </c:pt>
                <c:pt idx="386">
                  <c:v>0.77200000000000002</c:v>
                </c:pt>
                <c:pt idx="387">
                  <c:v>0.77400000000000002</c:v>
                </c:pt>
                <c:pt idx="388">
                  <c:v>0.77600000000000002</c:v>
                </c:pt>
                <c:pt idx="389">
                  <c:v>0.77800000000000002</c:v>
                </c:pt>
                <c:pt idx="390">
                  <c:v>0.78</c:v>
                </c:pt>
                <c:pt idx="391">
                  <c:v>0.78200000000000003</c:v>
                </c:pt>
                <c:pt idx="392">
                  <c:v>0.78400000000000003</c:v>
                </c:pt>
                <c:pt idx="393">
                  <c:v>0.78600000000000003</c:v>
                </c:pt>
                <c:pt idx="394">
                  <c:v>0.78800000000000003</c:v>
                </c:pt>
                <c:pt idx="395">
                  <c:v>0.79</c:v>
                </c:pt>
                <c:pt idx="396">
                  <c:v>0.79200000000000004</c:v>
                </c:pt>
                <c:pt idx="397">
                  <c:v>0.79400000000000004</c:v>
                </c:pt>
                <c:pt idx="398">
                  <c:v>0.79600000000000004</c:v>
                </c:pt>
                <c:pt idx="399">
                  <c:v>0.79800000000000004</c:v>
                </c:pt>
                <c:pt idx="400">
                  <c:v>0.8</c:v>
                </c:pt>
                <c:pt idx="401">
                  <c:v>0.80200000000000005</c:v>
                </c:pt>
                <c:pt idx="402">
                  <c:v>0.80400000000000005</c:v>
                </c:pt>
                <c:pt idx="403">
                  <c:v>0.80600000000000005</c:v>
                </c:pt>
                <c:pt idx="404">
                  <c:v>0.80800000000000005</c:v>
                </c:pt>
                <c:pt idx="405">
                  <c:v>0.81</c:v>
                </c:pt>
                <c:pt idx="406">
                  <c:v>0.81200000000000006</c:v>
                </c:pt>
                <c:pt idx="407">
                  <c:v>0.81399999999999995</c:v>
                </c:pt>
                <c:pt idx="408">
                  <c:v>0.81599999999999995</c:v>
                </c:pt>
                <c:pt idx="409">
                  <c:v>0.81799999999999995</c:v>
                </c:pt>
                <c:pt idx="410">
                  <c:v>0.82</c:v>
                </c:pt>
                <c:pt idx="411">
                  <c:v>0.82199999999999995</c:v>
                </c:pt>
                <c:pt idx="412">
                  <c:v>0.82399999999999995</c:v>
                </c:pt>
                <c:pt idx="413">
                  <c:v>0.82599999999999996</c:v>
                </c:pt>
                <c:pt idx="414">
                  <c:v>0.82799999999999996</c:v>
                </c:pt>
                <c:pt idx="415">
                  <c:v>0.83</c:v>
                </c:pt>
                <c:pt idx="416">
                  <c:v>0.83199999999999996</c:v>
                </c:pt>
                <c:pt idx="417">
                  <c:v>0.83399999999999996</c:v>
                </c:pt>
                <c:pt idx="418">
                  <c:v>0.83599999999999997</c:v>
                </c:pt>
                <c:pt idx="419">
                  <c:v>0.83799999999999997</c:v>
                </c:pt>
                <c:pt idx="420">
                  <c:v>0.84</c:v>
                </c:pt>
                <c:pt idx="421">
                  <c:v>0.84199999999999997</c:v>
                </c:pt>
                <c:pt idx="422">
                  <c:v>0.84399999999999997</c:v>
                </c:pt>
                <c:pt idx="423">
                  <c:v>0.84599999999999997</c:v>
                </c:pt>
                <c:pt idx="424">
                  <c:v>0.84799999999999998</c:v>
                </c:pt>
                <c:pt idx="425">
                  <c:v>0.85</c:v>
                </c:pt>
                <c:pt idx="426">
                  <c:v>0.85199999999999998</c:v>
                </c:pt>
                <c:pt idx="427">
                  <c:v>0.85399999999999998</c:v>
                </c:pt>
                <c:pt idx="428">
                  <c:v>0.85599999999999998</c:v>
                </c:pt>
                <c:pt idx="429">
                  <c:v>0.85799999999999998</c:v>
                </c:pt>
                <c:pt idx="430">
                  <c:v>0.86</c:v>
                </c:pt>
                <c:pt idx="431">
                  <c:v>0.86199999999999999</c:v>
                </c:pt>
                <c:pt idx="432">
                  <c:v>0.86399999999999999</c:v>
                </c:pt>
                <c:pt idx="433">
                  <c:v>0.86599999999999999</c:v>
                </c:pt>
                <c:pt idx="434">
                  <c:v>0.86799999999999999</c:v>
                </c:pt>
                <c:pt idx="435">
                  <c:v>0.87</c:v>
                </c:pt>
                <c:pt idx="436">
                  <c:v>0.872</c:v>
                </c:pt>
                <c:pt idx="437">
                  <c:v>0.874</c:v>
                </c:pt>
                <c:pt idx="438">
                  <c:v>0.876</c:v>
                </c:pt>
                <c:pt idx="439">
                  <c:v>0.878</c:v>
                </c:pt>
                <c:pt idx="440">
                  <c:v>0.88</c:v>
                </c:pt>
                <c:pt idx="441">
                  <c:v>0.88200000000000001</c:v>
                </c:pt>
                <c:pt idx="442">
                  <c:v>0.88400000000000001</c:v>
                </c:pt>
                <c:pt idx="443">
                  <c:v>0.88600000000000001</c:v>
                </c:pt>
                <c:pt idx="444">
                  <c:v>0.88800000000000001</c:v>
                </c:pt>
                <c:pt idx="445">
                  <c:v>0.89</c:v>
                </c:pt>
                <c:pt idx="446">
                  <c:v>0.89200000000000002</c:v>
                </c:pt>
                <c:pt idx="447">
                  <c:v>0.89400000000000002</c:v>
                </c:pt>
                <c:pt idx="448">
                  <c:v>0.89600000000000002</c:v>
                </c:pt>
                <c:pt idx="449">
                  <c:v>0.89800000000000002</c:v>
                </c:pt>
                <c:pt idx="450">
                  <c:v>0.9</c:v>
                </c:pt>
                <c:pt idx="451">
                  <c:v>0.90200000000000002</c:v>
                </c:pt>
                <c:pt idx="452">
                  <c:v>0.90400000000000003</c:v>
                </c:pt>
                <c:pt idx="453">
                  <c:v>0.90600000000000003</c:v>
                </c:pt>
                <c:pt idx="454">
                  <c:v>0.90800000000000003</c:v>
                </c:pt>
                <c:pt idx="455">
                  <c:v>0.91</c:v>
                </c:pt>
                <c:pt idx="456">
                  <c:v>0.91200000000000003</c:v>
                </c:pt>
                <c:pt idx="457">
                  <c:v>0.91400000000000003</c:v>
                </c:pt>
                <c:pt idx="458">
                  <c:v>0.91600000000000004</c:v>
                </c:pt>
                <c:pt idx="459">
                  <c:v>0.91800000000000004</c:v>
                </c:pt>
                <c:pt idx="460">
                  <c:v>0.92</c:v>
                </c:pt>
                <c:pt idx="461">
                  <c:v>0.92200000000000004</c:v>
                </c:pt>
                <c:pt idx="462">
                  <c:v>0.92400000000000004</c:v>
                </c:pt>
                <c:pt idx="463">
                  <c:v>0.92600000000000005</c:v>
                </c:pt>
                <c:pt idx="464">
                  <c:v>0.92800000000000005</c:v>
                </c:pt>
                <c:pt idx="465">
                  <c:v>0.93</c:v>
                </c:pt>
                <c:pt idx="466">
                  <c:v>0.93200000000000005</c:v>
                </c:pt>
                <c:pt idx="467">
                  <c:v>0.93400000000000005</c:v>
                </c:pt>
                <c:pt idx="468">
                  <c:v>0.93600000000000005</c:v>
                </c:pt>
                <c:pt idx="469">
                  <c:v>0.93799999999999994</c:v>
                </c:pt>
                <c:pt idx="470">
                  <c:v>0.94</c:v>
                </c:pt>
                <c:pt idx="471">
                  <c:v>0.94199999999999995</c:v>
                </c:pt>
                <c:pt idx="472">
                  <c:v>0.94399999999999995</c:v>
                </c:pt>
                <c:pt idx="473">
                  <c:v>0.94599999999999995</c:v>
                </c:pt>
                <c:pt idx="474">
                  <c:v>0.94799999999999995</c:v>
                </c:pt>
                <c:pt idx="475">
                  <c:v>0.95</c:v>
                </c:pt>
                <c:pt idx="476">
                  <c:v>0.95199999999999996</c:v>
                </c:pt>
                <c:pt idx="477">
                  <c:v>0.95399999999999996</c:v>
                </c:pt>
                <c:pt idx="478">
                  <c:v>0.95599999999999996</c:v>
                </c:pt>
                <c:pt idx="479">
                  <c:v>0.95799999999999996</c:v>
                </c:pt>
                <c:pt idx="480">
                  <c:v>0.96</c:v>
                </c:pt>
                <c:pt idx="481">
                  <c:v>0.96199999999999997</c:v>
                </c:pt>
                <c:pt idx="482">
                  <c:v>0.96399999999999997</c:v>
                </c:pt>
                <c:pt idx="483">
                  <c:v>0.96599999999999997</c:v>
                </c:pt>
                <c:pt idx="484">
                  <c:v>0.96799999999999997</c:v>
                </c:pt>
                <c:pt idx="485">
                  <c:v>0.97</c:v>
                </c:pt>
                <c:pt idx="486">
                  <c:v>0.97199999999999998</c:v>
                </c:pt>
                <c:pt idx="487">
                  <c:v>0.97399999999999998</c:v>
                </c:pt>
                <c:pt idx="488">
                  <c:v>0.97599999999999998</c:v>
                </c:pt>
                <c:pt idx="489">
                  <c:v>0.97799999999999998</c:v>
                </c:pt>
                <c:pt idx="490">
                  <c:v>0.98</c:v>
                </c:pt>
                <c:pt idx="491">
                  <c:v>0.98199999999999998</c:v>
                </c:pt>
                <c:pt idx="492">
                  <c:v>0.98399999999999999</c:v>
                </c:pt>
                <c:pt idx="493">
                  <c:v>0.98599999999999999</c:v>
                </c:pt>
                <c:pt idx="494">
                  <c:v>0.98799999999999999</c:v>
                </c:pt>
                <c:pt idx="495">
                  <c:v>0.99</c:v>
                </c:pt>
                <c:pt idx="496">
                  <c:v>0.99199999999999999</c:v>
                </c:pt>
                <c:pt idx="497">
                  <c:v>0.99399999999999999</c:v>
                </c:pt>
                <c:pt idx="498">
                  <c:v>0.996</c:v>
                </c:pt>
                <c:pt idx="499">
                  <c:v>0.998</c:v>
                </c:pt>
                <c:pt idx="500">
                  <c:v>1</c:v>
                </c:pt>
                <c:pt idx="501">
                  <c:v>1.002</c:v>
                </c:pt>
                <c:pt idx="502">
                  <c:v>1.004</c:v>
                </c:pt>
                <c:pt idx="503">
                  <c:v>1.006</c:v>
                </c:pt>
                <c:pt idx="504">
                  <c:v>1.008</c:v>
                </c:pt>
                <c:pt idx="505">
                  <c:v>1.01</c:v>
                </c:pt>
                <c:pt idx="506">
                  <c:v>1.012</c:v>
                </c:pt>
                <c:pt idx="507">
                  <c:v>1.014</c:v>
                </c:pt>
                <c:pt idx="508">
                  <c:v>1.016</c:v>
                </c:pt>
                <c:pt idx="509">
                  <c:v>1.018</c:v>
                </c:pt>
                <c:pt idx="510">
                  <c:v>1.02</c:v>
                </c:pt>
                <c:pt idx="511">
                  <c:v>1.022</c:v>
                </c:pt>
                <c:pt idx="512">
                  <c:v>1.024</c:v>
                </c:pt>
                <c:pt idx="513">
                  <c:v>1.026</c:v>
                </c:pt>
                <c:pt idx="514">
                  <c:v>1.028</c:v>
                </c:pt>
                <c:pt idx="515">
                  <c:v>1.03</c:v>
                </c:pt>
                <c:pt idx="516">
                  <c:v>1.032</c:v>
                </c:pt>
                <c:pt idx="517">
                  <c:v>1.034</c:v>
                </c:pt>
                <c:pt idx="518">
                  <c:v>1.036</c:v>
                </c:pt>
                <c:pt idx="519">
                  <c:v>1.038</c:v>
                </c:pt>
                <c:pt idx="520">
                  <c:v>1.04</c:v>
                </c:pt>
                <c:pt idx="521">
                  <c:v>1.042</c:v>
                </c:pt>
                <c:pt idx="522">
                  <c:v>1.044</c:v>
                </c:pt>
                <c:pt idx="523">
                  <c:v>1.046</c:v>
                </c:pt>
                <c:pt idx="524">
                  <c:v>1.048</c:v>
                </c:pt>
                <c:pt idx="525">
                  <c:v>1.05</c:v>
                </c:pt>
                <c:pt idx="526">
                  <c:v>1.052</c:v>
                </c:pt>
                <c:pt idx="527">
                  <c:v>1.054</c:v>
                </c:pt>
                <c:pt idx="528">
                  <c:v>1.056</c:v>
                </c:pt>
                <c:pt idx="529">
                  <c:v>1.0580000000000001</c:v>
                </c:pt>
                <c:pt idx="530">
                  <c:v>1.06</c:v>
                </c:pt>
                <c:pt idx="531">
                  <c:v>1.0620000000000001</c:v>
                </c:pt>
                <c:pt idx="532">
                  <c:v>1.0640000000000001</c:v>
                </c:pt>
                <c:pt idx="533">
                  <c:v>1.0660000000000001</c:v>
                </c:pt>
                <c:pt idx="534">
                  <c:v>1.0680000000000001</c:v>
                </c:pt>
                <c:pt idx="535">
                  <c:v>1.07</c:v>
                </c:pt>
                <c:pt idx="536">
                  <c:v>1.0720000000000001</c:v>
                </c:pt>
                <c:pt idx="537">
                  <c:v>1.0740000000000001</c:v>
                </c:pt>
                <c:pt idx="538">
                  <c:v>1.0760000000000001</c:v>
                </c:pt>
                <c:pt idx="539">
                  <c:v>1.0780000000000001</c:v>
                </c:pt>
                <c:pt idx="540">
                  <c:v>1.08</c:v>
                </c:pt>
                <c:pt idx="541">
                  <c:v>1.0820000000000001</c:v>
                </c:pt>
                <c:pt idx="542">
                  <c:v>1.0840000000000001</c:v>
                </c:pt>
                <c:pt idx="543">
                  <c:v>1.0860000000000001</c:v>
                </c:pt>
                <c:pt idx="544">
                  <c:v>1.0880000000000001</c:v>
                </c:pt>
                <c:pt idx="545">
                  <c:v>1.0900000000000001</c:v>
                </c:pt>
                <c:pt idx="546">
                  <c:v>1.0920000000000001</c:v>
                </c:pt>
                <c:pt idx="547">
                  <c:v>1.0940000000000001</c:v>
                </c:pt>
                <c:pt idx="548">
                  <c:v>1.0960000000000001</c:v>
                </c:pt>
                <c:pt idx="549">
                  <c:v>1.0980000000000001</c:v>
                </c:pt>
                <c:pt idx="550">
                  <c:v>1.1000000000000001</c:v>
                </c:pt>
                <c:pt idx="551">
                  <c:v>1.1020000000000001</c:v>
                </c:pt>
                <c:pt idx="552">
                  <c:v>1.1040000000000001</c:v>
                </c:pt>
                <c:pt idx="553">
                  <c:v>1.1060000000000001</c:v>
                </c:pt>
                <c:pt idx="554">
                  <c:v>1.1080000000000001</c:v>
                </c:pt>
                <c:pt idx="555">
                  <c:v>1.1100000000000001</c:v>
                </c:pt>
                <c:pt idx="556">
                  <c:v>1.1120000000000001</c:v>
                </c:pt>
                <c:pt idx="557">
                  <c:v>1.1140000000000001</c:v>
                </c:pt>
                <c:pt idx="558">
                  <c:v>1.1160000000000001</c:v>
                </c:pt>
                <c:pt idx="559">
                  <c:v>1.1180000000000001</c:v>
                </c:pt>
                <c:pt idx="560">
                  <c:v>1.1200000000000001</c:v>
                </c:pt>
                <c:pt idx="561">
                  <c:v>1.1220000000000001</c:v>
                </c:pt>
                <c:pt idx="562">
                  <c:v>1.1240000000000001</c:v>
                </c:pt>
                <c:pt idx="563">
                  <c:v>1.1259999999999999</c:v>
                </c:pt>
                <c:pt idx="564">
                  <c:v>1.1279999999999999</c:v>
                </c:pt>
                <c:pt idx="565">
                  <c:v>1.1299999999999999</c:v>
                </c:pt>
                <c:pt idx="566">
                  <c:v>1.1319999999999999</c:v>
                </c:pt>
                <c:pt idx="567">
                  <c:v>1.1339999999999999</c:v>
                </c:pt>
                <c:pt idx="568">
                  <c:v>1.1359999999999999</c:v>
                </c:pt>
                <c:pt idx="569">
                  <c:v>1.1379999999999999</c:v>
                </c:pt>
                <c:pt idx="570">
                  <c:v>1.1399999999999999</c:v>
                </c:pt>
                <c:pt idx="571">
                  <c:v>1.1419999999999999</c:v>
                </c:pt>
                <c:pt idx="572">
                  <c:v>1.1439999999999999</c:v>
                </c:pt>
                <c:pt idx="573">
                  <c:v>1.1459999999999999</c:v>
                </c:pt>
                <c:pt idx="574">
                  <c:v>1.1479999999999999</c:v>
                </c:pt>
                <c:pt idx="575">
                  <c:v>1.1499999999999999</c:v>
                </c:pt>
                <c:pt idx="576">
                  <c:v>1.1519999999999999</c:v>
                </c:pt>
                <c:pt idx="577">
                  <c:v>1.1539999999999999</c:v>
                </c:pt>
                <c:pt idx="578">
                  <c:v>1.1559999999999999</c:v>
                </c:pt>
                <c:pt idx="579">
                  <c:v>1.1579999999999999</c:v>
                </c:pt>
                <c:pt idx="580">
                  <c:v>1.1599999999999999</c:v>
                </c:pt>
                <c:pt idx="581">
                  <c:v>1.1619999999999999</c:v>
                </c:pt>
                <c:pt idx="582">
                  <c:v>1.1639999999999999</c:v>
                </c:pt>
                <c:pt idx="583">
                  <c:v>1.1659999999999999</c:v>
                </c:pt>
                <c:pt idx="584">
                  <c:v>1.1679999999999999</c:v>
                </c:pt>
                <c:pt idx="585">
                  <c:v>1.17</c:v>
                </c:pt>
                <c:pt idx="586">
                  <c:v>1.1719999999999999</c:v>
                </c:pt>
                <c:pt idx="587">
                  <c:v>1.1739999999999999</c:v>
                </c:pt>
                <c:pt idx="588">
                  <c:v>1.1759999999999999</c:v>
                </c:pt>
                <c:pt idx="589">
                  <c:v>1.1779999999999999</c:v>
                </c:pt>
                <c:pt idx="590">
                  <c:v>1.18</c:v>
                </c:pt>
                <c:pt idx="591">
                  <c:v>1.1819999999999999</c:v>
                </c:pt>
                <c:pt idx="592">
                  <c:v>1.1839999999999999</c:v>
                </c:pt>
                <c:pt idx="593">
                  <c:v>1.1859999999999999</c:v>
                </c:pt>
                <c:pt idx="594">
                  <c:v>1.1879999999999999</c:v>
                </c:pt>
                <c:pt idx="595">
                  <c:v>1.19</c:v>
                </c:pt>
                <c:pt idx="596">
                  <c:v>1.1919999999999999</c:v>
                </c:pt>
                <c:pt idx="597">
                  <c:v>1.194</c:v>
                </c:pt>
                <c:pt idx="598">
                  <c:v>1.196</c:v>
                </c:pt>
                <c:pt idx="599">
                  <c:v>1.198</c:v>
                </c:pt>
                <c:pt idx="600">
                  <c:v>1.2</c:v>
                </c:pt>
                <c:pt idx="601">
                  <c:v>1.202</c:v>
                </c:pt>
                <c:pt idx="602">
                  <c:v>1.204</c:v>
                </c:pt>
                <c:pt idx="603">
                  <c:v>1.206</c:v>
                </c:pt>
                <c:pt idx="604">
                  <c:v>1.208</c:v>
                </c:pt>
                <c:pt idx="605">
                  <c:v>1.21</c:v>
                </c:pt>
                <c:pt idx="606">
                  <c:v>1.212</c:v>
                </c:pt>
                <c:pt idx="607">
                  <c:v>1.214</c:v>
                </c:pt>
                <c:pt idx="608">
                  <c:v>1.216</c:v>
                </c:pt>
                <c:pt idx="609">
                  <c:v>1.218</c:v>
                </c:pt>
                <c:pt idx="610">
                  <c:v>1.22</c:v>
                </c:pt>
                <c:pt idx="611">
                  <c:v>1.222</c:v>
                </c:pt>
                <c:pt idx="612">
                  <c:v>1.224</c:v>
                </c:pt>
                <c:pt idx="613">
                  <c:v>1.226</c:v>
                </c:pt>
                <c:pt idx="614">
                  <c:v>1.228</c:v>
                </c:pt>
                <c:pt idx="615">
                  <c:v>1.23</c:v>
                </c:pt>
                <c:pt idx="616">
                  <c:v>1.232</c:v>
                </c:pt>
                <c:pt idx="617">
                  <c:v>1.234</c:v>
                </c:pt>
                <c:pt idx="618">
                  <c:v>1.236</c:v>
                </c:pt>
                <c:pt idx="619">
                  <c:v>1.238</c:v>
                </c:pt>
                <c:pt idx="620">
                  <c:v>1.24</c:v>
                </c:pt>
                <c:pt idx="621">
                  <c:v>1.242</c:v>
                </c:pt>
                <c:pt idx="622">
                  <c:v>1.244</c:v>
                </c:pt>
                <c:pt idx="623">
                  <c:v>1.246</c:v>
                </c:pt>
                <c:pt idx="624">
                  <c:v>1.248</c:v>
                </c:pt>
                <c:pt idx="625">
                  <c:v>1.25</c:v>
                </c:pt>
                <c:pt idx="626">
                  <c:v>1.252</c:v>
                </c:pt>
                <c:pt idx="627">
                  <c:v>1.254</c:v>
                </c:pt>
                <c:pt idx="628">
                  <c:v>1.256</c:v>
                </c:pt>
                <c:pt idx="629">
                  <c:v>1.258</c:v>
                </c:pt>
                <c:pt idx="630">
                  <c:v>1.26</c:v>
                </c:pt>
                <c:pt idx="631">
                  <c:v>1.262</c:v>
                </c:pt>
                <c:pt idx="632">
                  <c:v>1.264</c:v>
                </c:pt>
                <c:pt idx="633">
                  <c:v>1.266</c:v>
                </c:pt>
                <c:pt idx="634">
                  <c:v>1.268</c:v>
                </c:pt>
                <c:pt idx="635">
                  <c:v>1.27</c:v>
                </c:pt>
                <c:pt idx="636">
                  <c:v>1.272</c:v>
                </c:pt>
                <c:pt idx="637">
                  <c:v>1.274</c:v>
                </c:pt>
                <c:pt idx="638">
                  <c:v>1.276</c:v>
                </c:pt>
                <c:pt idx="639">
                  <c:v>1.278</c:v>
                </c:pt>
                <c:pt idx="640">
                  <c:v>1.28</c:v>
                </c:pt>
                <c:pt idx="641">
                  <c:v>1.282</c:v>
                </c:pt>
                <c:pt idx="642">
                  <c:v>1.284</c:v>
                </c:pt>
                <c:pt idx="643">
                  <c:v>1.286</c:v>
                </c:pt>
                <c:pt idx="644">
                  <c:v>1.288</c:v>
                </c:pt>
                <c:pt idx="645">
                  <c:v>1.29</c:v>
                </c:pt>
                <c:pt idx="646">
                  <c:v>1.292</c:v>
                </c:pt>
                <c:pt idx="647">
                  <c:v>1.294</c:v>
                </c:pt>
                <c:pt idx="648">
                  <c:v>1.296</c:v>
                </c:pt>
                <c:pt idx="649">
                  <c:v>1.298</c:v>
                </c:pt>
                <c:pt idx="650">
                  <c:v>1.3</c:v>
                </c:pt>
                <c:pt idx="651">
                  <c:v>1.302</c:v>
                </c:pt>
                <c:pt idx="652">
                  <c:v>1.304</c:v>
                </c:pt>
                <c:pt idx="653">
                  <c:v>1.306</c:v>
                </c:pt>
                <c:pt idx="654">
                  <c:v>1.3080000000000001</c:v>
                </c:pt>
                <c:pt idx="655">
                  <c:v>1.31</c:v>
                </c:pt>
                <c:pt idx="656">
                  <c:v>1.3120000000000001</c:v>
                </c:pt>
                <c:pt idx="657">
                  <c:v>1.3140000000000001</c:v>
                </c:pt>
                <c:pt idx="658">
                  <c:v>1.3160000000000001</c:v>
                </c:pt>
                <c:pt idx="659">
                  <c:v>1.3180000000000001</c:v>
                </c:pt>
                <c:pt idx="660">
                  <c:v>1.32</c:v>
                </c:pt>
                <c:pt idx="661">
                  <c:v>1.3220000000000001</c:v>
                </c:pt>
                <c:pt idx="662">
                  <c:v>1.3240000000000001</c:v>
                </c:pt>
                <c:pt idx="663">
                  <c:v>1.3260000000000001</c:v>
                </c:pt>
                <c:pt idx="664">
                  <c:v>1.3280000000000001</c:v>
                </c:pt>
                <c:pt idx="665">
                  <c:v>1.33</c:v>
                </c:pt>
                <c:pt idx="666">
                  <c:v>1.3320000000000001</c:v>
                </c:pt>
                <c:pt idx="667">
                  <c:v>1.3340000000000001</c:v>
                </c:pt>
                <c:pt idx="668">
                  <c:v>1.3360000000000001</c:v>
                </c:pt>
                <c:pt idx="669">
                  <c:v>1.3380000000000001</c:v>
                </c:pt>
                <c:pt idx="670">
                  <c:v>1.34</c:v>
                </c:pt>
                <c:pt idx="671">
                  <c:v>1.3420000000000001</c:v>
                </c:pt>
                <c:pt idx="672">
                  <c:v>1.3440000000000001</c:v>
                </c:pt>
                <c:pt idx="673">
                  <c:v>1.3460000000000001</c:v>
                </c:pt>
                <c:pt idx="674">
                  <c:v>1.3480000000000001</c:v>
                </c:pt>
                <c:pt idx="675">
                  <c:v>1.35</c:v>
                </c:pt>
                <c:pt idx="676">
                  <c:v>1.3520000000000001</c:v>
                </c:pt>
                <c:pt idx="677">
                  <c:v>1.3540000000000001</c:v>
                </c:pt>
                <c:pt idx="678">
                  <c:v>1.3560000000000001</c:v>
                </c:pt>
                <c:pt idx="679">
                  <c:v>1.3580000000000001</c:v>
                </c:pt>
                <c:pt idx="680">
                  <c:v>1.36</c:v>
                </c:pt>
                <c:pt idx="681">
                  <c:v>1.3620000000000001</c:v>
                </c:pt>
                <c:pt idx="682">
                  <c:v>1.3640000000000001</c:v>
                </c:pt>
                <c:pt idx="683">
                  <c:v>1.3660000000000001</c:v>
                </c:pt>
                <c:pt idx="684">
                  <c:v>1.3680000000000001</c:v>
                </c:pt>
                <c:pt idx="685">
                  <c:v>1.37</c:v>
                </c:pt>
                <c:pt idx="686">
                  <c:v>1.3720000000000001</c:v>
                </c:pt>
                <c:pt idx="687">
                  <c:v>1.3740000000000001</c:v>
                </c:pt>
                <c:pt idx="688">
                  <c:v>1.3759999999999999</c:v>
                </c:pt>
                <c:pt idx="689">
                  <c:v>1.3779999999999999</c:v>
                </c:pt>
                <c:pt idx="690">
                  <c:v>1.38</c:v>
                </c:pt>
                <c:pt idx="691">
                  <c:v>1.3819999999999999</c:v>
                </c:pt>
                <c:pt idx="692">
                  <c:v>1.3839999999999999</c:v>
                </c:pt>
                <c:pt idx="693">
                  <c:v>1.3859999999999999</c:v>
                </c:pt>
                <c:pt idx="694">
                  <c:v>1.3879999999999999</c:v>
                </c:pt>
                <c:pt idx="695">
                  <c:v>1.39</c:v>
                </c:pt>
                <c:pt idx="696">
                  <c:v>1.3919999999999999</c:v>
                </c:pt>
                <c:pt idx="697">
                  <c:v>1.3939999999999999</c:v>
                </c:pt>
                <c:pt idx="698">
                  <c:v>1.3959999999999999</c:v>
                </c:pt>
                <c:pt idx="699">
                  <c:v>1.3979999999999999</c:v>
                </c:pt>
                <c:pt idx="700">
                  <c:v>1.4</c:v>
                </c:pt>
                <c:pt idx="701">
                  <c:v>1.4019999999999999</c:v>
                </c:pt>
                <c:pt idx="702">
                  <c:v>1.4039999999999999</c:v>
                </c:pt>
                <c:pt idx="703">
                  <c:v>1.4059999999999999</c:v>
                </c:pt>
                <c:pt idx="704">
                  <c:v>1.4079999999999999</c:v>
                </c:pt>
                <c:pt idx="705">
                  <c:v>1.41</c:v>
                </c:pt>
                <c:pt idx="706">
                  <c:v>1.4119999999999999</c:v>
                </c:pt>
                <c:pt idx="707">
                  <c:v>1.4139999999999999</c:v>
                </c:pt>
                <c:pt idx="708">
                  <c:v>1.4159999999999999</c:v>
                </c:pt>
                <c:pt idx="709">
                  <c:v>1.4179999999999999</c:v>
                </c:pt>
                <c:pt idx="710">
                  <c:v>1.42</c:v>
                </c:pt>
                <c:pt idx="711">
                  <c:v>1.4219999999999999</c:v>
                </c:pt>
                <c:pt idx="712">
                  <c:v>1.4239999999999999</c:v>
                </c:pt>
                <c:pt idx="713">
                  <c:v>1.4259999999999999</c:v>
                </c:pt>
                <c:pt idx="714">
                  <c:v>1.4279999999999999</c:v>
                </c:pt>
                <c:pt idx="715">
                  <c:v>1.43</c:v>
                </c:pt>
                <c:pt idx="716">
                  <c:v>1.4319999999999999</c:v>
                </c:pt>
                <c:pt idx="717">
                  <c:v>1.4339999999999999</c:v>
                </c:pt>
                <c:pt idx="718">
                  <c:v>1.4359999999999999</c:v>
                </c:pt>
                <c:pt idx="719">
                  <c:v>1.4379999999999999</c:v>
                </c:pt>
                <c:pt idx="720">
                  <c:v>1.44</c:v>
                </c:pt>
                <c:pt idx="721">
                  <c:v>1.4419999999999999</c:v>
                </c:pt>
                <c:pt idx="722">
                  <c:v>1.444</c:v>
                </c:pt>
                <c:pt idx="723">
                  <c:v>1.446</c:v>
                </c:pt>
                <c:pt idx="724">
                  <c:v>1.448</c:v>
                </c:pt>
                <c:pt idx="725">
                  <c:v>1.45</c:v>
                </c:pt>
                <c:pt idx="726">
                  <c:v>1.452</c:v>
                </c:pt>
                <c:pt idx="727">
                  <c:v>1.454</c:v>
                </c:pt>
                <c:pt idx="728">
                  <c:v>1.456</c:v>
                </c:pt>
                <c:pt idx="729">
                  <c:v>1.458</c:v>
                </c:pt>
                <c:pt idx="730">
                  <c:v>1.46</c:v>
                </c:pt>
                <c:pt idx="731">
                  <c:v>1.462</c:v>
                </c:pt>
                <c:pt idx="732">
                  <c:v>1.464</c:v>
                </c:pt>
                <c:pt idx="733">
                  <c:v>1.466</c:v>
                </c:pt>
                <c:pt idx="734">
                  <c:v>1.468</c:v>
                </c:pt>
                <c:pt idx="735">
                  <c:v>1.47</c:v>
                </c:pt>
                <c:pt idx="736">
                  <c:v>1.472</c:v>
                </c:pt>
                <c:pt idx="737">
                  <c:v>1.474</c:v>
                </c:pt>
                <c:pt idx="738">
                  <c:v>1.476</c:v>
                </c:pt>
                <c:pt idx="739">
                  <c:v>1.478</c:v>
                </c:pt>
                <c:pt idx="740">
                  <c:v>1.48</c:v>
                </c:pt>
                <c:pt idx="741">
                  <c:v>1.482</c:v>
                </c:pt>
                <c:pt idx="742">
                  <c:v>1.484</c:v>
                </c:pt>
                <c:pt idx="743">
                  <c:v>1.486</c:v>
                </c:pt>
                <c:pt idx="744">
                  <c:v>1.488</c:v>
                </c:pt>
                <c:pt idx="745">
                  <c:v>1.49</c:v>
                </c:pt>
                <c:pt idx="746">
                  <c:v>1.492</c:v>
                </c:pt>
                <c:pt idx="747">
                  <c:v>1.494</c:v>
                </c:pt>
                <c:pt idx="748">
                  <c:v>1.496</c:v>
                </c:pt>
                <c:pt idx="749">
                  <c:v>1.498</c:v>
                </c:pt>
                <c:pt idx="750">
                  <c:v>1.5</c:v>
                </c:pt>
                <c:pt idx="751">
                  <c:v>1.502</c:v>
                </c:pt>
                <c:pt idx="752">
                  <c:v>1.504</c:v>
                </c:pt>
                <c:pt idx="753">
                  <c:v>1.506</c:v>
                </c:pt>
                <c:pt idx="754">
                  <c:v>1.508</c:v>
                </c:pt>
                <c:pt idx="755">
                  <c:v>1.51</c:v>
                </c:pt>
                <c:pt idx="756">
                  <c:v>1.512</c:v>
                </c:pt>
                <c:pt idx="757">
                  <c:v>1.514</c:v>
                </c:pt>
                <c:pt idx="758">
                  <c:v>1.516</c:v>
                </c:pt>
                <c:pt idx="759">
                  <c:v>1.518</c:v>
                </c:pt>
                <c:pt idx="760">
                  <c:v>1.52</c:v>
                </c:pt>
                <c:pt idx="761">
                  <c:v>1.522</c:v>
                </c:pt>
                <c:pt idx="762">
                  <c:v>1.524</c:v>
                </c:pt>
                <c:pt idx="763">
                  <c:v>1.526</c:v>
                </c:pt>
                <c:pt idx="764">
                  <c:v>1.528</c:v>
                </c:pt>
                <c:pt idx="765">
                  <c:v>1.53</c:v>
                </c:pt>
                <c:pt idx="766">
                  <c:v>1.532</c:v>
                </c:pt>
                <c:pt idx="767">
                  <c:v>1.534</c:v>
                </c:pt>
                <c:pt idx="768">
                  <c:v>1.536</c:v>
                </c:pt>
                <c:pt idx="769">
                  <c:v>1.538</c:v>
                </c:pt>
                <c:pt idx="770">
                  <c:v>1.54</c:v>
                </c:pt>
                <c:pt idx="771">
                  <c:v>1.542</c:v>
                </c:pt>
                <c:pt idx="772">
                  <c:v>1.544</c:v>
                </c:pt>
                <c:pt idx="773">
                  <c:v>1.546</c:v>
                </c:pt>
                <c:pt idx="774">
                  <c:v>1.548</c:v>
                </c:pt>
                <c:pt idx="775">
                  <c:v>1.55</c:v>
                </c:pt>
                <c:pt idx="776">
                  <c:v>1.552</c:v>
                </c:pt>
                <c:pt idx="777">
                  <c:v>1.554</c:v>
                </c:pt>
                <c:pt idx="778">
                  <c:v>1.556</c:v>
                </c:pt>
                <c:pt idx="779">
                  <c:v>1.5580000000000001</c:v>
                </c:pt>
                <c:pt idx="780">
                  <c:v>1.56</c:v>
                </c:pt>
                <c:pt idx="781">
                  <c:v>1.5620000000000001</c:v>
                </c:pt>
                <c:pt idx="782">
                  <c:v>1.5640000000000001</c:v>
                </c:pt>
                <c:pt idx="783">
                  <c:v>1.5660000000000001</c:v>
                </c:pt>
                <c:pt idx="784">
                  <c:v>1.5680000000000001</c:v>
                </c:pt>
                <c:pt idx="785">
                  <c:v>1.57</c:v>
                </c:pt>
                <c:pt idx="786">
                  <c:v>1.5720000000000001</c:v>
                </c:pt>
                <c:pt idx="787">
                  <c:v>1.5740000000000001</c:v>
                </c:pt>
                <c:pt idx="788">
                  <c:v>1.5760000000000001</c:v>
                </c:pt>
                <c:pt idx="789">
                  <c:v>1.5780000000000001</c:v>
                </c:pt>
                <c:pt idx="790">
                  <c:v>1.58</c:v>
                </c:pt>
                <c:pt idx="791">
                  <c:v>1.5820000000000001</c:v>
                </c:pt>
                <c:pt idx="792">
                  <c:v>1.5840000000000001</c:v>
                </c:pt>
                <c:pt idx="793">
                  <c:v>1.5860000000000001</c:v>
                </c:pt>
                <c:pt idx="794">
                  <c:v>1.5880000000000001</c:v>
                </c:pt>
                <c:pt idx="795">
                  <c:v>1.59</c:v>
                </c:pt>
                <c:pt idx="796">
                  <c:v>1.5920000000000001</c:v>
                </c:pt>
                <c:pt idx="797">
                  <c:v>1.5940000000000001</c:v>
                </c:pt>
                <c:pt idx="798">
                  <c:v>1.5960000000000001</c:v>
                </c:pt>
                <c:pt idx="799">
                  <c:v>1.5980000000000001</c:v>
                </c:pt>
                <c:pt idx="800">
                  <c:v>1.6</c:v>
                </c:pt>
                <c:pt idx="801">
                  <c:v>1.6020000000000001</c:v>
                </c:pt>
                <c:pt idx="802">
                  <c:v>1.6040000000000001</c:v>
                </c:pt>
                <c:pt idx="803">
                  <c:v>1.6060000000000001</c:v>
                </c:pt>
                <c:pt idx="804">
                  <c:v>1.6080000000000001</c:v>
                </c:pt>
                <c:pt idx="805">
                  <c:v>1.61</c:v>
                </c:pt>
                <c:pt idx="806">
                  <c:v>1.6120000000000001</c:v>
                </c:pt>
                <c:pt idx="807">
                  <c:v>1.6140000000000001</c:v>
                </c:pt>
                <c:pt idx="808">
                  <c:v>1.6160000000000001</c:v>
                </c:pt>
                <c:pt idx="809">
                  <c:v>1.6180000000000001</c:v>
                </c:pt>
                <c:pt idx="810">
                  <c:v>1.62</c:v>
                </c:pt>
                <c:pt idx="811">
                  <c:v>1.6220000000000001</c:v>
                </c:pt>
                <c:pt idx="812">
                  <c:v>1.6240000000000001</c:v>
                </c:pt>
                <c:pt idx="813">
                  <c:v>1.6259999999999999</c:v>
                </c:pt>
                <c:pt idx="814">
                  <c:v>1.6279999999999999</c:v>
                </c:pt>
                <c:pt idx="815">
                  <c:v>1.63</c:v>
                </c:pt>
                <c:pt idx="816">
                  <c:v>1.6319999999999999</c:v>
                </c:pt>
                <c:pt idx="817">
                  <c:v>1.6339999999999999</c:v>
                </c:pt>
                <c:pt idx="818">
                  <c:v>1.6359999999999999</c:v>
                </c:pt>
                <c:pt idx="819">
                  <c:v>1.6379999999999999</c:v>
                </c:pt>
                <c:pt idx="820">
                  <c:v>1.64</c:v>
                </c:pt>
                <c:pt idx="821">
                  <c:v>1.6419999999999999</c:v>
                </c:pt>
                <c:pt idx="822">
                  <c:v>1.6439999999999999</c:v>
                </c:pt>
                <c:pt idx="823">
                  <c:v>1.6459999999999999</c:v>
                </c:pt>
                <c:pt idx="824">
                  <c:v>1.6479999999999999</c:v>
                </c:pt>
                <c:pt idx="825">
                  <c:v>1.65</c:v>
                </c:pt>
                <c:pt idx="826">
                  <c:v>1.6519999999999999</c:v>
                </c:pt>
                <c:pt idx="827">
                  <c:v>1.6539999999999999</c:v>
                </c:pt>
                <c:pt idx="828">
                  <c:v>1.6559999999999999</c:v>
                </c:pt>
                <c:pt idx="829">
                  <c:v>1.6579999999999999</c:v>
                </c:pt>
                <c:pt idx="830">
                  <c:v>1.66</c:v>
                </c:pt>
                <c:pt idx="831">
                  <c:v>1.6619999999999999</c:v>
                </c:pt>
                <c:pt idx="832">
                  <c:v>1.6639999999999999</c:v>
                </c:pt>
                <c:pt idx="833">
                  <c:v>1.6659999999999999</c:v>
                </c:pt>
                <c:pt idx="834">
                  <c:v>1.6679999999999999</c:v>
                </c:pt>
                <c:pt idx="835">
                  <c:v>1.67</c:v>
                </c:pt>
                <c:pt idx="836">
                  <c:v>1.6719999999999999</c:v>
                </c:pt>
                <c:pt idx="837">
                  <c:v>1.6739999999999999</c:v>
                </c:pt>
                <c:pt idx="838">
                  <c:v>1.6759999999999999</c:v>
                </c:pt>
                <c:pt idx="839">
                  <c:v>1.6779999999999999</c:v>
                </c:pt>
                <c:pt idx="840">
                  <c:v>1.68</c:v>
                </c:pt>
                <c:pt idx="841">
                  <c:v>1.6819999999999999</c:v>
                </c:pt>
                <c:pt idx="842">
                  <c:v>1.6839999999999999</c:v>
                </c:pt>
                <c:pt idx="843">
                  <c:v>1.6859999999999999</c:v>
                </c:pt>
                <c:pt idx="844">
                  <c:v>1.6879999999999999</c:v>
                </c:pt>
                <c:pt idx="845">
                  <c:v>1.69</c:v>
                </c:pt>
                <c:pt idx="846">
                  <c:v>1.6919999999999999</c:v>
                </c:pt>
                <c:pt idx="847">
                  <c:v>1.694</c:v>
                </c:pt>
                <c:pt idx="848">
                  <c:v>1.696</c:v>
                </c:pt>
                <c:pt idx="849">
                  <c:v>1.698</c:v>
                </c:pt>
                <c:pt idx="850">
                  <c:v>1.7</c:v>
                </c:pt>
                <c:pt idx="851">
                  <c:v>1.702</c:v>
                </c:pt>
                <c:pt idx="852">
                  <c:v>1.704</c:v>
                </c:pt>
                <c:pt idx="853">
                  <c:v>1.706</c:v>
                </c:pt>
                <c:pt idx="854">
                  <c:v>1.708</c:v>
                </c:pt>
                <c:pt idx="855">
                  <c:v>1.71</c:v>
                </c:pt>
                <c:pt idx="856">
                  <c:v>1.712</c:v>
                </c:pt>
                <c:pt idx="857">
                  <c:v>1.714</c:v>
                </c:pt>
                <c:pt idx="858">
                  <c:v>1.716</c:v>
                </c:pt>
                <c:pt idx="859">
                  <c:v>1.718</c:v>
                </c:pt>
                <c:pt idx="860">
                  <c:v>1.72</c:v>
                </c:pt>
                <c:pt idx="861">
                  <c:v>1.722</c:v>
                </c:pt>
                <c:pt idx="862">
                  <c:v>1.724</c:v>
                </c:pt>
                <c:pt idx="863">
                  <c:v>1.726</c:v>
                </c:pt>
                <c:pt idx="864">
                  <c:v>1.728</c:v>
                </c:pt>
                <c:pt idx="865">
                  <c:v>1.73</c:v>
                </c:pt>
                <c:pt idx="866">
                  <c:v>1.732</c:v>
                </c:pt>
                <c:pt idx="867">
                  <c:v>1.734</c:v>
                </c:pt>
                <c:pt idx="868">
                  <c:v>1.736</c:v>
                </c:pt>
                <c:pt idx="869">
                  <c:v>1.738</c:v>
                </c:pt>
                <c:pt idx="870">
                  <c:v>1.74</c:v>
                </c:pt>
                <c:pt idx="871">
                  <c:v>1.742</c:v>
                </c:pt>
                <c:pt idx="872">
                  <c:v>1.744</c:v>
                </c:pt>
                <c:pt idx="873">
                  <c:v>1.746</c:v>
                </c:pt>
                <c:pt idx="874">
                  <c:v>1.748</c:v>
                </c:pt>
                <c:pt idx="875">
                  <c:v>1.75</c:v>
                </c:pt>
                <c:pt idx="876">
                  <c:v>1.752</c:v>
                </c:pt>
                <c:pt idx="877">
                  <c:v>1.754</c:v>
                </c:pt>
                <c:pt idx="878">
                  <c:v>1.756</c:v>
                </c:pt>
                <c:pt idx="879">
                  <c:v>1.758</c:v>
                </c:pt>
                <c:pt idx="880">
                  <c:v>1.76</c:v>
                </c:pt>
                <c:pt idx="881">
                  <c:v>1.762</c:v>
                </c:pt>
                <c:pt idx="882">
                  <c:v>1.764</c:v>
                </c:pt>
                <c:pt idx="883">
                  <c:v>1.766</c:v>
                </c:pt>
                <c:pt idx="884">
                  <c:v>1.768</c:v>
                </c:pt>
                <c:pt idx="885">
                  <c:v>1.77</c:v>
                </c:pt>
                <c:pt idx="886">
                  <c:v>1.772</c:v>
                </c:pt>
                <c:pt idx="887">
                  <c:v>1.774</c:v>
                </c:pt>
                <c:pt idx="888">
                  <c:v>1.776</c:v>
                </c:pt>
                <c:pt idx="889">
                  <c:v>1.778</c:v>
                </c:pt>
                <c:pt idx="890">
                  <c:v>1.78</c:v>
                </c:pt>
                <c:pt idx="891">
                  <c:v>1.782</c:v>
                </c:pt>
                <c:pt idx="892">
                  <c:v>1.784</c:v>
                </c:pt>
                <c:pt idx="893">
                  <c:v>1.786</c:v>
                </c:pt>
                <c:pt idx="894">
                  <c:v>1.788</c:v>
                </c:pt>
                <c:pt idx="895">
                  <c:v>1.79</c:v>
                </c:pt>
                <c:pt idx="896">
                  <c:v>1.792</c:v>
                </c:pt>
                <c:pt idx="897">
                  <c:v>1.794</c:v>
                </c:pt>
                <c:pt idx="898">
                  <c:v>1.796</c:v>
                </c:pt>
                <c:pt idx="899">
                  <c:v>1.798</c:v>
                </c:pt>
                <c:pt idx="900">
                  <c:v>1.8</c:v>
                </c:pt>
                <c:pt idx="901">
                  <c:v>1.802</c:v>
                </c:pt>
                <c:pt idx="902">
                  <c:v>1.804</c:v>
                </c:pt>
                <c:pt idx="903">
                  <c:v>1.806</c:v>
                </c:pt>
                <c:pt idx="904">
                  <c:v>1.8080000000000001</c:v>
                </c:pt>
                <c:pt idx="905">
                  <c:v>1.81</c:v>
                </c:pt>
                <c:pt idx="906">
                  <c:v>1.8120000000000001</c:v>
                </c:pt>
                <c:pt idx="907">
                  <c:v>1.8140000000000001</c:v>
                </c:pt>
                <c:pt idx="908">
                  <c:v>1.8160000000000001</c:v>
                </c:pt>
                <c:pt idx="909">
                  <c:v>1.8180000000000001</c:v>
                </c:pt>
                <c:pt idx="910">
                  <c:v>1.82</c:v>
                </c:pt>
                <c:pt idx="911">
                  <c:v>1.8220000000000001</c:v>
                </c:pt>
                <c:pt idx="912">
                  <c:v>1.8240000000000001</c:v>
                </c:pt>
                <c:pt idx="913">
                  <c:v>1.8260000000000001</c:v>
                </c:pt>
                <c:pt idx="914">
                  <c:v>1.8280000000000001</c:v>
                </c:pt>
                <c:pt idx="915">
                  <c:v>1.83</c:v>
                </c:pt>
                <c:pt idx="916">
                  <c:v>1.8320000000000001</c:v>
                </c:pt>
                <c:pt idx="917">
                  <c:v>1.8340000000000001</c:v>
                </c:pt>
                <c:pt idx="918">
                  <c:v>1.8360000000000001</c:v>
                </c:pt>
                <c:pt idx="919">
                  <c:v>1.8380000000000001</c:v>
                </c:pt>
                <c:pt idx="920">
                  <c:v>1.84</c:v>
                </c:pt>
                <c:pt idx="921">
                  <c:v>1.8420000000000001</c:v>
                </c:pt>
                <c:pt idx="922">
                  <c:v>1.8440000000000001</c:v>
                </c:pt>
                <c:pt idx="923">
                  <c:v>1.8460000000000001</c:v>
                </c:pt>
                <c:pt idx="924">
                  <c:v>1.8480000000000001</c:v>
                </c:pt>
                <c:pt idx="925">
                  <c:v>1.85</c:v>
                </c:pt>
                <c:pt idx="926">
                  <c:v>1.8520000000000001</c:v>
                </c:pt>
                <c:pt idx="927">
                  <c:v>1.8540000000000001</c:v>
                </c:pt>
                <c:pt idx="928">
                  <c:v>1.8560000000000001</c:v>
                </c:pt>
                <c:pt idx="929">
                  <c:v>1.8580000000000001</c:v>
                </c:pt>
                <c:pt idx="930">
                  <c:v>1.86</c:v>
                </c:pt>
                <c:pt idx="931">
                  <c:v>1.8620000000000001</c:v>
                </c:pt>
                <c:pt idx="932">
                  <c:v>1.8640000000000001</c:v>
                </c:pt>
                <c:pt idx="933">
                  <c:v>1.8660000000000001</c:v>
                </c:pt>
                <c:pt idx="934">
                  <c:v>1.8680000000000001</c:v>
                </c:pt>
                <c:pt idx="935">
                  <c:v>1.87</c:v>
                </c:pt>
                <c:pt idx="936">
                  <c:v>1.8720000000000001</c:v>
                </c:pt>
                <c:pt idx="937">
                  <c:v>1.8740000000000001</c:v>
                </c:pt>
                <c:pt idx="938">
                  <c:v>1.8759999999999999</c:v>
                </c:pt>
                <c:pt idx="939">
                  <c:v>1.8779999999999999</c:v>
                </c:pt>
                <c:pt idx="940">
                  <c:v>1.88</c:v>
                </c:pt>
                <c:pt idx="941">
                  <c:v>1.8819999999999999</c:v>
                </c:pt>
                <c:pt idx="942">
                  <c:v>1.8839999999999999</c:v>
                </c:pt>
                <c:pt idx="943">
                  <c:v>1.8859999999999999</c:v>
                </c:pt>
                <c:pt idx="944">
                  <c:v>1.8879999999999999</c:v>
                </c:pt>
                <c:pt idx="945">
                  <c:v>1.89</c:v>
                </c:pt>
                <c:pt idx="946">
                  <c:v>1.8919999999999999</c:v>
                </c:pt>
                <c:pt idx="947">
                  <c:v>1.8939999999999999</c:v>
                </c:pt>
                <c:pt idx="948">
                  <c:v>1.8959999999999999</c:v>
                </c:pt>
                <c:pt idx="949">
                  <c:v>1.8979999999999999</c:v>
                </c:pt>
                <c:pt idx="950">
                  <c:v>1.9</c:v>
                </c:pt>
                <c:pt idx="951">
                  <c:v>1.9019999999999999</c:v>
                </c:pt>
                <c:pt idx="952">
                  <c:v>1.9039999999999999</c:v>
                </c:pt>
                <c:pt idx="953">
                  <c:v>1.9059999999999999</c:v>
                </c:pt>
                <c:pt idx="954">
                  <c:v>1.9079999999999999</c:v>
                </c:pt>
                <c:pt idx="955">
                  <c:v>1.91</c:v>
                </c:pt>
                <c:pt idx="956">
                  <c:v>1.9119999999999999</c:v>
                </c:pt>
                <c:pt idx="957">
                  <c:v>1.9139999999999999</c:v>
                </c:pt>
                <c:pt idx="958">
                  <c:v>1.9159999999999999</c:v>
                </c:pt>
                <c:pt idx="959">
                  <c:v>1.9179999999999999</c:v>
                </c:pt>
                <c:pt idx="960">
                  <c:v>1.92</c:v>
                </c:pt>
                <c:pt idx="961">
                  <c:v>1.9219999999999999</c:v>
                </c:pt>
                <c:pt idx="962">
                  <c:v>1.9239999999999999</c:v>
                </c:pt>
                <c:pt idx="963">
                  <c:v>1.9259999999999999</c:v>
                </c:pt>
                <c:pt idx="964">
                  <c:v>1.9279999999999999</c:v>
                </c:pt>
                <c:pt idx="965">
                  <c:v>1.93</c:v>
                </c:pt>
                <c:pt idx="966">
                  <c:v>1.9319999999999999</c:v>
                </c:pt>
                <c:pt idx="967">
                  <c:v>1.9339999999999999</c:v>
                </c:pt>
                <c:pt idx="968">
                  <c:v>1.9359999999999999</c:v>
                </c:pt>
                <c:pt idx="969">
                  <c:v>1.9379999999999999</c:v>
                </c:pt>
                <c:pt idx="970">
                  <c:v>1.94</c:v>
                </c:pt>
                <c:pt idx="971">
                  <c:v>1.9419999999999999</c:v>
                </c:pt>
                <c:pt idx="972">
                  <c:v>1.944</c:v>
                </c:pt>
                <c:pt idx="973">
                  <c:v>1.946</c:v>
                </c:pt>
                <c:pt idx="974">
                  <c:v>1.948</c:v>
                </c:pt>
                <c:pt idx="975">
                  <c:v>1.95</c:v>
                </c:pt>
                <c:pt idx="976">
                  <c:v>1.952</c:v>
                </c:pt>
                <c:pt idx="977">
                  <c:v>1.954</c:v>
                </c:pt>
                <c:pt idx="978">
                  <c:v>1.956</c:v>
                </c:pt>
                <c:pt idx="979">
                  <c:v>1.958</c:v>
                </c:pt>
                <c:pt idx="980">
                  <c:v>1.96</c:v>
                </c:pt>
                <c:pt idx="981">
                  <c:v>1.962</c:v>
                </c:pt>
                <c:pt idx="982">
                  <c:v>1.964</c:v>
                </c:pt>
                <c:pt idx="983">
                  <c:v>1.966</c:v>
                </c:pt>
                <c:pt idx="984">
                  <c:v>1.968</c:v>
                </c:pt>
                <c:pt idx="985">
                  <c:v>1.97</c:v>
                </c:pt>
                <c:pt idx="986">
                  <c:v>1.972</c:v>
                </c:pt>
                <c:pt idx="987">
                  <c:v>1.974</c:v>
                </c:pt>
                <c:pt idx="988">
                  <c:v>1.976</c:v>
                </c:pt>
                <c:pt idx="989">
                  <c:v>1.978</c:v>
                </c:pt>
                <c:pt idx="990">
                  <c:v>1.98</c:v>
                </c:pt>
                <c:pt idx="991">
                  <c:v>1.982</c:v>
                </c:pt>
                <c:pt idx="992">
                  <c:v>1.984</c:v>
                </c:pt>
                <c:pt idx="993">
                  <c:v>1.986</c:v>
                </c:pt>
                <c:pt idx="994">
                  <c:v>1.988</c:v>
                </c:pt>
                <c:pt idx="995">
                  <c:v>1.99</c:v>
                </c:pt>
                <c:pt idx="996">
                  <c:v>1.992</c:v>
                </c:pt>
                <c:pt idx="997">
                  <c:v>1.994</c:v>
                </c:pt>
                <c:pt idx="998">
                  <c:v>1.996</c:v>
                </c:pt>
                <c:pt idx="999">
                  <c:v>1.998</c:v>
                </c:pt>
                <c:pt idx="1000">
                  <c:v>2</c:v>
                </c:pt>
                <c:pt idx="1001">
                  <c:v>2.0019999999999998</c:v>
                </c:pt>
                <c:pt idx="1002">
                  <c:v>2.004</c:v>
                </c:pt>
                <c:pt idx="1003">
                  <c:v>2.0059999999999998</c:v>
                </c:pt>
                <c:pt idx="1004">
                  <c:v>2.008</c:v>
                </c:pt>
                <c:pt idx="1005">
                  <c:v>2.0099999999999998</c:v>
                </c:pt>
                <c:pt idx="1006">
                  <c:v>2.012</c:v>
                </c:pt>
                <c:pt idx="1007">
                  <c:v>2.0139999999999998</c:v>
                </c:pt>
                <c:pt idx="1008">
                  <c:v>2.016</c:v>
                </c:pt>
                <c:pt idx="1009">
                  <c:v>2.0179999999999998</c:v>
                </c:pt>
                <c:pt idx="1010">
                  <c:v>2.02</c:v>
                </c:pt>
                <c:pt idx="1011">
                  <c:v>2.0219999999999998</c:v>
                </c:pt>
                <c:pt idx="1012">
                  <c:v>2.024</c:v>
                </c:pt>
                <c:pt idx="1013">
                  <c:v>2.0259999999999998</c:v>
                </c:pt>
                <c:pt idx="1014">
                  <c:v>2.028</c:v>
                </c:pt>
                <c:pt idx="1015">
                  <c:v>2.0299999999999998</c:v>
                </c:pt>
                <c:pt idx="1016">
                  <c:v>2.032</c:v>
                </c:pt>
                <c:pt idx="1017">
                  <c:v>2.0339999999999998</c:v>
                </c:pt>
                <c:pt idx="1018">
                  <c:v>2.036</c:v>
                </c:pt>
                <c:pt idx="1019">
                  <c:v>2.0379999999999998</c:v>
                </c:pt>
                <c:pt idx="1020">
                  <c:v>2.04</c:v>
                </c:pt>
                <c:pt idx="1021">
                  <c:v>2.0419999999999998</c:v>
                </c:pt>
                <c:pt idx="1022">
                  <c:v>2.044</c:v>
                </c:pt>
                <c:pt idx="1023">
                  <c:v>2.0459999999999998</c:v>
                </c:pt>
                <c:pt idx="1024">
                  <c:v>2.048</c:v>
                </c:pt>
                <c:pt idx="1025">
                  <c:v>2.0499999999999998</c:v>
                </c:pt>
                <c:pt idx="1026">
                  <c:v>2.052</c:v>
                </c:pt>
                <c:pt idx="1027">
                  <c:v>2.0539999999999998</c:v>
                </c:pt>
                <c:pt idx="1028">
                  <c:v>2.056</c:v>
                </c:pt>
                <c:pt idx="1029">
                  <c:v>2.0579999999999998</c:v>
                </c:pt>
                <c:pt idx="1030">
                  <c:v>2.06</c:v>
                </c:pt>
                <c:pt idx="1031">
                  <c:v>2.0619999999999998</c:v>
                </c:pt>
                <c:pt idx="1032">
                  <c:v>2.0640000000000001</c:v>
                </c:pt>
                <c:pt idx="1033">
                  <c:v>2.0659999999999998</c:v>
                </c:pt>
                <c:pt idx="1034">
                  <c:v>2.0680000000000001</c:v>
                </c:pt>
                <c:pt idx="1035">
                  <c:v>2.0699999999999998</c:v>
                </c:pt>
                <c:pt idx="1036">
                  <c:v>2.0720000000000001</c:v>
                </c:pt>
                <c:pt idx="1037">
                  <c:v>2.0739999999999998</c:v>
                </c:pt>
                <c:pt idx="1038">
                  <c:v>2.0760000000000001</c:v>
                </c:pt>
                <c:pt idx="1039">
                  <c:v>2.0779999999999998</c:v>
                </c:pt>
                <c:pt idx="1040">
                  <c:v>2.08</c:v>
                </c:pt>
                <c:pt idx="1041">
                  <c:v>2.0819999999999999</c:v>
                </c:pt>
                <c:pt idx="1042">
                  <c:v>2.0840000000000001</c:v>
                </c:pt>
                <c:pt idx="1043">
                  <c:v>2.0859999999999999</c:v>
                </c:pt>
                <c:pt idx="1044">
                  <c:v>2.0880000000000001</c:v>
                </c:pt>
                <c:pt idx="1045">
                  <c:v>2.09</c:v>
                </c:pt>
                <c:pt idx="1046">
                  <c:v>2.0920000000000001</c:v>
                </c:pt>
                <c:pt idx="1047">
                  <c:v>2.0939999999999999</c:v>
                </c:pt>
                <c:pt idx="1048">
                  <c:v>2.0960000000000001</c:v>
                </c:pt>
                <c:pt idx="1049">
                  <c:v>2.0979999999999999</c:v>
                </c:pt>
                <c:pt idx="1050">
                  <c:v>2.1</c:v>
                </c:pt>
                <c:pt idx="1051">
                  <c:v>2.1019999999999999</c:v>
                </c:pt>
                <c:pt idx="1052">
                  <c:v>2.1040000000000001</c:v>
                </c:pt>
                <c:pt idx="1053">
                  <c:v>2.1059999999999999</c:v>
                </c:pt>
                <c:pt idx="1054">
                  <c:v>2.1080000000000001</c:v>
                </c:pt>
                <c:pt idx="1055">
                  <c:v>2.11</c:v>
                </c:pt>
                <c:pt idx="1056">
                  <c:v>2.1120000000000001</c:v>
                </c:pt>
                <c:pt idx="1057">
                  <c:v>2.1139999999999999</c:v>
                </c:pt>
                <c:pt idx="1058">
                  <c:v>2.1160000000000001</c:v>
                </c:pt>
                <c:pt idx="1059">
                  <c:v>2.1179999999999999</c:v>
                </c:pt>
                <c:pt idx="1060">
                  <c:v>2.12</c:v>
                </c:pt>
                <c:pt idx="1061">
                  <c:v>2.1219999999999999</c:v>
                </c:pt>
                <c:pt idx="1062">
                  <c:v>2.1240000000000001</c:v>
                </c:pt>
                <c:pt idx="1063">
                  <c:v>2.1259999999999999</c:v>
                </c:pt>
                <c:pt idx="1064">
                  <c:v>2.1280000000000001</c:v>
                </c:pt>
                <c:pt idx="1065">
                  <c:v>2.13</c:v>
                </c:pt>
                <c:pt idx="1066">
                  <c:v>2.1320000000000001</c:v>
                </c:pt>
                <c:pt idx="1067">
                  <c:v>2.1339999999999999</c:v>
                </c:pt>
                <c:pt idx="1068">
                  <c:v>2.1360000000000001</c:v>
                </c:pt>
                <c:pt idx="1069">
                  <c:v>2.1379999999999999</c:v>
                </c:pt>
                <c:pt idx="1070">
                  <c:v>2.14</c:v>
                </c:pt>
                <c:pt idx="1071">
                  <c:v>2.1419999999999999</c:v>
                </c:pt>
                <c:pt idx="1072">
                  <c:v>2.1440000000000001</c:v>
                </c:pt>
                <c:pt idx="1073">
                  <c:v>2.1459999999999999</c:v>
                </c:pt>
                <c:pt idx="1074">
                  <c:v>2.1480000000000001</c:v>
                </c:pt>
                <c:pt idx="1075">
                  <c:v>2.15</c:v>
                </c:pt>
                <c:pt idx="1076">
                  <c:v>2.1520000000000001</c:v>
                </c:pt>
                <c:pt idx="1077">
                  <c:v>2.1539999999999999</c:v>
                </c:pt>
                <c:pt idx="1078">
                  <c:v>2.1560000000000001</c:v>
                </c:pt>
                <c:pt idx="1079">
                  <c:v>2.1579999999999999</c:v>
                </c:pt>
                <c:pt idx="1080">
                  <c:v>2.16</c:v>
                </c:pt>
                <c:pt idx="1081">
                  <c:v>2.1619999999999999</c:v>
                </c:pt>
                <c:pt idx="1082">
                  <c:v>2.1640000000000001</c:v>
                </c:pt>
                <c:pt idx="1083">
                  <c:v>2.1659999999999999</c:v>
                </c:pt>
                <c:pt idx="1084">
                  <c:v>2.1680000000000001</c:v>
                </c:pt>
                <c:pt idx="1085">
                  <c:v>2.17</c:v>
                </c:pt>
                <c:pt idx="1086">
                  <c:v>2.1720000000000002</c:v>
                </c:pt>
                <c:pt idx="1087">
                  <c:v>2.1739999999999999</c:v>
                </c:pt>
                <c:pt idx="1088">
                  <c:v>2.1760000000000002</c:v>
                </c:pt>
                <c:pt idx="1089">
                  <c:v>2.1779999999999999</c:v>
                </c:pt>
                <c:pt idx="1090">
                  <c:v>2.1800000000000002</c:v>
                </c:pt>
                <c:pt idx="1091">
                  <c:v>2.1819999999999999</c:v>
                </c:pt>
                <c:pt idx="1092">
                  <c:v>2.1840000000000002</c:v>
                </c:pt>
                <c:pt idx="1093">
                  <c:v>2.1859999999999999</c:v>
                </c:pt>
                <c:pt idx="1094">
                  <c:v>2.1880000000000002</c:v>
                </c:pt>
                <c:pt idx="1095">
                  <c:v>2.19</c:v>
                </c:pt>
                <c:pt idx="1096">
                  <c:v>2.1920000000000002</c:v>
                </c:pt>
                <c:pt idx="1097">
                  <c:v>2.194</c:v>
                </c:pt>
                <c:pt idx="1098">
                  <c:v>2.1960000000000002</c:v>
                </c:pt>
                <c:pt idx="1099">
                  <c:v>2.198</c:v>
                </c:pt>
                <c:pt idx="1100">
                  <c:v>2.2000000000000002</c:v>
                </c:pt>
                <c:pt idx="1101">
                  <c:v>2.202</c:v>
                </c:pt>
                <c:pt idx="1102">
                  <c:v>2.2040000000000002</c:v>
                </c:pt>
                <c:pt idx="1103">
                  <c:v>2.206</c:v>
                </c:pt>
                <c:pt idx="1104">
                  <c:v>2.2080000000000002</c:v>
                </c:pt>
                <c:pt idx="1105">
                  <c:v>2.21</c:v>
                </c:pt>
                <c:pt idx="1106">
                  <c:v>2.2120000000000002</c:v>
                </c:pt>
                <c:pt idx="1107">
                  <c:v>2.214</c:v>
                </c:pt>
                <c:pt idx="1108">
                  <c:v>2.2160000000000002</c:v>
                </c:pt>
                <c:pt idx="1109">
                  <c:v>2.218</c:v>
                </c:pt>
                <c:pt idx="1110">
                  <c:v>2.2200000000000002</c:v>
                </c:pt>
                <c:pt idx="1111">
                  <c:v>2.222</c:v>
                </c:pt>
                <c:pt idx="1112">
                  <c:v>2.2240000000000002</c:v>
                </c:pt>
                <c:pt idx="1113">
                  <c:v>2.226</c:v>
                </c:pt>
                <c:pt idx="1114">
                  <c:v>2.2280000000000002</c:v>
                </c:pt>
                <c:pt idx="1115">
                  <c:v>2.23</c:v>
                </c:pt>
                <c:pt idx="1116">
                  <c:v>2.2320000000000002</c:v>
                </c:pt>
                <c:pt idx="1117">
                  <c:v>2.234</c:v>
                </c:pt>
                <c:pt idx="1118">
                  <c:v>2.2360000000000002</c:v>
                </c:pt>
                <c:pt idx="1119">
                  <c:v>2.238</c:v>
                </c:pt>
                <c:pt idx="1120">
                  <c:v>2.2400000000000002</c:v>
                </c:pt>
                <c:pt idx="1121">
                  <c:v>2.242</c:v>
                </c:pt>
                <c:pt idx="1122">
                  <c:v>2.2440000000000002</c:v>
                </c:pt>
                <c:pt idx="1123">
                  <c:v>2.246</c:v>
                </c:pt>
                <c:pt idx="1124">
                  <c:v>2.2480000000000002</c:v>
                </c:pt>
                <c:pt idx="1125">
                  <c:v>2.25</c:v>
                </c:pt>
                <c:pt idx="1126">
                  <c:v>2.2519999999999998</c:v>
                </c:pt>
                <c:pt idx="1127">
                  <c:v>2.254</c:v>
                </c:pt>
                <c:pt idx="1128">
                  <c:v>2.2559999999999998</c:v>
                </c:pt>
                <c:pt idx="1129">
                  <c:v>2.258</c:v>
                </c:pt>
                <c:pt idx="1130">
                  <c:v>2.2599999999999998</c:v>
                </c:pt>
                <c:pt idx="1131">
                  <c:v>2.262</c:v>
                </c:pt>
                <c:pt idx="1132">
                  <c:v>2.2639999999999998</c:v>
                </c:pt>
                <c:pt idx="1133">
                  <c:v>2.266</c:v>
                </c:pt>
                <c:pt idx="1134">
                  <c:v>2.2679999999999998</c:v>
                </c:pt>
                <c:pt idx="1135">
                  <c:v>2.27</c:v>
                </c:pt>
                <c:pt idx="1136">
                  <c:v>2.2719999999999998</c:v>
                </c:pt>
                <c:pt idx="1137">
                  <c:v>2.274</c:v>
                </c:pt>
                <c:pt idx="1138">
                  <c:v>2.2759999999999998</c:v>
                </c:pt>
                <c:pt idx="1139">
                  <c:v>2.278</c:v>
                </c:pt>
                <c:pt idx="1140">
                  <c:v>2.2799999999999998</c:v>
                </c:pt>
                <c:pt idx="1141">
                  <c:v>2.282</c:v>
                </c:pt>
                <c:pt idx="1142">
                  <c:v>2.2839999999999998</c:v>
                </c:pt>
                <c:pt idx="1143">
                  <c:v>2.286</c:v>
                </c:pt>
                <c:pt idx="1144">
                  <c:v>2.2879999999999998</c:v>
                </c:pt>
                <c:pt idx="1145">
                  <c:v>2.29</c:v>
                </c:pt>
                <c:pt idx="1146">
                  <c:v>2.2919999999999998</c:v>
                </c:pt>
                <c:pt idx="1147">
                  <c:v>2.294</c:v>
                </c:pt>
                <c:pt idx="1148">
                  <c:v>2.2959999999999998</c:v>
                </c:pt>
                <c:pt idx="1149">
                  <c:v>2.298</c:v>
                </c:pt>
                <c:pt idx="1150">
                  <c:v>2.2999999999999998</c:v>
                </c:pt>
                <c:pt idx="1151">
                  <c:v>2.302</c:v>
                </c:pt>
                <c:pt idx="1152">
                  <c:v>2.3039999999999998</c:v>
                </c:pt>
                <c:pt idx="1153">
                  <c:v>2.306</c:v>
                </c:pt>
                <c:pt idx="1154">
                  <c:v>2.3079999999999998</c:v>
                </c:pt>
                <c:pt idx="1155">
                  <c:v>2.31</c:v>
                </c:pt>
                <c:pt idx="1156">
                  <c:v>2.3119999999999998</c:v>
                </c:pt>
                <c:pt idx="1157">
                  <c:v>2.3140000000000001</c:v>
                </c:pt>
                <c:pt idx="1158">
                  <c:v>2.3159999999999998</c:v>
                </c:pt>
                <c:pt idx="1159">
                  <c:v>2.3180000000000001</c:v>
                </c:pt>
                <c:pt idx="1160">
                  <c:v>2.3199999999999998</c:v>
                </c:pt>
                <c:pt idx="1161">
                  <c:v>2.3220000000000001</c:v>
                </c:pt>
                <c:pt idx="1162">
                  <c:v>2.3239999999999998</c:v>
                </c:pt>
                <c:pt idx="1163">
                  <c:v>2.3260000000000001</c:v>
                </c:pt>
                <c:pt idx="1164">
                  <c:v>2.3279999999999998</c:v>
                </c:pt>
                <c:pt idx="1165">
                  <c:v>2.33</c:v>
                </c:pt>
                <c:pt idx="1166">
                  <c:v>2.3319999999999999</c:v>
                </c:pt>
                <c:pt idx="1167">
                  <c:v>2.3340000000000001</c:v>
                </c:pt>
                <c:pt idx="1168">
                  <c:v>2.3359999999999999</c:v>
                </c:pt>
                <c:pt idx="1169">
                  <c:v>2.3380000000000001</c:v>
                </c:pt>
                <c:pt idx="1170">
                  <c:v>2.34</c:v>
                </c:pt>
                <c:pt idx="1171">
                  <c:v>2.3420000000000001</c:v>
                </c:pt>
                <c:pt idx="1172">
                  <c:v>2.3439999999999999</c:v>
                </c:pt>
                <c:pt idx="1173">
                  <c:v>2.3460000000000001</c:v>
                </c:pt>
                <c:pt idx="1174">
                  <c:v>2.3479999999999999</c:v>
                </c:pt>
                <c:pt idx="1175">
                  <c:v>2.35</c:v>
                </c:pt>
                <c:pt idx="1176">
                  <c:v>2.3519999999999999</c:v>
                </c:pt>
                <c:pt idx="1177">
                  <c:v>2.3540000000000001</c:v>
                </c:pt>
                <c:pt idx="1178">
                  <c:v>2.3559999999999999</c:v>
                </c:pt>
                <c:pt idx="1179">
                  <c:v>2.3580000000000001</c:v>
                </c:pt>
                <c:pt idx="1180">
                  <c:v>2.36</c:v>
                </c:pt>
                <c:pt idx="1181">
                  <c:v>2.3620000000000001</c:v>
                </c:pt>
                <c:pt idx="1182">
                  <c:v>2.3639999999999999</c:v>
                </c:pt>
                <c:pt idx="1183">
                  <c:v>2.3660000000000001</c:v>
                </c:pt>
                <c:pt idx="1184">
                  <c:v>2.3679999999999999</c:v>
                </c:pt>
                <c:pt idx="1185">
                  <c:v>2.37</c:v>
                </c:pt>
                <c:pt idx="1186">
                  <c:v>2.3719999999999999</c:v>
                </c:pt>
                <c:pt idx="1187">
                  <c:v>2.3740000000000001</c:v>
                </c:pt>
                <c:pt idx="1188">
                  <c:v>2.3759999999999999</c:v>
                </c:pt>
                <c:pt idx="1189">
                  <c:v>2.3780000000000001</c:v>
                </c:pt>
                <c:pt idx="1190">
                  <c:v>2.38</c:v>
                </c:pt>
                <c:pt idx="1191">
                  <c:v>2.3820000000000001</c:v>
                </c:pt>
                <c:pt idx="1192">
                  <c:v>2.3839999999999999</c:v>
                </c:pt>
                <c:pt idx="1193">
                  <c:v>2.3860000000000001</c:v>
                </c:pt>
                <c:pt idx="1194">
                  <c:v>2.3879999999999999</c:v>
                </c:pt>
                <c:pt idx="1195">
                  <c:v>2.39</c:v>
                </c:pt>
                <c:pt idx="1196">
                  <c:v>2.3919999999999999</c:v>
                </c:pt>
                <c:pt idx="1197">
                  <c:v>2.3940000000000001</c:v>
                </c:pt>
                <c:pt idx="1198">
                  <c:v>2.3959999999999999</c:v>
                </c:pt>
                <c:pt idx="1199">
                  <c:v>2.3980000000000001</c:v>
                </c:pt>
                <c:pt idx="1200">
                  <c:v>2.4</c:v>
                </c:pt>
                <c:pt idx="1201">
                  <c:v>2.4020000000000001</c:v>
                </c:pt>
                <c:pt idx="1202">
                  <c:v>2.4039999999999999</c:v>
                </c:pt>
                <c:pt idx="1203">
                  <c:v>2.4060000000000001</c:v>
                </c:pt>
                <c:pt idx="1204">
                  <c:v>2.4079999999999999</c:v>
                </c:pt>
                <c:pt idx="1205">
                  <c:v>2.41</c:v>
                </c:pt>
                <c:pt idx="1206">
                  <c:v>2.4119999999999999</c:v>
                </c:pt>
                <c:pt idx="1207">
                  <c:v>2.4140000000000001</c:v>
                </c:pt>
                <c:pt idx="1208">
                  <c:v>2.4159999999999999</c:v>
                </c:pt>
                <c:pt idx="1209">
                  <c:v>2.4180000000000001</c:v>
                </c:pt>
                <c:pt idx="1210">
                  <c:v>2.42</c:v>
                </c:pt>
                <c:pt idx="1211">
                  <c:v>2.4220000000000002</c:v>
                </c:pt>
                <c:pt idx="1212">
                  <c:v>2.4239999999999999</c:v>
                </c:pt>
                <c:pt idx="1213">
                  <c:v>2.4260000000000002</c:v>
                </c:pt>
                <c:pt idx="1214">
                  <c:v>2.4279999999999999</c:v>
                </c:pt>
                <c:pt idx="1215">
                  <c:v>2.4300000000000002</c:v>
                </c:pt>
                <c:pt idx="1216">
                  <c:v>2.4319999999999999</c:v>
                </c:pt>
                <c:pt idx="1217">
                  <c:v>2.4340000000000002</c:v>
                </c:pt>
                <c:pt idx="1218">
                  <c:v>2.4359999999999999</c:v>
                </c:pt>
                <c:pt idx="1219">
                  <c:v>2.4380000000000002</c:v>
                </c:pt>
                <c:pt idx="1220">
                  <c:v>2.44</c:v>
                </c:pt>
                <c:pt idx="1221">
                  <c:v>2.4420000000000002</c:v>
                </c:pt>
                <c:pt idx="1222">
                  <c:v>2.444</c:v>
                </c:pt>
                <c:pt idx="1223">
                  <c:v>2.4460000000000002</c:v>
                </c:pt>
                <c:pt idx="1224">
                  <c:v>2.448</c:v>
                </c:pt>
                <c:pt idx="1225">
                  <c:v>2.4500000000000002</c:v>
                </c:pt>
                <c:pt idx="1226">
                  <c:v>2.452</c:v>
                </c:pt>
                <c:pt idx="1227">
                  <c:v>2.4540000000000002</c:v>
                </c:pt>
                <c:pt idx="1228">
                  <c:v>2.456</c:v>
                </c:pt>
                <c:pt idx="1229">
                  <c:v>2.4580000000000002</c:v>
                </c:pt>
                <c:pt idx="1230">
                  <c:v>2.46</c:v>
                </c:pt>
                <c:pt idx="1231">
                  <c:v>2.4620000000000002</c:v>
                </c:pt>
                <c:pt idx="1232">
                  <c:v>2.464</c:v>
                </c:pt>
                <c:pt idx="1233">
                  <c:v>2.4660000000000002</c:v>
                </c:pt>
                <c:pt idx="1234">
                  <c:v>2.468</c:v>
                </c:pt>
                <c:pt idx="1235">
                  <c:v>2.4700000000000002</c:v>
                </c:pt>
                <c:pt idx="1236">
                  <c:v>2.472</c:v>
                </c:pt>
                <c:pt idx="1237">
                  <c:v>2.4740000000000002</c:v>
                </c:pt>
                <c:pt idx="1238">
                  <c:v>2.476</c:v>
                </c:pt>
                <c:pt idx="1239">
                  <c:v>2.4780000000000002</c:v>
                </c:pt>
                <c:pt idx="1240">
                  <c:v>2.48</c:v>
                </c:pt>
                <c:pt idx="1241">
                  <c:v>2.4820000000000002</c:v>
                </c:pt>
                <c:pt idx="1242">
                  <c:v>2.484</c:v>
                </c:pt>
                <c:pt idx="1243">
                  <c:v>2.4860000000000002</c:v>
                </c:pt>
                <c:pt idx="1244">
                  <c:v>2.488</c:v>
                </c:pt>
                <c:pt idx="1245">
                  <c:v>2.4900000000000002</c:v>
                </c:pt>
                <c:pt idx="1246">
                  <c:v>2.492</c:v>
                </c:pt>
                <c:pt idx="1247">
                  <c:v>2.4940000000000002</c:v>
                </c:pt>
                <c:pt idx="1248">
                  <c:v>2.496</c:v>
                </c:pt>
                <c:pt idx="1249">
                  <c:v>2.4980000000000002</c:v>
                </c:pt>
                <c:pt idx="1250">
                  <c:v>2.5</c:v>
                </c:pt>
                <c:pt idx="1251">
                  <c:v>2.5019999999999998</c:v>
                </c:pt>
                <c:pt idx="1252">
                  <c:v>2.504</c:v>
                </c:pt>
                <c:pt idx="1253">
                  <c:v>2.5059999999999998</c:v>
                </c:pt>
                <c:pt idx="1254">
                  <c:v>2.508</c:v>
                </c:pt>
                <c:pt idx="1255">
                  <c:v>2.5099999999999998</c:v>
                </c:pt>
                <c:pt idx="1256">
                  <c:v>2.512</c:v>
                </c:pt>
                <c:pt idx="1257">
                  <c:v>2.5139999999999998</c:v>
                </c:pt>
                <c:pt idx="1258">
                  <c:v>2.516</c:v>
                </c:pt>
                <c:pt idx="1259">
                  <c:v>2.5179999999999998</c:v>
                </c:pt>
                <c:pt idx="1260">
                  <c:v>2.52</c:v>
                </c:pt>
                <c:pt idx="1261">
                  <c:v>2.5219999999999998</c:v>
                </c:pt>
                <c:pt idx="1262">
                  <c:v>2.524</c:v>
                </c:pt>
                <c:pt idx="1263">
                  <c:v>2.5259999999999998</c:v>
                </c:pt>
                <c:pt idx="1264">
                  <c:v>2.528</c:v>
                </c:pt>
                <c:pt idx="1265">
                  <c:v>2.5299999999999998</c:v>
                </c:pt>
                <c:pt idx="1266">
                  <c:v>2.532</c:v>
                </c:pt>
                <c:pt idx="1267">
                  <c:v>2.5339999999999998</c:v>
                </c:pt>
                <c:pt idx="1268">
                  <c:v>2.536</c:v>
                </c:pt>
                <c:pt idx="1269">
                  <c:v>2.5379999999999998</c:v>
                </c:pt>
                <c:pt idx="1270">
                  <c:v>2.54</c:v>
                </c:pt>
                <c:pt idx="1271">
                  <c:v>2.5419999999999998</c:v>
                </c:pt>
                <c:pt idx="1272">
                  <c:v>2.544</c:v>
                </c:pt>
                <c:pt idx="1273">
                  <c:v>2.5459999999999998</c:v>
                </c:pt>
                <c:pt idx="1274">
                  <c:v>2.548</c:v>
                </c:pt>
                <c:pt idx="1275">
                  <c:v>2.5499999999999998</c:v>
                </c:pt>
                <c:pt idx="1276">
                  <c:v>2.552</c:v>
                </c:pt>
                <c:pt idx="1277">
                  <c:v>2.5539999999999998</c:v>
                </c:pt>
                <c:pt idx="1278">
                  <c:v>2.556</c:v>
                </c:pt>
                <c:pt idx="1279">
                  <c:v>2.5579999999999998</c:v>
                </c:pt>
                <c:pt idx="1280">
                  <c:v>2.56</c:v>
                </c:pt>
                <c:pt idx="1281">
                  <c:v>2.5619999999999998</c:v>
                </c:pt>
                <c:pt idx="1282">
                  <c:v>2.5640000000000001</c:v>
                </c:pt>
                <c:pt idx="1283">
                  <c:v>2.5659999999999998</c:v>
                </c:pt>
                <c:pt idx="1284">
                  <c:v>2.5680000000000001</c:v>
                </c:pt>
                <c:pt idx="1285">
                  <c:v>2.57</c:v>
                </c:pt>
                <c:pt idx="1286">
                  <c:v>2.5720000000000001</c:v>
                </c:pt>
                <c:pt idx="1287">
                  <c:v>2.5739999999999998</c:v>
                </c:pt>
                <c:pt idx="1288">
                  <c:v>2.5760000000000001</c:v>
                </c:pt>
                <c:pt idx="1289">
                  <c:v>2.5779999999999998</c:v>
                </c:pt>
                <c:pt idx="1290">
                  <c:v>2.58</c:v>
                </c:pt>
                <c:pt idx="1291">
                  <c:v>2.5819999999999999</c:v>
                </c:pt>
                <c:pt idx="1292">
                  <c:v>2.5840000000000001</c:v>
                </c:pt>
                <c:pt idx="1293">
                  <c:v>2.5859999999999999</c:v>
                </c:pt>
                <c:pt idx="1294">
                  <c:v>2.5880000000000001</c:v>
                </c:pt>
                <c:pt idx="1295">
                  <c:v>2.59</c:v>
                </c:pt>
                <c:pt idx="1296">
                  <c:v>2.5920000000000001</c:v>
                </c:pt>
                <c:pt idx="1297">
                  <c:v>2.5939999999999999</c:v>
                </c:pt>
                <c:pt idx="1298">
                  <c:v>2.5960000000000001</c:v>
                </c:pt>
                <c:pt idx="1299">
                  <c:v>2.5979999999999999</c:v>
                </c:pt>
                <c:pt idx="1300">
                  <c:v>2.6</c:v>
                </c:pt>
                <c:pt idx="1301">
                  <c:v>2.6019999999999999</c:v>
                </c:pt>
                <c:pt idx="1302">
                  <c:v>2.6040000000000001</c:v>
                </c:pt>
                <c:pt idx="1303">
                  <c:v>2.6059999999999999</c:v>
                </c:pt>
                <c:pt idx="1304">
                  <c:v>2.6080000000000001</c:v>
                </c:pt>
                <c:pt idx="1305">
                  <c:v>2.61</c:v>
                </c:pt>
                <c:pt idx="1306">
                  <c:v>2.6120000000000001</c:v>
                </c:pt>
                <c:pt idx="1307">
                  <c:v>2.6139999999999999</c:v>
                </c:pt>
                <c:pt idx="1308">
                  <c:v>2.6160000000000001</c:v>
                </c:pt>
                <c:pt idx="1309">
                  <c:v>2.6179999999999999</c:v>
                </c:pt>
                <c:pt idx="1310">
                  <c:v>2.62</c:v>
                </c:pt>
                <c:pt idx="1311">
                  <c:v>2.6219999999999999</c:v>
                </c:pt>
                <c:pt idx="1312">
                  <c:v>2.6240000000000001</c:v>
                </c:pt>
                <c:pt idx="1313">
                  <c:v>2.6259999999999999</c:v>
                </c:pt>
                <c:pt idx="1314">
                  <c:v>2.6280000000000001</c:v>
                </c:pt>
                <c:pt idx="1315">
                  <c:v>2.63</c:v>
                </c:pt>
                <c:pt idx="1316">
                  <c:v>2.6320000000000001</c:v>
                </c:pt>
                <c:pt idx="1317">
                  <c:v>2.6339999999999999</c:v>
                </c:pt>
                <c:pt idx="1318">
                  <c:v>2.6360000000000001</c:v>
                </c:pt>
                <c:pt idx="1319">
                  <c:v>2.6379999999999999</c:v>
                </c:pt>
                <c:pt idx="1320">
                  <c:v>2.64</c:v>
                </c:pt>
                <c:pt idx="1321">
                  <c:v>2.6419999999999999</c:v>
                </c:pt>
                <c:pt idx="1322">
                  <c:v>2.6440000000000001</c:v>
                </c:pt>
                <c:pt idx="1323">
                  <c:v>2.6459999999999999</c:v>
                </c:pt>
                <c:pt idx="1324">
                  <c:v>2.6480000000000001</c:v>
                </c:pt>
                <c:pt idx="1325">
                  <c:v>2.65</c:v>
                </c:pt>
                <c:pt idx="1326">
                  <c:v>2.6520000000000001</c:v>
                </c:pt>
                <c:pt idx="1327">
                  <c:v>2.6539999999999999</c:v>
                </c:pt>
                <c:pt idx="1328">
                  <c:v>2.6560000000000001</c:v>
                </c:pt>
                <c:pt idx="1329">
                  <c:v>2.6579999999999999</c:v>
                </c:pt>
                <c:pt idx="1330">
                  <c:v>2.66</c:v>
                </c:pt>
                <c:pt idx="1331">
                  <c:v>2.6619999999999999</c:v>
                </c:pt>
                <c:pt idx="1332">
                  <c:v>2.6640000000000001</c:v>
                </c:pt>
                <c:pt idx="1333">
                  <c:v>2.6659999999999999</c:v>
                </c:pt>
                <c:pt idx="1334">
                  <c:v>2.6680000000000001</c:v>
                </c:pt>
                <c:pt idx="1335">
                  <c:v>2.67</c:v>
                </c:pt>
                <c:pt idx="1336">
                  <c:v>2.6720000000000002</c:v>
                </c:pt>
                <c:pt idx="1337">
                  <c:v>2.6739999999999999</c:v>
                </c:pt>
                <c:pt idx="1338">
                  <c:v>2.6760000000000002</c:v>
                </c:pt>
                <c:pt idx="1339">
                  <c:v>2.6779999999999999</c:v>
                </c:pt>
                <c:pt idx="1340">
                  <c:v>2.68</c:v>
                </c:pt>
                <c:pt idx="1341">
                  <c:v>2.6819999999999999</c:v>
                </c:pt>
                <c:pt idx="1342">
                  <c:v>2.6840000000000002</c:v>
                </c:pt>
                <c:pt idx="1343">
                  <c:v>2.6859999999999999</c:v>
                </c:pt>
                <c:pt idx="1344">
                  <c:v>2.6880000000000002</c:v>
                </c:pt>
                <c:pt idx="1345">
                  <c:v>2.69</c:v>
                </c:pt>
                <c:pt idx="1346">
                  <c:v>2.6920000000000002</c:v>
                </c:pt>
                <c:pt idx="1347">
                  <c:v>2.694</c:v>
                </c:pt>
                <c:pt idx="1348">
                  <c:v>2.6960000000000002</c:v>
                </c:pt>
                <c:pt idx="1349">
                  <c:v>2.698</c:v>
                </c:pt>
                <c:pt idx="1350">
                  <c:v>2.7</c:v>
                </c:pt>
                <c:pt idx="1351">
                  <c:v>2.702</c:v>
                </c:pt>
                <c:pt idx="1352">
                  <c:v>2.7040000000000002</c:v>
                </c:pt>
                <c:pt idx="1353">
                  <c:v>2.706</c:v>
                </c:pt>
                <c:pt idx="1354">
                  <c:v>2.7080000000000002</c:v>
                </c:pt>
                <c:pt idx="1355">
                  <c:v>2.71</c:v>
                </c:pt>
                <c:pt idx="1356">
                  <c:v>2.7120000000000002</c:v>
                </c:pt>
                <c:pt idx="1357">
                  <c:v>2.714</c:v>
                </c:pt>
                <c:pt idx="1358">
                  <c:v>2.7160000000000002</c:v>
                </c:pt>
                <c:pt idx="1359">
                  <c:v>2.718</c:v>
                </c:pt>
                <c:pt idx="1360">
                  <c:v>2.72</c:v>
                </c:pt>
                <c:pt idx="1361">
                  <c:v>2.722</c:v>
                </c:pt>
                <c:pt idx="1362">
                  <c:v>2.7240000000000002</c:v>
                </c:pt>
                <c:pt idx="1363">
                  <c:v>2.726</c:v>
                </c:pt>
                <c:pt idx="1364">
                  <c:v>2.7280000000000002</c:v>
                </c:pt>
                <c:pt idx="1365">
                  <c:v>2.73</c:v>
                </c:pt>
                <c:pt idx="1366">
                  <c:v>2.7320000000000002</c:v>
                </c:pt>
                <c:pt idx="1367">
                  <c:v>2.734</c:v>
                </c:pt>
                <c:pt idx="1368">
                  <c:v>2.7360000000000002</c:v>
                </c:pt>
                <c:pt idx="1369">
                  <c:v>2.738</c:v>
                </c:pt>
                <c:pt idx="1370">
                  <c:v>2.74</c:v>
                </c:pt>
                <c:pt idx="1371">
                  <c:v>2.742</c:v>
                </c:pt>
                <c:pt idx="1372">
                  <c:v>2.7440000000000002</c:v>
                </c:pt>
                <c:pt idx="1373">
                  <c:v>2.746</c:v>
                </c:pt>
                <c:pt idx="1374">
                  <c:v>2.7480000000000002</c:v>
                </c:pt>
                <c:pt idx="1375">
                  <c:v>2.75</c:v>
                </c:pt>
                <c:pt idx="1376">
                  <c:v>2.7519999999999998</c:v>
                </c:pt>
                <c:pt idx="1377">
                  <c:v>2.754</c:v>
                </c:pt>
                <c:pt idx="1378">
                  <c:v>2.7559999999999998</c:v>
                </c:pt>
                <c:pt idx="1379">
                  <c:v>2.758</c:v>
                </c:pt>
                <c:pt idx="1380">
                  <c:v>2.76</c:v>
                </c:pt>
                <c:pt idx="1381">
                  <c:v>2.762</c:v>
                </c:pt>
                <c:pt idx="1382">
                  <c:v>2.7639999999999998</c:v>
                </c:pt>
                <c:pt idx="1383">
                  <c:v>2.766</c:v>
                </c:pt>
                <c:pt idx="1384">
                  <c:v>2.7679999999999998</c:v>
                </c:pt>
                <c:pt idx="1385">
                  <c:v>2.77</c:v>
                </c:pt>
                <c:pt idx="1386">
                  <c:v>2.7719999999999998</c:v>
                </c:pt>
                <c:pt idx="1387">
                  <c:v>2.774</c:v>
                </c:pt>
                <c:pt idx="1388">
                  <c:v>2.7759999999999998</c:v>
                </c:pt>
                <c:pt idx="1389">
                  <c:v>2.778</c:v>
                </c:pt>
                <c:pt idx="1390">
                  <c:v>2.78</c:v>
                </c:pt>
                <c:pt idx="1391">
                  <c:v>2.782</c:v>
                </c:pt>
                <c:pt idx="1392">
                  <c:v>2.7839999999999998</c:v>
                </c:pt>
                <c:pt idx="1393">
                  <c:v>2.786</c:v>
                </c:pt>
                <c:pt idx="1394">
                  <c:v>2.7879999999999998</c:v>
                </c:pt>
                <c:pt idx="1395">
                  <c:v>2.79</c:v>
                </c:pt>
                <c:pt idx="1396">
                  <c:v>2.7919999999999998</c:v>
                </c:pt>
                <c:pt idx="1397">
                  <c:v>2.794</c:v>
                </c:pt>
                <c:pt idx="1398">
                  <c:v>2.7959999999999998</c:v>
                </c:pt>
                <c:pt idx="1399">
                  <c:v>2.798</c:v>
                </c:pt>
                <c:pt idx="1400">
                  <c:v>2.8</c:v>
                </c:pt>
                <c:pt idx="1401">
                  <c:v>2.802</c:v>
                </c:pt>
                <c:pt idx="1402">
                  <c:v>2.8039999999999998</c:v>
                </c:pt>
                <c:pt idx="1403">
                  <c:v>2.806</c:v>
                </c:pt>
                <c:pt idx="1404">
                  <c:v>2.8079999999999998</c:v>
                </c:pt>
                <c:pt idx="1405">
                  <c:v>2.81</c:v>
                </c:pt>
                <c:pt idx="1406">
                  <c:v>2.8119999999999998</c:v>
                </c:pt>
                <c:pt idx="1407">
                  <c:v>2.8140000000000001</c:v>
                </c:pt>
                <c:pt idx="1408">
                  <c:v>2.8159999999999998</c:v>
                </c:pt>
                <c:pt idx="1409">
                  <c:v>2.8180000000000001</c:v>
                </c:pt>
                <c:pt idx="1410">
                  <c:v>2.82</c:v>
                </c:pt>
                <c:pt idx="1411">
                  <c:v>2.8220000000000001</c:v>
                </c:pt>
                <c:pt idx="1412">
                  <c:v>2.8239999999999998</c:v>
                </c:pt>
                <c:pt idx="1413">
                  <c:v>2.8260000000000001</c:v>
                </c:pt>
                <c:pt idx="1414">
                  <c:v>2.8279999999999998</c:v>
                </c:pt>
                <c:pt idx="1415">
                  <c:v>2.83</c:v>
                </c:pt>
                <c:pt idx="1416">
                  <c:v>2.8319999999999999</c:v>
                </c:pt>
                <c:pt idx="1417">
                  <c:v>2.8340000000000001</c:v>
                </c:pt>
                <c:pt idx="1418">
                  <c:v>2.8359999999999999</c:v>
                </c:pt>
                <c:pt idx="1419">
                  <c:v>2.8380000000000001</c:v>
                </c:pt>
                <c:pt idx="1420">
                  <c:v>2.84</c:v>
                </c:pt>
                <c:pt idx="1421">
                  <c:v>2.8420000000000001</c:v>
                </c:pt>
                <c:pt idx="1422">
                  <c:v>2.8439999999999999</c:v>
                </c:pt>
                <c:pt idx="1423">
                  <c:v>2.8460000000000001</c:v>
                </c:pt>
                <c:pt idx="1424">
                  <c:v>2.8479999999999999</c:v>
                </c:pt>
                <c:pt idx="1425">
                  <c:v>2.85</c:v>
                </c:pt>
                <c:pt idx="1426">
                  <c:v>2.8519999999999999</c:v>
                </c:pt>
                <c:pt idx="1427">
                  <c:v>2.8540000000000001</c:v>
                </c:pt>
                <c:pt idx="1428">
                  <c:v>2.8559999999999999</c:v>
                </c:pt>
                <c:pt idx="1429">
                  <c:v>2.8580000000000001</c:v>
                </c:pt>
                <c:pt idx="1430">
                  <c:v>2.86</c:v>
                </c:pt>
                <c:pt idx="1431">
                  <c:v>2.8620000000000001</c:v>
                </c:pt>
                <c:pt idx="1432">
                  <c:v>2.8639999999999999</c:v>
                </c:pt>
                <c:pt idx="1433">
                  <c:v>2.8660000000000001</c:v>
                </c:pt>
                <c:pt idx="1434">
                  <c:v>2.8679999999999999</c:v>
                </c:pt>
                <c:pt idx="1435">
                  <c:v>2.87</c:v>
                </c:pt>
                <c:pt idx="1436">
                  <c:v>2.8719999999999999</c:v>
                </c:pt>
                <c:pt idx="1437">
                  <c:v>2.8740000000000001</c:v>
                </c:pt>
                <c:pt idx="1438">
                  <c:v>2.8759999999999999</c:v>
                </c:pt>
                <c:pt idx="1439">
                  <c:v>2.8780000000000001</c:v>
                </c:pt>
                <c:pt idx="1440">
                  <c:v>2.88</c:v>
                </c:pt>
                <c:pt idx="1441">
                  <c:v>2.8820000000000001</c:v>
                </c:pt>
                <c:pt idx="1442">
                  <c:v>2.8839999999999999</c:v>
                </c:pt>
                <c:pt idx="1443">
                  <c:v>2.8860000000000001</c:v>
                </c:pt>
                <c:pt idx="1444">
                  <c:v>2.8879999999999999</c:v>
                </c:pt>
                <c:pt idx="1445">
                  <c:v>2.89</c:v>
                </c:pt>
                <c:pt idx="1446">
                  <c:v>2.8919999999999999</c:v>
                </c:pt>
                <c:pt idx="1447">
                  <c:v>2.8940000000000001</c:v>
                </c:pt>
                <c:pt idx="1448">
                  <c:v>2.8959999999999999</c:v>
                </c:pt>
                <c:pt idx="1449">
                  <c:v>2.8980000000000001</c:v>
                </c:pt>
                <c:pt idx="1450">
                  <c:v>2.9</c:v>
                </c:pt>
                <c:pt idx="1451">
                  <c:v>2.9020000000000001</c:v>
                </c:pt>
                <c:pt idx="1452">
                  <c:v>2.9039999999999999</c:v>
                </c:pt>
                <c:pt idx="1453">
                  <c:v>2.9060000000000001</c:v>
                </c:pt>
                <c:pt idx="1454">
                  <c:v>2.9079999999999999</c:v>
                </c:pt>
                <c:pt idx="1455">
                  <c:v>2.91</c:v>
                </c:pt>
                <c:pt idx="1456">
                  <c:v>2.9119999999999999</c:v>
                </c:pt>
                <c:pt idx="1457">
                  <c:v>2.9140000000000001</c:v>
                </c:pt>
                <c:pt idx="1458">
                  <c:v>2.9159999999999999</c:v>
                </c:pt>
                <c:pt idx="1459">
                  <c:v>2.9180000000000001</c:v>
                </c:pt>
                <c:pt idx="1460">
                  <c:v>2.92</c:v>
                </c:pt>
                <c:pt idx="1461">
                  <c:v>2.9220000000000002</c:v>
                </c:pt>
                <c:pt idx="1462">
                  <c:v>2.9239999999999999</c:v>
                </c:pt>
                <c:pt idx="1463">
                  <c:v>2.9260000000000002</c:v>
                </c:pt>
                <c:pt idx="1464">
                  <c:v>2.9279999999999999</c:v>
                </c:pt>
                <c:pt idx="1465">
                  <c:v>2.93</c:v>
                </c:pt>
                <c:pt idx="1466">
                  <c:v>2.9319999999999999</c:v>
                </c:pt>
                <c:pt idx="1467">
                  <c:v>2.9340000000000002</c:v>
                </c:pt>
                <c:pt idx="1468">
                  <c:v>2.9359999999999999</c:v>
                </c:pt>
                <c:pt idx="1469">
                  <c:v>2.9380000000000002</c:v>
                </c:pt>
                <c:pt idx="1470">
                  <c:v>2.94</c:v>
                </c:pt>
                <c:pt idx="1471">
                  <c:v>2.9420000000000002</c:v>
                </c:pt>
                <c:pt idx="1472">
                  <c:v>2.944</c:v>
                </c:pt>
                <c:pt idx="1473">
                  <c:v>2.9460000000000002</c:v>
                </c:pt>
                <c:pt idx="1474">
                  <c:v>2.948</c:v>
                </c:pt>
                <c:pt idx="1475">
                  <c:v>2.95</c:v>
                </c:pt>
                <c:pt idx="1476">
                  <c:v>2.952</c:v>
                </c:pt>
                <c:pt idx="1477">
                  <c:v>2.9540000000000002</c:v>
                </c:pt>
                <c:pt idx="1478">
                  <c:v>2.956</c:v>
                </c:pt>
                <c:pt idx="1479">
                  <c:v>2.9580000000000002</c:v>
                </c:pt>
                <c:pt idx="1480">
                  <c:v>2.96</c:v>
                </c:pt>
                <c:pt idx="1481">
                  <c:v>2.9620000000000002</c:v>
                </c:pt>
                <c:pt idx="1482">
                  <c:v>2.964</c:v>
                </c:pt>
                <c:pt idx="1483">
                  <c:v>2.9660000000000002</c:v>
                </c:pt>
                <c:pt idx="1484">
                  <c:v>2.968</c:v>
                </c:pt>
              </c:numCache>
            </c:numRef>
          </c:xVal>
          <c:yVal>
            <c:numRef>
              <c:f>rdfEtOH!$C$14:$C$1498</c:f>
              <c:numCache>
                <c:formatCode>General</c:formatCode>
                <c:ptCount val="148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5.7263399999999999E-3</c:v>
                </c:pt>
                <c:pt idx="100">
                  <c:v>5.6124499999999997E-3</c:v>
                </c:pt>
                <c:pt idx="101">
                  <c:v>1.1003600000000001E-2</c:v>
                </c:pt>
                <c:pt idx="102">
                  <c:v>5.3944700000000002E-3</c:v>
                </c:pt>
                <c:pt idx="103">
                  <c:v>5.2902299999999999E-3</c:v>
                </c:pt>
                <c:pt idx="104">
                  <c:v>1.0378E-2</c:v>
                </c:pt>
                <c:pt idx="105">
                  <c:v>0</c:v>
                </c:pt>
                <c:pt idx="106">
                  <c:v>0</c:v>
                </c:pt>
                <c:pt idx="107">
                  <c:v>4.9021300000000002E-3</c:v>
                </c:pt>
                <c:pt idx="108">
                  <c:v>1.44352E-2</c:v>
                </c:pt>
                <c:pt idx="109">
                  <c:v>0</c:v>
                </c:pt>
                <c:pt idx="110">
                  <c:v>4.6383500000000003E-3</c:v>
                </c:pt>
                <c:pt idx="111">
                  <c:v>9.1103799999999995E-3</c:v>
                </c:pt>
                <c:pt idx="112">
                  <c:v>8.9483700000000006E-3</c:v>
                </c:pt>
                <c:pt idx="113">
                  <c:v>1.3186E-2</c:v>
                </c:pt>
                <c:pt idx="114">
                  <c:v>1.2955700000000001E-2</c:v>
                </c:pt>
                <c:pt idx="115">
                  <c:v>8.4876499999999994E-3</c:v>
                </c:pt>
                <c:pt idx="116">
                  <c:v>8.3418699999999995E-3</c:v>
                </c:pt>
                <c:pt idx="117">
                  <c:v>2.0499699999999999E-2</c:v>
                </c:pt>
                <c:pt idx="118">
                  <c:v>1.2092200000000001E-2</c:v>
                </c:pt>
                <c:pt idx="119">
                  <c:v>1.98166E-2</c:v>
                </c:pt>
                <c:pt idx="120">
                  <c:v>7.7950299999999997E-3</c:v>
                </c:pt>
                <c:pt idx="121">
                  <c:v>1.9166800000000001E-2</c:v>
                </c:pt>
                <c:pt idx="122">
                  <c:v>2.26248E-2</c:v>
                </c:pt>
                <c:pt idx="123">
                  <c:v>2.2258300000000002E-2</c:v>
                </c:pt>
                <c:pt idx="124">
                  <c:v>4.7451399999999998E-2</c:v>
                </c:pt>
                <c:pt idx="125">
                  <c:v>2.87356E-2</c:v>
                </c:pt>
                <c:pt idx="126">
                  <c:v>4.2421899999999998E-2</c:v>
                </c:pt>
                <c:pt idx="127">
                  <c:v>4.5236100000000001E-2</c:v>
                </c:pt>
                <c:pt idx="128">
                  <c:v>4.7958399999999998E-2</c:v>
                </c:pt>
                <c:pt idx="129">
                  <c:v>5.7334999999999997E-2</c:v>
                </c:pt>
                <c:pt idx="130">
                  <c:v>6.3098199999999993E-2</c:v>
                </c:pt>
                <c:pt idx="131">
                  <c:v>8.1761100000000003E-2</c:v>
                </c:pt>
                <c:pt idx="132">
                  <c:v>6.7642900000000006E-2</c:v>
                </c:pt>
                <c:pt idx="133">
                  <c:v>7.6147900000000004E-2</c:v>
                </c:pt>
                <c:pt idx="134">
                  <c:v>8.4392499999999995E-2</c:v>
                </c:pt>
                <c:pt idx="135">
                  <c:v>9.2385599999999998E-2</c:v>
                </c:pt>
                <c:pt idx="136">
                  <c:v>0.121378</c:v>
                </c:pt>
                <c:pt idx="137">
                  <c:v>0.110639</c:v>
                </c:pt>
                <c:pt idx="138">
                  <c:v>0.12083000000000001</c:v>
                </c:pt>
                <c:pt idx="139">
                  <c:v>9.8764099999999994E-2</c:v>
                </c:pt>
                <c:pt idx="140">
                  <c:v>0.128857</c:v>
                </c:pt>
                <c:pt idx="141">
                  <c:v>9.3159199999999998E-2</c:v>
                </c:pt>
                <c:pt idx="142">
                  <c:v>0.141953</c:v>
                </c:pt>
                <c:pt idx="143">
                  <c:v>0.120764</c:v>
                </c:pt>
                <c:pt idx="144">
                  <c:v>0.16239700000000001</c:v>
                </c:pt>
                <c:pt idx="145">
                  <c:v>0.14948700000000001</c:v>
                </c:pt>
                <c:pt idx="146">
                  <c:v>0.17114299999999999</c:v>
                </c:pt>
                <c:pt idx="147">
                  <c:v>0.19739200000000001</c:v>
                </c:pt>
                <c:pt idx="148">
                  <c:v>0.16398599999999999</c:v>
                </c:pt>
                <c:pt idx="149">
                  <c:v>0.230048</c:v>
                </c:pt>
                <c:pt idx="150">
                  <c:v>0.226992</c:v>
                </c:pt>
                <c:pt idx="151">
                  <c:v>0.26092100000000001</c:v>
                </c:pt>
                <c:pt idx="152">
                  <c:v>0.25749499999999997</c:v>
                </c:pt>
                <c:pt idx="153">
                  <c:v>0.28051399999999999</c:v>
                </c:pt>
                <c:pt idx="154">
                  <c:v>0.288715</c:v>
                </c:pt>
                <c:pt idx="155">
                  <c:v>0.28967500000000002</c:v>
                </c:pt>
                <c:pt idx="156">
                  <c:v>0.35285100000000003</c:v>
                </c:pt>
                <c:pt idx="157">
                  <c:v>0.32332499999999997</c:v>
                </c:pt>
                <c:pt idx="158">
                  <c:v>0.35297499999999998</c:v>
                </c:pt>
                <c:pt idx="159">
                  <c:v>0.37962200000000001</c:v>
                </c:pt>
                <c:pt idx="160">
                  <c:v>0.32666099999999998</c:v>
                </c:pt>
                <c:pt idx="161">
                  <c:v>0.39406799999999997</c:v>
                </c:pt>
                <c:pt idx="162">
                  <c:v>0.451235</c:v>
                </c:pt>
                <c:pt idx="163">
                  <c:v>0.43726700000000002</c:v>
                </c:pt>
                <c:pt idx="164">
                  <c:v>0.40482400000000002</c:v>
                </c:pt>
                <c:pt idx="165">
                  <c:v>0.39580799999999999</c:v>
                </c:pt>
                <c:pt idx="166">
                  <c:v>0.49697200000000002</c:v>
                </c:pt>
                <c:pt idx="167">
                  <c:v>0.48499199999999998</c:v>
                </c:pt>
                <c:pt idx="168">
                  <c:v>0.489178</c:v>
                </c:pt>
                <c:pt idx="169">
                  <c:v>0.54432499999999995</c:v>
                </c:pt>
                <c:pt idx="170">
                  <c:v>0.57872199999999996</c:v>
                </c:pt>
                <c:pt idx="171">
                  <c:v>0.57005300000000003</c:v>
                </c:pt>
                <c:pt idx="172">
                  <c:v>0.59379800000000005</c:v>
                </c:pt>
                <c:pt idx="173">
                  <c:v>0.63759299999999997</c:v>
                </c:pt>
                <c:pt idx="174">
                  <c:v>0.63398699999999997</c:v>
                </c:pt>
                <c:pt idx="175">
                  <c:v>0.64691900000000002</c:v>
                </c:pt>
                <c:pt idx="176">
                  <c:v>0.59247799999999995</c:v>
                </c:pt>
                <c:pt idx="177">
                  <c:v>0.61088600000000004</c:v>
                </c:pt>
                <c:pt idx="178">
                  <c:v>0.71563600000000005</c:v>
                </c:pt>
                <c:pt idx="179">
                  <c:v>0.76722000000000001</c:v>
                </c:pt>
                <c:pt idx="180">
                  <c:v>0.78989500000000001</c:v>
                </c:pt>
                <c:pt idx="181">
                  <c:v>0.76236199999999998</c:v>
                </c:pt>
                <c:pt idx="182">
                  <c:v>0.794659</c:v>
                </c:pt>
                <c:pt idx="183">
                  <c:v>0.80443500000000001</c:v>
                </c:pt>
                <c:pt idx="184">
                  <c:v>0.81560699999999997</c:v>
                </c:pt>
                <c:pt idx="185">
                  <c:v>0.83796899999999996</c:v>
                </c:pt>
                <c:pt idx="186">
                  <c:v>0.89225500000000002</c:v>
                </c:pt>
                <c:pt idx="187">
                  <c:v>0.90360099999999999</c:v>
                </c:pt>
                <c:pt idx="188">
                  <c:v>0.88767300000000005</c:v>
                </c:pt>
                <c:pt idx="189">
                  <c:v>0.93014399999999997</c:v>
                </c:pt>
                <c:pt idx="190">
                  <c:v>0.96390600000000004</c:v>
                </c:pt>
                <c:pt idx="191">
                  <c:v>0.923072</c:v>
                </c:pt>
                <c:pt idx="192">
                  <c:v>0.89521499999999998</c:v>
                </c:pt>
                <c:pt idx="193">
                  <c:v>1.0306</c:v>
                </c:pt>
                <c:pt idx="194">
                  <c:v>1.0200100000000001</c:v>
                </c:pt>
                <c:pt idx="195">
                  <c:v>1.0361400000000001</c:v>
                </c:pt>
                <c:pt idx="196">
                  <c:v>0.98908499999999999</c:v>
                </c:pt>
                <c:pt idx="197">
                  <c:v>1.0296799999999999</c:v>
                </c:pt>
                <c:pt idx="198">
                  <c:v>1.0507899999999999</c:v>
                </c:pt>
                <c:pt idx="199">
                  <c:v>1.0927</c:v>
                </c:pt>
                <c:pt idx="200">
                  <c:v>1.1238900000000001</c:v>
                </c:pt>
                <c:pt idx="201">
                  <c:v>1.10856</c:v>
                </c:pt>
                <c:pt idx="202">
                  <c:v>1.1292599999999999</c:v>
                </c:pt>
                <c:pt idx="203">
                  <c:v>1.23258</c:v>
                </c:pt>
                <c:pt idx="204">
                  <c:v>1.2717499999999999</c:v>
                </c:pt>
                <c:pt idx="205">
                  <c:v>1.2206399999999999</c:v>
                </c:pt>
                <c:pt idx="206">
                  <c:v>1.26437</c:v>
                </c:pt>
                <c:pt idx="207">
                  <c:v>1.3373299999999999</c:v>
                </c:pt>
                <c:pt idx="208">
                  <c:v>1.3569199999999999</c:v>
                </c:pt>
                <c:pt idx="209">
                  <c:v>1.2900100000000001</c:v>
                </c:pt>
                <c:pt idx="210">
                  <c:v>1.3363</c:v>
                </c:pt>
                <c:pt idx="211">
                  <c:v>1.4031</c:v>
                </c:pt>
                <c:pt idx="212">
                  <c:v>1.4398200000000001</c:v>
                </c:pt>
                <c:pt idx="213">
                  <c:v>1.4090199999999999</c:v>
                </c:pt>
                <c:pt idx="214">
                  <c:v>1.39588</c:v>
                </c:pt>
                <c:pt idx="215">
                  <c:v>1.3634900000000001</c:v>
                </c:pt>
                <c:pt idx="216">
                  <c:v>1.36775</c:v>
                </c:pt>
                <c:pt idx="217">
                  <c:v>1.4242999999999999</c:v>
                </c:pt>
                <c:pt idx="218">
                  <c:v>1.3746700000000001</c:v>
                </c:pt>
                <c:pt idx="219">
                  <c:v>1.4452100000000001</c:v>
                </c:pt>
                <c:pt idx="220">
                  <c:v>1.4819599999999999</c:v>
                </c:pt>
                <c:pt idx="221">
                  <c:v>1.4869699999999999</c:v>
                </c:pt>
                <c:pt idx="222">
                  <c:v>1.4929600000000001</c:v>
                </c:pt>
                <c:pt idx="223">
                  <c:v>1.60148</c:v>
                </c:pt>
                <c:pt idx="224">
                  <c:v>1.4865600000000001</c:v>
                </c:pt>
                <c:pt idx="225">
                  <c:v>1.5165999999999999</c:v>
                </c:pt>
                <c:pt idx="226">
                  <c:v>1.5680700000000001</c:v>
                </c:pt>
                <c:pt idx="227">
                  <c:v>1.6076299999999999</c:v>
                </c:pt>
                <c:pt idx="228">
                  <c:v>1.64646</c:v>
                </c:pt>
                <c:pt idx="229">
                  <c:v>1.58395</c:v>
                </c:pt>
                <c:pt idx="230">
                  <c:v>1.58294</c:v>
                </c:pt>
                <c:pt idx="231">
                  <c:v>1.5587500000000001</c:v>
                </c:pt>
                <c:pt idx="232">
                  <c:v>1.5109300000000001</c:v>
                </c:pt>
                <c:pt idx="233">
                  <c:v>1.57968</c:v>
                </c:pt>
                <c:pt idx="234">
                  <c:v>1.6420300000000001</c:v>
                </c:pt>
                <c:pt idx="235">
                  <c:v>1.6911</c:v>
                </c:pt>
                <c:pt idx="236">
                  <c:v>1.67378</c:v>
                </c:pt>
                <c:pt idx="237">
                  <c:v>1.68665</c:v>
                </c:pt>
                <c:pt idx="238">
                  <c:v>1.7091799999999999</c:v>
                </c:pt>
                <c:pt idx="239">
                  <c:v>1.6870400000000001</c:v>
                </c:pt>
                <c:pt idx="240">
                  <c:v>1.6593800000000001</c:v>
                </c:pt>
                <c:pt idx="241">
                  <c:v>1.69784</c:v>
                </c:pt>
                <c:pt idx="242">
                  <c:v>1.70872</c:v>
                </c:pt>
                <c:pt idx="243">
                  <c:v>1.7013499999999999</c:v>
                </c:pt>
                <c:pt idx="244">
                  <c:v>1.6789400000000001</c:v>
                </c:pt>
                <c:pt idx="245">
                  <c:v>1.7410000000000001</c:v>
                </c:pt>
                <c:pt idx="246">
                  <c:v>1.7352300000000001</c:v>
                </c:pt>
                <c:pt idx="247">
                  <c:v>1.7561599999999999</c:v>
                </c:pt>
                <c:pt idx="248">
                  <c:v>1.72105</c:v>
                </c:pt>
                <c:pt idx="249">
                  <c:v>1.7724200000000001</c:v>
                </c:pt>
                <c:pt idx="250">
                  <c:v>1.8309800000000001</c:v>
                </c:pt>
                <c:pt idx="251">
                  <c:v>1.8057799999999999</c:v>
                </c:pt>
                <c:pt idx="252">
                  <c:v>1.7826299999999999</c:v>
                </c:pt>
                <c:pt idx="253">
                  <c:v>1.7773000000000001</c:v>
                </c:pt>
                <c:pt idx="254">
                  <c:v>1.7407600000000001</c:v>
                </c:pt>
                <c:pt idx="255">
                  <c:v>1.80562</c:v>
                </c:pt>
                <c:pt idx="256">
                  <c:v>1.83013</c:v>
                </c:pt>
                <c:pt idx="257">
                  <c:v>1.7895300000000001</c:v>
                </c:pt>
                <c:pt idx="258">
                  <c:v>1.7512700000000001</c:v>
                </c:pt>
                <c:pt idx="259">
                  <c:v>1.7804</c:v>
                </c:pt>
                <c:pt idx="260">
                  <c:v>1.9162300000000001</c:v>
                </c:pt>
                <c:pt idx="261">
                  <c:v>1.8455600000000001</c:v>
                </c:pt>
                <c:pt idx="262">
                  <c:v>1.81999</c:v>
                </c:pt>
                <c:pt idx="263">
                  <c:v>1.88331</c:v>
                </c:pt>
                <c:pt idx="264">
                  <c:v>1.8690100000000001</c:v>
                </c:pt>
                <c:pt idx="265">
                  <c:v>1.8342099999999999</c:v>
                </c:pt>
                <c:pt idx="266">
                  <c:v>1.9131899999999999</c:v>
                </c:pt>
                <c:pt idx="267">
                  <c:v>1.8076300000000001</c:v>
                </c:pt>
                <c:pt idx="268">
                  <c:v>1.8168200000000001</c:v>
                </c:pt>
                <c:pt idx="269">
                  <c:v>1.88239</c:v>
                </c:pt>
                <c:pt idx="270">
                  <c:v>1.86006</c:v>
                </c:pt>
                <c:pt idx="271">
                  <c:v>1.8982699999999999</c:v>
                </c:pt>
                <c:pt idx="272">
                  <c:v>1.84419</c:v>
                </c:pt>
                <c:pt idx="273">
                  <c:v>1.92177</c:v>
                </c:pt>
                <c:pt idx="274">
                  <c:v>1.9631400000000001</c:v>
                </c:pt>
                <c:pt idx="275">
                  <c:v>1.8605700000000001</c:v>
                </c:pt>
                <c:pt idx="276">
                  <c:v>1.8750599999999999</c:v>
                </c:pt>
                <c:pt idx="277">
                  <c:v>1.85721</c:v>
                </c:pt>
                <c:pt idx="278">
                  <c:v>1.8692299999999999</c:v>
                </c:pt>
                <c:pt idx="279">
                  <c:v>1.8703399999999999</c:v>
                </c:pt>
                <c:pt idx="280">
                  <c:v>1.8111299999999999</c:v>
                </c:pt>
                <c:pt idx="281">
                  <c:v>1.92625</c:v>
                </c:pt>
                <c:pt idx="282">
                  <c:v>1.91899</c:v>
                </c:pt>
                <c:pt idx="283">
                  <c:v>1.8927700000000001</c:v>
                </c:pt>
                <c:pt idx="284">
                  <c:v>1.8725499999999999</c:v>
                </c:pt>
                <c:pt idx="285">
                  <c:v>1.93815</c:v>
                </c:pt>
                <c:pt idx="286">
                  <c:v>1.88008</c:v>
                </c:pt>
                <c:pt idx="287">
                  <c:v>1.8819399999999999</c:v>
                </c:pt>
                <c:pt idx="288">
                  <c:v>1.9095500000000001</c:v>
                </c:pt>
                <c:pt idx="289">
                  <c:v>1.9944</c:v>
                </c:pt>
                <c:pt idx="290">
                  <c:v>1.89131</c:v>
                </c:pt>
                <c:pt idx="291">
                  <c:v>1.9148000000000001</c:v>
                </c:pt>
                <c:pt idx="292">
                  <c:v>1.90821</c:v>
                </c:pt>
                <c:pt idx="293">
                  <c:v>1.89788</c:v>
                </c:pt>
                <c:pt idx="294">
                  <c:v>1.8239099999999999</c:v>
                </c:pt>
                <c:pt idx="295">
                  <c:v>1.9186799999999999</c:v>
                </c:pt>
                <c:pt idx="296">
                  <c:v>1.9620500000000001</c:v>
                </c:pt>
                <c:pt idx="297">
                  <c:v>1.8280099999999999</c:v>
                </c:pt>
                <c:pt idx="298">
                  <c:v>1.9105799999999999</c:v>
                </c:pt>
                <c:pt idx="299">
                  <c:v>1.90906</c:v>
                </c:pt>
                <c:pt idx="300">
                  <c:v>1.8446499999999999</c:v>
                </c:pt>
                <c:pt idx="301">
                  <c:v>1.9122699999999999</c:v>
                </c:pt>
                <c:pt idx="302">
                  <c:v>1.9052199999999999</c:v>
                </c:pt>
                <c:pt idx="303">
                  <c:v>1.8504400000000001</c:v>
                </c:pt>
                <c:pt idx="304">
                  <c:v>1.89056</c:v>
                </c:pt>
                <c:pt idx="305">
                  <c:v>1.9174</c:v>
                </c:pt>
                <c:pt idx="306">
                  <c:v>1.9359999999999999</c:v>
                </c:pt>
                <c:pt idx="307">
                  <c:v>1.90798</c:v>
                </c:pt>
                <c:pt idx="308">
                  <c:v>1.89022</c:v>
                </c:pt>
                <c:pt idx="309">
                  <c:v>1.86514</c:v>
                </c:pt>
                <c:pt idx="310">
                  <c:v>1.8379000000000001</c:v>
                </c:pt>
                <c:pt idx="311">
                  <c:v>1.8673200000000001</c:v>
                </c:pt>
                <c:pt idx="312">
                  <c:v>1.8455999999999999</c:v>
                </c:pt>
                <c:pt idx="313">
                  <c:v>1.9093599999999999</c:v>
                </c:pt>
                <c:pt idx="314">
                  <c:v>1.86429</c:v>
                </c:pt>
                <c:pt idx="315">
                  <c:v>1.88409</c:v>
                </c:pt>
                <c:pt idx="316">
                  <c:v>1.8559300000000001</c:v>
                </c:pt>
                <c:pt idx="317">
                  <c:v>1.79111</c:v>
                </c:pt>
                <c:pt idx="318">
                  <c:v>1.8676299999999999</c:v>
                </c:pt>
                <c:pt idx="319">
                  <c:v>1.8393299999999999</c:v>
                </c:pt>
                <c:pt idx="320">
                  <c:v>1.8224100000000001</c:v>
                </c:pt>
                <c:pt idx="321">
                  <c:v>1.8661000000000001</c:v>
                </c:pt>
                <c:pt idx="322">
                  <c:v>1.8290500000000001</c:v>
                </c:pt>
                <c:pt idx="323">
                  <c:v>1.83067</c:v>
                </c:pt>
                <c:pt idx="324">
                  <c:v>1.8476999999999999</c:v>
                </c:pt>
                <c:pt idx="325">
                  <c:v>1.89272</c:v>
                </c:pt>
                <c:pt idx="326">
                  <c:v>1.8404</c:v>
                </c:pt>
                <c:pt idx="327">
                  <c:v>1.8208200000000001</c:v>
                </c:pt>
                <c:pt idx="328">
                  <c:v>1.8092200000000001</c:v>
                </c:pt>
                <c:pt idx="329">
                  <c:v>1.8401700000000001</c:v>
                </c:pt>
                <c:pt idx="330">
                  <c:v>1.8244800000000001</c:v>
                </c:pt>
                <c:pt idx="331">
                  <c:v>1.7719</c:v>
                </c:pt>
                <c:pt idx="332">
                  <c:v>1.8386800000000001</c:v>
                </c:pt>
                <c:pt idx="333">
                  <c:v>1.8053399999999999</c:v>
                </c:pt>
                <c:pt idx="334">
                  <c:v>1.8368599999999999</c:v>
                </c:pt>
                <c:pt idx="335">
                  <c:v>1.8564400000000001</c:v>
                </c:pt>
                <c:pt idx="336">
                  <c:v>1.86869</c:v>
                </c:pt>
                <c:pt idx="337">
                  <c:v>1.75983</c:v>
                </c:pt>
                <c:pt idx="338">
                  <c:v>1.8648100000000001</c:v>
                </c:pt>
                <c:pt idx="339">
                  <c:v>1.8119000000000001</c:v>
                </c:pt>
                <c:pt idx="340">
                  <c:v>1.77644</c:v>
                </c:pt>
                <c:pt idx="341">
                  <c:v>1.77382</c:v>
                </c:pt>
                <c:pt idx="342">
                  <c:v>1.78786</c:v>
                </c:pt>
                <c:pt idx="343">
                  <c:v>1.7536799999999999</c:v>
                </c:pt>
                <c:pt idx="344">
                  <c:v>1.81366</c:v>
                </c:pt>
                <c:pt idx="345">
                  <c:v>1.68713</c:v>
                </c:pt>
                <c:pt idx="346">
                  <c:v>1.82277</c:v>
                </c:pt>
                <c:pt idx="347">
                  <c:v>1.7987</c:v>
                </c:pt>
                <c:pt idx="348">
                  <c:v>1.83711</c:v>
                </c:pt>
                <c:pt idx="349">
                  <c:v>1.76939</c:v>
                </c:pt>
                <c:pt idx="350">
                  <c:v>1.8368</c:v>
                </c:pt>
                <c:pt idx="351">
                  <c:v>1.7885200000000001</c:v>
                </c:pt>
                <c:pt idx="352">
                  <c:v>1.78285</c:v>
                </c:pt>
                <c:pt idx="353">
                  <c:v>1.7628999999999999</c:v>
                </c:pt>
                <c:pt idx="354">
                  <c:v>1.8268200000000001</c:v>
                </c:pt>
                <c:pt idx="355">
                  <c:v>1.8179099999999999</c:v>
                </c:pt>
                <c:pt idx="356">
                  <c:v>1.8054600000000001</c:v>
                </c:pt>
                <c:pt idx="357">
                  <c:v>1.7694099999999999</c:v>
                </c:pt>
                <c:pt idx="358">
                  <c:v>1.8182400000000001</c:v>
                </c:pt>
                <c:pt idx="359">
                  <c:v>1.7963100000000001</c:v>
                </c:pt>
                <c:pt idx="360">
                  <c:v>1.7673399999999999</c:v>
                </c:pt>
                <c:pt idx="361">
                  <c:v>1.8363100000000001</c:v>
                </c:pt>
                <c:pt idx="362">
                  <c:v>1.76457</c:v>
                </c:pt>
                <c:pt idx="363">
                  <c:v>1.76928</c:v>
                </c:pt>
                <c:pt idx="364">
                  <c:v>1.7876000000000001</c:v>
                </c:pt>
                <c:pt idx="365">
                  <c:v>1.81236</c:v>
                </c:pt>
                <c:pt idx="366">
                  <c:v>1.77434</c:v>
                </c:pt>
                <c:pt idx="367">
                  <c:v>1.7764</c:v>
                </c:pt>
                <c:pt idx="368">
                  <c:v>1.79531</c:v>
                </c:pt>
                <c:pt idx="369">
                  <c:v>1.7860400000000001</c:v>
                </c:pt>
                <c:pt idx="370">
                  <c:v>1.74522</c:v>
                </c:pt>
                <c:pt idx="371">
                  <c:v>1.83616</c:v>
                </c:pt>
                <c:pt idx="372">
                  <c:v>1.7784</c:v>
                </c:pt>
                <c:pt idx="373">
                  <c:v>1.8064499999999999</c:v>
                </c:pt>
                <c:pt idx="374">
                  <c:v>1.7799499999999999</c:v>
                </c:pt>
                <c:pt idx="375">
                  <c:v>1.7771999999999999</c:v>
                </c:pt>
                <c:pt idx="376">
                  <c:v>1.79878</c:v>
                </c:pt>
                <c:pt idx="377">
                  <c:v>1.8014300000000001</c:v>
                </c:pt>
                <c:pt idx="378">
                  <c:v>1.7848900000000001</c:v>
                </c:pt>
                <c:pt idx="379">
                  <c:v>1.7953600000000001</c:v>
                </c:pt>
                <c:pt idx="380">
                  <c:v>1.7416700000000001</c:v>
                </c:pt>
                <c:pt idx="381">
                  <c:v>1.806</c:v>
                </c:pt>
                <c:pt idx="382">
                  <c:v>1.7961199999999999</c:v>
                </c:pt>
                <c:pt idx="383">
                  <c:v>1.75888</c:v>
                </c:pt>
                <c:pt idx="384">
                  <c:v>1.8094300000000001</c:v>
                </c:pt>
                <c:pt idx="385">
                  <c:v>1.7728299999999999</c:v>
                </c:pt>
                <c:pt idx="386">
                  <c:v>1.79864</c:v>
                </c:pt>
                <c:pt idx="387">
                  <c:v>1.79878</c:v>
                </c:pt>
                <c:pt idx="388">
                  <c:v>1.79549</c:v>
                </c:pt>
                <c:pt idx="389">
                  <c:v>1.7595000000000001</c:v>
                </c:pt>
                <c:pt idx="390">
                  <c:v>1.73506</c:v>
                </c:pt>
                <c:pt idx="391">
                  <c:v>1.76871</c:v>
                </c:pt>
                <c:pt idx="392">
                  <c:v>1.77366</c:v>
                </c:pt>
                <c:pt idx="393">
                  <c:v>1.8016300000000001</c:v>
                </c:pt>
                <c:pt idx="394">
                  <c:v>1.7986899999999999</c:v>
                </c:pt>
                <c:pt idx="395">
                  <c:v>1.8093999999999999</c:v>
                </c:pt>
                <c:pt idx="396">
                  <c:v>1.7883899999999999</c:v>
                </c:pt>
                <c:pt idx="397">
                  <c:v>1.78373</c:v>
                </c:pt>
                <c:pt idx="398">
                  <c:v>1.8087500000000001</c:v>
                </c:pt>
                <c:pt idx="399">
                  <c:v>1.78844</c:v>
                </c:pt>
                <c:pt idx="400">
                  <c:v>1.8285899999999999</c:v>
                </c:pt>
                <c:pt idx="401">
                  <c:v>1.8258099999999999</c:v>
                </c:pt>
                <c:pt idx="402">
                  <c:v>1.8066</c:v>
                </c:pt>
                <c:pt idx="403">
                  <c:v>1.82501</c:v>
                </c:pt>
                <c:pt idx="404">
                  <c:v>1.8379799999999999</c:v>
                </c:pt>
                <c:pt idx="405">
                  <c:v>1.80528</c:v>
                </c:pt>
                <c:pt idx="406">
                  <c:v>1.82843</c:v>
                </c:pt>
                <c:pt idx="407">
                  <c:v>1.83535</c:v>
                </c:pt>
                <c:pt idx="408">
                  <c:v>1.8105599999999999</c:v>
                </c:pt>
                <c:pt idx="409">
                  <c:v>1.8583799999999999</c:v>
                </c:pt>
                <c:pt idx="410">
                  <c:v>1.83066</c:v>
                </c:pt>
                <c:pt idx="411">
                  <c:v>1.77658</c:v>
                </c:pt>
                <c:pt idx="412">
                  <c:v>1.83867</c:v>
                </c:pt>
                <c:pt idx="413">
                  <c:v>1.8150200000000001</c:v>
                </c:pt>
                <c:pt idx="414">
                  <c:v>1.83273</c:v>
                </c:pt>
                <c:pt idx="415">
                  <c:v>1.87514</c:v>
                </c:pt>
                <c:pt idx="416">
                  <c:v>1.83301</c:v>
                </c:pt>
                <c:pt idx="417">
                  <c:v>1.85331</c:v>
                </c:pt>
                <c:pt idx="418">
                  <c:v>1.8373900000000001</c:v>
                </c:pt>
                <c:pt idx="419">
                  <c:v>1.8241000000000001</c:v>
                </c:pt>
                <c:pt idx="420">
                  <c:v>1.8329899999999999</c:v>
                </c:pt>
                <c:pt idx="421">
                  <c:v>1.8568499999999999</c:v>
                </c:pt>
                <c:pt idx="422">
                  <c:v>1.8345499999999999</c:v>
                </c:pt>
                <c:pt idx="423">
                  <c:v>1.8365100000000001</c:v>
                </c:pt>
                <c:pt idx="424">
                  <c:v>1.82416</c:v>
                </c:pt>
                <c:pt idx="425">
                  <c:v>1.8482099999999999</c:v>
                </c:pt>
                <c:pt idx="426">
                  <c:v>1.79156</c:v>
                </c:pt>
                <c:pt idx="427">
                  <c:v>1.83464</c:v>
                </c:pt>
                <c:pt idx="428">
                  <c:v>1.78525</c:v>
                </c:pt>
                <c:pt idx="429">
                  <c:v>1.8386199999999999</c:v>
                </c:pt>
                <c:pt idx="430">
                  <c:v>1.8306199999999999</c:v>
                </c:pt>
                <c:pt idx="431">
                  <c:v>1.8560399999999999</c:v>
                </c:pt>
                <c:pt idx="432">
                  <c:v>1.8744499999999999</c:v>
                </c:pt>
                <c:pt idx="433">
                  <c:v>1.8769400000000001</c:v>
                </c:pt>
                <c:pt idx="434">
                  <c:v>1.82717</c:v>
                </c:pt>
                <c:pt idx="435">
                  <c:v>1.86294</c:v>
                </c:pt>
                <c:pt idx="436">
                  <c:v>1.8399700000000001</c:v>
                </c:pt>
                <c:pt idx="437">
                  <c:v>1.85884</c:v>
                </c:pt>
                <c:pt idx="438">
                  <c:v>1.8650599999999999</c:v>
                </c:pt>
                <c:pt idx="439">
                  <c:v>1.8399000000000001</c:v>
                </c:pt>
                <c:pt idx="440">
                  <c:v>1.8356699999999999</c:v>
                </c:pt>
                <c:pt idx="441">
                  <c:v>1.86286</c:v>
                </c:pt>
                <c:pt idx="442">
                  <c:v>1.85466</c:v>
                </c:pt>
                <c:pt idx="443">
                  <c:v>1.8743799999999999</c:v>
                </c:pt>
                <c:pt idx="444">
                  <c:v>1.86077</c:v>
                </c:pt>
                <c:pt idx="445">
                  <c:v>1.86181</c:v>
                </c:pt>
                <c:pt idx="446">
                  <c:v>1.90985</c:v>
                </c:pt>
                <c:pt idx="447">
                  <c:v>1.84154</c:v>
                </c:pt>
                <c:pt idx="448">
                  <c:v>1.86354</c:v>
                </c:pt>
                <c:pt idx="449">
                  <c:v>1.8654900000000001</c:v>
                </c:pt>
                <c:pt idx="450">
                  <c:v>1.8059799999999999</c:v>
                </c:pt>
                <c:pt idx="451">
                  <c:v>1.8525700000000001</c:v>
                </c:pt>
                <c:pt idx="452">
                  <c:v>1.8318000000000001</c:v>
                </c:pt>
                <c:pt idx="453">
                  <c:v>1.8537600000000001</c:v>
                </c:pt>
                <c:pt idx="454">
                  <c:v>1.8211200000000001</c:v>
                </c:pt>
                <c:pt idx="455">
                  <c:v>1.8404700000000001</c:v>
                </c:pt>
                <c:pt idx="456">
                  <c:v>1.89591</c:v>
                </c:pt>
                <c:pt idx="457">
                  <c:v>1.88706</c:v>
                </c:pt>
                <c:pt idx="458">
                  <c:v>1.8662099999999999</c:v>
                </c:pt>
                <c:pt idx="459">
                  <c:v>1.89517</c:v>
                </c:pt>
                <c:pt idx="460">
                  <c:v>1.8385899999999999</c:v>
                </c:pt>
                <c:pt idx="461">
                  <c:v>1.84788</c:v>
                </c:pt>
                <c:pt idx="462">
                  <c:v>1.83876</c:v>
                </c:pt>
                <c:pt idx="463">
                  <c:v>1.8832500000000001</c:v>
                </c:pt>
                <c:pt idx="464">
                  <c:v>1.8157000000000001</c:v>
                </c:pt>
                <c:pt idx="465">
                  <c:v>1.8745400000000001</c:v>
                </c:pt>
                <c:pt idx="466">
                  <c:v>1.8562399999999999</c:v>
                </c:pt>
                <c:pt idx="467">
                  <c:v>1.83561</c:v>
                </c:pt>
                <c:pt idx="468">
                  <c:v>1.8309200000000001</c:v>
                </c:pt>
                <c:pt idx="469">
                  <c:v>1.8623799999999999</c:v>
                </c:pt>
                <c:pt idx="470">
                  <c:v>1.83849</c:v>
                </c:pt>
                <c:pt idx="471">
                  <c:v>1.8774900000000001</c:v>
                </c:pt>
                <c:pt idx="472">
                  <c:v>1.8506</c:v>
                </c:pt>
                <c:pt idx="473">
                  <c:v>1.8323</c:v>
                </c:pt>
                <c:pt idx="474">
                  <c:v>1.84676</c:v>
                </c:pt>
                <c:pt idx="475">
                  <c:v>1.78532</c:v>
                </c:pt>
                <c:pt idx="476">
                  <c:v>1.83449</c:v>
                </c:pt>
                <c:pt idx="477">
                  <c:v>1.87914</c:v>
                </c:pt>
                <c:pt idx="478">
                  <c:v>1.87991</c:v>
                </c:pt>
                <c:pt idx="479">
                  <c:v>1.8636699999999999</c:v>
                </c:pt>
                <c:pt idx="480">
                  <c:v>1.8352900000000001</c:v>
                </c:pt>
                <c:pt idx="481">
                  <c:v>1.8234699999999999</c:v>
                </c:pt>
                <c:pt idx="482">
                  <c:v>1.8164499999999999</c:v>
                </c:pt>
                <c:pt idx="483">
                  <c:v>1.87504</c:v>
                </c:pt>
                <c:pt idx="484">
                  <c:v>1.82664</c:v>
                </c:pt>
                <c:pt idx="485">
                  <c:v>1.7970999999999999</c:v>
                </c:pt>
                <c:pt idx="486">
                  <c:v>1.85914</c:v>
                </c:pt>
                <c:pt idx="487">
                  <c:v>1.8870199999999999</c:v>
                </c:pt>
                <c:pt idx="488">
                  <c:v>1.8408199999999999</c:v>
                </c:pt>
                <c:pt idx="489">
                  <c:v>1.83148</c:v>
                </c:pt>
                <c:pt idx="490">
                  <c:v>1.81392</c:v>
                </c:pt>
                <c:pt idx="491">
                  <c:v>1.8449800000000001</c:v>
                </c:pt>
                <c:pt idx="492">
                  <c:v>1.85182</c:v>
                </c:pt>
                <c:pt idx="493">
                  <c:v>1.81412</c:v>
                </c:pt>
                <c:pt idx="494">
                  <c:v>1.8410599999999999</c:v>
                </c:pt>
                <c:pt idx="495">
                  <c:v>1.8253299999999999</c:v>
                </c:pt>
                <c:pt idx="496">
                  <c:v>1.8239399999999999</c:v>
                </c:pt>
                <c:pt idx="497">
                  <c:v>1.8133999999999999</c:v>
                </c:pt>
                <c:pt idx="498">
                  <c:v>1.8208599999999999</c:v>
                </c:pt>
                <c:pt idx="499">
                  <c:v>1.8151200000000001</c:v>
                </c:pt>
                <c:pt idx="500">
                  <c:v>1.84179</c:v>
                </c:pt>
                <c:pt idx="501">
                  <c:v>1.8420799999999999</c:v>
                </c:pt>
                <c:pt idx="502">
                  <c:v>1.8135399999999999</c:v>
                </c:pt>
                <c:pt idx="503">
                  <c:v>1.83355</c:v>
                </c:pt>
                <c:pt idx="504">
                  <c:v>1.7956799999999999</c:v>
                </c:pt>
                <c:pt idx="505">
                  <c:v>1.8173999999999999</c:v>
                </c:pt>
                <c:pt idx="506">
                  <c:v>1.7674799999999999</c:v>
                </c:pt>
                <c:pt idx="507">
                  <c:v>1.8363799999999999</c:v>
                </c:pt>
                <c:pt idx="508">
                  <c:v>1.8053699999999999</c:v>
                </c:pt>
                <c:pt idx="509">
                  <c:v>1.7789900000000001</c:v>
                </c:pt>
                <c:pt idx="510">
                  <c:v>1.79359</c:v>
                </c:pt>
                <c:pt idx="511">
                  <c:v>1.8037799999999999</c:v>
                </c:pt>
                <c:pt idx="512">
                  <c:v>1.79192</c:v>
                </c:pt>
                <c:pt idx="513">
                  <c:v>1.79037</c:v>
                </c:pt>
                <c:pt idx="514">
                  <c:v>1.7978400000000001</c:v>
                </c:pt>
                <c:pt idx="515">
                  <c:v>1.8313200000000001</c:v>
                </c:pt>
                <c:pt idx="516">
                  <c:v>1.8031299999999999</c:v>
                </c:pt>
                <c:pt idx="517">
                  <c:v>1.78346</c:v>
                </c:pt>
                <c:pt idx="518">
                  <c:v>1.80453</c:v>
                </c:pt>
                <c:pt idx="519">
                  <c:v>1.79525</c:v>
                </c:pt>
                <c:pt idx="520">
                  <c:v>1.7697000000000001</c:v>
                </c:pt>
                <c:pt idx="521">
                  <c:v>1.7828599999999999</c:v>
                </c:pt>
                <c:pt idx="522">
                  <c:v>1.7921899999999999</c:v>
                </c:pt>
                <c:pt idx="523">
                  <c:v>1.7900799999999999</c:v>
                </c:pt>
                <c:pt idx="524">
                  <c:v>1.8224899999999999</c:v>
                </c:pt>
                <c:pt idx="525">
                  <c:v>1.78583</c:v>
                </c:pt>
                <c:pt idx="526">
                  <c:v>1.8057099999999999</c:v>
                </c:pt>
                <c:pt idx="527">
                  <c:v>1.8095000000000001</c:v>
                </c:pt>
                <c:pt idx="528">
                  <c:v>1.7982</c:v>
                </c:pt>
                <c:pt idx="529">
                  <c:v>1.7914099999999999</c:v>
                </c:pt>
                <c:pt idx="530">
                  <c:v>1.75997</c:v>
                </c:pt>
                <c:pt idx="531">
                  <c:v>1.78752</c:v>
                </c:pt>
                <c:pt idx="532">
                  <c:v>1.7740400000000001</c:v>
                </c:pt>
                <c:pt idx="533">
                  <c:v>1.7656000000000001</c:v>
                </c:pt>
                <c:pt idx="534">
                  <c:v>1.77772</c:v>
                </c:pt>
                <c:pt idx="535">
                  <c:v>1.7796000000000001</c:v>
                </c:pt>
                <c:pt idx="536">
                  <c:v>1.7542899999999999</c:v>
                </c:pt>
                <c:pt idx="537">
                  <c:v>1.7688200000000001</c:v>
                </c:pt>
                <c:pt idx="538">
                  <c:v>1.78179</c:v>
                </c:pt>
                <c:pt idx="539">
                  <c:v>1.7725200000000001</c:v>
                </c:pt>
                <c:pt idx="540">
                  <c:v>1.7667900000000001</c:v>
                </c:pt>
                <c:pt idx="541">
                  <c:v>1.7588699999999999</c:v>
                </c:pt>
                <c:pt idx="542">
                  <c:v>1.77355</c:v>
                </c:pt>
                <c:pt idx="543">
                  <c:v>1.7541199999999999</c:v>
                </c:pt>
                <c:pt idx="544">
                  <c:v>1.7720100000000001</c:v>
                </c:pt>
                <c:pt idx="545">
                  <c:v>1.7977399999999999</c:v>
                </c:pt>
                <c:pt idx="546">
                  <c:v>1.714</c:v>
                </c:pt>
                <c:pt idx="547">
                  <c:v>1.73173</c:v>
                </c:pt>
                <c:pt idx="548">
                  <c:v>1.7751300000000001</c:v>
                </c:pt>
                <c:pt idx="549">
                  <c:v>1.7536700000000001</c:v>
                </c:pt>
                <c:pt idx="550">
                  <c:v>1.76762</c:v>
                </c:pt>
                <c:pt idx="551">
                  <c:v>1.7508600000000001</c:v>
                </c:pt>
                <c:pt idx="552">
                  <c:v>1.7476400000000001</c:v>
                </c:pt>
                <c:pt idx="553">
                  <c:v>1.7760400000000001</c:v>
                </c:pt>
                <c:pt idx="554">
                  <c:v>1.76128</c:v>
                </c:pt>
                <c:pt idx="555">
                  <c:v>1.74465</c:v>
                </c:pt>
                <c:pt idx="556">
                  <c:v>1.7418400000000001</c:v>
                </c:pt>
                <c:pt idx="557">
                  <c:v>1.7238500000000001</c:v>
                </c:pt>
                <c:pt idx="558">
                  <c:v>1.76027</c:v>
                </c:pt>
                <c:pt idx="559">
                  <c:v>1.7485299999999999</c:v>
                </c:pt>
                <c:pt idx="560">
                  <c:v>1.73298</c:v>
                </c:pt>
                <c:pt idx="561">
                  <c:v>1.7803100000000001</c:v>
                </c:pt>
                <c:pt idx="562">
                  <c:v>1.7441</c:v>
                </c:pt>
                <c:pt idx="563">
                  <c:v>1.7319899999999999</c:v>
                </c:pt>
                <c:pt idx="564">
                  <c:v>1.73865</c:v>
                </c:pt>
                <c:pt idx="565">
                  <c:v>1.72055</c:v>
                </c:pt>
                <c:pt idx="566">
                  <c:v>1.71922</c:v>
                </c:pt>
                <c:pt idx="567">
                  <c:v>1.76542</c:v>
                </c:pt>
                <c:pt idx="568">
                  <c:v>1.7476400000000001</c:v>
                </c:pt>
                <c:pt idx="569">
                  <c:v>1.72211</c:v>
                </c:pt>
                <c:pt idx="570">
                  <c:v>1.7131099999999999</c:v>
                </c:pt>
                <c:pt idx="571">
                  <c:v>1.7450000000000001</c:v>
                </c:pt>
                <c:pt idx="572">
                  <c:v>1.74892</c:v>
                </c:pt>
                <c:pt idx="573">
                  <c:v>1.7145600000000001</c:v>
                </c:pt>
                <c:pt idx="574">
                  <c:v>1.72017</c:v>
                </c:pt>
                <c:pt idx="575">
                  <c:v>1.7690300000000001</c:v>
                </c:pt>
                <c:pt idx="576">
                  <c:v>1.70756</c:v>
                </c:pt>
                <c:pt idx="577">
                  <c:v>1.75952</c:v>
                </c:pt>
                <c:pt idx="578">
                  <c:v>1.7376100000000001</c:v>
                </c:pt>
                <c:pt idx="579">
                  <c:v>1.75101</c:v>
                </c:pt>
                <c:pt idx="580">
                  <c:v>1.74732</c:v>
                </c:pt>
                <c:pt idx="581">
                  <c:v>1.7237499999999999</c:v>
                </c:pt>
                <c:pt idx="582">
                  <c:v>1.7586999999999999</c:v>
                </c:pt>
                <c:pt idx="583">
                  <c:v>1.75962</c:v>
                </c:pt>
                <c:pt idx="584">
                  <c:v>1.75061</c:v>
                </c:pt>
                <c:pt idx="585">
                  <c:v>1.7225299999999999</c:v>
                </c:pt>
                <c:pt idx="586">
                  <c:v>1.7184699999999999</c:v>
                </c:pt>
                <c:pt idx="587">
                  <c:v>1.7549300000000001</c:v>
                </c:pt>
                <c:pt idx="588">
                  <c:v>1.7410099999999999</c:v>
                </c:pt>
                <c:pt idx="589">
                  <c:v>1.73915</c:v>
                </c:pt>
                <c:pt idx="590">
                  <c:v>1.7892600000000001</c:v>
                </c:pt>
                <c:pt idx="591">
                  <c:v>1.7540800000000001</c:v>
                </c:pt>
                <c:pt idx="592">
                  <c:v>1.7668900000000001</c:v>
                </c:pt>
                <c:pt idx="593">
                  <c:v>1.7669900000000001</c:v>
                </c:pt>
                <c:pt idx="594">
                  <c:v>1.74658</c:v>
                </c:pt>
                <c:pt idx="595">
                  <c:v>1.73078</c:v>
                </c:pt>
                <c:pt idx="596">
                  <c:v>1.71607</c:v>
                </c:pt>
                <c:pt idx="597">
                  <c:v>1.72356</c:v>
                </c:pt>
                <c:pt idx="598">
                  <c:v>1.7360100000000001</c:v>
                </c:pt>
                <c:pt idx="599">
                  <c:v>1.7295799999999999</c:v>
                </c:pt>
                <c:pt idx="600">
                  <c:v>1.75817</c:v>
                </c:pt>
                <c:pt idx="601">
                  <c:v>1.7466999999999999</c:v>
                </c:pt>
                <c:pt idx="602">
                  <c:v>1.73421</c:v>
                </c:pt>
                <c:pt idx="603">
                  <c:v>1.7400599999999999</c:v>
                </c:pt>
                <c:pt idx="604">
                  <c:v>1.7511300000000001</c:v>
                </c:pt>
                <c:pt idx="605">
                  <c:v>1.7185999999999999</c:v>
                </c:pt>
                <c:pt idx="606">
                  <c:v>1.7260800000000001</c:v>
                </c:pt>
                <c:pt idx="607">
                  <c:v>1.7076199999999999</c:v>
                </c:pt>
                <c:pt idx="608">
                  <c:v>1.7406999999999999</c:v>
                </c:pt>
                <c:pt idx="609">
                  <c:v>1.72854</c:v>
                </c:pt>
                <c:pt idx="610">
                  <c:v>1.74891</c:v>
                </c:pt>
                <c:pt idx="611">
                  <c:v>1.73329</c:v>
                </c:pt>
                <c:pt idx="612">
                  <c:v>1.7226600000000001</c:v>
                </c:pt>
                <c:pt idx="613">
                  <c:v>1.7354700000000001</c:v>
                </c:pt>
                <c:pt idx="614">
                  <c:v>1.7361899999999999</c:v>
                </c:pt>
                <c:pt idx="615">
                  <c:v>1.72326</c:v>
                </c:pt>
                <c:pt idx="616">
                  <c:v>1.7342500000000001</c:v>
                </c:pt>
                <c:pt idx="617">
                  <c:v>1.75251</c:v>
                </c:pt>
                <c:pt idx="618">
                  <c:v>1.7501</c:v>
                </c:pt>
                <c:pt idx="619">
                  <c:v>1.7684599999999999</c:v>
                </c:pt>
                <c:pt idx="620">
                  <c:v>1.7336800000000001</c:v>
                </c:pt>
                <c:pt idx="621">
                  <c:v>1.74211</c:v>
                </c:pt>
                <c:pt idx="622">
                  <c:v>1.76505</c:v>
                </c:pt>
                <c:pt idx="623">
                  <c:v>1.73054</c:v>
                </c:pt>
                <c:pt idx="624">
                  <c:v>1.7269300000000001</c:v>
                </c:pt>
                <c:pt idx="625">
                  <c:v>1.7539100000000001</c:v>
                </c:pt>
                <c:pt idx="626">
                  <c:v>1.72085</c:v>
                </c:pt>
                <c:pt idx="627">
                  <c:v>1.74461</c:v>
                </c:pt>
                <c:pt idx="628">
                  <c:v>1.7364900000000001</c:v>
                </c:pt>
                <c:pt idx="629">
                  <c:v>1.7276899999999999</c:v>
                </c:pt>
                <c:pt idx="630">
                  <c:v>1.7416100000000001</c:v>
                </c:pt>
                <c:pt idx="631">
                  <c:v>1.7158</c:v>
                </c:pt>
                <c:pt idx="632">
                  <c:v>1.74875</c:v>
                </c:pt>
                <c:pt idx="633">
                  <c:v>1.75902</c:v>
                </c:pt>
                <c:pt idx="634">
                  <c:v>1.7269300000000001</c:v>
                </c:pt>
                <c:pt idx="635">
                  <c:v>1.7158100000000001</c:v>
                </c:pt>
                <c:pt idx="636">
                  <c:v>1.7391399999999999</c:v>
                </c:pt>
                <c:pt idx="637">
                  <c:v>1.75349</c:v>
                </c:pt>
                <c:pt idx="638">
                  <c:v>1.7216199999999999</c:v>
                </c:pt>
                <c:pt idx="639">
                  <c:v>1.7405900000000001</c:v>
                </c:pt>
                <c:pt idx="640">
                  <c:v>1.752</c:v>
                </c:pt>
                <c:pt idx="641">
                  <c:v>1.74082</c:v>
                </c:pt>
                <c:pt idx="642">
                  <c:v>1.7601800000000001</c:v>
                </c:pt>
                <c:pt idx="643">
                  <c:v>1.6820600000000001</c:v>
                </c:pt>
                <c:pt idx="644">
                  <c:v>1.7401599999999999</c:v>
                </c:pt>
                <c:pt idx="645">
                  <c:v>1.7561199999999999</c:v>
                </c:pt>
                <c:pt idx="646">
                  <c:v>1.7434099999999999</c:v>
                </c:pt>
                <c:pt idx="647">
                  <c:v>1.75562</c:v>
                </c:pt>
                <c:pt idx="648">
                  <c:v>1.7232799999999999</c:v>
                </c:pt>
                <c:pt idx="649">
                  <c:v>1.72573</c:v>
                </c:pt>
                <c:pt idx="650">
                  <c:v>1.73336</c:v>
                </c:pt>
                <c:pt idx="651">
                  <c:v>1.72292</c:v>
                </c:pt>
                <c:pt idx="652">
                  <c:v>1.75387</c:v>
                </c:pt>
                <c:pt idx="653">
                  <c:v>1.74533</c:v>
                </c:pt>
                <c:pt idx="654">
                  <c:v>1.72214</c:v>
                </c:pt>
                <c:pt idx="655">
                  <c:v>1.73861</c:v>
                </c:pt>
                <c:pt idx="656">
                  <c:v>1.73566</c:v>
                </c:pt>
                <c:pt idx="657">
                  <c:v>1.7510699999999999</c:v>
                </c:pt>
                <c:pt idx="658">
                  <c:v>1.7412000000000001</c:v>
                </c:pt>
                <c:pt idx="659">
                  <c:v>1.7377199999999999</c:v>
                </c:pt>
                <c:pt idx="660">
                  <c:v>1.7237100000000001</c:v>
                </c:pt>
                <c:pt idx="661">
                  <c:v>1.70899</c:v>
                </c:pt>
                <c:pt idx="662">
                  <c:v>1.7275400000000001</c:v>
                </c:pt>
                <c:pt idx="663">
                  <c:v>1.76135</c:v>
                </c:pt>
                <c:pt idx="664">
                  <c:v>1.75241</c:v>
                </c:pt>
                <c:pt idx="665">
                  <c:v>1.7138800000000001</c:v>
                </c:pt>
                <c:pt idx="666">
                  <c:v>1.74604</c:v>
                </c:pt>
                <c:pt idx="667">
                  <c:v>1.7574799999999999</c:v>
                </c:pt>
                <c:pt idx="668">
                  <c:v>1.74596</c:v>
                </c:pt>
                <c:pt idx="669">
                  <c:v>1.73031</c:v>
                </c:pt>
                <c:pt idx="670">
                  <c:v>1.7265200000000001</c:v>
                </c:pt>
                <c:pt idx="671">
                  <c:v>1.7446999999999999</c:v>
                </c:pt>
                <c:pt idx="672">
                  <c:v>1.74285</c:v>
                </c:pt>
                <c:pt idx="673">
                  <c:v>1.74156</c:v>
                </c:pt>
                <c:pt idx="674">
                  <c:v>1.7616700000000001</c:v>
                </c:pt>
                <c:pt idx="675">
                  <c:v>1.75498</c:v>
                </c:pt>
                <c:pt idx="676">
                  <c:v>1.7367900000000001</c:v>
                </c:pt>
                <c:pt idx="677">
                  <c:v>1.75969</c:v>
                </c:pt>
                <c:pt idx="678">
                  <c:v>1.74963</c:v>
                </c:pt>
                <c:pt idx="679">
                  <c:v>1.7258800000000001</c:v>
                </c:pt>
                <c:pt idx="680">
                  <c:v>1.74918</c:v>
                </c:pt>
                <c:pt idx="681">
                  <c:v>1.75831</c:v>
                </c:pt>
                <c:pt idx="682">
                  <c:v>1.7162599999999999</c:v>
                </c:pt>
                <c:pt idx="683">
                  <c:v>1.7464999999999999</c:v>
                </c:pt>
                <c:pt idx="684">
                  <c:v>1.74966</c:v>
                </c:pt>
                <c:pt idx="685">
                  <c:v>1.7676499999999999</c:v>
                </c:pt>
                <c:pt idx="686">
                  <c:v>1.7502</c:v>
                </c:pt>
                <c:pt idx="687">
                  <c:v>1.75142</c:v>
                </c:pt>
                <c:pt idx="688">
                  <c:v>1.74631</c:v>
                </c:pt>
                <c:pt idx="689">
                  <c:v>1.76281</c:v>
                </c:pt>
                <c:pt idx="690">
                  <c:v>1.73776</c:v>
                </c:pt>
                <c:pt idx="691">
                  <c:v>1.75105</c:v>
                </c:pt>
                <c:pt idx="692">
                  <c:v>1.7389699999999999</c:v>
                </c:pt>
                <c:pt idx="693">
                  <c:v>1.74987</c:v>
                </c:pt>
                <c:pt idx="694">
                  <c:v>1.71112</c:v>
                </c:pt>
                <c:pt idx="695">
                  <c:v>1.72516</c:v>
                </c:pt>
                <c:pt idx="696">
                  <c:v>1.7718700000000001</c:v>
                </c:pt>
                <c:pt idx="697">
                  <c:v>1.72119</c:v>
                </c:pt>
                <c:pt idx="698">
                  <c:v>1.7353400000000001</c:v>
                </c:pt>
                <c:pt idx="699">
                  <c:v>1.72384</c:v>
                </c:pt>
                <c:pt idx="700">
                  <c:v>1.75204</c:v>
                </c:pt>
                <c:pt idx="701">
                  <c:v>1.7250799999999999</c:v>
                </c:pt>
                <c:pt idx="702">
                  <c:v>1.7365900000000001</c:v>
                </c:pt>
                <c:pt idx="703">
                  <c:v>1.7327900000000001</c:v>
                </c:pt>
                <c:pt idx="704">
                  <c:v>1.75064</c:v>
                </c:pt>
                <c:pt idx="705">
                  <c:v>1.7253400000000001</c:v>
                </c:pt>
                <c:pt idx="706">
                  <c:v>1.7487200000000001</c:v>
                </c:pt>
                <c:pt idx="707">
                  <c:v>1.7051700000000001</c:v>
                </c:pt>
                <c:pt idx="708">
                  <c:v>1.74915</c:v>
                </c:pt>
                <c:pt idx="709">
                  <c:v>1.7297199999999999</c:v>
                </c:pt>
                <c:pt idx="710">
                  <c:v>1.74255</c:v>
                </c:pt>
                <c:pt idx="711">
                  <c:v>1.7179</c:v>
                </c:pt>
                <c:pt idx="712">
                  <c:v>1.7322</c:v>
                </c:pt>
                <c:pt idx="713">
                  <c:v>1.7202900000000001</c:v>
                </c:pt>
                <c:pt idx="714">
                  <c:v>1.7058</c:v>
                </c:pt>
                <c:pt idx="715">
                  <c:v>1.7241899999999999</c:v>
                </c:pt>
                <c:pt idx="716">
                  <c:v>1.7167699999999999</c:v>
                </c:pt>
                <c:pt idx="717">
                  <c:v>1.7271300000000001</c:v>
                </c:pt>
                <c:pt idx="718">
                  <c:v>1.7309300000000001</c:v>
                </c:pt>
                <c:pt idx="719">
                  <c:v>1.7409699999999999</c:v>
                </c:pt>
                <c:pt idx="720">
                  <c:v>1.7485200000000001</c:v>
                </c:pt>
                <c:pt idx="721">
                  <c:v>1.7445200000000001</c:v>
                </c:pt>
                <c:pt idx="722">
                  <c:v>1.7448600000000001</c:v>
                </c:pt>
                <c:pt idx="723">
                  <c:v>1.73167</c:v>
                </c:pt>
                <c:pt idx="724">
                  <c:v>1.74281</c:v>
                </c:pt>
                <c:pt idx="725">
                  <c:v>1.7550300000000001</c:v>
                </c:pt>
                <c:pt idx="726">
                  <c:v>1.74048</c:v>
                </c:pt>
                <c:pt idx="727">
                  <c:v>1.7221</c:v>
                </c:pt>
                <c:pt idx="728">
                  <c:v>1.72078</c:v>
                </c:pt>
                <c:pt idx="729">
                  <c:v>1.71479</c:v>
                </c:pt>
                <c:pt idx="730">
                  <c:v>1.71461</c:v>
                </c:pt>
                <c:pt idx="731">
                  <c:v>1.7468900000000001</c:v>
                </c:pt>
                <c:pt idx="732">
                  <c:v>1.7386999999999999</c:v>
                </c:pt>
                <c:pt idx="733">
                  <c:v>1.7309000000000001</c:v>
                </c:pt>
                <c:pt idx="734">
                  <c:v>1.73411</c:v>
                </c:pt>
                <c:pt idx="735">
                  <c:v>1.7162999999999999</c:v>
                </c:pt>
                <c:pt idx="736">
                  <c:v>1.73177</c:v>
                </c:pt>
                <c:pt idx="737">
                  <c:v>1.7193700000000001</c:v>
                </c:pt>
                <c:pt idx="738">
                  <c:v>1.7310300000000001</c:v>
                </c:pt>
                <c:pt idx="739">
                  <c:v>1.74238</c:v>
                </c:pt>
                <c:pt idx="740">
                  <c:v>1.7460800000000001</c:v>
                </c:pt>
                <c:pt idx="741">
                  <c:v>1.7335</c:v>
                </c:pt>
                <c:pt idx="742">
                  <c:v>1.7146399999999999</c:v>
                </c:pt>
                <c:pt idx="743">
                  <c:v>1.7281299999999999</c:v>
                </c:pt>
                <c:pt idx="744">
                  <c:v>1.7014199999999999</c:v>
                </c:pt>
                <c:pt idx="745">
                  <c:v>1.69956</c:v>
                </c:pt>
                <c:pt idx="746">
                  <c:v>1.7190099999999999</c:v>
                </c:pt>
                <c:pt idx="747">
                  <c:v>1.73522</c:v>
                </c:pt>
                <c:pt idx="748">
                  <c:v>1.69217</c:v>
                </c:pt>
                <c:pt idx="749">
                  <c:v>1.7001599999999999</c:v>
                </c:pt>
                <c:pt idx="750">
                  <c:v>1.7053100000000001</c:v>
                </c:pt>
                <c:pt idx="751">
                  <c:v>1.73282</c:v>
                </c:pt>
                <c:pt idx="752">
                  <c:v>1.7316800000000001</c:v>
                </c:pt>
                <c:pt idx="753">
                  <c:v>1.7114499999999999</c:v>
                </c:pt>
                <c:pt idx="754">
                  <c:v>1.7353400000000001</c:v>
                </c:pt>
                <c:pt idx="755">
                  <c:v>1.70417</c:v>
                </c:pt>
                <c:pt idx="756">
                  <c:v>1.71252</c:v>
                </c:pt>
                <c:pt idx="757">
                  <c:v>1.7046699999999999</c:v>
                </c:pt>
                <c:pt idx="758">
                  <c:v>1.70156</c:v>
                </c:pt>
                <c:pt idx="759">
                  <c:v>1.71556</c:v>
                </c:pt>
                <c:pt idx="760">
                  <c:v>1.7089399999999999</c:v>
                </c:pt>
                <c:pt idx="761">
                  <c:v>1.70994</c:v>
                </c:pt>
                <c:pt idx="762">
                  <c:v>1.6976599999999999</c:v>
                </c:pt>
                <c:pt idx="763">
                  <c:v>1.73994</c:v>
                </c:pt>
                <c:pt idx="764">
                  <c:v>1.70089</c:v>
                </c:pt>
                <c:pt idx="765">
                  <c:v>1.7074800000000001</c:v>
                </c:pt>
                <c:pt idx="766">
                  <c:v>1.7203999999999999</c:v>
                </c:pt>
                <c:pt idx="767">
                  <c:v>1.71652</c:v>
                </c:pt>
                <c:pt idx="768">
                  <c:v>1.7144299999999999</c:v>
                </c:pt>
                <c:pt idx="769">
                  <c:v>1.69953</c:v>
                </c:pt>
                <c:pt idx="770">
                  <c:v>1.6992799999999999</c:v>
                </c:pt>
                <c:pt idx="771">
                  <c:v>1.7174400000000001</c:v>
                </c:pt>
                <c:pt idx="772">
                  <c:v>1.71854</c:v>
                </c:pt>
                <c:pt idx="773">
                  <c:v>1.6914800000000001</c:v>
                </c:pt>
                <c:pt idx="774">
                  <c:v>1.7185999999999999</c:v>
                </c:pt>
                <c:pt idx="775">
                  <c:v>1.70628</c:v>
                </c:pt>
                <c:pt idx="776">
                  <c:v>1.7256800000000001</c:v>
                </c:pt>
                <c:pt idx="777">
                  <c:v>1.71844</c:v>
                </c:pt>
                <c:pt idx="778">
                  <c:v>1.70262</c:v>
                </c:pt>
                <c:pt idx="779">
                  <c:v>1.72221</c:v>
                </c:pt>
                <c:pt idx="780">
                  <c:v>1.7231399999999999</c:v>
                </c:pt>
                <c:pt idx="781">
                  <c:v>1.70825</c:v>
                </c:pt>
                <c:pt idx="782">
                  <c:v>1.66489</c:v>
                </c:pt>
                <c:pt idx="783">
                  <c:v>1.7065699999999999</c:v>
                </c:pt>
                <c:pt idx="784">
                  <c:v>1.7160299999999999</c:v>
                </c:pt>
                <c:pt idx="785">
                  <c:v>1.7153</c:v>
                </c:pt>
                <c:pt idx="786">
                  <c:v>1.7272799999999999</c:v>
                </c:pt>
                <c:pt idx="787">
                  <c:v>1.7038599999999999</c:v>
                </c:pt>
                <c:pt idx="788">
                  <c:v>1.7149000000000001</c:v>
                </c:pt>
                <c:pt idx="789">
                  <c:v>1.7213700000000001</c:v>
                </c:pt>
                <c:pt idx="790">
                  <c:v>1.7214499999999999</c:v>
                </c:pt>
                <c:pt idx="791">
                  <c:v>1.7051799999999999</c:v>
                </c:pt>
                <c:pt idx="792">
                  <c:v>1.7055</c:v>
                </c:pt>
                <c:pt idx="793">
                  <c:v>1.68774</c:v>
                </c:pt>
                <c:pt idx="794">
                  <c:v>1.7162900000000001</c:v>
                </c:pt>
                <c:pt idx="795">
                  <c:v>1.7015800000000001</c:v>
                </c:pt>
                <c:pt idx="796">
                  <c:v>1.70797</c:v>
                </c:pt>
                <c:pt idx="797">
                  <c:v>1.7282500000000001</c:v>
                </c:pt>
                <c:pt idx="798">
                  <c:v>1.7257199999999999</c:v>
                </c:pt>
                <c:pt idx="799">
                  <c:v>1.7123200000000001</c:v>
                </c:pt>
                <c:pt idx="800">
                  <c:v>1.70932</c:v>
                </c:pt>
                <c:pt idx="801">
                  <c:v>1.6945399999999999</c:v>
                </c:pt>
                <c:pt idx="802">
                  <c:v>1.69885</c:v>
                </c:pt>
                <c:pt idx="803">
                  <c:v>1.6799599999999999</c:v>
                </c:pt>
                <c:pt idx="804">
                  <c:v>1.69693</c:v>
                </c:pt>
                <c:pt idx="805">
                  <c:v>1.71072</c:v>
                </c:pt>
                <c:pt idx="806">
                  <c:v>1.71322</c:v>
                </c:pt>
                <c:pt idx="807">
                  <c:v>1.7141299999999999</c:v>
                </c:pt>
                <c:pt idx="808">
                  <c:v>1.70573</c:v>
                </c:pt>
                <c:pt idx="809">
                  <c:v>1.7048399999999999</c:v>
                </c:pt>
                <c:pt idx="810">
                  <c:v>1.7154</c:v>
                </c:pt>
                <c:pt idx="811">
                  <c:v>1.70462</c:v>
                </c:pt>
                <c:pt idx="812">
                  <c:v>1.70082</c:v>
                </c:pt>
                <c:pt idx="813">
                  <c:v>1.7087399999999999</c:v>
                </c:pt>
                <c:pt idx="814">
                  <c:v>1.6837800000000001</c:v>
                </c:pt>
                <c:pt idx="815">
                  <c:v>1.70119</c:v>
                </c:pt>
                <c:pt idx="816">
                  <c:v>1.69726</c:v>
                </c:pt>
                <c:pt idx="817">
                  <c:v>1.7152400000000001</c:v>
                </c:pt>
                <c:pt idx="818">
                  <c:v>1.6975499999999999</c:v>
                </c:pt>
                <c:pt idx="819">
                  <c:v>1.7186399999999999</c:v>
                </c:pt>
                <c:pt idx="820">
                  <c:v>1.7162200000000001</c:v>
                </c:pt>
                <c:pt idx="821">
                  <c:v>1.7186300000000001</c:v>
                </c:pt>
                <c:pt idx="822">
                  <c:v>1.7043999999999999</c:v>
                </c:pt>
                <c:pt idx="823">
                  <c:v>1.68624</c:v>
                </c:pt>
                <c:pt idx="824">
                  <c:v>1.69021</c:v>
                </c:pt>
                <c:pt idx="825">
                  <c:v>1.70313</c:v>
                </c:pt>
                <c:pt idx="826">
                  <c:v>1.7024999999999999</c:v>
                </c:pt>
                <c:pt idx="827">
                  <c:v>1.6896599999999999</c:v>
                </c:pt>
                <c:pt idx="828">
                  <c:v>1.70062</c:v>
                </c:pt>
                <c:pt idx="829">
                  <c:v>1.69167</c:v>
                </c:pt>
                <c:pt idx="830">
                  <c:v>1.7145999999999999</c:v>
                </c:pt>
                <c:pt idx="831">
                  <c:v>1.7081599999999999</c:v>
                </c:pt>
                <c:pt idx="832">
                  <c:v>1.7007099999999999</c:v>
                </c:pt>
                <c:pt idx="833">
                  <c:v>1.68729</c:v>
                </c:pt>
                <c:pt idx="834">
                  <c:v>1.6872199999999999</c:v>
                </c:pt>
                <c:pt idx="835">
                  <c:v>1.6940900000000001</c:v>
                </c:pt>
                <c:pt idx="836">
                  <c:v>1.70855</c:v>
                </c:pt>
                <c:pt idx="837">
                  <c:v>1.70397</c:v>
                </c:pt>
                <c:pt idx="838">
                  <c:v>1.71522</c:v>
                </c:pt>
                <c:pt idx="839">
                  <c:v>1.69886</c:v>
                </c:pt>
                <c:pt idx="840">
                  <c:v>1.70753</c:v>
                </c:pt>
                <c:pt idx="841">
                  <c:v>1.69937</c:v>
                </c:pt>
                <c:pt idx="842">
                  <c:v>1.69224</c:v>
                </c:pt>
                <c:pt idx="843">
                  <c:v>1.7162500000000001</c:v>
                </c:pt>
                <c:pt idx="844">
                  <c:v>1.7013</c:v>
                </c:pt>
                <c:pt idx="845">
                  <c:v>1.7035800000000001</c:v>
                </c:pt>
                <c:pt idx="846">
                  <c:v>1.7033199999999999</c:v>
                </c:pt>
                <c:pt idx="847">
                  <c:v>1.68171</c:v>
                </c:pt>
                <c:pt idx="848">
                  <c:v>1.6888000000000001</c:v>
                </c:pt>
                <c:pt idx="849">
                  <c:v>1.6904399999999999</c:v>
                </c:pt>
                <c:pt idx="850">
                  <c:v>1.7120599999999999</c:v>
                </c:pt>
                <c:pt idx="851">
                  <c:v>1.6688000000000001</c:v>
                </c:pt>
                <c:pt idx="852">
                  <c:v>1.69465</c:v>
                </c:pt>
                <c:pt idx="853">
                  <c:v>1.6842600000000001</c:v>
                </c:pt>
                <c:pt idx="854">
                  <c:v>1.6997199999999999</c:v>
                </c:pt>
                <c:pt idx="855">
                  <c:v>1.7091799999999999</c:v>
                </c:pt>
                <c:pt idx="856">
                  <c:v>1.7035899999999999</c:v>
                </c:pt>
                <c:pt idx="857">
                  <c:v>1.69367</c:v>
                </c:pt>
                <c:pt idx="858">
                  <c:v>1.7077500000000001</c:v>
                </c:pt>
                <c:pt idx="859">
                  <c:v>1.6895899999999999</c:v>
                </c:pt>
                <c:pt idx="860">
                  <c:v>1.7031700000000001</c:v>
                </c:pt>
                <c:pt idx="861">
                  <c:v>1.6849400000000001</c:v>
                </c:pt>
                <c:pt idx="862">
                  <c:v>1.7069399999999999</c:v>
                </c:pt>
                <c:pt idx="863">
                  <c:v>1.7023200000000001</c:v>
                </c:pt>
                <c:pt idx="864">
                  <c:v>1.7016</c:v>
                </c:pt>
                <c:pt idx="865">
                  <c:v>1.6936199999999999</c:v>
                </c:pt>
                <c:pt idx="866">
                  <c:v>1.7016500000000001</c:v>
                </c:pt>
                <c:pt idx="867">
                  <c:v>1.70079</c:v>
                </c:pt>
                <c:pt idx="868">
                  <c:v>1.69232</c:v>
                </c:pt>
                <c:pt idx="869">
                  <c:v>1.6820299999999999</c:v>
                </c:pt>
                <c:pt idx="870">
                  <c:v>1.70539</c:v>
                </c:pt>
                <c:pt idx="871">
                  <c:v>1.67998</c:v>
                </c:pt>
                <c:pt idx="872">
                  <c:v>1.6866300000000001</c:v>
                </c:pt>
                <c:pt idx="873">
                  <c:v>1.69136</c:v>
                </c:pt>
                <c:pt idx="874">
                  <c:v>1.7167399999999999</c:v>
                </c:pt>
                <c:pt idx="875">
                  <c:v>1.7005399999999999</c:v>
                </c:pt>
                <c:pt idx="876">
                  <c:v>1.6943900000000001</c:v>
                </c:pt>
                <c:pt idx="877">
                  <c:v>1.70523</c:v>
                </c:pt>
                <c:pt idx="878">
                  <c:v>1.68181</c:v>
                </c:pt>
                <c:pt idx="879">
                  <c:v>1.6893400000000001</c:v>
                </c:pt>
                <c:pt idx="880">
                  <c:v>1.6980299999999999</c:v>
                </c:pt>
                <c:pt idx="881">
                  <c:v>1.6908399999999999</c:v>
                </c:pt>
                <c:pt idx="882">
                  <c:v>1.6800900000000001</c:v>
                </c:pt>
                <c:pt idx="883">
                  <c:v>1.6859</c:v>
                </c:pt>
                <c:pt idx="884">
                  <c:v>1.6962699999999999</c:v>
                </c:pt>
                <c:pt idx="885">
                  <c:v>1.69553</c:v>
                </c:pt>
                <c:pt idx="886">
                  <c:v>1.6725099999999999</c:v>
                </c:pt>
                <c:pt idx="887">
                  <c:v>1.70729</c:v>
                </c:pt>
                <c:pt idx="888">
                  <c:v>1.6935800000000001</c:v>
                </c:pt>
                <c:pt idx="889">
                  <c:v>1.69529</c:v>
                </c:pt>
                <c:pt idx="890">
                  <c:v>1.67896</c:v>
                </c:pt>
                <c:pt idx="891">
                  <c:v>1.6778900000000001</c:v>
                </c:pt>
                <c:pt idx="892">
                  <c:v>1.6987099999999999</c:v>
                </c:pt>
                <c:pt idx="893">
                  <c:v>1.70075</c:v>
                </c:pt>
                <c:pt idx="894">
                  <c:v>1.67645</c:v>
                </c:pt>
                <c:pt idx="895">
                  <c:v>1.6872799999999999</c:v>
                </c:pt>
                <c:pt idx="896">
                  <c:v>1.69615</c:v>
                </c:pt>
                <c:pt idx="897">
                  <c:v>1.7071099999999999</c:v>
                </c:pt>
                <c:pt idx="898">
                  <c:v>1.69947</c:v>
                </c:pt>
                <c:pt idx="899">
                  <c:v>1.7106699999999999</c:v>
                </c:pt>
                <c:pt idx="900">
                  <c:v>1.67767</c:v>
                </c:pt>
                <c:pt idx="901">
                  <c:v>1.7056800000000001</c:v>
                </c:pt>
                <c:pt idx="902">
                  <c:v>1.6896500000000001</c:v>
                </c:pt>
                <c:pt idx="903">
                  <c:v>1.69119</c:v>
                </c:pt>
                <c:pt idx="904">
                  <c:v>1.67258</c:v>
                </c:pt>
                <c:pt idx="905">
                  <c:v>1.70783</c:v>
                </c:pt>
                <c:pt idx="906">
                  <c:v>1.70278</c:v>
                </c:pt>
                <c:pt idx="907">
                  <c:v>1.69682</c:v>
                </c:pt>
                <c:pt idx="908">
                  <c:v>1.6854499999999999</c:v>
                </c:pt>
                <c:pt idx="909">
                  <c:v>1.6800299999999999</c:v>
                </c:pt>
                <c:pt idx="910">
                  <c:v>1.68065</c:v>
                </c:pt>
                <c:pt idx="911">
                  <c:v>1.7108699999999999</c:v>
                </c:pt>
                <c:pt idx="912">
                  <c:v>1.68746</c:v>
                </c:pt>
                <c:pt idx="913">
                  <c:v>1.69861</c:v>
                </c:pt>
                <c:pt idx="914">
                  <c:v>1.67005</c:v>
                </c:pt>
                <c:pt idx="915">
                  <c:v>1.70061</c:v>
                </c:pt>
                <c:pt idx="916">
                  <c:v>1.6815</c:v>
                </c:pt>
                <c:pt idx="917">
                  <c:v>1.68052</c:v>
                </c:pt>
                <c:pt idx="918">
                  <c:v>1.68713</c:v>
                </c:pt>
                <c:pt idx="919">
                  <c:v>1.6727300000000001</c:v>
                </c:pt>
                <c:pt idx="920">
                  <c:v>1.70441</c:v>
                </c:pt>
                <c:pt idx="921">
                  <c:v>1.6968399999999999</c:v>
                </c:pt>
                <c:pt idx="922">
                  <c:v>1.6976500000000001</c:v>
                </c:pt>
                <c:pt idx="923">
                  <c:v>1.6809000000000001</c:v>
                </c:pt>
                <c:pt idx="924">
                  <c:v>1.7000299999999999</c:v>
                </c:pt>
                <c:pt idx="925">
                  <c:v>1.68929</c:v>
                </c:pt>
                <c:pt idx="926">
                  <c:v>1.67964</c:v>
                </c:pt>
                <c:pt idx="927">
                  <c:v>1.6805300000000001</c:v>
                </c:pt>
                <c:pt idx="928">
                  <c:v>1.67343</c:v>
                </c:pt>
                <c:pt idx="929">
                  <c:v>1.6921900000000001</c:v>
                </c:pt>
                <c:pt idx="930">
                  <c:v>1.68791</c:v>
                </c:pt>
                <c:pt idx="931">
                  <c:v>1.68649</c:v>
                </c:pt>
                <c:pt idx="932">
                  <c:v>1.6814800000000001</c:v>
                </c:pt>
                <c:pt idx="933">
                  <c:v>1.6977899999999999</c:v>
                </c:pt>
                <c:pt idx="934">
                  <c:v>1.6749000000000001</c:v>
                </c:pt>
                <c:pt idx="935">
                  <c:v>1.7099200000000001</c:v>
                </c:pt>
                <c:pt idx="936">
                  <c:v>1.6976899999999999</c:v>
                </c:pt>
                <c:pt idx="937">
                  <c:v>1.7003600000000001</c:v>
                </c:pt>
                <c:pt idx="938">
                  <c:v>1.6799299999999999</c:v>
                </c:pt>
                <c:pt idx="939">
                  <c:v>1.6822999999999999</c:v>
                </c:pt>
                <c:pt idx="940">
                  <c:v>1.6744399999999999</c:v>
                </c:pt>
                <c:pt idx="941">
                  <c:v>1.66713</c:v>
                </c:pt>
                <c:pt idx="942">
                  <c:v>1.6852499999999999</c:v>
                </c:pt>
                <c:pt idx="943">
                  <c:v>1.6865399999999999</c:v>
                </c:pt>
                <c:pt idx="944">
                  <c:v>1.68573</c:v>
                </c:pt>
                <c:pt idx="945">
                  <c:v>1.67788</c:v>
                </c:pt>
                <c:pt idx="946">
                  <c:v>1.67465</c:v>
                </c:pt>
                <c:pt idx="947">
                  <c:v>1.69431</c:v>
                </c:pt>
                <c:pt idx="948">
                  <c:v>1.6938899999999999</c:v>
                </c:pt>
                <c:pt idx="949">
                  <c:v>1.6819299999999999</c:v>
                </c:pt>
                <c:pt idx="950">
                  <c:v>1.69506</c:v>
                </c:pt>
                <c:pt idx="951">
                  <c:v>1.6714</c:v>
                </c:pt>
                <c:pt idx="952">
                  <c:v>1.6908799999999999</c:v>
                </c:pt>
                <c:pt idx="953">
                  <c:v>1.67452</c:v>
                </c:pt>
                <c:pt idx="954">
                  <c:v>1.6775</c:v>
                </c:pt>
                <c:pt idx="955">
                  <c:v>1.67415</c:v>
                </c:pt>
                <c:pt idx="956">
                  <c:v>1.6733499999999999</c:v>
                </c:pt>
                <c:pt idx="957">
                  <c:v>1.6682900000000001</c:v>
                </c:pt>
                <c:pt idx="958">
                  <c:v>1.67435</c:v>
                </c:pt>
                <c:pt idx="959">
                  <c:v>1.68943</c:v>
                </c:pt>
                <c:pt idx="960">
                  <c:v>1.6710100000000001</c:v>
                </c:pt>
                <c:pt idx="961">
                  <c:v>1.6798500000000001</c:v>
                </c:pt>
                <c:pt idx="962">
                  <c:v>1.6792499999999999</c:v>
                </c:pt>
                <c:pt idx="963">
                  <c:v>1.66737</c:v>
                </c:pt>
                <c:pt idx="964">
                  <c:v>1.67279</c:v>
                </c:pt>
                <c:pt idx="965">
                  <c:v>1.6777899999999999</c:v>
                </c:pt>
                <c:pt idx="966">
                  <c:v>1.6613599999999999</c:v>
                </c:pt>
                <c:pt idx="967">
                  <c:v>1.65957</c:v>
                </c:pt>
                <c:pt idx="968">
                  <c:v>1.67672</c:v>
                </c:pt>
                <c:pt idx="969">
                  <c:v>1.6793199999999999</c:v>
                </c:pt>
                <c:pt idx="970">
                  <c:v>1.65428</c:v>
                </c:pt>
                <c:pt idx="971">
                  <c:v>1.66178</c:v>
                </c:pt>
                <c:pt idx="972">
                  <c:v>1.6694800000000001</c:v>
                </c:pt>
                <c:pt idx="973">
                  <c:v>1.6734</c:v>
                </c:pt>
                <c:pt idx="974">
                  <c:v>1.6811499999999999</c:v>
                </c:pt>
                <c:pt idx="975">
                  <c:v>1.6745099999999999</c:v>
                </c:pt>
                <c:pt idx="976">
                  <c:v>1.67184</c:v>
                </c:pt>
                <c:pt idx="977">
                  <c:v>1.6627700000000001</c:v>
                </c:pt>
                <c:pt idx="978">
                  <c:v>1.6598599999999999</c:v>
                </c:pt>
                <c:pt idx="979">
                  <c:v>1.67666</c:v>
                </c:pt>
                <c:pt idx="980">
                  <c:v>1.66998</c:v>
                </c:pt>
                <c:pt idx="981">
                  <c:v>1.65507</c:v>
                </c:pt>
                <c:pt idx="982">
                  <c:v>1.68397</c:v>
                </c:pt>
                <c:pt idx="983">
                  <c:v>1.67041</c:v>
                </c:pt>
                <c:pt idx="984">
                  <c:v>1.66466</c:v>
                </c:pt>
                <c:pt idx="985">
                  <c:v>1.6726399999999999</c:v>
                </c:pt>
                <c:pt idx="986">
                  <c:v>1.68276</c:v>
                </c:pt>
                <c:pt idx="987">
                  <c:v>1.6654</c:v>
                </c:pt>
                <c:pt idx="988">
                  <c:v>1.68527</c:v>
                </c:pt>
                <c:pt idx="989">
                  <c:v>1.65398</c:v>
                </c:pt>
                <c:pt idx="990">
                  <c:v>1.66944</c:v>
                </c:pt>
                <c:pt idx="991">
                  <c:v>1.65768</c:v>
                </c:pt>
                <c:pt idx="992">
                  <c:v>1.6529100000000001</c:v>
                </c:pt>
                <c:pt idx="993">
                  <c:v>1.65377</c:v>
                </c:pt>
                <c:pt idx="994">
                  <c:v>1.66171</c:v>
                </c:pt>
                <c:pt idx="995">
                  <c:v>1.6659999999999999</c:v>
                </c:pt>
                <c:pt idx="996">
                  <c:v>1.6805399999999999</c:v>
                </c:pt>
                <c:pt idx="997">
                  <c:v>1.6617500000000001</c:v>
                </c:pt>
                <c:pt idx="998">
                  <c:v>1.68459</c:v>
                </c:pt>
                <c:pt idx="999">
                  <c:v>1.66855</c:v>
                </c:pt>
                <c:pt idx="1000">
                  <c:v>1.6648499999999999</c:v>
                </c:pt>
                <c:pt idx="1001">
                  <c:v>1.65693</c:v>
                </c:pt>
                <c:pt idx="1002">
                  <c:v>1.65863</c:v>
                </c:pt>
                <c:pt idx="1003">
                  <c:v>1.66089</c:v>
                </c:pt>
                <c:pt idx="1004">
                  <c:v>1.67225</c:v>
                </c:pt>
                <c:pt idx="1005">
                  <c:v>1.65967</c:v>
                </c:pt>
                <c:pt idx="1006">
                  <c:v>1.6699299999999999</c:v>
                </c:pt>
                <c:pt idx="1007">
                  <c:v>1.6674800000000001</c:v>
                </c:pt>
                <c:pt idx="1008">
                  <c:v>1.6463399999999999</c:v>
                </c:pt>
                <c:pt idx="1009">
                  <c:v>1.65699</c:v>
                </c:pt>
                <c:pt idx="1010">
                  <c:v>1.67445</c:v>
                </c:pt>
                <c:pt idx="1011">
                  <c:v>1.6619999999999999</c:v>
                </c:pt>
                <c:pt idx="1012">
                  <c:v>1.6554800000000001</c:v>
                </c:pt>
                <c:pt idx="1013">
                  <c:v>1.6678299999999999</c:v>
                </c:pt>
                <c:pt idx="1014">
                  <c:v>1.65055</c:v>
                </c:pt>
                <c:pt idx="1015">
                  <c:v>1.6569499999999999</c:v>
                </c:pt>
                <c:pt idx="1016">
                  <c:v>1.66733</c:v>
                </c:pt>
                <c:pt idx="1017">
                  <c:v>1.6655199999999999</c:v>
                </c:pt>
                <c:pt idx="1018">
                  <c:v>1.6699299999999999</c:v>
                </c:pt>
                <c:pt idx="1019">
                  <c:v>1.6507700000000001</c:v>
                </c:pt>
                <c:pt idx="1020">
                  <c:v>1.65418</c:v>
                </c:pt>
                <c:pt idx="1021">
                  <c:v>1.6692100000000001</c:v>
                </c:pt>
                <c:pt idx="1022">
                  <c:v>1.65269</c:v>
                </c:pt>
                <c:pt idx="1023">
                  <c:v>1.6521399999999999</c:v>
                </c:pt>
                <c:pt idx="1024">
                  <c:v>1.6603300000000001</c:v>
                </c:pt>
                <c:pt idx="1025">
                  <c:v>1.6410499999999999</c:v>
                </c:pt>
                <c:pt idx="1026">
                  <c:v>1.67645</c:v>
                </c:pt>
                <c:pt idx="1027">
                  <c:v>1.6591100000000001</c:v>
                </c:pt>
                <c:pt idx="1028">
                  <c:v>1.66225</c:v>
                </c:pt>
                <c:pt idx="1029">
                  <c:v>1.65889</c:v>
                </c:pt>
                <c:pt idx="1030">
                  <c:v>1.6686300000000001</c:v>
                </c:pt>
                <c:pt idx="1031">
                  <c:v>1.6499299999999999</c:v>
                </c:pt>
                <c:pt idx="1032">
                  <c:v>1.6465700000000001</c:v>
                </c:pt>
                <c:pt idx="1033">
                  <c:v>1.6521699999999999</c:v>
                </c:pt>
                <c:pt idx="1034">
                  <c:v>1.6606799999999999</c:v>
                </c:pt>
                <c:pt idx="1035">
                  <c:v>1.6519200000000001</c:v>
                </c:pt>
                <c:pt idx="1036">
                  <c:v>1.6607400000000001</c:v>
                </c:pt>
                <c:pt idx="1037">
                  <c:v>1.65524</c:v>
                </c:pt>
                <c:pt idx="1038">
                  <c:v>1.6558200000000001</c:v>
                </c:pt>
                <c:pt idx="1039">
                  <c:v>1.68696</c:v>
                </c:pt>
                <c:pt idx="1040">
                  <c:v>1.65696</c:v>
                </c:pt>
                <c:pt idx="1041">
                  <c:v>1.6533</c:v>
                </c:pt>
                <c:pt idx="1042">
                  <c:v>1.6548499999999999</c:v>
                </c:pt>
                <c:pt idx="1043">
                  <c:v>1.64995</c:v>
                </c:pt>
                <c:pt idx="1044">
                  <c:v>1.66849</c:v>
                </c:pt>
                <c:pt idx="1045">
                  <c:v>1.6556200000000001</c:v>
                </c:pt>
                <c:pt idx="1046">
                  <c:v>1.6510800000000001</c:v>
                </c:pt>
                <c:pt idx="1047">
                  <c:v>1.65507</c:v>
                </c:pt>
                <c:pt idx="1048">
                  <c:v>1.67004</c:v>
                </c:pt>
                <c:pt idx="1049">
                  <c:v>1.6465700000000001</c:v>
                </c:pt>
                <c:pt idx="1050">
                  <c:v>1.6701999999999999</c:v>
                </c:pt>
                <c:pt idx="1051">
                  <c:v>1.6496</c:v>
                </c:pt>
                <c:pt idx="1052">
                  <c:v>1.65385</c:v>
                </c:pt>
                <c:pt idx="1053">
                  <c:v>1.6615</c:v>
                </c:pt>
                <c:pt idx="1054">
                  <c:v>1.6400399999999999</c:v>
                </c:pt>
                <c:pt idx="1055">
                  <c:v>1.65256</c:v>
                </c:pt>
                <c:pt idx="1056">
                  <c:v>1.6580999999999999</c:v>
                </c:pt>
                <c:pt idx="1057">
                  <c:v>1.65838</c:v>
                </c:pt>
                <c:pt idx="1058">
                  <c:v>1.65066</c:v>
                </c:pt>
                <c:pt idx="1059">
                  <c:v>1.6541300000000001</c:v>
                </c:pt>
                <c:pt idx="1060">
                  <c:v>1.64188</c:v>
                </c:pt>
                <c:pt idx="1061">
                  <c:v>1.6611</c:v>
                </c:pt>
                <c:pt idx="1062">
                  <c:v>1.64635</c:v>
                </c:pt>
                <c:pt idx="1063">
                  <c:v>1.6460600000000001</c:v>
                </c:pt>
                <c:pt idx="1064">
                  <c:v>1.65934</c:v>
                </c:pt>
                <c:pt idx="1065">
                  <c:v>1.6557999999999999</c:v>
                </c:pt>
                <c:pt idx="1066">
                  <c:v>1.65036</c:v>
                </c:pt>
                <c:pt idx="1067">
                  <c:v>1.6480900000000001</c:v>
                </c:pt>
                <c:pt idx="1068">
                  <c:v>1.6573</c:v>
                </c:pt>
                <c:pt idx="1069">
                  <c:v>1.6576500000000001</c:v>
                </c:pt>
                <c:pt idx="1070">
                  <c:v>1.6774899999999999</c:v>
                </c:pt>
                <c:pt idx="1071">
                  <c:v>1.6599200000000001</c:v>
                </c:pt>
                <c:pt idx="1072">
                  <c:v>1.6552800000000001</c:v>
                </c:pt>
                <c:pt idx="1073">
                  <c:v>1.6577599999999999</c:v>
                </c:pt>
                <c:pt idx="1074">
                  <c:v>1.66188</c:v>
                </c:pt>
                <c:pt idx="1075">
                  <c:v>1.6415500000000001</c:v>
                </c:pt>
                <c:pt idx="1076">
                  <c:v>1.6355599999999999</c:v>
                </c:pt>
                <c:pt idx="1077">
                  <c:v>1.64785</c:v>
                </c:pt>
                <c:pt idx="1078">
                  <c:v>1.6525300000000001</c:v>
                </c:pt>
                <c:pt idx="1079">
                  <c:v>1.6421600000000001</c:v>
                </c:pt>
                <c:pt idx="1080">
                  <c:v>1.65507</c:v>
                </c:pt>
                <c:pt idx="1081">
                  <c:v>1.6505799999999999</c:v>
                </c:pt>
                <c:pt idx="1082">
                  <c:v>1.64984</c:v>
                </c:pt>
                <c:pt idx="1083">
                  <c:v>1.6577299999999999</c:v>
                </c:pt>
                <c:pt idx="1084">
                  <c:v>1.65866</c:v>
                </c:pt>
                <c:pt idx="1085">
                  <c:v>1.6484399999999999</c:v>
                </c:pt>
                <c:pt idx="1086">
                  <c:v>1.65744</c:v>
                </c:pt>
                <c:pt idx="1087">
                  <c:v>1.6476500000000001</c:v>
                </c:pt>
                <c:pt idx="1088">
                  <c:v>1.64333</c:v>
                </c:pt>
                <c:pt idx="1089">
                  <c:v>1.6475500000000001</c:v>
                </c:pt>
                <c:pt idx="1090">
                  <c:v>1.65204</c:v>
                </c:pt>
                <c:pt idx="1091">
                  <c:v>1.64774</c:v>
                </c:pt>
                <c:pt idx="1092">
                  <c:v>1.6498299999999999</c:v>
                </c:pt>
                <c:pt idx="1093">
                  <c:v>1.67021</c:v>
                </c:pt>
                <c:pt idx="1094">
                  <c:v>1.6634199999999999</c:v>
                </c:pt>
                <c:pt idx="1095">
                  <c:v>1.64777</c:v>
                </c:pt>
                <c:pt idx="1096">
                  <c:v>1.63445</c:v>
                </c:pt>
                <c:pt idx="1097">
                  <c:v>1.6551400000000001</c:v>
                </c:pt>
                <c:pt idx="1098">
                  <c:v>1.6473800000000001</c:v>
                </c:pt>
                <c:pt idx="1099">
                  <c:v>1.6466400000000001</c:v>
                </c:pt>
                <c:pt idx="1100">
                  <c:v>1.6407700000000001</c:v>
                </c:pt>
                <c:pt idx="1101">
                  <c:v>1.6354500000000001</c:v>
                </c:pt>
                <c:pt idx="1102">
                  <c:v>1.6595</c:v>
                </c:pt>
                <c:pt idx="1103">
                  <c:v>1.6576299999999999</c:v>
                </c:pt>
                <c:pt idx="1104">
                  <c:v>1.64411</c:v>
                </c:pt>
                <c:pt idx="1105">
                  <c:v>1.65802</c:v>
                </c:pt>
                <c:pt idx="1106">
                  <c:v>1.6508400000000001</c:v>
                </c:pt>
                <c:pt idx="1107">
                  <c:v>1.66259</c:v>
                </c:pt>
                <c:pt idx="1108">
                  <c:v>1.65072</c:v>
                </c:pt>
                <c:pt idx="1109">
                  <c:v>1.6387499999999999</c:v>
                </c:pt>
                <c:pt idx="1110">
                  <c:v>1.64944</c:v>
                </c:pt>
                <c:pt idx="1111">
                  <c:v>1.6576200000000001</c:v>
                </c:pt>
                <c:pt idx="1112">
                  <c:v>1.6352100000000001</c:v>
                </c:pt>
                <c:pt idx="1113">
                  <c:v>1.65235</c:v>
                </c:pt>
                <c:pt idx="1114">
                  <c:v>1.6465000000000001</c:v>
                </c:pt>
                <c:pt idx="1115">
                  <c:v>1.64679</c:v>
                </c:pt>
                <c:pt idx="1116">
                  <c:v>1.6254599999999999</c:v>
                </c:pt>
                <c:pt idx="1117">
                  <c:v>1.64039</c:v>
                </c:pt>
                <c:pt idx="1118">
                  <c:v>1.63558</c:v>
                </c:pt>
                <c:pt idx="1119">
                  <c:v>1.6403399999999999</c:v>
                </c:pt>
                <c:pt idx="1120">
                  <c:v>1.6340699999999999</c:v>
                </c:pt>
                <c:pt idx="1121">
                  <c:v>1.62273</c:v>
                </c:pt>
                <c:pt idx="1122">
                  <c:v>1.6331599999999999</c:v>
                </c:pt>
                <c:pt idx="1123">
                  <c:v>1.6313200000000001</c:v>
                </c:pt>
                <c:pt idx="1124">
                  <c:v>1.6449800000000001</c:v>
                </c:pt>
                <c:pt idx="1125">
                  <c:v>1.6392</c:v>
                </c:pt>
                <c:pt idx="1126">
                  <c:v>1.65696</c:v>
                </c:pt>
                <c:pt idx="1127">
                  <c:v>1.63957</c:v>
                </c:pt>
                <c:pt idx="1128">
                  <c:v>1.64299</c:v>
                </c:pt>
                <c:pt idx="1129">
                  <c:v>1.6442600000000001</c:v>
                </c:pt>
                <c:pt idx="1130">
                  <c:v>1.64747</c:v>
                </c:pt>
                <c:pt idx="1131">
                  <c:v>1.63727</c:v>
                </c:pt>
                <c:pt idx="1132">
                  <c:v>1.64323</c:v>
                </c:pt>
                <c:pt idx="1133">
                  <c:v>1.6504700000000001</c:v>
                </c:pt>
                <c:pt idx="1134">
                  <c:v>1.6435</c:v>
                </c:pt>
                <c:pt idx="1135">
                  <c:v>1.63801</c:v>
                </c:pt>
                <c:pt idx="1136">
                  <c:v>1.6370499999999999</c:v>
                </c:pt>
                <c:pt idx="1137">
                  <c:v>1.6367100000000001</c:v>
                </c:pt>
                <c:pt idx="1138">
                  <c:v>1.64558</c:v>
                </c:pt>
                <c:pt idx="1139">
                  <c:v>1.6495899999999999</c:v>
                </c:pt>
                <c:pt idx="1140">
                  <c:v>1.6291</c:v>
                </c:pt>
                <c:pt idx="1141">
                  <c:v>1.6373500000000001</c:v>
                </c:pt>
                <c:pt idx="1142">
                  <c:v>1.6491100000000001</c:v>
                </c:pt>
                <c:pt idx="1143">
                  <c:v>1.65001</c:v>
                </c:pt>
                <c:pt idx="1144">
                  <c:v>1.6212599999999999</c:v>
                </c:pt>
                <c:pt idx="1145">
                  <c:v>1.63944</c:v>
                </c:pt>
                <c:pt idx="1146">
                  <c:v>1.6443300000000001</c:v>
                </c:pt>
                <c:pt idx="1147">
                  <c:v>1.6403099999999999</c:v>
                </c:pt>
                <c:pt idx="1148">
                  <c:v>1.6375</c:v>
                </c:pt>
                <c:pt idx="1149">
                  <c:v>1.6397900000000001</c:v>
                </c:pt>
                <c:pt idx="1150">
                  <c:v>1.6375</c:v>
                </c:pt>
                <c:pt idx="1151">
                  <c:v>1.6422600000000001</c:v>
                </c:pt>
                <c:pt idx="1152">
                  <c:v>1.6453899999999999</c:v>
                </c:pt>
                <c:pt idx="1153">
                  <c:v>1.6517900000000001</c:v>
                </c:pt>
                <c:pt idx="1154">
                  <c:v>1.64005</c:v>
                </c:pt>
                <c:pt idx="1155">
                  <c:v>1.63449</c:v>
                </c:pt>
                <c:pt idx="1156">
                  <c:v>1.6427499999999999</c:v>
                </c:pt>
                <c:pt idx="1157">
                  <c:v>1.62957</c:v>
                </c:pt>
                <c:pt idx="1158">
                  <c:v>1.6446499999999999</c:v>
                </c:pt>
                <c:pt idx="1159">
                  <c:v>1.6550400000000001</c:v>
                </c:pt>
                <c:pt idx="1160">
                  <c:v>1.63086</c:v>
                </c:pt>
                <c:pt idx="1161">
                  <c:v>1.6492500000000001</c:v>
                </c:pt>
                <c:pt idx="1162">
                  <c:v>1.6449499999999999</c:v>
                </c:pt>
                <c:pt idx="1163">
                  <c:v>1.63991</c:v>
                </c:pt>
                <c:pt idx="1164">
                  <c:v>1.6270199999999999</c:v>
                </c:pt>
                <c:pt idx="1165">
                  <c:v>1.64225</c:v>
                </c:pt>
                <c:pt idx="1166">
                  <c:v>1.6525399999999999</c:v>
                </c:pt>
                <c:pt idx="1167">
                  <c:v>1.63706</c:v>
                </c:pt>
                <c:pt idx="1168">
                  <c:v>1.62731</c:v>
                </c:pt>
                <c:pt idx="1169">
                  <c:v>1.64225</c:v>
                </c:pt>
                <c:pt idx="1170">
                  <c:v>1.62965</c:v>
                </c:pt>
                <c:pt idx="1171">
                  <c:v>1.6336299999999999</c:v>
                </c:pt>
                <c:pt idx="1172">
                  <c:v>1.64707</c:v>
                </c:pt>
                <c:pt idx="1173">
                  <c:v>1.6363300000000001</c:v>
                </c:pt>
                <c:pt idx="1174">
                  <c:v>1.6458699999999999</c:v>
                </c:pt>
                <c:pt idx="1175">
                  <c:v>1.64516</c:v>
                </c:pt>
                <c:pt idx="1176">
                  <c:v>1.6354</c:v>
                </c:pt>
                <c:pt idx="1177">
                  <c:v>1.63527</c:v>
                </c:pt>
                <c:pt idx="1178">
                  <c:v>1.62415</c:v>
                </c:pt>
                <c:pt idx="1179">
                  <c:v>1.6316600000000001</c:v>
                </c:pt>
                <c:pt idx="1180">
                  <c:v>1.6401699999999999</c:v>
                </c:pt>
                <c:pt idx="1181">
                  <c:v>1.64575</c:v>
                </c:pt>
                <c:pt idx="1182">
                  <c:v>1.63283</c:v>
                </c:pt>
                <c:pt idx="1183">
                  <c:v>1.63368</c:v>
                </c:pt>
                <c:pt idx="1184">
                  <c:v>1.6391800000000001</c:v>
                </c:pt>
                <c:pt idx="1185">
                  <c:v>1.63913</c:v>
                </c:pt>
                <c:pt idx="1186">
                  <c:v>1.63828</c:v>
                </c:pt>
                <c:pt idx="1187">
                  <c:v>1.64612</c:v>
                </c:pt>
                <c:pt idx="1188">
                  <c:v>1.6292800000000001</c:v>
                </c:pt>
                <c:pt idx="1189">
                  <c:v>1.6526099999999999</c:v>
                </c:pt>
                <c:pt idx="1190">
                  <c:v>1.63751</c:v>
                </c:pt>
                <c:pt idx="1191">
                  <c:v>1.6355299999999999</c:v>
                </c:pt>
                <c:pt idx="1192">
                  <c:v>1.64371</c:v>
                </c:pt>
                <c:pt idx="1193">
                  <c:v>1.63636</c:v>
                </c:pt>
                <c:pt idx="1194">
                  <c:v>1.6369800000000001</c:v>
                </c:pt>
                <c:pt idx="1195">
                  <c:v>1.62463</c:v>
                </c:pt>
                <c:pt idx="1196">
                  <c:v>1.6268400000000001</c:v>
                </c:pt>
                <c:pt idx="1197">
                  <c:v>1.6458699999999999</c:v>
                </c:pt>
                <c:pt idx="1198">
                  <c:v>1.62582</c:v>
                </c:pt>
                <c:pt idx="1199">
                  <c:v>1.64219</c:v>
                </c:pt>
                <c:pt idx="1200">
                  <c:v>1.6509799999999999</c:v>
                </c:pt>
                <c:pt idx="1201">
                  <c:v>1.6367799999999999</c:v>
                </c:pt>
                <c:pt idx="1202">
                  <c:v>1.62914</c:v>
                </c:pt>
                <c:pt idx="1203">
                  <c:v>1.6318900000000001</c:v>
                </c:pt>
                <c:pt idx="1204">
                  <c:v>1.63809</c:v>
                </c:pt>
                <c:pt idx="1205">
                  <c:v>1.62791</c:v>
                </c:pt>
                <c:pt idx="1206">
                  <c:v>1.63127</c:v>
                </c:pt>
                <c:pt idx="1207">
                  <c:v>1.645</c:v>
                </c:pt>
                <c:pt idx="1208">
                  <c:v>1.64682</c:v>
                </c:pt>
                <c:pt idx="1209">
                  <c:v>1.63873</c:v>
                </c:pt>
                <c:pt idx="1210">
                  <c:v>1.6392500000000001</c:v>
                </c:pt>
                <c:pt idx="1211">
                  <c:v>1.6162000000000001</c:v>
                </c:pt>
                <c:pt idx="1212">
                  <c:v>1.62927</c:v>
                </c:pt>
                <c:pt idx="1213">
                  <c:v>1.6184400000000001</c:v>
                </c:pt>
                <c:pt idx="1214">
                  <c:v>1.63022</c:v>
                </c:pt>
                <c:pt idx="1215">
                  <c:v>1.6317999999999999</c:v>
                </c:pt>
                <c:pt idx="1216">
                  <c:v>1.61703</c:v>
                </c:pt>
                <c:pt idx="1217">
                  <c:v>1.62001</c:v>
                </c:pt>
                <c:pt idx="1218">
                  <c:v>1.6218699999999999</c:v>
                </c:pt>
                <c:pt idx="1219">
                  <c:v>1.6442099999999999</c:v>
                </c:pt>
                <c:pt idx="1220">
                  <c:v>1.6505300000000001</c:v>
                </c:pt>
                <c:pt idx="1221">
                  <c:v>1.61368</c:v>
                </c:pt>
                <c:pt idx="1222">
                  <c:v>1.6184099999999999</c:v>
                </c:pt>
                <c:pt idx="1223">
                  <c:v>1.62896</c:v>
                </c:pt>
                <c:pt idx="1224">
                  <c:v>1.6216600000000001</c:v>
                </c:pt>
                <c:pt idx="1225">
                  <c:v>1.6116999999999999</c:v>
                </c:pt>
                <c:pt idx="1226">
                  <c:v>1.6241300000000001</c:v>
                </c:pt>
                <c:pt idx="1227">
                  <c:v>1.62778</c:v>
                </c:pt>
                <c:pt idx="1228">
                  <c:v>1.62964</c:v>
                </c:pt>
                <c:pt idx="1229">
                  <c:v>1.64398</c:v>
                </c:pt>
                <c:pt idx="1230">
                  <c:v>1.6260600000000001</c:v>
                </c:pt>
                <c:pt idx="1231">
                  <c:v>1.62639</c:v>
                </c:pt>
                <c:pt idx="1232">
                  <c:v>1.6407</c:v>
                </c:pt>
                <c:pt idx="1233">
                  <c:v>1.62669</c:v>
                </c:pt>
                <c:pt idx="1234">
                  <c:v>1.6239300000000001</c:v>
                </c:pt>
                <c:pt idx="1235">
                  <c:v>1.6357200000000001</c:v>
                </c:pt>
                <c:pt idx="1236">
                  <c:v>1.62652</c:v>
                </c:pt>
                <c:pt idx="1237">
                  <c:v>1.6429199999999999</c:v>
                </c:pt>
                <c:pt idx="1238">
                  <c:v>1.6252200000000001</c:v>
                </c:pt>
                <c:pt idx="1239">
                  <c:v>1.6345099999999999</c:v>
                </c:pt>
                <c:pt idx="1240">
                  <c:v>1.6354900000000001</c:v>
                </c:pt>
                <c:pt idx="1241">
                  <c:v>1.62195</c:v>
                </c:pt>
                <c:pt idx="1242">
                  <c:v>1.63313</c:v>
                </c:pt>
                <c:pt idx="1243">
                  <c:v>1.62253</c:v>
                </c:pt>
                <c:pt idx="1244">
                  <c:v>1.63269</c:v>
                </c:pt>
                <c:pt idx="1245">
                  <c:v>1.63775</c:v>
                </c:pt>
                <c:pt idx="1246">
                  <c:v>1.6351199999999999</c:v>
                </c:pt>
                <c:pt idx="1247">
                  <c:v>1.6290800000000001</c:v>
                </c:pt>
                <c:pt idx="1248">
                  <c:v>1.6268899999999999</c:v>
                </c:pt>
                <c:pt idx="1249">
                  <c:v>1.6343000000000001</c:v>
                </c:pt>
                <c:pt idx="1250">
                  <c:v>1.6202799999999999</c:v>
                </c:pt>
                <c:pt idx="1251">
                  <c:v>1.63266</c:v>
                </c:pt>
                <c:pt idx="1252">
                  <c:v>1.62896</c:v>
                </c:pt>
                <c:pt idx="1253">
                  <c:v>1.61781</c:v>
                </c:pt>
                <c:pt idx="1254">
                  <c:v>1.63053</c:v>
                </c:pt>
                <c:pt idx="1255">
                  <c:v>1.6261699999999999</c:v>
                </c:pt>
                <c:pt idx="1256">
                  <c:v>1.63276</c:v>
                </c:pt>
                <c:pt idx="1257">
                  <c:v>1.63558</c:v>
                </c:pt>
                <c:pt idx="1258">
                  <c:v>1.6319300000000001</c:v>
                </c:pt>
                <c:pt idx="1259">
                  <c:v>1.6401699999999999</c:v>
                </c:pt>
                <c:pt idx="1260">
                  <c:v>1.6210500000000001</c:v>
                </c:pt>
                <c:pt idx="1261">
                  <c:v>1.6336599999999999</c:v>
                </c:pt>
                <c:pt idx="1262">
                  <c:v>1.6278999999999999</c:v>
                </c:pt>
                <c:pt idx="1263">
                  <c:v>1.63635</c:v>
                </c:pt>
                <c:pt idx="1264">
                  <c:v>1.6337299999999999</c:v>
                </c:pt>
                <c:pt idx="1265">
                  <c:v>1.6312199999999999</c:v>
                </c:pt>
                <c:pt idx="1266">
                  <c:v>1.62507</c:v>
                </c:pt>
                <c:pt idx="1267">
                  <c:v>1.62164</c:v>
                </c:pt>
                <c:pt idx="1268">
                  <c:v>1.6271199999999999</c:v>
                </c:pt>
                <c:pt idx="1269">
                  <c:v>1.61348</c:v>
                </c:pt>
                <c:pt idx="1270">
                  <c:v>1.61632</c:v>
                </c:pt>
                <c:pt idx="1271">
                  <c:v>1.6340699999999999</c:v>
                </c:pt>
                <c:pt idx="1272">
                  <c:v>1.6365499999999999</c:v>
                </c:pt>
                <c:pt idx="1273">
                  <c:v>1.63246</c:v>
                </c:pt>
                <c:pt idx="1274">
                  <c:v>1.6249199999999999</c:v>
                </c:pt>
                <c:pt idx="1275">
                  <c:v>1.62256</c:v>
                </c:pt>
                <c:pt idx="1276">
                  <c:v>1.6082399999999999</c:v>
                </c:pt>
                <c:pt idx="1277">
                  <c:v>1.6360699999999999</c:v>
                </c:pt>
                <c:pt idx="1278">
                  <c:v>1.6322399999999999</c:v>
                </c:pt>
                <c:pt idx="1279">
                  <c:v>1.63472</c:v>
                </c:pt>
                <c:pt idx="1280">
                  <c:v>1.6219600000000001</c:v>
                </c:pt>
                <c:pt idx="1281">
                  <c:v>1.62727</c:v>
                </c:pt>
                <c:pt idx="1282">
                  <c:v>1.6408700000000001</c:v>
                </c:pt>
                <c:pt idx="1283">
                  <c:v>1.6228899999999999</c:v>
                </c:pt>
                <c:pt idx="1284">
                  <c:v>1.63127</c:v>
                </c:pt>
                <c:pt idx="1285">
                  <c:v>1.6321699999999999</c:v>
                </c:pt>
                <c:pt idx="1286">
                  <c:v>1.6348499999999999</c:v>
                </c:pt>
                <c:pt idx="1287">
                  <c:v>1.63035</c:v>
                </c:pt>
                <c:pt idx="1288">
                  <c:v>1.6387</c:v>
                </c:pt>
                <c:pt idx="1289">
                  <c:v>1.62432</c:v>
                </c:pt>
                <c:pt idx="1290">
                  <c:v>1.6206799999999999</c:v>
                </c:pt>
                <c:pt idx="1291">
                  <c:v>1.6314900000000001</c:v>
                </c:pt>
                <c:pt idx="1292">
                  <c:v>1.63208</c:v>
                </c:pt>
                <c:pt idx="1293">
                  <c:v>1.6235599999999999</c:v>
                </c:pt>
                <c:pt idx="1294">
                  <c:v>1.6288</c:v>
                </c:pt>
                <c:pt idx="1295">
                  <c:v>1.62886</c:v>
                </c:pt>
                <c:pt idx="1296">
                  <c:v>1.6287400000000001</c:v>
                </c:pt>
                <c:pt idx="1297">
                  <c:v>1.60364</c:v>
                </c:pt>
                <c:pt idx="1298">
                  <c:v>1.6360399999999999</c:v>
                </c:pt>
                <c:pt idx="1299">
                  <c:v>1.62313</c:v>
                </c:pt>
                <c:pt idx="1300">
                  <c:v>1.6237900000000001</c:v>
                </c:pt>
                <c:pt idx="1301">
                  <c:v>1.63642</c:v>
                </c:pt>
                <c:pt idx="1302">
                  <c:v>1.62192</c:v>
                </c:pt>
                <c:pt idx="1303">
                  <c:v>1.62354</c:v>
                </c:pt>
                <c:pt idx="1304">
                  <c:v>1.62243</c:v>
                </c:pt>
                <c:pt idx="1305">
                  <c:v>1.60755</c:v>
                </c:pt>
                <c:pt idx="1306">
                  <c:v>1.63304</c:v>
                </c:pt>
                <c:pt idx="1307">
                  <c:v>1.6269800000000001</c:v>
                </c:pt>
                <c:pt idx="1308">
                  <c:v>1.62781</c:v>
                </c:pt>
                <c:pt idx="1309">
                  <c:v>1.62723</c:v>
                </c:pt>
                <c:pt idx="1310">
                  <c:v>1.62273</c:v>
                </c:pt>
                <c:pt idx="1311">
                  <c:v>1.6267100000000001</c:v>
                </c:pt>
                <c:pt idx="1312">
                  <c:v>1.61931</c:v>
                </c:pt>
                <c:pt idx="1313">
                  <c:v>1.6214299999999999</c:v>
                </c:pt>
                <c:pt idx="1314">
                  <c:v>1.6433599999999999</c:v>
                </c:pt>
                <c:pt idx="1315">
                  <c:v>1.6312800000000001</c:v>
                </c:pt>
                <c:pt idx="1316">
                  <c:v>1.62964</c:v>
                </c:pt>
                <c:pt idx="1317">
                  <c:v>1.63035</c:v>
                </c:pt>
                <c:pt idx="1318">
                  <c:v>1.6171500000000001</c:v>
                </c:pt>
                <c:pt idx="1319">
                  <c:v>1.62496</c:v>
                </c:pt>
                <c:pt idx="1320">
                  <c:v>1.6275900000000001</c:v>
                </c:pt>
                <c:pt idx="1321">
                  <c:v>1.61992</c:v>
                </c:pt>
                <c:pt idx="1322">
                  <c:v>1.6089500000000001</c:v>
                </c:pt>
                <c:pt idx="1323">
                  <c:v>1.6356999999999999</c:v>
                </c:pt>
                <c:pt idx="1324">
                  <c:v>1.6323399999999999</c:v>
                </c:pt>
                <c:pt idx="1325">
                  <c:v>1.62839</c:v>
                </c:pt>
                <c:pt idx="1326">
                  <c:v>1.6269400000000001</c:v>
                </c:pt>
                <c:pt idx="1327">
                  <c:v>1.61622</c:v>
                </c:pt>
                <c:pt idx="1328">
                  <c:v>1.61636</c:v>
                </c:pt>
                <c:pt idx="1329">
                  <c:v>1.62954</c:v>
                </c:pt>
                <c:pt idx="1330">
                  <c:v>1.6220000000000001</c:v>
                </c:pt>
                <c:pt idx="1331">
                  <c:v>1.6306400000000001</c:v>
                </c:pt>
                <c:pt idx="1332">
                  <c:v>1.6194999999999999</c:v>
                </c:pt>
                <c:pt idx="1333">
                  <c:v>1.6237900000000001</c:v>
                </c:pt>
                <c:pt idx="1334">
                  <c:v>1.61141</c:v>
                </c:pt>
                <c:pt idx="1335">
                  <c:v>1.6194</c:v>
                </c:pt>
                <c:pt idx="1336">
                  <c:v>1.6304099999999999</c:v>
                </c:pt>
                <c:pt idx="1337">
                  <c:v>1.6266400000000001</c:v>
                </c:pt>
                <c:pt idx="1338">
                  <c:v>1.6135900000000001</c:v>
                </c:pt>
                <c:pt idx="1339">
                  <c:v>1.6119300000000001</c:v>
                </c:pt>
                <c:pt idx="1340">
                  <c:v>1.6214200000000001</c:v>
                </c:pt>
                <c:pt idx="1341">
                  <c:v>1.6280600000000001</c:v>
                </c:pt>
                <c:pt idx="1342">
                  <c:v>1.61972</c:v>
                </c:pt>
                <c:pt idx="1343">
                  <c:v>1.6293</c:v>
                </c:pt>
                <c:pt idx="1344">
                  <c:v>1.60355</c:v>
                </c:pt>
                <c:pt idx="1345">
                  <c:v>1.62235</c:v>
                </c:pt>
                <c:pt idx="1346">
                  <c:v>1.6228400000000001</c:v>
                </c:pt>
                <c:pt idx="1347">
                  <c:v>1.6151800000000001</c:v>
                </c:pt>
                <c:pt idx="1348">
                  <c:v>1.6346700000000001</c:v>
                </c:pt>
                <c:pt idx="1349">
                  <c:v>1.62107</c:v>
                </c:pt>
                <c:pt idx="1350">
                  <c:v>1.6192899999999999</c:v>
                </c:pt>
                <c:pt idx="1351">
                  <c:v>1.62669</c:v>
                </c:pt>
                <c:pt idx="1352">
                  <c:v>1.6278999999999999</c:v>
                </c:pt>
                <c:pt idx="1353">
                  <c:v>1.6281600000000001</c:v>
                </c:pt>
                <c:pt idx="1354">
                  <c:v>1.6186400000000001</c:v>
                </c:pt>
                <c:pt idx="1355">
                  <c:v>1.62599</c:v>
                </c:pt>
                <c:pt idx="1356">
                  <c:v>1.6269800000000001</c:v>
                </c:pt>
                <c:pt idx="1357">
                  <c:v>1.6276600000000001</c:v>
                </c:pt>
                <c:pt idx="1358">
                  <c:v>1.6203799999999999</c:v>
                </c:pt>
                <c:pt idx="1359">
                  <c:v>1.61955</c:v>
                </c:pt>
                <c:pt idx="1360">
                  <c:v>1.62643</c:v>
                </c:pt>
                <c:pt idx="1361">
                  <c:v>1.62178</c:v>
                </c:pt>
                <c:pt idx="1362">
                  <c:v>1.6181000000000001</c:v>
                </c:pt>
                <c:pt idx="1363">
                  <c:v>1.62357</c:v>
                </c:pt>
                <c:pt idx="1364">
                  <c:v>1.62537</c:v>
                </c:pt>
                <c:pt idx="1365">
                  <c:v>1.61782</c:v>
                </c:pt>
                <c:pt idx="1366">
                  <c:v>1.6250899999999999</c:v>
                </c:pt>
                <c:pt idx="1367">
                  <c:v>1.6338200000000001</c:v>
                </c:pt>
                <c:pt idx="1368">
                  <c:v>1.6143000000000001</c:v>
                </c:pt>
                <c:pt idx="1369">
                  <c:v>1.6262300000000001</c:v>
                </c:pt>
                <c:pt idx="1370">
                  <c:v>1.62303</c:v>
                </c:pt>
                <c:pt idx="1371">
                  <c:v>1.6120000000000001</c:v>
                </c:pt>
                <c:pt idx="1372">
                  <c:v>1.6070500000000001</c:v>
                </c:pt>
                <c:pt idx="1373">
                  <c:v>1.6192200000000001</c:v>
                </c:pt>
                <c:pt idx="1374">
                  <c:v>1.6111200000000001</c:v>
                </c:pt>
                <c:pt idx="1375">
                  <c:v>1.6144099999999999</c:v>
                </c:pt>
                <c:pt idx="1376">
                  <c:v>1.6185</c:v>
                </c:pt>
                <c:pt idx="1377">
                  <c:v>1.61938</c:v>
                </c:pt>
                <c:pt idx="1378">
                  <c:v>1.6123499999999999</c:v>
                </c:pt>
                <c:pt idx="1379">
                  <c:v>1.6133200000000001</c:v>
                </c:pt>
                <c:pt idx="1380">
                  <c:v>1.6099600000000001</c:v>
                </c:pt>
                <c:pt idx="1381">
                  <c:v>1.6161300000000001</c:v>
                </c:pt>
                <c:pt idx="1382">
                  <c:v>1.61879</c:v>
                </c:pt>
                <c:pt idx="1383">
                  <c:v>1.6178399999999999</c:v>
                </c:pt>
                <c:pt idx="1384">
                  <c:v>1.6234</c:v>
                </c:pt>
                <c:pt idx="1385">
                  <c:v>1.62174</c:v>
                </c:pt>
                <c:pt idx="1386">
                  <c:v>1.61578</c:v>
                </c:pt>
                <c:pt idx="1387">
                  <c:v>1.62853</c:v>
                </c:pt>
                <c:pt idx="1388">
                  <c:v>1.6225799999999999</c:v>
                </c:pt>
                <c:pt idx="1389">
                  <c:v>1.61643</c:v>
                </c:pt>
                <c:pt idx="1390">
                  <c:v>1.6160699999999999</c:v>
                </c:pt>
                <c:pt idx="1391">
                  <c:v>1.6161000000000001</c:v>
                </c:pt>
                <c:pt idx="1392">
                  <c:v>1.6079300000000001</c:v>
                </c:pt>
                <c:pt idx="1393">
                  <c:v>1.6202300000000001</c:v>
                </c:pt>
                <c:pt idx="1394">
                  <c:v>1.6099600000000001</c:v>
                </c:pt>
                <c:pt idx="1395">
                  <c:v>1.62216</c:v>
                </c:pt>
                <c:pt idx="1396">
                  <c:v>1.6089</c:v>
                </c:pt>
                <c:pt idx="1397">
                  <c:v>1.6222000000000001</c:v>
                </c:pt>
                <c:pt idx="1398">
                  <c:v>1.6231500000000001</c:v>
                </c:pt>
                <c:pt idx="1399">
                  <c:v>1.61253</c:v>
                </c:pt>
                <c:pt idx="1400">
                  <c:v>1.6194500000000001</c:v>
                </c:pt>
                <c:pt idx="1401">
                  <c:v>1.6181300000000001</c:v>
                </c:pt>
                <c:pt idx="1402">
                  <c:v>1.62124</c:v>
                </c:pt>
                <c:pt idx="1403">
                  <c:v>1.63022</c:v>
                </c:pt>
                <c:pt idx="1404">
                  <c:v>1.6217699999999999</c:v>
                </c:pt>
                <c:pt idx="1405">
                  <c:v>1.6219399999999999</c:v>
                </c:pt>
                <c:pt idx="1406">
                  <c:v>1.6151</c:v>
                </c:pt>
                <c:pt idx="1407">
                  <c:v>1.60534</c:v>
                </c:pt>
                <c:pt idx="1408">
                  <c:v>1.6224700000000001</c:v>
                </c:pt>
                <c:pt idx="1409">
                  <c:v>1.6216200000000001</c:v>
                </c:pt>
                <c:pt idx="1410">
                  <c:v>1.60659</c:v>
                </c:pt>
                <c:pt idx="1411">
                  <c:v>1.6135699999999999</c:v>
                </c:pt>
                <c:pt idx="1412">
                  <c:v>1.6133999999999999</c:v>
                </c:pt>
                <c:pt idx="1413">
                  <c:v>1.6123499999999999</c:v>
                </c:pt>
                <c:pt idx="1414">
                  <c:v>1.6117999999999999</c:v>
                </c:pt>
                <c:pt idx="1415">
                  <c:v>1.62416</c:v>
                </c:pt>
                <c:pt idx="1416">
                  <c:v>1.62144</c:v>
                </c:pt>
                <c:pt idx="1417">
                  <c:v>1.61894</c:v>
                </c:pt>
                <c:pt idx="1418">
                  <c:v>1.6168199999999999</c:v>
                </c:pt>
                <c:pt idx="1419">
                  <c:v>1.62076</c:v>
                </c:pt>
                <c:pt idx="1420">
                  <c:v>1.62185</c:v>
                </c:pt>
                <c:pt idx="1421">
                  <c:v>1.6061000000000001</c:v>
                </c:pt>
                <c:pt idx="1422">
                  <c:v>1.6107100000000001</c:v>
                </c:pt>
                <c:pt idx="1423">
                  <c:v>1.6263700000000001</c:v>
                </c:pt>
                <c:pt idx="1424">
                  <c:v>1.6149500000000001</c:v>
                </c:pt>
                <c:pt idx="1425">
                  <c:v>1.62199</c:v>
                </c:pt>
                <c:pt idx="1426">
                  <c:v>1.6233200000000001</c:v>
                </c:pt>
                <c:pt idx="1427">
                  <c:v>1.6173999999999999</c:v>
                </c:pt>
                <c:pt idx="1428">
                  <c:v>1.6093200000000001</c:v>
                </c:pt>
                <c:pt idx="1429">
                  <c:v>1.6166100000000001</c:v>
                </c:pt>
                <c:pt idx="1430">
                  <c:v>1.6129199999999999</c:v>
                </c:pt>
                <c:pt idx="1431">
                  <c:v>1.6151599999999999</c:v>
                </c:pt>
                <c:pt idx="1432">
                  <c:v>1.6056900000000001</c:v>
                </c:pt>
                <c:pt idx="1433">
                  <c:v>1.6082399999999999</c:v>
                </c:pt>
                <c:pt idx="1434">
                  <c:v>1.6218699999999999</c:v>
                </c:pt>
                <c:pt idx="1435">
                  <c:v>1.62616</c:v>
                </c:pt>
                <c:pt idx="1436">
                  <c:v>1.6214500000000001</c:v>
                </c:pt>
                <c:pt idx="1437">
                  <c:v>1.61826</c:v>
                </c:pt>
                <c:pt idx="1438">
                  <c:v>1.6127199999999999</c:v>
                </c:pt>
                <c:pt idx="1439">
                  <c:v>1.6034600000000001</c:v>
                </c:pt>
                <c:pt idx="1440">
                  <c:v>1.61911</c:v>
                </c:pt>
                <c:pt idx="1441">
                  <c:v>1.6053299999999999</c:v>
                </c:pt>
                <c:pt idx="1442">
                  <c:v>1.61446</c:v>
                </c:pt>
                <c:pt idx="1443">
                  <c:v>1.6061000000000001</c:v>
                </c:pt>
                <c:pt idx="1444">
                  <c:v>1.6247799999999999</c:v>
                </c:pt>
                <c:pt idx="1445">
                  <c:v>1.6157699999999999</c:v>
                </c:pt>
                <c:pt idx="1446">
                  <c:v>1.6115200000000001</c:v>
                </c:pt>
                <c:pt idx="1447">
                  <c:v>1.6164499999999999</c:v>
                </c:pt>
                <c:pt idx="1448">
                  <c:v>1.61205</c:v>
                </c:pt>
                <c:pt idx="1449">
                  <c:v>1.6149800000000001</c:v>
                </c:pt>
                <c:pt idx="1450">
                  <c:v>1.61446</c:v>
                </c:pt>
                <c:pt idx="1451">
                  <c:v>1.6068</c:v>
                </c:pt>
                <c:pt idx="1452">
                  <c:v>1.6112</c:v>
                </c:pt>
                <c:pt idx="1453">
                  <c:v>1.6093</c:v>
                </c:pt>
                <c:pt idx="1454">
                  <c:v>1.6183700000000001</c:v>
                </c:pt>
                <c:pt idx="1455">
                  <c:v>1.6108100000000001</c:v>
                </c:pt>
                <c:pt idx="1456">
                  <c:v>1.6091899999999999</c:v>
                </c:pt>
                <c:pt idx="1457">
                  <c:v>1.6162399999999999</c:v>
                </c:pt>
                <c:pt idx="1458">
                  <c:v>1.61591</c:v>
                </c:pt>
                <c:pt idx="1459">
                  <c:v>1.6094599999999999</c:v>
                </c:pt>
                <c:pt idx="1460">
                  <c:v>1.6137300000000001</c:v>
                </c:pt>
                <c:pt idx="1461">
                  <c:v>1.6065700000000001</c:v>
                </c:pt>
                <c:pt idx="1462">
                  <c:v>1.60816</c:v>
                </c:pt>
                <c:pt idx="1463">
                  <c:v>1.6229800000000001</c:v>
                </c:pt>
                <c:pt idx="1464">
                  <c:v>1.6127100000000001</c:v>
                </c:pt>
                <c:pt idx="1465">
                  <c:v>1.60476</c:v>
                </c:pt>
                <c:pt idx="1466">
                  <c:v>1.6221000000000001</c:v>
                </c:pt>
                <c:pt idx="1467">
                  <c:v>1.6142700000000001</c:v>
                </c:pt>
                <c:pt idx="1468">
                  <c:v>1.6132500000000001</c:v>
                </c:pt>
                <c:pt idx="1469">
                  <c:v>1.6248</c:v>
                </c:pt>
                <c:pt idx="1470">
                  <c:v>1.62798</c:v>
                </c:pt>
                <c:pt idx="1471">
                  <c:v>1.6056699999999999</c:v>
                </c:pt>
                <c:pt idx="1472">
                  <c:v>1.6077600000000001</c:v>
                </c:pt>
                <c:pt idx="1473">
                  <c:v>1.6112500000000001</c:v>
                </c:pt>
                <c:pt idx="1474">
                  <c:v>1.60415</c:v>
                </c:pt>
                <c:pt idx="1475">
                  <c:v>1.5977699999999999</c:v>
                </c:pt>
                <c:pt idx="1476">
                  <c:v>1.6069</c:v>
                </c:pt>
                <c:pt idx="1477">
                  <c:v>1.6188800000000001</c:v>
                </c:pt>
                <c:pt idx="1478">
                  <c:v>1.6187400000000001</c:v>
                </c:pt>
                <c:pt idx="1479">
                  <c:v>1.61267</c:v>
                </c:pt>
                <c:pt idx="1480">
                  <c:v>1.6127499999999999</c:v>
                </c:pt>
                <c:pt idx="1481">
                  <c:v>1.62592</c:v>
                </c:pt>
                <c:pt idx="1482">
                  <c:v>1.6031</c:v>
                </c:pt>
                <c:pt idx="1483">
                  <c:v>1.6137699999999999</c:v>
                </c:pt>
                <c:pt idx="1484">
                  <c:v>1.60606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6657536"/>
        <c:axId val="116658112"/>
      </c:scatterChart>
      <c:valAx>
        <c:axId val="11665753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800"/>
                </a:pPr>
                <a:r>
                  <a:rPr lang="en-US" sz="1800"/>
                  <a:t>r (nm)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16658112"/>
        <c:crosses val="autoZero"/>
        <c:crossBetween val="midCat"/>
      </c:valAx>
      <c:valAx>
        <c:axId val="11665811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 sz="1800"/>
                </a:pPr>
                <a:r>
                  <a:rPr lang="en-US" sz="1800"/>
                  <a:t>rdf 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500"/>
            </a:pPr>
            <a:endParaRPr lang="en-US"/>
          </a:p>
        </c:txPr>
        <c:crossAx val="116657536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81477755905511817"/>
          <c:y val="0.16436351706036748"/>
          <c:w val="0.14477668416447945"/>
          <c:h val="0.32947142023913678"/>
        </c:manualLayout>
      </c:layout>
      <c:overlay val="0"/>
      <c:txPr>
        <a:bodyPr/>
        <a:lstStyle/>
        <a:p>
          <a:pPr>
            <a:defRPr sz="1500"/>
          </a:pPr>
          <a:endParaRPr lang="en-US"/>
        </a:p>
      </c:txPr>
    </c:legend>
    <c:plotVisOnly val="1"/>
    <c:dispBlanksAs val="gap"/>
    <c:showDLblsOverMax val="0"/>
  </c:chart>
  <c:spPr>
    <a:ln>
      <a:solidFill>
        <a:schemeClr val="tx1"/>
      </a:solidFill>
    </a:ln>
  </c:sp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Surface parameter (f) vs. time (ps) for PE 12C </a:t>
            </a:r>
          </a:p>
          <a:p>
            <a:pPr>
              <a:defRPr/>
            </a:pPr>
            <a:r>
              <a:rPr lang="en-US"/>
              <a:t>in 50% mass EtOH</a:t>
            </a:r>
          </a:p>
        </c:rich>
      </c:tx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f1</c:v>
          </c:tx>
          <c:spPr>
            <a:ln w="28575">
              <a:noFill/>
            </a:ln>
          </c:spPr>
          <c:yVal>
            <c:numRef>
              <c:f>PE_12CbuildTop!$B$4:$B$24002</c:f>
              <c:numCache>
                <c:formatCode>General</c:formatCode>
                <c:ptCount val="23999"/>
                <c:pt idx="0">
                  <c:v>1</c:v>
                </c:pt>
                <c:pt idx="1">
                  <c:v>1</c:v>
                </c:pt>
                <c:pt idx="2">
                  <c:v>1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  <c:pt idx="6">
                  <c:v>1</c:v>
                </c:pt>
                <c:pt idx="7">
                  <c:v>1</c:v>
                </c:pt>
                <c:pt idx="8">
                  <c:v>1</c:v>
                </c:pt>
                <c:pt idx="9">
                  <c:v>1</c:v>
                </c:pt>
                <c:pt idx="10">
                  <c:v>1</c:v>
                </c:pt>
                <c:pt idx="11">
                  <c:v>1</c:v>
                </c:pt>
                <c:pt idx="12">
                  <c:v>1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</c:v>
                </c:pt>
                <c:pt idx="20">
                  <c:v>1</c:v>
                </c:pt>
                <c:pt idx="21">
                  <c:v>1</c:v>
                </c:pt>
                <c:pt idx="22">
                  <c:v>1</c:v>
                </c:pt>
                <c:pt idx="23">
                  <c:v>1</c:v>
                </c:pt>
                <c:pt idx="24">
                  <c:v>1</c:v>
                </c:pt>
                <c:pt idx="25">
                  <c:v>1</c:v>
                </c:pt>
                <c:pt idx="26">
                  <c:v>1</c:v>
                </c:pt>
                <c:pt idx="27">
                  <c:v>1</c:v>
                </c:pt>
                <c:pt idx="28">
                  <c:v>1</c:v>
                </c:pt>
                <c:pt idx="29">
                  <c:v>1</c:v>
                </c:pt>
                <c:pt idx="30">
                  <c:v>1</c:v>
                </c:pt>
                <c:pt idx="31">
                  <c:v>1</c:v>
                </c:pt>
                <c:pt idx="32">
                  <c:v>1</c:v>
                </c:pt>
                <c:pt idx="33">
                  <c:v>1</c:v>
                </c:pt>
                <c:pt idx="34">
                  <c:v>1</c:v>
                </c:pt>
                <c:pt idx="35">
                  <c:v>1</c:v>
                </c:pt>
                <c:pt idx="36">
                  <c:v>1</c:v>
                </c:pt>
                <c:pt idx="37">
                  <c:v>1</c:v>
                </c:pt>
                <c:pt idx="38">
                  <c:v>1</c:v>
                </c:pt>
                <c:pt idx="39">
                  <c:v>1</c:v>
                </c:pt>
                <c:pt idx="40">
                  <c:v>1</c:v>
                </c:pt>
                <c:pt idx="41">
                  <c:v>1</c:v>
                </c:pt>
                <c:pt idx="42">
                  <c:v>1</c:v>
                </c:pt>
                <c:pt idx="43">
                  <c:v>1</c:v>
                </c:pt>
                <c:pt idx="44">
                  <c:v>1</c:v>
                </c:pt>
                <c:pt idx="45">
                  <c:v>1</c:v>
                </c:pt>
                <c:pt idx="46">
                  <c:v>1</c:v>
                </c:pt>
                <c:pt idx="47">
                  <c:v>1</c:v>
                </c:pt>
                <c:pt idx="48">
                  <c:v>1</c:v>
                </c:pt>
                <c:pt idx="49">
                  <c:v>1</c:v>
                </c:pt>
                <c:pt idx="50">
                  <c:v>1</c:v>
                </c:pt>
                <c:pt idx="51">
                  <c:v>1</c:v>
                </c:pt>
                <c:pt idx="52">
                  <c:v>1</c:v>
                </c:pt>
                <c:pt idx="53">
                  <c:v>1</c:v>
                </c:pt>
                <c:pt idx="54">
                  <c:v>1</c:v>
                </c:pt>
                <c:pt idx="55">
                  <c:v>1</c:v>
                </c:pt>
                <c:pt idx="56">
                  <c:v>1</c:v>
                </c:pt>
                <c:pt idx="57">
                  <c:v>1</c:v>
                </c:pt>
                <c:pt idx="58">
                  <c:v>1</c:v>
                </c:pt>
                <c:pt idx="59">
                  <c:v>1</c:v>
                </c:pt>
                <c:pt idx="60">
                  <c:v>1</c:v>
                </c:pt>
                <c:pt idx="61">
                  <c:v>1</c:v>
                </c:pt>
                <c:pt idx="62">
                  <c:v>1</c:v>
                </c:pt>
                <c:pt idx="63">
                  <c:v>1</c:v>
                </c:pt>
                <c:pt idx="64">
                  <c:v>1</c:v>
                </c:pt>
                <c:pt idx="65">
                  <c:v>1</c:v>
                </c:pt>
                <c:pt idx="66">
                  <c:v>1</c:v>
                </c:pt>
                <c:pt idx="67">
                  <c:v>1</c:v>
                </c:pt>
                <c:pt idx="68">
                  <c:v>1</c:v>
                </c:pt>
                <c:pt idx="69">
                  <c:v>1</c:v>
                </c:pt>
                <c:pt idx="70">
                  <c:v>1</c:v>
                </c:pt>
                <c:pt idx="71">
                  <c:v>1</c:v>
                </c:pt>
                <c:pt idx="72">
                  <c:v>1</c:v>
                </c:pt>
                <c:pt idx="73">
                  <c:v>1</c:v>
                </c:pt>
                <c:pt idx="74">
                  <c:v>1</c:v>
                </c:pt>
                <c:pt idx="75">
                  <c:v>1</c:v>
                </c:pt>
                <c:pt idx="76">
                  <c:v>1</c:v>
                </c:pt>
                <c:pt idx="77">
                  <c:v>1</c:v>
                </c:pt>
                <c:pt idx="78">
                  <c:v>1</c:v>
                </c:pt>
                <c:pt idx="79">
                  <c:v>1</c:v>
                </c:pt>
                <c:pt idx="80">
                  <c:v>1</c:v>
                </c:pt>
                <c:pt idx="81">
                  <c:v>1</c:v>
                </c:pt>
                <c:pt idx="82">
                  <c:v>1</c:v>
                </c:pt>
                <c:pt idx="83">
                  <c:v>1</c:v>
                </c:pt>
                <c:pt idx="84">
                  <c:v>1</c:v>
                </c:pt>
                <c:pt idx="85">
                  <c:v>1</c:v>
                </c:pt>
                <c:pt idx="86">
                  <c:v>1</c:v>
                </c:pt>
                <c:pt idx="87">
                  <c:v>1</c:v>
                </c:pt>
                <c:pt idx="88">
                  <c:v>1</c:v>
                </c:pt>
                <c:pt idx="89">
                  <c:v>1</c:v>
                </c:pt>
                <c:pt idx="90">
                  <c:v>1</c:v>
                </c:pt>
                <c:pt idx="91">
                  <c:v>1</c:v>
                </c:pt>
                <c:pt idx="92">
                  <c:v>1</c:v>
                </c:pt>
                <c:pt idx="93">
                  <c:v>1</c:v>
                </c:pt>
                <c:pt idx="94">
                  <c:v>1</c:v>
                </c:pt>
                <c:pt idx="95">
                  <c:v>1</c:v>
                </c:pt>
                <c:pt idx="96">
                  <c:v>1</c:v>
                </c:pt>
                <c:pt idx="97">
                  <c:v>1</c:v>
                </c:pt>
                <c:pt idx="98">
                  <c:v>1</c:v>
                </c:pt>
                <c:pt idx="99">
                  <c:v>1</c:v>
                </c:pt>
                <c:pt idx="100">
                  <c:v>1</c:v>
                </c:pt>
                <c:pt idx="101">
                  <c:v>1</c:v>
                </c:pt>
                <c:pt idx="102">
                  <c:v>1</c:v>
                </c:pt>
                <c:pt idx="103">
                  <c:v>1</c:v>
                </c:pt>
                <c:pt idx="104">
                  <c:v>1</c:v>
                </c:pt>
                <c:pt idx="105">
                  <c:v>1</c:v>
                </c:pt>
                <c:pt idx="106">
                  <c:v>1</c:v>
                </c:pt>
                <c:pt idx="107">
                  <c:v>1</c:v>
                </c:pt>
                <c:pt idx="108">
                  <c:v>1</c:v>
                </c:pt>
                <c:pt idx="109">
                  <c:v>1</c:v>
                </c:pt>
                <c:pt idx="110">
                  <c:v>1</c:v>
                </c:pt>
                <c:pt idx="111">
                  <c:v>1</c:v>
                </c:pt>
                <c:pt idx="112">
                  <c:v>1</c:v>
                </c:pt>
                <c:pt idx="113">
                  <c:v>1</c:v>
                </c:pt>
                <c:pt idx="114">
                  <c:v>1</c:v>
                </c:pt>
                <c:pt idx="115">
                  <c:v>1</c:v>
                </c:pt>
                <c:pt idx="116">
                  <c:v>1</c:v>
                </c:pt>
                <c:pt idx="117">
                  <c:v>1</c:v>
                </c:pt>
                <c:pt idx="118">
                  <c:v>1</c:v>
                </c:pt>
                <c:pt idx="119">
                  <c:v>1</c:v>
                </c:pt>
                <c:pt idx="120">
                  <c:v>1</c:v>
                </c:pt>
                <c:pt idx="121">
                  <c:v>1</c:v>
                </c:pt>
                <c:pt idx="122">
                  <c:v>1</c:v>
                </c:pt>
                <c:pt idx="123">
                  <c:v>1</c:v>
                </c:pt>
                <c:pt idx="124">
                  <c:v>1</c:v>
                </c:pt>
                <c:pt idx="125">
                  <c:v>1</c:v>
                </c:pt>
                <c:pt idx="126">
                  <c:v>1</c:v>
                </c:pt>
                <c:pt idx="127">
                  <c:v>1</c:v>
                </c:pt>
                <c:pt idx="128">
                  <c:v>1</c:v>
                </c:pt>
                <c:pt idx="129">
                  <c:v>1</c:v>
                </c:pt>
                <c:pt idx="130">
                  <c:v>1</c:v>
                </c:pt>
                <c:pt idx="131">
                  <c:v>1</c:v>
                </c:pt>
                <c:pt idx="132">
                  <c:v>1</c:v>
                </c:pt>
                <c:pt idx="133">
                  <c:v>1</c:v>
                </c:pt>
                <c:pt idx="134">
                  <c:v>1</c:v>
                </c:pt>
                <c:pt idx="135">
                  <c:v>1</c:v>
                </c:pt>
                <c:pt idx="136">
                  <c:v>1</c:v>
                </c:pt>
                <c:pt idx="137">
                  <c:v>1</c:v>
                </c:pt>
                <c:pt idx="138">
                  <c:v>1</c:v>
                </c:pt>
                <c:pt idx="139">
                  <c:v>1</c:v>
                </c:pt>
                <c:pt idx="140">
                  <c:v>1</c:v>
                </c:pt>
                <c:pt idx="141">
                  <c:v>1</c:v>
                </c:pt>
                <c:pt idx="142">
                  <c:v>1</c:v>
                </c:pt>
                <c:pt idx="143">
                  <c:v>1</c:v>
                </c:pt>
                <c:pt idx="144">
                  <c:v>1</c:v>
                </c:pt>
                <c:pt idx="145">
                  <c:v>1</c:v>
                </c:pt>
                <c:pt idx="146">
                  <c:v>1</c:v>
                </c:pt>
                <c:pt idx="147">
                  <c:v>1</c:v>
                </c:pt>
                <c:pt idx="148">
                  <c:v>1</c:v>
                </c:pt>
                <c:pt idx="149">
                  <c:v>1</c:v>
                </c:pt>
                <c:pt idx="150">
                  <c:v>1</c:v>
                </c:pt>
                <c:pt idx="151">
                  <c:v>1</c:v>
                </c:pt>
                <c:pt idx="152">
                  <c:v>1</c:v>
                </c:pt>
                <c:pt idx="153">
                  <c:v>1</c:v>
                </c:pt>
                <c:pt idx="154">
                  <c:v>1</c:v>
                </c:pt>
                <c:pt idx="155">
                  <c:v>1</c:v>
                </c:pt>
                <c:pt idx="156">
                  <c:v>1</c:v>
                </c:pt>
                <c:pt idx="157">
                  <c:v>1</c:v>
                </c:pt>
                <c:pt idx="158">
                  <c:v>1</c:v>
                </c:pt>
                <c:pt idx="159">
                  <c:v>1</c:v>
                </c:pt>
                <c:pt idx="160">
                  <c:v>1</c:v>
                </c:pt>
                <c:pt idx="161">
                  <c:v>1</c:v>
                </c:pt>
                <c:pt idx="162">
                  <c:v>1</c:v>
                </c:pt>
                <c:pt idx="163">
                  <c:v>1</c:v>
                </c:pt>
                <c:pt idx="164">
                  <c:v>1</c:v>
                </c:pt>
                <c:pt idx="165">
                  <c:v>1</c:v>
                </c:pt>
                <c:pt idx="166">
                  <c:v>1</c:v>
                </c:pt>
                <c:pt idx="167">
                  <c:v>1</c:v>
                </c:pt>
                <c:pt idx="168">
                  <c:v>1</c:v>
                </c:pt>
                <c:pt idx="169">
                  <c:v>1</c:v>
                </c:pt>
                <c:pt idx="170">
                  <c:v>1</c:v>
                </c:pt>
                <c:pt idx="171">
                  <c:v>1</c:v>
                </c:pt>
                <c:pt idx="172">
                  <c:v>1</c:v>
                </c:pt>
                <c:pt idx="173">
                  <c:v>1</c:v>
                </c:pt>
                <c:pt idx="174">
                  <c:v>1</c:v>
                </c:pt>
                <c:pt idx="175">
                  <c:v>1</c:v>
                </c:pt>
                <c:pt idx="176">
                  <c:v>1</c:v>
                </c:pt>
                <c:pt idx="177">
                  <c:v>1</c:v>
                </c:pt>
                <c:pt idx="178">
                  <c:v>1</c:v>
                </c:pt>
                <c:pt idx="179">
                  <c:v>1</c:v>
                </c:pt>
                <c:pt idx="180">
                  <c:v>1</c:v>
                </c:pt>
                <c:pt idx="181">
                  <c:v>1</c:v>
                </c:pt>
                <c:pt idx="182">
                  <c:v>1</c:v>
                </c:pt>
                <c:pt idx="183">
                  <c:v>1</c:v>
                </c:pt>
                <c:pt idx="184">
                  <c:v>1</c:v>
                </c:pt>
                <c:pt idx="185">
                  <c:v>1</c:v>
                </c:pt>
                <c:pt idx="186">
                  <c:v>1</c:v>
                </c:pt>
                <c:pt idx="187">
                  <c:v>1</c:v>
                </c:pt>
                <c:pt idx="188">
                  <c:v>1</c:v>
                </c:pt>
                <c:pt idx="189">
                  <c:v>1</c:v>
                </c:pt>
                <c:pt idx="190">
                  <c:v>1</c:v>
                </c:pt>
                <c:pt idx="191">
                  <c:v>1</c:v>
                </c:pt>
                <c:pt idx="192">
                  <c:v>1</c:v>
                </c:pt>
                <c:pt idx="193">
                  <c:v>1</c:v>
                </c:pt>
                <c:pt idx="194">
                  <c:v>1</c:v>
                </c:pt>
                <c:pt idx="195">
                  <c:v>1</c:v>
                </c:pt>
                <c:pt idx="196">
                  <c:v>1</c:v>
                </c:pt>
                <c:pt idx="197">
                  <c:v>1</c:v>
                </c:pt>
                <c:pt idx="198">
                  <c:v>1</c:v>
                </c:pt>
                <c:pt idx="199">
                  <c:v>0.999</c:v>
                </c:pt>
                <c:pt idx="200">
                  <c:v>0.998</c:v>
                </c:pt>
                <c:pt idx="201">
                  <c:v>0.998</c:v>
                </c:pt>
                <c:pt idx="202">
                  <c:v>0.995</c:v>
                </c:pt>
                <c:pt idx="203">
                  <c:v>0.996</c:v>
                </c:pt>
                <c:pt idx="204">
                  <c:v>0.99299999999999999</c:v>
                </c:pt>
                <c:pt idx="205">
                  <c:v>0.99099999999999999</c:v>
                </c:pt>
                <c:pt idx="206">
                  <c:v>0.99</c:v>
                </c:pt>
                <c:pt idx="207">
                  <c:v>0.98799999999999999</c:v>
                </c:pt>
                <c:pt idx="208">
                  <c:v>0.98799999999999999</c:v>
                </c:pt>
                <c:pt idx="209">
                  <c:v>0.98699999999999999</c:v>
                </c:pt>
                <c:pt idx="210">
                  <c:v>0.98599999999999999</c:v>
                </c:pt>
                <c:pt idx="211">
                  <c:v>0.98599999999999999</c:v>
                </c:pt>
                <c:pt idx="212">
                  <c:v>0.98599999999999999</c:v>
                </c:pt>
                <c:pt idx="213">
                  <c:v>0.98599999999999999</c:v>
                </c:pt>
                <c:pt idx="214">
                  <c:v>0.98599999999999999</c:v>
                </c:pt>
                <c:pt idx="215">
                  <c:v>0.98599999999999999</c:v>
                </c:pt>
                <c:pt idx="216">
                  <c:v>0.98599999999999999</c:v>
                </c:pt>
                <c:pt idx="217">
                  <c:v>0.98599999999999999</c:v>
                </c:pt>
                <c:pt idx="218">
                  <c:v>0.98599999999999999</c:v>
                </c:pt>
                <c:pt idx="219">
                  <c:v>0.98599999999999999</c:v>
                </c:pt>
                <c:pt idx="220">
                  <c:v>0.98599999999999999</c:v>
                </c:pt>
                <c:pt idx="221">
                  <c:v>0.98699999999999999</c:v>
                </c:pt>
                <c:pt idx="222">
                  <c:v>0.98699999999999999</c:v>
                </c:pt>
                <c:pt idx="223">
                  <c:v>0.98699999999999999</c:v>
                </c:pt>
                <c:pt idx="224">
                  <c:v>0.98599999999999999</c:v>
                </c:pt>
                <c:pt idx="225">
                  <c:v>0.98599999999999999</c:v>
                </c:pt>
                <c:pt idx="226">
                  <c:v>0.98599999999999999</c:v>
                </c:pt>
                <c:pt idx="227">
                  <c:v>0.98599999999999999</c:v>
                </c:pt>
                <c:pt idx="228">
                  <c:v>0.98599999999999999</c:v>
                </c:pt>
                <c:pt idx="229">
                  <c:v>0.98599999999999999</c:v>
                </c:pt>
                <c:pt idx="230">
                  <c:v>0.98599999999999999</c:v>
                </c:pt>
                <c:pt idx="231">
                  <c:v>0.98599999999999999</c:v>
                </c:pt>
                <c:pt idx="232">
                  <c:v>0.98599999999999999</c:v>
                </c:pt>
                <c:pt idx="233">
                  <c:v>0.98599999999999999</c:v>
                </c:pt>
                <c:pt idx="234">
                  <c:v>0.98599999999999999</c:v>
                </c:pt>
                <c:pt idx="235">
                  <c:v>0.98499999999999999</c:v>
                </c:pt>
                <c:pt idx="236">
                  <c:v>0.98499999999999999</c:v>
                </c:pt>
                <c:pt idx="237">
                  <c:v>0.98399999999999999</c:v>
                </c:pt>
                <c:pt idx="238">
                  <c:v>0.98299999999999998</c:v>
                </c:pt>
                <c:pt idx="239">
                  <c:v>0.98299999999999998</c:v>
                </c:pt>
                <c:pt idx="240">
                  <c:v>0.98299999999999998</c:v>
                </c:pt>
                <c:pt idx="241">
                  <c:v>0.98199999999999998</c:v>
                </c:pt>
                <c:pt idx="242">
                  <c:v>0.98199999999999998</c:v>
                </c:pt>
                <c:pt idx="243">
                  <c:v>0.98199999999999998</c:v>
                </c:pt>
                <c:pt idx="244">
                  <c:v>0.98199999999999998</c:v>
                </c:pt>
                <c:pt idx="245">
                  <c:v>0.98199999999999998</c:v>
                </c:pt>
                <c:pt idx="246">
                  <c:v>0.98199999999999998</c:v>
                </c:pt>
                <c:pt idx="247">
                  <c:v>0.98099999999999998</c:v>
                </c:pt>
                <c:pt idx="248">
                  <c:v>0.98099999999999998</c:v>
                </c:pt>
                <c:pt idx="249">
                  <c:v>0.98099999999999998</c:v>
                </c:pt>
                <c:pt idx="250">
                  <c:v>0.98</c:v>
                </c:pt>
                <c:pt idx="251">
                  <c:v>0.97899999999999998</c:v>
                </c:pt>
                <c:pt idx="252">
                  <c:v>0.97899999999999998</c:v>
                </c:pt>
                <c:pt idx="253">
                  <c:v>0.97799999999999998</c:v>
                </c:pt>
                <c:pt idx="254">
                  <c:v>0.97799999999999998</c:v>
                </c:pt>
                <c:pt idx="255">
                  <c:v>0.97699999999999998</c:v>
                </c:pt>
                <c:pt idx="256">
                  <c:v>0.97599999999999998</c:v>
                </c:pt>
                <c:pt idx="257">
                  <c:v>0.97599999999999998</c:v>
                </c:pt>
                <c:pt idx="258">
                  <c:v>0.97599999999999998</c:v>
                </c:pt>
                <c:pt idx="259">
                  <c:v>0.97499999999999998</c:v>
                </c:pt>
                <c:pt idx="260">
                  <c:v>0.97499999999999998</c:v>
                </c:pt>
                <c:pt idx="261">
                  <c:v>0.97499999999999998</c:v>
                </c:pt>
                <c:pt idx="262">
                  <c:v>0.97499999999999998</c:v>
                </c:pt>
                <c:pt idx="263">
                  <c:v>0.97499999999999998</c:v>
                </c:pt>
                <c:pt idx="264">
                  <c:v>0.97499999999999998</c:v>
                </c:pt>
                <c:pt idx="265">
                  <c:v>0.97499999999999998</c:v>
                </c:pt>
                <c:pt idx="266">
                  <c:v>0.97399999999999998</c:v>
                </c:pt>
                <c:pt idx="267">
                  <c:v>0.97399999999999998</c:v>
                </c:pt>
                <c:pt idx="268">
                  <c:v>0.97399999999999998</c:v>
                </c:pt>
                <c:pt idx="269">
                  <c:v>0.97399999999999998</c:v>
                </c:pt>
                <c:pt idx="270">
                  <c:v>0.97399999999999998</c:v>
                </c:pt>
                <c:pt idx="271">
                  <c:v>0.97399999999999998</c:v>
                </c:pt>
                <c:pt idx="272">
                  <c:v>0.97399999999999998</c:v>
                </c:pt>
                <c:pt idx="273">
                  <c:v>0.97399999999999998</c:v>
                </c:pt>
                <c:pt idx="274">
                  <c:v>0.97299999999999998</c:v>
                </c:pt>
                <c:pt idx="275">
                  <c:v>0.97299999999999998</c:v>
                </c:pt>
                <c:pt idx="276">
                  <c:v>0.97299999999999998</c:v>
                </c:pt>
                <c:pt idx="277">
                  <c:v>0.97299999999999998</c:v>
                </c:pt>
                <c:pt idx="278">
                  <c:v>0.97299999999999998</c:v>
                </c:pt>
                <c:pt idx="279">
                  <c:v>0.97299999999999998</c:v>
                </c:pt>
                <c:pt idx="280">
                  <c:v>0.97299999999999998</c:v>
                </c:pt>
                <c:pt idx="281">
                  <c:v>0.97299999999999998</c:v>
                </c:pt>
                <c:pt idx="282">
                  <c:v>0.97199999999999998</c:v>
                </c:pt>
                <c:pt idx="283">
                  <c:v>0.97199999999999998</c:v>
                </c:pt>
                <c:pt idx="284">
                  <c:v>0.97199999999999998</c:v>
                </c:pt>
                <c:pt idx="285">
                  <c:v>0.97199999999999998</c:v>
                </c:pt>
                <c:pt idx="286">
                  <c:v>0.97199999999999998</c:v>
                </c:pt>
                <c:pt idx="287">
                  <c:v>0.97199999999999998</c:v>
                </c:pt>
                <c:pt idx="288">
                  <c:v>0.97199999999999998</c:v>
                </c:pt>
                <c:pt idx="289">
                  <c:v>0.97199999999999998</c:v>
                </c:pt>
                <c:pt idx="290">
                  <c:v>0.97199999999999998</c:v>
                </c:pt>
                <c:pt idx="291">
                  <c:v>0.97199999999999998</c:v>
                </c:pt>
                <c:pt idx="292">
                  <c:v>0.97199999999999998</c:v>
                </c:pt>
                <c:pt idx="293">
                  <c:v>0.97199999999999998</c:v>
                </c:pt>
                <c:pt idx="294">
                  <c:v>0.97199999999999998</c:v>
                </c:pt>
                <c:pt idx="295">
                  <c:v>0.97199999999999998</c:v>
                </c:pt>
                <c:pt idx="296">
                  <c:v>0.97199999999999998</c:v>
                </c:pt>
                <c:pt idx="297">
                  <c:v>0.97199999999999998</c:v>
                </c:pt>
                <c:pt idx="298">
                  <c:v>0.97199999999999998</c:v>
                </c:pt>
                <c:pt idx="299">
                  <c:v>0.97199999999999998</c:v>
                </c:pt>
                <c:pt idx="300">
                  <c:v>0.97199999999999998</c:v>
                </c:pt>
                <c:pt idx="301">
                  <c:v>0.97199999999999998</c:v>
                </c:pt>
                <c:pt idx="302">
                  <c:v>0.97199999999999998</c:v>
                </c:pt>
                <c:pt idx="303">
                  <c:v>0.97199999999999998</c:v>
                </c:pt>
                <c:pt idx="304">
                  <c:v>0.97199999999999998</c:v>
                </c:pt>
                <c:pt idx="305">
                  <c:v>0.97199999999999998</c:v>
                </c:pt>
                <c:pt idx="306">
                  <c:v>0.97199999999999998</c:v>
                </c:pt>
                <c:pt idx="307">
                  <c:v>0.97199999999999998</c:v>
                </c:pt>
                <c:pt idx="308">
                  <c:v>0.97199999999999998</c:v>
                </c:pt>
                <c:pt idx="309">
                  <c:v>0.97199999999999998</c:v>
                </c:pt>
                <c:pt idx="310">
                  <c:v>0.97199999999999998</c:v>
                </c:pt>
                <c:pt idx="311">
                  <c:v>0.97199999999999998</c:v>
                </c:pt>
                <c:pt idx="312">
                  <c:v>0.97199999999999998</c:v>
                </c:pt>
                <c:pt idx="313">
                  <c:v>0.97199999999999998</c:v>
                </c:pt>
                <c:pt idx="314">
                  <c:v>0.97199999999999998</c:v>
                </c:pt>
                <c:pt idx="315">
                  <c:v>0.97199999999999998</c:v>
                </c:pt>
                <c:pt idx="316">
                  <c:v>0.97299999999999998</c:v>
                </c:pt>
                <c:pt idx="317">
                  <c:v>0.97299999999999998</c:v>
                </c:pt>
                <c:pt idx="318">
                  <c:v>0.97299999999999998</c:v>
                </c:pt>
                <c:pt idx="319">
                  <c:v>0.97299999999999998</c:v>
                </c:pt>
                <c:pt idx="320">
                  <c:v>0.97299999999999998</c:v>
                </c:pt>
                <c:pt idx="321">
                  <c:v>0.97299999999999998</c:v>
                </c:pt>
                <c:pt idx="322">
                  <c:v>0.97299999999999998</c:v>
                </c:pt>
                <c:pt idx="323">
                  <c:v>0.97299999999999998</c:v>
                </c:pt>
                <c:pt idx="324">
                  <c:v>0.97299999999999998</c:v>
                </c:pt>
                <c:pt idx="325">
                  <c:v>0.97299999999999998</c:v>
                </c:pt>
                <c:pt idx="326">
                  <c:v>0.97299999999999998</c:v>
                </c:pt>
                <c:pt idx="327">
                  <c:v>0.97299999999999998</c:v>
                </c:pt>
                <c:pt idx="328">
                  <c:v>0.97299999999999998</c:v>
                </c:pt>
                <c:pt idx="329">
                  <c:v>0.97299999999999998</c:v>
                </c:pt>
                <c:pt idx="330">
                  <c:v>0.97299999999999998</c:v>
                </c:pt>
                <c:pt idx="331">
                  <c:v>0.97299999999999998</c:v>
                </c:pt>
                <c:pt idx="332">
                  <c:v>0.97299999999999998</c:v>
                </c:pt>
                <c:pt idx="333">
                  <c:v>0.97299999999999998</c:v>
                </c:pt>
                <c:pt idx="334">
                  <c:v>0.97299999999999998</c:v>
                </c:pt>
                <c:pt idx="335">
                  <c:v>0.97299999999999998</c:v>
                </c:pt>
                <c:pt idx="336">
                  <c:v>0.97299999999999998</c:v>
                </c:pt>
                <c:pt idx="337">
                  <c:v>0.97299999999999998</c:v>
                </c:pt>
                <c:pt idx="338">
                  <c:v>0.97299999999999998</c:v>
                </c:pt>
                <c:pt idx="339">
                  <c:v>0.97299999999999998</c:v>
                </c:pt>
                <c:pt idx="340">
                  <c:v>0.97299999999999998</c:v>
                </c:pt>
                <c:pt idx="341">
                  <c:v>0.97299999999999998</c:v>
                </c:pt>
                <c:pt idx="342">
                  <c:v>0.97199999999999998</c:v>
                </c:pt>
                <c:pt idx="343">
                  <c:v>0.97199999999999998</c:v>
                </c:pt>
                <c:pt idx="344">
                  <c:v>0.97199999999999998</c:v>
                </c:pt>
                <c:pt idx="345">
                  <c:v>0.97199999999999998</c:v>
                </c:pt>
                <c:pt idx="346">
                  <c:v>0.97199999999999998</c:v>
                </c:pt>
                <c:pt idx="347">
                  <c:v>0.97099999999999997</c:v>
                </c:pt>
                <c:pt idx="348">
                  <c:v>0.97199999999999998</c:v>
                </c:pt>
                <c:pt idx="349">
                  <c:v>0.97199999999999998</c:v>
                </c:pt>
                <c:pt idx="350">
                  <c:v>0.97199999999999998</c:v>
                </c:pt>
                <c:pt idx="351">
                  <c:v>0.97199999999999998</c:v>
                </c:pt>
                <c:pt idx="352">
                  <c:v>0.97199999999999998</c:v>
                </c:pt>
                <c:pt idx="353">
                  <c:v>0.97099999999999997</c:v>
                </c:pt>
                <c:pt idx="354">
                  <c:v>0.97099999999999997</c:v>
                </c:pt>
                <c:pt idx="355">
                  <c:v>0.97099999999999997</c:v>
                </c:pt>
                <c:pt idx="356">
                  <c:v>0.97099999999999997</c:v>
                </c:pt>
                <c:pt idx="357">
                  <c:v>0.97199999999999998</c:v>
                </c:pt>
                <c:pt idx="358">
                  <c:v>0.97199999999999998</c:v>
                </c:pt>
                <c:pt idx="359">
                  <c:v>0.97199999999999998</c:v>
                </c:pt>
                <c:pt idx="360">
                  <c:v>0.97199999999999998</c:v>
                </c:pt>
                <c:pt idx="361">
                  <c:v>0.97199999999999998</c:v>
                </c:pt>
                <c:pt idx="362">
                  <c:v>0.97099999999999997</c:v>
                </c:pt>
                <c:pt idx="363">
                  <c:v>0.97099999999999997</c:v>
                </c:pt>
                <c:pt idx="364">
                  <c:v>0.97</c:v>
                </c:pt>
                <c:pt idx="365">
                  <c:v>0.97</c:v>
                </c:pt>
                <c:pt idx="366">
                  <c:v>0.97</c:v>
                </c:pt>
                <c:pt idx="367">
                  <c:v>0.96899999999999997</c:v>
                </c:pt>
                <c:pt idx="368">
                  <c:v>0.96899999999999997</c:v>
                </c:pt>
                <c:pt idx="369">
                  <c:v>0.96899999999999997</c:v>
                </c:pt>
                <c:pt idx="370">
                  <c:v>0.96899999999999997</c:v>
                </c:pt>
                <c:pt idx="371">
                  <c:v>0.96899999999999997</c:v>
                </c:pt>
                <c:pt idx="372">
                  <c:v>0.97</c:v>
                </c:pt>
                <c:pt idx="373">
                  <c:v>0.97</c:v>
                </c:pt>
                <c:pt idx="374">
                  <c:v>0.96899999999999997</c:v>
                </c:pt>
                <c:pt idx="375">
                  <c:v>0.97</c:v>
                </c:pt>
                <c:pt idx="376">
                  <c:v>0.97</c:v>
                </c:pt>
                <c:pt idx="377">
                  <c:v>0.96899999999999997</c:v>
                </c:pt>
                <c:pt idx="378">
                  <c:v>0.96899999999999997</c:v>
                </c:pt>
                <c:pt idx="379">
                  <c:v>0.96899999999999997</c:v>
                </c:pt>
                <c:pt idx="380">
                  <c:v>0.96899999999999997</c:v>
                </c:pt>
                <c:pt idx="381">
                  <c:v>0.96899999999999997</c:v>
                </c:pt>
                <c:pt idx="382">
                  <c:v>0.96799999999999997</c:v>
                </c:pt>
                <c:pt idx="383">
                  <c:v>0.96799999999999997</c:v>
                </c:pt>
                <c:pt idx="384">
                  <c:v>0.96699999999999997</c:v>
                </c:pt>
                <c:pt idx="385">
                  <c:v>0.96699999999999997</c:v>
                </c:pt>
                <c:pt idx="386">
                  <c:v>0.96699999999999997</c:v>
                </c:pt>
                <c:pt idx="387">
                  <c:v>0.96699999999999997</c:v>
                </c:pt>
                <c:pt idx="388">
                  <c:v>0.96699999999999997</c:v>
                </c:pt>
                <c:pt idx="389">
                  <c:v>0.96599999999999997</c:v>
                </c:pt>
                <c:pt idx="390">
                  <c:v>0.96599999999999997</c:v>
                </c:pt>
                <c:pt idx="391">
                  <c:v>0.96599999999999997</c:v>
                </c:pt>
                <c:pt idx="392">
                  <c:v>0.96599999999999997</c:v>
                </c:pt>
                <c:pt idx="393">
                  <c:v>0.96599999999999997</c:v>
                </c:pt>
                <c:pt idx="394">
                  <c:v>0.96599999999999997</c:v>
                </c:pt>
                <c:pt idx="395">
                  <c:v>0.96599999999999997</c:v>
                </c:pt>
                <c:pt idx="396">
                  <c:v>0.96599999999999997</c:v>
                </c:pt>
                <c:pt idx="397">
                  <c:v>0.96599999999999997</c:v>
                </c:pt>
                <c:pt idx="398">
                  <c:v>0.96499999999999997</c:v>
                </c:pt>
                <c:pt idx="399">
                  <c:v>0.96499999999999997</c:v>
                </c:pt>
                <c:pt idx="400">
                  <c:v>0.96499999999999997</c:v>
                </c:pt>
                <c:pt idx="401">
                  <c:v>0.96499999999999997</c:v>
                </c:pt>
                <c:pt idx="402">
                  <c:v>0.96499999999999997</c:v>
                </c:pt>
                <c:pt idx="403">
                  <c:v>0.96499999999999997</c:v>
                </c:pt>
                <c:pt idx="404">
                  <c:v>0.96399999999999997</c:v>
                </c:pt>
                <c:pt idx="405">
                  <c:v>0.96399999999999997</c:v>
                </c:pt>
                <c:pt idx="406">
                  <c:v>0.96399999999999997</c:v>
                </c:pt>
                <c:pt idx="407">
                  <c:v>0.96399999999999997</c:v>
                </c:pt>
                <c:pt idx="408">
                  <c:v>0.96399999999999997</c:v>
                </c:pt>
                <c:pt idx="409">
                  <c:v>0.96399999999999997</c:v>
                </c:pt>
                <c:pt idx="410">
                  <c:v>0.96299999999999997</c:v>
                </c:pt>
                <c:pt idx="411">
                  <c:v>0.96299999999999997</c:v>
                </c:pt>
                <c:pt idx="412">
                  <c:v>0.96299999999999997</c:v>
                </c:pt>
                <c:pt idx="413">
                  <c:v>0.96299999999999997</c:v>
                </c:pt>
                <c:pt idx="414">
                  <c:v>0.96299999999999997</c:v>
                </c:pt>
                <c:pt idx="415">
                  <c:v>0.96299999999999997</c:v>
                </c:pt>
                <c:pt idx="416">
                  <c:v>0.96299999999999997</c:v>
                </c:pt>
                <c:pt idx="417">
                  <c:v>0.96299999999999997</c:v>
                </c:pt>
                <c:pt idx="418">
                  <c:v>0.96399999999999997</c:v>
                </c:pt>
                <c:pt idx="419">
                  <c:v>0.96399999999999997</c:v>
                </c:pt>
                <c:pt idx="420">
                  <c:v>0.96399999999999997</c:v>
                </c:pt>
                <c:pt idx="421">
                  <c:v>0.96399999999999997</c:v>
                </c:pt>
                <c:pt idx="422">
                  <c:v>0.96399999999999997</c:v>
                </c:pt>
                <c:pt idx="423">
                  <c:v>0.96399999999999997</c:v>
                </c:pt>
                <c:pt idx="424">
                  <c:v>0.96399999999999997</c:v>
                </c:pt>
                <c:pt idx="425">
                  <c:v>0.96399999999999997</c:v>
                </c:pt>
                <c:pt idx="426">
                  <c:v>0.96399999999999997</c:v>
                </c:pt>
                <c:pt idx="427">
                  <c:v>0.96399999999999997</c:v>
                </c:pt>
                <c:pt idx="428">
                  <c:v>0.96399999999999997</c:v>
                </c:pt>
                <c:pt idx="429">
                  <c:v>0.96399999999999997</c:v>
                </c:pt>
                <c:pt idx="430">
                  <c:v>0.96399999999999997</c:v>
                </c:pt>
                <c:pt idx="431">
                  <c:v>0.96399999999999997</c:v>
                </c:pt>
                <c:pt idx="432">
                  <c:v>0.96399999999999997</c:v>
                </c:pt>
                <c:pt idx="433">
                  <c:v>0.96399999999999997</c:v>
                </c:pt>
                <c:pt idx="434">
                  <c:v>0.96399999999999997</c:v>
                </c:pt>
                <c:pt idx="435">
                  <c:v>0.96399999999999997</c:v>
                </c:pt>
                <c:pt idx="436">
                  <c:v>0.96399999999999997</c:v>
                </c:pt>
                <c:pt idx="437">
                  <c:v>0.96399999999999997</c:v>
                </c:pt>
                <c:pt idx="438">
                  <c:v>0.96399999999999997</c:v>
                </c:pt>
                <c:pt idx="439">
                  <c:v>0.96399999999999997</c:v>
                </c:pt>
                <c:pt idx="440">
                  <c:v>0.96399999999999997</c:v>
                </c:pt>
                <c:pt idx="441">
                  <c:v>0.96399999999999997</c:v>
                </c:pt>
                <c:pt idx="442">
                  <c:v>0.96399999999999997</c:v>
                </c:pt>
                <c:pt idx="443">
                  <c:v>0.96399999999999997</c:v>
                </c:pt>
                <c:pt idx="444">
                  <c:v>0.96399999999999997</c:v>
                </c:pt>
                <c:pt idx="445">
                  <c:v>0.96399999999999997</c:v>
                </c:pt>
                <c:pt idx="446">
                  <c:v>0.96399999999999997</c:v>
                </c:pt>
                <c:pt idx="447">
                  <c:v>0.96399999999999997</c:v>
                </c:pt>
                <c:pt idx="448">
                  <c:v>0.96399999999999997</c:v>
                </c:pt>
                <c:pt idx="449">
                  <c:v>0.96399999999999997</c:v>
                </c:pt>
                <c:pt idx="450">
                  <c:v>0.96399999999999997</c:v>
                </c:pt>
                <c:pt idx="451">
                  <c:v>0.96499999999999997</c:v>
                </c:pt>
                <c:pt idx="452">
                  <c:v>0.96399999999999997</c:v>
                </c:pt>
                <c:pt idx="453">
                  <c:v>0.96399999999999997</c:v>
                </c:pt>
                <c:pt idx="454">
                  <c:v>0.96399999999999997</c:v>
                </c:pt>
                <c:pt idx="455">
                  <c:v>0.96399999999999997</c:v>
                </c:pt>
                <c:pt idx="456">
                  <c:v>0.96399999999999997</c:v>
                </c:pt>
                <c:pt idx="457">
                  <c:v>0.96399999999999997</c:v>
                </c:pt>
                <c:pt idx="458">
                  <c:v>0.96399999999999997</c:v>
                </c:pt>
                <c:pt idx="459">
                  <c:v>0.96399999999999997</c:v>
                </c:pt>
                <c:pt idx="460">
                  <c:v>0.96399999999999997</c:v>
                </c:pt>
                <c:pt idx="461">
                  <c:v>0.96399999999999997</c:v>
                </c:pt>
                <c:pt idx="462">
                  <c:v>0.96399999999999997</c:v>
                </c:pt>
                <c:pt idx="463">
                  <c:v>0.96399999999999997</c:v>
                </c:pt>
                <c:pt idx="464">
                  <c:v>0.96399999999999997</c:v>
                </c:pt>
                <c:pt idx="465">
                  <c:v>0.96399999999999997</c:v>
                </c:pt>
                <c:pt idx="466">
                  <c:v>0.96299999999999997</c:v>
                </c:pt>
                <c:pt idx="467">
                  <c:v>0.96299999999999997</c:v>
                </c:pt>
                <c:pt idx="468">
                  <c:v>0.96299999999999997</c:v>
                </c:pt>
                <c:pt idx="469">
                  <c:v>0.96299999999999997</c:v>
                </c:pt>
                <c:pt idx="470">
                  <c:v>0.96299999999999997</c:v>
                </c:pt>
                <c:pt idx="471">
                  <c:v>0.96299999999999997</c:v>
                </c:pt>
                <c:pt idx="472">
                  <c:v>0.96299999999999997</c:v>
                </c:pt>
                <c:pt idx="473">
                  <c:v>0.96299999999999997</c:v>
                </c:pt>
                <c:pt idx="474">
                  <c:v>0.96199999999999997</c:v>
                </c:pt>
                <c:pt idx="475">
                  <c:v>0.96199999999999997</c:v>
                </c:pt>
                <c:pt idx="476">
                  <c:v>0.96199999999999997</c:v>
                </c:pt>
                <c:pt idx="477">
                  <c:v>0.96199999999999997</c:v>
                </c:pt>
                <c:pt idx="478">
                  <c:v>0.96199999999999997</c:v>
                </c:pt>
                <c:pt idx="479">
                  <c:v>0.96199999999999997</c:v>
                </c:pt>
                <c:pt idx="480">
                  <c:v>0.96199999999999997</c:v>
                </c:pt>
                <c:pt idx="481">
                  <c:v>0.96099999999999997</c:v>
                </c:pt>
                <c:pt idx="482">
                  <c:v>0.96099999999999997</c:v>
                </c:pt>
                <c:pt idx="483">
                  <c:v>0.96099999999999997</c:v>
                </c:pt>
                <c:pt idx="484">
                  <c:v>0.96099999999999997</c:v>
                </c:pt>
                <c:pt idx="485">
                  <c:v>0.96099999999999997</c:v>
                </c:pt>
                <c:pt idx="486">
                  <c:v>0.96</c:v>
                </c:pt>
                <c:pt idx="487">
                  <c:v>0.96</c:v>
                </c:pt>
                <c:pt idx="488">
                  <c:v>0.96</c:v>
                </c:pt>
                <c:pt idx="489">
                  <c:v>0.96</c:v>
                </c:pt>
                <c:pt idx="490">
                  <c:v>0.96</c:v>
                </c:pt>
                <c:pt idx="491">
                  <c:v>0.95899999999999996</c:v>
                </c:pt>
                <c:pt idx="492">
                  <c:v>0.95899999999999996</c:v>
                </c:pt>
                <c:pt idx="493">
                  <c:v>0.95899999999999996</c:v>
                </c:pt>
                <c:pt idx="494">
                  <c:v>0.95799999999999996</c:v>
                </c:pt>
                <c:pt idx="495">
                  <c:v>0.95799999999999996</c:v>
                </c:pt>
                <c:pt idx="496">
                  <c:v>0.95799999999999996</c:v>
                </c:pt>
                <c:pt idx="497">
                  <c:v>0.95799999999999996</c:v>
                </c:pt>
                <c:pt idx="498">
                  <c:v>0.95799999999999996</c:v>
                </c:pt>
                <c:pt idx="499">
                  <c:v>0.95799999999999996</c:v>
                </c:pt>
                <c:pt idx="500">
                  <c:v>0.95799999999999996</c:v>
                </c:pt>
                <c:pt idx="501">
                  <c:v>0.95799999999999996</c:v>
                </c:pt>
                <c:pt idx="502">
                  <c:v>0.95799999999999996</c:v>
                </c:pt>
                <c:pt idx="503">
                  <c:v>0.95799999999999996</c:v>
                </c:pt>
                <c:pt idx="504">
                  <c:v>0.95799999999999996</c:v>
                </c:pt>
                <c:pt idx="505">
                  <c:v>0.95699999999999996</c:v>
                </c:pt>
                <c:pt idx="506">
                  <c:v>0.95699999999999996</c:v>
                </c:pt>
                <c:pt idx="507">
                  <c:v>0.95699999999999996</c:v>
                </c:pt>
                <c:pt idx="508">
                  <c:v>0.95699999999999996</c:v>
                </c:pt>
                <c:pt idx="509">
                  <c:v>0.95699999999999996</c:v>
                </c:pt>
                <c:pt idx="510">
                  <c:v>0.95699999999999996</c:v>
                </c:pt>
                <c:pt idx="511">
                  <c:v>0.95599999999999996</c:v>
                </c:pt>
                <c:pt idx="512">
                  <c:v>0.95599999999999996</c:v>
                </c:pt>
                <c:pt idx="513">
                  <c:v>0.95599999999999996</c:v>
                </c:pt>
                <c:pt idx="514">
                  <c:v>0.95599999999999996</c:v>
                </c:pt>
                <c:pt idx="515">
                  <c:v>0.95599999999999996</c:v>
                </c:pt>
                <c:pt idx="516">
                  <c:v>0.95599999999999996</c:v>
                </c:pt>
                <c:pt idx="517">
                  <c:v>0.95599999999999996</c:v>
                </c:pt>
                <c:pt idx="518">
                  <c:v>0.95599999999999996</c:v>
                </c:pt>
                <c:pt idx="519">
                  <c:v>0.95599999999999996</c:v>
                </c:pt>
                <c:pt idx="520">
                  <c:v>0.95599999999999996</c:v>
                </c:pt>
                <c:pt idx="521">
                  <c:v>0.95599999999999996</c:v>
                </c:pt>
                <c:pt idx="522">
                  <c:v>0.95499999999999996</c:v>
                </c:pt>
                <c:pt idx="523">
                  <c:v>0.95499999999999996</c:v>
                </c:pt>
                <c:pt idx="524">
                  <c:v>0.95399999999999996</c:v>
                </c:pt>
                <c:pt idx="525">
                  <c:v>0.95399999999999996</c:v>
                </c:pt>
                <c:pt idx="526">
                  <c:v>0.95399999999999996</c:v>
                </c:pt>
                <c:pt idx="527">
                  <c:v>0.95299999999999996</c:v>
                </c:pt>
                <c:pt idx="528">
                  <c:v>0.95299999999999996</c:v>
                </c:pt>
                <c:pt idx="529">
                  <c:v>0.95299999999999996</c:v>
                </c:pt>
                <c:pt idx="530">
                  <c:v>0.95299999999999996</c:v>
                </c:pt>
                <c:pt idx="531">
                  <c:v>0.95299999999999996</c:v>
                </c:pt>
                <c:pt idx="532">
                  <c:v>0.95199999999999996</c:v>
                </c:pt>
                <c:pt idx="533">
                  <c:v>0.95199999999999996</c:v>
                </c:pt>
                <c:pt idx="534">
                  <c:v>0.95199999999999996</c:v>
                </c:pt>
                <c:pt idx="535">
                  <c:v>0.95199999999999996</c:v>
                </c:pt>
                <c:pt idx="536">
                  <c:v>0.95099999999999996</c:v>
                </c:pt>
                <c:pt idx="537">
                  <c:v>0.95099999999999996</c:v>
                </c:pt>
                <c:pt idx="538">
                  <c:v>0.95099999999999996</c:v>
                </c:pt>
                <c:pt idx="539">
                  <c:v>0.95099999999999996</c:v>
                </c:pt>
                <c:pt idx="540">
                  <c:v>0.95099999999999996</c:v>
                </c:pt>
                <c:pt idx="541">
                  <c:v>0.95099999999999996</c:v>
                </c:pt>
                <c:pt idx="542">
                  <c:v>0.95</c:v>
                </c:pt>
                <c:pt idx="543">
                  <c:v>0.95</c:v>
                </c:pt>
                <c:pt idx="544">
                  <c:v>0.95</c:v>
                </c:pt>
                <c:pt idx="545">
                  <c:v>0.94899999999999995</c:v>
                </c:pt>
                <c:pt idx="546">
                  <c:v>0.94899999999999995</c:v>
                </c:pt>
                <c:pt idx="547">
                  <c:v>0.94899999999999995</c:v>
                </c:pt>
                <c:pt idx="548">
                  <c:v>0.94799999999999995</c:v>
                </c:pt>
                <c:pt idx="549">
                  <c:v>0.94699999999999995</c:v>
                </c:pt>
                <c:pt idx="550">
                  <c:v>0.94699999999999995</c:v>
                </c:pt>
                <c:pt idx="551">
                  <c:v>0.94699999999999995</c:v>
                </c:pt>
                <c:pt idx="552">
                  <c:v>0.94699999999999995</c:v>
                </c:pt>
                <c:pt idx="553">
                  <c:v>0.94699999999999995</c:v>
                </c:pt>
                <c:pt idx="554">
                  <c:v>0.94699999999999995</c:v>
                </c:pt>
                <c:pt idx="555">
                  <c:v>0.94699999999999995</c:v>
                </c:pt>
                <c:pt idx="556">
                  <c:v>0.94699999999999995</c:v>
                </c:pt>
                <c:pt idx="557">
                  <c:v>0.94699999999999995</c:v>
                </c:pt>
                <c:pt idx="558">
                  <c:v>0.94699999999999995</c:v>
                </c:pt>
                <c:pt idx="559">
                  <c:v>0.94699999999999995</c:v>
                </c:pt>
                <c:pt idx="560">
                  <c:v>0.94799999999999995</c:v>
                </c:pt>
                <c:pt idx="561">
                  <c:v>0.94799999999999995</c:v>
                </c:pt>
                <c:pt idx="562">
                  <c:v>0.94799999999999995</c:v>
                </c:pt>
                <c:pt idx="563">
                  <c:v>0.94799999999999995</c:v>
                </c:pt>
                <c:pt idx="564">
                  <c:v>0.94799999999999995</c:v>
                </c:pt>
                <c:pt idx="565">
                  <c:v>0.94799999999999995</c:v>
                </c:pt>
                <c:pt idx="566">
                  <c:v>0.94799999999999995</c:v>
                </c:pt>
                <c:pt idx="567">
                  <c:v>0.94799999999999995</c:v>
                </c:pt>
                <c:pt idx="568">
                  <c:v>0.94799999999999995</c:v>
                </c:pt>
                <c:pt idx="569">
                  <c:v>0.94799999999999995</c:v>
                </c:pt>
                <c:pt idx="570">
                  <c:v>0.94799999999999995</c:v>
                </c:pt>
                <c:pt idx="571">
                  <c:v>0.94799999999999995</c:v>
                </c:pt>
                <c:pt idx="572">
                  <c:v>0.94799999999999995</c:v>
                </c:pt>
                <c:pt idx="573">
                  <c:v>0.94799999999999995</c:v>
                </c:pt>
                <c:pt idx="574">
                  <c:v>0.94799999999999995</c:v>
                </c:pt>
                <c:pt idx="575">
                  <c:v>0.94799999999999995</c:v>
                </c:pt>
                <c:pt idx="576">
                  <c:v>0.94899999999999995</c:v>
                </c:pt>
                <c:pt idx="577">
                  <c:v>0.94899999999999995</c:v>
                </c:pt>
                <c:pt idx="578">
                  <c:v>0.94899999999999995</c:v>
                </c:pt>
                <c:pt idx="579">
                  <c:v>0.94899999999999995</c:v>
                </c:pt>
                <c:pt idx="580">
                  <c:v>0.94899999999999995</c:v>
                </c:pt>
                <c:pt idx="581">
                  <c:v>0.94899999999999995</c:v>
                </c:pt>
                <c:pt idx="582">
                  <c:v>0.94899999999999995</c:v>
                </c:pt>
                <c:pt idx="583">
                  <c:v>0.94899999999999995</c:v>
                </c:pt>
                <c:pt idx="584">
                  <c:v>0.94899999999999995</c:v>
                </c:pt>
                <c:pt idx="585">
                  <c:v>0.94899999999999995</c:v>
                </c:pt>
                <c:pt idx="586">
                  <c:v>0.94899999999999995</c:v>
                </c:pt>
                <c:pt idx="587">
                  <c:v>0.94899999999999995</c:v>
                </c:pt>
                <c:pt idx="588">
                  <c:v>0.94899999999999995</c:v>
                </c:pt>
                <c:pt idx="589">
                  <c:v>0.94899999999999995</c:v>
                </c:pt>
                <c:pt idx="590">
                  <c:v>0.94899999999999995</c:v>
                </c:pt>
                <c:pt idx="591">
                  <c:v>0.94899999999999995</c:v>
                </c:pt>
                <c:pt idx="592">
                  <c:v>0.94899999999999995</c:v>
                </c:pt>
                <c:pt idx="593">
                  <c:v>0.94899999999999995</c:v>
                </c:pt>
                <c:pt idx="594">
                  <c:v>0.95</c:v>
                </c:pt>
                <c:pt idx="595">
                  <c:v>0.95</c:v>
                </c:pt>
                <c:pt idx="596">
                  <c:v>0.95</c:v>
                </c:pt>
                <c:pt idx="597">
                  <c:v>0.95</c:v>
                </c:pt>
                <c:pt idx="598">
                  <c:v>0.95</c:v>
                </c:pt>
                <c:pt idx="599">
                  <c:v>0.95</c:v>
                </c:pt>
                <c:pt idx="600">
                  <c:v>0.95</c:v>
                </c:pt>
                <c:pt idx="601">
                  <c:v>0.95</c:v>
                </c:pt>
                <c:pt idx="602">
                  <c:v>0.95</c:v>
                </c:pt>
                <c:pt idx="603">
                  <c:v>0.95</c:v>
                </c:pt>
                <c:pt idx="604">
                  <c:v>0.95</c:v>
                </c:pt>
                <c:pt idx="605">
                  <c:v>0.95</c:v>
                </c:pt>
                <c:pt idx="606">
                  <c:v>0.95</c:v>
                </c:pt>
                <c:pt idx="607">
                  <c:v>0.95</c:v>
                </c:pt>
                <c:pt idx="608">
                  <c:v>0.95</c:v>
                </c:pt>
                <c:pt idx="609">
                  <c:v>0.95</c:v>
                </c:pt>
                <c:pt idx="610">
                  <c:v>0.95</c:v>
                </c:pt>
                <c:pt idx="611">
                  <c:v>0.95</c:v>
                </c:pt>
                <c:pt idx="612">
                  <c:v>0.95099999999999996</c:v>
                </c:pt>
                <c:pt idx="613">
                  <c:v>0.95099999999999996</c:v>
                </c:pt>
                <c:pt idx="614">
                  <c:v>0.95099999999999996</c:v>
                </c:pt>
                <c:pt idx="615">
                  <c:v>0.95099999999999996</c:v>
                </c:pt>
                <c:pt idx="616">
                  <c:v>0.95099999999999996</c:v>
                </c:pt>
                <c:pt idx="617">
                  <c:v>0.95099999999999996</c:v>
                </c:pt>
                <c:pt idx="618">
                  <c:v>0.95099999999999996</c:v>
                </c:pt>
                <c:pt idx="619">
                  <c:v>0.95099999999999996</c:v>
                </c:pt>
                <c:pt idx="620">
                  <c:v>0.95099999999999996</c:v>
                </c:pt>
                <c:pt idx="621">
                  <c:v>0.95099999999999996</c:v>
                </c:pt>
                <c:pt idx="622">
                  <c:v>0.95099999999999996</c:v>
                </c:pt>
                <c:pt idx="623">
                  <c:v>0.95099999999999996</c:v>
                </c:pt>
                <c:pt idx="624">
                  <c:v>0.95099999999999996</c:v>
                </c:pt>
                <c:pt idx="625">
                  <c:v>0.95099999999999996</c:v>
                </c:pt>
                <c:pt idx="626">
                  <c:v>0.95099999999999996</c:v>
                </c:pt>
                <c:pt idx="627">
                  <c:v>0.95099999999999996</c:v>
                </c:pt>
                <c:pt idx="628">
                  <c:v>0.95099999999999996</c:v>
                </c:pt>
                <c:pt idx="629">
                  <c:v>0.95099999999999996</c:v>
                </c:pt>
                <c:pt idx="630">
                  <c:v>0.95099999999999996</c:v>
                </c:pt>
                <c:pt idx="631">
                  <c:v>0.95099999999999996</c:v>
                </c:pt>
                <c:pt idx="632">
                  <c:v>0.95099999999999996</c:v>
                </c:pt>
                <c:pt idx="633">
                  <c:v>0.95099999999999996</c:v>
                </c:pt>
                <c:pt idx="634">
                  <c:v>0.95099999999999996</c:v>
                </c:pt>
                <c:pt idx="635">
                  <c:v>0.95099999999999996</c:v>
                </c:pt>
                <c:pt idx="636">
                  <c:v>0.95099999999999996</c:v>
                </c:pt>
                <c:pt idx="637">
                  <c:v>0.95099999999999996</c:v>
                </c:pt>
                <c:pt idx="638">
                  <c:v>0.95099999999999996</c:v>
                </c:pt>
                <c:pt idx="639">
                  <c:v>0.95099999999999996</c:v>
                </c:pt>
                <c:pt idx="640">
                  <c:v>0.95</c:v>
                </c:pt>
                <c:pt idx="641">
                  <c:v>0.94899999999999995</c:v>
                </c:pt>
                <c:pt idx="642">
                  <c:v>0.94899999999999995</c:v>
                </c:pt>
                <c:pt idx="643">
                  <c:v>0.94799999999999995</c:v>
                </c:pt>
                <c:pt idx="644">
                  <c:v>0.94699999999999995</c:v>
                </c:pt>
                <c:pt idx="645">
                  <c:v>0.94599999999999995</c:v>
                </c:pt>
                <c:pt idx="646">
                  <c:v>0.94599999999999995</c:v>
                </c:pt>
                <c:pt idx="647">
                  <c:v>0.94499999999999995</c:v>
                </c:pt>
                <c:pt idx="648">
                  <c:v>0.94499999999999995</c:v>
                </c:pt>
                <c:pt idx="649">
                  <c:v>0.94499999999999995</c:v>
                </c:pt>
                <c:pt idx="650">
                  <c:v>0.94399999999999995</c:v>
                </c:pt>
                <c:pt idx="651">
                  <c:v>0.94399999999999995</c:v>
                </c:pt>
                <c:pt idx="652">
                  <c:v>0.94399999999999995</c:v>
                </c:pt>
                <c:pt idx="653">
                  <c:v>0.94299999999999995</c:v>
                </c:pt>
                <c:pt idx="654">
                  <c:v>0.94299999999999995</c:v>
                </c:pt>
                <c:pt idx="655">
                  <c:v>0.94299999999999995</c:v>
                </c:pt>
                <c:pt idx="656">
                  <c:v>0.94199999999999995</c:v>
                </c:pt>
                <c:pt idx="657">
                  <c:v>0.94199999999999995</c:v>
                </c:pt>
                <c:pt idx="658">
                  <c:v>0.94099999999999995</c:v>
                </c:pt>
                <c:pt idx="659">
                  <c:v>0.94099999999999995</c:v>
                </c:pt>
                <c:pt idx="660">
                  <c:v>0.94</c:v>
                </c:pt>
                <c:pt idx="661">
                  <c:v>0.93899999999999995</c:v>
                </c:pt>
                <c:pt idx="662">
                  <c:v>0.93899999999999995</c:v>
                </c:pt>
                <c:pt idx="663">
                  <c:v>0.93799999999999994</c:v>
                </c:pt>
                <c:pt idx="664">
                  <c:v>0.93799999999999994</c:v>
                </c:pt>
                <c:pt idx="665">
                  <c:v>0.93799999999999994</c:v>
                </c:pt>
                <c:pt idx="666">
                  <c:v>0.93700000000000006</c:v>
                </c:pt>
                <c:pt idx="667">
                  <c:v>0.93700000000000006</c:v>
                </c:pt>
                <c:pt idx="668">
                  <c:v>0.93600000000000005</c:v>
                </c:pt>
                <c:pt idx="669">
                  <c:v>0.93600000000000005</c:v>
                </c:pt>
                <c:pt idx="670">
                  <c:v>0.93500000000000005</c:v>
                </c:pt>
                <c:pt idx="671">
                  <c:v>0.93500000000000005</c:v>
                </c:pt>
                <c:pt idx="672">
                  <c:v>0.93500000000000005</c:v>
                </c:pt>
                <c:pt idx="673">
                  <c:v>0.93400000000000005</c:v>
                </c:pt>
                <c:pt idx="674">
                  <c:v>0.93400000000000005</c:v>
                </c:pt>
                <c:pt idx="675">
                  <c:v>0.93400000000000005</c:v>
                </c:pt>
                <c:pt idx="676">
                  <c:v>0.93400000000000005</c:v>
                </c:pt>
                <c:pt idx="677">
                  <c:v>0.93300000000000005</c:v>
                </c:pt>
                <c:pt idx="678">
                  <c:v>0.93300000000000005</c:v>
                </c:pt>
                <c:pt idx="679">
                  <c:v>0.93300000000000005</c:v>
                </c:pt>
                <c:pt idx="680">
                  <c:v>0.93300000000000005</c:v>
                </c:pt>
                <c:pt idx="681">
                  <c:v>0.93300000000000005</c:v>
                </c:pt>
                <c:pt idx="682">
                  <c:v>0.93300000000000005</c:v>
                </c:pt>
                <c:pt idx="683">
                  <c:v>0.93300000000000005</c:v>
                </c:pt>
                <c:pt idx="684">
                  <c:v>0.93300000000000005</c:v>
                </c:pt>
                <c:pt idx="685">
                  <c:v>0.93300000000000005</c:v>
                </c:pt>
                <c:pt idx="686">
                  <c:v>0.93300000000000005</c:v>
                </c:pt>
                <c:pt idx="687">
                  <c:v>0.93300000000000005</c:v>
                </c:pt>
                <c:pt idx="688">
                  <c:v>0.93300000000000005</c:v>
                </c:pt>
                <c:pt idx="689">
                  <c:v>0.93300000000000005</c:v>
                </c:pt>
                <c:pt idx="690">
                  <c:v>0.93300000000000005</c:v>
                </c:pt>
                <c:pt idx="691">
                  <c:v>0.93300000000000005</c:v>
                </c:pt>
                <c:pt idx="692">
                  <c:v>0.93300000000000005</c:v>
                </c:pt>
                <c:pt idx="693">
                  <c:v>0.93300000000000005</c:v>
                </c:pt>
                <c:pt idx="694">
                  <c:v>0.93400000000000005</c:v>
                </c:pt>
                <c:pt idx="695">
                  <c:v>0.93400000000000005</c:v>
                </c:pt>
                <c:pt idx="696">
                  <c:v>0.93400000000000005</c:v>
                </c:pt>
                <c:pt idx="697">
                  <c:v>0.93400000000000005</c:v>
                </c:pt>
                <c:pt idx="698">
                  <c:v>0.93400000000000005</c:v>
                </c:pt>
                <c:pt idx="699">
                  <c:v>0.93400000000000005</c:v>
                </c:pt>
                <c:pt idx="700">
                  <c:v>0.93300000000000005</c:v>
                </c:pt>
                <c:pt idx="701">
                  <c:v>0.93300000000000005</c:v>
                </c:pt>
                <c:pt idx="702">
                  <c:v>0.93300000000000005</c:v>
                </c:pt>
                <c:pt idx="703">
                  <c:v>0.93300000000000005</c:v>
                </c:pt>
                <c:pt idx="704">
                  <c:v>0.93300000000000005</c:v>
                </c:pt>
                <c:pt idx="705">
                  <c:v>0.93400000000000005</c:v>
                </c:pt>
                <c:pt idx="706">
                  <c:v>0.93400000000000005</c:v>
                </c:pt>
                <c:pt idx="707">
                  <c:v>0.93400000000000005</c:v>
                </c:pt>
                <c:pt idx="708">
                  <c:v>0.93400000000000005</c:v>
                </c:pt>
                <c:pt idx="709">
                  <c:v>0.93400000000000005</c:v>
                </c:pt>
                <c:pt idx="710">
                  <c:v>0.93400000000000005</c:v>
                </c:pt>
                <c:pt idx="711">
                  <c:v>0.93400000000000005</c:v>
                </c:pt>
                <c:pt idx="712">
                  <c:v>0.93400000000000005</c:v>
                </c:pt>
                <c:pt idx="713">
                  <c:v>0.93400000000000005</c:v>
                </c:pt>
                <c:pt idx="714">
                  <c:v>0.93400000000000005</c:v>
                </c:pt>
                <c:pt idx="715">
                  <c:v>0.93400000000000005</c:v>
                </c:pt>
                <c:pt idx="716">
                  <c:v>0.93400000000000005</c:v>
                </c:pt>
                <c:pt idx="717">
                  <c:v>0.93400000000000005</c:v>
                </c:pt>
                <c:pt idx="718">
                  <c:v>0.93400000000000005</c:v>
                </c:pt>
                <c:pt idx="719">
                  <c:v>0.93500000000000005</c:v>
                </c:pt>
                <c:pt idx="720">
                  <c:v>0.93400000000000005</c:v>
                </c:pt>
                <c:pt idx="721">
                  <c:v>0.93400000000000005</c:v>
                </c:pt>
                <c:pt idx="722">
                  <c:v>0.93400000000000005</c:v>
                </c:pt>
                <c:pt idx="723">
                  <c:v>0.93400000000000005</c:v>
                </c:pt>
                <c:pt idx="724">
                  <c:v>0.93400000000000005</c:v>
                </c:pt>
                <c:pt idx="725">
                  <c:v>0.93400000000000005</c:v>
                </c:pt>
                <c:pt idx="726">
                  <c:v>0.93400000000000005</c:v>
                </c:pt>
                <c:pt idx="727">
                  <c:v>0.93400000000000005</c:v>
                </c:pt>
                <c:pt idx="728">
                  <c:v>0.93400000000000005</c:v>
                </c:pt>
                <c:pt idx="729">
                  <c:v>0.93400000000000005</c:v>
                </c:pt>
                <c:pt idx="730">
                  <c:v>0.93400000000000005</c:v>
                </c:pt>
                <c:pt idx="731">
                  <c:v>0.93400000000000005</c:v>
                </c:pt>
                <c:pt idx="732">
                  <c:v>0.93400000000000005</c:v>
                </c:pt>
                <c:pt idx="733">
                  <c:v>0.93400000000000005</c:v>
                </c:pt>
                <c:pt idx="734">
                  <c:v>0.93400000000000005</c:v>
                </c:pt>
                <c:pt idx="735">
                  <c:v>0.93400000000000005</c:v>
                </c:pt>
                <c:pt idx="736">
                  <c:v>0.93400000000000005</c:v>
                </c:pt>
                <c:pt idx="737">
                  <c:v>0.93500000000000005</c:v>
                </c:pt>
                <c:pt idx="738">
                  <c:v>0.93500000000000005</c:v>
                </c:pt>
                <c:pt idx="739">
                  <c:v>0.93500000000000005</c:v>
                </c:pt>
                <c:pt idx="740">
                  <c:v>0.93500000000000005</c:v>
                </c:pt>
                <c:pt idx="741">
                  <c:v>0.93500000000000005</c:v>
                </c:pt>
                <c:pt idx="742">
                  <c:v>0.93500000000000005</c:v>
                </c:pt>
                <c:pt idx="743">
                  <c:v>0.93500000000000005</c:v>
                </c:pt>
                <c:pt idx="744">
                  <c:v>0.93500000000000005</c:v>
                </c:pt>
                <c:pt idx="745">
                  <c:v>0.93500000000000005</c:v>
                </c:pt>
                <c:pt idx="746">
                  <c:v>0.93500000000000005</c:v>
                </c:pt>
                <c:pt idx="747">
                  <c:v>0.93500000000000005</c:v>
                </c:pt>
                <c:pt idx="748">
                  <c:v>0.93500000000000005</c:v>
                </c:pt>
                <c:pt idx="749">
                  <c:v>0.93500000000000005</c:v>
                </c:pt>
                <c:pt idx="750">
                  <c:v>0.93500000000000005</c:v>
                </c:pt>
                <c:pt idx="751">
                  <c:v>0.93500000000000005</c:v>
                </c:pt>
                <c:pt idx="752">
                  <c:v>0.93500000000000005</c:v>
                </c:pt>
                <c:pt idx="753">
                  <c:v>0.93500000000000005</c:v>
                </c:pt>
                <c:pt idx="754">
                  <c:v>0.93500000000000005</c:v>
                </c:pt>
                <c:pt idx="755">
                  <c:v>0.93500000000000005</c:v>
                </c:pt>
                <c:pt idx="756">
                  <c:v>0.93500000000000005</c:v>
                </c:pt>
                <c:pt idx="757">
                  <c:v>0.93500000000000005</c:v>
                </c:pt>
                <c:pt idx="758">
                  <c:v>0.93500000000000005</c:v>
                </c:pt>
                <c:pt idx="759">
                  <c:v>0.93600000000000005</c:v>
                </c:pt>
                <c:pt idx="760">
                  <c:v>0.93600000000000005</c:v>
                </c:pt>
                <c:pt idx="761">
                  <c:v>0.93600000000000005</c:v>
                </c:pt>
                <c:pt idx="762">
                  <c:v>0.93600000000000005</c:v>
                </c:pt>
                <c:pt idx="763">
                  <c:v>0.93600000000000005</c:v>
                </c:pt>
                <c:pt idx="764">
                  <c:v>0.93600000000000005</c:v>
                </c:pt>
                <c:pt idx="765">
                  <c:v>0.93600000000000005</c:v>
                </c:pt>
                <c:pt idx="766">
                  <c:v>0.93500000000000005</c:v>
                </c:pt>
                <c:pt idx="767">
                  <c:v>0.93500000000000005</c:v>
                </c:pt>
                <c:pt idx="768">
                  <c:v>0.93500000000000005</c:v>
                </c:pt>
                <c:pt idx="769">
                  <c:v>0.93500000000000005</c:v>
                </c:pt>
                <c:pt idx="770">
                  <c:v>0.93500000000000005</c:v>
                </c:pt>
                <c:pt idx="771">
                  <c:v>0.93500000000000005</c:v>
                </c:pt>
                <c:pt idx="772">
                  <c:v>0.93500000000000005</c:v>
                </c:pt>
                <c:pt idx="773">
                  <c:v>0.93500000000000005</c:v>
                </c:pt>
                <c:pt idx="774">
                  <c:v>0.93500000000000005</c:v>
                </c:pt>
                <c:pt idx="775">
                  <c:v>0.93600000000000005</c:v>
                </c:pt>
                <c:pt idx="776">
                  <c:v>0.93500000000000005</c:v>
                </c:pt>
                <c:pt idx="777">
                  <c:v>0.93500000000000005</c:v>
                </c:pt>
                <c:pt idx="778">
                  <c:v>0.93500000000000005</c:v>
                </c:pt>
                <c:pt idx="779">
                  <c:v>0.93500000000000005</c:v>
                </c:pt>
                <c:pt idx="780">
                  <c:v>0.93500000000000005</c:v>
                </c:pt>
                <c:pt idx="781">
                  <c:v>0.93500000000000005</c:v>
                </c:pt>
                <c:pt idx="782">
                  <c:v>0.93500000000000005</c:v>
                </c:pt>
                <c:pt idx="783">
                  <c:v>0.93500000000000005</c:v>
                </c:pt>
                <c:pt idx="784">
                  <c:v>0.93500000000000005</c:v>
                </c:pt>
                <c:pt idx="785">
                  <c:v>0.93500000000000005</c:v>
                </c:pt>
                <c:pt idx="786">
                  <c:v>0.93500000000000005</c:v>
                </c:pt>
                <c:pt idx="787">
                  <c:v>0.93500000000000005</c:v>
                </c:pt>
                <c:pt idx="788">
                  <c:v>0.93500000000000005</c:v>
                </c:pt>
                <c:pt idx="789">
                  <c:v>0.93500000000000005</c:v>
                </c:pt>
                <c:pt idx="790">
                  <c:v>0.93500000000000005</c:v>
                </c:pt>
                <c:pt idx="791">
                  <c:v>0.93500000000000005</c:v>
                </c:pt>
                <c:pt idx="792">
                  <c:v>0.93500000000000005</c:v>
                </c:pt>
                <c:pt idx="793">
                  <c:v>0.93500000000000005</c:v>
                </c:pt>
                <c:pt idx="794">
                  <c:v>0.93500000000000005</c:v>
                </c:pt>
                <c:pt idx="795">
                  <c:v>0.93500000000000005</c:v>
                </c:pt>
                <c:pt idx="796">
                  <c:v>0.93500000000000005</c:v>
                </c:pt>
                <c:pt idx="797">
                  <c:v>0.93500000000000005</c:v>
                </c:pt>
                <c:pt idx="798">
                  <c:v>0.93500000000000005</c:v>
                </c:pt>
                <c:pt idx="799">
                  <c:v>0.93500000000000005</c:v>
                </c:pt>
                <c:pt idx="800">
                  <c:v>0.93500000000000005</c:v>
                </c:pt>
                <c:pt idx="801">
                  <c:v>0.93500000000000005</c:v>
                </c:pt>
                <c:pt idx="802">
                  <c:v>0.93500000000000005</c:v>
                </c:pt>
                <c:pt idx="803">
                  <c:v>0.93500000000000005</c:v>
                </c:pt>
                <c:pt idx="804">
                  <c:v>0.93500000000000005</c:v>
                </c:pt>
                <c:pt idx="805">
                  <c:v>0.93500000000000005</c:v>
                </c:pt>
                <c:pt idx="806">
                  <c:v>0.93500000000000005</c:v>
                </c:pt>
                <c:pt idx="807">
                  <c:v>0.93500000000000005</c:v>
                </c:pt>
                <c:pt idx="808">
                  <c:v>0.93500000000000005</c:v>
                </c:pt>
                <c:pt idx="809">
                  <c:v>0.93500000000000005</c:v>
                </c:pt>
                <c:pt idx="810">
                  <c:v>0.93500000000000005</c:v>
                </c:pt>
                <c:pt idx="811">
                  <c:v>0.93400000000000005</c:v>
                </c:pt>
                <c:pt idx="812">
                  <c:v>0.93400000000000005</c:v>
                </c:pt>
                <c:pt idx="813">
                  <c:v>0.93400000000000005</c:v>
                </c:pt>
                <c:pt idx="814">
                  <c:v>0.93400000000000005</c:v>
                </c:pt>
                <c:pt idx="815">
                  <c:v>0.93400000000000005</c:v>
                </c:pt>
                <c:pt idx="816">
                  <c:v>0.93400000000000005</c:v>
                </c:pt>
                <c:pt idx="817">
                  <c:v>0.93400000000000005</c:v>
                </c:pt>
                <c:pt idx="818">
                  <c:v>0.93400000000000005</c:v>
                </c:pt>
                <c:pt idx="819">
                  <c:v>0.93400000000000005</c:v>
                </c:pt>
                <c:pt idx="820">
                  <c:v>0.93400000000000005</c:v>
                </c:pt>
                <c:pt idx="821">
                  <c:v>0.93400000000000005</c:v>
                </c:pt>
                <c:pt idx="822">
                  <c:v>0.93400000000000005</c:v>
                </c:pt>
                <c:pt idx="823">
                  <c:v>0.93400000000000005</c:v>
                </c:pt>
                <c:pt idx="824">
                  <c:v>0.93400000000000005</c:v>
                </c:pt>
                <c:pt idx="825">
                  <c:v>0.93400000000000005</c:v>
                </c:pt>
                <c:pt idx="826">
                  <c:v>0.93400000000000005</c:v>
                </c:pt>
                <c:pt idx="827">
                  <c:v>0.93400000000000005</c:v>
                </c:pt>
                <c:pt idx="828">
                  <c:v>0.93400000000000005</c:v>
                </c:pt>
                <c:pt idx="829">
                  <c:v>0.93400000000000005</c:v>
                </c:pt>
                <c:pt idx="830">
                  <c:v>0.93400000000000005</c:v>
                </c:pt>
                <c:pt idx="831">
                  <c:v>0.93400000000000005</c:v>
                </c:pt>
                <c:pt idx="832">
                  <c:v>0.93400000000000005</c:v>
                </c:pt>
                <c:pt idx="833">
                  <c:v>0.93300000000000005</c:v>
                </c:pt>
                <c:pt idx="834">
                  <c:v>0.93300000000000005</c:v>
                </c:pt>
                <c:pt idx="835">
                  <c:v>0.93400000000000005</c:v>
                </c:pt>
                <c:pt idx="836">
                  <c:v>0.93400000000000005</c:v>
                </c:pt>
                <c:pt idx="837">
                  <c:v>0.93400000000000005</c:v>
                </c:pt>
                <c:pt idx="838">
                  <c:v>0.93400000000000005</c:v>
                </c:pt>
                <c:pt idx="839">
                  <c:v>0.93400000000000005</c:v>
                </c:pt>
                <c:pt idx="840">
                  <c:v>0.93400000000000005</c:v>
                </c:pt>
                <c:pt idx="841">
                  <c:v>0.93400000000000005</c:v>
                </c:pt>
                <c:pt idx="842">
                  <c:v>0.93400000000000005</c:v>
                </c:pt>
                <c:pt idx="843">
                  <c:v>0.93400000000000005</c:v>
                </c:pt>
                <c:pt idx="844">
                  <c:v>0.93400000000000005</c:v>
                </c:pt>
                <c:pt idx="845">
                  <c:v>0.93400000000000005</c:v>
                </c:pt>
                <c:pt idx="846">
                  <c:v>0.93300000000000005</c:v>
                </c:pt>
                <c:pt idx="847">
                  <c:v>0.93300000000000005</c:v>
                </c:pt>
                <c:pt idx="848">
                  <c:v>0.93300000000000005</c:v>
                </c:pt>
                <c:pt idx="849">
                  <c:v>0.93300000000000005</c:v>
                </c:pt>
                <c:pt idx="850">
                  <c:v>0.93300000000000005</c:v>
                </c:pt>
                <c:pt idx="851">
                  <c:v>0.93300000000000005</c:v>
                </c:pt>
                <c:pt idx="852">
                  <c:v>0.93300000000000005</c:v>
                </c:pt>
                <c:pt idx="853">
                  <c:v>0.93300000000000005</c:v>
                </c:pt>
                <c:pt idx="854">
                  <c:v>0.93300000000000005</c:v>
                </c:pt>
                <c:pt idx="855">
                  <c:v>0.93300000000000005</c:v>
                </c:pt>
                <c:pt idx="856">
                  <c:v>0.93300000000000005</c:v>
                </c:pt>
                <c:pt idx="857">
                  <c:v>0.93300000000000005</c:v>
                </c:pt>
                <c:pt idx="858">
                  <c:v>0.93300000000000005</c:v>
                </c:pt>
                <c:pt idx="859">
                  <c:v>0.93300000000000005</c:v>
                </c:pt>
                <c:pt idx="860">
                  <c:v>0.93300000000000005</c:v>
                </c:pt>
                <c:pt idx="861">
                  <c:v>0.93300000000000005</c:v>
                </c:pt>
                <c:pt idx="862">
                  <c:v>0.93300000000000005</c:v>
                </c:pt>
                <c:pt idx="863">
                  <c:v>0.93300000000000005</c:v>
                </c:pt>
                <c:pt idx="864">
                  <c:v>0.93200000000000005</c:v>
                </c:pt>
                <c:pt idx="865">
                  <c:v>0.93200000000000005</c:v>
                </c:pt>
                <c:pt idx="866">
                  <c:v>0.93200000000000005</c:v>
                </c:pt>
                <c:pt idx="867">
                  <c:v>0.93200000000000005</c:v>
                </c:pt>
                <c:pt idx="868">
                  <c:v>0.93100000000000005</c:v>
                </c:pt>
                <c:pt idx="869">
                  <c:v>0.93100000000000005</c:v>
                </c:pt>
                <c:pt idx="870">
                  <c:v>0.93100000000000005</c:v>
                </c:pt>
                <c:pt idx="871">
                  <c:v>0.93100000000000005</c:v>
                </c:pt>
                <c:pt idx="872">
                  <c:v>0.93100000000000005</c:v>
                </c:pt>
                <c:pt idx="873">
                  <c:v>0.93</c:v>
                </c:pt>
                <c:pt idx="874">
                  <c:v>0.93</c:v>
                </c:pt>
                <c:pt idx="875">
                  <c:v>0.93</c:v>
                </c:pt>
                <c:pt idx="876">
                  <c:v>0.93</c:v>
                </c:pt>
                <c:pt idx="877">
                  <c:v>0.93</c:v>
                </c:pt>
                <c:pt idx="878">
                  <c:v>0.93</c:v>
                </c:pt>
                <c:pt idx="879">
                  <c:v>0.93</c:v>
                </c:pt>
                <c:pt idx="880">
                  <c:v>0.93</c:v>
                </c:pt>
                <c:pt idx="881">
                  <c:v>0.92900000000000005</c:v>
                </c:pt>
                <c:pt idx="882">
                  <c:v>0.92900000000000005</c:v>
                </c:pt>
                <c:pt idx="883">
                  <c:v>0.92900000000000005</c:v>
                </c:pt>
                <c:pt idx="884">
                  <c:v>0.92900000000000005</c:v>
                </c:pt>
                <c:pt idx="885">
                  <c:v>0.92900000000000005</c:v>
                </c:pt>
                <c:pt idx="886">
                  <c:v>0.92800000000000005</c:v>
                </c:pt>
                <c:pt idx="887">
                  <c:v>0.92800000000000005</c:v>
                </c:pt>
                <c:pt idx="888">
                  <c:v>0.92800000000000005</c:v>
                </c:pt>
                <c:pt idx="889">
                  <c:v>0.92800000000000005</c:v>
                </c:pt>
                <c:pt idx="890">
                  <c:v>0.92800000000000005</c:v>
                </c:pt>
                <c:pt idx="891">
                  <c:v>0.92800000000000005</c:v>
                </c:pt>
                <c:pt idx="892">
                  <c:v>0.92800000000000005</c:v>
                </c:pt>
                <c:pt idx="893">
                  <c:v>0.92800000000000005</c:v>
                </c:pt>
                <c:pt idx="894">
                  <c:v>0.92800000000000005</c:v>
                </c:pt>
                <c:pt idx="895">
                  <c:v>0.92800000000000005</c:v>
                </c:pt>
                <c:pt idx="896">
                  <c:v>0.92800000000000005</c:v>
                </c:pt>
                <c:pt idx="897">
                  <c:v>0.92800000000000005</c:v>
                </c:pt>
                <c:pt idx="898">
                  <c:v>0.92800000000000005</c:v>
                </c:pt>
                <c:pt idx="899">
                  <c:v>0.92800000000000005</c:v>
                </c:pt>
                <c:pt idx="900">
                  <c:v>0.92800000000000005</c:v>
                </c:pt>
                <c:pt idx="901">
                  <c:v>0.92800000000000005</c:v>
                </c:pt>
                <c:pt idx="902">
                  <c:v>0.92800000000000005</c:v>
                </c:pt>
                <c:pt idx="903">
                  <c:v>0.92800000000000005</c:v>
                </c:pt>
                <c:pt idx="904">
                  <c:v>0.92800000000000005</c:v>
                </c:pt>
                <c:pt idx="905">
                  <c:v>0.92800000000000005</c:v>
                </c:pt>
                <c:pt idx="906">
                  <c:v>0.92800000000000005</c:v>
                </c:pt>
                <c:pt idx="907">
                  <c:v>0.92800000000000005</c:v>
                </c:pt>
                <c:pt idx="908">
                  <c:v>0.92800000000000005</c:v>
                </c:pt>
                <c:pt idx="909">
                  <c:v>0.92800000000000005</c:v>
                </c:pt>
                <c:pt idx="910">
                  <c:v>0.92800000000000005</c:v>
                </c:pt>
                <c:pt idx="911">
                  <c:v>0.92800000000000005</c:v>
                </c:pt>
                <c:pt idx="912">
                  <c:v>0.92700000000000005</c:v>
                </c:pt>
                <c:pt idx="913">
                  <c:v>0.92700000000000005</c:v>
                </c:pt>
                <c:pt idx="914">
                  <c:v>0.92700000000000005</c:v>
                </c:pt>
                <c:pt idx="915">
                  <c:v>0.92700000000000005</c:v>
                </c:pt>
                <c:pt idx="916">
                  <c:v>0.92700000000000005</c:v>
                </c:pt>
                <c:pt idx="917">
                  <c:v>0.92700000000000005</c:v>
                </c:pt>
                <c:pt idx="918">
                  <c:v>0.92700000000000005</c:v>
                </c:pt>
                <c:pt idx="919">
                  <c:v>0.92700000000000005</c:v>
                </c:pt>
                <c:pt idx="920">
                  <c:v>0.92800000000000005</c:v>
                </c:pt>
                <c:pt idx="921">
                  <c:v>0.92800000000000005</c:v>
                </c:pt>
                <c:pt idx="922">
                  <c:v>0.92800000000000005</c:v>
                </c:pt>
                <c:pt idx="923">
                  <c:v>0.92800000000000005</c:v>
                </c:pt>
                <c:pt idx="924">
                  <c:v>0.92800000000000005</c:v>
                </c:pt>
                <c:pt idx="925">
                  <c:v>0.92800000000000005</c:v>
                </c:pt>
                <c:pt idx="926">
                  <c:v>0.92800000000000005</c:v>
                </c:pt>
                <c:pt idx="927">
                  <c:v>0.92800000000000005</c:v>
                </c:pt>
                <c:pt idx="928">
                  <c:v>0.92800000000000005</c:v>
                </c:pt>
                <c:pt idx="929">
                  <c:v>0.92800000000000005</c:v>
                </c:pt>
                <c:pt idx="930">
                  <c:v>0.92800000000000005</c:v>
                </c:pt>
                <c:pt idx="931">
                  <c:v>0.92800000000000005</c:v>
                </c:pt>
                <c:pt idx="932">
                  <c:v>0.92800000000000005</c:v>
                </c:pt>
                <c:pt idx="933">
                  <c:v>0.92800000000000005</c:v>
                </c:pt>
                <c:pt idx="934">
                  <c:v>0.92800000000000005</c:v>
                </c:pt>
                <c:pt idx="935">
                  <c:v>0.92700000000000005</c:v>
                </c:pt>
                <c:pt idx="936">
                  <c:v>0.92700000000000005</c:v>
                </c:pt>
                <c:pt idx="937">
                  <c:v>0.92600000000000005</c:v>
                </c:pt>
                <c:pt idx="938">
                  <c:v>0.92600000000000005</c:v>
                </c:pt>
                <c:pt idx="939">
                  <c:v>0.92600000000000005</c:v>
                </c:pt>
                <c:pt idx="940">
                  <c:v>0.92600000000000005</c:v>
                </c:pt>
                <c:pt idx="941">
                  <c:v>0.92600000000000005</c:v>
                </c:pt>
                <c:pt idx="942">
                  <c:v>0.92600000000000005</c:v>
                </c:pt>
                <c:pt idx="943">
                  <c:v>0.92600000000000005</c:v>
                </c:pt>
                <c:pt idx="944">
                  <c:v>0.92600000000000005</c:v>
                </c:pt>
                <c:pt idx="945">
                  <c:v>0.92600000000000005</c:v>
                </c:pt>
                <c:pt idx="946">
                  <c:v>0.92600000000000005</c:v>
                </c:pt>
                <c:pt idx="947">
                  <c:v>0.92600000000000005</c:v>
                </c:pt>
                <c:pt idx="948">
                  <c:v>0.92600000000000005</c:v>
                </c:pt>
                <c:pt idx="949">
                  <c:v>0.92600000000000005</c:v>
                </c:pt>
                <c:pt idx="950">
                  <c:v>0.92600000000000005</c:v>
                </c:pt>
                <c:pt idx="951">
                  <c:v>0.92500000000000004</c:v>
                </c:pt>
                <c:pt idx="952">
                  <c:v>0.92500000000000004</c:v>
                </c:pt>
                <c:pt idx="953">
                  <c:v>0.92500000000000004</c:v>
                </c:pt>
                <c:pt idx="954">
                  <c:v>0.92500000000000004</c:v>
                </c:pt>
                <c:pt idx="955">
                  <c:v>0.92500000000000004</c:v>
                </c:pt>
                <c:pt idx="956">
                  <c:v>0.92500000000000004</c:v>
                </c:pt>
                <c:pt idx="957">
                  <c:v>0.92500000000000004</c:v>
                </c:pt>
                <c:pt idx="958">
                  <c:v>0.92500000000000004</c:v>
                </c:pt>
                <c:pt idx="959">
                  <c:v>0.92400000000000004</c:v>
                </c:pt>
                <c:pt idx="960">
                  <c:v>0.92400000000000004</c:v>
                </c:pt>
                <c:pt idx="961">
                  <c:v>0.92300000000000004</c:v>
                </c:pt>
                <c:pt idx="962">
                  <c:v>0.92300000000000004</c:v>
                </c:pt>
                <c:pt idx="963">
                  <c:v>0.92300000000000004</c:v>
                </c:pt>
                <c:pt idx="964">
                  <c:v>0.92200000000000004</c:v>
                </c:pt>
                <c:pt idx="965">
                  <c:v>0.92200000000000004</c:v>
                </c:pt>
                <c:pt idx="966">
                  <c:v>0.92100000000000004</c:v>
                </c:pt>
                <c:pt idx="967">
                  <c:v>0.92100000000000004</c:v>
                </c:pt>
                <c:pt idx="968">
                  <c:v>0.92100000000000004</c:v>
                </c:pt>
                <c:pt idx="969">
                  <c:v>0.92</c:v>
                </c:pt>
                <c:pt idx="970">
                  <c:v>0.92</c:v>
                </c:pt>
                <c:pt idx="971">
                  <c:v>0.92</c:v>
                </c:pt>
                <c:pt idx="972">
                  <c:v>0.91900000000000004</c:v>
                </c:pt>
                <c:pt idx="973">
                  <c:v>0.91900000000000004</c:v>
                </c:pt>
                <c:pt idx="974">
                  <c:v>0.91900000000000004</c:v>
                </c:pt>
                <c:pt idx="975">
                  <c:v>0.91800000000000004</c:v>
                </c:pt>
                <c:pt idx="976">
                  <c:v>0.91800000000000004</c:v>
                </c:pt>
                <c:pt idx="977">
                  <c:v>0.91800000000000004</c:v>
                </c:pt>
                <c:pt idx="978">
                  <c:v>0.91800000000000004</c:v>
                </c:pt>
                <c:pt idx="979">
                  <c:v>0.91800000000000004</c:v>
                </c:pt>
                <c:pt idx="980">
                  <c:v>0.91700000000000004</c:v>
                </c:pt>
                <c:pt idx="981">
                  <c:v>0.91700000000000004</c:v>
                </c:pt>
                <c:pt idx="982">
                  <c:v>0.91700000000000004</c:v>
                </c:pt>
                <c:pt idx="983">
                  <c:v>0.91700000000000004</c:v>
                </c:pt>
                <c:pt idx="984">
                  <c:v>0.91700000000000004</c:v>
                </c:pt>
                <c:pt idx="985">
                  <c:v>0.91600000000000004</c:v>
                </c:pt>
                <c:pt idx="986">
                  <c:v>0.91600000000000004</c:v>
                </c:pt>
                <c:pt idx="987">
                  <c:v>0.91600000000000004</c:v>
                </c:pt>
                <c:pt idx="988">
                  <c:v>0.91600000000000004</c:v>
                </c:pt>
                <c:pt idx="989">
                  <c:v>0.91500000000000004</c:v>
                </c:pt>
                <c:pt idx="990">
                  <c:v>0.91500000000000004</c:v>
                </c:pt>
                <c:pt idx="991">
                  <c:v>0.91500000000000004</c:v>
                </c:pt>
                <c:pt idx="992">
                  <c:v>0.91500000000000004</c:v>
                </c:pt>
                <c:pt idx="993">
                  <c:v>0.91500000000000004</c:v>
                </c:pt>
                <c:pt idx="994">
                  <c:v>0.91500000000000004</c:v>
                </c:pt>
                <c:pt idx="995">
                  <c:v>0.91500000000000004</c:v>
                </c:pt>
                <c:pt idx="996">
                  <c:v>0.91500000000000004</c:v>
                </c:pt>
                <c:pt idx="997">
                  <c:v>0.91500000000000004</c:v>
                </c:pt>
                <c:pt idx="998">
                  <c:v>0.91500000000000004</c:v>
                </c:pt>
                <c:pt idx="999">
                  <c:v>0.91400000000000003</c:v>
                </c:pt>
                <c:pt idx="1000">
                  <c:v>0.91400000000000003</c:v>
                </c:pt>
                <c:pt idx="1001">
                  <c:v>0.91400000000000003</c:v>
                </c:pt>
                <c:pt idx="1002">
                  <c:v>0.91400000000000003</c:v>
                </c:pt>
                <c:pt idx="1003">
                  <c:v>0.91400000000000003</c:v>
                </c:pt>
                <c:pt idx="1004">
                  <c:v>0.91400000000000003</c:v>
                </c:pt>
                <c:pt idx="1005">
                  <c:v>0.91400000000000003</c:v>
                </c:pt>
                <c:pt idx="1006">
                  <c:v>0.91400000000000003</c:v>
                </c:pt>
                <c:pt idx="1007">
                  <c:v>0.91400000000000003</c:v>
                </c:pt>
                <c:pt idx="1008">
                  <c:v>0.91400000000000003</c:v>
                </c:pt>
                <c:pt idx="1009">
                  <c:v>0.91400000000000003</c:v>
                </c:pt>
                <c:pt idx="1010">
                  <c:v>0.91400000000000003</c:v>
                </c:pt>
                <c:pt idx="1011">
                  <c:v>0.91400000000000003</c:v>
                </c:pt>
                <c:pt idx="1012">
                  <c:v>0.91400000000000003</c:v>
                </c:pt>
                <c:pt idx="1013">
                  <c:v>0.91400000000000003</c:v>
                </c:pt>
                <c:pt idx="1014">
                  <c:v>0.91400000000000003</c:v>
                </c:pt>
                <c:pt idx="1015">
                  <c:v>0.91400000000000003</c:v>
                </c:pt>
                <c:pt idx="1016">
                  <c:v>0.91400000000000003</c:v>
                </c:pt>
                <c:pt idx="1017">
                  <c:v>0.91400000000000003</c:v>
                </c:pt>
                <c:pt idx="1018">
                  <c:v>0.91400000000000003</c:v>
                </c:pt>
                <c:pt idx="1019">
                  <c:v>0.91400000000000003</c:v>
                </c:pt>
                <c:pt idx="1020">
                  <c:v>0.91400000000000003</c:v>
                </c:pt>
                <c:pt idx="1021">
                  <c:v>0.91400000000000003</c:v>
                </c:pt>
                <c:pt idx="1022">
                  <c:v>0.91400000000000003</c:v>
                </c:pt>
                <c:pt idx="1023">
                  <c:v>0.91400000000000003</c:v>
                </c:pt>
                <c:pt idx="1024">
                  <c:v>0.91400000000000003</c:v>
                </c:pt>
                <c:pt idx="1025">
                  <c:v>0.91400000000000003</c:v>
                </c:pt>
                <c:pt idx="1026">
                  <c:v>0.91400000000000003</c:v>
                </c:pt>
                <c:pt idx="1027">
                  <c:v>0.91400000000000003</c:v>
                </c:pt>
                <c:pt idx="1028">
                  <c:v>0.91400000000000003</c:v>
                </c:pt>
                <c:pt idx="1029">
                  <c:v>0.91400000000000003</c:v>
                </c:pt>
                <c:pt idx="1030">
                  <c:v>0.91400000000000003</c:v>
                </c:pt>
                <c:pt idx="1031">
                  <c:v>0.91400000000000003</c:v>
                </c:pt>
                <c:pt idx="1032">
                  <c:v>0.91400000000000003</c:v>
                </c:pt>
                <c:pt idx="1033">
                  <c:v>0.91400000000000003</c:v>
                </c:pt>
                <c:pt idx="1034">
                  <c:v>0.91400000000000003</c:v>
                </c:pt>
                <c:pt idx="1035">
                  <c:v>0.91400000000000003</c:v>
                </c:pt>
                <c:pt idx="1036">
                  <c:v>0.91400000000000003</c:v>
                </c:pt>
                <c:pt idx="1037">
                  <c:v>0.91400000000000003</c:v>
                </c:pt>
                <c:pt idx="1038">
                  <c:v>0.91400000000000003</c:v>
                </c:pt>
                <c:pt idx="1039">
                  <c:v>0.91400000000000003</c:v>
                </c:pt>
                <c:pt idx="1040">
                  <c:v>0.91400000000000003</c:v>
                </c:pt>
                <c:pt idx="1041">
                  <c:v>0.91400000000000003</c:v>
                </c:pt>
                <c:pt idx="1042">
                  <c:v>0.91400000000000003</c:v>
                </c:pt>
                <c:pt idx="1043">
                  <c:v>0.91400000000000003</c:v>
                </c:pt>
                <c:pt idx="1044">
                  <c:v>0.91400000000000003</c:v>
                </c:pt>
                <c:pt idx="1045">
                  <c:v>0.91400000000000003</c:v>
                </c:pt>
                <c:pt idx="1046">
                  <c:v>0.91400000000000003</c:v>
                </c:pt>
                <c:pt idx="1047">
                  <c:v>0.91400000000000003</c:v>
                </c:pt>
                <c:pt idx="1048">
                  <c:v>0.91400000000000003</c:v>
                </c:pt>
                <c:pt idx="1049">
                  <c:v>0.91400000000000003</c:v>
                </c:pt>
                <c:pt idx="1050">
                  <c:v>0.91400000000000003</c:v>
                </c:pt>
                <c:pt idx="1051">
                  <c:v>0.91400000000000003</c:v>
                </c:pt>
                <c:pt idx="1052">
                  <c:v>0.91400000000000003</c:v>
                </c:pt>
                <c:pt idx="1053">
                  <c:v>0.91400000000000003</c:v>
                </c:pt>
                <c:pt idx="1054">
                  <c:v>0.91400000000000003</c:v>
                </c:pt>
                <c:pt idx="1055">
                  <c:v>0.91400000000000003</c:v>
                </c:pt>
                <c:pt idx="1056">
                  <c:v>0.91400000000000003</c:v>
                </c:pt>
                <c:pt idx="1057">
                  <c:v>0.91400000000000003</c:v>
                </c:pt>
                <c:pt idx="1058">
                  <c:v>0.91400000000000003</c:v>
                </c:pt>
                <c:pt idx="1059">
                  <c:v>0.91400000000000003</c:v>
                </c:pt>
                <c:pt idx="1060">
                  <c:v>0.91400000000000003</c:v>
                </c:pt>
                <c:pt idx="1061">
                  <c:v>0.91400000000000003</c:v>
                </c:pt>
                <c:pt idx="1062">
                  <c:v>0.91400000000000003</c:v>
                </c:pt>
                <c:pt idx="1063">
                  <c:v>0.91400000000000003</c:v>
                </c:pt>
                <c:pt idx="1064">
                  <c:v>0.91400000000000003</c:v>
                </c:pt>
                <c:pt idx="1065">
                  <c:v>0.91400000000000003</c:v>
                </c:pt>
                <c:pt idx="1066">
                  <c:v>0.91400000000000003</c:v>
                </c:pt>
                <c:pt idx="1067">
                  <c:v>0.91400000000000003</c:v>
                </c:pt>
                <c:pt idx="1068">
                  <c:v>0.91400000000000003</c:v>
                </c:pt>
                <c:pt idx="1069">
                  <c:v>0.91400000000000003</c:v>
                </c:pt>
                <c:pt idx="1070">
                  <c:v>0.91400000000000003</c:v>
                </c:pt>
                <c:pt idx="1071">
                  <c:v>0.91400000000000003</c:v>
                </c:pt>
                <c:pt idx="1072">
                  <c:v>0.91400000000000003</c:v>
                </c:pt>
                <c:pt idx="1073">
                  <c:v>0.91400000000000003</c:v>
                </c:pt>
                <c:pt idx="1074">
                  <c:v>0.91400000000000003</c:v>
                </c:pt>
                <c:pt idx="1075">
                  <c:v>0.91400000000000003</c:v>
                </c:pt>
                <c:pt idx="1076">
                  <c:v>0.91400000000000003</c:v>
                </c:pt>
                <c:pt idx="1077">
                  <c:v>0.91400000000000003</c:v>
                </c:pt>
                <c:pt idx="1078">
                  <c:v>0.91400000000000003</c:v>
                </c:pt>
                <c:pt idx="1079">
                  <c:v>0.91400000000000003</c:v>
                </c:pt>
                <c:pt idx="1080">
                  <c:v>0.91400000000000003</c:v>
                </c:pt>
                <c:pt idx="1081">
                  <c:v>0.91400000000000003</c:v>
                </c:pt>
                <c:pt idx="1082">
                  <c:v>0.91400000000000003</c:v>
                </c:pt>
                <c:pt idx="1083">
                  <c:v>0.91400000000000003</c:v>
                </c:pt>
                <c:pt idx="1084">
                  <c:v>0.91400000000000003</c:v>
                </c:pt>
                <c:pt idx="1085">
                  <c:v>0.91400000000000003</c:v>
                </c:pt>
                <c:pt idx="1086">
                  <c:v>0.91400000000000003</c:v>
                </c:pt>
                <c:pt idx="1087">
                  <c:v>0.91400000000000003</c:v>
                </c:pt>
                <c:pt idx="1088">
                  <c:v>0.91400000000000003</c:v>
                </c:pt>
                <c:pt idx="1089">
                  <c:v>0.91300000000000003</c:v>
                </c:pt>
                <c:pt idx="1090">
                  <c:v>0.91300000000000003</c:v>
                </c:pt>
                <c:pt idx="1091">
                  <c:v>0.91300000000000003</c:v>
                </c:pt>
                <c:pt idx="1092">
                  <c:v>0.91200000000000003</c:v>
                </c:pt>
                <c:pt idx="1093">
                  <c:v>0.91200000000000003</c:v>
                </c:pt>
                <c:pt idx="1094">
                  <c:v>0.91200000000000003</c:v>
                </c:pt>
                <c:pt idx="1095">
                  <c:v>0.91100000000000003</c:v>
                </c:pt>
                <c:pt idx="1096">
                  <c:v>0.91100000000000003</c:v>
                </c:pt>
                <c:pt idx="1097">
                  <c:v>0.91100000000000003</c:v>
                </c:pt>
                <c:pt idx="1098">
                  <c:v>0.91100000000000003</c:v>
                </c:pt>
                <c:pt idx="1099">
                  <c:v>0.91100000000000003</c:v>
                </c:pt>
                <c:pt idx="1100">
                  <c:v>0.91100000000000003</c:v>
                </c:pt>
                <c:pt idx="1101">
                  <c:v>0.91100000000000003</c:v>
                </c:pt>
                <c:pt idx="1102">
                  <c:v>0.91100000000000003</c:v>
                </c:pt>
                <c:pt idx="1103">
                  <c:v>0.91</c:v>
                </c:pt>
                <c:pt idx="1104">
                  <c:v>0.91</c:v>
                </c:pt>
                <c:pt idx="1105">
                  <c:v>0.91</c:v>
                </c:pt>
                <c:pt idx="1106">
                  <c:v>0.91</c:v>
                </c:pt>
                <c:pt idx="1107">
                  <c:v>0.91</c:v>
                </c:pt>
                <c:pt idx="1108">
                  <c:v>0.91</c:v>
                </c:pt>
                <c:pt idx="1109">
                  <c:v>0.91</c:v>
                </c:pt>
                <c:pt idx="1110">
                  <c:v>0.91</c:v>
                </c:pt>
                <c:pt idx="1111">
                  <c:v>0.91</c:v>
                </c:pt>
                <c:pt idx="1112">
                  <c:v>0.91</c:v>
                </c:pt>
                <c:pt idx="1113">
                  <c:v>0.91</c:v>
                </c:pt>
                <c:pt idx="1114">
                  <c:v>0.90900000000000003</c:v>
                </c:pt>
                <c:pt idx="1115">
                  <c:v>0.90900000000000003</c:v>
                </c:pt>
                <c:pt idx="1116">
                  <c:v>0.90900000000000003</c:v>
                </c:pt>
                <c:pt idx="1117">
                  <c:v>0.90900000000000003</c:v>
                </c:pt>
                <c:pt idx="1118">
                  <c:v>0.90900000000000003</c:v>
                </c:pt>
                <c:pt idx="1119">
                  <c:v>0.90900000000000003</c:v>
                </c:pt>
                <c:pt idx="1120">
                  <c:v>0.90900000000000003</c:v>
                </c:pt>
                <c:pt idx="1121">
                  <c:v>0.90900000000000003</c:v>
                </c:pt>
                <c:pt idx="1122">
                  <c:v>0.90900000000000003</c:v>
                </c:pt>
                <c:pt idx="1123">
                  <c:v>0.90900000000000003</c:v>
                </c:pt>
                <c:pt idx="1124">
                  <c:v>0.90900000000000003</c:v>
                </c:pt>
                <c:pt idx="1125">
                  <c:v>0.90900000000000003</c:v>
                </c:pt>
                <c:pt idx="1126">
                  <c:v>0.90900000000000003</c:v>
                </c:pt>
                <c:pt idx="1127">
                  <c:v>0.90900000000000003</c:v>
                </c:pt>
                <c:pt idx="1128">
                  <c:v>0.90900000000000003</c:v>
                </c:pt>
                <c:pt idx="1129">
                  <c:v>0.90800000000000003</c:v>
                </c:pt>
                <c:pt idx="1130">
                  <c:v>0.90800000000000003</c:v>
                </c:pt>
                <c:pt idx="1131">
                  <c:v>0.90800000000000003</c:v>
                </c:pt>
                <c:pt idx="1132">
                  <c:v>0.90800000000000003</c:v>
                </c:pt>
                <c:pt idx="1133">
                  <c:v>0.90700000000000003</c:v>
                </c:pt>
                <c:pt idx="1134">
                  <c:v>0.90700000000000003</c:v>
                </c:pt>
                <c:pt idx="1135">
                  <c:v>0.90700000000000003</c:v>
                </c:pt>
                <c:pt idx="1136">
                  <c:v>0.90700000000000003</c:v>
                </c:pt>
                <c:pt idx="1137">
                  <c:v>0.90700000000000003</c:v>
                </c:pt>
                <c:pt idx="1138">
                  <c:v>0.90700000000000003</c:v>
                </c:pt>
                <c:pt idx="1139">
                  <c:v>0.90700000000000003</c:v>
                </c:pt>
                <c:pt idx="1140">
                  <c:v>0.90700000000000003</c:v>
                </c:pt>
                <c:pt idx="1141">
                  <c:v>0.90700000000000003</c:v>
                </c:pt>
                <c:pt idx="1142">
                  <c:v>0.90600000000000003</c:v>
                </c:pt>
                <c:pt idx="1143">
                  <c:v>0.90600000000000003</c:v>
                </c:pt>
                <c:pt idx="1144">
                  <c:v>0.90600000000000003</c:v>
                </c:pt>
                <c:pt idx="1145">
                  <c:v>0.90600000000000003</c:v>
                </c:pt>
                <c:pt idx="1146">
                  <c:v>0.90600000000000003</c:v>
                </c:pt>
                <c:pt idx="1147">
                  <c:v>0.90600000000000003</c:v>
                </c:pt>
                <c:pt idx="1148">
                  <c:v>0.90600000000000003</c:v>
                </c:pt>
                <c:pt idx="1149">
                  <c:v>0.90600000000000003</c:v>
                </c:pt>
                <c:pt idx="1150">
                  <c:v>0.90600000000000003</c:v>
                </c:pt>
                <c:pt idx="1151">
                  <c:v>0.90600000000000003</c:v>
                </c:pt>
                <c:pt idx="1152">
                  <c:v>0.90600000000000003</c:v>
                </c:pt>
                <c:pt idx="1153">
                  <c:v>0.90600000000000003</c:v>
                </c:pt>
                <c:pt idx="1154">
                  <c:v>0.90600000000000003</c:v>
                </c:pt>
                <c:pt idx="1155">
                  <c:v>0.90600000000000003</c:v>
                </c:pt>
                <c:pt idx="1156">
                  <c:v>0.90500000000000003</c:v>
                </c:pt>
                <c:pt idx="1157">
                  <c:v>0.90500000000000003</c:v>
                </c:pt>
                <c:pt idx="1158">
                  <c:v>0.90500000000000003</c:v>
                </c:pt>
                <c:pt idx="1159">
                  <c:v>0.90500000000000003</c:v>
                </c:pt>
                <c:pt idx="1160">
                  <c:v>0.90500000000000003</c:v>
                </c:pt>
                <c:pt idx="1161">
                  <c:v>0.90400000000000003</c:v>
                </c:pt>
                <c:pt idx="1162">
                  <c:v>0.90400000000000003</c:v>
                </c:pt>
                <c:pt idx="1163">
                  <c:v>0.90400000000000003</c:v>
                </c:pt>
                <c:pt idx="1164">
                  <c:v>0.90400000000000003</c:v>
                </c:pt>
                <c:pt idx="1165">
                  <c:v>0.90400000000000003</c:v>
                </c:pt>
                <c:pt idx="1166">
                  <c:v>0.90400000000000003</c:v>
                </c:pt>
                <c:pt idx="1167">
                  <c:v>0.90400000000000003</c:v>
                </c:pt>
                <c:pt idx="1168">
                  <c:v>0.90400000000000003</c:v>
                </c:pt>
                <c:pt idx="1169">
                  <c:v>0.90400000000000003</c:v>
                </c:pt>
                <c:pt idx="1170">
                  <c:v>0.90400000000000003</c:v>
                </c:pt>
                <c:pt idx="1171">
                  <c:v>0.90400000000000003</c:v>
                </c:pt>
                <c:pt idx="1172">
                  <c:v>0.90400000000000003</c:v>
                </c:pt>
                <c:pt idx="1173">
                  <c:v>0.90400000000000003</c:v>
                </c:pt>
                <c:pt idx="1174">
                  <c:v>0.90400000000000003</c:v>
                </c:pt>
                <c:pt idx="1175">
                  <c:v>0.90400000000000003</c:v>
                </c:pt>
                <c:pt idx="1176">
                  <c:v>0.90400000000000003</c:v>
                </c:pt>
                <c:pt idx="1177">
                  <c:v>0.90400000000000003</c:v>
                </c:pt>
                <c:pt idx="1178">
                  <c:v>0.90500000000000003</c:v>
                </c:pt>
                <c:pt idx="1179">
                  <c:v>0.90500000000000003</c:v>
                </c:pt>
                <c:pt idx="1180">
                  <c:v>0.90500000000000003</c:v>
                </c:pt>
                <c:pt idx="1181">
                  <c:v>0.90500000000000003</c:v>
                </c:pt>
                <c:pt idx="1182">
                  <c:v>0.90500000000000003</c:v>
                </c:pt>
                <c:pt idx="1183">
                  <c:v>0.90500000000000003</c:v>
                </c:pt>
                <c:pt idx="1184">
                  <c:v>0.90500000000000003</c:v>
                </c:pt>
                <c:pt idx="1185">
                  <c:v>0.90500000000000003</c:v>
                </c:pt>
                <c:pt idx="1186">
                  <c:v>0.90500000000000003</c:v>
                </c:pt>
                <c:pt idx="1187">
                  <c:v>0.90500000000000003</c:v>
                </c:pt>
                <c:pt idx="1188">
                  <c:v>0.90500000000000003</c:v>
                </c:pt>
                <c:pt idx="1189">
                  <c:v>0.90500000000000003</c:v>
                </c:pt>
                <c:pt idx="1190">
                  <c:v>0.90500000000000003</c:v>
                </c:pt>
                <c:pt idx="1191">
                  <c:v>0.90500000000000003</c:v>
                </c:pt>
                <c:pt idx="1192">
                  <c:v>0.90500000000000003</c:v>
                </c:pt>
                <c:pt idx="1193">
                  <c:v>0.90500000000000003</c:v>
                </c:pt>
                <c:pt idx="1194">
                  <c:v>0.90500000000000003</c:v>
                </c:pt>
                <c:pt idx="1195">
                  <c:v>0.90500000000000003</c:v>
                </c:pt>
                <c:pt idx="1196">
                  <c:v>0.90500000000000003</c:v>
                </c:pt>
                <c:pt idx="1197">
                  <c:v>0.90500000000000003</c:v>
                </c:pt>
                <c:pt idx="1198">
                  <c:v>0.90500000000000003</c:v>
                </c:pt>
                <c:pt idx="1199">
                  <c:v>0.90500000000000003</c:v>
                </c:pt>
                <c:pt idx="1200">
                  <c:v>0.90500000000000003</c:v>
                </c:pt>
                <c:pt idx="1201">
                  <c:v>0.90500000000000003</c:v>
                </c:pt>
                <c:pt idx="1202">
                  <c:v>0.90500000000000003</c:v>
                </c:pt>
                <c:pt idx="1203">
                  <c:v>0.90500000000000003</c:v>
                </c:pt>
                <c:pt idx="1204">
                  <c:v>0.90500000000000003</c:v>
                </c:pt>
                <c:pt idx="1205">
                  <c:v>0.90500000000000003</c:v>
                </c:pt>
                <c:pt idx="1206">
                  <c:v>0.90500000000000003</c:v>
                </c:pt>
                <c:pt idx="1207">
                  <c:v>0.90500000000000003</c:v>
                </c:pt>
                <c:pt idx="1208">
                  <c:v>0.90500000000000003</c:v>
                </c:pt>
                <c:pt idx="1209">
                  <c:v>0.90500000000000003</c:v>
                </c:pt>
                <c:pt idx="1210">
                  <c:v>0.90500000000000003</c:v>
                </c:pt>
                <c:pt idx="1211">
                  <c:v>0.90500000000000003</c:v>
                </c:pt>
                <c:pt idx="1212">
                  <c:v>0.90500000000000003</c:v>
                </c:pt>
                <c:pt idx="1213">
                  <c:v>0.90500000000000003</c:v>
                </c:pt>
                <c:pt idx="1214">
                  <c:v>0.90500000000000003</c:v>
                </c:pt>
                <c:pt idx="1215">
                  <c:v>0.90600000000000003</c:v>
                </c:pt>
                <c:pt idx="1216">
                  <c:v>0.90600000000000003</c:v>
                </c:pt>
                <c:pt idx="1217">
                  <c:v>0.90600000000000003</c:v>
                </c:pt>
                <c:pt idx="1218">
                  <c:v>0.90600000000000003</c:v>
                </c:pt>
                <c:pt idx="1219">
                  <c:v>0.90600000000000003</c:v>
                </c:pt>
                <c:pt idx="1220">
                  <c:v>0.90600000000000003</c:v>
                </c:pt>
                <c:pt idx="1221">
                  <c:v>0.90600000000000003</c:v>
                </c:pt>
                <c:pt idx="1222">
                  <c:v>0.90600000000000003</c:v>
                </c:pt>
                <c:pt idx="1223">
                  <c:v>0.90600000000000003</c:v>
                </c:pt>
                <c:pt idx="1224">
                  <c:v>0.90600000000000003</c:v>
                </c:pt>
                <c:pt idx="1225">
                  <c:v>0.90600000000000003</c:v>
                </c:pt>
                <c:pt idx="1226">
                  <c:v>0.90600000000000003</c:v>
                </c:pt>
                <c:pt idx="1227">
                  <c:v>0.90600000000000003</c:v>
                </c:pt>
                <c:pt idx="1228">
                  <c:v>0.90600000000000003</c:v>
                </c:pt>
                <c:pt idx="1229">
                  <c:v>0.90600000000000003</c:v>
                </c:pt>
                <c:pt idx="1230">
                  <c:v>0.90600000000000003</c:v>
                </c:pt>
                <c:pt idx="1231">
                  <c:v>0.90600000000000003</c:v>
                </c:pt>
                <c:pt idx="1232">
                  <c:v>0.90600000000000003</c:v>
                </c:pt>
                <c:pt idx="1233">
                  <c:v>0.90600000000000003</c:v>
                </c:pt>
                <c:pt idx="1234">
                  <c:v>0.90600000000000003</c:v>
                </c:pt>
                <c:pt idx="1235">
                  <c:v>0.90600000000000003</c:v>
                </c:pt>
                <c:pt idx="1236">
                  <c:v>0.90700000000000003</c:v>
                </c:pt>
                <c:pt idx="1237">
                  <c:v>0.90700000000000003</c:v>
                </c:pt>
                <c:pt idx="1238">
                  <c:v>0.90700000000000003</c:v>
                </c:pt>
                <c:pt idx="1239">
                  <c:v>0.90700000000000003</c:v>
                </c:pt>
                <c:pt idx="1240">
                  <c:v>0.90700000000000003</c:v>
                </c:pt>
                <c:pt idx="1241">
                  <c:v>0.90700000000000003</c:v>
                </c:pt>
                <c:pt idx="1242">
                  <c:v>0.90700000000000003</c:v>
                </c:pt>
                <c:pt idx="1243">
                  <c:v>0.90700000000000003</c:v>
                </c:pt>
                <c:pt idx="1244">
                  <c:v>0.90700000000000003</c:v>
                </c:pt>
                <c:pt idx="1245">
                  <c:v>0.90600000000000003</c:v>
                </c:pt>
                <c:pt idx="1246">
                  <c:v>0.90600000000000003</c:v>
                </c:pt>
                <c:pt idx="1247">
                  <c:v>0.90600000000000003</c:v>
                </c:pt>
                <c:pt idx="1248">
                  <c:v>0.90600000000000003</c:v>
                </c:pt>
                <c:pt idx="1249">
                  <c:v>0.90600000000000003</c:v>
                </c:pt>
                <c:pt idx="1250">
                  <c:v>0.90600000000000003</c:v>
                </c:pt>
                <c:pt idx="1251">
                  <c:v>0.90500000000000003</c:v>
                </c:pt>
                <c:pt idx="1252">
                  <c:v>0.90500000000000003</c:v>
                </c:pt>
                <c:pt idx="1253">
                  <c:v>0.90500000000000003</c:v>
                </c:pt>
                <c:pt idx="1254">
                  <c:v>0.90500000000000003</c:v>
                </c:pt>
                <c:pt idx="1255">
                  <c:v>0.90400000000000003</c:v>
                </c:pt>
                <c:pt idx="1256">
                  <c:v>0.90400000000000003</c:v>
                </c:pt>
                <c:pt idx="1257">
                  <c:v>0.90400000000000003</c:v>
                </c:pt>
                <c:pt idx="1258">
                  <c:v>0.90400000000000003</c:v>
                </c:pt>
                <c:pt idx="1259">
                  <c:v>0.90400000000000003</c:v>
                </c:pt>
                <c:pt idx="1260">
                  <c:v>0.90400000000000003</c:v>
                </c:pt>
                <c:pt idx="1261">
                  <c:v>0.90400000000000003</c:v>
                </c:pt>
                <c:pt idx="1262">
                  <c:v>0.90400000000000003</c:v>
                </c:pt>
                <c:pt idx="1263">
                  <c:v>0.90400000000000003</c:v>
                </c:pt>
                <c:pt idx="1264">
                  <c:v>0.90400000000000003</c:v>
                </c:pt>
                <c:pt idx="1265">
                  <c:v>0.90400000000000003</c:v>
                </c:pt>
                <c:pt idx="1266">
                  <c:v>0.90400000000000003</c:v>
                </c:pt>
                <c:pt idx="1267">
                  <c:v>0.90400000000000003</c:v>
                </c:pt>
                <c:pt idx="1268">
                  <c:v>0.90400000000000003</c:v>
                </c:pt>
                <c:pt idx="1269">
                  <c:v>0.90400000000000003</c:v>
                </c:pt>
                <c:pt idx="1270">
                  <c:v>0.90400000000000003</c:v>
                </c:pt>
                <c:pt idx="1271">
                  <c:v>0.90400000000000003</c:v>
                </c:pt>
                <c:pt idx="1272">
                  <c:v>0.90400000000000003</c:v>
                </c:pt>
                <c:pt idx="1273">
                  <c:v>0.90400000000000003</c:v>
                </c:pt>
                <c:pt idx="1274">
                  <c:v>0.90400000000000003</c:v>
                </c:pt>
                <c:pt idx="1275">
                  <c:v>0.90400000000000003</c:v>
                </c:pt>
                <c:pt idx="1276">
                  <c:v>0.90400000000000003</c:v>
                </c:pt>
                <c:pt idx="1277">
                  <c:v>0.90300000000000002</c:v>
                </c:pt>
                <c:pt idx="1278">
                  <c:v>0.90300000000000002</c:v>
                </c:pt>
                <c:pt idx="1279">
                  <c:v>0.90300000000000002</c:v>
                </c:pt>
                <c:pt idx="1280">
                  <c:v>0.90300000000000002</c:v>
                </c:pt>
                <c:pt idx="1281">
                  <c:v>0.90300000000000002</c:v>
                </c:pt>
                <c:pt idx="1282">
                  <c:v>0.90200000000000002</c:v>
                </c:pt>
                <c:pt idx="1283">
                  <c:v>0.90200000000000002</c:v>
                </c:pt>
                <c:pt idx="1284">
                  <c:v>0.90200000000000002</c:v>
                </c:pt>
                <c:pt idx="1285">
                  <c:v>0.90200000000000002</c:v>
                </c:pt>
                <c:pt idx="1286">
                  <c:v>0.90200000000000002</c:v>
                </c:pt>
                <c:pt idx="1287">
                  <c:v>0.90200000000000002</c:v>
                </c:pt>
                <c:pt idx="1288">
                  <c:v>0.90100000000000002</c:v>
                </c:pt>
                <c:pt idx="1289">
                  <c:v>0.90100000000000002</c:v>
                </c:pt>
                <c:pt idx="1290">
                  <c:v>0.90100000000000002</c:v>
                </c:pt>
                <c:pt idx="1291">
                  <c:v>0.9</c:v>
                </c:pt>
                <c:pt idx="1292">
                  <c:v>0.9</c:v>
                </c:pt>
                <c:pt idx="1293">
                  <c:v>0.9</c:v>
                </c:pt>
                <c:pt idx="1294">
                  <c:v>0.89900000000000002</c:v>
                </c:pt>
                <c:pt idx="1295">
                  <c:v>0.89900000000000002</c:v>
                </c:pt>
                <c:pt idx="1296">
                  <c:v>0.89800000000000002</c:v>
                </c:pt>
                <c:pt idx="1297">
                  <c:v>0.89800000000000002</c:v>
                </c:pt>
                <c:pt idx="1298">
                  <c:v>0.89700000000000002</c:v>
                </c:pt>
                <c:pt idx="1299">
                  <c:v>0.89700000000000002</c:v>
                </c:pt>
                <c:pt idx="1300">
                  <c:v>0.89600000000000002</c:v>
                </c:pt>
                <c:pt idx="1301">
                  <c:v>0.89600000000000002</c:v>
                </c:pt>
                <c:pt idx="1302">
                  <c:v>0.89600000000000002</c:v>
                </c:pt>
                <c:pt idx="1303">
                  <c:v>0.89500000000000002</c:v>
                </c:pt>
                <c:pt idx="1304">
                  <c:v>0.89500000000000002</c:v>
                </c:pt>
                <c:pt idx="1305">
                  <c:v>0.89500000000000002</c:v>
                </c:pt>
                <c:pt idx="1306">
                  <c:v>0.89400000000000002</c:v>
                </c:pt>
                <c:pt idx="1307">
                  <c:v>0.89400000000000002</c:v>
                </c:pt>
                <c:pt idx="1308">
                  <c:v>0.89300000000000002</c:v>
                </c:pt>
                <c:pt idx="1309">
                  <c:v>0.89300000000000002</c:v>
                </c:pt>
                <c:pt idx="1310">
                  <c:v>0.89300000000000002</c:v>
                </c:pt>
                <c:pt idx="1311">
                  <c:v>0.89200000000000002</c:v>
                </c:pt>
                <c:pt idx="1312">
                  <c:v>0.89200000000000002</c:v>
                </c:pt>
                <c:pt idx="1313">
                  <c:v>0.89200000000000002</c:v>
                </c:pt>
                <c:pt idx="1314">
                  <c:v>0.89100000000000001</c:v>
                </c:pt>
                <c:pt idx="1315">
                  <c:v>0.89100000000000001</c:v>
                </c:pt>
                <c:pt idx="1316">
                  <c:v>0.89100000000000001</c:v>
                </c:pt>
                <c:pt idx="1317">
                  <c:v>0.89100000000000001</c:v>
                </c:pt>
                <c:pt idx="1318">
                  <c:v>0.89100000000000001</c:v>
                </c:pt>
                <c:pt idx="1319">
                  <c:v>0.89100000000000001</c:v>
                </c:pt>
                <c:pt idx="1320">
                  <c:v>0.89100000000000001</c:v>
                </c:pt>
                <c:pt idx="1321">
                  <c:v>0.89</c:v>
                </c:pt>
                <c:pt idx="1322">
                  <c:v>0.89</c:v>
                </c:pt>
                <c:pt idx="1323">
                  <c:v>0.89</c:v>
                </c:pt>
                <c:pt idx="1324">
                  <c:v>0.89</c:v>
                </c:pt>
                <c:pt idx="1325">
                  <c:v>0.89</c:v>
                </c:pt>
                <c:pt idx="1326">
                  <c:v>0.89</c:v>
                </c:pt>
                <c:pt idx="1327">
                  <c:v>0.88900000000000001</c:v>
                </c:pt>
                <c:pt idx="1328">
                  <c:v>0.88900000000000001</c:v>
                </c:pt>
                <c:pt idx="1329">
                  <c:v>0.88900000000000001</c:v>
                </c:pt>
                <c:pt idx="1330">
                  <c:v>0.88900000000000001</c:v>
                </c:pt>
                <c:pt idx="1331">
                  <c:v>0.88900000000000001</c:v>
                </c:pt>
                <c:pt idx="1332">
                  <c:v>0.88800000000000001</c:v>
                </c:pt>
                <c:pt idx="1333">
                  <c:v>0.88800000000000001</c:v>
                </c:pt>
                <c:pt idx="1334">
                  <c:v>0.88800000000000001</c:v>
                </c:pt>
                <c:pt idx="1335">
                  <c:v>0.88800000000000001</c:v>
                </c:pt>
                <c:pt idx="1336">
                  <c:v>0.88800000000000001</c:v>
                </c:pt>
                <c:pt idx="1337">
                  <c:v>0.88800000000000001</c:v>
                </c:pt>
                <c:pt idx="1338">
                  <c:v>0.88800000000000001</c:v>
                </c:pt>
                <c:pt idx="1339">
                  <c:v>0.88700000000000001</c:v>
                </c:pt>
                <c:pt idx="1340">
                  <c:v>0.88700000000000001</c:v>
                </c:pt>
                <c:pt idx="1341">
                  <c:v>0.88700000000000001</c:v>
                </c:pt>
                <c:pt idx="1342">
                  <c:v>0.88700000000000001</c:v>
                </c:pt>
                <c:pt idx="1343">
                  <c:v>0.88700000000000001</c:v>
                </c:pt>
                <c:pt idx="1344">
                  <c:v>0.88700000000000001</c:v>
                </c:pt>
                <c:pt idx="1345">
                  <c:v>0.88600000000000001</c:v>
                </c:pt>
                <c:pt idx="1346">
                  <c:v>0.88600000000000001</c:v>
                </c:pt>
                <c:pt idx="1347">
                  <c:v>0.88600000000000001</c:v>
                </c:pt>
                <c:pt idx="1348">
                  <c:v>0.88600000000000001</c:v>
                </c:pt>
                <c:pt idx="1349">
                  <c:v>0.88600000000000001</c:v>
                </c:pt>
                <c:pt idx="1350">
                  <c:v>0.88600000000000001</c:v>
                </c:pt>
                <c:pt idx="1351">
                  <c:v>0.88600000000000001</c:v>
                </c:pt>
                <c:pt idx="1352">
                  <c:v>0.88500000000000001</c:v>
                </c:pt>
                <c:pt idx="1353">
                  <c:v>0.88500000000000001</c:v>
                </c:pt>
                <c:pt idx="1354">
                  <c:v>0.88500000000000001</c:v>
                </c:pt>
                <c:pt idx="1355">
                  <c:v>0.88500000000000001</c:v>
                </c:pt>
                <c:pt idx="1356">
                  <c:v>0.88500000000000001</c:v>
                </c:pt>
                <c:pt idx="1357">
                  <c:v>0.88400000000000001</c:v>
                </c:pt>
                <c:pt idx="1358">
                  <c:v>0.88400000000000001</c:v>
                </c:pt>
                <c:pt idx="1359">
                  <c:v>0.88400000000000001</c:v>
                </c:pt>
                <c:pt idx="1360">
                  <c:v>0.88400000000000001</c:v>
                </c:pt>
                <c:pt idx="1361">
                  <c:v>0.88400000000000001</c:v>
                </c:pt>
                <c:pt idx="1362">
                  <c:v>0.88300000000000001</c:v>
                </c:pt>
                <c:pt idx="1363">
                  <c:v>0.88300000000000001</c:v>
                </c:pt>
                <c:pt idx="1364">
                  <c:v>0.88300000000000001</c:v>
                </c:pt>
                <c:pt idx="1365">
                  <c:v>0.88300000000000001</c:v>
                </c:pt>
                <c:pt idx="1366">
                  <c:v>0.88300000000000001</c:v>
                </c:pt>
                <c:pt idx="1367">
                  <c:v>0.88300000000000001</c:v>
                </c:pt>
                <c:pt idx="1368">
                  <c:v>0.88300000000000001</c:v>
                </c:pt>
                <c:pt idx="1369">
                  <c:v>0.88200000000000001</c:v>
                </c:pt>
                <c:pt idx="1370">
                  <c:v>0.88200000000000001</c:v>
                </c:pt>
                <c:pt idx="1371">
                  <c:v>0.88200000000000001</c:v>
                </c:pt>
                <c:pt idx="1372">
                  <c:v>0.88100000000000001</c:v>
                </c:pt>
                <c:pt idx="1373">
                  <c:v>0.88100000000000001</c:v>
                </c:pt>
                <c:pt idx="1374">
                  <c:v>0.88100000000000001</c:v>
                </c:pt>
                <c:pt idx="1375">
                  <c:v>0.88</c:v>
                </c:pt>
                <c:pt idx="1376">
                  <c:v>0.88</c:v>
                </c:pt>
                <c:pt idx="1377">
                  <c:v>0.88</c:v>
                </c:pt>
                <c:pt idx="1378">
                  <c:v>0.88</c:v>
                </c:pt>
                <c:pt idx="1379">
                  <c:v>0.879</c:v>
                </c:pt>
                <c:pt idx="1380">
                  <c:v>0.879</c:v>
                </c:pt>
                <c:pt idx="1381">
                  <c:v>0.879</c:v>
                </c:pt>
                <c:pt idx="1382">
                  <c:v>0.879</c:v>
                </c:pt>
                <c:pt idx="1383">
                  <c:v>0.879</c:v>
                </c:pt>
                <c:pt idx="1384">
                  <c:v>0.879</c:v>
                </c:pt>
                <c:pt idx="1385">
                  <c:v>0.878</c:v>
                </c:pt>
                <c:pt idx="1386">
                  <c:v>0.878</c:v>
                </c:pt>
                <c:pt idx="1387">
                  <c:v>0.878</c:v>
                </c:pt>
                <c:pt idx="1388">
                  <c:v>0.878</c:v>
                </c:pt>
                <c:pt idx="1389">
                  <c:v>0.878</c:v>
                </c:pt>
                <c:pt idx="1390">
                  <c:v>0.878</c:v>
                </c:pt>
                <c:pt idx="1391">
                  <c:v>0.878</c:v>
                </c:pt>
                <c:pt idx="1392">
                  <c:v>0.878</c:v>
                </c:pt>
                <c:pt idx="1393">
                  <c:v>0.878</c:v>
                </c:pt>
                <c:pt idx="1394">
                  <c:v>0.878</c:v>
                </c:pt>
                <c:pt idx="1395">
                  <c:v>0.878</c:v>
                </c:pt>
                <c:pt idx="1396">
                  <c:v>0.877</c:v>
                </c:pt>
                <c:pt idx="1397">
                  <c:v>0.877</c:v>
                </c:pt>
                <c:pt idx="1398">
                  <c:v>0.877</c:v>
                </c:pt>
                <c:pt idx="1399">
                  <c:v>0.877</c:v>
                </c:pt>
                <c:pt idx="1400">
                  <c:v>0.877</c:v>
                </c:pt>
                <c:pt idx="1401">
                  <c:v>0.877</c:v>
                </c:pt>
                <c:pt idx="1402">
                  <c:v>0.876</c:v>
                </c:pt>
                <c:pt idx="1403">
                  <c:v>0.876</c:v>
                </c:pt>
                <c:pt idx="1404">
                  <c:v>0.876</c:v>
                </c:pt>
                <c:pt idx="1405">
                  <c:v>0.876</c:v>
                </c:pt>
                <c:pt idx="1406">
                  <c:v>0.875</c:v>
                </c:pt>
                <c:pt idx="1407">
                  <c:v>0.875</c:v>
                </c:pt>
                <c:pt idx="1408">
                  <c:v>0.875</c:v>
                </c:pt>
                <c:pt idx="1409">
                  <c:v>0.875</c:v>
                </c:pt>
                <c:pt idx="1410">
                  <c:v>0.875</c:v>
                </c:pt>
                <c:pt idx="1411">
                  <c:v>0.875</c:v>
                </c:pt>
                <c:pt idx="1412">
                  <c:v>0.874</c:v>
                </c:pt>
                <c:pt idx="1413">
                  <c:v>0.874</c:v>
                </c:pt>
                <c:pt idx="1414">
                  <c:v>0.874</c:v>
                </c:pt>
                <c:pt idx="1415">
                  <c:v>0.874</c:v>
                </c:pt>
                <c:pt idx="1416">
                  <c:v>0.874</c:v>
                </c:pt>
                <c:pt idx="1417">
                  <c:v>0.874</c:v>
                </c:pt>
                <c:pt idx="1418">
                  <c:v>0.874</c:v>
                </c:pt>
                <c:pt idx="1419">
                  <c:v>0.874</c:v>
                </c:pt>
                <c:pt idx="1420">
                  <c:v>0.874</c:v>
                </c:pt>
                <c:pt idx="1421">
                  <c:v>0.873</c:v>
                </c:pt>
                <c:pt idx="1422">
                  <c:v>0.873</c:v>
                </c:pt>
                <c:pt idx="1423">
                  <c:v>0.873</c:v>
                </c:pt>
                <c:pt idx="1424">
                  <c:v>0.873</c:v>
                </c:pt>
                <c:pt idx="1425">
                  <c:v>0.873</c:v>
                </c:pt>
                <c:pt idx="1426">
                  <c:v>0.873</c:v>
                </c:pt>
                <c:pt idx="1427">
                  <c:v>0.873</c:v>
                </c:pt>
                <c:pt idx="1428">
                  <c:v>0.873</c:v>
                </c:pt>
                <c:pt idx="1429">
                  <c:v>0.872</c:v>
                </c:pt>
                <c:pt idx="1430">
                  <c:v>0.872</c:v>
                </c:pt>
                <c:pt idx="1431">
                  <c:v>0.872</c:v>
                </c:pt>
                <c:pt idx="1432">
                  <c:v>0.871</c:v>
                </c:pt>
                <c:pt idx="1433">
                  <c:v>0.871</c:v>
                </c:pt>
                <c:pt idx="1434">
                  <c:v>0.871</c:v>
                </c:pt>
                <c:pt idx="1435">
                  <c:v>0.871</c:v>
                </c:pt>
                <c:pt idx="1436">
                  <c:v>0.87</c:v>
                </c:pt>
                <c:pt idx="1437">
                  <c:v>0.87</c:v>
                </c:pt>
                <c:pt idx="1438">
                  <c:v>0.87</c:v>
                </c:pt>
                <c:pt idx="1439">
                  <c:v>0.87</c:v>
                </c:pt>
                <c:pt idx="1440">
                  <c:v>0.87</c:v>
                </c:pt>
                <c:pt idx="1441">
                  <c:v>0.86899999999999999</c:v>
                </c:pt>
                <c:pt idx="1442">
                  <c:v>0.86899999999999999</c:v>
                </c:pt>
                <c:pt idx="1443">
                  <c:v>0.86899999999999999</c:v>
                </c:pt>
                <c:pt idx="1444">
                  <c:v>0.86899999999999999</c:v>
                </c:pt>
                <c:pt idx="1445">
                  <c:v>0.86899999999999999</c:v>
                </c:pt>
                <c:pt idx="1446">
                  <c:v>0.86799999999999999</c:v>
                </c:pt>
                <c:pt idx="1447">
                  <c:v>0.86799999999999999</c:v>
                </c:pt>
                <c:pt idx="1448">
                  <c:v>0.86799999999999999</c:v>
                </c:pt>
                <c:pt idx="1449">
                  <c:v>0.86799999999999999</c:v>
                </c:pt>
                <c:pt idx="1450">
                  <c:v>0.86799999999999999</c:v>
                </c:pt>
                <c:pt idx="1451">
                  <c:v>0.86699999999999999</c:v>
                </c:pt>
                <c:pt idx="1452">
                  <c:v>0.86699999999999999</c:v>
                </c:pt>
                <c:pt idx="1453">
                  <c:v>0.86699999999999999</c:v>
                </c:pt>
                <c:pt idx="1454">
                  <c:v>0.86699999999999999</c:v>
                </c:pt>
                <c:pt idx="1455">
                  <c:v>0.86699999999999999</c:v>
                </c:pt>
                <c:pt idx="1456">
                  <c:v>0.86599999999999999</c:v>
                </c:pt>
                <c:pt idx="1457">
                  <c:v>0.86599999999999999</c:v>
                </c:pt>
                <c:pt idx="1458">
                  <c:v>0.86599999999999999</c:v>
                </c:pt>
                <c:pt idx="1459">
                  <c:v>0.86599999999999999</c:v>
                </c:pt>
                <c:pt idx="1460">
                  <c:v>0.86599999999999999</c:v>
                </c:pt>
                <c:pt idx="1461">
                  <c:v>0.86599999999999999</c:v>
                </c:pt>
                <c:pt idx="1462">
                  <c:v>0.86599999999999999</c:v>
                </c:pt>
                <c:pt idx="1463">
                  <c:v>0.86499999999999999</c:v>
                </c:pt>
                <c:pt idx="1464">
                  <c:v>0.86499999999999999</c:v>
                </c:pt>
                <c:pt idx="1465">
                  <c:v>0.86499999999999999</c:v>
                </c:pt>
                <c:pt idx="1466">
                  <c:v>0.86499999999999999</c:v>
                </c:pt>
                <c:pt idx="1467">
                  <c:v>0.86499999999999999</c:v>
                </c:pt>
                <c:pt idx="1468">
                  <c:v>0.86499999999999999</c:v>
                </c:pt>
                <c:pt idx="1469">
                  <c:v>0.86399999999999999</c:v>
                </c:pt>
                <c:pt idx="1470">
                  <c:v>0.86399999999999999</c:v>
                </c:pt>
                <c:pt idx="1471">
                  <c:v>0.86399999999999999</c:v>
                </c:pt>
                <c:pt idx="1472">
                  <c:v>0.86399999999999999</c:v>
                </c:pt>
                <c:pt idx="1473">
                  <c:v>0.86399999999999999</c:v>
                </c:pt>
                <c:pt idx="1474">
                  <c:v>0.86299999999999999</c:v>
                </c:pt>
                <c:pt idx="1475">
                  <c:v>0.86299999999999999</c:v>
                </c:pt>
                <c:pt idx="1476">
                  <c:v>0.86299999999999999</c:v>
                </c:pt>
                <c:pt idx="1477">
                  <c:v>0.86299999999999999</c:v>
                </c:pt>
                <c:pt idx="1478">
                  <c:v>0.86299999999999999</c:v>
                </c:pt>
                <c:pt idx="1479">
                  <c:v>0.86299999999999999</c:v>
                </c:pt>
                <c:pt idx="1480">
                  <c:v>0.86199999999999999</c:v>
                </c:pt>
                <c:pt idx="1481">
                  <c:v>0.86199999999999999</c:v>
                </c:pt>
                <c:pt idx="1482">
                  <c:v>0.86199999999999999</c:v>
                </c:pt>
                <c:pt idx="1483">
                  <c:v>0.86199999999999999</c:v>
                </c:pt>
                <c:pt idx="1484">
                  <c:v>0.86199999999999999</c:v>
                </c:pt>
                <c:pt idx="1485">
                  <c:v>0.86199999999999999</c:v>
                </c:pt>
                <c:pt idx="1486">
                  <c:v>0.86199999999999999</c:v>
                </c:pt>
                <c:pt idx="1487">
                  <c:v>0.86199999999999999</c:v>
                </c:pt>
                <c:pt idx="1488">
                  <c:v>0.86099999999999999</c:v>
                </c:pt>
                <c:pt idx="1489">
                  <c:v>0.86099999999999999</c:v>
                </c:pt>
                <c:pt idx="1490">
                  <c:v>0.86099999999999999</c:v>
                </c:pt>
                <c:pt idx="1491">
                  <c:v>0.86099999999999999</c:v>
                </c:pt>
                <c:pt idx="1492">
                  <c:v>0.86099999999999999</c:v>
                </c:pt>
                <c:pt idx="1493">
                  <c:v>0.86099999999999999</c:v>
                </c:pt>
                <c:pt idx="1494">
                  <c:v>0.86099999999999999</c:v>
                </c:pt>
                <c:pt idx="1495">
                  <c:v>0.86099999999999999</c:v>
                </c:pt>
                <c:pt idx="1496">
                  <c:v>0.86099999999999999</c:v>
                </c:pt>
                <c:pt idx="1497">
                  <c:v>0.86</c:v>
                </c:pt>
                <c:pt idx="1498">
                  <c:v>0.86</c:v>
                </c:pt>
                <c:pt idx="1499">
                  <c:v>0.86</c:v>
                </c:pt>
                <c:pt idx="1500">
                  <c:v>0.86</c:v>
                </c:pt>
                <c:pt idx="1501">
                  <c:v>0.86</c:v>
                </c:pt>
                <c:pt idx="1502">
                  <c:v>0.86</c:v>
                </c:pt>
                <c:pt idx="1503">
                  <c:v>0.85899999999999999</c:v>
                </c:pt>
                <c:pt idx="1504">
                  <c:v>0.85899999999999999</c:v>
                </c:pt>
                <c:pt idx="1505">
                  <c:v>0.85899999999999999</c:v>
                </c:pt>
                <c:pt idx="1506">
                  <c:v>0.85899999999999999</c:v>
                </c:pt>
                <c:pt idx="1507">
                  <c:v>0.85899999999999999</c:v>
                </c:pt>
                <c:pt idx="1508">
                  <c:v>0.85799999999999998</c:v>
                </c:pt>
                <c:pt idx="1509">
                  <c:v>0.85799999999999998</c:v>
                </c:pt>
                <c:pt idx="1510">
                  <c:v>0.85799999999999998</c:v>
                </c:pt>
                <c:pt idx="1511">
                  <c:v>0.85799999999999998</c:v>
                </c:pt>
                <c:pt idx="1512">
                  <c:v>0.85799999999999998</c:v>
                </c:pt>
                <c:pt idx="1513">
                  <c:v>0.85799999999999998</c:v>
                </c:pt>
                <c:pt idx="1514">
                  <c:v>0.85699999999999998</c:v>
                </c:pt>
                <c:pt idx="1515">
                  <c:v>0.85699999999999998</c:v>
                </c:pt>
                <c:pt idx="1516">
                  <c:v>0.85699999999999998</c:v>
                </c:pt>
                <c:pt idx="1517">
                  <c:v>0.85599999999999998</c:v>
                </c:pt>
                <c:pt idx="1518">
                  <c:v>0.85599999999999998</c:v>
                </c:pt>
                <c:pt idx="1519">
                  <c:v>0.85599999999999998</c:v>
                </c:pt>
                <c:pt idx="1520">
                  <c:v>0.85499999999999998</c:v>
                </c:pt>
                <c:pt idx="1521">
                  <c:v>0.85499999999999998</c:v>
                </c:pt>
                <c:pt idx="1522">
                  <c:v>0.85399999999999998</c:v>
                </c:pt>
                <c:pt idx="1523">
                  <c:v>0.85399999999999998</c:v>
                </c:pt>
                <c:pt idx="1524">
                  <c:v>0.85299999999999998</c:v>
                </c:pt>
                <c:pt idx="1525">
                  <c:v>0.85299999999999998</c:v>
                </c:pt>
                <c:pt idx="1526">
                  <c:v>0.85199999999999998</c:v>
                </c:pt>
                <c:pt idx="1527">
                  <c:v>0.85199999999999998</c:v>
                </c:pt>
                <c:pt idx="1528">
                  <c:v>0.85099999999999998</c:v>
                </c:pt>
                <c:pt idx="1529">
                  <c:v>0.85099999999999998</c:v>
                </c:pt>
                <c:pt idx="1530">
                  <c:v>0.85099999999999998</c:v>
                </c:pt>
                <c:pt idx="1531">
                  <c:v>0.85</c:v>
                </c:pt>
                <c:pt idx="1532">
                  <c:v>0.85</c:v>
                </c:pt>
                <c:pt idx="1533">
                  <c:v>0.84899999999999998</c:v>
                </c:pt>
                <c:pt idx="1534">
                  <c:v>0.84899999999999998</c:v>
                </c:pt>
                <c:pt idx="1535">
                  <c:v>0.84899999999999998</c:v>
                </c:pt>
                <c:pt idx="1536">
                  <c:v>0.84899999999999998</c:v>
                </c:pt>
                <c:pt idx="1537">
                  <c:v>0.84899999999999998</c:v>
                </c:pt>
                <c:pt idx="1538">
                  <c:v>0.84799999999999998</c:v>
                </c:pt>
                <c:pt idx="1539">
                  <c:v>0.84799999999999998</c:v>
                </c:pt>
                <c:pt idx="1540">
                  <c:v>0.84799999999999998</c:v>
                </c:pt>
                <c:pt idx="1541">
                  <c:v>0.84799999999999998</c:v>
                </c:pt>
                <c:pt idx="1542">
                  <c:v>0.84799999999999998</c:v>
                </c:pt>
                <c:pt idx="1543">
                  <c:v>0.84799999999999998</c:v>
                </c:pt>
                <c:pt idx="1544">
                  <c:v>0.84699999999999998</c:v>
                </c:pt>
                <c:pt idx="1545">
                  <c:v>0.84699999999999998</c:v>
                </c:pt>
                <c:pt idx="1546">
                  <c:v>0.84699999999999998</c:v>
                </c:pt>
                <c:pt idx="1547">
                  <c:v>0.84699999999999998</c:v>
                </c:pt>
                <c:pt idx="1548">
                  <c:v>0.84699999999999998</c:v>
                </c:pt>
                <c:pt idx="1549">
                  <c:v>0.84699999999999998</c:v>
                </c:pt>
                <c:pt idx="1550">
                  <c:v>0.84699999999999998</c:v>
                </c:pt>
                <c:pt idx="1551">
                  <c:v>0.84699999999999998</c:v>
                </c:pt>
                <c:pt idx="1552">
                  <c:v>0.84699999999999998</c:v>
                </c:pt>
                <c:pt idx="1553">
                  <c:v>0.84699999999999998</c:v>
                </c:pt>
                <c:pt idx="1554">
                  <c:v>0.84599999999999997</c:v>
                </c:pt>
                <c:pt idx="1555">
                  <c:v>0.84599999999999997</c:v>
                </c:pt>
                <c:pt idx="1556">
                  <c:v>0.84599999999999997</c:v>
                </c:pt>
                <c:pt idx="1557">
                  <c:v>0.84599999999999997</c:v>
                </c:pt>
                <c:pt idx="1558">
                  <c:v>0.84599999999999997</c:v>
                </c:pt>
                <c:pt idx="1559">
                  <c:v>0.84499999999999997</c:v>
                </c:pt>
                <c:pt idx="1560">
                  <c:v>0.84499999999999997</c:v>
                </c:pt>
                <c:pt idx="1561">
                  <c:v>0.84499999999999997</c:v>
                </c:pt>
                <c:pt idx="1562">
                  <c:v>0.84499999999999997</c:v>
                </c:pt>
                <c:pt idx="1563">
                  <c:v>0.84399999999999997</c:v>
                </c:pt>
                <c:pt idx="1564">
                  <c:v>0.84399999999999997</c:v>
                </c:pt>
                <c:pt idx="1565">
                  <c:v>0.84399999999999997</c:v>
                </c:pt>
                <c:pt idx="1566">
                  <c:v>0.84299999999999997</c:v>
                </c:pt>
                <c:pt idx="1567">
                  <c:v>0.84299999999999997</c:v>
                </c:pt>
                <c:pt idx="1568">
                  <c:v>0.84299999999999997</c:v>
                </c:pt>
                <c:pt idx="1569">
                  <c:v>0.84299999999999997</c:v>
                </c:pt>
                <c:pt idx="1570">
                  <c:v>0.84199999999999997</c:v>
                </c:pt>
                <c:pt idx="1571">
                  <c:v>0.84199999999999997</c:v>
                </c:pt>
                <c:pt idx="1572">
                  <c:v>0.84199999999999997</c:v>
                </c:pt>
                <c:pt idx="1573">
                  <c:v>0.84199999999999997</c:v>
                </c:pt>
                <c:pt idx="1574">
                  <c:v>0.84199999999999997</c:v>
                </c:pt>
                <c:pt idx="1575">
                  <c:v>0.84099999999999997</c:v>
                </c:pt>
                <c:pt idx="1576">
                  <c:v>0.84099999999999997</c:v>
                </c:pt>
                <c:pt idx="1577">
                  <c:v>0.84099999999999997</c:v>
                </c:pt>
                <c:pt idx="1578">
                  <c:v>0.84099999999999997</c:v>
                </c:pt>
                <c:pt idx="1579">
                  <c:v>0.84</c:v>
                </c:pt>
                <c:pt idx="1580">
                  <c:v>0.84</c:v>
                </c:pt>
                <c:pt idx="1581">
                  <c:v>0.84</c:v>
                </c:pt>
                <c:pt idx="1582">
                  <c:v>0.84</c:v>
                </c:pt>
                <c:pt idx="1583">
                  <c:v>0.83899999999999997</c:v>
                </c:pt>
                <c:pt idx="1584">
                  <c:v>0.83899999999999997</c:v>
                </c:pt>
                <c:pt idx="1585">
                  <c:v>0.83899999999999997</c:v>
                </c:pt>
                <c:pt idx="1586">
                  <c:v>0.83899999999999997</c:v>
                </c:pt>
                <c:pt idx="1587">
                  <c:v>0.83799999999999997</c:v>
                </c:pt>
                <c:pt idx="1588">
                  <c:v>0.83799999999999997</c:v>
                </c:pt>
                <c:pt idx="1589">
                  <c:v>0.83799999999999997</c:v>
                </c:pt>
                <c:pt idx="1590">
                  <c:v>0.83799999999999997</c:v>
                </c:pt>
                <c:pt idx="1591">
                  <c:v>0.83799999999999997</c:v>
                </c:pt>
                <c:pt idx="1592">
                  <c:v>0.83699999999999997</c:v>
                </c:pt>
                <c:pt idx="1593">
                  <c:v>0.83699999999999997</c:v>
                </c:pt>
                <c:pt idx="1594">
                  <c:v>0.83699999999999997</c:v>
                </c:pt>
                <c:pt idx="1595">
                  <c:v>0.83599999999999997</c:v>
                </c:pt>
                <c:pt idx="1596">
                  <c:v>0.83599999999999997</c:v>
                </c:pt>
                <c:pt idx="1597">
                  <c:v>0.83599999999999997</c:v>
                </c:pt>
                <c:pt idx="1598">
                  <c:v>0.83499999999999996</c:v>
                </c:pt>
                <c:pt idx="1599">
                  <c:v>0.83499999999999996</c:v>
                </c:pt>
                <c:pt idx="1600">
                  <c:v>0.83399999999999996</c:v>
                </c:pt>
                <c:pt idx="1601">
                  <c:v>0.83399999999999996</c:v>
                </c:pt>
                <c:pt idx="1602">
                  <c:v>0.83399999999999996</c:v>
                </c:pt>
                <c:pt idx="1603">
                  <c:v>0.83299999999999996</c:v>
                </c:pt>
                <c:pt idx="1604">
                  <c:v>0.83299999999999996</c:v>
                </c:pt>
                <c:pt idx="1605">
                  <c:v>0.83299999999999996</c:v>
                </c:pt>
                <c:pt idx="1606">
                  <c:v>0.83199999999999996</c:v>
                </c:pt>
                <c:pt idx="1607">
                  <c:v>0.83199999999999996</c:v>
                </c:pt>
                <c:pt idx="1608">
                  <c:v>0.83199999999999996</c:v>
                </c:pt>
                <c:pt idx="1609">
                  <c:v>0.83199999999999996</c:v>
                </c:pt>
                <c:pt idx="1610">
                  <c:v>0.83199999999999996</c:v>
                </c:pt>
                <c:pt idx="1611">
                  <c:v>0.83099999999999996</c:v>
                </c:pt>
                <c:pt idx="1612">
                  <c:v>0.83099999999999996</c:v>
                </c:pt>
                <c:pt idx="1613">
                  <c:v>0.83099999999999996</c:v>
                </c:pt>
                <c:pt idx="1614">
                  <c:v>0.83099999999999996</c:v>
                </c:pt>
                <c:pt idx="1615">
                  <c:v>0.83</c:v>
                </c:pt>
                <c:pt idx="1616">
                  <c:v>0.83</c:v>
                </c:pt>
                <c:pt idx="1617">
                  <c:v>0.83</c:v>
                </c:pt>
                <c:pt idx="1618">
                  <c:v>0.82899999999999996</c:v>
                </c:pt>
                <c:pt idx="1619">
                  <c:v>0.82899999999999996</c:v>
                </c:pt>
                <c:pt idx="1620">
                  <c:v>0.82899999999999996</c:v>
                </c:pt>
                <c:pt idx="1621">
                  <c:v>0.82799999999999996</c:v>
                </c:pt>
                <c:pt idx="1622">
                  <c:v>0.82799999999999996</c:v>
                </c:pt>
                <c:pt idx="1623">
                  <c:v>0.82799999999999996</c:v>
                </c:pt>
                <c:pt idx="1624">
                  <c:v>0.82699999999999996</c:v>
                </c:pt>
                <c:pt idx="1625">
                  <c:v>0.82699999999999996</c:v>
                </c:pt>
                <c:pt idx="1626">
                  <c:v>0.82699999999999996</c:v>
                </c:pt>
                <c:pt idx="1627">
                  <c:v>0.82599999999999996</c:v>
                </c:pt>
                <c:pt idx="1628">
                  <c:v>0.82599999999999996</c:v>
                </c:pt>
                <c:pt idx="1629">
                  <c:v>0.82499999999999996</c:v>
                </c:pt>
                <c:pt idx="1630">
                  <c:v>0.82499999999999996</c:v>
                </c:pt>
                <c:pt idx="1631">
                  <c:v>0.82499999999999996</c:v>
                </c:pt>
                <c:pt idx="1632">
                  <c:v>0.82399999999999995</c:v>
                </c:pt>
                <c:pt idx="1633">
                  <c:v>0.82399999999999995</c:v>
                </c:pt>
                <c:pt idx="1634">
                  <c:v>0.82299999999999995</c:v>
                </c:pt>
                <c:pt idx="1635">
                  <c:v>0.82299999999999995</c:v>
                </c:pt>
                <c:pt idx="1636">
                  <c:v>0.82299999999999995</c:v>
                </c:pt>
                <c:pt idx="1637">
                  <c:v>0.82199999999999995</c:v>
                </c:pt>
                <c:pt idx="1638">
                  <c:v>0.82199999999999995</c:v>
                </c:pt>
                <c:pt idx="1639">
                  <c:v>0.82099999999999995</c:v>
                </c:pt>
                <c:pt idx="1640">
                  <c:v>0.82099999999999995</c:v>
                </c:pt>
                <c:pt idx="1641">
                  <c:v>0.82</c:v>
                </c:pt>
                <c:pt idx="1642">
                  <c:v>0.82</c:v>
                </c:pt>
                <c:pt idx="1643">
                  <c:v>0.81899999999999995</c:v>
                </c:pt>
                <c:pt idx="1644">
                  <c:v>0.81899999999999995</c:v>
                </c:pt>
                <c:pt idx="1645">
                  <c:v>0.81799999999999995</c:v>
                </c:pt>
                <c:pt idx="1646">
                  <c:v>0.81799999999999995</c:v>
                </c:pt>
                <c:pt idx="1647">
                  <c:v>0.81799999999999995</c:v>
                </c:pt>
                <c:pt idx="1648">
                  <c:v>0.81699999999999995</c:v>
                </c:pt>
                <c:pt idx="1649">
                  <c:v>0.81699999999999995</c:v>
                </c:pt>
                <c:pt idx="1650">
                  <c:v>0.81699999999999995</c:v>
                </c:pt>
                <c:pt idx="1651">
                  <c:v>0.81699999999999995</c:v>
                </c:pt>
                <c:pt idx="1652">
                  <c:v>0.81599999999999995</c:v>
                </c:pt>
                <c:pt idx="1653">
                  <c:v>0.81599999999999995</c:v>
                </c:pt>
                <c:pt idx="1654">
                  <c:v>0.81599999999999995</c:v>
                </c:pt>
                <c:pt idx="1655">
                  <c:v>0.81499999999999995</c:v>
                </c:pt>
                <c:pt idx="1656">
                  <c:v>0.81499999999999995</c:v>
                </c:pt>
                <c:pt idx="1657">
                  <c:v>0.81499999999999995</c:v>
                </c:pt>
                <c:pt idx="1658">
                  <c:v>0.81399999999999995</c:v>
                </c:pt>
                <c:pt idx="1659">
                  <c:v>0.81399999999999995</c:v>
                </c:pt>
                <c:pt idx="1660">
                  <c:v>0.81399999999999995</c:v>
                </c:pt>
                <c:pt idx="1661">
                  <c:v>0.81299999999999994</c:v>
                </c:pt>
                <c:pt idx="1662">
                  <c:v>0.81299999999999994</c:v>
                </c:pt>
                <c:pt idx="1663">
                  <c:v>0.81299999999999994</c:v>
                </c:pt>
                <c:pt idx="1664">
                  <c:v>0.81200000000000006</c:v>
                </c:pt>
                <c:pt idx="1665">
                  <c:v>0.81200000000000006</c:v>
                </c:pt>
                <c:pt idx="1666">
                  <c:v>0.81100000000000005</c:v>
                </c:pt>
                <c:pt idx="1667">
                  <c:v>0.81100000000000005</c:v>
                </c:pt>
                <c:pt idx="1668">
                  <c:v>0.81100000000000005</c:v>
                </c:pt>
                <c:pt idx="1669">
                  <c:v>0.81</c:v>
                </c:pt>
                <c:pt idx="1670">
                  <c:v>0.81</c:v>
                </c:pt>
                <c:pt idx="1671">
                  <c:v>0.81</c:v>
                </c:pt>
                <c:pt idx="1672">
                  <c:v>0.80900000000000005</c:v>
                </c:pt>
                <c:pt idx="1673">
                  <c:v>0.80900000000000005</c:v>
                </c:pt>
                <c:pt idx="1674">
                  <c:v>0.80900000000000005</c:v>
                </c:pt>
                <c:pt idx="1675">
                  <c:v>0.80800000000000005</c:v>
                </c:pt>
                <c:pt idx="1676">
                  <c:v>0.80800000000000005</c:v>
                </c:pt>
                <c:pt idx="1677">
                  <c:v>0.80700000000000005</c:v>
                </c:pt>
                <c:pt idx="1678">
                  <c:v>0.80700000000000005</c:v>
                </c:pt>
                <c:pt idx="1679">
                  <c:v>0.80700000000000005</c:v>
                </c:pt>
                <c:pt idx="1680">
                  <c:v>0.80700000000000005</c:v>
                </c:pt>
                <c:pt idx="1681">
                  <c:v>0.80600000000000005</c:v>
                </c:pt>
                <c:pt idx="1682">
                  <c:v>0.80600000000000005</c:v>
                </c:pt>
                <c:pt idx="1683">
                  <c:v>0.80600000000000005</c:v>
                </c:pt>
                <c:pt idx="1684">
                  <c:v>0.80600000000000005</c:v>
                </c:pt>
                <c:pt idx="1685">
                  <c:v>0.80600000000000005</c:v>
                </c:pt>
                <c:pt idx="1686">
                  <c:v>0.80500000000000005</c:v>
                </c:pt>
                <c:pt idx="1687">
                  <c:v>0.80500000000000005</c:v>
                </c:pt>
                <c:pt idx="1688">
                  <c:v>0.80500000000000005</c:v>
                </c:pt>
                <c:pt idx="1689">
                  <c:v>0.80500000000000005</c:v>
                </c:pt>
                <c:pt idx="1690">
                  <c:v>0.80500000000000005</c:v>
                </c:pt>
                <c:pt idx="1691">
                  <c:v>0.80500000000000005</c:v>
                </c:pt>
                <c:pt idx="1692">
                  <c:v>0.80500000000000005</c:v>
                </c:pt>
                <c:pt idx="1693">
                  <c:v>0.80500000000000005</c:v>
                </c:pt>
                <c:pt idx="1694">
                  <c:v>0.80400000000000005</c:v>
                </c:pt>
                <c:pt idx="1695">
                  <c:v>0.80400000000000005</c:v>
                </c:pt>
                <c:pt idx="1696">
                  <c:v>0.80400000000000005</c:v>
                </c:pt>
                <c:pt idx="1697">
                  <c:v>0.80400000000000005</c:v>
                </c:pt>
                <c:pt idx="1698">
                  <c:v>0.80400000000000005</c:v>
                </c:pt>
                <c:pt idx="1699">
                  <c:v>0.80400000000000005</c:v>
                </c:pt>
                <c:pt idx="1700">
                  <c:v>0.80400000000000005</c:v>
                </c:pt>
                <c:pt idx="1701">
                  <c:v>0.80400000000000005</c:v>
                </c:pt>
                <c:pt idx="1702">
                  <c:v>0.80400000000000005</c:v>
                </c:pt>
                <c:pt idx="1703">
                  <c:v>0.80400000000000005</c:v>
                </c:pt>
                <c:pt idx="1704">
                  <c:v>0.80300000000000005</c:v>
                </c:pt>
                <c:pt idx="1705">
                  <c:v>0.80300000000000005</c:v>
                </c:pt>
                <c:pt idx="1706">
                  <c:v>0.80300000000000005</c:v>
                </c:pt>
                <c:pt idx="1707">
                  <c:v>0.80300000000000005</c:v>
                </c:pt>
                <c:pt idx="1708">
                  <c:v>0.80300000000000005</c:v>
                </c:pt>
                <c:pt idx="1709">
                  <c:v>0.80300000000000005</c:v>
                </c:pt>
                <c:pt idx="1710">
                  <c:v>0.80300000000000005</c:v>
                </c:pt>
                <c:pt idx="1711">
                  <c:v>0.80300000000000005</c:v>
                </c:pt>
                <c:pt idx="1712">
                  <c:v>0.80200000000000005</c:v>
                </c:pt>
                <c:pt idx="1713">
                  <c:v>0.80200000000000005</c:v>
                </c:pt>
                <c:pt idx="1714">
                  <c:v>0.80200000000000005</c:v>
                </c:pt>
                <c:pt idx="1715">
                  <c:v>0.80200000000000005</c:v>
                </c:pt>
                <c:pt idx="1716">
                  <c:v>0.80200000000000005</c:v>
                </c:pt>
                <c:pt idx="1717">
                  <c:v>0.80200000000000005</c:v>
                </c:pt>
                <c:pt idx="1718">
                  <c:v>0.80200000000000005</c:v>
                </c:pt>
                <c:pt idx="1719">
                  <c:v>0.80200000000000005</c:v>
                </c:pt>
                <c:pt idx="1720">
                  <c:v>0.80200000000000005</c:v>
                </c:pt>
                <c:pt idx="1721">
                  <c:v>0.80200000000000005</c:v>
                </c:pt>
                <c:pt idx="1722">
                  <c:v>0.80200000000000005</c:v>
                </c:pt>
                <c:pt idx="1723">
                  <c:v>0.80200000000000005</c:v>
                </c:pt>
                <c:pt idx="1724">
                  <c:v>0.80200000000000005</c:v>
                </c:pt>
                <c:pt idx="1725">
                  <c:v>0.80200000000000005</c:v>
                </c:pt>
                <c:pt idx="1726">
                  <c:v>0.80200000000000005</c:v>
                </c:pt>
                <c:pt idx="1727">
                  <c:v>0.80200000000000005</c:v>
                </c:pt>
                <c:pt idx="1728">
                  <c:v>0.80200000000000005</c:v>
                </c:pt>
                <c:pt idx="1729">
                  <c:v>0.80200000000000005</c:v>
                </c:pt>
                <c:pt idx="1730">
                  <c:v>0.80200000000000005</c:v>
                </c:pt>
                <c:pt idx="1731">
                  <c:v>0.80200000000000005</c:v>
                </c:pt>
                <c:pt idx="1732">
                  <c:v>0.80200000000000005</c:v>
                </c:pt>
                <c:pt idx="1733">
                  <c:v>0.80200000000000005</c:v>
                </c:pt>
                <c:pt idx="1734">
                  <c:v>0.80200000000000005</c:v>
                </c:pt>
                <c:pt idx="1735">
                  <c:v>0.80200000000000005</c:v>
                </c:pt>
                <c:pt idx="1736">
                  <c:v>0.80200000000000005</c:v>
                </c:pt>
                <c:pt idx="1737">
                  <c:v>0.80200000000000005</c:v>
                </c:pt>
                <c:pt idx="1738">
                  <c:v>0.80200000000000005</c:v>
                </c:pt>
                <c:pt idx="1739">
                  <c:v>0.80200000000000005</c:v>
                </c:pt>
                <c:pt idx="1740">
                  <c:v>0.80200000000000005</c:v>
                </c:pt>
                <c:pt idx="1741">
                  <c:v>0.80200000000000005</c:v>
                </c:pt>
                <c:pt idx="1742">
                  <c:v>0.80200000000000005</c:v>
                </c:pt>
                <c:pt idx="1743">
                  <c:v>0.80200000000000005</c:v>
                </c:pt>
                <c:pt idx="1744">
                  <c:v>0.80200000000000005</c:v>
                </c:pt>
                <c:pt idx="1745">
                  <c:v>0.80200000000000005</c:v>
                </c:pt>
                <c:pt idx="1746">
                  <c:v>0.80200000000000005</c:v>
                </c:pt>
                <c:pt idx="1747">
                  <c:v>0.80200000000000005</c:v>
                </c:pt>
                <c:pt idx="1748">
                  <c:v>0.80200000000000005</c:v>
                </c:pt>
                <c:pt idx="1749">
                  <c:v>0.80200000000000005</c:v>
                </c:pt>
                <c:pt idx="1750">
                  <c:v>0.80200000000000005</c:v>
                </c:pt>
                <c:pt idx="1751">
                  <c:v>0.80200000000000005</c:v>
                </c:pt>
                <c:pt idx="1752">
                  <c:v>0.80100000000000005</c:v>
                </c:pt>
                <c:pt idx="1753">
                  <c:v>0.80100000000000005</c:v>
                </c:pt>
                <c:pt idx="1754">
                  <c:v>0.80100000000000005</c:v>
                </c:pt>
                <c:pt idx="1755">
                  <c:v>0.80100000000000005</c:v>
                </c:pt>
                <c:pt idx="1756">
                  <c:v>0.80100000000000005</c:v>
                </c:pt>
                <c:pt idx="1757">
                  <c:v>0.80100000000000005</c:v>
                </c:pt>
                <c:pt idx="1758">
                  <c:v>0.80100000000000005</c:v>
                </c:pt>
                <c:pt idx="1759">
                  <c:v>0.80100000000000005</c:v>
                </c:pt>
                <c:pt idx="1760">
                  <c:v>0.80100000000000005</c:v>
                </c:pt>
                <c:pt idx="1761">
                  <c:v>0.80100000000000005</c:v>
                </c:pt>
                <c:pt idx="1762">
                  <c:v>0.80100000000000005</c:v>
                </c:pt>
                <c:pt idx="1763">
                  <c:v>0.80100000000000005</c:v>
                </c:pt>
                <c:pt idx="1764">
                  <c:v>0.80100000000000005</c:v>
                </c:pt>
                <c:pt idx="1765">
                  <c:v>0.80100000000000005</c:v>
                </c:pt>
                <c:pt idx="1766">
                  <c:v>0.80100000000000005</c:v>
                </c:pt>
                <c:pt idx="1767">
                  <c:v>0.80100000000000005</c:v>
                </c:pt>
                <c:pt idx="1768">
                  <c:v>0.80100000000000005</c:v>
                </c:pt>
                <c:pt idx="1769">
                  <c:v>0.80100000000000005</c:v>
                </c:pt>
                <c:pt idx="1770">
                  <c:v>0.80100000000000005</c:v>
                </c:pt>
                <c:pt idx="1771">
                  <c:v>0.8</c:v>
                </c:pt>
                <c:pt idx="1772">
                  <c:v>0.8</c:v>
                </c:pt>
                <c:pt idx="1773">
                  <c:v>0.8</c:v>
                </c:pt>
                <c:pt idx="1774">
                  <c:v>0.8</c:v>
                </c:pt>
                <c:pt idx="1775">
                  <c:v>0.8</c:v>
                </c:pt>
                <c:pt idx="1776">
                  <c:v>0.8</c:v>
                </c:pt>
                <c:pt idx="1777">
                  <c:v>0.8</c:v>
                </c:pt>
                <c:pt idx="1778">
                  <c:v>0.8</c:v>
                </c:pt>
                <c:pt idx="1779">
                  <c:v>0.8</c:v>
                </c:pt>
                <c:pt idx="1780">
                  <c:v>0.8</c:v>
                </c:pt>
                <c:pt idx="1781">
                  <c:v>0.8</c:v>
                </c:pt>
                <c:pt idx="1782">
                  <c:v>0.8</c:v>
                </c:pt>
                <c:pt idx="1783">
                  <c:v>0.8</c:v>
                </c:pt>
                <c:pt idx="1784">
                  <c:v>0.8</c:v>
                </c:pt>
                <c:pt idx="1785">
                  <c:v>0.8</c:v>
                </c:pt>
                <c:pt idx="1786">
                  <c:v>0.79900000000000004</c:v>
                </c:pt>
                <c:pt idx="1787">
                  <c:v>0.79900000000000004</c:v>
                </c:pt>
                <c:pt idx="1788">
                  <c:v>0.79900000000000004</c:v>
                </c:pt>
                <c:pt idx="1789">
                  <c:v>0.79900000000000004</c:v>
                </c:pt>
                <c:pt idx="1790">
                  <c:v>0.79900000000000004</c:v>
                </c:pt>
                <c:pt idx="1791">
                  <c:v>0.79900000000000004</c:v>
                </c:pt>
                <c:pt idx="1792">
                  <c:v>0.79900000000000004</c:v>
                </c:pt>
                <c:pt idx="1793">
                  <c:v>0.79900000000000004</c:v>
                </c:pt>
                <c:pt idx="1794">
                  <c:v>0.79900000000000004</c:v>
                </c:pt>
                <c:pt idx="1795">
                  <c:v>0.79800000000000004</c:v>
                </c:pt>
                <c:pt idx="1796">
                  <c:v>0.79800000000000004</c:v>
                </c:pt>
                <c:pt idx="1797">
                  <c:v>0.79800000000000004</c:v>
                </c:pt>
                <c:pt idx="1798">
                  <c:v>0.79800000000000004</c:v>
                </c:pt>
                <c:pt idx="1799">
                  <c:v>0.79800000000000004</c:v>
                </c:pt>
                <c:pt idx="1800">
                  <c:v>0.79800000000000004</c:v>
                </c:pt>
                <c:pt idx="1801">
                  <c:v>0.79800000000000004</c:v>
                </c:pt>
                <c:pt idx="1802">
                  <c:v>0.79800000000000004</c:v>
                </c:pt>
                <c:pt idx="1803">
                  <c:v>0.79800000000000004</c:v>
                </c:pt>
                <c:pt idx="1804">
                  <c:v>0.79800000000000004</c:v>
                </c:pt>
                <c:pt idx="1805">
                  <c:v>0.79800000000000004</c:v>
                </c:pt>
                <c:pt idx="1806">
                  <c:v>0.79800000000000004</c:v>
                </c:pt>
                <c:pt idx="1807">
                  <c:v>0.79800000000000004</c:v>
                </c:pt>
                <c:pt idx="1808">
                  <c:v>0.79800000000000004</c:v>
                </c:pt>
                <c:pt idx="1809">
                  <c:v>0.79800000000000004</c:v>
                </c:pt>
                <c:pt idx="1810">
                  <c:v>0.79800000000000004</c:v>
                </c:pt>
                <c:pt idx="1811">
                  <c:v>0.79800000000000004</c:v>
                </c:pt>
                <c:pt idx="1812">
                  <c:v>0.79800000000000004</c:v>
                </c:pt>
                <c:pt idx="1813">
                  <c:v>0.79800000000000004</c:v>
                </c:pt>
                <c:pt idx="1814">
                  <c:v>0.79800000000000004</c:v>
                </c:pt>
                <c:pt idx="1815">
                  <c:v>0.79800000000000004</c:v>
                </c:pt>
                <c:pt idx="1816">
                  <c:v>0.79800000000000004</c:v>
                </c:pt>
                <c:pt idx="1817">
                  <c:v>0.79800000000000004</c:v>
                </c:pt>
                <c:pt idx="1818">
                  <c:v>0.79800000000000004</c:v>
                </c:pt>
                <c:pt idx="1819">
                  <c:v>0.79800000000000004</c:v>
                </c:pt>
                <c:pt idx="1820">
                  <c:v>0.79800000000000004</c:v>
                </c:pt>
                <c:pt idx="1821">
                  <c:v>0.79800000000000004</c:v>
                </c:pt>
                <c:pt idx="1822">
                  <c:v>0.79800000000000004</c:v>
                </c:pt>
                <c:pt idx="1823">
                  <c:v>0.79800000000000004</c:v>
                </c:pt>
                <c:pt idx="1824">
                  <c:v>0.79800000000000004</c:v>
                </c:pt>
                <c:pt idx="1825">
                  <c:v>0.79800000000000004</c:v>
                </c:pt>
                <c:pt idx="1826">
                  <c:v>0.79800000000000004</c:v>
                </c:pt>
                <c:pt idx="1827">
                  <c:v>0.79700000000000004</c:v>
                </c:pt>
                <c:pt idx="1828">
                  <c:v>0.79700000000000004</c:v>
                </c:pt>
                <c:pt idx="1829">
                  <c:v>0.79700000000000004</c:v>
                </c:pt>
                <c:pt idx="1830">
                  <c:v>0.79700000000000004</c:v>
                </c:pt>
                <c:pt idx="1831">
                  <c:v>0.79700000000000004</c:v>
                </c:pt>
                <c:pt idx="1832">
                  <c:v>0.79700000000000004</c:v>
                </c:pt>
                <c:pt idx="1833">
                  <c:v>0.79700000000000004</c:v>
                </c:pt>
                <c:pt idx="1834">
                  <c:v>0.79700000000000004</c:v>
                </c:pt>
                <c:pt idx="1835">
                  <c:v>0.79700000000000004</c:v>
                </c:pt>
                <c:pt idx="1836">
                  <c:v>0.79700000000000004</c:v>
                </c:pt>
                <c:pt idx="1837">
                  <c:v>0.79700000000000004</c:v>
                </c:pt>
                <c:pt idx="1838">
                  <c:v>0.79700000000000004</c:v>
                </c:pt>
                <c:pt idx="1839">
                  <c:v>0.79700000000000004</c:v>
                </c:pt>
                <c:pt idx="1840">
                  <c:v>0.79600000000000004</c:v>
                </c:pt>
                <c:pt idx="1841">
                  <c:v>0.79600000000000004</c:v>
                </c:pt>
                <c:pt idx="1842">
                  <c:v>0.79600000000000004</c:v>
                </c:pt>
                <c:pt idx="1843">
                  <c:v>0.79600000000000004</c:v>
                </c:pt>
                <c:pt idx="1844">
                  <c:v>0.79600000000000004</c:v>
                </c:pt>
                <c:pt idx="1845">
                  <c:v>0.79600000000000004</c:v>
                </c:pt>
                <c:pt idx="1846">
                  <c:v>0.79600000000000004</c:v>
                </c:pt>
                <c:pt idx="1847">
                  <c:v>0.79600000000000004</c:v>
                </c:pt>
                <c:pt idx="1848">
                  <c:v>0.79600000000000004</c:v>
                </c:pt>
                <c:pt idx="1849">
                  <c:v>0.79600000000000004</c:v>
                </c:pt>
                <c:pt idx="1850">
                  <c:v>0.79600000000000004</c:v>
                </c:pt>
                <c:pt idx="1851">
                  <c:v>0.79600000000000004</c:v>
                </c:pt>
                <c:pt idx="1852">
                  <c:v>0.79600000000000004</c:v>
                </c:pt>
                <c:pt idx="1853">
                  <c:v>0.79600000000000004</c:v>
                </c:pt>
                <c:pt idx="1854">
                  <c:v>0.79600000000000004</c:v>
                </c:pt>
                <c:pt idx="1855">
                  <c:v>0.79600000000000004</c:v>
                </c:pt>
                <c:pt idx="1856">
                  <c:v>0.79600000000000004</c:v>
                </c:pt>
                <c:pt idx="1857">
                  <c:v>0.79500000000000004</c:v>
                </c:pt>
                <c:pt idx="1858">
                  <c:v>0.79500000000000004</c:v>
                </c:pt>
                <c:pt idx="1859">
                  <c:v>0.79500000000000004</c:v>
                </c:pt>
                <c:pt idx="1860">
                  <c:v>0.79500000000000004</c:v>
                </c:pt>
                <c:pt idx="1861">
                  <c:v>0.79500000000000004</c:v>
                </c:pt>
                <c:pt idx="1862">
                  <c:v>0.79500000000000004</c:v>
                </c:pt>
                <c:pt idx="1863">
                  <c:v>0.79500000000000004</c:v>
                </c:pt>
                <c:pt idx="1864">
                  <c:v>0.79500000000000004</c:v>
                </c:pt>
                <c:pt idx="1865">
                  <c:v>0.79500000000000004</c:v>
                </c:pt>
                <c:pt idx="1866">
                  <c:v>0.79500000000000004</c:v>
                </c:pt>
                <c:pt idx="1867">
                  <c:v>0.79500000000000004</c:v>
                </c:pt>
                <c:pt idx="1868">
                  <c:v>0.79500000000000004</c:v>
                </c:pt>
                <c:pt idx="1869">
                  <c:v>0.79500000000000004</c:v>
                </c:pt>
                <c:pt idx="1870">
                  <c:v>0.79500000000000004</c:v>
                </c:pt>
                <c:pt idx="1871">
                  <c:v>0.79500000000000004</c:v>
                </c:pt>
                <c:pt idx="1872">
                  <c:v>0.79500000000000004</c:v>
                </c:pt>
                <c:pt idx="1873">
                  <c:v>0.79500000000000004</c:v>
                </c:pt>
                <c:pt idx="1874">
                  <c:v>0.79500000000000004</c:v>
                </c:pt>
                <c:pt idx="1875">
                  <c:v>0.79500000000000004</c:v>
                </c:pt>
                <c:pt idx="1876">
                  <c:v>0.79400000000000004</c:v>
                </c:pt>
                <c:pt idx="1877">
                  <c:v>0.79500000000000004</c:v>
                </c:pt>
                <c:pt idx="1878">
                  <c:v>0.79400000000000004</c:v>
                </c:pt>
                <c:pt idx="1879">
                  <c:v>0.79400000000000004</c:v>
                </c:pt>
                <c:pt idx="1880">
                  <c:v>0.79400000000000004</c:v>
                </c:pt>
                <c:pt idx="1881">
                  <c:v>0.79400000000000004</c:v>
                </c:pt>
                <c:pt idx="1882">
                  <c:v>0.79400000000000004</c:v>
                </c:pt>
                <c:pt idx="1883">
                  <c:v>0.79400000000000004</c:v>
                </c:pt>
                <c:pt idx="1884">
                  <c:v>0.79400000000000004</c:v>
                </c:pt>
                <c:pt idx="1885">
                  <c:v>0.79400000000000004</c:v>
                </c:pt>
                <c:pt idx="1886">
                  <c:v>0.79300000000000004</c:v>
                </c:pt>
                <c:pt idx="1887">
                  <c:v>0.79300000000000004</c:v>
                </c:pt>
                <c:pt idx="1888">
                  <c:v>0.79300000000000004</c:v>
                </c:pt>
                <c:pt idx="1889">
                  <c:v>0.79300000000000004</c:v>
                </c:pt>
                <c:pt idx="1890">
                  <c:v>0.79300000000000004</c:v>
                </c:pt>
                <c:pt idx="1891">
                  <c:v>0.79300000000000004</c:v>
                </c:pt>
                <c:pt idx="1892">
                  <c:v>0.79200000000000004</c:v>
                </c:pt>
                <c:pt idx="1893">
                  <c:v>0.79200000000000004</c:v>
                </c:pt>
                <c:pt idx="1894">
                  <c:v>0.79200000000000004</c:v>
                </c:pt>
                <c:pt idx="1895">
                  <c:v>0.79200000000000004</c:v>
                </c:pt>
                <c:pt idx="1896">
                  <c:v>0.79200000000000004</c:v>
                </c:pt>
                <c:pt idx="1897">
                  <c:v>0.79200000000000004</c:v>
                </c:pt>
                <c:pt idx="1898">
                  <c:v>0.79200000000000004</c:v>
                </c:pt>
                <c:pt idx="1899">
                  <c:v>0.79200000000000004</c:v>
                </c:pt>
                <c:pt idx="1900">
                  <c:v>0.79200000000000004</c:v>
                </c:pt>
                <c:pt idx="1901">
                  <c:v>0.79200000000000004</c:v>
                </c:pt>
                <c:pt idx="1902">
                  <c:v>0.79200000000000004</c:v>
                </c:pt>
                <c:pt idx="1903">
                  <c:v>0.79200000000000004</c:v>
                </c:pt>
                <c:pt idx="1904">
                  <c:v>0.79200000000000004</c:v>
                </c:pt>
                <c:pt idx="1905">
                  <c:v>0.79200000000000004</c:v>
                </c:pt>
                <c:pt idx="1906">
                  <c:v>0.79200000000000004</c:v>
                </c:pt>
                <c:pt idx="1907">
                  <c:v>0.79200000000000004</c:v>
                </c:pt>
                <c:pt idx="1908">
                  <c:v>0.79200000000000004</c:v>
                </c:pt>
                <c:pt idx="1909">
                  <c:v>0.79100000000000004</c:v>
                </c:pt>
                <c:pt idx="1910">
                  <c:v>0.79100000000000004</c:v>
                </c:pt>
                <c:pt idx="1911">
                  <c:v>0.79100000000000004</c:v>
                </c:pt>
                <c:pt idx="1912">
                  <c:v>0.79100000000000004</c:v>
                </c:pt>
                <c:pt idx="1913">
                  <c:v>0.79100000000000004</c:v>
                </c:pt>
                <c:pt idx="1914">
                  <c:v>0.79</c:v>
                </c:pt>
                <c:pt idx="1915">
                  <c:v>0.79</c:v>
                </c:pt>
                <c:pt idx="1916">
                  <c:v>0.79</c:v>
                </c:pt>
                <c:pt idx="1917">
                  <c:v>0.78900000000000003</c:v>
                </c:pt>
                <c:pt idx="1918">
                  <c:v>0.78900000000000003</c:v>
                </c:pt>
                <c:pt idx="1919">
                  <c:v>0.78900000000000003</c:v>
                </c:pt>
                <c:pt idx="1920">
                  <c:v>0.78900000000000003</c:v>
                </c:pt>
                <c:pt idx="1921">
                  <c:v>0.78800000000000003</c:v>
                </c:pt>
                <c:pt idx="1922">
                  <c:v>0.78800000000000003</c:v>
                </c:pt>
                <c:pt idx="1923">
                  <c:v>0.78800000000000003</c:v>
                </c:pt>
                <c:pt idx="1924">
                  <c:v>0.78700000000000003</c:v>
                </c:pt>
                <c:pt idx="1925">
                  <c:v>0.78700000000000003</c:v>
                </c:pt>
                <c:pt idx="1926">
                  <c:v>0.78700000000000003</c:v>
                </c:pt>
                <c:pt idx="1927">
                  <c:v>0.78700000000000003</c:v>
                </c:pt>
                <c:pt idx="1928">
                  <c:v>0.78600000000000003</c:v>
                </c:pt>
                <c:pt idx="1929">
                  <c:v>0.78600000000000003</c:v>
                </c:pt>
                <c:pt idx="1930">
                  <c:v>0.78600000000000003</c:v>
                </c:pt>
                <c:pt idx="1931">
                  <c:v>0.78600000000000003</c:v>
                </c:pt>
                <c:pt idx="1932">
                  <c:v>0.78600000000000003</c:v>
                </c:pt>
                <c:pt idx="1933">
                  <c:v>0.78600000000000003</c:v>
                </c:pt>
                <c:pt idx="1934">
                  <c:v>0.78600000000000003</c:v>
                </c:pt>
                <c:pt idx="1935">
                  <c:v>0.78500000000000003</c:v>
                </c:pt>
                <c:pt idx="1936">
                  <c:v>0.78500000000000003</c:v>
                </c:pt>
                <c:pt idx="1937">
                  <c:v>0.78500000000000003</c:v>
                </c:pt>
                <c:pt idx="1938">
                  <c:v>0.78500000000000003</c:v>
                </c:pt>
                <c:pt idx="1939">
                  <c:v>0.78500000000000003</c:v>
                </c:pt>
                <c:pt idx="1940">
                  <c:v>0.78500000000000003</c:v>
                </c:pt>
                <c:pt idx="1941">
                  <c:v>0.78500000000000003</c:v>
                </c:pt>
                <c:pt idx="1942">
                  <c:v>0.78500000000000003</c:v>
                </c:pt>
                <c:pt idx="1943">
                  <c:v>0.78500000000000003</c:v>
                </c:pt>
                <c:pt idx="1944">
                  <c:v>0.78500000000000003</c:v>
                </c:pt>
                <c:pt idx="1945">
                  <c:v>0.78500000000000003</c:v>
                </c:pt>
                <c:pt idx="1946">
                  <c:v>0.78500000000000003</c:v>
                </c:pt>
                <c:pt idx="1947">
                  <c:v>0.78500000000000003</c:v>
                </c:pt>
                <c:pt idx="1948">
                  <c:v>0.78500000000000003</c:v>
                </c:pt>
                <c:pt idx="1949">
                  <c:v>0.78500000000000003</c:v>
                </c:pt>
                <c:pt idx="1950">
                  <c:v>0.78500000000000003</c:v>
                </c:pt>
                <c:pt idx="1951">
                  <c:v>0.78500000000000003</c:v>
                </c:pt>
                <c:pt idx="1952">
                  <c:v>0.78500000000000003</c:v>
                </c:pt>
                <c:pt idx="1953">
                  <c:v>0.78500000000000003</c:v>
                </c:pt>
                <c:pt idx="1954">
                  <c:v>0.78500000000000003</c:v>
                </c:pt>
                <c:pt idx="1955">
                  <c:v>0.78500000000000003</c:v>
                </c:pt>
                <c:pt idx="1956">
                  <c:v>0.78500000000000003</c:v>
                </c:pt>
                <c:pt idx="1957">
                  <c:v>0.78500000000000003</c:v>
                </c:pt>
                <c:pt idx="1958">
                  <c:v>0.78500000000000003</c:v>
                </c:pt>
                <c:pt idx="1959">
                  <c:v>0.78500000000000003</c:v>
                </c:pt>
                <c:pt idx="1960">
                  <c:v>0.78500000000000003</c:v>
                </c:pt>
                <c:pt idx="1961">
                  <c:v>0.78500000000000003</c:v>
                </c:pt>
                <c:pt idx="1962">
                  <c:v>0.78500000000000003</c:v>
                </c:pt>
                <c:pt idx="1963">
                  <c:v>0.78400000000000003</c:v>
                </c:pt>
                <c:pt idx="1964">
                  <c:v>0.78400000000000003</c:v>
                </c:pt>
                <c:pt idx="1965">
                  <c:v>0.78400000000000003</c:v>
                </c:pt>
                <c:pt idx="1966">
                  <c:v>0.78400000000000003</c:v>
                </c:pt>
                <c:pt idx="1967">
                  <c:v>0.78400000000000003</c:v>
                </c:pt>
                <c:pt idx="1968">
                  <c:v>0.78400000000000003</c:v>
                </c:pt>
                <c:pt idx="1969">
                  <c:v>0.78400000000000003</c:v>
                </c:pt>
                <c:pt idx="1970">
                  <c:v>0.78400000000000003</c:v>
                </c:pt>
                <c:pt idx="1971">
                  <c:v>0.78400000000000003</c:v>
                </c:pt>
                <c:pt idx="1972">
                  <c:v>0.78400000000000003</c:v>
                </c:pt>
                <c:pt idx="1973">
                  <c:v>0.78400000000000003</c:v>
                </c:pt>
                <c:pt idx="1974">
                  <c:v>0.78400000000000003</c:v>
                </c:pt>
                <c:pt idx="1975">
                  <c:v>0.78400000000000003</c:v>
                </c:pt>
                <c:pt idx="1976">
                  <c:v>0.78400000000000003</c:v>
                </c:pt>
                <c:pt idx="1977">
                  <c:v>0.78400000000000003</c:v>
                </c:pt>
                <c:pt idx="1978">
                  <c:v>0.78400000000000003</c:v>
                </c:pt>
                <c:pt idx="1979">
                  <c:v>0.78400000000000003</c:v>
                </c:pt>
                <c:pt idx="1980">
                  <c:v>0.78400000000000003</c:v>
                </c:pt>
                <c:pt idx="1981">
                  <c:v>0.78400000000000003</c:v>
                </c:pt>
                <c:pt idx="1982">
                  <c:v>0.78400000000000003</c:v>
                </c:pt>
                <c:pt idx="1983">
                  <c:v>0.78400000000000003</c:v>
                </c:pt>
                <c:pt idx="1984">
                  <c:v>0.78400000000000003</c:v>
                </c:pt>
                <c:pt idx="1985">
                  <c:v>0.78500000000000003</c:v>
                </c:pt>
                <c:pt idx="1986">
                  <c:v>0.78400000000000003</c:v>
                </c:pt>
                <c:pt idx="1987">
                  <c:v>0.78400000000000003</c:v>
                </c:pt>
                <c:pt idx="1988">
                  <c:v>0.78400000000000003</c:v>
                </c:pt>
                <c:pt idx="1989">
                  <c:v>0.78400000000000003</c:v>
                </c:pt>
                <c:pt idx="1990">
                  <c:v>0.78400000000000003</c:v>
                </c:pt>
                <c:pt idx="1991">
                  <c:v>0.78400000000000003</c:v>
                </c:pt>
                <c:pt idx="1992">
                  <c:v>0.78400000000000003</c:v>
                </c:pt>
                <c:pt idx="1993">
                  <c:v>0.78400000000000003</c:v>
                </c:pt>
                <c:pt idx="1994">
                  <c:v>0.78300000000000003</c:v>
                </c:pt>
                <c:pt idx="1995">
                  <c:v>0.78300000000000003</c:v>
                </c:pt>
                <c:pt idx="1996">
                  <c:v>0.78300000000000003</c:v>
                </c:pt>
                <c:pt idx="1997">
                  <c:v>0.78300000000000003</c:v>
                </c:pt>
                <c:pt idx="1998">
                  <c:v>0.78300000000000003</c:v>
                </c:pt>
                <c:pt idx="1999">
                  <c:v>0.78300000000000003</c:v>
                </c:pt>
                <c:pt idx="2000">
                  <c:v>0.78300000000000003</c:v>
                </c:pt>
                <c:pt idx="2001">
                  <c:v>0.78300000000000003</c:v>
                </c:pt>
                <c:pt idx="2002">
                  <c:v>0.78300000000000003</c:v>
                </c:pt>
                <c:pt idx="2003">
                  <c:v>0.78300000000000003</c:v>
                </c:pt>
                <c:pt idx="2004">
                  <c:v>0.78300000000000003</c:v>
                </c:pt>
                <c:pt idx="2005">
                  <c:v>0.78200000000000003</c:v>
                </c:pt>
                <c:pt idx="2006">
                  <c:v>0.78200000000000003</c:v>
                </c:pt>
                <c:pt idx="2007">
                  <c:v>0.78200000000000003</c:v>
                </c:pt>
                <c:pt idx="2008">
                  <c:v>0.78200000000000003</c:v>
                </c:pt>
                <c:pt idx="2009">
                  <c:v>0.78200000000000003</c:v>
                </c:pt>
                <c:pt idx="2010">
                  <c:v>0.78200000000000003</c:v>
                </c:pt>
                <c:pt idx="2011">
                  <c:v>0.78200000000000003</c:v>
                </c:pt>
                <c:pt idx="2012">
                  <c:v>0.78200000000000003</c:v>
                </c:pt>
                <c:pt idx="2013">
                  <c:v>0.78200000000000003</c:v>
                </c:pt>
                <c:pt idx="2014">
                  <c:v>0.78100000000000003</c:v>
                </c:pt>
                <c:pt idx="2015">
                  <c:v>0.78100000000000003</c:v>
                </c:pt>
                <c:pt idx="2016">
                  <c:v>0.78100000000000003</c:v>
                </c:pt>
                <c:pt idx="2017">
                  <c:v>0.78100000000000003</c:v>
                </c:pt>
                <c:pt idx="2018">
                  <c:v>0.78100000000000003</c:v>
                </c:pt>
                <c:pt idx="2019">
                  <c:v>0.78100000000000003</c:v>
                </c:pt>
                <c:pt idx="2020">
                  <c:v>0.78100000000000003</c:v>
                </c:pt>
                <c:pt idx="2021">
                  <c:v>0.78100000000000003</c:v>
                </c:pt>
                <c:pt idx="2022">
                  <c:v>0.78100000000000003</c:v>
                </c:pt>
                <c:pt idx="2023">
                  <c:v>0.78100000000000003</c:v>
                </c:pt>
                <c:pt idx="2024">
                  <c:v>0.78</c:v>
                </c:pt>
                <c:pt idx="2025">
                  <c:v>0.78</c:v>
                </c:pt>
                <c:pt idx="2026">
                  <c:v>0.78</c:v>
                </c:pt>
                <c:pt idx="2027">
                  <c:v>0.78</c:v>
                </c:pt>
                <c:pt idx="2028">
                  <c:v>0.77900000000000003</c:v>
                </c:pt>
                <c:pt idx="2029">
                  <c:v>0.77900000000000003</c:v>
                </c:pt>
                <c:pt idx="2030">
                  <c:v>0.77900000000000003</c:v>
                </c:pt>
                <c:pt idx="2031">
                  <c:v>0.77900000000000003</c:v>
                </c:pt>
                <c:pt idx="2032">
                  <c:v>0.77900000000000003</c:v>
                </c:pt>
                <c:pt idx="2033">
                  <c:v>0.77900000000000003</c:v>
                </c:pt>
                <c:pt idx="2034">
                  <c:v>0.77900000000000003</c:v>
                </c:pt>
                <c:pt idx="2035">
                  <c:v>0.77800000000000002</c:v>
                </c:pt>
                <c:pt idx="2036">
                  <c:v>0.77800000000000002</c:v>
                </c:pt>
                <c:pt idx="2037">
                  <c:v>0.77800000000000002</c:v>
                </c:pt>
                <c:pt idx="2038">
                  <c:v>0.77800000000000002</c:v>
                </c:pt>
                <c:pt idx="2039">
                  <c:v>0.77800000000000002</c:v>
                </c:pt>
                <c:pt idx="2040">
                  <c:v>0.77800000000000002</c:v>
                </c:pt>
                <c:pt idx="2041">
                  <c:v>0.77700000000000002</c:v>
                </c:pt>
                <c:pt idx="2042">
                  <c:v>0.77700000000000002</c:v>
                </c:pt>
                <c:pt idx="2043">
                  <c:v>0.77700000000000002</c:v>
                </c:pt>
                <c:pt idx="2044">
                  <c:v>0.77700000000000002</c:v>
                </c:pt>
                <c:pt idx="2045">
                  <c:v>0.77600000000000002</c:v>
                </c:pt>
                <c:pt idx="2046">
                  <c:v>0.77600000000000002</c:v>
                </c:pt>
                <c:pt idx="2047">
                  <c:v>0.77600000000000002</c:v>
                </c:pt>
                <c:pt idx="2048">
                  <c:v>0.77600000000000002</c:v>
                </c:pt>
                <c:pt idx="2049">
                  <c:v>0.77600000000000002</c:v>
                </c:pt>
                <c:pt idx="2050">
                  <c:v>0.77500000000000002</c:v>
                </c:pt>
                <c:pt idx="2051">
                  <c:v>0.77500000000000002</c:v>
                </c:pt>
                <c:pt idx="2052">
                  <c:v>0.77500000000000002</c:v>
                </c:pt>
                <c:pt idx="2053">
                  <c:v>0.77500000000000002</c:v>
                </c:pt>
                <c:pt idx="2054">
                  <c:v>0.77400000000000002</c:v>
                </c:pt>
                <c:pt idx="2055">
                  <c:v>0.77400000000000002</c:v>
                </c:pt>
                <c:pt idx="2056">
                  <c:v>0.77400000000000002</c:v>
                </c:pt>
                <c:pt idx="2057">
                  <c:v>0.77400000000000002</c:v>
                </c:pt>
                <c:pt idx="2058">
                  <c:v>0.77300000000000002</c:v>
                </c:pt>
                <c:pt idx="2059">
                  <c:v>0.77300000000000002</c:v>
                </c:pt>
                <c:pt idx="2060">
                  <c:v>0.77300000000000002</c:v>
                </c:pt>
                <c:pt idx="2061">
                  <c:v>0.77300000000000002</c:v>
                </c:pt>
                <c:pt idx="2062">
                  <c:v>0.77200000000000002</c:v>
                </c:pt>
                <c:pt idx="2063">
                  <c:v>0.77200000000000002</c:v>
                </c:pt>
                <c:pt idx="2064">
                  <c:v>0.77200000000000002</c:v>
                </c:pt>
                <c:pt idx="2065">
                  <c:v>0.77200000000000002</c:v>
                </c:pt>
                <c:pt idx="2066">
                  <c:v>0.77200000000000002</c:v>
                </c:pt>
                <c:pt idx="2067">
                  <c:v>0.77200000000000002</c:v>
                </c:pt>
                <c:pt idx="2068">
                  <c:v>0.77200000000000002</c:v>
                </c:pt>
                <c:pt idx="2069">
                  <c:v>0.77100000000000002</c:v>
                </c:pt>
                <c:pt idx="2070">
                  <c:v>0.77100000000000002</c:v>
                </c:pt>
                <c:pt idx="2071">
                  <c:v>0.77100000000000002</c:v>
                </c:pt>
                <c:pt idx="2072">
                  <c:v>0.77100000000000002</c:v>
                </c:pt>
                <c:pt idx="2073">
                  <c:v>0.77100000000000002</c:v>
                </c:pt>
                <c:pt idx="2074">
                  <c:v>0.77100000000000002</c:v>
                </c:pt>
                <c:pt idx="2075">
                  <c:v>0.77100000000000002</c:v>
                </c:pt>
                <c:pt idx="2076">
                  <c:v>0.77100000000000002</c:v>
                </c:pt>
                <c:pt idx="2077">
                  <c:v>0.77</c:v>
                </c:pt>
                <c:pt idx="2078">
                  <c:v>0.77</c:v>
                </c:pt>
                <c:pt idx="2079">
                  <c:v>0.77</c:v>
                </c:pt>
                <c:pt idx="2080">
                  <c:v>0.77</c:v>
                </c:pt>
                <c:pt idx="2081">
                  <c:v>0.77</c:v>
                </c:pt>
                <c:pt idx="2082">
                  <c:v>0.77</c:v>
                </c:pt>
                <c:pt idx="2083">
                  <c:v>0.77</c:v>
                </c:pt>
                <c:pt idx="2084">
                  <c:v>0.77</c:v>
                </c:pt>
                <c:pt idx="2085">
                  <c:v>0.77</c:v>
                </c:pt>
                <c:pt idx="2086">
                  <c:v>0.77</c:v>
                </c:pt>
                <c:pt idx="2087">
                  <c:v>0.77</c:v>
                </c:pt>
                <c:pt idx="2088">
                  <c:v>0.77</c:v>
                </c:pt>
                <c:pt idx="2089">
                  <c:v>0.76900000000000002</c:v>
                </c:pt>
                <c:pt idx="2090">
                  <c:v>0.76900000000000002</c:v>
                </c:pt>
                <c:pt idx="2091">
                  <c:v>0.76900000000000002</c:v>
                </c:pt>
                <c:pt idx="2092">
                  <c:v>0.76900000000000002</c:v>
                </c:pt>
                <c:pt idx="2093">
                  <c:v>0.76900000000000002</c:v>
                </c:pt>
                <c:pt idx="2094">
                  <c:v>0.76900000000000002</c:v>
                </c:pt>
                <c:pt idx="2095">
                  <c:v>0.76900000000000002</c:v>
                </c:pt>
                <c:pt idx="2096">
                  <c:v>0.76900000000000002</c:v>
                </c:pt>
                <c:pt idx="2097">
                  <c:v>0.76900000000000002</c:v>
                </c:pt>
                <c:pt idx="2098">
                  <c:v>0.76800000000000002</c:v>
                </c:pt>
                <c:pt idx="2099">
                  <c:v>0.76800000000000002</c:v>
                </c:pt>
                <c:pt idx="2100">
                  <c:v>0.76800000000000002</c:v>
                </c:pt>
                <c:pt idx="2101">
                  <c:v>0.76800000000000002</c:v>
                </c:pt>
                <c:pt idx="2102">
                  <c:v>0.76800000000000002</c:v>
                </c:pt>
                <c:pt idx="2103">
                  <c:v>0.76800000000000002</c:v>
                </c:pt>
                <c:pt idx="2104">
                  <c:v>0.76800000000000002</c:v>
                </c:pt>
                <c:pt idx="2105">
                  <c:v>0.76800000000000002</c:v>
                </c:pt>
                <c:pt idx="2106">
                  <c:v>0.76800000000000002</c:v>
                </c:pt>
                <c:pt idx="2107">
                  <c:v>0.76900000000000002</c:v>
                </c:pt>
                <c:pt idx="2108">
                  <c:v>0.76900000000000002</c:v>
                </c:pt>
                <c:pt idx="2109">
                  <c:v>0.76900000000000002</c:v>
                </c:pt>
                <c:pt idx="2110">
                  <c:v>0.76900000000000002</c:v>
                </c:pt>
                <c:pt idx="2111">
                  <c:v>0.76900000000000002</c:v>
                </c:pt>
                <c:pt idx="2112">
                  <c:v>0.76900000000000002</c:v>
                </c:pt>
                <c:pt idx="2113">
                  <c:v>0.76900000000000002</c:v>
                </c:pt>
                <c:pt idx="2114">
                  <c:v>0.76900000000000002</c:v>
                </c:pt>
                <c:pt idx="2115">
                  <c:v>0.76900000000000002</c:v>
                </c:pt>
                <c:pt idx="2116">
                  <c:v>0.76900000000000002</c:v>
                </c:pt>
                <c:pt idx="2117">
                  <c:v>0.76900000000000002</c:v>
                </c:pt>
                <c:pt idx="2118">
                  <c:v>0.76900000000000002</c:v>
                </c:pt>
                <c:pt idx="2119">
                  <c:v>0.76900000000000002</c:v>
                </c:pt>
                <c:pt idx="2120">
                  <c:v>0.76900000000000002</c:v>
                </c:pt>
                <c:pt idx="2121">
                  <c:v>0.77</c:v>
                </c:pt>
                <c:pt idx="2122">
                  <c:v>0.77</c:v>
                </c:pt>
                <c:pt idx="2123">
                  <c:v>0.77</c:v>
                </c:pt>
                <c:pt idx="2124">
                  <c:v>0.77</c:v>
                </c:pt>
                <c:pt idx="2125">
                  <c:v>0.77</c:v>
                </c:pt>
                <c:pt idx="2126">
                  <c:v>0.77</c:v>
                </c:pt>
                <c:pt idx="2127">
                  <c:v>0.77</c:v>
                </c:pt>
                <c:pt idx="2128">
                  <c:v>0.77</c:v>
                </c:pt>
                <c:pt idx="2129">
                  <c:v>0.77</c:v>
                </c:pt>
                <c:pt idx="2130">
                  <c:v>0.77</c:v>
                </c:pt>
                <c:pt idx="2131">
                  <c:v>0.77</c:v>
                </c:pt>
                <c:pt idx="2132">
                  <c:v>0.77</c:v>
                </c:pt>
                <c:pt idx="2133">
                  <c:v>0.77</c:v>
                </c:pt>
                <c:pt idx="2134">
                  <c:v>0.77</c:v>
                </c:pt>
                <c:pt idx="2135">
                  <c:v>0.77</c:v>
                </c:pt>
                <c:pt idx="2136">
                  <c:v>0.77</c:v>
                </c:pt>
                <c:pt idx="2137">
                  <c:v>0.77</c:v>
                </c:pt>
                <c:pt idx="2138">
                  <c:v>0.77</c:v>
                </c:pt>
                <c:pt idx="2139">
                  <c:v>0.77</c:v>
                </c:pt>
                <c:pt idx="2140">
                  <c:v>0.77100000000000002</c:v>
                </c:pt>
                <c:pt idx="2141">
                  <c:v>0.77100000000000002</c:v>
                </c:pt>
                <c:pt idx="2142">
                  <c:v>0.77100000000000002</c:v>
                </c:pt>
                <c:pt idx="2143">
                  <c:v>0.77100000000000002</c:v>
                </c:pt>
                <c:pt idx="2144">
                  <c:v>0.77100000000000002</c:v>
                </c:pt>
                <c:pt idx="2145">
                  <c:v>0.77100000000000002</c:v>
                </c:pt>
                <c:pt idx="2146">
                  <c:v>0.77100000000000002</c:v>
                </c:pt>
                <c:pt idx="2147">
                  <c:v>0.77100000000000002</c:v>
                </c:pt>
                <c:pt idx="2148">
                  <c:v>0.77100000000000002</c:v>
                </c:pt>
                <c:pt idx="2149">
                  <c:v>0.77100000000000002</c:v>
                </c:pt>
                <c:pt idx="2150">
                  <c:v>0.77100000000000002</c:v>
                </c:pt>
                <c:pt idx="2151">
                  <c:v>0.77100000000000002</c:v>
                </c:pt>
                <c:pt idx="2152">
                  <c:v>0.77100000000000002</c:v>
                </c:pt>
                <c:pt idx="2153">
                  <c:v>0.77100000000000002</c:v>
                </c:pt>
                <c:pt idx="2154">
                  <c:v>0.77100000000000002</c:v>
                </c:pt>
                <c:pt idx="2155">
                  <c:v>0.77100000000000002</c:v>
                </c:pt>
                <c:pt idx="2156">
                  <c:v>0.77100000000000002</c:v>
                </c:pt>
                <c:pt idx="2157">
                  <c:v>0.77100000000000002</c:v>
                </c:pt>
                <c:pt idx="2158">
                  <c:v>0.77100000000000002</c:v>
                </c:pt>
                <c:pt idx="2159">
                  <c:v>0.77100000000000002</c:v>
                </c:pt>
                <c:pt idx="2160">
                  <c:v>0.77200000000000002</c:v>
                </c:pt>
                <c:pt idx="2161">
                  <c:v>0.77200000000000002</c:v>
                </c:pt>
                <c:pt idx="2162">
                  <c:v>0.77200000000000002</c:v>
                </c:pt>
                <c:pt idx="2163">
                  <c:v>0.77200000000000002</c:v>
                </c:pt>
                <c:pt idx="2164">
                  <c:v>0.77200000000000002</c:v>
                </c:pt>
                <c:pt idx="2165">
                  <c:v>0.77200000000000002</c:v>
                </c:pt>
                <c:pt idx="2166">
                  <c:v>0.77200000000000002</c:v>
                </c:pt>
                <c:pt idx="2167">
                  <c:v>0.77200000000000002</c:v>
                </c:pt>
                <c:pt idx="2168">
                  <c:v>0.77200000000000002</c:v>
                </c:pt>
                <c:pt idx="2169">
                  <c:v>0.77200000000000002</c:v>
                </c:pt>
                <c:pt idx="2170">
                  <c:v>0.77200000000000002</c:v>
                </c:pt>
                <c:pt idx="2171">
                  <c:v>0.77200000000000002</c:v>
                </c:pt>
                <c:pt idx="2172">
                  <c:v>0.77200000000000002</c:v>
                </c:pt>
                <c:pt idx="2173">
                  <c:v>0.77200000000000002</c:v>
                </c:pt>
                <c:pt idx="2174">
                  <c:v>0.77200000000000002</c:v>
                </c:pt>
                <c:pt idx="2175">
                  <c:v>0.77300000000000002</c:v>
                </c:pt>
                <c:pt idx="2176">
                  <c:v>0.77300000000000002</c:v>
                </c:pt>
                <c:pt idx="2177">
                  <c:v>0.77300000000000002</c:v>
                </c:pt>
                <c:pt idx="2178">
                  <c:v>0.77300000000000002</c:v>
                </c:pt>
                <c:pt idx="2179">
                  <c:v>0.77300000000000002</c:v>
                </c:pt>
                <c:pt idx="2180">
                  <c:v>0.77300000000000002</c:v>
                </c:pt>
                <c:pt idx="2181">
                  <c:v>0.77300000000000002</c:v>
                </c:pt>
                <c:pt idx="2182">
                  <c:v>0.77300000000000002</c:v>
                </c:pt>
                <c:pt idx="2183">
                  <c:v>0.77300000000000002</c:v>
                </c:pt>
                <c:pt idx="2184">
                  <c:v>0.77300000000000002</c:v>
                </c:pt>
                <c:pt idx="2185">
                  <c:v>0.77300000000000002</c:v>
                </c:pt>
                <c:pt idx="2186">
                  <c:v>0.77400000000000002</c:v>
                </c:pt>
                <c:pt idx="2187">
                  <c:v>0.77400000000000002</c:v>
                </c:pt>
                <c:pt idx="2188">
                  <c:v>0.77400000000000002</c:v>
                </c:pt>
                <c:pt idx="2189">
                  <c:v>0.77400000000000002</c:v>
                </c:pt>
                <c:pt idx="2190">
                  <c:v>0.77400000000000002</c:v>
                </c:pt>
                <c:pt idx="2191">
                  <c:v>0.77400000000000002</c:v>
                </c:pt>
                <c:pt idx="2192">
                  <c:v>0.77400000000000002</c:v>
                </c:pt>
                <c:pt idx="2193">
                  <c:v>0.77400000000000002</c:v>
                </c:pt>
                <c:pt idx="2194">
                  <c:v>0.77400000000000002</c:v>
                </c:pt>
                <c:pt idx="2195">
                  <c:v>0.77400000000000002</c:v>
                </c:pt>
                <c:pt idx="2196">
                  <c:v>0.77500000000000002</c:v>
                </c:pt>
                <c:pt idx="2197">
                  <c:v>0.77500000000000002</c:v>
                </c:pt>
                <c:pt idx="2198">
                  <c:v>0.77500000000000002</c:v>
                </c:pt>
                <c:pt idx="2199">
                  <c:v>0.77500000000000002</c:v>
                </c:pt>
                <c:pt idx="2200">
                  <c:v>0.77500000000000002</c:v>
                </c:pt>
                <c:pt idx="2201">
                  <c:v>0.77500000000000002</c:v>
                </c:pt>
                <c:pt idx="2202">
                  <c:v>0.77500000000000002</c:v>
                </c:pt>
                <c:pt idx="2203">
                  <c:v>0.77500000000000002</c:v>
                </c:pt>
                <c:pt idx="2204">
                  <c:v>0.77500000000000002</c:v>
                </c:pt>
                <c:pt idx="2205">
                  <c:v>0.77500000000000002</c:v>
                </c:pt>
                <c:pt idx="2206">
                  <c:v>0.77500000000000002</c:v>
                </c:pt>
                <c:pt idx="2207">
                  <c:v>0.77500000000000002</c:v>
                </c:pt>
                <c:pt idx="2208">
                  <c:v>0.77500000000000002</c:v>
                </c:pt>
                <c:pt idx="2209">
                  <c:v>0.77600000000000002</c:v>
                </c:pt>
                <c:pt idx="2210">
                  <c:v>0.77600000000000002</c:v>
                </c:pt>
                <c:pt idx="2211">
                  <c:v>0.77600000000000002</c:v>
                </c:pt>
                <c:pt idx="2212">
                  <c:v>0.77600000000000002</c:v>
                </c:pt>
                <c:pt idx="2213">
                  <c:v>0.77600000000000002</c:v>
                </c:pt>
                <c:pt idx="2214">
                  <c:v>0.77600000000000002</c:v>
                </c:pt>
                <c:pt idx="2215">
                  <c:v>0.77600000000000002</c:v>
                </c:pt>
                <c:pt idx="2216">
                  <c:v>0.77600000000000002</c:v>
                </c:pt>
                <c:pt idx="2217">
                  <c:v>0.77600000000000002</c:v>
                </c:pt>
                <c:pt idx="2218">
                  <c:v>0.77600000000000002</c:v>
                </c:pt>
                <c:pt idx="2219">
                  <c:v>0.77600000000000002</c:v>
                </c:pt>
                <c:pt idx="2220">
                  <c:v>0.77600000000000002</c:v>
                </c:pt>
                <c:pt idx="2221">
                  <c:v>0.77600000000000002</c:v>
                </c:pt>
                <c:pt idx="2222">
                  <c:v>0.77600000000000002</c:v>
                </c:pt>
                <c:pt idx="2223">
                  <c:v>0.77700000000000002</c:v>
                </c:pt>
                <c:pt idx="2224">
                  <c:v>0.77700000000000002</c:v>
                </c:pt>
                <c:pt idx="2225">
                  <c:v>0.77700000000000002</c:v>
                </c:pt>
                <c:pt idx="2226">
                  <c:v>0.77600000000000002</c:v>
                </c:pt>
                <c:pt idx="2227">
                  <c:v>0.77600000000000002</c:v>
                </c:pt>
                <c:pt idx="2228">
                  <c:v>0.77700000000000002</c:v>
                </c:pt>
                <c:pt idx="2229">
                  <c:v>0.77700000000000002</c:v>
                </c:pt>
                <c:pt idx="2230">
                  <c:v>0.77700000000000002</c:v>
                </c:pt>
                <c:pt idx="2231">
                  <c:v>0.77700000000000002</c:v>
                </c:pt>
                <c:pt idx="2232">
                  <c:v>0.77700000000000002</c:v>
                </c:pt>
                <c:pt idx="2233">
                  <c:v>0.77700000000000002</c:v>
                </c:pt>
                <c:pt idx="2234">
                  <c:v>0.77700000000000002</c:v>
                </c:pt>
                <c:pt idx="2235">
                  <c:v>0.77700000000000002</c:v>
                </c:pt>
                <c:pt idx="2236">
                  <c:v>0.77700000000000002</c:v>
                </c:pt>
                <c:pt idx="2237">
                  <c:v>0.77700000000000002</c:v>
                </c:pt>
                <c:pt idx="2238">
                  <c:v>0.77700000000000002</c:v>
                </c:pt>
                <c:pt idx="2239">
                  <c:v>0.77700000000000002</c:v>
                </c:pt>
                <c:pt idx="2240">
                  <c:v>0.77700000000000002</c:v>
                </c:pt>
                <c:pt idx="2241">
                  <c:v>0.77700000000000002</c:v>
                </c:pt>
                <c:pt idx="2242">
                  <c:v>0.77700000000000002</c:v>
                </c:pt>
                <c:pt idx="2243">
                  <c:v>0.77700000000000002</c:v>
                </c:pt>
                <c:pt idx="2244">
                  <c:v>0.77700000000000002</c:v>
                </c:pt>
                <c:pt idx="2245">
                  <c:v>0.77700000000000002</c:v>
                </c:pt>
                <c:pt idx="2246">
                  <c:v>0.77700000000000002</c:v>
                </c:pt>
                <c:pt idx="2247">
                  <c:v>0.77700000000000002</c:v>
                </c:pt>
                <c:pt idx="2248">
                  <c:v>0.77700000000000002</c:v>
                </c:pt>
                <c:pt idx="2249">
                  <c:v>0.77700000000000002</c:v>
                </c:pt>
                <c:pt idx="2250">
                  <c:v>0.77700000000000002</c:v>
                </c:pt>
                <c:pt idx="2251">
                  <c:v>0.77800000000000002</c:v>
                </c:pt>
                <c:pt idx="2252">
                  <c:v>0.77800000000000002</c:v>
                </c:pt>
                <c:pt idx="2253">
                  <c:v>0.77800000000000002</c:v>
                </c:pt>
                <c:pt idx="2254">
                  <c:v>0.77800000000000002</c:v>
                </c:pt>
                <c:pt idx="2255">
                  <c:v>0.77800000000000002</c:v>
                </c:pt>
                <c:pt idx="2256">
                  <c:v>0.77800000000000002</c:v>
                </c:pt>
                <c:pt idx="2257">
                  <c:v>0.77800000000000002</c:v>
                </c:pt>
                <c:pt idx="2258">
                  <c:v>0.77800000000000002</c:v>
                </c:pt>
                <c:pt idx="2259">
                  <c:v>0.77800000000000002</c:v>
                </c:pt>
                <c:pt idx="2260">
                  <c:v>0.77800000000000002</c:v>
                </c:pt>
                <c:pt idx="2261">
                  <c:v>0.77800000000000002</c:v>
                </c:pt>
                <c:pt idx="2262">
                  <c:v>0.77800000000000002</c:v>
                </c:pt>
                <c:pt idx="2263">
                  <c:v>0.77800000000000002</c:v>
                </c:pt>
                <c:pt idx="2264">
                  <c:v>0.77800000000000002</c:v>
                </c:pt>
                <c:pt idx="2265">
                  <c:v>0.77800000000000002</c:v>
                </c:pt>
                <c:pt idx="2266">
                  <c:v>0.77900000000000003</c:v>
                </c:pt>
                <c:pt idx="2267">
                  <c:v>0.77900000000000003</c:v>
                </c:pt>
                <c:pt idx="2268">
                  <c:v>0.77900000000000003</c:v>
                </c:pt>
                <c:pt idx="2269">
                  <c:v>0.77900000000000003</c:v>
                </c:pt>
                <c:pt idx="2270">
                  <c:v>0.77900000000000003</c:v>
                </c:pt>
                <c:pt idx="2271">
                  <c:v>0.77900000000000003</c:v>
                </c:pt>
                <c:pt idx="2272">
                  <c:v>0.77900000000000003</c:v>
                </c:pt>
                <c:pt idx="2273">
                  <c:v>0.77900000000000003</c:v>
                </c:pt>
                <c:pt idx="2274">
                  <c:v>0.77900000000000003</c:v>
                </c:pt>
                <c:pt idx="2275">
                  <c:v>0.77900000000000003</c:v>
                </c:pt>
                <c:pt idx="2276">
                  <c:v>0.77900000000000003</c:v>
                </c:pt>
                <c:pt idx="2277">
                  <c:v>0.77900000000000003</c:v>
                </c:pt>
                <c:pt idx="2278">
                  <c:v>0.77900000000000003</c:v>
                </c:pt>
                <c:pt idx="2279">
                  <c:v>0.77900000000000003</c:v>
                </c:pt>
                <c:pt idx="2280">
                  <c:v>0.77900000000000003</c:v>
                </c:pt>
                <c:pt idx="2281">
                  <c:v>0.77900000000000003</c:v>
                </c:pt>
                <c:pt idx="2282">
                  <c:v>0.78</c:v>
                </c:pt>
                <c:pt idx="2283">
                  <c:v>0.78</c:v>
                </c:pt>
                <c:pt idx="2284">
                  <c:v>0.78</c:v>
                </c:pt>
                <c:pt idx="2285">
                  <c:v>0.78</c:v>
                </c:pt>
                <c:pt idx="2286">
                  <c:v>0.78</c:v>
                </c:pt>
                <c:pt idx="2287">
                  <c:v>0.78</c:v>
                </c:pt>
                <c:pt idx="2288">
                  <c:v>0.78</c:v>
                </c:pt>
                <c:pt idx="2289">
                  <c:v>0.78</c:v>
                </c:pt>
                <c:pt idx="2290">
                  <c:v>0.78</c:v>
                </c:pt>
                <c:pt idx="2291">
                  <c:v>0.78</c:v>
                </c:pt>
                <c:pt idx="2292">
                  <c:v>0.78</c:v>
                </c:pt>
                <c:pt idx="2293">
                  <c:v>0.78</c:v>
                </c:pt>
                <c:pt idx="2294">
                  <c:v>0.78</c:v>
                </c:pt>
                <c:pt idx="2295">
                  <c:v>0.78</c:v>
                </c:pt>
                <c:pt idx="2296">
                  <c:v>0.78</c:v>
                </c:pt>
                <c:pt idx="2297">
                  <c:v>0.78100000000000003</c:v>
                </c:pt>
                <c:pt idx="2298">
                  <c:v>0.78100000000000003</c:v>
                </c:pt>
                <c:pt idx="2299">
                  <c:v>0.78100000000000003</c:v>
                </c:pt>
                <c:pt idx="2300">
                  <c:v>0.78100000000000003</c:v>
                </c:pt>
                <c:pt idx="2301">
                  <c:v>0.78100000000000003</c:v>
                </c:pt>
                <c:pt idx="2302">
                  <c:v>0.78100000000000003</c:v>
                </c:pt>
                <c:pt idx="2303">
                  <c:v>0.78100000000000003</c:v>
                </c:pt>
                <c:pt idx="2304">
                  <c:v>0.78100000000000003</c:v>
                </c:pt>
                <c:pt idx="2305">
                  <c:v>0.78100000000000003</c:v>
                </c:pt>
                <c:pt idx="2306">
                  <c:v>0.78100000000000003</c:v>
                </c:pt>
                <c:pt idx="2307">
                  <c:v>0.78100000000000003</c:v>
                </c:pt>
                <c:pt idx="2308">
                  <c:v>0.78100000000000003</c:v>
                </c:pt>
                <c:pt idx="2309">
                  <c:v>0.78100000000000003</c:v>
                </c:pt>
                <c:pt idx="2310">
                  <c:v>0.78100000000000003</c:v>
                </c:pt>
                <c:pt idx="2311">
                  <c:v>0.78100000000000003</c:v>
                </c:pt>
                <c:pt idx="2312">
                  <c:v>0.78100000000000003</c:v>
                </c:pt>
                <c:pt idx="2313">
                  <c:v>0.78200000000000003</c:v>
                </c:pt>
                <c:pt idx="2314">
                  <c:v>0.78200000000000003</c:v>
                </c:pt>
                <c:pt idx="2315">
                  <c:v>0.78200000000000003</c:v>
                </c:pt>
                <c:pt idx="2316">
                  <c:v>0.78200000000000003</c:v>
                </c:pt>
                <c:pt idx="2317">
                  <c:v>0.78200000000000003</c:v>
                </c:pt>
                <c:pt idx="2318">
                  <c:v>0.78200000000000003</c:v>
                </c:pt>
                <c:pt idx="2319">
                  <c:v>0.78200000000000003</c:v>
                </c:pt>
                <c:pt idx="2320">
                  <c:v>0.78200000000000003</c:v>
                </c:pt>
                <c:pt idx="2321">
                  <c:v>0.78200000000000003</c:v>
                </c:pt>
                <c:pt idx="2322">
                  <c:v>0.78200000000000003</c:v>
                </c:pt>
                <c:pt idx="2323">
                  <c:v>0.78200000000000003</c:v>
                </c:pt>
                <c:pt idx="2324">
                  <c:v>0.78200000000000003</c:v>
                </c:pt>
                <c:pt idx="2325">
                  <c:v>0.78200000000000003</c:v>
                </c:pt>
                <c:pt idx="2326">
                  <c:v>0.78200000000000003</c:v>
                </c:pt>
                <c:pt idx="2327">
                  <c:v>0.78200000000000003</c:v>
                </c:pt>
                <c:pt idx="2328">
                  <c:v>0.78200000000000003</c:v>
                </c:pt>
                <c:pt idx="2329">
                  <c:v>0.78200000000000003</c:v>
                </c:pt>
                <c:pt idx="2330">
                  <c:v>0.78200000000000003</c:v>
                </c:pt>
                <c:pt idx="2331">
                  <c:v>0.78200000000000003</c:v>
                </c:pt>
                <c:pt idx="2332">
                  <c:v>0.78200000000000003</c:v>
                </c:pt>
                <c:pt idx="2333">
                  <c:v>0.78200000000000003</c:v>
                </c:pt>
                <c:pt idx="2334">
                  <c:v>0.78200000000000003</c:v>
                </c:pt>
                <c:pt idx="2335">
                  <c:v>0.78200000000000003</c:v>
                </c:pt>
                <c:pt idx="2336">
                  <c:v>0.78200000000000003</c:v>
                </c:pt>
                <c:pt idx="2337">
                  <c:v>0.78200000000000003</c:v>
                </c:pt>
                <c:pt idx="2338">
                  <c:v>0.78200000000000003</c:v>
                </c:pt>
                <c:pt idx="2339">
                  <c:v>0.78200000000000003</c:v>
                </c:pt>
                <c:pt idx="2340">
                  <c:v>0.78200000000000003</c:v>
                </c:pt>
                <c:pt idx="2341">
                  <c:v>0.78300000000000003</c:v>
                </c:pt>
                <c:pt idx="2342">
                  <c:v>0.78300000000000003</c:v>
                </c:pt>
                <c:pt idx="2343">
                  <c:v>0.78300000000000003</c:v>
                </c:pt>
                <c:pt idx="2344">
                  <c:v>0.78300000000000003</c:v>
                </c:pt>
                <c:pt idx="2345">
                  <c:v>0.78300000000000003</c:v>
                </c:pt>
                <c:pt idx="2346">
                  <c:v>0.78300000000000003</c:v>
                </c:pt>
                <c:pt idx="2347">
                  <c:v>0.78300000000000003</c:v>
                </c:pt>
                <c:pt idx="2348">
                  <c:v>0.78300000000000003</c:v>
                </c:pt>
                <c:pt idx="2349">
                  <c:v>0.78300000000000003</c:v>
                </c:pt>
                <c:pt idx="2350">
                  <c:v>0.78300000000000003</c:v>
                </c:pt>
                <c:pt idx="2351">
                  <c:v>0.78300000000000003</c:v>
                </c:pt>
                <c:pt idx="2352">
                  <c:v>0.78300000000000003</c:v>
                </c:pt>
                <c:pt idx="2353">
                  <c:v>0.78300000000000003</c:v>
                </c:pt>
                <c:pt idx="2354">
                  <c:v>0.78300000000000003</c:v>
                </c:pt>
                <c:pt idx="2355">
                  <c:v>0.78300000000000003</c:v>
                </c:pt>
                <c:pt idx="2356">
                  <c:v>0.78300000000000003</c:v>
                </c:pt>
                <c:pt idx="2357">
                  <c:v>0.78300000000000003</c:v>
                </c:pt>
                <c:pt idx="2358">
                  <c:v>0.78300000000000003</c:v>
                </c:pt>
                <c:pt idx="2359">
                  <c:v>0.78400000000000003</c:v>
                </c:pt>
                <c:pt idx="2360">
                  <c:v>0.78400000000000003</c:v>
                </c:pt>
                <c:pt idx="2361">
                  <c:v>0.78400000000000003</c:v>
                </c:pt>
                <c:pt idx="2362">
                  <c:v>0.78400000000000003</c:v>
                </c:pt>
                <c:pt idx="2363">
                  <c:v>0.78400000000000003</c:v>
                </c:pt>
                <c:pt idx="2364">
                  <c:v>0.78400000000000003</c:v>
                </c:pt>
                <c:pt idx="2365">
                  <c:v>0.78400000000000003</c:v>
                </c:pt>
                <c:pt idx="2366">
                  <c:v>0.78400000000000003</c:v>
                </c:pt>
                <c:pt idx="2367">
                  <c:v>0.78400000000000003</c:v>
                </c:pt>
                <c:pt idx="2368">
                  <c:v>0.78400000000000003</c:v>
                </c:pt>
                <c:pt idx="2369">
                  <c:v>0.78400000000000003</c:v>
                </c:pt>
                <c:pt idx="2370">
                  <c:v>0.78400000000000003</c:v>
                </c:pt>
                <c:pt idx="2371">
                  <c:v>0.78400000000000003</c:v>
                </c:pt>
                <c:pt idx="2372">
                  <c:v>0.78400000000000003</c:v>
                </c:pt>
                <c:pt idx="2373">
                  <c:v>0.78500000000000003</c:v>
                </c:pt>
                <c:pt idx="2374">
                  <c:v>0.78500000000000003</c:v>
                </c:pt>
                <c:pt idx="2375">
                  <c:v>0.78500000000000003</c:v>
                </c:pt>
                <c:pt idx="2376">
                  <c:v>0.78500000000000003</c:v>
                </c:pt>
                <c:pt idx="2377">
                  <c:v>0.78500000000000003</c:v>
                </c:pt>
                <c:pt idx="2378">
                  <c:v>0.78500000000000003</c:v>
                </c:pt>
                <c:pt idx="2379">
                  <c:v>0.78500000000000003</c:v>
                </c:pt>
                <c:pt idx="2380">
                  <c:v>0.78500000000000003</c:v>
                </c:pt>
                <c:pt idx="2381">
                  <c:v>0.78500000000000003</c:v>
                </c:pt>
                <c:pt idx="2382">
                  <c:v>0.78500000000000003</c:v>
                </c:pt>
                <c:pt idx="2383">
                  <c:v>0.78500000000000003</c:v>
                </c:pt>
                <c:pt idx="2384">
                  <c:v>0.78500000000000003</c:v>
                </c:pt>
                <c:pt idx="2385">
                  <c:v>0.78600000000000003</c:v>
                </c:pt>
                <c:pt idx="2386">
                  <c:v>0.78600000000000003</c:v>
                </c:pt>
                <c:pt idx="2387">
                  <c:v>0.78600000000000003</c:v>
                </c:pt>
                <c:pt idx="2388">
                  <c:v>0.78500000000000003</c:v>
                </c:pt>
                <c:pt idx="2389">
                  <c:v>0.78500000000000003</c:v>
                </c:pt>
                <c:pt idx="2390">
                  <c:v>0.78500000000000003</c:v>
                </c:pt>
                <c:pt idx="2391">
                  <c:v>0.78500000000000003</c:v>
                </c:pt>
                <c:pt idx="2392">
                  <c:v>0.78500000000000003</c:v>
                </c:pt>
                <c:pt idx="2393">
                  <c:v>0.78500000000000003</c:v>
                </c:pt>
                <c:pt idx="2394">
                  <c:v>0.78500000000000003</c:v>
                </c:pt>
                <c:pt idx="2395">
                  <c:v>0.78500000000000003</c:v>
                </c:pt>
                <c:pt idx="2396">
                  <c:v>0.78500000000000003</c:v>
                </c:pt>
                <c:pt idx="2397">
                  <c:v>0.78600000000000003</c:v>
                </c:pt>
                <c:pt idx="2398">
                  <c:v>0.78600000000000003</c:v>
                </c:pt>
                <c:pt idx="2399">
                  <c:v>0.78600000000000003</c:v>
                </c:pt>
                <c:pt idx="2400">
                  <c:v>0.78600000000000003</c:v>
                </c:pt>
                <c:pt idx="2401">
                  <c:v>0.78600000000000003</c:v>
                </c:pt>
                <c:pt idx="2402">
                  <c:v>0.78600000000000003</c:v>
                </c:pt>
                <c:pt idx="2403">
                  <c:v>0.78600000000000003</c:v>
                </c:pt>
                <c:pt idx="2404">
                  <c:v>0.78600000000000003</c:v>
                </c:pt>
                <c:pt idx="2405">
                  <c:v>0.78600000000000003</c:v>
                </c:pt>
                <c:pt idx="2406">
                  <c:v>0.78600000000000003</c:v>
                </c:pt>
                <c:pt idx="2407">
                  <c:v>0.78600000000000003</c:v>
                </c:pt>
                <c:pt idx="2408">
                  <c:v>0.78600000000000003</c:v>
                </c:pt>
                <c:pt idx="2409">
                  <c:v>0.78600000000000003</c:v>
                </c:pt>
                <c:pt idx="2410">
                  <c:v>0.78600000000000003</c:v>
                </c:pt>
                <c:pt idx="2411">
                  <c:v>0.78600000000000003</c:v>
                </c:pt>
                <c:pt idx="2412">
                  <c:v>0.78700000000000003</c:v>
                </c:pt>
                <c:pt idx="2413">
                  <c:v>0.78700000000000003</c:v>
                </c:pt>
                <c:pt idx="2414">
                  <c:v>0.78700000000000003</c:v>
                </c:pt>
                <c:pt idx="2415">
                  <c:v>0.78700000000000003</c:v>
                </c:pt>
                <c:pt idx="2416">
                  <c:v>0.78700000000000003</c:v>
                </c:pt>
                <c:pt idx="2417">
                  <c:v>0.78700000000000003</c:v>
                </c:pt>
                <c:pt idx="2418">
                  <c:v>0.78700000000000003</c:v>
                </c:pt>
                <c:pt idx="2419">
                  <c:v>0.78700000000000003</c:v>
                </c:pt>
                <c:pt idx="2420">
                  <c:v>0.78700000000000003</c:v>
                </c:pt>
                <c:pt idx="2421">
                  <c:v>0.78700000000000003</c:v>
                </c:pt>
                <c:pt idx="2422">
                  <c:v>0.78700000000000003</c:v>
                </c:pt>
                <c:pt idx="2423">
                  <c:v>0.78700000000000003</c:v>
                </c:pt>
                <c:pt idx="2424">
                  <c:v>0.78700000000000003</c:v>
                </c:pt>
                <c:pt idx="2425">
                  <c:v>0.78700000000000003</c:v>
                </c:pt>
                <c:pt idx="2426">
                  <c:v>0.78700000000000003</c:v>
                </c:pt>
                <c:pt idx="2427">
                  <c:v>0.78700000000000003</c:v>
                </c:pt>
                <c:pt idx="2428">
                  <c:v>0.78700000000000003</c:v>
                </c:pt>
                <c:pt idx="2429">
                  <c:v>0.78700000000000003</c:v>
                </c:pt>
                <c:pt idx="2430">
                  <c:v>0.78700000000000003</c:v>
                </c:pt>
                <c:pt idx="2431">
                  <c:v>0.78700000000000003</c:v>
                </c:pt>
                <c:pt idx="2432">
                  <c:v>0.78700000000000003</c:v>
                </c:pt>
                <c:pt idx="2433">
                  <c:v>0.78700000000000003</c:v>
                </c:pt>
                <c:pt idx="2434">
                  <c:v>0.78700000000000003</c:v>
                </c:pt>
                <c:pt idx="2435">
                  <c:v>0.78700000000000003</c:v>
                </c:pt>
                <c:pt idx="2436">
                  <c:v>0.78600000000000003</c:v>
                </c:pt>
                <c:pt idx="2437">
                  <c:v>0.78600000000000003</c:v>
                </c:pt>
                <c:pt idx="2438">
                  <c:v>0.78600000000000003</c:v>
                </c:pt>
                <c:pt idx="2439">
                  <c:v>0.78600000000000003</c:v>
                </c:pt>
                <c:pt idx="2440">
                  <c:v>0.78600000000000003</c:v>
                </c:pt>
                <c:pt idx="2441">
                  <c:v>0.78600000000000003</c:v>
                </c:pt>
                <c:pt idx="2442">
                  <c:v>0.78600000000000003</c:v>
                </c:pt>
                <c:pt idx="2443">
                  <c:v>0.78600000000000003</c:v>
                </c:pt>
                <c:pt idx="2444">
                  <c:v>0.78600000000000003</c:v>
                </c:pt>
                <c:pt idx="2445">
                  <c:v>0.78600000000000003</c:v>
                </c:pt>
                <c:pt idx="2446">
                  <c:v>0.78600000000000003</c:v>
                </c:pt>
                <c:pt idx="2447">
                  <c:v>0.78500000000000003</c:v>
                </c:pt>
                <c:pt idx="2448">
                  <c:v>0.78500000000000003</c:v>
                </c:pt>
                <c:pt idx="2449">
                  <c:v>0.78500000000000003</c:v>
                </c:pt>
                <c:pt idx="2450">
                  <c:v>0.78500000000000003</c:v>
                </c:pt>
                <c:pt idx="2451">
                  <c:v>0.78500000000000003</c:v>
                </c:pt>
                <c:pt idx="2452">
                  <c:v>0.78500000000000003</c:v>
                </c:pt>
                <c:pt idx="2453">
                  <c:v>0.78500000000000003</c:v>
                </c:pt>
                <c:pt idx="2454">
                  <c:v>0.78500000000000003</c:v>
                </c:pt>
                <c:pt idx="2455">
                  <c:v>0.78500000000000003</c:v>
                </c:pt>
                <c:pt idx="2456">
                  <c:v>0.78500000000000003</c:v>
                </c:pt>
                <c:pt idx="2457">
                  <c:v>0.78500000000000003</c:v>
                </c:pt>
                <c:pt idx="2458">
                  <c:v>0.78400000000000003</c:v>
                </c:pt>
                <c:pt idx="2459">
                  <c:v>0.78400000000000003</c:v>
                </c:pt>
                <c:pt idx="2460">
                  <c:v>0.78400000000000003</c:v>
                </c:pt>
                <c:pt idx="2461">
                  <c:v>0.78400000000000003</c:v>
                </c:pt>
                <c:pt idx="2462">
                  <c:v>0.78400000000000003</c:v>
                </c:pt>
                <c:pt idx="2463">
                  <c:v>0.78400000000000003</c:v>
                </c:pt>
                <c:pt idx="2464">
                  <c:v>0.78400000000000003</c:v>
                </c:pt>
                <c:pt idx="2465">
                  <c:v>0.78400000000000003</c:v>
                </c:pt>
                <c:pt idx="2466">
                  <c:v>0.78400000000000003</c:v>
                </c:pt>
                <c:pt idx="2467">
                  <c:v>0.78400000000000003</c:v>
                </c:pt>
                <c:pt idx="2468">
                  <c:v>0.78400000000000003</c:v>
                </c:pt>
                <c:pt idx="2469">
                  <c:v>0.78400000000000003</c:v>
                </c:pt>
                <c:pt idx="2470">
                  <c:v>0.78400000000000003</c:v>
                </c:pt>
                <c:pt idx="2471">
                  <c:v>0.78400000000000003</c:v>
                </c:pt>
                <c:pt idx="2472">
                  <c:v>0.78400000000000003</c:v>
                </c:pt>
                <c:pt idx="2473">
                  <c:v>0.78400000000000003</c:v>
                </c:pt>
                <c:pt idx="2474">
                  <c:v>0.78400000000000003</c:v>
                </c:pt>
                <c:pt idx="2475">
                  <c:v>0.78400000000000003</c:v>
                </c:pt>
                <c:pt idx="2476">
                  <c:v>0.78300000000000003</c:v>
                </c:pt>
                <c:pt idx="2477">
                  <c:v>0.78300000000000003</c:v>
                </c:pt>
                <c:pt idx="2478">
                  <c:v>0.78300000000000003</c:v>
                </c:pt>
                <c:pt idx="2479">
                  <c:v>0.78300000000000003</c:v>
                </c:pt>
                <c:pt idx="2480">
                  <c:v>0.78300000000000003</c:v>
                </c:pt>
                <c:pt idx="2481">
                  <c:v>0.78300000000000003</c:v>
                </c:pt>
                <c:pt idx="2482">
                  <c:v>0.78300000000000003</c:v>
                </c:pt>
                <c:pt idx="2483">
                  <c:v>0.78300000000000003</c:v>
                </c:pt>
                <c:pt idx="2484">
                  <c:v>0.78300000000000003</c:v>
                </c:pt>
                <c:pt idx="2485">
                  <c:v>0.78200000000000003</c:v>
                </c:pt>
                <c:pt idx="2486">
                  <c:v>0.78200000000000003</c:v>
                </c:pt>
                <c:pt idx="2487">
                  <c:v>0.78200000000000003</c:v>
                </c:pt>
                <c:pt idx="2488">
                  <c:v>0.78200000000000003</c:v>
                </c:pt>
                <c:pt idx="2489">
                  <c:v>0.78200000000000003</c:v>
                </c:pt>
                <c:pt idx="2490">
                  <c:v>0.78200000000000003</c:v>
                </c:pt>
                <c:pt idx="2491">
                  <c:v>0.78200000000000003</c:v>
                </c:pt>
                <c:pt idx="2492">
                  <c:v>0.78200000000000003</c:v>
                </c:pt>
                <c:pt idx="2493">
                  <c:v>0.78200000000000003</c:v>
                </c:pt>
                <c:pt idx="2494">
                  <c:v>0.78200000000000003</c:v>
                </c:pt>
                <c:pt idx="2495">
                  <c:v>0.78200000000000003</c:v>
                </c:pt>
                <c:pt idx="2496">
                  <c:v>0.78100000000000003</c:v>
                </c:pt>
                <c:pt idx="2497">
                  <c:v>0.78100000000000003</c:v>
                </c:pt>
                <c:pt idx="2498">
                  <c:v>0.78100000000000003</c:v>
                </c:pt>
                <c:pt idx="2499">
                  <c:v>0.78100000000000003</c:v>
                </c:pt>
                <c:pt idx="2500">
                  <c:v>0.78100000000000003</c:v>
                </c:pt>
                <c:pt idx="2501">
                  <c:v>0.78100000000000003</c:v>
                </c:pt>
                <c:pt idx="2502">
                  <c:v>0.78100000000000003</c:v>
                </c:pt>
                <c:pt idx="2503">
                  <c:v>0.78100000000000003</c:v>
                </c:pt>
                <c:pt idx="2504">
                  <c:v>0.78100000000000003</c:v>
                </c:pt>
                <c:pt idx="2505">
                  <c:v>0.78100000000000003</c:v>
                </c:pt>
                <c:pt idx="2506">
                  <c:v>0.78</c:v>
                </c:pt>
                <c:pt idx="2507">
                  <c:v>0.78</c:v>
                </c:pt>
                <c:pt idx="2508">
                  <c:v>0.78</c:v>
                </c:pt>
                <c:pt idx="2509">
                  <c:v>0.78</c:v>
                </c:pt>
                <c:pt idx="2510">
                  <c:v>0.78</c:v>
                </c:pt>
                <c:pt idx="2511">
                  <c:v>0.78</c:v>
                </c:pt>
                <c:pt idx="2512">
                  <c:v>0.78</c:v>
                </c:pt>
                <c:pt idx="2513">
                  <c:v>0.77900000000000003</c:v>
                </c:pt>
                <c:pt idx="2514">
                  <c:v>0.77900000000000003</c:v>
                </c:pt>
                <c:pt idx="2515">
                  <c:v>0.77900000000000003</c:v>
                </c:pt>
                <c:pt idx="2516">
                  <c:v>0.77900000000000003</c:v>
                </c:pt>
                <c:pt idx="2517">
                  <c:v>0.77900000000000003</c:v>
                </c:pt>
                <c:pt idx="2518">
                  <c:v>0.77900000000000003</c:v>
                </c:pt>
                <c:pt idx="2519">
                  <c:v>0.77900000000000003</c:v>
                </c:pt>
                <c:pt idx="2520">
                  <c:v>0.77900000000000003</c:v>
                </c:pt>
                <c:pt idx="2521">
                  <c:v>0.77800000000000002</c:v>
                </c:pt>
                <c:pt idx="2522">
                  <c:v>0.77800000000000002</c:v>
                </c:pt>
                <c:pt idx="2523">
                  <c:v>0.77800000000000002</c:v>
                </c:pt>
                <c:pt idx="2524">
                  <c:v>0.77800000000000002</c:v>
                </c:pt>
                <c:pt idx="2525">
                  <c:v>0.77800000000000002</c:v>
                </c:pt>
                <c:pt idx="2526">
                  <c:v>0.77800000000000002</c:v>
                </c:pt>
                <c:pt idx="2527">
                  <c:v>0.77800000000000002</c:v>
                </c:pt>
                <c:pt idx="2528">
                  <c:v>0.77800000000000002</c:v>
                </c:pt>
                <c:pt idx="2529">
                  <c:v>0.77800000000000002</c:v>
                </c:pt>
                <c:pt idx="2530">
                  <c:v>0.77800000000000002</c:v>
                </c:pt>
                <c:pt idx="2531">
                  <c:v>0.77700000000000002</c:v>
                </c:pt>
                <c:pt idx="2532">
                  <c:v>0.77700000000000002</c:v>
                </c:pt>
                <c:pt idx="2533">
                  <c:v>0.77700000000000002</c:v>
                </c:pt>
                <c:pt idx="2534">
                  <c:v>0.77700000000000002</c:v>
                </c:pt>
                <c:pt idx="2535">
                  <c:v>0.77700000000000002</c:v>
                </c:pt>
                <c:pt idx="2536">
                  <c:v>0.77700000000000002</c:v>
                </c:pt>
                <c:pt idx="2537">
                  <c:v>0.77700000000000002</c:v>
                </c:pt>
                <c:pt idx="2538">
                  <c:v>0.77700000000000002</c:v>
                </c:pt>
                <c:pt idx="2539">
                  <c:v>0.77700000000000002</c:v>
                </c:pt>
                <c:pt idx="2540">
                  <c:v>0.77700000000000002</c:v>
                </c:pt>
                <c:pt idx="2541">
                  <c:v>0.77700000000000002</c:v>
                </c:pt>
                <c:pt idx="2542">
                  <c:v>0.77600000000000002</c:v>
                </c:pt>
                <c:pt idx="2543">
                  <c:v>0.77600000000000002</c:v>
                </c:pt>
                <c:pt idx="2544">
                  <c:v>0.77600000000000002</c:v>
                </c:pt>
                <c:pt idx="2545">
                  <c:v>0.77600000000000002</c:v>
                </c:pt>
                <c:pt idx="2546">
                  <c:v>0.77600000000000002</c:v>
                </c:pt>
                <c:pt idx="2547">
                  <c:v>0.77600000000000002</c:v>
                </c:pt>
                <c:pt idx="2548">
                  <c:v>0.77600000000000002</c:v>
                </c:pt>
                <c:pt idx="2549">
                  <c:v>0.77500000000000002</c:v>
                </c:pt>
                <c:pt idx="2550">
                  <c:v>0.77500000000000002</c:v>
                </c:pt>
                <c:pt idx="2551">
                  <c:v>0.77500000000000002</c:v>
                </c:pt>
                <c:pt idx="2552">
                  <c:v>0.77500000000000002</c:v>
                </c:pt>
                <c:pt idx="2553">
                  <c:v>0.77500000000000002</c:v>
                </c:pt>
                <c:pt idx="2554">
                  <c:v>0.77500000000000002</c:v>
                </c:pt>
                <c:pt idx="2555">
                  <c:v>0.77400000000000002</c:v>
                </c:pt>
                <c:pt idx="2556">
                  <c:v>0.77400000000000002</c:v>
                </c:pt>
                <c:pt idx="2557">
                  <c:v>0.77400000000000002</c:v>
                </c:pt>
                <c:pt idx="2558">
                  <c:v>0.77400000000000002</c:v>
                </c:pt>
                <c:pt idx="2559">
                  <c:v>0.77400000000000002</c:v>
                </c:pt>
                <c:pt idx="2560">
                  <c:v>0.77400000000000002</c:v>
                </c:pt>
                <c:pt idx="2561">
                  <c:v>0.77300000000000002</c:v>
                </c:pt>
                <c:pt idx="2562">
                  <c:v>0.77300000000000002</c:v>
                </c:pt>
                <c:pt idx="2563">
                  <c:v>0.77300000000000002</c:v>
                </c:pt>
                <c:pt idx="2564">
                  <c:v>0.77300000000000002</c:v>
                </c:pt>
                <c:pt idx="2565">
                  <c:v>0.77200000000000002</c:v>
                </c:pt>
                <c:pt idx="2566">
                  <c:v>0.77200000000000002</c:v>
                </c:pt>
                <c:pt idx="2567">
                  <c:v>0.77200000000000002</c:v>
                </c:pt>
                <c:pt idx="2568">
                  <c:v>0.77100000000000002</c:v>
                </c:pt>
                <c:pt idx="2569">
                  <c:v>0.77100000000000002</c:v>
                </c:pt>
                <c:pt idx="2570">
                  <c:v>0.77100000000000002</c:v>
                </c:pt>
                <c:pt idx="2571">
                  <c:v>0.77100000000000002</c:v>
                </c:pt>
                <c:pt idx="2572">
                  <c:v>0.77</c:v>
                </c:pt>
                <c:pt idx="2573">
                  <c:v>0.77</c:v>
                </c:pt>
                <c:pt idx="2574">
                  <c:v>0.77</c:v>
                </c:pt>
                <c:pt idx="2575">
                  <c:v>0.77</c:v>
                </c:pt>
                <c:pt idx="2576">
                  <c:v>0.77</c:v>
                </c:pt>
                <c:pt idx="2577">
                  <c:v>0.77</c:v>
                </c:pt>
                <c:pt idx="2578">
                  <c:v>0.77</c:v>
                </c:pt>
                <c:pt idx="2579">
                  <c:v>0.76900000000000002</c:v>
                </c:pt>
                <c:pt idx="2580">
                  <c:v>0.76900000000000002</c:v>
                </c:pt>
                <c:pt idx="2581">
                  <c:v>0.76900000000000002</c:v>
                </c:pt>
                <c:pt idx="2582">
                  <c:v>0.76900000000000002</c:v>
                </c:pt>
                <c:pt idx="2583">
                  <c:v>0.76900000000000002</c:v>
                </c:pt>
                <c:pt idx="2584">
                  <c:v>0.76800000000000002</c:v>
                </c:pt>
                <c:pt idx="2585">
                  <c:v>0.76800000000000002</c:v>
                </c:pt>
                <c:pt idx="2586">
                  <c:v>0.76800000000000002</c:v>
                </c:pt>
                <c:pt idx="2587">
                  <c:v>0.76800000000000002</c:v>
                </c:pt>
                <c:pt idx="2588">
                  <c:v>0.76700000000000002</c:v>
                </c:pt>
                <c:pt idx="2589">
                  <c:v>0.76700000000000002</c:v>
                </c:pt>
                <c:pt idx="2590">
                  <c:v>0.76700000000000002</c:v>
                </c:pt>
                <c:pt idx="2591">
                  <c:v>0.76700000000000002</c:v>
                </c:pt>
                <c:pt idx="2592">
                  <c:v>0.76700000000000002</c:v>
                </c:pt>
                <c:pt idx="2593">
                  <c:v>0.76700000000000002</c:v>
                </c:pt>
                <c:pt idx="2594">
                  <c:v>0.76600000000000001</c:v>
                </c:pt>
                <c:pt idx="2595">
                  <c:v>0.76600000000000001</c:v>
                </c:pt>
                <c:pt idx="2596">
                  <c:v>0.76600000000000001</c:v>
                </c:pt>
                <c:pt idx="2597">
                  <c:v>0.76600000000000001</c:v>
                </c:pt>
                <c:pt idx="2598">
                  <c:v>0.76600000000000001</c:v>
                </c:pt>
                <c:pt idx="2599">
                  <c:v>0.76600000000000001</c:v>
                </c:pt>
                <c:pt idx="2600">
                  <c:v>0.76500000000000001</c:v>
                </c:pt>
                <c:pt idx="2601">
                  <c:v>0.76500000000000001</c:v>
                </c:pt>
                <c:pt idx="2602">
                  <c:v>0.76500000000000001</c:v>
                </c:pt>
                <c:pt idx="2603">
                  <c:v>0.76500000000000001</c:v>
                </c:pt>
                <c:pt idx="2604">
                  <c:v>0.76500000000000001</c:v>
                </c:pt>
                <c:pt idx="2605">
                  <c:v>0.76400000000000001</c:v>
                </c:pt>
                <c:pt idx="2606">
                  <c:v>0.76400000000000001</c:v>
                </c:pt>
                <c:pt idx="2607">
                  <c:v>0.76400000000000001</c:v>
                </c:pt>
                <c:pt idx="2608">
                  <c:v>0.76400000000000001</c:v>
                </c:pt>
                <c:pt idx="2609">
                  <c:v>0.76400000000000001</c:v>
                </c:pt>
                <c:pt idx="2610">
                  <c:v>0.76400000000000001</c:v>
                </c:pt>
                <c:pt idx="2611">
                  <c:v>0.76300000000000001</c:v>
                </c:pt>
                <c:pt idx="2612">
                  <c:v>0.76300000000000001</c:v>
                </c:pt>
                <c:pt idx="2613">
                  <c:v>0.76300000000000001</c:v>
                </c:pt>
                <c:pt idx="2614">
                  <c:v>0.76300000000000001</c:v>
                </c:pt>
                <c:pt idx="2615">
                  <c:v>0.76300000000000001</c:v>
                </c:pt>
                <c:pt idx="2616">
                  <c:v>0.76200000000000001</c:v>
                </c:pt>
                <c:pt idx="2617">
                  <c:v>0.76200000000000001</c:v>
                </c:pt>
                <c:pt idx="2618">
                  <c:v>0.76200000000000001</c:v>
                </c:pt>
                <c:pt idx="2619">
                  <c:v>0.76200000000000001</c:v>
                </c:pt>
                <c:pt idx="2620">
                  <c:v>0.76200000000000001</c:v>
                </c:pt>
                <c:pt idx="2621">
                  <c:v>0.76200000000000001</c:v>
                </c:pt>
                <c:pt idx="2622">
                  <c:v>0.76200000000000001</c:v>
                </c:pt>
                <c:pt idx="2623">
                  <c:v>0.76200000000000001</c:v>
                </c:pt>
                <c:pt idx="2624">
                  <c:v>0.76200000000000001</c:v>
                </c:pt>
                <c:pt idx="2625">
                  <c:v>0.76200000000000001</c:v>
                </c:pt>
                <c:pt idx="2626">
                  <c:v>0.76200000000000001</c:v>
                </c:pt>
                <c:pt idx="2627">
                  <c:v>0.76100000000000001</c:v>
                </c:pt>
                <c:pt idx="2628">
                  <c:v>0.76100000000000001</c:v>
                </c:pt>
                <c:pt idx="2629">
                  <c:v>0.76100000000000001</c:v>
                </c:pt>
                <c:pt idx="2630">
                  <c:v>0.76100000000000001</c:v>
                </c:pt>
                <c:pt idx="2631">
                  <c:v>0.76100000000000001</c:v>
                </c:pt>
                <c:pt idx="2632">
                  <c:v>0.76100000000000001</c:v>
                </c:pt>
                <c:pt idx="2633">
                  <c:v>0.76100000000000001</c:v>
                </c:pt>
                <c:pt idx="2634">
                  <c:v>0.76100000000000001</c:v>
                </c:pt>
                <c:pt idx="2635">
                  <c:v>0.76100000000000001</c:v>
                </c:pt>
                <c:pt idx="2636">
                  <c:v>0.76100000000000001</c:v>
                </c:pt>
                <c:pt idx="2637">
                  <c:v>0.76100000000000001</c:v>
                </c:pt>
                <c:pt idx="2638">
                  <c:v>0.76100000000000001</c:v>
                </c:pt>
                <c:pt idx="2639">
                  <c:v>0.76100000000000001</c:v>
                </c:pt>
                <c:pt idx="2640">
                  <c:v>0.76100000000000001</c:v>
                </c:pt>
                <c:pt idx="2641">
                  <c:v>0.76100000000000001</c:v>
                </c:pt>
                <c:pt idx="2642">
                  <c:v>0.76</c:v>
                </c:pt>
                <c:pt idx="2643">
                  <c:v>0.76</c:v>
                </c:pt>
                <c:pt idx="2644">
                  <c:v>0.76</c:v>
                </c:pt>
                <c:pt idx="2645">
                  <c:v>0.76</c:v>
                </c:pt>
                <c:pt idx="2646">
                  <c:v>0.76</c:v>
                </c:pt>
                <c:pt idx="2647">
                  <c:v>0.76</c:v>
                </c:pt>
                <c:pt idx="2648">
                  <c:v>0.76</c:v>
                </c:pt>
                <c:pt idx="2649">
                  <c:v>0.76</c:v>
                </c:pt>
                <c:pt idx="2650">
                  <c:v>0.76</c:v>
                </c:pt>
                <c:pt idx="2651">
                  <c:v>0.75900000000000001</c:v>
                </c:pt>
                <c:pt idx="2652">
                  <c:v>0.75900000000000001</c:v>
                </c:pt>
                <c:pt idx="2653">
                  <c:v>0.75900000000000001</c:v>
                </c:pt>
                <c:pt idx="2654">
                  <c:v>0.75900000000000001</c:v>
                </c:pt>
                <c:pt idx="2655">
                  <c:v>0.75900000000000001</c:v>
                </c:pt>
                <c:pt idx="2656">
                  <c:v>0.75900000000000001</c:v>
                </c:pt>
                <c:pt idx="2657">
                  <c:v>0.75900000000000001</c:v>
                </c:pt>
                <c:pt idx="2658">
                  <c:v>0.75900000000000001</c:v>
                </c:pt>
                <c:pt idx="2659">
                  <c:v>0.75900000000000001</c:v>
                </c:pt>
                <c:pt idx="2660">
                  <c:v>0.75900000000000001</c:v>
                </c:pt>
                <c:pt idx="2661">
                  <c:v>0.75800000000000001</c:v>
                </c:pt>
                <c:pt idx="2662">
                  <c:v>0.75800000000000001</c:v>
                </c:pt>
                <c:pt idx="2663">
                  <c:v>0.75800000000000001</c:v>
                </c:pt>
                <c:pt idx="2664">
                  <c:v>0.75800000000000001</c:v>
                </c:pt>
                <c:pt idx="2665">
                  <c:v>0.75800000000000001</c:v>
                </c:pt>
                <c:pt idx="2666">
                  <c:v>0.75800000000000001</c:v>
                </c:pt>
                <c:pt idx="2667">
                  <c:v>0.75800000000000001</c:v>
                </c:pt>
                <c:pt idx="2668">
                  <c:v>0.75800000000000001</c:v>
                </c:pt>
                <c:pt idx="2669">
                  <c:v>0.75800000000000001</c:v>
                </c:pt>
                <c:pt idx="2670">
                  <c:v>0.75800000000000001</c:v>
                </c:pt>
                <c:pt idx="2671">
                  <c:v>0.75800000000000001</c:v>
                </c:pt>
                <c:pt idx="2672">
                  <c:v>0.75800000000000001</c:v>
                </c:pt>
                <c:pt idx="2673">
                  <c:v>0.75800000000000001</c:v>
                </c:pt>
                <c:pt idx="2674">
                  <c:v>0.75800000000000001</c:v>
                </c:pt>
                <c:pt idx="2675">
                  <c:v>0.75800000000000001</c:v>
                </c:pt>
                <c:pt idx="2676">
                  <c:v>0.75800000000000001</c:v>
                </c:pt>
                <c:pt idx="2677">
                  <c:v>0.75800000000000001</c:v>
                </c:pt>
                <c:pt idx="2678">
                  <c:v>0.75800000000000001</c:v>
                </c:pt>
                <c:pt idx="2679">
                  <c:v>0.75800000000000001</c:v>
                </c:pt>
                <c:pt idx="2680">
                  <c:v>0.75800000000000001</c:v>
                </c:pt>
                <c:pt idx="2681">
                  <c:v>0.75800000000000001</c:v>
                </c:pt>
                <c:pt idx="2682">
                  <c:v>0.75800000000000001</c:v>
                </c:pt>
                <c:pt idx="2683">
                  <c:v>0.75800000000000001</c:v>
                </c:pt>
                <c:pt idx="2684">
                  <c:v>0.75800000000000001</c:v>
                </c:pt>
                <c:pt idx="2685">
                  <c:v>0.75800000000000001</c:v>
                </c:pt>
                <c:pt idx="2686">
                  <c:v>0.75800000000000001</c:v>
                </c:pt>
                <c:pt idx="2687">
                  <c:v>0.75800000000000001</c:v>
                </c:pt>
                <c:pt idx="2688">
                  <c:v>0.75800000000000001</c:v>
                </c:pt>
                <c:pt idx="2689">
                  <c:v>0.75900000000000001</c:v>
                </c:pt>
                <c:pt idx="2690">
                  <c:v>0.75900000000000001</c:v>
                </c:pt>
                <c:pt idx="2691">
                  <c:v>0.75900000000000001</c:v>
                </c:pt>
                <c:pt idx="2692">
                  <c:v>0.75900000000000001</c:v>
                </c:pt>
                <c:pt idx="2693">
                  <c:v>0.75900000000000001</c:v>
                </c:pt>
                <c:pt idx="2694">
                  <c:v>0.75900000000000001</c:v>
                </c:pt>
                <c:pt idx="2695">
                  <c:v>0.75900000000000001</c:v>
                </c:pt>
                <c:pt idx="2696">
                  <c:v>0.75900000000000001</c:v>
                </c:pt>
                <c:pt idx="2697">
                  <c:v>0.75900000000000001</c:v>
                </c:pt>
                <c:pt idx="2698">
                  <c:v>0.75900000000000001</c:v>
                </c:pt>
                <c:pt idx="2699">
                  <c:v>0.75900000000000001</c:v>
                </c:pt>
                <c:pt idx="2700">
                  <c:v>0.75900000000000001</c:v>
                </c:pt>
                <c:pt idx="2701">
                  <c:v>0.75900000000000001</c:v>
                </c:pt>
                <c:pt idx="2702">
                  <c:v>0.75900000000000001</c:v>
                </c:pt>
                <c:pt idx="2703">
                  <c:v>0.75900000000000001</c:v>
                </c:pt>
                <c:pt idx="2704">
                  <c:v>0.75900000000000001</c:v>
                </c:pt>
                <c:pt idx="2705">
                  <c:v>0.75900000000000001</c:v>
                </c:pt>
                <c:pt idx="2706">
                  <c:v>0.75900000000000001</c:v>
                </c:pt>
                <c:pt idx="2707">
                  <c:v>0.75900000000000001</c:v>
                </c:pt>
                <c:pt idx="2708">
                  <c:v>0.75900000000000001</c:v>
                </c:pt>
                <c:pt idx="2709">
                  <c:v>0.75900000000000001</c:v>
                </c:pt>
                <c:pt idx="2710">
                  <c:v>0.75900000000000001</c:v>
                </c:pt>
                <c:pt idx="2711">
                  <c:v>0.76</c:v>
                </c:pt>
                <c:pt idx="2712">
                  <c:v>0.76</c:v>
                </c:pt>
                <c:pt idx="2713">
                  <c:v>0.76</c:v>
                </c:pt>
                <c:pt idx="2714">
                  <c:v>0.76</c:v>
                </c:pt>
                <c:pt idx="2715">
                  <c:v>0.76</c:v>
                </c:pt>
                <c:pt idx="2716">
                  <c:v>0.76</c:v>
                </c:pt>
                <c:pt idx="2717">
                  <c:v>0.76</c:v>
                </c:pt>
                <c:pt idx="2718">
                  <c:v>0.76</c:v>
                </c:pt>
                <c:pt idx="2719">
                  <c:v>0.76</c:v>
                </c:pt>
                <c:pt idx="2720">
                  <c:v>0.76</c:v>
                </c:pt>
                <c:pt idx="2721">
                  <c:v>0.76</c:v>
                </c:pt>
                <c:pt idx="2722">
                  <c:v>0.76</c:v>
                </c:pt>
                <c:pt idx="2723">
                  <c:v>0.76</c:v>
                </c:pt>
                <c:pt idx="2724">
                  <c:v>0.76</c:v>
                </c:pt>
                <c:pt idx="2725">
                  <c:v>0.76</c:v>
                </c:pt>
                <c:pt idx="2726">
                  <c:v>0.76</c:v>
                </c:pt>
                <c:pt idx="2727">
                  <c:v>0.76</c:v>
                </c:pt>
                <c:pt idx="2728">
                  <c:v>0.76</c:v>
                </c:pt>
                <c:pt idx="2729">
                  <c:v>0.76</c:v>
                </c:pt>
                <c:pt idx="2730">
                  <c:v>0.76</c:v>
                </c:pt>
                <c:pt idx="2731">
                  <c:v>0.76</c:v>
                </c:pt>
                <c:pt idx="2732">
                  <c:v>0.76</c:v>
                </c:pt>
                <c:pt idx="2733">
                  <c:v>0.76</c:v>
                </c:pt>
                <c:pt idx="2734">
                  <c:v>0.76</c:v>
                </c:pt>
                <c:pt idx="2735">
                  <c:v>0.76100000000000001</c:v>
                </c:pt>
                <c:pt idx="2736">
                  <c:v>0.76100000000000001</c:v>
                </c:pt>
                <c:pt idx="2737">
                  <c:v>0.76100000000000001</c:v>
                </c:pt>
                <c:pt idx="2738">
                  <c:v>0.76100000000000001</c:v>
                </c:pt>
                <c:pt idx="2739">
                  <c:v>0.76100000000000001</c:v>
                </c:pt>
                <c:pt idx="2740">
                  <c:v>0.76100000000000001</c:v>
                </c:pt>
                <c:pt idx="2741">
                  <c:v>0.76100000000000001</c:v>
                </c:pt>
                <c:pt idx="2742">
                  <c:v>0.76100000000000001</c:v>
                </c:pt>
                <c:pt idx="2743">
                  <c:v>0.76100000000000001</c:v>
                </c:pt>
                <c:pt idx="2744">
                  <c:v>0.76100000000000001</c:v>
                </c:pt>
                <c:pt idx="2745">
                  <c:v>0.76100000000000001</c:v>
                </c:pt>
                <c:pt idx="2746">
                  <c:v>0.76100000000000001</c:v>
                </c:pt>
                <c:pt idx="2747">
                  <c:v>0.76100000000000001</c:v>
                </c:pt>
                <c:pt idx="2748">
                  <c:v>0.76100000000000001</c:v>
                </c:pt>
                <c:pt idx="2749">
                  <c:v>0.76100000000000001</c:v>
                </c:pt>
                <c:pt idx="2750">
                  <c:v>0.76100000000000001</c:v>
                </c:pt>
                <c:pt idx="2751">
                  <c:v>0.76100000000000001</c:v>
                </c:pt>
                <c:pt idx="2752">
                  <c:v>0.76100000000000001</c:v>
                </c:pt>
                <c:pt idx="2753">
                  <c:v>0.76100000000000001</c:v>
                </c:pt>
                <c:pt idx="2754">
                  <c:v>0.76100000000000001</c:v>
                </c:pt>
                <c:pt idx="2755">
                  <c:v>0.76200000000000001</c:v>
                </c:pt>
                <c:pt idx="2756">
                  <c:v>0.76200000000000001</c:v>
                </c:pt>
                <c:pt idx="2757">
                  <c:v>0.76200000000000001</c:v>
                </c:pt>
                <c:pt idx="2758">
                  <c:v>0.76200000000000001</c:v>
                </c:pt>
                <c:pt idx="2759">
                  <c:v>0.76200000000000001</c:v>
                </c:pt>
                <c:pt idx="2760">
                  <c:v>0.76200000000000001</c:v>
                </c:pt>
                <c:pt idx="2761">
                  <c:v>0.76200000000000001</c:v>
                </c:pt>
                <c:pt idx="2762">
                  <c:v>0.76200000000000001</c:v>
                </c:pt>
                <c:pt idx="2763">
                  <c:v>0.76200000000000001</c:v>
                </c:pt>
                <c:pt idx="2764">
                  <c:v>0.76200000000000001</c:v>
                </c:pt>
                <c:pt idx="2765">
                  <c:v>0.76200000000000001</c:v>
                </c:pt>
                <c:pt idx="2766">
                  <c:v>0.76200000000000001</c:v>
                </c:pt>
                <c:pt idx="2767">
                  <c:v>0.76200000000000001</c:v>
                </c:pt>
                <c:pt idx="2768">
                  <c:v>0.76200000000000001</c:v>
                </c:pt>
                <c:pt idx="2769">
                  <c:v>0.76200000000000001</c:v>
                </c:pt>
                <c:pt idx="2770">
                  <c:v>0.76200000000000001</c:v>
                </c:pt>
                <c:pt idx="2771">
                  <c:v>0.76200000000000001</c:v>
                </c:pt>
                <c:pt idx="2772">
                  <c:v>0.76200000000000001</c:v>
                </c:pt>
                <c:pt idx="2773">
                  <c:v>0.76300000000000001</c:v>
                </c:pt>
                <c:pt idx="2774">
                  <c:v>0.76300000000000001</c:v>
                </c:pt>
                <c:pt idx="2775">
                  <c:v>0.76300000000000001</c:v>
                </c:pt>
                <c:pt idx="2776">
                  <c:v>0.76300000000000001</c:v>
                </c:pt>
                <c:pt idx="2777">
                  <c:v>0.76300000000000001</c:v>
                </c:pt>
                <c:pt idx="2778">
                  <c:v>0.76300000000000001</c:v>
                </c:pt>
                <c:pt idx="2779">
                  <c:v>0.76300000000000001</c:v>
                </c:pt>
                <c:pt idx="2780">
                  <c:v>0.76300000000000001</c:v>
                </c:pt>
                <c:pt idx="2781">
                  <c:v>0.76300000000000001</c:v>
                </c:pt>
                <c:pt idx="2782">
                  <c:v>0.76300000000000001</c:v>
                </c:pt>
                <c:pt idx="2783">
                  <c:v>0.76300000000000001</c:v>
                </c:pt>
                <c:pt idx="2784">
                  <c:v>0.76300000000000001</c:v>
                </c:pt>
                <c:pt idx="2785">
                  <c:v>0.76300000000000001</c:v>
                </c:pt>
                <c:pt idx="2786">
                  <c:v>0.76300000000000001</c:v>
                </c:pt>
                <c:pt idx="2787">
                  <c:v>0.76300000000000001</c:v>
                </c:pt>
                <c:pt idx="2788">
                  <c:v>0.76300000000000001</c:v>
                </c:pt>
                <c:pt idx="2789">
                  <c:v>0.76300000000000001</c:v>
                </c:pt>
                <c:pt idx="2790">
                  <c:v>0.76400000000000001</c:v>
                </c:pt>
                <c:pt idx="2791">
                  <c:v>0.76400000000000001</c:v>
                </c:pt>
                <c:pt idx="2792">
                  <c:v>0.76400000000000001</c:v>
                </c:pt>
                <c:pt idx="2793">
                  <c:v>0.76400000000000001</c:v>
                </c:pt>
                <c:pt idx="2794">
                  <c:v>0.76400000000000001</c:v>
                </c:pt>
                <c:pt idx="2795">
                  <c:v>0.76400000000000001</c:v>
                </c:pt>
                <c:pt idx="2796">
                  <c:v>0.76400000000000001</c:v>
                </c:pt>
                <c:pt idx="2797">
                  <c:v>0.76400000000000001</c:v>
                </c:pt>
                <c:pt idx="2798">
                  <c:v>0.76400000000000001</c:v>
                </c:pt>
                <c:pt idx="2799">
                  <c:v>0.76400000000000001</c:v>
                </c:pt>
                <c:pt idx="2800">
                  <c:v>0.76400000000000001</c:v>
                </c:pt>
                <c:pt idx="2801">
                  <c:v>0.76400000000000001</c:v>
                </c:pt>
                <c:pt idx="2802">
                  <c:v>0.76400000000000001</c:v>
                </c:pt>
                <c:pt idx="2803">
                  <c:v>0.76400000000000001</c:v>
                </c:pt>
                <c:pt idx="2804">
                  <c:v>0.76400000000000001</c:v>
                </c:pt>
                <c:pt idx="2805">
                  <c:v>0.76400000000000001</c:v>
                </c:pt>
                <c:pt idx="2806">
                  <c:v>0.76400000000000001</c:v>
                </c:pt>
                <c:pt idx="2807">
                  <c:v>0.76400000000000001</c:v>
                </c:pt>
                <c:pt idx="2808">
                  <c:v>0.76400000000000001</c:v>
                </c:pt>
                <c:pt idx="2809">
                  <c:v>0.76500000000000001</c:v>
                </c:pt>
                <c:pt idx="2810">
                  <c:v>0.76500000000000001</c:v>
                </c:pt>
                <c:pt idx="2811">
                  <c:v>0.76500000000000001</c:v>
                </c:pt>
                <c:pt idx="2812">
                  <c:v>0.76500000000000001</c:v>
                </c:pt>
                <c:pt idx="2813">
                  <c:v>0.76500000000000001</c:v>
                </c:pt>
                <c:pt idx="2814">
                  <c:v>0.76500000000000001</c:v>
                </c:pt>
                <c:pt idx="2815">
                  <c:v>0.76500000000000001</c:v>
                </c:pt>
                <c:pt idx="2816">
                  <c:v>0.76500000000000001</c:v>
                </c:pt>
                <c:pt idx="2817">
                  <c:v>0.76500000000000001</c:v>
                </c:pt>
                <c:pt idx="2818">
                  <c:v>0.76500000000000001</c:v>
                </c:pt>
                <c:pt idx="2819">
                  <c:v>0.76500000000000001</c:v>
                </c:pt>
                <c:pt idx="2820">
                  <c:v>0.76500000000000001</c:v>
                </c:pt>
                <c:pt idx="2821">
                  <c:v>0.76500000000000001</c:v>
                </c:pt>
                <c:pt idx="2822">
                  <c:v>0.76500000000000001</c:v>
                </c:pt>
                <c:pt idx="2823">
                  <c:v>0.76500000000000001</c:v>
                </c:pt>
                <c:pt idx="2824">
                  <c:v>0.76500000000000001</c:v>
                </c:pt>
                <c:pt idx="2825">
                  <c:v>0.76500000000000001</c:v>
                </c:pt>
                <c:pt idx="2826">
                  <c:v>0.76400000000000001</c:v>
                </c:pt>
                <c:pt idx="2827">
                  <c:v>0.76400000000000001</c:v>
                </c:pt>
                <c:pt idx="2828">
                  <c:v>0.76400000000000001</c:v>
                </c:pt>
                <c:pt idx="2829">
                  <c:v>0.76400000000000001</c:v>
                </c:pt>
                <c:pt idx="2830">
                  <c:v>0.76400000000000001</c:v>
                </c:pt>
                <c:pt idx="2831">
                  <c:v>0.76400000000000001</c:v>
                </c:pt>
                <c:pt idx="2832">
                  <c:v>0.76400000000000001</c:v>
                </c:pt>
                <c:pt idx="2833">
                  <c:v>0.76400000000000001</c:v>
                </c:pt>
                <c:pt idx="2834">
                  <c:v>0.76400000000000001</c:v>
                </c:pt>
                <c:pt idx="2835">
                  <c:v>0.76400000000000001</c:v>
                </c:pt>
                <c:pt idx="2836">
                  <c:v>0.76400000000000001</c:v>
                </c:pt>
                <c:pt idx="2837">
                  <c:v>0.76500000000000001</c:v>
                </c:pt>
                <c:pt idx="2838">
                  <c:v>0.76500000000000001</c:v>
                </c:pt>
                <c:pt idx="2839">
                  <c:v>0.76500000000000001</c:v>
                </c:pt>
                <c:pt idx="2840">
                  <c:v>0.76500000000000001</c:v>
                </c:pt>
                <c:pt idx="2841">
                  <c:v>0.76500000000000001</c:v>
                </c:pt>
                <c:pt idx="2842">
                  <c:v>0.76500000000000001</c:v>
                </c:pt>
                <c:pt idx="2843">
                  <c:v>0.76500000000000001</c:v>
                </c:pt>
                <c:pt idx="2844">
                  <c:v>0.76500000000000001</c:v>
                </c:pt>
                <c:pt idx="2845">
                  <c:v>0.76500000000000001</c:v>
                </c:pt>
                <c:pt idx="2846">
                  <c:v>0.76500000000000001</c:v>
                </c:pt>
                <c:pt idx="2847">
                  <c:v>0.76500000000000001</c:v>
                </c:pt>
                <c:pt idx="2848">
                  <c:v>0.76500000000000001</c:v>
                </c:pt>
                <c:pt idx="2849">
                  <c:v>0.76500000000000001</c:v>
                </c:pt>
                <c:pt idx="2850">
                  <c:v>0.76500000000000001</c:v>
                </c:pt>
                <c:pt idx="2851">
                  <c:v>0.76500000000000001</c:v>
                </c:pt>
                <c:pt idx="2852">
                  <c:v>0.76500000000000001</c:v>
                </c:pt>
                <c:pt idx="2853">
                  <c:v>0.76500000000000001</c:v>
                </c:pt>
                <c:pt idx="2854">
                  <c:v>0.76500000000000001</c:v>
                </c:pt>
                <c:pt idx="2855">
                  <c:v>0.76500000000000001</c:v>
                </c:pt>
                <c:pt idx="2856">
                  <c:v>0.76500000000000001</c:v>
                </c:pt>
                <c:pt idx="2857">
                  <c:v>0.76500000000000001</c:v>
                </c:pt>
                <c:pt idx="2858">
                  <c:v>0.76500000000000001</c:v>
                </c:pt>
                <c:pt idx="2859">
                  <c:v>0.76500000000000001</c:v>
                </c:pt>
                <c:pt idx="2860">
                  <c:v>0.76500000000000001</c:v>
                </c:pt>
                <c:pt idx="2861">
                  <c:v>0.76600000000000001</c:v>
                </c:pt>
                <c:pt idx="2862">
                  <c:v>0.76600000000000001</c:v>
                </c:pt>
                <c:pt idx="2863">
                  <c:v>0.76600000000000001</c:v>
                </c:pt>
                <c:pt idx="2864">
                  <c:v>0.76600000000000001</c:v>
                </c:pt>
                <c:pt idx="2865">
                  <c:v>0.76600000000000001</c:v>
                </c:pt>
                <c:pt idx="2866">
                  <c:v>0.76600000000000001</c:v>
                </c:pt>
                <c:pt idx="2867">
                  <c:v>0.76600000000000001</c:v>
                </c:pt>
                <c:pt idx="2868">
                  <c:v>0.76600000000000001</c:v>
                </c:pt>
                <c:pt idx="2869">
                  <c:v>0.76600000000000001</c:v>
                </c:pt>
                <c:pt idx="2870">
                  <c:v>0.76600000000000001</c:v>
                </c:pt>
                <c:pt idx="2871">
                  <c:v>0.76600000000000001</c:v>
                </c:pt>
                <c:pt idx="2872">
                  <c:v>0.76600000000000001</c:v>
                </c:pt>
                <c:pt idx="2873">
                  <c:v>0.76600000000000001</c:v>
                </c:pt>
                <c:pt idx="2874">
                  <c:v>0.76600000000000001</c:v>
                </c:pt>
                <c:pt idx="2875">
                  <c:v>0.76600000000000001</c:v>
                </c:pt>
                <c:pt idx="2876">
                  <c:v>0.76600000000000001</c:v>
                </c:pt>
                <c:pt idx="2877">
                  <c:v>0.76600000000000001</c:v>
                </c:pt>
                <c:pt idx="2878">
                  <c:v>0.76600000000000001</c:v>
                </c:pt>
                <c:pt idx="2879">
                  <c:v>0.76600000000000001</c:v>
                </c:pt>
                <c:pt idx="2880">
                  <c:v>0.76600000000000001</c:v>
                </c:pt>
                <c:pt idx="2881">
                  <c:v>0.76600000000000001</c:v>
                </c:pt>
                <c:pt idx="2882">
                  <c:v>0.76600000000000001</c:v>
                </c:pt>
                <c:pt idx="2883">
                  <c:v>0.76600000000000001</c:v>
                </c:pt>
                <c:pt idx="2884">
                  <c:v>0.76600000000000001</c:v>
                </c:pt>
                <c:pt idx="2885">
                  <c:v>0.76600000000000001</c:v>
                </c:pt>
                <c:pt idx="2886">
                  <c:v>0.76700000000000002</c:v>
                </c:pt>
                <c:pt idx="2887">
                  <c:v>0.76700000000000002</c:v>
                </c:pt>
                <c:pt idx="2888">
                  <c:v>0.76700000000000002</c:v>
                </c:pt>
                <c:pt idx="2889">
                  <c:v>0.76700000000000002</c:v>
                </c:pt>
                <c:pt idx="2890">
                  <c:v>0.76700000000000002</c:v>
                </c:pt>
                <c:pt idx="2891">
                  <c:v>0.76700000000000002</c:v>
                </c:pt>
                <c:pt idx="2892">
                  <c:v>0.76700000000000002</c:v>
                </c:pt>
                <c:pt idx="2893">
                  <c:v>0.76700000000000002</c:v>
                </c:pt>
                <c:pt idx="2894">
                  <c:v>0.76700000000000002</c:v>
                </c:pt>
                <c:pt idx="2895">
                  <c:v>0.76700000000000002</c:v>
                </c:pt>
                <c:pt idx="2896">
                  <c:v>0.76700000000000002</c:v>
                </c:pt>
                <c:pt idx="2897">
                  <c:v>0.76700000000000002</c:v>
                </c:pt>
                <c:pt idx="2898">
                  <c:v>0.76700000000000002</c:v>
                </c:pt>
                <c:pt idx="2899">
                  <c:v>0.76700000000000002</c:v>
                </c:pt>
                <c:pt idx="2900">
                  <c:v>0.76700000000000002</c:v>
                </c:pt>
                <c:pt idx="2901">
                  <c:v>0.76700000000000002</c:v>
                </c:pt>
                <c:pt idx="2902">
                  <c:v>0.76700000000000002</c:v>
                </c:pt>
                <c:pt idx="2903">
                  <c:v>0.76700000000000002</c:v>
                </c:pt>
                <c:pt idx="2904">
                  <c:v>0.76700000000000002</c:v>
                </c:pt>
                <c:pt idx="2905">
                  <c:v>0.76700000000000002</c:v>
                </c:pt>
                <c:pt idx="2906">
                  <c:v>0.76700000000000002</c:v>
                </c:pt>
                <c:pt idx="2907">
                  <c:v>0.76700000000000002</c:v>
                </c:pt>
                <c:pt idx="2908">
                  <c:v>0.76700000000000002</c:v>
                </c:pt>
                <c:pt idx="2909">
                  <c:v>0.76700000000000002</c:v>
                </c:pt>
                <c:pt idx="2910">
                  <c:v>0.76700000000000002</c:v>
                </c:pt>
                <c:pt idx="2911">
                  <c:v>0.76700000000000002</c:v>
                </c:pt>
                <c:pt idx="2912">
                  <c:v>0.76700000000000002</c:v>
                </c:pt>
                <c:pt idx="2913">
                  <c:v>0.76700000000000002</c:v>
                </c:pt>
                <c:pt idx="2914">
                  <c:v>0.76700000000000002</c:v>
                </c:pt>
                <c:pt idx="2915">
                  <c:v>0.76700000000000002</c:v>
                </c:pt>
                <c:pt idx="2916">
                  <c:v>0.76700000000000002</c:v>
                </c:pt>
                <c:pt idx="2917">
                  <c:v>0.76700000000000002</c:v>
                </c:pt>
                <c:pt idx="2918">
                  <c:v>0.76700000000000002</c:v>
                </c:pt>
                <c:pt idx="2919">
                  <c:v>0.76700000000000002</c:v>
                </c:pt>
                <c:pt idx="2920">
                  <c:v>0.76700000000000002</c:v>
                </c:pt>
                <c:pt idx="2921">
                  <c:v>0.76700000000000002</c:v>
                </c:pt>
                <c:pt idx="2922">
                  <c:v>0.76700000000000002</c:v>
                </c:pt>
                <c:pt idx="2923">
                  <c:v>0.76700000000000002</c:v>
                </c:pt>
                <c:pt idx="2924">
                  <c:v>0.76800000000000002</c:v>
                </c:pt>
                <c:pt idx="2925">
                  <c:v>0.76800000000000002</c:v>
                </c:pt>
                <c:pt idx="2926">
                  <c:v>0.76800000000000002</c:v>
                </c:pt>
                <c:pt idx="2927">
                  <c:v>0.76800000000000002</c:v>
                </c:pt>
                <c:pt idx="2928">
                  <c:v>0.76800000000000002</c:v>
                </c:pt>
                <c:pt idx="2929">
                  <c:v>0.76800000000000002</c:v>
                </c:pt>
                <c:pt idx="2930">
                  <c:v>0.76800000000000002</c:v>
                </c:pt>
                <c:pt idx="2931">
                  <c:v>0.76800000000000002</c:v>
                </c:pt>
                <c:pt idx="2932">
                  <c:v>0.76800000000000002</c:v>
                </c:pt>
                <c:pt idx="2933">
                  <c:v>0.76800000000000002</c:v>
                </c:pt>
                <c:pt idx="2934">
                  <c:v>0.76800000000000002</c:v>
                </c:pt>
                <c:pt idx="2935">
                  <c:v>0.76800000000000002</c:v>
                </c:pt>
                <c:pt idx="2936">
                  <c:v>0.76800000000000002</c:v>
                </c:pt>
                <c:pt idx="2937">
                  <c:v>0.76800000000000002</c:v>
                </c:pt>
                <c:pt idx="2938">
                  <c:v>0.76800000000000002</c:v>
                </c:pt>
                <c:pt idx="2939">
                  <c:v>0.76800000000000002</c:v>
                </c:pt>
                <c:pt idx="2940">
                  <c:v>0.76800000000000002</c:v>
                </c:pt>
                <c:pt idx="2941">
                  <c:v>0.76800000000000002</c:v>
                </c:pt>
                <c:pt idx="2942">
                  <c:v>0.76800000000000002</c:v>
                </c:pt>
                <c:pt idx="2943">
                  <c:v>0.76900000000000002</c:v>
                </c:pt>
                <c:pt idx="2944">
                  <c:v>0.76900000000000002</c:v>
                </c:pt>
                <c:pt idx="2945">
                  <c:v>0.76900000000000002</c:v>
                </c:pt>
                <c:pt idx="2946">
                  <c:v>0.76900000000000002</c:v>
                </c:pt>
                <c:pt idx="2947">
                  <c:v>0.76900000000000002</c:v>
                </c:pt>
                <c:pt idx="2948">
                  <c:v>0.76900000000000002</c:v>
                </c:pt>
                <c:pt idx="2949">
                  <c:v>0.76900000000000002</c:v>
                </c:pt>
                <c:pt idx="2950">
                  <c:v>0.76900000000000002</c:v>
                </c:pt>
                <c:pt idx="2951">
                  <c:v>0.76900000000000002</c:v>
                </c:pt>
                <c:pt idx="2952">
                  <c:v>0.76900000000000002</c:v>
                </c:pt>
                <c:pt idx="2953">
                  <c:v>0.76900000000000002</c:v>
                </c:pt>
                <c:pt idx="2954">
                  <c:v>0.76900000000000002</c:v>
                </c:pt>
                <c:pt idx="2955">
                  <c:v>0.76900000000000002</c:v>
                </c:pt>
                <c:pt idx="2956">
                  <c:v>0.76900000000000002</c:v>
                </c:pt>
                <c:pt idx="2957">
                  <c:v>0.77</c:v>
                </c:pt>
                <c:pt idx="2958">
                  <c:v>0.77</c:v>
                </c:pt>
                <c:pt idx="2959">
                  <c:v>0.77</c:v>
                </c:pt>
                <c:pt idx="2960">
                  <c:v>0.77</c:v>
                </c:pt>
                <c:pt idx="2961">
                  <c:v>0.77</c:v>
                </c:pt>
                <c:pt idx="2962">
                  <c:v>0.77</c:v>
                </c:pt>
                <c:pt idx="2963">
                  <c:v>0.77</c:v>
                </c:pt>
                <c:pt idx="2964">
                  <c:v>0.77</c:v>
                </c:pt>
                <c:pt idx="2965">
                  <c:v>0.77</c:v>
                </c:pt>
                <c:pt idx="2966">
                  <c:v>0.77</c:v>
                </c:pt>
                <c:pt idx="2967">
                  <c:v>0.77</c:v>
                </c:pt>
                <c:pt idx="2968">
                  <c:v>0.77</c:v>
                </c:pt>
                <c:pt idx="2969">
                  <c:v>0.77</c:v>
                </c:pt>
                <c:pt idx="2970">
                  <c:v>0.77</c:v>
                </c:pt>
                <c:pt idx="2971">
                  <c:v>0.77</c:v>
                </c:pt>
                <c:pt idx="2972">
                  <c:v>0.77</c:v>
                </c:pt>
                <c:pt idx="2973">
                  <c:v>0.77</c:v>
                </c:pt>
                <c:pt idx="2974">
                  <c:v>0.77100000000000002</c:v>
                </c:pt>
                <c:pt idx="2975">
                  <c:v>0.77100000000000002</c:v>
                </c:pt>
                <c:pt idx="2976">
                  <c:v>0.77100000000000002</c:v>
                </c:pt>
                <c:pt idx="2977">
                  <c:v>0.77100000000000002</c:v>
                </c:pt>
                <c:pt idx="2978">
                  <c:v>0.77100000000000002</c:v>
                </c:pt>
                <c:pt idx="2979">
                  <c:v>0.77100000000000002</c:v>
                </c:pt>
                <c:pt idx="2980">
                  <c:v>0.77100000000000002</c:v>
                </c:pt>
                <c:pt idx="2981">
                  <c:v>0.77100000000000002</c:v>
                </c:pt>
                <c:pt idx="2982">
                  <c:v>0.77100000000000002</c:v>
                </c:pt>
                <c:pt idx="2983">
                  <c:v>0.77100000000000002</c:v>
                </c:pt>
                <c:pt idx="2984">
                  <c:v>0.77100000000000002</c:v>
                </c:pt>
                <c:pt idx="2985">
                  <c:v>0.77100000000000002</c:v>
                </c:pt>
                <c:pt idx="2986">
                  <c:v>0.77100000000000002</c:v>
                </c:pt>
                <c:pt idx="2987">
                  <c:v>0.77100000000000002</c:v>
                </c:pt>
                <c:pt idx="2988">
                  <c:v>0.77100000000000002</c:v>
                </c:pt>
                <c:pt idx="2989">
                  <c:v>0.77100000000000002</c:v>
                </c:pt>
                <c:pt idx="2990">
                  <c:v>0.77100000000000002</c:v>
                </c:pt>
                <c:pt idx="2991">
                  <c:v>0.77100000000000002</c:v>
                </c:pt>
                <c:pt idx="2992">
                  <c:v>0.77100000000000002</c:v>
                </c:pt>
                <c:pt idx="2993">
                  <c:v>0.77100000000000002</c:v>
                </c:pt>
                <c:pt idx="2994">
                  <c:v>0.77100000000000002</c:v>
                </c:pt>
                <c:pt idx="2995">
                  <c:v>0.77100000000000002</c:v>
                </c:pt>
                <c:pt idx="2996">
                  <c:v>0.77100000000000002</c:v>
                </c:pt>
                <c:pt idx="2997">
                  <c:v>0.77200000000000002</c:v>
                </c:pt>
                <c:pt idx="2998">
                  <c:v>0.77200000000000002</c:v>
                </c:pt>
                <c:pt idx="2999">
                  <c:v>0.77200000000000002</c:v>
                </c:pt>
                <c:pt idx="3000">
                  <c:v>0.77200000000000002</c:v>
                </c:pt>
                <c:pt idx="3001">
                  <c:v>0.77200000000000002</c:v>
                </c:pt>
                <c:pt idx="3002">
                  <c:v>0.77200000000000002</c:v>
                </c:pt>
                <c:pt idx="3003">
                  <c:v>0.77200000000000002</c:v>
                </c:pt>
                <c:pt idx="3004">
                  <c:v>0.77200000000000002</c:v>
                </c:pt>
                <c:pt idx="3005">
                  <c:v>0.77200000000000002</c:v>
                </c:pt>
                <c:pt idx="3006">
                  <c:v>0.77200000000000002</c:v>
                </c:pt>
                <c:pt idx="3007">
                  <c:v>0.77200000000000002</c:v>
                </c:pt>
                <c:pt idx="3008">
                  <c:v>0.77200000000000002</c:v>
                </c:pt>
                <c:pt idx="3009">
                  <c:v>0.77200000000000002</c:v>
                </c:pt>
                <c:pt idx="3010">
                  <c:v>0.77200000000000002</c:v>
                </c:pt>
                <c:pt idx="3011">
                  <c:v>0.77200000000000002</c:v>
                </c:pt>
                <c:pt idx="3012">
                  <c:v>0.77200000000000002</c:v>
                </c:pt>
                <c:pt idx="3013">
                  <c:v>0.77300000000000002</c:v>
                </c:pt>
                <c:pt idx="3014">
                  <c:v>0.77300000000000002</c:v>
                </c:pt>
                <c:pt idx="3015">
                  <c:v>0.77300000000000002</c:v>
                </c:pt>
                <c:pt idx="3016">
                  <c:v>0.77300000000000002</c:v>
                </c:pt>
                <c:pt idx="3017">
                  <c:v>0.77300000000000002</c:v>
                </c:pt>
                <c:pt idx="3018">
                  <c:v>0.77300000000000002</c:v>
                </c:pt>
                <c:pt idx="3019">
                  <c:v>0.77300000000000002</c:v>
                </c:pt>
                <c:pt idx="3020">
                  <c:v>0.77300000000000002</c:v>
                </c:pt>
                <c:pt idx="3021">
                  <c:v>0.77300000000000002</c:v>
                </c:pt>
                <c:pt idx="3022">
                  <c:v>0.77300000000000002</c:v>
                </c:pt>
                <c:pt idx="3023">
                  <c:v>0.77300000000000002</c:v>
                </c:pt>
                <c:pt idx="3024">
                  <c:v>0.77300000000000002</c:v>
                </c:pt>
                <c:pt idx="3025">
                  <c:v>0.77300000000000002</c:v>
                </c:pt>
                <c:pt idx="3026">
                  <c:v>0.77300000000000002</c:v>
                </c:pt>
                <c:pt idx="3027">
                  <c:v>0.77300000000000002</c:v>
                </c:pt>
                <c:pt idx="3028">
                  <c:v>0.77300000000000002</c:v>
                </c:pt>
                <c:pt idx="3029">
                  <c:v>0.77300000000000002</c:v>
                </c:pt>
                <c:pt idx="3030">
                  <c:v>0.77300000000000002</c:v>
                </c:pt>
                <c:pt idx="3031">
                  <c:v>0.77300000000000002</c:v>
                </c:pt>
                <c:pt idx="3032">
                  <c:v>0.77400000000000002</c:v>
                </c:pt>
                <c:pt idx="3033">
                  <c:v>0.77400000000000002</c:v>
                </c:pt>
                <c:pt idx="3034">
                  <c:v>0.77400000000000002</c:v>
                </c:pt>
                <c:pt idx="3035">
                  <c:v>0.77400000000000002</c:v>
                </c:pt>
                <c:pt idx="3036">
                  <c:v>0.77400000000000002</c:v>
                </c:pt>
                <c:pt idx="3037">
                  <c:v>0.77400000000000002</c:v>
                </c:pt>
                <c:pt idx="3038">
                  <c:v>0.77400000000000002</c:v>
                </c:pt>
                <c:pt idx="3039">
                  <c:v>0.77400000000000002</c:v>
                </c:pt>
                <c:pt idx="3040">
                  <c:v>0.77400000000000002</c:v>
                </c:pt>
                <c:pt idx="3041">
                  <c:v>0.77400000000000002</c:v>
                </c:pt>
                <c:pt idx="3042">
                  <c:v>0.77400000000000002</c:v>
                </c:pt>
                <c:pt idx="3043">
                  <c:v>0.77400000000000002</c:v>
                </c:pt>
                <c:pt idx="3044">
                  <c:v>0.77400000000000002</c:v>
                </c:pt>
                <c:pt idx="3045">
                  <c:v>0.77400000000000002</c:v>
                </c:pt>
                <c:pt idx="3046">
                  <c:v>0.77400000000000002</c:v>
                </c:pt>
                <c:pt idx="3047">
                  <c:v>0.77400000000000002</c:v>
                </c:pt>
                <c:pt idx="3048">
                  <c:v>0.77400000000000002</c:v>
                </c:pt>
                <c:pt idx="3049">
                  <c:v>0.77400000000000002</c:v>
                </c:pt>
                <c:pt idx="3050">
                  <c:v>0.77400000000000002</c:v>
                </c:pt>
                <c:pt idx="3051">
                  <c:v>0.77500000000000002</c:v>
                </c:pt>
                <c:pt idx="3052">
                  <c:v>0.77500000000000002</c:v>
                </c:pt>
                <c:pt idx="3053">
                  <c:v>0.77500000000000002</c:v>
                </c:pt>
                <c:pt idx="3054">
                  <c:v>0.77500000000000002</c:v>
                </c:pt>
                <c:pt idx="3055">
                  <c:v>0.77500000000000002</c:v>
                </c:pt>
                <c:pt idx="3056">
                  <c:v>0.77500000000000002</c:v>
                </c:pt>
                <c:pt idx="3057">
                  <c:v>0.77500000000000002</c:v>
                </c:pt>
                <c:pt idx="3058">
                  <c:v>0.77400000000000002</c:v>
                </c:pt>
                <c:pt idx="3059">
                  <c:v>0.77400000000000002</c:v>
                </c:pt>
                <c:pt idx="3060">
                  <c:v>0.77400000000000002</c:v>
                </c:pt>
                <c:pt idx="3061">
                  <c:v>0.77400000000000002</c:v>
                </c:pt>
                <c:pt idx="3062">
                  <c:v>0.77400000000000002</c:v>
                </c:pt>
                <c:pt idx="3063">
                  <c:v>0.77400000000000002</c:v>
                </c:pt>
                <c:pt idx="3064">
                  <c:v>0.77400000000000002</c:v>
                </c:pt>
                <c:pt idx="3065">
                  <c:v>0.77400000000000002</c:v>
                </c:pt>
                <c:pt idx="3066">
                  <c:v>0.77400000000000002</c:v>
                </c:pt>
                <c:pt idx="3067">
                  <c:v>0.77400000000000002</c:v>
                </c:pt>
                <c:pt idx="3068">
                  <c:v>0.77400000000000002</c:v>
                </c:pt>
                <c:pt idx="3069">
                  <c:v>0.77400000000000002</c:v>
                </c:pt>
                <c:pt idx="3070">
                  <c:v>0.77400000000000002</c:v>
                </c:pt>
                <c:pt idx="3071">
                  <c:v>0.77400000000000002</c:v>
                </c:pt>
                <c:pt idx="3072">
                  <c:v>0.77400000000000002</c:v>
                </c:pt>
                <c:pt idx="3073">
                  <c:v>0.77400000000000002</c:v>
                </c:pt>
                <c:pt idx="3074">
                  <c:v>0.77400000000000002</c:v>
                </c:pt>
                <c:pt idx="3075">
                  <c:v>0.77400000000000002</c:v>
                </c:pt>
                <c:pt idx="3076">
                  <c:v>0.77400000000000002</c:v>
                </c:pt>
                <c:pt idx="3077">
                  <c:v>0.77400000000000002</c:v>
                </c:pt>
                <c:pt idx="3078">
                  <c:v>0.77400000000000002</c:v>
                </c:pt>
                <c:pt idx="3079">
                  <c:v>0.77400000000000002</c:v>
                </c:pt>
                <c:pt idx="3080">
                  <c:v>0.77400000000000002</c:v>
                </c:pt>
                <c:pt idx="3081">
                  <c:v>0.77400000000000002</c:v>
                </c:pt>
                <c:pt idx="3082">
                  <c:v>0.77400000000000002</c:v>
                </c:pt>
                <c:pt idx="3083">
                  <c:v>0.77500000000000002</c:v>
                </c:pt>
                <c:pt idx="3084">
                  <c:v>0.77500000000000002</c:v>
                </c:pt>
                <c:pt idx="3085">
                  <c:v>0.77500000000000002</c:v>
                </c:pt>
                <c:pt idx="3086">
                  <c:v>0.77500000000000002</c:v>
                </c:pt>
                <c:pt idx="3087">
                  <c:v>0.77500000000000002</c:v>
                </c:pt>
                <c:pt idx="3088">
                  <c:v>0.77500000000000002</c:v>
                </c:pt>
                <c:pt idx="3089">
                  <c:v>0.77500000000000002</c:v>
                </c:pt>
                <c:pt idx="3090">
                  <c:v>0.77500000000000002</c:v>
                </c:pt>
                <c:pt idx="3091">
                  <c:v>0.77500000000000002</c:v>
                </c:pt>
                <c:pt idx="3092">
                  <c:v>0.77500000000000002</c:v>
                </c:pt>
                <c:pt idx="3093">
                  <c:v>0.77500000000000002</c:v>
                </c:pt>
                <c:pt idx="3094">
                  <c:v>0.77500000000000002</c:v>
                </c:pt>
                <c:pt idx="3095">
                  <c:v>0.77500000000000002</c:v>
                </c:pt>
                <c:pt idx="3096">
                  <c:v>0.77500000000000002</c:v>
                </c:pt>
                <c:pt idx="3097">
                  <c:v>0.77500000000000002</c:v>
                </c:pt>
                <c:pt idx="3098">
                  <c:v>0.77500000000000002</c:v>
                </c:pt>
                <c:pt idx="3099">
                  <c:v>0.77500000000000002</c:v>
                </c:pt>
                <c:pt idx="3100">
                  <c:v>0.77500000000000002</c:v>
                </c:pt>
                <c:pt idx="3101">
                  <c:v>0.77500000000000002</c:v>
                </c:pt>
                <c:pt idx="3102">
                  <c:v>0.77500000000000002</c:v>
                </c:pt>
                <c:pt idx="3103">
                  <c:v>0.77500000000000002</c:v>
                </c:pt>
                <c:pt idx="3104">
                  <c:v>0.77500000000000002</c:v>
                </c:pt>
                <c:pt idx="3105">
                  <c:v>0.77500000000000002</c:v>
                </c:pt>
                <c:pt idx="3106">
                  <c:v>0.77500000000000002</c:v>
                </c:pt>
                <c:pt idx="3107">
                  <c:v>0.77500000000000002</c:v>
                </c:pt>
                <c:pt idx="3108">
                  <c:v>0.77500000000000002</c:v>
                </c:pt>
                <c:pt idx="3109">
                  <c:v>0.77500000000000002</c:v>
                </c:pt>
                <c:pt idx="3110">
                  <c:v>0.77500000000000002</c:v>
                </c:pt>
                <c:pt idx="3111">
                  <c:v>0.77500000000000002</c:v>
                </c:pt>
                <c:pt idx="3112">
                  <c:v>0.77500000000000002</c:v>
                </c:pt>
                <c:pt idx="3113">
                  <c:v>0.77500000000000002</c:v>
                </c:pt>
                <c:pt idx="3114">
                  <c:v>0.77500000000000002</c:v>
                </c:pt>
                <c:pt idx="3115">
                  <c:v>0.77500000000000002</c:v>
                </c:pt>
                <c:pt idx="3116">
                  <c:v>0.77500000000000002</c:v>
                </c:pt>
                <c:pt idx="3117">
                  <c:v>0.77500000000000002</c:v>
                </c:pt>
                <c:pt idx="3118">
                  <c:v>0.77500000000000002</c:v>
                </c:pt>
                <c:pt idx="3119">
                  <c:v>0.77500000000000002</c:v>
                </c:pt>
                <c:pt idx="3120">
                  <c:v>0.77600000000000002</c:v>
                </c:pt>
                <c:pt idx="3121">
                  <c:v>0.77600000000000002</c:v>
                </c:pt>
                <c:pt idx="3122">
                  <c:v>0.77600000000000002</c:v>
                </c:pt>
                <c:pt idx="3123">
                  <c:v>0.77600000000000002</c:v>
                </c:pt>
                <c:pt idx="3124">
                  <c:v>0.77600000000000002</c:v>
                </c:pt>
                <c:pt idx="3125">
                  <c:v>0.77600000000000002</c:v>
                </c:pt>
                <c:pt idx="3126">
                  <c:v>0.77600000000000002</c:v>
                </c:pt>
                <c:pt idx="3127">
                  <c:v>0.77600000000000002</c:v>
                </c:pt>
                <c:pt idx="3128">
                  <c:v>0.77600000000000002</c:v>
                </c:pt>
                <c:pt idx="3129">
                  <c:v>0.77600000000000002</c:v>
                </c:pt>
                <c:pt idx="3130">
                  <c:v>0.77600000000000002</c:v>
                </c:pt>
                <c:pt idx="3131">
                  <c:v>0.77600000000000002</c:v>
                </c:pt>
                <c:pt idx="3132">
                  <c:v>0.77600000000000002</c:v>
                </c:pt>
                <c:pt idx="3133">
                  <c:v>0.77600000000000002</c:v>
                </c:pt>
                <c:pt idx="3134">
                  <c:v>0.77600000000000002</c:v>
                </c:pt>
                <c:pt idx="3135">
                  <c:v>0.77600000000000002</c:v>
                </c:pt>
                <c:pt idx="3136">
                  <c:v>0.77600000000000002</c:v>
                </c:pt>
                <c:pt idx="3137">
                  <c:v>0.77600000000000002</c:v>
                </c:pt>
                <c:pt idx="3138">
                  <c:v>0.77600000000000002</c:v>
                </c:pt>
                <c:pt idx="3139">
                  <c:v>0.77600000000000002</c:v>
                </c:pt>
                <c:pt idx="3140">
                  <c:v>0.77600000000000002</c:v>
                </c:pt>
                <c:pt idx="3141">
                  <c:v>0.77600000000000002</c:v>
                </c:pt>
                <c:pt idx="3142">
                  <c:v>0.77600000000000002</c:v>
                </c:pt>
                <c:pt idx="3143">
                  <c:v>0.77600000000000002</c:v>
                </c:pt>
                <c:pt idx="3144">
                  <c:v>0.77600000000000002</c:v>
                </c:pt>
                <c:pt idx="3145">
                  <c:v>0.77600000000000002</c:v>
                </c:pt>
                <c:pt idx="3146">
                  <c:v>0.77600000000000002</c:v>
                </c:pt>
                <c:pt idx="3147">
                  <c:v>0.77600000000000002</c:v>
                </c:pt>
                <c:pt idx="3148">
                  <c:v>0.77600000000000002</c:v>
                </c:pt>
                <c:pt idx="3149">
                  <c:v>0.77600000000000002</c:v>
                </c:pt>
                <c:pt idx="3150">
                  <c:v>0.77600000000000002</c:v>
                </c:pt>
                <c:pt idx="3151">
                  <c:v>0.77600000000000002</c:v>
                </c:pt>
                <c:pt idx="3152">
                  <c:v>0.77600000000000002</c:v>
                </c:pt>
                <c:pt idx="3153">
                  <c:v>0.77600000000000002</c:v>
                </c:pt>
                <c:pt idx="3154">
                  <c:v>0.77600000000000002</c:v>
                </c:pt>
                <c:pt idx="3155">
                  <c:v>0.77600000000000002</c:v>
                </c:pt>
                <c:pt idx="3156">
                  <c:v>0.77600000000000002</c:v>
                </c:pt>
                <c:pt idx="3157">
                  <c:v>0.77600000000000002</c:v>
                </c:pt>
                <c:pt idx="3158">
                  <c:v>0.77600000000000002</c:v>
                </c:pt>
                <c:pt idx="3159">
                  <c:v>0.77600000000000002</c:v>
                </c:pt>
                <c:pt idx="3160">
                  <c:v>0.77600000000000002</c:v>
                </c:pt>
                <c:pt idx="3161">
                  <c:v>0.77600000000000002</c:v>
                </c:pt>
                <c:pt idx="3162">
                  <c:v>0.77600000000000002</c:v>
                </c:pt>
                <c:pt idx="3163">
                  <c:v>0.77600000000000002</c:v>
                </c:pt>
                <c:pt idx="3164">
                  <c:v>0.77600000000000002</c:v>
                </c:pt>
                <c:pt idx="3165">
                  <c:v>0.77600000000000002</c:v>
                </c:pt>
                <c:pt idx="3166">
                  <c:v>0.77600000000000002</c:v>
                </c:pt>
                <c:pt idx="3167">
                  <c:v>0.77600000000000002</c:v>
                </c:pt>
                <c:pt idx="3168">
                  <c:v>0.77600000000000002</c:v>
                </c:pt>
                <c:pt idx="3169">
                  <c:v>0.77600000000000002</c:v>
                </c:pt>
                <c:pt idx="3170">
                  <c:v>0.77600000000000002</c:v>
                </c:pt>
                <c:pt idx="3171">
                  <c:v>0.77600000000000002</c:v>
                </c:pt>
                <c:pt idx="3172">
                  <c:v>0.77600000000000002</c:v>
                </c:pt>
                <c:pt idx="3173">
                  <c:v>0.77600000000000002</c:v>
                </c:pt>
                <c:pt idx="3174">
                  <c:v>0.77600000000000002</c:v>
                </c:pt>
                <c:pt idx="3175">
                  <c:v>0.77600000000000002</c:v>
                </c:pt>
                <c:pt idx="3176">
                  <c:v>0.77600000000000002</c:v>
                </c:pt>
                <c:pt idx="3177">
                  <c:v>0.77600000000000002</c:v>
                </c:pt>
                <c:pt idx="3178">
                  <c:v>0.77600000000000002</c:v>
                </c:pt>
                <c:pt idx="3179">
                  <c:v>0.77600000000000002</c:v>
                </c:pt>
                <c:pt idx="3180">
                  <c:v>0.77600000000000002</c:v>
                </c:pt>
                <c:pt idx="3181">
                  <c:v>0.77600000000000002</c:v>
                </c:pt>
                <c:pt idx="3182">
                  <c:v>0.77600000000000002</c:v>
                </c:pt>
                <c:pt idx="3183">
                  <c:v>0.77600000000000002</c:v>
                </c:pt>
                <c:pt idx="3184">
                  <c:v>0.77600000000000002</c:v>
                </c:pt>
                <c:pt idx="3185">
                  <c:v>0.77600000000000002</c:v>
                </c:pt>
                <c:pt idx="3186">
                  <c:v>0.77600000000000002</c:v>
                </c:pt>
                <c:pt idx="3187">
                  <c:v>0.77600000000000002</c:v>
                </c:pt>
                <c:pt idx="3188">
                  <c:v>0.77500000000000002</c:v>
                </c:pt>
                <c:pt idx="3189">
                  <c:v>0.77500000000000002</c:v>
                </c:pt>
                <c:pt idx="3190">
                  <c:v>0.77500000000000002</c:v>
                </c:pt>
                <c:pt idx="3191">
                  <c:v>0.77500000000000002</c:v>
                </c:pt>
                <c:pt idx="3192">
                  <c:v>0.77500000000000002</c:v>
                </c:pt>
                <c:pt idx="3193">
                  <c:v>0.77500000000000002</c:v>
                </c:pt>
                <c:pt idx="3194">
                  <c:v>0.77500000000000002</c:v>
                </c:pt>
                <c:pt idx="3195">
                  <c:v>0.77400000000000002</c:v>
                </c:pt>
                <c:pt idx="3196">
                  <c:v>0.77400000000000002</c:v>
                </c:pt>
                <c:pt idx="3197">
                  <c:v>0.77400000000000002</c:v>
                </c:pt>
                <c:pt idx="3198">
                  <c:v>0.77400000000000002</c:v>
                </c:pt>
                <c:pt idx="3199">
                  <c:v>0.77400000000000002</c:v>
                </c:pt>
                <c:pt idx="3200">
                  <c:v>0.77400000000000002</c:v>
                </c:pt>
                <c:pt idx="3201">
                  <c:v>0.77300000000000002</c:v>
                </c:pt>
                <c:pt idx="3202">
                  <c:v>0.77300000000000002</c:v>
                </c:pt>
                <c:pt idx="3203">
                  <c:v>0.77300000000000002</c:v>
                </c:pt>
                <c:pt idx="3204">
                  <c:v>0.77300000000000002</c:v>
                </c:pt>
                <c:pt idx="3205">
                  <c:v>0.77300000000000002</c:v>
                </c:pt>
                <c:pt idx="3206">
                  <c:v>0.77300000000000002</c:v>
                </c:pt>
                <c:pt idx="3207">
                  <c:v>0.77300000000000002</c:v>
                </c:pt>
                <c:pt idx="3208">
                  <c:v>0.77200000000000002</c:v>
                </c:pt>
                <c:pt idx="3209">
                  <c:v>0.77200000000000002</c:v>
                </c:pt>
                <c:pt idx="3210">
                  <c:v>0.77200000000000002</c:v>
                </c:pt>
                <c:pt idx="3211">
                  <c:v>0.77200000000000002</c:v>
                </c:pt>
                <c:pt idx="3212">
                  <c:v>0.77200000000000002</c:v>
                </c:pt>
                <c:pt idx="3213">
                  <c:v>0.77200000000000002</c:v>
                </c:pt>
                <c:pt idx="3214">
                  <c:v>0.77200000000000002</c:v>
                </c:pt>
                <c:pt idx="3215">
                  <c:v>0.77200000000000002</c:v>
                </c:pt>
                <c:pt idx="3216">
                  <c:v>0.77100000000000002</c:v>
                </c:pt>
                <c:pt idx="3217">
                  <c:v>0.77100000000000002</c:v>
                </c:pt>
                <c:pt idx="3218">
                  <c:v>0.77200000000000002</c:v>
                </c:pt>
                <c:pt idx="3219">
                  <c:v>0.77200000000000002</c:v>
                </c:pt>
                <c:pt idx="3220">
                  <c:v>0.77200000000000002</c:v>
                </c:pt>
                <c:pt idx="3221">
                  <c:v>0.77200000000000002</c:v>
                </c:pt>
                <c:pt idx="3222">
                  <c:v>0.77200000000000002</c:v>
                </c:pt>
                <c:pt idx="3223">
                  <c:v>0.77200000000000002</c:v>
                </c:pt>
                <c:pt idx="3224">
                  <c:v>0.77200000000000002</c:v>
                </c:pt>
                <c:pt idx="3225">
                  <c:v>0.77200000000000002</c:v>
                </c:pt>
                <c:pt idx="3226">
                  <c:v>0.77200000000000002</c:v>
                </c:pt>
                <c:pt idx="3227">
                  <c:v>0.77200000000000002</c:v>
                </c:pt>
                <c:pt idx="3228">
                  <c:v>0.77200000000000002</c:v>
                </c:pt>
                <c:pt idx="3229">
                  <c:v>0.77200000000000002</c:v>
                </c:pt>
                <c:pt idx="3230">
                  <c:v>0.77200000000000002</c:v>
                </c:pt>
                <c:pt idx="3231">
                  <c:v>0.77200000000000002</c:v>
                </c:pt>
                <c:pt idx="3232">
                  <c:v>0.77200000000000002</c:v>
                </c:pt>
                <c:pt idx="3233">
                  <c:v>0.77200000000000002</c:v>
                </c:pt>
                <c:pt idx="3234">
                  <c:v>0.77100000000000002</c:v>
                </c:pt>
                <c:pt idx="3235">
                  <c:v>0.77100000000000002</c:v>
                </c:pt>
                <c:pt idx="3236">
                  <c:v>0.77100000000000002</c:v>
                </c:pt>
                <c:pt idx="3237">
                  <c:v>0.77100000000000002</c:v>
                </c:pt>
                <c:pt idx="3238">
                  <c:v>0.77200000000000002</c:v>
                </c:pt>
                <c:pt idx="3239">
                  <c:v>0.77200000000000002</c:v>
                </c:pt>
                <c:pt idx="3240">
                  <c:v>0.77200000000000002</c:v>
                </c:pt>
                <c:pt idx="3241">
                  <c:v>0.77200000000000002</c:v>
                </c:pt>
                <c:pt idx="3242">
                  <c:v>0.77200000000000002</c:v>
                </c:pt>
                <c:pt idx="3243">
                  <c:v>0.77200000000000002</c:v>
                </c:pt>
                <c:pt idx="3244">
                  <c:v>0.77200000000000002</c:v>
                </c:pt>
                <c:pt idx="3245">
                  <c:v>0.77200000000000002</c:v>
                </c:pt>
                <c:pt idx="3246">
                  <c:v>0.77200000000000002</c:v>
                </c:pt>
                <c:pt idx="3247">
                  <c:v>0.77200000000000002</c:v>
                </c:pt>
                <c:pt idx="3248">
                  <c:v>0.77200000000000002</c:v>
                </c:pt>
                <c:pt idx="3249">
                  <c:v>0.77200000000000002</c:v>
                </c:pt>
                <c:pt idx="3250">
                  <c:v>0.77200000000000002</c:v>
                </c:pt>
                <c:pt idx="3251">
                  <c:v>0.77200000000000002</c:v>
                </c:pt>
                <c:pt idx="3252">
                  <c:v>0.77200000000000002</c:v>
                </c:pt>
                <c:pt idx="3253">
                  <c:v>0.77200000000000002</c:v>
                </c:pt>
                <c:pt idx="3254">
                  <c:v>0.77200000000000002</c:v>
                </c:pt>
                <c:pt idx="3255">
                  <c:v>0.77200000000000002</c:v>
                </c:pt>
                <c:pt idx="3256">
                  <c:v>0.77200000000000002</c:v>
                </c:pt>
                <c:pt idx="3257">
                  <c:v>0.77200000000000002</c:v>
                </c:pt>
                <c:pt idx="3258">
                  <c:v>0.77200000000000002</c:v>
                </c:pt>
                <c:pt idx="3259">
                  <c:v>0.77200000000000002</c:v>
                </c:pt>
                <c:pt idx="3260">
                  <c:v>0.77200000000000002</c:v>
                </c:pt>
                <c:pt idx="3261">
                  <c:v>0.77200000000000002</c:v>
                </c:pt>
                <c:pt idx="3262">
                  <c:v>0.77200000000000002</c:v>
                </c:pt>
                <c:pt idx="3263">
                  <c:v>0.77200000000000002</c:v>
                </c:pt>
                <c:pt idx="3264">
                  <c:v>0.77200000000000002</c:v>
                </c:pt>
                <c:pt idx="3265">
                  <c:v>0.77200000000000002</c:v>
                </c:pt>
                <c:pt idx="3266">
                  <c:v>0.77200000000000002</c:v>
                </c:pt>
                <c:pt idx="3267">
                  <c:v>0.77200000000000002</c:v>
                </c:pt>
                <c:pt idx="3268">
                  <c:v>0.77200000000000002</c:v>
                </c:pt>
                <c:pt idx="3269">
                  <c:v>0.77200000000000002</c:v>
                </c:pt>
                <c:pt idx="3270">
                  <c:v>0.77200000000000002</c:v>
                </c:pt>
                <c:pt idx="3271">
                  <c:v>0.77200000000000002</c:v>
                </c:pt>
                <c:pt idx="3272">
                  <c:v>0.77200000000000002</c:v>
                </c:pt>
                <c:pt idx="3273">
                  <c:v>0.77200000000000002</c:v>
                </c:pt>
                <c:pt idx="3274">
                  <c:v>0.77200000000000002</c:v>
                </c:pt>
                <c:pt idx="3275">
                  <c:v>0.77200000000000002</c:v>
                </c:pt>
                <c:pt idx="3276">
                  <c:v>0.77200000000000002</c:v>
                </c:pt>
                <c:pt idx="3277">
                  <c:v>0.77200000000000002</c:v>
                </c:pt>
                <c:pt idx="3278">
                  <c:v>0.77200000000000002</c:v>
                </c:pt>
                <c:pt idx="3279">
                  <c:v>0.77200000000000002</c:v>
                </c:pt>
                <c:pt idx="3280">
                  <c:v>0.77200000000000002</c:v>
                </c:pt>
                <c:pt idx="3281">
                  <c:v>0.77200000000000002</c:v>
                </c:pt>
                <c:pt idx="3282">
                  <c:v>0.77200000000000002</c:v>
                </c:pt>
                <c:pt idx="3283">
                  <c:v>0.77300000000000002</c:v>
                </c:pt>
                <c:pt idx="3284">
                  <c:v>0.77300000000000002</c:v>
                </c:pt>
                <c:pt idx="3285">
                  <c:v>0.77300000000000002</c:v>
                </c:pt>
                <c:pt idx="3286">
                  <c:v>0.77300000000000002</c:v>
                </c:pt>
                <c:pt idx="3287">
                  <c:v>0.77300000000000002</c:v>
                </c:pt>
                <c:pt idx="3288">
                  <c:v>0.77300000000000002</c:v>
                </c:pt>
                <c:pt idx="3289">
                  <c:v>0.77300000000000002</c:v>
                </c:pt>
                <c:pt idx="3290">
                  <c:v>0.77300000000000002</c:v>
                </c:pt>
                <c:pt idx="3291">
                  <c:v>0.77300000000000002</c:v>
                </c:pt>
                <c:pt idx="3292">
                  <c:v>0.77300000000000002</c:v>
                </c:pt>
                <c:pt idx="3293">
                  <c:v>0.77300000000000002</c:v>
                </c:pt>
                <c:pt idx="3294">
                  <c:v>0.77300000000000002</c:v>
                </c:pt>
                <c:pt idx="3295">
                  <c:v>0.77300000000000002</c:v>
                </c:pt>
                <c:pt idx="3296">
                  <c:v>0.77300000000000002</c:v>
                </c:pt>
                <c:pt idx="3297">
                  <c:v>0.77300000000000002</c:v>
                </c:pt>
                <c:pt idx="3298">
                  <c:v>0.77300000000000002</c:v>
                </c:pt>
                <c:pt idx="3299">
                  <c:v>0.77300000000000002</c:v>
                </c:pt>
                <c:pt idx="3300">
                  <c:v>0.77300000000000002</c:v>
                </c:pt>
                <c:pt idx="3301">
                  <c:v>0.77300000000000002</c:v>
                </c:pt>
                <c:pt idx="3302">
                  <c:v>0.77400000000000002</c:v>
                </c:pt>
                <c:pt idx="3303">
                  <c:v>0.77400000000000002</c:v>
                </c:pt>
                <c:pt idx="3304">
                  <c:v>0.77400000000000002</c:v>
                </c:pt>
                <c:pt idx="3305">
                  <c:v>0.77400000000000002</c:v>
                </c:pt>
                <c:pt idx="3306">
                  <c:v>0.77400000000000002</c:v>
                </c:pt>
                <c:pt idx="3307">
                  <c:v>0.77400000000000002</c:v>
                </c:pt>
                <c:pt idx="3308">
                  <c:v>0.77400000000000002</c:v>
                </c:pt>
                <c:pt idx="3309">
                  <c:v>0.77400000000000002</c:v>
                </c:pt>
                <c:pt idx="3310">
                  <c:v>0.77400000000000002</c:v>
                </c:pt>
                <c:pt idx="3311">
                  <c:v>0.77400000000000002</c:v>
                </c:pt>
                <c:pt idx="3312">
                  <c:v>0.77400000000000002</c:v>
                </c:pt>
                <c:pt idx="3313">
                  <c:v>0.77400000000000002</c:v>
                </c:pt>
                <c:pt idx="3314">
                  <c:v>0.77400000000000002</c:v>
                </c:pt>
                <c:pt idx="3315">
                  <c:v>0.77400000000000002</c:v>
                </c:pt>
                <c:pt idx="3316">
                  <c:v>0.77400000000000002</c:v>
                </c:pt>
                <c:pt idx="3317">
                  <c:v>0.77400000000000002</c:v>
                </c:pt>
                <c:pt idx="3318">
                  <c:v>0.77400000000000002</c:v>
                </c:pt>
                <c:pt idx="3319">
                  <c:v>0.77400000000000002</c:v>
                </c:pt>
                <c:pt idx="3320">
                  <c:v>0.77400000000000002</c:v>
                </c:pt>
                <c:pt idx="3321">
                  <c:v>0.77400000000000002</c:v>
                </c:pt>
                <c:pt idx="3322">
                  <c:v>0.77400000000000002</c:v>
                </c:pt>
                <c:pt idx="3323">
                  <c:v>0.77400000000000002</c:v>
                </c:pt>
                <c:pt idx="3324">
                  <c:v>0.77400000000000002</c:v>
                </c:pt>
                <c:pt idx="3325">
                  <c:v>0.77400000000000002</c:v>
                </c:pt>
                <c:pt idx="3326">
                  <c:v>0.77400000000000002</c:v>
                </c:pt>
                <c:pt idx="3327">
                  <c:v>0.77500000000000002</c:v>
                </c:pt>
                <c:pt idx="3328">
                  <c:v>0.77500000000000002</c:v>
                </c:pt>
                <c:pt idx="3329">
                  <c:v>0.77500000000000002</c:v>
                </c:pt>
                <c:pt idx="3330">
                  <c:v>0.77500000000000002</c:v>
                </c:pt>
                <c:pt idx="3331">
                  <c:v>0.77500000000000002</c:v>
                </c:pt>
                <c:pt idx="3332">
                  <c:v>0.77500000000000002</c:v>
                </c:pt>
                <c:pt idx="3333">
                  <c:v>0.77500000000000002</c:v>
                </c:pt>
                <c:pt idx="3334">
                  <c:v>0.77500000000000002</c:v>
                </c:pt>
                <c:pt idx="3335">
                  <c:v>0.77500000000000002</c:v>
                </c:pt>
                <c:pt idx="3336">
                  <c:v>0.77500000000000002</c:v>
                </c:pt>
                <c:pt idx="3337">
                  <c:v>0.77500000000000002</c:v>
                </c:pt>
                <c:pt idx="3338">
                  <c:v>0.77500000000000002</c:v>
                </c:pt>
                <c:pt idx="3339">
                  <c:v>0.77500000000000002</c:v>
                </c:pt>
                <c:pt idx="3340">
                  <c:v>0.77500000000000002</c:v>
                </c:pt>
                <c:pt idx="3341">
                  <c:v>0.77500000000000002</c:v>
                </c:pt>
                <c:pt idx="3342">
                  <c:v>0.77500000000000002</c:v>
                </c:pt>
                <c:pt idx="3343">
                  <c:v>0.77500000000000002</c:v>
                </c:pt>
                <c:pt idx="3344">
                  <c:v>0.77500000000000002</c:v>
                </c:pt>
                <c:pt idx="3345">
                  <c:v>0.77500000000000002</c:v>
                </c:pt>
                <c:pt idx="3346">
                  <c:v>0.77500000000000002</c:v>
                </c:pt>
                <c:pt idx="3347">
                  <c:v>0.77500000000000002</c:v>
                </c:pt>
                <c:pt idx="3348">
                  <c:v>0.77600000000000002</c:v>
                </c:pt>
                <c:pt idx="3349">
                  <c:v>0.77600000000000002</c:v>
                </c:pt>
                <c:pt idx="3350">
                  <c:v>0.77600000000000002</c:v>
                </c:pt>
                <c:pt idx="3351">
                  <c:v>0.77600000000000002</c:v>
                </c:pt>
                <c:pt idx="3352">
                  <c:v>0.77600000000000002</c:v>
                </c:pt>
                <c:pt idx="3353">
                  <c:v>0.77600000000000002</c:v>
                </c:pt>
                <c:pt idx="3354">
                  <c:v>0.77600000000000002</c:v>
                </c:pt>
                <c:pt idx="3355">
                  <c:v>0.77600000000000002</c:v>
                </c:pt>
                <c:pt idx="3356">
                  <c:v>0.77600000000000002</c:v>
                </c:pt>
                <c:pt idx="3357">
                  <c:v>0.77600000000000002</c:v>
                </c:pt>
                <c:pt idx="3358">
                  <c:v>0.77600000000000002</c:v>
                </c:pt>
                <c:pt idx="3359">
                  <c:v>0.77600000000000002</c:v>
                </c:pt>
                <c:pt idx="3360">
                  <c:v>0.77600000000000002</c:v>
                </c:pt>
                <c:pt idx="3361">
                  <c:v>0.77600000000000002</c:v>
                </c:pt>
                <c:pt idx="3362">
                  <c:v>0.77600000000000002</c:v>
                </c:pt>
                <c:pt idx="3363">
                  <c:v>0.77600000000000002</c:v>
                </c:pt>
                <c:pt idx="3364">
                  <c:v>0.77600000000000002</c:v>
                </c:pt>
                <c:pt idx="3365">
                  <c:v>0.77600000000000002</c:v>
                </c:pt>
                <c:pt idx="3366">
                  <c:v>0.77700000000000002</c:v>
                </c:pt>
                <c:pt idx="3367">
                  <c:v>0.77700000000000002</c:v>
                </c:pt>
                <c:pt idx="3368">
                  <c:v>0.77700000000000002</c:v>
                </c:pt>
                <c:pt idx="3369">
                  <c:v>0.77700000000000002</c:v>
                </c:pt>
                <c:pt idx="3370">
                  <c:v>0.77700000000000002</c:v>
                </c:pt>
                <c:pt idx="3371">
                  <c:v>0.77700000000000002</c:v>
                </c:pt>
                <c:pt idx="3372">
                  <c:v>0.77700000000000002</c:v>
                </c:pt>
                <c:pt idx="3373">
                  <c:v>0.77700000000000002</c:v>
                </c:pt>
                <c:pt idx="3374">
                  <c:v>0.77700000000000002</c:v>
                </c:pt>
                <c:pt idx="3375">
                  <c:v>0.77700000000000002</c:v>
                </c:pt>
                <c:pt idx="3376">
                  <c:v>0.77700000000000002</c:v>
                </c:pt>
                <c:pt idx="3377">
                  <c:v>0.77700000000000002</c:v>
                </c:pt>
                <c:pt idx="3378">
                  <c:v>0.77700000000000002</c:v>
                </c:pt>
                <c:pt idx="3379">
                  <c:v>0.77700000000000002</c:v>
                </c:pt>
                <c:pt idx="3380">
                  <c:v>0.77700000000000002</c:v>
                </c:pt>
                <c:pt idx="3381">
                  <c:v>0.77700000000000002</c:v>
                </c:pt>
                <c:pt idx="3382">
                  <c:v>0.77700000000000002</c:v>
                </c:pt>
                <c:pt idx="3383">
                  <c:v>0.77800000000000002</c:v>
                </c:pt>
                <c:pt idx="3384">
                  <c:v>0.77800000000000002</c:v>
                </c:pt>
                <c:pt idx="3385">
                  <c:v>0.77800000000000002</c:v>
                </c:pt>
                <c:pt idx="3386">
                  <c:v>0.77800000000000002</c:v>
                </c:pt>
                <c:pt idx="3387">
                  <c:v>0.77800000000000002</c:v>
                </c:pt>
                <c:pt idx="3388">
                  <c:v>0.77800000000000002</c:v>
                </c:pt>
                <c:pt idx="3389">
                  <c:v>0.77800000000000002</c:v>
                </c:pt>
                <c:pt idx="3390">
                  <c:v>0.77800000000000002</c:v>
                </c:pt>
                <c:pt idx="3391">
                  <c:v>0.77800000000000002</c:v>
                </c:pt>
                <c:pt idx="3392">
                  <c:v>0.77800000000000002</c:v>
                </c:pt>
                <c:pt idx="3393">
                  <c:v>0.77800000000000002</c:v>
                </c:pt>
                <c:pt idx="3394">
                  <c:v>0.77800000000000002</c:v>
                </c:pt>
                <c:pt idx="3395">
                  <c:v>0.77800000000000002</c:v>
                </c:pt>
                <c:pt idx="3396">
                  <c:v>0.77800000000000002</c:v>
                </c:pt>
                <c:pt idx="3397">
                  <c:v>0.77800000000000002</c:v>
                </c:pt>
                <c:pt idx="3398">
                  <c:v>0.77800000000000002</c:v>
                </c:pt>
                <c:pt idx="3399">
                  <c:v>0.77800000000000002</c:v>
                </c:pt>
                <c:pt idx="3400">
                  <c:v>0.77800000000000002</c:v>
                </c:pt>
                <c:pt idx="3401">
                  <c:v>0.77800000000000002</c:v>
                </c:pt>
                <c:pt idx="3402">
                  <c:v>0.77800000000000002</c:v>
                </c:pt>
                <c:pt idx="3403">
                  <c:v>0.77800000000000002</c:v>
                </c:pt>
                <c:pt idx="3404">
                  <c:v>0.77800000000000002</c:v>
                </c:pt>
                <c:pt idx="3405">
                  <c:v>0.77800000000000002</c:v>
                </c:pt>
                <c:pt idx="3406">
                  <c:v>0.77800000000000002</c:v>
                </c:pt>
                <c:pt idx="3407">
                  <c:v>0.77800000000000002</c:v>
                </c:pt>
                <c:pt idx="3408">
                  <c:v>0.77800000000000002</c:v>
                </c:pt>
                <c:pt idx="3409">
                  <c:v>0.77800000000000002</c:v>
                </c:pt>
                <c:pt idx="3410">
                  <c:v>0.77800000000000002</c:v>
                </c:pt>
                <c:pt idx="3411">
                  <c:v>0.77800000000000002</c:v>
                </c:pt>
                <c:pt idx="3412">
                  <c:v>0.77800000000000002</c:v>
                </c:pt>
                <c:pt idx="3413">
                  <c:v>0.77800000000000002</c:v>
                </c:pt>
                <c:pt idx="3414">
                  <c:v>0.77800000000000002</c:v>
                </c:pt>
                <c:pt idx="3415">
                  <c:v>0.77900000000000003</c:v>
                </c:pt>
                <c:pt idx="3416">
                  <c:v>0.77900000000000003</c:v>
                </c:pt>
                <c:pt idx="3417">
                  <c:v>0.77900000000000003</c:v>
                </c:pt>
                <c:pt idx="3418">
                  <c:v>0.77900000000000003</c:v>
                </c:pt>
                <c:pt idx="3419">
                  <c:v>0.77900000000000003</c:v>
                </c:pt>
                <c:pt idx="3420">
                  <c:v>0.77900000000000003</c:v>
                </c:pt>
                <c:pt idx="3421">
                  <c:v>0.77900000000000003</c:v>
                </c:pt>
                <c:pt idx="3422">
                  <c:v>0.77900000000000003</c:v>
                </c:pt>
                <c:pt idx="3423">
                  <c:v>0.77900000000000003</c:v>
                </c:pt>
                <c:pt idx="3424">
                  <c:v>0.77900000000000003</c:v>
                </c:pt>
                <c:pt idx="3425">
                  <c:v>0.77900000000000003</c:v>
                </c:pt>
                <c:pt idx="3426">
                  <c:v>0.77900000000000003</c:v>
                </c:pt>
                <c:pt idx="3427">
                  <c:v>0.77900000000000003</c:v>
                </c:pt>
                <c:pt idx="3428">
                  <c:v>0.77900000000000003</c:v>
                </c:pt>
                <c:pt idx="3429">
                  <c:v>0.77900000000000003</c:v>
                </c:pt>
                <c:pt idx="3430">
                  <c:v>0.77900000000000003</c:v>
                </c:pt>
                <c:pt idx="3431">
                  <c:v>0.77900000000000003</c:v>
                </c:pt>
                <c:pt idx="3432">
                  <c:v>0.77900000000000003</c:v>
                </c:pt>
                <c:pt idx="3433">
                  <c:v>0.77900000000000003</c:v>
                </c:pt>
                <c:pt idx="3434">
                  <c:v>0.77900000000000003</c:v>
                </c:pt>
                <c:pt idx="3435">
                  <c:v>0.77900000000000003</c:v>
                </c:pt>
                <c:pt idx="3436">
                  <c:v>0.77900000000000003</c:v>
                </c:pt>
                <c:pt idx="3437">
                  <c:v>0.77900000000000003</c:v>
                </c:pt>
                <c:pt idx="3438">
                  <c:v>0.78</c:v>
                </c:pt>
                <c:pt idx="3439">
                  <c:v>0.78</c:v>
                </c:pt>
                <c:pt idx="3440">
                  <c:v>0.78</c:v>
                </c:pt>
                <c:pt idx="3441">
                  <c:v>0.78</c:v>
                </c:pt>
                <c:pt idx="3442">
                  <c:v>0.78</c:v>
                </c:pt>
                <c:pt idx="3443">
                  <c:v>0.78</c:v>
                </c:pt>
                <c:pt idx="3444">
                  <c:v>0.78</c:v>
                </c:pt>
                <c:pt idx="3445">
                  <c:v>0.78</c:v>
                </c:pt>
                <c:pt idx="3446">
                  <c:v>0.78</c:v>
                </c:pt>
                <c:pt idx="3447">
                  <c:v>0.78</c:v>
                </c:pt>
                <c:pt idx="3448">
                  <c:v>0.78</c:v>
                </c:pt>
                <c:pt idx="3449">
                  <c:v>0.78</c:v>
                </c:pt>
                <c:pt idx="3450">
                  <c:v>0.78</c:v>
                </c:pt>
                <c:pt idx="3451">
                  <c:v>0.78</c:v>
                </c:pt>
                <c:pt idx="3452">
                  <c:v>0.78</c:v>
                </c:pt>
                <c:pt idx="3453">
                  <c:v>0.78</c:v>
                </c:pt>
                <c:pt idx="3454">
                  <c:v>0.78</c:v>
                </c:pt>
                <c:pt idx="3455">
                  <c:v>0.78</c:v>
                </c:pt>
                <c:pt idx="3456">
                  <c:v>0.78</c:v>
                </c:pt>
                <c:pt idx="3457">
                  <c:v>0.78</c:v>
                </c:pt>
                <c:pt idx="3458">
                  <c:v>0.78</c:v>
                </c:pt>
                <c:pt idx="3459">
                  <c:v>0.78</c:v>
                </c:pt>
                <c:pt idx="3460">
                  <c:v>0.78100000000000003</c:v>
                </c:pt>
                <c:pt idx="3461">
                  <c:v>0.78100000000000003</c:v>
                </c:pt>
                <c:pt idx="3462">
                  <c:v>0.78100000000000003</c:v>
                </c:pt>
                <c:pt idx="3463">
                  <c:v>0.78100000000000003</c:v>
                </c:pt>
                <c:pt idx="3464">
                  <c:v>0.78100000000000003</c:v>
                </c:pt>
                <c:pt idx="3465">
                  <c:v>0.78100000000000003</c:v>
                </c:pt>
                <c:pt idx="3466">
                  <c:v>0.78100000000000003</c:v>
                </c:pt>
                <c:pt idx="3467">
                  <c:v>0.78100000000000003</c:v>
                </c:pt>
                <c:pt idx="3468">
                  <c:v>0.78100000000000003</c:v>
                </c:pt>
                <c:pt idx="3469">
                  <c:v>0.78100000000000003</c:v>
                </c:pt>
                <c:pt idx="3470">
                  <c:v>0.78100000000000003</c:v>
                </c:pt>
                <c:pt idx="3471">
                  <c:v>0.78100000000000003</c:v>
                </c:pt>
                <c:pt idx="3472">
                  <c:v>0.78100000000000003</c:v>
                </c:pt>
                <c:pt idx="3473">
                  <c:v>0.78100000000000003</c:v>
                </c:pt>
                <c:pt idx="3474">
                  <c:v>0.78100000000000003</c:v>
                </c:pt>
                <c:pt idx="3475">
                  <c:v>0.78100000000000003</c:v>
                </c:pt>
                <c:pt idx="3476">
                  <c:v>0.78100000000000003</c:v>
                </c:pt>
                <c:pt idx="3477">
                  <c:v>0.78100000000000003</c:v>
                </c:pt>
                <c:pt idx="3478">
                  <c:v>0.78100000000000003</c:v>
                </c:pt>
                <c:pt idx="3479">
                  <c:v>0.78100000000000003</c:v>
                </c:pt>
                <c:pt idx="3480">
                  <c:v>0.78100000000000003</c:v>
                </c:pt>
                <c:pt idx="3481">
                  <c:v>0.78100000000000003</c:v>
                </c:pt>
                <c:pt idx="3482">
                  <c:v>0.78100000000000003</c:v>
                </c:pt>
                <c:pt idx="3483">
                  <c:v>0.78100000000000003</c:v>
                </c:pt>
                <c:pt idx="3484">
                  <c:v>0.78100000000000003</c:v>
                </c:pt>
                <c:pt idx="3485">
                  <c:v>0.78100000000000003</c:v>
                </c:pt>
                <c:pt idx="3486">
                  <c:v>0.78100000000000003</c:v>
                </c:pt>
                <c:pt idx="3487">
                  <c:v>0.78100000000000003</c:v>
                </c:pt>
                <c:pt idx="3488">
                  <c:v>0.78100000000000003</c:v>
                </c:pt>
                <c:pt idx="3489">
                  <c:v>0.78100000000000003</c:v>
                </c:pt>
                <c:pt idx="3490">
                  <c:v>0.78100000000000003</c:v>
                </c:pt>
                <c:pt idx="3491">
                  <c:v>0.78100000000000003</c:v>
                </c:pt>
                <c:pt idx="3492">
                  <c:v>0.78100000000000003</c:v>
                </c:pt>
                <c:pt idx="3493">
                  <c:v>0.78200000000000003</c:v>
                </c:pt>
                <c:pt idx="3494">
                  <c:v>0.78200000000000003</c:v>
                </c:pt>
                <c:pt idx="3495">
                  <c:v>0.78200000000000003</c:v>
                </c:pt>
                <c:pt idx="3496">
                  <c:v>0.78200000000000003</c:v>
                </c:pt>
                <c:pt idx="3497">
                  <c:v>0.78200000000000003</c:v>
                </c:pt>
                <c:pt idx="3498">
                  <c:v>0.78200000000000003</c:v>
                </c:pt>
                <c:pt idx="3499">
                  <c:v>0.78200000000000003</c:v>
                </c:pt>
                <c:pt idx="3500">
                  <c:v>0.78200000000000003</c:v>
                </c:pt>
                <c:pt idx="3501">
                  <c:v>0.78200000000000003</c:v>
                </c:pt>
                <c:pt idx="3502">
                  <c:v>0.78200000000000003</c:v>
                </c:pt>
                <c:pt idx="3503">
                  <c:v>0.78200000000000003</c:v>
                </c:pt>
                <c:pt idx="3504">
                  <c:v>0.78200000000000003</c:v>
                </c:pt>
                <c:pt idx="3505">
                  <c:v>0.78200000000000003</c:v>
                </c:pt>
                <c:pt idx="3506">
                  <c:v>0.78200000000000003</c:v>
                </c:pt>
                <c:pt idx="3507">
                  <c:v>0.78200000000000003</c:v>
                </c:pt>
                <c:pt idx="3508">
                  <c:v>0.78200000000000003</c:v>
                </c:pt>
                <c:pt idx="3509">
                  <c:v>0.78200000000000003</c:v>
                </c:pt>
                <c:pt idx="3510">
                  <c:v>0.78200000000000003</c:v>
                </c:pt>
                <c:pt idx="3511">
                  <c:v>0.78300000000000003</c:v>
                </c:pt>
                <c:pt idx="3512">
                  <c:v>0.78300000000000003</c:v>
                </c:pt>
                <c:pt idx="3513">
                  <c:v>0.78300000000000003</c:v>
                </c:pt>
                <c:pt idx="3514">
                  <c:v>0.78300000000000003</c:v>
                </c:pt>
                <c:pt idx="3515">
                  <c:v>0.78300000000000003</c:v>
                </c:pt>
                <c:pt idx="3516">
                  <c:v>0.78300000000000003</c:v>
                </c:pt>
                <c:pt idx="3517">
                  <c:v>0.78300000000000003</c:v>
                </c:pt>
                <c:pt idx="3518">
                  <c:v>0.78300000000000003</c:v>
                </c:pt>
                <c:pt idx="3519">
                  <c:v>0.78300000000000003</c:v>
                </c:pt>
                <c:pt idx="3520">
                  <c:v>0.78300000000000003</c:v>
                </c:pt>
                <c:pt idx="3521">
                  <c:v>0.78300000000000003</c:v>
                </c:pt>
                <c:pt idx="3522">
                  <c:v>0.78300000000000003</c:v>
                </c:pt>
                <c:pt idx="3523">
                  <c:v>0.78300000000000003</c:v>
                </c:pt>
                <c:pt idx="3524">
                  <c:v>0.78300000000000003</c:v>
                </c:pt>
                <c:pt idx="3525">
                  <c:v>0.78300000000000003</c:v>
                </c:pt>
                <c:pt idx="3526">
                  <c:v>0.78300000000000003</c:v>
                </c:pt>
                <c:pt idx="3527">
                  <c:v>0.78300000000000003</c:v>
                </c:pt>
                <c:pt idx="3528">
                  <c:v>0.78300000000000003</c:v>
                </c:pt>
                <c:pt idx="3529">
                  <c:v>0.78300000000000003</c:v>
                </c:pt>
                <c:pt idx="3530">
                  <c:v>0.78300000000000003</c:v>
                </c:pt>
                <c:pt idx="3531">
                  <c:v>0.78300000000000003</c:v>
                </c:pt>
                <c:pt idx="3532">
                  <c:v>0.78300000000000003</c:v>
                </c:pt>
                <c:pt idx="3533">
                  <c:v>0.78300000000000003</c:v>
                </c:pt>
                <c:pt idx="3534">
                  <c:v>0.78300000000000003</c:v>
                </c:pt>
                <c:pt idx="3535">
                  <c:v>0.78300000000000003</c:v>
                </c:pt>
                <c:pt idx="3536">
                  <c:v>0.78300000000000003</c:v>
                </c:pt>
                <c:pt idx="3537">
                  <c:v>0.78300000000000003</c:v>
                </c:pt>
                <c:pt idx="3538">
                  <c:v>0.78300000000000003</c:v>
                </c:pt>
                <c:pt idx="3539">
                  <c:v>0.78300000000000003</c:v>
                </c:pt>
                <c:pt idx="3540">
                  <c:v>0.78300000000000003</c:v>
                </c:pt>
                <c:pt idx="3541">
                  <c:v>0.78300000000000003</c:v>
                </c:pt>
                <c:pt idx="3542">
                  <c:v>0.78300000000000003</c:v>
                </c:pt>
                <c:pt idx="3543">
                  <c:v>0.78300000000000003</c:v>
                </c:pt>
                <c:pt idx="3544">
                  <c:v>0.78300000000000003</c:v>
                </c:pt>
                <c:pt idx="3545">
                  <c:v>0.78300000000000003</c:v>
                </c:pt>
                <c:pt idx="3546">
                  <c:v>0.78300000000000003</c:v>
                </c:pt>
                <c:pt idx="3547">
                  <c:v>0.78300000000000003</c:v>
                </c:pt>
                <c:pt idx="3548">
                  <c:v>0.78300000000000003</c:v>
                </c:pt>
                <c:pt idx="3549">
                  <c:v>0.78300000000000003</c:v>
                </c:pt>
                <c:pt idx="3550">
                  <c:v>0.78300000000000003</c:v>
                </c:pt>
                <c:pt idx="3551">
                  <c:v>0.78300000000000003</c:v>
                </c:pt>
                <c:pt idx="3552">
                  <c:v>0.78300000000000003</c:v>
                </c:pt>
                <c:pt idx="3553">
                  <c:v>0.78300000000000003</c:v>
                </c:pt>
                <c:pt idx="3554">
                  <c:v>0.78300000000000003</c:v>
                </c:pt>
                <c:pt idx="3555">
                  <c:v>0.78300000000000003</c:v>
                </c:pt>
                <c:pt idx="3556">
                  <c:v>0.78300000000000003</c:v>
                </c:pt>
                <c:pt idx="3557">
                  <c:v>0.78300000000000003</c:v>
                </c:pt>
                <c:pt idx="3558">
                  <c:v>0.78300000000000003</c:v>
                </c:pt>
                <c:pt idx="3559">
                  <c:v>0.78300000000000003</c:v>
                </c:pt>
                <c:pt idx="3560">
                  <c:v>0.78300000000000003</c:v>
                </c:pt>
                <c:pt idx="3561">
                  <c:v>0.78300000000000003</c:v>
                </c:pt>
                <c:pt idx="3562">
                  <c:v>0.78300000000000003</c:v>
                </c:pt>
                <c:pt idx="3563">
                  <c:v>0.78300000000000003</c:v>
                </c:pt>
                <c:pt idx="3564">
                  <c:v>0.78200000000000003</c:v>
                </c:pt>
                <c:pt idx="3565">
                  <c:v>0.78200000000000003</c:v>
                </c:pt>
                <c:pt idx="3566">
                  <c:v>0.78200000000000003</c:v>
                </c:pt>
                <c:pt idx="3567">
                  <c:v>0.78200000000000003</c:v>
                </c:pt>
                <c:pt idx="3568">
                  <c:v>0.78200000000000003</c:v>
                </c:pt>
                <c:pt idx="3569">
                  <c:v>0.78200000000000003</c:v>
                </c:pt>
                <c:pt idx="3570">
                  <c:v>0.78200000000000003</c:v>
                </c:pt>
                <c:pt idx="3571">
                  <c:v>0.78200000000000003</c:v>
                </c:pt>
                <c:pt idx="3572">
                  <c:v>0.78200000000000003</c:v>
                </c:pt>
                <c:pt idx="3573">
                  <c:v>0.78200000000000003</c:v>
                </c:pt>
                <c:pt idx="3574">
                  <c:v>0.78200000000000003</c:v>
                </c:pt>
                <c:pt idx="3575">
                  <c:v>0.78200000000000003</c:v>
                </c:pt>
                <c:pt idx="3576">
                  <c:v>0.78200000000000003</c:v>
                </c:pt>
                <c:pt idx="3577">
                  <c:v>0.78200000000000003</c:v>
                </c:pt>
                <c:pt idx="3578">
                  <c:v>0.78200000000000003</c:v>
                </c:pt>
                <c:pt idx="3579">
                  <c:v>0.78200000000000003</c:v>
                </c:pt>
                <c:pt idx="3580">
                  <c:v>0.78200000000000003</c:v>
                </c:pt>
                <c:pt idx="3581">
                  <c:v>0.78200000000000003</c:v>
                </c:pt>
                <c:pt idx="3582">
                  <c:v>0.78200000000000003</c:v>
                </c:pt>
                <c:pt idx="3583">
                  <c:v>0.78200000000000003</c:v>
                </c:pt>
                <c:pt idx="3584">
                  <c:v>0.78200000000000003</c:v>
                </c:pt>
                <c:pt idx="3585">
                  <c:v>0.78200000000000003</c:v>
                </c:pt>
                <c:pt idx="3586">
                  <c:v>0.78200000000000003</c:v>
                </c:pt>
                <c:pt idx="3587">
                  <c:v>0.78200000000000003</c:v>
                </c:pt>
                <c:pt idx="3588">
                  <c:v>0.78200000000000003</c:v>
                </c:pt>
                <c:pt idx="3589">
                  <c:v>0.78200000000000003</c:v>
                </c:pt>
                <c:pt idx="3590">
                  <c:v>0.78200000000000003</c:v>
                </c:pt>
                <c:pt idx="3591">
                  <c:v>0.78200000000000003</c:v>
                </c:pt>
                <c:pt idx="3592">
                  <c:v>0.78200000000000003</c:v>
                </c:pt>
                <c:pt idx="3593">
                  <c:v>0.78200000000000003</c:v>
                </c:pt>
                <c:pt idx="3594">
                  <c:v>0.78200000000000003</c:v>
                </c:pt>
                <c:pt idx="3595">
                  <c:v>0.78200000000000003</c:v>
                </c:pt>
                <c:pt idx="3596">
                  <c:v>0.78200000000000003</c:v>
                </c:pt>
                <c:pt idx="3597">
                  <c:v>0.78200000000000003</c:v>
                </c:pt>
                <c:pt idx="3598">
                  <c:v>0.78200000000000003</c:v>
                </c:pt>
                <c:pt idx="3599">
                  <c:v>0.78200000000000003</c:v>
                </c:pt>
                <c:pt idx="3600">
                  <c:v>0.78200000000000003</c:v>
                </c:pt>
                <c:pt idx="3601">
                  <c:v>0.78200000000000003</c:v>
                </c:pt>
                <c:pt idx="3602">
                  <c:v>0.78200000000000003</c:v>
                </c:pt>
                <c:pt idx="3603">
                  <c:v>0.78200000000000003</c:v>
                </c:pt>
                <c:pt idx="3604">
                  <c:v>0.78200000000000003</c:v>
                </c:pt>
                <c:pt idx="3605">
                  <c:v>0.78200000000000003</c:v>
                </c:pt>
                <c:pt idx="3606">
                  <c:v>0.78200000000000003</c:v>
                </c:pt>
                <c:pt idx="3607">
                  <c:v>0.78200000000000003</c:v>
                </c:pt>
                <c:pt idx="3608">
                  <c:v>0.78200000000000003</c:v>
                </c:pt>
                <c:pt idx="3609">
                  <c:v>0.78200000000000003</c:v>
                </c:pt>
                <c:pt idx="3610">
                  <c:v>0.78300000000000003</c:v>
                </c:pt>
                <c:pt idx="3611">
                  <c:v>0.78300000000000003</c:v>
                </c:pt>
                <c:pt idx="3612">
                  <c:v>0.78300000000000003</c:v>
                </c:pt>
                <c:pt idx="3613">
                  <c:v>0.78300000000000003</c:v>
                </c:pt>
                <c:pt idx="3614">
                  <c:v>0.78300000000000003</c:v>
                </c:pt>
                <c:pt idx="3615">
                  <c:v>0.78300000000000003</c:v>
                </c:pt>
                <c:pt idx="3616">
                  <c:v>0.78300000000000003</c:v>
                </c:pt>
                <c:pt idx="3617">
                  <c:v>0.78300000000000003</c:v>
                </c:pt>
                <c:pt idx="3618">
                  <c:v>0.78300000000000003</c:v>
                </c:pt>
                <c:pt idx="3619">
                  <c:v>0.78300000000000003</c:v>
                </c:pt>
                <c:pt idx="3620">
                  <c:v>0.78300000000000003</c:v>
                </c:pt>
                <c:pt idx="3621">
                  <c:v>0.78300000000000003</c:v>
                </c:pt>
                <c:pt idx="3622">
                  <c:v>0.78300000000000003</c:v>
                </c:pt>
                <c:pt idx="3623">
                  <c:v>0.78300000000000003</c:v>
                </c:pt>
                <c:pt idx="3624">
                  <c:v>0.78300000000000003</c:v>
                </c:pt>
                <c:pt idx="3625">
                  <c:v>0.78300000000000003</c:v>
                </c:pt>
                <c:pt idx="3626">
                  <c:v>0.78300000000000003</c:v>
                </c:pt>
                <c:pt idx="3627">
                  <c:v>0.78300000000000003</c:v>
                </c:pt>
                <c:pt idx="3628">
                  <c:v>0.78300000000000003</c:v>
                </c:pt>
                <c:pt idx="3629">
                  <c:v>0.78300000000000003</c:v>
                </c:pt>
                <c:pt idx="3630">
                  <c:v>0.78300000000000003</c:v>
                </c:pt>
                <c:pt idx="3631">
                  <c:v>0.78300000000000003</c:v>
                </c:pt>
                <c:pt idx="3632">
                  <c:v>0.78400000000000003</c:v>
                </c:pt>
                <c:pt idx="3633">
                  <c:v>0.78400000000000003</c:v>
                </c:pt>
                <c:pt idx="3634">
                  <c:v>0.78400000000000003</c:v>
                </c:pt>
                <c:pt idx="3635">
                  <c:v>0.78400000000000003</c:v>
                </c:pt>
                <c:pt idx="3636">
                  <c:v>0.78400000000000003</c:v>
                </c:pt>
                <c:pt idx="3637">
                  <c:v>0.78400000000000003</c:v>
                </c:pt>
                <c:pt idx="3638">
                  <c:v>0.78400000000000003</c:v>
                </c:pt>
                <c:pt idx="3639">
                  <c:v>0.78400000000000003</c:v>
                </c:pt>
                <c:pt idx="3640">
                  <c:v>0.78400000000000003</c:v>
                </c:pt>
                <c:pt idx="3641">
                  <c:v>0.78400000000000003</c:v>
                </c:pt>
                <c:pt idx="3642">
                  <c:v>0.78400000000000003</c:v>
                </c:pt>
                <c:pt idx="3643">
                  <c:v>0.78400000000000003</c:v>
                </c:pt>
                <c:pt idx="3644">
                  <c:v>0.78400000000000003</c:v>
                </c:pt>
                <c:pt idx="3645">
                  <c:v>0.78400000000000003</c:v>
                </c:pt>
                <c:pt idx="3646">
                  <c:v>0.78400000000000003</c:v>
                </c:pt>
                <c:pt idx="3647">
                  <c:v>0.78400000000000003</c:v>
                </c:pt>
                <c:pt idx="3648">
                  <c:v>0.78400000000000003</c:v>
                </c:pt>
                <c:pt idx="3649">
                  <c:v>0.78400000000000003</c:v>
                </c:pt>
                <c:pt idx="3650">
                  <c:v>0.78400000000000003</c:v>
                </c:pt>
                <c:pt idx="3651">
                  <c:v>0.78400000000000003</c:v>
                </c:pt>
                <c:pt idx="3652">
                  <c:v>0.78400000000000003</c:v>
                </c:pt>
                <c:pt idx="3653">
                  <c:v>0.78400000000000003</c:v>
                </c:pt>
                <c:pt idx="3654">
                  <c:v>0.78500000000000003</c:v>
                </c:pt>
                <c:pt idx="3655">
                  <c:v>0.78500000000000003</c:v>
                </c:pt>
                <c:pt idx="3656">
                  <c:v>0.78500000000000003</c:v>
                </c:pt>
                <c:pt idx="3657">
                  <c:v>0.78500000000000003</c:v>
                </c:pt>
                <c:pt idx="3658">
                  <c:v>0.78500000000000003</c:v>
                </c:pt>
                <c:pt idx="3659">
                  <c:v>0.78500000000000003</c:v>
                </c:pt>
                <c:pt idx="3660">
                  <c:v>0.78500000000000003</c:v>
                </c:pt>
                <c:pt idx="3661">
                  <c:v>0.78500000000000003</c:v>
                </c:pt>
                <c:pt idx="3662">
                  <c:v>0.78500000000000003</c:v>
                </c:pt>
                <c:pt idx="3663">
                  <c:v>0.78500000000000003</c:v>
                </c:pt>
                <c:pt idx="3664">
                  <c:v>0.78500000000000003</c:v>
                </c:pt>
                <c:pt idx="3665">
                  <c:v>0.78500000000000003</c:v>
                </c:pt>
                <c:pt idx="3666">
                  <c:v>0.78500000000000003</c:v>
                </c:pt>
                <c:pt idx="3667">
                  <c:v>0.78500000000000003</c:v>
                </c:pt>
                <c:pt idx="3668">
                  <c:v>0.78500000000000003</c:v>
                </c:pt>
                <c:pt idx="3669">
                  <c:v>0.78500000000000003</c:v>
                </c:pt>
                <c:pt idx="3670">
                  <c:v>0.78500000000000003</c:v>
                </c:pt>
                <c:pt idx="3671">
                  <c:v>0.78500000000000003</c:v>
                </c:pt>
                <c:pt idx="3672">
                  <c:v>0.78500000000000003</c:v>
                </c:pt>
                <c:pt idx="3673">
                  <c:v>0.78500000000000003</c:v>
                </c:pt>
                <c:pt idx="3674">
                  <c:v>0.78500000000000003</c:v>
                </c:pt>
                <c:pt idx="3675">
                  <c:v>0.78500000000000003</c:v>
                </c:pt>
                <c:pt idx="3676">
                  <c:v>0.78500000000000003</c:v>
                </c:pt>
                <c:pt idx="3677">
                  <c:v>0.78500000000000003</c:v>
                </c:pt>
                <c:pt idx="3678">
                  <c:v>0.78500000000000003</c:v>
                </c:pt>
                <c:pt idx="3679">
                  <c:v>0.78500000000000003</c:v>
                </c:pt>
                <c:pt idx="3680">
                  <c:v>0.78500000000000003</c:v>
                </c:pt>
                <c:pt idx="3681">
                  <c:v>0.78500000000000003</c:v>
                </c:pt>
                <c:pt idx="3682">
                  <c:v>0.78500000000000003</c:v>
                </c:pt>
                <c:pt idx="3683">
                  <c:v>0.78500000000000003</c:v>
                </c:pt>
                <c:pt idx="3684">
                  <c:v>0.78500000000000003</c:v>
                </c:pt>
                <c:pt idx="3685">
                  <c:v>0.78500000000000003</c:v>
                </c:pt>
                <c:pt idx="3686">
                  <c:v>0.78600000000000003</c:v>
                </c:pt>
                <c:pt idx="3687">
                  <c:v>0.78600000000000003</c:v>
                </c:pt>
                <c:pt idx="3688">
                  <c:v>0.78600000000000003</c:v>
                </c:pt>
                <c:pt idx="3689">
                  <c:v>0.78600000000000003</c:v>
                </c:pt>
                <c:pt idx="3690">
                  <c:v>0.78600000000000003</c:v>
                </c:pt>
                <c:pt idx="3691">
                  <c:v>0.78600000000000003</c:v>
                </c:pt>
                <c:pt idx="3692">
                  <c:v>0.78600000000000003</c:v>
                </c:pt>
                <c:pt idx="3693">
                  <c:v>0.78600000000000003</c:v>
                </c:pt>
                <c:pt idx="3694">
                  <c:v>0.78600000000000003</c:v>
                </c:pt>
                <c:pt idx="3695">
                  <c:v>0.78600000000000003</c:v>
                </c:pt>
                <c:pt idx="3696">
                  <c:v>0.78600000000000003</c:v>
                </c:pt>
                <c:pt idx="3697">
                  <c:v>0.78600000000000003</c:v>
                </c:pt>
                <c:pt idx="3698">
                  <c:v>0.78600000000000003</c:v>
                </c:pt>
                <c:pt idx="3699">
                  <c:v>0.78600000000000003</c:v>
                </c:pt>
                <c:pt idx="3700">
                  <c:v>0.78600000000000003</c:v>
                </c:pt>
                <c:pt idx="3701">
                  <c:v>0.78600000000000003</c:v>
                </c:pt>
                <c:pt idx="3702">
                  <c:v>0.78600000000000003</c:v>
                </c:pt>
                <c:pt idx="3703">
                  <c:v>0.78600000000000003</c:v>
                </c:pt>
                <c:pt idx="3704">
                  <c:v>0.78600000000000003</c:v>
                </c:pt>
                <c:pt idx="3705">
                  <c:v>0.78600000000000003</c:v>
                </c:pt>
                <c:pt idx="3706">
                  <c:v>0.78600000000000003</c:v>
                </c:pt>
                <c:pt idx="3707">
                  <c:v>0.78600000000000003</c:v>
                </c:pt>
                <c:pt idx="3708">
                  <c:v>0.78600000000000003</c:v>
                </c:pt>
                <c:pt idx="3709">
                  <c:v>0.78700000000000003</c:v>
                </c:pt>
                <c:pt idx="3710">
                  <c:v>0.78700000000000003</c:v>
                </c:pt>
                <c:pt idx="3711">
                  <c:v>0.78700000000000003</c:v>
                </c:pt>
                <c:pt idx="3712">
                  <c:v>0.78700000000000003</c:v>
                </c:pt>
                <c:pt idx="3713">
                  <c:v>0.78700000000000003</c:v>
                </c:pt>
                <c:pt idx="3714">
                  <c:v>0.78700000000000003</c:v>
                </c:pt>
                <c:pt idx="3715">
                  <c:v>0.78700000000000003</c:v>
                </c:pt>
                <c:pt idx="3716">
                  <c:v>0.78700000000000003</c:v>
                </c:pt>
                <c:pt idx="3717">
                  <c:v>0.78700000000000003</c:v>
                </c:pt>
                <c:pt idx="3718">
                  <c:v>0.78700000000000003</c:v>
                </c:pt>
                <c:pt idx="3719">
                  <c:v>0.78700000000000003</c:v>
                </c:pt>
                <c:pt idx="3720">
                  <c:v>0.78700000000000003</c:v>
                </c:pt>
                <c:pt idx="3721">
                  <c:v>0.78700000000000003</c:v>
                </c:pt>
                <c:pt idx="3722">
                  <c:v>0.78700000000000003</c:v>
                </c:pt>
                <c:pt idx="3723">
                  <c:v>0.78700000000000003</c:v>
                </c:pt>
                <c:pt idx="3724">
                  <c:v>0.78700000000000003</c:v>
                </c:pt>
                <c:pt idx="3725">
                  <c:v>0.78700000000000003</c:v>
                </c:pt>
                <c:pt idx="3726">
                  <c:v>0.78700000000000003</c:v>
                </c:pt>
                <c:pt idx="3727">
                  <c:v>0.78700000000000003</c:v>
                </c:pt>
                <c:pt idx="3728">
                  <c:v>0.78700000000000003</c:v>
                </c:pt>
                <c:pt idx="3729">
                  <c:v>0.78800000000000003</c:v>
                </c:pt>
                <c:pt idx="3730">
                  <c:v>0.78800000000000003</c:v>
                </c:pt>
                <c:pt idx="3731">
                  <c:v>0.78800000000000003</c:v>
                </c:pt>
                <c:pt idx="3732">
                  <c:v>0.78800000000000003</c:v>
                </c:pt>
                <c:pt idx="3733">
                  <c:v>0.78800000000000003</c:v>
                </c:pt>
                <c:pt idx="3734">
                  <c:v>0.78800000000000003</c:v>
                </c:pt>
                <c:pt idx="3735">
                  <c:v>0.78800000000000003</c:v>
                </c:pt>
                <c:pt idx="3736">
                  <c:v>0.78800000000000003</c:v>
                </c:pt>
                <c:pt idx="3737">
                  <c:v>0.78800000000000003</c:v>
                </c:pt>
                <c:pt idx="3738">
                  <c:v>0.78800000000000003</c:v>
                </c:pt>
                <c:pt idx="3739">
                  <c:v>0.78800000000000003</c:v>
                </c:pt>
                <c:pt idx="3740">
                  <c:v>0.78800000000000003</c:v>
                </c:pt>
                <c:pt idx="3741">
                  <c:v>0.78800000000000003</c:v>
                </c:pt>
                <c:pt idx="3742">
                  <c:v>0.78800000000000003</c:v>
                </c:pt>
                <c:pt idx="3743">
                  <c:v>0.78800000000000003</c:v>
                </c:pt>
                <c:pt idx="3744">
                  <c:v>0.78800000000000003</c:v>
                </c:pt>
                <c:pt idx="3745">
                  <c:v>0.78800000000000003</c:v>
                </c:pt>
                <c:pt idx="3746">
                  <c:v>0.78800000000000003</c:v>
                </c:pt>
                <c:pt idx="3747">
                  <c:v>0.78800000000000003</c:v>
                </c:pt>
                <c:pt idx="3748">
                  <c:v>0.78800000000000003</c:v>
                </c:pt>
                <c:pt idx="3749">
                  <c:v>0.78800000000000003</c:v>
                </c:pt>
                <c:pt idx="3750">
                  <c:v>0.78800000000000003</c:v>
                </c:pt>
                <c:pt idx="3751">
                  <c:v>0.78800000000000003</c:v>
                </c:pt>
                <c:pt idx="3752">
                  <c:v>0.78800000000000003</c:v>
                </c:pt>
                <c:pt idx="3753">
                  <c:v>0.78900000000000003</c:v>
                </c:pt>
                <c:pt idx="3754">
                  <c:v>0.78900000000000003</c:v>
                </c:pt>
                <c:pt idx="3755">
                  <c:v>0.78900000000000003</c:v>
                </c:pt>
                <c:pt idx="3756">
                  <c:v>0.78900000000000003</c:v>
                </c:pt>
                <c:pt idx="3757">
                  <c:v>0.78900000000000003</c:v>
                </c:pt>
                <c:pt idx="3758">
                  <c:v>0.78900000000000003</c:v>
                </c:pt>
                <c:pt idx="3759">
                  <c:v>0.78900000000000003</c:v>
                </c:pt>
                <c:pt idx="3760">
                  <c:v>0.78900000000000003</c:v>
                </c:pt>
                <c:pt idx="3761">
                  <c:v>0.78900000000000003</c:v>
                </c:pt>
                <c:pt idx="3762">
                  <c:v>0.78900000000000003</c:v>
                </c:pt>
                <c:pt idx="3763">
                  <c:v>0.78900000000000003</c:v>
                </c:pt>
                <c:pt idx="3764">
                  <c:v>0.78900000000000003</c:v>
                </c:pt>
                <c:pt idx="3765">
                  <c:v>0.78900000000000003</c:v>
                </c:pt>
                <c:pt idx="3766">
                  <c:v>0.78900000000000003</c:v>
                </c:pt>
                <c:pt idx="3767">
                  <c:v>0.78900000000000003</c:v>
                </c:pt>
                <c:pt idx="3768">
                  <c:v>0.78900000000000003</c:v>
                </c:pt>
                <c:pt idx="3769">
                  <c:v>0.78900000000000003</c:v>
                </c:pt>
                <c:pt idx="3770">
                  <c:v>0.78900000000000003</c:v>
                </c:pt>
                <c:pt idx="3771">
                  <c:v>0.78900000000000003</c:v>
                </c:pt>
                <c:pt idx="3772">
                  <c:v>0.78900000000000003</c:v>
                </c:pt>
                <c:pt idx="3773">
                  <c:v>0.78900000000000003</c:v>
                </c:pt>
                <c:pt idx="3774">
                  <c:v>0.78900000000000003</c:v>
                </c:pt>
                <c:pt idx="3775">
                  <c:v>0.78900000000000003</c:v>
                </c:pt>
                <c:pt idx="3776">
                  <c:v>0.78900000000000003</c:v>
                </c:pt>
                <c:pt idx="3777">
                  <c:v>0.78900000000000003</c:v>
                </c:pt>
                <c:pt idx="3778">
                  <c:v>0.78900000000000003</c:v>
                </c:pt>
                <c:pt idx="3779">
                  <c:v>0.78900000000000003</c:v>
                </c:pt>
                <c:pt idx="3780">
                  <c:v>0.78900000000000003</c:v>
                </c:pt>
                <c:pt idx="3781">
                  <c:v>0.79</c:v>
                </c:pt>
                <c:pt idx="3782">
                  <c:v>0.79</c:v>
                </c:pt>
                <c:pt idx="3783">
                  <c:v>0.79</c:v>
                </c:pt>
                <c:pt idx="3784">
                  <c:v>0.79</c:v>
                </c:pt>
                <c:pt idx="3785">
                  <c:v>0.79</c:v>
                </c:pt>
                <c:pt idx="3786">
                  <c:v>0.79</c:v>
                </c:pt>
                <c:pt idx="3787">
                  <c:v>0.79</c:v>
                </c:pt>
                <c:pt idx="3788">
                  <c:v>0.79</c:v>
                </c:pt>
                <c:pt idx="3789">
                  <c:v>0.79</c:v>
                </c:pt>
                <c:pt idx="3790">
                  <c:v>0.79</c:v>
                </c:pt>
                <c:pt idx="3791">
                  <c:v>0.79</c:v>
                </c:pt>
                <c:pt idx="3792">
                  <c:v>0.79</c:v>
                </c:pt>
                <c:pt idx="3793">
                  <c:v>0.79</c:v>
                </c:pt>
                <c:pt idx="3794">
                  <c:v>0.79</c:v>
                </c:pt>
                <c:pt idx="3795">
                  <c:v>0.79</c:v>
                </c:pt>
                <c:pt idx="3796">
                  <c:v>0.79</c:v>
                </c:pt>
                <c:pt idx="3797">
                  <c:v>0.79</c:v>
                </c:pt>
                <c:pt idx="3798">
                  <c:v>0.79</c:v>
                </c:pt>
                <c:pt idx="3799">
                  <c:v>0.79</c:v>
                </c:pt>
                <c:pt idx="3800">
                  <c:v>0.79</c:v>
                </c:pt>
                <c:pt idx="3801">
                  <c:v>0.79</c:v>
                </c:pt>
                <c:pt idx="3802">
                  <c:v>0.79</c:v>
                </c:pt>
                <c:pt idx="3803">
                  <c:v>0.79</c:v>
                </c:pt>
                <c:pt idx="3804">
                  <c:v>0.79</c:v>
                </c:pt>
                <c:pt idx="3805">
                  <c:v>0.79100000000000004</c:v>
                </c:pt>
                <c:pt idx="3806">
                  <c:v>0.79100000000000004</c:v>
                </c:pt>
                <c:pt idx="3807">
                  <c:v>0.79100000000000004</c:v>
                </c:pt>
                <c:pt idx="3808">
                  <c:v>0.79100000000000004</c:v>
                </c:pt>
                <c:pt idx="3809">
                  <c:v>0.79100000000000004</c:v>
                </c:pt>
                <c:pt idx="3810">
                  <c:v>0.79100000000000004</c:v>
                </c:pt>
                <c:pt idx="3811">
                  <c:v>0.79100000000000004</c:v>
                </c:pt>
                <c:pt idx="3812">
                  <c:v>0.79100000000000004</c:v>
                </c:pt>
                <c:pt idx="3813">
                  <c:v>0.79100000000000004</c:v>
                </c:pt>
                <c:pt idx="3814">
                  <c:v>0.79100000000000004</c:v>
                </c:pt>
                <c:pt idx="3815">
                  <c:v>0.79100000000000004</c:v>
                </c:pt>
                <c:pt idx="3816">
                  <c:v>0.79100000000000004</c:v>
                </c:pt>
                <c:pt idx="3817">
                  <c:v>0.79100000000000004</c:v>
                </c:pt>
                <c:pt idx="3818">
                  <c:v>0.79100000000000004</c:v>
                </c:pt>
                <c:pt idx="3819">
                  <c:v>0.79100000000000004</c:v>
                </c:pt>
                <c:pt idx="3820">
                  <c:v>0.79100000000000004</c:v>
                </c:pt>
                <c:pt idx="3821">
                  <c:v>0.79100000000000004</c:v>
                </c:pt>
                <c:pt idx="3822">
                  <c:v>0.79100000000000004</c:v>
                </c:pt>
                <c:pt idx="3823">
                  <c:v>0.79100000000000004</c:v>
                </c:pt>
                <c:pt idx="3824">
                  <c:v>0.79100000000000004</c:v>
                </c:pt>
                <c:pt idx="3825">
                  <c:v>0.79100000000000004</c:v>
                </c:pt>
                <c:pt idx="3826">
                  <c:v>0.79100000000000004</c:v>
                </c:pt>
                <c:pt idx="3827">
                  <c:v>0.79100000000000004</c:v>
                </c:pt>
                <c:pt idx="3828">
                  <c:v>0.79100000000000004</c:v>
                </c:pt>
                <c:pt idx="3829">
                  <c:v>0.79100000000000004</c:v>
                </c:pt>
                <c:pt idx="3830">
                  <c:v>0.79100000000000004</c:v>
                </c:pt>
                <c:pt idx="3831">
                  <c:v>0.79100000000000004</c:v>
                </c:pt>
                <c:pt idx="3832">
                  <c:v>0.79100000000000004</c:v>
                </c:pt>
                <c:pt idx="3833">
                  <c:v>0.79100000000000004</c:v>
                </c:pt>
                <c:pt idx="3834">
                  <c:v>0.79200000000000004</c:v>
                </c:pt>
                <c:pt idx="3835">
                  <c:v>0.79200000000000004</c:v>
                </c:pt>
                <c:pt idx="3836">
                  <c:v>0.79200000000000004</c:v>
                </c:pt>
                <c:pt idx="3837">
                  <c:v>0.79200000000000004</c:v>
                </c:pt>
                <c:pt idx="3838">
                  <c:v>0.79200000000000004</c:v>
                </c:pt>
                <c:pt idx="3839">
                  <c:v>0.79200000000000004</c:v>
                </c:pt>
                <c:pt idx="3840">
                  <c:v>0.79200000000000004</c:v>
                </c:pt>
                <c:pt idx="3841">
                  <c:v>0.79200000000000004</c:v>
                </c:pt>
                <c:pt idx="3842">
                  <c:v>0.79200000000000004</c:v>
                </c:pt>
                <c:pt idx="3843">
                  <c:v>0.79200000000000004</c:v>
                </c:pt>
                <c:pt idx="3844">
                  <c:v>0.79200000000000004</c:v>
                </c:pt>
                <c:pt idx="3845">
                  <c:v>0.79200000000000004</c:v>
                </c:pt>
                <c:pt idx="3846">
                  <c:v>0.79200000000000004</c:v>
                </c:pt>
                <c:pt idx="3847">
                  <c:v>0.79200000000000004</c:v>
                </c:pt>
                <c:pt idx="3848">
                  <c:v>0.79200000000000004</c:v>
                </c:pt>
                <c:pt idx="3849">
                  <c:v>0.79200000000000004</c:v>
                </c:pt>
                <c:pt idx="3850">
                  <c:v>0.79200000000000004</c:v>
                </c:pt>
                <c:pt idx="3851">
                  <c:v>0.79200000000000004</c:v>
                </c:pt>
                <c:pt idx="3852">
                  <c:v>0.79200000000000004</c:v>
                </c:pt>
                <c:pt idx="3853">
                  <c:v>0.79200000000000004</c:v>
                </c:pt>
                <c:pt idx="3854">
                  <c:v>0.79200000000000004</c:v>
                </c:pt>
                <c:pt idx="3855">
                  <c:v>0.79200000000000004</c:v>
                </c:pt>
                <c:pt idx="3856">
                  <c:v>0.79200000000000004</c:v>
                </c:pt>
                <c:pt idx="3857">
                  <c:v>0.79200000000000004</c:v>
                </c:pt>
                <c:pt idx="3858">
                  <c:v>0.79200000000000004</c:v>
                </c:pt>
                <c:pt idx="3859">
                  <c:v>0.79200000000000004</c:v>
                </c:pt>
                <c:pt idx="3860">
                  <c:v>0.79200000000000004</c:v>
                </c:pt>
                <c:pt idx="3861">
                  <c:v>0.79200000000000004</c:v>
                </c:pt>
                <c:pt idx="3862">
                  <c:v>0.79200000000000004</c:v>
                </c:pt>
                <c:pt idx="3863">
                  <c:v>0.79200000000000004</c:v>
                </c:pt>
                <c:pt idx="3864">
                  <c:v>0.79200000000000004</c:v>
                </c:pt>
                <c:pt idx="3865">
                  <c:v>0.79200000000000004</c:v>
                </c:pt>
                <c:pt idx="3866">
                  <c:v>0.79200000000000004</c:v>
                </c:pt>
                <c:pt idx="3867">
                  <c:v>0.79200000000000004</c:v>
                </c:pt>
                <c:pt idx="3868">
                  <c:v>0.79200000000000004</c:v>
                </c:pt>
                <c:pt idx="3869">
                  <c:v>0.79200000000000004</c:v>
                </c:pt>
                <c:pt idx="3870">
                  <c:v>0.79200000000000004</c:v>
                </c:pt>
                <c:pt idx="3871">
                  <c:v>0.79200000000000004</c:v>
                </c:pt>
                <c:pt idx="3872">
                  <c:v>0.79200000000000004</c:v>
                </c:pt>
                <c:pt idx="3873">
                  <c:v>0.79200000000000004</c:v>
                </c:pt>
                <c:pt idx="3874">
                  <c:v>0.79200000000000004</c:v>
                </c:pt>
                <c:pt idx="3875">
                  <c:v>0.79200000000000004</c:v>
                </c:pt>
                <c:pt idx="3876">
                  <c:v>0.79200000000000004</c:v>
                </c:pt>
                <c:pt idx="3877">
                  <c:v>0.79200000000000004</c:v>
                </c:pt>
                <c:pt idx="3878">
                  <c:v>0.79200000000000004</c:v>
                </c:pt>
                <c:pt idx="3879">
                  <c:v>0.79200000000000004</c:v>
                </c:pt>
                <c:pt idx="3880">
                  <c:v>0.79200000000000004</c:v>
                </c:pt>
                <c:pt idx="3881">
                  <c:v>0.79300000000000004</c:v>
                </c:pt>
                <c:pt idx="3882">
                  <c:v>0.79300000000000004</c:v>
                </c:pt>
                <c:pt idx="3883">
                  <c:v>0.79300000000000004</c:v>
                </c:pt>
                <c:pt idx="3884">
                  <c:v>0.79300000000000004</c:v>
                </c:pt>
                <c:pt idx="3885">
                  <c:v>0.79300000000000004</c:v>
                </c:pt>
                <c:pt idx="3886">
                  <c:v>0.79300000000000004</c:v>
                </c:pt>
                <c:pt idx="3887">
                  <c:v>0.79300000000000004</c:v>
                </c:pt>
                <c:pt idx="3888">
                  <c:v>0.79300000000000004</c:v>
                </c:pt>
                <c:pt idx="3889">
                  <c:v>0.79300000000000004</c:v>
                </c:pt>
                <c:pt idx="3890">
                  <c:v>0.79300000000000004</c:v>
                </c:pt>
                <c:pt idx="3891">
                  <c:v>0.79300000000000004</c:v>
                </c:pt>
                <c:pt idx="3892">
                  <c:v>0.79300000000000004</c:v>
                </c:pt>
                <c:pt idx="3893">
                  <c:v>0.79300000000000004</c:v>
                </c:pt>
                <c:pt idx="3894">
                  <c:v>0.79300000000000004</c:v>
                </c:pt>
                <c:pt idx="3895">
                  <c:v>0.79300000000000004</c:v>
                </c:pt>
                <c:pt idx="3896">
                  <c:v>0.79300000000000004</c:v>
                </c:pt>
                <c:pt idx="3897">
                  <c:v>0.79300000000000004</c:v>
                </c:pt>
                <c:pt idx="3898">
                  <c:v>0.79300000000000004</c:v>
                </c:pt>
                <c:pt idx="3899">
                  <c:v>0.79300000000000004</c:v>
                </c:pt>
                <c:pt idx="3900">
                  <c:v>0.79300000000000004</c:v>
                </c:pt>
                <c:pt idx="3901">
                  <c:v>0.79300000000000004</c:v>
                </c:pt>
                <c:pt idx="3902">
                  <c:v>0.79300000000000004</c:v>
                </c:pt>
                <c:pt idx="3903">
                  <c:v>0.79300000000000004</c:v>
                </c:pt>
                <c:pt idx="3904">
                  <c:v>0.79300000000000004</c:v>
                </c:pt>
                <c:pt idx="3905">
                  <c:v>0.79300000000000004</c:v>
                </c:pt>
                <c:pt idx="3906">
                  <c:v>0.79300000000000004</c:v>
                </c:pt>
                <c:pt idx="3907">
                  <c:v>0.79300000000000004</c:v>
                </c:pt>
                <c:pt idx="3908">
                  <c:v>0.79300000000000004</c:v>
                </c:pt>
                <c:pt idx="3909">
                  <c:v>0.79300000000000004</c:v>
                </c:pt>
                <c:pt idx="3910">
                  <c:v>0.79300000000000004</c:v>
                </c:pt>
                <c:pt idx="3911">
                  <c:v>0.79300000000000004</c:v>
                </c:pt>
                <c:pt idx="3912">
                  <c:v>0.79300000000000004</c:v>
                </c:pt>
                <c:pt idx="3913">
                  <c:v>0.79300000000000004</c:v>
                </c:pt>
                <c:pt idx="3914">
                  <c:v>0.79200000000000004</c:v>
                </c:pt>
                <c:pt idx="3915">
                  <c:v>0.79200000000000004</c:v>
                </c:pt>
                <c:pt idx="3916">
                  <c:v>0.79200000000000004</c:v>
                </c:pt>
                <c:pt idx="3917">
                  <c:v>0.79200000000000004</c:v>
                </c:pt>
                <c:pt idx="3918">
                  <c:v>0.79200000000000004</c:v>
                </c:pt>
                <c:pt idx="3919">
                  <c:v>0.79200000000000004</c:v>
                </c:pt>
                <c:pt idx="3920">
                  <c:v>0.79200000000000004</c:v>
                </c:pt>
                <c:pt idx="3921">
                  <c:v>0.79200000000000004</c:v>
                </c:pt>
                <c:pt idx="3922">
                  <c:v>0.79200000000000004</c:v>
                </c:pt>
                <c:pt idx="3923">
                  <c:v>0.79200000000000004</c:v>
                </c:pt>
                <c:pt idx="3924">
                  <c:v>0.79200000000000004</c:v>
                </c:pt>
                <c:pt idx="3925">
                  <c:v>0.79100000000000004</c:v>
                </c:pt>
                <c:pt idx="3926">
                  <c:v>0.79100000000000004</c:v>
                </c:pt>
                <c:pt idx="3927">
                  <c:v>0.79100000000000004</c:v>
                </c:pt>
                <c:pt idx="3928">
                  <c:v>0.79100000000000004</c:v>
                </c:pt>
                <c:pt idx="3929">
                  <c:v>0.79100000000000004</c:v>
                </c:pt>
                <c:pt idx="3930">
                  <c:v>0.79100000000000004</c:v>
                </c:pt>
                <c:pt idx="3931">
                  <c:v>0.79100000000000004</c:v>
                </c:pt>
                <c:pt idx="3932">
                  <c:v>0.79100000000000004</c:v>
                </c:pt>
                <c:pt idx="3933">
                  <c:v>0.79100000000000004</c:v>
                </c:pt>
                <c:pt idx="3934">
                  <c:v>0.79100000000000004</c:v>
                </c:pt>
                <c:pt idx="3935">
                  <c:v>0.79</c:v>
                </c:pt>
                <c:pt idx="3936">
                  <c:v>0.79</c:v>
                </c:pt>
                <c:pt idx="3937">
                  <c:v>0.79</c:v>
                </c:pt>
                <c:pt idx="3938">
                  <c:v>0.79</c:v>
                </c:pt>
                <c:pt idx="3939">
                  <c:v>0.79</c:v>
                </c:pt>
                <c:pt idx="3940">
                  <c:v>0.79</c:v>
                </c:pt>
                <c:pt idx="3941">
                  <c:v>0.79</c:v>
                </c:pt>
                <c:pt idx="3942">
                  <c:v>0.79</c:v>
                </c:pt>
                <c:pt idx="3943">
                  <c:v>0.79</c:v>
                </c:pt>
                <c:pt idx="3944">
                  <c:v>0.79</c:v>
                </c:pt>
                <c:pt idx="3945">
                  <c:v>0.79</c:v>
                </c:pt>
                <c:pt idx="3946">
                  <c:v>0.79</c:v>
                </c:pt>
                <c:pt idx="3947">
                  <c:v>0.79</c:v>
                </c:pt>
                <c:pt idx="3948">
                  <c:v>0.79</c:v>
                </c:pt>
                <c:pt idx="3949">
                  <c:v>0.79</c:v>
                </c:pt>
                <c:pt idx="3950">
                  <c:v>0.79</c:v>
                </c:pt>
                <c:pt idx="3951">
                  <c:v>0.78900000000000003</c:v>
                </c:pt>
                <c:pt idx="3952">
                  <c:v>0.78900000000000003</c:v>
                </c:pt>
                <c:pt idx="3953">
                  <c:v>0.78900000000000003</c:v>
                </c:pt>
                <c:pt idx="3954">
                  <c:v>0.78900000000000003</c:v>
                </c:pt>
                <c:pt idx="3955">
                  <c:v>0.78900000000000003</c:v>
                </c:pt>
                <c:pt idx="3956">
                  <c:v>0.78900000000000003</c:v>
                </c:pt>
                <c:pt idx="3957">
                  <c:v>0.78900000000000003</c:v>
                </c:pt>
                <c:pt idx="3958">
                  <c:v>0.78900000000000003</c:v>
                </c:pt>
                <c:pt idx="3959">
                  <c:v>0.78900000000000003</c:v>
                </c:pt>
                <c:pt idx="3960">
                  <c:v>0.78900000000000003</c:v>
                </c:pt>
                <c:pt idx="3961">
                  <c:v>0.78900000000000003</c:v>
                </c:pt>
                <c:pt idx="3962">
                  <c:v>0.78900000000000003</c:v>
                </c:pt>
                <c:pt idx="3963">
                  <c:v>0.78800000000000003</c:v>
                </c:pt>
                <c:pt idx="3964">
                  <c:v>0.78800000000000003</c:v>
                </c:pt>
                <c:pt idx="3965">
                  <c:v>0.78800000000000003</c:v>
                </c:pt>
                <c:pt idx="3966">
                  <c:v>0.78800000000000003</c:v>
                </c:pt>
                <c:pt idx="3967">
                  <c:v>0.78800000000000003</c:v>
                </c:pt>
                <c:pt idx="3968">
                  <c:v>0.78800000000000003</c:v>
                </c:pt>
                <c:pt idx="3969">
                  <c:v>0.78800000000000003</c:v>
                </c:pt>
                <c:pt idx="3970">
                  <c:v>0.78800000000000003</c:v>
                </c:pt>
                <c:pt idx="3971">
                  <c:v>0.78800000000000003</c:v>
                </c:pt>
                <c:pt idx="3972">
                  <c:v>0.78800000000000003</c:v>
                </c:pt>
                <c:pt idx="3973">
                  <c:v>0.78800000000000003</c:v>
                </c:pt>
                <c:pt idx="3974">
                  <c:v>0.78700000000000003</c:v>
                </c:pt>
                <c:pt idx="3975">
                  <c:v>0.78700000000000003</c:v>
                </c:pt>
                <c:pt idx="3976">
                  <c:v>0.78700000000000003</c:v>
                </c:pt>
                <c:pt idx="3977">
                  <c:v>0.78700000000000003</c:v>
                </c:pt>
                <c:pt idx="3978">
                  <c:v>0.78700000000000003</c:v>
                </c:pt>
                <c:pt idx="3979">
                  <c:v>0.78700000000000003</c:v>
                </c:pt>
                <c:pt idx="3980">
                  <c:v>0.78700000000000003</c:v>
                </c:pt>
                <c:pt idx="3981">
                  <c:v>0.78700000000000003</c:v>
                </c:pt>
                <c:pt idx="3982">
                  <c:v>0.78700000000000003</c:v>
                </c:pt>
                <c:pt idx="3983">
                  <c:v>0.78700000000000003</c:v>
                </c:pt>
                <c:pt idx="3984">
                  <c:v>0.78700000000000003</c:v>
                </c:pt>
                <c:pt idx="3985">
                  <c:v>0.78700000000000003</c:v>
                </c:pt>
                <c:pt idx="3986">
                  <c:v>0.78700000000000003</c:v>
                </c:pt>
                <c:pt idx="3987">
                  <c:v>0.78700000000000003</c:v>
                </c:pt>
                <c:pt idx="3988">
                  <c:v>0.78700000000000003</c:v>
                </c:pt>
                <c:pt idx="3989">
                  <c:v>0.78700000000000003</c:v>
                </c:pt>
                <c:pt idx="3990">
                  <c:v>0.78700000000000003</c:v>
                </c:pt>
                <c:pt idx="3991">
                  <c:v>0.78700000000000003</c:v>
                </c:pt>
                <c:pt idx="3992">
                  <c:v>0.78700000000000003</c:v>
                </c:pt>
                <c:pt idx="3993">
                  <c:v>0.78700000000000003</c:v>
                </c:pt>
                <c:pt idx="3994">
                  <c:v>0.78700000000000003</c:v>
                </c:pt>
                <c:pt idx="3995">
                  <c:v>0.78600000000000003</c:v>
                </c:pt>
                <c:pt idx="3996">
                  <c:v>0.78600000000000003</c:v>
                </c:pt>
                <c:pt idx="3997">
                  <c:v>0.78600000000000003</c:v>
                </c:pt>
                <c:pt idx="3998">
                  <c:v>0.78600000000000003</c:v>
                </c:pt>
                <c:pt idx="3999">
                  <c:v>0.78600000000000003</c:v>
                </c:pt>
                <c:pt idx="4000">
                  <c:v>0.78600000000000003</c:v>
                </c:pt>
                <c:pt idx="4001">
                  <c:v>0.78600000000000003</c:v>
                </c:pt>
                <c:pt idx="4002">
                  <c:v>0.78600000000000003</c:v>
                </c:pt>
                <c:pt idx="4003">
                  <c:v>0.78600000000000003</c:v>
                </c:pt>
                <c:pt idx="4004">
                  <c:v>0.78600000000000003</c:v>
                </c:pt>
                <c:pt idx="4005">
                  <c:v>0.78600000000000003</c:v>
                </c:pt>
                <c:pt idx="4006">
                  <c:v>0.78600000000000003</c:v>
                </c:pt>
                <c:pt idx="4007">
                  <c:v>0.78600000000000003</c:v>
                </c:pt>
                <c:pt idx="4008">
                  <c:v>0.78600000000000003</c:v>
                </c:pt>
                <c:pt idx="4009">
                  <c:v>0.78600000000000003</c:v>
                </c:pt>
                <c:pt idx="4010">
                  <c:v>0.78600000000000003</c:v>
                </c:pt>
                <c:pt idx="4011">
                  <c:v>0.78600000000000003</c:v>
                </c:pt>
                <c:pt idx="4012">
                  <c:v>0.78600000000000003</c:v>
                </c:pt>
                <c:pt idx="4013">
                  <c:v>0.78600000000000003</c:v>
                </c:pt>
                <c:pt idx="4014">
                  <c:v>0.78600000000000003</c:v>
                </c:pt>
                <c:pt idx="4015">
                  <c:v>0.78600000000000003</c:v>
                </c:pt>
                <c:pt idx="4016">
                  <c:v>0.78600000000000003</c:v>
                </c:pt>
                <c:pt idx="4017">
                  <c:v>0.78600000000000003</c:v>
                </c:pt>
                <c:pt idx="4018">
                  <c:v>0.78600000000000003</c:v>
                </c:pt>
                <c:pt idx="4019">
                  <c:v>0.78600000000000003</c:v>
                </c:pt>
                <c:pt idx="4020">
                  <c:v>0.78600000000000003</c:v>
                </c:pt>
                <c:pt idx="4021">
                  <c:v>0.78600000000000003</c:v>
                </c:pt>
                <c:pt idx="4022">
                  <c:v>0.78600000000000003</c:v>
                </c:pt>
                <c:pt idx="4023">
                  <c:v>0.78600000000000003</c:v>
                </c:pt>
                <c:pt idx="4024">
                  <c:v>0.78600000000000003</c:v>
                </c:pt>
                <c:pt idx="4025">
                  <c:v>0.78600000000000003</c:v>
                </c:pt>
                <c:pt idx="4026">
                  <c:v>0.78600000000000003</c:v>
                </c:pt>
                <c:pt idx="4027">
                  <c:v>0.78600000000000003</c:v>
                </c:pt>
                <c:pt idx="4028">
                  <c:v>0.78600000000000003</c:v>
                </c:pt>
                <c:pt idx="4029">
                  <c:v>0.78600000000000003</c:v>
                </c:pt>
                <c:pt idx="4030">
                  <c:v>0.78600000000000003</c:v>
                </c:pt>
                <c:pt idx="4031">
                  <c:v>0.78600000000000003</c:v>
                </c:pt>
                <c:pt idx="4032">
                  <c:v>0.78600000000000003</c:v>
                </c:pt>
                <c:pt idx="4033">
                  <c:v>0.78600000000000003</c:v>
                </c:pt>
                <c:pt idx="4034">
                  <c:v>0.78600000000000003</c:v>
                </c:pt>
                <c:pt idx="4035">
                  <c:v>0.78600000000000003</c:v>
                </c:pt>
                <c:pt idx="4036">
                  <c:v>0.78600000000000003</c:v>
                </c:pt>
                <c:pt idx="4037">
                  <c:v>0.78600000000000003</c:v>
                </c:pt>
                <c:pt idx="4038">
                  <c:v>0.78600000000000003</c:v>
                </c:pt>
                <c:pt idx="4039">
                  <c:v>0.78600000000000003</c:v>
                </c:pt>
                <c:pt idx="4040">
                  <c:v>0.78600000000000003</c:v>
                </c:pt>
                <c:pt idx="4041">
                  <c:v>0.78600000000000003</c:v>
                </c:pt>
                <c:pt idx="4042">
                  <c:v>0.78600000000000003</c:v>
                </c:pt>
                <c:pt idx="4043">
                  <c:v>0.78600000000000003</c:v>
                </c:pt>
                <c:pt idx="4044">
                  <c:v>0.78700000000000003</c:v>
                </c:pt>
                <c:pt idx="4045">
                  <c:v>0.78700000000000003</c:v>
                </c:pt>
                <c:pt idx="4046">
                  <c:v>0.78700000000000003</c:v>
                </c:pt>
                <c:pt idx="4047">
                  <c:v>0.78700000000000003</c:v>
                </c:pt>
                <c:pt idx="4048">
                  <c:v>0.78700000000000003</c:v>
                </c:pt>
                <c:pt idx="4049">
                  <c:v>0.78700000000000003</c:v>
                </c:pt>
                <c:pt idx="4050">
                  <c:v>0.78700000000000003</c:v>
                </c:pt>
                <c:pt idx="4051">
                  <c:v>0.78700000000000003</c:v>
                </c:pt>
                <c:pt idx="4052">
                  <c:v>0.78700000000000003</c:v>
                </c:pt>
                <c:pt idx="4053">
                  <c:v>0.78700000000000003</c:v>
                </c:pt>
                <c:pt idx="4054">
                  <c:v>0.78700000000000003</c:v>
                </c:pt>
                <c:pt idx="4055">
                  <c:v>0.78700000000000003</c:v>
                </c:pt>
                <c:pt idx="4056">
                  <c:v>0.78700000000000003</c:v>
                </c:pt>
                <c:pt idx="4057">
                  <c:v>0.78700000000000003</c:v>
                </c:pt>
                <c:pt idx="4058">
                  <c:v>0.78700000000000003</c:v>
                </c:pt>
                <c:pt idx="4059">
                  <c:v>0.78700000000000003</c:v>
                </c:pt>
                <c:pt idx="4060">
                  <c:v>0.78700000000000003</c:v>
                </c:pt>
                <c:pt idx="4061">
                  <c:v>0.78700000000000003</c:v>
                </c:pt>
                <c:pt idx="4062">
                  <c:v>0.78700000000000003</c:v>
                </c:pt>
                <c:pt idx="4063">
                  <c:v>0.78700000000000003</c:v>
                </c:pt>
                <c:pt idx="4064">
                  <c:v>0.78700000000000003</c:v>
                </c:pt>
                <c:pt idx="4065">
                  <c:v>0.78700000000000003</c:v>
                </c:pt>
                <c:pt idx="4066">
                  <c:v>0.78700000000000003</c:v>
                </c:pt>
                <c:pt idx="4067">
                  <c:v>0.78700000000000003</c:v>
                </c:pt>
                <c:pt idx="4068">
                  <c:v>0.78700000000000003</c:v>
                </c:pt>
                <c:pt idx="4069">
                  <c:v>0.78700000000000003</c:v>
                </c:pt>
                <c:pt idx="4070">
                  <c:v>0.78700000000000003</c:v>
                </c:pt>
                <c:pt idx="4071">
                  <c:v>0.78700000000000003</c:v>
                </c:pt>
                <c:pt idx="4072">
                  <c:v>0.78700000000000003</c:v>
                </c:pt>
                <c:pt idx="4073">
                  <c:v>0.78700000000000003</c:v>
                </c:pt>
                <c:pt idx="4074">
                  <c:v>0.78700000000000003</c:v>
                </c:pt>
                <c:pt idx="4075">
                  <c:v>0.78700000000000003</c:v>
                </c:pt>
                <c:pt idx="4076">
                  <c:v>0.78700000000000003</c:v>
                </c:pt>
                <c:pt idx="4077">
                  <c:v>0.78700000000000003</c:v>
                </c:pt>
                <c:pt idx="4078">
                  <c:v>0.78700000000000003</c:v>
                </c:pt>
                <c:pt idx="4079">
                  <c:v>0.78700000000000003</c:v>
                </c:pt>
                <c:pt idx="4080">
                  <c:v>0.78700000000000003</c:v>
                </c:pt>
                <c:pt idx="4081">
                  <c:v>0.78800000000000003</c:v>
                </c:pt>
                <c:pt idx="4082">
                  <c:v>0.78800000000000003</c:v>
                </c:pt>
                <c:pt idx="4083">
                  <c:v>0.78800000000000003</c:v>
                </c:pt>
                <c:pt idx="4084">
                  <c:v>0.78800000000000003</c:v>
                </c:pt>
                <c:pt idx="4085">
                  <c:v>0.78800000000000003</c:v>
                </c:pt>
                <c:pt idx="4086">
                  <c:v>0.78800000000000003</c:v>
                </c:pt>
                <c:pt idx="4087">
                  <c:v>0.78800000000000003</c:v>
                </c:pt>
                <c:pt idx="4088">
                  <c:v>0.78800000000000003</c:v>
                </c:pt>
                <c:pt idx="4089">
                  <c:v>0.78800000000000003</c:v>
                </c:pt>
                <c:pt idx="4090">
                  <c:v>0.78800000000000003</c:v>
                </c:pt>
                <c:pt idx="4091">
                  <c:v>0.78800000000000003</c:v>
                </c:pt>
                <c:pt idx="4092">
                  <c:v>0.78800000000000003</c:v>
                </c:pt>
                <c:pt idx="4093">
                  <c:v>0.78800000000000003</c:v>
                </c:pt>
                <c:pt idx="4094">
                  <c:v>0.78800000000000003</c:v>
                </c:pt>
                <c:pt idx="4095">
                  <c:v>0.78800000000000003</c:v>
                </c:pt>
                <c:pt idx="4096">
                  <c:v>0.78800000000000003</c:v>
                </c:pt>
                <c:pt idx="4097">
                  <c:v>0.78800000000000003</c:v>
                </c:pt>
                <c:pt idx="4098">
                  <c:v>0.78800000000000003</c:v>
                </c:pt>
                <c:pt idx="4099">
                  <c:v>0.78800000000000003</c:v>
                </c:pt>
                <c:pt idx="4100">
                  <c:v>0.78800000000000003</c:v>
                </c:pt>
                <c:pt idx="4101">
                  <c:v>0.78800000000000003</c:v>
                </c:pt>
                <c:pt idx="4102">
                  <c:v>0.78800000000000003</c:v>
                </c:pt>
                <c:pt idx="4103">
                  <c:v>0.78800000000000003</c:v>
                </c:pt>
                <c:pt idx="4104">
                  <c:v>0.78800000000000003</c:v>
                </c:pt>
                <c:pt idx="4105">
                  <c:v>0.78800000000000003</c:v>
                </c:pt>
                <c:pt idx="4106">
                  <c:v>0.78800000000000003</c:v>
                </c:pt>
                <c:pt idx="4107">
                  <c:v>0.78800000000000003</c:v>
                </c:pt>
                <c:pt idx="4108">
                  <c:v>0.78800000000000003</c:v>
                </c:pt>
                <c:pt idx="4109">
                  <c:v>0.78800000000000003</c:v>
                </c:pt>
                <c:pt idx="4110">
                  <c:v>0.78800000000000003</c:v>
                </c:pt>
                <c:pt idx="4111">
                  <c:v>0.78800000000000003</c:v>
                </c:pt>
                <c:pt idx="4112">
                  <c:v>0.78800000000000003</c:v>
                </c:pt>
                <c:pt idx="4113">
                  <c:v>0.78800000000000003</c:v>
                </c:pt>
                <c:pt idx="4114">
                  <c:v>0.78800000000000003</c:v>
                </c:pt>
                <c:pt idx="4115">
                  <c:v>0.78800000000000003</c:v>
                </c:pt>
                <c:pt idx="4116">
                  <c:v>0.78800000000000003</c:v>
                </c:pt>
                <c:pt idx="4117">
                  <c:v>0.78900000000000003</c:v>
                </c:pt>
                <c:pt idx="4118">
                  <c:v>0.78900000000000003</c:v>
                </c:pt>
                <c:pt idx="4119">
                  <c:v>0.78900000000000003</c:v>
                </c:pt>
                <c:pt idx="4120">
                  <c:v>0.78900000000000003</c:v>
                </c:pt>
                <c:pt idx="4121">
                  <c:v>0.78900000000000003</c:v>
                </c:pt>
                <c:pt idx="4122">
                  <c:v>0.78900000000000003</c:v>
                </c:pt>
                <c:pt idx="4123">
                  <c:v>0.78900000000000003</c:v>
                </c:pt>
                <c:pt idx="4124">
                  <c:v>0.78900000000000003</c:v>
                </c:pt>
                <c:pt idx="4125">
                  <c:v>0.78900000000000003</c:v>
                </c:pt>
                <c:pt idx="4126">
                  <c:v>0.78900000000000003</c:v>
                </c:pt>
                <c:pt idx="4127">
                  <c:v>0.78900000000000003</c:v>
                </c:pt>
                <c:pt idx="4128">
                  <c:v>0.78900000000000003</c:v>
                </c:pt>
                <c:pt idx="4129">
                  <c:v>0.78900000000000003</c:v>
                </c:pt>
                <c:pt idx="4130">
                  <c:v>0.78900000000000003</c:v>
                </c:pt>
                <c:pt idx="4131">
                  <c:v>0.78900000000000003</c:v>
                </c:pt>
                <c:pt idx="4132">
                  <c:v>0.78900000000000003</c:v>
                </c:pt>
                <c:pt idx="4133">
                  <c:v>0.78900000000000003</c:v>
                </c:pt>
                <c:pt idx="4134">
                  <c:v>0.78900000000000003</c:v>
                </c:pt>
                <c:pt idx="4135">
                  <c:v>0.78900000000000003</c:v>
                </c:pt>
                <c:pt idx="4136">
                  <c:v>0.78900000000000003</c:v>
                </c:pt>
                <c:pt idx="4137">
                  <c:v>0.78900000000000003</c:v>
                </c:pt>
                <c:pt idx="4138">
                  <c:v>0.78900000000000003</c:v>
                </c:pt>
                <c:pt idx="4139">
                  <c:v>0.78900000000000003</c:v>
                </c:pt>
                <c:pt idx="4140">
                  <c:v>0.78900000000000003</c:v>
                </c:pt>
                <c:pt idx="4141">
                  <c:v>0.78900000000000003</c:v>
                </c:pt>
                <c:pt idx="4142">
                  <c:v>0.79</c:v>
                </c:pt>
                <c:pt idx="4143">
                  <c:v>0.79</c:v>
                </c:pt>
                <c:pt idx="4144">
                  <c:v>0.79</c:v>
                </c:pt>
                <c:pt idx="4145">
                  <c:v>0.79</c:v>
                </c:pt>
                <c:pt idx="4146">
                  <c:v>0.79</c:v>
                </c:pt>
                <c:pt idx="4147">
                  <c:v>0.79</c:v>
                </c:pt>
                <c:pt idx="4148">
                  <c:v>0.79</c:v>
                </c:pt>
                <c:pt idx="4149">
                  <c:v>0.79</c:v>
                </c:pt>
                <c:pt idx="4150">
                  <c:v>0.79</c:v>
                </c:pt>
                <c:pt idx="4151">
                  <c:v>0.79</c:v>
                </c:pt>
                <c:pt idx="4152">
                  <c:v>0.79</c:v>
                </c:pt>
                <c:pt idx="4153">
                  <c:v>0.79</c:v>
                </c:pt>
                <c:pt idx="4154">
                  <c:v>0.79</c:v>
                </c:pt>
                <c:pt idx="4155">
                  <c:v>0.79</c:v>
                </c:pt>
                <c:pt idx="4156">
                  <c:v>0.79</c:v>
                </c:pt>
                <c:pt idx="4157">
                  <c:v>0.79</c:v>
                </c:pt>
                <c:pt idx="4158">
                  <c:v>0.79</c:v>
                </c:pt>
                <c:pt idx="4159">
                  <c:v>0.79</c:v>
                </c:pt>
                <c:pt idx="4160">
                  <c:v>0.79</c:v>
                </c:pt>
                <c:pt idx="4161">
                  <c:v>0.79</c:v>
                </c:pt>
                <c:pt idx="4162">
                  <c:v>0.79</c:v>
                </c:pt>
                <c:pt idx="4163">
                  <c:v>0.79</c:v>
                </c:pt>
                <c:pt idx="4164">
                  <c:v>0.79</c:v>
                </c:pt>
                <c:pt idx="4165">
                  <c:v>0.79100000000000004</c:v>
                </c:pt>
                <c:pt idx="4166">
                  <c:v>0.79100000000000004</c:v>
                </c:pt>
                <c:pt idx="4167">
                  <c:v>0.79100000000000004</c:v>
                </c:pt>
                <c:pt idx="4168">
                  <c:v>0.79100000000000004</c:v>
                </c:pt>
                <c:pt idx="4169">
                  <c:v>0.79100000000000004</c:v>
                </c:pt>
                <c:pt idx="4170">
                  <c:v>0.79100000000000004</c:v>
                </c:pt>
                <c:pt idx="4171">
                  <c:v>0.79100000000000004</c:v>
                </c:pt>
                <c:pt idx="4172">
                  <c:v>0.79100000000000004</c:v>
                </c:pt>
                <c:pt idx="4173">
                  <c:v>0.79100000000000004</c:v>
                </c:pt>
                <c:pt idx="4174">
                  <c:v>0.79100000000000004</c:v>
                </c:pt>
                <c:pt idx="4175">
                  <c:v>0.79100000000000004</c:v>
                </c:pt>
                <c:pt idx="4176">
                  <c:v>0.79100000000000004</c:v>
                </c:pt>
                <c:pt idx="4177">
                  <c:v>0.79100000000000004</c:v>
                </c:pt>
                <c:pt idx="4178">
                  <c:v>0.79100000000000004</c:v>
                </c:pt>
                <c:pt idx="4179">
                  <c:v>0.79100000000000004</c:v>
                </c:pt>
                <c:pt idx="4180">
                  <c:v>0.79100000000000004</c:v>
                </c:pt>
                <c:pt idx="4181">
                  <c:v>0.79100000000000004</c:v>
                </c:pt>
                <c:pt idx="4182">
                  <c:v>0.79100000000000004</c:v>
                </c:pt>
                <c:pt idx="4183">
                  <c:v>0.79100000000000004</c:v>
                </c:pt>
                <c:pt idx="4184">
                  <c:v>0.79100000000000004</c:v>
                </c:pt>
                <c:pt idx="4185">
                  <c:v>0.79100000000000004</c:v>
                </c:pt>
                <c:pt idx="4186">
                  <c:v>0.79100000000000004</c:v>
                </c:pt>
                <c:pt idx="4187">
                  <c:v>0.79100000000000004</c:v>
                </c:pt>
                <c:pt idx="4188">
                  <c:v>0.79100000000000004</c:v>
                </c:pt>
                <c:pt idx="4189">
                  <c:v>0.79100000000000004</c:v>
                </c:pt>
                <c:pt idx="4190">
                  <c:v>0.79100000000000004</c:v>
                </c:pt>
                <c:pt idx="4191">
                  <c:v>0.79100000000000004</c:v>
                </c:pt>
                <c:pt idx="4192">
                  <c:v>0.79100000000000004</c:v>
                </c:pt>
                <c:pt idx="4193">
                  <c:v>0.79100000000000004</c:v>
                </c:pt>
                <c:pt idx="4194">
                  <c:v>0.79100000000000004</c:v>
                </c:pt>
                <c:pt idx="4195">
                  <c:v>0.79100000000000004</c:v>
                </c:pt>
                <c:pt idx="4196">
                  <c:v>0.79100000000000004</c:v>
                </c:pt>
                <c:pt idx="4197">
                  <c:v>0.79100000000000004</c:v>
                </c:pt>
                <c:pt idx="4198">
                  <c:v>0.79200000000000004</c:v>
                </c:pt>
                <c:pt idx="4199">
                  <c:v>0.79200000000000004</c:v>
                </c:pt>
                <c:pt idx="4200">
                  <c:v>0.79200000000000004</c:v>
                </c:pt>
                <c:pt idx="4201">
                  <c:v>0.79200000000000004</c:v>
                </c:pt>
                <c:pt idx="4202">
                  <c:v>0.79200000000000004</c:v>
                </c:pt>
                <c:pt idx="4203">
                  <c:v>0.79200000000000004</c:v>
                </c:pt>
                <c:pt idx="4204">
                  <c:v>0.79200000000000004</c:v>
                </c:pt>
                <c:pt idx="4205">
                  <c:v>0.79200000000000004</c:v>
                </c:pt>
                <c:pt idx="4206">
                  <c:v>0.79200000000000004</c:v>
                </c:pt>
                <c:pt idx="4207">
                  <c:v>0.79200000000000004</c:v>
                </c:pt>
                <c:pt idx="4208">
                  <c:v>0.79200000000000004</c:v>
                </c:pt>
                <c:pt idx="4209">
                  <c:v>0.79200000000000004</c:v>
                </c:pt>
                <c:pt idx="4210">
                  <c:v>0.79200000000000004</c:v>
                </c:pt>
                <c:pt idx="4211">
                  <c:v>0.79200000000000004</c:v>
                </c:pt>
                <c:pt idx="4212">
                  <c:v>0.79200000000000004</c:v>
                </c:pt>
                <c:pt idx="4213">
                  <c:v>0.79200000000000004</c:v>
                </c:pt>
                <c:pt idx="4214">
                  <c:v>0.79200000000000004</c:v>
                </c:pt>
                <c:pt idx="4215">
                  <c:v>0.79200000000000004</c:v>
                </c:pt>
                <c:pt idx="4216">
                  <c:v>0.79200000000000004</c:v>
                </c:pt>
                <c:pt idx="4217">
                  <c:v>0.79200000000000004</c:v>
                </c:pt>
                <c:pt idx="4218">
                  <c:v>0.79200000000000004</c:v>
                </c:pt>
                <c:pt idx="4219">
                  <c:v>0.79200000000000004</c:v>
                </c:pt>
                <c:pt idx="4220">
                  <c:v>0.79200000000000004</c:v>
                </c:pt>
                <c:pt idx="4221">
                  <c:v>0.79200000000000004</c:v>
                </c:pt>
                <c:pt idx="4222">
                  <c:v>0.79200000000000004</c:v>
                </c:pt>
                <c:pt idx="4223">
                  <c:v>0.79200000000000004</c:v>
                </c:pt>
                <c:pt idx="4224">
                  <c:v>0.79200000000000004</c:v>
                </c:pt>
                <c:pt idx="4225">
                  <c:v>0.79200000000000004</c:v>
                </c:pt>
                <c:pt idx="4226">
                  <c:v>0.79200000000000004</c:v>
                </c:pt>
                <c:pt idx="4227">
                  <c:v>0.79200000000000004</c:v>
                </c:pt>
                <c:pt idx="4228">
                  <c:v>0.79200000000000004</c:v>
                </c:pt>
                <c:pt idx="4229">
                  <c:v>0.79200000000000004</c:v>
                </c:pt>
                <c:pt idx="4230">
                  <c:v>0.79200000000000004</c:v>
                </c:pt>
                <c:pt idx="4231">
                  <c:v>0.79200000000000004</c:v>
                </c:pt>
                <c:pt idx="4232">
                  <c:v>0.79200000000000004</c:v>
                </c:pt>
                <c:pt idx="4233">
                  <c:v>0.79200000000000004</c:v>
                </c:pt>
                <c:pt idx="4234">
                  <c:v>0.79200000000000004</c:v>
                </c:pt>
                <c:pt idx="4235">
                  <c:v>0.79200000000000004</c:v>
                </c:pt>
                <c:pt idx="4236">
                  <c:v>0.79300000000000004</c:v>
                </c:pt>
                <c:pt idx="4237">
                  <c:v>0.79300000000000004</c:v>
                </c:pt>
                <c:pt idx="4238">
                  <c:v>0.79300000000000004</c:v>
                </c:pt>
                <c:pt idx="4239">
                  <c:v>0.79300000000000004</c:v>
                </c:pt>
                <c:pt idx="4240">
                  <c:v>0.79300000000000004</c:v>
                </c:pt>
                <c:pt idx="4241">
                  <c:v>0.79300000000000004</c:v>
                </c:pt>
                <c:pt idx="4242">
                  <c:v>0.79300000000000004</c:v>
                </c:pt>
                <c:pt idx="4243">
                  <c:v>0.79300000000000004</c:v>
                </c:pt>
                <c:pt idx="4244">
                  <c:v>0.79300000000000004</c:v>
                </c:pt>
                <c:pt idx="4245">
                  <c:v>0.79300000000000004</c:v>
                </c:pt>
                <c:pt idx="4246">
                  <c:v>0.79300000000000004</c:v>
                </c:pt>
                <c:pt idx="4247">
                  <c:v>0.79300000000000004</c:v>
                </c:pt>
                <c:pt idx="4248">
                  <c:v>0.79300000000000004</c:v>
                </c:pt>
                <c:pt idx="4249">
                  <c:v>0.79300000000000004</c:v>
                </c:pt>
                <c:pt idx="4250">
                  <c:v>0.79300000000000004</c:v>
                </c:pt>
                <c:pt idx="4251">
                  <c:v>0.79300000000000004</c:v>
                </c:pt>
                <c:pt idx="4252">
                  <c:v>0.79300000000000004</c:v>
                </c:pt>
                <c:pt idx="4253">
                  <c:v>0.79300000000000004</c:v>
                </c:pt>
                <c:pt idx="4254">
                  <c:v>0.79300000000000004</c:v>
                </c:pt>
                <c:pt idx="4255">
                  <c:v>0.79300000000000004</c:v>
                </c:pt>
                <c:pt idx="4256">
                  <c:v>0.79300000000000004</c:v>
                </c:pt>
                <c:pt idx="4257">
                  <c:v>0.79300000000000004</c:v>
                </c:pt>
                <c:pt idx="4258">
                  <c:v>0.79300000000000004</c:v>
                </c:pt>
                <c:pt idx="4259">
                  <c:v>0.79300000000000004</c:v>
                </c:pt>
                <c:pt idx="4260">
                  <c:v>0.79300000000000004</c:v>
                </c:pt>
                <c:pt idx="4261">
                  <c:v>0.79400000000000004</c:v>
                </c:pt>
                <c:pt idx="4262">
                  <c:v>0.79400000000000004</c:v>
                </c:pt>
                <c:pt idx="4263">
                  <c:v>0.79400000000000004</c:v>
                </c:pt>
                <c:pt idx="4264">
                  <c:v>0.79400000000000004</c:v>
                </c:pt>
                <c:pt idx="4265">
                  <c:v>0.79400000000000004</c:v>
                </c:pt>
                <c:pt idx="4266">
                  <c:v>0.79400000000000004</c:v>
                </c:pt>
                <c:pt idx="4267">
                  <c:v>0.79400000000000004</c:v>
                </c:pt>
                <c:pt idx="4268">
                  <c:v>0.79400000000000004</c:v>
                </c:pt>
                <c:pt idx="4269">
                  <c:v>0.79400000000000004</c:v>
                </c:pt>
                <c:pt idx="4270">
                  <c:v>0.79400000000000004</c:v>
                </c:pt>
                <c:pt idx="4271">
                  <c:v>0.79400000000000004</c:v>
                </c:pt>
                <c:pt idx="4272">
                  <c:v>0.79400000000000004</c:v>
                </c:pt>
                <c:pt idx="4273">
                  <c:v>0.79400000000000004</c:v>
                </c:pt>
                <c:pt idx="4274">
                  <c:v>0.79400000000000004</c:v>
                </c:pt>
                <c:pt idx="4275">
                  <c:v>0.79400000000000004</c:v>
                </c:pt>
                <c:pt idx="4276">
                  <c:v>0.79400000000000004</c:v>
                </c:pt>
                <c:pt idx="4277">
                  <c:v>0.79400000000000004</c:v>
                </c:pt>
                <c:pt idx="4278">
                  <c:v>0.79400000000000004</c:v>
                </c:pt>
                <c:pt idx="4279">
                  <c:v>0.79400000000000004</c:v>
                </c:pt>
                <c:pt idx="4280">
                  <c:v>0.79400000000000004</c:v>
                </c:pt>
                <c:pt idx="4281">
                  <c:v>0.79400000000000004</c:v>
                </c:pt>
                <c:pt idx="4282">
                  <c:v>0.79400000000000004</c:v>
                </c:pt>
                <c:pt idx="4283">
                  <c:v>0.79400000000000004</c:v>
                </c:pt>
                <c:pt idx="4284">
                  <c:v>0.79400000000000004</c:v>
                </c:pt>
                <c:pt idx="4285">
                  <c:v>0.79400000000000004</c:v>
                </c:pt>
                <c:pt idx="4286">
                  <c:v>0.79400000000000004</c:v>
                </c:pt>
                <c:pt idx="4287">
                  <c:v>0.79400000000000004</c:v>
                </c:pt>
                <c:pt idx="4288">
                  <c:v>0.79400000000000004</c:v>
                </c:pt>
                <c:pt idx="4289">
                  <c:v>0.79400000000000004</c:v>
                </c:pt>
                <c:pt idx="4290">
                  <c:v>0.79400000000000004</c:v>
                </c:pt>
                <c:pt idx="4291">
                  <c:v>0.79400000000000004</c:v>
                </c:pt>
                <c:pt idx="4292">
                  <c:v>0.79400000000000004</c:v>
                </c:pt>
                <c:pt idx="4293">
                  <c:v>0.79400000000000004</c:v>
                </c:pt>
                <c:pt idx="4294">
                  <c:v>0.79400000000000004</c:v>
                </c:pt>
                <c:pt idx="4295">
                  <c:v>0.79400000000000004</c:v>
                </c:pt>
                <c:pt idx="4296">
                  <c:v>0.79400000000000004</c:v>
                </c:pt>
                <c:pt idx="4297">
                  <c:v>0.79400000000000004</c:v>
                </c:pt>
                <c:pt idx="4298">
                  <c:v>0.79400000000000004</c:v>
                </c:pt>
                <c:pt idx="4299">
                  <c:v>0.79400000000000004</c:v>
                </c:pt>
                <c:pt idx="4300">
                  <c:v>0.79500000000000004</c:v>
                </c:pt>
                <c:pt idx="4301">
                  <c:v>0.79500000000000004</c:v>
                </c:pt>
                <c:pt idx="4302">
                  <c:v>0.79500000000000004</c:v>
                </c:pt>
                <c:pt idx="4303">
                  <c:v>0.79500000000000004</c:v>
                </c:pt>
                <c:pt idx="4304">
                  <c:v>0.79500000000000004</c:v>
                </c:pt>
                <c:pt idx="4305">
                  <c:v>0.79500000000000004</c:v>
                </c:pt>
                <c:pt idx="4306">
                  <c:v>0.79500000000000004</c:v>
                </c:pt>
                <c:pt idx="4307">
                  <c:v>0.79500000000000004</c:v>
                </c:pt>
                <c:pt idx="4308">
                  <c:v>0.79500000000000004</c:v>
                </c:pt>
                <c:pt idx="4309">
                  <c:v>0.79500000000000004</c:v>
                </c:pt>
                <c:pt idx="4310">
                  <c:v>0.79500000000000004</c:v>
                </c:pt>
                <c:pt idx="4311">
                  <c:v>0.79500000000000004</c:v>
                </c:pt>
                <c:pt idx="4312">
                  <c:v>0.79500000000000004</c:v>
                </c:pt>
                <c:pt idx="4313">
                  <c:v>0.79500000000000004</c:v>
                </c:pt>
                <c:pt idx="4314">
                  <c:v>0.79500000000000004</c:v>
                </c:pt>
                <c:pt idx="4315">
                  <c:v>0.79500000000000004</c:v>
                </c:pt>
                <c:pt idx="4316">
                  <c:v>0.79500000000000004</c:v>
                </c:pt>
                <c:pt idx="4317">
                  <c:v>0.79500000000000004</c:v>
                </c:pt>
                <c:pt idx="4318">
                  <c:v>0.79500000000000004</c:v>
                </c:pt>
                <c:pt idx="4319">
                  <c:v>0.79500000000000004</c:v>
                </c:pt>
                <c:pt idx="4320">
                  <c:v>0.79500000000000004</c:v>
                </c:pt>
                <c:pt idx="4321">
                  <c:v>0.79500000000000004</c:v>
                </c:pt>
                <c:pt idx="4322">
                  <c:v>0.79500000000000004</c:v>
                </c:pt>
                <c:pt idx="4323">
                  <c:v>0.79500000000000004</c:v>
                </c:pt>
                <c:pt idx="4324">
                  <c:v>0.79500000000000004</c:v>
                </c:pt>
                <c:pt idx="4325">
                  <c:v>0.79500000000000004</c:v>
                </c:pt>
                <c:pt idx="4326">
                  <c:v>0.79500000000000004</c:v>
                </c:pt>
                <c:pt idx="4327">
                  <c:v>0.79500000000000004</c:v>
                </c:pt>
                <c:pt idx="4328">
                  <c:v>0.79500000000000004</c:v>
                </c:pt>
                <c:pt idx="4329">
                  <c:v>0.79500000000000004</c:v>
                </c:pt>
                <c:pt idx="4330">
                  <c:v>0.79500000000000004</c:v>
                </c:pt>
                <c:pt idx="4331">
                  <c:v>0.79600000000000004</c:v>
                </c:pt>
                <c:pt idx="4332">
                  <c:v>0.79600000000000004</c:v>
                </c:pt>
                <c:pt idx="4333">
                  <c:v>0.79600000000000004</c:v>
                </c:pt>
                <c:pt idx="4334">
                  <c:v>0.79600000000000004</c:v>
                </c:pt>
                <c:pt idx="4335">
                  <c:v>0.79600000000000004</c:v>
                </c:pt>
                <c:pt idx="4336">
                  <c:v>0.79600000000000004</c:v>
                </c:pt>
                <c:pt idx="4337">
                  <c:v>0.79600000000000004</c:v>
                </c:pt>
                <c:pt idx="4338">
                  <c:v>0.79600000000000004</c:v>
                </c:pt>
                <c:pt idx="4339">
                  <c:v>0.79600000000000004</c:v>
                </c:pt>
                <c:pt idx="4340">
                  <c:v>0.79600000000000004</c:v>
                </c:pt>
                <c:pt idx="4341">
                  <c:v>0.79600000000000004</c:v>
                </c:pt>
                <c:pt idx="4342">
                  <c:v>0.79600000000000004</c:v>
                </c:pt>
                <c:pt idx="4343">
                  <c:v>0.79600000000000004</c:v>
                </c:pt>
                <c:pt idx="4344">
                  <c:v>0.79600000000000004</c:v>
                </c:pt>
                <c:pt idx="4345">
                  <c:v>0.79600000000000004</c:v>
                </c:pt>
                <c:pt idx="4346">
                  <c:v>0.79600000000000004</c:v>
                </c:pt>
                <c:pt idx="4347">
                  <c:v>0.79600000000000004</c:v>
                </c:pt>
                <c:pt idx="4348">
                  <c:v>0.79600000000000004</c:v>
                </c:pt>
                <c:pt idx="4349">
                  <c:v>0.79600000000000004</c:v>
                </c:pt>
                <c:pt idx="4350">
                  <c:v>0.79600000000000004</c:v>
                </c:pt>
                <c:pt idx="4351">
                  <c:v>0.79600000000000004</c:v>
                </c:pt>
                <c:pt idx="4352">
                  <c:v>0.79600000000000004</c:v>
                </c:pt>
                <c:pt idx="4353">
                  <c:v>0.79600000000000004</c:v>
                </c:pt>
                <c:pt idx="4354">
                  <c:v>0.79600000000000004</c:v>
                </c:pt>
                <c:pt idx="4355">
                  <c:v>0.79600000000000004</c:v>
                </c:pt>
                <c:pt idx="4356">
                  <c:v>0.79700000000000004</c:v>
                </c:pt>
                <c:pt idx="4357">
                  <c:v>0.79700000000000004</c:v>
                </c:pt>
                <c:pt idx="4358">
                  <c:v>0.79700000000000004</c:v>
                </c:pt>
                <c:pt idx="4359">
                  <c:v>0.79700000000000004</c:v>
                </c:pt>
                <c:pt idx="4360">
                  <c:v>0.79700000000000004</c:v>
                </c:pt>
                <c:pt idx="4361">
                  <c:v>0.79700000000000004</c:v>
                </c:pt>
                <c:pt idx="4362">
                  <c:v>0.79700000000000004</c:v>
                </c:pt>
                <c:pt idx="4363">
                  <c:v>0.79700000000000004</c:v>
                </c:pt>
                <c:pt idx="4364">
                  <c:v>0.79700000000000004</c:v>
                </c:pt>
                <c:pt idx="4365">
                  <c:v>0.79700000000000004</c:v>
                </c:pt>
                <c:pt idx="4366">
                  <c:v>0.79700000000000004</c:v>
                </c:pt>
                <c:pt idx="4367">
                  <c:v>0.79700000000000004</c:v>
                </c:pt>
                <c:pt idx="4368">
                  <c:v>0.79700000000000004</c:v>
                </c:pt>
                <c:pt idx="4369">
                  <c:v>0.79700000000000004</c:v>
                </c:pt>
                <c:pt idx="4370">
                  <c:v>0.79700000000000004</c:v>
                </c:pt>
                <c:pt idx="4371">
                  <c:v>0.79700000000000004</c:v>
                </c:pt>
                <c:pt idx="4372">
                  <c:v>0.79700000000000004</c:v>
                </c:pt>
                <c:pt idx="4373">
                  <c:v>0.79700000000000004</c:v>
                </c:pt>
                <c:pt idx="4374">
                  <c:v>0.79700000000000004</c:v>
                </c:pt>
                <c:pt idx="4375">
                  <c:v>0.79700000000000004</c:v>
                </c:pt>
                <c:pt idx="4376">
                  <c:v>0.79700000000000004</c:v>
                </c:pt>
                <c:pt idx="4377">
                  <c:v>0.79700000000000004</c:v>
                </c:pt>
                <c:pt idx="4378">
                  <c:v>0.79700000000000004</c:v>
                </c:pt>
                <c:pt idx="4379">
                  <c:v>0.79700000000000004</c:v>
                </c:pt>
                <c:pt idx="4380">
                  <c:v>0.79700000000000004</c:v>
                </c:pt>
                <c:pt idx="4381">
                  <c:v>0.79700000000000004</c:v>
                </c:pt>
                <c:pt idx="4382">
                  <c:v>0.79700000000000004</c:v>
                </c:pt>
                <c:pt idx="4383">
                  <c:v>0.79700000000000004</c:v>
                </c:pt>
                <c:pt idx="4384">
                  <c:v>0.79700000000000004</c:v>
                </c:pt>
                <c:pt idx="4385">
                  <c:v>0.79800000000000004</c:v>
                </c:pt>
                <c:pt idx="4386">
                  <c:v>0.79800000000000004</c:v>
                </c:pt>
                <c:pt idx="4387">
                  <c:v>0.79800000000000004</c:v>
                </c:pt>
                <c:pt idx="4388">
                  <c:v>0.79800000000000004</c:v>
                </c:pt>
                <c:pt idx="4389">
                  <c:v>0.79800000000000004</c:v>
                </c:pt>
                <c:pt idx="4390">
                  <c:v>0.79800000000000004</c:v>
                </c:pt>
                <c:pt idx="4391">
                  <c:v>0.79800000000000004</c:v>
                </c:pt>
                <c:pt idx="4392">
                  <c:v>0.79800000000000004</c:v>
                </c:pt>
                <c:pt idx="4393">
                  <c:v>0.79800000000000004</c:v>
                </c:pt>
                <c:pt idx="4394">
                  <c:v>0.79800000000000004</c:v>
                </c:pt>
                <c:pt idx="4395">
                  <c:v>0.79800000000000004</c:v>
                </c:pt>
                <c:pt idx="4396">
                  <c:v>0.79800000000000004</c:v>
                </c:pt>
                <c:pt idx="4397">
                  <c:v>0.79800000000000004</c:v>
                </c:pt>
                <c:pt idx="4398">
                  <c:v>0.79800000000000004</c:v>
                </c:pt>
                <c:pt idx="4399">
                  <c:v>0.79800000000000004</c:v>
                </c:pt>
                <c:pt idx="4400">
                  <c:v>0.79800000000000004</c:v>
                </c:pt>
                <c:pt idx="4401">
                  <c:v>0.79800000000000004</c:v>
                </c:pt>
                <c:pt idx="4402">
                  <c:v>0.79800000000000004</c:v>
                </c:pt>
                <c:pt idx="4403">
                  <c:v>0.79800000000000004</c:v>
                </c:pt>
                <c:pt idx="4404">
                  <c:v>0.79800000000000004</c:v>
                </c:pt>
                <c:pt idx="4405">
                  <c:v>0.79800000000000004</c:v>
                </c:pt>
                <c:pt idx="4406">
                  <c:v>0.79800000000000004</c:v>
                </c:pt>
                <c:pt idx="4407">
                  <c:v>0.79800000000000004</c:v>
                </c:pt>
                <c:pt idx="4408">
                  <c:v>0.79800000000000004</c:v>
                </c:pt>
                <c:pt idx="4409">
                  <c:v>0.79800000000000004</c:v>
                </c:pt>
                <c:pt idx="4410">
                  <c:v>0.79800000000000004</c:v>
                </c:pt>
                <c:pt idx="4411">
                  <c:v>0.79800000000000004</c:v>
                </c:pt>
                <c:pt idx="4412">
                  <c:v>0.79800000000000004</c:v>
                </c:pt>
                <c:pt idx="4413">
                  <c:v>0.79800000000000004</c:v>
                </c:pt>
                <c:pt idx="4414">
                  <c:v>0.79800000000000004</c:v>
                </c:pt>
                <c:pt idx="4415">
                  <c:v>0.79800000000000004</c:v>
                </c:pt>
                <c:pt idx="4416">
                  <c:v>0.79800000000000004</c:v>
                </c:pt>
                <c:pt idx="4417">
                  <c:v>0.79900000000000004</c:v>
                </c:pt>
                <c:pt idx="4418">
                  <c:v>0.79900000000000004</c:v>
                </c:pt>
                <c:pt idx="4419">
                  <c:v>0.79900000000000004</c:v>
                </c:pt>
                <c:pt idx="4420">
                  <c:v>0.79900000000000004</c:v>
                </c:pt>
                <c:pt idx="4421">
                  <c:v>0.79900000000000004</c:v>
                </c:pt>
                <c:pt idx="4422">
                  <c:v>0.79900000000000004</c:v>
                </c:pt>
                <c:pt idx="4423">
                  <c:v>0.79900000000000004</c:v>
                </c:pt>
                <c:pt idx="4424">
                  <c:v>0.79900000000000004</c:v>
                </c:pt>
                <c:pt idx="4425">
                  <c:v>0.79900000000000004</c:v>
                </c:pt>
                <c:pt idx="4426">
                  <c:v>0.79900000000000004</c:v>
                </c:pt>
                <c:pt idx="4427">
                  <c:v>0.79900000000000004</c:v>
                </c:pt>
                <c:pt idx="4428">
                  <c:v>0.79900000000000004</c:v>
                </c:pt>
                <c:pt idx="4429">
                  <c:v>0.79900000000000004</c:v>
                </c:pt>
                <c:pt idx="4430">
                  <c:v>0.79900000000000004</c:v>
                </c:pt>
                <c:pt idx="4431">
                  <c:v>0.79900000000000004</c:v>
                </c:pt>
                <c:pt idx="4432">
                  <c:v>0.79900000000000004</c:v>
                </c:pt>
                <c:pt idx="4433">
                  <c:v>0.79900000000000004</c:v>
                </c:pt>
                <c:pt idx="4434">
                  <c:v>0.79900000000000004</c:v>
                </c:pt>
                <c:pt idx="4435">
                  <c:v>0.79900000000000004</c:v>
                </c:pt>
                <c:pt idx="4436">
                  <c:v>0.79900000000000004</c:v>
                </c:pt>
                <c:pt idx="4437">
                  <c:v>0.79900000000000004</c:v>
                </c:pt>
                <c:pt idx="4438">
                  <c:v>0.79900000000000004</c:v>
                </c:pt>
                <c:pt idx="4439">
                  <c:v>0.79900000000000004</c:v>
                </c:pt>
                <c:pt idx="4440">
                  <c:v>0.79900000000000004</c:v>
                </c:pt>
                <c:pt idx="4441">
                  <c:v>0.79900000000000004</c:v>
                </c:pt>
                <c:pt idx="4442">
                  <c:v>0.79900000000000004</c:v>
                </c:pt>
                <c:pt idx="4443">
                  <c:v>0.79900000000000004</c:v>
                </c:pt>
                <c:pt idx="4444">
                  <c:v>0.79900000000000004</c:v>
                </c:pt>
                <c:pt idx="4445">
                  <c:v>0.79900000000000004</c:v>
                </c:pt>
                <c:pt idx="4446">
                  <c:v>0.79900000000000004</c:v>
                </c:pt>
                <c:pt idx="4447">
                  <c:v>0.79900000000000004</c:v>
                </c:pt>
                <c:pt idx="4448">
                  <c:v>0.79900000000000004</c:v>
                </c:pt>
                <c:pt idx="4449">
                  <c:v>0.79900000000000004</c:v>
                </c:pt>
                <c:pt idx="4450">
                  <c:v>0.79900000000000004</c:v>
                </c:pt>
                <c:pt idx="4451">
                  <c:v>0.79900000000000004</c:v>
                </c:pt>
                <c:pt idx="4452">
                  <c:v>0.79900000000000004</c:v>
                </c:pt>
                <c:pt idx="4453">
                  <c:v>0.79900000000000004</c:v>
                </c:pt>
                <c:pt idx="4454">
                  <c:v>0.79900000000000004</c:v>
                </c:pt>
                <c:pt idx="4455">
                  <c:v>0.79900000000000004</c:v>
                </c:pt>
                <c:pt idx="4456">
                  <c:v>0.79900000000000004</c:v>
                </c:pt>
                <c:pt idx="4457">
                  <c:v>0.8</c:v>
                </c:pt>
                <c:pt idx="4458">
                  <c:v>0.8</c:v>
                </c:pt>
                <c:pt idx="4459">
                  <c:v>0.8</c:v>
                </c:pt>
                <c:pt idx="4460">
                  <c:v>0.8</c:v>
                </c:pt>
                <c:pt idx="4461">
                  <c:v>0.8</c:v>
                </c:pt>
                <c:pt idx="4462">
                  <c:v>0.8</c:v>
                </c:pt>
                <c:pt idx="4463">
                  <c:v>0.8</c:v>
                </c:pt>
                <c:pt idx="4464">
                  <c:v>0.8</c:v>
                </c:pt>
                <c:pt idx="4465">
                  <c:v>0.8</c:v>
                </c:pt>
                <c:pt idx="4466">
                  <c:v>0.8</c:v>
                </c:pt>
                <c:pt idx="4467">
                  <c:v>0.8</c:v>
                </c:pt>
                <c:pt idx="4468">
                  <c:v>0.8</c:v>
                </c:pt>
                <c:pt idx="4469">
                  <c:v>0.8</c:v>
                </c:pt>
                <c:pt idx="4470">
                  <c:v>0.8</c:v>
                </c:pt>
                <c:pt idx="4471">
                  <c:v>0.8</c:v>
                </c:pt>
                <c:pt idx="4472">
                  <c:v>0.8</c:v>
                </c:pt>
                <c:pt idx="4473">
                  <c:v>0.8</c:v>
                </c:pt>
                <c:pt idx="4474">
                  <c:v>0.8</c:v>
                </c:pt>
                <c:pt idx="4475">
                  <c:v>0.8</c:v>
                </c:pt>
                <c:pt idx="4476">
                  <c:v>0.8</c:v>
                </c:pt>
                <c:pt idx="4477">
                  <c:v>0.8</c:v>
                </c:pt>
                <c:pt idx="4478">
                  <c:v>0.8</c:v>
                </c:pt>
                <c:pt idx="4479">
                  <c:v>0.8</c:v>
                </c:pt>
                <c:pt idx="4480">
                  <c:v>0.8</c:v>
                </c:pt>
                <c:pt idx="4481">
                  <c:v>0.8</c:v>
                </c:pt>
                <c:pt idx="4482">
                  <c:v>0.8</c:v>
                </c:pt>
                <c:pt idx="4483">
                  <c:v>0.8</c:v>
                </c:pt>
                <c:pt idx="4484">
                  <c:v>0.8</c:v>
                </c:pt>
                <c:pt idx="4485">
                  <c:v>0.8</c:v>
                </c:pt>
                <c:pt idx="4486">
                  <c:v>0.8</c:v>
                </c:pt>
                <c:pt idx="4487">
                  <c:v>0.8</c:v>
                </c:pt>
                <c:pt idx="4488">
                  <c:v>0.8</c:v>
                </c:pt>
                <c:pt idx="4489">
                  <c:v>0.8</c:v>
                </c:pt>
                <c:pt idx="4490">
                  <c:v>0.8</c:v>
                </c:pt>
                <c:pt idx="4491">
                  <c:v>0.8</c:v>
                </c:pt>
                <c:pt idx="4492">
                  <c:v>0.8</c:v>
                </c:pt>
                <c:pt idx="4493">
                  <c:v>0.8</c:v>
                </c:pt>
                <c:pt idx="4494">
                  <c:v>0.8</c:v>
                </c:pt>
                <c:pt idx="4495">
                  <c:v>0.8</c:v>
                </c:pt>
                <c:pt idx="4496">
                  <c:v>0.8</c:v>
                </c:pt>
                <c:pt idx="4497">
                  <c:v>0.8</c:v>
                </c:pt>
                <c:pt idx="4498">
                  <c:v>0.8</c:v>
                </c:pt>
                <c:pt idx="4499">
                  <c:v>0.80100000000000005</c:v>
                </c:pt>
                <c:pt idx="4500">
                  <c:v>0.80100000000000005</c:v>
                </c:pt>
                <c:pt idx="4501">
                  <c:v>0.80100000000000005</c:v>
                </c:pt>
                <c:pt idx="4502">
                  <c:v>0.80100000000000005</c:v>
                </c:pt>
                <c:pt idx="4503">
                  <c:v>0.80100000000000005</c:v>
                </c:pt>
                <c:pt idx="4504">
                  <c:v>0.80100000000000005</c:v>
                </c:pt>
                <c:pt idx="4505">
                  <c:v>0.80100000000000005</c:v>
                </c:pt>
                <c:pt idx="4506">
                  <c:v>0.80100000000000005</c:v>
                </c:pt>
                <c:pt idx="4507">
                  <c:v>0.80100000000000005</c:v>
                </c:pt>
                <c:pt idx="4508">
                  <c:v>0.80100000000000005</c:v>
                </c:pt>
                <c:pt idx="4509">
                  <c:v>0.80100000000000005</c:v>
                </c:pt>
                <c:pt idx="4510">
                  <c:v>0.80100000000000005</c:v>
                </c:pt>
                <c:pt idx="4511">
                  <c:v>0.80100000000000005</c:v>
                </c:pt>
                <c:pt idx="4512">
                  <c:v>0.80100000000000005</c:v>
                </c:pt>
                <c:pt idx="4513">
                  <c:v>0.80100000000000005</c:v>
                </c:pt>
                <c:pt idx="4514">
                  <c:v>0.80100000000000005</c:v>
                </c:pt>
                <c:pt idx="4515">
                  <c:v>0.80100000000000005</c:v>
                </c:pt>
                <c:pt idx="4516">
                  <c:v>0.80100000000000005</c:v>
                </c:pt>
                <c:pt idx="4517">
                  <c:v>0.80100000000000005</c:v>
                </c:pt>
                <c:pt idx="4518">
                  <c:v>0.80100000000000005</c:v>
                </c:pt>
                <c:pt idx="4519">
                  <c:v>0.80100000000000005</c:v>
                </c:pt>
                <c:pt idx="4520">
                  <c:v>0.80100000000000005</c:v>
                </c:pt>
                <c:pt idx="4521">
                  <c:v>0.80100000000000005</c:v>
                </c:pt>
                <c:pt idx="4522">
                  <c:v>0.80100000000000005</c:v>
                </c:pt>
                <c:pt idx="4523">
                  <c:v>0.80100000000000005</c:v>
                </c:pt>
                <c:pt idx="4524">
                  <c:v>0.80100000000000005</c:v>
                </c:pt>
                <c:pt idx="4525">
                  <c:v>0.80100000000000005</c:v>
                </c:pt>
                <c:pt idx="4526">
                  <c:v>0.80100000000000005</c:v>
                </c:pt>
                <c:pt idx="4527">
                  <c:v>0.80100000000000005</c:v>
                </c:pt>
                <c:pt idx="4528">
                  <c:v>0.80200000000000005</c:v>
                </c:pt>
                <c:pt idx="4529">
                  <c:v>0.80200000000000005</c:v>
                </c:pt>
                <c:pt idx="4530">
                  <c:v>0.80200000000000005</c:v>
                </c:pt>
                <c:pt idx="4531">
                  <c:v>0.80200000000000005</c:v>
                </c:pt>
                <c:pt idx="4532">
                  <c:v>0.80200000000000005</c:v>
                </c:pt>
                <c:pt idx="4533">
                  <c:v>0.80200000000000005</c:v>
                </c:pt>
                <c:pt idx="4534">
                  <c:v>0.80200000000000005</c:v>
                </c:pt>
                <c:pt idx="4535">
                  <c:v>0.80200000000000005</c:v>
                </c:pt>
                <c:pt idx="4536">
                  <c:v>0.80200000000000005</c:v>
                </c:pt>
                <c:pt idx="4537">
                  <c:v>0.80200000000000005</c:v>
                </c:pt>
                <c:pt idx="4538">
                  <c:v>0.80200000000000005</c:v>
                </c:pt>
                <c:pt idx="4539">
                  <c:v>0.80200000000000005</c:v>
                </c:pt>
                <c:pt idx="4540">
                  <c:v>0.80200000000000005</c:v>
                </c:pt>
                <c:pt idx="4541">
                  <c:v>0.80200000000000005</c:v>
                </c:pt>
                <c:pt idx="4542">
                  <c:v>0.80200000000000005</c:v>
                </c:pt>
                <c:pt idx="4543">
                  <c:v>0.80200000000000005</c:v>
                </c:pt>
                <c:pt idx="4544">
                  <c:v>0.80200000000000005</c:v>
                </c:pt>
                <c:pt idx="4545">
                  <c:v>0.80200000000000005</c:v>
                </c:pt>
                <c:pt idx="4546">
                  <c:v>0.80200000000000005</c:v>
                </c:pt>
                <c:pt idx="4547">
                  <c:v>0.80200000000000005</c:v>
                </c:pt>
                <c:pt idx="4548">
                  <c:v>0.80200000000000005</c:v>
                </c:pt>
                <c:pt idx="4549">
                  <c:v>0.80200000000000005</c:v>
                </c:pt>
                <c:pt idx="4550">
                  <c:v>0.80200000000000005</c:v>
                </c:pt>
                <c:pt idx="4551">
                  <c:v>0.80200000000000005</c:v>
                </c:pt>
                <c:pt idx="4552">
                  <c:v>0.80200000000000005</c:v>
                </c:pt>
                <c:pt idx="4553">
                  <c:v>0.80300000000000005</c:v>
                </c:pt>
                <c:pt idx="4554">
                  <c:v>0.80300000000000005</c:v>
                </c:pt>
                <c:pt idx="4555">
                  <c:v>0.80300000000000005</c:v>
                </c:pt>
                <c:pt idx="4556">
                  <c:v>0.80300000000000005</c:v>
                </c:pt>
                <c:pt idx="4557">
                  <c:v>0.80300000000000005</c:v>
                </c:pt>
                <c:pt idx="4558">
                  <c:v>0.80300000000000005</c:v>
                </c:pt>
                <c:pt idx="4559">
                  <c:v>0.80300000000000005</c:v>
                </c:pt>
                <c:pt idx="4560">
                  <c:v>0.80300000000000005</c:v>
                </c:pt>
                <c:pt idx="4561">
                  <c:v>0.80300000000000005</c:v>
                </c:pt>
                <c:pt idx="4562">
                  <c:v>0.80300000000000005</c:v>
                </c:pt>
                <c:pt idx="4563">
                  <c:v>0.80300000000000005</c:v>
                </c:pt>
                <c:pt idx="4564">
                  <c:v>0.80300000000000005</c:v>
                </c:pt>
                <c:pt idx="4565">
                  <c:v>0.80300000000000005</c:v>
                </c:pt>
                <c:pt idx="4566">
                  <c:v>0.80300000000000005</c:v>
                </c:pt>
                <c:pt idx="4567">
                  <c:v>0.80300000000000005</c:v>
                </c:pt>
                <c:pt idx="4568">
                  <c:v>0.80300000000000005</c:v>
                </c:pt>
                <c:pt idx="4569">
                  <c:v>0.80300000000000005</c:v>
                </c:pt>
                <c:pt idx="4570">
                  <c:v>0.80300000000000005</c:v>
                </c:pt>
                <c:pt idx="4571">
                  <c:v>0.80300000000000005</c:v>
                </c:pt>
                <c:pt idx="4572">
                  <c:v>0.80300000000000005</c:v>
                </c:pt>
                <c:pt idx="4573">
                  <c:v>0.80300000000000005</c:v>
                </c:pt>
                <c:pt idx="4574">
                  <c:v>0.80300000000000005</c:v>
                </c:pt>
                <c:pt idx="4575">
                  <c:v>0.80300000000000005</c:v>
                </c:pt>
                <c:pt idx="4576">
                  <c:v>0.80300000000000005</c:v>
                </c:pt>
                <c:pt idx="4577">
                  <c:v>0.80300000000000005</c:v>
                </c:pt>
                <c:pt idx="4578">
                  <c:v>0.80300000000000005</c:v>
                </c:pt>
                <c:pt idx="4579">
                  <c:v>0.80300000000000005</c:v>
                </c:pt>
                <c:pt idx="4580">
                  <c:v>0.80300000000000005</c:v>
                </c:pt>
                <c:pt idx="4581">
                  <c:v>0.80300000000000005</c:v>
                </c:pt>
                <c:pt idx="4582">
                  <c:v>0.80300000000000005</c:v>
                </c:pt>
                <c:pt idx="4583">
                  <c:v>0.80300000000000005</c:v>
                </c:pt>
                <c:pt idx="4584">
                  <c:v>0.80300000000000005</c:v>
                </c:pt>
                <c:pt idx="4585">
                  <c:v>0.80400000000000005</c:v>
                </c:pt>
                <c:pt idx="4586">
                  <c:v>0.80400000000000005</c:v>
                </c:pt>
                <c:pt idx="4587">
                  <c:v>0.80400000000000005</c:v>
                </c:pt>
                <c:pt idx="4588">
                  <c:v>0.80400000000000005</c:v>
                </c:pt>
                <c:pt idx="4589">
                  <c:v>0.80400000000000005</c:v>
                </c:pt>
                <c:pt idx="4590">
                  <c:v>0.80400000000000005</c:v>
                </c:pt>
                <c:pt idx="4591">
                  <c:v>0.80400000000000005</c:v>
                </c:pt>
                <c:pt idx="4592">
                  <c:v>0.80400000000000005</c:v>
                </c:pt>
                <c:pt idx="4593">
                  <c:v>0.80400000000000005</c:v>
                </c:pt>
                <c:pt idx="4594">
                  <c:v>0.80400000000000005</c:v>
                </c:pt>
                <c:pt idx="4595">
                  <c:v>0.80400000000000005</c:v>
                </c:pt>
                <c:pt idx="4596">
                  <c:v>0.80400000000000005</c:v>
                </c:pt>
                <c:pt idx="4597">
                  <c:v>0.80400000000000005</c:v>
                </c:pt>
                <c:pt idx="4598">
                  <c:v>0.80400000000000005</c:v>
                </c:pt>
                <c:pt idx="4599">
                  <c:v>0.80400000000000005</c:v>
                </c:pt>
                <c:pt idx="4600">
                  <c:v>0.80400000000000005</c:v>
                </c:pt>
                <c:pt idx="4601">
                  <c:v>0.80400000000000005</c:v>
                </c:pt>
                <c:pt idx="4602">
                  <c:v>0.80400000000000005</c:v>
                </c:pt>
                <c:pt idx="4603">
                  <c:v>0.80400000000000005</c:v>
                </c:pt>
                <c:pt idx="4604">
                  <c:v>0.80400000000000005</c:v>
                </c:pt>
                <c:pt idx="4605">
                  <c:v>0.80400000000000005</c:v>
                </c:pt>
                <c:pt idx="4606">
                  <c:v>0.80400000000000005</c:v>
                </c:pt>
                <c:pt idx="4607">
                  <c:v>0.80400000000000005</c:v>
                </c:pt>
                <c:pt idx="4608">
                  <c:v>0.80400000000000005</c:v>
                </c:pt>
                <c:pt idx="4609">
                  <c:v>0.80400000000000005</c:v>
                </c:pt>
                <c:pt idx="4610">
                  <c:v>0.80400000000000005</c:v>
                </c:pt>
                <c:pt idx="4611">
                  <c:v>0.80400000000000005</c:v>
                </c:pt>
                <c:pt idx="4612">
                  <c:v>0.80400000000000005</c:v>
                </c:pt>
                <c:pt idx="4613">
                  <c:v>0.80400000000000005</c:v>
                </c:pt>
                <c:pt idx="4614">
                  <c:v>0.80400000000000005</c:v>
                </c:pt>
                <c:pt idx="4615">
                  <c:v>0.80400000000000005</c:v>
                </c:pt>
                <c:pt idx="4616">
                  <c:v>0.80400000000000005</c:v>
                </c:pt>
                <c:pt idx="4617">
                  <c:v>0.80400000000000005</c:v>
                </c:pt>
                <c:pt idx="4618">
                  <c:v>0.80500000000000005</c:v>
                </c:pt>
                <c:pt idx="4619">
                  <c:v>0.80500000000000005</c:v>
                </c:pt>
                <c:pt idx="4620">
                  <c:v>0.80500000000000005</c:v>
                </c:pt>
                <c:pt idx="4621">
                  <c:v>0.80500000000000005</c:v>
                </c:pt>
                <c:pt idx="4622">
                  <c:v>0.80500000000000005</c:v>
                </c:pt>
                <c:pt idx="4623">
                  <c:v>0.80500000000000005</c:v>
                </c:pt>
                <c:pt idx="4624">
                  <c:v>0.80500000000000005</c:v>
                </c:pt>
                <c:pt idx="4625">
                  <c:v>0.80500000000000005</c:v>
                </c:pt>
                <c:pt idx="4626">
                  <c:v>0.80500000000000005</c:v>
                </c:pt>
                <c:pt idx="4627">
                  <c:v>0.80500000000000005</c:v>
                </c:pt>
                <c:pt idx="4628">
                  <c:v>0.80500000000000005</c:v>
                </c:pt>
                <c:pt idx="4629">
                  <c:v>0.80500000000000005</c:v>
                </c:pt>
                <c:pt idx="4630">
                  <c:v>0.80500000000000005</c:v>
                </c:pt>
                <c:pt idx="4631">
                  <c:v>0.80500000000000005</c:v>
                </c:pt>
                <c:pt idx="4632">
                  <c:v>0.80500000000000005</c:v>
                </c:pt>
                <c:pt idx="4633">
                  <c:v>0.80500000000000005</c:v>
                </c:pt>
                <c:pt idx="4634">
                  <c:v>0.80500000000000005</c:v>
                </c:pt>
                <c:pt idx="4635">
                  <c:v>0.80500000000000005</c:v>
                </c:pt>
                <c:pt idx="4636">
                  <c:v>0.80500000000000005</c:v>
                </c:pt>
                <c:pt idx="4637">
                  <c:v>0.80500000000000005</c:v>
                </c:pt>
                <c:pt idx="4638">
                  <c:v>0.80500000000000005</c:v>
                </c:pt>
                <c:pt idx="4639">
                  <c:v>0.80500000000000005</c:v>
                </c:pt>
                <c:pt idx="4640">
                  <c:v>0.80500000000000005</c:v>
                </c:pt>
                <c:pt idx="4641">
                  <c:v>0.80500000000000005</c:v>
                </c:pt>
                <c:pt idx="4642">
                  <c:v>0.80500000000000005</c:v>
                </c:pt>
                <c:pt idx="4643">
                  <c:v>0.80500000000000005</c:v>
                </c:pt>
                <c:pt idx="4644">
                  <c:v>0.80500000000000005</c:v>
                </c:pt>
                <c:pt idx="4645">
                  <c:v>0.80500000000000005</c:v>
                </c:pt>
                <c:pt idx="4646">
                  <c:v>0.80500000000000005</c:v>
                </c:pt>
                <c:pt idx="4647">
                  <c:v>0.80500000000000005</c:v>
                </c:pt>
                <c:pt idx="4648">
                  <c:v>0.80500000000000005</c:v>
                </c:pt>
                <c:pt idx="4649">
                  <c:v>0.80500000000000005</c:v>
                </c:pt>
                <c:pt idx="4650">
                  <c:v>0.80500000000000005</c:v>
                </c:pt>
                <c:pt idx="4651">
                  <c:v>0.80500000000000005</c:v>
                </c:pt>
                <c:pt idx="4652">
                  <c:v>0.80500000000000005</c:v>
                </c:pt>
                <c:pt idx="4653">
                  <c:v>0.80500000000000005</c:v>
                </c:pt>
                <c:pt idx="4654">
                  <c:v>0.80500000000000005</c:v>
                </c:pt>
                <c:pt idx="4655">
                  <c:v>0.80500000000000005</c:v>
                </c:pt>
                <c:pt idx="4656">
                  <c:v>0.80500000000000005</c:v>
                </c:pt>
                <c:pt idx="4657">
                  <c:v>0.80500000000000005</c:v>
                </c:pt>
                <c:pt idx="4658">
                  <c:v>0.80500000000000005</c:v>
                </c:pt>
                <c:pt idx="4659">
                  <c:v>0.80500000000000005</c:v>
                </c:pt>
                <c:pt idx="4660">
                  <c:v>0.80500000000000005</c:v>
                </c:pt>
                <c:pt idx="4661">
                  <c:v>0.80500000000000005</c:v>
                </c:pt>
                <c:pt idx="4662">
                  <c:v>0.80500000000000005</c:v>
                </c:pt>
                <c:pt idx="4663">
                  <c:v>0.80500000000000005</c:v>
                </c:pt>
                <c:pt idx="4664">
                  <c:v>0.80500000000000005</c:v>
                </c:pt>
                <c:pt idx="4665">
                  <c:v>0.80500000000000005</c:v>
                </c:pt>
                <c:pt idx="4666">
                  <c:v>0.80500000000000005</c:v>
                </c:pt>
                <c:pt idx="4667">
                  <c:v>0.80500000000000005</c:v>
                </c:pt>
                <c:pt idx="4668">
                  <c:v>0.80500000000000005</c:v>
                </c:pt>
                <c:pt idx="4669">
                  <c:v>0.80500000000000005</c:v>
                </c:pt>
                <c:pt idx="4670">
                  <c:v>0.80500000000000005</c:v>
                </c:pt>
                <c:pt idx="4671">
                  <c:v>0.80500000000000005</c:v>
                </c:pt>
                <c:pt idx="4672">
                  <c:v>0.80500000000000005</c:v>
                </c:pt>
                <c:pt idx="4673">
                  <c:v>0.80500000000000005</c:v>
                </c:pt>
                <c:pt idx="4674">
                  <c:v>0.80500000000000005</c:v>
                </c:pt>
                <c:pt idx="4675">
                  <c:v>0.80500000000000005</c:v>
                </c:pt>
                <c:pt idx="4676">
                  <c:v>0.80500000000000005</c:v>
                </c:pt>
                <c:pt idx="4677">
                  <c:v>0.80500000000000005</c:v>
                </c:pt>
                <c:pt idx="4678">
                  <c:v>0.80500000000000005</c:v>
                </c:pt>
                <c:pt idx="4679">
                  <c:v>0.80500000000000005</c:v>
                </c:pt>
                <c:pt idx="4680">
                  <c:v>0.80500000000000005</c:v>
                </c:pt>
                <c:pt idx="4681">
                  <c:v>0.80500000000000005</c:v>
                </c:pt>
                <c:pt idx="4682">
                  <c:v>0.80500000000000005</c:v>
                </c:pt>
                <c:pt idx="4683">
                  <c:v>0.80500000000000005</c:v>
                </c:pt>
                <c:pt idx="4684">
                  <c:v>0.80500000000000005</c:v>
                </c:pt>
                <c:pt idx="4685">
                  <c:v>0.80500000000000005</c:v>
                </c:pt>
                <c:pt idx="4686">
                  <c:v>0.80500000000000005</c:v>
                </c:pt>
                <c:pt idx="4687">
                  <c:v>0.80500000000000005</c:v>
                </c:pt>
                <c:pt idx="4688">
                  <c:v>0.80500000000000005</c:v>
                </c:pt>
                <c:pt idx="4689">
                  <c:v>0.80500000000000005</c:v>
                </c:pt>
                <c:pt idx="4690">
                  <c:v>0.80500000000000005</c:v>
                </c:pt>
                <c:pt idx="4691">
                  <c:v>0.80500000000000005</c:v>
                </c:pt>
                <c:pt idx="4692">
                  <c:v>0.80500000000000005</c:v>
                </c:pt>
                <c:pt idx="4693">
                  <c:v>0.80500000000000005</c:v>
                </c:pt>
                <c:pt idx="4694">
                  <c:v>0.80500000000000005</c:v>
                </c:pt>
                <c:pt idx="4695">
                  <c:v>0.80500000000000005</c:v>
                </c:pt>
                <c:pt idx="4696">
                  <c:v>0.80500000000000005</c:v>
                </c:pt>
                <c:pt idx="4697">
                  <c:v>0.80500000000000005</c:v>
                </c:pt>
                <c:pt idx="4698">
                  <c:v>0.80500000000000005</c:v>
                </c:pt>
                <c:pt idx="4699">
                  <c:v>0.80500000000000005</c:v>
                </c:pt>
                <c:pt idx="4700">
                  <c:v>0.80500000000000005</c:v>
                </c:pt>
                <c:pt idx="4701">
                  <c:v>0.80500000000000005</c:v>
                </c:pt>
                <c:pt idx="4702">
                  <c:v>0.80500000000000005</c:v>
                </c:pt>
                <c:pt idx="4703">
                  <c:v>0.80500000000000005</c:v>
                </c:pt>
                <c:pt idx="4704">
                  <c:v>0.80500000000000005</c:v>
                </c:pt>
                <c:pt idx="4705">
                  <c:v>0.80500000000000005</c:v>
                </c:pt>
                <c:pt idx="4706">
                  <c:v>0.80500000000000005</c:v>
                </c:pt>
                <c:pt idx="4707">
                  <c:v>0.80500000000000005</c:v>
                </c:pt>
                <c:pt idx="4708">
                  <c:v>0.80500000000000005</c:v>
                </c:pt>
                <c:pt idx="4709">
                  <c:v>0.80500000000000005</c:v>
                </c:pt>
                <c:pt idx="4710">
                  <c:v>0.80500000000000005</c:v>
                </c:pt>
                <c:pt idx="4711">
                  <c:v>0.80500000000000005</c:v>
                </c:pt>
                <c:pt idx="4712">
                  <c:v>0.80500000000000005</c:v>
                </c:pt>
                <c:pt idx="4713">
                  <c:v>0.80500000000000005</c:v>
                </c:pt>
                <c:pt idx="4714">
                  <c:v>0.80500000000000005</c:v>
                </c:pt>
                <c:pt idx="4715">
                  <c:v>0.80500000000000005</c:v>
                </c:pt>
                <c:pt idx="4716">
                  <c:v>0.80500000000000005</c:v>
                </c:pt>
                <c:pt idx="4717">
                  <c:v>0.80500000000000005</c:v>
                </c:pt>
                <c:pt idx="4718">
                  <c:v>0.80500000000000005</c:v>
                </c:pt>
                <c:pt idx="4719">
                  <c:v>0.80500000000000005</c:v>
                </c:pt>
                <c:pt idx="4720">
                  <c:v>0.80500000000000005</c:v>
                </c:pt>
                <c:pt idx="4721">
                  <c:v>0.80500000000000005</c:v>
                </c:pt>
                <c:pt idx="4722">
                  <c:v>0.80500000000000005</c:v>
                </c:pt>
                <c:pt idx="4723">
                  <c:v>0.80500000000000005</c:v>
                </c:pt>
                <c:pt idx="4724">
                  <c:v>0.80500000000000005</c:v>
                </c:pt>
                <c:pt idx="4725">
                  <c:v>0.80500000000000005</c:v>
                </c:pt>
                <c:pt idx="4726">
                  <c:v>0.80500000000000005</c:v>
                </c:pt>
                <c:pt idx="4727">
                  <c:v>0.80500000000000005</c:v>
                </c:pt>
                <c:pt idx="4728">
                  <c:v>0.80500000000000005</c:v>
                </c:pt>
                <c:pt idx="4729">
                  <c:v>0.80500000000000005</c:v>
                </c:pt>
                <c:pt idx="4730">
                  <c:v>0.80500000000000005</c:v>
                </c:pt>
                <c:pt idx="4731">
                  <c:v>0.80500000000000005</c:v>
                </c:pt>
                <c:pt idx="4732">
                  <c:v>0.80500000000000005</c:v>
                </c:pt>
                <c:pt idx="4733">
                  <c:v>0.80500000000000005</c:v>
                </c:pt>
                <c:pt idx="4734">
                  <c:v>0.80500000000000005</c:v>
                </c:pt>
                <c:pt idx="4735">
                  <c:v>0.80500000000000005</c:v>
                </c:pt>
                <c:pt idx="4736">
                  <c:v>0.80500000000000005</c:v>
                </c:pt>
                <c:pt idx="4737">
                  <c:v>0.80500000000000005</c:v>
                </c:pt>
                <c:pt idx="4738">
                  <c:v>0.80500000000000005</c:v>
                </c:pt>
                <c:pt idx="4739">
                  <c:v>0.80500000000000005</c:v>
                </c:pt>
                <c:pt idx="4740">
                  <c:v>0.80500000000000005</c:v>
                </c:pt>
                <c:pt idx="4741">
                  <c:v>0.80500000000000005</c:v>
                </c:pt>
                <c:pt idx="4742">
                  <c:v>0.80500000000000005</c:v>
                </c:pt>
                <c:pt idx="4743">
                  <c:v>0.80500000000000005</c:v>
                </c:pt>
                <c:pt idx="4744">
                  <c:v>0.80500000000000005</c:v>
                </c:pt>
                <c:pt idx="4745">
                  <c:v>0.80500000000000005</c:v>
                </c:pt>
                <c:pt idx="4746">
                  <c:v>0.80500000000000005</c:v>
                </c:pt>
                <c:pt idx="4747">
                  <c:v>0.80500000000000005</c:v>
                </c:pt>
                <c:pt idx="4748">
                  <c:v>0.80500000000000005</c:v>
                </c:pt>
                <c:pt idx="4749">
                  <c:v>0.80500000000000005</c:v>
                </c:pt>
                <c:pt idx="4750">
                  <c:v>0.80500000000000005</c:v>
                </c:pt>
                <c:pt idx="4751">
                  <c:v>0.80500000000000005</c:v>
                </c:pt>
                <c:pt idx="4752">
                  <c:v>0.80500000000000005</c:v>
                </c:pt>
                <c:pt idx="4753">
                  <c:v>0.80500000000000005</c:v>
                </c:pt>
                <c:pt idx="4754">
                  <c:v>0.80500000000000005</c:v>
                </c:pt>
                <c:pt idx="4755">
                  <c:v>0.80500000000000005</c:v>
                </c:pt>
                <c:pt idx="4756">
                  <c:v>0.80500000000000005</c:v>
                </c:pt>
                <c:pt idx="4757">
                  <c:v>0.80500000000000005</c:v>
                </c:pt>
                <c:pt idx="4758">
                  <c:v>0.80500000000000005</c:v>
                </c:pt>
                <c:pt idx="4759">
                  <c:v>0.80500000000000005</c:v>
                </c:pt>
                <c:pt idx="4760">
                  <c:v>0.80500000000000005</c:v>
                </c:pt>
                <c:pt idx="4761">
                  <c:v>0.80500000000000005</c:v>
                </c:pt>
                <c:pt idx="4762">
                  <c:v>0.80500000000000005</c:v>
                </c:pt>
                <c:pt idx="4763">
                  <c:v>0.80500000000000005</c:v>
                </c:pt>
                <c:pt idx="4764">
                  <c:v>0.80500000000000005</c:v>
                </c:pt>
                <c:pt idx="4765">
                  <c:v>0.80500000000000005</c:v>
                </c:pt>
                <c:pt idx="4766">
                  <c:v>0.80500000000000005</c:v>
                </c:pt>
                <c:pt idx="4767">
                  <c:v>0.80500000000000005</c:v>
                </c:pt>
                <c:pt idx="4768">
                  <c:v>0.80500000000000005</c:v>
                </c:pt>
                <c:pt idx="4769">
                  <c:v>0.80500000000000005</c:v>
                </c:pt>
                <c:pt idx="4770">
                  <c:v>0.80500000000000005</c:v>
                </c:pt>
                <c:pt idx="4771">
                  <c:v>0.80500000000000005</c:v>
                </c:pt>
                <c:pt idx="4772">
                  <c:v>0.80500000000000005</c:v>
                </c:pt>
                <c:pt idx="4773">
                  <c:v>0.80500000000000005</c:v>
                </c:pt>
                <c:pt idx="4774">
                  <c:v>0.80500000000000005</c:v>
                </c:pt>
                <c:pt idx="4775">
                  <c:v>0.80500000000000005</c:v>
                </c:pt>
                <c:pt idx="4776">
                  <c:v>0.80500000000000005</c:v>
                </c:pt>
                <c:pt idx="4777">
                  <c:v>0.80500000000000005</c:v>
                </c:pt>
                <c:pt idx="4778">
                  <c:v>0.80500000000000005</c:v>
                </c:pt>
                <c:pt idx="4779">
                  <c:v>0.80500000000000005</c:v>
                </c:pt>
                <c:pt idx="4780">
                  <c:v>0.80500000000000005</c:v>
                </c:pt>
                <c:pt idx="4781">
                  <c:v>0.80500000000000005</c:v>
                </c:pt>
                <c:pt idx="4782">
                  <c:v>0.80500000000000005</c:v>
                </c:pt>
                <c:pt idx="4783">
                  <c:v>0.80500000000000005</c:v>
                </c:pt>
                <c:pt idx="4784">
                  <c:v>0.80500000000000005</c:v>
                </c:pt>
                <c:pt idx="4785">
                  <c:v>0.80500000000000005</c:v>
                </c:pt>
                <c:pt idx="4786">
                  <c:v>0.80500000000000005</c:v>
                </c:pt>
                <c:pt idx="4787">
                  <c:v>0.80500000000000005</c:v>
                </c:pt>
                <c:pt idx="4788">
                  <c:v>0.80500000000000005</c:v>
                </c:pt>
                <c:pt idx="4789">
                  <c:v>0.80500000000000005</c:v>
                </c:pt>
                <c:pt idx="4790">
                  <c:v>0.80500000000000005</c:v>
                </c:pt>
                <c:pt idx="4791">
                  <c:v>0.80500000000000005</c:v>
                </c:pt>
                <c:pt idx="4792">
                  <c:v>0.80500000000000005</c:v>
                </c:pt>
                <c:pt idx="4793">
                  <c:v>0.80500000000000005</c:v>
                </c:pt>
                <c:pt idx="4794">
                  <c:v>0.80500000000000005</c:v>
                </c:pt>
                <c:pt idx="4795">
                  <c:v>0.80500000000000005</c:v>
                </c:pt>
                <c:pt idx="4796">
                  <c:v>0.80500000000000005</c:v>
                </c:pt>
                <c:pt idx="4797">
                  <c:v>0.80500000000000005</c:v>
                </c:pt>
                <c:pt idx="4798">
                  <c:v>0.80500000000000005</c:v>
                </c:pt>
                <c:pt idx="4799">
                  <c:v>0.80500000000000005</c:v>
                </c:pt>
                <c:pt idx="4800">
                  <c:v>0.80500000000000005</c:v>
                </c:pt>
                <c:pt idx="4801">
                  <c:v>0.80500000000000005</c:v>
                </c:pt>
                <c:pt idx="4802">
                  <c:v>0.80500000000000005</c:v>
                </c:pt>
                <c:pt idx="4803">
                  <c:v>0.80500000000000005</c:v>
                </c:pt>
                <c:pt idx="4804">
                  <c:v>0.80500000000000005</c:v>
                </c:pt>
                <c:pt idx="4805">
                  <c:v>0.80500000000000005</c:v>
                </c:pt>
                <c:pt idx="4806">
                  <c:v>0.80500000000000005</c:v>
                </c:pt>
                <c:pt idx="4807">
                  <c:v>0.80500000000000005</c:v>
                </c:pt>
                <c:pt idx="4808">
                  <c:v>0.80500000000000005</c:v>
                </c:pt>
                <c:pt idx="4809">
                  <c:v>0.80500000000000005</c:v>
                </c:pt>
                <c:pt idx="4810">
                  <c:v>0.80500000000000005</c:v>
                </c:pt>
                <c:pt idx="4811">
                  <c:v>0.80500000000000005</c:v>
                </c:pt>
                <c:pt idx="4812">
                  <c:v>0.80500000000000005</c:v>
                </c:pt>
                <c:pt idx="4813">
                  <c:v>0.80500000000000005</c:v>
                </c:pt>
                <c:pt idx="4814">
                  <c:v>0.80500000000000005</c:v>
                </c:pt>
                <c:pt idx="4815">
                  <c:v>0.80500000000000005</c:v>
                </c:pt>
                <c:pt idx="4816">
                  <c:v>0.80500000000000005</c:v>
                </c:pt>
                <c:pt idx="4817">
                  <c:v>0.80500000000000005</c:v>
                </c:pt>
                <c:pt idx="4818">
                  <c:v>0.80500000000000005</c:v>
                </c:pt>
                <c:pt idx="4819">
                  <c:v>0.80600000000000005</c:v>
                </c:pt>
                <c:pt idx="4820">
                  <c:v>0.80600000000000005</c:v>
                </c:pt>
                <c:pt idx="4821">
                  <c:v>0.80600000000000005</c:v>
                </c:pt>
                <c:pt idx="4822">
                  <c:v>0.80600000000000005</c:v>
                </c:pt>
                <c:pt idx="4823">
                  <c:v>0.80600000000000005</c:v>
                </c:pt>
                <c:pt idx="4824">
                  <c:v>0.80600000000000005</c:v>
                </c:pt>
                <c:pt idx="4825">
                  <c:v>0.80600000000000005</c:v>
                </c:pt>
                <c:pt idx="4826">
                  <c:v>0.80600000000000005</c:v>
                </c:pt>
                <c:pt idx="4827">
                  <c:v>0.80600000000000005</c:v>
                </c:pt>
                <c:pt idx="4828">
                  <c:v>0.80600000000000005</c:v>
                </c:pt>
                <c:pt idx="4829">
                  <c:v>0.80600000000000005</c:v>
                </c:pt>
                <c:pt idx="4830">
                  <c:v>0.80600000000000005</c:v>
                </c:pt>
                <c:pt idx="4831">
                  <c:v>0.80600000000000005</c:v>
                </c:pt>
                <c:pt idx="4832">
                  <c:v>0.80600000000000005</c:v>
                </c:pt>
                <c:pt idx="4833">
                  <c:v>0.80600000000000005</c:v>
                </c:pt>
                <c:pt idx="4834">
                  <c:v>0.80600000000000005</c:v>
                </c:pt>
                <c:pt idx="4835">
                  <c:v>0.80600000000000005</c:v>
                </c:pt>
                <c:pt idx="4836">
                  <c:v>0.80600000000000005</c:v>
                </c:pt>
                <c:pt idx="4837">
                  <c:v>0.80600000000000005</c:v>
                </c:pt>
                <c:pt idx="4838">
                  <c:v>0.80600000000000005</c:v>
                </c:pt>
                <c:pt idx="4839">
                  <c:v>0.80600000000000005</c:v>
                </c:pt>
                <c:pt idx="4840">
                  <c:v>0.80600000000000005</c:v>
                </c:pt>
                <c:pt idx="4841">
                  <c:v>0.80600000000000005</c:v>
                </c:pt>
                <c:pt idx="4842">
                  <c:v>0.80600000000000005</c:v>
                </c:pt>
                <c:pt idx="4843">
                  <c:v>0.80600000000000005</c:v>
                </c:pt>
                <c:pt idx="4844">
                  <c:v>0.80600000000000005</c:v>
                </c:pt>
                <c:pt idx="4845">
                  <c:v>0.80600000000000005</c:v>
                </c:pt>
                <c:pt idx="4846">
                  <c:v>0.80600000000000005</c:v>
                </c:pt>
                <c:pt idx="4847">
                  <c:v>0.80600000000000005</c:v>
                </c:pt>
                <c:pt idx="4848">
                  <c:v>0.80600000000000005</c:v>
                </c:pt>
                <c:pt idx="4849">
                  <c:v>0.80600000000000005</c:v>
                </c:pt>
                <c:pt idx="4850">
                  <c:v>0.80600000000000005</c:v>
                </c:pt>
                <c:pt idx="4851">
                  <c:v>0.80600000000000005</c:v>
                </c:pt>
                <c:pt idx="4852">
                  <c:v>0.80600000000000005</c:v>
                </c:pt>
                <c:pt idx="4853">
                  <c:v>0.80600000000000005</c:v>
                </c:pt>
                <c:pt idx="4854">
                  <c:v>0.80600000000000005</c:v>
                </c:pt>
                <c:pt idx="4855">
                  <c:v>0.80600000000000005</c:v>
                </c:pt>
                <c:pt idx="4856">
                  <c:v>0.80600000000000005</c:v>
                </c:pt>
                <c:pt idx="4857">
                  <c:v>0.80600000000000005</c:v>
                </c:pt>
                <c:pt idx="4858">
                  <c:v>0.80600000000000005</c:v>
                </c:pt>
                <c:pt idx="4859">
                  <c:v>0.80600000000000005</c:v>
                </c:pt>
                <c:pt idx="4860">
                  <c:v>0.80700000000000005</c:v>
                </c:pt>
                <c:pt idx="4861">
                  <c:v>0.80700000000000005</c:v>
                </c:pt>
                <c:pt idx="4862">
                  <c:v>0.80700000000000005</c:v>
                </c:pt>
                <c:pt idx="4863">
                  <c:v>0.80700000000000005</c:v>
                </c:pt>
                <c:pt idx="4864">
                  <c:v>0.80700000000000005</c:v>
                </c:pt>
                <c:pt idx="4865">
                  <c:v>0.80700000000000005</c:v>
                </c:pt>
                <c:pt idx="4866">
                  <c:v>0.80700000000000005</c:v>
                </c:pt>
                <c:pt idx="4867">
                  <c:v>0.80700000000000005</c:v>
                </c:pt>
                <c:pt idx="4868">
                  <c:v>0.80700000000000005</c:v>
                </c:pt>
                <c:pt idx="4869">
                  <c:v>0.80700000000000005</c:v>
                </c:pt>
                <c:pt idx="4870">
                  <c:v>0.80700000000000005</c:v>
                </c:pt>
                <c:pt idx="4871">
                  <c:v>0.80700000000000005</c:v>
                </c:pt>
                <c:pt idx="4872">
                  <c:v>0.80700000000000005</c:v>
                </c:pt>
                <c:pt idx="4873">
                  <c:v>0.80700000000000005</c:v>
                </c:pt>
                <c:pt idx="4874">
                  <c:v>0.80700000000000005</c:v>
                </c:pt>
                <c:pt idx="4875">
                  <c:v>0.80700000000000005</c:v>
                </c:pt>
                <c:pt idx="4876">
                  <c:v>0.80700000000000005</c:v>
                </c:pt>
                <c:pt idx="4877">
                  <c:v>0.80700000000000005</c:v>
                </c:pt>
                <c:pt idx="4878">
                  <c:v>0.80700000000000005</c:v>
                </c:pt>
                <c:pt idx="4879">
                  <c:v>0.80700000000000005</c:v>
                </c:pt>
                <c:pt idx="4880">
                  <c:v>0.80700000000000005</c:v>
                </c:pt>
                <c:pt idx="4881">
                  <c:v>0.80700000000000005</c:v>
                </c:pt>
                <c:pt idx="4882">
                  <c:v>0.80700000000000005</c:v>
                </c:pt>
                <c:pt idx="4883">
                  <c:v>0.80700000000000005</c:v>
                </c:pt>
                <c:pt idx="4884">
                  <c:v>0.80700000000000005</c:v>
                </c:pt>
                <c:pt idx="4885">
                  <c:v>0.80700000000000005</c:v>
                </c:pt>
                <c:pt idx="4886">
                  <c:v>0.80700000000000005</c:v>
                </c:pt>
                <c:pt idx="4887">
                  <c:v>0.80600000000000005</c:v>
                </c:pt>
                <c:pt idx="4888">
                  <c:v>0.80600000000000005</c:v>
                </c:pt>
                <c:pt idx="4889">
                  <c:v>0.80600000000000005</c:v>
                </c:pt>
                <c:pt idx="4890">
                  <c:v>0.80600000000000005</c:v>
                </c:pt>
                <c:pt idx="4891">
                  <c:v>0.80600000000000005</c:v>
                </c:pt>
                <c:pt idx="4892">
                  <c:v>0.80600000000000005</c:v>
                </c:pt>
                <c:pt idx="4893">
                  <c:v>0.80600000000000005</c:v>
                </c:pt>
                <c:pt idx="4894">
                  <c:v>0.80600000000000005</c:v>
                </c:pt>
                <c:pt idx="4895">
                  <c:v>0.80600000000000005</c:v>
                </c:pt>
                <c:pt idx="4896">
                  <c:v>0.80600000000000005</c:v>
                </c:pt>
                <c:pt idx="4897">
                  <c:v>0.80600000000000005</c:v>
                </c:pt>
                <c:pt idx="4898">
                  <c:v>0.80600000000000005</c:v>
                </c:pt>
                <c:pt idx="4899">
                  <c:v>0.80700000000000005</c:v>
                </c:pt>
                <c:pt idx="4900">
                  <c:v>0.80700000000000005</c:v>
                </c:pt>
                <c:pt idx="4901">
                  <c:v>0.80700000000000005</c:v>
                </c:pt>
                <c:pt idx="4902">
                  <c:v>0.80700000000000005</c:v>
                </c:pt>
                <c:pt idx="4903">
                  <c:v>0.80700000000000005</c:v>
                </c:pt>
                <c:pt idx="4904">
                  <c:v>0.80700000000000005</c:v>
                </c:pt>
                <c:pt idx="4905">
                  <c:v>0.80700000000000005</c:v>
                </c:pt>
                <c:pt idx="4906">
                  <c:v>0.80700000000000005</c:v>
                </c:pt>
                <c:pt idx="4907">
                  <c:v>0.80700000000000005</c:v>
                </c:pt>
                <c:pt idx="4908">
                  <c:v>0.80700000000000005</c:v>
                </c:pt>
                <c:pt idx="4909">
                  <c:v>0.80700000000000005</c:v>
                </c:pt>
                <c:pt idx="4910">
                  <c:v>0.80700000000000005</c:v>
                </c:pt>
                <c:pt idx="4911">
                  <c:v>0.80700000000000005</c:v>
                </c:pt>
                <c:pt idx="4912">
                  <c:v>0.80700000000000005</c:v>
                </c:pt>
                <c:pt idx="4913">
                  <c:v>0.80700000000000005</c:v>
                </c:pt>
                <c:pt idx="4914">
                  <c:v>0.80700000000000005</c:v>
                </c:pt>
                <c:pt idx="4915">
                  <c:v>0.80700000000000005</c:v>
                </c:pt>
                <c:pt idx="4916">
                  <c:v>0.80700000000000005</c:v>
                </c:pt>
                <c:pt idx="4917">
                  <c:v>0.80700000000000005</c:v>
                </c:pt>
                <c:pt idx="4918">
                  <c:v>0.80700000000000005</c:v>
                </c:pt>
                <c:pt idx="4919">
                  <c:v>0.80700000000000005</c:v>
                </c:pt>
                <c:pt idx="4920">
                  <c:v>0.80700000000000005</c:v>
                </c:pt>
                <c:pt idx="4921">
                  <c:v>0.80700000000000005</c:v>
                </c:pt>
                <c:pt idx="4922">
                  <c:v>0.80700000000000005</c:v>
                </c:pt>
                <c:pt idx="4923">
                  <c:v>0.80700000000000005</c:v>
                </c:pt>
                <c:pt idx="4924">
                  <c:v>0.80700000000000005</c:v>
                </c:pt>
                <c:pt idx="4925">
                  <c:v>0.80700000000000005</c:v>
                </c:pt>
                <c:pt idx="4926">
                  <c:v>0.80700000000000005</c:v>
                </c:pt>
                <c:pt idx="4927">
                  <c:v>0.80700000000000005</c:v>
                </c:pt>
                <c:pt idx="4928">
                  <c:v>0.80800000000000005</c:v>
                </c:pt>
                <c:pt idx="4929">
                  <c:v>0.80800000000000005</c:v>
                </c:pt>
                <c:pt idx="4930">
                  <c:v>0.80800000000000005</c:v>
                </c:pt>
                <c:pt idx="4931">
                  <c:v>0.80800000000000005</c:v>
                </c:pt>
                <c:pt idx="4932">
                  <c:v>0.80800000000000005</c:v>
                </c:pt>
                <c:pt idx="4933">
                  <c:v>0.80800000000000005</c:v>
                </c:pt>
                <c:pt idx="4934">
                  <c:v>0.80800000000000005</c:v>
                </c:pt>
                <c:pt idx="4935">
                  <c:v>0.80800000000000005</c:v>
                </c:pt>
                <c:pt idx="4936">
                  <c:v>0.80800000000000005</c:v>
                </c:pt>
                <c:pt idx="4937">
                  <c:v>0.80800000000000005</c:v>
                </c:pt>
                <c:pt idx="4938">
                  <c:v>0.80800000000000005</c:v>
                </c:pt>
                <c:pt idx="4939">
                  <c:v>0.80800000000000005</c:v>
                </c:pt>
                <c:pt idx="4940">
                  <c:v>0.80800000000000005</c:v>
                </c:pt>
                <c:pt idx="4941">
                  <c:v>0.80800000000000005</c:v>
                </c:pt>
                <c:pt idx="4942">
                  <c:v>0.80800000000000005</c:v>
                </c:pt>
                <c:pt idx="4943">
                  <c:v>0.80800000000000005</c:v>
                </c:pt>
                <c:pt idx="4944">
                  <c:v>0.80800000000000005</c:v>
                </c:pt>
                <c:pt idx="4945">
                  <c:v>0.80800000000000005</c:v>
                </c:pt>
                <c:pt idx="4946">
                  <c:v>0.80800000000000005</c:v>
                </c:pt>
                <c:pt idx="4947">
                  <c:v>0.80800000000000005</c:v>
                </c:pt>
                <c:pt idx="4948">
                  <c:v>0.80800000000000005</c:v>
                </c:pt>
                <c:pt idx="4949">
                  <c:v>0.80800000000000005</c:v>
                </c:pt>
                <c:pt idx="4950">
                  <c:v>0.80800000000000005</c:v>
                </c:pt>
                <c:pt idx="4951">
                  <c:v>0.80800000000000005</c:v>
                </c:pt>
                <c:pt idx="4952">
                  <c:v>0.80800000000000005</c:v>
                </c:pt>
                <c:pt idx="4953">
                  <c:v>0.80800000000000005</c:v>
                </c:pt>
                <c:pt idx="4954">
                  <c:v>0.80800000000000005</c:v>
                </c:pt>
                <c:pt idx="4955">
                  <c:v>0.80800000000000005</c:v>
                </c:pt>
                <c:pt idx="4956">
                  <c:v>0.80800000000000005</c:v>
                </c:pt>
                <c:pt idx="4957">
                  <c:v>0.80800000000000005</c:v>
                </c:pt>
                <c:pt idx="4958">
                  <c:v>0.80800000000000005</c:v>
                </c:pt>
                <c:pt idx="4959">
                  <c:v>0.80800000000000005</c:v>
                </c:pt>
                <c:pt idx="4960">
                  <c:v>0.80800000000000005</c:v>
                </c:pt>
                <c:pt idx="4961">
                  <c:v>0.80800000000000005</c:v>
                </c:pt>
                <c:pt idx="4962">
                  <c:v>0.80800000000000005</c:v>
                </c:pt>
                <c:pt idx="4963">
                  <c:v>0.80800000000000005</c:v>
                </c:pt>
                <c:pt idx="4964">
                  <c:v>0.80800000000000005</c:v>
                </c:pt>
                <c:pt idx="4965">
                  <c:v>0.80800000000000005</c:v>
                </c:pt>
                <c:pt idx="4966">
                  <c:v>0.80800000000000005</c:v>
                </c:pt>
                <c:pt idx="4967">
                  <c:v>0.80800000000000005</c:v>
                </c:pt>
                <c:pt idx="4968">
                  <c:v>0.80800000000000005</c:v>
                </c:pt>
                <c:pt idx="4969">
                  <c:v>0.80800000000000005</c:v>
                </c:pt>
                <c:pt idx="4970">
                  <c:v>0.80800000000000005</c:v>
                </c:pt>
                <c:pt idx="4971">
                  <c:v>0.80800000000000005</c:v>
                </c:pt>
                <c:pt idx="4972">
                  <c:v>0.80800000000000005</c:v>
                </c:pt>
                <c:pt idx="4973">
                  <c:v>0.80800000000000005</c:v>
                </c:pt>
                <c:pt idx="4974">
                  <c:v>0.80800000000000005</c:v>
                </c:pt>
                <c:pt idx="4975">
                  <c:v>0.80800000000000005</c:v>
                </c:pt>
                <c:pt idx="4976">
                  <c:v>0.80800000000000005</c:v>
                </c:pt>
                <c:pt idx="4977">
                  <c:v>0.80800000000000005</c:v>
                </c:pt>
                <c:pt idx="4978">
                  <c:v>0.80800000000000005</c:v>
                </c:pt>
                <c:pt idx="4979">
                  <c:v>0.80800000000000005</c:v>
                </c:pt>
                <c:pt idx="4980">
                  <c:v>0.80800000000000005</c:v>
                </c:pt>
                <c:pt idx="4981">
                  <c:v>0.80800000000000005</c:v>
                </c:pt>
                <c:pt idx="4982">
                  <c:v>0.80800000000000005</c:v>
                </c:pt>
                <c:pt idx="4983">
                  <c:v>0.80800000000000005</c:v>
                </c:pt>
                <c:pt idx="4984">
                  <c:v>0.80800000000000005</c:v>
                </c:pt>
                <c:pt idx="4985">
                  <c:v>0.80800000000000005</c:v>
                </c:pt>
                <c:pt idx="4986">
                  <c:v>0.80800000000000005</c:v>
                </c:pt>
                <c:pt idx="4987">
                  <c:v>0.80800000000000005</c:v>
                </c:pt>
                <c:pt idx="4988">
                  <c:v>0.80800000000000005</c:v>
                </c:pt>
                <c:pt idx="4989">
                  <c:v>0.80900000000000005</c:v>
                </c:pt>
                <c:pt idx="4990">
                  <c:v>0.80900000000000005</c:v>
                </c:pt>
                <c:pt idx="4991">
                  <c:v>0.80900000000000005</c:v>
                </c:pt>
                <c:pt idx="4992">
                  <c:v>0.80900000000000005</c:v>
                </c:pt>
                <c:pt idx="4993">
                  <c:v>0.80900000000000005</c:v>
                </c:pt>
                <c:pt idx="4994">
                  <c:v>0.80900000000000005</c:v>
                </c:pt>
                <c:pt idx="4995">
                  <c:v>0.80900000000000005</c:v>
                </c:pt>
                <c:pt idx="4996">
                  <c:v>0.80900000000000005</c:v>
                </c:pt>
                <c:pt idx="4997">
                  <c:v>0.80900000000000005</c:v>
                </c:pt>
                <c:pt idx="4998">
                  <c:v>0.80900000000000005</c:v>
                </c:pt>
                <c:pt idx="4999">
                  <c:v>0.80900000000000005</c:v>
                </c:pt>
                <c:pt idx="5000">
                  <c:v>0.80900000000000005</c:v>
                </c:pt>
                <c:pt idx="5001">
                  <c:v>0.80900000000000005</c:v>
                </c:pt>
                <c:pt idx="5002">
                  <c:v>0.80900000000000005</c:v>
                </c:pt>
                <c:pt idx="5003">
                  <c:v>0.80900000000000005</c:v>
                </c:pt>
                <c:pt idx="5004">
                  <c:v>0.80900000000000005</c:v>
                </c:pt>
                <c:pt idx="5005">
                  <c:v>0.80900000000000005</c:v>
                </c:pt>
                <c:pt idx="5006">
                  <c:v>0.80900000000000005</c:v>
                </c:pt>
                <c:pt idx="5007">
                  <c:v>0.80900000000000005</c:v>
                </c:pt>
                <c:pt idx="5008">
                  <c:v>0.80900000000000005</c:v>
                </c:pt>
                <c:pt idx="5009">
                  <c:v>0.80900000000000005</c:v>
                </c:pt>
                <c:pt idx="5010">
                  <c:v>0.80900000000000005</c:v>
                </c:pt>
                <c:pt idx="5011">
                  <c:v>0.80900000000000005</c:v>
                </c:pt>
                <c:pt idx="5012">
                  <c:v>0.80900000000000005</c:v>
                </c:pt>
                <c:pt idx="5013">
                  <c:v>0.80900000000000005</c:v>
                </c:pt>
                <c:pt idx="5014">
                  <c:v>0.80900000000000005</c:v>
                </c:pt>
                <c:pt idx="5015">
                  <c:v>0.80900000000000005</c:v>
                </c:pt>
                <c:pt idx="5016">
                  <c:v>0.80900000000000005</c:v>
                </c:pt>
                <c:pt idx="5017">
                  <c:v>0.80900000000000005</c:v>
                </c:pt>
                <c:pt idx="5018">
                  <c:v>0.80900000000000005</c:v>
                </c:pt>
                <c:pt idx="5019">
                  <c:v>0.80900000000000005</c:v>
                </c:pt>
                <c:pt idx="5020">
                  <c:v>0.80900000000000005</c:v>
                </c:pt>
                <c:pt idx="5021">
                  <c:v>0.80900000000000005</c:v>
                </c:pt>
                <c:pt idx="5022">
                  <c:v>0.80900000000000005</c:v>
                </c:pt>
                <c:pt idx="5023">
                  <c:v>0.80900000000000005</c:v>
                </c:pt>
                <c:pt idx="5024">
                  <c:v>0.80900000000000005</c:v>
                </c:pt>
                <c:pt idx="5025">
                  <c:v>0.80900000000000005</c:v>
                </c:pt>
                <c:pt idx="5026">
                  <c:v>0.80900000000000005</c:v>
                </c:pt>
                <c:pt idx="5027">
                  <c:v>0.80900000000000005</c:v>
                </c:pt>
                <c:pt idx="5028">
                  <c:v>0.80900000000000005</c:v>
                </c:pt>
                <c:pt idx="5029">
                  <c:v>0.80900000000000005</c:v>
                </c:pt>
                <c:pt idx="5030">
                  <c:v>0.80900000000000005</c:v>
                </c:pt>
                <c:pt idx="5031">
                  <c:v>0.80900000000000005</c:v>
                </c:pt>
                <c:pt idx="5032">
                  <c:v>0.80900000000000005</c:v>
                </c:pt>
                <c:pt idx="5033">
                  <c:v>0.80900000000000005</c:v>
                </c:pt>
                <c:pt idx="5034">
                  <c:v>0.80900000000000005</c:v>
                </c:pt>
                <c:pt idx="5035">
                  <c:v>0.80900000000000005</c:v>
                </c:pt>
                <c:pt idx="5036">
                  <c:v>0.80900000000000005</c:v>
                </c:pt>
                <c:pt idx="5037">
                  <c:v>0.80900000000000005</c:v>
                </c:pt>
                <c:pt idx="5038">
                  <c:v>0.80900000000000005</c:v>
                </c:pt>
                <c:pt idx="5039">
                  <c:v>0.80900000000000005</c:v>
                </c:pt>
                <c:pt idx="5040">
                  <c:v>0.80900000000000005</c:v>
                </c:pt>
                <c:pt idx="5041">
                  <c:v>0.80900000000000005</c:v>
                </c:pt>
                <c:pt idx="5042">
                  <c:v>0.80900000000000005</c:v>
                </c:pt>
                <c:pt idx="5043">
                  <c:v>0.80900000000000005</c:v>
                </c:pt>
                <c:pt idx="5044">
                  <c:v>0.80900000000000005</c:v>
                </c:pt>
                <c:pt idx="5045">
                  <c:v>0.80900000000000005</c:v>
                </c:pt>
                <c:pt idx="5046">
                  <c:v>0.80900000000000005</c:v>
                </c:pt>
                <c:pt idx="5047">
                  <c:v>0.80900000000000005</c:v>
                </c:pt>
                <c:pt idx="5048">
                  <c:v>0.80900000000000005</c:v>
                </c:pt>
                <c:pt idx="5049">
                  <c:v>0.80900000000000005</c:v>
                </c:pt>
                <c:pt idx="5050">
                  <c:v>0.80900000000000005</c:v>
                </c:pt>
                <c:pt idx="5051">
                  <c:v>0.80900000000000005</c:v>
                </c:pt>
                <c:pt idx="5052">
                  <c:v>0.81</c:v>
                </c:pt>
                <c:pt idx="5053">
                  <c:v>0.81</c:v>
                </c:pt>
                <c:pt idx="5054">
                  <c:v>0.81</c:v>
                </c:pt>
                <c:pt idx="5055">
                  <c:v>0.81</c:v>
                </c:pt>
                <c:pt idx="5056">
                  <c:v>0.81</c:v>
                </c:pt>
                <c:pt idx="5057">
                  <c:v>0.81</c:v>
                </c:pt>
                <c:pt idx="5058">
                  <c:v>0.81</c:v>
                </c:pt>
                <c:pt idx="5059">
                  <c:v>0.81</c:v>
                </c:pt>
                <c:pt idx="5060">
                  <c:v>0.81</c:v>
                </c:pt>
                <c:pt idx="5061">
                  <c:v>0.81</c:v>
                </c:pt>
                <c:pt idx="5062">
                  <c:v>0.81</c:v>
                </c:pt>
                <c:pt idx="5063">
                  <c:v>0.81</c:v>
                </c:pt>
                <c:pt idx="5064">
                  <c:v>0.81</c:v>
                </c:pt>
                <c:pt idx="5065">
                  <c:v>0.81</c:v>
                </c:pt>
                <c:pt idx="5066">
                  <c:v>0.81</c:v>
                </c:pt>
                <c:pt idx="5067">
                  <c:v>0.81</c:v>
                </c:pt>
                <c:pt idx="5068">
                  <c:v>0.81</c:v>
                </c:pt>
                <c:pt idx="5069">
                  <c:v>0.81</c:v>
                </c:pt>
                <c:pt idx="5070">
                  <c:v>0.81</c:v>
                </c:pt>
                <c:pt idx="5071">
                  <c:v>0.81</c:v>
                </c:pt>
                <c:pt idx="5072">
                  <c:v>0.81</c:v>
                </c:pt>
                <c:pt idx="5073">
                  <c:v>0.81</c:v>
                </c:pt>
                <c:pt idx="5074">
                  <c:v>0.81</c:v>
                </c:pt>
                <c:pt idx="5075">
                  <c:v>0.81</c:v>
                </c:pt>
                <c:pt idx="5076">
                  <c:v>0.81</c:v>
                </c:pt>
                <c:pt idx="5077">
                  <c:v>0.81</c:v>
                </c:pt>
                <c:pt idx="5078">
                  <c:v>0.81</c:v>
                </c:pt>
                <c:pt idx="5079">
                  <c:v>0.81</c:v>
                </c:pt>
                <c:pt idx="5080">
                  <c:v>0.81</c:v>
                </c:pt>
                <c:pt idx="5081">
                  <c:v>0.81</c:v>
                </c:pt>
                <c:pt idx="5082">
                  <c:v>0.81</c:v>
                </c:pt>
                <c:pt idx="5083">
                  <c:v>0.81</c:v>
                </c:pt>
                <c:pt idx="5084">
                  <c:v>0.81</c:v>
                </c:pt>
                <c:pt idx="5085">
                  <c:v>0.81</c:v>
                </c:pt>
                <c:pt idx="5086">
                  <c:v>0.81</c:v>
                </c:pt>
                <c:pt idx="5087">
                  <c:v>0.81</c:v>
                </c:pt>
                <c:pt idx="5088">
                  <c:v>0.81</c:v>
                </c:pt>
                <c:pt idx="5089">
                  <c:v>0.81</c:v>
                </c:pt>
                <c:pt idx="5090">
                  <c:v>0.81</c:v>
                </c:pt>
                <c:pt idx="5091">
                  <c:v>0.81</c:v>
                </c:pt>
                <c:pt idx="5092">
                  <c:v>0.81</c:v>
                </c:pt>
                <c:pt idx="5093">
                  <c:v>0.81</c:v>
                </c:pt>
                <c:pt idx="5094">
                  <c:v>0.81</c:v>
                </c:pt>
                <c:pt idx="5095">
                  <c:v>0.81</c:v>
                </c:pt>
                <c:pt idx="5096">
                  <c:v>0.81</c:v>
                </c:pt>
                <c:pt idx="5097">
                  <c:v>0.81</c:v>
                </c:pt>
                <c:pt idx="5098">
                  <c:v>0.81</c:v>
                </c:pt>
                <c:pt idx="5099">
                  <c:v>0.81</c:v>
                </c:pt>
                <c:pt idx="5100">
                  <c:v>0.81</c:v>
                </c:pt>
                <c:pt idx="5101">
                  <c:v>0.81</c:v>
                </c:pt>
                <c:pt idx="5102">
                  <c:v>0.81</c:v>
                </c:pt>
                <c:pt idx="5103">
                  <c:v>0.81</c:v>
                </c:pt>
                <c:pt idx="5104">
                  <c:v>0.81</c:v>
                </c:pt>
                <c:pt idx="5105">
                  <c:v>0.81</c:v>
                </c:pt>
                <c:pt idx="5106">
                  <c:v>0.81</c:v>
                </c:pt>
                <c:pt idx="5107">
                  <c:v>0.81</c:v>
                </c:pt>
                <c:pt idx="5108">
                  <c:v>0.81</c:v>
                </c:pt>
                <c:pt idx="5109">
                  <c:v>0.81</c:v>
                </c:pt>
                <c:pt idx="5110">
                  <c:v>0.81</c:v>
                </c:pt>
                <c:pt idx="5111">
                  <c:v>0.81</c:v>
                </c:pt>
                <c:pt idx="5112">
                  <c:v>0.81</c:v>
                </c:pt>
                <c:pt idx="5113">
                  <c:v>0.81</c:v>
                </c:pt>
                <c:pt idx="5114">
                  <c:v>0.81</c:v>
                </c:pt>
                <c:pt idx="5115">
                  <c:v>0.81</c:v>
                </c:pt>
                <c:pt idx="5116">
                  <c:v>0.81</c:v>
                </c:pt>
                <c:pt idx="5117">
                  <c:v>0.81</c:v>
                </c:pt>
                <c:pt idx="5118">
                  <c:v>0.81</c:v>
                </c:pt>
                <c:pt idx="5119">
                  <c:v>0.81</c:v>
                </c:pt>
                <c:pt idx="5120">
                  <c:v>0.81</c:v>
                </c:pt>
                <c:pt idx="5121">
                  <c:v>0.81</c:v>
                </c:pt>
                <c:pt idx="5122">
                  <c:v>0.81</c:v>
                </c:pt>
                <c:pt idx="5123">
                  <c:v>0.81</c:v>
                </c:pt>
                <c:pt idx="5124">
                  <c:v>0.81</c:v>
                </c:pt>
                <c:pt idx="5125">
                  <c:v>0.81</c:v>
                </c:pt>
                <c:pt idx="5126">
                  <c:v>0.81</c:v>
                </c:pt>
                <c:pt idx="5127">
                  <c:v>0.80900000000000005</c:v>
                </c:pt>
                <c:pt idx="5128">
                  <c:v>0.80900000000000005</c:v>
                </c:pt>
                <c:pt idx="5129">
                  <c:v>0.80900000000000005</c:v>
                </c:pt>
                <c:pt idx="5130">
                  <c:v>0.80900000000000005</c:v>
                </c:pt>
                <c:pt idx="5131">
                  <c:v>0.80900000000000005</c:v>
                </c:pt>
                <c:pt idx="5132">
                  <c:v>0.80900000000000005</c:v>
                </c:pt>
                <c:pt idx="5133">
                  <c:v>0.80900000000000005</c:v>
                </c:pt>
                <c:pt idx="5134">
                  <c:v>0.80900000000000005</c:v>
                </c:pt>
                <c:pt idx="5135">
                  <c:v>0.80900000000000005</c:v>
                </c:pt>
                <c:pt idx="5136">
                  <c:v>0.80900000000000005</c:v>
                </c:pt>
                <c:pt idx="5137">
                  <c:v>0.80900000000000005</c:v>
                </c:pt>
                <c:pt idx="5138">
                  <c:v>0.80800000000000005</c:v>
                </c:pt>
                <c:pt idx="5139">
                  <c:v>0.80800000000000005</c:v>
                </c:pt>
                <c:pt idx="5140">
                  <c:v>0.80800000000000005</c:v>
                </c:pt>
                <c:pt idx="5141">
                  <c:v>0.80800000000000005</c:v>
                </c:pt>
                <c:pt idx="5142">
                  <c:v>0.80800000000000005</c:v>
                </c:pt>
                <c:pt idx="5143">
                  <c:v>0.80800000000000005</c:v>
                </c:pt>
                <c:pt idx="5144">
                  <c:v>0.80800000000000005</c:v>
                </c:pt>
                <c:pt idx="5145">
                  <c:v>0.80800000000000005</c:v>
                </c:pt>
                <c:pt idx="5146">
                  <c:v>0.80800000000000005</c:v>
                </c:pt>
                <c:pt idx="5147">
                  <c:v>0.80800000000000005</c:v>
                </c:pt>
                <c:pt idx="5148">
                  <c:v>0.80700000000000005</c:v>
                </c:pt>
                <c:pt idx="5149">
                  <c:v>0.80700000000000005</c:v>
                </c:pt>
                <c:pt idx="5150">
                  <c:v>0.80700000000000005</c:v>
                </c:pt>
                <c:pt idx="5151">
                  <c:v>0.80700000000000005</c:v>
                </c:pt>
                <c:pt idx="5152">
                  <c:v>0.80700000000000005</c:v>
                </c:pt>
                <c:pt idx="5153">
                  <c:v>0.80700000000000005</c:v>
                </c:pt>
                <c:pt idx="5154">
                  <c:v>0.80700000000000005</c:v>
                </c:pt>
                <c:pt idx="5155">
                  <c:v>0.80700000000000005</c:v>
                </c:pt>
                <c:pt idx="5156">
                  <c:v>0.80700000000000005</c:v>
                </c:pt>
                <c:pt idx="5157">
                  <c:v>0.80700000000000005</c:v>
                </c:pt>
                <c:pt idx="5158">
                  <c:v>0.80700000000000005</c:v>
                </c:pt>
                <c:pt idx="5159">
                  <c:v>0.80700000000000005</c:v>
                </c:pt>
                <c:pt idx="5160">
                  <c:v>0.80700000000000005</c:v>
                </c:pt>
                <c:pt idx="5161">
                  <c:v>0.80700000000000005</c:v>
                </c:pt>
                <c:pt idx="5162">
                  <c:v>0.80600000000000005</c:v>
                </c:pt>
                <c:pt idx="5163">
                  <c:v>0.80600000000000005</c:v>
                </c:pt>
                <c:pt idx="5164">
                  <c:v>0.80600000000000005</c:v>
                </c:pt>
                <c:pt idx="5165">
                  <c:v>0.80600000000000005</c:v>
                </c:pt>
                <c:pt idx="5166">
                  <c:v>0.80600000000000005</c:v>
                </c:pt>
                <c:pt idx="5167">
                  <c:v>0.80600000000000005</c:v>
                </c:pt>
                <c:pt idx="5168">
                  <c:v>0.80600000000000005</c:v>
                </c:pt>
                <c:pt idx="5169">
                  <c:v>0.80600000000000005</c:v>
                </c:pt>
                <c:pt idx="5170">
                  <c:v>0.80600000000000005</c:v>
                </c:pt>
                <c:pt idx="5171">
                  <c:v>0.80600000000000005</c:v>
                </c:pt>
                <c:pt idx="5172">
                  <c:v>0.80600000000000005</c:v>
                </c:pt>
                <c:pt idx="5173">
                  <c:v>0.80600000000000005</c:v>
                </c:pt>
                <c:pt idx="5174">
                  <c:v>0.80600000000000005</c:v>
                </c:pt>
                <c:pt idx="5175">
                  <c:v>0.80600000000000005</c:v>
                </c:pt>
                <c:pt idx="5176">
                  <c:v>0.80600000000000005</c:v>
                </c:pt>
                <c:pt idx="5177">
                  <c:v>0.80600000000000005</c:v>
                </c:pt>
                <c:pt idx="5178">
                  <c:v>0.80600000000000005</c:v>
                </c:pt>
                <c:pt idx="5179">
                  <c:v>0.80600000000000005</c:v>
                </c:pt>
                <c:pt idx="5180">
                  <c:v>0.80600000000000005</c:v>
                </c:pt>
                <c:pt idx="5181">
                  <c:v>0.80600000000000005</c:v>
                </c:pt>
                <c:pt idx="5182">
                  <c:v>0.80600000000000005</c:v>
                </c:pt>
                <c:pt idx="5183">
                  <c:v>0.80600000000000005</c:v>
                </c:pt>
                <c:pt idx="5184">
                  <c:v>0.80600000000000005</c:v>
                </c:pt>
                <c:pt idx="5185">
                  <c:v>0.80600000000000005</c:v>
                </c:pt>
                <c:pt idx="5186">
                  <c:v>0.80600000000000005</c:v>
                </c:pt>
                <c:pt idx="5187">
                  <c:v>0.80600000000000005</c:v>
                </c:pt>
                <c:pt idx="5188">
                  <c:v>0.80600000000000005</c:v>
                </c:pt>
                <c:pt idx="5189">
                  <c:v>0.80600000000000005</c:v>
                </c:pt>
                <c:pt idx="5190">
                  <c:v>0.80600000000000005</c:v>
                </c:pt>
                <c:pt idx="5191">
                  <c:v>0.80600000000000005</c:v>
                </c:pt>
                <c:pt idx="5192">
                  <c:v>0.80600000000000005</c:v>
                </c:pt>
                <c:pt idx="5193">
                  <c:v>0.80600000000000005</c:v>
                </c:pt>
                <c:pt idx="5194">
                  <c:v>0.80600000000000005</c:v>
                </c:pt>
                <c:pt idx="5195">
                  <c:v>0.80600000000000005</c:v>
                </c:pt>
                <c:pt idx="5196">
                  <c:v>0.80600000000000005</c:v>
                </c:pt>
                <c:pt idx="5197">
                  <c:v>0.80500000000000005</c:v>
                </c:pt>
                <c:pt idx="5198">
                  <c:v>0.80500000000000005</c:v>
                </c:pt>
                <c:pt idx="5199">
                  <c:v>0.80500000000000005</c:v>
                </c:pt>
                <c:pt idx="5200">
                  <c:v>0.80500000000000005</c:v>
                </c:pt>
                <c:pt idx="5201">
                  <c:v>0.80500000000000005</c:v>
                </c:pt>
                <c:pt idx="5202">
                  <c:v>0.80500000000000005</c:v>
                </c:pt>
                <c:pt idx="5203">
                  <c:v>0.80500000000000005</c:v>
                </c:pt>
                <c:pt idx="5204">
                  <c:v>0.80500000000000005</c:v>
                </c:pt>
                <c:pt idx="5205">
                  <c:v>0.80500000000000005</c:v>
                </c:pt>
                <c:pt idx="5206">
                  <c:v>0.80500000000000005</c:v>
                </c:pt>
                <c:pt idx="5207">
                  <c:v>0.80500000000000005</c:v>
                </c:pt>
                <c:pt idx="5208">
                  <c:v>0.80500000000000005</c:v>
                </c:pt>
                <c:pt idx="5209">
                  <c:v>0.80500000000000005</c:v>
                </c:pt>
                <c:pt idx="5210">
                  <c:v>0.80500000000000005</c:v>
                </c:pt>
                <c:pt idx="5211">
                  <c:v>0.80500000000000005</c:v>
                </c:pt>
                <c:pt idx="5212">
                  <c:v>0.80500000000000005</c:v>
                </c:pt>
                <c:pt idx="5213">
                  <c:v>0.80500000000000005</c:v>
                </c:pt>
                <c:pt idx="5214">
                  <c:v>0.80500000000000005</c:v>
                </c:pt>
                <c:pt idx="5215">
                  <c:v>0.80500000000000005</c:v>
                </c:pt>
                <c:pt idx="5216">
                  <c:v>0.80500000000000005</c:v>
                </c:pt>
                <c:pt idx="5217">
                  <c:v>0.80500000000000005</c:v>
                </c:pt>
                <c:pt idx="5218">
                  <c:v>0.80500000000000005</c:v>
                </c:pt>
                <c:pt idx="5219">
                  <c:v>0.80500000000000005</c:v>
                </c:pt>
                <c:pt idx="5220">
                  <c:v>0.80500000000000005</c:v>
                </c:pt>
                <c:pt idx="5221">
                  <c:v>0.80500000000000005</c:v>
                </c:pt>
                <c:pt idx="5222">
                  <c:v>0.80500000000000005</c:v>
                </c:pt>
                <c:pt idx="5223">
                  <c:v>0.80500000000000005</c:v>
                </c:pt>
                <c:pt idx="5224">
                  <c:v>0.80500000000000005</c:v>
                </c:pt>
                <c:pt idx="5225">
                  <c:v>0.80500000000000005</c:v>
                </c:pt>
                <c:pt idx="5226">
                  <c:v>0.80500000000000005</c:v>
                </c:pt>
                <c:pt idx="5227">
                  <c:v>0.80500000000000005</c:v>
                </c:pt>
                <c:pt idx="5228">
                  <c:v>0.80500000000000005</c:v>
                </c:pt>
                <c:pt idx="5229">
                  <c:v>0.80500000000000005</c:v>
                </c:pt>
                <c:pt idx="5230">
                  <c:v>0.80500000000000005</c:v>
                </c:pt>
                <c:pt idx="5231">
                  <c:v>0.80500000000000005</c:v>
                </c:pt>
                <c:pt idx="5232">
                  <c:v>0.80500000000000005</c:v>
                </c:pt>
                <c:pt idx="5233">
                  <c:v>0.80500000000000005</c:v>
                </c:pt>
                <c:pt idx="5234">
                  <c:v>0.80500000000000005</c:v>
                </c:pt>
                <c:pt idx="5235">
                  <c:v>0.80500000000000005</c:v>
                </c:pt>
                <c:pt idx="5236">
                  <c:v>0.80500000000000005</c:v>
                </c:pt>
                <c:pt idx="5237">
                  <c:v>0.80500000000000005</c:v>
                </c:pt>
                <c:pt idx="5238">
                  <c:v>0.80500000000000005</c:v>
                </c:pt>
                <c:pt idx="5239">
                  <c:v>0.80500000000000005</c:v>
                </c:pt>
                <c:pt idx="5240">
                  <c:v>0.80500000000000005</c:v>
                </c:pt>
                <c:pt idx="5241">
                  <c:v>0.80500000000000005</c:v>
                </c:pt>
                <c:pt idx="5242">
                  <c:v>0.80500000000000005</c:v>
                </c:pt>
                <c:pt idx="5243">
                  <c:v>0.80500000000000005</c:v>
                </c:pt>
                <c:pt idx="5244">
                  <c:v>0.80500000000000005</c:v>
                </c:pt>
                <c:pt idx="5245">
                  <c:v>0.80500000000000005</c:v>
                </c:pt>
                <c:pt idx="5246">
                  <c:v>0.80500000000000005</c:v>
                </c:pt>
                <c:pt idx="5247">
                  <c:v>0.80500000000000005</c:v>
                </c:pt>
                <c:pt idx="5248">
                  <c:v>0.80500000000000005</c:v>
                </c:pt>
                <c:pt idx="5249">
                  <c:v>0.80500000000000005</c:v>
                </c:pt>
                <c:pt idx="5250">
                  <c:v>0.80500000000000005</c:v>
                </c:pt>
                <c:pt idx="5251">
                  <c:v>0.80500000000000005</c:v>
                </c:pt>
                <c:pt idx="5252">
                  <c:v>0.80500000000000005</c:v>
                </c:pt>
                <c:pt idx="5253">
                  <c:v>0.80500000000000005</c:v>
                </c:pt>
                <c:pt idx="5254">
                  <c:v>0.80500000000000005</c:v>
                </c:pt>
                <c:pt idx="5255">
                  <c:v>0.80500000000000005</c:v>
                </c:pt>
                <c:pt idx="5256">
                  <c:v>0.80500000000000005</c:v>
                </c:pt>
                <c:pt idx="5257">
                  <c:v>0.80500000000000005</c:v>
                </c:pt>
                <c:pt idx="5258">
                  <c:v>0.80500000000000005</c:v>
                </c:pt>
                <c:pt idx="5259">
                  <c:v>0.80400000000000005</c:v>
                </c:pt>
                <c:pt idx="5260">
                  <c:v>0.80400000000000005</c:v>
                </c:pt>
                <c:pt idx="5261">
                  <c:v>0.80400000000000005</c:v>
                </c:pt>
                <c:pt idx="5262">
                  <c:v>0.80400000000000005</c:v>
                </c:pt>
                <c:pt idx="5263">
                  <c:v>0.80400000000000005</c:v>
                </c:pt>
                <c:pt idx="5264">
                  <c:v>0.80400000000000005</c:v>
                </c:pt>
                <c:pt idx="5265">
                  <c:v>0.80400000000000005</c:v>
                </c:pt>
                <c:pt idx="5266">
                  <c:v>0.80400000000000005</c:v>
                </c:pt>
                <c:pt idx="5267">
                  <c:v>0.80400000000000005</c:v>
                </c:pt>
                <c:pt idx="5268">
                  <c:v>0.80400000000000005</c:v>
                </c:pt>
                <c:pt idx="5269">
                  <c:v>0.80400000000000005</c:v>
                </c:pt>
                <c:pt idx="5270">
                  <c:v>0.80400000000000005</c:v>
                </c:pt>
                <c:pt idx="5271">
                  <c:v>0.80400000000000005</c:v>
                </c:pt>
                <c:pt idx="5272">
                  <c:v>0.80400000000000005</c:v>
                </c:pt>
                <c:pt idx="5273">
                  <c:v>0.80400000000000005</c:v>
                </c:pt>
                <c:pt idx="5274">
                  <c:v>0.80400000000000005</c:v>
                </c:pt>
                <c:pt idx="5275">
                  <c:v>0.80400000000000005</c:v>
                </c:pt>
                <c:pt idx="5276">
                  <c:v>0.80400000000000005</c:v>
                </c:pt>
                <c:pt idx="5277">
                  <c:v>0.80400000000000005</c:v>
                </c:pt>
                <c:pt idx="5278">
                  <c:v>0.80400000000000005</c:v>
                </c:pt>
                <c:pt idx="5279">
                  <c:v>0.80400000000000005</c:v>
                </c:pt>
                <c:pt idx="5280">
                  <c:v>0.80400000000000005</c:v>
                </c:pt>
                <c:pt idx="5281">
                  <c:v>0.80400000000000005</c:v>
                </c:pt>
                <c:pt idx="5282">
                  <c:v>0.80300000000000005</c:v>
                </c:pt>
                <c:pt idx="5283">
                  <c:v>0.80400000000000005</c:v>
                </c:pt>
                <c:pt idx="5284">
                  <c:v>0.80300000000000005</c:v>
                </c:pt>
                <c:pt idx="5285">
                  <c:v>0.80300000000000005</c:v>
                </c:pt>
                <c:pt idx="5286">
                  <c:v>0.80300000000000005</c:v>
                </c:pt>
                <c:pt idx="5287">
                  <c:v>0.80300000000000005</c:v>
                </c:pt>
                <c:pt idx="5288">
                  <c:v>0.80300000000000005</c:v>
                </c:pt>
                <c:pt idx="5289">
                  <c:v>0.80300000000000005</c:v>
                </c:pt>
                <c:pt idx="5290">
                  <c:v>0.80300000000000005</c:v>
                </c:pt>
                <c:pt idx="5291">
                  <c:v>0.80300000000000005</c:v>
                </c:pt>
                <c:pt idx="5292">
                  <c:v>0.80300000000000005</c:v>
                </c:pt>
                <c:pt idx="5293">
                  <c:v>0.80300000000000005</c:v>
                </c:pt>
                <c:pt idx="5294">
                  <c:v>0.80300000000000005</c:v>
                </c:pt>
                <c:pt idx="5295">
                  <c:v>0.80300000000000005</c:v>
                </c:pt>
                <c:pt idx="5296">
                  <c:v>0.80300000000000005</c:v>
                </c:pt>
                <c:pt idx="5297">
                  <c:v>0.80300000000000005</c:v>
                </c:pt>
                <c:pt idx="5298">
                  <c:v>0.80300000000000005</c:v>
                </c:pt>
                <c:pt idx="5299">
                  <c:v>0.80300000000000005</c:v>
                </c:pt>
                <c:pt idx="5300">
                  <c:v>0.80300000000000005</c:v>
                </c:pt>
                <c:pt idx="5301">
                  <c:v>0.80300000000000005</c:v>
                </c:pt>
                <c:pt idx="5302">
                  <c:v>0.80300000000000005</c:v>
                </c:pt>
                <c:pt idx="5303">
                  <c:v>0.80300000000000005</c:v>
                </c:pt>
                <c:pt idx="5304">
                  <c:v>0.80300000000000005</c:v>
                </c:pt>
                <c:pt idx="5305">
                  <c:v>0.80400000000000005</c:v>
                </c:pt>
                <c:pt idx="5306">
                  <c:v>0.80400000000000005</c:v>
                </c:pt>
                <c:pt idx="5307">
                  <c:v>0.80400000000000005</c:v>
                </c:pt>
                <c:pt idx="5308">
                  <c:v>0.80400000000000005</c:v>
                </c:pt>
                <c:pt idx="5309">
                  <c:v>0.80400000000000005</c:v>
                </c:pt>
                <c:pt idx="5310">
                  <c:v>0.80400000000000005</c:v>
                </c:pt>
                <c:pt idx="5311">
                  <c:v>0.80400000000000005</c:v>
                </c:pt>
                <c:pt idx="5312">
                  <c:v>0.80400000000000005</c:v>
                </c:pt>
                <c:pt idx="5313">
                  <c:v>0.80400000000000005</c:v>
                </c:pt>
                <c:pt idx="5314">
                  <c:v>0.80400000000000005</c:v>
                </c:pt>
                <c:pt idx="5315">
                  <c:v>0.80400000000000005</c:v>
                </c:pt>
                <c:pt idx="5316">
                  <c:v>0.80400000000000005</c:v>
                </c:pt>
                <c:pt idx="5317">
                  <c:v>0.80400000000000005</c:v>
                </c:pt>
                <c:pt idx="5318">
                  <c:v>0.80400000000000005</c:v>
                </c:pt>
                <c:pt idx="5319">
                  <c:v>0.80400000000000005</c:v>
                </c:pt>
                <c:pt idx="5320">
                  <c:v>0.80400000000000005</c:v>
                </c:pt>
                <c:pt idx="5321">
                  <c:v>0.80400000000000005</c:v>
                </c:pt>
                <c:pt idx="5322">
                  <c:v>0.80400000000000005</c:v>
                </c:pt>
                <c:pt idx="5323">
                  <c:v>0.80400000000000005</c:v>
                </c:pt>
                <c:pt idx="5324">
                  <c:v>0.80400000000000005</c:v>
                </c:pt>
                <c:pt idx="5325">
                  <c:v>0.80400000000000005</c:v>
                </c:pt>
                <c:pt idx="5326">
                  <c:v>0.80400000000000005</c:v>
                </c:pt>
                <c:pt idx="5327">
                  <c:v>0.80400000000000005</c:v>
                </c:pt>
                <c:pt idx="5328">
                  <c:v>0.80400000000000005</c:v>
                </c:pt>
                <c:pt idx="5329">
                  <c:v>0.80400000000000005</c:v>
                </c:pt>
                <c:pt idx="5330">
                  <c:v>0.80400000000000005</c:v>
                </c:pt>
                <c:pt idx="5331">
                  <c:v>0.80400000000000005</c:v>
                </c:pt>
                <c:pt idx="5332">
                  <c:v>0.80400000000000005</c:v>
                </c:pt>
                <c:pt idx="5333">
                  <c:v>0.80400000000000005</c:v>
                </c:pt>
                <c:pt idx="5334">
                  <c:v>0.80400000000000005</c:v>
                </c:pt>
                <c:pt idx="5335">
                  <c:v>0.80400000000000005</c:v>
                </c:pt>
                <c:pt idx="5336">
                  <c:v>0.80400000000000005</c:v>
                </c:pt>
                <c:pt idx="5337">
                  <c:v>0.80400000000000005</c:v>
                </c:pt>
                <c:pt idx="5338">
                  <c:v>0.80400000000000005</c:v>
                </c:pt>
                <c:pt idx="5339">
                  <c:v>0.80400000000000005</c:v>
                </c:pt>
                <c:pt idx="5340">
                  <c:v>0.80400000000000005</c:v>
                </c:pt>
                <c:pt idx="5341">
                  <c:v>0.80400000000000005</c:v>
                </c:pt>
                <c:pt idx="5342">
                  <c:v>0.80400000000000005</c:v>
                </c:pt>
                <c:pt idx="5343">
                  <c:v>0.80400000000000005</c:v>
                </c:pt>
                <c:pt idx="5344">
                  <c:v>0.80400000000000005</c:v>
                </c:pt>
                <c:pt idx="5345">
                  <c:v>0.80400000000000005</c:v>
                </c:pt>
                <c:pt idx="5346">
                  <c:v>0.80400000000000005</c:v>
                </c:pt>
                <c:pt idx="5347">
                  <c:v>0.80400000000000005</c:v>
                </c:pt>
                <c:pt idx="5348">
                  <c:v>0.80400000000000005</c:v>
                </c:pt>
                <c:pt idx="5349">
                  <c:v>0.80400000000000005</c:v>
                </c:pt>
                <c:pt idx="5350">
                  <c:v>0.80400000000000005</c:v>
                </c:pt>
                <c:pt idx="5351">
                  <c:v>0.80400000000000005</c:v>
                </c:pt>
                <c:pt idx="5352">
                  <c:v>0.80400000000000005</c:v>
                </c:pt>
                <c:pt idx="5353">
                  <c:v>0.80400000000000005</c:v>
                </c:pt>
                <c:pt idx="5354">
                  <c:v>0.80400000000000005</c:v>
                </c:pt>
                <c:pt idx="5355">
                  <c:v>0.80400000000000005</c:v>
                </c:pt>
                <c:pt idx="5356">
                  <c:v>0.80400000000000005</c:v>
                </c:pt>
                <c:pt idx="5357">
                  <c:v>0.80400000000000005</c:v>
                </c:pt>
                <c:pt idx="5358">
                  <c:v>0.80400000000000005</c:v>
                </c:pt>
                <c:pt idx="5359">
                  <c:v>0.80400000000000005</c:v>
                </c:pt>
                <c:pt idx="5360">
                  <c:v>0.80500000000000005</c:v>
                </c:pt>
                <c:pt idx="5361">
                  <c:v>0.80500000000000005</c:v>
                </c:pt>
                <c:pt idx="5362">
                  <c:v>0.80500000000000005</c:v>
                </c:pt>
                <c:pt idx="5363">
                  <c:v>0.80500000000000005</c:v>
                </c:pt>
                <c:pt idx="5364">
                  <c:v>0.80500000000000005</c:v>
                </c:pt>
                <c:pt idx="5365">
                  <c:v>0.80500000000000005</c:v>
                </c:pt>
                <c:pt idx="5366">
                  <c:v>0.80500000000000005</c:v>
                </c:pt>
                <c:pt idx="5367">
                  <c:v>0.80500000000000005</c:v>
                </c:pt>
                <c:pt idx="5368">
                  <c:v>0.80500000000000005</c:v>
                </c:pt>
                <c:pt idx="5369">
                  <c:v>0.80500000000000005</c:v>
                </c:pt>
                <c:pt idx="5370">
                  <c:v>0.80500000000000005</c:v>
                </c:pt>
                <c:pt idx="5371">
                  <c:v>0.80500000000000005</c:v>
                </c:pt>
                <c:pt idx="5372">
                  <c:v>0.80500000000000005</c:v>
                </c:pt>
                <c:pt idx="5373">
                  <c:v>0.80500000000000005</c:v>
                </c:pt>
                <c:pt idx="5374">
                  <c:v>0.80500000000000005</c:v>
                </c:pt>
                <c:pt idx="5375">
                  <c:v>0.80500000000000005</c:v>
                </c:pt>
                <c:pt idx="5376">
                  <c:v>0.80500000000000005</c:v>
                </c:pt>
                <c:pt idx="5377">
                  <c:v>0.80500000000000005</c:v>
                </c:pt>
                <c:pt idx="5378">
                  <c:v>0.80500000000000005</c:v>
                </c:pt>
                <c:pt idx="5379">
                  <c:v>0.80500000000000005</c:v>
                </c:pt>
                <c:pt idx="5380">
                  <c:v>0.80500000000000005</c:v>
                </c:pt>
                <c:pt idx="5381">
                  <c:v>0.80500000000000005</c:v>
                </c:pt>
                <c:pt idx="5382">
                  <c:v>0.80500000000000005</c:v>
                </c:pt>
                <c:pt idx="5383">
                  <c:v>0.80500000000000005</c:v>
                </c:pt>
                <c:pt idx="5384">
                  <c:v>0.80500000000000005</c:v>
                </c:pt>
                <c:pt idx="5385">
                  <c:v>0.80500000000000005</c:v>
                </c:pt>
                <c:pt idx="5386">
                  <c:v>0.80500000000000005</c:v>
                </c:pt>
                <c:pt idx="5387">
                  <c:v>0.80500000000000005</c:v>
                </c:pt>
                <c:pt idx="5388">
                  <c:v>0.80500000000000005</c:v>
                </c:pt>
                <c:pt idx="5389">
                  <c:v>0.80500000000000005</c:v>
                </c:pt>
                <c:pt idx="5390">
                  <c:v>0.80500000000000005</c:v>
                </c:pt>
                <c:pt idx="5391">
                  <c:v>0.80600000000000005</c:v>
                </c:pt>
                <c:pt idx="5392">
                  <c:v>0.80600000000000005</c:v>
                </c:pt>
                <c:pt idx="5393">
                  <c:v>0.80600000000000005</c:v>
                </c:pt>
                <c:pt idx="5394">
                  <c:v>0.80600000000000005</c:v>
                </c:pt>
                <c:pt idx="5395">
                  <c:v>0.80600000000000005</c:v>
                </c:pt>
                <c:pt idx="5396">
                  <c:v>0.80600000000000005</c:v>
                </c:pt>
                <c:pt idx="5397">
                  <c:v>0.80600000000000005</c:v>
                </c:pt>
                <c:pt idx="5398">
                  <c:v>0.80600000000000005</c:v>
                </c:pt>
                <c:pt idx="5399">
                  <c:v>0.80600000000000005</c:v>
                </c:pt>
                <c:pt idx="5400">
                  <c:v>0.80600000000000005</c:v>
                </c:pt>
                <c:pt idx="5401">
                  <c:v>0.80600000000000005</c:v>
                </c:pt>
                <c:pt idx="5402">
                  <c:v>0.80600000000000005</c:v>
                </c:pt>
                <c:pt idx="5403">
                  <c:v>0.80600000000000005</c:v>
                </c:pt>
                <c:pt idx="5404">
                  <c:v>0.80600000000000005</c:v>
                </c:pt>
                <c:pt idx="5405">
                  <c:v>0.80600000000000005</c:v>
                </c:pt>
                <c:pt idx="5406">
                  <c:v>0.80600000000000005</c:v>
                </c:pt>
                <c:pt idx="5407">
                  <c:v>0.80600000000000005</c:v>
                </c:pt>
                <c:pt idx="5408">
                  <c:v>0.80600000000000005</c:v>
                </c:pt>
                <c:pt idx="5409">
                  <c:v>0.80600000000000005</c:v>
                </c:pt>
                <c:pt idx="5410">
                  <c:v>0.80600000000000005</c:v>
                </c:pt>
                <c:pt idx="5411">
                  <c:v>0.80600000000000005</c:v>
                </c:pt>
                <c:pt idx="5412">
                  <c:v>0.80600000000000005</c:v>
                </c:pt>
                <c:pt idx="5413">
                  <c:v>0.80600000000000005</c:v>
                </c:pt>
                <c:pt idx="5414">
                  <c:v>0.80600000000000005</c:v>
                </c:pt>
                <c:pt idx="5415">
                  <c:v>0.80600000000000005</c:v>
                </c:pt>
                <c:pt idx="5416">
                  <c:v>0.80600000000000005</c:v>
                </c:pt>
                <c:pt idx="5417">
                  <c:v>0.80600000000000005</c:v>
                </c:pt>
                <c:pt idx="5418">
                  <c:v>0.80600000000000005</c:v>
                </c:pt>
                <c:pt idx="5419">
                  <c:v>0.80600000000000005</c:v>
                </c:pt>
                <c:pt idx="5420">
                  <c:v>0.80600000000000005</c:v>
                </c:pt>
                <c:pt idx="5421">
                  <c:v>0.80600000000000005</c:v>
                </c:pt>
                <c:pt idx="5422">
                  <c:v>0.80600000000000005</c:v>
                </c:pt>
                <c:pt idx="5423">
                  <c:v>0.80600000000000005</c:v>
                </c:pt>
                <c:pt idx="5424">
                  <c:v>0.80600000000000005</c:v>
                </c:pt>
                <c:pt idx="5425">
                  <c:v>0.80600000000000005</c:v>
                </c:pt>
                <c:pt idx="5426">
                  <c:v>0.80600000000000005</c:v>
                </c:pt>
                <c:pt idx="5427">
                  <c:v>0.80600000000000005</c:v>
                </c:pt>
                <c:pt idx="5428">
                  <c:v>0.80600000000000005</c:v>
                </c:pt>
                <c:pt idx="5429">
                  <c:v>0.80600000000000005</c:v>
                </c:pt>
                <c:pt idx="5430">
                  <c:v>0.80600000000000005</c:v>
                </c:pt>
                <c:pt idx="5431">
                  <c:v>0.80600000000000005</c:v>
                </c:pt>
                <c:pt idx="5432">
                  <c:v>0.80600000000000005</c:v>
                </c:pt>
                <c:pt idx="5433">
                  <c:v>0.80600000000000005</c:v>
                </c:pt>
                <c:pt idx="5434">
                  <c:v>0.80600000000000005</c:v>
                </c:pt>
                <c:pt idx="5435">
                  <c:v>0.80600000000000005</c:v>
                </c:pt>
                <c:pt idx="5436">
                  <c:v>0.80600000000000005</c:v>
                </c:pt>
                <c:pt idx="5437">
                  <c:v>0.80600000000000005</c:v>
                </c:pt>
                <c:pt idx="5438">
                  <c:v>0.80600000000000005</c:v>
                </c:pt>
                <c:pt idx="5439">
                  <c:v>0.80600000000000005</c:v>
                </c:pt>
                <c:pt idx="5440">
                  <c:v>0.80600000000000005</c:v>
                </c:pt>
                <c:pt idx="5441">
                  <c:v>0.80600000000000005</c:v>
                </c:pt>
                <c:pt idx="5442">
                  <c:v>0.80600000000000005</c:v>
                </c:pt>
                <c:pt idx="5443">
                  <c:v>0.80600000000000005</c:v>
                </c:pt>
                <c:pt idx="5444">
                  <c:v>0.80600000000000005</c:v>
                </c:pt>
                <c:pt idx="5445">
                  <c:v>0.80600000000000005</c:v>
                </c:pt>
                <c:pt idx="5446">
                  <c:v>0.80600000000000005</c:v>
                </c:pt>
                <c:pt idx="5447">
                  <c:v>0.80500000000000005</c:v>
                </c:pt>
                <c:pt idx="5448">
                  <c:v>0.80500000000000005</c:v>
                </c:pt>
                <c:pt idx="5449">
                  <c:v>0.80500000000000005</c:v>
                </c:pt>
                <c:pt idx="5450">
                  <c:v>0.80500000000000005</c:v>
                </c:pt>
                <c:pt idx="5451">
                  <c:v>0.80500000000000005</c:v>
                </c:pt>
                <c:pt idx="5452">
                  <c:v>0.80500000000000005</c:v>
                </c:pt>
                <c:pt idx="5453">
                  <c:v>0.80500000000000005</c:v>
                </c:pt>
                <c:pt idx="5454">
                  <c:v>0.80500000000000005</c:v>
                </c:pt>
                <c:pt idx="5455">
                  <c:v>0.80500000000000005</c:v>
                </c:pt>
                <c:pt idx="5456">
                  <c:v>0.80500000000000005</c:v>
                </c:pt>
                <c:pt idx="5457">
                  <c:v>0.80500000000000005</c:v>
                </c:pt>
                <c:pt idx="5458">
                  <c:v>0.80500000000000005</c:v>
                </c:pt>
                <c:pt idx="5459">
                  <c:v>0.80500000000000005</c:v>
                </c:pt>
                <c:pt idx="5460">
                  <c:v>0.80500000000000005</c:v>
                </c:pt>
                <c:pt idx="5461">
                  <c:v>0.80500000000000005</c:v>
                </c:pt>
                <c:pt idx="5462">
                  <c:v>0.80500000000000005</c:v>
                </c:pt>
                <c:pt idx="5463">
                  <c:v>0.80500000000000005</c:v>
                </c:pt>
                <c:pt idx="5464">
                  <c:v>0.80500000000000005</c:v>
                </c:pt>
                <c:pt idx="5465">
                  <c:v>0.80500000000000005</c:v>
                </c:pt>
                <c:pt idx="5466">
                  <c:v>0.80500000000000005</c:v>
                </c:pt>
                <c:pt idx="5467">
                  <c:v>0.80500000000000005</c:v>
                </c:pt>
                <c:pt idx="5468">
                  <c:v>0.80400000000000005</c:v>
                </c:pt>
                <c:pt idx="5469">
                  <c:v>0.80400000000000005</c:v>
                </c:pt>
                <c:pt idx="5470">
                  <c:v>0.80400000000000005</c:v>
                </c:pt>
                <c:pt idx="5471">
                  <c:v>0.80400000000000005</c:v>
                </c:pt>
                <c:pt idx="5472">
                  <c:v>0.80400000000000005</c:v>
                </c:pt>
                <c:pt idx="5473">
                  <c:v>0.80400000000000005</c:v>
                </c:pt>
                <c:pt idx="5474">
                  <c:v>0.80400000000000005</c:v>
                </c:pt>
                <c:pt idx="5475">
                  <c:v>0.80400000000000005</c:v>
                </c:pt>
                <c:pt idx="5476">
                  <c:v>0.80400000000000005</c:v>
                </c:pt>
                <c:pt idx="5477">
                  <c:v>0.80400000000000005</c:v>
                </c:pt>
                <c:pt idx="5478">
                  <c:v>0.80400000000000005</c:v>
                </c:pt>
                <c:pt idx="5479">
                  <c:v>0.80400000000000005</c:v>
                </c:pt>
                <c:pt idx="5480">
                  <c:v>0.80400000000000005</c:v>
                </c:pt>
                <c:pt idx="5481">
                  <c:v>0.80400000000000005</c:v>
                </c:pt>
                <c:pt idx="5482">
                  <c:v>0.80400000000000005</c:v>
                </c:pt>
                <c:pt idx="5483">
                  <c:v>0.80400000000000005</c:v>
                </c:pt>
                <c:pt idx="5484">
                  <c:v>0.80300000000000005</c:v>
                </c:pt>
                <c:pt idx="5485">
                  <c:v>0.80300000000000005</c:v>
                </c:pt>
                <c:pt idx="5486">
                  <c:v>0.80300000000000005</c:v>
                </c:pt>
                <c:pt idx="5487">
                  <c:v>0.80300000000000005</c:v>
                </c:pt>
                <c:pt idx="5488">
                  <c:v>0.80300000000000005</c:v>
                </c:pt>
                <c:pt idx="5489">
                  <c:v>0.80300000000000005</c:v>
                </c:pt>
                <c:pt idx="5490">
                  <c:v>0.80300000000000005</c:v>
                </c:pt>
                <c:pt idx="5491">
                  <c:v>0.80300000000000005</c:v>
                </c:pt>
                <c:pt idx="5492">
                  <c:v>0.80300000000000005</c:v>
                </c:pt>
                <c:pt idx="5493">
                  <c:v>0.80300000000000005</c:v>
                </c:pt>
                <c:pt idx="5494">
                  <c:v>0.80300000000000005</c:v>
                </c:pt>
                <c:pt idx="5495">
                  <c:v>0.80300000000000005</c:v>
                </c:pt>
                <c:pt idx="5496">
                  <c:v>0.80300000000000005</c:v>
                </c:pt>
                <c:pt idx="5497">
                  <c:v>0.80200000000000005</c:v>
                </c:pt>
                <c:pt idx="5498">
                  <c:v>0.80200000000000005</c:v>
                </c:pt>
                <c:pt idx="5499">
                  <c:v>0.80200000000000005</c:v>
                </c:pt>
                <c:pt idx="5500">
                  <c:v>0.80200000000000005</c:v>
                </c:pt>
                <c:pt idx="5501">
                  <c:v>0.80200000000000005</c:v>
                </c:pt>
                <c:pt idx="5502">
                  <c:v>0.80200000000000005</c:v>
                </c:pt>
                <c:pt idx="5503">
                  <c:v>0.80200000000000005</c:v>
                </c:pt>
                <c:pt idx="5504">
                  <c:v>0.80200000000000005</c:v>
                </c:pt>
                <c:pt idx="5505">
                  <c:v>0.80200000000000005</c:v>
                </c:pt>
                <c:pt idx="5506">
                  <c:v>0.80200000000000005</c:v>
                </c:pt>
                <c:pt idx="5507">
                  <c:v>0.80200000000000005</c:v>
                </c:pt>
                <c:pt idx="5508">
                  <c:v>0.80100000000000005</c:v>
                </c:pt>
                <c:pt idx="5509">
                  <c:v>0.80100000000000005</c:v>
                </c:pt>
                <c:pt idx="5510">
                  <c:v>0.80100000000000005</c:v>
                </c:pt>
                <c:pt idx="5511">
                  <c:v>0.80100000000000005</c:v>
                </c:pt>
                <c:pt idx="5512">
                  <c:v>0.80100000000000005</c:v>
                </c:pt>
                <c:pt idx="5513">
                  <c:v>0.80100000000000005</c:v>
                </c:pt>
                <c:pt idx="5514">
                  <c:v>0.80100000000000005</c:v>
                </c:pt>
                <c:pt idx="5515">
                  <c:v>0.80100000000000005</c:v>
                </c:pt>
                <c:pt idx="5516">
                  <c:v>0.80100000000000005</c:v>
                </c:pt>
                <c:pt idx="5517">
                  <c:v>0.80100000000000005</c:v>
                </c:pt>
                <c:pt idx="5518">
                  <c:v>0.8</c:v>
                </c:pt>
                <c:pt idx="5519">
                  <c:v>0.8</c:v>
                </c:pt>
                <c:pt idx="5520">
                  <c:v>0.8</c:v>
                </c:pt>
                <c:pt idx="5521">
                  <c:v>0.8</c:v>
                </c:pt>
                <c:pt idx="5522">
                  <c:v>0.8</c:v>
                </c:pt>
                <c:pt idx="5523">
                  <c:v>0.8</c:v>
                </c:pt>
                <c:pt idx="5524">
                  <c:v>0.8</c:v>
                </c:pt>
                <c:pt idx="5525">
                  <c:v>0.8</c:v>
                </c:pt>
                <c:pt idx="5526">
                  <c:v>0.8</c:v>
                </c:pt>
                <c:pt idx="5527">
                  <c:v>0.8</c:v>
                </c:pt>
                <c:pt idx="5528">
                  <c:v>0.8</c:v>
                </c:pt>
                <c:pt idx="5529">
                  <c:v>0.8</c:v>
                </c:pt>
                <c:pt idx="5530">
                  <c:v>0.8</c:v>
                </c:pt>
                <c:pt idx="5531">
                  <c:v>0.79900000000000004</c:v>
                </c:pt>
                <c:pt idx="5532">
                  <c:v>0.79900000000000004</c:v>
                </c:pt>
                <c:pt idx="5533">
                  <c:v>0.79900000000000004</c:v>
                </c:pt>
                <c:pt idx="5534">
                  <c:v>0.79900000000000004</c:v>
                </c:pt>
                <c:pt idx="5535">
                  <c:v>0.79900000000000004</c:v>
                </c:pt>
                <c:pt idx="5536">
                  <c:v>0.79900000000000004</c:v>
                </c:pt>
                <c:pt idx="5537">
                  <c:v>0.79900000000000004</c:v>
                </c:pt>
                <c:pt idx="5538">
                  <c:v>0.79900000000000004</c:v>
                </c:pt>
                <c:pt idx="5539">
                  <c:v>0.79900000000000004</c:v>
                </c:pt>
                <c:pt idx="5540">
                  <c:v>0.79900000000000004</c:v>
                </c:pt>
                <c:pt idx="5541">
                  <c:v>0.79900000000000004</c:v>
                </c:pt>
                <c:pt idx="5542">
                  <c:v>0.79900000000000004</c:v>
                </c:pt>
                <c:pt idx="5543">
                  <c:v>0.79900000000000004</c:v>
                </c:pt>
                <c:pt idx="5544">
                  <c:v>0.79900000000000004</c:v>
                </c:pt>
                <c:pt idx="5545">
                  <c:v>0.79900000000000004</c:v>
                </c:pt>
                <c:pt idx="5546">
                  <c:v>0.79900000000000004</c:v>
                </c:pt>
                <c:pt idx="5547">
                  <c:v>0.79900000000000004</c:v>
                </c:pt>
                <c:pt idx="5548">
                  <c:v>0.79900000000000004</c:v>
                </c:pt>
                <c:pt idx="5549">
                  <c:v>0.79800000000000004</c:v>
                </c:pt>
                <c:pt idx="5550">
                  <c:v>0.79800000000000004</c:v>
                </c:pt>
                <c:pt idx="5551">
                  <c:v>0.79800000000000004</c:v>
                </c:pt>
                <c:pt idx="5552">
                  <c:v>0.79800000000000004</c:v>
                </c:pt>
                <c:pt idx="5553">
                  <c:v>0.79800000000000004</c:v>
                </c:pt>
                <c:pt idx="5554">
                  <c:v>0.79800000000000004</c:v>
                </c:pt>
                <c:pt idx="5555">
                  <c:v>0.79800000000000004</c:v>
                </c:pt>
                <c:pt idx="5556">
                  <c:v>0.79800000000000004</c:v>
                </c:pt>
                <c:pt idx="5557">
                  <c:v>0.79800000000000004</c:v>
                </c:pt>
                <c:pt idx="5558">
                  <c:v>0.79800000000000004</c:v>
                </c:pt>
                <c:pt idx="5559">
                  <c:v>0.79800000000000004</c:v>
                </c:pt>
                <c:pt idx="5560">
                  <c:v>0.79800000000000004</c:v>
                </c:pt>
                <c:pt idx="5561">
                  <c:v>0.79800000000000004</c:v>
                </c:pt>
                <c:pt idx="5562">
                  <c:v>0.79800000000000004</c:v>
                </c:pt>
                <c:pt idx="5563">
                  <c:v>0.79800000000000004</c:v>
                </c:pt>
                <c:pt idx="5564">
                  <c:v>0.79800000000000004</c:v>
                </c:pt>
                <c:pt idx="5565">
                  <c:v>0.79800000000000004</c:v>
                </c:pt>
                <c:pt idx="5566">
                  <c:v>0.79800000000000004</c:v>
                </c:pt>
                <c:pt idx="5567">
                  <c:v>0.79800000000000004</c:v>
                </c:pt>
                <c:pt idx="5568">
                  <c:v>0.79800000000000004</c:v>
                </c:pt>
                <c:pt idx="5569">
                  <c:v>0.79700000000000004</c:v>
                </c:pt>
                <c:pt idx="5570">
                  <c:v>0.79700000000000004</c:v>
                </c:pt>
                <c:pt idx="5571">
                  <c:v>0.79700000000000004</c:v>
                </c:pt>
                <c:pt idx="5572">
                  <c:v>0.79700000000000004</c:v>
                </c:pt>
                <c:pt idx="5573">
                  <c:v>0.79700000000000004</c:v>
                </c:pt>
                <c:pt idx="5574">
                  <c:v>0.79700000000000004</c:v>
                </c:pt>
                <c:pt idx="5575">
                  <c:v>0.79700000000000004</c:v>
                </c:pt>
                <c:pt idx="5576">
                  <c:v>0.79700000000000004</c:v>
                </c:pt>
                <c:pt idx="5577">
                  <c:v>0.79700000000000004</c:v>
                </c:pt>
                <c:pt idx="5578">
                  <c:v>0.79700000000000004</c:v>
                </c:pt>
                <c:pt idx="5579">
                  <c:v>0.79700000000000004</c:v>
                </c:pt>
                <c:pt idx="5580">
                  <c:v>0.79700000000000004</c:v>
                </c:pt>
                <c:pt idx="5581">
                  <c:v>0.79700000000000004</c:v>
                </c:pt>
                <c:pt idx="5582">
                  <c:v>0.79700000000000004</c:v>
                </c:pt>
                <c:pt idx="5583">
                  <c:v>0.79700000000000004</c:v>
                </c:pt>
                <c:pt idx="5584">
                  <c:v>0.79700000000000004</c:v>
                </c:pt>
                <c:pt idx="5585">
                  <c:v>0.79700000000000004</c:v>
                </c:pt>
                <c:pt idx="5586">
                  <c:v>0.79700000000000004</c:v>
                </c:pt>
                <c:pt idx="5587">
                  <c:v>0.79600000000000004</c:v>
                </c:pt>
                <c:pt idx="5588">
                  <c:v>0.79600000000000004</c:v>
                </c:pt>
                <c:pt idx="5589">
                  <c:v>0.79600000000000004</c:v>
                </c:pt>
                <c:pt idx="5590">
                  <c:v>0.79600000000000004</c:v>
                </c:pt>
                <c:pt idx="5591">
                  <c:v>0.79600000000000004</c:v>
                </c:pt>
                <c:pt idx="5592">
                  <c:v>0.79600000000000004</c:v>
                </c:pt>
                <c:pt idx="5593">
                  <c:v>0.79600000000000004</c:v>
                </c:pt>
                <c:pt idx="5594">
                  <c:v>0.79600000000000004</c:v>
                </c:pt>
                <c:pt idx="5595">
                  <c:v>0.79600000000000004</c:v>
                </c:pt>
                <c:pt idx="5596">
                  <c:v>0.79600000000000004</c:v>
                </c:pt>
                <c:pt idx="5597">
                  <c:v>0.79600000000000004</c:v>
                </c:pt>
                <c:pt idx="5598">
                  <c:v>0.79600000000000004</c:v>
                </c:pt>
                <c:pt idx="5599">
                  <c:v>0.79600000000000004</c:v>
                </c:pt>
                <c:pt idx="5600">
                  <c:v>0.79600000000000004</c:v>
                </c:pt>
                <c:pt idx="5601">
                  <c:v>0.79600000000000004</c:v>
                </c:pt>
                <c:pt idx="5602">
                  <c:v>0.79600000000000004</c:v>
                </c:pt>
                <c:pt idx="5603">
                  <c:v>0.79600000000000004</c:v>
                </c:pt>
                <c:pt idx="5604">
                  <c:v>0.79600000000000004</c:v>
                </c:pt>
                <c:pt idx="5605">
                  <c:v>0.79600000000000004</c:v>
                </c:pt>
                <c:pt idx="5606">
                  <c:v>0.79600000000000004</c:v>
                </c:pt>
                <c:pt idx="5607">
                  <c:v>0.79600000000000004</c:v>
                </c:pt>
                <c:pt idx="5608">
                  <c:v>0.79600000000000004</c:v>
                </c:pt>
                <c:pt idx="5609">
                  <c:v>0.79600000000000004</c:v>
                </c:pt>
                <c:pt idx="5610">
                  <c:v>0.79600000000000004</c:v>
                </c:pt>
                <c:pt idx="5611">
                  <c:v>0.79600000000000004</c:v>
                </c:pt>
                <c:pt idx="5612">
                  <c:v>0.79600000000000004</c:v>
                </c:pt>
                <c:pt idx="5613">
                  <c:v>0.79600000000000004</c:v>
                </c:pt>
                <c:pt idx="5614">
                  <c:v>0.79600000000000004</c:v>
                </c:pt>
                <c:pt idx="5615">
                  <c:v>0.79600000000000004</c:v>
                </c:pt>
                <c:pt idx="5616">
                  <c:v>0.79600000000000004</c:v>
                </c:pt>
                <c:pt idx="5617">
                  <c:v>0.79600000000000004</c:v>
                </c:pt>
                <c:pt idx="5618">
                  <c:v>0.79600000000000004</c:v>
                </c:pt>
                <c:pt idx="5619">
                  <c:v>0.79500000000000004</c:v>
                </c:pt>
                <c:pt idx="5620">
                  <c:v>0.79500000000000004</c:v>
                </c:pt>
                <c:pt idx="5621">
                  <c:v>0.79500000000000004</c:v>
                </c:pt>
                <c:pt idx="5622">
                  <c:v>0.79500000000000004</c:v>
                </c:pt>
                <c:pt idx="5623">
                  <c:v>0.79500000000000004</c:v>
                </c:pt>
                <c:pt idx="5624">
                  <c:v>0.79500000000000004</c:v>
                </c:pt>
                <c:pt idx="5625">
                  <c:v>0.79500000000000004</c:v>
                </c:pt>
                <c:pt idx="5626">
                  <c:v>0.79500000000000004</c:v>
                </c:pt>
                <c:pt idx="5627">
                  <c:v>0.79500000000000004</c:v>
                </c:pt>
                <c:pt idx="5628">
                  <c:v>0.79500000000000004</c:v>
                </c:pt>
                <c:pt idx="5629">
                  <c:v>0.79500000000000004</c:v>
                </c:pt>
                <c:pt idx="5630">
                  <c:v>0.79500000000000004</c:v>
                </c:pt>
                <c:pt idx="5631">
                  <c:v>0.79500000000000004</c:v>
                </c:pt>
                <c:pt idx="5632">
                  <c:v>0.79500000000000004</c:v>
                </c:pt>
                <c:pt idx="5633">
                  <c:v>0.79500000000000004</c:v>
                </c:pt>
                <c:pt idx="5634">
                  <c:v>0.79500000000000004</c:v>
                </c:pt>
                <c:pt idx="5635">
                  <c:v>0.79500000000000004</c:v>
                </c:pt>
                <c:pt idx="5636">
                  <c:v>0.79500000000000004</c:v>
                </c:pt>
                <c:pt idx="5637">
                  <c:v>0.79500000000000004</c:v>
                </c:pt>
                <c:pt idx="5638">
                  <c:v>0.79500000000000004</c:v>
                </c:pt>
                <c:pt idx="5639">
                  <c:v>0.79500000000000004</c:v>
                </c:pt>
                <c:pt idx="5640">
                  <c:v>0.79500000000000004</c:v>
                </c:pt>
                <c:pt idx="5641">
                  <c:v>0.79500000000000004</c:v>
                </c:pt>
                <c:pt idx="5642">
                  <c:v>0.79500000000000004</c:v>
                </c:pt>
                <c:pt idx="5643">
                  <c:v>0.79500000000000004</c:v>
                </c:pt>
                <c:pt idx="5644">
                  <c:v>0.79500000000000004</c:v>
                </c:pt>
                <c:pt idx="5645">
                  <c:v>0.79500000000000004</c:v>
                </c:pt>
                <c:pt idx="5646">
                  <c:v>0.79400000000000004</c:v>
                </c:pt>
                <c:pt idx="5647">
                  <c:v>0.79400000000000004</c:v>
                </c:pt>
                <c:pt idx="5648">
                  <c:v>0.79400000000000004</c:v>
                </c:pt>
                <c:pt idx="5649">
                  <c:v>0.79400000000000004</c:v>
                </c:pt>
                <c:pt idx="5650">
                  <c:v>0.79400000000000004</c:v>
                </c:pt>
                <c:pt idx="5651">
                  <c:v>0.79400000000000004</c:v>
                </c:pt>
                <c:pt idx="5652">
                  <c:v>0.79400000000000004</c:v>
                </c:pt>
                <c:pt idx="5653">
                  <c:v>0.79400000000000004</c:v>
                </c:pt>
                <c:pt idx="5654">
                  <c:v>0.79400000000000004</c:v>
                </c:pt>
                <c:pt idx="5655">
                  <c:v>0.79400000000000004</c:v>
                </c:pt>
                <c:pt idx="5656">
                  <c:v>0.79400000000000004</c:v>
                </c:pt>
                <c:pt idx="5657">
                  <c:v>0.79400000000000004</c:v>
                </c:pt>
                <c:pt idx="5658">
                  <c:v>0.79400000000000004</c:v>
                </c:pt>
                <c:pt idx="5659">
                  <c:v>0.79400000000000004</c:v>
                </c:pt>
                <c:pt idx="5660">
                  <c:v>0.79300000000000004</c:v>
                </c:pt>
                <c:pt idx="5661">
                  <c:v>0.79300000000000004</c:v>
                </c:pt>
                <c:pt idx="5662">
                  <c:v>0.79300000000000004</c:v>
                </c:pt>
                <c:pt idx="5663">
                  <c:v>0.79300000000000004</c:v>
                </c:pt>
                <c:pt idx="5664">
                  <c:v>0.79300000000000004</c:v>
                </c:pt>
                <c:pt idx="5665">
                  <c:v>0.79300000000000004</c:v>
                </c:pt>
                <c:pt idx="5666">
                  <c:v>0.79300000000000004</c:v>
                </c:pt>
                <c:pt idx="5667">
                  <c:v>0.79300000000000004</c:v>
                </c:pt>
                <c:pt idx="5668">
                  <c:v>0.79300000000000004</c:v>
                </c:pt>
                <c:pt idx="5669">
                  <c:v>0.79300000000000004</c:v>
                </c:pt>
                <c:pt idx="5670">
                  <c:v>0.79300000000000004</c:v>
                </c:pt>
                <c:pt idx="5671">
                  <c:v>0.79300000000000004</c:v>
                </c:pt>
                <c:pt idx="5672">
                  <c:v>0.79300000000000004</c:v>
                </c:pt>
                <c:pt idx="5673">
                  <c:v>0.79300000000000004</c:v>
                </c:pt>
                <c:pt idx="5674">
                  <c:v>0.79300000000000004</c:v>
                </c:pt>
                <c:pt idx="5675">
                  <c:v>0.79300000000000004</c:v>
                </c:pt>
                <c:pt idx="5676">
                  <c:v>0.79300000000000004</c:v>
                </c:pt>
                <c:pt idx="5677">
                  <c:v>0.79300000000000004</c:v>
                </c:pt>
                <c:pt idx="5678">
                  <c:v>0.79300000000000004</c:v>
                </c:pt>
                <c:pt idx="5679">
                  <c:v>0.79300000000000004</c:v>
                </c:pt>
                <c:pt idx="5680">
                  <c:v>0.79300000000000004</c:v>
                </c:pt>
                <c:pt idx="5681">
                  <c:v>0.79300000000000004</c:v>
                </c:pt>
                <c:pt idx="5682">
                  <c:v>0.79300000000000004</c:v>
                </c:pt>
                <c:pt idx="5683">
                  <c:v>0.79300000000000004</c:v>
                </c:pt>
                <c:pt idx="5684">
                  <c:v>0.79200000000000004</c:v>
                </c:pt>
                <c:pt idx="5685">
                  <c:v>0.79200000000000004</c:v>
                </c:pt>
                <c:pt idx="5686">
                  <c:v>0.79200000000000004</c:v>
                </c:pt>
                <c:pt idx="5687">
                  <c:v>0.79200000000000004</c:v>
                </c:pt>
                <c:pt idx="5688">
                  <c:v>0.79200000000000004</c:v>
                </c:pt>
                <c:pt idx="5689">
                  <c:v>0.79200000000000004</c:v>
                </c:pt>
                <c:pt idx="5690">
                  <c:v>0.79200000000000004</c:v>
                </c:pt>
                <c:pt idx="5691">
                  <c:v>0.79200000000000004</c:v>
                </c:pt>
                <c:pt idx="5692">
                  <c:v>0.79200000000000004</c:v>
                </c:pt>
                <c:pt idx="5693">
                  <c:v>0.79200000000000004</c:v>
                </c:pt>
                <c:pt idx="5694">
                  <c:v>0.79200000000000004</c:v>
                </c:pt>
                <c:pt idx="5695">
                  <c:v>0.79200000000000004</c:v>
                </c:pt>
                <c:pt idx="5696">
                  <c:v>0.79200000000000004</c:v>
                </c:pt>
                <c:pt idx="5697">
                  <c:v>0.79200000000000004</c:v>
                </c:pt>
                <c:pt idx="5698">
                  <c:v>0.79200000000000004</c:v>
                </c:pt>
                <c:pt idx="5699">
                  <c:v>0.79200000000000004</c:v>
                </c:pt>
                <c:pt idx="5700">
                  <c:v>0.79100000000000004</c:v>
                </c:pt>
                <c:pt idx="5701">
                  <c:v>0.79100000000000004</c:v>
                </c:pt>
                <c:pt idx="5702">
                  <c:v>0.79100000000000004</c:v>
                </c:pt>
                <c:pt idx="5703">
                  <c:v>0.79100000000000004</c:v>
                </c:pt>
                <c:pt idx="5704">
                  <c:v>0.79100000000000004</c:v>
                </c:pt>
                <c:pt idx="5705">
                  <c:v>0.79100000000000004</c:v>
                </c:pt>
                <c:pt idx="5706">
                  <c:v>0.79100000000000004</c:v>
                </c:pt>
                <c:pt idx="5707">
                  <c:v>0.79100000000000004</c:v>
                </c:pt>
                <c:pt idx="5708">
                  <c:v>0.79100000000000004</c:v>
                </c:pt>
                <c:pt idx="5709">
                  <c:v>0.79100000000000004</c:v>
                </c:pt>
                <c:pt idx="5710">
                  <c:v>0.79100000000000004</c:v>
                </c:pt>
                <c:pt idx="5711">
                  <c:v>0.79100000000000004</c:v>
                </c:pt>
                <c:pt idx="5712">
                  <c:v>0.79100000000000004</c:v>
                </c:pt>
                <c:pt idx="5713">
                  <c:v>0.79100000000000004</c:v>
                </c:pt>
                <c:pt idx="5714">
                  <c:v>0.79100000000000004</c:v>
                </c:pt>
                <c:pt idx="5715">
                  <c:v>0.79100000000000004</c:v>
                </c:pt>
                <c:pt idx="5716">
                  <c:v>0.79100000000000004</c:v>
                </c:pt>
                <c:pt idx="5717">
                  <c:v>0.79100000000000004</c:v>
                </c:pt>
                <c:pt idx="5718">
                  <c:v>0.79100000000000004</c:v>
                </c:pt>
                <c:pt idx="5719">
                  <c:v>0.79100000000000004</c:v>
                </c:pt>
                <c:pt idx="5720">
                  <c:v>0.79100000000000004</c:v>
                </c:pt>
                <c:pt idx="5721">
                  <c:v>0.79100000000000004</c:v>
                </c:pt>
                <c:pt idx="5722">
                  <c:v>0.79100000000000004</c:v>
                </c:pt>
                <c:pt idx="5723">
                  <c:v>0.79100000000000004</c:v>
                </c:pt>
                <c:pt idx="5724">
                  <c:v>0.79100000000000004</c:v>
                </c:pt>
                <c:pt idx="5725">
                  <c:v>0.79</c:v>
                </c:pt>
                <c:pt idx="5726">
                  <c:v>0.79</c:v>
                </c:pt>
                <c:pt idx="5727">
                  <c:v>0.79100000000000004</c:v>
                </c:pt>
                <c:pt idx="5728">
                  <c:v>0.79100000000000004</c:v>
                </c:pt>
                <c:pt idx="5729">
                  <c:v>0.79100000000000004</c:v>
                </c:pt>
                <c:pt idx="5730">
                  <c:v>0.79100000000000004</c:v>
                </c:pt>
                <c:pt idx="5731">
                  <c:v>0.79100000000000004</c:v>
                </c:pt>
                <c:pt idx="5732">
                  <c:v>0.79100000000000004</c:v>
                </c:pt>
                <c:pt idx="5733">
                  <c:v>0.79100000000000004</c:v>
                </c:pt>
                <c:pt idx="5734">
                  <c:v>0.79100000000000004</c:v>
                </c:pt>
                <c:pt idx="5735">
                  <c:v>0.79100000000000004</c:v>
                </c:pt>
                <c:pt idx="5736">
                  <c:v>0.79100000000000004</c:v>
                </c:pt>
                <c:pt idx="5737">
                  <c:v>0.79100000000000004</c:v>
                </c:pt>
                <c:pt idx="5738">
                  <c:v>0.79100000000000004</c:v>
                </c:pt>
                <c:pt idx="5739">
                  <c:v>0.79100000000000004</c:v>
                </c:pt>
                <c:pt idx="5740">
                  <c:v>0.79100000000000004</c:v>
                </c:pt>
                <c:pt idx="5741">
                  <c:v>0.79100000000000004</c:v>
                </c:pt>
                <c:pt idx="5742">
                  <c:v>0.79100000000000004</c:v>
                </c:pt>
                <c:pt idx="5743">
                  <c:v>0.79100000000000004</c:v>
                </c:pt>
                <c:pt idx="5744">
                  <c:v>0.79100000000000004</c:v>
                </c:pt>
                <c:pt idx="5745">
                  <c:v>0.79100000000000004</c:v>
                </c:pt>
                <c:pt idx="5746">
                  <c:v>0.79100000000000004</c:v>
                </c:pt>
                <c:pt idx="5747">
                  <c:v>0.79100000000000004</c:v>
                </c:pt>
                <c:pt idx="5748">
                  <c:v>0.79100000000000004</c:v>
                </c:pt>
                <c:pt idx="5749">
                  <c:v>0.79100000000000004</c:v>
                </c:pt>
                <c:pt idx="5750">
                  <c:v>0.79100000000000004</c:v>
                </c:pt>
                <c:pt idx="5751">
                  <c:v>0.79100000000000004</c:v>
                </c:pt>
                <c:pt idx="5752">
                  <c:v>0.79100000000000004</c:v>
                </c:pt>
                <c:pt idx="5753">
                  <c:v>0.79100000000000004</c:v>
                </c:pt>
                <c:pt idx="5754">
                  <c:v>0.79100000000000004</c:v>
                </c:pt>
                <c:pt idx="5755">
                  <c:v>0.79100000000000004</c:v>
                </c:pt>
                <c:pt idx="5756">
                  <c:v>0.79100000000000004</c:v>
                </c:pt>
                <c:pt idx="5757">
                  <c:v>0.79100000000000004</c:v>
                </c:pt>
                <c:pt idx="5758">
                  <c:v>0.79100000000000004</c:v>
                </c:pt>
                <c:pt idx="5759">
                  <c:v>0.79100000000000004</c:v>
                </c:pt>
                <c:pt idx="5760">
                  <c:v>0.79100000000000004</c:v>
                </c:pt>
                <c:pt idx="5761">
                  <c:v>0.79100000000000004</c:v>
                </c:pt>
                <c:pt idx="5762">
                  <c:v>0.79100000000000004</c:v>
                </c:pt>
                <c:pt idx="5763">
                  <c:v>0.79100000000000004</c:v>
                </c:pt>
                <c:pt idx="5764">
                  <c:v>0.79100000000000004</c:v>
                </c:pt>
                <c:pt idx="5765">
                  <c:v>0.79100000000000004</c:v>
                </c:pt>
                <c:pt idx="5766">
                  <c:v>0.79100000000000004</c:v>
                </c:pt>
                <c:pt idx="5767">
                  <c:v>0.79200000000000004</c:v>
                </c:pt>
                <c:pt idx="5768">
                  <c:v>0.79200000000000004</c:v>
                </c:pt>
                <c:pt idx="5769">
                  <c:v>0.79200000000000004</c:v>
                </c:pt>
                <c:pt idx="5770">
                  <c:v>0.79200000000000004</c:v>
                </c:pt>
                <c:pt idx="5771">
                  <c:v>0.79200000000000004</c:v>
                </c:pt>
                <c:pt idx="5772">
                  <c:v>0.79200000000000004</c:v>
                </c:pt>
                <c:pt idx="5773">
                  <c:v>0.79200000000000004</c:v>
                </c:pt>
                <c:pt idx="5774">
                  <c:v>0.79200000000000004</c:v>
                </c:pt>
                <c:pt idx="5775">
                  <c:v>0.79200000000000004</c:v>
                </c:pt>
                <c:pt idx="5776">
                  <c:v>0.79200000000000004</c:v>
                </c:pt>
                <c:pt idx="5777">
                  <c:v>0.79200000000000004</c:v>
                </c:pt>
                <c:pt idx="5778">
                  <c:v>0.79200000000000004</c:v>
                </c:pt>
                <c:pt idx="5779">
                  <c:v>0.79200000000000004</c:v>
                </c:pt>
                <c:pt idx="5780">
                  <c:v>0.79200000000000004</c:v>
                </c:pt>
                <c:pt idx="5781">
                  <c:v>0.79200000000000004</c:v>
                </c:pt>
                <c:pt idx="5782">
                  <c:v>0.79200000000000004</c:v>
                </c:pt>
                <c:pt idx="5783">
                  <c:v>0.79200000000000004</c:v>
                </c:pt>
                <c:pt idx="5784">
                  <c:v>0.79200000000000004</c:v>
                </c:pt>
                <c:pt idx="5785">
                  <c:v>0.79200000000000004</c:v>
                </c:pt>
                <c:pt idx="5786">
                  <c:v>0.79200000000000004</c:v>
                </c:pt>
                <c:pt idx="5787">
                  <c:v>0.79200000000000004</c:v>
                </c:pt>
                <c:pt idx="5788">
                  <c:v>0.79200000000000004</c:v>
                </c:pt>
                <c:pt idx="5789">
                  <c:v>0.79200000000000004</c:v>
                </c:pt>
                <c:pt idx="5790">
                  <c:v>0.79200000000000004</c:v>
                </c:pt>
                <c:pt idx="5791">
                  <c:v>0.79200000000000004</c:v>
                </c:pt>
                <c:pt idx="5792">
                  <c:v>0.79200000000000004</c:v>
                </c:pt>
                <c:pt idx="5793">
                  <c:v>0.79200000000000004</c:v>
                </c:pt>
                <c:pt idx="5794">
                  <c:v>0.79200000000000004</c:v>
                </c:pt>
                <c:pt idx="5795">
                  <c:v>0.79200000000000004</c:v>
                </c:pt>
                <c:pt idx="5796">
                  <c:v>0.79200000000000004</c:v>
                </c:pt>
                <c:pt idx="5797">
                  <c:v>0.79200000000000004</c:v>
                </c:pt>
                <c:pt idx="5798">
                  <c:v>0.79200000000000004</c:v>
                </c:pt>
                <c:pt idx="5799">
                  <c:v>0.79300000000000004</c:v>
                </c:pt>
                <c:pt idx="5800">
                  <c:v>0.79300000000000004</c:v>
                </c:pt>
                <c:pt idx="5801">
                  <c:v>0.79300000000000004</c:v>
                </c:pt>
                <c:pt idx="5802">
                  <c:v>0.79300000000000004</c:v>
                </c:pt>
                <c:pt idx="5803">
                  <c:v>0.79300000000000004</c:v>
                </c:pt>
                <c:pt idx="5804">
                  <c:v>0.79300000000000004</c:v>
                </c:pt>
                <c:pt idx="5805">
                  <c:v>0.79300000000000004</c:v>
                </c:pt>
                <c:pt idx="5806">
                  <c:v>0.79300000000000004</c:v>
                </c:pt>
                <c:pt idx="5807">
                  <c:v>0.79300000000000004</c:v>
                </c:pt>
                <c:pt idx="5808">
                  <c:v>0.79300000000000004</c:v>
                </c:pt>
                <c:pt idx="5809">
                  <c:v>0.79300000000000004</c:v>
                </c:pt>
                <c:pt idx="5810">
                  <c:v>0.79300000000000004</c:v>
                </c:pt>
                <c:pt idx="5811">
                  <c:v>0.79300000000000004</c:v>
                </c:pt>
                <c:pt idx="5812">
                  <c:v>0.79300000000000004</c:v>
                </c:pt>
                <c:pt idx="5813">
                  <c:v>0.79300000000000004</c:v>
                </c:pt>
                <c:pt idx="5814">
                  <c:v>0.79300000000000004</c:v>
                </c:pt>
                <c:pt idx="5815">
                  <c:v>0.79300000000000004</c:v>
                </c:pt>
                <c:pt idx="5816">
                  <c:v>0.79300000000000004</c:v>
                </c:pt>
                <c:pt idx="5817">
                  <c:v>0.79300000000000004</c:v>
                </c:pt>
                <c:pt idx="5818">
                  <c:v>0.79300000000000004</c:v>
                </c:pt>
                <c:pt idx="5819">
                  <c:v>0.79300000000000004</c:v>
                </c:pt>
                <c:pt idx="5820">
                  <c:v>0.79300000000000004</c:v>
                </c:pt>
                <c:pt idx="5821">
                  <c:v>0.79300000000000004</c:v>
                </c:pt>
                <c:pt idx="5822">
                  <c:v>0.79300000000000004</c:v>
                </c:pt>
                <c:pt idx="5823">
                  <c:v>0.79300000000000004</c:v>
                </c:pt>
                <c:pt idx="5824">
                  <c:v>0.79300000000000004</c:v>
                </c:pt>
                <c:pt idx="5825">
                  <c:v>0.79300000000000004</c:v>
                </c:pt>
                <c:pt idx="5826">
                  <c:v>0.79300000000000004</c:v>
                </c:pt>
                <c:pt idx="5827">
                  <c:v>0.79300000000000004</c:v>
                </c:pt>
                <c:pt idx="5828">
                  <c:v>0.79300000000000004</c:v>
                </c:pt>
                <c:pt idx="5829">
                  <c:v>0.79300000000000004</c:v>
                </c:pt>
                <c:pt idx="5830">
                  <c:v>0.79300000000000004</c:v>
                </c:pt>
                <c:pt idx="5831">
                  <c:v>0.79300000000000004</c:v>
                </c:pt>
                <c:pt idx="5832">
                  <c:v>0.79300000000000004</c:v>
                </c:pt>
                <c:pt idx="5833">
                  <c:v>0.79300000000000004</c:v>
                </c:pt>
                <c:pt idx="5834">
                  <c:v>0.79300000000000004</c:v>
                </c:pt>
                <c:pt idx="5835">
                  <c:v>0.79300000000000004</c:v>
                </c:pt>
                <c:pt idx="5836">
                  <c:v>0.79300000000000004</c:v>
                </c:pt>
                <c:pt idx="5837">
                  <c:v>0.79300000000000004</c:v>
                </c:pt>
                <c:pt idx="5838">
                  <c:v>0.79300000000000004</c:v>
                </c:pt>
                <c:pt idx="5839">
                  <c:v>0.79300000000000004</c:v>
                </c:pt>
                <c:pt idx="5840">
                  <c:v>0.79300000000000004</c:v>
                </c:pt>
                <c:pt idx="5841">
                  <c:v>0.79300000000000004</c:v>
                </c:pt>
                <c:pt idx="5842">
                  <c:v>0.79300000000000004</c:v>
                </c:pt>
                <c:pt idx="5843">
                  <c:v>0.79300000000000004</c:v>
                </c:pt>
                <c:pt idx="5844">
                  <c:v>0.79300000000000004</c:v>
                </c:pt>
                <c:pt idx="5845">
                  <c:v>0.79300000000000004</c:v>
                </c:pt>
                <c:pt idx="5846">
                  <c:v>0.79300000000000004</c:v>
                </c:pt>
                <c:pt idx="5847">
                  <c:v>0.79300000000000004</c:v>
                </c:pt>
                <c:pt idx="5848">
                  <c:v>0.79300000000000004</c:v>
                </c:pt>
                <c:pt idx="5849">
                  <c:v>0.79300000000000004</c:v>
                </c:pt>
                <c:pt idx="5850">
                  <c:v>0.79300000000000004</c:v>
                </c:pt>
                <c:pt idx="5851">
                  <c:v>0.79300000000000004</c:v>
                </c:pt>
                <c:pt idx="5852">
                  <c:v>0.79300000000000004</c:v>
                </c:pt>
                <c:pt idx="5853">
                  <c:v>0.79300000000000004</c:v>
                </c:pt>
                <c:pt idx="5854">
                  <c:v>0.79300000000000004</c:v>
                </c:pt>
                <c:pt idx="5855">
                  <c:v>0.79300000000000004</c:v>
                </c:pt>
                <c:pt idx="5856">
                  <c:v>0.79300000000000004</c:v>
                </c:pt>
                <c:pt idx="5857">
                  <c:v>0.79300000000000004</c:v>
                </c:pt>
                <c:pt idx="5858">
                  <c:v>0.79300000000000004</c:v>
                </c:pt>
                <c:pt idx="5859">
                  <c:v>0.79300000000000004</c:v>
                </c:pt>
                <c:pt idx="5860">
                  <c:v>0.79300000000000004</c:v>
                </c:pt>
                <c:pt idx="5861">
                  <c:v>0.79300000000000004</c:v>
                </c:pt>
                <c:pt idx="5862">
                  <c:v>0.79300000000000004</c:v>
                </c:pt>
                <c:pt idx="5863">
                  <c:v>0.79300000000000004</c:v>
                </c:pt>
                <c:pt idx="5864">
                  <c:v>0.79300000000000004</c:v>
                </c:pt>
                <c:pt idx="5865">
                  <c:v>0.79300000000000004</c:v>
                </c:pt>
                <c:pt idx="5866">
                  <c:v>0.79300000000000004</c:v>
                </c:pt>
                <c:pt idx="5867">
                  <c:v>0.79300000000000004</c:v>
                </c:pt>
                <c:pt idx="5868">
                  <c:v>0.79300000000000004</c:v>
                </c:pt>
                <c:pt idx="5869">
                  <c:v>0.79300000000000004</c:v>
                </c:pt>
                <c:pt idx="5870">
                  <c:v>0.79300000000000004</c:v>
                </c:pt>
                <c:pt idx="5871">
                  <c:v>0.79300000000000004</c:v>
                </c:pt>
                <c:pt idx="5872">
                  <c:v>0.79300000000000004</c:v>
                </c:pt>
                <c:pt idx="5873">
                  <c:v>0.79300000000000004</c:v>
                </c:pt>
                <c:pt idx="5874">
                  <c:v>0.79300000000000004</c:v>
                </c:pt>
                <c:pt idx="5875">
                  <c:v>0.79300000000000004</c:v>
                </c:pt>
                <c:pt idx="5876">
                  <c:v>0.79300000000000004</c:v>
                </c:pt>
                <c:pt idx="5877">
                  <c:v>0.79300000000000004</c:v>
                </c:pt>
                <c:pt idx="5878">
                  <c:v>0.79300000000000004</c:v>
                </c:pt>
                <c:pt idx="5879">
                  <c:v>0.79300000000000004</c:v>
                </c:pt>
                <c:pt idx="5880">
                  <c:v>0.79300000000000004</c:v>
                </c:pt>
                <c:pt idx="5881">
                  <c:v>0.79300000000000004</c:v>
                </c:pt>
                <c:pt idx="5882">
                  <c:v>0.79300000000000004</c:v>
                </c:pt>
                <c:pt idx="5883">
                  <c:v>0.79300000000000004</c:v>
                </c:pt>
                <c:pt idx="5884">
                  <c:v>0.79300000000000004</c:v>
                </c:pt>
                <c:pt idx="5885">
                  <c:v>0.79300000000000004</c:v>
                </c:pt>
                <c:pt idx="5886">
                  <c:v>0.79300000000000004</c:v>
                </c:pt>
                <c:pt idx="5887">
                  <c:v>0.79300000000000004</c:v>
                </c:pt>
                <c:pt idx="5888">
                  <c:v>0.79300000000000004</c:v>
                </c:pt>
                <c:pt idx="5889">
                  <c:v>0.79300000000000004</c:v>
                </c:pt>
                <c:pt idx="5890">
                  <c:v>0.79300000000000004</c:v>
                </c:pt>
                <c:pt idx="5891">
                  <c:v>0.79300000000000004</c:v>
                </c:pt>
                <c:pt idx="5892">
                  <c:v>0.79300000000000004</c:v>
                </c:pt>
                <c:pt idx="5893">
                  <c:v>0.79300000000000004</c:v>
                </c:pt>
                <c:pt idx="5894">
                  <c:v>0.79300000000000004</c:v>
                </c:pt>
                <c:pt idx="5895">
                  <c:v>0.79300000000000004</c:v>
                </c:pt>
                <c:pt idx="5896">
                  <c:v>0.79300000000000004</c:v>
                </c:pt>
                <c:pt idx="5897">
                  <c:v>0.79300000000000004</c:v>
                </c:pt>
                <c:pt idx="5898">
                  <c:v>0.79300000000000004</c:v>
                </c:pt>
                <c:pt idx="5899">
                  <c:v>0.79300000000000004</c:v>
                </c:pt>
                <c:pt idx="5900">
                  <c:v>0.79300000000000004</c:v>
                </c:pt>
                <c:pt idx="5901">
                  <c:v>0.79300000000000004</c:v>
                </c:pt>
                <c:pt idx="5902">
                  <c:v>0.79400000000000004</c:v>
                </c:pt>
                <c:pt idx="5903">
                  <c:v>0.79400000000000004</c:v>
                </c:pt>
                <c:pt idx="5904">
                  <c:v>0.79400000000000004</c:v>
                </c:pt>
                <c:pt idx="5905">
                  <c:v>0.79400000000000004</c:v>
                </c:pt>
                <c:pt idx="5906">
                  <c:v>0.79400000000000004</c:v>
                </c:pt>
                <c:pt idx="5907">
                  <c:v>0.79400000000000004</c:v>
                </c:pt>
                <c:pt idx="5908">
                  <c:v>0.79400000000000004</c:v>
                </c:pt>
                <c:pt idx="5909">
                  <c:v>0.79400000000000004</c:v>
                </c:pt>
                <c:pt idx="5910">
                  <c:v>0.79400000000000004</c:v>
                </c:pt>
                <c:pt idx="5911">
                  <c:v>0.79400000000000004</c:v>
                </c:pt>
                <c:pt idx="5912">
                  <c:v>0.79400000000000004</c:v>
                </c:pt>
                <c:pt idx="5913">
                  <c:v>0.79400000000000004</c:v>
                </c:pt>
                <c:pt idx="5914">
                  <c:v>0.79400000000000004</c:v>
                </c:pt>
                <c:pt idx="5915">
                  <c:v>0.79400000000000004</c:v>
                </c:pt>
                <c:pt idx="5916">
                  <c:v>0.79400000000000004</c:v>
                </c:pt>
                <c:pt idx="5917">
                  <c:v>0.79400000000000004</c:v>
                </c:pt>
                <c:pt idx="5918">
                  <c:v>0.79400000000000004</c:v>
                </c:pt>
                <c:pt idx="5919">
                  <c:v>0.79400000000000004</c:v>
                </c:pt>
                <c:pt idx="5920">
                  <c:v>0.79400000000000004</c:v>
                </c:pt>
                <c:pt idx="5921">
                  <c:v>0.79400000000000004</c:v>
                </c:pt>
                <c:pt idx="5922">
                  <c:v>0.79400000000000004</c:v>
                </c:pt>
                <c:pt idx="5923">
                  <c:v>0.79400000000000004</c:v>
                </c:pt>
                <c:pt idx="5924">
                  <c:v>0.79400000000000004</c:v>
                </c:pt>
                <c:pt idx="5925">
                  <c:v>0.79400000000000004</c:v>
                </c:pt>
                <c:pt idx="5926">
                  <c:v>0.79400000000000004</c:v>
                </c:pt>
                <c:pt idx="5927">
                  <c:v>0.79400000000000004</c:v>
                </c:pt>
                <c:pt idx="5928">
                  <c:v>0.79400000000000004</c:v>
                </c:pt>
                <c:pt idx="5929">
                  <c:v>0.79400000000000004</c:v>
                </c:pt>
                <c:pt idx="5930">
                  <c:v>0.79400000000000004</c:v>
                </c:pt>
                <c:pt idx="5931">
                  <c:v>0.79400000000000004</c:v>
                </c:pt>
                <c:pt idx="5932">
                  <c:v>0.79400000000000004</c:v>
                </c:pt>
                <c:pt idx="5933">
                  <c:v>0.79400000000000004</c:v>
                </c:pt>
                <c:pt idx="5934">
                  <c:v>0.79400000000000004</c:v>
                </c:pt>
                <c:pt idx="5935">
                  <c:v>0.79400000000000004</c:v>
                </c:pt>
                <c:pt idx="5936">
                  <c:v>0.79400000000000004</c:v>
                </c:pt>
                <c:pt idx="5937">
                  <c:v>0.79400000000000004</c:v>
                </c:pt>
                <c:pt idx="5938">
                  <c:v>0.79400000000000004</c:v>
                </c:pt>
                <c:pt idx="5939">
                  <c:v>0.79400000000000004</c:v>
                </c:pt>
                <c:pt idx="5940">
                  <c:v>0.79400000000000004</c:v>
                </c:pt>
                <c:pt idx="5941">
                  <c:v>0.79400000000000004</c:v>
                </c:pt>
                <c:pt idx="5942">
                  <c:v>0.79400000000000004</c:v>
                </c:pt>
                <c:pt idx="5943">
                  <c:v>0.79400000000000004</c:v>
                </c:pt>
                <c:pt idx="5944">
                  <c:v>0.79400000000000004</c:v>
                </c:pt>
                <c:pt idx="5945">
                  <c:v>0.79400000000000004</c:v>
                </c:pt>
                <c:pt idx="5946">
                  <c:v>0.79400000000000004</c:v>
                </c:pt>
                <c:pt idx="5947">
                  <c:v>0.79400000000000004</c:v>
                </c:pt>
                <c:pt idx="5948">
                  <c:v>0.79400000000000004</c:v>
                </c:pt>
                <c:pt idx="5949">
                  <c:v>0.79400000000000004</c:v>
                </c:pt>
                <c:pt idx="5950">
                  <c:v>0.79400000000000004</c:v>
                </c:pt>
                <c:pt idx="5951">
                  <c:v>0.79400000000000004</c:v>
                </c:pt>
                <c:pt idx="5952">
                  <c:v>0.79400000000000004</c:v>
                </c:pt>
                <c:pt idx="5953">
                  <c:v>0.79400000000000004</c:v>
                </c:pt>
                <c:pt idx="5954">
                  <c:v>0.79400000000000004</c:v>
                </c:pt>
                <c:pt idx="5955">
                  <c:v>0.79400000000000004</c:v>
                </c:pt>
                <c:pt idx="5956">
                  <c:v>0.79400000000000004</c:v>
                </c:pt>
                <c:pt idx="5957">
                  <c:v>0.79400000000000004</c:v>
                </c:pt>
                <c:pt idx="5958">
                  <c:v>0.79400000000000004</c:v>
                </c:pt>
                <c:pt idx="5959">
                  <c:v>0.79400000000000004</c:v>
                </c:pt>
                <c:pt idx="5960">
                  <c:v>0.79400000000000004</c:v>
                </c:pt>
                <c:pt idx="5961">
                  <c:v>0.79400000000000004</c:v>
                </c:pt>
                <c:pt idx="5962">
                  <c:v>0.79400000000000004</c:v>
                </c:pt>
                <c:pt idx="5963">
                  <c:v>0.79400000000000004</c:v>
                </c:pt>
                <c:pt idx="5964">
                  <c:v>0.79400000000000004</c:v>
                </c:pt>
                <c:pt idx="5965">
                  <c:v>0.79400000000000004</c:v>
                </c:pt>
                <c:pt idx="5966">
                  <c:v>0.79400000000000004</c:v>
                </c:pt>
                <c:pt idx="5967">
                  <c:v>0.79400000000000004</c:v>
                </c:pt>
                <c:pt idx="5968">
                  <c:v>0.79500000000000004</c:v>
                </c:pt>
                <c:pt idx="5969">
                  <c:v>0.79400000000000004</c:v>
                </c:pt>
                <c:pt idx="5970">
                  <c:v>0.79500000000000004</c:v>
                </c:pt>
                <c:pt idx="5971">
                  <c:v>0.79500000000000004</c:v>
                </c:pt>
                <c:pt idx="5972">
                  <c:v>0.79500000000000004</c:v>
                </c:pt>
                <c:pt idx="5973">
                  <c:v>0.79500000000000004</c:v>
                </c:pt>
                <c:pt idx="5974">
                  <c:v>0.79400000000000004</c:v>
                </c:pt>
                <c:pt idx="5975">
                  <c:v>0.79400000000000004</c:v>
                </c:pt>
                <c:pt idx="5976">
                  <c:v>0.79400000000000004</c:v>
                </c:pt>
                <c:pt idx="5977">
                  <c:v>0.79400000000000004</c:v>
                </c:pt>
                <c:pt idx="5978">
                  <c:v>0.79400000000000004</c:v>
                </c:pt>
                <c:pt idx="5979">
                  <c:v>0.79400000000000004</c:v>
                </c:pt>
                <c:pt idx="5980">
                  <c:v>0.79400000000000004</c:v>
                </c:pt>
                <c:pt idx="5981">
                  <c:v>0.79400000000000004</c:v>
                </c:pt>
                <c:pt idx="5982">
                  <c:v>0.79400000000000004</c:v>
                </c:pt>
                <c:pt idx="5983">
                  <c:v>0.79400000000000004</c:v>
                </c:pt>
                <c:pt idx="5984">
                  <c:v>0.79400000000000004</c:v>
                </c:pt>
                <c:pt idx="5985">
                  <c:v>0.79400000000000004</c:v>
                </c:pt>
                <c:pt idx="5986">
                  <c:v>0.79400000000000004</c:v>
                </c:pt>
                <c:pt idx="5987">
                  <c:v>0.79400000000000004</c:v>
                </c:pt>
                <c:pt idx="5988">
                  <c:v>0.79400000000000004</c:v>
                </c:pt>
                <c:pt idx="5989">
                  <c:v>0.79400000000000004</c:v>
                </c:pt>
                <c:pt idx="5990">
                  <c:v>0.79400000000000004</c:v>
                </c:pt>
                <c:pt idx="5991">
                  <c:v>0.79400000000000004</c:v>
                </c:pt>
                <c:pt idx="5992">
                  <c:v>0.79400000000000004</c:v>
                </c:pt>
                <c:pt idx="5993">
                  <c:v>0.79400000000000004</c:v>
                </c:pt>
                <c:pt idx="5994">
                  <c:v>0.79400000000000004</c:v>
                </c:pt>
                <c:pt idx="5995">
                  <c:v>0.79400000000000004</c:v>
                </c:pt>
                <c:pt idx="5996">
                  <c:v>0.79400000000000004</c:v>
                </c:pt>
                <c:pt idx="5997">
                  <c:v>0.79300000000000004</c:v>
                </c:pt>
                <c:pt idx="5998">
                  <c:v>0.79300000000000004</c:v>
                </c:pt>
                <c:pt idx="5999">
                  <c:v>0.79300000000000004</c:v>
                </c:pt>
                <c:pt idx="6000">
                  <c:v>0.79300000000000004</c:v>
                </c:pt>
                <c:pt idx="6001">
                  <c:v>0.79300000000000004</c:v>
                </c:pt>
                <c:pt idx="6002">
                  <c:v>0.79300000000000004</c:v>
                </c:pt>
                <c:pt idx="6003">
                  <c:v>0.79300000000000004</c:v>
                </c:pt>
                <c:pt idx="6004">
                  <c:v>0.79300000000000004</c:v>
                </c:pt>
                <c:pt idx="6005">
                  <c:v>0.79300000000000004</c:v>
                </c:pt>
                <c:pt idx="6006">
                  <c:v>0.79300000000000004</c:v>
                </c:pt>
                <c:pt idx="6007">
                  <c:v>0.79300000000000004</c:v>
                </c:pt>
                <c:pt idx="6008">
                  <c:v>0.79300000000000004</c:v>
                </c:pt>
                <c:pt idx="6009">
                  <c:v>0.79300000000000004</c:v>
                </c:pt>
                <c:pt idx="6010">
                  <c:v>0.79300000000000004</c:v>
                </c:pt>
                <c:pt idx="6011">
                  <c:v>0.79300000000000004</c:v>
                </c:pt>
                <c:pt idx="6012">
                  <c:v>0.79300000000000004</c:v>
                </c:pt>
                <c:pt idx="6013">
                  <c:v>0.79300000000000004</c:v>
                </c:pt>
                <c:pt idx="6014">
                  <c:v>0.79300000000000004</c:v>
                </c:pt>
                <c:pt idx="6015">
                  <c:v>0.79300000000000004</c:v>
                </c:pt>
                <c:pt idx="6016">
                  <c:v>0.79300000000000004</c:v>
                </c:pt>
                <c:pt idx="6017">
                  <c:v>0.79300000000000004</c:v>
                </c:pt>
                <c:pt idx="6018">
                  <c:v>0.79300000000000004</c:v>
                </c:pt>
                <c:pt idx="6019">
                  <c:v>0.79200000000000004</c:v>
                </c:pt>
                <c:pt idx="6020">
                  <c:v>0.79200000000000004</c:v>
                </c:pt>
                <c:pt idx="6021">
                  <c:v>0.79200000000000004</c:v>
                </c:pt>
                <c:pt idx="6022">
                  <c:v>0.79200000000000004</c:v>
                </c:pt>
                <c:pt idx="6023">
                  <c:v>0.79200000000000004</c:v>
                </c:pt>
                <c:pt idx="6024">
                  <c:v>0.79200000000000004</c:v>
                </c:pt>
                <c:pt idx="6025">
                  <c:v>0.79200000000000004</c:v>
                </c:pt>
                <c:pt idx="6026">
                  <c:v>0.79200000000000004</c:v>
                </c:pt>
                <c:pt idx="6027">
                  <c:v>0.79200000000000004</c:v>
                </c:pt>
                <c:pt idx="6028">
                  <c:v>0.79200000000000004</c:v>
                </c:pt>
                <c:pt idx="6029">
                  <c:v>0.79200000000000004</c:v>
                </c:pt>
                <c:pt idx="6030">
                  <c:v>0.79200000000000004</c:v>
                </c:pt>
                <c:pt idx="6031">
                  <c:v>0.79200000000000004</c:v>
                </c:pt>
                <c:pt idx="6032">
                  <c:v>0.79200000000000004</c:v>
                </c:pt>
                <c:pt idx="6033">
                  <c:v>0.79200000000000004</c:v>
                </c:pt>
                <c:pt idx="6034">
                  <c:v>0.79200000000000004</c:v>
                </c:pt>
                <c:pt idx="6035">
                  <c:v>0.79200000000000004</c:v>
                </c:pt>
                <c:pt idx="6036">
                  <c:v>0.79200000000000004</c:v>
                </c:pt>
                <c:pt idx="6037">
                  <c:v>0.79200000000000004</c:v>
                </c:pt>
                <c:pt idx="6038">
                  <c:v>0.79200000000000004</c:v>
                </c:pt>
                <c:pt idx="6039">
                  <c:v>0.79200000000000004</c:v>
                </c:pt>
                <c:pt idx="6040">
                  <c:v>0.79200000000000004</c:v>
                </c:pt>
                <c:pt idx="6041">
                  <c:v>0.79200000000000004</c:v>
                </c:pt>
                <c:pt idx="6042">
                  <c:v>0.79200000000000004</c:v>
                </c:pt>
                <c:pt idx="6043">
                  <c:v>0.79200000000000004</c:v>
                </c:pt>
                <c:pt idx="6044">
                  <c:v>0.79200000000000004</c:v>
                </c:pt>
                <c:pt idx="6045">
                  <c:v>0.79200000000000004</c:v>
                </c:pt>
                <c:pt idx="6046">
                  <c:v>0.79200000000000004</c:v>
                </c:pt>
                <c:pt idx="6047">
                  <c:v>0.79200000000000004</c:v>
                </c:pt>
                <c:pt idx="6048">
                  <c:v>0.79200000000000004</c:v>
                </c:pt>
                <c:pt idx="6049">
                  <c:v>0.79200000000000004</c:v>
                </c:pt>
                <c:pt idx="6050">
                  <c:v>0.79200000000000004</c:v>
                </c:pt>
                <c:pt idx="6051">
                  <c:v>0.79200000000000004</c:v>
                </c:pt>
                <c:pt idx="6052">
                  <c:v>0.79200000000000004</c:v>
                </c:pt>
                <c:pt idx="6053">
                  <c:v>0.79200000000000004</c:v>
                </c:pt>
                <c:pt idx="6054">
                  <c:v>0.79200000000000004</c:v>
                </c:pt>
                <c:pt idx="6055">
                  <c:v>0.79200000000000004</c:v>
                </c:pt>
                <c:pt idx="6056">
                  <c:v>0.79200000000000004</c:v>
                </c:pt>
                <c:pt idx="6057">
                  <c:v>0.79200000000000004</c:v>
                </c:pt>
                <c:pt idx="6058">
                  <c:v>0.79200000000000004</c:v>
                </c:pt>
                <c:pt idx="6059">
                  <c:v>0.79200000000000004</c:v>
                </c:pt>
                <c:pt idx="6060">
                  <c:v>0.79200000000000004</c:v>
                </c:pt>
                <c:pt idx="6061">
                  <c:v>0.79200000000000004</c:v>
                </c:pt>
                <c:pt idx="6062">
                  <c:v>0.79200000000000004</c:v>
                </c:pt>
                <c:pt idx="6063">
                  <c:v>0.79200000000000004</c:v>
                </c:pt>
                <c:pt idx="6064">
                  <c:v>0.79200000000000004</c:v>
                </c:pt>
                <c:pt idx="6065">
                  <c:v>0.79200000000000004</c:v>
                </c:pt>
                <c:pt idx="6066">
                  <c:v>0.79200000000000004</c:v>
                </c:pt>
                <c:pt idx="6067">
                  <c:v>0.79200000000000004</c:v>
                </c:pt>
                <c:pt idx="6068">
                  <c:v>0.79200000000000004</c:v>
                </c:pt>
                <c:pt idx="6069">
                  <c:v>0.79200000000000004</c:v>
                </c:pt>
                <c:pt idx="6070">
                  <c:v>0.79200000000000004</c:v>
                </c:pt>
                <c:pt idx="6071">
                  <c:v>0.79200000000000004</c:v>
                </c:pt>
                <c:pt idx="6072">
                  <c:v>0.79200000000000004</c:v>
                </c:pt>
                <c:pt idx="6073">
                  <c:v>0.79200000000000004</c:v>
                </c:pt>
                <c:pt idx="6074">
                  <c:v>0.79200000000000004</c:v>
                </c:pt>
                <c:pt idx="6075">
                  <c:v>0.79200000000000004</c:v>
                </c:pt>
                <c:pt idx="6076">
                  <c:v>0.79200000000000004</c:v>
                </c:pt>
                <c:pt idx="6077">
                  <c:v>0.79200000000000004</c:v>
                </c:pt>
                <c:pt idx="6078">
                  <c:v>0.79200000000000004</c:v>
                </c:pt>
                <c:pt idx="6079">
                  <c:v>0.79200000000000004</c:v>
                </c:pt>
                <c:pt idx="6080">
                  <c:v>0.79200000000000004</c:v>
                </c:pt>
                <c:pt idx="6081">
                  <c:v>0.79200000000000004</c:v>
                </c:pt>
                <c:pt idx="6082">
                  <c:v>0.79200000000000004</c:v>
                </c:pt>
                <c:pt idx="6083">
                  <c:v>0.79200000000000004</c:v>
                </c:pt>
                <c:pt idx="6084">
                  <c:v>0.79100000000000004</c:v>
                </c:pt>
                <c:pt idx="6085">
                  <c:v>0.79100000000000004</c:v>
                </c:pt>
                <c:pt idx="6086">
                  <c:v>0.79100000000000004</c:v>
                </c:pt>
                <c:pt idx="6087">
                  <c:v>0.79100000000000004</c:v>
                </c:pt>
                <c:pt idx="6088">
                  <c:v>0.79100000000000004</c:v>
                </c:pt>
                <c:pt idx="6089">
                  <c:v>0.79100000000000004</c:v>
                </c:pt>
                <c:pt idx="6090">
                  <c:v>0.79100000000000004</c:v>
                </c:pt>
                <c:pt idx="6091">
                  <c:v>0.79100000000000004</c:v>
                </c:pt>
                <c:pt idx="6092">
                  <c:v>0.79100000000000004</c:v>
                </c:pt>
                <c:pt idx="6093">
                  <c:v>0.79100000000000004</c:v>
                </c:pt>
                <c:pt idx="6094">
                  <c:v>0.79100000000000004</c:v>
                </c:pt>
                <c:pt idx="6095">
                  <c:v>0.79100000000000004</c:v>
                </c:pt>
                <c:pt idx="6096">
                  <c:v>0.79100000000000004</c:v>
                </c:pt>
                <c:pt idx="6097">
                  <c:v>0.79100000000000004</c:v>
                </c:pt>
                <c:pt idx="6098">
                  <c:v>0.79100000000000004</c:v>
                </c:pt>
                <c:pt idx="6099">
                  <c:v>0.79100000000000004</c:v>
                </c:pt>
                <c:pt idx="6100">
                  <c:v>0.79</c:v>
                </c:pt>
                <c:pt idx="6101">
                  <c:v>0.79</c:v>
                </c:pt>
                <c:pt idx="6102">
                  <c:v>0.79</c:v>
                </c:pt>
                <c:pt idx="6103">
                  <c:v>0.79</c:v>
                </c:pt>
                <c:pt idx="6104">
                  <c:v>0.79</c:v>
                </c:pt>
                <c:pt idx="6105">
                  <c:v>0.79</c:v>
                </c:pt>
                <c:pt idx="6106">
                  <c:v>0.79</c:v>
                </c:pt>
                <c:pt idx="6107">
                  <c:v>0.79</c:v>
                </c:pt>
                <c:pt idx="6108">
                  <c:v>0.79</c:v>
                </c:pt>
                <c:pt idx="6109">
                  <c:v>0.79</c:v>
                </c:pt>
                <c:pt idx="6110">
                  <c:v>0.79</c:v>
                </c:pt>
                <c:pt idx="6111">
                  <c:v>0.79</c:v>
                </c:pt>
                <c:pt idx="6112">
                  <c:v>0.79</c:v>
                </c:pt>
                <c:pt idx="6113">
                  <c:v>0.79</c:v>
                </c:pt>
                <c:pt idx="6114">
                  <c:v>0.79</c:v>
                </c:pt>
                <c:pt idx="6115">
                  <c:v>0.79</c:v>
                </c:pt>
                <c:pt idx="6116">
                  <c:v>0.79</c:v>
                </c:pt>
                <c:pt idx="6117">
                  <c:v>0.79</c:v>
                </c:pt>
                <c:pt idx="6118">
                  <c:v>0.78900000000000003</c:v>
                </c:pt>
                <c:pt idx="6119">
                  <c:v>0.78900000000000003</c:v>
                </c:pt>
                <c:pt idx="6120">
                  <c:v>0.78900000000000003</c:v>
                </c:pt>
                <c:pt idx="6121">
                  <c:v>0.78900000000000003</c:v>
                </c:pt>
                <c:pt idx="6122">
                  <c:v>0.78900000000000003</c:v>
                </c:pt>
                <c:pt idx="6123">
                  <c:v>0.78900000000000003</c:v>
                </c:pt>
                <c:pt idx="6124">
                  <c:v>0.78900000000000003</c:v>
                </c:pt>
                <c:pt idx="6125">
                  <c:v>0.78900000000000003</c:v>
                </c:pt>
                <c:pt idx="6126">
                  <c:v>0.78900000000000003</c:v>
                </c:pt>
                <c:pt idx="6127">
                  <c:v>0.78900000000000003</c:v>
                </c:pt>
                <c:pt idx="6128">
                  <c:v>0.78900000000000003</c:v>
                </c:pt>
                <c:pt idx="6129">
                  <c:v>0.78900000000000003</c:v>
                </c:pt>
                <c:pt idx="6130">
                  <c:v>0.78900000000000003</c:v>
                </c:pt>
                <c:pt idx="6131">
                  <c:v>0.78900000000000003</c:v>
                </c:pt>
                <c:pt idx="6132">
                  <c:v>0.78900000000000003</c:v>
                </c:pt>
                <c:pt idx="6133">
                  <c:v>0.78900000000000003</c:v>
                </c:pt>
                <c:pt idx="6134">
                  <c:v>0.78900000000000003</c:v>
                </c:pt>
                <c:pt idx="6135">
                  <c:v>0.78900000000000003</c:v>
                </c:pt>
                <c:pt idx="6136">
                  <c:v>0.78900000000000003</c:v>
                </c:pt>
                <c:pt idx="6137">
                  <c:v>0.78900000000000003</c:v>
                </c:pt>
                <c:pt idx="6138">
                  <c:v>0.78900000000000003</c:v>
                </c:pt>
                <c:pt idx="6139">
                  <c:v>0.78900000000000003</c:v>
                </c:pt>
                <c:pt idx="6140">
                  <c:v>0.78800000000000003</c:v>
                </c:pt>
                <c:pt idx="6141">
                  <c:v>0.78800000000000003</c:v>
                </c:pt>
                <c:pt idx="6142">
                  <c:v>0.78800000000000003</c:v>
                </c:pt>
                <c:pt idx="6143">
                  <c:v>0.78800000000000003</c:v>
                </c:pt>
                <c:pt idx="6144">
                  <c:v>0.78800000000000003</c:v>
                </c:pt>
                <c:pt idx="6145">
                  <c:v>0.78800000000000003</c:v>
                </c:pt>
                <c:pt idx="6146">
                  <c:v>0.78800000000000003</c:v>
                </c:pt>
                <c:pt idx="6147">
                  <c:v>0.78800000000000003</c:v>
                </c:pt>
                <c:pt idx="6148">
                  <c:v>0.78800000000000003</c:v>
                </c:pt>
                <c:pt idx="6149">
                  <c:v>0.78800000000000003</c:v>
                </c:pt>
                <c:pt idx="6150">
                  <c:v>0.78700000000000003</c:v>
                </c:pt>
                <c:pt idx="6151">
                  <c:v>0.78700000000000003</c:v>
                </c:pt>
                <c:pt idx="6152">
                  <c:v>0.78700000000000003</c:v>
                </c:pt>
                <c:pt idx="6153">
                  <c:v>0.78700000000000003</c:v>
                </c:pt>
                <c:pt idx="6154">
                  <c:v>0.78700000000000003</c:v>
                </c:pt>
                <c:pt idx="6155">
                  <c:v>0.78700000000000003</c:v>
                </c:pt>
                <c:pt idx="6156">
                  <c:v>0.78700000000000003</c:v>
                </c:pt>
                <c:pt idx="6157">
                  <c:v>0.78700000000000003</c:v>
                </c:pt>
                <c:pt idx="6158">
                  <c:v>0.78600000000000003</c:v>
                </c:pt>
                <c:pt idx="6159">
                  <c:v>0.78600000000000003</c:v>
                </c:pt>
                <c:pt idx="6160">
                  <c:v>0.78600000000000003</c:v>
                </c:pt>
                <c:pt idx="6161">
                  <c:v>0.78600000000000003</c:v>
                </c:pt>
                <c:pt idx="6162">
                  <c:v>0.78600000000000003</c:v>
                </c:pt>
                <c:pt idx="6163">
                  <c:v>0.78600000000000003</c:v>
                </c:pt>
                <c:pt idx="6164">
                  <c:v>0.78600000000000003</c:v>
                </c:pt>
                <c:pt idx="6165">
                  <c:v>0.78600000000000003</c:v>
                </c:pt>
                <c:pt idx="6166">
                  <c:v>0.78500000000000003</c:v>
                </c:pt>
                <c:pt idx="6167">
                  <c:v>0.78500000000000003</c:v>
                </c:pt>
                <c:pt idx="6168">
                  <c:v>0.78500000000000003</c:v>
                </c:pt>
                <c:pt idx="6169">
                  <c:v>0.78500000000000003</c:v>
                </c:pt>
                <c:pt idx="6170">
                  <c:v>0.78500000000000003</c:v>
                </c:pt>
                <c:pt idx="6171">
                  <c:v>0.78500000000000003</c:v>
                </c:pt>
                <c:pt idx="6172">
                  <c:v>0.78500000000000003</c:v>
                </c:pt>
                <c:pt idx="6173">
                  <c:v>0.78500000000000003</c:v>
                </c:pt>
                <c:pt idx="6174">
                  <c:v>0.78400000000000003</c:v>
                </c:pt>
                <c:pt idx="6175">
                  <c:v>0.78400000000000003</c:v>
                </c:pt>
                <c:pt idx="6176">
                  <c:v>0.78400000000000003</c:v>
                </c:pt>
                <c:pt idx="6177">
                  <c:v>0.78400000000000003</c:v>
                </c:pt>
                <c:pt idx="6178">
                  <c:v>0.78400000000000003</c:v>
                </c:pt>
                <c:pt idx="6179">
                  <c:v>0.78400000000000003</c:v>
                </c:pt>
                <c:pt idx="6180">
                  <c:v>0.78400000000000003</c:v>
                </c:pt>
                <c:pt idx="6181">
                  <c:v>0.78400000000000003</c:v>
                </c:pt>
                <c:pt idx="6182">
                  <c:v>0.78300000000000003</c:v>
                </c:pt>
                <c:pt idx="6183">
                  <c:v>0.78300000000000003</c:v>
                </c:pt>
                <c:pt idx="6184">
                  <c:v>0.78300000000000003</c:v>
                </c:pt>
                <c:pt idx="6185">
                  <c:v>0.78300000000000003</c:v>
                </c:pt>
                <c:pt idx="6186">
                  <c:v>0.78300000000000003</c:v>
                </c:pt>
                <c:pt idx="6187">
                  <c:v>0.78300000000000003</c:v>
                </c:pt>
                <c:pt idx="6188">
                  <c:v>0.78300000000000003</c:v>
                </c:pt>
                <c:pt idx="6189">
                  <c:v>0.78300000000000003</c:v>
                </c:pt>
                <c:pt idx="6190">
                  <c:v>0.78200000000000003</c:v>
                </c:pt>
                <c:pt idx="6191">
                  <c:v>0.78200000000000003</c:v>
                </c:pt>
                <c:pt idx="6192">
                  <c:v>0.78200000000000003</c:v>
                </c:pt>
                <c:pt idx="6193">
                  <c:v>0.78200000000000003</c:v>
                </c:pt>
                <c:pt idx="6194">
                  <c:v>0.78200000000000003</c:v>
                </c:pt>
                <c:pt idx="6195">
                  <c:v>0.78200000000000003</c:v>
                </c:pt>
                <c:pt idx="6196">
                  <c:v>0.78200000000000003</c:v>
                </c:pt>
                <c:pt idx="6197">
                  <c:v>0.78100000000000003</c:v>
                </c:pt>
                <c:pt idx="6198">
                  <c:v>0.78100000000000003</c:v>
                </c:pt>
                <c:pt idx="6199">
                  <c:v>0.78100000000000003</c:v>
                </c:pt>
                <c:pt idx="6200">
                  <c:v>0.78100000000000003</c:v>
                </c:pt>
                <c:pt idx="6201">
                  <c:v>0.78100000000000003</c:v>
                </c:pt>
                <c:pt idx="6202">
                  <c:v>0.78100000000000003</c:v>
                </c:pt>
                <c:pt idx="6203">
                  <c:v>0.78100000000000003</c:v>
                </c:pt>
                <c:pt idx="6204">
                  <c:v>0.78100000000000003</c:v>
                </c:pt>
                <c:pt idx="6205">
                  <c:v>0.78</c:v>
                </c:pt>
                <c:pt idx="6206">
                  <c:v>0.78</c:v>
                </c:pt>
                <c:pt idx="6207">
                  <c:v>0.78</c:v>
                </c:pt>
                <c:pt idx="6208">
                  <c:v>0.78</c:v>
                </c:pt>
                <c:pt idx="6209">
                  <c:v>0.78</c:v>
                </c:pt>
                <c:pt idx="6210">
                  <c:v>0.78</c:v>
                </c:pt>
                <c:pt idx="6211">
                  <c:v>0.78</c:v>
                </c:pt>
                <c:pt idx="6212">
                  <c:v>0.78</c:v>
                </c:pt>
                <c:pt idx="6213">
                  <c:v>0.77900000000000003</c:v>
                </c:pt>
                <c:pt idx="6214">
                  <c:v>0.77900000000000003</c:v>
                </c:pt>
                <c:pt idx="6215">
                  <c:v>0.77900000000000003</c:v>
                </c:pt>
                <c:pt idx="6216">
                  <c:v>0.77900000000000003</c:v>
                </c:pt>
                <c:pt idx="6217">
                  <c:v>0.77900000000000003</c:v>
                </c:pt>
                <c:pt idx="6218">
                  <c:v>0.77900000000000003</c:v>
                </c:pt>
                <c:pt idx="6219">
                  <c:v>0.77900000000000003</c:v>
                </c:pt>
                <c:pt idx="6220">
                  <c:v>0.77900000000000003</c:v>
                </c:pt>
                <c:pt idx="6221">
                  <c:v>0.77800000000000002</c:v>
                </c:pt>
                <c:pt idx="6222">
                  <c:v>0.77800000000000002</c:v>
                </c:pt>
                <c:pt idx="6223">
                  <c:v>0.77800000000000002</c:v>
                </c:pt>
                <c:pt idx="6224">
                  <c:v>0.77800000000000002</c:v>
                </c:pt>
                <c:pt idx="6225">
                  <c:v>0.77800000000000002</c:v>
                </c:pt>
                <c:pt idx="6226">
                  <c:v>0.77800000000000002</c:v>
                </c:pt>
                <c:pt idx="6227">
                  <c:v>0.77800000000000002</c:v>
                </c:pt>
                <c:pt idx="6228">
                  <c:v>0.77800000000000002</c:v>
                </c:pt>
                <c:pt idx="6229">
                  <c:v>0.77700000000000002</c:v>
                </c:pt>
                <c:pt idx="6230">
                  <c:v>0.77700000000000002</c:v>
                </c:pt>
                <c:pt idx="6231">
                  <c:v>0.77700000000000002</c:v>
                </c:pt>
                <c:pt idx="6232">
                  <c:v>0.77700000000000002</c:v>
                </c:pt>
                <c:pt idx="6233">
                  <c:v>0.77700000000000002</c:v>
                </c:pt>
                <c:pt idx="6234">
                  <c:v>0.77700000000000002</c:v>
                </c:pt>
                <c:pt idx="6235">
                  <c:v>0.77700000000000002</c:v>
                </c:pt>
                <c:pt idx="6236">
                  <c:v>0.77700000000000002</c:v>
                </c:pt>
                <c:pt idx="6237">
                  <c:v>0.77600000000000002</c:v>
                </c:pt>
                <c:pt idx="6238">
                  <c:v>0.77600000000000002</c:v>
                </c:pt>
                <c:pt idx="6239">
                  <c:v>0.77600000000000002</c:v>
                </c:pt>
                <c:pt idx="6240">
                  <c:v>0.77600000000000002</c:v>
                </c:pt>
                <c:pt idx="6241">
                  <c:v>0.77600000000000002</c:v>
                </c:pt>
                <c:pt idx="6242">
                  <c:v>0.77600000000000002</c:v>
                </c:pt>
                <c:pt idx="6243">
                  <c:v>0.77600000000000002</c:v>
                </c:pt>
                <c:pt idx="6244">
                  <c:v>0.77600000000000002</c:v>
                </c:pt>
                <c:pt idx="6245">
                  <c:v>0.77500000000000002</c:v>
                </c:pt>
                <c:pt idx="6246">
                  <c:v>0.77500000000000002</c:v>
                </c:pt>
                <c:pt idx="6247">
                  <c:v>0.77500000000000002</c:v>
                </c:pt>
                <c:pt idx="6248">
                  <c:v>0.77500000000000002</c:v>
                </c:pt>
                <c:pt idx="6249">
                  <c:v>0.77500000000000002</c:v>
                </c:pt>
                <c:pt idx="6250">
                  <c:v>0.77500000000000002</c:v>
                </c:pt>
                <c:pt idx="6251">
                  <c:v>0.77500000000000002</c:v>
                </c:pt>
                <c:pt idx="6252">
                  <c:v>0.77500000000000002</c:v>
                </c:pt>
                <c:pt idx="6253">
                  <c:v>0.77400000000000002</c:v>
                </c:pt>
                <c:pt idx="6254">
                  <c:v>0.77400000000000002</c:v>
                </c:pt>
                <c:pt idx="6255">
                  <c:v>0.77400000000000002</c:v>
                </c:pt>
                <c:pt idx="6256">
                  <c:v>0.77400000000000002</c:v>
                </c:pt>
                <c:pt idx="6257">
                  <c:v>0.77400000000000002</c:v>
                </c:pt>
                <c:pt idx="6258">
                  <c:v>0.77400000000000002</c:v>
                </c:pt>
                <c:pt idx="6259">
                  <c:v>0.77400000000000002</c:v>
                </c:pt>
                <c:pt idx="6260">
                  <c:v>0.77400000000000002</c:v>
                </c:pt>
                <c:pt idx="6261">
                  <c:v>0.77400000000000002</c:v>
                </c:pt>
                <c:pt idx="6262">
                  <c:v>0.77300000000000002</c:v>
                </c:pt>
                <c:pt idx="6263">
                  <c:v>0.77300000000000002</c:v>
                </c:pt>
                <c:pt idx="6264">
                  <c:v>0.77300000000000002</c:v>
                </c:pt>
                <c:pt idx="6265">
                  <c:v>0.77300000000000002</c:v>
                </c:pt>
                <c:pt idx="6266">
                  <c:v>0.77300000000000002</c:v>
                </c:pt>
                <c:pt idx="6267">
                  <c:v>0.77300000000000002</c:v>
                </c:pt>
                <c:pt idx="6268">
                  <c:v>0.77300000000000002</c:v>
                </c:pt>
                <c:pt idx="6269">
                  <c:v>0.77300000000000002</c:v>
                </c:pt>
                <c:pt idx="6270">
                  <c:v>0.77200000000000002</c:v>
                </c:pt>
                <c:pt idx="6271">
                  <c:v>0.77200000000000002</c:v>
                </c:pt>
                <c:pt idx="6272">
                  <c:v>0.77200000000000002</c:v>
                </c:pt>
                <c:pt idx="6273">
                  <c:v>0.77200000000000002</c:v>
                </c:pt>
                <c:pt idx="6274">
                  <c:v>0.77200000000000002</c:v>
                </c:pt>
                <c:pt idx="6275">
                  <c:v>0.77200000000000002</c:v>
                </c:pt>
                <c:pt idx="6276">
                  <c:v>0.77200000000000002</c:v>
                </c:pt>
                <c:pt idx="6277">
                  <c:v>0.77200000000000002</c:v>
                </c:pt>
                <c:pt idx="6278">
                  <c:v>0.77100000000000002</c:v>
                </c:pt>
                <c:pt idx="6279">
                  <c:v>0.77100000000000002</c:v>
                </c:pt>
                <c:pt idx="6280">
                  <c:v>0.77100000000000002</c:v>
                </c:pt>
                <c:pt idx="6281">
                  <c:v>0.77100000000000002</c:v>
                </c:pt>
                <c:pt idx="6282">
                  <c:v>0.77100000000000002</c:v>
                </c:pt>
                <c:pt idx="6283">
                  <c:v>0.77100000000000002</c:v>
                </c:pt>
                <c:pt idx="6284">
                  <c:v>0.77100000000000002</c:v>
                </c:pt>
                <c:pt idx="6285">
                  <c:v>0.77100000000000002</c:v>
                </c:pt>
                <c:pt idx="6286">
                  <c:v>0.77</c:v>
                </c:pt>
                <c:pt idx="6287">
                  <c:v>0.77</c:v>
                </c:pt>
                <c:pt idx="6288">
                  <c:v>0.77</c:v>
                </c:pt>
                <c:pt idx="6289">
                  <c:v>0.77</c:v>
                </c:pt>
                <c:pt idx="6290">
                  <c:v>0.77</c:v>
                </c:pt>
                <c:pt idx="6291">
                  <c:v>0.77</c:v>
                </c:pt>
                <c:pt idx="6292">
                  <c:v>0.77</c:v>
                </c:pt>
                <c:pt idx="6293">
                  <c:v>0.77</c:v>
                </c:pt>
                <c:pt idx="6294">
                  <c:v>0.76900000000000002</c:v>
                </c:pt>
                <c:pt idx="6295">
                  <c:v>0.76900000000000002</c:v>
                </c:pt>
                <c:pt idx="6296">
                  <c:v>0.76900000000000002</c:v>
                </c:pt>
                <c:pt idx="6297">
                  <c:v>0.76900000000000002</c:v>
                </c:pt>
                <c:pt idx="6298">
                  <c:v>0.76900000000000002</c:v>
                </c:pt>
                <c:pt idx="6299">
                  <c:v>0.76900000000000002</c:v>
                </c:pt>
                <c:pt idx="6300">
                  <c:v>0.76900000000000002</c:v>
                </c:pt>
                <c:pt idx="6301">
                  <c:v>0.76900000000000002</c:v>
                </c:pt>
                <c:pt idx="6302">
                  <c:v>0.76800000000000002</c:v>
                </c:pt>
                <c:pt idx="6303">
                  <c:v>0.76800000000000002</c:v>
                </c:pt>
                <c:pt idx="6304">
                  <c:v>0.76800000000000002</c:v>
                </c:pt>
                <c:pt idx="6305">
                  <c:v>0.76800000000000002</c:v>
                </c:pt>
                <c:pt idx="6306">
                  <c:v>0.76800000000000002</c:v>
                </c:pt>
                <c:pt idx="6307">
                  <c:v>0.76800000000000002</c:v>
                </c:pt>
                <c:pt idx="6308">
                  <c:v>0.76800000000000002</c:v>
                </c:pt>
                <c:pt idx="6309">
                  <c:v>0.76800000000000002</c:v>
                </c:pt>
                <c:pt idx="6310">
                  <c:v>0.76800000000000002</c:v>
                </c:pt>
                <c:pt idx="6311">
                  <c:v>0.76700000000000002</c:v>
                </c:pt>
                <c:pt idx="6312">
                  <c:v>0.76700000000000002</c:v>
                </c:pt>
                <c:pt idx="6313">
                  <c:v>0.76700000000000002</c:v>
                </c:pt>
                <c:pt idx="6314">
                  <c:v>0.76700000000000002</c:v>
                </c:pt>
                <c:pt idx="6315">
                  <c:v>0.76700000000000002</c:v>
                </c:pt>
                <c:pt idx="6316">
                  <c:v>0.76700000000000002</c:v>
                </c:pt>
                <c:pt idx="6317">
                  <c:v>0.76700000000000002</c:v>
                </c:pt>
                <c:pt idx="6318">
                  <c:v>0.76700000000000002</c:v>
                </c:pt>
                <c:pt idx="6319">
                  <c:v>0.76600000000000001</c:v>
                </c:pt>
                <c:pt idx="6320">
                  <c:v>0.76600000000000001</c:v>
                </c:pt>
                <c:pt idx="6321">
                  <c:v>0.76600000000000001</c:v>
                </c:pt>
                <c:pt idx="6322">
                  <c:v>0.76600000000000001</c:v>
                </c:pt>
                <c:pt idx="6323">
                  <c:v>0.76600000000000001</c:v>
                </c:pt>
                <c:pt idx="6324">
                  <c:v>0.76600000000000001</c:v>
                </c:pt>
                <c:pt idx="6325">
                  <c:v>0.76600000000000001</c:v>
                </c:pt>
                <c:pt idx="6326">
                  <c:v>0.76600000000000001</c:v>
                </c:pt>
                <c:pt idx="6327">
                  <c:v>0.76500000000000001</c:v>
                </c:pt>
                <c:pt idx="6328">
                  <c:v>0.76500000000000001</c:v>
                </c:pt>
                <c:pt idx="6329">
                  <c:v>0.76500000000000001</c:v>
                </c:pt>
                <c:pt idx="6330">
                  <c:v>0.76500000000000001</c:v>
                </c:pt>
                <c:pt idx="6331">
                  <c:v>0.76500000000000001</c:v>
                </c:pt>
                <c:pt idx="6332">
                  <c:v>0.76500000000000001</c:v>
                </c:pt>
                <c:pt idx="6333">
                  <c:v>0.76500000000000001</c:v>
                </c:pt>
                <c:pt idx="6334">
                  <c:v>0.76500000000000001</c:v>
                </c:pt>
                <c:pt idx="6335">
                  <c:v>0.76400000000000001</c:v>
                </c:pt>
                <c:pt idx="6336">
                  <c:v>0.76400000000000001</c:v>
                </c:pt>
                <c:pt idx="6337">
                  <c:v>0.76400000000000001</c:v>
                </c:pt>
                <c:pt idx="6338">
                  <c:v>0.76400000000000001</c:v>
                </c:pt>
                <c:pt idx="6339">
                  <c:v>0.76400000000000001</c:v>
                </c:pt>
                <c:pt idx="6340">
                  <c:v>0.76400000000000001</c:v>
                </c:pt>
                <c:pt idx="6341">
                  <c:v>0.76400000000000001</c:v>
                </c:pt>
                <c:pt idx="6342">
                  <c:v>0.76400000000000001</c:v>
                </c:pt>
                <c:pt idx="6343">
                  <c:v>0.76400000000000001</c:v>
                </c:pt>
                <c:pt idx="6344">
                  <c:v>0.76300000000000001</c:v>
                </c:pt>
                <c:pt idx="6345">
                  <c:v>0.76300000000000001</c:v>
                </c:pt>
                <c:pt idx="6346">
                  <c:v>0.76300000000000001</c:v>
                </c:pt>
                <c:pt idx="6347">
                  <c:v>0.76300000000000001</c:v>
                </c:pt>
                <c:pt idx="6348">
                  <c:v>0.76300000000000001</c:v>
                </c:pt>
                <c:pt idx="6349">
                  <c:v>0.76300000000000001</c:v>
                </c:pt>
                <c:pt idx="6350">
                  <c:v>0.76300000000000001</c:v>
                </c:pt>
                <c:pt idx="6351">
                  <c:v>0.76300000000000001</c:v>
                </c:pt>
                <c:pt idx="6352">
                  <c:v>0.76200000000000001</c:v>
                </c:pt>
                <c:pt idx="6353">
                  <c:v>0.76200000000000001</c:v>
                </c:pt>
                <c:pt idx="6354">
                  <c:v>0.76200000000000001</c:v>
                </c:pt>
                <c:pt idx="6355">
                  <c:v>0.76200000000000001</c:v>
                </c:pt>
                <c:pt idx="6356">
                  <c:v>0.76200000000000001</c:v>
                </c:pt>
                <c:pt idx="6357">
                  <c:v>0.76200000000000001</c:v>
                </c:pt>
                <c:pt idx="6358">
                  <c:v>0.76200000000000001</c:v>
                </c:pt>
                <c:pt idx="6359">
                  <c:v>0.76200000000000001</c:v>
                </c:pt>
                <c:pt idx="6360">
                  <c:v>0.76100000000000001</c:v>
                </c:pt>
                <c:pt idx="6361">
                  <c:v>0.76100000000000001</c:v>
                </c:pt>
                <c:pt idx="6362">
                  <c:v>0.76100000000000001</c:v>
                </c:pt>
                <c:pt idx="6363">
                  <c:v>0.76100000000000001</c:v>
                </c:pt>
                <c:pt idx="6364">
                  <c:v>0.76100000000000001</c:v>
                </c:pt>
                <c:pt idx="6365">
                  <c:v>0.76100000000000001</c:v>
                </c:pt>
                <c:pt idx="6366">
                  <c:v>0.76100000000000001</c:v>
                </c:pt>
                <c:pt idx="6367">
                  <c:v>0.76100000000000001</c:v>
                </c:pt>
                <c:pt idx="6368">
                  <c:v>0.76100000000000001</c:v>
                </c:pt>
                <c:pt idx="6369">
                  <c:v>0.76</c:v>
                </c:pt>
                <c:pt idx="6370">
                  <c:v>0.76</c:v>
                </c:pt>
                <c:pt idx="6371">
                  <c:v>0.76</c:v>
                </c:pt>
                <c:pt idx="6372">
                  <c:v>0.76</c:v>
                </c:pt>
                <c:pt idx="6373">
                  <c:v>0.76</c:v>
                </c:pt>
                <c:pt idx="6374">
                  <c:v>0.76</c:v>
                </c:pt>
                <c:pt idx="6375">
                  <c:v>0.76</c:v>
                </c:pt>
                <c:pt idx="6376">
                  <c:v>0.76</c:v>
                </c:pt>
                <c:pt idx="6377">
                  <c:v>0.75900000000000001</c:v>
                </c:pt>
                <c:pt idx="6378">
                  <c:v>0.75900000000000001</c:v>
                </c:pt>
                <c:pt idx="6379">
                  <c:v>0.75900000000000001</c:v>
                </c:pt>
                <c:pt idx="6380">
                  <c:v>0.75900000000000001</c:v>
                </c:pt>
                <c:pt idx="6381">
                  <c:v>0.75900000000000001</c:v>
                </c:pt>
                <c:pt idx="6382">
                  <c:v>0.75900000000000001</c:v>
                </c:pt>
                <c:pt idx="6383">
                  <c:v>0.75900000000000001</c:v>
                </c:pt>
                <c:pt idx="6384">
                  <c:v>0.75900000000000001</c:v>
                </c:pt>
                <c:pt idx="6385">
                  <c:v>0.75900000000000001</c:v>
                </c:pt>
                <c:pt idx="6386">
                  <c:v>0.75800000000000001</c:v>
                </c:pt>
                <c:pt idx="6387">
                  <c:v>0.75800000000000001</c:v>
                </c:pt>
                <c:pt idx="6388">
                  <c:v>0.75800000000000001</c:v>
                </c:pt>
                <c:pt idx="6389">
                  <c:v>0.75800000000000001</c:v>
                </c:pt>
                <c:pt idx="6390">
                  <c:v>0.75800000000000001</c:v>
                </c:pt>
                <c:pt idx="6391">
                  <c:v>0.75800000000000001</c:v>
                </c:pt>
                <c:pt idx="6392">
                  <c:v>0.75800000000000001</c:v>
                </c:pt>
                <c:pt idx="6393">
                  <c:v>0.75800000000000001</c:v>
                </c:pt>
                <c:pt idx="6394">
                  <c:v>0.75700000000000001</c:v>
                </c:pt>
                <c:pt idx="6395">
                  <c:v>0.75700000000000001</c:v>
                </c:pt>
                <c:pt idx="6396">
                  <c:v>0.75700000000000001</c:v>
                </c:pt>
                <c:pt idx="6397">
                  <c:v>0.75700000000000001</c:v>
                </c:pt>
                <c:pt idx="6398">
                  <c:v>0.75700000000000001</c:v>
                </c:pt>
                <c:pt idx="6399">
                  <c:v>0.75700000000000001</c:v>
                </c:pt>
                <c:pt idx="6400">
                  <c:v>0.75700000000000001</c:v>
                </c:pt>
                <c:pt idx="6401">
                  <c:v>0.75700000000000001</c:v>
                </c:pt>
                <c:pt idx="6402">
                  <c:v>0.75600000000000001</c:v>
                </c:pt>
                <c:pt idx="6403">
                  <c:v>0.75600000000000001</c:v>
                </c:pt>
                <c:pt idx="6404">
                  <c:v>0.75600000000000001</c:v>
                </c:pt>
                <c:pt idx="6405">
                  <c:v>0.75600000000000001</c:v>
                </c:pt>
                <c:pt idx="6406">
                  <c:v>0.75600000000000001</c:v>
                </c:pt>
                <c:pt idx="6407">
                  <c:v>0.75600000000000001</c:v>
                </c:pt>
                <c:pt idx="6408">
                  <c:v>0.75600000000000001</c:v>
                </c:pt>
                <c:pt idx="6409">
                  <c:v>0.75600000000000001</c:v>
                </c:pt>
                <c:pt idx="6410">
                  <c:v>0.75600000000000001</c:v>
                </c:pt>
                <c:pt idx="6411">
                  <c:v>0.755</c:v>
                </c:pt>
                <c:pt idx="6412">
                  <c:v>0.755</c:v>
                </c:pt>
                <c:pt idx="6413">
                  <c:v>0.755</c:v>
                </c:pt>
                <c:pt idx="6414">
                  <c:v>0.755</c:v>
                </c:pt>
                <c:pt idx="6415">
                  <c:v>0.755</c:v>
                </c:pt>
                <c:pt idx="6416">
                  <c:v>0.755</c:v>
                </c:pt>
                <c:pt idx="6417">
                  <c:v>0.755</c:v>
                </c:pt>
                <c:pt idx="6418">
                  <c:v>0.755</c:v>
                </c:pt>
                <c:pt idx="6419">
                  <c:v>0.754</c:v>
                </c:pt>
                <c:pt idx="6420">
                  <c:v>0.754</c:v>
                </c:pt>
                <c:pt idx="6421">
                  <c:v>0.754</c:v>
                </c:pt>
                <c:pt idx="6422">
                  <c:v>0.754</c:v>
                </c:pt>
                <c:pt idx="6423">
                  <c:v>0.754</c:v>
                </c:pt>
                <c:pt idx="6424">
                  <c:v>0.754</c:v>
                </c:pt>
                <c:pt idx="6425">
                  <c:v>0.754</c:v>
                </c:pt>
                <c:pt idx="6426">
                  <c:v>0.754</c:v>
                </c:pt>
                <c:pt idx="6427">
                  <c:v>0.754</c:v>
                </c:pt>
                <c:pt idx="6428">
                  <c:v>0.753</c:v>
                </c:pt>
                <c:pt idx="6429">
                  <c:v>0.753</c:v>
                </c:pt>
                <c:pt idx="6430">
                  <c:v>0.753</c:v>
                </c:pt>
                <c:pt idx="6431">
                  <c:v>0.753</c:v>
                </c:pt>
                <c:pt idx="6432">
                  <c:v>0.753</c:v>
                </c:pt>
                <c:pt idx="6433">
                  <c:v>0.753</c:v>
                </c:pt>
                <c:pt idx="6434">
                  <c:v>0.753</c:v>
                </c:pt>
                <c:pt idx="6435">
                  <c:v>0.753</c:v>
                </c:pt>
                <c:pt idx="6436">
                  <c:v>0.753</c:v>
                </c:pt>
                <c:pt idx="6437">
                  <c:v>0.752</c:v>
                </c:pt>
                <c:pt idx="6438">
                  <c:v>0.752</c:v>
                </c:pt>
                <c:pt idx="6439">
                  <c:v>0.752</c:v>
                </c:pt>
                <c:pt idx="6440">
                  <c:v>0.752</c:v>
                </c:pt>
                <c:pt idx="6441">
                  <c:v>0.752</c:v>
                </c:pt>
                <c:pt idx="6442">
                  <c:v>0.752</c:v>
                </c:pt>
                <c:pt idx="6443">
                  <c:v>0.752</c:v>
                </c:pt>
                <c:pt idx="6444">
                  <c:v>0.752</c:v>
                </c:pt>
                <c:pt idx="6445">
                  <c:v>0.751</c:v>
                </c:pt>
                <c:pt idx="6446">
                  <c:v>0.751</c:v>
                </c:pt>
                <c:pt idx="6447">
                  <c:v>0.751</c:v>
                </c:pt>
                <c:pt idx="6448">
                  <c:v>0.751</c:v>
                </c:pt>
                <c:pt idx="6449">
                  <c:v>0.751</c:v>
                </c:pt>
                <c:pt idx="6450">
                  <c:v>0.751</c:v>
                </c:pt>
                <c:pt idx="6451">
                  <c:v>0.751</c:v>
                </c:pt>
                <c:pt idx="6452">
                  <c:v>0.751</c:v>
                </c:pt>
                <c:pt idx="6453">
                  <c:v>0.751</c:v>
                </c:pt>
                <c:pt idx="6454">
                  <c:v>0.75</c:v>
                </c:pt>
                <c:pt idx="6455">
                  <c:v>0.75</c:v>
                </c:pt>
                <c:pt idx="6456">
                  <c:v>0.75</c:v>
                </c:pt>
                <c:pt idx="6457">
                  <c:v>0.75</c:v>
                </c:pt>
                <c:pt idx="6458">
                  <c:v>0.75</c:v>
                </c:pt>
                <c:pt idx="6459">
                  <c:v>0.75</c:v>
                </c:pt>
                <c:pt idx="6460">
                  <c:v>0.75</c:v>
                </c:pt>
                <c:pt idx="6461">
                  <c:v>0.75</c:v>
                </c:pt>
                <c:pt idx="6462">
                  <c:v>0.75</c:v>
                </c:pt>
                <c:pt idx="6463">
                  <c:v>0.749</c:v>
                </c:pt>
                <c:pt idx="6464">
                  <c:v>0.749</c:v>
                </c:pt>
                <c:pt idx="6465">
                  <c:v>0.749</c:v>
                </c:pt>
                <c:pt idx="6466">
                  <c:v>0.749</c:v>
                </c:pt>
                <c:pt idx="6467">
                  <c:v>0.749</c:v>
                </c:pt>
                <c:pt idx="6468">
                  <c:v>0.749</c:v>
                </c:pt>
                <c:pt idx="6469">
                  <c:v>0.749</c:v>
                </c:pt>
                <c:pt idx="6470">
                  <c:v>0.749</c:v>
                </c:pt>
                <c:pt idx="6471">
                  <c:v>0.749</c:v>
                </c:pt>
                <c:pt idx="6472">
                  <c:v>0.748</c:v>
                </c:pt>
                <c:pt idx="6473">
                  <c:v>0.748</c:v>
                </c:pt>
                <c:pt idx="6474">
                  <c:v>0.748</c:v>
                </c:pt>
                <c:pt idx="6475">
                  <c:v>0.748</c:v>
                </c:pt>
                <c:pt idx="6476">
                  <c:v>0.748</c:v>
                </c:pt>
                <c:pt idx="6477">
                  <c:v>0.748</c:v>
                </c:pt>
                <c:pt idx="6478">
                  <c:v>0.748</c:v>
                </c:pt>
                <c:pt idx="6479">
                  <c:v>0.748</c:v>
                </c:pt>
                <c:pt idx="6480">
                  <c:v>0.747</c:v>
                </c:pt>
                <c:pt idx="6481">
                  <c:v>0.747</c:v>
                </c:pt>
                <c:pt idx="6482">
                  <c:v>0.747</c:v>
                </c:pt>
                <c:pt idx="6483">
                  <c:v>0.747</c:v>
                </c:pt>
                <c:pt idx="6484">
                  <c:v>0.747</c:v>
                </c:pt>
                <c:pt idx="6485">
                  <c:v>0.747</c:v>
                </c:pt>
                <c:pt idx="6486">
                  <c:v>0.747</c:v>
                </c:pt>
                <c:pt idx="6487">
                  <c:v>0.747</c:v>
                </c:pt>
                <c:pt idx="6488">
                  <c:v>0.747</c:v>
                </c:pt>
                <c:pt idx="6489">
                  <c:v>0.746</c:v>
                </c:pt>
                <c:pt idx="6490">
                  <c:v>0.746</c:v>
                </c:pt>
                <c:pt idx="6491">
                  <c:v>0.746</c:v>
                </c:pt>
                <c:pt idx="6492">
                  <c:v>0.746</c:v>
                </c:pt>
                <c:pt idx="6493">
                  <c:v>0.746</c:v>
                </c:pt>
                <c:pt idx="6494">
                  <c:v>0.746</c:v>
                </c:pt>
                <c:pt idx="6495">
                  <c:v>0.746</c:v>
                </c:pt>
                <c:pt idx="6496">
                  <c:v>0.746</c:v>
                </c:pt>
                <c:pt idx="6497">
                  <c:v>0.746</c:v>
                </c:pt>
                <c:pt idx="6498">
                  <c:v>0.745</c:v>
                </c:pt>
                <c:pt idx="6499">
                  <c:v>0.745</c:v>
                </c:pt>
                <c:pt idx="6500">
                  <c:v>0.745</c:v>
                </c:pt>
                <c:pt idx="6501">
                  <c:v>0.745</c:v>
                </c:pt>
                <c:pt idx="6502">
                  <c:v>0.745</c:v>
                </c:pt>
                <c:pt idx="6503">
                  <c:v>0.745</c:v>
                </c:pt>
                <c:pt idx="6504">
                  <c:v>0.745</c:v>
                </c:pt>
                <c:pt idx="6505">
                  <c:v>0.745</c:v>
                </c:pt>
                <c:pt idx="6506">
                  <c:v>0.745</c:v>
                </c:pt>
                <c:pt idx="6507">
                  <c:v>0.74399999999999999</c:v>
                </c:pt>
                <c:pt idx="6508">
                  <c:v>0.74399999999999999</c:v>
                </c:pt>
                <c:pt idx="6509">
                  <c:v>0.74399999999999999</c:v>
                </c:pt>
                <c:pt idx="6510">
                  <c:v>0.74399999999999999</c:v>
                </c:pt>
                <c:pt idx="6511">
                  <c:v>0.74399999999999999</c:v>
                </c:pt>
                <c:pt idx="6512">
                  <c:v>0.74399999999999999</c:v>
                </c:pt>
                <c:pt idx="6513">
                  <c:v>0.74399999999999999</c:v>
                </c:pt>
                <c:pt idx="6514">
                  <c:v>0.74399999999999999</c:v>
                </c:pt>
                <c:pt idx="6515">
                  <c:v>0.74399999999999999</c:v>
                </c:pt>
                <c:pt idx="6516">
                  <c:v>0.74299999999999999</c:v>
                </c:pt>
                <c:pt idx="6517">
                  <c:v>0.74299999999999999</c:v>
                </c:pt>
                <c:pt idx="6518">
                  <c:v>0.74299999999999999</c:v>
                </c:pt>
                <c:pt idx="6519">
                  <c:v>0.74299999999999999</c:v>
                </c:pt>
                <c:pt idx="6520">
                  <c:v>0.74299999999999999</c:v>
                </c:pt>
                <c:pt idx="6521">
                  <c:v>0.74299999999999999</c:v>
                </c:pt>
                <c:pt idx="6522">
                  <c:v>0.74299999999999999</c:v>
                </c:pt>
                <c:pt idx="6523">
                  <c:v>0.74299999999999999</c:v>
                </c:pt>
                <c:pt idx="6524">
                  <c:v>0.74199999999999999</c:v>
                </c:pt>
                <c:pt idx="6525">
                  <c:v>0.74199999999999999</c:v>
                </c:pt>
                <c:pt idx="6526">
                  <c:v>0.74199999999999999</c:v>
                </c:pt>
                <c:pt idx="6527">
                  <c:v>0.74199999999999999</c:v>
                </c:pt>
                <c:pt idx="6528">
                  <c:v>0.74199999999999999</c:v>
                </c:pt>
                <c:pt idx="6529">
                  <c:v>0.74199999999999999</c:v>
                </c:pt>
                <c:pt idx="6530">
                  <c:v>0.74199999999999999</c:v>
                </c:pt>
                <c:pt idx="6531">
                  <c:v>0.74199999999999999</c:v>
                </c:pt>
                <c:pt idx="6532">
                  <c:v>0.74199999999999999</c:v>
                </c:pt>
                <c:pt idx="6533">
                  <c:v>0.74099999999999999</c:v>
                </c:pt>
                <c:pt idx="6534">
                  <c:v>0.74099999999999999</c:v>
                </c:pt>
                <c:pt idx="6535">
                  <c:v>0.74099999999999999</c:v>
                </c:pt>
                <c:pt idx="6536">
                  <c:v>0.74099999999999999</c:v>
                </c:pt>
                <c:pt idx="6537">
                  <c:v>0.74099999999999999</c:v>
                </c:pt>
                <c:pt idx="6538">
                  <c:v>0.74099999999999999</c:v>
                </c:pt>
                <c:pt idx="6539">
                  <c:v>0.74099999999999999</c:v>
                </c:pt>
                <c:pt idx="6540">
                  <c:v>0.74099999999999999</c:v>
                </c:pt>
                <c:pt idx="6541">
                  <c:v>0.74099999999999999</c:v>
                </c:pt>
                <c:pt idx="6542">
                  <c:v>0.74</c:v>
                </c:pt>
                <c:pt idx="6543">
                  <c:v>0.74</c:v>
                </c:pt>
                <c:pt idx="6544">
                  <c:v>0.74</c:v>
                </c:pt>
                <c:pt idx="6545">
                  <c:v>0.74</c:v>
                </c:pt>
                <c:pt idx="6546">
                  <c:v>0.74</c:v>
                </c:pt>
                <c:pt idx="6547">
                  <c:v>0.74</c:v>
                </c:pt>
                <c:pt idx="6548">
                  <c:v>0.74</c:v>
                </c:pt>
                <c:pt idx="6549">
                  <c:v>0.74</c:v>
                </c:pt>
                <c:pt idx="6550">
                  <c:v>0.74</c:v>
                </c:pt>
                <c:pt idx="6551">
                  <c:v>0.73899999999999999</c:v>
                </c:pt>
                <c:pt idx="6552">
                  <c:v>0.73899999999999999</c:v>
                </c:pt>
                <c:pt idx="6553">
                  <c:v>0.73899999999999999</c:v>
                </c:pt>
                <c:pt idx="6554">
                  <c:v>0.73899999999999999</c:v>
                </c:pt>
                <c:pt idx="6555">
                  <c:v>0.73899999999999999</c:v>
                </c:pt>
                <c:pt idx="6556">
                  <c:v>0.73899999999999999</c:v>
                </c:pt>
                <c:pt idx="6557">
                  <c:v>0.73899999999999999</c:v>
                </c:pt>
                <c:pt idx="6558">
                  <c:v>0.73899999999999999</c:v>
                </c:pt>
                <c:pt idx="6559">
                  <c:v>0.73899999999999999</c:v>
                </c:pt>
                <c:pt idx="6560">
                  <c:v>0.73799999999999999</c:v>
                </c:pt>
                <c:pt idx="6561">
                  <c:v>0.73799999999999999</c:v>
                </c:pt>
                <c:pt idx="6562">
                  <c:v>0.73799999999999999</c:v>
                </c:pt>
                <c:pt idx="6563">
                  <c:v>0.73799999999999999</c:v>
                </c:pt>
                <c:pt idx="6564">
                  <c:v>0.73799999999999999</c:v>
                </c:pt>
                <c:pt idx="6565">
                  <c:v>0.73799999999999999</c:v>
                </c:pt>
                <c:pt idx="6566">
                  <c:v>0.73799999999999999</c:v>
                </c:pt>
                <c:pt idx="6567">
                  <c:v>0.73799999999999999</c:v>
                </c:pt>
                <c:pt idx="6568">
                  <c:v>0.73799999999999999</c:v>
                </c:pt>
                <c:pt idx="6569">
                  <c:v>0.73699999999999999</c:v>
                </c:pt>
                <c:pt idx="6570">
                  <c:v>0.73699999999999999</c:v>
                </c:pt>
                <c:pt idx="6571">
                  <c:v>0.73699999999999999</c:v>
                </c:pt>
                <c:pt idx="6572">
                  <c:v>0.73699999999999999</c:v>
                </c:pt>
                <c:pt idx="6573">
                  <c:v>0.73699999999999999</c:v>
                </c:pt>
                <c:pt idx="6574">
                  <c:v>0.73699999999999999</c:v>
                </c:pt>
                <c:pt idx="6575">
                  <c:v>0.73699999999999999</c:v>
                </c:pt>
                <c:pt idx="6576">
                  <c:v>0.73699999999999999</c:v>
                </c:pt>
                <c:pt idx="6577">
                  <c:v>0.73699999999999999</c:v>
                </c:pt>
                <c:pt idx="6578">
                  <c:v>0.73599999999999999</c:v>
                </c:pt>
                <c:pt idx="6579">
                  <c:v>0.73599999999999999</c:v>
                </c:pt>
                <c:pt idx="6580">
                  <c:v>0.73599999999999999</c:v>
                </c:pt>
                <c:pt idx="6581">
                  <c:v>0.73599999999999999</c:v>
                </c:pt>
                <c:pt idx="6582">
                  <c:v>0.73599999999999999</c:v>
                </c:pt>
                <c:pt idx="6583">
                  <c:v>0.73599999999999999</c:v>
                </c:pt>
                <c:pt idx="6584">
                  <c:v>0.73599999999999999</c:v>
                </c:pt>
                <c:pt idx="6585">
                  <c:v>0.73599999999999999</c:v>
                </c:pt>
                <c:pt idx="6586">
                  <c:v>0.73599999999999999</c:v>
                </c:pt>
                <c:pt idx="6587">
                  <c:v>0.73499999999999999</c:v>
                </c:pt>
                <c:pt idx="6588">
                  <c:v>0.73499999999999999</c:v>
                </c:pt>
                <c:pt idx="6589">
                  <c:v>0.73499999999999999</c:v>
                </c:pt>
                <c:pt idx="6590">
                  <c:v>0.73499999999999999</c:v>
                </c:pt>
                <c:pt idx="6591">
                  <c:v>0.73499999999999999</c:v>
                </c:pt>
                <c:pt idx="6592">
                  <c:v>0.73499999999999999</c:v>
                </c:pt>
                <c:pt idx="6593">
                  <c:v>0.73499999999999999</c:v>
                </c:pt>
                <c:pt idx="6594">
                  <c:v>0.73499999999999999</c:v>
                </c:pt>
                <c:pt idx="6595">
                  <c:v>0.73499999999999999</c:v>
                </c:pt>
                <c:pt idx="6596">
                  <c:v>0.73399999999999999</c:v>
                </c:pt>
                <c:pt idx="6597">
                  <c:v>0.73399999999999999</c:v>
                </c:pt>
                <c:pt idx="6598">
                  <c:v>0.73399999999999999</c:v>
                </c:pt>
                <c:pt idx="6599">
                  <c:v>0.73399999999999999</c:v>
                </c:pt>
                <c:pt idx="6600">
                  <c:v>0.73399999999999999</c:v>
                </c:pt>
                <c:pt idx="6601">
                  <c:v>0.73399999999999999</c:v>
                </c:pt>
                <c:pt idx="6602">
                  <c:v>0.73399999999999999</c:v>
                </c:pt>
                <c:pt idx="6603">
                  <c:v>0.73399999999999999</c:v>
                </c:pt>
                <c:pt idx="6604">
                  <c:v>0.73299999999999998</c:v>
                </c:pt>
                <c:pt idx="6605">
                  <c:v>0.73299999999999998</c:v>
                </c:pt>
                <c:pt idx="6606">
                  <c:v>0.73299999999999998</c:v>
                </c:pt>
                <c:pt idx="6607">
                  <c:v>0.73299999999999998</c:v>
                </c:pt>
                <c:pt idx="6608">
                  <c:v>0.73299999999999998</c:v>
                </c:pt>
                <c:pt idx="6609">
                  <c:v>0.73299999999999998</c:v>
                </c:pt>
                <c:pt idx="6610">
                  <c:v>0.73299999999999998</c:v>
                </c:pt>
                <c:pt idx="6611">
                  <c:v>0.73299999999999998</c:v>
                </c:pt>
                <c:pt idx="6612">
                  <c:v>0.73299999999999998</c:v>
                </c:pt>
                <c:pt idx="6613">
                  <c:v>0.73299999999999998</c:v>
                </c:pt>
                <c:pt idx="6614">
                  <c:v>0.73199999999999998</c:v>
                </c:pt>
                <c:pt idx="6615">
                  <c:v>0.73199999999999998</c:v>
                </c:pt>
                <c:pt idx="6616">
                  <c:v>0.73199999999999998</c:v>
                </c:pt>
                <c:pt idx="6617">
                  <c:v>0.73199999999999998</c:v>
                </c:pt>
                <c:pt idx="6618">
                  <c:v>0.73199999999999998</c:v>
                </c:pt>
                <c:pt idx="6619">
                  <c:v>0.73199999999999998</c:v>
                </c:pt>
                <c:pt idx="6620">
                  <c:v>0.73199999999999998</c:v>
                </c:pt>
                <c:pt idx="6621">
                  <c:v>0.73199999999999998</c:v>
                </c:pt>
                <c:pt idx="6622">
                  <c:v>0.73199999999999998</c:v>
                </c:pt>
                <c:pt idx="6623">
                  <c:v>0.73099999999999998</c:v>
                </c:pt>
                <c:pt idx="6624">
                  <c:v>0.73099999999999998</c:v>
                </c:pt>
                <c:pt idx="6625">
                  <c:v>0.73099999999999998</c:v>
                </c:pt>
                <c:pt idx="6626">
                  <c:v>0.73099999999999998</c:v>
                </c:pt>
                <c:pt idx="6627">
                  <c:v>0.73099999999999998</c:v>
                </c:pt>
                <c:pt idx="6628">
                  <c:v>0.73099999999999998</c:v>
                </c:pt>
                <c:pt idx="6629">
                  <c:v>0.73099999999999998</c:v>
                </c:pt>
                <c:pt idx="6630">
                  <c:v>0.73099999999999998</c:v>
                </c:pt>
                <c:pt idx="6631">
                  <c:v>0.73099999999999998</c:v>
                </c:pt>
                <c:pt idx="6632">
                  <c:v>0.73</c:v>
                </c:pt>
                <c:pt idx="6633">
                  <c:v>0.73</c:v>
                </c:pt>
                <c:pt idx="6634">
                  <c:v>0.73</c:v>
                </c:pt>
                <c:pt idx="6635">
                  <c:v>0.73</c:v>
                </c:pt>
                <c:pt idx="6636">
                  <c:v>0.73</c:v>
                </c:pt>
                <c:pt idx="6637">
                  <c:v>0.73</c:v>
                </c:pt>
                <c:pt idx="6638">
                  <c:v>0.73</c:v>
                </c:pt>
                <c:pt idx="6639">
                  <c:v>0.73</c:v>
                </c:pt>
                <c:pt idx="6640">
                  <c:v>0.73</c:v>
                </c:pt>
                <c:pt idx="6641">
                  <c:v>0.72899999999999998</c:v>
                </c:pt>
                <c:pt idx="6642">
                  <c:v>0.72899999999999998</c:v>
                </c:pt>
                <c:pt idx="6643">
                  <c:v>0.72899999999999998</c:v>
                </c:pt>
                <c:pt idx="6644">
                  <c:v>0.72899999999999998</c:v>
                </c:pt>
                <c:pt idx="6645">
                  <c:v>0.72899999999999998</c:v>
                </c:pt>
                <c:pt idx="6646">
                  <c:v>0.72899999999999998</c:v>
                </c:pt>
                <c:pt idx="6647">
                  <c:v>0.72899999999999998</c:v>
                </c:pt>
                <c:pt idx="6648">
                  <c:v>0.72899999999999998</c:v>
                </c:pt>
                <c:pt idx="6649">
                  <c:v>0.72899999999999998</c:v>
                </c:pt>
                <c:pt idx="6650">
                  <c:v>0.72799999999999998</c:v>
                </c:pt>
                <c:pt idx="6651">
                  <c:v>0.72799999999999998</c:v>
                </c:pt>
                <c:pt idx="6652">
                  <c:v>0.72799999999999998</c:v>
                </c:pt>
                <c:pt idx="6653">
                  <c:v>0.72799999999999998</c:v>
                </c:pt>
                <c:pt idx="6654">
                  <c:v>0.72799999999999998</c:v>
                </c:pt>
                <c:pt idx="6655">
                  <c:v>0.72799999999999998</c:v>
                </c:pt>
                <c:pt idx="6656">
                  <c:v>0.72799999999999998</c:v>
                </c:pt>
                <c:pt idx="6657">
                  <c:v>0.72799999999999998</c:v>
                </c:pt>
                <c:pt idx="6658">
                  <c:v>0.72799999999999998</c:v>
                </c:pt>
                <c:pt idx="6659">
                  <c:v>0.72699999999999998</c:v>
                </c:pt>
                <c:pt idx="6660">
                  <c:v>0.72699999999999998</c:v>
                </c:pt>
                <c:pt idx="6661">
                  <c:v>0.72699999999999998</c:v>
                </c:pt>
                <c:pt idx="6662">
                  <c:v>0.72699999999999998</c:v>
                </c:pt>
                <c:pt idx="6663">
                  <c:v>0.72699999999999998</c:v>
                </c:pt>
                <c:pt idx="6664">
                  <c:v>0.72699999999999998</c:v>
                </c:pt>
                <c:pt idx="6665">
                  <c:v>0.72699999999999998</c:v>
                </c:pt>
                <c:pt idx="6666">
                  <c:v>0.72699999999999998</c:v>
                </c:pt>
                <c:pt idx="6667">
                  <c:v>0.72699999999999998</c:v>
                </c:pt>
                <c:pt idx="6668">
                  <c:v>0.72599999999999998</c:v>
                </c:pt>
                <c:pt idx="6669">
                  <c:v>0.72599999999999998</c:v>
                </c:pt>
                <c:pt idx="6670">
                  <c:v>0.72599999999999998</c:v>
                </c:pt>
                <c:pt idx="6671">
                  <c:v>0.72599999999999998</c:v>
                </c:pt>
                <c:pt idx="6672">
                  <c:v>0.72599999999999998</c:v>
                </c:pt>
                <c:pt idx="6673">
                  <c:v>0.72599999999999998</c:v>
                </c:pt>
                <c:pt idx="6674">
                  <c:v>0.72599999999999998</c:v>
                </c:pt>
                <c:pt idx="6675">
                  <c:v>0.72599999999999998</c:v>
                </c:pt>
                <c:pt idx="6676">
                  <c:v>0.72599999999999998</c:v>
                </c:pt>
                <c:pt idx="6677">
                  <c:v>0.72499999999999998</c:v>
                </c:pt>
                <c:pt idx="6678">
                  <c:v>0.72499999999999998</c:v>
                </c:pt>
                <c:pt idx="6679">
                  <c:v>0.72499999999999998</c:v>
                </c:pt>
                <c:pt idx="6680">
                  <c:v>0.72499999999999998</c:v>
                </c:pt>
                <c:pt idx="6681">
                  <c:v>0.72499999999999998</c:v>
                </c:pt>
                <c:pt idx="6682">
                  <c:v>0.72499999999999998</c:v>
                </c:pt>
                <c:pt idx="6683">
                  <c:v>0.72499999999999998</c:v>
                </c:pt>
                <c:pt idx="6684">
                  <c:v>0.72499999999999998</c:v>
                </c:pt>
                <c:pt idx="6685">
                  <c:v>0.72499999999999998</c:v>
                </c:pt>
                <c:pt idx="6686">
                  <c:v>0.72499999999999998</c:v>
                </c:pt>
                <c:pt idx="6687">
                  <c:v>0.72399999999999998</c:v>
                </c:pt>
                <c:pt idx="6688">
                  <c:v>0.72399999999999998</c:v>
                </c:pt>
                <c:pt idx="6689">
                  <c:v>0.72399999999999998</c:v>
                </c:pt>
                <c:pt idx="6690">
                  <c:v>0.72399999999999998</c:v>
                </c:pt>
                <c:pt idx="6691">
                  <c:v>0.72399999999999998</c:v>
                </c:pt>
                <c:pt idx="6692">
                  <c:v>0.72399999999999998</c:v>
                </c:pt>
                <c:pt idx="6693">
                  <c:v>0.72399999999999998</c:v>
                </c:pt>
                <c:pt idx="6694">
                  <c:v>0.72399999999999998</c:v>
                </c:pt>
                <c:pt idx="6695">
                  <c:v>0.72399999999999998</c:v>
                </c:pt>
                <c:pt idx="6696">
                  <c:v>0.72299999999999998</c:v>
                </c:pt>
                <c:pt idx="6697">
                  <c:v>0.72299999999999998</c:v>
                </c:pt>
                <c:pt idx="6698">
                  <c:v>0.72299999999999998</c:v>
                </c:pt>
                <c:pt idx="6699">
                  <c:v>0.72299999999999998</c:v>
                </c:pt>
                <c:pt idx="6700">
                  <c:v>0.72299999999999998</c:v>
                </c:pt>
                <c:pt idx="6701">
                  <c:v>0.72299999999999998</c:v>
                </c:pt>
                <c:pt idx="6702">
                  <c:v>0.72299999999999998</c:v>
                </c:pt>
                <c:pt idx="6703">
                  <c:v>0.72299999999999998</c:v>
                </c:pt>
                <c:pt idx="6704">
                  <c:v>0.72299999999999998</c:v>
                </c:pt>
                <c:pt idx="6705">
                  <c:v>0.72199999999999998</c:v>
                </c:pt>
                <c:pt idx="6706">
                  <c:v>0.72199999999999998</c:v>
                </c:pt>
                <c:pt idx="6707">
                  <c:v>0.72199999999999998</c:v>
                </c:pt>
                <c:pt idx="6708">
                  <c:v>0.72199999999999998</c:v>
                </c:pt>
                <c:pt idx="6709">
                  <c:v>0.72199999999999998</c:v>
                </c:pt>
                <c:pt idx="6710">
                  <c:v>0.72199999999999998</c:v>
                </c:pt>
                <c:pt idx="6711">
                  <c:v>0.72199999999999998</c:v>
                </c:pt>
                <c:pt idx="6712">
                  <c:v>0.72199999999999998</c:v>
                </c:pt>
                <c:pt idx="6713">
                  <c:v>0.72199999999999998</c:v>
                </c:pt>
                <c:pt idx="6714">
                  <c:v>0.72199999999999998</c:v>
                </c:pt>
                <c:pt idx="6715">
                  <c:v>0.72199999999999998</c:v>
                </c:pt>
                <c:pt idx="6716">
                  <c:v>0.72199999999999998</c:v>
                </c:pt>
                <c:pt idx="6717">
                  <c:v>0.72199999999999998</c:v>
                </c:pt>
                <c:pt idx="6718">
                  <c:v>0.72199999999999998</c:v>
                </c:pt>
                <c:pt idx="6719">
                  <c:v>0.72199999999999998</c:v>
                </c:pt>
                <c:pt idx="6720">
                  <c:v>0.72199999999999998</c:v>
                </c:pt>
                <c:pt idx="6721">
                  <c:v>0.72099999999999997</c:v>
                </c:pt>
                <c:pt idx="6722">
                  <c:v>0.72099999999999997</c:v>
                </c:pt>
                <c:pt idx="6723">
                  <c:v>0.72099999999999997</c:v>
                </c:pt>
                <c:pt idx="6724">
                  <c:v>0.72099999999999997</c:v>
                </c:pt>
                <c:pt idx="6725">
                  <c:v>0.72099999999999997</c:v>
                </c:pt>
                <c:pt idx="6726">
                  <c:v>0.72099999999999997</c:v>
                </c:pt>
                <c:pt idx="6727">
                  <c:v>0.72099999999999997</c:v>
                </c:pt>
                <c:pt idx="6728">
                  <c:v>0.72099999999999997</c:v>
                </c:pt>
                <c:pt idx="6729">
                  <c:v>0.72099999999999997</c:v>
                </c:pt>
                <c:pt idx="6730">
                  <c:v>0.72099999999999997</c:v>
                </c:pt>
                <c:pt idx="6731">
                  <c:v>0.72099999999999997</c:v>
                </c:pt>
                <c:pt idx="6732">
                  <c:v>0.72</c:v>
                </c:pt>
                <c:pt idx="6733">
                  <c:v>0.72</c:v>
                </c:pt>
                <c:pt idx="6734">
                  <c:v>0.72</c:v>
                </c:pt>
                <c:pt idx="6735">
                  <c:v>0.72</c:v>
                </c:pt>
                <c:pt idx="6736">
                  <c:v>0.72</c:v>
                </c:pt>
                <c:pt idx="6737">
                  <c:v>0.72</c:v>
                </c:pt>
                <c:pt idx="6738">
                  <c:v>0.72</c:v>
                </c:pt>
                <c:pt idx="6739">
                  <c:v>0.72</c:v>
                </c:pt>
                <c:pt idx="6740">
                  <c:v>0.72</c:v>
                </c:pt>
                <c:pt idx="6741">
                  <c:v>0.72</c:v>
                </c:pt>
                <c:pt idx="6742">
                  <c:v>0.72</c:v>
                </c:pt>
                <c:pt idx="6743">
                  <c:v>0.71899999999999997</c:v>
                </c:pt>
                <c:pt idx="6744">
                  <c:v>0.71899999999999997</c:v>
                </c:pt>
                <c:pt idx="6745">
                  <c:v>0.71899999999999997</c:v>
                </c:pt>
                <c:pt idx="6746">
                  <c:v>0.71899999999999997</c:v>
                </c:pt>
                <c:pt idx="6747">
                  <c:v>0.71899999999999997</c:v>
                </c:pt>
                <c:pt idx="6748">
                  <c:v>0.71899999999999997</c:v>
                </c:pt>
                <c:pt idx="6749">
                  <c:v>0.71899999999999997</c:v>
                </c:pt>
                <c:pt idx="6750">
                  <c:v>0.71899999999999997</c:v>
                </c:pt>
                <c:pt idx="6751">
                  <c:v>0.71899999999999997</c:v>
                </c:pt>
                <c:pt idx="6752">
                  <c:v>0.71899999999999997</c:v>
                </c:pt>
                <c:pt idx="6753">
                  <c:v>0.71899999999999997</c:v>
                </c:pt>
                <c:pt idx="6754">
                  <c:v>0.71899999999999997</c:v>
                </c:pt>
                <c:pt idx="6755">
                  <c:v>0.71899999999999997</c:v>
                </c:pt>
                <c:pt idx="6756">
                  <c:v>0.71899999999999997</c:v>
                </c:pt>
                <c:pt idx="6757">
                  <c:v>0.71899999999999997</c:v>
                </c:pt>
                <c:pt idx="6758">
                  <c:v>0.71799999999999997</c:v>
                </c:pt>
                <c:pt idx="6759">
                  <c:v>0.71799999999999997</c:v>
                </c:pt>
                <c:pt idx="6760">
                  <c:v>0.71799999999999997</c:v>
                </c:pt>
                <c:pt idx="6761">
                  <c:v>0.71799999999999997</c:v>
                </c:pt>
                <c:pt idx="6762">
                  <c:v>0.71799999999999997</c:v>
                </c:pt>
                <c:pt idx="6763">
                  <c:v>0.71799999999999997</c:v>
                </c:pt>
                <c:pt idx="6764">
                  <c:v>0.71799999999999997</c:v>
                </c:pt>
                <c:pt idx="6765">
                  <c:v>0.71799999999999997</c:v>
                </c:pt>
                <c:pt idx="6766">
                  <c:v>0.71799999999999997</c:v>
                </c:pt>
                <c:pt idx="6767">
                  <c:v>0.71799999999999997</c:v>
                </c:pt>
                <c:pt idx="6768">
                  <c:v>0.71799999999999997</c:v>
                </c:pt>
                <c:pt idx="6769">
                  <c:v>0.71699999999999997</c:v>
                </c:pt>
                <c:pt idx="6770">
                  <c:v>0.71699999999999997</c:v>
                </c:pt>
                <c:pt idx="6771">
                  <c:v>0.71699999999999997</c:v>
                </c:pt>
                <c:pt idx="6772">
                  <c:v>0.71699999999999997</c:v>
                </c:pt>
                <c:pt idx="6773">
                  <c:v>0.71699999999999997</c:v>
                </c:pt>
                <c:pt idx="6774">
                  <c:v>0.71699999999999997</c:v>
                </c:pt>
                <c:pt idx="6775">
                  <c:v>0.71699999999999997</c:v>
                </c:pt>
                <c:pt idx="6776">
                  <c:v>0.71699999999999997</c:v>
                </c:pt>
                <c:pt idx="6777">
                  <c:v>0.71699999999999997</c:v>
                </c:pt>
                <c:pt idx="6778">
                  <c:v>0.71699999999999997</c:v>
                </c:pt>
                <c:pt idx="6779">
                  <c:v>0.71599999999999997</c:v>
                </c:pt>
                <c:pt idx="6780">
                  <c:v>0.71599999999999997</c:v>
                </c:pt>
                <c:pt idx="6781">
                  <c:v>0.71599999999999997</c:v>
                </c:pt>
                <c:pt idx="6782">
                  <c:v>0.71599999999999997</c:v>
                </c:pt>
                <c:pt idx="6783">
                  <c:v>0.71599999999999997</c:v>
                </c:pt>
                <c:pt idx="6784">
                  <c:v>0.71599999999999997</c:v>
                </c:pt>
                <c:pt idx="6785">
                  <c:v>0.71599999999999997</c:v>
                </c:pt>
                <c:pt idx="6786">
                  <c:v>0.71599999999999997</c:v>
                </c:pt>
                <c:pt idx="6787">
                  <c:v>0.71599999999999997</c:v>
                </c:pt>
                <c:pt idx="6788">
                  <c:v>0.71499999999999997</c:v>
                </c:pt>
                <c:pt idx="6789">
                  <c:v>0.71499999999999997</c:v>
                </c:pt>
                <c:pt idx="6790">
                  <c:v>0.71499999999999997</c:v>
                </c:pt>
                <c:pt idx="6791">
                  <c:v>0.71499999999999997</c:v>
                </c:pt>
                <c:pt idx="6792">
                  <c:v>0.71499999999999997</c:v>
                </c:pt>
                <c:pt idx="6793">
                  <c:v>0.71499999999999997</c:v>
                </c:pt>
                <c:pt idx="6794">
                  <c:v>0.71499999999999997</c:v>
                </c:pt>
                <c:pt idx="6795">
                  <c:v>0.71499999999999997</c:v>
                </c:pt>
                <c:pt idx="6796">
                  <c:v>0.71499999999999997</c:v>
                </c:pt>
                <c:pt idx="6797">
                  <c:v>0.71499999999999997</c:v>
                </c:pt>
                <c:pt idx="6798">
                  <c:v>0.71499999999999997</c:v>
                </c:pt>
                <c:pt idx="6799">
                  <c:v>0.71499999999999997</c:v>
                </c:pt>
                <c:pt idx="6800">
                  <c:v>0.71499999999999997</c:v>
                </c:pt>
                <c:pt idx="6801">
                  <c:v>0.71499999999999997</c:v>
                </c:pt>
                <c:pt idx="6802">
                  <c:v>0.71399999999999997</c:v>
                </c:pt>
                <c:pt idx="6803">
                  <c:v>0.71399999999999997</c:v>
                </c:pt>
                <c:pt idx="6804">
                  <c:v>0.71399999999999997</c:v>
                </c:pt>
                <c:pt idx="6805">
                  <c:v>0.71399999999999997</c:v>
                </c:pt>
                <c:pt idx="6806">
                  <c:v>0.71399999999999997</c:v>
                </c:pt>
                <c:pt idx="6807">
                  <c:v>0.71399999999999997</c:v>
                </c:pt>
                <c:pt idx="6808">
                  <c:v>0.71399999999999997</c:v>
                </c:pt>
                <c:pt idx="6809">
                  <c:v>0.71399999999999997</c:v>
                </c:pt>
                <c:pt idx="6810">
                  <c:v>0.71399999999999997</c:v>
                </c:pt>
                <c:pt idx="6811">
                  <c:v>0.71399999999999997</c:v>
                </c:pt>
                <c:pt idx="6812">
                  <c:v>0.71299999999999997</c:v>
                </c:pt>
                <c:pt idx="6813">
                  <c:v>0.71299999999999997</c:v>
                </c:pt>
                <c:pt idx="6814">
                  <c:v>0.71299999999999997</c:v>
                </c:pt>
                <c:pt idx="6815">
                  <c:v>0.71299999999999997</c:v>
                </c:pt>
                <c:pt idx="6816">
                  <c:v>0.71299999999999997</c:v>
                </c:pt>
                <c:pt idx="6817">
                  <c:v>0.71299999999999997</c:v>
                </c:pt>
                <c:pt idx="6818">
                  <c:v>0.71299999999999997</c:v>
                </c:pt>
                <c:pt idx="6819">
                  <c:v>0.71299999999999997</c:v>
                </c:pt>
                <c:pt idx="6820">
                  <c:v>0.71299999999999997</c:v>
                </c:pt>
                <c:pt idx="6821">
                  <c:v>0.71299999999999997</c:v>
                </c:pt>
                <c:pt idx="6822">
                  <c:v>0.71199999999999997</c:v>
                </c:pt>
                <c:pt idx="6823">
                  <c:v>0.71199999999999997</c:v>
                </c:pt>
                <c:pt idx="6824">
                  <c:v>0.71199999999999997</c:v>
                </c:pt>
                <c:pt idx="6825">
                  <c:v>0.71199999999999997</c:v>
                </c:pt>
                <c:pt idx="6826">
                  <c:v>0.71199999999999997</c:v>
                </c:pt>
                <c:pt idx="6827">
                  <c:v>0.71199999999999997</c:v>
                </c:pt>
                <c:pt idx="6828">
                  <c:v>0.71199999999999997</c:v>
                </c:pt>
                <c:pt idx="6829">
                  <c:v>0.71199999999999997</c:v>
                </c:pt>
                <c:pt idx="6830">
                  <c:v>0.71199999999999997</c:v>
                </c:pt>
                <c:pt idx="6831">
                  <c:v>0.71199999999999997</c:v>
                </c:pt>
                <c:pt idx="6832">
                  <c:v>0.71099999999999997</c:v>
                </c:pt>
                <c:pt idx="6833">
                  <c:v>0.71099999999999997</c:v>
                </c:pt>
                <c:pt idx="6834">
                  <c:v>0.71099999999999997</c:v>
                </c:pt>
                <c:pt idx="6835">
                  <c:v>0.71099999999999997</c:v>
                </c:pt>
                <c:pt idx="6836">
                  <c:v>0.71099999999999997</c:v>
                </c:pt>
                <c:pt idx="6837">
                  <c:v>0.71099999999999997</c:v>
                </c:pt>
                <c:pt idx="6838">
                  <c:v>0.71099999999999997</c:v>
                </c:pt>
                <c:pt idx="6839">
                  <c:v>0.71099999999999997</c:v>
                </c:pt>
                <c:pt idx="6840">
                  <c:v>0.71099999999999997</c:v>
                </c:pt>
                <c:pt idx="6841">
                  <c:v>0.71</c:v>
                </c:pt>
                <c:pt idx="6842">
                  <c:v>0.71</c:v>
                </c:pt>
                <c:pt idx="6843">
                  <c:v>0.71</c:v>
                </c:pt>
                <c:pt idx="6844">
                  <c:v>0.71</c:v>
                </c:pt>
                <c:pt idx="6845">
                  <c:v>0.71</c:v>
                </c:pt>
                <c:pt idx="6846">
                  <c:v>0.71</c:v>
                </c:pt>
                <c:pt idx="6847">
                  <c:v>0.71</c:v>
                </c:pt>
                <c:pt idx="6848">
                  <c:v>0.71</c:v>
                </c:pt>
                <c:pt idx="6849">
                  <c:v>0.71</c:v>
                </c:pt>
                <c:pt idx="6850">
                  <c:v>0.71</c:v>
                </c:pt>
                <c:pt idx="6851">
                  <c:v>0.70899999999999996</c:v>
                </c:pt>
                <c:pt idx="6852">
                  <c:v>0.70899999999999996</c:v>
                </c:pt>
                <c:pt idx="6853">
                  <c:v>0.70899999999999996</c:v>
                </c:pt>
                <c:pt idx="6854">
                  <c:v>0.70899999999999996</c:v>
                </c:pt>
                <c:pt idx="6855">
                  <c:v>0.70899999999999996</c:v>
                </c:pt>
                <c:pt idx="6856">
                  <c:v>0.70899999999999996</c:v>
                </c:pt>
                <c:pt idx="6857">
                  <c:v>0.70899999999999996</c:v>
                </c:pt>
                <c:pt idx="6858">
                  <c:v>0.70899999999999996</c:v>
                </c:pt>
                <c:pt idx="6859">
                  <c:v>0.70899999999999996</c:v>
                </c:pt>
                <c:pt idx="6860">
                  <c:v>0.70899999999999996</c:v>
                </c:pt>
                <c:pt idx="6861">
                  <c:v>0.70799999999999996</c:v>
                </c:pt>
                <c:pt idx="6862">
                  <c:v>0.70799999999999996</c:v>
                </c:pt>
                <c:pt idx="6863">
                  <c:v>0.70799999999999996</c:v>
                </c:pt>
                <c:pt idx="6864">
                  <c:v>0.70799999999999996</c:v>
                </c:pt>
                <c:pt idx="6865">
                  <c:v>0.70799999999999996</c:v>
                </c:pt>
                <c:pt idx="6866">
                  <c:v>0.70799999999999996</c:v>
                </c:pt>
                <c:pt idx="6867">
                  <c:v>0.70799999999999996</c:v>
                </c:pt>
                <c:pt idx="6868">
                  <c:v>0.70799999999999996</c:v>
                </c:pt>
                <c:pt idx="6869">
                  <c:v>0.70799999999999996</c:v>
                </c:pt>
                <c:pt idx="6870">
                  <c:v>0.70699999999999996</c:v>
                </c:pt>
                <c:pt idx="6871">
                  <c:v>0.70699999999999996</c:v>
                </c:pt>
                <c:pt idx="6872">
                  <c:v>0.70699999999999996</c:v>
                </c:pt>
                <c:pt idx="6873">
                  <c:v>0.70699999999999996</c:v>
                </c:pt>
                <c:pt idx="6874">
                  <c:v>0.70699999999999996</c:v>
                </c:pt>
                <c:pt idx="6875">
                  <c:v>0.70699999999999996</c:v>
                </c:pt>
                <c:pt idx="6876">
                  <c:v>0.70699999999999996</c:v>
                </c:pt>
                <c:pt idx="6877">
                  <c:v>0.70699999999999996</c:v>
                </c:pt>
                <c:pt idx="6878">
                  <c:v>0.70699999999999996</c:v>
                </c:pt>
                <c:pt idx="6879">
                  <c:v>0.70699999999999996</c:v>
                </c:pt>
                <c:pt idx="6880">
                  <c:v>0.70599999999999996</c:v>
                </c:pt>
                <c:pt idx="6881">
                  <c:v>0.70599999999999996</c:v>
                </c:pt>
                <c:pt idx="6882">
                  <c:v>0.70599999999999996</c:v>
                </c:pt>
                <c:pt idx="6883">
                  <c:v>0.70599999999999996</c:v>
                </c:pt>
                <c:pt idx="6884">
                  <c:v>0.70599999999999996</c:v>
                </c:pt>
                <c:pt idx="6885">
                  <c:v>0.70599999999999996</c:v>
                </c:pt>
                <c:pt idx="6886">
                  <c:v>0.70599999999999996</c:v>
                </c:pt>
                <c:pt idx="6887">
                  <c:v>0.70599999999999996</c:v>
                </c:pt>
                <c:pt idx="6888">
                  <c:v>0.70599999999999996</c:v>
                </c:pt>
                <c:pt idx="6889">
                  <c:v>0.70599999999999996</c:v>
                </c:pt>
                <c:pt idx="6890">
                  <c:v>0.70499999999999996</c:v>
                </c:pt>
                <c:pt idx="6891">
                  <c:v>0.70499999999999996</c:v>
                </c:pt>
                <c:pt idx="6892">
                  <c:v>0.70499999999999996</c:v>
                </c:pt>
                <c:pt idx="6893">
                  <c:v>0.70499999999999996</c:v>
                </c:pt>
                <c:pt idx="6894">
                  <c:v>0.70499999999999996</c:v>
                </c:pt>
                <c:pt idx="6895">
                  <c:v>0.70499999999999996</c:v>
                </c:pt>
                <c:pt idx="6896">
                  <c:v>0.70499999999999996</c:v>
                </c:pt>
                <c:pt idx="6897">
                  <c:v>0.70499999999999996</c:v>
                </c:pt>
                <c:pt idx="6898">
                  <c:v>0.70499999999999996</c:v>
                </c:pt>
                <c:pt idx="6899">
                  <c:v>0.70499999999999996</c:v>
                </c:pt>
                <c:pt idx="6900">
                  <c:v>0.70399999999999996</c:v>
                </c:pt>
                <c:pt idx="6901">
                  <c:v>0.70399999999999996</c:v>
                </c:pt>
                <c:pt idx="6902">
                  <c:v>0.70399999999999996</c:v>
                </c:pt>
                <c:pt idx="6903">
                  <c:v>0.70399999999999996</c:v>
                </c:pt>
                <c:pt idx="6904">
                  <c:v>0.70399999999999996</c:v>
                </c:pt>
                <c:pt idx="6905">
                  <c:v>0.70399999999999996</c:v>
                </c:pt>
                <c:pt idx="6906">
                  <c:v>0.70399999999999996</c:v>
                </c:pt>
                <c:pt idx="6907">
                  <c:v>0.70399999999999996</c:v>
                </c:pt>
                <c:pt idx="6908">
                  <c:v>0.70399999999999996</c:v>
                </c:pt>
                <c:pt idx="6909">
                  <c:v>0.70299999999999996</c:v>
                </c:pt>
                <c:pt idx="6910">
                  <c:v>0.70299999999999996</c:v>
                </c:pt>
                <c:pt idx="6911">
                  <c:v>0.70299999999999996</c:v>
                </c:pt>
                <c:pt idx="6912">
                  <c:v>0.70299999999999996</c:v>
                </c:pt>
                <c:pt idx="6913">
                  <c:v>0.70299999999999996</c:v>
                </c:pt>
                <c:pt idx="6914">
                  <c:v>0.70299999999999996</c:v>
                </c:pt>
                <c:pt idx="6915">
                  <c:v>0.70299999999999996</c:v>
                </c:pt>
                <c:pt idx="6916">
                  <c:v>0.70299999999999996</c:v>
                </c:pt>
                <c:pt idx="6917">
                  <c:v>0.70299999999999996</c:v>
                </c:pt>
                <c:pt idx="6918">
                  <c:v>0.70299999999999996</c:v>
                </c:pt>
                <c:pt idx="6919">
                  <c:v>0.70199999999999996</c:v>
                </c:pt>
                <c:pt idx="6920">
                  <c:v>0.70199999999999996</c:v>
                </c:pt>
                <c:pt idx="6921">
                  <c:v>0.70199999999999996</c:v>
                </c:pt>
                <c:pt idx="6922">
                  <c:v>0.70199999999999996</c:v>
                </c:pt>
                <c:pt idx="6923">
                  <c:v>0.70199999999999996</c:v>
                </c:pt>
                <c:pt idx="6924">
                  <c:v>0.70199999999999996</c:v>
                </c:pt>
                <c:pt idx="6925">
                  <c:v>0.70199999999999996</c:v>
                </c:pt>
                <c:pt idx="6926">
                  <c:v>0.70199999999999996</c:v>
                </c:pt>
                <c:pt idx="6927">
                  <c:v>0.70199999999999996</c:v>
                </c:pt>
                <c:pt idx="6928">
                  <c:v>0.70199999999999996</c:v>
                </c:pt>
                <c:pt idx="6929">
                  <c:v>0.70099999999999996</c:v>
                </c:pt>
                <c:pt idx="6930">
                  <c:v>0.70099999999999996</c:v>
                </c:pt>
                <c:pt idx="6931">
                  <c:v>0.70099999999999996</c:v>
                </c:pt>
                <c:pt idx="6932">
                  <c:v>0.70099999999999996</c:v>
                </c:pt>
                <c:pt idx="6933">
                  <c:v>0.70099999999999996</c:v>
                </c:pt>
                <c:pt idx="6934">
                  <c:v>0.70099999999999996</c:v>
                </c:pt>
                <c:pt idx="6935">
                  <c:v>0.70099999999999996</c:v>
                </c:pt>
                <c:pt idx="6936">
                  <c:v>0.70099999999999996</c:v>
                </c:pt>
                <c:pt idx="6937">
                  <c:v>0.70099999999999996</c:v>
                </c:pt>
                <c:pt idx="6938">
                  <c:v>0.70099999999999996</c:v>
                </c:pt>
                <c:pt idx="6939">
                  <c:v>0.7</c:v>
                </c:pt>
                <c:pt idx="6940">
                  <c:v>0.7</c:v>
                </c:pt>
                <c:pt idx="6941">
                  <c:v>0.7</c:v>
                </c:pt>
                <c:pt idx="6942">
                  <c:v>0.7</c:v>
                </c:pt>
                <c:pt idx="6943">
                  <c:v>0.7</c:v>
                </c:pt>
                <c:pt idx="6944">
                  <c:v>0.7</c:v>
                </c:pt>
                <c:pt idx="6945">
                  <c:v>0.7</c:v>
                </c:pt>
                <c:pt idx="6946">
                  <c:v>0.7</c:v>
                </c:pt>
                <c:pt idx="6947">
                  <c:v>0.7</c:v>
                </c:pt>
                <c:pt idx="6948">
                  <c:v>0.7</c:v>
                </c:pt>
                <c:pt idx="6949">
                  <c:v>0.69899999999999995</c:v>
                </c:pt>
                <c:pt idx="6950">
                  <c:v>0.69899999999999995</c:v>
                </c:pt>
                <c:pt idx="6951">
                  <c:v>0.69899999999999995</c:v>
                </c:pt>
                <c:pt idx="6952">
                  <c:v>0.69899999999999995</c:v>
                </c:pt>
                <c:pt idx="6953">
                  <c:v>0.69899999999999995</c:v>
                </c:pt>
                <c:pt idx="6954">
                  <c:v>0.69899999999999995</c:v>
                </c:pt>
                <c:pt idx="6955">
                  <c:v>0.69899999999999995</c:v>
                </c:pt>
                <c:pt idx="6956">
                  <c:v>0.69899999999999995</c:v>
                </c:pt>
                <c:pt idx="6957">
                  <c:v>0.69899999999999995</c:v>
                </c:pt>
                <c:pt idx="6958">
                  <c:v>0.69899999999999995</c:v>
                </c:pt>
                <c:pt idx="6959">
                  <c:v>0.69799999999999995</c:v>
                </c:pt>
                <c:pt idx="6960">
                  <c:v>0.69799999999999995</c:v>
                </c:pt>
                <c:pt idx="6961">
                  <c:v>0.69799999999999995</c:v>
                </c:pt>
                <c:pt idx="6962">
                  <c:v>0.69799999999999995</c:v>
                </c:pt>
                <c:pt idx="6963">
                  <c:v>0.69799999999999995</c:v>
                </c:pt>
                <c:pt idx="6964">
                  <c:v>0.69799999999999995</c:v>
                </c:pt>
                <c:pt idx="6965">
                  <c:v>0.69799999999999995</c:v>
                </c:pt>
                <c:pt idx="6966">
                  <c:v>0.69799999999999995</c:v>
                </c:pt>
                <c:pt idx="6967">
                  <c:v>0.69799999999999995</c:v>
                </c:pt>
                <c:pt idx="6968">
                  <c:v>0.69799999999999995</c:v>
                </c:pt>
                <c:pt idx="6969">
                  <c:v>0.69699999999999995</c:v>
                </c:pt>
                <c:pt idx="6970">
                  <c:v>0.69699999999999995</c:v>
                </c:pt>
                <c:pt idx="6971">
                  <c:v>0.69699999999999995</c:v>
                </c:pt>
                <c:pt idx="6972">
                  <c:v>0.69699999999999995</c:v>
                </c:pt>
                <c:pt idx="6973">
                  <c:v>0.69699999999999995</c:v>
                </c:pt>
                <c:pt idx="6974">
                  <c:v>0.69699999999999995</c:v>
                </c:pt>
                <c:pt idx="6975">
                  <c:v>0.69699999999999995</c:v>
                </c:pt>
                <c:pt idx="6976">
                  <c:v>0.69699999999999995</c:v>
                </c:pt>
                <c:pt idx="6977">
                  <c:v>0.69699999999999995</c:v>
                </c:pt>
                <c:pt idx="6978">
                  <c:v>0.69699999999999995</c:v>
                </c:pt>
                <c:pt idx="6979">
                  <c:v>0.69599999999999995</c:v>
                </c:pt>
                <c:pt idx="6980">
                  <c:v>0.69599999999999995</c:v>
                </c:pt>
                <c:pt idx="6981">
                  <c:v>0.69599999999999995</c:v>
                </c:pt>
                <c:pt idx="6982">
                  <c:v>0.69599999999999995</c:v>
                </c:pt>
                <c:pt idx="6983">
                  <c:v>0.69599999999999995</c:v>
                </c:pt>
                <c:pt idx="6984">
                  <c:v>0.69599999999999995</c:v>
                </c:pt>
                <c:pt idx="6985">
                  <c:v>0.69599999999999995</c:v>
                </c:pt>
                <c:pt idx="6986">
                  <c:v>0.69599999999999995</c:v>
                </c:pt>
                <c:pt idx="6987">
                  <c:v>0.69599999999999995</c:v>
                </c:pt>
                <c:pt idx="6988">
                  <c:v>0.69599999999999995</c:v>
                </c:pt>
                <c:pt idx="6989">
                  <c:v>0.69499999999999995</c:v>
                </c:pt>
                <c:pt idx="6990">
                  <c:v>0.69499999999999995</c:v>
                </c:pt>
                <c:pt idx="6991">
                  <c:v>0.69499999999999995</c:v>
                </c:pt>
                <c:pt idx="6992">
                  <c:v>0.69499999999999995</c:v>
                </c:pt>
                <c:pt idx="6993">
                  <c:v>0.69499999999999995</c:v>
                </c:pt>
                <c:pt idx="6994">
                  <c:v>0.69499999999999995</c:v>
                </c:pt>
                <c:pt idx="6995">
                  <c:v>0.69499999999999995</c:v>
                </c:pt>
                <c:pt idx="6996">
                  <c:v>0.69499999999999995</c:v>
                </c:pt>
                <c:pt idx="6997">
                  <c:v>0.69499999999999995</c:v>
                </c:pt>
                <c:pt idx="6998">
                  <c:v>0.69499999999999995</c:v>
                </c:pt>
                <c:pt idx="6999">
                  <c:v>0.69399999999999995</c:v>
                </c:pt>
                <c:pt idx="7000">
                  <c:v>0.69399999999999995</c:v>
                </c:pt>
                <c:pt idx="7001">
                  <c:v>0.69399999999999995</c:v>
                </c:pt>
                <c:pt idx="7002">
                  <c:v>0.69399999999999995</c:v>
                </c:pt>
                <c:pt idx="7003">
                  <c:v>0.69399999999999995</c:v>
                </c:pt>
                <c:pt idx="7004">
                  <c:v>0.69399999999999995</c:v>
                </c:pt>
                <c:pt idx="7005">
                  <c:v>0.69399999999999995</c:v>
                </c:pt>
                <c:pt idx="7006">
                  <c:v>0.69399999999999995</c:v>
                </c:pt>
                <c:pt idx="7007">
                  <c:v>0.69399999999999995</c:v>
                </c:pt>
                <c:pt idx="7008">
                  <c:v>0.69399999999999995</c:v>
                </c:pt>
                <c:pt idx="7009">
                  <c:v>0.69299999999999995</c:v>
                </c:pt>
                <c:pt idx="7010">
                  <c:v>0.69299999999999995</c:v>
                </c:pt>
                <c:pt idx="7011">
                  <c:v>0.69299999999999995</c:v>
                </c:pt>
                <c:pt idx="7012">
                  <c:v>0.69299999999999995</c:v>
                </c:pt>
                <c:pt idx="7013">
                  <c:v>0.69299999999999995</c:v>
                </c:pt>
                <c:pt idx="7014">
                  <c:v>0.69299999999999995</c:v>
                </c:pt>
                <c:pt idx="7015">
                  <c:v>0.69299999999999995</c:v>
                </c:pt>
                <c:pt idx="7016">
                  <c:v>0.69299999999999995</c:v>
                </c:pt>
                <c:pt idx="7017">
                  <c:v>0.69299999999999995</c:v>
                </c:pt>
                <c:pt idx="7018">
                  <c:v>0.69299999999999995</c:v>
                </c:pt>
                <c:pt idx="7019">
                  <c:v>0.69199999999999995</c:v>
                </c:pt>
                <c:pt idx="7020">
                  <c:v>0.69199999999999995</c:v>
                </c:pt>
                <c:pt idx="7021">
                  <c:v>0.69199999999999995</c:v>
                </c:pt>
                <c:pt idx="7022">
                  <c:v>0.69199999999999995</c:v>
                </c:pt>
                <c:pt idx="7023">
                  <c:v>0.69199999999999995</c:v>
                </c:pt>
                <c:pt idx="7024">
                  <c:v>0.69199999999999995</c:v>
                </c:pt>
                <c:pt idx="7025">
                  <c:v>0.69199999999999995</c:v>
                </c:pt>
                <c:pt idx="7026">
                  <c:v>0.69199999999999995</c:v>
                </c:pt>
                <c:pt idx="7027">
                  <c:v>0.69199999999999995</c:v>
                </c:pt>
                <c:pt idx="7028">
                  <c:v>0.69199999999999995</c:v>
                </c:pt>
                <c:pt idx="7029">
                  <c:v>0.69199999999999995</c:v>
                </c:pt>
                <c:pt idx="7030">
                  <c:v>0.69099999999999995</c:v>
                </c:pt>
                <c:pt idx="7031">
                  <c:v>0.69099999999999995</c:v>
                </c:pt>
                <c:pt idx="7032">
                  <c:v>0.69099999999999995</c:v>
                </c:pt>
                <c:pt idx="7033">
                  <c:v>0.69099999999999995</c:v>
                </c:pt>
                <c:pt idx="7034">
                  <c:v>0.69099999999999995</c:v>
                </c:pt>
                <c:pt idx="7035">
                  <c:v>0.69099999999999995</c:v>
                </c:pt>
                <c:pt idx="7036">
                  <c:v>0.69099999999999995</c:v>
                </c:pt>
                <c:pt idx="7037">
                  <c:v>0.69099999999999995</c:v>
                </c:pt>
                <c:pt idx="7038">
                  <c:v>0.69099999999999995</c:v>
                </c:pt>
                <c:pt idx="7039">
                  <c:v>0.69099999999999995</c:v>
                </c:pt>
                <c:pt idx="7040">
                  <c:v>0.69</c:v>
                </c:pt>
                <c:pt idx="7041">
                  <c:v>0.69</c:v>
                </c:pt>
                <c:pt idx="7042">
                  <c:v>0.69</c:v>
                </c:pt>
                <c:pt idx="7043">
                  <c:v>0.69</c:v>
                </c:pt>
                <c:pt idx="7044">
                  <c:v>0.69</c:v>
                </c:pt>
                <c:pt idx="7045">
                  <c:v>0.69</c:v>
                </c:pt>
                <c:pt idx="7046">
                  <c:v>0.69</c:v>
                </c:pt>
                <c:pt idx="7047">
                  <c:v>0.69</c:v>
                </c:pt>
                <c:pt idx="7048">
                  <c:v>0.69</c:v>
                </c:pt>
                <c:pt idx="7049">
                  <c:v>0.69</c:v>
                </c:pt>
                <c:pt idx="7050">
                  <c:v>0.68899999999999995</c:v>
                </c:pt>
                <c:pt idx="7051">
                  <c:v>0.68899999999999995</c:v>
                </c:pt>
                <c:pt idx="7052">
                  <c:v>0.68899999999999995</c:v>
                </c:pt>
                <c:pt idx="7053">
                  <c:v>0.68899999999999995</c:v>
                </c:pt>
                <c:pt idx="7054">
                  <c:v>0.68899999999999995</c:v>
                </c:pt>
                <c:pt idx="7055">
                  <c:v>0.68899999999999995</c:v>
                </c:pt>
                <c:pt idx="7056">
                  <c:v>0.68899999999999995</c:v>
                </c:pt>
                <c:pt idx="7057">
                  <c:v>0.68899999999999995</c:v>
                </c:pt>
                <c:pt idx="7058">
                  <c:v>0.68899999999999995</c:v>
                </c:pt>
                <c:pt idx="7059">
                  <c:v>0.68899999999999995</c:v>
                </c:pt>
                <c:pt idx="7060">
                  <c:v>0.68799999999999994</c:v>
                </c:pt>
                <c:pt idx="7061">
                  <c:v>0.68799999999999994</c:v>
                </c:pt>
                <c:pt idx="7062">
                  <c:v>0.68799999999999994</c:v>
                </c:pt>
                <c:pt idx="7063">
                  <c:v>0.68799999999999994</c:v>
                </c:pt>
                <c:pt idx="7064">
                  <c:v>0.68799999999999994</c:v>
                </c:pt>
                <c:pt idx="7065">
                  <c:v>0.68799999999999994</c:v>
                </c:pt>
                <c:pt idx="7066">
                  <c:v>0.68799999999999994</c:v>
                </c:pt>
                <c:pt idx="7067">
                  <c:v>0.68799999999999994</c:v>
                </c:pt>
                <c:pt idx="7068">
                  <c:v>0.68799999999999994</c:v>
                </c:pt>
                <c:pt idx="7069">
                  <c:v>0.68799999999999994</c:v>
                </c:pt>
                <c:pt idx="7070">
                  <c:v>0.68700000000000006</c:v>
                </c:pt>
                <c:pt idx="7071">
                  <c:v>0.68700000000000006</c:v>
                </c:pt>
                <c:pt idx="7072">
                  <c:v>0.68700000000000006</c:v>
                </c:pt>
                <c:pt idx="7073">
                  <c:v>0.68700000000000006</c:v>
                </c:pt>
                <c:pt idx="7074">
                  <c:v>0.68700000000000006</c:v>
                </c:pt>
                <c:pt idx="7075">
                  <c:v>0.68700000000000006</c:v>
                </c:pt>
                <c:pt idx="7076">
                  <c:v>0.68700000000000006</c:v>
                </c:pt>
                <c:pt idx="7077">
                  <c:v>0.68700000000000006</c:v>
                </c:pt>
                <c:pt idx="7078">
                  <c:v>0.68700000000000006</c:v>
                </c:pt>
                <c:pt idx="7079">
                  <c:v>0.68700000000000006</c:v>
                </c:pt>
                <c:pt idx="7080">
                  <c:v>0.68700000000000006</c:v>
                </c:pt>
                <c:pt idx="7081">
                  <c:v>0.68600000000000005</c:v>
                </c:pt>
                <c:pt idx="7082">
                  <c:v>0.68600000000000005</c:v>
                </c:pt>
                <c:pt idx="7083">
                  <c:v>0.68600000000000005</c:v>
                </c:pt>
                <c:pt idx="7084">
                  <c:v>0.68600000000000005</c:v>
                </c:pt>
                <c:pt idx="7085">
                  <c:v>0.68600000000000005</c:v>
                </c:pt>
                <c:pt idx="7086">
                  <c:v>0.68600000000000005</c:v>
                </c:pt>
                <c:pt idx="7087">
                  <c:v>0.68600000000000005</c:v>
                </c:pt>
                <c:pt idx="7088">
                  <c:v>0.68600000000000005</c:v>
                </c:pt>
                <c:pt idx="7089">
                  <c:v>0.68600000000000005</c:v>
                </c:pt>
                <c:pt idx="7090">
                  <c:v>0.68600000000000005</c:v>
                </c:pt>
                <c:pt idx="7091">
                  <c:v>0.68500000000000005</c:v>
                </c:pt>
                <c:pt idx="7092">
                  <c:v>0.68500000000000005</c:v>
                </c:pt>
                <c:pt idx="7093">
                  <c:v>0.68500000000000005</c:v>
                </c:pt>
                <c:pt idx="7094">
                  <c:v>0.68500000000000005</c:v>
                </c:pt>
                <c:pt idx="7095">
                  <c:v>0.68500000000000005</c:v>
                </c:pt>
                <c:pt idx="7096">
                  <c:v>0.68500000000000005</c:v>
                </c:pt>
                <c:pt idx="7097">
                  <c:v>0.68500000000000005</c:v>
                </c:pt>
                <c:pt idx="7098">
                  <c:v>0.68500000000000005</c:v>
                </c:pt>
                <c:pt idx="7099">
                  <c:v>0.68500000000000005</c:v>
                </c:pt>
                <c:pt idx="7100">
                  <c:v>0.68500000000000005</c:v>
                </c:pt>
                <c:pt idx="7101">
                  <c:v>0.68400000000000005</c:v>
                </c:pt>
                <c:pt idx="7102">
                  <c:v>0.68400000000000005</c:v>
                </c:pt>
                <c:pt idx="7103">
                  <c:v>0.68400000000000005</c:v>
                </c:pt>
                <c:pt idx="7104">
                  <c:v>0.68400000000000005</c:v>
                </c:pt>
                <c:pt idx="7105">
                  <c:v>0.68400000000000005</c:v>
                </c:pt>
                <c:pt idx="7106">
                  <c:v>0.68400000000000005</c:v>
                </c:pt>
                <c:pt idx="7107">
                  <c:v>0.68400000000000005</c:v>
                </c:pt>
                <c:pt idx="7108">
                  <c:v>0.68400000000000005</c:v>
                </c:pt>
                <c:pt idx="7109">
                  <c:v>0.68400000000000005</c:v>
                </c:pt>
                <c:pt idx="7110">
                  <c:v>0.68400000000000005</c:v>
                </c:pt>
                <c:pt idx="7111">
                  <c:v>0.68400000000000005</c:v>
                </c:pt>
                <c:pt idx="7112">
                  <c:v>0.68300000000000005</c:v>
                </c:pt>
                <c:pt idx="7113">
                  <c:v>0.68300000000000005</c:v>
                </c:pt>
                <c:pt idx="7114">
                  <c:v>0.68300000000000005</c:v>
                </c:pt>
                <c:pt idx="7115">
                  <c:v>0.68300000000000005</c:v>
                </c:pt>
                <c:pt idx="7116">
                  <c:v>0.68300000000000005</c:v>
                </c:pt>
                <c:pt idx="7117">
                  <c:v>0.68300000000000005</c:v>
                </c:pt>
                <c:pt idx="7118">
                  <c:v>0.68300000000000005</c:v>
                </c:pt>
                <c:pt idx="7119">
                  <c:v>0.68300000000000005</c:v>
                </c:pt>
                <c:pt idx="7120">
                  <c:v>0.68300000000000005</c:v>
                </c:pt>
                <c:pt idx="7121">
                  <c:v>0.68300000000000005</c:v>
                </c:pt>
                <c:pt idx="7122">
                  <c:v>0.68200000000000005</c:v>
                </c:pt>
                <c:pt idx="7123">
                  <c:v>0.68200000000000005</c:v>
                </c:pt>
                <c:pt idx="7124">
                  <c:v>0.68200000000000005</c:v>
                </c:pt>
                <c:pt idx="7125">
                  <c:v>0.68200000000000005</c:v>
                </c:pt>
                <c:pt idx="7126">
                  <c:v>0.68200000000000005</c:v>
                </c:pt>
                <c:pt idx="7127">
                  <c:v>0.68200000000000005</c:v>
                </c:pt>
                <c:pt idx="7128">
                  <c:v>0.68200000000000005</c:v>
                </c:pt>
                <c:pt idx="7129">
                  <c:v>0.68200000000000005</c:v>
                </c:pt>
                <c:pt idx="7130">
                  <c:v>0.68200000000000005</c:v>
                </c:pt>
                <c:pt idx="7131">
                  <c:v>0.68200000000000005</c:v>
                </c:pt>
                <c:pt idx="7132">
                  <c:v>0.68200000000000005</c:v>
                </c:pt>
                <c:pt idx="7133">
                  <c:v>0.68100000000000005</c:v>
                </c:pt>
                <c:pt idx="7134">
                  <c:v>0.68100000000000005</c:v>
                </c:pt>
                <c:pt idx="7135">
                  <c:v>0.68100000000000005</c:v>
                </c:pt>
                <c:pt idx="7136">
                  <c:v>0.68100000000000005</c:v>
                </c:pt>
                <c:pt idx="7137">
                  <c:v>0.68100000000000005</c:v>
                </c:pt>
                <c:pt idx="7138">
                  <c:v>0.68100000000000005</c:v>
                </c:pt>
                <c:pt idx="7139">
                  <c:v>0.68100000000000005</c:v>
                </c:pt>
                <c:pt idx="7140">
                  <c:v>0.68100000000000005</c:v>
                </c:pt>
                <c:pt idx="7141">
                  <c:v>0.68100000000000005</c:v>
                </c:pt>
                <c:pt idx="7142">
                  <c:v>0.68100000000000005</c:v>
                </c:pt>
                <c:pt idx="7143">
                  <c:v>0.68</c:v>
                </c:pt>
                <c:pt idx="7144">
                  <c:v>0.68</c:v>
                </c:pt>
                <c:pt idx="7145">
                  <c:v>0.68</c:v>
                </c:pt>
                <c:pt idx="7146">
                  <c:v>0.68</c:v>
                </c:pt>
                <c:pt idx="7147">
                  <c:v>0.68</c:v>
                </c:pt>
                <c:pt idx="7148">
                  <c:v>0.68</c:v>
                </c:pt>
                <c:pt idx="7149">
                  <c:v>0.68</c:v>
                </c:pt>
                <c:pt idx="7150">
                  <c:v>0.68</c:v>
                </c:pt>
                <c:pt idx="7151">
                  <c:v>0.68</c:v>
                </c:pt>
                <c:pt idx="7152">
                  <c:v>0.68</c:v>
                </c:pt>
                <c:pt idx="7153">
                  <c:v>0.68</c:v>
                </c:pt>
                <c:pt idx="7154">
                  <c:v>0.67900000000000005</c:v>
                </c:pt>
                <c:pt idx="7155">
                  <c:v>0.67900000000000005</c:v>
                </c:pt>
                <c:pt idx="7156">
                  <c:v>0.67900000000000005</c:v>
                </c:pt>
                <c:pt idx="7157">
                  <c:v>0.67900000000000005</c:v>
                </c:pt>
                <c:pt idx="7158">
                  <c:v>0.67900000000000005</c:v>
                </c:pt>
                <c:pt idx="7159">
                  <c:v>0.67900000000000005</c:v>
                </c:pt>
                <c:pt idx="7160">
                  <c:v>0.67900000000000005</c:v>
                </c:pt>
                <c:pt idx="7161">
                  <c:v>0.67900000000000005</c:v>
                </c:pt>
                <c:pt idx="7162">
                  <c:v>0.67900000000000005</c:v>
                </c:pt>
                <c:pt idx="7163">
                  <c:v>0.67900000000000005</c:v>
                </c:pt>
                <c:pt idx="7164">
                  <c:v>0.67800000000000005</c:v>
                </c:pt>
                <c:pt idx="7165">
                  <c:v>0.67800000000000005</c:v>
                </c:pt>
                <c:pt idx="7166">
                  <c:v>0.67800000000000005</c:v>
                </c:pt>
                <c:pt idx="7167">
                  <c:v>0.67800000000000005</c:v>
                </c:pt>
                <c:pt idx="7168">
                  <c:v>0.67800000000000005</c:v>
                </c:pt>
                <c:pt idx="7169">
                  <c:v>0.67800000000000005</c:v>
                </c:pt>
                <c:pt idx="7170">
                  <c:v>0.67800000000000005</c:v>
                </c:pt>
                <c:pt idx="7171">
                  <c:v>0.67800000000000005</c:v>
                </c:pt>
                <c:pt idx="7172">
                  <c:v>0.67800000000000005</c:v>
                </c:pt>
                <c:pt idx="7173">
                  <c:v>0.67800000000000005</c:v>
                </c:pt>
                <c:pt idx="7174">
                  <c:v>0.67800000000000005</c:v>
                </c:pt>
                <c:pt idx="7175">
                  <c:v>0.67700000000000005</c:v>
                </c:pt>
                <c:pt idx="7176">
                  <c:v>0.67700000000000005</c:v>
                </c:pt>
                <c:pt idx="7177">
                  <c:v>0.67700000000000005</c:v>
                </c:pt>
                <c:pt idx="7178">
                  <c:v>0.67700000000000005</c:v>
                </c:pt>
                <c:pt idx="7179">
                  <c:v>0.67700000000000005</c:v>
                </c:pt>
                <c:pt idx="7180">
                  <c:v>0.67700000000000005</c:v>
                </c:pt>
                <c:pt idx="7181">
                  <c:v>0.67700000000000005</c:v>
                </c:pt>
                <c:pt idx="7182">
                  <c:v>0.67700000000000005</c:v>
                </c:pt>
                <c:pt idx="7183">
                  <c:v>0.67700000000000005</c:v>
                </c:pt>
                <c:pt idx="7184">
                  <c:v>0.67700000000000005</c:v>
                </c:pt>
                <c:pt idx="7185">
                  <c:v>0.67600000000000005</c:v>
                </c:pt>
                <c:pt idx="7186">
                  <c:v>0.67600000000000005</c:v>
                </c:pt>
                <c:pt idx="7187">
                  <c:v>0.67600000000000005</c:v>
                </c:pt>
                <c:pt idx="7188">
                  <c:v>0.67600000000000005</c:v>
                </c:pt>
                <c:pt idx="7189">
                  <c:v>0.67600000000000005</c:v>
                </c:pt>
                <c:pt idx="7190">
                  <c:v>0.67600000000000005</c:v>
                </c:pt>
                <c:pt idx="7191">
                  <c:v>0.67600000000000005</c:v>
                </c:pt>
                <c:pt idx="7192">
                  <c:v>0.67600000000000005</c:v>
                </c:pt>
                <c:pt idx="7193">
                  <c:v>0.67600000000000005</c:v>
                </c:pt>
                <c:pt idx="7194">
                  <c:v>0.67600000000000005</c:v>
                </c:pt>
                <c:pt idx="7195">
                  <c:v>0.67600000000000005</c:v>
                </c:pt>
                <c:pt idx="7196">
                  <c:v>0.67500000000000004</c:v>
                </c:pt>
                <c:pt idx="7197">
                  <c:v>0.67500000000000004</c:v>
                </c:pt>
                <c:pt idx="7198">
                  <c:v>0.67500000000000004</c:v>
                </c:pt>
                <c:pt idx="7199">
                  <c:v>0.67500000000000004</c:v>
                </c:pt>
                <c:pt idx="7200">
                  <c:v>0.67500000000000004</c:v>
                </c:pt>
                <c:pt idx="7201">
                  <c:v>0.67500000000000004</c:v>
                </c:pt>
                <c:pt idx="7202">
                  <c:v>0.67500000000000004</c:v>
                </c:pt>
                <c:pt idx="7203">
                  <c:v>0.67500000000000004</c:v>
                </c:pt>
                <c:pt idx="7204">
                  <c:v>0.67500000000000004</c:v>
                </c:pt>
                <c:pt idx="7205">
                  <c:v>0.67500000000000004</c:v>
                </c:pt>
                <c:pt idx="7206">
                  <c:v>0.67500000000000004</c:v>
                </c:pt>
                <c:pt idx="7207">
                  <c:v>0.67400000000000004</c:v>
                </c:pt>
                <c:pt idx="7208">
                  <c:v>0.67400000000000004</c:v>
                </c:pt>
                <c:pt idx="7209">
                  <c:v>0.67400000000000004</c:v>
                </c:pt>
                <c:pt idx="7210">
                  <c:v>0.67400000000000004</c:v>
                </c:pt>
                <c:pt idx="7211">
                  <c:v>0.67400000000000004</c:v>
                </c:pt>
                <c:pt idx="7212">
                  <c:v>0.67400000000000004</c:v>
                </c:pt>
                <c:pt idx="7213">
                  <c:v>0.67400000000000004</c:v>
                </c:pt>
                <c:pt idx="7214">
                  <c:v>0.67400000000000004</c:v>
                </c:pt>
                <c:pt idx="7215">
                  <c:v>0.67400000000000004</c:v>
                </c:pt>
                <c:pt idx="7216">
                  <c:v>0.67400000000000004</c:v>
                </c:pt>
                <c:pt idx="7217">
                  <c:v>0.67300000000000004</c:v>
                </c:pt>
                <c:pt idx="7218">
                  <c:v>0.67300000000000004</c:v>
                </c:pt>
                <c:pt idx="7219">
                  <c:v>0.67300000000000004</c:v>
                </c:pt>
                <c:pt idx="7220">
                  <c:v>0.67300000000000004</c:v>
                </c:pt>
                <c:pt idx="7221">
                  <c:v>0.67300000000000004</c:v>
                </c:pt>
                <c:pt idx="7222">
                  <c:v>0.67300000000000004</c:v>
                </c:pt>
                <c:pt idx="7223">
                  <c:v>0.67300000000000004</c:v>
                </c:pt>
                <c:pt idx="7224">
                  <c:v>0.67300000000000004</c:v>
                </c:pt>
                <c:pt idx="7225">
                  <c:v>0.67300000000000004</c:v>
                </c:pt>
                <c:pt idx="7226">
                  <c:v>0.67300000000000004</c:v>
                </c:pt>
                <c:pt idx="7227">
                  <c:v>0.67300000000000004</c:v>
                </c:pt>
                <c:pt idx="7228">
                  <c:v>0.67200000000000004</c:v>
                </c:pt>
                <c:pt idx="7229">
                  <c:v>0.67200000000000004</c:v>
                </c:pt>
                <c:pt idx="7230">
                  <c:v>0.67200000000000004</c:v>
                </c:pt>
                <c:pt idx="7231">
                  <c:v>0.67200000000000004</c:v>
                </c:pt>
                <c:pt idx="7232">
                  <c:v>0.67200000000000004</c:v>
                </c:pt>
                <c:pt idx="7233">
                  <c:v>0.67200000000000004</c:v>
                </c:pt>
                <c:pt idx="7234">
                  <c:v>0.67200000000000004</c:v>
                </c:pt>
                <c:pt idx="7235">
                  <c:v>0.67200000000000004</c:v>
                </c:pt>
                <c:pt idx="7236">
                  <c:v>0.67200000000000004</c:v>
                </c:pt>
                <c:pt idx="7237">
                  <c:v>0.67200000000000004</c:v>
                </c:pt>
                <c:pt idx="7238">
                  <c:v>0.67200000000000004</c:v>
                </c:pt>
                <c:pt idx="7239">
                  <c:v>0.67100000000000004</c:v>
                </c:pt>
                <c:pt idx="7240">
                  <c:v>0.67100000000000004</c:v>
                </c:pt>
                <c:pt idx="7241">
                  <c:v>0.67100000000000004</c:v>
                </c:pt>
                <c:pt idx="7242">
                  <c:v>0.67100000000000004</c:v>
                </c:pt>
                <c:pt idx="7243">
                  <c:v>0.67100000000000004</c:v>
                </c:pt>
                <c:pt idx="7244">
                  <c:v>0.67100000000000004</c:v>
                </c:pt>
                <c:pt idx="7245">
                  <c:v>0.67100000000000004</c:v>
                </c:pt>
                <c:pt idx="7246">
                  <c:v>0.67100000000000004</c:v>
                </c:pt>
                <c:pt idx="7247">
                  <c:v>0.67100000000000004</c:v>
                </c:pt>
                <c:pt idx="7248">
                  <c:v>0.67100000000000004</c:v>
                </c:pt>
                <c:pt idx="7249">
                  <c:v>0.67100000000000004</c:v>
                </c:pt>
                <c:pt idx="7250">
                  <c:v>0.67</c:v>
                </c:pt>
                <c:pt idx="7251">
                  <c:v>0.67</c:v>
                </c:pt>
                <c:pt idx="7252">
                  <c:v>0.67</c:v>
                </c:pt>
                <c:pt idx="7253">
                  <c:v>0.67</c:v>
                </c:pt>
                <c:pt idx="7254">
                  <c:v>0.67</c:v>
                </c:pt>
                <c:pt idx="7255">
                  <c:v>0.67</c:v>
                </c:pt>
                <c:pt idx="7256">
                  <c:v>0.67</c:v>
                </c:pt>
                <c:pt idx="7257">
                  <c:v>0.67</c:v>
                </c:pt>
                <c:pt idx="7258">
                  <c:v>0.67</c:v>
                </c:pt>
                <c:pt idx="7259">
                  <c:v>0.67</c:v>
                </c:pt>
                <c:pt idx="7260">
                  <c:v>0.67</c:v>
                </c:pt>
                <c:pt idx="7261">
                  <c:v>0.66900000000000004</c:v>
                </c:pt>
                <c:pt idx="7262">
                  <c:v>0.66900000000000004</c:v>
                </c:pt>
                <c:pt idx="7263">
                  <c:v>0.66900000000000004</c:v>
                </c:pt>
                <c:pt idx="7264">
                  <c:v>0.66900000000000004</c:v>
                </c:pt>
                <c:pt idx="7265">
                  <c:v>0.66900000000000004</c:v>
                </c:pt>
                <c:pt idx="7266">
                  <c:v>0.66900000000000004</c:v>
                </c:pt>
                <c:pt idx="7267">
                  <c:v>0.66900000000000004</c:v>
                </c:pt>
                <c:pt idx="7268">
                  <c:v>0.66900000000000004</c:v>
                </c:pt>
                <c:pt idx="7269">
                  <c:v>0.66900000000000004</c:v>
                </c:pt>
                <c:pt idx="7270">
                  <c:v>0.66900000000000004</c:v>
                </c:pt>
                <c:pt idx="7271">
                  <c:v>0.66800000000000004</c:v>
                </c:pt>
                <c:pt idx="7272">
                  <c:v>0.66800000000000004</c:v>
                </c:pt>
                <c:pt idx="7273">
                  <c:v>0.66800000000000004</c:v>
                </c:pt>
                <c:pt idx="7274">
                  <c:v>0.66800000000000004</c:v>
                </c:pt>
                <c:pt idx="7275">
                  <c:v>0.66800000000000004</c:v>
                </c:pt>
                <c:pt idx="7276">
                  <c:v>0.66800000000000004</c:v>
                </c:pt>
                <c:pt idx="7277">
                  <c:v>0.66800000000000004</c:v>
                </c:pt>
                <c:pt idx="7278">
                  <c:v>0.66800000000000004</c:v>
                </c:pt>
                <c:pt idx="7279">
                  <c:v>0.66800000000000004</c:v>
                </c:pt>
                <c:pt idx="7280">
                  <c:v>0.66800000000000004</c:v>
                </c:pt>
                <c:pt idx="7281">
                  <c:v>0.66800000000000004</c:v>
                </c:pt>
                <c:pt idx="7282">
                  <c:v>0.66700000000000004</c:v>
                </c:pt>
                <c:pt idx="7283">
                  <c:v>0.66700000000000004</c:v>
                </c:pt>
                <c:pt idx="7284">
                  <c:v>0.66700000000000004</c:v>
                </c:pt>
                <c:pt idx="7285">
                  <c:v>0.66700000000000004</c:v>
                </c:pt>
                <c:pt idx="7286">
                  <c:v>0.66700000000000004</c:v>
                </c:pt>
                <c:pt idx="7287">
                  <c:v>0.66700000000000004</c:v>
                </c:pt>
                <c:pt idx="7288">
                  <c:v>0.66700000000000004</c:v>
                </c:pt>
                <c:pt idx="7289">
                  <c:v>0.66700000000000004</c:v>
                </c:pt>
                <c:pt idx="7290">
                  <c:v>0.66700000000000004</c:v>
                </c:pt>
                <c:pt idx="7291">
                  <c:v>0.66700000000000004</c:v>
                </c:pt>
                <c:pt idx="7292">
                  <c:v>0.66700000000000004</c:v>
                </c:pt>
                <c:pt idx="7293">
                  <c:v>0.66600000000000004</c:v>
                </c:pt>
                <c:pt idx="7294">
                  <c:v>0.66600000000000004</c:v>
                </c:pt>
                <c:pt idx="7295">
                  <c:v>0.66600000000000004</c:v>
                </c:pt>
                <c:pt idx="7296">
                  <c:v>0.66600000000000004</c:v>
                </c:pt>
                <c:pt idx="7297">
                  <c:v>0.66600000000000004</c:v>
                </c:pt>
                <c:pt idx="7298">
                  <c:v>0.66600000000000004</c:v>
                </c:pt>
                <c:pt idx="7299">
                  <c:v>0.66600000000000004</c:v>
                </c:pt>
                <c:pt idx="7300">
                  <c:v>0.66600000000000004</c:v>
                </c:pt>
                <c:pt idx="7301">
                  <c:v>0.66600000000000004</c:v>
                </c:pt>
                <c:pt idx="7302">
                  <c:v>0.66600000000000004</c:v>
                </c:pt>
                <c:pt idx="7303">
                  <c:v>0.66600000000000004</c:v>
                </c:pt>
                <c:pt idx="7304">
                  <c:v>0.66500000000000004</c:v>
                </c:pt>
                <c:pt idx="7305">
                  <c:v>0.66500000000000004</c:v>
                </c:pt>
                <c:pt idx="7306">
                  <c:v>0.66500000000000004</c:v>
                </c:pt>
                <c:pt idx="7307">
                  <c:v>0.66500000000000004</c:v>
                </c:pt>
                <c:pt idx="7308">
                  <c:v>0.66500000000000004</c:v>
                </c:pt>
                <c:pt idx="7309">
                  <c:v>0.66500000000000004</c:v>
                </c:pt>
                <c:pt idx="7310">
                  <c:v>0.66500000000000004</c:v>
                </c:pt>
                <c:pt idx="7311">
                  <c:v>0.66500000000000004</c:v>
                </c:pt>
                <c:pt idx="7312">
                  <c:v>0.66500000000000004</c:v>
                </c:pt>
                <c:pt idx="7313">
                  <c:v>0.66500000000000004</c:v>
                </c:pt>
                <c:pt idx="7314">
                  <c:v>0.66500000000000004</c:v>
                </c:pt>
                <c:pt idx="7315">
                  <c:v>0.66400000000000003</c:v>
                </c:pt>
                <c:pt idx="7316">
                  <c:v>0.66400000000000003</c:v>
                </c:pt>
                <c:pt idx="7317">
                  <c:v>0.66400000000000003</c:v>
                </c:pt>
                <c:pt idx="7318">
                  <c:v>0.66400000000000003</c:v>
                </c:pt>
                <c:pt idx="7319">
                  <c:v>0.66400000000000003</c:v>
                </c:pt>
                <c:pt idx="7320">
                  <c:v>0.66400000000000003</c:v>
                </c:pt>
                <c:pt idx="7321">
                  <c:v>0.66400000000000003</c:v>
                </c:pt>
                <c:pt idx="7322">
                  <c:v>0.66400000000000003</c:v>
                </c:pt>
                <c:pt idx="7323">
                  <c:v>0.66400000000000003</c:v>
                </c:pt>
                <c:pt idx="7324">
                  <c:v>0.66400000000000003</c:v>
                </c:pt>
                <c:pt idx="7325">
                  <c:v>0.66400000000000003</c:v>
                </c:pt>
                <c:pt idx="7326">
                  <c:v>0.66300000000000003</c:v>
                </c:pt>
                <c:pt idx="7327">
                  <c:v>0.66300000000000003</c:v>
                </c:pt>
                <c:pt idx="7328">
                  <c:v>0.66300000000000003</c:v>
                </c:pt>
                <c:pt idx="7329">
                  <c:v>0.66300000000000003</c:v>
                </c:pt>
                <c:pt idx="7330">
                  <c:v>0.66300000000000003</c:v>
                </c:pt>
                <c:pt idx="7331">
                  <c:v>0.66300000000000003</c:v>
                </c:pt>
                <c:pt idx="7332">
                  <c:v>0.66300000000000003</c:v>
                </c:pt>
                <c:pt idx="7333">
                  <c:v>0.66300000000000003</c:v>
                </c:pt>
                <c:pt idx="7334">
                  <c:v>0.66300000000000003</c:v>
                </c:pt>
                <c:pt idx="7335">
                  <c:v>0.66300000000000003</c:v>
                </c:pt>
                <c:pt idx="7336">
                  <c:v>0.66300000000000003</c:v>
                </c:pt>
                <c:pt idx="7337">
                  <c:v>0.66200000000000003</c:v>
                </c:pt>
                <c:pt idx="7338">
                  <c:v>0.66200000000000003</c:v>
                </c:pt>
                <c:pt idx="7339">
                  <c:v>0.66200000000000003</c:v>
                </c:pt>
                <c:pt idx="7340">
                  <c:v>0.66200000000000003</c:v>
                </c:pt>
                <c:pt idx="7341">
                  <c:v>0.66200000000000003</c:v>
                </c:pt>
                <c:pt idx="7342">
                  <c:v>0.66200000000000003</c:v>
                </c:pt>
                <c:pt idx="7343">
                  <c:v>0.66200000000000003</c:v>
                </c:pt>
                <c:pt idx="7344">
                  <c:v>0.66200000000000003</c:v>
                </c:pt>
                <c:pt idx="7345">
                  <c:v>0.66200000000000003</c:v>
                </c:pt>
                <c:pt idx="7346">
                  <c:v>0.66200000000000003</c:v>
                </c:pt>
                <c:pt idx="7347">
                  <c:v>0.66200000000000003</c:v>
                </c:pt>
                <c:pt idx="7348">
                  <c:v>0.66100000000000003</c:v>
                </c:pt>
                <c:pt idx="7349">
                  <c:v>0.66100000000000003</c:v>
                </c:pt>
                <c:pt idx="7350">
                  <c:v>0.66100000000000003</c:v>
                </c:pt>
                <c:pt idx="7351">
                  <c:v>0.66100000000000003</c:v>
                </c:pt>
                <c:pt idx="7352">
                  <c:v>0.66100000000000003</c:v>
                </c:pt>
                <c:pt idx="7353">
                  <c:v>0.66100000000000003</c:v>
                </c:pt>
                <c:pt idx="7354">
                  <c:v>0.66100000000000003</c:v>
                </c:pt>
                <c:pt idx="7355">
                  <c:v>0.66100000000000003</c:v>
                </c:pt>
                <c:pt idx="7356">
                  <c:v>0.66100000000000003</c:v>
                </c:pt>
                <c:pt idx="7357">
                  <c:v>0.66100000000000003</c:v>
                </c:pt>
                <c:pt idx="7358">
                  <c:v>0.66100000000000003</c:v>
                </c:pt>
                <c:pt idx="7359">
                  <c:v>0.66100000000000003</c:v>
                </c:pt>
                <c:pt idx="7360">
                  <c:v>0.66</c:v>
                </c:pt>
                <c:pt idx="7361">
                  <c:v>0.66</c:v>
                </c:pt>
                <c:pt idx="7362">
                  <c:v>0.66</c:v>
                </c:pt>
                <c:pt idx="7363">
                  <c:v>0.66</c:v>
                </c:pt>
                <c:pt idx="7364">
                  <c:v>0.66</c:v>
                </c:pt>
                <c:pt idx="7365">
                  <c:v>0.66</c:v>
                </c:pt>
                <c:pt idx="7366">
                  <c:v>0.66</c:v>
                </c:pt>
                <c:pt idx="7367">
                  <c:v>0.66</c:v>
                </c:pt>
                <c:pt idx="7368">
                  <c:v>0.66</c:v>
                </c:pt>
                <c:pt idx="7369">
                  <c:v>0.66</c:v>
                </c:pt>
                <c:pt idx="7370">
                  <c:v>0.66</c:v>
                </c:pt>
                <c:pt idx="7371">
                  <c:v>0.65900000000000003</c:v>
                </c:pt>
                <c:pt idx="7372">
                  <c:v>0.65900000000000003</c:v>
                </c:pt>
                <c:pt idx="7373">
                  <c:v>0.65900000000000003</c:v>
                </c:pt>
                <c:pt idx="7374">
                  <c:v>0.65900000000000003</c:v>
                </c:pt>
                <c:pt idx="7375">
                  <c:v>0.65900000000000003</c:v>
                </c:pt>
                <c:pt idx="7376">
                  <c:v>0.65900000000000003</c:v>
                </c:pt>
                <c:pt idx="7377">
                  <c:v>0.65900000000000003</c:v>
                </c:pt>
                <c:pt idx="7378">
                  <c:v>0.65900000000000003</c:v>
                </c:pt>
                <c:pt idx="7379">
                  <c:v>0.65900000000000003</c:v>
                </c:pt>
                <c:pt idx="7380">
                  <c:v>0.65900000000000003</c:v>
                </c:pt>
                <c:pt idx="7381">
                  <c:v>0.65900000000000003</c:v>
                </c:pt>
                <c:pt idx="7382">
                  <c:v>0.65800000000000003</c:v>
                </c:pt>
                <c:pt idx="7383">
                  <c:v>0.65800000000000003</c:v>
                </c:pt>
                <c:pt idx="7384">
                  <c:v>0.65800000000000003</c:v>
                </c:pt>
                <c:pt idx="7385">
                  <c:v>0.65800000000000003</c:v>
                </c:pt>
                <c:pt idx="7386">
                  <c:v>0.65800000000000003</c:v>
                </c:pt>
                <c:pt idx="7387">
                  <c:v>0.65800000000000003</c:v>
                </c:pt>
                <c:pt idx="7388">
                  <c:v>0.65800000000000003</c:v>
                </c:pt>
                <c:pt idx="7389">
                  <c:v>0.65800000000000003</c:v>
                </c:pt>
                <c:pt idx="7390">
                  <c:v>0.65800000000000003</c:v>
                </c:pt>
                <c:pt idx="7391">
                  <c:v>0.65800000000000003</c:v>
                </c:pt>
                <c:pt idx="7392">
                  <c:v>0.65800000000000003</c:v>
                </c:pt>
                <c:pt idx="7393">
                  <c:v>0.65700000000000003</c:v>
                </c:pt>
                <c:pt idx="7394">
                  <c:v>0.65700000000000003</c:v>
                </c:pt>
                <c:pt idx="7395">
                  <c:v>0.65700000000000003</c:v>
                </c:pt>
                <c:pt idx="7396">
                  <c:v>0.65700000000000003</c:v>
                </c:pt>
                <c:pt idx="7397">
                  <c:v>0.65700000000000003</c:v>
                </c:pt>
                <c:pt idx="7398">
                  <c:v>0.65700000000000003</c:v>
                </c:pt>
                <c:pt idx="7399">
                  <c:v>0.65700000000000003</c:v>
                </c:pt>
                <c:pt idx="7400">
                  <c:v>0.65700000000000003</c:v>
                </c:pt>
                <c:pt idx="7401">
                  <c:v>0.65700000000000003</c:v>
                </c:pt>
                <c:pt idx="7402">
                  <c:v>0.65700000000000003</c:v>
                </c:pt>
                <c:pt idx="7403">
                  <c:v>0.65700000000000003</c:v>
                </c:pt>
                <c:pt idx="7404">
                  <c:v>0.65600000000000003</c:v>
                </c:pt>
                <c:pt idx="7405">
                  <c:v>0.65600000000000003</c:v>
                </c:pt>
                <c:pt idx="7406">
                  <c:v>0.65600000000000003</c:v>
                </c:pt>
                <c:pt idx="7407">
                  <c:v>0.65600000000000003</c:v>
                </c:pt>
                <c:pt idx="7408">
                  <c:v>0.65600000000000003</c:v>
                </c:pt>
                <c:pt idx="7409">
                  <c:v>0.65600000000000003</c:v>
                </c:pt>
                <c:pt idx="7410">
                  <c:v>0.65600000000000003</c:v>
                </c:pt>
                <c:pt idx="7411">
                  <c:v>0.65600000000000003</c:v>
                </c:pt>
                <c:pt idx="7412">
                  <c:v>0.65600000000000003</c:v>
                </c:pt>
                <c:pt idx="7413">
                  <c:v>0.65600000000000003</c:v>
                </c:pt>
                <c:pt idx="7414">
                  <c:v>0.65600000000000003</c:v>
                </c:pt>
                <c:pt idx="7415">
                  <c:v>0.65600000000000003</c:v>
                </c:pt>
                <c:pt idx="7416">
                  <c:v>0.65500000000000003</c:v>
                </c:pt>
                <c:pt idx="7417">
                  <c:v>0.65500000000000003</c:v>
                </c:pt>
                <c:pt idx="7418">
                  <c:v>0.65500000000000003</c:v>
                </c:pt>
                <c:pt idx="7419">
                  <c:v>0.65500000000000003</c:v>
                </c:pt>
                <c:pt idx="7420">
                  <c:v>0.65500000000000003</c:v>
                </c:pt>
                <c:pt idx="7421">
                  <c:v>0.65500000000000003</c:v>
                </c:pt>
                <c:pt idx="7422">
                  <c:v>0.65500000000000003</c:v>
                </c:pt>
                <c:pt idx="7423">
                  <c:v>0.65500000000000003</c:v>
                </c:pt>
                <c:pt idx="7424">
                  <c:v>0.65500000000000003</c:v>
                </c:pt>
                <c:pt idx="7425">
                  <c:v>0.65500000000000003</c:v>
                </c:pt>
                <c:pt idx="7426">
                  <c:v>0.65500000000000003</c:v>
                </c:pt>
                <c:pt idx="7427">
                  <c:v>0.65400000000000003</c:v>
                </c:pt>
                <c:pt idx="7428">
                  <c:v>0.65400000000000003</c:v>
                </c:pt>
                <c:pt idx="7429">
                  <c:v>0.65400000000000003</c:v>
                </c:pt>
                <c:pt idx="7430">
                  <c:v>0.65400000000000003</c:v>
                </c:pt>
                <c:pt idx="7431">
                  <c:v>0.65400000000000003</c:v>
                </c:pt>
                <c:pt idx="7432">
                  <c:v>0.65400000000000003</c:v>
                </c:pt>
                <c:pt idx="7433">
                  <c:v>0.65400000000000003</c:v>
                </c:pt>
                <c:pt idx="7434">
                  <c:v>0.65400000000000003</c:v>
                </c:pt>
                <c:pt idx="7435">
                  <c:v>0.65400000000000003</c:v>
                </c:pt>
                <c:pt idx="7436">
                  <c:v>0.65400000000000003</c:v>
                </c:pt>
                <c:pt idx="7437">
                  <c:v>0.65400000000000003</c:v>
                </c:pt>
                <c:pt idx="7438">
                  <c:v>0.65300000000000002</c:v>
                </c:pt>
                <c:pt idx="7439">
                  <c:v>0.65300000000000002</c:v>
                </c:pt>
                <c:pt idx="7440">
                  <c:v>0.65300000000000002</c:v>
                </c:pt>
                <c:pt idx="7441">
                  <c:v>0.65300000000000002</c:v>
                </c:pt>
                <c:pt idx="7442">
                  <c:v>0.65300000000000002</c:v>
                </c:pt>
                <c:pt idx="7443">
                  <c:v>0.65300000000000002</c:v>
                </c:pt>
                <c:pt idx="7444">
                  <c:v>0.65300000000000002</c:v>
                </c:pt>
                <c:pt idx="7445">
                  <c:v>0.65300000000000002</c:v>
                </c:pt>
                <c:pt idx="7446">
                  <c:v>0.65300000000000002</c:v>
                </c:pt>
                <c:pt idx="7447">
                  <c:v>0.65300000000000002</c:v>
                </c:pt>
                <c:pt idx="7448">
                  <c:v>0.65300000000000002</c:v>
                </c:pt>
                <c:pt idx="7449">
                  <c:v>0.65300000000000002</c:v>
                </c:pt>
                <c:pt idx="7450">
                  <c:v>0.65200000000000002</c:v>
                </c:pt>
                <c:pt idx="7451">
                  <c:v>0.65200000000000002</c:v>
                </c:pt>
                <c:pt idx="7452">
                  <c:v>0.65200000000000002</c:v>
                </c:pt>
                <c:pt idx="7453">
                  <c:v>0.65200000000000002</c:v>
                </c:pt>
                <c:pt idx="7454">
                  <c:v>0.65200000000000002</c:v>
                </c:pt>
                <c:pt idx="7455">
                  <c:v>0.65200000000000002</c:v>
                </c:pt>
                <c:pt idx="7456">
                  <c:v>0.65200000000000002</c:v>
                </c:pt>
                <c:pt idx="7457">
                  <c:v>0.65200000000000002</c:v>
                </c:pt>
                <c:pt idx="7458">
                  <c:v>0.65200000000000002</c:v>
                </c:pt>
                <c:pt idx="7459">
                  <c:v>0.65200000000000002</c:v>
                </c:pt>
                <c:pt idx="7460">
                  <c:v>0.65200000000000002</c:v>
                </c:pt>
                <c:pt idx="7461">
                  <c:v>0.65100000000000002</c:v>
                </c:pt>
                <c:pt idx="7462">
                  <c:v>0.65100000000000002</c:v>
                </c:pt>
                <c:pt idx="7463">
                  <c:v>0.65100000000000002</c:v>
                </c:pt>
                <c:pt idx="7464">
                  <c:v>0.65100000000000002</c:v>
                </c:pt>
                <c:pt idx="7465">
                  <c:v>0.65100000000000002</c:v>
                </c:pt>
                <c:pt idx="7466">
                  <c:v>0.65100000000000002</c:v>
                </c:pt>
                <c:pt idx="7467">
                  <c:v>0.65100000000000002</c:v>
                </c:pt>
                <c:pt idx="7468">
                  <c:v>0.65100000000000002</c:v>
                </c:pt>
                <c:pt idx="7469">
                  <c:v>0.65100000000000002</c:v>
                </c:pt>
                <c:pt idx="7470">
                  <c:v>0.65100000000000002</c:v>
                </c:pt>
                <c:pt idx="7471">
                  <c:v>0.65100000000000002</c:v>
                </c:pt>
                <c:pt idx="7472">
                  <c:v>0.65100000000000002</c:v>
                </c:pt>
                <c:pt idx="7473">
                  <c:v>0.65</c:v>
                </c:pt>
                <c:pt idx="7474">
                  <c:v>0.65</c:v>
                </c:pt>
                <c:pt idx="7475">
                  <c:v>0.65</c:v>
                </c:pt>
                <c:pt idx="7476">
                  <c:v>0.65</c:v>
                </c:pt>
                <c:pt idx="7477">
                  <c:v>0.65</c:v>
                </c:pt>
                <c:pt idx="7478">
                  <c:v>0.65</c:v>
                </c:pt>
                <c:pt idx="7479">
                  <c:v>0.65</c:v>
                </c:pt>
                <c:pt idx="7480">
                  <c:v>0.65</c:v>
                </c:pt>
                <c:pt idx="7481">
                  <c:v>0.65</c:v>
                </c:pt>
                <c:pt idx="7482">
                  <c:v>0.65</c:v>
                </c:pt>
                <c:pt idx="7483">
                  <c:v>0.65</c:v>
                </c:pt>
                <c:pt idx="7484">
                  <c:v>0.64900000000000002</c:v>
                </c:pt>
                <c:pt idx="7485">
                  <c:v>0.64900000000000002</c:v>
                </c:pt>
                <c:pt idx="7486">
                  <c:v>0.64900000000000002</c:v>
                </c:pt>
                <c:pt idx="7487">
                  <c:v>0.64900000000000002</c:v>
                </c:pt>
                <c:pt idx="7488">
                  <c:v>0.64900000000000002</c:v>
                </c:pt>
                <c:pt idx="7489">
                  <c:v>0.64900000000000002</c:v>
                </c:pt>
                <c:pt idx="7490">
                  <c:v>0.64900000000000002</c:v>
                </c:pt>
                <c:pt idx="7491">
                  <c:v>0.64900000000000002</c:v>
                </c:pt>
                <c:pt idx="7492">
                  <c:v>0.64900000000000002</c:v>
                </c:pt>
                <c:pt idx="7493">
                  <c:v>0.64900000000000002</c:v>
                </c:pt>
                <c:pt idx="7494">
                  <c:v>0.64900000000000002</c:v>
                </c:pt>
                <c:pt idx="7495">
                  <c:v>0.64900000000000002</c:v>
                </c:pt>
                <c:pt idx="7496">
                  <c:v>0.64800000000000002</c:v>
                </c:pt>
                <c:pt idx="7497">
                  <c:v>0.64800000000000002</c:v>
                </c:pt>
                <c:pt idx="7498">
                  <c:v>0.64800000000000002</c:v>
                </c:pt>
                <c:pt idx="7499">
                  <c:v>0.64800000000000002</c:v>
                </c:pt>
                <c:pt idx="7500">
                  <c:v>0.64800000000000002</c:v>
                </c:pt>
                <c:pt idx="7501">
                  <c:v>0.64800000000000002</c:v>
                </c:pt>
                <c:pt idx="7502">
                  <c:v>0.64800000000000002</c:v>
                </c:pt>
                <c:pt idx="7503">
                  <c:v>0.64800000000000002</c:v>
                </c:pt>
                <c:pt idx="7504">
                  <c:v>0.64800000000000002</c:v>
                </c:pt>
                <c:pt idx="7505">
                  <c:v>0.64800000000000002</c:v>
                </c:pt>
                <c:pt idx="7506">
                  <c:v>0.64800000000000002</c:v>
                </c:pt>
                <c:pt idx="7507">
                  <c:v>0.64700000000000002</c:v>
                </c:pt>
                <c:pt idx="7508">
                  <c:v>0.64700000000000002</c:v>
                </c:pt>
                <c:pt idx="7509">
                  <c:v>0.64700000000000002</c:v>
                </c:pt>
                <c:pt idx="7510">
                  <c:v>0.64700000000000002</c:v>
                </c:pt>
                <c:pt idx="7511">
                  <c:v>0.64700000000000002</c:v>
                </c:pt>
                <c:pt idx="7512">
                  <c:v>0.64700000000000002</c:v>
                </c:pt>
                <c:pt idx="7513">
                  <c:v>0.64700000000000002</c:v>
                </c:pt>
                <c:pt idx="7514">
                  <c:v>0.64700000000000002</c:v>
                </c:pt>
                <c:pt idx="7515">
                  <c:v>0.64700000000000002</c:v>
                </c:pt>
                <c:pt idx="7516">
                  <c:v>0.64700000000000002</c:v>
                </c:pt>
                <c:pt idx="7517">
                  <c:v>0.64700000000000002</c:v>
                </c:pt>
                <c:pt idx="7518">
                  <c:v>0.64700000000000002</c:v>
                </c:pt>
                <c:pt idx="7519">
                  <c:v>0.64600000000000002</c:v>
                </c:pt>
                <c:pt idx="7520">
                  <c:v>0.64600000000000002</c:v>
                </c:pt>
                <c:pt idx="7521">
                  <c:v>0.64600000000000002</c:v>
                </c:pt>
                <c:pt idx="7522">
                  <c:v>0.64600000000000002</c:v>
                </c:pt>
                <c:pt idx="7523">
                  <c:v>0.64600000000000002</c:v>
                </c:pt>
                <c:pt idx="7524">
                  <c:v>0.64600000000000002</c:v>
                </c:pt>
                <c:pt idx="7525">
                  <c:v>0.64600000000000002</c:v>
                </c:pt>
                <c:pt idx="7526">
                  <c:v>0.64600000000000002</c:v>
                </c:pt>
                <c:pt idx="7527">
                  <c:v>0.64600000000000002</c:v>
                </c:pt>
                <c:pt idx="7528">
                  <c:v>0.64600000000000002</c:v>
                </c:pt>
                <c:pt idx="7529">
                  <c:v>0.64600000000000002</c:v>
                </c:pt>
                <c:pt idx="7530">
                  <c:v>0.64600000000000002</c:v>
                </c:pt>
                <c:pt idx="7531">
                  <c:v>0.64500000000000002</c:v>
                </c:pt>
                <c:pt idx="7532">
                  <c:v>0.64500000000000002</c:v>
                </c:pt>
                <c:pt idx="7533">
                  <c:v>0.64500000000000002</c:v>
                </c:pt>
                <c:pt idx="7534">
                  <c:v>0.64500000000000002</c:v>
                </c:pt>
                <c:pt idx="7535">
                  <c:v>0.64500000000000002</c:v>
                </c:pt>
                <c:pt idx="7536">
                  <c:v>0.64500000000000002</c:v>
                </c:pt>
                <c:pt idx="7537">
                  <c:v>0.64500000000000002</c:v>
                </c:pt>
                <c:pt idx="7538">
                  <c:v>0.64500000000000002</c:v>
                </c:pt>
                <c:pt idx="7539">
                  <c:v>0.64500000000000002</c:v>
                </c:pt>
                <c:pt idx="7540">
                  <c:v>0.64500000000000002</c:v>
                </c:pt>
                <c:pt idx="7541">
                  <c:v>0.64500000000000002</c:v>
                </c:pt>
                <c:pt idx="7542">
                  <c:v>0.64400000000000002</c:v>
                </c:pt>
                <c:pt idx="7543">
                  <c:v>0.64400000000000002</c:v>
                </c:pt>
                <c:pt idx="7544">
                  <c:v>0.64400000000000002</c:v>
                </c:pt>
                <c:pt idx="7545">
                  <c:v>0.64400000000000002</c:v>
                </c:pt>
                <c:pt idx="7546">
                  <c:v>0.64400000000000002</c:v>
                </c:pt>
                <c:pt idx="7547">
                  <c:v>0.64400000000000002</c:v>
                </c:pt>
                <c:pt idx="7548">
                  <c:v>0.64400000000000002</c:v>
                </c:pt>
                <c:pt idx="7549">
                  <c:v>0.64400000000000002</c:v>
                </c:pt>
                <c:pt idx="7550">
                  <c:v>0.64400000000000002</c:v>
                </c:pt>
                <c:pt idx="7551">
                  <c:v>0.64400000000000002</c:v>
                </c:pt>
                <c:pt idx="7552">
                  <c:v>0.64400000000000002</c:v>
                </c:pt>
                <c:pt idx="7553">
                  <c:v>0.64400000000000002</c:v>
                </c:pt>
                <c:pt idx="7554">
                  <c:v>0.64300000000000002</c:v>
                </c:pt>
                <c:pt idx="7555">
                  <c:v>0.64300000000000002</c:v>
                </c:pt>
                <c:pt idx="7556">
                  <c:v>0.64300000000000002</c:v>
                </c:pt>
                <c:pt idx="7557">
                  <c:v>0.64300000000000002</c:v>
                </c:pt>
                <c:pt idx="7558">
                  <c:v>0.64300000000000002</c:v>
                </c:pt>
                <c:pt idx="7559">
                  <c:v>0.64300000000000002</c:v>
                </c:pt>
                <c:pt idx="7560">
                  <c:v>0.64300000000000002</c:v>
                </c:pt>
                <c:pt idx="7561">
                  <c:v>0.64300000000000002</c:v>
                </c:pt>
                <c:pt idx="7562">
                  <c:v>0.64300000000000002</c:v>
                </c:pt>
                <c:pt idx="7563">
                  <c:v>0.64300000000000002</c:v>
                </c:pt>
                <c:pt idx="7564">
                  <c:v>0.64300000000000002</c:v>
                </c:pt>
                <c:pt idx="7565">
                  <c:v>0.64300000000000002</c:v>
                </c:pt>
                <c:pt idx="7566">
                  <c:v>0.64200000000000002</c:v>
                </c:pt>
                <c:pt idx="7567">
                  <c:v>0.64200000000000002</c:v>
                </c:pt>
                <c:pt idx="7568">
                  <c:v>0.64200000000000002</c:v>
                </c:pt>
                <c:pt idx="7569">
                  <c:v>0.64200000000000002</c:v>
                </c:pt>
                <c:pt idx="7570">
                  <c:v>0.64200000000000002</c:v>
                </c:pt>
                <c:pt idx="7571">
                  <c:v>0.64200000000000002</c:v>
                </c:pt>
                <c:pt idx="7572">
                  <c:v>0.64200000000000002</c:v>
                </c:pt>
                <c:pt idx="7573">
                  <c:v>0.64200000000000002</c:v>
                </c:pt>
                <c:pt idx="7574">
                  <c:v>0.64200000000000002</c:v>
                </c:pt>
                <c:pt idx="7575">
                  <c:v>0.64200000000000002</c:v>
                </c:pt>
                <c:pt idx="7576">
                  <c:v>0.64200000000000002</c:v>
                </c:pt>
                <c:pt idx="7577">
                  <c:v>0.64200000000000002</c:v>
                </c:pt>
                <c:pt idx="7578">
                  <c:v>0.64100000000000001</c:v>
                </c:pt>
                <c:pt idx="7579">
                  <c:v>0.64100000000000001</c:v>
                </c:pt>
                <c:pt idx="7580">
                  <c:v>0.64100000000000001</c:v>
                </c:pt>
                <c:pt idx="7581">
                  <c:v>0.64100000000000001</c:v>
                </c:pt>
                <c:pt idx="7582">
                  <c:v>0.64100000000000001</c:v>
                </c:pt>
                <c:pt idx="7583">
                  <c:v>0.64100000000000001</c:v>
                </c:pt>
                <c:pt idx="7584">
                  <c:v>0.64100000000000001</c:v>
                </c:pt>
                <c:pt idx="7585">
                  <c:v>0.64100000000000001</c:v>
                </c:pt>
                <c:pt idx="7586">
                  <c:v>0.64100000000000001</c:v>
                </c:pt>
                <c:pt idx="7587">
                  <c:v>0.64100000000000001</c:v>
                </c:pt>
                <c:pt idx="7588">
                  <c:v>0.64100000000000001</c:v>
                </c:pt>
                <c:pt idx="7589">
                  <c:v>0.64</c:v>
                </c:pt>
                <c:pt idx="7590">
                  <c:v>0.64</c:v>
                </c:pt>
                <c:pt idx="7591">
                  <c:v>0.64</c:v>
                </c:pt>
                <c:pt idx="7592">
                  <c:v>0.64</c:v>
                </c:pt>
                <c:pt idx="7593">
                  <c:v>0.64</c:v>
                </c:pt>
                <c:pt idx="7594">
                  <c:v>0.64</c:v>
                </c:pt>
                <c:pt idx="7595">
                  <c:v>0.64</c:v>
                </c:pt>
                <c:pt idx="7596">
                  <c:v>0.64</c:v>
                </c:pt>
                <c:pt idx="7597">
                  <c:v>0.64</c:v>
                </c:pt>
                <c:pt idx="7598">
                  <c:v>0.64</c:v>
                </c:pt>
                <c:pt idx="7599">
                  <c:v>0.64</c:v>
                </c:pt>
                <c:pt idx="7600">
                  <c:v>0.64</c:v>
                </c:pt>
                <c:pt idx="7601">
                  <c:v>0.63900000000000001</c:v>
                </c:pt>
                <c:pt idx="7602">
                  <c:v>0.63900000000000001</c:v>
                </c:pt>
                <c:pt idx="7603">
                  <c:v>0.63900000000000001</c:v>
                </c:pt>
                <c:pt idx="7604">
                  <c:v>0.63900000000000001</c:v>
                </c:pt>
                <c:pt idx="7605">
                  <c:v>0.63900000000000001</c:v>
                </c:pt>
                <c:pt idx="7606">
                  <c:v>0.63900000000000001</c:v>
                </c:pt>
                <c:pt idx="7607">
                  <c:v>0.63900000000000001</c:v>
                </c:pt>
                <c:pt idx="7608">
                  <c:v>0.63900000000000001</c:v>
                </c:pt>
                <c:pt idx="7609">
                  <c:v>0.63900000000000001</c:v>
                </c:pt>
                <c:pt idx="7610">
                  <c:v>0.63900000000000001</c:v>
                </c:pt>
                <c:pt idx="7611">
                  <c:v>0.63900000000000001</c:v>
                </c:pt>
                <c:pt idx="7612">
                  <c:v>0.63900000000000001</c:v>
                </c:pt>
                <c:pt idx="7613">
                  <c:v>0.63800000000000001</c:v>
                </c:pt>
                <c:pt idx="7614">
                  <c:v>0.63800000000000001</c:v>
                </c:pt>
                <c:pt idx="7615">
                  <c:v>0.63800000000000001</c:v>
                </c:pt>
                <c:pt idx="7616">
                  <c:v>0.63800000000000001</c:v>
                </c:pt>
                <c:pt idx="7617">
                  <c:v>0.63800000000000001</c:v>
                </c:pt>
                <c:pt idx="7618">
                  <c:v>0.63800000000000001</c:v>
                </c:pt>
                <c:pt idx="7619">
                  <c:v>0.63800000000000001</c:v>
                </c:pt>
                <c:pt idx="7620">
                  <c:v>0.63800000000000001</c:v>
                </c:pt>
                <c:pt idx="7621">
                  <c:v>0.63800000000000001</c:v>
                </c:pt>
                <c:pt idx="7622">
                  <c:v>0.63800000000000001</c:v>
                </c:pt>
                <c:pt idx="7623">
                  <c:v>0.63800000000000001</c:v>
                </c:pt>
                <c:pt idx="7624">
                  <c:v>0.63800000000000001</c:v>
                </c:pt>
                <c:pt idx="7625">
                  <c:v>0.63700000000000001</c:v>
                </c:pt>
                <c:pt idx="7626">
                  <c:v>0.63700000000000001</c:v>
                </c:pt>
                <c:pt idx="7627">
                  <c:v>0.63700000000000001</c:v>
                </c:pt>
                <c:pt idx="7628">
                  <c:v>0.63700000000000001</c:v>
                </c:pt>
                <c:pt idx="7629">
                  <c:v>0.63700000000000001</c:v>
                </c:pt>
                <c:pt idx="7630">
                  <c:v>0.63700000000000001</c:v>
                </c:pt>
                <c:pt idx="7631">
                  <c:v>0.63700000000000001</c:v>
                </c:pt>
                <c:pt idx="7632">
                  <c:v>0.63700000000000001</c:v>
                </c:pt>
                <c:pt idx="7633">
                  <c:v>0.63700000000000001</c:v>
                </c:pt>
                <c:pt idx="7634">
                  <c:v>0.63700000000000001</c:v>
                </c:pt>
                <c:pt idx="7635">
                  <c:v>0.63700000000000001</c:v>
                </c:pt>
                <c:pt idx="7636">
                  <c:v>0.63700000000000001</c:v>
                </c:pt>
                <c:pt idx="7637">
                  <c:v>0.63600000000000001</c:v>
                </c:pt>
                <c:pt idx="7638">
                  <c:v>0.63600000000000001</c:v>
                </c:pt>
                <c:pt idx="7639">
                  <c:v>0.63600000000000001</c:v>
                </c:pt>
                <c:pt idx="7640">
                  <c:v>0.63600000000000001</c:v>
                </c:pt>
                <c:pt idx="7641">
                  <c:v>0.63600000000000001</c:v>
                </c:pt>
                <c:pt idx="7642">
                  <c:v>0.63600000000000001</c:v>
                </c:pt>
                <c:pt idx="7643">
                  <c:v>0.63600000000000001</c:v>
                </c:pt>
                <c:pt idx="7644">
                  <c:v>0.63600000000000001</c:v>
                </c:pt>
                <c:pt idx="7645">
                  <c:v>0.63600000000000001</c:v>
                </c:pt>
                <c:pt idx="7646">
                  <c:v>0.63600000000000001</c:v>
                </c:pt>
                <c:pt idx="7647">
                  <c:v>0.63600000000000001</c:v>
                </c:pt>
                <c:pt idx="7648">
                  <c:v>0.63600000000000001</c:v>
                </c:pt>
                <c:pt idx="7649">
                  <c:v>0.63500000000000001</c:v>
                </c:pt>
                <c:pt idx="7650">
                  <c:v>0.63500000000000001</c:v>
                </c:pt>
                <c:pt idx="7651">
                  <c:v>0.63500000000000001</c:v>
                </c:pt>
                <c:pt idx="7652">
                  <c:v>0.63500000000000001</c:v>
                </c:pt>
                <c:pt idx="7653">
                  <c:v>0.63500000000000001</c:v>
                </c:pt>
                <c:pt idx="7654">
                  <c:v>0.63500000000000001</c:v>
                </c:pt>
                <c:pt idx="7655">
                  <c:v>0.63500000000000001</c:v>
                </c:pt>
                <c:pt idx="7656">
                  <c:v>0.63500000000000001</c:v>
                </c:pt>
                <c:pt idx="7657">
                  <c:v>0.63500000000000001</c:v>
                </c:pt>
                <c:pt idx="7658">
                  <c:v>0.63500000000000001</c:v>
                </c:pt>
                <c:pt idx="7659">
                  <c:v>0.63500000000000001</c:v>
                </c:pt>
                <c:pt idx="7660">
                  <c:v>0.63500000000000001</c:v>
                </c:pt>
                <c:pt idx="7661">
                  <c:v>0.63400000000000001</c:v>
                </c:pt>
                <c:pt idx="7662">
                  <c:v>0.63400000000000001</c:v>
                </c:pt>
                <c:pt idx="7663">
                  <c:v>0.63400000000000001</c:v>
                </c:pt>
                <c:pt idx="7664">
                  <c:v>0.63400000000000001</c:v>
                </c:pt>
                <c:pt idx="7665">
                  <c:v>0.63400000000000001</c:v>
                </c:pt>
                <c:pt idx="7666">
                  <c:v>0.63400000000000001</c:v>
                </c:pt>
                <c:pt idx="7667">
                  <c:v>0.63400000000000001</c:v>
                </c:pt>
                <c:pt idx="7668">
                  <c:v>0.63400000000000001</c:v>
                </c:pt>
                <c:pt idx="7669">
                  <c:v>0.63400000000000001</c:v>
                </c:pt>
                <c:pt idx="7670">
                  <c:v>0.63400000000000001</c:v>
                </c:pt>
                <c:pt idx="7671">
                  <c:v>0.63400000000000001</c:v>
                </c:pt>
                <c:pt idx="7672">
                  <c:v>0.63400000000000001</c:v>
                </c:pt>
                <c:pt idx="7673">
                  <c:v>0.63300000000000001</c:v>
                </c:pt>
                <c:pt idx="7674">
                  <c:v>0.63300000000000001</c:v>
                </c:pt>
                <c:pt idx="7675">
                  <c:v>0.63300000000000001</c:v>
                </c:pt>
                <c:pt idx="7676">
                  <c:v>0.63300000000000001</c:v>
                </c:pt>
                <c:pt idx="7677">
                  <c:v>0.63300000000000001</c:v>
                </c:pt>
                <c:pt idx="7678">
                  <c:v>0.63300000000000001</c:v>
                </c:pt>
                <c:pt idx="7679">
                  <c:v>0.63300000000000001</c:v>
                </c:pt>
                <c:pt idx="7680">
                  <c:v>0.63300000000000001</c:v>
                </c:pt>
                <c:pt idx="7681">
                  <c:v>0.63300000000000001</c:v>
                </c:pt>
                <c:pt idx="7682">
                  <c:v>0.63300000000000001</c:v>
                </c:pt>
                <c:pt idx="7683">
                  <c:v>0.63300000000000001</c:v>
                </c:pt>
                <c:pt idx="7684">
                  <c:v>0.63300000000000001</c:v>
                </c:pt>
                <c:pt idx="7685">
                  <c:v>0.63200000000000001</c:v>
                </c:pt>
                <c:pt idx="7686">
                  <c:v>0.63200000000000001</c:v>
                </c:pt>
                <c:pt idx="7687">
                  <c:v>0.63200000000000001</c:v>
                </c:pt>
                <c:pt idx="7688">
                  <c:v>0.63200000000000001</c:v>
                </c:pt>
                <c:pt idx="7689">
                  <c:v>0.63200000000000001</c:v>
                </c:pt>
                <c:pt idx="7690">
                  <c:v>0.63200000000000001</c:v>
                </c:pt>
                <c:pt idx="7691">
                  <c:v>0.63200000000000001</c:v>
                </c:pt>
                <c:pt idx="7692">
                  <c:v>0.63200000000000001</c:v>
                </c:pt>
                <c:pt idx="7693">
                  <c:v>0.63200000000000001</c:v>
                </c:pt>
                <c:pt idx="7694">
                  <c:v>0.63200000000000001</c:v>
                </c:pt>
                <c:pt idx="7695">
                  <c:v>0.63200000000000001</c:v>
                </c:pt>
                <c:pt idx="7696">
                  <c:v>0.63200000000000001</c:v>
                </c:pt>
                <c:pt idx="7697">
                  <c:v>0.63200000000000001</c:v>
                </c:pt>
                <c:pt idx="7698">
                  <c:v>0.63100000000000001</c:v>
                </c:pt>
                <c:pt idx="7699">
                  <c:v>0.63100000000000001</c:v>
                </c:pt>
                <c:pt idx="7700">
                  <c:v>0.63100000000000001</c:v>
                </c:pt>
                <c:pt idx="7701">
                  <c:v>0.63100000000000001</c:v>
                </c:pt>
                <c:pt idx="7702">
                  <c:v>0.63100000000000001</c:v>
                </c:pt>
                <c:pt idx="7703">
                  <c:v>0.63100000000000001</c:v>
                </c:pt>
                <c:pt idx="7704">
                  <c:v>0.63100000000000001</c:v>
                </c:pt>
                <c:pt idx="7705">
                  <c:v>0.63100000000000001</c:v>
                </c:pt>
                <c:pt idx="7706">
                  <c:v>0.63100000000000001</c:v>
                </c:pt>
                <c:pt idx="7707">
                  <c:v>0.63100000000000001</c:v>
                </c:pt>
                <c:pt idx="7708">
                  <c:v>0.63100000000000001</c:v>
                </c:pt>
                <c:pt idx="7709">
                  <c:v>0.63100000000000001</c:v>
                </c:pt>
                <c:pt idx="7710">
                  <c:v>0.63</c:v>
                </c:pt>
                <c:pt idx="7711">
                  <c:v>0.63</c:v>
                </c:pt>
                <c:pt idx="7712">
                  <c:v>0.63</c:v>
                </c:pt>
                <c:pt idx="7713">
                  <c:v>0.63</c:v>
                </c:pt>
                <c:pt idx="7714">
                  <c:v>0.63</c:v>
                </c:pt>
                <c:pt idx="7715">
                  <c:v>0.63</c:v>
                </c:pt>
                <c:pt idx="7716">
                  <c:v>0.63</c:v>
                </c:pt>
                <c:pt idx="7717">
                  <c:v>0.63</c:v>
                </c:pt>
                <c:pt idx="7718">
                  <c:v>0.63</c:v>
                </c:pt>
                <c:pt idx="7719">
                  <c:v>0.63</c:v>
                </c:pt>
                <c:pt idx="7720">
                  <c:v>0.63</c:v>
                </c:pt>
                <c:pt idx="7721">
                  <c:v>0.63</c:v>
                </c:pt>
                <c:pt idx="7722">
                  <c:v>0.629</c:v>
                </c:pt>
                <c:pt idx="7723">
                  <c:v>0.629</c:v>
                </c:pt>
                <c:pt idx="7724">
                  <c:v>0.629</c:v>
                </c:pt>
                <c:pt idx="7725">
                  <c:v>0.629</c:v>
                </c:pt>
                <c:pt idx="7726">
                  <c:v>0.629</c:v>
                </c:pt>
                <c:pt idx="7727">
                  <c:v>0.629</c:v>
                </c:pt>
                <c:pt idx="7728">
                  <c:v>0.629</c:v>
                </c:pt>
                <c:pt idx="7729">
                  <c:v>0.629</c:v>
                </c:pt>
                <c:pt idx="7730">
                  <c:v>0.629</c:v>
                </c:pt>
                <c:pt idx="7731">
                  <c:v>0.629</c:v>
                </c:pt>
                <c:pt idx="7732">
                  <c:v>0.629</c:v>
                </c:pt>
                <c:pt idx="7733">
                  <c:v>0.629</c:v>
                </c:pt>
                <c:pt idx="7734">
                  <c:v>0.629</c:v>
                </c:pt>
                <c:pt idx="7735">
                  <c:v>0.628</c:v>
                </c:pt>
                <c:pt idx="7736">
                  <c:v>0.628</c:v>
                </c:pt>
                <c:pt idx="7737">
                  <c:v>0.628</c:v>
                </c:pt>
                <c:pt idx="7738">
                  <c:v>0.628</c:v>
                </c:pt>
                <c:pt idx="7739">
                  <c:v>0.628</c:v>
                </c:pt>
                <c:pt idx="7740">
                  <c:v>0.628</c:v>
                </c:pt>
                <c:pt idx="7741">
                  <c:v>0.628</c:v>
                </c:pt>
                <c:pt idx="7742">
                  <c:v>0.628</c:v>
                </c:pt>
                <c:pt idx="7743">
                  <c:v>0.628</c:v>
                </c:pt>
                <c:pt idx="7744">
                  <c:v>0.628</c:v>
                </c:pt>
                <c:pt idx="7745">
                  <c:v>0.628</c:v>
                </c:pt>
                <c:pt idx="7746">
                  <c:v>0.628</c:v>
                </c:pt>
                <c:pt idx="7747">
                  <c:v>0.627</c:v>
                </c:pt>
                <c:pt idx="7748">
                  <c:v>0.627</c:v>
                </c:pt>
                <c:pt idx="7749">
                  <c:v>0.627</c:v>
                </c:pt>
                <c:pt idx="7750">
                  <c:v>0.627</c:v>
                </c:pt>
                <c:pt idx="7751">
                  <c:v>0.627</c:v>
                </c:pt>
                <c:pt idx="7752">
                  <c:v>0.627</c:v>
                </c:pt>
                <c:pt idx="7753">
                  <c:v>0.627</c:v>
                </c:pt>
                <c:pt idx="7754">
                  <c:v>0.627</c:v>
                </c:pt>
                <c:pt idx="7755">
                  <c:v>0.627</c:v>
                </c:pt>
                <c:pt idx="7756">
                  <c:v>0.627</c:v>
                </c:pt>
                <c:pt idx="7757">
                  <c:v>0.627</c:v>
                </c:pt>
                <c:pt idx="7758">
                  <c:v>0.627</c:v>
                </c:pt>
                <c:pt idx="7759">
                  <c:v>0.626</c:v>
                </c:pt>
                <c:pt idx="7760">
                  <c:v>0.626</c:v>
                </c:pt>
                <c:pt idx="7761">
                  <c:v>0.626</c:v>
                </c:pt>
                <c:pt idx="7762">
                  <c:v>0.626</c:v>
                </c:pt>
                <c:pt idx="7763">
                  <c:v>0.626</c:v>
                </c:pt>
                <c:pt idx="7764">
                  <c:v>0.626</c:v>
                </c:pt>
                <c:pt idx="7765">
                  <c:v>0.626</c:v>
                </c:pt>
                <c:pt idx="7766">
                  <c:v>0.626</c:v>
                </c:pt>
                <c:pt idx="7767">
                  <c:v>0.626</c:v>
                </c:pt>
                <c:pt idx="7768">
                  <c:v>0.626</c:v>
                </c:pt>
                <c:pt idx="7769">
                  <c:v>0.626</c:v>
                </c:pt>
                <c:pt idx="7770">
                  <c:v>0.626</c:v>
                </c:pt>
                <c:pt idx="7771">
                  <c:v>0.626</c:v>
                </c:pt>
                <c:pt idx="7772">
                  <c:v>0.625</c:v>
                </c:pt>
                <c:pt idx="7773">
                  <c:v>0.625</c:v>
                </c:pt>
                <c:pt idx="7774">
                  <c:v>0.625</c:v>
                </c:pt>
                <c:pt idx="7775">
                  <c:v>0.625</c:v>
                </c:pt>
                <c:pt idx="7776">
                  <c:v>0.625</c:v>
                </c:pt>
                <c:pt idx="7777">
                  <c:v>0.625</c:v>
                </c:pt>
                <c:pt idx="7778">
                  <c:v>0.625</c:v>
                </c:pt>
                <c:pt idx="7779">
                  <c:v>0.625</c:v>
                </c:pt>
                <c:pt idx="7780">
                  <c:v>0.625</c:v>
                </c:pt>
                <c:pt idx="7781">
                  <c:v>0.625</c:v>
                </c:pt>
                <c:pt idx="7782">
                  <c:v>0.625</c:v>
                </c:pt>
                <c:pt idx="7783">
                  <c:v>0.625</c:v>
                </c:pt>
                <c:pt idx="7784">
                  <c:v>0.624</c:v>
                </c:pt>
                <c:pt idx="7785">
                  <c:v>0.624</c:v>
                </c:pt>
                <c:pt idx="7786">
                  <c:v>0.624</c:v>
                </c:pt>
                <c:pt idx="7787">
                  <c:v>0.624</c:v>
                </c:pt>
                <c:pt idx="7788">
                  <c:v>0.624</c:v>
                </c:pt>
                <c:pt idx="7789">
                  <c:v>0.624</c:v>
                </c:pt>
                <c:pt idx="7790">
                  <c:v>0.624</c:v>
                </c:pt>
                <c:pt idx="7791">
                  <c:v>0.624</c:v>
                </c:pt>
                <c:pt idx="7792">
                  <c:v>0.624</c:v>
                </c:pt>
                <c:pt idx="7793">
                  <c:v>0.624</c:v>
                </c:pt>
                <c:pt idx="7794">
                  <c:v>0.624</c:v>
                </c:pt>
                <c:pt idx="7795">
                  <c:v>0.624</c:v>
                </c:pt>
                <c:pt idx="7796">
                  <c:v>0.624</c:v>
                </c:pt>
                <c:pt idx="7797">
                  <c:v>0.623</c:v>
                </c:pt>
                <c:pt idx="7798">
                  <c:v>0.623</c:v>
                </c:pt>
                <c:pt idx="7799">
                  <c:v>0.623</c:v>
                </c:pt>
                <c:pt idx="7800">
                  <c:v>0.623</c:v>
                </c:pt>
                <c:pt idx="7801">
                  <c:v>0.623</c:v>
                </c:pt>
                <c:pt idx="7802">
                  <c:v>0.623</c:v>
                </c:pt>
                <c:pt idx="7803">
                  <c:v>0.623</c:v>
                </c:pt>
                <c:pt idx="7804">
                  <c:v>0.623</c:v>
                </c:pt>
                <c:pt idx="7805">
                  <c:v>0.623</c:v>
                </c:pt>
                <c:pt idx="7806">
                  <c:v>0.623</c:v>
                </c:pt>
                <c:pt idx="7807">
                  <c:v>0.623</c:v>
                </c:pt>
                <c:pt idx="7808">
                  <c:v>0.623</c:v>
                </c:pt>
                <c:pt idx="7809">
                  <c:v>0.622</c:v>
                </c:pt>
                <c:pt idx="7810">
                  <c:v>0.622</c:v>
                </c:pt>
                <c:pt idx="7811">
                  <c:v>0.622</c:v>
                </c:pt>
                <c:pt idx="7812">
                  <c:v>0.622</c:v>
                </c:pt>
                <c:pt idx="7813">
                  <c:v>0.622</c:v>
                </c:pt>
                <c:pt idx="7814">
                  <c:v>0.622</c:v>
                </c:pt>
                <c:pt idx="7815">
                  <c:v>0.622</c:v>
                </c:pt>
                <c:pt idx="7816">
                  <c:v>0.622</c:v>
                </c:pt>
                <c:pt idx="7817">
                  <c:v>0.622</c:v>
                </c:pt>
                <c:pt idx="7818">
                  <c:v>0.622</c:v>
                </c:pt>
                <c:pt idx="7819">
                  <c:v>0.622</c:v>
                </c:pt>
                <c:pt idx="7820">
                  <c:v>0.622</c:v>
                </c:pt>
                <c:pt idx="7821">
                  <c:v>0.622</c:v>
                </c:pt>
                <c:pt idx="7822">
                  <c:v>0.621</c:v>
                </c:pt>
                <c:pt idx="7823">
                  <c:v>0.621</c:v>
                </c:pt>
                <c:pt idx="7824">
                  <c:v>0.621</c:v>
                </c:pt>
                <c:pt idx="7825">
                  <c:v>0.621</c:v>
                </c:pt>
                <c:pt idx="7826">
                  <c:v>0.621</c:v>
                </c:pt>
                <c:pt idx="7827">
                  <c:v>0.621</c:v>
                </c:pt>
                <c:pt idx="7828">
                  <c:v>0.621</c:v>
                </c:pt>
                <c:pt idx="7829">
                  <c:v>0.621</c:v>
                </c:pt>
                <c:pt idx="7830">
                  <c:v>0.621</c:v>
                </c:pt>
                <c:pt idx="7831">
                  <c:v>0.621</c:v>
                </c:pt>
                <c:pt idx="7832">
                  <c:v>0.621</c:v>
                </c:pt>
                <c:pt idx="7833">
                  <c:v>0.621</c:v>
                </c:pt>
                <c:pt idx="7834">
                  <c:v>0.621</c:v>
                </c:pt>
                <c:pt idx="7835">
                  <c:v>0.62</c:v>
                </c:pt>
                <c:pt idx="7836">
                  <c:v>0.62</c:v>
                </c:pt>
                <c:pt idx="7837">
                  <c:v>0.62</c:v>
                </c:pt>
                <c:pt idx="7838">
                  <c:v>0.62</c:v>
                </c:pt>
                <c:pt idx="7839">
                  <c:v>0.62</c:v>
                </c:pt>
                <c:pt idx="7840">
                  <c:v>0.62</c:v>
                </c:pt>
                <c:pt idx="7841">
                  <c:v>0.62</c:v>
                </c:pt>
                <c:pt idx="7842">
                  <c:v>0.62</c:v>
                </c:pt>
                <c:pt idx="7843">
                  <c:v>0.62</c:v>
                </c:pt>
                <c:pt idx="7844">
                  <c:v>0.62</c:v>
                </c:pt>
                <c:pt idx="7845">
                  <c:v>0.62</c:v>
                </c:pt>
                <c:pt idx="7846">
                  <c:v>0.62</c:v>
                </c:pt>
                <c:pt idx="7847">
                  <c:v>0.61899999999999999</c:v>
                </c:pt>
                <c:pt idx="7848">
                  <c:v>0.61899999999999999</c:v>
                </c:pt>
                <c:pt idx="7849">
                  <c:v>0.61899999999999999</c:v>
                </c:pt>
                <c:pt idx="7850">
                  <c:v>0.61899999999999999</c:v>
                </c:pt>
                <c:pt idx="7851">
                  <c:v>0.61899999999999999</c:v>
                </c:pt>
                <c:pt idx="7852">
                  <c:v>0.61899999999999999</c:v>
                </c:pt>
                <c:pt idx="7853">
                  <c:v>0.61899999999999999</c:v>
                </c:pt>
                <c:pt idx="7854">
                  <c:v>0.61899999999999999</c:v>
                </c:pt>
                <c:pt idx="7855">
                  <c:v>0.61899999999999999</c:v>
                </c:pt>
                <c:pt idx="7856">
                  <c:v>0.61899999999999999</c:v>
                </c:pt>
                <c:pt idx="7857">
                  <c:v>0.61899999999999999</c:v>
                </c:pt>
                <c:pt idx="7858">
                  <c:v>0.61899999999999999</c:v>
                </c:pt>
                <c:pt idx="7859">
                  <c:v>0.61899999999999999</c:v>
                </c:pt>
                <c:pt idx="7860">
                  <c:v>0.61799999999999999</c:v>
                </c:pt>
                <c:pt idx="7861">
                  <c:v>0.61799999999999999</c:v>
                </c:pt>
                <c:pt idx="7862">
                  <c:v>0.61799999999999999</c:v>
                </c:pt>
                <c:pt idx="7863">
                  <c:v>0.61799999999999999</c:v>
                </c:pt>
                <c:pt idx="7864">
                  <c:v>0.61799999999999999</c:v>
                </c:pt>
                <c:pt idx="7865">
                  <c:v>0.61799999999999999</c:v>
                </c:pt>
                <c:pt idx="7866">
                  <c:v>0.61799999999999999</c:v>
                </c:pt>
                <c:pt idx="7867">
                  <c:v>0.61799999999999999</c:v>
                </c:pt>
                <c:pt idx="7868">
                  <c:v>0.61799999999999999</c:v>
                </c:pt>
                <c:pt idx="7869">
                  <c:v>0.61799999999999999</c:v>
                </c:pt>
                <c:pt idx="7870">
                  <c:v>0.61799999999999999</c:v>
                </c:pt>
                <c:pt idx="7871">
                  <c:v>0.61799999999999999</c:v>
                </c:pt>
                <c:pt idx="7872">
                  <c:v>0.61799999999999999</c:v>
                </c:pt>
                <c:pt idx="7873">
                  <c:v>0.61699999999999999</c:v>
                </c:pt>
                <c:pt idx="7874">
                  <c:v>0.61699999999999999</c:v>
                </c:pt>
                <c:pt idx="7875">
                  <c:v>0.61699999999999999</c:v>
                </c:pt>
                <c:pt idx="7876">
                  <c:v>0.61699999999999999</c:v>
                </c:pt>
                <c:pt idx="7877">
                  <c:v>0.61699999999999999</c:v>
                </c:pt>
                <c:pt idx="7878">
                  <c:v>0.61699999999999999</c:v>
                </c:pt>
                <c:pt idx="7879">
                  <c:v>0.61699999999999999</c:v>
                </c:pt>
                <c:pt idx="7880">
                  <c:v>0.61699999999999999</c:v>
                </c:pt>
                <c:pt idx="7881">
                  <c:v>0.61699999999999999</c:v>
                </c:pt>
                <c:pt idx="7882">
                  <c:v>0.61699999999999999</c:v>
                </c:pt>
                <c:pt idx="7883">
                  <c:v>0.61699999999999999</c:v>
                </c:pt>
                <c:pt idx="7884">
                  <c:v>0.61699999999999999</c:v>
                </c:pt>
                <c:pt idx="7885">
                  <c:v>0.61699999999999999</c:v>
                </c:pt>
                <c:pt idx="7886">
                  <c:v>0.61599999999999999</c:v>
                </c:pt>
                <c:pt idx="7887">
                  <c:v>0.61599999999999999</c:v>
                </c:pt>
                <c:pt idx="7888">
                  <c:v>0.61599999999999999</c:v>
                </c:pt>
                <c:pt idx="7889">
                  <c:v>0.61599999999999999</c:v>
                </c:pt>
                <c:pt idx="7890">
                  <c:v>0.61599999999999999</c:v>
                </c:pt>
                <c:pt idx="7891">
                  <c:v>0.61599999999999999</c:v>
                </c:pt>
                <c:pt idx="7892">
                  <c:v>0.61599999999999999</c:v>
                </c:pt>
                <c:pt idx="7893">
                  <c:v>0.61599999999999999</c:v>
                </c:pt>
                <c:pt idx="7894">
                  <c:v>0.61599999999999999</c:v>
                </c:pt>
                <c:pt idx="7895">
                  <c:v>0.61599999999999999</c:v>
                </c:pt>
                <c:pt idx="7896">
                  <c:v>0.61599999999999999</c:v>
                </c:pt>
                <c:pt idx="7897">
                  <c:v>0.61599999999999999</c:v>
                </c:pt>
                <c:pt idx="7898">
                  <c:v>0.61599999999999999</c:v>
                </c:pt>
                <c:pt idx="7899">
                  <c:v>0.61499999999999999</c:v>
                </c:pt>
                <c:pt idx="7900">
                  <c:v>0.61499999999999999</c:v>
                </c:pt>
                <c:pt idx="7901">
                  <c:v>0.61499999999999999</c:v>
                </c:pt>
                <c:pt idx="7902">
                  <c:v>0.61499999999999999</c:v>
                </c:pt>
                <c:pt idx="7903">
                  <c:v>0.61499999999999999</c:v>
                </c:pt>
                <c:pt idx="7904">
                  <c:v>0.61499999999999999</c:v>
                </c:pt>
                <c:pt idx="7905">
                  <c:v>0.61499999999999999</c:v>
                </c:pt>
                <c:pt idx="7906">
                  <c:v>0.61499999999999999</c:v>
                </c:pt>
                <c:pt idx="7907">
                  <c:v>0.61499999999999999</c:v>
                </c:pt>
                <c:pt idx="7908">
                  <c:v>0.61499999999999999</c:v>
                </c:pt>
                <c:pt idx="7909">
                  <c:v>0.61499999999999999</c:v>
                </c:pt>
                <c:pt idx="7910">
                  <c:v>0.61499999999999999</c:v>
                </c:pt>
                <c:pt idx="7911">
                  <c:v>0.61499999999999999</c:v>
                </c:pt>
                <c:pt idx="7912">
                  <c:v>0.61399999999999999</c:v>
                </c:pt>
                <c:pt idx="7913">
                  <c:v>0.61399999999999999</c:v>
                </c:pt>
                <c:pt idx="7914">
                  <c:v>0.61399999999999999</c:v>
                </c:pt>
                <c:pt idx="7915">
                  <c:v>0.61399999999999999</c:v>
                </c:pt>
                <c:pt idx="7916">
                  <c:v>0.61399999999999999</c:v>
                </c:pt>
                <c:pt idx="7917">
                  <c:v>0.61399999999999999</c:v>
                </c:pt>
                <c:pt idx="7918">
                  <c:v>0.61399999999999999</c:v>
                </c:pt>
                <c:pt idx="7919">
                  <c:v>0.61399999999999999</c:v>
                </c:pt>
                <c:pt idx="7920">
                  <c:v>0.61399999999999999</c:v>
                </c:pt>
                <c:pt idx="7921">
                  <c:v>0.61399999999999999</c:v>
                </c:pt>
                <c:pt idx="7922">
                  <c:v>0.61399999999999999</c:v>
                </c:pt>
                <c:pt idx="7923">
                  <c:v>0.61399999999999999</c:v>
                </c:pt>
                <c:pt idx="7924">
                  <c:v>0.61399999999999999</c:v>
                </c:pt>
                <c:pt idx="7925">
                  <c:v>0.61299999999999999</c:v>
                </c:pt>
                <c:pt idx="7926">
                  <c:v>0.61299999999999999</c:v>
                </c:pt>
                <c:pt idx="7927">
                  <c:v>0.61299999999999999</c:v>
                </c:pt>
                <c:pt idx="7928">
                  <c:v>0.61299999999999999</c:v>
                </c:pt>
                <c:pt idx="7929">
                  <c:v>0.61299999999999999</c:v>
                </c:pt>
                <c:pt idx="7930">
                  <c:v>0.61299999999999999</c:v>
                </c:pt>
                <c:pt idx="7931">
                  <c:v>0.61299999999999999</c:v>
                </c:pt>
                <c:pt idx="7932">
                  <c:v>0.61299999999999999</c:v>
                </c:pt>
                <c:pt idx="7933">
                  <c:v>0.61299999999999999</c:v>
                </c:pt>
                <c:pt idx="7934">
                  <c:v>0.61299999999999999</c:v>
                </c:pt>
                <c:pt idx="7935">
                  <c:v>0.61299999999999999</c:v>
                </c:pt>
                <c:pt idx="7936">
                  <c:v>0.61299999999999999</c:v>
                </c:pt>
                <c:pt idx="7937">
                  <c:v>0.61199999999999999</c:v>
                </c:pt>
                <c:pt idx="7938">
                  <c:v>0.61199999999999999</c:v>
                </c:pt>
                <c:pt idx="7939">
                  <c:v>0.61199999999999999</c:v>
                </c:pt>
                <c:pt idx="7940">
                  <c:v>0.61199999999999999</c:v>
                </c:pt>
                <c:pt idx="7941">
                  <c:v>0.61199999999999999</c:v>
                </c:pt>
                <c:pt idx="7942">
                  <c:v>0.61199999999999999</c:v>
                </c:pt>
                <c:pt idx="7943">
                  <c:v>0.61199999999999999</c:v>
                </c:pt>
                <c:pt idx="7944">
                  <c:v>0.61199999999999999</c:v>
                </c:pt>
                <c:pt idx="7945">
                  <c:v>0.61199999999999999</c:v>
                </c:pt>
                <c:pt idx="7946">
                  <c:v>0.61199999999999999</c:v>
                </c:pt>
                <c:pt idx="7947">
                  <c:v>0.61199999999999999</c:v>
                </c:pt>
                <c:pt idx="7948">
                  <c:v>0.61199999999999999</c:v>
                </c:pt>
                <c:pt idx="7949">
                  <c:v>0.61199999999999999</c:v>
                </c:pt>
                <c:pt idx="7950">
                  <c:v>0.61099999999999999</c:v>
                </c:pt>
                <c:pt idx="7951">
                  <c:v>0.61099999999999999</c:v>
                </c:pt>
                <c:pt idx="7952">
                  <c:v>0.61099999999999999</c:v>
                </c:pt>
                <c:pt idx="7953">
                  <c:v>0.61099999999999999</c:v>
                </c:pt>
                <c:pt idx="7954">
                  <c:v>0.61099999999999999</c:v>
                </c:pt>
                <c:pt idx="7955">
                  <c:v>0.61099999999999999</c:v>
                </c:pt>
                <c:pt idx="7956">
                  <c:v>0.61099999999999999</c:v>
                </c:pt>
                <c:pt idx="7957">
                  <c:v>0.61099999999999999</c:v>
                </c:pt>
                <c:pt idx="7958">
                  <c:v>0.61099999999999999</c:v>
                </c:pt>
                <c:pt idx="7959">
                  <c:v>0.61099999999999999</c:v>
                </c:pt>
                <c:pt idx="7960">
                  <c:v>0.61099999999999999</c:v>
                </c:pt>
                <c:pt idx="7961">
                  <c:v>0.61099999999999999</c:v>
                </c:pt>
                <c:pt idx="7962">
                  <c:v>0.61099999999999999</c:v>
                </c:pt>
                <c:pt idx="7963">
                  <c:v>0.61099999999999999</c:v>
                </c:pt>
                <c:pt idx="7964">
                  <c:v>0.61</c:v>
                </c:pt>
                <c:pt idx="7965">
                  <c:v>0.61</c:v>
                </c:pt>
                <c:pt idx="7966">
                  <c:v>0.61</c:v>
                </c:pt>
                <c:pt idx="7967">
                  <c:v>0.61</c:v>
                </c:pt>
                <c:pt idx="7968">
                  <c:v>0.61</c:v>
                </c:pt>
                <c:pt idx="7969">
                  <c:v>0.61</c:v>
                </c:pt>
                <c:pt idx="7970">
                  <c:v>0.61</c:v>
                </c:pt>
                <c:pt idx="7971">
                  <c:v>0.61</c:v>
                </c:pt>
                <c:pt idx="7972">
                  <c:v>0.61</c:v>
                </c:pt>
                <c:pt idx="7973">
                  <c:v>0.61</c:v>
                </c:pt>
                <c:pt idx="7974">
                  <c:v>0.61</c:v>
                </c:pt>
                <c:pt idx="7975">
                  <c:v>0.61</c:v>
                </c:pt>
                <c:pt idx="7976">
                  <c:v>0.61</c:v>
                </c:pt>
                <c:pt idx="7977">
                  <c:v>0.60899999999999999</c:v>
                </c:pt>
                <c:pt idx="7978">
                  <c:v>0.60899999999999999</c:v>
                </c:pt>
                <c:pt idx="7979">
                  <c:v>0.60899999999999999</c:v>
                </c:pt>
                <c:pt idx="7980">
                  <c:v>0.60899999999999999</c:v>
                </c:pt>
                <c:pt idx="7981">
                  <c:v>0.60899999999999999</c:v>
                </c:pt>
                <c:pt idx="7982">
                  <c:v>0.60899999999999999</c:v>
                </c:pt>
                <c:pt idx="7983">
                  <c:v>0.60899999999999999</c:v>
                </c:pt>
                <c:pt idx="7984">
                  <c:v>0.60899999999999999</c:v>
                </c:pt>
                <c:pt idx="7985">
                  <c:v>0.60899999999999999</c:v>
                </c:pt>
                <c:pt idx="7986">
                  <c:v>0.60899999999999999</c:v>
                </c:pt>
                <c:pt idx="7987">
                  <c:v>0.60899999999999999</c:v>
                </c:pt>
                <c:pt idx="7988">
                  <c:v>0.60899999999999999</c:v>
                </c:pt>
                <c:pt idx="7989">
                  <c:v>0.60899999999999999</c:v>
                </c:pt>
                <c:pt idx="7990">
                  <c:v>0.60799999999999998</c:v>
                </c:pt>
                <c:pt idx="7991">
                  <c:v>0.60799999999999998</c:v>
                </c:pt>
                <c:pt idx="7992">
                  <c:v>0.60799999999999998</c:v>
                </c:pt>
                <c:pt idx="7993">
                  <c:v>0.60799999999999998</c:v>
                </c:pt>
                <c:pt idx="7994">
                  <c:v>0.60799999999999998</c:v>
                </c:pt>
                <c:pt idx="7995">
                  <c:v>0.60799999999999998</c:v>
                </c:pt>
                <c:pt idx="7996">
                  <c:v>0.60799999999999998</c:v>
                </c:pt>
                <c:pt idx="7997">
                  <c:v>0.60799999999999998</c:v>
                </c:pt>
                <c:pt idx="7998">
                  <c:v>0.60799999999999998</c:v>
                </c:pt>
                <c:pt idx="7999">
                  <c:v>0.60799999999999998</c:v>
                </c:pt>
                <c:pt idx="8000">
                  <c:v>0.60799999999999998</c:v>
                </c:pt>
                <c:pt idx="8001">
                  <c:v>0.60799999999999998</c:v>
                </c:pt>
                <c:pt idx="8002">
                  <c:v>0.60799999999999998</c:v>
                </c:pt>
                <c:pt idx="8003">
                  <c:v>0.60699999999999998</c:v>
                </c:pt>
                <c:pt idx="8004">
                  <c:v>0.60699999999999998</c:v>
                </c:pt>
                <c:pt idx="8005">
                  <c:v>0.60699999999999998</c:v>
                </c:pt>
                <c:pt idx="8006">
                  <c:v>0.60699999999999998</c:v>
                </c:pt>
                <c:pt idx="8007">
                  <c:v>0.60699999999999998</c:v>
                </c:pt>
                <c:pt idx="8008">
                  <c:v>0.60699999999999998</c:v>
                </c:pt>
                <c:pt idx="8009">
                  <c:v>0.60699999999999998</c:v>
                </c:pt>
                <c:pt idx="8010">
                  <c:v>0.60699999999999998</c:v>
                </c:pt>
                <c:pt idx="8011">
                  <c:v>0.60699999999999998</c:v>
                </c:pt>
                <c:pt idx="8012">
                  <c:v>0.60699999999999998</c:v>
                </c:pt>
                <c:pt idx="8013">
                  <c:v>0.60699999999999998</c:v>
                </c:pt>
                <c:pt idx="8014">
                  <c:v>0.60699999999999998</c:v>
                </c:pt>
                <c:pt idx="8015">
                  <c:v>0.60699999999999998</c:v>
                </c:pt>
                <c:pt idx="8016">
                  <c:v>0.60599999999999998</c:v>
                </c:pt>
                <c:pt idx="8017">
                  <c:v>0.60599999999999998</c:v>
                </c:pt>
                <c:pt idx="8018">
                  <c:v>0.60599999999999998</c:v>
                </c:pt>
                <c:pt idx="8019">
                  <c:v>0.60599999999999998</c:v>
                </c:pt>
                <c:pt idx="8020">
                  <c:v>0.60599999999999998</c:v>
                </c:pt>
                <c:pt idx="8021">
                  <c:v>0.60599999999999998</c:v>
                </c:pt>
                <c:pt idx="8022">
                  <c:v>0.60599999999999998</c:v>
                </c:pt>
                <c:pt idx="8023">
                  <c:v>0.60599999999999998</c:v>
                </c:pt>
                <c:pt idx="8024">
                  <c:v>0.60599999999999998</c:v>
                </c:pt>
                <c:pt idx="8025">
                  <c:v>0.60599999999999998</c:v>
                </c:pt>
                <c:pt idx="8026">
                  <c:v>0.60599999999999998</c:v>
                </c:pt>
                <c:pt idx="8027">
                  <c:v>0.60599999999999998</c:v>
                </c:pt>
                <c:pt idx="8028">
                  <c:v>0.60599999999999998</c:v>
                </c:pt>
                <c:pt idx="8029">
                  <c:v>0.60499999999999998</c:v>
                </c:pt>
                <c:pt idx="8030">
                  <c:v>0.60499999999999998</c:v>
                </c:pt>
                <c:pt idx="8031">
                  <c:v>0.60499999999999998</c:v>
                </c:pt>
                <c:pt idx="8032">
                  <c:v>0.60499999999999998</c:v>
                </c:pt>
                <c:pt idx="8033">
                  <c:v>0.60499999999999998</c:v>
                </c:pt>
                <c:pt idx="8034">
                  <c:v>0.60499999999999998</c:v>
                </c:pt>
                <c:pt idx="8035">
                  <c:v>0.60499999999999998</c:v>
                </c:pt>
                <c:pt idx="8036">
                  <c:v>0.60499999999999998</c:v>
                </c:pt>
                <c:pt idx="8037">
                  <c:v>0.60499999999999998</c:v>
                </c:pt>
                <c:pt idx="8038">
                  <c:v>0.60499999999999998</c:v>
                </c:pt>
                <c:pt idx="8039">
                  <c:v>0.60499999999999998</c:v>
                </c:pt>
                <c:pt idx="8040">
                  <c:v>0.60499999999999998</c:v>
                </c:pt>
                <c:pt idx="8041">
                  <c:v>0.60499999999999998</c:v>
                </c:pt>
                <c:pt idx="8042">
                  <c:v>0.60499999999999998</c:v>
                </c:pt>
                <c:pt idx="8043">
                  <c:v>0.60399999999999998</c:v>
                </c:pt>
                <c:pt idx="8044">
                  <c:v>0.60399999999999998</c:v>
                </c:pt>
                <c:pt idx="8045">
                  <c:v>0.60399999999999998</c:v>
                </c:pt>
                <c:pt idx="8046">
                  <c:v>0.60399999999999998</c:v>
                </c:pt>
                <c:pt idx="8047">
                  <c:v>0.60399999999999998</c:v>
                </c:pt>
                <c:pt idx="8048">
                  <c:v>0.60399999999999998</c:v>
                </c:pt>
                <c:pt idx="8049">
                  <c:v>0.60399999999999998</c:v>
                </c:pt>
                <c:pt idx="8050">
                  <c:v>0.60399999999999998</c:v>
                </c:pt>
                <c:pt idx="8051">
                  <c:v>0.60399999999999998</c:v>
                </c:pt>
                <c:pt idx="8052">
                  <c:v>0.60399999999999998</c:v>
                </c:pt>
                <c:pt idx="8053">
                  <c:v>0.60399999999999998</c:v>
                </c:pt>
                <c:pt idx="8054">
                  <c:v>0.60399999999999998</c:v>
                </c:pt>
                <c:pt idx="8055">
                  <c:v>0.60399999999999998</c:v>
                </c:pt>
                <c:pt idx="8056">
                  <c:v>0.60299999999999998</c:v>
                </c:pt>
                <c:pt idx="8057">
                  <c:v>0.60299999999999998</c:v>
                </c:pt>
                <c:pt idx="8058">
                  <c:v>0.60299999999999998</c:v>
                </c:pt>
                <c:pt idx="8059">
                  <c:v>0.60299999999999998</c:v>
                </c:pt>
                <c:pt idx="8060">
                  <c:v>0.60299999999999998</c:v>
                </c:pt>
                <c:pt idx="8061">
                  <c:v>0.60299999999999998</c:v>
                </c:pt>
                <c:pt idx="8062">
                  <c:v>0.60299999999999998</c:v>
                </c:pt>
                <c:pt idx="8063">
                  <c:v>0.60299999999999998</c:v>
                </c:pt>
                <c:pt idx="8064">
                  <c:v>0.60299999999999998</c:v>
                </c:pt>
                <c:pt idx="8065">
                  <c:v>0.60299999999999998</c:v>
                </c:pt>
                <c:pt idx="8066">
                  <c:v>0.60299999999999998</c:v>
                </c:pt>
                <c:pt idx="8067">
                  <c:v>0.60299999999999998</c:v>
                </c:pt>
                <c:pt idx="8068">
                  <c:v>0.60299999999999998</c:v>
                </c:pt>
                <c:pt idx="8069">
                  <c:v>0.60199999999999998</c:v>
                </c:pt>
                <c:pt idx="8070">
                  <c:v>0.60199999999999998</c:v>
                </c:pt>
                <c:pt idx="8071">
                  <c:v>0.60199999999999998</c:v>
                </c:pt>
                <c:pt idx="8072">
                  <c:v>0.60199999999999998</c:v>
                </c:pt>
                <c:pt idx="8073">
                  <c:v>0.60199999999999998</c:v>
                </c:pt>
                <c:pt idx="8074">
                  <c:v>0.60199999999999998</c:v>
                </c:pt>
                <c:pt idx="8075">
                  <c:v>0.60199999999999998</c:v>
                </c:pt>
                <c:pt idx="8076">
                  <c:v>0.60199999999999998</c:v>
                </c:pt>
                <c:pt idx="8077">
                  <c:v>0.60199999999999998</c:v>
                </c:pt>
                <c:pt idx="8078">
                  <c:v>0.60199999999999998</c:v>
                </c:pt>
                <c:pt idx="8079">
                  <c:v>0.60199999999999998</c:v>
                </c:pt>
                <c:pt idx="8080">
                  <c:v>0.60199999999999998</c:v>
                </c:pt>
                <c:pt idx="8081">
                  <c:v>0.60199999999999998</c:v>
                </c:pt>
                <c:pt idx="8082">
                  <c:v>0.60199999999999998</c:v>
                </c:pt>
                <c:pt idx="8083">
                  <c:v>0.60099999999999998</c:v>
                </c:pt>
                <c:pt idx="8084">
                  <c:v>0.60099999999999998</c:v>
                </c:pt>
                <c:pt idx="8085">
                  <c:v>0.60099999999999998</c:v>
                </c:pt>
                <c:pt idx="8086">
                  <c:v>0.60099999999999998</c:v>
                </c:pt>
                <c:pt idx="8087">
                  <c:v>0.60099999999999998</c:v>
                </c:pt>
                <c:pt idx="8088">
                  <c:v>0.60099999999999998</c:v>
                </c:pt>
                <c:pt idx="8089">
                  <c:v>0.60099999999999998</c:v>
                </c:pt>
                <c:pt idx="8090">
                  <c:v>0.60099999999999998</c:v>
                </c:pt>
                <c:pt idx="8091">
                  <c:v>0.60099999999999998</c:v>
                </c:pt>
                <c:pt idx="8092">
                  <c:v>0.60099999999999998</c:v>
                </c:pt>
                <c:pt idx="8093">
                  <c:v>0.60099999999999998</c:v>
                </c:pt>
                <c:pt idx="8094">
                  <c:v>0.60099999999999998</c:v>
                </c:pt>
                <c:pt idx="8095">
                  <c:v>0.60099999999999998</c:v>
                </c:pt>
                <c:pt idx="8096">
                  <c:v>0.6</c:v>
                </c:pt>
                <c:pt idx="8097">
                  <c:v>0.6</c:v>
                </c:pt>
                <c:pt idx="8098">
                  <c:v>0.6</c:v>
                </c:pt>
                <c:pt idx="8099">
                  <c:v>0.6</c:v>
                </c:pt>
                <c:pt idx="8100">
                  <c:v>0.6</c:v>
                </c:pt>
                <c:pt idx="8101">
                  <c:v>0.6</c:v>
                </c:pt>
                <c:pt idx="8102">
                  <c:v>0.6</c:v>
                </c:pt>
                <c:pt idx="8103">
                  <c:v>0.6</c:v>
                </c:pt>
                <c:pt idx="8104">
                  <c:v>0.6</c:v>
                </c:pt>
                <c:pt idx="8105">
                  <c:v>0.6</c:v>
                </c:pt>
                <c:pt idx="8106">
                  <c:v>0.6</c:v>
                </c:pt>
                <c:pt idx="8107">
                  <c:v>0.6</c:v>
                </c:pt>
                <c:pt idx="8108">
                  <c:v>0.6</c:v>
                </c:pt>
                <c:pt idx="8109">
                  <c:v>0.6</c:v>
                </c:pt>
                <c:pt idx="8110">
                  <c:v>0.59899999999999998</c:v>
                </c:pt>
                <c:pt idx="8111">
                  <c:v>0.59899999999999998</c:v>
                </c:pt>
                <c:pt idx="8112">
                  <c:v>0.59899999999999998</c:v>
                </c:pt>
                <c:pt idx="8113">
                  <c:v>0.59899999999999998</c:v>
                </c:pt>
                <c:pt idx="8114">
                  <c:v>0.59899999999999998</c:v>
                </c:pt>
                <c:pt idx="8115">
                  <c:v>0.59899999999999998</c:v>
                </c:pt>
                <c:pt idx="8116">
                  <c:v>0.59899999999999998</c:v>
                </c:pt>
                <c:pt idx="8117">
                  <c:v>0.59899999999999998</c:v>
                </c:pt>
                <c:pt idx="8118">
                  <c:v>0.59899999999999998</c:v>
                </c:pt>
                <c:pt idx="8119">
                  <c:v>0.59899999999999998</c:v>
                </c:pt>
                <c:pt idx="8120">
                  <c:v>0.59899999999999998</c:v>
                </c:pt>
                <c:pt idx="8121">
                  <c:v>0.59899999999999998</c:v>
                </c:pt>
                <c:pt idx="8122">
                  <c:v>0.59899999999999998</c:v>
                </c:pt>
                <c:pt idx="8123">
                  <c:v>0.59799999999999998</c:v>
                </c:pt>
                <c:pt idx="8124">
                  <c:v>0.59799999999999998</c:v>
                </c:pt>
                <c:pt idx="8125">
                  <c:v>0.59799999999999998</c:v>
                </c:pt>
                <c:pt idx="8126">
                  <c:v>0.59799999999999998</c:v>
                </c:pt>
                <c:pt idx="8127">
                  <c:v>0.59799999999999998</c:v>
                </c:pt>
                <c:pt idx="8128">
                  <c:v>0.59799999999999998</c:v>
                </c:pt>
                <c:pt idx="8129">
                  <c:v>0.59799999999999998</c:v>
                </c:pt>
                <c:pt idx="8130">
                  <c:v>0.59799999999999998</c:v>
                </c:pt>
                <c:pt idx="8131">
                  <c:v>0.59799999999999998</c:v>
                </c:pt>
                <c:pt idx="8132">
                  <c:v>0.59799999999999998</c:v>
                </c:pt>
                <c:pt idx="8133">
                  <c:v>0.59799999999999998</c:v>
                </c:pt>
                <c:pt idx="8134">
                  <c:v>0.59799999999999998</c:v>
                </c:pt>
                <c:pt idx="8135">
                  <c:v>0.59799999999999998</c:v>
                </c:pt>
                <c:pt idx="8136">
                  <c:v>0.59799999999999998</c:v>
                </c:pt>
                <c:pt idx="8137">
                  <c:v>0.59699999999999998</c:v>
                </c:pt>
                <c:pt idx="8138">
                  <c:v>0.59699999999999998</c:v>
                </c:pt>
                <c:pt idx="8139">
                  <c:v>0.59699999999999998</c:v>
                </c:pt>
                <c:pt idx="8140">
                  <c:v>0.59699999999999998</c:v>
                </c:pt>
                <c:pt idx="8141">
                  <c:v>0.59699999999999998</c:v>
                </c:pt>
                <c:pt idx="8142">
                  <c:v>0.59699999999999998</c:v>
                </c:pt>
                <c:pt idx="8143">
                  <c:v>0.59699999999999998</c:v>
                </c:pt>
                <c:pt idx="8144">
                  <c:v>0.59699999999999998</c:v>
                </c:pt>
                <c:pt idx="8145">
                  <c:v>0.59699999999999998</c:v>
                </c:pt>
                <c:pt idx="8146">
                  <c:v>0.59699999999999998</c:v>
                </c:pt>
                <c:pt idx="8147">
                  <c:v>0.59699999999999998</c:v>
                </c:pt>
                <c:pt idx="8148">
                  <c:v>0.59699999999999998</c:v>
                </c:pt>
                <c:pt idx="8149">
                  <c:v>0.59699999999999998</c:v>
                </c:pt>
                <c:pt idx="8150">
                  <c:v>0.59699999999999998</c:v>
                </c:pt>
                <c:pt idx="8151">
                  <c:v>0.59599999999999997</c:v>
                </c:pt>
                <c:pt idx="8152">
                  <c:v>0.59599999999999997</c:v>
                </c:pt>
                <c:pt idx="8153">
                  <c:v>0.59599999999999997</c:v>
                </c:pt>
                <c:pt idx="8154">
                  <c:v>0.59599999999999997</c:v>
                </c:pt>
                <c:pt idx="8155">
                  <c:v>0.59599999999999997</c:v>
                </c:pt>
                <c:pt idx="8156">
                  <c:v>0.59599999999999997</c:v>
                </c:pt>
                <c:pt idx="8157">
                  <c:v>0.59599999999999997</c:v>
                </c:pt>
                <c:pt idx="8158">
                  <c:v>0.59599999999999997</c:v>
                </c:pt>
                <c:pt idx="8159">
                  <c:v>0.59599999999999997</c:v>
                </c:pt>
                <c:pt idx="8160">
                  <c:v>0.59599999999999997</c:v>
                </c:pt>
                <c:pt idx="8161">
                  <c:v>0.59599999999999997</c:v>
                </c:pt>
                <c:pt idx="8162">
                  <c:v>0.59599999999999997</c:v>
                </c:pt>
                <c:pt idx="8163">
                  <c:v>0.59599999999999997</c:v>
                </c:pt>
                <c:pt idx="8164">
                  <c:v>0.59499999999999997</c:v>
                </c:pt>
                <c:pt idx="8165">
                  <c:v>0.59499999999999997</c:v>
                </c:pt>
                <c:pt idx="8166">
                  <c:v>0.59499999999999997</c:v>
                </c:pt>
                <c:pt idx="8167">
                  <c:v>0.59499999999999997</c:v>
                </c:pt>
                <c:pt idx="8168">
                  <c:v>0.59499999999999997</c:v>
                </c:pt>
                <c:pt idx="8169">
                  <c:v>0.59499999999999997</c:v>
                </c:pt>
                <c:pt idx="8170">
                  <c:v>0.59499999999999997</c:v>
                </c:pt>
                <c:pt idx="8171">
                  <c:v>0.59499999999999997</c:v>
                </c:pt>
                <c:pt idx="8172">
                  <c:v>0.59499999999999997</c:v>
                </c:pt>
                <c:pt idx="8173">
                  <c:v>0.59499999999999997</c:v>
                </c:pt>
                <c:pt idx="8174">
                  <c:v>0.59499999999999997</c:v>
                </c:pt>
                <c:pt idx="8175">
                  <c:v>0.59499999999999997</c:v>
                </c:pt>
                <c:pt idx="8176">
                  <c:v>0.59499999999999997</c:v>
                </c:pt>
                <c:pt idx="8177">
                  <c:v>0.59499999999999997</c:v>
                </c:pt>
                <c:pt idx="8178">
                  <c:v>0.59399999999999997</c:v>
                </c:pt>
                <c:pt idx="8179">
                  <c:v>0.59399999999999997</c:v>
                </c:pt>
                <c:pt idx="8180">
                  <c:v>0.59399999999999997</c:v>
                </c:pt>
                <c:pt idx="8181">
                  <c:v>0.59399999999999997</c:v>
                </c:pt>
                <c:pt idx="8182">
                  <c:v>0.59399999999999997</c:v>
                </c:pt>
                <c:pt idx="8183">
                  <c:v>0.59399999999999997</c:v>
                </c:pt>
                <c:pt idx="8184">
                  <c:v>0.59399999999999997</c:v>
                </c:pt>
                <c:pt idx="8185">
                  <c:v>0.59399999999999997</c:v>
                </c:pt>
                <c:pt idx="8186">
                  <c:v>0.59399999999999997</c:v>
                </c:pt>
                <c:pt idx="8187">
                  <c:v>0.59399999999999997</c:v>
                </c:pt>
                <c:pt idx="8188">
                  <c:v>0.59399999999999997</c:v>
                </c:pt>
                <c:pt idx="8189">
                  <c:v>0.59399999999999997</c:v>
                </c:pt>
                <c:pt idx="8190">
                  <c:v>0.59399999999999997</c:v>
                </c:pt>
                <c:pt idx="8191">
                  <c:v>0.59399999999999997</c:v>
                </c:pt>
                <c:pt idx="8192">
                  <c:v>0.59299999999999997</c:v>
                </c:pt>
                <c:pt idx="8193">
                  <c:v>0.59299999999999997</c:v>
                </c:pt>
                <c:pt idx="8194">
                  <c:v>0.59299999999999997</c:v>
                </c:pt>
                <c:pt idx="8195">
                  <c:v>0.59299999999999997</c:v>
                </c:pt>
                <c:pt idx="8196">
                  <c:v>0.59299999999999997</c:v>
                </c:pt>
                <c:pt idx="8197">
                  <c:v>0.59299999999999997</c:v>
                </c:pt>
                <c:pt idx="8198">
                  <c:v>0.59299999999999997</c:v>
                </c:pt>
                <c:pt idx="8199">
                  <c:v>0.59299999999999997</c:v>
                </c:pt>
                <c:pt idx="8200">
                  <c:v>0.59299999999999997</c:v>
                </c:pt>
                <c:pt idx="8201">
                  <c:v>0.59299999999999997</c:v>
                </c:pt>
                <c:pt idx="8202">
                  <c:v>0.59299999999999997</c:v>
                </c:pt>
                <c:pt idx="8203">
                  <c:v>0.59299999999999997</c:v>
                </c:pt>
                <c:pt idx="8204">
                  <c:v>0.59299999999999997</c:v>
                </c:pt>
                <c:pt idx="8205">
                  <c:v>0.59299999999999997</c:v>
                </c:pt>
                <c:pt idx="8206">
                  <c:v>0.59199999999999997</c:v>
                </c:pt>
                <c:pt idx="8207">
                  <c:v>0.59199999999999997</c:v>
                </c:pt>
                <c:pt idx="8208">
                  <c:v>0.59199999999999997</c:v>
                </c:pt>
                <c:pt idx="8209">
                  <c:v>0.59199999999999997</c:v>
                </c:pt>
                <c:pt idx="8210">
                  <c:v>0.59199999999999997</c:v>
                </c:pt>
                <c:pt idx="8211">
                  <c:v>0.59199999999999997</c:v>
                </c:pt>
                <c:pt idx="8212">
                  <c:v>0.59199999999999997</c:v>
                </c:pt>
                <c:pt idx="8213">
                  <c:v>0.59199999999999997</c:v>
                </c:pt>
                <c:pt idx="8214">
                  <c:v>0.59199999999999997</c:v>
                </c:pt>
                <c:pt idx="8215">
                  <c:v>0.59199999999999997</c:v>
                </c:pt>
                <c:pt idx="8216">
                  <c:v>0.59199999999999997</c:v>
                </c:pt>
                <c:pt idx="8217">
                  <c:v>0.59199999999999997</c:v>
                </c:pt>
                <c:pt idx="8218">
                  <c:v>0.59199999999999997</c:v>
                </c:pt>
                <c:pt idx="8219">
                  <c:v>0.59199999999999997</c:v>
                </c:pt>
                <c:pt idx="8220">
                  <c:v>0.59099999999999997</c:v>
                </c:pt>
                <c:pt idx="8221">
                  <c:v>0.59099999999999997</c:v>
                </c:pt>
                <c:pt idx="8222">
                  <c:v>0.59099999999999997</c:v>
                </c:pt>
                <c:pt idx="8223">
                  <c:v>0.59099999999999997</c:v>
                </c:pt>
                <c:pt idx="8224">
                  <c:v>0.59099999999999997</c:v>
                </c:pt>
                <c:pt idx="8225">
                  <c:v>0.59099999999999997</c:v>
                </c:pt>
                <c:pt idx="8226">
                  <c:v>0.59099999999999997</c:v>
                </c:pt>
                <c:pt idx="8227">
                  <c:v>0.59099999999999997</c:v>
                </c:pt>
                <c:pt idx="8228">
                  <c:v>0.59099999999999997</c:v>
                </c:pt>
                <c:pt idx="8229">
                  <c:v>0.59099999999999997</c:v>
                </c:pt>
                <c:pt idx="8230">
                  <c:v>0.59099999999999997</c:v>
                </c:pt>
                <c:pt idx="8231">
                  <c:v>0.59099999999999997</c:v>
                </c:pt>
                <c:pt idx="8232">
                  <c:v>0.59099999999999997</c:v>
                </c:pt>
                <c:pt idx="8233">
                  <c:v>0.59099999999999997</c:v>
                </c:pt>
                <c:pt idx="8234">
                  <c:v>0.59</c:v>
                </c:pt>
                <c:pt idx="8235">
                  <c:v>0.59</c:v>
                </c:pt>
                <c:pt idx="8236">
                  <c:v>0.59</c:v>
                </c:pt>
                <c:pt idx="8237">
                  <c:v>0.59</c:v>
                </c:pt>
                <c:pt idx="8238">
                  <c:v>0.59</c:v>
                </c:pt>
                <c:pt idx="8239">
                  <c:v>0.59</c:v>
                </c:pt>
                <c:pt idx="8240">
                  <c:v>0.59</c:v>
                </c:pt>
                <c:pt idx="8241">
                  <c:v>0.59</c:v>
                </c:pt>
                <c:pt idx="8242">
                  <c:v>0.59</c:v>
                </c:pt>
                <c:pt idx="8243">
                  <c:v>0.59</c:v>
                </c:pt>
                <c:pt idx="8244">
                  <c:v>0.59</c:v>
                </c:pt>
                <c:pt idx="8245">
                  <c:v>0.59</c:v>
                </c:pt>
                <c:pt idx="8246">
                  <c:v>0.59</c:v>
                </c:pt>
                <c:pt idx="8247">
                  <c:v>0.59</c:v>
                </c:pt>
                <c:pt idx="8248">
                  <c:v>0.58899999999999997</c:v>
                </c:pt>
                <c:pt idx="8249">
                  <c:v>0.58899999999999997</c:v>
                </c:pt>
                <c:pt idx="8250">
                  <c:v>0.58899999999999997</c:v>
                </c:pt>
                <c:pt idx="8251">
                  <c:v>0.58899999999999997</c:v>
                </c:pt>
                <c:pt idx="8252">
                  <c:v>0.58899999999999997</c:v>
                </c:pt>
                <c:pt idx="8253">
                  <c:v>0.58899999999999997</c:v>
                </c:pt>
                <c:pt idx="8254">
                  <c:v>0.58899999999999997</c:v>
                </c:pt>
                <c:pt idx="8255">
                  <c:v>0.58899999999999997</c:v>
                </c:pt>
                <c:pt idx="8256">
                  <c:v>0.58899999999999997</c:v>
                </c:pt>
                <c:pt idx="8257">
                  <c:v>0.58899999999999997</c:v>
                </c:pt>
                <c:pt idx="8258">
                  <c:v>0.58899999999999997</c:v>
                </c:pt>
                <c:pt idx="8259">
                  <c:v>0.58899999999999997</c:v>
                </c:pt>
                <c:pt idx="8260">
                  <c:v>0.58899999999999997</c:v>
                </c:pt>
                <c:pt idx="8261">
                  <c:v>0.58899999999999997</c:v>
                </c:pt>
                <c:pt idx="8262">
                  <c:v>0.58799999999999997</c:v>
                </c:pt>
                <c:pt idx="8263">
                  <c:v>0.58799999999999997</c:v>
                </c:pt>
                <c:pt idx="8264">
                  <c:v>0.58799999999999997</c:v>
                </c:pt>
                <c:pt idx="8265">
                  <c:v>0.58799999999999997</c:v>
                </c:pt>
                <c:pt idx="8266">
                  <c:v>0.58799999999999997</c:v>
                </c:pt>
                <c:pt idx="8267">
                  <c:v>0.58799999999999997</c:v>
                </c:pt>
                <c:pt idx="8268">
                  <c:v>0.58799999999999997</c:v>
                </c:pt>
                <c:pt idx="8269">
                  <c:v>0.58799999999999997</c:v>
                </c:pt>
                <c:pt idx="8270">
                  <c:v>0.58799999999999997</c:v>
                </c:pt>
                <c:pt idx="8271">
                  <c:v>0.58799999999999997</c:v>
                </c:pt>
                <c:pt idx="8272">
                  <c:v>0.58799999999999997</c:v>
                </c:pt>
                <c:pt idx="8273">
                  <c:v>0.58799999999999997</c:v>
                </c:pt>
                <c:pt idx="8274">
                  <c:v>0.58799999999999997</c:v>
                </c:pt>
                <c:pt idx="8275">
                  <c:v>0.58799999999999997</c:v>
                </c:pt>
                <c:pt idx="8276">
                  <c:v>0.58699999999999997</c:v>
                </c:pt>
                <c:pt idx="8277">
                  <c:v>0.58699999999999997</c:v>
                </c:pt>
                <c:pt idx="8278">
                  <c:v>0.58699999999999997</c:v>
                </c:pt>
                <c:pt idx="8279">
                  <c:v>0.58699999999999997</c:v>
                </c:pt>
                <c:pt idx="8280">
                  <c:v>0.58699999999999997</c:v>
                </c:pt>
                <c:pt idx="8281">
                  <c:v>0.58699999999999997</c:v>
                </c:pt>
                <c:pt idx="8282">
                  <c:v>0.58699999999999997</c:v>
                </c:pt>
                <c:pt idx="8283">
                  <c:v>0.58699999999999997</c:v>
                </c:pt>
                <c:pt idx="8284">
                  <c:v>0.58699999999999997</c:v>
                </c:pt>
                <c:pt idx="8285">
                  <c:v>0.58699999999999997</c:v>
                </c:pt>
                <c:pt idx="8286">
                  <c:v>0.58699999999999997</c:v>
                </c:pt>
                <c:pt idx="8287">
                  <c:v>0.58699999999999997</c:v>
                </c:pt>
                <c:pt idx="8288">
                  <c:v>0.58699999999999997</c:v>
                </c:pt>
                <c:pt idx="8289">
                  <c:v>0.58699999999999997</c:v>
                </c:pt>
                <c:pt idx="8290">
                  <c:v>0.58599999999999997</c:v>
                </c:pt>
                <c:pt idx="8291">
                  <c:v>0.58599999999999997</c:v>
                </c:pt>
                <c:pt idx="8292">
                  <c:v>0.58599999999999997</c:v>
                </c:pt>
                <c:pt idx="8293">
                  <c:v>0.58599999999999997</c:v>
                </c:pt>
                <c:pt idx="8294">
                  <c:v>0.58599999999999997</c:v>
                </c:pt>
                <c:pt idx="8295">
                  <c:v>0.58599999999999997</c:v>
                </c:pt>
                <c:pt idx="8296">
                  <c:v>0.58599999999999997</c:v>
                </c:pt>
                <c:pt idx="8297">
                  <c:v>0.58599999999999997</c:v>
                </c:pt>
                <c:pt idx="8298">
                  <c:v>0.58599999999999997</c:v>
                </c:pt>
                <c:pt idx="8299">
                  <c:v>0.58599999999999997</c:v>
                </c:pt>
                <c:pt idx="8300">
                  <c:v>0.58599999999999997</c:v>
                </c:pt>
                <c:pt idx="8301">
                  <c:v>0.58599999999999997</c:v>
                </c:pt>
                <c:pt idx="8302">
                  <c:v>0.58599999999999997</c:v>
                </c:pt>
                <c:pt idx="8303">
                  <c:v>0.58599999999999997</c:v>
                </c:pt>
                <c:pt idx="8304">
                  <c:v>0.58499999999999996</c:v>
                </c:pt>
                <c:pt idx="8305">
                  <c:v>0.58499999999999996</c:v>
                </c:pt>
                <c:pt idx="8306">
                  <c:v>0.58499999999999996</c:v>
                </c:pt>
                <c:pt idx="8307">
                  <c:v>0.58499999999999996</c:v>
                </c:pt>
                <c:pt idx="8308">
                  <c:v>0.58499999999999996</c:v>
                </c:pt>
                <c:pt idx="8309">
                  <c:v>0.58499999999999996</c:v>
                </c:pt>
                <c:pt idx="8310">
                  <c:v>0.58499999999999996</c:v>
                </c:pt>
                <c:pt idx="8311">
                  <c:v>0.58499999999999996</c:v>
                </c:pt>
                <c:pt idx="8312">
                  <c:v>0.58499999999999996</c:v>
                </c:pt>
                <c:pt idx="8313">
                  <c:v>0.58499999999999996</c:v>
                </c:pt>
                <c:pt idx="8314">
                  <c:v>0.58499999999999996</c:v>
                </c:pt>
                <c:pt idx="8315">
                  <c:v>0.58499999999999996</c:v>
                </c:pt>
                <c:pt idx="8316">
                  <c:v>0.58499999999999996</c:v>
                </c:pt>
                <c:pt idx="8317">
                  <c:v>0.58499999999999996</c:v>
                </c:pt>
                <c:pt idx="8318">
                  <c:v>0.58399999999999996</c:v>
                </c:pt>
                <c:pt idx="8319">
                  <c:v>0.58399999999999996</c:v>
                </c:pt>
                <c:pt idx="8320">
                  <c:v>0.58399999999999996</c:v>
                </c:pt>
                <c:pt idx="8321">
                  <c:v>0.58399999999999996</c:v>
                </c:pt>
                <c:pt idx="8322">
                  <c:v>0.58399999999999996</c:v>
                </c:pt>
                <c:pt idx="8323">
                  <c:v>0.58399999999999996</c:v>
                </c:pt>
                <c:pt idx="8324">
                  <c:v>0.58399999999999996</c:v>
                </c:pt>
                <c:pt idx="8325">
                  <c:v>0.58399999999999996</c:v>
                </c:pt>
                <c:pt idx="8326">
                  <c:v>0.58399999999999996</c:v>
                </c:pt>
                <c:pt idx="8327">
                  <c:v>0.58399999999999996</c:v>
                </c:pt>
                <c:pt idx="8328">
                  <c:v>0.58399999999999996</c:v>
                </c:pt>
                <c:pt idx="8329">
                  <c:v>0.58399999999999996</c:v>
                </c:pt>
                <c:pt idx="8330">
                  <c:v>0.58399999999999996</c:v>
                </c:pt>
                <c:pt idx="8331">
                  <c:v>0.58399999999999996</c:v>
                </c:pt>
                <c:pt idx="8332">
                  <c:v>0.58299999999999996</c:v>
                </c:pt>
                <c:pt idx="8333">
                  <c:v>0.58299999999999996</c:v>
                </c:pt>
                <c:pt idx="8334">
                  <c:v>0.58299999999999996</c:v>
                </c:pt>
                <c:pt idx="8335">
                  <c:v>0.58299999999999996</c:v>
                </c:pt>
                <c:pt idx="8336">
                  <c:v>0.58299999999999996</c:v>
                </c:pt>
                <c:pt idx="8337">
                  <c:v>0.58299999999999996</c:v>
                </c:pt>
                <c:pt idx="8338">
                  <c:v>0.58299999999999996</c:v>
                </c:pt>
                <c:pt idx="8339">
                  <c:v>0.58299999999999996</c:v>
                </c:pt>
                <c:pt idx="8340">
                  <c:v>0.58299999999999996</c:v>
                </c:pt>
                <c:pt idx="8341">
                  <c:v>0.58299999999999996</c:v>
                </c:pt>
                <c:pt idx="8342">
                  <c:v>0.58299999999999996</c:v>
                </c:pt>
                <c:pt idx="8343">
                  <c:v>0.58299999999999996</c:v>
                </c:pt>
                <c:pt idx="8344">
                  <c:v>0.58299999999999996</c:v>
                </c:pt>
                <c:pt idx="8345">
                  <c:v>0.58299999999999996</c:v>
                </c:pt>
                <c:pt idx="8346">
                  <c:v>0.58299999999999996</c:v>
                </c:pt>
                <c:pt idx="8347">
                  <c:v>0.58199999999999996</c:v>
                </c:pt>
                <c:pt idx="8348">
                  <c:v>0.58199999999999996</c:v>
                </c:pt>
                <c:pt idx="8349">
                  <c:v>0.58199999999999996</c:v>
                </c:pt>
                <c:pt idx="8350">
                  <c:v>0.58199999999999996</c:v>
                </c:pt>
                <c:pt idx="8351">
                  <c:v>0.58199999999999996</c:v>
                </c:pt>
                <c:pt idx="8352">
                  <c:v>0.58199999999999996</c:v>
                </c:pt>
                <c:pt idx="8353">
                  <c:v>0.58199999999999996</c:v>
                </c:pt>
                <c:pt idx="8354">
                  <c:v>0.58199999999999996</c:v>
                </c:pt>
                <c:pt idx="8355">
                  <c:v>0.58199999999999996</c:v>
                </c:pt>
                <c:pt idx="8356">
                  <c:v>0.58199999999999996</c:v>
                </c:pt>
                <c:pt idx="8357">
                  <c:v>0.58199999999999996</c:v>
                </c:pt>
                <c:pt idx="8358">
                  <c:v>0.58199999999999996</c:v>
                </c:pt>
                <c:pt idx="8359">
                  <c:v>0.58199999999999996</c:v>
                </c:pt>
                <c:pt idx="8360">
                  <c:v>0.58199999999999996</c:v>
                </c:pt>
                <c:pt idx="8361">
                  <c:v>0.58099999999999996</c:v>
                </c:pt>
                <c:pt idx="8362">
                  <c:v>0.58099999999999996</c:v>
                </c:pt>
                <c:pt idx="8363">
                  <c:v>0.58099999999999996</c:v>
                </c:pt>
                <c:pt idx="8364">
                  <c:v>0.58099999999999996</c:v>
                </c:pt>
                <c:pt idx="8365">
                  <c:v>0.58099999999999996</c:v>
                </c:pt>
                <c:pt idx="8366">
                  <c:v>0.58099999999999996</c:v>
                </c:pt>
                <c:pt idx="8367">
                  <c:v>0.58099999999999996</c:v>
                </c:pt>
                <c:pt idx="8368">
                  <c:v>0.58099999999999996</c:v>
                </c:pt>
                <c:pt idx="8369">
                  <c:v>0.58099999999999996</c:v>
                </c:pt>
                <c:pt idx="8370">
                  <c:v>0.58099999999999996</c:v>
                </c:pt>
                <c:pt idx="8371">
                  <c:v>0.58099999999999996</c:v>
                </c:pt>
                <c:pt idx="8372">
                  <c:v>0.58099999999999996</c:v>
                </c:pt>
                <c:pt idx="8373">
                  <c:v>0.58099999999999996</c:v>
                </c:pt>
                <c:pt idx="8374">
                  <c:v>0.58099999999999996</c:v>
                </c:pt>
                <c:pt idx="8375">
                  <c:v>0.58099999999999996</c:v>
                </c:pt>
                <c:pt idx="8376">
                  <c:v>0.57999999999999996</c:v>
                </c:pt>
                <c:pt idx="8377">
                  <c:v>0.57999999999999996</c:v>
                </c:pt>
                <c:pt idx="8378">
                  <c:v>0.57999999999999996</c:v>
                </c:pt>
                <c:pt idx="8379">
                  <c:v>0.57999999999999996</c:v>
                </c:pt>
                <c:pt idx="8380">
                  <c:v>0.57999999999999996</c:v>
                </c:pt>
                <c:pt idx="8381">
                  <c:v>0.57999999999999996</c:v>
                </c:pt>
                <c:pt idx="8382">
                  <c:v>0.57999999999999996</c:v>
                </c:pt>
                <c:pt idx="8383">
                  <c:v>0.57999999999999996</c:v>
                </c:pt>
                <c:pt idx="8384">
                  <c:v>0.57999999999999996</c:v>
                </c:pt>
                <c:pt idx="8385">
                  <c:v>0.57999999999999996</c:v>
                </c:pt>
                <c:pt idx="8386">
                  <c:v>0.57999999999999996</c:v>
                </c:pt>
                <c:pt idx="8387">
                  <c:v>0.57999999999999996</c:v>
                </c:pt>
                <c:pt idx="8388">
                  <c:v>0.57999999999999996</c:v>
                </c:pt>
                <c:pt idx="8389">
                  <c:v>0.57999999999999996</c:v>
                </c:pt>
                <c:pt idx="8390">
                  <c:v>0.57899999999999996</c:v>
                </c:pt>
                <c:pt idx="8391">
                  <c:v>0.57899999999999996</c:v>
                </c:pt>
                <c:pt idx="8392">
                  <c:v>0.57899999999999996</c:v>
                </c:pt>
                <c:pt idx="8393">
                  <c:v>0.57899999999999996</c:v>
                </c:pt>
                <c:pt idx="8394">
                  <c:v>0.57899999999999996</c:v>
                </c:pt>
                <c:pt idx="8395">
                  <c:v>0.57899999999999996</c:v>
                </c:pt>
                <c:pt idx="8396">
                  <c:v>0.57899999999999996</c:v>
                </c:pt>
                <c:pt idx="8397">
                  <c:v>0.57899999999999996</c:v>
                </c:pt>
                <c:pt idx="8398">
                  <c:v>0.57899999999999996</c:v>
                </c:pt>
                <c:pt idx="8399">
                  <c:v>0.57899999999999996</c:v>
                </c:pt>
                <c:pt idx="8400">
                  <c:v>0.57899999999999996</c:v>
                </c:pt>
                <c:pt idx="8401">
                  <c:v>0.57899999999999996</c:v>
                </c:pt>
                <c:pt idx="8402">
                  <c:v>0.57899999999999996</c:v>
                </c:pt>
                <c:pt idx="8403">
                  <c:v>0.57899999999999996</c:v>
                </c:pt>
                <c:pt idx="8404">
                  <c:v>0.57799999999999996</c:v>
                </c:pt>
                <c:pt idx="8405">
                  <c:v>0.57799999999999996</c:v>
                </c:pt>
                <c:pt idx="8406">
                  <c:v>0.57799999999999996</c:v>
                </c:pt>
                <c:pt idx="8407">
                  <c:v>0.57799999999999996</c:v>
                </c:pt>
                <c:pt idx="8408">
                  <c:v>0.57799999999999996</c:v>
                </c:pt>
                <c:pt idx="8409">
                  <c:v>0.57799999999999996</c:v>
                </c:pt>
                <c:pt idx="8410">
                  <c:v>0.57799999999999996</c:v>
                </c:pt>
                <c:pt idx="8411">
                  <c:v>0.57799999999999996</c:v>
                </c:pt>
                <c:pt idx="8412">
                  <c:v>0.57799999999999996</c:v>
                </c:pt>
                <c:pt idx="8413">
                  <c:v>0.57799999999999996</c:v>
                </c:pt>
                <c:pt idx="8414">
                  <c:v>0.57799999999999996</c:v>
                </c:pt>
                <c:pt idx="8415">
                  <c:v>0.57799999999999996</c:v>
                </c:pt>
                <c:pt idx="8416">
                  <c:v>0.57799999999999996</c:v>
                </c:pt>
                <c:pt idx="8417">
                  <c:v>0.57799999999999996</c:v>
                </c:pt>
                <c:pt idx="8418">
                  <c:v>0.57799999999999996</c:v>
                </c:pt>
                <c:pt idx="8419">
                  <c:v>0.57699999999999996</c:v>
                </c:pt>
                <c:pt idx="8420">
                  <c:v>0.57699999999999996</c:v>
                </c:pt>
                <c:pt idx="8421">
                  <c:v>0.57699999999999996</c:v>
                </c:pt>
                <c:pt idx="8422">
                  <c:v>0.57699999999999996</c:v>
                </c:pt>
                <c:pt idx="8423">
                  <c:v>0.57699999999999996</c:v>
                </c:pt>
                <c:pt idx="8424">
                  <c:v>0.57699999999999996</c:v>
                </c:pt>
                <c:pt idx="8425">
                  <c:v>0.57699999999999996</c:v>
                </c:pt>
                <c:pt idx="8426">
                  <c:v>0.57699999999999996</c:v>
                </c:pt>
                <c:pt idx="8427">
                  <c:v>0.57699999999999996</c:v>
                </c:pt>
                <c:pt idx="8428">
                  <c:v>0.57699999999999996</c:v>
                </c:pt>
                <c:pt idx="8429">
                  <c:v>0.57699999999999996</c:v>
                </c:pt>
                <c:pt idx="8430">
                  <c:v>0.57699999999999996</c:v>
                </c:pt>
                <c:pt idx="8431">
                  <c:v>0.57699999999999996</c:v>
                </c:pt>
                <c:pt idx="8432">
                  <c:v>0.57699999999999996</c:v>
                </c:pt>
                <c:pt idx="8433">
                  <c:v>0.57699999999999996</c:v>
                </c:pt>
                <c:pt idx="8434">
                  <c:v>0.57599999999999996</c:v>
                </c:pt>
                <c:pt idx="8435">
                  <c:v>0.57599999999999996</c:v>
                </c:pt>
                <c:pt idx="8436">
                  <c:v>0.57599999999999996</c:v>
                </c:pt>
                <c:pt idx="8437">
                  <c:v>0.57599999999999996</c:v>
                </c:pt>
                <c:pt idx="8438">
                  <c:v>0.57599999999999996</c:v>
                </c:pt>
                <c:pt idx="8439">
                  <c:v>0.57599999999999996</c:v>
                </c:pt>
                <c:pt idx="8440">
                  <c:v>0.57599999999999996</c:v>
                </c:pt>
                <c:pt idx="8441">
                  <c:v>0.57599999999999996</c:v>
                </c:pt>
                <c:pt idx="8442">
                  <c:v>0.57599999999999996</c:v>
                </c:pt>
                <c:pt idx="8443">
                  <c:v>0.57599999999999996</c:v>
                </c:pt>
                <c:pt idx="8444">
                  <c:v>0.57599999999999996</c:v>
                </c:pt>
                <c:pt idx="8445">
                  <c:v>0.57599999999999996</c:v>
                </c:pt>
                <c:pt idx="8446">
                  <c:v>0.57599999999999996</c:v>
                </c:pt>
                <c:pt idx="8447">
                  <c:v>0.57599999999999996</c:v>
                </c:pt>
                <c:pt idx="8448">
                  <c:v>0.57499999999999996</c:v>
                </c:pt>
                <c:pt idx="8449">
                  <c:v>0.57499999999999996</c:v>
                </c:pt>
                <c:pt idx="8450">
                  <c:v>0.57499999999999996</c:v>
                </c:pt>
                <c:pt idx="8451">
                  <c:v>0.57499999999999996</c:v>
                </c:pt>
                <c:pt idx="8452">
                  <c:v>0.57499999999999996</c:v>
                </c:pt>
                <c:pt idx="8453">
                  <c:v>0.57499999999999996</c:v>
                </c:pt>
                <c:pt idx="8454">
                  <c:v>0.57499999999999996</c:v>
                </c:pt>
                <c:pt idx="8455">
                  <c:v>0.57499999999999996</c:v>
                </c:pt>
                <c:pt idx="8456">
                  <c:v>0.57499999999999996</c:v>
                </c:pt>
                <c:pt idx="8457">
                  <c:v>0.57499999999999996</c:v>
                </c:pt>
                <c:pt idx="8458">
                  <c:v>0.57499999999999996</c:v>
                </c:pt>
                <c:pt idx="8459">
                  <c:v>0.57499999999999996</c:v>
                </c:pt>
                <c:pt idx="8460">
                  <c:v>0.57499999999999996</c:v>
                </c:pt>
                <c:pt idx="8461">
                  <c:v>0.57499999999999996</c:v>
                </c:pt>
                <c:pt idx="8462">
                  <c:v>0.57499999999999996</c:v>
                </c:pt>
                <c:pt idx="8463">
                  <c:v>0.57399999999999995</c:v>
                </c:pt>
                <c:pt idx="8464">
                  <c:v>0.57399999999999995</c:v>
                </c:pt>
                <c:pt idx="8465">
                  <c:v>0.57399999999999995</c:v>
                </c:pt>
                <c:pt idx="8466">
                  <c:v>0.57399999999999995</c:v>
                </c:pt>
                <c:pt idx="8467">
                  <c:v>0.57399999999999995</c:v>
                </c:pt>
                <c:pt idx="8468">
                  <c:v>0.57399999999999995</c:v>
                </c:pt>
                <c:pt idx="8469">
                  <c:v>0.57399999999999995</c:v>
                </c:pt>
                <c:pt idx="8470">
                  <c:v>0.57399999999999995</c:v>
                </c:pt>
                <c:pt idx="8471">
                  <c:v>0.57399999999999995</c:v>
                </c:pt>
                <c:pt idx="8472">
                  <c:v>0.57399999999999995</c:v>
                </c:pt>
                <c:pt idx="8473">
                  <c:v>0.57399999999999995</c:v>
                </c:pt>
                <c:pt idx="8474">
                  <c:v>0.57399999999999995</c:v>
                </c:pt>
                <c:pt idx="8475">
                  <c:v>0.57399999999999995</c:v>
                </c:pt>
                <c:pt idx="8476">
                  <c:v>0.57399999999999995</c:v>
                </c:pt>
                <c:pt idx="8477">
                  <c:v>0.57399999999999995</c:v>
                </c:pt>
                <c:pt idx="8478">
                  <c:v>0.57299999999999995</c:v>
                </c:pt>
                <c:pt idx="8479">
                  <c:v>0.57299999999999995</c:v>
                </c:pt>
                <c:pt idx="8480">
                  <c:v>0.57299999999999995</c:v>
                </c:pt>
                <c:pt idx="8481">
                  <c:v>0.57299999999999995</c:v>
                </c:pt>
                <c:pt idx="8482">
                  <c:v>0.57299999999999995</c:v>
                </c:pt>
                <c:pt idx="8483">
                  <c:v>0.57299999999999995</c:v>
                </c:pt>
                <c:pt idx="8484">
                  <c:v>0.57299999999999995</c:v>
                </c:pt>
                <c:pt idx="8485">
                  <c:v>0.57299999999999995</c:v>
                </c:pt>
                <c:pt idx="8486">
                  <c:v>0.57299999999999995</c:v>
                </c:pt>
                <c:pt idx="8487">
                  <c:v>0.57299999999999995</c:v>
                </c:pt>
                <c:pt idx="8488">
                  <c:v>0.57299999999999995</c:v>
                </c:pt>
                <c:pt idx="8489">
                  <c:v>0.57299999999999995</c:v>
                </c:pt>
                <c:pt idx="8490">
                  <c:v>0.57299999999999995</c:v>
                </c:pt>
                <c:pt idx="8491">
                  <c:v>0.57299999999999995</c:v>
                </c:pt>
                <c:pt idx="8492">
                  <c:v>0.57299999999999995</c:v>
                </c:pt>
                <c:pt idx="8493">
                  <c:v>0.57199999999999995</c:v>
                </c:pt>
                <c:pt idx="8494">
                  <c:v>0.57199999999999995</c:v>
                </c:pt>
                <c:pt idx="8495">
                  <c:v>0.57199999999999995</c:v>
                </c:pt>
                <c:pt idx="8496">
                  <c:v>0.57199999999999995</c:v>
                </c:pt>
                <c:pt idx="8497">
                  <c:v>0.57199999999999995</c:v>
                </c:pt>
                <c:pt idx="8498">
                  <c:v>0.57199999999999995</c:v>
                </c:pt>
                <c:pt idx="8499">
                  <c:v>0.57199999999999995</c:v>
                </c:pt>
                <c:pt idx="8500">
                  <c:v>0.57199999999999995</c:v>
                </c:pt>
                <c:pt idx="8501">
                  <c:v>0.57199999999999995</c:v>
                </c:pt>
                <c:pt idx="8502">
                  <c:v>0.57199999999999995</c:v>
                </c:pt>
                <c:pt idx="8503">
                  <c:v>0.57199999999999995</c:v>
                </c:pt>
                <c:pt idx="8504">
                  <c:v>0.57199999999999995</c:v>
                </c:pt>
                <c:pt idx="8505">
                  <c:v>0.57199999999999995</c:v>
                </c:pt>
                <c:pt idx="8506">
                  <c:v>0.57199999999999995</c:v>
                </c:pt>
                <c:pt idx="8507">
                  <c:v>0.57099999999999995</c:v>
                </c:pt>
                <c:pt idx="8508">
                  <c:v>0.57099999999999995</c:v>
                </c:pt>
                <c:pt idx="8509">
                  <c:v>0.57099999999999995</c:v>
                </c:pt>
                <c:pt idx="8510">
                  <c:v>0.57099999999999995</c:v>
                </c:pt>
                <c:pt idx="8511">
                  <c:v>0.57099999999999995</c:v>
                </c:pt>
                <c:pt idx="8512">
                  <c:v>0.57099999999999995</c:v>
                </c:pt>
                <c:pt idx="8513">
                  <c:v>0.57099999999999995</c:v>
                </c:pt>
                <c:pt idx="8514">
                  <c:v>0.57099999999999995</c:v>
                </c:pt>
                <c:pt idx="8515">
                  <c:v>0.57099999999999995</c:v>
                </c:pt>
                <c:pt idx="8516">
                  <c:v>0.57099999999999995</c:v>
                </c:pt>
                <c:pt idx="8517">
                  <c:v>0.57099999999999995</c:v>
                </c:pt>
                <c:pt idx="8518">
                  <c:v>0.57099999999999995</c:v>
                </c:pt>
                <c:pt idx="8519">
                  <c:v>0.57099999999999995</c:v>
                </c:pt>
                <c:pt idx="8520">
                  <c:v>0.57099999999999995</c:v>
                </c:pt>
                <c:pt idx="8521">
                  <c:v>0.57099999999999995</c:v>
                </c:pt>
                <c:pt idx="8522">
                  <c:v>0.56999999999999995</c:v>
                </c:pt>
                <c:pt idx="8523">
                  <c:v>0.56999999999999995</c:v>
                </c:pt>
                <c:pt idx="8524">
                  <c:v>0.56999999999999995</c:v>
                </c:pt>
                <c:pt idx="8525">
                  <c:v>0.56999999999999995</c:v>
                </c:pt>
                <c:pt idx="8526">
                  <c:v>0.56999999999999995</c:v>
                </c:pt>
                <c:pt idx="8527">
                  <c:v>0.56999999999999995</c:v>
                </c:pt>
                <c:pt idx="8528">
                  <c:v>0.56999999999999995</c:v>
                </c:pt>
                <c:pt idx="8529">
                  <c:v>0.56999999999999995</c:v>
                </c:pt>
                <c:pt idx="8530">
                  <c:v>0.56999999999999995</c:v>
                </c:pt>
                <c:pt idx="8531">
                  <c:v>0.56999999999999995</c:v>
                </c:pt>
                <c:pt idx="8532">
                  <c:v>0.56999999999999995</c:v>
                </c:pt>
                <c:pt idx="8533">
                  <c:v>0.56999999999999995</c:v>
                </c:pt>
                <c:pt idx="8534">
                  <c:v>0.56999999999999995</c:v>
                </c:pt>
                <c:pt idx="8535">
                  <c:v>0.56999999999999995</c:v>
                </c:pt>
                <c:pt idx="8536">
                  <c:v>0.56999999999999995</c:v>
                </c:pt>
                <c:pt idx="8537">
                  <c:v>0.56899999999999995</c:v>
                </c:pt>
                <c:pt idx="8538">
                  <c:v>0.56899999999999995</c:v>
                </c:pt>
                <c:pt idx="8539">
                  <c:v>0.56899999999999995</c:v>
                </c:pt>
                <c:pt idx="8540">
                  <c:v>0.56899999999999995</c:v>
                </c:pt>
                <c:pt idx="8541">
                  <c:v>0.56899999999999995</c:v>
                </c:pt>
                <c:pt idx="8542">
                  <c:v>0.56899999999999995</c:v>
                </c:pt>
                <c:pt idx="8543">
                  <c:v>0.56899999999999995</c:v>
                </c:pt>
                <c:pt idx="8544">
                  <c:v>0.56899999999999995</c:v>
                </c:pt>
                <c:pt idx="8545">
                  <c:v>0.56899999999999995</c:v>
                </c:pt>
                <c:pt idx="8546">
                  <c:v>0.56899999999999995</c:v>
                </c:pt>
                <c:pt idx="8547">
                  <c:v>0.56899999999999995</c:v>
                </c:pt>
                <c:pt idx="8548">
                  <c:v>0.56899999999999995</c:v>
                </c:pt>
                <c:pt idx="8549">
                  <c:v>0.56899999999999995</c:v>
                </c:pt>
                <c:pt idx="8550">
                  <c:v>0.56899999999999995</c:v>
                </c:pt>
                <c:pt idx="8551">
                  <c:v>0.56899999999999995</c:v>
                </c:pt>
                <c:pt idx="8552">
                  <c:v>0.56799999999999995</c:v>
                </c:pt>
                <c:pt idx="8553">
                  <c:v>0.56799999999999995</c:v>
                </c:pt>
                <c:pt idx="8554">
                  <c:v>0.56799999999999995</c:v>
                </c:pt>
                <c:pt idx="8555">
                  <c:v>0.56799999999999995</c:v>
                </c:pt>
                <c:pt idx="8556">
                  <c:v>0.56799999999999995</c:v>
                </c:pt>
                <c:pt idx="8557">
                  <c:v>0.56799999999999995</c:v>
                </c:pt>
                <c:pt idx="8558">
                  <c:v>0.56799999999999995</c:v>
                </c:pt>
                <c:pt idx="8559">
                  <c:v>0.56799999999999995</c:v>
                </c:pt>
                <c:pt idx="8560">
                  <c:v>0.56799999999999995</c:v>
                </c:pt>
                <c:pt idx="8561">
                  <c:v>0.56799999999999995</c:v>
                </c:pt>
                <c:pt idx="8562">
                  <c:v>0.56799999999999995</c:v>
                </c:pt>
                <c:pt idx="8563">
                  <c:v>0.56799999999999995</c:v>
                </c:pt>
                <c:pt idx="8564">
                  <c:v>0.56799999999999995</c:v>
                </c:pt>
                <c:pt idx="8565">
                  <c:v>0.56799999999999995</c:v>
                </c:pt>
                <c:pt idx="8566">
                  <c:v>0.56799999999999995</c:v>
                </c:pt>
                <c:pt idx="8567">
                  <c:v>0.56699999999999995</c:v>
                </c:pt>
                <c:pt idx="8568">
                  <c:v>0.56699999999999995</c:v>
                </c:pt>
                <c:pt idx="8569">
                  <c:v>0.56699999999999995</c:v>
                </c:pt>
                <c:pt idx="8570">
                  <c:v>0.56699999999999995</c:v>
                </c:pt>
                <c:pt idx="8571">
                  <c:v>0.56699999999999995</c:v>
                </c:pt>
                <c:pt idx="8572">
                  <c:v>0.56699999999999995</c:v>
                </c:pt>
                <c:pt idx="8573">
                  <c:v>0.56699999999999995</c:v>
                </c:pt>
                <c:pt idx="8574">
                  <c:v>0.56699999999999995</c:v>
                </c:pt>
                <c:pt idx="8575">
                  <c:v>0.56699999999999995</c:v>
                </c:pt>
                <c:pt idx="8576">
                  <c:v>0.56699999999999995</c:v>
                </c:pt>
                <c:pt idx="8577">
                  <c:v>0.56699999999999995</c:v>
                </c:pt>
                <c:pt idx="8578">
                  <c:v>0.56699999999999995</c:v>
                </c:pt>
                <c:pt idx="8579">
                  <c:v>0.56699999999999995</c:v>
                </c:pt>
                <c:pt idx="8580">
                  <c:v>0.56699999999999995</c:v>
                </c:pt>
                <c:pt idx="8581">
                  <c:v>0.56699999999999995</c:v>
                </c:pt>
                <c:pt idx="8582">
                  <c:v>0.56699999999999995</c:v>
                </c:pt>
                <c:pt idx="8583">
                  <c:v>0.56599999999999995</c:v>
                </c:pt>
                <c:pt idx="8584">
                  <c:v>0.56599999999999995</c:v>
                </c:pt>
                <c:pt idx="8585">
                  <c:v>0.56599999999999995</c:v>
                </c:pt>
                <c:pt idx="8586">
                  <c:v>0.56599999999999995</c:v>
                </c:pt>
                <c:pt idx="8587">
                  <c:v>0.56599999999999995</c:v>
                </c:pt>
                <c:pt idx="8588">
                  <c:v>0.56599999999999995</c:v>
                </c:pt>
                <c:pt idx="8589">
                  <c:v>0.56599999999999995</c:v>
                </c:pt>
                <c:pt idx="8590">
                  <c:v>0.56599999999999995</c:v>
                </c:pt>
                <c:pt idx="8591">
                  <c:v>0.56599999999999995</c:v>
                </c:pt>
                <c:pt idx="8592">
                  <c:v>0.56599999999999995</c:v>
                </c:pt>
                <c:pt idx="8593">
                  <c:v>0.56599999999999995</c:v>
                </c:pt>
                <c:pt idx="8594">
                  <c:v>0.56599999999999995</c:v>
                </c:pt>
                <c:pt idx="8595">
                  <c:v>0.56599999999999995</c:v>
                </c:pt>
                <c:pt idx="8596">
                  <c:v>0.56599999999999995</c:v>
                </c:pt>
                <c:pt idx="8597">
                  <c:v>0.56599999999999995</c:v>
                </c:pt>
                <c:pt idx="8598">
                  <c:v>0.56499999999999995</c:v>
                </c:pt>
                <c:pt idx="8599">
                  <c:v>0.56499999999999995</c:v>
                </c:pt>
                <c:pt idx="8600">
                  <c:v>0.56499999999999995</c:v>
                </c:pt>
                <c:pt idx="8601">
                  <c:v>0.56499999999999995</c:v>
                </c:pt>
                <c:pt idx="8602">
                  <c:v>0.56499999999999995</c:v>
                </c:pt>
                <c:pt idx="8603">
                  <c:v>0.56499999999999995</c:v>
                </c:pt>
                <c:pt idx="8604">
                  <c:v>0.56499999999999995</c:v>
                </c:pt>
                <c:pt idx="8605">
                  <c:v>0.56499999999999995</c:v>
                </c:pt>
                <c:pt idx="8606">
                  <c:v>0.56499999999999995</c:v>
                </c:pt>
                <c:pt idx="8607">
                  <c:v>0.56499999999999995</c:v>
                </c:pt>
                <c:pt idx="8608">
                  <c:v>0.56499999999999995</c:v>
                </c:pt>
                <c:pt idx="8609">
                  <c:v>0.56499999999999995</c:v>
                </c:pt>
                <c:pt idx="8610">
                  <c:v>0.56499999999999995</c:v>
                </c:pt>
                <c:pt idx="8611">
                  <c:v>0.56499999999999995</c:v>
                </c:pt>
                <c:pt idx="8612">
                  <c:v>0.56499999999999995</c:v>
                </c:pt>
                <c:pt idx="8613">
                  <c:v>0.56399999999999995</c:v>
                </c:pt>
                <c:pt idx="8614">
                  <c:v>0.56399999999999995</c:v>
                </c:pt>
                <c:pt idx="8615">
                  <c:v>0.56399999999999995</c:v>
                </c:pt>
                <c:pt idx="8616">
                  <c:v>0.56399999999999995</c:v>
                </c:pt>
                <c:pt idx="8617">
                  <c:v>0.56399999999999995</c:v>
                </c:pt>
                <c:pt idx="8618">
                  <c:v>0.56399999999999995</c:v>
                </c:pt>
                <c:pt idx="8619">
                  <c:v>0.56399999999999995</c:v>
                </c:pt>
                <c:pt idx="8620">
                  <c:v>0.56399999999999995</c:v>
                </c:pt>
                <c:pt idx="8621">
                  <c:v>0.56399999999999995</c:v>
                </c:pt>
                <c:pt idx="8622">
                  <c:v>0.56399999999999995</c:v>
                </c:pt>
                <c:pt idx="8623">
                  <c:v>0.56399999999999995</c:v>
                </c:pt>
                <c:pt idx="8624">
                  <c:v>0.56399999999999995</c:v>
                </c:pt>
                <c:pt idx="8625">
                  <c:v>0.56399999999999995</c:v>
                </c:pt>
                <c:pt idx="8626">
                  <c:v>0.56399999999999995</c:v>
                </c:pt>
                <c:pt idx="8627">
                  <c:v>0.56399999999999995</c:v>
                </c:pt>
                <c:pt idx="8628">
                  <c:v>0.56299999999999994</c:v>
                </c:pt>
                <c:pt idx="8629">
                  <c:v>0.56299999999999994</c:v>
                </c:pt>
                <c:pt idx="8630">
                  <c:v>0.56299999999999994</c:v>
                </c:pt>
                <c:pt idx="8631">
                  <c:v>0.56299999999999994</c:v>
                </c:pt>
                <c:pt idx="8632">
                  <c:v>0.56299999999999994</c:v>
                </c:pt>
                <c:pt idx="8633">
                  <c:v>0.56299999999999994</c:v>
                </c:pt>
                <c:pt idx="8634">
                  <c:v>0.56299999999999994</c:v>
                </c:pt>
                <c:pt idx="8635">
                  <c:v>0.56299999999999994</c:v>
                </c:pt>
                <c:pt idx="8636">
                  <c:v>0.56299999999999994</c:v>
                </c:pt>
                <c:pt idx="8637">
                  <c:v>0.56299999999999994</c:v>
                </c:pt>
                <c:pt idx="8638">
                  <c:v>0.56299999999999994</c:v>
                </c:pt>
                <c:pt idx="8639">
                  <c:v>0.56299999999999994</c:v>
                </c:pt>
                <c:pt idx="8640">
                  <c:v>0.56299999999999994</c:v>
                </c:pt>
                <c:pt idx="8641">
                  <c:v>0.56299999999999994</c:v>
                </c:pt>
                <c:pt idx="8642">
                  <c:v>0.56299999999999994</c:v>
                </c:pt>
                <c:pt idx="8643">
                  <c:v>0.56299999999999994</c:v>
                </c:pt>
                <c:pt idx="8644">
                  <c:v>0.56200000000000006</c:v>
                </c:pt>
                <c:pt idx="8645">
                  <c:v>0.56200000000000006</c:v>
                </c:pt>
                <c:pt idx="8646">
                  <c:v>0.56200000000000006</c:v>
                </c:pt>
                <c:pt idx="8647">
                  <c:v>0.56200000000000006</c:v>
                </c:pt>
                <c:pt idx="8648">
                  <c:v>0.56200000000000006</c:v>
                </c:pt>
                <c:pt idx="8649">
                  <c:v>0.56200000000000006</c:v>
                </c:pt>
                <c:pt idx="8650">
                  <c:v>0.56200000000000006</c:v>
                </c:pt>
                <c:pt idx="8651">
                  <c:v>0.56200000000000006</c:v>
                </c:pt>
                <c:pt idx="8652">
                  <c:v>0.56200000000000006</c:v>
                </c:pt>
                <c:pt idx="8653">
                  <c:v>0.56200000000000006</c:v>
                </c:pt>
                <c:pt idx="8654">
                  <c:v>0.56200000000000006</c:v>
                </c:pt>
                <c:pt idx="8655">
                  <c:v>0.56200000000000006</c:v>
                </c:pt>
                <c:pt idx="8656">
                  <c:v>0.56200000000000006</c:v>
                </c:pt>
                <c:pt idx="8657">
                  <c:v>0.56200000000000006</c:v>
                </c:pt>
                <c:pt idx="8658">
                  <c:v>0.56200000000000006</c:v>
                </c:pt>
                <c:pt idx="8659">
                  <c:v>0.56100000000000005</c:v>
                </c:pt>
                <c:pt idx="8660">
                  <c:v>0.56100000000000005</c:v>
                </c:pt>
                <c:pt idx="8661">
                  <c:v>0.56100000000000005</c:v>
                </c:pt>
                <c:pt idx="8662">
                  <c:v>0.56100000000000005</c:v>
                </c:pt>
                <c:pt idx="8663">
                  <c:v>0.56100000000000005</c:v>
                </c:pt>
                <c:pt idx="8664">
                  <c:v>0.56100000000000005</c:v>
                </c:pt>
                <c:pt idx="8665">
                  <c:v>0.56100000000000005</c:v>
                </c:pt>
                <c:pt idx="8666">
                  <c:v>0.56100000000000005</c:v>
                </c:pt>
                <c:pt idx="8667">
                  <c:v>0.56100000000000005</c:v>
                </c:pt>
                <c:pt idx="8668">
                  <c:v>0.56100000000000005</c:v>
                </c:pt>
                <c:pt idx="8669">
                  <c:v>0.56100000000000005</c:v>
                </c:pt>
                <c:pt idx="8670">
                  <c:v>0.56100000000000005</c:v>
                </c:pt>
                <c:pt idx="8671">
                  <c:v>0.56100000000000005</c:v>
                </c:pt>
                <c:pt idx="8672">
                  <c:v>0.56100000000000005</c:v>
                </c:pt>
                <c:pt idx="8673">
                  <c:v>0.56100000000000005</c:v>
                </c:pt>
                <c:pt idx="8674">
                  <c:v>0.56000000000000005</c:v>
                </c:pt>
                <c:pt idx="8675">
                  <c:v>0.56000000000000005</c:v>
                </c:pt>
                <c:pt idx="8676">
                  <c:v>0.56000000000000005</c:v>
                </c:pt>
                <c:pt idx="8677">
                  <c:v>0.56000000000000005</c:v>
                </c:pt>
                <c:pt idx="8678">
                  <c:v>0.56000000000000005</c:v>
                </c:pt>
                <c:pt idx="8679">
                  <c:v>0.56000000000000005</c:v>
                </c:pt>
                <c:pt idx="8680">
                  <c:v>0.56000000000000005</c:v>
                </c:pt>
                <c:pt idx="8681">
                  <c:v>0.56000000000000005</c:v>
                </c:pt>
                <c:pt idx="8682">
                  <c:v>0.56000000000000005</c:v>
                </c:pt>
                <c:pt idx="8683">
                  <c:v>0.56000000000000005</c:v>
                </c:pt>
                <c:pt idx="8684">
                  <c:v>0.56000000000000005</c:v>
                </c:pt>
                <c:pt idx="8685">
                  <c:v>0.56000000000000005</c:v>
                </c:pt>
                <c:pt idx="8686">
                  <c:v>0.56000000000000005</c:v>
                </c:pt>
                <c:pt idx="8687">
                  <c:v>0.56000000000000005</c:v>
                </c:pt>
                <c:pt idx="8688">
                  <c:v>0.56000000000000005</c:v>
                </c:pt>
                <c:pt idx="8689">
                  <c:v>0.56000000000000005</c:v>
                </c:pt>
                <c:pt idx="8690">
                  <c:v>0.55900000000000005</c:v>
                </c:pt>
                <c:pt idx="8691">
                  <c:v>0.55900000000000005</c:v>
                </c:pt>
                <c:pt idx="8692">
                  <c:v>0.55900000000000005</c:v>
                </c:pt>
                <c:pt idx="8693">
                  <c:v>0.55900000000000005</c:v>
                </c:pt>
                <c:pt idx="8694">
                  <c:v>0.55900000000000005</c:v>
                </c:pt>
                <c:pt idx="8695">
                  <c:v>0.55900000000000005</c:v>
                </c:pt>
                <c:pt idx="8696">
                  <c:v>0.55900000000000005</c:v>
                </c:pt>
                <c:pt idx="8697">
                  <c:v>0.55900000000000005</c:v>
                </c:pt>
                <c:pt idx="8698">
                  <c:v>0.55900000000000005</c:v>
                </c:pt>
                <c:pt idx="8699">
                  <c:v>0.55900000000000005</c:v>
                </c:pt>
                <c:pt idx="8700">
                  <c:v>0.55900000000000005</c:v>
                </c:pt>
                <c:pt idx="8701">
                  <c:v>0.55900000000000005</c:v>
                </c:pt>
                <c:pt idx="8702">
                  <c:v>0.55900000000000005</c:v>
                </c:pt>
                <c:pt idx="8703">
                  <c:v>0.55900000000000005</c:v>
                </c:pt>
                <c:pt idx="8704">
                  <c:v>0.55900000000000005</c:v>
                </c:pt>
                <c:pt idx="8705">
                  <c:v>0.55900000000000005</c:v>
                </c:pt>
                <c:pt idx="8706">
                  <c:v>0.55800000000000005</c:v>
                </c:pt>
                <c:pt idx="8707">
                  <c:v>0.55800000000000005</c:v>
                </c:pt>
                <c:pt idx="8708">
                  <c:v>0.55800000000000005</c:v>
                </c:pt>
                <c:pt idx="8709">
                  <c:v>0.55800000000000005</c:v>
                </c:pt>
                <c:pt idx="8710">
                  <c:v>0.55800000000000005</c:v>
                </c:pt>
                <c:pt idx="8711">
                  <c:v>0.55800000000000005</c:v>
                </c:pt>
                <c:pt idx="8712">
                  <c:v>0.55800000000000005</c:v>
                </c:pt>
                <c:pt idx="8713">
                  <c:v>0.55800000000000005</c:v>
                </c:pt>
                <c:pt idx="8714">
                  <c:v>0.55800000000000005</c:v>
                </c:pt>
                <c:pt idx="8715">
                  <c:v>0.55800000000000005</c:v>
                </c:pt>
                <c:pt idx="8716">
                  <c:v>0.55800000000000005</c:v>
                </c:pt>
                <c:pt idx="8717">
                  <c:v>0.55800000000000005</c:v>
                </c:pt>
                <c:pt idx="8718">
                  <c:v>0.55800000000000005</c:v>
                </c:pt>
                <c:pt idx="8719">
                  <c:v>0.55800000000000005</c:v>
                </c:pt>
                <c:pt idx="8720">
                  <c:v>0.55800000000000005</c:v>
                </c:pt>
                <c:pt idx="8721">
                  <c:v>0.55700000000000005</c:v>
                </c:pt>
                <c:pt idx="8722">
                  <c:v>0.55700000000000005</c:v>
                </c:pt>
                <c:pt idx="8723">
                  <c:v>0.55700000000000005</c:v>
                </c:pt>
                <c:pt idx="8724">
                  <c:v>0.55700000000000005</c:v>
                </c:pt>
                <c:pt idx="8725">
                  <c:v>0.55700000000000005</c:v>
                </c:pt>
                <c:pt idx="8726">
                  <c:v>0.55700000000000005</c:v>
                </c:pt>
                <c:pt idx="8727">
                  <c:v>0.55700000000000005</c:v>
                </c:pt>
                <c:pt idx="8728">
                  <c:v>0.55700000000000005</c:v>
                </c:pt>
                <c:pt idx="8729">
                  <c:v>0.55700000000000005</c:v>
                </c:pt>
                <c:pt idx="8730">
                  <c:v>0.55700000000000005</c:v>
                </c:pt>
                <c:pt idx="8731">
                  <c:v>0.55700000000000005</c:v>
                </c:pt>
                <c:pt idx="8732">
                  <c:v>0.55700000000000005</c:v>
                </c:pt>
                <c:pt idx="8733">
                  <c:v>0.55700000000000005</c:v>
                </c:pt>
                <c:pt idx="8734">
                  <c:v>0.55700000000000005</c:v>
                </c:pt>
                <c:pt idx="8735">
                  <c:v>0.55700000000000005</c:v>
                </c:pt>
                <c:pt idx="8736">
                  <c:v>0.55700000000000005</c:v>
                </c:pt>
                <c:pt idx="8737">
                  <c:v>0.55600000000000005</c:v>
                </c:pt>
                <c:pt idx="8738">
                  <c:v>0.55600000000000005</c:v>
                </c:pt>
                <c:pt idx="8739">
                  <c:v>0.55600000000000005</c:v>
                </c:pt>
                <c:pt idx="8740">
                  <c:v>0.55600000000000005</c:v>
                </c:pt>
                <c:pt idx="8741">
                  <c:v>0.55600000000000005</c:v>
                </c:pt>
                <c:pt idx="8742">
                  <c:v>0.55600000000000005</c:v>
                </c:pt>
                <c:pt idx="8743">
                  <c:v>0.55600000000000005</c:v>
                </c:pt>
                <c:pt idx="8744">
                  <c:v>0.55600000000000005</c:v>
                </c:pt>
                <c:pt idx="8745">
                  <c:v>0.55600000000000005</c:v>
                </c:pt>
                <c:pt idx="8746">
                  <c:v>0.55600000000000005</c:v>
                </c:pt>
                <c:pt idx="8747">
                  <c:v>0.55600000000000005</c:v>
                </c:pt>
                <c:pt idx="8748">
                  <c:v>0.55600000000000005</c:v>
                </c:pt>
                <c:pt idx="8749">
                  <c:v>0.55600000000000005</c:v>
                </c:pt>
                <c:pt idx="8750">
                  <c:v>0.55600000000000005</c:v>
                </c:pt>
                <c:pt idx="8751">
                  <c:v>0.55600000000000005</c:v>
                </c:pt>
                <c:pt idx="8752">
                  <c:v>0.55600000000000005</c:v>
                </c:pt>
                <c:pt idx="8753">
                  <c:v>0.55500000000000005</c:v>
                </c:pt>
                <c:pt idx="8754">
                  <c:v>0.55500000000000005</c:v>
                </c:pt>
                <c:pt idx="8755">
                  <c:v>0.55500000000000005</c:v>
                </c:pt>
                <c:pt idx="8756">
                  <c:v>0.55500000000000005</c:v>
                </c:pt>
                <c:pt idx="8757">
                  <c:v>0.55500000000000005</c:v>
                </c:pt>
                <c:pt idx="8758">
                  <c:v>0.55500000000000005</c:v>
                </c:pt>
                <c:pt idx="8759">
                  <c:v>0.55500000000000005</c:v>
                </c:pt>
                <c:pt idx="8760">
                  <c:v>0.55500000000000005</c:v>
                </c:pt>
                <c:pt idx="8761">
                  <c:v>0.55500000000000005</c:v>
                </c:pt>
                <c:pt idx="8762">
                  <c:v>0.55500000000000005</c:v>
                </c:pt>
                <c:pt idx="8763">
                  <c:v>0.55500000000000005</c:v>
                </c:pt>
                <c:pt idx="8764">
                  <c:v>0.55500000000000005</c:v>
                </c:pt>
                <c:pt idx="8765">
                  <c:v>0.55500000000000005</c:v>
                </c:pt>
                <c:pt idx="8766">
                  <c:v>0.55500000000000005</c:v>
                </c:pt>
                <c:pt idx="8767">
                  <c:v>0.55500000000000005</c:v>
                </c:pt>
                <c:pt idx="8768">
                  <c:v>0.55500000000000005</c:v>
                </c:pt>
                <c:pt idx="8769">
                  <c:v>0.55400000000000005</c:v>
                </c:pt>
                <c:pt idx="8770">
                  <c:v>0.55400000000000005</c:v>
                </c:pt>
                <c:pt idx="8771">
                  <c:v>0.55400000000000005</c:v>
                </c:pt>
                <c:pt idx="8772">
                  <c:v>0.55400000000000005</c:v>
                </c:pt>
                <c:pt idx="8773">
                  <c:v>0.55400000000000005</c:v>
                </c:pt>
                <c:pt idx="8774">
                  <c:v>0.55400000000000005</c:v>
                </c:pt>
                <c:pt idx="8775">
                  <c:v>0.55400000000000005</c:v>
                </c:pt>
                <c:pt idx="8776">
                  <c:v>0.55400000000000005</c:v>
                </c:pt>
                <c:pt idx="8777">
                  <c:v>0.55400000000000005</c:v>
                </c:pt>
                <c:pt idx="8778">
                  <c:v>0.55400000000000005</c:v>
                </c:pt>
                <c:pt idx="8779">
                  <c:v>0.55400000000000005</c:v>
                </c:pt>
                <c:pt idx="8780">
                  <c:v>0.55400000000000005</c:v>
                </c:pt>
                <c:pt idx="8781">
                  <c:v>0.55400000000000005</c:v>
                </c:pt>
                <c:pt idx="8782">
                  <c:v>0.55400000000000005</c:v>
                </c:pt>
                <c:pt idx="8783">
                  <c:v>0.55400000000000005</c:v>
                </c:pt>
                <c:pt idx="8784">
                  <c:v>0.55300000000000005</c:v>
                </c:pt>
                <c:pt idx="8785">
                  <c:v>0.55300000000000005</c:v>
                </c:pt>
                <c:pt idx="8786">
                  <c:v>0.55300000000000005</c:v>
                </c:pt>
                <c:pt idx="8787">
                  <c:v>0.55300000000000005</c:v>
                </c:pt>
                <c:pt idx="8788">
                  <c:v>0.55300000000000005</c:v>
                </c:pt>
                <c:pt idx="8789">
                  <c:v>0.55300000000000005</c:v>
                </c:pt>
                <c:pt idx="8790">
                  <c:v>0.55300000000000005</c:v>
                </c:pt>
                <c:pt idx="8791">
                  <c:v>0.55300000000000005</c:v>
                </c:pt>
                <c:pt idx="8792">
                  <c:v>0.55300000000000005</c:v>
                </c:pt>
                <c:pt idx="8793">
                  <c:v>0.55300000000000005</c:v>
                </c:pt>
                <c:pt idx="8794">
                  <c:v>0.55300000000000005</c:v>
                </c:pt>
                <c:pt idx="8795">
                  <c:v>0.55300000000000005</c:v>
                </c:pt>
                <c:pt idx="8796">
                  <c:v>0.55300000000000005</c:v>
                </c:pt>
                <c:pt idx="8797">
                  <c:v>0.55300000000000005</c:v>
                </c:pt>
                <c:pt idx="8798">
                  <c:v>0.55300000000000005</c:v>
                </c:pt>
                <c:pt idx="8799">
                  <c:v>0.55300000000000005</c:v>
                </c:pt>
                <c:pt idx="8800">
                  <c:v>0.55300000000000005</c:v>
                </c:pt>
                <c:pt idx="8801">
                  <c:v>0.55200000000000005</c:v>
                </c:pt>
                <c:pt idx="8802">
                  <c:v>0.55200000000000005</c:v>
                </c:pt>
                <c:pt idx="8803">
                  <c:v>0.55200000000000005</c:v>
                </c:pt>
                <c:pt idx="8804">
                  <c:v>0.55200000000000005</c:v>
                </c:pt>
                <c:pt idx="8805">
                  <c:v>0.55200000000000005</c:v>
                </c:pt>
                <c:pt idx="8806">
                  <c:v>0.55200000000000005</c:v>
                </c:pt>
                <c:pt idx="8807">
                  <c:v>0.55200000000000005</c:v>
                </c:pt>
                <c:pt idx="8808">
                  <c:v>0.55200000000000005</c:v>
                </c:pt>
                <c:pt idx="8809">
                  <c:v>0.55200000000000005</c:v>
                </c:pt>
                <c:pt idx="8810">
                  <c:v>0.55200000000000005</c:v>
                </c:pt>
                <c:pt idx="8811">
                  <c:v>0.55200000000000005</c:v>
                </c:pt>
                <c:pt idx="8812">
                  <c:v>0.55200000000000005</c:v>
                </c:pt>
                <c:pt idx="8813">
                  <c:v>0.55200000000000005</c:v>
                </c:pt>
                <c:pt idx="8814">
                  <c:v>0.55200000000000005</c:v>
                </c:pt>
                <c:pt idx="8815">
                  <c:v>0.55200000000000005</c:v>
                </c:pt>
                <c:pt idx="8816">
                  <c:v>0.55200000000000005</c:v>
                </c:pt>
                <c:pt idx="8817">
                  <c:v>0.55100000000000005</c:v>
                </c:pt>
                <c:pt idx="8818">
                  <c:v>0.55100000000000005</c:v>
                </c:pt>
                <c:pt idx="8819">
                  <c:v>0.55100000000000005</c:v>
                </c:pt>
                <c:pt idx="8820">
                  <c:v>0.55100000000000005</c:v>
                </c:pt>
                <c:pt idx="8821">
                  <c:v>0.55100000000000005</c:v>
                </c:pt>
                <c:pt idx="8822">
                  <c:v>0.55100000000000005</c:v>
                </c:pt>
                <c:pt idx="8823">
                  <c:v>0.55100000000000005</c:v>
                </c:pt>
                <c:pt idx="8824">
                  <c:v>0.55100000000000005</c:v>
                </c:pt>
                <c:pt idx="8825">
                  <c:v>0.55100000000000005</c:v>
                </c:pt>
                <c:pt idx="8826">
                  <c:v>0.55100000000000005</c:v>
                </c:pt>
                <c:pt idx="8827">
                  <c:v>0.55100000000000005</c:v>
                </c:pt>
                <c:pt idx="8828">
                  <c:v>0.55100000000000005</c:v>
                </c:pt>
                <c:pt idx="8829">
                  <c:v>0.55100000000000005</c:v>
                </c:pt>
                <c:pt idx="8830">
                  <c:v>0.55100000000000005</c:v>
                </c:pt>
                <c:pt idx="8831">
                  <c:v>0.55100000000000005</c:v>
                </c:pt>
                <c:pt idx="8832">
                  <c:v>0.55100000000000005</c:v>
                </c:pt>
                <c:pt idx="8833">
                  <c:v>0.55100000000000005</c:v>
                </c:pt>
                <c:pt idx="8834">
                  <c:v>0.55100000000000005</c:v>
                </c:pt>
                <c:pt idx="8835">
                  <c:v>0.55000000000000004</c:v>
                </c:pt>
                <c:pt idx="8836">
                  <c:v>0.55000000000000004</c:v>
                </c:pt>
                <c:pt idx="8837">
                  <c:v>0.55000000000000004</c:v>
                </c:pt>
                <c:pt idx="8838">
                  <c:v>0.55000000000000004</c:v>
                </c:pt>
                <c:pt idx="8839">
                  <c:v>0.55000000000000004</c:v>
                </c:pt>
                <c:pt idx="8840">
                  <c:v>0.55000000000000004</c:v>
                </c:pt>
                <c:pt idx="8841">
                  <c:v>0.55000000000000004</c:v>
                </c:pt>
                <c:pt idx="8842">
                  <c:v>0.55000000000000004</c:v>
                </c:pt>
                <c:pt idx="8843">
                  <c:v>0.55000000000000004</c:v>
                </c:pt>
                <c:pt idx="8844">
                  <c:v>0.55000000000000004</c:v>
                </c:pt>
                <c:pt idx="8845">
                  <c:v>0.55000000000000004</c:v>
                </c:pt>
                <c:pt idx="8846">
                  <c:v>0.55000000000000004</c:v>
                </c:pt>
                <c:pt idx="8847">
                  <c:v>0.55000000000000004</c:v>
                </c:pt>
                <c:pt idx="8848">
                  <c:v>0.55000000000000004</c:v>
                </c:pt>
                <c:pt idx="8849">
                  <c:v>0.55000000000000004</c:v>
                </c:pt>
                <c:pt idx="8850">
                  <c:v>0.55000000000000004</c:v>
                </c:pt>
                <c:pt idx="8851">
                  <c:v>0.55000000000000004</c:v>
                </c:pt>
                <c:pt idx="8852">
                  <c:v>0.55000000000000004</c:v>
                </c:pt>
                <c:pt idx="8853">
                  <c:v>0.55000000000000004</c:v>
                </c:pt>
                <c:pt idx="8854">
                  <c:v>0.55000000000000004</c:v>
                </c:pt>
                <c:pt idx="8855">
                  <c:v>0.55000000000000004</c:v>
                </c:pt>
                <c:pt idx="8856">
                  <c:v>0.55000000000000004</c:v>
                </c:pt>
                <c:pt idx="8857">
                  <c:v>0.55000000000000004</c:v>
                </c:pt>
                <c:pt idx="8858">
                  <c:v>0.55000000000000004</c:v>
                </c:pt>
                <c:pt idx="8859">
                  <c:v>0.55000000000000004</c:v>
                </c:pt>
                <c:pt idx="8860">
                  <c:v>0.55000000000000004</c:v>
                </c:pt>
                <c:pt idx="8861">
                  <c:v>0.55000000000000004</c:v>
                </c:pt>
                <c:pt idx="8862">
                  <c:v>0.55000000000000004</c:v>
                </c:pt>
                <c:pt idx="8863">
                  <c:v>0.55000000000000004</c:v>
                </c:pt>
                <c:pt idx="8864">
                  <c:v>0.55000000000000004</c:v>
                </c:pt>
                <c:pt idx="8865">
                  <c:v>0.55000000000000004</c:v>
                </c:pt>
                <c:pt idx="8866">
                  <c:v>0.55000000000000004</c:v>
                </c:pt>
                <c:pt idx="8867">
                  <c:v>0.55000000000000004</c:v>
                </c:pt>
                <c:pt idx="8868">
                  <c:v>0.55000000000000004</c:v>
                </c:pt>
                <c:pt idx="8869">
                  <c:v>0.55000000000000004</c:v>
                </c:pt>
                <c:pt idx="8870">
                  <c:v>0.55000000000000004</c:v>
                </c:pt>
                <c:pt idx="8871">
                  <c:v>0.55000000000000004</c:v>
                </c:pt>
                <c:pt idx="8872">
                  <c:v>0.55000000000000004</c:v>
                </c:pt>
                <c:pt idx="8873">
                  <c:v>0.55000000000000004</c:v>
                </c:pt>
                <c:pt idx="8874">
                  <c:v>0.55000000000000004</c:v>
                </c:pt>
                <c:pt idx="8875">
                  <c:v>0.55000000000000004</c:v>
                </c:pt>
                <c:pt idx="8876">
                  <c:v>0.55000000000000004</c:v>
                </c:pt>
                <c:pt idx="8877">
                  <c:v>0.55000000000000004</c:v>
                </c:pt>
                <c:pt idx="8878">
                  <c:v>0.55000000000000004</c:v>
                </c:pt>
                <c:pt idx="8879">
                  <c:v>0.55000000000000004</c:v>
                </c:pt>
                <c:pt idx="8880">
                  <c:v>0.55000000000000004</c:v>
                </c:pt>
                <c:pt idx="8881">
                  <c:v>0.55000000000000004</c:v>
                </c:pt>
                <c:pt idx="8882">
                  <c:v>0.55000000000000004</c:v>
                </c:pt>
                <c:pt idx="8883">
                  <c:v>0.55000000000000004</c:v>
                </c:pt>
                <c:pt idx="8884">
                  <c:v>0.55000000000000004</c:v>
                </c:pt>
                <c:pt idx="8885">
                  <c:v>0.55000000000000004</c:v>
                </c:pt>
                <c:pt idx="8886">
                  <c:v>0.55000000000000004</c:v>
                </c:pt>
                <c:pt idx="8887">
                  <c:v>0.55000000000000004</c:v>
                </c:pt>
                <c:pt idx="8888">
                  <c:v>0.55000000000000004</c:v>
                </c:pt>
                <c:pt idx="8889">
                  <c:v>0.55000000000000004</c:v>
                </c:pt>
                <c:pt idx="8890">
                  <c:v>0.55000000000000004</c:v>
                </c:pt>
                <c:pt idx="8891">
                  <c:v>0.55000000000000004</c:v>
                </c:pt>
                <c:pt idx="8892">
                  <c:v>0.55000000000000004</c:v>
                </c:pt>
                <c:pt idx="8893">
                  <c:v>0.55000000000000004</c:v>
                </c:pt>
                <c:pt idx="8894">
                  <c:v>0.55000000000000004</c:v>
                </c:pt>
                <c:pt idx="8895">
                  <c:v>0.55000000000000004</c:v>
                </c:pt>
                <c:pt idx="8896">
                  <c:v>0.55000000000000004</c:v>
                </c:pt>
                <c:pt idx="8897">
                  <c:v>0.55000000000000004</c:v>
                </c:pt>
                <c:pt idx="8898">
                  <c:v>0.55000000000000004</c:v>
                </c:pt>
                <c:pt idx="8899">
                  <c:v>0.55000000000000004</c:v>
                </c:pt>
                <c:pt idx="8900">
                  <c:v>0.55000000000000004</c:v>
                </c:pt>
                <c:pt idx="8901">
                  <c:v>0.55000000000000004</c:v>
                </c:pt>
                <c:pt idx="8902">
                  <c:v>0.55000000000000004</c:v>
                </c:pt>
                <c:pt idx="8903">
                  <c:v>0.55000000000000004</c:v>
                </c:pt>
                <c:pt idx="8904">
                  <c:v>0.55000000000000004</c:v>
                </c:pt>
                <c:pt idx="8905">
                  <c:v>0.55000000000000004</c:v>
                </c:pt>
                <c:pt idx="8906">
                  <c:v>0.55000000000000004</c:v>
                </c:pt>
                <c:pt idx="8907">
                  <c:v>0.55000000000000004</c:v>
                </c:pt>
                <c:pt idx="8908">
                  <c:v>0.55000000000000004</c:v>
                </c:pt>
                <c:pt idx="8909">
                  <c:v>0.55000000000000004</c:v>
                </c:pt>
                <c:pt idx="8910">
                  <c:v>0.55000000000000004</c:v>
                </c:pt>
                <c:pt idx="8911">
                  <c:v>0.55000000000000004</c:v>
                </c:pt>
                <c:pt idx="8912">
                  <c:v>0.55000000000000004</c:v>
                </c:pt>
                <c:pt idx="8913">
                  <c:v>0.55000000000000004</c:v>
                </c:pt>
                <c:pt idx="8914">
                  <c:v>0.55000000000000004</c:v>
                </c:pt>
                <c:pt idx="8915">
                  <c:v>0.55000000000000004</c:v>
                </c:pt>
                <c:pt idx="8916">
                  <c:v>0.55000000000000004</c:v>
                </c:pt>
                <c:pt idx="8917">
                  <c:v>0.55000000000000004</c:v>
                </c:pt>
                <c:pt idx="8918">
                  <c:v>0.55000000000000004</c:v>
                </c:pt>
                <c:pt idx="8919">
                  <c:v>0.55000000000000004</c:v>
                </c:pt>
                <c:pt idx="8920">
                  <c:v>0.55000000000000004</c:v>
                </c:pt>
                <c:pt idx="8921">
                  <c:v>0.55000000000000004</c:v>
                </c:pt>
                <c:pt idx="8922">
                  <c:v>0.54900000000000004</c:v>
                </c:pt>
                <c:pt idx="8923">
                  <c:v>0.54900000000000004</c:v>
                </c:pt>
                <c:pt idx="8924">
                  <c:v>0.54900000000000004</c:v>
                </c:pt>
                <c:pt idx="8925">
                  <c:v>0.54900000000000004</c:v>
                </c:pt>
                <c:pt idx="8926">
                  <c:v>0.54900000000000004</c:v>
                </c:pt>
                <c:pt idx="8927">
                  <c:v>0.54900000000000004</c:v>
                </c:pt>
                <c:pt idx="8928">
                  <c:v>0.54900000000000004</c:v>
                </c:pt>
                <c:pt idx="8929">
                  <c:v>0.54900000000000004</c:v>
                </c:pt>
                <c:pt idx="8930">
                  <c:v>0.54900000000000004</c:v>
                </c:pt>
                <c:pt idx="8931">
                  <c:v>0.54900000000000004</c:v>
                </c:pt>
                <c:pt idx="8932">
                  <c:v>0.54900000000000004</c:v>
                </c:pt>
                <c:pt idx="8933">
                  <c:v>0.54900000000000004</c:v>
                </c:pt>
                <c:pt idx="8934">
                  <c:v>0.54900000000000004</c:v>
                </c:pt>
                <c:pt idx="8935">
                  <c:v>0.54900000000000004</c:v>
                </c:pt>
                <c:pt idx="8936">
                  <c:v>0.54900000000000004</c:v>
                </c:pt>
                <c:pt idx="8937">
                  <c:v>0.54900000000000004</c:v>
                </c:pt>
                <c:pt idx="8938">
                  <c:v>0.54900000000000004</c:v>
                </c:pt>
                <c:pt idx="8939">
                  <c:v>0.54900000000000004</c:v>
                </c:pt>
                <c:pt idx="8940">
                  <c:v>0.54900000000000004</c:v>
                </c:pt>
                <c:pt idx="8941">
                  <c:v>0.54900000000000004</c:v>
                </c:pt>
                <c:pt idx="8942">
                  <c:v>0.54900000000000004</c:v>
                </c:pt>
                <c:pt idx="8943">
                  <c:v>0.54900000000000004</c:v>
                </c:pt>
                <c:pt idx="8944">
                  <c:v>0.54900000000000004</c:v>
                </c:pt>
                <c:pt idx="8945">
                  <c:v>0.54900000000000004</c:v>
                </c:pt>
                <c:pt idx="8946">
                  <c:v>0.54900000000000004</c:v>
                </c:pt>
                <c:pt idx="8947">
                  <c:v>0.54900000000000004</c:v>
                </c:pt>
                <c:pt idx="8948">
                  <c:v>0.54900000000000004</c:v>
                </c:pt>
                <c:pt idx="8949">
                  <c:v>0.54900000000000004</c:v>
                </c:pt>
                <c:pt idx="8950">
                  <c:v>0.54900000000000004</c:v>
                </c:pt>
                <c:pt idx="8951">
                  <c:v>0.54900000000000004</c:v>
                </c:pt>
                <c:pt idx="8952">
                  <c:v>0.54900000000000004</c:v>
                </c:pt>
                <c:pt idx="8953">
                  <c:v>0.54900000000000004</c:v>
                </c:pt>
                <c:pt idx="8954">
                  <c:v>0.54900000000000004</c:v>
                </c:pt>
                <c:pt idx="8955">
                  <c:v>0.54900000000000004</c:v>
                </c:pt>
                <c:pt idx="8956">
                  <c:v>0.54900000000000004</c:v>
                </c:pt>
                <c:pt idx="8957">
                  <c:v>0.54900000000000004</c:v>
                </c:pt>
                <c:pt idx="8958">
                  <c:v>0.54900000000000004</c:v>
                </c:pt>
                <c:pt idx="8959">
                  <c:v>0.54900000000000004</c:v>
                </c:pt>
                <c:pt idx="8960">
                  <c:v>0.54900000000000004</c:v>
                </c:pt>
                <c:pt idx="8961">
                  <c:v>0.54900000000000004</c:v>
                </c:pt>
                <c:pt idx="8962">
                  <c:v>0.54900000000000004</c:v>
                </c:pt>
                <c:pt idx="8963">
                  <c:v>0.54900000000000004</c:v>
                </c:pt>
                <c:pt idx="8964">
                  <c:v>0.54900000000000004</c:v>
                </c:pt>
                <c:pt idx="8965">
                  <c:v>0.54900000000000004</c:v>
                </c:pt>
                <c:pt idx="8966">
                  <c:v>0.54900000000000004</c:v>
                </c:pt>
                <c:pt idx="8967">
                  <c:v>0.54900000000000004</c:v>
                </c:pt>
                <c:pt idx="8968">
                  <c:v>0.54900000000000004</c:v>
                </c:pt>
                <c:pt idx="8969">
                  <c:v>0.54900000000000004</c:v>
                </c:pt>
                <c:pt idx="8970">
                  <c:v>0.54900000000000004</c:v>
                </c:pt>
                <c:pt idx="8971">
                  <c:v>0.54900000000000004</c:v>
                </c:pt>
                <c:pt idx="8972">
                  <c:v>0.54900000000000004</c:v>
                </c:pt>
                <c:pt idx="8973">
                  <c:v>0.54900000000000004</c:v>
                </c:pt>
                <c:pt idx="8974">
                  <c:v>0.54900000000000004</c:v>
                </c:pt>
                <c:pt idx="8975">
                  <c:v>0.54900000000000004</c:v>
                </c:pt>
                <c:pt idx="8976">
                  <c:v>0.54900000000000004</c:v>
                </c:pt>
                <c:pt idx="8977">
                  <c:v>0.54900000000000004</c:v>
                </c:pt>
                <c:pt idx="8978">
                  <c:v>0.54900000000000004</c:v>
                </c:pt>
                <c:pt idx="8979">
                  <c:v>0.54900000000000004</c:v>
                </c:pt>
                <c:pt idx="8980">
                  <c:v>0.54900000000000004</c:v>
                </c:pt>
                <c:pt idx="8981">
                  <c:v>0.54900000000000004</c:v>
                </c:pt>
                <c:pt idx="8982">
                  <c:v>0.54900000000000004</c:v>
                </c:pt>
                <c:pt idx="8983">
                  <c:v>0.55000000000000004</c:v>
                </c:pt>
                <c:pt idx="8984">
                  <c:v>0.55000000000000004</c:v>
                </c:pt>
                <c:pt idx="8985">
                  <c:v>0.55000000000000004</c:v>
                </c:pt>
                <c:pt idx="8986">
                  <c:v>0.55000000000000004</c:v>
                </c:pt>
                <c:pt idx="8987">
                  <c:v>0.55000000000000004</c:v>
                </c:pt>
                <c:pt idx="8988">
                  <c:v>0.55000000000000004</c:v>
                </c:pt>
                <c:pt idx="8989">
                  <c:v>0.55000000000000004</c:v>
                </c:pt>
                <c:pt idx="8990">
                  <c:v>0.55000000000000004</c:v>
                </c:pt>
                <c:pt idx="8991">
                  <c:v>0.55000000000000004</c:v>
                </c:pt>
                <c:pt idx="8992">
                  <c:v>0.55000000000000004</c:v>
                </c:pt>
                <c:pt idx="8993">
                  <c:v>0.55000000000000004</c:v>
                </c:pt>
                <c:pt idx="8994">
                  <c:v>0.55000000000000004</c:v>
                </c:pt>
                <c:pt idx="8995">
                  <c:v>0.55000000000000004</c:v>
                </c:pt>
                <c:pt idx="8996">
                  <c:v>0.55000000000000004</c:v>
                </c:pt>
                <c:pt idx="8997">
                  <c:v>0.55000000000000004</c:v>
                </c:pt>
                <c:pt idx="8998">
                  <c:v>0.55000000000000004</c:v>
                </c:pt>
                <c:pt idx="8999">
                  <c:v>0.55000000000000004</c:v>
                </c:pt>
                <c:pt idx="9000">
                  <c:v>0.55000000000000004</c:v>
                </c:pt>
                <c:pt idx="9001">
                  <c:v>0.55000000000000004</c:v>
                </c:pt>
                <c:pt idx="9002">
                  <c:v>0.55000000000000004</c:v>
                </c:pt>
                <c:pt idx="9003">
                  <c:v>0.55000000000000004</c:v>
                </c:pt>
                <c:pt idx="9004">
                  <c:v>0.55000000000000004</c:v>
                </c:pt>
                <c:pt idx="9005">
                  <c:v>0.55000000000000004</c:v>
                </c:pt>
                <c:pt idx="9006">
                  <c:v>0.55000000000000004</c:v>
                </c:pt>
                <c:pt idx="9007">
                  <c:v>0.55000000000000004</c:v>
                </c:pt>
                <c:pt idx="9008">
                  <c:v>0.55000000000000004</c:v>
                </c:pt>
                <c:pt idx="9009">
                  <c:v>0.55000000000000004</c:v>
                </c:pt>
                <c:pt idx="9010">
                  <c:v>0.55000000000000004</c:v>
                </c:pt>
                <c:pt idx="9011">
                  <c:v>0.55000000000000004</c:v>
                </c:pt>
                <c:pt idx="9012">
                  <c:v>0.55000000000000004</c:v>
                </c:pt>
                <c:pt idx="9013">
                  <c:v>0.55100000000000005</c:v>
                </c:pt>
                <c:pt idx="9014">
                  <c:v>0.55100000000000005</c:v>
                </c:pt>
                <c:pt idx="9015">
                  <c:v>0.55100000000000005</c:v>
                </c:pt>
                <c:pt idx="9016">
                  <c:v>0.55100000000000005</c:v>
                </c:pt>
                <c:pt idx="9017">
                  <c:v>0.55100000000000005</c:v>
                </c:pt>
                <c:pt idx="9018">
                  <c:v>0.55100000000000005</c:v>
                </c:pt>
                <c:pt idx="9019">
                  <c:v>0.55100000000000005</c:v>
                </c:pt>
                <c:pt idx="9020">
                  <c:v>0.55100000000000005</c:v>
                </c:pt>
                <c:pt idx="9021">
                  <c:v>0.55100000000000005</c:v>
                </c:pt>
                <c:pt idx="9022">
                  <c:v>0.55100000000000005</c:v>
                </c:pt>
                <c:pt idx="9023">
                  <c:v>0.55100000000000005</c:v>
                </c:pt>
                <c:pt idx="9024">
                  <c:v>0.55100000000000005</c:v>
                </c:pt>
                <c:pt idx="9025">
                  <c:v>0.55100000000000005</c:v>
                </c:pt>
                <c:pt idx="9026">
                  <c:v>0.55100000000000005</c:v>
                </c:pt>
                <c:pt idx="9027">
                  <c:v>0.55100000000000005</c:v>
                </c:pt>
                <c:pt idx="9028">
                  <c:v>0.55100000000000005</c:v>
                </c:pt>
                <c:pt idx="9029">
                  <c:v>0.55100000000000005</c:v>
                </c:pt>
                <c:pt idx="9030">
                  <c:v>0.55100000000000005</c:v>
                </c:pt>
                <c:pt idx="9031">
                  <c:v>0.55100000000000005</c:v>
                </c:pt>
                <c:pt idx="9032">
                  <c:v>0.55100000000000005</c:v>
                </c:pt>
                <c:pt idx="9033">
                  <c:v>0.55100000000000005</c:v>
                </c:pt>
                <c:pt idx="9034">
                  <c:v>0.55100000000000005</c:v>
                </c:pt>
                <c:pt idx="9035">
                  <c:v>0.55100000000000005</c:v>
                </c:pt>
                <c:pt idx="9036">
                  <c:v>0.55100000000000005</c:v>
                </c:pt>
                <c:pt idx="9037">
                  <c:v>0.55100000000000005</c:v>
                </c:pt>
                <c:pt idx="9038">
                  <c:v>0.55100000000000005</c:v>
                </c:pt>
                <c:pt idx="9039">
                  <c:v>0.55100000000000005</c:v>
                </c:pt>
                <c:pt idx="9040">
                  <c:v>0.55100000000000005</c:v>
                </c:pt>
                <c:pt idx="9041">
                  <c:v>0.55100000000000005</c:v>
                </c:pt>
                <c:pt idx="9042">
                  <c:v>0.55100000000000005</c:v>
                </c:pt>
                <c:pt idx="9043">
                  <c:v>0.55100000000000005</c:v>
                </c:pt>
                <c:pt idx="9044">
                  <c:v>0.55100000000000005</c:v>
                </c:pt>
                <c:pt idx="9045">
                  <c:v>0.55100000000000005</c:v>
                </c:pt>
                <c:pt idx="9046">
                  <c:v>0.55100000000000005</c:v>
                </c:pt>
                <c:pt idx="9047">
                  <c:v>0.55100000000000005</c:v>
                </c:pt>
                <c:pt idx="9048">
                  <c:v>0.55100000000000005</c:v>
                </c:pt>
                <c:pt idx="9049">
                  <c:v>0.55100000000000005</c:v>
                </c:pt>
                <c:pt idx="9050">
                  <c:v>0.55100000000000005</c:v>
                </c:pt>
                <c:pt idx="9051">
                  <c:v>0.55100000000000005</c:v>
                </c:pt>
                <c:pt idx="9052">
                  <c:v>0.55200000000000005</c:v>
                </c:pt>
                <c:pt idx="9053">
                  <c:v>0.55200000000000005</c:v>
                </c:pt>
                <c:pt idx="9054">
                  <c:v>0.55200000000000005</c:v>
                </c:pt>
                <c:pt idx="9055">
                  <c:v>0.55200000000000005</c:v>
                </c:pt>
                <c:pt idx="9056">
                  <c:v>0.55200000000000005</c:v>
                </c:pt>
                <c:pt idx="9057">
                  <c:v>0.55200000000000005</c:v>
                </c:pt>
                <c:pt idx="9058">
                  <c:v>0.55200000000000005</c:v>
                </c:pt>
                <c:pt idx="9059">
                  <c:v>0.55200000000000005</c:v>
                </c:pt>
                <c:pt idx="9060">
                  <c:v>0.55200000000000005</c:v>
                </c:pt>
                <c:pt idx="9061">
                  <c:v>0.55200000000000005</c:v>
                </c:pt>
                <c:pt idx="9062">
                  <c:v>0.55200000000000005</c:v>
                </c:pt>
                <c:pt idx="9063">
                  <c:v>0.55200000000000005</c:v>
                </c:pt>
                <c:pt idx="9064">
                  <c:v>0.55200000000000005</c:v>
                </c:pt>
                <c:pt idx="9065">
                  <c:v>0.55200000000000005</c:v>
                </c:pt>
                <c:pt idx="9066">
                  <c:v>0.55200000000000005</c:v>
                </c:pt>
                <c:pt idx="9067">
                  <c:v>0.55200000000000005</c:v>
                </c:pt>
                <c:pt idx="9068">
                  <c:v>0.55200000000000005</c:v>
                </c:pt>
                <c:pt idx="9069">
                  <c:v>0.55200000000000005</c:v>
                </c:pt>
                <c:pt idx="9070">
                  <c:v>0.55200000000000005</c:v>
                </c:pt>
                <c:pt idx="9071">
                  <c:v>0.55200000000000005</c:v>
                </c:pt>
                <c:pt idx="9072">
                  <c:v>0.55200000000000005</c:v>
                </c:pt>
                <c:pt idx="9073">
                  <c:v>0.55200000000000005</c:v>
                </c:pt>
                <c:pt idx="9074">
                  <c:v>0.55200000000000005</c:v>
                </c:pt>
                <c:pt idx="9075">
                  <c:v>0.55200000000000005</c:v>
                </c:pt>
                <c:pt idx="9076">
                  <c:v>0.55200000000000005</c:v>
                </c:pt>
                <c:pt idx="9077">
                  <c:v>0.55200000000000005</c:v>
                </c:pt>
                <c:pt idx="9078">
                  <c:v>0.55200000000000005</c:v>
                </c:pt>
                <c:pt idx="9079">
                  <c:v>0.55200000000000005</c:v>
                </c:pt>
                <c:pt idx="9080">
                  <c:v>0.55200000000000005</c:v>
                </c:pt>
                <c:pt idx="9081">
                  <c:v>0.55200000000000005</c:v>
                </c:pt>
                <c:pt idx="9082">
                  <c:v>0.55200000000000005</c:v>
                </c:pt>
                <c:pt idx="9083">
                  <c:v>0.55200000000000005</c:v>
                </c:pt>
                <c:pt idx="9084">
                  <c:v>0.55200000000000005</c:v>
                </c:pt>
                <c:pt idx="9085">
                  <c:v>0.55200000000000005</c:v>
                </c:pt>
                <c:pt idx="9086">
                  <c:v>0.55200000000000005</c:v>
                </c:pt>
                <c:pt idx="9087">
                  <c:v>0.55200000000000005</c:v>
                </c:pt>
                <c:pt idx="9088">
                  <c:v>0.55200000000000005</c:v>
                </c:pt>
                <c:pt idx="9089">
                  <c:v>0.55200000000000005</c:v>
                </c:pt>
                <c:pt idx="9090">
                  <c:v>0.55200000000000005</c:v>
                </c:pt>
                <c:pt idx="9091">
                  <c:v>0.55200000000000005</c:v>
                </c:pt>
                <c:pt idx="9092">
                  <c:v>0.55200000000000005</c:v>
                </c:pt>
                <c:pt idx="9093">
                  <c:v>0.55200000000000005</c:v>
                </c:pt>
                <c:pt idx="9094">
                  <c:v>0.55200000000000005</c:v>
                </c:pt>
                <c:pt idx="9095">
                  <c:v>0.55200000000000005</c:v>
                </c:pt>
                <c:pt idx="9096">
                  <c:v>0.55200000000000005</c:v>
                </c:pt>
                <c:pt idx="9097">
                  <c:v>0.55300000000000005</c:v>
                </c:pt>
                <c:pt idx="9098">
                  <c:v>0.55300000000000005</c:v>
                </c:pt>
                <c:pt idx="9099">
                  <c:v>0.55300000000000005</c:v>
                </c:pt>
                <c:pt idx="9100">
                  <c:v>0.55300000000000005</c:v>
                </c:pt>
                <c:pt idx="9101">
                  <c:v>0.55300000000000005</c:v>
                </c:pt>
                <c:pt idx="9102">
                  <c:v>0.55300000000000005</c:v>
                </c:pt>
                <c:pt idx="9103">
                  <c:v>0.55300000000000005</c:v>
                </c:pt>
                <c:pt idx="9104">
                  <c:v>0.55300000000000005</c:v>
                </c:pt>
                <c:pt idx="9105">
                  <c:v>0.55300000000000005</c:v>
                </c:pt>
                <c:pt idx="9106">
                  <c:v>0.55300000000000005</c:v>
                </c:pt>
                <c:pt idx="9107">
                  <c:v>0.55300000000000005</c:v>
                </c:pt>
                <c:pt idx="9108">
                  <c:v>0.55300000000000005</c:v>
                </c:pt>
                <c:pt idx="9109">
                  <c:v>0.55300000000000005</c:v>
                </c:pt>
                <c:pt idx="9110">
                  <c:v>0.55300000000000005</c:v>
                </c:pt>
                <c:pt idx="9111">
                  <c:v>0.55300000000000005</c:v>
                </c:pt>
                <c:pt idx="9112">
                  <c:v>0.55300000000000005</c:v>
                </c:pt>
                <c:pt idx="9113">
                  <c:v>0.55300000000000005</c:v>
                </c:pt>
                <c:pt idx="9114">
                  <c:v>0.55300000000000005</c:v>
                </c:pt>
                <c:pt idx="9115">
                  <c:v>0.55300000000000005</c:v>
                </c:pt>
                <c:pt idx="9116">
                  <c:v>0.55300000000000005</c:v>
                </c:pt>
                <c:pt idx="9117">
                  <c:v>0.55300000000000005</c:v>
                </c:pt>
                <c:pt idx="9118">
                  <c:v>0.55300000000000005</c:v>
                </c:pt>
                <c:pt idx="9119">
                  <c:v>0.55300000000000005</c:v>
                </c:pt>
                <c:pt idx="9120">
                  <c:v>0.55300000000000005</c:v>
                </c:pt>
                <c:pt idx="9121">
                  <c:v>0.55300000000000005</c:v>
                </c:pt>
                <c:pt idx="9122">
                  <c:v>0.55300000000000005</c:v>
                </c:pt>
                <c:pt idx="9123">
                  <c:v>0.55300000000000005</c:v>
                </c:pt>
                <c:pt idx="9124">
                  <c:v>0.55300000000000005</c:v>
                </c:pt>
                <c:pt idx="9125">
                  <c:v>0.55300000000000005</c:v>
                </c:pt>
                <c:pt idx="9126">
                  <c:v>0.55300000000000005</c:v>
                </c:pt>
                <c:pt idx="9127">
                  <c:v>0.55300000000000005</c:v>
                </c:pt>
                <c:pt idx="9128">
                  <c:v>0.55300000000000005</c:v>
                </c:pt>
                <c:pt idx="9129">
                  <c:v>0.55300000000000005</c:v>
                </c:pt>
                <c:pt idx="9130">
                  <c:v>0.55300000000000005</c:v>
                </c:pt>
                <c:pt idx="9131">
                  <c:v>0.55300000000000005</c:v>
                </c:pt>
                <c:pt idx="9132">
                  <c:v>0.55300000000000005</c:v>
                </c:pt>
                <c:pt idx="9133">
                  <c:v>0.55300000000000005</c:v>
                </c:pt>
                <c:pt idx="9134">
                  <c:v>0.55300000000000005</c:v>
                </c:pt>
                <c:pt idx="9135">
                  <c:v>0.55300000000000005</c:v>
                </c:pt>
                <c:pt idx="9136">
                  <c:v>0.55300000000000005</c:v>
                </c:pt>
                <c:pt idx="9137">
                  <c:v>0.55300000000000005</c:v>
                </c:pt>
                <c:pt idx="9138">
                  <c:v>0.55300000000000005</c:v>
                </c:pt>
                <c:pt idx="9139">
                  <c:v>0.55300000000000005</c:v>
                </c:pt>
                <c:pt idx="9140">
                  <c:v>0.55300000000000005</c:v>
                </c:pt>
                <c:pt idx="9141">
                  <c:v>0.55300000000000005</c:v>
                </c:pt>
                <c:pt idx="9142">
                  <c:v>0.55300000000000005</c:v>
                </c:pt>
                <c:pt idx="9143">
                  <c:v>0.55300000000000005</c:v>
                </c:pt>
                <c:pt idx="9144">
                  <c:v>0.55300000000000005</c:v>
                </c:pt>
                <c:pt idx="9145">
                  <c:v>0.55300000000000005</c:v>
                </c:pt>
                <c:pt idx="9146">
                  <c:v>0.55300000000000005</c:v>
                </c:pt>
                <c:pt idx="9147">
                  <c:v>0.55300000000000005</c:v>
                </c:pt>
                <c:pt idx="9148">
                  <c:v>0.55300000000000005</c:v>
                </c:pt>
                <c:pt idx="9149">
                  <c:v>0.55300000000000005</c:v>
                </c:pt>
                <c:pt idx="9150">
                  <c:v>0.55300000000000005</c:v>
                </c:pt>
                <c:pt idx="9151">
                  <c:v>0.55300000000000005</c:v>
                </c:pt>
                <c:pt idx="9152">
                  <c:v>0.55300000000000005</c:v>
                </c:pt>
                <c:pt idx="9153">
                  <c:v>0.55300000000000005</c:v>
                </c:pt>
                <c:pt idx="9154">
                  <c:v>0.55300000000000005</c:v>
                </c:pt>
                <c:pt idx="9155">
                  <c:v>0.55300000000000005</c:v>
                </c:pt>
                <c:pt idx="9156">
                  <c:v>0.55300000000000005</c:v>
                </c:pt>
                <c:pt idx="9157">
                  <c:v>0.55300000000000005</c:v>
                </c:pt>
                <c:pt idx="9158">
                  <c:v>0.55300000000000005</c:v>
                </c:pt>
                <c:pt idx="9159">
                  <c:v>0.55300000000000005</c:v>
                </c:pt>
                <c:pt idx="9160">
                  <c:v>0.55300000000000005</c:v>
                </c:pt>
                <c:pt idx="9161">
                  <c:v>0.55300000000000005</c:v>
                </c:pt>
                <c:pt idx="9162">
                  <c:v>0.55300000000000005</c:v>
                </c:pt>
                <c:pt idx="9163">
                  <c:v>0.55300000000000005</c:v>
                </c:pt>
                <c:pt idx="9164">
                  <c:v>0.55300000000000005</c:v>
                </c:pt>
                <c:pt idx="9165">
                  <c:v>0.55300000000000005</c:v>
                </c:pt>
                <c:pt idx="9166">
                  <c:v>0.55300000000000005</c:v>
                </c:pt>
                <c:pt idx="9167">
                  <c:v>0.55300000000000005</c:v>
                </c:pt>
                <c:pt idx="9168">
                  <c:v>0.55300000000000005</c:v>
                </c:pt>
                <c:pt idx="9169">
                  <c:v>0.55300000000000005</c:v>
                </c:pt>
                <c:pt idx="9170">
                  <c:v>0.55300000000000005</c:v>
                </c:pt>
                <c:pt idx="9171">
                  <c:v>0.55300000000000005</c:v>
                </c:pt>
                <c:pt idx="9172">
                  <c:v>0.55300000000000005</c:v>
                </c:pt>
                <c:pt idx="9173">
                  <c:v>0.55400000000000005</c:v>
                </c:pt>
                <c:pt idx="9174">
                  <c:v>0.55400000000000005</c:v>
                </c:pt>
                <c:pt idx="9175">
                  <c:v>0.55400000000000005</c:v>
                </c:pt>
                <c:pt idx="9176">
                  <c:v>0.55400000000000005</c:v>
                </c:pt>
                <c:pt idx="9177">
                  <c:v>0.55400000000000005</c:v>
                </c:pt>
                <c:pt idx="9178">
                  <c:v>0.55400000000000005</c:v>
                </c:pt>
                <c:pt idx="9179">
                  <c:v>0.55400000000000005</c:v>
                </c:pt>
                <c:pt idx="9180">
                  <c:v>0.55400000000000005</c:v>
                </c:pt>
                <c:pt idx="9181">
                  <c:v>0.55400000000000005</c:v>
                </c:pt>
                <c:pt idx="9182">
                  <c:v>0.55400000000000005</c:v>
                </c:pt>
                <c:pt idx="9183">
                  <c:v>0.55400000000000005</c:v>
                </c:pt>
                <c:pt idx="9184">
                  <c:v>0.55400000000000005</c:v>
                </c:pt>
                <c:pt idx="9185">
                  <c:v>0.55400000000000005</c:v>
                </c:pt>
                <c:pt idx="9186">
                  <c:v>0.55400000000000005</c:v>
                </c:pt>
                <c:pt idx="9187">
                  <c:v>0.55400000000000005</c:v>
                </c:pt>
                <c:pt idx="9188">
                  <c:v>0.55400000000000005</c:v>
                </c:pt>
                <c:pt idx="9189">
                  <c:v>0.55400000000000005</c:v>
                </c:pt>
                <c:pt idx="9190">
                  <c:v>0.55400000000000005</c:v>
                </c:pt>
                <c:pt idx="9191">
                  <c:v>0.55400000000000005</c:v>
                </c:pt>
                <c:pt idx="9192">
                  <c:v>0.55400000000000005</c:v>
                </c:pt>
                <c:pt idx="9193">
                  <c:v>0.55400000000000005</c:v>
                </c:pt>
                <c:pt idx="9194">
                  <c:v>0.55400000000000005</c:v>
                </c:pt>
                <c:pt idx="9195">
                  <c:v>0.55400000000000005</c:v>
                </c:pt>
                <c:pt idx="9196">
                  <c:v>0.55400000000000005</c:v>
                </c:pt>
                <c:pt idx="9197">
                  <c:v>0.55400000000000005</c:v>
                </c:pt>
                <c:pt idx="9198">
                  <c:v>0.55400000000000005</c:v>
                </c:pt>
                <c:pt idx="9199">
                  <c:v>0.55400000000000005</c:v>
                </c:pt>
                <c:pt idx="9200">
                  <c:v>0.55400000000000005</c:v>
                </c:pt>
                <c:pt idx="9201">
                  <c:v>0.55400000000000005</c:v>
                </c:pt>
                <c:pt idx="9202">
                  <c:v>0.55400000000000005</c:v>
                </c:pt>
                <c:pt idx="9203">
                  <c:v>0.55400000000000005</c:v>
                </c:pt>
                <c:pt idx="9204">
                  <c:v>0.55400000000000005</c:v>
                </c:pt>
                <c:pt idx="9205">
                  <c:v>0.55400000000000005</c:v>
                </c:pt>
                <c:pt idx="9206">
                  <c:v>0.55400000000000005</c:v>
                </c:pt>
                <c:pt idx="9207">
                  <c:v>0.55400000000000005</c:v>
                </c:pt>
                <c:pt idx="9208">
                  <c:v>0.55400000000000005</c:v>
                </c:pt>
                <c:pt idx="9209">
                  <c:v>0.55400000000000005</c:v>
                </c:pt>
                <c:pt idx="9210">
                  <c:v>0.55400000000000005</c:v>
                </c:pt>
                <c:pt idx="9211">
                  <c:v>0.55400000000000005</c:v>
                </c:pt>
                <c:pt idx="9212">
                  <c:v>0.55400000000000005</c:v>
                </c:pt>
                <c:pt idx="9213">
                  <c:v>0.55400000000000005</c:v>
                </c:pt>
                <c:pt idx="9214">
                  <c:v>0.55400000000000005</c:v>
                </c:pt>
                <c:pt idx="9215">
                  <c:v>0.55500000000000005</c:v>
                </c:pt>
                <c:pt idx="9216">
                  <c:v>0.55500000000000005</c:v>
                </c:pt>
                <c:pt idx="9217">
                  <c:v>0.55500000000000005</c:v>
                </c:pt>
                <c:pt idx="9218">
                  <c:v>0.55500000000000005</c:v>
                </c:pt>
                <c:pt idx="9219">
                  <c:v>0.55500000000000005</c:v>
                </c:pt>
                <c:pt idx="9220">
                  <c:v>0.55500000000000005</c:v>
                </c:pt>
                <c:pt idx="9221">
                  <c:v>0.55500000000000005</c:v>
                </c:pt>
                <c:pt idx="9222">
                  <c:v>0.55500000000000005</c:v>
                </c:pt>
                <c:pt idx="9223">
                  <c:v>0.55500000000000005</c:v>
                </c:pt>
                <c:pt idx="9224">
                  <c:v>0.55500000000000005</c:v>
                </c:pt>
                <c:pt idx="9225">
                  <c:v>0.55500000000000005</c:v>
                </c:pt>
                <c:pt idx="9226">
                  <c:v>0.55500000000000005</c:v>
                </c:pt>
                <c:pt idx="9227">
                  <c:v>0.55500000000000005</c:v>
                </c:pt>
                <c:pt idx="9228">
                  <c:v>0.55500000000000005</c:v>
                </c:pt>
                <c:pt idx="9229">
                  <c:v>0.55500000000000005</c:v>
                </c:pt>
                <c:pt idx="9230">
                  <c:v>0.55500000000000005</c:v>
                </c:pt>
                <c:pt idx="9231">
                  <c:v>0.55500000000000005</c:v>
                </c:pt>
                <c:pt idx="9232">
                  <c:v>0.55500000000000005</c:v>
                </c:pt>
                <c:pt idx="9233">
                  <c:v>0.55500000000000005</c:v>
                </c:pt>
                <c:pt idx="9234">
                  <c:v>0.55500000000000005</c:v>
                </c:pt>
                <c:pt idx="9235">
                  <c:v>0.55500000000000005</c:v>
                </c:pt>
                <c:pt idx="9236">
                  <c:v>0.55500000000000005</c:v>
                </c:pt>
                <c:pt idx="9237">
                  <c:v>0.55500000000000005</c:v>
                </c:pt>
                <c:pt idx="9238">
                  <c:v>0.55500000000000005</c:v>
                </c:pt>
                <c:pt idx="9239">
                  <c:v>0.55500000000000005</c:v>
                </c:pt>
                <c:pt idx="9240">
                  <c:v>0.55500000000000005</c:v>
                </c:pt>
                <c:pt idx="9241">
                  <c:v>0.55500000000000005</c:v>
                </c:pt>
                <c:pt idx="9242">
                  <c:v>0.55500000000000005</c:v>
                </c:pt>
                <c:pt idx="9243">
                  <c:v>0.55500000000000005</c:v>
                </c:pt>
                <c:pt idx="9244">
                  <c:v>0.55600000000000005</c:v>
                </c:pt>
                <c:pt idx="9245">
                  <c:v>0.55600000000000005</c:v>
                </c:pt>
                <c:pt idx="9246">
                  <c:v>0.55600000000000005</c:v>
                </c:pt>
                <c:pt idx="9247">
                  <c:v>0.55600000000000005</c:v>
                </c:pt>
                <c:pt idx="9248">
                  <c:v>0.55600000000000005</c:v>
                </c:pt>
                <c:pt idx="9249">
                  <c:v>0.55600000000000005</c:v>
                </c:pt>
                <c:pt idx="9250">
                  <c:v>0.55600000000000005</c:v>
                </c:pt>
                <c:pt idx="9251">
                  <c:v>0.55600000000000005</c:v>
                </c:pt>
                <c:pt idx="9252">
                  <c:v>0.55600000000000005</c:v>
                </c:pt>
                <c:pt idx="9253">
                  <c:v>0.55600000000000005</c:v>
                </c:pt>
                <c:pt idx="9254">
                  <c:v>0.55600000000000005</c:v>
                </c:pt>
                <c:pt idx="9255">
                  <c:v>0.55600000000000005</c:v>
                </c:pt>
                <c:pt idx="9256">
                  <c:v>0.55600000000000005</c:v>
                </c:pt>
                <c:pt idx="9257">
                  <c:v>0.55600000000000005</c:v>
                </c:pt>
                <c:pt idx="9258">
                  <c:v>0.55600000000000005</c:v>
                </c:pt>
                <c:pt idx="9259">
                  <c:v>0.55600000000000005</c:v>
                </c:pt>
                <c:pt idx="9260">
                  <c:v>0.55600000000000005</c:v>
                </c:pt>
                <c:pt idx="9261">
                  <c:v>0.55600000000000005</c:v>
                </c:pt>
                <c:pt idx="9262">
                  <c:v>0.55600000000000005</c:v>
                </c:pt>
                <c:pt idx="9263">
                  <c:v>0.55600000000000005</c:v>
                </c:pt>
                <c:pt idx="9264">
                  <c:v>0.55600000000000005</c:v>
                </c:pt>
                <c:pt idx="9265">
                  <c:v>0.55600000000000005</c:v>
                </c:pt>
                <c:pt idx="9266">
                  <c:v>0.55600000000000005</c:v>
                </c:pt>
                <c:pt idx="9267">
                  <c:v>0.55600000000000005</c:v>
                </c:pt>
                <c:pt idx="9268">
                  <c:v>0.55600000000000005</c:v>
                </c:pt>
                <c:pt idx="9269">
                  <c:v>0.55600000000000005</c:v>
                </c:pt>
                <c:pt idx="9270">
                  <c:v>0.55600000000000005</c:v>
                </c:pt>
                <c:pt idx="9271">
                  <c:v>0.55700000000000005</c:v>
                </c:pt>
                <c:pt idx="9272">
                  <c:v>0.55700000000000005</c:v>
                </c:pt>
                <c:pt idx="9273">
                  <c:v>0.55700000000000005</c:v>
                </c:pt>
                <c:pt idx="9274">
                  <c:v>0.55700000000000005</c:v>
                </c:pt>
                <c:pt idx="9275">
                  <c:v>0.55700000000000005</c:v>
                </c:pt>
                <c:pt idx="9276">
                  <c:v>0.55700000000000005</c:v>
                </c:pt>
                <c:pt idx="9277">
                  <c:v>0.55700000000000005</c:v>
                </c:pt>
                <c:pt idx="9278">
                  <c:v>0.55700000000000005</c:v>
                </c:pt>
                <c:pt idx="9279">
                  <c:v>0.55700000000000005</c:v>
                </c:pt>
                <c:pt idx="9280">
                  <c:v>0.55700000000000005</c:v>
                </c:pt>
                <c:pt idx="9281">
                  <c:v>0.55700000000000005</c:v>
                </c:pt>
                <c:pt idx="9282">
                  <c:v>0.55700000000000005</c:v>
                </c:pt>
                <c:pt idx="9283">
                  <c:v>0.55700000000000005</c:v>
                </c:pt>
                <c:pt idx="9284">
                  <c:v>0.55700000000000005</c:v>
                </c:pt>
                <c:pt idx="9285">
                  <c:v>0.55700000000000005</c:v>
                </c:pt>
                <c:pt idx="9286">
                  <c:v>0.55700000000000005</c:v>
                </c:pt>
                <c:pt idx="9287">
                  <c:v>0.55700000000000005</c:v>
                </c:pt>
                <c:pt idx="9288">
                  <c:v>0.55700000000000005</c:v>
                </c:pt>
                <c:pt idx="9289">
                  <c:v>0.55700000000000005</c:v>
                </c:pt>
                <c:pt idx="9290">
                  <c:v>0.55700000000000005</c:v>
                </c:pt>
                <c:pt idx="9291">
                  <c:v>0.55700000000000005</c:v>
                </c:pt>
                <c:pt idx="9292">
                  <c:v>0.55700000000000005</c:v>
                </c:pt>
                <c:pt idx="9293">
                  <c:v>0.55800000000000005</c:v>
                </c:pt>
                <c:pt idx="9294">
                  <c:v>0.55800000000000005</c:v>
                </c:pt>
                <c:pt idx="9295">
                  <c:v>0.55800000000000005</c:v>
                </c:pt>
                <c:pt idx="9296">
                  <c:v>0.55800000000000005</c:v>
                </c:pt>
                <c:pt idx="9297">
                  <c:v>0.55800000000000005</c:v>
                </c:pt>
                <c:pt idx="9298">
                  <c:v>0.55800000000000005</c:v>
                </c:pt>
                <c:pt idx="9299">
                  <c:v>0.55800000000000005</c:v>
                </c:pt>
                <c:pt idx="9300">
                  <c:v>0.55800000000000005</c:v>
                </c:pt>
                <c:pt idx="9301">
                  <c:v>0.55800000000000005</c:v>
                </c:pt>
                <c:pt idx="9302">
                  <c:v>0.55800000000000005</c:v>
                </c:pt>
                <c:pt idx="9303">
                  <c:v>0.55800000000000005</c:v>
                </c:pt>
                <c:pt idx="9304">
                  <c:v>0.55800000000000005</c:v>
                </c:pt>
                <c:pt idx="9305">
                  <c:v>0.55800000000000005</c:v>
                </c:pt>
                <c:pt idx="9306">
                  <c:v>0.55800000000000005</c:v>
                </c:pt>
                <c:pt idx="9307">
                  <c:v>0.55800000000000005</c:v>
                </c:pt>
                <c:pt idx="9308">
                  <c:v>0.55800000000000005</c:v>
                </c:pt>
                <c:pt idx="9309">
                  <c:v>0.55800000000000005</c:v>
                </c:pt>
                <c:pt idx="9310">
                  <c:v>0.55800000000000005</c:v>
                </c:pt>
                <c:pt idx="9311">
                  <c:v>0.55800000000000005</c:v>
                </c:pt>
                <c:pt idx="9312">
                  <c:v>0.55800000000000005</c:v>
                </c:pt>
                <c:pt idx="9313">
                  <c:v>0.55800000000000005</c:v>
                </c:pt>
                <c:pt idx="9314">
                  <c:v>0.55800000000000005</c:v>
                </c:pt>
                <c:pt idx="9315">
                  <c:v>0.55800000000000005</c:v>
                </c:pt>
                <c:pt idx="9316">
                  <c:v>0.55800000000000005</c:v>
                </c:pt>
                <c:pt idx="9317">
                  <c:v>0.55800000000000005</c:v>
                </c:pt>
                <c:pt idx="9318">
                  <c:v>0.55900000000000005</c:v>
                </c:pt>
                <c:pt idx="9319">
                  <c:v>0.55900000000000005</c:v>
                </c:pt>
                <c:pt idx="9320">
                  <c:v>0.55900000000000005</c:v>
                </c:pt>
                <c:pt idx="9321">
                  <c:v>0.55900000000000005</c:v>
                </c:pt>
                <c:pt idx="9322">
                  <c:v>0.55900000000000005</c:v>
                </c:pt>
                <c:pt idx="9323">
                  <c:v>0.55900000000000005</c:v>
                </c:pt>
                <c:pt idx="9324">
                  <c:v>0.55900000000000005</c:v>
                </c:pt>
                <c:pt idx="9325">
                  <c:v>0.55900000000000005</c:v>
                </c:pt>
                <c:pt idx="9326">
                  <c:v>0.55900000000000005</c:v>
                </c:pt>
                <c:pt idx="9327">
                  <c:v>0.55900000000000005</c:v>
                </c:pt>
                <c:pt idx="9328">
                  <c:v>0.55900000000000005</c:v>
                </c:pt>
                <c:pt idx="9329">
                  <c:v>0.55900000000000005</c:v>
                </c:pt>
                <c:pt idx="9330">
                  <c:v>0.55900000000000005</c:v>
                </c:pt>
                <c:pt idx="9331">
                  <c:v>0.55900000000000005</c:v>
                </c:pt>
                <c:pt idx="9332">
                  <c:v>0.55900000000000005</c:v>
                </c:pt>
                <c:pt idx="9333">
                  <c:v>0.55900000000000005</c:v>
                </c:pt>
                <c:pt idx="9334">
                  <c:v>0.55900000000000005</c:v>
                </c:pt>
                <c:pt idx="9335">
                  <c:v>0.55900000000000005</c:v>
                </c:pt>
                <c:pt idx="9336">
                  <c:v>0.55900000000000005</c:v>
                </c:pt>
                <c:pt idx="9337">
                  <c:v>0.55900000000000005</c:v>
                </c:pt>
                <c:pt idx="9338">
                  <c:v>0.55900000000000005</c:v>
                </c:pt>
                <c:pt idx="9339">
                  <c:v>0.55900000000000005</c:v>
                </c:pt>
                <c:pt idx="9340">
                  <c:v>0.55900000000000005</c:v>
                </c:pt>
                <c:pt idx="9341">
                  <c:v>0.56000000000000005</c:v>
                </c:pt>
                <c:pt idx="9342">
                  <c:v>0.56000000000000005</c:v>
                </c:pt>
                <c:pt idx="9343">
                  <c:v>0.56000000000000005</c:v>
                </c:pt>
                <c:pt idx="9344">
                  <c:v>0.56000000000000005</c:v>
                </c:pt>
                <c:pt idx="9345">
                  <c:v>0.56000000000000005</c:v>
                </c:pt>
                <c:pt idx="9346">
                  <c:v>0.56000000000000005</c:v>
                </c:pt>
                <c:pt idx="9347">
                  <c:v>0.56000000000000005</c:v>
                </c:pt>
                <c:pt idx="9348">
                  <c:v>0.56000000000000005</c:v>
                </c:pt>
                <c:pt idx="9349">
                  <c:v>0.56000000000000005</c:v>
                </c:pt>
                <c:pt idx="9350">
                  <c:v>0.56000000000000005</c:v>
                </c:pt>
                <c:pt idx="9351">
                  <c:v>0.56000000000000005</c:v>
                </c:pt>
                <c:pt idx="9352">
                  <c:v>0.56000000000000005</c:v>
                </c:pt>
                <c:pt idx="9353">
                  <c:v>0.56000000000000005</c:v>
                </c:pt>
                <c:pt idx="9354">
                  <c:v>0.56000000000000005</c:v>
                </c:pt>
                <c:pt idx="9355">
                  <c:v>0.56000000000000005</c:v>
                </c:pt>
                <c:pt idx="9356">
                  <c:v>0.56000000000000005</c:v>
                </c:pt>
                <c:pt idx="9357">
                  <c:v>0.56000000000000005</c:v>
                </c:pt>
                <c:pt idx="9358">
                  <c:v>0.56000000000000005</c:v>
                </c:pt>
                <c:pt idx="9359">
                  <c:v>0.56000000000000005</c:v>
                </c:pt>
                <c:pt idx="9360">
                  <c:v>0.56000000000000005</c:v>
                </c:pt>
                <c:pt idx="9361">
                  <c:v>0.56000000000000005</c:v>
                </c:pt>
                <c:pt idx="9362">
                  <c:v>0.56000000000000005</c:v>
                </c:pt>
                <c:pt idx="9363">
                  <c:v>0.56000000000000005</c:v>
                </c:pt>
                <c:pt idx="9364">
                  <c:v>0.56000000000000005</c:v>
                </c:pt>
                <c:pt idx="9365">
                  <c:v>0.56000000000000005</c:v>
                </c:pt>
                <c:pt idx="9366">
                  <c:v>0.56000000000000005</c:v>
                </c:pt>
                <c:pt idx="9367">
                  <c:v>0.56000000000000005</c:v>
                </c:pt>
                <c:pt idx="9368">
                  <c:v>0.56000000000000005</c:v>
                </c:pt>
                <c:pt idx="9369">
                  <c:v>0.56000000000000005</c:v>
                </c:pt>
                <c:pt idx="9370">
                  <c:v>0.56000000000000005</c:v>
                </c:pt>
                <c:pt idx="9371">
                  <c:v>0.56000000000000005</c:v>
                </c:pt>
                <c:pt idx="9372">
                  <c:v>0.56000000000000005</c:v>
                </c:pt>
                <c:pt idx="9373">
                  <c:v>0.56000000000000005</c:v>
                </c:pt>
                <c:pt idx="9374">
                  <c:v>0.56000000000000005</c:v>
                </c:pt>
                <c:pt idx="9375">
                  <c:v>0.56000000000000005</c:v>
                </c:pt>
                <c:pt idx="9376">
                  <c:v>0.56000000000000005</c:v>
                </c:pt>
                <c:pt idx="9377">
                  <c:v>0.56100000000000005</c:v>
                </c:pt>
                <c:pt idx="9378">
                  <c:v>0.56100000000000005</c:v>
                </c:pt>
                <c:pt idx="9379">
                  <c:v>0.56100000000000005</c:v>
                </c:pt>
                <c:pt idx="9380">
                  <c:v>0.56100000000000005</c:v>
                </c:pt>
                <c:pt idx="9381">
                  <c:v>0.56100000000000005</c:v>
                </c:pt>
                <c:pt idx="9382">
                  <c:v>0.56100000000000005</c:v>
                </c:pt>
                <c:pt idx="9383">
                  <c:v>0.56100000000000005</c:v>
                </c:pt>
                <c:pt idx="9384">
                  <c:v>0.56100000000000005</c:v>
                </c:pt>
                <c:pt idx="9385">
                  <c:v>0.56100000000000005</c:v>
                </c:pt>
                <c:pt idx="9386">
                  <c:v>0.56100000000000005</c:v>
                </c:pt>
                <c:pt idx="9387">
                  <c:v>0.56100000000000005</c:v>
                </c:pt>
                <c:pt idx="9388">
                  <c:v>0.56100000000000005</c:v>
                </c:pt>
                <c:pt idx="9389">
                  <c:v>0.56100000000000005</c:v>
                </c:pt>
                <c:pt idx="9390">
                  <c:v>0.56100000000000005</c:v>
                </c:pt>
                <c:pt idx="9391">
                  <c:v>0.56100000000000005</c:v>
                </c:pt>
                <c:pt idx="9392">
                  <c:v>0.56100000000000005</c:v>
                </c:pt>
                <c:pt idx="9393">
                  <c:v>0.56100000000000005</c:v>
                </c:pt>
                <c:pt idx="9394">
                  <c:v>0.56100000000000005</c:v>
                </c:pt>
                <c:pt idx="9395">
                  <c:v>0.56100000000000005</c:v>
                </c:pt>
                <c:pt idx="9396">
                  <c:v>0.56100000000000005</c:v>
                </c:pt>
                <c:pt idx="9397">
                  <c:v>0.56100000000000005</c:v>
                </c:pt>
                <c:pt idx="9398">
                  <c:v>0.56100000000000005</c:v>
                </c:pt>
                <c:pt idx="9399">
                  <c:v>0.56100000000000005</c:v>
                </c:pt>
                <c:pt idx="9400">
                  <c:v>0.56100000000000005</c:v>
                </c:pt>
                <c:pt idx="9401">
                  <c:v>0.56100000000000005</c:v>
                </c:pt>
                <c:pt idx="9402">
                  <c:v>0.56100000000000005</c:v>
                </c:pt>
                <c:pt idx="9403">
                  <c:v>0.56100000000000005</c:v>
                </c:pt>
                <c:pt idx="9404">
                  <c:v>0.56100000000000005</c:v>
                </c:pt>
                <c:pt idx="9405">
                  <c:v>0.56100000000000005</c:v>
                </c:pt>
                <c:pt idx="9406">
                  <c:v>0.56200000000000006</c:v>
                </c:pt>
                <c:pt idx="9407">
                  <c:v>0.56200000000000006</c:v>
                </c:pt>
                <c:pt idx="9408">
                  <c:v>0.56200000000000006</c:v>
                </c:pt>
                <c:pt idx="9409">
                  <c:v>0.56200000000000006</c:v>
                </c:pt>
                <c:pt idx="9410">
                  <c:v>0.56200000000000006</c:v>
                </c:pt>
                <c:pt idx="9411">
                  <c:v>0.56200000000000006</c:v>
                </c:pt>
                <c:pt idx="9412">
                  <c:v>0.56200000000000006</c:v>
                </c:pt>
                <c:pt idx="9413">
                  <c:v>0.56200000000000006</c:v>
                </c:pt>
                <c:pt idx="9414">
                  <c:v>0.56200000000000006</c:v>
                </c:pt>
                <c:pt idx="9415">
                  <c:v>0.56200000000000006</c:v>
                </c:pt>
                <c:pt idx="9416">
                  <c:v>0.56200000000000006</c:v>
                </c:pt>
                <c:pt idx="9417">
                  <c:v>0.56200000000000006</c:v>
                </c:pt>
                <c:pt idx="9418">
                  <c:v>0.56200000000000006</c:v>
                </c:pt>
                <c:pt idx="9419">
                  <c:v>0.56200000000000006</c:v>
                </c:pt>
                <c:pt idx="9420">
                  <c:v>0.56200000000000006</c:v>
                </c:pt>
                <c:pt idx="9421">
                  <c:v>0.56200000000000006</c:v>
                </c:pt>
                <c:pt idx="9422">
                  <c:v>0.56200000000000006</c:v>
                </c:pt>
                <c:pt idx="9423">
                  <c:v>0.56200000000000006</c:v>
                </c:pt>
                <c:pt idx="9424">
                  <c:v>0.56200000000000006</c:v>
                </c:pt>
                <c:pt idx="9425">
                  <c:v>0.56200000000000006</c:v>
                </c:pt>
                <c:pt idx="9426">
                  <c:v>0.56200000000000006</c:v>
                </c:pt>
                <c:pt idx="9427">
                  <c:v>0.56200000000000006</c:v>
                </c:pt>
                <c:pt idx="9428">
                  <c:v>0.56200000000000006</c:v>
                </c:pt>
                <c:pt idx="9429">
                  <c:v>0.56200000000000006</c:v>
                </c:pt>
                <c:pt idx="9430">
                  <c:v>0.56200000000000006</c:v>
                </c:pt>
                <c:pt idx="9431">
                  <c:v>0.56200000000000006</c:v>
                </c:pt>
                <c:pt idx="9432">
                  <c:v>0.56200000000000006</c:v>
                </c:pt>
                <c:pt idx="9433">
                  <c:v>0.56299999999999994</c:v>
                </c:pt>
                <c:pt idx="9434">
                  <c:v>0.56299999999999994</c:v>
                </c:pt>
                <c:pt idx="9435">
                  <c:v>0.56299999999999994</c:v>
                </c:pt>
                <c:pt idx="9436">
                  <c:v>0.56299999999999994</c:v>
                </c:pt>
                <c:pt idx="9437">
                  <c:v>0.56299999999999994</c:v>
                </c:pt>
                <c:pt idx="9438">
                  <c:v>0.56299999999999994</c:v>
                </c:pt>
                <c:pt idx="9439">
                  <c:v>0.56299999999999994</c:v>
                </c:pt>
                <c:pt idx="9440">
                  <c:v>0.56299999999999994</c:v>
                </c:pt>
                <c:pt idx="9441">
                  <c:v>0.56299999999999994</c:v>
                </c:pt>
                <c:pt idx="9442">
                  <c:v>0.56299999999999994</c:v>
                </c:pt>
                <c:pt idx="9443">
                  <c:v>0.56299999999999994</c:v>
                </c:pt>
                <c:pt idx="9444">
                  <c:v>0.56299999999999994</c:v>
                </c:pt>
                <c:pt idx="9445">
                  <c:v>0.56299999999999994</c:v>
                </c:pt>
                <c:pt idx="9446">
                  <c:v>0.56299999999999994</c:v>
                </c:pt>
                <c:pt idx="9447">
                  <c:v>0.56299999999999994</c:v>
                </c:pt>
                <c:pt idx="9448">
                  <c:v>0.56299999999999994</c:v>
                </c:pt>
                <c:pt idx="9449">
                  <c:v>0.56299999999999994</c:v>
                </c:pt>
                <c:pt idx="9450">
                  <c:v>0.56299999999999994</c:v>
                </c:pt>
                <c:pt idx="9451">
                  <c:v>0.56299999999999994</c:v>
                </c:pt>
                <c:pt idx="9452">
                  <c:v>0.56299999999999994</c:v>
                </c:pt>
                <c:pt idx="9453">
                  <c:v>0.56299999999999994</c:v>
                </c:pt>
                <c:pt idx="9454">
                  <c:v>0.56299999999999994</c:v>
                </c:pt>
                <c:pt idx="9455">
                  <c:v>0.56299999999999994</c:v>
                </c:pt>
                <c:pt idx="9456">
                  <c:v>0.56399999999999995</c:v>
                </c:pt>
                <c:pt idx="9457">
                  <c:v>0.56399999999999995</c:v>
                </c:pt>
                <c:pt idx="9458">
                  <c:v>0.56399999999999995</c:v>
                </c:pt>
                <c:pt idx="9459">
                  <c:v>0.56399999999999995</c:v>
                </c:pt>
                <c:pt idx="9460">
                  <c:v>0.56399999999999995</c:v>
                </c:pt>
                <c:pt idx="9461">
                  <c:v>0.56399999999999995</c:v>
                </c:pt>
                <c:pt idx="9462">
                  <c:v>0.56399999999999995</c:v>
                </c:pt>
                <c:pt idx="9463">
                  <c:v>0.56399999999999995</c:v>
                </c:pt>
                <c:pt idx="9464">
                  <c:v>0.56399999999999995</c:v>
                </c:pt>
                <c:pt idx="9465">
                  <c:v>0.56399999999999995</c:v>
                </c:pt>
                <c:pt idx="9466">
                  <c:v>0.56399999999999995</c:v>
                </c:pt>
                <c:pt idx="9467">
                  <c:v>0.56399999999999995</c:v>
                </c:pt>
                <c:pt idx="9468">
                  <c:v>0.56399999999999995</c:v>
                </c:pt>
                <c:pt idx="9469">
                  <c:v>0.56399999999999995</c:v>
                </c:pt>
                <c:pt idx="9470">
                  <c:v>0.56399999999999995</c:v>
                </c:pt>
                <c:pt idx="9471">
                  <c:v>0.56399999999999995</c:v>
                </c:pt>
                <c:pt idx="9472">
                  <c:v>0.56399999999999995</c:v>
                </c:pt>
                <c:pt idx="9473">
                  <c:v>0.56399999999999995</c:v>
                </c:pt>
                <c:pt idx="9474">
                  <c:v>0.56399999999999995</c:v>
                </c:pt>
                <c:pt idx="9475">
                  <c:v>0.56399999999999995</c:v>
                </c:pt>
                <c:pt idx="9476">
                  <c:v>0.56399999999999995</c:v>
                </c:pt>
                <c:pt idx="9477">
                  <c:v>0.56399999999999995</c:v>
                </c:pt>
                <c:pt idx="9478">
                  <c:v>0.56399999999999995</c:v>
                </c:pt>
                <c:pt idx="9479">
                  <c:v>0.56399999999999995</c:v>
                </c:pt>
                <c:pt idx="9480">
                  <c:v>0.56399999999999995</c:v>
                </c:pt>
                <c:pt idx="9481">
                  <c:v>0.56399999999999995</c:v>
                </c:pt>
                <c:pt idx="9482">
                  <c:v>0.56499999999999995</c:v>
                </c:pt>
                <c:pt idx="9483">
                  <c:v>0.56499999999999995</c:v>
                </c:pt>
                <c:pt idx="9484">
                  <c:v>0.56499999999999995</c:v>
                </c:pt>
                <c:pt idx="9485">
                  <c:v>0.56499999999999995</c:v>
                </c:pt>
                <c:pt idx="9486">
                  <c:v>0.56499999999999995</c:v>
                </c:pt>
                <c:pt idx="9487">
                  <c:v>0.56499999999999995</c:v>
                </c:pt>
                <c:pt idx="9488">
                  <c:v>0.56499999999999995</c:v>
                </c:pt>
                <c:pt idx="9489">
                  <c:v>0.56499999999999995</c:v>
                </c:pt>
                <c:pt idx="9490">
                  <c:v>0.56499999999999995</c:v>
                </c:pt>
                <c:pt idx="9491">
                  <c:v>0.56499999999999995</c:v>
                </c:pt>
                <c:pt idx="9492">
                  <c:v>0.56499999999999995</c:v>
                </c:pt>
                <c:pt idx="9493">
                  <c:v>0.56499999999999995</c:v>
                </c:pt>
                <c:pt idx="9494">
                  <c:v>0.56499999999999995</c:v>
                </c:pt>
                <c:pt idx="9495">
                  <c:v>0.56499999999999995</c:v>
                </c:pt>
                <c:pt idx="9496">
                  <c:v>0.56499999999999995</c:v>
                </c:pt>
                <c:pt idx="9497">
                  <c:v>0.56499999999999995</c:v>
                </c:pt>
                <c:pt idx="9498">
                  <c:v>0.56499999999999995</c:v>
                </c:pt>
                <c:pt idx="9499">
                  <c:v>0.56499999999999995</c:v>
                </c:pt>
                <c:pt idx="9500">
                  <c:v>0.56499999999999995</c:v>
                </c:pt>
                <c:pt idx="9501">
                  <c:v>0.56499999999999995</c:v>
                </c:pt>
                <c:pt idx="9502">
                  <c:v>0.56499999999999995</c:v>
                </c:pt>
                <c:pt idx="9503">
                  <c:v>0.56499999999999995</c:v>
                </c:pt>
                <c:pt idx="9504">
                  <c:v>0.56499999999999995</c:v>
                </c:pt>
                <c:pt idx="9505">
                  <c:v>0.56499999999999995</c:v>
                </c:pt>
                <c:pt idx="9506">
                  <c:v>0.56499999999999995</c:v>
                </c:pt>
                <c:pt idx="9507">
                  <c:v>0.56499999999999995</c:v>
                </c:pt>
                <c:pt idx="9508">
                  <c:v>0.56499999999999995</c:v>
                </c:pt>
                <c:pt idx="9509">
                  <c:v>0.56499999999999995</c:v>
                </c:pt>
                <c:pt idx="9510">
                  <c:v>0.56499999999999995</c:v>
                </c:pt>
                <c:pt idx="9511">
                  <c:v>0.56499999999999995</c:v>
                </c:pt>
                <c:pt idx="9512">
                  <c:v>0.56599999999999995</c:v>
                </c:pt>
                <c:pt idx="9513">
                  <c:v>0.56599999999999995</c:v>
                </c:pt>
                <c:pt idx="9514">
                  <c:v>0.56599999999999995</c:v>
                </c:pt>
                <c:pt idx="9515">
                  <c:v>0.56599999999999995</c:v>
                </c:pt>
                <c:pt idx="9516">
                  <c:v>0.56599999999999995</c:v>
                </c:pt>
                <c:pt idx="9517">
                  <c:v>0.56599999999999995</c:v>
                </c:pt>
                <c:pt idx="9518">
                  <c:v>0.56599999999999995</c:v>
                </c:pt>
                <c:pt idx="9519">
                  <c:v>0.56599999999999995</c:v>
                </c:pt>
                <c:pt idx="9520">
                  <c:v>0.56599999999999995</c:v>
                </c:pt>
                <c:pt idx="9521">
                  <c:v>0.56599999999999995</c:v>
                </c:pt>
                <c:pt idx="9522">
                  <c:v>0.56599999999999995</c:v>
                </c:pt>
                <c:pt idx="9523">
                  <c:v>0.56599999999999995</c:v>
                </c:pt>
                <c:pt idx="9524">
                  <c:v>0.56599999999999995</c:v>
                </c:pt>
                <c:pt idx="9525">
                  <c:v>0.56599999999999995</c:v>
                </c:pt>
                <c:pt idx="9526">
                  <c:v>0.56599999999999995</c:v>
                </c:pt>
                <c:pt idx="9527">
                  <c:v>0.56599999999999995</c:v>
                </c:pt>
                <c:pt idx="9528">
                  <c:v>0.56599999999999995</c:v>
                </c:pt>
                <c:pt idx="9529">
                  <c:v>0.56599999999999995</c:v>
                </c:pt>
                <c:pt idx="9530">
                  <c:v>0.56599999999999995</c:v>
                </c:pt>
                <c:pt idx="9531">
                  <c:v>0.56599999999999995</c:v>
                </c:pt>
                <c:pt idx="9532">
                  <c:v>0.56599999999999995</c:v>
                </c:pt>
                <c:pt idx="9533">
                  <c:v>0.56599999999999995</c:v>
                </c:pt>
                <c:pt idx="9534">
                  <c:v>0.56599999999999995</c:v>
                </c:pt>
                <c:pt idx="9535">
                  <c:v>0.56599999999999995</c:v>
                </c:pt>
                <c:pt idx="9536">
                  <c:v>0.56599999999999995</c:v>
                </c:pt>
                <c:pt idx="9537">
                  <c:v>0.56599999999999995</c:v>
                </c:pt>
                <c:pt idx="9538">
                  <c:v>0.56599999999999995</c:v>
                </c:pt>
                <c:pt idx="9539">
                  <c:v>0.56699999999999995</c:v>
                </c:pt>
                <c:pt idx="9540">
                  <c:v>0.56699999999999995</c:v>
                </c:pt>
                <c:pt idx="9541">
                  <c:v>0.56699999999999995</c:v>
                </c:pt>
                <c:pt idx="9542">
                  <c:v>0.56699999999999995</c:v>
                </c:pt>
                <c:pt idx="9543">
                  <c:v>0.56699999999999995</c:v>
                </c:pt>
                <c:pt idx="9544">
                  <c:v>0.56699999999999995</c:v>
                </c:pt>
                <c:pt idx="9545">
                  <c:v>0.56699999999999995</c:v>
                </c:pt>
                <c:pt idx="9546">
                  <c:v>0.56699999999999995</c:v>
                </c:pt>
                <c:pt idx="9547">
                  <c:v>0.56699999999999995</c:v>
                </c:pt>
                <c:pt idx="9548">
                  <c:v>0.56699999999999995</c:v>
                </c:pt>
                <c:pt idx="9549">
                  <c:v>0.56699999999999995</c:v>
                </c:pt>
                <c:pt idx="9550">
                  <c:v>0.56699999999999995</c:v>
                </c:pt>
                <c:pt idx="9551">
                  <c:v>0.56699999999999995</c:v>
                </c:pt>
                <c:pt idx="9552">
                  <c:v>0.56699999999999995</c:v>
                </c:pt>
                <c:pt idx="9553">
                  <c:v>0.56699999999999995</c:v>
                </c:pt>
                <c:pt idx="9554">
                  <c:v>0.56699999999999995</c:v>
                </c:pt>
                <c:pt idx="9555">
                  <c:v>0.56699999999999995</c:v>
                </c:pt>
                <c:pt idx="9556">
                  <c:v>0.56699999999999995</c:v>
                </c:pt>
                <c:pt idx="9557">
                  <c:v>0.56699999999999995</c:v>
                </c:pt>
                <c:pt idx="9558">
                  <c:v>0.56699999999999995</c:v>
                </c:pt>
                <c:pt idx="9559">
                  <c:v>0.56699999999999995</c:v>
                </c:pt>
                <c:pt idx="9560">
                  <c:v>0.56699999999999995</c:v>
                </c:pt>
                <c:pt idx="9561">
                  <c:v>0.56699999999999995</c:v>
                </c:pt>
                <c:pt idx="9562">
                  <c:v>0.56699999999999995</c:v>
                </c:pt>
                <c:pt idx="9563">
                  <c:v>0.56699999999999995</c:v>
                </c:pt>
                <c:pt idx="9564">
                  <c:v>0.56699999999999995</c:v>
                </c:pt>
                <c:pt idx="9565">
                  <c:v>0.56699999999999995</c:v>
                </c:pt>
                <c:pt idx="9566">
                  <c:v>0.56699999999999995</c:v>
                </c:pt>
                <c:pt idx="9567">
                  <c:v>0.56699999999999995</c:v>
                </c:pt>
                <c:pt idx="9568">
                  <c:v>0.56699999999999995</c:v>
                </c:pt>
                <c:pt idx="9569">
                  <c:v>0.56699999999999995</c:v>
                </c:pt>
                <c:pt idx="9570">
                  <c:v>0.56699999999999995</c:v>
                </c:pt>
                <c:pt idx="9571">
                  <c:v>0.56699999999999995</c:v>
                </c:pt>
                <c:pt idx="9572">
                  <c:v>0.56699999999999995</c:v>
                </c:pt>
                <c:pt idx="9573">
                  <c:v>0.56699999999999995</c:v>
                </c:pt>
                <c:pt idx="9574">
                  <c:v>0.56699999999999995</c:v>
                </c:pt>
                <c:pt idx="9575">
                  <c:v>0.56699999999999995</c:v>
                </c:pt>
                <c:pt idx="9576">
                  <c:v>0.56799999999999995</c:v>
                </c:pt>
                <c:pt idx="9577">
                  <c:v>0.56799999999999995</c:v>
                </c:pt>
                <c:pt idx="9578">
                  <c:v>0.56799999999999995</c:v>
                </c:pt>
                <c:pt idx="9579">
                  <c:v>0.56799999999999995</c:v>
                </c:pt>
                <c:pt idx="9580">
                  <c:v>0.56799999999999995</c:v>
                </c:pt>
                <c:pt idx="9581">
                  <c:v>0.56799999999999995</c:v>
                </c:pt>
                <c:pt idx="9582">
                  <c:v>0.56799999999999995</c:v>
                </c:pt>
                <c:pt idx="9583">
                  <c:v>0.56799999999999995</c:v>
                </c:pt>
                <c:pt idx="9584">
                  <c:v>0.56799999999999995</c:v>
                </c:pt>
                <c:pt idx="9585">
                  <c:v>0.56799999999999995</c:v>
                </c:pt>
                <c:pt idx="9586">
                  <c:v>0.56799999999999995</c:v>
                </c:pt>
                <c:pt idx="9587">
                  <c:v>0.56799999999999995</c:v>
                </c:pt>
                <c:pt idx="9588">
                  <c:v>0.56799999999999995</c:v>
                </c:pt>
                <c:pt idx="9589">
                  <c:v>0.56799999999999995</c:v>
                </c:pt>
                <c:pt idx="9590">
                  <c:v>0.56799999999999995</c:v>
                </c:pt>
                <c:pt idx="9591">
                  <c:v>0.56799999999999995</c:v>
                </c:pt>
                <c:pt idx="9592">
                  <c:v>0.56799999999999995</c:v>
                </c:pt>
                <c:pt idx="9593">
                  <c:v>0.56799999999999995</c:v>
                </c:pt>
                <c:pt idx="9594">
                  <c:v>0.56799999999999995</c:v>
                </c:pt>
                <c:pt idx="9595">
                  <c:v>0.56799999999999995</c:v>
                </c:pt>
                <c:pt idx="9596">
                  <c:v>0.56799999999999995</c:v>
                </c:pt>
                <c:pt idx="9597">
                  <c:v>0.56799999999999995</c:v>
                </c:pt>
                <c:pt idx="9598">
                  <c:v>0.56799999999999995</c:v>
                </c:pt>
                <c:pt idx="9599">
                  <c:v>0.56799999999999995</c:v>
                </c:pt>
                <c:pt idx="9600">
                  <c:v>0.56799999999999995</c:v>
                </c:pt>
                <c:pt idx="9601">
                  <c:v>0.56899999999999995</c:v>
                </c:pt>
                <c:pt idx="9602">
                  <c:v>0.56799999999999995</c:v>
                </c:pt>
                <c:pt idx="9603">
                  <c:v>0.56799999999999995</c:v>
                </c:pt>
                <c:pt idx="9604">
                  <c:v>0.56899999999999995</c:v>
                </c:pt>
                <c:pt idx="9605">
                  <c:v>0.56899999999999995</c:v>
                </c:pt>
                <c:pt idx="9606">
                  <c:v>0.56899999999999995</c:v>
                </c:pt>
                <c:pt idx="9607">
                  <c:v>0.56899999999999995</c:v>
                </c:pt>
                <c:pt idx="9608">
                  <c:v>0.56899999999999995</c:v>
                </c:pt>
                <c:pt idx="9609">
                  <c:v>0.56899999999999995</c:v>
                </c:pt>
                <c:pt idx="9610">
                  <c:v>0.56899999999999995</c:v>
                </c:pt>
                <c:pt idx="9611">
                  <c:v>0.56899999999999995</c:v>
                </c:pt>
                <c:pt idx="9612">
                  <c:v>0.56899999999999995</c:v>
                </c:pt>
                <c:pt idx="9613">
                  <c:v>0.56899999999999995</c:v>
                </c:pt>
                <c:pt idx="9614">
                  <c:v>0.56899999999999995</c:v>
                </c:pt>
                <c:pt idx="9615">
                  <c:v>0.56899999999999995</c:v>
                </c:pt>
                <c:pt idx="9616">
                  <c:v>0.56899999999999995</c:v>
                </c:pt>
                <c:pt idx="9617">
                  <c:v>0.56899999999999995</c:v>
                </c:pt>
                <c:pt idx="9618">
                  <c:v>0.56899999999999995</c:v>
                </c:pt>
                <c:pt idx="9619">
                  <c:v>0.56899999999999995</c:v>
                </c:pt>
                <c:pt idx="9620">
                  <c:v>0.56899999999999995</c:v>
                </c:pt>
                <c:pt idx="9621">
                  <c:v>0.56899999999999995</c:v>
                </c:pt>
                <c:pt idx="9622">
                  <c:v>0.56899999999999995</c:v>
                </c:pt>
                <c:pt idx="9623">
                  <c:v>0.56899999999999995</c:v>
                </c:pt>
                <c:pt idx="9624">
                  <c:v>0.56899999999999995</c:v>
                </c:pt>
                <c:pt idx="9625">
                  <c:v>0.56899999999999995</c:v>
                </c:pt>
                <c:pt idx="9626">
                  <c:v>0.56899999999999995</c:v>
                </c:pt>
                <c:pt idx="9627">
                  <c:v>0.56899999999999995</c:v>
                </c:pt>
                <c:pt idx="9628">
                  <c:v>0.56899999999999995</c:v>
                </c:pt>
                <c:pt idx="9629">
                  <c:v>0.56899999999999995</c:v>
                </c:pt>
                <c:pt idx="9630">
                  <c:v>0.56899999999999995</c:v>
                </c:pt>
                <c:pt idx="9631">
                  <c:v>0.56899999999999995</c:v>
                </c:pt>
                <c:pt idx="9632">
                  <c:v>0.56899999999999995</c:v>
                </c:pt>
                <c:pt idx="9633">
                  <c:v>0.56899999999999995</c:v>
                </c:pt>
                <c:pt idx="9634">
                  <c:v>0.56999999999999995</c:v>
                </c:pt>
                <c:pt idx="9635">
                  <c:v>0.56999999999999995</c:v>
                </c:pt>
                <c:pt idx="9636">
                  <c:v>0.56999999999999995</c:v>
                </c:pt>
                <c:pt idx="9637">
                  <c:v>0.56999999999999995</c:v>
                </c:pt>
                <c:pt idx="9638">
                  <c:v>0.56999999999999995</c:v>
                </c:pt>
                <c:pt idx="9639">
                  <c:v>0.56999999999999995</c:v>
                </c:pt>
                <c:pt idx="9640">
                  <c:v>0.56999999999999995</c:v>
                </c:pt>
                <c:pt idx="9641">
                  <c:v>0.56999999999999995</c:v>
                </c:pt>
                <c:pt idx="9642">
                  <c:v>0.56999999999999995</c:v>
                </c:pt>
                <c:pt idx="9643">
                  <c:v>0.56999999999999995</c:v>
                </c:pt>
                <c:pt idx="9644">
                  <c:v>0.56999999999999995</c:v>
                </c:pt>
                <c:pt idx="9645">
                  <c:v>0.56999999999999995</c:v>
                </c:pt>
                <c:pt idx="9646">
                  <c:v>0.56999999999999995</c:v>
                </c:pt>
                <c:pt idx="9647">
                  <c:v>0.56999999999999995</c:v>
                </c:pt>
                <c:pt idx="9648">
                  <c:v>0.56999999999999995</c:v>
                </c:pt>
                <c:pt idx="9649">
                  <c:v>0.56999999999999995</c:v>
                </c:pt>
                <c:pt idx="9650">
                  <c:v>0.56999999999999995</c:v>
                </c:pt>
                <c:pt idx="9651">
                  <c:v>0.56999999999999995</c:v>
                </c:pt>
                <c:pt idx="9652">
                  <c:v>0.56999999999999995</c:v>
                </c:pt>
                <c:pt idx="9653">
                  <c:v>0.56999999999999995</c:v>
                </c:pt>
                <c:pt idx="9654">
                  <c:v>0.56999999999999995</c:v>
                </c:pt>
                <c:pt idx="9655">
                  <c:v>0.56999999999999995</c:v>
                </c:pt>
                <c:pt idx="9656">
                  <c:v>0.56999999999999995</c:v>
                </c:pt>
                <c:pt idx="9657">
                  <c:v>0.56999999999999995</c:v>
                </c:pt>
                <c:pt idx="9658">
                  <c:v>0.56999999999999995</c:v>
                </c:pt>
                <c:pt idx="9659">
                  <c:v>0.56999999999999995</c:v>
                </c:pt>
                <c:pt idx="9660">
                  <c:v>0.56999999999999995</c:v>
                </c:pt>
                <c:pt idx="9661">
                  <c:v>0.56999999999999995</c:v>
                </c:pt>
                <c:pt idx="9662">
                  <c:v>0.56999999999999995</c:v>
                </c:pt>
                <c:pt idx="9663">
                  <c:v>0.57099999999999995</c:v>
                </c:pt>
                <c:pt idx="9664">
                  <c:v>0.57099999999999995</c:v>
                </c:pt>
                <c:pt idx="9665">
                  <c:v>0.57099999999999995</c:v>
                </c:pt>
                <c:pt idx="9666">
                  <c:v>0.57099999999999995</c:v>
                </c:pt>
                <c:pt idx="9667">
                  <c:v>0.57099999999999995</c:v>
                </c:pt>
                <c:pt idx="9668">
                  <c:v>0.57099999999999995</c:v>
                </c:pt>
                <c:pt idx="9669">
                  <c:v>0.57099999999999995</c:v>
                </c:pt>
                <c:pt idx="9670">
                  <c:v>0.57099999999999995</c:v>
                </c:pt>
                <c:pt idx="9671">
                  <c:v>0.57099999999999995</c:v>
                </c:pt>
                <c:pt idx="9672">
                  <c:v>0.57099999999999995</c:v>
                </c:pt>
                <c:pt idx="9673">
                  <c:v>0.57099999999999995</c:v>
                </c:pt>
                <c:pt idx="9674">
                  <c:v>0.57099999999999995</c:v>
                </c:pt>
                <c:pt idx="9675">
                  <c:v>0.57099999999999995</c:v>
                </c:pt>
                <c:pt idx="9676">
                  <c:v>0.57099999999999995</c:v>
                </c:pt>
                <c:pt idx="9677">
                  <c:v>0.57099999999999995</c:v>
                </c:pt>
                <c:pt idx="9678">
                  <c:v>0.57099999999999995</c:v>
                </c:pt>
                <c:pt idx="9679">
                  <c:v>0.57099999999999995</c:v>
                </c:pt>
                <c:pt idx="9680">
                  <c:v>0.57099999999999995</c:v>
                </c:pt>
                <c:pt idx="9681">
                  <c:v>0.57099999999999995</c:v>
                </c:pt>
                <c:pt idx="9682">
                  <c:v>0.57099999999999995</c:v>
                </c:pt>
                <c:pt idx="9683">
                  <c:v>0.57099999999999995</c:v>
                </c:pt>
                <c:pt idx="9684">
                  <c:v>0.57099999999999995</c:v>
                </c:pt>
                <c:pt idx="9685">
                  <c:v>0.57099999999999995</c:v>
                </c:pt>
                <c:pt idx="9686">
                  <c:v>0.57099999999999995</c:v>
                </c:pt>
                <c:pt idx="9687">
                  <c:v>0.57199999999999995</c:v>
                </c:pt>
                <c:pt idx="9688">
                  <c:v>0.57199999999999995</c:v>
                </c:pt>
                <c:pt idx="9689">
                  <c:v>0.57199999999999995</c:v>
                </c:pt>
                <c:pt idx="9690">
                  <c:v>0.57199999999999995</c:v>
                </c:pt>
                <c:pt idx="9691">
                  <c:v>0.57199999999999995</c:v>
                </c:pt>
                <c:pt idx="9692">
                  <c:v>0.57199999999999995</c:v>
                </c:pt>
                <c:pt idx="9693">
                  <c:v>0.57199999999999995</c:v>
                </c:pt>
                <c:pt idx="9694">
                  <c:v>0.57199999999999995</c:v>
                </c:pt>
                <c:pt idx="9695">
                  <c:v>0.57199999999999995</c:v>
                </c:pt>
                <c:pt idx="9696">
                  <c:v>0.57199999999999995</c:v>
                </c:pt>
                <c:pt idx="9697">
                  <c:v>0.57199999999999995</c:v>
                </c:pt>
                <c:pt idx="9698">
                  <c:v>0.57199999999999995</c:v>
                </c:pt>
                <c:pt idx="9699">
                  <c:v>0.57199999999999995</c:v>
                </c:pt>
                <c:pt idx="9700">
                  <c:v>0.57199999999999995</c:v>
                </c:pt>
                <c:pt idx="9701">
                  <c:v>0.57199999999999995</c:v>
                </c:pt>
                <c:pt idx="9702">
                  <c:v>0.57199999999999995</c:v>
                </c:pt>
                <c:pt idx="9703">
                  <c:v>0.57199999999999995</c:v>
                </c:pt>
                <c:pt idx="9704">
                  <c:v>0.57199999999999995</c:v>
                </c:pt>
                <c:pt idx="9705">
                  <c:v>0.57199999999999995</c:v>
                </c:pt>
                <c:pt idx="9706">
                  <c:v>0.57199999999999995</c:v>
                </c:pt>
                <c:pt idx="9707">
                  <c:v>0.57199999999999995</c:v>
                </c:pt>
                <c:pt idx="9708">
                  <c:v>0.57199999999999995</c:v>
                </c:pt>
                <c:pt idx="9709">
                  <c:v>0.57199999999999995</c:v>
                </c:pt>
                <c:pt idx="9710">
                  <c:v>0.57199999999999995</c:v>
                </c:pt>
                <c:pt idx="9711">
                  <c:v>0.57199999999999995</c:v>
                </c:pt>
                <c:pt idx="9712">
                  <c:v>0.57199999999999995</c:v>
                </c:pt>
                <c:pt idx="9713">
                  <c:v>0.57299999999999995</c:v>
                </c:pt>
                <c:pt idx="9714">
                  <c:v>0.57299999999999995</c:v>
                </c:pt>
                <c:pt idx="9715">
                  <c:v>0.57299999999999995</c:v>
                </c:pt>
                <c:pt idx="9716">
                  <c:v>0.57299999999999995</c:v>
                </c:pt>
                <c:pt idx="9717">
                  <c:v>0.57299999999999995</c:v>
                </c:pt>
                <c:pt idx="9718">
                  <c:v>0.57299999999999995</c:v>
                </c:pt>
                <c:pt idx="9719">
                  <c:v>0.57299999999999995</c:v>
                </c:pt>
                <c:pt idx="9720">
                  <c:v>0.57299999999999995</c:v>
                </c:pt>
                <c:pt idx="9721">
                  <c:v>0.57299999999999995</c:v>
                </c:pt>
                <c:pt idx="9722">
                  <c:v>0.57299999999999995</c:v>
                </c:pt>
                <c:pt idx="9723">
                  <c:v>0.57299999999999995</c:v>
                </c:pt>
                <c:pt idx="9724">
                  <c:v>0.57299999999999995</c:v>
                </c:pt>
                <c:pt idx="9725">
                  <c:v>0.57299999999999995</c:v>
                </c:pt>
                <c:pt idx="9726">
                  <c:v>0.57299999999999995</c:v>
                </c:pt>
                <c:pt idx="9727">
                  <c:v>0.57299999999999995</c:v>
                </c:pt>
                <c:pt idx="9728">
                  <c:v>0.57299999999999995</c:v>
                </c:pt>
                <c:pt idx="9729">
                  <c:v>0.57299999999999995</c:v>
                </c:pt>
                <c:pt idx="9730">
                  <c:v>0.57299999999999995</c:v>
                </c:pt>
                <c:pt idx="9731">
                  <c:v>0.57299999999999995</c:v>
                </c:pt>
                <c:pt idx="9732">
                  <c:v>0.57299999999999995</c:v>
                </c:pt>
                <c:pt idx="9733">
                  <c:v>0.57299999999999995</c:v>
                </c:pt>
                <c:pt idx="9734">
                  <c:v>0.57299999999999995</c:v>
                </c:pt>
                <c:pt idx="9735">
                  <c:v>0.57299999999999995</c:v>
                </c:pt>
                <c:pt idx="9736">
                  <c:v>0.57299999999999995</c:v>
                </c:pt>
                <c:pt idx="9737">
                  <c:v>0.57299999999999995</c:v>
                </c:pt>
                <c:pt idx="9738">
                  <c:v>0.57299999999999995</c:v>
                </c:pt>
                <c:pt idx="9739">
                  <c:v>0.57299999999999995</c:v>
                </c:pt>
                <c:pt idx="9740">
                  <c:v>0.57299999999999995</c:v>
                </c:pt>
                <c:pt idx="9741">
                  <c:v>0.57299999999999995</c:v>
                </c:pt>
                <c:pt idx="9742">
                  <c:v>0.57299999999999995</c:v>
                </c:pt>
                <c:pt idx="9743">
                  <c:v>0.57299999999999995</c:v>
                </c:pt>
                <c:pt idx="9744">
                  <c:v>0.57399999999999995</c:v>
                </c:pt>
                <c:pt idx="9745">
                  <c:v>0.57399999999999995</c:v>
                </c:pt>
                <c:pt idx="9746">
                  <c:v>0.57399999999999995</c:v>
                </c:pt>
                <c:pt idx="9747">
                  <c:v>0.57399999999999995</c:v>
                </c:pt>
                <c:pt idx="9748">
                  <c:v>0.57399999999999995</c:v>
                </c:pt>
                <c:pt idx="9749">
                  <c:v>0.57399999999999995</c:v>
                </c:pt>
                <c:pt idx="9750">
                  <c:v>0.57399999999999995</c:v>
                </c:pt>
                <c:pt idx="9751">
                  <c:v>0.57399999999999995</c:v>
                </c:pt>
                <c:pt idx="9752">
                  <c:v>0.57399999999999995</c:v>
                </c:pt>
                <c:pt idx="9753">
                  <c:v>0.57399999999999995</c:v>
                </c:pt>
                <c:pt idx="9754">
                  <c:v>0.57399999999999995</c:v>
                </c:pt>
                <c:pt idx="9755">
                  <c:v>0.57399999999999995</c:v>
                </c:pt>
                <c:pt idx="9756">
                  <c:v>0.57399999999999995</c:v>
                </c:pt>
                <c:pt idx="9757">
                  <c:v>0.57399999999999995</c:v>
                </c:pt>
                <c:pt idx="9758">
                  <c:v>0.57399999999999995</c:v>
                </c:pt>
                <c:pt idx="9759">
                  <c:v>0.57399999999999995</c:v>
                </c:pt>
                <c:pt idx="9760">
                  <c:v>0.57399999999999995</c:v>
                </c:pt>
                <c:pt idx="9761">
                  <c:v>0.57399999999999995</c:v>
                </c:pt>
                <c:pt idx="9762">
                  <c:v>0.57399999999999995</c:v>
                </c:pt>
                <c:pt idx="9763">
                  <c:v>0.57399999999999995</c:v>
                </c:pt>
                <c:pt idx="9764">
                  <c:v>0.57399999999999995</c:v>
                </c:pt>
                <c:pt idx="9765">
                  <c:v>0.57399999999999995</c:v>
                </c:pt>
                <c:pt idx="9766">
                  <c:v>0.57399999999999995</c:v>
                </c:pt>
                <c:pt idx="9767">
                  <c:v>0.57399999999999995</c:v>
                </c:pt>
                <c:pt idx="9768">
                  <c:v>0.57399999999999995</c:v>
                </c:pt>
                <c:pt idx="9769">
                  <c:v>0.57399999999999995</c:v>
                </c:pt>
                <c:pt idx="9770">
                  <c:v>0.57399999999999995</c:v>
                </c:pt>
                <c:pt idx="9771">
                  <c:v>0.57399999999999995</c:v>
                </c:pt>
                <c:pt idx="9772">
                  <c:v>0.57399999999999995</c:v>
                </c:pt>
                <c:pt idx="9773">
                  <c:v>0.57399999999999995</c:v>
                </c:pt>
                <c:pt idx="9774">
                  <c:v>0.57399999999999995</c:v>
                </c:pt>
                <c:pt idx="9775">
                  <c:v>0.57399999999999995</c:v>
                </c:pt>
                <c:pt idx="9776">
                  <c:v>0.57399999999999995</c:v>
                </c:pt>
                <c:pt idx="9777">
                  <c:v>0.57399999999999995</c:v>
                </c:pt>
                <c:pt idx="9778">
                  <c:v>0.57399999999999995</c:v>
                </c:pt>
                <c:pt idx="9779">
                  <c:v>0.57399999999999995</c:v>
                </c:pt>
                <c:pt idx="9780">
                  <c:v>0.57399999999999995</c:v>
                </c:pt>
                <c:pt idx="9781">
                  <c:v>0.57499999999999996</c:v>
                </c:pt>
                <c:pt idx="9782">
                  <c:v>0.57499999999999996</c:v>
                </c:pt>
                <c:pt idx="9783">
                  <c:v>0.57499999999999996</c:v>
                </c:pt>
                <c:pt idx="9784">
                  <c:v>0.57499999999999996</c:v>
                </c:pt>
                <c:pt idx="9785">
                  <c:v>0.57499999999999996</c:v>
                </c:pt>
                <c:pt idx="9786">
                  <c:v>0.57499999999999996</c:v>
                </c:pt>
                <c:pt idx="9787">
                  <c:v>0.57499999999999996</c:v>
                </c:pt>
                <c:pt idx="9788">
                  <c:v>0.57499999999999996</c:v>
                </c:pt>
                <c:pt idx="9789">
                  <c:v>0.57499999999999996</c:v>
                </c:pt>
                <c:pt idx="9790">
                  <c:v>0.57499999999999996</c:v>
                </c:pt>
                <c:pt idx="9791">
                  <c:v>0.57499999999999996</c:v>
                </c:pt>
                <c:pt idx="9792">
                  <c:v>0.57499999999999996</c:v>
                </c:pt>
                <c:pt idx="9793">
                  <c:v>0.57499999999999996</c:v>
                </c:pt>
                <c:pt idx="9794">
                  <c:v>0.57499999999999996</c:v>
                </c:pt>
                <c:pt idx="9795">
                  <c:v>0.57499999999999996</c:v>
                </c:pt>
                <c:pt idx="9796">
                  <c:v>0.57499999999999996</c:v>
                </c:pt>
                <c:pt idx="9797">
                  <c:v>0.57499999999999996</c:v>
                </c:pt>
                <c:pt idx="9798">
                  <c:v>0.57499999999999996</c:v>
                </c:pt>
                <c:pt idx="9799">
                  <c:v>0.57499999999999996</c:v>
                </c:pt>
                <c:pt idx="9800">
                  <c:v>0.57499999999999996</c:v>
                </c:pt>
                <c:pt idx="9801">
                  <c:v>0.57499999999999996</c:v>
                </c:pt>
                <c:pt idx="9802">
                  <c:v>0.57499999999999996</c:v>
                </c:pt>
                <c:pt idx="9803">
                  <c:v>0.57499999999999996</c:v>
                </c:pt>
                <c:pt idx="9804">
                  <c:v>0.57499999999999996</c:v>
                </c:pt>
                <c:pt idx="9805">
                  <c:v>0.57499999999999996</c:v>
                </c:pt>
                <c:pt idx="9806">
                  <c:v>0.57499999999999996</c:v>
                </c:pt>
                <c:pt idx="9807">
                  <c:v>0.57499999999999996</c:v>
                </c:pt>
                <c:pt idx="9808">
                  <c:v>0.57499999999999996</c:v>
                </c:pt>
                <c:pt idx="9809">
                  <c:v>0.57499999999999996</c:v>
                </c:pt>
                <c:pt idx="9810">
                  <c:v>0.57499999999999996</c:v>
                </c:pt>
                <c:pt idx="9811">
                  <c:v>0.57499999999999996</c:v>
                </c:pt>
                <c:pt idx="9812">
                  <c:v>0.57499999999999996</c:v>
                </c:pt>
                <c:pt idx="9813">
                  <c:v>0.57499999999999996</c:v>
                </c:pt>
                <c:pt idx="9814">
                  <c:v>0.57499999999999996</c:v>
                </c:pt>
                <c:pt idx="9815">
                  <c:v>0.57499999999999996</c:v>
                </c:pt>
                <c:pt idx="9816">
                  <c:v>0.57499999999999996</c:v>
                </c:pt>
                <c:pt idx="9817">
                  <c:v>0.57499999999999996</c:v>
                </c:pt>
                <c:pt idx="9818">
                  <c:v>0.57599999999999996</c:v>
                </c:pt>
                <c:pt idx="9819">
                  <c:v>0.57599999999999996</c:v>
                </c:pt>
                <c:pt idx="9820">
                  <c:v>0.57599999999999996</c:v>
                </c:pt>
                <c:pt idx="9821">
                  <c:v>0.57599999999999996</c:v>
                </c:pt>
                <c:pt idx="9822">
                  <c:v>0.57599999999999996</c:v>
                </c:pt>
                <c:pt idx="9823">
                  <c:v>0.57599999999999996</c:v>
                </c:pt>
                <c:pt idx="9824">
                  <c:v>0.57599999999999996</c:v>
                </c:pt>
                <c:pt idx="9825">
                  <c:v>0.57599999999999996</c:v>
                </c:pt>
                <c:pt idx="9826">
                  <c:v>0.57599999999999996</c:v>
                </c:pt>
                <c:pt idx="9827">
                  <c:v>0.57599999999999996</c:v>
                </c:pt>
                <c:pt idx="9828">
                  <c:v>0.57599999999999996</c:v>
                </c:pt>
                <c:pt idx="9829">
                  <c:v>0.57599999999999996</c:v>
                </c:pt>
                <c:pt idx="9830">
                  <c:v>0.57599999999999996</c:v>
                </c:pt>
                <c:pt idx="9831">
                  <c:v>0.57599999999999996</c:v>
                </c:pt>
                <c:pt idx="9832">
                  <c:v>0.57599999999999996</c:v>
                </c:pt>
                <c:pt idx="9833">
                  <c:v>0.57599999999999996</c:v>
                </c:pt>
                <c:pt idx="9834">
                  <c:v>0.57599999999999996</c:v>
                </c:pt>
                <c:pt idx="9835">
                  <c:v>0.57599999999999996</c:v>
                </c:pt>
                <c:pt idx="9836">
                  <c:v>0.57599999999999996</c:v>
                </c:pt>
                <c:pt idx="9837">
                  <c:v>0.57599999999999996</c:v>
                </c:pt>
                <c:pt idx="9838">
                  <c:v>0.57599999999999996</c:v>
                </c:pt>
                <c:pt idx="9839">
                  <c:v>0.57599999999999996</c:v>
                </c:pt>
                <c:pt idx="9840">
                  <c:v>0.57599999999999996</c:v>
                </c:pt>
                <c:pt idx="9841">
                  <c:v>0.57599999999999996</c:v>
                </c:pt>
                <c:pt idx="9842">
                  <c:v>0.57599999999999996</c:v>
                </c:pt>
                <c:pt idx="9843">
                  <c:v>0.57599999999999996</c:v>
                </c:pt>
                <c:pt idx="9844">
                  <c:v>0.57699999999999996</c:v>
                </c:pt>
                <c:pt idx="9845">
                  <c:v>0.57699999999999996</c:v>
                </c:pt>
                <c:pt idx="9846">
                  <c:v>0.57699999999999996</c:v>
                </c:pt>
                <c:pt idx="9847">
                  <c:v>0.57699999999999996</c:v>
                </c:pt>
                <c:pt idx="9848">
                  <c:v>0.57699999999999996</c:v>
                </c:pt>
                <c:pt idx="9849">
                  <c:v>0.57699999999999996</c:v>
                </c:pt>
                <c:pt idx="9850">
                  <c:v>0.57699999999999996</c:v>
                </c:pt>
                <c:pt idx="9851">
                  <c:v>0.57699999999999996</c:v>
                </c:pt>
                <c:pt idx="9852">
                  <c:v>0.57699999999999996</c:v>
                </c:pt>
                <c:pt idx="9853">
                  <c:v>0.57699999999999996</c:v>
                </c:pt>
                <c:pt idx="9854">
                  <c:v>0.57699999999999996</c:v>
                </c:pt>
                <c:pt idx="9855">
                  <c:v>0.57699999999999996</c:v>
                </c:pt>
                <c:pt idx="9856">
                  <c:v>0.57699999999999996</c:v>
                </c:pt>
                <c:pt idx="9857">
                  <c:v>0.57699999999999996</c:v>
                </c:pt>
                <c:pt idx="9858">
                  <c:v>0.57699999999999996</c:v>
                </c:pt>
                <c:pt idx="9859">
                  <c:v>0.57699999999999996</c:v>
                </c:pt>
                <c:pt idx="9860">
                  <c:v>0.57699999999999996</c:v>
                </c:pt>
                <c:pt idx="9861">
                  <c:v>0.57699999999999996</c:v>
                </c:pt>
                <c:pt idx="9862">
                  <c:v>0.57699999999999996</c:v>
                </c:pt>
                <c:pt idx="9863">
                  <c:v>0.57699999999999996</c:v>
                </c:pt>
                <c:pt idx="9864">
                  <c:v>0.57699999999999996</c:v>
                </c:pt>
                <c:pt idx="9865">
                  <c:v>0.57699999999999996</c:v>
                </c:pt>
                <c:pt idx="9866">
                  <c:v>0.57699999999999996</c:v>
                </c:pt>
                <c:pt idx="9867">
                  <c:v>0.57699999999999996</c:v>
                </c:pt>
                <c:pt idx="9868">
                  <c:v>0.57699999999999996</c:v>
                </c:pt>
                <c:pt idx="9869">
                  <c:v>0.57699999999999996</c:v>
                </c:pt>
                <c:pt idx="9870">
                  <c:v>0.57699999999999996</c:v>
                </c:pt>
                <c:pt idx="9871">
                  <c:v>0.57699999999999996</c:v>
                </c:pt>
                <c:pt idx="9872">
                  <c:v>0.57699999999999996</c:v>
                </c:pt>
                <c:pt idx="9873">
                  <c:v>0.57699999999999996</c:v>
                </c:pt>
                <c:pt idx="9874">
                  <c:v>0.57799999999999996</c:v>
                </c:pt>
                <c:pt idx="9875">
                  <c:v>0.57799999999999996</c:v>
                </c:pt>
                <c:pt idx="9876">
                  <c:v>0.57799999999999996</c:v>
                </c:pt>
                <c:pt idx="9877">
                  <c:v>0.57799999999999996</c:v>
                </c:pt>
                <c:pt idx="9878">
                  <c:v>0.57799999999999996</c:v>
                </c:pt>
                <c:pt idx="9879">
                  <c:v>0.57799999999999996</c:v>
                </c:pt>
                <c:pt idx="9880">
                  <c:v>0.57799999999999996</c:v>
                </c:pt>
                <c:pt idx="9881">
                  <c:v>0.57799999999999996</c:v>
                </c:pt>
                <c:pt idx="9882">
                  <c:v>0.57799999999999996</c:v>
                </c:pt>
                <c:pt idx="9883">
                  <c:v>0.57799999999999996</c:v>
                </c:pt>
                <c:pt idx="9884">
                  <c:v>0.57799999999999996</c:v>
                </c:pt>
                <c:pt idx="9885">
                  <c:v>0.57799999999999996</c:v>
                </c:pt>
                <c:pt idx="9886">
                  <c:v>0.57799999999999996</c:v>
                </c:pt>
                <c:pt idx="9887">
                  <c:v>0.57799999999999996</c:v>
                </c:pt>
                <c:pt idx="9888">
                  <c:v>0.57799999999999996</c:v>
                </c:pt>
                <c:pt idx="9889">
                  <c:v>0.57799999999999996</c:v>
                </c:pt>
                <c:pt idx="9890">
                  <c:v>0.57799999999999996</c:v>
                </c:pt>
                <c:pt idx="9891">
                  <c:v>0.57799999999999996</c:v>
                </c:pt>
                <c:pt idx="9892">
                  <c:v>0.57799999999999996</c:v>
                </c:pt>
                <c:pt idx="9893">
                  <c:v>0.57799999999999996</c:v>
                </c:pt>
                <c:pt idx="9894">
                  <c:v>0.57799999999999996</c:v>
                </c:pt>
                <c:pt idx="9895">
                  <c:v>0.57799999999999996</c:v>
                </c:pt>
                <c:pt idx="9896">
                  <c:v>0.57799999999999996</c:v>
                </c:pt>
                <c:pt idx="9897">
                  <c:v>0.57799999999999996</c:v>
                </c:pt>
                <c:pt idx="9898">
                  <c:v>0.57799999999999996</c:v>
                </c:pt>
                <c:pt idx="9899">
                  <c:v>0.57799999999999996</c:v>
                </c:pt>
                <c:pt idx="9900">
                  <c:v>0.57799999999999996</c:v>
                </c:pt>
                <c:pt idx="9901">
                  <c:v>0.57799999999999996</c:v>
                </c:pt>
                <c:pt idx="9902">
                  <c:v>0.57799999999999996</c:v>
                </c:pt>
                <c:pt idx="9903">
                  <c:v>0.57799999999999996</c:v>
                </c:pt>
                <c:pt idx="9904">
                  <c:v>0.57899999999999996</c:v>
                </c:pt>
                <c:pt idx="9905">
                  <c:v>0.57899999999999996</c:v>
                </c:pt>
                <c:pt idx="9906">
                  <c:v>0.57899999999999996</c:v>
                </c:pt>
                <c:pt idx="9907">
                  <c:v>0.57899999999999996</c:v>
                </c:pt>
                <c:pt idx="9908">
                  <c:v>0.57899999999999996</c:v>
                </c:pt>
                <c:pt idx="9909">
                  <c:v>0.57899999999999996</c:v>
                </c:pt>
                <c:pt idx="9910">
                  <c:v>0.57899999999999996</c:v>
                </c:pt>
                <c:pt idx="9911">
                  <c:v>0.57899999999999996</c:v>
                </c:pt>
                <c:pt idx="9912">
                  <c:v>0.57899999999999996</c:v>
                </c:pt>
                <c:pt idx="9913">
                  <c:v>0.57899999999999996</c:v>
                </c:pt>
                <c:pt idx="9914">
                  <c:v>0.57899999999999996</c:v>
                </c:pt>
                <c:pt idx="9915">
                  <c:v>0.57899999999999996</c:v>
                </c:pt>
                <c:pt idx="9916">
                  <c:v>0.57899999999999996</c:v>
                </c:pt>
                <c:pt idx="9917">
                  <c:v>0.57899999999999996</c:v>
                </c:pt>
                <c:pt idx="9918">
                  <c:v>0.57899999999999996</c:v>
                </c:pt>
                <c:pt idx="9919">
                  <c:v>0.57899999999999996</c:v>
                </c:pt>
                <c:pt idx="9920">
                  <c:v>0.57899999999999996</c:v>
                </c:pt>
                <c:pt idx="9921">
                  <c:v>0.57899999999999996</c:v>
                </c:pt>
                <c:pt idx="9922">
                  <c:v>0.57799999999999996</c:v>
                </c:pt>
                <c:pt idx="9923">
                  <c:v>0.57799999999999996</c:v>
                </c:pt>
                <c:pt idx="9924">
                  <c:v>0.57799999999999996</c:v>
                </c:pt>
                <c:pt idx="9925">
                  <c:v>0.57799999999999996</c:v>
                </c:pt>
                <c:pt idx="9926">
                  <c:v>0.57799999999999996</c:v>
                </c:pt>
                <c:pt idx="9927">
                  <c:v>0.57799999999999996</c:v>
                </c:pt>
                <c:pt idx="9928">
                  <c:v>0.57799999999999996</c:v>
                </c:pt>
                <c:pt idx="9929">
                  <c:v>0.57799999999999996</c:v>
                </c:pt>
                <c:pt idx="9930">
                  <c:v>0.57799999999999996</c:v>
                </c:pt>
                <c:pt idx="9931">
                  <c:v>0.57799999999999996</c:v>
                </c:pt>
                <c:pt idx="9932">
                  <c:v>0.57799999999999996</c:v>
                </c:pt>
                <c:pt idx="9933">
                  <c:v>0.57799999999999996</c:v>
                </c:pt>
                <c:pt idx="9934">
                  <c:v>0.57799999999999996</c:v>
                </c:pt>
                <c:pt idx="9935">
                  <c:v>0.57799999999999996</c:v>
                </c:pt>
                <c:pt idx="9936">
                  <c:v>0.57799999999999996</c:v>
                </c:pt>
                <c:pt idx="9937">
                  <c:v>0.57799999999999996</c:v>
                </c:pt>
                <c:pt idx="9938">
                  <c:v>0.57799999999999996</c:v>
                </c:pt>
                <c:pt idx="9939">
                  <c:v>0.57799999999999996</c:v>
                </c:pt>
                <c:pt idx="9940">
                  <c:v>0.57799999999999996</c:v>
                </c:pt>
                <c:pt idx="9941">
                  <c:v>0.57799999999999996</c:v>
                </c:pt>
                <c:pt idx="9942">
                  <c:v>0.57799999999999996</c:v>
                </c:pt>
                <c:pt idx="9943">
                  <c:v>0.57799999999999996</c:v>
                </c:pt>
                <c:pt idx="9944">
                  <c:v>0.57799999999999996</c:v>
                </c:pt>
                <c:pt idx="9945">
                  <c:v>0.57799999999999996</c:v>
                </c:pt>
                <c:pt idx="9946">
                  <c:v>0.57799999999999996</c:v>
                </c:pt>
                <c:pt idx="9947">
                  <c:v>0.57799999999999996</c:v>
                </c:pt>
                <c:pt idx="9948">
                  <c:v>0.57799999999999996</c:v>
                </c:pt>
                <c:pt idx="9949">
                  <c:v>0.57799999999999996</c:v>
                </c:pt>
                <c:pt idx="9950">
                  <c:v>0.57799999999999996</c:v>
                </c:pt>
                <c:pt idx="9951">
                  <c:v>0.57699999999999996</c:v>
                </c:pt>
                <c:pt idx="9952">
                  <c:v>0.57699999999999996</c:v>
                </c:pt>
                <c:pt idx="9953">
                  <c:v>0.57699999999999996</c:v>
                </c:pt>
                <c:pt idx="9954">
                  <c:v>0.57699999999999996</c:v>
                </c:pt>
                <c:pt idx="9955">
                  <c:v>0.57699999999999996</c:v>
                </c:pt>
                <c:pt idx="9956">
                  <c:v>0.57699999999999996</c:v>
                </c:pt>
                <c:pt idx="9957">
                  <c:v>0.57699999999999996</c:v>
                </c:pt>
                <c:pt idx="9958">
                  <c:v>0.57699999999999996</c:v>
                </c:pt>
                <c:pt idx="9959">
                  <c:v>0.57699999999999996</c:v>
                </c:pt>
                <c:pt idx="9960">
                  <c:v>0.57699999999999996</c:v>
                </c:pt>
                <c:pt idx="9961">
                  <c:v>0.57699999999999996</c:v>
                </c:pt>
                <c:pt idx="9962">
                  <c:v>0.57699999999999996</c:v>
                </c:pt>
                <c:pt idx="9963">
                  <c:v>0.57699999999999996</c:v>
                </c:pt>
                <c:pt idx="9964">
                  <c:v>0.57699999999999996</c:v>
                </c:pt>
                <c:pt idx="9965">
                  <c:v>0.57699999999999996</c:v>
                </c:pt>
                <c:pt idx="9966">
                  <c:v>0.57699999999999996</c:v>
                </c:pt>
                <c:pt idx="9967">
                  <c:v>0.57699999999999996</c:v>
                </c:pt>
                <c:pt idx="9968">
                  <c:v>0.57699999999999996</c:v>
                </c:pt>
                <c:pt idx="9969">
                  <c:v>0.57699999999999996</c:v>
                </c:pt>
                <c:pt idx="9970">
                  <c:v>0.57699999999999996</c:v>
                </c:pt>
                <c:pt idx="9971">
                  <c:v>0.57699999999999996</c:v>
                </c:pt>
                <c:pt idx="9972">
                  <c:v>0.57699999999999996</c:v>
                </c:pt>
                <c:pt idx="9973">
                  <c:v>0.57699999999999996</c:v>
                </c:pt>
                <c:pt idx="9974">
                  <c:v>0.57699999999999996</c:v>
                </c:pt>
                <c:pt idx="9975">
                  <c:v>0.57699999999999996</c:v>
                </c:pt>
                <c:pt idx="9976">
                  <c:v>0.57699999999999996</c:v>
                </c:pt>
                <c:pt idx="9977">
                  <c:v>0.57699999999999996</c:v>
                </c:pt>
                <c:pt idx="9978">
                  <c:v>0.57699999999999996</c:v>
                </c:pt>
                <c:pt idx="9979">
                  <c:v>0.57699999999999996</c:v>
                </c:pt>
                <c:pt idx="9980">
                  <c:v>0.57699999999999996</c:v>
                </c:pt>
                <c:pt idx="9981">
                  <c:v>0.57699999999999996</c:v>
                </c:pt>
                <c:pt idx="9982">
                  <c:v>0.57699999999999996</c:v>
                </c:pt>
                <c:pt idx="9983">
                  <c:v>0.57699999999999996</c:v>
                </c:pt>
                <c:pt idx="9984">
                  <c:v>0.57699999999999996</c:v>
                </c:pt>
                <c:pt idx="9985">
                  <c:v>0.57699999999999996</c:v>
                </c:pt>
                <c:pt idx="9986">
                  <c:v>0.57699999999999996</c:v>
                </c:pt>
                <c:pt idx="9987">
                  <c:v>0.57699999999999996</c:v>
                </c:pt>
                <c:pt idx="9988">
                  <c:v>0.57699999999999996</c:v>
                </c:pt>
                <c:pt idx="9989">
                  <c:v>0.57699999999999996</c:v>
                </c:pt>
                <c:pt idx="9990">
                  <c:v>0.57699999999999996</c:v>
                </c:pt>
                <c:pt idx="9991">
                  <c:v>0.57699999999999996</c:v>
                </c:pt>
                <c:pt idx="9992">
                  <c:v>0.57699999999999996</c:v>
                </c:pt>
                <c:pt idx="9993">
                  <c:v>0.57699999999999996</c:v>
                </c:pt>
                <c:pt idx="9994">
                  <c:v>0.57699999999999996</c:v>
                </c:pt>
                <c:pt idx="9995">
                  <c:v>0.57699999999999996</c:v>
                </c:pt>
                <c:pt idx="9996">
                  <c:v>0.57699999999999996</c:v>
                </c:pt>
                <c:pt idx="9997">
                  <c:v>0.57699999999999996</c:v>
                </c:pt>
                <c:pt idx="9998">
                  <c:v>0.57699999999999996</c:v>
                </c:pt>
                <c:pt idx="9999">
                  <c:v>0.57699999999999996</c:v>
                </c:pt>
                <c:pt idx="10000">
                  <c:v>0.57699999999999996</c:v>
                </c:pt>
                <c:pt idx="10001">
                  <c:v>0.57699999999999996</c:v>
                </c:pt>
                <c:pt idx="10002">
                  <c:v>0.57699999999999996</c:v>
                </c:pt>
                <c:pt idx="10003">
                  <c:v>0.57699999999999996</c:v>
                </c:pt>
                <c:pt idx="10004">
                  <c:v>0.57699999999999996</c:v>
                </c:pt>
                <c:pt idx="10005">
                  <c:v>0.57699999999999996</c:v>
                </c:pt>
                <c:pt idx="10006">
                  <c:v>0.57699999999999996</c:v>
                </c:pt>
                <c:pt idx="10007">
                  <c:v>0.57699999999999996</c:v>
                </c:pt>
                <c:pt idx="10008">
                  <c:v>0.57699999999999996</c:v>
                </c:pt>
                <c:pt idx="10009">
                  <c:v>0.57699999999999996</c:v>
                </c:pt>
                <c:pt idx="10010">
                  <c:v>0.57699999999999996</c:v>
                </c:pt>
                <c:pt idx="10011">
                  <c:v>0.57699999999999996</c:v>
                </c:pt>
                <c:pt idx="10012">
                  <c:v>0.57699999999999996</c:v>
                </c:pt>
                <c:pt idx="10013">
                  <c:v>0.57699999999999996</c:v>
                </c:pt>
                <c:pt idx="10014">
                  <c:v>0.57699999999999996</c:v>
                </c:pt>
                <c:pt idx="10015">
                  <c:v>0.57699999999999996</c:v>
                </c:pt>
                <c:pt idx="10016">
                  <c:v>0.57699999999999996</c:v>
                </c:pt>
                <c:pt idx="10017">
                  <c:v>0.57699999999999996</c:v>
                </c:pt>
                <c:pt idx="10018">
                  <c:v>0.57699999999999996</c:v>
                </c:pt>
                <c:pt idx="10019">
                  <c:v>0.57699999999999996</c:v>
                </c:pt>
                <c:pt idx="10020">
                  <c:v>0.57699999999999996</c:v>
                </c:pt>
                <c:pt idx="10021">
                  <c:v>0.57699999999999996</c:v>
                </c:pt>
                <c:pt idx="10022">
                  <c:v>0.57699999999999996</c:v>
                </c:pt>
                <c:pt idx="10023">
                  <c:v>0.57699999999999996</c:v>
                </c:pt>
                <c:pt idx="10024">
                  <c:v>0.57699999999999996</c:v>
                </c:pt>
                <c:pt idx="10025">
                  <c:v>0.57699999999999996</c:v>
                </c:pt>
                <c:pt idx="10026">
                  <c:v>0.57699999999999996</c:v>
                </c:pt>
                <c:pt idx="10027">
                  <c:v>0.57699999999999996</c:v>
                </c:pt>
                <c:pt idx="10028">
                  <c:v>0.57699999999999996</c:v>
                </c:pt>
                <c:pt idx="10029">
                  <c:v>0.57699999999999996</c:v>
                </c:pt>
                <c:pt idx="10030">
                  <c:v>0.57699999999999996</c:v>
                </c:pt>
                <c:pt idx="10031">
                  <c:v>0.57699999999999996</c:v>
                </c:pt>
                <c:pt idx="10032">
                  <c:v>0.57699999999999996</c:v>
                </c:pt>
                <c:pt idx="10033">
                  <c:v>0.57699999999999996</c:v>
                </c:pt>
                <c:pt idx="10034">
                  <c:v>0.57699999999999996</c:v>
                </c:pt>
                <c:pt idx="10035">
                  <c:v>0.57699999999999996</c:v>
                </c:pt>
                <c:pt idx="10036">
                  <c:v>0.57699999999999996</c:v>
                </c:pt>
                <c:pt idx="10037">
                  <c:v>0.57699999999999996</c:v>
                </c:pt>
                <c:pt idx="10038">
                  <c:v>0.57699999999999996</c:v>
                </c:pt>
                <c:pt idx="10039">
                  <c:v>0.57699999999999996</c:v>
                </c:pt>
                <c:pt idx="10040">
                  <c:v>0.57699999999999996</c:v>
                </c:pt>
                <c:pt idx="10041">
                  <c:v>0.57699999999999996</c:v>
                </c:pt>
                <c:pt idx="10042">
                  <c:v>0.57799999999999996</c:v>
                </c:pt>
                <c:pt idx="10043">
                  <c:v>0.57799999999999996</c:v>
                </c:pt>
                <c:pt idx="10044">
                  <c:v>0.57799999999999996</c:v>
                </c:pt>
                <c:pt idx="10045">
                  <c:v>0.57799999999999996</c:v>
                </c:pt>
                <c:pt idx="10046">
                  <c:v>0.57799999999999996</c:v>
                </c:pt>
                <c:pt idx="10047">
                  <c:v>0.57799999999999996</c:v>
                </c:pt>
                <c:pt idx="10048">
                  <c:v>0.57799999999999996</c:v>
                </c:pt>
                <c:pt idx="10049">
                  <c:v>0.57799999999999996</c:v>
                </c:pt>
                <c:pt idx="10050">
                  <c:v>0.57799999999999996</c:v>
                </c:pt>
                <c:pt idx="10051">
                  <c:v>0.57799999999999996</c:v>
                </c:pt>
                <c:pt idx="10052">
                  <c:v>0.57799999999999996</c:v>
                </c:pt>
                <c:pt idx="10053">
                  <c:v>0.57799999999999996</c:v>
                </c:pt>
                <c:pt idx="10054">
                  <c:v>0.57799999999999996</c:v>
                </c:pt>
                <c:pt idx="10055">
                  <c:v>0.57799999999999996</c:v>
                </c:pt>
                <c:pt idx="10056">
                  <c:v>0.57799999999999996</c:v>
                </c:pt>
                <c:pt idx="10057">
                  <c:v>0.57799999999999996</c:v>
                </c:pt>
                <c:pt idx="10058">
                  <c:v>0.57799999999999996</c:v>
                </c:pt>
                <c:pt idx="10059">
                  <c:v>0.57799999999999996</c:v>
                </c:pt>
                <c:pt idx="10060">
                  <c:v>0.57799999999999996</c:v>
                </c:pt>
                <c:pt idx="10061">
                  <c:v>0.57799999999999996</c:v>
                </c:pt>
                <c:pt idx="10062">
                  <c:v>0.57799999999999996</c:v>
                </c:pt>
                <c:pt idx="10063">
                  <c:v>0.57799999999999996</c:v>
                </c:pt>
                <c:pt idx="10064">
                  <c:v>0.57799999999999996</c:v>
                </c:pt>
                <c:pt idx="10065">
                  <c:v>0.57799999999999996</c:v>
                </c:pt>
                <c:pt idx="10066">
                  <c:v>0.57799999999999996</c:v>
                </c:pt>
                <c:pt idx="10067">
                  <c:v>0.57799999999999996</c:v>
                </c:pt>
                <c:pt idx="10068">
                  <c:v>0.57799999999999996</c:v>
                </c:pt>
                <c:pt idx="10069">
                  <c:v>0.57799999999999996</c:v>
                </c:pt>
                <c:pt idx="10070">
                  <c:v>0.57799999999999996</c:v>
                </c:pt>
                <c:pt idx="10071">
                  <c:v>0.57799999999999996</c:v>
                </c:pt>
                <c:pt idx="10072">
                  <c:v>0.57899999999999996</c:v>
                </c:pt>
                <c:pt idx="10073">
                  <c:v>0.57899999999999996</c:v>
                </c:pt>
                <c:pt idx="10074">
                  <c:v>0.57899999999999996</c:v>
                </c:pt>
                <c:pt idx="10075">
                  <c:v>0.57899999999999996</c:v>
                </c:pt>
                <c:pt idx="10076">
                  <c:v>0.57899999999999996</c:v>
                </c:pt>
                <c:pt idx="10077">
                  <c:v>0.57899999999999996</c:v>
                </c:pt>
                <c:pt idx="10078">
                  <c:v>0.57899999999999996</c:v>
                </c:pt>
                <c:pt idx="10079">
                  <c:v>0.57899999999999996</c:v>
                </c:pt>
                <c:pt idx="10080">
                  <c:v>0.57899999999999996</c:v>
                </c:pt>
                <c:pt idx="10081">
                  <c:v>0.57899999999999996</c:v>
                </c:pt>
                <c:pt idx="10082">
                  <c:v>0.57899999999999996</c:v>
                </c:pt>
                <c:pt idx="10083">
                  <c:v>0.57899999999999996</c:v>
                </c:pt>
                <c:pt idx="10084">
                  <c:v>0.57899999999999996</c:v>
                </c:pt>
                <c:pt idx="10085">
                  <c:v>0.57899999999999996</c:v>
                </c:pt>
                <c:pt idx="10086">
                  <c:v>0.57899999999999996</c:v>
                </c:pt>
                <c:pt idx="10087">
                  <c:v>0.57899999999999996</c:v>
                </c:pt>
                <c:pt idx="10088">
                  <c:v>0.57899999999999996</c:v>
                </c:pt>
                <c:pt idx="10089">
                  <c:v>0.57899999999999996</c:v>
                </c:pt>
                <c:pt idx="10090">
                  <c:v>0.57899999999999996</c:v>
                </c:pt>
                <c:pt idx="10091">
                  <c:v>0.57899999999999996</c:v>
                </c:pt>
                <c:pt idx="10092">
                  <c:v>0.57899999999999996</c:v>
                </c:pt>
                <c:pt idx="10093">
                  <c:v>0.57899999999999996</c:v>
                </c:pt>
                <c:pt idx="10094">
                  <c:v>0.57899999999999996</c:v>
                </c:pt>
                <c:pt idx="10095">
                  <c:v>0.57899999999999996</c:v>
                </c:pt>
                <c:pt idx="10096">
                  <c:v>0.57899999999999996</c:v>
                </c:pt>
                <c:pt idx="10097">
                  <c:v>0.57899999999999996</c:v>
                </c:pt>
                <c:pt idx="10098">
                  <c:v>0.57899999999999996</c:v>
                </c:pt>
                <c:pt idx="10099">
                  <c:v>0.57899999999999996</c:v>
                </c:pt>
                <c:pt idx="10100">
                  <c:v>0.57899999999999996</c:v>
                </c:pt>
                <c:pt idx="10101">
                  <c:v>0.57899999999999996</c:v>
                </c:pt>
                <c:pt idx="10102">
                  <c:v>0.57899999999999996</c:v>
                </c:pt>
                <c:pt idx="10103">
                  <c:v>0.57899999999999996</c:v>
                </c:pt>
                <c:pt idx="10104">
                  <c:v>0.57899999999999996</c:v>
                </c:pt>
                <c:pt idx="10105">
                  <c:v>0.57899999999999996</c:v>
                </c:pt>
                <c:pt idx="10106">
                  <c:v>0.57899999999999996</c:v>
                </c:pt>
                <c:pt idx="10107">
                  <c:v>0.57899999999999996</c:v>
                </c:pt>
                <c:pt idx="10108">
                  <c:v>0.57899999999999996</c:v>
                </c:pt>
                <c:pt idx="10109">
                  <c:v>0.57899999999999996</c:v>
                </c:pt>
                <c:pt idx="10110">
                  <c:v>0.57899999999999996</c:v>
                </c:pt>
                <c:pt idx="10111">
                  <c:v>0.57899999999999996</c:v>
                </c:pt>
                <c:pt idx="10112">
                  <c:v>0.57899999999999996</c:v>
                </c:pt>
                <c:pt idx="10113">
                  <c:v>0.57899999999999996</c:v>
                </c:pt>
                <c:pt idx="10114">
                  <c:v>0.57899999999999996</c:v>
                </c:pt>
                <c:pt idx="10115">
                  <c:v>0.57899999999999996</c:v>
                </c:pt>
                <c:pt idx="10116">
                  <c:v>0.57899999999999996</c:v>
                </c:pt>
                <c:pt idx="10117">
                  <c:v>0.57899999999999996</c:v>
                </c:pt>
                <c:pt idx="10118">
                  <c:v>0.57899999999999996</c:v>
                </c:pt>
                <c:pt idx="10119">
                  <c:v>0.57899999999999996</c:v>
                </c:pt>
                <c:pt idx="10120">
                  <c:v>0.57899999999999996</c:v>
                </c:pt>
                <c:pt idx="10121">
                  <c:v>0.57899999999999996</c:v>
                </c:pt>
                <c:pt idx="10122">
                  <c:v>0.57899999999999996</c:v>
                </c:pt>
                <c:pt idx="10123">
                  <c:v>0.57899999999999996</c:v>
                </c:pt>
                <c:pt idx="10124">
                  <c:v>0.57899999999999996</c:v>
                </c:pt>
                <c:pt idx="10125">
                  <c:v>0.57899999999999996</c:v>
                </c:pt>
                <c:pt idx="10126">
                  <c:v>0.57899999999999996</c:v>
                </c:pt>
                <c:pt idx="10127">
                  <c:v>0.57899999999999996</c:v>
                </c:pt>
                <c:pt idx="10128">
                  <c:v>0.57899999999999996</c:v>
                </c:pt>
                <c:pt idx="10129">
                  <c:v>0.57899999999999996</c:v>
                </c:pt>
                <c:pt idx="10130">
                  <c:v>0.57899999999999996</c:v>
                </c:pt>
                <c:pt idx="10131">
                  <c:v>0.57899999999999996</c:v>
                </c:pt>
                <c:pt idx="10132">
                  <c:v>0.57899999999999996</c:v>
                </c:pt>
                <c:pt idx="10133">
                  <c:v>0.57899999999999996</c:v>
                </c:pt>
                <c:pt idx="10134">
                  <c:v>0.57899999999999996</c:v>
                </c:pt>
                <c:pt idx="10135">
                  <c:v>0.57899999999999996</c:v>
                </c:pt>
                <c:pt idx="10136">
                  <c:v>0.57899999999999996</c:v>
                </c:pt>
                <c:pt idx="10137">
                  <c:v>0.57899999999999996</c:v>
                </c:pt>
                <c:pt idx="10138">
                  <c:v>0.57899999999999996</c:v>
                </c:pt>
                <c:pt idx="10139">
                  <c:v>0.57899999999999996</c:v>
                </c:pt>
                <c:pt idx="10140">
                  <c:v>0.57899999999999996</c:v>
                </c:pt>
                <c:pt idx="10141">
                  <c:v>0.57899999999999996</c:v>
                </c:pt>
                <c:pt idx="10142">
                  <c:v>0.57899999999999996</c:v>
                </c:pt>
                <c:pt idx="10143">
                  <c:v>0.57899999999999996</c:v>
                </c:pt>
                <c:pt idx="10144">
                  <c:v>0.57899999999999996</c:v>
                </c:pt>
                <c:pt idx="10145">
                  <c:v>0.57899999999999996</c:v>
                </c:pt>
                <c:pt idx="10146">
                  <c:v>0.57899999999999996</c:v>
                </c:pt>
                <c:pt idx="10147">
                  <c:v>0.57899999999999996</c:v>
                </c:pt>
                <c:pt idx="10148">
                  <c:v>0.57899999999999996</c:v>
                </c:pt>
                <c:pt idx="10149">
                  <c:v>0.57899999999999996</c:v>
                </c:pt>
                <c:pt idx="10150">
                  <c:v>0.57899999999999996</c:v>
                </c:pt>
                <c:pt idx="10151">
                  <c:v>0.57899999999999996</c:v>
                </c:pt>
                <c:pt idx="10152">
                  <c:v>0.57899999999999996</c:v>
                </c:pt>
                <c:pt idx="10153">
                  <c:v>0.57899999999999996</c:v>
                </c:pt>
                <c:pt idx="10154">
                  <c:v>0.57899999999999996</c:v>
                </c:pt>
                <c:pt idx="10155">
                  <c:v>0.57899999999999996</c:v>
                </c:pt>
                <c:pt idx="10156">
                  <c:v>0.57899999999999996</c:v>
                </c:pt>
                <c:pt idx="10157">
                  <c:v>0.57899999999999996</c:v>
                </c:pt>
                <c:pt idx="10158">
                  <c:v>0.57899999999999996</c:v>
                </c:pt>
                <c:pt idx="10159">
                  <c:v>0.57899999999999996</c:v>
                </c:pt>
                <c:pt idx="10160">
                  <c:v>0.57899999999999996</c:v>
                </c:pt>
                <c:pt idx="10161">
                  <c:v>0.57899999999999996</c:v>
                </c:pt>
                <c:pt idx="10162">
                  <c:v>0.57999999999999996</c:v>
                </c:pt>
                <c:pt idx="10163">
                  <c:v>0.57999999999999996</c:v>
                </c:pt>
                <c:pt idx="10164">
                  <c:v>0.57999999999999996</c:v>
                </c:pt>
                <c:pt idx="10165">
                  <c:v>0.57999999999999996</c:v>
                </c:pt>
                <c:pt idx="10166">
                  <c:v>0.57999999999999996</c:v>
                </c:pt>
                <c:pt idx="10167">
                  <c:v>0.57999999999999996</c:v>
                </c:pt>
                <c:pt idx="10168">
                  <c:v>0.57999999999999996</c:v>
                </c:pt>
                <c:pt idx="10169">
                  <c:v>0.57999999999999996</c:v>
                </c:pt>
                <c:pt idx="10170">
                  <c:v>0.57999999999999996</c:v>
                </c:pt>
                <c:pt idx="10171">
                  <c:v>0.57999999999999996</c:v>
                </c:pt>
                <c:pt idx="10172">
                  <c:v>0.57999999999999996</c:v>
                </c:pt>
                <c:pt idx="10173">
                  <c:v>0.57999999999999996</c:v>
                </c:pt>
                <c:pt idx="10174">
                  <c:v>0.57999999999999996</c:v>
                </c:pt>
                <c:pt idx="10175">
                  <c:v>0.57999999999999996</c:v>
                </c:pt>
                <c:pt idx="10176">
                  <c:v>0.57999999999999996</c:v>
                </c:pt>
                <c:pt idx="10177">
                  <c:v>0.57999999999999996</c:v>
                </c:pt>
                <c:pt idx="10178">
                  <c:v>0.57999999999999996</c:v>
                </c:pt>
                <c:pt idx="10179">
                  <c:v>0.57999999999999996</c:v>
                </c:pt>
                <c:pt idx="10180">
                  <c:v>0.57999999999999996</c:v>
                </c:pt>
                <c:pt idx="10181">
                  <c:v>0.57999999999999996</c:v>
                </c:pt>
                <c:pt idx="10182">
                  <c:v>0.57999999999999996</c:v>
                </c:pt>
                <c:pt idx="10183">
                  <c:v>0.57999999999999996</c:v>
                </c:pt>
                <c:pt idx="10184">
                  <c:v>0.57999999999999996</c:v>
                </c:pt>
                <c:pt idx="10185">
                  <c:v>0.57999999999999996</c:v>
                </c:pt>
                <c:pt idx="10186">
                  <c:v>0.57999999999999996</c:v>
                </c:pt>
                <c:pt idx="10187">
                  <c:v>0.57999999999999996</c:v>
                </c:pt>
                <c:pt idx="10188">
                  <c:v>0.57999999999999996</c:v>
                </c:pt>
                <c:pt idx="10189">
                  <c:v>0.57999999999999996</c:v>
                </c:pt>
                <c:pt idx="10190">
                  <c:v>0.57999999999999996</c:v>
                </c:pt>
                <c:pt idx="10191">
                  <c:v>0.57999999999999996</c:v>
                </c:pt>
                <c:pt idx="10192">
                  <c:v>0.58099999999999996</c:v>
                </c:pt>
                <c:pt idx="10193">
                  <c:v>0.58099999999999996</c:v>
                </c:pt>
                <c:pt idx="10194">
                  <c:v>0.58099999999999996</c:v>
                </c:pt>
                <c:pt idx="10195">
                  <c:v>0.58099999999999996</c:v>
                </c:pt>
                <c:pt idx="10196">
                  <c:v>0.58099999999999996</c:v>
                </c:pt>
                <c:pt idx="10197">
                  <c:v>0.58099999999999996</c:v>
                </c:pt>
                <c:pt idx="10198">
                  <c:v>0.58099999999999996</c:v>
                </c:pt>
                <c:pt idx="10199">
                  <c:v>0.58099999999999996</c:v>
                </c:pt>
                <c:pt idx="10200">
                  <c:v>0.58099999999999996</c:v>
                </c:pt>
                <c:pt idx="10201">
                  <c:v>0.58099999999999996</c:v>
                </c:pt>
                <c:pt idx="10202">
                  <c:v>0.58099999999999996</c:v>
                </c:pt>
                <c:pt idx="10203">
                  <c:v>0.58099999999999996</c:v>
                </c:pt>
                <c:pt idx="10204">
                  <c:v>0.58099999999999996</c:v>
                </c:pt>
                <c:pt idx="10205">
                  <c:v>0.58099999999999996</c:v>
                </c:pt>
                <c:pt idx="10206">
                  <c:v>0.58099999999999996</c:v>
                </c:pt>
                <c:pt idx="10207">
                  <c:v>0.58099999999999996</c:v>
                </c:pt>
                <c:pt idx="10208">
                  <c:v>0.58099999999999996</c:v>
                </c:pt>
                <c:pt idx="10209">
                  <c:v>0.58099999999999996</c:v>
                </c:pt>
                <c:pt idx="10210">
                  <c:v>0.58099999999999996</c:v>
                </c:pt>
                <c:pt idx="10211">
                  <c:v>0.58099999999999996</c:v>
                </c:pt>
                <c:pt idx="10212">
                  <c:v>0.58099999999999996</c:v>
                </c:pt>
                <c:pt idx="10213">
                  <c:v>0.58099999999999996</c:v>
                </c:pt>
                <c:pt idx="10214">
                  <c:v>0.58099999999999996</c:v>
                </c:pt>
                <c:pt idx="10215">
                  <c:v>0.58099999999999996</c:v>
                </c:pt>
                <c:pt idx="10216">
                  <c:v>0.58099999999999996</c:v>
                </c:pt>
                <c:pt idx="10217">
                  <c:v>0.58099999999999996</c:v>
                </c:pt>
                <c:pt idx="10218">
                  <c:v>0.58099999999999996</c:v>
                </c:pt>
                <c:pt idx="10219">
                  <c:v>0.58099999999999996</c:v>
                </c:pt>
                <c:pt idx="10220">
                  <c:v>0.58099999999999996</c:v>
                </c:pt>
                <c:pt idx="10221">
                  <c:v>0.58099999999999996</c:v>
                </c:pt>
                <c:pt idx="10222">
                  <c:v>0.58099999999999996</c:v>
                </c:pt>
                <c:pt idx="10223">
                  <c:v>0.58099999999999996</c:v>
                </c:pt>
                <c:pt idx="10224">
                  <c:v>0.58099999999999996</c:v>
                </c:pt>
                <c:pt idx="10225">
                  <c:v>0.58099999999999996</c:v>
                </c:pt>
                <c:pt idx="10226">
                  <c:v>0.58099999999999996</c:v>
                </c:pt>
                <c:pt idx="10227">
                  <c:v>0.58099999999999996</c:v>
                </c:pt>
                <c:pt idx="10228">
                  <c:v>0.58099999999999996</c:v>
                </c:pt>
                <c:pt idx="10229">
                  <c:v>0.58099999999999996</c:v>
                </c:pt>
                <c:pt idx="10230">
                  <c:v>0.58099999999999996</c:v>
                </c:pt>
                <c:pt idx="10231">
                  <c:v>0.58099999999999996</c:v>
                </c:pt>
                <c:pt idx="10232">
                  <c:v>0.58099999999999996</c:v>
                </c:pt>
                <c:pt idx="10233">
                  <c:v>0.58099999999999996</c:v>
                </c:pt>
                <c:pt idx="10234">
                  <c:v>0.58099999999999996</c:v>
                </c:pt>
                <c:pt idx="10235">
                  <c:v>0.58099999999999996</c:v>
                </c:pt>
                <c:pt idx="10236">
                  <c:v>0.58099999999999996</c:v>
                </c:pt>
                <c:pt idx="10237">
                  <c:v>0.58099999999999996</c:v>
                </c:pt>
                <c:pt idx="10238">
                  <c:v>0.58099999999999996</c:v>
                </c:pt>
                <c:pt idx="10239">
                  <c:v>0.58099999999999996</c:v>
                </c:pt>
                <c:pt idx="10240">
                  <c:v>0.58099999999999996</c:v>
                </c:pt>
                <c:pt idx="10241">
                  <c:v>0.58099999999999996</c:v>
                </c:pt>
                <c:pt idx="10242">
                  <c:v>0.58099999999999996</c:v>
                </c:pt>
                <c:pt idx="10243">
                  <c:v>0.58099999999999996</c:v>
                </c:pt>
                <c:pt idx="10244">
                  <c:v>0.58099999999999996</c:v>
                </c:pt>
                <c:pt idx="10245">
                  <c:v>0.58099999999999996</c:v>
                </c:pt>
                <c:pt idx="10246">
                  <c:v>0.58099999999999996</c:v>
                </c:pt>
                <c:pt idx="10247">
                  <c:v>0.58099999999999996</c:v>
                </c:pt>
                <c:pt idx="10248">
                  <c:v>0.58099999999999996</c:v>
                </c:pt>
                <c:pt idx="10249">
                  <c:v>0.58099999999999996</c:v>
                </c:pt>
                <c:pt idx="10250">
                  <c:v>0.58099999999999996</c:v>
                </c:pt>
                <c:pt idx="10251">
                  <c:v>0.58099999999999996</c:v>
                </c:pt>
                <c:pt idx="10252">
                  <c:v>0.58099999999999996</c:v>
                </c:pt>
                <c:pt idx="10253">
                  <c:v>0.58099999999999996</c:v>
                </c:pt>
                <c:pt idx="10254">
                  <c:v>0.58099999999999996</c:v>
                </c:pt>
                <c:pt idx="10255">
                  <c:v>0.58099999999999996</c:v>
                </c:pt>
                <c:pt idx="10256">
                  <c:v>0.58099999999999996</c:v>
                </c:pt>
                <c:pt idx="10257">
                  <c:v>0.58099999999999996</c:v>
                </c:pt>
                <c:pt idx="10258">
                  <c:v>0.58099999999999996</c:v>
                </c:pt>
                <c:pt idx="10259">
                  <c:v>0.58099999999999996</c:v>
                </c:pt>
                <c:pt idx="10260">
                  <c:v>0.58099999999999996</c:v>
                </c:pt>
                <c:pt idx="10261">
                  <c:v>0.58099999999999996</c:v>
                </c:pt>
                <c:pt idx="10262">
                  <c:v>0.58099999999999996</c:v>
                </c:pt>
                <c:pt idx="10263">
                  <c:v>0.58099999999999996</c:v>
                </c:pt>
                <c:pt idx="10264">
                  <c:v>0.58099999999999996</c:v>
                </c:pt>
                <c:pt idx="10265">
                  <c:v>0.58099999999999996</c:v>
                </c:pt>
                <c:pt idx="10266">
                  <c:v>0.58099999999999996</c:v>
                </c:pt>
                <c:pt idx="10267">
                  <c:v>0.58099999999999996</c:v>
                </c:pt>
                <c:pt idx="10268">
                  <c:v>0.58099999999999996</c:v>
                </c:pt>
                <c:pt idx="10269">
                  <c:v>0.58099999999999996</c:v>
                </c:pt>
                <c:pt idx="10270">
                  <c:v>0.58099999999999996</c:v>
                </c:pt>
                <c:pt idx="10271">
                  <c:v>0.58099999999999996</c:v>
                </c:pt>
                <c:pt idx="10272">
                  <c:v>0.58099999999999996</c:v>
                </c:pt>
                <c:pt idx="10273">
                  <c:v>0.58099999999999996</c:v>
                </c:pt>
                <c:pt idx="10274">
                  <c:v>0.58099999999999996</c:v>
                </c:pt>
                <c:pt idx="10275">
                  <c:v>0.58099999999999996</c:v>
                </c:pt>
                <c:pt idx="10276">
                  <c:v>0.58099999999999996</c:v>
                </c:pt>
                <c:pt idx="10277">
                  <c:v>0.58099999999999996</c:v>
                </c:pt>
                <c:pt idx="10278">
                  <c:v>0.58099999999999996</c:v>
                </c:pt>
                <c:pt idx="10279">
                  <c:v>0.58099999999999996</c:v>
                </c:pt>
                <c:pt idx="10280">
                  <c:v>0.58099999999999996</c:v>
                </c:pt>
                <c:pt idx="10281">
                  <c:v>0.58099999999999996</c:v>
                </c:pt>
                <c:pt idx="10282">
                  <c:v>0.58099999999999996</c:v>
                </c:pt>
                <c:pt idx="10283">
                  <c:v>0.58099999999999996</c:v>
                </c:pt>
                <c:pt idx="10284">
                  <c:v>0.58099999999999996</c:v>
                </c:pt>
                <c:pt idx="10285">
                  <c:v>0.58099999999999996</c:v>
                </c:pt>
                <c:pt idx="10286">
                  <c:v>0.58099999999999996</c:v>
                </c:pt>
                <c:pt idx="10287">
                  <c:v>0.58099999999999996</c:v>
                </c:pt>
                <c:pt idx="10288">
                  <c:v>0.58099999999999996</c:v>
                </c:pt>
                <c:pt idx="10289">
                  <c:v>0.58099999999999996</c:v>
                </c:pt>
                <c:pt idx="10290">
                  <c:v>0.58099999999999996</c:v>
                </c:pt>
                <c:pt idx="10291">
                  <c:v>0.58099999999999996</c:v>
                </c:pt>
                <c:pt idx="10292">
                  <c:v>0.58099999999999996</c:v>
                </c:pt>
                <c:pt idx="10293">
                  <c:v>0.58099999999999996</c:v>
                </c:pt>
                <c:pt idx="10294">
                  <c:v>0.58099999999999996</c:v>
                </c:pt>
                <c:pt idx="10295">
                  <c:v>0.58099999999999996</c:v>
                </c:pt>
                <c:pt idx="10296">
                  <c:v>0.58099999999999996</c:v>
                </c:pt>
                <c:pt idx="10297">
                  <c:v>0.58099999999999996</c:v>
                </c:pt>
                <c:pt idx="10298">
                  <c:v>0.58099999999999996</c:v>
                </c:pt>
                <c:pt idx="10299">
                  <c:v>0.58099999999999996</c:v>
                </c:pt>
                <c:pt idx="10300">
                  <c:v>0.58099999999999996</c:v>
                </c:pt>
                <c:pt idx="10301">
                  <c:v>0.58099999999999996</c:v>
                </c:pt>
                <c:pt idx="10302">
                  <c:v>0.58099999999999996</c:v>
                </c:pt>
                <c:pt idx="10303">
                  <c:v>0.58099999999999996</c:v>
                </c:pt>
                <c:pt idx="10304">
                  <c:v>0.58099999999999996</c:v>
                </c:pt>
                <c:pt idx="10305">
                  <c:v>0.58099999999999996</c:v>
                </c:pt>
                <c:pt idx="10306">
                  <c:v>0.58099999999999996</c:v>
                </c:pt>
                <c:pt idx="10307">
                  <c:v>0.58099999999999996</c:v>
                </c:pt>
                <c:pt idx="10308">
                  <c:v>0.58099999999999996</c:v>
                </c:pt>
                <c:pt idx="10309">
                  <c:v>0.58199999999999996</c:v>
                </c:pt>
                <c:pt idx="10310">
                  <c:v>0.58199999999999996</c:v>
                </c:pt>
                <c:pt idx="10311">
                  <c:v>0.58199999999999996</c:v>
                </c:pt>
                <c:pt idx="10312">
                  <c:v>0.58199999999999996</c:v>
                </c:pt>
                <c:pt idx="10313">
                  <c:v>0.58199999999999996</c:v>
                </c:pt>
                <c:pt idx="10314">
                  <c:v>0.58199999999999996</c:v>
                </c:pt>
                <c:pt idx="10315">
                  <c:v>0.58199999999999996</c:v>
                </c:pt>
                <c:pt idx="10316">
                  <c:v>0.58199999999999996</c:v>
                </c:pt>
                <c:pt idx="10317">
                  <c:v>0.58199999999999996</c:v>
                </c:pt>
                <c:pt idx="10318">
                  <c:v>0.58199999999999996</c:v>
                </c:pt>
                <c:pt idx="10319">
                  <c:v>0.58199999999999996</c:v>
                </c:pt>
                <c:pt idx="10320">
                  <c:v>0.58199999999999996</c:v>
                </c:pt>
                <c:pt idx="10321">
                  <c:v>0.58199999999999996</c:v>
                </c:pt>
                <c:pt idx="10322">
                  <c:v>0.58199999999999996</c:v>
                </c:pt>
                <c:pt idx="10323">
                  <c:v>0.58199999999999996</c:v>
                </c:pt>
                <c:pt idx="10324">
                  <c:v>0.58199999999999996</c:v>
                </c:pt>
                <c:pt idx="10325">
                  <c:v>0.58199999999999996</c:v>
                </c:pt>
                <c:pt idx="10326">
                  <c:v>0.58199999999999996</c:v>
                </c:pt>
                <c:pt idx="10327">
                  <c:v>0.58199999999999996</c:v>
                </c:pt>
                <c:pt idx="10328">
                  <c:v>0.58199999999999996</c:v>
                </c:pt>
                <c:pt idx="10329">
                  <c:v>0.58199999999999996</c:v>
                </c:pt>
                <c:pt idx="10330">
                  <c:v>0.58199999999999996</c:v>
                </c:pt>
                <c:pt idx="10331">
                  <c:v>0.58199999999999996</c:v>
                </c:pt>
                <c:pt idx="10332">
                  <c:v>0.58199999999999996</c:v>
                </c:pt>
                <c:pt idx="10333">
                  <c:v>0.58199999999999996</c:v>
                </c:pt>
                <c:pt idx="10334">
                  <c:v>0.58199999999999996</c:v>
                </c:pt>
                <c:pt idx="10335">
                  <c:v>0.58199999999999996</c:v>
                </c:pt>
                <c:pt idx="10336">
                  <c:v>0.58199999999999996</c:v>
                </c:pt>
                <c:pt idx="10337">
                  <c:v>0.58199999999999996</c:v>
                </c:pt>
                <c:pt idx="10338">
                  <c:v>0.58199999999999996</c:v>
                </c:pt>
                <c:pt idx="10339">
                  <c:v>0.58199999999999996</c:v>
                </c:pt>
                <c:pt idx="10340">
                  <c:v>0.58199999999999996</c:v>
                </c:pt>
                <c:pt idx="10341">
                  <c:v>0.58199999999999996</c:v>
                </c:pt>
                <c:pt idx="10342">
                  <c:v>0.58199999999999996</c:v>
                </c:pt>
                <c:pt idx="10343">
                  <c:v>0.58199999999999996</c:v>
                </c:pt>
                <c:pt idx="10344">
                  <c:v>0.58299999999999996</c:v>
                </c:pt>
                <c:pt idx="10345">
                  <c:v>0.58299999999999996</c:v>
                </c:pt>
                <c:pt idx="10346">
                  <c:v>0.58299999999999996</c:v>
                </c:pt>
                <c:pt idx="10347">
                  <c:v>0.58299999999999996</c:v>
                </c:pt>
                <c:pt idx="10348">
                  <c:v>0.58299999999999996</c:v>
                </c:pt>
                <c:pt idx="10349">
                  <c:v>0.58299999999999996</c:v>
                </c:pt>
                <c:pt idx="10350">
                  <c:v>0.58299999999999996</c:v>
                </c:pt>
                <c:pt idx="10351">
                  <c:v>0.58299999999999996</c:v>
                </c:pt>
                <c:pt idx="10352">
                  <c:v>0.58299999999999996</c:v>
                </c:pt>
                <c:pt idx="10353">
                  <c:v>0.58299999999999996</c:v>
                </c:pt>
                <c:pt idx="10354">
                  <c:v>0.58299999999999996</c:v>
                </c:pt>
                <c:pt idx="10355">
                  <c:v>0.58299999999999996</c:v>
                </c:pt>
                <c:pt idx="10356">
                  <c:v>0.58299999999999996</c:v>
                </c:pt>
                <c:pt idx="10357">
                  <c:v>0.58299999999999996</c:v>
                </c:pt>
                <c:pt idx="10358">
                  <c:v>0.58299999999999996</c:v>
                </c:pt>
                <c:pt idx="10359">
                  <c:v>0.58299999999999996</c:v>
                </c:pt>
                <c:pt idx="10360">
                  <c:v>0.58299999999999996</c:v>
                </c:pt>
                <c:pt idx="10361">
                  <c:v>0.58299999999999996</c:v>
                </c:pt>
                <c:pt idx="10362">
                  <c:v>0.58299999999999996</c:v>
                </c:pt>
                <c:pt idx="10363">
                  <c:v>0.58299999999999996</c:v>
                </c:pt>
                <c:pt idx="10364">
                  <c:v>0.58299999999999996</c:v>
                </c:pt>
                <c:pt idx="10365">
                  <c:v>0.58299999999999996</c:v>
                </c:pt>
                <c:pt idx="10366">
                  <c:v>0.58299999999999996</c:v>
                </c:pt>
                <c:pt idx="10367">
                  <c:v>0.58299999999999996</c:v>
                </c:pt>
                <c:pt idx="10368">
                  <c:v>0.58299999999999996</c:v>
                </c:pt>
                <c:pt idx="10369">
                  <c:v>0.58299999999999996</c:v>
                </c:pt>
                <c:pt idx="10370">
                  <c:v>0.58299999999999996</c:v>
                </c:pt>
                <c:pt idx="10371">
                  <c:v>0.58399999999999996</c:v>
                </c:pt>
                <c:pt idx="10372">
                  <c:v>0.58399999999999996</c:v>
                </c:pt>
                <c:pt idx="10373">
                  <c:v>0.58399999999999996</c:v>
                </c:pt>
                <c:pt idx="10374">
                  <c:v>0.58399999999999996</c:v>
                </c:pt>
                <c:pt idx="10375">
                  <c:v>0.58399999999999996</c:v>
                </c:pt>
                <c:pt idx="10376">
                  <c:v>0.58399999999999996</c:v>
                </c:pt>
                <c:pt idx="10377">
                  <c:v>0.58399999999999996</c:v>
                </c:pt>
                <c:pt idx="10378">
                  <c:v>0.58399999999999996</c:v>
                </c:pt>
                <c:pt idx="10379">
                  <c:v>0.58399999999999996</c:v>
                </c:pt>
                <c:pt idx="10380">
                  <c:v>0.58399999999999996</c:v>
                </c:pt>
                <c:pt idx="10381">
                  <c:v>0.58399999999999996</c:v>
                </c:pt>
                <c:pt idx="10382">
                  <c:v>0.58399999999999996</c:v>
                </c:pt>
                <c:pt idx="10383">
                  <c:v>0.58399999999999996</c:v>
                </c:pt>
                <c:pt idx="10384">
                  <c:v>0.58399999999999996</c:v>
                </c:pt>
                <c:pt idx="10385">
                  <c:v>0.58399999999999996</c:v>
                </c:pt>
                <c:pt idx="10386">
                  <c:v>0.58399999999999996</c:v>
                </c:pt>
                <c:pt idx="10387">
                  <c:v>0.58399999999999996</c:v>
                </c:pt>
                <c:pt idx="10388">
                  <c:v>0.58399999999999996</c:v>
                </c:pt>
                <c:pt idx="10389">
                  <c:v>0.58399999999999996</c:v>
                </c:pt>
                <c:pt idx="10390">
                  <c:v>0.58399999999999996</c:v>
                </c:pt>
                <c:pt idx="10391">
                  <c:v>0.58399999999999996</c:v>
                </c:pt>
                <c:pt idx="10392">
                  <c:v>0.58399999999999996</c:v>
                </c:pt>
                <c:pt idx="10393">
                  <c:v>0.58399999999999996</c:v>
                </c:pt>
                <c:pt idx="10394">
                  <c:v>0.58399999999999996</c:v>
                </c:pt>
                <c:pt idx="10395">
                  <c:v>0.58399999999999996</c:v>
                </c:pt>
                <c:pt idx="10396">
                  <c:v>0.58399999999999996</c:v>
                </c:pt>
                <c:pt idx="10397">
                  <c:v>0.58399999999999996</c:v>
                </c:pt>
                <c:pt idx="10398">
                  <c:v>0.58499999999999996</c:v>
                </c:pt>
                <c:pt idx="10399">
                  <c:v>0.58499999999999996</c:v>
                </c:pt>
                <c:pt idx="10400">
                  <c:v>0.58499999999999996</c:v>
                </c:pt>
                <c:pt idx="10401">
                  <c:v>0.58499999999999996</c:v>
                </c:pt>
                <c:pt idx="10402">
                  <c:v>0.58499999999999996</c:v>
                </c:pt>
                <c:pt idx="10403">
                  <c:v>0.58499999999999996</c:v>
                </c:pt>
                <c:pt idx="10404">
                  <c:v>0.58499999999999996</c:v>
                </c:pt>
                <c:pt idx="10405">
                  <c:v>0.58499999999999996</c:v>
                </c:pt>
                <c:pt idx="10406">
                  <c:v>0.58499999999999996</c:v>
                </c:pt>
                <c:pt idx="10407">
                  <c:v>0.58499999999999996</c:v>
                </c:pt>
                <c:pt idx="10408">
                  <c:v>0.58499999999999996</c:v>
                </c:pt>
                <c:pt idx="10409">
                  <c:v>0.58499999999999996</c:v>
                </c:pt>
                <c:pt idx="10410">
                  <c:v>0.58499999999999996</c:v>
                </c:pt>
                <c:pt idx="10411">
                  <c:v>0.58499999999999996</c:v>
                </c:pt>
                <c:pt idx="10412">
                  <c:v>0.58499999999999996</c:v>
                </c:pt>
                <c:pt idx="10413">
                  <c:v>0.58499999999999996</c:v>
                </c:pt>
                <c:pt idx="10414">
                  <c:v>0.58499999999999996</c:v>
                </c:pt>
                <c:pt idx="10415">
                  <c:v>0.58499999999999996</c:v>
                </c:pt>
                <c:pt idx="10416">
                  <c:v>0.58499999999999996</c:v>
                </c:pt>
                <c:pt idx="10417">
                  <c:v>0.58499999999999996</c:v>
                </c:pt>
                <c:pt idx="10418">
                  <c:v>0.58499999999999996</c:v>
                </c:pt>
                <c:pt idx="10419">
                  <c:v>0.58499999999999996</c:v>
                </c:pt>
                <c:pt idx="10420">
                  <c:v>0.58499999999999996</c:v>
                </c:pt>
                <c:pt idx="10421">
                  <c:v>0.58499999999999996</c:v>
                </c:pt>
                <c:pt idx="10422">
                  <c:v>0.58499999999999996</c:v>
                </c:pt>
                <c:pt idx="10423">
                  <c:v>0.58499999999999996</c:v>
                </c:pt>
                <c:pt idx="10424">
                  <c:v>0.58499999999999996</c:v>
                </c:pt>
                <c:pt idx="10425">
                  <c:v>0.58499999999999996</c:v>
                </c:pt>
                <c:pt idx="10426">
                  <c:v>0.58499999999999996</c:v>
                </c:pt>
                <c:pt idx="10427">
                  <c:v>0.58499999999999996</c:v>
                </c:pt>
                <c:pt idx="10428">
                  <c:v>0.58499999999999996</c:v>
                </c:pt>
                <c:pt idx="10429">
                  <c:v>0.58499999999999996</c:v>
                </c:pt>
                <c:pt idx="10430">
                  <c:v>0.58499999999999996</c:v>
                </c:pt>
                <c:pt idx="10431">
                  <c:v>0.58499999999999996</c:v>
                </c:pt>
                <c:pt idx="10432">
                  <c:v>0.58499999999999996</c:v>
                </c:pt>
                <c:pt idx="10433">
                  <c:v>0.58499999999999996</c:v>
                </c:pt>
                <c:pt idx="10434">
                  <c:v>0.58499999999999996</c:v>
                </c:pt>
                <c:pt idx="10435">
                  <c:v>0.58499999999999996</c:v>
                </c:pt>
                <c:pt idx="10436">
                  <c:v>0.58499999999999996</c:v>
                </c:pt>
                <c:pt idx="10437">
                  <c:v>0.58499999999999996</c:v>
                </c:pt>
                <c:pt idx="10438">
                  <c:v>0.58599999999999997</c:v>
                </c:pt>
                <c:pt idx="10439">
                  <c:v>0.58599999999999997</c:v>
                </c:pt>
                <c:pt idx="10440">
                  <c:v>0.58599999999999997</c:v>
                </c:pt>
                <c:pt idx="10441">
                  <c:v>0.58599999999999997</c:v>
                </c:pt>
                <c:pt idx="10442">
                  <c:v>0.58599999999999997</c:v>
                </c:pt>
                <c:pt idx="10443">
                  <c:v>0.58599999999999997</c:v>
                </c:pt>
                <c:pt idx="10444">
                  <c:v>0.58599999999999997</c:v>
                </c:pt>
                <c:pt idx="10445">
                  <c:v>0.58599999999999997</c:v>
                </c:pt>
                <c:pt idx="10446">
                  <c:v>0.58599999999999997</c:v>
                </c:pt>
                <c:pt idx="10447">
                  <c:v>0.58599999999999997</c:v>
                </c:pt>
                <c:pt idx="10448">
                  <c:v>0.58599999999999997</c:v>
                </c:pt>
                <c:pt idx="10449">
                  <c:v>0.58599999999999997</c:v>
                </c:pt>
                <c:pt idx="10450">
                  <c:v>0.58599999999999997</c:v>
                </c:pt>
                <c:pt idx="10451">
                  <c:v>0.58599999999999997</c:v>
                </c:pt>
                <c:pt idx="10452">
                  <c:v>0.58599999999999997</c:v>
                </c:pt>
                <c:pt idx="10453">
                  <c:v>0.58599999999999997</c:v>
                </c:pt>
                <c:pt idx="10454">
                  <c:v>0.58599999999999997</c:v>
                </c:pt>
                <c:pt idx="10455">
                  <c:v>0.58599999999999997</c:v>
                </c:pt>
                <c:pt idx="10456">
                  <c:v>0.58599999999999997</c:v>
                </c:pt>
                <c:pt idx="10457">
                  <c:v>0.58599999999999997</c:v>
                </c:pt>
                <c:pt idx="10458">
                  <c:v>0.58599999999999997</c:v>
                </c:pt>
                <c:pt idx="10459">
                  <c:v>0.58599999999999997</c:v>
                </c:pt>
                <c:pt idx="10460">
                  <c:v>0.58599999999999997</c:v>
                </c:pt>
                <c:pt idx="10461">
                  <c:v>0.58599999999999997</c:v>
                </c:pt>
                <c:pt idx="10462">
                  <c:v>0.58599999999999997</c:v>
                </c:pt>
                <c:pt idx="10463">
                  <c:v>0.58599999999999997</c:v>
                </c:pt>
                <c:pt idx="10464">
                  <c:v>0.58599999999999997</c:v>
                </c:pt>
                <c:pt idx="10465">
                  <c:v>0.58599999999999997</c:v>
                </c:pt>
                <c:pt idx="10466">
                  <c:v>0.58599999999999997</c:v>
                </c:pt>
                <c:pt idx="10467">
                  <c:v>0.58599999999999997</c:v>
                </c:pt>
                <c:pt idx="10468">
                  <c:v>0.58599999999999997</c:v>
                </c:pt>
                <c:pt idx="10469">
                  <c:v>0.58599999999999997</c:v>
                </c:pt>
                <c:pt idx="10470">
                  <c:v>0.58599999999999997</c:v>
                </c:pt>
                <c:pt idx="10471">
                  <c:v>0.58599999999999997</c:v>
                </c:pt>
                <c:pt idx="10472">
                  <c:v>0.58599999999999997</c:v>
                </c:pt>
                <c:pt idx="10473">
                  <c:v>0.58599999999999997</c:v>
                </c:pt>
                <c:pt idx="10474">
                  <c:v>0.58599999999999997</c:v>
                </c:pt>
                <c:pt idx="10475">
                  <c:v>0.58599999999999997</c:v>
                </c:pt>
                <c:pt idx="10476">
                  <c:v>0.58599999999999997</c:v>
                </c:pt>
                <c:pt idx="10477">
                  <c:v>0.58599999999999997</c:v>
                </c:pt>
                <c:pt idx="10478">
                  <c:v>0.58599999999999997</c:v>
                </c:pt>
                <c:pt idx="10479">
                  <c:v>0.58599999999999997</c:v>
                </c:pt>
                <c:pt idx="10480">
                  <c:v>0.58599999999999997</c:v>
                </c:pt>
                <c:pt idx="10481">
                  <c:v>0.58599999999999997</c:v>
                </c:pt>
                <c:pt idx="10482">
                  <c:v>0.58599999999999997</c:v>
                </c:pt>
                <c:pt idx="10483">
                  <c:v>0.58599999999999997</c:v>
                </c:pt>
                <c:pt idx="10484">
                  <c:v>0.58599999999999997</c:v>
                </c:pt>
                <c:pt idx="10485">
                  <c:v>0.58599999999999997</c:v>
                </c:pt>
                <c:pt idx="10486">
                  <c:v>0.58599999999999997</c:v>
                </c:pt>
                <c:pt idx="10487">
                  <c:v>0.58599999999999997</c:v>
                </c:pt>
                <c:pt idx="10488">
                  <c:v>0.58599999999999997</c:v>
                </c:pt>
                <c:pt idx="10489">
                  <c:v>0.58599999999999997</c:v>
                </c:pt>
                <c:pt idx="10490">
                  <c:v>0.58599999999999997</c:v>
                </c:pt>
                <c:pt idx="10491">
                  <c:v>0.58599999999999997</c:v>
                </c:pt>
                <c:pt idx="10492">
                  <c:v>0.58599999999999997</c:v>
                </c:pt>
                <c:pt idx="10493">
                  <c:v>0.58599999999999997</c:v>
                </c:pt>
                <c:pt idx="10494">
                  <c:v>0.58599999999999997</c:v>
                </c:pt>
                <c:pt idx="10495">
                  <c:v>0.58599999999999997</c:v>
                </c:pt>
                <c:pt idx="10496">
                  <c:v>0.58599999999999997</c:v>
                </c:pt>
                <c:pt idx="10497">
                  <c:v>0.58599999999999997</c:v>
                </c:pt>
                <c:pt idx="10498">
                  <c:v>0.58599999999999997</c:v>
                </c:pt>
                <c:pt idx="10499">
                  <c:v>0.58599999999999997</c:v>
                </c:pt>
                <c:pt idx="10500">
                  <c:v>0.58599999999999997</c:v>
                </c:pt>
                <c:pt idx="10501">
                  <c:v>0.58599999999999997</c:v>
                </c:pt>
                <c:pt idx="10502">
                  <c:v>0.58599999999999997</c:v>
                </c:pt>
                <c:pt idx="10503">
                  <c:v>0.58599999999999997</c:v>
                </c:pt>
                <c:pt idx="10504">
                  <c:v>0.58599999999999997</c:v>
                </c:pt>
                <c:pt idx="10505">
                  <c:v>0.58599999999999997</c:v>
                </c:pt>
                <c:pt idx="10506">
                  <c:v>0.58599999999999997</c:v>
                </c:pt>
                <c:pt idx="10507">
                  <c:v>0.58599999999999997</c:v>
                </c:pt>
                <c:pt idx="10508">
                  <c:v>0.58599999999999997</c:v>
                </c:pt>
                <c:pt idx="10509">
                  <c:v>0.58599999999999997</c:v>
                </c:pt>
                <c:pt idx="10510">
                  <c:v>0.58599999999999997</c:v>
                </c:pt>
                <c:pt idx="10511">
                  <c:v>0.58599999999999997</c:v>
                </c:pt>
                <c:pt idx="10512">
                  <c:v>0.58599999999999997</c:v>
                </c:pt>
                <c:pt idx="10513">
                  <c:v>0.58599999999999997</c:v>
                </c:pt>
                <c:pt idx="10514">
                  <c:v>0.58599999999999997</c:v>
                </c:pt>
                <c:pt idx="10515">
                  <c:v>0.58599999999999997</c:v>
                </c:pt>
                <c:pt idx="10516">
                  <c:v>0.58599999999999997</c:v>
                </c:pt>
                <c:pt idx="10517">
                  <c:v>0.58599999999999997</c:v>
                </c:pt>
                <c:pt idx="10518">
                  <c:v>0.58599999999999997</c:v>
                </c:pt>
                <c:pt idx="10519">
                  <c:v>0.58599999999999997</c:v>
                </c:pt>
                <c:pt idx="10520">
                  <c:v>0.58599999999999997</c:v>
                </c:pt>
                <c:pt idx="10521">
                  <c:v>0.58599999999999997</c:v>
                </c:pt>
                <c:pt idx="10522">
                  <c:v>0.58599999999999997</c:v>
                </c:pt>
                <c:pt idx="10523">
                  <c:v>0.58599999999999997</c:v>
                </c:pt>
                <c:pt idx="10524">
                  <c:v>0.58599999999999997</c:v>
                </c:pt>
                <c:pt idx="10525">
                  <c:v>0.58599999999999997</c:v>
                </c:pt>
                <c:pt idx="10526">
                  <c:v>0.58599999999999997</c:v>
                </c:pt>
                <c:pt idx="10527">
                  <c:v>0.58599999999999997</c:v>
                </c:pt>
                <c:pt idx="10528">
                  <c:v>0.58599999999999997</c:v>
                </c:pt>
                <c:pt idx="10529">
                  <c:v>0.58599999999999997</c:v>
                </c:pt>
                <c:pt idx="10530">
                  <c:v>0.58599999999999997</c:v>
                </c:pt>
                <c:pt idx="10531">
                  <c:v>0.58599999999999997</c:v>
                </c:pt>
                <c:pt idx="10532">
                  <c:v>0.58599999999999997</c:v>
                </c:pt>
                <c:pt idx="10533">
                  <c:v>0.58599999999999997</c:v>
                </c:pt>
                <c:pt idx="10534">
                  <c:v>0.58599999999999997</c:v>
                </c:pt>
                <c:pt idx="10535">
                  <c:v>0.58599999999999997</c:v>
                </c:pt>
                <c:pt idx="10536">
                  <c:v>0.58599999999999997</c:v>
                </c:pt>
                <c:pt idx="10537">
                  <c:v>0.58699999999999997</c:v>
                </c:pt>
                <c:pt idx="10538">
                  <c:v>0.58699999999999997</c:v>
                </c:pt>
                <c:pt idx="10539">
                  <c:v>0.58699999999999997</c:v>
                </c:pt>
                <c:pt idx="10540">
                  <c:v>0.58699999999999997</c:v>
                </c:pt>
                <c:pt idx="10541">
                  <c:v>0.58699999999999997</c:v>
                </c:pt>
                <c:pt idx="10542">
                  <c:v>0.58699999999999997</c:v>
                </c:pt>
                <c:pt idx="10543">
                  <c:v>0.58699999999999997</c:v>
                </c:pt>
                <c:pt idx="10544">
                  <c:v>0.58699999999999997</c:v>
                </c:pt>
                <c:pt idx="10545">
                  <c:v>0.58699999999999997</c:v>
                </c:pt>
                <c:pt idx="10546">
                  <c:v>0.58699999999999997</c:v>
                </c:pt>
                <c:pt idx="10547">
                  <c:v>0.58699999999999997</c:v>
                </c:pt>
                <c:pt idx="10548">
                  <c:v>0.58699999999999997</c:v>
                </c:pt>
                <c:pt idx="10549">
                  <c:v>0.58699999999999997</c:v>
                </c:pt>
                <c:pt idx="10550">
                  <c:v>0.58699999999999997</c:v>
                </c:pt>
                <c:pt idx="10551">
                  <c:v>0.58699999999999997</c:v>
                </c:pt>
                <c:pt idx="10552">
                  <c:v>0.58699999999999997</c:v>
                </c:pt>
                <c:pt idx="10553">
                  <c:v>0.58699999999999997</c:v>
                </c:pt>
                <c:pt idx="10554">
                  <c:v>0.58699999999999997</c:v>
                </c:pt>
                <c:pt idx="10555">
                  <c:v>0.58699999999999997</c:v>
                </c:pt>
                <c:pt idx="10556">
                  <c:v>0.58699999999999997</c:v>
                </c:pt>
                <c:pt idx="10557">
                  <c:v>0.58699999999999997</c:v>
                </c:pt>
                <c:pt idx="10558">
                  <c:v>0.58699999999999997</c:v>
                </c:pt>
                <c:pt idx="10559">
                  <c:v>0.58699999999999997</c:v>
                </c:pt>
                <c:pt idx="10560">
                  <c:v>0.58699999999999997</c:v>
                </c:pt>
                <c:pt idx="10561">
                  <c:v>0.58699999999999997</c:v>
                </c:pt>
                <c:pt idx="10562">
                  <c:v>0.58699999999999997</c:v>
                </c:pt>
                <c:pt idx="10563">
                  <c:v>0.58699999999999997</c:v>
                </c:pt>
                <c:pt idx="10564">
                  <c:v>0.58699999999999997</c:v>
                </c:pt>
                <c:pt idx="10565">
                  <c:v>0.58699999999999997</c:v>
                </c:pt>
                <c:pt idx="10566">
                  <c:v>0.58699999999999997</c:v>
                </c:pt>
                <c:pt idx="10567">
                  <c:v>0.58699999999999997</c:v>
                </c:pt>
                <c:pt idx="10568">
                  <c:v>0.58699999999999997</c:v>
                </c:pt>
                <c:pt idx="10569">
                  <c:v>0.58799999999999997</c:v>
                </c:pt>
                <c:pt idx="10570">
                  <c:v>0.58799999999999997</c:v>
                </c:pt>
                <c:pt idx="10571">
                  <c:v>0.58799999999999997</c:v>
                </c:pt>
                <c:pt idx="10572">
                  <c:v>0.58799999999999997</c:v>
                </c:pt>
                <c:pt idx="10573">
                  <c:v>0.58799999999999997</c:v>
                </c:pt>
                <c:pt idx="10574">
                  <c:v>0.58799999999999997</c:v>
                </c:pt>
                <c:pt idx="10575">
                  <c:v>0.58799999999999997</c:v>
                </c:pt>
                <c:pt idx="10576">
                  <c:v>0.58799999999999997</c:v>
                </c:pt>
                <c:pt idx="10577">
                  <c:v>0.58799999999999997</c:v>
                </c:pt>
                <c:pt idx="10578">
                  <c:v>0.58799999999999997</c:v>
                </c:pt>
                <c:pt idx="10579">
                  <c:v>0.58799999999999997</c:v>
                </c:pt>
                <c:pt idx="10580">
                  <c:v>0.58799999999999997</c:v>
                </c:pt>
                <c:pt idx="10581">
                  <c:v>0.58799999999999997</c:v>
                </c:pt>
                <c:pt idx="10582">
                  <c:v>0.58799999999999997</c:v>
                </c:pt>
                <c:pt idx="10583">
                  <c:v>0.58799999999999997</c:v>
                </c:pt>
                <c:pt idx="10584">
                  <c:v>0.58799999999999997</c:v>
                </c:pt>
                <c:pt idx="10585">
                  <c:v>0.58799999999999997</c:v>
                </c:pt>
                <c:pt idx="10586">
                  <c:v>0.58799999999999997</c:v>
                </c:pt>
                <c:pt idx="10587">
                  <c:v>0.58799999999999997</c:v>
                </c:pt>
                <c:pt idx="10588">
                  <c:v>0.58799999999999997</c:v>
                </c:pt>
                <c:pt idx="10589">
                  <c:v>0.58799999999999997</c:v>
                </c:pt>
                <c:pt idx="10590">
                  <c:v>0.58799999999999997</c:v>
                </c:pt>
                <c:pt idx="10591">
                  <c:v>0.58799999999999997</c:v>
                </c:pt>
                <c:pt idx="10592">
                  <c:v>0.58799999999999997</c:v>
                </c:pt>
                <c:pt idx="10593">
                  <c:v>0.58799999999999997</c:v>
                </c:pt>
                <c:pt idx="10594">
                  <c:v>0.58799999999999997</c:v>
                </c:pt>
                <c:pt idx="10595">
                  <c:v>0.58799999999999997</c:v>
                </c:pt>
                <c:pt idx="10596">
                  <c:v>0.58799999999999997</c:v>
                </c:pt>
                <c:pt idx="10597">
                  <c:v>0.58899999999999997</c:v>
                </c:pt>
                <c:pt idx="10598">
                  <c:v>0.58899999999999997</c:v>
                </c:pt>
                <c:pt idx="10599">
                  <c:v>0.58899999999999997</c:v>
                </c:pt>
                <c:pt idx="10600">
                  <c:v>0.58899999999999997</c:v>
                </c:pt>
                <c:pt idx="10601">
                  <c:v>0.58899999999999997</c:v>
                </c:pt>
                <c:pt idx="10602">
                  <c:v>0.58899999999999997</c:v>
                </c:pt>
                <c:pt idx="10603">
                  <c:v>0.58899999999999997</c:v>
                </c:pt>
                <c:pt idx="10604">
                  <c:v>0.58899999999999997</c:v>
                </c:pt>
                <c:pt idx="10605">
                  <c:v>0.58899999999999997</c:v>
                </c:pt>
                <c:pt idx="10606">
                  <c:v>0.58899999999999997</c:v>
                </c:pt>
                <c:pt idx="10607">
                  <c:v>0.58899999999999997</c:v>
                </c:pt>
                <c:pt idx="10608">
                  <c:v>0.58899999999999997</c:v>
                </c:pt>
                <c:pt idx="10609">
                  <c:v>0.58899999999999997</c:v>
                </c:pt>
                <c:pt idx="10610">
                  <c:v>0.58899999999999997</c:v>
                </c:pt>
                <c:pt idx="10611">
                  <c:v>0.58899999999999997</c:v>
                </c:pt>
                <c:pt idx="10612">
                  <c:v>0.58899999999999997</c:v>
                </c:pt>
                <c:pt idx="10613">
                  <c:v>0.58899999999999997</c:v>
                </c:pt>
                <c:pt idx="10614">
                  <c:v>0.58899999999999997</c:v>
                </c:pt>
                <c:pt idx="10615">
                  <c:v>0.58899999999999997</c:v>
                </c:pt>
                <c:pt idx="10616">
                  <c:v>0.58899999999999997</c:v>
                </c:pt>
                <c:pt idx="10617">
                  <c:v>0.58899999999999997</c:v>
                </c:pt>
                <c:pt idx="10618">
                  <c:v>0.58899999999999997</c:v>
                </c:pt>
                <c:pt idx="10619">
                  <c:v>0.58899999999999997</c:v>
                </c:pt>
                <c:pt idx="10620">
                  <c:v>0.58899999999999997</c:v>
                </c:pt>
                <c:pt idx="10621">
                  <c:v>0.58899999999999997</c:v>
                </c:pt>
                <c:pt idx="10622">
                  <c:v>0.58899999999999997</c:v>
                </c:pt>
                <c:pt idx="10623">
                  <c:v>0.58899999999999997</c:v>
                </c:pt>
                <c:pt idx="10624">
                  <c:v>0.58899999999999997</c:v>
                </c:pt>
                <c:pt idx="10625">
                  <c:v>0.59</c:v>
                </c:pt>
                <c:pt idx="10626">
                  <c:v>0.59</c:v>
                </c:pt>
                <c:pt idx="10627">
                  <c:v>0.59</c:v>
                </c:pt>
                <c:pt idx="10628">
                  <c:v>0.59</c:v>
                </c:pt>
                <c:pt idx="10629">
                  <c:v>0.59</c:v>
                </c:pt>
                <c:pt idx="10630">
                  <c:v>0.59</c:v>
                </c:pt>
                <c:pt idx="10631">
                  <c:v>0.59</c:v>
                </c:pt>
                <c:pt idx="10632">
                  <c:v>0.59</c:v>
                </c:pt>
                <c:pt idx="10633">
                  <c:v>0.59</c:v>
                </c:pt>
                <c:pt idx="10634">
                  <c:v>0.59</c:v>
                </c:pt>
                <c:pt idx="10635">
                  <c:v>0.59</c:v>
                </c:pt>
                <c:pt idx="10636">
                  <c:v>0.59</c:v>
                </c:pt>
                <c:pt idx="10637">
                  <c:v>0.59</c:v>
                </c:pt>
                <c:pt idx="10638">
                  <c:v>0.59</c:v>
                </c:pt>
                <c:pt idx="10639">
                  <c:v>0.59</c:v>
                </c:pt>
                <c:pt idx="10640">
                  <c:v>0.59</c:v>
                </c:pt>
                <c:pt idx="10641">
                  <c:v>0.59</c:v>
                </c:pt>
                <c:pt idx="10642">
                  <c:v>0.59</c:v>
                </c:pt>
                <c:pt idx="10643">
                  <c:v>0.59</c:v>
                </c:pt>
                <c:pt idx="10644">
                  <c:v>0.59</c:v>
                </c:pt>
                <c:pt idx="10645">
                  <c:v>0.59</c:v>
                </c:pt>
                <c:pt idx="10646">
                  <c:v>0.59</c:v>
                </c:pt>
                <c:pt idx="10647">
                  <c:v>0.59</c:v>
                </c:pt>
                <c:pt idx="10648">
                  <c:v>0.59</c:v>
                </c:pt>
                <c:pt idx="10649">
                  <c:v>0.59</c:v>
                </c:pt>
                <c:pt idx="10650">
                  <c:v>0.59</c:v>
                </c:pt>
                <c:pt idx="10651">
                  <c:v>0.59</c:v>
                </c:pt>
                <c:pt idx="10652">
                  <c:v>0.59</c:v>
                </c:pt>
                <c:pt idx="10653">
                  <c:v>0.59</c:v>
                </c:pt>
                <c:pt idx="10654">
                  <c:v>0.59</c:v>
                </c:pt>
                <c:pt idx="10655">
                  <c:v>0.59</c:v>
                </c:pt>
                <c:pt idx="10656">
                  <c:v>0.59</c:v>
                </c:pt>
                <c:pt idx="10657">
                  <c:v>0.59</c:v>
                </c:pt>
                <c:pt idx="10658">
                  <c:v>0.59</c:v>
                </c:pt>
                <c:pt idx="10659">
                  <c:v>0.59</c:v>
                </c:pt>
                <c:pt idx="10660">
                  <c:v>0.59</c:v>
                </c:pt>
                <c:pt idx="10661">
                  <c:v>0.59099999999999997</c:v>
                </c:pt>
                <c:pt idx="10662">
                  <c:v>0.59099999999999997</c:v>
                </c:pt>
                <c:pt idx="10663">
                  <c:v>0.59099999999999997</c:v>
                </c:pt>
                <c:pt idx="10664">
                  <c:v>0.59099999999999997</c:v>
                </c:pt>
                <c:pt idx="10665">
                  <c:v>0.59099999999999997</c:v>
                </c:pt>
                <c:pt idx="10666">
                  <c:v>0.59099999999999997</c:v>
                </c:pt>
                <c:pt idx="10667">
                  <c:v>0.59099999999999997</c:v>
                </c:pt>
                <c:pt idx="10668">
                  <c:v>0.59099999999999997</c:v>
                </c:pt>
                <c:pt idx="10669">
                  <c:v>0.59099999999999997</c:v>
                </c:pt>
                <c:pt idx="10670">
                  <c:v>0.59099999999999997</c:v>
                </c:pt>
                <c:pt idx="10671">
                  <c:v>0.59099999999999997</c:v>
                </c:pt>
                <c:pt idx="10672">
                  <c:v>0.59099999999999997</c:v>
                </c:pt>
                <c:pt idx="10673">
                  <c:v>0.59099999999999997</c:v>
                </c:pt>
                <c:pt idx="10674">
                  <c:v>0.59099999999999997</c:v>
                </c:pt>
                <c:pt idx="10675">
                  <c:v>0.59099999999999997</c:v>
                </c:pt>
                <c:pt idx="10676">
                  <c:v>0.59099999999999997</c:v>
                </c:pt>
                <c:pt idx="10677">
                  <c:v>0.59099999999999997</c:v>
                </c:pt>
                <c:pt idx="10678">
                  <c:v>0.59099999999999997</c:v>
                </c:pt>
                <c:pt idx="10679">
                  <c:v>0.59099999999999997</c:v>
                </c:pt>
                <c:pt idx="10680">
                  <c:v>0.59099999999999997</c:v>
                </c:pt>
                <c:pt idx="10681">
                  <c:v>0.59099999999999997</c:v>
                </c:pt>
                <c:pt idx="10682">
                  <c:v>0.59099999999999997</c:v>
                </c:pt>
                <c:pt idx="10683">
                  <c:v>0.59099999999999997</c:v>
                </c:pt>
                <c:pt idx="10684">
                  <c:v>0.59099999999999997</c:v>
                </c:pt>
                <c:pt idx="10685">
                  <c:v>0.59099999999999997</c:v>
                </c:pt>
                <c:pt idx="10686">
                  <c:v>0.59099999999999997</c:v>
                </c:pt>
                <c:pt idx="10687">
                  <c:v>0.59099999999999997</c:v>
                </c:pt>
                <c:pt idx="10688">
                  <c:v>0.59099999999999997</c:v>
                </c:pt>
                <c:pt idx="10689">
                  <c:v>0.59099999999999997</c:v>
                </c:pt>
                <c:pt idx="10690">
                  <c:v>0.59099999999999997</c:v>
                </c:pt>
                <c:pt idx="10691">
                  <c:v>0.59099999999999997</c:v>
                </c:pt>
                <c:pt idx="10692">
                  <c:v>0.59099999999999997</c:v>
                </c:pt>
                <c:pt idx="10693">
                  <c:v>0.59099999999999997</c:v>
                </c:pt>
                <c:pt idx="10694">
                  <c:v>0.59099999999999997</c:v>
                </c:pt>
                <c:pt idx="10695">
                  <c:v>0.59</c:v>
                </c:pt>
                <c:pt idx="10696">
                  <c:v>0.59</c:v>
                </c:pt>
                <c:pt idx="10697">
                  <c:v>0.59</c:v>
                </c:pt>
                <c:pt idx="10698">
                  <c:v>0.59</c:v>
                </c:pt>
                <c:pt idx="10699">
                  <c:v>0.59</c:v>
                </c:pt>
                <c:pt idx="10700">
                  <c:v>0.59</c:v>
                </c:pt>
                <c:pt idx="10701">
                  <c:v>0.59</c:v>
                </c:pt>
                <c:pt idx="10702">
                  <c:v>0.59</c:v>
                </c:pt>
                <c:pt idx="10703">
                  <c:v>0.59</c:v>
                </c:pt>
                <c:pt idx="10704">
                  <c:v>0.59</c:v>
                </c:pt>
                <c:pt idx="10705">
                  <c:v>0.59</c:v>
                </c:pt>
                <c:pt idx="10706">
                  <c:v>0.59</c:v>
                </c:pt>
                <c:pt idx="10707">
                  <c:v>0.59</c:v>
                </c:pt>
                <c:pt idx="10708">
                  <c:v>0.59</c:v>
                </c:pt>
                <c:pt idx="10709">
                  <c:v>0.59</c:v>
                </c:pt>
                <c:pt idx="10710">
                  <c:v>0.59</c:v>
                </c:pt>
                <c:pt idx="10711">
                  <c:v>0.59</c:v>
                </c:pt>
                <c:pt idx="10712">
                  <c:v>0.59</c:v>
                </c:pt>
                <c:pt idx="10713">
                  <c:v>0.59</c:v>
                </c:pt>
                <c:pt idx="10714">
                  <c:v>0.59</c:v>
                </c:pt>
                <c:pt idx="10715">
                  <c:v>0.59</c:v>
                </c:pt>
                <c:pt idx="10716">
                  <c:v>0.59</c:v>
                </c:pt>
                <c:pt idx="10717">
                  <c:v>0.59</c:v>
                </c:pt>
                <c:pt idx="10718">
                  <c:v>0.59</c:v>
                </c:pt>
                <c:pt idx="10719">
                  <c:v>0.59</c:v>
                </c:pt>
                <c:pt idx="10720">
                  <c:v>0.59</c:v>
                </c:pt>
                <c:pt idx="10721">
                  <c:v>0.59</c:v>
                </c:pt>
                <c:pt idx="10722">
                  <c:v>0.59</c:v>
                </c:pt>
                <c:pt idx="10723">
                  <c:v>0.59</c:v>
                </c:pt>
                <c:pt idx="10724">
                  <c:v>0.59</c:v>
                </c:pt>
                <c:pt idx="10725">
                  <c:v>0.59</c:v>
                </c:pt>
                <c:pt idx="10726">
                  <c:v>0.59</c:v>
                </c:pt>
                <c:pt idx="10727">
                  <c:v>0.59</c:v>
                </c:pt>
                <c:pt idx="10728">
                  <c:v>0.59</c:v>
                </c:pt>
                <c:pt idx="10729">
                  <c:v>0.59</c:v>
                </c:pt>
                <c:pt idx="10730">
                  <c:v>0.59</c:v>
                </c:pt>
                <c:pt idx="10731">
                  <c:v>0.59</c:v>
                </c:pt>
                <c:pt idx="10732">
                  <c:v>0.59</c:v>
                </c:pt>
                <c:pt idx="10733">
                  <c:v>0.59</c:v>
                </c:pt>
                <c:pt idx="10734">
                  <c:v>0.59</c:v>
                </c:pt>
                <c:pt idx="10735">
                  <c:v>0.59</c:v>
                </c:pt>
                <c:pt idx="10736">
                  <c:v>0.59</c:v>
                </c:pt>
                <c:pt idx="10737">
                  <c:v>0.59</c:v>
                </c:pt>
                <c:pt idx="10738">
                  <c:v>0.59</c:v>
                </c:pt>
                <c:pt idx="10739">
                  <c:v>0.59</c:v>
                </c:pt>
                <c:pt idx="10740">
                  <c:v>0.59</c:v>
                </c:pt>
                <c:pt idx="10741">
                  <c:v>0.59</c:v>
                </c:pt>
                <c:pt idx="10742">
                  <c:v>0.59</c:v>
                </c:pt>
                <c:pt idx="10743">
                  <c:v>0.59</c:v>
                </c:pt>
                <c:pt idx="10744">
                  <c:v>0.59</c:v>
                </c:pt>
                <c:pt idx="10745">
                  <c:v>0.59</c:v>
                </c:pt>
                <c:pt idx="10746">
                  <c:v>0.59</c:v>
                </c:pt>
                <c:pt idx="10747">
                  <c:v>0.59</c:v>
                </c:pt>
                <c:pt idx="10748">
                  <c:v>0.59</c:v>
                </c:pt>
                <c:pt idx="10749">
                  <c:v>0.59</c:v>
                </c:pt>
                <c:pt idx="10750">
                  <c:v>0.59</c:v>
                </c:pt>
                <c:pt idx="10751">
                  <c:v>0.59</c:v>
                </c:pt>
                <c:pt idx="10752">
                  <c:v>0.59</c:v>
                </c:pt>
                <c:pt idx="10753">
                  <c:v>0.59</c:v>
                </c:pt>
                <c:pt idx="10754">
                  <c:v>0.59</c:v>
                </c:pt>
                <c:pt idx="10755">
                  <c:v>0.59</c:v>
                </c:pt>
                <c:pt idx="10756">
                  <c:v>0.59</c:v>
                </c:pt>
                <c:pt idx="10757">
                  <c:v>0.58899999999999997</c:v>
                </c:pt>
                <c:pt idx="10758">
                  <c:v>0.58899999999999997</c:v>
                </c:pt>
                <c:pt idx="10759">
                  <c:v>0.58899999999999997</c:v>
                </c:pt>
                <c:pt idx="10760">
                  <c:v>0.58899999999999997</c:v>
                </c:pt>
                <c:pt idx="10761">
                  <c:v>0.58899999999999997</c:v>
                </c:pt>
                <c:pt idx="10762">
                  <c:v>0.58899999999999997</c:v>
                </c:pt>
                <c:pt idx="10763">
                  <c:v>0.58899999999999997</c:v>
                </c:pt>
                <c:pt idx="10764">
                  <c:v>0.58899999999999997</c:v>
                </c:pt>
                <c:pt idx="10765">
                  <c:v>0.58899999999999997</c:v>
                </c:pt>
                <c:pt idx="10766">
                  <c:v>0.58899999999999997</c:v>
                </c:pt>
                <c:pt idx="10767">
                  <c:v>0.58899999999999997</c:v>
                </c:pt>
                <c:pt idx="10768">
                  <c:v>0.58899999999999997</c:v>
                </c:pt>
                <c:pt idx="10769">
                  <c:v>0.58899999999999997</c:v>
                </c:pt>
                <c:pt idx="10770">
                  <c:v>0.58899999999999997</c:v>
                </c:pt>
                <c:pt idx="10771">
                  <c:v>0.58899999999999997</c:v>
                </c:pt>
                <c:pt idx="10772">
                  <c:v>0.58899999999999997</c:v>
                </c:pt>
                <c:pt idx="10773">
                  <c:v>0.58899999999999997</c:v>
                </c:pt>
                <c:pt idx="10774">
                  <c:v>0.58899999999999997</c:v>
                </c:pt>
                <c:pt idx="10775">
                  <c:v>0.58899999999999997</c:v>
                </c:pt>
                <c:pt idx="10776">
                  <c:v>0.58899999999999997</c:v>
                </c:pt>
                <c:pt idx="10777">
                  <c:v>0.58899999999999997</c:v>
                </c:pt>
                <c:pt idx="10778">
                  <c:v>0.58899999999999997</c:v>
                </c:pt>
                <c:pt idx="10779">
                  <c:v>0.58899999999999997</c:v>
                </c:pt>
                <c:pt idx="10780">
                  <c:v>0.58899999999999997</c:v>
                </c:pt>
                <c:pt idx="10781">
                  <c:v>0.58899999999999997</c:v>
                </c:pt>
                <c:pt idx="10782">
                  <c:v>0.58899999999999997</c:v>
                </c:pt>
                <c:pt idx="10783">
                  <c:v>0.58899999999999997</c:v>
                </c:pt>
                <c:pt idx="10784">
                  <c:v>0.58899999999999997</c:v>
                </c:pt>
                <c:pt idx="10785">
                  <c:v>0.58899999999999997</c:v>
                </c:pt>
                <c:pt idx="10786">
                  <c:v>0.58899999999999997</c:v>
                </c:pt>
                <c:pt idx="10787">
                  <c:v>0.58899999999999997</c:v>
                </c:pt>
                <c:pt idx="10788">
                  <c:v>0.58899999999999997</c:v>
                </c:pt>
                <c:pt idx="10789">
                  <c:v>0.58899999999999997</c:v>
                </c:pt>
                <c:pt idx="10790">
                  <c:v>0.58899999999999997</c:v>
                </c:pt>
                <c:pt idx="10791">
                  <c:v>0.58899999999999997</c:v>
                </c:pt>
                <c:pt idx="10792">
                  <c:v>0.58899999999999997</c:v>
                </c:pt>
                <c:pt idx="10793">
                  <c:v>0.58899999999999997</c:v>
                </c:pt>
                <c:pt idx="10794">
                  <c:v>0.58899999999999997</c:v>
                </c:pt>
                <c:pt idx="10795">
                  <c:v>0.58899999999999997</c:v>
                </c:pt>
                <c:pt idx="10796">
                  <c:v>0.58899999999999997</c:v>
                </c:pt>
                <c:pt idx="10797">
                  <c:v>0.58899999999999997</c:v>
                </c:pt>
                <c:pt idx="10798">
                  <c:v>0.58899999999999997</c:v>
                </c:pt>
                <c:pt idx="10799">
                  <c:v>0.58899999999999997</c:v>
                </c:pt>
                <c:pt idx="10800">
                  <c:v>0.58899999999999997</c:v>
                </c:pt>
                <c:pt idx="10801">
                  <c:v>0.58899999999999997</c:v>
                </c:pt>
                <c:pt idx="10802">
                  <c:v>0.58899999999999997</c:v>
                </c:pt>
                <c:pt idx="10803">
                  <c:v>0.58899999999999997</c:v>
                </c:pt>
                <c:pt idx="10804">
                  <c:v>0.58899999999999997</c:v>
                </c:pt>
                <c:pt idx="10805">
                  <c:v>0.58899999999999997</c:v>
                </c:pt>
                <c:pt idx="10806">
                  <c:v>0.58899999999999997</c:v>
                </c:pt>
                <c:pt idx="10807">
                  <c:v>0.58899999999999997</c:v>
                </c:pt>
                <c:pt idx="10808">
                  <c:v>0.58899999999999997</c:v>
                </c:pt>
                <c:pt idx="10809">
                  <c:v>0.58799999999999997</c:v>
                </c:pt>
                <c:pt idx="10810">
                  <c:v>0.58799999999999997</c:v>
                </c:pt>
                <c:pt idx="10811">
                  <c:v>0.58799999999999997</c:v>
                </c:pt>
                <c:pt idx="10812">
                  <c:v>0.58799999999999997</c:v>
                </c:pt>
                <c:pt idx="10813">
                  <c:v>0.58799999999999997</c:v>
                </c:pt>
                <c:pt idx="10814">
                  <c:v>0.58799999999999997</c:v>
                </c:pt>
                <c:pt idx="10815">
                  <c:v>0.58799999999999997</c:v>
                </c:pt>
                <c:pt idx="10816">
                  <c:v>0.58799999999999997</c:v>
                </c:pt>
                <c:pt idx="10817">
                  <c:v>0.58799999999999997</c:v>
                </c:pt>
                <c:pt idx="10818">
                  <c:v>0.58799999999999997</c:v>
                </c:pt>
                <c:pt idx="10819">
                  <c:v>0.58799999999999997</c:v>
                </c:pt>
                <c:pt idx="10820">
                  <c:v>0.58799999999999997</c:v>
                </c:pt>
                <c:pt idx="10821">
                  <c:v>0.58799999999999997</c:v>
                </c:pt>
                <c:pt idx="10822">
                  <c:v>0.58799999999999997</c:v>
                </c:pt>
                <c:pt idx="10823">
                  <c:v>0.58799999999999997</c:v>
                </c:pt>
                <c:pt idx="10824">
                  <c:v>0.58799999999999997</c:v>
                </c:pt>
                <c:pt idx="10825">
                  <c:v>0.58799999999999997</c:v>
                </c:pt>
                <c:pt idx="10826">
                  <c:v>0.58799999999999997</c:v>
                </c:pt>
                <c:pt idx="10827">
                  <c:v>0.58799999999999997</c:v>
                </c:pt>
                <c:pt idx="10828">
                  <c:v>0.58799999999999997</c:v>
                </c:pt>
                <c:pt idx="10829">
                  <c:v>0.58799999999999997</c:v>
                </c:pt>
                <c:pt idx="10830">
                  <c:v>0.58799999999999997</c:v>
                </c:pt>
                <c:pt idx="10831">
                  <c:v>0.58799999999999997</c:v>
                </c:pt>
                <c:pt idx="10832">
                  <c:v>0.58799999999999997</c:v>
                </c:pt>
                <c:pt idx="10833">
                  <c:v>0.58799999999999997</c:v>
                </c:pt>
                <c:pt idx="10834">
                  <c:v>0.58799999999999997</c:v>
                </c:pt>
                <c:pt idx="10835">
                  <c:v>0.58799999999999997</c:v>
                </c:pt>
                <c:pt idx="10836">
                  <c:v>0.58799999999999997</c:v>
                </c:pt>
                <c:pt idx="10837">
                  <c:v>0.58799999999999997</c:v>
                </c:pt>
                <c:pt idx="10838">
                  <c:v>0.58799999999999997</c:v>
                </c:pt>
                <c:pt idx="10839">
                  <c:v>0.58799999999999997</c:v>
                </c:pt>
                <c:pt idx="10840">
                  <c:v>0.58799999999999997</c:v>
                </c:pt>
                <c:pt idx="10841">
                  <c:v>0.58799999999999997</c:v>
                </c:pt>
                <c:pt idx="10842">
                  <c:v>0.58799999999999997</c:v>
                </c:pt>
                <c:pt idx="10843">
                  <c:v>0.58799999999999997</c:v>
                </c:pt>
                <c:pt idx="10844">
                  <c:v>0.58799999999999997</c:v>
                </c:pt>
                <c:pt idx="10845">
                  <c:v>0.58799999999999997</c:v>
                </c:pt>
                <c:pt idx="10846">
                  <c:v>0.58799999999999997</c:v>
                </c:pt>
                <c:pt idx="10847">
                  <c:v>0.58799999999999997</c:v>
                </c:pt>
                <c:pt idx="10848">
                  <c:v>0.58799999999999997</c:v>
                </c:pt>
                <c:pt idx="10849">
                  <c:v>0.58799999999999997</c:v>
                </c:pt>
                <c:pt idx="10850">
                  <c:v>0.58799999999999997</c:v>
                </c:pt>
                <c:pt idx="10851">
                  <c:v>0.58799999999999997</c:v>
                </c:pt>
                <c:pt idx="10852">
                  <c:v>0.58799999999999997</c:v>
                </c:pt>
                <c:pt idx="10853">
                  <c:v>0.58799999999999997</c:v>
                </c:pt>
                <c:pt idx="10854">
                  <c:v>0.58799999999999997</c:v>
                </c:pt>
                <c:pt idx="10855">
                  <c:v>0.58799999999999997</c:v>
                </c:pt>
                <c:pt idx="10856">
                  <c:v>0.58799999999999997</c:v>
                </c:pt>
                <c:pt idx="10857">
                  <c:v>0.58799999999999997</c:v>
                </c:pt>
                <c:pt idx="10858">
                  <c:v>0.58799999999999997</c:v>
                </c:pt>
                <c:pt idx="10859">
                  <c:v>0.58799999999999997</c:v>
                </c:pt>
                <c:pt idx="10860">
                  <c:v>0.58799999999999997</c:v>
                </c:pt>
                <c:pt idx="10861">
                  <c:v>0.58799999999999997</c:v>
                </c:pt>
                <c:pt idx="10862">
                  <c:v>0.58799999999999997</c:v>
                </c:pt>
                <c:pt idx="10863">
                  <c:v>0.58799999999999997</c:v>
                </c:pt>
                <c:pt idx="10864">
                  <c:v>0.58799999999999997</c:v>
                </c:pt>
                <c:pt idx="10865">
                  <c:v>0.58799999999999997</c:v>
                </c:pt>
                <c:pt idx="10866">
                  <c:v>0.58799999999999997</c:v>
                </c:pt>
                <c:pt idx="10867">
                  <c:v>0.58799999999999997</c:v>
                </c:pt>
                <c:pt idx="10868">
                  <c:v>0.58799999999999997</c:v>
                </c:pt>
                <c:pt idx="10869">
                  <c:v>0.58799999999999997</c:v>
                </c:pt>
                <c:pt idx="10870">
                  <c:v>0.58799999999999997</c:v>
                </c:pt>
                <c:pt idx="10871">
                  <c:v>0.58799999999999997</c:v>
                </c:pt>
                <c:pt idx="10872">
                  <c:v>0.58799999999999997</c:v>
                </c:pt>
                <c:pt idx="10873">
                  <c:v>0.58799999999999997</c:v>
                </c:pt>
                <c:pt idx="10874">
                  <c:v>0.58799999999999997</c:v>
                </c:pt>
                <c:pt idx="10875">
                  <c:v>0.58799999999999997</c:v>
                </c:pt>
                <c:pt idx="10876">
                  <c:v>0.58799999999999997</c:v>
                </c:pt>
                <c:pt idx="10877">
                  <c:v>0.58799999999999997</c:v>
                </c:pt>
                <c:pt idx="10878">
                  <c:v>0.58799999999999997</c:v>
                </c:pt>
                <c:pt idx="10879">
                  <c:v>0.58799999999999997</c:v>
                </c:pt>
                <c:pt idx="10880">
                  <c:v>0.58799999999999997</c:v>
                </c:pt>
                <c:pt idx="10881">
                  <c:v>0.58799999999999997</c:v>
                </c:pt>
                <c:pt idx="10882">
                  <c:v>0.58799999999999997</c:v>
                </c:pt>
                <c:pt idx="10883">
                  <c:v>0.58799999999999997</c:v>
                </c:pt>
                <c:pt idx="10884">
                  <c:v>0.58799999999999997</c:v>
                </c:pt>
                <c:pt idx="10885">
                  <c:v>0.58799999999999997</c:v>
                </c:pt>
                <c:pt idx="10886">
                  <c:v>0.58799999999999997</c:v>
                </c:pt>
                <c:pt idx="10887">
                  <c:v>0.58799999999999997</c:v>
                </c:pt>
                <c:pt idx="10888">
                  <c:v>0.58799999999999997</c:v>
                </c:pt>
                <c:pt idx="10889">
                  <c:v>0.58799999999999997</c:v>
                </c:pt>
                <c:pt idx="10890">
                  <c:v>0.58799999999999997</c:v>
                </c:pt>
                <c:pt idx="10891">
                  <c:v>0.58799999999999997</c:v>
                </c:pt>
                <c:pt idx="10892">
                  <c:v>0.58799999999999997</c:v>
                </c:pt>
                <c:pt idx="10893">
                  <c:v>0.58799999999999997</c:v>
                </c:pt>
                <c:pt idx="10894">
                  <c:v>0.58799999999999997</c:v>
                </c:pt>
                <c:pt idx="10895">
                  <c:v>0.58799999999999997</c:v>
                </c:pt>
                <c:pt idx="10896">
                  <c:v>0.58799999999999997</c:v>
                </c:pt>
                <c:pt idx="10897">
                  <c:v>0.58799999999999997</c:v>
                </c:pt>
                <c:pt idx="10898">
                  <c:v>0.58799999999999997</c:v>
                </c:pt>
                <c:pt idx="10899">
                  <c:v>0.58799999999999997</c:v>
                </c:pt>
                <c:pt idx="10900">
                  <c:v>0.58799999999999997</c:v>
                </c:pt>
                <c:pt idx="10901">
                  <c:v>0.58799999999999997</c:v>
                </c:pt>
                <c:pt idx="10902">
                  <c:v>0.58799999999999997</c:v>
                </c:pt>
                <c:pt idx="10903">
                  <c:v>0.58799999999999997</c:v>
                </c:pt>
                <c:pt idx="10904">
                  <c:v>0.58799999999999997</c:v>
                </c:pt>
                <c:pt idx="10905">
                  <c:v>0.58799999999999997</c:v>
                </c:pt>
                <c:pt idx="10906">
                  <c:v>0.58799999999999997</c:v>
                </c:pt>
                <c:pt idx="10907">
                  <c:v>0.58799999999999997</c:v>
                </c:pt>
                <c:pt idx="10908">
                  <c:v>0.58799999999999997</c:v>
                </c:pt>
                <c:pt idx="10909">
                  <c:v>0.58799999999999997</c:v>
                </c:pt>
                <c:pt idx="10910">
                  <c:v>0.58799999999999997</c:v>
                </c:pt>
                <c:pt idx="10911">
                  <c:v>0.58799999999999997</c:v>
                </c:pt>
                <c:pt idx="10912">
                  <c:v>0.58799999999999997</c:v>
                </c:pt>
                <c:pt idx="10913">
                  <c:v>0.58799999999999997</c:v>
                </c:pt>
                <c:pt idx="10914">
                  <c:v>0.58799999999999997</c:v>
                </c:pt>
                <c:pt idx="10915">
                  <c:v>0.58799999999999997</c:v>
                </c:pt>
                <c:pt idx="10916">
                  <c:v>0.58799999999999997</c:v>
                </c:pt>
                <c:pt idx="10917">
                  <c:v>0.58799999999999997</c:v>
                </c:pt>
                <c:pt idx="10918">
                  <c:v>0.58799999999999997</c:v>
                </c:pt>
                <c:pt idx="10919">
                  <c:v>0.58799999999999997</c:v>
                </c:pt>
                <c:pt idx="10920">
                  <c:v>0.58799999999999997</c:v>
                </c:pt>
                <c:pt idx="10921">
                  <c:v>0.58799999999999997</c:v>
                </c:pt>
                <c:pt idx="10922">
                  <c:v>0.58799999999999997</c:v>
                </c:pt>
                <c:pt idx="10923">
                  <c:v>0.58799999999999997</c:v>
                </c:pt>
                <c:pt idx="10924">
                  <c:v>0.58799999999999997</c:v>
                </c:pt>
                <c:pt idx="10925">
                  <c:v>0.58799999999999997</c:v>
                </c:pt>
                <c:pt idx="10926">
                  <c:v>0.58799999999999997</c:v>
                </c:pt>
                <c:pt idx="10927">
                  <c:v>0.58799999999999997</c:v>
                </c:pt>
                <c:pt idx="10928">
                  <c:v>0.58799999999999997</c:v>
                </c:pt>
                <c:pt idx="10929">
                  <c:v>0.58799999999999997</c:v>
                </c:pt>
                <c:pt idx="10930">
                  <c:v>0.58799999999999997</c:v>
                </c:pt>
                <c:pt idx="10931">
                  <c:v>0.58799999999999997</c:v>
                </c:pt>
                <c:pt idx="10932">
                  <c:v>0.58799999999999997</c:v>
                </c:pt>
                <c:pt idx="10933">
                  <c:v>0.58799999999999997</c:v>
                </c:pt>
                <c:pt idx="10934">
                  <c:v>0.58799999999999997</c:v>
                </c:pt>
                <c:pt idx="10935">
                  <c:v>0.58799999999999997</c:v>
                </c:pt>
                <c:pt idx="10936">
                  <c:v>0.58799999999999997</c:v>
                </c:pt>
                <c:pt idx="10937">
                  <c:v>0.58799999999999997</c:v>
                </c:pt>
                <c:pt idx="10938">
                  <c:v>0.58799999999999997</c:v>
                </c:pt>
                <c:pt idx="10939">
                  <c:v>0.58799999999999997</c:v>
                </c:pt>
                <c:pt idx="10940">
                  <c:v>0.58799999999999997</c:v>
                </c:pt>
                <c:pt idx="10941">
                  <c:v>0.58799999999999997</c:v>
                </c:pt>
                <c:pt idx="10942">
                  <c:v>0.58799999999999997</c:v>
                </c:pt>
                <c:pt idx="10943">
                  <c:v>0.58799999999999997</c:v>
                </c:pt>
                <c:pt idx="10944">
                  <c:v>0.58799999999999997</c:v>
                </c:pt>
                <c:pt idx="10945">
                  <c:v>0.58799999999999997</c:v>
                </c:pt>
                <c:pt idx="10946">
                  <c:v>0.58799999999999997</c:v>
                </c:pt>
                <c:pt idx="10947">
                  <c:v>0.58799999999999997</c:v>
                </c:pt>
                <c:pt idx="10948">
                  <c:v>0.58799999999999997</c:v>
                </c:pt>
                <c:pt idx="10949">
                  <c:v>0.58799999999999997</c:v>
                </c:pt>
                <c:pt idx="10950">
                  <c:v>0.58799999999999997</c:v>
                </c:pt>
                <c:pt idx="10951">
                  <c:v>0.58799999999999997</c:v>
                </c:pt>
                <c:pt idx="10952">
                  <c:v>0.58799999999999997</c:v>
                </c:pt>
                <c:pt idx="10953">
                  <c:v>0.58799999999999997</c:v>
                </c:pt>
                <c:pt idx="10954">
                  <c:v>0.58799999999999997</c:v>
                </c:pt>
                <c:pt idx="10955">
                  <c:v>0.58799999999999997</c:v>
                </c:pt>
                <c:pt idx="10956">
                  <c:v>0.58799999999999997</c:v>
                </c:pt>
                <c:pt idx="10957">
                  <c:v>0.58799999999999997</c:v>
                </c:pt>
                <c:pt idx="10958">
                  <c:v>0.58799999999999997</c:v>
                </c:pt>
                <c:pt idx="10959">
                  <c:v>0.58799999999999997</c:v>
                </c:pt>
                <c:pt idx="10960">
                  <c:v>0.58799999999999997</c:v>
                </c:pt>
                <c:pt idx="10961">
                  <c:v>0.58799999999999997</c:v>
                </c:pt>
                <c:pt idx="10962">
                  <c:v>0.58799999999999997</c:v>
                </c:pt>
                <c:pt idx="10963">
                  <c:v>0.58799999999999997</c:v>
                </c:pt>
                <c:pt idx="10964">
                  <c:v>0.58799999999999997</c:v>
                </c:pt>
                <c:pt idx="10965">
                  <c:v>0.58799999999999997</c:v>
                </c:pt>
                <c:pt idx="10966">
                  <c:v>0.58799999999999997</c:v>
                </c:pt>
                <c:pt idx="10967">
                  <c:v>0.58799999999999997</c:v>
                </c:pt>
                <c:pt idx="10968">
                  <c:v>0.58799999999999997</c:v>
                </c:pt>
                <c:pt idx="10969">
                  <c:v>0.58899999999999997</c:v>
                </c:pt>
                <c:pt idx="10970">
                  <c:v>0.58899999999999997</c:v>
                </c:pt>
                <c:pt idx="10971">
                  <c:v>0.58899999999999997</c:v>
                </c:pt>
                <c:pt idx="10972">
                  <c:v>0.58899999999999997</c:v>
                </c:pt>
                <c:pt idx="10973">
                  <c:v>0.58899999999999997</c:v>
                </c:pt>
                <c:pt idx="10974">
                  <c:v>0.58899999999999997</c:v>
                </c:pt>
                <c:pt idx="10975">
                  <c:v>0.58899999999999997</c:v>
                </c:pt>
                <c:pt idx="10976">
                  <c:v>0.58899999999999997</c:v>
                </c:pt>
                <c:pt idx="10977">
                  <c:v>0.58899999999999997</c:v>
                </c:pt>
                <c:pt idx="10978">
                  <c:v>0.58899999999999997</c:v>
                </c:pt>
                <c:pt idx="10979">
                  <c:v>0.58899999999999997</c:v>
                </c:pt>
                <c:pt idx="10980">
                  <c:v>0.58899999999999997</c:v>
                </c:pt>
                <c:pt idx="10981">
                  <c:v>0.58899999999999997</c:v>
                </c:pt>
                <c:pt idx="10982">
                  <c:v>0.58899999999999997</c:v>
                </c:pt>
                <c:pt idx="10983">
                  <c:v>0.58899999999999997</c:v>
                </c:pt>
                <c:pt idx="10984">
                  <c:v>0.58899999999999997</c:v>
                </c:pt>
                <c:pt idx="10985">
                  <c:v>0.58899999999999997</c:v>
                </c:pt>
                <c:pt idx="10986">
                  <c:v>0.58899999999999997</c:v>
                </c:pt>
                <c:pt idx="10987">
                  <c:v>0.58899999999999997</c:v>
                </c:pt>
                <c:pt idx="10988">
                  <c:v>0.58899999999999997</c:v>
                </c:pt>
                <c:pt idx="10989">
                  <c:v>0.58899999999999997</c:v>
                </c:pt>
                <c:pt idx="10990">
                  <c:v>0.58899999999999997</c:v>
                </c:pt>
                <c:pt idx="10991">
                  <c:v>0.58899999999999997</c:v>
                </c:pt>
                <c:pt idx="10992">
                  <c:v>0.58899999999999997</c:v>
                </c:pt>
                <c:pt idx="10993">
                  <c:v>0.58899999999999997</c:v>
                </c:pt>
                <c:pt idx="10994">
                  <c:v>0.58899999999999997</c:v>
                </c:pt>
                <c:pt idx="10995">
                  <c:v>0.58899999999999997</c:v>
                </c:pt>
                <c:pt idx="10996">
                  <c:v>0.58899999999999997</c:v>
                </c:pt>
                <c:pt idx="10997">
                  <c:v>0.58899999999999997</c:v>
                </c:pt>
                <c:pt idx="10998">
                  <c:v>0.58899999999999997</c:v>
                </c:pt>
                <c:pt idx="10999">
                  <c:v>0.58899999999999997</c:v>
                </c:pt>
                <c:pt idx="11000">
                  <c:v>0.58899999999999997</c:v>
                </c:pt>
                <c:pt idx="11001">
                  <c:v>0.58899999999999997</c:v>
                </c:pt>
                <c:pt idx="11002">
                  <c:v>0.58899999999999997</c:v>
                </c:pt>
                <c:pt idx="11003">
                  <c:v>0.58899999999999997</c:v>
                </c:pt>
                <c:pt idx="11004">
                  <c:v>0.58899999999999997</c:v>
                </c:pt>
                <c:pt idx="11005">
                  <c:v>0.58899999999999997</c:v>
                </c:pt>
                <c:pt idx="11006">
                  <c:v>0.58899999999999997</c:v>
                </c:pt>
                <c:pt idx="11007">
                  <c:v>0.58899999999999997</c:v>
                </c:pt>
                <c:pt idx="11008">
                  <c:v>0.58899999999999997</c:v>
                </c:pt>
                <c:pt idx="11009">
                  <c:v>0.58899999999999997</c:v>
                </c:pt>
                <c:pt idx="11010">
                  <c:v>0.58899999999999997</c:v>
                </c:pt>
                <c:pt idx="11011">
                  <c:v>0.58899999999999997</c:v>
                </c:pt>
                <c:pt idx="11012">
                  <c:v>0.58899999999999997</c:v>
                </c:pt>
                <c:pt idx="11013">
                  <c:v>0.58899999999999997</c:v>
                </c:pt>
                <c:pt idx="11014">
                  <c:v>0.58899999999999997</c:v>
                </c:pt>
                <c:pt idx="11015">
                  <c:v>0.58899999999999997</c:v>
                </c:pt>
                <c:pt idx="11016">
                  <c:v>0.58899999999999997</c:v>
                </c:pt>
                <c:pt idx="11017">
                  <c:v>0.58899999999999997</c:v>
                </c:pt>
                <c:pt idx="11018">
                  <c:v>0.58899999999999997</c:v>
                </c:pt>
                <c:pt idx="11019">
                  <c:v>0.58899999999999997</c:v>
                </c:pt>
                <c:pt idx="11020">
                  <c:v>0.58899999999999997</c:v>
                </c:pt>
                <c:pt idx="11021">
                  <c:v>0.58899999999999997</c:v>
                </c:pt>
                <c:pt idx="11022">
                  <c:v>0.58899999999999997</c:v>
                </c:pt>
                <c:pt idx="11023">
                  <c:v>0.58899999999999997</c:v>
                </c:pt>
                <c:pt idx="11024">
                  <c:v>0.58899999999999997</c:v>
                </c:pt>
                <c:pt idx="11025">
                  <c:v>0.58899999999999997</c:v>
                </c:pt>
                <c:pt idx="11026">
                  <c:v>0.58899999999999997</c:v>
                </c:pt>
                <c:pt idx="11027">
                  <c:v>0.58899999999999997</c:v>
                </c:pt>
                <c:pt idx="11028">
                  <c:v>0.58899999999999997</c:v>
                </c:pt>
                <c:pt idx="11029">
                  <c:v>0.58899999999999997</c:v>
                </c:pt>
                <c:pt idx="11030">
                  <c:v>0.58899999999999997</c:v>
                </c:pt>
                <c:pt idx="11031">
                  <c:v>0.58899999999999997</c:v>
                </c:pt>
                <c:pt idx="11032">
                  <c:v>0.58899999999999997</c:v>
                </c:pt>
                <c:pt idx="11033">
                  <c:v>0.58899999999999997</c:v>
                </c:pt>
                <c:pt idx="11034">
                  <c:v>0.58899999999999997</c:v>
                </c:pt>
                <c:pt idx="11035">
                  <c:v>0.58899999999999997</c:v>
                </c:pt>
                <c:pt idx="11036">
                  <c:v>0.58899999999999997</c:v>
                </c:pt>
                <c:pt idx="11037">
                  <c:v>0.58899999999999997</c:v>
                </c:pt>
                <c:pt idx="11038">
                  <c:v>0.58899999999999997</c:v>
                </c:pt>
                <c:pt idx="11039">
                  <c:v>0.58899999999999997</c:v>
                </c:pt>
                <c:pt idx="11040">
                  <c:v>0.58899999999999997</c:v>
                </c:pt>
                <c:pt idx="11041">
                  <c:v>0.58899999999999997</c:v>
                </c:pt>
                <c:pt idx="11042">
                  <c:v>0.58899999999999997</c:v>
                </c:pt>
                <c:pt idx="11043">
                  <c:v>0.58899999999999997</c:v>
                </c:pt>
                <c:pt idx="11044">
                  <c:v>0.58899999999999997</c:v>
                </c:pt>
                <c:pt idx="11045">
                  <c:v>0.58899999999999997</c:v>
                </c:pt>
                <c:pt idx="11046">
                  <c:v>0.58899999999999997</c:v>
                </c:pt>
                <c:pt idx="11047">
                  <c:v>0.58899999999999997</c:v>
                </c:pt>
                <c:pt idx="11048">
                  <c:v>0.58899999999999997</c:v>
                </c:pt>
                <c:pt idx="11049">
                  <c:v>0.58899999999999997</c:v>
                </c:pt>
                <c:pt idx="11050">
                  <c:v>0.58899999999999997</c:v>
                </c:pt>
                <c:pt idx="11051">
                  <c:v>0.58899999999999997</c:v>
                </c:pt>
                <c:pt idx="11052">
                  <c:v>0.58899999999999997</c:v>
                </c:pt>
                <c:pt idx="11053">
                  <c:v>0.59</c:v>
                </c:pt>
                <c:pt idx="11054">
                  <c:v>0.59</c:v>
                </c:pt>
                <c:pt idx="11055">
                  <c:v>0.59</c:v>
                </c:pt>
                <c:pt idx="11056">
                  <c:v>0.59</c:v>
                </c:pt>
                <c:pt idx="11057">
                  <c:v>0.59</c:v>
                </c:pt>
                <c:pt idx="11058">
                  <c:v>0.59</c:v>
                </c:pt>
                <c:pt idx="11059">
                  <c:v>0.59</c:v>
                </c:pt>
                <c:pt idx="11060">
                  <c:v>0.59</c:v>
                </c:pt>
                <c:pt idx="11061">
                  <c:v>0.59</c:v>
                </c:pt>
                <c:pt idx="11062">
                  <c:v>0.59</c:v>
                </c:pt>
                <c:pt idx="11063">
                  <c:v>0.59</c:v>
                </c:pt>
                <c:pt idx="11064">
                  <c:v>0.59</c:v>
                </c:pt>
                <c:pt idx="11065">
                  <c:v>0.59</c:v>
                </c:pt>
                <c:pt idx="11066">
                  <c:v>0.59</c:v>
                </c:pt>
                <c:pt idx="11067">
                  <c:v>0.59</c:v>
                </c:pt>
                <c:pt idx="11068">
                  <c:v>0.59</c:v>
                </c:pt>
                <c:pt idx="11069">
                  <c:v>0.59</c:v>
                </c:pt>
                <c:pt idx="11070">
                  <c:v>0.59</c:v>
                </c:pt>
                <c:pt idx="11071">
                  <c:v>0.59</c:v>
                </c:pt>
                <c:pt idx="11072">
                  <c:v>0.59</c:v>
                </c:pt>
                <c:pt idx="11073">
                  <c:v>0.59</c:v>
                </c:pt>
                <c:pt idx="11074">
                  <c:v>0.59</c:v>
                </c:pt>
                <c:pt idx="11075">
                  <c:v>0.59</c:v>
                </c:pt>
                <c:pt idx="11076">
                  <c:v>0.59</c:v>
                </c:pt>
                <c:pt idx="11077">
                  <c:v>0.59</c:v>
                </c:pt>
                <c:pt idx="11078">
                  <c:v>0.59</c:v>
                </c:pt>
                <c:pt idx="11079">
                  <c:v>0.59</c:v>
                </c:pt>
                <c:pt idx="11080">
                  <c:v>0.59</c:v>
                </c:pt>
                <c:pt idx="11081">
                  <c:v>0.59</c:v>
                </c:pt>
                <c:pt idx="11082">
                  <c:v>0.59</c:v>
                </c:pt>
                <c:pt idx="11083">
                  <c:v>0.59</c:v>
                </c:pt>
                <c:pt idx="11084">
                  <c:v>0.59099999999999997</c:v>
                </c:pt>
                <c:pt idx="11085">
                  <c:v>0.59099999999999997</c:v>
                </c:pt>
                <c:pt idx="11086">
                  <c:v>0.59099999999999997</c:v>
                </c:pt>
                <c:pt idx="11087">
                  <c:v>0.59099999999999997</c:v>
                </c:pt>
                <c:pt idx="11088">
                  <c:v>0.59099999999999997</c:v>
                </c:pt>
                <c:pt idx="11089">
                  <c:v>0.59099999999999997</c:v>
                </c:pt>
                <c:pt idx="11090">
                  <c:v>0.59099999999999997</c:v>
                </c:pt>
                <c:pt idx="11091">
                  <c:v>0.59099999999999997</c:v>
                </c:pt>
                <c:pt idx="11092">
                  <c:v>0.59099999999999997</c:v>
                </c:pt>
                <c:pt idx="11093">
                  <c:v>0.59099999999999997</c:v>
                </c:pt>
                <c:pt idx="11094">
                  <c:v>0.59099999999999997</c:v>
                </c:pt>
                <c:pt idx="11095">
                  <c:v>0.59099999999999997</c:v>
                </c:pt>
                <c:pt idx="11096">
                  <c:v>0.59099999999999997</c:v>
                </c:pt>
                <c:pt idx="11097">
                  <c:v>0.59099999999999997</c:v>
                </c:pt>
                <c:pt idx="11098">
                  <c:v>0.59099999999999997</c:v>
                </c:pt>
                <c:pt idx="11099">
                  <c:v>0.59099999999999997</c:v>
                </c:pt>
                <c:pt idx="11100">
                  <c:v>0.59099999999999997</c:v>
                </c:pt>
                <c:pt idx="11101">
                  <c:v>0.59099999999999997</c:v>
                </c:pt>
                <c:pt idx="11102">
                  <c:v>0.59099999999999997</c:v>
                </c:pt>
                <c:pt idx="11103">
                  <c:v>0.59099999999999997</c:v>
                </c:pt>
                <c:pt idx="11104">
                  <c:v>0.59099999999999997</c:v>
                </c:pt>
                <c:pt idx="11105">
                  <c:v>0.59099999999999997</c:v>
                </c:pt>
                <c:pt idx="11106">
                  <c:v>0.59099999999999997</c:v>
                </c:pt>
                <c:pt idx="11107">
                  <c:v>0.59099999999999997</c:v>
                </c:pt>
                <c:pt idx="11108">
                  <c:v>0.59099999999999997</c:v>
                </c:pt>
                <c:pt idx="11109">
                  <c:v>0.59099999999999997</c:v>
                </c:pt>
                <c:pt idx="11110">
                  <c:v>0.59099999999999997</c:v>
                </c:pt>
                <c:pt idx="11111">
                  <c:v>0.59099999999999997</c:v>
                </c:pt>
                <c:pt idx="11112">
                  <c:v>0.59099999999999997</c:v>
                </c:pt>
                <c:pt idx="11113">
                  <c:v>0.59099999999999997</c:v>
                </c:pt>
                <c:pt idx="11114">
                  <c:v>0.59099999999999997</c:v>
                </c:pt>
                <c:pt idx="11115">
                  <c:v>0.59099999999999997</c:v>
                </c:pt>
                <c:pt idx="11116">
                  <c:v>0.59099999999999997</c:v>
                </c:pt>
                <c:pt idx="11117">
                  <c:v>0.59099999999999997</c:v>
                </c:pt>
                <c:pt idx="11118">
                  <c:v>0.59099999999999997</c:v>
                </c:pt>
                <c:pt idx="11119">
                  <c:v>0.59099999999999997</c:v>
                </c:pt>
                <c:pt idx="11120">
                  <c:v>0.59099999999999997</c:v>
                </c:pt>
                <c:pt idx="11121">
                  <c:v>0.59099999999999997</c:v>
                </c:pt>
                <c:pt idx="11122">
                  <c:v>0.59099999999999997</c:v>
                </c:pt>
                <c:pt idx="11123">
                  <c:v>0.59099999999999997</c:v>
                </c:pt>
                <c:pt idx="11124">
                  <c:v>0.59199999999999997</c:v>
                </c:pt>
                <c:pt idx="11125">
                  <c:v>0.59199999999999997</c:v>
                </c:pt>
                <c:pt idx="11126">
                  <c:v>0.59199999999999997</c:v>
                </c:pt>
                <c:pt idx="11127">
                  <c:v>0.59199999999999997</c:v>
                </c:pt>
                <c:pt idx="11128">
                  <c:v>0.59199999999999997</c:v>
                </c:pt>
                <c:pt idx="11129">
                  <c:v>0.59199999999999997</c:v>
                </c:pt>
                <c:pt idx="11130">
                  <c:v>0.59199999999999997</c:v>
                </c:pt>
                <c:pt idx="11131">
                  <c:v>0.59199999999999997</c:v>
                </c:pt>
                <c:pt idx="11132">
                  <c:v>0.59199999999999997</c:v>
                </c:pt>
                <c:pt idx="11133">
                  <c:v>0.59199999999999997</c:v>
                </c:pt>
                <c:pt idx="11134">
                  <c:v>0.59199999999999997</c:v>
                </c:pt>
                <c:pt idx="11135">
                  <c:v>0.59199999999999997</c:v>
                </c:pt>
                <c:pt idx="11136">
                  <c:v>0.59199999999999997</c:v>
                </c:pt>
                <c:pt idx="11137">
                  <c:v>0.59199999999999997</c:v>
                </c:pt>
                <c:pt idx="11138">
                  <c:v>0.59199999999999997</c:v>
                </c:pt>
                <c:pt idx="11139">
                  <c:v>0.59199999999999997</c:v>
                </c:pt>
                <c:pt idx="11140">
                  <c:v>0.59199999999999997</c:v>
                </c:pt>
                <c:pt idx="11141">
                  <c:v>0.59199999999999997</c:v>
                </c:pt>
                <c:pt idx="11142">
                  <c:v>0.59199999999999997</c:v>
                </c:pt>
                <c:pt idx="11143">
                  <c:v>0.59199999999999997</c:v>
                </c:pt>
                <c:pt idx="11144">
                  <c:v>0.59199999999999997</c:v>
                </c:pt>
                <c:pt idx="11145">
                  <c:v>0.59199999999999997</c:v>
                </c:pt>
                <c:pt idx="11146">
                  <c:v>0.59199999999999997</c:v>
                </c:pt>
                <c:pt idx="11147">
                  <c:v>0.59199999999999997</c:v>
                </c:pt>
                <c:pt idx="11148">
                  <c:v>0.59199999999999997</c:v>
                </c:pt>
                <c:pt idx="11149">
                  <c:v>0.59199999999999997</c:v>
                </c:pt>
                <c:pt idx="11150">
                  <c:v>0.59199999999999997</c:v>
                </c:pt>
                <c:pt idx="11151">
                  <c:v>0.59199999999999997</c:v>
                </c:pt>
                <c:pt idx="11152">
                  <c:v>0.59199999999999997</c:v>
                </c:pt>
                <c:pt idx="11153">
                  <c:v>0.59199999999999997</c:v>
                </c:pt>
                <c:pt idx="11154">
                  <c:v>0.59199999999999997</c:v>
                </c:pt>
                <c:pt idx="11155">
                  <c:v>0.59199999999999997</c:v>
                </c:pt>
                <c:pt idx="11156">
                  <c:v>0.59199999999999997</c:v>
                </c:pt>
                <c:pt idx="11157">
                  <c:v>0.59199999999999997</c:v>
                </c:pt>
                <c:pt idx="11158">
                  <c:v>0.59199999999999997</c:v>
                </c:pt>
                <c:pt idx="11159">
                  <c:v>0.59199999999999997</c:v>
                </c:pt>
                <c:pt idx="11160">
                  <c:v>0.59199999999999997</c:v>
                </c:pt>
                <c:pt idx="11161">
                  <c:v>0.59199999999999997</c:v>
                </c:pt>
                <c:pt idx="11162">
                  <c:v>0.59199999999999997</c:v>
                </c:pt>
                <c:pt idx="11163">
                  <c:v>0.59199999999999997</c:v>
                </c:pt>
                <c:pt idx="11164">
                  <c:v>0.59199999999999997</c:v>
                </c:pt>
                <c:pt idx="11165">
                  <c:v>0.59199999999999997</c:v>
                </c:pt>
                <c:pt idx="11166">
                  <c:v>0.59199999999999997</c:v>
                </c:pt>
                <c:pt idx="11167">
                  <c:v>0.59199999999999997</c:v>
                </c:pt>
                <c:pt idx="11168">
                  <c:v>0.59199999999999997</c:v>
                </c:pt>
                <c:pt idx="11169">
                  <c:v>0.59199999999999997</c:v>
                </c:pt>
                <c:pt idx="11170">
                  <c:v>0.59199999999999997</c:v>
                </c:pt>
                <c:pt idx="11171">
                  <c:v>0.59199999999999997</c:v>
                </c:pt>
                <c:pt idx="11172">
                  <c:v>0.59199999999999997</c:v>
                </c:pt>
                <c:pt idx="11173">
                  <c:v>0.59199999999999997</c:v>
                </c:pt>
                <c:pt idx="11174">
                  <c:v>0.59199999999999997</c:v>
                </c:pt>
                <c:pt idx="11175">
                  <c:v>0.59199999999999997</c:v>
                </c:pt>
                <c:pt idx="11176">
                  <c:v>0.59199999999999997</c:v>
                </c:pt>
                <c:pt idx="11177">
                  <c:v>0.59199999999999997</c:v>
                </c:pt>
                <c:pt idx="11178">
                  <c:v>0.59199999999999997</c:v>
                </c:pt>
                <c:pt idx="11179">
                  <c:v>0.59199999999999997</c:v>
                </c:pt>
                <c:pt idx="11180">
                  <c:v>0.59199999999999997</c:v>
                </c:pt>
                <c:pt idx="11181">
                  <c:v>0.59199999999999997</c:v>
                </c:pt>
                <c:pt idx="11182">
                  <c:v>0.59199999999999997</c:v>
                </c:pt>
                <c:pt idx="11183">
                  <c:v>0.59199999999999997</c:v>
                </c:pt>
                <c:pt idx="11184">
                  <c:v>0.59199999999999997</c:v>
                </c:pt>
                <c:pt idx="11185">
                  <c:v>0.59299999999999997</c:v>
                </c:pt>
                <c:pt idx="11186">
                  <c:v>0.59299999999999997</c:v>
                </c:pt>
                <c:pt idx="11187">
                  <c:v>0.59299999999999997</c:v>
                </c:pt>
                <c:pt idx="11188">
                  <c:v>0.59299999999999997</c:v>
                </c:pt>
                <c:pt idx="11189">
                  <c:v>0.59299999999999997</c:v>
                </c:pt>
                <c:pt idx="11190">
                  <c:v>0.59299999999999997</c:v>
                </c:pt>
                <c:pt idx="11191">
                  <c:v>0.59299999999999997</c:v>
                </c:pt>
                <c:pt idx="11192">
                  <c:v>0.59299999999999997</c:v>
                </c:pt>
                <c:pt idx="11193">
                  <c:v>0.59299999999999997</c:v>
                </c:pt>
                <c:pt idx="11194">
                  <c:v>0.59299999999999997</c:v>
                </c:pt>
                <c:pt idx="11195">
                  <c:v>0.59299999999999997</c:v>
                </c:pt>
                <c:pt idx="11196">
                  <c:v>0.59299999999999997</c:v>
                </c:pt>
                <c:pt idx="11197">
                  <c:v>0.59299999999999997</c:v>
                </c:pt>
                <c:pt idx="11198">
                  <c:v>0.59299999999999997</c:v>
                </c:pt>
                <c:pt idx="11199">
                  <c:v>0.59299999999999997</c:v>
                </c:pt>
                <c:pt idx="11200">
                  <c:v>0.59299999999999997</c:v>
                </c:pt>
                <c:pt idx="11201">
                  <c:v>0.59299999999999997</c:v>
                </c:pt>
                <c:pt idx="11202">
                  <c:v>0.59299999999999997</c:v>
                </c:pt>
                <c:pt idx="11203">
                  <c:v>0.59299999999999997</c:v>
                </c:pt>
                <c:pt idx="11204">
                  <c:v>0.59299999999999997</c:v>
                </c:pt>
                <c:pt idx="11205">
                  <c:v>0.59299999999999997</c:v>
                </c:pt>
                <c:pt idx="11206">
                  <c:v>0.59299999999999997</c:v>
                </c:pt>
                <c:pt idx="11207">
                  <c:v>0.59299999999999997</c:v>
                </c:pt>
                <c:pt idx="11208">
                  <c:v>0.59299999999999997</c:v>
                </c:pt>
                <c:pt idx="11209">
                  <c:v>0.59299999999999997</c:v>
                </c:pt>
                <c:pt idx="11210">
                  <c:v>0.59299999999999997</c:v>
                </c:pt>
                <c:pt idx="11211">
                  <c:v>0.59299999999999997</c:v>
                </c:pt>
                <c:pt idx="11212">
                  <c:v>0.59299999999999997</c:v>
                </c:pt>
                <c:pt idx="11213">
                  <c:v>0.59299999999999997</c:v>
                </c:pt>
                <c:pt idx="11214">
                  <c:v>0.59299999999999997</c:v>
                </c:pt>
                <c:pt idx="11215">
                  <c:v>0.59299999999999997</c:v>
                </c:pt>
                <c:pt idx="11216">
                  <c:v>0.59299999999999997</c:v>
                </c:pt>
                <c:pt idx="11217">
                  <c:v>0.59299999999999997</c:v>
                </c:pt>
                <c:pt idx="11218">
                  <c:v>0.59299999999999997</c:v>
                </c:pt>
                <c:pt idx="11219">
                  <c:v>0.59299999999999997</c:v>
                </c:pt>
                <c:pt idx="11220">
                  <c:v>0.59299999999999997</c:v>
                </c:pt>
                <c:pt idx="11221">
                  <c:v>0.59299999999999997</c:v>
                </c:pt>
                <c:pt idx="11222">
                  <c:v>0.59299999999999997</c:v>
                </c:pt>
                <c:pt idx="11223">
                  <c:v>0.59399999999999997</c:v>
                </c:pt>
                <c:pt idx="11224">
                  <c:v>0.59399999999999997</c:v>
                </c:pt>
                <c:pt idx="11225">
                  <c:v>0.59399999999999997</c:v>
                </c:pt>
                <c:pt idx="11226">
                  <c:v>0.59399999999999997</c:v>
                </c:pt>
                <c:pt idx="11227">
                  <c:v>0.59399999999999997</c:v>
                </c:pt>
                <c:pt idx="11228">
                  <c:v>0.59399999999999997</c:v>
                </c:pt>
                <c:pt idx="11229">
                  <c:v>0.59399999999999997</c:v>
                </c:pt>
                <c:pt idx="11230">
                  <c:v>0.59399999999999997</c:v>
                </c:pt>
                <c:pt idx="11231">
                  <c:v>0.59399999999999997</c:v>
                </c:pt>
                <c:pt idx="11232">
                  <c:v>0.59399999999999997</c:v>
                </c:pt>
                <c:pt idx="11233">
                  <c:v>0.59399999999999997</c:v>
                </c:pt>
                <c:pt idx="11234">
                  <c:v>0.59399999999999997</c:v>
                </c:pt>
                <c:pt idx="11235">
                  <c:v>0.59399999999999997</c:v>
                </c:pt>
                <c:pt idx="11236">
                  <c:v>0.59399999999999997</c:v>
                </c:pt>
                <c:pt idx="11237">
                  <c:v>0.59399999999999997</c:v>
                </c:pt>
                <c:pt idx="11238">
                  <c:v>0.59399999999999997</c:v>
                </c:pt>
                <c:pt idx="11239">
                  <c:v>0.59399999999999997</c:v>
                </c:pt>
                <c:pt idx="11240">
                  <c:v>0.59399999999999997</c:v>
                </c:pt>
                <c:pt idx="11241">
                  <c:v>0.59399999999999997</c:v>
                </c:pt>
                <c:pt idx="11242">
                  <c:v>0.59399999999999997</c:v>
                </c:pt>
                <c:pt idx="11243">
                  <c:v>0.59399999999999997</c:v>
                </c:pt>
                <c:pt idx="11244">
                  <c:v>0.59399999999999997</c:v>
                </c:pt>
                <c:pt idx="11245">
                  <c:v>0.59399999999999997</c:v>
                </c:pt>
                <c:pt idx="11246">
                  <c:v>0.59399999999999997</c:v>
                </c:pt>
                <c:pt idx="11247">
                  <c:v>0.59399999999999997</c:v>
                </c:pt>
                <c:pt idx="11248">
                  <c:v>0.59399999999999997</c:v>
                </c:pt>
                <c:pt idx="11249">
                  <c:v>0.59399999999999997</c:v>
                </c:pt>
                <c:pt idx="11250">
                  <c:v>0.59399999999999997</c:v>
                </c:pt>
                <c:pt idx="11251">
                  <c:v>0.59399999999999997</c:v>
                </c:pt>
                <c:pt idx="11252">
                  <c:v>0.59399999999999997</c:v>
                </c:pt>
                <c:pt idx="11253">
                  <c:v>0.59399999999999997</c:v>
                </c:pt>
                <c:pt idx="11254">
                  <c:v>0.59399999999999997</c:v>
                </c:pt>
                <c:pt idx="11255">
                  <c:v>0.59399999999999997</c:v>
                </c:pt>
                <c:pt idx="11256">
                  <c:v>0.59499999999999997</c:v>
                </c:pt>
                <c:pt idx="11257">
                  <c:v>0.59499999999999997</c:v>
                </c:pt>
                <c:pt idx="11258">
                  <c:v>0.59499999999999997</c:v>
                </c:pt>
                <c:pt idx="11259">
                  <c:v>0.59499999999999997</c:v>
                </c:pt>
                <c:pt idx="11260">
                  <c:v>0.59499999999999997</c:v>
                </c:pt>
                <c:pt idx="11261">
                  <c:v>0.59499999999999997</c:v>
                </c:pt>
                <c:pt idx="11262">
                  <c:v>0.59499999999999997</c:v>
                </c:pt>
                <c:pt idx="11263">
                  <c:v>0.59499999999999997</c:v>
                </c:pt>
                <c:pt idx="11264">
                  <c:v>0.59499999999999997</c:v>
                </c:pt>
                <c:pt idx="11265">
                  <c:v>0.59499999999999997</c:v>
                </c:pt>
                <c:pt idx="11266">
                  <c:v>0.59499999999999997</c:v>
                </c:pt>
                <c:pt idx="11267">
                  <c:v>0.59499999999999997</c:v>
                </c:pt>
                <c:pt idx="11268">
                  <c:v>0.59499999999999997</c:v>
                </c:pt>
                <c:pt idx="11269">
                  <c:v>0.59499999999999997</c:v>
                </c:pt>
                <c:pt idx="11270">
                  <c:v>0.59499999999999997</c:v>
                </c:pt>
                <c:pt idx="11271">
                  <c:v>0.59499999999999997</c:v>
                </c:pt>
                <c:pt idx="11272">
                  <c:v>0.59499999999999997</c:v>
                </c:pt>
                <c:pt idx="11273">
                  <c:v>0.59499999999999997</c:v>
                </c:pt>
                <c:pt idx="11274">
                  <c:v>0.59499999999999997</c:v>
                </c:pt>
                <c:pt idx="11275">
                  <c:v>0.59499999999999997</c:v>
                </c:pt>
                <c:pt idx="11276">
                  <c:v>0.59499999999999997</c:v>
                </c:pt>
                <c:pt idx="11277">
                  <c:v>0.59499999999999997</c:v>
                </c:pt>
                <c:pt idx="11278">
                  <c:v>0.59499999999999997</c:v>
                </c:pt>
                <c:pt idx="11279">
                  <c:v>0.59499999999999997</c:v>
                </c:pt>
                <c:pt idx="11280">
                  <c:v>0.59499999999999997</c:v>
                </c:pt>
                <c:pt idx="11281">
                  <c:v>0.59499999999999997</c:v>
                </c:pt>
                <c:pt idx="11282">
                  <c:v>0.59499999999999997</c:v>
                </c:pt>
                <c:pt idx="11283">
                  <c:v>0.59499999999999997</c:v>
                </c:pt>
                <c:pt idx="11284">
                  <c:v>0.59499999999999997</c:v>
                </c:pt>
                <c:pt idx="11285">
                  <c:v>0.59499999999999997</c:v>
                </c:pt>
                <c:pt idx="11286">
                  <c:v>0.59499999999999997</c:v>
                </c:pt>
                <c:pt idx="11287">
                  <c:v>0.59499999999999997</c:v>
                </c:pt>
                <c:pt idx="11288">
                  <c:v>0.59499999999999997</c:v>
                </c:pt>
                <c:pt idx="11289">
                  <c:v>0.59599999999999997</c:v>
                </c:pt>
                <c:pt idx="11290">
                  <c:v>0.59599999999999997</c:v>
                </c:pt>
                <c:pt idx="11291">
                  <c:v>0.59599999999999997</c:v>
                </c:pt>
                <c:pt idx="11292">
                  <c:v>0.59599999999999997</c:v>
                </c:pt>
                <c:pt idx="11293">
                  <c:v>0.59599999999999997</c:v>
                </c:pt>
                <c:pt idx="11294">
                  <c:v>0.59599999999999997</c:v>
                </c:pt>
                <c:pt idx="11295">
                  <c:v>0.59599999999999997</c:v>
                </c:pt>
                <c:pt idx="11296">
                  <c:v>0.59599999999999997</c:v>
                </c:pt>
                <c:pt idx="11297">
                  <c:v>0.59599999999999997</c:v>
                </c:pt>
                <c:pt idx="11298">
                  <c:v>0.59599999999999997</c:v>
                </c:pt>
                <c:pt idx="11299">
                  <c:v>0.59599999999999997</c:v>
                </c:pt>
                <c:pt idx="11300">
                  <c:v>0.59599999999999997</c:v>
                </c:pt>
                <c:pt idx="11301">
                  <c:v>0.59599999999999997</c:v>
                </c:pt>
                <c:pt idx="11302">
                  <c:v>0.59599999999999997</c:v>
                </c:pt>
                <c:pt idx="11303">
                  <c:v>0.59599999999999997</c:v>
                </c:pt>
                <c:pt idx="11304">
                  <c:v>0.59599999999999997</c:v>
                </c:pt>
                <c:pt idx="11305">
                  <c:v>0.59599999999999997</c:v>
                </c:pt>
                <c:pt idx="11306">
                  <c:v>0.59599999999999997</c:v>
                </c:pt>
                <c:pt idx="11307">
                  <c:v>0.59599999999999997</c:v>
                </c:pt>
                <c:pt idx="11308">
                  <c:v>0.59599999999999997</c:v>
                </c:pt>
                <c:pt idx="11309">
                  <c:v>0.59599999999999997</c:v>
                </c:pt>
                <c:pt idx="11310">
                  <c:v>0.59599999999999997</c:v>
                </c:pt>
                <c:pt idx="11311">
                  <c:v>0.59599999999999997</c:v>
                </c:pt>
                <c:pt idx="11312">
                  <c:v>0.59599999999999997</c:v>
                </c:pt>
                <c:pt idx="11313">
                  <c:v>0.59599999999999997</c:v>
                </c:pt>
                <c:pt idx="11314">
                  <c:v>0.59599999999999997</c:v>
                </c:pt>
                <c:pt idx="11315">
                  <c:v>0.59599999999999997</c:v>
                </c:pt>
                <c:pt idx="11316">
                  <c:v>0.59599999999999997</c:v>
                </c:pt>
                <c:pt idx="11317">
                  <c:v>0.59599999999999997</c:v>
                </c:pt>
                <c:pt idx="11318">
                  <c:v>0.59599999999999997</c:v>
                </c:pt>
                <c:pt idx="11319">
                  <c:v>0.59699999999999998</c:v>
                </c:pt>
                <c:pt idx="11320">
                  <c:v>0.59699999999999998</c:v>
                </c:pt>
                <c:pt idx="11321">
                  <c:v>0.59699999999999998</c:v>
                </c:pt>
                <c:pt idx="11322">
                  <c:v>0.59699999999999998</c:v>
                </c:pt>
                <c:pt idx="11323">
                  <c:v>0.59699999999999998</c:v>
                </c:pt>
                <c:pt idx="11324">
                  <c:v>0.59699999999999998</c:v>
                </c:pt>
                <c:pt idx="11325">
                  <c:v>0.59699999999999998</c:v>
                </c:pt>
                <c:pt idx="11326">
                  <c:v>0.59699999999999998</c:v>
                </c:pt>
                <c:pt idx="11327">
                  <c:v>0.59699999999999998</c:v>
                </c:pt>
                <c:pt idx="11328">
                  <c:v>0.59699999999999998</c:v>
                </c:pt>
                <c:pt idx="11329">
                  <c:v>0.59699999999999998</c:v>
                </c:pt>
                <c:pt idx="11330">
                  <c:v>0.59699999999999998</c:v>
                </c:pt>
                <c:pt idx="11331">
                  <c:v>0.59699999999999998</c:v>
                </c:pt>
                <c:pt idx="11332">
                  <c:v>0.59699999999999998</c:v>
                </c:pt>
                <c:pt idx="11333">
                  <c:v>0.59699999999999998</c:v>
                </c:pt>
                <c:pt idx="11334">
                  <c:v>0.59699999999999998</c:v>
                </c:pt>
                <c:pt idx="11335">
                  <c:v>0.59699999999999998</c:v>
                </c:pt>
                <c:pt idx="11336">
                  <c:v>0.59699999999999998</c:v>
                </c:pt>
                <c:pt idx="11337">
                  <c:v>0.59699999999999998</c:v>
                </c:pt>
                <c:pt idx="11338">
                  <c:v>0.59699999999999998</c:v>
                </c:pt>
                <c:pt idx="11339">
                  <c:v>0.59699999999999998</c:v>
                </c:pt>
                <c:pt idx="11340">
                  <c:v>0.59699999999999998</c:v>
                </c:pt>
                <c:pt idx="11341">
                  <c:v>0.59699999999999998</c:v>
                </c:pt>
                <c:pt idx="11342">
                  <c:v>0.59699999999999998</c:v>
                </c:pt>
                <c:pt idx="11343">
                  <c:v>0.59699999999999998</c:v>
                </c:pt>
                <c:pt idx="11344">
                  <c:v>0.59699999999999998</c:v>
                </c:pt>
                <c:pt idx="11345">
                  <c:v>0.59699999999999998</c:v>
                </c:pt>
                <c:pt idx="11346">
                  <c:v>0.59699999999999998</c:v>
                </c:pt>
                <c:pt idx="11347">
                  <c:v>0.59699999999999998</c:v>
                </c:pt>
                <c:pt idx="11348">
                  <c:v>0.59699999999999998</c:v>
                </c:pt>
                <c:pt idx="11349">
                  <c:v>0.59699999999999998</c:v>
                </c:pt>
                <c:pt idx="11350">
                  <c:v>0.59699999999999998</c:v>
                </c:pt>
                <c:pt idx="11351">
                  <c:v>0.59699999999999998</c:v>
                </c:pt>
                <c:pt idx="11352">
                  <c:v>0.59699999999999998</c:v>
                </c:pt>
                <c:pt idx="11353">
                  <c:v>0.59699999999999998</c:v>
                </c:pt>
                <c:pt idx="11354">
                  <c:v>0.59699999999999998</c:v>
                </c:pt>
                <c:pt idx="11355">
                  <c:v>0.59799999999999998</c:v>
                </c:pt>
                <c:pt idx="11356">
                  <c:v>0.59799999999999998</c:v>
                </c:pt>
                <c:pt idx="11357">
                  <c:v>0.59799999999999998</c:v>
                </c:pt>
                <c:pt idx="11358">
                  <c:v>0.59799999999999998</c:v>
                </c:pt>
                <c:pt idx="11359">
                  <c:v>0.59799999999999998</c:v>
                </c:pt>
                <c:pt idx="11360">
                  <c:v>0.59799999999999998</c:v>
                </c:pt>
                <c:pt idx="11361">
                  <c:v>0.59799999999999998</c:v>
                </c:pt>
                <c:pt idx="11362">
                  <c:v>0.59799999999999998</c:v>
                </c:pt>
                <c:pt idx="11363">
                  <c:v>0.59799999999999998</c:v>
                </c:pt>
                <c:pt idx="11364">
                  <c:v>0.59799999999999998</c:v>
                </c:pt>
                <c:pt idx="11365">
                  <c:v>0.59799999999999998</c:v>
                </c:pt>
                <c:pt idx="11366">
                  <c:v>0.59799999999999998</c:v>
                </c:pt>
                <c:pt idx="11367">
                  <c:v>0.59799999999999998</c:v>
                </c:pt>
                <c:pt idx="11368">
                  <c:v>0.59799999999999998</c:v>
                </c:pt>
                <c:pt idx="11369">
                  <c:v>0.59799999999999998</c:v>
                </c:pt>
                <c:pt idx="11370">
                  <c:v>0.59799999999999998</c:v>
                </c:pt>
                <c:pt idx="11371">
                  <c:v>0.59799999999999998</c:v>
                </c:pt>
                <c:pt idx="11372">
                  <c:v>0.59799999999999998</c:v>
                </c:pt>
                <c:pt idx="11373">
                  <c:v>0.59799999999999998</c:v>
                </c:pt>
                <c:pt idx="11374">
                  <c:v>0.59799999999999998</c:v>
                </c:pt>
                <c:pt idx="11375">
                  <c:v>0.59799999999999998</c:v>
                </c:pt>
                <c:pt idx="11376">
                  <c:v>0.59799999999999998</c:v>
                </c:pt>
                <c:pt idx="11377">
                  <c:v>0.59799999999999998</c:v>
                </c:pt>
                <c:pt idx="11378">
                  <c:v>0.59799999999999998</c:v>
                </c:pt>
                <c:pt idx="11379">
                  <c:v>0.59799999999999998</c:v>
                </c:pt>
                <c:pt idx="11380">
                  <c:v>0.59799999999999998</c:v>
                </c:pt>
                <c:pt idx="11381">
                  <c:v>0.59799999999999998</c:v>
                </c:pt>
                <c:pt idx="11382">
                  <c:v>0.59799999999999998</c:v>
                </c:pt>
                <c:pt idx="11383">
                  <c:v>0.59799999999999998</c:v>
                </c:pt>
                <c:pt idx="11384">
                  <c:v>0.59799999999999998</c:v>
                </c:pt>
                <c:pt idx="11385">
                  <c:v>0.59799999999999998</c:v>
                </c:pt>
                <c:pt idx="11386">
                  <c:v>0.59799999999999998</c:v>
                </c:pt>
                <c:pt idx="11387">
                  <c:v>0.59799999999999998</c:v>
                </c:pt>
                <c:pt idx="11388">
                  <c:v>0.59799999999999998</c:v>
                </c:pt>
                <c:pt idx="11389">
                  <c:v>0.59799999999999998</c:v>
                </c:pt>
                <c:pt idx="11390">
                  <c:v>0.59799999999999998</c:v>
                </c:pt>
                <c:pt idx="11391">
                  <c:v>0.59799999999999998</c:v>
                </c:pt>
                <c:pt idx="11392">
                  <c:v>0.59799999999999998</c:v>
                </c:pt>
                <c:pt idx="11393">
                  <c:v>0.59799999999999998</c:v>
                </c:pt>
                <c:pt idx="11394">
                  <c:v>0.59799999999999998</c:v>
                </c:pt>
                <c:pt idx="11395">
                  <c:v>0.59799999999999998</c:v>
                </c:pt>
                <c:pt idx="11396">
                  <c:v>0.59799999999999998</c:v>
                </c:pt>
                <c:pt idx="11397">
                  <c:v>0.59799999999999998</c:v>
                </c:pt>
                <c:pt idx="11398">
                  <c:v>0.59799999999999998</c:v>
                </c:pt>
                <c:pt idx="11399">
                  <c:v>0.59799999999999998</c:v>
                </c:pt>
                <c:pt idx="11400">
                  <c:v>0.59799999999999998</c:v>
                </c:pt>
                <c:pt idx="11401">
                  <c:v>0.59799999999999998</c:v>
                </c:pt>
                <c:pt idx="11402">
                  <c:v>0.59799999999999998</c:v>
                </c:pt>
                <c:pt idx="11403">
                  <c:v>0.59799999999999998</c:v>
                </c:pt>
                <c:pt idx="11404">
                  <c:v>0.59799999999999998</c:v>
                </c:pt>
                <c:pt idx="11405">
                  <c:v>0.59799999999999998</c:v>
                </c:pt>
                <c:pt idx="11406">
                  <c:v>0.59799999999999998</c:v>
                </c:pt>
                <c:pt idx="11407">
                  <c:v>0.59799999999999998</c:v>
                </c:pt>
                <c:pt idx="11408">
                  <c:v>0.59799999999999998</c:v>
                </c:pt>
                <c:pt idx="11409">
                  <c:v>0.59799999999999998</c:v>
                </c:pt>
                <c:pt idx="11410">
                  <c:v>0.59799999999999998</c:v>
                </c:pt>
                <c:pt idx="11411">
                  <c:v>0.59799999999999998</c:v>
                </c:pt>
                <c:pt idx="11412">
                  <c:v>0.59799999999999998</c:v>
                </c:pt>
                <c:pt idx="11413">
                  <c:v>0.59799999999999998</c:v>
                </c:pt>
                <c:pt idx="11414">
                  <c:v>0.59799999999999998</c:v>
                </c:pt>
                <c:pt idx="11415">
                  <c:v>0.59799999999999998</c:v>
                </c:pt>
                <c:pt idx="11416">
                  <c:v>0.59799999999999998</c:v>
                </c:pt>
                <c:pt idx="11417">
                  <c:v>0.59799999999999998</c:v>
                </c:pt>
                <c:pt idx="11418">
                  <c:v>0.59799999999999998</c:v>
                </c:pt>
                <c:pt idx="11419">
                  <c:v>0.59799999999999998</c:v>
                </c:pt>
                <c:pt idx="11420">
                  <c:v>0.59799999999999998</c:v>
                </c:pt>
                <c:pt idx="11421">
                  <c:v>0.59799999999999998</c:v>
                </c:pt>
                <c:pt idx="11422">
                  <c:v>0.59799999999999998</c:v>
                </c:pt>
                <c:pt idx="11423">
                  <c:v>0.59799999999999998</c:v>
                </c:pt>
                <c:pt idx="11424">
                  <c:v>0.59799999999999998</c:v>
                </c:pt>
                <c:pt idx="11425">
                  <c:v>0.59799999999999998</c:v>
                </c:pt>
                <c:pt idx="11426">
                  <c:v>0.59799999999999998</c:v>
                </c:pt>
                <c:pt idx="11427">
                  <c:v>0.59799999999999998</c:v>
                </c:pt>
                <c:pt idx="11428">
                  <c:v>0.59799999999999998</c:v>
                </c:pt>
                <c:pt idx="11429">
                  <c:v>0.59799999999999998</c:v>
                </c:pt>
                <c:pt idx="11430">
                  <c:v>0.59799999999999998</c:v>
                </c:pt>
                <c:pt idx="11431">
                  <c:v>0.59799999999999998</c:v>
                </c:pt>
                <c:pt idx="11432">
                  <c:v>0.59799999999999998</c:v>
                </c:pt>
                <c:pt idx="11433">
                  <c:v>0.59799999999999998</c:v>
                </c:pt>
                <c:pt idx="11434">
                  <c:v>0.59799999999999998</c:v>
                </c:pt>
                <c:pt idx="11435">
                  <c:v>0.59799999999999998</c:v>
                </c:pt>
                <c:pt idx="11436">
                  <c:v>0.59899999999999998</c:v>
                </c:pt>
                <c:pt idx="11437">
                  <c:v>0.59899999999999998</c:v>
                </c:pt>
                <c:pt idx="11438">
                  <c:v>0.59899999999999998</c:v>
                </c:pt>
                <c:pt idx="11439">
                  <c:v>0.59899999999999998</c:v>
                </c:pt>
                <c:pt idx="11440">
                  <c:v>0.59899999999999998</c:v>
                </c:pt>
                <c:pt idx="11441">
                  <c:v>0.59899999999999998</c:v>
                </c:pt>
                <c:pt idx="11442">
                  <c:v>0.59899999999999998</c:v>
                </c:pt>
                <c:pt idx="11443">
                  <c:v>0.59899999999999998</c:v>
                </c:pt>
                <c:pt idx="11444">
                  <c:v>0.59899999999999998</c:v>
                </c:pt>
                <c:pt idx="11445">
                  <c:v>0.59899999999999998</c:v>
                </c:pt>
                <c:pt idx="11446">
                  <c:v>0.59899999999999998</c:v>
                </c:pt>
                <c:pt idx="11447">
                  <c:v>0.59899999999999998</c:v>
                </c:pt>
                <c:pt idx="11448">
                  <c:v>0.59899999999999998</c:v>
                </c:pt>
                <c:pt idx="11449">
                  <c:v>0.59899999999999998</c:v>
                </c:pt>
                <c:pt idx="11450">
                  <c:v>0.59899999999999998</c:v>
                </c:pt>
                <c:pt idx="11451">
                  <c:v>0.59899999999999998</c:v>
                </c:pt>
                <c:pt idx="11452">
                  <c:v>0.59899999999999998</c:v>
                </c:pt>
                <c:pt idx="11453">
                  <c:v>0.59899999999999998</c:v>
                </c:pt>
                <c:pt idx="11454">
                  <c:v>0.59899999999999998</c:v>
                </c:pt>
                <c:pt idx="11455">
                  <c:v>0.59899999999999998</c:v>
                </c:pt>
                <c:pt idx="11456">
                  <c:v>0.59899999999999998</c:v>
                </c:pt>
                <c:pt idx="11457">
                  <c:v>0.59899999999999998</c:v>
                </c:pt>
                <c:pt idx="11458">
                  <c:v>0.59899999999999998</c:v>
                </c:pt>
                <c:pt idx="11459">
                  <c:v>0.59899999999999998</c:v>
                </c:pt>
                <c:pt idx="11460">
                  <c:v>0.59899999999999998</c:v>
                </c:pt>
                <c:pt idx="11461">
                  <c:v>0.59899999999999998</c:v>
                </c:pt>
                <c:pt idx="11462">
                  <c:v>0.59899999999999998</c:v>
                </c:pt>
                <c:pt idx="11463">
                  <c:v>0.59899999999999998</c:v>
                </c:pt>
                <c:pt idx="11464">
                  <c:v>0.59899999999999998</c:v>
                </c:pt>
                <c:pt idx="11465">
                  <c:v>0.59899999999999998</c:v>
                </c:pt>
                <c:pt idx="11466">
                  <c:v>0.59899999999999998</c:v>
                </c:pt>
                <c:pt idx="11467">
                  <c:v>0.59899999999999998</c:v>
                </c:pt>
                <c:pt idx="11468">
                  <c:v>0.59899999999999998</c:v>
                </c:pt>
                <c:pt idx="11469">
                  <c:v>0.59899999999999998</c:v>
                </c:pt>
                <c:pt idx="11470">
                  <c:v>0.6</c:v>
                </c:pt>
                <c:pt idx="11471">
                  <c:v>0.6</c:v>
                </c:pt>
                <c:pt idx="11472">
                  <c:v>0.6</c:v>
                </c:pt>
                <c:pt idx="11473">
                  <c:v>0.6</c:v>
                </c:pt>
                <c:pt idx="11474">
                  <c:v>0.6</c:v>
                </c:pt>
                <c:pt idx="11475">
                  <c:v>0.6</c:v>
                </c:pt>
                <c:pt idx="11476">
                  <c:v>0.6</c:v>
                </c:pt>
                <c:pt idx="11477">
                  <c:v>0.6</c:v>
                </c:pt>
                <c:pt idx="11478">
                  <c:v>0.6</c:v>
                </c:pt>
                <c:pt idx="11479">
                  <c:v>0.6</c:v>
                </c:pt>
                <c:pt idx="11480">
                  <c:v>0.6</c:v>
                </c:pt>
                <c:pt idx="11481">
                  <c:v>0.6</c:v>
                </c:pt>
                <c:pt idx="11482">
                  <c:v>0.6</c:v>
                </c:pt>
                <c:pt idx="11483">
                  <c:v>0.6</c:v>
                </c:pt>
                <c:pt idx="11484">
                  <c:v>0.6</c:v>
                </c:pt>
                <c:pt idx="11485">
                  <c:v>0.6</c:v>
                </c:pt>
                <c:pt idx="11486">
                  <c:v>0.6</c:v>
                </c:pt>
                <c:pt idx="11487">
                  <c:v>0.6</c:v>
                </c:pt>
                <c:pt idx="11488">
                  <c:v>0.6</c:v>
                </c:pt>
                <c:pt idx="11489">
                  <c:v>0.6</c:v>
                </c:pt>
                <c:pt idx="11490">
                  <c:v>0.6</c:v>
                </c:pt>
                <c:pt idx="11491">
                  <c:v>0.6</c:v>
                </c:pt>
                <c:pt idx="11492">
                  <c:v>0.6</c:v>
                </c:pt>
                <c:pt idx="11493">
                  <c:v>0.6</c:v>
                </c:pt>
                <c:pt idx="11494">
                  <c:v>0.6</c:v>
                </c:pt>
                <c:pt idx="11495">
                  <c:v>0.6</c:v>
                </c:pt>
                <c:pt idx="11496">
                  <c:v>0.6</c:v>
                </c:pt>
                <c:pt idx="11497">
                  <c:v>0.6</c:v>
                </c:pt>
                <c:pt idx="11498">
                  <c:v>0.6</c:v>
                </c:pt>
                <c:pt idx="11499">
                  <c:v>0.6</c:v>
                </c:pt>
                <c:pt idx="11500">
                  <c:v>0.6</c:v>
                </c:pt>
                <c:pt idx="11501">
                  <c:v>0.6</c:v>
                </c:pt>
                <c:pt idx="11502">
                  <c:v>0.60099999999999998</c:v>
                </c:pt>
                <c:pt idx="11503">
                  <c:v>0.60099999999999998</c:v>
                </c:pt>
                <c:pt idx="11504">
                  <c:v>0.60099999999999998</c:v>
                </c:pt>
                <c:pt idx="11505">
                  <c:v>0.60099999999999998</c:v>
                </c:pt>
                <c:pt idx="11506">
                  <c:v>0.60099999999999998</c:v>
                </c:pt>
                <c:pt idx="11507">
                  <c:v>0.60099999999999998</c:v>
                </c:pt>
                <c:pt idx="11508">
                  <c:v>0.60099999999999998</c:v>
                </c:pt>
                <c:pt idx="11509">
                  <c:v>0.60099999999999998</c:v>
                </c:pt>
                <c:pt idx="11510">
                  <c:v>0.60099999999999998</c:v>
                </c:pt>
                <c:pt idx="11511">
                  <c:v>0.60099999999999998</c:v>
                </c:pt>
                <c:pt idx="11512">
                  <c:v>0.60099999999999998</c:v>
                </c:pt>
                <c:pt idx="11513">
                  <c:v>0.60099999999999998</c:v>
                </c:pt>
                <c:pt idx="11514">
                  <c:v>0.60099999999999998</c:v>
                </c:pt>
                <c:pt idx="11515">
                  <c:v>0.60099999999999998</c:v>
                </c:pt>
                <c:pt idx="11516">
                  <c:v>0.60099999999999998</c:v>
                </c:pt>
                <c:pt idx="11517">
                  <c:v>0.60099999999999998</c:v>
                </c:pt>
                <c:pt idx="11518">
                  <c:v>0.60099999999999998</c:v>
                </c:pt>
                <c:pt idx="11519">
                  <c:v>0.60099999999999998</c:v>
                </c:pt>
                <c:pt idx="11520">
                  <c:v>0.60099999999999998</c:v>
                </c:pt>
                <c:pt idx="11521">
                  <c:v>0.60099999999999998</c:v>
                </c:pt>
                <c:pt idx="11522">
                  <c:v>0.60099999999999998</c:v>
                </c:pt>
                <c:pt idx="11523">
                  <c:v>0.60099999999999998</c:v>
                </c:pt>
                <c:pt idx="11524">
                  <c:v>0.60099999999999998</c:v>
                </c:pt>
                <c:pt idx="11525">
                  <c:v>0.60099999999999998</c:v>
                </c:pt>
                <c:pt idx="11526">
                  <c:v>0.60099999999999998</c:v>
                </c:pt>
                <c:pt idx="11527">
                  <c:v>0.60099999999999998</c:v>
                </c:pt>
                <c:pt idx="11528">
                  <c:v>0.60099999999999998</c:v>
                </c:pt>
                <c:pt idx="11529">
                  <c:v>0.60099999999999998</c:v>
                </c:pt>
                <c:pt idx="11530">
                  <c:v>0.60099999999999998</c:v>
                </c:pt>
                <c:pt idx="11531">
                  <c:v>0.60099999999999998</c:v>
                </c:pt>
                <c:pt idx="11532">
                  <c:v>0.60099999999999998</c:v>
                </c:pt>
                <c:pt idx="11533">
                  <c:v>0.60099999999999998</c:v>
                </c:pt>
                <c:pt idx="11534">
                  <c:v>0.60099999999999998</c:v>
                </c:pt>
                <c:pt idx="11535">
                  <c:v>0.60099999999999998</c:v>
                </c:pt>
                <c:pt idx="11536">
                  <c:v>0.60199999999999998</c:v>
                </c:pt>
                <c:pt idx="11537">
                  <c:v>0.60199999999999998</c:v>
                </c:pt>
                <c:pt idx="11538">
                  <c:v>0.60199999999999998</c:v>
                </c:pt>
                <c:pt idx="11539">
                  <c:v>0.60199999999999998</c:v>
                </c:pt>
                <c:pt idx="11540">
                  <c:v>0.60199999999999998</c:v>
                </c:pt>
                <c:pt idx="11541">
                  <c:v>0.60199999999999998</c:v>
                </c:pt>
                <c:pt idx="11542">
                  <c:v>0.60199999999999998</c:v>
                </c:pt>
                <c:pt idx="11543">
                  <c:v>0.60199999999999998</c:v>
                </c:pt>
                <c:pt idx="11544">
                  <c:v>0.60199999999999998</c:v>
                </c:pt>
                <c:pt idx="11545">
                  <c:v>0.60199999999999998</c:v>
                </c:pt>
                <c:pt idx="11546">
                  <c:v>0.60199999999999998</c:v>
                </c:pt>
                <c:pt idx="11547">
                  <c:v>0.60199999999999998</c:v>
                </c:pt>
                <c:pt idx="11548">
                  <c:v>0.60199999999999998</c:v>
                </c:pt>
                <c:pt idx="11549">
                  <c:v>0.60199999999999998</c:v>
                </c:pt>
                <c:pt idx="11550">
                  <c:v>0.60199999999999998</c:v>
                </c:pt>
                <c:pt idx="11551">
                  <c:v>0.60199999999999998</c:v>
                </c:pt>
                <c:pt idx="11552">
                  <c:v>0.60199999999999998</c:v>
                </c:pt>
                <c:pt idx="11553">
                  <c:v>0.60199999999999998</c:v>
                </c:pt>
                <c:pt idx="11554">
                  <c:v>0.60199999999999998</c:v>
                </c:pt>
                <c:pt idx="11555">
                  <c:v>0.60199999999999998</c:v>
                </c:pt>
                <c:pt idx="11556">
                  <c:v>0.60199999999999998</c:v>
                </c:pt>
                <c:pt idx="11557">
                  <c:v>0.60199999999999998</c:v>
                </c:pt>
                <c:pt idx="11558">
                  <c:v>0.60199999999999998</c:v>
                </c:pt>
                <c:pt idx="11559">
                  <c:v>0.60199999999999998</c:v>
                </c:pt>
                <c:pt idx="11560">
                  <c:v>0.60199999999999998</c:v>
                </c:pt>
                <c:pt idx="11561">
                  <c:v>0.60199999999999998</c:v>
                </c:pt>
                <c:pt idx="11562">
                  <c:v>0.60199999999999998</c:v>
                </c:pt>
                <c:pt idx="11563">
                  <c:v>0.60199999999999998</c:v>
                </c:pt>
                <c:pt idx="11564">
                  <c:v>0.60199999999999998</c:v>
                </c:pt>
                <c:pt idx="11565">
                  <c:v>0.60199999999999998</c:v>
                </c:pt>
                <c:pt idx="11566">
                  <c:v>0.60199999999999998</c:v>
                </c:pt>
                <c:pt idx="11567">
                  <c:v>0.60299999999999998</c:v>
                </c:pt>
                <c:pt idx="11568">
                  <c:v>0.60299999999999998</c:v>
                </c:pt>
                <c:pt idx="11569">
                  <c:v>0.60299999999999998</c:v>
                </c:pt>
                <c:pt idx="11570">
                  <c:v>0.60299999999999998</c:v>
                </c:pt>
                <c:pt idx="11571">
                  <c:v>0.60299999999999998</c:v>
                </c:pt>
                <c:pt idx="11572">
                  <c:v>0.60299999999999998</c:v>
                </c:pt>
                <c:pt idx="11573">
                  <c:v>0.60299999999999998</c:v>
                </c:pt>
                <c:pt idx="11574">
                  <c:v>0.60299999999999998</c:v>
                </c:pt>
                <c:pt idx="11575">
                  <c:v>0.60299999999999998</c:v>
                </c:pt>
                <c:pt idx="11576">
                  <c:v>0.60299999999999998</c:v>
                </c:pt>
                <c:pt idx="11577">
                  <c:v>0.60299999999999998</c:v>
                </c:pt>
                <c:pt idx="11578">
                  <c:v>0.60299999999999998</c:v>
                </c:pt>
                <c:pt idx="11579">
                  <c:v>0.60299999999999998</c:v>
                </c:pt>
                <c:pt idx="11580">
                  <c:v>0.60299999999999998</c:v>
                </c:pt>
                <c:pt idx="11581">
                  <c:v>0.60299999999999998</c:v>
                </c:pt>
                <c:pt idx="11582">
                  <c:v>0.60299999999999998</c:v>
                </c:pt>
                <c:pt idx="11583">
                  <c:v>0.60299999999999998</c:v>
                </c:pt>
                <c:pt idx="11584">
                  <c:v>0.60299999999999998</c:v>
                </c:pt>
                <c:pt idx="11585">
                  <c:v>0.60299999999999998</c:v>
                </c:pt>
                <c:pt idx="11586">
                  <c:v>0.60299999999999998</c:v>
                </c:pt>
                <c:pt idx="11587">
                  <c:v>0.60299999999999998</c:v>
                </c:pt>
                <c:pt idx="11588">
                  <c:v>0.60299999999999998</c:v>
                </c:pt>
                <c:pt idx="11589">
                  <c:v>0.60299999999999998</c:v>
                </c:pt>
                <c:pt idx="11590">
                  <c:v>0.60299999999999998</c:v>
                </c:pt>
                <c:pt idx="11591">
                  <c:v>0.60299999999999998</c:v>
                </c:pt>
                <c:pt idx="11592">
                  <c:v>0.60299999999999998</c:v>
                </c:pt>
                <c:pt idx="11593">
                  <c:v>0.60299999999999998</c:v>
                </c:pt>
                <c:pt idx="11594">
                  <c:v>0.60299999999999998</c:v>
                </c:pt>
                <c:pt idx="11595">
                  <c:v>0.60299999999999998</c:v>
                </c:pt>
                <c:pt idx="11596">
                  <c:v>0.60299999999999998</c:v>
                </c:pt>
                <c:pt idx="11597">
                  <c:v>0.60299999999999998</c:v>
                </c:pt>
                <c:pt idx="11598">
                  <c:v>0.60299999999999998</c:v>
                </c:pt>
                <c:pt idx="11599">
                  <c:v>0.60299999999999998</c:v>
                </c:pt>
                <c:pt idx="11600">
                  <c:v>0.60299999999999998</c:v>
                </c:pt>
                <c:pt idx="11601">
                  <c:v>0.60399999999999998</c:v>
                </c:pt>
                <c:pt idx="11602">
                  <c:v>0.60399999999999998</c:v>
                </c:pt>
                <c:pt idx="11603">
                  <c:v>0.60399999999999998</c:v>
                </c:pt>
                <c:pt idx="11604">
                  <c:v>0.60399999999999998</c:v>
                </c:pt>
                <c:pt idx="11605">
                  <c:v>0.60399999999999998</c:v>
                </c:pt>
                <c:pt idx="11606">
                  <c:v>0.60399999999999998</c:v>
                </c:pt>
                <c:pt idx="11607">
                  <c:v>0.60399999999999998</c:v>
                </c:pt>
                <c:pt idx="11608">
                  <c:v>0.60399999999999998</c:v>
                </c:pt>
                <c:pt idx="11609">
                  <c:v>0.60399999999999998</c:v>
                </c:pt>
                <c:pt idx="11610">
                  <c:v>0.60399999999999998</c:v>
                </c:pt>
                <c:pt idx="11611">
                  <c:v>0.60399999999999998</c:v>
                </c:pt>
                <c:pt idx="11612">
                  <c:v>0.60399999999999998</c:v>
                </c:pt>
                <c:pt idx="11613">
                  <c:v>0.60399999999999998</c:v>
                </c:pt>
                <c:pt idx="11614">
                  <c:v>0.60399999999999998</c:v>
                </c:pt>
                <c:pt idx="11615">
                  <c:v>0.60399999999999998</c:v>
                </c:pt>
                <c:pt idx="11616">
                  <c:v>0.60399999999999998</c:v>
                </c:pt>
                <c:pt idx="11617">
                  <c:v>0.60399999999999998</c:v>
                </c:pt>
                <c:pt idx="11618">
                  <c:v>0.60399999999999998</c:v>
                </c:pt>
                <c:pt idx="11619">
                  <c:v>0.60399999999999998</c:v>
                </c:pt>
                <c:pt idx="11620">
                  <c:v>0.60399999999999998</c:v>
                </c:pt>
                <c:pt idx="11621">
                  <c:v>0.60399999999999998</c:v>
                </c:pt>
                <c:pt idx="11622">
                  <c:v>0.60399999999999998</c:v>
                </c:pt>
                <c:pt idx="11623">
                  <c:v>0.60399999999999998</c:v>
                </c:pt>
                <c:pt idx="11624">
                  <c:v>0.60399999999999998</c:v>
                </c:pt>
                <c:pt idx="11625">
                  <c:v>0.60399999999999998</c:v>
                </c:pt>
                <c:pt idx="11626">
                  <c:v>0.60399999999999998</c:v>
                </c:pt>
                <c:pt idx="11627">
                  <c:v>0.60399999999999998</c:v>
                </c:pt>
                <c:pt idx="11628">
                  <c:v>0.60399999999999998</c:v>
                </c:pt>
                <c:pt idx="11629">
                  <c:v>0.60399999999999998</c:v>
                </c:pt>
                <c:pt idx="11630">
                  <c:v>0.60399999999999998</c:v>
                </c:pt>
                <c:pt idx="11631">
                  <c:v>0.60399999999999998</c:v>
                </c:pt>
                <c:pt idx="11632">
                  <c:v>0.60499999999999998</c:v>
                </c:pt>
                <c:pt idx="11633">
                  <c:v>0.60499999999999998</c:v>
                </c:pt>
                <c:pt idx="11634">
                  <c:v>0.60499999999999998</c:v>
                </c:pt>
                <c:pt idx="11635">
                  <c:v>0.60499999999999998</c:v>
                </c:pt>
                <c:pt idx="11636">
                  <c:v>0.60499999999999998</c:v>
                </c:pt>
                <c:pt idx="11637">
                  <c:v>0.60499999999999998</c:v>
                </c:pt>
                <c:pt idx="11638">
                  <c:v>0.60499999999999998</c:v>
                </c:pt>
                <c:pt idx="11639">
                  <c:v>0.60499999999999998</c:v>
                </c:pt>
                <c:pt idx="11640">
                  <c:v>0.60499999999999998</c:v>
                </c:pt>
                <c:pt idx="11641">
                  <c:v>0.60499999999999998</c:v>
                </c:pt>
                <c:pt idx="11642">
                  <c:v>0.60499999999999998</c:v>
                </c:pt>
                <c:pt idx="11643">
                  <c:v>0.60499999999999998</c:v>
                </c:pt>
                <c:pt idx="11644">
                  <c:v>0.60499999999999998</c:v>
                </c:pt>
                <c:pt idx="11645">
                  <c:v>0.60499999999999998</c:v>
                </c:pt>
                <c:pt idx="11646">
                  <c:v>0.60499999999999998</c:v>
                </c:pt>
                <c:pt idx="11647">
                  <c:v>0.60499999999999998</c:v>
                </c:pt>
                <c:pt idx="11648">
                  <c:v>0.60499999999999998</c:v>
                </c:pt>
                <c:pt idx="11649">
                  <c:v>0.60499999999999998</c:v>
                </c:pt>
                <c:pt idx="11650">
                  <c:v>0.60499999999999998</c:v>
                </c:pt>
                <c:pt idx="11651">
                  <c:v>0.60499999999999998</c:v>
                </c:pt>
                <c:pt idx="11652">
                  <c:v>0.60499999999999998</c:v>
                </c:pt>
                <c:pt idx="11653">
                  <c:v>0.60499999999999998</c:v>
                </c:pt>
                <c:pt idx="11654">
                  <c:v>0.60499999999999998</c:v>
                </c:pt>
                <c:pt idx="11655">
                  <c:v>0.60499999999999998</c:v>
                </c:pt>
                <c:pt idx="11656">
                  <c:v>0.60499999999999998</c:v>
                </c:pt>
                <c:pt idx="11657">
                  <c:v>0.60499999999999998</c:v>
                </c:pt>
                <c:pt idx="11658">
                  <c:v>0.60499999999999998</c:v>
                </c:pt>
                <c:pt idx="11659">
                  <c:v>0.60499999999999998</c:v>
                </c:pt>
                <c:pt idx="11660">
                  <c:v>0.60499999999999998</c:v>
                </c:pt>
                <c:pt idx="11661">
                  <c:v>0.60499999999999998</c:v>
                </c:pt>
                <c:pt idx="11662">
                  <c:v>0.60499999999999998</c:v>
                </c:pt>
                <c:pt idx="11663">
                  <c:v>0.60499999999999998</c:v>
                </c:pt>
                <c:pt idx="11664">
                  <c:v>0.60499999999999998</c:v>
                </c:pt>
                <c:pt idx="11665">
                  <c:v>0.60499999999999998</c:v>
                </c:pt>
                <c:pt idx="11666">
                  <c:v>0.60499999999999998</c:v>
                </c:pt>
                <c:pt idx="11667">
                  <c:v>0.60499999999999998</c:v>
                </c:pt>
                <c:pt idx="11668">
                  <c:v>0.60499999999999998</c:v>
                </c:pt>
                <c:pt idx="11669">
                  <c:v>0.60499999999999998</c:v>
                </c:pt>
                <c:pt idx="11670">
                  <c:v>0.60599999999999998</c:v>
                </c:pt>
                <c:pt idx="11671">
                  <c:v>0.60599999999999998</c:v>
                </c:pt>
                <c:pt idx="11672">
                  <c:v>0.60599999999999998</c:v>
                </c:pt>
                <c:pt idx="11673">
                  <c:v>0.60599999999999998</c:v>
                </c:pt>
                <c:pt idx="11674">
                  <c:v>0.60599999999999998</c:v>
                </c:pt>
                <c:pt idx="11675">
                  <c:v>0.60599999999999998</c:v>
                </c:pt>
                <c:pt idx="11676">
                  <c:v>0.60599999999999998</c:v>
                </c:pt>
                <c:pt idx="11677">
                  <c:v>0.60599999999999998</c:v>
                </c:pt>
                <c:pt idx="11678">
                  <c:v>0.60599999999999998</c:v>
                </c:pt>
                <c:pt idx="11679">
                  <c:v>0.60599999999999998</c:v>
                </c:pt>
                <c:pt idx="11680">
                  <c:v>0.60599999999999998</c:v>
                </c:pt>
                <c:pt idx="11681">
                  <c:v>0.60599999999999998</c:v>
                </c:pt>
                <c:pt idx="11682">
                  <c:v>0.60599999999999998</c:v>
                </c:pt>
                <c:pt idx="11683">
                  <c:v>0.60599999999999998</c:v>
                </c:pt>
                <c:pt idx="11684">
                  <c:v>0.60599999999999998</c:v>
                </c:pt>
                <c:pt idx="11685">
                  <c:v>0.60599999999999998</c:v>
                </c:pt>
                <c:pt idx="11686">
                  <c:v>0.60599999999999998</c:v>
                </c:pt>
                <c:pt idx="11687">
                  <c:v>0.60599999999999998</c:v>
                </c:pt>
                <c:pt idx="11688">
                  <c:v>0.60599999999999998</c:v>
                </c:pt>
                <c:pt idx="11689">
                  <c:v>0.60599999999999998</c:v>
                </c:pt>
                <c:pt idx="11690">
                  <c:v>0.60599999999999998</c:v>
                </c:pt>
                <c:pt idx="11691">
                  <c:v>0.60599999999999998</c:v>
                </c:pt>
                <c:pt idx="11692">
                  <c:v>0.60599999999999998</c:v>
                </c:pt>
                <c:pt idx="11693">
                  <c:v>0.60599999999999998</c:v>
                </c:pt>
                <c:pt idx="11694">
                  <c:v>0.60599999999999998</c:v>
                </c:pt>
                <c:pt idx="11695">
                  <c:v>0.60599999999999998</c:v>
                </c:pt>
                <c:pt idx="11696">
                  <c:v>0.60599999999999998</c:v>
                </c:pt>
                <c:pt idx="11697">
                  <c:v>0.60599999999999998</c:v>
                </c:pt>
                <c:pt idx="11698">
                  <c:v>0.60599999999999998</c:v>
                </c:pt>
                <c:pt idx="11699">
                  <c:v>0.60599999999999998</c:v>
                </c:pt>
                <c:pt idx="11700">
                  <c:v>0.60599999999999998</c:v>
                </c:pt>
                <c:pt idx="11701">
                  <c:v>0.60599999999999998</c:v>
                </c:pt>
                <c:pt idx="11702">
                  <c:v>0.60599999999999998</c:v>
                </c:pt>
                <c:pt idx="11703">
                  <c:v>0.60599999999999998</c:v>
                </c:pt>
                <c:pt idx="11704">
                  <c:v>0.60599999999999998</c:v>
                </c:pt>
                <c:pt idx="11705">
                  <c:v>0.60599999999999998</c:v>
                </c:pt>
                <c:pt idx="11706">
                  <c:v>0.60599999999999998</c:v>
                </c:pt>
                <c:pt idx="11707">
                  <c:v>0.60599999999999998</c:v>
                </c:pt>
                <c:pt idx="11708">
                  <c:v>0.60599999999999998</c:v>
                </c:pt>
                <c:pt idx="11709">
                  <c:v>0.60599999999999998</c:v>
                </c:pt>
                <c:pt idx="11710">
                  <c:v>0.60599999999999998</c:v>
                </c:pt>
                <c:pt idx="11711">
                  <c:v>0.60599999999999998</c:v>
                </c:pt>
                <c:pt idx="11712">
                  <c:v>0.60599999999999998</c:v>
                </c:pt>
                <c:pt idx="11713">
                  <c:v>0.60599999999999998</c:v>
                </c:pt>
                <c:pt idx="11714">
                  <c:v>0.60699999999999998</c:v>
                </c:pt>
                <c:pt idx="11715">
                  <c:v>0.60699999999999998</c:v>
                </c:pt>
                <c:pt idx="11716">
                  <c:v>0.60699999999999998</c:v>
                </c:pt>
                <c:pt idx="11717">
                  <c:v>0.60699999999999998</c:v>
                </c:pt>
                <c:pt idx="11718">
                  <c:v>0.60699999999999998</c:v>
                </c:pt>
                <c:pt idx="11719">
                  <c:v>0.60699999999999998</c:v>
                </c:pt>
                <c:pt idx="11720">
                  <c:v>0.60699999999999998</c:v>
                </c:pt>
                <c:pt idx="11721">
                  <c:v>0.60699999999999998</c:v>
                </c:pt>
                <c:pt idx="11722">
                  <c:v>0.60699999999999998</c:v>
                </c:pt>
                <c:pt idx="11723">
                  <c:v>0.60699999999999998</c:v>
                </c:pt>
                <c:pt idx="11724">
                  <c:v>0.60699999999999998</c:v>
                </c:pt>
                <c:pt idx="11725">
                  <c:v>0.60699999999999998</c:v>
                </c:pt>
                <c:pt idx="11726">
                  <c:v>0.60699999999999998</c:v>
                </c:pt>
                <c:pt idx="11727">
                  <c:v>0.60699999999999998</c:v>
                </c:pt>
                <c:pt idx="11728">
                  <c:v>0.60699999999999998</c:v>
                </c:pt>
                <c:pt idx="11729">
                  <c:v>0.60699999999999998</c:v>
                </c:pt>
                <c:pt idx="11730">
                  <c:v>0.60699999999999998</c:v>
                </c:pt>
                <c:pt idx="11731">
                  <c:v>0.60699999999999998</c:v>
                </c:pt>
                <c:pt idx="11732">
                  <c:v>0.60699999999999998</c:v>
                </c:pt>
                <c:pt idx="11733">
                  <c:v>0.60699999999999998</c:v>
                </c:pt>
                <c:pt idx="11734">
                  <c:v>0.60699999999999998</c:v>
                </c:pt>
                <c:pt idx="11735">
                  <c:v>0.60699999999999998</c:v>
                </c:pt>
                <c:pt idx="11736">
                  <c:v>0.60699999999999998</c:v>
                </c:pt>
                <c:pt idx="11737">
                  <c:v>0.60699999999999998</c:v>
                </c:pt>
                <c:pt idx="11738">
                  <c:v>0.60699999999999998</c:v>
                </c:pt>
                <c:pt idx="11739">
                  <c:v>0.60699999999999998</c:v>
                </c:pt>
                <c:pt idx="11740">
                  <c:v>0.60699999999999998</c:v>
                </c:pt>
                <c:pt idx="11741">
                  <c:v>0.60699999999999998</c:v>
                </c:pt>
                <c:pt idx="11742">
                  <c:v>0.60699999999999998</c:v>
                </c:pt>
                <c:pt idx="11743">
                  <c:v>0.60699999999999998</c:v>
                </c:pt>
                <c:pt idx="11744">
                  <c:v>0.60699999999999998</c:v>
                </c:pt>
                <c:pt idx="11745">
                  <c:v>0.60699999999999998</c:v>
                </c:pt>
                <c:pt idx="11746">
                  <c:v>0.60699999999999998</c:v>
                </c:pt>
                <c:pt idx="11747">
                  <c:v>0.60699999999999998</c:v>
                </c:pt>
                <c:pt idx="11748">
                  <c:v>0.60699999999999998</c:v>
                </c:pt>
                <c:pt idx="11749">
                  <c:v>0.60699999999999998</c:v>
                </c:pt>
                <c:pt idx="11750">
                  <c:v>0.60799999999999998</c:v>
                </c:pt>
                <c:pt idx="11751">
                  <c:v>0.60799999999999998</c:v>
                </c:pt>
                <c:pt idx="11752">
                  <c:v>0.60799999999999998</c:v>
                </c:pt>
                <c:pt idx="11753">
                  <c:v>0.60799999999999998</c:v>
                </c:pt>
                <c:pt idx="11754">
                  <c:v>0.60799999999999998</c:v>
                </c:pt>
                <c:pt idx="11755">
                  <c:v>0.60799999999999998</c:v>
                </c:pt>
                <c:pt idx="11756">
                  <c:v>0.60799999999999998</c:v>
                </c:pt>
                <c:pt idx="11757">
                  <c:v>0.60799999999999998</c:v>
                </c:pt>
                <c:pt idx="11758">
                  <c:v>0.60799999999999998</c:v>
                </c:pt>
                <c:pt idx="11759">
                  <c:v>0.60799999999999998</c:v>
                </c:pt>
                <c:pt idx="11760">
                  <c:v>0.60799999999999998</c:v>
                </c:pt>
                <c:pt idx="11761">
                  <c:v>0.60799999999999998</c:v>
                </c:pt>
                <c:pt idx="11762">
                  <c:v>0.60799999999999998</c:v>
                </c:pt>
                <c:pt idx="11763">
                  <c:v>0.60799999999999998</c:v>
                </c:pt>
                <c:pt idx="11764">
                  <c:v>0.60799999999999998</c:v>
                </c:pt>
                <c:pt idx="11765">
                  <c:v>0.60799999999999998</c:v>
                </c:pt>
                <c:pt idx="11766">
                  <c:v>0.60799999999999998</c:v>
                </c:pt>
                <c:pt idx="11767">
                  <c:v>0.60799999999999998</c:v>
                </c:pt>
                <c:pt idx="11768">
                  <c:v>0.60799999999999998</c:v>
                </c:pt>
                <c:pt idx="11769">
                  <c:v>0.60799999999999998</c:v>
                </c:pt>
                <c:pt idx="11770">
                  <c:v>0.60799999999999998</c:v>
                </c:pt>
                <c:pt idx="11771">
                  <c:v>0.60799999999999998</c:v>
                </c:pt>
                <c:pt idx="11772">
                  <c:v>0.60799999999999998</c:v>
                </c:pt>
                <c:pt idx="11773">
                  <c:v>0.60799999999999998</c:v>
                </c:pt>
                <c:pt idx="11774">
                  <c:v>0.60799999999999998</c:v>
                </c:pt>
                <c:pt idx="11775">
                  <c:v>0.60799999999999998</c:v>
                </c:pt>
                <c:pt idx="11776">
                  <c:v>0.60799999999999998</c:v>
                </c:pt>
                <c:pt idx="11777">
                  <c:v>0.60799999999999998</c:v>
                </c:pt>
                <c:pt idx="11778">
                  <c:v>0.60799999999999998</c:v>
                </c:pt>
                <c:pt idx="11779">
                  <c:v>0.60799999999999998</c:v>
                </c:pt>
                <c:pt idx="11780">
                  <c:v>0.60799999999999998</c:v>
                </c:pt>
                <c:pt idx="11781">
                  <c:v>0.60799999999999998</c:v>
                </c:pt>
                <c:pt idx="11782">
                  <c:v>0.60799999999999998</c:v>
                </c:pt>
                <c:pt idx="11783">
                  <c:v>0.60799999999999998</c:v>
                </c:pt>
                <c:pt idx="11784">
                  <c:v>0.60799999999999998</c:v>
                </c:pt>
                <c:pt idx="11785">
                  <c:v>0.60799999999999998</c:v>
                </c:pt>
                <c:pt idx="11786">
                  <c:v>0.60799999999999998</c:v>
                </c:pt>
                <c:pt idx="11787">
                  <c:v>0.60899999999999999</c:v>
                </c:pt>
                <c:pt idx="11788">
                  <c:v>0.60899999999999999</c:v>
                </c:pt>
                <c:pt idx="11789">
                  <c:v>0.60899999999999999</c:v>
                </c:pt>
                <c:pt idx="11790">
                  <c:v>0.60899999999999999</c:v>
                </c:pt>
                <c:pt idx="11791">
                  <c:v>0.60899999999999999</c:v>
                </c:pt>
                <c:pt idx="11792">
                  <c:v>0.60899999999999999</c:v>
                </c:pt>
                <c:pt idx="11793">
                  <c:v>0.60899999999999999</c:v>
                </c:pt>
                <c:pt idx="11794">
                  <c:v>0.60899999999999999</c:v>
                </c:pt>
                <c:pt idx="11795">
                  <c:v>0.60899999999999999</c:v>
                </c:pt>
                <c:pt idx="11796">
                  <c:v>0.60899999999999999</c:v>
                </c:pt>
                <c:pt idx="11797">
                  <c:v>0.60899999999999999</c:v>
                </c:pt>
                <c:pt idx="11798">
                  <c:v>0.60899999999999999</c:v>
                </c:pt>
                <c:pt idx="11799">
                  <c:v>0.60899999999999999</c:v>
                </c:pt>
                <c:pt idx="11800">
                  <c:v>0.60899999999999999</c:v>
                </c:pt>
                <c:pt idx="11801">
                  <c:v>0.60899999999999999</c:v>
                </c:pt>
                <c:pt idx="11802">
                  <c:v>0.60899999999999999</c:v>
                </c:pt>
                <c:pt idx="11803">
                  <c:v>0.60899999999999999</c:v>
                </c:pt>
                <c:pt idx="11804">
                  <c:v>0.60899999999999999</c:v>
                </c:pt>
                <c:pt idx="11805">
                  <c:v>0.60899999999999999</c:v>
                </c:pt>
                <c:pt idx="11806">
                  <c:v>0.60899999999999999</c:v>
                </c:pt>
                <c:pt idx="11807">
                  <c:v>0.60899999999999999</c:v>
                </c:pt>
                <c:pt idx="11808">
                  <c:v>0.60899999999999999</c:v>
                </c:pt>
                <c:pt idx="11809">
                  <c:v>0.60899999999999999</c:v>
                </c:pt>
                <c:pt idx="11810">
                  <c:v>0.60899999999999999</c:v>
                </c:pt>
                <c:pt idx="11811">
                  <c:v>0.60899999999999999</c:v>
                </c:pt>
                <c:pt idx="11812">
                  <c:v>0.60899999999999999</c:v>
                </c:pt>
                <c:pt idx="11813">
                  <c:v>0.60899999999999999</c:v>
                </c:pt>
                <c:pt idx="11814">
                  <c:v>0.60899999999999999</c:v>
                </c:pt>
                <c:pt idx="11815">
                  <c:v>0.60899999999999999</c:v>
                </c:pt>
                <c:pt idx="11816">
                  <c:v>0.60899999999999999</c:v>
                </c:pt>
                <c:pt idx="11817">
                  <c:v>0.60899999999999999</c:v>
                </c:pt>
                <c:pt idx="11818">
                  <c:v>0.60899999999999999</c:v>
                </c:pt>
                <c:pt idx="11819">
                  <c:v>0.60899999999999999</c:v>
                </c:pt>
                <c:pt idx="11820">
                  <c:v>0.60899999999999999</c:v>
                </c:pt>
                <c:pt idx="11821">
                  <c:v>0.60899999999999999</c:v>
                </c:pt>
                <c:pt idx="11822">
                  <c:v>0.60899999999999999</c:v>
                </c:pt>
                <c:pt idx="11823">
                  <c:v>0.60899999999999999</c:v>
                </c:pt>
                <c:pt idx="11824">
                  <c:v>0.60899999999999999</c:v>
                </c:pt>
                <c:pt idx="11825">
                  <c:v>0.61</c:v>
                </c:pt>
                <c:pt idx="11826">
                  <c:v>0.61</c:v>
                </c:pt>
                <c:pt idx="11827">
                  <c:v>0.61</c:v>
                </c:pt>
                <c:pt idx="11828">
                  <c:v>0.61</c:v>
                </c:pt>
                <c:pt idx="11829">
                  <c:v>0.61</c:v>
                </c:pt>
                <c:pt idx="11830">
                  <c:v>0.61</c:v>
                </c:pt>
                <c:pt idx="11831">
                  <c:v>0.61</c:v>
                </c:pt>
                <c:pt idx="11832">
                  <c:v>0.61</c:v>
                </c:pt>
                <c:pt idx="11833">
                  <c:v>0.61</c:v>
                </c:pt>
                <c:pt idx="11834">
                  <c:v>0.61</c:v>
                </c:pt>
                <c:pt idx="11835">
                  <c:v>0.61</c:v>
                </c:pt>
                <c:pt idx="11836">
                  <c:v>0.61</c:v>
                </c:pt>
                <c:pt idx="11837">
                  <c:v>0.61</c:v>
                </c:pt>
                <c:pt idx="11838">
                  <c:v>0.61</c:v>
                </c:pt>
                <c:pt idx="11839">
                  <c:v>0.61</c:v>
                </c:pt>
                <c:pt idx="11840">
                  <c:v>0.61</c:v>
                </c:pt>
                <c:pt idx="11841">
                  <c:v>0.61</c:v>
                </c:pt>
                <c:pt idx="11842">
                  <c:v>0.61</c:v>
                </c:pt>
                <c:pt idx="11843">
                  <c:v>0.61</c:v>
                </c:pt>
                <c:pt idx="11844">
                  <c:v>0.61</c:v>
                </c:pt>
                <c:pt idx="11845">
                  <c:v>0.61</c:v>
                </c:pt>
                <c:pt idx="11846">
                  <c:v>0.61</c:v>
                </c:pt>
                <c:pt idx="11847">
                  <c:v>0.61</c:v>
                </c:pt>
                <c:pt idx="11848">
                  <c:v>0.61</c:v>
                </c:pt>
                <c:pt idx="11849">
                  <c:v>0.61</c:v>
                </c:pt>
                <c:pt idx="11850">
                  <c:v>0.61</c:v>
                </c:pt>
                <c:pt idx="11851">
                  <c:v>0.61</c:v>
                </c:pt>
                <c:pt idx="11852">
                  <c:v>0.61</c:v>
                </c:pt>
                <c:pt idx="11853">
                  <c:v>0.61</c:v>
                </c:pt>
                <c:pt idx="11854">
                  <c:v>0.61</c:v>
                </c:pt>
                <c:pt idx="11855">
                  <c:v>0.61</c:v>
                </c:pt>
                <c:pt idx="11856">
                  <c:v>0.61</c:v>
                </c:pt>
                <c:pt idx="11857">
                  <c:v>0.61</c:v>
                </c:pt>
                <c:pt idx="11858">
                  <c:v>0.61</c:v>
                </c:pt>
                <c:pt idx="11859">
                  <c:v>0.61099999999999999</c:v>
                </c:pt>
                <c:pt idx="11860">
                  <c:v>0.61099999999999999</c:v>
                </c:pt>
                <c:pt idx="11861">
                  <c:v>0.61099999999999999</c:v>
                </c:pt>
                <c:pt idx="11862">
                  <c:v>0.61099999999999999</c:v>
                </c:pt>
                <c:pt idx="11863">
                  <c:v>0.61099999999999999</c:v>
                </c:pt>
                <c:pt idx="11864">
                  <c:v>0.61099999999999999</c:v>
                </c:pt>
                <c:pt idx="11865">
                  <c:v>0.61099999999999999</c:v>
                </c:pt>
                <c:pt idx="11866">
                  <c:v>0.61099999999999999</c:v>
                </c:pt>
                <c:pt idx="11867">
                  <c:v>0.61099999999999999</c:v>
                </c:pt>
                <c:pt idx="11868">
                  <c:v>0.61099999999999999</c:v>
                </c:pt>
                <c:pt idx="11869">
                  <c:v>0.61099999999999999</c:v>
                </c:pt>
                <c:pt idx="11870">
                  <c:v>0.61099999999999999</c:v>
                </c:pt>
                <c:pt idx="11871">
                  <c:v>0.61099999999999999</c:v>
                </c:pt>
                <c:pt idx="11872">
                  <c:v>0.61099999999999999</c:v>
                </c:pt>
                <c:pt idx="11873">
                  <c:v>0.61099999999999999</c:v>
                </c:pt>
                <c:pt idx="11874">
                  <c:v>0.61099999999999999</c:v>
                </c:pt>
                <c:pt idx="11875">
                  <c:v>0.61099999999999999</c:v>
                </c:pt>
                <c:pt idx="11876">
                  <c:v>0.61099999999999999</c:v>
                </c:pt>
                <c:pt idx="11877">
                  <c:v>0.61099999999999999</c:v>
                </c:pt>
                <c:pt idx="11878">
                  <c:v>0.61099999999999999</c:v>
                </c:pt>
                <c:pt idx="11879">
                  <c:v>0.61099999999999999</c:v>
                </c:pt>
                <c:pt idx="11880">
                  <c:v>0.61099999999999999</c:v>
                </c:pt>
                <c:pt idx="11881">
                  <c:v>0.61099999999999999</c:v>
                </c:pt>
                <c:pt idx="11882">
                  <c:v>0.61099999999999999</c:v>
                </c:pt>
                <c:pt idx="11883">
                  <c:v>0.61099999999999999</c:v>
                </c:pt>
                <c:pt idx="11884">
                  <c:v>0.61099999999999999</c:v>
                </c:pt>
                <c:pt idx="11885">
                  <c:v>0.61099999999999999</c:v>
                </c:pt>
                <c:pt idx="11886">
                  <c:v>0.61099999999999999</c:v>
                </c:pt>
                <c:pt idx="11887">
                  <c:v>0.61099999999999999</c:v>
                </c:pt>
                <c:pt idx="11888">
                  <c:v>0.61099999999999999</c:v>
                </c:pt>
                <c:pt idx="11889">
                  <c:v>0.61099999999999999</c:v>
                </c:pt>
                <c:pt idx="11890">
                  <c:v>0.61099999999999999</c:v>
                </c:pt>
                <c:pt idx="11891">
                  <c:v>0.61099999999999999</c:v>
                </c:pt>
                <c:pt idx="11892">
                  <c:v>0.61099999999999999</c:v>
                </c:pt>
                <c:pt idx="11893">
                  <c:v>0.61199999999999999</c:v>
                </c:pt>
                <c:pt idx="11894">
                  <c:v>0.61199999999999999</c:v>
                </c:pt>
                <c:pt idx="11895">
                  <c:v>0.61199999999999999</c:v>
                </c:pt>
                <c:pt idx="11896">
                  <c:v>0.61199999999999999</c:v>
                </c:pt>
                <c:pt idx="11897">
                  <c:v>0.61199999999999999</c:v>
                </c:pt>
                <c:pt idx="11898">
                  <c:v>0.61199999999999999</c:v>
                </c:pt>
                <c:pt idx="11899">
                  <c:v>0.61199999999999999</c:v>
                </c:pt>
                <c:pt idx="11900">
                  <c:v>0.61199999999999999</c:v>
                </c:pt>
                <c:pt idx="11901">
                  <c:v>0.61199999999999999</c:v>
                </c:pt>
                <c:pt idx="11902">
                  <c:v>0.61199999999999999</c:v>
                </c:pt>
                <c:pt idx="11903">
                  <c:v>0.61199999999999999</c:v>
                </c:pt>
                <c:pt idx="11904">
                  <c:v>0.61199999999999999</c:v>
                </c:pt>
                <c:pt idx="11905">
                  <c:v>0.61199999999999999</c:v>
                </c:pt>
                <c:pt idx="11906">
                  <c:v>0.61199999999999999</c:v>
                </c:pt>
                <c:pt idx="11907">
                  <c:v>0.61199999999999999</c:v>
                </c:pt>
                <c:pt idx="11908">
                  <c:v>0.61199999999999999</c:v>
                </c:pt>
                <c:pt idx="11909">
                  <c:v>0.61199999999999999</c:v>
                </c:pt>
                <c:pt idx="11910">
                  <c:v>0.61199999999999999</c:v>
                </c:pt>
                <c:pt idx="11911">
                  <c:v>0.61199999999999999</c:v>
                </c:pt>
                <c:pt idx="11912">
                  <c:v>0.61199999999999999</c:v>
                </c:pt>
                <c:pt idx="11913">
                  <c:v>0.61199999999999999</c:v>
                </c:pt>
                <c:pt idx="11914">
                  <c:v>0.61199999999999999</c:v>
                </c:pt>
                <c:pt idx="11915">
                  <c:v>0.61199999999999999</c:v>
                </c:pt>
                <c:pt idx="11916">
                  <c:v>0.61199999999999999</c:v>
                </c:pt>
                <c:pt idx="11917">
                  <c:v>0.61199999999999999</c:v>
                </c:pt>
                <c:pt idx="11918">
                  <c:v>0.61199999999999999</c:v>
                </c:pt>
                <c:pt idx="11919">
                  <c:v>0.61199999999999999</c:v>
                </c:pt>
                <c:pt idx="11920">
                  <c:v>0.61199999999999999</c:v>
                </c:pt>
                <c:pt idx="11921">
                  <c:v>0.61199999999999999</c:v>
                </c:pt>
                <c:pt idx="11922">
                  <c:v>0.61199999999999999</c:v>
                </c:pt>
                <c:pt idx="11923">
                  <c:v>0.61199999999999999</c:v>
                </c:pt>
                <c:pt idx="11924">
                  <c:v>0.61199999999999999</c:v>
                </c:pt>
                <c:pt idx="11925">
                  <c:v>0.61199999999999999</c:v>
                </c:pt>
                <c:pt idx="11926">
                  <c:v>0.61199999999999999</c:v>
                </c:pt>
                <c:pt idx="11927">
                  <c:v>0.61199999999999999</c:v>
                </c:pt>
                <c:pt idx="11928">
                  <c:v>0.61199999999999999</c:v>
                </c:pt>
                <c:pt idx="11929">
                  <c:v>0.61299999999999999</c:v>
                </c:pt>
                <c:pt idx="11930">
                  <c:v>0.61299999999999999</c:v>
                </c:pt>
                <c:pt idx="11931">
                  <c:v>0.61299999999999999</c:v>
                </c:pt>
                <c:pt idx="11932">
                  <c:v>0.61299999999999999</c:v>
                </c:pt>
                <c:pt idx="11933">
                  <c:v>0.61299999999999999</c:v>
                </c:pt>
                <c:pt idx="11934">
                  <c:v>0.61299999999999999</c:v>
                </c:pt>
                <c:pt idx="11935">
                  <c:v>0.61299999999999999</c:v>
                </c:pt>
                <c:pt idx="11936">
                  <c:v>0.61299999999999999</c:v>
                </c:pt>
                <c:pt idx="11937">
                  <c:v>0.61299999999999999</c:v>
                </c:pt>
                <c:pt idx="11938">
                  <c:v>0.61299999999999999</c:v>
                </c:pt>
                <c:pt idx="11939">
                  <c:v>0.61299999999999999</c:v>
                </c:pt>
                <c:pt idx="11940">
                  <c:v>0.61299999999999999</c:v>
                </c:pt>
                <c:pt idx="11941">
                  <c:v>0.61299999999999999</c:v>
                </c:pt>
                <c:pt idx="11942">
                  <c:v>0.61299999999999999</c:v>
                </c:pt>
                <c:pt idx="11943">
                  <c:v>0.61299999999999999</c:v>
                </c:pt>
                <c:pt idx="11944">
                  <c:v>0.61299999999999999</c:v>
                </c:pt>
                <c:pt idx="11945">
                  <c:v>0.61299999999999999</c:v>
                </c:pt>
                <c:pt idx="11946">
                  <c:v>0.61299999999999999</c:v>
                </c:pt>
                <c:pt idx="11947">
                  <c:v>0.61299999999999999</c:v>
                </c:pt>
                <c:pt idx="11948">
                  <c:v>0.61299999999999999</c:v>
                </c:pt>
                <c:pt idx="11949">
                  <c:v>0.61299999999999999</c:v>
                </c:pt>
                <c:pt idx="11950">
                  <c:v>0.61299999999999999</c:v>
                </c:pt>
                <c:pt idx="11951">
                  <c:v>0.61299999999999999</c:v>
                </c:pt>
                <c:pt idx="11952">
                  <c:v>0.61299999999999999</c:v>
                </c:pt>
                <c:pt idx="11953">
                  <c:v>0.61299999999999999</c:v>
                </c:pt>
                <c:pt idx="11954">
                  <c:v>0.61299999999999999</c:v>
                </c:pt>
                <c:pt idx="11955">
                  <c:v>0.61299999999999999</c:v>
                </c:pt>
                <c:pt idx="11956">
                  <c:v>0.61299999999999999</c:v>
                </c:pt>
                <c:pt idx="11957">
                  <c:v>0.61299999999999999</c:v>
                </c:pt>
                <c:pt idx="11958">
                  <c:v>0.61299999999999999</c:v>
                </c:pt>
                <c:pt idx="11959">
                  <c:v>0.61299999999999999</c:v>
                </c:pt>
                <c:pt idx="11960">
                  <c:v>0.61299999999999999</c:v>
                </c:pt>
                <c:pt idx="11961">
                  <c:v>0.61299999999999999</c:v>
                </c:pt>
                <c:pt idx="11962">
                  <c:v>0.61299999999999999</c:v>
                </c:pt>
                <c:pt idx="11963">
                  <c:v>0.61299999999999999</c:v>
                </c:pt>
                <c:pt idx="11964">
                  <c:v>0.61299999999999999</c:v>
                </c:pt>
                <c:pt idx="11965">
                  <c:v>0.61299999999999999</c:v>
                </c:pt>
                <c:pt idx="11966">
                  <c:v>0.61299999999999999</c:v>
                </c:pt>
                <c:pt idx="11967">
                  <c:v>0.61299999999999999</c:v>
                </c:pt>
                <c:pt idx="11968">
                  <c:v>0.61299999999999999</c:v>
                </c:pt>
                <c:pt idx="11969">
                  <c:v>0.61299999999999999</c:v>
                </c:pt>
                <c:pt idx="11970">
                  <c:v>0.61299999999999999</c:v>
                </c:pt>
                <c:pt idx="11971">
                  <c:v>0.61299999999999999</c:v>
                </c:pt>
                <c:pt idx="11972">
                  <c:v>0.61299999999999999</c:v>
                </c:pt>
                <c:pt idx="11973">
                  <c:v>0.61299999999999999</c:v>
                </c:pt>
                <c:pt idx="11974">
                  <c:v>0.61299999999999999</c:v>
                </c:pt>
                <c:pt idx="11975">
                  <c:v>0.61299999999999999</c:v>
                </c:pt>
                <c:pt idx="11976">
                  <c:v>0.61399999999999999</c:v>
                </c:pt>
                <c:pt idx="11977">
                  <c:v>0.61399999999999999</c:v>
                </c:pt>
                <c:pt idx="11978">
                  <c:v>0.61399999999999999</c:v>
                </c:pt>
                <c:pt idx="11979">
                  <c:v>0.61399999999999999</c:v>
                </c:pt>
                <c:pt idx="11980">
                  <c:v>0.61399999999999999</c:v>
                </c:pt>
                <c:pt idx="11981">
                  <c:v>0.61399999999999999</c:v>
                </c:pt>
                <c:pt idx="11982">
                  <c:v>0.61399999999999999</c:v>
                </c:pt>
                <c:pt idx="11983">
                  <c:v>0.61399999999999999</c:v>
                </c:pt>
                <c:pt idx="11984">
                  <c:v>0.61399999999999999</c:v>
                </c:pt>
                <c:pt idx="11985">
                  <c:v>0.61399999999999999</c:v>
                </c:pt>
                <c:pt idx="11986">
                  <c:v>0.61399999999999999</c:v>
                </c:pt>
                <c:pt idx="11987">
                  <c:v>0.61399999999999999</c:v>
                </c:pt>
                <c:pt idx="11988">
                  <c:v>0.61399999999999999</c:v>
                </c:pt>
                <c:pt idx="11989">
                  <c:v>0.61399999999999999</c:v>
                </c:pt>
                <c:pt idx="11990">
                  <c:v>0.61399999999999999</c:v>
                </c:pt>
                <c:pt idx="11991">
                  <c:v>0.61399999999999999</c:v>
                </c:pt>
                <c:pt idx="11992">
                  <c:v>0.61399999999999999</c:v>
                </c:pt>
                <c:pt idx="11993">
                  <c:v>0.61399999999999999</c:v>
                </c:pt>
                <c:pt idx="11994">
                  <c:v>0.61399999999999999</c:v>
                </c:pt>
                <c:pt idx="11995">
                  <c:v>0.61399999999999999</c:v>
                </c:pt>
                <c:pt idx="11996">
                  <c:v>0.61399999999999999</c:v>
                </c:pt>
                <c:pt idx="11997">
                  <c:v>0.61399999999999999</c:v>
                </c:pt>
                <c:pt idx="11998">
                  <c:v>0.61399999999999999</c:v>
                </c:pt>
                <c:pt idx="11999">
                  <c:v>0.61399999999999999</c:v>
                </c:pt>
                <c:pt idx="12000">
                  <c:v>0.61399999999999999</c:v>
                </c:pt>
                <c:pt idx="12001">
                  <c:v>0.61399999999999999</c:v>
                </c:pt>
                <c:pt idx="12002">
                  <c:v>0.61399999999999999</c:v>
                </c:pt>
                <c:pt idx="12003">
                  <c:v>0.61399999999999999</c:v>
                </c:pt>
                <c:pt idx="12004">
                  <c:v>0.61399999999999999</c:v>
                </c:pt>
                <c:pt idx="12005">
                  <c:v>0.61399999999999999</c:v>
                </c:pt>
                <c:pt idx="12006">
                  <c:v>0.61399999999999999</c:v>
                </c:pt>
                <c:pt idx="12007">
                  <c:v>0.61399999999999999</c:v>
                </c:pt>
                <c:pt idx="12008">
                  <c:v>0.61399999999999999</c:v>
                </c:pt>
                <c:pt idx="12009">
                  <c:v>0.61399999999999999</c:v>
                </c:pt>
                <c:pt idx="12010">
                  <c:v>0.61399999999999999</c:v>
                </c:pt>
                <c:pt idx="12011">
                  <c:v>0.61399999999999999</c:v>
                </c:pt>
                <c:pt idx="12012">
                  <c:v>0.61399999999999999</c:v>
                </c:pt>
                <c:pt idx="12013">
                  <c:v>0.61399999999999999</c:v>
                </c:pt>
                <c:pt idx="12014">
                  <c:v>0.61399999999999999</c:v>
                </c:pt>
                <c:pt idx="12015">
                  <c:v>0.61399999999999999</c:v>
                </c:pt>
                <c:pt idx="12016">
                  <c:v>0.61399999999999999</c:v>
                </c:pt>
                <c:pt idx="12017">
                  <c:v>0.61399999999999999</c:v>
                </c:pt>
                <c:pt idx="12018">
                  <c:v>0.61399999999999999</c:v>
                </c:pt>
                <c:pt idx="12019">
                  <c:v>0.61399999999999999</c:v>
                </c:pt>
                <c:pt idx="12020">
                  <c:v>0.61399999999999999</c:v>
                </c:pt>
                <c:pt idx="12021">
                  <c:v>0.61399999999999999</c:v>
                </c:pt>
                <c:pt idx="12022">
                  <c:v>0.61399999999999999</c:v>
                </c:pt>
                <c:pt idx="12023">
                  <c:v>0.61399999999999999</c:v>
                </c:pt>
                <c:pt idx="12024">
                  <c:v>0.61399999999999999</c:v>
                </c:pt>
                <c:pt idx="12025">
                  <c:v>0.61399999999999999</c:v>
                </c:pt>
                <c:pt idx="12026">
                  <c:v>0.61399999999999999</c:v>
                </c:pt>
                <c:pt idx="12027">
                  <c:v>0.61399999999999999</c:v>
                </c:pt>
                <c:pt idx="12028">
                  <c:v>0.61399999999999999</c:v>
                </c:pt>
                <c:pt idx="12029">
                  <c:v>0.61399999999999999</c:v>
                </c:pt>
                <c:pt idx="12030">
                  <c:v>0.61399999999999999</c:v>
                </c:pt>
                <c:pt idx="12031">
                  <c:v>0.61399999999999999</c:v>
                </c:pt>
                <c:pt idx="12032">
                  <c:v>0.61399999999999999</c:v>
                </c:pt>
                <c:pt idx="12033">
                  <c:v>0.61399999999999999</c:v>
                </c:pt>
                <c:pt idx="12034">
                  <c:v>0.61399999999999999</c:v>
                </c:pt>
                <c:pt idx="12035">
                  <c:v>0.61399999999999999</c:v>
                </c:pt>
                <c:pt idx="12036">
                  <c:v>0.61399999999999999</c:v>
                </c:pt>
                <c:pt idx="12037">
                  <c:v>0.61399999999999999</c:v>
                </c:pt>
                <c:pt idx="12038">
                  <c:v>0.61399999999999999</c:v>
                </c:pt>
                <c:pt idx="12039">
                  <c:v>0.61399999999999999</c:v>
                </c:pt>
                <c:pt idx="12040">
                  <c:v>0.61499999999999999</c:v>
                </c:pt>
                <c:pt idx="12041">
                  <c:v>0.61499999999999999</c:v>
                </c:pt>
                <c:pt idx="12042">
                  <c:v>0.61499999999999999</c:v>
                </c:pt>
                <c:pt idx="12043">
                  <c:v>0.61499999999999999</c:v>
                </c:pt>
                <c:pt idx="12044">
                  <c:v>0.61499999999999999</c:v>
                </c:pt>
                <c:pt idx="12045">
                  <c:v>0.61499999999999999</c:v>
                </c:pt>
                <c:pt idx="12046">
                  <c:v>0.61499999999999999</c:v>
                </c:pt>
                <c:pt idx="12047">
                  <c:v>0.61499999999999999</c:v>
                </c:pt>
                <c:pt idx="12048">
                  <c:v>0.61499999999999999</c:v>
                </c:pt>
                <c:pt idx="12049">
                  <c:v>0.61499999999999999</c:v>
                </c:pt>
                <c:pt idx="12050">
                  <c:v>0.61499999999999999</c:v>
                </c:pt>
                <c:pt idx="12051">
                  <c:v>0.61499999999999999</c:v>
                </c:pt>
                <c:pt idx="12052">
                  <c:v>0.61499999999999999</c:v>
                </c:pt>
                <c:pt idx="12053">
                  <c:v>0.61499999999999999</c:v>
                </c:pt>
                <c:pt idx="12054">
                  <c:v>0.61499999999999999</c:v>
                </c:pt>
                <c:pt idx="12055">
                  <c:v>0.61499999999999999</c:v>
                </c:pt>
                <c:pt idx="12056">
                  <c:v>0.61499999999999999</c:v>
                </c:pt>
                <c:pt idx="12057">
                  <c:v>0.61499999999999999</c:v>
                </c:pt>
                <c:pt idx="12058">
                  <c:v>0.61499999999999999</c:v>
                </c:pt>
                <c:pt idx="12059">
                  <c:v>0.61499999999999999</c:v>
                </c:pt>
                <c:pt idx="12060">
                  <c:v>0.61499999999999999</c:v>
                </c:pt>
                <c:pt idx="12061">
                  <c:v>0.61499999999999999</c:v>
                </c:pt>
                <c:pt idx="12062">
                  <c:v>0.61499999999999999</c:v>
                </c:pt>
                <c:pt idx="12063">
                  <c:v>0.61499999999999999</c:v>
                </c:pt>
                <c:pt idx="12064">
                  <c:v>0.61499999999999999</c:v>
                </c:pt>
                <c:pt idx="12065">
                  <c:v>0.61499999999999999</c:v>
                </c:pt>
                <c:pt idx="12066">
                  <c:v>0.61499999999999999</c:v>
                </c:pt>
                <c:pt idx="12067">
                  <c:v>0.61499999999999999</c:v>
                </c:pt>
                <c:pt idx="12068">
                  <c:v>0.61499999999999999</c:v>
                </c:pt>
                <c:pt idx="12069">
                  <c:v>0.61499999999999999</c:v>
                </c:pt>
                <c:pt idx="12070">
                  <c:v>0.61499999999999999</c:v>
                </c:pt>
                <c:pt idx="12071">
                  <c:v>0.61499999999999999</c:v>
                </c:pt>
                <c:pt idx="12072">
                  <c:v>0.61499999999999999</c:v>
                </c:pt>
                <c:pt idx="12073">
                  <c:v>0.61499999999999999</c:v>
                </c:pt>
                <c:pt idx="12074">
                  <c:v>0.61599999999999999</c:v>
                </c:pt>
                <c:pt idx="12075">
                  <c:v>0.61599999999999999</c:v>
                </c:pt>
                <c:pt idx="12076">
                  <c:v>0.61599999999999999</c:v>
                </c:pt>
                <c:pt idx="12077">
                  <c:v>0.61599999999999999</c:v>
                </c:pt>
                <c:pt idx="12078">
                  <c:v>0.61599999999999999</c:v>
                </c:pt>
                <c:pt idx="12079">
                  <c:v>0.61599999999999999</c:v>
                </c:pt>
                <c:pt idx="12080">
                  <c:v>0.61599999999999999</c:v>
                </c:pt>
                <c:pt idx="12081">
                  <c:v>0.61599999999999999</c:v>
                </c:pt>
                <c:pt idx="12082">
                  <c:v>0.61599999999999999</c:v>
                </c:pt>
                <c:pt idx="12083">
                  <c:v>0.61599999999999999</c:v>
                </c:pt>
                <c:pt idx="12084">
                  <c:v>0.61599999999999999</c:v>
                </c:pt>
                <c:pt idx="12085">
                  <c:v>0.61599999999999999</c:v>
                </c:pt>
                <c:pt idx="12086">
                  <c:v>0.61599999999999999</c:v>
                </c:pt>
                <c:pt idx="12087">
                  <c:v>0.61599999999999999</c:v>
                </c:pt>
                <c:pt idx="12088">
                  <c:v>0.61599999999999999</c:v>
                </c:pt>
                <c:pt idx="12089">
                  <c:v>0.61599999999999999</c:v>
                </c:pt>
                <c:pt idx="12090">
                  <c:v>0.61599999999999999</c:v>
                </c:pt>
                <c:pt idx="12091">
                  <c:v>0.61599999999999999</c:v>
                </c:pt>
                <c:pt idx="12092">
                  <c:v>0.61599999999999999</c:v>
                </c:pt>
                <c:pt idx="12093">
                  <c:v>0.61599999999999999</c:v>
                </c:pt>
                <c:pt idx="12094">
                  <c:v>0.61599999999999999</c:v>
                </c:pt>
                <c:pt idx="12095">
                  <c:v>0.61599999999999999</c:v>
                </c:pt>
                <c:pt idx="12096">
                  <c:v>0.61599999999999999</c:v>
                </c:pt>
                <c:pt idx="12097">
                  <c:v>0.61599999999999999</c:v>
                </c:pt>
                <c:pt idx="12098">
                  <c:v>0.61599999999999999</c:v>
                </c:pt>
                <c:pt idx="12099">
                  <c:v>0.61599999999999999</c:v>
                </c:pt>
                <c:pt idx="12100">
                  <c:v>0.61599999999999999</c:v>
                </c:pt>
                <c:pt idx="12101">
                  <c:v>0.61599999999999999</c:v>
                </c:pt>
                <c:pt idx="12102">
                  <c:v>0.61599999999999999</c:v>
                </c:pt>
                <c:pt idx="12103">
                  <c:v>0.61599999999999999</c:v>
                </c:pt>
                <c:pt idx="12104">
                  <c:v>0.61599999999999999</c:v>
                </c:pt>
                <c:pt idx="12105">
                  <c:v>0.61599999999999999</c:v>
                </c:pt>
                <c:pt idx="12106">
                  <c:v>0.61599999999999999</c:v>
                </c:pt>
                <c:pt idx="12107">
                  <c:v>0.61599999999999999</c:v>
                </c:pt>
                <c:pt idx="12108">
                  <c:v>0.61599999999999999</c:v>
                </c:pt>
                <c:pt idx="12109">
                  <c:v>0.61599999999999999</c:v>
                </c:pt>
                <c:pt idx="12110">
                  <c:v>0.61699999999999999</c:v>
                </c:pt>
                <c:pt idx="12111">
                  <c:v>0.61699999999999999</c:v>
                </c:pt>
                <c:pt idx="12112">
                  <c:v>0.61699999999999999</c:v>
                </c:pt>
                <c:pt idx="12113">
                  <c:v>0.61699999999999999</c:v>
                </c:pt>
                <c:pt idx="12114">
                  <c:v>0.61699999999999999</c:v>
                </c:pt>
                <c:pt idx="12115">
                  <c:v>0.61699999999999999</c:v>
                </c:pt>
                <c:pt idx="12116">
                  <c:v>0.61699999999999999</c:v>
                </c:pt>
                <c:pt idx="12117">
                  <c:v>0.61699999999999999</c:v>
                </c:pt>
                <c:pt idx="12118">
                  <c:v>0.61699999999999999</c:v>
                </c:pt>
                <c:pt idx="12119">
                  <c:v>0.61699999999999999</c:v>
                </c:pt>
                <c:pt idx="12120">
                  <c:v>0.61699999999999999</c:v>
                </c:pt>
                <c:pt idx="12121">
                  <c:v>0.61699999999999999</c:v>
                </c:pt>
                <c:pt idx="12122">
                  <c:v>0.61699999999999999</c:v>
                </c:pt>
                <c:pt idx="12123">
                  <c:v>0.61699999999999999</c:v>
                </c:pt>
                <c:pt idx="12124">
                  <c:v>0.61699999999999999</c:v>
                </c:pt>
                <c:pt idx="12125">
                  <c:v>0.61699999999999999</c:v>
                </c:pt>
                <c:pt idx="12126">
                  <c:v>0.61699999999999999</c:v>
                </c:pt>
                <c:pt idx="12127">
                  <c:v>0.61699999999999999</c:v>
                </c:pt>
                <c:pt idx="12128">
                  <c:v>0.61699999999999999</c:v>
                </c:pt>
                <c:pt idx="12129">
                  <c:v>0.61699999999999999</c:v>
                </c:pt>
                <c:pt idx="12130">
                  <c:v>0.61699999999999999</c:v>
                </c:pt>
                <c:pt idx="12131">
                  <c:v>0.61699999999999999</c:v>
                </c:pt>
                <c:pt idx="12132">
                  <c:v>0.61699999999999999</c:v>
                </c:pt>
                <c:pt idx="12133">
                  <c:v>0.61699999999999999</c:v>
                </c:pt>
                <c:pt idx="12134">
                  <c:v>0.61699999999999999</c:v>
                </c:pt>
                <c:pt idx="12135">
                  <c:v>0.61699999999999999</c:v>
                </c:pt>
                <c:pt idx="12136">
                  <c:v>0.61699999999999999</c:v>
                </c:pt>
                <c:pt idx="12137">
                  <c:v>0.61699999999999999</c:v>
                </c:pt>
                <c:pt idx="12138">
                  <c:v>0.61699999999999999</c:v>
                </c:pt>
                <c:pt idx="12139">
                  <c:v>0.61699999999999999</c:v>
                </c:pt>
                <c:pt idx="12140">
                  <c:v>0.61699999999999999</c:v>
                </c:pt>
                <c:pt idx="12141">
                  <c:v>0.61699999999999999</c:v>
                </c:pt>
                <c:pt idx="12142">
                  <c:v>0.61699999999999999</c:v>
                </c:pt>
                <c:pt idx="12143">
                  <c:v>0.61699999999999999</c:v>
                </c:pt>
                <c:pt idx="12144">
                  <c:v>0.61699999999999999</c:v>
                </c:pt>
                <c:pt idx="12145">
                  <c:v>0.61699999999999999</c:v>
                </c:pt>
                <c:pt idx="12146">
                  <c:v>0.61699999999999999</c:v>
                </c:pt>
                <c:pt idx="12147">
                  <c:v>0.61699999999999999</c:v>
                </c:pt>
                <c:pt idx="12148">
                  <c:v>0.61699999999999999</c:v>
                </c:pt>
                <c:pt idx="12149">
                  <c:v>0.61699999999999999</c:v>
                </c:pt>
                <c:pt idx="12150">
                  <c:v>0.61799999999999999</c:v>
                </c:pt>
                <c:pt idx="12151">
                  <c:v>0.61799999999999999</c:v>
                </c:pt>
                <c:pt idx="12152">
                  <c:v>0.61799999999999999</c:v>
                </c:pt>
                <c:pt idx="12153">
                  <c:v>0.61799999999999999</c:v>
                </c:pt>
                <c:pt idx="12154">
                  <c:v>0.61799999999999999</c:v>
                </c:pt>
                <c:pt idx="12155">
                  <c:v>0.61799999999999999</c:v>
                </c:pt>
                <c:pt idx="12156">
                  <c:v>0.61799999999999999</c:v>
                </c:pt>
                <c:pt idx="12157">
                  <c:v>0.61799999999999999</c:v>
                </c:pt>
                <c:pt idx="12158">
                  <c:v>0.61799999999999999</c:v>
                </c:pt>
                <c:pt idx="12159">
                  <c:v>0.61799999999999999</c:v>
                </c:pt>
                <c:pt idx="12160">
                  <c:v>0.61799999999999999</c:v>
                </c:pt>
                <c:pt idx="12161">
                  <c:v>0.61799999999999999</c:v>
                </c:pt>
                <c:pt idx="12162">
                  <c:v>0.61799999999999999</c:v>
                </c:pt>
                <c:pt idx="12163">
                  <c:v>0.61799999999999999</c:v>
                </c:pt>
                <c:pt idx="12164">
                  <c:v>0.61799999999999999</c:v>
                </c:pt>
                <c:pt idx="12165">
                  <c:v>0.61799999999999999</c:v>
                </c:pt>
                <c:pt idx="12166">
                  <c:v>0.61799999999999999</c:v>
                </c:pt>
                <c:pt idx="12167">
                  <c:v>0.61799999999999999</c:v>
                </c:pt>
                <c:pt idx="12168">
                  <c:v>0.61799999999999999</c:v>
                </c:pt>
                <c:pt idx="12169">
                  <c:v>0.61799999999999999</c:v>
                </c:pt>
                <c:pt idx="12170">
                  <c:v>0.61799999999999999</c:v>
                </c:pt>
                <c:pt idx="12171">
                  <c:v>0.61799999999999999</c:v>
                </c:pt>
                <c:pt idx="12172">
                  <c:v>0.61799999999999999</c:v>
                </c:pt>
                <c:pt idx="12173">
                  <c:v>0.61799999999999999</c:v>
                </c:pt>
                <c:pt idx="12174">
                  <c:v>0.61799999999999999</c:v>
                </c:pt>
                <c:pt idx="12175">
                  <c:v>0.61799999999999999</c:v>
                </c:pt>
                <c:pt idx="12176">
                  <c:v>0.61799999999999999</c:v>
                </c:pt>
                <c:pt idx="12177">
                  <c:v>0.61799999999999999</c:v>
                </c:pt>
                <c:pt idx="12178">
                  <c:v>0.61799999999999999</c:v>
                </c:pt>
                <c:pt idx="12179">
                  <c:v>0.61799999999999999</c:v>
                </c:pt>
                <c:pt idx="12180">
                  <c:v>0.61799999999999999</c:v>
                </c:pt>
                <c:pt idx="12181">
                  <c:v>0.61799999999999999</c:v>
                </c:pt>
                <c:pt idx="12182">
                  <c:v>0.61799999999999999</c:v>
                </c:pt>
                <c:pt idx="12183">
                  <c:v>0.61799999999999999</c:v>
                </c:pt>
                <c:pt idx="12184">
                  <c:v>0.61799999999999999</c:v>
                </c:pt>
                <c:pt idx="12185">
                  <c:v>0.61799999999999999</c:v>
                </c:pt>
                <c:pt idx="12186">
                  <c:v>0.61799999999999999</c:v>
                </c:pt>
                <c:pt idx="12187">
                  <c:v>0.61799999999999999</c:v>
                </c:pt>
                <c:pt idx="12188">
                  <c:v>0.61799999999999999</c:v>
                </c:pt>
                <c:pt idx="12189">
                  <c:v>0.61799999999999999</c:v>
                </c:pt>
                <c:pt idx="12190">
                  <c:v>0.61799999999999999</c:v>
                </c:pt>
                <c:pt idx="12191">
                  <c:v>0.61799999999999999</c:v>
                </c:pt>
                <c:pt idx="12192">
                  <c:v>0.61799999999999999</c:v>
                </c:pt>
                <c:pt idx="12193">
                  <c:v>0.61799999999999999</c:v>
                </c:pt>
                <c:pt idx="12194">
                  <c:v>0.61799999999999999</c:v>
                </c:pt>
                <c:pt idx="12195">
                  <c:v>0.61799999999999999</c:v>
                </c:pt>
                <c:pt idx="12196">
                  <c:v>0.61799999999999999</c:v>
                </c:pt>
                <c:pt idx="12197">
                  <c:v>0.61799999999999999</c:v>
                </c:pt>
                <c:pt idx="12198">
                  <c:v>0.61799999999999999</c:v>
                </c:pt>
                <c:pt idx="12199">
                  <c:v>0.61799999999999999</c:v>
                </c:pt>
                <c:pt idx="12200">
                  <c:v>0.61799999999999999</c:v>
                </c:pt>
                <c:pt idx="12201">
                  <c:v>0.61799999999999999</c:v>
                </c:pt>
                <c:pt idx="12202">
                  <c:v>0.61799999999999999</c:v>
                </c:pt>
                <c:pt idx="12203">
                  <c:v>0.61799999999999999</c:v>
                </c:pt>
                <c:pt idx="12204">
                  <c:v>0.61799999999999999</c:v>
                </c:pt>
                <c:pt idx="12205">
                  <c:v>0.61799999999999999</c:v>
                </c:pt>
                <c:pt idx="12206">
                  <c:v>0.61799999999999999</c:v>
                </c:pt>
                <c:pt idx="12207">
                  <c:v>0.61799999999999999</c:v>
                </c:pt>
                <c:pt idx="12208">
                  <c:v>0.61799999999999999</c:v>
                </c:pt>
                <c:pt idx="12209">
                  <c:v>0.61799999999999999</c:v>
                </c:pt>
                <c:pt idx="12210">
                  <c:v>0.61799999999999999</c:v>
                </c:pt>
                <c:pt idx="12211">
                  <c:v>0.61799999999999999</c:v>
                </c:pt>
                <c:pt idx="12212">
                  <c:v>0.61799999999999999</c:v>
                </c:pt>
                <c:pt idx="12213">
                  <c:v>0.61799999999999999</c:v>
                </c:pt>
                <c:pt idx="12214">
                  <c:v>0.61799999999999999</c:v>
                </c:pt>
                <c:pt idx="12215">
                  <c:v>0.61799999999999999</c:v>
                </c:pt>
                <c:pt idx="12216">
                  <c:v>0.61799999999999999</c:v>
                </c:pt>
                <c:pt idx="12217">
                  <c:v>0.61799999999999999</c:v>
                </c:pt>
                <c:pt idx="12218">
                  <c:v>0.61799999999999999</c:v>
                </c:pt>
                <c:pt idx="12219">
                  <c:v>0.61799999999999999</c:v>
                </c:pt>
                <c:pt idx="12220">
                  <c:v>0.61799999999999999</c:v>
                </c:pt>
                <c:pt idx="12221">
                  <c:v>0.61799999999999999</c:v>
                </c:pt>
                <c:pt idx="12222">
                  <c:v>0.61799999999999999</c:v>
                </c:pt>
                <c:pt idx="12223">
                  <c:v>0.61799999999999999</c:v>
                </c:pt>
                <c:pt idx="12224">
                  <c:v>0.61799999999999999</c:v>
                </c:pt>
                <c:pt idx="12225">
                  <c:v>0.61799999999999999</c:v>
                </c:pt>
                <c:pt idx="12226">
                  <c:v>0.61799999999999999</c:v>
                </c:pt>
                <c:pt idx="12227">
                  <c:v>0.61799999999999999</c:v>
                </c:pt>
                <c:pt idx="12228">
                  <c:v>0.61799999999999999</c:v>
                </c:pt>
                <c:pt idx="12229">
                  <c:v>0.61799999999999999</c:v>
                </c:pt>
                <c:pt idx="12230">
                  <c:v>0.61799999999999999</c:v>
                </c:pt>
                <c:pt idx="12231">
                  <c:v>0.61799999999999999</c:v>
                </c:pt>
                <c:pt idx="12232">
                  <c:v>0.61799999999999999</c:v>
                </c:pt>
                <c:pt idx="12233">
                  <c:v>0.61799999999999999</c:v>
                </c:pt>
                <c:pt idx="12234">
                  <c:v>0.61799999999999999</c:v>
                </c:pt>
                <c:pt idx="12235">
                  <c:v>0.61799999999999999</c:v>
                </c:pt>
                <c:pt idx="12236">
                  <c:v>0.61799999999999999</c:v>
                </c:pt>
                <c:pt idx="12237">
                  <c:v>0.61799999999999999</c:v>
                </c:pt>
                <c:pt idx="12238">
                  <c:v>0.61799999999999999</c:v>
                </c:pt>
                <c:pt idx="12239">
                  <c:v>0.61799999999999999</c:v>
                </c:pt>
                <c:pt idx="12240">
                  <c:v>0.61799999999999999</c:v>
                </c:pt>
                <c:pt idx="12241">
                  <c:v>0.61799999999999999</c:v>
                </c:pt>
                <c:pt idx="12242">
                  <c:v>0.61799999999999999</c:v>
                </c:pt>
                <c:pt idx="12243">
                  <c:v>0.61799999999999999</c:v>
                </c:pt>
                <c:pt idx="12244">
                  <c:v>0.61799999999999999</c:v>
                </c:pt>
                <c:pt idx="12245">
                  <c:v>0.61799999999999999</c:v>
                </c:pt>
                <c:pt idx="12246">
                  <c:v>0.61799999999999999</c:v>
                </c:pt>
                <c:pt idx="12247">
                  <c:v>0.61799999999999999</c:v>
                </c:pt>
                <c:pt idx="12248">
                  <c:v>0.61799999999999999</c:v>
                </c:pt>
                <c:pt idx="12249">
                  <c:v>0.61799999999999999</c:v>
                </c:pt>
                <c:pt idx="12250">
                  <c:v>0.61799999999999999</c:v>
                </c:pt>
                <c:pt idx="12251">
                  <c:v>0.61799999999999999</c:v>
                </c:pt>
                <c:pt idx="12252">
                  <c:v>0.61799999999999999</c:v>
                </c:pt>
                <c:pt idx="12253">
                  <c:v>0.61799999999999999</c:v>
                </c:pt>
                <c:pt idx="12254">
                  <c:v>0.61799999999999999</c:v>
                </c:pt>
                <c:pt idx="12255">
                  <c:v>0.61799999999999999</c:v>
                </c:pt>
                <c:pt idx="12256">
                  <c:v>0.61899999999999999</c:v>
                </c:pt>
                <c:pt idx="12257">
                  <c:v>0.61899999999999999</c:v>
                </c:pt>
                <c:pt idx="12258">
                  <c:v>0.61899999999999999</c:v>
                </c:pt>
                <c:pt idx="12259">
                  <c:v>0.61899999999999999</c:v>
                </c:pt>
                <c:pt idx="12260">
                  <c:v>0.61899999999999999</c:v>
                </c:pt>
                <c:pt idx="12261">
                  <c:v>0.61899999999999999</c:v>
                </c:pt>
                <c:pt idx="12262">
                  <c:v>0.61899999999999999</c:v>
                </c:pt>
                <c:pt idx="12263">
                  <c:v>0.61899999999999999</c:v>
                </c:pt>
                <c:pt idx="12264">
                  <c:v>0.61899999999999999</c:v>
                </c:pt>
                <c:pt idx="12265">
                  <c:v>0.61899999999999999</c:v>
                </c:pt>
                <c:pt idx="12266">
                  <c:v>0.61899999999999999</c:v>
                </c:pt>
                <c:pt idx="12267">
                  <c:v>0.61899999999999999</c:v>
                </c:pt>
                <c:pt idx="12268">
                  <c:v>0.61899999999999999</c:v>
                </c:pt>
                <c:pt idx="12269">
                  <c:v>0.61899999999999999</c:v>
                </c:pt>
                <c:pt idx="12270">
                  <c:v>0.61899999999999999</c:v>
                </c:pt>
                <c:pt idx="12271">
                  <c:v>0.61899999999999999</c:v>
                </c:pt>
                <c:pt idx="12272">
                  <c:v>0.61899999999999999</c:v>
                </c:pt>
                <c:pt idx="12273">
                  <c:v>0.61899999999999999</c:v>
                </c:pt>
                <c:pt idx="12274">
                  <c:v>0.61899999999999999</c:v>
                </c:pt>
                <c:pt idx="12275">
                  <c:v>0.61899999999999999</c:v>
                </c:pt>
                <c:pt idx="12276">
                  <c:v>0.61899999999999999</c:v>
                </c:pt>
                <c:pt idx="12277">
                  <c:v>0.61899999999999999</c:v>
                </c:pt>
                <c:pt idx="12278">
                  <c:v>0.61899999999999999</c:v>
                </c:pt>
                <c:pt idx="12279">
                  <c:v>0.61899999999999999</c:v>
                </c:pt>
                <c:pt idx="12280">
                  <c:v>0.61899999999999999</c:v>
                </c:pt>
                <c:pt idx="12281">
                  <c:v>0.61899999999999999</c:v>
                </c:pt>
                <c:pt idx="12282">
                  <c:v>0.61899999999999999</c:v>
                </c:pt>
                <c:pt idx="12283">
                  <c:v>0.61899999999999999</c:v>
                </c:pt>
                <c:pt idx="12284">
                  <c:v>0.61899999999999999</c:v>
                </c:pt>
                <c:pt idx="12285">
                  <c:v>0.61899999999999999</c:v>
                </c:pt>
                <c:pt idx="12286">
                  <c:v>0.61899999999999999</c:v>
                </c:pt>
                <c:pt idx="12287">
                  <c:v>0.61899999999999999</c:v>
                </c:pt>
                <c:pt idx="12288">
                  <c:v>0.61899999999999999</c:v>
                </c:pt>
                <c:pt idx="12289">
                  <c:v>0.61899999999999999</c:v>
                </c:pt>
                <c:pt idx="12290">
                  <c:v>0.61899999999999999</c:v>
                </c:pt>
                <c:pt idx="12291">
                  <c:v>0.61899999999999999</c:v>
                </c:pt>
                <c:pt idx="12292">
                  <c:v>0.61899999999999999</c:v>
                </c:pt>
                <c:pt idx="12293">
                  <c:v>0.61899999999999999</c:v>
                </c:pt>
                <c:pt idx="12294">
                  <c:v>0.61899999999999999</c:v>
                </c:pt>
                <c:pt idx="12295">
                  <c:v>0.61899999999999999</c:v>
                </c:pt>
                <c:pt idx="12296">
                  <c:v>0.61899999999999999</c:v>
                </c:pt>
                <c:pt idx="12297">
                  <c:v>0.61899999999999999</c:v>
                </c:pt>
                <c:pt idx="12298">
                  <c:v>0.61899999999999999</c:v>
                </c:pt>
                <c:pt idx="12299">
                  <c:v>0.61899999999999999</c:v>
                </c:pt>
                <c:pt idx="12300">
                  <c:v>0.61899999999999999</c:v>
                </c:pt>
                <c:pt idx="12301">
                  <c:v>0.61899999999999999</c:v>
                </c:pt>
                <c:pt idx="12302">
                  <c:v>0.61899999999999999</c:v>
                </c:pt>
                <c:pt idx="12303">
                  <c:v>0.62</c:v>
                </c:pt>
                <c:pt idx="12304">
                  <c:v>0.62</c:v>
                </c:pt>
                <c:pt idx="12305">
                  <c:v>0.62</c:v>
                </c:pt>
                <c:pt idx="12306">
                  <c:v>0.62</c:v>
                </c:pt>
                <c:pt idx="12307">
                  <c:v>0.62</c:v>
                </c:pt>
                <c:pt idx="12308">
                  <c:v>0.62</c:v>
                </c:pt>
                <c:pt idx="12309">
                  <c:v>0.62</c:v>
                </c:pt>
                <c:pt idx="12310">
                  <c:v>0.62</c:v>
                </c:pt>
                <c:pt idx="12311">
                  <c:v>0.62</c:v>
                </c:pt>
                <c:pt idx="12312">
                  <c:v>0.62</c:v>
                </c:pt>
                <c:pt idx="12313">
                  <c:v>0.62</c:v>
                </c:pt>
                <c:pt idx="12314">
                  <c:v>0.62</c:v>
                </c:pt>
                <c:pt idx="12315">
                  <c:v>0.62</c:v>
                </c:pt>
                <c:pt idx="12316">
                  <c:v>0.62</c:v>
                </c:pt>
                <c:pt idx="12317">
                  <c:v>0.62</c:v>
                </c:pt>
                <c:pt idx="12318">
                  <c:v>0.62</c:v>
                </c:pt>
                <c:pt idx="12319">
                  <c:v>0.62</c:v>
                </c:pt>
                <c:pt idx="12320">
                  <c:v>0.62</c:v>
                </c:pt>
                <c:pt idx="12321">
                  <c:v>0.62</c:v>
                </c:pt>
                <c:pt idx="12322">
                  <c:v>0.62</c:v>
                </c:pt>
                <c:pt idx="12323">
                  <c:v>0.62</c:v>
                </c:pt>
                <c:pt idx="12324">
                  <c:v>0.62</c:v>
                </c:pt>
                <c:pt idx="12325">
                  <c:v>0.62</c:v>
                </c:pt>
                <c:pt idx="12326">
                  <c:v>0.62</c:v>
                </c:pt>
                <c:pt idx="12327">
                  <c:v>0.62</c:v>
                </c:pt>
                <c:pt idx="12328">
                  <c:v>0.62</c:v>
                </c:pt>
                <c:pt idx="12329">
                  <c:v>0.62</c:v>
                </c:pt>
                <c:pt idx="12330">
                  <c:v>0.62</c:v>
                </c:pt>
                <c:pt idx="12331">
                  <c:v>0.62</c:v>
                </c:pt>
                <c:pt idx="12332">
                  <c:v>0.62</c:v>
                </c:pt>
                <c:pt idx="12333">
                  <c:v>0.62</c:v>
                </c:pt>
                <c:pt idx="12334">
                  <c:v>0.62</c:v>
                </c:pt>
                <c:pt idx="12335">
                  <c:v>0.62</c:v>
                </c:pt>
                <c:pt idx="12336">
                  <c:v>0.62</c:v>
                </c:pt>
                <c:pt idx="12337">
                  <c:v>0.62</c:v>
                </c:pt>
                <c:pt idx="12338">
                  <c:v>0.62</c:v>
                </c:pt>
                <c:pt idx="12339">
                  <c:v>0.62</c:v>
                </c:pt>
                <c:pt idx="12340">
                  <c:v>0.62</c:v>
                </c:pt>
                <c:pt idx="12341">
                  <c:v>0.62</c:v>
                </c:pt>
                <c:pt idx="12342">
                  <c:v>0.62</c:v>
                </c:pt>
                <c:pt idx="12343">
                  <c:v>0.62</c:v>
                </c:pt>
                <c:pt idx="12344">
                  <c:v>0.62</c:v>
                </c:pt>
                <c:pt idx="12345">
                  <c:v>0.62</c:v>
                </c:pt>
                <c:pt idx="12346">
                  <c:v>0.62</c:v>
                </c:pt>
                <c:pt idx="12347">
                  <c:v>0.62</c:v>
                </c:pt>
                <c:pt idx="12348">
                  <c:v>0.62</c:v>
                </c:pt>
                <c:pt idx="12349">
                  <c:v>0.62</c:v>
                </c:pt>
                <c:pt idx="12350">
                  <c:v>0.62</c:v>
                </c:pt>
                <c:pt idx="12351">
                  <c:v>0.62</c:v>
                </c:pt>
                <c:pt idx="12352">
                  <c:v>0.62</c:v>
                </c:pt>
                <c:pt idx="12353">
                  <c:v>0.62</c:v>
                </c:pt>
                <c:pt idx="12354">
                  <c:v>0.62</c:v>
                </c:pt>
                <c:pt idx="12355">
                  <c:v>0.62</c:v>
                </c:pt>
                <c:pt idx="12356">
                  <c:v>0.62</c:v>
                </c:pt>
                <c:pt idx="12357">
                  <c:v>0.62</c:v>
                </c:pt>
                <c:pt idx="12358">
                  <c:v>0.621</c:v>
                </c:pt>
                <c:pt idx="12359">
                  <c:v>0.621</c:v>
                </c:pt>
                <c:pt idx="12360">
                  <c:v>0.621</c:v>
                </c:pt>
                <c:pt idx="12361">
                  <c:v>0.621</c:v>
                </c:pt>
                <c:pt idx="12362">
                  <c:v>0.621</c:v>
                </c:pt>
                <c:pt idx="12363">
                  <c:v>0.621</c:v>
                </c:pt>
                <c:pt idx="12364">
                  <c:v>0.621</c:v>
                </c:pt>
                <c:pt idx="12365">
                  <c:v>0.621</c:v>
                </c:pt>
                <c:pt idx="12366">
                  <c:v>0.621</c:v>
                </c:pt>
                <c:pt idx="12367">
                  <c:v>0.621</c:v>
                </c:pt>
                <c:pt idx="12368">
                  <c:v>0.621</c:v>
                </c:pt>
                <c:pt idx="12369">
                  <c:v>0.621</c:v>
                </c:pt>
                <c:pt idx="12370">
                  <c:v>0.621</c:v>
                </c:pt>
                <c:pt idx="12371">
                  <c:v>0.621</c:v>
                </c:pt>
                <c:pt idx="12372">
                  <c:v>0.621</c:v>
                </c:pt>
                <c:pt idx="12373">
                  <c:v>0.621</c:v>
                </c:pt>
                <c:pt idx="12374">
                  <c:v>0.621</c:v>
                </c:pt>
                <c:pt idx="12375">
                  <c:v>0.621</c:v>
                </c:pt>
                <c:pt idx="12376">
                  <c:v>0.621</c:v>
                </c:pt>
                <c:pt idx="12377">
                  <c:v>0.621</c:v>
                </c:pt>
                <c:pt idx="12378">
                  <c:v>0.621</c:v>
                </c:pt>
                <c:pt idx="12379">
                  <c:v>0.621</c:v>
                </c:pt>
                <c:pt idx="12380">
                  <c:v>0.621</c:v>
                </c:pt>
                <c:pt idx="12381">
                  <c:v>0.621</c:v>
                </c:pt>
                <c:pt idx="12382">
                  <c:v>0.621</c:v>
                </c:pt>
                <c:pt idx="12383">
                  <c:v>0.621</c:v>
                </c:pt>
                <c:pt idx="12384">
                  <c:v>0.621</c:v>
                </c:pt>
                <c:pt idx="12385">
                  <c:v>0.621</c:v>
                </c:pt>
                <c:pt idx="12386">
                  <c:v>0.621</c:v>
                </c:pt>
                <c:pt idx="12387">
                  <c:v>0.621</c:v>
                </c:pt>
                <c:pt idx="12388">
                  <c:v>0.621</c:v>
                </c:pt>
                <c:pt idx="12389">
                  <c:v>0.621</c:v>
                </c:pt>
                <c:pt idx="12390">
                  <c:v>0.621</c:v>
                </c:pt>
                <c:pt idx="12391">
                  <c:v>0.621</c:v>
                </c:pt>
                <c:pt idx="12392">
                  <c:v>0.621</c:v>
                </c:pt>
                <c:pt idx="12393">
                  <c:v>0.621</c:v>
                </c:pt>
                <c:pt idx="12394">
                  <c:v>0.621</c:v>
                </c:pt>
                <c:pt idx="12395">
                  <c:v>0.621</c:v>
                </c:pt>
                <c:pt idx="12396">
                  <c:v>0.622</c:v>
                </c:pt>
                <c:pt idx="12397">
                  <c:v>0.622</c:v>
                </c:pt>
                <c:pt idx="12398">
                  <c:v>0.622</c:v>
                </c:pt>
                <c:pt idx="12399">
                  <c:v>0.622</c:v>
                </c:pt>
                <c:pt idx="12400">
                  <c:v>0.622</c:v>
                </c:pt>
                <c:pt idx="12401">
                  <c:v>0.622</c:v>
                </c:pt>
                <c:pt idx="12402">
                  <c:v>0.622</c:v>
                </c:pt>
                <c:pt idx="12403">
                  <c:v>0.622</c:v>
                </c:pt>
                <c:pt idx="12404">
                  <c:v>0.622</c:v>
                </c:pt>
                <c:pt idx="12405">
                  <c:v>0.622</c:v>
                </c:pt>
                <c:pt idx="12406">
                  <c:v>0.622</c:v>
                </c:pt>
                <c:pt idx="12407">
                  <c:v>0.622</c:v>
                </c:pt>
                <c:pt idx="12408">
                  <c:v>0.622</c:v>
                </c:pt>
                <c:pt idx="12409">
                  <c:v>0.622</c:v>
                </c:pt>
                <c:pt idx="12410">
                  <c:v>0.622</c:v>
                </c:pt>
                <c:pt idx="12411">
                  <c:v>0.622</c:v>
                </c:pt>
                <c:pt idx="12412">
                  <c:v>0.622</c:v>
                </c:pt>
                <c:pt idx="12413">
                  <c:v>0.622</c:v>
                </c:pt>
                <c:pt idx="12414">
                  <c:v>0.622</c:v>
                </c:pt>
                <c:pt idx="12415">
                  <c:v>0.622</c:v>
                </c:pt>
                <c:pt idx="12416">
                  <c:v>0.622</c:v>
                </c:pt>
                <c:pt idx="12417">
                  <c:v>0.622</c:v>
                </c:pt>
                <c:pt idx="12418">
                  <c:v>0.622</c:v>
                </c:pt>
                <c:pt idx="12419">
                  <c:v>0.622</c:v>
                </c:pt>
                <c:pt idx="12420">
                  <c:v>0.622</c:v>
                </c:pt>
                <c:pt idx="12421">
                  <c:v>0.622</c:v>
                </c:pt>
                <c:pt idx="12422">
                  <c:v>0.622</c:v>
                </c:pt>
                <c:pt idx="12423">
                  <c:v>0.622</c:v>
                </c:pt>
                <c:pt idx="12424">
                  <c:v>0.622</c:v>
                </c:pt>
                <c:pt idx="12425">
                  <c:v>0.622</c:v>
                </c:pt>
                <c:pt idx="12426">
                  <c:v>0.622</c:v>
                </c:pt>
                <c:pt idx="12427">
                  <c:v>0.622</c:v>
                </c:pt>
                <c:pt idx="12428">
                  <c:v>0.622</c:v>
                </c:pt>
                <c:pt idx="12429">
                  <c:v>0.622</c:v>
                </c:pt>
                <c:pt idx="12430">
                  <c:v>0.622</c:v>
                </c:pt>
                <c:pt idx="12431">
                  <c:v>0.622</c:v>
                </c:pt>
                <c:pt idx="12432">
                  <c:v>0.622</c:v>
                </c:pt>
                <c:pt idx="12433">
                  <c:v>0.622</c:v>
                </c:pt>
                <c:pt idx="12434">
                  <c:v>0.622</c:v>
                </c:pt>
                <c:pt idx="12435">
                  <c:v>0.622</c:v>
                </c:pt>
                <c:pt idx="12436">
                  <c:v>0.622</c:v>
                </c:pt>
                <c:pt idx="12437">
                  <c:v>0.622</c:v>
                </c:pt>
                <c:pt idx="12438">
                  <c:v>0.622</c:v>
                </c:pt>
                <c:pt idx="12439">
                  <c:v>0.622</c:v>
                </c:pt>
                <c:pt idx="12440">
                  <c:v>0.622</c:v>
                </c:pt>
                <c:pt idx="12441">
                  <c:v>0.622</c:v>
                </c:pt>
                <c:pt idx="12442">
                  <c:v>0.622</c:v>
                </c:pt>
                <c:pt idx="12443">
                  <c:v>0.622</c:v>
                </c:pt>
                <c:pt idx="12444">
                  <c:v>0.622</c:v>
                </c:pt>
                <c:pt idx="12445">
                  <c:v>0.622</c:v>
                </c:pt>
                <c:pt idx="12446">
                  <c:v>0.623</c:v>
                </c:pt>
                <c:pt idx="12447">
                  <c:v>0.623</c:v>
                </c:pt>
                <c:pt idx="12448">
                  <c:v>0.623</c:v>
                </c:pt>
                <c:pt idx="12449">
                  <c:v>0.623</c:v>
                </c:pt>
                <c:pt idx="12450">
                  <c:v>0.623</c:v>
                </c:pt>
                <c:pt idx="12451">
                  <c:v>0.623</c:v>
                </c:pt>
                <c:pt idx="12452">
                  <c:v>0.623</c:v>
                </c:pt>
                <c:pt idx="12453">
                  <c:v>0.623</c:v>
                </c:pt>
                <c:pt idx="12454">
                  <c:v>0.623</c:v>
                </c:pt>
                <c:pt idx="12455">
                  <c:v>0.623</c:v>
                </c:pt>
                <c:pt idx="12456">
                  <c:v>0.623</c:v>
                </c:pt>
                <c:pt idx="12457">
                  <c:v>0.623</c:v>
                </c:pt>
                <c:pt idx="12458">
                  <c:v>0.623</c:v>
                </c:pt>
                <c:pt idx="12459">
                  <c:v>0.623</c:v>
                </c:pt>
                <c:pt idx="12460">
                  <c:v>0.623</c:v>
                </c:pt>
                <c:pt idx="12461">
                  <c:v>0.623</c:v>
                </c:pt>
                <c:pt idx="12462">
                  <c:v>0.623</c:v>
                </c:pt>
                <c:pt idx="12463">
                  <c:v>0.623</c:v>
                </c:pt>
                <c:pt idx="12464">
                  <c:v>0.623</c:v>
                </c:pt>
                <c:pt idx="12465">
                  <c:v>0.623</c:v>
                </c:pt>
                <c:pt idx="12466">
                  <c:v>0.623</c:v>
                </c:pt>
                <c:pt idx="12467">
                  <c:v>0.623</c:v>
                </c:pt>
                <c:pt idx="12468">
                  <c:v>0.623</c:v>
                </c:pt>
                <c:pt idx="12469">
                  <c:v>0.623</c:v>
                </c:pt>
                <c:pt idx="12470">
                  <c:v>0.623</c:v>
                </c:pt>
                <c:pt idx="12471">
                  <c:v>0.623</c:v>
                </c:pt>
                <c:pt idx="12472">
                  <c:v>0.623</c:v>
                </c:pt>
                <c:pt idx="12473">
                  <c:v>0.623</c:v>
                </c:pt>
                <c:pt idx="12474">
                  <c:v>0.623</c:v>
                </c:pt>
                <c:pt idx="12475">
                  <c:v>0.623</c:v>
                </c:pt>
                <c:pt idx="12476">
                  <c:v>0.623</c:v>
                </c:pt>
                <c:pt idx="12477">
                  <c:v>0.623</c:v>
                </c:pt>
                <c:pt idx="12478">
                  <c:v>0.623</c:v>
                </c:pt>
                <c:pt idx="12479">
                  <c:v>0.623</c:v>
                </c:pt>
                <c:pt idx="12480">
                  <c:v>0.623</c:v>
                </c:pt>
                <c:pt idx="12481">
                  <c:v>0.623</c:v>
                </c:pt>
                <c:pt idx="12482">
                  <c:v>0.623</c:v>
                </c:pt>
                <c:pt idx="12483">
                  <c:v>0.623</c:v>
                </c:pt>
                <c:pt idx="12484">
                  <c:v>0.623</c:v>
                </c:pt>
                <c:pt idx="12485">
                  <c:v>0.623</c:v>
                </c:pt>
                <c:pt idx="12486">
                  <c:v>0.623</c:v>
                </c:pt>
                <c:pt idx="12487">
                  <c:v>0.623</c:v>
                </c:pt>
                <c:pt idx="12488">
                  <c:v>0.623</c:v>
                </c:pt>
                <c:pt idx="12489">
                  <c:v>0.623</c:v>
                </c:pt>
                <c:pt idx="12490">
                  <c:v>0.623</c:v>
                </c:pt>
                <c:pt idx="12491">
                  <c:v>0.623</c:v>
                </c:pt>
                <c:pt idx="12492">
                  <c:v>0.623</c:v>
                </c:pt>
                <c:pt idx="12493">
                  <c:v>0.623</c:v>
                </c:pt>
                <c:pt idx="12494">
                  <c:v>0.623</c:v>
                </c:pt>
                <c:pt idx="12495">
                  <c:v>0.623</c:v>
                </c:pt>
                <c:pt idx="12496">
                  <c:v>0.623</c:v>
                </c:pt>
                <c:pt idx="12497">
                  <c:v>0.623</c:v>
                </c:pt>
                <c:pt idx="12498">
                  <c:v>0.623</c:v>
                </c:pt>
                <c:pt idx="12499">
                  <c:v>0.623</c:v>
                </c:pt>
                <c:pt idx="12500">
                  <c:v>0.623</c:v>
                </c:pt>
                <c:pt idx="12501">
                  <c:v>0.623</c:v>
                </c:pt>
                <c:pt idx="12502">
                  <c:v>0.623</c:v>
                </c:pt>
                <c:pt idx="12503">
                  <c:v>0.623</c:v>
                </c:pt>
                <c:pt idx="12504">
                  <c:v>0.623</c:v>
                </c:pt>
                <c:pt idx="12505">
                  <c:v>0.623</c:v>
                </c:pt>
                <c:pt idx="12506">
                  <c:v>0.623</c:v>
                </c:pt>
                <c:pt idx="12507">
                  <c:v>0.623</c:v>
                </c:pt>
                <c:pt idx="12508">
                  <c:v>0.624</c:v>
                </c:pt>
                <c:pt idx="12509">
                  <c:v>0.624</c:v>
                </c:pt>
                <c:pt idx="12510">
                  <c:v>0.624</c:v>
                </c:pt>
                <c:pt idx="12511">
                  <c:v>0.624</c:v>
                </c:pt>
                <c:pt idx="12512">
                  <c:v>0.624</c:v>
                </c:pt>
                <c:pt idx="12513">
                  <c:v>0.624</c:v>
                </c:pt>
                <c:pt idx="12514">
                  <c:v>0.624</c:v>
                </c:pt>
                <c:pt idx="12515">
                  <c:v>0.624</c:v>
                </c:pt>
                <c:pt idx="12516">
                  <c:v>0.624</c:v>
                </c:pt>
                <c:pt idx="12517">
                  <c:v>0.624</c:v>
                </c:pt>
                <c:pt idx="12518">
                  <c:v>0.624</c:v>
                </c:pt>
                <c:pt idx="12519">
                  <c:v>0.624</c:v>
                </c:pt>
                <c:pt idx="12520">
                  <c:v>0.624</c:v>
                </c:pt>
                <c:pt idx="12521">
                  <c:v>0.624</c:v>
                </c:pt>
                <c:pt idx="12522">
                  <c:v>0.624</c:v>
                </c:pt>
                <c:pt idx="12523">
                  <c:v>0.624</c:v>
                </c:pt>
                <c:pt idx="12524">
                  <c:v>0.624</c:v>
                </c:pt>
                <c:pt idx="12525">
                  <c:v>0.624</c:v>
                </c:pt>
                <c:pt idx="12526">
                  <c:v>0.624</c:v>
                </c:pt>
                <c:pt idx="12527">
                  <c:v>0.624</c:v>
                </c:pt>
                <c:pt idx="12528">
                  <c:v>0.624</c:v>
                </c:pt>
                <c:pt idx="12529">
                  <c:v>0.624</c:v>
                </c:pt>
                <c:pt idx="12530">
                  <c:v>0.624</c:v>
                </c:pt>
                <c:pt idx="12531">
                  <c:v>0.624</c:v>
                </c:pt>
                <c:pt idx="12532">
                  <c:v>0.624</c:v>
                </c:pt>
                <c:pt idx="12533">
                  <c:v>0.624</c:v>
                </c:pt>
                <c:pt idx="12534">
                  <c:v>0.624</c:v>
                </c:pt>
                <c:pt idx="12535">
                  <c:v>0.624</c:v>
                </c:pt>
                <c:pt idx="12536">
                  <c:v>0.624</c:v>
                </c:pt>
                <c:pt idx="12537">
                  <c:v>0.624</c:v>
                </c:pt>
                <c:pt idx="12538">
                  <c:v>0.623</c:v>
                </c:pt>
                <c:pt idx="12539">
                  <c:v>0.623</c:v>
                </c:pt>
                <c:pt idx="12540">
                  <c:v>0.623</c:v>
                </c:pt>
                <c:pt idx="12541">
                  <c:v>0.623</c:v>
                </c:pt>
                <c:pt idx="12542">
                  <c:v>0.623</c:v>
                </c:pt>
                <c:pt idx="12543">
                  <c:v>0.623</c:v>
                </c:pt>
                <c:pt idx="12544">
                  <c:v>0.623</c:v>
                </c:pt>
                <c:pt idx="12545">
                  <c:v>0.623</c:v>
                </c:pt>
                <c:pt idx="12546">
                  <c:v>0.623</c:v>
                </c:pt>
                <c:pt idx="12547">
                  <c:v>0.623</c:v>
                </c:pt>
                <c:pt idx="12548">
                  <c:v>0.623</c:v>
                </c:pt>
                <c:pt idx="12549">
                  <c:v>0.623</c:v>
                </c:pt>
                <c:pt idx="12550">
                  <c:v>0.623</c:v>
                </c:pt>
                <c:pt idx="12551">
                  <c:v>0.623</c:v>
                </c:pt>
                <c:pt idx="12552">
                  <c:v>0.623</c:v>
                </c:pt>
                <c:pt idx="12553">
                  <c:v>0.623</c:v>
                </c:pt>
                <c:pt idx="12554">
                  <c:v>0.623</c:v>
                </c:pt>
                <c:pt idx="12555">
                  <c:v>0.623</c:v>
                </c:pt>
                <c:pt idx="12556">
                  <c:v>0.623</c:v>
                </c:pt>
                <c:pt idx="12557">
                  <c:v>0.623</c:v>
                </c:pt>
                <c:pt idx="12558">
                  <c:v>0.623</c:v>
                </c:pt>
                <c:pt idx="12559">
                  <c:v>0.623</c:v>
                </c:pt>
                <c:pt idx="12560">
                  <c:v>0.623</c:v>
                </c:pt>
                <c:pt idx="12561">
                  <c:v>0.623</c:v>
                </c:pt>
                <c:pt idx="12562">
                  <c:v>0.623</c:v>
                </c:pt>
                <c:pt idx="12563">
                  <c:v>0.623</c:v>
                </c:pt>
                <c:pt idx="12564">
                  <c:v>0.623</c:v>
                </c:pt>
                <c:pt idx="12565">
                  <c:v>0.623</c:v>
                </c:pt>
                <c:pt idx="12566">
                  <c:v>0.623</c:v>
                </c:pt>
                <c:pt idx="12567">
                  <c:v>0.623</c:v>
                </c:pt>
                <c:pt idx="12568">
                  <c:v>0.623</c:v>
                </c:pt>
                <c:pt idx="12569">
                  <c:v>0.623</c:v>
                </c:pt>
                <c:pt idx="12570">
                  <c:v>0.623</c:v>
                </c:pt>
                <c:pt idx="12571">
                  <c:v>0.623</c:v>
                </c:pt>
                <c:pt idx="12572">
                  <c:v>0.623</c:v>
                </c:pt>
                <c:pt idx="12573">
                  <c:v>0.623</c:v>
                </c:pt>
                <c:pt idx="12574">
                  <c:v>0.623</c:v>
                </c:pt>
                <c:pt idx="12575">
                  <c:v>0.623</c:v>
                </c:pt>
                <c:pt idx="12576">
                  <c:v>0.623</c:v>
                </c:pt>
                <c:pt idx="12577">
                  <c:v>0.623</c:v>
                </c:pt>
                <c:pt idx="12578">
                  <c:v>0.623</c:v>
                </c:pt>
                <c:pt idx="12579">
                  <c:v>0.623</c:v>
                </c:pt>
                <c:pt idx="12580">
                  <c:v>0.623</c:v>
                </c:pt>
                <c:pt idx="12581">
                  <c:v>0.623</c:v>
                </c:pt>
                <c:pt idx="12582">
                  <c:v>0.623</c:v>
                </c:pt>
                <c:pt idx="12583">
                  <c:v>0.623</c:v>
                </c:pt>
                <c:pt idx="12584">
                  <c:v>0.623</c:v>
                </c:pt>
                <c:pt idx="12585">
                  <c:v>0.623</c:v>
                </c:pt>
                <c:pt idx="12586">
                  <c:v>0.623</c:v>
                </c:pt>
                <c:pt idx="12587">
                  <c:v>0.623</c:v>
                </c:pt>
                <c:pt idx="12588">
                  <c:v>0.623</c:v>
                </c:pt>
                <c:pt idx="12589">
                  <c:v>0.623</c:v>
                </c:pt>
                <c:pt idx="12590">
                  <c:v>0.623</c:v>
                </c:pt>
                <c:pt idx="12591">
                  <c:v>0.623</c:v>
                </c:pt>
                <c:pt idx="12592">
                  <c:v>0.623</c:v>
                </c:pt>
                <c:pt idx="12593">
                  <c:v>0.623</c:v>
                </c:pt>
                <c:pt idx="12594">
                  <c:v>0.623</c:v>
                </c:pt>
                <c:pt idx="12595">
                  <c:v>0.623</c:v>
                </c:pt>
                <c:pt idx="12596">
                  <c:v>0.623</c:v>
                </c:pt>
                <c:pt idx="12597">
                  <c:v>0.623</c:v>
                </c:pt>
                <c:pt idx="12598">
                  <c:v>0.623</c:v>
                </c:pt>
                <c:pt idx="12599">
                  <c:v>0.623</c:v>
                </c:pt>
                <c:pt idx="12600">
                  <c:v>0.623</c:v>
                </c:pt>
                <c:pt idx="12601">
                  <c:v>0.623</c:v>
                </c:pt>
                <c:pt idx="12602">
                  <c:v>0.623</c:v>
                </c:pt>
                <c:pt idx="12603">
                  <c:v>0.623</c:v>
                </c:pt>
                <c:pt idx="12604">
                  <c:v>0.623</c:v>
                </c:pt>
                <c:pt idx="12605">
                  <c:v>0.623</c:v>
                </c:pt>
                <c:pt idx="12606">
                  <c:v>0.623</c:v>
                </c:pt>
                <c:pt idx="12607">
                  <c:v>0.623</c:v>
                </c:pt>
                <c:pt idx="12608">
                  <c:v>0.623</c:v>
                </c:pt>
                <c:pt idx="12609">
                  <c:v>0.623</c:v>
                </c:pt>
                <c:pt idx="12610">
                  <c:v>0.623</c:v>
                </c:pt>
                <c:pt idx="12611">
                  <c:v>0.623</c:v>
                </c:pt>
                <c:pt idx="12612">
                  <c:v>0.623</c:v>
                </c:pt>
                <c:pt idx="12613">
                  <c:v>0.623</c:v>
                </c:pt>
                <c:pt idx="12614">
                  <c:v>0.623</c:v>
                </c:pt>
                <c:pt idx="12615">
                  <c:v>0.623</c:v>
                </c:pt>
                <c:pt idx="12616">
                  <c:v>0.623</c:v>
                </c:pt>
                <c:pt idx="12617">
                  <c:v>0.623</c:v>
                </c:pt>
                <c:pt idx="12618">
                  <c:v>0.623</c:v>
                </c:pt>
                <c:pt idx="12619">
                  <c:v>0.623</c:v>
                </c:pt>
                <c:pt idx="12620">
                  <c:v>0.623</c:v>
                </c:pt>
                <c:pt idx="12621">
                  <c:v>0.623</c:v>
                </c:pt>
                <c:pt idx="12622">
                  <c:v>0.623</c:v>
                </c:pt>
                <c:pt idx="12623">
                  <c:v>0.623</c:v>
                </c:pt>
                <c:pt idx="12624">
                  <c:v>0.623</c:v>
                </c:pt>
                <c:pt idx="12625">
                  <c:v>0.623</c:v>
                </c:pt>
                <c:pt idx="12626">
                  <c:v>0.623</c:v>
                </c:pt>
                <c:pt idx="12627">
                  <c:v>0.623</c:v>
                </c:pt>
                <c:pt idx="12628">
                  <c:v>0.623</c:v>
                </c:pt>
                <c:pt idx="12629">
                  <c:v>0.623</c:v>
                </c:pt>
                <c:pt idx="12630">
                  <c:v>0.623</c:v>
                </c:pt>
                <c:pt idx="12631">
                  <c:v>0.623</c:v>
                </c:pt>
                <c:pt idx="12632">
                  <c:v>0.623</c:v>
                </c:pt>
                <c:pt idx="12633">
                  <c:v>0.623</c:v>
                </c:pt>
                <c:pt idx="12634">
                  <c:v>0.623</c:v>
                </c:pt>
                <c:pt idx="12635">
                  <c:v>0.623</c:v>
                </c:pt>
                <c:pt idx="12636">
                  <c:v>0.623</c:v>
                </c:pt>
                <c:pt idx="12637">
                  <c:v>0.623</c:v>
                </c:pt>
                <c:pt idx="12638">
                  <c:v>0.623</c:v>
                </c:pt>
                <c:pt idx="12639">
                  <c:v>0.623</c:v>
                </c:pt>
                <c:pt idx="12640">
                  <c:v>0.623</c:v>
                </c:pt>
                <c:pt idx="12641">
                  <c:v>0.623</c:v>
                </c:pt>
                <c:pt idx="12642">
                  <c:v>0.623</c:v>
                </c:pt>
                <c:pt idx="12643">
                  <c:v>0.623</c:v>
                </c:pt>
                <c:pt idx="12644">
                  <c:v>0.623</c:v>
                </c:pt>
                <c:pt idx="12645">
                  <c:v>0.623</c:v>
                </c:pt>
                <c:pt idx="12646">
                  <c:v>0.623</c:v>
                </c:pt>
                <c:pt idx="12647">
                  <c:v>0.623</c:v>
                </c:pt>
                <c:pt idx="12648">
                  <c:v>0.623</c:v>
                </c:pt>
                <c:pt idx="12649">
                  <c:v>0.623</c:v>
                </c:pt>
                <c:pt idx="12650">
                  <c:v>0.623</c:v>
                </c:pt>
                <c:pt idx="12651">
                  <c:v>0.623</c:v>
                </c:pt>
                <c:pt idx="12652">
                  <c:v>0.623</c:v>
                </c:pt>
                <c:pt idx="12653">
                  <c:v>0.623</c:v>
                </c:pt>
                <c:pt idx="12654">
                  <c:v>0.623</c:v>
                </c:pt>
                <c:pt idx="12655">
                  <c:v>0.623</c:v>
                </c:pt>
                <c:pt idx="12656">
                  <c:v>0.623</c:v>
                </c:pt>
                <c:pt idx="12657">
                  <c:v>0.624</c:v>
                </c:pt>
                <c:pt idx="12658">
                  <c:v>0.624</c:v>
                </c:pt>
                <c:pt idx="12659">
                  <c:v>0.624</c:v>
                </c:pt>
                <c:pt idx="12660">
                  <c:v>0.624</c:v>
                </c:pt>
                <c:pt idx="12661">
                  <c:v>0.624</c:v>
                </c:pt>
                <c:pt idx="12662">
                  <c:v>0.624</c:v>
                </c:pt>
                <c:pt idx="12663">
                  <c:v>0.624</c:v>
                </c:pt>
                <c:pt idx="12664">
                  <c:v>0.624</c:v>
                </c:pt>
                <c:pt idx="12665">
                  <c:v>0.624</c:v>
                </c:pt>
                <c:pt idx="12666">
                  <c:v>0.624</c:v>
                </c:pt>
                <c:pt idx="12667">
                  <c:v>0.624</c:v>
                </c:pt>
                <c:pt idx="12668">
                  <c:v>0.624</c:v>
                </c:pt>
                <c:pt idx="12669">
                  <c:v>0.624</c:v>
                </c:pt>
                <c:pt idx="12670">
                  <c:v>0.624</c:v>
                </c:pt>
                <c:pt idx="12671">
                  <c:v>0.623</c:v>
                </c:pt>
                <c:pt idx="12672">
                  <c:v>0.623</c:v>
                </c:pt>
                <c:pt idx="12673">
                  <c:v>0.623</c:v>
                </c:pt>
                <c:pt idx="12674">
                  <c:v>0.623</c:v>
                </c:pt>
                <c:pt idx="12675">
                  <c:v>0.623</c:v>
                </c:pt>
                <c:pt idx="12676">
                  <c:v>0.623</c:v>
                </c:pt>
                <c:pt idx="12677">
                  <c:v>0.623</c:v>
                </c:pt>
                <c:pt idx="12678">
                  <c:v>0.623</c:v>
                </c:pt>
                <c:pt idx="12679">
                  <c:v>0.623</c:v>
                </c:pt>
                <c:pt idx="12680">
                  <c:v>0.623</c:v>
                </c:pt>
                <c:pt idx="12681">
                  <c:v>0.623</c:v>
                </c:pt>
                <c:pt idx="12682">
                  <c:v>0.623</c:v>
                </c:pt>
                <c:pt idx="12683">
                  <c:v>0.623</c:v>
                </c:pt>
                <c:pt idx="12684">
                  <c:v>0.623</c:v>
                </c:pt>
                <c:pt idx="12685">
                  <c:v>0.623</c:v>
                </c:pt>
                <c:pt idx="12686">
                  <c:v>0.623</c:v>
                </c:pt>
                <c:pt idx="12687">
                  <c:v>0.623</c:v>
                </c:pt>
                <c:pt idx="12688">
                  <c:v>0.623</c:v>
                </c:pt>
                <c:pt idx="12689">
                  <c:v>0.623</c:v>
                </c:pt>
                <c:pt idx="12690">
                  <c:v>0.623</c:v>
                </c:pt>
                <c:pt idx="12691">
                  <c:v>0.623</c:v>
                </c:pt>
                <c:pt idx="12692">
                  <c:v>0.623</c:v>
                </c:pt>
                <c:pt idx="12693">
                  <c:v>0.623</c:v>
                </c:pt>
                <c:pt idx="12694">
                  <c:v>0.623</c:v>
                </c:pt>
                <c:pt idx="12695">
                  <c:v>0.623</c:v>
                </c:pt>
                <c:pt idx="12696">
                  <c:v>0.623</c:v>
                </c:pt>
                <c:pt idx="12697">
                  <c:v>0.623</c:v>
                </c:pt>
                <c:pt idx="12698">
                  <c:v>0.623</c:v>
                </c:pt>
                <c:pt idx="12699">
                  <c:v>0.623</c:v>
                </c:pt>
                <c:pt idx="12700">
                  <c:v>0.623</c:v>
                </c:pt>
                <c:pt idx="12701">
                  <c:v>0.623</c:v>
                </c:pt>
                <c:pt idx="12702">
                  <c:v>0.623</c:v>
                </c:pt>
                <c:pt idx="12703">
                  <c:v>0.623</c:v>
                </c:pt>
                <c:pt idx="12704">
                  <c:v>0.623</c:v>
                </c:pt>
                <c:pt idx="12705">
                  <c:v>0.623</c:v>
                </c:pt>
                <c:pt idx="12706">
                  <c:v>0.623</c:v>
                </c:pt>
                <c:pt idx="12707">
                  <c:v>0.623</c:v>
                </c:pt>
                <c:pt idx="12708">
                  <c:v>0.623</c:v>
                </c:pt>
                <c:pt idx="12709">
                  <c:v>0.623</c:v>
                </c:pt>
                <c:pt idx="12710">
                  <c:v>0.623</c:v>
                </c:pt>
                <c:pt idx="12711">
                  <c:v>0.623</c:v>
                </c:pt>
                <c:pt idx="12712">
                  <c:v>0.623</c:v>
                </c:pt>
                <c:pt idx="12713">
                  <c:v>0.623</c:v>
                </c:pt>
                <c:pt idx="12714">
                  <c:v>0.623</c:v>
                </c:pt>
                <c:pt idx="12715">
                  <c:v>0.623</c:v>
                </c:pt>
                <c:pt idx="12716">
                  <c:v>0.623</c:v>
                </c:pt>
                <c:pt idx="12717">
                  <c:v>0.623</c:v>
                </c:pt>
                <c:pt idx="12718">
                  <c:v>0.623</c:v>
                </c:pt>
                <c:pt idx="12719">
                  <c:v>0.623</c:v>
                </c:pt>
                <c:pt idx="12720">
                  <c:v>0.623</c:v>
                </c:pt>
                <c:pt idx="12721">
                  <c:v>0.623</c:v>
                </c:pt>
                <c:pt idx="12722">
                  <c:v>0.623</c:v>
                </c:pt>
                <c:pt idx="12723">
                  <c:v>0.623</c:v>
                </c:pt>
                <c:pt idx="12724">
                  <c:v>0.623</c:v>
                </c:pt>
                <c:pt idx="12725">
                  <c:v>0.623</c:v>
                </c:pt>
                <c:pt idx="12726">
                  <c:v>0.623</c:v>
                </c:pt>
                <c:pt idx="12727">
                  <c:v>0.623</c:v>
                </c:pt>
                <c:pt idx="12728">
                  <c:v>0.623</c:v>
                </c:pt>
                <c:pt idx="12729">
                  <c:v>0.623</c:v>
                </c:pt>
                <c:pt idx="12730">
                  <c:v>0.623</c:v>
                </c:pt>
                <c:pt idx="12731">
                  <c:v>0.622</c:v>
                </c:pt>
                <c:pt idx="12732">
                  <c:v>0.622</c:v>
                </c:pt>
                <c:pt idx="12733">
                  <c:v>0.622</c:v>
                </c:pt>
                <c:pt idx="12734">
                  <c:v>0.622</c:v>
                </c:pt>
                <c:pt idx="12735">
                  <c:v>0.622</c:v>
                </c:pt>
                <c:pt idx="12736">
                  <c:v>0.622</c:v>
                </c:pt>
                <c:pt idx="12737">
                  <c:v>0.622</c:v>
                </c:pt>
                <c:pt idx="12738">
                  <c:v>0.622</c:v>
                </c:pt>
                <c:pt idx="12739">
                  <c:v>0.622</c:v>
                </c:pt>
                <c:pt idx="12740">
                  <c:v>0.622</c:v>
                </c:pt>
                <c:pt idx="12741">
                  <c:v>0.622</c:v>
                </c:pt>
                <c:pt idx="12742">
                  <c:v>0.622</c:v>
                </c:pt>
                <c:pt idx="12743">
                  <c:v>0.622</c:v>
                </c:pt>
                <c:pt idx="12744">
                  <c:v>0.622</c:v>
                </c:pt>
                <c:pt idx="12745">
                  <c:v>0.622</c:v>
                </c:pt>
                <c:pt idx="12746">
                  <c:v>0.622</c:v>
                </c:pt>
                <c:pt idx="12747">
                  <c:v>0.622</c:v>
                </c:pt>
                <c:pt idx="12748">
                  <c:v>0.622</c:v>
                </c:pt>
                <c:pt idx="12749">
                  <c:v>0.622</c:v>
                </c:pt>
                <c:pt idx="12750">
                  <c:v>0.622</c:v>
                </c:pt>
                <c:pt idx="12751">
                  <c:v>0.622</c:v>
                </c:pt>
                <c:pt idx="12752">
                  <c:v>0.622</c:v>
                </c:pt>
                <c:pt idx="12753">
                  <c:v>0.622</c:v>
                </c:pt>
                <c:pt idx="12754">
                  <c:v>0.622</c:v>
                </c:pt>
                <c:pt idx="12755">
                  <c:v>0.622</c:v>
                </c:pt>
                <c:pt idx="12756">
                  <c:v>0.622</c:v>
                </c:pt>
                <c:pt idx="12757">
                  <c:v>0.622</c:v>
                </c:pt>
                <c:pt idx="12758">
                  <c:v>0.622</c:v>
                </c:pt>
                <c:pt idx="12759">
                  <c:v>0.622</c:v>
                </c:pt>
                <c:pt idx="12760">
                  <c:v>0.622</c:v>
                </c:pt>
                <c:pt idx="12761">
                  <c:v>0.622</c:v>
                </c:pt>
                <c:pt idx="12762">
                  <c:v>0.622</c:v>
                </c:pt>
                <c:pt idx="12763">
                  <c:v>0.622</c:v>
                </c:pt>
                <c:pt idx="12764">
                  <c:v>0.622</c:v>
                </c:pt>
                <c:pt idx="12765">
                  <c:v>0.622</c:v>
                </c:pt>
                <c:pt idx="12766">
                  <c:v>0.622</c:v>
                </c:pt>
                <c:pt idx="12767">
                  <c:v>0.622</c:v>
                </c:pt>
                <c:pt idx="12768">
                  <c:v>0.622</c:v>
                </c:pt>
                <c:pt idx="12769">
                  <c:v>0.622</c:v>
                </c:pt>
                <c:pt idx="12770">
                  <c:v>0.623</c:v>
                </c:pt>
                <c:pt idx="12771">
                  <c:v>0.623</c:v>
                </c:pt>
                <c:pt idx="12772">
                  <c:v>0.623</c:v>
                </c:pt>
                <c:pt idx="12773">
                  <c:v>0.623</c:v>
                </c:pt>
                <c:pt idx="12774">
                  <c:v>0.623</c:v>
                </c:pt>
                <c:pt idx="12775">
                  <c:v>0.623</c:v>
                </c:pt>
                <c:pt idx="12776">
                  <c:v>0.623</c:v>
                </c:pt>
                <c:pt idx="12777">
                  <c:v>0.623</c:v>
                </c:pt>
                <c:pt idx="12778">
                  <c:v>0.623</c:v>
                </c:pt>
                <c:pt idx="12779">
                  <c:v>0.623</c:v>
                </c:pt>
                <c:pt idx="12780">
                  <c:v>0.623</c:v>
                </c:pt>
                <c:pt idx="12781">
                  <c:v>0.623</c:v>
                </c:pt>
                <c:pt idx="12782">
                  <c:v>0.623</c:v>
                </c:pt>
                <c:pt idx="12783">
                  <c:v>0.623</c:v>
                </c:pt>
                <c:pt idx="12784">
                  <c:v>0.623</c:v>
                </c:pt>
                <c:pt idx="12785">
                  <c:v>0.623</c:v>
                </c:pt>
                <c:pt idx="12786">
                  <c:v>0.623</c:v>
                </c:pt>
                <c:pt idx="12787">
                  <c:v>0.623</c:v>
                </c:pt>
                <c:pt idx="12788">
                  <c:v>0.623</c:v>
                </c:pt>
                <c:pt idx="12789">
                  <c:v>0.623</c:v>
                </c:pt>
                <c:pt idx="12790">
                  <c:v>0.623</c:v>
                </c:pt>
                <c:pt idx="12791">
                  <c:v>0.623</c:v>
                </c:pt>
                <c:pt idx="12792">
                  <c:v>0.623</c:v>
                </c:pt>
                <c:pt idx="12793">
                  <c:v>0.623</c:v>
                </c:pt>
                <c:pt idx="12794">
                  <c:v>0.623</c:v>
                </c:pt>
                <c:pt idx="12795">
                  <c:v>0.623</c:v>
                </c:pt>
                <c:pt idx="12796">
                  <c:v>0.623</c:v>
                </c:pt>
                <c:pt idx="12797">
                  <c:v>0.623</c:v>
                </c:pt>
                <c:pt idx="12798">
                  <c:v>0.623</c:v>
                </c:pt>
                <c:pt idx="12799">
                  <c:v>0.623</c:v>
                </c:pt>
                <c:pt idx="12800">
                  <c:v>0.623</c:v>
                </c:pt>
                <c:pt idx="12801">
                  <c:v>0.623</c:v>
                </c:pt>
                <c:pt idx="12802">
                  <c:v>0.623</c:v>
                </c:pt>
                <c:pt idx="12803">
                  <c:v>0.623</c:v>
                </c:pt>
                <c:pt idx="12804">
                  <c:v>0.623</c:v>
                </c:pt>
                <c:pt idx="12805">
                  <c:v>0.623</c:v>
                </c:pt>
                <c:pt idx="12806">
                  <c:v>0.623</c:v>
                </c:pt>
                <c:pt idx="12807">
                  <c:v>0.623</c:v>
                </c:pt>
                <c:pt idx="12808">
                  <c:v>0.623</c:v>
                </c:pt>
                <c:pt idx="12809">
                  <c:v>0.623</c:v>
                </c:pt>
                <c:pt idx="12810">
                  <c:v>0.623</c:v>
                </c:pt>
                <c:pt idx="12811">
                  <c:v>0.623</c:v>
                </c:pt>
                <c:pt idx="12812">
                  <c:v>0.623</c:v>
                </c:pt>
                <c:pt idx="12813">
                  <c:v>0.623</c:v>
                </c:pt>
                <c:pt idx="12814">
                  <c:v>0.623</c:v>
                </c:pt>
                <c:pt idx="12815">
                  <c:v>0.623</c:v>
                </c:pt>
                <c:pt idx="12816">
                  <c:v>0.623</c:v>
                </c:pt>
                <c:pt idx="12817">
                  <c:v>0.624</c:v>
                </c:pt>
                <c:pt idx="12818">
                  <c:v>0.624</c:v>
                </c:pt>
                <c:pt idx="12819">
                  <c:v>0.624</c:v>
                </c:pt>
                <c:pt idx="12820">
                  <c:v>0.624</c:v>
                </c:pt>
                <c:pt idx="12821">
                  <c:v>0.624</c:v>
                </c:pt>
                <c:pt idx="12822">
                  <c:v>0.624</c:v>
                </c:pt>
                <c:pt idx="12823">
                  <c:v>0.624</c:v>
                </c:pt>
                <c:pt idx="12824">
                  <c:v>0.624</c:v>
                </c:pt>
                <c:pt idx="12825">
                  <c:v>0.624</c:v>
                </c:pt>
                <c:pt idx="12826">
                  <c:v>0.624</c:v>
                </c:pt>
                <c:pt idx="12827">
                  <c:v>0.624</c:v>
                </c:pt>
                <c:pt idx="12828">
                  <c:v>0.624</c:v>
                </c:pt>
                <c:pt idx="12829">
                  <c:v>0.624</c:v>
                </c:pt>
                <c:pt idx="12830">
                  <c:v>0.624</c:v>
                </c:pt>
                <c:pt idx="12831">
                  <c:v>0.624</c:v>
                </c:pt>
                <c:pt idx="12832">
                  <c:v>0.624</c:v>
                </c:pt>
                <c:pt idx="12833">
                  <c:v>0.624</c:v>
                </c:pt>
                <c:pt idx="12834">
                  <c:v>0.624</c:v>
                </c:pt>
                <c:pt idx="12835">
                  <c:v>0.624</c:v>
                </c:pt>
                <c:pt idx="12836">
                  <c:v>0.624</c:v>
                </c:pt>
                <c:pt idx="12837">
                  <c:v>0.624</c:v>
                </c:pt>
                <c:pt idx="12838">
                  <c:v>0.624</c:v>
                </c:pt>
                <c:pt idx="12839">
                  <c:v>0.624</c:v>
                </c:pt>
                <c:pt idx="12840">
                  <c:v>0.624</c:v>
                </c:pt>
                <c:pt idx="12841">
                  <c:v>0.624</c:v>
                </c:pt>
                <c:pt idx="12842">
                  <c:v>0.624</c:v>
                </c:pt>
                <c:pt idx="12843">
                  <c:v>0.624</c:v>
                </c:pt>
                <c:pt idx="12844">
                  <c:v>0.624</c:v>
                </c:pt>
                <c:pt idx="12845">
                  <c:v>0.624</c:v>
                </c:pt>
                <c:pt idx="12846">
                  <c:v>0.624</c:v>
                </c:pt>
                <c:pt idx="12847">
                  <c:v>0.624</c:v>
                </c:pt>
                <c:pt idx="12848">
                  <c:v>0.624</c:v>
                </c:pt>
                <c:pt idx="12849">
                  <c:v>0.624</c:v>
                </c:pt>
                <c:pt idx="12850">
                  <c:v>0.624</c:v>
                </c:pt>
                <c:pt idx="12851">
                  <c:v>0.624</c:v>
                </c:pt>
                <c:pt idx="12852">
                  <c:v>0.624</c:v>
                </c:pt>
                <c:pt idx="12853">
                  <c:v>0.624</c:v>
                </c:pt>
                <c:pt idx="12854">
                  <c:v>0.624</c:v>
                </c:pt>
                <c:pt idx="12855">
                  <c:v>0.624</c:v>
                </c:pt>
                <c:pt idx="12856">
                  <c:v>0.624</c:v>
                </c:pt>
                <c:pt idx="12857">
                  <c:v>0.624</c:v>
                </c:pt>
                <c:pt idx="12858">
                  <c:v>0.624</c:v>
                </c:pt>
                <c:pt idx="12859">
                  <c:v>0.624</c:v>
                </c:pt>
                <c:pt idx="12860">
                  <c:v>0.624</c:v>
                </c:pt>
                <c:pt idx="12861">
                  <c:v>0.624</c:v>
                </c:pt>
                <c:pt idx="12862">
                  <c:v>0.624</c:v>
                </c:pt>
                <c:pt idx="12863">
                  <c:v>0.624</c:v>
                </c:pt>
                <c:pt idx="12864">
                  <c:v>0.624</c:v>
                </c:pt>
                <c:pt idx="12865">
                  <c:v>0.624</c:v>
                </c:pt>
                <c:pt idx="12866">
                  <c:v>0.624</c:v>
                </c:pt>
                <c:pt idx="12867">
                  <c:v>0.625</c:v>
                </c:pt>
                <c:pt idx="12868">
                  <c:v>0.625</c:v>
                </c:pt>
                <c:pt idx="12869">
                  <c:v>0.625</c:v>
                </c:pt>
                <c:pt idx="12870">
                  <c:v>0.625</c:v>
                </c:pt>
                <c:pt idx="12871">
                  <c:v>0.625</c:v>
                </c:pt>
                <c:pt idx="12872">
                  <c:v>0.625</c:v>
                </c:pt>
                <c:pt idx="12873">
                  <c:v>0.625</c:v>
                </c:pt>
                <c:pt idx="12874">
                  <c:v>0.625</c:v>
                </c:pt>
                <c:pt idx="12875">
                  <c:v>0.625</c:v>
                </c:pt>
                <c:pt idx="12876">
                  <c:v>0.625</c:v>
                </c:pt>
                <c:pt idx="12877">
                  <c:v>0.625</c:v>
                </c:pt>
                <c:pt idx="12878">
                  <c:v>0.625</c:v>
                </c:pt>
                <c:pt idx="12879">
                  <c:v>0.625</c:v>
                </c:pt>
                <c:pt idx="12880">
                  <c:v>0.625</c:v>
                </c:pt>
                <c:pt idx="12881">
                  <c:v>0.625</c:v>
                </c:pt>
                <c:pt idx="12882">
                  <c:v>0.625</c:v>
                </c:pt>
                <c:pt idx="12883">
                  <c:v>0.625</c:v>
                </c:pt>
                <c:pt idx="12884">
                  <c:v>0.625</c:v>
                </c:pt>
                <c:pt idx="12885">
                  <c:v>0.625</c:v>
                </c:pt>
                <c:pt idx="12886">
                  <c:v>0.625</c:v>
                </c:pt>
                <c:pt idx="12887">
                  <c:v>0.625</c:v>
                </c:pt>
                <c:pt idx="12888">
                  <c:v>0.625</c:v>
                </c:pt>
                <c:pt idx="12889">
                  <c:v>0.625</c:v>
                </c:pt>
                <c:pt idx="12890">
                  <c:v>0.625</c:v>
                </c:pt>
                <c:pt idx="12891">
                  <c:v>0.625</c:v>
                </c:pt>
                <c:pt idx="12892">
                  <c:v>0.625</c:v>
                </c:pt>
                <c:pt idx="12893">
                  <c:v>0.625</c:v>
                </c:pt>
                <c:pt idx="12894">
                  <c:v>0.625</c:v>
                </c:pt>
                <c:pt idx="12895">
                  <c:v>0.625</c:v>
                </c:pt>
                <c:pt idx="12896">
                  <c:v>0.625</c:v>
                </c:pt>
                <c:pt idx="12897">
                  <c:v>0.625</c:v>
                </c:pt>
                <c:pt idx="12898">
                  <c:v>0.625</c:v>
                </c:pt>
                <c:pt idx="12899">
                  <c:v>0.625</c:v>
                </c:pt>
                <c:pt idx="12900">
                  <c:v>0.625</c:v>
                </c:pt>
                <c:pt idx="12901">
                  <c:v>0.625</c:v>
                </c:pt>
                <c:pt idx="12902">
                  <c:v>0.625</c:v>
                </c:pt>
                <c:pt idx="12903">
                  <c:v>0.625</c:v>
                </c:pt>
                <c:pt idx="12904">
                  <c:v>0.625</c:v>
                </c:pt>
                <c:pt idx="12905">
                  <c:v>0.625</c:v>
                </c:pt>
                <c:pt idx="12906">
                  <c:v>0.625</c:v>
                </c:pt>
                <c:pt idx="12907">
                  <c:v>0.625</c:v>
                </c:pt>
                <c:pt idx="12908">
                  <c:v>0.625</c:v>
                </c:pt>
                <c:pt idx="12909">
                  <c:v>0.625</c:v>
                </c:pt>
                <c:pt idx="12910">
                  <c:v>0.625</c:v>
                </c:pt>
                <c:pt idx="12911">
                  <c:v>0.625</c:v>
                </c:pt>
                <c:pt idx="12912">
                  <c:v>0.625</c:v>
                </c:pt>
                <c:pt idx="12913">
                  <c:v>0.625</c:v>
                </c:pt>
                <c:pt idx="12914">
                  <c:v>0.625</c:v>
                </c:pt>
                <c:pt idx="12915">
                  <c:v>0.625</c:v>
                </c:pt>
                <c:pt idx="12916">
                  <c:v>0.626</c:v>
                </c:pt>
                <c:pt idx="12917">
                  <c:v>0.626</c:v>
                </c:pt>
                <c:pt idx="12918">
                  <c:v>0.626</c:v>
                </c:pt>
                <c:pt idx="12919">
                  <c:v>0.626</c:v>
                </c:pt>
                <c:pt idx="12920">
                  <c:v>0.626</c:v>
                </c:pt>
                <c:pt idx="12921">
                  <c:v>0.626</c:v>
                </c:pt>
                <c:pt idx="12922">
                  <c:v>0.626</c:v>
                </c:pt>
                <c:pt idx="12923">
                  <c:v>0.626</c:v>
                </c:pt>
                <c:pt idx="12924">
                  <c:v>0.626</c:v>
                </c:pt>
                <c:pt idx="12925">
                  <c:v>0.626</c:v>
                </c:pt>
                <c:pt idx="12926">
                  <c:v>0.626</c:v>
                </c:pt>
                <c:pt idx="12927">
                  <c:v>0.626</c:v>
                </c:pt>
                <c:pt idx="12928">
                  <c:v>0.626</c:v>
                </c:pt>
                <c:pt idx="12929">
                  <c:v>0.626</c:v>
                </c:pt>
                <c:pt idx="12930">
                  <c:v>0.626</c:v>
                </c:pt>
                <c:pt idx="12931">
                  <c:v>0.626</c:v>
                </c:pt>
                <c:pt idx="12932">
                  <c:v>0.626</c:v>
                </c:pt>
                <c:pt idx="12933">
                  <c:v>0.626</c:v>
                </c:pt>
                <c:pt idx="12934">
                  <c:v>0.626</c:v>
                </c:pt>
                <c:pt idx="12935">
                  <c:v>0.626</c:v>
                </c:pt>
                <c:pt idx="12936">
                  <c:v>0.626</c:v>
                </c:pt>
                <c:pt idx="12937">
                  <c:v>0.626</c:v>
                </c:pt>
                <c:pt idx="12938">
                  <c:v>0.626</c:v>
                </c:pt>
                <c:pt idx="12939">
                  <c:v>0.626</c:v>
                </c:pt>
                <c:pt idx="12940">
                  <c:v>0.626</c:v>
                </c:pt>
                <c:pt idx="12941">
                  <c:v>0.626</c:v>
                </c:pt>
                <c:pt idx="12942">
                  <c:v>0.626</c:v>
                </c:pt>
                <c:pt idx="12943">
                  <c:v>0.626</c:v>
                </c:pt>
                <c:pt idx="12944">
                  <c:v>0.626</c:v>
                </c:pt>
                <c:pt idx="12945">
                  <c:v>0.626</c:v>
                </c:pt>
                <c:pt idx="12946">
                  <c:v>0.626</c:v>
                </c:pt>
                <c:pt idx="12947">
                  <c:v>0.626</c:v>
                </c:pt>
                <c:pt idx="12948">
                  <c:v>0.626</c:v>
                </c:pt>
                <c:pt idx="12949">
                  <c:v>0.626</c:v>
                </c:pt>
                <c:pt idx="12950">
                  <c:v>0.626</c:v>
                </c:pt>
                <c:pt idx="12951">
                  <c:v>0.626</c:v>
                </c:pt>
                <c:pt idx="12952">
                  <c:v>0.626</c:v>
                </c:pt>
                <c:pt idx="12953">
                  <c:v>0.627</c:v>
                </c:pt>
                <c:pt idx="12954">
                  <c:v>0.627</c:v>
                </c:pt>
                <c:pt idx="12955">
                  <c:v>0.627</c:v>
                </c:pt>
                <c:pt idx="12956">
                  <c:v>0.627</c:v>
                </c:pt>
                <c:pt idx="12957">
                  <c:v>0.627</c:v>
                </c:pt>
                <c:pt idx="12958">
                  <c:v>0.627</c:v>
                </c:pt>
                <c:pt idx="12959">
                  <c:v>0.627</c:v>
                </c:pt>
                <c:pt idx="12960">
                  <c:v>0.627</c:v>
                </c:pt>
                <c:pt idx="12961">
                  <c:v>0.627</c:v>
                </c:pt>
                <c:pt idx="12962">
                  <c:v>0.627</c:v>
                </c:pt>
                <c:pt idx="12963">
                  <c:v>0.627</c:v>
                </c:pt>
                <c:pt idx="12964">
                  <c:v>0.627</c:v>
                </c:pt>
                <c:pt idx="12965">
                  <c:v>0.627</c:v>
                </c:pt>
                <c:pt idx="12966">
                  <c:v>0.627</c:v>
                </c:pt>
                <c:pt idx="12967">
                  <c:v>0.627</c:v>
                </c:pt>
                <c:pt idx="12968">
                  <c:v>0.627</c:v>
                </c:pt>
                <c:pt idx="12969">
                  <c:v>0.627</c:v>
                </c:pt>
                <c:pt idx="12970">
                  <c:v>0.627</c:v>
                </c:pt>
                <c:pt idx="12971">
                  <c:v>0.627</c:v>
                </c:pt>
                <c:pt idx="12972">
                  <c:v>0.627</c:v>
                </c:pt>
                <c:pt idx="12973">
                  <c:v>0.627</c:v>
                </c:pt>
                <c:pt idx="12974">
                  <c:v>0.627</c:v>
                </c:pt>
                <c:pt idx="12975">
                  <c:v>0.627</c:v>
                </c:pt>
                <c:pt idx="12976">
                  <c:v>0.627</c:v>
                </c:pt>
                <c:pt idx="12977">
                  <c:v>0.627</c:v>
                </c:pt>
                <c:pt idx="12978">
                  <c:v>0.627</c:v>
                </c:pt>
                <c:pt idx="12979">
                  <c:v>0.627</c:v>
                </c:pt>
                <c:pt idx="12980">
                  <c:v>0.627</c:v>
                </c:pt>
                <c:pt idx="12981">
                  <c:v>0.627</c:v>
                </c:pt>
                <c:pt idx="12982">
                  <c:v>0.627</c:v>
                </c:pt>
                <c:pt idx="12983">
                  <c:v>0.627</c:v>
                </c:pt>
                <c:pt idx="12984">
                  <c:v>0.627</c:v>
                </c:pt>
                <c:pt idx="12985">
                  <c:v>0.627</c:v>
                </c:pt>
                <c:pt idx="12986">
                  <c:v>0.627</c:v>
                </c:pt>
                <c:pt idx="12987">
                  <c:v>0.627</c:v>
                </c:pt>
                <c:pt idx="12988">
                  <c:v>0.627</c:v>
                </c:pt>
                <c:pt idx="12989">
                  <c:v>0.627</c:v>
                </c:pt>
                <c:pt idx="12990">
                  <c:v>0.627</c:v>
                </c:pt>
                <c:pt idx="12991">
                  <c:v>0.627</c:v>
                </c:pt>
                <c:pt idx="12992">
                  <c:v>0.628</c:v>
                </c:pt>
                <c:pt idx="12993">
                  <c:v>0.628</c:v>
                </c:pt>
                <c:pt idx="12994">
                  <c:v>0.628</c:v>
                </c:pt>
                <c:pt idx="12995">
                  <c:v>0.628</c:v>
                </c:pt>
                <c:pt idx="12996">
                  <c:v>0.628</c:v>
                </c:pt>
                <c:pt idx="12997">
                  <c:v>0.628</c:v>
                </c:pt>
                <c:pt idx="12998">
                  <c:v>0.628</c:v>
                </c:pt>
                <c:pt idx="12999">
                  <c:v>0.628</c:v>
                </c:pt>
                <c:pt idx="13000">
                  <c:v>0.628</c:v>
                </c:pt>
                <c:pt idx="13001">
                  <c:v>0.628</c:v>
                </c:pt>
                <c:pt idx="13002">
                  <c:v>0.628</c:v>
                </c:pt>
                <c:pt idx="13003">
                  <c:v>0.628</c:v>
                </c:pt>
                <c:pt idx="13004">
                  <c:v>0.628</c:v>
                </c:pt>
                <c:pt idx="13005">
                  <c:v>0.628</c:v>
                </c:pt>
                <c:pt idx="13006">
                  <c:v>0.628</c:v>
                </c:pt>
                <c:pt idx="13007">
                  <c:v>0.628</c:v>
                </c:pt>
                <c:pt idx="13008">
                  <c:v>0.628</c:v>
                </c:pt>
                <c:pt idx="13009">
                  <c:v>0.628</c:v>
                </c:pt>
                <c:pt idx="13010">
                  <c:v>0.628</c:v>
                </c:pt>
                <c:pt idx="13011">
                  <c:v>0.628</c:v>
                </c:pt>
                <c:pt idx="13012">
                  <c:v>0.628</c:v>
                </c:pt>
                <c:pt idx="13013">
                  <c:v>0.628</c:v>
                </c:pt>
                <c:pt idx="13014">
                  <c:v>0.628</c:v>
                </c:pt>
                <c:pt idx="13015">
                  <c:v>0.628</c:v>
                </c:pt>
                <c:pt idx="13016">
                  <c:v>0.628</c:v>
                </c:pt>
                <c:pt idx="13017">
                  <c:v>0.628</c:v>
                </c:pt>
                <c:pt idx="13018">
                  <c:v>0.628</c:v>
                </c:pt>
                <c:pt idx="13019">
                  <c:v>0.628</c:v>
                </c:pt>
                <c:pt idx="13020">
                  <c:v>0.628</c:v>
                </c:pt>
                <c:pt idx="13021">
                  <c:v>0.628</c:v>
                </c:pt>
                <c:pt idx="13022">
                  <c:v>0.628</c:v>
                </c:pt>
                <c:pt idx="13023">
                  <c:v>0.628</c:v>
                </c:pt>
                <c:pt idx="13024">
                  <c:v>0.628</c:v>
                </c:pt>
                <c:pt idx="13025">
                  <c:v>0.628</c:v>
                </c:pt>
                <c:pt idx="13026">
                  <c:v>0.628</c:v>
                </c:pt>
                <c:pt idx="13027">
                  <c:v>0.628</c:v>
                </c:pt>
                <c:pt idx="13028">
                  <c:v>0.628</c:v>
                </c:pt>
                <c:pt idx="13029">
                  <c:v>0.628</c:v>
                </c:pt>
                <c:pt idx="13030">
                  <c:v>0.628</c:v>
                </c:pt>
                <c:pt idx="13031">
                  <c:v>0.628</c:v>
                </c:pt>
                <c:pt idx="13032">
                  <c:v>0.629</c:v>
                </c:pt>
                <c:pt idx="13033">
                  <c:v>0.629</c:v>
                </c:pt>
                <c:pt idx="13034">
                  <c:v>0.629</c:v>
                </c:pt>
                <c:pt idx="13035">
                  <c:v>0.629</c:v>
                </c:pt>
                <c:pt idx="13036">
                  <c:v>0.629</c:v>
                </c:pt>
                <c:pt idx="13037">
                  <c:v>0.629</c:v>
                </c:pt>
                <c:pt idx="13038">
                  <c:v>0.629</c:v>
                </c:pt>
                <c:pt idx="13039">
                  <c:v>0.629</c:v>
                </c:pt>
                <c:pt idx="13040">
                  <c:v>0.629</c:v>
                </c:pt>
                <c:pt idx="13041">
                  <c:v>0.629</c:v>
                </c:pt>
                <c:pt idx="13042">
                  <c:v>0.629</c:v>
                </c:pt>
                <c:pt idx="13043">
                  <c:v>0.629</c:v>
                </c:pt>
                <c:pt idx="13044">
                  <c:v>0.629</c:v>
                </c:pt>
                <c:pt idx="13045">
                  <c:v>0.629</c:v>
                </c:pt>
                <c:pt idx="13046">
                  <c:v>0.629</c:v>
                </c:pt>
                <c:pt idx="13047">
                  <c:v>0.629</c:v>
                </c:pt>
                <c:pt idx="13048">
                  <c:v>0.629</c:v>
                </c:pt>
                <c:pt idx="13049">
                  <c:v>0.629</c:v>
                </c:pt>
                <c:pt idx="13050">
                  <c:v>0.629</c:v>
                </c:pt>
                <c:pt idx="13051">
                  <c:v>0.629</c:v>
                </c:pt>
                <c:pt idx="13052">
                  <c:v>0.629</c:v>
                </c:pt>
                <c:pt idx="13053">
                  <c:v>0.629</c:v>
                </c:pt>
                <c:pt idx="13054">
                  <c:v>0.629</c:v>
                </c:pt>
                <c:pt idx="13055">
                  <c:v>0.629</c:v>
                </c:pt>
                <c:pt idx="13056">
                  <c:v>0.629</c:v>
                </c:pt>
                <c:pt idx="13057">
                  <c:v>0.629</c:v>
                </c:pt>
                <c:pt idx="13058">
                  <c:v>0.629</c:v>
                </c:pt>
                <c:pt idx="13059">
                  <c:v>0.629</c:v>
                </c:pt>
                <c:pt idx="13060">
                  <c:v>0.629</c:v>
                </c:pt>
                <c:pt idx="13061">
                  <c:v>0.629</c:v>
                </c:pt>
                <c:pt idx="13062">
                  <c:v>0.629</c:v>
                </c:pt>
                <c:pt idx="13063">
                  <c:v>0.629</c:v>
                </c:pt>
                <c:pt idx="13064">
                  <c:v>0.629</c:v>
                </c:pt>
                <c:pt idx="13065">
                  <c:v>0.629</c:v>
                </c:pt>
                <c:pt idx="13066">
                  <c:v>0.629</c:v>
                </c:pt>
                <c:pt idx="13067">
                  <c:v>0.629</c:v>
                </c:pt>
                <c:pt idx="13068">
                  <c:v>0.629</c:v>
                </c:pt>
                <c:pt idx="13069">
                  <c:v>0.629</c:v>
                </c:pt>
                <c:pt idx="13070">
                  <c:v>0.629</c:v>
                </c:pt>
                <c:pt idx="13071">
                  <c:v>0.629</c:v>
                </c:pt>
                <c:pt idx="13072">
                  <c:v>0.629</c:v>
                </c:pt>
                <c:pt idx="13073">
                  <c:v>0.629</c:v>
                </c:pt>
                <c:pt idx="13074">
                  <c:v>0.629</c:v>
                </c:pt>
                <c:pt idx="13075">
                  <c:v>0.629</c:v>
                </c:pt>
                <c:pt idx="13076">
                  <c:v>0.629</c:v>
                </c:pt>
                <c:pt idx="13077">
                  <c:v>0.629</c:v>
                </c:pt>
                <c:pt idx="13078">
                  <c:v>0.629</c:v>
                </c:pt>
                <c:pt idx="13079">
                  <c:v>0.63</c:v>
                </c:pt>
                <c:pt idx="13080">
                  <c:v>0.63</c:v>
                </c:pt>
                <c:pt idx="13081">
                  <c:v>0.63</c:v>
                </c:pt>
                <c:pt idx="13082">
                  <c:v>0.63</c:v>
                </c:pt>
                <c:pt idx="13083">
                  <c:v>0.63</c:v>
                </c:pt>
                <c:pt idx="13084">
                  <c:v>0.63</c:v>
                </c:pt>
                <c:pt idx="13085">
                  <c:v>0.63</c:v>
                </c:pt>
                <c:pt idx="13086">
                  <c:v>0.63</c:v>
                </c:pt>
                <c:pt idx="13087">
                  <c:v>0.63</c:v>
                </c:pt>
                <c:pt idx="13088">
                  <c:v>0.63</c:v>
                </c:pt>
                <c:pt idx="13089">
                  <c:v>0.63</c:v>
                </c:pt>
                <c:pt idx="13090">
                  <c:v>0.63</c:v>
                </c:pt>
                <c:pt idx="13091">
                  <c:v>0.63</c:v>
                </c:pt>
                <c:pt idx="13092">
                  <c:v>0.63</c:v>
                </c:pt>
                <c:pt idx="13093">
                  <c:v>0.63</c:v>
                </c:pt>
                <c:pt idx="13094">
                  <c:v>0.63</c:v>
                </c:pt>
                <c:pt idx="13095">
                  <c:v>0.63</c:v>
                </c:pt>
                <c:pt idx="13096">
                  <c:v>0.63</c:v>
                </c:pt>
                <c:pt idx="13097">
                  <c:v>0.63</c:v>
                </c:pt>
                <c:pt idx="13098">
                  <c:v>0.63</c:v>
                </c:pt>
                <c:pt idx="13099">
                  <c:v>0.63</c:v>
                </c:pt>
                <c:pt idx="13100">
                  <c:v>0.63</c:v>
                </c:pt>
                <c:pt idx="13101">
                  <c:v>0.63</c:v>
                </c:pt>
                <c:pt idx="13102">
                  <c:v>0.63</c:v>
                </c:pt>
                <c:pt idx="13103">
                  <c:v>0.63</c:v>
                </c:pt>
                <c:pt idx="13104">
                  <c:v>0.63</c:v>
                </c:pt>
                <c:pt idx="13105">
                  <c:v>0.63</c:v>
                </c:pt>
                <c:pt idx="13106">
                  <c:v>0.63</c:v>
                </c:pt>
                <c:pt idx="13107">
                  <c:v>0.63</c:v>
                </c:pt>
                <c:pt idx="13108">
                  <c:v>0.63</c:v>
                </c:pt>
                <c:pt idx="13109">
                  <c:v>0.63</c:v>
                </c:pt>
                <c:pt idx="13110">
                  <c:v>0.63</c:v>
                </c:pt>
                <c:pt idx="13111">
                  <c:v>0.63</c:v>
                </c:pt>
                <c:pt idx="13112">
                  <c:v>0.63</c:v>
                </c:pt>
                <c:pt idx="13113">
                  <c:v>0.63</c:v>
                </c:pt>
                <c:pt idx="13114">
                  <c:v>0.63</c:v>
                </c:pt>
                <c:pt idx="13115">
                  <c:v>0.63</c:v>
                </c:pt>
                <c:pt idx="13116">
                  <c:v>0.63</c:v>
                </c:pt>
                <c:pt idx="13117">
                  <c:v>0.63</c:v>
                </c:pt>
                <c:pt idx="13118">
                  <c:v>0.63</c:v>
                </c:pt>
                <c:pt idx="13119">
                  <c:v>0.63</c:v>
                </c:pt>
                <c:pt idx="13120">
                  <c:v>0.63</c:v>
                </c:pt>
                <c:pt idx="13121">
                  <c:v>0.63</c:v>
                </c:pt>
                <c:pt idx="13122">
                  <c:v>0.63</c:v>
                </c:pt>
                <c:pt idx="13123">
                  <c:v>0.63</c:v>
                </c:pt>
                <c:pt idx="13124">
                  <c:v>0.63</c:v>
                </c:pt>
                <c:pt idx="13125">
                  <c:v>0.63</c:v>
                </c:pt>
                <c:pt idx="13126">
                  <c:v>0.63</c:v>
                </c:pt>
                <c:pt idx="13127">
                  <c:v>0.63</c:v>
                </c:pt>
                <c:pt idx="13128">
                  <c:v>0.63</c:v>
                </c:pt>
                <c:pt idx="13129">
                  <c:v>0.63</c:v>
                </c:pt>
                <c:pt idx="13130">
                  <c:v>0.63</c:v>
                </c:pt>
                <c:pt idx="13131">
                  <c:v>0.63</c:v>
                </c:pt>
                <c:pt idx="13132">
                  <c:v>0.63100000000000001</c:v>
                </c:pt>
                <c:pt idx="13133">
                  <c:v>0.63100000000000001</c:v>
                </c:pt>
                <c:pt idx="13134">
                  <c:v>0.63100000000000001</c:v>
                </c:pt>
                <c:pt idx="13135">
                  <c:v>0.63100000000000001</c:v>
                </c:pt>
                <c:pt idx="13136">
                  <c:v>0.63100000000000001</c:v>
                </c:pt>
                <c:pt idx="13137">
                  <c:v>0.63100000000000001</c:v>
                </c:pt>
                <c:pt idx="13138">
                  <c:v>0.63100000000000001</c:v>
                </c:pt>
                <c:pt idx="13139">
                  <c:v>0.63100000000000001</c:v>
                </c:pt>
                <c:pt idx="13140">
                  <c:v>0.63100000000000001</c:v>
                </c:pt>
                <c:pt idx="13141">
                  <c:v>0.63100000000000001</c:v>
                </c:pt>
                <c:pt idx="13142">
                  <c:v>0.63100000000000001</c:v>
                </c:pt>
                <c:pt idx="13143">
                  <c:v>0.63100000000000001</c:v>
                </c:pt>
                <c:pt idx="13144">
                  <c:v>0.63100000000000001</c:v>
                </c:pt>
                <c:pt idx="13145">
                  <c:v>0.63100000000000001</c:v>
                </c:pt>
                <c:pt idx="13146">
                  <c:v>0.63100000000000001</c:v>
                </c:pt>
                <c:pt idx="13147">
                  <c:v>0.63100000000000001</c:v>
                </c:pt>
                <c:pt idx="13148">
                  <c:v>0.63100000000000001</c:v>
                </c:pt>
                <c:pt idx="13149">
                  <c:v>0.63100000000000001</c:v>
                </c:pt>
                <c:pt idx="13150">
                  <c:v>0.63100000000000001</c:v>
                </c:pt>
                <c:pt idx="13151">
                  <c:v>0.63100000000000001</c:v>
                </c:pt>
                <c:pt idx="13152">
                  <c:v>0.63100000000000001</c:v>
                </c:pt>
                <c:pt idx="13153">
                  <c:v>0.63100000000000001</c:v>
                </c:pt>
                <c:pt idx="13154">
                  <c:v>0.63100000000000001</c:v>
                </c:pt>
                <c:pt idx="13155">
                  <c:v>0.63100000000000001</c:v>
                </c:pt>
                <c:pt idx="13156">
                  <c:v>0.63100000000000001</c:v>
                </c:pt>
                <c:pt idx="13157">
                  <c:v>0.63100000000000001</c:v>
                </c:pt>
                <c:pt idx="13158">
                  <c:v>0.63100000000000001</c:v>
                </c:pt>
                <c:pt idx="13159">
                  <c:v>0.63100000000000001</c:v>
                </c:pt>
                <c:pt idx="13160">
                  <c:v>0.63100000000000001</c:v>
                </c:pt>
                <c:pt idx="13161">
                  <c:v>0.63100000000000001</c:v>
                </c:pt>
                <c:pt idx="13162">
                  <c:v>0.63100000000000001</c:v>
                </c:pt>
                <c:pt idx="13163">
                  <c:v>0.63100000000000001</c:v>
                </c:pt>
                <c:pt idx="13164">
                  <c:v>0.63100000000000001</c:v>
                </c:pt>
                <c:pt idx="13165">
                  <c:v>0.63100000000000001</c:v>
                </c:pt>
                <c:pt idx="13166">
                  <c:v>0.63100000000000001</c:v>
                </c:pt>
                <c:pt idx="13167">
                  <c:v>0.63100000000000001</c:v>
                </c:pt>
                <c:pt idx="13168">
                  <c:v>0.63100000000000001</c:v>
                </c:pt>
                <c:pt idx="13169">
                  <c:v>0.63100000000000001</c:v>
                </c:pt>
                <c:pt idx="13170">
                  <c:v>0.63100000000000001</c:v>
                </c:pt>
                <c:pt idx="13171">
                  <c:v>0.63100000000000001</c:v>
                </c:pt>
                <c:pt idx="13172">
                  <c:v>0.63100000000000001</c:v>
                </c:pt>
                <c:pt idx="13173">
                  <c:v>0.63100000000000001</c:v>
                </c:pt>
                <c:pt idx="13174">
                  <c:v>0.63100000000000001</c:v>
                </c:pt>
                <c:pt idx="13175">
                  <c:v>0.63200000000000001</c:v>
                </c:pt>
                <c:pt idx="13176">
                  <c:v>0.63200000000000001</c:v>
                </c:pt>
                <c:pt idx="13177">
                  <c:v>0.63200000000000001</c:v>
                </c:pt>
                <c:pt idx="13178">
                  <c:v>0.63200000000000001</c:v>
                </c:pt>
                <c:pt idx="13179">
                  <c:v>0.63200000000000001</c:v>
                </c:pt>
                <c:pt idx="13180">
                  <c:v>0.63200000000000001</c:v>
                </c:pt>
                <c:pt idx="13181">
                  <c:v>0.63200000000000001</c:v>
                </c:pt>
                <c:pt idx="13182">
                  <c:v>0.63200000000000001</c:v>
                </c:pt>
                <c:pt idx="13183">
                  <c:v>0.63200000000000001</c:v>
                </c:pt>
                <c:pt idx="13184">
                  <c:v>0.63200000000000001</c:v>
                </c:pt>
                <c:pt idx="13185">
                  <c:v>0.63200000000000001</c:v>
                </c:pt>
                <c:pt idx="13186">
                  <c:v>0.63200000000000001</c:v>
                </c:pt>
                <c:pt idx="13187">
                  <c:v>0.63200000000000001</c:v>
                </c:pt>
                <c:pt idx="13188">
                  <c:v>0.63200000000000001</c:v>
                </c:pt>
                <c:pt idx="13189">
                  <c:v>0.63200000000000001</c:v>
                </c:pt>
                <c:pt idx="13190">
                  <c:v>0.63200000000000001</c:v>
                </c:pt>
                <c:pt idx="13191">
                  <c:v>0.63200000000000001</c:v>
                </c:pt>
                <c:pt idx="13192">
                  <c:v>0.63200000000000001</c:v>
                </c:pt>
                <c:pt idx="13193">
                  <c:v>0.63200000000000001</c:v>
                </c:pt>
                <c:pt idx="13194">
                  <c:v>0.63200000000000001</c:v>
                </c:pt>
                <c:pt idx="13195">
                  <c:v>0.63200000000000001</c:v>
                </c:pt>
                <c:pt idx="13196">
                  <c:v>0.63200000000000001</c:v>
                </c:pt>
                <c:pt idx="13197">
                  <c:v>0.63200000000000001</c:v>
                </c:pt>
                <c:pt idx="13198">
                  <c:v>0.63200000000000001</c:v>
                </c:pt>
                <c:pt idx="13199">
                  <c:v>0.63200000000000001</c:v>
                </c:pt>
                <c:pt idx="13200">
                  <c:v>0.63200000000000001</c:v>
                </c:pt>
                <c:pt idx="13201">
                  <c:v>0.63200000000000001</c:v>
                </c:pt>
                <c:pt idx="13202">
                  <c:v>0.63200000000000001</c:v>
                </c:pt>
                <c:pt idx="13203">
                  <c:v>0.63200000000000001</c:v>
                </c:pt>
                <c:pt idx="13204">
                  <c:v>0.63200000000000001</c:v>
                </c:pt>
                <c:pt idx="13205">
                  <c:v>0.63200000000000001</c:v>
                </c:pt>
                <c:pt idx="13206">
                  <c:v>0.63200000000000001</c:v>
                </c:pt>
                <c:pt idx="13207">
                  <c:v>0.63200000000000001</c:v>
                </c:pt>
                <c:pt idx="13208">
                  <c:v>0.63200000000000001</c:v>
                </c:pt>
                <c:pt idx="13209">
                  <c:v>0.63200000000000001</c:v>
                </c:pt>
                <c:pt idx="13210">
                  <c:v>0.63200000000000001</c:v>
                </c:pt>
                <c:pt idx="13211">
                  <c:v>0.63200000000000001</c:v>
                </c:pt>
                <c:pt idx="13212">
                  <c:v>0.63200000000000001</c:v>
                </c:pt>
                <c:pt idx="13213">
                  <c:v>0.63200000000000001</c:v>
                </c:pt>
                <c:pt idx="13214">
                  <c:v>0.63200000000000001</c:v>
                </c:pt>
                <c:pt idx="13215">
                  <c:v>0.63200000000000001</c:v>
                </c:pt>
                <c:pt idx="13216">
                  <c:v>0.63200000000000001</c:v>
                </c:pt>
                <c:pt idx="13217">
                  <c:v>0.63200000000000001</c:v>
                </c:pt>
                <c:pt idx="13218">
                  <c:v>0.63200000000000001</c:v>
                </c:pt>
                <c:pt idx="13219">
                  <c:v>0.63200000000000001</c:v>
                </c:pt>
                <c:pt idx="13220">
                  <c:v>0.63200000000000001</c:v>
                </c:pt>
                <c:pt idx="13221">
                  <c:v>0.63200000000000001</c:v>
                </c:pt>
                <c:pt idx="13222">
                  <c:v>0.63300000000000001</c:v>
                </c:pt>
                <c:pt idx="13223">
                  <c:v>0.63300000000000001</c:v>
                </c:pt>
                <c:pt idx="13224">
                  <c:v>0.63300000000000001</c:v>
                </c:pt>
                <c:pt idx="13225">
                  <c:v>0.63300000000000001</c:v>
                </c:pt>
                <c:pt idx="13226">
                  <c:v>0.63300000000000001</c:v>
                </c:pt>
                <c:pt idx="13227">
                  <c:v>0.63300000000000001</c:v>
                </c:pt>
                <c:pt idx="13228">
                  <c:v>0.63300000000000001</c:v>
                </c:pt>
                <c:pt idx="13229">
                  <c:v>0.63300000000000001</c:v>
                </c:pt>
                <c:pt idx="13230">
                  <c:v>0.63300000000000001</c:v>
                </c:pt>
                <c:pt idx="13231">
                  <c:v>0.63300000000000001</c:v>
                </c:pt>
                <c:pt idx="13232">
                  <c:v>0.63300000000000001</c:v>
                </c:pt>
                <c:pt idx="13233">
                  <c:v>0.63300000000000001</c:v>
                </c:pt>
                <c:pt idx="13234">
                  <c:v>0.63300000000000001</c:v>
                </c:pt>
                <c:pt idx="13235">
                  <c:v>0.63300000000000001</c:v>
                </c:pt>
                <c:pt idx="13236">
                  <c:v>0.63300000000000001</c:v>
                </c:pt>
                <c:pt idx="13237">
                  <c:v>0.63300000000000001</c:v>
                </c:pt>
                <c:pt idx="13238">
                  <c:v>0.63300000000000001</c:v>
                </c:pt>
                <c:pt idx="13239">
                  <c:v>0.63300000000000001</c:v>
                </c:pt>
                <c:pt idx="13240">
                  <c:v>0.63300000000000001</c:v>
                </c:pt>
                <c:pt idx="13241">
                  <c:v>0.63300000000000001</c:v>
                </c:pt>
                <c:pt idx="13242">
                  <c:v>0.63300000000000001</c:v>
                </c:pt>
                <c:pt idx="13243">
                  <c:v>0.63300000000000001</c:v>
                </c:pt>
                <c:pt idx="13244">
                  <c:v>0.63300000000000001</c:v>
                </c:pt>
                <c:pt idx="13245">
                  <c:v>0.63300000000000001</c:v>
                </c:pt>
                <c:pt idx="13246">
                  <c:v>0.63300000000000001</c:v>
                </c:pt>
                <c:pt idx="13247">
                  <c:v>0.63300000000000001</c:v>
                </c:pt>
                <c:pt idx="13248">
                  <c:v>0.63300000000000001</c:v>
                </c:pt>
                <c:pt idx="13249">
                  <c:v>0.63300000000000001</c:v>
                </c:pt>
                <c:pt idx="13250">
                  <c:v>0.63300000000000001</c:v>
                </c:pt>
                <c:pt idx="13251">
                  <c:v>0.63300000000000001</c:v>
                </c:pt>
                <c:pt idx="13252">
                  <c:v>0.63300000000000001</c:v>
                </c:pt>
                <c:pt idx="13253">
                  <c:v>0.63300000000000001</c:v>
                </c:pt>
                <c:pt idx="13254">
                  <c:v>0.63300000000000001</c:v>
                </c:pt>
                <c:pt idx="13255">
                  <c:v>0.63300000000000001</c:v>
                </c:pt>
                <c:pt idx="13256">
                  <c:v>0.63300000000000001</c:v>
                </c:pt>
                <c:pt idx="13257">
                  <c:v>0.63300000000000001</c:v>
                </c:pt>
                <c:pt idx="13258">
                  <c:v>0.63300000000000001</c:v>
                </c:pt>
                <c:pt idx="13259">
                  <c:v>0.63300000000000001</c:v>
                </c:pt>
                <c:pt idx="13260">
                  <c:v>0.63300000000000001</c:v>
                </c:pt>
                <c:pt idx="13261">
                  <c:v>0.63300000000000001</c:v>
                </c:pt>
                <c:pt idx="13262">
                  <c:v>0.63300000000000001</c:v>
                </c:pt>
                <c:pt idx="13263">
                  <c:v>0.63300000000000001</c:v>
                </c:pt>
                <c:pt idx="13264">
                  <c:v>0.63300000000000001</c:v>
                </c:pt>
                <c:pt idx="13265">
                  <c:v>0.63300000000000001</c:v>
                </c:pt>
                <c:pt idx="13266">
                  <c:v>0.63300000000000001</c:v>
                </c:pt>
                <c:pt idx="13267">
                  <c:v>0.63300000000000001</c:v>
                </c:pt>
                <c:pt idx="13268">
                  <c:v>0.63300000000000001</c:v>
                </c:pt>
                <c:pt idx="13269">
                  <c:v>0.63300000000000001</c:v>
                </c:pt>
                <c:pt idx="13270">
                  <c:v>0.63300000000000001</c:v>
                </c:pt>
                <c:pt idx="13271">
                  <c:v>0.63300000000000001</c:v>
                </c:pt>
                <c:pt idx="13272">
                  <c:v>0.63400000000000001</c:v>
                </c:pt>
                <c:pt idx="13273">
                  <c:v>0.63400000000000001</c:v>
                </c:pt>
                <c:pt idx="13274">
                  <c:v>0.63400000000000001</c:v>
                </c:pt>
                <c:pt idx="13275">
                  <c:v>0.63400000000000001</c:v>
                </c:pt>
                <c:pt idx="13276">
                  <c:v>0.63400000000000001</c:v>
                </c:pt>
                <c:pt idx="13277">
                  <c:v>0.63400000000000001</c:v>
                </c:pt>
                <c:pt idx="13278">
                  <c:v>0.63400000000000001</c:v>
                </c:pt>
                <c:pt idx="13279">
                  <c:v>0.63400000000000001</c:v>
                </c:pt>
                <c:pt idx="13280">
                  <c:v>0.63400000000000001</c:v>
                </c:pt>
                <c:pt idx="13281">
                  <c:v>0.63400000000000001</c:v>
                </c:pt>
                <c:pt idx="13282">
                  <c:v>0.63400000000000001</c:v>
                </c:pt>
                <c:pt idx="13283">
                  <c:v>0.63400000000000001</c:v>
                </c:pt>
                <c:pt idx="13284">
                  <c:v>0.63400000000000001</c:v>
                </c:pt>
                <c:pt idx="13285">
                  <c:v>0.63400000000000001</c:v>
                </c:pt>
                <c:pt idx="13286">
                  <c:v>0.63400000000000001</c:v>
                </c:pt>
                <c:pt idx="13287">
                  <c:v>0.63400000000000001</c:v>
                </c:pt>
                <c:pt idx="13288">
                  <c:v>0.63400000000000001</c:v>
                </c:pt>
                <c:pt idx="13289">
                  <c:v>0.63400000000000001</c:v>
                </c:pt>
                <c:pt idx="13290">
                  <c:v>0.63400000000000001</c:v>
                </c:pt>
                <c:pt idx="13291">
                  <c:v>0.63400000000000001</c:v>
                </c:pt>
                <c:pt idx="13292">
                  <c:v>0.63400000000000001</c:v>
                </c:pt>
                <c:pt idx="13293">
                  <c:v>0.63400000000000001</c:v>
                </c:pt>
                <c:pt idx="13294">
                  <c:v>0.63400000000000001</c:v>
                </c:pt>
                <c:pt idx="13295">
                  <c:v>0.63400000000000001</c:v>
                </c:pt>
                <c:pt idx="13296">
                  <c:v>0.63400000000000001</c:v>
                </c:pt>
                <c:pt idx="13297">
                  <c:v>0.63400000000000001</c:v>
                </c:pt>
                <c:pt idx="13298">
                  <c:v>0.63400000000000001</c:v>
                </c:pt>
                <c:pt idx="13299">
                  <c:v>0.63400000000000001</c:v>
                </c:pt>
                <c:pt idx="13300">
                  <c:v>0.63400000000000001</c:v>
                </c:pt>
                <c:pt idx="13301">
                  <c:v>0.63400000000000001</c:v>
                </c:pt>
                <c:pt idx="13302">
                  <c:v>0.63400000000000001</c:v>
                </c:pt>
                <c:pt idx="13303">
                  <c:v>0.63400000000000001</c:v>
                </c:pt>
                <c:pt idx="13304">
                  <c:v>0.63400000000000001</c:v>
                </c:pt>
                <c:pt idx="13305">
                  <c:v>0.63400000000000001</c:v>
                </c:pt>
                <c:pt idx="13306">
                  <c:v>0.63400000000000001</c:v>
                </c:pt>
                <c:pt idx="13307">
                  <c:v>0.63400000000000001</c:v>
                </c:pt>
                <c:pt idx="13308">
                  <c:v>0.63400000000000001</c:v>
                </c:pt>
                <c:pt idx="13309">
                  <c:v>0.63400000000000001</c:v>
                </c:pt>
                <c:pt idx="13310">
                  <c:v>0.63400000000000001</c:v>
                </c:pt>
                <c:pt idx="13311">
                  <c:v>0.63400000000000001</c:v>
                </c:pt>
                <c:pt idx="13312">
                  <c:v>0.63400000000000001</c:v>
                </c:pt>
                <c:pt idx="13313">
                  <c:v>0.63400000000000001</c:v>
                </c:pt>
                <c:pt idx="13314">
                  <c:v>0.63400000000000001</c:v>
                </c:pt>
                <c:pt idx="13315">
                  <c:v>0.63400000000000001</c:v>
                </c:pt>
                <c:pt idx="13316">
                  <c:v>0.63400000000000001</c:v>
                </c:pt>
                <c:pt idx="13317">
                  <c:v>0.63400000000000001</c:v>
                </c:pt>
                <c:pt idx="13318">
                  <c:v>0.63400000000000001</c:v>
                </c:pt>
                <c:pt idx="13319">
                  <c:v>0.63400000000000001</c:v>
                </c:pt>
                <c:pt idx="13320">
                  <c:v>0.63400000000000001</c:v>
                </c:pt>
                <c:pt idx="13321">
                  <c:v>0.63400000000000001</c:v>
                </c:pt>
                <c:pt idx="13322">
                  <c:v>0.63500000000000001</c:v>
                </c:pt>
                <c:pt idx="13323">
                  <c:v>0.63500000000000001</c:v>
                </c:pt>
                <c:pt idx="13324">
                  <c:v>0.63500000000000001</c:v>
                </c:pt>
                <c:pt idx="13325">
                  <c:v>0.63500000000000001</c:v>
                </c:pt>
                <c:pt idx="13326">
                  <c:v>0.63500000000000001</c:v>
                </c:pt>
                <c:pt idx="13327">
                  <c:v>0.63500000000000001</c:v>
                </c:pt>
                <c:pt idx="13328">
                  <c:v>0.63500000000000001</c:v>
                </c:pt>
                <c:pt idx="13329">
                  <c:v>0.63500000000000001</c:v>
                </c:pt>
                <c:pt idx="13330">
                  <c:v>0.63500000000000001</c:v>
                </c:pt>
                <c:pt idx="13331">
                  <c:v>0.63500000000000001</c:v>
                </c:pt>
                <c:pt idx="13332">
                  <c:v>0.63500000000000001</c:v>
                </c:pt>
                <c:pt idx="13333">
                  <c:v>0.63500000000000001</c:v>
                </c:pt>
                <c:pt idx="13334">
                  <c:v>0.63500000000000001</c:v>
                </c:pt>
                <c:pt idx="13335">
                  <c:v>0.63500000000000001</c:v>
                </c:pt>
                <c:pt idx="13336">
                  <c:v>0.63500000000000001</c:v>
                </c:pt>
                <c:pt idx="13337">
                  <c:v>0.63500000000000001</c:v>
                </c:pt>
                <c:pt idx="13338">
                  <c:v>0.63500000000000001</c:v>
                </c:pt>
                <c:pt idx="13339">
                  <c:v>0.63500000000000001</c:v>
                </c:pt>
                <c:pt idx="13340">
                  <c:v>0.63500000000000001</c:v>
                </c:pt>
                <c:pt idx="13341">
                  <c:v>0.63500000000000001</c:v>
                </c:pt>
                <c:pt idx="13342">
                  <c:v>0.63500000000000001</c:v>
                </c:pt>
                <c:pt idx="13343">
                  <c:v>0.63500000000000001</c:v>
                </c:pt>
                <c:pt idx="13344">
                  <c:v>0.63500000000000001</c:v>
                </c:pt>
                <c:pt idx="13345">
                  <c:v>0.63500000000000001</c:v>
                </c:pt>
                <c:pt idx="13346">
                  <c:v>0.63500000000000001</c:v>
                </c:pt>
                <c:pt idx="13347">
                  <c:v>0.63500000000000001</c:v>
                </c:pt>
                <c:pt idx="13348">
                  <c:v>0.63500000000000001</c:v>
                </c:pt>
                <c:pt idx="13349">
                  <c:v>0.63500000000000001</c:v>
                </c:pt>
                <c:pt idx="13350">
                  <c:v>0.63500000000000001</c:v>
                </c:pt>
                <c:pt idx="13351">
                  <c:v>0.63500000000000001</c:v>
                </c:pt>
                <c:pt idx="13352">
                  <c:v>0.63500000000000001</c:v>
                </c:pt>
                <c:pt idx="13353">
                  <c:v>0.63500000000000001</c:v>
                </c:pt>
                <c:pt idx="13354">
                  <c:v>0.63500000000000001</c:v>
                </c:pt>
                <c:pt idx="13355">
                  <c:v>0.63500000000000001</c:v>
                </c:pt>
                <c:pt idx="13356">
                  <c:v>0.63500000000000001</c:v>
                </c:pt>
                <c:pt idx="13357">
                  <c:v>0.63500000000000001</c:v>
                </c:pt>
                <c:pt idx="13358">
                  <c:v>0.63500000000000001</c:v>
                </c:pt>
                <c:pt idx="13359">
                  <c:v>0.63500000000000001</c:v>
                </c:pt>
                <c:pt idx="13360">
                  <c:v>0.63500000000000001</c:v>
                </c:pt>
                <c:pt idx="13361">
                  <c:v>0.63500000000000001</c:v>
                </c:pt>
                <c:pt idx="13362">
                  <c:v>0.63500000000000001</c:v>
                </c:pt>
                <c:pt idx="13363">
                  <c:v>0.63500000000000001</c:v>
                </c:pt>
                <c:pt idx="13364">
                  <c:v>0.63500000000000001</c:v>
                </c:pt>
                <c:pt idx="13365">
                  <c:v>0.63500000000000001</c:v>
                </c:pt>
                <c:pt idx="13366">
                  <c:v>0.63500000000000001</c:v>
                </c:pt>
                <c:pt idx="13367">
                  <c:v>0.63500000000000001</c:v>
                </c:pt>
                <c:pt idx="13368">
                  <c:v>0.63500000000000001</c:v>
                </c:pt>
                <c:pt idx="13369">
                  <c:v>0.63500000000000001</c:v>
                </c:pt>
                <c:pt idx="13370">
                  <c:v>0.63500000000000001</c:v>
                </c:pt>
                <c:pt idx="13371">
                  <c:v>0.63500000000000001</c:v>
                </c:pt>
                <c:pt idx="13372">
                  <c:v>0.63500000000000001</c:v>
                </c:pt>
                <c:pt idx="13373">
                  <c:v>0.63500000000000001</c:v>
                </c:pt>
                <c:pt idx="13374">
                  <c:v>0.63500000000000001</c:v>
                </c:pt>
                <c:pt idx="13375">
                  <c:v>0.63500000000000001</c:v>
                </c:pt>
                <c:pt idx="13376">
                  <c:v>0.63500000000000001</c:v>
                </c:pt>
                <c:pt idx="13377">
                  <c:v>0.63500000000000001</c:v>
                </c:pt>
                <c:pt idx="13378">
                  <c:v>0.63500000000000001</c:v>
                </c:pt>
                <c:pt idx="13379">
                  <c:v>0.63500000000000001</c:v>
                </c:pt>
                <c:pt idx="13380">
                  <c:v>0.63500000000000001</c:v>
                </c:pt>
                <c:pt idx="13381">
                  <c:v>0.63500000000000001</c:v>
                </c:pt>
                <c:pt idx="13382">
                  <c:v>0.63500000000000001</c:v>
                </c:pt>
                <c:pt idx="13383">
                  <c:v>0.63500000000000001</c:v>
                </c:pt>
                <c:pt idx="13384">
                  <c:v>0.63500000000000001</c:v>
                </c:pt>
                <c:pt idx="13385">
                  <c:v>0.63500000000000001</c:v>
                </c:pt>
                <c:pt idx="13386">
                  <c:v>0.63500000000000001</c:v>
                </c:pt>
                <c:pt idx="13387">
                  <c:v>0.63500000000000001</c:v>
                </c:pt>
                <c:pt idx="13388">
                  <c:v>0.63500000000000001</c:v>
                </c:pt>
                <c:pt idx="13389">
                  <c:v>0.63500000000000001</c:v>
                </c:pt>
                <c:pt idx="13390">
                  <c:v>0.63500000000000001</c:v>
                </c:pt>
                <c:pt idx="13391">
                  <c:v>0.63500000000000001</c:v>
                </c:pt>
                <c:pt idx="13392">
                  <c:v>0.63500000000000001</c:v>
                </c:pt>
                <c:pt idx="13393">
                  <c:v>0.63500000000000001</c:v>
                </c:pt>
                <c:pt idx="13394">
                  <c:v>0.63500000000000001</c:v>
                </c:pt>
                <c:pt idx="13395">
                  <c:v>0.63500000000000001</c:v>
                </c:pt>
                <c:pt idx="13396">
                  <c:v>0.63500000000000001</c:v>
                </c:pt>
                <c:pt idx="13397">
                  <c:v>0.63500000000000001</c:v>
                </c:pt>
                <c:pt idx="13398">
                  <c:v>0.63500000000000001</c:v>
                </c:pt>
                <c:pt idx="13399">
                  <c:v>0.63500000000000001</c:v>
                </c:pt>
                <c:pt idx="13400">
                  <c:v>0.63500000000000001</c:v>
                </c:pt>
                <c:pt idx="13401">
                  <c:v>0.63500000000000001</c:v>
                </c:pt>
                <c:pt idx="13402">
                  <c:v>0.63500000000000001</c:v>
                </c:pt>
                <c:pt idx="13403">
                  <c:v>0.63500000000000001</c:v>
                </c:pt>
                <c:pt idx="13404">
                  <c:v>0.63500000000000001</c:v>
                </c:pt>
                <c:pt idx="13405">
                  <c:v>0.63500000000000001</c:v>
                </c:pt>
                <c:pt idx="13406">
                  <c:v>0.63500000000000001</c:v>
                </c:pt>
                <c:pt idx="13407">
                  <c:v>0.63500000000000001</c:v>
                </c:pt>
                <c:pt idx="13408">
                  <c:v>0.63500000000000001</c:v>
                </c:pt>
                <c:pt idx="13409">
                  <c:v>0.63500000000000001</c:v>
                </c:pt>
                <c:pt idx="13410">
                  <c:v>0.63500000000000001</c:v>
                </c:pt>
                <c:pt idx="13411">
                  <c:v>0.63500000000000001</c:v>
                </c:pt>
                <c:pt idx="13412">
                  <c:v>0.63500000000000001</c:v>
                </c:pt>
                <c:pt idx="13413">
                  <c:v>0.63500000000000001</c:v>
                </c:pt>
                <c:pt idx="13414">
                  <c:v>0.63500000000000001</c:v>
                </c:pt>
                <c:pt idx="13415">
                  <c:v>0.63500000000000001</c:v>
                </c:pt>
                <c:pt idx="13416">
                  <c:v>0.63500000000000001</c:v>
                </c:pt>
                <c:pt idx="13417">
                  <c:v>0.63500000000000001</c:v>
                </c:pt>
                <c:pt idx="13418">
                  <c:v>0.63500000000000001</c:v>
                </c:pt>
                <c:pt idx="13419">
                  <c:v>0.63500000000000001</c:v>
                </c:pt>
                <c:pt idx="13420">
                  <c:v>0.63500000000000001</c:v>
                </c:pt>
                <c:pt idx="13421">
                  <c:v>0.63500000000000001</c:v>
                </c:pt>
                <c:pt idx="13422">
                  <c:v>0.63500000000000001</c:v>
                </c:pt>
                <c:pt idx="13423">
                  <c:v>0.63500000000000001</c:v>
                </c:pt>
                <c:pt idx="13424">
                  <c:v>0.63500000000000001</c:v>
                </c:pt>
                <c:pt idx="13425">
                  <c:v>0.63500000000000001</c:v>
                </c:pt>
                <c:pt idx="13426">
                  <c:v>0.63500000000000001</c:v>
                </c:pt>
                <c:pt idx="13427">
                  <c:v>0.63500000000000001</c:v>
                </c:pt>
                <c:pt idx="13428">
                  <c:v>0.63500000000000001</c:v>
                </c:pt>
                <c:pt idx="13429">
                  <c:v>0.63500000000000001</c:v>
                </c:pt>
                <c:pt idx="13430">
                  <c:v>0.63600000000000001</c:v>
                </c:pt>
                <c:pt idx="13431">
                  <c:v>0.63600000000000001</c:v>
                </c:pt>
                <c:pt idx="13432">
                  <c:v>0.63600000000000001</c:v>
                </c:pt>
                <c:pt idx="13433">
                  <c:v>0.63600000000000001</c:v>
                </c:pt>
                <c:pt idx="13434">
                  <c:v>0.63600000000000001</c:v>
                </c:pt>
                <c:pt idx="13435">
                  <c:v>0.63600000000000001</c:v>
                </c:pt>
                <c:pt idx="13436">
                  <c:v>0.63600000000000001</c:v>
                </c:pt>
                <c:pt idx="13437">
                  <c:v>0.63600000000000001</c:v>
                </c:pt>
                <c:pt idx="13438">
                  <c:v>0.63600000000000001</c:v>
                </c:pt>
                <c:pt idx="13439">
                  <c:v>0.63600000000000001</c:v>
                </c:pt>
                <c:pt idx="13440">
                  <c:v>0.63600000000000001</c:v>
                </c:pt>
                <c:pt idx="13441">
                  <c:v>0.63600000000000001</c:v>
                </c:pt>
                <c:pt idx="13442">
                  <c:v>0.63600000000000001</c:v>
                </c:pt>
                <c:pt idx="13443">
                  <c:v>0.63600000000000001</c:v>
                </c:pt>
                <c:pt idx="13444">
                  <c:v>0.63600000000000001</c:v>
                </c:pt>
                <c:pt idx="13445">
                  <c:v>0.63600000000000001</c:v>
                </c:pt>
                <c:pt idx="13446">
                  <c:v>0.63600000000000001</c:v>
                </c:pt>
                <c:pt idx="13447">
                  <c:v>0.63600000000000001</c:v>
                </c:pt>
                <c:pt idx="13448">
                  <c:v>0.63600000000000001</c:v>
                </c:pt>
                <c:pt idx="13449">
                  <c:v>0.63600000000000001</c:v>
                </c:pt>
                <c:pt idx="13450">
                  <c:v>0.63600000000000001</c:v>
                </c:pt>
                <c:pt idx="13451">
                  <c:v>0.63600000000000001</c:v>
                </c:pt>
                <c:pt idx="13452">
                  <c:v>0.63600000000000001</c:v>
                </c:pt>
                <c:pt idx="13453">
                  <c:v>0.63600000000000001</c:v>
                </c:pt>
                <c:pt idx="13454">
                  <c:v>0.63600000000000001</c:v>
                </c:pt>
                <c:pt idx="13455">
                  <c:v>0.63600000000000001</c:v>
                </c:pt>
                <c:pt idx="13456">
                  <c:v>0.63600000000000001</c:v>
                </c:pt>
                <c:pt idx="13457">
                  <c:v>0.63600000000000001</c:v>
                </c:pt>
                <c:pt idx="13458">
                  <c:v>0.63600000000000001</c:v>
                </c:pt>
                <c:pt idx="13459">
                  <c:v>0.63600000000000001</c:v>
                </c:pt>
                <c:pt idx="13460">
                  <c:v>0.63600000000000001</c:v>
                </c:pt>
                <c:pt idx="13461">
                  <c:v>0.63600000000000001</c:v>
                </c:pt>
                <c:pt idx="13462">
                  <c:v>0.63600000000000001</c:v>
                </c:pt>
                <c:pt idx="13463">
                  <c:v>0.63600000000000001</c:v>
                </c:pt>
                <c:pt idx="13464">
                  <c:v>0.63600000000000001</c:v>
                </c:pt>
                <c:pt idx="13465">
                  <c:v>0.63600000000000001</c:v>
                </c:pt>
                <c:pt idx="13466">
                  <c:v>0.63600000000000001</c:v>
                </c:pt>
                <c:pt idx="13467">
                  <c:v>0.63600000000000001</c:v>
                </c:pt>
                <c:pt idx="13468">
                  <c:v>0.63600000000000001</c:v>
                </c:pt>
                <c:pt idx="13469">
                  <c:v>0.63600000000000001</c:v>
                </c:pt>
                <c:pt idx="13470">
                  <c:v>0.63600000000000001</c:v>
                </c:pt>
                <c:pt idx="13471">
                  <c:v>0.63600000000000001</c:v>
                </c:pt>
                <c:pt idx="13472">
                  <c:v>0.63600000000000001</c:v>
                </c:pt>
                <c:pt idx="13473">
                  <c:v>0.63700000000000001</c:v>
                </c:pt>
                <c:pt idx="13474">
                  <c:v>0.63700000000000001</c:v>
                </c:pt>
                <c:pt idx="13475">
                  <c:v>0.63700000000000001</c:v>
                </c:pt>
                <c:pt idx="13476">
                  <c:v>0.63700000000000001</c:v>
                </c:pt>
                <c:pt idx="13477">
                  <c:v>0.63700000000000001</c:v>
                </c:pt>
                <c:pt idx="13478">
                  <c:v>0.63700000000000001</c:v>
                </c:pt>
                <c:pt idx="13479">
                  <c:v>0.63700000000000001</c:v>
                </c:pt>
                <c:pt idx="13480">
                  <c:v>0.63700000000000001</c:v>
                </c:pt>
                <c:pt idx="13481">
                  <c:v>0.63700000000000001</c:v>
                </c:pt>
                <c:pt idx="13482">
                  <c:v>0.63700000000000001</c:v>
                </c:pt>
                <c:pt idx="13483">
                  <c:v>0.63700000000000001</c:v>
                </c:pt>
                <c:pt idx="13484">
                  <c:v>0.63700000000000001</c:v>
                </c:pt>
                <c:pt idx="13485">
                  <c:v>0.63700000000000001</c:v>
                </c:pt>
                <c:pt idx="13486">
                  <c:v>0.63700000000000001</c:v>
                </c:pt>
                <c:pt idx="13487">
                  <c:v>0.63700000000000001</c:v>
                </c:pt>
                <c:pt idx="13488">
                  <c:v>0.63700000000000001</c:v>
                </c:pt>
                <c:pt idx="13489">
                  <c:v>0.63700000000000001</c:v>
                </c:pt>
                <c:pt idx="13490">
                  <c:v>0.63700000000000001</c:v>
                </c:pt>
                <c:pt idx="13491">
                  <c:v>0.63700000000000001</c:v>
                </c:pt>
                <c:pt idx="13492">
                  <c:v>0.63700000000000001</c:v>
                </c:pt>
                <c:pt idx="13493">
                  <c:v>0.63700000000000001</c:v>
                </c:pt>
                <c:pt idx="13494">
                  <c:v>0.63700000000000001</c:v>
                </c:pt>
                <c:pt idx="13495">
                  <c:v>0.63700000000000001</c:v>
                </c:pt>
                <c:pt idx="13496">
                  <c:v>0.63700000000000001</c:v>
                </c:pt>
                <c:pt idx="13497">
                  <c:v>0.63700000000000001</c:v>
                </c:pt>
                <c:pt idx="13498">
                  <c:v>0.63700000000000001</c:v>
                </c:pt>
                <c:pt idx="13499">
                  <c:v>0.63700000000000001</c:v>
                </c:pt>
                <c:pt idx="13500">
                  <c:v>0.63700000000000001</c:v>
                </c:pt>
                <c:pt idx="13501">
                  <c:v>0.63700000000000001</c:v>
                </c:pt>
                <c:pt idx="13502">
                  <c:v>0.63700000000000001</c:v>
                </c:pt>
                <c:pt idx="13503">
                  <c:v>0.63700000000000001</c:v>
                </c:pt>
                <c:pt idx="13504">
                  <c:v>0.63700000000000001</c:v>
                </c:pt>
                <c:pt idx="13505">
                  <c:v>0.63700000000000001</c:v>
                </c:pt>
                <c:pt idx="13506">
                  <c:v>0.63700000000000001</c:v>
                </c:pt>
                <c:pt idx="13507">
                  <c:v>0.63700000000000001</c:v>
                </c:pt>
                <c:pt idx="13508">
                  <c:v>0.63700000000000001</c:v>
                </c:pt>
                <c:pt idx="13509">
                  <c:v>0.63700000000000001</c:v>
                </c:pt>
                <c:pt idx="13510">
                  <c:v>0.63700000000000001</c:v>
                </c:pt>
                <c:pt idx="13511">
                  <c:v>0.63700000000000001</c:v>
                </c:pt>
                <c:pt idx="13512">
                  <c:v>0.63700000000000001</c:v>
                </c:pt>
                <c:pt idx="13513">
                  <c:v>0.63700000000000001</c:v>
                </c:pt>
                <c:pt idx="13514">
                  <c:v>0.63700000000000001</c:v>
                </c:pt>
                <c:pt idx="13515">
                  <c:v>0.63700000000000001</c:v>
                </c:pt>
                <c:pt idx="13516">
                  <c:v>0.63700000000000001</c:v>
                </c:pt>
                <c:pt idx="13517">
                  <c:v>0.63700000000000001</c:v>
                </c:pt>
                <c:pt idx="13518">
                  <c:v>0.63700000000000001</c:v>
                </c:pt>
                <c:pt idx="13519">
                  <c:v>0.63700000000000001</c:v>
                </c:pt>
                <c:pt idx="13520">
                  <c:v>0.63700000000000001</c:v>
                </c:pt>
                <c:pt idx="13521">
                  <c:v>0.63700000000000001</c:v>
                </c:pt>
                <c:pt idx="13522">
                  <c:v>0.63700000000000001</c:v>
                </c:pt>
                <c:pt idx="13523">
                  <c:v>0.63700000000000001</c:v>
                </c:pt>
                <c:pt idx="13524">
                  <c:v>0.63700000000000001</c:v>
                </c:pt>
                <c:pt idx="13525">
                  <c:v>0.63700000000000001</c:v>
                </c:pt>
                <c:pt idx="13526">
                  <c:v>0.63800000000000001</c:v>
                </c:pt>
                <c:pt idx="13527">
                  <c:v>0.63800000000000001</c:v>
                </c:pt>
                <c:pt idx="13528">
                  <c:v>0.63800000000000001</c:v>
                </c:pt>
                <c:pt idx="13529">
                  <c:v>0.63800000000000001</c:v>
                </c:pt>
                <c:pt idx="13530">
                  <c:v>0.63800000000000001</c:v>
                </c:pt>
                <c:pt idx="13531">
                  <c:v>0.63800000000000001</c:v>
                </c:pt>
                <c:pt idx="13532">
                  <c:v>0.63800000000000001</c:v>
                </c:pt>
                <c:pt idx="13533">
                  <c:v>0.63800000000000001</c:v>
                </c:pt>
                <c:pt idx="13534">
                  <c:v>0.63800000000000001</c:v>
                </c:pt>
                <c:pt idx="13535">
                  <c:v>0.63800000000000001</c:v>
                </c:pt>
                <c:pt idx="13536">
                  <c:v>0.63800000000000001</c:v>
                </c:pt>
                <c:pt idx="13537">
                  <c:v>0.63800000000000001</c:v>
                </c:pt>
                <c:pt idx="13538">
                  <c:v>0.63800000000000001</c:v>
                </c:pt>
                <c:pt idx="13539">
                  <c:v>0.63800000000000001</c:v>
                </c:pt>
                <c:pt idx="13540">
                  <c:v>0.63800000000000001</c:v>
                </c:pt>
                <c:pt idx="13541">
                  <c:v>0.63800000000000001</c:v>
                </c:pt>
                <c:pt idx="13542">
                  <c:v>0.63800000000000001</c:v>
                </c:pt>
                <c:pt idx="13543">
                  <c:v>0.63800000000000001</c:v>
                </c:pt>
                <c:pt idx="13544">
                  <c:v>0.63800000000000001</c:v>
                </c:pt>
                <c:pt idx="13545">
                  <c:v>0.63800000000000001</c:v>
                </c:pt>
                <c:pt idx="13546">
                  <c:v>0.63800000000000001</c:v>
                </c:pt>
                <c:pt idx="13547">
                  <c:v>0.63800000000000001</c:v>
                </c:pt>
                <c:pt idx="13548">
                  <c:v>0.63800000000000001</c:v>
                </c:pt>
                <c:pt idx="13549">
                  <c:v>0.63800000000000001</c:v>
                </c:pt>
                <c:pt idx="13550">
                  <c:v>0.63800000000000001</c:v>
                </c:pt>
                <c:pt idx="13551">
                  <c:v>0.63800000000000001</c:v>
                </c:pt>
                <c:pt idx="13552">
                  <c:v>0.63800000000000001</c:v>
                </c:pt>
                <c:pt idx="13553">
                  <c:v>0.63800000000000001</c:v>
                </c:pt>
                <c:pt idx="13554">
                  <c:v>0.63800000000000001</c:v>
                </c:pt>
                <c:pt idx="13555">
                  <c:v>0.63800000000000001</c:v>
                </c:pt>
                <c:pt idx="13556">
                  <c:v>0.63800000000000001</c:v>
                </c:pt>
                <c:pt idx="13557">
                  <c:v>0.63800000000000001</c:v>
                </c:pt>
                <c:pt idx="13558">
                  <c:v>0.63800000000000001</c:v>
                </c:pt>
                <c:pt idx="13559">
                  <c:v>0.63800000000000001</c:v>
                </c:pt>
                <c:pt idx="13560">
                  <c:v>0.63800000000000001</c:v>
                </c:pt>
                <c:pt idx="13561">
                  <c:v>0.63800000000000001</c:v>
                </c:pt>
                <c:pt idx="13562">
                  <c:v>0.63800000000000001</c:v>
                </c:pt>
                <c:pt idx="13563">
                  <c:v>0.63800000000000001</c:v>
                </c:pt>
                <c:pt idx="13564">
                  <c:v>0.63800000000000001</c:v>
                </c:pt>
                <c:pt idx="13565">
                  <c:v>0.63800000000000001</c:v>
                </c:pt>
                <c:pt idx="13566">
                  <c:v>0.63900000000000001</c:v>
                </c:pt>
                <c:pt idx="13567">
                  <c:v>0.63900000000000001</c:v>
                </c:pt>
                <c:pt idx="13568">
                  <c:v>0.63900000000000001</c:v>
                </c:pt>
                <c:pt idx="13569">
                  <c:v>0.63900000000000001</c:v>
                </c:pt>
                <c:pt idx="13570">
                  <c:v>0.63900000000000001</c:v>
                </c:pt>
                <c:pt idx="13571">
                  <c:v>0.63900000000000001</c:v>
                </c:pt>
                <c:pt idx="13572">
                  <c:v>0.63900000000000001</c:v>
                </c:pt>
                <c:pt idx="13573">
                  <c:v>0.63900000000000001</c:v>
                </c:pt>
                <c:pt idx="13574">
                  <c:v>0.63900000000000001</c:v>
                </c:pt>
                <c:pt idx="13575">
                  <c:v>0.63900000000000001</c:v>
                </c:pt>
                <c:pt idx="13576">
                  <c:v>0.63900000000000001</c:v>
                </c:pt>
                <c:pt idx="13577">
                  <c:v>0.63900000000000001</c:v>
                </c:pt>
                <c:pt idx="13578">
                  <c:v>0.63900000000000001</c:v>
                </c:pt>
                <c:pt idx="13579">
                  <c:v>0.63900000000000001</c:v>
                </c:pt>
                <c:pt idx="13580">
                  <c:v>0.63900000000000001</c:v>
                </c:pt>
                <c:pt idx="13581">
                  <c:v>0.63900000000000001</c:v>
                </c:pt>
                <c:pt idx="13582">
                  <c:v>0.63900000000000001</c:v>
                </c:pt>
                <c:pt idx="13583">
                  <c:v>0.63900000000000001</c:v>
                </c:pt>
                <c:pt idx="13584">
                  <c:v>0.63900000000000001</c:v>
                </c:pt>
                <c:pt idx="13585">
                  <c:v>0.63900000000000001</c:v>
                </c:pt>
                <c:pt idx="13586">
                  <c:v>0.63900000000000001</c:v>
                </c:pt>
                <c:pt idx="13587">
                  <c:v>0.63900000000000001</c:v>
                </c:pt>
                <c:pt idx="13588">
                  <c:v>0.63900000000000001</c:v>
                </c:pt>
                <c:pt idx="13589">
                  <c:v>0.63900000000000001</c:v>
                </c:pt>
                <c:pt idx="13590">
                  <c:v>0.63900000000000001</c:v>
                </c:pt>
                <c:pt idx="13591">
                  <c:v>0.63900000000000001</c:v>
                </c:pt>
                <c:pt idx="13592">
                  <c:v>0.63900000000000001</c:v>
                </c:pt>
                <c:pt idx="13593">
                  <c:v>0.63900000000000001</c:v>
                </c:pt>
                <c:pt idx="13594">
                  <c:v>0.63900000000000001</c:v>
                </c:pt>
                <c:pt idx="13595">
                  <c:v>0.63900000000000001</c:v>
                </c:pt>
                <c:pt idx="13596">
                  <c:v>0.63900000000000001</c:v>
                </c:pt>
                <c:pt idx="13597">
                  <c:v>0.63900000000000001</c:v>
                </c:pt>
                <c:pt idx="13598">
                  <c:v>0.63900000000000001</c:v>
                </c:pt>
                <c:pt idx="13599">
                  <c:v>0.63900000000000001</c:v>
                </c:pt>
                <c:pt idx="13600">
                  <c:v>0.63900000000000001</c:v>
                </c:pt>
                <c:pt idx="13601">
                  <c:v>0.63900000000000001</c:v>
                </c:pt>
                <c:pt idx="13602">
                  <c:v>0.63900000000000001</c:v>
                </c:pt>
                <c:pt idx="13603">
                  <c:v>0.63900000000000001</c:v>
                </c:pt>
                <c:pt idx="13604">
                  <c:v>0.63900000000000001</c:v>
                </c:pt>
                <c:pt idx="13605">
                  <c:v>0.63900000000000001</c:v>
                </c:pt>
                <c:pt idx="13606">
                  <c:v>0.63900000000000001</c:v>
                </c:pt>
                <c:pt idx="13607">
                  <c:v>0.63900000000000001</c:v>
                </c:pt>
                <c:pt idx="13608">
                  <c:v>0.63900000000000001</c:v>
                </c:pt>
                <c:pt idx="13609">
                  <c:v>0.63900000000000001</c:v>
                </c:pt>
                <c:pt idx="13610">
                  <c:v>0.63900000000000001</c:v>
                </c:pt>
                <c:pt idx="13611">
                  <c:v>0.63900000000000001</c:v>
                </c:pt>
                <c:pt idx="13612">
                  <c:v>0.63900000000000001</c:v>
                </c:pt>
                <c:pt idx="13613">
                  <c:v>0.63900000000000001</c:v>
                </c:pt>
                <c:pt idx="13614">
                  <c:v>0.64</c:v>
                </c:pt>
                <c:pt idx="13615">
                  <c:v>0.64</c:v>
                </c:pt>
                <c:pt idx="13616">
                  <c:v>0.64</c:v>
                </c:pt>
                <c:pt idx="13617">
                  <c:v>0.64</c:v>
                </c:pt>
                <c:pt idx="13618">
                  <c:v>0.64</c:v>
                </c:pt>
                <c:pt idx="13619">
                  <c:v>0.64</c:v>
                </c:pt>
                <c:pt idx="13620">
                  <c:v>0.64</c:v>
                </c:pt>
                <c:pt idx="13621">
                  <c:v>0.64</c:v>
                </c:pt>
                <c:pt idx="13622">
                  <c:v>0.64</c:v>
                </c:pt>
                <c:pt idx="13623">
                  <c:v>0.64</c:v>
                </c:pt>
                <c:pt idx="13624">
                  <c:v>0.64</c:v>
                </c:pt>
                <c:pt idx="13625">
                  <c:v>0.64</c:v>
                </c:pt>
                <c:pt idx="13626">
                  <c:v>0.64</c:v>
                </c:pt>
                <c:pt idx="13627">
                  <c:v>0.64</c:v>
                </c:pt>
                <c:pt idx="13628">
                  <c:v>0.64</c:v>
                </c:pt>
                <c:pt idx="13629">
                  <c:v>0.64</c:v>
                </c:pt>
                <c:pt idx="13630">
                  <c:v>0.64</c:v>
                </c:pt>
                <c:pt idx="13631">
                  <c:v>0.64</c:v>
                </c:pt>
                <c:pt idx="13632">
                  <c:v>0.64</c:v>
                </c:pt>
                <c:pt idx="13633">
                  <c:v>0.64</c:v>
                </c:pt>
                <c:pt idx="13634">
                  <c:v>0.64</c:v>
                </c:pt>
                <c:pt idx="13635">
                  <c:v>0.64</c:v>
                </c:pt>
                <c:pt idx="13636">
                  <c:v>0.64</c:v>
                </c:pt>
                <c:pt idx="13637">
                  <c:v>0.64</c:v>
                </c:pt>
                <c:pt idx="13638">
                  <c:v>0.64</c:v>
                </c:pt>
                <c:pt idx="13639">
                  <c:v>0.64</c:v>
                </c:pt>
                <c:pt idx="13640">
                  <c:v>0.64</c:v>
                </c:pt>
                <c:pt idx="13641">
                  <c:v>0.64</c:v>
                </c:pt>
                <c:pt idx="13642">
                  <c:v>0.64</c:v>
                </c:pt>
                <c:pt idx="13643">
                  <c:v>0.64</c:v>
                </c:pt>
                <c:pt idx="13644">
                  <c:v>0.64</c:v>
                </c:pt>
                <c:pt idx="13645">
                  <c:v>0.64</c:v>
                </c:pt>
                <c:pt idx="13646">
                  <c:v>0.64</c:v>
                </c:pt>
                <c:pt idx="13647">
                  <c:v>0.64</c:v>
                </c:pt>
                <c:pt idx="13648">
                  <c:v>0.64</c:v>
                </c:pt>
                <c:pt idx="13649">
                  <c:v>0.64</c:v>
                </c:pt>
                <c:pt idx="13650">
                  <c:v>0.64</c:v>
                </c:pt>
                <c:pt idx="13651">
                  <c:v>0.64</c:v>
                </c:pt>
                <c:pt idx="13652">
                  <c:v>0.64</c:v>
                </c:pt>
                <c:pt idx="13653">
                  <c:v>0.64</c:v>
                </c:pt>
                <c:pt idx="13654">
                  <c:v>0.64</c:v>
                </c:pt>
                <c:pt idx="13655">
                  <c:v>0.64</c:v>
                </c:pt>
                <c:pt idx="13656">
                  <c:v>0.64</c:v>
                </c:pt>
                <c:pt idx="13657">
                  <c:v>0.64</c:v>
                </c:pt>
                <c:pt idx="13658">
                  <c:v>0.64</c:v>
                </c:pt>
                <c:pt idx="13659">
                  <c:v>0.64</c:v>
                </c:pt>
                <c:pt idx="13660">
                  <c:v>0.64</c:v>
                </c:pt>
                <c:pt idx="13661">
                  <c:v>0.64</c:v>
                </c:pt>
                <c:pt idx="13662">
                  <c:v>0.64</c:v>
                </c:pt>
                <c:pt idx="13663">
                  <c:v>0.64</c:v>
                </c:pt>
                <c:pt idx="13664">
                  <c:v>0.64</c:v>
                </c:pt>
                <c:pt idx="13665">
                  <c:v>0.64</c:v>
                </c:pt>
                <c:pt idx="13666">
                  <c:v>0.64100000000000001</c:v>
                </c:pt>
                <c:pt idx="13667">
                  <c:v>0.64100000000000001</c:v>
                </c:pt>
                <c:pt idx="13668">
                  <c:v>0.64100000000000001</c:v>
                </c:pt>
                <c:pt idx="13669">
                  <c:v>0.64100000000000001</c:v>
                </c:pt>
                <c:pt idx="13670">
                  <c:v>0.64100000000000001</c:v>
                </c:pt>
                <c:pt idx="13671">
                  <c:v>0.64100000000000001</c:v>
                </c:pt>
                <c:pt idx="13672">
                  <c:v>0.64100000000000001</c:v>
                </c:pt>
                <c:pt idx="13673">
                  <c:v>0.64100000000000001</c:v>
                </c:pt>
                <c:pt idx="13674">
                  <c:v>0.64100000000000001</c:v>
                </c:pt>
                <c:pt idx="13675">
                  <c:v>0.64100000000000001</c:v>
                </c:pt>
                <c:pt idx="13676">
                  <c:v>0.64100000000000001</c:v>
                </c:pt>
                <c:pt idx="13677">
                  <c:v>0.64100000000000001</c:v>
                </c:pt>
                <c:pt idx="13678">
                  <c:v>0.64100000000000001</c:v>
                </c:pt>
                <c:pt idx="13679">
                  <c:v>0.64100000000000001</c:v>
                </c:pt>
                <c:pt idx="13680">
                  <c:v>0.64100000000000001</c:v>
                </c:pt>
                <c:pt idx="13681">
                  <c:v>0.64100000000000001</c:v>
                </c:pt>
                <c:pt idx="13682">
                  <c:v>0.64100000000000001</c:v>
                </c:pt>
                <c:pt idx="13683">
                  <c:v>0.64100000000000001</c:v>
                </c:pt>
                <c:pt idx="13684">
                  <c:v>0.64100000000000001</c:v>
                </c:pt>
                <c:pt idx="13685">
                  <c:v>0.64100000000000001</c:v>
                </c:pt>
                <c:pt idx="13686">
                  <c:v>0.64100000000000001</c:v>
                </c:pt>
                <c:pt idx="13687">
                  <c:v>0.64100000000000001</c:v>
                </c:pt>
                <c:pt idx="13688">
                  <c:v>0.64100000000000001</c:v>
                </c:pt>
                <c:pt idx="13689">
                  <c:v>0.64100000000000001</c:v>
                </c:pt>
                <c:pt idx="13690">
                  <c:v>0.64100000000000001</c:v>
                </c:pt>
                <c:pt idx="13691">
                  <c:v>0.64100000000000001</c:v>
                </c:pt>
                <c:pt idx="13692">
                  <c:v>0.64100000000000001</c:v>
                </c:pt>
                <c:pt idx="13693">
                  <c:v>0.64100000000000001</c:v>
                </c:pt>
                <c:pt idx="13694">
                  <c:v>0.64100000000000001</c:v>
                </c:pt>
                <c:pt idx="13695">
                  <c:v>0.64100000000000001</c:v>
                </c:pt>
                <c:pt idx="13696">
                  <c:v>0.64100000000000001</c:v>
                </c:pt>
                <c:pt idx="13697">
                  <c:v>0.64100000000000001</c:v>
                </c:pt>
                <c:pt idx="13698">
                  <c:v>0.64100000000000001</c:v>
                </c:pt>
                <c:pt idx="13699">
                  <c:v>0.64100000000000001</c:v>
                </c:pt>
                <c:pt idx="13700">
                  <c:v>0.64100000000000001</c:v>
                </c:pt>
                <c:pt idx="13701">
                  <c:v>0.64100000000000001</c:v>
                </c:pt>
                <c:pt idx="13702">
                  <c:v>0.64100000000000001</c:v>
                </c:pt>
                <c:pt idx="13703">
                  <c:v>0.64100000000000001</c:v>
                </c:pt>
                <c:pt idx="13704">
                  <c:v>0.64100000000000001</c:v>
                </c:pt>
                <c:pt idx="13705">
                  <c:v>0.64100000000000001</c:v>
                </c:pt>
                <c:pt idx="13706">
                  <c:v>0.64100000000000001</c:v>
                </c:pt>
                <c:pt idx="13707">
                  <c:v>0.64100000000000001</c:v>
                </c:pt>
                <c:pt idx="13708">
                  <c:v>0.64100000000000001</c:v>
                </c:pt>
                <c:pt idx="13709">
                  <c:v>0.64100000000000001</c:v>
                </c:pt>
                <c:pt idx="13710">
                  <c:v>0.64100000000000001</c:v>
                </c:pt>
                <c:pt idx="13711">
                  <c:v>0.64100000000000001</c:v>
                </c:pt>
                <c:pt idx="13712">
                  <c:v>0.64100000000000001</c:v>
                </c:pt>
                <c:pt idx="13713">
                  <c:v>0.64100000000000001</c:v>
                </c:pt>
                <c:pt idx="13714">
                  <c:v>0.64100000000000001</c:v>
                </c:pt>
                <c:pt idx="13715">
                  <c:v>0.64100000000000001</c:v>
                </c:pt>
                <c:pt idx="13716">
                  <c:v>0.64100000000000001</c:v>
                </c:pt>
                <c:pt idx="13717">
                  <c:v>0.64100000000000001</c:v>
                </c:pt>
                <c:pt idx="13718">
                  <c:v>0.64100000000000001</c:v>
                </c:pt>
                <c:pt idx="13719">
                  <c:v>0.64200000000000002</c:v>
                </c:pt>
                <c:pt idx="13720">
                  <c:v>0.64200000000000002</c:v>
                </c:pt>
                <c:pt idx="13721">
                  <c:v>0.64200000000000002</c:v>
                </c:pt>
                <c:pt idx="13722">
                  <c:v>0.64200000000000002</c:v>
                </c:pt>
                <c:pt idx="13723">
                  <c:v>0.64200000000000002</c:v>
                </c:pt>
                <c:pt idx="13724">
                  <c:v>0.64200000000000002</c:v>
                </c:pt>
                <c:pt idx="13725">
                  <c:v>0.64200000000000002</c:v>
                </c:pt>
                <c:pt idx="13726">
                  <c:v>0.64200000000000002</c:v>
                </c:pt>
                <c:pt idx="13727">
                  <c:v>0.64200000000000002</c:v>
                </c:pt>
                <c:pt idx="13728">
                  <c:v>0.64200000000000002</c:v>
                </c:pt>
                <c:pt idx="13729">
                  <c:v>0.64200000000000002</c:v>
                </c:pt>
                <c:pt idx="13730">
                  <c:v>0.64200000000000002</c:v>
                </c:pt>
                <c:pt idx="13731">
                  <c:v>0.64200000000000002</c:v>
                </c:pt>
                <c:pt idx="13732">
                  <c:v>0.64200000000000002</c:v>
                </c:pt>
                <c:pt idx="13733">
                  <c:v>0.64200000000000002</c:v>
                </c:pt>
                <c:pt idx="13734">
                  <c:v>0.64200000000000002</c:v>
                </c:pt>
                <c:pt idx="13735">
                  <c:v>0.64200000000000002</c:v>
                </c:pt>
                <c:pt idx="13736">
                  <c:v>0.64200000000000002</c:v>
                </c:pt>
                <c:pt idx="13737">
                  <c:v>0.64200000000000002</c:v>
                </c:pt>
                <c:pt idx="13738">
                  <c:v>0.64200000000000002</c:v>
                </c:pt>
                <c:pt idx="13739">
                  <c:v>0.64200000000000002</c:v>
                </c:pt>
                <c:pt idx="13740">
                  <c:v>0.64200000000000002</c:v>
                </c:pt>
                <c:pt idx="13741">
                  <c:v>0.64200000000000002</c:v>
                </c:pt>
                <c:pt idx="13742">
                  <c:v>0.64200000000000002</c:v>
                </c:pt>
                <c:pt idx="13743">
                  <c:v>0.64200000000000002</c:v>
                </c:pt>
                <c:pt idx="13744">
                  <c:v>0.64200000000000002</c:v>
                </c:pt>
                <c:pt idx="13745">
                  <c:v>0.64200000000000002</c:v>
                </c:pt>
                <c:pt idx="13746">
                  <c:v>0.64200000000000002</c:v>
                </c:pt>
                <c:pt idx="13747">
                  <c:v>0.64200000000000002</c:v>
                </c:pt>
                <c:pt idx="13748">
                  <c:v>0.64200000000000002</c:v>
                </c:pt>
                <c:pt idx="13749">
                  <c:v>0.64200000000000002</c:v>
                </c:pt>
                <c:pt idx="13750">
                  <c:v>0.64200000000000002</c:v>
                </c:pt>
                <c:pt idx="13751">
                  <c:v>0.64200000000000002</c:v>
                </c:pt>
                <c:pt idx="13752">
                  <c:v>0.64200000000000002</c:v>
                </c:pt>
                <c:pt idx="13753">
                  <c:v>0.64200000000000002</c:v>
                </c:pt>
                <c:pt idx="13754">
                  <c:v>0.64200000000000002</c:v>
                </c:pt>
                <c:pt idx="13755">
                  <c:v>0.64200000000000002</c:v>
                </c:pt>
                <c:pt idx="13756">
                  <c:v>0.64200000000000002</c:v>
                </c:pt>
                <c:pt idx="13757">
                  <c:v>0.64200000000000002</c:v>
                </c:pt>
                <c:pt idx="13758">
                  <c:v>0.64200000000000002</c:v>
                </c:pt>
                <c:pt idx="13759">
                  <c:v>0.64200000000000002</c:v>
                </c:pt>
                <c:pt idx="13760">
                  <c:v>0.64200000000000002</c:v>
                </c:pt>
                <c:pt idx="13761">
                  <c:v>0.64200000000000002</c:v>
                </c:pt>
                <c:pt idx="13762">
                  <c:v>0.64200000000000002</c:v>
                </c:pt>
                <c:pt idx="13763">
                  <c:v>0.64200000000000002</c:v>
                </c:pt>
                <c:pt idx="13764">
                  <c:v>0.64300000000000002</c:v>
                </c:pt>
                <c:pt idx="13765">
                  <c:v>0.64300000000000002</c:v>
                </c:pt>
                <c:pt idx="13766">
                  <c:v>0.64300000000000002</c:v>
                </c:pt>
                <c:pt idx="13767">
                  <c:v>0.64300000000000002</c:v>
                </c:pt>
                <c:pt idx="13768">
                  <c:v>0.64300000000000002</c:v>
                </c:pt>
                <c:pt idx="13769">
                  <c:v>0.64300000000000002</c:v>
                </c:pt>
                <c:pt idx="13770">
                  <c:v>0.64300000000000002</c:v>
                </c:pt>
                <c:pt idx="13771">
                  <c:v>0.64300000000000002</c:v>
                </c:pt>
                <c:pt idx="13772">
                  <c:v>0.64300000000000002</c:v>
                </c:pt>
                <c:pt idx="13773">
                  <c:v>0.64300000000000002</c:v>
                </c:pt>
                <c:pt idx="13774">
                  <c:v>0.64300000000000002</c:v>
                </c:pt>
                <c:pt idx="13775">
                  <c:v>0.64300000000000002</c:v>
                </c:pt>
                <c:pt idx="13776">
                  <c:v>0.64300000000000002</c:v>
                </c:pt>
                <c:pt idx="13777">
                  <c:v>0.64300000000000002</c:v>
                </c:pt>
                <c:pt idx="13778">
                  <c:v>0.64300000000000002</c:v>
                </c:pt>
                <c:pt idx="13779">
                  <c:v>0.64300000000000002</c:v>
                </c:pt>
                <c:pt idx="13780">
                  <c:v>0.64300000000000002</c:v>
                </c:pt>
                <c:pt idx="13781">
                  <c:v>0.64300000000000002</c:v>
                </c:pt>
                <c:pt idx="13782">
                  <c:v>0.64300000000000002</c:v>
                </c:pt>
                <c:pt idx="13783">
                  <c:v>0.64300000000000002</c:v>
                </c:pt>
                <c:pt idx="13784">
                  <c:v>0.64300000000000002</c:v>
                </c:pt>
                <c:pt idx="13785">
                  <c:v>0.64300000000000002</c:v>
                </c:pt>
                <c:pt idx="13786">
                  <c:v>0.64300000000000002</c:v>
                </c:pt>
                <c:pt idx="13787">
                  <c:v>0.64300000000000002</c:v>
                </c:pt>
                <c:pt idx="13788">
                  <c:v>0.64300000000000002</c:v>
                </c:pt>
                <c:pt idx="13789">
                  <c:v>0.64300000000000002</c:v>
                </c:pt>
                <c:pt idx="13790">
                  <c:v>0.64300000000000002</c:v>
                </c:pt>
                <c:pt idx="13791">
                  <c:v>0.64300000000000002</c:v>
                </c:pt>
                <c:pt idx="13792">
                  <c:v>0.64300000000000002</c:v>
                </c:pt>
                <c:pt idx="13793">
                  <c:v>0.64300000000000002</c:v>
                </c:pt>
                <c:pt idx="13794">
                  <c:v>0.64300000000000002</c:v>
                </c:pt>
                <c:pt idx="13795">
                  <c:v>0.64300000000000002</c:v>
                </c:pt>
                <c:pt idx="13796">
                  <c:v>0.64300000000000002</c:v>
                </c:pt>
                <c:pt idx="13797">
                  <c:v>0.64300000000000002</c:v>
                </c:pt>
                <c:pt idx="13798">
                  <c:v>0.64300000000000002</c:v>
                </c:pt>
                <c:pt idx="13799">
                  <c:v>0.64300000000000002</c:v>
                </c:pt>
                <c:pt idx="13800">
                  <c:v>0.64300000000000002</c:v>
                </c:pt>
                <c:pt idx="13801">
                  <c:v>0.64300000000000002</c:v>
                </c:pt>
                <c:pt idx="13802">
                  <c:v>0.64300000000000002</c:v>
                </c:pt>
                <c:pt idx="13803">
                  <c:v>0.64300000000000002</c:v>
                </c:pt>
                <c:pt idx="13804">
                  <c:v>0.64300000000000002</c:v>
                </c:pt>
                <c:pt idx="13805">
                  <c:v>0.64300000000000002</c:v>
                </c:pt>
                <c:pt idx="13806">
                  <c:v>0.64300000000000002</c:v>
                </c:pt>
                <c:pt idx="13807">
                  <c:v>0.64300000000000002</c:v>
                </c:pt>
                <c:pt idx="13808">
                  <c:v>0.64400000000000002</c:v>
                </c:pt>
                <c:pt idx="13809">
                  <c:v>0.64400000000000002</c:v>
                </c:pt>
                <c:pt idx="13810">
                  <c:v>0.64400000000000002</c:v>
                </c:pt>
                <c:pt idx="13811">
                  <c:v>0.64400000000000002</c:v>
                </c:pt>
                <c:pt idx="13812">
                  <c:v>0.64400000000000002</c:v>
                </c:pt>
                <c:pt idx="13813">
                  <c:v>0.64400000000000002</c:v>
                </c:pt>
                <c:pt idx="13814">
                  <c:v>0.64400000000000002</c:v>
                </c:pt>
                <c:pt idx="13815">
                  <c:v>0.64400000000000002</c:v>
                </c:pt>
                <c:pt idx="13816">
                  <c:v>0.64400000000000002</c:v>
                </c:pt>
                <c:pt idx="13817">
                  <c:v>0.64400000000000002</c:v>
                </c:pt>
                <c:pt idx="13818">
                  <c:v>0.64400000000000002</c:v>
                </c:pt>
                <c:pt idx="13819">
                  <c:v>0.64400000000000002</c:v>
                </c:pt>
                <c:pt idx="13820">
                  <c:v>0.64400000000000002</c:v>
                </c:pt>
                <c:pt idx="13821">
                  <c:v>0.64400000000000002</c:v>
                </c:pt>
                <c:pt idx="13822">
                  <c:v>0.64400000000000002</c:v>
                </c:pt>
                <c:pt idx="13823">
                  <c:v>0.64400000000000002</c:v>
                </c:pt>
                <c:pt idx="13824">
                  <c:v>0.64400000000000002</c:v>
                </c:pt>
                <c:pt idx="13825">
                  <c:v>0.64400000000000002</c:v>
                </c:pt>
                <c:pt idx="13826">
                  <c:v>0.64400000000000002</c:v>
                </c:pt>
                <c:pt idx="13827">
                  <c:v>0.64400000000000002</c:v>
                </c:pt>
                <c:pt idx="13828">
                  <c:v>0.64400000000000002</c:v>
                </c:pt>
                <c:pt idx="13829">
                  <c:v>0.64400000000000002</c:v>
                </c:pt>
                <c:pt idx="13830">
                  <c:v>0.64400000000000002</c:v>
                </c:pt>
                <c:pt idx="13831">
                  <c:v>0.64400000000000002</c:v>
                </c:pt>
                <c:pt idx="13832">
                  <c:v>0.64400000000000002</c:v>
                </c:pt>
                <c:pt idx="13833">
                  <c:v>0.64400000000000002</c:v>
                </c:pt>
                <c:pt idx="13834">
                  <c:v>0.64400000000000002</c:v>
                </c:pt>
                <c:pt idx="13835">
                  <c:v>0.64400000000000002</c:v>
                </c:pt>
                <c:pt idx="13836">
                  <c:v>0.64400000000000002</c:v>
                </c:pt>
                <c:pt idx="13837">
                  <c:v>0.64400000000000002</c:v>
                </c:pt>
                <c:pt idx="13838">
                  <c:v>0.64400000000000002</c:v>
                </c:pt>
                <c:pt idx="13839">
                  <c:v>0.64400000000000002</c:v>
                </c:pt>
                <c:pt idx="13840">
                  <c:v>0.64400000000000002</c:v>
                </c:pt>
                <c:pt idx="13841">
                  <c:v>0.64400000000000002</c:v>
                </c:pt>
                <c:pt idx="13842">
                  <c:v>0.64400000000000002</c:v>
                </c:pt>
                <c:pt idx="13843">
                  <c:v>0.64400000000000002</c:v>
                </c:pt>
                <c:pt idx="13844">
                  <c:v>0.64400000000000002</c:v>
                </c:pt>
                <c:pt idx="13845">
                  <c:v>0.64400000000000002</c:v>
                </c:pt>
                <c:pt idx="13846">
                  <c:v>0.64400000000000002</c:v>
                </c:pt>
                <c:pt idx="13847">
                  <c:v>0.64400000000000002</c:v>
                </c:pt>
                <c:pt idx="13848">
                  <c:v>0.64400000000000002</c:v>
                </c:pt>
                <c:pt idx="13849">
                  <c:v>0.64400000000000002</c:v>
                </c:pt>
                <c:pt idx="13850">
                  <c:v>0.64400000000000002</c:v>
                </c:pt>
                <c:pt idx="13851">
                  <c:v>0.64400000000000002</c:v>
                </c:pt>
                <c:pt idx="13852">
                  <c:v>0.64400000000000002</c:v>
                </c:pt>
                <c:pt idx="13853">
                  <c:v>0.64400000000000002</c:v>
                </c:pt>
                <c:pt idx="13854">
                  <c:v>0.64400000000000002</c:v>
                </c:pt>
                <c:pt idx="13855">
                  <c:v>0.64400000000000002</c:v>
                </c:pt>
                <c:pt idx="13856">
                  <c:v>0.64400000000000002</c:v>
                </c:pt>
                <c:pt idx="13857">
                  <c:v>0.64400000000000002</c:v>
                </c:pt>
                <c:pt idx="13858">
                  <c:v>0.64500000000000002</c:v>
                </c:pt>
                <c:pt idx="13859">
                  <c:v>0.64500000000000002</c:v>
                </c:pt>
                <c:pt idx="13860">
                  <c:v>0.64500000000000002</c:v>
                </c:pt>
                <c:pt idx="13861">
                  <c:v>0.64500000000000002</c:v>
                </c:pt>
                <c:pt idx="13862">
                  <c:v>0.64500000000000002</c:v>
                </c:pt>
                <c:pt idx="13863">
                  <c:v>0.64500000000000002</c:v>
                </c:pt>
                <c:pt idx="13864">
                  <c:v>0.64500000000000002</c:v>
                </c:pt>
                <c:pt idx="13865">
                  <c:v>0.64500000000000002</c:v>
                </c:pt>
                <c:pt idx="13866">
                  <c:v>0.64500000000000002</c:v>
                </c:pt>
                <c:pt idx="13867">
                  <c:v>0.64500000000000002</c:v>
                </c:pt>
                <c:pt idx="13868">
                  <c:v>0.64500000000000002</c:v>
                </c:pt>
                <c:pt idx="13869">
                  <c:v>0.64500000000000002</c:v>
                </c:pt>
                <c:pt idx="13870">
                  <c:v>0.64500000000000002</c:v>
                </c:pt>
                <c:pt idx="13871">
                  <c:v>0.64500000000000002</c:v>
                </c:pt>
                <c:pt idx="13872">
                  <c:v>0.64500000000000002</c:v>
                </c:pt>
                <c:pt idx="13873">
                  <c:v>0.64500000000000002</c:v>
                </c:pt>
                <c:pt idx="13874">
                  <c:v>0.64500000000000002</c:v>
                </c:pt>
                <c:pt idx="13875">
                  <c:v>0.64500000000000002</c:v>
                </c:pt>
                <c:pt idx="13876">
                  <c:v>0.64500000000000002</c:v>
                </c:pt>
                <c:pt idx="13877">
                  <c:v>0.64500000000000002</c:v>
                </c:pt>
                <c:pt idx="13878">
                  <c:v>0.64500000000000002</c:v>
                </c:pt>
                <c:pt idx="13879">
                  <c:v>0.64500000000000002</c:v>
                </c:pt>
                <c:pt idx="13880">
                  <c:v>0.64500000000000002</c:v>
                </c:pt>
                <c:pt idx="13881">
                  <c:v>0.64500000000000002</c:v>
                </c:pt>
                <c:pt idx="13882">
                  <c:v>0.64500000000000002</c:v>
                </c:pt>
                <c:pt idx="13883">
                  <c:v>0.64500000000000002</c:v>
                </c:pt>
                <c:pt idx="13884">
                  <c:v>0.64500000000000002</c:v>
                </c:pt>
                <c:pt idx="13885">
                  <c:v>0.64500000000000002</c:v>
                </c:pt>
                <c:pt idx="13886">
                  <c:v>0.64500000000000002</c:v>
                </c:pt>
                <c:pt idx="13887">
                  <c:v>0.64500000000000002</c:v>
                </c:pt>
                <c:pt idx="13888">
                  <c:v>0.64500000000000002</c:v>
                </c:pt>
                <c:pt idx="13889">
                  <c:v>0.64500000000000002</c:v>
                </c:pt>
                <c:pt idx="13890">
                  <c:v>0.64500000000000002</c:v>
                </c:pt>
                <c:pt idx="13891">
                  <c:v>0.64500000000000002</c:v>
                </c:pt>
                <c:pt idx="13892">
                  <c:v>0.64500000000000002</c:v>
                </c:pt>
                <c:pt idx="13893">
                  <c:v>0.64500000000000002</c:v>
                </c:pt>
                <c:pt idx="13894">
                  <c:v>0.64500000000000002</c:v>
                </c:pt>
                <c:pt idx="13895">
                  <c:v>0.64500000000000002</c:v>
                </c:pt>
                <c:pt idx="13896">
                  <c:v>0.64500000000000002</c:v>
                </c:pt>
                <c:pt idx="13897">
                  <c:v>0.64500000000000002</c:v>
                </c:pt>
                <c:pt idx="13898">
                  <c:v>0.64500000000000002</c:v>
                </c:pt>
                <c:pt idx="13899">
                  <c:v>0.64500000000000002</c:v>
                </c:pt>
                <c:pt idx="13900">
                  <c:v>0.64500000000000002</c:v>
                </c:pt>
                <c:pt idx="13901">
                  <c:v>0.64500000000000002</c:v>
                </c:pt>
                <c:pt idx="13902">
                  <c:v>0.64500000000000002</c:v>
                </c:pt>
                <c:pt idx="13903">
                  <c:v>0.64500000000000002</c:v>
                </c:pt>
                <c:pt idx="13904">
                  <c:v>0.64500000000000002</c:v>
                </c:pt>
                <c:pt idx="13905">
                  <c:v>0.64500000000000002</c:v>
                </c:pt>
                <c:pt idx="13906">
                  <c:v>0.64500000000000002</c:v>
                </c:pt>
                <c:pt idx="13907">
                  <c:v>0.64500000000000002</c:v>
                </c:pt>
                <c:pt idx="13908">
                  <c:v>0.64500000000000002</c:v>
                </c:pt>
                <c:pt idx="13909">
                  <c:v>0.64500000000000002</c:v>
                </c:pt>
                <c:pt idx="13910">
                  <c:v>0.64500000000000002</c:v>
                </c:pt>
                <c:pt idx="13911">
                  <c:v>0.64500000000000002</c:v>
                </c:pt>
                <c:pt idx="13912">
                  <c:v>0.64500000000000002</c:v>
                </c:pt>
                <c:pt idx="13913">
                  <c:v>0.64500000000000002</c:v>
                </c:pt>
                <c:pt idx="13914">
                  <c:v>0.64500000000000002</c:v>
                </c:pt>
                <c:pt idx="13915">
                  <c:v>0.64500000000000002</c:v>
                </c:pt>
                <c:pt idx="13916">
                  <c:v>0.64500000000000002</c:v>
                </c:pt>
                <c:pt idx="13917">
                  <c:v>0.64500000000000002</c:v>
                </c:pt>
                <c:pt idx="13918">
                  <c:v>0.64500000000000002</c:v>
                </c:pt>
                <c:pt idx="13919">
                  <c:v>0.64500000000000002</c:v>
                </c:pt>
                <c:pt idx="13920">
                  <c:v>0.64500000000000002</c:v>
                </c:pt>
                <c:pt idx="13921">
                  <c:v>0.64500000000000002</c:v>
                </c:pt>
                <c:pt idx="13922">
                  <c:v>0.64500000000000002</c:v>
                </c:pt>
                <c:pt idx="13923">
                  <c:v>0.64500000000000002</c:v>
                </c:pt>
                <c:pt idx="13924">
                  <c:v>0.64500000000000002</c:v>
                </c:pt>
                <c:pt idx="13925">
                  <c:v>0.64500000000000002</c:v>
                </c:pt>
                <c:pt idx="13926">
                  <c:v>0.64500000000000002</c:v>
                </c:pt>
                <c:pt idx="13927">
                  <c:v>0.64500000000000002</c:v>
                </c:pt>
                <c:pt idx="13928">
                  <c:v>0.64500000000000002</c:v>
                </c:pt>
                <c:pt idx="13929">
                  <c:v>0.64500000000000002</c:v>
                </c:pt>
                <c:pt idx="13930">
                  <c:v>0.64500000000000002</c:v>
                </c:pt>
                <c:pt idx="13931">
                  <c:v>0.64500000000000002</c:v>
                </c:pt>
                <c:pt idx="13932">
                  <c:v>0.64500000000000002</c:v>
                </c:pt>
                <c:pt idx="13933">
                  <c:v>0.64500000000000002</c:v>
                </c:pt>
                <c:pt idx="13934">
                  <c:v>0.64500000000000002</c:v>
                </c:pt>
                <c:pt idx="13935">
                  <c:v>0.64500000000000002</c:v>
                </c:pt>
                <c:pt idx="13936">
                  <c:v>0.64500000000000002</c:v>
                </c:pt>
                <c:pt idx="13937">
                  <c:v>0.64500000000000002</c:v>
                </c:pt>
                <c:pt idx="13938">
                  <c:v>0.64500000000000002</c:v>
                </c:pt>
                <c:pt idx="13939">
                  <c:v>0.64500000000000002</c:v>
                </c:pt>
                <c:pt idx="13940">
                  <c:v>0.64600000000000002</c:v>
                </c:pt>
                <c:pt idx="13941">
                  <c:v>0.64600000000000002</c:v>
                </c:pt>
                <c:pt idx="13942">
                  <c:v>0.64600000000000002</c:v>
                </c:pt>
                <c:pt idx="13943">
                  <c:v>0.64600000000000002</c:v>
                </c:pt>
                <c:pt idx="13944">
                  <c:v>0.64600000000000002</c:v>
                </c:pt>
                <c:pt idx="13945">
                  <c:v>0.64600000000000002</c:v>
                </c:pt>
                <c:pt idx="13946">
                  <c:v>0.64600000000000002</c:v>
                </c:pt>
                <c:pt idx="13947">
                  <c:v>0.64600000000000002</c:v>
                </c:pt>
                <c:pt idx="13948">
                  <c:v>0.64600000000000002</c:v>
                </c:pt>
                <c:pt idx="13949">
                  <c:v>0.64600000000000002</c:v>
                </c:pt>
                <c:pt idx="13950">
                  <c:v>0.64600000000000002</c:v>
                </c:pt>
                <c:pt idx="13951">
                  <c:v>0.64600000000000002</c:v>
                </c:pt>
                <c:pt idx="13952">
                  <c:v>0.64600000000000002</c:v>
                </c:pt>
                <c:pt idx="13953">
                  <c:v>0.64600000000000002</c:v>
                </c:pt>
                <c:pt idx="13954">
                  <c:v>0.64600000000000002</c:v>
                </c:pt>
                <c:pt idx="13955">
                  <c:v>0.64600000000000002</c:v>
                </c:pt>
                <c:pt idx="13956">
                  <c:v>0.64600000000000002</c:v>
                </c:pt>
                <c:pt idx="13957">
                  <c:v>0.64600000000000002</c:v>
                </c:pt>
                <c:pt idx="13958">
                  <c:v>0.64600000000000002</c:v>
                </c:pt>
                <c:pt idx="13959">
                  <c:v>0.64600000000000002</c:v>
                </c:pt>
                <c:pt idx="13960">
                  <c:v>0.64600000000000002</c:v>
                </c:pt>
                <c:pt idx="13961">
                  <c:v>0.64600000000000002</c:v>
                </c:pt>
                <c:pt idx="13962">
                  <c:v>0.64600000000000002</c:v>
                </c:pt>
                <c:pt idx="13963">
                  <c:v>0.64600000000000002</c:v>
                </c:pt>
                <c:pt idx="13964">
                  <c:v>0.64600000000000002</c:v>
                </c:pt>
                <c:pt idx="13965">
                  <c:v>0.64600000000000002</c:v>
                </c:pt>
                <c:pt idx="13966">
                  <c:v>0.64600000000000002</c:v>
                </c:pt>
                <c:pt idx="13967">
                  <c:v>0.64600000000000002</c:v>
                </c:pt>
                <c:pt idx="13968">
                  <c:v>0.64600000000000002</c:v>
                </c:pt>
                <c:pt idx="13969">
                  <c:v>0.64600000000000002</c:v>
                </c:pt>
                <c:pt idx="13970">
                  <c:v>0.64600000000000002</c:v>
                </c:pt>
                <c:pt idx="13971">
                  <c:v>0.64600000000000002</c:v>
                </c:pt>
                <c:pt idx="13972">
                  <c:v>0.64600000000000002</c:v>
                </c:pt>
                <c:pt idx="13973">
                  <c:v>0.64600000000000002</c:v>
                </c:pt>
                <c:pt idx="13974">
                  <c:v>0.64600000000000002</c:v>
                </c:pt>
                <c:pt idx="13975">
                  <c:v>0.64600000000000002</c:v>
                </c:pt>
                <c:pt idx="13976">
                  <c:v>0.64600000000000002</c:v>
                </c:pt>
                <c:pt idx="13977">
                  <c:v>0.64600000000000002</c:v>
                </c:pt>
                <c:pt idx="13978">
                  <c:v>0.64600000000000002</c:v>
                </c:pt>
                <c:pt idx="13979">
                  <c:v>0.64600000000000002</c:v>
                </c:pt>
                <c:pt idx="13980">
                  <c:v>0.64600000000000002</c:v>
                </c:pt>
                <c:pt idx="13981">
                  <c:v>0.64600000000000002</c:v>
                </c:pt>
                <c:pt idx="13982">
                  <c:v>0.64600000000000002</c:v>
                </c:pt>
                <c:pt idx="13983">
                  <c:v>0.64600000000000002</c:v>
                </c:pt>
                <c:pt idx="13984">
                  <c:v>0.64600000000000002</c:v>
                </c:pt>
                <c:pt idx="13985">
                  <c:v>0.64600000000000002</c:v>
                </c:pt>
                <c:pt idx="13986">
                  <c:v>0.64600000000000002</c:v>
                </c:pt>
                <c:pt idx="13987">
                  <c:v>0.64600000000000002</c:v>
                </c:pt>
                <c:pt idx="13988">
                  <c:v>0.64600000000000002</c:v>
                </c:pt>
                <c:pt idx="13989">
                  <c:v>0.64600000000000002</c:v>
                </c:pt>
                <c:pt idx="13990">
                  <c:v>0.64600000000000002</c:v>
                </c:pt>
                <c:pt idx="13991">
                  <c:v>0.64600000000000002</c:v>
                </c:pt>
                <c:pt idx="13992">
                  <c:v>0.64600000000000002</c:v>
                </c:pt>
                <c:pt idx="13993">
                  <c:v>0.64600000000000002</c:v>
                </c:pt>
                <c:pt idx="13994">
                  <c:v>0.64600000000000002</c:v>
                </c:pt>
                <c:pt idx="13995">
                  <c:v>0.64600000000000002</c:v>
                </c:pt>
                <c:pt idx="13996">
                  <c:v>0.64600000000000002</c:v>
                </c:pt>
                <c:pt idx="13997">
                  <c:v>0.64600000000000002</c:v>
                </c:pt>
                <c:pt idx="13998">
                  <c:v>0.64600000000000002</c:v>
                </c:pt>
                <c:pt idx="13999">
                  <c:v>0.64600000000000002</c:v>
                </c:pt>
                <c:pt idx="14000">
                  <c:v>0.64600000000000002</c:v>
                </c:pt>
                <c:pt idx="14001">
                  <c:v>0.64600000000000002</c:v>
                </c:pt>
                <c:pt idx="14002">
                  <c:v>0.64600000000000002</c:v>
                </c:pt>
                <c:pt idx="14003">
                  <c:v>0.64600000000000002</c:v>
                </c:pt>
                <c:pt idx="14004">
                  <c:v>0.64600000000000002</c:v>
                </c:pt>
                <c:pt idx="14005">
                  <c:v>0.64600000000000002</c:v>
                </c:pt>
                <c:pt idx="14006">
                  <c:v>0.64600000000000002</c:v>
                </c:pt>
                <c:pt idx="14007">
                  <c:v>0.64600000000000002</c:v>
                </c:pt>
                <c:pt idx="14008">
                  <c:v>0.64600000000000002</c:v>
                </c:pt>
                <c:pt idx="14009">
                  <c:v>0.64600000000000002</c:v>
                </c:pt>
                <c:pt idx="14010">
                  <c:v>0.64600000000000002</c:v>
                </c:pt>
                <c:pt idx="14011">
                  <c:v>0.64600000000000002</c:v>
                </c:pt>
                <c:pt idx="14012">
                  <c:v>0.64600000000000002</c:v>
                </c:pt>
                <c:pt idx="14013">
                  <c:v>0.64600000000000002</c:v>
                </c:pt>
                <c:pt idx="14014">
                  <c:v>0.64600000000000002</c:v>
                </c:pt>
                <c:pt idx="14015">
                  <c:v>0.64600000000000002</c:v>
                </c:pt>
                <c:pt idx="14016">
                  <c:v>0.64600000000000002</c:v>
                </c:pt>
                <c:pt idx="14017">
                  <c:v>0.64600000000000002</c:v>
                </c:pt>
                <c:pt idx="14018">
                  <c:v>0.64600000000000002</c:v>
                </c:pt>
                <c:pt idx="14019">
                  <c:v>0.64700000000000002</c:v>
                </c:pt>
                <c:pt idx="14020">
                  <c:v>0.64700000000000002</c:v>
                </c:pt>
                <c:pt idx="14021">
                  <c:v>0.64700000000000002</c:v>
                </c:pt>
                <c:pt idx="14022">
                  <c:v>0.64700000000000002</c:v>
                </c:pt>
                <c:pt idx="14023">
                  <c:v>0.64700000000000002</c:v>
                </c:pt>
                <c:pt idx="14024">
                  <c:v>0.64700000000000002</c:v>
                </c:pt>
                <c:pt idx="14025">
                  <c:v>0.64700000000000002</c:v>
                </c:pt>
                <c:pt idx="14026">
                  <c:v>0.64700000000000002</c:v>
                </c:pt>
                <c:pt idx="14027">
                  <c:v>0.64700000000000002</c:v>
                </c:pt>
                <c:pt idx="14028">
                  <c:v>0.64700000000000002</c:v>
                </c:pt>
                <c:pt idx="14029">
                  <c:v>0.64700000000000002</c:v>
                </c:pt>
                <c:pt idx="14030">
                  <c:v>0.64700000000000002</c:v>
                </c:pt>
                <c:pt idx="14031">
                  <c:v>0.64700000000000002</c:v>
                </c:pt>
                <c:pt idx="14032">
                  <c:v>0.64700000000000002</c:v>
                </c:pt>
                <c:pt idx="14033">
                  <c:v>0.64700000000000002</c:v>
                </c:pt>
                <c:pt idx="14034">
                  <c:v>0.64700000000000002</c:v>
                </c:pt>
                <c:pt idx="14035">
                  <c:v>0.64700000000000002</c:v>
                </c:pt>
                <c:pt idx="14036">
                  <c:v>0.64700000000000002</c:v>
                </c:pt>
                <c:pt idx="14037">
                  <c:v>0.64700000000000002</c:v>
                </c:pt>
                <c:pt idx="14038">
                  <c:v>0.64700000000000002</c:v>
                </c:pt>
                <c:pt idx="14039">
                  <c:v>0.64700000000000002</c:v>
                </c:pt>
                <c:pt idx="14040">
                  <c:v>0.64700000000000002</c:v>
                </c:pt>
                <c:pt idx="14041">
                  <c:v>0.64700000000000002</c:v>
                </c:pt>
                <c:pt idx="14042">
                  <c:v>0.64700000000000002</c:v>
                </c:pt>
                <c:pt idx="14043">
                  <c:v>0.64700000000000002</c:v>
                </c:pt>
                <c:pt idx="14044">
                  <c:v>0.64700000000000002</c:v>
                </c:pt>
                <c:pt idx="14045">
                  <c:v>0.64700000000000002</c:v>
                </c:pt>
                <c:pt idx="14046">
                  <c:v>0.64700000000000002</c:v>
                </c:pt>
                <c:pt idx="14047">
                  <c:v>0.64700000000000002</c:v>
                </c:pt>
                <c:pt idx="14048">
                  <c:v>0.64700000000000002</c:v>
                </c:pt>
                <c:pt idx="14049">
                  <c:v>0.64700000000000002</c:v>
                </c:pt>
                <c:pt idx="14050">
                  <c:v>0.64700000000000002</c:v>
                </c:pt>
                <c:pt idx="14051">
                  <c:v>0.64700000000000002</c:v>
                </c:pt>
                <c:pt idx="14052">
                  <c:v>0.64700000000000002</c:v>
                </c:pt>
                <c:pt idx="14053">
                  <c:v>0.64700000000000002</c:v>
                </c:pt>
                <c:pt idx="14054">
                  <c:v>0.64700000000000002</c:v>
                </c:pt>
                <c:pt idx="14055">
                  <c:v>0.64700000000000002</c:v>
                </c:pt>
                <c:pt idx="14056">
                  <c:v>0.64700000000000002</c:v>
                </c:pt>
                <c:pt idx="14057">
                  <c:v>0.64700000000000002</c:v>
                </c:pt>
                <c:pt idx="14058">
                  <c:v>0.64700000000000002</c:v>
                </c:pt>
                <c:pt idx="14059">
                  <c:v>0.64700000000000002</c:v>
                </c:pt>
                <c:pt idx="14060">
                  <c:v>0.64700000000000002</c:v>
                </c:pt>
                <c:pt idx="14061">
                  <c:v>0.64700000000000002</c:v>
                </c:pt>
                <c:pt idx="14062">
                  <c:v>0.64700000000000002</c:v>
                </c:pt>
                <c:pt idx="14063">
                  <c:v>0.64700000000000002</c:v>
                </c:pt>
                <c:pt idx="14064">
                  <c:v>0.64700000000000002</c:v>
                </c:pt>
                <c:pt idx="14065">
                  <c:v>0.64700000000000002</c:v>
                </c:pt>
                <c:pt idx="14066">
                  <c:v>0.64700000000000002</c:v>
                </c:pt>
                <c:pt idx="14067">
                  <c:v>0.64800000000000002</c:v>
                </c:pt>
                <c:pt idx="14068">
                  <c:v>0.64800000000000002</c:v>
                </c:pt>
                <c:pt idx="14069">
                  <c:v>0.64800000000000002</c:v>
                </c:pt>
                <c:pt idx="14070">
                  <c:v>0.64800000000000002</c:v>
                </c:pt>
                <c:pt idx="14071">
                  <c:v>0.64800000000000002</c:v>
                </c:pt>
                <c:pt idx="14072">
                  <c:v>0.64800000000000002</c:v>
                </c:pt>
                <c:pt idx="14073">
                  <c:v>0.64800000000000002</c:v>
                </c:pt>
                <c:pt idx="14074">
                  <c:v>0.64800000000000002</c:v>
                </c:pt>
                <c:pt idx="14075">
                  <c:v>0.64800000000000002</c:v>
                </c:pt>
                <c:pt idx="14076">
                  <c:v>0.64800000000000002</c:v>
                </c:pt>
                <c:pt idx="14077">
                  <c:v>0.64800000000000002</c:v>
                </c:pt>
                <c:pt idx="14078">
                  <c:v>0.64800000000000002</c:v>
                </c:pt>
                <c:pt idx="14079">
                  <c:v>0.64800000000000002</c:v>
                </c:pt>
                <c:pt idx="14080">
                  <c:v>0.64800000000000002</c:v>
                </c:pt>
                <c:pt idx="14081">
                  <c:v>0.64800000000000002</c:v>
                </c:pt>
                <c:pt idx="14082">
                  <c:v>0.64800000000000002</c:v>
                </c:pt>
                <c:pt idx="14083">
                  <c:v>0.64800000000000002</c:v>
                </c:pt>
                <c:pt idx="14084">
                  <c:v>0.64800000000000002</c:v>
                </c:pt>
                <c:pt idx="14085">
                  <c:v>0.64800000000000002</c:v>
                </c:pt>
                <c:pt idx="14086">
                  <c:v>0.64800000000000002</c:v>
                </c:pt>
                <c:pt idx="14087">
                  <c:v>0.64800000000000002</c:v>
                </c:pt>
                <c:pt idx="14088">
                  <c:v>0.64800000000000002</c:v>
                </c:pt>
                <c:pt idx="14089">
                  <c:v>0.64800000000000002</c:v>
                </c:pt>
                <c:pt idx="14090">
                  <c:v>0.64800000000000002</c:v>
                </c:pt>
                <c:pt idx="14091">
                  <c:v>0.64800000000000002</c:v>
                </c:pt>
                <c:pt idx="14092">
                  <c:v>0.64800000000000002</c:v>
                </c:pt>
                <c:pt idx="14093">
                  <c:v>0.64800000000000002</c:v>
                </c:pt>
                <c:pt idx="14094">
                  <c:v>0.64800000000000002</c:v>
                </c:pt>
                <c:pt idx="14095">
                  <c:v>0.64800000000000002</c:v>
                </c:pt>
                <c:pt idx="14096">
                  <c:v>0.64800000000000002</c:v>
                </c:pt>
                <c:pt idx="14097">
                  <c:v>0.64800000000000002</c:v>
                </c:pt>
                <c:pt idx="14098">
                  <c:v>0.64800000000000002</c:v>
                </c:pt>
                <c:pt idx="14099">
                  <c:v>0.64800000000000002</c:v>
                </c:pt>
                <c:pt idx="14100">
                  <c:v>0.64800000000000002</c:v>
                </c:pt>
                <c:pt idx="14101">
                  <c:v>0.64800000000000002</c:v>
                </c:pt>
                <c:pt idx="14102">
                  <c:v>0.64800000000000002</c:v>
                </c:pt>
                <c:pt idx="14103">
                  <c:v>0.64800000000000002</c:v>
                </c:pt>
                <c:pt idx="14104">
                  <c:v>0.64800000000000002</c:v>
                </c:pt>
                <c:pt idx="14105">
                  <c:v>0.64800000000000002</c:v>
                </c:pt>
                <c:pt idx="14106">
                  <c:v>0.64800000000000002</c:v>
                </c:pt>
                <c:pt idx="14107">
                  <c:v>0.64800000000000002</c:v>
                </c:pt>
                <c:pt idx="14108">
                  <c:v>0.64800000000000002</c:v>
                </c:pt>
                <c:pt idx="14109">
                  <c:v>0.64800000000000002</c:v>
                </c:pt>
                <c:pt idx="14110">
                  <c:v>0.64800000000000002</c:v>
                </c:pt>
                <c:pt idx="14111">
                  <c:v>0.64800000000000002</c:v>
                </c:pt>
                <c:pt idx="14112">
                  <c:v>0.64800000000000002</c:v>
                </c:pt>
                <c:pt idx="14113">
                  <c:v>0.64800000000000002</c:v>
                </c:pt>
                <c:pt idx="14114">
                  <c:v>0.64800000000000002</c:v>
                </c:pt>
                <c:pt idx="14115">
                  <c:v>0.64800000000000002</c:v>
                </c:pt>
                <c:pt idx="14116">
                  <c:v>0.64800000000000002</c:v>
                </c:pt>
                <c:pt idx="14117">
                  <c:v>0.64800000000000002</c:v>
                </c:pt>
                <c:pt idx="14118">
                  <c:v>0.64800000000000002</c:v>
                </c:pt>
                <c:pt idx="14119">
                  <c:v>0.64800000000000002</c:v>
                </c:pt>
                <c:pt idx="14120">
                  <c:v>0.64800000000000002</c:v>
                </c:pt>
                <c:pt idx="14121">
                  <c:v>0.64800000000000002</c:v>
                </c:pt>
                <c:pt idx="14122">
                  <c:v>0.64800000000000002</c:v>
                </c:pt>
                <c:pt idx="14123">
                  <c:v>0.64800000000000002</c:v>
                </c:pt>
                <c:pt idx="14124">
                  <c:v>0.64800000000000002</c:v>
                </c:pt>
                <c:pt idx="14125">
                  <c:v>0.64800000000000002</c:v>
                </c:pt>
                <c:pt idx="14126">
                  <c:v>0.64800000000000002</c:v>
                </c:pt>
                <c:pt idx="14127">
                  <c:v>0.64800000000000002</c:v>
                </c:pt>
                <c:pt idx="14128">
                  <c:v>0.64800000000000002</c:v>
                </c:pt>
                <c:pt idx="14129">
                  <c:v>0.64800000000000002</c:v>
                </c:pt>
                <c:pt idx="14130">
                  <c:v>0.64800000000000002</c:v>
                </c:pt>
                <c:pt idx="14131">
                  <c:v>0.64800000000000002</c:v>
                </c:pt>
                <c:pt idx="14132">
                  <c:v>0.64800000000000002</c:v>
                </c:pt>
                <c:pt idx="14133">
                  <c:v>0.64800000000000002</c:v>
                </c:pt>
                <c:pt idx="14134">
                  <c:v>0.64800000000000002</c:v>
                </c:pt>
                <c:pt idx="14135">
                  <c:v>0.64800000000000002</c:v>
                </c:pt>
                <c:pt idx="14136">
                  <c:v>0.64800000000000002</c:v>
                </c:pt>
                <c:pt idx="14137">
                  <c:v>0.64800000000000002</c:v>
                </c:pt>
                <c:pt idx="14138">
                  <c:v>0.64800000000000002</c:v>
                </c:pt>
                <c:pt idx="14139">
                  <c:v>0.64800000000000002</c:v>
                </c:pt>
                <c:pt idx="14140">
                  <c:v>0.64800000000000002</c:v>
                </c:pt>
                <c:pt idx="14141">
                  <c:v>0.64800000000000002</c:v>
                </c:pt>
                <c:pt idx="14142">
                  <c:v>0.64800000000000002</c:v>
                </c:pt>
                <c:pt idx="14143">
                  <c:v>0.64800000000000002</c:v>
                </c:pt>
                <c:pt idx="14144">
                  <c:v>0.64800000000000002</c:v>
                </c:pt>
                <c:pt idx="14145">
                  <c:v>0.64800000000000002</c:v>
                </c:pt>
                <c:pt idx="14146">
                  <c:v>0.64800000000000002</c:v>
                </c:pt>
                <c:pt idx="14147">
                  <c:v>0.64800000000000002</c:v>
                </c:pt>
                <c:pt idx="14148">
                  <c:v>0.64800000000000002</c:v>
                </c:pt>
                <c:pt idx="14149">
                  <c:v>0.64800000000000002</c:v>
                </c:pt>
                <c:pt idx="14150">
                  <c:v>0.64800000000000002</c:v>
                </c:pt>
                <c:pt idx="14151">
                  <c:v>0.64800000000000002</c:v>
                </c:pt>
                <c:pt idx="14152">
                  <c:v>0.64800000000000002</c:v>
                </c:pt>
                <c:pt idx="14153">
                  <c:v>0.64800000000000002</c:v>
                </c:pt>
                <c:pt idx="14154">
                  <c:v>0.64800000000000002</c:v>
                </c:pt>
                <c:pt idx="14155">
                  <c:v>0.64800000000000002</c:v>
                </c:pt>
                <c:pt idx="14156">
                  <c:v>0.64800000000000002</c:v>
                </c:pt>
                <c:pt idx="14157">
                  <c:v>0.64800000000000002</c:v>
                </c:pt>
                <c:pt idx="14158">
                  <c:v>0.64800000000000002</c:v>
                </c:pt>
                <c:pt idx="14159">
                  <c:v>0.64800000000000002</c:v>
                </c:pt>
                <c:pt idx="14160">
                  <c:v>0.64800000000000002</c:v>
                </c:pt>
                <c:pt idx="14161">
                  <c:v>0.64800000000000002</c:v>
                </c:pt>
                <c:pt idx="14162">
                  <c:v>0.64800000000000002</c:v>
                </c:pt>
                <c:pt idx="14163">
                  <c:v>0.64800000000000002</c:v>
                </c:pt>
                <c:pt idx="14164">
                  <c:v>0.64800000000000002</c:v>
                </c:pt>
                <c:pt idx="14165">
                  <c:v>0.64800000000000002</c:v>
                </c:pt>
                <c:pt idx="14166">
                  <c:v>0.64800000000000002</c:v>
                </c:pt>
                <c:pt idx="14167">
                  <c:v>0.64800000000000002</c:v>
                </c:pt>
                <c:pt idx="14168">
                  <c:v>0.64800000000000002</c:v>
                </c:pt>
                <c:pt idx="14169">
                  <c:v>0.64800000000000002</c:v>
                </c:pt>
                <c:pt idx="14170">
                  <c:v>0.64800000000000002</c:v>
                </c:pt>
                <c:pt idx="14171">
                  <c:v>0.64800000000000002</c:v>
                </c:pt>
                <c:pt idx="14172">
                  <c:v>0.64800000000000002</c:v>
                </c:pt>
                <c:pt idx="14173">
                  <c:v>0.64800000000000002</c:v>
                </c:pt>
                <c:pt idx="14174">
                  <c:v>0.64800000000000002</c:v>
                </c:pt>
                <c:pt idx="14175">
                  <c:v>0.64800000000000002</c:v>
                </c:pt>
                <c:pt idx="14176">
                  <c:v>0.64800000000000002</c:v>
                </c:pt>
                <c:pt idx="14177">
                  <c:v>0.64800000000000002</c:v>
                </c:pt>
                <c:pt idx="14178">
                  <c:v>0.64800000000000002</c:v>
                </c:pt>
                <c:pt idx="14179">
                  <c:v>0.64800000000000002</c:v>
                </c:pt>
                <c:pt idx="14180">
                  <c:v>0.64800000000000002</c:v>
                </c:pt>
                <c:pt idx="14181">
                  <c:v>0.64800000000000002</c:v>
                </c:pt>
                <c:pt idx="14182">
                  <c:v>0.64800000000000002</c:v>
                </c:pt>
                <c:pt idx="14183">
                  <c:v>0.64800000000000002</c:v>
                </c:pt>
                <c:pt idx="14184">
                  <c:v>0.64800000000000002</c:v>
                </c:pt>
                <c:pt idx="14185">
                  <c:v>0.64800000000000002</c:v>
                </c:pt>
                <c:pt idx="14186">
                  <c:v>0.64800000000000002</c:v>
                </c:pt>
                <c:pt idx="14187">
                  <c:v>0.64800000000000002</c:v>
                </c:pt>
                <c:pt idx="14188">
                  <c:v>0.64800000000000002</c:v>
                </c:pt>
                <c:pt idx="14189">
                  <c:v>0.64800000000000002</c:v>
                </c:pt>
                <c:pt idx="14190">
                  <c:v>0.64800000000000002</c:v>
                </c:pt>
                <c:pt idx="14191">
                  <c:v>0.64800000000000002</c:v>
                </c:pt>
                <c:pt idx="14192">
                  <c:v>0.64800000000000002</c:v>
                </c:pt>
                <c:pt idx="14193">
                  <c:v>0.64800000000000002</c:v>
                </c:pt>
                <c:pt idx="14194">
                  <c:v>0.64800000000000002</c:v>
                </c:pt>
                <c:pt idx="14195">
                  <c:v>0.64800000000000002</c:v>
                </c:pt>
                <c:pt idx="14196">
                  <c:v>0.64800000000000002</c:v>
                </c:pt>
                <c:pt idx="14197">
                  <c:v>0.64800000000000002</c:v>
                </c:pt>
                <c:pt idx="14198">
                  <c:v>0.64800000000000002</c:v>
                </c:pt>
                <c:pt idx="14199">
                  <c:v>0.64800000000000002</c:v>
                </c:pt>
                <c:pt idx="14200">
                  <c:v>0.64800000000000002</c:v>
                </c:pt>
                <c:pt idx="14201">
                  <c:v>0.64800000000000002</c:v>
                </c:pt>
                <c:pt idx="14202">
                  <c:v>0.64800000000000002</c:v>
                </c:pt>
                <c:pt idx="14203">
                  <c:v>0.64800000000000002</c:v>
                </c:pt>
                <c:pt idx="14204">
                  <c:v>0.64800000000000002</c:v>
                </c:pt>
                <c:pt idx="14205">
                  <c:v>0.64800000000000002</c:v>
                </c:pt>
                <c:pt idx="14206">
                  <c:v>0.64800000000000002</c:v>
                </c:pt>
                <c:pt idx="14207">
                  <c:v>0.64800000000000002</c:v>
                </c:pt>
                <c:pt idx="14208">
                  <c:v>0.64800000000000002</c:v>
                </c:pt>
                <c:pt idx="14209">
                  <c:v>0.64800000000000002</c:v>
                </c:pt>
                <c:pt idx="14210">
                  <c:v>0.64800000000000002</c:v>
                </c:pt>
                <c:pt idx="14211">
                  <c:v>0.64800000000000002</c:v>
                </c:pt>
                <c:pt idx="14212">
                  <c:v>0.64800000000000002</c:v>
                </c:pt>
                <c:pt idx="14213">
                  <c:v>0.64800000000000002</c:v>
                </c:pt>
                <c:pt idx="14214">
                  <c:v>0.64800000000000002</c:v>
                </c:pt>
                <c:pt idx="14215">
                  <c:v>0.64800000000000002</c:v>
                </c:pt>
                <c:pt idx="14216">
                  <c:v>0.64800000000000002</c:v>
                </c:pt>
                <c:pt idx="14217">
                  <c:v>0.64800000000000002</c:v>
                </c:pt>
                <c:pt idx="14218">
                  <c:v>0.64800000000000002</c:v>
                </c:pt>
                <c:pt idx="14219">
                  <c:v>0.64800000000000002</c:v>
                </c:pt>
                <c:pt idx="14220">
                  <c:v>0.64800000000000002</c:v>
                </c:pt>
                <c:pt idx="14221">
                  <c:v>0.64800000000000002</c:v>
                </c:pt>
                <c:pt idx="14222">
                  <c:v>0.64800000000000002</c:v>
                </c:pt>
                <c:pt idx="14223">
                  <c:v>0.64800000000000002</c:v>
                </c:pt>
                <c:pt idx="14224">
                  <c:v>0.64800000000000002</c:v>
                </c:pt>
                <c:pt idx="14225">
                  <c:v>0.64800000000000002</c:v>
                </c:pt>
                <c:pt idx="14226">
                  <c:v>0.64800000000000002</c:v>
                </c:pt>
                <c:pt idx="14227">
                  <c:v>0.64800000000000002</c:v>
                </c:pt>
                <c:pt idx="14228">
                  <c:v>0.64800000000000002</c:v>
                </c:pt>
                <c:pt idx="14229">
                  <c:v>0.64800000000000002</c:v>
                </c:pt>
                <c:pt idx="14230">
                  <c:v>0.64800000000000002</c:v>
                </c:pt>
                <c:pt idx="14231">
                  <c:v>0.64800000000000002</c:v>
                </c:pt>
                <c:pt idx="14232">
                  <c:v>0.64800000000000002</c:v>
                </c:pt>
                <c:pt idx="14233">
                  <c:v>0.64800000000000002</c:v>
                </c:pt>
                <c:pt idx="14234">
                  <c:v>0.64800000000000002</c:v>
                </c:pt>
                <c:pt idx="14235">
                  <c:v>0.64800000000000002</c:v>
                </c:pt>
                <c:pt idx="14236">
                  <c:v>0.64800000000000002</c:v>
                </c:pt>
                <c:pt idx="14237">
                  <c:v>0.64800000000000002</c:v>
                </c:pt>
                <c:pt idx="14238">
                  <c:v>0.64800000000000002</c:v>
                </c:pt>
                <c:pt idx="14239">
                  <c:v>0.64800000000000002</c:v>
                </c:pt>
                <c:pt idx="14240">
                  <c:v>0.64800000000000002</c:v>
                </c:pt>
                <c:pt idx="14241">
                  <c:v>0.64800000000000002</c:v>
                </c:pt>
                <c:pt idx="14242">
                  <c:v>0.64800000000000002</c:v>
                </c:pt>
                <c:pt idx="14243">
                  <c:v>0.64800000000000002</c:v>
                </c:pt>
                <c:pt idx="14244">
                  <c:v>0.64800000000000002</c:v>
                </c:pt>
                <c:pt idx="14245">
                  <c:v>0.64800000000000002</c:v>
                </c:pt>
                <c:pt idx="14246">
                  <c:v>0.64900000000000002</c:v>
                </c:pt>
                <c:pt idx="14247">
                  <c:v>0.64900000000000002</c:v>
                </c:pt>
                <c:pt idx="14248">
                  <c:v>0.64900000000000002</c:v>
                </c:pt>
                <c:pt idx="14249">
                  <c:v>0.64900000000000002</c:v>
                </c:pt>
                <c:pt idx="14250">
                  <c:v>0.64900000000000002</c:v>
                </c:pt>
                <c:pt idx="14251">
                  <c:v>0.64900000000000002</c:v>
                </c:pt>
                <c:pt idx="14252">
                  <c:v>0.64900000000000002</c:v>
                </c:pt>
                <c:pt idx="14253">
                  <c:v>0.64900000000000002</c:v>
                </c:pt>
                <c:pt idx="14254">
                  <c:v>0.64900000000000002</c:v>
                </c:pt>
                <c:pt idx="14255">
                  <c:v>0.64900000000000002</c:v>
                </c:pt>
                <c:pt idx="14256">
                  <c:v>0.64900000000000002</c:v>
                </c:pt>
                <c:pt idx="14257">
                  <c:v>0.64900000000000002</c:v>
                </c:pt>
                <c:pt idx="14258">
                  <c:v>0.64900000000000002</c:v>
                </c:pt>
                <c:pt idx="14259">
                  <c:v>0.64900000000000002</c:v>
                </c:pt>
                <c:pt idx="14260">
                  <c:v>0.64900000000000002</c:v>
                </c:pt>
                <c:pt idx="14261">
                  <c:v>0.64900000000000002</c:v>
                </c:pt>
                <c:pt idx="14262">
                  <c:v>0.64900000000000002</c:v>
                </c:pt>
                <c:pt idx="14263">
                  <c:v>0.64900000000000002</c:v>
                </c:pt>
                <c:pt idx="14264">
                  <c:v>0.64900000000000002</c:v>
                </c:pt>
                <c:pt idx="14265">
                  <c:v>0.64900000000000002</c:v>
                </c:pt>
                <c:pt idx="14266">
                  <c:v>0.64900000000000002</c:v>
                </c:pt>
                <c:pt idx="14267">
                  <c:v>0.64900000000000002</c:v>
                </c:pt>
                <c:pt idx="14268">
                  <c:v>0.64900000000000002</c:v>
                </c:pt>
                <c:pt idx="14269">
                  <c:v>0.64900000000000002</c:v>
                </c:pt>
                <c:pt idx="14270">
                  <c:v>0.64900000000000002</c:v>
                </c:pt>
                <c:pt idx="14271">
                  <c:v>0.64900000000000002</c:v>
                </c:pt>
                <c:pt idx="14272">
                  <c:v>0.64900000000000002</c:v>
                </c:pt>
                <c:pt idx="14273">
                  <c:v>0.64900000000000002</c:v>
                </c:pt>
                <c:pt idx="14274">
                  <c:v>0.64900000000000002</c:v>
                </c:pt>
                <c:pt idx="14275">
                  <c:v>0.64900000000000002</c:v>
                </c:pt>
                <c:pt idx="14276">
                  <c:v>0.64900000000000002</c:v>
                </c:pt>
                <c:pt idx="14277">
                  <c:v>0.64900000000000002</c:v>
                </c:pt>
                <c:pt idx="14278">
                  <c:v>0.64900000000000002</c:v>
                </c:pt>
                <c:pt idx="14279">
                  <c:v>0.64900000000000002</c:v>
                </c:pt>
                <c:pt idx="14280">
                  <c:v>0.64900000000000002</c:v>
                </c:pt>
                <c:pt idx="14281">
                  <c:v>0.64900000000000002</c:v>
                </c:pt>
                <c:pt idx="14282">
                  <c:v>0.64900000000000002</c:v>
                </c:pt>
                <c:pt idx="14283">
                  <c:v>0.64900000000000002</c:v>
                </c:pt>
                <c:pt idx="14284">
                  <c:v>0.64900000000000002</c:v>
                </c:pt>
                <c:pt idx="14285">
                  <c:v>0.64900000000000002</c:v>
                </c:pt>
                <c:pt idx="14286">
                  <c:v>0.64900000000000002</c:v>
                </c:pt>
                <c:pt idx="14287">
                  <c:v>0.64900000000000002</c:v>
                </c:pt>
                <c:pt idx="14288">
                  <c:v>0.64900000000000002</c:v>
                </c:pt>
                <c:pt idx="14289">
                  <c:v>0.64900000000000002</c:v>
                </c:pt>
                <c:pt idx="14290">
                  <c:v>0.64900000000000002</c:v>
                </c:pt>
                <c:pt idx="14291">
                  <c:v>0.64900000000000002</c:v>
                </c:pt>
                <c:pt idx="14292">
                  <c:v>0.64900000000000002</c:v>
                </c:pt>
                <c:pt idx="14293">
                  <c:v>0.64900000000000002</c:v>
                </c:pt>
                <c:pt idx="14294">
                  <c:v>0.64900000000000002</c:v>
                </c:pt>
                <c:pt idx="14295">
                  <c:v>0.64900000000000002</c:v>
                </c:pt>
                <c:pt idx="14296">
                  <c:v>0.64900000000000002</c:v>
                </c:pt>
                <c:pt idx="14297">
                  <c:v>0.64900000000000002</c:v>
                </c:pt>
                <c:pt idx="14298">
                  <c:v>0.64900000000000002</c:v>
                </c:pt>
                <c:pt idx="14299">
                  <c:v>0.64900000000000002</c:v>
                </c:pt>
                <c:pt idx="14300">
                  <c:v>0.64900000000000002</c:v>
                </c:pt>
                <c:pt idx="14301">
                  <c:v>0.64900000000000002</c:v>
                </c:pt>
                <c:pt idx="14302">
                  <c:v>0.64900000000000002</c:v>
                </c:pt>
                <c:pt idx="14303">
                  <c:v>0.64900000000000002</c:v>
                </c:pt>
                <c:pt idx="14304">
                  <c:v>0.64900000000000002</c:v>
                </c:pt>
                <c:pt idx="14305">
                  <c:v>0.64900000000000002</c:v>
                </c:pt>
                <c:pt idx="14306">
                  <c:v>0.64900000000000002</c:v>
                </c:pt>
                <c:pt idx="14307">
                  <c:v>0.64900000000000002</c:v>
                </c:pt>
                <c:pt idx="14308">
                  <c:v>0.64900000000000002</c:v>
                </c:pt>
                <c:pt idx="14309">
                  <c:v>0.64900000000000002</c:v>
                </c:pt>
                <c:pt idx="14310">
                  <c:v>0.64900000000000002</c:v>
                </c:pt>
                <c:pt idx="14311">
                  <c:v>0.64900000000000002</c:v>
                </c:pt>
                <c:pt idx="14312">
                  <c:v>0.64900000000000002</c:v>
                </c:pt>
                <c:pt idx="14313">
                  <c:v>0.64900000000000002</c:v>
                </c:pt>
                <c:pt idx="14314">
                  <c:v>0.65</c:v>
                </c:pt>
                <c:pt idx="14315">
                  <c:v>0.65</c:v>
                </c:pt>
                <c:pt idx="14316">
                  <c:v>0.65</c:v>
                </c:pt>
                <c:pt idx="14317">
                  <c:v>0.65</c:v>
                </c:pt>
                <c:pt idx="14318">
                  <c:v>0.65</c:v>
                </c:pt>
                <c:pt idx="14319">
                  <c:v>0.65</c:v>
                </c:pt>
                <c:pt idx="14320">
                  <c:v>0.65</c:v>
                </c:pt>
                <c:pt idx="14321">
                  <c:v>0.65</c:v>
                </c:pt>
                <c:pt idx="14322">
                  <c:v>0.65</c:v>
                </c:pt>
                <c:pt idx="14323">
                  <c:v>0.65</c:v>
                </c:pt>
                <c:pt idx="14324">
                  <c:v>0.65</c:v>
                </c:pt>
                <c:pt idx="14325">
                  <c:v>0.65</c:v>
                </c:pt>
                <c:pt idx="14326">
                  <c:v>0.65</c:v>
                </c:pt>
                <c:pt idx="14327">
                  <c:v>0.65</c:v>
                </c:pt>
                <c:pt idx="14328">
                  <c:v>0.65</c:v>
                </c:pt>
                <c:pt idx="14329">
                  <c:v>0.65</c:v>
                </c:pt>
                <c:pt idx="14330">
                  <c:v>0.65</c:v>
                </c:pt>
                <c:pt idx="14331">
                  <c:v>0.65</c:v>
                </c:pt>
                <c:pt idx="14332">
                  <c:v>0.65</c:v>
                </c:pt>
                <c:pt idx="14333">
                  <c:v>0.65</c:v>
                </c:pt>
                <c:pt idx="14334">
                  <c:v>0.65</c:v>
                </c:pt>
                <c:pt idx="14335">
                  <c:v>0.65</c:v>
                </c:pt>
                <c:pt idx="14336">
                  <c:v>0.65</c:v>
                </c:pt>
                <c:pt idx="14337">
                  <c:v>0.65</c:v>
                </c:pt>
                <c:pt idx="14338">
                  <c:v>0.65</c:v>
                </c:pt>
                <c:pt idx="14339">
                  <c:v>0.65</c:v>
                </c:pt>
                <c:pt idx="14340">
                  <c:v>0.65</c:v>
                </c:pt>
                <c:pt idx="14341">
                  <c:v>0.65</c:v>
                </c:pt>
                <c:pt idx="14342">
                  <c:v>0.65</c:v>
                </c:pt>
                <c:pt idx="14343">
                  <c:v>0.65</c:v>
                </c:pt>
                <c:pt idx="14344">
                  <c:v>0.65</c:v>
                </c:pt>
                <c:pt idx="14345">
                  <c:v>0.65</c:v>
                </c:pt>
                <c:pt idx="14346">
                  <c:v>0.65</c:v>
                </c:pt>
                <c:pt idx="14347">
                  <c:v>0.65</c:v>
                </c:pt>
                <c:pt idx="14348">
                  <c:v>0.65</c:v>
                </c:pt>
                <c:pt idx="14349">
                  <c:v>0.65</c:v>
                </c:pt>
                <c:pt idx="14350">
                  <c:v>0.65</c:v>
                </c:pt>
                <c:pt idx="14351">
                  <c:v>0.65</c:v>
                </c:pt>
                <c:pt idx="14352">
                  <c:v>0.65</c:v>
                </c:pt>
                <c:pt idx="14353">
                  <c:v>0.65</c:v>
                </c:pt>
                <c:pt idx="14354">
                  <c:v>0.65</c:v>
                </c:pt>
                <c:pt idx="14355">
                  <c:v>0.65</c:v>
                </c:pt>
                <c:pt idx="14356">
                  <c:v>0.65</c:v>
                </c:pt>
                <c:pt idx="14357">
                  <c:v>0.65</c:v>
                </c:pt>
                <c:pt idx="14358">
                  <c:v>0.65</c:v>
                </c:pt>
                <c:pt idx="14359">
                  <c:v>0.65</c:v>
                </c:pt>
                <c:pt idx="14360">
                  <c:v>0.65</c:v>
                </c:pt>
                <c:pt idx="14361">
                  <c:v>0.65</c:v>
                </c:pt>
                <c:pt idx="14362">
                  <c:v>0.65</c:v>
                </c:pt>
                <c:pt idx="14363">
                  <c:v>0.65</c:v>
                </c:pt>
                <c:pt idx="14364">
                  <c:v>0.65</c:v>
                </c:pt>
                <c:pt idx="14365">
                  <c:v>0.65</c:v>
                </c:pt>
                <c:pt idx="14366">
                  <c:v>0.65</c:v>
                </c:pt>
                <c:pt idx="14367">
                  <c:v>0.65</c:v>
                </c:pt>
                <c:pt idx="14368">
                  <c:v>0.65</c:v>
                </c:pt>
                <c:pt idx="14369">
                  <c:v>0.65</c:v>
                </c:pt>
                <c:pt idx="14370">
                  <c:v>0.65</c:v>
                </c:pt>
                <c:pt idx="14371">
                  <c:v>0.65</c:v>
                </c:pt>
                <c:pt idx="14372">
                  <c:v>0.65</c:v>
                </c:pt>
                <c:pt idx="14373">
                  <c:v>0.65</c:v>
                </c:pt>
                <c:pt idx="14374">
                  <c:v>0.65</c:v>
                </c:pt>
                <c:pt idx="14375">
                  <c:v>0.65</c:v>
                </c:pt>
                <c:pt idx="14376">
                  <c:v>0.65</c:v>
                </c:pt>
                <c:pt idx="14377">
                  <c:v>0.65</c:v>
                </c:pt>
                <c:pt idx="14378">
                  <c:v>0.65</c:v>
                </c:pt>
                <c:pt idx="14379">
                  <c:v>0.65</c:v>
                </c:pt>
                <c:pt idx="14380">
                  <c:v>0.65</c:v>
                </c:pt>
                <c:pt idx="14381">
                  <c:v>0.65</c:v>
                </c:pt>
                <c:pt idx="14382">
                  <c:v>0.65</c:v>
                </c:pt>
                <c:pt idx="14383">
                  <c:v>0.65</c:v>
                </c:pt>
                <c:pt idx="14384">
                  <c:v>0.65</c:v>
                </c:pt>
                <c:pt idx="14385">
                  <c:v>0.65</c:v>
                </c:pt>
                <c:pt idx="14386">
                  <c:v>0.65</c:v>
                </c:pt>
                <c:pt idx="14387">
                  <c:v>0.65</c:v>
                </c:pt>
                <c:pt idx="14388">
                  <c:v>0.65100000000000002</c:v>
                </c:pt>
                <c:pt idx="14389">
                  <c:v>0.65100000000000002</c:v>
                </c:pt>
                <c:pt idx="14390">
                  <c:v>0.65100000000000002</c:v>
                </c:pt>
                <c:pt idx="14391">
                  <c:v>0.65100000000000002</c:v>
                </c:pt>
                <c:pt idx="14392">
                  <c:v>0.65100000000000002</c:v>
                </c:pt>
                <c:pt idx="14393">
                  <c:v>0.65100000000000002</c:v>
                </c:pt>
                <c:pt idx="14394">
                  <c:v>0.65100000000000002</c:v>
                </c:pt>
                <c:pt idx="14395">
                  <c:v>0.65100000000000002</c:v>
                </c:pt>
                <c:pt idx="14396">
                  <c:v>0.65100000000000002</c:v>
                </c:pt>
                <c:pt idx="14397">
                  <c:v>0.65100000000000002</c:v>
                </c:pt>
                <c:pt idx="14398">
                  <c:v>0.65100000000000002</c:v>
                </c:pt>
                <c:pt idx="14399">
                  <c:v>0.65100000000000002</c:v>
                </c:pt>
                <c:pt idx="14400">
                  <c:v>0.65100000000000002</c:v>
                </c:pt>
                <c:pt idx="14401">
                  <c:v>0.65100000000000002</c:v>
                </c:pt>
                <c:pt idx="14402">
                  <c:v>0.65100000000000002</c:v>
                </c:pt>
                <c:pt idx="14403">
                  <c:v>0.65100000000000002</c:v>
                </c:pt>
                <c:pt idx="14404">
                  <c:v>0.65100000000000002</c:v>
                </c:pt>
                <c:pt idx="14405">
                  <c:v>0.65100000000000002</c:v>
                </c:pt>
                <c:pt idx="14406">
                  <c:v>0.65100000000000002</c:v>
                </c:pt>
                <c:pt idx="14407">
                  <c:v>0.65100000000000002</c:v>
                </c:pt>
                <c:pt idx="14408">
                  <c:v>0.65100000000000002</c:v>
                </c:pt>
                <c:pt idx="14409">
                  <c:v>0.65100000000000002</c:v>
                </c:pt>
                <c:pt idx="14410">
                  <c:v>0.65100000000000002</c:v>
                </c:pt>
                <c:pt idx="14411">
                  <c:v>0.65100000000000002</c:v>
                </c:pt>
                <c:pt idx="14412">
                  <c:v>0.65100000000000002</c:v>
                </c:pt>
                <c:pt idx="14413">
                  <c:v>0.65100000000000002</c:v>
                </c:pt>
                <c:pt idx="14414">
                  <c:v>0.65100000000000002</c:v>
                </c:pt>
                <c:pt idx="14415">
                  <c:v>0.65100000000000002</c:v>
                </c:pt>
                <c:pt idx="14416">
                  <c:v>0.65100000000000002</c:v>
                </c:pt>
                <c:pt idx="14417">
                  <c:v>0.65100000000000002</c:v>
                </c:pt>
                <c:pt idx="14418">
                  <c:v>0.65100000000000002</c:v>
                </c:pt>
                <c:pt idx="14419">
                  <c:v>0.65100000000000002</c:v>
                </c:pt>
                <c:pt idx="14420">
                  <c:v>0.65100000000000002</c:v>
                </c:pt>
                <c:pt idx="14421">
                  <c:v>0.65100000000000002</c:v>
                </c:pt>
                <c:pt idx="14422">
                  <c:v>0.65100000000000002</c:v>
                </c:pt>
                <c:pt idx="14423">
                  <c:v>0.65100000000000002</c:v>
                </c:pt>
                <c:pt idx="14424">
                  <c:v>0.65100000000000002</c:v>
                </c:pt>
                <c:pt idx="14425">
                  <c:v>0.65100000000000002</c:v>
                </c:pt>
                <c:pt idx="14426">
                  <c:v>0.65100000000000002</c:v>
                </c:pt>
                <c:pt idx="14427">
                  <c:v>0.65100000000000002</c:v>
                </c:pt>
                <c:pt idx="14428">
                  <c:v>0.65100000000000002</c:v>
                </c:pt>
                <c:pt idx="14429">
                  <c:v>0.65100000000000002</c:v>
                </c:pt>
                <c:pt idx="14430">
                  <c:v>0.65100000000000002</c:v>
                </c:pt>
                <c:pt idx="14431">
                  <c:v>0.65100000000000002</c:v>
                </c:pt>
                <c:pt idx="14432">
                  <c:v>0.65100000000000002</c:v>
                </c:pt>
                <c:pt idx="14433">
                  <c:v>0.65100000000000002</c:v>
                </c:pt>
                <c:pt idx="14434">
                  <c:v>0.65100000000000002</c:v>
                </c:pt>
                <c:pt idx="14435">
                  <c:v>0.65100000000000002</c:v>
                </c:pt>
                <c:pt idx="14436">
                  <c:v>0.65100000000000002</c:v>
                </c:pt>
                <c:pt idx="14437">
                  <c:v>0.65100000000000002</c:v>
                </c:pt>
                <c:pt idx="14438">
                  <c:v>0.65100000000000002</c:v>
                </c:pt>
                <c:pt idx="14439">
                  <c:v>0.65100000000000002</c:v>
                </c:pt>
                <c:pt idx="14440">
                  <c:v>0.65100000000000002</c:v>
                </c:pt>
                <c:pt idx="14441">
                  <c:v>0.65100000000000002</c:v>
                </c:pt>
                <c:pt idx="14442">
                  <c:v>0.65100000000000002</c:v>
                </c:pt>
                <c:pt idx="14443">
                  <c:v>0.65100000000000002</c:v>
                </c:pt>
                <c:pt idx="14444">
                  <c:v>0.65100000000000002</c:v>
                </c:pt>
                <c:pt idx="14445">
                  <c:v>0.65100000000000002</c:v>
                </c:pt>
                <c:pt idx="14446">
                  <c:v>0.65100000000000002</c:v>
                </c:pt>
                <c:pt idx="14447">
                  <c:v>0.65100000000000002</c:v>
                </c:pt>
                <c:pt idx="14448">
                  <c:v>0.65100000000000002</c:v>
                </c:pt>
                <c:pt idx="14449">
                  <c:v>0.65100000000000002</c:v>
                </c:pt>
                <c:pt idx="14450">
                  <c:v>0.65100000000000002</c:v>
                </c:pt>
                <c:pt idx="14451">
                  <c:v>0.65100000000000002</c:v>
                </c:pt>
                <c:pt idx="14452">
                  <c:v>0.65100000000000002</c:v>
                </c:pt>
                <c:pt idx="14453">
                  <c:v>0.65100000000000002</c:v>
                </c:pt>
                <c:pt idx="14454">
                  <c:v>0.65100000000000002</c:v>
                </c:pt>
                <c:pt idx="14455">
                  <c:v>0.65100000000000002</c:v>
                </c:pt>
                <c:pt idx="14456">
                  <c:v>0.65100000000000002</c:v>
                </c:pt>
                <c:pt idx="14457">
                  <c:v>0.65100000000000002</c:v>
                </c:pt>
                <c:pt idx="14458">
                  <c:v>0.65100000000000002</c:v>
                </c:pt>
                <c:pt idx="14459">
                  <c:v>0.65100000000000002</c:v>
                </c:pt>
                <c:pt idx="14460">
                  <c:v>0.65100000000000002</c:v>
                </c:pt>
                <c:pt idx="14461">
                  <c:v>0.65100000000000002</c:v>
                </c:pt>
                <c:pt idx="14462">
                  <c:v>0.65100000000000002</c:v>
                </c:pt>
                <c:pt idx="14463">
                  <c:v>0.65100000000000002</c:v>
                </c:pt>
                <c:pt idx="14464">
                  <c:v>0.65100000000000002</c:v>
                </c:pt>
                <c:pt idx="14465">
                  <c:v>0.65100000000000002</c:v>
                </c:pt>
                <c:pt idx="14466">
                  <c:v>0.65100000000000002</c:v>
                </c:pt>
                <c:pt idx="14467">
                  <c:v>0.65100000000000002</c:v>
                </c:pt>
                <c:pt idx="14468">
                  <c:v>0.65100000000000002</c:v>
                </c:pt>
                <c:pt idx="14469">
                  <c:v>0.65100000000000002</c:v>
                </c:pt>
                <c:pt idx="14470">
                  <c:v>0.65100000000000002</c:v>
                </c:pt>
                <c:pt idx="14471">
                  <c:v>0.65100000000000002</c:v>
                </c:pt>
                <c:pt idx="14472">
                  <c:v>0.65100000000000002</c:v>
                </c:pt>
                <c:pt idx="14473">
                  <c:v>0.65100000000000002</c:v>
                </c:pt>
                <c:pt idx="14474">
                  <c:v>0.65100000000000002</c:v>
                </c:pt>
                <c:pt idx="14475">
                  <c:v>0.65100000000000002</c:v>
                </c:pt>
                <c:pt idx="14476">
                  <c:v>0.65100000000000002</c:v>
                </c:pt>
                <c:pt idx="14477">
                  <c:v>0.65100000000000002</c:v>
                </c:pt>
                <c:pt idx="14478">
                  <c:v>0.65100000000000002</c:v>
                </c:pt>
                <c:pt idx="14479">
                  <c:v>0.65100000000000002</c:v>
                </c:pt>
                <c:pt idx="14480">
                  <c:v>0.65100000000000002</c:v>
                </c:pt>
                <c:pt idx="14481">
                  <c:v>0.65100000000000002</c:v>
                </c:pt>
                <c:pt idx="14482">
                  <c:v>0.65100000000000002</c:v>
                </c:pt>
                <c:pt idx="14483">
                  <c:v>0.65100000000000002</c:v>
                </c:pt>
                <c:pt idx="14484">
                  <c:v>0.65100000000000002</c:v>
                </c:pt>
                <c:pt idx="14485">
                  <c:v>0.65100000000000002</c:v>
                </c:pt>
                <c:pt idx="14486">
                  <c:v>0.65100000000000002</c:v>
                </c:pt>
                <c:pt idx="14487">
                  <c:v>0.65100000000000002</c:v>
                </c:pt>
                <c:pt idx="14488">
                  <c:v>0.65100000000000002</c:v>
                </c:pt>
                <c:pt idx="14489">
                  <c:v>0.65100000000000002</c:v>
                </c:pt>
                <c:pt idx="14490">
                  <c:v>0.65100000000000002</c:v>
                </c:pt>
                <c:pt idx="14491">
                  <c:v>0.65100000000000002</c:v>
                </c:pt>
                <c:pt idx="14492">
                  <c:v>0.65100000000000002</c:v>
                </c:pt>
                <c:pt idx="14493">
                  <c:v>0.65100000000000002</c:v>
                </c:pt>
                <c:pt idx="14494">
                  <c:v>0.65100000000000002</c:v>
                </c:pt>
                <c:pt idx="14495">
                  <c:v>0.65100000000000002</c:v>
                </c:pt>
                <c:pt idx="14496">
                  <c:v>0.65100000000000002</c:v>
                </c:pt>
                <c:pt idx="14497">
                  <c:v>0.65100000000000002</c:v>
                </c:pt>
                <c:pt idx="14498">
                  <c:v>0.65100000000000002</c:v>
                </c:pt>
                <c:pt idx="14499">
                  <c:v>0.65100000000000002</c:v>
                </c:pt>
                <c:pt idx="14500">
                  <c:v>0.65100000000000002</c:v>
                </c:pt>
                <c:pt idx="14501">
                  <c:v>0.65100000000000002</c:v>
                </c:pt>
                <c:pt idx="14502">
                  <c:v>0.65100000000000002</c:v>
                </c:pt>
                <c:pt idx="14503">
                  <c:v>0.65100000000000002</c:v>
                </c:pt>
                <c:pt idx="14504">
                  <c:v>0.65100000000000002</c:v>
                </c:pt>
                <c:pt idx="14505">
                  <c:v>0.65100000000000002</c:v>
                </c:pt>
                <c:pt idx="14506">
                  <c:v>0.65100000000000002</c:v>
                </c:pt>
                <c:pt idx="14507">
                  <c:v>0.65100000000000002</c:v>
                </c:pt>
                <c:pt idx="14508">
                  <c:v>0.65100000000000002</c:v>
                </c:pt>
                <c:pt idx="14509">
                  <c:v>0.65100000000000002</c:v>
                </c:pt>
                <c:pt idx="14510">
                  <c:v>0.65100000000000002</c:v>
                </c:pt>
                <c:pt idx="14511">
                  <c:v>0.65100000000000002</c:v>
                </c:pt>
                <c:pt idx="14512">
                  <c:v>0.65100000000000002</c:v>
                </c:pt>
                <c:pt idx="14513">
                  <c:v>0.65100000000000002</c:v>
                </c:pt>
                <c:pt idx="14514">
                  <c:v>0.65100000000000002</c:v>
                </c:pt>
                <c:pt idx="14515">
                  <c:v>0.65100000000000002</c:v>
                </c:pt>
                <c:pt idx="14516">
                  <c:v>0.65100000000000002</c:v>
                </c:pt>
                <c:pt idx="14517">
                  <c:v>0.65100000000000002</c:v>
                </c:pt>
                <c:pt idx="14518">
                  <c:v>0.65100000000000002</c:v>
                </c:pt>
                <c:pt idx="14519">
                  <c:v>0.65100000000000002</c:v>
                </c:pt>
                <c:pt idx="14520">
                  <c:v>0.65100000000000002</c:v>
                </c:pt>
                <c:pt idx="14521">
                  <c:v>0.65100000000000002</c:v>
                </c:pt>
                <c:pt idx="14522">
                  <c:v>0.65100000000000002</c:v>
                </c:pt>
                <c:pt idx="14523">
                  <c:v>0.65100000000000002</c:v>
                </c:pt>
                <c:pt idx="14524">
                  <c:v>0.65100000000000002</c:v>
                </c:pt>
                <c:pt idx="14525">
                  <c:v>0.65100000000000002</c:v>
                </c:pt>
                <c:pt idx="14526">
                  <c:v>0.65100000000000002</c:v>
                </c:pt>
                <c:pt idx="14527">
                  <c:v>0.65100000000000002</c:v>
                </c:pt>
                <c:pt idx="14528">
                  <c:v>0.65100000000000002</c:v>
                </c:pt>
                <c:pt idx="14529">
                  <c:v>0.65100000000000002</c:v>
                </c:pt>
                <c:pt idx="14530">
                  <c:v>0.65100000000000002</c:v>
                </c:pt>
                <c:pt idx="14531">
                  <c:v>0.65100000000000002</c:v>
                </c:pt>
                <c:pt idx="14532">
                  <c:v>0.65100000000000002</c:v>
                </c:pt>
                <c:pt idx="14533">
                  <c:v>0.65100000000000002</c:v>
                </c:pt>
                <c:pt idx="14534">
                  <c:v>0.65100000000000002</c:v>
                </c:pt>
                <c:pt idx="14535">
                  <c:v>0.65100000000000002</c:v>
                </c:pt>
                <c:pt idx="14536">
                  <c:v>0.65100000000000002</c:v>
                </c:pt>
                <c:pt idx="14537">
                  <c:v>0.65100000000000002</c:v>
                </c:pt>
                <c:pt idx="14538">
                  <c:v>0.65100000000000002</c:v>
                </c:pt>
                <c:pt idx="14539">
                  <c:v>0.65100000000000002</c:v>
                </c:pt>
                <c:pt idx="14540">
                  <c:v>0.65100000000000002</c:v>
                </c:pt>
                <c:pt idx="14541">
                  <c:v>0.65100000000000002</c:v>
                </c:pt>
                <c:pt idx="14542">
                  <c:v>0.65100000000000002</c:v>
                </c:pt>
                <c:pt idx="14543">
                  <c:v>0.65100000000000002</c:v>
                </c:pt>
                <c:pt idx="14544">
                  <c:v>0.65100000000000002</c:v>
                </c:pt>
                <c:pt idx="14545">
                  <c:v>0.65100000000000002</c:v>
                </c:pt>
                <c:pt idx="14546">
                  <c:v>0.65100000000000002</c:v>
                </c:pt>
                <c:pt idx="14547">
                  <c:v>0.65100000000000002</c:v>
                </c:pt>
                <c:pt idx="14548">
                  <c:v>0.65100000000000002</c:v>
                </c:pt>
                <c:pt idx="14549">
                  <c:v>0.65100000000000002</c:v>
                </c:pt>
                <c:pt idx="14550">
                  <c:v>0.65100000000000002</c:v>
                </c:pt>
                <c:pt idx="14551">
                  <c:v>0.65100000000000002</c:v>
                </c:pt>
                <c:pt idx="14552">
                  <c:v>0.65100000000000002</c:v>
                </c:pt>
                <c:pt idx="14553">
                  <c:v>0.65100000000000002</c:v>
                </c:pt>
                <c:pt idx="14554">
                  <c:v>0.65100000000000002</c:v>
                </c:pt>
                <c:pt idx="14555">
                  <c:v>0.65100000000000002</c:v>
                </c:pt>
                <c:pt idx="14556">
                  <c:v>0.65100000000000002</c:v>
                </c:pt>
                <c:pt idx="14557">
                  <c:v>0.65100000000000002</c:v>
                </c:pt>
                <c:pt idx="14558">
                  <c:v>0.65100000000000002</c:v>
                </c:pt>
                <c:pt idx="14559">
                  <c:v>0.65100000000000002</c:v>
                </c:pt>
                <c:pt idx="14560">
                  <c:v>0.65100000000000002</c:v>
                </c:pt>
                <c:pt idx="14561">
                  <c:v>0.65100000000000002</c:v>
                </c:pt>
                <c:pt idx="14562">
                  <c:v>0.65100000000000002</c:v>
                </c:pt>
                <c:pt idx="14563">
                  <c:v>0.65100000000000002</c:v>
                </c:pt>
                <c:pt idx="14564">
                  <c:v>0.65100000000000002</c:v>
                </c:pt>
                <c:pt idx="14565">
                  <c:v>0.65100000000000002</c:v>
                </c:pt>
                <c:pt idx="14566">
                  <c:v>0.65100000000000002</c:v>
                </c:pt>
                <c:pt idx="14567">
                  <c:v>0.65100000000000002</c:v>
                </c:pt>
                <c:pt idx="14568">
                  <c:v>0.65100000000000002</c:v>
                </c:pt>
                <c:pt idx="14569">
                  <c:v>0.65100000000000002</c:v>
                </c:pt>
                <c:pt idx="14570">
                  <c:v>0.65100000000000002</c:v>
                </c:pt>
                <c:pt idx="14571">
                  <c:v>0.65100000000000002</c:v>
                </c:pt>
                <c:pt idx="14572">
                  <c:v>0.65100000000000002</c:v>
                </c:pt>
                <c:pt idx="14573">
                  <c:v>0.65100000000000002</c:v>
                </c:pt>
                <c:pt idx="14574">
                  <c:v>0.65100000000000002</c:v>
                </c:pt>
                <c:pt idx="14575">
                  <c:v>0.65100000000000002</c:v>
                </c:pt>
                <c:pt idx="14576">
                  <c:v>0.65100000000000002</c:v>
                </c:pt>
                <c:pt idx="14577">
                  <c:v>0.65100000000000002</c:v>
                </c:pt>
                <c:pt idx="14578">
                  <c:v>0.65100000000000002</c:v>
                </c:pt>
                <c:pt idx="14579">
                  <c:v>0.65100000000000002</c:v>
                </c:pt>
                <c:pt idx="14580">
                  <c:v>0.65100000000000002</c:v>
                </c:pt>
                <c:pt idx="14581">
                  <c:v>0.65100000000000002</c:v>
                </c:pt>
                <c:pt idx="14582">
                  <c:v>0.65100000000000002</c:v>
                </c:pt>
                <c:pt idx="14583">
                  <c:v>0.65100000000000002</c:v>
                </c:pt>
                <c:pt idx="14584">
                  <c:v>0.65100000000000002</c:v>
                </c:pt>
                <c:pt idx="14585">
                  <c:v>0.65100000000000002</c:v>
                </c:pt>
                <c:pt idx="14586">
                  <c:v>0.65100000000000002</c:v>
                </c:pt>
                <c:pt idx="14587">
                  <c:v>0.65100000000000002</c:v>
                </c:pt>
                <c:pt idx="14588">
                  <c:v>0.65100000000000002</c:v>
                </c:pt>
                <c:pt idx="14589">
                  <c:v>0.65200000000000002</c:v>
                </c:pt>
                <c:pt idx="14590">
                  <c:v>0.65200000000000002</c:v>
                </c:pt>
                <c:pt idx="14591">
                  <c:v>0.65200000000000002</c:v>
                </c:pt>
                <c:pt idx="14592">
                  <c:v>0.65200000000000002</c:v>
                </c:pt>
                <c:pt idx="14593">
                  <c:v>0.65200000000000002</c:v>
                </c:pt>
                <c:pt idx="14594">
                  <c:v>0.65200000000000002</c:v>
                </c:pt>
                <c:pt idx="14595">
                  <c:v>0.65200000000000002</c:v>
                </c:pt>
                <c:pt idx="14596">
                  <c:v>0.65200000000000002</c:v>
                </c:pt>
                <c:pt idx="14597">
                  <c:v>0.65200000000000002</c:v>
                </c:pt>
                <c:pt idx="14598">
                  <c:v>0.65200000000000002</c:v>
                </c:pt>
                <c:pt idx="14599">
                  <c:v>0.65200000000000002</c:v>
                </c:pt>
                <c:pt idx="14600">
                  <c:v>0.65200000000000002</c:v>
                </c:pt>
                <c:pt idx="14601">
                  <c:v>0.65200000000000002</c:v>
                </c:pt>
                <c:pt idx="14602">
                  <c:v>0.65200000000000002</c:v>
                </c:pt>
                <c:pt idx="14603">
                  <c:v>0.65200000000000002</c:v>
                </c:pt>
                <c:pt idx="14604">
                  <c:v>0.65200000000000002</c:v>
                </c:pt>
                <c:pt idx="14605">
                  <c:v>0.65200000000000002</c:v>
                </c:pt>
                <c:pt idx="14606">
                  <c:v>0.65200000000000002</c:v>
                </c:pt>
                <c:pt idx="14607">
                  <c:v>0.65200000000000002</c:v>
                </c:pt>
                <c:pt idx="14608">
                  <c:v>0.65200000000000002</c:v>
                </c:pt>
                <c:pt idx="14609">
                  <c:v>0.65200000000000002</c:v>
                </c:pt>
                <c:pt idx="14610">
                  <c:v>0.65200000000000002</c:v>
                </c:pt>
                <c:pt idx="14611">
                  <c:v>0.65200000000000002</c:v>
                </c:pt>
                <c:pt idx="14612">
                  <c:v>0.65200000000000002</c:v>
                </c:pt>
                <c:pt idx="14613">
                  <c:v>0.65200000000000002</c:v>
                </c:pt>
                <c:pt idx="14614">
                  <c:v>0.65200000000000002</c:v>
                </c:pt>
                <c:pt idx="14615">
                  <c:v>0.65200000000000002</c:v>
                </c:pt>
                <c:pt idx="14616">
                  <c:v>0.65200000000000002</c:v>
                </c:pt>
                <c:pt idx="14617">
                  <c:v>0.65200000000000002</c:v>
                </c:pt>
                <c:pt idx="14618">
                  <c:v>0.65200000000000002</c:v>
                </c:pt>
                <c:pt idx="14619">
                  <c:v>0.65200000000000002</c:v>
                </c:pt>
                <c:pt idx="14620">
                  <c:v>0.65200000000000002</c:v>
                </c:pt>
                <c:pt idx="14621">
                  <c:v>0.65200000000000002</c:v>
                </c:pt>
                <c:pt idx="14622">
                  <c:v>0.65200000000000002</c:v>
                </c:pt>
                <c:pt idx="14623">
                  <c:v>0.65200000000000002</c:v>
                </c:pt>
                <c:pt idx="14624">
                  <c:v>0.65200000000000002</c:v>
                </c:pt>
                <c:pt idx="14625">
                  <c:v>0.65200000000000002</c:v>
                </c:pt>
                <c:pt idx="14626">
                  <c:v>0.65200000000000002</c:v>
                </c:pt>
                <c:pt idx="14627">
                  <c:v>0.65200000000000002</c:v>
                </c:pt>
                <c:pt idx="14628">
                  <c:v>0.65200000000000002</c:v>
                </c:pt>
                <c:pt idx="14629">
                  <c:v>0.65200000000000002</c:v>
                </c:pt>
                <c:pt idx="14630">
                  <c:v>0.65200000000000002</c:v>
                </c:pt>
                <c:pt idx="14631">
                  <c:v>0.65200000000000002</c:v>
                </c:pt>
                <c:pt idx="14632">
                  <c:v>0.65200000000000002</c:v>
                </c:pt>
                <c:pt idx="14633">
                  <c:v>0.65200000000000002</c:v>
                </c:pt>
                <c:pt idx="14634">
                  <c:v>0.65200000000000002</c:v>
                </c:pt>
                <c:pt idx="14635">
                  <c:v>0.65200000000000002</c:v>
                </c:pt>
                <c:pt idx="14636">
                  <c:v>0.65200000000000002</c:v>
                </c:pt>
                <c:pt idx="14637">
                  <c:v>0.65200000000000002</c:v>
                </c:pt>
                <c:pt idx="14638">
                  <c:v>0.65200000000000002</c:v>
                </c:pt>
                <c:pt idx="14639">
                  <c:v>0.65200000000000002</c:v>
                </c:pt>
                <c:pt idx="14640">
                  <c:v>0.65200000000000002</c:v>
                </c:pt>
                <c:pt idx="14641">
                  <c:v>0.65300000000000002</c:v>
                </c:pt>
                <c:pt idx="14642">
                  <c:v>0.65300000000000002</c:v>
                </c:pt>
                <c:pt idx="14643">
                  <c:v>0.65300000000000002</c:v>
                </c:pt>
                <c:pt idx="14644">
                  <c:v>0.65300000000000002</c:v>
                </c:pt>
                <c:pt idx="14645">
                  <c:v>0.65300000000000002</c:v>
                </c:pt>
                <c:pt idx="14646">
                  <c:v>0.65300000000000002</c:v>
                </c:pt>
                <c:pt idx="14647">
                  <c:v>0.65300000000000002</c:v>
                </c:pt>
                <c:pt idx="14648">
                  <c:v>0.65300000000000002</c:v>
                </c:pt>
                <c:pt idx="14649">
                  <c:v>0.65300000000000002</c:v>
                </c:pt>
                <c:pt idx="14650">
                  <c:v>0.65300000000000002</c:v>
                </c:pt>
                <c:pt idx="14651">
                  <c:v>0.65300000000000002</c:v>
                </c:pt>
                <c:pt idx="14652">
                  <c:v>0.65300000000000002</c:v>
                </c:pt>
                <c:pt idx="14653">
                  <c:v>0.65300000000000002</c:v>
                </c:pt>
                <c:pt idx="14654">
                  <c:v>0.65300000000000002</c:v>
                </c:pt>
                <c:pt idx="14655">
                  <c:v>0.65300000000000002</c:v>
                </c:pt>
                <c:pt idx="14656">
                  <c:v>0.65300000000000002</c:v>
                </c:pt>
                <c:pt idx="14657">
                  <c:v>0.65300000000000002</c:v>
                </c:pt>
                <c:pt idx="14658">
                  <c:v>0.65300000000000002</c:v>
                </c:pt>
                <c:pt idx="14659">
                  <c:v>0.65300000000000002</c:v>
                </c:pt>
                <c:pt idx="14660">
                  <c:v>0.65300000000000002</c:v>
                </c:pt>
                <c:pt idx="14661">
                  <c:v>0.65300000000000002</c:v>
                </c:pt>
                <c:pt idx="14662">
                  <c:v>0.65300000000000002</c:v>
                </c:pt>
                <c:pt idx="14663">
                  <c:v>0.65300000000000002</c:v>
                </c:pt>
                <c:pt idx="14664">
                  <c:v>0.65300000000000002</c:v>
                </c:pt>
                <c:pt idx="14665">
                  <c:v>0.65300000000000002</c:v>
                </c:pt>
                <c:pt idx="14666">
                  <c:v>0.65300000000000002</c:v>
                </c:pt>
                <c:pt idx="14667">
                  <c:v>0.65300000000000002</c:v>
                </c:pt>
                <c:pt idx="14668">
                  <c:v>0.65300000000000002</c:v>
                </c:pt>
                <c:pt idx="14669">
                  <c:v>0.65300000000000002</c:v>
                </c:pt>
                <c:pt idx="14670">
                  <c:v>0.65300000000000002</c:v>
                </c:pt>
                <c:pt idx="14671">
                  <c:v>0.65300000000000002</c:v>
                </c:pt>
                <c:pt idx="14672">
                  <c:v>0.65300000000000002</c:v>
                </c:pt>
                <c:pt idx="14673">
                  <c:v>0.65300000000000002</c:v>
                </c:pt>
                <c:pt idx="14674">
                  <c:v>0.65300000000000002</c:v>
                </c:pt>
                <c:pt idx="14675">
                  <c:v>0.65300000000000002</c:v>
                </c:pt>
                <c:pt idx="14676">
                  <c:v>0.65300000000000002</c:v>
                </c:pt>
                <c:pt idx="14677">
                  <c:v>0.65300000000000002</c:v>
                </c:pt>
                <c:pt idx="14678">
                  <c:v>0.65300000000000002</c:v>
                </c:pt>
                <c:pt idx="14679">
                  <c:v>0.65300000000000002</c:v>
                </c:pt>
                <c:pt idx="14680">
                  <c:v>0.65300000000000002</c:v>
                </c:pt>
                <c:pt idx="14681">
                  <c:v>0.65300000000000002</c:v>
                </c:pt>
                <c:pt idx="14682">
                  <c:v>0.65300000000000002</c:v>
                </c:pt>
                <c:pt idx="14683">
                  <c:v>0.65300000000000002</c:v>
                </c:pt>
                <c:pt idx="14684">
                  <c:v>0.65300000000000002</c:v>
                </c:pt>
                <c:pt idx="14685">
                  <c:v>0.65300000000000002</c:v>
                </c:pt>
                <c:pt idx="14686">
                  <c:v>0.65400000000000003</c:v>
                </c:pt>
                <c:pt idx="14687">
                  <c:v>0.65400000000000003</c:v>
                </c:pt>
                <c:pt idx="14688">
                  <c:v>0.65400000000000003</c:v>
                </c:pt>
                <c:pt idx="14689">
                  <c:v>0.65400000000000003</c:v>
                </c:pt>
                <c:pt idx="14690">
                  <c:v>0.65400000000000003</c:v>
                </c:pt>
                <c:pt idx="14691">
                  <c:v>0.65400000000000003</c:v>
                </c:pt>
                <c:pt idx="14692">
                  <c:v>0.65400000000000003</c:v>
                </c:pt>
                <c:pt idx="14693">
                  <c:v>0.65400000000000003</c:v>
                </c:pt>
                <c:pt idx="14694">
                  <c:v>0.65400000000000003</c:v>
                </c:pt>
                <c:pt idx="14695">
                  <c:v>0.65400000000000003</c:v>
                </c:pt>
                <c:pt idx="14696">
                  <c:v>0.65400000000000003</c:v>
                </c:pt>
                <c:pt idx="14697">
                  <c:v>0.65400000000000003</c:v>
                </c:pt>
                <c:pt idx="14698">
                  <c:v>0.65400000000000003</c:v>
                </c:pt>
                <c:pt idx="14699">
                  <c:v>0.65400000000000003</c:v>
                </c:pt>
                <c:pt idx="14700">
                  <c:v>0.65400000000000003</c:v>
                </c:pt>
                <c:pt idx="14701">
                  <c:v>0.65400000000000003</c:v>
                </c:pt>
                <c:pt idx="14702">
                  <c:v>0.65400000000000003</c:v>
                </c:pt>
                <c:pt idx="14703">
                  <c:v>0.65400000000000003</c:v>
                </c:pt>
                <c:pt idx="14704">
                  <c:v>0.65400000000000003</c:v>
                </c:pt>
                <c:pt idx="14705">
                  <c:v>0.65400000000000003</c:v>
                </c:pt>
                <c:pt idx="14706">
                  <c:v>0.65400000000000003</c:v>
                </c:pt>
                <c:pt idx="14707">
                  <c:v>0.65400000000000003</c:v>
                </c:pt>
                <c:pt idx="14708">
                  <c:v>0.65400000000000003</c:v>
                </c:pt>
                <c:pt idx="14709">
                  <c:v>0.65400000000000003</c:v>
                </c:pt>
                <c:pt idx="14710">
                  <c:v>0.65400000000000003</c:v>
                </c:pt>
                <c:pt idx="14711">
                  <c:v>0.65400000000000003</c:v>
                </c:pt>
                <c:pt idx="14712">
                  <c:v>0.65400000000000003</c:v>
                </c:pt>
                <c:pt idx="14713">
                  <c:v>0.65400000000000003</c:v>
                </c:pt>
                <c:pt idx="14714">
                  <c:v>0.65400000000000003</c:v>
                </c:pt>
                <c:pt idx="14715">
                  <c:v>0.65400000000000003</c:v>
                </c:pt>
                <c:pt idx="14716">
                  <c:v>0.65400000000000003</c:v>
                </c:pt>
                <c:pt idx="14717">
                  <c:v>0.65400000000000003</c:v>
                </c:pt>
                <c:pt idx="14718">
                  <c:v>0.65400000000000003</c:v>
                </c:pt>
                <c:pt idx="14719">
                  <c:v>0.65400000000000003</c:v>
                </c:pt>
                <c:pt idx="14720">
                  <c:v>0.65400000000000003</c:v>
                </c:pt>
                <c:pt idx="14721">
                  <c:v>0.65400000000000003</c:v>
                </c:pt>
                <c:pt idx="14722">
                  <c:v>0.65400000000000003</c:v>
                </c:pt>
                <c:pt idx="14723">
                  <c:v>0.65400000000000003</c:v>
                </c:pt>
                <c:pt idx="14724">
                  <c:v>0.65400000000000003</c:v>
                </c:pt>
                <c:pt idx="14725">
                  <c:v>0.65400000000000003</c:v>
                </c:pt>
                <c:pt idx="14726">
                  <c:v>0.65400000000000003</c:v>
                </c:pt>
                <c:pt idx="14727">
                  <c:v>0.65400000000000003</c:v>
                </c:pt>
                <c:pt idx="14728">
                  <c:v>0.65400000000000003</c:v>
                </c:pt>
                <c:pt idx="14729">
                  <c:v>0.65400000000000003</c:v>
                </c:pt>
                <c:pt idx="14730">
                  <c:v>0.65400000000000003</c:v>
                </c:pt>
                <c:pt idx="14731">
                  <c:v>0.65400000000000003</c:v>
                </c:pt>
                <c:pt idx="14732">
                  <c:v>0.65400000000000003</c:v>
                </c:pt>
                <c:pt idx="14733">
                  <c:v>0.65400000000000003</c:v>
                </c:pt>
                <c:pt idx="14734">
                  <c:v>0.65400000000000003</c:v>
                </c:pt>
                <c:pt idx="14735">
                  <c:v>0.65400000000000003</c:v>
                </c:pt>
                <c:pt idx="14736">
                  <c:v>0.65400000000000003</c:v>
                </c:pt>
                <c:pt idx="14737">
                  <c:v>0.65400000000000003</c:v>
                </c:pt>
                <c:pt idx="14738">
                  <c:v>0.65500000000000003</c:v>
                </c:pt>
                <c:pt idx="14739">
                  <c:v>0.65500000000000003</c:v>
                </c:pt>
                <c:pt idx="14740">
                  <c:v>0.65500000000000003</c:v>
                </c:pt>
                <c:pt idx="14741">
                  <c:v>0.65500000000000003</c:v>
                </c:pt>
                <c:pt idx="14742">
                  <c:v>0.65500000000000003</c:v>
                </c:pt>
                <c:pt idx="14743">
                  <c:v>0.65500000000000003</c:v>
                </c:pt>
                <c:pt idx="14744">
                  <c:v>0.65500000000000003</c:v>
                </c:pt>
                <c:pt idx="14745">
                  <c:v>0.65500000000000003</c:v>
                </c:pt>
                <c:pt idx="14746">
                  <c:v>0.65500000000000003</c:v>
                </c:pt>
                <c:pt idx="14747">
                  <c:v>0.65500000000000003</c:v>
                </c:pt>
                <c:pt idx="14748">
                  <c:v>0.65500000000000003</c:v>
                </c:pt>
                <c:pt idx="14749">
                  <c:v>0.65500000000000003</c:v>
                </c:pt>
                <c:pt idx="14750">
                  <c:v>0.65500000000000003</c:v>
                </c:pt>
                <c:pt idx="14751">
                  <c:v>0.65500000000000003</c:v>
                </c:pt>
                <c:pt idx="14752">
                  <c:v>0.65500000000000003</c:v>
                </c:pt>
                <c:pt idx="14753">
                  <c:v>0.65500000000000003</c:v>
                </c:pt>
                <c:pt idx="14754">
                  <c:v>0.65500000000000003</c:v>
                </c:pt>
                <c:pt idx="14755">
                  <c:v>0.65500000000000003</c:v>
                </c:pt>
                <c:pt idx="14756">
                  <c:v>0.65500000000000003</c:v>
                </c:pt>
                <c:pt idx="14757">
                  <c:v>0.65500000000000003</c:v>
                </c:pt>
                <c:pt idx="14758">
                  <c:v>0.65500000000000003</c:v>
                </c:pt>
                <c:pt idx="14759">
                  <c:v>0.65500000000000003</c:v>
                </c:pt>
                <c:pt idx="14760">
                  <c:v>0.65500000000000003</c:v>
                </c:pt>
                <c:pt idx="14761">
                  <c:v>0.65500000000000003</c:v>
                </c:pt>
                <c:pt idx="14762">
                  <c:v>0.65500000000000003</c:v>
                </c:pt>
                <c:pt idx="14763">
                  <c:v>0.65500000000000003</c:v>
                </c:pt>
                <c:pt idx="14764">
                  <c:v>0.65500000000000003</c:v>
                </c:pt>
                <c:pt idx="14765">
                  <c:v>0.65500000000000003</c:v>
                </c:pt>
                <c:pt idx="14766">
                  <c:v>0.65500000000000003</c:v>
                </c:pt>
                <c:pt idx="14767">
                  <c:v>0.65500000000000003</c:v>
                </c:pt>
                <c:pt idx="14768">
                  <c:v>0.65500000000000003</c:v>
                </c:pt>
                <c:pt idx="14769">
                  <c:v>0.65500000000000003</c:v>
                </c:pt>
                <c:pt idx="14770">
                  <c:v>0.65500000000000003</c:v>
                </c:pt>
                <c:pt idx="14771">
                  <c:v>0.65500000000000003</c:v>
                </c:pt>
                <c:pt idx="14772">
                  <c:v>0.65500000000000003</c:v>
                </c:pt>
                <c:pt idx="14773">
                  <c:v>0.65500000000000003</c:v>
                </c:pt>
                <c:pt idx="14774">
                  <c:v>0.65500000000000003</c:v>
                </c:pt>
                <c:pt idx="14775">
                  <c:v>0.65500000000000003</c:v>
                </c:pt>
                <c:pt idx="14776">
                  <c:v>0.65500000000000003</c:v>
                </c:pt>
                <c:pt idx="14777">
                  <c:v>0.65500000000000003</c:v>
                </c:pt>
                <c:pt idx="14778">
                  <c:v>0.65500000000000003</c:v>
                </c:pt>
                <c:pt idx="14779">
                  <c:v>0.65500000000000003</c:v>
                </c:pt>
                <c:pt idx="14780">
                  <c:v>0.65500000000000003</c:v>
                </c:pt>
                <c:pt idx="14781">
                  <c:v>0.65500000000000003</c:v>
                </c:pt>
                <c:pt idx="14782">
                  <c:v>0.65500000000000003</c:v>
                </c:pt>
                <c:pt idx="14783">
                  <c:v>0.65500000000000003</c:v>
                </c:pt>
                <c:pt idx="14784">
                  <c:v>0.65500000000000003</c:v>
                </c:pt>
                <c:pt idx="14785">
                  <c:v>0.65500000000000003</c:v>
                </c:pt>
                <c:pt idx="14786">
                  <c:v>0.65500000000000003</c:v>
                </c:pt>
                <c:pt idx="14787">
                  <c:v>0.65500000000000003</c:v>
                </c:pt>
                <c:pt idx="14788">
                  <c:v>0.65600000000000003</c:v>
                </c:pt>
                <c:pt idx="14789">
                  <c:v>0.65600000000000003</c:v>
                </c:pt>
                <c:pt idx="14790">
                  <c:v>0.65600000000000003</c:v>
                </c:pt>
                <c:pt idx="14791">
                  <c:v>0.65600000000000003</c:v>
                </c:pt>
                <c:pt idx="14792">
                  <c:v>0.65600000000000003</c:v>
                </c:pt>
                <c:pt idx="14793">
                  <c:v>0.65600000000000003</c:v>
                </c:pt>
                <c:pt idx="14794">
                  <c:v>0.65600000000000003</c:v>
                </c:pt>
                <c:pt idx="14795">
                  <c:v>0.65600000000000003</c:v>
                </c:pt>
                <c:pt idx="14796">
                  <c:v>0.65600000000000003</c:v>
                </c:pt>
                <c:pt idx="14797">
                  <c:v>0.65600000000000003</c:v>
                </c:pt>
                <c:pt idx="14798">
                  <c:v>0.65600000000000003</c:v>
                </c:pt>
                <c:pt idx="14799">
                  <c:v>0.65600000000000003</c:v>
                </c:pt>
                <c:pt idx="14800">
                  <c:v>0.65600000000000003</c:v>
                </c:pt>
                <c:pt idx="14801">
                  <c:v>0.65600000000000003</c:v>
                </c:pt>
                <c:pt idx="14802">
                  <c:v>0.65600000000000003</c:v>
                </c:pt>
                <c:pt idx="14803">
                  <c:v>0.65600000000000003</c:v>
                </c:pt>
                <c:pt idx="14804">
                  <c:v>0.65600000000000003</c:v>
                </c:pt>
                <c:pt idx="14805">
                  <c:v>0.65600000000000003</c:v>
                </c:pt>
                <c:pt idx="14806">
                  <c:v>0.65600000000000003</c:v>
                </c:pt>
                <c:pt idx="14807">
                  <c:v>0.65600000000000003</c:v>
                </c:pt>
                <c:pt idx="14808">
                  <c:v>0.65600000000000003</c:v>
                </c:pt>
                <c:pt idx="14809">
                  <c:v>0.65600000000000003</c:v>
                </c:pt>
                <c:pt idx="14810">
                  <c:v>0.65600000000000003</c:v>
                </c:pt>
                <c:pt idx="14811">
                  <c:v>0.65600000000000003</c:v>
                </c:pt>
                <c:pt idx="14812">
                  <c:v>0.65600000000000003</c:v>
                </c:pt>
                <c:pt idx="14813">
                  <c:v>0.65600000000000003</c:v>
                </c:pt>
                <c:pt idx="14814">
                  <c:v>0.65600000000000003</c:v>
                </c:pt>
                <c:pt idx="14815">
                  <c:v>0.65600000000000003</c:v>
                </c:pt>
                <c:pt idx="14816">
                  <c:v>0.65600000000000003</c:v>
                </c:pt>
                <c:pt idx="14817">
                  <c:v>0.65600000000000003</c:v>
                </c:pt>
                <c:pt idx="14818">
                  <c:v>0.65600000000000003</c:v>
                </c:pt>
                <c:pt idx="14819">
                  <c:v>0.65600000000000003</c:v>
                </c:pt>
                <c:pt idx="14820">
                  <c:v>0.65600000000000003</c:v>
                </c:pt>
                <c:pt idx="14821">
                  <c:v>0.65600000000000003</c:v>
                </c:pt>
                <c:pt idx="14822">
                  <c:v>0.65600000000000003</c:v>
                </c:pt>
                <c:pt idx="14823">
                  <c:v>0.65600000000000003</c:v>
                </c:pt>
                <c:pt idx="14824">
                  <c:v>0.65600000000000003</c:v>
                </c:pt>
                <c:pt idx="14825">
                  <c:v>0.65600000000000003</c:v>
                </c:pt>
                <c:pt idx="14826">
                  <c:v>0.65600000000000003</c:v>
                </c:pt>
                <c:pt idx="14827">
                  <c:v>0.65600000000000003</c:v>
                </c:pt>
                <c:pt idx="14828">
                  <c:v>0.65600000000000003</c:v>
                </c:pt>
                <c:pt idx="14829">
                  <c:v>0.65600000000000003</c:v>
                </c:pt>
                <c:pt idx="14830">
                  <c:v>0.65600000000000003</c:v>
                </c:pt>
                <c:pt idx="14831">
                  <c:v>0.65600000000000003</c:v>
                </c:pt>
                <c:pt idx="14832">
                  <c:v>0.65600000000000003</c:v>
                </c:pt>
                <c:pt idx="14833">
                  <c:v>0.65600000000000003</c:v>
                </c:pt>
                <c:pt idx="14834">
                  <c:v>0.65700000000000003</c:v>
                </c:pt>
                <c:pt idx="14835">
                  <c:v>0.65700000000000003</c:v>
                </c:pt>
                <c:pt idx="14836">
                  <c:v>0.65700000000000003</c:v>
                </c:pt>
                <c:pt idx="14837">
                  <c:v>0.65700000000000003</c:v>
                </c:pt>
                <c:pt idx="14838">
                  <c:v>0.65700000000000003</c:v>
                </c:pt>
                <c:pt idx="14839">
                  <c:v>0.65700000000000003</c:v>
                </c:pt>
                <c:pt idx="14840">
                  <c:v>0.65700000000000003</c:v>
                </c:pt>
                <c:pt idx="14841">
                  <c:v>0.65700000000000003</c:v>
                </c:pt>
                <c:pt idx="14842">
                  <c:v>0.65700000000000003</c:v>
                </c:pt>
                <c:pt idx="14843">
                  <c:v>0.65700000000000003</c:v>
                </c:pt>
                <c:pt idx="14844">
                  <c:v>0.65700000000000003</c:v>
                </c:pt>
                <c:pt idx="14845">
                  <c:v>0.65700000000000003</c:v>
                </c:pt>
                <c:pt idx="14846">
                  <c:v>0.65700000000000003</c:v>
                </c:pt>
                <c:pt idx="14847">
                  <c:v>0.65700000000000003</c:v>
                </c:pt>
                <c:pt idx="14848">
                  <c:v>0.65700000000000003</c:v>
                </c:pt>
                <c:pt idx="14849">
                  <c:v>0.65700000000000003</c:v>
                </c:pt>
                <c:pt idx="14850">
                  <c:v>0.65700000000000003</c:v>
                </c:pt>
                <c:pt idx="14851">
                  <c:v>0.65700000000000003</c:v>
                </c:pt>
                <c:pt idx="14852">
                  <c:v>0.65700000000000003</c:v>
                </c:pt>
                <c:pt idx="14853">
                  <c:v>0.65700000000000003</c:v>
                </c:pt>
                <c:pt idx="14854">
                  <c:v>0.65700000000000003</c:v>
                </c:pt>
                <c:pt idx="14855">
                  <c:v>0.65700000000000003</c:v>
                </c:pt>
                <c:pt idx="14856">
                  <c:v>0.65700000000000003</c:v>
                </c:pt>
                <c:pt idx="14857">
                  <c:v>0.65700000000000003</c:v>
                </c:pt>
                <c:pt idx="14858">
                  <c:v>0.65700000000000003</c:v>
                </c:pt>
                <c:pt idx="14859">
                  <c:v>0.65700000000000003</c:v>
                </c:pt>
                <c:pt idx="14860">
                  <c:v>0.65700000000000003</c:v>
                </c:pt>
                <c:pt idx="14861">
                  <c:v>0.65700000000000003</c:v>
                </c:pt>
                <c:pt idx="14862">
                  <c:v>0.65700000000000003</c:v>
                </c:pt>
                <c:pt idx="14863">
                  <c:v>0.65700000000000003</c:v>
                </c:pt>
                <c:pt idx="14864">
                  <c:v>0.65700000000000003</c:v>
                </c:pt>
                <c:pt idx="14865">
                  <c:v>0.65700000000000003</c:v>
                </c:pt>
                <c:pt idx="14866">
                  <c:v>0.65700000000000003</c:v>
                </c:pt>
                <c:pt idx="14867">
                  <c:v>0.65700000000000003</c:v>
                </c:pt>
                <c:pt idx="14868">
                  <c:v>0.65700000000000003</c:v>
                </c:pt>
                <c:pt idx="14869">
                  <c:v>0.65700000000000003</c:v>
                </c:pt>
                <c:pt idx="14870">
                  <c:v>0.65700000000000003</c:v>
                </c:pt>
                <c:pt idx="14871">
                  <c:v>0.65700000000000003</c:v>
                </c:pt>
                <c:pt idx="14872">
                  <c:v>0.65700000000000003</c:v>
                </c:pt>
                <c:pt idx="14873">
                  <c:v>0.65700000000000003</c:v>
                </c:pt>
                <c:pt idx="14874">
                  <c:v>0.65700000000000003</c:v>
                </c:pt>
                <c:pt idx="14875">
                  <c:v>0.65700000000000003</c:v>
                </c:pt>
                <c:pt idx="14876">
                  <c:v>0.65700000000000003</c:v>
                </c:pt>
                <c:pt idx="14877">
                  <c:v>0.65700000000000003</c:v>
                </c:pt>
                <c:pt idx="14878">
                  <c:v>0.65700000000000003</c:v>
                </c:pt>
                <c:pt idx="14879">
                  <c:v>0.65700000000000003</c:v>
                </c:pt>
                <c:pt idx="14880">
                  <c:v>0.65700000000000003</c:v>
                </c:pt>
                <c:pt idx="14881">
                  <c:v>0.65700000000000003</c:v>
                </c:pt>
                <c:pt idx="14882">
                  <c:v>0.65700000000000003</c:v>
                </c:pt>
                <c:pt idx="14883">
                  <c:v>0.65700000000000003</c:v>
                </c:pt>
                <c:pt idx="14884">
                  <c:v>0.65700000000000003</c:v>
                </c:pt>
                <c:pt idx="14885">
                  <c:v>0.65700000000000003</c:v>
                </c:pt>
                <c:pt idx="14886">
                  <c:v>0.65700000000000003</c:v>
                </c:pt>
                <c:pt idx="14887">
                  <c:v>0.65700000000000003</c:v>
                </c:pt>
                <c:pt idx="14888">
                  <c:v>0.65700000000000003</c:v>
                </c:pt>
                <c:pt idx="14889">
                  <c:v>0.65700000000000003</c:v>
                </c:pt>
                <c:pt idx="14890">
                  <c:v>0.65800000000000003</c:v>
                </c:pt>
                <c:pt idx="14891">
                  <c:v>0.65800000000000003</c:v>
                </c:pt>
                <c:pt idx="14892">
                  <c:v>0.65800000000000003</c:v>
                </c:pt>
                <c:pt idx="14893">
                  <c:v>0.65800000000000003</c:v>
                </c:pt>
                <c:pt idx="14894">
                  <c:v>0.65800000000000003</c:v>
                </c:pt>
                <c:pt idx="14895">
                  <c:v>0.65800000000000003</c:v>
                </c:pt>
                <c:pt idx="14896">
                  <c:v>0.65800000000000003</c:v>
                </c:pt>
                <c:pt idx="14897">
                  <c:v>0.65800000000000003</c:v>
                </c:pt>
                <c:pt idx="14898">
                  <c:v>0.65800000000000003</c:v>
                </c:pt>
                <c:pt idx="14899">
                  <c:v>0.65800000000000003</c:v>
                </c:pt>
                <c:pt idx="14900">
                  <c:v>0.65800000000000003</c:v>
                </c:pt>
                <c:pt idx="14901">
                  <c:v>0.65800000000000003</c:v>
                </c:pt>
                <c:pt idx="14902">
                  <c:v>0.65800000000000003</c:v>
                </c:pt>
                <c:pt idx="14903">
                  <c:v>0.65800000000000003</c:v>
                </c:pt>
                <c:pt idx="14904">
                  <c:v>0.65800000000000003</c:v>
                </c:pt>
                <c:pt idx="14905">
                  <c:v>0.65800000000000003</c:v>
                </c:pt>
                <c:pt idx="14906">
                  <c:v>0.65800000000000003</c:v>
                </c:pt>
                <c:pt idx="14907">
                  <c:v>0.65800000000000003</c:v>
                </c:pt>
                <c:pt idx="14908">
                  <c:v>0.65800000000000003</c:v>
                </c:pt>
                <c:pt idx="14909">
                  <c:v>0.65800000000000003</c:v>
                </c:pt>
                <c:pt idx="14910">
                  <c:v>0.65800000000000003</c:v>
                </c:pt>
                <c:pt idx="14911">
                  <c:v>0.65800000000000003</c:v>
                </c:pt>
                <c:pt idx="14912">
                  <c:v>0.65800000000000003</c:v>
                </c:pt>
                <c:pt idx="14913">
                  <c:v>0.65800000000000003</c:v>
                </c:pt>
                <c:pt idx="14914">
                  <c:v>0.65800000000000003</c:v>
                </c:pt>
                <c:pt idx="14915">
                  <c:v>0.65800000000000003</c:v>
                </c:pt>
                <c:pt idx="14916">
                  <c:v>0.65800000000000003</c:v>
                </c:pt>
                <c:pt idx="14917">
                  <c:v>0.65800000000000003</c:v>
                </c:pt>
                <c:pt idx="14918">
                  <c:v>0.65800000000000003</c:v>
                </c:pt>
                <c:pt idx="14919">
                  <c:v>0.65800000000000003</c:v>
                </c:pt>
                <c:pt idx="14920">
                  <c:v>0.65800000000000003</c:v>
                </c:pt>
                <c:pt idx="14921">
                  <c:v>0.65800000000000003</c:v>
                </c:pt>
                <c:pt idx="14922">
                  <c:v>0.65800000000000003</c:v>
                </c:pt>
                <c:pt idx="14923">
                  <c:v>0.65800000000000003</c:v>
                </c:pt>
                <c:pt idx="14924">
                  <c:v>0.65800000000000003</c:v>
                </c:pt>
                <c:pt idx="14925">
                  <c:v>0.65800000000000003</c:v>
                </c:pt>
                <c:pt idx="14926">
                  <c:v>0.65800000000000003</c:v>
                </c:pt>
                <c:pt idx="14927">
                  <c:v>0.65800000000000003</c:v>
                </c:pt>
                <c:pt idx="14928">
                  <c:v>0.65800000000000003</c:v>
                </c:pt>
                <c:pt idx="14929">
                  <c:v>0.65800000000000003</c:v>
                </c:pt>
                <c:pt idx="14930">
                  <c:v>0.65800000000000003</c:v>
                </c:pt>
                <c:pt idx="14931">
                  <c:v>0.65800000000000003</c:v>
                </c:pt>
                <c:pt idx="14932">
                  <c:v>0.65800000000000003</c:v>
                </c:pt>
                <c:pt idx="14933">
                  <c:v>0.65800000000000003</c:v>
                </c:pt>
                <c:pt idx="14934">
                  <c:v>0.65800000000000003</c:v>
                </c:pt>
                <c:pt idx="14935">
                  <c:v>0.65800000000000003</c:v>
                </c:pt>
                <c:pt idx="14936">
                  <c:v>0.65800000000000003</c:v>
                </c:pt>
                <c:pt idx="14937">
                  <c:v>0.65800000000000003</c:v>
                </c:pt>
                <c:pt idx="14938">
                  <c:v>0.65800000000000003</c:v>
                </c:pt>
                <c:pt idx="14939">
                  <c:v>0.65900000000000003</c:v>
                </c:pt>
                <c:pt idx="14940">
                  <c:v>0.65900000000000003</c:v>
                </c:pt>
                <c:pt idx="14941">
                  <c:v>0.65900000000000003</c:v>
                </c:pt>
                <c:pt idx="14942">
                  <c:v>0.65900000000000003</c:v>
                </c:pt>
                <c:pt idx="14943">
                  <c:v>0.65900000000000003</c:v>
                </c:pt>
                <c:pt idx="14944">
                  <c:v>0.65900000000000003</c:v>
                </c:pt>
                <c:pt idx="14945">
                  <c:v>0.65900000000000003</c:v>
                </c:pt>
                <c:pt idx="14946">
                  <c:v>0.65900000000000003</c:v>
                </c:pt>
                <c:pt idx="14947">
                  <c:v>0.65900000000000003</c:v>
                </c:pt>
                <c:pt idx="14948">
                  <c:v>0.65900000000000003</c:v>
                </c:pt>
                <c:pt idx="14949">
                  <c:v>0.65900000000000003</c:v>
                </c:pt>
                <c:pt idx="14950">
                  <c:v>0.65900000000000003</c:v>
                </c:pt>
                <c:pt idx="14951">
                  <c:v>0.65900000000000003</c:v>
                </c:pt>
                <c:pt idx="14952">
                  <c:v>0.65900000000000003</c:v>
                </c:pt>
                <c:pt idx="14953">
                  <c:v>0.65900000000000003</c:v>
                </c:pt>
                <c:pt idx="14954">
                  <c:v>0.65900000000000003</c:v>
                </c:pt>
                <c:pt idx="14955">
                  <c:v>0.65900000000000003</c:v>
                </c:pt>
                <c:pt idx="14956">
                  <c:v>0.65900000000000003</c:v>
                </c:pt>
                <c:pt idx="14957">
                  <c:v>0.65900000000000003</c:v>
                </c:pt>
                <c:pt idx="14958">
                  <c:v>0.65900000000000003</c:v>
                </c:pt>
                <c:pt idx="14959">
                  <c:v>0.65900000000000003</c:v>
                </c:pt>
                <c:pt idx="14960">
                  <c:v>0.65900000000000003</c:v>
                </c:pt>
                <c:pt idx="14961">
                  <c:v>0.65900000000000003</c:v>
                </c:pt>
                <c:pt idx="14962">
                  <c:v>0.65900000000000003</c:v>
                </c:pt>
                <c:pt idx="14963">
                  <c:v>0.65900000000000003</c:v>
                </c:pt>
                <c:pt idx="14964">
                  <c:v>0.65900000000000003</c:v>
                </c:pt>
                <c:pt idx="14965">
                  <c:v>0.65900000000000003</c:v>
                </c:pt>
                <c:pt idx="14966">
                  <c:v>0.65900000000000003</c:v>
                </c:pt>
                <c:pt idx="14967">
                  <c:v>0.65900000000000003</c:v>
                </c:pt>
                <c:pt idx="14968">
                  <c:v>0.65900000000000003</c:v>
                </c:pt>
                <c:pt idx="14969">
                  <c:v>0.65900000000000003</c:v>
                </c:pt>
                <c:pt idx="14970">
                  <c:v>0.65900000000000003</c:v>
                </c:pt>
                <c:pt idx="14971">
                  <c:v>0.65900000000000003</c:v>
                </c:pt>
                <c:pt idx="14972">
                  <c:v>0.65900000000000003</c:v>
                </c:pt>
                <c:pt idx="14973">
                  <c:v>0.65900000000000003</c:v>
                </c:pt>
                <c:pt idx="14974">
                  <c:v>0.65900000000000003</c:v>
                </c:pt>
                <c:pt idx="14975">
                  <c:v>0.65900000000000003</c:v>
                </c:pt>
                <c:pt idx="14976">
                  <c:v>0.65900000000000003</c:v>
                </c:pt>
                <c:pt idx="14977">
                  <c:v>0.65900000000000003</c:v>
                </c:pt>
                <c:pt idx="14978">
                  <c:v>0.65900000000000003</c:v>
                </c:pt>
                <c:pt idx="14979">
                  <c:v>0.65900000000000003</c:v>
                </c:pt>
                <c:pt idx="14980">
                  <c:v>0.65900000000000003</c:v>
                </c:pt>
                <c:pt idx="14981">
                  <c:v>0.65900000000000003</c:v>
                </c:pt>
                <c:pt idx="14982">
                  <c:v>0.65900000000000003</c:v>
                </c:pt>
                <c:pt idx="14983">
                  <c:v>0.65900000000000003</c:v>
                </c:pt>
                <c:pt idx="14984">
                  <c:v>0.65900000000000003</c:v>
                </c:pt>
                <c:pt idx="14985">
                  <c:v>0.65900000000000003</c:v>
                </c:pt>
                <c:pt idx="14986">
                  <c:v>0.65900000000000003</c:v>
                </c:pt>
                <c:pt idx="14987">
                  <c:v>0.65900000000000003</c:v>
                </c:pt>
                <c:pt idx="14988">
                  <c:v>0.65900000000000003</c:v>
                </c:pt>
                <c:pt idx="14989">
                  <c:v>0.65900000000000003</c:v>
                </c:pt>
                <c:pt idx="14990">
                  <c:v>0.65900000000000003</c:v>
                </c:pt>
                <c:pt idx="14991">
                  <c:v>0.65900000000000003</c:v>
                </c:pt>
                <c:pt idx="14992">
                  <c:v>0.66</c:v>
                </c:pt>
                <c:pt idx="14993">
                  <c:v>0.66</c:v>
                </c:pt>
                <c:pt idx="14994">
                  <c:v>0.66</c:v>
                </c:pt>
                <c:pt idx="14995">
                  <c:v>0.66</c:v>
                </c:pt>
                <c:pt idx="14996">
                  <c:v>0.66</c:v>
                </c:pt>
                <c:pt idx="14997">
                  <c:v>0.66</c:v>
                </c:pt>
                <c:pt idx="14998">
                  <c:v>0.66</c:v>
                </c:pt>
                <c:pt idx="14999">
                  <c:v>0.66</c:v>
                </c:pt>
                <c:pt idx="15000">
                  <c:v>0.66</c:v>
                </c:pt>
                <c:pt idx="15001">
                  <c:v>0.66</c:v>
                </c:pt>
                <c:pt idx="15002">
                  <c:v>0.66</c:v>
                </c:pt>
                <c:pt idx="15003">
                  <c:v>0.66</c:v>
                </c:pt>
                <c:pt idx="15004">
                  <c:v>0.66</c:v>
                </c:pt>
                <c:pt idx="15005">
                  <c:v>0.66</c:v>
                </c:pt>
                <c:pt idx="15006">
                  <c:v>0.66</c:v>
                </c:pt>
                <c:pt idx="15007">
                  <c:v>0.66</c:v>
                </c:pt>
                <c:pt idx="15008">
                  <c:v>0.66</c:v>
                </c:pt>
                <c:pt idx="15009">
                  <c:v>0.66</c:v>
                </c:pt>
                <c:pt idx="15010">
                  <c:v>0.66</c:v>
                </c:pt>
                <c:pt idx="15011">
                  <c:v>0.66</c:v>
                </c:pt>
                <c:pt idx="15012">
                  <c:v>0.66</c:v>
                </c:pt>
                <c:pt idx="15013">
                  <c:v>0.66</c:v>
                </c:pt>
                <c:pt idx="15014">
                  <c:v>0.66</c:v>
                </c:pt>
                <c:pt idx="15015">
                  <c:v>0.66</c:v>
                </c:pt>
                <c:pt idx="15016">
                  <c:v>0.66</c:v>
                </c:pt>
                <c:pt idx="15017">
                  <c:v>0.65900000000000003</c:v>
                </c:pt>
                <c:pt idx="15018">
                  <c:v>0.65900000000000003</c:v>
                </c:pt>
                <c:pt idx="15019">
                  <c:v>0.65900000000000003</c:v>
                </c:pt>
                <c:pt idx="15020">
                  <c:v>0.65900000000000003</c:v>
                </c:pt>
                <c:pt idx="15021">
                  <c:v>0.65900000000000003</c:v>
                </c:pt>
                <c:pt idx="15022">
                  <c:v>0.65900000000000003</c:v>
                </c:pt>
                <c:pt idx="15023">
                  <c:v>0.65900000000000003</c:v>
                </c:pt>
                <c:pt idx="15024">
                  <c:v>0.65900000000000003</c:v>
                </c:pt>
                <c:pt idx="15025">
                  <c:v>0.65900000000000003</c:v>
                </c:pt>
                <c:pt idx="15026">
                  <c:v>0.65900000000000003</c:v>
                </c:pt>
                <c:pt idx="15027">
                  <c:v>0.65900000000000003</c:v>
                </c:pt>
                <c:pt idx="15028">
                  <c:v>0.65900000000000003</c:v>
                </c:pt>
                <c:pt idx="15029">
                  <c:v>0.65900000000000003</c:v>
                </c:pt>
                <c:pt idx="15030">
                  <c:v>0.65900000000000003</c:v>
                </c:pt>
                <c:pt idx="15031">
                  <c:v>0.65900000000000003</c:v>
                </c:pt>
                <c:pt idx="15032">
                  <c:v>0.65900000000000003</c:v>
                </c:pt>
                <c:pt idx="15033">
                  <c:v>0.65900000000000003</c:v>
                </c:pt>
                <c:pt idx="15034">
                  <c:v>0.65900000000000003</c:v>
                </c:pt>
                <c:pt idx="15035">
                  <c:v>0.65900000000000003</c:v>
                </c:pt>
                <c:pt idx="15036">
                  <c:v>0.65900000000000003</c:v>
                </c:pt>
                <c:pt idx="15037">
                  <c:v>0.65900000000000003</c:v>
                </c:pt>
                <c:pt idx="15038">
                  <c:v>0.65900000000000003</c:v>
                </c:pt>
                <c:pt idx="15039">
                  <c:v>0.65900000000000003</c:v>
                </c:pt>
                <c:pt idx="15040">
                  <c:v>0.65900000000000003</c:v>
                </c:pt>
                <c:pt idx="15041">
                  <c:v>0.65900000000000003</c:v>
                </c:pt>
                <c:pt idx="15042">
                  <c:v>0.65900000000000003</c:v>
                </c:pt>
                <c:pt idx="15043">
                  <c:v>0.65900000000000003</c:v>
                </c:pt>
                <c:pt idx="15044">
                  <c:v>0.65900000000000003</c:v>
                </c:pt>
                <c:pt idx="15045">
                  <c:v>0.65900000000000003</c:v>
                </c:pt>
                <c:pt idx="15046">
                  <c:v>0.65900000000000003</c:v>
                </c:pt>
                <c:pt idx="15047">
                  <c:v>0.65900000000000003</c:v>
                </c:pt>
                <c:pt idx="15048">
                  <c:v>0.65900000000000003</c:v>
                </c:pt>
                <c:pt idx="15049">
                  <c:v>0.65900000000000003</c:v>
                </c:pt>
                <c:pt idx="15050">
                  <c:v>0.65900000000000003</c:v>
                </c:pt>
                <c:pt idx="15051">
                  <c:v>0.65900000000000003</c:v>
                </c:pt>
                <c:pt idx="15052">
                  <c:v>0.65900000000000003</c:v>
                </c:pt>
                <c:pt idx="15053">
                  <c:v>0.65900000000000003</c:v>
                </c:pt>
                <c:pt idx="15054">
                  <c:v>0.65900000000000003</c:v>
                </c:pt>
                <c:pt idx="15055">
                  <c:v>0.65900000000000003</c:v>
                </c:pt>
                <c:pt idx="15056">
                  <c:v>0.65900000000000003</c:v>
                </c:pt>
                <c:pt idx="15057">
                  <c:v>0.65900000000000003</c:v>
                </c:pt>
                <c:pt idx="15058">
                  <c:v>0.65900000000000003</c:v>
                </c:pt>
                <c:pt idx="15059">
                  <c:v>0.65900000000000003</c:v>
                </c:pt>
                <c:pt idx="15060">
                  <c:v>0.65900000000000003</c:v>
                </c:pt>
                <c:pt idx="15061">
                  <c:v>0.65900000000000003</c:v>
                </c:pt>
                <c:pt idx="15062">
                  <c:v>0.65900000000000003</c:v>
                </c:pt>
                <c:pt idx="15063">
                  <c:v>0.65900000000000003</c:v>
                </c:pt>
                <c:pt idx="15064">
                  <c:v>0.65900000000000003</c:v>
                </c:pt>
                <c:pt idx="15065">
                  <c:v>0.65900000000000003</c:v>
                </c:pt>
                <c:pt idx="15066">
                  <c:v>0.65900000000000003</c:v>
                </c:pt>
                <c:pt idx="15067">
                  <c:v>0.65900000000000003</c:v>
                </c:pt>
                <c:pt idx="15068">
                  <c:v>0.66</c:v>
                </c:pt>
                <c:pt idx="15069">
                  <c:v>0.66</c:v>
                </c:pt>
                <c:pt idx="15070">
                  <c:v>0.66</c:v>
                </c:pt>
                <c:pt idx="15071">
                  <c:v>0.66</c:v>
                </c:pt>
                <c:pt idx="15072">
                  <c:v>0.66</c:v>
                </c:pt>
                <c:pt idx="15073">
                  <c:v>0.66</c:v>
                </c:pt>
                <c:pt idx="15074">
                  <c:v>0.66</c:v>
                </c:pt>
                <c:pt idx="15075">
                  <c:v>0.66</c:v>
                </c:pt>
                <c:pt idx="15076">
                  <c:v>0.66</c:v>
                </c:pt>
                <c:pt idx="15077">
                  <c:v>0.66</c:v>
                </c:pt>
                <c:pt idx="15078">
                  <c:v>0.66</c:v>
                </c:pt>
                <c:pt idx="15079">
                  <c:v>0.66</c:v>
                </c:pt>
                <c:pt idx="15080">
                  <c:v>0.66</c:v>
                </c:pt>
                <c:pt idx="15081">
                  <c:v>0.66</c:v>
                </c:pt>
                <c:pt idx="15082">
                  <c:v>0.66</c:v>
                </c:pt>
                <c:pt idx="15083">
                  <c:v>0.66</c:v>
                </c:pt>
                <c:pt idx="15084">
                  <c:v>0.66</c:v>
                </c:pt>
                <c:pt idx="15085">
                  <c:v>0.66</c:v>
                </c:pt>
                <c:pt idx="15086">
                  <c:v>0.66</c:v>
                </c:pt>
                <c:pt idx="15087">
                  <c:v>0.66</c:v>
                </c:pt>
                <c:pt idx="15088">
                  <c:v>0.66</c:v>
                </c:pt>
                <c:pt idx="15089">
                  <c:v>0.66</c:v>
                </c:pt>
                <c:pt idx="15090">
                  <c:v>0.66</c:v>
                </c:pt>
                <c:pt idx="15091">
                  <c:v>0.66</c:v>
                </c:pt>
                <c:pt idx="15092">
                  <c:v>0.66</c:v>
                </c:pt>
                <c:pt idx="15093">
                  <c:v>0.66</c:v>
                </c:pt>
                <c:pt idx="15094">
                  <c:v>0.66</c:v>
                </c:pt>
                <c:pt idx="15095">
                  <c:v>0.66</c:v>
                </c:pt>
                <c:pt idx="15096">
                  <c:v>0.66</c:v>
                </c:pt>
                <c:pt idx="15097">
                  <c:v>0.66</c:v>
                </c:pt>
                <c:pt idx="15098">
                  <c:v>0.66</c:v>
                </c:pt>
                <c:pt idx="15099">
                  <c:v>0.66</c:v>
                </c:pt>
                <c:pt idx="15100">
                  <c:v>0.66</c:v>
                </c:pt>
                <c:pt idx="15101">
                  <c:v>0.66</c:v>
                </c:pt>
                <c:pt idx="15102">
                  <c:v>0.66</c:v>
                </c:pt>
                <c:pt idx="15103">
                  <c:v>0.66</c:v>
                </c:pt>
                <c:pt idx="15104">
                  <c:v>0.66</c:v>
                </c:pt>
                <c:pt idx="15105">
                  <c:v>0.66</c:v>
                </c:pt>
                <c:pt idx="15106">
                  <c:v>0.66</c:v>
                </c:pt>
                <c:pt idx="15107">
                  <c:v>0.66</c:v>
                </c:pt>
                <c:pt idx="15108">
                  <c:v>0.66</c:v>
                </c:pt>
                <c:pt idx="15109">
                  <c:v>0.66</c:v>
                </c:pt>
                <c:pt idx="15110">
                  <c:v>0.66</c:v>
                </c:pt>
                <c:pt idx="15111">
                  <c:v>0.66</c:v>
                </c:pt>
                <c:pt idx="15112">
                  <c:v>0.66</c:v>
                </c:pt>
                <c:pt idx="15113">
                  <c:v>0.66</c:v>
                </c:pt>
                <c:pt idx="15114">
                  <c:v>0.66</c:v>
                </c:pt>
                <c:pt idx="15115">
                  <c:v>0.66</c:v>
                </c:pt>
                <c:pt idx="15116">
                  <c:v>0.66</c:v>
                </c:pt>
                <c:pt idx="15117">
                  <c:v>0.66</c:v>
                </c:pt>
                <c:pt idx="15118">
                  <c:v>0.66</c:v>
                </c:pt>
                <c:pt idx="15119">
                  <c:v>0.66</c:v>
                </c:pt>
                <c:pt idx="15120">
                  <c:v>0.66</c:v>
                </c:pt>
                <c:pt idx="15121">
                  <c:v>0.66</c:v>
                </c:pt>
                <c:pt idx="15122">
                  <c:v>0.66</c:v>
                </c:pt>
                <c:pt idx="15123">
                  <c:v>0.66</c:v>
                </c:pt>
                <c:pt idx="15124">
                  <c:v>0.66</c:v>
                </c:pt>
                <c:pt idx="15125">
                  <c:v>0.66</c:v>
                </c:pt>
                <c:pt idx="15126">
                  <c:v>0.66</c:v>
                </c:pt>
                <c:pt idx="15127">
                  <c:v>0.66</c:v>
                </c:pt>
                <c:pt idx="15128">
                  <c:v>0.66</c:v>
                </c:pt>
                <c:pt idx="15129">
                  <c:v>0.66</c:v>
                </c:pt>
                <c:pt idx="15130">
                  <c:v>0.66</c:v>
                </c:pt>
                <c:pt idx="15131">
                  <c:v>0.66</c:v>
                </c:pt>
                <c:pt idx="15132">
                  <c:v>0.66</c:v>
                </c:pt>
                <c:pt idx="15133">
                  <c:v>0.66</c:v>
                </c:pt>
                <c:pt idx="15134">
                  <c:v>0.66</c:v>
                </c:pt>
                <c:pt idx="15135">
                  <c:v>0.66</c:v>
                </c:pt>
                <c:pt idx="15136">
                  <c:v>0.66</c:v>
                </c:pt>
                <c:pt idx="15137">
                  <c:v>0.66100000000000003</c:v>
                </c:pt>
                <c:pt idx="15138">
                  <c:v>0.66100000000000003</c:v>
                </c:pt>
                <c:pt idx="15139">
                  <c:v>0.66100000000000003</c:v>
                </c:pt>
                <c:pt idx="15140">
                  <c:v>0.66100000000000003</c:v>
                </c:pt>
                <c:pt idx="15141">
                  <c:v>0.66100000000000003</c:v>
                </c:pt>
                <c:pt idx="15142">
                  <c:v>0.66100000000000003</c:v>
                </c:pt>
                <c:pt idx="15143">
                  <c:v>0.66100000000000003</c:v>
                </c:pt>
                <c:pt idx="15144">
                  <c:v>0.66100000000000003</c:v>
                </c:pt>
                <c:pt idx="15145">
                  <c:v>0.66100000000000003</c:v>
                </c:pt>
                <c:pt idx="15146">
                  <c:v>0.66100000000000003</c:v>
                </c:pt>
                <c:pt idx="15147">
                  <c:v>0.66100000000000003</c:v>
                </c:pt>
                <c:pt idx="15148">
                  <c:v>0.66100000000000003</c:v>
                </c:pt>
                <c:pt idx="15149">
                  <c:v>0.66100000000000003</c:v>
                </c:pt>
                <c:pt idx="15150">
                  <c:v>0.66100000000000003</c:v>
                </c:pt>
                <c:pt idx="15151">
                  <c:v>0.66100000000000003</c:v>
                </c:pt>
                <c:pt idx="15152">
                  <c:v>0.66100000000000003</c:v>
                </c:pt>
                <c:pt idx="15153">
                  <c:v>0.66100000000000003</c:v>
                </c:pt>
                <c:pt idx="15154">
                  <c:v>0.66100000000000003</c:v>
                </c:pt>
                <c:pt idx="15155">
                  <c:v>0.66100000000000003</c:v>
                </c:pt>
                <c:pt idx="15156">
                  <c:v>0.66100000000000003</c:v>
                </c:pt>
                <c:pt idx="15157">
                  <c:v>0.66100000000000003</c:v>
                </c:pt>
                <c:pt idx="15158">
                  <c:v>0.66100000000000003</c:v>
                </c:pt>
                <c:pt idx="15159">
                  <c:v>0.66100000000000003</c:v>
                </c:pt>
                <c:pt idx="15160">
                  <c:v>0.66100000000000003</c:v>
                </c:pt>
                <c:pt idx="15161">
                  <c:v>0.66100000000000003</c:v>
                </c:pt>
                <c:pt idx="15162">
                  <c:v>0.66100000000000003</c:v>
                </c:pt>
                <c:pt idx="15163">
                  <c:v>0.66100000000000003</c:v>
                </c:pt>
                <c:pt idx="15164">
                  <c:v>0.66100000000000003</c:v>
                </c:pt>
                <c:pt idx="15165">
                  <c:v>0.66100000000000003</c:v>
                </c:pt>
                <c:pt idx="15166">
                  <c:v>0.66100000000000003</c:v>
                </c:pt>
                <c:pt idx="15167">
                  <c:v>0.66100000000000003</c:v>
                </c:pt>
                <c:pt idx="15168">
                  <c:v>0.66100000000000003</c:v>
                </c:pt>
                <c:pt idx="15169">
                  <c:v>0.66100000000000003</c:v>
                </c:pt>
                <c:pt idx="15170">
                  <c:v>0.66100000000000003</c:v>
                </c:pt>
                <c:pt idx="15171">
                  <c:v>0.66100000000000003</c:v>
                </c:pt>
                <c:pt idx="15172">
                  <c:v>0.66100000000000003</c:v>
                </c:pt>
                <c:pt idx="15173">
                  <c:v>0.66100000000000003</c:v>
                </c:pt>
                <c:pt idx="15174">
                  <c:v>0.66100000000000003</c:v>
                </c:pt>
                <c:pt idx="15175">
                  <c:v>0.66100000000000003</c:v>
                </c:pt>
                <c:pt idx="15176">
                  <c:v>0.66100000000000003</c:v>
                </c:pt>
                <c:pt idx="15177">
                  <c:v>0.66100000000000003</c:v>
                </c:pt>
                <c:pt idx="15178">
                  <c:v>0.66100000000000003</c:v>
                </c:pt>
                <c:pt idx="15179">
                  <c:v>0.66100000000000003</c:v>
                </c:pt>
                <c:pt idx="15180">
                  <c:v>0.66100000000000003</c:v>
                </c:pt>
                <c:pt idx="15181">
                  <c:v>0.66100000000000003</c:v>
                </c:pt>
                <c:pt idx="15182">
                  <c:v>0.66100000000000003</c:v>
                </c:pt>
                <c:pt idx="15183">
                  <c:v>0.66100000000000003</c:v>
                </c:pt>
                <c:pt idx="15184">
                  <c:v>0.66100000000000003</c:v>
                </c:pt>
                <c:pt idx="15185">
                  <c:v>0.66100000000000003</c:v>
                </c:pt>
                <c:pt idx="15186">
                  <c:v>0.66100000000000003</c:v>
                </c:pt>
                <c:pt idx="15187">
                  <c:v>0.66100000000000003</c:v>
                </c:pt>
                <c:pt idx="15188">
                  <c:v>0.66100000000000003</c:v>
                </c:pt>
                <c:pt idx="15189">
                  <c:v>0.66100000000000003</c:v>
                </c:pt>
                <c:pt idx="15190">
                  <c:v>0.66100000000000003</c:v>
                </c:pt>
                <c:pt idx="15191">
                  <c:v>0.66100000000000003</c:v>
                </c:pt>
                <c:pt idx="15192">
                  <c:v>0.66100000000000003</c:v>
                </c:pt>
                <c:pt idx="15193">
                  <c:v>0.66100000000000003</c:v>
                </c:pt>
                <c:pt idx="15194">
                  <c:v>0.66100000000000003</c:v>
                </c:pt>
                <c:pt idx="15195">
                  <c:v>0.66100000000000003</c:v>
                </c:pt>
                <c:pt idx="15196">
                  <c:v>0.66100000000000003</c:v>
                </c:pt>
                <c:pt idx="15197">
                  <c:v>0.66100000000000003</c:v>
                </c:pt>
                <c:pt idx="15198">
                  <c:v>0.66100000000000003</c:v>
                </c:pt>
                <c:pt idx="15199">
                  <c:v>0.66200000000000003</c:v>
                </c:pt>
                <c:pt idx="15200">
                  <c:v>0.66200000000000003</c:v>
                </c:pt>
                <c:pt idx="15201">
                  <c:v>0.66200000000000003</c:v>
                </c:pt>
                <c:pt idx="15202">
                  <c:v>0.66200000000000003</c:v>
                </c:pt>
                <c:pt idx="15203">
                  <c:v>0.66200000000000003</c:v>
                </c:pt>
                <c:pt idx="15204">
                  <c:v>0.66200000000000003</c:v>
                </c:pt>
                <c:pt idx="15205">
                  <c:v>0.66200000000000003</c:v>
                </c:pt>
                <c:pt idx="15206">
                  <c:v>0.66200000000000003</c:v>
                </c:pt>
                <c:pt idx="15207">
                  <c:v>0.66200000000000003</c:v>
                </c:pt>
                <c:pt idx="15208">
                  <c:v>0.66200000000000003</c:v>
                </c:pt>
                <c:pt idx="15209">
                  <c:v>0.66200000000000003</c:v>
                </c:pt>
                <c:pt idx="15210">
                  <c:v>0.66200000000000003</c:v>
                </c:pt>
                <c:pt idx="15211">
                  <c:v>0.66200000000000003</c:v>
                </c:pt>
                <c:pt idx="15212">
                  <c:v>0.66200000000000003</c:v>
                </c:pt>
                <c:pt idx="15213">
                  <c:v>0.66200000000000003</c:v>
                </c:pt>
                <c:pt idx="15214">
                  <c:v>0.66200000000000003</c:v>
                </c:pt>
                <c:pt idx="15215">
                  <c:v>0.66200000000000003</c:v>
                </c:pt>
                <c:pt idx="15216">
                  <c:v>0.66200000000000003</c:v>
                </c:pt>
                <c:pt idx="15217">
                  <c:v>0.66200000000000003</c:v>
                </c:pt>
                <c:pt idx="15218">
                  <c:v>0.66200000000000003</c:v>
                </c:pt>
                <c:pt idx="15219">
                  <c:v>0.66200000000000003</c:v>
                </c:pt>
                <c:pt idx="15220">
                  <c:v>0.66200000000000003</c:v>
                </c:pt>
                <c:pt idx="15221">
                  <c:v>0.66200000000000003</c:v>
                </c:pt>
                <c:pt idx="15222">
                  <c:v>0.66200000000000003</c:v>
                </c:pt>
                <c:pt idx="15223">
                  <c:v>0.66200000000000003</c:v>
                </c:pt>
                <c:pt idx="15224">
                  <c:v>0.66200000000000003</c:v>
                </c:pt>
                <c:pt idx="15225">
                  <c:v>0.66200000000000003</c:v>
                </c:pt>
                <c:pt idx="15226">
                  <c:v>0.66200000000000003</c:v>
                </c:pt>
                <c:pt idx="15227">
                  <c:v>0.66200000000000003</c:v>
                </c:pt>
                <c:pt idx="15228">
                  <c:v>0.66200000000000003</c:v>
                </c:pt>
                <c:pt idx="15229">
                  <c:v>0.66200000000000003</c:v>
                </c:pt>
                <c:pt idx="15230">
                  <c:v>0.66200000000000003</c:v>
                </c:pt>
                <c:pt idx="15231">
                  <c:v>0.66200000000000003</c:v>
                </c:pt>
                <c:pt idx="15232">
                  <c:v>0.66200000000000003</c:v>
                </c:pt>
                <c:pt idx="15233">
                  <c:v>0.66200000000000003</c:v>
                </c:pt>
                <c:pt idx="15234">
                  <c:v>0.66200000000000003</c:v>
                </c:pt>
                <c:pt idx="15235">
                  <c:v>0.66200000000000003</c:v>
                </c:pt>
                <c:pt idx="15236">
                  <c:v>0.66200000000000003</c:v>
                </c:pt>
                <c:pt idx="15237">
                  <c:v>0.66200000000000003</c:v>
                </c:pt>
                <c:pt idx="15238">
                  <c:v>0.66200000000000003</c:v>
                </c:pt>
                <c:pt idx="15239">
                  <c:v>0.66200000000000003</c:v>
                </c:pt>
                <c:pt idx="15240">
                  <c:v>0.66200000000000003</c:v>
                </c:pt>
                <c:pt idx="15241">
                  <c:v>0.66200000000000003</c:v>
                </c:pt>
                <c:pt idx="15242">
                  <c:v>0.66200000000000003</c:v>
                </c:pt>
                <c:pt idx="15243">
                  <c:v>0.66200000000000003</c:v>
                </c:pt>
                <c:pt idx="15244">
                  <c:v>0.66200000000000003</c:v>
                </c:pt>
                <c:pt idx="15245">
                  <c:v>0.66200000000000003</c:v>
                </c:pt>
                <c:pt idx="15246">
                  <c:v>0.66200000000000003</c:v>
                </c:pt>
                <c:pt idx="15247">
                  <c:v>0.66200000000000003</c:v>
                </c:pt>
                <c:pt idx="15248">
                  <c:v>0.66200000000000003</c:v>
                </c:pt>
                <c:pt idx="15249">
                  <c:v>0.66200000000000003</c:v>
                </c:pt>
                <c:pt idx="15250">
                  <c:v>0.66200000000000003</c:v>
                </c:pt>
                <c:pt idx="15251">
                  <c:v>0.66200000000000003</c:v>
                </c:pt>
                <c:pt idx="15252">
                  <c:v>0.66200000000000003</c:v>
                </c:pt>
                <c:pt idx="15253">
                  <c:v>0.66200000000000003</c:v>
                </c:pt>
                <c:pt idx="15254">
                  <c:v>0.66200000000000003</c:v>
                </c:pt>
                <c:pt idx="15255">
                  <c:v>0.66200000000000003</c:v>
                </c:pt>
                <c:pt idx="15256">
                  <c:v>0.66200000000000003</c:v>
                </c:pt>
                <c:pt idx="15257">
                  <c:v>0.66200000000000003</c:v>
                </c:pt>
                <c:pt idx="15258">
                  <c:v>0.66200000000000003</c:v>
                </c:pt>
                <c:pt idx="15259">
                  <c:v>0.66200000000000003</c:v>
                </c:pt>
                <c:pt idx="15260">
                  <c:v>0.66200000000000003</c:v>
                </c:pt>
                <c:pt idx="15261">
                  <c:v>0.66200000000000003</c:v>
                </c:pt>
                <c:pt idx="15262">
                  <c:v>0.66300000000000003</c:v>
                </c:pt>
                <c:pt idx="15263">
                  <c:v>0.66300000000000003</c:v>
                </c:pt>
                <c:pt idx="15264">
                  <c:v>0.66300000000000003</c:v>
                </c:pt>
                <c:pt idx="15265">
                  <c:v>0.66300000000000003</c:v>
                </c:pt>
                <c:pt idx="15266">
                  <c:v>0.66300000000000003</c:v>
                </c:pt>
                <c:pt idx="15267">
                  <c:v>0.66300000000000003</c:v>
                </c:pt>
                <c:pt idx="15268">
                  <c:v>0.66300000000000003</c:v>
                </c:pt>
                <c:pt idx="15269">
                  <c:v>0.66300000000000003</c:v>
                </c:pt>
                <c:pt idx="15270">
                  <c:v>0.66300000000000003</c:v>
                </c:pt>
                <c:pt idx="15271">
                  <c:v>0.66300000000000003</c:v>
                </c:pt>
                <c:pt idx="15272">
                  <c:v>0.66300000000000003</c:v>
                </c:pt>
                <c:pt idx="15273">
                  <c:v>0.66300000000000003</c:v>
                </c:pt>
                <c:pt idx="15274">
                  <c:v>0.66300000000000003</c:v>
                </c:pt>
                <c:pt idx="15275">
                  <c:v>0.66300000000000003</c:v>
                </c:pt>
                <c:pt idx="15276">
                  <c:v>0.66300000000000003</c:v>
                </c:pt>
                <c:pt idx="15277">
                  <c:v>0.66300000000000003</c:v>
                </c:pt>
                <c:pt idx="15278">
                  <c:v>0.66300000000000003</c:v>
                </c:pt>
                <c:pt idx="15279">
                  <c:v>0.66300000000000003</c:v>
                </c:pt>
                <c:pt idx="15280">
                  <c:v>0.66300000000000003</c:v>
                </c:pt>
                <c:pt idx="15281">
                  <c:v>0.66300000000000003</c:v>
                </c:pt>
                <c:pt idx="15282">
                  <c:v>0.66300000000000003</c:v>
                </c:pt>
                <c:pt idx="15283">
                  <c:v>0.66300000000000003</c:v>
                </c:pt>
                <c:pt idx="15284">
                  <c:v>0.66300000000000003</c:v>
                </c:pt>
                <c:pt idx="15285">
                  <c:v>0.66300000000000003</c:v>
                </c:pt>
                <c:pt idx="15286">
                  <c:v>0.66300000000000003</c:v>
                </c:pt>
                <c:pt idx="15287">
                  <c:v>0.66300000000000003</c:v>
                </c:pt>
                <c:pt idx="15288">
                  <c:v>0.66300000000000003</c:v>
                </c:pt>
                <c:pt idx="15289">
                  <c:v>0.66300000000000003</c:v>
                </c:pt>
                <c:pt idx="15290">
                  <c:v>0.66300000000000003</c:v>
                </c:pt>
                <c:pt idx="15291">
                  <c:v>0.66300000000000003</c:v>
                </c:pt>
                <c:pt idx="15292">
                  <c:v>0.66300000000000003</c:v>
                </c:pt>
                <c:pt idx="15293">
                  <c:v>0.66300000000000003</c:v>
                </c:pt>
                <c:pt idx="15294">
                  <c:v>0.66300000000000003</c:v>
                </c:pt>
                <c:pt idx="15295">
                  <c:v>0.66300000000000003</c:v>
                </c:pt>
                <c:pt idx="15296">
                  <c:v>0.66300000000000003</c:v>
                </c:pt>
                <c:pt idx="15297">
                  <c:v>0.66300000000000003</c:v>
                </c:pt>
                <c:pt idx="15298">
                  <c:v>0.66300000000000003</c:v>
                </c:pt>
                <c:pt idx="15299">
                  <c:v>0.66300000000000003</c:v>
                </c:pt>
                <c:pt idx="15300">
                  <c:v>0.66300000000000003</c:v>
                </c:pt>
                <c:pt idx="15301">
                  <c:v>0.66300000000000003</c:v>
                </c:pt>
                <c:pt idx="15302">
                  <c:v>0.66300000000000003</c:v>
                </c:pt>
                <c:pt idx="15303">
                  <c:v>0.66300000000000003</c:v>
                </c:pt>
                <c:pt idx="15304">
                  <c:v>0.66300000000000003</c:v>
                </c:pt>
                <c:pt idx="15305">
                  <c:v>0.66300000000000003</c:v>
                </c:pt>
                <c:pt idx="15306">
                  <c:v>0.66300000000000003</c:v>
                </c:pt>
                <c:pt idx="15307">
                  <c:v>0.66300000000000003</c:v>
                </c:pt>
                <c:pt idx="15308">
                  <c:v>0.66300000000000003</c:v>
                </c:pt>
                <c:pt idx="15309">
                  <c:v>0.66300000000000003</c:v>
                </c:pt>
                <c:pt idx="15310">
                  <c:v>0.66300000000000003</c:v>
                </c:pt>
                <c:pt idx="15311">
                  <c:v>0.66300000000000003</c:v>
                </c:pt>
                <c:pt idx="15312">
                  <c:v>0.66300000000000003</c:v>
                </c:pt>
                <c:pt idx="15313">
                  <c:v>0.66300000000000003</c:v>
                </c:pt>
                <c:pt idx="15314">
                  <c:v>0.66300000000000003</c:v>
                </c:pt>
                <c:pt idx="15315">
                  <c:v>0.66300000000000003</c:v>
                </c:pt>
                <c:pt idx="15316">
                  <c:v>0.66300000000000003</c:v>
                </c:pt>
                <c:pt idx="15317">
                  <c:v>0.66300000000000003</c:v>
                </c:pt>
                <c:pt idx="15318">
                  <c:v>0.66300000000000003</c:v>
                </c:pt>
                <c:pt idx="15319">
                  <c:v>0.66300000000000003</c:v>
                </c:pt>
                <c:pt idx="15320">
                  <c:v>0.66300000000000003</c:v>
                </c:pt>
                <c:pt idx="15321">
                  <c:v>0.66300000000000003</c:v>
                </c:pt>
                <c:pt idx="15322">
                  <c:v>0.66300000000000003</c:v>
                </c:pt>
                <c:pt idx="15323">
                  <c:v>0.66300000000000003</c:v>
                </c:pt>
                <c:pt idx="15324">
                  <c:v>0.66300000000000003</c:v>
                </c:pt>
                <c:pt idx="15325">
                  <c:v>0.66300000000000003</c:v>
                </c:pt>
                <c:pt idx="15326">
                  <c:v>0.66300000000000003</c:v>
                </c:pt>
                <c:pt idx="15327">
                  <c:v>0.66300000000000003</c:v>
                </c:pt>
                <c:pt idx="15328">
                  <c:v>0.66300000000000003</c:v>
                </c:pt>
                <c:pt idx="15329">
                  <c:v>0.66300000000000003</c:v>
                </c:pt>
                <c:pt idx="15330">
                  <c:v>0.66300000000000003</c:v>
                </c:pt>
                <c:pt idx="15331">
                  <c:v>0.66300000000000003</c:v>
                </c:pt>
                <c:pt idx="15332">
                  <c:v>0.66300000000000003</c:v>
                </c:pt>
                <c:pt idx="15333">
                  <c:v>0.66300000000000003</c:v>
                </c:pt>
                <c:pt idx="15334">
                  <c:v>0.66300000000000003</c:v>
                </c:pt>
                <c:pt idx="15335">
                  <c:v>0.66300000000000003</c:v>
                </c:pt>
                <c:pt idx="15336">
                  <c:v>0.66300000000000003</c:v>
                </c:pt>
                <c:pt idx="15337">
                  <c:v>0.66300000000000003</c:v>
                </c:pt>
                <c:pt idx="15338">
                  <c:v>0.66300000000000003</c:v>
                </c:pt>
                <c:pt idx="15339">
                  <c:v>0.66300000000000003</c:v>
                </c:pt>
                <c:pt idx="15340">
                  <c:v>0.66300000000000003</c:v>
                </c:pt>
                <c:pt idx="15341">
                  <c:v>0.66300000000000003</c:v>
                </c:pt>
                <c:pt idx="15342">
                  <c:v>0.66300000000000003</c:v>
                </c:pt>
                <c:pt idx="15343">
                  <c:v>0.66300000000000003</c:v>
                </c:pt>
                <c:pt idx="15344">
                  <c:v>0.66300000000000003</c:v>
                </c:pt>
                <c:pt idx="15345">
                  <c:v>0.66300000000000003</c:v>
                </c:pt>
                <c:pt idx="15346">
                  <c:v>0.66300000000000003</c:v>
                </c:pt>
                <c:pt idx="15347">
                  <c:v>0.66300000000000003</c:v>
                </c:pt>
                <c:pt idx="15348">
                  <c:v>0.66300000000000003</c:v>
                </c:pt>
                <c:pt idx="15349">
                  <c:v>0.66400000000000003</c:v>
                </c:pt>
                <c:pt idx="15350">
                  <c:v>0.66400000000000003</c:v>
                </c:pt>
                <c:pt idx="15351">
                  <c:v>0.66400000000000003</c:v>
                </c:pt>
                <c:pt idx="15352">
                  <c:v>0.66400000000000003</c:v>
                </c:pt>
                <c:pt idx="15353">
                  <c:v>0.66400000000000003</c:v>
                </c:pt>
                <c:pt idx="15354">
                  <c:v>0.66400000000000003</c:v>
                </c:pt>
                <c:pt idx="15355">
                  <c:v>0.66400000000000003</c:v>
                </c:pt>
                <c:pt idx="15356">
                  <c:v>0.66400000000000003</c:v>
                </c:pt>
                <c:pt idx="15357">
                  <c:v>0.66400000000000003</c:v>
                </c:pt>
                <c:pt idx="15358">
                  <c:v>0.66400000000000003</c:v>
                </c:pt>
                <c:pt idx="15359">
                  <c:v>0.66400000000000003</c:v>
                </c:pt>
                <c:pt idx="15360">
                  <c:v>0.66400000000000003</c:v>
                </c:pt>
                <c:pt idx="15361">
                  <c:v>0.66400000000000003</c:v>
                </c:pt>
                <c:pt idx="15362">
                  <c:v>0.66400000000000003</c:v>
                </c:pt>
                <c:pt idx="15363">
                  <c:v>0.66400000000000003</c:v>
                </c:pt>
                <c:pt idx="15364">
                  <c:v>0.66400000000000003</c:v>
                </c:pt>
                <c:pt idx="15365">
                  <c:v>0.66400000000000003</c:v>
                </c:pt>
                <c:pt idx="15366">
                  <c:v>0.66400000000000003</c:v>
                </c:pt>
                <c:pt idx="15367">
                  <c:v>0.66400000000000003</c:v>
                </c:pt>
                <c:pt idx="15368">
                  <c:v>0.66400000000000003</c:v>
                </c:pt>
                <c:pt idx="15369">
                  <c:v>0.66400000000000003</c:v>
                </c:pt>
                <c:pt idx="15370">
                  <c:v>0.66400000000000003</c:v>
                </c:pt>
                <c:pt idx="15371">
                  <c:v>0.66400000000000003</c:v>
                </c:pt>
                <c:pt idx="15372">
                  <c:v>0.66400000000000003</c:v>
                </c:pt>
                <c:pt idx="15373">
                  <c:v>0.66400000000000003</c:v>
                </c:pt>
                <c:pt idx="15374">
                  <c:v>0.66400000000000003</c:v>
                </c:pt>
                <c:pt idx="15375">
                  <c:v>0.66400000000000003</c:v>
                </c:pt>
                <c:pt idx="15376">
                  <c:v>0.66400000000000003</c:v>
                </c:pt>
                <c:pt idx="15377">
                  <c:v>0.66400000000000003</c:v>
                </c:pt>
                <c:pt idx="15378">
                  <c:v>0.66400000000000003</c:v>
                </c:pt>
                <c:pt idx="15379">
                  <c:v>0.66400000000000003</c:v>
                </c:pt>
                <c:pt idx="15380">
                  <c:v>0.66400000000000003</c:v>
                </c:pt>
                <c:pt idx="15381">
                  <c:v>0.66400000000000003</c:v>
                </c:pt>
                <c:pt idx="15382">
                  <c:v>0.66400000000000003</c:v>
                </c:pt>
                <c:pt idx="15383">
                  <c:v>0.66400000000000003</c:v>
                </c:pt>
                <c:pt idx="15384">
                  <c:v>0.66400000000000003</c:v>
                </c:pt>
                <c:pt idx="15385">
                  <c:v>0.66400000000000003</c:v>
                </c:pt>
                <c:pt idx="15386">
                  <c:v>0.66400000000000003</c:v>
                </c:pt>
                <c:pt idx="15387">
                  <c:v>0.66400000000000003</c:v>
                </c:pt>
                <c:pt idx="15388">
                  <c:v>0.66400000000000003</c:v>
                </c:pt>
                <c:pt idx="15389">
                  <c:v>0.66400000000000003</c:v>
                </c:pt>
                <c:pt idx="15390">
                  <c:v>0.66400000000000003</c:v>
                </c:pt>
                <c:pt idx="15391">
                  <c:v>0.66400000000000003</c:v>
                </c:pt>
                <c:pt idx="15392">
                  <c:v>0.66400000000000003</c:v>
                </c:pt>
                <c:pt idx="15393">
                  <c:v>0.66400000000000003</c:v>
                </c:pt>
                <c:pt idx="15394">
                  <c:v>0.66400000000000003</c:v>
                </c:pt>
                <c:pt idx="15395">
                  <c:v>0.66400000000000003</c:v>
                </c:pt>
                <c:pt idx="15396">
                  <c:v>0.66400000000000003</c:v>
                </c:pt>
                <c:pt idx="15397">
                  <c:v>0.66400000000000003</c:v>
                </c:pt>
                <c:pt idx="15398">
                  <c:v>0.66400000000000003</c:v>
                </c:pt>
                <c:pt idx="15399">
                  <c:v>0.66400000000000003</c:v>
                </c:pt>
                <c:pt idx="15400">
                  <c:v>0.66400000000000003</c:v>
                </c:pt>
                <c:pt idx="15401">
                  <c:v>0.66400000000000003</c:v>
                </c:pt>
                <c:pt idx="15402">
                  <c:v>0.66400000000000003</c:v>
                </c:pt>
                <c:pt idx="15403">
                  <c:v>0.66400000000000003</c:v>
                </c:pt>
                <c:pt idx="15404">
                  <c:v>0.66500000000000004</c:v>
                </c:pt>
                <c:pt idx="15405">
                  <c:v>0.66500000000000004</c:v>
                </c:pt>
                <c:pt idx="15406">
                  <c:v>0.66500000000000004</c:v>
                </c:pt>
                <c:pt idx="15407">
                  <c:v>0.66500000000000004</c:v>
                </c:pt>
                <c:pt idx="15408">
                  <c:v>0.66500000000000004</c:v>
                </c:pt>
                <c:pt idx="15409">
                  <c:v>0.66500000000000004</c:v>
                </c:pt>
                <c:pt idx="15410">
                  <c:v>0.66500000000000004</c:v>
                </c:pt>
                <c:pt idx="15411">
                  <c:v>0.66500000000000004</c:v>
                </c:pt>
                <c:pt idx="15412">
                  <c:v>0.66500000000000004</c:v>
                </c:pt>
                <c:pt idx="15413">
                  <c:v>0.66500000000000004</c:v>
                </c:pt>
                <c:pt idx="15414">
                  <c:v>0.66500000000000004</c:v>
                </c:pt>
                <c:pt idx="15415">
                  <c:v>0.66500000000000004</c:v>
                </c:pt>
                <c:pt idx="15416">
                  <c:v>0.66500000000000004</c:v>
                </c:pt>
                <c:pt idx="15417">
                  <c:v>0.66500000000000004</c:v>
                </c:pt>
                <c:pt idx="15418">
                  <c:v>0.66500000000000004</c:v>
                </c:pt>
                <c:pt idx="15419">
                  <c:v>0.66500000000000004</c:v>
                </c:pt>
                <c:pt idx="15420">
                  <c:v>0.66500000000000004</c:v>
                </c:pt>
                <c:pt idx="15421">
                  <c:v>0.66500000000000004</c:v>
                </c:pt>
                <c:pt idx="15422">
                  <c:v>0.66500000000000004</c:v>
                </c:pt>
                <c:pt idx="15423">
                  <c:v>0.66500000000000004</c:v>
                </c:pt>
                <c:pt idx="15424">
                  <c:v>0.66500000000000004</c:v>
                </c:pt>
                <c:pt idx="15425">
                  <c:v>0.66500000000000004</c:v>
                </c:pt>
                <c:pt idx="15426">
                  <c:v>0.66500000000000004</c:v>
                </c:pt>
                <c:pt idx="15427">
                  <c:v>0.66500000000000004</c:v>
                </c:pt>
                <c:pt idx="15428">
                  <c:v>0.66500000000000004</c:v>
                </c:pt>
                <c:pt idx="15429">
                  <c:v>0.66500000000000004</c:v>
                </c:pt>
                <c:pt idx="15430">
                  <c:v>0.66500000000000004</c:v>
                </c:pt>
                <c:pt idx="15431">
                  <c:v>0.66500000000000004</c:v>
                </c:pt>
                <c:pt idx="15432">
                  <c:v>0.66500000000000004</c:v>
                </c:pt>
                <c:pt idx="15433">
                  <c:v>0.66500000000000004</c:v>
                </c:pt>
                <c:pt idx="15434">
                  <c:v>0.66500000000000004</c:v>
                </c:pt>
                <c:pt idx="15435">
                  <c:v>0.66500000000000004</c:v>
                </c:pt>
                <c:pt idx="15436">
                  <c:v>0.66500000000000004</c:v>
                </c:pt>
                <c:pt idx="15437">
                  <c:v>0.66500000000000004</c:v>
                </c:pt>
                <c:pt idx="15438">
                  <c:v>0.66500000000000004</c:v>
                </c:pt>
                <c:pt idx="15439">
                  <c:v>0.66500000000000004</c:v>
                </c:pt>
                <c:pt idx="15440">
                  <c:v>0.66500000000000004</c:v>
                </c:pt>
                <c:pt idx="15441">
                  <c:v>0.66500000000000004</c:v>
                </c:pt>
                <c:pt idx="15442">
                  <c:v>0.66500000000000004</c:v>
                </c:pt>
                <c:pt idx="15443">
                  <c:v>0.66500000000000004</c:v>
                </c:pt>
                <c:pt idx="15444">
                  <c:v>0.66500000000000004</c:v>
                </c:pt>
                <c:pt idx="15445">
                  <c:v>0.66500000000000004</c:v>
                </c:pt>
                <c:pt idx="15446">
                  <c:v>0.66500000000000004</c:v>
                </c:pt>
                <c:pt idx="15447">
                  <c:v>0.66500000000000004</c:v>
                </c:pt>
                <c:pt idx="15448">
                  <c:v>0.66500000000000004</c:v>
                </c:pt>
                <c:pt idx="15449">
                  <c:v>0.66500000000000004</c:v>
                </c:pt>
                <c:pt idx="15450">
                  <c:v>0.66500000000000004</c:v>
                </c:pt>
                <c:pt idx="15451">
                  <c:v>0.66500000000000004</c:v>
                </c:pt>
                <c:pt idx="15452">
                  <c:v>0.66500000000000004</c:v>
                </c:pt>
                <c:pt idx="15453">
                  <c:v>0.66500000000000004</c:v>
                </c:pt>
                <c:pt idx="15454">
                  <c:v>0.66500000000000004</c:v>
                </c:pt>
                <c:pt idx="15455">
                  <c:v>0.66500000000000004</c:v>
                </c:pt>
                <c:pt idx="15456">
                  <c:v>0.66500000000000004</c:v>
                </c:pt>
                <c:pt idx="15457">
                  <c:v>0.66500000000000004</c:v>
                </c:pt>
                <c:pt idx="15458">
                  <c:v>0.66500000000000004</c:v>
                </c:pt>
                <c:pt idx="15459">
                  <c:v>0.66500000000000004</c:v>
                </c:pt>
                <c:pt idx="15460">
                  <c:v>0.66500000000000004</c:v>
                </c:pt>
                <c:pt idx="15461">
                  <c:v>0.66500000000000004</c:v>
                </c:pt>
                <c:pt idx="15462">
                  <c:v>0.66500000000000004</c:v>
                </c:pt>
                <c:pt idx="15463">
                  <c:v>0.66600000000000004</c:v>
                </c:pt>
                <c:pt idx="15464">
                  <c:v>0.66600000000000004</c:v>
                </c:pt>
                <c:pt idx="15465">
                  <c:v>0.66600000000000004</c:v>
                </c:pt>
                <c:pt idx="15466">
                  <c:v>0.66600000000000004</c:v>
                </c:pt>
                <c:pt idx="15467">
                  <c:v>0.66600000000000004</c:v>
                </c:pt>
                <c:pt idx="15468">
                  <c:v>0.66600000000000004</c:v>
                </c:pt>
                <c:pt idx="15469">
                  <c:v>0.66600000000000004</c:v>
                </c:pt>
                <c:pt idx="15470">
                  <c:v>0.66600000000000004</c:v>
                </c:pt>
                <c:pt idx="15471">
                  <c:v>0.66600000000000004</c:v>
                </c:pt>
                <c:pt idx="15472">
                  <c:v>0.66600000000000004</c:v>
                </c:pt>
                <c:pt idx="15473">
                  <c:v>0.66600000000000004</c:v>
                </c:pt>
                <c:pt idx="15474">
                  <c:v>0.66600000000000004</c:v>
                </c:pt>
                <c:pt idx="15475">
                  <c:v>0.66600000000000004</c:v>
                </c:pt>
                <c:pt idx="15476">
                  <c:v>0.66600000000000004</c:v>
                </c:pt>
                <c:pt idx="15477">
                  <c:v>0.66600000000000004</c:v>
                </c:pt>
                <c:pt idx="15478">
                  <c:v>0.66600000000000004</c:v>
                </c:pt>
                <c:pt idx="15479">
                  <c:v>0.66600000000000004</c:v>
                </c:pt>
                <c:pt idx="15480">
                  <c:v>0.66600000000000004</c:v>
                </c:pt>
                <c:pt idx="15481">
                  <c:v>0.66600000000000004</c:v>
                </c:pt>
                <c:pt idx="15482">
                  <c:v>0.66600000000000004</c:v>
                </c:pt>
                <c:pt idx="15483">
                  <c:v>0.66600000000000004</c:v>
                </c:pt>
                <c:pt idx="15484">
                  <c:v>0.66600000000000004</c:v>
                </c:pt>
                <c:pt idx="15485">
                  <c:v>0.66600000000000004</c:v>
                </c:pt>
                <c:pt idx="15486">
                  <c:v>0.66600000000000004</c:v>
                </c:pt>
                <c:pt idx="15487">
                  <c:v>0.66600000000000004</c:v>
                </c:pt>
                <c:pt idx="15488">
                  <c:v>0.66600000000000004</c:v>
                </c:pt>
                <c:pt idx="15489">
                  <c:v>0.66600000000000004</c:v>
                </c:pt>
                <c:pt idx="15490">
                  <c:v>0.66600000000000004</c:v>
                </c:pt>
                <c:pt idx="15491">
                  <c:v>0.66600000000000004</c:v>
                </c:pt>
                <c:pt idx="15492">
                  <c:v>0.66600000000000004</c:v>
                </c:pt>
                <c:pt idx="15493">
                  <c:v>0.66600000000000004</c:v>
                </c:pt>
                <c:pt idx="15494">
                  <c:v>0.66600000000000004</c:v>
                </c:pt>
                <c:pt idx="15495">
                  <c:v>0.66600000000000004</c:v>
                </c:pt>
                <c:pt idx="15496">
                  <c:v>0.66600000000000004</c:v>
                </c:pt>
                <c:pt idx="15497">
                  <c:v>0.66600000000000004</c:v>
                </c:pt>
                <c:pt idx="15498">
                  <c:v>0.66600000000000004</c:v>
                </c:pt>
                <c:pt idx="15499">
                  <c:v>0.66600000000000004</c:v>
                </c:pt>
                <c:pt idx="15500">
                  <c:v>0.66600000000000004</c:v>
                </c:pt>
                <c:pt idx="15501">
                  <c:v>0.66600000000000004</c:v>
                </c:pt>
                <c:pt idx="15502">
                  <c:v>0.66600000000000004</c:v>
                </c:pt>
                <c:pt idx="15503">
                  <c:v>0.66600000000000004</c:v>
                </c:pt>
                <c:pt idx="15504">
                  <c:v>0.66600000000000004</c:v>
                </c:pt>
                <c:pt idx="15505">
                  <c:v>0.66600000000000004</c:v>
                </c:pt>
                <c:pt idx="15506">
                  <c:v>0.66600000000000004</c:v>
                </c:pt>
                <c:pt idx="15507">
                  <c:v>0.66600000000000004</c:v>
                </c:pt>
                <c:pt idx="15508">
                  <c:v>0.66600000000000004</c:v>
                </c:pt>
                <c:pt idx="15509">
                  <c:v>0.66600000000000004</c:v>
                </c:pt>
                <c:pt idx="15510">
                  <c:v>0.66600000000000004</c:v>
                </c:pt>
                <c:pt idx="15511">
                  <c:v>0.66600000000000004</c:v>
                </c:pt>
                <c:pt idx="15512">
                  <c:v>0.66600000000000004</c:v>
                </c:pt>
                <c:pt idx="15513">
                  <c:v>0.66600000000000004</c:v>
                </c:pt>
                <c:pt idx="15514">
                  <c:v>0.66600000000000004</c:v>
                </c:pt>
                <c:pt idx="15515">
                  <c:v>0.66600000000000004</c:v>
                </c:pt>
                <c:pt idx="15516">
                  <c:v>0.66600000000000004</c:v>
                </c:pt>
                <c:pt idx="15517">
                  <c:v>0.66700000000000004</c:v>
                </c:pt>
                <c:pt idx="15518">
                  <c:v>0.66700000000000004</c:v>
                </c:pt>
                <c:pt idx="15519">
                  <c:v>0.66700000000000004</c:v>
                </c:pt>
                <c:pt idx="15520">
                  <c:v>0.66700000000000004</c:v>
                </c:pt>
                <c:pt idx="15521">
                  <c:v>0.66700000000000004</c:v>
                </c:pt>
                <c:pt idx="15522">
                  <c:v>0.66700000000000004</c:v>
                </c:pt>
                <c:pt idx="15523">
                  <c:v>0.66700000000000004</c:v>
                </c:pt>
                <c:pt idx="15524">
                  <c:v>0.66700000000000004</c:v>
                </c:pt>
                <c:pt idx="15525">
                  <c:v>0.66700000000000004</c:v>
                </c:pt>
                <c:pt idx="15526">
                  <c:v>0.66700000000000004</c:v>
                </c:pt>
                <c:pt idx="15527">
                  <c:v>0.66700000000000004</c:v>
                </c:pt>
                <c:pt idx="15528">
                  <c:v>0.66700000000000004</c:v>
                </c:pt>
                <c:pt idx="15529">
                  <c:v>0.66700000000000004</c:v>
                </c:pt>
                <c:pt idx="15530">
                  <c:v>0.66700000000000004</c:v>
                </c:pt>
                <c:pt idx="15531">
                  <c:v>0.66700000000000004</c:v>
                </c:pt>
                <c:pt idx="15532">
                  <c:v>0.66700000000000004</c:v>
                </c:pt>
                <c:pt idx="15533">
                  <c:v>0.66700000000000004</c:v>
                </c:pt>
                <c:pt idx="15534">
                  <c:v>0.66700000000000004</c:v>
                </c:pt>
                <c:pt idx="15535">
                  <c:v>0.66700000000000004</c:v>
                </c:pt>
                <c:pt idx="15536">
                  <c:v>0.66700000000000004</c:v>
                </c:pt>
                <c:pt idx="15537">
                  <c:v>0.66700000000000004</c:v>
                </c:pt>
                <c:pt idx="15538">
                  <c:v>0.66700000000000004</c:v>
                </c:pt>
                <c:pt idx="15539">
                  <c:v>0.66700000000000004</c:v>
                </c:pt>
                <c:pt idx="15540">
                  <c:v>0.66700000000000004</c:v>
                </c:pt>
                <c:pt idx="15541">
                  <c:v>0.66700000000000004</c:v>
                </c:pt>
                <c:pt idx="15542">
                  <c:v>0.66700000000000004</c:v>
                </c:pt>
                <c:pt idx="15543">
                  <c:v>0.66700000000000004</c:v>
                </c:pt>
                <c:pt idx="15544">
                  <c:v>0.66700000000000004</c:v>
                </c:pt>
                <c:pt idx="15545">
                  <c:v>0.66700000000000004</c:v>
                </c:pt>
                <c:pt idx="15546">
                  <c:v>0.66700000000000004</c:v>
                </c:pt>
                <c:pt idx="15547">
                  <c:v>0.66700000000000004</c:v>
                </c:pt>
                <c:pt idx="15548">
                  <c:v>0.66700000000000004</c:v>
                </c:pt>
                <c:pt idx="15549">
                  <c:v>0.66700000000000004</c:v>
                </c:pt>
                <c:pt idx="15550">
                  <c:v>0.66700000000000004</c:v>
                </c:pt>
                <c:pt idx="15551">
                  <c:v>0.66700000000000004</c:v>
                </c:pt>
                <c:pt idx="15552">
                  <c:v>0.66700000000000004</c:v>
                </c:pt>
                <c:pt idx="15553">
                  <c:v>0.66700000000000004</c:v>
                </c:pt>
                <c:pt idx="15554">
                  <c:v>0.66700000000000004</c:v>
                </c:pt>
                <c:pt idx="15555">
                  <c:v>0.66700000000000004</c:v>
                </c:pt>
                <c:pt idx="15556">
                  <c:v>0.66700000000000004</c:v>
                </c:pt>
                <c:pt idx="15557">
                  <c:v>0.66700000000000004</c:v>
                </c:pt>
                <c:pt idx="15558">
                  <c:v>0.66700000000000004</c:v>
                </c:pt>
                <c:pt idx="15559">
                  <c:v>0.66700000000000004</c:v>
                </c:pt>
                <c:pt idx="15560">
                  <c:v>0.66700000000000004</c:v>
                </c:pt>
                <c:pt idx="15561">
                  <c:v>0.66700000000000004</c:v>
                </c:pt>
                <c:pt idx="15562">
                  <c:v>0.66700000000000004</c:v>
                </c:pt>
                <c:pt idx="15563">
                  <c:v>0.66700000000000004</c:v>
                </c:pt>
                <c:pt idx="15564">
                  <c:v>0.66700000000000004</c:v>
                </c:pt>
                <c:pt idx="15565">
                  <c:v>0.66700000000000004</c:v>
                </c:pt>
                <c:pt idx="15566">
                  <c:v>0.66700000000000004</c:v>
                </c:pt>
                <c:pt idx="15567">
                  <c:v>0.66700000000000004</c:v>
                </c:pt>
                <c:pt idx="15568">
                  <c:v>0.66700000000000004</c:v>
                </c:pt>
                <c:pt idx="15569">
                  <c:v>0.66700000000000004</c:v>
                </c:pt>
                <c:pt idx="15570">
                  <c:v>0.66700000000000004</c:v>
                </c:pt>
                <c:pt idx="15571">
                  <c:v>0.66700000000000004</c:v>
                </c:pt>
                <c:pt idx="15572">
                  <c:v>0.66700000000000004</c:v>
                </c:pt>
                <c:pt idx="15573">
                  <c:v>0.66700000000000004</c:v>
                </c:pt>
                <c:pt idx="15574">
                  <c:v>0.66700000000000004</c:v>
                </c:pt>
                <c:pt idx="15575">
                  <c:v>0.66700000000000004</c:v>
                </c:pt>
                <c:pt idx="15576">
                  <c:v>0.66700000000000004</c:v>
                </c:pt>
                <c:pt idx="15577">
                  <c:v>0.66700000000000004</c:v>
                </c:pt>
                <c:pt idx="15578">
                  <c:v>0.66700000000000004</c:v>
                </c:pt>
                <c:pt idx="15579">
                  <c:v>0.66700000000000004</c:v>
                </c:pt>
                <c:pt idx="15580">
                  <c:v>0.66700000000000004</c:v>
                </c:pt>
                <c:pt idx="15581">
                  <c:v>0.66700000000000004</c:v>
                </c:pt>
                <c:pt idx="15582">
                  <c:v>0.66700000000000004</c:v>
                </c:pt>
                <c:pt idx="15583">
                  <c:v>0.66700000000000004</c:v>
                </c:pt>
                <c:pt idx="15584">
                  <c:v>0.66700000000000004</c:v>
                </c:pt>
                <c:pt idx="15585">
                  <c:v>0.66700000000000004</c:v>
                </c:pt>
                <c:pt idx="15586">
                  <c:v>0.66700000000000004</c:v>
                </c:pt>
                <c:pt idx="15587">
                  <c:v>0.66700000000000004</c:v>
                </c:pt>
                <c:pt idx="15588">
                  <c:v>0.66700000000000004</c:v>
                </c:pt>
                <c:pt idx="15589">
                  <c:v>0.66700000000000004</c:v>
                </c:pt>
                <c:pt idx="15590">
                  <c:v>0.66700000000000004</c:v>
                </c:pt>
                <c:pt idx="15591">
                  <c:v>0.66700000000000004</c:v>
                </c:pt>
                <c:pt idx="15592">
                  <c:v>0.66700000000000004</c:v>
                </c:pt>
                <c:pt idx="15593">
                  <c:v>0.66700000000000004</c:v>
                </c:pt>
                <c:pt idx="15594">
                  <c:v>0.66700000000000004</c:v>
                </c:pt>
                <c:pt idx="15595">
                  <c:v>0.66700000000000004</c:v>
                </c:pt>
                <c:pt idx="15596">
                  <c:v>0.66700000000000004</c:v>
                </c:pt>
                <c:pt idx="15597">
                  <c:v>0.66700000000000004</c:v>
                </c:pt>
                <c:pt idx="15598">
                  <c:v>0.66700000000000004</c:v>
                </c:pt>
                <c:pt idx="15599">
                  <c:v>0.66700000000000004</c:v>
                </c:pt>
                <c:pt idx="15600">
                  <c:v>0.66700000000000004</c:v>
                </c:pt>
                <c:pt idx="15601">
                  <c:v>0.66700000000000004</c:v>
                </c:pt>
                <c:pt idx="15602">
                  <c:v>0.66700000000000004</c:v>
                </c:pt>
                <c:pt idx="15603">
                  <c:v>0.66700000000000004</c:v>
                </c:pt>
                <c:pt idx="15604">
                  <c:v>0.66700000000000004</c:v>
                </c:pt>
                <c:pt idx="15605">
                  <c:v>0.66700000000000004</c:v>
                </c:pt>
                <c:pt idx="15606">
                  <c:v>0.66700000000000004</c:v>
                </c:pt>
                <c:pt idx="15607">
                  <c:v>0.66700000000000004</c:v>
                </c:pt>
                <c:pt idx="15608">
                  <c:v>0.66700000000000004</c:v>
                </c:pt>
                <c:pt idx="15609">
                  <c:v>0.66700000000000004</c:v>
                </c:pt>
                <c:pt idx="15610">
                  <c:v>0.66700000000000004</c:v>
                </c:pt>
                <c:pt idx="15611">
                  <c:v>0.66700000000000004</c:v>
                </c:pt>
                <c:pt idx="15612">
                  <c:v>0.66700000000000004</c:v>
                </c:pt>
                <c:pt idx="15613">
                  <c:v>0.66700000000000004</c:v>
                </c:pt>
                <c:pt idx="15614">
                  <c:v>0.66700000000000004</c:v>
                </c:pt>
                <c:pt idx="15615">
                  <c:v>0.66700000000000004</c:v>
                </c:pt>
                <c:pt idx="15616">
                  <c:v>0.66700000000000004</c:v>
                </c:pt>
                <c:pt idx="15617">
                  <c:v>0.66700000000000004</c:v>
                </c:pt>
                <c:pt idx="15618">
                  <c:v>0.66700000000000004</c:v>
                </c:pt>
                <c:pt idx="15619">
                  <c:v>0.66700000000000004</c:v>
                </c:pt>
                <c:pt idx="15620">
                  <c:v>0.66700000000000004</c:v>
                </c:pt>
                <c:pt idx="15621">
                  <c:v>0.66700000000000004</c:v>
                </c:pt>
                <c:pt idx="15622">
                  <c:v>0.66700000000000004</c:v>
                </c:pt>
                <c:pt idx="15623">
                  <c:v>0.66700000000000004</c:v>
                </c:pt>
                <c:pt idx="15624">
                  <c:v>0.66700000000000004</c:v>
                </c:pt>
                <c:pt idx="15625">
                  <c:v>0.66700000000000004</c:v>
                </c:pt>
                <c:pt idx="15626">
                  <c:v>0.66700000000000004</c:v>
                </c:pt>
                <c:pt idx="15627">
                  <c:v>0.66700000000000004</c:v>
                </c:pt>
                <c:pt idx="15628">
                  <c:v>0.66700000000000004</c:v>
                </c:pt>
                <c:pt idx="15629">
                  <c:v>0.66700000000000004</c:v>
                </c:pt>
                <c:pt idx="15630">
                  <c:v>0.66700000000000004</c:v>
                </c:pt>
                <c:pt idx="15631">
                  <c:v>0.66800000000000004</c:v>
                </c:pt>
                <c:pt idx="15632">
                  <c:v>0.66800000000000004</c:v>
                </c:pt>
                <c:pt idx="15633">
                  <c:v>0.66800000000000004</c:v>
                </c:pt>
                <c:pt idx="15634">
                  <c:v>0.66800000000000004</c:v>
                </c:pt>
                <c:pt idx="15635">
                  <c:v>0.66800000000000004</c:v>
                </c:pt>
                <c:pt idx="15636">
                  <c:v>0.66800000000000004</c:v>
                </c:pt>
                <c:pt idx="15637">
                  <c:v>0.66800000000000004</c:v>
                </c:pt>
                <c:pt idx="15638">
                  <c:v>0.66800000000000004</c:v>
                </c:pt>
                <c:pt idx="15639">
                  <c:v>0.66800000000000004</c:v>
                </c:pt>
                <c:pt idx="15640">
                  <c:v>0.66800000000000004</c:v>
                </c:pt>
                <c:pt idx="15641">
                  <c:v>0.66800000000000004</c:v>
                </c:pt>
                <c:pt idx="15642">
                  <c:v>0.66800000000000004</c:v>
                </c:pt>
                <c:pt idx="15643">
                  <c:v>0.66800000000000004</c:v>
                </c:pt>
                <c:pt idx="15644">
                  <c:v>0.66800000000000004</c:v>
                </c:pt>
                <c:pt idx="15645">
                  <c:v>0.66800000000000004</c:v>
                </c:pt>
                <c:pt idx="15646">
                  <c:v>0.66800000000000004</c:v>
                </c:pt>
                <c:pt idx="15647">
                  <c:v>0.66800000000000004</c:v>
                </c:pt>
                <c:pt idx="15648">
                  <c:v>0.66800000000000004</c:v>
                </c:pt>
                <c:pt idx="15649">
                  <c:v>0.66800000000000004</c:v>
                </c:pt>
                <c:pt idx="15650">
                  <c:v>0.66800000000000004</c:v>
                </c:pt>
                <c:pt idx="15651">
                  <c:v>0.66800000000000004</c:v>
                </c:pt>
                <c:pt idx="15652">
                  <c:v>0.66800000000000004</c:v>
                </c:pt>
                <c:pt idx="15653">
                  <c:v>0.66800000000000004</c:v>
                </c:pt>
                <c:pt idx="15654">
                  <c:v>0.66800000000000004</c:v>
                </c:pt>
                <c:pt idx="15655">
                  <c:v>0.66800000000000004</c:v>
                </c:pt>
                <c:pt idx="15656">
                  <c:v>0.66800000000000004</c:v>
                </c:pt>
                <c:pt idx="15657">
                  <c:v>0.66800000000000004</c:v>
                </c:pt>
                <c:pt idx="15658">
                  <c:v>0.66800000000000004</c:v>
                </c:pt>
                <c:pt idx="15659">
                  <c:v>0.66800000000000004</c:v>
                </c:pt>
                <c:pt idx="15660">
                  <c:v>0.66800000000000004</c:v>
                </c:pt>
                <c:pt idx="15661">
                  <c:v>0.66800000000000004</c:v>
                </c:pt>
                <c:pt idx="15662">
                  <c:v>0.66800000000000004</c:v>
                </c:pt>
                <c:pt idx="15663">
                  <c:v>0.66800000000000004</c:v>
                </c:pt>
                <c:pt idx="15664">
                  <c:v>0.66800000000000004</c:v>
                </c:pt>
                <c:pt idx="15665">
                  <c:v>0.66800000000000004</c:v>
                </c:pt>
                <c:pt idx="15666">
                  <c:v>0.66800000000000004</c:v>
                </c:pt>
                <c:pt idx="15667">
                  <c:v>0.66800000000000004</c:v>
                </c:pt>
                <c:pt idx="15668">
                  <c:v>0.66800000000000004</c:v>
                </c:pt>
                <c:pt idx="15669">
                  <c:v>0.66800000000000004</c:v>
                </c:pt>
                <c:pt idx="15670">
                  <c:v>0.66800000000000004</c:v>
                </c:pt>
                <c:pt idx="15671">
                  <c:v>0.66800000000000004</c:v>
                </c:pt>
                <c:pt idx="15672">
                  <c:v>0.66800000000000004</c:v>
                </c:pt>
                <c:pt idx="15673">
                  <c:v>0.66800000000000004</c:v>
                </c:pt>
                <c:pt idx="15674">
                  <c:v>0.66800000000000004</c:v>
                </c:pt>
                <c:pt idx="15675">
                  <c:v>0.66800000000000004</c:v>
                </c:pt>
                <c:pt idx="15676">
                  <c:v>0.66800000000000004</c:v>
                </c:pt>
                <c:pt idx="15677">
                  <c:v>0.66800000000000004</c:v>
                </c:pt>
                <c:pt idx="15678">
                  <c:v>0.66800000000000004</c:v>
                </c:pt>
                <c:pt idx="15679">
                  <c:v>0.66800000000000004</c:v>
                </c:pt>
                <c:pt idx="15680">
                  <c:v>0.66800000000000004</c:v>
                </c:pt>
                <c:pt idx="15681">
                  <c:v>0.66800000000000004</c:v>
                </c:pt>
                <c:pt idx="15682">
                  <c:v>0.66800000000000004</c:v>
                </c:pt>
                <c:pt idx="15683">
                  <c:v>0.66800000000000004</c:v>
                </c:pt>
                <c:pt idx="15684">
                  <c:v>0.66800000000000004</c:v>
                </c:pt>
                <c:pt idx="15685">
                  <c:v>0.66800000000000004</c:v>
                </c:pt>
                <c:pt idx="15686">
                  <c:v>0.66800000000000004</c:v>
                </c:pt>
                <c:pt idx="15687">
                  <c:v>0.66800000000000004</c:v>
                </c:pt>
                <c:pt idx="15688">
                  <c:v>0.66800000000000004</c:v>
                </c:pt>
                <c:pt idx="15689">
                  <c:v>0.66800000000000004</c:v>
                </c:pt>
                <c:pt idx="15690">
                  <c:v>0.66800000000000004</c:v>
                </c:pt>
                <c:pt idx="15691">
                  <c:v>0.66800000000000004</c:v>
                </c:pt>
                <c:pt idx="15692">
                  <c:v>0.66800000000000004</c:v>
                </c:pt>
                <c:pt idx="15693">
                  <c:v>0.66800000000000004</c:v>
                </c:pt>
                <c:pt idx="15694">
                  <c:v>0.66800000000000004</c:v>
                </c:pt>
                <c:pt idx="15695">
                  <c:v>0.66800000000000004</c:v>
                </c:pt>
                <c:pt idx="15696">
                  <c:v>0.66800000000000004</c:v>
                </c:pt>
                <c:pt idx="15697">
                  <c:v>0.66800000000000004</c:v>
                </c:pt>
                <c:pt idx="15698">
                  <c:v>0.66800000000000004</c:v>
                </c:pt>
                <c:pt idx="15699">
                  <c:v>0.66800000000000004</c:v>
                </c:pt>
                <c:pt idx="15700">
                  <c:v>0.66800000000000004</c:v>
                </c:pt>
                <c:pt idx="15701">
                  <c:v>0.66800000000000004</c:v>
                </c:pt>
                <c:pt idx="15702">
                  <c:v>0.66800000000000004</c:v>
                </c:pt>
                <c:pt idx="15703">
                  <c:v>0.66800000000000004</c:v>
                </c:pt>
                <c:pt idx="15704">
                  <c:v>0.66800000000000004</c:v>
                </c:pt>
                <c:pt idx="15705">
                  <c:v>0.66800000000000004</c:v>
                </c:pt>
                <c:pt idx="15706">
                  <c:v>0.66800000000000004</c:v>
                </c:pt>
                <c:pt idx="15707">
                  <c:v>0.66800000000000004</c:v>
                </c:pt>
                <c:pt idx="15708">
                  <c:v>0.66900000000000004</c:v>
                </c:pt>
                <c:pt idx="15709">
                  <c:v>0.66900000000000004</c:v>
                </c:pt>
                <c:pt idx="15710">
                  <c:v>0.66900000000000004</c:v>
                </c:pt>
                <c:pt idx="15711">
                  <c:v>0.66900000000000004</c:v>
                </c:pt>
                <c:pt idx="15712">
                  <c:v>0.66900000000000004</c:v>
                </c:pt>
                <c:pt idx="15713">
                  <c:v>0.66900000000000004</c:v>
                </c:pt>
                <c:pt idx="15714">
                  <c:v>0.66900000000000004</c:v>
                </c:pt>
                <c:pt idx="15715">
                  <c:v>0.66900000000000004</c:v>
                </c:pt>
                <c:pt idx="15716">
                  <c:v>0.66900000000000004</c:v>
                </c:pt>
                <c:pt idx="15717">
                  <c:v>0.66900000000000004</c:v>
                </c:pt>
                <c:pt idx="15718">
                  <c:v>0.66900000000000004</c:v>
                </c:pt>
                <c:pt idx="15719">
                  <c:v>0.66900000000000004</c:v>
                </c:pt>
                <c:pt idx="15720">
                  <c:v>0.66900000000000004</c:v>
                </c:pt>
                <c:pt idx="15721">
                  <c:v>0.66900000000000004</c:v>
                </c:pt>
                <c:pt idx="15722">
                  <c:v>0.66900000000000004</c:v>
                </c:pt>
                <c:pt idx="15723">
                  <c:v>0.66900000000000004</c:v>
                </c:pt>
                <c:pt idx="15724">
                  <c:v>0.66900000000000004</c:v>
                </c:pt>
                <c:pt idx="15725">
                  <c:v>0.66900000000000004</c:v>
                </c:pt>
                <c:pt idx="15726">
                  <c:v>0.66900000000000004</c:v>
                </c:pt>
                <c:pt idx="15727">
                  <c:v>0.66900000000000004</c:v>
                </c:pt>
                <c:pt idx="15728">
                  <c:v>0.66900000000000004</c:v>
                </c:pt>
                <c:pt idx="15729">
                  <c:v>0.66900000000000004</c:v>
                </c:pt>
                <c:pt idx="15730">
                  <c:v>0.66900000000000004</c:v>
                </c:pt>
                <c:pt idx="15731">
                  <c:v>0.66800000000000004</c:v>
                </c:pt>
                <c:pt idx="15732">
                  <c:v>0.66800000000000004</c:v>
                </c:pt>
                <c:pt idx="15733">
                  <c:v>0.66800000000000004</c:v>
                </c:pt>
                <c:pt idx="15734">
                  <c:v>0.66800000000000004</c:v>
                </c:pt>
                <c:pt idx="15735">
                  <c:v>0.66800000000000004</c:v>
                </c:pt>
                <c:pt idx="15736">
                  <c:v>0.66800000000000004</c:v>
                </c:pt>
                <c:pt idx="15737">
                  <c:v>0.66800000000000004</c:v>
                </c:pt>
                <c:pt idx="15738">
                  <c:v>0.66800000000000004</c:v>
                </c:pt>
                <c:pt idx="15739">
                  <c:v>0.66800000000000004</c:v>
                </c:pt>
                <c:pt idx="15740">
                  <c:v>0.66800000000000004</c:v>
                </c:pt>
                <c:pt idx="15741">
                  <c:v>0.66800000000000004</c:v>
                </c:pt>
                <c:pt idx="15742">
                  <c:v>0.66800000000000004</c:v>
                </c:pt>
                <c:pt idx="15743">
                  <c:v>0.66800000000000004</c:v>
                </c:pt>
                <c:pt idx="15744">
                  <c:v>0.66800000000000004</c:v>
                </c:pt>
                <c:pt idx="15745">
                  <c:v>0.66800000000000004</c:v>
                </c:pt>
                <c:pt idx="15746">
                  <c:v>0.66800000000000004</c:v>
                </c:pt>
                <c:pt idx="15747">
                  <c:v>0.66800000000000004</c:v>
                </c:pt>
                <c:pt idx="15748">
                  <c:v>0.66800000000000004</c:v>
                </c:pt>
                <c:pt idx="15749">
                  <c:v>0.66800000000000004</c:v>
                </c:pt>
                <c:pt idx="15750">
                  <c:v>0.66800000000000004</c:v>
                </c:pt>
                <c:pt idx="15751">
                  <c:v>0.66800000000000004</c:v>
                </c:pt>
                <c:pt idx="15752">
                  <c:v>0.66800000000000004</c:v>
                </c:pt>
                <c:pt idx="15753">
                  <c:v>0.66800000000000004</c:v>
                </c:pt>
                <c:pt idx="15754">
                  <c:v>0.66800000000000004</c:v>
                </c:pt>
                <c:pt idx="15755">
                  <c:v>0.66800000000000004</c:v>
                </c:pt>
                <c:pt idx="15756">
                  <c:v>0.66800000000000004</c:v>
                </c:pt>
                <c:pt idx="15757">
                  <c:v>0.66800000000000004</c:v>
                </c:pt>
                <c:pt idx="15758">
                  <c:v>0.66800000000000004</c:v>
                </c:pt>
                <c:pt idx="15759">
                  <c:v>0.66800000000000004</c:v>
                </c:pt>
                <c:pt idx="15760">
                  <c:v>0.66800000000000004</c:v>
                </c:pt>
                <c:pt idx="15761">
                  <c:v>0.66800000000000004</c:v>
                </c:pt>
                <c:pt idx="15762">
                  <c:v>0.66800000000000004</c:v>
                </c:pt>
                <c:pt idx="15763">
                  <c:v>0.66800000000000004</c:v>
                </c:pt>
                <c:pt idx="15764">
                  <c:v>0.66800000000000004</c:v>
                </c:pt>
                <c:pt idx="15765">
                  <c:v>0.66800000000000004</c:v>
                </c:pt>
                <c:pt idx="15766">
                  <c:v>0.66800000000000004</c:v>
                </c:pt>
                <c:pt idx="15767">
                  <c:v>0.66800000000000004</c:v>
                </c:pt>
                <c:pt idx="15768">
                  <c:v>0.66800000000000004</c:v>
                </c:pt>
                <c:pt idx="15769">
                  <c:v>0.66800000000000004</c:v>
                </c:pt>
                <c:pt idx="15770">
                  <c:v>0.66800000000000004</c:v>
                </c:pt>
                <c:pt idx="15771">
                  <c:v>0.66800000000000004</c:v>
                </c:pt>
                <c:pt idx="15772">
                  <c:v>0.66800000000000004</c:v>
                </c:pt>
                <c:pt idx="15773">
                  <c:v>0.66800000000000004</c:v>
                </c:pt>
                <c:pt idx="15774">
                  <c:v>0.66800000000000004</c:v>
                </c:pt>
                <c:pt idx="15775">
                  <c:v>0.66800000000000004</c:v>
                </c:pt>
                <c:pt idx="15776">
                  <c:v>0.66800000000000004</c:v>
                </c:pt>
                <c:pt idx="15777">
                  <c:v>0.66800000000000004</c:v>
                </c:pt>
                <c:pt idx="15778">
                  <c:v>0.66800000000000004</c:v>
                </c:pt>
                <c:pt idx="15779">
                  <c:v>0.66900000000000004</c:v>
                </c:pt>
                <c:pt idx="15780">
                  <c:v>0.66900000000000004</c:v>
                </c:pt>
                <c:pt idx="15781">
                  <c:v>0.66900000000000004</c:v>
                </c:pt>
                <c:pt idx="15782">
                  <c:v>0.66900000000000004</c:v>
                </c:pt>
                <c:pt idx="15783">
                  <c:v>0.66900000000000004</c:v>
                </c:pt>
                <c:pt idx="15784">
                  <c:v>0.66900000000000004</c:v>
                </c:pt>
                <c:pt idx="15785">
                  <c:v>0.66900000000000004</c:v>
                </c:pt>
                <c:pt idx="15786">
                  <c:v>0.66900000000000004</c:v>
                </c:pt>
                <c:pt idx="15787">
                  <c:v>0.66900000000000004</c:v>
                </c:pt>
                <c:pt idx="15788">
                  <c:v>0.66900000000000004</c:v>
                </c:pt>
                <c:pt idx="15789">
                  <c:v>0.66900000000000004</c:v>
                </c:pt>
                <c:pt idx="15790">
                  <c:v>0.66900000000000004</c:v>
                </c:pt>
                <c:pt idx="15791">
                  <c:v>0.66900000000000004</c:v>
                </c:pt>
                <c:pt idx="15792">
                  <c:v>0.66900000000000004</c:v>
                </c:pt>
                <c:pt idx="15793">
                  <c:v>0.66900000000000004</c:v>
                </c:pt>
                <c:pt idx="15794">
                  <c:v>0.66900000000000004</c:v>
                </c:pt>
                <c:pt idx="15795">
                  <c:v>0.66900000000000004</c:v>
                </c:pt>
                <c:pt idx="15796">
                  <c:v>0.66900000000000004</c:v>
                </c:pt>
                <c:pt idx="15797">
                  <c:v>0.66900000000000004</c:v>
                </c:pt>
                <c:pt idx="15798">
                  <c:v>0.66900000000000004</c:v>
                </c:pt>
                <c:pt idx="15799">
                  <c:v>0.66900000000000004</c:v>
                </c:pt>
                <c:pt idx="15800">
                  <c:v>0.66900000000000004</c:v>
                </c:pt>
                <c:pt idx="15801">
                  <c:v>0.66900000000000004</c:v>
                </c:pt>
                <c:pt idx="15802">
                  <c:v>0.66900000000000004</c:v>
                </c:pt>
                <c:pt idx="15803">
                  <c:v>0.66900000000000004</c:v>
                </c:pt>
                <c:pt idx="15804">
                  <c:v>0.66900000000000004</c:v>
                </c:pt>
                <c:pt idx="15805">
                  <c:v>0.66900000000000004</c:v>
                </c:pt>
                <c:pt idx="15806">
                  <c:v>0.66900000000000004</c:v>
                </c:pt>
                <c:pt idx="15807">
                  <c:v>0.66900000000000004</c:v>
                </c:pt>
                <c:pt idx="15808">
                  <c:v>0.66900000000000004</c:v>
                </c:pt>
                <c:pt idx="15809">
                  <c:v>0.66900000000000004</c:v>
                </c:pt>
                <c:pt idx="15810">
                  <c:v>0.66900000000000004</c:v>
                </c:pt>
                <c:pt idx="15811">
                  <c:v>0.66900000000000004</c:v>
                </c:pt>
                <c:pt idx="15812">
                  <c:v>0.66900000000000004</c:v>
                </c:pt>
                <c:pt idx="15813">
                  <c:v>0.66900000000000004</c:v>
                </c:pt>
                <c:pt idx="15814">
                  <c:v>0.66900000000000004</c:v>
                </c:pt>
                <c:pt idx="15815">
                  <c:v>0.66900000000000004</c:v>
                </c:pt>
                <c:pt idx="15816">
                  <c:v>0.66900000000000004</c:v>
                </c:pt>
                <c:pt idx="15817">
                  <c:v>0.66900000000000004</c:v>
                </c:pt>
                <c:pt idx="15818">
                  <c:v>0.66900000000000004</c:v>
                </c:pt>
                <c:pt idx="15819">
                  <c:v>0.66900000000000004</c:v>
                </c:pt>
                <c:pt idx="15820">
                  <c:v>0.66900000000000004</c:v>
                </c:pt>
                <c:pt idx="15821">
                  <c:v>0.66900000000000004</c:v>
                </c:pt>
                <c:pt idx="15822">
                  <c:v>0.66900000000000004</c:v>
                </c:pt>
                <c:pt idx="15823">
                  <c:v>0.66900000000000004</c:v>
                </c:pt>
                <c:pt idx="15824">
                  <c:v>0.66900000000000004</c:v>
                </c:pt>
                <c:pt idx="15825">
                  <c:v>0.66900000000000004</c:v>
                </c:pt>
                <c:pt idx="15826">
                  <c:v>0.66900000000000004</c:v>
                </c:pt>
                <c:pt idx="15827">
                  <c:v>0.66900000000000004</c:v>
                </c:pt>
                <c:pt idx="15828">
                  <c:v>0.66900000000000004</c:v>
                </c:pt>
                <c:pt idx="15829">
                  <c:v>0.66900000000000004</c:v>
                </c:pt>
                <c:pt idx="15830">
                  <c:v>0.66900000000000004</c:v>
                </c:pt>
                <c:pt idx="15831">
                  <c:v>0.66900000000000004</c:v>
                </c:pt>
                <c:pt idx="15832">
                  <c:v>0.66900000000000004</c:v>
                </c:pt>
                <c:pt idx="15833">
                  <c:v>0.66900000000000004</c:v>
                </c:pt>
                <c:pt idx="15834">
                  <c:v>0.66900000000000004</c:v>
                </c:pt>
                <c:pt idx="15835">
                  <c:v>0.66900000000000004</c:v>
                </c:pt>
                <c:pt idx="15836">
                  <c:v>0.66900000000000004</c:v>
                </c:pt>
                <c:pt idx="15837">
                  <c:v>0.66900000000000004</c:v>
                </c:pt>
                <c:pt idx="15838">
                  <c:v>0.66900000000000004</c:v>
                </c:pt>
                <c:pt idx="15839">
                  <c:v>0.66900000000000004</c:v>
                </c:pt>
                <c:pt idx="15840">
                  <c:v>0.66900000000000004</c:v>
                </c:pt>
                <c:pt idx="15841">
                  <c:v>0.66900000000000004</c:v>
                </c:pt>
                <c:pt idx="15842">
                  <c:v>0.66900000000000004</c:v>
                </c:pt>
                <c:pt idx="15843">
                  <c:v>0.66900000000000004</c:v>
                </c:pt>
                <c:pt idx="15844">
                  <c:v>0.66900000000000004</c:v>
                </c:pt>
                <c:pt idx="15845">
                  <c:v>0.66900000000000004</c:v>
                </c:pt>
                <c:pt idx="15846">
                  <c:v>0.66900000000000004</c:v>
                </c:pt>
                <c:pt idx="15847">
                  <c:v>0.66900000000000004</c:v>
                </c:pt>
                <c:pt idx="15848">
                  <c:v>0.66900000000000004</c:v>
                </c:pt>
                <c:pt idx="15849">
                  <c:v>0.66900000000000004</c:v>
                </c:pt>
                <c:pt idx="15850">
                  <c:v>0.66900000000000004</c:v>
                </c:pt>
                <c:pt idx="15851">
                  <c:v>0.66900000000000004</c:v>
                </c:pt>
                <c:pt idx="15852">
                  <c:v>0.66900000000000004</c:v>
                </c:pt>
                <c:pt idx="15853">
                  <c:v>0.66900000000000004</c:v>
                </c:pt>
                <c:pt idx="15854">
                  <c:v>0.66900000000000004</c:v>
                </c:pt>
                <c:pt idx="15855">
                  <c:v>0.66900000000000004</c:v>
                </c:pt>
                <c:pt idx="15856">
                  <c:v>0.66900000000000004</c:v>
                </c:pt>
                <c:pt idx="15857">
                  <c:v>0.66900000000000004</c:v>
                </c:pt>
                <c:pt idx="15858">
                  <c:v>0.66900000000000004</c:v>
                </c:pt>
                <c:pt idx="15859">
                  <c:v>0.66900000000000004</c:v>
                </c:pt>
                <c:pt idx="15860">
                  <c:v>0.66900000000000004</c:v>
                </c:pt>
                <c:pt idx="15861">
                  <c:v>0.66900000000000004</c:v>
                </c:pt>
                <c:pt idx="15862">
                  <c:v>0.66900000000000004</c:v>
                </c:pt>
                <c:pt idx="15863">
                  <c:v>0.66900000000000004</c:v>
                </c:pt>
                <c:pt idx="15864">
                  <c:v>0.66900000000000004</c:v>
                </c:pt>
                <c:pt idx="15865">
                  <c:v>0.66900000000000004</c:v>
                </c:pt>
                <c:pt idx="15866">
                  <c:v>0.66900000000000004</c:v>
                </c:pt>
                <c:pt idx="15867">
                  <c:v>0.66900000000000004</c:v>
                </c:pt>
                <c:pt idx="15868">
                  <c:v>0.66900000000000004</c:v>
                </c:pt>
                <c:pt idx="15869">
                  <c:v>0.66900000000000004</c:v>
                </c:pt>
                <c:pt idx="15870">
                  <c:v>0.66900000000000004</c:v>
                </c:pt>
                <c:pt idx="15871">
                  <c:v>0.66900000000000004</c:v>
                </c:pt>
                <c:pt idx="15872">
                  <c:v>0.66900000000000004</c:v>
                </c:pt>
                <c:pt idx="15873">
                  <c:v>0.66900000000000004</c:v>
                </c:pt>
                <c:pt idx="15874">
                  <c:v>0.66900000000000004</c:v>
                </c:pt>
                <c:pt idx="15875">
                  <c:v>0.66900000000000004</c:v>
                </c:pt>
                <c:pt idx="15876">
                  <c:v>0.66900000000000004</c:v>
                </c:pt>
                <c:pt idx="15877">
                  <c:v>0.66900000000000004</c:v>
                </c:pt>
                <c:pt idx="15878">
                  <c:v>0.66900000000000004</c:v>
                </c:pt>
                <c:pt idx="15879">
                  <c:v>0.66900000000000004</c:v>
                </c:pt>
                <c:pt idx="15880">
                  <c:v>0.66900000000000004</c:v>
                </c:pt>
                <c:pt idx="15881">
                  <c:v>0.66900000000000004</c:v>
                </c:pt>
                <c:pt idx="15882">
                  <c:v>0.66900000000000004</c:v>
                </c:pt>
                <c:pt idx="15883">
                  <c:v>0.66900000000000004</c:v>
                </c:pt>
                <c:pt idx="15884">
                  <c:v>0.66900000000000004</c:v>
                </c:pt>
                <c:pt idx="15885">
                  <c:v>0.66900000000000004</c:v>
                </c:pt>
                <c:pt idx="15886">
                  <c:v>0.66900000000000004</c:v>
                </c:pt>
                <c:pt idx="15887">
                  <c:v>0.66900000000000004</c:v>
                </c:pt>
                <c:pt idx="15888">
                  <c:v>0.66900000000000004</c:v>
                </c:pt>
                <c:pt idx="15889">
                  <c:v>0.66900000000000004</c:v>
                </c:pt>
                <c:pt idx="15890">
                  <c:v>0.66900000000000004</c:v>
                </c:pt>
                <c:pt idx="15891">
                  <c:v>0.66900000000000004</c:v>
                </c:pt>
                <c:pt idx="15892">
                  <c:v>0.66900000000000004</c:v>
                </c:pt>
                <c:pt idx="15893">
                  <c:v>0.66900000000000004</c:v>
                </c:pt>
                <c:pt idx="15894">
                  <c:v>0.66900000000000004</c:v>
                </c:pt>
                <c:pt idx="15895">
                  <c:v>0.66900000000000004</c:v>
                </c:pt>
                <c:pt idx="15896">
                  <c:v>0.66900000000000004</c:v>
                </c:pt>
                <c:pt idx="15897">
                  <c:v>0.66900000000000004</c:v>
                </c:pt>
                <c:pt idx="15898">
                  <c:v>0.66900000000000004</c:v>
                </c:pt>
                <c:pt idx="15899">
                  <c:v>0.66900000000000004</c:v>
                </c:pt>
                <c:pt idx="15900">
                  <c:v>0.66900000000000004</c:v>
                </c:pt>
                <c:pt idx="15901">
                  <c:v>0.66900000000000004</c:v>
                </c:pt>
                <c:pt idx="15902">
                  <c:v>0.66900000000000004</c:v>
                </c:pt>
                <c:pt idx="15903">
                  <c:v>0.66900000000000004</c:v>
                </c:pt>
                <c:pt idx="15904">
                  <c:v>0.66900000000000004</c:v>
                </c:pt>
                <c:pt idx="15905">
                  <c:v>0.66900000000000004</c:v>
                </c:pt>
                <c:pt idx="15906">
                  <c:v>0.66900000000000004</c:v>
                </c:pt>
                <c:pt idx="15907">
                  <c:v>0.66900000000000004</c:v>
                </c:pt>
                <c:pt idx="15908">
                  <c:v>0.66900000000000004</c:v>
                </c:pt>
                <c:pt idx="15909">
                  <c:v>0.66900000000000004</c:v>
                </c:pt>
                <c:pt idx="15910">
                  <c:v>0.66900000000000004</c:v>
                </c:pt>
                <c:pt idx="15911">
                  <c:v>0.66900000000000004</c:v>
                </c:pt>
                <c:pt idx="15912">
                  <c:v>0.66900000000000004</c:v>
                </c:pt>
                <c:pt idx="15913">
                  <c:v>0.66900000000000004</c:v>
                </c:pt>
                <c:pt idx="15914">
                  <c:v>0.66900000000000004</c:v>
                </c:pt>
                <c:pt idx="15915">
                  <c:v>0.66900000000000004</c:v>
                </c:pt>
                <c:pt idx="15916">
                  <c:v>0.66900000000000004</c:v>
                </c:pt>
                <c:pt idx="15917">
                  <c:v>0.66900000000000004</c:v>
                </c:pt>
                <c:pt idx="15918">
                  <c:v>0.66900000000000004</c:v>
                </c:pt>
                <c:pt idx="15919">
                  <c:v>0.66900000000000004</c:v>
                </c:pt>
                <c:pt idx="15920">
                  <c:v>0.66900000000000004</c:v>
                </c:pt>
                <c:pt idx="15921">
                  <c:v>0.66900000000000004</c:v>
                </c:pt>
                <c:pt idx="15922">
                  <c:v>0.66900000000000004</c:v>
                </c:pt>
                <c:pt idx="15923">
                  <c:v>0.66900000000000004</c:v>
                </c:pt>
                <c:pt idx="15924">
                  <c:v>0.66900000000000004</c:v>
                </c:pt>
                <c:pt idx="15925">
                  <c:v>0.66900000000000004</c:v>
                </c:pt>
                <c:pt idx="15926">
                  <c:v>0.66900000000000004</c:v>
                </c:pt>
                <c:pt idx="15927">
                  <c:v>0.66900000000000004</c:v>
                </c:pt>
                <c:pt idx="15928">
                  <c:v>0.66900000000000004</c:v>
                </c:pt>
                <c:pt idx="15929">
                  <c:v>0.66900000000000004</c:v>
                </c:pt>
                <c:pt idx="15930">
                  <c:v>0.66900000000000004</c:v>
                </c:pt>
                <c:pt idx="15931">
                  <c:v>0.66900000000000004</c:v>
                </c:pt>
                <c:pt idx="15932">
                  <c:v>0.66900000000000004</c:v>
                </c:pt>
                <c:pt idx="15933">
                  <c:v>0.66900000000000004</c:v>
                </c:pt>
                <c:pt idx="15934">
                  <c:v>0.66900000000000004</c:v>
                </c:pt>
                <c:pt idx="15935">
                  <c:v>0.66900000000000004</c:v>
                </c:pt>
                <c:pt idx="15936">
                  <c:v>0.66900000000000004</c:v>
                </c:pt>
                <c:pt idx="15937">
                  <c:v>0.66900000000000004</c:v>
                </c:pt>
                <c:pt idx="15938">
                  <c:v>0.66900000000000004</c:v>
                </c:pt>
                <c:pt idx="15939">
                  <c:v>0.66900000000000004</c:v>
                </c:pt>
                <c:pt idx="15940">
                  <c:v>0.66900000000000004</c:v>
                </c:pt>
                <c:pt idx="15941">
                  <c:v>0.66900000000000004</c:v>
                </c:pt>
                <c:pt idx="15942">
                  <c:v>0.66900000000000004</c:v>
                </c:pt>
                <c:pt idx="15943">
                  <c:v>0.66900000000000004</c:v>
                </c:pt>
                <c:pt idx="15944">
                  <c:v>0.66900000000000004</c:v>
                </c:pt>
                <c:pt idx="15945">
                  <c:v>0.66900000000000004</c:v>
                </c:pt>
                <c:pt idx="15946">
                  <c:v>0.66900000000000004</c:v>
                </c:pt>
                <c:pt idx="15947">
                  <c:v>0.66900000000000004</c:v>
                </c:pt>
                <c:pt idx="15948">
                  <c:v>0.66900000000000004</c:v>
                </c:pt>
                <c:pt idx="15949">
                  <c:v>0.66900000000000004</c:v>
                </c:pt>
                <c:pt idx="15950">
                  <c:v>0.66900000000000004</c:v>
                </c:pt>
                <c:pt idx="15951">
                  <c:v>0.66900000000000004</c:v>
                </c:pt>
                <c:pt idx="15952">
                  <c:v>0.66900000000000004</c:v>
                </c:pt>
                <c:pt idx="15953">
                  <c:v>0.66900000000000004</c:v>
                </c:pt>
                <c:pt idx="15954">
                  <c:v>0.66900000000000004</c:v>
                </c:pt>
                <c:pt idx="15955">
                  <c:v>0.66900000000000004</c:v>
                </c:pt>
                <c:pt idx="15956">
                  <c:v>0.66900000000000004</c:v>
                </c:pt>
                <c:pt idx="15957">
                  <c:v>0.66900000000000004</c:v>
                </c:pt>
                <c:pt idx="15958">
                  <c:v>0.66900000000000004</c:v>
                </c:pt>
                <c:pt idx="15959">
                  <c:v>0.66900000000000004</c:v>
                </c:pt>
                <c:pt idx="15960">
                  <c:v>0.66900000000000004</c:v>
                </c:pt>
                <c:pt idx="15961">
                  <c:v>0.66900000000000004</c:v>
                </c:pt>
                <c:pt idx="15962">
                  <c:v>0.66900000000000004</c:v>
                </c:pt>
                <c:pt idx="15963">
                  <c:v>0.66900000000000004</c:v>
                </c:pt>
                <c:pt idx="15964">
                  <c:v>0.66900000000000004</c:v>
                </c:pt>
                <c:pt idx="15965">
                  <c:v>0.66900000000000004</c:v>
                </c:pt>
                <c:pt idx="15966">
                  <c:v>0.66900000000000004</c:v>
                </c:pt>
                <c:pt idx="15967">
                  <c:v>0.66900000000000004</c:v>
                </c:pt>
                <c:pt idx="15968">
                  <c:v>0.66900000000000004</c:v>
                </c:pt>
                <c:pt idx="15969">
                  <c:v>0.66900000000000004</c:v>
                </c:pt>
                <c:pt idx="15970">
                  <c:v>0.66900000000000004</c:v>
                </c:pt>
                <c:pt idx="15971">
                  <c:v>0.66900000000000004</c:v>
                </c:pt>
                <c:pt idx="15972">
                  <c:v>0.66900000000000004</c:v>
                </c:pt>
                <c:pt idx="15973">
                  <c:v>0.67</c:v>
                </c:pt>
                <c:pt idx="15974">
                  <c:v>0.67</c:v>
                </c:pt>
                <c:pt idx="15975">
                  <c:v>0.67</c:v>
                </c:pt>
                <c:pt idx="15976">
                  <c:v>0.67</c:v>
                </c:pt>
                <c:pt idx="15977">
                  <c:v>0.67</c:v>
                </c:pt>
                <c:pt idx="15978">
                  <c:v>0.67</c:v>
                </c:pt>
                <c:pt idx="15979">
                  <c:v>0.67</c:v>
                </c:pt>
                <c:pt idx="15980">
                  <c:v>0.67</c:v>
                </c:pt>
                <c:pt idx="15981">
                  <c:v>0.67</c:v>
                </c:pt>
                <c:pt idx="15982">
                  <c:v>0.67</c:v>
                </c:pt>
                <c:pt idx="15983">
                  <c:v>0.67</c:v>
                </c:pt>
                <c:pt idx="15984">
                  <c:v>0.67</c:v>
                </c:pt>
                <c:pt idx="15985">
                  <c:v>0.67</c:v>
                </c:pt>
                <c:pt idx="15986">
                  <c:v>0.67</c:v>
                </c:pt>
                <c:pt idx="15987">
                  <c:v>0.67</c:v>
                </c:pt>
                <c:pt idx="15988">
                  <c:v>0.67</c:v>
                </c:pt>
                <c:pt idx="15989">
                  <c:v>0.67</c:v>
                </c:pt>
                <c:pt idx="15990">
                  <c:v>0.67</c:v>
                </c:pt>
                <c:pt idx="15991">
                  <c:v>0.67</c:v>
                </c:pt>
                <c:pt idx="15992">
                  <c:v>0.67</c:v>
                </c:pt>
                <c:pt idx="15993">
                  <c:v>0.67</c:v>
                </c:pt>
                <c:pt idx="15994">
                  <c:v>0.67</c:v>
                </c:pt>
                <c:pt idx="15995">
                  <c:v>0.67</c:v>
                </c:pt>
                <c:pt idx="15996">
                  <c:v>0.67</c:v>
                </c:pt>
                <c:pt idx="15997">
                  <c:v>0.67</c:v>
                </c:pt>
                <c:pt idx="15998">
                  <c:v>0.67</c:v>
                </c:pt>
                <c:pt idx="15999">
                  <c:v>0.67</c:v>
                </c:pt>
                <c:pt idx="16000">
                  <c:v>0.67</c:v>
                </c:pt>
                <c:pt idx="16001">
                  <c:v>0.67</c:v>
                </c:pt>
                <c:pt idx="16002">
                  <c:v>0.67</c:v>
                </c:pt>
                <c:pt idx="16003">
                  <c:v>0.67</c:v>
                </c:pt>
                <c:pt idx="16004">
                  <c:v>0.67</c:v>
                </c:pt>
                <c:pt idx="16005">
                  <c:v>0.67</c:v>
                </c:pt>
                <c:pt idx="16006">
                  <c:v>0.67</c:v>
                </c:pt>
                <c:pt idx="16007">
                  <c:v>0.67</c:v>
                </c:pt>
                <c:pt idx="16008">
                  <c:v>0.67</c:v>
                </c:pt>
                <c:pt idx="16009">
                  <c:v>0.67</c:v>
                </c:pt>
                <c:pt idx="16010">
                  <c:v>0.67</c:v>
                </c:pt>
                <c:pt idx="16011">
                  <c:v>0.67</c:v>
                </c:pt>
                <c:pt idx="16012">
                  <c:v>0.67</c:v>
                </c:pt>
                <c:pt idx="16013">
                  <c:v>0.67</c:v>
                </c:pt>
                <c:pt idx="16014">
                  <c:v>0.67</c:v>
                </c:pt>
                <c:pt idx="16015">
                  <c:v>0.67</c:v>
                </c:pt>
                <c:pt idx="16016">
                  <c:v>0.67</c:v>
                </c:pt>
                <c:pt idx="16017">
                  <c:v>0.67</c:v>
                </c:pt>
                <c:pt idx="16018">
                  <c:v>0.67</c:v>
                </c:pt>
                <c:pt idx="16019">
                  <c:v>0.67</c:v>
                </c:pt>
                <c:pt idx="16020">
                  <c:v>0.67</c:v>
                </c:pt>
                <c:pt idx="16021">
                  <c:v>0.67</c:v>
                </c:pt>
                <c:pt idx="16022">
                  <c:v>0.67</c:v>
                </c:pt>
                <c:pt idx="16023">
                  <c:v>0.67</c:v>
                </c:pt>
                <c:pt idx="16024">
                  <c:v>0.67</c:v>
                </c:pt>
                <c:pt idx="16025">
                  <c:v>0.67</c:v>
                </c:pt>
                <c:pt idx="16026">
                  <c:v>0.67</c:v>
                </c:pt>
                <c:pt idx="16027">
                  <c:v>0.67</c:v>
                </c:pt>
                <c:pt idx="16028">
                  <c:v>0.67</c:v>
                </c:pt>
                <c:pt idx="16029">
                  <c:v>0.67</c:v>
                </c:pt>
                <c:pt idx="16030">
                  <c:v>0.67</c:v>
                </c:pt>
                <c:pt idx="16031">
                  <c:v>0.67</c:v>
                </c:pt>
                <c:pt idx="16032">
                  <c:v>0.67</c:v>
                </c:pt>
                <c:pt idx="16033">
                  <c:v>0.67100000000000004</c:v>
                </c:pt>
                <c:pt idx="16034">
                  <c:v>0.67100000000000004</c:v>
                </c:pt>
                <c:pt idx="16035">
                  <c:v>0.67100000000000004</c:v>
                </c:pt>
                <c:pt idx="16036">
                  <c:v>0.67100000000000004</c:v>
                </c:pt>
                <c:pt idx="16037">
                  <c:v>0.67100000000000004</c:v>
                </c:pt>
                <c:pt idx="16038">
                  <c:v>0.67100000000000004</c:v>
                </c:pt>
                <c:pt idx="16039">
                  <c:v>0.67100000000000004</c:v>
                </c:pt>
                <c:pt idx="16040">
                  <c:v>0.67100000000000004</c:v>
                </c:pt>
                <c:pt idx="16041">
                  <c:v>0.67100000000000004</c:v>
                </c:pt>
                <c:pt idx="16042">
                  <c:v>0.67100000000000004</c:v>
                </c:pt>
                <c:pt idx="16043">
                  <c:v>0.67100000000000004</c:v>
                </c:pt>
                <c:pt idx="16044">
                  <c:v>0.67100000000000004</c:v>
                </c:pt>
                <c:pt idx="16045">
                  <c:v>0.67100000000000004</c:v>
                </c:pt>
                <c:pt idx="16046">
                  <c:v>0.67100000000000004</c:v>
                </c:pt>
                <c:pt idx="16047">
                  <c:v>0.67100000000000004</c:v>
                </c:pt>
                <c:pt idx="16048">
                  <c:v>0.67100000000000004</c:v>
                </c:pt>
                <c:pt idx="16049">
                  <c:v>0.67100000000000004</c:v>
                </c:pt>
                <c:pt idx="16050">
                  <c:v>0.67100000000000004</c:v>
                </c:pt>
                <c:pt idx="16051">
                  <c:v>0.67100000000000004</c:v>
                </c:pt>
                <c:pt idx="16052">
                  <c:v>0.67100000000000004</c:v>
                </c:pt>
                <c:pt idx="16053">
                  <c:v>0.67100000000000004</c:v>
                </c:pt>
                <c:pt idx="16054">
                  <c:v>0.67100000000000004</c:v>
                </c:pt>
                <c:pt idx="16055">
                  <c:v>0.67100000000000004</c:v>
                </c:pt>
                <c:pt idx="16056">
                  <c:v>0.67100000000000004</c:v>
                </c:pt>
                <c:pt idx="16057">
                  <c:v>0.67100000000000004</c:v>
                </c:pt>
                <c:pt idx="16058">
                  <c:v>0.67100000000000004</c:v>
                </c:pt>
                <c:pt idx="16059">
                  <c:v>0.67100000000000004</c:v>
                </c:pt>
                <c:pt idx="16060">
                  <c:v>0.67100000000000004</c:v>
                </c:pt>
                <c:pt idx="16061">
                  <c:v>0.67100000000000004</c:v>
                </c:pt>
                <c:pt idx="16062">
                  <c:v>0.67100000000000004</c:v>
                </c:pt>
                <c:pt idx="16063">
                  <c:v>0.67100000000000004</c:v>
                </c:pt>
                <c:pt idx="16064">
                  <c:v>0.67100000000000004</c:v>
                </c:pt>
                <c:pt idx="16065">
                  <c:v>0.67100000000000004</c:v>
                </c:pt>
                <c:pt idx="16066">
                  <c:v>0.67100000000000004</c:v>
                </c:pt>
                <c:pt idx="16067">
                  <c:v>0.67100000000000004</c:v>
                </c:pt>
                <c:pt idx="16068">
                  <c:v>0.67100000000000004</c:v>
                </c:pt>
                <c:pt idx="16069">
                  <c:v>0.67100000000000004</c:v>
                </c:pt>
                <c:pt idx="16070">
                  <c:v>0.67100000000000004</c:v>
                </c:pt>
                <c:pt idx="16071">
                  <c:v>0.67100000000000004</c:v>
                </c:pt>
                <c:pt idx="16072">
                  <c:v>0.67100000000000004</c:v>
                </c:pt>
                <c:pt idx="16073">
                  <c:v>0.67100000000000004</c:v>
                </c:pt>
                <c:pt idx="16074">
                  <c:v>0.67100000000000004</c:v>
                </c:pt>
                <c:pt idx="16075">
                  <c:v>0.67100000000000004</c:v>
                </c:pt>
                <c:pt idx="16076">
                  <c:v>0.67100000000000004</c:v>
                </c:pt>
                <c:pt idx="16077">
                  <c:v>0.67100000000000004</c:v>
                </c:pt>
                <c:pt idx="16078">
                  <c:v>0.67100000000000004</c:v>
                </c:pt>
                <c:pt idx="16079">
                  <c:v>0.67100000000000004</c:v>
                </c:pt>
                <c:pt idx="16080">
                  <c:v>0.67100000000000004</c:v>
                </c:pt>
                <c:pt idx="16081">
                  <c:v>0.67100000000000004</c:v>
                </c:pt>
                <c:pt idx="16082">
                  <c:v>0.67100000000000004</c:v>
                </c:pt>
                <c:pt idx="16083">
                  <c:v>0.67100000000000004</c:v>
                </c:pt>
                <c:pt idx="16084">
                  <c:v>0.67100000000000004</c:v>
                </c:pt>
                <c:pt idx="16085">
                  <c:v>0.67100000000000004</c:v>
                </c:pt>
                <c:pt idx="16086">
                  <c:v>0.67100000000000004</c:v>
                </c:pt>
                <c:pt idx="16087">
                  <c:v>0.67100000000000004</c:v>
                </c:pt>
                <c:pt idx="16088">
                  <c:v>0.67100000000000004</c:v>
                </c:pt>
                <c:pt idx="16089">
                  <c:v>0.67100000000000004</c:v>
                </c:pt>
                <c:pt idx="16090">
                  <c:v>0.67100000000000004</c:v>
                </c:pt>
                <c:pt idx="16091">
                  <c:v>0.67100000000000004</c:v>
                </c:pt>
                <c:pt idx="16092">
                  <c:v>0.67100000000000004</c:v>
                </c:pt>
                <c:pt idx="16093">
                  <c:v>0.67100000000000004</c:v>
                </c:pt>
                <c:pt idx="16094">
                  <c:v>0.67100000000000004</c:v>
                </c:pt>
                <c:pt idx="16095">
                  <c:v>0.67100000000000004</c:v>
                </c:pt>
                <c:pt idx="16096">
                  <c:v>0.67100000000000004</c:v>
                </c:pt>
                <c:pt idx="16097">
                  <c:v>0.67100000000000004</c:v>
                </c:pt>
                <c:pt idx="16098">
                  <c:v>0.67100000000000004</c:v>
                </c:pt>
                <c:pt idx="16099">
                  <c:v>0.67100000000000004</c:v>
                </c:pt>
                <c:pt idx="16100">
                  <c:v>0.67100000000000004</c:v>
                </c:pt>
                <c:pt idx="16101">
                  <c:v>0.67100000000000004</c:v>
                </c:pt>
                <c:pt idx="16102">
                  <c:v>0.67100000000000004</c:v>
                </c:pt>
                <c:pt idx="16103">
                  <c:v>0.67100000000000004</c:v>
                </c:pt>
                <c:pt idx="16104">
                  <c:v>0.67100000000000004</c:v>
                </c:pt>
                <c:pt idx="16105">
                  <c:v>0.67100000000000004</c:v>
                </c:pt>
                <c:pt idx="16106">
                  <c:v>0.67100000000000004</c:v>
                </c:pt>
                <c:pt idx="16107">
                  <c:v>0.67100000000000004</c:v>
                </c:pt>
                <c:pt idx="16108">
                  <c:v>0.67100000000000004</c:v>
                </c:pt>
                <c:pt idx="16109">
                  <c:v>0.67100000000000004</c:v>
                </c:pt>
                <c:pt idx="16110">
                  <c:v>0.67100000000000004</c:v>
                </c:pt>
                <c:pt idx="16111">
                  <c:v>0.67100000000000004</c:v>
                </c:pt>
                <c:pt idx="16112">
                  <c:v>0.67100000000000004</c:v>
                </c:pt>
                <c:pt idx="16113">
                  <c:v>0.67100000000000004</c:v>
                </c:pt>
                <c:pt idx="16114">
                  <c:v>0.67100000000000004</c:v>
                </c:pt>
                <c:pt idx="16115">
                  <c:v>0.67100000000000004</c:v>
                </c:pt>
                <c:pt idx="16116">
                  <c:v>0.67100000000000004</c:v>
                </c:pt>
                <c:pt idx="16117">
                  <c:v>0.67100000000000004</c:v>
                </c:pt>
                <c:pt idx="16118">
                  <c:v>0.67100000000000004</c:v>
                </c:pt>
                <c:pt idx="16119">
                  <c:v>0.67100000000000004</c:v>
                </c:pt>
                <c:pt idx="16120">
                  <c:v>0.67100000000000004</c:v>
                </c:pt>
                <c:pt idx="16121">
                  <c:v>0.67100000000000004</c:v>
                </c:pt>
                <c:pt idx="16122">
                  <c:v>0.67100000000000004</c:v>
                </c:pt>
                <c:pt idx="16123">
                  <c:v>0.67100000000000004</c:v>
                </c:pt>
                <c:pt idx="16124">
                  <c:v>0.67100000000000004</c:v>
                </c:pt>
                <c:pt idx="16125">
                  <c:v>0.67100000000000004</c:v>
                </c:pt>
                <c:pt idx="16126">
                  <c:v>0.67100000000000004</c:v>
                </c:pt>
                <c:pt idx="16127">
                  <c:v>0.67200000000000004</c:v>
                </c:pt>
                <c:pt idx="16128">
                  <c:v>0.67200000000000004</c:v>
                </c:pt>
                <c:pt idx="16129">
                  <c:v>0.67200000000000004</c:v>
                </c:pt>
                <c:pt idx="16130">
                  <c:v>0.67200000000000004</c:v>
                </c:pt>
                <c:pt idx="16131">
                  <c:v>0.67200000000000004</c:v>
                </c:pt>
                <c:pt idx="16132">
                  <c:v>0.67200000000000004</c:v>
                </c:pt>
                <c:pt idx="16133">
                  <c:v>0.67200000000000004</c:v>
                </c:pt>
                <c:pt idx="16134">
                  <c:v>0.67200000000000004</c:v>
                </c:pt>
                <c:pt idx="16135">
                  <c:v>0.67200000000000004</c:v>
                </c:pt>
                <c:pt idx="16136">
                  <c:v>0.67200000000000004</c:v>
                </c:pt>
                <c:pt idx="16137">
                  <c:v>0.67200000000000004</c:v>
                </c:pt>
                <c:pt idx="16138">
                  <c:v>0.67200000000000004</c:v>
                </c:pt>
                <c:pt idx="16139">
                  <c:v>0.67200000000000004</c:v>
                </c:pt>
                <c:pt idx="16140">
                  <c:v>0.67200000000000004</c:v>
                </c:pt>
                <c:pt idx="16141">
                  <c:v>0.67200000000000004</c:v>
                </c:pt>
                <c:pt idx="16142">
                  <c:v>0.67200000000000004</c:v>
                </c:pt>
                <c:pt idx="16143">
                  <c:v>0.67200000000000004</c:v>
                </c:pt>
                <c:pt idx="16144">
                  <c:v>0.67200000000000004</c:v>
                </c:pt>
                <c:pt idx="16145">
                  <c:v>0.67200000000000004</c:v>
                </c:pt>
                <c:pt idx="16146">
                  <c:v>0.67200000000000004</c:v>
                </c:pt>
                <c:pt idx="16147">
                  <c:v>0.67200000000000004</c:v>
                </c:pt>
                <c:pt idx="16148">
                  <c:v>0.67200000000000004</c:v>
                </c:pt>
                <c:pt idx="16149">
                  <c:v>0.67200000000000004</c:v>
                </c:pt>
                <c:pt idx="16150">
                  <c:v>0.67200000000000004</c:v>
                </c:pt>
                <c:pt idx="16151">
                  <c:v>0.67200000000000004</c:v>
                </c:pt>
                <c:pt idx="16152">
                  <c:v>0.67200000000000004</c:v>
                </c:pt>
                <c:pt idx="16153">
                  <c:v>0.67200000000000004</c:v>
                </c:pt>
                <c:pt idx="16154">
                  <c:v>0.67200000000000004</c:v>
                </c:pt>
                <c:pt idx="16155">
                  <c:v>0.67200000000000004</c:v>
                </c:pt>
                <c:pt idx="16156">
                  <c:v>0.67200000000000004</c:v>
                </c:pt>
                <c:pt idx="16157">
                  <c:v>0.67200000000000004</c:v>
                </c:pt>
                <c:pt idx="16158">
                  <c:v>0.67200000000000004</c:v>
                </c:pt>
                <c:pt idx="16159">
                  <c:v>0.67200000000000004</c:v>
                </c:pt>
                <c:pt idx="16160">
                  <c:v>0.67200000000000004</c:v>
                </c:pt>
                <c:pt idx="16161">
                  <c:v>0.67200000000000004</c:v>
                </c:pt>
                <c:pt idx="16162">
                  <c:v>0.67200000000000004</c:v>
                </c:pt>
                <c:pt idx="16163">
                  <c:v>0.67200000000000004</c:v>
                </c:pt>
                <c:pt idx="16164">
                  <c:v>0.67200000000000004</c:v>
                </c:pt>
                <c:pt idx="16165">
                  <c:v>0.67200000000000004</c:v>
                </c:pt>
                <c:pt idx="16166">
                  <c:v>0.67200000000000004</c:v>
                </c:pt>
                <c:pt idx="16167">
                  <c:v>0.67200000000000004</c:v>
                </c:pt>
                <c:pt idx="16168">
                  <c:v>0.67200000000000004</c:v>
                </c:pt>
                <c:pt idx="16169">
                  <c:v>0.67200000000000004</c:v>
                </c:pt>
                <c:pt idx="16170">
                  <c:v>0.67200000000000004</c:v>
                </c:pt>
                <c:pt idx="16171">
                  <c:v>0.67200000000000004</c:v>
                </c:pt>
                <c:pt idx="16172">
                  <c:v>0.67200000000000004</c:v>
                </c:pt>
                <c:pt idx="16173">
                  <c:v>0.67200000000000004</c:v>
                </c:pt>
                <c:pt idx="16174">
                  <c:v>0.67200000000000004</c:v>
                </c:pt>
                <c:pt idx="16175">
                  <c:v>0.67200000000000004</c:v>
                </c:pt>
                <c:pt idx="16176">
                  <c:v>0.67200000000000004</c:v>
                </c:pt>
                <c:pt idx="16177">
                  <c:v>0.67200000000000004</c:v>
                </c:pt>
                <c:pt idx="16178">
                  <c:v>0.67200000000000004</c:v>
                </c:pt>
                <c:pt idx="16179">
                  <c:v>0.67200000000000004</c:v>
                </c:pt>
                <c:pt idx="16180">
                  <c:v>0.67200000000000004</c:v>
                </c:pt>
                <c:pt idx="16181">
                  <c:v>0.67200000000000004</c:v>
                </c:pt>
                <c:pt idx="16182">
                  <c:v>0.67200000000000004</c:v>
                </c:pt>
                <c:pt idx="16183">
                  <c:v>0.67200000000000004</c:v>
                </c:pt>
                <c:pt idx="16184">
                  <c:v>0.67200000000000004</c:v>
                </c:pt>
                <c:pt idx="16185">
                  <c:v>0.67200000000000004</c:v>
                </c:pt>
                <c:pt idx="16186">
                  <c:v>0.67200000000000004</c:v>
                </c:pt>
                <c:pt idx="16187">
                  <c:v>0.67300000000000004</c:v>
                </c:pt>
                <c:pt idx="16188">
                  <c:v>0.67300000000000004</c:v>
                </c:pt>
                <c:pt idx="16189">
                  <c:v>0.67300000000000004</c:v>
                </c:pt>
                <c:pt idx="16190">
                  <c:v>0.67300000000000004</c:v>
                </c:pt>
                <c:pt idx="16191">
                  <c:v>0.67300000000000004</c:v>
                </c:pt>
                <c:pt idx="16192">
                  <c:v>0.67300000000000004</c:v>
                </c:pt>
                <c:pt idx="16193">
                  <c:v>0.67300000000000004</c:v>
                </c:pt>
                <c:pt idx="16194">
                  <c:v>0.67300000000000004</c:v>
                </c:pt>
                <c:pt idx="16195">
                  <c:v>0.67300000000000004</c:v>
                </c:pt>
                <c:pt idx="16196">
                  <c:v>0.67300000000000004</c:v>
                </c:pt>
                <c:pt idx="16197">
                  <c:v>0.67300000000000004</c:v>
                </c:pt>
                <c:pt idx="16198">
                  <c:v>0.67300000000000004</c:v>
                </c:pt>
                <c:pt idx="16199">
                  <c:v>0.67300000000000004</c:v>
                </c:pt>
                <c:pt idx="16200">
                  <c:v>0.67300000000000004</c:v>
                </c:pt>
                <c:pt idx="16201">
                  <c:v>0.67300000000000004</c:v>
                </c:pt>
                <c:pt idx="16202">
                  <c:v>0.67300000000000004</c:v>
                </c:pt>
                <c:pt idx="16203">
                  <c:v>0.67300000000000004</c:v>
                </c:pt>
                <c:pt idx="16204">
                  <c:v>0.67300000000000004</c:v>
                </c:pt>
                <c:pt idx="16205">
                  <c:v>0.67300000000000004</c:v>
                </c:pt>
                <c:pt idx="16206">
                  <c:v>0.67300000000000004</c:v>
                </c:pt>
                <c:pt idx="16207">
                  <c:v>0.67300000000000004</c:v>
                </c:pt>
                <c:pt idx="16208">
                  <c:v>0.67300000000000004</c:v>
                </c:pt>
                <c:pt idx="16209">
                  <c:v>0.67300000000000004</c:v>
                </c:pt>
                <c:pt idx="16210">
                  <c:v>0.67300000000000004</c:v>
                </c:pt>
                <c:pt idx="16211">
                  <c:v>0.67300000000000004</c:v>
                </c:pt>
                <c:pt idx="16212">
                  <c:v>0.67300000000000004</c:v>
                </c:pt>
                <c:pt idx="16213">
                  <c:v>0.67300000000000004</c:v>
                </c:pt>
                <c:pt idx="16214">
                  <c:v>0.67300000000000004</c:v>
                </c:pt>
                <c:pt idx="16215">
                  <c:v>0.67300000000000004</c:v>
                </c:pt>
                <c:pt idx="16216">
                  <c:v>0.67300000000000004</c:v>
                </c:pt>
                <c:pt idx="16217">
                  <c:v>0.67300000000000004</c:v>
                </c:pt>
                <c:pt idx="16218">
                  <c:v>0.67300000000000004</c:v>
                </c:pt>
                <c:pt idx="16219">
                  <c:v>0.67300000000000004</c:v>
                </c:pt>
                <c:pt idx="16220">
                  <c:v>0.67300000000000004</c:v>
                </c:pt>
                <c:pt idx="16221">
                  <c:v>0.67300000000000004</c:v>
                </c:pt>
                <c:pt idx="16222">
                  <c:v>0.67300000000000004</c:v>
                </c:pt>
                <c:pt idx="16223">
                  <c:v>0.67300000000000004</c:v>
                </c:pt>
                <c:pt idx="16224">
                  <c:v>0.67300000000000004</c:v>
                </c:pt>
                <c:pt idx="16225">
                  <c:v>0.67300000000000004</c:v>
                </c:pt>
                <c:pt idx="16226">
                  <c:v>0.67300000000000004</c:v>
                </c:pt>
                <c:pt idx="16227">
                  <c:v>0.67300000000000004</c:v>
                </c:pt>
                <c:pt idx="16228">
                  <c:v>0.67300000000000004</c:v>
                </c:pt>
                <c:pt idx="16229">
                  <c:v>0.67300000000000004</c:v>
                </c:pt>
                <c:pt idx="16230">
                  <c:v>0.67300000000000004</c:v>
                </c:pt>
                <c:pt idx="16231">
                  <c:v>0.67300000000000004</c:v>
                </c:pt>
                <c:pt idx="16232">
                  <c:v>0.67300000000000004</c:v>
                </c:pt>
                <c:pt idx="16233">
                  <c:v>0.67300000000000004</c:v>
                </c:pt>
                <c:pt idx="16234">
                  <c:v>0.67300000000000004</c:v>
                </c:pt>
                <c:pt idx="16235">
                  <c:v>0.67300000000000004</c:v>
                </c:pt>
                <c:pt idx="16236">
                  <c:v>0.67300000000000004</c:v>
                </c:pt>
                <c:pt idx="16237">
                  <c:v>0.67300000000000004</c:v>
                </c:pt>
                <c:pt idx="16238">
                  <c:v>0.67300000000000004</c:v>
                </c:pt>
                <c:pt idx="16239">
                  <c:v>0.67300000000000004</c:v>
                </c:pt>
                <c:pt idx="16240">
                  <c:v>0.67300000000000004</c:v>
                </c:pt>
                <c:pt idx="16241">
                  <c:v>0.67300000000000004</c:v>
                </c:pt>
                <c:pt idx="16242">
                  <c:v>0.67300000000000004</c:v>
                </c:pt>
                <c:pt idx="16243">
                  <c:v>0.67300000000000004</c:v>
                </c:pt>
                <c:pt idx="16244">
                  <c:v>0.67300000000000004</c:v>
                </c:pt>
                <c:pt idx="16245">
                  <c:v>0.67300000000000004</c:v>
                </c:pt>
                <c:pt idx="16246">
                  <c:v>0.67300000000000004</c:v>
                </c:pt>
                <c:pt idx="16247">
                  <c:v>0.67300000000000004</c:v>
                </c:pt>
                <c:pt idx="16248">
                  <c:v>0.67300000000000004</c:v>
                </c:pt>
                <c:pt idx="16249">
                  <c:v>0.67300000000000004</c:v>
                </c:pt>
                <c:pt idx="16250">
                  <c:v>0.67300000000000004</c:v>
                </c:pt>
                <c:pt idx="16251">
                  <c:v>0.67300000000000004</c:v>
                </c:pt>
                <c:pt idx="16252">
                  <c:v>0.67300000000000004</c:v>
                </c:pt>
                <c:pt idx="16253">
                  <c:v>0.67300000000000004</c:v>
                </c:pt>
                <c:pt idx="16254">
                  <c:v>0.67300000000000004</c:v>
                </c:pt>
                <c:pt idx="16255">
                  <c:v>0.67300000000000004</c:v>
                </c:pt>
                <c:pt idx="16256">
                  <c:v>0.67300000000000004</c:v>
                </c:pt>
                <c:pt idx="16257">
                  <c:v>0.67300000000000004</c:v>
                </c:pt>
                <c:pt idx="16258">
                  <c:v>0.67300000000000004</c:v>
                </c:pt>
                <c:pt idx="16259">
                  <c:v>0.67300000000000004</c:v>
                </c:pt>
                <c:pt idx="16260">
                  <c:v>0.67300000000000004</c:v>
                </c:pt>
                <c:pt idx="16261">
                  <c:v>0.67300000000000004</c:v>
                </c:pt>
                <c:pt idx="16262">
                  <c:v>0.67400000000000004</c:v>
                </c:pt>
                <c:pt idx="16263">
                  <c:v>0.67400000000000004</c:v>
                </c:pt>
                <c:pt idx="16264">
                  <c:v>0.67400000000000004</c:v>
                </c:pt>
                <c:pt idx="16265">
                  <c:v>0.67400000000000004</c:v>
                </c:pt>
                <c:pt idx="16266">
                  <c:v>0.67400000000000004</c:v>
                </c:pt>
                <c:pt idx="16267">
                  <c:v>0.67400000000000004</c:v>
                </c:pt>
                <c:pt idx="16268">
                  <c:v>0.67400000000000004</c:v>
                </c:pt>
                <c:pt idx="16269">
                  <c:v>0.67400000000000004</c:v>
                </c:pt>
                <c:pt idx="16270">
                  <c:v>0.67400000000000004</c:v>
                </c:pt>
                <c:pt idx="16271">
                  <c:v>0.67400000000000004</c:v>
                </c:pt>
                <c:pt idx="16272">
                  <c:v>0.67400000000000004</c:v>
                </c:pt>
                <c:pt idx="16273">
                  <c:v>0.67400000000000004</c:v>
                </c:pt>
                <c:pt idx="16274">
                  <c:v>0.67400000000000004</c:v>
                </c:pt>
                <c:pt idx="16275">
                  <c:v>0.67400000000000004</c:v>
                </c:pt>
                <c:pt idx="16276">
                  <c:v>0.67400000000000004</c:v>
                </c:pt>
                <c:pt idx="16277">
                  <c:v>0.67400000000000004</c:v>
                </c:pt>
                <c:pt idx="16278">
                  <c:v>0.67400000000000004</c:v>
                </c:pt>
                <c:pt idx="16279">
                  <c:v>0.67400000000000004</c:v>
                </c:pt>
                <c:pt idx="16280">
                  <c:v>0.67400000000000004</c:v>
                </c:pt>
                <c:pt idx="16281">
                  <c:v>0.67400000000000004</c:v>
                </c:pt>
                <c:pt idx="16282">
                  <c:v>0.67400000000000004</c:v>
                </c:pt>
                <c:pt idx="16283">
                  <c:v>0.67400000000000004</c:v>
                </c:pt>
                <c:pt idx="16284">
                  <c:v>0.67400000000000004</c:v>
                </c:pt>
                <c:pt idx="16285">
                  <c:v>0.67400000000000004</c:v>
                </c:pt>
                <c:pt idx="16286">
                  <c:v>0.67400000000000004</c:v>
                </c:pt>
                <c:pt idx="16287">
                  <c:v>0.67400000000000004</c:v>
                </c:pt>
                <c:pt idx="16288">
                  <c:v>0.67400000000000004</c:v>
                </c:pt>
                <c:pt idx="16289">
                  <c:v>0.67400000000000004</c:v>
                </c:pt>
                <c:pt idx="16290">
                  <c:v>0.67400000000000004</c:v>
                </c:pt>
                <c:pt idx="16291">
                  <c:v>0.67400000000000004</c:v>
                </c:pt>
                <c:pt idx="16292">
                  <c:v>0.67400000000000004</c:v>
                </c:pt>
                <c:pt idx="16293">
                  <c:v>0.67400000000000004</c:v>
                </c:pt>
                <c:pt idx="16294">
                  <c:v>0.67400000000000004</c:v>
                </c:pt>
                <c:pt idx="16295">
                  <c:v>0.67400000000000004</c:v>
                </c:pt>
                <c:pt idx="16296">
                  <c:v>0.67400000000000004</c:v>
                </c:pt>
                <c:pt idx="16297">
                  <c:v>0.67400000000000004</c:v>
                </c:pt>
                <c:pt idx="16298">
                  <c:v>0.67400000000000004</c:v>
                </c:pt>
                <c:pt idx="16299">
                  <c:v>0.67400000000000004</c:v>
                </c:pt>
                <c:pt idx="16300">
                  <c:v>0.67400000000000004</c:v>
                </c:pt>
                <c:pt idx="16301">
                  <c:v>0.67400000000000004</c:v>
                </c:pt>
                <c:pt idx="16302">
                  <c:v>0.67400000000000004</c:v>
                </c:pt>
                <c:pt idx="16303">
                  <c:v>0.67400000000000004</c:v>
                </c:pt>
                <c:pt idx="16304">
                  <c:v>0.67400000000000004</c:v>
                </c:pt>
                <c:pt idx="16305">
                  <c:v>0.67400000000000004</c:v>
                </c:pt>
                <c:pt idx="16306">
                  <c:v>0.67400000000000004</c:v>
                </c:pt>
                <c:pt idx="16307">
                  <c:v>0.67400000000000004</c:v>
                </c:pt>
                <c:pt idx="16308">
                  <c:v>0.67400000000000004</c:v>
                </c:pt>
                <c:pt idx="16309">
                  <c:v>0.67400000000000004</c:v>
                </c:pt>
                <c:pt idx="16310">
                  <c:v>0.67400000000000004</c:v>
                </c:pt>
                <c:pt idx="16311">
                  <c:v>0.67400000000000004</c:v>
                </c:pt>
                <c:pt idx="16312">
                  <c:v>0.67400000000000004</c:v>
                </c:pt>
                <c:pt idx="16313">
                  <c:v>0.67400000000000004</c:v>
                </c:pt>
                <c:pt idx="16314">
                  <c:v>0.67400000000000004</c:v>
                </c:pt>
                <c:pt idx="16315">
                  <c:v>0.67400000000000004</c:v>
                </c:pt>
                <c:pt idx="16316">
                  <c:v>0.67500000000000004</c:v>
                </c:pt>
                <c:pt idx="16317">
                  <c:v>0.67500000000000004</c:v>
                </c:pt>
                <c:pt idx="16318">
                  <c:v>0.67500000000000004</c:v>
                </c:pt>
                <c:pt idx="16319">
                  <c:v>0.67500000000000004</c:v>
                </c:pt>
                <c:pt idx="16320">
                  <c:v>0.67500000000000004</c:v>
                </c:pt>
                <c:pt idx="16321">
                  <c:v>0.67500000000000004</c:v>
                </c:pt>
                <c:pt idx="16322">
                  <c:v>0.67500000000000004</c:v>
                </c:pt>
                <c:pt idx="16323">
                  <c:v>0.67500000000000004</c:v>
                </c:pt>
                <c:pt idx="16324">
                  <c:v>0.67500000000000004</c:v>
                </c:pt>
                <c:pt idx="16325">
                  <c:v>0.67500000000000004</c:v>
                </c:pt>
                <c:pt idx="16326">
                  <c:v>0.67500000000000004</c:v>
                </c:pt>
                <c:pt idx="16327">
                  <c:v>0.67500000000000004</c:v>
                </c:pt>
                <c:pt idx="16328">
                  <c:v>0.67500000000000004</c:v>
                </c:pt>
                <c:pt idx="16329">
                  <c:v>0.67500000000000004</c:v>
                </c:pt>
                <c:pt idx="16330">
                  <c:v>0.67500000000000004</c:v>
                </c:pt>
                <c:pt idx="16331">
                  <c:v>0.67500000000000004</c:v>
                </c:pt>
                <c:pt idx="16332">
                  <c:v>0.67500000000000004</c:v>
                </c:pt>
                <c:pt idx="16333">
                  <c:v>0.67500000000000004</c:v>
                </c:pt>
                <c:pt idx="16334">
                  <c:v>0.67500000000000004</c:v>
                </c:pt>
                <c:pt idx="16335">
                  <c:v>0.67500000000000004</c:v>
                </c:pt>
                <c:pt idx="16336">
                  <c:v>0.67500000000000004</c:v>
                </c:pt>
                <c:pt idx="16337">
                  <c:v>0.67500000000000004</c:v>
                </c:pt>
                <c:pt idx="16338">
                  <c:v>0.67500000000000004</c:v>
                </c:pt>
                <c:pt idx="16339">
                  <c:v>0.67500000000000004</c:v>
                </c:pt>
                <c:pt idx="16340">
                  <c:v>0.67500000000000004</c:v>
                </c:pt>
                <c:pt idx="16341">
                  <c:v>0.67500000000000004</c:v>
                </c:pt>
                <c:pt idx="16342">
                  <c:v>0.67500000000000004</c:v>
                </c:pt>
                <c:pt idx="16343">
                  <c:v>0.67500000000000004</c:v>
                </c:pt>
                <c:pt idx="16344">
                  <c:v>0.67500000000000004</c:v>
                </c:pt>
                <c:pt idx="16345">
                  <c:v>0.67500000000000004</c:v>
                </c:pt>
                <c:pt idx="16346">
                  <c:v>0.67500000000000004</c:v>
                </c:pt>
                <c:pt idx="16347">
                  <c:v>0.67500000000000004</c:v>
                </c:pt>
                <c:pt idx="16348">
                  <c:v>0.67500000000000004</c:v>
                </c:pt>
                <c:pt idx="16349">
                  <c:v>0.67500000000000004</c:v>
                </c:pt>
                <c:pt idx="16350">
                  <c:v>0.67500000000000004</c:v>
                </c:pt>
                <c:pt idx="16351">
                  <c:v>0.67500000000000004</c:v>
                </c:pt>
                <c:pt idx="16352">
                  <c:v>0.67500000000000004</c:v>
                </c:pt>
                <c:pt idx="16353">
                  <c:v>0.67500000000000004</c:v>
                </c:pt>
                <c:pt idx="16354">
                  <c:v>0.67500000000000004</c:v>
                </c:pt>
                <c:pt idx="16355">
                  <c:v>0.67500000000000004</c:v>
                </c:pt>
                <c:pt idx="16356">
                  <c:v>0.67500000000000004</c:v>
                </c:pt>
                <c:pt idx="16357">
                  <c:v>0.67500000000000004</c:v>
                </c:pt>
                <c:pt idx="16358">
                  <c:v>0.67500000000000004</c:v>
                </c:pt>
                <c:pt idx="16359">
                  <c:v>0.67500000000000004</c:v>
                </c:pt>
                <c:pt idx="16360">
                  <c:v>0.67500000000000004</c:v>
                </c:pt>
                <c:pt idx="16361">
                  <c:v>0.67500000000000004</c:v>
                </c:pt>
                <c:pt idx="16362">
                  <c:v>0.67500000000000004</c:v>
                </c:pt>
                <c:pt idx="16363">
                  <c:v>0.67500000000000004</c:v>
                </c:pt>
                <c:pt idx="16364">
                  <c:v>0.67500000000000004</c:v>
                </c:pt>
                <c:pt idx="16365">
                  <c:v>0.67500000000000004</c:v>
                </c:pt>
                <c:pt idx="16366">
                  <c:v>0.67500000000000004</c:v>
                </c:pt>
                <c:pt idx="16367">
                  <c:v>0.67500000000000004</c:v>
                </c:pt>
                <c:pt idx="16368">
                  <c:v>0.67500000000000004</c:v>
                </c:pt>
                <c:pt idx="16369">
                  <c:v>0.67500000000000004</c:v>
                </c:pt>
                <c:pt idx="16370">
                  <c:v>0.67500000000000004</c:v>
                </c:pt>
                <c:pt idx="16371">
                  <c:v>0.67500000000000004</c:v>
                </c:pt>
                <c:pt idx="16372">
                  <c:v>0.67500000000000004</c:v>
                </c:pt>
                <c:pt idx="16373">
                  <c:v>0.67500000000000004</c:v>
                </c:pt>
                <c:pt idx="16374">
                  <c:v>0.67500000000000004</c:v>
                </c:pt>
                <c:pt idx="16375">
                  <c:v>0.67500000000000004</c:v>
                </c:pt>
                <c:pt idx="16376">
                  <c:v>0.67500000000000004</c:v>
                </c:pt>
                <c:pt idx="16377">
                  <c:v>0.67500000000000004</c:v>
                </c:pt>
                <c:pt idx="16378">
                  <c:v>0.67500000000000004</c:v>
                </c:pt>
                <c:pt idx="16379">
                  <c:v>0.67500000000000004</c:v>
                </c:pt>
                <c:pt idx="16380">
                  <c:v>0.67500000000000004</c:v>
                </c:pt>
                <c:pt idx="16381">
                  <c:v>0.67500000000000004</c:v>
                </c:pt>
                <c:pt idx="16382">
                  <c:v>0.67500000000000004</c:v>
                </c:pt>
                <c:pt idx="16383">
                  <c:v>0.67500000000000004</c:v>
                </c:pt>
                <c:pt idx="16384">
                  <c:v>0.67500000000000004</c:v>
                </c:pt>
                <c:pt idx="16385">
                  <c:v>0.67500000000000004</c:v>
                </c:pt>
                <c:pt idx="16386">
                  <c:v>0.67500000000000004</c:v>
                </c:pt>
                <c:pt idx="16387">
                  <c:v>0.67500000000000004</c:v>
                </c:pt>
                <c:pt idx="16388">
                  <c:v>0.67500000000000004</c:v>
                </c:pt>
                <c:pt idx="16389">
                  <c:v>0.67500000000000004</c:v>
                </c:pt>
                <c:pt idx="16390">
                  <c:v>0.67500000000000004</c:v>
                </c:pt>
                <c:pt idx="16391">
                  <c:v>0.67500000000000004</c:v>
                </c:pt>
                <c:pt idx="16392">
                  <c:v>0.67600000000000005</c:v>
                </c:pt>
                <c:pt idx="16393">
                  <c:v>0.67600000000000005</c:v>
                </c:pt>
                <c:pt idx="16394">
                  <c:v>0.67600000000000005</c:v>
                </c:pt>
                <c:pt idx="16395">
                  <c:v>0.67600000000000005</c:v>
                </c:pt>
                <c:pt idx="16396">
                  <c:v>0.67600000000000005</c:v>
                </c:pt>
                <c:pt idx="16397">
                  <c:v>0.67600000000000005</c:v>
                </c:pt>
                <c:pt idx="16398">
                  <c:v>0.67600000000000005</c:v>
                </c:pt>
                <c:pt idx="16399">
                  <c:v>0.67600000000000005</c:v>
                </c:pt>
                <c:pt idx="16400">
                  <c:v>0.67600000000000005</c:v>
                </c:pt>
                <c:pt idx="16401">
                  <c:v>0.67600000000000005</c:v>
                </c:pt>
                <c:pt idx="16402">
                  <c:v>0.67600000000000005</c:v>
                </c:pt>
                <c:pt idx="16403">
                  <c:v>0.67600000000000005</c:v>
                </c:pt>
                <c:pt idx="16404">
                  <c:v>0.67600000000000005</c:v>
                </c:pt>
                <c:pt idx="16405">
                  <c:v>0.67600000000000005</c:v>
                </c:pt>
                <c:pt idx="16406">
                  <c:v>0.67600000000000005</c:v>
                </c:pt>
                <c:pt idx="16407">
                  <c:v>0.67600000000000005</c:v>
                </c:pt>
                <c:pt idx="16408">
                  <c:v>0.67600000000000005</c:v>
                </c:pt>
                <c:pt idx="16409">
                  <c:v>0.67600000000000005</c:v>
                </c:pt>
                <c:pt idx="16410">
                  <c:v>0.67600000000000005</c:v>
                </c:pt>
                <c:pt idx="16411">
                  <c:v>0.67600000000000005</c:v>
                </c:pt>
                <c:pt idx="16412">
                  <c:v>0.67600000000000005</c:v>
                </c:pt>
                <c:pt idx="16413">
                  <c:v>0.67600000000000005</c:v>
                </c:pt>
                <c:pt idx="16414">
                  <c:v>0.67600000000000005</c:v>
                </c:pt>
                <c:pt idx="16415">
                  <c:v>0.67600000000000005</c:v>
                </c:pt>
                <c:pt idx="16416">
                  <c:v>0.67600000000000005</c:v>
                </c:pt>
                <c:pt idx="16417">
                  <c:v>0.67600000000000005</c:v>
                </c:pt>
                <c:pt idx="16418">
                  <c:v>0.67600000000000005</c:v>
                </c:pt>
                <c:pt idx="16419">
                  <c:v>0.67600000000000005</c:v>
                </c:pt>
                <c:pt idx="16420">
                  <c:v>0.67600000000000005</c:v>
                </c:pt>
                <c:pt idx="16421">
                  <c:v>0.67600000000000005</c:v>
                </c:pt>
                <c:pt idx="16422">
                  <c:v>0.67600000000000005</c:v>
                </c:pt>
                <c:pt idx="16423">
                  <c:v>0.67600000000000005</c:v>
                </c:pt>
                <c:pt idx="16424">
                  <c:v>0.67600000000000005</c:v>
                </c:pt>
                <c:pt idx="16425">
                  <c:v>0.67600000000000005</c:v>
                </c:pt>
                <c:pt idx="16426">
                  <c:v>0.67600000000000005</c:v>
                </c:pt>
                <c:pt idx="16427">
                  <c:v>0.67600000000000005</c:v>
                </c:pt>
                <c:pt idx="16428">
                  <c:v>0.67600000000000005</c:v>
                </c:pt>
                <c:pt idx="16429">
                  <c:v>0.67600000000000005</c:v>
                </c:pt>
                <c:pt idx="16430">
                  <c:v>0.67600000000000005</c:v>
                </c:pt>
                <c:pt idx="16431">
                  <c:v>0.67600000000000005</c:v>
                </c:pt>
                <c:pt idx="16432">
                  <c:v>0.67600000000000005</c:v>
                </c:pt>
                <c:pt idx="16433">
                  <c:v>0.67600000000000005</c:v>
                </c:pt>
                <c:pt idx="16434">
                  <c:v>0.67600000000000005</c:v>
                </c:pt>
                <c:pt idx="16435">
                  <c:v>0.67600000000000005</c:v>
                </c:pt>
                <c:pt idx="16436">
                  <c:v>0.67600000000000005</c:v>
                </c:pt>
                <c:pt idx="16437">
                  <c:v>0.67600000000000005</c:v>
                </c:pt>
                <c:pt idx="16438">
                  <c:v>0.67600000000000005</c:v>
                </c:pt>
                <c:pt idx="16439">
                  <c:v>0.67600000000000005</c:v>
                </c:pt>
                <c:pt idx="16440">
                  <c:v>0.67600000000000005</c:v>
                </c:pt>
                <c:pt idx="16441">
                  <c:v>0.67600000000000005</c:v>
                </c:pt>
                <c:pt idx="16442">
                  <c:v>0.67600000000000005</c:v>
                </c:pt>
                <c:pt idx="16443">
                  <c:v>0.67600000000000005</c:v>
                </c:pt>
                <c:pt idx="16444">
                  <c:v>0.67600000000000005</c:v>
                </c:pt>
                <c:pt idx="16445">
                  <c:v>0.67600000000000005</c:v>
                </c:pt>
                <c:pt idx="16446">
                  <c:v>0.67600000000000005</c:v>
                </c:pt>
                <c:pt idx="16447">
                  <c:v>0.67600000000000005</c:v>
                </c:pt>
                <c:pt idx="16448">
                  <c:v>0.67600000000000005</c:v>
                </c:pt>
                <c:pt idx="16449">
                  <c:v>0.67600000000000005</c:v>
                </c:pt>
                <c:pt idx="16450">
                  <c:v>0.67600000000000005</c:v>
                </c:pt>
                <c:pt idx="16451">
                  <c:v>0.67600000000000005</c:v>
                </c:pt>
                <c:pt idx="16452">
                  <c:v>0.67600000000000005</c:v>
                </c:pt>
                <c:pt idx="16453">
                  <c:v>0.67600000000000005</c:v>
                </c:pt>
                <c:pt idx="16454">
                  <c:v>0.67600000000000005</c:v>
                </c:pt>
                <c:pt idx="16455">
                  <c:v>0.67600000000000005</c:v>
                </c:pt>
                <c:pt idx="16456">
                  <c:v>0.67600000000000005</c:v>
                </c:pt>
                <c:pt idx="16457">
                  <c:v>0.67600000000000005</c:v>
                </c:pt>
                <c:pt idx="16458">
                  <c:v>0.67600000000000005</c:v>
                </c:pt>
                <c:pt idx="16459">
                  <c:v>0.67600000000000005</c:v>
                </c:pt>
                <c:pt idx="16460">
                  <c:v>0.67600000000000005</c:v>
                </c:pt>
                <c:pt idx="16461">
                  <c:v>0.67600000000000005</c:v>
                </c:pt>
                <c:pt idx="16462">
                  <c:v>0.67600000000000005</c:v>
                </c:pt>
                <c:pt idx="16463">
                  <c:v>0.67600000000000005</c:v>
                </c:pt>
                <c:pt idx="16464">
                  <c:v>0.67600000000000005</c:v>
                </c:pt>
                <c:pt idx="16465">
                  <c:v>0.67600000000000005</c:v>
                </c:pt>
                <c:pt idx="16466">
                  <c:v>0.67600000000000005</c:v>
                </c:pt>
                <c:pt idx="16467">
                  <c:v>0.67600000000000005</c:v>
                </c:pt>
                <c:pt idx="16468">
                  <c:v>0.67600000000000005</c:v>
                </c:pt>
                <c:pt idx="16469">
                  <c:v>0.67600000000000005</c:v>
                </c:pt>
                <c:pt idx="16470">
                  <c:v>0.67600000000000005</c:v>
                </c:pt>
                <c:pt idx="16471">
                  <c:v>0.67600000000000005</c:v>
                </c:pt>
                <c:pt idx="16472">
                  <c:v>0.67600000000000005</c:v>
                </c:pt>
                <c:pt idx="16473">
                  <c:v>0.67600000000000005</c:v>
                </c:pt>
                <c:pt idx="16474">
                  <c:v>0.67600000000000005</c:v>
                </c:pt>
                <c:pt idx="16475">
                  <c:v>0.67600000000000005</c:v>
                </c:pt>
                <c:pt idx="16476">
                  <c:v>0.67600000000000005</c:v>
                </c:pt>
                <c:pt idx="16477">
                  <c:v>0.67600000000000005</c:v>
                </c:pt>
                <c:pt idx="16478">
                  <c:v>0.67600000000000005</c:v>
                </c:pt>
                <c:pt idx="16479">
                  <c:v>0.67600000000000005</c:v>
                </c:pt>
                <c:pt idx="16480">
                  <c:v>0.67600000000000005</c:v>
                </c:pt>
                <c:pt idx="16481">
                  <c:v>0.67600000000000005</c:v>
                </c:pt>
                <c:pt idx="16482">
                  <c:v>0.67600000000000005</c:v>
                </c:pt>
                <c:pt idx="16483">
                  <c:v>0.67600000000000005</c:v>
                </c:pt>
                <c:pt idx="16484">
                  <c:v>0.67600000000000005</c:v>
                </c:pt>
                <c:pt idx="16485">
                  <c:v>0.67600000000000005</c:v>
                </c:pt>
                <c:pt idx="16486">
                  <c:v>0.67600000000000005</c:v>
                </c:pt>
                <c:pt idx="16487">
                  <c:v>0.67600000000000005</c:v>
                </c:pt>
                <c:pt idx="16488">
                  <c:v>0.67600000000000005</c:v>
                </c:pt>
                <c:pt idx="16489">
                  <c:v>0.67600000000000005</c:v>
                </c:pt>
                <c:pt idx="16490">
                  <c:v>0.67600000000000005</c:v>
                </c:pt>
                <c:pt idx="16491">
                  <c:v>0.67600000000000005</c:v>
                </c:pt>
                <c:pt idx="16492">
                  <c:v>0.67600000000000005</c:v>
                </c:pt>
                <c:pt idx="16493">
                  <c:v>0.67600000000000005</c:v>
                </c:pt>
                <c:pt idx="16494">
                  <c:v>0.67600000000000005</c:v>
                </c:pt>
                <c:pt idx="16495">
                  <c:v>0.67600000000000005</c:v>
                </c:pt>
                <c:pt idx="16496">
                  <c:v>0.67600000000000005</c:v>
                </c:pt>
                <c:pt idx="16497">
                  <c:v>0.67600000000000005</c:v>
                </c:pt>
                <c:pt idx="16498">
                  <c:v>0.67600000000000005</c:v>
                </c:pt>
                <c:pt idx="16499">
                  <c:v>0.67600000000000005</c:v>
                </c:pt>
                <c:pt idx="16500">
                  <c:v>0.67600000000000005</c:v>
                </c:pt>
                <c:pt idx="16501">
                  <c:v>0.67600000000000005</c:v>
                </c:pt>
                <c:pt idx="16502">
                  <c:v>0.67600000000000005</c:v>
                </c:pt>
                <c:pt idx="16503">
                  <c:v>0.67600000000000005</c:v>
                </c:pt>
                <c:pt idx="16504">
                  <c:v>0.67600000000000005</c:v>
                </c:pt>
                <c:pt idx="16505">
                  <c:v>0.67600000000000005</c:v>
                </c:pt>
                <c:pt idx="16506">
                  <c:v>0.67600000000000005</c:v>
                </c:pt>
                <c:pt idx="16507">
                  <c:v>0.67600000000000005</c:v>
                </c:pt>
                <c:pt idx="16508">
                  <c:v>0.67600000000000005</c:v>
                </c:pt>
                <c:pt idx="16509">
                  <c:v>0.67600000000000005</c:v>
                </c:pt>
                <c:pt idx="16510">
                  <c:v>0.67600000000000005</c:v>
                </c:pt>
                <c:pt idx="16511">
                  <c:v>0.67600000000000005</c:v>
                </c:pt>
                <c:pt idx="16512">
                  <c:v>0.67600000000000005</c:v>
                </c:pt>
                <c:pt idx="16513">
                  <c:v>0.67600000000000005</c:v>
                </c:pt>
                <c:pt idx="16514">
                  <c:v>0.67600000000000005</c:v>
                </c:pt>
                <c:pt idx="16515">
                  <c:v>0.67600000000000005</c:v>
                </c:pt>
                <c:pt idx="16516">
                  <c:v>0.67600000000000005</c:v>
                </c:pt>
                <c:pt idx="16517">
                  <c:v>0.67600000000000005</c:v>
                </c:pt>
                <c:pt idx="16518">
                  <c:v>0.67600000000000005</c:v>
                </c:pt>
                <c:pt idx="16519">
                  <c:v>0.67600000000000005</c:v>
                </c:pt>
                <c:pt idx="16520">
                  <c:v>0.67600000000000005</c:v>
                </c:pt>
                <c:pt idx="16521">
                  <c:v>0.67600000000000005</c:v>
                </c:pt>
                <c:pt idx="16522">
                  <c:v>0.67600000000000005</c:v>
                </c:pt>
                <c:pt idx="16523">
                  <c:v>0.67600000000000005</c:v>
                </c:pt>
                <c:pt idx="16524">
                  <c:v>0.67600000000000005</c:v>
                </c:pt>
                <c:pt idx="16525">
                  <c:v>0.67600000000000005</c:v>
                </c:pt>
                <c:pt idx="16526">
                  <c:v>0.67600000000000005</c:v>
                </c:pt>
                <c:pt idx="16527">
                  <c:v>0.67600000000000005</c:v>
                </c:pt>
                <c:pt idx="16528">
                  <c:v>0.67600000000000005</c:v>
                </c:pt>
                <c:pt idx="16529">
                  <c:v>0.67600000000000005</c:v>
                </c:pt>
                <c:pt idx="16530">
                  <c:v>0.67600000000000005</c:v>
                </c:pt>
                <c:pt idx="16531">
                  <c:v>0.67600000000000005</c:v>
                </c:pt>
                <c:pt idx="16532">
                  <c:v>0.67600000000000005</c:v>
                </c:pt>
                <c:pt idx="16533">
                  <c:v>0.67600000000000005</c:v>
                </c:pt>
                <c:pt idx="16534">
                  <c:v>0.67600000000000005</c:v>
                </c:pt>
                <c:pt idx="16535">
                  <c:v>0.67600000000000005</c:v>
                </c:pt>
                <c:pt idx="16536">
                  <c:v>0.67600000000000005</c:v>
                </c:pt>
                <c:pt idx="16537">
                  <c:v>0.67600000000000005</c:v>
                </c:pt>
                <c:pt idx="16538">
                  <c:v>0.67600000000000005</c:v>
                </c:pt>
                <c:pt idx="16539">
                  <c:v>0.67600000000000005</c:v>
                </c:pt>
                <c:pt idx="16540">
                  <c:v>0.67600000000000005</c:v>
                </c:pt>
                <c:pt idx="16541">
                  <c:v>0.67600000000000005</c:v>
                </c:pt>
                <c:pt idx="16542">
                  <c:v>0.67600000000000005</c:v>
                </c:pt>
                <c:pt idx="16543">
                  <c:v>0.67600000000000005</c:v>
                </c:pt>
                <c:pt idx="16544">
                  <c:v>0.67600000000000005</c:v>
                </c:pt>
                <c:pt idx="16545">
                  <c:v>0.67600000000000005</c:v>
                </c:pt>
                <c:pt idx="16546">
                  <c:v>0.67600000000000005</c:v>
                </c:pt>
                <c:pt idx="16547">
                  <c:v>0.67600000000000005</c:v>
                </c:pt>
                <c:pt idx="16548">
                  <c:v>0.67600000000000005</c:v>
                </c:pt>
                <c:pt idx="16549">
                  <c:v>0.67600000000000005</c:v>
                </c:pt>
                <c:pt idx="16550">
                  <c:v>0.67600000000000005</c:v>
                </c:pt>
                <c:pt idx="16551">
                  <c:v>0.67600000000000005</c:v>
                </c:pt>
                <c:pt idx="16552">
                  <c:v>0.67600000000000005</c:v>
                </c:pt>
                <c:pt idx="16553">
                  <c:v>0.67600000000000005</c:v>
                </c:pt>
                <c:pt idx="16554">
                  <c:v>0.67600000000000005</c:v>
                </c:pt>
                <c:pt idx="16555">
                  <c:v>0.67600000000000005</c:v>
                </c:pt>
                <c:pt idx="16556">
                  <c:v>0.67600000000000005</c:v>
                </c:pt>
                <c:pt idx="16557">
                  <c:v>0.67600000000000005</c:v>
                </c:pt>
                <c:pt idx="16558">
                  <c:v>0.67600000000000005</c:v>
                </c:pt>
                <c:pt idx="16559">
                  <c:v>0.67600000000000005</c:v>
                </c:pt>
                <c:pt idx="16560">
                  <c:v>0.67600000000000005</c:v>
                </c:pt>
                <c:pt idx="16561">
                  <c:v>0.67600000000000005</c:v>
                </c:pt>
                <c:pt idx="16562">
                  <c:v>0.67600000000000005</c:v>
                </c:pt>
                <c:pt idx="16563">
                  <c:v>0.67600000000000005</c:v>
                </c:pt>
                <c:pt idx="16564">
                  <c:v>0.67600000000000005</c:v>
                </c:pt>
                <c:pt idx="16565">
                  <c:v>0.67600000000000005</c:v>
                </c:pt>
                <c:pt idx="16566">
                  <c:v>0.67600000000000005</c:v>
                </c:pt>
                <c:pt idx="16567">
                  <c:v>0.67600000000000005</c:v>
                </c:pt>
                <c:pt idx="16568">
                  <c:v>0.67600000000000005</c:v>
                </c:pt>
                <c:pt idx="16569">
                  <c:v>0.67600000000000005</c:v>
                </c:pt>
                <c:pt idx="16570">
                  <c:v>0.67600000000000005</c:v>
                </c:pt>
                <c:pt idx="16571">
                  <c:v>0.67600000000000005</c:v>
                </c:pt>
                <c:pt idx="16572">
                  <c:v>0.67600000000000005</c:v>
                </c:pt>
                <c:pt idx="16573">
                  <c:v>0.67600000000000005</c:v>
                </c:pt>
                <c:pt idx="16574">
                  <c:v>0.67600000000000005</c:v>
                </c:pt>
                <c:pt idx="16575">
                  <c:v>0.67600000000000005</c:v>
                </c:pt>
                <c:pt idx="16576">
                  <c:v>0.67600000000000005</c:v>
                </c:pt>
                <c:pt idx="16577">
                  <c:v>0.67600000000000005</c:v>
                </c:pt>
                <c:pt idx="16578">
                  <c:v>0.67600000000000005</c:v>
                </c:pt>
                <c:pt idx="16579">
                  <c:v>0.67700000000000005</c:v>
                </c:pt>
                <c:pt idx="16580">
                  <c:v>0.67700000000000005</c:v>
                </c:pt>
                <c:pt idx="16581">
                  <c:v>0.67700000000000005</c:v>
                </c:pt>
                <c:pt idx="16582">
                  <c:v>0.67700000000000005</c:v>
                </c:pt>
                <c:pt idx="16583">
                  <c:v>0.67700000000000005</c:v>
                </c:pt>
                <c:pt idx="16584">
                  <c:v>0.67700000000000005</c:v>
                </c:pt>
                <c:pt idx="16585">
                  <c:v>0.67700000000000005</c:v>
                </c:pt>
                <c:pt idx="16586">
                  <c:v>0.67700000000000005</c:v>
                </c:pt>
                <c:pt idx="16587">
                  <c:v>0.67700000000000005</c:v>
                </c:pt>
                <c:pt idx="16588">
                  <c:v>0.67700000000000005</c:v>
                </c:pt>
                <c:pt idx="16589">
                  <c:v>0.67700000000000005</c:v>
                </c:pt>
                <c:pt idx="16590">
                  <c:v>0.67700000000000005</c:v>
                </c:pt>
                <c:pt idx="16591">
                  <c:v>0.67700000000000005</c:v>
                </c:pt>
                <c:pt idx="16592">
                  <c:v>0.67700000000000005</c:v>
                </c:pt>
                <c:pt idx="16593">
                  <c:v>0.67700000000000005</c:v>
                </c:pt>
                <c:pt idx="16594">
                  <c:v>0.67700000000000005</c:v>
                </c:pt>
                <c:pt idx="16595">
                  <c:v>0.67700000000000005</c:v>
                </c:pt>
                <c:pt idx="16596">
                  <c:v>0.67700000000000005</c:v>
                </c:pt>
                <c:pt idx="16597">
                  <c:v>0.67700000000000005</c:v>
                </c:pt>
                <c:pt idx="16598">
                  <c:v>0.67700000000000005</c:v>
                </c:pt>
                <c:pt idx="16599">
                  <c:v>0.67700000000000005</c:v>
                </c:pt>
                <c:pt idx="16600">
                  <c:v>0.67700000000000005</c:v>
                </c:pt>
                <c:pt idx="16601">
                  <c:v>0.67700000000000005</c:v>
                </c:pt>
                <c:pt idx="16602">
                  <c:v>0.67700000000000005</c:v>
                </c:pt>
                <c:pt idx="16603">
                  <c:v>0.67700000000000005</c:v>
                </c:pt>
                <c:pt idx="16604">
                  <c:v>0.67700000000000005</c:v>
                </c:pt>
                <c:pt idx="16605">
                  <c:v>0.67700000000000005</c:v>
                </c:pt>
                <c:pt idx="16606">
                  <c:v>0.67700000000000005</c:v>
                </c:pt>
                <c:pt idx="16607">
                  <c:v>0.67700000000000005</c:v>
                </c:pt>
                <c:pt idx="16608">
                  <c:v>0.67600000000000005</c:v>
                </c:pt>
                <c:pt idx="16609">
                  <c:v>0.67600000000000005</c:v>
                </c:pt>
                <c:pt idx="16610">
                  <c:v>0.67600000000000005</c:v>
                </c:pt>
                <c:pt idx="16611">
                  <c:v>0.67600000000000005</c:v>
                </c:pt>
                <c:pt idx="16612">
                  <c:v>0.67600000000000005</c:v>
                </c:pt>
                <c:pt idx="16613">
                  <c:v>0.67600000000000005</c:v>
                </c:pt>
                <c:pt idx="16614">
                  <c:v>0.67600000000000005</c:v>
                </c:pt>
                <c:pt idx="16615">
                  <c:v>0.67600000000000005</c:v>
                </c:pt>
                <c:pt idx="16616">
                  <c:v>0.67600000000000005</c:v>
                </c:pt>
                <c:pt idx="16617">
                  <c:v>0.67600000000000005</c:v>
                </c:pt>
                <c:pt idx="16618">
                  <c:v>0.67600000000000005</c:v>
                </c:pt>
                <c:pt idx="16619">
                  <c:v>0.67600000000000005</c:v>
                </c:pt>
                <c:pt idx="16620">
                  <c:v>0.67600000000000005</c:v>
                </c:pt>
                <c:pt idx="16621">
                  <c:v>0.67600000000000005</c:v>
                </c:pt>
                <c:pt idx="16622">
                  <c:v>0.67600000000000005</c:v>
                </c:pt>
                <c:pt idx="16623">
                  <c:v>0.67600000000000005</c:v>
                </c:pt>
                <c:pt idx="16624">
                  <c:v>0.67600000000000005</c:v>
                </c:pt>
                <c:pt idx="16625">
                  <c:v>0.67600000000000005</c:v>
                </c:pt>
                <c:pt idx="16626">
                  <c:v>0.67600000000000005</c:v>
                </c:pt>
                <c:pt idx="16627">
                  <c:v>0.67600000000000005</c:v>
                </c:pt>
                <c:pt idx="16628">
                  <c:v>0.67600000000000005</c:v>
                </c:pt>
                <c:pt idx="16629">
                  <c:v>0.67600000000000005</c:v>
                </c:pt>
                <c:pt idx="16630">
                  <c:v>0.67600000000000005</c:v>
                </c:pt>
                <c:pt idx="16631">
                  <c:v>0.67600000000000005</c:v>
                </c:pt>
                <c:pt idx="16632">
                  <c:v>0.67600000000000005</c:v>
                </c:pt>
                <c:pt idx="16633">
                  <c:v>0.67600000000000005</c:v>
                </c:pt>
                <c:pt idx="16634">
                  <c:v>0.67600000000000005</c:v>
                </c:pt>
                <c:pt idx="16635">
                  <c:v>0.67600000000000005</c:v>
                </c:pt>
                <c:pt idx="16636">
                  <c:v>0.67600000000000005</c:v>
                </c:pt>
                <c:pt idx="16637">
                  <c:v>0.67600000000000005</c:v>
                </c:pt>
                <c:pt idx="16638">
                  <c:v>0.67600000000000005</c:v>
                </c:pt>
                <c:pt idx="16639">
                  <c:v>0.67600000000000005</c:v>
                </c:pt>
                <c:pt idx="16640">
                  <c:v>0.67600000000000005</c:v>
                </c:pt>
                <c:pt idx="16641">
                  <c:v>0.67600000000000005</c:v>
                </c:pt>
                <c:pt idx="16642">
                  <c:v>0.67600000000000005</c:v>
                </c:pt>
                <c:pt idx="16643">
                  <c:v>0.67600000000000005</c:v>
                </c:pt>
                <c:pt idx="16644">
                  <c:v>0.67600000000000005</c:v>
                </c:pt>
                <c:pt idx="16645">
                  <c:v>0.67600000000000005</c:v>
                </c:pt>
                <c:pt idx="16646">
                  <c:v>0.67600000000000005</c:v>
                </c:pt>
                <c:pt idx="16647">
                  <c:v>0.67600000000000005</c:v>
                </c:pt>
                <c:pt idx="16648">
                  <c:v>0.67600000000000005</c:v>
                </c:pt>
                <c:pt idx="16649">
                  <c:v>0.67600000000000005</c:v>
                </c:pt>
                <c:pt idx="16650">
                  <c:v>0.67600000000000005</c:v>
                </c:pt>
                <c:pt idx="16651">
                  <c:v>0.67600000000000005</c:v>
                </c:pt>
                <c:pt idx="16652">
                  <c:v>0.67600000000000005</c:v>
                </c:pt>
                <c:pt idx="16653">
                  <c:v>0.67600000000000005</c:v>
                </c:pt>
                <c:pt idx="16654">
                  <c:v>0.67600000000000005</c:v>
                </c:pt>
                <c:pt idx="16655">
                  <c:v>0.67600000000000005</c:v>
                </c:pt>
                <c:pt idx="16656">
                  <c:v>0.67600000000000005</c:v>
                </c:pt>
                <c:pt idx="16657">
                  <c:v>0.67600000000000005</c:v>
                </c:pt>
                <c:pt idx="16658">
                  <c:v>0.67600000000000005</c:v>
                </c:pt>
                <c:pt idx="16659">
                  <c:v>0.67600000000000005</c:v>
                </c:pt>
                <c:pt idx="16660">
                  <c:v>0.67600000000000005</c:v>
                </c:pt>
                <c:pt idx="16661">
                  <c:v>0.67600000000000005</c:v>
                </c:pt>
                <c:pt idx="16662">
                  <c:v>0.67600000000000005</c:v>
                </c:pt>
                <c:pt idx="16663">
                  <c:v>0.67600000000000005</c:v>
                </c:pt>
                <c:pt idx="16664">
                  <c:v>0.67600000000000005</c:v>
                </c:pt>
                <c:pt idx="16665">
                  <c:v>0.67600000000000005</c:v>
                </c:pt>
                <c:pt idx="16666">
                  <c:v>0.67600000000000005</c:v>
                </c:pt>
                <c:pt idx="16667">
                  <c:v>0.67600000000000005</c:v>
                </c:pt>
                <c:pt idx="16668">
                  <c:v>0.67600000000000005</c:v>
                </c:pt>
                <c:pt idx="16669">
                  <c:v>0.67600000000000005</c:v>
                </c:pt>
                <c:pt idx="16670">
                  <c:v>0.67600000000000005</c:v>
                </c:pt>
                <c:pt idx="16671">
                  <c:v>0.67700000000000005</c:v>
                </c:pt>
                <c:pt idx="16672">
                  <c:v>0.67700000000000005</c:v>
                </c:pt>
                <c:pt idx="16673">
                  <c:v>0.67700000000000005</c:v>
                </c:pt>
                <c:pt idx="16674">
                  <c:v>0.67700000000000005</c:v>
                </c:pt>
                <c:pt idx="16675">
                  <c:v>0.67700000000000005</c:v>
                </c:pt>
                <c:pt idx="16676">
                  <c:v>0.67700000000000005</c:v>
                </c:pt>
                <c:pt idx="16677">
                  <c:v>0.67700000000000005</c:v>
                </c:pt>
                <c:pt idx="16678">
                  <c:v>0.67700000000000005</c:v>
                </c:pt>
                <c:pt idx="16679">
                  <c:v>0.67700000000000005</c:v>
                </c:pt>
                <c:pt idx="16680">
                  <c:v>0.67700000000000005</c:v>
                </c:pt>
                <c:pt idx="16681">
                  <c:v>0.67700000000000005</c:v>
                </c:pt>
                <c:pt idx="16682">
                  <c:v>0.67700000000000005</c:v>
                </c:pt>
                <c:pt idx="16683">
                  <c:v>0.67700000000000005</c:v>
                </c:pt>
                <c:pt idx="16684">
                  <c:v>0.67700000000000005</c:v>
                </c:pt>
                <c:pt idx="16685">
                  <c:v>0.67700000000000005</c:v>
                </c:pt>
                <c:pt idx="16686">
                  <c:v>0.67700000000000005</c:v>
                </c:pt>
                <c:pt idx="16687">
                  <c:v>0.67700000000000005</c:v>
                </c:pt>
                <c:pt idx="16688">
                  <c:v>0.67700000000000005</c:v>
                </c:pt>
                <c:pt idx="16689">
                  <c:v>0.67700000000000005</c:v>
                </c:pt>
                <c:pt idx="16690">
                  <c:v>0.67700000000000005</c:v>
                </c:pt>
                <c:pt idx="16691">
                  <c:v>0.67700000000000005</c:v>
                </c:pt>
                <c:pt idx="16692">
                  <c:v>0.67700000000000005</c:v>
                </c:pt>
                <c:pt idx="16693">
                  <c:v>0.67700000000000005</c:v>
                </c:pt>
                <c:pt idx="16694">
                  <c:v>0.67700000000000005</c:v>
                </c:pt>
                <c:pt idx="16695">
                  <c:v>0.67700000000000005</c:v>
                </c:pt>
                <c:pt idx="16696">
                  <c:v>0.67700000000000005</c:v>
                </c:pt>
                <c:pt idx="16697">
                  <c:v>0.67700000000000005</c:v>
                </c:pt>
                <c:pt idx="16698">
                  <c:v>0.67700000000000005</c:v>
                </c:pt>
                <c:pt idx="16699">
                  <c:v>0.67700000000000005</c:v>
                </c:pt>
                <c:pt idx="16700">
                  <c:v>0.67700000000000005</c:v>
                </c:pt>
                <c:pt idx="16701">
                  <c:v>0.67700000000000005</c:v>
                </c:pt>
                <c:pt idx="16702">
                  <c:v>0.67700000000000005</c:v>
                </c:pt>
                <c:pt idx="16703">
                  <c:v>0.67700000000000005</c:v>
                </c:pt>
                <c:pt idx="16704">
                  <c:v>0.67700000000000005</c:v>
                </c:pt>
                <c:pt idx="16705">
                  <c:v>0.67700000000000005</c:v>
                </c:pt>
                <c:pt idx="16706">
                  <c:v>0.67700000000000005</c:v>
                </c:pt>
                <c:pt idx="16707">
                  <c:v>0.67700000000000005</c:v>
                </c:pt>
                <c:pt idx="16708">
                  <c:v>0.67700000000000005</c:v>
                </c:pt>
                <c:pt idx="16709">
                  <c:v>0.67700000000000005</c:v>
                </c:pt>
                <c:pt idx="16710">
                  <c:v>0.67700000000000005</c:v>
                </c:pt>
                <c:pt idx="16711">
                  <c:v>0.67700000000000005</c:v>
                </c:pt>
                <c:pt idx="16712">
                  <c:v>0.67700000000000005</c:v>
                </c:pt>
                <c:pt idx="16713">
                  <c:v>0.67700000000000005</c:v>
                </c:pt>
                <c:pt idx="16714">
                  <c:v>0.67700000000000005</c:v>
                </c:pt>
                <c:pt idx="16715">
                  <c:v>0.67700000000000005</c:v>
                </c:pt>
                <c:pt idx="16716">
                  <c:v>0.67700000000000005</c:v>
                </c:pt>
                <c:pt idx="16717">
                  <c:v>0.67700000000000005</c:v>
                </c:pt>
                <c:pt idx="16718">
                  <c:v>0.67700000000000005</c:v>
                </c:pt>
                <c:pt idx="16719">
                  <c:v>0.67700000000000005</c:v>
                </c:pt>
                <c:pt idx="16720">
                  <c:v>0.67700000000000005</c:v>
                </c:pt>
                <c:pt idx="16721">
                  <c:v>0.67700000000000005</c:v>
                </c:pt>
                <c:pt idx="16722">
                  <c:v>0.67700000000000005</c:v>
                </c:pt>
                <c:pt idx="16723">
                  <c:v>0.67700000000000005</c:v>
                </c:pt>
                <c:pt idx="16724">
                  <c:v>0.67700000000000005</c:v>
                </c:pt>
                <c:pt idx="16725">
                  <c:v>0.67700000000000005</c:v>
                </c:pt>
                <c:pt idx="16726">
                  <c:v>0.67700000000000005</c:v>
                </c:pt>
                <c:pt idx="16727">
                  <c:v>0.67700000000000005</c:v>
                </c:pt>
                <c:pt idx="16728">
                  <c:v>0.67700000000000005</c:v>
                </c:pt>
                <c:pt idx="16729">
                  <c:v>0.67700000000000005</c:v>
                </c:pt>
                <c:pt idx="16730">
                  <c:v>0.67700000000000005</c:v>
                </c:pt>
                <c:pt idx="16731">
                  <c:v>0.67700000000000005</c:v>
                </c:pt>
                <c:pt idx="16732">
                  <c:v>0.67700000000000005</c:v>
                </c:pt>
                <c:pt idx="16733">
                  <c:v>0.67700000000000005</c:v>
                </c:pt>
                <c:pt idx="16734">
                  <c:v>0.67700000000000005</c:v>
                </c:pt>
                <c:pt idx="16735">
                  <c:v>0.67700000000000005</c:v>
                </c:pt>
                <c:pt idx="16736">
                  <c:v>0.67700000000000005</c:v>
                </c:pt>
                <c:pt idx="16737">
                  <c:v>0.67700000000000005</c:v>
                </c:pt>
                <c:pt idx="16738">
                  <c:v>0.67700000000000005</c:v>
                </c:pt>
                <c:pt idx="16739">
                  <c:v>0.67700000000000005</c:v>
                </c:pt>
                <c:pt idx="16740">
                  <c:v>0.67700000000000005</c:v>
                </c:pt>
                <c:pt idx="16741">
                  <c:v>0.67700000000000005</c:v>
                </c:pt>
                <c:pt idx="16742">
                  <c:v>0.67700000000000005</c:v>
                </c:pt>
                <c:pt idx="16743">
                  <c:v>0.67700000000000005</c:v>
                </c:pt>
                <c:pt idx="16744">
                  <c:v>0.67700000000000005</c:v>
                </c:pt>
                <c:pt idx="16745">
                  <c:v>0.67700000000000005</c:v>
                </c:pt>
                <c:pt idx="16746">
                  <c:v>0.67700000000000005</c:v>
                </c:pt>
                <c:pt idx="16747">
                  <c:v>0.67700000000000005</c:v>
                </c:pt>
                <c:pt idx="16748">
                  <c:v>0.67700000000000005</c:v>
                </c:pt>
                <c:pt idx="16749">
                  <c:v>0.67700000000000005</c:v>
                </c:pt>
                <c:pt idx="16750">
                  <c:v>0.67700000000000005</c:v>
                </c:pt>
                <c:pt idx="16751">
                  <c:v>0.67700000000000005</c:v>
                </c:pt>
                <c:pt idx="16752">
                  <c:v>0.67700000000000005</c:v>
                </c:pt>
                <c:pt idx="16753">
                  <c:v>0.67700000000000005</c:v>
                </c:pt>
                <c:pt idx="16754">
                  <c:v>0.67700000000000005</c:v>
                </c:pt>
                <c:pt idx="16755">
                  <c:v>0.67700000000000005</c:v>
                </c:pt>
                <c:pt idx="16756">
                  <c:v>0.67700000000000005</c:v>
                </c:pt>
                <c:pt idx="16757">
                  <c:v>0.67700000000000005</c:v>
                </c:pt>
                <c:pt idx="16758">
                  <c:v>0.67700000000000005</c:v>
                </c:pt>
                <c:pt idx="16759">
                  <c:v>0.67700000000000005</c:v>
                </c:pt>
                <c:pt idx="16760">
                  <c:v>0.67700000000000005</c:v>
                </c:pt>
                <c:pt idx="16761">
                  <c:v>0.67700000000000005</c:v>
                </c:pt>
                <c:pt idx="16762">
                  <c:v>0.67700000000000005</c:v>
                </c:pt>
                <c:pt idx="16763">
                  <c:v>0.67700000000000005</c:v>
                </c:pt>
                <c:pt idx="16764">
                  <c:v>0.67700000000000005</c:v>
                </c:pt>
                <c:pt idx="16765">
                  <c:v>0.67700000000000005</c:v>
                </c:pt>
                <c:pt idx="16766">
                  <c:v>0.67700000000000005</c:v>
                </c:pt>
                <c:pt idx="16767">
                  <c:v>0.67700000000000005</c:v>
                </c:pt>
                <c:pt idx="16768">
                  <c:v>0.67700000000000005</c:v>
                </c:pt>
                <c:pt idx="16769">
                  <c:v>0.67700000000000005</c:v>
                </c:pt>
                <c:pt idx="16770">
                  <c:v>0.67700000000000005</c:v>
                </c:pt>
                <c:pt idx="16771">
                  <c:v>0.67700000000000005</c:v>
                </c:pt>
                <c:pt idx="16772">
                  <c:v>0.67700000000000005</c:v>
                </c:pt>
                <c:pt idx="16773">
                  <c:v>0.67700000000000005</c:v>
                </c:pt>
                <c:pt idx="16774">
                  <c:v>0.67700000000000005</c:v>
                </c:pt>
                <c:pt idx="16775">
                  <c:v>0.67700000000000005</c:v>
                </c:pt>
                <c:pt idx="16776">
                  <c:v>0.67700000000000005</c:v>
                </c:pt>
                <c:pt idx="16777">
                  <c:v>0.67700000000000005</c:v>
                </c:pt>
                <c:pt idx="16778">
                  <c:v>0.67700000000000005</c:v>
                </c:pt>
                <c:pt idx="16779">
                  <c:v>0.67700000000000005</c:v>
                </c:pt>
                <c:pt idx="16780">
                  <c:v>0.67700000000000005</c:v>
                </c:pt>
                <c:pt idx="16781">
                  <c:v>0.67700000000000005</c:v>
                </c:pt>
                <c:pt idx="16782">
                  <c:v>0.67700000000000005</c:v>
                </c:pt>
                <c:pt idx="16783">
                  <c:v>0.67700000000000005</c:v>
                </c:pt>
                <c:pt idx="16784">
                  <c:v>0.67700000000000005</c:v>
                </c:pt>
                <c:pt idx="16785">
                  <c:v>0.67700000000000005</c:v>
                </c:pt>
                <c:pt idx="16786">
                  <c:v>0.67700000000000005</c:v>
                </c:pt>
                <c:pt idx="16787">
                  <c:v>0.67800000000000005</c:v>
                </c:pt>
                <c:pt idx="16788">
                  <c:v>0.67800000000000005</c:v>
                </c:pt>
                <c:pt idx="16789">
                  <c:v>0.67800000000000005</c:v>
                </c:pt>
                <c:pt idx="16790">
                  <c:v>0.67800000000000005</c:v>
                </c:pt>
                <c:pt idx="16791">
                  <c:v>0.67800000000000005</c:v>
                </c:pt>
                <c:pt idx="16792">
                  <c:v>0.67800000000000005</c:v>
                </c:pt>
                <c:pt idx="16793">
                  <c:v>0.67800000000000005</c:v>
                </c:pt>
                <c:pt idx="16794">
                  <c:v>0.67800000000000005</c:v>
                </c:pt>
                <c:pt idx="16795">
                  <c:v>0.67800000000000005</c:v>
                </c:pt>
                <c:pt idx="16796">
                  <c:v>0.67800000000000005</c:v>
                </c:pt>
                <c:pt idx="16797">
                  <c:v>0.67800000000000005</c:v>
                </c:pt>
                <c:pt idx="16798">
                  <c:v>0.67800000000000005</c:v>
                </c:pt>
                <c:pt idx="16799">
                  <c:v>0.67800000000000005</c:v>
                </c:pt>
                <c:pt idx="16800">
                  <c:v>0.67800000000000005</c:v>
                </c:pt>
                <c:pt idx="16801">
                  <c:v>0.67800000000000005</c:v>
                </c:pt>
                <c:pt idx="16802">
                  <c:v>0.67800000000000005</c:v>
                </c:pt>
                <c:pt idx="16803">
                  <c:v>0.67800000000000005</c:v>
                </c:pt>
                <c:pt idx="16804">
                  <c:v>0.67800000000000005</c:v>
                </c:pt>
                <c:pt idx="16805">
                  <c:v>0.67800000000000005</c:v>
                </c:pt>
                <c:pt idx="16806">
                  <c:v>0.67800000000000005</c:v>
                </c:pt>
                <c:pt idx="16807">
                  <c:v>0.67800000000000005</c:v>
                </c:pt>
                <c:pt idx="16808">
                  <c:v>0.67800000000000005</c:v>
                </c:pt>
                <c:pt idx="16809">
                  <c:v>0.67800000000000005</c:v>
                </c:pt>
                <c:pt idx="16810">
                  <c:v>0.67800000000000005</c:v>
                </c:pt>
                <c:pt idx="16811">
                  <c:v>0.67800000000000005</c:v>
                </c:pt>
                <c:pt idx="16812">
                  <c:v>0.67800000000000005</c:v>
                </c:pt>
                <c:pt idx="16813">
                  <c:v>0.67800000000000005</c:v>
                </c:pt>
                <c:pt idx="16814">
                  <c:v>0.67800000000000005</c:v>
                </c:pt>
                <c:pt idx="16815">
                  <c:v>0.67800000000000005</c:v>
                </c:pt>
                <c:pt idx="16816">
                  <c:v>0.67800000000000005</c:v>
                </c:pt>
                <c:pt idx="16817">
                  <c:v>0.67800000000000005</c:v>
                </c:pt>
                <c:pt idx="16818">
                  <c:v>0.67800000000000005</c:v>
                </c:pt>
                <c:pt idx="16819">
                  <c:v>0.67800000000000005</c:v>
                </c:pt>
                <c:pt idx="16820">
                  <c:v>0.67800000000000005</c:v>
                </c:pt>
                <c:pt idx="16821">
                  <c:v>0.67800000000000005</c:v>
                </c:pt>
                <c:pt idx="16822">
                  <c:v>0.67800000000000005</c:v>
                </c:pt>
                <c:pt idx="16823">
                  <c:v>0.67800000000000005</c:v>
                </c:pt>
                <c:pt idx="16824">
                  <c:v>0.67800000000000005</c:v>
                </c:pt>
                <c:pt idx="16825">
                  <c:v>0.67800000000000005</c:v>
                </c:pt>
                <c:pt idx="16826">
                  <c:v>0.67800000000000005</c:v>
                </c:pt>
                <c:pt idx="16827">
                  <c:v>0.67800000000000005</c:v>
                </c:pt>
                <c:pt idx="16828">
                  <c:v>0.67800000000000005</c:v>
                </c:pt>
                <c:pt idx="16829">
                  <c:v>0.67800000000000005</c:v>
                </c:pt>
                <c:pt idx="16830">
                  <c:v>0.67800000000000005</c:v>
                </c:pt>
                <c:pt idx="16831">
                  <c:v>0.67800000000000005</c:v>
                </c:pt>
                <c:pt idx="16832">
                  <c:v>0.67800000000000005</c:v>
                </c:pt>
                <c:pt idx="16833">
                  <c:v>0.67800000000000005</c:v>
                </c:pt>
                <c:pt idx="16834">
                  <c:v>0.67800000000000005</c:v>
                </c:pt>
                <c:pt idx="16835">
                  <c:v>0.67800000000000005</c:v>
                </c:pt>
                <c:pt idx="16836">
                  <c:v>0.67800000000000005</c:v>
                </c:pt>
                <c:pt idx="16837">
                  <c:v>0.67800000000000005</c:v>
                </c:pt>
                <c:pt idx="16838">
                  <c:v>0.67800000000000005</c:v>
                </c:pt>
                <c:pt idx="16839">
                  <c:v>0.67800000000000005</c:v>
                </c:pt>
                <c:pt idx="16840">
                  <c:v>0.67800000000000005</c:v>
                </c:pt>
                <c:pt idx="16841">
                  <c:v>0.67800000000000005</c:v>
                </c:pt>
                <c:pt idx="16842">
                  <c:v>0.67800000000000005</c:v>
                </c:pt>
                <c:pt idx="16843">
                  <c:v>0.67800000000000005</c:v>
                </c:pt>
                <c:pt idx="16844">
                  <c:v>0.67800000000000005</c:v>
                </c:pt>
                <c:pt idx="16845">
                  <c:v>0.67800000000000005</c:v>
                </c:pt>
                <c:pt idx="16846">
                  <c:v>0.67800000000000005</c:v>
                </c:pt>
                <c:pt idx="16847">
                  <c:v>0.67800000000000005</c:v>
                </c:pt>
                <c:pt idx="16848">
                  <c:v>0.67800000000000005</c:v>
                </c:pt>
                <c:pt idx="16849">
                  <c:v>0.67800000000000005</c:v>
                </c:pt>
                <c:pt idx="16850">
                  <c:v>0.67900000000000005</c:v>
                </c:pt>
                <c:pt idx="16851">
                  <c:v>0.67900000000000005</c:v>
                </c:pt>
                <c:pt idx="16852">
                  <c:v>0.67900000000000005</c:v>
                </c:pt>
                <c:pt idx="16853">
                  <c:v>0.67900000000000005</c:v>
                </c:pt>
                <c:pt idx="16854">
                  <c:v>0.67900000000000005</c:v>
                </c:pt>
                <c:pt idx="16855">
                  <c:v>0.67900000000000005</c:v>
                </c:pt>
                <c:pt idx="16856">
                  <c:v>0.67900000000000005</c:v>
                </c:pt>
                <c:pt idx="16857">
                  <c:v>0.67900000000000005</c:v>
                </c:pt>
                <c:pt idx="16858">
                  <c:v>0.67900000000000005</c:v>
                </c:pt>
                <c:pt idx="16859">
                  <c:v>0.67900000000000005</c:v>
                </c:pt>
                <c:pt idx="16860">
                  <c:v>0.67900000000000005</c:v>
                </c:pt>
                <c:pt idx="16861">
                  <c:v>0.67900000000000005</c:v>
                </c:pt>
                <c:pt idx="16862">
                  <c:v>0.67900000000000005</c:v>
                </c:pt>
                <c:pt idx="16863">
                  <c:v>0.67900000000000005</c:v>
                </c:pt>
                <c:pt idx="16864">
                  <c:v>0.67900000000000005</c:v>
                </c:pt>
                <c:pt idx="16865">
                  <c:v>0.67900000000000005</c:v>
                </c:pt>
                <c:pt idx="16866">
                  <c:v>0.67900000000000005</c:v>
                </c:pt>
                <c:pt idx="16867">
                  <c:v>0.67900000000000005</c:v>
                </c:pt>
                <c:pt idx="16868">
                  <c:v>0.67900000000000005</c:v>
                </c:pt>
                <c:pt idx="16869">
                  <c:v>0.67900000000000005</c:v>
                </c:pt>
                <c:pt idx="16870">
                  <c:v>0.67900000000000005</c:v>
                </c:pt>
                <c:pt idx="16871">
                  <c:v>0.67900000000000005</c:v>
                </c:pt>
                <c:pt idx="16872">
                  <c:v>0.67900000000000005</c:v>
                </c:pt>
                <c:pt idx="16873">
                  <c:v>0.67900000000000005</c:v>
                </c:pt>
                <c:pt idx="16874">
                  <c:v>0.67900000000000005</c:v>
                </c:pt>
                <c:pt idx="16875">
                  <c:v>0.67900000000000005</c:v>
                </c:pt>
                <c:pt idx="16876">
                  <c:v>0.67900000000000005</c:v>
                </c:pt>
                <c:pt idx="16877">
                  <c:v>0.67900000000000005</c:v>
                </c:pt>
                <c:pt idx="16878">
                  <c:v>0.67900000000000005</c:v>
                </c:pt>
                <c:pt idx="16879">
                  <c:v>0.67900000000000005</c:v>
                </c:pt>
                <c:pt idx="16880">
                  <c:v>0.67900000000000005</c:v>
                </c:pt>
                <c:pt idx="16881">
                  <c:v>0.67900000000000005</c:v>
                </c:pt>
                <c:pt idx="16882">
                  <c:v>0.67900000000000005</c:v>
                </c:pt>
                <c:pt idx="16883">
                  <c:v>0.67900000000000005</c:v>
                </c:pt>
                <c:pt idx="16884">
                  <c:v>0.67900000000000005</c:v>
                </c:pt>
                <c:pt idx="16885">
                  <c:v>0.67900000000000005</c:v>
                </c:pt>
                <c:pt idx="16886">
                  <c:v>0.67900000000000005</c:v>
                </c:pt>
                <c:pt idx="16887">
                  <c:v>0.67900000000000005</c:v>
                </c:pt>
                <c:pt idx="16888">
                  <c:v>0.67900000000000005</c:v>
                </c:pt>
                <c:pt idx="16889">
                  <c:v>0.67900000000000005</c:v>
                </c:pt>
                <c:pt idx="16890">
                  <c:v>0.67900000000000005</c:v>
                </c:pt>
                <c:pt idx="16891">
                  <c:v>0.67900000000000005</c:v>
                </c:pt>
                <c:pt idx="16892">
                  <c:v>0.67900000000000005</c:v>
                </c:pt>
                <c:pt idx="16893">
                  <c:v>0.67900000000000005</c:v>
                </c:pt>
                <c:pt idx="16894">
                  <c:v>0.67900000000000005</c:v>
                </c:pt>
                <c:pt idx="16895">
                  <c:v>0.67900000000000005</c:v>
                </c:pt>
                <c:pt idx="16896">
                  <c:v>0.67900000000000005</c:v>
                </c:pt>
                <c:pt idx="16897">
                  <c:v>0.67900000000000005</c:v>
                </c:pt>
                <c:pt idx="16898">
                  <c:v>0.67900000000000005</c:v>
                </c:pt>
                <c:pt idx="16899">
                  <c:v>0.67900000000000005</c:v>
                </c:pt>
                <c:pt idx="16900">
                  <c:v>0.67900000000000005</c:v>
                </c:pt>
                <c:pt idx="16901">
                  <c:v>0.67900000000000005</c:v>
                </c:pt>
                <c:pt idx="16902">
                  <c:v>0.67900000000000005</c:v>
                </c:pt>
                <c:pt idx="16903">
                  <c:v>0.67900000000000005</c:v>
                </c:pt>
                <c:pt idx="16904">
                  <c:v>0.67900000000000005</c:v>
                </c:pt>
                <c:pt idx="16905">
                  <c:v>0.67900000000000005</c:v>
                </c:pt>
                <c:pt idx="16906">
                  <c:v>0.67900000000000005</c:v>
                </c:pt>
                <c:pt idx="16907">
                  <c:v>0.67900000000000005</c:v>
                </c:pt>
                <c:pt idx="16908">
                  <c:v>0.67900000000000005</c:v>
                </c:pt>
                <c:pt idx="16909">
                  <c:v>0.67900000000000005</c:v>
                </c:pt>
                <c:pt idx="16910">
                  <c:v>0.67900000000000005</c:v>
                </c:pt>
                <c:pt idx="16911">
                  <c:v>0.67900000000000005</c:v>
                </c:pt>
                <c:pt idx="16912">
                  <c:v>0.67900000000000005</c:v>
                </c:pt>
                <c:pt idx="16913">
                  <c:v>0.67900000000000005</c:v>
                </c:pt>
                <c:pt idx="16914">
                  <c:v>0.67900000000000005</c:v>
                </c:pt>
                <c:pt idx="16915">
                  <c:v>0.67900000000000005</c:v>
                </c:pt>
                <c:pt idx="16916">
                  <c:v>0.67900000000000005</c:v>
                </c:pt>
                <c:pt idx="16917">
                  <c:v>0.67900000000000005</c:v>
                </c:pt>
                <c:pt idx="16918">
                  <c:v>0.67900000000000005</c:v>
                </c:pt>
                <c:pt idx="16919">
                  <c:v>0.67900000000000005</c:v>
                </c:pt>
                <c:pt idx="16920">
                  <c:v>0.67900000000000005</c:v>
                </c:pt>
                <c:pt idx="16921">
                  <c:v>0.67900000000000005</c:v>
                </c:pt>
                <c:pt idx="16922">
                  <c:v>0.67900000000000005</c:v>
                </c:pt>
                <c:pt idx="16923">
                  <c:v>0.67900000000000005</c:v>
                </c:pt>
                <c:pt idx="16924">
                  <c:v>0.67900000000000005</c:v>
                </c:pt>
                <c:pt idx="16925">
                  <c:v>0.67900000000000005</c:v>
                </c:pt>
                <c:pt idx="16926">
                  <c:v>0.67900000000000005</c:v>
                </c:pt>
                <c:pt idx="16927">
                  <c:v>0.67900000000000005</c:v>
                </c:pt>
                <c:pt idx="16928">
                  <c:v>0.67900000000000005</c:v>
                </c:pt>
                <c:pt idx="16929">
                  <c:v>0.67900000000000005</c:v>
                </c:pt>
                <c:pt idx="16930">
                  <c:v>0.67900000000000005</c:v>
                </c:pt>
                <c:pt idx="16931">
                  <c:v>0.67900000000000005</c:v>
                </c:pt>
                <c:pt idx="16932">
                  <c:v>0.67900000000000005</c:v>
                </c:pt>
                <c:pt idx="16933">
                  <c:v>0.67900000000000005</c:v>
                </c:pt>
                <c:pt idx="16934">
                  <c:v>0.67900000000000005</c:v>
                </c:pt>
                <c:pt idx="16935">
                  <c:v>0.67900000000000005</c:v>
                </c:pt>
                <c:pt idx="16936">
                  <c:v>0.67900000000000005</c:v>
                </c:pt>
                <c:pt idx="16937">
                  <c:v>0.67900000000000005</c:v>
                </c:pt>
                <c:pt idx="16938">
                  <c:v>0.67900000000000005</c:v>
                </c:pt>
                <c:pt idx="16939">
                  <c:v>0.67900000000000005</c:v>
                </c:pt>
                <c:pt idx="16940">
                  <c:v>0.67900000000000005</c:v>
                </c:pt>
                <c:pt idx="16941">
                  <c:v>0.67900000000000005</c:v>
                </c:pt>
                <c:pt idx="16942">
                  <c:v>0.67900000000000005</c:v>
                </c:pt>
                <c:pt idx="16943">
                  <c:v>0.67900000000000005</c:v>
                </c:pt>
                <c:pt idx="16944">
                  <c:v>0.67900000000000005</c:v>
                </c:pt>
                <c:pt idx="16945">
                  <c:v>0.67900000000000005</c:v>
                </c:pt>
                <c:pt idx="16946">
                  <c:v>0.67900000000000005</c:v>
                </c:pt>
                <c:pt idx="16947">
                  <c:v>0.67900000000000005</c:v>
                </c:pt>
                <c:pt idx="16948">
                  <c:v>0.67900000000000005</c:v>
                </c:pt>
                <c:pt idx="16949">
                  <c:v>0.67900000000000005</c:v>
                </c:pt>
                <c:pt idx="16950">
                  <c:v>0.67900000000000005</c:v>
                </c:pt>
                <c:pt idx="16951">
                  <c:v>0.67900000000000005</c:v>
                </c:pt>
                <c:pt idx="16952">
                  <c:v>0.67900000000000005</c:v>
                </c:pt>
                <c:pt idx="16953">
                  <c:v>0.67900000000000005</c:v>
                </c:pt>
                <c:pt idx="16954">
                  <c:v>0.67900000000000005</c:v>
                </c:pt>
                <c:pt idx="16955">
                  <c:v>0.67900000000000005</c:v>
                </c:pt>
                <c:pt idx="16956">
                  <c:v>0.67900000000000005</c:v>
                </c:pt>
                <c:pt idx="16957">
                  <c:v>0.67900000000000005</c:v>
                </c:pt>
                <c:pt idx="16958">
                  <c:v>0.67900000000000005</c:v>
                </c:pt>
                <c:pt idx="16959">
                  <c:v>0.67900000000000005</c:v>
                </c:pt>
                <c:pt idx="16960">
                  <c:v>0.67900000000000005</c:v>
                </c:pt>
                <c:pt idx="16961">
                  <c:v>0.67900000000000005</c:v>
                </c:pt>
                <c:pt idx="16962">
                  <c:v>0.67900000000000005</c:v>
                </c:pt>
                <c:pt idx="16963">
                  <c:v>0.67900000000000005</c:v>
                </c:pt>
                <c:pt idx="16964">
                  <c:v>0.67900000000000005</c:v>
                </c:pt>
                <c:pt idx="16965">
                  <c:v>0.67900000000000005</c:v>
                </c:pt>
                <c:pt idx="16966">
                  <c:v>0.67900000000000005</c:v>
                </c:pt>
                <c:pt idx="16967">
                  <c:v>0.67900000000000005</c:v>
                </c:pt>
                <c:pt idx="16968">
                  <c:v>0.67900000000000005</c:v>
                </c:pt>
                <c:pt idx="16969">
                  <c:v>0.67900000000000005</c:v>
                </c:pt>
                <c:pt idx="16970">
                  <c:v>0.67900000000000005</c:v>
                </c:pt>
                <c:pt idx="16971">
                  <c:v>0.67900000000000005</c:v>
                </c:pt>
                <c:pt idx="16972">
                  <c:v>0.67900000000000005</c:v>
                </c:pt>
                <c:pt idx="16973">
                  <c:v>0.67900000000000005</c:v>
                </c:pt>
                <c:pt idx="16974">
                  <c:v>0.67900000000000005</c:v>
                </c:pt>
                <c:pt idx="16975">
                  <c:v>0.67900000000000005</c:v>
                </c:pt>
                <c:pt idx="16976">
                  <c:v>0.67900000000000005</c:v>
                </c:pt>
                <c:pt idx="16977">
                  <c:v>0.67900000000000005</c:v>
                </c:pt>
                <c:pt idx="16978">
                  <c:v>0.67900000000000005</c:v>
                </c:pt>
                <c:pt idx="16979">
                  <c:v>0.67900000000000005</c:v>
                </c:pt>
                <c:pt idx="16980">
                  <c:v>0.67900000000000005</c:v>
                </c:pt>
                <c:pt idx="16981">
                  <c:v>0.67900000000000005</c:v>
                </c:pt>
                <c:pt idx="16982">
                  <c:v>0.67900000000000005</c:v>
                </c:pt>
                <c:pt idx="16983">
                  <c:v>0.67900000000000005</c:v>
                </c:pt>
                <c:pt idx="16984">
                  <c:v>0.67900000000000005</c:v>
                </c:pt>
                <c:pt idx="16985">
                  <c:v>0.67900000000000005</c:v>
                </c:pt>
                <c:pt idx="16986">
                  <c:v>0.67900000000000005</c:v>
                </c:pt>
                <c:pt idx="16987">
                  <c:v>0.67900000000000005</c:v>
                </c:pt>
                <c:pt idx="16988">
                  <c:v>0.67900000000000005</c:v>
                </c:pt>
                <c:pt idx="16989">
                  <c:v>0.67900000000000005</c:v>
                </c:pt>
                <c:pt idx="16990">
                  <c:v>0.67900000000000005</c:v>
                </c:pt>
                <c:pt idx="16991">
                  <c:v>0.67900000000000005</c:v>
                </c:pt>
                <c:pt idx="16992">
                  <c:v>0.67900000000000005</c:v>
                </c:pt>
                <c:pt idx="16993">
                  <c:v>0.67900000000000005</c:v>
                </c:pt>
                <c:pt idx="16994">
                  <c:v>0.67900000000000005</c:v>
                </c:pt>
                <c:pt idx="16995">
                  <c:v>0.67900000000000005</c:v>
                </c:pt>
                <c:pt idx="16996">
                  <c:v>0.67900000000000005</c:v>
                </c:pt>
                <c:pt idx="16997">
                  <c:v>0.67900000000000005</c:v>
                </c:pt>
                <c:pt idx="16998">
                  <c:v>0.67900000000000005</c:v>
                </c:pt>
                <c:pt idx="16999">
                  <c:v>0.67900000000000005</c:v>
                </c:pt>
                <c:pt idx="17000">
                  <c:v>0.67900000000000005</c:v>
                </c:pt>
                <c:pt idx="17001">
                  <c:v>0.67900000000000005</c:v>
                </c:pt>
                <c:pt idx="17002">
                  <c:v>0.67900000000000005</c:v>
                </c:pt>
                <c:pt idx="17003">
                  <c:v>0.67900000000000005</c:v>
                </c:pt>
                <c:pt idx="17004">
                  <c:v>0.67900000000000005</c:v>
                </c:pt>
                <c:pt idx="17005">
                  <c:v>0.67900000000000005</c:v>
                </c:pt>
                <c:pt idx="17006">
                  <c:v>0.67900000000000005</c:v>
                </c:pt>
                <c:pt idx="17007">
                  <c:v>0.67900000000000005</c:v>
                </c:pt>
                <c:pt idx="17008">
                  <c:v>0.67900000000000005</c:v>
                </c:pt>
                <c:pt idx="17009">
                  <c:v>0.67900000000000005</c:v>
                </c:pt>
                <c:pt idx="17010">
                  <c:v>0.67900000000000005</c:v>
                </c:pt>
                <c:pt idx="17011">
                  <c:v>0.67900000000000005</c:v>
                </c:pt>
                <c:pt idx="17012">
                  <c:v>0.67900000000000005</c:v>
                </c:pt>
                <c:pt idx="17013">
                  <c:v>0.67900000000000005</c:v>
                </c:pt>
                <c:pt idx="17014">
                  <c:v>0.67900000000000005</c:v>
                </c:pt>
                <c:pt idx="17015">
                  <c:v>0.67900000000000005</c:v>
                </c:pt>
                <c:pt idx="17016">
                  <c:v>0.67900000000000005</c:v>
                </c:pt>
                <c:pt idx="17017">
                  <c:v>0.67900000000000005</c:v>
                </c:pt>
                <c:pt idx="17018">
                  <c:v>0.67900000000000005</c:v>
                </c:pt>
                <c:pt idx="17019">
                  <c:v>0.67900000000000005</c:v>
                </c:pt>
                <c:pt idx="17020">
                  <c:v>0.67900000000000005</c:v>
                </c:pt>
                <c:pt idx="17021">
                  <c:v>0.67900000000000005</c:v>
                </c:pt>
                <c:pt idx="17022">
                  <c:v>0.67900000000000005</c:v>
                </c:pt>
                <c:pt idx="17023">
                  <c:v>0.67900000000000005</c:v>
                </c:pt>
                <c:pt idx="17024">
                  <c:v>0.67900000000000005</c:v>
                </c:pt>
                <c:pt idx="17025">
                  <c:v>0.67900000000000005</c:v>
                </c:pt>
                <c:pt idx="17026">
                  <c:v>0.67900000000000005</c:v>
                </c:pt>
                <c:pt idx="17027">
                  <c:v>0.67900000000000005</c:v>
                </c:pt>
                <c:pt idx="17028">
                  <c:v>0.67900000000000005</c:v>
                </c:pt>
                <c:pt idx="17029">
                  <c:v>0.67900000000000005</c:v>
                </c:pt>
                <c:pt idx="17030">
                  <c:v>0.67900000000000005</c:v>
                </c:pt>
                <c:pt idx="17031">
                  <c:v>0.67900000000000005</c:v>
                </c:pt>
                <c:pt idx="17032">
                  <c:v>0.67900000000000005</c:v>
                </c:pt>
                <c:pt idx="17033">
                  <c:v>0.67900000000000005</c:v>
                </c:pt>
                <c:pt idx="17034">
                  <c:v>0.67900000000000005</c:v>
                </c:pt>
                <c:pt idx="17035">
                  <c:v>0.67900000000000005</c:v>
                </c:pt>
                <c:pt idx="17036">
                  <c:v>0.67900000000000005</c:v>
                </c:pt>
                <c:pt idx="17037">
                  <c:v>0.67900000000000005</c:v>
                </c:pt>
                <c:pt idx="17038">
                  <c:v>0.67900000000000005</c:v>
                </c:pt>
                <c:pt idx="17039">
                  <c:v>0.67900000000000005</c:v>
                </c:pt>
                <c:pt idx="17040">
                  <c:v>0.67900000000000005</c:v>
                </c:pt>
                <c:pt idx="17041">
                  <c:v>0.67900000000000005</c:v>
                </c:pt>
                <c:pt idx="17042">
                  <c:v>0.67900000000000005</c:v>
                </c:pt>
                <c:pt idx="17043">
                  <c:v>0.67900000000000005</c:v>
                </c:pt>
                <c:pt idx="17044">
                  <c:v>0.67900000000000005</c:v>
                </c:pt>
                <c:pt idx="17045">
                  <c:v>0.67900000000000005</c:v>
                </c:pt>
                <c:pt idx="17046">
                  <c:v>0.67900000000000005</c:v>
                </c:pt>
                <c:pt idx="17047">
                  <c:v>0.67900000000000005</c:v>
                </c:pt>
                <c:pt idx="17048">
                  <c:v>0.67900000000000005</c:v>
                </c:pt>
                <c:pt idx="17049">
                  <c:v>0.67900000000000005</c:v>
                </c:pt>
                <c:pt idx="17050">
                  <c:v>0.67900000000000005</c:v>
                </c:pt>
                <c:pt idx="17051">
                  <c:v>0.67900000000000005</c:v>
                </c:pt>
                <c:pt idx="17052">
                  <c:v>0.67900000000000005</c:v>
                </c:pt>
                <c:pt idx="17053">
                  <c:v>0.67900000000000005</c:v>
                </c:pt>
                <c:pt idx="17054">
                  <c:v>0.67900000000000005</c:v>
                </c:pt>
                <c:pt idx="17055">
                  <c:v>0.67900000000000005</c:v>
                </c:pt>
                <c:pt idx="17056">
                  <c:v>0.67900000000000005</c:v>
                </c:pt>
                <c:pt idx="17057">
                  <c:v>0.67900000000000005</c:v>
                </c:pt>
                <c:pt idx="17058">
                  <c:v>0.67900000000000005</c:v>
                </c:pt>
                <c:pt idx="17059">
                  <c:v>0.67900000000000005</c:v>
                </c:pt>
                <c:pt idx="17060">
                  <c:v>0.67900000000000005</c:v>
                </c:pt>
                <c:pt idx="17061">
                  <c:v>0.67900000000000005</c:v>
                </c:pt>
                <c:pt idx="17062">
                  <c:v>0.67900000000000005</c:v>
                </c:pt>
                <c:pt idx="17063">
                  <c:v>0.67900000000000005</c:v>
                </c:pt>
                <c:pt idx="17064">
                  <c:v>0.67900000000000005</c:v>
                </c:pt>
                <c:pt idx="17065">
                  <c:v>0.67800000000000005</c:v>
                </c:pt>
                <c:pt idx="17066">
                  <c:v>0.67800000000000005</c:v>
                </c:pt>
                <c:pt idx="17067">
                  <c:v>0.67800000000000005</c:v>
                </c:pt>
                <c:pt idx="17068">
                  <c:v>0.67800000000000005</c:v>
                </c:pt>
                <c:pt idx="17069">
                  <c:v>0.67800000000000005</c:v>
                </c:pt>
                <c:pt idx="17070">
                  <c:v>0.67800000000000005</c:v>
                </c:pt>
                <c:pt idx="17071">
                  <c:v>0.67800000000000005</c:v>
                </c:pt>
                <c:pt idx="17072">
                  <c:v>0.67800000000000005</c:v>
                </c:pt>
                <c:pt idx="17073">
                  <c:v>0.67800000000000005</c:v>
                </c:pt>
                <c:pt idx="17074">
                  <c:v>0.67800000000000005</c:v>
                </c:pt>
                <c:pt idx="17075">
                  <c:v>0.67800000000000005</c:v>
                </c:pt>
                <c:pt idx="17076">
                  <c:v>0.67800000000000005</c:v>
                </c:pt>
                <c:pt idx="17077">
                  <c:v>0.67800000000000005</c:v>
                </c:pt>
                <c:pt idx="17078">
                  <c:v>0.67800000000000005</c:v>
                </c:pt>
                <c:pt idx="17079">
                  <c:v>0.67800000000000005</c:v>
                </c:pt>
                <c:pt idx="17080">
                  <c:v>0.67800000000000005</c:v>
                </c:pt>
                <c:pt idx="17081">
                  <c:v>0.67800000000000005</c:v>
                </c:pt>
                <c:pt idx="17082">
                  <c:v>0.67800000000000005</c:v>
                </c:pt>
                <c:pt idx="17083">
                  <c:v>0.67800000000000005</c:v>
                </c:pt>
                <c:pt idx="17084">
                  <c:v>0.67800000000000005</c:v>
                </c:pt>
                <c:pt idx="17085">
                  <c:v>0.67800000000000005</c:v>
                </c:pt>
                <c:pt idx="17086">
                  <c:v>0.67800000000000005</c:v>
                </c:pt>
                <c:pt idx="17087">
                  <c:v>0.67800000000000005</c:v>
                </c:pt>
                <c:pt idx="17088">
                  <c:v>0.67800000000000005</c:v>
                </c:pt>
                <c:pt idx="17089">
                  <c:v>0.67800000000000005</c:v>
                </c:pt>
                <c:pt idx="17090">
                  <c:v>0.67800000000000005</c:v>
                </c:pt>
                <c:pt idx="17091">
                  <c:v>0.67800000000000005</c:v>
                </c:pt>
                <c:pt idx="17092">
                  <c:v>0.67800000000000005</c:v>
                </c:pt>
                <c:pt idx="17093">
                  <c:v>0.67800000000000005</c:v>
                </c:pt>
                <c:pt idx="17094">
                  <c:v>0.67800000000000005</c:v>
                </c:pt>
                <c:pt idx="17095">
                  <c:v>0.67800000000000005</c:v>
                </c:pt>
                <c:pt idx="17096">
                  <c:v>0.67800000000000005</c:v>
                </c:pt>
                <c:pt idx="17097">
                  <c:v>0.67800000000000005</c:v>
                </c:pt>
                <c:pt idx="17098">
                  <c:v>0.67800000000000005</c:v>
                </c:pt>
                <c:pt idx="17099">
                  <c:v>0.67800000000000005</c:v>
                </c:pt>
                <c:pt idx="17100">
                  <c:v>0.67800000000000005</c:v>
                </c:pt>
                <c:pt idx="17101">
                  <c:v>0.67800000000000005</c:v>
                </c:pt>
                <c:pt idx="17102">
                  <c:v>0.67800000000000005</c:v>
                </c:pt>
                <c:pt idx="17103">
                  <c:v>0.67800000000000005</c:v>
                </c:pt>
                <c:pt idx="17104">
                  <c:v>0.67800000000000005</c:v>
                </c:pt>
                <c:pt idx="17105">
                  <c:v>0.67800000000000005</c:v>
                </c:pt>
                <c:pt idx="17106">
                  <c:v>0.67800000000000005</c:v>
                </c:pt>
                <c:pt idx="17107">
                  <c:v>0.67800000000000005</c:v>
                </c:pt>
                <c:pt idx="17108">
                  <c:v>0.67800000000000005</c:v>
                </c:pt>
                <c:pt idx="17109">
                  <c:v>0.67800000000000005</c:v>
                </c:pt>
                <c:pt idx="17110">
                  <c:v>0.67800000000000005</c:v>
                </c:pt>
                <c:pt idx="17111">
                  <c:v>0.67800000000000005</c:v>
                </c:pt>
                <c:pt idx="17112">
                  <c:v>0.67800000000000005</c:v>
                </c:pt>
                <c:pt idx="17113">
                  <c:v>0.67700000000000005</c:v>
                </c:pt>
                <c:pt idx="17114">
                  <c:v>0.67700000000000005</c:v>
                </c:pt>
                <c:pt idx="17115">
                  <c:v>0.67700000000000005</c:v>
                </c:pt>
                <c:pt idx="17116">
                  <c:v>0.67700000000000005</c:v>
                </c:pt>
                <c:pt idx="17117">
                  <c:v>0.67700000000000005</c:v>
                </c:pt>
                <c:pt idx="17118">
                  <c:v>0.67700000000000005</c:v>
                </c:pt>
                <c:pt idx="17119">
                  <c:v>0.67700000000000005</c:v>
                </c:pt>
                <c:pt idx="17120">
                  <c:v>0.67700000000000005</c:v>
                </c:pt>
                <c:pt idx="17121">
                  <c:v>0.67700000000000005</c:v>
                </c:pt>
                <c:pt idx="17122">
                  <c:v>0.67700000000000005</c:v>
                </c:pt>
                <c:pt idx="17123">
                  <c:v>0.67700000000000005</c:v>
                </c:pt>
                <c:pt idx="17124">
                  <c:v>0.67700000000000005</c:v>
                </c:pt>
                <c:pt idx="17125">
                  <c:v>0.67700000000000005</c:v>
                </c:pt>
                <c:pt idx="17126">
                  <c:v>0.67700000000000005</c:v>
                </c:pt>
                <c:pt idx="17127">
                  <c:v>0.67700000000000005</c:v>
                </c:pt>
                <c:pt idx="17128">
                  <c:v>0.67700000000000005</c:v>
                </c:pt>
                <c:pt idx="17129">
                  <c:v>0.67700000000000005</c:v>
                </c:pt>
                <c:pt idx="17130">
                  <c:v>0.67700000000000005</c:v>
                </c:pt>
                <c:pt idx="17131">
                  <c:v>0.67700000000000005</c:v>
                </c:pt>
                <c:pt idx="17132">
                  <c:v>0.67700000000000005</c:v>
                </c:pt>
                <c:pt idx="17133">
                  <c:v>0.67700000000000005</c:v>
                </c:pt>
                <c:pt idx="17134">
                  <c:v>0.67700000000000005</c:v>
                </c:pt>
                <c:pt idx="17135">
                  <c:v>0.67700000000000005</c:v>
                </c:pt>
                <c:pt idx="17136">
                  <c:v>0.67700000000000005</c:v>
                </c:pt>
                <c:pt idx="17137">
                  <c:v>0.67700000000000005</c:v>
                </c:pt>
                <c:pt idx="17138">
                  <c:v>0.67700000000000005</c:v>
                </c:pt>
                <c:pt idx="17139">
                  <c:v>0.67700000000000005</c:v>
                </c:pt>
                <c:pt idx="17140">
                  <c:v>0.67700000000000005</c:v>
                </c:pt>
                <c:pt idx="17141">
                  <c:v>0.67700000000000005</c:v>
                </c:pt>
                <c:pt idx="17142">
                  <c:v>0.67700000000000005</c:v>
                </c:pt>
                <c:pt idx="17143">
                  <c:v>0.67700000000000005</c:v>
                </c:pt>
                <c:pt idx="17144">
                  <c:v>0.67700000000000005</c:v>
                </c:pt>
                <c:pt idx="17145">
                  <c:v>0.67700000000000005</c:v>
                </c:pt>
                <c:pt idx="17146">
                  <c:v>0.67700000000000005</c:v>
                </c:pt>
                <c:pt idx="17147">
                  <c:v>0.67700000000000005</c:v>
                </c:pt>
                <c:pt idx="17148">
                  <c:v>0.67700000000000005</c:v>
                </c:pt>
                <c:pt idx="17149">
                  <c:v>0.67700000000000005</c:v>
                </c:pt>
                <c:pt idx="17150">
                  <c:v>0.67700000000000005</c:v>
                </c:pt>
                <c:pt idx="17151">
                  <c:v>0.67700000000000005</c:v>
                </c:pt>
                <c:pt idx="17152">
                  <c:v>0.67700000000000005</c:v>
                </c:pt>
                <c:pt idx="17153">
                  <c:v>0.67600000000000005</c:v>
                </c:pt>
                <c:pt idx="17154">
                  <c:v>0.67600000000000005</c:v>
                </c:pt>
                <c:pt idx="17155">
                  <c:v>0.67600000000000005</c:v>
                </c:pt>
                <c:pt idx="17156">
                  <c:v>0.67600000000000005</c:v>
                </c:pt>
                <c:pt idx="17157">
                  <c:v>0.67600000000000005</c:v>
                </c:pt>
                <c:pt idx="17158">
                  <c:v>0.67600000000000005</c:v>
                </c:pt>
                <c:pt idx="17159">
                  <c:v>0.67600000000000005</c:v>
                </c:pt>
                <c:pt idx="17160">
                  <c:v>0.67600000000000005</c:v>
                </c:pt>
                <c:pt idx="17161">
                  <c:v>0.67600000000000005</c:v>
                </c:pt>
                <c:pt idx="17162">
                  <c:v>0.67600000000000005</c:v>
                </c:pt>
                <c:pt idx="17163">
                  <c:v>0.67600000000000005</c:v>
                </c:pt>
                <c:pt idx="17164">
                  <c:v>0.67600000000000005</c:v>
                </c:pt>
                <c:pt idx="17165">
                  <c:v>0.67600000000000005</c:v>
                </c:pt>
                <c:pt idx="17166">
                  <c:v>0.67600000000000005</c:v>
                </c:pt>
                <c:pt idx="17167">
                  <c:v>0.67600000000000005</c:v>
                </c:pt>
                <c:pt idx="17168">
                  <c:v>0.67600000000000005</c:v>
                </c:pt>
                <c:pt idx="17169">
                  <c:v>0.67600000000000005</c:v>
                </c:pt>
                <c:pt idx="17170">
                  <c:v>0.67600000000000005</c:v>
                </c:pt>
                <c:pt idx="17171">
                  <c:v>0.67600000000000005</c:v>
                </c:pt>
                <c:pt idx="17172">
                  <c:v>0.67600000000000005</c:v>
                </c:pt>
                <c:pt idx="17173">
                  <c:v>0.67600000000000005</c:v>
                </c:pt>
                <c:pt idx="17174">
                  <c:v>0.67600000000000005</c:v>
                </c:pt>
                <c:pt idx="17175">
                  <c:v>0.67600000000000005</c:v>
                </c:pt>
                <c:pt idx="17176">
                  <c:v>0.67600000000000005</c:v>
                </c:pt>
                <c:pt idx="17177">
                  <c:v>0.67600000000000005</c:v>
                </c:pt>
                <c:pt idx="17178">
                  <c:v>0.67600000000000005</c:v>
                </c:pt>
                <c:pt idx="17179">
                  <c:v>0.67600000000000005</c:v>
                </c:pt>
                <c:pt idx="17180">
                  <c:v>0.67600000000000005</c:v>
                </c:pt>
                <c:pt idx="17181">
                  <c:v>0.67600000000000005</c:v>
                </c:pt>
                <c:pt idx="17182">
                  <c:v>0.67600000000000005</c:v>
                </c:pt>
                <c:pt idx="17183">
                  <c:v>0.67600000000000005</c:v>
                </c:pt>
                <c:pt idx="17184">
                  <c:v>0.67600000000000005</c:v>
                </c:pt>
                <c:pt idx="17185">
                  <c:v>0.67600000000000005</c:v>
                </c:pt>
                <c:pt idx="17186">
                  <c:v>0.67600000000000005</c:v>
                </c:pt>
                <c:pt idx="17187">
                  <c:v>0.67600000000000005</c:v>
                </c:pt>
                <c:pt idx="17188">
                  <c:v>0.67600000000000005</c:v>
                </c:pt>
                <c:pt idx="17189">
                  <c:v>0.67600000000000005</c:v>
                </c:pt>
                <c:pt idx="17190">
                  <c:v>0.67600000000000005</c:v>
                </c:pt>
                <c:pt idx="17191">
                  <c:v>0.67600000000000005</c:v>
                </c:pt>
                <c:pt idx="17192">
                  <c:v>0.67600000000000005</c:v>
                </c:pt>
                <c:pt idx="17193">
                  <c:v>0.67600000000000005</c:v>
                </c:pt>
                <c:pt idx="17194">
                  <c:v>0.67600000000000005</c:v>
                </c:pt>
                <c:pt idx="17195">
                  <c:v>0.67600000000000005</c:v>
                </c:pt>
                <c:pt idx="17196">
                  <c:v>0.67600000000000005</c:v>
                </c:pt>
                <c:pt idx="17197">
                  <c:v>0.67600000000000005</c:v>
                </c:pt>
                <c:pt idx="17198">
                  <c:v>0.67600000000000005</c:v>
                </c:pt>
                <c:pt idx="17199">
                  <c:v>0.67600000000000005</c:v>
                </c:pt>
                <c:pt idx="17200">
                  <c:v>0.67600000000000005</c:v>
                </c:pt>
                <c:pt idx="17201">
                  <c:v>0.67600000000000005</c:v>
                </c:pt>
                <c:pt idx="17202">
                  <c:v>0.67600000000000005</c:v>
                </c:pt>
                <c:pt idx="17203">
                  <c:v>0.67600000000000005</c:v>
                </c:pt>
                <c:pt idx="17204">
                  <c:v>0.67600000000000005</c:v>
                </c:pt>
                <c:pt idx="17205">
                  <c:v>0.67600000000000005</c:v>
                </c:pt>
                <c:pt idx="17206">
                  <c:v>0.67600000000000005</c:v>
                </c:pt>
                <c:pt idx="17207">
                  <c:v>0.67600000000000005</c:v>
                </c:pt>
                <c:pt idx="17208">
                  <c:v>0.67600000000000005</c:v>
                </c:pt>
                <c:pt idx="17209">
                  <c:v>0.67600000000000005</c:v>
                </c:pt>
                <c:pt idx="17210">
                  <c:v>0.67600000000000005</c:v>
                </c:pt>
                <c:pt idx="17211">
                  <c:v>0.67600000000000005</c:v>
                </c:pt>
                <c:pt idx="17212">
                  <c:v>0.67600000000000005</c:v>
                </c:pt>
                <c:pt idx="17213">
                  <c:v>0.67600000000000005</c:v>
                </c:pt>
                <c:pt idx="17214">
                  <c:v>0.67600000000000005</c:v>
                </c:pt>
                <c:pt idx="17215">
                  <c:v>0.67600000000000005</c:v>
                </c:pt>
                <c:pt idx="17216">
                  <c:v>0.67600000000000005</c:v>
                </c:pt>
                <c:pt idx="17217">
                  <c:v>0.67700000000000005</c:v>
                </c:pt>
                <c:pt idx="17218">
                  <c:v>0.67700000000000005</c:v>
                </c:pt>
                <c:pt idx="17219">
                  <c:v>0.67700000000000005</c:v>
                </c:pt>
                <c:pt idx="17220">
                  <c:v>0.67700000000000005</c:v>
                </c:pt>
                <c:pt idx="17221">
                  <c:v>0.67700000000000005</c:v>
                </c:pt>
                <c:pt idx="17222">
                  <c:v>0.67700000000000005</c:v>
                </c:pt>
                <c:pt idx="17223">
                  <c:v>0.67700000000000005</c:v>
                </c:pt>
                <c:pt idx="17224">
                  <c:v>0.67700000000000005</c:v>
                </c:pt>
                <c:pt idx="17225">
                  <c:v>0.67700000000000005</c:v>
                </c:pt>
                <c:pt idx="17226">
                  <c:v>0.67700000000000005</c:v>
                </c:pt>
                <c:pt idx="17227">
                  <c:v>0.67700000000000005</c:v>
                </c:pt>
                <c:pt idx="17228">
                  <c:v>0.67700000000000005</c:v>
                </c:pt>
                <c:pt idx="17229">
                  <c:v>0.67700000000000005</c:v>
                </c:pt>
                <c:pt idx="17230">
                  <c:v>0.67700000000000005</c:v>
                </c:pt>
                <c:pt idx="17231">
                  <c:v>0.67700000000000005</c:v>
                </c:pt>
                <c:pt idx="17232">
                  <c:v>0.67700000000000005</c:v>
                </c:pt>
                <c:pt idx="17233">
                  <c:v>0.67700000000000005</c:v>
                </c:pt>
                <c:pt idx="17234">
                  <c:v>0.67600000000000005</c:v>
                </c:pt>
                <c:pt idx="17235">
                  <c:v>0.67600000000000005</c:v>
                </c:pt>
                <c:pt idx="17236">
                  <c:v>0.67600000000000005</c:v>
                </c:pt>
                <c:pt idx="17237">
                  <c:v>0.67600000000000005</c:v>
                </c:pt>
                <c:pt idx="17238">
                  <c:v>0.67600000000000005</c:v>
                </c:pt>
                <c:pt idx="17239">
                  <c:v>0.67600000000000005</c:v>
                </c:pt>
                <c:pt idx="17240">
                  <c:v>0.67600000000000005</c:v>
                </c:pt>
                <c:pt idx="17241">
                  <c:v>0.67700000000000005</c:v>
                </c:pt>
                <c:pt idx="17242">
                  <c:v>0.67700000000000005</c:v>
                </c:pt>
                <c:pt idx="17243">
                  <c:v>0.67700000000000005</c:v>
                </c:pt>
                <c:pt idx="17244">
                  <c:v>0.67600000000000005</c:v>
                </c:pt>
                <c:pt idx="17245">
                  <c:v>0.67600000000000005</c:v>
                </c:pt>
                <c:pt idx="17246">
                  <c:v>0.67600000000000005</c:v>
                </c:pt>
                <c:pt idx="17247">
                  <c:v>0.67600000000000005</c:v>
                </c:pt>
                <c:pt idx="17248">
                  <c:v>0.67700000000000005</c:v>
                </c:pt>
                <c:pt idx="17249">
                  <c:v>0.67700000000000005</c:v>
                </c:pt>
                <c:pt idx="17250">
                  <c:v>0.67700000000000005</c:v>
                </c:pt>
                <c:pt idx="17251">
                  <c:v>0.67600000000000005</c:v>
                </c:pt>
                <c:pt idx="17252">
                  <c:v>0.67600000000000005</c:v>
                </c:pt>
                <c:pt idx="17253">
                  <c:v>0.67600000000000005</c:v>
                </c:pt>
                <c:pt idx="17254">
                  <c:v>0.67600000000000005</c:v>
                </c:pt>
                <c:pt idx="17255">
                  <c:v>0.67600000000000005</c:v>
                </c:pt>
                <c:pt idx="17256">
                  <c:v>0.67600000000000005</c:v>
                </c:pt>
                <c:pt idx="17257">
                  <c:v>0.67600000000000005</c:v>
                </c:pt>
                <c:pt idx="17258">
                  <c:v>0.67600000000000005</c:v>
                </c:pt>
                <c:pt idx="17259">
                  <c:v>0.67600000000000005</c:v>
                </c:pt>
                <c:pt idx="17260">
                  <c:v>0.67600000000000005</c:v>
                </c:pt>
                <c:pt idx="17261">
                  <c:v>0.67600000000000005</c:v>
                </c:pt>
                <c:pt idx="17262">
                  <c:v>0.67600000000000005</c:v>
                </c:pt>
                <c:pt idx="17263">
                  <c:v>0.67600000000000005</c:v>
                </c:pt>
                <c:pt idx="17264">
                  <c:v>0.67600000000000005</c:v>
                </c:pt>
                <c:pt idx="17265">
                  <c:v>0.67600000000000005</c:v>
                </c:pt>
                <c:pt idx="17266">
                  <c:v>0.67600000000000005</c:v>
                </c:pt>
                <c:pt idx="17267">
                  <c:v>0.67600000000000005</c:v>
                </c:pt>
                <c:pt idx="17268">
                  <c:v>0.67600000000000005</c:v>
                </c:pt>
                <c:pt idx="17269">
                  <c:v>0.67600000000000005</c:v>
                </c:pt>
                <c:pt idx="17270">
                  <c:v>0.67600000000000005</c:v>
                </c:pt>
                <c:pt idx="17271">
                  <c:v>0.67600000000000005</c:v>
                </c:pt>
                <c:pt idx="17272">
                  <c:v>0.67600000000000005</c:v>
                </c:pt>
                <c:pt idx="17273">
                  <c:v>0.67600000000000005</c:v>
                </c:pt>
                <c:pt idx="17274">
                  <c:v>0.67600000000000005</c:v>
                </c:pt>
                <c:pt idx="17275">
                  <c:v>0.67600000000000005</c:v>
                </c:pt>
                <c:pt idx="17276">
                  <c:v>0.67600000000000005</c:v>
                </c:pt>
                <c:pt idx="17277">
                  <c:v>0.67600000000000005</c:v>
                </c:pt>
                <c:pt idx="17278">
                  <c:v>0.67600000000000005</c:v>
                </c:pt>
                <c:pt idx="17279">
                  <c:v>0.67600000000000005</c:v>
                </c:pt>
                <c:pt idx="17280">
                  <c:v>0.67600000000000005</c:v>
                </c:pt>
                <c:pt idx="17281">
                  <c:v>0.67600000000000005</c:v>
                </c:pt>
                <c:pt idx="17282">
                  <c:v>0.67600000000000005</c:v>
                </c:pt>
                <c:pt idx="17283">
                  <c:v>0.67600000000000005</c:v>
                </c:pt>
                <c:pt idx="17284">
                  <c:v>0.67600000000000005</c:v>
                </c:pt>
                <c:pt idx="17285">
                  <c:v>0.67600000000000005</c:v>
                </c:pt>
                <c:pt idx="17286">
                  <c:v>0.67600000000000005</c:v>
                </c:pt>
                <c:pt idx="17287">
                  <c:v>0.67600000000000005</c:v>
                </c:pt>
                <c:pt idx="17288">
                  <c:v>0.67600000000000005</c:v>
                </c:pt>
                <c:pt idx="17289">
                  <c:v>0.67600000000000005</c:v>
                </c:pt>
                <c:pt idx="17290">
                  <c:v>0.67600000000000005</c:v>
                </c:pt>
                <c:pt idx="17291">
                  <c:v>0.67600000000000005</c:v>
                </c:pt>
                <c:pt idx="17292">
                  <c:v>0.67600000000000005</c:v>
                </c:pt>
                <c:pt idx="17293">
                  <c:v>0.67600000000000005</c:v>
                </c:pt>
                <c:pt idx="17294">
                  <c:v>0.67600000000000005</c:v>
                </c:pt>
                <c:pt idx="17295">
                  <c:v>0.67600000000000005</c:v>
                </c:pt>
                <c:pt idx="17296">
                  <c:v>0.67600000000000005</c:v>
                </c:pt>
                <c:pt idx="17297">
                  <c:v>0.67600000000000005</c:v>
                </c:pt>
                <c:pt idx="17298">
                  <c:v>0.67600000000000005</c:v>
                </c:pt>
                <c:pt idx="17299">
                  <c:v>0.67600000000000005</c:v>
                </c:pt>
                <c:pt idx="17300">
                  <c:v>0.67600000000000005</c:v>
                </c:pt>
                <c:pt idx="17301">
                  <c:v>0.67600000000000005</c:v>
                </c:pt>
                <c:pt idx="17302">
                  <c:v>0.67600000000000005</c:v>
                </c:pt>
                <c:pt idx="17303">
                  <c:v>0.67600000000000005</c:v>
                </c:pt>
                <c:pt idx="17304">
                  <c:v>0.67600000000000005</c:v>
                </c:pt>
                <c:pt idx="17305">
                  <c:v>0.67600000000000005</c:v>
                </c:pt>
                <c:pt idx="17306">
                  <c:v>0.67600000000000005</c:v>
                </c:pt>
                <c:pt idx="17307">
                  <c:v>0.67600000000000005</c:v>
                </c:pt>
                <c:pt idx="17308">
                  <c:v>0.67600000000000005</c:v>
                </c:pt>
                <c:pt idx="17309">
                  <c:v>0.67600000000000005</c:v>
                </c:pt>
                <c:pt idx="17310">
                  <c:v>0.67600000000000005</c:v>
                </c:pt>
                <c:pt idx="17311">
                  <c:v>0.67600000000000005</c:v>
                </c:pt>
                <c:pt idx="17312">
                  <c:v>0.67600000000000005</c:v>
                </c:pt>
                <c:pt idx="17313">
                  <c:v>0.67600000000000005</c:v>
                </c:pt>
                <c:pt idx="17314">
                  <c:v>0.67600000000000005</c:v>
                </c:pt>
                <c:pt idx="17315">
                  <c:v>0.67600000000000005</c:v>
                </c:pt>
                <c:pt idx="17316">
                  <c:v>0.67600000000000005</c:v>
                </c:pt>
                <c:pt idx="17317">
                  <c:v>0.67600000000000005</c:v>
                </c:pt>
                <c:pt idx="17318">
                  <c:v>0.67600000000000005</c:v>
                </c:pt>
                <c:pt idx="17319">
                  <c:v>0.67600000000000005</c:v>
                </c:pt>
                <c:pt idx="17320">
                  <c:v>0.67600000000000005</c:v>
                </c:pt>
                <c:pt idx="17321">
                  <c:v>0.67600000000000005</c:v>
                </c:pt>
                <c:pt idx="17322">
                  <c:v>0.67600000000000005</c:v>
                </c:pt>
                <c:pt idx="17323">
                  <c:v>0.67600000000000005</c:v>
                </c:pt>
                <c:pt idx="17324">
                  <c:v>0.67600000000000005</c:v>
                </c:pt>
                <c:pt idx="17325">
                  <c:v>0.67600000000000005</c:v>
                </c:pt>
                <c:pt idx="17326">
                  <c:v>0.67600000000000005</c:v>
                </c:pt>
                <c:pt idx="17327">
                  <c:v>0.67600000000000005</c:v>
                </c:pt>
                <c:pt idx="17328">
                  <c:v>0.67600000000000005</c:v>
                </c:pt>
                <c:pt idx="17329">
                  <c:v>0.67600000000000005</c:v>
                </c:pt>
                <c:pt idx="17330">
                  <c:v>0.67600000000000005</c:v>
                </c:pt>
                <c:pt idx="17331">
                  <c:v>0.67600000000000005</c:v>
                </c:pt>
                <c:pt idx="17332">
                  <c:v>0.67600000000000005</c:v>
                </c:pt>
                <c:pt idx="17333">
                  <c:v>0.67600000000000005</c:v>
                </c:pt>
                <c:pt idx="17334">
                  <c:v>0.67600000000000005</c:v>
                </c:pt>
                <c:pt idx="17335">
                  <c:v>0.67600000000000005</c:v>
                </c:pt>
                <c:pt idx="17336">
                  <c:v>0.67600000000000005</c:v>
                </c:pt>
                <c:pt idx="17337">
                  <c:v>0.67600000000000005</c:v>
                </c:pt>
                <c:pt idx="17338">
                  <c:v>0.67600000000000005</c:v>
                </c:pt>
                <c:pt idx="17339">
                  <c:v>0.67600000000000005</c:v>
                </c:pt>
                <c:pt idx="17340">
                  <c:v>0.67600000000000005</c:v>
                </c:pt>
                <c:pt idx="17341">
                  <c:v>0.67600000000000005</c:v>
                </c:pt>
                <c:pt idx="17342">
                  <c:v>0.67600000000000005</c:v>
                </c:pt>
                <c:pt idx="17343">
                  <c:v>0.67600000000000005</c:v>
                </c:pt>
                <c:pt idx="17344">
                  <c:v>0.67600000000000005</c:v>
                </c:pt>
                <c:pt idx="17345">
                  <c:v>0.67600000000000005</c:v>
                </c:pt>
                <c:pt idx="17346">
                  <c:v>0.67600000000000005</c:v>
                </c:pt>
                <c:pt idx="17347">
                  <c:v>0.67600000000000005</c:v>
                </c:pt>
                <c:pt idx="17348">
                  <c:v>0.67600000000000005</c:v>
                </c:pt>
                <c:pt idx="17349">
                  <c:v>0.67600000000000005</c:v>
                </c:pt>
                <c:pt idx="17350">
                  <c:v>0.67600000000000005</c:v>
                </c:pt>
                <c:pt idx="17351">
                  <c:v>0.67600000000000005</c:v>
                </c:pt>
                <c:pt idx="17352">
                  <c:v>0.67600000000000005</c:v>
                </c:pt>
                <c:pt idx="17353">
                  <c:v>0.67600000000000005</c:v>
                </c:pt>
                <c:pt idx="17354">
                  <c:v>0.67600000000000005</c:v>
                </c:pt>
                <c:pt idx="17355">
                  <c:v>0.67600000000000005</c:v>
                </c:pt>
                <c:pt idx="17356">
                  <c:v>0.67600000000000005</c:v>
                </c:pt>
                <c:pt idx="17357">
                  <c:v>0.67600000000000005</c:v>
                </c:pt>
                <c:pt idx="17358">
                  <c:v>0.67600000000000005</c:v>
                </c:pt>
                <c:pt idx="17359">
                  <c:v>0.67600000000000005</c:v>
                </c:pt>
                <c:pt idx="17360">
                  <c:v>0.67600000000000005</c:v>
                </c:pt>
                <c:pt idx="17361">
                  <c:v>0.67600000000000005</c:v>
                </c:pt>
                <c:pt idx="17362">
                  <c:v>0.67600000000000005</c:v>
                </c:pt>
                <c:pt idx="17363">
                  <c:v>0.67600000000000005</c:v>
                </c:pt>
                <c:pt idx="17364">
                  <c:v>0.67600000000000005</c:v>
                </c:pt>
                <c:pt idx="17365">
                  <c:v>0.67600000000000005</c:v>
                </c:pt>
                <c:pt idx="17366">
                  <c:v>0.67600000000000005</c:v>
                </c:pt>
                <c:pt idx="17367">
                  <c:v>0.67600000000000005</c:v>
                </c:pt>
                <c:pt idx="17368">
                  <c:v>0.67600000000000005</c:v>
                </c:pt>
                <c:pt idx="17369">
                  <c:v>0.67600000000000005</c:v>
                </c:pt>
                <c:pt idx="17370">
                  <c:v>0.67600000000000005</c:v>
                </c:pt>
                <c:pt idx="17371">
                  <c:v>0.67600000000000005</c:v>
                </c:pt>
                <c:pt idx="17372">
                  <c:v>0.67600000000000005</c:v>
                </c:pt>
                <c:pt idx="17373">
                  <c:v>0.67600000000000005</c:v>
                </c:pt>
                <c:pt idx="17374">
                  <c:v>0.67600000000000005</c:v>
                </c:pt>
                <c:pt idx="17375">
                  <c:v>0.67600000000000005</c:v>
                </c:pt>
                <c:pt idx="17376">
                  <c:v>0.67600000000000005</c:v>
                </c:pt>
                <c:pt idx="17377">
                  <c:v>0.67600000000000005</c:v>
                </c:pt>
                <c:pt idx="17378">
                  <c:v>0.67600000000000005</c:v>
                </c:pt>
                <c:pt idx="17379">
                  <c:v>0.67600000000000005</c:v>
                </c:pt>
                <c:pt idx="17380">
                  <c:v>0.67600000000000005</c:v>
                </c:pt>
                <c:pt idx="17381">
                  <c:v>0.67600000000000005</c:v>
                </c:pt>
                <c:pt idx="17382">
                  <c:v>0.67600000000000005</c:v>
                </c:pt>
                <c:pt idx="17383">
                  <c:v>0.67600000000000005</c:v>
                </c:pt>
                <c:pt idx="17384">
                  <c:v>0.67600000000000005</c:v>
                </c:pt>
                <c:pt idx="17385">
                  <c:v>0.67600000000000005</c:v>
                </c:pt>
                <c:pt idx="17386">
                  <c:v>0.67600000000000005</c:v>
                </c:pt>
                <c:pt idx="17387">
                  <c:v>0.67600000000000005</c:v>
                </c:pt>
                <c:pt idx="17388">
                  <c:v>0.67600000000000005</c:v>
                </c:pt>
                <c:pt idx="17389">
                  <c:v>0.67600000000000005</c:v>
                </c:pt>
                <c:pt idx="17390">
                  <c:v>0.67600000000000005</c:v>
                </c:pt>
                <c:pt idx="17391">
                  <c:v>0.67600000000000005</c:v>
                </c:pt>
                <c:pt idx="17392">
                  <c:v>0.67600000000000005</c:v>
                </c:pt>
                <c:pt idx="17393">
                  <c:v>0.67600000000000005</c:v>
                </c:pt>
                <c:pt idx="17394">
                  <c:v>0.67600000000000005</c:v>
                </c:pt>
                <c:pt idx="17395">
                  <c:v>0.67600000000000005</c:v>
                </c:pt>
                <c:pt idx="17396">
                  <c:v>0.67600000000000005</c:v>
                </c:pt>
                <c:pt idx="17397">
                  <c:v>0.67600000000000005</c:v>
                </c:pt>
                <c:pt idx="17398">
                  <c:v>0.67600000000000005</c:v>
                </c:pt>
                <c:pt idx="17399">
                  <c:v>0.67600000000000005</c:v>
                </c:pt>
                <c:pt idx="17400">
                  <c:v>0.67600000000000005</c:v>
                </c:pt>
                <c:pt idx="17401">
                  <c:v>0.67700000000000005</c:v>
                </c:pt>
                <c:pt idx="17402">
                  <c:v>0.67700000000000005</c:v>
                </c:pt>
                <c:pt idx="17403">
                  <c:v>0.67700000000000005</c:v>
                </c:pt>
                <c:pt idx="17404">
                  <c:v>0.67700000000000005</c:v>
                </c:pt>
                <c:pt idx="17405">
                  <c:v>0.67700000000000005</c:v>
                </c:pt>
                <c:pt idx="17406">
                  <c:v>0.67700000000000005</c:v>
                </c:pt>
                <c:pt idx="17407">
                  <c:v>0.67700000000000005</c:v>
                </c:pt>
                <c:pt idx="17408">
                  <c:v>0.67700000000000005</c:v>
                </c:pt>
                <c:pt idx="17409">
                  <c:v>0.67700000000000005</c:v>
                </c:pt>
                <c:pt idx="17410">
                  <c:v>0.67700000000000005</c:v>
                </c:pt>
                <c:pt idx="17411">
                  <c:v>0.67700000000000005</c:v>
                </c:pt>
                <c:pt idx="17412">
                  <c:v>0.67700000000000005</c:v>
                </c:pt>
                <c:pt idx="17413">
                  <c:v>0.67700000000000005</c:v>
                </c:pt>
                <c:pt idx="17414">
                  <c:v>0.67700000000000005</c:v>
                </c:pt>
                <c:pt idx="17415">
                  <c:v>0.67700000000000005</c:v>
                </c:pt>
                <c:pt idx="17416">
                  <c:v>0.67700000000000005</c:v>
                </c:pt>
                <c:pt idx="17417">
                  <c:v>0.67700000000000005</c:v>
                </c:pt>
                <c:pt idx="17418">
                  <c:v>0.67700000000000005</c:v>
                </c:pt>
                <c:pt idx="17419">
                  <c:v>0.67700000000000005</c:v>
                </c:pt>
                <c:pt idx="17420">
                  <c:v>0.67700000000000005</c:v>
                </c:pt>
                <c:pt idx="17421">
                  <c:v>0.67700000000000005</c:v>
                </c:pt>
                <c:pt idx="17422">
                  <c:v>0.67700000000000005</c:v>
                </c:pt>
                <c:pt idx="17423">
                  <c:v>0.67700000000000005</c:v>
                </c:pt>
                <c:pt idx="17424">
                  <c:v>0.67700000000000005</c:v>
                </c:pt>
                <c:pt idx="17425">
                  <c:v>0.67700000000000005</c:v>
                </c:pt>
                <c:pt idx="17426">
                  <c:v>0.67700000000000005</c:v>
                </c:pt>
                <c:pt idx="17427">
                  <c:v>0.67700000000000005</c:v>
                </c:pt>
                <c:pt idx="17428">
                  <c:v>0.67700000000000005</c:v>
                </c:pt>
                <c:pt idx="17429">
                  <c:v>0.67700000000000005</c:v>
                </c:pt>
                <c:pt idx="17430">
                  <c:v>0.67700000000000005</c:v>
                </c:pt>
                <c:pt idx="17431">
                  <c:v>0.67700000000000005</c:v>
                </c:pt>
                <c:pt idx="17432">
                  <c:v>0.67700000000000005</c:v>
                </c:pt>
                <c:pt idx="17433">
                  <c:v>0.67700000000000005</c:v>
                </c:pt>
                <c:pt idx="17434">
                  <c:v>0.67700000000000005</c:v>
                </c:pt>
                <c:pt idx="17435">
                  <c:v>0.67700000000000005</c:v>
                </c:pt>
                <c:pt idx="17436">
                  <c:v>0.67700000000000005</c:v>
                </c:pt>
                <c:pt idx="17437">
                  <c:v>0.67700000000000005</c:v>
                </c:pt>
                <c:pt idx="17438">
                  <c:v>0.67700000000000005</c:v>
                </c:pt>
                <c:pt idx="17439">
                  <c:v>0.67700000000000005</c:v>
                </c:pt>
                <c:pt idx="17440">
                  <c:v>0.67700000000000005</c:v>
                </c:pt>
                <c:pt idx="17441">
                  <c:v>0.67700000000000005</c:v>
                </c:pt>
                <c:pt idx="17442">
                  <c:v>0.67700000000000005</c:v>
                </c:pt>
                <c:pt idx="17443">
                  <c:v>0.67700000000000005</c:v>
                </c:pt>
                <c:pt idx="17444">
                  <c:v>0.67700000000000005</c:v>
                </c:pt>
                <c:pt idx="17445">
                  <c:v>0.67700000000000005</c:v>
                </c:pt>
                <c:pt idx="17446">
                  <c:v>0.67700000000000005</c:v>
                </c:pt>
                <c:pt idx="17447">
                  <c:v>0.67700000000000005</c:v>
                </c:pt>
                <c:pt idx="17448">
                  <c:v>0.67700000000000005</c:v>
                </c:pt>
                <c:pt idx="17449">
                  <c:v>0.67700000000000005</c:v>
                </c:pt>
                <c:pt idx="17450">
                  <c:v>0.67700000000000005</c:v>
                </c:pt>
                <c:pt idx="17451">
                  <c:v>0.67700000000000005</c:v>
                </c:pt>
                <c:pt idx="17452">
                  <c:v>0.67700000000000005</c:v>
                </c:pt>
                <c:pt idx="17453">
                  <c:v>0.67700000000000005</c:v>
                </c:pt>
                <c:pt idx="17454">
                  <c:v>0.67700000000000005</c:v>
                </c:pt>
                <c:pt idx="17455">
                  <c:v>0.67700000000000005</c:v>
                </c:pt>
                <c:pt idx="17456">
                  <c:v>0.67700000000000005</c:v>
                </c:pt>
                <c:pt idx="17457">
                  <c:v>0.67700000000000005</c:v>
                </c:pt>
                <c:pt idx="17458">
                  <c:v>0.67700000000000005</c:v>
                </c:pt>
                <c:pt idx="17459">
                  <c:v>0.67700000000000005</c:v>
                </c:pt>
                <c:pt idx="17460">
                  <c:v>0.67700000000000005</c:v>
                </c:pt>
                <c:pt idx="17461">
                  <c:v>0.67700000000000005</c:v>
                </c:pt>
                <c:pt idx="17462">
                  <c:v>0.67700000000000005</c:v>
                </c:pt>
                <c:pt idx="17463">
                  <c:v>0.67700000000000005</c:v>
                </c:pt>
                <c:pt idx="17464">
                  <c:v>0.67700000000000005</c:v>
                </c:pt>
                <c:pt idx="17465">
                  <c:v>0.67700000000000005</c:v>
                </c:pt>
                <c:pt idx="17466">
                  <c:v>0.67700000000000005</c:v>
                </c:pt>
                <c:pt idx="17467">
                  <c:v>0.67700000000000005</c:v>
                </c:pt>
                <c:pt idx="17468">
                  <c:v>0.67700000000000005</c:v>
                </c:pt>
                <c:pt idx="17469">
                  <c:v>0.67700000000000005</c:v>
                </c:pt>
                <c:pt idx="17470">
                  <c:v>0.67700000000000005</c:v>
                </c:pt>
                <c:pt idx="17471">
                  <c:v>0.67700000000000005</c:v>
                </c:pt>
                <c:pt idx="17472">
                  <c:v>0.67700000000000005</c:v>
                </c:pt>
                <c:pt idx="17473">
                  <c:v>0.67700000000000005</c:v>
                </c:pt>
                <c:pt idx="17474">
                  <c:v>0.67700000000000005</c:v>
                </c:pt>
                <c:pt idx="17475">
                  <c:v>0.67700000000000005</c:v>
                </c:pt>
                <c:pt idx="17476">
                  <c:v>0.67700000000000005</c:v>
                </c:pt>
                <c:pt idx="17477">
                  <c:v>0.67700000000000005</c:v>
                </c:pt>
                <c:pt idx="17478">
                  <c:v>0.67700000000000005</c:v>
                </c:pt>
                <c:pt idx="17479">
                  <c:v>0.67700000000000005</c:v>
                </c:pt>
                <c:pt idx="17480">
                  <c:v>0.67700000000000005</c:v>
                </c:pt>
                <c:pt idx="17481">
                  <c:v>0.67700000000000005</c:v>
                </c:pt>
                <c:pt idx="17482">
                  <c:v>0.67700000000000005</c:v>
                </c:pt>
                <c:pt idx="17483">
                  <c:v>0.67700000000000005</c:v>
                </c:pt>
                <c:pt idx="17484">
                  <c:v>0.67700000000000005</c:v>
                </c:pt>
                <c:pt idx="17485">
                  <c:v>0.67700000000000005</c:v>
                </c:pt>
                <c:pt idx="17486">
                  <c:v>0.67700000000000005</c:v>
                </c:pt>
                <c:pt idx="17487">
                  <c:v>0.67700000000000005</c:v>
                </c:pt>
                <c:pt idx="17488">
                  <c:v>0.67700000000000005</c:v>
                </c:pt>
                <c:pt idx="17489">
                  <c:v>0.67700000000000005</c:v>
                </c:pt>
                <c:pt idx="17490">
                  <c:v>0.67700000000000005</c:v>
                </c:pt>
                <c:pt idx="17491">
                  <c:v>0.67700000000000005</c:v>
                </c:pt>
                <c:pt idx="17492">
                  <c:v>0.67700000000000005</c:v>
                </c:pt>
                <c:pt idx="17493">
                  <c:v>0.67700000000000005</c:v>
                </c:pt>
                <c:pt idx="17494">
                  <c:v>0.67700000000000005</c:v>
                </c:pt>
                <c:pt idx="17495">
                  <c:v>0.67700000000000005</c:v>
                </c:pt>
                <c:pt idx="17496">
                  <c:v>0.67700000000000005</c:v>
                </c:pt>
                <c:pt idx="17497">
                  <c:v>0.67700000000000005</c:v>
                </c:pt>
                <c:pt idx="17498">
                  <c:v>0.67700000000000005</c:v>
                </c:pt>
                <c:pt idx="17499">
                  <c:v>0.67700000000000005</c:v>
                </c:pt>
                <c:pt idx="17500">
                  <c:v>0.67700000000000005</c:v>
                </c:pt>
                <c:pt idx="17501">
                  <c:v>0.67700000000000005</c:v>
                </c:pt>
                <c:pt idx="17502">
                  <c:v>0.67700000000000005</c:v>
                </c:pt>
                <c:pt idx="17503">
                  <c:v>0.67700000000000005</c:v>
                </c:pt>
                <c:pt idx="17504">
                  <c:v>0.67700000000000005</c:v>
                </c:pt>
                <c:pt idx="17505">
                  <c:v>0.67700000000000005</c:v>
                </c:pt>
                <c:pt idx="17506">
                  <c:v>0.67700000000000005</c:v>
                </c:pt>
                <c:pt idx="17507">
                  <c:v>0.67700000000000005</c:v>
                </c:pt>
                <c:pt idx="17508">
                  <c:v>0.67700000000000005</c:v>
                </c:pt>
                <c:pt idx="17509">
                  <c:v>0.67700000000000005</c:v>
                </c:pt>
                <c:pt idx="17510">
                  <c:v>0.67700000000000005</c:v>
                </c:pt>
                <c:pt idx="17511">
                  <c:v>0.67700000000000005</c:v>
                </c:pt>
                <c:pt idx="17512">
                  <c:v>0.67700000000000005</c:v>
                </c:pt>
                <c:pt idx="17513">
                  <c:v>0.67700000000000005</c:v>
                </c:pt>
                <c:pt idx="17514">
                  <c:v>0.67700000000000005</c:v>
                </c:pt>
                <c:pt idx="17515">
                  <c:v>0.67700000000000005</c:v>
                </c:pt>
                <c:pt idx="17516">
                  <c:v>0.67700000000000005</c:v>
                </c:pt>
                <c:pt idx="17517">
                  <c:v>0.67700000000000005</c:v>
                </c:pt>
                <c:pt idx="17518">
                  <c:v>0.67700000000000005</c:v>
                </c:pt>
                <c:pt idx="17519">
                  <c:v>0.67700000000000005</c:v>
                </c:pt>
                <c:pt idx="17520">
                  <c:v>0.67700000000000005</c:v>
                </c:pt>
                <c:pt idx="17521">
                  <c:v>0.67700000000000005</c:v>
                </c:pt>
                <c:pt idx="17522">
                  <c:v>0.67700000000000005</c:v>
                </c:pt>
                <c:pt idx="17523">
                  <c:v>0.67700000000000005</c:v>
                </c:pt>
                <c:pt idx="17524">
                  <c:v>0.67700000000000005</c:v>
                </c:pt>
                <c:pt idx="17525">
                  <c:v>0.67700000000000005</c:v>
                </c:pt>
                <c:pt idx="17526">
                  <c:v>0.67700000000000005</c:v>
                </c:pt>
                <c:pt idx="17527">
                  <c:v>0.67700000000000005</c:v>
                </c:pt>
                <c:pt idx="17528">
                  <c:v>0.67700000000000005</c:v>
                </c:pt>
                <c:pt idx="17529">
                  <c:v>0.67700000000000005</c:v>
                </c:pt>
                <c:pt idx="17530">
                  <c:v>0.67700000000000005</c:v>
                </c:pt>
                <c:pt idx="17531">
                  <c:v>0.67700000000000005</c:v>
                </c:pt>
                <c:pt idx="17532">
                  <c:v>0.67700000000000005</c:v>
                </c:pt>
                <c:pt idx="17533">
                  <c:v>0.67700000000000005</c:v>
                </c:pt>
                <c:pt idx="17534">
                  <c:v>0.67700000000000005</c:v>
                </c:pt>
                <c:pt idx="17535">
                  <c:v>0.67700000000000005</c:v>
                </c:pt>
                <c:pt idx="17536">
                  <c:v>0.67700000000000005</c:v>
                </c:pt>
                <c:pt idx="17537">
                  <c:v>0.67700000000000005</c:v>
                </c:pt>
                <c:pt idx="17538">
                  <c:v>0.67700000000000005</c:v>
                </c:pt>
                <c:pt idx="17539">
                  <c:v>0.67700000000000005</c:v>
                </c:pt>
                <c:pt idx="17540">
                  <c:v>0.67700000000000005</c:v>
                </c:pt>
                <c:pt idx="17541">
                  <c:v>0.67700000000000005</c:v>
                </c:pt>
                <c:pt idx="17542">
                  <c:v>0.67700000000000005</c:v>
                </c:pt>
                <c:pt idx="17543">
                  <c:v>0.67700000000000005</c:v>
                </c:pt>
                <c:pt idx="17544">
                  <c:v>0.67700000000000005</c:v>
                </c:pt>
                <c:pt idx="17545">
                  <c:v>0.67700000000000005</c:v>
                </c:pt>
                <c:pt idx="17546">
                  <c:v>0.67700000000000005</c:v>
                </c:pt>
                <c:pt idx="17547">
                  <c:v>0.67700000000000005</c:v>
                </c:pt>
                <c:pt idx="17548">
                  <c:v>0.67700000000000005</c:v>
                </c:pt>
                <c:pt idx="17549">
                  <c:v>0.67700000000000005</c:v>
                </c:pt>
                <c:pt idx="17550">
                  <c:v>0.67700000000000005</c:v>
                </c:pt>
                <c:pt idx="17551">
                  <c:v>0.67700000000000005</c:v>
                </c:pt>
                <c:pt idx="17552">
                  <c:v>0.67700000000000005</c:v>
                </c:pt>
                <c:pt idx="17553">
                  <c:v>0.67700000000000005</c:v>
                </c:pt>
                <c:pt idx="17554">
                  <c:v>0.67700000000000005</c:v>
                </c:pt>
                <c:pt idx="17555">
                  <c:v>0.67700000000000005</c:v>
                </c:pt>
                <c:pt idx="17556">
                  <c:v>0.67700000000000005</c:v>
                </c:pt>
                <c:pt idx="17557">
                  <c:v>0.67700000000000005</c:v>
                </c:pt>
                <c:pt idx="17558">
                  <c:v>0.67700000000000005</c:v>
                </c:pt>
                <c:pt idx="17559">
                  <c:v>0.67700000000000005</c:v>
                </c:pt>
                <c:pt idx="17560">
                  <c:v>0.67700000000000005</c:v>
                </c:pt>
                <c:pt idx="17561">
                  <c:v>0.67700000000000005</c:v>
                </c:pt>
                <c:pt idx="17562">
                  <c:v>0.67700000000000005</c:v>
                </c:pt>
                <c:pt idx="17563">
                  <c:v>0.67800000000000005</c:v>
                </c:pt>
                <c:pt idx="17564">
                  <c:v>0.67800000000000005</c:v>
                </c:pt>
                <c:pt idx="17565">
                  <c:v>0.67800000000000005</c:v>
                </c:pt>
                <c:pt idx="17566">
                  <c:v>0.67800000000000005</c:v>
                </c:pt>
                <c:pt idx="17567">
                  <c:v>0.67800000000000005</c:v>
                </c:pt>
                <c:pt idx="17568">
                  <c:v>0.67800000000000005</c:v>
                </c:pt>
                <c:pt idx="17569">
                  <c:v>0.67800000000000005</c:v>
                </c:pt>
                <c:pt idx="17570">
                  <c:v>0.67800000000000005</c:v>
                </c:pt>
                <c:pt idx="17571">
                  <c:v>0.67800000000000005</c:v>
                </c:pt>
                <c:pt idx="17572">
                  <c:v>0.67800000000000005</c:v>
                </c:pt>
                <c:pt idx="17573">
                  <c:v>0.67800000000000005</c:v>
                </c:pt>
                <c:pt idx="17574">
                  <c:v>0.67800000000000005</c:v>
                </c:pt>
                <c:pt idx="17575">
                  <c:v>0.67800000000000005</c:v>
                </c:pt>
                <c:pt idx="17576">
                  <c:v>0.67800000000000005</c:v>
                </c:pt>
                <c:pt idx="17577">
                  <c:v>0.67800000000000005</c:v>
                </c:pt>
                <c:pt idx="17578">
                  <c:v>0.67800000000000005</c:v>
                </c:pt>
                <c:pt idx="17579">
                  <c:v>0.67800000000000005</c:v>
                </c:pt>
                <c:pt idx="17580">
                  <c:v>0.67800000000000005</c:v>
                </c:pt>
                <c:pt idx="17581">
                  <c:v>0.67800000000000005</c:v>
                </c:pt>
                <c:pt idx="17582">
                  <c:v>0.67800000000000005</c:v>
                </c:pt>
                <c:pt idx="17583">
                  <c:v>0.67800000000000005</c:v>
                </c:pt>
                <c:pt idx="17584">
                  <c:v>0.67800000000000005</c:v>
                </c:pt>
                <c:pt idx="17585">
                  <c:v>0.67800000000000005</c:v>
                </c:pt>
                <c:pt idx="17586">
                  <c:v>0.67800000000000005</c:v>
                </c:pt>
                <c:pt idx="17587">
                  <c:v>0.67800000000000005</c:v>
                </c:pt>
                <c:pt idx="17588">
                  <c:v>0.67800000000000005</c:v>
                </c:pt>
                <c:pt idx="17589">
                  <c:v>0.67800000000000005</c:v>
                </c:pt>
                <c:pt idx="17590">
                  <c:v>0.67800000000000005</c:v>
                </c:pt>
                <c:pt idx="17591">
                  <c:v>0.67800000000000005</c:v>
                </c:pt>
                <c:pt idx="17592">
                  <c:v>0.67800000000000005</c:v>
                </c:pt>
                <c:pt idx="17593">
                  <c:v>0.67800000000000005</c:v>
                </c:pt>
                <c:pt idx="17594">
                  <c:v>0.67800000000000005</c:v>
                </c:pt>
                <c:pt idx="17595">
                  <c:v>0.67800000000000005</c:v>
                </c:pt>
                <c:pt idx="17596">
                  <c:v>0.67800000000000005</c:v>
                </c:pt>
                <c:pt idx="17597">
                  <c:v>0.67800000000000005</c:v>
                </c:pt>
                <c:pt idx="17598">
                  <c:v>0.67800000000000005</c:v>
                </c:pt>
                <c:pt idx="17599">
                  <c:v>0.67800000000000005</c:v>
                </c:pt>
                <c:pt idx="17600">
                  <c:v>0.67800000000000005</c:v>
                </c:pt>
                <c:pt idx="17601">
                  <c:v>0.67800000000000005</c:v>
                </c:pt>
                <c:pt idx="17602">
                  <c:v>0.67800000000000005</c:v>
                </c:pt>
                <c:pt idx="17603">
                  <c:v>0.67800000000000005</c:v>
                </c:pt>
                <c:pt idx="17604">
                  <c:v>0.67800000000000005</c:v>
                </c:pt>
                <c:pt idx="17605">
                  <c:v>0.67800000000000005</c:v>
                </c:pt>
                <c:pt idx="17606">
                  <c:v>0.67800000000000005</c:v>
                </c:pt>
                <c:pt idx="17607">
                  <c:v>0.67800000000000005</c:v>
                </c:pt>
                <c:pt idx="17608">
                  <c:v>0.67800000000000005</c:v>
                </c:pt>
                <c:pt idx="17609">
                  <c:v>0.67800000000000005</c:v>
                </c:pt>
                <c:pt idx="17610">
                  <c:v>0.67800000000000005</c:v>
                </c:pt>
                <c:pt idx="17611">
                  <c:v>0.67800000000000005</c:v>
                </c:pt>
                <c:pt idx="17612">
                  <c:v>0.67800000000000005</c:v>
                </c:pt>
                <c:pt idx="17613">
                  <c:v>0.67800000000000005</c:v>
                </c:pt>
                <c:pt idx="17614">
                  <c:v>0.67800000000000005</c:v>
                </c:pt>
                <c:pt idx="17615">
                  <c:v>0.67800000000000005</c:v>
                </c:pt>
                <c:pt idx="17616">
                  <c:v>0.67800000000000005</c:v>
                </c:pt>
                <c:pt idx="17617">
                  <c:v>0.67800000000000005</c:v>
                </c:pt>
                <c:pt idx="17618">
                  <c:v>0.67800000000000005</c:v>
                </c:pt>
                <c:pt idx="17619">
                  <c:v>0.67800000000000005</c:v>
                </c:pt>
                <c:pt idx="17620">
                  <c:v>0.67800000000000005</c:v>
                </c:pt>
                <c:pt idx="17621">
                  <c:v>0.67800000000000005</c:v>
                </c:pt>
                <c:pt idx="17622">
                  <c:v>0.67800000000000005</c:v>
                </c:pt>
                <c:pt idx="17623">
                  <c:v>0.67800000000000005</c:v>
                </c:pt>
                <c:pt idx="17624">
                  <c:v>0.67800000000000005</c:v>
                </c:pt>
                <c:pt idx="17625">
                  <c:v>0.67800000000000005</c:v>
                </c:pt>
                <c:pt idx="17626">
                  <c:v>0.67800000000000005</c:v>
                </c:pt>
                <c:pt idx="17627">
                  <c:v>0.67800000000000005</c:v>
                </c:pt>
                <c:pt idx="17628">
                  <c:v>0.67900000000000005</c:v>
                </c:pt>
                <c:pt idx="17629">
                  <c:v>0.67900000000000005</c:v>
                </c:pt>
                <c:pt idx="17630">
                  <c:v>0.67900000000000005</c:v>
                </c:pt>
                <c:pt idx="17631">
                  <c:v>0.67900000000000005</c:v>
                </c:pt>
                <c:pt idx="17632">
                  <c:v>0.67900000000000005</c:v>
                </c:pt>
                <c:pt idx="17633">
                  <c:v>0.67900000000000005</c:v>
                </c:pt>
                <c:pt idx="17634">
                  <c:v>0.67900000000000005</c:v>
                </c:pt>
                <c:pt idx="17635">
                  <c:v>0.67900000000000005</c:v>
                </c:pt>
                <c:pt idx="17636">
                  <c:v>0.67900000000000005</c:v>
                </c:pt>
                <c:pt idx="17637">
                  <c:v>0.67900000000000005</c:v>
                </c:pt>
                <c:pt idx="17638">
                  <c:v>0.67900000000000005</c:v>
                </c:pt>
                <c:pt idx="17639">
                  <c:v>0.67900000000000005</c:v>
                </c:pt>
                <c:pt idx="17640">
                  <c:v>0.67900000000000005</c:v>
                </c:pt>
                <c:pt idx="17641">
                  <c:v>0.67900000000000005</c:v>
                </c:pt>
                <c:pt idx="17642">
                  <c:v>0.67900000000000005</c:v>
                </c:pt>
                <c:pt idx="17643">
                  <c:v>0.67900000000000005</c:v>
                </c:pt>
                <c:pt idx="17644">
                  <c:v>0.67900000000000005</c:v>
                </c:pt>
                <c:pt idx="17645">
                  <c:v>0.67900000000000005</c:v>
                </c:pt>
                <c:pt idx="17646">
                  <c:v>0.67900000000000005</c:v>
                </c:pt>
                <c:pt idx="17647">
                  <c:v>0.67900000000000005</c:v>
                </c:pt>
                <c:pt idx="17648">
                  <c:v>0.67900000000000005</c:v>
                </c:pt>
                <c:pt idx="17649">
                  <c:v>0.67900000000000005</c:v>
                </c:pt>
                <c:pt idx="17650">
                  <c:v>0.67900000000000005</c:v>
                </c:pt>
                <c:pt idx="17651">
                  <c:v>0.67900000000000005</c:v>
                </c:pt>
                <c:pt idx="17652">
                  <c:v>0.67900000000000005</c:v>
                </c:pt>
                <c:pt idx="17653">
                  <c:v>0.67900000000000005</c:v>
                </c:pt>
                <c:pt idx="17654">
                  <c:v>0.67900000000000005</c:v>
                </c:pt>
                <c:pt idx="17655">
                  <c:v>0.67900000000000005</c:v>
                </c:pt>
                <c:pt idx="17656">
                  <c:v>0.67900000000000005</c:v>
                </c:pt>
                <c:pt idx="17657">
                  <c:v>0.67900000000000005</c:v>
                </c:pt>
                <c:pt idx="17658">
                  <c:v>0.67900000000000005</c:v>
                </c:pt>
                <c:pt idx="17659">
                  <c:v>0.67900000000000005</c:v>
                </c:pt>
                <c:pt idx="17660">
                  <c:v>0.67900000000000005</c:v>
                </c:pt>
                <c:pt idx="17661">
                  <c:v>0.67900000000000005</c:v>
                </c:pt>
                <c:pt idx="17662">
                  <c:v>0.67900000000000005</c:v>
                </c:pt>
                <c:pt idx="17663">
                  <c:v>0.67900000000000005</c:v>
                </c:pt>
                <c:pt idx="17664">
                  <c:v>0.67900000000000005</c:v>
                </c:pt>
                <c:pt idx="17665">
                  <c:v>0.67900000000000005</c:v>
                </c:pt>
                <c:pt idx="17666">
                  <c:v>0.67900000000000005</c:v>
                </c:pt>
                <c:pt idx="17667">
                  <c:v>0.67900000000000005</c:v>
                </c:pt>
                <c:pt idx="17668">
                  <c:v>0.67900000000000005</c:v>
                </c:pt>
                <c:pt idx="17669">
                  <c:v>0.67900000000000005</c:v>
                </c:pt>
                <c:pt idx="17670">
                  <c:v>0.67900000000000005</c:v>
                </c:pt>
                <c:pt idx="17671">
                  <c:v>0.67900000000000005</c:v>
                </c:pt>
                <c:pt idx="17672">
                  <c:v>0.67900000000000005</c:v>
                </c:pt>
                <c:pt idx="17673">
                  <c:v>0.67900000000000005</c:v>
                </c:pt>
                <c:pt idx="17674">
                  <c:v>0.67900000000000005</c:v>
                </c:pt>
                <c:pt idx="17675">
                  <c:v>0.67900000000000005</c:v>
                </c:pt>
                <c:pt idx="17676">
                  <c:v>0.67900000000000005</c:v>
                </c:pt>
                <c:pt idx="17677">
                  <c:v>0.67900000000000005</c:v>
                </c:pt>
                <c:pt idx="17678">
                  <c:v>0.67900000000000005</c:v>
                </c:pt>
                <c:pt idx="17679">
                  <c:v>0.67900000000000005</c:v>
                </c:pt>
                <c:pt idx="17680">
                  <c:v>0.67900000000000005</c:v>
                </c:pt>
                <c:pt idx="17681">
                  <c:v>0.67900000000000005</c:v>
                </c:pt>
                <c:pt idx="17682">
                  <c:v>0.67900000000000005</c:v>
                </c:pt>
                <c:pt idx="17683">
                  <c:v>0.67900000000000005</c:v>
                </c:pt>
                <c:pt idx="17684">
                  <c:v>0.67900000000000005</c:v>
                </c:pt>
                <c:pt idx="17685">
                  <c:v>0.67900000000000005</c:v>
                </c:pt>
                <c:pt idx="17686">
                  <c:v>0.67900000000000005</c:v>
                </c:pt>
                <c:pt idx="17687">
                  <c:v>0.67900000000000005</c:v>
                </c:pt>
                <c:pt idx="17688">
                  <c:v>0.67900000000000005</c:v>
                </c:pt>
                <c:pt idx="17689">
                  <c:v>0.67900000000000005</c:v>
                </c:pt>
                <c:pt idx="17690">
                  <c:v>0.67900000000000005</c:v>
                </c:pt>
                <c:pt idx="17691">
                  <c:v>0.67900000000000005</c:v>
                </c:pt>
                <c:pt idx="17692">
                  <c:v>0.67900000000000005</c:v>
                </c:pt>
                <c:pt idx="17693">
                  <c:v>0.67900000000000005</c:v>
                </c:pt>
                <c:pt idx="17694">
                  <c:v>0.67900000000000005</c:v>
                </c:pt>
                <c:pt idx="17695">
                  <c:v>0.67900000000000005</c:v>
                </c:pt>
                <c:pt idx="17696">
                  <c:v>0.67900000000000005</c:v>
                </c:pt>
                <c:pt idx="17697">
                  <c:v>0.67900000000000005</c:v>
                </c:pt>
                <c:pt idx="17698">
                  <c:v>0.67900000000000005</c:v>
                </c:pt>
                <c:pt idx="17699">
                  <c:v>0.67900000000000005</c:v>
                </c:pt>
                <c:pt idx="17700">
                  <c:v>0.67900000000000005</c:v>
                </c:pt>
                <c:pt idx="17701">
                  <c:v>0.67900000000000005</c:v>
                </c:pt>
                <c:pt idx="17702">
                  <c:v>0.67900000000000005</c:v>
                </c:pt>
                <c:pt idx="17703">
                  <c:v>0.67900000000000005</c:v>
                </c:pt>
                <c:pt idx="17704">
                  <c:v>0.67900000000000005</c:v>
                </c:pt>
                <c:pt idx="17705">
                  <c:v>0.68</c:v>
                </c:pt>
                <c:pt idx="17706">
                  <c:v>0.68</c:v>
                </c:pt>
                <c:pt idx="17707">
                  <c:v>0.68</c:v>
                </c:pt>
                <c:pt idx="17708">
                  <c:v>0.68</c:v>
                </c:pt>
                <c:pt idx="17709">
                  <c:v>0.68</c:v>
                </c:pt>
                <c:pt idx="17710">
                  <c:v>0.68</c:v>
                </c:pt>
                <c:pt idx="17711">
                  <c:v>0.68</c:v>
                </c:pt>
                <c:pt idx="17712">
                  <c:v>0.68</c:v>
                </c:pt>
                <c:pt idx="17713">
                  <c:v>0.68</c:v>
                </c:pt>
                <c:pt idx="17714">
                  <c:v>0.68</c:v>
                </c:pt>
                <c:pt idx="17715">
                  <c:v>0.68</c:v>
                </c:pt>
                <c:pt idx="17716">
                  <c:v>0.68</c:v>
                </c:pt>
                <c:pt idx="17717">
                  <c:v>0.68</c:v>
                </c:pt>
                <c:pt idx="17718">
                  <c:v>0.68</c:v>
                </c:pt>
                <c:pt idx="17719">
                  <c:v>0.68</c:v>
                </c:pt>
                <c:pt idx="17720">
                  <c:v>0.68</c:v>
                </c:pt>
                <c:pt idx="17721">
                  <c:v>0.68</c:v>
                </c:pt>
                <c:pt idx="17722">
                  <c:v>0.68</c:v>
                </c:pt>
                <c:pt idx="17723">
                  <c:v>0.68</c:v>
                </c:pt>
                <c:pt idx="17724">
                  <c:v>0.68</c:v>
                </c:pt>
                <c:pt idx="17725">
                  <c:v>0.68</c:v>
                </c:pt>
                <c:pt idx="17726">
                  <c:v>0.68</c:v>
                </c:pt>
                <c:pt idx="17727">
                  <c:v>0.68</c:v>
                </c:pt>
                <c:pt idx="17728">
                  <c:v>0.68</c:v>
                </c:pt>
                <c:pt idx="17729">
                  <c:v>0.68</c:v>
                </c:pt>
                <c:pt idx="17730">
                  <c:v>0.68</c:v>
                </c:pt>
                <c:pt idx="17731">
                  <c:v>0.68</c:v>
                </c:pt>
                <c:pt idx="17732">
                  <c:v>0.68</c:v>
                </c:pt>
                <c:pt idx="17733">
                  <c:v>0.68</c:v>
                </c:pt>
                <c:pt idx="17734">
                  <c:v>0.68</c:v>
                </c:pt>
                <c:pt idx="17735">
                  <c:v>0.68</c:v>
                </c:pt>
                <c:pt idx="17736">
                  <c:v>0.68</c:v>
                </c:pt>
                <c:pt idx="17737">
                  <c:v>0.68</c:v>
                </c:pt>
                <c:pt idx="17738">
                  <c:v>0.68</c:v>
                </c:pt>
                <c:pt idx="17739">
                  <c:v>0.68</c:v>
                </c:pt>
                <c:pt idx="17740">
                  <c:v>0.68</c:v>
                </c:pt>
                <c:pt idx="17741">
                  <c:v>0.68</c:v>
                </c:pt>
                <c:pt idx="17742">
                  <c:v>0.68</c:v>
                </c:pt>
                <c:pt idx="17743">
                  <c:v>0.68</c:v>
                </c:pt>
                <c:pt idx="17744">
                  <c:v>0.68</c:v>
                </c:pt>
                <c:pt idx="17745">
                  <c:v>0.68</c:v>
                </c:pt>
                <c:pt idx="17746">
                  <c:v>0.68</c:v>
                </c:pt>
                <c:pt idx="17747">
                  <c:v>0.68</c:v>
                </c:pt>
                <c:pt idx="17748">
                  <c:v>0.68</c:v>
                </c:pt>
                <c:pt idx="17749">
                  <c:v>0.68</c:v>
                </c:pt>
                <c:pt idx="17750">
                  <c:v>0.68</c:v>
                </c:pt>
                <c:pt idx="17751">
                  <c:v>0.68</c:v>
                </c:pt>
                <c:pt idx="17752">
                  <c:v>0.68</c:v>
                </c:pt>
                <c:pt idx="17753">
                  <c:v>0.68</c:v>
                </c:pt>
                <c:pt idx="17754">
                  <c:v>0.68</c:v>
                </c:pt>
                <c:pt idx="17755">
                  <c:v>0.68</c:v>
                </c:pt>
                <c:pt idx="17756">
                  <c:v>0.68</c:v>
                </c:pt>
                <c:pt idx="17757">
                  <c:v>0.68</c:v>
                </c:pt>
                <c:pt idx="17758">
                  <c:v>0.68</c:v>
                </c:pt>
                <c:pt idx="17759">
                  <c:v>0.68</c:v>
                </c:pt>
                <c:pt idx="17760">
                  <c:v>0.68</c:v>
                </c:pt>
                <c:pt idx="17761">
                  <c:v>0.68</c:v>
                </c:pt>
                <c:pt idx="17762">
                  <c:v>0.68</c:v>
                </c:pt>
                <c:pt idx="17763">
                  <c:v>0.68</c:v>
                </c:pt>
                <c:pt idx="17764">
                  <c:v>0.68</c:v>
                </c:pt>
                <c:pt idx="17765">
                  <c:v>0.68</c:v>
                </c:pt>
                <c:pt idx="17766">
                  <c:v>0.68</c:v>
                </c:pt>
                <c:pt idx="17767">
                  <c:v>0.68</c:v>
                </c:pt>
                <c:pt idx="17768">
                  <c:v>0.68</c:v>
                </c:pt>
                <c:pt idx="17769">
                  <c:v>0.68</c:v>
                </c:pt>
                <c:pt idx="17770">
                  <c:v>0.68</c:v>
                </c:pt>
                <c:pt idx="17771">
                  <c:v>0.68</c:v>
                </c:pt>
                <c:pt idx="17772">
                  <c:v>0.68</c:v>
                </c:pt>
                <c:pt idx="17773">
                  <c:v>0.68</c:v>
                </c:pt>
                <c:pt idx="17774">
                  <c:v>0.68</c:v>
                </c:pt>
                <c:pt idx="17775">
                  <c:v>0.68</c:v>
                </c:pt>
                <c:pt idx="17776">
                  <c:v>0.68</c:v>
                </c:pt>
                <c:pt idx="17777">
                  <c:v>0.68</c:v>
                </c:pt>
                <c:pt idx="17778">
                  <c:v>0.68</c:v>
                </c:pt>
                <c:pt idx="17779">
                  <c:v>0.68</c:v>
                </c:pt>
                <c:pt idx="17780">
                  <c:v>0.68</c:v>
                </c:pt>
                <c:pt idx="17781">
                  <c:v>0.68</c:v>
                </c:pt>
                <c:pt idx="17782">
                  <c:v>0.68</c:v>
                </c:pt>
                <c:pt idx="17783">
                  <c:v>0.68</c:v>
                </c:pt>
                <c:pt idx="17784">
                  <c:v>0.68</c:v>
                </c:pt>
                <c:pt idx="17785">
                  <c:v>0.68</c:v>
                </c:pt>
                <c:pt idx="17786">
                  <c:v>0.68</c:v>
                </c:pt>
                <c:pt idx="17787">
                  <c:v>0.68</c:v>
                </c:pt>
                <c:pt idx="17788">
                  <c:v>0.68</c:v>
                </c:pt>
                <c:pt idx="17789">
                  <c:v>0.68</c:v>
                </c:pt>
                <c:pt idx="17790">
                  <c:v>0.68</c:v>
                </c:pt>
                <c:pt idx="17791">
                  <c:v>0.68</c:v>
                </c:pt>
                <c:pt idx="17792">
                  <c:v>0.68</c:v>
                </c:pt>
                <c:pt idx="17793">
                  <c:v>0.68</c:v>
                </c:pt>
                <c:pt idx="17794">
                  <c:v>0.68</c:v>
                </c:pt>
                <c:pt idx="17795">
                  <c:v>0.68</c:v>
                </c:pt>
                <c:pt idx="17796">
                  <c:v>0.68</c:v>
                </c:pt>
                <c:pt idx="17797">
                  <c:v>0.68</c:v>
                </c:pt>
                <c:pt idx="17798">
                  <c:v>0.68</c:v>
                </c:pt>
                <c:pt idx="17799">
                  <c:v>0.68</c:v>
                </c:pt>
                <c:pt idx="17800">
                  <c:v>0.68</c:v>
                </c:pt>
                <c:pt idx="17801">
                  <c:v>0.68</c:v>
                </c:pt>
                <c:pt idx="17802">
                  <c:v>0.68</c:v>
                </c:pt>
                <c:pt idx="17803">
                  <c:v>0.68</c:v>
                </c:pt>
                <c:pt idx="17804">
                  <c:v>0.68</c:v>
                </c:pt>
                <c:pt idx="17805">
                  <c:v>0.68</c:v>
                </c:pt>
                <c:pt idx="17806">
                  <c:v>0.68</c:v>
                </c:pt>
                <c:pt idx="17807">
                  <c:v>0.68100000000000005</c:v>
                </c:pt>
                <c:pt idx="17808">
                  <c:v>0.68100000000000005</c:v>
                </c:pt>
                <c:pt idx="17809">
                  <c:v>0.68100000000000005</c:v>
                </c:pt>
                <c:pt idx="17810">
                  <c:v>0.68100000000000005</c:v>
                </c:pt>
                <c:pt idx="17811">
                  <c:v>0.68100000000000005</c:v>
                </c:pt>
                <c:pt idx="17812">
                  <c:v>0.68100000000000005</c:v>
                </c:pt>
                <c:pt idx="17813">
                  <c:v>0.68100000000000005</c:v>
                </c:pt>
                <c:pt idx="17814">
                  <c:v>0.68100000000000005</c:v>
                </c:pt>
                <c:pt idx="17815">
                  <c:v>0.68100000000000005</c:v>
                </c:pt>
                <c:pt idx="17816">
                  <c:v>0.68100000000000005</c:v>
                </c:pt>
                <c:pt idx="17817">
                  <c:v>0.68100000000000005</c:v>
                </c:pt>
                <c:pt idx="17818">
                  <c:v>0.68100000000000005</c:v>
                </c:pt>
                <c:pt idx="17819">
                  <c:v>0.68100000000000005</c:v>
                </c:pt>
                <c:pt idx="17820">
                  <c:v>0.68100000000000005</c:v>
                </c:pt>
                <c:pt idx="17821">
                  <c:v>0.68100000000000005</c:v>
                </c:pt>
                <c:pt idx="17822">
                  <c:v>0.68100000000000005</c:v>
                </c:pt>
                <c:pt idx="17823">
                  <c:v>0.68100000000000005</c:v>
                </c:pt>
                <c:pt idx="17824">
                  <c:v>0.68100000000000005</c:v>
                </c:pt>
                <c:pt idx="17825">
                  <c:v>0.68100000000000005</c:v>
                </c:pt>
                <c:pt idx="17826">
                  <c:v>0.68100000000000005</c:v>
                </c:pt>
                <c:pt idx="17827">
                  <c:v>0.68100000000000005</c:v>
                </c:pt>
                <c:pt idx="17828">
                  <c:v>0.68100000000000005</c:v>
                </c:pt>
                <c:pt idx="17829">
                  <c:v>0.68100000000000005</c:v>
                </c:pt>
                <c:pt idx="17830">
                  <c:v>0.68100000000000005</c:v>
                </c:pt>
                <c:pt idx="17831">
                  <c:v>0.68100000000000005</c:v>
                </c:pt>
                <c:pt idx="17832">
                  <c:v>0.68100000000000005</c:v>
                </c:pt>
                <c:pt idx="17833">
                  <c:v>0.68100000000000005</c:v>
                </c:pt>
                <c:pt idx="17834">
                  <c:v>0.68100000000000005</c:v>
                </c:pt>
                <c:pt idx="17835">
                  <c:v>0.68100000000000005</c:v>
                </c:pt>
                <c:pt idx="17836">
                  <c:v>0.68100000000000005</c:v>
                </c:pt>
                <c:pt idx="17837">
                  <c:v>0.68100000000000005</c:v>
                </c:pt>
                <c:pt idx="17838">
                  <c:v>0.68100000000000005</c:v>
                </c:pt>
                <c:pt idx="17839">
                  <c:v>0.68100000000000005</c:v>
                </c:pt>
                <c:pt idx="17840">
                  <c:v>0.68100000000000005</c:v>
                </c:pt>
                <c:pt idx="17841">
                  <c:v>0.68100000000000005</c:v>
                </c:pt>
                <c:pt idx="17842">
                  <c:v>0.68100000000000005</c:v>
                </c:pt>
                <c:pt idx="17843">
                  <c:v>0.68100000000000005</c:v>
                </c:pt>
                <c:pt idx="17844">
                  <c:v>0.68100000000000005</c:v>
                </c:pt>
                <c:pt idx="17845">
                  <c:v>0.68100000000000005</c:v>
                </c:pt>
                <c:pt idx="17846">
                  <c:v>0.68100000000000005</c:v>
                </c:pt>
                <c:pt idx="17847">
                  <c:v>0.68100000000000005</c:v>
                </c:pt>
                <c:pt idx="17848">
                  <c:v>0.68100000000000005</c:v>
                </c:pt>
                <c:pt idx="17849">
                  <c:v>0.68100000000000005</c:v>
                </c:pt>
                <c:pt idx="17850">
                  <c:v>0.68100000000000005</c:v>
                </c:pt>
                <c:pt idx="17851">
                  <c:v>0.68100000000000005</c:v>
                </c:pt>
                <c:pt idx="17852">
                  <c:v>0.68100000000000005</c:v>
                </c:pt>
                <c:pt idx="17853">
                  <c:v>0.68100000000000005</c:v>
                </c:pt>
                <c:pt idx="17854">
                  <c:v>0.68100000000000005</c:v>
                </c:pt>
                <c:pt idx="17855">
                  <c:v>0.68100000000000005</c:v>
                </c:pt>
                <c:pt idx="17856">
                  <c:v>0.68100000000000005</c:v>
                </c:pt>
                <c:pt idx="17857">
                  <c:v>0.68100000000000005</c:v>
                </c:pt>
                <c:pt idx="17858">
                  <c:v>0.68100000000000005</c:v>
                </c:pt>
                <c:pt idx="17859">
                  <c:v>0.68100000000000005</c:v>
                </c:pt>
                <c:pt idx="17860">
                  <c:v>0.68100000000000005</c:v>
                </c:pt>
                <c:pt idx="17861">
                  <c:v>0.68100000000000005</c:v>
                </c:pt>
                <c:pt idx="17862">
                  <c:v>0.68100000000000005</c:v>
                </c:pt>
                <c:pt idx="17863">
                  <c:v>0.68100000000000005</c:v>
                </c:pt>
                <c:pt idx="17864">
                  <c:v>0.68100000000000005</c:v>
                </c:pt>
                <c:pt idx="17865">
                  <c:v>0.68100000000000005</c:v>
                </c:pt>
                <c:pt idx="17866">
                  <c:v>0.68100000000000005</c:v>
                </c:pt>
                <c:pt idx="17867">
                  <c:v>0.68100000000000005</c:v>
                </c:pt>
                <c:pt idx="17868">
                  <c:v>0.68100000000000005</c:v>
                </c:pt>
                <c:pt idx="17869">
                  <c:v>0.68100000000000005</c:v>
                </c:pt>
                <c:pt idx="17870">
                  <c:v>0.68100000000000005</c:v>
                </c:pt>
                <c:pt idx="17871">
                  <c:v>0.68100000000000005</c:v>
                </c:pt>
                <c:pt idx="17872">
                  <c:v>0.68100000000000005</c:v>
                </c:pt>
                <c:pt idx="17873">
                  <c:v>0.68100000000000005</c:v>
                </c:pt>
                <c:pt idx="17874">
                  <c:v>0.68100000000000005</c:v>
                </c:pt>
                <c:pt idx="17875">
                  <c:v>0.68100000000000005</c:v>
                </c:pt>
                <c:pt idx="17876">
                  <c:v>0.68100000000000005</c:v>
                </c:pt>
                <c:pt idx="17877">
                  <c:v>0.68100000000000005</c:v>
                </c:pt>
                <c:pt idx="17878">
                  <c:v>0.68200000000000005</c:v>
                </c:pt>
                <c:pt idx="17879">
                  <c:v>0.68200000000000005</c:v>
                </c:pt>
                <c:pt idx="17880">
                  <c:v>0.68200000000000005</c:v>
                </c:pt>
                <c:pt idx="17881">
                  <c:v>0.68200000000000005</c:v>
                </c:pt>
                <c:pt idx="17882">
                  <c:v>0.68200000000000005</c:v>
                </c:pt>
                <c:pt idx="17883">
                  <c:v>0.68200000000000005</c:v>
                </c:pt>
                <c:pt idx="17884">
                  <c:v>0.68200000000000005</c:v>
                </c:pt>
                <c:pt idx="17885">
                  <c:v>0.68200000000000005</c:v>
                </c:pt>
                <c:pt idx="17886">
                  <c:v>0.68200000000000005</c:v>
                </c:pt>
                <c:pt idx="17887">
                  <c:v>0.68200000000000005</c:v>
                </c:pt>
                <c:pt idx="17888">
                  <c:v>0.68200000000000005</c:v>
                </c:pt>
                <c:pt idx="17889">
                  <c:v>0.68200000000000005</c:v>
                </c:pt>
                <c:pt idx="17890">
                  <c:v>0.68200000000000005</c:v>
                </c:pt>
                <c:pt idx="17891">
                  <c:v>0.68200000000000005</c:v>
                </c:pt>
                <c:pt idx="17892">
                  <c:v>0.68200000000000005</c:v>
                </c:pt>
                <c:pt idx="17893">
                  <c:v>0.68200000000000005</c:v>
                </c:pt>
                <c:pt idx="17894">
                  <c:v>0.68200000000000005</c:v>
                </c:pt>
                <c:pt idx="17895">
                  <c:v>0.68200000000000005</c:v>
                </c:pt>
                <c:pt idx="17896">
                  <c:v>0.68100000000000005</c:v>
                </c:pt>
                <c:pt idx="17897">
                  <c:v>0.68100000000000005</c:v>
                </c:pt>
                <c:pt idx="17898">
                  <c:v>0.68100000000000005</c:v>
                </c:pt>
                <c:pt idx="17899">
                  <c:v>0.68100000000000005</c:v>
                </c:pt>
                <c:pt idx="17900">
                  <c:v>0.68100000000000005</c:v>
                </c:pt>
                <c:pt idx="17901">
                  <c:v>0.68100000000000005</c:v>
                </c:pt>
                <c:pt idx="17902">
                  <c:v>0.68100000000000005</c:v>
                </c:pt>
                <c:pt idx="17903">
                  <c:v>0.68100000000000005</c:v>
                </c:pt>
                <c:pt idx="17904">
                  <c:v>0.68100000000000005</c:v>
                </c:pt>
                <c:pt idx="17905">
                  <c:v>0.68100000000000005</c:v>
                </c:pt>
                <c:pt idx="17906">
                  <c:v>0.68100000000000005</c:v>
                </c:pt>
                <c:pt idx="17907">
                  <c:v>0.68100000000000005</c:v>
                </c:pt>
                <c:pt idx="17908">
                  <c:v>0.68100000000000005</c:v>
                </c:pt>
                <c:pt idx="17909">
                  <c:v>0.68100000000000005</c:v>
                </c:pt>
                <c:pt idx="17910">
                  <c:v>0.68100000000000005</c:v>
                </c:pt>
                <c:pt idx="17911">
                  <c:v>0.68100000000000005</c:v>
                </c:pt>
                <c:pt idx="17912">
                  <c:v>0.68100000000000005</c:v>
                </c:pt>
                <c:pt idx="17913">
                  <c:v>0.68200000000000005</c:v>
                </c:pt>
                <c:pt idx="17914">
                  <c:v>0.68200000000000005</c:v>
                </c:pt>
                <c:pt idx="17915">
                  <c:v>0.68200000000000005</c:v>
                </c:pt>
                <c:pt idx="17916">
                  <c:v>0.68200000000000005</c:v>
                </c:pt>
                <c:pt idx="17917">
                  <c:v>0.68200000000000005</c:v>
                </c:pt>
                <c:pt idx="17918">
                  <c:v>0.68200000000000005</c:v>
                </c:pt>
                <c:pt idx="17919">
                  <c:v>0.68200000000000005</c:v>
                </c:pt>
                <c:pt idx="17920">
                  <c:v>0.68200000000000005</c:v>
                </c:pt>
                <c:pt idx="17921">
                  <c:v>0.68200000000000005</c:v>
                </c:pt>
                <c:pt idx="17922">
                  <c:v>0.68200000000000005</c:v>
                </c:pt>
                <c:pt idx="17923">
                  <c:v>0.68200000000000005</c:v>
                </c:pt>
                <c:pt idx="17924">
                  <c:v>0.68200000000000005</c:v>
                </c:pt>
                <c:pt idx="17925">
                  <c:v>0.68200000000000005</c:v>
                </c:pt>
                <c:pt idx="17926">
                  <c:v>0.68200000000000005</c:v>
                </c:pt>
                <c:pt idx="17927">
                  <c:v>0.68200000000000005</c:v>
                </c:pt>
                <c:pt idx="17928">
                  <c:v>0.68200000000000005</c:v>
                </c:pt>
                <c:pt idx="17929">
                  <c:v>0.68200000000000005</c:v>
                </c:pt>
                <c:pt idx="17930">
                  <c:v>0.68200000000000005</c:v>
                </c:pt>
                <c:pt idx="17931">
                  <c:v>0.68200000000000005</c:v>
                </c:pt>
                <c:pt idx="17932">
                  <c:v>0.68200000000000005</c:v>
                </c:pt>
                <c:pt idx="17933">
                  <c:v>0.68200000000000005</c:v>
                </c:pt>
                <c:pt idx="17934">
                  <c:v>0.68200000000000005</c:v>
                </c:pt>
                <c:pt idx="17935">
                  <c:v>0.68200000000000005</c:v>
                </c:pt>
                <c:pt idx="17936">
                  <c:v>0.68200000000000005</c:v>
                </c:pt>
                <c:pt idx="17937">
                  <c:v>0.68200000000000005</c:v>
                </c:pt>
                <c:pt idx="17938">
                  <c:v>0.68200000000000005</c:v>
                </c:pt>
                <c:pt idx="17939">
                  <c:v>0.68200000000000005</c:v>
                </c:pt>
                <c:pt idx="17940">
                  <c:v>0.68200000000000005</c:v>
                </c:pt>
                <c:pt idx="17941">
                  <c:v>0.68200000000000005</c:v>
                </c:pt>
                <c:pt idx="17942">
                  <c:v>0.68200000000000005</c:v>
                </c:pt>
                <c:pt idx="17943">
                  <c:v>0.68200000000000005</c:v>
                </c:pt>
                <c:pt idx="17944">
                  <c:v>0.68200000000000005</c:v>
                </c:pt>
                <c:pt idx="17945">
                  <c:v>0.68200000000000005</c:v>
                </c:pt>
                <c:pt idx="17946">
                  <c:v>0.68200000000000005</c:v>
                </c:pt>
                <c:pt idx="17947">
                  <c:v>0.68200000000000005</c:v>
                </c:pt>
                <c:pt idx="17948">
                  <c:v>0.68200000000000005</c:v>
                </c:pt>
                <c:pt idx="17949">
                  <c:v>0.68200000000000005</c:v>
                </c:pt>
                <c:pt idx="17950">
                  <c:v>0.68200000000000005</c:v>
                </c:pt>
                <c:pt idx="17951">
                  <c:v>0.68200000000000005</c:v>
                </c:pt>
                <c:pt idx="17952">
                  <c:v>0.68200000000000005</c:v>
                </c:pt>
                <c:pt idx="17953">
                  <c:v>0.68200000000000005</c:v>
                </c:pt>
                <c:pt idx="17954">
                  <c:v>0.68200000000000005</c:v>
                </c:pt>
                <c:pt idx="17955">
                  <c:v>0.68200000000000005</c:v>
                </c:pt>
                <c:pt idx="17956">
                  <c:v>0.68200000000000005</c:v>
                </c:pt>
                <c:pt idx="17957">
                  <c:v>0.68200000000000005</c:v>
                </c:pt>
                <c:pt idx="17958">
                  <c:v>0.68200000000000005</c:v>
                </c:pt>
                <c:pt idx="17959">
                  <c:v>0.68200000000000005</c:v>
                </c:pt>
                <c:pt idx="17960">
                  <c:v>0.68200000000000005</c:v>
                </c:pt>
                <c:pt idx="17961">
                  <c:v>0.68200000000000005</c:v>
                </c:pt>
                <c:pt idx="17962">
                  <c:v>0.68200000000000005</c:v>
                </c:pt>
                <c:pt idx="17963">
                  <c:v>0.68200000000000005</c:v>
                </c:pt>
                <c:pt idx="17964">
                  <c:v>0.68200000000000005</c:v>
                </c:pt>
                <c:pt idx="17965">
                  <c:v>0.68200000000000005</c:v>
                </c:pt>
                <c:pt idx="17966">
                  <c:v>0.68200000000000005</c:v>
                </c:pt>
                <c:pt idx="17967">
                  <c:v>0.68200000000000005</c:v>
                </c:pt>
                <c:pt idx="17968">
                  <c:v>0.68200000000000005</c:v>
                </c:pt>
                <c:pt idx="17969">
                  <c:v>0.68200000000000005</c:v>
                </c:pt>
                <c:pt idx="17970">
                  <c:v>0.68200000000000005</c:v>
                </c:pt>
                <c:pt idx="17971">
                  <c:v>0.68200000000000005</c:v>
                </c:pt>
                <c:pt idx="17972">
                  <c:v>0.68200000000000005</c:v>
                </c:pt>
                <c:pt idx="17973">
                  <c:v>0.68200000000000005</c:v>
                </c:pt>
                <c:pt idx="17974">
                  <c:v>0.68200000000000005</c:v>
                </c:pt>
                <c:pt idx="17975">
                  <c:v>0.68200000000000005</c:v>
                </c:pt>
                <c:pt idx="17976">
                  <c:v>0.68200000000000005</c:v>
                </c:pt>
                <c:pt idx="17977">
                  <c:v>0.68200000000000005</c:v>
                </c:pt>
                <c:pt idx="17978">
                  <c:v>0.68200000000000005</c:v>
                </c:pt>
                <c:pt idx="17979">
                  <c:v>0.68200000000000005</c:v>
                </c:pt>
                <c:pt idx="17980">
                  <c:v>0.68200000000000005</c:v>
                </c:pt>
                <c:pt idx="17981">
                  <c:v>0.68200000000000005</c:v>
                </c:pt>
                <c:pt idx="17982">
                  <c:v>0.68200000000000005</c:v>
                </c:pt>
                <c:pt idx="17983">
                  <c:v>0.68200000000000005</c:v>
                </c:pt>
                <c:pt idx="17984">
                  <c:v>0.68300000000000005</c:v>
                </c:pt>
                <c:pt idx="17985">
                  <c:v>0.68200000000000005</c:v>
                </c:pt>
                <c:pt idx="17986">
                  <c:v>0.68200000000000005</c:v>
                </c:pt>
                <c:pt idx="17987">
                  <c:v>0.68200000000000005</c:v>
                </c:pt>
                <c:pt idx="17988">
                  <c:v>0.68300000000000005</c:v>
                </c:pt>
                <c:pt idx="17989">
                  <c:v>0.68300000000000005</c:v>
                </c:pt>
                <c:pt idx="17990">
                  <c:v>0.68300000000000005</c:v>
                </c:pt>
                <c:pt idx="17991">
                  <c:v>0.68300000000000005</c:v>
                </c:pt>
                <c:pt idx="17992">
                  <c:v>0.68300000000000005</c:v>
                </c:pt>
                <c:pt idx="17993">
                  <c:v>0.68300000000000005</c:v>
                </c:pt>
                <c:pt idx="17994">
                  <c:v>0.68300000000000005</c:v>
                </c:pt>
                <c:pt idx="17995">
                  <c:v>0.68300000000000005</c:v>
                </c:pt>
                <c:pt idx="17996">
                  <c:v>0.68300000000000005</c:v>
                </c:pt>
                <c:pt idx="17997">
                  <c:v>0.68300000000000005</c:v>
                </c:pt>
                <c:pt idx="17998">
                  <c:v>0.68300000000000005</c:v>
                </c:pt>
                <c:pt idx="17999">
                  <c:v>0.68300000000000005</c:v>
                </c:pt>
                <c:pt idx="18000">
                  <c:v>0.68300000000000005</c:v>
                </c:pt>
                <c:pt idx="18001">
                  <c:v>0.68300000000000005</c:v>
                </c:pt>
                <c:pt idx="18002">
                  <c:v>0.68300000000000005</c:v>
                </c:pt>
                <c:pt idx="18003">
                  <c:v>0.68300000000000005</c:v>
                </c:pt>
                <c:pt idx="18004">
                  <c:v>0.68300000000000005</c:v>
                </c:pt>
                <c:pt idx="18005">
                  <c:v>0.68300000000000005</c:v>
                </c:pt>
                <c:pt idx="18006">
                  <c:v>0.68300000000000005</c:v>
                </c:pt>
                <c:pt idx="18007">
                  <c:v>0.68300000000000005</c:v>
                </c:pt>
                <c:pt idx="18008">
                  <c:v>0.68300000000000005</c:v>
                </c:pt>
                <c:pt idx="18009">
                  <c:v>0.68300000000000005</c:v>
                </c:pt>
                <c:pt idx="18010">
                  <c:v>0.68300000000000005</c:v>
                </c:pt>
                <c:pt idx="18011">
                  <c:v>0.68300000000000005</c:v>
                </c:pt>
                <c:pt idx="18012">
                  <c:v>0.68300000000000005</c:v>
                </c:pt>
                <c:pt idx="18013">
                  <c:v>0.68300000000000005</c:v>
                </c:pt>
                <c:pt idx="18014">
                  <c:v>0.68300000000000005</c:v>
                </c:pt>
                <c:pt idx="18015">
                  <c:v>0.68300000000000005</c:v>
                </c:pt>
                <c:pt idx="18016">
                  <c:v>0.68300000000000005</c:v>
                </c:pt>
                <c:pt idx="18017">
                  <c:v>0.68300000000000005</c:v>
                </c:pt>
                <c:pt idx="18018">
                  <c:v>0.68300000000000005</c:v>
                </c:pt>
                <c:pt idx="18019">
                  <c:v>0.68300000000000005</c:v>
                </c:pt>
                <c:pt idx="18020">
                  <c:v>0.68300000000000005</c:v>
                </c:pt>
                <c:pt idx="18021">
                  <c:v>0.68300000000000005</c:v>
                </c:pt>
                <c:pt idx="18022">
                  <c:v>0.68300000000000005</c:v>
                </c:pt>
                <c:pt idx="18023">
                  <c:v>0.68300000000000005</c:v>
                </c:pt>
                <c:pt idx="18024">
                  <c:v>0.68300000000000005</c:v>
                </c:pt>
                <c:pt idx="18025">
                  <c:v>0.68300000000000005</c:v>
                </c:pt>
                <c:pt idx="18026">
                  <c:v>0.68300000000000005</c:v>
                </c:pt>
                <c:pt idx="18027">
                  <c:v>0.68300000000000005</c:v>
                </c:pt>
                <c:pt idx="18028">
                  <c:v>0.68300000000000005</c:v>
                </c:pt>
                <c:pt idx="18029">
                  <c:v>0.68300000000000005</c:v>
                </c:pt>
                <c:pt idx="18030">
                  <c:v>0.68300000000000005</c:v>
                </c:pt>
                <c:pt idx="18031">
                  <c:v>0.68300000000000005</c:v>
                </c:pt>
                <c:pt idx="18032">
                  <c:v>0.68300000000000005</c:v>
                </c:pt>
                <c:pt idx="18033">
                  <c:v>0.68300000000000005</c:v>
                </c:pt>
                <c:pt idx="18034">
                  <c:v>0.68200000000000005</c:v>
                </c:pt>
                <c:pt idx="18035">
                  <c:v>0.68200000000000005</c:v>
                </c:pt>
                <c:pt idx="18036">
                  <c:v>0.68200000000000005</c:v>
                </c:pt>
                <c:pt idx="18037">
                  <c:v>0.68200000000000005</c:v>
                </c:pt>
                <c:pt idx="18038">
                  <c:v>0.68200000000000005</c:v>
                </c:pt>
                <c:pt idx="18039">
                  <c:v>0.68200000000000005</c:v>
                </c:pt>
                <c:pt idx="18040">
                  <c:v>0.68200000000000005</c:v>
                </c:pt>
                <c:pt idx="18041">
                  <c:v>0.68200000000000005</c:v>
                </c:pt>
                <c:pt idx="18042">
                  <c:v>0.68200000000000005</c:v>
                </c:pt>
                <c:pt idx="18043">
                  <c:v>0.68200000000000005</c:v>
                </c:pt>
                <c:pt idx="18044">
                  <c:v>0.68200000000000005</c:v>
                </c:pt>
                <c:pt idx="18045">
                  <c:v>0.68200000000000005</c:v>
                </c:pt>
                <c:pt idx="18046">
                  <c:v>0.68200000000000005</c:v>
                </c:pt>
                <c:pt idx="18047">
                  <c:v>0.68200000000000005</c:v>
                </c:pt>
                <c:pt idx="18048">
                  <c:v>0.68200000000000005</c:v>
                </c:pt>
                <c:pt idx="18049">
                  <c:v>0.68200000000000005</c:v>
                </c:pt>
                <c:pt idx="18050">
                  <c:v>0.68200000000000005</c:v>
                </c:pt>
                <c:pt idx="18051">
                  <c:v>0.68200000000000005</c:v>
                </c:pt>
                <c:pt idx="18052">
                  <c:v>0.68200000000000005</c:v>
                </c:pt>
                <c:pt idx="18053">
                  <c:v>0.68200000000000005</c:v>
                </c:pt>
                <c:pt idx="18054">
                  <c:v>0.68200000000000005</c:v>
                </c:pt>
                <c:pt idx="18055">
                  <c:v>0.68200000000000005</c:v>
                </c:pt>
                <c:pt idx="18056">
                  <c:v>0.68200000000000005</c:v>
                </c:pt>
                <c:pt idx="18057">
                  <c:v>0.68200000000000005</c:v>
                </c:pt>
                <c:pt idx="18058">
                  <c:v>0.68200000000000005</c:v>
                </c:pt>
                <c:pt idx="18059">
                  <c:v>0.68200000000000005</c:v>
                </c:pt>
                <c:pt idx="18060">
                  <c:v>0.68200000000000005</c:v>
                </c:pt>
                <c:pt idx="18061">
                  <c:v>0.68200000000000005</c:v>
                </c:pt>
                <c:pt idx="18062">
                  <c:v>0.68200000000000005</c:v>
                </c:pt>
                <c:pt idx="18063">
                  <c:v>0.68200000000000005</c:v>
                </c:pt>
                <c:pt idx="18064">
                  <c:v>0.68200000000000005</c:v>
                </c:pt>
                <c:pt idx="18065">
                  <c:v>0.68200000000000005</c:v>
                </c:pt>
                <c:pt idx="18066">
                  <c:v>0.68200000000000005</c:v>
                </c:pt>
                <c:pt idx="18067">
                  <c:v>0.68200000000000005</c:v>
                </c:pt>
                <c:pt idx="18068">
                  <c:v>0.68200000000000005</c:v>
                </c:pt>
                <c:pt idx="18069">
                  <c:v>0.68200000000000005</c:v>
                </c:pt>
                <c:pt idx="18070">
                  <c:v>0.68200000000000005</c:v>
                </c:pt>
                <c:pt idx="18071">
                  <c:v>0.68200000000000005</c:v>
                </c:pt>
                <c:pt idx="18072">
                  <c:v>0.68200000000000005</c:v>
                </c:pt>
                <c:pt idx="18073">
                  <c:v>0.68200000000000005</c:v>
                </c:pt>
                <c:pt idx="18074">
                  <c:v>0.68200000000000005</c:v>
                </c:pt>
                <c:pt idx="18075">
                  <c:v>0.68200000000000005</c:v>
                </c:pt>
                <c:pt idx="18076">
                  <c:v>0.68200000000000005</c:v>
                </c:pt>
                <c:pt idx="18077">
                  <c:v>0.68200000000000005</c:v>
                </c:pt>
                <c:pt idx="18078">
                  <c:v>0.68200000000000005</c:v>
                </c:pt>
                <c:pt idx="18079">
                  <c:v>0.68200000000000005</c:v>
                </c:pt>
                <c:pt idx="18080">
                  <c:v>0.68200000000000005</c:v>
                </c:pt>
                <c:pt idx="18081">
                  <c:v>0.68200000000000005</c:v>
                </c:pt>
                <c:pt idx="18082">
                  <c:v>0.68200000000000005</c:v>
                </c:pt>
                <c:pt idx="18083">
                  <c:v>0.68200000000000005</c:v>
                </c:pt>
                <c:pt idx="18084">
                  <c:v>0.68200000000000005</c:v>
                </c:pt>
                <c:pt idx="18085">
                  <c:v>0.68200000000000005</c:v>
                </c:pt>
                <c:pt idx="18086">
                  <c:v>0.68200000000000005</c:v>
                </c:pt>
                <c:pt idx="18087">
                  <c:v>0.68200000000000005</c:v>
                </c:pt>
                <c:pt idx="18088">
                  <c:v>0.68200000000000005</c:v>
                </c:pt>
                <c:pt idx="18089">
                  <c:v>0.68200000000000005</c:v>
                </c:pt>
                <c:pt idx="18090">
                  <c:v>0.68200000000000005</c:v>
                </c:pt>
                <c:pt idx="18091">
                  <c:v>0.68200000000000005</c:v>
                </c:pt>
                <c:pt idx="18092">
                  <c:v>0.68200000000000005</c:v>
                </c:pt>
                <c:pt idx="18093">
                  <c:v>0.68200000000000005</c:v>
                </c:pt>
                <c:pt idx="18094">
                  <c:v>0.68200000000000005</c:v>
                </c:pt>
                <c:pt idx="18095">
                  <c:v>0.68200000000000005</c:v>
                </c:pt>
                <c:pt idx="18096">
                  <c:v>0.68200000000000005</c:v>
                </c:pt>
                <c:pt idx="18097">
                  <c:v>0.68200000000000005</c:v>
                </c:pt>
                <c:pt idx="18098">
                  <c:v>0.68200000000000005</c:v>
                </c:pt>
                <c:pt idx="18099">
                  <c:v>0.68200000000000005</c:v>
                </c:pt>
                <c:pt idx="18100">
                  <c:v>0.68200000000000005</c:v>
                </c:pt>
                <c:pt idx="18101">
                  <c:v>0.68200000000000005</c:v>
                </c:pt>
                <c:pt idx="18102">
                  <c:v>0.68200000000000005</c:v>
                </c:pt>
                <c:pt idx="18103">
                  <c:v>0.68200000000000005</c:v>
                </c:pt>
                <c:pt idx="18104">
                  <c:v>0.68200000000000005</c:v>
                </c:pt>
                <c:pt idx="18105">
                  <c:v>0.68200000000000005</c:v>
                </c:pt>
                <c:pt idx="18106">
                  <c:v>0.68200000000000005</c:v>
                </c:pt>
                <c:pt idx="18107">
                  <c:v>0.68200000000000005</c:v>
                </c:pt>
                <c:pt idx="18108">
                  <c:v>0.68200000000000005</c:v>
                </c:pt>
                <c:pt idx="18109">
                  <c:v>0.68200000000000005</c:v>
                </c:pt>
                <c:pt idx="18110">
                  <c:v>0.68200000000000005</c:v>
                </c:pt>
                <c:pt idx="18111">
                  <c:v>0.68200000000000005</c:v>
                </c:pt>
                <c:pt idx="18112">
                  <c:v>0.68200000000000005</c:v>
                </c:pt>
                <c:pt idx="18113">
                  <c:v>0.68200000000000005</c:v>
                </c:pt>
                <c:pt idx="18114">
                  <c:v>0.68200000000000005</c:v>
                </c:pt>
                <c:pt idx="18115">
                  <c:v>0.68200000000000005</c:v>
                </c:pt>
                <c:pt idx="18116">
                  <c:v>0.68200000000000005</c:v>
                </c:pt>
                <c:pt idx="18117">
                  <c:v>0.68200000000000005</c:v>
                </c:pt>
                <c:pt idx="18118">
                  <c:v>0.68200000000000005</c:v>
                </c:pt>
                <c:pt idx="18119">
                  <c:v>0.68200000000000005</c:v>
                </c:pt>
                <c:pt idx="18120">
                  <c:v>0.68200000000000005</c:v>
                </c:pt>
                <c:pt idx="18121">
                  <c:v>0.68200000000000005</c:v>
                </c:pt>
                <c:pt idx="18122">
                  <c:v>0.68200000000000005</c:v>
                </c:pt>
                <c:pt idx="18123">
                  <c:v>0.68200000000000005</c:v>
                </c:pt>
                <c:pt idx="18124">
                  <c:v>0.68200000000000005</c:v>
                </c:pt>
                <c:pt idx="18125">
                  <c:v>0.68200000000000005</c:v>
                </c:pt>
                <c:pt idx="18126">
                  <c:v>0.68200000000000005</c:v>
                </c:pt>
                <c:pt idx="18127">
                  <c:v>0.68200000000000005</c:v>
                </c:pt>
                <c:pt idx="18128">
                  <c:v>0.68200000000000005</c:v>
                </c:pt>
                <c:pt idx="18129">
                  <c:v>0.68200000000000005</c:v>
                </c:pt>
                <c:pt idx="18130">
                  <c:v>0.68200000000000005</c:v>
                </c:pt>
                <c:pt idx="18131">
                  <c:v>0.68200000000000005</c:v>
                </c:pt>
                <c:pt idx="18132">
                  <c:v>0.68200000000000005</c:v>
                </c:pt>
                <c:pt idx="18133">
                  <c:v>0.68200000000000005</c:v>
                </c:pt>
                <c:pt idx="18134">
                  <c:v>0.68200000000000005</c:v>
                </c:pt>
                <c:pt idx="18135">
                  <c:v>0.68200000000000005</c:v>
                </c:pt>
                <c:pt idx="18136">
                  <c:v>0.68200000000000005</c:v>
                </c:pt>
                <c:pt idx="18137">
                  <c:v>0.68300000000000005</c:v>
                </c:pt>
                <c:pt idx="18138">
                  <c:v>0.68300000000000005</c:v>
                </c:pt>
                <c:pt idx="18139">
                  <c:v>0.68300000000000005</c:v>
                </c:pt>
                <c:pt idx="18140">
                  <c:v>0.68300000000000005</c:v>
                </c:pt>
                <c:pt idx="18141">
                  <c:v>0.68300000000000005</c:v>
                </c:pt>
                <c:pt idx="18142">
                  <c:v>0.68300000000000005</c:v>
                </c:pt>
                <c:pt idx="18143">
                  <c:v>0.68300000000000005</c:v>
                </c:pt>
                <c:pt idx="18144">
                  <c:v>0.68300000000000005</c:v>
                </c:pt>
                <c:pt idx="18145">
                  <c:v>0.68300000000000005</c:v>
                </c:pt>
                <c:pt idx="18146">
                  <c:v>0.68300000000000005</c:v>
                </c:pt>
                <c:pt idx="18147">
                  <c:v>0.68300000000000005</c:v>
                </c:pt>
                <c:pt idx="18148">
                  <c:v>0.68300000000000005</c:v>
                </c:pt>
                <c:pt idx="18149">
                  <c:v>0.68300000000000005</c:v>
                </c:pt>
                <c:pt idx="18150">
                  <c:v>0.68300000000000005</c:v>
                </c:pt>
                <c:pt idx="18151">
                  <c:v>0.68300000000000005</c:v>
                </c:pt>
                <c:pt idx="18152">
                  <c:v>0.68300000000000005</c:v>
                </c:pt>
                <c:pt idx="18153">
                  <c:v>0.68300000000000005</c:v>
                </c:pt>
                <c:pt idx="18154">
                  <c:v>0.68300000000000005</c:v>
                </c:pt>
                <c:pt idx="18155">
                  <c:v>0.68300000000000005</c:v>
                </c:pt>
                <c:pt idx="18156">
                  <c:v>0.68300000000000005</c:v>
                </c:pt>
                <c:pt idx="18157">
                  <c:v>0.68300000000000005</c:v>
                </c:pt>
                <c:pt idx="18158">
                  <c:v>0.68300000000000005</c:v>
                </c:pt>
                <c:pt idx="18159">
                  <c:v>0.68300000000000005</c:v>
                </c:pt>
                <c:pt idx="18160">
                  <c:v>0.68300000000000005</c:v>
                </c:pt>
                <c:pt idx="18161">
                  <c:v>0.68300000000000005</c:v>
                </c:pt>
                <c:pt idx="18162">
                  <c:v>0.68300000000000005</c:v>
                </c:pt>
                <c:pt idx="18163">
                  <c:v>0.68300000000000005</c:v>
                </c:pt>
                <c:pt idx="18164">
                  <c:v>0.68300000000000005</c:v>
                </c:pt>
                <c:pt idx="18165">
                  <c:v>0.68300000000000005</c:v>
                </c:pt>
                <c:pt idx="18166">
                  <c:v>0.68300000000000005</c:v>
                </c:pt>
                <c:pt idx="18167">
                  <c:v>0.68300000000000005</c:v>
                </c:pt>
                <c:pt idx="18168">
                  <c:v>0.68300000000000005</c:v>
                </c:pt>
                <c:pt idx="18169">
                  <c:v>0.68300000000000005</c:v>
                </c:pt>
                <c:pt idx="18170">
                  <c:v>0.68300000000000005</c:v>
                </c:pt>
                <c:pt idx="18171">
                  <c:v>0.68300000000000005</c:v>
                </c:pt>
                <c:pt idx="18172">
                  <c:v>0.68300000000000005</c:v>
                </c:pt>
                <c:pt idx="18173">
                  <c:v>0.68300000000000005</c:v>
                </c:pt>
                <c:pt idx="18174">
                  <c:v>0.68300000000000005</c:v>
                </c:pt>
                <c:pt idx="18175">
                  <c:v>0.68300000000000005</c:v>
                </c:pt>
                <c:pt idx="18176">
                  <c:v>0.68300000000000005</c:v>
                </c:pt>
                <c:pt idx="18177">
                  <c:v>0.68300000000000005</c:v>
                </c:pt>
                <c:pt idx="18178">
                  <c:v>0.68300000000000005</c:v>
                </c:pt>
                <c:pt idx="18179">
                  <c:v>0.68300000000000005</c:v>
                </c:pt>
                <c:pt idx="18180">
                  <c:v>0.68300000000000005</c:v>
                </c:pt>
                <c:pt idx="18181">
                  <c:v>0.68300000000000005</c:v>
                </c:pt>
                <c:pt idx="18182">
                  <c:v>0.68300000000000005</c:v>
                </c:pt>
                <c:pt idx="18183">
                  <c:v>0.68300000000000005</c:v>
                </c:pt>
                <c:pt idx="18184">
                  <c:v>0.68300000000000005</c:v>
                </c:pt>
                <c:pt idx="18185">
                  <c:v>0.68300000000000005</c:v>
                </c:pt>
                <c:pt idx="18186">
                  <c:v>0.68300000000000005</c:v>
                </c:pt>
                <c:pt idx="18187">
                  <c:v>0.68300000000000005</c:v>
                </c:pt>
                <c:pt idx="18188">
                  <c:v>0.68300000000000005</c:v>
                </c:pt>
                <c:pt idx="18189">
                  <c:v>0.68300000000000005</c:v>
                </c:pt>
                <c:pt idx="18190">
                  <c:v>0.68300000000000005</c:v>
                </c:pt>
                <c:pt idx="18191">
                  <c:v>0.68300000000000005</c:v>
                </c:pt>
                <c:pt idx="18192">
                  <c:v>0.68300000000000005</c:v>
                </c:pt>
                <c:pt idx="18193">
                  <c:v>0.68300000000000005</c:v>
                </c:pt>
                <c:pt idx="18194">
                  <c:v>0.68300000000000005</c:v>
                </c:pt>
                <c:pt idx="18195">
                  <c:v>0.68300000000000005</c:v>
                </c:pt>
                <c:pt idx="18196">
                  <c:v>0.68300000000000005</c:v>
                </c:pt>
                <c:pt idx="18197">
                  <c:v>0.68300000000000005</c:v>
                </c:pt>
                <c:pt idx="18198">
                  <c:v>0.68300000000000005</c:v>
                </c:pt>
                <c:pt idx="18199">
                  <c:v>0.68300000000000005</c:v>
                </c:pt>
                <c:pt idx="18200">
                  <c:v>0.68300000000000005</c:v>
                </c:pt>
                <c:pt idx="18201">
                  <c:v>0.68300000000000005</c:v>
                </c:pt>
                <c:pt idx="18202">
                  <c:v>0.68300000000000005</c:v>
                </c:pt>
                <c:pt idx="18203">
                  <c:v>0.68300000000000005</c:v>
                </c:pt>
                <c:pt idx="18204">
                  <c:v>0.68300000000000005</c:v>
                </c:pt>
                <c:pt idx="18205">
                  <c:v>0.68300000000000005</c:v>
                </c:pt>
                <c:pt idx="18206">
                  <c:v>0.68300000000000005</c:v>
                </c:pt>
                <c:pt idx="18207">
                  <c:v>0.68300000000000005</c:v>
                </c:pt>
                <c:pt idx="18208">
                  <c:v>0.68300000000000005</c:v>
                </c:pt>
                <c:pt idx="18209">
                  <c:v>0.68300000000000005</c:v>
                </c:pt>
                <c:pt idx="18210">
                  <c:v>0.68400000000000005</c:v>
                </c:pt>
                <c:pt idx="18211">
                  <c:v>0.68400000000000005</c:v>
                </c:pt>
                <c:pt idx="18212">
                  <c:v>0.68400000000000005</c:v>
                </c:pt>
                <c:pt idx="18213">
                  <c:v>0.68400000000000005</c:v>
                </c:pt>
                <c:pt idx="18214">
                  <c:v>0.68400000000000005</c:v>
                </c:pt>
                <c:pt idx="18215">
                  <c:v>0.68400000000000005</c:v>
                </c:pt>
                <c:pt idx="18216">
                  <c:v>0.68400000000000005</c:v>
                </c:pt>
                <c:pt idx="18217">
                  <c:v>0.68400000000000005</c:v>
                </c:pt>
                <c:pt idx="18218">
                  <c:v>0.68400000000000005</c:v>
                </c:pt>
                <c:pt idx="18219">
                  <c:v>0.68400000000000005</c:v>
                </c:pt>
                <c:pt idx="18220">
                  <c:v>0.68400000000000005</c:v>
                </c:pt>
                <c:pt idx="18221">
                  <c:v>0.68400000000000005</c:v>
                </c:pt>
                <c:pt idx="18222">
                  <c:v>0.68400000000000005</c:v>
                </c:pt>
                <c:pt idx="18223">
                  <c:v>0.68400000000000005</c:v>
                </c:pt>
                <c:pt idx="18224">
                  <c:v>0.68400000000000005</c:v>
                </c:pt>
                <c:pt idx="18225">
                  <c:v>0.68400000000000005</c:v>
                </c:pt>
                <c:pt idx="18226">
                  <c:v>0.68400000000000005</c:v>
                </c:pt>
                <c:pt idx="18227">
                  <c:v>0.68400000000000005</c:v>
                </c:pt>
                <c:pt idx="18228">
                  <c:v>0.68400000000000005</c:v>
                </c:pt>
                <c:pt idx="18229">
                  <c:v>0.68400000000000005</c:v>
                </c:pt>
                <c:pt idx="18230">
                  <c:v>0.68400000000000005</c:v>
                </c:pt>
                <c:pt idx="18231">
                  <c:v>0.68400000000000005</c:v>
                </c:pt>
                <c:pt idx="18232">
                  <c:v>0.68400000000000005</c:v>
                </c:pt>
                <c:pt idx="18233">
                  <c:v>0.68400000000000005</c:v>
                </c:pt>
                <c:pt idx="18234">
                  <c:v>0.68400000000000005</c:v>
                </c:pt>
                <c:pt idx="18235">
                  <c:v>0.68400000000000005</c:v>
                </c:pt>
                <c:pt idx="18236">
                  <c:v>0.68400000000000005</c:v>
                </c:pt>
                <c:pt idx="18237">
                  <c:v>0.68400000000000005</c:v>
                </c:pt>
                <c:pt idx="18238">
                  <c:v>0.68400000000000005</c:v>
                </c:pt>
                <c:pt idx="18239">
                  <c:v>0.68400000000000005</c:v>
                </c:pt>
                <c:pt idx="18240">
                  <c:v>0.68400000000000005</c:v>
                </c:pt>
                <c:pt idx="18241">
                  <c:v>0.68400000000000005</c:v>
                </c:pt>
                <c:pt idx="18242">
                  <c:v>0.68400000000000005</c:v>
                </c:pt>
                <c:pt idx="18243">
                  <c:v>0.68400000000000005</c:v>
                </c:pt>
                <c:pt idx="18244">
                  <c:v>0.68400000000000005</c:v>
                </c:pt>
                <c:pt idx="18245">
                  <c:v>0.68400000000000005</c:v>
                </c:pt>
                <c:pt idx="18246">
                  <c:v>0.68400000000000005</c:v>
                </c:pt>
                <c:pt idx="18247">
                  <c:v>0.68400000000000005</c:v>
                </c:pt>
                <c:pt idx="18248">
                  <c:v>0.68400000000000005</c:v>
                </c:pt>
                <c:pt idx="18249">
                  <c:v>0.68400000000000005</c:v>
                </c:pt>
                <c:pt idx="18250">
                  <c:v>0.68400000000000005</c:v>
                </c:pt>
                <c:pt idx="18251">
                  <c:v>0.68400000000000005</c:v>
                </c:pt>
                <c:pt idx="18252">
                  <c:v>0.68400000000000005</c:v>
                </c:pt>
                <c:pt idx="18253">
                  <c:v>0.68400000000000005</c:v>
                </c:pt>
                <c:pt idx="18254">
                  <c:v>0.68400000000000005</c:v>
                </c:pt>
                <c:pt idx="18255">
                  <c:v>0.68400000000000005</c:v>
                </c:pt>
                <c:pt idx="18256">
                  <c:v>0.68400000000000005</c:v>
                </c:pt>
                <c:pt idx="18257">
                  <c:v>0.68400000000000005</c:v>
                </c:pt>
                <c:pt idx="18258">
                  <c:v>0.68400000000000005</c:v>
                </c:pt>
                <c:pt idx="18259">
                  <c:v>0.68400000000000005</c:v>
                </c:pt>
                <c:pt idx="18260">
                  <c:v>0.68400000000000005</c:v>
                </c:pt>
                <c:pt idx="18261">
                  <c:v>0.68400000000000005</c:v>
                </c:pt>
                <c:pt idx="18262">
                  <c:v>0.68400000000000005</c:v>
                </c:pt>
                <c:pt idx="18263">
                  <c:v>0.68400000000000005</c:v>
                </c:pt>
                <c:pt idx="18264">
                  <c:v>0.68400000000000005</c:v>
                </c:pt>
                <c:pt idx="18265">
                  <c:v>0.68400000000000005</c:v>
                </c:pt>
                <c:pt idx="18266">
                  <c:v>0.68400000000000005</c:v>
                </c:pt>
                <c:pt idx="18267">
                  <c:v>0.68400000000000005</c:v>
                </c:pt>
                <c:pt idx="18268">
                  <c:v>0.68400000000000005</c:v>
                </c:pt>
                <c:pt idx="18269">
                  <c:v>0.68400000000000005</c:v>
                </c:pt>
                <c:pt idx="18270">
                  <c:v>0.68400000000000005</c:v>
                </c:pt>
                <c:pt idx="18271">
                  <c:v>0.68400000000000005</c:v>
                </c:pt>
                <c:pt idx="18272">
                  <c:v>0.68400000000000005</c:v>
                </c:pt>
                <c:pt idx="18273">
                  <c:v>0.68400000000000005</c:v>
                </c:pt>
                <c:pt idx="18274">
                  <c:v>0.68400000000000005</c:v>
                </c:pt>
                <c:pt idx="18275">
                  <c:v>0.68400000000000005</c:v>
                </c:pt>
                <c:pt idx="18276">
                  <c:v>0.68400000000000005</c:v>
                </c:pt>
                <c:pt idx="18277">
                  <c:v>0.68400000000000005</c:v>
                </c:pt>
                <c:pt idx="18278">
                  <c:v>0.68400000000000005</c:v>
                </c:pt>
                <c:pt idx="18279">
                  <c:v>0.68400000000000005</c:v>
                </c:pt>
                <c:pt idx="18280">
                  <c:v>0.68400000000000005</c:v>
                </c:pt>
                <c:pt idx="18281">
                  <c:v>0.68400000000000005</c:v>
                </c:pt>
                <c:pt idx="18282">
                  <c:v>0.68400000000000005</c:v>
                </c:pt>
                <c:pt idx="18283">
                  <c:v>0.68400000000000005</c:v>
                </c:pt>
                <c:pt idx="18284">
                  <c:v>0.68400000000000005</c:v>
                </c:pt>
                <c:pt idx="18285">
                  <c:v>0.68400000000000005</c:v>
                </c:pt>
                <c:pt idx="18286">
                  <c:v>0.68400000000000005</c:v>
                </c:pt>
                <c:pt idx="18287">
                  <c:v>0.68400000000000005</c:v>
                </c:pt>
                <c:pt idx="18288">
                  <c:v>0.68400000000000005</c:v>
                </c:pt>
                <c:pt idx="18289">
                  <c:v>0.68400000000000005</c:v>
                </c:pt>
                <c:pt idx="18290">
                  <c:v>0.68400000000000005</c:v>
                </c:pt>
                <c:pt idx="18291">
                  <c:v>0.68400000000000005</c:v>
                </c:pt>
                <c:pt idx="18292">
                  <c:v>0.68400000000000005</c:v>
                </c:pt>
                <c:pt idx="18293">
                  <c:v>0.68400000000000005</c:v>
                </c:pt>
                <c:pt idx="18294">
                  <c:v>0.68400000000000005</c:v>
                </c:pt>
                <c:pt idx="18295">
                  <c:v>0.68400000000000005</c:v>
                </c:pt>
                <c:pt idx="18296">
                  <c:v>0.68400000000000005</c:v>
                </c:pt>
                <c:pt idx="18297">
                  <c:v>0.68400000000000005</c:v>
                </c:pt>
                <c:pt idx="18298">
                  <c:v>0.68400000000000005</c:v>
                </c:pt>
                <c:pt idx="18299">
                  <c:v>0.68400000000000005</c:v>
                </c:pt>
                <c:pt idx="18300">
                  <c:v>0.68400000000000005</c:v>
                </c:pt>
                <c:pt idx="18301">
                  <c:v>0.68400000000000005</c:v>
                </c:pt>
                <c:pt idx="18302">
                  <c:v>0.68400000000000005</c:v>
                </c:pt>
                <c:pt idx="18303">
                  <c:v>0.68400000000000005</c:v>
                </c:pt>
                <c:pt idx="18304">
                  <c:v>0.68400000000000005</c:v>
                </c:pt>
                <c:pt idx="18305">
                  <c:v>0.68400000000000005</c:v>
                </c:pt>
                <c:pt idx="18306">
                  <c:v>0.68400000000000005</c:v>
                </c:pt>
                <c:pt idx="18307">
                  <c:v>0.68400000000000005</c:v>
                </c:pt>
                <c:pt idx="18308">
                  <c:v>0.68400000000000005</c:v>
                </c:pt>
                <c:pt idx="18309">
                  <c:v>0.68400000000000005</c:v>
                </c:pt>
                <c:pt idx="18310">
                  <c:v>0.68400000000000005</c:v>
                </c:pt>
                <c:pt idx="18311">
                  <c:v>0.68400000000000005</c:v>
                </c:pt>
                <c:pt idx="18312">
                  <c:v>0.68400000000000005</c:v>
                </c:pt>
                <c:pt idx="18313">
                  <c:v>0.68400000000000005</c:v>
                </c:pt>
                <c:pt idx="18314">
                  <c:v>0.68400000000000005</c:v>
                </c:pt>
                <c:pt idx="18315">
                  <c:v>0.68400000000000005</c:v>
                </c:pt>
                <c:pt idx="18316">
                  <c:v>0.68400000000000005</c:v>
                </c:pt>
                <c:pt idx="18317">
                  <c:v>0.68400000000000005</c:v>
                </c:pt>
                <c:pt idx="18318">
                  <c:v>0.68500000000000005</c:v>
                </c:pt>
                <c:pt idx="18319">
                  <c:v>0.68500000000000005</c:v>
                </c:pt>
                <c:pt idx="18320">
                  <c:v>0.68500000000000005</c:v>
                </c:pt>
                <c:pt idx="18321">
                  <c:v>0.68500000000000005</c:v>
                </c:pt>
                <c:pt idx="18322">
                  <c:v>0.68500000000000005</c:v>
                </c:pt>
                <c:pt idx="18323">
                  <c:v>0.68500000000000005</c:v>
                </c:pt>
                <c:pt idx="18324">
                  <c:v>0.68500000000000005</c:v>
                </c:pt>
                <c:pt idx="18325">
                  <c:v>0.68500000000000005</c:v>
                </c:pt>
                <c:pt idx="18326">
                  <c:v>0.68500000000000005</c:v>
                </c:pt>
                <c:pt idx="18327">
                  <c:v>0.68500000000000005</c:v>
                </c:pt>
                <c:pt idx="18328">
                  <c:v>0.68500000000000005</c:v>
                </c:pt>
                <c:pt idx="18329">
                  <c:v>0.68500000000000005</c:v>
                </c:pt>
                <c:pt idx="18330">
                  <c:v>0.68500000000000005</c:v>
                </c:pt>
                <c:pt idx="18331">
                  <c:v>0.68500000000000005</c:v>
                </c:pt>
                <c:pt idx="18332">
                  <c:v>0.68500000000000005</c:v>
                </c:pt>
                <c:pt idx="18333">
                  <c:v>0.68500000000000005</c:v>
                </c:pt>
                <c:pt idx="18334">
                  <c:v>0.68500000000000005</c:v>
                </c:pt>
                <c:pt idx="18335">
                  <c:v>0.68500000000000005</c:v>
                </c:pt>
                <c:pt idx="18336">
                  <c:v>0.68500000000000005</c:v>
                </c:pt>
                <c:pt idx="18337">
                  <c:v>0.68500000000000005</c:v>
                </c:pt>
                <c:pt idx="18338">
                  <c:v>0.68500000000000005</c:v>
                </c:pt>
                <c:pt idx="18339">
                  <c:v>0.68500000000000005</c:v>
                </c:pt>
                <c:pt idx="18340">
                  <c:v>0.68500000000000005</c:v>
                </c:pt>
                <c:pt idx="18341">
                  <c:v>0.68500000000000005</c:v>
                </c:pt>
                <c:pt idx="18342">
                  <c:v>0.68500000000000005</c:v>
                </c:pt>
                <c:pt idx="18343">
                  <c:v>0.68500000000000005</c:v>
                </c:pt>
                <c:pt idx="18344">
                  <c:v>0.68500000000000005</c:v>
                </c:pt>
                <c:pt idx="18345">
                  <c:v>0.68500000000000005</c:v>
                </c:pt>
                <c:pt idx="18346">
                  <c:v>0.68500000000000005</c:v>
                </c:pt>
                <c:pt idx="18347">
                  <c:v>0.68500000000000005</c:v>
                </c:pt>
                <c:pt idx="18348">
                  <c:v>0.68500000000000005</c:v>
                </c:pt>
                <c:pt idx="18349">
                  <c:v>0.68500000000000005</c:v>
                </c:pt>
                <c:pt idx="18350">
                  <c:v>0.68500000000000005</c:v>
                </c:pt>
                <c:pt idx="18351">
                  <c:v>0.68500000000000005</c:v>
                </c:pt>
                <c:pt idx="18352">
                  <c:v>0.68500000000000005</c:v>
                </c:pt>
                <c:pt idx="18353">
                  <c:v>0.68500000000000005</c:v>
                </c:pt>
                <c:pt idx="18354">
                  <c:v>0.68500000000000005</c:v>
                </c:pt>
                <c:pt idx="18355">
                  <c:v>0.68500000000000005</c:v>
                </c:pt>
                <c:pt idx="18356">
                  <c:v>0.68500000000000005</c:v>
                </c:pt>
                <c:pt idx="18357">
                  <c:v>0.68500000000000005</c:v>
                </c:pt>
                <c:pt idx="18358">
                  <c:v>0.68500000000000005</c:v>
                </c:pt>
                <c:pt idx="18359">
                  <c:v>0.68500000000000005</c:v>
                </c:pt>
                <c:pt idx="18360">
                  <c:v>0.68500000000000005</c:v>
                </c:pt>
                <c:pt idx="18361">
                  <c:v>0.68500000000000005</c:v>
                </c:pt>
                <c:pt idx="18362">
                  <c:v>0.68500000000000005</c:v>
                </c:pt>
                <c:pt idx="18363">
                  <c:v>0.68500000000000005</c:v>
                </c:pt>
                <c:pt idx="18364">
                  <c:v>0.68500000000000005</c:v>
                </c:pt>
                <c:pt idx="18365">
                  <c:v>0.68500000000000005</c:v>
                </c:pt>
                <c:pt idx="18366">
                  <c:v>0.68500000000000005</c:v>
                </c:pt>
                <c:pt idx="18367">
                  <c:v>0.68500000000000005</c:v>
                </c:pt>
                <c:pt idx="18368">
                  <c:v>0.68500000000000005</c:v>
                </c:pt>
                <c:pt idx="18369">
                  <c:v>0.68500000000000005</c:v>
                </c:pt>
                <c:pt idx="18370">
                  <c:v>0.68500000000000005</c:v>
                </c:pt>
                <c:pt idx="18371">
                  <c:v>0.68500000000000005</c:v>
                </c:pt>
                <c:pt idx="18372">
                  <c:v>0.68500000000000005</c:v>
                </c:pt>
                <c:pt idx="18373">
                  <c:v>0.68500000000000005</c:v>
                </c:pt>
                <c:pt idx="18374">
                  <c:v>0.68500000000000005</c:v>
                </c:pt>
                <c:pt idx="18375">
                  <c:v>0.68500000000000005</c:v>
                </c:pt>
                <c:pt idx="18376">
                  <c:v>0.68500000000000005</c:v>
                </c:pt>
                <c:pt idx="18377">
                  <c:v>0.68500000000000005</c:v>
                </c:pt>
                <c:pt idx="18378">
                  <c:v>0.68500000000000005</c:v>
                </c:pt>
                <c:pt idx="18379">
                  <c:v>0.68500000000000005</c:v>
                </c:pt>
                <c:pt idx="18380">
                  <c:v>0.68500000000000005</c:v>
                </c:pt>
                <c:pt idx="18381">
                  <c:v>0.68500000000000005</c:v>
                </c:pt>
                <c:pt idx="18382">
                  <c:v>0.68500000000000005</c:v>
                </c:pt>
                <c:pt idx="18383">
                  <c:v>0.68500000000000005</c:v>
                </c:pt>
                <c:pt idx="18384">
                  <c:v>0.68500000000000005</c:v>
                </c:pt>
                <c:pt idx="18385">
                  <c:v>0.68500000000000005</c:v>
                </c:pt>
                <c:pt idx="18386">
                  <c:v>0.68500000000000005</c:v>
                </c:pt>
                <c:pt idx="18387">
                  <c:v>0.68500000000000005</c:v>
                </c:pt>
                <c:pt idx="18388">
                  <c:v>0.68500000000000005</c:v>
                </c:pt>
                <c:pt idx="18389">
                  <c:v>0.68500000000000005</c:v>
                </c:pt>
                <c:pt idx="18390">
                  <c:v>0.68500000000000005</c:v>
                </c:pt>
                <c:pt idx="18391">
                  <c:v>0.68500000000000005</c:v>
                </c:pt>
                <c:pt idx="18392">
                  <c:v>0.68500000000000005</c:v>
                </c:pt>
                <c:pt idx="18393">
                  <c:v>0.68500000000000005</c:v>
                </c:pt>
                <c:pt idx="18394">
                  <c:v>0.68500000000000005</c:v>
                </c:pt>
                <c:pt idx="18395">
                  <c:v>0.68500000000000005</c:v>
                </c:pt>
                <c:pt idx="18396">
                  <c:v>0.68500000000000005</c:v>
                </c:pt>
                <c:pt idx="18397">
                  <c:v>0.68500000000000005</c:v>
                </c:pt>
                <c:pt idx="18398">
                  <c:v>0.68500000000000005</c:v>
                </c:pt>
                <c:pt idx="18399">
                  <c:v>0.68500000000000005</c:v>
                </c:pt>
                <c:pt idx="18400">
                  <c:v>0.68500000000000005</c:v>
                </c:pt>
                <c:pt idx="18401">
                  <c:v>0.68500000000000005</c:v>
                </c:pt>
                <c:pt idx="18402">
                  <c:v>0.68500000000000005</c:v>
                </c:pt>
                <c:pt idx="18403">
                  <c:v>0.68500000000000005</c:v>
                </c:pt>
                <c:pt idx="18404">
                  <c:v>0.68500000000000005</c:v>
                </c:pt>
                <c:pt idx="18405">
                  <c:v>0.68500000000000005</c:v>
                </c:pt>
                <c:pt idx="18406">
                  <c:v>0.68500000000000005</c:v>
                </c:pt>
                <c:pt idx="18407">
                  <c:v>0.68500000000000005</c:v>
                </c:pt>
                <c:pt idx="18408">
                  <c:v>0.68500000000000005</c:v>
                </c:pt>
                <c:pt idx="18409">
                  <c:v>0.68500000000000005</c:v>
                </c:pt>
                <c:pt idx="18410">
                  <c:v>0.68500000000000005</c:v>
                </c:pt>
                <c:pt idx="18411">
                  <c:v>0.68500000000000005</c:v>
                </c:pt>
                <c:pt idx="18412">
                  <c:v>0.68500000000000005</c:v>
                </c:pt>
                <c:pt idx="18413">
                  <c:v>0.68500000000000005</c:v>
                </c:pt>
                <c:pt idx="18414">
                  <c:v>0.68500000000000005</c:v>
                </c:pt>
                <c:pt idx="18415">
                  <c:v>0.68500000000000005</c:v>
                </c:pt>
                <c:pt idx="18416">
                  <c:v>0.68500000000000005</c:v>
                </c:pt>
                <c:pt idx="18417">
                  <c:v>0.68500000000000005</c:v>
                </c:pt>
                <c:pt idx="18418">
                  <c:v>0.68500000000000005</c:v>
                </c:pt>
                <c:pt idx="18419">
                  <c:v>0.68500000000000005</c:v>
                </c:pt>
                <c:pt idx="18420">
                  <c:v>0.68500000000000005</c:v>
                </c:pt>
                <c:pt idx="18421">
                  <c:v>0.68500000000000005</c:v>
                </c:pt>
                <c:pt idx="18422">
                  <c:v>0.68500000000000005</c:v>
                </c:pt>
                <c:pt idx="18423">
                  <c:v>0.68500000000000005</c:v>
                </c:pt>
                <c:pt idx="18424">
                  <c:v>0.68500000000000005</c:v>
                </c:pt>
                <c:pt idx="18425">
                  <c:v>0.68500000000000005</c:v>
                </c:pt>
                <c:pt idx="18426">
                  <c:v>0.68500000000000005</c:v>
                </c:pt>
                <c:pt idx="18427">
                  <c:v>0.68500000000000005</c:v>
                </c:pt>
                <c:pt idx="18428">
                  <c:v>0.68500000000000005</c:v>
                </c:pt>
                <c:pt idx="18429">
                  <c:v>0.68500000000000005</c:v>
                </c:pt>
                <c:pt idx="18430">
                  <c:v>0.68500000000000005</c:v>
                </c:pt>
                <c:pt idx="18431">
                  <c:v>0.68500000000000005</c:v>
                </c:pt>
                <c:pt idx="18432">
                  <c:v>0.68500000000000005</c:v>
                </c:pt>
                <c:pt idx="18433">
                  <c:v>0.68500000000000005</c:v>
                </c:pt>
                <c:pt idx="18434">
                  <c:v>0.68500000000000005</c:v>
                </c:pt>
                <c:pt idx="18435">
                  <c:v>0.68500000000000005</c:v>
                </c:pt>
                <c:pt idx="18436">
                  <c:v>0.68500000000000005</c:v>
                </c:pt>
                <c:pt idx="18437">
                  <c:v>0.68500000000000005</c:v>
                </c:pt>
                <c:pt idx="18438">
                  <c:v>0.68500000000000005</c:v>
                </c:pt>
                <c:pt idx="18439">
                  <c:v>0.68500000000000005</c:v>
                </c:pt>
                <c:pt idx="18440">
                  <c:v>0.68500000000000005</c:v>
                </c:pt>
                <c:pt idx="18441">
                  <c:v>0.68500000000000005</c:v>
                </c:pt>
                <c:pt idx="18442">
                  <c:v>0.68500000000000005</c:v>
                </c:pt>
                <c:pt idx="18443">
                  <c:v>0.68500000000000005</c:v>
                </c:pt>
                <c:pt idx="18444">
                  <c:v>0.68500000000000005</c:v>
                </c:pt>
                <c:pt idx="18445">
                  <c:v>0.68500000000000005</c:v>
                </c:pt>
                <c:pt idx="18446">
                  <c:v>0.68500000000000005</c:v>
                </c:pt>
                <c:pt idx="18447">
                  <c:v>0.68500000000000005</c:v>
                </c:pt>
                <c:pt idx="18448">
                  <c:v>0.68500000000000005</c:v>
                </c:pt>
                <c:pt idx="18449">
                  <c:v>0.68500000000000005</c:v>
                </c:pt>
                <c:pt idx="18450">
                  <c:v>0.68500000000000005</c:v>
                </c:pt>
                <c:pt idx="18451">
                  <c:v>0.68500000000000005</c:v>
                </c:pt>
                <c:pt idx="18452">
                  <c:v>0.68500000000000005</c:v>
                </c:pt>
                <c:pt idx="18453">
                  <c:v>0.68500000000000005</c:v>
                </c:pt>
                <c:pt idx="18454">
                  <c:v>0.68500000000000005</c:v>
                </c:pt>
                <c:pt idx="18455">
                  <c:v>0.68500000000000005</c:v>
                </c:pt>
                <c:pt idx="18456">
                  <c:v>0.68500000000000005</c:v>
                </c:pt>
                <c:pt idx="18457">
                  <c:v>0.68500000000000005</c:v>
                </c:pt>
                <c:pt idx="18458">
                  <c:v>0.68500000000000005</c:v>
                </c:pt>
                <c:pt idx="18459">
                  <c:v>0.68500000000000005</c:v>
                </c:pt>
                <c:pt idx="18460">
                  <c:v>0.68500000000000005</c:v>
                </c:pt>
                <c:pt idx="18461">
                  <c:v>0.68500000000000005</c:v>
                </c:pt>
                <c:pt idx="18462">
                  <c:v>0.68500000000000005</c:v>
                </c:pt>
                <c:pt idx="18463">
                  <c:v>0.68500000000000005</c:v>
                </c:pt>
                <c:pt idx="18464">
                  <c:v>0.68500000000000005</c:v>
                </c:pt>
                <c:pt idx="18465">
                  <c:v>0.68500000000000005</c:v>
                </c:pt>
                <c:pt idx="18466">
                  <c:v>0.68500000000000005</c:v>
                </c:pt>
                <c:pt idx="18467">
                  <c:v>0.68500000000000005</c:v>
                </c:pt>
                <c:pt idx="18468">
                  <c:v>0.68500000000000005</c:v>
                </c:pt>
                <c:pt idx="18469">
                  <c:v>0.68500000000000005</c:v>
                </c:pt>
                <c:pt idx="18470">
                  <c:v>0.68400000000000005</c:v>
                </c:pt>
                <c:pt idx="18471">
                  <c:v>0.68400000000000005</c:v>
                </c:pt>
                <c:pt idx="18472">
                  <c:v>0.68400000000000005</c:v>
                </c:pt>
                <c:pt idx="18473">
                  <c:v>0.68400000000000005</c:v>
                </c:pt>
                <c:pt idx="18474">
                  <c:v>0.68400000000000005</c:v>
                </c:pt>
                <c:pt idx="18475">
                  <c:v>0.68400000000000005</c:v>
                </c:pt>
                <c:pt idx="18476">
                  <c:v>0.68400000000000005</c:v>
                </c:pt>
                <c:pt idx="18477">
                  <c:v>0.68400000000000005</c:v>
                </c:pt>
                <c:pt idx="18478">
                  <c:v>0.68400000000000005</c:v>
                </c:pt>
                <c:pt idx="18479">
                  <c:v>0.68400000000000005</c:v>
                </c:pt>
                <c:pt idx="18480">
                  <c:v>0.68400000000000005</c:v>
                </c:pt>
                <c:pt idx="18481">
                  <c:v>0.68400000000000005</c:v>
                </c:pt>
                <c:pt idx="18482">
                  <c:v>0.68400000000000005</c:v>
                </c:pt>
                <c:pt idx="18483">
                  <c:v>0.68400000000000005</c:v>
                </c:pt>
                <c:pt idx="18484">
                  <c:v>0.68400000000000005</c:v>
                </c:pt>
                <c:pt idx="18485">
                  <c:v>0.68400000000000005</c:v>
                </c:pt>
                <c:pt idx="18486">
                  <c:v>0.68400000000000005</c:v>
                </c:pt>
                <c:pt idx="18487">
                  <c:v>0.68400000000000005</c:v>
                </c:pt>
                <c:pt idx="18488">
                  <c:v>0.68400000000000005</c:v>
                </c:pt>
                <c:pt idx="18489">
                  <c:v>0.68400000000000005</c:v>
                </c:pt>
                <c:pt idx="18490">
                  <c:v>0.68400000000000005</c:v>
                </c:pt>
                <c:pt idx="18491">
                  <c:v>0.68400000000000005</c:v>
                </c:pt>
                <c:pt idx="18492">
                  <c:v>0.68400000000000005</c:v>
                </c:pt>
                <c:pt idx="18493">
                  <c:v>0.68400000000000005</c:v>
                </c:pt>
                <c:pt idx="18494">
                  <c:v>0.68400000000000005</c:v>
                </c:pt>
                <c:pt idx="18495">
                  <c:v>0.68400000000000005</c:v>
                </c:pt>
                <c:pt idx="18496">
                  <c:v>0.68400000000000005</c:v>
                </c:pt>
                <c:pt idx="18497">
                  <c:v>0.68400000000000005</c:v>
                </c:pt>
                <c:pt idx="18498">
                  <c:v>0.68400000000000005</c:v>
                </c:pt>
                <c:pt idx="18499">
                  <c:v>0.68400000000000005</c:v>
                </c:pt>
                <c:pt idx="18500">
                  <c:v>0.68400000000000005</c:v>
                </c:pt>
                <c:pt idx="18501">
                  <c:v>0.68300000000000005</c:v>
                </c:pt>
                <c:pt idx="18502">
                  <c:v>0.68300000000000005</c:v>
                </c:pt>
                <c:pt idx="18503">
                  <c:v>0.68300000000000005</c:v>
                </c:pt>
                <c:pt idx="18504">
                  <c:v>0.68300000000000005</c:v>
                </c:pt>
                <c:pt idx="18505">
                  <c:v>0.68300000000000005</c:v>
                </c:pt>
                <c:pt idx="18506">
                  <c:v>0.68300000000000005</c:v>
                </c:pt>
                <c:pt idx="18507">
                  <c:v>0.68300000000000005</c:v>
                </c:pt>
                <c:pt idx="18508">
                  <c:v>0.68300000000000005</c:v>
                </c:pt>
                <c:pt idx="18509">
                  <c:v>0.68300000000000005</c:v>
                </c:pt>
                <c:pt idx="18510">
                  <c:v>0.68300000000000005</c:v>
                </c:pt>
                <c:pt idx="18511">
                  <c:v>0.68300000000000005</c:v>
                </c:pt>
                <c:pt idx="18512">
                  <c:v>0.68300000000000005</c:v>
                </c:pt>
                <c:pt idx="18513">
                  <c:v>0.68300000000000005</c:v>
                </c:pt>
                <c:pt idx="18514">
                  <c:v>0.68300000000000005</c:v>
                </c:pt>
                <c:pt idx="18515">
                  <c:v>0.68300000000000005</c:v>
                </c:pt>
                <c:pt idx="18516">
                  <c:v>0.68300000000000005</c:v>
                </c:pt>
                <c:pt idx="18517">
                  <c:v>0.68300000000000005</c:v>
                </c:pt>
                <c:pt idx="18518">
                  <c:v>0.68300000000000005</c:v>
                </c:pt>
                <c:pt idx="18519">
                  <c:v>0.68300000000000005</c:v>
                </c:pt>
                <c:pt idx="18520">
                  <c:v>0.68300000000000005</c:v>
                </c:pt>
                <c:pt idx="18521">
                  <c:v>0.68300000000000005</c:v>
                </c:pt>
                <c:pt idx="18522">
                  <c:v>0.68300000000000005</c:v>
                </c:pt>
                <c:pt idx="18523">
                  <c:v>0.68300000000000005</c:v>
                </c:pt>
                <c:pt idx="18524">
                  <c:v>0.68300000000000005</c:v>
                </c:pt>
                <c:pt idx="18525">
                  <c:v>0.68300000000000005</c:v>
                </c:pt>
                <c:pt idx="18526">
                  <c:v>0.68300000000000005</c:v>
                </c:pt>
                <c:pt idx="18527">
                  <c:v>0.68300000000000005</c:v>
                </c:pt>
                <c:pt idx="18528">
                  <c:v>0.68200000000000005</c:v>
                </c:pt>
                <c:pt idx="18529">
                  <c:v>0.68200000000000005</c:v>
                </c:pt>
                <c:pt idx="18530">
                  <c:v>0.68200000000000005</c:v>
                </c:pt>
                <c:pt idx="18531">
                  <c:v>0.68200000000000005</c:v>
                </c:pt>
                <c:pt idx="18532">
                  <c:v>0.68200000000000005</c:v>
                </c:pt>
                <c:pt idx="18533">
                  <c:v>0.68200000000000005</c:v>
                </c:pt>
                <c:pt idx="18534">
                  <c:v>0.68200000000000005</c:v>
                </c:pt>
                <c:pt idx="18535">
                  <c:v>0.68200000000000005</c:v>
                </c:pt>
                <c:pt idx="18536">
                  <c:v>0.68200000000000005</c:v>
                </c:pt>
                <c:pt idx="18537">
                  <c:v>0.68200000000000005</c:v>
                </c:pt>
                <c:pt idx="18538">
                  <c:v>0.68200000000000005</c:v>
                </c:pt>
                <c:pt idx="18539">
                  <c:v>0.68200000000000005</c:v>
                </c:pt>
                <c:pt idx="18540">
                  <c:v>0.68200000000000005</c:v>
                </c:pt>
                <c:pt idx="18541">
                  <c:v>0.68200000000000005</c:v>
                </c:pt>
                <c:pt idx="18542">
                  <c:v>0.68200000000000005</c:v>
                </c:pt>
                <c:pt idx="18543">
                  <c:v>0.68200000000000005</c:v>
                </c:pt>
                <c:pt idx="18544">
                  <c:v>0.68200000000000005</c:v>
                </c:pt>
                <c:pt idx="18545">
                  <c:v>0.68200000000000005</c:v>
                </c:pt>
                <c:pt idx="18546">
                  <c:v>0.68200000000000005</c:v>
                </c:pt>
                <c:pt idx="18547">
                  <c:v>0.68200000000000005</c:v>
                </c:pt>
                <c:pt idx="18548">
                  <c:v>0.68200000000000005</c:v>
                </c:pt>
                <c:pt idx="18549">
                  <c:v>0.68200000000000005</c:v>
                </c:pt>
                <c:pt idx="18550">
                  <c:v>0.68200000000000005</c:v>
                </c:pt>
                <c:pt idx="18551">
                  <c:v>0.68200000000000005</c:v>
                </c:pt>
                <c:pt idx="18552">
                  <c:v>0.68200000000000005</c:v>
                </c:pt>
                <c:pt idx="18553">
                  <c:v>0.68200000000000005</c:v>
                </c:pt>
                <c:pt idx="18554">
                  <c:v>0.68200000000000005</c:v>
                </c:pt>
                <c:pt idx="18555">
                  <c:v>0.68200000000000005</c:v>
                </c:pt>
                <c:pt idx="18556">
                  <c:v>0.68100000000000005</c:v>
                </c:pt>
                <c:pt idx="18557">
                  <c:v>0.68100000000000005</c:v>
                </c:pt>
                <c:pt idx="18558">
                  <c:v>0.68100000000000005</c:v>
                </c:pt>
                <c:pt idx="18559">
                  <c:v>0.68100000000000005</c:v>
                </c:pt>
                <c:pt idx="18560">
                  <c:v>0.68100000000000005</c:v>
                </c:pt>
                <c:pt idx="18561">
                  <c:v>0.68100000000000005</c:v>
                </c:pt>
                <c:pt idx="18562">
                  <c:v>0.68100000000000005</c:v>
                </c:pt>
                <c:pt idx="18563">
                  <c:v>0.68100000000000005</c:v>
                </c:pt>
                <c:pt idx="18564">
                  <c:v>0.68100000000000005</c:v>
                </c:pt>
                <c:pt idx="18565">
                  <c:v>0.68100000000000005</c:v>
                </c:pt>
                <c:pt idx="18566">
                  <c:v>0.68100000000000005</c:v>
                </c:pt>
                <c:pt idx="18567">
                  <c:v>0.68100000000000005</c:v>
                </c:pt>
                <c:pt idx="18568">
                  <c:v>0.68100000000000005</c:v>
                </c:pt>
                <c:pt idx="18569">
                  <c:v>0.68100000000000005</c:v>
                </c:pt>
                <c:pt idx="18570">
                  <c:v>0.68100000000000005</c:v>
                </c:pt>
                <c:pt idx="18571">
                  <c:v>0.68100000000000005</c:v>
                </c:pt>
                <c:pt idx="18572">
                  <c:v>0.68100000000000005</c:v>
                </c:pt>
                <c:pt idx="18573">
                  <c:v>0.68100000000000005</c:v>
                </c:pt>
                <c:pt idx="18574">
                  <c:v>0.68100000000000005</c:v>
                </c:pt>
                <c:pt idx="18575">
                  <c:v>0.68100000000000005</c:v>
                </c:pt>
                <c:pt idx="18576">
                  <c:v>0.68100000000000005</c:v>
                </c:pt>
                <c:pt idx="18577">
                  <c:v>0.68100000000000005</c:v>
                </c:pt>
                <c:pt idx="18578">
                  <c:v>0.68100000000000005</c:v>
                </c:pt>
                <c:pt idx="18579">
                  <c:v>0.68100000000000005</c:v>
                </c:pt>
                <c:pt idx="18580">
                  <c:v>0.68100000000000005</c:v>
                </c:pt>
                <c:pt idx="18581">
                  <c:v>0.68100000000000005</c:v>
                </c:pt>
                <c:pt idx="18582">
                  <c:v>0.68100000000000005</c:v>
                </c:pt>
                <c:pt idx="18583">
                  <c:v>0.68</c:v>
                </c:pt>
                <c:pt idx="18584">
                  <c:v>0.68</c:v>
                </c:pt>
                <c:pt idx="18585">
                  <c:v>0.68</c:v>
                </c:pt>
                <c:pt idx="18586">
                  <c:v>0.68</c:v>
                </c:pt>
                <c:pt idx="18587">
                  <c:v>0.68</c:v>
                </c:pt>
                <c:pt idx="18588">
                  <c:v>0.68</c:v>
                </c:pt>
                <c:pt idx="18589">
                  <c:v>0.68</c:v>
                </c:pt>
                <c:pt idx="18590">
                  <c:v>0.68</c:v>
                </c:pt>
                <c:pt idx="18591">
                  <c:v>0.68</c:v>
                </c:pt>
                <c:pt idx="18592">
                  <c:v>0.68</c:v>
                </c:pt>
                <c:pt idx="18593">
                  <c:v>0.68</c:v>
                </c:pt>
                <c:pt idx="18594">
                  <c:v>0.68</c:v>
                </c:pt>
                <c:pt idx="18595">
                  <c:v>0.68</c:v>
                </c:pt>
                <c:pt idx="18596">
                  <c:v>0.68</c:v>
                </c:pt>
                <c:pt idx="18597">
                  <c:v>0.68</c:v>
                </c:pt>
                <c:pt idx="18598">
                  <c:v>0.68</c:v>
                </c:pt>
                <c:pt idx="18599">
                  <c:v>0.68</c:v>
                </c:pt>
                <c:pt idx="18600">
                  <c:v>0.68</c:v>
                </c:pt>
                <c:pt idx="18601">
                  <c:v>0.68</c:v>
                </c:pt>
                <c:pt idx="18602">
                  <c:v>0.68</c:v>
                </c:pt>
                <c:pt idx="18603">
                  <c:v>0.68</c:v>
                </c:pt>
                <c:pt idx="18604">
                  <c:v>0.68</c:v>
                </c:pt>
                <c:pt idx="18605">
                  <c:v>0.68</c:v>
                </c:pt>
                <c:pt idx="18606">
                  <c:v>0.68</c:v>
                </c:pt>
                <c:pt idx="18607">
                  <c:v>0.68</c:v>
                </c:pt>
                <c:pt idx="18608">
                  <c:v>0.68</c:v>
                </c:pt>
                <c:pt idx="18609">
                  <c:v>0.68</c:v>
                </c:pt>
                <c:pt idx="18610">
                  <c:v>0.68</c:v>
                </c:pt>
                <c:pt idx="18611">
                  <c:v>0.67900000000000005</c:v>
                </c:pt>
                <c:pt idx="18612">
                  <c:v>0.67900000000000005</c:v>
                </c:pt>
                <c:pt idx="18613">
                  <c:v>0.67900000000000005</c:v>
                </c:pt>
                <c:pt idx="18614">
                  <c:v>0.67900000000000005</c:v>
                </c:pt>
                <c:pt idx="18615">
                  <c:v>0.67900000000000005</c:v>
                </c:pt>
                <c:pt idx="18616">
                  <c:v>0.67900000000000005</c:v>
                </c:pt>
                <c:pt idx="18617">
                  <c:v>0.67900000000000005</c:v>
                </c:pt>
                <c:pt idx="18618">
                  <c:v>0.67900000000000005</c:v>
                </c:pt>
                <c:pt idx="18619">
                  <c:v>0.67900000000000005</c:v>
                </c:pt>
                <c:pt idx="18620">
                  <c:v>0.67900000000000005</c:v>
                </c:pt>
                <c:pt idx="18621">
                  <c:v>0.67900000000000005</c:v>
                </c:pt>
                <c:pt idx="18622">
                  <c:v>0.67900000000000005</c:v>
                </c:pt>
                <c:pt idx="18623">
                  <c:v>0.67900000000000005</c:v>
                </c:pt>
                <c:pt idx="18624">
                  <c:v>0.67900000000000005</c:v>
                </c:pt>
                <c:pt idx="18625">
                  <c:v>0.67900000000000005</c:v>
                </c:pt>
                <c:pt idx="18626">
                  <c:v>0.67900000000000005</c:v>
                </c:pt>
                <c:pt idx="18627">
                  <c:v>0.67900000000000005</c:v>
                </c:pt>
                <c:pt idx="18628">
                  <c:v>0.67900000000000005</c:v>
                </c:pt>
                <c:pt idx="18629">
                  <c:v>0.67900000000000005</c:v>
                </c:pt>
                <c:pt idx="18630">
                  <c:v>0.67900000000000005</c:v>
                </c:pt>
                <c:pt idx="18631">
                  <c:v>0.67900000000000005</c:v>
                </c:pt>
                <c:pt idx="18632">
                  <c:v>0.67900000000000005</c:v>
                </c:pt>
                <c:pt idx="18633">
                  <c:v>0.67900000000000005</c:v>
                </c:pt>
                <c:pt idx="18634">
                  <c:v>0.67900000000000005</c:v>
                </c:pt>
                <c:pt idx="18635">
                  <c:v>0.67900000000000005</c:v>
                </c:pt>
                <c:pt idx="18636">
                  <c:v>0.67900000000000005</c:v>
                </c:pt>
                <c:pt idx="18637">
                  <c:v>0.67900000000000005</c:v>
                </c:pt>
                <c:pt idx="18638">
                  <c:v>0.67800000000000005</c:v>
                </c:pt>
                <c:pt idx="18639">
                  <c:v>0.67800000000000005</c:v>
                </c:pt>
                <c:pt idx="18640">
                  <c:v>0.67800000000000005</c:v>
                </c:pt>
                <c:pt idx="18641">
                  <c:v>0.67800000000000005</c:v>
                </c:pt>
                <c:pt idx="18642">
                  <c:v>0.67800000000000005</c:v>
                </c:pt>
                <c:pt idx="18643">
                  <c:v>0.67800000000000005</c:v>
                </c:pt>
                <c:pt idx="18644">
                  <c:v>0.67800000000000005</c:v>
                </c:pt>
                <c:pt idx="18645">
                  <c:v>0.67800000000000005</c:v>
                </c:pt>
                <c:pt idx="18646">
                  <c:v>0.67800000000000005</c:v>
                </c:pt>
                <c:pt idx="18647">
                  <c:v>0.67800000000000005</c:v>
                </c:pt>
                <c:pt idx="18648">
                  <c:v>0.67800000000000005</c:v>
                </c:pt>
                <c:pt idx="18649">
                  <c:v>0.67800000000000005</c:v>
                </c:pt>
                <c:pt idx="18650">
                  <c:v>0.67800000000000005</c:v>
                </c:pt>
                <c:pt idx="18651">
                  <c:v>0.67800000000000005</c:v>
                </c:pt>
                <c:pt idx="18652">
                  <c:v>0.67800000000000005</c:v>
                </c:pt>
                <c:pt idx="18653">
                  <c:v>0.67800000000000005</c:v>
                </c:pt>
                <c:pt idx="18654">
                  <c:v>0.67800000000000005</c:v>
                </c:pt>
                <c:pt idx="18655">
                  <c:v>0.67800000000000005</c:v>
                </c:pt>
                <c:pt idx="18656">
                  <c:v>0.67800000000000005</c:v>
                </c:pt>
                <c:pt idx="18657">
                  <c:v>0.67800000000000005</c:v>
                </c:pt>
                <c:pt idx="18658">
                  <c:v>0.67800000000000005</c:v>
                </c:pt>
                <c:pt idx="18659">
                  <c:v>0.67800000000000005</c:v>
                </c:pt>
                <c:pt idx="18660">
                  <c:v>0.67800000000000005</c:v>
                </c:pt>
                <c:pt idx="18661">
                  <c:v>0.67800000000000005</c:v>
                </c:pt>
                <c:pt idx="18662">
                  <c:v>0.67800000000000005</c:v>
                </c:pt>
                <c:pt idx="18663">
                  <c:v>0.67800000000000005</c:v>
                </c:pt>
                <c:pt idx="18664">
                  <c:v>0.67800000000000005</c:v>
                </c:pt>
                <c:pt idx="18665">
                  <c:v>0.67800000000000005</c:v>
                </c:pt>
                <c:pt idx="18666">
                  <c:v>0.67700000000000005</c:v>
                </c:pt>
                <c:pt idx="18667">
                  <c:v>0.67700000000000005</c:v>
                </c:pt>
                <c:pt idx="18668">
                  <c:v>0.67700000000000005</c:v>
                </c:pt>
                <c:pt idx="18669">
                  <c:v>0.67700000000000005</c:v>
                </c:pt>
                <c:pt idx="18670">
                  <c:v>0.67700000000000005</c:v>
                </c:pt>
                <c:pt idx="18671">
                  <c:v>0.67700000000000005</c:v>
                </c:pt>
                <c:pt idx="18672">
                  <c:v>0.67700000000000005</c:v>
                </c:pt>
                <c:pt idx="18673">
                  <c:v>0.67700000000000005</c:v>
                </c:pt>
                <c:pt idx="18674">
                  <c:v>0.67700000000000005</c:v>
                </c:pt>
                <c:pt idx="18675">
                  <c:v>0.67700000000000005</c:v>
                </c:pt>
                <c:pt idx="18676">
                  <c:v>0.67700000000000005</c:v>
                </c:pt>
                <c:pt idx="18677">
                  <c:v>0.67700000000000005</c:v>
                </c:pt>
                <c:pt idx="18678">
                  <c:v>0.67700000000000005</c:v>
                </c:pt>
                <c:pt idx="18679">
                  <c:v>0.67700000000000005</c:v>
                </c:pt>
                <c:pt idx="18680">
                  <c:v>0.67700000000000005</c:v>
                </c:pt>
                <c:pt idx="18681">
                  <c:v>0.67700000000000005</c:v>
                </c:pt>
                <c:pt idx="18682">
                  <c:v>0.67700000000000005</c:v>
                </c:pt>
                <c:pt idx="18683">
                  <c:v>0.67700000000000005</c:v>
                </c:pt>
                <c:pt idx="18684">
                  <c:v>0.67700000000000005</c:v>
                </c:pt>
                <c:pt idx="18685">
                  <c:v>0.67700000000000005</c:v>
                </c:pt>
                <c:pt idx="18686">
                  <c:v>0.67700000000000005</c:v>
                </c:pt>
                <c:pt idx="18687">
                  <c:v>0.67700000000000005</c:v>
                </c:pt>
                <c:pt idx="18688">
                  <c:v>0.67700000000000005</c:v>
                </c:pt>
                <c:pt idx="18689">
                  <c:v>0.67700000000000005</c:v>
                </c:pt>
                <c:pt idx="18690">
                  <c:v>0.67700000000000005</c:v>
                </c:pt>
                <c:pt idx="18691">
                  <c:v>0.67700000000000005</c:v>
                </c:pt>
                <c:pt idx="18692">
                  <c:v>0.67700000000000005</c:v>
                </c:pt>
                <c:pt idx="18693">
                  <c:v>0.67600000000000005</c:v>
                </c:pt>
                <c:pt idx="18694">
                  <c:v>0.67600000000000005</c:v>
                </c:pt>
                <c:pt idx="18695">
                  <c:v>0.67600000000000005</c:v>
                </c:pt>
                <c:pt idx="18696">
                  <c:v>0.67600000000000005</c:v>
                </c:pt>
                <c:pt idx="18697">
                  <c:v>0.67600000000000005</c:v>
                </c:pt>
                <c:pt idx="18698">
                  <c:v>0.67600000000000005</c:v>
                </c:pt>
                <c:pt idx="18699">
                  <c:v>0.67600000000000005</c:v>
                </c:pt>
                <c:pt idx="18700">
                  <c:v>0.67600000000000005</c:v>
                </c:pt>
                <c:pt idx="18701">
                  <c:v>0.67600000000000005</c:v>
                </c:pt>
                <c:pt idx="18702">
                  <c:v>0.67600000000000005</c:v>
                </c:pt>
                <c:pt idx="18703">
                  <c:v>0.67600000000000005</c:v>
                </c:pt>
                <c:pt idx="18704">
                  <c:v>0.67600000000000005</c:v>
                </c:pt>
                <c:pt idx="18705">
                  <c:v>0.67600000000000005</c:v>
                </c:pt>
                <c:pt idx="18706">
                  <c:v>0.67600000000000005</c:v>
                </c:pt>
                <c:pt idx="18707">
                  <c:v>0.67600000000000005</c:v>
                </c:pt>
                <c:pt idx="18708">
                  <c:v>0.67600000000000005</c:v>
                </c:pt>
                <c:pt idx="18709">
                  <c:v>0.67600000000000005</c:v>
                </c:pt>
                <c:pt idx="18710">
                  <c:v>0.67600000000000005</c:v>
                </c:pt>
                <c:pt idx="18711">
                  <c:v>0.67600000000000005</c:v>
                </c:pt>
                <c:pt idx="18712">
                  <c:v>0.67600000000000005</c:v>
                </c:pt>
                <c:pt idx="18713">
                  <c:v>0.67600000000000005</c:v>
                </c:pt>
                <c:pt idx="18714">
                  <c:v>0.67600000000000005</c:v>
                </c:pt>
                <c:pt idx="18715">
                  <c:v>0.67600000000000005</c:v>
                </c:pt>
                <c:pt idx="18716">
                  <c:v>0.67600000000000005</c:v>
                </c:pt>
                <c:pt idx="18717">
                  <c:v>0.67600000000000005</c:v>
                </c:pt>
                <c:pt idx="18718">
                  <c:v>0.67600000000000005</c:v>
                </c:pt>
                <c:pt idx="18719">
                  <c:v>0.67600000000000005</c:v>
                </c:pt>
                <c:pt idx="18720">
                  <c:v>0.67600000000000005</c:v>
                </c:pt>
                <c:pt idx="18721">
                  <c:v>0.67500000000000004</c:v>
                </c:pt>
                <c:pt idx="18722">
                  <c:v>0.67500000000000004</c:v>
                </c:pt>
                <c:pt idx="18723">
                  <c:v>0.67500000000000004</c:v>
                </c:pt>
                <c:pt idx="18724">
                  <c:v>0.67500000000000004</c:v>
                </c:pt>
                <c:pt idx="18725">
                  <c:v>0.67500000000000004</c:v>
                </c:pt>
                <c:pt idx="18726">
                  <c:v>0.67500000000000004</c:v>
                </c:pt>
                <c:pt idx="18727">
                  <c:v>0.67500000000000004</c:v>
                </c:pt>
                <c:pt idx="18728">
                  <c:v>0.67500000000000004</c:v>
                </c:pt>
                <c:pt idx="18729">
                  <c:v>0.67500000000000004</c:v>
                </c:pt>
                <c:pt idx="18730">
                  <c:v>0.67500000000000004</c:v>
                </c:pt>
                <c:pt idx="18731">
                  <c:v>0.67500000000000004</c:v>
                </c:pt>
                <c:pt idx="18732">
                  <c:v>0.67500000000000004</c:v>
                </c:pt>
                <c:pt idx="18733">
                  <c:v>0.67500000000000004</c:v>
                </c:pt>
                <c:pt idx="18734">
                  <c:v>0.67500000000000004</c:v>
                </c:pt>
                <c:pt idx="18735">
                  <c:v>0.67500000000000004</c:v>
                </c:pt>
                <c:pt idx="18736">
                  <c:v>0.67500000000000004</c:v>
                </c:pt>
                <c:pt idx="18737">
                  <c:v>0.67500000000000004</c:v>
                </c:pt>
                <c:pt idx="18738">
                  <c:v>0.67500000000000004</c:v>
                </c:pt>
                <c:pt idx="18739">
                  <c:v>0.67500000000000004</c:v>
                </c:pt>
                <c:pt idx="18740">
                  <c:v>0.67500000000000004</c:v>
                </c:pt>
                <c:pt idx="18741">
                  <c:v>0.67500000000000004</c:v>
                </c:pt>
                <c:pt idx="18742">
                  <c:v>0.67500000000000004</c:v>
                </c:pt>
                <c:pt idx="18743">
                  <c:v>0.67500000000000004</c:v>
                </c:pt>
                <c:pt idx="18744">
                  <c:v>0.67500000000000004</c:v>
                </c:pt>
                <c:pt idx="18745">
                  <c:v>0.67500000000000004</c:v>
                </c:pt>
                <c:pt idx="18746">
                  <c:v>0.67500000000000004</c:v>
                </c:pt>
                <c:pt idx="18747">
                  <c:v>0.67500000000000004</c:v>
                </c:pt>
                <c:pt idx="18748">
                  <c:v>0.67500000000000004</c:v>
                </c:pt>
                <c:pt idx="18749">
                  <c:v>0.67400000000000004</c:v>
                </c:pt>
                <c:pt idx="18750">
                  <c:v>0.67400000000000004</c:v>
                </c:pt>
                <c:pt idx="18751">
                  <c:v>0.67400000000000004</c:v>
                </c:pt>
                <c:pt idx="18752">
                  <c:v>0.67400000000000004</c:v>
                </c:pt>
                <c:pt idx="18753">
                  <c:v>0.67400000000000004</c:v>
                </c:pt>
                <c:pt idx="18754">
                  <c:v>0.67400000000000004</c:v>
                </c:pt>
                <c:pt idx="18755">
                  <c:v>0.67400000000000004</c:v>
                </c:pt>
                <c:pt idx="18756">
                  <c:v>0.67400000000000004</c:v>
                </c:pt>
                <c:pt idx="18757">
                  <c:v>0.67400000000000004</c:v>
                </c:pt>
                <c:pt idx="18758">
                  <c:v>0.67400000000000004</c:v>
                </c:pt>
                <c:pt idx="18759">
                  <c:v>0.67400000000000004</c:v>
                </c:pt>
                <c:pt idx="18760">
                  <c:v>0.67400000000000004</c:v>
                </c:pt>
                <c:pt idx="18761">
                  <c:v>0.67400000000000004</c:v>
                </c:pt>
                <c:pt idx="18762">
                  <c:v>0.67400000000000004</c:v>
                </c:pt>
                <c:pt idx="18763">
                  <c:v>0.67400000000000004</c:v>
                </c:pt>
                <c:pt idx="18764">
                  <c:v>0.67400000000000004</c:v>
                </c:pt>
                <c:pt idx="18765">
                  <c:v>0.67400000000000004</c:v>
                </c:pt>
                <c:pt idx="18766">
                  <c:v>0.67400000000000004</c:v>
                </c:pt>
                <c:pt idx="18767">
                  <c:v>0.67400000000000004</c:v>
                </c:pt>
                <c:pt idx="18768">
                  <c:v>0.67400000000000004</c:v>
                </c:pt>
                <c:pt idx="18769">
                  <c:v>0.67400000000000004</c:v>
                </c:pt>
                <c:pt idx="18770">
                  <c:v>0.67400000000000004</c:v>
                </c:pt>
                <c:pt idx="18771">
                  <c:v>0.67400000000000004</c:v>
                </c:pt>
                <c:pt idx="18772">
                  <c:v>0.67400000000000004</c:v>
                </c:pt>
                <c:pt idx="18773">
                  <c:v>0.67400000000000004</c:v>
                </c:pt>
                <c:pt idx="18774">
                  <c:v>0.67400000000000004</c:v>
                </c:pt>
                <c:pt idx="18775">
                  <c:v>0.67400000000000004</c:v>
                </c:pt>
                <c:pt idx="18776">
                  <c:v>0.67400000000000004</c:v>
                </c:pt>
                <c:pt idx="18777">
                  <c:v>0.67300000000000004</c:v>
                </c:pt>
                <c:pt idx="18778">
                  <c:v>0.67300000000000004</c:v>
                </c:pt>
                <c:pt idx="18779">
                  <c:v>0.67300000000000004</c:v>
                </c:pt>
                <c:pt idx="18780">
                  <c:v>0.67300000000000004</c:v>
                </c:pt>
                <c:pt idx="18781">
                  <c:v>0.67300000000000004</c:v>
                </c:pt>
                <c:pt idx="18782">
                  <c:v>0.67300000000000004</c:v>
                </c:pt>
                <c:pt idx="18783">
                  <c:v>0.67300000000000004</c:v>
                </c:pt>
                <c:pt idx="18784">
                  <c:v>0.67300000000000004</c:v>
                </c:pt>
                <c:pt idx="18785">
                  <c:v>0.67300000000000004</c:v>
                </c:pt>
                <c:pt idx="18786">
                  <c:v>0.67300000000000004</c:v>
                </c:pt>
                <c:pt idx="18787">
                  <c:v>0.67300000000000004</c:v>
                </c:pt>
                <c:pt idx="18788">
                  <c:v>0.67300000000000004</c:v>
                </c:pt>
                <c:pt idx="18789">
                  <c:v>0.67300000000000004</c:v>
                </c:pt>
                <c:pt idx="18790">
                  <c:v>0.67300000000000004</c:v>
                </c:pt>
                <c:pt idx="18791">
                  <c:v>0.67300000000000004</c:v>
                </c:pt>
                <c:pt idx="18792">
                  <c:v>0.67300000000000004</c:v>
                </c:pt>
                <c:pt idx="18793">
                  <c:v>0.67300000000000004</c:v>
                </c:pt>
                <c:pt idx="18794">
                  <c:v>0.67300000000000004</c:v>
                </c:pt>
                <c:pt idx="18795">
                  <c:v>0.67300000000000004</c:v>
                </c:pt>
                <c:pt idx="18796">
                  <c:v>0.67300000000000004</c:v>
                </c:pt>
                <c:pt idx="18797">
                  <c:v>0.67300000000000004</c:v>
                </c:pt>
                <c:pt idx="18798">
                  <c:v>0.67300000000000004</c:v>
                </c:pt>
                <c:pt idx="18799">
                  <c:v>0.67300000000000004</c:v>
                </c:pt>
                <c:pt idx="18800">
                  <c:v>0.67300000000000004</c:v>
                </c:pt>
                <c:pt idx="18801">
                  <c:v>0.67300000000000004</c:v>
                </c:pt>
                <c:pt idx="18802">
                  <c:v>0.67300000000000004</c:v>
                </c:pt>
                <c:pt idx="18803">
                  <c:v>0.67300000000000004</c:v>
                </c:pt>
                <c:pt idx="18804">
                  <c:v>0.67300000000000004</c:v>
                </c:pt>
                <c:pt idx="18805">
                  <c:v>0.67200000000000004</c:v>
                </c:pt>
                <c:pt idx="18806">
                  <c:v>0.67200000000000004</c:v>
                </c:pt>
                <c:pt idx="18807">
                  <c:v>0.67200000000000004</c:v>
                </c:pt>
                <c:pt idx="18808">
                  <c:v>0.67200000000000004</c:v>
                </c:pt>
                <c:pt idx="18809">
                  <c:v>0.67200000000000004</c:v>
                </c:pt>
                <c:pt idx="18810">
                  <c:v>0.67200000000000004</c:v>
                </c:pt>
                <c:pt idx="18811">
                  <c:v>0.67200000000000004</c:v>
                </c:pt>
                <c:pt idx="18812">
                  <c:v>0.67200000000000004</c:v>
                </c:pt>
                <c:pt idx="18813">
                  <c:v>0.67200000000000004</c:v>
                </c:pt>
                <c:pt idx="18814">
                  <c:v>0.67200000000000004</c:v>
                </c:pt>
                <c:pt idx="18815">
                  <c:v>0.67200000000000004</c:v>
                </c:pt>
                <c:pt idx="18816">
                  <c:v>0.67200000000000004</c:v>
                </c:pt>
                <c:pt idx="18817">
                  <c:v>0.67200000000000004</c:v>
                </c:pt>
                <c:pt idx="18818">
                  <c:v>0.67200000000000004</c:v>
                </c:pt>
                <c:pt idx="18819">
                  <c:v>0.67200000000000004</c:v>
                </c:pt>
                <c:pt idx="18820">
                  <c:v>0.67200000000000004</c:v>
                </c:pt>
                <c:pt idx="18821">
                  <c:v>0.67200000000000004</c:v>
                </c:pt>
                <c:pt idx="18822">
                  <c:v>0.67200000000000004</c:v>
                </c:pt>
                <c:pt idx="18823">
                  <c:v>0.67200000000000004</c:v>
                </c:pt>
                <c:pt idx="18824">
                  <c:v>0.67200000000000004</c:v>
                </c:pt>
                <c:pt idx="18825">
                  <c:v>0.67200000000000004</c:v>
                </c:pt>
                <c:pt idx="18826">
                  <c:v>0.67200000000000004</c:v>
                </c:pt>
                <c:pt idx="18827">
                  <c:v>0.67200000000000004</c:v>
                </c:pt>
                <c:pt idx="18828">
                  <c:v>0.67200000000000004</c:v>
                </c:pt>
                <c:pt idx="18829">
                  <c:v>0.67200000000000004</c:v>
                </c:pt>
                <c:pt idx="18830">
                  <c:v>0.67200000000000004</c:v>
                </c:pt>
                <c:pt idx="18831">
                  <c:v>0.67200000000000004</c:v>
                </c:pt>
                <c:pt idx="18832">
                  <c:v>0.67200000000000004</c:v>
                </c:pt>
                <c:pt idx="18833">
                  <c:v>0.67100000000000004</c:v>
                </c:pt>
                <c:pt idx="18834">
                  <c:v>0.67100000000000004</c:v>
                </c:pt>
                <c:pt idx="18835">
                  <c:v>0.67100000000000004</c:v>
                </c:pt>
                <c:pt idx="18836">
                  <c:v>0.67100000000000004</c:v>
                </c:pt>
                <c:pt idx="18837">
                  <c:v>0.67100000000000004</c:v>
                </c:pt>
                <c:pt idx="18838">
                  <c:v>0.67100000000000004</c:v>
                </c:pt>
                <c:pt idx="18839">
                  <c:v>0.67100000000000004</c:v>
                </c:pt>
                <c:pt idx="18840">
                  <c:v>0.67100000000000004</c:v>
                </c:pt>
                <c:pt idx="18841">
                  <c:v>0.67100000000000004</c:v>
                </c:pt>
                <c:pt idx="18842">
                  <c:v>0.67100000000000004</c:v>
                </c:pt>
                <c:pt idx="18843">
                  <c:v>0.67100000000000004</c:v>
                </c:pt>
                <c:pt idx="18844">
                  <c:v>0.67100000000000004</c:v>
                </c:pt>
                <c:pt idx="18845">
                  <c:v>0.67100000000000004</c:v>
                </c:pt>
                <c:pt idx="18846">
                  <c:v>0.67100000000000004</c:v>
                </c:pt>
                <c:pt idx="18847">
                  <c:v>0.67100000000000004</c:v>
                </c:pt>
                <c:pt idx="18848">
                  <c:v>0.67100000000000004</c:v>
                </c:pt>
                <c:pt idx="18849">
                  <c:v>0.67100000000000004</c:v>
                </c:pt>
                <c:pt idx="18850">
                  <c:v>0.67100000000000004</c:v>
                </c:pt>
                <c:pt idx="18851">
                  <c:v>0.67100000000000004</c:v>
                </c:pt>
                <c:pt idx="18852">
                  <c:v>0.67100000000000004</c:v>
                </c:pt>
                <c:pt idx="18853">
                  <c:v>0.67100000000000004</c:v>
                </c:pt>
                <c:pt idx="18854">
                  <c:v>0.67100000000000004</c:v>
                </c:pt>
                <c:pt idx="18855">
                  <c:v>0.67100000000000004</c:v>
                </c:pt>
                <c:pt idx="18856">
                  <c:v>0.67100000000000004</c:v>
                </c:pt>
                <c:pt idx="18857">
                  <c:v>0.67100000000000004</c:v>
                </c:pt>
                <c:pt idx="18858">
                  <c:v>0.67100000000000004</c:v>
                </c:pt>
                <c:pt idx="18859">
                  <c:v>0.67100000000000004</c:v>
                </c:pt>
                <c:pt idx="18860">
                  <c:v>0.67100000000000004</c:v>
                </c:pt>
                <c:pt idx="18861">
                  <c:v>0.67</c:v>
                </c:pt>
                <c:pt idx="18862">
                  <c:v>0.67</c:v>
                </c:pt>
                <c:pt idx="18863">
                  <c:v>0.67</c:v>
                </c:pt>
                <c:pt idx="18864">
                  <c:v>0.67</c:v>
                </c:pt>
                <c:pt idx="18865">
                  <c:v>0.67</c:v>
                </c:pt>
                <c:pt idx="18866">
                  <c:v>0.67</c:v>
                </c:pt>
                <c:pt idx="18867">
                  <c:v>0.67</c:v>
                </c:pt>
                <c:pt idx="18868">
                  <c:v>0.67</c:v>
                </c:pt>
                <c:pt idx="18869">
                  <c:v>0.67</c:v>
                </c:pt>
                <c:pt idx="18870">
                  <c:v>0.67</c:v>
                </c:pt>
                <c:pt idx="18871">
                  <c:v>0.67</c:v>
                </c:pt>
                <c:pt idx="18872">
                  <c:v>0.67</c:v>
                </c:pt>
                <c:pt idx="18873">
                  <c:v>0.67</c:v>
                </c:pt>
                <c:pt idx="18874">
                  <c:v>0.67</c:v>
                </c:pt>
                <c:pt idx="18875">
                  <c:v>0.67</c:v>
                </c:pt>
                <c:pt idx="18876">
                  <c:v>0.67</c:v>
                </c:pt>
                <c:pt idx="18877">
                  <c:v>0.67</c:v>
                </c:pt>
                <c:pt idx="18878">
                  <c:v>0.67</c:v>
                </c:pt>
                <c:pt idx="18879">
                  <c:v>0.67</c:v>
                </c:pt>
                <c:pt idx="18880">
                  <c:v>0.67</c:v>
                </c:pt>
                <c:pt idx="18881">
                  <c:v>0.67</c:v>
                </c:pt>
                <c:pt idx="18882">
                  <c:v>0.67</c:v>
                </c:pt>
                <c:pt idx="18883">
                  <c:v>0.67</c:v>
                </c:pt>
                <c:pt idx="18884">
                  <c:v>0.67</c:v>
                </c:pt>
                <c:pt idx="18885">
                  <c:v>0.67</c:v>
                </c:pt>
                <c:pt idx="18886">
                  <c:v>0.67</c:v>
                </c:pt>
                <c:pt idx="18887">
                  <c:v>0.67</c:v>
                </c:pt>
                <c:pt idx="18888">
                  <c:v>0.67</c:v>
                </c:pt>
                <c:pt idx="18889">
                  <c:v>0.66900000000000004</c:v>
                </c:pt>
                <c:pt idx="18890">
                  <c:v>0.66900000000000004</c:v>
                </c:pt>
                <c:pt idx="18891">
                  <c:v>0.66900000000000004</c:v>
                </c:pt>
                <c:pt idx="18892">
                  <c:v>0.66900000000000004</c:v>
                </c:pt>
                <c:pt idx="18893">
                  <c:v>0.66900000000000004</c:v>
                </c:pt>
                <c:pt idx="18894">
                  <c:v>0.66900000000000004</c:v>
                </c:pt>
                <c:pt idx="18895">
                  <c:v>0.66900000000000004</c:v>
                </c:pt>
                <c:pt idx="18896">
                  <c:v>0.66900000000000004</c:v>
                </c:pt>
                <c:pt idx="18897">
                  <c:v>0.66900000000000004</c:v>
                </c:pt>
                <c:pt idx="18898">
                  <c:v>0.66900000000000004</c:v>
                </c:pt>
                <c:pt idx="18899">
                  <c:v>0.66900000000000004</c:v>
                </c:pt>
                <c:pt idx="18900">
                  <c:v>0.66900000000000004</c:v>
                </c:pt>
                <c:pt idx="18901">
                  <c:v>0.66900000000000004</c:v>
                </c:pt>
                <c:pt idx="18902">
                  <c:v>0.66900000000000004</c:v>
                </c:pt>
                <c:pt idx="18903">
                  <c:v>0.66900000000000004</c:v>
                </c:pt>
                <c:pt idx="18904">
                  <c:v>0.66900000000000004</c:v>
                </c:pt>
                <c:pt idx="18905">
                  <c:v>0.66900000000000004</c:v>
                </c:pt>
                <c:pt idx="18906">
                  <c:v>0.66900000000000004</c:v>
                </c:pt>
                <c:pt idx="18907">
                  <c:v>0.66900000000000004</c:v>
                </c:pt>
                <c:pt idx="18908">
                  <c:v>0.66900000000000004</c:v>
                </c:pt>
                <c:pt idx="18909">
                  <c:v>0.66900000000000004</c:v>
                </c:pt>
                <c:pt idx="18910">
                  <c:v>0.66900000000000004</c:v>
                </c:pt>
                <c:pt idx="18911">
                  <c:v>0.66900000000000004</c:v>
                </c:pt>
                <c:pt idx="18912">
                  <c:v>0.66900000000000004</c:v>
                </c:pt>
                <c:pt idx="18913">
                  <c:v>0.66900000000000004</c:v>
                </c:pt>
                <c:pt idx="18914">
                  <c:v>0.66900000000000004</c:v>
                </c:pt>
                <c:pt idx="18915">
                  <c:v>0.66900000000000004</c:v>
                </c:pt>
                <c:pt idx="18916">
                  <c:v>0.66900000000000004</c:v>
                </c:pt>
                <c:pt idx="18917">
                  <c:v>0.66800000000000004</c:v>
                </c:pt>
                <c:pt idx="18918">
                  <c:v>0.66800000000000004</c:v>
                </c:pt>
                <c:pt idx="18919">
                  <c:v>0.66800000000000004</c:v>
                </c:pt>
                <c:pt idx="18920">
                  <c:v>0.66800000000000004</c:v>
                </c:pt>
                <c:pt idx="18921">
                  <c:v>0.66800000000000004</c:v>
                </c:pt>
                <c:pt idx="18922">
                  <c:v>0.66800000000000004</c:v>
                </c:pt>
                <c:pt idx="18923">
                  <c:v>0.66800000000000004</c:v>
                </c:pt>
                <c:pt idx="18924">
                  <c:v>0.66800000000000004</c:v>
                </c:pt>
                <c:pt idx="18925">
                  <c:v>0.66800000000000004</c:v>
                </c:pt>
                <c:pt idx="18926">
                  <c:v>0.66800000000000004</c:v>
                </c:pt>
                <c:pt idx="18927">
                  <c:v>0.66800000000000004</c:v>
                </c:pt>
                <c:pt idx="18928">
                  <c:v>0.66800000000000004</c:v>
                </c:pt>
                <c:pt idx="18929">
                  <c:v>0.66800000000000004</c:v>
                </c:pt>
                <c:pt idx="18930">
                  <c:v>0.66800000000000004</c:v>
                </c:pt>
                <c:pt idx="18931">
                  <c:v>0.66800000000000004</c:v>
                </c:pt>
                <c:pt idx="18932">
                  <c:v>0.66800000000000004</c:v>
                </c:pt>
                <c:pt idx="18933">
                  <c:v>0.66800000000000004</c:v>
                </c:pt>
                <c:pt idx="18934">
                  <c:v>0.66800000000000004</c:v>
                </c:pt>
                <c:pt idx="18935">
                  <c:v>0.66800000000000004</c:v>
                </c:pt>
                <c:pt idx="18936">
                  <c:v>0.66800000000000004</c:v>
                </c:pt>
                <c:pt idx="18937">
                  <c:v>0.66800000000000004</c:v>
                </c:pt>
                <c:pt idx="18938">
                  <c:v>0.66800000000000004</c:v>
                </c:pt>
                <c:pt idx="18939">
                  <c:v>0.66800000000000004</c:v>
                </c:pt>
                <c:pt idx="18940">
                  <c:v>0.66800000000000004</c:v>
                </c:pt>
                <c:pt idx="18941">
                  <c:v>0.66800000000000004</c:v>
                </c:pt>
                <c:pt idx="18942">
                  <c:v>0.66800000000000004</c:v>
                </c:pt>
                <c:pt idx="18943">
                  <c:v>0.66800000000000004</c:v>
                </c:pt>
                <c:pt idx="18944">
                  <c:v>0.66800000000000004</c:v>
                </c:pt>
                <c:pt idx="18945">
                  <c:v>0.66800000000000004</c:v>
                </c:pt>
                <c:pt idx="18946">
                  <c:v>0.66700000000000004</c:v>
                </c:pt>
                <c:pt idx="18947">
                  <c:v>0.66700000000000004</c:v>
                </c:pt>
                <c:pt idx="18948">
                  <c:v>0.66700000000000004</c:v>
                </c:pt>
                <c:pt idx="18949">
                  <c:v>0.66700000000000004</c:v>
                </c:pt>
                <c:pt idx="18950">
                  <c:v>0.66700000000000004</c:v>
                </c:pt>
                <c:pt idx="18951">
                  <c:v>0.66700000000000004</c:v>
                </c:pt>
                <c:pt idx="18952">
                  <c:v>0.66700000000000004</c:v>
                </c:pt>
                <c:pt idx="18953">
                  <c:v>0.66700000000000004</c:v>
                </c:pt>
                <c:pt idx="18954">
                  <c:v>0.66700000000000004</c:v>
                </c:pt>
                <c:pt idx="18955">
                  <c:v>0.66700000000000004</c:v>
                </c:pt>
                <c:pt idx="18956">
                  <c:v>0.66700000000000004</c:v>
                </c:pt>
                <c:pt idx="18957">
                  <c:v>0.66700000000000004</c:v>
                </c:pt>
                <c:pt idx="18958">
                  <c:v>0.66700000000000004</c:v>
                </c:pt>
                <c:pt idx="18959">
                  <c:v>0.66700000000000004</c:v>
                </c:pt>
                <c:pt idx="18960">
                  <c:v>0.66700000000000004</c:v>
                </c:pt>
                <c:pt idx="18961">
                  <c:v>0.66700000000000004</c:v>
                </c:pt>
                <c:pt idx="18962">
                  <c:v>0.66700000000000004</c:v>
                </c:pt>
                <c:pt idx="18963">
                  <c:v>0.66700000000000004</c:v>
                </c:pt>
                <c:pt idx="18964">
                  <c:v>0.66700000000000004</c:v>
                </c:pt>
                <c:pt idx="18965">
                  <c:v>0.66700000000000004</c:v>
                </c:pt>
                <c:pt idx="18966">
                  <c:v>0.66700000000000004</c:v>
                </c:pt>
                <c:pt idx="18967">
                  <c:v>0.66700000000000004</c:v>
                </c:pt>
                <c:pt idx="18968">
                  <c:v>0.66700000000000004</c:v>
                </c:pt>
                <c:pt idx="18969">
                  <c:v>0.66700000000000004</c:v>
                </c:pt>
                <c:pt idx="18970">
                  <c:v>0.66700000000000004</c:v>
                </c:pt>
                <c:pt idx="18971">
                  <c:v>0.66700000000000004</c:v>
                </c:pt>
                <c:pt idx="18972">
                  <c:v>0.66700000000000004</c:v>
                </c:pt>
                <c:pt idx="18973">
                  <c:v>0.66700000000000004</c:v>
                </c:pt>
                <c:pt idx="18974">
                  <c:v>0.66600000000000004</c:v>
                </c:pt>
                <c:pt idx="18975">
                  <c:v>0.66600000000000004</c:v>
                </c:pt>
                <c:pt idx="18976">
                  <c:v>0.66600000000000004</c:v>
                </c:pt>
                <c:pt idx="18977">
                  <c:v>0.66600000000000004</c:v>
                </c:pt>
                <c:pt idx="18978">
                  <c:v>0.66600000000000004</c:v>
                </c:pt>
                <c:pt idx="18979">
                  <c:v>0.66600000000000004</c:v>
                </c:pt>
                <c:pt idx="18980">
                  <c:v>0.66600000000000004</c:v>
                </c:pt>
                <c:pt idx="18981">
                  <c:v>0.66600000000000004</c:v>
                </c:pt>
                <c:pt idx="18982">
                  <c:v>0.66600000000000004</c:v>
                </c:pt>
                <c:pt idx="18983">
                  <c:v>0.66600000000000004</c:v>
                </c:pt>
                <c:pt idx="18984">
                  <c:v>0.66600000000000004</c:v>
                </c:pt>
                <c:pt idx="18985">
                  <c:v>0.66600000000000004</c:v>
                </c:pt>
                <c:pt idx="18986">
                  <c:v>0.66600000000000004</c:v>
                </c:pt>
                <c:pt idx="18987">
                  <c:v>0.66600000000000004</c:v>
                </c:pt>
                <c:pt idx="18988">
                  <c:v>0.66600000000000004</c:v>
                </c:pt>
                <c:pt idx="18989">
                  <c:v>0.66600000000000004</c:v>
                </c:pt>
                <c:pt idx="18990">
                  <c:v>0.66600000000000004</c:v>
                </c:pt>
                <c:pt idx="18991">
                  <c:v>0.66600000000000004</c:v>
                </c:pt>
                <c:pt idx="18992">
                  <c:v>0.66600000000000004</c:v>
                </c:pt>
                <c:pt idx="18993">
                  <c:v>0.66600000000000004</c:v>
                </c:pt>
                <c:pt idx="18994">
                  <c:v>0.66600000000000004</c:v>
                </c:pt>
                <c:pt idx="18995">
                  <c:v>0.66600000000000004</c:v>
                </c:pt>
                <c:pt idx="18996">
                  <c:v>0.66600000000000004</c:v>
                </c:pt>
                <c:pt idx="18997">
                  <c:v>0.66600000000000004</c:v>
                </c:pt>
                <c:pt idx="18998">
                  <c:v>0.66600000000000004</c:v>
                </c:pt>
                <c:pt idx="18999">
                  <c:v>0.66600000000000004</c:v>
                </c:pt>
                <c:pt idx="19000">
                  <c:v>0.66600000000000004</c:v>
                </c:pt>
                <c:pt idx="19001">
                  <c:v>0.66600000000000004</c:v>
                </c:pt>
                <c:pt idx="19002">
                  <c:v>0.66600000000000004</c:v>
                </c:pt>
                <c:pt idx="19003">
                  <c:v>0.66500000000000004</c:v>
                </c:pt>
                <c:pt idx="19004">
                  <c:v>0.66500000000000004</c:v>
                </c:pt>
                <c:pt idx="19005">
                  <c:v>0.66500000000000004</c:v>
                </c:pt>
                <c:pt idx="19006">
                  <c:v>0.66500000000000004</c:v>
                </c:pt>
                <c:pt idx="19007">
                  <c:v>0.66500000000000004</c:v>
                </c:pt>
                <c:pt idx="19008">
                  <c:v>0.66500000000000004</c:v>
                </c:pt>
                <c:pt idx="19009">
                  <c:v>0.66500000000000004</c:v>
                </c:pt>
                <c:pt idx="19010">
                  <c:v>0.66500000000000004</c:v>
                </c:pt>
                <c:pt idx="19011">
                  <c:v>0.66500000000000004</c:v>
                </c:pt>
                <c:pt idx="19012">
                  <c:v>0.66500000000000004</c:v>
                </c:pt>
                <c:pt idx="19013">
                  <c:v>0.66500000000000004</c:v>
                </c:pt>
                <c:pt idx="19014">
                  <c:v>0.66500000000000004</c:v>
                </c:pt>
                <c:pt idx="19015">
                  <c:v>0.66500000000000004</c:v>
                </c:pt>
                <c:pt idx="19016">
                  <c:v>0.66500000000000004</c:v>
                </c:pt>
                <c:pt idx="19017">
                  <c:v>0.66500000000000004</c:v>
                </c:pt>
                <c:pt idx="19018">
                  <c:v>0.66500000000000004</c:v>
                </c:pt>
                <c:pt idx="19019">
                  <c:v>0.66500000000000004</c:v>
                </c:pt>
                <c:pt idx="19020">
                  <c:v>0.66500000000000004</c:v>
                </c:pt>
                <c:pt idx="19021">
                  <c:v>0.66500000000000004</c:v>
                </c:pt>
                <c:pt idx="19022">
                  <c:v>0.66500000000000004</c:v>
                </c:pt>
                <c:pt idx="19023">
                  <c:v>0.66500000000000004</c:v>
                </c:pt>
                <c:pt idx="19024">
                  <c:v>0.66500000000000004</c:v>
                </c:pt>
                <c:pt idx="19025">
                  <c:v>0.66500000000000004</c:v>
                </c:pt>
                <c:pt idx="19026">
                  <c:v>0.66500000000000004</c:v>
                </c:pt>
                <c:pt idx="19027">
                  <c:v>0.66500000000000004</c:v>
                </c:pt>
                <c:pt idx="19028">
                  <c:v>0.66500000000000004</c:v>
                </c:pt>
                <c:pt idx="19029">
                  <c:v>0.66500000000000004</c:v>
                </c:pt>
                <c:pt idx="19030">
                  <c:v>0.66500000000000004</c:v>
                </c:pt>
                <c:pt idx="19031">
                  <c:v>0.66500000000000004</c:v>
                </c:pt>
                <c:pt idx="19032">
                  <c:v>0.66500000000000004</c:v>
                </c:pt>
                <c:pt idx="19033">
                  <c:v>0.66500000000000004</c:v>
                </c:pt>
                <c:pt idx="19034">
                  <c:v>0.66500000000000004</c:v>
                </c:pt>
                <c:pt idx="19035">
                  <c:v>0.66500000000000004</c:v>
                </c:pt>
                <c:pt idx="19036">
                  <c:v>0.66500000000000004</c:v>
                </c:pt>
                <c:pt idx="19037">
                  <c:v>0.66500000000000004</c:v>
                </c:pt>
                <c:pt idx="19038">
                  <c:v>0.66500000000000004</c:v>
                </c:pt>
                <c:pt idx="19039">
                  <c:v>0.66500000000000004</c:v>
                </c:pt>
                <c:pt idx="19040">
                  <c:v>0.66500000000000004</c:v>
                </c:pt>
                <c:pt idx="19041">
                  <c:v>0.66500000000000004</c:v>
                </c:pt>
                <c:pt idx="19042">
                  <c:v>0.66500000000000004</c:v>
                </c:pt>
                <c:pt idx="19043">
                  <c:v>0.66500000000000004</c:v>
                </c:pt>
                <c:pt idx="19044">
                  <c:v>0.66500000000000004</c:v>
                </c:pt>
                <c:pt idx="19045">
                  <c:v>0.66500000000000004</c:v>
                </c:pt>
                <c:pt idx="19046">
                  <c:v>0.66500000000000004</c:v>
                </c:pt>
                <c:pt idx="19047">
                  <c:v>0.66500000000000004</c:v>
                </c:pt>
                <c:pt idx="19048">
                  <c:v>0.66500000000000004</c:v>
                </c:pt>
                <c:pt idx="19049">
                  <c:v>0.66500000000000004</c:v>
                </c:pt>
                <c:pt idx="19050">
                  <c:v>0.66500000000000004</c:v>
                </c:pt>
                <c:pt idx="19051">
                  <c:v>0.66500000000000004</c:v>
                </c:pt>
                <c:pt idx="19052">
                  <c:v>0.66500000000000004</c:v>
                </c:pt>
                <c:pt idx="19053">
                  <c:v>0.66500000000000004</c:v>
                </c:pt>
                <c:pt idx="19054">
                  <c:v>0.66500000000000004</c:v>
                </c:pt>
                <c:pt idx="19055">
                  <c:v>0.66500000000000004</c:v>
                </c:pt>
                <c:pt idx="19056">
                  <c:v>0.66500000000000004</c:v>
                </c:pt>
                <c:pt idx="19057">
                  <c:v>0.66500000000000004</c:v>
                </c:pt>
                <c:pt idx="19058">
                  <c:v>0.66500000000000004</c:v>
                </c:pt>
                <c:pt idx="19059">
                  <c:v>0.66500000000000004</c:v>
                </c:pt>
                <c:pt idx="19060">
                  <c:v>0.66500000000000004</c:v>
                </c:pt>
                <c:pt idx="19061">
                  <c:v>0.66500000000000004</c:v>
                </c:pt>
                <c:pt idx="19062">
                  <c:v>0.66500000000000004</c:v>
                </c:pt>
                <c:pt idx="19063">
                  <c:v>0.66500000000000004</c:v>
                </c:pt>
                <c:pt idx="19064">
                  <c:v>0.66500000000000004</c:v>
                </c:pt>
                <c:pt idx="19065">
                  <c:v>0.66500000000000004</c:v>
                </c:pt>
                <c:pt idx="19066">
                  <c:v>0.66500000000000004</c:v>
                </c:pt>
                <c:pt idx="19067">
                  <c:v>0.66500000000000004</c:v>
                </c:pt>
                <c:pt idx="19068">
                  <c:v>0.66500000000000004</c:v>
                </c:pt>
                <c:pt idx="19069">
                  <c:v>0.66500000000000004</c:v>
                </c:pt>
                <c:pt idx="19070">
                  <c:v>0.66500000000000004</c:v>
                </c:pt>
                <c:pt idx="19071">
                  <c:v>0.66500000000000004</c:v>
                </c:pt>
                <c:pt idx="19072">
                  <c:v>0.66500000000000004</c:v>
                </c:pt>
                <c:pt idx="19073">
                  <c:v>0.66500000000000004</c:v>
                </c:pt>
                <c:pt idx="19074">
                  <c:v>0.66500000000000004</c:v>
                </c:pt>
                <c:pt idx="19075">
                  <c:v>0.66500000000000004</c:v>
                </c:pt>
                <c:pt idx="19076">
                  <c:v>0.66500000000000004</c:v>
                </c:pt>
                <c:pt idx="19077">
                  <c:v>0.66500000000000004</c:v>
                </c:pt>
                <c:pt idx="19078">
                  <c:v>0.66500000000000004</c:v>
                </c:pt>
                <c:pt idx="19079">
                  <c:v>0.66500000000000004</c:v>
                </c:pt>
                <c:pt idx="19080">
                  <c:v>0.66500000000000004</c:v>
                </c:pt>
                <c:pt idx="19081">
                  <c:v>0.66500000000000004</c:v>
                </c:pt>
                <c:pt idx="19082">
                  <c:v>0.66500000000000004</c:v>
                </c:pt>
                <c:pt idx="19083">
                  <c:v>0.66500000000000004</c:v>
                </c:pt>
                <c:pt idx="19084">
                  <c:v>0.66500000000000004</c:v>
                </c:pt>
                <c:pt idx="19085">
                  <c:v>0.66500000000000004</c:v>
                </c:pt>
                <c:pt idx="19086">
                  <c:v>0.66500000000000004</c:v>
                </c:pt>
                <c:pt idx="19087">
                  <c:v>0.66500000000000004</c:v>
                </c:pt>
                <c:pt idx="19088">
                  <c:v>0.66500000000000004</c:v>
                </c:pt>
                <c:pt idx="19089">
                  <c:v>0.66500000000000004</c:v>
                </c:pt>
                <c:pt idx="19090">
                  <c:v>0.66500000000000004</c:v>
                </c:pt>
                <c:pt idx="19091">
                  <c:v>0.66500000000000004</c:v>
                </c:pt>
                <c:pt idx="19092">
                  <c:v>0.66500000000000004</c:v>
                </c:pt>
                <c:pt idx="19093">
                  <c:v>0.66500000000000004</c:v>
                </c:pt>
                <c:pt idx="19094">
                  <c:v>0.66500000000000004</c:v>
                </c:pt>
                <c:pt idx="19095">
                  <c:v>0.66500000000000004</c:v>
                </c:pt>
                <c:pt idx="19096">
                  <c:v>0.66500000000000004</c:v>
                </c:pt>
                <c:pt idx="19097">
                  <c:v>0.66500000000000004</c:v>
                </c:pt>
                <c:pt idx="19098">
                  <c:v>0.66500000000000004</c:v>
                </c:pt>
                <c:pt idx="19099">
                  <c:v>0.66500000000000004</c:v>
                </c:pt>
                <c:pt idx="19100">
                  <c:v>0.66500000000000004</c:v>
                </c:pt>
                <c:pt idx="19101">
                  <c:v>0.66500000000000004</c:v>
                </c:pt>
                <c:pt idx="19102">
                  <c:v>0.66500000000000004</c:v>
                </c:pt>
                <c:pt idx="19103">
                  <c:v>0.66500000000000004</c:v>
                </c:pt>
                <c:pt idx="19104">
                  <c:v>0.66500000000000004</c:v>
                </c:pt>
                <c:pt idx="19105">
                  <c:v>0.66500000000000004</c:v>
                </c:pt>
                <c:pt idx="19106">
                  <c:v>0.66500000000000004</c:v>
                </c:pt>
                <c:pt idx="19107">
                  <c:v>0.66500000000000004</c:v>
                </c:pt>
                <c:pt idx="19108">
                  <c:v>0.66500000000000004</c:v>
                </c:pt>
                <c:pt idx="19109">
                  <c:v>0.66600000000000004</c:v>
                </c:pt>
                <c:pt idx="19110">
                  <c:v>0.66600000000000004</c:v>
                </c:pt>
                <c:pt idx="19111">
                  <c:v>0.66600000000000004</c:v>
                </c:pt>
                <c:pt idx="19112">
                  <c:v>0.66600000000000004</c:v>
                </c:pt>
                <c:pt idx="19113">
                  <c:v>0.66600000000000004</c:v>
                </c:pt>
                <c:pt idx="19114">
                  <c:v>0.66600000000000004</c:v>
                </c:pt>
                <c:pt idx="19115">
                  <c:v>0.66600000000000004</c:v>
                </c:pt>
                <c:pt idx="19116">
                  <c:v>0.66600000000000004</c:v>
                </c:pt>
                <c:pt idx="19117">
                  <c:v>0.66600000000000004</c:v>
                </c:pt>
                <c:pt idx="19118">
                  <c:v>0.66600000000000004</c:v>
                </c:pt>
                <c:pt idx="19119">
                  <c:v>0.66600000000000004</c:v>
                </c:pt>
                <c:pt idx="19120">
                  <c:v>0.66600000000000004</c:v>
                </c:pt>
                <c:pt idx="19121">
                  <c:v>0.66600000000000004</c:v>
                </c:pt>
                <c:pt idx="19122">
                  <c:v>0.66600000000000004</c:v>
                </c:pt>
                <c:pt idx="19123">
                  <c:v>0.66600000000000004</c:v>
                </c:pt>
                <c:pt idx="19124">
                  <c:v>0.66600000000000004</c:v>
                </c:pt>
                <c:pt idx="19125">
                  <c:v>0.66600000000000004</c:v>
                </c:pt>
                <c:pt idx="19126">
                  <c:v>0.66600000000000004</c:v>
                </c:pt>
                <c:pt idx="19127">
                  <c:v>0.66600000000000004</c:v>
                </c:pt>
                <c:pt idx="19128">
                  <c:v>0.66600000000000004</c:v>
                </c:pt>
                <c:pt idx="19129">
                  <c:v>0.66600000000000004</c:v>
                </c:pt>
                <c:pt idx="19130">
                  <c:v>0.66600000000000004</c:v>
                </c:pt>
                <c:pt idx="19131">
                  <c:v>0.66600000000000004</c:v>
                </c:pt>
                <c:pt idx="19132">
                  <c:v>0.66600000000000004</c:v>
                </c:pt>
                <c:pt idx="19133">
                  <c:v>0.66600000000000004</c:v>
                </c:pt>
                <c:pt idx="19134">
                  <c:v>0.66600000000000004</c:v>
                </c:pt>
                <c:pt idx="19135">
                  <c:v>0.66600000000000004</c:v>
                </c:pt>
                <c:pt idx="19136">
                  <c:v>0.66600000000000004</c:v>
                </c:pt>
                <c:pt idx="19137">
                  <c:v>0.66600000000000004</c:v>
                </c:pt>
                <c:pt idx="19138">
                  <c:v>0.66600000000000004</c:v>
                </c:pt>
                <c:pt idx="19139">
                  <c:v>0.66600000000000004</c:v>
                </c:pt>
                <c:pt idx="19140">
                  <c:v>0.66600000000000004</c:v>
                </c:pt>
                <c:pt idx="19141">
                  <c:v>0.66600000000000004</c:v>
                </c:pt>
                <c:pt idx="19142">
                  <c:v>0.66600000000000004</c:v>
                </c:pt>
                <c:pt idx="19143">
                  <c:v>0.66600000000000004</c:v>
                </c:pt>
                <c:pt idx="19144">
                  <c:v>0.66600000000000004</c:v>
                </c:pt>
                <c:pt idx="19145">
                  <c:v>0.66600000000000004</c:v>
                </c:pt>
                <c:pt idx="19146">
                  <c:v>0.66600000000000004</c:v>
                </c:pt>
                <c:pt idx="19147">
                  <c:v>0.66600000000000004</c:v>
                </c:pt>
                <c:pt idx="19148">
                  <c:v>0.66600000000000004</c:v>
                </c:pt>
                <c:pt idx="19149">
                  <c:v>0.66600000000000004</c:v>
                </c:pt>
                <c:pt idx="19150">
                  <c:v>0.66600000000000004</c:v>
                </c:pt>
                <c:pt idx="19151">
                  <c:v>0.66600000000000004</c:v>
                </c:pt>
                <c:pt idx="19152">
                  <c:v>0.66600000000000004</c:v>
                </c:pt>
                <c:pt idx="19153">
                  <c:v>0.66600000000000004</c:v>
                </c:pt>
                <c:pt idx="19154">
                  <c:v>0.66600000000000004</c:v>
                </c:pt>
                <c:pt idx="19155">
                  <c:v>0.66600000000000004</c:v>
                </c:pt>
                <c:pt idx="19156">
                  <c:v>0.66600000000000004</c:v>
                </c:pt>
                <c:pt idx="19157">
                  <c:v>0.66600000000000004</c:v>
                </c:pt>
                <c:pt idx="19158">
                  <c:v>0.66600000000000004</c:v>
                </c:pt>
                <c:pt idx="19159">
                  <c:v>0.66600000000000004</c:v>
                </c:pt>
                <c:pt idx="19160">
                  <c:v>0.66600000000000004</c:v>
                </c:pt>
                <c:pt idx="19161">
                  <c:v>0.66600000000000004</c:v>
                </c:pt>
                <c:pt idx="19162">
                  <c:v>0.66600000000000004</c:v>
                </c:pt>
                <c:pt idx="19163">
                  <c:v>0.66600000000000004</c:v>
                </c:pt>
                <c:pt idx="19164">
                  <c:v>0.66600000000000004</c:v>
                </c:pt>
                <c:pt idx="19165">
                  <c:v>0.66600000000000004</c:v>
                </c:pt>
                <c:pt idx="19166">
                  <c:v>0.66600000000000004</c:v>
                </c:pt>
                <c:pt idx="19167">
                  <c:v>0.66600000000000004</c:v>
                </c:pt>
                <c:pt idx="19168">
                  <c:v>0.66600000000000004</c:v>
                </c:pt>
                <c:pt idx="19169">
                  <c:v>0.66600000000000004</c:v>
                </c:pt>
                <c:pt idx="19170">
                  <c:v>0.66600000000000004</c:v>
                </c:pt>
                <c:pt idx="19171">
                  <c:v>0.66600000000000004</c:v>
                </c:pt>
                <c:pt idx="19172">
                  <c:v>0.66600000000000004</c:v>
                </c:pt>
                <c:pt idx="19173">
                  <c:v>0.66600000000000004</c:v>
                </c:pt>
                <c:pt idx="19174">
                  <c:v>0.66600000000000004</c:v>
                </c:pt>
                <c:pt idx="19175">
                  <c:v>0.66600000000000004</c:v>
                </c:pt>
                <c:pt idx="19176">
                  <c:v>0.66600000000000004</c:v>
                </c:pt>
                <c:pt idx="19177">
                  <c:v>0.66600000000000004</c:v>
                </c:pt>
                <c:pt idx="19178">
                  <c:v>0.66600000000000004</c:v>
                </c:pt>
                <c:pt idx="19179">
                  <c:v>0.66600000000000004</c:v>
                </c:pt>
                <c:pt idx="19180">
                  <c:v>0.66600000000000004</c:v>
                </c:pt>
                <c:pt idx="19181">
                  <c:v>0.66600000000000004</c:v>
                </c:pt>
                <c:pt idx="19182">
                  <c:v>0.66600000000000004</c:v>
                </c:pt>
                <c:pt idx="19183">
                  <c:v>0.66600000000000004</c:v>
                </c:pt>
                <c:pt idx="19184">
                  <c:v>0.66600000000000004</c:v>
                </c:pt>
                <c:pt idx="19185">
                  <c:v>0.66600000000000004</c:v>
                </c:pt>
                <c:pt idx="19186">
                  <c:v>0.66600000000000004</c:v>
                </c:pt>
                <c:pt idx="19187">
                  <c:v>0.66600000000000004</c:v>
                </c:pt>
                <c:pt idx="19188">
                  <c:v>0.66600000000000004</c:v>
                </c:pt>
                <c:pt idx="19189">
                  <c:v>0.66600000000000004</c:v>
                </c:pt>
                <c:pt idx="19190">
                  <c:v>0.66600000000000004</c:v>
                </c:pt>
                <c:pt idx="19191">
                  <c:v>0.66600000000000004</c:v>
                </c:pt>
                <c:pt idx="19192">
                  <c:v>0.66600000000000004</c:v>
                </c:pt>
                <c:pt idx="19193">
                  <c:v>0.66600000000000004</c:v>
                </c:pt>
                <c:pt idx="19194">
                  <c:v>0.66600000000000004</c:v>
                </c:pt>
                <c:pt idx="19195">
                  <c:v>0.66600000000000004</c:v>
                </c:pt>
                <c:pt idx="19196">
                  <c:v>0.66600000000000004</c:v>
                </c:pt>
                <c:pt idx="19197">
                  <c:v>0.66600000000000004</c:v>
                </c:pt>
                <c:pt idx="19198">
                  <c:v>0.66600000000000004</c:v>
                </c:pt>
                <c:pt idx="19199">
                  <c:v>0.66600000000000004</c:v>
                </c:pt>
                <c:pt idx="19200">
                  <c:v>0.66600000000000004</c:v>
                </c:pt>
                <c:pt idx="19201">
                  <c:v>0.66600000000000004</c:v>
                </c:pt>
                <c:pt idx="19202">
                  <c:v>0.66600000000000004</c:v>
                </c:pt>
                <c:pt idx="19203">
                  <c:v>0.66600000000000004</c:v>
                </c:pt>
                <c:pt idx="19204">
                  <c:v>0.66600000000000004</c:v>
                </c:pt>
                <c:pt idx="19205">
                  <c:v>0.66600000000000004</c:v>
                </c:pt>
                <c:pt idx="19206">
                  <c:v>0.66600000000000004</c:v>
                </c:pt>
                <c:pt idx="19207">
                  <c:v>0.66600000000000004</c:v>
                </c:pt>
                <c:pt idx="19208">
                  <c:v>0.66600000000000004</c:v>
                </c:pt>
                <c:pt idx="19209">
                  <c:v>0.66600000000000004</c:v>
                </c:pt>
                <c:pt idx="19210">
                  <c:v>0.66600000000000004</c:v>
                </c:pt>
                <c:pt idx="19211">
                  <c:v>0.66600000000000004</c:v>
                </c:pt>
                <c:pt idx="19212">
                  <c:v>0.66600000000000004</c:v>
                </c:pt>
                <c:pt idx="19213">
                  <c:v>0.66600000000000004</c:v>
                </c:pt>
                <c:pt idx="19214">
                  <c:v>0.66600000000000004</c:v>
                </c:pt>
                <c:pt idx="19215">
                  <c:v>0.66600000000000004</c:v>
                </c:pt>
                <c:pt idx="19216">
                  <c:v>0.66600000000000004</c:v>
                </c:pt>
                <c:pt idx="19217">
                  <c:v>0.66600000000000004</c:v>
                </c:pt>
                <c:pt idx="19218">
                  <c:v>0.66600000000000004</c:v>
                </c:pt>
                <c:pt idx="19219">
                  <c:v>0.66600000000000004</c:v>
                </c:pt>
                <c:pt idx="19220">
                  <c:v>0.66600000000000004</c:v>
                </c:pt>
                <c:pt idx="19221">
                  <c:v>0.66600000000000004</c:v>
                </c:pt>
                <c:pt idx="19222">
                  <c:v>0.66600000000000004</c:v>
                </c:pt>
                <c:pt idx="19223">
                  <c:v>0.66600000000000004</c:v>
                </c:pt>
                <c:pt idx="19224">
                  <c:v>0.66600000000000004</c:v>
                </c:pt>
                <c:pt idx="19225">
                  <c:v>0.66600000000000004</c:v>
                </c:pt>
                <c:pt idx="19226">
                  <c:v>0.66600000000000004</c:v>
                </c:pt>
                <c:pt idx="19227">
                  <c:v>0.66600000000000004</c:v>
                </c:pt>
                <c:pt idx="19228">
                  <c:v>0.66600000000000004</c:v>
                </c:pt>
                <c:pt idx="19229">
                  <c:v>0.66600000000000004</c:v>
                </c:pt>
                <c:pt idx="19230">
                  <c:v>0.66600000000000004</c:v>
                </c:pt>
                <c:pt idx="19231">
                  <c:v>0.66600000000000004</c:v>
                </c:pt>
                <c:pt idx="19232">
                  <c:v>0.66600000000000004</c:v>
                </c:pt>
                <c:pt idx="19233">
                  <c:v>0.66600000000000004</c:v>
                </c:pt>
                <c:pt idx="19234">
                  <c:v>0.66600000000000004</c:v>
                </c:pt>
                <c:pt idx="19235">
                  <c:v>0.66600000000000004</c:v>
                </c:pt>
                <c:pt idx="19236">
                  <c:v>0.66600000000000004</c:v>
                </c:pt>
                <c:pt idx="19237">
                  <c:v>0.66600000000000004</c:v>
                </c:pt>
                <c:pt idx="19238">
                  <c:v>0.66600000000000004</c:v>
                </c:pt>
                <c:pt idx="19239">
                  <c:v>0.66600000000000004</c:v>
                </c:pt>
                <c:pt idx="19240">
                  <c:v>0.66600000000000004</c:v>
                </c:pt>
                <c:pt idx="19241">
                  <c:v>0.66600000000000004</c:v>
                </c:pt>
                <c:pt idx="19242">
                  <c:v>0.66600000000000004</c:v>
                </c:pt>
                <c:pt idx="19243">
                  <c:v>0.66600000000000004</c:v>
                </c:pt>
                <c:pt idx="19244">
                  <c:v>0.66600000000000004</c:v>
                </c:pt>
                <c:pt idx="19245">
                  <c:v>0.66600000000000004</c:v>
                </c:pt>
                <c:pt idx="19246">
                  <c:v>0.66600000000000004</c:v>
                </c:pt>
                <c:pt idx="19247">
                  <c:v>0.66600000000000004</c:v>
                </c:pt>
                <c:pt idx="19248">
                  <c:v>0.66600000000000004</c:v>
                </c:pt>
                <c:pt idx="19249">
                  <c:v>0.66600000000000004</c:v>
                </c:pt>
                <c:pt idx="19250">
                  <c:v>0.66600000000000004</c:v>
                </c:pt>
                <c:pt idx="19251">
                  <c:v>0.66600000000000004</c:v>
                </c:pt>
                <c:pt idx="19252">
                  <c:v>0.66600000000000004</c:v>
                </c:pt>
                <c:pt idx="19253">
                  <c:v>0.66600000000000004</c:v>
                </c:pt>
                <c:pt idx="19254">
                  <c:v>0.66600000000000004</c:v>
                </c:pt>
                <c:pt idx="19255">
                  <c:v>0.66600000000000004</c:v>
                </c:pt>
                <c:pt idx="19256">
                  <c:v>0.66600000000000004</c:v>
                </c:pt>
                <c:pt idx="19257">
                  <c:v>0.66600000000000004</c:v>
                </c:pt>
                <c:pt idx="19258">
                  <c:v>0.66600000000000004</c:v>
                </c:pt>
                <c:pt idx="19259">
                  <c:v>0.66600000000000004</c:v>
                </c:pt>
                <c:pt idx="19260">
                  <c:v>0.66600000000000004</c:v>
                </c:pt>
                <c:pt idx="19261">
                  <c:v>0.66600000000000004</c:v>
                </c:pt>
                <c:pt idx="19262">
                  <c:v>0.66600000000000004</c:v>
                </c:pt>
                <c:pt idx="19263">
                  <c:v>0.66600000000000004</c:v>
                </c:pt>
                <c:pt idx="19264">
                  <c:v>0.66600000000000004</c:v>
                </c:pt>
                <c:pt idx="19265">
                  <c:v>0.66600000000000004</c:v>
                </c:pt>
                <c:pt idx="19266">
                  <c:v>0.66600000000000004</c:v>
                </c:pt>
                <c:pt idx="19267">
                  <c:v>0.66600000000000004</c:v>
                </c:pt>
                <c:pt idx="19268">
                  <c:v>0.66500000000000004</c:v>
                </c:pt>
                <c:pt idx="19269">
                  <c:v>0.66500000000000004</c:v>
                </c:pt>
                <c:pt idx="19270">
                  <c:v>0.66500000000000004</c:v>
                </c:pt>
                <c:pt idx="19271">
                  <c:v>0.66500000000000004</c:v>
                </c:pt>
                <c:pt idx="19272">
                  <c:v>0.66500000000000004</c:v>
                </c:pt>
                <c:pt idx="19273">
                  <c:v>0.66500000000000004</c:v>
                </c:pt>
                <c:pt idx="19274">
                  <c:v>0.66500000000000004</c:v>
                </c:pt>
                <c:pt idx="19275">
                  <c:v>0.66500000000000004</c:v>
                </c:pt>
                <c:pt idx="19276">
                  <c:v>0.66500000000000004</c:v>
                </c:pt>
                <c:pt idx="19277">
                  <c:v>0.66500000000000004</c:v>
                </c:pt>
                <c:pt idx="19278">
                  <c:v>0.66500000000000004</c:v>
                </c:pt>
                <c:pt idx="19279">
                  <c:v>0.66500000000000004</c:v>
                </c:pt>
                <c:pt idx="19280">
                  <c:v>0.66500000000000004</c:v>
                </c:pt>
                <c:pt idx="19281">
                  <c:v>0.66500000000000004</c:v>
                </c:pt>
                <c:pt idx="19282">
                  <c:v>0.66500000000000004</c:v>
                </c:pt>
                <c:pt idx="19283">
                  <c:v>0.66500000000000004</c:v>
                </c:pt>
                <c:pt idx="19284">
                  <c:v>0.66500000000000004</c:v>
                </c:pt>
                <c:pt idx="19285">
                  <c:v>0.66500000000000004</c:v>
                </c:pt>
                <c:pt idx="19286">
                  <c:v>0.66500000000000004</c:v>
                </c:pt>
                <c:pt idx="19287">
                  <c:v>0.66500000000000004</c:v>
                </c:pt>
                <c:pt idx="19288">
                  <c:v>0.66500000000000004</c:v>
                </c:pt>
                <c:pt idx="19289">
                  <c:v>0.66500000000000004</c:v>
                </c:pt>
                <c:pt idx="19290">
                  <c:v>0.66500000000000004</c:v>
                </c:pt>
                <c:pt idx="19291">
                  <c:v>0.66500000000000004</c:v>
                </c:pt>
                <c:pt idx="19292">
                  <c:v>0.66500000000000004</c:v>
                </c:pt>
                <c:pt idx="19293">
                  <c:v>0.66500000000000004</c:v>
                </c:pt>
                <c:pt idx="19294">
                  <c:v>0.66500000000000004</c:v>
                </c:pt>
                <c:pt idx="19295">
                  <c:v>0.66500000000000004</c:v>
                </c:pt>
                <c:pt idx="19296">
                  <c:v>0.66500000000000004</c:v>
                </c:pt>
                <c:pt idx="19297">
                  <c:v>0.66500000000000004</c:v>
                </c:pt>
                <c:pt idx="19298">
                  <c:v>0.66500000000000004</c:v>
                </c:pt>
                <c:pt idx="19299">
                  <c:v>0.66500000000000004</c:v>
                </c:pt>
                <c:pt idx="19300">
                  <c:v>0.66500000000000004</c:v>
                </c:pt>
                <c:pt idx="19301">
                  <c:v>0.66500000000000004</c:v>
                </c:pt>
                <c:pt idx="19302">
                  <c:v>0.66500000000000004</c:v>
                </c:pt>
                <c:pt idx="19303">
                  <c:v>0.66500000000000004</c:v>
                </c:pt>
                <c:pt idx="19304">
                  <c:v>0.66500000000000004</c:v>
                </c:pt>
                <c:pt idx="19305">
                  <c:v>0.66500000000000004</c:v>
                </c:pt>
                <c:pt idx="19306">
                  <c:v>0.66500000000000004</c:v>
                </c:pt>
                <c:pt idx="19307">
                  <c:v>0.66500000000000004</c:v>
                </c:pt>
                <c:pt idx="19308">
                  <c:v>0.66500000000000004</c:v>
                </c:pt>
                <c:pt idx="19309">
                  <c:v>0.66500000000000004</c:v>
                </c:pt>
                <c:pt idx="19310">
                  <c:v>0.66500000000000004</c:v>
                </c:pt>
                <c:pt idx="19311">
                  <c:v>0.66500000000000004</c:v>
                </c:pt>
                <c:pt idx="19312">
                  <c:v>0.66500000000000004</c:v>
                </c:pt>
                <c:pt idx="19313">
                  <c:v>0.66500000000000004</c:v>
                </c:pt>
                <c:pt idx="19314">
                  <c:v>0.66500000000000004</c:v>
                </c:pt>
                <c:pt idx="19315">
                  <c:v>0.66500000000000004</c:v>
                </c:pt>
                <c:pt idx="19316">
                  <c:v>0.66500000000000004</c:v>
                </c:pt>
                <c:pt idx="19317">
                  <c:v>0.66500000000000004</c:v>
                </c:pt>
                <c:pt idx="19318">
                  <c:v>0.66500000000000004</c:v>
                </c:pt>
                <c:pt idx="19319">
                  <c:v>0.66500000000000004</c:v>
                </c:pt>
                <c:pt idx="19320">
                  <c:v>0.66500000000000004</c:v>
                </c:pt>
                <c:pt idx="19321">
                  <c:v>0.66500000000000004</c:v>
                </c:pt>
                <c:pt idx="19322">
                  <c:v>0.66500000000000004</c:v>
                </c:pt>
                <c:pt idx="19323">
                  <c:v>0.66500000000000004</c:v>
                </c:pt>
                <c:pt idx="19324">
                  <c:v>0.66500000000000004</c:v>
                </c:pt>
                <c:pt idx="19325">
                  <c:v>0.66500000000000004</c:v>
                </c:pt>
                <c:pt idx="19326">
                  <c:v>0.66500000000000004</c:v>
                </c:pt>
                <c:pt idx="19327">
                  <c:v>0.66500000000000004</c:v>
                </c:pt>
                <c:pt idx="19328">
                  <c:v>0.66500000000000004</c:v>
                </c:pt>
                <c:pt idx="19329">
                  <c:v>0.66500000000000004</c:v>
                </c:pt>
                <c:pt idx="19330">
                  <c:v>0.66500000000000004</c:v>
                </c:pt>
                <c:pt idx="19331">
                  <c:v>0.66500000000000004</c:v>
                </c:pt>
                <c:pt idx="19332">
                  <c:v>0.66500000000000004</c:v>
                </c:pt>
                <c:pt idx="19333">
                  <c:v>0.66500000000000004</c:v>
                </c:pt>
                <c:pt idx="19334">
                  <c:v>0.66500000000000004</c:v>
                </c:pt>
                <c:pt idx="19335">
                  <c:v>0.66500000000000004</c:v>
                </c:pt>
                <c:pt idx="19336">
                  <c:v>0.66500000000000004</c:v>
                </c:pt>
                <c:pt idx="19337">
                  <c:v>0.66500000000000004</c:v>
                </c:pt>
                <c:pt idx="19338">
                  <c:v>0.66500000000000004</c:v>
                </c:pt>
                <c:pt idx="19339">
                  <c:v>0.66500000000000004</c:v>
                </c:pt>
                <c:pt idx="19340">
                  <c:v>0.66500000000000004</c:v>
                </c:pt>
                <c:pt idx="19341">
                  <c:v>0.66500000000000004</c:v>
                </c:pt>
                <c:pt idx="19342">
                  <c:v>0.66500000000000004</c:v>
                </c:pt>
                <c:pt idx="19343">
                  <c:v>0.66500000000000004</c:v>
                </c:pt>
                <c:pt idx="19344">
                  <c:v>0.66500000000000004</c:v>
                </c:pt>
                <c:pt idx="19345">
                  <c:v>0.66500000000000004</c:v>
                </c:pt>
                <c:pt idx="19346">
                  <c:v>0.66500000000000004</c:v>
                </c:pt>
                <c:pt idx="19347">
                  <c:v>0.66500000000000004</c:v>
                </c:pt>
                <c:pt idx="19348">
                  <c:v>0.66500000000000004</c:v>
                </c:pt>
                <c:pt idx="19349">
                  <c:v>0.66500000000000004</c:v>
                </c:pt>
                <c:pt idx="19350">
                  <c:v>0.66500000000000004</c:v>
                </c:pt>
                <c:pt idx="19351">
                  <c:v>0.66500000000000004</c:v>
                </c:pt>
                <c:pt idx="19352">
                  <c:v>0.66500000000000004</c:v>
                </c:pt>
                <c:pt idx="19353">
                  <c:v>0.66500000000000004</c:v>
                </c:pt>
                <c:pt idx="19354">
                  <c:v>0.66500000000000004</c:v>
                </c:pt>
                <c:pt idx="19355">
                  <c:v>0.66500000000000004</c:v>
                </c:pt>
                <c:pt idx="19356">
                  <c:v>0.66500000000000004</c:v>
                </c:pt>
                <c:pt idx="19357">
                  <c:v>0.66400000000000003</c:v>
                </c:pt>
                <c:pt idx="19358">
                  <c:v>0.66400000000000003</c:v>
                </c:pt>
                <c:pt idx="19359">
                  <c:v>0.66400000000000003</c:v>
                </c:pt>
                <c:pt idx="19360">
                  <c:v>0.66400000000000003</c:v>
                </c:pt>
                <c:pt idx="19361">
                  <c:v>0.66400000000000003</c:v>
                </c:pt>
                <c:pt idx="19362">
                  <c:v>0.66400000000000003</c:v>
                </c:pt>
                <c:pt idx="19363">
                  <c:v>0.66400000000000003</c:v>
                </c:pt>
                <c:pt idx="19364">
                  <c:v>0.66400000000000003</c:v>
                </c:pt>
                <c:pt idx="19365">
                  <c:v>0.66400000000000003</c:v>
                </c:pt>
                <c:pt idx="19366">
                  <c:v>0.66400000000000003</c:v>
                </c:pt>
                <c:pt idx="19367">
                  <c:v>0.66400000000000003</c:v>
                </c:pt>
                <c:pt idx="19368">
                  <c:v>0.66400000000000003</c:v>
                </c:pt>
                <c:pt idx="19369">
                  <c:v>0.66400000000000003</c:v>
                </c:pt>
                <c:pt idx="19370">
                  <c:v>0.66400000000000003</c:v>
                </c:pt>
                <c:pt idx="19371">
                  <c:v>0.66400000000000003</c:v>
                </c:pt>
                <c:pt idx="19372">
                  <c:v>0.66400000000000003</c:v>
                </c:pt>
                <c:pt idx="19373">
                  <c:v>0.66400000000000003</c:v>
                </c:pt>
                <c:pt idx="19374">
                  <c:v>0.66400000000000003</c:v>
                </c:pt>
                <c:pt idx="19375">
                  <c:v>0.66400000000000003</c:v>
                </c:pt>
                <c:pt idx="19376">
                  <c:v>0.66400000000000003</c:v>
                </c:pt>
                <c:pt idx="19377">
                  <c:v>0.66400000000000003</c:v>
                </c:pt>
                <c:pt idx="19378">
                  <c:v>0.66400000000000003</c:v>
                </c:pt>
                <c:pt idx="19379">
                  <c:v>0.66400000000000003</c:v>
                </c:pt>
                <c:pt idx="19380">
                  <c:v>0.66400000000000003</c:v>
                </c:pt>
                <c:pt idx="19381">
                  <c:v>0.66400000000000003</c:v>
                </c:pt>
                <c:pt idx="19382">
                  <c:v>0.66400000000000003</c:v>
                </c:pt>
                <c:pt idx="19383">
                  <c:v>0.66400000000000003</c:v>
                </c:pt>
                <c:pt idx="19384">
                  <c:v>0.66400000000000003</c:v>
                </c:pt>
                <c:pt idx="19385">
                  <c:v>0.66400000000000003</c:v>
                </c:pt>
                <c:pt idx="19386">
                  <c:v>0.66400000000000003</c:v>
                </c:pt>
                <c:pt idx="19387">
                  <c:v>0.66400000000000003</c:v>
                </c:pt>
                <c:pt idx="19388">
                  <c:v>0.66400000000000003</c:v>
                </c:pt>
                <c:pt idx="19389">
                  <c:v>0.66400000000000003</c:v>
                </c:pt>
                <c:pt idx="19390">
                  <c:v>0.66400000000000003</c:v>
                </c:pt>
                <c:pt idx="19391">
                  <c:v>0.66400000000000003</c:v>
                </c:pt>
                <c:pt idx="19392">
                  <c:v>0.66400000000000003</c:v>
                </c:pt>
                <c:pt idx="19393">
                  <c:v>0.66400000000000003</c:v>
                </c:pt>
                <c:pt idx="19394">
                  <c:v>0.66400000000000003</c:v>
                </c:pt>
                <c:pt idx="19395">
                  <c:v>0.66400000000000003</c:v>
                </c:pt>
                <c:pt idx="19396">
                  <c:v>0.66400000000000003</c:v>
                </c:pt>
                <c:pt idx="19397">
                  <c:v>0.66400000000000003</c:v>
                </c:pt>
                <c:pt idx="19398">
                  <c:v>0.66400000000000003</c:v>
                </c:pt>
                <c:pt idx="19399">
                  <c:v>0.66400000000000003</c:v>
                </c:pt>
                <c:pt idx="19400">
                  <c:v>0.66400000000000003</c:v>
                </c:pt>
                <c:pt idx="19401">
                  <c:v>0.66400000000000003</c:v>
                </c:pt>
                <c:pt idx="19402">
                  <c:v>0.66400000000000003</c:v>
                </c:pt>
                <c:pt idx="19403">
                  <c:v>0.66400000000000003</c:v>
                </c:pt>
                <c:pt idx="19404">
                  <c:v>0.66400000000000003</c:v>
                </c:pt>
                <c:pt idx="19405">
                  <c:v>0.66400000000000003</c:v>
                </c:pt>
                <c:pt idx="19406">
                  <c:v>0.66400000000000003</c:v>
                </c:pt>
                <c:pt idx="19407">
                  <c:v>0.66400000000000003</c:v>
                </c:pt>
                <c:pt idx="19408">
                  <c:v>0.66400000000000003</c:v>
                </c:pt>
                <c:pt idx="19409">
                  <c:v>0.66400000000000003</c:v>
                </c:pt>
                <c:pt idx="19410">
                  <c:v>0.66400000000000003</c:v>
                </c:pt>
                <c:pt idx="19411">
                  <c:v>0.66400000000000003</c:v>
                </c:pt>
                <c:pt idx="19412">
                  <c:v>0.66400000000000003</c:v>
                </c:pt>
                <c:pt idx="19413">
                  <c:v>0.66400000000000003</c:v>
                </c:pt>
                <c:pt idx="19414">
                  <c:v>0.66400000000000003</c:v>
                </c:pt>
                <c:pt idx="19415">
                  <c:v>0.66400000000000003</c:v>
                </c:pt>
                <c:pt idx="19416">
                  <c:v>0.66400000000000003</c:v>
                </c:pt>
                <c:pt idx="19417">
                  <c:v>0.66500000000000004</c:v>
                </c:pt>
                <c:pt idx="19418">
                  <c:v>0.66500000000000004</c:v>
                </c:pt>
                <c:pt idx="19419">
                  <c:v>0.66500000000000004</c:v>
                </c:pt>
                <c:pt idx="19420">
                  <c:v>0.66500000000000004</c:v>
                </c:pt>
                <c:pt idx="19421">
                  <c:v>0.66500000000000004</c:v>
                </c:pt>
                <c:pt idx="19422">
                  <c:v>0.66500000000000004</c:v>
                </c:pt>
                <c:pt idx="19423">
                  <c:v>0.66500000000000004</c:v>
                </c:pt>
                <c:pt idx="19424">
                  <c:v>0.66500000000000004</c:v>
                </c:pt>
                <c:pt idx="19425">
                  <c:v>0.66500000000000004</c:v>
                </c:pt>
                <c:pt idx="19426">
                  <c:v>0.66500000000000004</c:v>
                </c:pt>
                <c:pt idx="19427">
                  <c:v>0.66500000000000004</c:v>
                </c:pt>
                <c:pt idx="19428">
                  <c:v>0.66500000000000004</c:v>
                </c:pt>
                <c:pt idx="19429">
                  <c:v>0.66500000000000004</c:v>
                </c:pt>
                <c:pt idx="19430">
                  <c:v>0.66500000000000004</c:v>
                </c:pt>
                <c:pt idx="19431">
                  <c:v>0.66500000000000004</c:v>
                </c:pt>
                <c:pt idx="19432">
                  <c:v>0.66500000000000004</c:v>
                </c:pt>
                <c:pt idx="19433">
                  <c:v>0.66500000000000004</c:v>
                </c:pt>
                <c:pt idx="19434">
                  <c:v>0.66500000000000004</c:v>
                </c:pt>
                <c:pt idx="19435">
                  <c:v>0.66500000000000004</c:v>
                </c:pt>
                <c:pt idx="19436">
                  <c:v>0.66500000000000004</c:v>
                </c:pt>
                <c:pt idx="19437">
                  <c:v>0.66500000000000004</c:v>
                </c:pt>
                <c:pt idx="19438">
                  <c:v>0.66500000000000004</c:v>
                </c:pt>
                <c:pt idx="19439">
                  <c:v>0.66500000000000004</c:v>
                </c:pt>
                <c:pt idx="19440">
                  <c:v>0.66500000000000004</c:v>
                </c:pt>
                <c:pt idx="19441">
                  <c:v>0.66500000000000004</c:v>
                </c:pt>
                <c:pt idx="19442">
                  <c:v>0.66500000000000004</c:v>
                </c:pt>
                <c:pt idx="19443">
                  <c:v>0.66500000000000004</c:v>
                </c:pt>
                <c:pt idx="19444">
                  <c:v>0.66500000000000004</c:v>
                </c:pt>
                <c:pt idx="19445">
                  <c:v>0.66500000000000004</c:v>
                </c:pt>
                <c:pt idx="19446">
                  <c:v>0.66500000000000004</c:v>
                </c:pt>
                <c:pt idx="19447">
                  <c:v>0.66500000000000004</c:v>
                </c:pt>
                <c:pt idx="19448">
                  <c:v>0.66500000000000004</c:v>
                </c:pt>
                <c:pt idx="19449">
                  <c:v>0.66500000000000004</c:v>
                </c:pt>
                <c:pt idx="19450">
                  <c:v>0.66500000000000004</c:v>
                </c:pt>
                <c:pt idx="19451">
                  <c:v>0.66500000000000004</c:v>
                </c:pt>
                <c:pt idx="19452">
                  <c:v>0.66500000000000004</c:v>
                </c:pt>
                <c:pt idx="19453">
                  <c:v>0.66500000000000004</c:v>
                </c:pt>
                <c:pt idx="19454">
                  <c:v>0.66500000000000004</c:v>
                </c:pt>
                <c:pt idx="19455">
                  <c:v>0.66500000000000004</c:v>
                </c:pt>
                <c:pt idx="19456">
                  <c:v>0.66500000000000004</c:v>
                </c:pt>
                <c:pt idx="19457">
                  <c:v>0.66500000000000004</c:v>
                </c:pt>
                <c:pt idx="19458">
                  <c:v>0.66500000000000004</c:v>
                </c:pt>
                <c:pt idx="19459">
                  <c:v>0.66500000000000004</c:v>
                </c:pt>
                <c:pt idx="19460">
                  <c:v>0.66500000000000004</c:v>
                </c:pt>
                <c:pt idx="19461">
                  <c:v>0.66500000000000004</c:v>
                </c:pt>
                <c:pt idx="19462">
                  <c:v>0.66500000000000004</c:v>
                </c:pt>
                <c:pt idx="19463">
                  <c:v>0.66500000000000004</c:v>
                </c:pt>
                <c:pt idx="19464">
                  <c:v>0.66500000000000004</c:v>
                </c:pt>
                <c:pt idx="19465">
                  <c:v>0.66500000000000004</c:v>
                </c:pt>
                <c:pt idx="19466">
                  <c:v>0.66500000000000004</c:v>
                </c:pt>
                <c:pt idx="19467">
                  <c:v>0.66500000000000004</c:v>
                </c:pt>
                <c:pt idx="19468">
                  <c:v>0.66500000000000004</c:v>
                </c:pt>
                <c:pt idx="19469">
                  <c:v>0.66500000000000004</c:v>
                </c:pt>
                <c:pt idx="19470">
                  <c:v>0.66500000000000004</c:v>
                </c:pt>
                <c:pt idx="19471">
                  <c:v>0.66500000000000004</c:v>
                </c:pt>
                <c:pt idx="19472">
                  <c:v>0.66500000000000004</c:v>
                </c:pt>
                <c:pt idx="19473">
                  <c:v>0.66500000000000004</c:v>
                </c:pt>
                <c:pt idx="19474">
                  <c:v>0.66500000000000004</c:v>
                </c:pt>
                <c:pt idx="19475">
                  <c:v>0.66500000000000004</c:v>
                </c:pt>
                <c:pt idx="19476">
                  <c:v>0.66500000000000004</c:v>
                </c:pt>
                <c:pt idx="19477">
                  <c:v>0.66500000000000004</c:v>
                </c:pt>
                <c:pt idx="19478">
                  <c:v>0.66500000000000004</c:v>
                </c:pt>
                <c:pt idx="19479">
                  <c:v>0.66500000000000004</c:v>
                </c:pt>
                <c:pt idx="19480">
                  <c:v>0.66500000000000004</c:v>
                </c:pt>
                <c:pt idx="19481">
                  <c:v>0.66500000000000004</c:v>
                </c:pt>
                <c:pt idx="19482">
                  <c:v>0.66500000000000004</c:v>
                </c:pt>
                <c:pt idx="19483">
                  <c:v>0.66500000000000004</c:v>
                </c:pt>
                <c:pt idx="19484">
                  <c:v>0.66500000000000004</c:v>
                </c:pt>
                <c:pt idx="19485">
                  <c:v>0.66500000000000004</c:v>
                </c:pt>
                <c:pt idx="19486">
                  <c:v>0.66500000000000004</c:v>
                </c:pt>
                <c:pt idx="19487">
                  <c:v>0.66500000000000004</c:v>
                </c:pt>
                <c:pt idx="19488">
                  <c:v>0.66600000000000004</c:v>
                </c:pt>
                <c:pt idx="19489">
                  <c:v>0.66600000000000004</c:v>
                </c:pt>
                <c:pt idx="19490">
                  <c:v>0.66600000000000004</c:v>
                </c:pt>
                <c:pt idx="19491">
                  <c:v>0.66600000000000004</c:v>
                </c:pt>
                <c:pt idx="19492">
                  <c:v>0.66600000000000004</c:v>
                </c:pt>
                <c:pt idx="19493">
                  <c:v>0.66600000000000004</c:v>
                </c:pt>
                <c:pt idx="19494">
                  <c:v>0.66600000000000004</c:v>
                </c:pt>
                <c:pt idx="19495">
                  <c:v>0.66600000000000004</c:v>
                </c:pt>
                <c:pt idx="19496">
                  <c:v>0.66600000000000004</c:v>
                </c:pt>
                <c:pt idx="19497">
                  <c:v>0.66600000000000004</c:v>
                </c:pt>
                <c:pt idx="19498">
                  <c:v>0.66600000000000004</c:v>
                </c:pt>
                <c:pt idx="19499">
                  <c:v>0.66600000000000004</c:v>
                </c:pt>
                <c:pt idx="19500">
                  <c:v>0.66600000000000004</c:v>
                </c:pt>
                <c:pt idx="19501">
                  <c:v>0.66600000000000004</c:v>
                </c:pt>
                <c:pt idx="19502">
                  <c:v>0.66600000000000004</c:v>
                </c:pt>
                <c:pt idx="19503">
                  <c:v>0.66600000000000004</c:v>
                </c:pt>
                <c:pt idx="19504">
                  <c:v>0.66600000000000004</c:v>
                </c:pt>
                <c:pt idx="19505">
                  <c:v>0.66600000000000004</c:v>
                </c:pt>
                <c:pt idx="19506">
                  <c:v>0.66600000000000004</c:v>
                </c:pt>
                <c:pt idx="19507">
                  <c:v>0.66600000000000004</c:v>
                </c:pt>
                <c:pt idx="19508">
                  <c:v>0.66600000000000004</c:v>
                </c:pt>
                <c:pt idx="19509">
                  <c:v>0.66600000000000004</c:v>
                </c:pt>
                <c:pt idx="19510">
                  <c:v>0.66600000000000004</c:v>
                </c:pt>
                <c:pt idx="19511">
                  <c:v>0.66600000000000004</c:v>
                </c:pt>
                <c:pt idx="19512">
                  <c:v>0.66600000000000004</c:v>
                </c:pt>
                <c:pt idx="19513">
                  <c:v>0.66600000000000004</c:v>
                </c:pt>
                <c:pt idx="19514">
                  <c:v>0.66600000000000004</c:v>
                </c:pt>
                <c:pt idx="19515">
                  <c:v>0.66600000000000004</c:v>
                </c:pt>
                <c:pt idx="19516">
                  <c:v>0.66600000000000004</c:v>
                </c:pt>
                <c:pt idx="19517">
                  <c:v>0.66600000000000004</c:v>
                </c:pt>
                <c:pt idx="19518">
                  <c:v>0.66600000000000004</c:v>
                </c:pt>
                <c:pt idx="19519">
                  <c:v>0.66600000000000004</c:v>
                </c:pt>
                <c:pt idx="19520">
                  <c:v>0.66600000000000004</c:v>
                </c:pt>
                <c:pt idx="19521">
                  <c:v>0.66600000000000004</c:v>
                </c:pt>
                <c:pt idx="19522">
                  <c:v>0.66600000000000004</c:v>
                </c:pt>
                <c:pt idx="19523">
                  <c:v>0.66600000000000004</c:v>
                </c:pt>
                <c:pt idx="19524">
                  <c:v>0.66600000000000004</c:v>
                </c:pt>
                <c:pt idx="19525">
                  <c:v>0.66600000000000004</c:v>
                </c:pt>
                <c:pt idx="19526">
                  <c:v>0.66600000000000004</c:v>
                </c:pt>
                <c:pt idx="19527">
                  <c:v>0.66600000000000004</c:v>
                </c:pt>
                <c:pt idx="19528">
                  <c:v>0.66600000000000004</c:v>
                </c:pt>
                <c:pt idx="19529">
                  <c:v>0.66600000000000004</c:v>
                </c:pt>
                <c:pt idx="19530">
                  <c:v>0.66600000000000004</c:v>
                </c:pt>
                <c:pt idx="19531">
                  <c:v>0.66600000000000004</c:v>
                </c:pt>
                <c:pt idx="19532">
                  <c:v>0.66600000000000004</c:v>
                </c:pt>
                <c:pt idx="19533">
                  <c:v>0.66600000000000004</c:v>
                </c:pt>
                <c:pt idx="19534">
                  <c:v>0.66600000000000004</c:v>
                </c:pt>
                <c:pt idx="19535">
                  <c:v>0.66600000000000004</c:v>
                </c:pt>
                <c:pt idx="19536">
                  <c:v>0.66600000000000004</c:v>
                </c:pt>
                <c:pt idx="19537">
                  <c:v>0.66600000000000004</c:v>
                </c:pt>
                <c:pt idx="19538">
                  <c:v>0.66600000000000004</c:v>
                </c:pt>
                <c:pt idx="19539">
                  <c:v>0.66600000000000004</c:v>
                </c:pt>
                <c:pt idx="19540">
                  <c:v>0.66600000000000004</c:v>
                </c:pt>
                <c:pt idx="19541">
                  <c:v>0.66600000000000004</c:v>
                </c:pt>
                <c:pt idx="19542">
                  <c:v>0.66600000000000004</c:v>
                </c:pt>
                <c:pt idx="19543">
                  <c:v>0.66600000000000004</c:v>
                </c:pt>
                <c:pt idx="19544">
                  <c:v>0.66600000000000004</c:v>
                </c:pt>
                <c:pt idx="19545">
                  <c:v>0.66600000000000004</c:v>
                </c:pt>
                <c:pt idx="19546">
                  <c:v>0.66600000000000004</c:v>
                </c:pt>
                <c:pt idx="19547">
                  <c:v>0.66600000000000004</c:v>
                </c:pt>
                <c:pt idx="19548">
                  <c:v>0.66600000000000004</c:v>
                </c:pt>
                <c:pt idx="19549">
                  <c:v>0.66600000000000004</c:v>
                </c:pt>
                <c:pt idx="19550">
                  <c:v>0.66600000000000004</c:v>
                </c:pt>
                <c:pt idx="19551">
                  <c:v>0.66600000000000004</c:v>
                </c:pt>
                <c:pt idx="19552">
                  <c:v>0.66600000000000004</c:v>
                </c:pt>
                <c:pt idx="19553">
                  <c:v>0.66600000000000004</c:v>
                </c:pt>
                <c:pt idx="19554">
                  <c:v>0.66700000000000004</c:v>
                </c:pt>
                <c:pt idx="19555">
                  <c:v>0.66700000000000004</c:v>
                </c:pt>
                <c:pt idx="19556">
                  <c:v>0.66700000000000004</c:v>
                </c:pt>
                <c:pt idx="19557">
                  <c:v>0.66700000000000004</c:v>
                </c:pt>
                <c:pt idx="19558">
                  <c:v>0.66700000000000004</c:v>
                </c:pt>
                <c:pt idx="19559">
                  <c:v>0.66700000000000004</c:v>
                </c:pt>
                <c:pt idx="19560">
                  <c:v>0.66700000000000004</c:v>
                </c:pt>
                <c:pt idx="19561">
                  <c:v>0.66700000000000004</c:v>
                </c:pt>
                <c:pt idx="19562">
                  <c:v>0.66700000000000004</c:v>
                </c:pt>
                <c:pt idx="19563">
                  <c:v>0.66700000000000004</c:v>
                </c:pt>
                <c:pt idx="19564">
                  <c:v>0.66700000000000004</c:v>
                </c:pt>
                <c:pt idx="19565">
                  <c:v>0.66700000000000004</c:v>
                </c:pt>
                <c:pt idx="19566">
                  <c:v>0.66700000000000004</c:v>
                </c:pt>
                <c:pt idx="19567">
                  <c:v>0.66700000000000004</c:v>
                </c:pt>
                <c:pt idx="19568">
                  <c:v>0.66700000000000004</c:v>
                </c:pt>
                <c:pt idx="19569">
                  <c:v>0.66700000000000004</c:v>
                </c:pt>
                <c:pt idx="19570">
                  <c:v>0.66700000000000004</c:v>
                </c:pt>
                <c:pt idx="19571">
                  <c:v>0.66700000000000004</c:v>
                </c:pt>
                <c:pt idx="19572">
                  <c:v>0.66700000000000004</c:v>
                </c:pt>
                <c:pt idx="19573">
                  <c:v>0.66700000000000004</c:v>
                </c:pt>
                <c:pt idx="19574">
                  <c:v>0.66700000000000004</c:v>
                </c:pt>
                <c:pt idx="19575">
                  <c:v>0.66700000000000004</c:v>
                </c:pt>
                <c:pt idx="19576">
                  <c:v>0.66700000000000004</c:v>
                </c:pt>
                <c:pt idx="19577">
                  <c:v>0.66700000000000004</c:v>
                </c:pt>
                <c:pt idx="19578">
                  <c:v>0.66700000000000004</c:v>
                </c:pt>
                <c:pt idx="19579">
                  <c:v>0.66700000000000004</c:v>
                </c:pt>
                <c:pt idx="19580">
                  <c:v>0.66700000000000004</c:v>
                </c:pt>
                <c:pt idx="19581">
                  <c:v>0.66700000000000004</c:v>
                </c:pt>
                <c:pt idx="19582">
                  <c:v>0.66700000000000004</c:v>
                </c:pt>
                <c:pt idx="19583">
                  <c:v>0.66700000000000004</c:v>
                </c:pt>
                <c:pt idx="19584">
                  <c:v>0.66700000000000004</c:v>
                </c:pt>
                <c:pt idx="19585">
                  <c:v>0.66700000000000004</c:v>
                </c:pt>
                <c:pt idx="19586">
                  <c:v>0.66700000000000004</c:v>
                </c:pt>
                <c:pt idx="19587">
                  <c:v>0.66700000000000004</c:v>
                </c:pt>
                <c:pt idx="19588">
                  <c:v>0.66700000000000004</c:v>
                </c:pt>
                <c:pt idx="19589">
                  <c:v>0.66700000000000004</c:v>
                </c:pt>
                <c:pt idx="19590">
                  <c:v>0.66700000000000004</c:v>
                </c:pt>
                <c:pt idx="19591">
                  <c:v>0.66700000000000004</c:v>
                </c:pt>
                <c:pt idx="19592">
                  <c:v>0.66700000000000004</c:v>
                </c:pt>
                <c:pt idx="19593">
                  <c:v>0.66700000000000004</c:v>
                </c:pt>
                <c:pt idx="19594">
                  <c:v>0.66700000000000004</c:v>
                </c:pt>
                <c:pt idx="19595">
                  <c:v>0.66700000000000004</c:v>
                </c:pt>
                <c:pt idx="19596">
                  <c:v>0.66700000000000004</c:v>
                </c:pt>
                <c:pt idx="19597">
                  <c:v>0.66700000000000004</c:v>
                </c:pt>
                <c:pt idx="19598">
                  <c:v>0.66700000000000004</c:v>
                </c:pt>
                <c:pt idx="19599">
                  <c:v>0.66700000000000004</c:v>
                </c:pt>
                <c:pt idx="19600">
                  <c:v>0.66700000000000004</c:v>
                </c:pt>
                <c:pt idx="19601">
                  <c:v>0.66700000000000004</c:v>
                </c:pt>
                <c:pt idx="19602">
                  <c:v>0.66700000000000004</c:v>
                </c:pt>
                <c:pt idx="19603">
                  <c:v>0.66700000000000004</c:v>
                </c:pt>
                <c:pt idx="19604">
                  <c:v>0.66700000000000004</c:v>
                </c:pt>
                <c:pt idx="19605">
                  <c:v>0.66700000000000004</c:v>
                </c:pt>
                <c:pt idx="19606">
                  <c:v>0.66700000000000004</c:v>
                </c:pt>
                <c:pt idx="19607">
                  <c:v>0.66700000000000004</c:v>
                </c:pt>
                <c:pt idx="19608">
                  <c:v>0.66700000000000004</c:v>
                </c:pt>
                <c:pt idx="19609">
                  <c:v>0.66700000000000004</c:v>
                </c:pt>
                <c:pt idx="19610">
                  <c:v>0.66700000000000004</c:v>
                </c:pt>
                <c:pt idx="19611">
                  <c:v>0.66700000000000004</c:v>
                </c:pt>
                <c:pt idx="19612">
                  <c:v>0.66700000000000004</c:v>
                </c:pt>
                <c:pt idx="19613">
                  <c:v>0.66700000000000004</c:v>
                </c:pt>
                <c:pt idx="19614">
                  <c:v>0.66700000000000004</c:v>
                </c:pt>
                <c:pt idx="19615">
                  <c:v>0.66700000000000004</c:v>
                </c:pt>
                <c:pt idx="19616">
                  <c:v>0.66700000000000004</c:v>
                </c:pt>
                <c:pt idx="19617">
                  <c:v>0.66700000000000004</c:v>
                </c:pt>
                <c:pt idx="19618">
                  <c:v>0.66700000000000004</c:v>
                </c:pt>
                <c:pt idx="19619">
                  <c:v>0.66700000000000004</c:v>
                </c:pt>
                <c:pt idx="19620">
                  <c:v>0.66700000000000004</c:v>
                </c:pt>
                <c:pt idx="19621">
                  <c:v>0.66700000000000004</c:v>
                </c:pt>
                <c:pt idx="19622">
                  <c:v>0.66700000000000004</c:v>
                </c:pt>
                <c:pt idx="19623">
                  <c:v>0.66700000000000004</c:v>
                </c:pt>
                <c:pt idx="19624">
                  <c:v>0.66700000000000004</c:v>
                </c:pt>
                <c:pt idx="19625">
                  <c:v>0.66700000000000004</c:v>
                </c:pt>
                <c:pt idx="19626">
                  <c:v>0.66700000000000004</c:v>
                </c:pt>
                <c:pt idx="19627">
                  <c:v>0.66700000000000004</c:v>
                </c:pt>
                <c:pt idx="19628">
                  <c:v>0.66700000000000004</c:v>
                </c:pt>
                <c:pt idx="19629">
                  <c:v>0.66700000000000004</c:v>
                </c:pt>
                <c:pt idx="19630">
                  <c:v>0.66700000000000004</c:v>
                </c:pt>
                <c:pt idx="19631">
                  <c:v>0.66700000000000004</c:v>
                </c:pt>
                <c:pt idx="19632">
                  <c:v>0.66700000000000004</c:v>
                </c:pt>
                <c:pt idx="19633">
                  <c:v>0.66700000000000004</c:v>
                </c:pt>
                <c:pt idx="19634">
                  <c:v>0.66700000000000004</c:v>
                </c:pt>
                <c:pt idx="19635">
                  <c:v>0.66700000000000004</c:v>
                </c:pt>
                <c:pt idx="19636">
                  <c:v>0.66700000000000004</c:v>
                </c:pt>
                <c:pt idx="19637">
                  <c:v>0.66800000000000004</c:v>
                </c:pt>
                <c:pt idx="19638">
                  <c:v>0.66800000000000004</c:v>
                </c:pt>
                <c:pt idx="19639">
                  <c:v>0.66800000000000004</c:v>
                </c:pt>
                <c:pt idx="19640">
                  <c:v>0.66800000000000004</c:v>
                </c:pt>
                <c:pt idx="19641">
                  <c:v>0.66800000000000004</c:v>
                </c:pt>
                <c:pt idx="19642">
                  <c:v>0.66800000000000004</c:v>
                </c:pt>
                <c:pt idx="19643">
                  <c:v>0.66800000000000004</c:v>
                </c:pt>
                <c:pt idx="19644">
                  <c:v>0.66800000000000004</c:v>
                </c:pt>
                <c:pt idx="19645">
                  <c:v>0.66800000000000004</c:v>
                </c:pt>
                <c:pt idx="19646">
                  <c:v>0.66800000000000004</c:v>
                </c:pt>
                <c:pt idx="19647">
                  <c:v>0.66800000000000004</c:v>
                </c:pt>
                <c:pt idx="19648">
                  <c:v>0.66800000000000004</c:v>
                </c:pt>
                <c:pt idx="19649">
                  <c:v>0.66800000000000004</c:v>
                </c:pt>
                <c:pt idx="19650">
                  <c:v>0.66800000000000004</c:v>
                </c:pt>
                <c:pt idx="19651">
                  <c:v>0.66800000000000004</c:v>
                </c:pt>
                <c:pt idx="19652">
                  <c:v>0.66800000000000004</c:v>
                </c:pt>
                <c:pt idx="19653">
                  <c:v>0.66800000000000004</c:v>
                </c:pt>
                <c:pt idx="19654">
                  <c:v>0.66800000000000004</c:v>
                </c:pt>
                <c:pt idx="19655">
                  <c:v>0.66800000000000004</c:v>
                </c:pt>
                <c:pt idx="19656">
                  <c:v>0.66800000000000004</c:v>
                </c:pt>
                <c:pt idx="19657">
                  <c:v>0.66800000000000004</c:v>
                </c:pt>
                <c:pt idx="19658">
                  <c:v>0.66800000000000004</c:v>
                </c:pt>
                <c:pt idx="19659">
                  <c:v>0.66800000000000004</c:v>
                </c:pt>
                <c:pt idx="19660">
                  <c:v>0.66800000000000004</c:v>
                </c:pt>
                <c:pt idx="19661">
                  <c:v>0.66800000000000004</c:v>
                </c:pt>
                <c:pt idx="19662">
                  <c:v>0.66800000000000004</c:v>
                </c:pt>
                <c:pt idx="19663">
                  <c:v>0.66800000000000004</c:v>
                </c:pt>
                <c:pt idx="19664">
                  <c:v>0.66800000000000004</c:v>
                </c:pt>
                <c:pt idx="19665">
                  <c:v>0.66800000000000004</c:v>
                </c:pt>
                <c:pt idx="19666">
                  <c:v>0.66800000000000004</c:v>
                </c:pt>
                <c:pt idx="19667">
                  <c:v>0.66800000000000004</c:v>
                </c:pt>
                <c:pt idx="19668">
                  <c:v>0.66800000000000004</c:v>
                </c:pt>
                <c:pt idx="19669">
                  <c:v>0.66800000000000004</c:v>
                </c:pt>
                <c:pt idx="19670">
                  <c:v>0.66800000000000004</c:v>
                </c:pt>
                <c:pt idx="19671">
                  <c:v>0.66800000000000004</c:v>
                </c:pt>
                <c:pt idx="19672">
                  <c:v>0.66800000000000004</c:v>
                </c:pt>
                <c:pt idx="19673">
                  <c:v>0.66800000000000004</c:v>
                </c:pt>
                <c:pt idx="19674">
                  <c:v>0.66800000000000004</c:v>
                </c:pt>
                <c:pt idx="19675">
                  <c:v>0.66800000000000004</c:v>
                </c:pt>
                <c:pt idx="19676">
                  <c:v>0.66800000000000004</c:v>
                </c:pt>
                <c:pt idx="19677">
                  <c:v>0.66800000000000004</c:v>
                </c:pt>
                <c:pt idx="19678">
                  <c:v>0.66800000000000004</c:v>
                </c:pt>
                <c:pt idx="19679">
                  <c:v>0.66800000000000004</c:v>
                </c:pt>
                <c:pt idx="19680">
                  <c:v>0.66800000000000004</c:v>
                </c:pt>
                <c:pt idx="19681">
                  <c:v>0.66800000000000004</c:v>
                </c:pt>
                <c:pt idx="19682">
                  <c:v>0.66800000000000004</c:v>
                </c:pt>
                <c:pt idx="19683">
                  <c:v>0.66800000000000004</c:v>
                </c:pt>
                <c:pt idx="19684">
                  <c:v>0.66800000000000004</c:v>
                </c:pt>
                <c:pt idx="19685">
                  <c:v>0.66800000000000004</c:v>
                </c:pt>
                <c:pt idx="19686">
                  <c:v>0.66800000000000004</c:v>
                </c:pt>
                <c:pt idx="19687">
                  <c:v>0.66800000000000004</c:v>
                </c:pt>
                <c:pt idx="19688">
                  <c:v>0.66800000000000004</c:v>
                </c:pt>
                <c:pt idx="19689">
                  <c:v>0.66800000000000004</c:v>
                </c:pt>
                <c:pt idx="19690">
                  <c:v>0.66800000000000004</c:v>
                </c:pt>
                <c:pt idx="19691">
                  <c:v>0.66800000000000004</c:v>
                </c:pt>
                <c:pt idx="19692">
                  <c:v>0.66800000000000004</c:v>
                </c:pt>
                <c:pt idx="19693">
                  <c:v>0.66800000000000004</c:v>
                </c:pt>
                <c:pt idx="19694">
                  <c:v>0.66800000000000004</c:v>
                </c:pt>
                <c:pt idx="19695">
                  <c:v>0.66800000000000004</c:v>
                </c:pt>
                <c:pt idx="19696">
                  <c:v>0.66800000000000004</c:v>
                </c:pt>
                <c:pt idx="19697">
                  <c:v>0.66800000000000004</c:v>
                </c:pt>
                <c:pt idx="19698">
                  <c:v>0.66800000000000004</c:v>
                </c:pt>
                <c:pt idx="19699">
                  <c:v>0.66800000000000004</c:v>
                </c:pt>
                <c:pt idx="19700">
                  <c:v>0.66800000000000004</c:v>
                </c:pt>
                <c:pt idx="19701">
                  <c:v>0.66800000000000004</c:v>
                </c:pt>
                <c:pt idx="19702">
                  <c:v>0.66800000000000004</c:v>
                </c:pt>
                <c:pt idx="19703">
                  <c:v>0.66800000000000004</c:v>
                </c:pt>
                <c:pt idx="19704">
                  <c:v>0.66800000000000004</c:v>
                </c:pt>
                <c:pt idx="19705">
                  <c:v>0.66800000000000004</c:v>
                </c:pt>
                <c:pt idx="19706">
                  <c:v>0.66800000000000004</c:v>
                </c:pt>
                <c:pt idx="19707">
                  <c:v>0.66800000000000004</c:v>
                </c:pt>
                <c:pt idx="19708">
                  <c:v>0.66800000000000004</c:v>
                </c:pt>
                <c:pt idx="19709">
                  <c:v>0.66800000000000004</c:v>
                </c:pt>
                <c:pt idx="19710">
                  <c:v>0.66800000000000004</c:v>
                </c:pt>
                <c:pt idx="19711">
                  <c:v>0.66800000000000004</c:v>
                </c:pt>
                <c:pt idx="19712">
                  <c:v>0.66900000000000004</c:v>
                </c:pt>
                <c:pt idx="19713">
                  <c:v>0.66900000000000004</c:v>
                </c:pt>
                <c:pt idx="19714">
                  <c:v>0.66900000000000004</c:v>
                </c:pt>
                <c:pt idx="19715">
                  <c:v>0.66900000000000004</c:v>
                </c:pt>
                <c:pt idx="19716">
                  <c:v>0.66900000000000004</c:v>
                </c:pt>
                <c:pt idx="19717">
                  <c:v>0.66900000000000004</c:v>
                </c:pt>
                <c:pt idx="19718">
                  <c:v>0.66900000000000004</c:v>
                </c:pt>
                <c:pt idx="19719">
                  <c:v>0.66900000000000004</c:v>
                </c:pt>
                <c:pt idx="19720">
                  <c:v>0.66900000000000004</c:v>
                </c:pt>
                <c:pt idx="19721">
                  <c:v>0.66900000000000004</c:v>
                </c:pt>
                <c:pt idx="19722">
                  <c:v>0.66900000000000004</c:v>
                </c:pt>
                <c:pt idx="19723">
                  <c:v>0.66900000000000004</c:v>
                </c:pt>
                <c:pt idx="19724">
                  <c:v>0.66900000000000004</c:v>
                </c:pt>
                <c:pt idx="19725">
                  <c:v>0.66900000000000004</c:v>
                </c:pt>
                <c:pt idx="19726">
                  <c:v>0.66900000000000004</c:v>
                </c:pt>
                <c:pt idx="19727">
                  <c:v>0.66900000000000004</c:v>
                </c:pt>
                <c:pt idx="19728">
                  <c:v>0.66900000000000004</c:v>
                </c:pt>
                <c:pt idx="19729">
                  <c:v>0.66900000000000004</c:v>
                </c:pt>
                <c:pt idx="19730">
                  <c:v>0.66900000000000004</c:v>
                </c:pt>
                <c:pt idx="19731">
                  <c:v>0.66900000000000004</c:v>
                </c:pt>
                <c:pt idx="19732">
                  <c:v>0.66900000000000004</c:v>
                </c:pt>
                <c:pt idx="19733">
                  <c:v>0.66900000000000004</c:v>
                </c:pt>
                <c:pt idx="19734">
                  <c:v>0.66900000000000004</c:v>
                </c:pt>
                <c:pt idx="19735">
                  <c:v>0.66900000000000004</c:v>
                </c:pt>
                <c:pt idx="19736">
                  <c:v>0.66900000000000004</c:v>
                </c:pt>
                <c:pt idx="19737">
                  <c:v>0.66900000000000004</c:v>
                </c:pt>
                <c:pt idx="19738">
                  <c:v>0.66900000000000004</c:v>
                </c:pt>
                <c:pt idx="19739">
                  <c:v>0.66900000000000004</c:v>
                </c:pt>
                <c:pt idx="19740">
                  <c:v>0.66900000000000004</c:v>
                </c:pt>
                <c:pt idx="19741">
                  <c:v>0.66900000000000004</c:v>
                </c:pt>
                <c:pt idx="19742">
                  <c:v>0.66900000000000004</c:v>
                </c:pt>
                <c:pt idx="19743">
                  <c:v>0.66900000000000004</c:v>
                </c:pt>
                <c:pt idx="19744">
                  <c:v>0.66900000000000004</c:v>
                </c:pt>
                <c:pt idx="19745">
                  <c:v>0.66900000000000004</c:v>
                </c:pt>
                <c:pt idx="19746">
                  <c:v>0.66900000000000004</c:v>
                </c:pt>
                <c:pt idx="19747">
                  <c:v>0.66900000000000004</c:v>
                </c:pt>
                <c:pt idx="19748">
                  <c:v>0.66900000000000004</c:v>
                </c:pt>
                <c:pt idx="19749">
                  <c:v>0.66900000000000004</c:v>
                </c:pt>
                <c:pt idx="19750">
                  <c:v>0.66900000000000004</c:v>
                </c:pt>
                <c:pt idx="19751">
                  <c:v>0.66900000000000004</c:v>
                </c:pt>
                <c:pt idx="19752">
                  <c:v>0.66900000000000004</c:v>
                </c:pt>
                <c:pt idx="19753">
                  <c:v>0.66900000000000004</c:v>
                </c:pt>
                <c:pt idx="19754">
                  <c:v>0.66900000000000004</c:v>
                </c:pt>
                <c:pt idx="19755">
                  <c:v>0.66900000000000004</c:v>
                </c:pt>
                <c:pt idx="19756">
                  <c:v>0.66900000000000004</c:v>
                </c:pt>
                <c:pt idx="19757">
                  <c:v>0.66900000000000004</c:v>
                </c:pt>
                <c:pt idx="19758">
                  <c:v>0.66900000000000004</c:v>
                </c:pt>
                <c:pt idx="19759">
                  <c:v>0.66900000000000004</c:v>
                </c:pt>
                <c:pt idx="19760">
                  <c:v>0.66900000000000004</c:v>
                </c:pt>
                <c:pt idx="19761">
                  <c:v>0.66900000000000004</c:v>
                </c:pt>
                <c:pt idx="19762">
                  <c:v>0.66900000000000004</c:v>
                </c:pt>
                <c:pt idx="19763">
                  <c:v>0.66900000000000004</c:v>
                </c:pt>
                <c:pt idx="19764">
                  <c:v>0.66900000000000004</c:v>
                </c:pt>
                <c:pt idx="19765">
                  <c:v>0.66900000000000004</c:v>
                </c:pt>
                <c:pt idx="19766">
                  <c:v>0.66900000000000004</c:v>
                </c:pt>
                <c:pt idx="19767">
                  <c:v>0.66900000000000004</c:v>
                </c:pt>
                <c:pt idx="19768">
                  <c:v>0.66900000000000004</c:v>
                </c:pt>
                <c:pt idx="19769">
                  <c:v>0.66900000000000004</c:v>
                </c:pt>
                <c:pt idx="19770">
                  <c:v>0.66900000000000004</c:v>
                </c:pt>
                <c:pt idx="19771">
                  <c:v>0.66900000000000004</c:v>
                </c:pt>
                <c:pt idx="19772">
                  <c:v>0.66900000000000004</c:v>
                </c:pt>
                <c:pt idx="19773">
                  <c:v>0.66900000000000004</c:v>
                </c:pt>
                <c:pt idx="19774">
                  <c:v>0.66900000000000004</c:v>
                </c:pt>
                <c:pt idx="19775">
                  <c:v>0.66900000000000004</c:v>
                </c:pt>
                <c:pt idx="19776">
                  <c:v>0.66900000000000004</c:v>
                </c:pt>
                <c:pt idx="19777">
                  <c:v>0.66900000000000004</c:v>
                </c:pt>
                <c:pt idx="19778">
                  <c:v>0.66900000000000004</c:v>
                </c:pt>
                <c:pt idx="19779">
                  <c:v>0.66900000000000004</c:v>
                </c:pt>
                <c:pt idx="19780">
                  <c:v>0.66900000000000004</c:v>
                </c:pt>
                <c:pt idx="19781">
                  <c:v>0.66900000000000004</c:v>
                </c:pt>
                <c:pt idx="19782">
                  <c:v>0.66900000000000004</c:v>
                </c:pt>
                <c:pt idx="19783">
                  <c:v>0.66900000000000004</c:v>
                </c:pt>
                <c:pt idx="19784">
                  <c:v>0.66900000000000004</c:v>
                </c:pt>
                <c:pt idx="19785">
                  <c:v>0.66900000000000004</c:v>
                </c:pt>
                <c:pt idx="19786">
                  <c:v>0.66900000000000004</c:v>
                </c:pt>
                <c:pt idx="19787">
                  <c:v>0.66900000000000004</c:v>
                </c:pt>
                <c:pt idx="19788">
                  <c:v>0.66900000000000004</c:v>
                </c:pt>
                <c:pt idx="19789">
                  <c:v>0.66900000000000004</c:v>
                </c:pt>
                <c:pt idx="19790">
                  <c:v>0.66900000000000004</c:v>
                </c:pt>
                <c:pt idx="19791">
                  <c:v>0.66900000000000004</c:v>
                </c:pt>
                <c:pt idx="19792">
                  <c:v>0.66900000000000004</c:v>
                </c:pt>
                <c:pt idx="19793">
                  <c:v>0.66900000000000004</c:v>
                </c:pt>
                <c:pt idx="19794">
                  <c:v>0.66900000000000004</c:v>
                </c:pt>
                <c:pt idx="19795">
                  <c:v>0.66900000000000004</c:v>
                </c:pt>
                <c:pt idx="19796">
                  <c:v>0.66900000000000004</c:v>
                </c:pt>
                <c:pt idx="19797">
                  <c:v>0.66900000000000004</c:v>
                </c:pt>
                <c:pt idx="19798">
                  <c:v>0.66900000000000004</c:v>
                </c:pt>
                <c:pt idx="19799">
                  <c:v>0.66900000000000004</c:v>
                </c:pt>
                <c:pt idx="19800">
                  <c:v>0.66900000000000004</c:v>
                </c:pt>
                <c:pt idx="19801">
                  <c:v>0.66900000000000004</c:v>
                </c:pt>
                <c:pt idx="19802">
                  <c:v>0.66900000000000004</c:v>
                </c:pt>
                <c:pt idx="19803">
                  <c:v>0.66900000000000004</c:v>
                </c:pt>
                <c:pt idx="19804">
                  <c:v>0.66900000000000004</c:v>
                </c:pt>
                <c:pt idx="19805">
                  <c:v>0.66900000000000004</c:v>
                </c:pt>
                <c:pt idx="19806">
                  <c:v>0.66900000000000004</c:v>
                </c:pt>
                <c:pt idx="19807">
                  <c:v>0.66900000000000004</c:v>
                </c:pt>
                <c:pt idx="19808">
                  <c:v>0.66900000000000004</c:v>
                </c:pt>
                <c:pt idx="19809">
                  <c:v>0.66900000000000004</c:v>
                </c:pt>
                <c:pt idx="19810">
                  <c:v>0.66900000000000004</c:v>
                </c:pt>
                <c:pt idx="19811">
                  <c:v>0.66900000000000004</c:v>
                </c:pt>
                <c:pt idx="19812">
                  <c:v>0.66900000000000004</c:v>
                </c:pt>
                <c:pt idx="19813">
                  <c:v>0.66900000000000004</c:v>
                </c:pt>
                <c:pt idx="19814">
                  <c:v>0.66900000000000004</c:v>
                </c:pt>
                <c:pt idx="19815">
                  <c:v>0.66900000000000004</c:v>
                </c:pt>
                <c:pt idx="19816">
                  <c:v>0.66900000000000004</c:v>
                </c:pt>
                <c:pt idx="19817">
                  <c:v>0.66900000000000004</c:v>
                </c:pt>
                <c:pt idx="19818">
                  <c:v>0.66900000000000004</c:v>
                </c:pt>
                <c:pt idx="19819">
                  <c:v>0.66900000000000004</c:v>
                </c:pt>
                <c:pt idx="19820">
                  <c:v>0.66900000000000004</c:v>
                </c:pt>
                <c:pt idx="19821">
                  <c:v>0.66900000000000004</c:v>
                </c:pt>
                <c:pt idx="19822">
                  <c:v>0.66900000000000004</c:v>
                </c:pt>
                <c:pt idx="19823">
                  <c:v>0.66900000000000004</c:v>
                </c:pt>
                <c:pt idx="19824">
                  <c:v>0.66900000000000004</c:v>
                </c:pt>
                <c:pt idx="19825">
                  <c:v>0.66900000000000004</c:v>
                </c:pt>
                <c:pt idx="19826">
                  <c:v>0.66900000000000004</c:v>
                </c:pt>
                <c:pt idx="19827">
                  <c:v>0.66900000000000004</c:v>
                </c:pt>
                <c:pt idx="19828">
                  <c:v>0.66900000000000004</c:v>
                </c:pt>
                <c:pt idx="19829">
                  <c:v>0.66900000000000004</c:v>
                </c:pt>
                <c:pt idx="19830">
                  <c:v>0.66900000000000004</c:v>
                </c:pt>
                <c:pt idx="19831">
                  <c:v>0.66900000000000004</c:v>
                </c:pt>
                <c:pt idx="19832">
                  <c:v>0.66900000000000004</c:v>
                </c:pt>
                <c:pt idx="19833">
                  <c:v>0.66900000000000004</c:v>
                </c:pt>
                <c:pt idx="19834">
                  <c:v>0.66900000000000004</c:v>
                </c:pt>
                <c:pt idx="19835">
                  <c:v>0.66900000000000004</c:v>
                </c:pt>
                <c:pt idx="19836">
                  <c:v>0.66900000000000004</c:v>
                </c:pt>
                <c:pt idx="19837">
                  <c:v>0.66900000000000004</c:v>
                </c:pt>
                <c:pt idx="19838">
                  <c:v>0.66900000000000004</c:v>
                </c:pt>
                <c:pt idx="19839">
                  <c:v>0.66900000000000004</c:v>
                </c:pt>
                <c:pt idx="19840">
                  <c:v>0.66900000000000004</c:v>
                </c:pt>
                <c:pt idx="19841">
                  <c:v>0.66900000000000004</c:v>
                </c:pt>
                <c:pt idx="19842">
                  <c:v>0.66900000000000004</c:v>
                </c:pt>
                <c:pt idx="19843">
                  <c:v>0.66900000000000004</c:v>
                </c:pt>
                <c:pt idx="19844">
                  <c:v>0.66900000000000004</c:v>
                </c:pt>
                <c:pt idx="19845">
                  <c:v>0.66900000000000004</c:v>
                </c:pt>
                <c:pt idx="19846">
                  <c:v>0.66900000000000004</c:v>
                </c:pt>
                <c:pt idx="19847">
                  <c:v>0.66900000000000004</c:v>
                </c:pt>
                <c:pt idx="19848">
                  <c:v>0.66900000000000004</c:v>
                </c:pt>
                <c:pt idx="19849">
                  <c:v>0.67</c:v>
                </c:pt>
                <c:pt idx="19850">
                  <c:v>0.67</c:v>
                </c:pt>
                <c:pt idx="19851">
                  <c:v>0.67</c:v>
                </c:pt>
                <c:pt idx="19852">
                  <c:v>0.67</c:v>
                </c:pt>
                <c:pt idx="19853">
                  <c:v>0.67</c:v>
                </c:pt>
                <c:pt idx="19854">
                  <c:v>0.67</c:v>
                </c:pt>
                <c:pt idx="19855">
                  <c:v>0.67</c:v>
                </c:pt>
                <c:pt idx="19856">
                  <c:v>0.67</c:v>
                </c:pt>
                <c:pt idx="19857">
                  <c:v>0.67</c:v>
                </c:pt>
                <c:pt idx="19858">
                  <c:v>0.67</c:v>
                </c:pt>
                <c:pt idx="19859">
                  <c:v>0.67</c:v>
                </c:pt>
                <c:pt idx="19860">
                  <c:v>0.67</c:v>
                </c:pt>
                <c:pt idx="19861">
                  <c:v>0.67</c:v>
                </c:pt>
                <c:pt idx="19862">
                  <c:v>0.67</c:v>
                </c:pt>
                <c:pt idx="19863">
                  <c:v>0.67</c:v>
                </c:pt>
                <c:pt idx="19864">
                  <c:v>0.67</c:v>
                </c:pt>
                <c:pt idx="19865">
                  <c:v>0.67</c:v>
                </c:pt>
                <c:pt idx="19866">
                  <c:v>0.67</c:v>
                </c:pt>
                <c:pt idx="19867">
                  <c:v>0.67</c:v>
                </c:pt>
                <c:pt idx="19868">
                  <c:v>0.67</c:v>
                </c:pt>
                <c:pt idx="19869">
                  <c:v>0.67</c:v>
                </c:pt>
                <c:pt idx="19870">
                  <c:v>0.67</c:v>
                </c:pt>
                <c:pt idx="19871">
                  <c:v>0.67</c:v>
                </c:pt>
                <c:pt idx="19872">
                  <c:v>0.67</c:v>
                </c:pt>
                <c:pt idx="19873">
                  <c:v>0.67</c:v>
                </c:pt>
                <c:pt idx="19874">
                  <c:v>0.67</c:v>
                </c:pt>
                <c:pt idx="19875">
                  <c:v>0.67</c:v>
                </c:pt>
                <c:pt idx="19876">
                  <c:v>0.67</c:v>
                </c:pt>
                <c:pt idx="19877">
                  <c:v>0.67</c:v>
                </c:pt>
                <c:pt idx="19878">
                  <c:v>0.67</c:v>
                </c:pt>
                <c:pt idx="19879">
                  <c:v>0.67</c:v>
                </c:pt>
                <c:pt idx="19880">
                  <c:v>0.67</c:v>
                </c:pt>
                <c:pt idx="19881">
                  <c:v>0.67</c:v>
                </c:pt>
                <c:pt idx="19882">
                  <c:v>0.67</c:v>
                </c:pt>
                <c:pt idx="19883">
                  <c:v>0.67</c:v>
                </c:pt>
                <c:pt idx="19884">
                  <c:v>0.67</c:v>
                </c:pt>
                <c:pt idx="19885">
                  <c:v>0.67</c:v>
                </c:pt>
                <c:pt idx="19886">
                  <c:v>0.67</c:v>
                </c:pt>
                <c:pt idx="19887">
                  <c:v>0.67</c:v>
                </c:pt>
                <c:pt idx="19888">
                  <c:v>0.67</c:v>
                </c:pt>
                <c:pt idx="19889">
                  <c:v>0.67</c:v>
                </c:pt>
                <c:pt idx="19890">
                  <c:v>0.67</c:v>
                </c:pt>
                <c:pt idx="19891">
                  <c:v>0.67</c:v>
                </c:pt>
                <c:pt idx="19892">
                  <c:v>0.67</c:v>
                </c:pt>
                <c:pt idx="19893">
                  <c:v>0.67</c:v>
                </c:pt>
                <c:pt idx="19894">
                  <c:v>0.67</c:v>
                </c:pt>
                <c:pt idx="19895">
                  <c:v>0.67</c:v>
                </c:pt>
                <c:pt idx="19896">
                  <c:v>0.67</c:v>
                </c:pt>
                <c:pt idx="19897">
                  <c:v>0.67</c:v>
                </c:pt>
                <c:pt idx="19898">
                  <c:v>0.67</c:v>
                </c:pt>
                <c:pt idx="19899">
                  <c:v>0.67</c:v>
                </c:pt>
                <c:pt idx="19900">
                  <c:v>0.67</c:v>
                </c:pt>
                <c:pt idx="19901">
                  <c:v>0.67</c:v>
                </c:pt>
                <c:pt idx="19902">
                  <c:v>0.67</c:v>
                </c:pt>
                <c:pt idx="19903">
                  <c:v>0.67</c:v>
                </c:pt>
                <c:pt idx="19904">
                  <c:v>0.67</c:v>
                </c:pt>
                <c:pt idx="19905">
                  <c:v>0.67</c:v>
                </c:pt>
                <c:pt idx="19906">
                  <c:v>0.67</c:v>
                </c:pt>
                <c:pt idx="19907">
                  <c:v>0.67</c:v>
                </c:pt>
                <c:pt idx="19908">
                  <c:v>0.67</c:v>
                </c:pt>
                <c:pt idx="19909">
                  <c:v>0.67</c:v>
                </c:pt>
                <c:pt idx="19910">
                  <c:v>0.67</c:v>
                </c:pt>
                <c:pt idx="19911">
                  <c:v>0.67</c:v>
                </c:pt>
                <c:pt idx="19912">
                  <c:v>0.67</c:v>
                </c:pt>
                <c:pt idx="19913">
                  <c:v>0.67</c:v>
                </c:pt>
                <c:pt idx="19914">
                  <c:v>0.67</c:v>
                </c:pt>
                <c:pt idx="19915">
                  <c:v>0.67</c:v>
                </c:pt>
                <c:pt idx="19916">
                  <c:v>0.67</c:v>
                </c:pt>
                <c:pt idx="19917">
                  <c:v>0.67</c:v>
                </c:pt>
                <c:pt idx="19918">
                  <c:v>0.67</c:v>
                </c:pt>
                <c:pt idx="19919">
                  <c:v>0.67</c:v>
                </c:pt>
                <c:pt idx="19920">
                  <c:v>0.67</c:v>
                </c:pt>
                <c:pt idx="19921">
                  <c:v>0.67</c:v>
                </c:pt>
                <c:pt idx="19922">
                  <c:v>0.67</c:v>
                </c:pt>
                <c:pt idx="19923">
                  <c:v>0.67</c:v>
                </c:pt>
                <c:pt idx="19924">
                  <c:v>0.67</c:v>
                </c:pt>
                <c:pt idx="19925">
                  <c:v>0.67</c:v>
                </c:pt>
                <c:pt idx="19926">
                  <c:v>0.67</c:v>
                </c:pt>
                <c:pt idx="19927">
                  <c:v>0.67</c:v>
                </c:pt>
                <c:pt idx="19928">
                  <c:v>0.67</c:v>
                </c:pt>
                <c:pt idx="19929">
                  <c:v>0.67</c:v>
                </c:pt>
                <c:pt idx="19930">
                  <c:v>0.67</c:v>
                </c:pt>
                <c:pt idx="19931">
                  <c:v>0.67</c:v>
                </c:pt>
                <c:pt idx="19932">
                  <c:v>0.67</c:v>
                </c:pt>
                <c:pt idx="19933">
                  <c:v>0.67</c:v>
                </c:pt>
                <c:pt idx="19934">
                  <c:v>0.67</c:v>
                </c:pt>
                <c:pt idx="19935">
                  <c:v>0.67</c:v>
                </c:pt>
                <c:pt idx="19936">
                  <c:v>0.67</c:v>
                </c:pt>
                <c:pt idx="19937">
                  <c:v>0.67</c:v>
                </c:pt>
                <c:pt idx="19938">
                  <c:v>0.67</c:v>
                </c:pt>
                <c:pt idx="19939">
                  <c:v>0.67</c:v>
                </c:pt>
                <c:pt idx="19940">
                  <c:v>0.67</c:v>
                </c:pt>
                <c:pt idx="19941">
                  <c:v>0.67</c:v>
                </c:pt>
                <c:pt idx="19942">
                  <c:v>0.67</c:v>
                </c:pt>
                <c:pt idx="19943">
                  <c:v>0.67</c:v>
                </c:pt>
                <c:pt idx="19944">
                  <c:v>0.67</c:v>
                </c:pt>
                <c:pt idx="19945">
                  <c:v>0.67</c:v>
                </c:pt>
                <c:pt idx="19946">
                  <c:v>0.67</c:v>
                </c:pt>
                <c:pt idx="19947">
                  <c:v>0.67</c:v>
                </c:pt>
                <c:pt idx="19948">
                  <c:v>0.67</c:v>
                </c:pt>
                <c:pt idx="19949">
                  <c:v>0.67</c:v>
                </c:pt>
                <c:pt idx="19950">
                  <c:v>0.67</c:v>
                </c:pt>
                <c:pt idx="19951">
                  <c:v>0.67</c:v>
                </c:pt>
                <c:pt idx="19952">
                  <c:v>0.67</c:v>
                </c:pt>
                <c:pt idx="19953">
                  <c:v>0.67</c:v>
                </c:pt>
                <c:pt idx="19954">
                  <c:v>0.67</c:v>
                </c:pt>
                <c:pt idx="19955">
                  <c:v>0.67</c:v>
                </c:pt>
                <c:pt idx="19956">
                  <c:v>0.67</c:v>
                </c:pt>
                <c:pt idx="19957">
                  <c:v>0.67</c:v>
                </c:pt>
                <c:pt idx="19958">
                  <c:v>0.67</c:v>
                </c:pt>
                <c:pt idx="19959">
                  <c:v>0.67</c:v>
                </c:pt>
                <c:pt idx="19960">
                  <c:v>0.67</c:v>
                </c:pt>
                <c:pt idx="19961">
                  <c:v>0.67</c:v>
                </c:pt>
                <c:pt idx="19962">
                  <c:v>0.67</c:v>
                </c:pt>
                <c:pt idx="19963">
                  <c:v>0.67</c:v>
                </c:pt>
                <c:pt idx="19964">
                  <c:v>0.67</c:v>
                </c:pt>
                <c:pt idx="19965">
                  <c:v>0.67</c:v>
                </c:pt>
                <c:pt idx="19966">
                  <c:v>0.67</c:v>
                </c:pt>
                <c:pt idx="19967">
                  <c:v>0.67</c:v>
                </c:pt>
                <c:pt idx="19968">
                  <c:v>0.67</c:v>
                </c:pt>
                <c:pt idx="19969">
                  <c:v>0.67</c:v>
                </c:pt>
                <c:pt idx="19970">
                  <c:v>0.67</c:v>
                </c:pt>
                <c:pt idx="19971">
                  <c:v>0.67</c:v>
                </c:pt>
                <c:pt idx="19972">
                  <c:v>0.67</c:v>
                </c:pt>
                <c:pt idx="19973">
                  <c:v>0.67</c:v>
                </c:pt>
                <c:pt idx="19974">
                  <c:v>0.67</c:v>
                </c:pt>
                <c:pt idx="19975">
                  <c:v>0.67</c:v>
                </c:pt>
                <c:pt idx="19976">
                  <c:v>0.67</c:v>
                </c:pt>
                <c:pt idx="19977">
                  <c:v>0.67</c:v>
                </c:pt>
                <c:pt idx="19978">
                  <c:v>0.67</c:v>
                </c:pt>
                <c:pt idx="19979">
                  <c:v>0.67</c:v>
                </c:pt>
                <c:pt idx="19980">
                  <c:v>0.67</c:v>
                </c:pt>
                <c:pt idx="19981">
                  <c:v>0.67</c:v>
                </c:pt>
                <c:pt idx="19982">
                  <c:v>0.67</c:v>
                </c:pt>
                <c:pt idx="19983">
                  <c:v>0.67</c:v>
                </c:pt>
                <c:pt idx="19984">
                  <c:v>0.67</c:v>
                </c:pt>
                <c:pt idx="19985">
                  <c:v>0.67</c:v>
                </c:pt>
                <c:pt idx="19986">
                  <c:v>0.67</c:v>
                </c:pt>
                <c:pt idx="19987">
                  <c:v>0.67</c:v>
                </c:pt>
                <c:pt idx="19988">
                  <c:v>0.67</c:v>
                </c:pt>
                <c:pt idx="19989">
                  <c:v>0.67</c:v>
                </c:pt>
                <c:pt idx="19990">
                  <c:v>0.67</c:v>
                </c:pt>
                <c:pt idx="19991">
                  <c:v>0.67</c:v>
                </c:pt>
                <c:pt idx="19992">
                  <c:v>0.67</c:v>
                </c:pt>
                <c:pt idx="19993">
                  <c:v>0.67</c:v>
                </c:pt>
                <c:pt idx="19994">
                  <c:v>0.67</c:v>
                </c:pt>
                <c:pt idx="19995">
                  <c:v>0.67</c:v>
                </c:pt>
                <c:pt idx="19996">
                  <c:v>0.67</c:v>
                </c:pt>
                <c:pt idx="19997">
                  <c:v>0.67</c:v>
                </c:pt>
                <c:pt idx="19998">
                  <c:v>0.67</c:v>
                </c:pt>
                <c:pt idx="19999">
                  <c:v>0.67</c:v>
                </c:pt>
                <c:pt idx="20000">
                  <c:v>0.67</c:v>
                </c:pt>
                <c:pt idx="20001">
                  <c:v>0.67</c:v>
                </c:pt>
                <c:pt idx="20002">
                  <c:v>0.67</c:v>
                </c:pt>
                <c:pt idx="20003">
                  <c:v>0.67</c:v>
                </c:pt>
                <c:pt idx="20004">
                  <c:v>0.67</c:v>
                </c:pt>
                <c:pt idx="20005">
                  <c:v>0.67</c:v>
                </c:pt>
                <c:pt idx="20006">
                  <c:v>0.67</c:v>
                </c:pt>
                <c:pt idx="20007">
                  <c:v>0.67</c:v>
                </c:pt>
                <c:pt idx="20008">
                  <c:v>0.67</c:v>
                </c:pt>
                <c:pt idx="20009">
                  <c:v>0.67</c:v>
                </c:pt>
                <c:pt idx="20010">
                  <c:v>0.67</c:v>
                </c:pt>
                <c:pt idx="20011">
                  <c:v>0.67</c:v>
                </c:pt>
                <c:pt idx="20012">
                  <c:v>0.67</c:v>
                </c:pt>
                <c:pt idx="20013">
                  <c:v>0.67</c:v>
                </c:pt>
                <c:pt idx="20014">
                  <c:v>0.67</c:v>
                </c:pt>
                <c:pt idx="20015">
                  <c:v>0.67</c:v>
                </c:pt>
                <c:pt idx="20016">
                  <c:v>0.67</c:v>
                </c:pt>
                <c:pt idx="20017">
                  <c:v>0.67</c:v>
                </c:pt>
                <c:pt idx="20018">
                  <c:v>0.67</c:v>
                </c:pt>
                <c:pt idx="20019">
                  <c:v>0.67</c:v>
                </c:pt>
                <c:pt idx="20020">
                  <c:v>0.67</c:v>
                </c:pt>
                <c:pt idx="20021">
                  <c:v>0.67</c:v>
                </c:pt>
                <c:pt idx="20022">
                  <c:v>0.67</c:v>
                </c:pt>
                <c:pt idx="20023">
                  <c:v>0.67</c:v>
                </c:pt>
                <c:pt idx="20024">
                  <c:v>0.67</c:v>
                </c:pt>
                <c:pt idx="20025">
                  <c:v>0.67</c:v>
                </c:pt>
                <c:pt idx="20026">
                  <c:v>0.67</c:v>
                </c:pt>
                <c:pt idx="20027">
                  <c:v>0.67</c:v>
                </c:pt>
                <c:pt idx="20028">
                  <c:v>0.67</c:v>
                </c:pt>
                <c:pt idx="20029">
                  <c:v>0.67</c:v>
                </c:pt>
                <c:pt idx="20030">
                  <c:v>0.67</c:v>
                </c:pt>
                <c:pt idx="20031">
                  <c:v>0.67</c:v>
                </c:pt>
                <c:pt idx="20032">
                  <c:v>0.67</c:v>
                </c:pt>
                <c:pt idx="20033">
                  <c:v>0.67</c:v>
                </c:pt>
                <c:pt idx="20034">
                  <c:v>0.67</c:v>
                </c:pt>
                <c:pt idx="20035">
                  <c:v>0.67</c:v>
                </c:pt>
                <c:pt idx="20036">
                  <c:v>0.67</c:v>
                </c:pt>
                <c:pt idx="20037">
                  <c:v>0.67</c:v>
                </c:pt>
                <c:pt idx="20038">
                  <c:v>0.67100000000000004</c:v>
                </c:pt>
                <c:pt idx="20039">
                  <c:v>0.67100000000000004</c:v>
                </c:pt>
                <c:pt idx="20040">
                  <c:v>0.67100000000000004</c:v>
                </c:pt>
                <c:pt idx="20041">
                  <c:v>0.67100000000000004</c:v>
                </c:pt>
                <c:pt idx="20042">
                  <c:v>0.67100000000000004</c:v>
                </c:pt>
                <c:pt idx="20043">
                  <c:v>0.67100000000000004</c:v>
                </c:pt>
                <c:pt idx="20044">
                  <c:v>0.67100000000000004</c:v>
                </c:pt>
                <c:pt idx="20045">
                  <c:v>0.67100000000000004</c:v>
                </c:pt>
                <c:pt idx="20046">
                  <c:v>0.67100000000000004</c:v>
                </c:pt>
                <c:pt idx="20047">
                  <c:v>0.67100000000000004</c:v>
                </c:pt>
                <c:pt idx="20048">
                  <c:v>0.67100000000000004</c:v>
                </c:pt>
                <c:pt idx="20049">
                  <c:v>0.67100000000000004</c:v>
                </c:pt>
                <c:pt idx="20050">
                  <c:v>0.67100000000000004</c:v>
                </c:pt>
                <c:pt idx="20051">
                  <c:v>0.67100000000000004</c:v>
                </c:pt>
                <c:pt idx="20052">
                  <c:v>0.67100000000000004</c:v>
                </c:pt>
                <c:pt idx="20053">
                  <c:v>0.67100000000000004</c:v>
                </c:pt>
                <c:pt idx="20054">
                  <c:v>0.67100000000000004</c:v>
                </c:pt>
                <c:pt idx="20055">
                  <c:v>0.67100000000000004</c:v>
                </c:pt>
                <c:pt idx="20056">
                  <c:v>0.67100000000000004</c:v>
                </c:pt>
                <c:pt idx="20057">
                  <c:v>0.67100000000000004</c:v>
                </c:pt>
                <c:pt idx="20058">
                  <c:v>0.67100000000000004</c:v>
                </c:pt>
                <c:pt idx="20059">
                  <c:v>0.67100000000000004</c:v>
                </c:pt>
                <c:pt idx="20060">
                  <c:v>0.67100000000000004</c:v>
                </c:pt>
                <c:pt idx="20061">
                  <c:v>0.67100000000000004</c:v>
                </c:pt>
                <c:pt idx="20062">
                  <c:v>0.67100000000000004</c:v>
                </c:pt>
                <c:pt idx="20063">
                  <c:v>0.67100000000000004</c:v>
                </c:pt>
                <c:pt idx="20064">
                  <c:v>0.67100000000000004</c:v>
                </c:pt>
                <c:pt idx="20065">
                  <c:v>0.67100000000000004</c:v>
                </c:pt>
                <c:pt idx="20066">
                  <c:v>0.67100000000000004</c:v>
                </c:pt>
                <c:pt idx="20067">
                  <c:v>0.67100000000000004</c:v>
                </c:pt>
                <c:pt idx="20068">
                  <c:v>0.67100000000000004</c:v>
                </c:pt>
                <c:pt idx="20069">
                  <c:v>0.67100000000000004</c:v>
                </c:pt>
                <c:pt idx="20070">
                  <c:v>0.67100000000000004</c:v>
                </c:pt>
                <c:pt idx="20071">
                  <c:v>0.67100000000000004</c:v>
                </c:pt>
                <c:pt idx="20072">
                  <c:v>0.67100000000000004</c:v>
                </c:pt>
                <c:pt idx="20073">
                  <c:v>0.67100000000000004</c:v>
                </c:pt>
                <c:pt idx="20074">
                  <c:v>0.67100000000000004</c:v>
                </c:pt>
                <c:pt idx="20075">
                  <c:v>0.67100000000000004</c:v>
                </c:pt>
                <c:pt idx="20076">
                  <c:v>0.67100000000000004</c:v>
                </c:pt>
                <c:pt idx="20077">
                  <c:v>0.67100000000000004</c:v>
                </c:pt>
                <c:pt idx="20078">
                  <c:v>0.67100000000000004</c:v>
                </c:pt>
                <c:pt idx="20079">
                  <c:v>0.67100000000000004</c:v>
                </c:pt>
                <c:pt idx="20080">
                  <c:v>0.67100000000000004</c:v>
                </c:pt>
                <c:pt idx="20081">
                  <c:v>0.67100000000000004</c:v>
                </c:pt>
                <c:pt idx="20082">
                  <c:v>0.67100000000000004</c:v>
                </c:pt>
                <c:pt idx="20083">
                  <c:v>0.67100000000000004</c:v>
                </c:pt>
                <c:pt idx="20084">
                  <c:v>0.67100000000000004</c:v>
                </c:pt>
                <c:pt idx="20085">
                  <c:v>0.67100000000000004</c:v>
                </c:pt>
                <c:pt idx="20086">
                  <c:v>0.67100000000000004</c:v>
                </c:pt>
                <c:pt idx="20087">
                  <c:v>0.67100000000000004</c:v>
                </c:pt>
                <c:pt idx="20088">
                  <c:v>0.67100000000000004</c:v>
                </c:pt>
                <c:pt idx="20089">
                  <c:v>0.67100000000000004</c:v>
                </c:pt>
                <c:pt idx="20090">
                  <c:v>0.67100000000000004</c:v>
                </c:pt>
                <c:pt idx="20091">
                  <c:v>0.67100000000000004</c:v>
                </c:pt>
                <c:pt idx="20092">
                  <c:v>0.67100000000000004</c:v>
                </c:pt>
                <c:pt idx="20093">
                  <c:v>0.67100000000000004</c:v>
                </c:pt>
                <c:pt idx="20094">
                  <c:v>0.67100000000000004</c:v>
                </c:pt>
                <c:pt idx="20095">
                  <c:v>0.67100000000000004</c:v>
                </c:pt>
                <c:pt idx="20096">
                  <c:v>0.67100000000000004</c:v>
                </c:pt>
                <c:pt idx="20097">
                  <c:v>0.67100000000000004</c:v>
                </c:pt>
                <c:pt idx="20098">
                  <c:v>0.67100000000000004</c:v>
                </c:pt>
                <c:pt idx="20099">
                  <c:v>0.67100000000000004</c:v>
                </c:pt>
                <c:pt idx="20100">
                  <c:v>0.67100000000000004</c:v>
                </c:pt>
                <c:pt idx="20101">
                  <c:v>0.67100000000000004</c:v>
                </c:pt>
                <c:pt idx="20102">
                  <c:v>0.67100000000000004</c:v>
                </c:pt>
                <c:pt idx="20103">
                  <c:v>0.67100000000000004</c:v>
                </c:pt>
                <c:pt idx="20104">
                  <c:v>0.67100000000000004</c:v>
                </c:pt>
                <c:pt idx="20105">
                  <c:v>0.67100000000000004</c:v>
                </c:pt>
                <c:pt idx="20106">
                  <c:v>0.67100000000000004</c:v>
                </c:pt>
                <c:pt idx="20107">
                  <c:v>0.67100000000000004</c:v>
                </c:pt>
                <c:pt idx="20108">
                  <c:v>0.67100000000000004</c:v>
                </c:pt>
                <c:pt idx="20109">
                  <c:v>0.67100000000000004</c:v>
                </c:pt>
                <c:pt idx="20110">
                  <c:v>0.67100000000000004</c:v>
                </c:pt>
                <c:pt idx="20111">
                  <c:v>0.67100000000000004</c:v>
                </c:pt>
                <c:pt idx="20112">
                  <c:v>0.67100000000000004</c:v>
                </c:pt>
                <c:pt idx="20113">
                  <c:v>0.67100000000000004</c:v>
                </c:pt>
                <c:pt idx="20114">
                  <c:v>0.67100000000000004</c:v>
                </c:pt>
                <c:pt idx="20115">
                  <c:v>0.67100000000000004</c:v>
                </c:pt>
                <c:pt idx="20116">
                  <c:v>0.67100000000000004</c:v>
                </c:pt>
                <c:pt idx="20117">
                  <c:v>0.67100000000000004</c:v>
                </c:pt>
                <c:pt idx="20118">
                  <c:v>0.67100000000000004</c:v>
                </c:pt>
                <c:pt idx="20119">
                  <c:v>0.67100000000000004</c:v>
                </c:pt>
                <c:pt idx="20120">
                  <c:v>0.67100000000000004</c:v>
                </c:pt>
                <c:pt idx="20121">
                  <c:v>0.67100000000000004</c:v>
                </c:pt>
                <c:pt idx="20122">
                  <c:v>0.67200000000000004</c:v>
                </c:pt>
                <c:pt idx="20123">
                  <c:v>0.67200000000000004</c:v>
                </c:pt>
                <c:pt idx="20124">
                  <c:v>0.67200000000000004</c:v>
                </c:pt>
                <c:pt idx="20125">
                  <c:v>0.67200000000000004</c:v>
                </c:pt>
                <c:pt idx="20126">
                  <c:v>0.67200000000000004</c:v>
                </c:pt>
                <c:pt idx="20127">
                  <c:v>0.67200000000000004</c:v>
                </c:pt>
                <c:pt idx="20128">
                  <c:v>0.67200000000000004</c:v>
                </c:pt>
                <c:pt idx="20129">
                  <c:v>0.67200000000000004</c:v>
                </c:pt>
                <c:pt idx="20130">
                  <c:v>0.67200000000000004</c:v>
                </c:pt>
                <c:pt idx="20131">
                  <c:v>0.67200000000000004</c:v>
                </c:pt>
                <c:pt idx="20132">
                  <c:v>0.67200000000000004</c:v>
                </c:pt>
                <c:pt idx="20133">
                  <c:v>0.67200000000000004</c:v>
                </c:pt>
                <c:pt idx="20134">
                  <c:v>0.67200000000000004</c:v>
                </c:pt>
                <c:pt idx="20135">
                  <c:v>0.67200000000000004</c:v>
                </c:pt>
                <c:pt idx="20136">
                  <c:v>0.67200000000000004</c:v>
                </c:pt>
                <c:pt idx="20137">
                  <c:v>0.67200000000000004</c:v>
                </c:pt>
                <c:pt idx="20138">
                  <c:v>0.67200000000000004</c:v>
                </c:pt>
                <c:pt idx="20139">
                  <c:v>0.67200000000000004</c:v>
                </c:pt>
                <c:pt idx="20140">
                  <c:v>0.67200000000000004</c:v>
                </c:pt>
                <c:pt idx="20141">
                  <c:v>0.67200000000000004</c:v>
                </c:pt>
                <c:pt idx="20142">
                  <c:v>0.67200000000000004</c:v>
                </c:pt>
                <c:pt idx="20143">
                  <c:v>0.67200000000000004</c:v>
                </c:pt>
                <c:pt idx="20144">
                  <c:v>0.67200000000000004</c:v>
                </c:pt>
                <c:pt idx="20145">
                  <c:v>0.67200000000000004</c:v>
                </c:pt>
                <c:pt idx="20146">
                  <c:v>0.67200000000000004</c:v>
                </c:pt>
                <c:pt idx="20147">
                  <c:v>0.67200000000000004</c:v>
                </c:pt>
                <c:pt idx="20148">
                  <c:v>0.67200000000000004</c:v>
                </c:pt>
                <c:pt idx="20149">
                  <c:v>0.67200000000000004</c:v>
                </c:pt>
                <c:pt idx="20150">
                  <c:v>0.67200000000000004</c:v>
                </c:pt>
                <c:pt idx="20151">
                  <c:v>0.67200000000000004</c:v>
                </c:pt>
                <c:pt idx="20152">
                  <c:v>0.67200000000000004</c:v>
                </c:pt>
                <c:pt idx="20153">
                  <c:v>0.67200000000000004</c:v>
                </c:pt>
                <c:pt idx="20154">
                  <c:v>0.67200000000000004</c:v>
                </c:pt>
                <c:pt idx="20155">
                  <c:v>0.67200000000000004</c:v>
                </c:pt>
                <c:pt idx="20156">
                  <c:v>0.67200000000000004</c:v>
                </c:pt>
                <c:pt idx="20157">
                  <c:v>0.67200000000000004</c:v>
                </c:pt>
                <c:pt idx="20158">
                  <c:v>0.67200000000000004</c:v>
                </c:pt>
                <c:pt idx="20159">
                  <c:v>0.67200000000000004</c:v>
                </c:pt>
                <c:pt idx="20160">
                  <c:v>0.67200000000000004</c:v>
                </c:pt>
                <c:pt idx="20161">
                  <c:v>0.67200000000000004</c:v>
                </c:pt>
                <c:pt idx="20162">
                  <c:v>0.67200000000000004</c:v>
                </c:pt>
                <c:pt idx="20163">
                  <c:v>0.67200000000000004</c:v>
                </c:pt>
                <c:pt idx="20164">
                  <c:v>0.67200000000000004</c:v>
                </c:pt>
                <c:pt idx="20165">
                  <c:v>0.67200000000000004</c:v>
                </c:pt>
                <c:pt idx="20166">
                  <c:v>0.67200000000000004</c:v>
                </c:pt>
                <c:pt idx="20167">
                  <c:v>0.67200000000000004</c:v>
                </c:pt>
                <c:pt idx="20168">
                  <c:v>0.67200000000000004</c:v>
                </c:pt>
                <c:pt idx="20169">
                  <c:v>0.67200000000000004</c:v>
                </c:pt>
                <c:pt idx="20170">
                  <c:v>0.67200000000000004</c:v>
                </c:pt>
                <c:pt idx="20171">
                  <c:v>0.67200000000000004</c:v>
                </c:pt>
                <c:pt idx="20172">
                  <c:v>0.67200000000000004</c:v>
                </c:pt>
                <c:pt idx="20173">
                  <c:v>0.67200000000000004</c:v>
                </c:pt>
                <c:pt idx="20174">
                  <c:v>0.67200000000000004</c:v>
                </c:pt>
                <c:pt idx="20175">
                  <c:v>0.67200000000000004</c:v>
                </c:pt>
                <c:pt idx="20176">
                  <c:v>0.67200000000000004</c:v>
                </c:pt>
                <c:pt idx="20177">
                  <c:v>0.67200000000000004</c:v>
                </c:pt>
                <c:pt idx="20178">
                  <c:v>0.67200000000000004</c:v>
                </c:pt>
                <c:pt idx="20179">
                  <c:v>0.67200000000000004</c:v>
                </c:pt>
                <c:pt idx="20180">
                  <c:v>0.67200000000000004</c:v>
                </c:pt>
                <c:pt idx="20181">
                  <c:v>0.67200000000000004</c:v>
                </c:pt>
                <c:pt idx="20182">
                  <c:v>0.67200000000000004</c:v>
                </c:pt>
                <c:pt idx="20183">
                  <c:v>0.67200000000000004</c:v>
                </c:pt>
                <c:pt idx="20184">
                  <c:v>0.67200000000000004</c:v>
                </c:pt>
                <c:pt idx="20185">
                  <c:v>0.67200000000000004</c:v>
                </c:pt>
                <c:pt idx="20186">
                  <c:v>0.67200000000000004</c:v>
                </c:pt>
                <c:pt idx="20187">
                  <c:v>0.67200000000000004</c:v>
                </c:pt>
                <c:pt idx="20188">
                  <c:v>0.67200000000000004</c:v>
                </c:pt>
                <c:pt idx="20189">
                  <c:v>0.67200000000000004</c:v>
                </c:pt>
                <c:pt idx="20190">
                  <c:v>0.67200000000000004</c:v>
                </c:pt>
                <c:pt idx="20191">
                  <c:v>0.67200000000000004</c:v>
                </c:pt>
                <c:pt idx="20192">
                  <c:v>0.67200000000000004</c:v>
                </c:pt>
                <c:pt idx="20193">
                  <c:v>0.67200000000000004</c:v>
                </c:pt>
                <c:pt idx="20194">
                  <c:v>0.67200000000000004</c:v>
                </c:pt>
                <c:pt idx="20195">
                  <c:v>0.67200000000000004</c:v>
                </c:pt>
                <c:pt idx="20196">
                  <c:v>0.67200000000000004</c:v>
                </c:pt>
                <c:pt idx="20197">
                  <c:v>0.67200000000000004</c:v>
                </c:pt>
                <c:pt idx="20198">
                  <c:v>0.67200000000000004</c:v>
                </c:pt>
                <c:pt idx="20199">
                  <c:v>0.67200000000000004</c:v>
                </c:pt>
                <c:pt idx="20200">
                  <c:v>0.67200000000000004</c:v>
                </c:pt>
                <c:pt idx="20201">
                  <c:v>0.67200000000000004</c:v>
                </c:pt>
                <c:pt idx="20202">
                  <c:v>0.67200000000000004</c:v>
                </c:pt>
                <c:pt idx="20203">
                  <c:v>0.67200000000000004</c:v>
                </c:pt>
                <c:pt idx="20204">
                  <c:v>0.67200000000000004</c:v>
                </c:pt>
                <c:pt idx="20205">
                  <c:v>0.67200000000000004</c:v>
                </c:pt>
                <c:pt idx="20206">
                  <c:v>0.67200000000000004</c:v>
                </c:pt>
                <c:pt idx="20207">
                  <c:v>0.67200000000000004</c:v>
                </c:pt>
                <c:pt idx="20208">
                  <c:v>0.67200000000000004</c:v>
                </c:pt>
                <c:pt idx="20209">
                  <c:v>0.67200000000000004</c:v>
                </c:pt>
                <c:pt idx="20210">
                  <c:v>0.67200000000000004</c:v>
                </c:pt>
                <c:pt idx="20211">
                  <c:v>0.67200000000000004</c:v>
                </c:pt>
                <c:pt idx="20212">
                  <c:v>0.67200000000000004</c:v>
                </c:pt>
                <c:pt idx="20213">
                  <c:v>0.67200000000000004</c:v>
                </c:pt>
                <c:pt idx="20214">
                  <c:v>0.67200000000000004</c:v>
                </c:pt>
                <c:pt idx="20215">
                  <c:v>0.67200000000000004</c:v>
                </c:pt>
                <c:pt idx="20216">
                  <c:v>0.67300000000000004</c:v>
                </c:pt>
                <c:pt idx="20217">
                  <c:v>0.67300000000000004</c:v>
                </c:pt>
                <c:pt idx="20218">
                  <c:v>0.67300000000000004</c:v>
                </c:pt>
                <c:pt idx="20219">
                  <c:v>0.67300000000000004</c:v>
                </c:pt>
                <c:pt idx="20220">
                  <c:v>0.67300000000000004</c:v>
                </c:pt>
                <c:pt idx="20221">
                  <c:v>0.67300000000000004</c:v>
                </c:pt>
                <c:pt idx="20222">
                  <c:v>0.67300000000000004</c:v>
                </c:pt>
                <c:pt idx="20223">
                  <c:v>0.67300000000000004</c:v>
                </c:pt>
                <c:pt idx="20224">
                  <c:v>0.67300000000000004</c:v>
                </c:pt>
                <c:pt idx="20225">
                  <c:v>0.67300000000000004</c:v>
                </c:pt>
                <c:pt idx="20226">
                  <c:v>0.67300000000000004</c:v>
                </c:pt>
                <c:pt idx="20227">
                  <c:v>0.67300000000000004</c:v>
                </c:pt>
                <c:pt idx="20228">
                  <c:v>0.67300000000000004</c:v>
                </c:pt>
                <c:pt idx="20229">
                  <c:v>0.67300000000000004</c:v>
                </c:pt>
                <c:pt idx="20230">
                  <c:v>0.67300000000000004</c:v>
                </c:pt>
                <c:pt idx="20231">
                  <c:v>0.67300000000000004</c:v>
                </c:pt>
                <c:pt idx="20232">
                  <c:v>0.67300000000000004</c:v>
                </c:pt>
                <c:pt idx="20233">
                  <c:v>0.67300000000000004</c:v>
                </c:pt>
                <c:pt idx="20234">
                  <c:v>0.67300000000000004</c:v>
                </c:pt>
                <c:pt idx="20235">
                  <c:v>0.67300000000000004</c:v>
                </c:pt>
                <c:pt idx="20236">
                  <c:v>0.67300000000000004</c:v>
                </c:pt>
                <c:pt idx="20237">
                  <c:v>0.67300000000000004</c:v>
                </c:pt>
                <c:pt idx="20238">
                  <c:v>0.67300000000000004</c:v>
                </c:pt>
                <c:pt idx="20239">
                  <c:v>0.67300000000000004</c:v>
                </c:pt>
                <c:pt idx="20240">
                  <c:v>0.67300000000000004</c:v>
                </c:pt>
                <c:pt idx="20241">
                  <c:v>0.67300000000000004</c:v>
                </c:pt>
                <c:pt idx="20242">
                  <c:v>0.67300000000000004</c:v>
                </c:pt>
                <c:pt idx="20243">
                  <c:v>0.67300000000000004</c:v>
                </c:pt>
                <c:pt idx="20244">
                  <c:v>0.67300000000000004</c:v>
                </c:pt>
                <c:pt idx="20245">
                  <c:v>0.67300000000000004</c:v>
                </c:pt>
                <c:pt idx="20246">
                  <c:v>0.67300000000000004</c:v>
                </c:pt>
                <c:pt idx="20247">
                  <c:v>0.67300000000000004</c:v>
                </c:pt>
                <c:pt idx="20248">
                  <c:v>0.67300000000000004</c:v>
                </c:pt>
                <c:pt idx="20249">
                  <c:v>0.67300000000000004</c:v>
                </c:pt>
                <c:pt idx="20250">
                  <c:v>0.67300000000000004</c:v>
                </c:pt>
                <c:pt idx="20251">
                  <c:v>0.67300000000000004</c:v>
                </c:pt>
                <c:pt idx="20252">
                  <c:v>0.67300000000000004</c:v>
                </c:pt>
                <c:pt idx="20253">
                  <c:v>0.67300000000000004</c:v>
                </c:pt>
                <c:pt idx="20254">
                  <c:v>0.67300000000000004</c:v>
                </c:pt>
                <c:pt idx="20255">
                  <c:v>0.67300000000000004</c:v>
                </c:pt>
                <c:pt idx="20256">
                  <c:v>0.67300000000000004</c:v>
                </c:pt>
                <c:pt idx="20257">
                  <c:v>0.67300000000000004</c:v>
                </c:pt>
                <c:pt idx="20258">
                  <c:v>0.67300000000000004</c:v>
                </c:pt>
                <c:pt idx="20259">
                  <c:v>0.67300000000000004</c:v>
                </c:pt>
                <c:pt idx="20260">
                  <c:v>0.67300000000000004</c:v>
                </c:pt>
                <c:pt idx="20261">
                  <c:v>0.67300000000000004</c:v>
                </c:pt>
                <c:pt idx="20262">
                  <c:v>0.67300000000000004</c:v>
                </c:pt>
                <c:pt idx="20263">
                  <c:v>0.67300000000000004</c:v>
                </c:pt>
                <c:pt idx="20264">
                  <c:v>0.67300000000000004</c:v>
                </c:pt>
                <c:pt idx="20265">
                  <c:v>0.67300000000000004</c:v>
                </c:pt>
                <c:pt idx="20266">
                  <c:v>0.67300000000000004</c:v>
                </c:pt>
                <c:pt idx="20267">
                  <c:v>0.67300000000000004</c:v>
                </c:pt>
                <c:pt idx="20268">
                  <c:v>0.67300000000000004</c:v>
                </c:pt>
                <c:pt idx="20269">
                  <c:v>0.67300000000000004</c:v>
                </c:pt>
                <c:pt idx="20270">
                  <c:v>0.67300000000000004</c:v>
                </c:pt>
                <c:pt idx="20271">
                  <c:v>0.67300000000000004</c:v>
                </c:pt>
                <c:pt idx="20272">
                  <c:v>0.67300000000000004</c:v>
                </c:pt>
                <c:pt idx="20273">
                  <c:v>0.67300000000000004</c:v>
                </c:pt>
                <c:pt idx="20274">
                  <c:v>0.67300000000000004</c:v>
                </c:pt>
                <c:pt idx="20275">
                  <c:v>0.67300000000000004</c:v>
                </c:pt>
                <c:pt idx="20276">
                  <c:v>0.67300000000000004</c:v>
                </c:pt>
                <c:pt idx="20277">
                  <c:v>0.67300000000000004</c:v>
                </c:pt>
                <c:pt idx="20278">
                  <c:v>0.67300000000000004</c:v>
                </c:pt>
                <c:pt idx="20279">
                  <c:v>0.67300000000000004</c:v>
                </c:pt>
                <c:pt idx="20280">
                  <c:v>0.67300000000000004</c:v>
                </c:pt>
                <c:pt idx="20281">
                  <c:v>0.67300000000000004</c:v>
                </c:pt>
                <c:pt idx="20282">
                  <c:v>0.67300000000000004</c:v>
                </c:pt>
                <c:pt idx="20283">
                  <c:v>0.67300000000000004</c:v>
                </c:pt>
                <c:pt idx="20284">
                  <c:v>0.67300000000000004</c:v>
                </c:pt>
                <c:pt idx="20285">
                  <c:v>0.67300000000000004</c:v>
                </c:pt>
                <c:pt idx="20286">
                  <c:v>0.67300000000000004</c:v>
                </c:pt>
                <c:pt idx="20287">
                  <c:v>0.67300000000000004</c:v>
                </c:pt>
                <c:pt idx="20288">
                  <c:v>0.67300000000000004</c:v>
                </c:pt>
                <c:pt idx="20289">
                  <c:v>0.67300000000000004</c:v>
                </c:pt>
                <c:pt idx="20290">
                  <c:v>0.67300000000000004</c:v>
                </c:pt>
                <c:pt idx="20291">
                  <c:v>0.67300000000000004</c:v>
                </c:pt>
                <c:pt idx="20292">
                  <c:v>0.67300000000000004</c:v>
                </c:pt>
                <c:pt idx="20293">
                  <c:v>0.67300000000000004</c:v>
                </c:pt>
                <c:pt idx="20294">
                  <c:v>0.67300000000000004</c:v>
                </c:pt>
                <c:pt idx="20295">
                  <c:v>0.67300000000000004</c:v>
                </c:pt>
                <c:pt idx="20296">
                  <c:v>0.67300000000000004</c:v>
                </c:pt>
                <c:pt idx="20297">
                  <c:v>0.67300000000000004</c:v>
                </c:pt>
                <c:pt idx="20298">
                  <c:v>0.67300000000000004</c:v>
                </c:pt>
                <c:pt idx="20299">
                  <c:v>0.67300000000000004</c:v>
                </c:pt>
                <c:pt idx="20300">
                  <c:v>0.67300000000000004</c:v>
                </c:pt>
                <c:pt idx="20301">
                  <c:v>0.67300000000000004</c:v>
                </c:pt>
                <c:pt idx="20302">
                  <c:v>0.67300000000000004</c:v>
                </c:pt>
                <c:pt idx="20303">
                  <c:v>0.67300000000000004</c:v>
                </c:pt>
                <c:pt idx="20304">
                  <c:v>0.67300000000000004</c:v>
                </c:pt>
                <c:pt idx="20305">
                  <c:v>0.67300000000000004</c:v>
                </c:pt>
                <c:pt idx="20306">
                  <c:v>0.67400000000000004</c:v>
                </c:pt>
                <c:pt idx="20307">
                  <c:v>0.67400000000000004</c:v>
                </c:pt>
                <c:pt idx="20308">
                  <c:v>0.67400000000000004</c:v>
                </c:pt>
                <c:pt idx="20309">
                  <c:v>0.67400000000000004</c:v>
                </c:pt>
                <c:pt idx="20310">
                  <c:v>0.67400000000000004</c:v>
                </c:pt>
                <c:pt idx="20311">
                  <c:v>0.67400000000000004</c:v>
                </c:pt>
                <c:pt idx="20312">
                  <c:v>0.67400000000000004</c:v>
                </c:pt>
                <c:pt idx="20313">
                  <c:v>0.67400000000000004</c:v>
                </c:pt>
                <c:pt idx="20314">
                  <c:v>0.67400000000000004</c:v>
                </c:pt>
                <c:pt idx="20315">
                  <c:v>0.67400000000000004</c:v>
                </c:pt>
                <c:pt idx="20316">
                  <c:v>0.67400000000000004</c:v>
                </c:pt>
                <c:pt idx="20317">
                  <c:v>0.67400000000000004</c:v>
                </c:pt>
                <c:pt idx="20318">
                  <c:v>0.67400000000000004</c:v>
                </c:pt>
                <c:pt idx="20319">
                  <c:v>0.67400000000000004</c:v>
                </c:pt>
                <c:pt idx="20320">
                  <c:v>0.67400000000000004</c:v>
                </c:pt>
                <c:pt idx="20321">
                  <c:v>0.67400000000000004</c:v>
                </c:pt>
                <c:pt idx="20322">
                  <c:v>0.67400000000000004</c:v>
                </c:pt>
                <c:pt idx="20323">
                  <c:v>0.67400000000000004</c:v>
                </c:pt>
                <c:pt idx="20324">
                  <c:v>0.67400000000000004</c:v>
                </c:pt>
                <c:pt idx="20325">
                  <c:v>0.67400000000000004</c:v>
                </c:pt>
                <c:pt idx="20326">
                  <c:v>0.67400000000000004</c:v>
                </c:pt>
                <c:pt idx="20327">
                  <c:v>0.67400000000000004</c:v>
                </c:pt>
                <c:pt idx="20328">
                  <c:v>0.67400000000000004</c:v>
                </c:pt>
                <c:pt idx="20329">
                  <c:v>0.67400000000000004</c:v>
                </c:pt>
                <c:pt idx="20330">
                  <c:v>0.67400000000000004</c:v>
                </c:pt>
                <c:pt idx="20331">
                  <c:v>0.67400000000000004</c:v>
                </c:pt>
                <c:pt idx="20332">
                  <c:v>0.67400000000000004</c:v>
                </c:pt>
                <c:pt idx="20333">
                  <c:v>0.67400000000000004</c:v>
                </c:pt>
                <c:pt idx="20334">
                  <c:v>0.67400000000000004</c:v>
                </c:pt>
                <c:pt idx="20335">
                  <c:v>0.67400000000000004</c:v>
                </c:pt>
                <c:pt idx="20336">
                  <c:v>0.67400000000000004</c:v>
                </c:pt>
                <c:pt idx="20337">
                  <c:v>0.67400000000000004</c:v>
                </c:pt>
                <c:pt idx="20338">
                  <c:v>0.67400000000000004</c:v>
                </c:pt>
                <c:pt idx="20339">
                  <c:v>0.67400000000000004</c:v>
                </c:pt>
                <c:pt idx="20340">
                  <c:v>0.67400000000000004</c:v>
                </c:pt>
                <c:pt idx="20341">
                  <c:v>0.67400000000000004</c:v>
                </c:pt>
                <c:pt idx="20342">
                  <c:v>0.67400000000000004</c:v>
                </c:pt>
                <c:pt idx="20343">
                  <c:v>0.67400000000000004</c:v>
                </c:pt>
                <c:pt idx="20344">
                  <c:v>0.67400000000000004</c:v>
                </c:pt>
                <c:pt idx="20345">
                  <c:v>0.67400000000000004</c:v>
                </c:pt>
                <c:pt idx="20346">
                  <c:v>0.67400000000000004</c:v>
                </c:pt>
                <c:pt idx="20347">
                  <c:v>0.67400000000000004</c:v>
                </c:pt>
                <c:pt idx="20348">
                  <c:v>0.67400000000000004</c:v>
                </c:pt>
                <c:pt idx="20349">
                  <c:v>0.67400000000000004</c:v>
                </c:pt>
                <c:pt idx="20350">
                  <c:v>0.67400000000000004</c:v>
                </c:pt>
                <c:pt idx="20351">
                  <c:v>0.67400000000000004</c:v>
                </c:pt>
                <c:pt idx="20352">
                  <c:v>0.67400000000000004</c:v>
                </c:pt>
                <c:pt idx="20353">
                  <c:v>0.67400000000000004</c:v>
                </c:pt>
                <c:pt idx="20354">
                  <c:v>0.67400000000000004</c:v>
                </c:pt>
                <c:pt idx="20355">
                  <c:v>0.67400000000000004</c:v>
                </c:pt>
                <c:pt idx="20356">
                  <c:v>0.67400000000000004</c:v>
                </c:pt>
                <c:pt idx="20357">
                  <c:v>0.67400000000000004</c:v>
                </c:pt>
                <c:pt idx="20358">
                  <c:v>0.67400000000000004</c:v>
                </c:pt>
                <c:pt idx="20359">
                  <c:v>0.67400000000000004</c:v>
                </c:pt>
                <c:pt idx="20360">
                  <c:v>0.67400000000000004</c:v>
                </c:pt>
                <c:pt idx="20361">
                  <c:v>0.67400000000000004</c:v>
                </c:pt>
                <c:pt idx="20362">
                  <c:v>0.67400000000000004</c:v>
                </c:pt>
                <c:pt idx="20363">
                  <c:v>0.67400000000000004</c:v>
                </c:pt>
                <c:pt idx="20364">
                  <c:v>0.67400000000000004</c:v>
                </c:pt>
                <c:pt idx="20365">
                  <c:v>0.67400000000000004</c:v>
                </c:pt>
                <c:pt idx="20366">
                  <c:v>0.67400000000000004</c:v>
                </c:pt>
                <c:pt idx="20367">
                  <c:v>0.67400000000000004</c:v>
                </c:pt>
                <c:pt idx="20368">
                  <c:v>0.67400000000000004</c:v>
                </c:pt>
                <c:pt idx="20369">
                  <c:v>0.67400000000000004</c:v>
                </c:pt>
                <c:pt idx="20370">
                  <c:v>0.67400000000000004</c:v>
                </c:pt>
                <c:pt idx="20371">
                  <c:v>0.67400000000000004</c:v>
                </c:pt>
                <c:pt idx="20372">
                  <c:v>0.67400000000000004</c:v>
                </c:pt>
                <c:pt idx="20373">
                  <c:v>0.67400000000000004</c:v>
                </c:pt>
                <c:pt idx="20374">
                  <c:v>0.67400000000000004</c:v>
                </c:pt>
                <c:pt idx="20375">
                  <c:v>0.67400000000000004</c:v>
                </c:pt>
                <c:pt idx="20376">
                  <c:v>0.67400000000000004</c:v>
                </c:pt>
                <c:pt idx="20377">
                  <c:v>0.67400000000000004</c:v>
                </c:pt>
                <c:pt idx="20378">
                  <c:v>0.67400000000000004</c:v>
                </c:pt>
                <c:pt idx="20379">
                  <c:v>0.67400000000000004</c:v>
                </c:pt>
                <c:pt idx="20380">
                  <c:v>0.67400000000000004</c:v>
                </c:pt>
                <c:pt idx="20381">
                  <c:v>0.67400000000000004</c:v>
                </c:pt>
                <c:pt idx="20382">
                  <c:v>0.67400000000000004</c:v>
                </c:pt>
                <c:pt idx="20383">
                  <c:v>0.67400000000000004</c:v>
                </c:pt>
                <c:pt idx="20384">
                  <c:v>0.67400000000000004</c:v>
                </c:pt>
                <c:pt idx="20385">
                  <c:v>0.67400000000000004</c:v>
                </c:pt>
                <c:pt idx="20386">
                  <c:v>0.67400000000000004</c:v>
                </c:pt>
                <c:pt idx="20387">
                  <c:v>0.67400000000000004</c:v>
                </c:pt>
                <c:pt idx="20388">
                  <c:v>0.67400000000000004</c:v>
                </c:pt>
                <c:pt idx="20389">
                  <c:v>0.67400000000000004</c:v>
                </c:pt>
                <c:pt idx="20390">
                  <c:v>0.67400000000000004</c:v>
                </c:pt>
                <c:pt idx="20391">
                  <c:v>0.67500000000000004</c:v>
                </c:pt>
                <c:pt idx="20392">
                  <c:v>0.67500000000000004</c:v>
                </c:pt>
                <c:pt idx="20393">
                  <c:v>0.67500000000000004</c:v>
                </c:pt>
                <c:pt idx="20394">
                  <c:v>0.67500000000000004</c:v>
                </c:pt>
                <c:pt idx="20395">
                  <c:v>0.67500000000000004</c:v>
                </c:pt>
                <c:pt idx="20396">
                  <c:v>0.67500000000000004</c:v>
                </c:pt>
                <c:pt idx="20397">
                  <c:v>0.67500000000000004</c:v>
                </c:pt>
                <c:pt idx="20398">
                  <c:v>0.67500000000000004</c:v>
                </c:pt>
                <c:pt idx="20399">
                  <c:v>0.67500000000000004</c:v>
                </c:pt>
                <c:pt idx="20400">
                  <c:v>0.67500000000000004</c:v>
                </c:pt>
                <c:pt idx="20401">
                  <c:v>0.67500000000000004</c:v>
                </c:pt>
                <c:pt idx="20402">
                  <c:v>0.67500000000000004</c:v>
                </c:pt>
                <c:pt idx="20403">
                  <c:v>0.67500000000000004</c:v>
                </c:pt>
                <c:pt idx="20404">
                  <c:v>0.67500000000000004</c:v>
                </c:pt>
                <c:pt idx="20405">
                  <c:v>0.67500000000000004</c:v>
                </c:pt>
                <c:pt idx="20406">
                  <c:v>0.67500000000000004</c:v>
                </c:pt>
                <c:pt idx="20407">
                  <c:v>0.67500000000000004</c:v>
                </c:pt>
                <c:pt idx="20408">
                  <c:v>0.67500000000000004</c:v>
                </c:pt>
                <c:pt idx="20409">
                  <c:v>0.67500000000000004</c:v>
                </c:pt>
                <c:pt idx="20410">
                  <c:v>0.67500000000000004</c:v>
                </c:pt>
                <c:pt idx="20411">
                  <c:v>0.67500000000000004</c:v>
                </c:pt>
                <c:pt idx="20412">
                  <c:v>0.67500000000000004</c:v>
                </c:pt>
                <c:pt idx="20413">
                  <c:v>0.67500000000000004</c:v>
                </c:pt>
                <c:pt idx="20414">
                  <c:v>0.67500000000000004</c:v>
                </c:pt>
                <c:pt idx="20415">
                  <c:v>0.67500000000000004</c:v>
                </c:pt>
                <c:pt idx="20416">
                  <c:v>0.67500000000000004</c:v>
                </c:pt>
                <c:pt idx="20417">
                  <c:v>0.67500000000000004</c:v>
                </c:pt>
                <c:pt idx="20418">
                  <c:v>0.67500000000000004</c:v>
                </c:pt>
                <c:pt idx="20419">
                  <c:v>0.67500000000000004</c:v>
                </c:pt>
                <c:pt idx="20420">
                  <c:v>0.67500000000000004</c:v>
                </c:pt>
                <c:pt idx="20421">
                  <c:v>0.67500000000000004</c:v>
                </c:pt>
                <c:pt idx="20422">
                  <c:v>0.67500000000000004</c:v>
                </c:pt>
                <c:pt idx="20423">
                  <c:v>0.67500000000000004</c:v>
                </c:pt>
                <c:pt idx="20424">
                  <c:v>0.67500000000000004</c:v>
                </c:pt>
                <c:pt idx="20425">
                  <c:v>0.67500000000000004</c:v>
                </c:pt>
                <c:pt idx="20426">
                  <c:v>0.67500000000000004</c:v>
                </c:pt>
                <c:pt idx="20427">
                  <c:v>0.67500000000000004</c:v>
                </c:pt>
                <c:pt idx="20428">
                  <c:v>0.67500000000000004</c:v>
                </c:pt>
                <c:pt idx="20429">
                  <c:v>0.67500000000000004</c:v>
                </c:pt>
                <c:pt idx="20430">
                  <c:v>0.67500000000000004</c:v>
                </c:pt>
                <c:pt idx="20431">
                  <c:v>0.67500000000000004</c:v>
                </c:pt>
                <c:pt idx="20432">
                  <c:v>0.67500000000000004</c:v>
                </c:pt>
                <c:pt idx="20433">
                  <c:v>0.67500000000000004</c:v>
                </c:pt>
                <c:pt idx="20434">
                  <c:v>0.67500000000000004</c:v>
                </c:pt>
                <c:pt idx="20435">
                  <c:v>0.67500000000000004</c:v>
                </c:pt>
                <c:pt idx="20436">
                  <c:v>0.67500000000000004</c:v>
                </c:pt>
                <c:pt idx="20437">
                  <c:v>0.67500000000000004</c:v>
                </c:pt>
                <c:pt idx="20438">
                  <c:v>0.67500000000000004</c:v>
                </c:pt>
                <c:pt idx="20439">
                  <c:v>0.67500000000000004</c:v>
                </c:pt>
                <c:pt idx="20440">
                  <c:v>0.67500000000000004</c:v>
                </c:pt>
                <c:pt idx="20441">
                  <c:v>0.67500000000000004</c:v>
                </c:pt>
                <c:pt idx="20442">
                  <c:v>0.67500000000000004</c:v>
                </c:pt>
                <c:pt idx="20443">
                  <c:v>0.67500000000000004</c:v>
                </c:pt>
                <c:pt idx="20444">
                  <c:v>0.67500000000000004</c:v>
                </c:pt>
                <c:pt idx="20445">
                  <c:v>0.67500000000000004</c:v>
                </c:pt>
                <c:pt idx="20446">
                  <c:v>0.67500000000000004</c:v>
                </c:pt>
                <c:pt idx="20447">
                  <c:v>0.67500000000000004</c:v>
                </c:pt>
                <c:pt idx="20448">
                  <c:v>0.67500000000000004</c:v>
                </c:pt>
                <c:pt idx="20449">
                  <c:v>0.67500000000000004</c:v>
                </c:pt>
                <c:pt idx="20450">
                  <c:v>0.67500000000000004</c:v>
                </c:pt>
                <c:pt idx="20451">
                  <c:v>0.67500000000000004</c:v>
                </c:pt>
                <c:pt idx="20452">
                  <c:v>0.67500000000000004</c:v>
                </c:pt>
                <c:pt idx="20453">
                  <c:v>0.67500000000000004</c:v>
                </c:pt>
                <c:pt idx="20454">
                  <c:v>0.67500000000000004</c:v>
                </c:pt>
                <c:pt idx="20455">
                  <c:v>0.67500000000000004</c:v>
                </c:pt>
                <c:pt idx="20456">
                  <c:v>0.67500000000000004</c:v>
                </c:pt>
                <c:pt idx="20457">
                  <c:v>0.67500000000000004</c:v>
                </c:pt>
                <c:pt idx="20458">
                  <c:v>0.67500000000000004</c:v>
                </c:pt>
                <c:pt idx="20459">
                  <c:v>0.67500000000000004</c:v>
                </c:pt>
                <c:pt idx="20460">
                  <c:v>0.67500000000000004</c:v>
                </c:pt>
                <c:pt idx="20461">
                  <c:v>0.67500000000000004</c:v>
                </c:pt>
                <c:pt idx="20462">
                  <c:v>0.67500000000000004</c:v>
                </c:pt>
                <c:pt idx="20463">
                  <c:v>0.67500000000000004</c:v>
                </c:pt>
                <c:pt idx="20464">
                  <c:v>0.67500000000000004</c:v>
                </c:pt>
                <c:pt idx="20465">
                  <c:v>0.67500000000000004</c:v>
                </c:pt>
                <c:pt idx="20466">
                  <c:v>0.67500000000000004</c:v>
                </c:pt>
                <c:pt idx="20467">
                  <c:v>0.67500000000000004</c:v>
                </c:pt>
                <c:pt idx="20468">
                  <c:v>0.67500000000000004</c:v>
                </c:pt>
                <c:pt idx="20469">
                  <c:v>0.67500000000000004</c:v>
                </c:pt>
                <c:pt idx="20470">
                  <c:v>0.67500000000000004</c:v>
                </c:pt>
                <c:pt idx="20471">
                  <c:v>0.67500000000000004</c:v>
                </c:pt>
                <c:pt idx="20472">
                  <c:v>0.67500000000000004</c:v>
                </c:pt>
                <c:pt idx="20473">
                  <c:v>0.67500000000000004</c:v>
                </c:pt>
                <c:pt idx="20474">
                  <c:v>0.67500000000000004</c:v>
                </c:pt>
                <c:pt idx="20475">
                  <c:v>0.67500000000000004</c:v>
                </c:pt>
                <c:pt idx="20476">
                  <c:v>0.67500000000000004</c:v>
                </c:pt>
                <c:pt idx="20477">
                  <c:v>0.67500000000000004</c:v>
                </c:pt>
                <c:pt idx="20478">
                  <c:v>0.67500000000000004</c:v>
                </c:pt>
                <c:pt idx="20479">
                  <c:v>0.67500000000000004</c:v>
                </c:pt>
                <c:pt idx="20480">
                  <c:v>0.67500000000000004</c:v>
                </c:pt>
                <c:pt idx="20481">
                  <c:v>0.67500000000000004</c:v>
                </c:pt>
                <c:pt idx="20482">
                  <c:v>0.67500000000000004</c:v>
                </c:pt>
                <c:pt idx="20483">
                  <c:v>0.67500000000000004</c:v>
                </c:pt>
                <c:pt idx="20484">
                  <c:v>0.67500000000000004</c:v>
                </c:pt>
                <c:pt idx="20485">
                  <c:v>0.67500000000000004</c:v>
                </c:pt>
                <c:pt idx="20486">
                  <c:v>0.67500000000000004</c:v>
                </c:pt>
                <c:pt idx="20487">
                  <c:v>0.67500000000000004</c:v>
                </c:pt>
                <c:pt idx="20488">
                  <c:v>0.67500000000000004</c:v>
                </c:pt>
                <c:pt idx="20489">
                  <c:v>0.67500000000000004</c:v>
                </c:pt>
                <c:pt idx="20490">
                  <c:v>0.67500000000000004</c:v>
                </c:pt>
                <c:pt idx="20491">
                  <c:v>0.67500000000000004</c:v>
                </c:pt>
                <c:pt idx="20492">
                  <c:v>0.67500000000000004</c:v>
                </c:pt>
                <c:pt idx="20493">
                  <c:v>0.67500000000000004</c:v>
                </c:pt>
                <c:pt idx="20494">
                  <c:v>0.67500000000000004</c:v>
                </c:pt>
                <c:pt idx="20495">
                  <c:v>0.67500000000000004</c:v>
                </c:pt>
                <c:pt idx="20496">
                  <c:v>0.67500000000000004</c:v>
                </c:pt>
                <c:pt idx="20497">
                  <c:v>0.67500000000000004</c:v>
                </c:pt>
                <c:pt idx="20498">
                  <c:v>0.67500000000000004</c:v>
                </c:pt>
                <c:pt idx="20499">
                  <c:v>0.67500000000000004</c:v>
                </c:pt>
                <c:pt idx="20500">
                  <c:v>0.67500000000000004</c:v>
                </c:pt>
                <c:pt idx="20501">
                  <c:v>0.67500000000000004</c:v>
                </c:pt>
                <c:pt idx="20502">
                  <c:v>0.67500000000000004</c:v>
                </c:pt>
                <c:pt idx="20503">
                  <c:v>0.67500000000000004</c:v>
                </c:pt>
                <c:pt idx="20504">
                  <c:v>0.67500000000000004</c:v>
                </c:pt>
                <c:pt idx="20505">
                  <c:v>0.67500000000000004</c:v>
                </c:pt>
                <c:pt idx="20506">
                  <c:v>0.67500000000000004</c:v>
                </c:pt>
                <c:pt idx="20507">
                  <c:v>0.67500000000000004</c:v>
                </c:pt>
                <c:pt idx="20508">
                  <c:v>0.67500000000000004</c:v>
                </c:pt>
                <c:pt idx="20509">
                  <c:v>0.67500000000000004</c:v>
                </c:pt>
                <c:pt idx="20510">
                  <c:v>0.67500000000000004</c:v>
                </c:pt>
                <c:pt idx="20511">
                  <c:v>0.67500000000000004</c:v>
                </c:pt>
                <c:pt idx="20512">
                  <c:v>0.67500000000000004</c:v>
                </c:pt>
                <c:pt idx="20513">
                  <c:v>0.67500000000000004</c:v>
                </c:pt>
                <c:pt idx="20514">
                  <c:v>0.67500000000000004</c:v>
                </c:pt>
                <c:pt idx="20515">
                  <c:v>0.67500000000000004</c:v>
                </c:pt>
                <c:pt idx="20516">
                  <c:v>0.67500000000000004</c:v>
                </c:pt>
                <c:pt idx="20517">
                  <c:v>0.67500000000000004</c:v>
                </c:pt>
                <c:pt idx="20518">
                  <c:v>0.67500000000000004</c:v>
                </c:pt>
                <c:pt idx="20519">
                  <c:v>0.67600000000000005</c:v>
                </c:pt>
                <c:pt idx="20520">
                  <c:v>0.67600000000000005</c:v>
                </c:pt>
                <c:pt idx="20521">
                  <c:v>0.67600000000000005</c:v>
                </c:pt>
                <c:pt idx="20522">
                  <c:v>0.67600000000000005</c:v>
                </c:pt>
                <c:pt idx="20523">
                  <c:v>0.67600000000000005</c:v>
                </c:pt>
                <c:pt idx="20524">
                  <c:v>0.67600000000000005</c:v>
                </c:pt>
                <c:pt idx="20525">
                  <c:v>0.67600000000000005</c:v>
                </c:pt>
                <c:pt idx="20526">
                  <c:v>0.67600000000000005</c:v>
                </c:pt>
                <c:pt idx="20527">
                  <c:v>0.67600000000000005</c:v>
                </c:pt>
                <c:pt idx="20528">
                  <c:v>0.67600000000000005</c:v>
                </c:pt>
                <c:pt idx="20529">
                  <c:v>0.67600000000000005</c:v>
                </c:pt>
                <c:pt idx="20530">
                  <c:v>0.67600000000000005</c:v>
                </c:pt>
                <c:pt idx="20531">
                  <c:v>0.67600000000000005</c:v>
                </c:pt>
                <c:pt idx="20532">
                  <c:v>0.67600000000000005</c:v>
                </c:pt>
                <c:pt idx="20533">
                  <c:v>0.67600000000000005</c:v>
                </c:pt>
                <c:pt idx="20534">
                  <c:v>0.67600000000000005</c:v>
                </c:pt>
                <c:pt idx="20535">
                  <c:v>0.67600000000000005</c:v>
                </c:pt>
                <c:pt idx="20536">
                  <c:v>0.67600000000000005</c:v>
                </c:pt>
                <c:pt idx="20537">
                  <c:v>0.67600000000000005</c:v>
                </c:pt>
                <c:pt idx="20538">
                  <c:v>0.67600000000000005</c:v>
                </c:pt>
                <c:pt idx="20539">
                  <c:v>0.67600000000000005</c:v>
                </c:pt>
                <c:pt idx="20540">
                  <c:v>0.67600000000000005</c:v>
                </c:pt>
                <c:pt idx="20541">
                  <c:v>0.67600000000000005</c:v>
                </c:pt>
                <c:pt idx="20542">
                  <c:v>0.67600000000000005</c:v>
                </c:pt>
                <c:pt idx="20543">
                  <c:v>0.67600000000000005</c:v>
                </c:pt>
                <c:pt idx="20544">
                  <c:v>0.67600000000000005</c:v>
                </c:pt>
                <c:pt idx="20545">
                  <c:v>0.67600000000000005</c:v>
                </c:pt>
                <c:pt idx="20546">
                  <c:v>0.67600000000000005</c:v>
                </c:pt>
                <c:pt idx="20547">
                  <c:v>0.67600000000000005</c:v>
                </c:pt>
                <c:pt idx="20548">
                  <c:v>0.67600000000000005</c:v>
                </c:pt>
                <c:pt idx="20549">
                  <c:v>0.67600000000000005</c:v>
                </c:pt>
                <c:pt idx="20550">
                  <c:v>0.67600000000000005</c:v>
                </c:pt>
                <c:pt idx="20551">
                  <c:v>0.67600000000000005</c:v>
                </c:pt>
                <c:pt idx="20552">
                  <c:v>0.67600000000000005</c:v>
                </c:pt>
                <c:pt idx="20553">
                  <c:v>0.67600000000000005</c:v>
                </c:pt>
                <c:pt idx="20554">
                  <c:v>0.67600000000000005</c:v>
                </c:pt>
                <c:pt idx="20555">
                  <c:v>0.67600000000000005</c:v>
                </c:pt>
                <c:pt idx="20556">
                  <c:v>0.67600000000000005</c:v>
                </c:pt>
                <c:pt idx="20557">
                  <c:v>0.67600000000000005</c:v>
                </c:pt>
                <c:pt idx="20558">
                  <c:v>0.67600000000000005</c:v>
                </c:pt>
                <c:pt idx="20559">
                  <c:v>0.67600000000000005</c:v>
                </c:pt>
                <c:pt idx="20560">
                  <c:v>0.67600000000000005</c:v>
                </c:pt>
                <c:pt idx="20561">
                  <c:v>0.67600000000000005</c:v>
                </c:pt>
                <c:pt idx="20562">
                  <c:v>0.67600000000000005</c:v>
                </c:pt>
                <c:pt idx="20563">
                  <c:v>0.67600000000000005</c:v>
                </c:pt>
                <c:pt idx="20564">
                  <c:v>0.67600000000000005</c:v>
                </c:pt>
                <c:pt idx="20565">
                  <c:v>0.67600000000000005</c:v>
                </c:pt>
                <c:pt idx="20566">
                  <c:v>0.67600000000000005</c:v>
                </c:pt>
                <c:pt idx="20567">
                  <c:v>0.67600000000000005</c:v>
                </c:pt>
                <c:pt idx="20568">
                  <c:v>0.67600000000000005</c:v>
                </c:pt>
                <c:pt idx="20569">
                  <c:v>0.67600000000000005</c:v>
                </c:pt>
                <c:pt idx="20570">
                  <c:v>0.67600000000000005</c:v>
                </c:pt>
                <c:pt idx="20571">
                  <c:v>0.67600000000000005</c:v>
                </c:pt>
                <c:pt idx="20572">
                  <c:v>0.67600000000000005</c:v>
                </c:pt>
                <c:pt idx="20573">
                  <c:v>0.67600000000000005</c:v>
                </c:pt>
                <c:pt idx="20574">
                  <c:v>0.67600000000000005</c:v>
                </c:pt>
                <c:pt idx="20575">
                  <c:v>0.67600000000000005</c:v>
                </c:pt>
                <c:pt idx="20576">
                  <c:v>0.67600000000000005</c:v>
                </c:pt>
                <c:pt idx="20577">
                  <c:v>0.67600000000000005</c:v>
                </c:pt>
                <c:pt idx="20578">
                  <c:v>0.67600000000000005</c:v>
                </c:pt>
                <c:pt idx="20579">
                  <c:v>0.67600000000000005</c:v>
                </c:pt>
                <c:pt idx="20580">
                  <c:v>0.67600000000000005</c:v>
                </c:pt>
                <c:pt idx="20581">
                  <c:v>0.67600000000000005</c:v>
                </c:pt>
                <c:pt idx="20582">
                  <c:v>0.67600000000000005</c:v>
                </c:pt>
                <c:pt idx="20583">
                  <c:v>0.67600000000000005</c:v>
                </c:pt>
                <c:pt idx="20584">
                  <c:v>0.67600000000000005</c:v>
                </c:pt>
                <c:pt idx="20585">
                  <c:v>0.67600000000000005</c:v>
                </c:pt>
                <c:pt idx="20586">
                  <c:v>0.67600000000000005</c:v>
                </c:pt>
                <c:pt idx="20587">
                  <c:v>0.67600000000000005</c:v>
                </c:pt>
                <c:pt idx="20588">
                  <c:v>0.67600000000000005</c:v>
                </c:pt>
                <c:pt idx="20589">
                  <c:v>0.67600000000000005</c:v>
                </c:pt>
                <c:pt idx="20590">
                  <c:v>0.67600000000000005</c:v>
                </c:pt>
                <c:pt idx="20591">
                  <c:v>0.67600000000000005</c:v>
                </c:pt>
                <c:pt idx="20592">
                  <c:v>0.67700000000000005</c:v>
                </c:pt>
                <c:pt idx="20593">
                  <c:v>0.67700000000000005</c:v>
                </c:pt>
                <c:pt idx="20594">
                  <c:v>0.67700000000000005</c:v>
                </c:pt>
                <c:pt idx="20595">
                  <c:v>0.67700000000000005</c:v>
                </c:pt>
                <c:pt idx="20596">
                  <c:v>0.67700000000000005</c:v>
                </c:pt>
                <c:pt idx="20597">
                  <c:v>0.67700000000000005</c:v>
                </c:pt>
                <c:pt idx="20598">
                  <c:v>0.67700000000000005</c:v>
                </c:pt>
                <c:pt idx="20599">
                  <c:v>0.67700000000000005</c:v>
                </c:pt>
                <c:pt idx="20600">
                  <c:v>0.67700000000000005</c:v>
                </c:pt>
                <c:pt idx="20601">
                  <c:v>0.67700000000000005</c:v>
                </c:pt>
                <c:pt idx="20602">
                  <c:v>0.67700000000000005</c:v>
                </c:pt>
                <c:pt idx="20603">
                  <c:v>0.67700000000000005</c:v>
                </c:pt>
                <c:pt idx="20604">
                  <c:v>0.67700000000000005</c:v>
                </c:pt>
                <c:pt idx="20605">
                  <c:v>0.67700000000000005</c:v>
                </c:pt>
                <c:pt idx="20606">
                  <c:v>0.67700000000000005</c:v>
                </c:pt>
                <c:pt idx="20607">
                  <c:v>0.67700000000000005</c:v>
                </c:pt>
                <c:pt idx="20608">
                  <c:v>0.67700000000000005</c:v>
                </c:pt>
                <c:pt idx="20609">
                  <c:v>0.67700000000000005</c:v>
                </c:pt>
                <c:pt idx="20610">
                  <c:v>0.67700000000000005</c:v>
                </c:pt>
                <c:pt idx="20611">
                  <c:v>0.67700000000000005</c:v>
                </c:pt>
                <c:pt idx="20612">
                  <c:v>0.67700000000000005</c:v>
                </c:pt>
                <c:pt idx="20613">
                  <c:v>0.67700000000000005</c:v>
                </c:pt>
                <c:pt idx="20614">
                  <c:v>0.67700000000000005</c:v>
                </c:pt>
                <c:pt idx="20615">
                  <c:v>0.67700000000000005</c:v>
                </c:pt>
                <c:pt idx="20616">
                  <c:v>0.67700000000000005</c:v>
                </c:pt>
                <c:pt idx="20617">
                  <c:v>0.67700000000000005</c:v>
                </c:pt>
                <c:pt idx="20618">
                  <c:v>0.67700000000000005</c:v>
                </c:pt>
                <c:pt idx="20619">
                  <c:v>0.67700000000000005</c:v>
                </c:pt>
                <c:pt idx="20620">
                  <c:v>0.67700000000000005</c:v>
                </c:pt>
                <c:pt idx="20621">
                  <c:v>0.67700000000000005</c:v>
                </c:pt>
                <c:pt idx="20622">
                  <c:v>0.67700000000000005</c:v>
                </c:pt>
                <c:pt idx="20623">
                  <c:v>0.67700000000000005</c:v>
                </c:pt>
                <c:pt idx="20624">
                  <c:v>0.67700000000000005</c:v>
                </c:pt>
                <c:pt idx="20625">
                  <c:v>0.67700000000000005</c:v>
                </c:pt>
                <c:pt idx="20626">
                  <c:v>0.67700000000000005</c:v>
                </c:pt>
                <c:pt idx="20627">
                  <c:v>0.67700000000000005</c:v>
                </c:pt>
                <c:pt idx="20628">
                  <c:v>0.67700000000000005</c:v>
                </c:pt>
                <c:pt idx="20629">
                  <c:v>0.67700000000000005</c:v>
                </c:pt>
                <c:pt idx="20630">
                  <c:v>0.67700000000000005</c:v>
                </c:pt>
                <c:pt idx="20631">
                  <c:v>0.67700000000000005</c:v>
                </c:pt>
                <c:pt idx="20632">
                  <c:v>0.67700000000000005</c:v>
                </c:pt>
                <c:pt idx="20633">
                  <c:v>0.67700000000000005</c:v>
                </c:pt>
                <c:pt idx="20634">
                  <c:v>0.67700000000000005</c:v>
                </c:pt>
                <c:pt idx="20635">
                  <c:v>0.67700000000000005</c:v>
                </c:pt>
                <c:pt idx="20636">
                  <c:v>0.67700000000000005</c:v>
                </c:pt>
                <c:pt idx="20637">
                  <c:v>0.67700000000000005</c:v>
                </c:pt>
                <c:pt idx="20638">
                  <c:v>0.67700000000000005</c:v>
                </c:pt>
                <c:pt idx="20639">
                  <c:v>0.67700000000000005</c:v>
                </c:pt>
                <c:pt idx="20640">
                  <c:v>0.67700000000000005</c:v>
                </c:pt>
                <c:pt idx="20641">
                  <c:v>0.67700000000000005</c:v>
                </c:pt>
                <c:pt idx="20642">
                  <c:v>0.67700000000000005</c:v>
                </c:pt>
                <c:pt idx="20643">
                  <c:v>0.67700000000000005</c:v>
                </c:pt>
                <c:pt idx="20644">
                  <c:v>0.67700000000000005</c:v>
                </c:pt>
                <c:pt idx="20645">
                  <c:v>0.67700000000000005</c:v>
                </c:pt>
                <c:pt idx="20646">
                  <c:v>0.67700000000000005</c:v>
                </c:pt>
                <c:pt idx="20647">
                  <c:v>0.67700000000000005</c:v>
                </c:pt>
                <c:pt idx="20648">
                  <c:v>0.67700000000000005</c:v>
                </c:pt>
                <c:pt idx="20649">
                  <c:v>0.67700000000000005</c:v>
                </c:pt>
                <c:pt idx="20650">
                  <c:v>0.67700000000000005</c:v>
                </c:pt>
                <c:pt idx="20651">
                  <c:v>0.67700000000000005</c:v>
                </c:pt>
                <c:pt idx="20652">
                  <c:v>0.67700000000000005</c:v>
                </c:pt>
                <c:pt idx="20653">
                  <c:v>0.67700000000000005</c:v>
                </c:pt>
                <c:pt idx="20654">
                  <c:v>0.67700000000000005</c:v>
                </c:pt>
                <c:pt idx="20655">
                  <c:v>0.67700000000000005</c:v>
                </c:pt>
                <c:pt idx="20656">
                  <c:v>0.67700000000000005</c:v>
                </c:pt>
                <c:pt idx="20657">
                  <c:v>0.67700000000000005</c:v>
                </c:pt>
                <c:pt idx="20658">
                  <c:v>0.67700000000000005</c:v>
                </c:pt>
                <c:pt idx="20659">
                  <c:v>0.67700000000000005</c:v>
                </c:pt>
                <c:pt idx="20660">
                  <c:v>0.67700000000000005</c:v>
                </c:pt>
                <c:pt idx="20661">
                  <c:v>0.67700000000000005</c:v>
                </c:pt>
                <c:pt idx="20662">
                  <c:v>0.67700000000000005</c:v>
                </c:pt>
                <c:pt idx="20663">
                  <c:v>0.67700000000000005</c:v>
                </c:pt>
                <c:pt idx="20664">
                  <c:v>0.67700000000000005</c:v>
                </c:pt>
                <c:pt idx="20665">
                  <c:v>0.67700000000000005</c:v>
                </c:pt>
                <c:pt idx="20666">
                  <c:v>0.67700000000000005</c:v>
                </c:pt>
                <c:pt idx="20667">
                  <c:v>0.67700000000000005</c:v>
                </c:pt>
                <c:pt idx="20668">
                  <c:v>0.67700000000000005</c:v>
                </c:pt>
                <c:pt idx="20669">
                  <c:v>0.67700000000000005</c:v>
                </c:pt>
                <c:pt idx="20670">
                  <c:v>0.67700000000000005</c:v>
                </c:pt>
                <c:pt idx="20671">
                  <c:v>0.67700000000000005</c:v>
                </c:pt>
                <c:pt idx="20672">
                  <c:v>0.67700000000000005</c:v>
                </c:pt>
                <c:pt idx="20673">
                  <c:v>0.67700000000000005</c:v>
                </c:pt>
                <c:pt idx="20674">
                  <c:v>0.67700000000000005</c:v>
                </c:pt>
                <c:pt idx="20675">
                  <c:v>0.67700000000000005</c:v>
                </c:pt>
                <c:pt idx="20676">
                  <c:v>0.67700000000000005</c:v>
                </c:pt>
                <c:pt idx="20677">
                  <c:v>0.67700000000000005</c:v>
                </c:pt>
                <c:pt idx="20678">
                  <c:v>0.67700000000000005</c:v>
                </c:pt>
                <c:pt idx="20679">
                  <c:v>0.67700000000000005</c:v>
                </c:pt>
                <c:pt idx="20680">
                  <c:v>0.67700000000000005</c:v>
                </c:pt>
                <c:pt idx="20681">
                  <c:v>0.67700000000000005</c:v>
                </c:pt>
                <c:pt idx="20682">
                  <c:v>0.67700000000000005</c:v>
                </c:pt>
                <c:pt idx="20683">
                  <c:v>0.67700000000000005</c:v>
                </c:pt>
                <c:pt idx="20684">
                  <c:v>0.67700000000000005</c:v>
                </c:pt>
                <c:pt idx="20685">
                  <c:v>0.67700000000000005</c:v>
                </c:pt>
                <c:pt idx="20686">
                  <c:v>0.67700000000000005</c:v>
                </c:pt>
                <c:pt idx="20687">
                  <c:v>0.67700000000000005</c:v>
                </c:pt>
                <c:pt idx="20688">
                  <c:v>0.67700000000000005</c:v>
                </c:pt>
                <c:pt idx="20689">
                  <c:v>0.67800000000000005</c:v>
                </c:pt>
                <c:pt idx="20690">
                  <c:v>0.67800000000000005</c:v>
                </c:pt>
                <c:pt idx="20691">
                  <c:v>0.67800000000000005</c:v>
                </c:pt>
                <c:pt idx="20692">
                  <c:v>0.67800000000000005</c:v>
                </c:pt>
                <c:pt idx="20693">
                  <c:v>0.67800000000000005</c:v>
                </c:pt>
                <c:pt idx="20694">
                  <c:v>0.67800000000000005</c:v>
                </c:pt>
                <c:pt idx="20695">
                  <c:v>0.67800000000000005</c:v>
                </c:pt>
                <c:pt idx="20696">
                  <c:v>0.67800000000000005</c:v>
                </c:pt>
                <c:pt idx="20697">
                  <c:v>0.67800000000000005</c:v>
                </c:pt>
                <c:pt idx="20698">
                  <c:v>0.67800000000000005</c:v>
                </c:pt>
                <c:pt idx="20699">
                  <c:v>0.67800000000000005</c:v>
                </c:pt>
                <c:pt idx="20700">
                  <c:v>0.67800000000000005</c:v>
                </c:pt>
                <c:pt idx="20701">
                  <c:v>0.67800000000000005</c:v>
                </c:pt>
                <c:pt idx="20702">
                  <c:v>0.67800000000000005</c:v>
                </c:pt>
                <c:pt idx="20703">
                  <c:v>0.67800000000000005</c:v>
                </c:pt>
                <c:pt idx="20704">
                  <c:v>0.67800000000000005</c:v>
                </c:pt>
                <c:pt idx="20705">
                  <c:v>0.67800000000000005</c:v>
                </c:pt>
                <c:pt idx="20706">
                  <c:v>0.67800000000000005</c:v>
                </c:pt>
                <c:pt idx="20707">
                  <c:v>0.67800000000000005</c:v>
                </c:pt>
                <c:pt idx="20708">
                  <c:v>0.67800000000000005</c:v>
                </c:pt>
                <c:pt idx="20709">
                  <c:v>0.67800000000000005</c:v>
                </c:pt>
                <c:pt idx="20710">
                  <c:v>0.67800000000000005</c:v>
                </c:pt>
                <c:pt idx="20711">
                  <c:v>0.67800000000000005</c:v>
                </c:pt>
                <c:pt idx="20712">
                  <c:v>0.67800000000000005</c:v>
                </c:pt>
                <c:pt idx="20713">
                  <c:v>0.67800000000000005</c:v>
                </c:pt>
                <c:pt idx="20714">
                  <c:v>0.67800000000000005</c:v>
                </c:pt>
                <c:pt idx="20715">
                  <c:v>0.67800000000000005</c:v>
                </c:pt>
                <c:pt idx="20716">
                  <c:v>0.67800000000000005</c:v>
                </c:pt>
                <c:pt idx="20717">
                  <c:v>0.67800000000000005</c:v>
                </c:pt>
                <c:pt idx="20718">
                  <c:v>0.67800000000000005</c:v>
                </c:pt>
                <c:pt idx="20719">
                  <c:v>0.67800000000000005</c:v>
                </c:pt>
                <c:pt idx="20720">
                  <c:v>0.67800000000000005</c:v>
                </c:pt>
                <c:pt idx="20721">
                  <c:v>0.67800000000000005</c:v>
                </c:pt>
                <c:pt idx="20722">
                  <c:v>0.67800000000000005</c:v>
                </c:pt>
                <c:pt idx="20723">
                  <c:v>0.67800000000000005</c:v>
                </c:pt>
                <c:pt idx="20724">
                  <c:v>0.67800000000000005</c:v>
                </c:pt>
                <c:pt idx="20725">
                  <c:v>0.67800000000000005</c:v>
                </c:pt>
                <c:pt idx="20726">
                  <c:v>0.67800000000000005</c:v>
                </c:pt>
                <c:pt idx="20727">
                  <c:v>0.67800000000000005</c:v>
                </c:pt>
                <c:pt idx="20728">
                  <c:v>0.67800000000000005</c:v>
                </c:pt>
                <c:pt idx="20729">
                  <c:v>0.67800000000000005</c:v>
                </c:pt>
                <c:pt idx="20730">
                  <c:v>0.67800000000000005</c:v>
                </c:pt>
                <c:pt idx="20731">
                  <c:v>0.67800000000000005</c:v>
                </c:pt>
                <c:pt idx="20732">
                  <c:v>0.67800000000000005</c:v>
                </c:pt>
                <c:pt idx="20733">
                  <c:v>0.67800000000000005</c:v>
                </c:pt>
                <c:pt idx="20734">
                  <c:v>0.67800000000000005</c:v>
                </c:pt>
                <c:pt idx="20735">
                  <c:v>0.67800000000000005</c:v>
                </c:pt>
                <c:pt idx="20736">
                  <c:v>0.67800000000000005</c:v>
                </c:pt>
                <c:pt idx="20737">
                  <c:v>0.67800000000000005</c:v>
                </c:pt>
                <c:pt idx="20738">
                  <c:v>0.67800000000000005</c:v>
                </c:pt>
                <c:pt idx="20739">
                  <c:v>0.67800000000000005</c:v>
                </c:pt>
                <c:pt idx="20740">
                  <c:v>0.67800000000000005</c:v>
                </c:pt>
                <c:pt idx="20741">
                  <c:v>0.67800000000000005</c:v>
                </c:pt>
                <c:pt idx="20742">
                  <c:v>0.67800000000000005</c:v>
                </c:pt>
                <c:pt idx="20743">
                  <c:v>0.67800000000000005</c:v>
                </c:pt>
                <c:pt idx="20744">
                  <c:v>0.67800000000000005</c:v>
                </c:pt>
                <c:pt idx="20745">
                  <c:v>0.67800000000000005</c:v>
                </c:pt>
                <c:pt idx="20746">
                  <c:v>0.67800000000000005</c:v>
                </c:pt>
                <c:pt idx="20747">
                  <c:v>0.67800000000000005</c:v>
                </c:pt>
                <c:pt idx="20748">
                  <c:v>0.67800000000000005</c:v>
                </c:pt>
                <c:pt idx="20749">
                  <c:v>0.67800000000000005</c:v>
                </c:pt>
                <c:pt idx="20750">
                  <c:v>0.67800000000000005</c:v>
                </c:pt>
                <c:pt idx="20751">
                  <c:v>0.67800000000000005</c:v>
                </c:pt>
                <c:pt idx="20752">
                  <c:v>0.67800000000000005</c:v>
                </c:pt>
                <c:pt idx="20753">
                  <c:v>0.67800000000000005</c:v>
                </c:pt>
                <c:pt idx="20754">
                  <c:v>0.67800000000000005</c:v>
                </c:pt>
                <c:pt idx="20755">
                  <c:v>0.67800000000000005</c:v>
                </c:pt>
                <c:pt idx="20756">
                  <c:v>0.67800000000000005</c:v>
                </c:pt>
                <c:pt idx="20757">
                  <c:v>0.67800000000000005</c:v>
                </c:pt>
                <c:pt idx="20758">
                  <c:v>0.67800000000000005</c:v>
                </c:pt>
                <c:pt idx="20759">
                  <c:v>0.67800000000000005</c:v>
                </c:pt>
                <c:pt idx="20760">
                  <c:v>0.67800000000000005</c:v>
                </c:pt>
                <c:pt idx="20761">
                  <c:v>0.67800000000000005</c:v>
                </c:pt>
                <c:pt idx="20762">
                  <c:v>0.67800000000000005</c:v>
                </c:pt>
                <c:pt idx="20763">
                  <c:v>0.67800000000000005</c:v>
                </c:pt>
                <c:pt idx="20764">
                  <c:v>0.67800000000000005</c:v>
                </c:pt>
                <c:pt idx="20765">
                  <c:v>0.67800000000000005</c:v>
                </c:pt>
                <c:pt idx="20766">
                  <c:v>0.67800000000000005</c:v>
                </c:pt>
                <c:pt idx="20767">
                  <c:v>0.67900000000000005</c:v>
                </c:pt>
                <c:pt idx="20768">
                  <c:v>0.67900000000000005</c:v>
                </c:pt>
                <c:pt idx="20769">
                  <c:v>0.67900000000000005</c:v>
                </c:pt>
                <c:pt idx="20770">
                  <c:v>0.67900000000000005</c:v>
                </c:pt>
                <c:pt idx="20771">
                  <c:v>0.67900000000000005</c:v>
                </c:pt>
                <c:pt idx="20772">
                  <c:v>0.67900000000000005</c:v>
                </c:pt>
                <c:pt idx="20773">
                  <c:v>0.67900000000000005</c:v>
                </c:pt>
                <c:pt idx="20774">
                  <c:v>0.67900000000000005</c:v>
                </c:pt>
                <c:pt idx="20775">
                  <c:v>0.67900000000000005</c:v>
                </c:pt>
                <c:pt idx="20776">
                  <c:v>0.67900000000000005</c:v>
                </c:pt>
                <c:pt idx="20777">
                  <c:v>0.67900000000000005</c:v>
                </c:pt>
                <c:pt idx="20778">
                  <c:v>0.67900000000000005</c:v>
                </c:pt>
                <c:pt idx="20779">
                  <c:v>0.67900000000000005</c:v>
                </c:pt>
                <c:pt idx="20780">
                  <c:v>0.67900000000000005</c:v>
                </c:pt>
                <c:pt idx="20781">
                  <c:v>0.67900000000000005</c:v>
                </c:pt>
                <c:pt idx="20782">
                  <c:v>0.67900000000000005</c:v>
                </c:pt>
                <c:pt idx="20783">
                  <c:v>0.67900000000000005</c:v>
                </c:pt>
                <c:pt idx="20784">
                  <c:v>0.67900000000000005</c:v>
                </c:pt>
                <c:pt idx="20785">
                  <c:v>0.67900000000000005</c:v>
                </c:pt>
                <c:pt idx="20786">
                  <c:v>0.67900000000000005</c:v>
                </c:pt>
                <c:pt idx="20787">
                  <c:v>0.67900000000000005</c:v>
                </c:pt>
                <c:pt idx="20788">
                  <c:v>0.67900000000000005</c:v>
                </c:pt>
                <c:pt idx="20789">
                  <c:v>0.67900000000000005</c:v>
                </c:pt>
                <c:pt idx="20790">
                  <c:v>0.67900000000000005</c:v>
                </c:pt>
                <c:pt idx="20791">
                  <c:v>0.67900000000000005</c:v>
                </c:pt>
                <c:pt idx="20792">
                  <c:v>0.67900000000000005</c:v>
                </c:pt>
                <c:pt idx="20793">
                  <c:v>0.67900000000000005</c:v>
                </c:pt>
                <c:pt idx="20794">
                  <c:v>0.67900000000000005</c:v>
                </c:pt>
                <c:pt idx="20795">
                  <c:v>0.67900000000000005</c:v>
                </c:pt>
                <c:pt idx="20796">
                  <c:v>0.67900000000000005</c:v>
                </c:pt>
                <c:pt idx="20797">
                  <c:v>0.67900000000000005</c:v>
                </c:pt>
                <c:pt idx="20798">
                  <c:v>0.67900000000000005</c:v>
                </c:pt>
                <c:pt idx="20799">
                  <c:v>0.67900000000000005</c:v>
                </c:pt>
                <c:pt idx="20800">
                  <c:v>0.67900000000000005</c:v>
                </c:pt>
                <c:pt idx="20801">
                  <c:v>0.67900000000000005</c:v>
                </c:pt>
                <c:pt idx="20802">
                  <c:v>0.67900000000000005</c:v>
                </c:pt>
                <c:pt idx="20803">
                  <c:v>0.67900000000000005</c:v>
                </c:pt>
                <c:pt idx="20804">
                  <c:v>0.67900000000000005</c:v>
                </c:pt>
                <c:pt idx="20805">
                  <c:v>0.67900000000000005</c:v>
                </c:pt>
                <c:pt idx="20806">
                  <c:v>0.67900000000000005</c:v>
                </c:pt>
                <c:pt idx="20807">
                  <c:v>0.67900000000000005</c:v>
                </c:pt>
                <c:pt idx="20808">
                  <c:v>0.67900000000000005</c:v>
                </c:pt>
                <c:pt idx="20809">
                  <c:v>0.67900000000000005</c:v>
                </c:pt>
                <c:pt idx="20810">
                  <c:v>0.67900000000000005</c:v>
                </c:pt>
                <c:pt idx="20811">
                  <c:v>0.67900000000000005</c:v>
                </c:pt>
                <c:pt idx="20812">
                  <c:v>0.67900000000000005</c:v>
                </c:pt>
                <c:pt idx="20813">
                  <c:v>0.67900000000000005</c:v>
                </c:pt>
                <c:pt idx="20814">
                  <c:v>0.67900000000000005</c:v>
                </c:pt>
                <c:pt idx="20815">
                  <c:v>0.67900000000000005</c:v>
                </c:pt>
                <c:pt idx="20816">
                  <c:v>0.67900000000000005</c:v>
                </c:pt>
                <c:pt idx="20817">
                  <c:v>0.67900000000000005</c:v>
                </c:pt>
                <c:pt idx="20818">
                  <c:v>0.67900000000000005</c:v>
                </c:pt>
                <c:pt idx="20819">
                  <c:v>0.67900000000000005</c:v>
                </c:pt>
                <c:pt idx="20820">
                  <c:v>0.67900000000000005</c:v>
                </c:pt>
                <c:pt idx="20821">
                  <c:v>0.67900000000000005</c:v>
                </c:pt>
                <c:pt idx="20822">
                  <c:v>0.67900000000000005</c:v>
                </c:pt>
                <c:pt idx="20823">
                  <c:v>0.67900000000000005</c:v>
                </c:pt>
                <c:pt idx="20824">
                  <c:v>0.67900000000000005</c:v>
                </c:pt>
                <c:pt idx="20825">
                  <c:v>0.67900000000000005</c:v>
                </c:pt>
                <c:pt idx="20826">
                  <c:v>0.67900000000000005</c:v>
                </c:pt>
                <c:pt idx="20827">
                  <c:v>0.67900000000000005</c:v>
                </c:pt>
                <c:pt idx="20828">
                  <c:v>0.67900000000000005</c:v>
                </c:pt>
                <c:pt idx="20829">
                  <c:v>0.67900000000000005</c:v>
                </c:pt>
                <c:pt idx="20830">
                  <c:v>0.67900000000000005</c:v>
                </c:pt>
                <c:pt idx="20831">
                  <c:v>0.67900000000000005</c:v>
                </c:pt>
                <c:pt idx="20832">
                  <c:v>0.67900000000000005</c:v>
                </c:pt>
                <c:pt idx="20833">
                  <c:v>0.67900000000000005</c:v>
                </c:pt>
                <c:pt idx="20834">
                  <c:v>0.67900000000000005</c:v>
                </c:pt>
                <c:pt idx="20835">
                  <c:v>0.67900000000000005</c:v>
                </c:pt>
                <c:pt idx="20836">
                  <c:v>0.67900000000000005</c:v>
                </c:pt>
                <c:pt idx="20837">
                  <c:v>0.67900000000000005</c:v>
                </c:pt>
                <c:pt idx="20838">
                  <c:v>0.67900000000000005</c:v>
                </c:pt>
                <c:pt idx="20839">
                  <c:v>0.67900000000000005</c:v>
                </c:pt>
                <c:pt idx="20840">
                  <c:v>0.67900000000000005</c:v>
                </c:pt>
                <c:pt idx="20841">
                  <c:v>0.67900000000000005</c:v>
                </c:pt>
                <c:pt idx="20842">
                  <c:v>0.67900000000000005</c:v>
                </c:pt>
                <c:pt idx="20843">
                  <c:v>0.67900000000000005</c:v>
                </c:pt>
                <c:pt idx="20844">
                  <c:v>0.67900000000000005</c:v>
                </c:pt>
                <c:pt idx="20845">
                  <c:v>0.67900000000000005</c:v>
                </c:pt>
                <c:pt idx="20846">
                  <c:v>0.67900000000000005</c:v>
                </c:pt>
                <c:pt idx="20847">
                  <c:v>0.67900000000000005</c:v>
                </c:pt>
                <c:pt idx="20848">
                  <c:v>0.68</c:v>
                </c:pt>
                <c:pt idx="20849">
                  <c:v>0.68</c:v>
                </c:pt>
                <c:pt idx="20850">
                  <c:v>0.68</c:v>
                </c:pt>
                <c:pt idx="20851">
                  <c:v>0.68</c:v>
                </c:pt>
                <c:pt idx="20852">
                  <c:v>0.68</c:v>
                </c:pt>
                <c:pt idx="20853">
                  <c:v>0.68</c:v>
                </c:pt>
                <c:pt idx="20854">
                  <c:v>0.68</c:v>
                </c:pt>
                <c:pt idx="20855">
                  <c:v>0.68</c:v>
                </c:pt>
                <c:pt idx="20856">
                  <c:v>0.68</c:v>
                </c:pt>
                <c:pt idx="20857">
                  <c:v>0.68</c:v>
                </c:pt>
                <c:pt idx="20858">
                  <c:v>0.68</c:v>
                </c:pt>
                <c:pt idx="20859">
                  <c:v>0.68</c:v>
                </c:pt>
                <c:pt idx="20860">
                  <c:v>0.68</c:v>
                </c:pt>
                <c:pt idx="20861">
                  <c:v>0.68</c:v>
                </c:pt>
                <c:pt idx="20862">
                  <c:v>0.68</c:v>
                </c:pt>
                <c:pt idx="20863">
                  <c:v>0.68</c:v>
                </c:pt>
                <c:pt idx="20864">
                  <c:v>0.68</c:v>
                </c:pt>
                <c:pt idx="20865">
                  <c:v>0.68</c:v>
                </c:pt>
                <c:pt idx="20866">
                  <c:v>0.68</c:v>
                </c:pt>
                <c:pt idx="20867">
                  <c:v>0.68</c:v>
                </c:pt>
                <c:pt idx="20868">
                  <c:v>0.68</c:v>
                </c:pt>
                <c:pt idx="20869">
                  <c:v>0.68</c:v>
                </c:pt>
                <c:pt idx="20870">
                  <c:v>0.68</c:v>
                </c:pt>
                <c:pt idx="20871">
                  <c:v>0.68</c:v>
                </c:pt>
                <c:pt idx="20872">
                  <c:v>0.68</c:v>
                </c:pt>
                <c:pt idx="20873">
                  <c:v>0.68</c:v>
                </c:pt>
                <c:pt idx="20874">
                  <c:v>0.68</c:v>
                </c:pt>
                <c:pt idx="20875">
                  <c:v>0.68</c:v>
                </c:pt>
                <c:pt idx="20876">
                  <c:v>0.68</c:v>
                </c:pt>
                <c:pt idx="20877">
                  <c:v>0.68</c:v>
                </c:pt>
                <c:pt idx="20878">
                  <c:v>0.68</c:v>
                </c:pt>
                <c:pt idx="20879">
                  <c:v>0.68</c:v>
                </c:pt>
                <c:pt idx="20880">
                  <c:v>0.68</c:v>
                </c:pt>
                <c:pt idx="20881">
                  <c:v>0.68</c:v>
                </c:pt>
                <c:pt idx="20882">
                  <c:v>0.68</c:v>
                </c:pt>
                <c:pt idx="20883">
                  <c:v>0.68</c:v>
                </c:pt>
                <c:pt idx="20884">
                  <c:v>0.68</c:v>
                </c:pt>
                <c:pt idx="20885">
                  <c:v>0.68</c:v>
                </c:pt>
                <c:pt idx="20886">
                  <c:v>0.68</c:v>
                </c:pt>
                <c:pt idx="20887">
                  <c:v>0.68</c:v>
                </c:pt>
                <c:pt idx="20888">
                  <c:v>0.68</c:v>
                </c:pt>
                <c:pt idx="20889">
                  <c:v>0.68</c:v>
                </c:pt>
                <c:pt idx="20890">
                  <c:v>0.68</c:v>
                </c:pt>
                <c:pt idx="20891">
                  <c:v>0.68</c:v>
                </c:pt>
                <c:pt idx="20892">
                  <c:v>0.68</c:v>
                </c:pt>
                <c:pt idx="20893">
                  <c:v>0.68</c:v>
                </c:pt>
                <c:pt idx="20894">
                  <c:v>0.68</c:v>
                </c:pt>
                <c:pt idx="20895">
                  <c:v>0.68</c:v>
                </c:pt>
                <c:pt idx="20896">
                  <c:v>0.68</c:v>
                </c:pt>
                <c:pt idx="20897">
                  <c:v>0.68</c:v>
                </c:pt>
                <c:pt idx="20898">
                  <c:v>0.68</c:v>
                </c:pt>
                <c:pt idx="20899">
                  <c:v>0.68</c:v>
                </c:pt>
                <c:pt idx="20900">
                  <c:v>0.68</c:v>
                </c:pt>
                <c:pt idx="20901">
                  <c:v>0.68</c:v>
                </c:pt>
                <c:pt idx="20902">
                  <c:v>0.68</c:v>
                </c:pt>
                <c:pt idx="20903">
                  <c:v>0.68</c:v>
                </c:pt>
                <c:pt idx="20904">
                  <c:v>0.68</c:v>
                </c:pt>
                <c:pt idx="20905">
                  <c:v>0.68</c:v>
                </c:pt>
                <c:pt idx="20906">
                  <c:v>0.68</c:v>
                </c:pt>
                <c:pt idx="20907">
                  <c:v>0.68</c:v>
                </c:pt>
                <c:pt idx="20908">
                  <c:v>0.68</c:v>
                </c:pt>
                <c:pt idx="20909">
                  <c:v>0.68</c:v>
                </c:pt>
                <c:pt idx="20910">
                  <c:v>0.68</c:v>
                </c:pt>
                <c:pt idx="20911">
                  <c:v>0.68</c:v>
                </c:pt>
                <c:pt idx="20912">
                  <c:v>0.68</c:v>
                </c:pt>
                <c:pt idx="20913">
                  <c:v>0.68</c:v>
                </c:pt>
                <c:pt idx="20914">
                  <c:v>0.68</c:v>
                </c:pt>
                <c:pt idx="20915">
                  <c:v>0.68</c:v>
                </c:pt>
                <c:pt idx="20916">
                  <c:v>0.68</c:v>
                </c:pt>
                <c:pt idx="20917">
                  <c:v>0.68</c:v>
                </c:pt>
                <c:pt idx="20918">
                  <c:v>0.68</c:v>
                </c:pt>
                <c:pt idx="20919">
                  <c:v>0.68</c:v>
                </c:pt>
                <c:pt idx="20920">
                  <c:v>0.68</c:v>
                </c:pt>
                <c:pt idx="20921">
                  <c:v>0.68</c:v>
                </c:pt>
                <c:pt idx="20922">
                  <c:v>0.68</c:v>
                </c:pt>
                <c:pt idx="20923">
                  <c:v>0.68</c:v>
                </c:pt>
                <c:pt idx="20924">
                  <c:v>0.68</c:v>
                </c:pt>
                <c:pt idx="20925">
                  <c:v>0.68</c:v>
                </c:pt>
                <c:pt idx="20926">
                  <c:v>0.68</c:v>
                </c:pt>
                <c:pt idx="20927">
                  <c:v>0.68</c:v>
                </c:pt>
                <c:pt idx="20928">
                  <c:v>0.68</c:v>
                </c:pt>
                <c:pt idx="20929">
                  <c:v>0.68</c:v>
                </c:pt>
                <c:pt idx="20930">
                  <c:v>0.68</c:v>
                </c:pt>
                <c:pt idx="20931">
                  <c:v>0.68</c:v>
                </c:pt>
                <c:pt idx="20932">
                  <c:v>0.68</c:v>
                </c:pt>
                <c:pt idx="20933">
                  <c:v>0.68</c:v>
                </c:pt>
                <c:pt idx="20934">
                  <c:v>0.68</c:v>
                </c:pt>
                <c:pt idx="20935">
                  <c:v>0.68100000000000005</c:v>
                </c:pt>
                <c:pt idx="20936">
                  <c:v>0.68100000000000005</c:v>
                </c:pt>
                <c:pt idx="20937">
                  <c:v>0.68100000000000005</c:v>
                </c:pt>
                <c:pt idx="20938">
                  <c:v>0.68100000000000005</c:v>
                </c:pt>
                <c:pt idx="20939">
                  <c:v>0.68100000000000005</c:v>
                </c:pt>
                <c:pt idx="20940">
                  <c:v>0.68100000000000005</c:v>
                </c:pt>
                <c:pt idx="20941">
                  <c:v>0.68100000000000005</c:v>
                </c:pt>
                <c:pt idx="20942">
                  <c:v>0.68100000000000005</c:v>
                </c:pt>
                <c:pt idx="20943">
                  <c:v>0.68100000000000005</c:v>
                </c:pt>
                <c:pt idx="20944">
                  <c:v>0.68100000000000005</c:v>
                </c:pt>
                <c:pt idx="20945">
                  <c:v>0.68100000000000005</c:v>
                </c:pt>
                <c:pt idx="20946">
                  <c:v>0.68100000000000005</c:v>
                </c:pt>
                <c:pt idx="20947">
                  <c:v>0.68100000000000005</c:v>
                </c:pt>
                <c:pt idx="20948">
                  <c:v>0.68100000000000005</c:v>
                </c:pt>
                <c:pt idx="20949">
                  <c:v>0.68100000000000005</c:v>
                </c:pt>
                <c:pt idx="20950">
                  <c:v>0.68100000000000005</c:v>
                </c:pt>
                <c:pt idx="20951">
                  <c:v>0.68100000000000005</c:v>
                </c:pt>
                <c:pt idx="20952">
                  <c:v>0.68100000000000005</c:v>
                </c:pt>
                <c:pt idx="20953">
                  <c:v>0.68100000000000005</c:v>
                </c:pt>
                <c:pt idx="20954">
                  <c:v>0.68100000000000005</c:v>
                </c:pt>
                <c:pt idx="20955">
                  <c:v>0.68100000000000005</c:v>
                </c:pt>
                <c:pt idx="20956">
                  <c:v>0.68100000000000005</c:v>
                </c:pt>
                <c:pt idx="20957">
                  <c:v>0.68100000000000005</c:v>
                </c:pt>
                <c:pt idx="20958">
                  <c:v>0.68100000000000005</c:v>
                </c:pt>
                <c:pt idx="20959">
                  <c:v>0.68100000000000005</c:v>
                </c:pt>
                <c:pt idx="20960">
                  <c:v>0.68100000000000005</c:v>
                </c:pt>
                <c:pt idx="20961">
                  <c:v>0.68100000000000005</c:v>
                </c:pt>
                <c:pt idx="20962">
                  <c:v>0.68100000000000005</c:v>
                </c:pt>
                <c:pt idx="20963">
                  <c:v>0.68100000000000005</c:v>
                </c:pt>
                <c:pt idx="20964">
                  <c:v>0.68100000000000005</c:v>
                </c:pt>
                <c:pt idx="20965">
                  <c:v>0.68100000000000005</c:v>
                </c:pt>
                <c:pt idx="20966">
                  <c:v>0.68100000000000005</c:v>
                </c:pt>
                <c:pt idx="20967">
                  <c:v>0.68100000000000005</c:v>
                </c:pt>
                <c:pt idx="20968">
                  <c:v>0.68100000000000005</c:v>
                </c:pt>
                <c:pt idx="20969">
                  <c:v>0.68100000000000005</c:v>
                </c:pt>
                <c:pt idx="20970">
                  <c:v>0.68100000000000005</c:v>
                </c:pt>
                <c:pt idx="20971">
                  <c:v>0.68100000000000005</c:v>
                </c:pt>
                <c:pt idx="20972">
                  <c:v>0.68100000000000005</c:v>
                </c:pt>
                <c:pt idx="20973">
                  <c:v>0.68100000000000005</c:v>
                </c:pt>
                <c:pt idx="20974">
                  <c:v>0.68100000000000005</c:v>
                </c:pt>
                <c:pt idx="20975">
                  <c:v>0.68100000000000005</c:v>
                </c:pt>
                <c:pt idx="20976">
                  <c:v>0.68100000000000005</c:v>
                </c:pt>
                <c:pt idx="20977">
                  <c:v>0.68100000000000005</c:v>
                </c:pt>
                <c:pt idx="20978">
                  <c:v>0.68100000000000005</c:v>
                </c:pt>
                <c:pt idx="20979">
                  <c:v>0.68100000000000005</c:v>
                </c:pt>
                <c:pt idx="20980">
                  <c:v>0.68100000000000005</c:v>
                </c:pt>
                <c:pt idx="20981">
                  <c:v>0.68100000000000005</c:v>
                </c:pt>
                <c:pt idx="20982">
                  <c:v>0.68100000000000005</c:v>
                </c:pt>
                <c:pt idx="20983">
                  <c:v>0.68100000000000005</c:v>
                </c:pt>
                <c:pt idx="20984">
                  <c:v>0.68100000000000005</c:v>
                </c:pt>
                <c:pt idx="20985">
                  <c:v>0.68100000000000005</c:v>
                </c:pt>
                <c:pt idx="20986">
                  <c:v>0.68100000000000005</c:v>
                </c:pt>
                <c:pt idx="20987">
                  <c:v>0.68100000000000005</c:v>
                </c:pt>
                <c:pt idx="20988">
                  <c:v>0.68100000000000005</c:v>
                </c:pt>
                <c:pt idx="20989">
                  <c:v>0.68100000000000005</c:v>
                </c:pt>
                <c:pt idx="20990">
                  <c:v>0.68100000000000005</c:v>
                </c:pt>
                <c:pt idx="20991">
                  <c:v>0.68100000000000005</c:v>
                </c:pt>
                <c:pt idx="20992">
                  <c:v>0.68100000000000005</c:v>
                </c:pt>
                <c:pt idx="20993">
                  <c:v>0.68100000000000005</c:v>
                </c:pt>
                <c:pt idx="20994">
                  <c:v>0.68100000000000005</c:v>
                </c:pt>
                <c:pt idx="20995">
                  <c:v>0.68100000000000005</c:v>
                </c:pt>
                <c:pt idx="20996">
                  <c:v>0.68100000000000005</c:v>
                </c:pt>
                <c:pt idx="20997">
                  <c:v>0.68100000000000005</c:v>
                </c:pt>
                <c:pt idx="20998">
                  <c:v>0.68100000000000005</c:v>
                </c:pt>
                <c:pt idx="20999">
                  <c:v>0.68100000000000005</c:v>
                </c:pt>
                <c:pt idx="21000">
                  <c:v>0.68100000000000005</c:v>
                </c:pt>
                <c:pt idx="21001">
                  <c:v>0.68100000000000005</c:v>
                </c:pt>
                <c:pt idx="21002">
                  <c:v>0.68100000000000005</c:v>
                </c:pt>
                <c:pt idx="21003">
                  <c:v>0.68100000000000005</c:v>
                </c:pt>
                <c:pt idx="21004">
                  <c:v>0.68100000000000005</c:v>
                </c:pt>
                <c:pt idx="21005">
                  <c:v>0.68100000000000005</c:v>
                </c:pt>
                <c:pt idx="21006">
                  <c:v>0.68100000000000005</c:v>
                </c:pt>
                <c:pt idx="21007">
                  <c:v>0.68100000000000005</c:v>
                </c:pt>
                <c:pt idx="21008">
                  <c:v>0.68200000000000005</c:v>
                </c:pt>
                <c:pt idx="21009">
                  <c:v>0.68200000000000005</c:v>
                </c:pt>
                <c:pt idx="21010">
                  <c:v>0.68200000000000005</c:v>
                </c:pt>
                <c:pt idx="21011">
                  <c:v>0.68200000000000005</c:v>
                </c:pt>
                <c:pt idx="21012">
                  <c:v>0.68200000000000005</c:v>
                </c:pt>
                <c:pt idx="21013">
                  <c:v>0.68200000000000005</c:v>
                </c:pt>
                <c:pt idx="21014">
                  <c:v>0.68200000000000005</c:v>
                </c:pt>
                <c:pt idx="21015">
                  <c:v>0.68200000000000005</c:v>
                </c:pt>
                <c:pt idx="21016">
                  <c:v>0.68200000000000005</c:v>
                </c:pt>
                <c:pt idx="21017">
                  <c:v>0.68200000000000005</c:v>
                </c:pt>
                <c:pt idx="21018">
                  <c:v>0.68200000000000005</c:v>
                </c:pt>
                <c:pt idx="21019">
                  <c:v>0.68200000000000005</c:v>
                </c:pt>
                <c:pt idx="21020">
                  <c:v>0.68200000000000005</c:v>
                </c:pt>
                <c:pt idx="21021">
                  <c:v>0.68200000000000005</c:v>
                </c:pt>
                <c:pt idx="21022">
                  <c:v>0.68200000000000005</c:v>
                </c:pt>
                <c:pt idx="21023">
                  <c:v>0.68200000000000005</c:v>
                </c:pt>
                <c:pt idx="21024">
                  <c:v>0.68200000000000005</c:v>
                </c:pt>
                <c:pt idx="21025">
                  <c:v>0.68200000000000005</c:v>
                </c:pt>
                <c:pt idx="21026">
                  <c:v>0.68200000000000005</c:v>
                </c:pt>
                <c:pt idx="21027">
                  <c:v>0.68200000000000005</c:v>
                </c:pt>
                <c:pt idx="21028">
                  <c:v>0.68200000000000005</c:v>
                </c:pt>
                <c:pt idx="21029">
                  <c:v>0.68200000000000005</c:v>
                </c:pt>
                <c:pt idx="21030">
                  <c:v>0.68200000000000005</c:v>
                </c:pt>
                <c:pt idx="21031">
                  <c:v>0.68200000000000005</c:v>
                </c:pt>
                <c:pt idx="21032">
                  <c:v>0.68200000000000005</c:v>
                </c:pt>
                <c:pt idx="21033">
                  <c:v>0.68200000000000005</c:v>
                </c:pt>
                <c:pt idx="21034">
                  <c:v>0.68200000000000005</c:v>
                </c:pt>
                <c:pt idx="21035">
                  <c:v>0.68200000000000005</c:v>
                </c:pt>
                <c:pt idx="21036">
                  <c:v>0.68200000000000005</c:v>
                </c:pt>
                <c:pt idx="21037">
                  <c:v>0.68200000000000005</c:v>
                </c:pt>
                <c:pt idx="21038">
                  <c:v>0.68200000000000005</c:v>
                </c:pt>
                <c:pt idx="21039">
                  <c:v>0.68200000000000005</c:v>
                </c:pt>
                <c:pt idx="21040">
                  <c:v>0.68200000000000005</c:v>
                </c:pt>
                <c:pt idx="21041">
                  <c:v>0.68200000000000005</c:v>
                </c:pt>
                <c:pt idx="21042">
                  <c:v>0.68200000000000005</c:v>
                </c:pt>
                <c:pt idx="21043">
                  <c:v>0.68200000000000005</c:v>
                </c:pt>
                <c:pt idx="21044">
                  <c:v>0.68200000000000005</c:v>
                </c:pt>
                <c:pt idx="21045">
                  <c:v>0.68200000000000005</c:v>
                </c:pt>
                <c:pt idx="21046">
                  <c:v>0.68200000000000005</c:v>
                </c:pt>
                <c:pt idx="21047">
                  <c:v>0.68200000000000005</c:v>
                </c:pt>
                <c:pt idx="21048">
                  <c:v>0.68200000000000005</c:v>
                </c:pt>
                <c:pt idx="21049">
                  <c:v>0.68200000000000005</c:v>
                </c:pt>
                <c:pt idx="21050">
                  <c:v>0.68200000000000005</c:v>
                </c:pt>
                <c:pt idx="21051">
                  <c:v>0.68200000000000005</c:v>
                </c:pt>
                <c:pt idx="21052">
                  <c:v>0.68200000000000005</c:v>
                </c:pt>
                <c:pt idx="21053">
                  <c:v>0.68200000000000005</c:v>
                </c:pt>
                <c:pt idx="21054">
                  <c:v>0.68200000000000005</c:v>
                </c:pt>
                <c:pt idx="21055">
                  <c:v>0.68200000000000005</c:v>
                </c:pt>
                <c:pt idx="21056">
                  <c:v>0.68200000000000005</c:v>
                </c:pt>
                <c:pt idx="21057">
                  <c:v>0.68200000000000005</c:v>
                </c:pt>
                <c:pt idx="21058">
                  <c:v>0.68200000000000005</c:v>
                </c:pt>
                <c:pt idx="21059">
                  <c:v>0.68200000000000005</c:v>
                </c:pt>
                <c:pt idx="21060">
                  <c:v>0.68200000000000005</c:v>
                </c:pt>
                <c:pt idx="21061">
                  <c:v>0.68200000000000005</c:v>
                </c:pt>
                <c:pt idx="21062">
                  <c:v>0.68200000000000005</c:v>
                </c:pt>
                <c:pt idx="21063">
                  <c:v>0.68200000000000005</c:v>
                </c:pt>
                <c:pt idx="21064">
                  <c:v>0.68200000000000005</c:v>
                </c:pt>
                <c:pt idx="21065">
                  <c:v>0.68200000000000005</c:v>
                </c:pt>
                <c:pt idx="21066">
                  <c:v>0.68200000000000005</c:v>
                </c:pt>
                <c:pt idx="21067">
                  <c:v>0.68200000000000005</c:v>
                </c:pt>
                <c:pt idx="21068">
                  <c:v>0.68200000000000005</c:v>
                </c:pt>
                <c:pt idx="21069">
                  <c:v>0.68200000000000005</c:v>
                </c:pt>
                <c:pt idx="21070">
                  <c:v>0.68200000000000005</c:v>
                </c:pt>
                <c:pt idx="21071">
                  <c:v>0.68200000000000005</c:v>
                </c:pt>
                <c:pt idx="21072">
                  <c:v>0.68200000000000005</c:v>
                </c:pt>
                <c:pt idx="21073">
                  <c:v>0.68200000000000005</c:v>
                </c:pt>
                <c:pt idx="21074">
                  <c:v>0.68200000000000005</c:v>
                </c:pt>
                <c:pt idx="21075">
                  <c:v>0.68200000000000005</c:v>
                </c:pt>
                <c:pt idx="21076">
                  <c:v>0.68200000000000005</c:v>
                </c:pt>
                <c:pt idx="21077">
                  <c:v>0.68200000000000005</c:v>
                </c:pt>
                <c:pt idx="21078">
                  <c:v>0.68200000000000005</c:v>
                </c:pt>
                <c:pt idx="21079">
                  <c:v>0.68200000000000005</c:v>
                </c:pt>
                <c:pt idx="21080">
                  <c:v>0.68200000000000005</c:v>
                </c:pt>
                <c:pt idx="21081">
                  <c:v>0.68200000000000005</c:v>
                </c:pt>
                <c:pt idx="21082">
                  <c:v>0.68200000000000005</c:v>
                </c:pt>
                <c:pt idx="21083">
                  <c:v>0.68200000000000005</c:v>
                </c:pt>
                <c:pt idx="21084">
                  <c:v>0.68200000000000005</c:v>
                </c:pt>
                <c:pt idx="21085">
                  <c:v>0.68200000000000005</c:v>
                </c:pt>
                <c:pt idx="21086">
                  <c:v>0.68200000000000005</c:v>
                </c:pt>
                <c:pt idx="21087">
                  <c:v>0.68200000000000005</c:v>
                </c:pt>
                <c:pt idx="21088">
                  <c:v>0.68300000000000005</c:v>
                </c:pt>
                <c:pt idx="21089">
                  <c:v>0.68300000000000005</c:v>
                </c:pt>
                <c:pt idx="21090">
                  <c:v>0.68300000000000005</c:v>
                </c:pt>
                <c:pt idx="21091">
                  <c:v>0.68300000000000005</c:v>
                </c:pt>
                <c:pt idx="21092">
                  <c:v>0.68300000000000005</c:v>
                </c:pt>
                <c:pt idx="21093">
                  <c:v>0.68300000000000005</c:v>
                </c:pt>
                <c:pt idx="21094">
                  <c:v>0.68300000000000005</c:v>
                </c:pt>
                <c:pt idx="21095">
                  <c:v>0.68300000000000005</c:v>
                </c:pt>
                <c:pt idx="21096">
                  <c:v>0.68300000000000005</c:v>
                </c:pt>
                <c:pt idx="21097">
                  <c:v>0.68300000000000005</c:v>
                </c:pt>
                <c:pt idx="21098">
                  <c:v>0.68300000000000005</c:v>
                </c:pt>
                <c:pt idx="21099">
                  <c:v>0.68300000000000005</c:v>
                </c:pt>
                <c:pt idx="21100">
                  <c:v>0.68300000000000005</c:v>
                </c:pt>
                <c:pt idx="21101">
                  <c:v>0.68300000000000005</c:v>
                </c:pt>
                <c:pt idx="21102">
                  <c:v>0.68300000000000005</c:v>
                </c:pt>
                <c:pt idx="21103">
                  <c:v>0.68300000000000005</c:v>
                </c:pt>
                <c:pt idx="21104">
                  <c:v>0.68300000000000005</c:v>
                </c:pt>
                <c:pt idx="21105">
                  <c:v>0.68300000000000005</c:v>
                </c:pt>
                <c:pt idx="21106">
                  <c:v>0.68300000000000005</c:v>
                </c:pt>
                <c:pt idx="21107">
                  <c:v>0.68300000000000005</c:v>
                </c:pt>
                <c:pt idx="21108">
                  <c:v>0.68300000000000005</c:v>
                </c:pt>
                <c:pt idx="21109">
                  <c:v>0.68300000000000005</c:v>
                </c:pt>
                <c:pt idx="21110">
                  <c:v>0.68300000000000005</c:v>
                </c:pt>
                <c:pt idx="21111">
                  <c:v>0.68300000000000005</c:v>
                </c:pt>
                <c:pt idx="21112">
                  <c:v>0.68300000000000005</c:v>
                </c:pt>
                <c:pt idx="21113">
                  <c:v>0.68300000000000005</c:v>
                </c:pt>
                <c:pt idx="21114">
                  <c:v>0.68300000000000005</c:v>
                </c:pt>
                <c:pt idx="21115">
                  <c:v>0.68300000000000005</c:v>
                </c:pt>
                <c:pt idx="21116">
                  <c:v>0.68300000000000005</c:v>
                </c:pt>
                <c:pt idx="21117">
                  <c:v>0.68300000000000005</c:v>
                </c:pt>
                <c:pt idx="21118">
                  <c:v>0.68300000000000005</c:v>
                </c:pt>
                <c:pt idx="21119">
                  <c:v>0.68300000000000005</c:v>
                </c:pt>
                <c:pt idx="21120">
                  <c:v>0.68300000000000005</c:v>
                </c:pt>
                <c:pt idx="21121">
                  <c:v>0.68300000000000005</c:v>
                </c:pt>
                <c:pt idx="21122">
                  <c:v>0.68300000000000005</c:v>
                </c:pt>
                <c:pt idx="21123">
                  <c:v>0.68300000000000005</c:v>
                </c:pt>
                <c:pt idx="21124">
                  <c:v>0.68300000000000005</c:v>
                </c:pt>
                <c:pt idx="21125">
                  <c:v>0.68300000000000005</c:v>
                </c:pt>
                <c:pt idx="21126">
                  <c:v>0.68300000000000005</c:v>
                </c:pt>
                <c:pt idx="21127">
                  <c:v>0.68300000000000005</c:v>
                </c:pt>
                <c:pt idx="21128">
                  <c:v>0.68300000000000005</c:v>
                </c:pt>
                <c:pt idx="21129">
                  <c:v>0.68300000000000005</c:v>
                </c:pt>
                <c:pt idx="21130">
                  <c:v>0.68300000000000005</c:v>
                </c:pt>
                <c:pt idx="21131">
                  <c:v>0.68300000000000005</c:v>
                </c:pt>
                <c:pt idx="21132">
                  <c:v>0.68300000000000005</c:v>
                </c:pt>
                <c:pt idx="21133">
                  <c:v>0.68300000000000005</c:v>
                </c:pt>
                <c:pt idx="21134">
                  <c:v>0.68300000000000005</c:v>
                </c:pt>
                <c:pt idx="21135">
                  <c:v>0.68300000000000005</c:v>
                </c:pt>
                <c:pt idx="21136">
                  <c:v>0.68300000000000005</c:v>
                </c:pt>
                <c:pt idx="21137">
                  <c:v>0.68300000000000005</c:v>
                </c:pt>
                <c:pt idx="21138">
                  <c:v>0.68300000000000005</c:v>
                </c:pt>
                <c:pt idx="21139">
                  <c:v>0.68300000000000005</c:v>
                </c:pt>
                <c:pt idx="21140">
                  <c:v>0.68300000000000005</c:v>
                </c:pt>
                <c:pt idx="21141">
                  <c:v>0.68300000000000005</c:v>
                </c:pt>
                <c:pt idx="21142">
                  <c:v>0.68300000000000005</c:v>
                </c:pt>
                <c:pt idx="21143">
                  <c:v>0.68300000000000005</c:v>
                </c:pt>
                <c:pt idx="21144">
                  <c:v>0.68300000000000005</c:v>
                </c:pt>
                <c:pt idx="21145">
                  <c:v>0.68300000000000005</c:v>
                </c:pt>
                <c:pt idx="21146">
                  <c:v>0.68300000000000005</c:v>
                </c:pt>
                <c:pt idx="21147">
                  <c:v>0.68300000000000005</c:v>
                </c:pt>
                <c:pt idx="21148">
                  <c:v>0.68300000000000005</c:v>
                </c:pt>
                <c:pt idx="21149">
                  <c:v>0.68300000000000005</c:v>
                </c:pt>
                <c:pt idx="21150">
                  <c:v>0.68300000000000005</c:v>
                </c:pt>
                <c:pt idx="21151">
                  <c:v>0.68300000000000005</c:v>
                </c:pt>
                <c:pt idx="21152">
                  <c:v>0.68300000000000005</c:v>
                </c:pt>
                <c:pt idx="21153">
                  <c:v>0.68300000000000005</c:v>
                </c:pt>
                <c:pt idx="21154">
                  <c:v>0.68300000000000005</c:v>
                </c:pt>
                <c:pt idx="21155">
                  <c:v>0.68300000000000005</c:v>
                </c:pt>
                <c:pt idx="21156">
                  <c:v>0.68300000000000005</c:v>
                </c:pt>
                <c:pt idx="21157">
                  <c:v>0.68300000000000005</c:v>
                </c:pt>
                <c:pt idx="21158">
                  <c:v>0.68300000000000005</c:v>
                </c:pt>
                <c:pt idx="21159">
                  <c:v>0.68300000000000005</c:v>
                </c:pt>
                <c:pt idx="21160">
                  <c:v>0.68300000000000005</c:v>
                </c:pt>
                <c:pt idx="21161">
                  <c:v>0.68300000000000005</c:v>
                </c:pt>
                <c:pt idx="21162">
                  <c:v>0.68300000000000005</c:v>
                </c:pt>
                <c:pt idx="21163">
                  <c:v>0.68300000000000005</c:v>
                </c:pt>
                <c:pt idx="21164">
                  <c:v>0.68300000000000005</c:v>
                </c:pt>
                <c:pt idx="21165">
                  <c:v>0.68300000000000005</c:v>
                </c:pt>
                <c:pt idx="21166">
                  <c:v>0.68300000000000005</c:v>
                </c:pt>
                <c:pt idx="21167">
                  <c:v>0.68300000000000005</c:v>
                </c:pt>
                <c:pt idx="21168">
                  <c:v>0.68300000000000005</c:v>
                </c:pt>
                <c:pt idx="21169">
                  <c:v>0.68300000000000005</c:v>
                </c:pt>
                <c:pt idx="21170">
                  <c:v>0.68300000000000005</c:v>
                </c:pt>
                <c:pt idx="21171">
                  <c:v>0.68300000000000005</c:v>
                </c:pt>
                <c:pt idx="21172">
                  <c:v>0.68300000000000005</c:v>
                </c:pt>
                <c:pt idx="21173">
                  <c:v>0.68300000000000005</c:v>
                </c:pt>
                <c:pt idx="21174">
                  <c:v>0.68300000000000005</c:v>
                </c:pt>
                <c:pt idx="21175">
                  <c:v>0.68300000000000005</c:v>
                </c:pt>
                <c:pt idx="21176">
                  <c:v>0.68400000000000005</c:v>
                </c:pt>
                <c:pt idx="21177">
                  <c:v>0.68400000000000005</c:v>
                </c:pt>
                <c:pt idx="21178">
                  <c:v>0.68400000000000005</c:v>
                </c:pt>
                <c:pt idx="21179">
                  <c:v>0.68400000000000005</c:v>
                </c:pt>
                <c:pt idx="21180">
                  <c:v>0.68400000000000005</c:v>
                </c:pt>
                <c:pt idx="21181">
                  <c:v>0.68400000000000005</c:v>
                </c:pt>
                <c:pt idx="21182">
                  <c:v>0.68400000000000005</c:v>
                </c:pt>
                <c:pt idx="21183">
                  <c:v>0.68400000000000005</c:v>
                </c:pt>
                <c:pt idx="21184">
                  <c:v>0.68400000000000005</c:v>
                </c:pt>
                <c:pt idx="21185">
                  <c:v>0.68400000000000005</c:v>
                </c:pt>
                <c:pt idx="21186">
                  <c:v>0.68400000000000005</c:v>
                </c:pt>
                <c:pt idx="21187">
                  <c:v>0.68400000000000005</c:v>
                </c:pt>
                <c:pt idx="21188">
                  <c:v>0.68400000000000005</c:v>
                </c:pt>
                <c:pt idx="21189">
                  <c:v>0.68400000000000005</c:v>
                </c:pt>
                <c:pt idx="21190">
                  <c:v>0.68400000000000005</c:v>
                </c:pt>
                <c:pt idx="21191">
                  <c:v>0.68400000000000005</c:v>
                </c:pt>
                <c:pt idx="21192">
                  <c:v>0.68400000000000005</c:v>
                </c:pt>
                <c:pt idx="21193">
                  <c:v>0.68400000000000005</c:v>
                </c:pt>
                <c:pt idx="21194">
                  <c:v>0.68400000000000005</c:v>
                </c:pt>
                <c:pt idx="21195">
                  <c:v>0.68400000000000005</c:v>
                </c:pt>
                <c:pt idx="21196">
                  <c:v>0.68400000000000005</c:v>
                </c:pt>
                <c:pt idx="21197">
                  <c:v>0.68400000000000005</c:v>
                </c:pt>
                <c:pt idx="21198">
                  <c:v>0.68400000000000005</c:v>
                </c:pt>
                <c:pt idx="21199">
                  <c:v>0.68400000000000005</c:v>
                </c:pt>
                <c:pt idx="21200">
                  <c:v>0.68400000000000005</c:v>
                </c:pt>
                <c:pt idx="21201">
                  <c:v>0.68400000000000005</c:v>
                </c:pt>
                <c:pt idx="21202">
                  <c:v>0.68400000000000005</c:v>
                </c:pt>
                <c:pt idx="21203">
                  <c:v>0.68400000000000005</c:v>
                </c:pt>
                <c:pt idx="21204">
                  <c:v>0.68400000000000005</c:v>
                </c:pt>
                <c:pt idx="21205">
                  <c:v>0.68400000000000005</c:v>
                </c:pt>
                <c:pt idx="21206">
                  <c:v>0.68400000000000005</c:v>
                </c:pt>
                <c:pt idx="21207">
                  <c:v>0.68400000000000005</c:v>
                </c:pt>
                <c:pt idx="21208">
                  <c:v>0.68400000000000005</c:v>
                </c:pt>
                <c:pt idx="21209">
                  <c:v>0.68400000000000005</c:v>
                </c:pt>
                <c:pt idx="21210">
                  <c:v>0.68400000000000005</c:v>
                </c:pt>
                <c:pt idx="21211">
                  <c:v>0.68400000000000005</c:v>
                </c:pt>
                <c:pt idx="21212">
                  <c:v>0.68400000000000005</c:v>
                </c:pt>
                <c:pt idx="21213">
                  <c:v>0.68400000000000005</c:v>
                </c:pt>
                <c:pt idx="21214">
                  <c:v>0.68400000000000005</c:v>
                </c:pt>
                <c:pt idx="21215">
                  <c:v>0.68400000000000005</c:v>
                </c:pt>
                <c:pt idx="21216">
                  <c:v>0.68400000000000005</c:v>
                </c:pt>
                <c:pt idx="21217">
                  <c:v>0.68400000000000005</c:v>
                </c:pt>
                <c:pt idx="21218">
                  <c:v>0.68400000000000005</c:v>
                </c:pt>
                <c:pt idx="21219">
                  <c:v>0.68400000000000005</c:v>
                </c:pt>
                <c:pt idx="21220">
                  <c:v>0.68400000000000005</c:v>
                </c:pt>
                <c:pt idx="21221">
                  <c:v>0.68400000000000005</c:v>
                </c:pt>
                <c:pt idx="21222">
                  <c:v>0.68400000000000005</c:v>
                </c:pt>
                <c:pt idx="21223">
                  <c:v>0.68400000000000005</c:v>
                </c:pt>
                <c:pt idx="21224">
                  <c:v>0.68400000000000005</c:v>
                </c:pt>
                <c:pt idx="21225">
                  <c:v>0.68400000000000005</c:v>
                </c:pt>
                <c:pt idx="21226">
                  <c:v>0.68400000000000005</c:v>
                </c:pt>
                <c:pt idx="21227">
                  <c:v>0.68400000000000005</c:v>
                </c:pt>
                <c:pt idx="21228">
                  <c:v>0.68400000000000005</c:v>
                </c:pt>
                <c:pt idx="21229">
                  <c:v>0.68400000000000005</c:v>
                </c:pt>
                <c:pt idx="21230">
                  <c:v>0.68400000000000005</c:v>
                </c:pt>
                <c:pt idx="21231">
                  <c:v>0.68400000000000005</c:v>
                </c:pt>
                <c:pt idx="21232">
                  <c:v>0.68400000000000005</c:v>
                </c:pt>
                <c:pt idx="21233">
                  <c:v>0.68400000000000005</c:v>
                </c:pt>
                <c:pt idx="21234">
                  <c:v>0.68400000000000005</c:v>
                </c:pt>
                <c:pt idx="21235">
                  <c:v>0.68400000000000005</c:v>
                </c:pt>
                <c:pt idx="21236">
                  <c:v>0.68400000000000005</c:v>
                </c:pt>
                <c:pt idx="21237">
                  <c:v>0.68400000000000005</c:v>
                </c:pt>
                <c:pt idx="21238">
                  <c:v>0.68400000000000005</c:v>
                </c:pt>
                <c:pt idx="21239">
                  <c:v>0.68400000000000005</c:v>
                </c:pt>
                <c:pt idx="21240">
                  <c:v>0.68400000000000005</c:v>
                </c:pt>
                <c:pt idx="21241">
                  <c:v>0.68400000000000005</c:v>
                </c:pt>
                <c:pt idx="21242">
                  <c:v>0.68400000000000005</c:v>
                </c:pt>
                <c:pt idx="21243">
                  <c:v>0.68400000000000005</c:v>
                </c:pt>
                <c:pt idx="21244">
                  <c:v>0.68400000000000005</c:v>
                </c:pt>
                <c:pt idx="21245">
                  <c:v>0.68400000000000005</c:v>
                </c:pt>
                <c:pt idx="21246">
                  <c:v>0.68400000000000005</c:v>
                </c:pt>
                <c:pt idx="21247">
                  <c:v>0.68400000000000005</c:v>
                </c:pt>
                <c:pt idx="21248">
                  <c:v>0.68400000000000005</c:v>
                </c:pt>
                <c:pt idx="21249">
                  <c:v>0.68400000000000005</c:v>
                </c:pt>
                <c:pt idx="21250">
                  <c:v>0.68400000000000005</c:v>
                </c:pt>
                <c:pt idx="21251">
                  <c:v>0.68400000000000005</c:v>
                </c:pt>
                <c:pt idx="21252">
                  <c:v>0.68400000000000005</c:v>
                </c:pt>
                <c:pt idx="21253">
                  <c:v>0.68400000000000005</c:v>
                </c:pt>
                <c:pt idx="21254">
                  <c:v>0.68400000000000005</c:v>
                </c:pt>
                <c:pt idx="21255">
                  <c:v>0.68400000000000005</c:v>
                </c:pt>
                <c:pt idx="21256">
                  <c:v>0.68400000000000005</c:v>
                </c:pt>
                <c:pt idx="21257">
                  <c:v>0.68400000000000005</c:v>
                </c:pt>
                <c:pt idx="21258">
                  <c:v>0.68400000000000005</c:v>
                </c:pt>
                <c:pt idx="21259">
                  <c:v>0.68400000000000005</c:v>
                </c:pt>
                <c:pt idx="21260">
                  <c:v>0.68400000000000005</c:v>
                </c:pt>
                <c:pt idx="21261">
                  <c:v>0.68400000000000005</c:v>
                </c:pt>
                <c:pt idx="21262">
                  <c:v>0.68400000000000005</c:v>
                </c:pt>
                <c:pt idx="21263">
                  <c:v>0.68400000000000005</c:v>
                </c:pt>
                <c:pt idx="21264">
                  <c:v>0.68400000000000005</c:v>
                </c:pt>
                <c:pt idx="21265">
                  <c:v>0.68400000000000005</c:v>
                </c:pt>
                <c:pt idx="21266">
                  <c:v>0.68400000000000005</c:v>
                </c:pt>
                <c:pt idx="21267">
                  <c:v>0.68400000000000005</c:v>
                </c:pt>
                <c:pt idx="21268">
                  <c:v>0.68400000000000005</c:v>
                </c:pt>
                <c:pt idx="21269">
                  <c:v>0.68400000000000005</c:v>
                </c:pt>
                <c:pt idx="21270">
                  <c:v>0.68400000000000005</c:v>
                </c:pt>
                <c:pt idx="21271">
                  <c:v>0.68400000000000005</c:v>
                </c:pt>
                <c:pt idx="21272">
                  <c:v>0.68400000000000005</c:v>
                </c:pt>
                <c:pt idx="21273">
                  <c:v>0.68400000000000005</c:v>
                </c:pt>
                <c:pt idx="21274">
                  <c:v>0.68400000000000005</c:v>
                </c:pt>
                <c:pt idx="21275">
                  <c:v>0.68400000000000005</c:v>
                </c:pt>
                <c:pt idx="21276">
                  <c:v>0.68400000000000005</c:v>
                </c:pt>
                <c:pt idx="21277">
                  <c:v>0.68400000000000005</c:v>
                </c:pt>
                <c:pt idx="21278">
                  <c:v>0.68400000000000005</c:v>
                </c:pt>
                <c:pt idx="21279">
                  <c:v>0.68400000000000005</c:v>
                </c:pt>
                <c:pt idx="21280">
                  <c:v>0.68400000000000005</c:v>
                </c:pt>
                <c:pt idx="21281">
                  <c:v>0.68400000000000005</c:v>
                </c:pt>
                <c:pt idx="21282">
                  <c:v>0.68400000000000005</c:v>
                </c:pt>
                <c:pt idx="21283">
                  <c:v>0.68400000000000005</c:v>
                </c:pt>
                <c:pt idx="21284">
                  <c:v>0.68400000000000005</c:v>
                </c:pt>
                <c:pt idx="21285">
                  <c:v>0.68400000000000005</c:v>
                </c:pt>
                <c:pt idx="21286">
                  <c:v>0.68400000000000005</c:v>
                </c:pt>
                <c:pt idx="21287">
                  <c:v>0.68400000000000005</c:v>
                </c:pt>
                <c:pt idx="21288">
                  <c:v>0.68400000000000005</c:v>
                </c:pt>
                <c:pt idx="21289">
                  <c:v>0.68400000000000005</c:v>
                </c:pt>
                <c:pt idx="21290">
                  <c:v>0.68400000000000005</c:v>
                </c:pt>
                <c:pt idx="21291">
                  <c:v>0.68400000000000005</c:v>
                </c:pt>
                <c:pt idx="21292">
                  <c:v>0.68400000000000005</c:v>
                </c:pt>
                <c:pt idx="21293">
                  <c:v>0.68400000000000005</c:v>
                </c:pt>
                <c:pt idx="21294">
                  <c:v>0.68400000000000005</c:v>
                </c:pt>
                <c:pt idx="21295">
                  <c:v>0.68400000000000005</c:v>
                </c:pt>
                <c:pt idx="21296">
                  <c:v>0.68400000000000005</c:v>
                </c:pt>
                <c:pt idx="21297">
                  <c:v>0.68400000000000005</c:v>
                </c:pt>
                <c:pt idx="21298">
                  <c:v>0.68400000000000005</c:v>
                </c:pt>
                <c:pt idx="21299">
                  <c:v>0.68400000000000005</c:v>
                </c:pt>
                <c:pt idx="21300">
                  <c:v>0.68400000000000005</c:v>
                </c:pt>
                <c:pt idx="21301">
                  <c:v>0.68400000000000005</c:v>
                </c:pt>
                <c:pt idx="21302">
                  <c:v>0.68400000000000005</c:v>
                </c:pt>
                <c:pt idx="21303">
                  <c:v>0.68400000000000005</c:v>
                </c:pt>
                <c:pt idx="21304">
                  <c:v>0.68400000000000005</c:v>
                </c:pt>
                <c:pt idx="21305">
                  <c:v>0.68400000000000005</c:v>
                </c:pt>
                <c:pt idx="21306">
                  <c:v>0.68400000000000005</c:v>
                </c:pt>
                <c:pt idx="21307">
                  <c:v>0.68400000000000005</c:v>
                </c:pt>
                <c:pt idx="21308">
                  <c:v>0.68400000000000005</c:v>
                </c:pt>
                <c:pt idx="21309">
                  <c:v>0.68400000000000005</c:v>
                </c:pt>
                <c:pt idx="21310">
                  <c:v>0.68400000000000005</c:v>
                </c:pt>
                <c:pt idx="21311">
                  <c:v>0.68400000000000005</c:v>
                </c:pt>
                <c:pt idx="21312">
                  <c:v>0.68400000000000005</c:v>
                </c:pt>
                <c:pt idx="21313">
                  <c:v>0.68400000000000005</c:v>
                </c:pt>
                <c:pt idx="21314">
                  <c:v>0.68400000000000005</c:v>
                </c:pt>
                <c:pt idx="21315">
                  <c:v>0.68400000000000005</c:v>
                </c:pt>
                <c:pt idx="21316">
                  <c:v>0.68400000000000005</c:v>
                </c:pt>
                <c:pt idx="21317">
                  <c:v>0.68400000000000005</c:v>
                </c:pt>
                <c:pt idx="21318">
                  <c:v>0.68400000000000005</c:v>
                </c:pt>
                <c:pt idx="21319">
                  <c:v>0.68400000000000005</c:v>
                </c:pt>
                <c:pt idx="21320">
                  <c:v>0.68400000000000005</c:v>
                </c:pt>
                <c:pt idx="21321">
                  <c:v>0.68400000000000005</c:v>
                </c:pt>
                <c:pt idx="21322">
                  <c:v>0.68300000000000005</c:v>
                </c:pt>
                <c:pt idx="21323">
                  <c:v>0.68300000000000005</c:v>
                </c:pt>
                <c:pt idx="21324">
                  <c:v>0.68300000000000005</c:v>
                </c:pt>
                <c:pt idx="21325">
                  <c:v>0.68300000000000005</c:v>
                </c:pt>
                <c:pt idx="21326">
                  <c:v>0.68300000000000005</c:v>
                </c:pt>
                <c:pt idx="21327">
                  <c:v>0.68300000000000005</c:v>
                </c:pt>
                <c:pt idx="21328">
                  <c:v>0.68300000000000005</c:v>
                </c:pt>
                <c:pt idx="21329">
                  <c:v>0.68300000000000005</c:v>
                </c:pt>
                <c:pt idx="21330">
                  <c:v>0.68300000000000005</c:v>
                </c:pt>
                <c:pt idx="21331">
                  <c:v>0.68300000000000005</c:v>
                </c:pt>
                <c:pt idx="21332">
                  <c:v>0.68300000000000005</c:v>
                </c:pt>
                <c:pt idx="21333">
                  <c:v>0.68300000000000005</c:v>
                </c:pt>
                <c:pt idx="21334">
                  <c:v>0.68300000000000005</c:v>
                </c:pt>
                <c:pt idx="21335">
                  <c:v>0.68300000000000005</c:v>
                </c:pt>
                <c:pt idx="21336">
                  <c:v>0.68300000000000005</c:v>
                </c:pt>
                <c:pt idx="21337">
                  <c:v>0.68300000000000005</c:v>
                </c:pt>
                <c:pt idx="21338">
                  <c:v>0.68300000000000005</c:v>
                </c:pt>
                <c:pt idx="21339">
                  <c:v>0.68300000000000005</c:v>
                </c:pt>
                <c:pt idx="21340">
                  <c:v>0.68300000000000005</c:v>
                </c:pt>
                <c:pt idx="21341">
                  <c:v>0.68300000000000005</c:v>
                </c:pt>
                <c:pt idx="21342">
                  <c:v>0.68300000000000005</c:v>
                </c:pt>
                <c:pt idx="21343">
                  <c:v>0.68300000000000005</c:v>
                </c:pt>
                <c:pt idx="21344">
                  <c:v>0.68300000000000005</c:v>
                </c:pt>
                <c:pt idx="21345">
                  <c:v>0.68300000000000005</c:v>
                </c:pt>
                <c:pt idx="21346">
                  <c:v>0.68300000000000005</c:v>
                </c:pt>
                <c:pt idx="21347">
                  <c:v>0.68300000000000005</c:v>
                </c:pt>
                <c:pt idx="21348">
                  <c:v>0.68300000000000005</c:v>
                </c:pt>
                <c:pt idx="21349">
                  <c:v>0.68300000000000005</c:v>
                </c:pt>
                <c:pt idx="21350">
                  <c:v>0.68300000000000005</c:v>
                </c:pt>
                <c:pt idx="21351">
                  <c:v>0.68300000000000005</c:v>
                </c:pt>
                <c:pt idx="21352">
                  <c:v>0.68300000000000005</c:v>
                </c:pt>
                <c:pt idx="21353">
                  <c:v>0.68300000000000005</c:v>
                </c:pt>
                <c:pt idx="21354">
                  <c:v>0.68300000000000005</c:v>
                </c:pt>
                <c:pt idx="21355">
                  <c:v>0.68300000000000005</c:v>
                </c:pt>
                <c:pt idx="21356">
                  <c:v>0.68300000000000005</c:v>
                </c:pt>
                <c:pt idx="21357">
                  <c:v>0.68300000000000005</c:v>
                </c:pt>
                <c:pt idx="21358">
                  <c:v>0.68300000000000005</c:v>
                </c:pt>
                <c:pt idx="21359">
                  <c:v>0.68300000000000005</c:v>
                </c:pt>
                <c:pt idx="21360">
                  <c:v>0.68300000000000005</c:v>
                </c:pt>
                <c:pt idx="21361">
                  <c:v>0.68300000000000005</c:v>
                </c:pt>
                <c:pt idx="21362">
                  <c:v>0.68300000000000005</c:v>
                </c:pt>
                <c:pt idx="21363">
                  <c:v>0.68300000000000005</c:v>
                </c:pt>
                <c:pt idx="21364">
                  <c:v>0.68300000000000005</c:v>
                </c:pt>
                <c:pt idx="21365">
                  <c:v>0.68300000000000005</c:v>
                </c:pt>
                <c:pt idx="21366">
                  <c:v>0.68300000000000005</c:v>
                </c:pt>
                <c:pt idx="21367">
                  <c:v>0.68300000000000005</c:v>
                </c:pt>
                <c:pt idx="21368">
                  <c:v>0.68300000000000005</c:v>
                </c:pt>
                <c:pt idx="21369">
                  <c:v>0.68300000000000005</c:v>
                </c:pt>
                <c:pt idx="21370">
                  <c:v>0.68300000000000005</c:v>
                </c:pt>
                <c:pt idx="21371">
                  <c:v>0.68300000000000005</c:v>
                </c:pt>
                <c:pt idx="21372">
                  <c:v>0.68200000000000005</c:v>
                </c:pt>
                <c:pt idx="21373">
                  <c:v>0.68200000000000005</c:v>
                </c:pt>
                <c:pt idx="21374">
                  <c:v>0.68200000000000005</c:v>
                </c:pt>
                <c:pt idx="21375">
                  <c:v>0.68200000000000005</c:v>
                </c:pt>
                <c:pt idx="21376">
                  <c:v>0.68200000000000005</c:v>
                </c:pt>
                <c:pt idx="21377">
                  <c:v>0.68200000000000005</c:v>
                </c:pt>
                <c:pt idx="21378">
                  <c:v>0.68200000000000005</c:v>
                </c:pt>
                <c:pt idx="21379">
                  <c:v>0.68200000000000005</c:v>
                </c:pt>
                <c:pt idx="21380">
                  <c:v>0.68200000000000005</c:v>
                </c:pt>
                <c:pt idx="21381">
                  <c:v>0.68200000000000005</c:v>
                </c:pt>
                <c:pt idx="21382">
                  <c:v>0.68200000000000005</c:v>
                </c:pt>
                <c:pt idx="21383">
                  <c:v>0.68200000000000005</c:v>
                </c:pt>
                <c:pt idx="21384">
                  <c:v>0.68200000000000005</c:v>
                </c:pt>
                <c:pt idx="21385">
                  <c:v>0.68200000000000005</c:v>
                </c:pt>
                <c:pt idx="21386">
                  <c:v>0.68200000000000005</c:v>
                </c:pt>
                <c:pt idx="21387">
                  <c:v>0.68200000000000005</c:v>
                </c:pt>
                <c:pt idx="21388">
                  <c:v>0.68200000000000005</c:v>
                </c:pt>
                <c:pt idx="21389">
                  <c:v>0.68200000000000005</c:v>
                </c:pt>
                <c:pt idx="21390">
                  <c:v>0.68200000000000005</c:v>
                </c:pt>
                <c:pt idx="21391">
                  <c:v>0.68200000000000005</c:v>
                </c:pt>
                <c:pt idx="21392">
                  <c:v>0.68200000000000005</c:v>
                </c:pt>
                <c:pt idx="21393">
                  <c:v>0.68200000000000005</c:v>
                </c:pt>
                <c:pt idx="21394">
                  <c:v>0.68200000000000005</c:v>
                </c:pt>
                <c:pt idx="21395">
                  <c:v>0.68200000000000005</c:v>
                </c:pt>
                <c:pt idx="21396">
                  <c:v>0.68200000000000005</c:v>
                </c:pt>
                <c:pt idx="21397">
                  <c:v>0.68200000000000005</c:v>
                </c:pt>
                <c:pt idx="21398">
                  <c:v>0.68200000000000005</c:v>
                </c:pt>
                <c:pt idx="21399">
                  <c:v>0.68200000000000005</c:v>
                </c:pt>
                <c:pt idx="21400">
                  <c:v>0.68200000000000005</c:v>
                </c:pt>
                <c:pt idx="21401">
                  <c:v>0.68200000000000005</c:v>
                </c:pt>
                <c:pt idx="21402">
                  <c:v>0.68200000000000005</c:v>
                </c:pt>
                <c:pt idx="21403">
                  <c:v>0.68200000000000005</c:v>
                </c:pt>
                <c:pt idx="21404">
                  <c:v>0.68200000000000005</c:v>
                </c:pt>
                <c:pt idx="21405">
                  <c:v>0.68200000000000005</c:v>
                </c:pt>
                <c:pt idx="21406">
                  <c:v>0.68200000000000005</c:v>
                </c:pt>
                <c:pt idx="21407">
                  <c:v>0.68200000000000005</c:v>
                </c:pt>
                <c:pt idx="21408">
                  <c:v>0.68200000000000005</c:v>
                </c:pt>
                <c:pt idx="21409">
                  <c:v>0.68200000000000005</c:v>
                </c:pt>
                <c:pt idx="21410">
                  <c:v>0.68200000000000005</c:v>
                </c:pt>
                <c:pt idx="21411">
                  <c:v>0.68200000000000005</c:v>
                </c:pt>
                <c:pt idx="21412">
                  <c:v>0.68200000000000005</c:v>
                </c:pt>
                <c:pt idx="21413">
                  <c:v>0.68200000000000005</c:v>
                </c:pt>
                <c:pt idx="21414">
                  <c:v>0.68200000000000005</c:v>
                </c:pt>
                <c:pt idx="21415">
                  <c:v>0.68200000000000005</c:v>
                </c:pt>
                <c:pt idx="21416">
                  <c:v>0.68200000000000005</c:v>
                </c:pt>
                <c:pt idx="21417">
                  <c:v>0.68200000000000005</c:v>
                </c:pt>
                <c:pt idx="21418">
                  <c:v>0.68200000000000005</c:v>
                </c:pt>
                <c:pt idx="21419">
                  <c:v>0.68200000000000005</c:v>
                </c:pt>
                <c:pt idx="21420">
                  <c:v>0.68200000000000005</c:v>
                </c:pt>
                <c:pt idx="21421">
                  <c:v>0.68200000000000005</c:v>
                </c:pt>
                <c:pt idx="21422">
                  <c:v>0.68200000000000005</c:v>
                </c:pt>
                <c:pt idx="21423">
                  <c:v>0.68200000000000005</c:v>
                </c:pt>
                <c:pt idx="21424">
                  <c:v>0.68200000000000005</c:v>
                </c:pt>
                <c:pt idx="21425">
                  <c:v>0.68200000000000005</c:v>
                </c:pt>
                <c:pt idx="21426">
                  <c:v>0.68200000000000005</c:v>
                </c:pt>
                <c:pt idx="21427">
                  <c:v>0.68200000000000005</c:v>
                </c:pt>
                <c:pt idx="21428">
                  <c:v>0.68200000000000005</c:v>
                </c:pt>
                <c:pt idx="21429">
                  <c:v>0.68200000000000005</c:v>
                </c:pt>
                <c:pt idx="21430">
                  <c:v>0.68200000000000005</c:v>
                </c:pt>
                <c:pt idx="21431">
                  <c:v>0.68200000000000005</c:v>
                </c:pt>
                <c:pt idx="21432">
                  <c:v>0.68200000000000005</c:v>
                </c:pt>
                <c:pt idx="21433">
                  <c:v>0.68200000000000005</c:v>
                </c:pt>
                <c:pt idx="21434">
                  <c:v>0.68200000000000005</c:v>
                </c:pt>
                <c:pt idx="21435">
                  <c:v>0.68200000000000005</c:v>
                </c:pt>
                <c:pt idx="21436">
                  <c:v>0.68200000000000005</c:v>
                </c:pt>
                <c:pt idx="21437">
                  <c:v>0.68200000000000005</c:v>
                </c:pt>
                <c:pt idx="21438">
                  <c:v>0.68200000000000005</c:v>
                </c:pt>
                <c:pt idx="21439">
                  <c:v>0.68200000000000005</c:v>
                </c:pt>
                <c:pt idx="21440">
                  <c:v>0.68200000000000005</c:v>
                </c:pt>
                <c:pt idx="21441">
                  <c:v>0.68200000000000005</c:v>
                </c:pt>
                <c:pt idx="21442">
                  <c:v>0.68200000000000005</c:v>
                </c:pt>
                <c:pt idx="21443">
                  <c:v>0.68200000000000005</c:v>
                </c:pt>
                <c:pt idx="21444">
                  <c:v>0.68200000000000005</c:v>
                </c:pt>
                <c:pt idx="21445">
                  <c:v>0.68200000000000005</c:v>
                </c:pt>
                <c:pt idx="21446">
                  <c:v>0.68200000000000005</c:v>
                </c:pt>
                <c:pt idx="21447">
                  <c:v>0.68200000000000005</c:v>
                </c:pt>
                <c:pt idx="21448">
                  <c:v>0.68100000000000005</c:v>
                </c:pt>
                <c:pt idx="21449">
                  <c:v>0.68100000000000005</c:v>
                </c:pt>
                <c:pt idx="21450">
                  <c:v>0.68100000000000005</c:v>
                </c:pt>
                <c:pt idx="21451">
                  <c:v>0.68100000000000005</c:v>
                </c:pt>
                <c:pt idx="21452">
                  <c:v>0.68100000000000005</c:v>
                </c:pt>
                <c:pt idx="21453">
                  <c:v>0.68100000000000005</c:v>
                </c:pt>
                <c:pt idx="21454">
                  <c:v>0.68100000000000005</c:v>
                </c:pt>
                <c:pt idx="21455">
                  <c:v>0.68100000000000005</c:v>
                </c:pt>
                <c:pt idx="21456">
                  <c:v>0.68100000000000005</c:v>
                </c:pt>
                <c:pt idx="21457">
                  <c:v>0.68100000000000005</c:v>
                </c:pt>
                <c:pt idx="21458">
                  <c:v>0.68100000000000005</c:v>
                </c:pt>
                <c:pt idx="21459">
                  <c:v>0.68100000000000005</c:v>
                </c:pt>
                <c:pt idx="21460">
                  <c:v>0.68100000000000005</c:v>
                </c:pt>
                <c:pt idx="21461">
                  <c:v>0.68100000000000005</c:v>
                </c:pt>
                <c:pt idx="21462">
                  <c:v>0.68100000000000005</c:v>
                </c:pt>
                <c:pt idx="21463">
                  <c:v>0.68100000000000005</c:v>
                </c:pt>
                <c:pt idx="21464">
                  <c:v>0.68100000000000005</c:v>
                </c:pt>
                <c:pt idx="21465">
                  <c:v>0.68100000000000005</c:v>
                </c:pt>
                <c:pt idx="21466">
                  <c:v>0.68100000000000005</c:v>
                </c:pt>
                <c:pt idx="21467">
                  <c:v>0.68100000000000005</c:v>
                </c:pt>
                <c:pt idx="21468">
                  <c:v>0.68100000000000005</c:v>
                </c:pt>
                <c:pt idx="21469">
                  <c:v>0.68100000000000005</c:v>
                </c:pt>
                <c:pt idx="21470">
                  <c:v>0.68100000000000005</c:v>
                </c:pt>
                <c:pt idx="21471">
                  <c:v>0.68100000000000005</c:v>
                </c:pt>
                <c:pt idx="21472">
                  <c:v>0.68100000000000005</c:v>
                </c:pt>
                <c:pt idx="21473">
                  <c:v>0.68100000000000005</c:v>
                </c:pt>
                <c:pt idx="21474">
                  <c:v>0.68100000000000005</c:v>
                </c:pt>
                <c:pt idx="21475">
                  <c:v>0.68100000000000005</c:v>
                </c:pt>
                <c:pt idx="21476">
                  <c:v>0.68100000000000005</c:v>
                </c:pt>
                <c:pt idx="21477">
                  <c:v>0.68100000000000005</c:v>
                </c:pt>
                <c:pt idx="21478">
                  <c:v>0.68100000000000005</c:v>
                </c:pt>
                <c:pt idx="21479">
                  <c:v>0.68100000000000005</c:v>
                </c:pt>
                <c:pt idx="21480">
                  <c:v>0.68100000000000005</c:v>
                </c:pt>
                <c:pt idx="21481">
                  <c:v>0.68100000000000005</c:v>
                </c:pt>
                <c:pt idx="21482">
                  <c:v>0.68100000000000005</c:v>
                </c:pt>
                <c:pt idx="21483">
                  <c:v>0.68100000000000005</c:v>
                </c:pt>
                <c:pt idx="21484">
                  <c:v>0.68100000000000005</c:v>
                </c:pt>
                <c:pt idx="21485">
                  <c:v>0.68100000000000005</c:v>
                </c:pt>
                <c:pt idx="21486">
                  <c:v>0.68100000000000005</c:v>
                </c:pt>
                <c:pt idx="21487">
                  <c:v>0.68100000000000005</c:v>
                </c:pt>
                <c:pt idx="21488">
                  <c:v>0.68100000000000005</c:v>
                </c:pt>
                <c:pt idx="21489">
                  <c:v>0.68200000000000005</c:v>
                </c:pt>
                <c:pt idx="21490">
                  <c:v>0.68200000000000005</c:v>
                </c:pt>
                <c:pt idx="21491">
                  <c:v>0.68200000000000005</c:v>
                </c:pt>
                <c:pt idx="21492">
                  <c:v>0.68200000000000005</c:v>
                </c:pt>
                <c:pt idx="21493">
                  <c:v>0.68200000000000005</c:v>
                </c:pt>
                <c:pt idx="21494">
                  <c:v>0.68200000000000005</c:v>
                </c:pt>
                <c:pt idx="21495">
                  <c:v>0.68200000000000005</c:v>
                </c:pt>
                <c:pt idx="21496">
                  <c:v>0.68200000000000005</c:v>
                </c:pt>
                <c:pt idx="21497">
                  <c:v>0.68200000000000005</c:v>
                </c:pt>
                <c:pt idx="21498">
                  <c:v>0.68200000000000005</c:v>
                </c:pt>
                <c:pt idx="21499">
                  <c:v>0.68200000000000005</c:v>
                </c:pt>
                <c:pt idx="21500">
                  <c:v>0.68200000000000005</c:v>
                </c:pt>
                <c:pt idx="21501">
                  <c:v>0.68200000000000005</c:v>
                </c:pt>
                <c:pt idx="21502">
                  <c:v>0.68200000000000005</c:v>
                </c:pt>
                <c:pt idx="21503">
                  <c:v>0.68200000000000005</c:v>
                </c:pt>
                <c:pt idx="21504">
                  <c:v>0.68200000000000005</c:v>
                </c:pt>
                <c:pt idx="21505">
                  <c:v>0.68200000000000005</c:v>
                </c:pt>
                <c:pt idx="21506">
                  <c:v>0.68200000000000005</c:v>
                </c:pt>
                <c:pt idx="21507">
                  <c:v>0.68200000000000005</c:v>
                </c:pt>
                <c:pt idx="21508">
                  <c:v>0.68200000000000005</c:v>
                </c:pt>
                <c:pt idx="21509">
                  <c:v>0.68200000000000005</c:v>
                </c:pt>
                <c:pt idx="21510">
                  <c:v>0.68200000000000005</c:v>
                </c:pt>
                <c:pt idx="21511">
                  <c:v>0.68200000000000005</c:v>
                </c:pt>
                <c:pt idx="21512">
                  <c:v>0.68200000000000005</c:v>
                </c:pt>
                <c:pt idx="21513">
                  <c:v>0.68200000000000005</c:v>
                </c:pt>
                <c:pt idx="21514">
                  <c:v>0.68200000000000005</c:v>
                </c:pt>
                <c:pt idx="21515">
                  <c:v>0.68200000000000005</c:v>
                </c:pt>
                <c:pt idx="21516">
                  <c:v>0.68200000000000005</c:v>
                </c:pt>
                <c:pt idx="21517">
                  <c:v>0.68200000000000005</c:v>
                </c:pt>
                <c:pt idx="21518">
                  <c:v>0.68200000000000005</c:v>
                </c:pt>
                <c:pt idx="21519">
                  <c:v>0.68200000000000005</c:v>
                </c:pt>
                <c:pt idx="21520">
                  <c:v>0.68200000000000005</c:v>
                </c:pt>
                <c:pt idx="21521">
                  <c:v>0.68200000000000005</c:v>
                </c:pt>
                <c:pt idx="21522">
                  <c:v>0.68200000000000005</c:v>
                </c:pt>
                <c:pt idx="21523">
                  <c:v>0.68200000000000005</c:v>
                </c:pt>
                <c:pt idx="21524">
                  <c:v>0.68200000000000005</c:v>
                </c:pt>
                <c:pt idx="21525">
                  <c:v>0.68200000000000005</c:v>
                </c:pt>
                <c:pt idx="21526">
                  <c:v>0.68200000000000005</c:v>
                </c:pt>
                <c:pt idx="21527">
                  <c:v>0.68200000000000005</c:v>
                </c:pt>
                <c:pt idx="21528">
                  <c:v>0.68200000000000005</c:v>
                </c:pt>
                <c:pt idx="21529">
                  <c:v>0.68200000000000005</c:v>
                </c:pt>
                <c:pt idx="21530">
                  <c:v>0.68200000000000005</c:v>
                </c:pt>
                <c:pt idx="21531">
                  <c:v>0.68200000000000005</c:v>
                </c:pt>
                <c:pt idx="21532">
                  <c:v>0.68200000000000005</c:v>
                </c:pt>
                <c:pt idx="21533">
                  <c:v>0.68200000000000005</c:v>
                </c:pt>
                <c:pt idx="21534">
                  <c:v>0.68200000000000005</c:v>
                </c:pt>
                <c:pt idx="21535">
                  <c:v>0.68200000000000005</c:v>
                </c:pt>
                <c:pt idx="21536">
                  <c:v>0.68200000000000005</c:v>
                </c:pt>
                <c:pt idx="21537">
                  <c:v>0.68200000000000005</c:v>
                </c:pt>
                <c:pt idx="21538">
                  <c:v>0.68200000000000005</c:v>
                </c:pt>
                <c:pt idx="21539">
                  <c:v>0.68200000000000005</c:v>
                </c:pt>
                <c:pt idx="21540">
                  <c:v>0.68200000000000005</c:v>
                </c:pt>
                <c:pt idx="21541">
                  <c:v>0.68200000000000005</c:v>
                </c:pt>
                <c:pt idx="21542">
                  <c:v>0.68200000000000005</c:v>
                </c:pt>
                <c:pt idx="21543">
                  <c:v>0.68200000000000005</c:v>
                </c:pt>
                <c:pt idx="21544">
                  <c:v>0.68200000000000005</c:v>
                </c:pt>
                <c:pt idx="21545">
                  <c:v>0.68200000000000005</c:v>
                </c:pt>
                <c:pt idx="21546">
                  <c:v>0.68200000000000005</c:v>
                </c:pt>
                <c:pt idx="21547">
                  <c:v>0.68200000000000005</c:v>
                </c:pt>
                <c:pt idx="21548">
                  <c:v>0.68200000000000005</c:v>
                </c:pt>
                <c:pt idx="21549">
                  <c:v>0.68200000000000005</c:v>
                </c:pt>
                <c:pt idx="21550">
                  <c:v>0.68200000000000005</c:v>
                </c:pt>
                <c:pt idx="21551">
                  <c:v>0.68200000000000005</c:v>
                </c:pt>
                <c:pt idx="21552">
                  <c:v>0.68200000000000005</c:v>
                </c:pt>
                <c:pt idx="21553">
                  <c:v>0.68200000000000005</c:v>
                </c:pt>
                <c:pt idx="21554">
                  <c:v>0.68200000000000005</c:v>
                </c:pt>
                <c:pt idx="21555">
                  <c:v>0.68200000000000005</c:v>
                </c:pt>
                <c:pt idx="21556">
                  <c:v>0.68200000000000005</c:v>
                </c:pt>
                <c:pt idx="21557">
                  <c:v>0.68200000000000005</c:v>
                </c:pt>
                <c:pt idx="21558">
                  <c:v>0.68200000000000005</c:v>
                </c:pt>
                <c:pt idx="21559">
                  <c:v>0.68200000000000005</c:v>
                </c:pt>
                <c:pt idx="21560">
                  <c:v>0.68200000000000005</c:v>
                </c:pt>
                <c:pt idx="21561">
                  <c:v>0.68200000000000005</c:v>
                </c:pt>
                <c:pt idx="21562">
                  <c:v>0.68200000000000005</c:v>
                </c:pt>
                <c:pt idx="21563">
                  <c:v>0.68200000000000005</c:v>
                </c:pt>
                <c:pt idx="21564">
                  <c:v>0.68200000000000005</c:v>
                </c:pt>
                <c:pt idx="21565">
                  <c:v>0.68200000000000005</c:v>
                </c:pt>
                <c:pt idx="21566">
                  <c:v>0.68200000000000005</c:v>
                </c:pt>
                <c:pt idx="21567">
                  <c:v>0.68200000000000005</c:v>
                </c:pt>
                <c:pt idx="21568">
                  <c:v>0.68200000000000005</c:v>
                </c:pt>
                <c:pt idx="21569">
                  <c:v>0.68200000000000005</c:v>
                </c:pt>
                <c:pt idx="21570">
                  <c:v>0.68200000000000005</c:v>
                </c:pt>
                <c:pt idx="21571">
                  <c:v>0.68200000000000005</c:v>
                </c:pt>
                <c:pt idx="21572">
                  <c:v>0.68200000000000005</c:v>
                </c:pt>
                <c:pt idx="21573">
                  <c:v>0.68200000000000005</c:v>
                </c:pt>
                <c:pt idx="21574">
                  <c:v>0.68200000000000005</c:v>
                </c:pt>
                <c:pt idx="21575">
                  <c:v>0.68200000000000005</c:v>
                </c:pt>
                <c:pt idx="21576">
                  <c:v>0.68200000000000005</c:v>
                </c:pt>
                <c:pt idx="21577">
                  <c:v>0.68200000000000005</c:v>
                </c:pt>
                <c:pt idx="21578">
                  <c:v>0.68200000000000005</c:v>
                </c:pt>
                <c:pt idx="21579">
                  <c:v>0.68200000000000005</c:v>
                </c:pt>
                <c:pt idx="21580">
                  <c:v>0.68200000000000005</c:v>
                </c:pt>
                <c:pt idx="21581">
                  <c:v>0.68200000000000005</c:v>
                </c:pt>
                <c:pt idx="21582">
                  <c:v>0.68200000000000005</c:v>
                </c:pt>
                <c:pt idx="21583">
                  <c:v>0.68200000000000005</c:v>
                </c:pt>
                <c:pt idx="21584">
                  <c:v>0.68200000000000005</c:v>
                </c:pt>
                <c:pt idx="21585">
                  <c:v>0.68200000000000005</c:v>
                </c:pt>
                <c:pt idx="21586">
                  <c:v>0.68200000000000005</c:v>
                </c:pt>
                <c:pt idx="21587">
                  <c:v>0.68200000000000005</c:v>
                </c:pt>
                <c:pt idx="21588">
                  <c:v>0.68200000000000005</c:v>
                </c:pt>
                <c:pt idx="21589">
                  <c:v>0.68200000000000005</c:v>
                </c:pt>
                <c:pt idx="21590">
                  <c:v>0.68200000000000005</c:v>
                </c:pt>
                <c:pt idx="21591">
                  <c:v>0.68200000000000005</c:v>
                </c:pt>
                <c:pt idx="21592">
                  <c:v>0.68200000000000005</c:v>
                </c:pt>
                <c:pt idx="21593">
                  <c:v>0.68200000000000005</c:v>
                </c:pt>
                <c:pt idx="21594">
                  <c:v>0.68200000000000005</c:v>
                </c:pt>
                <c:pt idx="21595">
                  <c:v>0.68200000000000005</c:v>
                </c:pt>
                <c:pt idx="21596">
                  <c:v>0.68200000000000005</c:v>
                </c:pt>
                <c:pt idx="21597">
                  <c:v>0.68200000000000005</c:v>
                </c:pt>
                <c:pt idx="21598">
                  <c:v>0.68200000000000005</c:v>
                </c:pt>
                <c:pt idx="21599">
                  <c:v>0.68200000000000005</c:v>
                </c:pt>
                <c:pt idx="21600">
                  <c:v>0.68200000000000005</c:v>
                </c:pt>
                <c:pt idx="21601">
                  <c:v>0.68200000000000005</c:v>
                </c:pt>
                <c:pt idx="21602">
                  <c:v>0.68200000000000005</c:v>
                </c:pt>
                <c:pt idx="21603">
                  <c:v>0.68200000000000005</c:v>
                </c:pt>
                <c:pt idx="21604">
                  <c:v>0.68200000000000005</c:v>
                </c:pt>
                <c:pt idx="21605">
                  <c:v>0.68200000000000005</c:v>
                </c:pt>
                <c:pt idx="21606">
                  <c:v>0.68200000000000005</c:v>
                </c:pt>
                <c:pt idx="21607">
                  <c:v>0.68200000000000005</c:v>
                </c:pt>
                <c:pt idx="21608">
                  <c:v>0.68200000000000005</c:v>
                </c:pt>
                <c:pt idx="21609">
                  <c:v>0.68200000000000005</c:v>
                </c:pt>
                <c:pt idx="21610">
                  <c:v>0.68200000000000005</c:v>
                </c:pt>
                <c:pt idx="21611">
                  <c:v>0.68200000000000005</c:v>
                </c:pt>
                <c:pt idx="21612">
                  <c:v>0.68200000000000005</c:v>
                </c:pt>
                <c:pt idx="21613">
                  <c:v>0.68200000000000005</c:v>
                </c:pt>
                <c:pt idx="21614">
                  <c:v>0.68200000000000005</c:v>
                </c:pt>
                <c:pt idx="21615">
                  <c:v>0.68200000000000005</c:v>
                </c:pt>
                <c:pt idx="21616">
                  <c:v>0.68200000000000005</c:v>
                </c:pt>
                <c:pt idx="21617">
                  <c:v>0.68200000000000005</c:v>
                </c:pt>
                <c:pt idx="21618">
                  <c:v>0.68200000000000005</c:v>
                </c:pt>
                <c:pt idx="21619">
                  <c:v>0.68200000000000005</c:v>
                </c:pt>
                <c:pt idx="21620">
                  <c:v>0.68200000000000005</c:v>
                </c:pt>
                <c:pt idx="21621">
                  <c:v>0.68200000000000005</c:v>
                </c:pt>
                <c:pt idx="21622">
                  <c:v>0.68200000000000005</c:v>
                </c:pt>
                <c:pt idx="21623">
                  <c:v>0.68200000000000005</c:v>
                </c:pt>
                <c:pt idx="21624">
                  <c:v>0.68200000000000005</c:v>
                </c:pt>
                <c:pt idx="21625">
                  <c:v>0.68200000000000005</c:v>
                </c:pt>
                <c:pt idx="21626">
                  <c:v>0.68200000000000005</c:v>
                </c:pt>
                <c:pt idx="21627">
                  <c:v>0.68200000000000005</c:v>
                </c:pt>
                <c:pt idx="21628">
                  <c:v>0.68200000000000005</c:v>
                </c:pt>
                <c:pt idx="21629">
                  <c:v>0.68200000000000005</c:v>
                </c:pt>
                <c:pt idx="21630">
                  <c:v>0.68200000000000005</c:v>
                </c:pt>
                <c:pt idx="21631">
                  <c:v>0.68200000000000005</c:v>
                </c:pt>
                <c:pt idx="21632">
                  <c:v>0.68200000000000005</c:v>
                </c:pt>
                <c:pt idx="21633">
                  <c:v>0.68200000000000005</c:v>
                </c:pt>
                <c:pt idx="21634">
                  <c:v>0.68200000000000005</c:v>
                </c:pt>
                <c:pt idx="21635">
                  <c:v>0.68200000000000005</c:v>
                </c:pt>
                <c:pt idx="21636">
                  <c:v>0.68200000000000005</c:v>
                </c:pt>
                <c:pt idx="21637">
                  <c:v>0.68200000000000005</c:v>
                </c:pt>
                <c:pt idx="21638">
                  <c:v>0.68200000000000005</c:v>
                </c:pt>
                <c:pt idx="21639">
                  <c:v>0.68200000000000005</c:v>
                </c:pt>
                <c:pt idx="21640">
                  <c:v>0.68200000000000005</c:v>
                </c:pt>
                <c:pt idx="21641">
                  <c:v>0.68200000000000005</c:v>
                </c:pt>
                <c:pt idx="21642">
                  <c:v>0.68200000000000005</c:v>
                </c:pt>
                <c:pt idx="21643">
                  <c:v>0.68200000000000005</c:v>
                </c:pt>
                <c:pt idx="21644">
                  <c:v>0.68100000000000005</c:v>
                </c:pt>
                <c:pt idx="21645">
                  <c:v>0.68100000000000005</c:v>
                </c:pt>
                <c:pt idx="21646">
                  <c:v>0.68100000000000005</c:v>
                </c:pt>
                <c:pt idx="21647">
                  <c:v>0.68100000000000005</c:v>
                </c:pt>
                <c:pt idx="21648">
                  <c:v>0.68100000000000005</c:v>
                </c:pt>
                <c:pt idx="21649">
                  <c:v>0.68100000000000005</c:v>
                </c:pt>
                <c:pt idx="21650">
                  <c:v>0.68100000000000005</c:v>
                </c:pt>
                <c:pt idx="21651">
                  <c:v>0.68100000000000005</c:v>
                </c:pt>
                <c:pt idx="21652">
                  <c:v>0.68100000000000005</c:v>
                </c:pt>
                <c:pt idx="21653">
                  <c:v>0.68100000000000005</c:v>
                </c:pt>
                <c:pt idx="21654">
                  <c:v>0.68100000000000005</c:v>
                </c:pt>
                <c:pt idx="21655">
                  <c:v>0.68100000000000005</c:v>
                </c:pt>
                <c:pt idx="21656">
                  <c:v>0.68100000000000005</c:v>
                </c:pt>
                <c:pt idx="21657">
                  <c:v>0.68100000000000005</c:v>
                </c:pt>
                <c:pt idx="21658">
                  <c:v>0.68100000000000005</c:v>
                </c:pt>
                <c:pt idx="21659">
                  <c:v>0.68100000000000005</c:v>
                </c:pt>
                <c:pt idx="21660">
                  <c:v>0.68100000000000005</c:v>
                </c:pt>
                <c:pt idx="21661">
                  <c:v>0.68100000000000005</c:v>
                </c:pt>
                <c:pt idx="21662">
                  <c:v>0.68100000000000005</c:v>
                </c:pt>
                <c:pt idx="21663">
                  <c:v>0.68100000000000005</c:v>
                </c:pt>
                <c:pt idx="21664">
                  <c:v>0.68100000000000005</c:v>
                </c:pt>
                <c:pt idx="21665">
                  <c:v>0.68100000000000005</c:v>
                </c:pt>
                <c:pt idx="21666">
                  <c:v>0.68100000000000005</c:v>
                </c:pt>
                <c:pt idx="21667">
                  <c:v>0.68100000000000005</c:v>
                </c:pt>
                <c:pt idx="21668">
                  <c:v>0.68100000000000005</c:v>
                </c:pt>
                <c:pt idx="21669">
                  <c:v>0.68100000000000005</c:v>
                </c:pt>
                <c:pt idx="21670">
                  <c:v>0.68100000000000005</c:v>
                </c:pt>
                <c:pt idx="21671">
                  <c:v>0.68100000000000005</c:v>
                </c:pt>
                <c:pt idx="21672">
                  <c:v>0.68100000000000005</c:v>
                </c:pt>
                <c:pt idx="21673">
                  <c:v>0.68100000000000005</c:v>
                </c:pt>
                <c:pt idx="21674">
                  <c:v>0.68100000000000005</c:v>
                </c:pt>
                <c:pt idx="21675">
                  <c:v>0.68100000000000005</c:v>
                </c:pt>
                <c:pt idx="21676">
                  <c:v>0.68100000000000005</c:v>
                </c:pt>
                <c:pt idx="21677">
                  <c:v>0.68100000000000005</c:v>
                </c:pt>
                <c:pt idx="21678">
                  <c:v>0.68100000000000005</c:v>
                </c:pt>
                <c:pt idx="21679">
                  <c:v>0.68100000000000005</c:v>
                </c:pt>
                <c:pt idx="21680">
                  <c:v>0.68100000000000005</c:v>
                </c:pt>
                <c:pt idx="21681">
                  <c:v>0.68100000000000005</c:v>
                </c:pt>
                <c:pt idx="21682">
                  <c:v>0.68100000000000005</c:v>
                </c:pt>
                <c:pt idx="21683">
                  <c:v>0.68100000000000005</c:v>
                </c:pt>
                <c:pt idx="21684">
                  <c:v>0.68</c:v>
                </c:pt>
                <c:pt idx="21685">
                  <c:v>0.68</c:v>
                </c:pt>
                <c:pt idx="21686">
                  <c:v>0.68</c:v>
                </c:pt>
                <c:pt idx="21687">
                  <c:v>0.68</c:v>
                </c:pt>
                <c:pt idx="21688">
                  <c:v>0.68</c:v>
                </c:pt>
                <c:pt idx="21689">
                  <c:v>0.68</c:v>
                </c:pt>
                <c:pt idx="21690">
                  <c:v>0.68</c:v>
                </c:pt>
                <c:pt idx="21691">
                  <c:v>0.68</c:v>
                </c:pt>
                <c:pt idx="21692">
                  <c:v>0.68</c:v>
                </c:pt>
                <c:pt idx="21693">
                  <c:v>0.68</c:v>
                </c:pt>
                <c:pt idx="21694">
                  <c:v>0.68</c:v>
                </c:pt>
                <c:pt idx="21695">
                  <c:v>0.68</c:v>
                </c:pt>
                <c:pt idx="21696">
                  <c:v>0.68</c:v>
                </c:pt>
                <c:pt idx="21697">
                  <c:v>0.68</c:v>
                </c:pt>
                <c:pt idx="21698">
                  <c:v>0.68</c:v>
                </c:pt>
                <c:pt idx="21699">
                  <c:v>0.68</c:v>
                </c:pt>
                <c:pt idx="21700">
                  <c:v>0.68</c:v>
                </c:pt>
                <c:pt idx="21701">
                  <c:v>0.68</c:v>
                </c:pt>
                <c:pt idx="21702">
                  <c:v>0.68</c:v>
                </c:pt>
                <c:pt idx="21703">
                  <c:v>0.68</c:v>
                </c:pt>
                <c:pt idx="21704">
                  <c:v>0.68</c:v>
                </c:pt>
                <c:pt idx="21705">
                  <c:v>0.68</c:v>
                </c:pt>
                <c:pt idx="21706">
                  <c:v>0.68</c:v>
                </c:pt>
                <c:pt idx="21707">
                  <c:v>0.68</c:v>
                </c:pt>
                <c:pt idx="21708">
                  <c:v>0.68</c:v>
                </c:pt>
                <c:pt idx="21709">
                  <c:v>0.68</c:v>
                </c:pt>
                <c:pt idx="21710">
                  <c:v>0.68</c:v>
                </c:pt>
                <c:pt idx="21711">
                  <c:v>0.68</c:v>
                </c:pt>
                <c:pt idx="21712">
                  <c:v>0.68</c:v>
                </c:pt>
                <c:pt idx="21713">
                  <c:v>0.68</c:v>
                </c:pt>
                <c:pt idx="21714">
                  <c:v>0.68</c:v>
                </c:pt>
                <c:pt idx="21715">
                  <c:v>0.68</c:v>
                </c:pt>
                <c:pt idx="21716">
                  <c:v>0.68</c:v>
                </c:pt>
                <c:pt idx="21717">
                  <c:v>0.68</c:v>
                </c:pt>
                <c:pt idx="21718">
                  <c:v>0.68</c:v>
                </c:pt>
                <c:pt idx="21719">
                  <c:v>0.67900000000000005</c:v>
                </c:pt>
                <c:pt idx="21720">
                  <c:v>0.67900000000000005</c:v>
                </c:pt>
                <c:pt idx="21721">
                  <c:v>0.67900000000000005</c:v>
                </c:pt>
                <c:pt idx="21722">
                  <c:v>0.67900000000000005</c:v>
                </c:pt>
                <c:pt idx="21723">
                  <c:v>0.67900000000000005</c:v>
                </c:pt>
                <c:pt idx="21724">
                  <c:v>0.67900000000000005</c:v>
                </c:pt>
                <c:pt idx="21725">
                  <c:v>0.67900000000000005</c:v>
                </c:pt>
                <c:pt idx="21726">
                  <c:v>0.67900000000000005</c:v>
                </c:pt>
                <c:pt idx="21727">
                  <c:v>0.67900000000000005</c:v>
                </c:pt>
                <c:pt idx="21728">
                  <c:v>0.67900000000000005</c:v>
                </c:pt>
                <c:pt idx="21729">
                  <c:v>0.67900000000000005</c:v>
                </c:pt>
                <c:pt idx="21730">
                  <c:v>0.67900000000000005</c:v>
                </c:pt>
                <c:pt idx="21731">
                  <c:v>0.67900000000000005</c:v>
                </c:pt>
                <c:pt idx="21732">
                  <c:v>0.67900000000000005</c:v>
                </c:pt>
                <c:pt idx="21733">
                  <c:v>0.67900000000000005</c:v>
                </c:pt>
                <c:pt idx="21734">
                  <c:v>0.67900000000000005</c:v>
                </c:pt>
                <c:pt idx="21735">
                  <c:v>0.67900000000000005</c:v>
                </c:pt>
                <c:pt idx="21736">
                  <c:v>0.67900000000000005</c:v>
                </c:pt>
                <c:pt idx="21737">
                  <c:v>0.67900000000000005</c:v>
                </c:pt>
                <c:pt idx="21738">
                  <c:v>0.67900000000000005</c:v>
                </c:pt>
                <c:pt idx="21739">
                  <c:v>0.67900000000000005</c:v>
                </c:pt>
                <c:pt idx="21740">
                  <c:v>0.67900000000000005</c:v>
                </c:pt>
                <c:pt idx="21741">
                  <c:v>0.67900000000000005</c:v>
                </c:pt>
                <c:pt idx="21742">
                  <c:v>0.67900000000000005</c:v>
                </c:pt>
                <c:pt idx="21743">
                  <c:v>0.67900000000000005</c:v>
                </c:pt>
                <c:pt idx="21744">
                  <c:v>0.67900000000000005</c:v>
                </c:pt>
                <c:pt idx="21745">
                  <c:v>0.67900000000000005</c:v>
                </c:pt>
                <c:pt idx="21746">
                  <c:v>0.67900000000000005</c:v>
                </c:pt>
                <c:pt idx="21747">
                  <c:v>0.67900000000000005</c:v>
                </c:pt>
                <c:pt idx="21748">
                  <c:v>0.67900000000000005</c:v>
                </c:pt>
                <c:pt idx="21749">
                  <c:v>0.67900000000000005</c:v>
                </c:pt>
                <c:pt idx="21750">
                  <c:v>0.67900000000000005</c:v>
                </c:pt>
                <c:pt idx="21751">
                  <c:v>0.67900000000000005</c:v>
                </c:pt>
                <c:pt idx="21752">
                  <c:v>0.67900000000000005</c:v>
                </c:pt>
                <c:pt idx="21753">
                  <c:v>0.67900000000000005</c:v>
                </c:pt>
                <c:pt idx="21754">
                  <c:v>0.67800000000000005</c:v>
                </c:pt>
                <c:pt idx="21755">
                  <c:v>0.67800000000000005</c:v>
                </c:pt>
                <c:pt idx="21756">
                  <c:v>0.67800000000000005</c:v>
                </c:pt>
                <c:pt idx="21757">
                  <c:v>0.67800000000000005</c:v>
                </c:pt>
                <c:pt idx="21758">
                  <c:v>0.67800000000000005</c:v>
                </c:pt>
                <c:pt idx="21759">
                  <c:v>0.67800000000000005</c:v>
                </c:pt>
                <c:pt idx="21760">
                  <c:v>0.67800000000000005</c:v>
                </c:pt>
                <c:pt idx="21761">
                  <c:v>0.67800000000000005</c:v>
                </c:pt>
                <c:pt idx="21762">
                  <c:v>0.67800000000000005</c:v>
                </c:pt>
                <c:pt idx="21763">
                  <c:v>0.67800000000000005</c:v>
                </c:pt>
                <c:pt idx="21764">
                  <c:v>0.67800000000000005</c:v>
                </c:pt>
                <c:pt idx="21765">
                  <c:v>0.67800000000000005</c:v>
                </c:pt>
                <c:pt idx="21766">
                  <c:v>0.67800000000000005</c:v>
                </c:pt>
                <c:pt idx="21767">
                  <c:v>0.67800000000000005</c:v>
                </c:pt>
                <c:pt idx="21768">
                  <c:v>0.67800000000000005</c:v>
                </c:pt>
                <c:pt idx="21769">
                  <c:v>0.67800000000000005</c:v>
                </c:pt>
                <c:pt idx="21770">
                  <c:v>0.67800000000000005</c:v>
                </c:pt>
                <c:pt idx="21771">
                  <c:v>0.67800000000000005</c:v>
                </c:pt>
                <c:pt idx="21772">
                  <c:v>0.67800000000000005</c:v>
                </c:pt>
                <c:pt idx="21773">
                  <c:v>0.67800000000000005</c:v>
                </c:pt>
                <c:pt idx="21774">
                  <c:v>0.67800000000000005</c:v>
                </c:pt>
                <c:pt idx="21775">
                  <c:v>0.67800000000000005</c:v>
                </c:pt>
                <c:pt idx="21776">
                  <c:v>0.67800000000000005</c:v>
                </c:pt>
                <c:pt idx="21777">
                  <c:v>0.67800000000000005</c:v>
                </c:pt>
                <c:pt idx="21778">
                  <c:v>0.67800000000000005</c:v>
                </c:pt>
                <c:pt idx="21779">
                  <c:v>0.67800000000000005</c:v>
                </c:pt>
                <c:pt idx="21780">
                  <c:v>0.67800000000000005</c:v>
                </c:pt>
                <c:pt idx="21781">
                  <c:v>0.67800000000000005</c:v>
                </c:pt>
                <c:pt idx="21782">
                  <c:v>0.67800000000000005</c:v>
                </c:pt>
                <c:pt idx="21783">
                  <c:v>0.67800000000000005</c:v>
                </c:pt>
                <c:pt idx="21784">
                  <c:v>0.67800000000000005</c:v>
                </c:pt>
                <c:pt idx="21785">
                  <c:v>0.67800000000000005</c:v>
                </c:pt>
                <c:pt idx="21786">
                  <c:v>0.67800000000000005</c:v>
                </c:pt>
                <c:pt idx="21787">
                  <c:v>0.67800000000000005</c:v>
                </c:pt>
                <c:pt idx="21788">
                  <c:v>0.67800000000000005</c:v>
                </c:pt>
                <c:pt idx="21789">
                  <c:v>0.67800000000000005</c:v>
                </c:pt>
                <c:pt idx="21790">
                  <c:v>0.67800000000000005</c:v>
                </c:pt>
                <c:pt idx="21791">
                  <c:v>0.67800000000000005</c:v>
                </c:pt>
                <c:pt idx="21792">
                  <c:v>0.67800000000000005</c:v>
                </c:pt>
                <c:pt idx="21793">
                  <c:v>0.67800000000000005</c:v>
                </c:pt>
                <c:pt idx="21794">
                  <c:v>0.67800000000000005</c:v>
                </c:pt>
                <c:pt idx="21795">
                  <c:v>0.67800000000000005</c:v>
                </c:pt>
                <c:pt idx="21796">
                  <c:v>0.67800000000000005</c:v>
                </c:pt>
                <c:pt idx="21797">
                  <c:v>0.67800000000000005</c:v>
                </c:pt>
                <c:pt idx="21798">
                  <c:v>0.67800000000000005</c:v>
                </c:pt>
                <c:pt idx="21799">
                  <c:v>0.67800000000000005</c:v>
                </c:pt>
                <c:pt idx="21800">
                  <c:v>0.67800000000000005</c:v>
                </c:pt>
                <c:pt idx="21801">
                  <c:v>0.67800000000000005</c:v>
                </c:pt>
                <c:pt idx="21802">
                  <c:v>0.67800000000000005</c:v>
                </c:pt>
                <c:pt idx="21803">
                  <c:v>0.67800000000000005</c:v>
                </c:pt>
                <c:pt idx="21804">
                  <c:v>0.67800000000000005</c:v>
                </c:pt>
                <c:pt idx="21805">
                  <c:v>0.67800000000000005</c:v>
                </c:pt>
                <c:pt idx="21806">
                  <c:v>0.67800000000000005</c:v>
                </c:pt>
                <c:pt idx="21807">
                  <c:v>0.67800000000000005</c:v>
                </c:pt>
                <c:pt idx="21808">
                  <c:v>0.67800000000000005</c:v>
                </c:pt>
                <c:pt idx="21809">
                  <c:v>0.67800000000000005</c:v>
                </c:pt>
                <c:pt idx="21810">
                  <c:v>0.67800000000000005</c:v>
                </c:pt>
                <c:pt idx="21811">
                  <c:v>0.67800000000000005</c:v>
                </c:pt>
                <c:pt idx="21812">
                  <c:v>0.67800000000000005</c:v>
                </c:pt>
                <c:pt idx="21813">
                  <c:v>0.67800000000000005</c:v>
                </c:pt>
                <c:pt idx="21814">
                  <c:v>0.67800000000000005</c:v>
                </c:pt>
                <c:pt idx="21815">
                  <c:v>0.67900000000000005</c:v>
                </c:pt>
                <c:pt idx="21816">
                  <c:v>0.67900000000000005</c:v>
                </c:pt>
                <c:pt idx="21817">
                  <c:v>0.67900000000000005</c:v>
                </c:pt>
                <c:pt idx="21818">
                  <c:v>0.67900000000000005</c:v>
                </c:pt>
                <c:pt idx="21819">
                  <c:v>0.67900000000000005</c:v>
                </c:pt>
                <c:pt idx="21820">
                  <c:v>0.67900000000000005</c:v>
                </c:pt>
                <c:pt idx="21821">
                  <c:v>0.67900000000000005</c:v>
                </c:pt>
                <c:pt idx="21822">
                  <c:v>0.67900000000000005</c:v>
                </c:pt>
                <c:pt idx="21823">
                  <c:v>0.67900000000000005</c:v>
                </c:pt>
                <c:pt idx="21824">
                  <c:v>0.67900000000000005</c:v>
                </c:pt>
                <c:pt idx="21825">
                  <c:v>0.67900000000000005</c:v>
                </c:pt>
                <c:pt idx="21826">
                  <c:v>0.67900000000000005</c:v>
                </c:pt>
                <c:pt idx="21827">
                  <c:v>0.67900000000000005</c:v>
                </c:pt>
                <c:pt idx="21828">
                  <c:v>0.67900000000000005</c:v>
                </c:pt>
                <c:pt idx="21829">
                  <c:v>0.67900000000000005</c:v>
                </c:pt>
                <c:pt idx="21830">
                  <c:v>0.67900000000000005</c:v>
                </c:pt>
                <c:pt idx="21831">
                  <c:v>0.67900000000000005</c:v>
                </c:pt>
                <c:pt idx="21832">
                  <c:v>0.67900000000000005</c:v>
                </c:pt>
                <c:pt idx="21833">
                  <c:v>0.67900000000000005</c:v>
                </c:pt>
                <c:pt idx="21834">
                  <c:v>0.67900000000000005</c:v>
                </c:pt>
                <c:pt idx="21835">
                  <c:v>0.67900000000000005</c:v>
                </c:pt>
                <c:pt idx="21836">
                  <c:v>0.67900000000000005</c:v>
                </c:pt>
                <c:pt idx="21837">
                  <c:v>0.67900000000000005</c:v>
                </c:pt>
                <c:pt idx="21838">
                  <c:v>0.67900000000000005</c:v>
                </c:pt>
                <c:pt idx="21839">
                  <c:v>0.67900000000000005</c:v>
                </c:pt>
                <c:pt idx="21840">
                  <c:v>0.67900000000000005</c:v>
                </c:pt>
                <c:pt idx="21841">
                  <c:v>0.67900000000000005</c:v>
                </c:pt>
                <c:pt idx="21842">
                  <c:v>0.67900000000000005</c:v>
                </c:pt>
                <c:pt idx="21843">
                  <c:v>0.67900000000000005</c:v>
                </c:pt>
                <c:pt idx="21844">
                  <c:v>0.67900000000000005</c:v>
                </c:pt>
                <c:pt idx="21845">
                  <c:v>0.67900000000000005</c:v>
                </c:pt>
                <c:pt idx="21846">
                  <c:v>0.67900000000000005</c:v>
                </c:pt>
                <c:pt idx="21847">
                  <c:v>0.67900000000000005</c:v>
                </c:pt>
                <c:pt idx="21848">
                  <c:v>0.67900000000000005</c:v>
                </c:pt>
                <c:pt idx="21849">
                  <c:v>0.67900000000000005</c:v>
                </c:pt>
                <c:pt idx="21850">
                  <c:v>0.67900000000000005</c:v>
                </c:pt>
                <c:pt idx="21851">
                  <c:v>0.67900000000000005</c:v>
                </c:pt>
                <c:pt idx="21852">
                  <c:v>0.67900000000000005</c:v>
                </c:pt>
                <c:pt idx="21853">
                  <c:v>0.67900000000000005</c:v>
                </c:pt>
                <c:pt idx="21854">
                  <c:v>0.67900000000000005</c:v>
                </c:pt>
                <c:pt idx="21855">
                  <c:v>0.67900000000000005</c:v>
                </c:pt>
                <c:pt idx="21856">
                  <c:v>0.67900000000000005</c:v>
                </c:pt>
                <c:pt idx="21857">
                  <c:v>0.67900000000000005</c:v>
                </c:pt>
                <c:pt idx="21858">
                  <c:v>0.67900000000000005</c:v>
                </c:pt>
                <c:pt idx="21859">
                  <c:v>0.67900000000000005</c:v>
                </c:pt>
                <c:pt idx="21860">
                  <c:v>0.67900000000000005</c:v>
                </c:pt>
                <c:pt idx="21861">
                  <c:v>0.67900000000000005</c:v>
                </c:pt>
                <c:pt idx="21862">
                  <c:v>0.67900000000000005</c:v>
                </c:pt>
                <c:pt idx="21863">
                  <c:v>0.67900000000000005</c:v>
                </c:pt>
                <c:pt idx="21864">
                  <c:v>0.67900000000000005</c:v>
                </c:pt>
                <c:pt idx="21865">
                  <c:v>0.67900000000000005</c:v>
                </c:pt>
                <c:pt idx="21866">
                  <c:v>0.67900000000000005</c:v>
                </c:pt>
                <c:pt idx="21867">
                  <c:v>0.67900000000000005</c:v>
                </c:pt>
                <c:pt idx="21868">
                  <c:v>0.67900000000000005</c:v>
                </c:pt>
                <c:pt idx="21869">
                  <c:v>0.67900000000000005</c:v>
                </c:pt>
                <c:pt idx="21870">
                  <c:v>0.67900000000000005</c:v>
                </c:pt>
                <c:pt idx="21871">
                  <c:v>0.67900000000000005</c:v>
                </c:pt>
                <c:pt idx="21872">
                  <c:v>0.67900000000000005</c:v>
                </c:pt>
                <c:pt idx="21873">
                  <c:v>0.67900000000000005</c:v>
                </c:pt>
                <c:pt idx="21874">
                  <c:v>0.67900000000000005</c:v>
                </c:pt>
                <c:pt idx="21875">
                  <c:v>0.67900000000000005</c:v>
                </c:pt>
                <c:pt idx="21876">
                  <c:v>0.67900000000000005</c:v>
                </c:pt>
                <c:pt idx="21877">
                  <c:v>0.67900000000000005</c:v>
                </c:pt>
                <c:pt idx="21878">
                  <c:v>0.67900000000000005</c:v>
                </c:pt>
                <c:pt idx="21879">
                  <c:v>0.67900000000000005</c:v>
                </c:pt>
                <c:pt idx="21880">
                  <c:v>0.67900000000000005</c:v>
                </c:pt>
                <c:pt idx="21881">
                  <c:v>0.67900000000000005</c:v>
                </c:pt>
                <c:pt idx="21882">
                  <c:v>0.67900000000000005</c:v>
                </c:pt>
                <c:pt idx="21883">
                  <c:v>0.67900000000000005</c:v>
                </c:pt>
                <c:pt idx="21884">
                  <c:v>0.67900000000000005</c:v>
                </c:pt>
                <c:pt idx="21885">
                  <c:v>0.67900000000000005</c:v>
                </c:pt>
                <c:pt idx="21886">
                  <c:v>0.67900000000000005</c:v>
                </c:pt>
                <c:pt idx="21887">
                  <c:v>0.67900000000000005</c:v>
                </c:pt>
                <c:pt idx="21888">
                  <c:v>0.67900000000000005</c:v>
                </c:pt>
                <c:pt idx="21889">
                  <c:v>0.67900000000000005</c:v>
                </c:pt>
                <c:pt idx="21890">
                  <c:v>0.67900000000000005</c:v>
                </c:pt>
                <c:pt idx="21891">
                  <c:v>0.67900000000000005</c:v>
                </c:pt>
                <c:pt idx="21892">
                  <c:v>0.67900000000000005</c:v>
                </c:pt>
                <c:pt idx="21893">
                  <c:v>0.67900000000000005</c:v>
                </c:pt>
                <c:pt idx="21894">
                  <c:v>0.67900000000000005</c:v>
                </c:pt>
                <c:pt idx="21895">
                  <c:v>0.67900000000000005</c:v>
                </c:pt>
                <c:pt idx="21896">
                  <c:v>0.67900000000000005</c:v>
                </c:pt>
                <c:pt idx="21897">
                  <c:v>0.67900000000000005</c:v>
                </c:pt>
                <c:pt idx="21898">
                  <c:v>0.67900000000000005</c:v>
                </c:pt>
                <c:pt idx="21899">
                  <c:v>0.67900000000000005</c:v>
                </c:pt>
                <c:pt idx="21900">
                  <c:v>0.67900000000000005</c:v>
                </c:pt>
                <c:pt idx="21901">
                  <c:v>0.67900000000000005</c:v>
                </c:pt>
                <c:pt idx="21902">
                  <c:v>0.67900000000000005</c:v>
                </c:pt>
                <c:pt idx="21903">
                  <c:v>0.67900000000000005</c:v>
                </c:pt>
                <c:pt idx="21904">
                  <c:v>0.67900000000000005</c:v>
                </c:pt>
                <c:pt idx="21905">
                  <c:v>0.68</c:v>
                </c:pt>
                <c:pt idx="21906">
                  <c:v>0.68</c:v>
                </c:pt>
                <c:pt idx="21907">
                  <c:v>0.68</c:v>
                </c:pt>
                <c:pt idx="21908">
                  <c:v>0.68</c:v>
                </c:pt>
                <c:pt idx="21909">
                  <c:v>0.68</c:v>
                </c:pt>
                <c:pt idx="21910">
                  <c:v>0.68</c:v>
                </c:pt>
                <c:pt idx="21911">
                  <c:v>0.68</c:v>
                </c:pt>
                <c:pt idx="21912">
                  <c:v>0.68</c:v>
                </c:pt>
                <c:pt idx="21913">
                  <c:v>0.68</c:v>
                </c:pt>
                <c:pt idx="21914">
                  <c:v>0.68</c:v>
                </c:pt>
                <c:pt idx="21915">
                  <c:v>0.68</c:v>
                </c:pt>
                <c:pt idx="21916">
                  <c:v>0.68</c:v>
                </c:pt>
                <c:pt idx="21917">
                  <c:v>0.68</c:v>
                </c:pt>
                <c:pt idx="21918">
                  <c:v>0.68</c:v>
                </c:pt>
                <c:pt idx="21919">
                  <c:v>0.68</c:v>
                </c:pt>
                <c:pt idx="21920">
                  <c:v>0.68</c:v>
                </c:pt>
                <c:pt idx="21921">
                  <c:v>0.68</c:v>
                </c:pt>
                <c:pt idx="21922">
                  <c:v>0.68</c:v>
                </c:pt>
                <c:pt idx="21923">
                  <c:v>0.68</c:v>
                </c:pt>
                <c:pt idx="21924">
                  <c:v>0.68</c:v>
                </c:pt>
                <c:pt idx="21925">
                  <c:v>0.68</c:v>
                </c:pt>
                <c:pt idx="21926">
                  <c:v>0.68</c:v>
                </c:pt>
                <c:pt idx="21927">
                  <c:v>0.68</c:v>
                </c:pt>
                <c:pt idx="21928">
                  <c:v>0.68</c:v>
                </c:pt>
                <c:pt idx="21929">
                  <c:v>0.68</c:v>
                </c:pt>
                <c:pt idx="21930">
                  <c:v>0.68</c:v>
                </c:pt>
                <c:pt idx="21931">
                  <c:v>0.68</c:v>
                </c:pt>
                <c:pt idx="21932">
                  <c:v>0.68</c:v>
                </c:pt>
                <c:pt idx="21933">
                  <c:v>0.68</c:v>
                </c:pt>
                <c:pt idx="21934">
                  <c:v>0.68</c:v>
                </c:pt>
                <c:pt idx="21935">
                  <c:v>0.68</c:v>
                </c:pt>
                <c:pt idx="21936">
                  <c:v>0.68</c:v>
                </c:pt>
                <c:pt idx="21937">
                  <c:v>0.68</c:v>
                </c:pt>
                <c:pt idx="21938">
                  <c:v>0.68</c:v>
                </c:pt>
                <c:pt idx="21939">
                  <c:v>0.68</c:v>
                </c:pt>
                <c:pt idx="21940">
                  <c:v>0.68</c:v>
                </c:pt>
                <c:pt idx="21941">
                  <c:v>0.68</c:v>
                </c:pt>
                <c:pt idx="21942">
                  <c:v>0.68</c:v>
                </c:pt>
                <c:pt idx="21943">
                  <c:v>0.68</c:v>
                </c:pt>
                <c:pt idx="21944">
                  <c:v>0.68</c:v>
                </c:pt>
                <c:pt idx="21945">
                  <c:v>0.68</c:v>
                </c:pt>
                <c:pt idx="21946">
                  <c:v>0.68</c:v>
                </c:pt>
                <c:pt idx="21947">
                  <c:v>0.68</c:v>
                </c:pt>
                <c:pt idx="21948">
                  <c:v>0.68</c:v>
                </c:pt>
                <c:pt idx="21949">
                  <c:v>0.68</c:v>
                </c:pt>
                <c:pt idx="21950">
                  <c:v>0.68</c:v>
                </c:pt>
                <c:pt idx="21951">
                  <c:v>0.68</c:v>
                </c:pt>
                <c:pt idx="21952">
                  <c:v>0.68</c:v>
                </c:pt>
                <c:pt idx="21953">
                  <c:v>0.68</c:v>
                </c:pt>
                <c:pt idx="21954">
                  <c:v>0.68</c:v>
                </c:pt>
                <c:pt idx="21955">
                  <c:v>0.68</c:v>
                </c:pt>
                <c:pt idx="21956">
                  <c:v>0.68</c:v>
                </c:pt>
                <c:pt idx="21957">
                  <c:v>0.68</c:v>
                </c:pt>
                <c:pt idx="21958">
                  <c:v>0.68</c:v>
                </c:pt>
                <c:pt idx="21959">
                  <c:v>0.68</c:v>
                </c:pt>
                <c:pt idx="21960">
                  <c:v>0.68</c:v>
                </c:pt>
                <c:pt idx="21961">
                  <c:v>0.68</c:v>
                </c:pt>
                <c:pt idx="21962">
                  <c:v>0.68</c:v>
                </c:pt>
                <c:pt idx="21963">
                  <c:v>0.68</c:v>
                </c:pt>
                <c:pt idx="21964">
                  <c:v>0.68</c:v>
                </c:pt>
                <c:pt idx="21965">
                  <c:v>0.68</c:v>
                </c:pt>
                <c:pt idx="21966">
                  <c:v>0.68</c:v>
                </c:pt>
                <c:pt idx="21967">
                  <c:v>0.68</c:v>
                </c:pt>
                <c:pt idx="21968">
                  <c:v>0.68</c:v>
                </c:pt>
                <c:pt idx="21969">
                  <c:v>0.68</c:v>
                </c:pt>
                <c:pt idx="21970">
                  <c:v>0.68</c:v>
                </c:pt>
                <c:pt idx="21971">
                  <c:v>0.68</c:v>
                </c:pt>
                <c:pt idx="21972">
                  <c:v>0.68</c:v>
                </c:pt>
                <c:pt idx="21973">
                  <c:v>0.68</c:v>
                </c:pt>
                <c:pt idx="21974">
                  <c:v>0.68</c:v>
                </c:pt>
                <c:pt idx="21975">
                  <c:v>0.68</c:v>
                </c:pt>
                <c:pt idx="21976">
                  <c:v>0.68</c:v>
                </c:pt>
                <c:pt idx="21977">
                  <c:v>0.68</c:v>
                </c:pt>
                <c:pt idx="21978">
                  <c:v>0.68</c:v>
                </c:pt>
                <c:pt idx="21979">
                  <c:v>0.68</c:v>
                </c:pt>
                <c:pt idx="21980">
                  <c:v>0.68</c:v>
                </c:pt>
                <c:pt idx="21981">
                  <c:v>0.68</c:v>
                </c:pt>
                <c:pt idx="21982">
                  <c:v>0.68</c:v>
                </c:pt>
                <c:pt idx="21983">
                  <c:v>0.68</c:v>
                </c:pt>
                <c:pt idx="21984">
                  <c:v>0.68</c:v>
                </c:pt>
                <c:pt idx="21985">
                  <c:v>0.68</c:v>
                </c:pt>
                <c:pt idx="21986">
                  <c:v>0.68</c:v>
                </c:pt>
                <c:pt idx="21987">
                  <c:v>0.68</c:v>
                </c:pt>
                <c:pt idx="21988">
                  <c:v>0.68</c:v>
                </c:pt>
                <c:pt idx="21989">
                  <c:v>0.68</c:v>
                </c:pt>
                <c:pt idx="21990">
                  <c:v>0.68</c:v>
                </c:pt>
                <c:pt idx="21991">
                  <c:v>0.68</c:v>
                </c:pt>
                <c:pt idx="21992">
                  <c:v>0.68</c:v>
                </c:pt>
                <c:pt idx="21993">
                  <c:v>0.68</c:v>
                </c:pt>
                <c:pt idx="21994">
                  <c:v>0.68</c:v>
                </c:pt>
                <c:pt idx="21995">
                  <c:v>0.68</c:v>
                </c:pt>
                <c:pt idx="21996">
                  <c:v>0.68</c:v>
                </c:pt>
                <c:pt idx="21997">
                  <c:v>0.68</c:v>
                </c:pt>
                <c:pt idx="21998">
                  <c:v>0.68</c:v>
                </c:pt>
                <c:pt idx="21999">
                  <c:v>0.68</c:v>
                </c:pt>
                <c:pt idx="22000">
                  <c:v>0.68</c:v>
                </c:pt>
                <c:pt idx="22001">
                  <c:v>0.68</c:v>
                </c:pt>
                <c:pt idx="22002">
                  <c:v>0.68</c:v>
                </c:pt>
                <c:pt idx="22003">
                  <c:v>0.68</c:v>
                </c:pt>
                <c:pt idx="22004">
                  <c:v>0.68</c:v>
                </c:pt>
                <c:pt idx="22005">
                  <c:v>0.68</c:v>
                </c:pt>
                <c:pt idx="22006">
                  <c:v>0.68</c:v>
                </c:pt>
                <c:pt idx="22007">
                  <c:v>0.68</c:v>
                </c:pt>
                <c:pt idx="22008">
                  <c:v>0.68</c:v>
                </c:pt>
                <c:pt idx="22009">
                  <c:v>0.68</c:v>
                </c:pt>
                <c:pt idx="22010">
                  <c:v>0.68</c:v>
                </c:pt>
                <c:pt idx="22011">
                  <c:v>0.68</c:v>
                </c:pt>
                <c:pt idx="22012">
                  <c:v>0.68</c:v>
                </c:pt>
                <c:pt idx="22013">
                  <c:v>0.68</c:v>
                </c:pt>
                <c:pt idx="22014">
                  <c:v>0.68</c:v>
                </c:pt>
                <c:pt idx="22015">
                  <c:v>0.68</c:v>
                </c:pt>
                <c:pt idx="22016">
                  <c:v>0.68100000000000005</c:v>
                </c:pt>
                <c:pt idx="22017">
                  <c:v>0.68100000000000005</c:v>
                </c:pt>
                <c:pt idx="22018">
                  <c:v>0.68100000000000005</c:v>
                </c:pt>
                <c:pt idx="22019">
                  <c:v>0.68100000000000005</c:v>
                </c:pt>
                <c:pt idx="22020">
                  <c:v>0.68100000000000005</c:v>
                </c:pt>
                <c:pt idx="22021">
                  <c:v>0.68100000000000005</c:v>
                </c:pt>
                <c:pt idx="22022">
                  <c:v>0.68100000000000005</c:v>
                </c:pt>
                <c:pt idx="22023">
                  <c:v>0.68100000000000005</c:v>
                </c:pt>
                <c:pt idx="22024">
                  <c:v>0.68100000000000005</c:v>
                </c:pt>
                <c:pt idx="22025">
                  <c:v>0.68100000000000005</c:v>
                </c:pt>
                <c:pt idx="22026">
                  <c:v>0.68100000000000005</c:v>
                </c:pt>
                <c:pt idx="22027">
                  <c:v>0.68100000000000005</c:v>
                </c:pt>
                <c:pt idx="22028">
                  <c:v>0.68100000000000005</c:v>
                </c:pt>
                <c:pt idx="22029">
                  <c:v>0.68100000000000005</c:v>
                </c:pt>
                <c:pt idx="22030">
                  <c:v>0.68100000000000005</c:v>
                </c:pt>
                <c:pt idx="22031">
                  <c:v>0.68100000000000005</c:v>
                </c:pt>
                <c:pt idx="22032">
                  <c:v>0.68100000000000005</c:v>
                </c:pt>
                <c:pt idx="22033">
                  <c:v>0.68100000000000005</c:v>
                </c:pt>
                <c:pt idx="22034">
                  <c:v>0.68100000000000005</c:v>
                </c:pt>
                <c:pt idx="22035">
                  <c:v>0.68100000000000005</c:v>
                </c:pt>
                <c:pt idx="22036">
                  <c:v>0.68100000000000005</c:v>
                </c:pt>
                <c:pt idx="22037">
                  <c:v>0.68100000000000005</c:v>
                </c:pt>
                <c:pt idx="22038">
                  <c:v>0.68100000000000005</c:v>
                </c:pt>
                <c:pt idx="22039">
                  <c:v>0.68100000000000005</c:v>
                </c:pt>
                <c:pt idx="22040">
                  <c:v>0.68100000000000005</c:v>
                </c:pt>
                <c:pt idx="22041">
                  <c:v>0.68100000000000005</c:v>
                </c:pt>
                <c:pt idx="22042">
                  <c:v>0.68100000000000005</c:v>
                </c:pt>
                <c:pt idx="22043">
                  <c:v>0.68100000000000005</c:v>
                </c:pt>
                <c:pt idx="22044">
                  <c:v>0.68100000000000005</c:v>
                </c:pt>
                <c:pt idx="22045">
                  <c:v>0.68100000000000005</c:v>
                </c:pt>
                <c:pt idx="22046">
                  <c:v>0.68100000000000005</c:v>
                </c:pt>
                <c:pt idx="22047">
                  <c:v>0.68100000000000005</c:v>
                </c:pt>
                <c:pt idx="22048">
                  <c:v>0.68100000000000005</c:v>
                </c:pt>
                <c:pt idx="22049">
                  <c:v>0.68100000000000005</c:v>
                </c:pt>
                <c:pt idx="22050">
                  <c:v>0.68100000000000005</c:v>
                </c:pt>
                <c:pt idx="22051">
                  <c:v>0.68100000000000005</c:v>
                </c:pt>
                <c:pt idx="22052">
                  <c:v>0.68100000000000005</c:v>
                </c:pt>
                <c:pt idx="22053">
                  <c:v>0.68100000000000005</c:v>
                </c:pt>
                <c:pt idx="22054">
                  <c:v>0.68100000000000005</c:v>
                </c:pt>
                <c:pt idx="22055">
                  <c:v>0.68100000000000005</c:v>
                </c:pt>
                <c:pt idx="22056">
                  <c:v>0.68100000000000005</c:v>
                </c:pt>
                <c:pt idx="22057">
                  <c:v>0.68100000000000005</c:v>
                </c:pt>
                <c:pt idx="22058">
                  <c:v>0.68100000000000005</c:v>
                </c:pt>
                <c:pt idx="22059">
                  <c:v>0.68100000000000005</c:v>
                </c:pt>
                <c:pt idx="22060">
                  <c:v>0.68100000000000005</c:v>
                </c:pt>
                <c:pt idx="22061">
                  <c:v>0.68100000000000005</c:v>
                </c:pt>
                <c:pt idx="22062">
                  <c:v>0.68100000000000005</c:v>
                </c:pt>
                <c:pt idx="22063">
                  <c:v>0.68100000000000005</c:v>
                </c:pt>
                <c:pt idx="22064">
                  <c:v>0.68100000000000005</c:v>
                </c:pt>
                <c:pt idx="22065">
                  <c:v>0.68100000000000005</c:v>
                </c:pt>
                <c:pt idx="22066">
                  <c:v>0.68100000000000005</c:v>
                </c:pt>
                <c:pt idx="22067">
                  <c:v>0.68100000000000005</c:v>
                </c:pt>
                <c:pt idx="22068">
                  <c:v>0.68100000000000005</c:v>
                </c:pt>
                <c:pt idx="22069">
                  <c:v>0.68100000000000005</c:v>
                </c:pt>
                <c:pt idx="22070">
                  <c:v>0.68100000000000005</c:v>
                </c:pt>
                <c:pt idx="22071">
                  <c:v>0.68100000000000005</c:v>
                </c:pt>
                <c:pt idx="22072">
                  <c:v>0.68100000000000005</c:v>
                </c:pt>
                <c:pt idx="22073">
                  <c:v>0.68100000000000005</c:v>
                </c:pt>
                <c:pt idx="22074">
                  <c:v>0.68100000000000005</c:v>
                </c:pt>
                <c:pt idx="22075">
                  <c:v>0.68100000000000005</c:v>
                </c:pt>
                <c:pt idx="22076">
                  <c:v>0.68100000000000005</c:v>
                </c:pt>
                <c:pt idx="22077">
                  <c:v>0.68100000000000005</c:v>
                </c:pt>
                <c:pt idx="22078">
                  <c:v>0.68100000000000005</c:v>
                </c:pt>
                <c:pt idx="22079">
                  <c:v>0.68100000000000005</c:v>
                </c:pt>
                <c:pt idx="22080">
                  <c:v>0.68100000000000005</c:v>
                </c:pt>
                <c:pt idx="22081">
                  <c:v>0.68100000000000005</c:v>
                </c:pt>
                <c:pt idx="22082">
                  <c:v>0.68100000000000005</c:v>
                </c:pt>
                <c:pt idx="22083">
                  <c:v>0.68100000000000005</c:v>
                </c:pt>
                <c:pt idx="22084">
                  <c:v>0.68100000000000005</c:v>
                </c:pt>
                <c:pt idx="22085">
                  <c:v>0.68100000000000005</c:v>
                </c:pt>
                <c:pt idx="22086">
                  <c:v>0.68100000000000005</c:v>
                </c:pt>
                <c:pt idx="22087">
                  <c:v>0.68100000000000005</c:v>
                </c:pt>
                <c:pt idx="22088">
                  <c:v>0.68100000000000005</c:v>
                </c:pt>
                <c:pt idx="22089">
                  <c:v>0.68100000000000005</c:v>
                </c:pt>
                <c:pt idx="22090">
                  <c:v>0.68100000000000005</c:v>
                </c:pt>
                <c:pt idx="22091">
                  <c:v>0.68100000000000005</c:v>
                </c:pt>
                <c:pt idx="22092">
                  <c:v>0.68100000000000005</c:v>
                </c:pt>
                <c:pt idx="22093">
                  <c:v>0.68100000000000005</c:v>
                </c:pt>
                <c:pt idx="22094">
                  <c:v>0.68100000000000005</c:v>
                </c:pt>
                <c:pt idx="22095">
                  <c:v>0.68100000000000005</c:v>
                </c:pt>
                <c:pt idx="22096">
                  <c:v>0.68100000000000005</c:v>
                </c:pt>
                <c:pt idx="22097">
                  <c:v>0.68100000000000005</c:v>
                </c:pt>
                <c:pt idx="22098">
                  <c:v>0.68100000000000005</c:v>
                </c:pt>
                <c:pt idx="22099">
                  <c:v>0.68100000000000005</c:v>
                </c:pt>
                <c:pt idx="22100">
                  <c:v>0.68100000000000005</c:v>
                </c:pt>
                <c:pt idx="22101">
                  <c:v>0.68100000000000005</c:v>
                </c:pt>
                <c:pt idx="22102">
                  <c:v>0.68100000000000005</c:v>
                </c:pt>
                <c:pt idx="22103">
                  <c:v>0.68100000000000005</c:v>
                </c:pt>
                <c:pt idx="22104">
                  <c:v>0.68100000000000005</c:v>
                </c:pt>
                <c:pt idx="22105">
                  <c:v>0.68100000000000005</c:v>
                </c:pt>
                <c:pt idx="22106">
                  <c:v>0.68100000000000005</c:v>
                </c:pt>
                <c:pt idx="22107">
                  <c:v>0.68100000000000005</c:v>
                </c:pt>
                <c:pt idx="22108">
                  <c:v>0.68100000000000005</c:v>
                </c:pt>
                <c:pt idx="22109">
                  <c:v>0.68100000000000005</c:v>
                </c:pt>
                <c:pt idx="22110">
                  <c:v>0.68100000000000005</c:v>
                </c:pt>
                <c:pt idx="22111">
                  <c:v>0.68100000000000005</c:v>
                </c:pt>
                <c:pt idx="22112">
                  <c:v>0.68100000000000005</c:v>
                </c:pt>
                <c:pt idx="22113">
                  <c:v>0.68100000000000005</c:v>
                </c:pt>
                <c:pt idx="22114">
                  <c:v>0.68100000000000005</c:v>
                </c:pt>
                <c:pt idx="22115">
                  <c:v>0.68100000000000005</c:v>
                </c:pt>
                <c:pt idx="22116">
                  <c:v>0.68100000000000005</c:v>
                </c:pt>
                <c:pt idx="22117">
                  <c:v>0.68100000000000005</c:v>
                </c:pt>
                <c:pt idx="22118">
                  <c:v>0.68100000000000005</c:v>
                </c:pt>
                <c:pt idx="22119">
                  <c:v>0.68100000000000005</c:v>
                </c:pt>
                <c:pt idx="22120">
                  <c:v>0.68100000000000005</c:v>
                </c:pt>
                <c:pt idx="22121">
                  <c:v>0.68100000000000005</c:v>
                </c:pt>
                <c:pt idx="22122">
                  <c:v>0.68100000000000005</c:v>
                </c:pt>
                <c:pt idx="22123">
                  <c:v>0.68100000000000005</c:v>
                </c:pt>
                <c:pt idx="22124">
                  <c:v>0.68100000000000005</c:v>
                </c:pt>
                <c:pt idx="22125">
                  <c:v>0.68100000000000005</c:v>
                </c:pt>
                <c:pt idx="22126">
                  <c:v>0.68100000000000005</c:v>
                </c:pt>
                <c:pt idx="22127">
                  <c:v>0.68100000000000005</c:v>
                </c:pt>
                <c:pt idx="22128">
                  <c:v>0.68100000000000005</c:v>
                </c:pt>
                <c:pt idx="22129">
                  <c:v>0.68100000000000005</c:v>
                </c:pt>
                <c:pt idx="22130">
                  <c:v>0.68100000000000005</c:v>
                </c:pt>
                <c:pt idx="22131">
                  <c:v>0.68100000000000005</c:v>
                </c:pt>
                <c:pt idx="22132">
                  <c:v>0.68100000000000005</c:v>
                </c:pt>
                <c:pt idx="22133">
                  <c:v>0.68100000000000005</c:v>
                </c:pt>
                <c:pt idx="22134">
                  <c:v>0.68100000000000005</c:v>
                </c:pt>
                <c:pt idx="22135">
                  <c:v>0.68100000000000005</c:v>
                </c:pt>
                <c:pt idx="22136">
                  <c:v>0.68100000000000005</c:v>
                </c:pt>
                <c:pt idx="22137">
                  <c:v>0.68100000000000005</c:v>
                </c:pt>
                <c:pt idx="22138">
                  <c:v>0.68100000000000005</c:v>
                </c:pt>
                <c:pt idx="22139">
                  <c:v>0.68100000000000005</c:v>
                </c:pt>
                <c:pt idx="22140">
                  <c:v>0.68100000000000005</c:v>
                </c:pt>
                <c:pt idx="22141">
                  <c:v>0.68100000000000005</c:v>
                </c:pt>
                <c:pt idx="22142">
                  <c:v>0.68100000000000005</c:v>
                </c:pt>
                <c:pt idx="22143">
                  <c:v>0.68100000000000005</c:v>
                </c:pt>
                <c:pt idx="22144">
                  <c:v>0.68100000000000005</c:v>
                </c:pt>
                <c:pt idx="22145">
                  <c:v>0.68100000000000005</c:v>
                </c:pt>
                <c:pt idx="22146">
                  <c:v>0.68100000000000005</c:v>
                </c:pt>
                <c:pt idx="22147">
                  <c:v>0.68100000000000005</c:v>
                </c:pt>
                <c:pt idx="22148">
                  <c:v>0.68100000000000005</c:v>
                </c:pt>
                <c:pt idx="22149">
                  <c:v>0.68100000000000005</c:v>
                </c:pt>
                <c:pt idx="22150">
                  <c:v>0.68100000000000005</c:v>
                </c:pt>
                <c:pt idx="22151">
                  <c:v>0.68100000000000005</c:v>
                </c:pt>
                <c:pt idx="22152">
                  <c:v>0.68100000000000005</c:v>
                </c:pt>
                <c:pt idx="22153">
                  <c:v>0.68100000000000005</c:v>
                </c:pt>
                <c:pt idx="22154">
                  <c:v>0.68100000000000005</c:v>
                </c:pt>
                <c:pt idx="22155">
                  <c:v>0.68100000000000005</c:v>
                </c:pt>
                <c:pt idx="22156">
                  <c:v>0.68100000000000005</c:v>
                </c:pt>
                <c:pt idx="22157">
                  <c:v>0.68100000000000005</c:v>
                </c:pt>
                <c:pt idx="22158">
                  <c:v>0.68200000000000005</c:v>
                </c:pt>
                <c:pt idx="22159">
                  <c:v>0.68200000000000005</c:v>
                </c:pt>
                <c:pt idx="22160">
                  <c:v>0.68200000000000005</c:v>
                </c:pt>
                <c:pt idx="22161">
                  <c:v>0.68200000000000005</c:v>
                </c:pt>
                <c:pt idx="22162">
                  <c:v>0.68200000000000005</c:v>
                </c:pt>
                <c:pt idx="22163">
                  <c:v>0.68200000000000005</c:v>
                </c:pt>
                <c:pt idx="22164">
                  <c:v>0.68200000000000005</c:v>
                </c:pt>
                <c:pt idx="22165">
                  <c:v>0.68200000000000005</c:v>
                </c:pt>
                <c:pt idx="22166">
                  <c:v>0.68200000000000005</c:v>
                </c:pt>
                <c:pt idx="22167">
                  <c:v>0.68200000000000005</c:v>
                </c:pt>
                <c:pt idx="22168">
                  <c:v>0.68200000000000005</c:v>
                </c:pt>
                <c:pt idx="22169">
                  <c:v>0.68200000000000005</c:v>
                </c:pt>
                <c:pt idx="22170">
                  <c:v>0.68200000000000005</c:v>
                </c:pt>
                <c:pt idx="22171">
                  <c:v>0.68200000000000005</c:v>
                </c:pt>
                <c:pt idx="22172">
                  <c:v>0.68200000000000005</c:v>
                </c:pt>
                <c:pt idx="22173">
                  <c:v>0.68200000000000005</c:v>
                </c:pt>
                <c:pt idx="22174">
                  <c:v>0.68200000000000005</c:v>
                </c:pt>
                <c:pt idx="22175">
                  <c:v>0.68200000000000005</c:v>
                </c:pt>
                <c:pt idx="22176">
                  <c:v>0.68200000000000005</c:v>
                </c:pt>
                <c:pt idx="22177">
                  <c:v>0.68200000000000005</c:v>
                </c:pt>
                <c:pt idx="22178">
                  <c:v>0.68200000000000005</c:v>
                </c:pt>
                <c:pt idx="22179">
                  <c:v>0.68200000000000005</c:v>
                </c:pt>
                <c:pt idx="22180">
                  <c:v>0.68200000000000005</c:v>
                </c:pt>
                <c:pt idx="22181">
                  <c:v>0.68200000000000005</c:v>
                </c:pt>
                <c:pt idx="22182">
                  <c:v>0.68200000000000005</c:v>
                </c:pt>
                <c:pt idx="22183">
                  <c:v>0.68200000000000005</c:v>
                </c:pt>
                <c:pt idx="22184">
                  <c:v>0.68200000000000005</c:v>
                </c:pt>
                <c:pt idx="22185">
                  <c:v>0.68200000000000005</c:v>
                </c:pt>
                <c:pt idx="22186">
                  <c:v>0.68200000000000005</c:v>
                </c:pt>
                <c:pt idx="22187">
                  <c:v>0.68200000000000005</c:v>
                </c:pt>
                <c:pt idx="22188">
                  <c:v>0.68200000000000005</c:v>
                </c:pt>
                <c:pt idx="22189">
                  <c:v>0.68200000000000005</c:v>
                </c:pt>
                <c:pt idx="22190">
                  <c:v>0.68200000000000005</c:v>
                </c:pt>
                <c:pt idx="22191">
                  <c:v>0.68200000000000005</c:v>
                </c:pt>
                <c:pt idx="22192">
                  <c:v>0.68200000000000005</c:v>
                </c:pt>
                <c:pt idx="22193">
                  <c:v>0.68200000000000005</c:v>
                </c:pt>
                <c:pt idx="22194">
                  <c:v>0.68200000000000005</c:v>
                </c:pt>
                <c:pt idx="22195">
                  <c:v>0.68200000000000005</c:v>
                </c:pt>
                <c:pt idx="22196">
                  <c:v>0.68200000000000005</c:v>
                </c:pt>
                <c:pt idx="22197">
                  <c:v>0.68200000000000005</c:v>
                </c:pt>
                <c:pt idx="22198">
                  <c:v>0.68200000000000005</c:v>
                </c:pt>
                <c:pt idx="22199">
                  <c:v>0.68200000000000005</c:v>
                </c:pt>
                <c:pt idx="22200">
                  <c:v>0.68200000000000005</c:v>
                </c:pt>
                <c:pt idx="22201">
                  <c:v>0.68200000000000005</c:v>
                </c:pt>
                <c:pt idx="22202">
                  <c:v>0.68200000000000005</c:v>
                </c:pt>
                <c:pt idx="22203">
                  <c:v>0.68200000000000005</c:v>
                </c:pt>
                <c:pt idx="22204">
                  <c:v>0.68200000000000005</c:v>
                </c:pt>
                <c:pt idx="22205">
                  <c:v>0.68200000000000005</c:v>
                </c:pt>
                <c:pt idx="22206">
                  <c:v>0.68200000000000005</c:v>
                </c:pt>
                <c:pt idx="22207">
                  <c:v>0.68200000000000005</c:v>
                </c:pt>
                <c:pt idx="22208">
                  <c:v>0.68200000000000005</c:v>
                </c:pt>
                <c:pt idx="22209">
                  <c:v>0.68200000000000005</c:v>
                </c:pt>
                <c:pt idx="22210">
                  <c:v>0.68200000000000005</c:v>
                </c:pt>
                <c:pt idx="22211">
                  <c:v>0.68200000000000005</c:v>
                </c:pt>
                <c:pt idx="22212">
                  <c:v>0.68200000000000005</c:v>
                </c:pt>
                <c:pt idx="22213">
                  <c:v>0.68200000000000005</c:v>
                </c:pt>
                <c:pt idx="22214">
                  <c:v>0.68200000000000005</c:v>
                </c:pt>
                <c:pt idx="22215">
                  <c:v>0.68200000000000005</c:v>
                </c:pt>
                <c:pt idx="22216">
                  <c:v>0.68200000000000005</c:v>
                </c:pt>
                <c:pt idx="22217">
                  <c:v>0.68200000000000005</c:v>
                </c:pt>
                <c:pt idx="22218">
                  <c:v>0.68200000000000005</c:v>
                </c:pt>
                <c:pt idx="22219">
                  <c:v>0.68200000000000005</c:v>
                </c:pt>
                <c:pt idx="22220">
                  <c:v>0.68200000000000005</c:v>
                </c:pt>
                <c:pt idx="22221">
                  <c:v>0.68200000000000005</c:v>
                </c:pt>
                <c:pt idx="22222">
                  <c:v>0.68200000000000005</c:v>
                </c:pt>
                <c:pt idx="22223">
                  <c:v>0.68200000000000005</c:v>
                </c:pt>
                <c:pt idx="22224">
                  <c:v>0.68200000000000005</c:v>
                </c:pt>
                <c:pt idx="22225">
                  <c:v>0.68200000000000005</c:v>
                </c:pt>
                <c:pt idx="22226">
                  <c:v>0.68200000000000005</c:v>
                </c:pt>
                <c:pt idx="22227">
                  <c:v>0.68200000000000005</c:v>
                </c:pt>
                <c:pt idx="22228">
                  <c:v>0.68200000000000005</c:v>
                </c:pt>
                <c:pt idx="22229">
                  <c:v>0.68200000000000005</c:v>
                </c:pt>
                <c:pt idx="22230">
                  <c:v>0.68200000000000005</c:v>
                </c:pt>
                <c:pt idx="22231">
                  <c:v>0.68200000000000005</c:v>
                </c:pt>
                <c:pt idx="22232">
                  <c:v>0.68200000000000005</c:v>
                </c:pt>
                <c:pt idx="22233">
                  <c:v>0.68200000000000005</c:v>
                </c:pt>
                <c:pt idx="22234">
                  <c:v>0.68200000000000005</c:v>
                </c:pt>
                <c:pt idx="22235">
                  <c:v>0.68200000000000005</c:v>
                </c:pt>
                <c:pt idx="22236">
                  <c:v>0.68200000000000005</c:v>
                </c:pt>
                <c:pt idx="22237">
                  <c:v>0.68200000000000005</c:v>
                </c:pt>
                <c:pt idx="22238">
                  <c:v>0.68300000000000005</c:v>
                </c:pt>
                <c:pt idx="22239">
                  <c:v>0.68300000000000005</c:v>
                </c:pt>
                <c:pt idx="22240">
                  <c:v>0.68300000000000005</c:v>
                </c:pt>
                <c:pt idx="22241">
                  <c:v>0.68300000000000005</c:v>
                </c:pt>
                <c:pt idx="22242">
                  <c:v>0.68300000000000005</c:v>
                </c:pt>
                <c:pt idx="22243">
                  <c:v>0.68300000000000005</c:v>
                </c:pt>
                <c:pt idx="22244">
                  <c:v>0.68300000000000005</c:v>
                </c:pt>
                <c:pt idx="22245">
                  <c:v>0.68300000000000005</c:v>
                </c:pt>
                <c:pt idx="22246">
                  <c:v>0.68300000000000005</c:v>
                </c:pt>
                <c:pt idx="22247">
                  <c:v>0.68300000000000005</c:v>
                </c:pt>
                <c:pt idx="22248">
                  <c:v>0.68300000000000005</c:v>
                </c:pt>
                <c:pt idx="22249">
                  <c:v>0.68300000000000005</c:v>
                </c:pt>
                <c:pt idx="22250">
                  <c:v>0.68300000000000005</c:v>
                </c:pt>
                <c:pt idx="22251">
                  <c:v>0.68300000000000005</c:v>
                </c:pt>
                <c:pt idx="22252">
                  <c:v>0.68300000000000005</c:v>
                </c:pt>
                <c:pt idx="22253">
                  <c:v>0.68300000000000005</c:v>
                </c:pt>
                <c:pt idx="22254">
                  <c:v>0.68300000000000005</c:v>
                </c:pt>
                <c:pt idx="22255">
                  <c:v>0.68300000000000005</c:v>
                </c:pt>
                <c:pt idx="22256">
                  <c:v>0.68300000000000005</c:v>
                </c:pt>
                <c:pt idx="22257">
                  <c:v>0.68300000000000005</c:v>
                </c:pt>
                <c:pt idx="22258">
                  <c:v>0.68300000000000005</c:v>
                </c:pt>
                <c:pt idx="22259">
                  <c:v>0.68300000000000005</c:v>
                </c:pt>
                <c:pt idx="22260">
                  <c:v>0.68300000000000005</c:v>
                </c:pt>
                <c:pt idx="22261">
                  <c:v>0.68300000000000005</c:v>
                </c:pt>
                <c:pt idx="22262">
                  <c:v>0.68300000000000005</c:v>
                </c:pt>
                <c:pt idx="22263">
                  <c:v>0.68300000000000005</c:v>
                </c:pt>
                <c:pt idx="22264">
                  <c:v>0.68300000000000005</c:v>
                </c:pt>
                <c:pt idx="22265">
                  <c:v>0.68300000000000005</c:v>
                </c:pt>
                <c:pt idx="22266">
                  <c:v>0.68300000000000005</c:v>
                </c:pt>
                <c:pt idx="22267">
                  <c:v>0.68300000000000005</c:v>
                </c:pt>
                <c:pt idx="22268">
                  <c:v>0.68300000000000005</c:v>
                </c:pt>
                <c:pt idx="22269">
                  <c:v>0.68300000000000005</c:v>
                </c:pt>
                <c:pt idx="22270">
                  <c:v>0.68300000000000005</c:v>
                </c:pt>
                <c:pt idx="22271">
                  <c:v>0.68300000000000005</c:v>
                </c:pt>
                <c:pt idx="22272">
                  <c:v>0.68300000000000005</c:v>
                </c:pt>
                <c:pt idx="22273">
                  <c:v>0.68300000000000005</c:v>
                </c:pt>
                <c:pt idx="22274">
                  <c:v>0.68300000000000005</c:v>
                </c:pt>
                <c:pt idx="22275">
                  <c:v>0.68300000000000005</c:v>
                </c:pt>
                <c:pt idx="22276">
                  <c:v>0.68300000000000005</c:v>
                </c:pt>
                <c:pt idx="22277">
                  <c:v>0.68300000000000005</c:v>
                </c:pt>
                <c:pt idx="22278">
                  <c:v>0.68300000000000005</c:v>
                </c:pt>
                <c:pt idx="22279">
                  <c:v>0.68300000000000005</c:v>
                </c:pt>
                <c:pt idx="22280">
                  <c:v>0.68300000000000005</c:v>
                </c:pt>
                <c:pt idx="22281">
                  <c:v>0.68300000000000005</c:v>
                </c:pt>
                <c:pt idx="22282">
                  <c:v>0.68300000000000005</c:v>
                </c:pt>
                <c:pt idx="22283">
                  <c:v>0.68300000000000005</c:v>
                </c:pt>
                <c:pt idx="22284">
                  <c:v>0.68300000000000005</c:v>
                </c:pt>
                <c:pt idx="22285">
                  <c:v>0.68300000000000005</c:v>
                </c:pt>
                <c:pt idx="22286">
                  <c:v>0.68300000000000005</c:v>
                </c:pt>
                <c:pt idx="22287">
                  <c:v>0.68300000000000005</c:v>
                </c:pt>
                <c:pt idx="22288">
                  <c:v>0.68300000000000005</c:v>
                </c:pt>
                <c:pt idx="22289">
                  <c:v>0.68300000000000005</c:v>
                </c:pt>
                <c:pt idx="22290">
                  <c:v>0.68300000000000005</c:v>
                </c:pt>
                <c:pt idx="22291">
                  <c:v>0.68300000000000005</c:v>
                </c:pt>
                <c:pt idx="22292">
                  <c:v>0.68300000000000005</c:v>
                </c:pt>
                <c:pt idx="22293">
                  <c:v>0.68300000000000005</c:v>
                </c:pt>
                <c:pt idx="22294">
                  <c:v>0.68300000000000005</c:v>
                </c:pt>
                <c:pt idx="22295">
                  <c:v>0.68300000000000005</c:v>
                </c:pt>
                <c:pt idx="22296">
                  <c:v>0.68300000000000005</c:v>
                </c:pt>
                <c:pt idx="22297">
                  <c:v>0.68300000000000005</c:v>
                </c:pt>
                <c:pt idx="22298">
                  <c:v>0.68300000000000005</c:v>
                </c:pt>
                <c:pt idx="22299">
                  <c:v>0.68300000000000005</c:v>
                </c:pt>
                <c:pt idx="22300">
                  <c:v>0.68300000000000005</c:v>
                </c:pt>
                <c:pt idx="22301">
                  <c:v>0.68300000000000005</c:v>
                </c:pt>
                <c:pt idx="22302">
                  <c:v>0.68300000000000005</c:v>
                </c:pt>
                <c:pt idx="22303">
                  <c:v>0.68300000000000005</c:v>
                </c:pt>
                <c:pt idx="22304">
                  <c:v>0.68300000000000005</c:v>
                </c:pt>
                <c:pt idx="22305">
                  <c:v>0.68300000000000005</c:v>
                </c:pt>
                <c:pt idx="22306">
                  <c:v>0.68300000000000005</c:v>
                </c:pt>
                <c:pt idx="22307">
                  <c:v>0.68300000000000005</c:v>
                </c:pt>
                <c:pt idx="22308">
                  <c:v>0.68300000000000005</c:v>
                </c:pt>
                <c:pt idx="22309">
                  <c:v>0.68300000000000005</c:v>
                </c:pt>
                <c:pt idx="22310">
                  <c:v>0.68300000000000005</c:v>
                </c:pt>
                <c:pt idx="22311">
                  <c:v>0.68300000000000005</c:v>
                </c:pt>
                <c:pt idx="22312">
                  <c:v>0.68300000000000005</c:v>
                </c:pt>
                <c:pt idx="22313">
                  <c:v>0.68300000000000005</c:v>
                </c:pt>
                <c:pt idx="22314">
                  <c:v>0.68300000000000005</c:v>
                </c:pt>
                <c:pt idx="22315">
                  <c:v>0.68300000000000005</c:v>
                </c:pt>
                <c:pt idx="22316">
                  <c:v>0.68300000000000005</c:v>
                </c:pt>
                <c:pt idx="22317">
                  <c:v>0.68300000000000005</c:v>
                </c:pt>
                <c:pt idx="22318">
                  <c:v>0.68300000000000005</c:v>
                </c:pt>
                <c:pt idx="22319">
                  <c:v>0.68300000000000005</c:v>
                </c:pt>
                <c:pt idx="22320">
                  <c:v>0.68300000000000005</c:v>
                </c:pt>
                <c:pt idx="22321">
                  <c:v>0.68300000000000005</c:v>
                </c:pt>
                <c:pt idx="22322">
                  <c:v>0.68300000000000005</c:v>
                </c:pt>
                <c:pt idx="22323">
                  <c:v>0.68300000000000005</c:v>
                </c:pt>
                <c:pt idx="22324">
                  <c:v>0.68300000000000005</c:v>
                </c:pt>
                <c:pt idx="22325">
                  <c:v>0.68300000000000005</c:v>
                </c:pt>
                <c:pt idx="22326">
                  <c:v>0.68300000000000005</c:v>
                </c:pt>
                <c:pt idx="22327">
                  <c:v>0.68300000000000005</c:v>
                </c:pt>
                <c:pt idx="22328">
                  <c:v>0.68300000000000005</c:v>
                </c:pt>
                <c:pt idx="22329">
                  <c:v>0.68300000000000005</c:v>
                </c:pt>
                <c:pt idx="22330">
                  <c:v>0.68300000000000005</c:v>
                </c:pt>
                <c:pt idx="22331">
                  <c:v>0.68300000000000005</c:v>
                </c:pt>
                <c:pt idx="22332">
                  <c:v>0.68300000000000005</c:v>
                </c:pt>
                <c:pt idx="22333">
                  <c:v>0.68300000000000005</c:v>
                </c:pt>
                <c:pt idx="22334">
                  <c:v>0.68300000000000005</c:v>
                </c:pt>
                <c:pt idx="22335">
                  <c:v>0.68300000000000005</c:v>
                </c:pt>
                <c:pt idx="22336">
                  <c:v>0.68300000000000005</c:v>
                </c:pt>
                <c:pt idx="22337">
                  <c:v>0.68300000000000005</c:v>
                </c:pt>
                <c:pt idx="22338">
                  <c:v>0.68300000000000005</c:v>
                </c:pt>
                <c:pt idx="22339">
                  <c:v>0.68300000000000005</c:v>
                </c:pt>
                <c:pt idx="22340">
                  <c:v>0.68300000000000005</c:v>
                </c:pt>
                <c:pt idx="22341">
                  <c:v>0.68300000000000005</c:v>
                </c:pt>
                <c:pt idx="22342">
                  <c:v>0.68300000000000005</c:v>
                </c:pt>
                <c:pt idx="22343">
                  <c:v>0.68300000000000005</c:v>
                </c:pt>
                <c:pt idx="22344">
                  <c:v>0.68300000000000005</c:v>
                </c:pt>
                <c:pt idx="22345">
                  <c:v>0.68300000000000005</c:v>
                </c:pt>
                <c:pt idx="22346">
                  <c:v>0.68300000000000005</c:v>
                </c:pt>
                <c:pt idx="22347">
                  <c:v>0.68300000000000005</c:v>
                </c:pt>
                <c:pt idx="22348">
                  <c:v>0.68300000000000005</c:v>
                </c:pt>
                <c:pt idx="22349">
                  <c:v>0.68300000000000005</c:v>
                </c:pt>
                <c:pt idx="22350">
                  <c:v>0.68300000000000005</c:v>
                </c:pt>
                <c:pt idx="22351">
                  <c:v>0.68300000000000005</c:v>
                </c:pt>
                <c:pt idx="22352">
                  <c:v>0.68300000000000005</c:v>
                </c:pt>
                <c:pt idx="22353">
                  <c:v>0.68300000000000005</c:v>
                </c:pt>
                <c:pt idx="22354">
                  <c:v>0.68300000000000005</c:v>
                </c:pt>
                <c:pt idx="22355">
                  <c:v>0.68300000000000005</c:v>
                </c:pt>
                <c:pt idx="22356">
                  <c:v>0.68300000000000005</c:v>
                </c:pt>
                <c:pt idx="22357">
                  <c:v>0.68300000000000005</c:v>
                </c:pt>
                <c:pt idx="22358">
                  <c:v>0.68300000000000005</c:v>
                </c:pt>
                <c:pt idx="22359">
                  <c:v>0.68400000000000005</c:v>
                </c:pt>
                <c:pt idx="22360">
                  <c:v>0.68400000000000005</c:v>
                </c:pt>
                <c:pt idx="22361">
                  <c:v>0.68400000000000005</c:v>
                </c:pt>
                <c:pt idx="22362">
                  <c:v>0.68400000000000005</c:v>
                </c:pt>
                <c:pt idx="22363">
                  <c:v>0.68400000000000005</c:v>
                </c:pt>
                <c:pt idx="22364">
                  <c:v>0.68400000000000005</c:v>
                </c:pt>
                <c:pt idx="22365">
                  <c:v>0.68400000000000005</c:v>
                </c:pt>
                <c:pt idx="22366">
                  <c:v>0.68400000000000005</c:v>
                </c:pt>
                <c:pt idx="22367">
                  <c:v>0.68400000000000005</c:v>
                </c:pt>
                <c:pt idx="22368">
                  <c:v>0.68400000000000005</c:v>
                </c:pt>
                <c:pt idx="22369">
                  <c:v>0.68400000000000005</c:v>
                </c:pt>
                <c:pt idx="22370">
                  <c:v>0.68400000000000005</c:v>
                </c:pt>
                <c:pt idx="22371">
                  <c:v>0.68400000000000005</c:v>
                </c:pt>
                <c:pt idx="22372">
                  <c:v>0.68400000000000005</c:v>
                </c:pt>
                <c:pt idx="22373">
                  <c:v>0.68400000000000005</c:v>
                </c:pt>
                <c:pt idx="22374">
                  <c:v>0.68400000000000005</c:v>
                </c:pt>
                <c:pt idx="22375">
                  <c:v>0.68400000000000005</c:v>
                </c:pt>
                <c:pt idx="22376">
                  <c:v>0.68400000000000005</c:v>
                </c:pt>
                <c:pt idx="22377">
                  <c:v>0.68400000000000005</c:v>
                </c:pt>
                <c:pt idx="22378">
                  <c:v>0.68400000000000005</c:v>
                </c:pt>
                <c:pt idx="22379">
                  <c:v>0.68400000000000005</c:v>
                </c:pt>
                <c:pt idx="22380">
                  <c:v>0.68400000000000005</c:v>
                </c:pt>
                <c:pt idx="22381">
                  <c:v>0.68400000000000005</c:v>
                </c:pt>
                <c:pt idx="22382">
                  <c:v>0.68400000000000005</c:v>
                </c:pt>
                <c:pt idx="22383">
                  <c:v>0.68400000000000005</c:v>
                </c:pt>
                <c:pt idx="22384">
                  <c:v>0.68400000000000005</c:v>
                </c:pt>
                <c:pt idx="22385">
                  <c:v>0.68400000000000005</c:v>
                </c:pt>
                <c:pt idx="22386">
                  <c:v>0.68400000000000005</c:v>
                </c:pt>
                <c:pt idx="22387">
                  <c:v>0.68400000000000005</c:v>
                </c:pt>
                <c:pt idx="22388">
                  <c:v>0.68400000000000005</c:v>
                </c:pt>
                <c:pt idx="22389">
                  <c:v>0.68400000000000005</c:v>
                </c:pt>
                <c:pt idx="22390">
                  <c:v>0.68400000000000005</c:v>
                </c:pt>
                <c:pt idx="22391">
                  <c:v>0.68400000000000005</c:v>
                </c:pt>
                <c:pt idx="22392">
                  <c:v>0.68400000000000005</c:v>
                </c:pt>
                <c:pt idx="22393">
                  <c:v>0.68400000000000005</c:v>
                </c:pt>
                <c:pt idx="22394">
                  <c:v>0.68400000000000005</c:v>
                </c:pt>
                <c:pt idx="22395">
                  <c:v>0.68400000000000005</c:v>
                </c:pt>
                <c:pt idx="22396">
                  <c:v>0.68400000000000005</c:v>
                </c:pt>
                <c:pt idx="22397">
                  <c:v>0.68400000000000005</c:v>
                </c:pt>
                <c:pt idx="22398">
                  <c:v>0.68400000000000005</c:v>
                </c:pt>
                <c:pt idx="22399">
                  <c:v>0.68400000000000005</c:v>
                </c:pt>
                <c:pt idx="22400">
                  <c:v>0.68400000000000005</c:v>
                </c:pt>
                <c:pt idx="22401">
                  <c:v>0.68400000000000005</c:v>
                </c:pt>
                <c:pt idx="22402">
                  <c:v>0.68400000000000005</c:v>
                </c:pt>
                <c:pt idx="22403">
                  <c:v>0.68400000000000005</c:v>
                </c:pt>
                <c:pt idx="22404">
                  <c:v>0.68400000000000005</c:v>
                </c:pt>
                <c:pt idx="22405">
                  <c:v>0.68400000000000005</c:v>
                </c:pt>
                <c:pt idx="22406">
                  <c:v>0.68400000000000005</c:v>
                </c:pt>
                <c:pt idx="22407">
                  <c:v>0.68400000000000005</c:v>
                </c:pt>
                <c:pt idx="22408">
                  <c:v>0.68400000000000005</c:v>
                </c:pt>
                <c:pt idx="22409">
                  <c:v>0.68400000000000005</c:v>
                </c:pt>
                <c:pt idx="22410">
                  <c:v>0.68400000000000005</c:v>
                </c:pt>
                <c:pt idx="22411">
                  <c:v>0.68400000000000005</c:v>
                </c:pt>
                <c:pt idx="22412">
                  <c:v>0.68400000000000005</c:v>
                </c:pt>
                <c:pt idx="22413">
                  <c:v>0.68400000000000005</c:v>
                </c:pt>
                <c:pt idx="22414">
                  <c:v>0.68400000000000005</c:v>
                </c:pt>
                <c:pt idx="22415">
                  <c:v>0.68400000000000005</c:v>
                </c:pt>
                <c:pt idx="22416">
                  <c:v>0.68400000000000005</c:v>
                </c:pt>
                <c:pt idx="22417">
                  <c:v>0.68400000000000005</c:v>
                </c:pt>
                <c:pt idx="22418">
                  <c:v>0.68400000000000005</c:v>
                </c:pt>
                <c:pt idx="22419">
                  <c:v>0.68400000000000005</c:v>
                </c:pt>
                <c:pt idx="22420">
                  <c:v>0.68400000000000005</c:v>
                </c:pt>
                <c:pt idx="22421">
                  <c:v>0.68400000000000005</c:v>
                </c:pt>
                <c:pt idx="22422">
                  <c:v>0.68400000000000005</c:v>
                </c:pt>
                <c:pt idx="22423">
                  <c:v>0.68400000000000005</c:v>
                </c:pt>
                <c:pt idx="22424">
                  <c:v>0.68400000000000005</c:v>
                </c:pt>
                <c:pt idx="22425">
                  <c:v>0.68400000000000005</c:v>
                </c:pt>
                <c:pt idx="22426">
                  <c:v>0.68400000000000005</c:v>
                </c:pt>
                <c:pt idx="22427">
                  <c:v>0.68400000000000005</c:v>
                </c:pt>
                <c:pt idx="22428">
                  <c:v>0.68400000000000005</c:v>
                </c:pt>
                <c:pt idx="22429">
                  <c:v>0.68400000000000005</c:v>
                </c:pt>
                <c:pt idx="22430">
                  <c:v>0.68400000000000005</c:v>
                </c:pt>
                <c:pt idx="22431">
                  <c:v>0.68400000000000005</c:v>
                </c:pt>
                <c:pt idx="22432">
                  <c:v>0.68400000000000005</c:v>
                </c:pt>
                <c:pt idx="22433">
                  <c:v>0.68400000000000005</c:v>
                </c:pt>
                <c:pt idx="22434">
                  <c:v>0.68400000000000005</c:v>
                </c:pt>
                <c:pt idx="22435">
                  <c:v>0.68400000000000005</c:v>
                </c:pt>
                <c:pt idx="22436">
                  <c:v>0.68400000000000005</c:v>
                </c:pt>
                <c:pt idx="22437">
                  <c:v>0.68400000000000005</c:v>
                </c:pt>
                <c:pt idx="22438">
                  <c:v>0.68400000000000005</c:v>
                </c:pt>
                <c:pt idx="22439">
                  <c:v>0.68400000000000005</c:v>
                </c:pt>
                <c:pt idx="22440">
                  <c:v>0.68400000000000005</c:v>
                </c:pt>
                <c:pt idx="22441">
                  <c:v>0.68400000000000005</c:v>
                </c:pt>
                <c:pt idx="22442">
                  <c:v>0.68400000000000005</c:v>
                </c:pt>
                <c:pt idx="22443">
                  <c:v>0.68400000000000005</c:v>
                </c:pt>
                <c:pt idx="22444">
                  <c:v>0.68400000000000005</c:v>
                </c:pt>
                <c:pt idx="22445">
                  <c:v>0.68400000000000005</c:v>
                </c:pt>
                <c:pt idx="22446">
                  <c:v>0.68400000000000005</c:v>
                </c:pt>
                <c:pt idx="22447">
                  <c:v>0.68400000000000005</c:v>
                </c:pt>
                <c:pt idx="22448">
                  <c:v>0.68400000000000005</c:v>
                </c:pt>
                <c:pt idx="22449">
                  <c:v>0.68400000000000005</c:v>
                </c:pt>
                <c:pt idx="22450">
                  <c:v>0.68400000000000005</c:v>
                </c:pt>
                <c:pt idx="22451">
                  <c:v>0.68400000000000005</c:v>
                </c:pt>
                <c:pt idx="22452">
                  <c:v>0.68400000000000005</c:v>
                </c:pt>
                <c:pt idx="22453">
                  <c:v>0.68400000000000005</c:v>
                </c:pt>
                <c:pt idx="22454">
                  <c:v>0.68400000000000005</c:v>
                </c:pt>
                <c:pt idx="22455">
                  <c:v>0.68400000000000005</c:v>
                </c:pt>
                <c:pt idx="22456">
                  <c:v>0.68400000000000005</c:v>
                </c:pt>
                <c:pt idx="22457">
                  <c:v>0.68400000000000005</c:v>
                </c:pt>
                <c:pt idx="22458">
                  <c:v>0.68400000000000005</c:v>
                </c:pt>
                <c:pt idx="22459">
                  <c:v>0.68400000000000005</c:v>
                </c:pt>
                <c:pt idx="22460">
                  <c:v>0.68400000000000005</c:v>
                </c:pt>
                <c:pt idx="22461">
                  <c:v>0.68500000000000005</c:v>
                </c:pt>
                <c:pt idx="22462">
                  <c:v>0.68500000000000005</c:v>
                </c:pt>
                <c:pt idx="22463">
                  <c:v>0.68400000000000005</c:v>
                </c:pt>
                <c:pt idx="22464">
                  <c:v>0.68400000000000005</c:v>
                </c:pt>
                <c:pt idx="22465">
                  <c:v>0.68400000000000005</c:v>
                </c:pt>
                <c:pt idx="22466">
                  <c:v>0.68500000000000005</c:v>
                </c:pt>
                <c:pt idx="22467">
                  <c:v>0.68500000000000005</c:v>
                </c:pt>
                <c:pt idx="22468">
                  <c:v>0.68500000000000005</c:v>
                </c:pt>
                <c:pt idx="22469">
                  <c:v>0.68500000000000005</c:v>
                </c:pt>
                <c:pt idx="22470">
                  <c:v>0.68500000000000005</c:v>
                </c:pt>
                <c:pt idx="22471">
                  <c:v>0.68500000000000005</c:v>
                </c:pt>
                <c:pt idx="22472">
                  <c:v>0.68500000000000005</c:v>
                </c:pt>
                <c:pt idx="22473">
                  <c:v>0.68500000000000005</c:v>
                </c:pt>
                <c:pt idx="22474">
                  <c:v>0.68500000000000005</c:v>
                </c:pt>
                <c:pt idx="22475">
                  <c:v>0.68500000000000005</c:v>
                </c:pt>
                <c:pt idx="22476">
                  <c:v>0.68500000000000005</c:v>
                </c:pt>
                <c:pt idx="22477">
                  <c:v>0.68500000000000005</c:v>
                </c:pt>
                <c:pt idx="22478">
                  <c:v>0.68500000000000005</c:v>
                </c:pt>
                <c:pt idx="22479">
                  <c:v>0.68500000000000005</c:v>
                </c:pt>
                <c:pt idx="22480">
                  <c:v>0.68500000000000005</c:v>
                </c:pt>
                <c:pt idx="22481">
                  <c:v>0.68500000000000005</c:v>
                </c:pt>
                <c:pt idx="22482">
                  <c:v>0.68500000000000005</c:v>
                </c:pt>
                <c:pt idx="22483">
                  <c:v>0.68500000000000005</c:v>
                </c:pt>
                <c:pt idx="22484">
                  <c:v>0.68500000000000005</c:v>
                </c:pt>
                <c:pt idx="22485">
                  <c:v>0.68500000000000005</c:v>
                </c:pt>
                <c:pt idx="22486">
                  <c:v>0.68500000000000005</c:v>
                </c:pt>
                <c:pt idx="22487">
                  <c:v>0.68500000000000005</c:v>
                </c:pt>
                <c:pt idx="22488">
                  <c:v>0.68500000000000005</c:v>
                </c:pt>
                <c:pt idx="22489">
                  <c:v>0.68500000000000005</c:v>
                </c:pt>
                <c:pt idx="22490">
                  <c:v>0.68500000000000005</c:v>
                </c:pt>
                <c:pt idx="22491">
                  <c:v>0.68500000000000005</c:v>
                </c:pt>
                <c:pt idx="22492">
                  <c:v>0.68500000000000005</c:v>
                </c:pt>
                <c:pt idx="22493">
                  <c:v>0.68500000000000005</c:v>
                </c:pt>
                <c:pt idx="22494">
                  <c:v>0.68500000000000005</c:v>
                </c:pt>
                <c:pt idx="22495">
                  <c:v>0.68500000000000005</c:v>
                </c:pt>
                <c:pt idx="22496">
                  <c:v>0.68500000000000005</c:v>
                </c:pt>
                <c:pt idx="22497">
                  <c:v>0.68500000000000005</c:v>
                </c:pt>
                <c:pt idx="22498">
                  <c:v>0.68500000000000005</c:v>
                </c:pt>
                <c:pt idx="22499">
                  <c:v>0.68500000000000005</c:v>
                </c:pt>
                <c:pt idx="22500">
                  <c:v>0.68500000000000005</c:v>
                </c:pt>
                <c:pt idx="22501">
                  <c:v>0.68500000000000005</c:v>
                </c:pt>
                <c:pt idx="22502">
                  <c:v>0.68500000000000005</c:v>
                </c:pt>
                <c:pt idx="22503">
                  <c:v>0.68500000000000005</c:v>
                </c:pt>
                <c:pt idx="22504">
                  <c:v>0.68500000000000005</c:v>
                </c:pt>
                <c:pt idx="22505">
                  <c:v>0.68500000000000005</c:v>
                </c:pt>
                <c:pt idx="22506">
                  <c:v>0.68500000000000005</c:v>
                </c:pt>
                <c:pt idx="22507">
                  <c:v>0.68500000000000005</c:v>
                </c:pt>
                <c:pt idx="22508">
                  <c:v>0.68500000000000005</c:v>
                </c:pt>
                <c:pt idx="22509">
                  <c:v>0.68500000000000005</c:v>
                </c:pt>
                <c:pt idx="22510">
                  <c:v>0.68500000000000005</c:v>
                </c:pt>
                <c:pt idx="22511">
                  <c:v>0.68500000000000005</c:v>
                </c:pt>
                <c:pt idx="22512">
                  <c:v>0.68500000000000005</c:v>
                </c:pt>
                <c:pt idx="22513">
                  <c:v>0.68500000000000005</c:v>
                </c:pt>
                <c:pt idx="22514">
                  <c:v>0.68500000000000005</c:v>
                </c:pt>
                <c:pt idx="22515">
                  <c:v>0.68500000000000005</c:v>
                </c:pt>
                <c:pt idx="22516">
                  <c:v>0.68500000000000005</c:v>
                </c:pt>
                <c:pt idx="22517">
                  <c:v>0.68500000000000005</c:v>
                </c:pt>
                <c:pt idx="22518">
                  <c:v>0.68500000000000005</c:v>
                </c:pt>
                <c:pt idx="22519">
                  <c:v>0.68500000000000005</c:v>
                </c:pt>
                <c:pt idx="22520">
                  <c:v>0.68500000000000005</c:v>
                </c:pt>
                <c:pt idx="22521">
                  <c:v>0.68500000000000005</c:v>
                </c:pt>
                <c:pt idx="22522">
                  <c:v>0.68500000000000005</c:v>
                </c:pt>
                <c:pt idx="22523">
                  <c:v>0.68500000000000005</c:v>
                </c:pt>
                <c:pt idx="22524">
                  <c:v>0.68500000000000005</c:v>
                </c:pt>
                <c:pt idx="22525">
                  <c:v>0.68500000000000005</c:v>
                </c:pt>
                <c:pt idx="22526">
                  <c:v>0.68500000000000005</c:v>
                </c:pt>
                <c:pt idx="22527">
                  <c:v>0.68500000000000005</c:v>
                </c:pt>
                <c:pt idx="22528">
                  <c:v>0.68500000000000005</c:v>
                </c:pt>
                <c:pt idx="22529">
                  <c:v>0.68500000000000005</c:v>
                </c:pt>
                <c:pt idx="22530">
                  <c:v>0.68500000000000005</c:v>
                </c:pt>
                <c:pt idx="22531">
                  <c:v>0.68500000000000005</c:v>
                </c:pt>
                <c:pt idx="22532">
                  <c:v>0.68500000000000005</c:v>
                </c:pt>
                <c:pt idx="22533">
                  <c:v>0.68500000000000005</c:v>
                </c:pt>
                <c:pt idx="22534">
                  <c:v>0.68500000000000005</c:v>
                </c:pt>
                <c:pt idx="22535">
                  <c:v>0.68500000000000005</c:v>
                </c:pt>
                <c:pt idx="22536">
                  <c:v>0.68500000000000005</c:v>
                </c:pt>
                <c:pt idx="22537">
                  <c:v>0.68500000000000005</c:v>
                </c:pt>
                <c:pt idx="22538">
                  <c:v>0.68500000000000005</c:v>
                </c:pt>
                <c:pt idx="22539">
                  <c:v>0.68500000000000005</c:v>
                </c:pt>
                <c:pt idx="22540">
                  <c:v>0.68500000000000005</c:v>
                </c:pt>
                <c:pt idx="22541">
                  <c:v>0.68500000000000005</c:v>
                </c:pt>
                <c:pt idx="22542">
                  <c:v>0.68500000000000005</c:v>
                </c:pt>
                <c:pt idx="22543">
                  <c:v>0.68500000000000005</c:v>
                </c:pt>
                <c:pt idx="22544">
                  <c:v>0.68500000000000005</c:v>
                </c:pt>
                <c:pt idx="22545">
                  <c:v>0.68500000000000005</c:v>
                </c:pt>
                <c:pt idx="22546">
                  <c:v>0.68500000000000005</c:v>
                </c:pt>
                <c:pt idx="22547">
                  <c:v>0.68500000000000005</c:v>
                </c:pt>
                <c:pt idx="22548">
                  <c:v>0.68500000000000005</c:v>
                </c:pt>
                <c:pt idx="22549">
                  <c:v>0.68500000000000005</c:v>
                </c:pt>
                <c:pt idx="22550">
                  <c:v>0.68500000000000005</c:v>
                </c:pt>
                <c:pt idx="22551">
                  <c:v>0.68500000000000005</c:v>
                </c:pt>
                <c:pt idx="22552">
                  <c:v>0.68500000000000005</c:v>
                </c:pt>
                <c:pt idx="22553">
                  <c:v>0.68500000000000005</c:v>
                </c:pt>
                <c:pt idx="22554">
                  <c:v>0.68500000000000005</c:v>
                </c:pt>
                <c:pt idx="22555">
                  <c:v>0.68500000000000005</c:v>
                </c:pt>
                <c:pt idx="22556">
                  <c:v>0.68500000000000005</c:v>
                </c:pt>
                <c:pt idx="22557">
                  <c:v>0.68500000000000005</c:v>
                </c:pt>
                <c:pt idx="22558">
                  <c:v>0.68500000000000005</c:v>
                </c:pt>
                <c:pt idx="22559">
                  <c:v>0.68500000000000005</c:v>
                </c:pt>
                <c:pt idx="22560">
                  <c:v>0.68500000000000005</c:v>
                </c:pt>
                <c:pt idx="22561">
                  <c:v>0.68500000000000005</c:v>
                </c:pt>
                <c:pt idx="22562">
                  <c:v>0.68500000000000005</c:v>
                </c:pt>
                <c:pt idx="22563">
                  <c:v>0.68500000000000005</c:v>
                </c:pt>
                <c:pt idx="22564">
                  <c:v>0.68500000000000005</c:v>
                </c:pt>
                <c:pt idx="22565">
                  <c:v>0.68500000000000005</c:v>
                </c:pt>
                <c:pt idx="22566">
                  <c:v>0.68500000000000005</c:v>
                </c:pt>
                <c:pt idx="22567">
                  <c:v>0.68500000000000005</c:v>
                </c:pt>
                <c:pt idx="22568">
                  <c:v>0.68500000000000005</c:v>
                </c:pt>
                <c:pt idx="22569">
                  <c:v>0.68500000000000005</c:v>
                </c:pt>
                <c:pt idx="22570">
                  <c:v>0.68500000000000005</c:v>
                </c:pt>
                <c:pt idx="22571">
                  <c:v>0.68500000000000005</c:v>
                </c:pt>
                <c:pt idx="22572">
                  <c:v>0.68500000000000005</c:v>
                </c:pt>
                <c:pt idx="22573">
                  <c:v>0.68500000000000005</c:v>
                </c:pt>
                <c:pt idx="22574">
                  <c:v>0.68500000000000005</c:v>
                </c:pt>
                <c:pt idx="22575">
                  <c:v>0.68500000000000005</c:v>
                </c:pt>
                <c:pt idx="22576">
                  <c:v>0.68500000000000005</c:v>
                </c:pt>
                <c:pt idx="22577">
                  <c:v>0.68500000000000005</c:v>
                </c:pt>
                <c:pt idx="22578">
                  <c:v>0.68500000000000005</c:v>
                </c:pt>
                <c:pt idx="22579">
                  <c:v>0.68500000000000005</c:v>
                </c:pt>
                <c:pt idx="22580">
                  <c:v>0.68500000000000005</c:v>
                </c:pt>
                <c:pt idx="22581">
                  <c:v>0.68500000000000005</c:v>
                </c:pt>
                <c:pt idx="22582">
                  <c:v>0.68500000000000005</c:v>
                </c:pt>
                <c:pt idx="22583">
                  <c:v>0.68500000000000005</c:v>
                </c:pt>
                <c:pt idx="22584">
                  <c:v>0.68500000000000005</c:v>
                </c:pt>
                <c:pt idx="22585">
                  <c:v>0.68500000000000005</c:v>
                </c:pt>
                <c:pt idx="22586">
                  <c:v>0.68500000000000005</c:v>
                </c:pt>
                <c:pt idx="22587">
                  <c:v>0.68500000000000005</c:v>
                </c:pt>
                <c:pt idx="22588">
                  <c:v>0.68500000000000005</c:v>
                </c:pt>
                <c:pt idx="22589">
                  <c:v>0.68500000000000005</c:v>
                </c:pt>
                <c:pt idx="22590">
                  <c:v>0.68500000000000005</c:v>
                </c:pt>
                <c:pt idx="22591">
                  <c:v>0.68500000000000005</c:v>
                </c:pt>
                <c:pt idx="22592">
                  <c:v>0.68500000000000005</c:v>
                </c:pt>
                <c:pt idx="22593">
                  <c:v>0.68500000000000005</c:v>
                </c:pt>
                <c:pt idx="22594">
                  <c:v>0.68500000000000005</c:v>
                </c:pt>
                <c:pt idx="22595">
                  <c:v>0.68500000000000005</c:v>
                </c:pt>
                <c:pt idx="22596">
                  <c:v>0.68500000000000005</c:v>
                </c:pt>
                <c:pt idx="22597">
                  <c:v>0.68500000000000005</c:v>
                </c:pt>
                <c:pt idx="22598">
                  <c:v>0.68500000000000005</c:v>
                </c:pt>
                <c:pt idx="22599">
                  <c:v>0.68500000000000005</c:v>
                </c:pt>
                <c:pt idx="22600">
                  <c:v>0.68500000000000005</c:v>
                </c:pt>
                <c:pt idx="22601">
                  <c:v>0.68500000000000005</c:v>
                </c:pt>
                <c:pt idx="22602">
                  <c:v>0.68500000000000005</c:v>
                </c:pt>
                <c:pt idx="22603">
                  <c:v>0.68500000000000005</c:v>
                </c:pt>
                <c:pt idx="22604">
                  <c:v>0.68500000000000005</c:v>
                </c:pt>
                <c:pt idx="22605">
                  <c:v>0.68500000000000005</c:v>
                </c:pt>
                <c:pt idx="22606">
                  <c:v>0.68500000000000005</c:v>
                </c:pt>
                <c:pt idx="22607">
                  <c:v>0.68500000000000005</c:v>
                </c:pt>
                <c:pt idx="22608">
                  <c:v>0.68500000000000005</c:v>
                </c:pt>
                <c:pt idx="22609">
                  <c:v>0.68500000000000005</c:v>
                </c:pt>
                <c:pt idx="22610">
                  <c:v>0.68500000000000005</c:v>
                </c:pt>
                <c:pt idx="22611">
                  <c:v>0.68500000000000005</c:v>
                </c:pt>
                <c:pt idx="22612">
                  <c:v>0.68500000000000005</c:v>
                </c:pt>
                <c:pt idx="22613">
                  <c:v>0.68500000000000005</c:v>
                </c:pt>
                <c:pt idx="22614">
                  <c:v>0.68500000000000005</c:v>
                </c:pt>
                <c:pt idx="22615">
                  <c:v>0.68500000000000005</c:v>
                </c:pt>
                <c:pt idx="22616">
                  <c:v>0.68500000000000005</c:v>
                </c:pt>
                <c:pt idx="22617">
                  <c:v>0.68500000000000005</c:v>
                </c:pt>
                <c:pt idx="22618">
                  <c:v>0.68500000000000005</c:v>
                </c:pt>
                <c:pt idx="22619">
                  <c:v>0.68500000000000005</c:v>
                </c:pt>
                <c:pt idx="22620">
                  <c:v>0.68400000000000005</c:v>
                </c:pt>
                <c:pt idx="22621">
                  <c:v>0.68400000000000005</c:v>
                </c:pt>
                <c:pt idx="22622">
                  <c:v>0.68400000000000005</c:v>
                </c:pt>
                <c:pt idx="22623">
                  <c:v>0.68400000000000005</c:v>
                </c:pt>
                <c:pt idx="22624">
                  <c:v>0.68400000000000005</c:v>
                </c:pt>
                <c:pt idx="22625">
                  <c:v>0.68400000000000005</c:v>
                </c:pt>
                <c:pt idx="22626">
                  <c:v>0.68400000000000005</c:v>
                </c:pt>
                <c:pt idx="22627">
                  <c:v>0.68400000000000005</c:v>
                </c:pt>
                <c:pt idx="22628">
                  <c:v>0.68400000000000005</c:v>
                </c:pt>
                <c:pt idx="22629">
                  <c:v>0.68400000000000005</c:v>
                </c:pt>
                <c:pt idx="22630">
                  <c:v>0.68400000000000005</c:v>
                </c:pt>
                <c:pt idx="22631">
                  <c:v>0.68400000000000005</c:v>
                </c:pt>
                <c:pt idx="22632">
                  <c:v>0.68400000000000005</c:v>
                </c:pt>
                <c:pt idx="22633">
                  <c:v>0.68400000000000005</c:v>
                </c:pt>
                <c:pt idx="22634">
                  <c:v>0.68400000000000005</c:v>
                </c:pt>
                <c:pt idx="22635">
                  <c:v>0.68400000000000005</c:v>
                </c:pt>
                <c:pt idx="22636">
                  <c:v>0.68400000000000005</c:v>
                </c:pt>
                <c:pt idx="22637">
                  <c:v>0.68400000000000005</c:v>
                </c:pt>
                <c:pt idx="22638">
                  <c:v>0.68400000000000005</c:v>
                </c:pt>
                <c:pt idx="22639">
                  <c:v>0.68400000000000005</c:v>
                </c:pt>
                <c:pt idx="22640">
                  <c:v>0.68400000000000005</c:v>
                </c:pt>
                <c:pt idx="22641">
                  <c:v>0.68400000000000005</c:v>
                </c:pt>
                <c:pt idx="22642">
                  <c:v>0.68400000000000005</c:v>
                </c:pt>
                <c:pt idx="22643">
                  <c:v>0.68400000000000005</c:v>
                </c:pt>
                <c:pt idx="22644">
                  <c:v>0.68400000000000005</c:v>
                </c:pt>
                <c:pt idx="22645">
                  <c:v>0.68400000000000005</c:v>
                </c:pt>
                <c:pt idx="22646">
                  <c:v>0.68400000000000005</c:v>
                </c:pt>
                <c:pt idx="22647">
                  <c:v>0.68400000000000005</c:v>
                </c:pt>
                <c:pt idx="22648">
                  <c:v>0.68400000000000005</c:v>
                </c:pt>
                <c:pt idx="22649">
                  <c:v>0.68400000000000005</c:v>
                </c:pt>
                <c:pt idx="22650">
                  <c:v>0.68400000000000005</c:v>
                </c:pt>
                <c:pt idx="22651">
                  <c:v>0.68400000000000005</c:v>
                </c:pt>
                <c:pt idx="22652">
                  <c:v>0.68400000000000005</c:v>
                </c:pt>
                <c:pt idx="22653">
                  <c:v>0.68400000000000005</c:v>
                </c:pt>
                <c:pt idx="22654">
                  <c:v>0.68400000000000005</c:v>
                </c:pt>
                <c:pt idx="22655">
                  <c:v>0.68400000000000005</c:v>
                </c:pt>
                <c:pt idx="22656">
                  <c:v>0.68400000000000005</c:v>
                </c:pt>
                <c:pt idx="22657">
                  <c:v>0.68400000000000005</c:v>
                </c:pt>
                <c:pt idx="22658">
                  <c:v>0.68400000000000005</c:v>
                </c:pt>
                <c:pt idx="22659">
                  <c:v>0.68400000000000005</c:v>
                </c:pt>
                <c:pt idx="22660">
                  <c:v>0.68400000000000005</c:v>
                </c:pt>
                <c:pt idx="22661">
                  <c:v>0.68400000000000005</c:v>
                </c:pt>
                <c:pt idx="22662">
                  <c:v>0.68400000000000005</c:v>
                </c:pt>
                <c:pt idx="22663">
                  <c:v>0.68400000000000005</c:v>
                </c:pt>
                <c:pt idx="22664">
                  <c:v>0.68400000000000005</c:v>
                </c:pt>
                <c:pt idx="22665">
                  <c:v>0.68400000000000005</c:v>
                </c:pt>
                <c:pt idx="22666">
                  <c:v>0.68400000000000005</c:v>
                </c:pt>
                <c:pt idx="22667">
                  <c:v>0.68400000000000005</c:v>
                </c:pt>
                <c:pt idx="22668">
                  <c:v>0.68400000000000005</c:v>
                </c:pt>
                <c:pt idx="22669">
                  <c:v>0.68400000000000005</c:v>
                </c:pt>
                <c:pt idx="22670">
                  <c:v>0.68400000000000005</c:v>
                </c:pt>
                <c:pt idx="22671">
                  <c:v>0.68400000000000005</c:v>
                </c:pt>
                <c:pt idx="22672">
                  <c:v>0.68400000000000005</c:v>
                </c:pt>
                <c:pt idx="22673">
                  <c:v>0.68400000000000005</c:v>
                </c:pt>
                <c:pt idx="22674">
                  <c:v>0.68400000000000005</c:v>
                </c:pt>
                <c:pt idx="22675">
                  <c:v>0.68400000000000005</c:v>
                </c:pt>
                <c:pt idx="22676">
                  <c:v>0.68400000000000005</c:v>
                </c:pt>
                <c:pt idx="22677">
                  <c:v>0.68400000000000005</c:v>
                </c:pt>
                <c:pt idx="22678">
                  <c:v>0.68400000000000005</c:v>
                </c:pt>
                <c:pt idx="22679">
                  <c:v>0.68400000000000005</c:v>
                </c:pt>
                <c:pt idx="22680">
                  <c:v>0.68400000000000005</c:v>
                </c:pt>
                <c:pt idx="22681">
                  <c:v>0.68400000000000005</c:v>
                </c:pt>
                <c:pt idx="22682">
                  <c:v>0.68400000000000005</c:v>
                </c:pt>
                <c:pt idx="22683">
                  <c:v>0.68400000000000005</c:v>
                </c:pt>
                <c:pt idx="22684">
                  <c:v>0.68400000000000005</c:v>
                </c:pt>
                <c:pt idx="22685">
                  <c:v>0.68400000000000005</c:v>
                </c:pt>
                <c:pt idx="22686">
                  <c:v>0.68400000000000005</c:v>
                </c:pt>
                <c:pt idx="22687">
                  <c:v>0.68400000000000005</c:v>
                </c:pt>
                <c:pt idx="22688">
                  <c:v>0.68400000000000005</c:v>
                </c:pt>
                <c:pt idx="22689">
                  <c:v>0.68400000000000005</c:v>
                </c:pt>
                <c:pt idx="22690">
                  <c:v>0.68400000000000005</c:v>
                </c:pt>
                <c:pt idx="22691">
                  <c:v>0.68400000000000005</c:v>
                </c:pt>
                <c:pt idx="22692">
                  <c:v>0.68400000000000005</c:v>
                </c:pt>
                <c:pt idx="22693">
                  <c:v>0.68400000000000005</c:v>
                </c:pt>
                <c:pt idx="22694">
                  <c:v>0.68400000000000005</c:v>
                </c:pt>
                <c:pt idx="22695">
                  <c:v>0.68300000000000005</c:v>
                </c:pt>
                <c:pt idx="22696">
                  <c:v>0.68300000000000005</c:v>
                </c:pt>
                <c:pt idx="22697">
                  <c:v>0.68300000000000005</c:v>
                </c:pt>
                <c:pt idx="22698">
                  <c:v>0.68300000000000005</c:v>
                </c:pt>
                <c:pt idx="22699">
                  <c:v>0.68300000000000005</c:v>
                </c:pt>
                <c:pt idx="22700">
                  <c:v>0.68300000000000005</c:v>
                </c:pt>
                <c:pt idx="22701">
                  <c:v>0.68400000000000005</c:v>
                </c:pt>
                <c:pt idx="22702">
                  <c:v>0.68300000000000005</c:v>
                </c:pt>
                <c:pt idx="22703">
                  <c:v>0.68300000000000005</c:v>
                </c:pt>
                <c:pt idx="22704">
                  <c:v>0.68400000000000005</c:v>
                </c:pt>
                <c:pt idx="22705">
                  <c:v>0.68300000000000005</c:v>
                </c:pt>
                <c:pt idx="22706">
                  <c:v>0.68300000000000005</c:v>
                </c:pt>
                <c:pt idx="22707">
                  <c:v>0.68300000000000005</c:v>
                </c:pt>
                <c:pt idx="22708">
                  <c:v>0.68300000000000005</c:v>
                </c:pt>
                <c:pt idx="22709">
                  <c:v>0.68300000000000005</c:v>
                </c:pt>
                <c:pt idx="22710">
                  <c:v>0.68300000000000005</c:v>
                </c:pt>
                <c:pt idx="22711">
                  <c:v>0.68300000000000005</c:v>
                </c:pt>
                <c:pt idx="22712">
                  <c:v>0.68300000000000005</c:v>
                </c:pt>
                <c:pt idx="22713">
                  <c:v>0.68300000000000005</c:v>
                </c:pt>
                <c:pt idx="22714">
                  <c:v>0.68300000000000005</c:v>
                </c:pt>
                <c:pt idx="22715">
                  <c:v>0.68300000000000005</c:v>
                </c:pt>
                <c:pt idx="22716">
                  <c:v>0.68300000000000005</c:v>
                </c:pt>
                <c:pt idx="22717">
                  <c:v>0.68300000000000005</c:v>
                </c:pt>
                <c:pt idx="22718">
                  <c:v>0.68300000000000005</c:v>
                </c:pt>
                <c:pt idx="22719">
                  <c:v>0.68300000000000005</c:v>
                </c:pt>
                <c:pt idx="22720">
                  <c:v>0.68300000000000005</c:v>
                </c:pt>
                <c:pt idx="22721">
                  <c:v>0.68300000000000005</c:v>
                </c:pt>
                <c:pt idx="22722">
                  <c:v>0.68300000000000005</c:v>
                </c:pt>
                <c:pt idx="22723">
                  <c:v>0.68300000000000005</c:v>
                </c:pt>
                <c:pt idx="22724">
                  <c:v>0.68300000000000005</c:v>
                </c:pt>
                <c:pt idx="22725">
                  <c:v>0.68300000000000005</c:v>
                </c:pt>
                <c:pt idx="22726">
                  <c:v>0.68400000000000005</c:v>
                </c:pt>
                <c:pt idx="22727">
                  <c:v>0.68400000000000005</c:v>
                </c:pt>
                <c:pt idx="22728">
                  <c:v>0.68400000000000005</c:v>
                </c:pt>
                <c:pt idx="22729">
                  <c:v>0.68400000000000005</c:v>
                </c:pt>
                <c:pt idx="22730">
                  <c:v>0.68400000000000005</c:v>
                </c:pt>
                <c:pt idx="22731">
                  <c:v>0.68400000000000005</c:v>
                </c:pt>
                <c:pt idx="22732">
                  <c:v>0.68400000000000005</c:v>
                </c:pt>
                <c:pt idx="22733">
                  <c:v>0.68400000000000005</c:v>
                </c:pt>
                <c:pt idx="22734">
                  <c:v>0.68400000000000005</c:v>
                </c:pt>
                <c:pt idx="22735">
                  <c:v>0.68400000000000005</c:v>
                </c:pt>
                <c:pt idx="22736">
                  <c:v>0.68400000000000005</c:v>
                </c:pt>
                <c:pt idx="22737">
                  <c:v>0.68400000000000005</c:v>
                </c:pt>
                <c:pt idx="22738">
                  <c:v>0.68400000000000005</c:v>
                </c:pt>
                <c:pt idx="22739">
                  <c:v>0.68400000000000005</c:v>
                </c:pt>
                <c:pt idx="22740">
                  <c:v>0.68400000000000005</c:v>
                </c:pt>
                <c:pt idx="22741">
                  <c:v>0.68400000000000005</c:v>
                </c:pt>
                <c:pt idx="22742">
                  <c:v>0.68400000000000005</c:v>
                </c:pt>
                <c:pt idx="22743">
                  <c:v>0.68400000000000005</c:v>
                </c:pt>
                <c:pt idx="22744">
                  <c:v>0.68400000000000005</c:v>
                </c:pt>
                <c:pt idx="22745">
                  <c:v>0.68400000000000005</c:v>
                </c:pt>
                <c:pt idx="22746">
                  <c:v>0.68400000000000005</c:v>
                </c:pt>
                <c:pt idx="22747">
                  <c:v>0.68400000000000005</c:v>
                </c:pt>
                <c:pt idx="22748">
                  <c:v>0.68400000000000005</c:v>
                </c:pt>
                <c:pt idx="22749">
                  <c:v>0.68400000000000005</c:v>
                </c:pt>
                <c:pt idx="22750">
                  <c:v>0.68400000000000005</c:v>
                </c:pt>
                <c:pt idx="22751">
                  <c:v>0.68400000000000005</c:v>
                </c:pt>
                <c:pt idx="22752">
                  <c:v>0.68400000000000005</c:v>
                </c:pt>
                <c:pt idx="22753">
                  <c:v>0.68400000000000005</c:v>
                </c:pt>
                <c:pt idx="22754">
                  <c:v>0.68400000000000005</c:v>
                </c:pt>
                <c:pt idx="22755">
                  <c:v>0.68400000000000005</c:v>
                </c:pt>
                <c:pt idx="22756">
                  <c:v>0.68400000000000005</c:v>
                </c:pt>
                <c:pt idx="22757">
                  <c:v>0.68400000000000005</c:v>
                </c:pt>
                <c:pt idx="22758">
                  <c:v>0.68400000000000005</c:v>
                </c:pt>
                <c:pt idx="22759">
                  <c:v>0.68400000000000005</c:v>
                </c:pt>
                <c:pt idx="22760">
                  <c:v>0.68400000000000005</c:v>
                </c:pt>
                <c:pt idx="22761">
                  <c:v>0.68400000000000005</c:v>
                </c:pt>
                <c:pt idx="22762">
                  <c:v>0.68400000000000005</c:v>
                </c:pt>
                <c:pt idx="22763">
                  <c:v>0.68400000000000005</c:v>
                </c:pt>
                <c:pt idx="22764">
                  <c:v>0.68400000000000005</c:v>
                </c:pt>
                <c:pt idx="22765">
                  <c:v>0.68400000000000005</c:v>
                </c:pt>
                <c:pt idx="22766">
                  <c:v>0.68400000000000005</c:v>
                </c:pt>
                <c:pt idx="22767">
                  <c:v>0.68400000000000005</c:v>
                </c:pt>
                <c:pt idx="22768">
                  <c:v>0.68400000000000005</c:v>
                </c:pt>
                <c:pt idx="22769">
                  <c:v>0.68400000000000005</c:v>
                </c:pt>
                <c:pt idx="22770">
                  <c:v>0.68400000000000005</c:v>
                </c:pt>
                <c:pt idx="22771">
                  <c:v>0.68400000000000005</c:v>
                </c:pt>
                <c:pt idx="22772">
                  <c:v>0.68400000000000005</c:v>
                </c:pt>
                <c:pt idx="22773">
                  <c:v>0.68400000000000005</c:v>
                </c:pt>
                <c:pt idx="22774">
                  <c:v>0.68400000000000005</c:v>
                </c:pt>
                <c:pt idx="22775">
                  <c:v>0.68400000000000005</c:v>
                </c:pt>
                <c:pt idx="22776">
                  <c:v>0.68400000000000005</c:v>
                </c:pt>
                <c:pt idx="22777">
                  <c:v>0.68400000000000005</c:v>
                </c:pt>
                <c:pt idx="22778">
                  <c:v>0.68400000000000005</c:v>
                </c:pt>
                <c:pt idx="22779">
                  <c:v>0.68400000000000005</c:v>
                </c:pt>
                <c:pt idx="22780">
                  <c:v>0.68400000000000005</c:v>
                </c:pt>
                <c:pt idx="22781">
                  <c:v>0.68400000000000005</c:v>
                </c:pt>
                <c:pt idx="22782">
                  <c:v>0.68400000000000005</c:v>
                </c:pt>
                <c:pt idx="22783">
                  <c:v>0.68400000000000005</c:v>
                </c:pt>
                <c:pt idx="22784">
                  <c:v>0.68400000000000005</c:v>
                </c:pt>
                <c:pt idx="22785">
                  <c:v>0.68400000000000005</c:v>
                </c:pt>
                <c:pt idx="22786">
                  <c:v>0.68400000000000005</c:v>
                </c:pt>
                <c:pt idx="22787">
                  <c:v>0.68400000000000005</c:v>
                </c:pt>
                <c:pt idx="22788">
                  <c:v>0.68400000000000005</c:v>
                </c:pt>
                <c:pt idx="22789">
                  <c:v>0.68400000000000005</c:v>
                </c:pt>
                <c:pt idx="22790">
                  <c:v>0.68400000000000005</c:v>
                </c:pt>
                <c:pt idx="22791">
                  <c:v>0.68400000000000005</c:v>
                </c:pt>
                <c:pt idx="22792">
                  <c:v>0.68400000000000005</c:v>
                </c:pt>
                <c:pt idx="22793">
                  <c:v>0.68400000000000005</c:v>
                </c:pt>
                <c:pt idx="22794">
                  <c:v>0.68400000000000005</c:v>
                </c:pt>
                <c:pt idx="22795">
                  <c:v>0.68400000000000005</c:v>
                </c:pt>
                <c:pt idx="22796">
                  <c:v>0.68400000000000005</c:v>
                </c:pt>
                <c:pt idx="22797">
                  <c:v>0.68400000000000005</c:v>
                </c:pt>
                <c:pt idx="22798">
                  <c:v>0.68400000000000005</c:v>
                </c:pt>
                <c:pt idx="22799">
                  <c:v>0.68400000000000005</c:v>
                </c:pt>
                <c:pt idx="22800">
                  <c:v>0.68400000000000005</c:v>
                </c:pt>
                <c:pt idx="22801">
                  <c:v>0.68400000000000005</c:v>
                </c:pt>
                <c:pt idx="22802">
                  <c:v>0.68400000000000005</c:v>
                </c:pt>
                <c:pt idx="22803">
                  <c:v>0.68400000000000005</c:v>
                </c:pt>
                <c:pt idx="22804">
                  <c:v>0.68400000000000005</c:v>
                </c:pt>
                <c:pt idx="22805">
                  <c:v>0.68400000000000005</c:v>
                </c:pt>
                <c:pt idx="22806">
                  <c:v>0.68400000000000005</c:v>
                </c:pt>
                <c:pt idx="22807">
                  <c:v>0.68400000000000005</c:v>
                </c:pt>
                <c:pt idx="22808">
                  <c:v>0.68400000000000005</c:v>
                </c:pt>
                <c:pt idx="22809">
                  <c:v>0.68400000000000005</c:v>
                </c:pt>
                <c:pt idx="22810">
                  <c:v>0.68400000000000005</c:v>
                </c:pt>
                <c:pt idx="22811">
                  <c:v>0.68400000000000005</c:v>
                </c:pt>
                <c:pt idx="22812">
                  <c:v>0.68400000000000005</c:v>
                </c:pt>
                <c:pt idx="22813">
                  <c:v>0.68400000000000005</c:v>
                </c:pt>
                <c:pt idx="22814">
                  <c:v>0.68400000000000005</c:v>
                </c:pt>
                <c:pt idx="22815">
                  <c:v>0.68400000000000005</c:v>
                </c:pt>
                <c:pt idx="22816">
                  <c:v>0.68400000000000005</c:v>
                </c:pt>
                <c:pt idx="22817">
                  <c:v>0.68400000000000005</c:v>
                </c:pt>
                <c:pt idx="22818">
                  <c:v>0.68400000000000005</c:v>
                </c:pt>
                <c:pt idx="22819">
                  <c:v>0.68400000000000005</c:v>
                </c:pt>
                <c:pt idx="22820">
                  <c:v>0.68400000000000005</c:v>
                </c:pt>
                <c:pt idx="22821">
                  <c:v>0.68400000000000005</c:v>
                </c:pt>
                <c:pt idx="22822">
                  <c:v>0.68400000000000005</c:v>
                </c:pt>
                <c:pt idx="22823">
                  <c:v>0.68400000000000005</c:v>
                </c:pt>
                <c:pt idx="22824">
                  <c:v>0.68400000000000005</c:v>
                </c:pt>
                <c:pt idx="22825">
                  <c:v>0.68400000000000005</c:v>
                </c:pt>
                <c:pt idx="22826">
                  <c:v>0.68400000000000005</c:v>
                </c:pt>
                <c:pt idx="22827">
                  <c:v>0.68400000000000005</c:v>
                </c:pt>
                <c:pt idx="22828">
                  <c:v>0.68400000000000005</c:v>
                </c:pt>
                <c:pt idx="22829">
                  <c:v>0.68400000000000005</c:v>
                </c:pt>
                <c:pt idx="22830">
                  <c:v>0.68400000000000005</c:v>
                </c:pt>
                <c:pt idx="22831">
                  <c:v>0.68400000000000005</c:v>
                </c:pt>
                <c:pt idx="22832">
                  <c:v>0.68400000000000005</c:v>
                </c:pt>
                <c:pt idx="22833">
                  <c:v>0.68500000000000005</c:v>
                </c:pt>
                <c:pt idx="22834">
                  <c:v>0.68500000000000005</c:v>
                </c:pt>
                <c:pt idx="22835">
                  <c:v>0.68500000000000005</c:v>
                </c:pt>
                <c:pt idx="22836">
                  <c:v>0.68500000000000005</c:v>
                </c:pt>
                <c:pt idx="22837">
                  <c:v>0.68500000000000005</c:v>
                </c:pt>
                <c:pt idx="22838">
                  <c:v>0.68500000000000005</c:v>
                </c:pt>
                <c:pt idx="22839">
                  <c:v>0.68500000000000005</c:v>
                </c:pt>
                <c:pt idx="22840">
                  <c:v>0.68500000000000005</c:v>
                </c:pt>
                <c:pt idx="22841">
                  <c:v>0.68500000000000005</c:v>
                </c:pt>
                <c:pt idx="22842">
                  <c:v>0.68500000000000005</c:v>
                </c:pt>
                <c:pt idx="22843">
                  <c:v>0.68500000000000005</c:v>
                </c:pt>
                <c:pt idx="22844">
                  <c:v>0.68500000000000005</c:v>
                </c:pt>
                <c:pt idx="22845">
                  <c:v>0.68500000000000005</c:v>
                </c:pt>
                <c:pt idx="22846">
                  <c:v>0.68500000000000005</c:v>
                </c:pt>
                <c:pt idx="22847">
                  <c:v>0.68500000000000005</c:v>
                </c:pt>
                <c:pt idx="22848">
                  <c:v>0.68500000000000005</c:v>
                </c:pt>
                <c:pt idx="22849">
                  <c:v>0.68500000000000005</c:v>
                </c:pt>
                <c:pt idx="22850">
                  <c:v>0.68500000000000005</c:v>
                </c:pt>
                <c:pt idx="22851">
                  <c:v>0.68500000000000005</c:v>
                </c:pt>
                <c:pt idx="22852">
                  <c:v>0.68500000000000005</c:v>
                </c:pt>
                <c:pt idx="22853">
                  <c:v>0.68500000000000005</c:v>
                </c:pt>
                <c:pt idx="22854">
                  <c:v>0.68500000000000005</c:v>
                </c:pt>
                <c:pt idx="22855">
                  <c:v>0.68500000000000005</c:v>
                </c:pt>
                <c:pt idx="22856">
                  <c:v>0.68500000000000005</c:v>
                </c:pt>
                <c:pt idx="22857">
                  <c:v>0.68500000000000005</c:v>
                </c:pt>
                <c:pt idx="22858">
                  <c:v>0.68500000000000005</c:v>
                </c:pt>
                <c:pt idx="22859">
                  <c:v>0.68500000000000005</c:v>
                </c:pt>
                <c:pt idx="22860">
                  <c:v>0.68500000000000005</c:v>
                </c:pt>
                <c:pt idx="22861">
                  <c:v>0.68500000000000005</c:v>
                </c:pt>
                <c:pt idx="22862">
                  <c:v>0.68500000000000005</c:v>
                </c:pt>
                <c:pt idx="22863">
                  <c:v>0.68500000000000005</c:v>
                </c:pt>
                <c:pt idx="22864">
                  <c:v>0.68500000000000005</c:v>
                </c:pt>
                <c:pt idx="22865">
                  <c:v>0.68500000000000005</c:v>
                </c:pt>
                <c:pt idx="22866">
                  <c:v>0.68500000000000005</c:v>
                </c:pt>
                <c:pt idx="22867">
                  <c:v>0.68500000000000005</c:v>
                </c:pt>
                <c:pt idx="22868">
                  <c:v>0.68500000000000005</c:v>
                </c:pt>
                <c:pt idx="22869">
                  <c:v>0.68500000000000005</c:v>
                </c:pt>
                <c:pt idx="22870">
                  <c:v>0.68500000000000005</c:v>
                </c:pt>
                <c:pt idx="22871">
                  <c:v>0.68500000000000005</c:v>
                </c:pt>
                <c:pt idx="22872">
                  <c:v>0.68500000000000005</c:v>
                </c:pt>
                <c:pt idx="22873">
                  <c:v>0.68500000000000005</c:v>
                </c:pt>
                <c:pt idx="22874">
                  <c:v>0.68500000000000005</c:v>
                </c:pt>
                <c:pt idx="22875">
                  <c:v>0.68500000000000005</c:v>
                </c:pt>
                <c:pt idx="22876">
                  <c:v>0.68500000000000005</c:v>
                </c:pt>
                <c:pt idx="22877">
                  <c:v>0.68500000000000005</c:v>
                </c:pt>
                <c:pt idx="22878">
                  <c:v>0.68500000000000005</c:v>
                </c:pt>
                <c:pt idx="22879">
                  <c:v>0.68500000000000005</c:v>
                </c:pt>
                <c:pt idx="22880">
                  <c:v>0.68500000000000005</c:v>
                </c:pt>
                <c:pt idx="22881">
                  <c:v>0.68500000000000005</c:v>
                </c:pt>
                <c:pt idx="22882">
                  <c:v>0.68500000000000005</c:v>
                </c:pt>
                <c:pt idx="22883">
                  <c:v>0.68500000000000005</c:v>
                </c:pt>
                <c:pt idx="22884">
                  <c:v>0.68500000000000005</c:v>
                </c:pt>
                <c:pt idx="22885">
                  <c:v>0.68500000000000005</c:v>
                </c:pt>
                <c:pt idx="22886">
                  <c:v>0.68500000000000005</c:v>
                </c:pt>
                <c:pt idx="22887">
                  <c:v>0.68500000000000005</c:v>
                </c:pt>
                <c:pt idx="22888">
                  <c:v>0.68500000000000005</c:v>
                </c:pt>
                <c:pt idx="22889">
                  <c:v>0.68500000000000005</c:v>
                </c:pt>
                <c:pt idx="22890">
                  <c:v>0.68500000000000005</c:v>
                </c:pt>
                <c:pt idx="22891">
                  <c:v>0.68500000000000005</c:v>
                </c:pt>
                <c:pt idx="22892">
                  <c:v>0.68500000000000005</c:v>
                </c:pt>
                <c:pt idx="22893">
                  <c:v>0.68500000000000005</c:v>
                </c:pt>
                <c:pt idx="22894">
                  <c:v>0.68500000000000005</c:v>
                </c:pt>
                <c:pt idx="22895">
                  <c:v>0.68500000000000005</c:v>
                </c:pt>
                <c:pt idx="22896">
                  <c:v>0.68500000000000005</c:v>
                </c:pt>
                <c:pt idx="22897">
                  <c:v>0.68500000000000005</c:v>
                </c:pt>
                <c:pt idx="22898">
                  <c:v>0.68500000000000005</c:v>
                </c:pt>
                <c:pt idx="22899">
                  <c:v>0.68500000000000005</c:v>
                </c:pt>
                <c:pt idx="22900">
                  <c:v>0.68500000000000005</c:v>
                </c:pt>
                <c:pt idx="22901">
                  <c:v>0.68500000000000005</c:v>
                </c:pt>
                <c:pt idx="22902">
                  <c:v>0.68500000000000005</c:v>
                </c:pt>
                <c:pt idx="22903">
                  <c:v>0.68500000000000005</c:v>
                </c:pt>
                <c:pt idx="22904">
                  <c:v>0.68500000000000005</c:v>
                </c:pt>
                <c:pt idx="22905">
                  <c:v>0.68500000000000005</c:v>
                </c:pt>
                <c:pt idx="22906">
                  <c:v>0.68500000000000005</c:v>
                </c:pt>
                <c:pt idx="22907">
                  <c:v>0.68500000000000005</c:v>
                </c:pt>
                <c:pt idx="22908">
                  <c:v>0.68500000000000005</c:v>
                </c:pt>
                <c:pt idx="22909">
                  <c:v>0.68500000000000005</c:v>
                </c:pt>
                <c:pt idx="22910">
                  <c:v>0.68500000000000005</c:v>
                </c:pt>
                <c:pt idx="22911">
                  <c:v>0.68500000000000005</c:v>
                </c:pt>
                <c:pt idx="22912">
                  <c:v>0.68500000000000005</c:v>
                </c:pt>
                <c:pt idx="22913">
                  <c:v>0.68500000000000005</c:v>
                </c:pt>
                <c:pt idx="22914">
                  <c:v>0.68500000000000005</c:v>
                </c:pt>
                <c:pt idx="22915">
                  <c:v>0.68500000000000005</c:v>
                </c:pt>
                <c:pt idx="22916">
                  <c:v>0.68500000000000005</c:v>
                </c:pt>
                <c:pt idx="22917">
                  <c:v>0.68500000000000005</c:v>
                </c:pt>
                <c:pt idx="22918">
                  <c:v>0.68500000000000005</c:v>
                </c:pt>
                <c:pt idx="22919">
                  <c:v>0.68500000000000005</c:v>
                </c:pt>
                <c:pt idx="22920">
                  <c:v>0.68500000000000005</c:v>
                </c:pt>
                <c:pt idx="22921">
                  <c:v>0.68500000000000005</c:v>
                </c:pt>
                <c:pt idx="22922">
                  <c:v>0.68500000000000005</c:v>
                </c:pt>
                <c:pt idx="22923">
                  <c:v>0.68500000000000005</c:v>
                </c:pt>
                <c:pt idx="22924">
                  <c:v>0.68600000000000005</c:v>
                </c:pt>
                <c:pt idx="22925">
                  <c:v>0.68600000000000005</c:v>
                </c:pt>
                <c:pt idx="22926">
                  <c:v>0.68600000000000005</c:v>
                </c:pt>
                <c:pt idx="22927">
                  <c:v>0.68600000000000005</c:v>
                </c:pt>
                <c:pt idx="22928">
                  <c:v>0.68600000000000005</c:v>
                </c:pt>
                <c:pt idx="22929">
                  <c:v>0.68600000000000005</c:v>
                </c:pt>
                <c:pt idx="22930">
                  <c:v>0.68600000000000005</c:v>
                </c:pt>
                <c:pt idx="22931">
                  <c:v>0.68600000000000005</c:v>
                </c:pt>
                <c:pt idx="22932">
                  <c:v>0.68600000000000005</c:v>
                </c:pt>
                <c:pt idx="22933">
                  <c:v>0.68600000000000005</c:v>
                </c:pt>
                <c:pt idx="22934">
                  <c:v>0.68600000000000005</c:v>
                </c:pt>
                <c:pt idx="22935">
                  <c:v>0.68600000000000005</c:v>
                </c:pt>
                <c:pt idx="22936">
                  <c:v>0.68600000000000005</c:v>
                </c:pt>
                <c:pt idx="22937">
                  <c:v>0.68600000000000005</c:v>
                </c:pt>
                <c:pt idx="22938">
                  <c:v>0.68600000000000005</c:v>
                </c:pt>
                <c:pt idx="22939">
                  <c:v>0.68600000000000005</c:v>
                </c:pt>
                <c:pt idx="22940">
                  <c:v>0.68600000000000005</c:v>
                </c:pt>
                <c:pt idx="22941">
                  <c:v>0.68600000000000005</c:v>
                </c:pt>
                <c:pt idx="22942">
                  <c:v>0.68600000000000005</c:v>
                </c:pt>
                <c:pt idx="22943">
                  <c:v>0.68600000000000005</c:v>
                </c:pt>
                <c:pt idx="22944">
                  <c:v>0.68600000000000005</c:v>
                </c:pt>
                <c:pt idx="22945">
                  <c:v>0.68600000000000005</c:v>
                </c:pt>
                <c:pt idx="22946">
                  <c:v>0.68600000000000005</c:v>
                </c:pt>
                <c:pt idx="22947">
                  <c:v>0.68600000000000005</c:v>
                </c:pt>
                <c:pt idx="22948">
                  <c:v>0.68600000000000005</c:v>
                </c:pt>
                <c:pt idx="22949">
                  <c:v>0.68600000000000005</c:v>
                </c:pt>
                <c:pt idx="22950">
                  <c:v>0.68600000000000005</c:v>
                </c:pt>
                <c:pt idx="22951">
                  <c:v>0.68600000000000005</c:v>
                </c:pt>
                <c:pt idx="22952">
                  <c:v>0.68600000000000005</c:v>
                </c:pt>
                <c:pt idx="22953">
                  <c:v>0.68600000000000005</c:v>
                </c:pt>
                <c:pt idx="22954">
                  <c:v>0.68600000000000005</c:v>
                </c:pt>
                <c:pt idx="22955">
                  <c:v>0.68600000000000005</c:v>
                </c:pt>
                <c:pt idx="22956">
                  <c:v>0.68600000000000005</c:v>
                </c:pt>
                <c:pt idx="22957">
                  <c:v>0.68600000000000005</c:v>
                </c:pt>
                <c:pt idx="22958">
                  <c:v>0.68600000000000005</c:v>
                </c:pt>
                <c:pt idx="22959">
                  <c:v>0.68600000000000005</c:v>
                </c:pt>
                <c:pt idx="22960">
                  <c:v>0.68600000000000005</c:v>
                </c:pt>
                <c:pt idx="22961">
                  <c:v>0.68600000000000005</c:v>
                </c:pt>
                <c:pt idx="22962">
                  <c:v>0.68600000000000005</c:v>
                </c:pt>
                <c:pt idx="22963">
                  <c:v>0.68600000000000005</c:v>
                </c:pt>
                <c:pt idx="22964">
                  <c:v>0.68600000000000005</c:v>
                </c:pt>
                <c:pt idx="22965">
                  <c:v>0.68600000000000005</c:v>
                </c:pt>
                <c:pt idx="22966">
                  <c:v>0.68600000000000005</c:v>
                </c:pt>
                <c:pt idx="22967">
                  <c:v>0.68600000000000005</c:v>
                </c:pt>
                <c:pt idx="22968">
                  <c:v>0.68600000000000005</c:v>
                </c:pt>
                <c:pt idx="22969">
                  <c:v>0.68600000000000005</c:v>
                </c:pt>
                <c:pt idx="22970">
                  <c:v>0.68600000000000005</c:v>
                </c:pt>
                <c:pt idx="22971">
                  <c:v>0.68600000000000005</c:v>
                </c:pt>
                <c:pt idx="22972">
                  <c:v>0.68600000000000005</c:v>
                </c:pt>
                <c:pt idx="22973">
                  <c:v>0.68600000000000005</c:v>
                </c:pt>
                <c:pt idx="22974">
                  <c:v>0.68600000000000005</c:v>
                </c:pt>
                <c:pt idx="22975">
                  <c:v>0.68600000000000005</c:v>
                </c:pt>
                <c:pt idx="22976">
                  <c:v>0.68600000000000005</c:v>
                </c:pt>
                <c:pt idx="22977">
                  <c:v>0.68600000000000005</c:v>
                </c:pt>
                <c:pt idx="22978">
                  <c:v>0.68600000000000005</c:v>
                </c:pt>
                <c:pt idx="22979">
                  <c:v>0.68600000000000005</c:v>
                </c:pt>
                <c:pt idx="22980">
                  <c:v>0.68600000000000005</c:v>
                </c:pt>
                <c:pt idx="22981">
                  <c:v>0.68600000000000005</c:v>
                </c:pt>
                <c:pt idx="22982">
                  <c:v>0.68600000000000005</c:v>
                </c:pt>
                <c:pt idx="22983">
                  <c:v>0.68600000000000005</c:v>
                </c:pt>
                <c:pt idx="22984">
                  <c:v>0.68600000000000005</c:v>
                </c:pt>
                <c:pt idx="22985">
                  <c:v>0.68600000000000005</c:v>
                </c:pt>
                <c:pt idx="22986">
                  <c:v>0.68600000000000005</c:v>
                </c:pt>
                <c:pt idx="22987">
                  <c:v>0.68600000000000005</c:v>
                </c:pt>
                <c:pt idx="22988">
                  <c:v>0.68600000000000005</c:v>
                </c:pt>
                <c:pt idx="22989">
                  <c:v>0.68600000000000005</c:v>
                </c:pt>
                <c:pt idx="22990">
                  <c:v>0.68600000000000005</c:v>
                </c:pt>
                <c:pt idx="22991">
                  <c:v>0.68600000000000005</c:v>
                </c:pt>
                <c:pt idx="22992">
                  <c:v>0.68600000000000005</c:v>
                </c:pt>
                <c:pt idx="22993">
                  <c:v>0.68600000000000005</c:v>
                </c:pt>
                <c:pt idx="22994">
                  <c:v>0.68600000000000005</c:v>
                </c:pt>
                <c:pt idx="22995">
                  <c:v>0.68600000000000005</c:v>
                </c:pt>
                <c:pt idx="22996">
                  <c:v>0.68600000000000005</c:v>
                </c:pt>
                <c:pt idx="22997">
                  <c:v>0.68600000000000005</c:v>
                </c:pt>
                <c:pt idx="22998">
                  <c:v>0.68600000000000005</c:v>
                </c:pt>
                <c:pt idx="22999">
                  <c:v>0.68600000000000005</c:v>
                </c:pt>
                <c:pt idx="23000">
                  <c:v>0.68600000000000005</c:v>
                </c:pt>
                <c:pt idx="23001">
                  <c:v>0.68600000000000005</c:v>
                </c:pt>
                <c:pt idx="23002">
                  <c:v>0.68600000000000005</c:v>
                </c:pt>
                <c:pt idx="23003">
                  <c:v>0.68600000000000005</c:v>
                </c:pt>
                <c:pt idx="23004">
                  <c:v>0.68600000000000005</c:v>
                </c:pt>
                <c:pt idx="23005">
                  <c:v>0.68600000000000005</c:v>
                </c:pt>
                <c:pt idx="23006">
                  <c:v>0.68600000000000005</c:v>
                </c:pt>
                <c:pt idx="23007">
                  <c:v>0.68600000000000005</c:v>
                </c:pt>
                <c:pt idx="23008">
                  <c:v>0.68600000000000005</c:v>
                </c:pt>
                <c:pt idx="23009">
                  <c:v>0.68600000000000005</c:v>
                </c:pt>
                <c:pt idx="23010">
                  <c:v>0.68600000000000005</c:v>
                </c:pt>
                <c:pt idx="23011">
                  <c:v>0.68600000000000005</c:v>
                </c:pt>
                <c:pt idx="23012">
                  <c:v>0.68600000000000005</c:v>
                </c:pt>
                <c:pt idx="23013">
                  <c:v>0.68600000000000005</c:v>
                </c:pt>
                <c:pt idx="23014">
                  <c:v>0.68600000000000005</c:v>
                </c:pt>
                <c:pt idx="23015">
                  <c:v>0.68600000000000005</c:v>
                </c:pt>
                <c:pt idx="23016">
                  <c:v>0.68600000000000005</c:v>
                </c:pt>
                <c:pt idx="23017">
                  <c:v>0.68600000000000005</c:v>
                </c:pt>
                <c:pt idx="23018">
                  <c:v>0.68600000000000005</c:v>
                </c:pt>
                <c:pt idx="23019">
                  <c:v>0.68600000000000005</c:v>
                </c:pt>
                <c:pt idx="23020">
                  <c:v>0.68600000000000005</c:v>
                </c:pt>
                <c:pt idx="23021">
                  <c:v>0.68600000000000005</c:v>
                </c:pt>
                <c:pt idx="23022">
                  <c:v>0.68600000000000005</c:v>
                </c:pt>
                <c:pt idx="23023">
                  <c:v>0.68600000000000005</c:v>
                </c:pt>
                <c:pt idx="23024">
                  <c:v>0.68600000000000005</c:v>
                </c:pt>
                <c:pt idx="23025">
                  <c:v>0.68600000000000005</c:v>
                </c:pt>
                <c:pt idx="23026">
                  <c:v>0.68600000000000005</c:v>
                </c:pt>
                <c:pt idx="23027">
                  <c:v>0.68600000000000005</c:v>
                </c:pt>
                <c:pt idx="23028">
                  <c:v>0.68600000000000005</c:v>
                </c:pt>
                <c:pt idx="23029">
                  <c:v>0.68600000000000005</c:v>
                </c:pt>
                <c:pt idx="23030">
                  <c:v>0.68600000000000005</c:v>
                </c:pt>
                <c:pt idx="23031">
                  <c:v>0.68600000000000005</c:v>
                </c:pt>
                <c:pt idx="23032">
                  <c:v>0.68600000000000005</c:v>
                </c:pt>
                <c:pt idx="23033">
                  <c:v>0.68600000000000005</c:v>
                </c:pt>
                <c:pt idx="23034">
                  <c:v>0.68600000000000005</c:v>
                </c:pt>
                <c:pt idx="23035">
                  <c:v>0.68600000000000005</c:v>
                </c:pt>
                <c:pt idx="23036">
                  <c:v>0.68600000000000005</c:v>
                </c:pt>
                <c:pt idx="23037">
                  <c:v>0.68600000000000005</c:v>
                </c:pt>
                <c:pt idx="23038">
                  <c:v>0.68600000000000005</c:v>
                </c:pt>
                <c:pt idx="23039">
                  <c:v>0.68600000000000005</c:v>
                </c:pt>
                <c:pt idx="23040">
                  <c:v>0.68600000000000005</c:v>
                </c:pt>
                <c:pt idx="23041">
                  <c:v>0.68600000000000005</c:v>
                </c:pt>
                <c:pt idx="23042">
                  <c:v>0.68600000000000005</c:v>
                </c:pt>
                <c:pt idx="23043">
                  <c:v>0.68600000000000005</c:v>
                </c:pt>
                <c:pt idx="23044">
                  <c:v>0.68600000000000005</c:v>
                </c:pt>
                <c:pt idx="23045">
                  <c:v>0.68600000000000005</c:v>
                </c:pt>
                <c:pt idx="23046">
                  <c:v>0.68600000000000005</c:v>
                </c:pt>
                <c:pt idx="23047">
                  <c:v>0.68600000000000005</c:v>
                </c:pt>
                <c:pt idx="23048">
                  <c:v>0.68600000000000005</c:v>
                </c:pt>
                <c:pt idx="23049">
                  <c:v>0.68600000000000005</c:v>
                </c:pt>
                <c:pt idx="23050">
                  <c:v>0.68600000000000005</c:v>
                </c:pt>
                <c:pt idx="23051">
                  <c:v>0.68600000000000005</c:v>
                </c:pt>
                <c:pt idx="23052">
                  <c:v>0.68600000000000005</c:v>
                </c:pt>
                <c:pt idx="23053">
                  <c:v>0.68600000000000005</c:v>
                </c:pt>
                <c:pt idx="23054">
                  <c:v>0.68600000000000005</c:v>
                </c:pt>
                <c:pt idx="23055">
                  <c:v>0.68600000000000005</c:v>
                </c:pt>
                <c:pt idx="23056">
                  <c:v>0.68600000000000005</c:v>
                </c:pt>
                <c:pt idx="23057">
                  <c:v>0.68600000000000005</c:v>
                </c:pt>
                <c:pt idx="23058">
                  <c:v>0.68600000000000005</c:v>
                </c:pt>
                <c:pt idx="23059">
                  <c:v>0.68600000000000005</c:v>
                </c:pt>
                <c:pt idx="23060">
                  <c:v>0.68600000000000005</c:v>
                </c:pt>
                <c:pt idx="23061">
                  <c:v>0.68600000000000005</c:v>
                </c:pt>
                <c:pt idx="23062">
                  <c:v>0.68600000000000005</c:v>
                </c:pt>
                <c:pt idx="23063">
                  <c:v>0.68600000000000005</c:v>
                </c:pt>
                <c:pt idx="23064">
                  <c:v>0.68600000000000005</c:v>
                </c:pt>
                <c:pt idx="23065">
                  <c:v>0.68600000000000005</c:v>
                </c:pt>
                <c:pt idx="23066">
                  <c:v>0.68600000000000005</c:v>
                </c:pt>
                <c:pt idx="23067">
                  <c:v>0.68600000000000005</c:v>
                </c:pt>
                <c:pt idx="23068">
                  <c:v>0.68600000000000005</c:v>
                </c:pt>
                <c:pt idx="23069">
                  <c:v>0.68600000000000005</c:v>
                </c:pt>
                <c:pt idx="23070">
                  <c:v>0.68600000000000005</c:v>
                </c:pt>
                <c:pt idx="23071">
                  <c:v>0.68600000000000005</c:v>
                </c:pt>
                <c:pt idx="23072">
                  <c:v>0.68600000000000005</c:v>
                </c:pt>
                <c:pt idx="23073">
                  <c:v>0.68600000000000005</c:v>
                </c:pt>
                <c:pt idx="23074">
                  <c:v>0.68600000000000005</c:v>
                </c:pt>
                <c:pt idx="23075">
                  <c:v>0.68600000000000005</c:v>
                </c:pt>
                <c:pt idx="23076">
                  <c:v>0.68600000000000005</c:v>
                </c:pt>
                <c:pt idx="23077">
                  <c:v>0.68600000000000005</c:v>
                </c:pt>
                <c:pt idx="23078">
                  <c:v>0.68600000000000005</c:v>
                </c:pt>
                <c:pt idx="23079">
                  <c:v>0.68600000000000005</c:v>
                </c:pt>
                <c:pt idx="23080">
                  <c:v>0.68600000000000005</c:v>
                </c:pt>
                <c:pt idx="23081">
                  <c:v>0.68600000000000005</c:v>
                </c:pt>
                <c:pt idx="23082">
                  <c:v>0.68600000000000005</c:v>
                </c:pt>
                <c:pt idx="23083">
                  <c:v>0.68600000000000005</c:v>
                </c:pt>
                <c:pt idx="23084">
                  <c:v>0.68600000000000005</c:v>
                </c:pt>
                <c:pt idx="23085">
                  <c:v>0.68600000000000005</c:v>
                </c:pt>
                <c:pt idx="23086">
                  <c:v>0.68600000000000005</c:v>
                </c:pt>
                <c:pt idx="23087">
                  <c:v>0.68600000000000005</c:v>
                </c:pt>
                <c:pt idx="23088">
                  <c:v>0.68600000000000005</c:v>
                </c:pt>
                <c:pt idx="23089">
                  <c:v>0.68600000000000005</c:v>
                </c:pt>
                <c:pt idx="23090">
                  <c:v>0.68600000000000005</c:v>
                </c:pt>
                <c:pt idx="23091">
                  <c:v>0.68600000000000005</c:v>
                </c:pt>
                <c:pt idx="23092">
                  <c:v>0.68600000000000005</c:v>
                </c:pt>
                <c:pt idx="23093">
                  <c:v>0.68600000000000005</c:v>
                </c:pt>
                <c:pt idx="23094">
                  <c:v>0.68600000000000005</c:v>
                </c:pt>
                <c:pt idx="23095">
                  <c:v>0.68600000000000005</c:v>
                </c:pt>
                <c:pt idx="23096">
                  <c:v>0.68600000000000005</c:v>
                </c:pt>
                <c:pt idx="23097">
                  <c:v>0.68600000000000005</c:v>
                </c:pt>
                <c:pt idx="23098">
                  <c:v>0.68600000000000005</c:v>
                </c:pt>
                <c:pt idx="23099">
                  <c:v>0.68600000000000005</c:v>
                </c:pt>
                <c:pt idx="23100">
                  <c:v>0.68600000000000005</c:v>
                </c:pt>
                <c:pt idx="23101">
                  <c:v>0.68600000000000005</c:v>
                </c:pt>
                <c:pt idx="23102">
                  <c:v>0.68600000000000005</c:v>
                </c:pt>
                <c:pt idx="23103">
                  <c:v>0.68600000000000005</c:v>
                </c:pt>
                <c:pt idx="23104">
                  <c:v>0.68600000000000005</c:v>
                </c:pt>
                <c:pt idx="23105">
                  <c:v>0.68600000000000005</c:v>
                </c:pt>
                <c:pt idx="23106">
                  <c:v>0.68600000000000005</c:v>
                </c:pt>
                <c:pt idx="23107">
                  <c:v>0.68600000000000005</c:v>
                </c:pt>
                <c:pt idx="23108">
                  <c:v>0.68600000000000005</c:v>
                </c:pt>
                <c:pt idx="23109">
                  <c:v>0.68600000000000005</c:v>
                </c:pt>
                <c:pt idx="23110">
                  <c:v>0.68600000000000005</c:v>
                </c:pt>
                <c:pt idx="23111">
                  <c:v>0.68600000000000005</c:v>
                </c:pt>
                <c:pt idx="23112">
                  <c:v>0.68600000000000005</c:v>
                </c:pt>
                <c:pt idx="23113">
                  <c:v>0.68600000000000005</c:v>
                </c:pt>
                <c:pt idx="23114">
                  <c:v>0.68600000000000005</c:v>
                </c:pt>
                <c:pt idx="23115">
                  <c:v>0.68600000000000005</c:v>
                </c:pt>
                <c:pt idx="23116">
                  <c:v>0.68600000000000005</c:v>
                </c:pt>
                <c:pt idx="23117">
                  <c:v>0.68600000000000005</c:v>
                </c:pt>
                <c:pt idx="23118">
                  <c:v>0.68600000000000005</c:v>
                </c:pt>
                <c:pt idx="23119">
                  <c:v>0.68600000000000005</c:v>
                </c:pt>
                <c:pt idx="23120">
                  <c:v>0.68600000000000005</c:v>
                </c:pt>
                <c:pt idx="23121">
                  <c:v>0.68600000000000005</c:v>
                </c:pt>
                <c:pt idx="23122">
                  <c:v>0.68600000000000005</c:v>
                </c:pt>
                <c:pt idx="23123">
                  <c:v>0.68600000000000005</c:v>
                </c:pt>
                <c:pt idx="23124">
                  <c:v>0.68600000000000005</c:v>
                </c:pt>
                <c:pt idx="23125">
                  <c:v>0.68600000000000005</c:v>
                </c:pt>
                <c:pt idx="23126">
                  <c:v>0.68600000000000005</c:v>
                </c:pt>
                <c:pt idx="23127">
                  <c:v>0.68600000000000005</c:v>
                </c:pt>
                <c:pt idx="23128">
                  <c:v>0.68600000000000005</c:v>
                </c:pt>
                <c:pt idx="23129">
                  <c:v>0.68600000000000005</c:v>
                </c:pt>
                <c:pt idx="23130">
                  <c:v>0.68600000000000005</c:v>
                </c:pt>
                <c:pt idx="23131">
                  <c:v>0.68600000000000005</c:v>
                </c:pt>
                <c:pt idx="23132">
                  <c:v>0.68600000000000005</c:v>
                </c:pt>
                <c:pt idx="23133">
                  <c:v>0.68600000000000005</c:v>
                </c:pt>
                <c:pt idx="23134">
                  <c:v>0.68600000000000005</c:v>
                </c:pt>
                <c:pt idx="23135">
                  <c:v>0.68600000000000005</c:v>
                </c:pt>
                <c:pt idx="23136">
                  <c:v>0.68600000000000005</c:v>
                </c:pt>
                <c:pt idx="23137">
                  <c:v>0.68600000000000005</c:v>
                </c:pt>
                <c:pt idx="23138">
                  <c:v>0.68600000000000005</c:v>
                </c:pt>
                <c:pt idx="23139">
                  <c:v>0.68600000000000005</c:v>
                </c:pt>
                <c:pt idx="23140">
                  <c:v>0.68600000000000005</c:v>
                </c:pt>
                <c:pt idx="23141">
                  <c:v>0.68600000000000005</c:v>
                </c:pt>
                <c:pt idx="23142">
                  <c:v>0.68600000000000005</c:v>
                </c:pt>
                <c:pt idx="23143">
                  <c:v>0.68600000000000005</c:v>
                </c:pt>
                <c:pt idx="23144">
                  <c:v>0.68600000000000005</c:v>
                </c:pt>
                <c:pt idx="23145">
                  <c:v>0.68600000000000005</c:v>
                </c:pt>
                <c:pt idx="23146">
                  <c:v>0.68600000000000005</c:v>
                </c:pt>
                <c:pt idx="23147">
                  <c:v>0.68600000000000005</c:v>
                </c:pt>
                <c:pt idx="23148">
                  <c:v>0.68600000000000005</c:v>
                </c:pt>
                <c:pt idx="23149">
                  <c:v>0.68600000000000005</c:v>
                </c:pt>
                <c:pt idx="23150">
                  <c:v>0.68600000000000005</c:v>
                </c:pt>
                <c:pt idx="23151">
                  <c:v>0.68600000000000005</c:v>
                </c:pt>
                <c:pt idx="23152">
                  <c:v>0.68600000000000005</c:v>
                </c:pt>
                <c:pt idx="23153">
                  <c:v>0.68600000000000005</c:v>
                </c:pt>
                <c:pt idx="23154">
                  <c:v>0.68600000000000005</c:v>
                </c:pt>
                <c:pt idx="23155">
                  <c:v>0.68600000000000005</c:v>
                </c:pt>
                <c:pt idx="23156">
                  <c:v>0.68600000000000005</c:v>
                </c:pt>
                <c:pt idx="23157">
                  <c:v>0.68600000000000005</c:v>
                </c:pt>
                <c:pt idx="23158">
                  <c:v>0.68600000000000005</c:v>
                </c:pt>
                <c:pt idx="23159">
                  <c:v>0.68600000000000005</c:v>
                </c:pt>
                <c:pt idx="23160">
                  <c:v>0.68600000000000005</c:v>
                </c:pt>
                <c:pt idx="23161">
                  <c:v>0.68600000000000005</c:v>
                </c:pt>
                <c:pt idx="23162">
                  <c:v>0.68600000000000005</c:v>
                </c:pt>
                <c:pt idx="23163">
                  <c:v>0.68600000000000005</c:v>
                </c:pt>
                <c:pt idx="23164">
                  <c:v>0.68600000000000005</c:v>
                </c:pt>
                <c:pt idx="23165">
                  <c:v>0.68600000000000005</c:v>
                </c:pt>
                <c:pt idx="23166">
                  <c:v>0.68600000000000005</c:v>
                </c:pt>
                <c:pt idx="23167">
                  <c:v>0.68600000000000005</c:v>
                </c:pt>
                <c:pt idx="23168">
                  <c:v>0.68600000000000005</c:v>
                </c:pt>
                <c:pt idx="23169">
                  <c:v>0.68600000000000005</c:v>
                </c:pt>
                <c:pt idx="23170">
                  <c:v>0.68600000000000005</c:v>
                </c:pt>
                <c:pt idx="23171">
                  <c:v>0.68600000000000005</c:v>
                </c:pt>
                <c:pt idx="23172">
                  <c:v>0.68600000000000005</c:v>
                </c:pt>
                <c:pt idx="23173">
                  <c:v>0.68600000000000005</c:v>
                </c:pt>
                <c:pt idx="23174">
                  <c:v>0.68600000000000005</c:v>
                </c:pt>
                <c:pt idx="23175">
                  <c:v>0.68600000000000005</c:v>
                </c:pt>
                <c:pt idx="23176">
                  <c:v>0.68600000000000005</c:v>
                </c:pt>
                <c:pt idx="23177">
                  <c:v>0.68600000000000005</c:v>
                </c:pt>
                <c:pt idx="23178">
                  <c:v>0.68600000000000005</c:v>
                </c:pt>
                <c:pt idx="23179">
                  <c:v>0.68600000000000005</c:v>
                </c:pt>
                <c:pt idx="23180">
                  <c:v>0.68600000000000005</c:v>
                </c:pt>
                <c:pt idx="23181">
                  <c:v>0.68600000000000005</c:v>
                </c:pt>
                <c:pt idx="23182">
                  <c:v>0.68600000000000005</c:v>
                </c:pt>
                <c:pt idx="23183">
                  <c:v>0.68600000000000005</c:v>
                </c:pt>
                <c:pt idx="23184">
                  <c:v>0.68600000000000005</c:v>
                </c:pt>
                <c:pt idx="23185">
                  <c:v>0.68600000000000005</c:v>
                </c:pt>
                <c:pt idx="23186">
                  <c:v>0.68600000000000005</c:v>
                </c:pt>
                <c:pt idx="23187">
                  <c:v>0.68600000000000005</c:v>
                </c:pt>
                <c:pt idx="23188">
                  <c:v>0.68600000000000005</c:v>
                </c:pt>
                <c:pt idx="23189">
                  <c:v>0.68600000000000005</c:v>
                </c:pt>
                <c:pt idx="23190">
                  <c:v>0.68600000000000005</c:v>
                </c:pt>
                <c:pt idx="23191">
                  <c:v>0.68600000000000005</c:v>
                </c:pt>
                <c:pt idx="23192">
                  <c:v>0.68700000000000006</c:v>
                </c:pt>
                <c:pt idx="23193">
                  <c:v>0.68700000000000006</c:v>
                </c:pt>
                <c:pt idx="23194">
                  <c:v>0.68700000000000006</c:v>
                </c:pt>
                <c:pt idx="23195">
                  <c:v>0.68700000000000006</c:v>
                </c:pt>
                <c:pt idx="23196">
                  <c:v>0.68700000000000006</c:v>
                </c:pt>
                <c:pt idx="23197">
                  <c:v>0.68700000000000006</c:v>
                </c:pt>
                <c:pt idx="23198">
                  <c:v>0.68700000000000006</c:v>
                </c:pt>
                <c:pt idx="23199">
                  <c:v>0.68700000000000006</c:v>
                </c:pt>
                <c:pt idx="23200">
                  <c:v>0.68700000000000006</c:v>
                </c:pt>
                <c:pt idx="23201">
                  <c:v>0.68700000000000006</c:v>
                </c:pt>
                <c:pt idx="23202">
                  <c:v>0.68700000000000006</c:v>
                </c:pt>
                <c:pt idx="23203">
                  <c:v>0.68700000000000006</c:v>
                </c:pt>
                <c:pt idx="23204">
                  <c:v>0.68700000000000006</c:v>
                </c:pt>
                <c:pt idx="23205">
                  <c:v>0.68700000000000006</c:v>
                </c:pt>
                <c:pt idx="23206">
                  <c:v>0.68700000000000006</c:v>
                </c:pt>
                <c:pt idx="23207">
                  <c:v>0.68700000000000006</c:v>
                </c:pt>
                <c:pt idx="23208">
                  <c:v>0.68700000000000006</c:v>
                </c:pt>
                <c:pt idx="23209">
                  <c:v>0.68700000000000006</c:v>
                </c:pt>
                <c:pt idx="23210">
                  <c:v>0.68700000000000006</c:v>
                </c:pt>
                <c:pt idx="23211">
                  <c:v>0.68700000000000006</c:v>
                </c:pt>
                <c:pt idx="23212">
                  <c:v>0.68700000000000006</c:v>
                </c:pt>
                <c:pt idx="23213">
                  <c:v>0.68700000000000006</c:v>
                </c:pt>
                <c:pt idx="23214">
                  <c:v>0.68700000000000006</c:v>
                </c:pt>
                <c:pt idx="23215">
                  <c:v>0.68700000000000006</c:v>
                </c:pt>
                <c:pt idx="23216">
                  <c:v>0.68700000000000006</c:v>
                </c:pt>
                <c:pt idx="23217">
                  <c:v>0.68700000000000006</c:v>
                </c:pt>
                <c:pt idx="23218">
                  <c:v>0.68700000000000006</c:v>
                </c:pt>
                <c:pt idx="23219">
                  <c:v>0.68700000000000006</c:v>
                </c:pt>
                <c:pt idx="23220">
                  <c:v>0.68700000000000006</c:v>
                </c:pt>
                <c:pt idx="23221">
                  <c:v>0.68700000000000006</c:v>
                </c:pt>
                <c:pt idx="23222">
                  <c:v>0.68700000000000006</c:v>
                </c:pt>
                <c:pt idx="23223">
                  <c:v>0.68700000000000006</c:v>
                </c:pt>
                <c:pt idx="23224">
                  <c:v>0.68700000000000006</c:v>
                </c:pt>
                <c:pt idx="23225">
                  <c:v>0.68700000000000006</c:v>
                </c:pt>
                <c:pt idx="23226">
                  <c:v>0.68700000000000006</c:v>
                </c:pt>
                <c:pt idx="23227">
                  <c:v>0.68700000000000006</c:v>
                </c:pt>
                <c:pt idx="23228">
                  <c:v>0.68700000000000006</c:v>
                </c:pt>
                <c:pt idx="23229">
                  <c:v>0.68700000000000006</c:v>
                </c:pt>
                <c:pt idx="23230">
                  <c:v>0.68700000000000006</c:v>
                </c:pt>
                <c:pt idx="23231">
                  <c:v>0.68700000000000006</c:v>
                </c:pt>
                <c:pt idx="23232">
                  <c:v>0.68700000000000006</c:v>
                </c:pt>
                <c:pt idx="23233">
                  <c:v>0.68700000000000006</c:v>
                </c:pt>
                <c:pt idx="23234">
                  <c:v>0.68700000000000006</c:v>
                </c:pt>
                <c:pt idx="23235">
                  <c:v>0.68700000000000006</c:v>
                </c:pt>
                <c:pt idx="23236">
                  <c:v>0.68700000000000006</c:v>
                </c:pt>
                <c:pt idx="23237">
                  <c:v>0.68700000000000006</c:v>
                </c:pt>
                <c:pt idx="23238">
                  <c:v>0.68700000000000006</c:v>
                </c:pt>
                <c:pt idx="23239">
                  <c:v>0.68700000000000006</c:v>
                </c:pt>
                <c:pt idx="23240">
                  <c:v>0.68700000000000006</c:v>
                </c:pt>
                <c:pt idx="23241">
                  <c:v>0.68700000000000006</c:v>
                </c:pt>
                <c:pt idx="23242">
                  <c:v>0.68700000000000006</c:v>
                </c:pt>
                <c:pt idx="23243">
                  <c:v>0.68700000000000006</c:v>
                </c:pt>
                <c:pt idx="23244">
                  <c:v>0.68700000000000006</c:v>
                </c:pt>
                <c:pt idx="23245">
                  <c:v>0.68700000000000006</c:v>
                </c:pt>
                <c:pt idx="23246">
                  <c:v>0.68700000000000006</c:v>
                </c:pt>
                <c:pt idx="23247">
                  <c:v>0.68700000000000006</c:v>
                </c:pt>
                <c:pt idx="23248">
                  <c:v>0.68700000000000006</c:v>
                </c:pt>
                <c:pt idx="23249">
                  <c:v>0.68700000000000006</c:v>
                </c:pt>
                <c:pt idx="23250">
                  <c:v>0.68700000000000006</c:v>
                </c:pt>
                <c:pt idx="23251">
                  <c:v>0.68700000000000006</c:v>
                </c:pt>
                <c:pt idx="23252">
                  <c:v>0.68700000000000006</c:v>
                </c:pt>
                <c:pt idx="23253">
                  <c:v>0.68700000000000006</c:v>
                </c:pt>
                <c:pt idx="23254">
                  <c:v>0.68700000000000006</c:v>
                </c:pt>
                <c:pt idx="23255">
                  <c:v>0.68700000000000006</c:v>
                </c:pt>
                <c:pt idx="23256">
                  <c:v>0.68700000000000006</c:v>
                </c:pt>
                <c:pt idx="23257">
                  <c:v>0.68700000000000006</c:v>
                </c:pt>
                <c:pt idx="23258">
                  <c:v>0.68700000000000006</c:v>
                </c:pt>
                <c:pt idx="23259">
                  <c:v>0.68700000000000006</c:v>
                </c:pt>
                <c:pt idx="23260">
                  <c:v>0.68700000000000006</c:v>
                </c:pt>
                <c:pt idx="23261">
                  <c:v>0.68700000000000006</c:v>
                </c:pt>
                <c:pt idx="23262">
                  <c:v>0.68700000000000006</c:v>
                </c:pt>
                <c:pt idx="23263">
                  <c:v>0.68700000000000006</c:v>
                </c:pt>
                <c:pt idx="23264">
                  <c:v>0.68700000000000006</c:v>
                </c:pt>
                <c:pt idx="23265">
                  <c:v>0.68700000000000006</c:v>
                </c:pt>
                <c:pt idx="23266">
                  <c:v>0.68700000000000006</c:v>
                </c:pt>
                <c:pt idx="23267">
                  <c:v>0.68700000000000006</c:v>
                </c:pt>
                <c:pt idx="23268">
                  <c:v>0.68700000000000006</c:v>
                </c:pt>
                <c:pt idx="23269">
                  <c:v>0.68700000000000006</c:v>
                </c:pt>
                <c:pt idx="23270">
                  <c:v>0.68700000000000006</c:v>
                </c:pt>
                <c:pt idx="23271">
                  <c:v>0.68700000000000006</c:v>
                </c:pt>
                <c:pt idx="23272">
                  <c:v>0.68700000000000006</c:v>
                </c:pt>
                <c:pt idx="23273">
                  <c:v>0.68700000000000006</c:v>
                </c:pt>
                <c:pt idx="23274">
                  <c:v>0.68700000000000006</c:v>
                </c:pt>
                <c:pt idx="23275">
                  <c:v>0.68700000000000006</c:v>
                </c:pt>
                <c:pt idx="23276">
                  <c:v>0.68700000000000006</c:v>
                </c:pt>
                <c:pt idx="23277">
                  <c:v>0.68700000000000006</c:v>
                </c:pt>
                <c:pt idx="23278">
                  <c:v>0.68700000000000006</c:v>
                </c:pt>
                <c:pt idx="23279">
                  <c:v>0.68700000000000006</c:v>
                </c:pt>
                <c:pt idx="23280">
                  <c:v>0.68700000000000006</c:v>
                </c:pt>
                <c:pt idx="23281">
                  <c:v>0.68700000000000006</c:v>
                </c:pt>
                <c:pt idx="23282">
                  <c:v>0.68700000000000006</c:v>
                </c:pt>
                <c:pt idx="23283">
                  <c:v>0.68700000000000006</c:v>
                </c:pt>
                <c:pt idx="23284">
                  <c:v>0.68700000000000006</c:v>
                </c:pt>
                <c:pt idx="23285">
                  <c:v>0.68700000000000006</c:v>
                </c:pt>
                <c:pt idx="23286">
                  <c:v>0.68700000000000006</c:v>
                </c:pt>
                <c:pt idx="23287">
                  <c:v>0.68700000000000006</c:v>
                </c:pt>
                <c:pt idx="23288">
                  <c:v>0.68700000000000006</c:v>
                </c:pt>
                <c:pt idx="23289">
                  <c:v>0.68700000000000006</c:v>
                </c:pt>
                <c:pt idx="23290">
                  <c:v>0.68700000000000006</c:v>
                </c:pt>
                <c:pt idx="23291">
                  <c:v>0.68700000000000006</c:v>
                </c:pt>
                <c:pt idx="23292">
                  <c:v>0.68700000000000006</c:v>
                </c:pt>
                <c:pt idx="23293">
                  <c:v>0.68700000000000006</c:v>
                </c:pt>
                <c:pt idx="23294">
                  <c:v>0.68700000000000006</c:v>
                </c:pt>
                <c:pt idx="23295">
                  <c:v>0.68700000000000006</c:v>
                </c:pt>
                <c:pt idx="23296">
                  <c:v>0.68700000000000006</c:v>
                </c:pt>
                <c:pt idx="23297">
                  <c:v>0.68700000000000006</c:v>
                </c:pt>
                <c:pt idx="23298">
                  <c:v>0.68700000000000006</c:v>
                </c:pt>
                <c:pt idx="23299">
                  <c:v>0.68700000000000006</c:v>
                </c:pt>
                <c:pt idx="23300">
                  <c:v>0.68700000000000006</c:v>
                </c:pt>
                <c:pt idx="23301">
                  <c:v>0.68700000000000006</c:v>
                </c:pt>
                <c:pt idx="23302">
                  <c:v>0.68700000000000006</c:v>
                </c:pt>
                <c:pt idx="23303">
                  <c:v>0.68700000000000006</c:v>
                </c:pt>
                <c:pt idx="23304">
                  <c:v>0.68700000000000006</c:v>
                </c:pt>
                <c:pt idx="23305">
                  <c:v>0.68700000000000006</c:v>
                </c:pt>
                <c:pt idx="23306">
                  <c:v>0.68700000000000006</c:v>
                </c:pt>
                <c:pt idx="23307">
                  <c:v>0.68700000000000006</c:v>
                </c:pt>
                <c:pt idx="23308">
                  <c:v>0.68700000000000006</c:v>
                </c:pt>
                <c:pt idx="23309">
                  <c:v>0.68799999999999994</c:v>
                </c:pt>
                <c:pt idx="23310">
                  <c:v>0.68799999999999994</c:v>
                </c:pt>
                <c:pt idx="23311">
                  <c:v>0.68799999999999994</c:v>
                </c:pt>
                <c:pt idx="23312">
                  <c:v>0.68799999999999994</c:v>
                </c:pt>
                <c:pt idx="23313">
                  <c:v>0.68799999999999994</c:v>
                </c:pt>
                <c:pt idx="23314">
                  <c:v>0.68799999999999994</c:v>
                </c:pt>
                <c:pt idx="23315">
                  <c:v>0.68799999999999994</c:v>
                </c:pt>
                <c:pt idx="23316">
                  <c:v>0.68799999999999994</c:v>
                </c:pt>
                <c:pt idx="23317">
                  <c:v>0.68799999999999994</c:v>
                </c:pt>
                <c:pt idx="23318">
                  <c:v>0.68799999999999994</c:v>
                </c:pt>
                <c:pt idx="23319">
                  <c:v>0.68799999999999994</c:v>
                </c:pt>
                <c:pt idx="23320">
                  <c:v>0.68799999999999994</c:v>
                </c:pt>
                <c:pt idx="23321">
                  <c:v>0.68799999999999994</c:v>
                </c:pt>
                <c:pt idx="23322">
                  <c:v>0.68799999999999994</c:v>
                </c:pt>
                <c:pt idx="23323">
                  <c:v>0.68799999999999994</c:v>
                </c:pt>
                <c:pt idx="23324">
                  <c:v>0.68799999999999994</c:v>
                </c:pt>
                <c:pt idx="23325">
                  <c:v>0.68799999999999994</c:v>
                </c:pt>
                <c:pt idx="23326">
                  <c:v>0.68799999999999994</c:v>
                </c:pt>
                <c:pt idx="23327">
                  <c:v>0.68799999999999994</c:v>
                </c:pt>
                <c:pt idx="23328">
                  <c:v>0.68799999999999994</c:v>
                </c:pt>
                <c:pt idx="23329">
                  <c:v>0.68799999999999994</c:v>
                </c:pt>
                <c:pt idx="23330">
                  <c:v>0.68799999999999994</c:v>
                </c:pt>
                <c:pt idx="23331">
                  <c:v>0.68799999999999994</c:v>
                </c:pt>
                <c:pt idx="23332">
                  <c:v>0.68799999999999994</c:v>
                </c:pt>
                <c:pt idx="23333">
                  <c:v>0.68799999999999994</c:v>
                </c:pt>
                <c:pt idx="23334">
                  <c:v>0.68799999999999994</c:v>
                </c:pt>
                <c:pt idx="23335">
                  <c:v>0.68799999999999994</c:v>
                </c:pt>
                <c:pt idx="23336">
                  <c:v>0.68799999999999994</c:v>
                </c:pt>
                <c:pt idx="23337">
                  <c:v>0.68799999999999994</c:v>
                </c:pt>
                <c:pt idx="23338">
                  <c:v>0.68799999999999994</c:v>
                </c:pt>
                <c:pt idx="23339">
                  <c:v>0.68799999999999994</c:v>
                </c:pt>
                <c:pt idx="23340">
                  <c:v>0.68799999999999994</c:v>
                </c:pt>
                <c:pt idx="23341">
                  <c:v>0.68799999999999994</c:v>
                </c:pt>
                <c:pt idx="23342">
                  <c:v>0.68799999999999994</c:v>
                </c:pt>
                <c:pt idx="23343">
                  <c:v>0.68799999999999994</c:v>
                </c:pt>
                <c:pt idx="23344">
                  <c:v>0.68799999999999994</c:v>
                </c:pt>
                <c:pt idx="23345">
                  <c:v>0.68799999999999994</c:v>
                </c:pt>
                <c:pt idx="23346">
                  <c:v>0.68799999999999994</c:v>
                </c:pt>
                <c:pt idx="23347">
                  <c:v>0.68799999999999994</c:v>
                </c:pt>
                <c:pt idx="23348">
                  <c:v>0.68799999999999994</c:v>
                </c:pt>
                <c:pt idx="23349">
                  <c:v>0.68799999999999994</c:v>
                </c:pt>
                <c:pt idx="23350">
                  <c:v>0.68799999999999994</c:v>
                </c:pt>
                <c:pt idx="23351">
                  <c:v>0.68799999999999994</c:v>
                </c:pt>
                <c:pt idx="23352">
                  <c:v>0.68799999999999994</c:v>
                </c:pt>
                <c:pt idx="23353">
                  <c:v>0.68799999999999994</c:v>
                </c:pt>
                <c:pt idx="23354">
                  <c:v>0.68799999999999994</c:v>
                </c:pt>
                <c:pt idx="23355">
                  <c:v>0.68799999999999994</c:v>
                </c:pt>
                <c:pt idx="23356">
                  <c:v>0.68799999999999994</c:v>
                </c:pt>
                <c:pt idx="23357">
                  <c:v>0.68799999999999994</c:v>
                </c:pt>
                <c:pt idx="23358">
                  <c:v>0.68799999999999994</c:v>
                </c:pt>
                <c:pt idx="23359">
                  <c:v>0.68799999999999994</c:v>
                </c:pt>
                <c:pt idx="23360">
                  <c:v>0.68799999999999994</c:v>
                </c:pt>
                <c:pt idx="23361">
                  <c:v>0.68799999999999994</c:v>
                </c:pt>
                <c:pt idx="23362">
                  <c:v>0.68799999999999994</c:v>
                </c:pt>
                <c:pt idx="23363">
                  <c:v>0.68799999999999994</c:v>
                </c:pt>
                <c:pt idx="23364">
                  <c:v>0.68799999999999994</c:v>
                </c:pt>
                <c:pt idx="23365">
                  <c:v>0.68799999999999994</c:v>
                </c:pt>
                <c:pt idx="23366">
                  <c:v>0.68799999999999994</c:v>
                </c:pt>
                <c:pt idx="23367">
                  <c:v>0.68799999999999994</c:v>
                </c:pt>
                <c:pt idx="23368">
                  <c:v>0.68799999999999994</c:v>
                </c:pt>
                <c:pt idx="23369">
                  <c:v>0.68799999999999994</c:v>
                </c:pt>
                <c:pt idx="23370">
                  <c:v>0.68799999999999994</c:v>
                </c:pt>
                <c:pt idx="23371">
                  <c:v>0.68799999999999994</c:v>
                </c:pt>
                <c:pt idx="23372">
                  <c:v>0.68799999999999994</c:v>
                </c:pt>
                <c:pt idx="23373">
                  <c:v>0.68799999999999994</c:v>
                </c:pt>
                <c:pt idx="23374">
                  <c:v>0.68799999999999994</c:v>
                </c:pt>
                <c:pt idx="23375">
                  <c:v>0.68799999999999994</c:v>
                </c:pt>
                <c:pt idx="23376">
                  <c:v>0.68799999999999994</c:v>
                </c:pt>
                <c:pt idx="23377">
                  <c:v>0.68799999999999994</c:v>
                </c:pt>
                <c:pt idx="23378">
                  <c:v>0.68799999999999994</c:v>
                </c:pt>
                <c:pt idx="23379">
                  <c:v>0.68799999999999994</c:v>
                </c:pt>
                <c:pt idx="23380">
                  <c:v>0.68799999999999994</c:v>
                </c:pt>
                <c:pt idx="23381">
                  <c:v>0.68799999999999994</c:v>
                </c:pt>
                <c:pt idx="23382">
                  <c:v>0.68799999999999994</c:v>
                </c:pt>
                <c:pt idx="23383">
                  <c:v>0.68799999999999994</c:v>
                </c:pt>
                <c:pt idx="23384">
                  <c:v>0.68799999999999994</c:v>
                </c:pt>
                <c:pt idx="23385">
                  <c:v>0.68799999999999994</c:v>
                </c:pt>
                <c:pt idx="23386">
                  <c:v>0.68799999999999994</c:v>
                </c:pt>
                <c:pt idx="23387">
                  <c:v>0.68799999999999994</c:v>
                </c:pt>
                <c:pt idx="23388">
                  <c:v>0.68799999999999994</c:v>
                </c:pt>
                <c:pt idx="23389">
                  <c:v>0.68799999999999994</c:v>
                </c:pt>
                <c:pt idx="23390">
                  <c:v>0.68799999999999994</c:v>
                </c:pt>
                <c:pt idx="23391">
                  <c:v>0.68799999999999994</c:v>
                </c:pt>
                <c:pt idx="23392">
                  <c:v>0.68799999999999994</c:v>
                </c:pt>
                <c:pt idx="23393">
                  <c:v>0.68799999999999994</c:v>
                </c:pt>
                <c:pt idx="23394">
                  <c:v>0.68799999999999994</c:v>
                </c:pt>
                <c:pt idx="23395">
                  <c:v>0.68799999999999994</c:v>
                </c:pt>
                <c:pt idx="23396">
                  <c:v>0.68799999999999994</c:v>
                </c:pt>
                <c:pt idx="23397">
                  <c:v>0.68799999999999994</c:v>
                </c:pt>
                <c:pt idx="23398">
                  <c:v>0.68799999999999994</c:v>
                </c:pt>
                <c:pt idx="23399">
                  <c:v>0.68799999999999994</c:v>
                </c:pt>
                <c:pt idx="23400">
                  <c:v>0.68799999999999994</c:v>
                </c:pt>
                <c:pt idx="23401">
                  <c:v>0.68799999999999994</c:v>
                </c:pt>
                <c:pt idx="23402">
                  <c:v>0.68799999999999994</c:v>
                </c:pt>
                <c:pt idx="23403">
                  <c:v>0.68799999999999994</c:v>
                </c:pt>
                <c:pt idx="23404">
                  <c:v>0.68799999999999994</c:v>
                </c:pt>
                <c:pt idx="23405">
                  <c:v>0.68799999999999994</c:v>
                </c:pt>
                <c:pt idx="23406">
                  <c:v>0.68799999999999994</c:v>
                </c:pt>
                <c:pt idx="23407">
                  <c:v>0.68799999999999994</c:v>
                </c:pt>
                <c:pt idx="23408">
                  <c:v>0.68799999999999994</c:v>
                </c:pt>
                <c:pt idx="23409">
                  <c:v>0.68799999999999994</c:v>
                </c:pt>
                <c:pt idx="23410">
                  <c:v>0.68799999999999994</c:v>
                </c:pt>
                <c:pt idx="23411">
                  <c:v>0.68799999999999994</c:v>
                </c:pt>
                <c:pt idx="23412">
                  <c:v>0.68799999999999994</c:v>
                </c:pt>
                <c:pt idx="23413">
                  <c:v>0.68799999999999994</c:v>
                </c:pt>
                <c:pt idx="23414">
                  <c:v>0.68799999999999994</c:v>
                </c:pt>
                <c:pt idx="23415">
                  <c:v>0.68799999999999994</c:v>
                </c:pt>
                <c:pt idx="23416">
                  <c:v>0.68799999999999994</c:v>
                </c:pt>
                <c:pt idx="23417">
                  <c:v>0.68799999999999994</c:v>
                </c:pt>
                <c:pt idx="23418">
                  <c:v>0.68799999999999994</c:v>
                </c:pt>
                <c:pt idx="23419">
                  <c:v>0.68700000000000006</c:v>
                </c:pt>
                <c:pt idx="23420">
                  <c:v>0.68700000000000006</c:v>
                </c:pt>
                <c:pt idx="23421">
                  <c:v>0.68700000000000006</c:v>
                </c:pt>
                <c:pt idx="23422">
                  <c:v>0.68700000000000006</c:v>
                </c:pt>
                <c:pt idx="23423">
                  <c:v>0.68700000000000006</c:v>
                </c:pt>
                <c:pt idx="23424">
                  <c:v>0.68700000000000006</c:v>
                </c:pt>
                <c:pt idx="23425">
                  <c:v>0.68700000000000006</c:v>
                </c:pt>
                <c:pt idx="23426">
                  <c:v>0.68700000000000006</c:v>
                </c:pt>
                <c:pt idx="23427">
                  <c:v>0.68700000000000006</c:v>
                </c:pt>
                <c:pt idx="23428">
                  <c:v>0.68700000000000006</c:v>
                </c:pt>
                <c:pt idx="23429">
                  <c:v>0.68700000000000006</c:v>
                </c:pt>
                <c:pt idx="23430">
                  <c:v>0.68700000000000006</c:v>
                </c:pt>
                <c:pt idx="23431">
                  <c:v>0.68700000000000006</c:v>
                </c:pt>
                <c:pt idx="23432">
                  <c:v>0.68700000000000006</c:v>
                </c:pt>
                <c:pt idx="23433">
                  <c:v>0.68700000000000006</c:v>
                </c:pt>
                <c:pt idx="23434">
                  <c:v>0.68700000000000006</c:v>
                </c:pt>
                <c:pt idx="23435">
                  <c:v>0.68700000000000006</c:v>
                </c:pt>
                <c:pt idx="23436">
                  <c:v>0.68700000000000006</c:v>
                </c:pt>
                <c:pt idx="23437">
                  <c:v>0.68700000000000006</c:v>
                </c:pt>
                <c:pt idx="23438">
                  <c:v>0.68700000000000006</c:v>
                </c:pt>
                <c:pt idx="23439">
                  <c:v>0.68700000000000006</c:v>
                </c:pt>
                <c:pt idx="23440">
                  <c:v>0.68700000000000006</c:v>
                </c:pt>
                <c:pt idx="23441">
                  <c:v>0.68700000000000006</c:v>
                </c:pt>
                <c:pt idx="23442">
                  <c:v>0.68700000000000006</c:v>
                </c:pt>
                <c:pt idx="23443">
                  <c:v>0.68700000000000006</c:v>
                </c:pt>
                <c:pt idx="23444">
                  <c:v>0.68700000000000006</c:v>
                </c:pt>
                <c:pt idx="23445">
                  <c:v>0.68700000000000006</c:v>
                </c:pt>
                <c:pt idx="23446">
                  <c:v>0.68700000000000006</c:v>
                </c:pt>
                <c:pt idx="23447">
                  <c:v>0.68700000000000006</c:v>
                </c:pt>
                <c:pt idx="23448">
                  <c:v>0.68700000000000006</c:v>
                </c:pt>
                <c:pt idx="23449">
                  <c:v>0.68700000000000006</c:v>
                </c:pt>
                <c:pt idx="23450">
                  <c:v>0.68700000000000006</c:v>
                </c:pt>
                <c:pt idx="23451">
                  <c:v>0.68700000000000006</c:v>
                </c:pt>
                <c:pt idx="23452">
                  <c:v>0.68700000000000006</c:v>
                </c:pt>
                <c:pt idx="23453">
                  <c:v>0.68700000000000006</c:v>
                </c:pt>
                <c:pt idx="23454">
                  <c:v>0.68700000000000006</c:v>
                </c:pt>
                <c:pt idx="23455">
                  <c:v>0.68700000000000006</c:v>
                </c:pt>
                <c:pt idx="23456">
                  <c:v>0.68700000000000006</c:v>
                </c:pt>
                <c:pt idx="23457">
                  <c:v>0.68799999999999994</c:v>
                </c:pt>
                <c:pt idx="23458">
                  <c:v>0.68799999999999994</c:v>
                </c:pt>
                <c:pt idx="23459">
                  <c:v>0.68799999999999994</c:v>
                </c:pt>
                <c:pt idx="23460">
                  <c:v>0.68799999999999994</c:v>
                </c:pt>
                <c:pt idx="23461">
                  <c:v>0.68799999999999994</c:v>
                </c:pt>
                <c:pt idx="23462">
                  <c:v>0.68799999999999994</c:v>
                </c:pt>
                <c:pt idx="23463">
                  <c:v>0.68799999999999994</c:v>
                </c:pt>
                <c:pt idx="23464">
                  <c:v>0.68799999999999994</c:v>
                </c:pt>
                <c:pt idx="23465">
                  <c:v>0.68799999999999994</c:v>
                </c:pt>
                <c:pt idx="23466">
                  <c:v>0.68799999999999994</c:v>
                </c:pt>
                <c:pt idx="23467">
                  <c:v>0.68799999999999994</c:v>
                </c:pt>
                <c:pt idx="23468">
                  <c:v>0.68799999999999994</c:v>
                </c:pt>
                <c:pt idx="23469">
                  <c:v>0.68799999999999994</c:v>
                </c:pt>
                <c:pt idx="23470">
                  <c:v>0.68799999999999994</c:v>
                </c:pt>
                <c:pt idx="23471">
                  <c:v>0.68799999999999994</c:v>
                </c:pt>
                <c:pt idx="23472">
                  <c:v>0.68799999999999994</c:v>
                </c:pt>
                <c:pt idx="23473">
                  <c:v>0.68799999999999994</c:v>
                </c:pt>
                <c:pt idx="23474">
                  <c:v>0.68799999999999994</c:v>
                </c:pt>
                <c:pt idx="23475">
                  <c:v>0.68799999999999994</c:v>
                </c:pt>
                <c:pt idx="23476">
                  <c:v>0.68799999999999994</c:v>
                </c:pt>
                <c:pt idx="23477">
                  <c:v>0.68799999999999994</c:v>
                </c:pt>
                <c:pt idx="23478">
                  <c:v>0.68799999999999994</c:v>
                </c:pt>
                <c:pt idx="23479">
                  <c:v>0.68799999999999994</c:v>
                </c:pt>
                <c:pt idx="23480">
                  <c:v>0.68799999999999994</c:v>
                </c:pt>
                <c:pt idx="23481">
                  <c:v>0.68799999999999994</c:v>
                </c:pt>
                <c:pt idx="23482">
                  <c:v>0.68799999999999994</c:v>
                </c:pt>
                <c:pt idx="23483">
                  <c:v>0.68799999999999994</c:v>
                </c:pt>
                <c:pt idx="23484">
                  <c:v>0.68799999999999994</c:v>
                </c:pt>
                <c:pt idx="23485">
                  <c:v>0.68799999999999994</c:v>
                </c:pt>
                <c:pt idx="23486">
                  <c:v>0.68799999999999994</c:v>
                </c:pt>
                <c:pt idx="23487">
                  <c:v>0.68799999999999994</c:v>
                </c:pt>
                <c:pt idx="23488">
                  <c:v>0.68799999999999994</c:v>
                </c:pt>
                <c:pt idx="23489">
                  <c:v>0.68799999999999994</c:v>
                </c:pt>
                <c:pt idx="23490">
                  <c:v>0.68799999999999994</c:v>
                </c:pt>
                <c:pt idx="23491">
                  <c:v>0.68799999999999994</c:v>
                </c:pt>
                <c:pt idx="23492">
                  <c:v>0.68799999999999994</c:v>
                </c:pt>
                <c:pt idx="23493">
                  <c:v>0.68799999999999994</c:v>
                </c:pt>
                <c:pt idx="23494">
                  <c:v>0.68799999999999994</c:v>
                </c:pt>
                <c:pt idx="23495">
                  <c:v>0.68799999999999994</c:v>
                </c:pt>
                <c:pt idx="23496">
                  <c:v>0.68799999999999994</c:v>
                </c:pt>
                <c:pt idx="23497">
                  <c:v>0.68799999999999994</c:v>
                </c:pt>
                <c:pt idx="23498">
                  <c:v>0.68799999999999994</c:v>
                </c:pt>
                <c:pt idx="23499">
                  <c:v>0.68799999999999994</c:v>
                </c:pt>
                <c:pt idx="23500">
                  <c:v>0.68799999999999994</c:v>
                </c:pt>
                <c:pt idx="23501">
                  <c:v>0.68799999999999994</c:v>
                </c:pt>
                <c:pt idx="23502">
                  <c:v>0.68799999999999994</c:v>
                </c:pt>
                <c:pt idx="23503">
                  <c:v>0.68799999999999994</c:v>
                </c:pt>
                <c:pt idx="23504">
                  <c:v>0.68799999999999994</c:v>
                </c:pt>
                <c:pt idx="23505">
                  <c:v>0.68799999999999994</c:v>
                </c:pt>
                <c:pt idx="23506">
                  <c:v>0.68799999999999994</c:v>
                </c:pt>
                <c:pt idx="23507">
                  <c:v>0.68799999999999994</c:v>
                </c:pt>
                <c:pt idx="23508">
                  <c:v>0.68799999999999994</c:v>
                </c:pt>
                <c:pt idx="23509">
                  <c:v>0.68799999999999994</c:v>
                </c:pt>
                <c:pt idx="23510">
                  <c:v>0.68799999999999994</c:v>
                </c:pt>
                <c:pt idx="23511">
                  <c:v>0.68799999999999994</c:v>
                </c:pt>
                <c:pt idx="23512">
                  <c:v>0.68799999999999994</c:v>
                </c:pt>
                <c:pt idx="23513">
                  <c:v>0.68799999999999994</c:v>
                </c:pt>
                <c:pt idx="23514">
                  <c:v>0.68799999999999994</c:v>
                </c:pt>
                <c:pt idx="23515">
                  <c:v>0.68799999999999994</c:v>
                </c:pt>
                <c:pt idx="23516">
                  <c:v>0.68799999999999994</c:v>
                </c:pt>
                <c:pt idx="23517">
                  <c:v>0.68799999999999994</c:v>
                </c:pt>
                <c:pt idx="23518">
                  <c:v>0.68799999999999994</c:v>
                </c:pt>
                <c:pt idx="23519">
                  <c:v>0.68799999999999994</c:v>
                </c:pt>
                <c:pt idx="23520">
                  <c:v>0.68799999999999994</c:v>
                </c:pt>
                <c:pt idx="23521">
                  <c:v>0.68799999999999994</c:v>
                </c:pt>
                <c:pt idx="23522">
                  <c:v>0.68799999999999994</c:v>
                </c:pt>
                <c:pt idx="23523">
                  <c:v>0.68799999999999994</c:v>
                </c:pt>
                <c:pt idx="23524">
                  <c:v>0.68799999999999994</c:v>
                </c:pt>
                <c:pt idx="23525">
                  <c:v>0.68799999999999994</c:v>
                </c:pt>
                <c:pt idx="23526">
                  <c:v>0.68799999999999994</c:v>
                </c:pt>
                <c:pt idx="23527">
                  <c:v>0.68799999999999994</c:v>
                </c:pt>
                <c:pt idx="23528">
                  <c:v>0.68799999999999994</c:v>
                </c:pt>
                <c:pt idx="23529">
                  <c:v>0.68799999999999994</c:v>
                </c:pt>
                <c:pt idx="23530">
                  <c:v>0.68799999999999994</c:v>
                </c:pt>
                <c:pt idx="23531">
                  <c:v>0.68799999999999994</c:v>
                </c:pt>
                <c:pt idx="23532">
                  <c:v>0.68799999999999994</c:v>
                </c:pt>
                <c:pt idx="23533">
                  <c:v>0.68799999999999994</c:v>
                </c:pt>
                <c:pt idx="23534">
                  <c:v>0.68799999999999994</c:v>
                </c:pt>
                <c:pt idx="23535">
                  <c:v>0.68799999999999994</c:v>
                </c:pt>
                <c:pt idx="23536">
                  <c:v>0.68799999999999994</c:v>
                </c:pt>
                <c:pt idx="23537">
                  <c:v>0.68799999999999994</c:v>
                </c:pt>
                <c:pt idx="23538">
                  <c:v>0.68799999999999994</c:v>
                </c:pt>
                <c:pt idx="23539">
                  <c:v>0.68799999999999994</c:v>
                </c:pt>
                <c:pt idx="23540">
                  <c:v>0.68799999999999994</c:v>
                </c:pt>
                <c:pt idx="23541">
                  <c:v>0.68799999999999994</c:v>
                </c:pt>
                <c:pt idx="23542">
                  <c:v>0.68799999999999994</c:v>
                </c:pt>
                <c:pt idx="23543">
                  <c:v>0.68799999999999994</c:v>
                </c:pt>
                <c:pt idx="23544">
                  <c:v>0.68799999999999994</c:v>
                </c:pt>
                <c:pt idx="23545">
                  <c:v>0.68799999999999994</c:v>
                </c:pt>
                <c:pt idx="23546">
                  <c:v>0.68799999999999994</c:v>
                </c:pt>
                <c:pt idx="23547">
                  <c:v>0.68799999999999994</c:v>
                </c:pt>
                <c:pt idx="23548">
                  <c:v>0.68799999999999994</c:v>
                </c:pt>
                <c:pt idx="23549">
                  <c:v>0.68799999999999994</c:v>
                </c:pt>
                <c:pt idx="23550">
                  <c:v>0.68799999999999994</c:v>
                </c:pt>
                <c:pt idx="23551">
                  <c:v>0.68799999999999994</c:v>
                </c:pt>
                <c:pt idx="23552">
                  <c:v>0.68799999999999994</c:v>
                </c:pt>
                <c:pt idx="23553">
                  <c:v>0.68799999999999994</c:v>
                </c:pt>
                <c:pt idx="23554">
                  <c:v>0.68799999999999994</c:v>
                </c:pt>
                <c:pt idx="23555">
                  <c:v>0.68799999999999994</c:v>
                </c:pt>
                <c:pt idx="23556">
                  <c:v>0.68799999999999994</c:v>
                </c:pt>
                <c:pt idx="23557">
                  <c:v>0.68799999999999994</c:v>
                </c:pt>
                <c:pt idx="23558">
                  <c:v>0.68799999999999994</c:v>
                </c:pt>
                <c:pt idx="23559">
                  <c:v>0.68799999999999994</c:v>
                </c:pt>
                <c:pt idx="23560">
                  <c:v>0.68799999999999994</c:v>
                </c:pt>
                <c:pt idx="23561">
                  <c:v>0.68799999999999994</c:v>
                </c:pt>
                <c:pt idx="23562">
                  <c:v>0.68799999999999994</c:v>
                </c:pt>
                <c:pt idx="23563">
                  <c:v>0.68799999999999994</c:v>
                </c:pt>
                <c:pt idx="23564">
                  <c:v>0.68799999999999994</c:v>
                </c:pt>
                <c:pt idx="23565">
                  <c:v>0.68799999999999994</c:v>
                </c:pt>
                <c:pt idx="23566">
                  <c:v>0.68799999999999994</c:v>
                </c:pt>
                <c:pt idx="23567">
                  <c:v>0.68799999999999994</c:v>
                </c:pt>
                <c:pt idx="23568">
                  <c:v>0.68899999999999995</c:v>
                </c:pt>
                <c:pt idx="23569">
                  <c:v>0.68899999999999995</c:v>
                </c:pt>
                <c:pt idx="23570">
                  <c:v>0.68899999999999995</c:v>
                </c:pt>
                <c:pt idx="23571">
                  <c:v>0.68899999999999995</c:v>
                </c:pt>
                <c:pt idx="23572">
                  <c:v>0.68899999999999995</c:v>
                </c:pt>
                <c:pt idx="23573">
                  <c:v>0.68899999999999995</c:v>
                </c:pt>
                <c:pt idx="23574">
                  <c:v>0.68899999999999995</c:v>
                </c:pt>
                <c:pt idx="23575">
                  <c:v>0.68899999999999995</c:v>
                </c:pt>
                <c:pt idx="23576">
                  <c:v>0.68899999999999995</c:v>
                </c:pt>
                <c:pt idx="23577">
                  <c:v>0.68899999999999995</c:v>
                </c:pt>
                <c:pt idx="23578">
                  <c:v>0.68899999999999995</c:v>
                </c:pt>
                <c:pt idx="23579">
                  <c:v>0.68899999999999995</c:v>
                </c:pt>
                <c:pt idx="23580">
                  <c:v>0.68899999999999995</c:v>
                </c:pt>
                <c:pt idx="23581">
                  <c:v>0.68899999999999995</c:v>
                </c:pt>
                <c:pt idx="23582">
                  <c:v>0.68899999999999995</c:v>
                </c:pt>
                <c:pt idx="23583">
                  <c:v>0.68899999999999995</c:v>
                </c:pt>
                <c:pt idx="23584">
                  <c:v>0.68899999999999995</c:v>
                </c:pt>
                <c:pt idx="23585">
                  <c:v>0.68899999999999995</c:v>
                </c:pt>
                <c:pt idx="23586">
                  <c:v>0.68899999999999995</c:v>
                </c:pt>
                <c:pt idx="23587">
                  <c:v>0.68899999999999995</c:v>
                </c:pt>
                <c:pt idx="23588">
                  <c:v>0.68899999999999995</c:v>
                </c:pt>
                <c:pt idx="23589">
                  <c:v>0.68899999999999995</c:v>
                </c:pt>
                <c:pt idx="23590">
                  <c:v>0.68899999999999995</c:v>
                </c:pt>
                <c:pt idx="23591">
                  <c:v>0.68899999999999995</c:v>
                </c:pt>
                <c:pt idx="23592">
                  <c:v>0.68899999999999995</c:v>
                </c:pt>
                <c:pt idx="23593">
                  <c:v>0.68899999999999995</c:v>
                </c:pt>
                <c:pt idx="23594">
                  <c:v>0.68899999999999995</c:v>
                </c:pt>
                <c:pt idx="23595">
                  <c:v>0.68899999999999995</c:v>
                </c:pt>
                <c:pt idx="23596">
                  <c:v>0.68899999999999995</c:v>
                </c:pt>
                <c:pt idx="23597">
                  <c:v>0.68899999999999995</c:v>
                </c:pt>
                <c:pt idx="23598">
                  <c:v>0.68899999999999995</c:v>
                </c:pt>
                <c:pt idx="23599">
                  <c:v>0.68899999999999995</c:v>
                </c:pt>
                <c:pt idx="23600">
                  <c:v>0.68899999999999995</c:v>
                </c:pt>
                <c:pt idx="23601">
                  <c:v>0.68899999999999995</c:v>
                </c:pt>
                <c:pt idx="23602">
                  <c:v>0.68899999999999995</c:v>
                </c:pt>
                <c:pt idx="23603">
                  <c:v>0.68899999999999995</c:v>
                </c:pt>
                <c:pt idx="23604">
                  <c:v>0.68899999999999995</c:v>
                </c:pt>
                <c:pt idx="23605">
                  <c:v>0.68899999999999995</c:v>
                </c:pt>
                <c:pt idx="23606">
                  <c:v>0.68899999999999995</c:v>
                </c:pt>
                <c:pt idx="23607">
                  <c:v>0.68899999999999995</c:v>
                </c:pt>
                <c:pt idx="23608">
                  <c:v>0.68899999999999995</c:v>
                </c:pt>
                <c:pt idx="23609">
                  <c:v>0.68899999999999995</c:v>
                </c:pt>
                <c:pt idx="23610">
                  <c:v>0.68899999999999995</c:v>
                </c:pt>
                <c:pt idx="23611">
                  <c:v>0.68899999999999995</c:v>
                </c:pt>
                <c:pt idx="23612">
                  <c:v>0.68899999999999995</c:v>
                </c:pt>
                <c:pt idx="23613">
                  <c:v>0.68899999999999995</c:v>
                </c:pt>
                <c:pt idx="23614">
                  <c:v>0.68899999999999995</c:v>
                </c:pt>
                <c:pt idx="23615">
                  <c:v>0.68899999999999995</c:v>
                </c:pt>
                <c:pt idx="23616">
                  <c:v>0.68899999999999995</c:v>
                </c:pt>
                <c:pt idx="23617">
                  <c:v>0.68899999999999995</c:v>
                </c:pt>
                <c:pt idx="23618">
                  <c:v>0.68899999999999995</c:v>
                </c:pt>
                <c:pt idx="23619">
                  <c:v>0.68899999999999995</c:v>
                </c:pt>
                <c:pt idx="23620">
                  <c:v>0.68899999999999995</c:v>
                </c:pt>
                <c:pt idx="23621">
                  <c:v>0.68899999999999995</c:v>
                </c:pt>
                <c:pt idx="23622">
                  <c:v>0.68899999999999995</c:v>
                </c:pt>
                <c:pt idx="23623">
                  <c:v>0.68899999999999995</c:v>
                </c:pt>
                <c:pt idx="23624">
                  <c:v>0.68899999999999995</c:v>
                </c:pt>
                <c:pt idx="23625">
                  <c:v>0.68899999999999995</c:v>
                </c:pt>
                <c:pt idx="23626">
                  <c:v>0.68899999999999995</c:v>
                </c:pt>
                <c:pt idx="23627">
                  <c:v>0.68899999999999995</c:v>
                </c:pt>
                <c:pt idx="23628">
                  <c:v>0.68899999999999995</c:v>
                </c:pt>
                <c:pt idx="23629">
                  <c:v>0.68899999999999995</c:v>
                </c:pt>
                <c:pt idx="23630">
                  <c:v>0.68899999999999995</c:v>
                </c:pt>
                <c:pt idx="23631">
                  <c:v>0.68899999999999995</c:v>
                </c:pt>
                <c:pt idx="23632">
                  <c:v>0.68899999999999995</c:v>
                </c:pt>
                <c:pt idx="23633">
                  <c:v>0.68899999999999995</c:v>
                </c:pt>
                <c:pt idx="23634">
                  <c:v>0.68899999999999995</c:v>
                </c:pt>
                <c:pt idx="23635">
                  <c:v>0.68899999999999995</c:v>
                </c:pt>
                <c:pt idx="23636">
                  <c:v>0.68899999999999995</c:v>
                </c:pt>
                <c:pt idx="23637">
                  <c:v>0.68899999999999995</c:v>
                </c:pt>
                <c:pt idx="23638">
                  <c:v>0.68899999999999995</c:v>
                </c:pt>
                <c:pt idx="23639">
                  <c:v>0.68899999999999995</c:v>
                </c:pt>
                <c:pt idx="23640">
                  <c:v>0.68899999999999995</c:v>
                </c:pt>
                <c:pt idx="23641">
                  <c:v>0.68899999999999995</c:v>
                </c:pt>
                <c:pt idx="23642">
                  <c:v>0.68899999999999995</c:v>
                </c:pt>
                <c:pt idx="23643">
                  <c:v>0.68899999999999995</c:v>
                </c:pt>
                <c:pt idx="23644">
                  <c:v>0.68899999999999995</c:v>
                </c:pt>
                <c:pt idx="23645">
                  <c:v>0.68899999999999995</c:v>
                </c:pt>
                <c:pt idx="23646">
                  <c:v>0.68899999999999995</c:v>
                </c:pt>
                <c:pt idx="23647">
                  <c:v>0.68899999999999995</c:v>
                </c:pt>
                <c:pt idx="23648">
                  <c:v>0.68899999999999995</c:v>
                </c:pt>
                <c:pt idx="23649">
                  <c:v>0.68899999999999995</c:v>
                </c:pt>
                <c:pt idx="23650">
                  <c:v>0.68899999999999995</c:v>
                </c:pt>
                <c:pt idx="23651">
                  <c:v>0.68899999999999995</c:v>
                </c:pt>
                <c:pt idx="23652">
                  <c:v>0.68899999999999995</c:v>
                </c:pt>
                <c:pt idx="23653">
                  <c:v>0.68899999999999995</c:v>
                </c:pt>
                <c:pt idx="23654">
                  <c:v>0.68899999999999995</c:v>
                </c:pt>
                <c:pt idx="23655">
                  <c:v>0.68899999999999995</c:v>
                </c:pt>
                <c:pt idx="23656">
                  <c:v>0.68899999999999995</c:v>
                </c:pt>
                <c:pt idx="23657">
                  <c:v>0.68899999999999995</c:v>
                </c:pt>
                <c:pt idx="23658">
                  <c:v>0.68899999999999995</c:v>
                </c:pt>
                <c:pt idx="23659">
                  <c:v>0.68899999999999995</c:v>
                </c:pt>
                <c:pt idx="23660">
                  <c:v>0.68899999999999995</c:v>
                </c:pt>
                <c:pt idx="23661">
                  <c:v>0.68899999999999995</c:v>
                </c:pt>
                <c:pt idx="23662">
                  <c:v>0.68899999999999995</c:v>
                </c:pt>
                <c:pt idx="23663">
                  <c:v>0.68899999999999995</c:v>
                </c:pt>
                <c:pt idx="23664">
                  <c:v>0.68899999999999995</c:v>
                </c:pt>
                <c:pt idx="23665">
                  <c:v>0.68899999999999995</c:v>
                </c:pt>
                <c:pt idx="23666">
                  <c:v>0.68899999999999995</c:v>
                </c:pt>
                <c:pt idx="23667">
                  <c:v>0.68899999999999995</c:v>
                </c:pt>
                <c:pt idx="23668">
                  <c:v>0.68899999999999995</c:v>
                </c:pt>
                <c:pt idx="23669">
                  <c:v>0.68899999999999995</c:v>
                </c:pt>
                <c:pt idx="23670">
                  <c:v>0.68899999999999995</c:v>
                </c:pt>
                <c:pt idx="23671">
                  <c:v>0.68899999999999995</c:v>
                </c:pt>
                <c:pt idx="23672">
                  <c:v>0.68899999999999995</c:v>
                </c:pt>
                <c:pt idx="23673">
                  <c:v>0.68899999999999995</c:v>
                </c:pt>
                <c:pt idx="23674">
                  <c:v>0.68899999999999995</c:v>
                </c:pt>
                <c:pt idx="23675">
                  <c:v>0.68899999999999995</c:v>
                </c:pt>
                <c:pt idx="23676">
                  <c:v>0.68899999999999995</c:v>
                </c:pt>
                <c:pt idx="23677">
                  <c:v>0.68899999999999995</c:v>
                </c:pt>
                <c:pt idx="23678">
                  <c:v>0.68899999999999995</c:v>
                </c:pt>
                <c:pt idx="23679">
                  <c:v>0.68899999999999995</c:v>
                </c:pt>
                <c:pt idx="23680">
                  <c:v>0.68899999999999995</c:v>
                </c:pt>
                <c:pt idx="23681">
                  <c:v>0.68899999999999995</c:v>
                </c:pt>
                <c:pt idx="23682">
                  <c:v>0.68899999999999995</c:v>
                </c:pt>
                <c:pt idx="23683">
                  <c:v>0.68899999999999995</c:v>
                </c:pt>
                <c:pt idx="23684">
                  <c:v>0.68899999999999995</c:v>
                </c:pt>
                <c:pt idx="23685">
                  <c:v>0.68899999999999995</c:v>
                </c:pt>
                <c:pt idx="23686">
                  <c:v>0.68899999999999995</c:v>
                </c:pt>
                <c:pt idx="23687">
                  <c:v>0.69</c:v>
                </c:pt>
                <c:pt idx="23688">
                  <c:v>0.68899999999999995</c:v>
                </c:pt>
                <c:pt idx="23689">
                  <c:v>0.69</c:v>
                </c:pt>
                <c:pt idx="23690">
                  <c:v>0.69</c:v>
                </c:pt>
                <c:pt idx="23691">
                  <c:v>0.69</c:v>
                </c:pt>
                <c:pt idx="23692">
                  <c:v>0.69</c:v>
                </c:pt>
                <c:pt idx="23693">
                  <c:v>0.69</c:v>
                </c:pt>
                <c:pt idx="23694">
                  <c:v>0.69</c:v>
                </c:pt>
                <c:pt idx="23695">
                  <c:v>0.69</c:v>
                </c:pt>
                <c:pt idx="23696">
                  <c:v>0.69</c:v>
                </c:pt>
                <c:pt idx="23697">
                  <c:v>0.69</c:v>
                </c:pt>
                <c:pt idx="23698">
                  <c:v>0.69</c:v>
                </c:pt>
                <c:pt idx="23699">
                  <c:v>0.69</c:v>
                </c:pt>
                <c:pt idx="23700">
                  <c:v>0.69</c:v>
                </c:pt>
                <c:pt idx="23701">
                  <c:v>0.69</c:v>
                </c:pt>
                <c:pt idx="23702">
                  <c:v>0.69</c:v>
                </c:pt>
                <c:pt idx="23703">
                  <c:v>0.69</c:v>
                </c:pt>
                <c:pt idx="23704">
                  <c:v>0.69</c:v>
                </c:pt>
                <c:pt idx="23705">
                  <c:v>0.69</c:v>
                </c:pt>
                <c:pt idx="23706">
                  <c:v>0.69</c:v>
                </c:pt>
                <c:pt idx="23707">
                  <c:v>0.69</c:v>
                </c:pt>
                <c:pt idx="23708">
                  <c:v>0.69</c:v>
                </c:pt>
                <c:pt idx="23709">
                  <c:v>0.69</c:v>
                </c:pt>
                <c:pt idx="23710">
                  <c:v>0.69</c:v>
                </c:pt>
                <c:pt idx="23711">
                  <c:v>0.69</c:v>
                </c:pt>
                <c:pt idx="23712">
                  <c:v>0.69</c:v>
                </c:pt>
                <c:pt idx="23713">
                  <c:v>0.69</c:v>
                </c:pt>
                <c:pt idx="23714">
                  <c:v>0.69</c:v>
                </c:pt>
                <c:pt idx="23715">
                  <c:v>0.69</c:v>
                </c:pt>
                <c:pt idx="23716">
                  <c:v>0.69</c:v>
                </c:pt>
                <c:pt idx="23717">
                  <c:v>0.69</c:v>
                </c:pt>
                <c:pt idx="23718">
                  <c:v>0.69</c:v>
                </c:pt>
                <c:pt idx="23719">
                  <c:v>0.69</c:v>
                </c:pt>
                <c:pt idx="23720">
                  <c:v>0.69</c:v>
                </c:pt>
                <c:pt idx="23721">
                  <c:v>0.69</c:v>
                </c:pt>
                <c:pt idx="23722">
                  <c:v>0.69</c:v>
                </c:pt>
                <c:pt idx="23723">
                  <c:v>0.69</c:v>
                </c:pt>
                <c:pt idx="23724">
                  <c:v>0.69</c:v>
                </c:pt>
                <c:pt idx="23725">
                  <c:v>0.69</c:v>
                </c:pt>
                <c:pt idx="23726">
                  <c:v>0.69</c:v>
                </c:pt>
                <c:pt idx="23727">
                  <c:v>0.69</c:v>
                </c:pt>
                <c:pt idx="23728">
                  <c:v>0.69</c:v>
                </c:pt>
                <c:pt idx="23729">
                  <c:v>0.69</c:v>
                </c:pt>
                <c:pt idx="23730">
                  <c:v>0.69</c:v>
                </c:pt>
                <c:pt idx="23731">
                  <c:v>0.69</c:v>
                </c:pt>
                <c:pt idx="23732">
                  <c:v>0.69</c:v>
                </c:pt>
                <c:pt idx="23733">
                  <c:v>0.69</c:v>
                </c:pt>
                <c:pt idx="23734">
                  <c:v>0.69</c:v>
                </c:pt>
                <c:pt idx="23735">
                  <c:v>0.69</c:v>
                </c:pt>
                <c:pt idx="23736">
                  <c:v>0.69</c:v>
                </c:pt>
                <c:pt idx="23737">
                  <c:v>0.69</c:v>
                </c:pt>
                <c:pt idx="23738">
                  <c:v>0.69</c:v>
                </c:pt>
                <c:pt idx="23739">
                  <c:v>0.69</c:v>
                </c:pt>
                <c:pt idx="23740">
                  <c:v>0.69</c:v>
                </c:pt>
                <c:pt idx="23741">
                  <c:v>0.69</c:v>
                </c:pt>
                <c:pt idx="23742">
                  <c:v>0.69</c:v>
                </c:pt>
                <c:pt idx="23743">
                  <c:v>0.69</c:v>
                </c:pt>
                <c:pt idx="23744">
                  <c:v>0.69</c:v>
                </c:pt>
                <c:pt idx="23745">
                  <c:v>0.69</c:v>
                </c:pt>
                <c:pt idx="23746">
                  <c:v>0.69</c:v>
                </c:pt>
                <c:pt idx="23747">
                  <c:v>0.69</c:v>
                </c:pt>
                <c:pt idx="23748">
                  <c:v>0.69</c:v>
                </c:pt>
                <c:pt idx="23749">
                  <c:v>0.69</c:v>
                </c:pt>
                <c:pt idx="23750">
                  <c:v>0.69</c:v>
                </c:pt>
                <c:pt idx="23751">
                  <c:v>0.69</c:v>
                </c:pt>
                <c:pt idx="23752">
                  <c:v>0.69</c:v>
                </c:pt>
                <c:pt idx="23753">
                  <c:v>0.69</c:v>
                </c:pt>
                <c:pt idx="23754">
                  <c:v>0.69</c:v>
                </c:pt>
                <c:pt idx="23755">
                  <c:v>0.69</c:v>
                </c:pt>
                <c:pt idx="23756">
                  <c:v>0.69</c:v>
                </c:pt>
                <c:pt idx="23757">
                  <c:v>0.69</c:v>
                </c:pt>
                <c:pt idx="23758">
                  <c:v>0.69</c:v>
                </c:pt>
                <c:pt idx="23759">
                  <c:v>0.69</c:v>
                </c:pt>
                <c:pt idx="23760">
                  <c:v>0.69</c:v>
                </c:pt>
                <c:pt idx="23761">
                  <c:v>0.69</c:v>
                </c:pt>
                <c:pt idx="23762">
                  <c:v>0.69</c:v>
                </c:pt>
                <c:pt idx="23763">
                  <c:v>0.69</c:v>
                </c:pt>
                <c:pt idx="23764">
                  <c:v>0.69</c:v>
                </c:pt>
                <c:pt idx="23765">
                  <c:v>0.69</c:v>
                </c:pt>
                <c:pt idx="23766">
                  <c:v>0.69</c:v>
                </c:pt>
                <c:pt idx="23767">
                  <c:v>0.69</c:v>
                </c:pt>
                <c:pt idx="23768">
                  <c:v>0.69</c:v>
                </c:pt>
                <c:pt idx="23769">
                  <c:v>0.69</c:v>
                </c:pt>
                <c:pt idx="23770">
                  <c:v>0.69</c:v>
                </c:pt>
                <c:pt idx="23771">
                  <c:v>0.69</c:v>
                </c:pt>
                <c:pt idx="23772">
                  <c:v>0.69</c:v>
                </c:pt>
                <c:pt idx="23773">
                  <c:v>0.69</c:v>
                </c:pt>
                <c:pt idx="23774">
                  <c:v>0.69</c:v>
                </c:pt>
                <c:pt idx="23775">
                  <c:v>0.69</c:v>
                </c:pt>
                <c:pt idx="23776">
                  <c:v>0.69</c:v>
                </c:pt>
                <c:pt idx="23777">
                  <c:v>0.69</c:v>
                </c:pt>
                <c:pt idx="23778">
                  <c:v>0.69</c:v>
                </c:pt>
                <c:pt idx="23779">
                  <c:v>0.69</c:v>
                </c:pt>
                <c:pt idx="23780">
                  <c:v>0.69</c:v>
                </c:pt>
                <c:pt idx="23781">
                  <c:v>0.69</c:v>
                </c:pt>
                <c:pt idx="23782">
                  <c:v>0.69099999999999995</c:v>
                </c:pt>
                <c:pt idx="23783">
                  <c:v>0.69099999999999995</c:v>
                </c:pt>
                <c:pt idx="23784">
                  <c:v>0.69099999999999995</c:v>
                </c:pt>
                <c:pt idx="23785">
                  <c:v>0.69099999999999995</c:v>
                </c:pt>
                <c:pt idx="23786">
                  <c:v>0.69099999999999995</c:v>
                </c:pt>
                <c:pt idx="23787">
                  <c:v>0.69099999999999995</c:v>
                </c:pt>
                <c:pt idx="23788">
                  <c:v>0.69099999999999995</c:v>
                </c:pt>
                <c:pt idx="23789">
                  <c:v>0.69099999999999995</c:v>
                </c:pt>
                <c:pt idx="23790">
                  <c:v>0.69099999999999995</c:v>
                </c:pt>
                <c:pt idx="23791">
                  <c:v>0.69099999999999995</c:v>
                </c:pt>
                <c:pt idx="23792">
                  <c:v>0.69099999999999995</c:v>
                </c:pt>
                <c:pt idx="23793">
                  <c:v>0.69099999999999995</c:v>
                </c:pt>
                <c:pt idx="23794">
                  <c:v>0.69099999999999995</c:v>
                </c:pt>
                <c:pt idx="23795">
                  <c:v>0.69099999999999995</c:v>
                </c:pt>
                <c:pt idx="23796">
                  <c:v>0.69099999999999995</c:v>
                </c:pt>
                <c:pt idx="23797">
                  <c:v>0.69099999999999995</c:v>
                </c:pt>
                <c:pt idx="23798">
                  <c:v>0.69099999999999995</c:v>
                </c:pt>
                <c:pt idx="23799">
                  <c:v>0.69099999999999995</c:v>
                </c:pt>
                <c:pt idx="23800">
                  <c:v>0.69099999999999995</c:v>
                </c:pt>
                <c:pt idx="23801">
                  <c:v>0.69099999999999995</c:v>
                </c:pt>
                <c:pt idx="23802">
                  <c:v>0.69099999999999995</c:v>
                </c:pt>
                <c:pt idx="23803">
                  <c:v>0.69099999999999995</c:v>
                </c:pt>
                <c:pt idx="23804">
                  <c:v>0.69099999999999995</c:v>
                </c:pt>
                <c:pt idx="23805">
                  <c:v>0.69099999999999995</c:v>
                </c:pt>
                <c:pt idx="23806">
                  <c:v>0.69099999999999995</c:v>
                </c:pt>
                <c:pt idx="23807">
                  <c:v>0.69099999999999995</c:v>
                </c:pt>
                <c:pt idx="23808">
                  <c:v>0.69099999999999995</c:v>
                </c:pt>
                <c:pt idx="23809">
                  <c:v>0.69099999999999995</c:v>
                </c:pt>
                <c:pt idx="23810">
                  <c:v>0.69099999999999995</c:v>
                </c:pt>
                <c:pt idx="23811">
                  <c:v>0.69099999999999995</c:v>
                </c:pt>
                <c:pt idx="23812">
                  <c:v>0.69099999999999995</c:v>
                </c:pt>
                <c:pt idx="23813">
                  <c:v>0.69099999999999995</c:v>
                </c:pt>
                <c:pt idx="23814">
                  <c:v>0.69099999999999995</c:v>
                </c:pt>
                <c:pt idx="23815">
                  <c:v>0.69099999999999995</c:v>
                </c:pt>
                <c:pt idx="23816">
                  <c:v>0.69099999999999995</c:v>
                </c:pt>
                <c:pt idx="23817">
                  <c:v>0.69099999999999995</c:v>
                </c:pt>
                <c:pt idx="23818">
                  <c:v>0.69099999999999995</c:v>
                </c:pt>
                <c:pt idx="23819">
                  <c:v>0.69099999999999995</c:v>
                </c:pt>
                <c:pt idx="23820">
                  <c:v>0.69099999999999995</c:v>
                </c:pt>
                <c:pt idx="23821">
                  <c:v>0.69099999999999995</c:v>
                </c:pt>
                <c:pt idx="23822">
                  <c:v>0.69099999999999995</c:v>
                </c:pt>
                <c:pt idx="23823">
                  <c:v>0.69099999999999995</c:v>
                </c:pt>
                <c:pt idx="23824">
                  <c:v>0.69099999999999995</c:v>
                </c:pt>
                <c:pt idx="23825">
                  <c:v>0.69099999999999995</c:v>
                </c:pt>
                <c:pt idx="23826">
                  <c:v>0.69099999999999995</c:v>
                </c:pt>
                <c:pt idx="23827">
                  <c:v>0.69099999999999995</c:v>
                </c:pt>
                <c:pt idx="23828">
                  <c:v>0.69099999999999995</c:v>
                </c:pt>
                <c:pt idx="23829">
                  <c:v>0.69099999999999995</c:v>
                </c:pt>
                <c:pt idx="23830">
                  <c:v>0.69099999999999995</c:v>
                </c:pt>
                <c:pt idx="23831">
                  <c:v>0.69099999999999995</c:v>
                </c:pt>
                <c:pt idx="23832">
                  <c:v>0.69099999999999995</c:v>
                </c:pt>
                <c:pt idx="23833">
                  <c:v>0.69099999999999995</c:v>
                </c:pt>
                <c:pt idx="23834">
                  <c:v>0.69099999999999995</c:v>
                </c:pt>
                <c:pt idx="23835">
                  <c:v>0.69099999999999995</c:v>
                </c:pt>
                <c:pt idx="23836">
                  <c:v>0.69099999999999995</c:v>
                </c:pt>
                <c:pt idx="23837">
                  <c:v>0.69099999999999995</c:v>
                </c:pt>
                <c:pt idx="23838">
                  <c:v>0.69099999999999995</c:v>
                </c:pt>
                <c:pt idx="23839">
                  <c:v>0.69099999999999995</c:v>
                </c:pt>
                <c:pt idx="23840">
                  <c:v>0.69099999999999995</c:v>
                </c:pt>
                <c:pt idx="23841">
                  <c:v>0.69099999999999995</c:v>
                </c:pt>
                <c:pt idx="23842">
                  <c:v>0.69099999999999995</c:v>
                </c:pt>
                <c:pt idx="23843">
                  <c:v>0.69099999999999995</c:v>
                </c:pt>
                <c:pt idx="23844">
                  <c:v>0.69099999999999995</c:v>
                </c:pt>
                <c:pt idx="23845">
                  <c:v>0.69099999999999995</c:v>
                </c:pt>
                <c:pt idx="23846">
                  <c:v>0.69099999999999995</c:v>
                </c:pt>
                <c:pt idx="23847">
                  <c:v>0.69099999999999995</c:v>
                </c:pt>
                <c:pt idx="23848">
                  <c:v>0.69099999999999995</c:v>
                </c:pt>
                <c:pt idx="23849">
                  <c:v>0.69099999999999995</c:v>
                </c:pt>
                <c:pt idx="23850">
                  <c:v>0.69099999999999995</c:v>
                </c:pt>
                <c:pt idx="23851">
                  <c:v>0.69099999999999995</c:v>
                </c:pt>
                <c:pt idx="23852">
                  <c:v>0.69099999999999995</c:v>
                </c:pt>
                <c:pt idx="23853">
                  <c:v>0.69099999999999995</c:v>
                </c:pt>
                <c:pt idx="23854">
                  <c:v>0.69099999999999995</c:v>
                </c:pt>
                <c:pt idx="23855">
                  <c:v>0.69099999999999995</c:v>
                </c:pt>
                <c:pt idx="23856">
                  <c:v>0.69099999999999995</c:v>
                </c:pt>
                <c:pt idx="23857">
                  <c:v>0.69099999999999995</c:v>
                </c:pt>
                <c:pt idx="23858">
                  <c:v>0.69099999999999995</c:v>
                </c:pt>
                <c:pt idx="23859">
                  <c:v>0.69099999999999995</c:v>
                </c:pt>
                <c:pt idx="23860">
                  <c:v>0.69099999999999995</c:v>
                </c:pt>
                <c:pt idx="23861">
                  <c:v>0.69099999999999995</c:v>
                </c:pt>
                <c:pt idx="23862">
                  <c:v>0.69099999999999995</c:v>
                </c:pt>
                <c:pt idx="23863">
                  <c:v>0.69099999999999995</c:v>
                </c:pt>
                <c:pt idx="23864">
                  <c:v>0.69099999999999995</c:v>
                </c:pt>
                <c:pt idx="23865">
                  <c:v>0.69099999999999995</c:v>
                </c:pt>
                <c:pt idx="23866">
                  <c:v>0.69099999999999995</c:v>
                </c:pt>
                <c:pt idx="23867">
                  <c:v>0.69099999999999995</c:v>
                </c:pt>
                <c:pt idx="23868">
                  <c:v>0.69099999999999995</c:v>
                </c:pt>
                <c:pt idx="23869">
                  <c:v>0.69099999999999995</c:v>
                </c:pt>
                <c:pt idx="23870">
                  <c:v>0.69099999999999995</c:v>
                </c:pt>
                <c:pt idx="23871">
                  <c:v>0.69099999999999995</c:v>
                </c:pt>
                <c:pt idx="23872">
                  <c:v>0.69099999999999995</c:v>
                </c:pt>
                <c:pt idx="23873">
                  <c:v>0.69099999999999995</c:v>
                </c:pt>
                <c:pt idx="23874">
                  <c:v>0.69099999999999995</c:v>
                </c:pt>
                <c:pt idx="23875">
                  <c:v>0.69099999999999995</c:v>
                </c:pt>
                <c:pt idx="23876">
                  <c:v>0.69099999999999995</c:v>
                </c:pt>
                <c:pt idx="23877">
                  <c:v>0.69099999999999995</c:v>
                </c:pt>
                <c:pt idx="23878">
                  <c:v>0.69099999999999995</c:v>
                </c:pt>
                <c:pt idx="23879">
                  <c:v>0.69099999999999995</c:v>
                </c:pt>
                <c:pt idx="23880">
                  <c:v>0.69099999999999995</c:v>
                </c:pt>
                <c:pt idx="23881">
                  <c:v>0.69099999999999995</c:v>
                </c:pt>
                <c:pt idx="23882">
                  <c:v>0.69099999999999995</c:v>
                </c:pt>
                <c:pt idx="23883">
                  <c:v>0.69099999999999995</c:v>
                </c:pt>
                <c:pt idx="23884">
                  <c:v>0.69099999999999995</c:v>
                </c:pt>
                <c:pt idx="23885">
                  <c:v>0.69099999999999995</c:v>
                </c:pt>
                <c:pt idx="23886">
                  <c:v>0.69099999999999995</c:v>
                </c:pt>
                <c:pt idx="23887">
                  <c:v>0.69099999999999995</c:v>
                </c:pt>
                <c:pt idx="23888">
                  <c:v>0.69099999999999995</c:v>
                </c:pt>
                <c:pt idx="23889">
                  <c:v>0.69099999999999995</c:v>
                </c:pt>
                <c:pt idx="23890">
                  <c:v>0.69099999999999995</c:v>
                </c:pt>
                <c:pt idx="23891">
                  <c:v>0.69099999999999995</c:v>
                </c:pt>
                <c:pt idx="23892">
                  <c:v>0.69099999999999995</c:v>
                </c:pt>
                <c:pt idx="23893">
                  <c:v>0.69099999999999995</c:v>
                </c:pt>
                <c:pt idx="23894">
                  <c:v>0.69099999999999995</c:v>
                </c:pt>
                <c:pt idx="23895">
                  <c:v>0.69099999999999995</c:v>
                </c:pt>
                <c:pt idx="23896">
                  <c:v>0.69099999999999995</c:v>
                </c:pt>
                <c:pt idx="23897">
                  <c:v>0.69099999999999995</c:v>
                </c:pt>
                <c:pt idx="23898">
                  <c:v>0.69099999999999995</c:v>
                </c:pt>
                <c:pt idx="23899">
                  <c:v>0.69099999999999995</c:v>
                </c:pt>
                <c:pt idx="23900">
                  <c:v>0.69099999999999995</c:v>
                </c:pt>
                <c:pt idx="23901">
                  <c:v>0.69099999999999995</c:v>
                </c:pt>
                <c:pt idx="23902">
                  <c:v>0.69099999999999995</c:v>
                </c:pt>
                <c:pt idx="23903">
                  <c:v>0.69099999999999995</c:v>
                </c:pt>
                <c:pt idx="23904">
                  <c:v>0.69099999999999995</c:v>
                </c:pt>
                <c:pt idx="23905">
                  <c:v>0.69099999999999995</c:v>
                </c:pt>
                <c:pt idx="23906">
                  <c:v>0.69099999999999995</c:v>
                </c:pt>
                <c:pt idx="23907">
                  <c:v>0.69099999999999995</c:v>
                </c:pt>
                <c:pt idx="23908">
                  <c:v>0.69099999999999995</c:v>
                </c:pt>
                <c:pt idx="23909">
                  <c:v>0.69099999999999995</c:v>
                </c:pt>
                <c:pt idx="23910">
                  <c:v>0.69099999999999995</c:v>
                </c:pt>
                <c:pt idx="23911">
                  <c:v>0.69099999999999995</c:v>
                </c:pt>
                <c:pt idx="23912">
                  <c:v>0.69099999999999995</c:v>
                </c:pt>
                <c:pt idx="23913">
                  <c:v>0.69099999999999995</c:v>
                </c:pt>
                <c:pt idx="23914">
                  <c:v>0.69099999999999995</c:v>
                </c:pt>
                <c:pt idx="23915">
                  <c:v>0.69099999999999995</c:v>
                </c:pt>
                <c:pt idx="23916">
                  <c:v>0.69099999999999995</c:v>
                </c:pt>
                <c:pt idx="23917">
                  <c:v>0.69099999999999995</c:v>
                </c:pt>
                <c:pt idx="23918">
                  <c:v>0.69099999999999995</c:v>
                </c:pt>
                <c:pt idx="23919">
                  <c:v>0.69099999999999995</c:v>
                </c:pt>
                <c:pt idx="23920">
                  <c:v>0.69099999999999995</c:v>
                </c:pt>
                <c:pt idx="23921">
                  <c:v>0.69099999999999995</c:v>
                </c:pt>
                <c:pt idx="23922">
                  <c:v>0.69099999999999995</c:v>
                </c:pt>
                <c:pt idx="23923">
                  <c:v>0.69099999999999995</c:v>
                </c:pt>
                <c:pt idx="23924">
                  <c:v>0.69099999999999995</c:v>
                </c:pt>
                <c:pt idx="23925">
                  <c:v>0.69199999999999995</c:v>
                </c:pt>
                <c:pt idx="23926">
                  <c:v>0.69199999999999995</c:v>
                </c:pt>
                <c:pt idx="23927">
                  <c:v>0.69199999999999995</c:v>
                </c:pt>
                <c:pt idx="23928">
                  <c:v>0.69199999999999995</c:v>
                </c:pt>
                <c:pt idx="23929">
                  <c:v>0.69199999999999995</c:v>
                </c:pt>
                <c:pt idx="23930">
                  <c:v>0.69199999999999995</c:v>
                </c:pt>
                <c:pt idx="23931">
                  <c:v>0.69199999999999995</c:v>
                </c:pt>
                <c:pt idx="23932">
                  <c:v>0.69199999999999995</c:v>
                </c:pt>
                <c:pt idx="23933">
                  <c:v>0.69199999999999995</c:v>
                </c:pt>
                <c:pt idx="23934">
                  <c:v>0.69199999999999995</c:v>
                </c:pt>
                <c:pt idx="23935">
                  <c:v>0.69199999999999995</c:v>
                </c:pt>
                <c:pt idx="23936">
                  <c:v>0.69199999999999995</c:v>
                </c:pt>
                <c:pt idx="23937">
                  <c:v>0.69199999999999995</c:v>
                </c:pt>
                <c:pt idx="23938">
                  <c:v>0.69199999999999995</c:v>
                </c:pt>
                <c:pt idx="23939">
                  <c:v>0.69199999999999995</c:v>
                </c:pt>
                <c:pt idx="23940">
                  <c:v>0.69199999999999995</c:v>
                </c:pt>
                <c:pt idx="23941">
                  <c:v>0.69199999999999995</c:v>
                </c:pt>
                <c:pt idx="23942">
                  <c:v>0.69199999999999995</c:v>
                </c:pt>
                <c:pt idx="23943">
                  <c:v>0.69199999999999995</c:v>
                </c:pt>
                <c:pt idx="23944">
                  <c:v>0.69199999999999995</c:v>
                </c:pt>
                <c:pt idx="23945">
                  <c:v>0.69199999999999995</c:v>
                </c:pt>
                <c:pt idx="23946">
                  <c:v>0.69199999999999995</c:v>
                </c:pt>
                <c:pt idx="23947">
                  <c:v>0.69199999999999995</c:v>
                </c:pt>
                <c:pt idx="23948">
                  <c:v>0.69199999999999995</c:v>
                </c:pt>
                <c:pt idx="23949">
                  <c:v>0.69199999999999995</c:v>
                </c:pt>
                <c:pt idx="23950">
                  <c:v>0.69199999999999995</c:v>
                </c:pt>
                <c:pt idx="23951">
                  <c:v>0.69199999999999995</c:v>
                </c:pt>
                <c:pt idx="23952">
                  <c:v>0.69199999999999995</c:v>
                </c:pt>
                <c:pt idx="23953">
                  <c:v>0.69199999999999995</c:v>
                </c:pt>
                <c:pt idx="23954">
                  <c:v>0.69199999999999995</c:v>
                </c:pt>
                <c:pt idx="23955">
                  <c:v>0.69199999999999995</c:v>
                </c:pt>
                <c:pt idx="23956">
                  <c:v>0.69199999999999995</c:v>
                </c:pt>
                <c:pt idx="23957">
                  <c:v>0.69199999999999995</c:v>
                </c:pt>
                <c:pt idx="23958">
                  <c:v>0.69199999999999995</c:v>
                </c:pt>
                <c:pt idx="23959">
                  <c:v>0.69199999999999995</c:v>
                </c:pt>
                <c:pt idx="23960">
                  <c:v>0.69199999999999995</c:v>
                </c:pt>
                <c:pt idx="23961">
                  <c:v>0.69199999999999995</c:v>
                </c:pt>
                <c:pt idx="23962">
                  <c:v>0.69199999999999995</c:v>
                </c:pt>
                <c:pt idx="23963">
                  <c:v>0.69199999999999995</c:v>
                </c:pt>
                <c:pt idx="23964">
                  <c:v>0.69199999999999995</c:v>
                </c:pt>
                <c:pt idx="23965">
                  <c:v>0.69199999999999995</c:v>
                </c:pt>
                <c:pt idx="23966">
                  <c:v>0.69199999999999995</c:v>
                </c:pt>
                <c:pt idx="23967">
                  <c:v>0.69199999999999995</c:v>
                </c:pt>
                <c:pt idx="23968">
                  <c:v>0.69199999999999995</c:v>
                </c:pt>
                <c:pt idx="23969">
                  <c:v>0.69199999999999995</c:v>
                </c:pt>
                <c:pt idx="23970">
                  <c:v>0.69199999999999995</c:v>
                </c:pt>
                <c:pt idx="23971">
                  <c:v>0.69199999999999995</c:v>
                </c:pt>
                <c:pt idx="23972">
                  <c:v>0.69199999999999995</c:v>
                </c:pt>
                <c:pt idx="23973">
                  <c:v>0.69199999999999995</c:v>
                </c:pt>
                <c:pt idx="23974">
                  <c:v>0.69199999999999995</c:v>
                </c:pt>
                <c:pt idx="23975">
                  <c:v>0.69199999999999995</c:v>
                </c:pt>
                <c:pt idx="23976">
                  <c:v>0.69199999999999995</c:v>
                </c:pt>
                <c:pt idx="23977">
                  <c:v>0.69199999999999995</c:v>
                </c:pt>
                <c:pt idx="23978">
                  <c:v>0.69199999999999995</c:v>
                </c:pt>
                <c:pt idx="23979">
                  <c:v>0.69199999999999995</c:v>
                </c:pt>
                <c:pt idx="23980">
                  <c:v>0.69199999999999995</c:v>
                </c:pt>
                <c:pt idx="23981">
                  <c:v>0.69199999999999995</c:v>
                </c:pt>
                <c:pt idx="23982">
                  <c:v>0.69199999999999995</c:v>
                </c:pt>
                <c:pt idx="23983">
                  <c:v>0.69199999999999995</c:v>
                </c:pt>
                <c:pt idx="23984">
                  <c:v>0.69199999999999995</c:v>
                </c:pt>
                <c:pt idx="23985">
                  <c:v>0.69199999999999995</c:v>
                </c:pt>
                <c:pt idx="23986">
                  <c:v>0.69199999999999995</c:v>
                </c:pt>
                <c:pt idx="23987">
                  <c:v>0.69199999999999995</c:v>
                </c:pt>
                <c:pt idx="23988">
                  <c:v>0.69199999999999995</c:v>
                </c:pt>
                <c:pt idx="23989">
                  <c:v>0.69199999999999995</c:v>
                </c:pt>
                <c:pt idx="23990">
                  <c:v>0.69199999999999995</c:v>
                </c:pt>
                <c:pt idx="23991">
                  <c:v>0.69199999999999995</c:v>
                </c:pt>
                <c:pt idx="23992">
                  <c:v>0.69199999999999995</c:v>
                </c:pt>
                <c:pt idx="23993">
                  <c:v>0.69199999999999995</c:v>
                </c:pt>
                <c:pt idx="23994">
                  <c:v>0.69199999999999995</c:v>
                </c:pt>
                <c:pt idx="23995">
                  <c:v>0.69199999999999995</c:v>
                </c:pt>
                <c:pt idx="23996">
                  <c:v>0.69199999999999995</c:v>
                </c:pt>
                <c:pt idx="23997">
                  <c:v>0.69199999999999995</c:v>
                </c:pt>
                <c:pt idx="23998">
                  <c:v>0.69199999999999995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6704960"/>
        <c:axId val="116705536"/>
      </c:scatterChart>
      <c:valAx>
        <c:axId val="11670496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(ps)</a:t>
                </a:r>
              </a:p>
            </c:rich>
          </c:tx>
          <c:overlay val="0"/>
        </c:title>
        <c:majorTickMark val="out"/>
        <c:minorTickMark val="none"/>
        <c:tickLblPos val="nextTo"/>
        <c:crossAx val="116705536"/>
        <c:crosses val="autoZero"/>
        <c:crossBetween val="midCat"/>
      </c:valAx>
      <c:valAx>
        <c:axId val="116705536"/>
        <c:scaling>
          <c:orientation val="minMax"/>
          <c:max val="1.150000000000000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surface parameter (f)</a:t>
                </a:r>
              </a:p>
            </c:rich>
          </c:tx>
          <c:layout>
            <c:manualLayout>
              <c:xMode val="edge"/>
              <c:yMode val="edge"/>
              <c:x val="2.3504273504273504E-2"/>
              <c:y val="0.12380515405499128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crossAx val="116704960"/>
        <c:crosses val="autoZero"/>
        <c:crossBetween val="midCat"/>
      </c:valAx>
    </c:plotArea>
    <c:plotVisOnly val="1"/>
    <c:dispBlanksAs val="gap"/>
    <c:showDLblsOverMax val="0"/>
  </c:chart>
  <c:spPr>
    <a:ln>
      <a:solidFill>
        <a:schemeClr val="tx1"/>
      </a:solidFill>
    </a:ln>
  </c:spPr>
  <c:txPr>
    <a:bodyPr/>
    <a:lstStyle/>
    <a:p>
      <a:pPr>
        <a:defRPr sz="20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F2F15DA2-0D3F-4115-BB2D-271540F10D31}" type="datetimeFigureOut">
              <a:rPr lang="en-US" smtClean="0"/>
              <a:t>8/19/2016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63DFC55E-FA64-43D5-90E4-D87C5A4431D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093633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46876D47-0F18-4FEE-A12C-F9C647CCDBAF}" type="datetimeFigureOut">
              <a:rPr lang="en-US" smtClean="0"/>
              <a:t>8/19/2016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15790"/>
            <a:ext cx="5608320" cy="4183380"/>
          </a:xfrm>
          <a:prstGeom prst="rect">
            <a:avLst/>
          </a:prstGeom>
        </p:spPr>
        <p:txBody>
          <a:bodyPr vert="horz" lIns="93177" tIns="46589" rIns="93177" bIns="46589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DA8A61A9-ED9A-4D08-9D0D-FECC4F440A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2294511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960950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67330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Surface active agents</a:t>
            </a:r>
          </a:p>
          <a:p>
            <a:pPr marL="400050" lvl="2" indent="0">
              <a:buNone/>
            </a:pPr>
            <a:r>
              <a:rPr lang="en-US" dirty="0" smtClean="0"/>
              <a:t>Decrease surface tension of H</a:t>
            </a:r>
            <a:r>
              <a:rPr lang="en-US" baseline="-25000" dirty="0" smtClean="0"/>
              <a:t>2</a:t>
            </a:r>
            <a:r>
              <a:rPr lang="en-US" dirty="0" smtClean="0"/>
              <a:t>O</a:t>
            </a:r>
          </a:p>
          <a:p>
            <a:pPr marL="0" indent="0">
              <a:buNone/>
            </a:pPr>
            <a:r>
              <a:rPr lang="en-US" sz="2200" dirty="0" smtClean="0"/>
              <a:t>“Specialty surfactants industry is expected to reach USD 29.2 Billion Globally in 2017.” </a:t>
            </a:r>
          </a:p>
          <a:p>
            <a:pPr marL="0" indent="0">
              <a:buNone/>
            </a:pPr>
            <a:r>
              <a:rPr lang="en-US" sz="2200" dirty="0" smtClean="0"/>
              <a:t>“Nonionic surfactants are expected to be the fastest growing of these.”</a:t>
            </a:r>
          </a:p>
          <a:p>
            <a:pPr marL="0" indent="0">
              <a:buNone/>
            </a:pPr>
            <a:r>
              <a:rPr lang="en-US" sz="2200" dirty="0" smtClean="0"/>
              <a:t> –Transparency Market Research</a:t>
            </a: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60760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Write about determining</a:t>
            </a:r>
            <a:r>
              <a:rPr lang="en-US" baseline="0" dirty="0" smtClean="0"/>
              <a:t> the properties of alcohol systems and simulation of polymer materials</a:t>
            </a:r>
          </a:p>
          <a:p>
            <a:r>
              <a:rPr lang="en-US" baseline="0" dirty="0" smtClean="0"/>
              <a:t>Come up with a metric to determine solubility of a molecule from computer simulation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 smtClean="0"/>
              <a:t>1. How does the volumetric hydrogen bond density change with alcohol content?  How are hydrogen bonds between different types of molecules impacted?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28820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271939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006993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Remove the lines which don’t address polyalkane</a:t>
            </a:r>
            <a:r>
              <a:rPr lang="en-US" baseline="0" dirty="0" smtClean="0"/>
              <a:t> materials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454182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16873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Perform</a:t>
            </a:r>
            <a:r>
              <a:rPr lang="en-US" baseline="0" dirty="0" smtClean="0"/>
              <a:t> a similar study on polyether and polysilicone materials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077536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C vs. H in input models and contribution to </a:t>
            </a:r>
            <a:r>
              <a:rPr lang="el-G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Δ</a:t>
            </a: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H, </a:t>
            </a:r>
            <a:r>
              <a:rPr lang="el-G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Δ</a:t>
            </a: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S, </a:t>
            </a:r>
            <a:r>
              <a:rPr lang="el-GR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Δ</a:t>
            </a: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r>
              <a:rPr lang="en-US" baseline="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of solvation</a:t>
            </a:r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274111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936832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394065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518201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If we can</a:t>
            </a:r>
            <a:r>
              <a:rPr lang="en-US" baseline="0" dirty="0" smtClean="0"/>
              <a:t> demonstrate we can simulate ploy(silicones) correctly, then perhaps we can use the simulations to predict new properties of polymers.  Or perhaps, we can design structures that have the same properties.</a:t>
            </a:r>
          </a:p>
          <a:p>
            <a:r>
              <a:rPr lang="en-US" baseline="0" dirty="0" smtClean="0"/>
              <a:t>CMD=computational molecular dynamics</a:t>
            </a:r>
          </a:p>
          <a:p>
            <a:endParaRPr lang="en-US" baseline="0" dirty="0" smtClean="0"/>
          </a:p>
          <a:p>
            <a:r>
              <a:rPr lang="en-US" baseline="0" dirty="0" smtClean="0"/>
              <a:t>If we know when the surface tension is optimal and then use appropriate alcohol concentrations, improve surfactants</a:t>
            </a:r>
          </a:p>
          <a:p>
            <a:r>
              <a:rPr lang="en-US" baseline="0" dirty="0" smtClean="0"/>
              <a:t>If we know why silicones are insoluble, then perhaps we can translate that newly determined property into other molecules</a:t>
            </a:r>
          </a:p>
          <a:p>
            <a:r>
              <a:rPr lang="en-US" baseline="0" dirty="0" smtClean="0"/>
              <a:t>Possibility of improved surfactant produces- especially at high alcohol content.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094107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87945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566467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67067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96929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8B5CA7-A185-4D6C-B97D-B36155B80DD4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373026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C8B5CA7-A185-4D6C-B97D-B36155B80DD4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373026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65144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Put this into a figure</a:t>
            </a:r>
          </a:p>
          <a:p>
            <a:r>
              <a:rPr lang="en-US" dirty="0" smtClean="0"/>
              <a:t>Cite the</a:t>
            </a:r>
            <a:r>
              <a:rPr lang="en-US" baseline="0" dirty="0" smtClean="0"/>
              <a:t> texts (</a:t>
            </a:r>
            <a:r>
              <a:rPr lang="en-US" baseline="0" dirty="0" err="1" smtClean="0"/>
              <a:t>anslyn</a:t>
            </a:r>
            <a:r>
              <a:rPr lang="en-US" baseline="0" dirty="0" smtClean="0"/>
              <a:t>), the one from high school.</a:t>
            </a:r>
          </a:p>
          <a:p>
            <a:endParaRPr lang="en-US" baseline="0" dirty="0" smtClean="0"/>
          </a:p>
          <a:p>
            <a:r>
              <a:rPr lang="en-US" baseline="0" dirty="0" smtClean="0"/>
              <a:t>Smaller e- density acquired from electronegativity and then diluted into a larger volume creates an average e- VDW surface when solving “” equation (get it from the paper I cited).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379502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006993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87322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898987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282636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6979540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282636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572168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Show the various</a:t>
            </a:r>
            <a:r>
              <a:rPr lang="en-US" baseline="0" dirty="0" smtClean="0"/>
              <a:t> forces constants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8A61A9-ED9A-4D08-9D0D-FECC4F440AF0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71201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29B523-A202-4FE2-8A27-52014F9C005D}" type="datetime1">
              <a:rPr lang="en-US" smtClean="0"/>
              <a:t>8/19/2016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42908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4DC89E-BE7F-4871-B317-AE891C680ECB}" type="datetime1">
              <a:rPr lang="en-US" smtClean="0"/>
              <a:t>8/19/2016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1215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B499B0-BAF8-4894-B430-6D3499B2EF46}" type="datetime1">
              <a:rPr lang="en-US" smtClean="0"/>
              <a:t>8/19/2016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547590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3C3F6B-5F1F-4BC6-AF92-5BD501C15925}" type="datetime1">
              <a:rPr lang="en-US" smtClean="0"/>
              <a:t>8/19/2016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79752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D4214C-1A1F-4DF5-BF67-55C19BE1F3F7}" type="datetime1">
              <a:rPr lang="en-US" smtClean="0"/>
              <a:t>8/19/2016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760001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9D9E120-509E-4F2E-B644-F812A60771E5}" type="datetime1">
              <a:rPr lang="en-US" smtClean="0"/>
              <a:t>8/19/2016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63016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CEE0A6-EFD9-4847-B77F-9F2B7BF1A6C3}" type="datetime1">
              <a:rPr lang="en-US" smtClean="0"/>
              <a:t>8/19/2016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915248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D26F95C-776B-4819-BEC5-23C8400B5153}" type="datetime1">
              <a:rPr lang="en-US" smtClean="0"/>
              <a:t>8/19/2016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05751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97D7A9-8AC3-4E0D-A393-3D41853121C7}" type="datetime1">
              <a:rPr lang="en-US" smtClean="0"/>
              <a:t>8/19/2016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830274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6DF37F-552F-49E6-B8AF-949A9BB62919}" type="datetime1">
              <a:rPr lang="en-US" smtClean="0"/>
              <a:t>8/19/2016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274082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B815D2-4376-4DEF-B53E-93CA383E10CC}" type="datetime1">
              <a:rPr lang="en-US" smtClean="0"/>
              <a:t>8/19/2016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40443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7899123-4C00-4BB1-BCA4-D42D1878F02C}" type="datetime1">
              <a:rPr lang="en-US" smtClean="0"/>
              <a:t>8/19/2016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52F1C8-37AB-456F-993E-AA71AA775A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4473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jpeg"/><Relationship Id="rId5" Type="http://schemas.openxmlformats.org/officeDocument/2006/relationships/image" Target="../media/image3.jpeg"/><Relationship Id="rId4" Type="http://schemas.openxmlformats.org/officeDocument/2006/relationships/image" Target="../media/image2.jpe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gi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jpeg"/><Relationship Id="rId3" Type="http://schemas.openxmlformats.org/officeDocument/2006/relationships/image" Target="../media/image1.jpg"/><Relationship Id="rId7" Type="http://schemas.openxmlformats.org/officeDocument/2006/relationships/image" Target="../media/image10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Relationship Id="rId9" Type="http://schemas.openxmlformats.org/officeDocument/2006/relationships/image" Target="../media/image12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jpeg"/><Relationship Id="rId13" Type="http://schemas.openxmlformats.org/officeDocument/2006/relationships/image" Target="../media/image23.jpeg"/><Relationship Id="rId18" Type="http://schemas.openxmlformats.org/officeDocument/2006/relationships/image" Target="../media/image28.jpeg"/><Relationship Id="rId26" Type="http://schemas.openxmlformats.org/officeDocument/2006/relationships/image" Target="../media/image36.jpeg"/><Relationship Id="rId3" Type="http://schemas.openxmlformats.org/officeDocument/2006/relationships/image" Target="../media/image1.jpg"/><Relationship Id="rId21" Type="http://schemas.openxmlformats.org/officeDocument/2006/relationships/image" Target="../media/image31.jpeg"/><Relationship Id="rId7" Type="http://schemas.openxmlformats.org/officeDocument/2006/relationships/image" Target="../media/image17.jpeg"/><Relationship Id="rId12" Type="http://schemas.openxmlformats.org/officeDocument/2006/relationships/image" Target="../media/image22.jpeg"/><Relationship Id="rId17" Type="http://schemas.openxmlformats.org/officeDocument/2006/relationships/image" Target="../media/image27.jpeg"/><Relationship Id="rId25" Type="http://schemas.openxmlformats.org/officeDocument/2006/relationships/image" Target="../media/image35.jpe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26.jpeg"/><Relationship Id="rId20" Type="http://schemas.openxmlformats.org/officeDocument/2006/relationships/image" Target="../media/image30.jpeg"/><Relationship Id="rId29" Type="http://schemas.openxmlformats.org/officeDocument/2006/relationships/image" Target="../media/image39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jpeg"/><Relationship Id="rId11" Type="http://schemas.openxmlformats.org/officeDocument/2006/relationships/image" Target="../media/image21.jpeg"/><Relationship Id="rId24" Type="http://schemas.openxmlformats.org/officeDocument/2006/relationships/image" Target="../media/image34.jpeg"/><Relationship Id="rId5" Type="http://schemas.openxmlformats.org/officeDocument/2006/relationships/image" Target="../media/image15.jpeg"/><Relationship Id="rId15" Type="http://schemas.openxmlformats.org/officeDocument/2006/relationships/image" Target="../media/image25.jpeg"/><Relationship Id="rId23" Type="http://schemas.openxmlformats.org/officeDocument/2006/relationships/image" Target="../media/image33.jpeg"/><Relationship Id="rId28" Type="http://schemas.openxmlformats.org/officeDocument/2006/relationships/image" Target="../media/image38.jpeg"/><Relationship Id="rId10" Type="http://schemas.openxmlformats.org/officeDocument/2006/relationships/image" Target="../media/image20.png"/><Relationship Id="rId19" Type="http://schemas.openxmlformats.org/officeDocument/2006/relationships/image" Target="../media/image29.jpeg"/><Relationship Id="rId4" Type="http://schemas.openxmlformats.org/officeDocument/2006/relationships/image" Target="../media/image14.jpg"/><Relationship Id="rId9" Type="http://schemas.openxmlformats.org/officeDocument/2006/relationships/image" Target="../media/image19.jpeg"/><Relationship Id="rId14" Type="http://schemas.openxmlformats.org/officeDocument/2006/relationships/image" Target="../media/image24.jpeg"/><Relationship Id="rId22" Type="http://schemas.openxmlformats.org/officeDocument/2006/relationships/image" Target="../media/image32.jpeg"/><Relationship Id="rId27" Type="http://schemas.openxmlformats.org/officeDocument/2006/relationships/image" Target="../media/image37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jp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image" Target="../media/image43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jpg"/><Relationship Id="rId4" Type="http://schemas.openxmlformats.org/officeDocument/2006/relationships/image" Target="../media/image45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jpg"/><Relationship Id="rId4" Type="http://schemas.openxmlformats.org/officeDocument/2006/relationships/image" Target="../media/image48.jp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jpeg"/><Relationship Id="rId3" Type="http://schemas.openxmlformats.org/officeDocument/2006/relationships/image" Target="../media/image51.jpeg"/><Relationship Id="rId7" Type="http://schemas.openxmlformats.org/officeDocument/2006/relationships/image" Target="../media/image55.jpe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jpeg"/><Relationship Id="rId11" Type="http://schemas.openxmlformats.org/officeDocument/2006/relationships/image" Target="../media/image59.jpeg"/><Relationship Id="rId5" Type="http://schemas.openxmlformats.org/officeDocument/2006/relationships/image" Target="../media/image53.jpeg"/><Relationship Id="rId10" Type="http://schemas.openxmlformats.org/officeDocument/2006/relationships/image" Target="../media/image58.png"/><Relationship Id="rId4" Type="http://schemas.openxmlformats.org/officeDocument/2006/relationships/image" Target="../media/image52.jpeg"/><Relationship Id="rId9" Type="http://schemas.openxmlformats.org/officeDocument/2006/relationships/image" Target="../media/image57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3" Type="http://schemas.openxmlformats.org/officeDocument/2006/relationships/image" Target="../media/image1.jpg"/><Relationship Id="rId7" Type="http://schemas.openxmlformats.org/officeDocument/2006/relationships/image" Target="../media/image61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jpeg"/><Relationship Id="rId5" Type="http://schemas.openxmlformats.org/officeDocument/2006/relationships/image" Target="../media/image27.png"/><Relationship Id="rId4" Type="http://schemas.openxmlformats.org/officeDocument/2006/relationships/image" Target="../media/image260.png"/><Relationship Id="rId9" Type="http://schemas.openxmlformats.org/officeDocument/2006/relationships/image" Target="../media/image63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jpeg"/><Relationship Id="rId3" Type="http://schemas.openxmlformats.org/officeDocument/2006/relationships/image" Target="../media/image1.jpg"/><Relationship Id="rId7" Type="http://schemas.openxmlformats.org/officeDocument/2006/relationships/image" Target="../media/image67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jpeg"/><Relationship Id="rId11" Type="http://schemas.openxmlformats.org/officeDocument/2006/relationships/image" Target="../media/image71.jpeg"/><Relationship Id="rId5" Type="http://schemas.openxmlformats.org/officeDocument/2006/relationships/image" Target="../media/image65.jpeg"/><Relationship Id="rId10" Type="http://schemas.openxmlformats.org/officeDocument/2006/relationships/image" Target="../media/image70.jpeg"/><Relationship Id="rId4" Type="http://schemas.openxmlformats.org/officeDocument/2006/relationships/image" Target="../media/image64.jpeg"/><Relationship Id="rId9" Type="http://schemas.openxmlformats.org/officeDocument/2006/relationships/image" Target="../media/image69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jpeg"/><Relationship Id="rId3" Type="http://schemas.openxmlformats.org/officeDocument/2006/relationships/chart" Target="../charts/chart4.xml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9" Type="http://schemas.openxmlformats.org/officeDocument/2006/relationships/image" Target="../media/image1.jp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39.png"/><Relationship Id="rId3" Type="http://schemas.openxmlformats.org/officeDocument/2006/relationships/image" Target="../media/image280.png"/><Relationship Id="rId7" Type="http://schemas.openxmlformats.org/officeDocument/2006/relationships/image" Target="../media/image77.emf"/><Relationship Id="rId12" Type="http://schemas.openxmlformats.org/officeDocument/2006/relationships/image" Target="../media/image82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.emf"/><Relationship Id="rId11" Type="http://schemas.openxmlformats.org/officeDocument/2006/relationships/image" Target="../media/image81.png"/><Relationship Id="rId5" Type="http://schemas.openxmlformats.org/officeDocument/2006/relationships/image" Target="../media/image75.emf"/><Relationship Id="rId10" Type="http://schemas.openxmlformats.org/officeDocument/2006/relationships/image" Target="../media/image80.png"/><Relationship Id="rId4" Type="http://schemas.openxmlformats.org/officeDocument/2006/relationships/image" Target="../media/image74.emf"/><Relationship Id="rId9" Type="http://schemas.openxmlformats.org/officeDocument/2006/relationships/image" Target="../media/image79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7" Type="http://schemas.openxmlformats.org/officeDocument/2006/relationships/image" Target="../media/image18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1.png"/><Relationship Id="rId5" Type="http://schemas.openxmlformats.org/officeDocument/2006/relationships/image" Target="../media/image190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jpeg"/><Relationship Id="rId13" Type="http://schemas.openxmlformats.org/officeDocument/2006/relationships/image" Target="../media/image92.jpeg"/><Relationship Id="rId3" Type="http://schemas.openxmlformats.org/officeDocument/2006/relationships/image" Target="../media/image1.jpg"/><Relationship Id="rId7" Type="http://schemas.openxmlformats.org/officeDocument/2006/relationships/image" Target="../media/image86.jpeg"/><Relationship Id="rId12" Type="http://schemas.openxmlformats.org/officeDocument/2006/relationships/image" Target="../media/image91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.jpeg"/><Relationship Id="rId11" Type="http://schemas.openxmlformats.org/officeDocument/2006/relationships/image" Target="../media/image90.jpeg"/><Relationship Id="rId5" Type="http://schemas.openxmlformats.org/officeDocument/2006/relationships/image" Target="../media/image84.jpeg"/><Relationship Id="rId10" Type="http://schemas.openxmlformats.org/officeDocument/2006/relationships/image" Target="../media/image89.jpeg"/><Relationship Id="rId4" Type="http://schemas.openxmlformats.org/officeDocument/2006/relationships/image" Target="../media/image83.emf"/><Relationship Id="rId9" Type="http://schemas.openxmlformats.org/officeDocument/2006/relationships/image" Target="../media/image88.jpeg"/><Relationship Id="rId14" Type="http://schemas.openxmlformats.org/officeDocument/2006/relationships/image" Target="../media/image93.jpe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hyperlink" Target="ftp://ftp.gromacs.org/pub/manual/manual-5.0.7.pdf" TargetMode="Externa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6.xml"/><Relationship Id="rId4" Type="http://schemas.openxmlformats.org/officeDocument/2006/relationships/chart" Target="../charts/chart1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jp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jp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jp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2.xml"/><Relationship Id="rId4" Type="http://schemas.openxmlformats.org/officeDocument/2006/relationships/image" Target="../media/image72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60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0.png"/><Relationship Id="rId3" Type="http://schemas.openxmlformats.org/officeDocument/2006/relationships/image" Target="../media/image580.png"/><Relationship Id="rId7" Type="http://schemas.openxmlformats.org/officeDocument/2006/relationships/image" Target="../media/image630.png"/><Relationship Id="rId2" Type="http://schemas.openxmlformats.org/officeDocument/2006/relationships/image" Target="../media/image6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0.pn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70.png"/><Relationship Id="rId4" Type="http://schemas.openxmlformats.org/officeDocument/2006/relationships/image" Target="../media/image5.gif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990601"/>
            <a:ext cx="7772400" cy="2609850"/>
          </a:xfrm>
        </p:spPr>
        <p:txBody>
          <a:bodyPr>
            <a:normAutofit fontScale="90000"/>
          </a:bodyPr>
          <a:lstStyle/>
          <a:p>
            <a:r>
              <a:rPr lang="en-US" b="1" dirty="0" smtClean="0"/>
              <a:t>The Surface Activity of Polymers in </a:t>
            </a:r>
            <a:r>
              <a:rPr lang="en-US" b="1" dirty="0" err="1" smtClean="0"/>
              <a:t>Cosolvated</a:t>
            </a:r>
            <a:r>
              <a:rPr lang="en-US" b="1" dirty="0" smtClean="0"/>
              <a:t> Systems Determined from Computational Simulation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4191000"/>
            <a:ext cx="6400800" cy="2514600"/>
          </a:xfrm>
        </p:spPr>
        <p:txBody>
          <a:bodyPr>
            <a:normAutofit/>
          </a:bodyPr>
          <a:lstStyle/>
          <a:p>
            <a:r>
              <a:rPr lang="en-US" dirty="0" smtClean="0">
                <a:solidFill>
                  <a:schemeClr val="tx1"/>
                </a:solidFill>
              </a:rPr>
              <a:t>Presented by: </a:t>
            </a:r>
          </a:p>
          <a:p>
            <a:r>
              <a:rPr lang="en-US" dirty="0" smtClean="0">
                <a:solidFill>
                  <a:schemeClr val="tx1"/>
                </a:solidFill>
              </a:rPr>
              <a:t>Guy Francis Mongelli, F.E.</a:t>
            </a:r>
          </a:p>
        </p:txBody>
      </p:sp>
    </p:spTree>
    <p:extLst>
      <p:ext uri="{BB962C8B-B14F-4D97-AF65-F5344CB8AC3E}">
        <p14:creationId xmlns:p14="http://schemas.microsoft.com/office/powerpoint/2010/main" val="31293971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Background</a:t>
            </a:r>
          </a:p>
          <a:p>
            <a:r>
              <a:rPr lang="en-US" dirty="0" smtClean="0"/>
              <a:t>Motivation</a:t>
            </a:r>
          </a:p>
          <a:p>
            <a:r>
              <a:rPr lang="en-US" dirty="0" smtClean="0"/>
              <a:t>Surface activity of polyalkanes</a:t>
            </a:r>
          </a:p>
          <a:p>
            <a:r>
              <a:rPr lang="en-US" dirty="0" smtClean="0"/>
              <a:t>Future Work</a:t>
            </a:r>
          </a:p>
          <a:p>
            <a:r>
              <a:rPr lang="en-US" dirty="0" smtClean="0"/>
              <a:t>Summary</a:t>
            </a:r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2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1251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Background </a:t>
            </a:r>
            <a:endParaRPr lang="en-US" dirty="0" smtClean="0"/>
          </a:p>
          <a:p>
            <a:r>
              <a:rPr lang="en-US" dirty="0" smtClean="0">
                <a:solidFill>
                  <a:schemeClr val="bg1">
                    <a:lumMod val="50000"/>
                  </a:schemeClr>
                </a:solidFill>
              </a:rPr>
              <a:t>Motivation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Surface activity of polyalkanes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Future Work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Summary</a:t>
            </a:r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3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8041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Background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114800" y="1600200"/>
            <a:ext cx="4572000" cy="3352799"/>
          </a:xfrm>
        </p:spPr>
        <p:txBody>
          <a:bodyPr>
            <a:normAutofit/>
          </a:bodyPr>
          <a:lstStyle/>
          <a:p>
            <a:r>
              <a:rPr lang="en-US" dirty="0" smtClean="0"/>
              <a:t>Surfactants</a:t>
            </a:r>
          </a:p>
          <a:p>
            <a:r>
              <a:rPr lang="en-US" dirty="0" smtClean="0"/>
              <a:t>Applications: Soaps</a:t>
            </a:r>
            <a:r>
              <a:rPr lang="en-US" dirty="0"/>
              <a:t>, </a:t>
            </a:r>
            <a:r>
              <a:rPr lang="en-US" dirty="0" smtClean="0"/>
              <a:t>Detergents, </a:t>
            </a:r>
            <a:r>
              <a:rPr lang="en-US" dirty="0"/>
              <a:t>Cosmetics, </a:t>
            </a:r>
            <a:r>
              <a:rPr lang="en-US" dirty="0" smtClean="0"/>
              <a:t>Pharmaceuticals</a:t>
            </a:r>
          </a:p>
          <a:p>
            <a:pPr marL="400050" lvl="2" indent="0">
              <a:buNone/>
            </a:pPr>
            <a:endParaRPr lang="en-US" dirty="0" smtClean="0"/>
          </a:p>
        </p:txBody>
      </p:sp>
      <p:pic>
        <p:nvPicPr>
          <p:cNvPr id="3076" name="Picture 4" descr="http://i-cdn.apartmenttherapy.com/uimages/chicago/1030_shaving01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4937759"/>
            <a:ext cx="1920240" cy="19202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http://4.bp.blogspot.com/-7MhUNQ7et8U/ThQfVqi92jI/AAAAAAAAAIg/NhJXiobjEVg/s1600/laundry+detergents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590674"/>
            <a:ext cx="3810000" cy="30575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http://image.made-in-china.com/2f0j00mvnQoasRZckf/OS1711-Dishwashing-Detergent-500ml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990320" y="2895600"/>
            <a:ext cx="3392488" cy="22567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4</a:t>
            </a:fld>
            <a:endParaRPr lang="en-US" sz="14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3621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Honing in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Focus on the polyalkane portion of the surfactants</a:t>
            </a:r>
          </a:p>
          <a:p>
            <a:r>
              <a:rPr lang="en-US" dirty="0" smtClean="0"/>
              <a:t>Consider model systems of alcohol solvated solutions: Ethanol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6005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Background &amp; Prior Work</a:t>
            </a:r>
          </a:p>
          <a:p>
            <a:r>
              <a:rPr lang="en-US" dirty="0"/>
              <a:t>Motivation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Surface activity of polyalkanes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Future Work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Summary</a:t>
            </a:r>
          </a:p>
          <a:p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8041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7924800" cy="1143000"/>
          </a:xfrm>
        </p:spPr>
        <p:txBody>
          <a:bodyPr/>
          <a:lstStyle/>
          <a:p>
            <a:r>
              <a:rPr lang="en-US" dirty="0" smtClean="0"/>
              <a:t>Goal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4191000"/>
            <a:ext cx="8229600" cy="253047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1800" dirty="0" smtClean="0"/>
              <a:t>Address the questions:</a:t>
            </a:r>
          </a:p>
          <a:p>
            <a:pPr marL="800100" lvl="1" indent="-342900">
              <a:buAutoNum type="arabicPeriod"/>
            </a:pPr>
            <a:r>
              <a:rPr lang="en-US" sz="1800" dirty="0" smtClean="0"/>
              <a:t>Do molecular simulations with GROMACS accurately predict the solubility of polyalkanes in aqueous and mixed solvent solutions?</a:t>
            </a:r>
            <a:endParaRPr lang="en-US" sz="1800" dirty="0"/>
          </a:p>
          <a:p>
            <a:pPr marL="800100" lvl="1" indent="-342900">
              <a:buAutoNum type="arabicPeriod"/>
            </a:pPr>
            <a:r>
              <a:rPr lang="en-US" sz="1800" dirty="0" smtClean="0"/>
              <a:t>How can we explain any differences there might be in the simulated surface activity?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7</a:t>
            </a:fld>
            <a:endParaRPr lang="en-US" sz="1400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/>
        </p:nvSpPr>
        <p:spPr>
          <a:xfrm>
            <a:off x="-8458200" y="1143000"/>
            <a:ext cx="8077200" cy="2738121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rtlCol="0">
            <a:noAutofit/>
          </a:bodyPr>
          <a:lstStyle/>
          <a:p>
            <a:pPr algn="ctr">
              <a:spcBef>
                <a:spcPts val="770"/>
              </a:spcBef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Polymer	Structure	Aqueous </a:t>
            </a:r>
            <a:r>
              <a:rPr lang="en-US" sz="22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Solubility</a:t>
            </a:r>
            <a:r>
              <a:rPr lang="en-US" sz="22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:</a:t>
            </a:r>
            <a:endParaRPr lang="en-US" sz="2200" kern="1200" dirty="0" smtClean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 algn="ctr">
              <a:spcBef>
                <a:spcPts val="770"/>
              </a:spcBef>
              <a:spcAft>
                <a:spcPts val="0"/>
              </a:spcAft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PMO        (-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		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insoluble</a:t>
            </a:r>
            <a:endParaRPr lang="en-US" sz="2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 algn="ctr">
              <a:spcBef>
                <a:spcPts val="770"/>
              </a:spcBef>
              <a:spcAft>
                <a:spcPts val="0"/>
              </a:spcAft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PEO        (-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		soluble</a:t>
            </a:r>
            <a:endParaRPr lang="en-US" sz="2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 algn="ctr">
              <a:spcBef>
                <a:spcPts val="770"/>
              </a:spcBef>
              <a:spcAft>
                <a:spcPts val="0"/>
              </a:spcAft>
            </a:pP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P3MO     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(-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	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insoluble</a:t>
            </a:r>
            <a:endParaRPr lang="en-US" sz="2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 algn="ctr">
              <a:spcBef>
                <a:spcPts val="770"/>
              </a:spcBef>
              <a:spcAft>
                <a:spcPts val="0"/>
              </a:spcAft>
            </a:pP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PPO  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 (-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O-CHCH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	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insoluble</a:t>
            </a:r>
            <a:endParaRPr lang="en-US" sz="2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PDMS    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(-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O-Si(CH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	insoluble</a:t>
            </a:r>
            <a:endParaRPr lang="en-US" sz="2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en-US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 </a:t>
            </a:r>
          </a:p>
        </p:txBody>
      </p:sp>
      <p:sp>
        <p:nvSpPr>
          <p:cNvPr id="7" name="Content Placeholder 2"/>
          <p:cNvSpPr>
            <a:spLocks noGrp="1"/>
          </p:cNvSpPr>
          <p:nvPr/>
        </p:nvSpPr>
        <p:spPr>
          <a:xfrm>
            <a:off x="228600" y="1219200"/>
            <a:ext cx="8534400" cy="2738121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vert="horz" wrap="square" lIns="91440" tIns="45720" rIns="91440" bIns="45720" rtlCol="0">
            <a:noAutofit/>
          </a:bodyPr>
          <a:lstStyle/>
          <a:p>
            <a:pPr>
              <a:spcBef>
                <a:spcPts val="770"/>
              </a:spcBef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Polymer	Structure	Aqueous </a:t>
            </a:r>
            <a:r>
              <a:rPr lang="en-US" sz="22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Solubility</a:t>
            </a:r>
            <a:r>
              <a:rPr lang="en-US" sz="22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:	</a:t>
            </a:r>
            <a:r>
              <a:rPr lang="en-US" sz="22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X</a:t>
            </a:r>
            <a:r>
              <a:rPr lang="en-US" sz="22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-OH Solubility</a:t>
            </a:r>
            <a:endParaRPr lang="en-US" sz="2200" kern="1200" dirty="0" smtClean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>
              <a:spcBef>
                <a:spcPts val="770"/>
              </a:spcBef>
              <a:spcAft>
                <a:spcPts val="0"/>
              </a:spcAft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PE       		 (-CH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	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insoluble	sparingly	</a:t>
            </a:r>
            <a:endParaRPr lang="en-US" sz="2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spcBef>
                <a:spcPts val="770"/>
              </a:spcBef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PP        (-CH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-CH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	</a:t>
            </a:r>
            <a:r>
              <a:rPr lang="en-US" sz="22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	</a:t>
            </a:r>
            <a:r>
              <a:rPr lang="en-US" sz="22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insoluble 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	sparingly</a:t>
            </a:r>
            <a:endParaRPr lang="en-US" sz="2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marR="0">
              <a:spcBef>
                <a:spcPts val="770"/>
              </a:spcBef>
              <a:spcAft>
                <a:spcPts val="0"/>
              </a:spcAft>
            </a:pP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PIB  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  (-C(CH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-CH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lang="en-US" sz="2200" kern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sz="2200" kern="1200" baseline="-25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	</a:t>
            </a:r>
            <a:r>
              <a:rPr lang="en-US" sz="2200" kern="1200" baseline="-250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sz="2200" kern="12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insoluble</a:t>
            </a:r>
            <a:r>
              <a:rPr lang="en-US" sz="2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 </a:t>
            </a:r>
            <a:r>
              <a:rPr lang="en-US" sz="2200" dirty="0" smtClean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sparingly</a:t>
            </a:r>
            <a:endParaRPr lang="en-US" sz="2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69222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323850"/>
            <a:ext cx="5131974" cy="605907"/>
          </a:xfrm>
        </p:spPr>
        <p:txBody>
          <a:bodyPr>
            <a:normAutofit fontScale="90000"/>
          </a:bodyPr>
          <a:lstStyle/>
          <a:p>
            <a:r>
              <a:rPr lang="en-US" sz="3000" dirty="0" smtClean="0"/>
              <a:t>Downstream Computations</a:t>
            </a:r>
            <a:br>
              <a:rPr lang="en-US" sz="3000" dirty="0" smtClean="0"/>
            </a:br>
            <a:r>
              <a:rPr lang="en-US" sz="3000" dirty="0" smtClean="0"/>
              <a:t>from MD simulation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521919"/>
            <a:ext cx="6543907" cy="4038600"/>
          </a:xfrm>
        </p:spPr>
        <p:txBody>
          <a:bodyPr>
            <a:normAutofit/>
          </a:bodyPr>
          <a:lstStyle/>
          <a:p>
            <a:r>
              <a:rPr lang="en-US" sz="2400" dirty="0" smtClean="0"/>
              <a:t>Surface partitioning  constant, f from &lt;x</a:t>
            </a:r>
            <a:r>
              <a:rPr lang="en-US" sz="2400" baseline="-25000" dirty="0" smtClean="0"/>
              <a:t>n</a:t>
            </a:r>
            <a:r>
              <a:rPr lang="en-US" sz="2400" dirty="0" smtClean="0"/>
              <a:t>(t),</a:t>
            </a:r>
            <a:r>
              <a:rPr lang="en-US" sz="2400" dirty="0" err="1" smtClean="0"/>
              <a:t>y</a:t>
            </a:r>
            <a:r>
              <a:rPr lang="en-US" sz="2400" baseline="-25000" dirty="0" err="1"/>
              <a:t>n</a:t>
            </a:r>
            <a:r>
              <a:rPr lang="en-US" sz="2400" baseline="-25000" dirty="0"/>
              <a:t> </a:t>
            </a:r>
            <a:r>
              <a:rPr lang="en-US" sz="2400" dirty="0" smtClean="0"/>
              <a:t>(t),</a:t>
            </a:r>
            <a:r>
              <a:rPr lang="en-US" sz="2400" dirty="0" err="1" smtClean="0"/>
              <a:t>z</a:t>
            </a:r>
            <a:r>
              <a:rPr lang="en-US" sz="2400" baseline="-25000" dirty="0" err="1"/>
              <a:t>n</a:t>
            </a:r>
            <a:r>
              <a:rPr lang="en-US" sz="2400" baseline="-25000" dirty="0"/>
              <a:t> </a:t>
            </a:r>
            <a:r>
              <a:rPr lang="en-US" sz="2400" dirty="0" smtClean="0"/>
              <a:t>(t)&gt; for various polymers as a function of molecular weight</a:t>
            </a:r>
          </a:p>
          <a:p>
            <a:r>
              <a:rPr lang="en-US" sz="2400" dirty="0" smtClean="0"/>
              <a:t>Define the surface partitioning constant aka surface parameter</a:t>
            </a:r>
          </a:p>
          <a:p>
            <a:pPr lvl="1"/>
            <a:r>
              <a:rPr lang="en-US" sz="2000" dirty="0" smtClean="0"/>
              <a:t>Recently developed FORTRAN code for use with GROMACS.  521 lines.</a:t>
            </a:r>
          </a:p>
          <a:p>
            <a:pPr lvl="1"/>
            <a:r>
              <a:rPr lang="en-US" sz="2000" dirty="0" smtClean="0"/>
              <a:t>Published in Polymer 82 133-139 (2015)</a:t>
            </a:r>
            <a:endParaRPr lang="en-US" sz="2000" dirty="0"/>
          </a:p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8</a:t>
            </a:fld>
            <a:endParaRPr lang="en-US" sz="1400">
              <a:solidFill>
                <a:schemeClr val="tx1"/>
              </a:solidFill>
            </a:endParaRPr>
          </a:p>
        </p:txBody>
      </p:sp>
      <p:pic>
        <p:nvPicPr>
          <p:cNvPr id="7" name="Picture 2" descr="Fig. 1.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40220" y="1518290"/>
            <a:ext cx="3373241" cy="25145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3196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4343400" cy="1630362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I. Surface activity of Poly-alkane </a:t>
            </a:r>
            <a:r>
              <a:rPr lang="en-US" dirty="0"/>
              <a:t>series </a:t>
            </a:r>
            <a:r>
              <a:rPr lang="en-US" dirty="0" smtClean="0"/>
              <a:t>in mixed solvents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9</a:t>
            </a:fld>
            <a:endParaRPr lang="en-US" sz="1400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3038" y="1409700"/>
            <a:ext cx="4799438" cy="4495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57200" y="2819400"/>
            <a:ext cx="4191000" cy="3306763"/>
          </a:xfrm>
        </p:spPr>
        <p:txBody>
          <a:bodyPr>
            <a:normAutofit/>
          </a:bodyPr>
          <a:lstStyle/>
          <a:p>
            <a:r>
              <a:rPr lang="en-US" sz="2800" dirty="0" smtClean="0"/>
              <a:t>Surface parameter value: simulation-time-average fraction of the polymer atoms which have no solvent molecules, alcohol nor water, above them.</a:t>
            </a:r>
          </a:p>
        </p:txBody>
      </p:sp>
    </p:spTree>
    <p:extLst>
      <p:ext uri="{BB962C8B-B14F-4D97-AF65-F5344CB8AC3E}">
        <p14:creationId xmlns:p14="http://schemas.microsoft.com/office/powerpoint/2010/main" val="38927193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533494" y="-59438"/>
            <a:ext cx="82296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Structures of Interest:</a:t>
            </a:r>
            <a:br>
              <a:rPr lang="en-US" sz="3000" dirty="0" smtClean="0"/>
            </a:br>
            <a:r>
              <a:rPr lang="en-US" sz="3000" dirty="0" smtClean="0"/>
              <a:t>Alkane Series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28726" y="1083562"/>
            <a:ext cx="4953000" cy="4775073"/>
          </a:xfrm>
        </p:spPr>
        <p:txBody>
          <a:bodyPr>
            <a:noAutofit/>
          </a:bodyPr>
          <a:lstStyle/>
          <a:p>
            <a:pPr marL="0" lvl="6" indent="0">
              <a:buNone/>
            </a:pPr>
            <a:endParaRPr lang="en-US" dirty="0"/>
          </a:p>
          <a:p>
            <a:pPr marL="0" lvl="6" indent="0">
              <a:buNone/>
            </a:pPr>
            <a:endParaRPr lang="en-US" sz="2000" dirty="0"/>
          </a:p>
          <a:p>
            <a:pPr marL="0" lvl="6" indent="0">
              <a:buNone/>
            </a:pPr>
            <a:r>
              <a:rPr lang="en-US" sz="2000" dirty="0" smtClean="0"/>
              <a:t>PE 	</a:t>
            </a:r>
          </a:p>
          <a:p>
            <a:pPr marL="0" indent="0">
              <a:buNone/>
            </a:pPr>
            <a:endParaRPr lang="en-US" sz="2000" dirty="0"/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r>
              <a:rPr lang="en-US" sz="2000" dirty="0" smtClean="0"/>
              <a:t>PP </a:t>
            </a:r>
            <a:r>
              <a:rPr lang="en-US" sz="2000" dirty="0"/>
              <a:t>	</a:t>
            </a:r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r>
              <a:rPr lang="en-US" sz="2000" dirty="0" smtClean="0"/>
              <a:t>PIB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10</a:t>
            </a:fld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3505200" y="6242352"/>
            <a:ext cx="25221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green: average </a:t>
            </a:r>
            <a:r>
              <a:rPr lang="en-US" dirty="0"/>
              <a:t>e</a:t>
            </a:r>
            <a:r>
              <a:rPr lang="en-US" baseline="30000" dirty="0"/>
              <a:t>-</a:t>
            </a:r>
            <a:r>
              <a:rPr lang="en-US" dirty="0"/>
              <a:t> </a:t>
            </a:r>
            <a:r>
              <a:rPr lang="en-US" dirty="0" smtClean="0"/>
              <a:t>density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745118" y="1427465"/>
            <a:ext cx="5177764" cy="4617153"/>
            <a:chOff x="4161786" y="1401068"/>
            <a:chExt cx="5177764" cy="4617153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61786" y="1401068"/>
              <a:ext cx="2784545" cy="1442095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20409" y="1401068"/>
              <a:ext cx="2784545" cy="1442095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61786" y="4619711"/>
              <a:ext cx="2687296" cy="1391731"/>
            </a:xfrm>
            <a:prstGeom prst="rect">
              <a:avLst/>
            </a:prstGeom>
          </p:spPr>
        </p:pic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39165" y="4619711"/>
              <a:ext cx="2700385" cy="1398510"/>
            </a:xfrm>
            <a:prstGeom prst="rect">
              <a:avLst/>
            </a:prstGeom>
          </p:spPr>
        </p:pic>
        <p:pic>
          <p:nvPicPr>
            <p:cNvPr id="17" name="Picture 16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61786" y="3087753"/>
              <a:ext cx="2631616" cy="1362894"/>
            </a:xfrm>
            <a:prstGeom prst="rect">
              <a:avLst/>
            </a:prstGeom>
          </p:spPr>
        </p:pic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75789" y="3086309"/>
              <a:ext cx="2634403" cy="136433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510728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44" y="0"/>
            <a:ext cx="46482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Consider structures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11</a:t>
            </a:fld>
            <a:endParaRPr lang="en-US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7486865"/>
              </p:ext>
            </p:extLst>
          </p:nvPr>
        </p:nvGraphicFramePr>
        <p:xfrm>
          <a:off x="879676" y="1600200"/>
          <a:ext cx="7539135" cy="32855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4669"/>
                <a:gridCol w="1498783"/>
                <a:gridCol w="1416070"/>
                <a:gridCol w="1649875"/>
                <a:gridCol w="1519738"/>
              </a:tblGrid>
              <a:tr h="1740461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</a:pPr>
                      <a:endParaRPr lang="en-US" sz="2300" dirty="0">
                        <a:effectLst/>
                        <a:latin typeface="Calibri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# Backbone C per monomer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# Side C per monomer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Total #C per monomer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 dirty="0">
                          <a:effectLst/>
                        </a:rPr>
                        <a:t># H per monomer</a:t>
                      </a:r>
                      <a:endParaRPr lang="en-US" sz="23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515034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PE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2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0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2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4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515034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PP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3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1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 dirty="0">
                          <a:effectLst/>
                        </a:rPr>
                        <a:t>4</a:t>
                      </a:r>
                      <a:endParaRPr lang="en-US" sz="23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6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515034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PIB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2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2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>
                          <a:effectLst/>
                        </a:rPr>
                        <a:t>4</a:t>
                      </a:r>
                      <a:endParaRPr lang="en-US" sz="23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106559" marR="106559" marT="53279" marB="53279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300" dirty="0" smtClean="0">
                          <a:effectLst/>
                        </a:rPr>
                        <a:t>8</a:t>
                      </a:r>
                      <a:endParaRPr lang="en-US" sz="23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9242663"/>
              </p:ext>
            </p:extLst>
          </p:nvPr>
        </p:nvGraphicFramePr>
        <p:xfrm>
          <a:off x="-8991600" y="1515035"/>
          <a:ext cx="8839199" cy="2209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8277"/>
                <a:gridCol w="1286132"/>
                <a:gridCol w="1215154"/>
                <a:gridCol w="1415786"/>
                <a:gridCol w="1128086"/>
                <a:gridCol w="1241651"/>
                <a:gridCol w="1304113"/>
              </a:tblGrid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PMO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PEO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3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P3MO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3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0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3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6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PPO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3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5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PDMS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1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6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744056"/>
              </p:ext>
            </p:extLst>
          </p:nvPr>
        </p:nvGraphicFramePr>
        <p:xfrm>
          <a:off x="-8991601" y="3776252"/>
          <a:ext cx="8839199" cy="2819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8277"/>
                <a:gridCol w="1286132"/>
                <a:gridCol w="1215154"/>
                <a:gridCol w="1415786"/>
                <a:gridCol w="1128086"/>
                <a:gridCol w="1241651"/>
                <a:gridCol w="1304113"/>
              </a:tblGrid>
              <a:tr h="170815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</a:pPr>
                      <a:endParaRPr lang="en-US" sz="2000" dirty="0">
                        <a:effectLst/>
                        <a:latin typeface="Calibri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# Backbone C per monomer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# Side C per monomer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Total #C per monomer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Backbone O per monomer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Backbone Si per monomer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# H per monomer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PE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PP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3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6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  <a:tr h="17081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PIB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6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1524000" y="5181600"/>
            <a:ext cx="64606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Why differentiate between backbone and side chain carbons here?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46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Background &amp; Prior Work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Motivation</a:t>
            </a:r>
          </a:p>
          <a:p>
            <a:r>
              <a:rPr lang="en-US" dirty="0"/>
              <a:t>Surface activity of polyalkanes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Future Work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Summary</a:t>
            </a:r>
          </a:p>
          <a:p>
            <a:pPr marL="0" indent="0">
              <a:buNone/>
            </a:pPr>
            <a:endParaRPr lang="en-US" dirty="0" smtClean="0"/>
          </a:p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12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8041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7010400" cy="1143000"/>
          </a:xfrm>
        </p:spPr>
        <p:txBody>
          <a:bodyPr>
            <a:normAutofit/>
          </a:bodyPr>
          <a:lstStyle/>
          <a:p>
            <a:r>
              <a:rPr lang="en-US" dirty="0" smtClean="0"/>
              <a:t>Simulation Studies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4724400" cy="4525963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 smtClean="0"/>
              <a:t>I. Alkanes in pure HOH, in 50%, 70%,</a:t>
            </a:r>
          </a:p>
          <a:p>
            <a:pPr marL="0" indent="0">
              <a:buNone/>
            </a:pPr>
            <a:r>
              <a:rPr lang="en-US" dirty="0" smtClean="0"/>
              <a:t> 80% &amp; 100% mass EtOH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13</a:t>
            </a:fld>
            <a:endParaRPr lang="en-US" sz="1400">
              <a:solidFill>
                <a:schemeClr val="tx1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1200" y="1409700"/>
            <a:ext cx="5119807" cy="48167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00593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14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12" name="Chart 11"/>
          <p:cNvGraphicFramePr/>
          <p:nvPr>
            <p:extLst>
              <p:ext uri="{D42A27DB-BD31-4B8C-83A1-F6EECF244321}">
                <p14:modId xmlns:p14="http://schemas.microsoft.com/office/powerpoint/2010/main" val="2808185755"/>
              </p:ext>
            </p:extLst>
          </p:nvPr>
        </p:nvGraphicFramePr>
        <p:xfrm>
          <a:off x="609600" y="1143000"/>
          <a:ext cx="8153400" cy="4724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91235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15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6" name="Chart 5"/>
          <p:cNvGraphicFramePr/>
          <p:nvPr>
            <p:extLst>
              <p:ext uri="{D42A27DB-BD31-4B8C-83A1-F6EECF244321}">
                <p14:modId xmlns:p14="http://schemas.microsoft.com/office/powerpoint/2010/main" val="126194010"/>
              </p:ext>
            </p:extLst>
          </p:nvPr>
        </p:nvGraphicFramePr>
        <p:xfrm>
          <a:off x="533400" y="1143000"/>
          <a:ext cx="8077200" cy="4495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04529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16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6" name="Chart 5"/>
          <p:cNvGraphicFramePr/>
          <p:nvPr>
            <p:extLst>
              <p:ext uri="{D42A27DB-BD31-4B8C-83A1-F6EECF244321}">
                <p14:modId xmlns:p14="http://schemas.microsoft.com/office/powerpoint/2010/main" val="2631497489"/>
              </p:ext>
            </p:extLst>
          </p:nvPr>
        </p:nvGraphicFramePr>
        <p:xfrm>
          <a:off x="609600" y="1066800"/>
          <a:ext cx="7924800" cy="4724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544682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Background &amp; Prior Work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Motivation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Surface activity of polyalkanes</a:t>
            </a:r>
          </a:p>
          <a:p>
            <a:r>
              <a:rPr lang="en-US" dirty="0"/>
              <a:t>Future Work</a:t>
            </a:r>
          </a:p>
          <a:p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Summary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17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4501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105400" cy="1143000"/>
          </a:xfrm>
        </p:spPr>
        <p:txBody>
          <a:bodyPr/>
          <a:lstStyle/>
          <a:p>
            <a:r>
              <a:rPr lang="en-US" dirty="0" smtClean="0"/>
              <a:t>Future Work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5257800"/>
          </a:xfrm>
        </p:spPr>
        <p:txBody>
          <a:bodyPr>
            <a:normAutofit/>
          </a:bodyPr>
          <a:lstStyle/>
          <a:p>
            <a:r>
              <a:rPr lang="en-US" dirty="0" smtClean="0"/>
              <a:t>Polyether and polysilicone input models generated.  Simulation and surface parameter analysis to be performed.</a:t>
            </a:r>
          </a:p>
          <a:p>
            <a:pPr marL="457200" lvl="1" indent="0">
              <a:buNone/>
            </a:pPr>
            <a:endParaRPr lang="en-US" dirty="0" smtClean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18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693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105400" cy="1143000"/>
          </a:xfrm>
        </p:spPr>
        <p:txBody>
          <a:bodyPr>
            <a:normAutofit/>
          </a:bodyPr>
          <a:lstStyle/>
          <a:p>
            <a:r>
              <a:rPr lang="en-US" dirty="0" smtClean="0"/>
              <a:t>Publications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380605"/>
            <a:ext cx="8229600" cy="5257800"/>
          </a:xfrm>
        </p:spPr>
        <p:txBody>
          <a:bodyPr>
            <a:normAutofit/>
          </a:bodyPr>
          <a:lstStyle/>
          <a:p>
            <a:r>
              <a:rPr lang="en-US" sz="2400" b="1" dirty="0"/>
              <a:t>“The Surface Activity of Polymeric Materials as determined from Computational Simulation” Polymer 82, Nov. 2015.</a:t>
            </a:r>
            <a:endParaRPr lang="en-US" sz="2400" dirty="0"/>
          </a:p>
          <a:p>
            <a:r>
              <a:rPr lang="en-US" sz="2400" b="1" dirty="0" smtClean="0"/>
              <a:t>“Counting </a:t>
            </a:r>
            <a:r>
              <a:rPr lang="en-US" sz="2400" b="1" dirty="0"/>
              <a:t>the Relative Number of Hydrogen Bonds in several Alcohol Co-solvated Systems as a function of Mass </a:t>
            </a:r>
            <a:r>
              <a:rPr lang="en-US" sz="2400" b="1" dirty="0" smtClean="0"/>
              <a:t>Content via GROMACS” (In Submission)</a:t>
            </a:r>
            <a:endParaRPr lang="en-US" sz="2400" b="1" dirty="0"/>
          </a:p>
          <a:p>
            <a:endParaRPr lang="en-US" sz="2400" b="1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19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32456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Summary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Higher alcohol content reduces the surface parameter of polyalkanes, more strongly in PIB and PP than PE.</a:t>
            </a:r>
          </a:p>
          <a:p>
            <a:r>
              <a:rPr lang="en-US" dirty="0" smtClean="0"/>
              <a:t>There is not a strong correlation between molecular weight and surface parameter for polyalkanes with less than 25 carbons.</a:t>
            </a:r>
          </a:p>
          <a:p>
            <a:r>
              <a:rPr lang="en-US" dirty="0" smtClean="0"/>
              <a:t>The cause of the variations in surface activity.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2033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7487166" cy="4552950"/>
          </a:xfrm>
        </p:spPr>
        <p:txBody>
          <a:bodyPr>
            <a:normAutofit fontScale="70000" lnSpcReduction="20000"/>
          </a:bodyPr>
          <a:lstStyle/>
          <a:p>
            <a:pPr marL="0" indent="0">
              <a:buNone/>
            </a:pPr>
            <a:r>
              <a:rPr lang="en-US" dirty="0" smtClean="0"/>
              <a:t>Thank you for your attention.</a:t>
            </a:r>
          </a:p>
          <a:p>
            <a:r>
              <a:rPr lang="en-US" dirty="0" smtClean="0"/>
              <a:t>CWRU Dept. of Chemical Engineering</a:t>
            </a:r>
          </a:p>
          <a:p>
            <a:r>
              <a:rPr lang="en-US" dirty="0" smtClean="0"/>
              <a:t>Prof. Daniel J. Lacks</a:t>
            </a:r>
          </a:p>
          <a:p>
            <a:r>
              <a:rPr lang="en-US" dirty="0" smtClean="0"/>
              <a:t>Second Proposal Committee: Prof. R. F. </a:t>
            </a:r>
            <a:r>
              <a:rPr lang="en-US" dirty="0" err="1" smtClean="0"/>
              <a:t>Savinell</a:t>
            </a:r>
            <a:r>
              <a:rPr lang="en-US" dirty="0" smtClean="0"/>
              <a:t>,</a:t>
            </a:r>
          </a:p>
          <a:p>
            <a:pPr marL="0" indent="0">
              <a:buNone/>
            </a:pPr>
            <a:r>
              <a:rPr lang="en-US" dirty="0" smtClean="0"/>
              <a:t> </a:t>
            </a:r>
            <a:r>
              <a:rPr lang="en-US" dirty="0"/>
              <a:t>Prof. C.C. </a:t>
            </a:r>
            <a:r>
              <a:rPr lang="en-US" dirty="0" smtClean="0"/>
              <a:t>Liu, Prof. A. </a:t>
            </a:r>
            <a:r>
              <a:rPr lang="en-US" smtClean="0"/>
              <a:t>Anderson</a:t>
            </a:r>
            <a:r>
              <a:rPr lang="en-US" dirty="0" smtClean="0"/>
              <a:t>,  Prof. H. </a:t>
            </a:r>
            <a:r>
              <a:rPr lang="en-US" dirty="0" err="1" smtClean="0"/>
              <a:t>Baskaran</a:t>
            </a:r>
            <a:r>
              <a:rPr lang="en-US" dirty="0" smtClean="0"/>
              <a:t> </a:t>
            </a:r>
          </a:p>
          <a:p>
            <a:r>
              <a:rPr lang="en-US" dirty="0" smtClean="0"/>
              <a:t>Prof. Landau, Prof. Martin, First Proposal Committee</a:t>
            </a:r>
          </a:p>
          <a:p>
            <a:r>
              <a:rPr lang="en-US" dirty="0" smtClean="0"/>
              <a:t>Lacks Group: Greg Chung, Mihai, </a:t>
            </a:r>
            <a:r>
              <a:rPr lang="en-US" dirty="0" err="1" smtClean="0"/>
              <a:t>Debarstuthi</a:t>
            </a:r>
            <a:r>
              <a:rPr lang="en-US" dirty="0" smtClean="0"/>
              <a:t>, </a:t>
            </a:r>
            <a:r>
              <a:rPr lang="en-US" dirty="0" err="1" smtClean="0"/>
              <a:t>Xiaoshou</a:t>
            </a:r>
            <a:r>
              <a:rPr lang="en-US" dirty="0" smtClean="0"/>
              <a:t> Shen, Andrew Wang</a:t>
            </a:r>
          </a:p>
          <a:p>
            <a:r>
              <a:rPr lang="en-US" dirty="0" smtClean="0"/>
              <a:t>National Science Foundation</a:t>
            </a:r>
          </a:p>
          <a:p>
            <a:r>
              <a:rPr lang="en-US" dirty="0" err="1" smtClean="0"/>
              <a:t>UofRochester</a:t>
            </a:r>
            <a:r>
              <a:rPr lang="en-US" dirty="0" smtClean="0"/>
              <a:t> Dept. of Chemical Engineering</a:t>
            </a:r>
          </a:p>
          <a:p>
            <a:pPr lvl="1"/>
            <a:r>
              <a:rPr lang="en-US" dirty="0" smtClean="0"/>
              <a:t>Master’s Thesis Advisers: </a:t>
            </a:r>
            <a:r>
              <a:rPr lang="en-US" dirty="0" err="1" smtClean="0"/>
              <a:t>Ching</a:t>
            </a:r>
            <a:r>
              <a:rPr lang="en-US" dirty="0" smtClean="0"/>
              <a:t> W. Tang, Lewis J. Rothberg</a:t>
            </a:r>
          </a:p>
          <a:p>
            <a:pPr lvl="1"/>
            <a:r>
              <a:rPr lang="en-US" dirty="0" smtClean="0"/>
              <a:t>Title: “Studies of Silver Spheroidal Particles for the Improvement of OLED Light Extraction”</a:t>
            </a:r>
          </a:p>
          <a:p>
            <a:pPr lvl="1"/>
            <a:r>
              <a:rPr lang="en-US" dirty="0" smtClean="0"/>
              <a:t>Department of Energy funded work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" y="6258153"/>
            <a:ext cx="2579176" cy="53294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228600" y="996869"/>
            <a:ext cx="5410200" cy="489032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Acknowledgements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21</a:t>
            </a:fld>
            <a:endParaRPr lang="en-US"/>
          </a:p>
        </p:txBody>
      </p:sp>
      <p:pic>
        <p:nvPicPr>
          <p:cNvPr id="3078" name="Picture 6" descr="https://sites.google.com/site/thetanggroupur/_/rsrc/1285694296967/groupmembers/Tang3.jpg?height=200&amp;width=160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1437" y="6021238"/>
            <a:ext cx="713866" cy="8923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Lewis Rothber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99" y="6021238"/>
            <a:ext cx="654560" cy="99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 descr="https://encrypted-tbn0.gstatic.com/images?q=tbn:ANd9GcS3bMmJQ2Df3BPWdlO6RqZwIIcJp3wCgcs9ne3v45XYmhiPstt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01000" y="3130068"/>
            <a:ext cx="685800" cy="685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4" name="Picture 12" descr="https://encrypted-tbn2.gstatic.com/images?q=tbn:ANd9GcQG-w0axhC1PLzvk06r2gRbdgCB1Sh3bwWUrgy-ehpLa23TQY4HRA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6085" y="1453668"/>
            <a:ext cx="714740" cy="7147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2" descr="http://www.naseej.com/getattachment/1d360478-7509-414f-9392-0b37063a01c1/3M.aspx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4366" y="2443870"/>
            <a:ext cx="842976" cy="4520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http://nysstlc.syr.edu/media/images/2010/4/DiffinityGenomics_2color_1.jp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4299" y="836656"/>
            <a:ext cx="1358006" cy="413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2" descr="djl15's picture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14" y="14983"/>
            <a:ext cx="755003" cy="8531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hxb35's picture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7488" y="14981"/>
            <a:ext cx="624748" cy="848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6" descr="jam12's pictur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0783" y="14981"/>
            <a:ext cx="617030" cy="8488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8" descr="sxq's pictur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77506" y="14982"/>
            <a:ext cx="627814" cy="8531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10" descr="uxl's picture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5635" y="14981"/>
            <a:ext cx="585680" cy="848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 descr="cxl9's picture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4714" y="14980"/>
            <a:ext cx="633830" cy="8536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6" name="Picture 14" descr="hbm's picture"/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3547" y="14980"/>
            <a:ext cx="585682" cy="848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8" name="Picture 16" descr="rcv5's picture"/>
          <p:cNvPicPr>
            <a:picLocks noChangeAspect="1" noChangeArrowheads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6960" y="874858"/>
            <a:ext cx="587070" cy="8532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0" name="Picture 18" descr="rfs2's picture"/>
          <p:cNvPicPr>
            <a:picLocks noChangeAspect="1" noChangeArrowheads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6703" y="8802"/>
            <a:ext cx="610743" cy="8550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4" name="Picture 22" descr="jca3's picture"/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460" y="879717"/>
            <a:ext cx="585537" cy="8509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6" name="Picture 24" descr="rna3's picture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9819" y="874859"/>
            <a:ext cx="609435" cy="8532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98" name="Picture 26" descr="rxs192's picture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5643" y="8802"/>
            <a:ext cx="581784" cy="8550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0" name="Picture 28" descr="Anthamatten"/>
          <p:cNvPicPr>
            <a:picLocks noChangeAspect="1" noChangeArrowheads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2269" y="6032803"/>
            <a:ext cx="611298" cy="8558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2" name="Picture 30" descr="Mukaibo"/>
          <p:cNvPicPr>
            <a:picLocks noChangeAspect="1" noChangeArrowheads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47" y="6024167"/>
            <a:ext cx="617456" cy="8644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4" name="Picture 32" descr="alonso_miguel"/>
          <p:cNvPicPr>
            <a:picLocks noChangeAspect="1" noChangeArrowheads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5659" y="6013150"/>
            <a:ext cx="587626" cy="886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6" name="Picture 34" descr="David G. Foster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5498" y="6028275"/>
            <a:ext cx="678234" cy="8836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08" name="Picture 36" descr="Doug Kelley"/>
          <p:cNvPicPr>
            <a:picLocks noChangeAspect="1" noChangeArrowheads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4735" y="6028275"/>
            <a:ext cx="640240" cy="8670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0" name="Picture 38" descr="Dennis Massa"/>
          <p:cNvPicPr>
            <a:picLocks noChangeAspect="1" noChangeArrowheads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04975" y="6034353"/>
            <a:ext cx="729511" cy="8661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0077" y="874859"/>
            <a:ext cx="904462" cy="8532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1302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105400" cy="1143000"/>
          </a:xfrm>
        </p:spPr>
        <p:txBody>
          <a:bodyPr>
            <a:normAutofit/>
          </a:bodyPr>
          <a:lstStyle/>
          <a:p>
            <a:r>
              <a:rPr lang="en-US" dirty="0" smtClean="0"/>
              <a:t>Presentations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5257800"/>
          </a:xfrm>
        </p:spPr>
        <p:txBody>
          <a:bodyPr>
            <a:normAutofit fontScale="92500" lnSpcReduction="10000"/>
          </a:bodyPr>
          <a:lstStyle/>
          <a:p>
            <a:pPr marL="457200" lvl="1" indent="0">
              <a:buNone/>
            </a:pPr>
            <a:r>
              <a:rPr lang="en-US" dirty="0" smtClean="0"/>
              <a:t>2014 Research </a:t>
            </a:r>
            <a:r>
              <a:rPr lang="en-US" dirty="0" err="1" smtClean="0"/>
              <a:t>ShowCASE</a:t>
            </a:r>
            <a:r>
              <a:rPr lang="en-US" dirty="0" smtClean="0"/>
              <a:t>			    Cleveland</a:t>
            </a:r>
          </a:p>
          <a:p>
            <a:pPr marL="457200" lvl="1" indent="0">
              <a:buNone/>
            </a:pPr>
            <a:r>
              <a:rPr lang="en-US" dirty="0" smtClean="0"/>
              <a:t>2014 Chemical Engineering Open House           Cleveland</a:t>
            </a:r>
          </a:p>
          <a:p>
            <a:pPr marL="457200" lvl="1" indent="0">
              <a:buNone/>
            </a:pPr>
            <a:r>
              <a:rPr lang="en-US" dirty="0" smtClean="0"/>
              <a:t>2013 Chemical Engineering Open House           Cleveland</a:t>
            </a:r>
          </a:p>
          <a:p>
            <a:pPr marL="457200" lvl="1" indent="0">
              <a:buNone/>
            </a:pPr>
            <a:r>
              <a:rPr lang="en-US" dirty="0" smtClean="0"/>
              <a:t>2012 Center for Integrated Research Computing Symposium 					   Rochester</a:t>
            </a:r>
          </a:p>
          <a:p>
            <a:pPr marL="457200" lvl="1" indent="0">
              <a:buNone/>
            </a:pPr>
            <a:r>
              <a:rPr lang="en-US" dirty="0" smtClean="0"/>
              <a:t>2012 Rochester Research Symposium		   Rochester</a:t>
            </a:r>
          </a:p>
          <a:p>
            <a:pPr marL="457200" lvl="1" indent="0">
              <a:buNone/>
            </a:pPr>
            <a:r>
              <a:rPr lang="en-US" dirty="0" smtClean="0"/>
              <a:t>2011 University of Rochester Graduate Student Research Conference				   	  Rochester</a:t>
            </a:r>
          </a:p>
          <a:p>
            <a:pPr marL="457200" lvl="1" indent="0">
              <a:buNone/>
            </a:pPr>
            <a:r>
              <a:rPr lang="en-US" dirty="0" smtClean="0"/>
              <a:t>2008 </a:t>
            </a:r>
            <a:r>
              <a:rPr lang="en-US" dirty="0" err="1" smtClean="0"/>
              <a:t>AIChE</a:t>
            </a:r>
            <a:r>
              <a:rPr lang="en-US" dirty="0" smtClean="0"/>
              <a:t> National Convention       	           Philadelphia</a:t>
            </a:r>
          </a:p>
          <a:p>
            <a:pPr marL="457200" lvl="1" indent="0">
              <a:buNone/>
            </a:pPr>
            <a:r>
              <a:rPr lang="en-US" dirty="0" smtClean="0"/>
              <a:t>2008 Eisenberg Research Symposium		Rochester</a:t>
            </a:r>
          </a:p>
          <a:p>
            <a:pPr marL="457200" lvl="1" indent="0">
              <a:buNone/>
            </a:pPr>
            <a:r>
              <a:rPr lang="en-US" dirty="0" smtClean="0"/>
              <a:t>2007 NSF REU Presentations			Rochester	   </a:t>
            </a:r>
          </a:p>
          <a:p>
            <a:pPr marL="457200" lvl="1" indent="0">
              <a:buNone/>
            </a:pPr>
            <a:endParaRPr lang="en-US" dirty="0" smtClean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22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2508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Large Scale Problems in Molecular Dynamics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Expansion of OPLS-AA force field</a:t>
            </a:r>
          </a:p>
          <a:p>
            <a:r>
              <a:rPr lang="en-US" dirty="0" smtClean="0"/>
              <a:t>New ways to characterize bulk and gas states</a:t>
            </a:r>
          </a:p>
          <a:p>
            <a:r>
              <a:rPr lang="en-US" dirty="0" smtClean="0"/>
              <a:t>Multi-polymer simulations which poly-</a:t>
            </a:r>
            <a:r>
              <a:rPr lang="en-US" dirty="0" err="1" smtClean="0"/>
              <a:t>dispersity</a:t>
            </a:r>
            <a:r>
              <a:rPr lang="en-US" dirty="0" smtClean="0"/>
              <a:t> and antimicrobial materials</a:t>
            </a:r>
          </a:p>
          <a:p>
            <a:r>
              <a:rPr lang="en-US" dirty="0" smtClean="0"/>
              <a:t>Simulation of polymers whose structures are not available synthetically</a:t>
            </a:r>
          </a:p>
          <a:p>
            <a:r>
              <a:rPr lang="en-US" dirty="0" smtClean="0"/>
              <a:t>Adding chemical reactivity to molecular dynamics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10158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Life, New York City and The Past Two Years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72775" y="878660"/>
            <a:ext cx="4191000" cy="1127554"/>
          </a:xfrm>
        </p:spPr>
        <p:txBody>
          <a:bodyPr>
            <a:normAutofit/>
          </a:bodyPr>
          <a:lstStyle/>
          <a:p>
            <a:r>
              <a:rPr lang="en-US" sz="2000" dirty="0" smtClean="0"/>
              <a:t>November 2011- Second </a:t>
            </a:r>
            <a:r>
              <a:rPr lang="en-US" sz="2000" dirty="0"/>
              <a:t>Degree Black </a:t>
            </a:r>
            <a:r>
              <a:rPr lang="en-US" sz="2000" dirty="0" smtClean="0"/>
              <a:t>Belt</a:t>
            </a:r>
          </a:p>
          <a:p>
            <a:r>
              <a:rPr lang="en-US" sz="2000" dirty="0" smtClean="0"/>
              <a:t>July 2012 – Defended M.S. Thesis</a:t>
            </a:r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24</a:t>
            </a:fld>
            <a:endParaRPr lang="en-US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2500" y="878659"/>
            <a:ext cx="4160726" cy="3120545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774" y="2038136"/>
            <a:ext cx="4214699" cy="3143464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2500" y="4066360"/>
            <a:ext cx="4160726" cy="23002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8118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Life, New York City and The Past Two Years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6200" y="869607"/>
            <a:ext cx="4191000" cy="4068763"/>
          </a:xfrm>
        </p:spPr>
        <p:txBody>
          <a:bodyPr>
            <a:normAutofit/>
          </a:bodyPr>
          <a:lstStyle/>
          <a:p>
            <a:r>
              <a:rPr lang="en-US" sz="2200" dirty="0" smtClean="0"/>
              <a:t>August 2012- Vacationed in Yellowstone</a:t>
            </a:r>
          </a:p>
          <a:p>
            <a:r>
              <a:rPr lang="en-US" sz="2200" dirty="0" smtClean="0"/>
              <a:t>October 2012 - Hurricane Sandy</a:t>
            </a:r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25</a:t>
            </a:fld>
            <a:endParaRPr lang="en-US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7081" y="869607"/>
            <a:ext cx="3371335" cy="2528501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2211859"/>
            <a:ext cx="3558745" cy="2372497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352" y="4567696"/>
            <a:ext cx="3565096" cy="2290304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5095" y="3412523"/>
            <a:ext cx="4798198" cy="32003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072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Life, New York City and The Past Two Years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173" y="1066799"/>
            <a:ext cx="4191000" cy="4068763"/>
          </a:xfrm>
        </p:spPr>
        <p:txBody>
          <a:bodyPr>
            <a:normAutofit/>
          </a:bodyPr>
          <a:lstStyle/>
          <a:p>
            <a:r>
              <a:rPr lang="en-US" sz="2200" dirty="0" smtClean="0"/>
              <a:t>December 2012 – Best Friend got Married</a:t>
            </a:r>
          </a:p>
          <a:p>
            <a:r>
              <a:rPr lang="en-US" sz="2200" dirty="0" smtClean="0"/>
              <a:t>February 2013 - Lost my grandfather</a:t>
            </a:r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26</a:t>
            </a:fld>
            <a:endParaRPr lang="en-US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1600" y="871407"/>
            <a:ext cx="3803204" cy="2537497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011" y="3551239"/>
            <a:ext cx="4069859" cy="3306761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4871" y="3551239"/>
            <a:ext cx="2188586" cy="32861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26167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Quotes from Heritage &amp; Advisers’ Heritage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219200"/>
            <a:ext cx="8229600" cy="5502275"/>
          </a:xfrm>
        </p:spPr>
        <p:txBody>
          <a:bodyPr>
            <a:normAutofit fontScale="70000" lnSpcReduction="20000"/>
          </a:bodyPr>
          <a:lstStyle/>
          <a:p>
            <a:r>
              <a:rPr lang="en-US" dirty="0" smtClean="0"/>
              <a:t>Italian:</a:t>
            </a:r>
          </a:p>
          <a:p>
            <a:pPr lvl="1"/>
            <a:r>
              <a:rPr lang="it-IT" i="1" dirty="0"/>
              <a:t>A chi vuole, non mancano modi</a:t>
            </a:r>
            <a:r>
              <a:rPr lang="it-IT" i="1" dirty="0" smtClean="0"/>
              <a:t>.</a:t>
            </a:r>
          </a:p>
          <a:p>
            <a:pPr lvl="1"/>
            <a:r>
              <a:rPr lang="en-US" dirty="0"/>
              <a:t>"If you are sufficiently determined to achieve something, then you will find a way of doing so</a:t>
            </a:r>
            <a:r>
              <a:rPr lang="en-US" dirty="0" smtClean="0"/>
              <a:t>.“</a:t>
            </a:r>
          </a:p>
          <a:p>
            <a:r>
              <a:rPr lang="en-US" dirty="0" smtClean="0"/>
              <a:t>Irish:</a:t>
            </a:r>
          </a:p>
          <a:p>
            <a:pPr lvl="1"/>
            <a:r>
              <a:rPr lang="en-US" dirty="0"/>
              <a:t>"Some cause happiness wherever they go; others whenever they go." </a:t>
            </a:r>
            <a:endParaRPr lang="en-US" dirty="0" smtClean="0"/>
          </a:p>
          <a:p>
            <a:pPr marL="457200" lvl="1" indent="0">
              <a:buNone/>
            </a:pPr>
            <a:r>
              <a:rPr lang="en-US" dirty="0" smtClean="0"/>
              <a:t>-</a:t>
            </a:r>
            <a:r>
              <a:rPr lang="en-US" dirty="0"/>
              <a:t>Oscar Wilde</a:t>
            </a:r>
            <a:endParaRPr lang="en-US" dirty="0" smtClean="0"/>
          </a:p>
          <a:p>
            <a:r>
              <a:rPr lang="en-US" dirty="0" smtClean="0"/>
              <a:t>German:</a:t>
            </a:r>
          </a:p>
          <a:p>
            <a:pPr lvl="1"/>
            <a:r>
              <a:rPr lang="de-DE" i="1" dirty="0"/>
              <a:t>Das Auge sieht weit, der Verstand noch </a:t>
            </a:r>
            <a:r>
              <a:rPr lang="de-DE" i="1" dirty="0" smtClean="0"/>
              <a:t>weiter</a:t>
            </a:r>
          </a:p>
          <a:p>
            <a:pPr lvl="1"/>
            <a:r>
              <a:rPr lang="en-US" dirty="0"/>
              <a:t>The eye looks far, the brains </a:t>
            </a:r>
            <a:r>
              <a:rPr lang="en-US" dirty="0" smtClean="0"/>
              <a:t>looks </a:t>
            </a:r>
            <a:r>
              <a:rPr lang="en-US" dirty="0"/>
              <a:t>even </a:t>
            </a:r>
            <a:r>
              <a:rPr lang="en-US" dirty="0" smtClean="0"/>
              <a:t>farther.</a:t>
            </a:r>
          </a:p>
          <a:p>
            <a:r>
              <a:rPr lang="en-US" dirty="0" smtClean="0"/>
              <a:t>Yiddish:</a:t>
            </a:r>
          </a:p>
          <a:p>
            <a:endParaRPr lang="en-US" dirty="0" smtClean="0"/>
          </a:p>
          <a:p>
            <a:pPr lvl="1"/>
            <a:r>
              <a:rPr lang="en-US" dirty="0" smtClean="0"/>
              <a:t>Don't </a:t>
            </a:r>
            <a:r>
              <a:rPr lang="en-US" dirty="0"/>
              <a:t>look for more honor than your learning merits. </a:t>
            </a:r>
            <a:endParaRPr lang="en-US" dirty="0" smtClean="0"/>
          </a:p>
          <a:p>
            <a:r>
              <a:rPr lang="en-US" dirty="0" smtClean="0"/>
              <a:t>Chinese Sayings:</a:t>
            </a:r>
          </a:p>
          <a:p>
            <a:pPr lvl="1"/>
            <a:r>
              <a:rPr lang="zh-TW" altLang="en-US" dirty="0"/>
              <a:t>師傅領進門，修行在個</a:t>
            </a:r>
            <a:r>
              <a:rPr lang="zh-TW" altLang="en-US" dirty="0" smtClean="0"/>
              <a:t>人</a:t>
            </a:r>
            <a:endParaRPr lang="en-US" altLang="zh-TW" dirty="0" smtClean="0"/>
          </a:p>
          <a:p>
            <a:pPr lvl="1"/>
            <a:r>
              <a:rPr lang="en-US" dirty="0"/>
              <a:t>Teachers open the door. You enter by yourself.</a:t>
            </a:r>
          </a:p>
          <a:p>
            <a:pPr lvl="1"/>
            <a:endParaRPr lang="en-US" dirty="0" smtClean="0"/>
          </a:p>
          <a:p>
            <a:pPr lvl="1"/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5459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28</a:t>
            </a:fld>
            <a:endParaRPr lang="en-US"/>
          </a:p>
        </p:txBody>
      </p:sp>
      <p:pic>
        <p:nvPicPr>
          <p:cNvPr id="1026" name="Picture 2" descr="https://upload.wikimedia.org/wikipedia/commons/thumb/6/68/Gay_flag.svg/777px-Gay_flag.svg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21987" y="128667"/>
            <a:ext cx="2996766" cy="1851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http://queers4gears.com/wp-content/uploads/2011/08/HumanRightsCampaign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514759"/>
            <a:ext cx="3657600" cy="2743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http://bunow.com/wp-content/uploads/2013/03/irish-flag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4983619"/>
            <a:ext cx="2438400" cy="1524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10" descr="http://p1.pichost.me/640/66/1904468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8643" y="4983619"/>
            <a:ext cx="2421835" cy="15136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6" name="Picture 12" descr="http://aviationarchaeology.gr/wp-content/uploads/2014/06/Italian-flag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7003" y="4978035"/>
            <a:ext cx="2439701" cy="15248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8" name="Picture 14" descr="http://www.sigmanu.org/images/logos_coat_of_arms.jp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2922" y="128667"/>
            <a:ext cx="1636609" cy="1851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0" name="Picture 16" descr="http://www.order-of-the-engineer.org/wp-content/uploads/2009/10/4webLR.jp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10478" y="2199725"/>
            <a:ext cx="2080922" cy="27745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2" name="Picture 18" descr="http://natkdhouston.com/wp-content/uploads/2011/10/natkd_logo_black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135" y="128667"/>
            <a:ext cx="1852533" cy="18525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49903" y="3537883"/>
            <a:ext cx="4648111" cy="1440152"/>
          </a:xfrm>
          <a:prstGeom prst="rect">
            <a:avLst/>
          </a:prstGeom>
        </p:spPr>
      </p:pic>
      <p:pic>
        <p:nvPicPr>
          <p:cNvPr id="1028" name="Picture 4" descr="http://www.pflag-buffalo-niagara.org/pflag_logo.jp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8831" y="132415"/>
            <a:ext cx="1788172" cy="1851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7186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181600" cy="1143000"/>
          </a:xfrm>
        </p:spPr>
        <p:txBody>
          <a:bodyPr/>
          <a:lstStyle/>
          <a:p>
            <a:r>
              <a:rPr lang="en-US" dirty="0" smtClean="0"/>
              <a:t>Simulation Methods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5936" y="1448729"/>
            <a:ext cx="5715000" cy="5257800"/>
          </a:xfrm>
        </p:spPr>
        <p:txBody>
          <a:bodyPr>
            <a:normAutofit/>
          </a:bodyPr>
          <a:lstStyle/>
          <a:p>
            <a:r>
              <a:rPr lang="en-US" dirty="0" smtClean="0"/>
              <a:t>Gromacs</a:t>
            </a:r>
          </a:p>
          <a:p>
            <a:pPr lvl="1"/>
            <a:r>
              <a:rPr lang="en-US" dirty="0" smtClean="0"/>
              <a:t>Solves newton's equations of motion</a:t>
            </a: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r>
              <a:rPr lang="en-US" sz="2400" dirty="0" smtClean="0"/>
              <a:t>Statistical Mechanics ensemble approach</a:t>
            </a:r>
          </a:p>
          <a:p>
            <a:pPr lvl="1"/>
            <a:r>
              <a:rPr lang="en-US" sz="2400" dirty="0" smtClean="0"/>
              <a:t>T=20°C, 10-100 ns</a:t>
            </a:r>
          </a:p>
          <a:p>
            <a:pPr lvl="1"/>
            <a:r>
              <a:rPr lang="en-US" sz="2400" dirty="0" smtClean="0"/>
              <a:t>6x6x15nm region (7nm slab in z)</a:t>
            </a:r>
          </a:p>
          <a:p>
            <a:pPr lvl="1"/>
            <a:r>
              <a:rPr lang="en-US" sz="2400" dirty="0" smtClean="0"/>
              <a:t>2783 molecules – ca. 3*10</a:t>
            </a:r>
            <a:r>
              <a:rPr lang="en-US" sz="2400" baseline="30000" dirty="0"/>
              <a:t>4</a:t>
            </a:r>
            <a:r>
              <a:rPr lang="en-US" sz="2400" dirty="0" smtClean="0"/>
              <a:t> atoms</a:t>
            </a:r>
          </a:p>
          <a:p>
            <a:pPr lvl="1"/>
            <a:r>
              <a:rPr lang="en-US" sz="2400" dirty="0" smtClean="0"/>
              <a:t>ODE systems solved at 1 fs intervals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29</a:t>
            </a:fld>
            <a:endParaRPr lang="en-US" sz="14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2223662" y="2606947"/>
                <a:ext cx="1441100" cy="82881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2200" i="1" smtClean="0">
                              <a:latin typeface="Cambria Math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US" sz="2200" i="1" smtClean="0">
                                  <a:latin typeface="Cambria Math"/>
                                </a:rPr>
                              </m:ctrlPr>
                            </m:sSupPr>
                            <m:e>
                              <m:r>
                                <a:rPr lang="en-US" sz="2200" b="0" i="1" smtClean="0">
                                  <a:latin typeface="Cambria Math"/>
                                </a:rPr>
                                <m:t>𝑑</m:t>
                              </m:r>
                            </m:e>
                            <m:sup>
                              <m:r>
                                <a:rPr lang="en-US" sz="2200" b="0" i="1" smtClean="0">
                                  <a:latin typeface="Cambria Math"/>
                                </a:rPr>
                                <m:t>2</m:t>
                              </m:r>
                            </m:sup>
                          </m:sSup>
                          <m:sSub>
                            <m:sSubPr>
                              <m:ctrlPr>
                                <a:rPr lang="en-US" sz="2200" i="1" smtClean="0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latin typeface="Cambria Math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en-US" sz="2200" b="0" i="1" smtClean="0">
                                  <a:latin typeface="Cambria Math"/>
                                </a:rPr>
                                <m:t>𝑖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en-US" sz="2200" i="1" smtClean="0">
                                  <a:latin typeface="Cambria Math"/>
                                </a:rPr>
                              </m:ctrlPr>
                            </m:sSupPr>
                            <m:e>
                              <m:r>
                                <a:rPr lang="en-US" sz="2200" b="0" i="1" smtClean="0">
                                  <a:latin typeface="Cambria Math"/>
                                </a:rPr>
                                <m:t>𝑑𝑡</m:t>
                              </m:r>
                            </m:e>
                            <m:sup>
                              <m:r>
                                <a:rPr lang="en-US" sz="2200" b="0" i="1" smtClean="0">
                                  <a:latin typeface="Cambria Math"/>
                                </a:rPr>
                                <m:t>2</m:t>
                              </m:r>
                            </m:sup>
                          </m:sSup>
                        </m:den>
                      </m:f>
                      <m:r>
                        <a:rPr lang="en-US" sz="2200" b="0" i="1" smtClean="0">
                          <a:latin typeface="Cambria Math"/>
                        </a:rPr>
                        <m:t>=</m:t>
                      </m:r>
                      <m:f>
                        <m:fPr>
                          <m:ctrlPr>
                            <a:rPr lang="en-US" sz="2200" b="0" i="1" smtClean="0">
                              <a:latin typeface="Cambria Math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sz="2200" b="0" i="1" smtClean="0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latin typeface="Cambria Math"/>
                                </a:rPr>
                                <m:t>𝐹</m:t>
                              </m:r>
                            </m:e>
                            <m:sub>
                              <m:r>
                                <a:rPr lang="en-US" sz="2200" b="0" i="1" smtClean="0">
                                  <a:latin typeface="Cambria Math"/>
                                </a:rPr>
                                <m:t>𝑖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sz="2200" b="0" i="1" smtClean="0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latin typeface="Cambria Math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200" b="0" i="1" smtClean="0">
                                  <a:latin typeface="Cambria Math"/>
                                </a:rPr>
                                <m:t>𝑖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en-US" sz="2200" dirty="0"/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3662" y="2606947"/>
                <a:ext cx="1441100" cy="828817"/>
              </a:xfrm>
              <a:prstGeom prst="rect">
                <a:avLst/>
              </a:prstGeom>
              <a:blipFill rotWithShape="1">
                <a:blip r:embed="rId4"/>
                <a:stretch>
                  <a:fillRect r="-720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/>
              <p:cNvSpPr txBox="1"/>
              <p:nvPr/>
            </p:nvSpPr>
            <p:spPr>
              <a:xfrm>
                <a:off x="3813148" y="2569789"/>
                <a:ext cx="1599092" cy="9521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200" i="1" smtClean="0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200" b="0" i="1" smtClean="0">
                              <a:latin typeface="Cambria Math"/>
                            </a:rPr>
                            <m:t>𝐹</m:t>
                          </m:r>
                        </m:e>
                        <m:sub>
                          <m:r>
                            <a:rPr lang="en-US" sz="2200" b="0" i="1" smtClean="0">
                              <a:latin typeface="Cambria Math"/>
                            </a:rPr>
                            <m:t>𝑖</m:t>
                          </m:r>
                        </m:sub>
                      </m:sSub>
                      <m:r>
                        <a:rPr lang="en-US" sz="2200" i="1" smtClean="0">
                          <a:latin typeface="Cambria Math"/>
                        </a:rPr>
                        <m:t>=</m:t>
                      </m:r>
                      <m:nary>
                        <m:naryPr>
                          <m:chr m:val="∑"/>
                          <m:supHide m:val="on"/>
                          <m:ctrlPr>
                            <a:rPr lang="en-US" sz="2200" i="1" smtClean="0">
                              <a:latin typeface="Cambria Math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en-US" sz="2200" b="0" i="1" smtClean="0">
                              <a:latin typeface="Cambria Math"/>
                            </a:rPr>
                            <m:t>𝑗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en-US" sz="2200" i="1" smtClean="0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sz="2200" b="0" i="1" smtClean="0">
                                  <a:latin typeface="Cambria Math"/>
                                </a:rPr>
                                <m:t>𝐹</m:t>
                              </m:r>
                            </m:e>
                            <m:sub>
                              <m:r>
                                <a:rPr lang="en-US" sz="2200" b="0" i="1" smtClean="0">
                                  <a:latin typeface="Cambria Math"/>
                                </a:rPr>
                                <m:t>𝑖𝑗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2200" dirty="0"/>
              </a:p>
            </p:txBody>
          </p:sp>
        </mc:Choice>
        <mc:Fallback xmlns="">
          <p:sp>
            <p:nvSpPr>
              <p:cNvPr id="8" name="TextBox 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3148" y="2569789"/>
                <a:ext cx="1599092" cy="952120"/>
              </a:xfrm>
              <a:prstGeom prst="rect">
                <a:avLst/>
              </a:prstGeom>
              <a:blipFill rotWithShape="1">
                <a:blip r:embed="rId5"/>
                <a:stretch>
                  <a:fillRect r="-61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0" name="Picture 9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52600" y="216506"/>
            <a:ext cx="1313193" cy="1259263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30507" y="1167231"/>
            <a:ext cx="3213494" cy="3030612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5930507" y="4197843"/>
            <a:ext cx="2672014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Simulation of an insoluble </a:t>
            </a:r>
          </a:p>
          <a:p>
            <a:r>
              <a:rPr lang="en-US" dirty="0" smtClean="0"/>
              <a:t>polyether in 50% EtOH</a:t>
            </a:r>
            <a:endParaRPr lang="en-US" dirty="0"/>
          </a:p>
          <a:p>
            <a:r>
              <a:rPr lang="en-US" dirty="0" smtClean="0"/>
              <a:t>(Source: Lacks group)</a:t>
            </a:r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7392" y="5212939"/>
            <a:ext cx="3079724" cy="395965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7392" y="5652373"/>
            <a:ext cx="3079724" cy="4725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84776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Surfactant Structure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52400" y="1600200"/>
            <a:ext cx="5562600" cy="4525963"/>
          </a:xfrm>
        </p:spPr>
        <p:txBody>
          <a:bodyPr>
            <a:normAutofit fontScale="92500" lnSpcReduction="10000"/>
          </a:bodyPr>
          <a:lstStyle/>
          <a:p>
            <a:r>
              <a:rPr lang="en-US" dirty="0" smtClean="0"/>
              <a:t>Amphiphilic molecules</a:t>
            </a:r>
            <a:endParaRPr lang="en-US" dirty="0"/>
          </a:p>
          <a:p>
            <a:r>
              <a:rPr lang="en-US" dirty="0" smtClean="0"/>
              <a:t>Di-block copolymers</a:t>
            </a:r>
          </a:p>
          <a:p>
            <a:r>
              <a:rPr lang="en-US" dirty="0" smtClean="0"/>
              <a:t>Polyethers can be:</a:t>
            </a:r>
          </a:p>
          <a:p>
            <a:pPr lvl="1"/>
            <a:r>
              <a:rPr lang="en-US" dirty="0" smtClean="0"/>
              <a:t>hydrophilic</a:t>
            </a:r>
          </a:p>
          <a:p>
            <a:pPr lvl="1"/>
            <a:r>
              <a:rPr lang="en-US" dirty="0"/>
              <a:t>h</a:t>
            </a:r>
            <a:r>
              <a:rPr lang="en-US" dirty="0" smtClean="0"/>
              <a:t>ydrophobic</a:t>
            </a:r>
            <a:endParaRPr lang="en-US" dirty="0"/>
          </a:p>
          <a:p>
            <a:r>
              <a:rPr lang="en-US" dirty="0" smtClean="0"/>
              <a:t>Advantages over other surfactant classes:</a:t>
            </a:r>
          </a:p>
          <a:p>
            <a:pPr lvl="1"/>
            <a:r>
              <a:rPr lang="en-US" dirty="0" smtClean="0"/>
              <a:t>Not as sensitive to electrolyte or pH</a:t>
            </a:r>
          </a:p>
          <a:p>
            <a:pPr lvl="1"/>
            <a:r>
              <a:rPr lang="en-US" dirty="0" smtClean="0"/>
              <a:t>Low or no toxicity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30</a:t>
            </a:fld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069805" y="1676400"/>
            <a:ext cx="2081211" cy="218521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AAAAABBBBB</a:t>
            </a:r>
          </a:p>
          <a:p>
            <a:endParaRPr lang="en-US" sz="2400" dirty="0" smtClean="0"/>
          </a:p>
          <a:p>
            <a:pPr algn="ctr"/>
            <a:r>
              <a:rPr lang="en-US" sz="2400" dirty="0" smtClean="0"/>
              <a:t>A</a:t>
            </a:r>
            <a:r>
              <a:rPr lang="en-US" sz="2400" baseline="-25000" dirty="0" smtClean="0"/>
              <a:t>x</a:t>
            </a:r>
            <a:r>
              <a:rPr lang="en-US" sz="2400" dirty="0" smtClean="0"/>
              <a:t>B</a:t>
            </a:r>
            <a:r>
              <a:rPr lang="en-US" sz="2400" baseline="-25000" dirty="0" smtClean="0"/>
              <a:t>y</a:t>
            </a:r>
          </a:p>
          <a:p>
            <a:pPr algn="ctr"/>
            <a:endParaRPr lang="en-US" sz="2400" baseline="-25000" dirty="0"/>
          </a:p>
          <a:p>
            <a:pPr algn="ctr"/>
            <a:r>
              <a:rPr lang="en-US" sz="2400" dirty="0" smtClean="0"/>
              <a:t>A- hydrophilic</a:t>
            </a:r>
          </a:p>
          <a:p>
            <a:pPr algn="ctr"/>
            <a:r>
              <a:rPr lang="en-US" sz="2400" dirty="0" smtClean="0"/>
              <a:t>B- hydrophobic</a:t>
            </a:r>
            <a:endParaRPr lang="en-US" sz="2400" dirty="0"/>
          </a:p>
        </p:txBody>
      </p:sp>
      <p:sp>
        <p:nvSpPr>
          <p:cNvPr id="6" name="Rectangle 5"/>
          <p:cNvSpPr/>
          <p:nvPr/>
        </p:nvSpPr>
        <p:spPr>
          <a:xfrm>
            <a:off x="12039600" y="4038600"/>
            <a:ext cx="3213495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/>
              <a:t>Simulation of </a:t>
            </a:r>
            <a:r>
              <a:rPr lang="en-US" sz="1500" dirty="0" err="1"/>
              <a:t>triblock</a:t>
            </a:r>
            <a:r>
              <a:rPr lang="en-US" sz="1500" dirty="0"/>
              <a:t> copolymers: </a:t>
            </a:r>
          </a:p>
          <a:p>
            <a:r>
              <a:rPr lang="en-US" sz="1500" dirty="0"/>
              <a:t>D. </a:t>
            </a:r>
            <a:r>
              <a:rPr lang="en-US" sz="1500" dirty="0" err="1"/>
              <a:t>Bedrov</a:t>
            </a:r>
            <a:r>
              <a:rPr lang="en-US" sz="1500" dirty="0"/>
              <a:t>, C. </a:t>
            </a:r>
            <a:r>
              <a:rPr lang="en-US" sz="1500" dirty="0" err="1"/>
              <a:t>Ayyagari</a:t>
            </a:r>
            <a:r>
              <a:rPr lang="en-US" sz="1500" dirty="0"/>
              <a:t>, G.D. Smith “</a:t>
            </a:r>
            <a:r>
              <a:rPr lang="en-US" sz="1500" dirty="0" err="1"/>
              <a:t>Multiscale</a:t>
            </a:r>
            <a:r>
              <a:rPr lang="en-US" sz="1500" dirty="0"/>
              <a:t> Modeling of Poly(ethylene oxide)-Poly(propylene oxide)-Poly(ethylene oxide) </a:t>
            </a:r>
            <a:r>
              <a:rPr lang="en-US" sz="1500" dirty="0" err="1"/>
              <a:t>Triblock</a:t>
            </a:r>
            <a:r>
              <a:rPr lang="en-US" sz="1500" dirty="0"/>
              <a:t> Copolymer Micelles in Aqueous Solution” J. Chem. Theory </a:t>
            </a:r>
            <a:r>
              <a:rPr lang="en-US" sz="1500" dirty="0" err="1"/>
              <a:t>Comput</a:t>
            </a:r>
            <a:r>
              <a:rPr lang="en-US" sz="1500" dirty="0"/>
              <a:t>. 2, 598-606 (2006).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6211669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 smtClean="0"/>
              <a:t>Industrial Surfactants</a:t>
            </a:r>
            <a:endParaRPr lang="en-US" dirty="0"/>
          </a:p>
          <a:p>
            <a:r>
              <a:rPr lang="en-US" dirty="0" smtClean="0"/>
              <a:t>Ernest </a:t>
            </a:r>
            <a:r>
              <a:rPr lang="en-US" dirty="0"/>
              <a:t>W. </a:t>
            </a:r>
            <a:r>
              <a:rPr lang="en-US" dirty="0" smtClean="0"/>
              <a:t>Flick, </a:t>
            </a:r>
            <a:r>
              <a:rPr lang="en-US" dirty="0"/>
              <a:t>William </a:t>
            </a:r>
            <a:r>
              <a:rPr lang="en-US" dirty="0" smtClean="0"/>
              <a:t>Andrew (1994)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789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23037" y="68669"/>
            <a:ext cx="5638800" cy="1143000"/>
          </a:xfrm>
        </p:spPr>
        <p:txBody>
          <a:bodyPr/>
          <a:lstStyle/>
          <a:p>
            <a:r>
              <a:rPr lang="en-US" dirty="0" smtClean="0"/>
              <a:t>Motivation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037" y="1219200"/>
            <a:ext cx="8229600" cy="5638800"/>
          </a:xfrm>
        </p:spPr>
        <p:txBody>
          <a:bodyPr>
            <a:normAutofit fontScale="77500" lnSpcReduction="20000"/>
          </a:bodyPr>
          <a:lstStyle/>
          <a:p>
            <a:r>
              <a:rPr lang="en-US" dirty="0" smtClean="0"/>
              <a:t>Intellectual Merit</a:t>
            </a:r>
          </a:p>
          <a:p>
            <a:pPr lvl="1"/>
            <a:r>
              <a:rPr lang="en-US" dirty="0" smtClean="0"/>
              <a:t>No molecular dynamics </a:t>
            </a:r>
            <a:r>
              <a:rPr lang="en-US" dirty="0"/>
              <a:t>simulations exist that evaluate the phase behavior of the </a:t>
            </a:r>
            <a:r>
              <a:rPr lang="en-US" dirty="0" smtClean="0"/>
              <a:t>polysilicones or explain the unique pattern in the hydrophobicity of polyethers</a:t>
            </a:r>
          </a:p>
          <a:p>
            <a:pPr lvl="1"/>
            <a:r>
              <a:rPr lang="en-US" dirty="0" smtClean="0"/>
              <a:t>Experimental surface tension data is not available in literature</a:t>
            </a:r>
            <a:endParaRPr lang="en-US" dirty="0"/>
          </a:p>
          <a:p>
            <a:r>
              <a:rPr lang="en-US" dirty="0" smtClean="0"/>
              <a:t>Broader Impacts</a:t>
            </a:r>
          </a:p>
          <a:p>
            <a:pPr lvl="1"/>
            <a:r>
              <a:rPr lang="en-US" dirty="0"/>
              <a:t>Possibility of improved or less expensive surfactant products</a:t>
            </a:r>
          </a:p>
          <a:p>
            <a:r>
              <a:rPr lang="en-US" dirty="0" smtClean="0"/>
              <a:t>Low hanging fruit</a:t>
            </a:r>
          </a:p>
          <a:p>
            <a:pPr lvl="1"/>
            <a:r>
              <a:rPr lang="en-US" dirty="0"/>
              <a:t>Only two simulations of polymer in mixed solvents (no solutes overlap with this study):</a:t>
            </a:r>
          </a:p>
          <a:p>
            <a:pPr marL="0" indent="0">
              <a:buNone/>
            </a:pPr>
            <a:r>
              <a:rPr lang="en-US" sz="1800" dirty="0"/>
              <a:t>P.P Shah, C.J. Roberts “Molecular solvation in water-methanol and water-sorbitol mixtures: the roles of preferential hydration, hydrophobicity, and equation of state”</a:t>
            </a:r>
          </a:p>
          <a:p>
            <a:pPr marL="0" indent="0">
              <a:buNone/>
            </a:pPr>
            <a:r>
              <a:rPr lang="en-US" sz="1800" dirty="0"/>
              <a:t>P.P. Shah, C.J. Roberts “Solvation in mixed aqueous solvents from a thermodynamic cycle approach” J. Phys. Chem. </a:t>
            </a:r>
            <a:r>
              <a:rPr lang="en-US" sz="1800" dirty="0" err="1"/>
              <a:t>Lett</a:t>
            </a:r>
            <a:r>
              <a:rPr lang="en-US" sz="1800" dirty="0"/>
              <a:t>. 112, 1049 (2008).</a:t>
            </a:r>
          </a:p>
          <a:p>
            <a:pPr lvl="1"/>
            <a:r>
              <a:rPr lang="en-US" sz="3100" dirty="0"/>
              <a:t>Simulation of liquid </a:t>
            </a:r>
            <a:r>
              <a:rPr lang="en-US" sz="3100" dirty="0" smtClean="0"/>
              <a:t>PDMS:</a:t>
            </a:r>
            <a:endParaRPr lang="en-US" sz="3100" dirty="0"/>
          </a:p>
          <a:p>
            <a:pPr marL="0" indent="0">
              <a:buNone/>
            </a:pPr>
            <a:r>
              <a:rPr lang="en-US" sz="1600" dirty="0"/>
              <a:t>S.W. Sides, J. </a:t>
            </a:r>
            <a:r>
              <a:rPr lang="en-US" sz="1600" dirty="0" err="1"/>
              <a:t>Curro</a:t>
            </a:r>
            <a:r>
              <a:rPr lang="en-US" sz="1600" dirty="0"/>
              <a:t>, G.S. </a:t>
            </a:r>
            <a:r>
              <a:rPr lang="en-US" sz="1600" dirty="0" err="1"/>
              <a:t>Grest</a:t>
            </a:r>
            <a:r>
              <a:rPr lang="en-US" sz="1600" dirty="0"/>
              <a:t>, M. J. Stevens, T. </a:t>
            </a:r>
            <a:r>
              <a:rPr lang="en-US" sz="1600" dirty="0" err="1"/>
              <a:t>Soddemann</a:t>
            </a:r>
            <a:r>
              <a:rPr lang="en-US" sz="1600" dirty="0"/>
              <a:t>, A. </a:t>
            </a:r>
            <a:r>
              <a:rPr lang="en-US" sz="1600" dirty="0" err="1"/>
              <a:t>Habenschuss</a:t>
            </a:r>
            <a:r>
              <a:rPr lang="en-US" sz="1600" dirty="0"/>
              <a:t>, J.D. </a:t>
            </a:r>
            <a:r>
              <a:rPr lang="en-US" sz="1600" dirty="0" err="1"/>
              <a:t>Londono</a:t>
            </a:r>
            <a:r>
              <a:rPr lang="en-US" sz="1600" dirty="0"/>
              <a:t> “Structure of PDMS melts: Theory, simulation and experiment” 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31</a:t>
            </a:fld>
            <a:endParaRPr lang="en-US" sz="14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9323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1865" y="58436"/>
            <a:ext cx="5306992" cy="5656564"/>
          </a:xfrm>
        </p:spPr>
        <p:txBody>
          <a:bodyPr>
            <a:normAutofit fontScale="92500" lnSpcReduction="20000"/>
          </a:bodyPr>
          <a:lstStyle/>
          <a:p>
            <a:pPr marL="0" lvl="1" indent="0">
              <a:buNone/>
            </a:pPr>
            <a:r>
              <a:rPr lang="en-US" i="1" u="sng" dirty="0"/>
              <a:t>Model </a:t>
            </a:r>
            <a:r>
              <a:rPr lang="en-US" u="sng" dirty="0" smtClean="0"/>
              <a:t>systems</a:t>
            </a:r>
          </a:p>
          <a:p>
            <a:pPr marL="0" lvl="1" indent="0">
              <a:buNone/>
            </a:pPr>
            <a:r>
              <a:rPr lang="en-US" sz="2500" dirty="0"/>
              <a:t>Solvents of </a:t>
            </a:r>
            <a:r>
              <a:rPr lang="en-US" sz="2500" dirty="0" smtClean="0"/>
              <a:t>		</a:t>
            </a:r>
            <a:r>
              <a:rPr lang="en-US" sz="2500" dirty="0"/>
              <a:t> Dipole </a:t>
            </a:r>
            <a:r>
              <a:rPr lang="en-US" sz="2500" dirty="0" smtClean="0"/>
              <a:t>	</a:t>
            </a:r>
          </a:p>
          <a:p>
            <a:pPr marL="0" indent="0">
              <a:buNone/>
            </a:pPr>
            <a:r>
              <a:rPr lang="en-US" sz="2500" dirty="0" smtClean="0"/>
              <a:t>Interest		moment</a:t>
            </a:r>
            <a:r>
              <a:rPr lang="en-US" sz="2500" baseline="30000" dirty="0" smtClean="0"/>
              <a:t>1</a:t>
            </a:r>
            <a:r>
              <a:rPr lang="en-US" sz="2500" dirty="0" smtClean="0"/>
              <a:t> (D)</a:t>
            </a:r>
          </a:p>
          <a:p>
            <a:pPr marL="457200" lvl="1" indent="0">
              <a:buNone/>
            </a:pPr>
            <a:r>
              <a:rPr lang="en-US" sz="2500" dirty="0" smtClean="0"/>
              <a:t>Water	  	     1.8</a:t>
            </a:r>
          </a:p>
          <a:p>
            <a:pPr marL="457200" lvl="1" indent="0">
              <a:buNone/>
            </a:pPr>
            <a:endParaRPr lang="en-US" sz="2500" dirty="0" smtClean="0"/>
          </a:p>
          <a:p>
            <a:pPr marL="457200" lvl="1" indent="0">
              <a:buNone/>
            </a:pPr>
            <a:r>
              <a:rPr lang="en-US" sz="2500" dirty="0" smtClean="0"/>
              <a:t>Methanol		     1.7</a:t>
            </a:r>
          </a:p>
          <a:p>
            <a:pPr marL="457200" lvl="1" indent="0">
              <a:buNone/>
            </a:pPr>
            <a:endParaRPr lang="en-US" sz="2500" dirty="0" smtClean="0"/>
          </a:p>
          <a:p>
            <a:pPr marL="457200" lvl="1" indent="0">
              <a:buNone/>
            </a:pPr>
            <a:r>
              <a:rPr lang="en-US" sz="2500" dirty="0" smtClean="0"/>
              <a:t>Ethanol		     1.69		</a:t>
            </a:r>
          </a:p>
          <a:p>
            <a:pPr marL="457200" lvl="1" indent="0">
              <a:buNone/>
            </a:pPr>
            <a:endParaRPr lang="en-US" sz="2500" dirty="0" smtClean="0"/>
          </a:p>
          <a:p>
            <a:pPr marL="457200" lvl="1" indent="0">
              <a:buNone/>
            </a:pPr>
            <a:r>
              <a:rPr lang="en-US" sz="2500" dirty="0" smtClean="0"/>
              <a:t>Isopropanol 	     1.66	</a:t>
            </a:r>
            <a:endParaRPr lang="en-US" sz="2500" dirty="0"/>
          </a:p>
          <a:p>
            <a:pPr lvl="1"/>
            <a:r>
              <a:rPr lang="en-US" sz="2500" b="1" dirty="0" smtClean="0"/>
              <a:t>All polar and protic. </a:t>
            </a:r>
          </a:p>
          <a:p>
            <a:pPr marL="457200" lvl="1" indent="0">
              <a:buNone/>
            </a:pPr>
            <a:r>
              <a:rPr lang="en-US" sz="2500" b="1" dirty="0" smtClean="0"/>
              <a:t>Like dissolves like does not explain solubility in these systems.</a:t>
            </a:r>
          </a:p>
          <a:p>
            <a:pPr lvl="1"/>
            <a:r>
              <a:rPr lang="en-US" sz="2500" dirty="0" smtClean="0"/>
              <a:t>Explores 1</a:t>
            </a:r>
            <a:r>
              <a:rPr lang="en-US" sz="2500" baseline="30000" dirty="0" smtClean="0"/>
              <a:t>◦</a:t>
            </a:r>
            <a:r>
              <a:rPr lang="en-US" sz="2500" dirty="0" smtClean="0"/>
              <a:t> </a:t>
            </a:r>
            <a:r>
              <a:rPr lang="en-US" sz="2500" dirty="0"/>
              <a:t>&amp; </a:t>
            </a:r>
            <a:r>
              <a:rPr lang="en-US" sz="2500" dirty="0" smtClean="0"/>
              <a:t>2</a:t>
            </a:r>
            <a:r>
              <a:rPr lang="en-US" sz="2500" baseline="30000" dirty="0" smtClean="0"/>
              <a:t>◦</a:t>
            </a:r>
            <a:r>
              <a:rPr lang="en-US" sz="2500" dirty="0" smtClean="0"/>
              <a:t> -OH</a:t>
            </a:r>
          </a:p>
          <a:p>
            <a:pPr marL="457200" lvl="1" indent="0">
              <a:buNone/>
            </a:pPr>
            <a:r>
              <a:rPr lang="en-US" sz="2500" dirty="0" smtClean="0"/>
              <a:t>Acetone		    2.91</a:t>
            </a:r>
          </a:p>
          <a:p>
            <a:pPr marL="457200" lvl="1" indent="0">
              <a:buNone/>
            </a:pPr>
            <a:r>
              <a:rPr lang="en-US" sz="2500" dirty="0" err="1" smtClean="0"/>
              <a:t>Acetoin</a:t>
            </a:r>
            <a:r>
              <a:rPr lang="en-US" sz="2500" dirty="0" smtClean="0"/>
              <a:t>		    3.61	</a:t>
            </a:r>
            <a:endParaRPr lang="en-US" sz="2500" dirty="0"/>
          </a:p>
          <a:p>
            <a:pPr lvl="1"/>
            <a:endParaRPr lang="en-US" sz="250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32</a:t>
            </a:fld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1865" y="5863907"/>
            <a:ext cx="48768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00" dirty="0" smtClean="0"/>
              <a:t>1) E.V. </a:t>
            </a:r>
            <a:r>
              <a:rPr lang="en-US" sz="1300" dirty="0" err="1" smtClean="0"/>
              <a:t>Anslyn</a:t>
            </a:r>
            <a:r>
              <a:rPr lang="en-US" sz="1300" dirty="0" smtClean="0"/>
              <a:t>, D.A. Dougherty “Modern Physical Organic Chemistry” University Science Books, </a:t>
            </a:r>
            <a:r>
              <a:rPr lang="en-US" sz="1300" dirty="0" err="1" smtClean="0"/>
              <a:t>Sausolito</a:t>
            </a:r>
            <a:r>
              <a:rPr lang="en-US" sz="1300" dirty="0" smtClean="0"/>
              <a:t>, CA (</a:t>
            </a:r>
            <a:r>
              <a:rPr lang="en-US" sz="1300" b="1" dirty="0" smtClean="0"/>
              <a:t>2004</a:t>
            </a:r>
            <a:r>
              <a:rPr lang="en-US" sz="1300" dirty="0" smtClean="0"/>
              <a:t>).</a:t>
            </a:r>
            <a:endParaRPr lang="en-US" sz="1300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pSp>
        <p:nvGrpSpPr>
          <p:cNvPr id="14" name="Group 13"/>
          <p:cNvGrpSpPr/>
          <p:nvPr/>
        </p:nvGrpSpPr>
        <p:grpSpPr>
          <a:xfrm>
            <a:off x="6002546" y="609600"/>
            <a:ext cx="2568296" cy="5358522"/>
            <a:chOff x="6002546" y="1016247"/>
            <a:chExt cx="2568296" cy="5358522"/>
          </a:xfrm>
        </p:grpSpPr>
        <p:grpSp>
          <p:nvGrpSpPr>
            <p:cNvPr id="11" name="Group 10"/>
            <p:cNvGrpSpPr/>
            <p:nvPr/>
          </p:nvGrpSpPr>
          <p:grpSpPr>
            <a:xfrm>
              <a:off x="6002546" y="2417470"/>
              <a:ext cx="2568296" cy="3957299"/>
              <a:chOff x="5996794" y="2590800"/>
              <a:chExt cx="2568296" cy="3957299"/>
            </a:xfrm>
          </p:grpSpPr>
          <p:grpSp>
            <p:nvGrpSpPr>
              <p:cNvPr id="8" name="Group 7"/>
              <p:cNvGrpSpPr/>
              <p:nvPr/>
            </p:nvGrpSpPr>
            <p:grpSpPr>
              <a:xfrm>
                <a:off x="6019800" y="3958400"/>
                <a:ext cx="2545289" cy="1205452"/>
                <a:chOff x="6149196" y="2027202"/>
                <a:chExt cx="2545289" cy="1205452"/>
              </a:xfrm>
            </p:grpSpPr>
            <p:pic>
              <p:nvPicPr>
                <p:cNvPr id="10242" name="Picture 2" descr="C:\Users\gmongell\Documents\jpegfilesofvdwsurfaces\Ch3Ch2OH.jpg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6149196" y="2027203"/>
                  <a:ext cx="1295400" cy="1205451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0243" name="Picture 3" descr="C:\Users\gmongell\Documents\jpegfilesofvdwsurfaces\Ch3Ch2OH_VDW.jpg"/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399085" y="2027202"/>
                  <a:ext cx="1295400" cy="1205451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grpSp>
            <p:nvGrpSpPr>
              <p:cNvPr id="9" name="Group 8"/>
              <p:cNvGrpSpPr/>
              <p:nvPr/>
            </p:nvGrpSpPr>
            <p:grpSpPr>
              <a:xfrm>
                <a:off x="6019799" y="2590800"/>
                <a:ext cx="2545291" cy="1206890"/>
                <a:chOff x="6019799" y="2590800"/>
                <a:chExt cx="2545291" cy="1206890"/>
              </a:xfrm>
            </p:grpSpPr>
            <p:pic>
              <p:nvPicPr>
                <p:cNvPr id="10244" name="Picture 4" descr="C:\Users\gmongell\Documents\jpegfilesofvdwsurfaces\Ch3OH.jpg"/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019799" y="2590800"/>
                  <a:ext cx="1296947" cy="120689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0245" name="Picture 5" descr="C:\Users\gmongell\Documents\jpegfilesofvdwsurfaces\Ch3OH_VDW.jpg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69689" y="2590800"/>
                  <a:ext cx="1295401" cy="1205452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grpSp>
            <p:nvGrpSpPr>
              <p:cNvPr id="10" name="Group 9"/>
              <p:cNvGrpSpPr/>
              <p:nvPr/>
            </p:nvGrpSpPr>
            <p:grpSpPr>
              <a:xfrm>
                <a:off x="5996794" y="5321241"/>
                <a:ext cx="2568295" cy="1226858"/>
                <a:chOff x="5996794" y="5321241"/>
                <a:chExt cx="2568295" cy="1226858"/>
              </a:xfrm>
            </p:grpSpPr>
            <p:pic>
              <p:nvPicPr>
                <p:cNvPr id="10246" name="Picture 6" descr="C:\Users\gmongell\Documents\jpegfilesofvdwsurfaces\Isopropanol.jpg"/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996794" y="5321241"/>
                  <a:ext cx="1318405" cy="1226858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0247" name="Picture 7" descr="C:\Users\gmongell\Documents\jpegfilesofvdwsurfaces\Isopropanol_VDW.jpg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246684" y="5321241"/>
                  <a:ext cx="1318405" cy="1226858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grpSp>
          <p:nvGrpSpPr>
            <p:cNvPr id="13" name="Group 12"/>
            <p:cNvGrpSpPr/>
            <p:nvPr/>
          </p:nvGrpSpPr>
          <p:grpSpPr>
            <a:xfrm>
              <a:off x="6026052" y="1016247"/>
              <a:ext cx="2544790" cy="1232088"/>
              <a:chOff x="6049054" y="1016247"/>
              <a:chExt cx="2544790" cy="1232088"/>
            </a:xfrm>
          </p:grpSpPr>
          <p:pic>
            <p:nvPicPr>
              <p:cNvPr id="10248" name="Picture 8" descr="C:\Users\gmongell\Documents\jpegfilesofvdwsurfaces\water.jpg"/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49054" y="1016247"/>
                <a:ext cx="1272396" cy="123208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249" name="Picture 9" descr="C:\Users\gmongell\Documents\jpegfilesofvdwsurfaces\water_VDW.jpg"/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21450" y="1016247"/>
                <a:ext cx="1272394" cy="123208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12" name="TextBox 11"/>
          <p:cNvSpPr txBox="1"/>
          <p:nvPr/>
        </p:nvSpPr>
        <p:spPr>
          <a:xfrm>
            <a:off x="5550621" y="5995923"/>
            <a:ext cx="252210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r</a:t>
            </a:r>
            <a:r>
              <a:rPr lang="en-US" dirty="0" smtClean="0"/>
              <a:t>ed: high e</a:t>
            </a:r>
            <a:r>
              <a:rPr lang="en-US" baseline="30000" dirty="0" smtClean="0"/>
              <a:t>-</a:t>
            </a:r>
            <a:r>
              <a:rPr lang="en-US" dirty="0" smtClean="0"/>
              <a:t> density</a:t>
            </a:r>
          </a:p>
          <a:p>
            <a:r>
              <a:rPr lang="en-US" dirty="0"/>
              <a:t>g</a:t>
            </a:r>
            <a:r>
              <a:rPr lang="en-US" dirty="0" smtClean="0"/>
              <a:t>reen: average e</a:t>
            </a:r>
            <a:r>
              <a:rPr lang="en-US" baseline="30000" dirty="0" smtClean="0"/>
              <a:t>-</a:t>
            </a:r>
            <a:r>
              <a:rPr lang="en-US" dirty="0" smtClean="0"/>
              <a:t> </a:t>
            </a:r>
            <a:r>
              <a:rPr lang="en-US" dirty="0"/>
              <a:t>density</a:t>
            </a:r>
            <a:endParaRPr lang="en-US" dirty="0" smtClean="0"/>
          </a:p>
          <a:p>
            <a:r>
              <a:rPr lang="en-US" dirty="0"/>
              <a:t>b</a:t>
            </a:r>
            <a:r>
              <a:rPr lang="en-US" dirty="0" smtClean="0"/>
              <a:t>lue:  low </a:t>
            </a:r>
            <a:r>
              <a:rPr lang="en-US" dirty="0"/>
              <a:t>e</a:t>
            </a:r>
            <a:r>
              <a:rPr lang="en-US" baseline="30000" dirty="0"/>
              <a:t>-</a:t>
            </a:r>
            <a:r>
              <a:rPr lang="en-US" dirty="0"/>
              <a:t> </a:t>
            </a:r>
            <a:r>
              <a:rPr lang="en-US" dirty="0" smtClean="0"/>
              <a:t>density</a:t>
            </a:r>
            <a:endParaRPr lang="en-US" dirty="0"/>
          </a:p>
        </p:txBody>
      </p:sp>
      <p:sp>
        <p:nvSpPr>
          <p:cNvPr id="22" name="Rectangle 21"/>
          <p:cNvSpPr/>
          <p:nvPr/>
        </p:nvSpPr>
        <p:spPr>
          <a:xfrm>
            <a:off x="31865" y="6226756"/>
            <a:ext cx="4572000" cy="69249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1300" dirty="0"/>
              <a:t>VDW surfaces calculated via:</a:t>
            </a:r>
          </a:p>
          <a:p>
            <a:r>
              <a:rPr lang="en-US" sz="1300" dirty="0"/>
              <a:t>J. </a:t>
            </a:r>
            <a:r>
              <a:rPr lang="en-US" sz="1300" dirty="0" err="1"/>
              <a:t>Gasteiger</a:t>
            </a:r>
            <a:r>
              <a:rPr lang="en-US" sz="1300" dirty="0"/>
              <a:t>, M. </a:t>
            </a:r>
            <a:r>
              <a:rPr lang="en-US" sz="1300" dirty="0" err="1"/>
              <a:t>Marsili</a:t>
            </a:r>
            <a:r>
              <a:rPr lang="en-US" sz="1300" dirty="0"/>
              <a:t>, </a:t>
            </a:r>
            <a:r>
              <a:rPr lang="en-US" sz="1300" i="1" dirty="0"/>
              <a:t>Tetrahedron </a:t>
            </a:r>
            <a:r>
              <a:rPr lang="en-US" sz="1300" i="1" dirty="0" err="1"/>
              <a:t>Lett</a:t>
            </a:r>
            <a:r>
              <a:rPr lang="en-US" sz="1300" dirty="0"/>
              <a:t>., </a:t>
            </a:r>
            <a:r>
              <a:rPr lang="en-US" sz="1300" b="1" dirty="0"/>
              <a:t>1978, </a:t>
            </a:r>
            <a:r>
              <a:rPr lang="en-US" sz="1300" dirty="0"/>
              <a:t> 3181</a:t>
            </a:r>
          </a:p>
          <a:p>
            <a:r>
              <a:rPr lang="de-DE" sz="1300" dirty="0"/>
              <a:t>J. Gasteiger, M. Marsili, </a:t>
            </a:r>
            <a:r>
              <a:rPr lang="de-DE" sz="1300" i="1" dirty="0"/>
              <a:t>Tetrahedron</a:t>
            </a:r>
            <a:r>
              <a:rPr lang="de-DE" sz="1300" dirty="0"/>
              <a:t>, </a:t>
            </a:r>
            <a:r>
              <a:rPr lang="de-DE" sz="1300" b="1" dirty="0"/>
              <a:t>1980,  </a:t>
            </a:r>
            <a:r>
              <a:rPr lang="de-DE" sz="1300" i="1" dirty="0"/>
              <a:t>36</a:t>
            </a:r>
            <a:r>
              <a:rPr lang="de-DE" sz="1300" dirty="0"/>
              <a:t>, 3219-3228</a:t>
            </a:r>
            <a:endParaRPr lang="en-US" sz="1300" dirty="0"/>
          </a:p>
        </p:txBody>
      </p:sp>
    </p:spTree>
    <p:extLst>
      <p:ext uri="{BB962C8B-B14F-4D97-AF65-F5344CB8AC3E}">
        <p14:creationId xmlns:p14="http://schemas.microsoft.com/office/powerpoint/2010/main" val="2887146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Proposition to Test the Hypothesis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4876800" cy="4895198"/>
          </a:xfrm>
        </p:spPr>
        <p:txBody>
          <a:bodyPr>
            <a:normAutofit/>
          </a:bodyPr>
          <a:lstStyle/>
          <a:p>
            <a:r>
              <a:rPr lang="en-US" dirty="0" smtClean="0"/>
              <a:t>Start with a simple poly-alkane structures.</a:t>
            </a:r>
          </a:p>
          <a:p>
            <a:r>
              <a:rPr lang="en-US" dirty="0" smtClean="0"/>
              <a:t>Compare the poly-ethers and </a:t>
            </a:r>
            <a:r>
              <a:rPr lang="en-US" dirty="0" err="1" smtClean="0"/>
              <a:t>polysilicones</a:t>
            </a:r>
            <a:endParaRPr lang="en-US" dirty="0" smtClean="0"/>
          </a:p>
          <a:p>
            <a:r>
              <a:rPr lang="en-US" dirty="0" smtClean="0"/>
              <a:t>Observe f-value</a:t>
            </a:r>
          </a:p>
          <a:p>
            <a:r>
              <a:rPr lang="en-US" dirty="0" smtClean="0"/>
              <a:t>See what affects f</a:t>
            </a:r>
          </a:p>
          <a:p>
            <a:pPr lvl="1"/>
            <a:r>
              <a:rPr lang="en-US" dirty="0" smtClean="0"/>
              <a:t>Explore </a:t>
            </a:r>
            <a:r>
              <a:rPr lang="en-US" dirty="0"/>
              <a:t>entropy and constrained charge </a:t>
            </a:r>
            <a:r>
              <a:rPr lang="en-US" dirty="0" smtClean="0"/>
              <a:t>spacing; </a:t>
            </a:r>
            <a:r>
              <a:rPr lang="en-US" dirty="0"/>
              <a:t>Turn off dihedrals</a:t>
            </a:r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33</a:t>
            </a:fld>
            <a:endParaRPr lang="en-US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7401" y="1371600"/>
            <a:ext cx="2514600" cy="240077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5867400" y="3817742"/>
            <a:ext cx="3237874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Simulation of a soluble molecule</a:t>
            </a:r>
          </a:p>
          <a:p>
            <a:r>
              <a:rPr lang="en-US" dirty="0" smtClean="0"/>
              <a:t>In a typical Lacks group</a:t>
            </a:r>
          </a:p>
          <a:p>
            <a:r>
              <a:rPr lang="en-US" dirty="0" smtClean="0"/>
              <a:t>MD simulation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28219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3581400"/>
            <a:ext cx="8077200" cy="3505200"/>
          </a:xfrm>
        </p:spPr>
        <p:txBody>
          <a:bodyPr>
            <a:normAutofit fontScale="92500" lnSpcReduction="20000"/>
          </a:bodyPr>
          <a:lstStyle/>
          <a:p>
            <a:r>
              <a:rPr lang="en-US" dirty="0" smtClean="0"/>
              <a:t>Inputs:</a:t>
            </a:r>
          </a:p>
          <a:p>
            <a:pPr lvl="1"/>
            <a:r>
              <a:rPr lang="en-US" dirty="0" smtClean="0"/>
              <a:t>Polymer Structure: atom-atom connectivity</a:t>
            </a:r>
            <a:endParaRPr lang="en-US" dirty="0"/>
          </a:p>
          <a:p>
            <a:pPr lvl="1"/>
            <a:r>
              <a:rPr lang="en-US" dirty="0" smtClean="0"/>
              <a:t>Topology: interactions</a:t>
            </a:r>
          </a:p>
          <a:p>
            <a:pPr lvl="1"/>
            <a:r>
              <a:rPr lang="en-US" dirty="0" smtClean="0"/>
              <a:t>Simulation variables:</a:t>
            </a:r>
          </a:p>
          <a:p>
            <a:pPr marL="457200" lvl="1" indent="0">
              <a:buNone/>
            </a:pPr>
            <a:r>
              <a:rPr lang="en-US" dirty="0" smtClean="0"/>
              <a:t>	Weight </a:t>
            </a:r>
            <a:r>
              <a:rPr lang="en-US" dirty="0"/>
              <a:t>% of alcohol (</a:t>
            </a:r>
            <a:r>
              <a:rPr lang="en-US" dirty="0" smtClean="0"/>
              <a:t>implies </a:t>
            </a:r>
            <a:r>
              <a:rPr lang="en-US" dirty="0"/>
              <a:t># molecules/box</a:t>
            </a:r>
            <a:r>
              <a:rPr lang="en-US" dirty="0" smtClean="0"/>
              <a:t>) 	Alcohol structure (MeOH, EtOH, 2-POH, AMC, DMK)</a:t>
            </a:r>
            <a:endParaRPr lang="en-US" dirty="0"/>
          </a:p>
          <a:p>
            <a:r>
              <a:rPr lang="en-US" dirty="0" smtClean="0"/>
              <a:t>Outputs:</a:t>
            </a:r>
          </a:p>
          <a:p>
            <a:pPr lvl="1"/>
            <a:r>
              <a:rPr lang="en-US" dirty="0" smtClean="0"/>
              <a:t>Time dependent position, velocity of each atom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34</a:t>
            </a:fld>
            <a:endParaRPr lang="en-US" sz="1400">
              <a:solidFill>
                <a:schemeClr val="tx1"/>
              </a:solidFill>
            </a:endParaRPr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09703572"/>
              </p:ext>
            </p:extLst>
          </p:nvPr>
        </p:nvGraphicFramePr>
        <p:xfrm>
          <a:off x="-6705600" y="0"/>
          <a:ext cx="6019800" cy="33167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Rectangle 1"/>
          <p:cNvSpPr/>
          <p:nvPr/>
        </p:nvSpPr>
        <p:spPr>
          <a:xfrm>
            <a:off x="11353800" y="685800"/>
            <a:ext cx="2895600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/>
              <a:t>The force field parameters for PDMS: </a:t>
            </a:r>
          </a:p>
          <a:p>
            <a:r>
              <a:rPr lang="en-US" sz="1500" dirty="0"/>
              <a:t>J.S. Smith, O. Borodin, G.D. Smith “A Quantum Chemistry Based Force Field for Poly(</a:t>
            </a:r>
            <a:r>
              <a:rPr lang="en-US" sz="1500" dirty="0" err="1"/>
              <a:t>dimethylsiloxane</a:t>
            </a:r>
            <a:r>
              <a:rPr lang="en-US" sz="1500" dirty="0"/>
              <a:t>)” J. Phys. Chem. B, 108, 20340-20350 (2004).</a:t>
            </a:r>
          </a:p>
          <a:p>
            <a:r>
              <a:rPr lang="en-US" sz="1500" dirty="0"/>
              <a:t>A.L. </a:t>
            </a:r>
            <a:r>
              <a:rPr lang="en-US" sz="1500" dirty="0" err="1"/>
              <a:t>Frischknecht</a:t>
            </a:r>
            <a:r>
              <a:rPr lang="en-US" sz="1500" dirty="0"/>
              <a:t>, J.G. </a:t>
            </a:r>
            <a:r>
              <a:rPr lang="en-US" sz="1500" dirty="0" err="1"/>
              <a:t>Curro</a:t>
            </a:r>
            <a:r>
              <a:rPr lang="en-US" sz="1500" dirty="0"/>
              <a:t> “Improved united atom force field for poly(</a:t>
            </a:r>
            <a:r>
              <a:rPr lang="en-US" sz="1500" dirty="0" err="1"/>
              <a:t>dimethylsiloxane</a:t>
            </a:r>
            <a:r>
              <a:rPr lang="en-US" sz="1500" dirty="0"/>
              <a:t>)” Macromolecules 36, 2122 (2003).</a:t>
            </a:r>
          </a:p>
        </p:txBody>
      </p:sp>
      <p:sp>
        <p:nvSpPr>
          <p:cNvPr id="6" name="Rectangle 5"/>
          <p:cNvSpPr/>
          <p:nvPr/>
        </p:nvSpPr>
        <p:spPr>
          <a:xfrm>
            <a:off x="4453217" y="3244334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 </a:t>
            </a:r>
          </a:p>
        </p:txBody>
      </p:sp>
      <p:sp>
        <p:nvSpPr>
          <p:cNvPr id="8" name="Rectangle 7"/>
          <p:cNvSpPr/>
          <p:nvPr/>
        </p:nvSpPr>
        <p:spPr>
          <a:xfrm>
            <a:off x="4453217" y="3244334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/>
              <p:cNvSpPr/>
              <p:nvPr/>
            </p:nvSpPr>
            <p:spPr>
              <a:xfrm>
                <a:off x="9570926" y="3962400"/>
                <a:ext cx="2618857" cy="66409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/>
                            </a:rPr>
                            <m:t>46⁢</m:t>
                          </m:r>
                          <m:r>
                            <a:rPr lang="en-US" i="1">
                              <a:latin typeface="Cambria Math"/>
                            </a:rPr>
                            <m:t>𝛼</m:t>
                          </m:r>
                        </m:num>
                        <m:den>
                          <m:r>
                            <a:rPr lang="en-US">
                              <a:latin typeface="Cambria Math"/>
                            </a:rPr>
                            <m:t>18⁢</m:t>
                          </m:r>
                          <m:d>
                            <m:dPr>
                              <m:ctrlPr>
                                <a:rPr lang="en-US" i="1">
                                  <a:latin typeface="Cambria Math"/>
                                </a:rPr>
                              </m:ctrlPr>
                            </m:dPr>
                            <m:e>
                              <m:r>
                                <a:rPr lang="en-US">
                                  <a:latin typeface="Cambria Math"/>
                                </a:rPr>
                                <m:t>2783−</m:t>
                              </m:r>
                              <m:r>
                                <a:rPr lang="en-US" i="1">
                                  <a:latin typeface="Cambria Math"/>
                                </a:rPr>
                                <m:t>𝛼</m:t>
                              </m:r>
                            </m:e>
                          </m:d>
                          <m:r>
                            <a:rPr lang="en-US">
                              <a:latin typeface="Cambria Math"/>
                            </a:rPr>
                            <m:t>+46⁢</m:t>
                          </m:r>
                          <m:r>
                            <a:rPr lang="en-US" i="1">
                              <a:latin typeface="Cambria Math"/>
                            </a:rPr>
                            <m:t>𝛼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1" name="Rectangle 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0926" y="3962400"/>
                <a:ext cx="2618857" cy="664093"/>
              </a:xfrm>
              <a:prstGeom prst="rect">
                <a:avLst/>
              </a:prstGeom>
              <a:blipFill rotWithShape="1">
                <a:blip r:embed="rId5"/>
                <a:stretch>
                  <a:fillRect r="-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/>
              <p:cNvSpPr/>
              <p:nvPr/>
            </p:nvSpPr>
            <p:spPr>
              <a:xfrm>
                <a:off x="9570925" y="4876800"/>
                <a:ext cx="2618857" cy="66409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/>
                            </a:rPr>
                            <m:t>32⁢</m:t>
                          </m:r>
                          <m:r>
                            <a:rPr lang="en-US" i="1">
                              <a:latin typeface="Cambria Math"/>
                            </a:rPr>
                            <m:t>𝛼</m:t>
                          </m:r>
                        </m:num>
                        <m:den>
                          <m:r>
                            <a:rPr lang="en-US">
                              <a:latin typeface="Cambria Math"/>
                            </a:rPr>
                            <m:t>18⁢</m:t>
                          </m:r>
                          <m:d>
                            <m:dPr>
                              <m:ctrlPr>
                                <a:rPr lang="en-US" i="1">
                                  <a:latin typeface="Cambria Math"/>
                                </a:rPr>
                              </m:ctrlPr>
                            </m:dPr>
                            <m:e>
                              <m:r>
                                <a:rPr lang="en-US">
                                  <a:latin typeface="Cambria Math"/>
                                </a:rPr>
                                <m:t>2783−</m:t>
                              </m:r>
                              <m:r>
                                <a:rPr lang="en-US" i="1">
                                  <a:latin typeface="Cambria Math"/>
                                </a:rPr>
                                <m:t>𝛼</m:t>
                              </m:r>
                            </m:e>
                          </m:d>
                          <m:r>
                            <a:rPr lang="en-US">
                              <a:latin typeface="Cambria Math"/>
                            </a:rPr>
                            <m:t>+32⁢</m:t>
                          </m:r>
                          <m:r>
                            <a:rPr lang="en-US" i="1">
                              <a:latin typeface="Cambria Math"/>
                            </a:rPr>
                            <m:t>𝛼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2" name="Rectangle 1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70925" y="4876800"/>
                <a:ext cx="2618857" cy="664093"/>
              </a:xfrm>
              <a:prstGeom prst="rect">
                <a:avLst/>
              </a:prstGeom>
              <a:blipFill rotWithShape="1">
                <a:blip r:embed="rId6"/>
                <a:stretch>
                  <a:fillRect r="-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/>
              <p:cNvSpPr/>
              <p:nvPr/>
            </p:nvSpPr>
            <p:spPr>
              <a:xfrm>
                <a:off x="9562909" y="5791200"/>
                <a:ext cx="2626873" cy="6519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>
                              <a:latin typeface="Cambria Math"/>
                            </a:rPr>
                            <m:t>60.1</m:t>
                          </m:r>
                          <m:r>
                            <a:rPr lang="en-US" i="1">
                              <a:latin typeface="Cambria Math"/>
                            </a:rPr>
                            <m:t>𝛼</m:t>
                          </m:r>
                        </m:num>
                        <m:den>
                          <m:r>
                            <a:rPr lang="en-US">
                              <a:latin typeface="Cambria Math"/>
                            </a:rPr>
                            <m:t>18⁢</m:t>
                          </m:r>
                          <m:d>
                            <m:dPr>
                              <m:ctrlPr>
                                <a:rPr lang="en-US" i="1">
                                  <a:latin typeface="Cambria Math"/>
                                </a:rPr>
                              </m:ctrlPr>
                            </m:dPr>
                            <m:e>
                              <m:r>
                                <a:rPr lang="en-US">
                                  <a:latin typeface="Cambria Math"/>
                                </a:rPr>
                                <m:t>2783−</m:t>
                              </m:r>
                              <m:r>
                                <a:rPr lang="en-US" i="1">
                                  <a:latin typeface="Cambria Math"/>
                                </a:rPr>
                                <m:t>𝛼</m:t>
                              </m:r>
                            </m:e>
                          </m:d>
                          <m:r>
                            <a:rPr lang="en-US">
                              <a:latin typeface="Cambria Math"/>
                            </a:rPr>
                            <m:t>+60.1</m:t>
                          </m:r>
                          <m:r>
                            <a:rPr lang="en-US" i="1">
                              <a:latin typeface="Cambria Math"/>
                            </a:rPr>
                            <m:t>𝛼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3" name="Rectangle 1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62909" y="5791200"/>
                <a:ext cx="2626873" cy="651973"/>
              </a:xfrm>
              <a:prstGeom prst="rect">
                <a:avLst/>
              </a:prstGeom>
              <a:blipFill rotWithShape="1">
                <a:blip r:embed="rId7"/>
                <a:stretch>
                  <a:fillRect r="-232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/>
          <p:cNvSpPr/>
          <p:nvPr/>
        </p:nvSpPr>
        <p:spPr>
          <a:xfrm>
            <a:off x="4453217" y="3244334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 </a:t>
            </a: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920" y="416409"/>
            <a:ext cx="6629400" cy="3088791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39387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92401" y="509045"/>
            <a:ext cx="1959197" cy="1143000"/>
          </a:xfrm>
        </p:spPr>
        <p:txBody>
          <a:bodyPr/>
          <a:lstStyle/>
          <a:p>
            <a:r>
              <a:rPr lang="en-US" dirty="0" smtClean="0"/>
              <a:t>Theory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>
              <a:xfrm>
                <a:off x="0" y="2097046"/>
                <a:ext cx="6172200" cy="4029117"/>
              </a:xfrm>
            </p:spPr>
            <p:txBody>
              <a:bodyPr>
                <a:normAutofit fontScale="92500" lnSpcReduction="10000"/>
              </a:bodyPr>
              <a:lstStyle/>
              <a:p>
                <a:pPr marL="0" indent="0">
                  <a:buNone/>
                </a:pPr>
                <a:r>
                  <a:rPr lang="en-US" dirty="0" smtClean="0"/>
                  <a:t>F</a:t>
                </a:r>
                <a:r>
                  <a:rPr lang="en-US" baseline="-25000" dirty="0" smtClean="0"/>
                  <a:t>i </a:t>
                </a:r>
                <a:r>
                  <a:rPr lang="en-US" dirty="0" smtClean="0"/>
                  <a:t>= </a:t>
                </a:r>
                <a:r>
                  <a:rPr lang="en-US" dirty="0" err="1" smtClean="0"/>
                  <a:t>E</a:t>
                </a:r>
                <a:r>
                  <a:rPr lang="en-US" baseline="-25000" dirty="0" err="1" smtClean="0"/>
                  <a:t>bonds</a:t>
                </a:r>
                <a:r>
                  <a:rPr lang="en-US" baseline="-25000" dirty="0" smtClean="0"/>
                  <a:t> </a:t>
                </a:r>
                <a:r>
                  <a:rPr lang="en-US" dirty="0" smtClean="0"/>
                  <a:t>+ E</a:t>
                </a:r>
                <a:r>
                  <a:rPr lang="en-US" baseline="-25000" dirty="0" smtClean="0"/>
                  <a:t>angles </a:t>
                </a:r>
                <a:r>
                  <a:rPr lang="en-US" dirty="0" smtClean="0"/>
                  <a:t>+ E</a:t>
                </a:r>
                <a:r>
                  <a:rPr lang="en-US" baseline="-25000" dirty="0" smtClean="0"/>
                  <a:t>dihedrals </a:t>
                </a:r>
                <a:r>
                  <a:rPr lang="en-US" dirty="0" smtClean="0"/>
                  <a:t>+ E</a:t>
                </a:r>
                <a:r>
                  <a:rPr lang="en-US" baseline="-25000" dirty="0" smtClean="0"/>
                  <a:t>nonbonded</a:t>
                </a:r>
              </a:p>
              <a:p>
                <a:r>
                  <a:rPr lang="en-US" dirty="0" smtClean="0"/>
                  <a:t>E</a:t>
                </a:r>
                <a:r>
                  <a:rPr lang="en-US" baseline="-25000" dirty="0" smtClean="0"/>
                  <a:t>bonds</a:t>
                </a:r>
                <a:r>
                  <a:rPr lang="en-US" dirty="0" smtClean="0"/>
                  <a:t>=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pHide m:val="on"/>
                        <m:ctrlPr>
                          <a:rPr lang="en-US" i="1" smtClean="0">
                            <a:latin typeface="Cambria Math"/>
                          </a:rPr>
                        </m:ctrlPr>
                      </m:naryPr>
                      <m:sub>
                        <m:r>
                          <m:rPr>
                            <m:brk m:alnAt="7"/>
                          </m:rPr>
                          <a:rPr lang="en-US" b="0" i="1" smtClean="0">
                            <a:latin typeface="Cambria Math"/>
                          </a:rPr>
                          <m:t>𝑏</m:t>
                        </m:r>
                        <m:r>
                          <a:rPr lang="en-US" b="0" i="1" smtClean="0">
                            <a:latin typeface="Cambria Math"/>
                          </a:rPr>
                          <m:t>𝑜𝑛𝑑𝑠</m:t>
                        </m:r>
                      </m:sub>
                      <m:sup/>
                      <m:e>
                        <m:r>
                          <a:rPr lang="en-US" b="0" i="1" smtClean="0">
                            <a:latin typeface="Cambria Math"/>
                          </a:rPr>
                          <m:t>𝐾</m:t>
                        </m:r>
                        <m:r>
                          <a:rPr lang="en-US" b="0" i="1" baseline="-25000" smtClean="0">
                            <a:latin typeface="Cambria Math"/>
                          </a:rPr>
                          <m:t>𝑟</m:t>
                        </m:r>
                        <m:r>
                          <a:rPr lang="en-US" b="0" i="1" smtClean="0">
                            <a:latin typeface="Cambria Math"/>
                          </a:rPr>
                          <m:t>(</m:t>
                        </m:r>
                        <m:r>
                          <a:rPr lang="en-US" b="0" i="1" smtClean="0">
                            <a:latin typeface="Cambria Math"/>
                          </a:rPr>
                          <m:t>𝑟</m:t>
                        </m:r>
                        <m:r>
                          <a:rPr lang="en-US" b="0" i="1" smtClean="0">
                            <a:latin typeface="Cambria Math"/>
                          </a:rPr>
                          <m:t>−</m:t>
                        </m:r>
                        <m:r>
                          <a:rPr lang="en-US" b="0" i="1" smtClean="0">
                            <a:latin typeface="Cambria Math"/>
                          </a:rPr>
                          <m:t>𝑟</m:t>
                        </m:r>
                        <m:r>
                          <a:rPr lang="en-US" b="0" i="1" baseline="-25000" smtClean="0">
                            <a:latin typeface="Cambria Math"/>
                          </a:rPr>
                          <m:t>0</m:t>
                        </m:r>
                        <m:r>
                          <a:rPr lang="en-US" b="0" i="1" smtClean="0">
                            <a:latin typeface="Cambria Math"/>
                          </a:rPr>
                          <m:t>)</m:t>
                        </m:r>
                      </m:e>
                    </m:nary>
                  </m:oMath>
                </a14:m>
                <a:r>
                  <a:rPr lang="en-US" baseline="30000" dirty="0" smtClean="0"/>
                  <a:t>2</a:t>
                </a:r>
              </a:p>
              <a:p>
                <a:r>
                  <a:rPr lang="en-US" dirty="0" smtClean="0"/>
                  <a:t>E</a:t>
                </a:r>
                <a:r>
                  <a:rPr lang="en-US" baseline="-25000" dirty="0" smtClean="0"/>
                  <a:t>angles</a:t>
                </a:r>
                <a:r>
                  <a:rPr lang="en-US" dirty="0" smtClean="0"/>
                  <a:t>=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limLoc m:val="subSup"/>
                        <m:supHide m:val="on"/>
                        <m:ctrlPr>
                          <a:rPr lang="en-US" i="1" smtClean="0">
                            <a:latin typeface="Cambria Math"/>
                          </a:rPr>
                        </m:ctrlPr>
                      </m:naryPr>
                      <m:sub>
                        <m:r>
                          <a:rPr lang="en-US" b="0" i="1" smtClean="0">
                            <a:latin typeface="Cambria Math"/>
                          </a:rPr>
                          <m:t>𝑎𝑛𝑔𝑙𝑒𝑠</m:t>
                        </m:r>
                      </m:sub>
                      <m:sup/>
                      <m:e>
                        <m:r>
                          <m:rPr>
                            <m:nor/>
                          </m:rPr>
                          <a:rPr lang="en-US" dirty="0"/>
                          <m:t>k</m:t>
                        </m:r>
                        <m:r>
                          <m:rPr>
                            <m:nor/>
                          </m:rPr>
                          <a:rPr lang="el-GR" baseline="-25000" dirty="0"/>
                          <m:t>θ</m:t>
                        </m:r>
                        <m:r>
                          <m:rPr>
                            <m:nor/>
                          </m:rPr>
                          <a:rPr lang="en-US" dirty="0"/>
                          <m:t>(</m:t>
                        </m:r>
                        <m:r>
                          <m:rPr>
                            <m:nor/>
                          </m:rPr>
                          <a:rPr lang="el-GR" dirty="0"/>
                          <m:t>θ</m:t>
                        </m:r>
                        <m:r>
                          <m:rPr>
                            <m:nor/>
                          </m:rPr>
                          <a:rPr lang="en-US" dirty="0"/>
                          <m:t>−</m:t>
                        </m:r>
                        <m:r>
                          <m:rPr>
                            <m:nor/>
                          </m:rPr>
                          <a:rPr lang="el-GR" dirty="0"/>
                          <m:t>θ</m:t>
                        </m:r>
                        <m:r>
                          <m:rPr>
                            <m:nor/>
                          </m:rPr>
                          <a:rPr lang="en-US" baseline="-25000" dirty="0"/>
                          <m:t>0</m:t>
                        </m:r>
                        <m:r>
                          <m:rPr>
                            <m:nor/>
                          </m:rPr>
                          <a:rPr lang="en-US" dirty="0"/>
                          <m:t>)</m:t>
                        </m:r>
                        <m:r>
                          <m:rPr>
                            <m:nor/>
                          </m:rPr>
                          <a:rPr lang="en-US" baseline="30000" dirty="0"/>
                          <m:t> 2</m:t>
                        </m:r>
                      </m:e>
                    </m:nary>
                  </m:oMath>
                </a14:m>
                <a:endParaRPr lang="en-US" dirty="0" smtClean="0"/>
              </a:p>
              <a:p>
                <a:r>
                  <a:rPr lang="en-US" dirty="0" smtClean="0"/>
                  <a:t>E</a:t>
                </a:r>
                <a:r>
                  <a:rPr lang="en-US" baseline="-25000" dirty="0" smtClean="0"/>
                  <a:t>dihedrals</a:t>
                </a:r>
                <a:r>
                  <a:rPr lang="en-US" dirty="0" smtClean="0"/>
                  <a:t>=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ctrlPr>
                          <a:rPr lang="en-US" b="0" i="1" smtClean="0">
                            <a:latin typeface="Cambria Math"/>
                          </a:rPr>
                        </m:ctrlPr>
                      </m:naryPr>
                      <m:sub>
                        <m:r>
                          <m:rPr>
                            <m:brk m:alnAt="23"/>
                          </m:rPr>
                          <a:rPr lang="en-US" b="0" i="1" smtClean="0">
                            <a:latin typeface="Cambria Math"/>
                          </a:rPr>
                          <m:t>𝑛</m:t>
                        </m:r>
                        <m:r>
                          <a:rPr lang="en-US" b="0" i="1" smtClean="0">
                            <a:latin typeface="Cambria Math"/>
                          </a:rPr>
                          <m:t>=1</m:t>
                        </m:r>
                      </m:sub>
                      <m:sup>
                        <m:r>
                          <a:rPr lang="en-US" b="0" i="1" smtClean="0">
                            <a:latin typeface="Cambria Math"/>
                          </a:rPr>
                          <m:t>𝑛</m:t>
                        </m:r>
                        <m:r>
                          <a:rPr lang="en-US" b="0" i="1" smtClean="0">
                            <a:latin typeface="Cambria Math"/>
                          </a:rPr>
                          <m:t>=4</m:t>
                        </m:r>
                      </m:sup>
                      <m:e>
                        <m:sSub>
                          <m:sSubPr>
                            <m:ctrlPr>
                              <a:rPr lang="en-US" i="1">
                                <a:latin typeface="Cambria Math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/>
                              </a:rPr>
                              <m:t>𝐶</m:t>
                            </m:r>
                          </m:e>
                          <m:sub>
                            <m:r>
                              <a:rPr lang="en-US" i="1">
                                <a:latin typeface="Cambria Math"/>
                              </a:rPr>
                              <m:t>𝑛</m:t>
                            </m:r>
                          </m:sub>
                        </m:sSub>
                        <m:r>
                          <a:rPr lang="en-US" i="1">
                            <a:latin typeface="Cambria Math"/>
                          </a:rPr>
                          <m:t>(1−</m:t>
                        </m:r>
                        <m:r>
                          <a:rPr lang="en-US" i="1">
                            <a:latin typeface="Cambria Math"/>
                          </a:rPr>
                          <m:t>𝐶𝑜𝑠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i="1">
                                <a:latin typeface="Cambria Math"/>
                              </a:rPr>
                            </m:ctrlPr>
                          </m:dPr>
                          <m:e>
                            <m:r>
                              <a:rPr lang="en-US" b="0" i="1" smtClean="0">
                                <a:latin typeface="Cambria Math"/>
                              </a:rPr>
                              <m:t>𝑛</m:t>
                            </m:r>
                            <m:r>
                              <m:rPr>
                                <m:sty m:val="p"/>
                              </m:rPr>
                              <a:rPr lang="el-GR" i="1">
                                <a:latin typeface="Cambria Math"/>
                              </a:rPr>
                              <m:t>Φ</m:t>
                            </m:r>
                          </m:e>
                        </m:d>
                      </m:e>
                    </m:nary>
                  </m:oMath>
                </a14:m>
                <a:r>
                  <a:rPr lang="en-US" dirty="0" smtClean="0"/>
                  <a:t>)</a:t>
                </a:r>
              </a:p>
              <a:p>
                <a:r>
                  <a:rPr lang="en-US" dirty="0" smtClean="0"/>
                  <a:t>E</a:t>
                </a:r>
                <a:r>
                  <a:rPr lang="en-US" baseline="-25000" dirty="0" smtClean="0"/>
                  <a:t>nonbonded</a:t>
                </a:r>
                <a:r>
                  <a:rPr lang="en-US" dirty="0" smtClean="0"/>
                  <a:t>=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supHide m:val="on"/>
                        <m:ctrlPr>
                          <a:rPr lang="en-US" i="1" smtClean="0">
                            <a:latin typeface="Cambria Math"/>
                          </a:rPr>
                        </m:ctrlPr>
                      </m:naryPr>
                      <m:sub>
                        <m:r>
                          <m:rPr>
                            <m:brk m:alnAt="7"/>
                          </m:rPr>
                          <a:rPr lang="en-US" b="0" i="1" smtClean="0">
                            <a:latin typeface="Cambria Math"/>
                          </a:rPr>
                          <m:t>𝑖</m:t>
                        </m:r>
                        <m:r>
                          <a:rPr lang="en-US" b="0" i="1" smtClean="0">
                            <a:latin typeface="Cambria Math"/>
                          </a:rPr>
                          <m:t>&gt;</m:t>
                        </m:r>
                        <m:r>
                          <a:rPr lang="en-US" b="0" i="1" smtClean="0">
                            <a:latin typeface="Cambria Math"/>
                          </a:rPr>
                          <m:t>𝑗</m:t>
                        </m:r>
                      </m:sub>
                      <m:sup/>
                      <m:e>
                        <m:r>
                          <a:rPr lang="en-US" b="0" i="1" smtClean="0">
                            <a:latin typeface="Cambria Math"/>
                          </a:rPr>
                          <m:t>𝑓𝑖𝑗</m:t>
                        </m:r>
                        <m:r>
                          <a:rPr lang="en-US" b="0" i="1" smtClean="0">
                            <a:latin typeface="Cambria Math"/>
                          </a:rPr>
                          <m:t>(</m:t>
                        </m:r>
                        <m:f>
                          <m:fPr>
                            <m:ctrlPr>
                              <a:rPr lang="en-US" b="0" i="1" smtClean="0">
                                <a:latin typeface="Cambria Math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bPr>
                              <m:e>
                                <m:r>
                                  <a:rPr lang="en-US" b="0" i="1" smtClean="0">
                                    <a:latin typeface="Cambria Math"/>
                                  </a:rPr>
                                  <m:t>𝐴</m:t>
                                </m:r>
                              </m:e>
                              <m:sub>
                                <m:r>
                                  <a:rPr lang="en-US" b="0" i="1" smtClean="0">
                                    <a:latin typeface="Cambria Math"/>
                                  </a:rPr>
                                  <m:t>𝑖𝑗</m:t>
                                </m:r>
                              </m:sub>
                            </m:sSub>
                          </m:num>
                          <m:den>
                            <m:sSup>
                              <m:sSup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pPr>
                              <m:e>
                                <m:sSub>
                                  <m:sSubPr>
                                    <m:ctrlPr>
                                      <a:rPr lang="en-US" i="1">
                                        <a:latin typeface="Cambria Math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/>
                                      </a:rPr>
                                      <m:t>𝑖𝑗</m:t>
                                    </m:r>
                                  </m:sub>
                                </m:sSub>
                              </m:e>
                              <m:sup>
                                <m:r>
                                  <a:rPr lang="en-US" b="0" i="1" smtClean="0">
                                    <a:latin typeface="Cambria Math"/>
                                  </a:rPr>
                                  <m:t>12</m:t>
                                </m:r>
                              </m:sup>
                            </m:sSup>
                          </m:den>
                        </m:f>
                        <m:r>
                          <a:rPr lang="en-US" b="0" i="1" smtClean="0">
                            <a:latin typeface="Cambria Math"/>
                          </a:rPr>
                          <m:t>−</m:t>
                        </m:r>
                        <m:f>
                          <m:fPr>
                            <m:ctrlPr>
                              <a:rPr lang="en-US" b="0" i="1" smtClean="0">
                                <a:latin typeface="Cambria Math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bPr>
                              <m:e>
                                <m:r>
                                  <a:rPr lang="en-US" b="0" i="1" smtClean="0">
                                    <a:latin typeface="Cambria Math"/>
                                  </a:rPr>
                                  <m:t>𝐶</m:t>
                                </m:r>
                              </m:e>
                              <m:sub>
                                <m:r>
                                  <a:rPr lang="en-US" b="0" i="1" smtClean="0">
                                    <a:latin typeface="Cambria Math"/>
                                  </a:rPr>
                                  <m:t>𝑖𝑗</m:t>
                                </m:r>
                              </m:sub>
                            </m:sSub>
                          </m:num>
                          <m:den>
                            <m:sSup>
                              <m:sSup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pPr>
                              <m:e>
                                <m:sSub>
                                  <m:sSubPr>
                                    <m:ctrlPr>
                                      <a:rPr lang="en-US" b="0" i="1" smtClean="0">
                                        <a:latin typeface="Cambria Math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b="0" i="1" smtClean="0">
                                        <a:latin typeface="Cambria Math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US" b="0" i="1" smtClean="0">
                                        <a:latin typeface="Cambria Math"/>
                                      </a:rPr>
                                      <m:t>𝑖𝑗</m:t>
                                    </m:r>
                                  </m:sub>
                                </m:sSub>
                              </m:e>
                              <m:sup>
                                <m:r>
                                  <a:rPr lang="en-US" b="0" i="1" smtClean="0">
                                    <a:latin typeface="Cambria Math"/>
                                  </a:rPr>
                                  <m:t>6</m:t>
                                </m:r>
                              </m:sup>
                            </m:sSup>
                          </m:den>
                        </m:f>
                        <m:r>
                          <a:rPr lang="en-US" b="0" i="1" smtClean="0">
                            <a:latin typeface="Cambria Math"/>
                          </a:rPr>
                          <m:t>+</m:t>
                        </m:r>
                        <m:f>
                          <m:fPr>
                            <m:ctrlPr>
                              <a:rPr lang="en-US" b="0" i="1" smtClean="0">
                                <a:latin typeface="Cambria Math"/>
                              </a:rPr>
                            </m:ctrlPr>
                          </m:fPr>
                          <m:num>
                            <m:sSub>
                              <m:sSub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bPr>
                              <m:e>
                                <m:r>
                                  <a:rPr lang="en-US" b="0" i="1" smtClean="0">
                                    <a:latin typeface="Cambria Math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b="0" i="1" smtClean="0">
                                    <a:latin typeface="Cambria Math"/>
                                  </a:rPr>
                                  <m:t>𝑖</m:t>
                                </m:r>
                              </m:sub>
                            </m:sSub>
                            <m:sSub>
                              <m:sSub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bPr>
                              <m:e>
                                <m:r>
                                  <a:rPr lang="en-US" b="0" i="1" smtClean="0">
                                    <a:latin typeface="Cambria Math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b="0" i="1" smtClean="0">
                                    <a:latin typeface="Cambria Math"/>
                                  </a:rPr>
                                  <m:t>𝑘</m:t>
                                </m:r>
                              </m:sub>
                            </m:sSub>
                            <m:sSup>
                              <m:sSupPr>
                                <m:ctrlPr>
                                  <a:rPr lang="en-US" b="0" i="1" smtClean="0">
                                    <a:latin typeface="Cambria Math"/>
                                  </a:rPr>
                                </m:ctrlPr>
                              </m:sSupPr>
                              <m:e>
                                <m:r>
                                  <a:rPr lang="en-US" b="0" i="1" smtClean="0">
                                    <a:latin typeface="Cambria Math"/>
                                  </a:rPr>
                                  <m:t>𝑒</m:t>
                                </m:r>
                              </m:e>
                              <m:sup>
                                <m:r>
                                  <a:rPr lang="en-US" b="0" i="1" smtClean="0">
                                    <a:latin typeface="Cambria Math"/>
                                  </a:rPr>
                                  <m:t>2</m:t>
                                </m:r>
                              </m:sup>
                            </m:sSup>
                          </m:num>
                          <m:den>
                            <m:sSup>
                              <m:sSupPr>
                                <m:ctrlPr>
                                  <a:rPr lang="en-US" i="1">
                                    <a:latin typeface="Cambria Math"/>
                                  </a:rPr>
                                </m:ctrlPr>
                              </m:sSupPr>
                              <m:e>
                                <m:sSub>
                                  <m:sSubPr>
                                    <m:ctrlPr>
                                      <a:rPr lang="en-US" i="1">
                                        <a:latin typeface="Cambria Math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i="1">
                                        <a:latin typeface="Cambria Math"/>
                                      </a:rPr>
                                      <m:t>𝑟</m:t>
                                    </m:r>
                                  </m:e>
                                  <m:sub>
                                    <m:r>
                                      <a:rPr lang="en-US" i="1">
                                        <a:latin typeface="Cambria Math"/>
                                      </a:rPr>
                                      <m:t>𝑖𝑗</m:t>
                                    </m:r>
                                  </m:sub>
                                </m:sSub>
                              </m:e>
                              <m:sup>
                                <m:r>
                                  <a:rPr lang="en-US" b="0" i="1" smtClean="0">
                                    <a:latin typeface="Cambria Math"/>
                                  </a:rPr>
                                  <m:t>2</m:t>
                                </m:r>
                              </m:sup>
                            </m:sSup>
                          </m:den>
                        </m:f>
                        <m:r>
                          <a:rPr lang="en-US" b="0" i="1" smtClean="0">
                            <a:latin typeface="Cambria Math"/>
                          </a:rPr>
                          <m:t>)</m:t>
                        </m:r>
                      </m:e>
                    </m:nary>
                  </m:oMath>
                </a14:m>
                <a:endParaRPr lang="en-US" dirty="0"/>
              </a:p>
              <a:p>
                <a:pPr marL="342900" lvl="1" indent="-342900">
                  <a:buFont typeface="Arial" pitchFamily="34" charset="0"/>
                  <a:buChar char="•"/>
                </a:pPr>
                <a:r>
                  <a:rPr lang="en-US" dirty="0" smtClean="0"/>
                  <a:t>Coulombic: PME summation</a:t>
                </a:r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0" y="2097046"/>
                <a:ext cx="6172200" cy="4029117"/>
              </a:xfrm>
              <a:blipFill rotWithShape="1">
                <a:blip r:embed="rId3"/>
                <a:stretch>
                  <a:fillRect l="-2270" t="-302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35</a:t>
            </a:fld>
            <a:endParaRPr lang="en-US" sz="1400" dirty="0">
              <a:solidFill>
                <a:schemeClr val="tx1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5989320"/>
            <a:ext cx="61722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de-DE" dirty="0" smtClean="0"/>
              <a:t>T. Darden, D. York, L. Pedersen;  </a:t>
            </a:r>
            <a:r>
              <a:rPr lang="en-US" dirty="0" smtClean="0"/>
              <a:t>“Particle </a:t>
            </a:r>
            <a:r>
              <a:rPr lang="en-US" dirty="0"/>
              <a:t>M</a:t>
            </a:r>
            <a:r>
              <a:rPr lang="en-US" dirty="0" smtClean="0"/>
              <a:t>esh </a:t>
            </a:r>
            <a:r>
              <a:rPr lang="en-US" dirty="0"/>
              <a:t>Ewald: An </a:t>
            </a:r>
            <a:r>
              <a:rPr lang="en-US" i="1" dirty="0" err="1"/>
              <a:t>N</a:t>
            </a:r>
            <a:r>
              <a:rPr lang="en-US" dirty="0" err="1"/>
              <a:t>⋅log</a:t>
            </a:r>
            <a:r>
              <a:rPr lang="en-US" dirty="0"/>
              <a:t>(</a:t>
            </a:r>
            <a:r>
              <a:rPr lang="en-US" i="1" dirty="0"/>
              <a:t>N</a:t>
            </a:r>
            <a:r>
              <a:rPr lang="en-US" dirty="0"/>
              <a:t>) method for Ewald sums in large </a:t>
            </a:r>
            <a:r>
              <a:rPr lang="en-US" dirty="0" smtClean="0"/>
              <a:t>systems” </a:t>
            </a:r>
            <a:r>
              <a:rPr lang="de-DE" dirty="0"/>
              <a:t>J. Chem. Phys. </a:t>
            </a:r>
            <a:r>
              <a:rPr lang="de-DE" b="1" dirty="0"/>
              <a:t>98</a:t>
            </a:r>
            <a:r>
              <a:rPr lang="de-DE" dirty="0"/>
              <a:t>, 10089 (1993)</a:t>
            </a:r>
            <a:endParaRPr lang="en-US" dirty="0"/>
          </a:p>
        </p:txBody>
      </p:sp>
      <p:sp>
        <p:nvSpPr>
          <p:cNvPr id="13" name="Rectangle 12"/>
          <p:cNvSpPr/>
          <p:nvPr/>
        </p:nvSpPr>
        <p:spPr>
          <a:xfrm>
            <a:off x="4453217" y="3244334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4453217" y="3244334"/>
            <a:ext cx="2375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 </a:t>
            </a:r>
          </a:p>
        </p:txBody>
      </p:sp>
      <p:pic>
        <p:nvPicPr>
          <p:cNvPr id="9223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17868"/>
            <a:ext cx="3284316" cy="19253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224" name="Picture 8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6158" y="194841"/>
            <a:ext cx="2883883" cy="18992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225" name="Picture 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2145709"/>
            <a:ext cx="2971800" cy="2080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226" name="Picture 1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2966" y="4363676"/>
            <a:ext cx="2743200" cy="1920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5228" y="201593"/>
            <a:ext cx="790575" cy="1047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7" name="Picture 5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9943" y="556669"/>
            <a:ext cx="1209675" cy="1238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8" name="Picture 6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2366494"/>
            <a:ext cx="1398237" cy="10345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9" name="Picture 7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4226657"/>
            <a:ext cx="1400175" cy="1076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80" name="Picture 8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388124"/>
            <a:ext cx="1090613" cy="674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" name="TextBox 5"/>
          <p:cNvSpPr txBox="1"/>
          <p:nvPr/>
        </p:nvSpPr>
        <p:spPr>
          <a:xfrm>
            <a:off x="7590051" y="3568758"/>
            <a:ext cx="140294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1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lang="en-US" sz="2100" baseline="-25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ij</a:t>
            </a:r>
            <a:r>
              <a:rPr lang="en-US" sz="21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=4</a:t>
            </a:r>
            <a:r>
              <a:rPr lang="el-GR" sz="21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ε</a:t>
            </a:r>
            <a:r>
              <a:rPr lang="en-US" sz="2100" baseline="-25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ij</a:t>
            </a:r>
            <a:r>
              <a:rPr lang="el-GR" sz="21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σ</a:t>
            </a:r>
            <a:r>
              <a:rPr lang="en-US" sz="2100" baseline="-25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ij</a:t>
            </a:r>
            <a:r>
              <a:rPr lang="en-US" sz="2100" baseline="30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12</a:t>
            </a:r>
          </a:p>
          <a:p>
            <a:r>
              <a:rPr lang="en-US" sz="21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en-US" sz="2100" baseline="-25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ij</a:t>
            </a:r>
            <a:r>
              <a:rPr lang="en-US" sz="21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=4</a:t>
            </a:r>
            <a:r>
              <a:rPr lang="el-GR" sz="21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ε</a:t>
            </a:r>
            <a:r>
              <a:rPr lang="en-US" sz="2100" baseline="-25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ij</a:t>
            </a:r>
            <a:r>
              <a:rPr lang="el-GR" sz="21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σ</a:t>
            </a:r>
            <a:r>
              <a:rPr lang="en-US" sz="2100" baseline="-25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ij</a:t>
            </a:r>
            <a:r>
              <a:rPr lang="en-US" sz="2100" baseline="30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6622420" y="5989320"/>
                <a:ext cx="1862417" cy="87293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l-GR" sz="2100" dirty="0" smtClean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ε</a:t>
                </a:r>
                <a:r>
                  <a:rPr lang="en-US" sz="2100" baseline="-25000" dirty="0" err="1" smtClean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ij</a:t>
                </a:r>
                <a:r>
                  <a:rPr lang="en-US" sz="2100" dirty="0" smtClean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=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US" sz="2100" i="1" smtClean="0">
                            <a:latin typeface="Cambria Math"/>
                            <a:cs typeface="Times New Roman" panose="02020603050405020304" pitchFamily="18" charset="0"/>
                          </a:rPr>
                        </m:ctrlPr>
                      </m:radPr>
                      <m:deg/>
                      <m:e>
                        <m:r>
                          <m:rPr>
                            <m:nor/>
                          </m:rPr>
                          <a:rPr lang="el-GR" sz="2100" dirty="0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m:t>ε</m:t>
                        </m:r>
                        <m:r>
                          <m:rPr>
                            <m:nor/>
                          </m:rPr>
                          <a:rPr lang="en-US" sz="2100" baseline="-25000" dirty="0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m:t>i</m:t>
                        </m:r>
                        <m:r>
                          <m:rPr>
                            <m:nor/>
                          </m:rPr>
                          <a:rPr lang="el-GR" sz="2100" dirty="0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m:t>ε</m:t>
                        </m:r>
                        <m:r>
                          <m:rPr>
                            <m:nor/>
                          </m:rPr>
                          <a:rPr lang="en-US" sz="2100" baseline="-25000" dirty="0">
                            <a:latin typeface="Times New Roman" panose="02020603050405020304" pitchFamily="18" charset="0"/>
                            <a:cs typeface="Times New Roman" panose="02020603050405020304" pitchFamily="18" charset="0"/>
                          </a:rPr>
                          <m:t>i</m:t>
                        </m:r>
                      </m:e>
                    </m:rad>
                  </m:oMath>
                </a14:m>
                <a:endParaRPr lang="en-US" sz="2100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  <a:p>
                <a:r>
                  <a:rPr lang="el-GR" sz="2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σ</a:t>
                </a:r>
                <a:r>
                  <a:rPr lang="en-US" sz="2100" baseline="-25000" dirty="0" err="1" smtClean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ij</a:t>
                </a:r>
                <a:r>
                  <a:rPr lang="en-US" sz="2100" dirty="0" smtClean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=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2100" i="1" smtClean="0">
                            <a:latin typeface="Cambria Math"/>
                            <a:cs typeface="Times New Roman" panose="02020603050405020304" pitchFamily="18" charset="0"/>
                          </a:rPr>
                        </m:ctrlPr>
                      </m:fPr>
                      <m:num>
                        <m:r>
                          <a:rPr lang="en-US" sz="2100" b="0" i="1" smtClean="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1</m:t>
                        </m:r>
                      </m:num>
                      <m:den>
                        <m:r>
                          <a:rPr lang="en-US" sz="2100" b="0" i="1" smtClean="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2</m:t>
                        </m:r>
                      </m:den>
                    </m:f>
                    <m:r>
                      <a:rPr lang="en-US" sz="2100" b="0" i="1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el-GR" sz="2100" b="0" i="1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σ</m:t>
                    </m:r>
                    <m:r>
                      <a:rPr lang="en-US" sz="2100" b="0" i="1" baseline="-25000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𝑖</m:t>
                    </m:r>
                    <m:r>
                      <a:rPr lang="en-US" sz="2100" b="0" i="1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+</m:t>
                    </m:r>
                    <m:r>
                      <m:rPr>
                        <m:sty m:val="p"/>
                      </m:rPr>
                      <a:rPr lang="el-GR" sz="2100" b="0" i="1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σ</m:t>
                    </m:r>
                    <m:r>
                      <a:rPr lang="en-US" sz="2100" b="0" i="1" baseline="-25000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𝑗</m:t>
                    </m:r>
                    <m:r>
                      <a:rPr lang="en-US" sz="2100" b="0" i="1" smtClean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)</m:t>
                    </m:r>
                  </m:oMath>
                </a14:m>
                <a:endParaRPr lang="en-US" sz="2100" dirty="0"/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22420" y="5989320"/>
                <a:ext cx="1862417" cy="872931"/>
              </a:xfrm>
              <a:prstGeom prst="rect">
                <a:avLst/>
              </a:prstGeom>
              <a:blipFill rotWithShape="0">
                <a:blip r:embed="rId13"/>
                <a:stretch>
                  <a:fillRect l="-3922" t="-4196" b="-489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96453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399736" y="1900087"/>
            <a:ext cx="95410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PE</a:t>
            </a:r>
          </a:p>
          <a:p>
            <a:pPr algn="ctr"/>
            <a:r>
              <a:rPr lang="en-US" dirty="0" smtClean="0"/>
              <a:t>CH2CH2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2611039" y="2573536"/>
            <a:ext cx="68320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PMO</a:t>
            </a:r>
          </a:p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O</a:t>
            </a:r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1458290" y="3195482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PTFE</a:t>
            </a:r>
          </a:p>
          <a:p>
            <a:pPr algn="ctr"/>
            <a:r>
              <a:rPr lang="en-US" dirty="0" smtClean="0"/>
              <a:t>CF</a:t>
            </a:r>
            <a:r>
              <a:rPr lang="en-US" baseline="-25000" dirty="0" smtClean="0"/>
              <a:t>2</a:t>
            </a:r>
            <a:r>
              <a:rPr lang="en-US" dirty="0" smtClean="0"/>
              <a:t>CF</a:t>
            </a:r>
            <a:r>
              <a:rPr lang="en-US" baseline="-25000" dirty="0" smtClean="0"/>
              <a:t>2</a:t>
            </a:r>
            <a:endParaRPr lang="en-US" baseline="-25000" dirty="0"/>
          </a:p>
        </p:txBody>
      </p:sp>
      <p:sp>
        <p:nvSpPr>
          <p:cNvPr id="7" name="TextBox 6"/>
          <p:cNvSpPr txBox="1"/>
          <p:nvPr/>
        </p:nvSpPr>
        <p:spPr>
          <a:xfrm>
            <a:off x="325357" y="2552200"/>
            <a:ext cx="10134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PVC</a:t>
            </a:r>
          </a:p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CClH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405676" y="4479506"/>
            <a:ext cx="163217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P1B</a:t>
            </a:r>
          </a:p>
          <a:p>
            <a:pPr algn="ctr"/>
            <a:r>
              <a:rPr lang="en-US" dirty="0" smtClean="0"/>
              <a:t>C(CH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)HCH</a:t>
            </a:r>
            <a:r>
              <a:rPr lang="en-US" baseline="-25000" dirty="0" smtClean="0"/>
              <a:t>2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29532" y="5706905"/>
            <a:ext cx="17844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C(CH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)HO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4738283" y="2381421"/>
            <a:ext cx="15151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endParaRPr lang="en-US" dirty="0" smtClean="0"/>
          </a:p>
          <a:p>
            <a:pPr algn="ctr"/>
            <a:r>
              <a:rPr lang="en-US" dirty="0" smtClean="0"/>
              <a:t>OC(CH2CH3)H</a:t>
            </a:r>
            <a:endParaRPr lang="en-US" baseline="-25000" dirty="0" smtClean="0"/>
          </a:p>
        </p:txBody>
      </p:sp>
      <p:sp>
        <p:nvSpPr>
          <p:cNvPr id="14" name="TextBox 13"/>
          <p:cNvSpPr txBox="1"/>
          <p:nvPr/>
        </p:nvSpPr>
        <p:spPr>
          <a:xfrm>
            <a:off x="2567389" y="3237041"/>
            <a:ext cx="169469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P2B</a:t>
            </a:r>
          </a:p>
          <a:p>
            <a:pPr algn="ctr"/>
            <a:r>
              <a:rPr lang="en-US" dirty="0" smtClean="0"/>
              <a:t>C(CH</a:t>
            </a:r>
            <a:r>
              <a:rPr lang="en-US" baseline="-25000" dirty="0" smtClean="0"/>
              <a:t>3</a:t>
            </a:r>
            <a:r>
              <a:rPr lang="en-US" dirty="0" smtClean="0"/>
              <a:t>)HC(CH</a:t>
            </a:r>
            <a:r>
              <a:rPr lang="en-US" baseline="-25000" dirty="0" smtClean="0"/>
              <a:t>3</a:t>
            </a:r>
            <a:r>
              <a:rPr lang="en-US" dirty="0" smtClean="0"/>
              <a:t>)H</a:t>
            </a: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Polymer Topology: Mapping by Atomic Substitution</a:t>
            </a:r>
            <a:endParaRPr lang="en-US" dirty="0"/>
          </a:p>
        </p:txBody>
      </p:sp>
      <p:cxnSp>
        <p:nvCxnSpPr>
          <p:cNvPr id="19" name="Straight Arrow Connector 18"/>
          <p:cNvCxnSpPr>
            <a:stCxn id="4" idx="1"/>
            <a:endCxn id="7" idx="0"/>
          </p:cNvCxnSpPr>
          <p:nvPr/>
        </p:nvCxnSpPr>
        <p:spPr>
          <a:xfrm flipH="1">
            <a:off x="832067" y="2223253"/>
            <a:ext cx="567669" cy="32894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/>
          <p:cNvCxnSpPr>
            <a:stCxn id="4" idx="3"/>
            <a:endCxn id="5" idx="0"/>
          </p:cNvCxnSpPr>
          <p:nvPr/>
        </p:nvCxnSpPr>
        <p:spPr>
          <a:xfrm>
            <a:off x="2353843" y="2223253"/>
            <a:ext cx="598796" cy="350283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/>
          <p:cNvCxnSpPr>
            <a:stCxn id="4" idx="2"/>
            <a:endCxn id="6" idx="0"/>
          </p:cNvCxnSpPr>
          <p:nvPr/>
        </p:nvCxnSpPr>
        <p:spPr>
          <a:xfrm flipH="1">
            <a:off x="1858400" y="2546418"/>
            <a:ext cx="18390" cy="64906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/>
          <p:cNvCxnSpPr>
            <a:stCxn id="10" idx="2"/>
            <a:endCxn id="11" idx="0"/>
          </p:cNvCxnSpPr>
          <p:nvPr/>
        </p:nvCxnSpPr>
        <p:spPr>
          <a:xfrm flipH="1">
            <a:off x="1221764" y="5125837"/>
            <a:ext cx="1" cy="581068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/>
          <p:cNvCxnSpPr/>
          <p:nvPr/>
        </p:nvCxnSpPr>
        <p:spPr>
          <a:xfrm flipH="1">
            <a:off x="6110128" y="2237669"/>
            <a:ext cx="1079277" cy="569555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/>
          <p:cNvCxnSpPr>
            <a:endCxn id="14" idx="3"/>
          </p:cNvCxnSpPr>
          <p:nvPr/>
        </p:nvCxnSpPr>
        <p:spPr>
          <a:xfrm flipH="1">
            <a:off x="4262084" y="3065072"/>
            <a:ext cx="942187" cy="495135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098679" y="1785336"/>
            <a:ext cx="16321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C(CH</a:t>
            </a:r>
            <a:r>
              <a:rPr lang="en-US" baseline="-25000" dirty="0" smtClean="0"/>
              <a:t>3</a:t>
            </a:r>
            <a:r>
              <a:rPr lang="en-US" dirty="0" smtClean="0"/>
              <a:t>)HCH</a:t>
            </a:r>
            <a:r>
              <a:rPr lang="en-US" baseline="-25000" dirty="0" smtClean="0"/>
              <a:t>2</a:t>
            </a:r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7696193" y="2835230"/>
            <a:ext cx="0" cy="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/>
          <p:cNvCxnSpPr/>
          <p:nvPr/>
        </p:nvCxnSpPr>
        <p:spPr>
          <a:xfrm flipV="1">
            <a:off x="6661791" y="1944924"/>
            <a:ext cx="770397" cy="1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7302610" y="2730146"/>
            <a:ext cx="1091966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OC(CH</a:t>
            </a:r>
            <a:r>
              <a:rPr lang="en-US" baseline="-25000" dirty="0" smtClean="0"/>
              <a:t>3</a:t>
            </a:r>
            <a:r>
              <a:rPr lang="en-US" dirty="0" smtClean="0"/>
              <a:t>)H</a:t>
            </a:r>
            <a:endParaRPr lang="en-US" baseline="-25000" dirty="0" smtClean="0"/>
          </a:p>
        </p:txBody>
      </p:sp>
      <p:sp>
        <p:nvSpPr>
          <p:cNvPr id="52" name="TextBox 51"/>
          <p:cNvSpPr txBox="1"/>
          <p:nvPr/>
        </p:nvSpPr>
        <p:spPr>
          <a:xfrm>
            <a:off x="2837948" y="6213749"/>
            <a:ext cx="17059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CH2Si(CH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3</a:t>
            </a:r>
            <a:r>
              <a:rPr lang="en-US" dirty="0" smtClean="0"/>
              <a:t>)H</a:t>
            </a:r>
          </a:p>
        </p:txBody>
      </p:sp>
      <p:cxnSp>
        <p:nvCxnSpPr>
          <p:cNvPr id="56" name="Straight Arrow Connector 55"/>
          <p:cNvCxnSpPr>
            <a:stCxn id="9" idx="1"/>
            <a:endCxn id="52" idx="3"/>
          </p:cNvCxnSpPr>
          <p:nvPr/>
        </p:nvCxnSpPr>
        <p:spPr>
          <a:xfrm flipH="1">
            <a:off x="4543863" y="5891571"/>
            <a:ext cx="868982" cy="50684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oup 29"/>
          <p:cNvGrpSpPr/>
          <p:nvPr/>
        </p:nvGrpSpPr>
        <p:grpSpPr>
          <a:xfrm>
            <a:off x="5314260" y="4521902"/>
            <a:ext cx="3534313" cy="1882474"/>
            <a:chOff x="5663133" y="1533922"/>
            <a:chExt cx="3534313" cy="1882474"/>
          </a:xfrm>
        </p:grpSpPr>
        <p:sp>
          <p:nvSpPr>
            <p:cNvPr id="8" name="TextBox 7"/>
            <p:cNvSpPr txBox="1"/>
            <p:nvPr/>
          </p:nvSpPr>
          <p:spPr>
            <a:xfrm>
              <a:off x="5663133" y="1533922"/>
              <a:ext cx="1258678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PIB</a:t>
              </a:r>
            </a:p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5761718" y="2580425"/>
              <a:ext cx="1061509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PDMS</a:t>
              </a:r>
            </a:p>
            <a:p>
              <a:pPr algn="ctr"/>
              <a:r>
                <a:rPr lang="en-US" dirty="0" err="1"/>
                <a:t>O</a:t>
              </a:r>
              <a:r>
                <a:rPr lang="en-US" dirty="0" err="1" smtClean="0"/>
                <a:t>Si</a:t>
              </a:r>
              <a:r>
                <a:rPr lang="en-US" dirty="0" smtClean="0"/>
                <a:t>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</a:t>
              </a:r>
              <a:r>
                <a:rPr lang="en-US" baseline="-25000" dirty="0" smtClean="0"/>
                <a:t>2</a:t>
              </a:r>
            </a:p>
          </p:txBody>
        </p:sp>
        <p:cxnSp>
          <p:nvCxnSpPr>
            <p:cNvPr id="27" name="Straight Arrow Connector 26"/>
            <p:cNvCxnSpPr>
              <a:stCxn id="8" idx="2"/>
              <a:endCxn id="9" idx="0"/>
            </p:cNvCxnSpPr>
            <p:nvPr/>
          </p:nvCxnSpPr>
          <p:spPr>
            <a:xfrm>
              <a:off x="6292472" y="2180253"/>
              <a:ext cx="1" cy="400172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TextBox 52"/>
            <p:cNvSpPr txBox="1"/>
            <p:nvPr/>
          </p:nvSpPr>
          <p:spPr>
            <a:xfrm>
              <a:off x="7941974" y="2549387"/>
              <a:ext cx="12554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Si(CH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7909112" y="3047064"/>
              <a:ext cx="91242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SiH</a:t>
              </a:r>
              <a:r>
                <a:rPr lang="en-US" baseline="-25000" dirty="0" smtClean="0"/>
                <a:t>2</a:t>
              </a:r>
            </a:p>
          </p:txBody>
        </p:sp>
        <p:cxnSp>
          <p:nvCxnSpPr>
            <p:cNvPr id="58" name="Straight Arrow Connector 57"/>
            <p:cNvCxnSpPr>
              <a:stCxn id="9" idx="3"/>
              <a:endCxn id="53" idx="1"/>
            </p:cNvCxnSpPr>
            <p:nvPr/>
          </p:nvCxnSpPr>
          <p:spPr>
            <a:xfrm flipV="1">
              <a:off x="6823227" y="2734053"/>
              <a:ext cx="1118747" cy="16953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Arrow Connector 62"/>
            <p:cNvCxnSpPr>
              <a:stCxn id="9" idx="3"/>
              <a:endCxn id="54" idx="1"/>
            </p:cNvCxnSpPr>
            <p:nvPr/>
          </p:nvCxnSpPr>
          <p:spPr>
            <a:xfrm>
              <a:off x="6823227" y="2903591"/>
              <a:ext cx="1085885" cy="328139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0" name="Straight Arrow Connector 39"/>
          <p:cNvCxnSpPr>
            <a:stCxn id="4" idx="2"/>
            <a:endCxn id="14" idx="1"/>
          </p:cNvCxnSpPr>
          <p:nvPr/>
        </p:nvCxnSpPr>
        <p:spPr>
          <a:xfrm>
            <a:off x="1876790" y="2546418"/>
            <a:ext cx="690599" cy="1013789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/>
          <p:cNvCxnSpPr>
            <a:stCxn id="11" idx="3"/>
            <a:endCxn id="52" idx="1"/>
          </p:cNvCxnSpPr>
          <p:nvPr/>
        </p:nvCxnSpPr>
        <p:spPr>
          <a:xfrm>
            <a:off x="2113995" y="5891571"/>
            <a:ext cx="723953" cy="50684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/>
          <p:cNvCxnSpPr>
            <a:stCxn id="10" idx="3"/>
            <a:endCxn id="65" idx="1"/>
          </p:cNvCxnSpPr>
          <p:nvPr/>
        </p:nvCxnSpPr>
        <p:spPr>
          <a:xfrm>
            <a:off x="2037853" y="4802672"/>
            <a:ext cx="573186" cy="5288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2611039" y="4623294"/>
            <a:ext cx="16531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dirty="0" smtClean="0"/>
              <a:t>OC(CH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)</a:t>
            </a:r>
            <a:endParaRPr lang="en-US" baseline="-25000" dirty="0"/>
          </a:p>
        </p:txBody>
      </p:sp>
      <p:sp>
        <p:nvSpPr>
          <p:cNvPr id="72" name="TextBox 71"/>
          <p:cNvSpPr txBox="1"/>
          <p:nvPr/>
        </p:nvSpPr>
        <p:spPr>
          <a:xfrm>
            <a:off x="7147119" y="1845691"/>
            <a:ext cx="140294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PP</a:t>
            </a:r>
          </a:p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C(CH</a:t>
            </a:r>
            <a:r>
              <a:rPr lang="en-US" baseline="-25000" dirty="0" smtClean="0"/>
              <a:t>3</a:t>
            </a:r>
            <a:r>
              <a:rPr lang="en-US" dirty="0" smtClean="0"/>
              <a:t>)H</a:t>
            </a:r>
            <a:r>
              <a:rPr lang="en-US" baseline="-25000" dirty="0" smtClean="0"/>
              <a:t>2</a:t>
            </a:r>
          </a:p>
        </p:txBody>
      </p:sp>
      <p:cxnSp>
        <p:nvCxnSpPr>
          <p:cNvPr id="74" name="Straight Arrow Connector 73"/>
          <p:cNvCxnSpPr>
            <a:stCxn id="72" idx="2"/>
            <a:endCxn id="12" idx="0"/>
          </p:cNvCxnSpPr>
          <p:nvPr/>
        </p:nvCxnSpPr>
        <p:spPr>
          <a:xfrm>
            <a:off x="7848593" y="2492022"/>
            <a:ext cx="0" cy="23812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/>
          <p:cNvSpPr/>
          <p:nvPr/>
        </p:nvSpPr>
        <p:spPr>
          <a:xfrm>
            <a:off x="7033637" y="4196017"/>
            <a:ext cx="165316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dirty="0" smtClean="0"/>
              <a:t>P3MO</a:t>
            </a:r>
          </a:p>
          <a:p>
            <a:pPr algn="ctr"/>
            <a:r>
              <a:rPr lang="en-US" dirty="0" smtClean="0"/>
              <a:t>OCH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endParaRPr lang="en-US" baseline="-25000" dirty="0"/>
          </a:p>
        </p:txBody>
      </p:sp>
      <p:cxnSp>
        <p:nvCxnSpPr>
          <p:cNvPr id="81" name="Straight Arrow Connector 80"/>
          <p:cNvCxnSpPr/>
          <p:nvPr/>
        </p:nvCxnSpPr>
        <p:spPr>
          <a:xfrm>
            <a:off x="7860218" y="4832188"/>
            <a:ext cx="0" cy="28067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Rectangle 81"/>
          <p:cNvSpPr/>
          <p:nvPr/>
        </p:nvSpPr>
        <p:spPr>
          <a:xfrm>
            <a:off x="6914537" y="5037499"/>
            <a:ext cx="16531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dirty="0" smtClean="0"/>
              <a:t>H</a:t>
            </a:r>
            <a:r>
              <a:rPr lang="en-US" baseline="-25000" dirty="0" smtClean="0"/>
              <a:t>2</a:t>
            </a:r>
            <a:r>
              <a:rPr lang="en-US" dirty="0" smtClean="0"/>
              <a:t>CCH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endParaRPr lang="en-US" baseline="-25000" dirty="0"/>
          </a:p>
        </p:txBody>
      </p:sp>
      <p:sp>
        <p:nvSpPr>
          <p:cNvPr id="83" name="TextBox 82"/>
          <p:cNvSpPr txBox="1"/>
          <p:nvPr/>
        </p:nvSpPr>
        <p:spPr>
          <a:xfrm>
            <a:off x="5310133" y="1622108"/>
            <a:ext cx="1438214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PPO</a:t>
            </a:r>
          </a:p>
          <a:p>
            <a:pPr algn="ctr"/>
            <a:r>
              <a:rPr lang="en-US" dirty="0" smtClean="0"/>
              <a:t>OC(CH</a:t>
            </a:r>
            <a:r>
              <a:rPr lang="en-US" baseline="-25000" dirty="0" smtClean="0"/>
              <a:t>3</a:t>
            </a:r>
            <a:r>
              <a:rPr lang="en-US" dirty="0" smtClean="0"/>
              <a:t>)HCH</a:t>
            </a:r>
            <a:r>
              <a:rPr lang="en-US" baseline="-25000" dirty="0" smtClean="0"/>
              <a:t>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7316235" y="3328584"/>
            <a:ext cx="1064715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OC(CH</a:t>
            </a:r>
            <a:r>
              <a:rPr lang="en-US" baseline="-25000" dirty="0" smtClean="0"/>
              <a:t>3</a:t>
            </a:r>
            <a:r>
              <a:rPr lang="en-US" dirty="0" smtClean="0"/>
              <a:t>)</a:t>
            </a:r>
            <a:r>
              <a:rPr lang="en-US" baseline="-25000" dirty="0" smtClean="0"/>
              <a:t>2</a:t>
            </a:r>
          </a:p>
        </p:txBody>
      </p:sp>
      <p:cxnSp>
        <p:nvCxnSpPr>
          <p:cNvPr id="87" name="Straight Arrow Connector 86"/>
          <p:cNvCxnSpPr>
            <a:endCxn id="86" idx="0"/>
          </p:cNvCxnSpPr>
          <p:nvPr/>
        </p:nvCxnSpPr>
        <p:spPr>
          <a:xfrm>
            <a:off x="7848593" y="3090460"/>
            <a:ext cx="0" cy="23812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42"/>
          <p:cNvCxnSpPr/>
          <p:nvPr/>
        </p:nvCxnSpPr>
        <p:spPr>
          <a:xfrm>
            <a:off x="4133654" y="2239827"/>
            <a:ext cx="598796" cy="350283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/>
          <p:cNvCxnSpPr/>
          <p:nvPr/>
        </p:nvCxnSpPr>
        <p:spPr>
          <a:xfrm flipH="1">
            <a:off x="4787800" y="1877562"/>
            <a:ext cx="625045" cy="9244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3662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7741677" y="2316689"/>
            <a:ext cx="8002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PTFE</a:t>
            </a:r>
          </a:p>
          <a:p>
            <a:pPr algn="ctr"/>
            <a:r>
              <a:rPr lang="en-US" dirty="0" smtClean="0"/>
              <a:t>CF</a:t>
            </a:r>
            <a:r>
              <a:rPr lang="en-US" baseline="-25000" dirty="0" smtClean="0"/>
              <a:t>2</a:t>
            </a:r>
            <a:r>
              <a:rPr lang="en-US" dirty="0" smtClean="0"/>
              <a:t>CF</a:t>
            </a:r>
            <a:r>
              <a:rPr lang="en-US" baseline="-25000" dirty="0" smtClean="0"/>
              <a:t>2</a:t>
            </a:r>
            <a:endParaRPr lang="en-US" baseline="-25000" dirty="0"/>
          </a:p>
        </p:txBody>
      </p:sp>
      <p:sp>
        <p:nvSpPr>
          <p:cNvPr id="7" name="TextBox 6"/>
          <p:cNvSpPr txBox="1"/>
          <p:nvPr/>
        </p:nvSpPr>
        <p:spPr>
          <a:xfrm>
            <a:off x="7635078" y="1546819"/>
            <a:ext cx="101341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PVC</a:t>
            </a:r>
          </a:p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CClH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2564620" y="5414297"/>
            <a:ext cx="12554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Si(CH</a:t>
            </a:r>
            <a:r>
              <a:rPr lang="en-US" baseline="-25000" dirty="0" smtClean="0"/>
              <a:t>3</a:t>
            </a:r>
            <a:r>
              <a:rPr lang="en-US" dirty="0" smtClean="0"/>
              <a:t>)</a:t>
            </a:r>
            <a:r>
              <a:rPr lang="en-US" baseline="-25000" dirty="0" smtClean="0"/>
              <a:t>2</a:t>
            </a: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Polymer Topology: Mapping by Atomic Addition</a:t>
            </a:r>
            <a:endParaRPr lang="en-US" dirty="0"/>
          </a:p>
        </p:txBody>
      </p:sp>
      <p:sp>
        <p:nvSpPr>
          <p:cNvPr id="52" name="TextBox 51"/>
          <p:cNvSpPr txBox="1"/>
          <p:nvPr/>
        </p:nvSpPr>
        <p:spPr>
          <a:xfrm>
            <a:off x="2339397" y="6270084"/>
            <a:ext cx="17059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CH2Si(CH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3</a:t>
            </a:r>
            <a:r>
              <a:rPr lang="en-US" dirty="0" smtClean="0"/>
              <a:t>)H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603860" y="5842189"/>
            <a:ext cx="13211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Si(CH</a:t>
            </a:r>
            <a:r>
              <a:rPr lang="en-US" baseline="-25000" dirty="0" smtClean="0"/>
              <a:t>3</a:t>
            </a:r>
            <a:r>
              <a:rPr lang="en-US" dirty="0" smtClean="0"/>
              <a:t>)H</a:t>
            </a:r>
            <a:endParaRPr lang="en-US" baseline="-25000" dirty="0" smtClean="0"/>
          </a:p>
        </p:txBody>
      </p:sp>
      <p:sp>
        <p:nvSpPr>
          <p:cNvPr id="54" name="TextBox 53"/>
          <p:cNvSpPr txBox="1"/>
          <p:nvPr/>
        </p:nvSpPr>
        <p:spPr>
          <a:xfrm>
            <a:off x="2736141" y="4402465"/>
            <a:ext cx="91242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endParaRPr lang="en-US" dirty="0" smtClean="0"/>
          </a:p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SiH</a:t>
            </a:r>
            <a:r>
              <a:rPr lang="en-US" baseline="-25000" dirty="0" smtClean="0"/>
              <a:t>2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81238" y="5842190"/>
            <a:ext cx="106150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PDMS</a:t>
            </a:r>
          </a:p>
          <a:p>
            <a:pPr algn="ctr"/>
            <a:r>
              <a:rPr lang="en-US" dirty="0" err="1"/>
              <a:t>O</a:t>
            </a:r>
            <a:r>
              <a:rPr lang="en-US" dirty="0" err="1" smtClean="0"/>
              <a:t>Si</a:t>
            </a:r>
            <a:r>
              <a:rPr lang="en-US" dirty="0" smtClean="0"/>
              <a:t>(CH</a:t>
            </a:r>
            <a:r>
              <a:rPr lang="en-US" baseline="-25000" dirty="0" smtClean="0"/>
              <a:t>3</a:t>
            </a:r>
            <a:r>
              <a:rPr lang="en-US" dirty="0" smtClean="0"/>
              <a:t>)</a:t>
            </a:r>
            <a:r>
              <a:rPr lang="en-US" baseline="-25000" dirty="0" smtClean="0"/>
              <a:t>2</a:t>
            </a:r>
          </a:p>
        </p:txBody>
      </p:sp>
      <p:grpSp>
        <p:nvGrpSpPr>
          <p:cNvPr id="39" name="Group 38"/>
          <p:cNvGrpSpPr/>
          <p:nvPr/>
        </p:nvGrpSpPr>
        <p:grpSpPr>
          <a:xfrm>
            <a:off x="137395" y="1546819"/>
            <a:ext cx="5027234" cy="2594779"/>
            <a:chOff x="257000" y="1680961"/>
            <a:chExt cx="5027234" cy="2594779"/>
          </a:xfrm>
        </p:grpSpPr>
        <p:sp>
          <p:nvSpPr>
            <p:cNvPr id="4" name="TextBox 3"/>
            <p:cNvSpPr txBox="1"/>
            <p:nvPr/>
          </p:nvSpPr>
          <p:spPr>
            <a:xfrm>
              <a:off x="2510342" y="1680961"/>
              <a:ext cx="954107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PE</a:t>
              </a:r>
            </a:p>
            <a:p>
              <a:pPr algn="ctr"/>
              <a:r>
                <a:rPr lang="en-US" dirty="0" smtClean="0"/>
                <a:t>CH2CH2</a:t>
              </a:r>
              <a:endParaRPr lang="en-US" dirty="0"/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4025556" y="3629409"/>
              <a:ext cx="1258678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PIB</a:t>
              </a:r>
            </a:p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257000" y="3622483"/>
              <a:ext cx="1749197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P1B</a:t>
              </a:r>
            </a:p>
            <a:p>
              <a:pPr algn="ctr"/>
              <a:r>
                <a:rPr lang="en-US" dirty="0" smtClean="0"/>
                <a:t>C(CH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)H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2285922" y="2635245"/>
              <a:ext cx="1402948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PP</a:t>
              </a:r>
            </a:p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)H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140049" y="3629409"/>
              <a:ext cx="169469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P2B</a:t>
              </a:r>
            </a:p>
            <a:p>
              <a:pPr algn="ctr"/>
              <a:r>
                <a:rPr lang="en-US" dirty="0" smtClean="0"/>
                <a:t>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)HC(CH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)H</a:t>
              </a:r>
            </a:p>
          </p:txBody>
        </p:sp>
        <p:cxnSp>
          <p:nvCxnSpPr>
            <p:cNvPr id="22" name="Straight Arrow Connector 21"/>
            <p:cNvCxnSpPr>
              <a:endCxn id="12" idx="0"/>
            </p:cNvCxnSpPr>
            <p:nvPr/>
          </p:nvCxnSpPr>
          <p:spPr>
            <a:xfrm>
              <a:off x="2987395" y="2193150"/>
              <a:ext cx="1" cy="442095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Arrow Connector 23"/>
            <p:cNvCxnSpPr>
              <a:stCxn id="12" idx="2"/>
              <a:endCxn id="14" idx="0"/>
            </p:cNvCxnSpPr>
            <p:nvPr/>
          </p:nvCxnSpPr>
          <p:spPr>
            <a:xfrm>
              <a:off x="2987396" y="3281576"/>
              <a:ext cx="1" cy="347833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Arrow Connector 25"/>
            <p:cNvCxnSpPr>
              <a:stCxn id="12" idx="2"/>
              <a:endCxn id="10" idx="0"/>
            </p:cNvCxnSpPr>
            <p:nvPr/>
          </p:nvCxnSpPr>
          <p:spPr>
            <a:xfrm flipH="1">
              <a:off x="1131599" y="3281576"/>
              <a:ext cx="1855797" cy="340907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Arrow Connector 27"/>
            <p:cNvCxnSpPr>
              <a:stCxn id="12" idx="2"/>
              <a:endCxn id="8" idx="0"/>
            </p:cNvCxnSpPr>
            <p:nvPr/>
          </p:nvCxnSpPr>
          <p:spPr>
            <a:xfrm>
              <a:off x="2987396" y="3281576"/>
              <a:ext cx="1667499" cy="347833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/>
          <p:cNvGrpSpPr/>
          <p:nvPr/>
        </p:nvGrpSpPr>
        <p:grpSpPr>
          <a:xfrm>
            <a:off x="4494659" y="1735842"/>
            <a:ext cx="3662368" cy="3454307"/>
            <a:chOff x="4347677" y="3127781"/>
            <a:chExt cx="3662368" cy="3454307"/>
          </a:xfrm>
        </p:grpSpPr>
        <p:sp>
          <p:nvSpPr>
            <p:cNvPr id="5" name="TextBox 4"/>
            <p:cNvSpPr txBox="1"/>
            <p:nvPr/>
          </p:nvSpPr>
          <p:spPr>
            <a:xfrm>
              <a:off x="5970434" y="3127781"/>
              <a:ext cx="683200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PMO</a:t>
              </a:r>
            </a:p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O</a:t>
              </a:r>
              <a:endParaRPr lang="en-US" dirty="0"/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4664430" y="5935757"/>
              <a:ext cx="1822935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endParaRPr lang="en-US" dirty="0" smtClean="0"/>
            </a:p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C(CH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)HO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4347677" y="3631255"/>
              <a:ext cx="120898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OC(CH3)H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5575898" y="4933348"/>
              <a:ext cx="143821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dirty="0" smtClean="0"/>
                <a:t>PPO</a:t>
              </a:r>
            </a:p>
            <a:p>
              <a:pPr algn="ctr"/>
              <a:r>
                <a:rPr lang="en-US" dirty="0" smtClean="0"/>
                <a:t>OC(CH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)HCH</a:t>
              </a:r>
              <a:r>
                <a:rPr lang="en-US" baseline="-25000" dirty="0" smtClean="0"/>
                <a:t>2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6339396" y="5935756"/>
              <a:ext cx="1670649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endParaRPr lang="en-US" dirty="0" smtClean="0"/>
            </a:p>
            <a:p>
              <a:pPr algn="ctr"/>
              <a:r>
                <a:rPr lang="en-US" dirty="0" smtClean="0"/>
                <a:t>CH</a:t>
              </a:r>
              <a:r>
                <a:rPr lang="en-US" baseline="-25000" dirty="0" smtClean="0"/>
                <a:t>2</a:t>
              </a:r>
              <a:r>
                <a:rPr lang="en-US" dirty="0" smtClean="0"/>
                <a:t>C(CH</a:t>
              </a:r>
              <a:r>
                <a:rPr lang="en-US" baseline="-25000" dirty="0" smtClean="0"/>
                <a:t>3</a:t>
              </a:r>
              <a:r>
                <a:rPr lang="en-US" dirty="0" smtClean="0"/>
                <a:t>)HCH</a:t>
              </a:r>
              <a:r>
                <a:rPr lang="en-US" baseline="-25000" dirty="0" smtClean="0"/>
                <a:t>2</a:t>
              </a:r>
            </a:p>
          </p:txBody>
        </p:sp>
        <p:cxnSp>
          <p:nvCxnSpPr>
            <p:cNvPr id="34" name="Straight Arrow Connector 33"/>
            <p:cNvCxnSpPr>
              <a:stCxn id="15" idx="0"/>
              <a:endCxn id="15" idx="0"/>
            </p:cNvCxnSpPr>
            <p:nvPr/>
          </p:nvCxnSpPr>
          <p:spPr>
            <a:xfrm>
              <a:off x="6295005" y="4933348"/>
              <a:ext cx="0" cy="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Arrow Connector 30"/>
            <p:cNvCxnSpPr>
              <a:endCxn id="15" idx="0"/>
            </p:cNvCxnSpPr>
            <p:nvPr/>
          </p:nvCxnSpPr>
          <p:spPr>
            <a:xfrm>
              <a:off x="6295005" y="4605467"/>
              <a:ext cx="0" cy="327881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Arrow Connector 32"/>
            <p:cNvCxnSpPr>
              <a:stCxn id="15" idx="2"/>
              <a:endCxn id="11" idx="0"/>
            </p:cNvCxnSpPr>
            <p:nvPr/>
          </p:nvCxnSpPr>
          <p:spPr>
            <a:xfrm flipH="1">
              <a:off x="5575898" y="5579679"/>
              <a:ext cx="719107" cy="35607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Arrow Connector 37"/>
            <p:cNvCxnSpPr>
              <a:stCxn id="15" idx="2"/>
              <a:endCxn id="16" idx="0"/>
            </p:cNvCxnSpPr>
            <p:nvPr/>
          </p:nvCxnSpPr>
          <p:spPr>
            <a:xfrm>
              <a:off x="6295005" y="5579679"/>
              <a:ext cx="879716" cy="356077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Straight Arrow Connector 41"/>
          <p:cNvCxnSpPr>
            <a:stCxn id="9" idx="2"/>
            <a:endCxn id="52" idx="0"/>
          </p:cNvCxnSpPr>
          <p:nvPr/>
        </p:nvCxnSpPr>
        <p:spPr>
          <a:xfrm flipH="1">
            <a:off x="3192355" y="5783629"/>
            <a:ext cx="1" cy="486455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Arrow Connector 43"/>
          <p:cNvCxnSpPr>
            <a:stCxn id="54" idx="2"/>
            <a:endCxn id="20" idx="0"/>
          </p:cNvCxnSpPr>
          <p:nvPr/>
        </p:nvCxnSpPr>
        <p:spPr>
          <a:xfrm flipH="1">
            <a:off x="1011993" y="5048796"/>
            <a:ext cx="2180363" cy="79339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/>
          <p:cNvCxnSpPr>
            <a:stCxn id="54" idx="2"/>
            <a:endCxn id="9" idx="0"/>
          </p:cNvCxnSpPr>
          <p:nvPr/>
        </p:nvCxnSpPr>
        <p:spPr>
          <a:xfrm>
            <a:off x="3192356" y="5048796"/>
            <a:ext cx="0" cy="365501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/>
          <p:cNvCxnSpPr>
            <a:stCxn id="54" idx="2"/>
            <a:endCxn id="53" idx="0"/>
          </p:cNvCxnSpPr>
          <p:nvPr/>
        </p:nvCxnSpPr>
        <p:spPr>
          <a:xfrm>
            <a:off x="3192356" y="5048796"/>
            <a:ext cx="2072102" cy="793393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/>
          <p:cNvSpPr txBox="1"/>
          <p:nvPr/>
        </p:nvSpPr>
        <p:spPr>
          <a:xfrm>
            <a:off x="609600" y="1869984"/>
            <a:ext cx="14310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Alkane Series</a:t>
            </a:r>
            <a:endParaRPr lang="en-US" dirty="0"/>
          </a:p>
        </p:txBody>
      </p:sp>
      <p:sp>
        <p:nvSpPr>
          <p:cNvPr id="50" name="TextBox 49"/>
          <p:cNvSpPr txBox="1"/>
          <p:nvPr/>
        </p:nvSpPr>
        <p:spPr>
          <a:xfrm>
            <a:off x="4116368" y="1668874"/>
            <a:ext cx="13008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Ether Series</a:t>
            </a:r>
            <a:endParaRPr lang="en-US" dirty="0"/>
          </a:p>
        </p:txBody>
      </p:sp>
      <p:sp>
        <p:nvSpPr>
          <p:cNvPr id="51" name="TextBox 50"/>
          <p:cNvSpPr txBox="1"/>
          <p:nvPr/>
        </p:nvSpPr>
        <p:spPr>
          <a:xfrm>
            <a:off x="838200" y="4959205"/>
            <a:ext cx="15164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Silicone Series</a:t>
            </a:r>
            <a:endParaRPr lang="en-US" dirty="0"/>
          </a:p>
        </p:txBody>
      </p:sp>
      <p:sp>
        <p:nvSpPr>
          <p:cNvPr id="55" name="TextBox 54"/>
          <p:cNvSpPr txBox="1"/>
          <p:nvPr/>
        </p:nvSpPr>
        <p:spPr>
          <a:xfrm>
            <a:off x="5925056" y="2567197"/>
            <a:ext cx="10679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 smtClean="0"/>
              <a:t>PEO</a:t>
            </a:r>
          </a:p>
          <a:p>
            <a:pPr algn="ctr"/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CH</a:t>
            </a:r>
            <a:r>
              <a:rPr lang="en-US" baseline="-25000" dirty="0" smtClean="0"/>
              <a:t>2</a:t>
            </a:r>
            <a:r>
              <a:rPr lang="en-US" dirty="0" smtClean="0"/>
              <a:t>O</a:t>
            </a:r>
            <a:endParaRPr lang="en-US" dirty="0"/>
          </a:p>
        </p:txBody>
      </p:sp>
      <p:cxnSp>
        <p:nvCxnSpPr>
          <p:cNvPr id="37" name="Straight Arrow Connector 36"/>
          <p:cNvCxnSpPr>
            <a:stCxn id="5" idx="2"/>
            <a:endCxn id="55" idx="0"/>
          </p:cNvCxnSpPr>
          <p:nvPr/>
        </p:nvCxnSpPr>
        <p:spPr>
          <a:xfrm>
            <a:off x="6459016" y="2382173"/>
            <a:ext cx="1" cy="18502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42"/>
          <p:cNvCxnSpPr>
            <a:stCxn id="5" idx="1"/>
            <a:endCxn id="13" idx="3"/>
          </p:cNvCxnSpPr>
          <p:nvPr/>
        </p:nvCxnSpPr>
        <p:spPr>
          <a:xfrm flipH="1">
            <a:off x="5703643" y="2059008"/>
            <a:ext cx="413773" cy="364974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40612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447800"/>
            <a:ext cx="8229600" cy="4678363"/>
          </a:xfrm>
        </p:spPr>
        <p:txBody>
          <a:bodyPr/>
          <a:lstStyle/>
          <a:p>
            <a:r>
              <a:rPr lang="en-US" dirty="0" smtClean="0"/>
              <a:t>Examine strict carbon chains (no ether oxygens nor Si)</a:t>
            </a:r>
          </a:p>
          <a:p>
            <a:r>
              <a:rPr lang="en-US" dirty="0" smtClean="0"/>
              <a:t>Vary branching and #C</a:t>
            </a:r>
          </a:p>
          <a:p>
            <a:r>
              <a:rPr lang="en-US" dirty="0" smtClean="0"/>
              <a:t>Polymers of interest: PE, PP, PIB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4264355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Consider base alkane structure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38</a:t>
            </a:fld>
            <a:endParaRPr lang="en-US" sz="1400" dirty="0">
              <a:solidFill>
                <a:schemeClr val="tx1"/>
              </a:solidFill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14400" y="4059691"/>
            <a:ext cx="1146201" cy="905527"/>
            <a:chOff x="914400" y="4059691"/>
            <a:chExt cx="1146201" cy="905527"/>
          </a:xfrm>
        </p:grpSpPr>
        <p:cxnSp>
          <p:nvCxnSpPr>
            <p:cNvPr id="13" name="Straight Connector 12"/>
            <p:cNvCxnSpPr/>
            <p:nvPr/>
          </p:nvCxnSpPr>
          <p:spPr>
            <a:xfrm>
              <a:off x="1268053" y="4275135"/>
              <a:ext cx="4572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/>
            <p:cNvSpPr txBox="1"/>
            <p:nvPr/>
          </p:nvSpPr>
          <p:spPr>
            <a:xfrm>
              <a:off x="914400" y="4065994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725253" y="4059691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338692" y="4595886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PE</a:t>
              </a:r>
              <a:endParaRPr lang="en-US" dirty="0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6809147" y="4233430"/>
            <a:ext cx="335348" cy="4308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00" dirty="0" smtClean="0"/>
              <a:t>C</a:t>
            </a:r>
            <a:endParaRPr lang="en-US" sz="2200" dirty="0"/>
          </a:p>
        </p:txBody>
      </p:sp>
      <p:grpSp>
        <p:nvGrpSpPr>
          <p:cNvPr id="5" name="Group 4"/>
          <p:cNvGrpSpPr/>
          <p:nvPr/>
        </p:nvGrpSpPr>
        <p:grpSpPr>
          <a:xfrm>
            <a:off x="6809147" y="3467671"/>
            <a:ext cx="1245857" cy="1980251"/>
            <a:chOff x="6809147" y="3467671"/>
            <a:chExt cx="1245857" cy="1980251"/>
          </a:xfrm>
        </p:grpSpPr>
        <p:sp>
          <p:nvSpPr>
            <p:cNvPr id="28" name="TextBox 27"/>
            <p:cNvSpPr txBox="1"/>
            <p:nvPr/>
          </p:nvSpPr>
          <p:spPr>
            <a:xfrm>
              <a:off x="7568974" y="4863146"/>
              <a:ext cx="48603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PIB</a:t>
              </a:r>
              <a:endParaRPr lang="en-US" dirty="0"/>
            </a:p>
          </p:txBody>
        </p:sp>
        <p:cxnSp>
          <p:nvCxnSpPr>
            <p:cNvPr id="53" name="Straight Connector 52"/>
            <p:cNvCxnSpPr/>
            <p:nvPr/>
          </p:nvCxnSpPr>
          <p:spPr>
            <a:xfrm>
              <a:off x="7144495" y="4418112"/>
              <a:ext cx="4572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TextBox 54"/>
            <p:cNvSpPr txBox="1"/>
            <p:nvPr/>
          </p:nvSpPr>
          <p:spPr>
            <a:xfrm>
              <a:off x="7620000" y="4202668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6809147" y="5017035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cxnSp>
          <p:nvCxnSpPr>
            <p:cNvPr id="62" name="Straight Connector 61"/>
            <p:cNvCxnSpPr>
              <a:stCxn id="54" idx="0"/>
            </p:cNvCxnSpPr>
            <p:nvPr/>
          </p:nvCxnSpPr>
          <p:spPr>
            <a:xfrm flipV="1">
              <a:off x="6976821" y="3898558"/>
              <a:ext cx="0" cy="33487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 flipV="1">
              <a:off x="6976821" y="4633547"/>
              <a:ext cx="0" cy="33487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/>
            <p:cNvSpPr txBox="1"/>
            <p:nvPr/>
          </p:nvSpPr>
          <p:spPr>
            <a:xfrm>
              <a:off x="6831384" y="3467671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3633536" y="3781913"/>
            <a:ext cx="1687917" cy="1333920"/>
            <a:chOff x="3600431" y="3898558"/>
            <a:chExt cx="1687917" cy="1333920"/>
          </a:xfrm>
        </p:grpSpPr>
        <p:sp>
          <p:nvSpPr>
            <p:cNvPr id="27" name="TextBox 26"/>
            <p:cNvSpPr txBox="1"/>
            <p:nvPr/>
          </p:nvSpPr>
          <p:spPr>
            <a:xfrm>
              <a:off x="4266540" y="4863146"/>
              <a:ext cx="42191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PP</a:t>
              </a:r>
              <a:endParaRPr lang="en-US" dirty="0"/>
            </a:p>
          </p:txBody>
        </p:sp>
        <p:cxnSp>
          <p:nvCxnSpPr>
            <p:cNvPr id="33" name="Straight Connector 32"/>
            <p:cNvCxnSpPr/>
            <p:nvPr/>
          </p:nvCxnSpPr>
          <p:spPr>
            <a:xfrm>
              <a:off x="4477495" y="4418112"/>
              <a:ext cx="4572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extBox 33"/>
            <p:cNvSpPr txBox="1"/>
            <p:nvPr/>
          </p:nvSpPr>
          <p:spPr>
            <a:xfrm>
              <a:off x="4142147" y="4233430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4953000" y="4202668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3600431" y="3898558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cxnSp>
          <p:nvCxnSpPr>
            <p:cNvPr id="50" name="Straight Connector 49"/>
            <p:cNvCxnSpPr>
              <a:stCxn id="44" idx="3"/>
              <a:endCxn id="34" idx="1"/>
            </p:cNvCxnSpPr>
            <p:nvPr/>
          </p:nvCxnSpPr>
          <p:spPr>
            <a:xfrm>
              <a:off x="3935779" y="4114002"/>
              <a:ext cx="206368" cy="33487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3394633"/>
              </p:ext>
            </p:extLst>
          </p:nvPr>
        </p:nvGraphicFramePr>
        <p:xfrm>
          <a:off x="0" y="5094794"/>
          <a:ext cx="6096000" cy="1752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/>
                <a:gridCol w="2032000"/>
                <a:gridCol w="2032000"/>
              </a:tblGrid>
              <a:tr h="370840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#</a:t>
                      </a:r>
                      <a:r>
                        <a:rPr lang="en-US" baseline="0" dirty="0" smtClean="0"/>
                        <a:t> Backbone C per monomer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Total #C per monomer</a:t>
                      </a:r>
                      <a:endParaRPr lang="en-US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PE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2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2</a:t>
                      </a:r>
                      <a:endParaRPr lang="en-US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PP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3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4</a:t>
                      </a:r>
                      <a:endParaRPr lang="en-US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PIB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2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4</a:t>
                      </a:r>
                      <a:endParaRPr lang="en-US" dirty="0"/>
                    </a:p>
                  </a:txBody>
                  <a:tcPr/>
                </a:tc>
              </a:tr>
            </a:tbl>
          </a:graphicData>
        </a:graphic>
      </p:graphicFrame>
      <p:pic>
        <p:nvPicPr>
          <p:cNvPr id="29" name="Picture 2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76121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76400"/>
            <a:ext cx="8229600" cy="2057400"/>
          </a:xfrm>
        </p:spPr>
        <p:txBody>
          <a:bodyPr/>
          <a:lstStyle/>
          <a:p>
            <a:r>
              <a:rPr lang="en-US" dirty="0" smtClean="0"/>
              <a:t>Vary number of carbons in each branching type: All polymers in alkane series </a:t>
            </a:r>
            <a:r>
              <a:rPr lang="en-US" dirty="0"/>
              <a:t>i</a:t>
            </a:r>
            <a:r>
              <a:rPr lang="en-US" dirty="0" smtClean="0"/>
              <a:t>nsoluble</a:t>
            </a:r>
          </a:p>
          <a:p>
            <a:r>
              <a:rPr lang="en-US" dirty="0" smtClean="0"/>
              <a:t>Least common multiples strategy: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39</a:t>
            </a:fld>
            <a:endParaRPr lang="en-US" sz="1400" dirty="0">
              <a:solidFill>
                <a:schemeClr val="tx1"/>
              </a:solidFill>
            </a:endParaRPr>
          </a:p>
        </p:txBody>
      </p:sp>
      <p:graphicFrame>
        <p:nvGraphicFramePr>
          <p:cNvPr id="20" name="Table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5705147"/>
              </p:ext>
            </p:extLst>
          </p:nvPr>
        </p:nvGraphicFramePr>
        <p:xfrm>
          <a:off x="381000" y="3429000"/>
          <a:ext cx="6096000" cy="3200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/>
                <a:gridCol w="2032000"/>
                <a:gridCol w="2032000"/>
              </a:tblGrid>
              <a:tr h="370840">
                <a:tc>
                  <a:txBody>
                    <a:bodyPr/>
                    <a:lstStyle/>
                    <a:p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#</a:t>
                      </a:r>
                      <a:r>
                        <a:rPr lang="en-US" sz="2400" baseline="0" dirty="0" smtClean="0"/>
                        <a:t> Backbone C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# Total C</a:t>
                      </a:r>
                      <a:endParaRPr lang="en-US" sz="24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PE</a:t>
                      </a:r>
                      <a:r>
                        <a:rPr lang="en-US" sz="2400" baseline="0" dirty="0" smtClean="0"/>
                        <a:t> </a:t>
                      </a:r>
                      <a:r>
                        <a:rPr lang="en-US" sz="2400" dirty="0" smtClean="0"/>
                        <a:t>         6-mer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12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12</a:t>
                      </a:r>
                      <a:endParaRPr lang="en-US" sz="24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PE         12-mer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24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24</a:t>
                      </a:r>
                      <a:endParaRPr lang="en-US" sz="24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PIB</a:t>
                      </a:r>
                      <a:r>
                        <a:rPr lang="en-US" sz="2400" baseline="0" dirty="0" smtClean="0"/>
                        <a:t>         </a:t>
                      </a:r>
                      <a:r>
                        <a:rPr lang="en-US" sz="2400" dirty="0" smtClean="0"/>
                        <a:t>6-mer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12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24</a:t>
                      </a:r>
                      <a:endParaRPr lang="en-US" sz="24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PP</a:t>
                      </a:r>
                      <a:r>
                        <a:rPr lang="en-US" sz="2400" baseline="0" dirty="0" smtClean="0"/>
                        <a:t>           </a:t>
                      </a:r>
                      <a:r>
                        <a:rPr lang="en-US" sz="2400" dirty="0" smtClean="0"/>
                        <a:t>5-mer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15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20</a:t>
                      </a:r>
                      <a:endParaRPr lang="en-US" sz="24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PP</a:t>
                      </a:r>
                      <a:r>
                        <a:rPr lang="en-US" sz="2400" baseline="0" dirty="0" smtClean="0"/>
                        <a:t>           </a:t>
                      </a:r>
                      <a:r>
                        <a:rPr lang="en-US" sz="2400" dirty="0" smtClean="0"/>
                        <a:t>6-mer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18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24</a:t>
                      </a:r>
                      <a:endParaRPr lang="en-US" sz="24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 smtClean="0"/>
                        <a:t>PP</a:t>
                      </a:r>
                      <a:r>
                        <a:rPr lang="en-US" sz="2400" baseline="0" dirty="0" smtClean="0"/>
                        <a:t>           </a:t>
                      </a:r>
                      <a:r>
                        <a:rPr lang="en-US" sz="2400" dirty="0" smtClean="0"/>
                        <a:t>8-mer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smtClean="0"/>
                        <a:t>24</a:t>
                      </a:r>
                      <a:endParaRPr lang="en-US" sz="2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/>
                        <a:t>32</a:t>
                      </a:r>
                      <a:endParaRPr lang="en-US" sz="2400" dirty="0"/>
                    </a:p>
                  </a:txBody>
                  <a:tcPr/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339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45720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Some noteworthy </a:t>
            </a:r>
            <a:r>
              <a:rPr lang="en-US" dirty="0" err="1" smtClean="0"/>
              <a:t>polyalkanes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40</a:t>
            </a:fld>
            <a:endParaRPr lang="en-US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9316271"/>
              </p:ext>
            </p:extLst>
          </p:nvPr>
        </p:nvGraphicFramePr>
        <p:xfrm>
          <a:off x="152400" y="2133600"/>
          <a:ext cx="8229600" cy="3794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/>
                <a:gridCol w="2057400"/>
                <a:gridCol w="2057400"/>
                <a:gridCol w="2057400"/>
              </a:tblGrid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Polymer   Number of monomers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# Backbone C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# Side Group C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# Total C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PE          6-mer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PE         12-mer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PIB         6-mer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12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PP           5-mer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15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5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20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PP           6-mer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18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6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  <a:tr h="243205">
                <a:tc>
                  <a:txBody>
                    <a:bodyPr/>
                    <a:lstStyle/>
                    <a:p>
                      <a:pPr marL="0" marR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PP           8-mer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24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>
                          <a:effectLst/>
                        </a:rPr>
                        <a:t>8</a:t>
                      </a:r>
                      <a:endParaRPr lang="en-US" sz="2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000"/>
                        </a:spcAft>
                      </a:pPr>
                      <a:r>
                        <a:rPr lang="en-US" sz="2000" dirty="0">
                          <a:effectLst/>
                        </a:rPr>
                        <a:t>32</a:t>
                      </a:r>
                      <a:endParaRPr lang="en-US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/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3132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Why does PDMS lack regions of high/low e- density distribution?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2928057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dirty="0" smtClean="0"/>
              <a:t>Net dipole: Vector sum definition</a:t>
            </a:r>
          </a:p>
          <a:p>
            <a:pPr marL="0" indent="0">
              <a:buNone/>
            </a:pPr>
            <a:r>
              <a:rPr lang="en-US" dirty="0" smtClean="0"/>
              <a:t>4 substituents on Si:</a:t>
            </a:r>
          </a:p>
          <a:p>
            <a:pPr marL="400050" lvl="1" indent="0">
              <a:buNone/>
            </a:pPr>
            <a:r>
              <a:rPr lang="en-US" dirty="0" smtClean="0"/>
              <a:t>-2O and 2C</a:t>
            </a:r>
          </a:p>
          <a:p>
            <a:pPr marL="400050" lvl="1" indent="0">
              <a:buNone/>
            </a:pPr>
            <a:r>
              <a:rPr lang="en-US" dirty="0" smtClean="0"/>
              <a:t>-individual bond dipoles cancel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41</a:t>
            </a:fld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0896600" y="4616909"/>
            <a:ext cx="16807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O-&gt; H-attractive</a:t>
            </a:r>
          </a:p>
          <a:p>
            <a:r>
              <a:rPr lang="en-US" dirty="0" smtClean="0"/>
              <a:t>or</a:t>
            </a:r>
          </a:p>
          <a:p>
            <a:r>
              <a:rPr lang="en-US" dirty="0" smtClean="0"/>
              <a:t>C-&gt; O-attractive</a:t>
            </a:r>
            <a:endParaRPr 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10896600" y="5723492"/>
            <a:ext cx="173041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Si -&gt; O attractive</a:t>
            </a:r>
          </a:p>
          <a:p>
            <a:r>
              <a:rPr lang="en-US" dirty="0" smtClean="0"/>
              <a:t>or</a:t>
            </a:r>
          </a:p>
          <a:p>
            <a:r>
              <a:rPr lang="en-US" dirty="0" smtClean="0"/>
              <a:t>C -&gt; H attractive</a:t>
            </a:r>
            <a:endParaRPr lang="en-US" dirty="0"/>
          </a:p>
        </p:txBody>
      </p:sp>
      <p:graphicFrame>
        <p:nvGraphicFramePr>
          <p:cNvPr id="26" name="Table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909509"/>
              </p:ext>
            </p:extLst>
          </p:nvPr>
        </p:nvGraphicFramePr>
        <p:xfrm>
          <a:off x="0" y="5078574"/>
          <a:ext cx="6096000" cy="1752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/>
                <a:gridCol w="2032000"/>
                <a:gridCol w="2032000"/>
              </a:tblGrid>
              <a:tr h="127986">
                <a:tc>
                  <a:txBody>
                    <a:bodyPr/>
                    <a:lstStyle/>
                    <a:p>
                      <a:r>
                        <a:rPr lang="en-US" dirty="0" smtClean="0"/>
                        <a:t>Atom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Pauling</a:t>
                      </a:r>
                      <a:r>
                        <a:rPr lang="en-US" baseline="0" dirty="0" smtClean="0"/>
                        <a:t> electronegativity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Atomic radius (pm)</a:t>
                      </a:r>
                      <a:endParaRPr lang="en-US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C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2.4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70</a:t>
                      </a:r>
                      <a:endParaRPr lang="en-US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O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3.4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152</a:t>
                      </a:r>
                      <a:endParaRPr lang="en-US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Si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1.9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210</a:t>
                      </a:r>
                      <a:endParaRPr lang="en-US" dirty="0"/>
                    </a:p>
                  </a:txBody>
                  <a:tcPr/>
                </a:tc>
              </a:tr>
            </a:tbl>
          </a:graphicData>
        </a:graphic>
      </p:graphicFrame>
      <p:grpSp>
        <p:nvGrpSpPr>
          <p:cNvPr id="29" name="Group 28"/>
          <p:cNvGrpSpPr/>
          <p:nvPr/>
        </p:nvGrpSpPr>
        <p:grpSpPr>
          <a:xfrm>
            <a:off x="7430264" y="3612048"/>
            <a:ext cx="1687917" cy="1261686"/>
            <a:chOff x="5584662" y="4379908"/>
            <a:chExt cx="1687917" cy="1261686"/>
          </a:xfrm>
        </p:grpSpPr>
        <p:cxnSp>
          <p:nvCxnSpPr>
            <p:cNvPr id="20" name="Straight Connector 19"/>
            <p:cNvCxnSpPr/>
            <p:nvPr/>
          </p:nvCxnSpPr>
          <p:spPr>
            <a:xfrm>
              <a:off x="6461726" y="5047812"/>
              <a:ext cx="4572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20"/>
            <p:cNvSpPr txBox="1"/>
            <p:nvPr/>
          </p:nvSpPr>
          <p:spPr>
            <a:xfrm>
              <a:off x="6126378" y="4863130"/>
              <a:ext cx="378630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Si</a:t>
              </a:r>
              <a:endParaRPr lang="en-US" sz="2200" dirty="0"/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6937231" y="4832368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5584662" y="4379908"/>
              <a:ext cx="33534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C</a:t>
              </a:r>
              <a:endParaRPr lang="en-US" sz="2200" dirty="0"/>
            </a:p>
          </p:txBody>
        </p:sp>
        <p:cxnSp>
          <p:nvCxnSpPr>
            <p:cNvPr id="24" name="Straight Connector 23"/>
            <p:cNvCxnSpPr/>
            <p:nvPr/>
          </p:nvCxnSpPr>
          <p:spPr>
            <a:xfrm>
              <a:off x="5920010" y="4639365"/>
              <a:ext cx="206368" cy="33487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TextBox 27"/>
                <p:cNvSpPr txBox="1"/>
                <p:nvPr/>
              </p:nvSpPr>
              <p:spPr>
                <a:xfrm>
                  <a:off x="6023194" y="5272262"/>
                  <a:ext cx="58381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l-GR" i="1" smtClean="0">
                            <a:latin typeface="Cambria Math"/>
                          </a:rPr>
                          <m:t>δ</m:t>
                        </m:r>
                        <m:r>
                          <a:rPr lang="en-US" b="0" i="1" smtClean="0">
                            <a:latin typeface="Cambria Math"/>
                          </a:rPr>
                          <m:t>+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8" name="TextBox 27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23194" y="5272262"/>
                  <a:ext cx="583814" cy="369332"/>
                </a:xfrm>
                <a:prstGeom prst="rect">
                  <a:avLst/>
                </a:prstGeom>
                <a:blipFill rotWithShape="1">
                  <a:blip r:embed="rId5"/>
                  <a:stretch>
                    <a:fillRect t="-8197" r="-13684" b="-2459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2" name="Group 31"/>
          <p:cNvGrpSpPr/>
          <p:nvPr/>
        </p:nvGrpSpPr>
        <p:grpSpPr>
          <a:xfrm>
            <a:off x="7408200" y="4855480"/>
            <a:ext cx="1724787" cy="914109"/>
            <a:chOff x="5584662" y="4379908"/>
            <a:chExt cx="1724787" cy="914109"/>
          </a:xfrm>
        </p:grpSpPr>
        <p:cxnSp>
          <p:nvCxnSpPr>
            <p:cNvPr id="33" name="Straight Connector 32"/>
            <p:cNvCxnSpPr/>
            <p:nvPr/>
          </p:nvCxnSpPr>
          <p:spPr>
            <a:xfrm>
              <a:off x="6461726" y="5047812"/>
              <a:ext cx="4572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extBox 33"/>
            <p:cNvSpPr txBox="1"/>
            <p:nvPr/>
          </p:nvSpPr>
          <p:spPr>
            <a:xfrm>
              <a:off x="6126378" y="4863130"/>
              <a:ext cx="378630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Si</a:t>
              </a:r>
              <a:endParaRPr lang="en-US" sz="2200" dirty="0"/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6937231" y="4832368"/>
              <a:ext cx="37221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O</a:t>
              </a:r>
              <a:endParaRPr lang="en-US" sz="2200" dirty="0"/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5584662" y="4379908"/>
              <a:ext cx="372218" cy="4308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200" dirty="0" smtClean="0"/>
                <a:t>O</a:t>
              </a:r>
              <a:endParaRPr lang="en-US" sz="2200" dirty="0"/>
            </a:p>
          </p:txBody>
        </p:sp>
        <p:cxnSp>
          <p:nvCxnSpPr>
            <p:cNvPr id="37" name="Straight Connector 36"/>
            <p:cNvCxnSpPr/>
            <p:nvPr/>
          </p:nvCxnSpPr>
          <p:spPr>
            <a:xfrm>
              <a:off x="5920010" y="4639365"/>
              <a:ext cx="206368" cy="33487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TextBox 37"/>
              <p:cNvSpPr txBox="1"/>
              <p:nvPr/>
            </p:nvSpPr>
            <p:spPr>
              <a:xfrm>
                <a:off x="7010495" y="5141839"/>
                <a:ext cx="58381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i="1" smtClean="0">
                          <a:latin typeface="Cambria Math"/>
                        </a:rPr>
                        <m:t>δ</m:t>
                      </m:r>
                      <m:r>
                        <a:rPr lang="en-US" b="0" i="1" smtClean="0">
                          <a:latin typeface="Cambria Math"/>
                        </a:rPr>
                        <m:t>−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8" name="TextBox 3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0495" y="5141839"/>
                <a:ext cx="583814" cy="369332"/>
              </a:xfrm>
              <a:prstGeom prst="rect">
                <a:avLst/>
              </a:prstGeom>
              <a:blipFill rotWithShape="1">
                <a:blip r:embed="rId6"/>
                <a:stretch>
                  <a:fillRect t="-8197" r="-13542" b="-2459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/>
              <p:cNvSpPr txBox="1"/>
              <p:nvPr/>
            </p:nvSpPr>
            <p:spPr>
              <a:xfrm>
                <a:off x="8511249" y="5715997"/>
                <a:ext cx="58381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i="1" smtClean="0">
                          <a:latin typeface="Cambria Math"/>
                        </a:rPr>
                        <m:t>δ</m:t>
                      </m:r>
                      <m:r>
                        <a:rPr lang="en-US" b="0" i="1" smtClean="0">
                          <a:latin typeface="Cambria Math"/>
                        </a:rPr>
                        <m:t>−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9" name="TextBox 3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1249" y="5715997"/>
                <a:ext cx="583814" cy="369332"/>
              </a:xfrm>
              <a:prstGeom prst="rect">
                <a:avLst/>
              </a:prstGeom>
              <a:blipFill rotWithShape="1">
                <a:blip r:embed="rId7"/>
                <a:stretch>
                  <a:fillRect t="-8333" r="-13542" b="-2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4307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533494" y="-59438"/>
            <a:ext cx="82296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Structures of Interest:</a:t>
            </a:r>
            <a:br>
              <a:rPr lang="en-US" sz="3000" dirty="0" smtClean="0"/>
            </a:br>
            <a:r>
              <a:rPr lang="en-US" sz="3000" dirty="0" smtClean="0"/>
              <a:t>Ether Series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" y="1680020"/>
            <a:ext cx="4038600" cy="3535363"/>
          </a:xfrm>
        </p:spPr>
        <p:txBody>
          <a:bodyPr>
            <a:normAutofit fontScale="62500" lnSpcReduction="20000"/>
          </a:bodyPr>
          <a:lstStyle/>
          <a:p>
            <a:pPr marL="0" indent="0">
              <a:buNone/>
            </a:pPr>
            <a:r>
              <a:rPr lang="en-US" dirty="0" smtClean="0"/>
              <a:t>		         HOH solubility</a:t>
            </a:r>
          </a:p>
          <a:p>
            <a:r>
              <a:rPr lang="en-US" dirty="0" smtClean="0"/>
              <a:t>PDMS     	   	insoluble</a:t>
            </a:r>
          </a:p>
          <a:p>
            <a:pPr marL="0" indent="0">
              <a:buNone/>
            </a:pPr>
            <a:r>
              <a:rPr lang="en-US" dirty="0" smtClean="0"/>
              <a:t>(-O-Si(CH</a:t>
            </a:r>
            <a:r>
              <a:rPr lang="en-US" baseline="-25000" dirty="0" smtClean="0"/>
              <a:t>3</a:t>
            </a:r>
            <a:r>
              <a:rPr lang="en-US" dirty="0" smtClean="0"/>
              <a:t>)</a:t>
            </a:r>
            <a:r>
              <a:rPr lang="en-US" baseline="-25000" dirty="0" smtClean="0"/>
              <a:t>2</a:t>
            </a:r>
            <a:r>
              <a:rPr lang="en-US" dirty="0" smtClean="0"/>
              <a:t>-)</a:t>
            </a:r>
            <a:r>
              <a:rPr lang="en-US" baseline="-25000" dirty="0" smtClean="0"/>
              <a:t>m</a:t>
            </a:r>
          </a:p>
          <a:p>
            <a:r>
              <a:rPr lang="en-US" dirty="0"/>
              <a:t>PMO       </a:t>
            </a:r>
            <a:r>
              <a:rPr lang="en-US" dirty="0" smtClean="0"/>
              <a:t>	   	insoluble</a:t>
            </a:r>
            <a:endParaRPr lang="en-US" dirty="0"/>
          </a:p>
          <a:p>
            <a:pPr marL="0" indent="0">
              <a:buNone/>
            </a:pPr>
            <a:r>
              <a:rPr lang="en-US" dirty="0"/>
              <a:t>(-O-CH</a:t>
            </a:r>
            <a:r>
              <a:rPr lang="en-US" baseline="-25000" dirty="0"/>
              <a:t>2</a:t>
            </a:r>
            <a:r>
              <a:rPr lang="en-US" dirty="0"/>
              <a:t>-)</a:t>
            </a:r>
            <a:r>
              <a:rPr lang="en-US" baseline="-25000" dirty="0" smtClean="0"/>
              <a:t>m</a:t>
            </a:r>
            <a:endParaRPr lang="en-US" dirty="0" smtClean="0"/>
          </a:p>
          <a:p>
            <a:r>
              <a:rPr lang="en-US" dirty="0" smtClean="0"/>
              <a:t>PEO        	   	soluble</a:t>
            </a:r>
          </a:p>
          <a:p>
            <a:pPr marL="0" indent="0">
              <a:buNone/>
            </a:pPr>
            <a:r>
              <a:rPr lang="en-US" dirty="0" smtClean="0"/>
              <a:t>(-O-CH</a:t>
            </a:r>
            <a:r>
              <a:rPr lang="en-US" baseline="-25000" dirty="0" smtClean="0"/>
              <a:t>2</a:t>
            </a:r>
            <a:r>
              <a:rPr lang="en-US" dirty="0" smtClean="0"/>
              <a:t>-CH</a:t>
            </a:r>
            <a:r>
              <a:rPr lang="en-US" baseline="-25000" dirty="0" smtClean="0"/>
              <a:t>2</a:t>
            </a:r>
            <a:r>
              <a:rPr lang="en-US" dirty="0" smtClean="0"/>
              <a:t>-)</a:t>
            </a:r>
            <a:r>
              <a:rPr lang="en-US" baseline="-25000" dirty="0" smtClean="0"/>
              <a:t>m</a:t>
            </a:r>
          </a:p>
          <a:p>
            <a:r>
              <a:rPr lang="en-US" dirty="0" smtClean="0"/>
              <a:t>P3MO   	  </a:t>
            </a:r>
            <a:r>
              <a:rPr lang="en-US" dirty="0"/>
              <a:t>	</a:t>
            </a:r>
            <a:r>
              <a:rPr lang="en-US" dirty="0" smtClean="0"/>
              <a:t>insoluble</a:t>
            </a:r>
          </a:p>
          <a:p>
            <a:pPr marL="0" indent="0">
              <a:buNone/>
            </a:pPr>
            <a:r>
              <a:rPr lang="en-US" dirty="0" smtClean="0"/>
              <a:t>(-O-CH</a:t>
            </a:r>
            <a:r>
              <a:rPr lang="en-US" baseline="-25000" dirty="0" smtClean="0"/>
              <a:t>2</a:t>
            </a:r>
            <a:r>
              <a:rPr lang="en-US" dirty="0" smtClean="0"/>
              <a:t>-CH</a:t>
            </a:r>
            <a:r>
              <a:rPr lang="en-US" baseline="-25000" dirty="0" smtClean="0"/>
              <a:t>2</a:t>
            </a:r>
            <a:r>
              <a:rPr lang="en-US" dirty="0" smtClean="0"/>
              <a:t>-CH</a:t>
            </a:r>
            <a:r>
              <a:rPr lang="en-US" baseline="-25000" dirty="0" smtClean="0"/>
              <a:t>2</a:t>
            </a:r>
            <a:r>
              <a:rPr lang="en-US" dirty="0" smtClean="0"/>
              <a:t>-)</a:t>
            </a:r>
            <a:r>
              <a:rPr lang="en-US" baseline="-25000" dirty="0" smtClean="0"/>
              <a:t>m</a:t>
            </a:r>
          </a:p>
          <a:p>
            <a:r>
              <a:rPr lang="en-US" dirty="0" smtClean="0"/>
              <a:t>PPO 		   	insoluble</a:t>
            </a:r>
          </a:p>
          <a:p>
            <a:pPr marL="0" indent="0">
              <a:buNone/>
            </a:pPr>
            <a:r>
              <a:rPr lang="en-US" dirty="0" smtClean="0"/>
              <a:t>(-O-CHCH</a:t>
            </a:r>
            <a:r>
              <a:rPr lang="en-US" baseline="-25000" dirty="0" smtClean="0"/>
              <a:t>3</a:t>
            </a:r>
            <a:r>
              <a:rPr lang="en-US" dirty="0" smtClean="0"/>
              <a:t>-CH</a:t>
            </a:r>
            <a:r>
              <a:rPr lang="en-US" baseline="-25000" dirty="0" smtClean="0"/>
              <a:t>2</a:t>
            </a:r>
            <a:r>
              <a:rPr lang="en-US" dirty="0" smtClean="0"/>
              <a:t>-)</a:t>
            </a:r>
            <a:r>
              <a:rPr lang="en-US" baseline="-25000" dirty="0" smtClean="0"/>
              <a:t>m</a:t>
            </a:r>
            <a:r>
              <a:rPr lang="en-US" dirty="0" smtClean="0"/>
              <a:t>	</a:t>
            </a:r>
            <a:endParaRPr lang="en-US" baseline="-25000" dirty="0"/>
          </a:p>
        </p:txBody>
      </p:sp>
      <p:sp>
        <p:nvSpPr>
          <p:cNvPr id="8" name="TextBox 7"/>
          <p:cNvSpPr txBox="1"/>
          <p:nvPr/>
        </p:nvSpPr>
        <p:spPr>
          <a:xfrm>
            <a:off x="25400" y="876181"/>
            <a:ext cx="3245184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500" b="1" dirty="0" smtClean="0"/>
              <a:t>Unexplained pattern in</a:t>
            </a:r>
          </a:p>
          <a:p>
            <a:r>
              <a:rPr lang="en-US" sz="2500" b="1" dirty="0"/>
              <a:t>w</a:t>
            </a:r>
            <a:r>
              <a:rPr lang="en-US" sz="2500" b="1" dirty="0" smtClean="0"/>
              <a:t>ater solubility vs. #C.</a:t>
            </a:r>
            <a:endParaRPr lang="en-US" sz="2500" b="1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42</a:t>
            </a:fld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790210" y="1372953"/>
            <a:ext cx="1981851" cy="1295400"/>
            <a:chOff x="5618804" y="1192887"/>
            <a:chExt cx="1981851" cy="1295400"/>
          </a:xfrm>
        </p:grpSpPr>
        <p:pic>
          <p:nvPicPr>
            <p:cNvPr id="4100" name="Picture 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804" y="1192887"/>
              <a:ext cx="1981851" cy="12954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" name="TextBox 13"/>
            <p:cNvSpPr txBox="1"/>
            <p:nvPr/>
          </p:nvSpPr>
          <p:spPr>
            <a:xfrm>
              <a:off x="6578863" y="1307068"/>
              <a:ext cx="42992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l-GR" dirty="0" smtClean="0"/>
                <a:t>δ</a:t>
              </a:r>
              <a:r>
                <a:rPr lang="en-US" dirty="0" smtClean="0"/>
                <a:t>+</a:t>
              </a:r>
              <a:endParaRPr lang="en-US" dirty="0"/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6046594" y="1862510"/>
              <a:ext cx="37542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l-GR" dirty="0" smtClean="0"/>
                <a:t>δ</a:t>
              </a:r>
              <a:r>
                <a:rPr lang="en-US" dirty="0" smtClean="0"/>
                <a:t>-</a:t>
              </a:r>
              <a:endParaRPr lang="en-US" dirty="0"/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0" y="5473005"/>
            <a:ext cx="30226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/>
              <a:t>1) P.R. Wells “Group Electronegativities”</a:t>
            </a:r>
          </a:p>
          <a:p>
            <a:r>
              <a:rPr lang="en-US" sz="1400" dirty="0" err="1" smtClean="0"/>
              <a:t>Prog</a:t>
            </a:r>
            <a:r>
              <a:rPr lang="en-US" sz="1400" dirty="0" smtClean="0"/>
              <a:t>. Phys. Org. 6, 111 (1968)</a:t>
            </a:r>
          </a:p>
          <a:p>
            <a:r>
              <a:rPr lang="en-US" sz="1400" dirty="0" smtClean="0"/>
              <a:t>2) G. Fritz, E. </a:t>
            </a:r>
            <a:r>
              <a:rPr lang="en-US" sz="1400" dirty="0" err="1" smtClean="0"/>
              <a:t>Matern</a:t>
            </a:r>
            <a:r>
              <a:rPr lang="en-US" sz="1400" dirty="0" smtClean="0"/>
              <a:t> “Carbosilanes: </a:t>
            </a:r>
          </a:p>
          <a:p>
            <a:r>
              <a:rPr lang="en-US" sz="1400" dirty="0" smtClean="0"/>
              <a:t>Synthesis and Reactions” </a:t>
            </a:r>
          </a:p>
          <a:p>
            <a:r>
              <a:rPr lang="en-US" sz="1400" dirty="0" smtClean="0"/>
              <a:t>Springer, </a:t>
            </a:r>
            <a:r>
              <a:rPr lang="en-US" sz="1400" dirty="0" err="1" smtClean="0"/>
              <a:t>Belin</a:t>
            </a:r>
            <a:r>
              <a:rPr lang="en-US" sz="1400" dirty="0" smtClean="0"/>
              <a:t> (2011)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4038600" y="1113751"/>
            <a:ext cx="2241590" cy="5204483"/>
            <a:chOff x="3214724" y="1115850"/>
            <a:chExt cx="2241590" cy="5204483"/>
          </a:xfrm>
        </p:grpSpPr>
        <p:pic>
          <p:nvPicPr>
            <p:cNvPr id="2050" name="Picture 2" descr="C:\Users\gmongell\Documents\polymerjpegswvdw\P3MO_trimer.jp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5283" y="4272896"/>
              <a:ext cx="1071991" cy="9975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1" name="Picture 3" descr="C:\Users\gmongell\Documents\polymerjpegswvdw\P3MO_trimer_VDW.jp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1904" y="4265380"/>
              <a:ext cx="1087417" cy="1011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2" name="Picture 4" descr="C:\Users\gmongell\Documents\polymerjpegswvdw\PDMS_trimer.jp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7139" y="1115850"/>
              <a:ext cx="1094409" cy="1018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3" name="Picture 5" descr="C:\Users\gmongell\Documents\polymerjpegswvdw\PDMS_trimer_VDW.jp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1905" y="1115850"/>
              <a:ext cx="1094409" cy="1018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4" name="Picture 6" descr="C:\Users\gmongell\Documents\polymerjpegswvdw\PEO_trimer.jpg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5403" y="3230199"/>
              <a:ext cx="1071990" cy="9975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5" name="Picture 7" descr="C:\Users\gmongell\Documents\polymerjpegswvdw\PEO_trimer_VDW.jpg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1905" y="3223021"/>
              <a:ext cx="1087417" cy="10119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6" name="Picture 8" descr="C:\Users\gmongell\Documents\polymerjpegswvdw\PMO_trimer.jpg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45184" y="2193153"/>
              <a:ext cx="1061573" cy="9878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7" name="Picture 9" descr="C:\Users\gmongell\Documents\polymerjpegswvdw\PMO_trimer_VDW.jpg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8897" y="2171079"/>
              <a:ext cx="1085293" cy="10099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8" name="Picture 10" descr="C:\Users\gmongell\Documents\polymerjpegswvdw\PPO_trimer.jpg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4724" y="5322258"/>
              <a:ext cx="1072550" cy="9980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9" name="Picture 11" descr="C:\Users\gmongell\Documents\polymerjpegswvdw\PPO_trimer_VDW.jpg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6772" y="5322258"/>
              <a:ext cx="1072550" cy="9980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TextBox 21"/>
          <p:cNvSpPr txBox="1"/>
          <p:nvPr/>
        </p:nvSpPr>
        <p:spPr>
          <a:xfrm>
            <a:off x="6717588" y="2993147"/>
            <a:ext cx="205447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r</a:t>
            </a:r>
            <a:r>
              <a:rPr lang="en-US" dirty="0" smtClean="0"/>
              <a:t>ed: high e</a:t>
            </a:r>
            <a:r>
              <a:rPr lang="en-US" baseline="30000" dirty="0" smtClean="0"/>
              <a:t>-</a:t>
            </a:r>
            <a:r>
              <a:rPr lang="en-US" dirty="0" smtClean="0"/>
              <a:t> density</a:t>
            </a:r>
          </a:p>
          <a:p>
            <a:r>
              <a:rPr lang="en-US" dirty="0"/>
              <a:t>b</a:t>
            </a:r>
            <a:r>
              <a:rPr lang="en-US" dirty="0" smtClean="0"/>
              <a:t>lue:  low </a:t>
            </a:r>
            <a:r>
              <a:rPr lang="en-US" dirty="0"/>
              <a:t>e</a:t>
            </a:r>
            <a:r>
              <a:rPr lang="en-US" baseline="30000" dirty="0"/>
              <a:t>-</a:t>
            </a:r>
            <a:r>
              <a:rPr lang="en-US" dirty="0"/>
              <a:t> </a:t>
            </a:r>
            <a:r>
              <a:rPr lang="en-US" dirty="0" smtClean="0"/>
              <a:t>density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28558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Definition of a Hydrogen Bond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GROMACS manual (</a:t>
            </a:r>
            <a:r>
              <a:rPr lang="en-US" dirty="0">
                <a:hlinkClick r:id="rId2"/>
              </a:rPr>
              <a:t>ftp://</a:t>
            </a:r>
            <a:r>
              <a:rPr lang="en-US" dirty="0" smtClean="0">
                <a:hlinkClick r:id="rId2"/>
              </a:rPr>
              <a:t>ftp.gromacs.org/pub/manual/manual-5.0.7.pdf</a:t>
            </a:r>
            <a:r>
              <a:rPr lang="en-US" dirty="0" smtClean="0"/>
              <a:t>) p. 246</a:t>
            </a:r>
          </a:p>
          <a:p>
            <a:pPr marL="0" indent="0">
              <a:buNone/>
            </a:pPr>
            <a:r>
              <a:rPr lang="pt-BR" dirty="0"/>
              <a:t>r ≤ rHB = 0.35 nm </a:t>
            </a:r>
            <a:endParaRPr lang="pt-BR" dirty="0" smtClean="0"/>
          </a:p>
          <a:p>
            <a:pPr marL="0" indent="0">
              <a:buNone/>
            </a:pPr>
            <a:r>
              <a:rPr lang="pt-BR" dirty="0" smtClean="0"/>
              <a:t>α </a:t>
            </a:r>
            <a:r>
              <a:rPr lang="pt-BR" dirty="0"/>
              <a:t>≤ αHB = 30</a:t>
            </a:r>
            <a:r>
              <a:rPr lang="pt-BR" baseline="30000" dirty="0"/>
              <a:t>o </a:t>
            </a:r>
            <a:endParaRPr lang="pt-BR" baseline="30000" dirty="0" smtClean="0"/>
          </a:p>
          <a:p>
            <a:pPr marL="0" indent="0">
              <a:buNone/>
            </a:pPr>
            <a:r>
              <a:rPr lang="en-US" dirty="0"/>
              <a:t>The value of </a:t>
            </a:r>
            <a:r>
              <a:rPr lang="en-US" dirty="0" err="1"/>
              <a:t>rHB</a:t>
            </a:r>
            <a:r>
              <a:rPr lang="en-US" dirty="0"/>
              <a:t> = 0.35 nm corresponds to the first minimum of the RDF of SPC water</a:t>
            </a:r>
            <a:endParaRPr lang="en-US" baseline="30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448462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Geometrical Hydrogen Bond Criterion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44</a:t>
            </a:fld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2417128" y="935672"/>
            <a:ext cx="2863215" cy="4801870"/>
            <a:chOff x="0" y="0"/>
            <a:chExt cx="2863215" cy="4801870"/>
          </a:xfrm>
        </p:grpSpPr>
        <p:sp>
          <p:nvSpPr>
            <p:cNvPr id="6" name="Shape 6"/>
            <p:cNvSpPr/>
            <p:nvPr/>
          </p:nvSpPr>
          <p:spPr>
            <a:xfrm>
              <a:off x="1151401" y="3353296"/>
              <a:ext cx="457200" cy="247155"/>
            </a:xfrm>
            <a:custGeom>
              <a:avLst/>
              <a:gdLst/>
              <a:ahLst/>
              <a:cxnLst/>
              <a:rect l="0" t="0" r="0" b="0"/>
              <a:pathLst>
                <a:path w="457200" h="247155">
                  <a:moveTo>
                    <a:pt x="0" y="247155"/>
                  </a:moveTo>
                  <a:cubicBezTo>
                    <a:pt x="49192" y="99568"/>
                    <a:pt x="187325" y="0"/>
                    <a:pt x="342900" y="0"/>
                  </a:cubicBezTo>
                  <a:cubicBezTo>
                    <a:pt x="381749" y="0"/>
                    <a:pt x="420345" y="6274"/>
                    <a:pt x="457200" y="18555"/>
                  </a:cubicBezTo>
                </a:path>
              </a:pathLst>
            </a:custGeom>
            <a:ln w="11430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7" name="Shape 7"/>
            <p:cNvSpPr/>
            <p:nvPr/>
          </p:nvSpPr>
          <p:spPr>
            <a:xfrm>
              <a:off x="1025671" y="3646170"/>
              <a:ext cx="1165860" cy="1155700"/>
            </a:xfrm>
            <a:custGeom>
              <a:avLst/>
              <a:gdLst/>
              <a:ahLst/>
              <a:cxnLst/>
              <a:rect l="0" t="0" r="0" b="0"/>
              <a:pathLst>
                <a:path w="1165860" h="1155700">
                  <a:moveTo>
                    <a:pt x="582930" y="0"/>
                  </a:moveTo>
                  <a:cubicBezTo>
                    <a:pt x="904875" y="0"/>
                    <a:pt x="1165860" y="260990"/>
                    <a:pt x="1165860" y="582930"/>
                  </a:cubicBezTo>
                  <a:cubicBezTo>
                    <a:pt x="1165860" y="864627"/>
                    <a:pt x="966043" y="1099660"/>
                    <a:pt x="700411" y="1154016"/>
                  </a:cubicBezTo>
                  <a:lnTo>
                    <a:pt x="689381" y="1155700"/>
                  </a:lnTo>
                  <a:lnTo>
                    <a:pt x="476480" y="1155700"/>
                  </a:lnTo>
                  <a:lnTo>
                    <a:pt x="465450" y="1154016"/>
                  </a:lnTo>
                  <a:cubicBezTo>
                    <a:pt x="199821" y="1099660"/>
                    <a:pt x="0" y="864627"/>
                    <a:pt x="0" y="582930"/>
                  </a:cubicBezTo>
                  <a:cubicBezTo>
                    <a:pt x="0" y="260990"/>
                    <a:pt x="260990" y="0"/>
                    <a:pt x="58293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F2F2F2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8" name="Shape 8"/>
            <p:cNvSpPr/>
            <p:nvPr/>
          </p:nvSpPr>
          <p:spPr>
            <a:xfrm>
              <a:off x="1025671" y="3646170"/>
              <a:ext cx="1165860" cy="1155700"/>
            </a:xfrm>
            <a:custGeom>
              <a:avLst/>
              <a:gdLst/>
              <a:ahLst/>
              <a:cxnLst/>
              <a:rect l="0" t="0" r="0" b="0"/>
              <a:pathLst>
                <a:path w="1165860" h="1155700">
                  <a:moveTo>
                    <a:pt x="476480" y="1155700"/>
                  </a:moveTo>
                  <a:lnTo>
                    <a:pt x="465450" y="1154016"/>
                  </a:lnTo>
                  <a:cubicBezTo>
                    <a:pt x="199821" y="1099660"/>
                    <a:pt x="0" y="864627"/>
                    <a:pt x="0" y="582930"/>
                  </a:cubicBezTo>
                  <a:cubicBezTo>
                    <a:pt x="0" y="260990"/>
                    <a:pt x="260990" y="0"/>
                    <a:pt x="582930" y="0"/>
                  </a:cubicBezTo>
                  <a:cubicBezTo>
                    <a:pt x="904875" y="0"/>
                    <a:pt x="1165860" y="260990"/>
                    <a:pt x="1165860" y="582930"/>
                  </a:cubicBezTo>
                  <a:cubicBezTo>
                    <a:pt x="1165860" y="864627"/>
                    <a:pt x="966043" y="1099660"/>
                    <a:pt x="700411" y="1154016"/>
                  </a:cubicBezTo>
                  <a:lnTo>
                    <a:pt x="689381" y="115570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9" name="Shape 9"/>
            <p:cNvSpPr/>
            <p:nvPr/>
          </p:nvSpPr>
          <p:spPr>
            <a:xfrm>
              <a:off x="271291" y="2548890"/>
              <a:ext cx="617220" cy="617220"/>
            </a:xfrm>
            <a:custGeom>
              <a:avLst/>
              <a:gdLst/>
              <a:ahLst/>
              <a:cxnLst/>
              <a:rect l="0" t="0" r="0" b="0"/>
              <a:pathLst>
                <a:path w="617220" h="617220">
                  <a:moveTo>
                    <a:pt x="308610" y="0"/>
                  </a:moveTo>
                  <a:cubicBezTo>
                    <a:pt x="479048" y="0"/>
                    <a:pt x="617220" y="138176"/>
                    <a:pt x="617220" y="308610"/>
                  </a:cubicBezTo>
                  <a:cubicBezTo>
                    <a:pt x="617220" y="479044"/>
                    <a:pt x="479048" y="617220"/>
                    <a:pt x="308610" y="617220"/>
                  </a:cubicBezTo>
                  <a:cubicBezTo>
                    <a:pt x="138172" y="617220"/>
                    <a:pt x="0" y="479044"/>
                    <a:pt x="0" y="308610"/>
                  </a:cubicBezTo>
                  <a:cubicBezTo>
                    <a:pt x="0" y="138176"/>
                    <a:pt x="138172" y="0"/>
                    <a:pt x="30861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0" name="Shape 10"/>
            <p:cNvSpPr/>
            <p:nvPr/>
          </p:nvSpPr>
          <p:spPr>
            <a:xfrm>
              <a:off x="1037101" y="0"/>
              <a:ext cx="1143000" cy="1143000"/>
            </a:xfrm>
            <a:custGeom>
              <a:avLst/>
              <a:gdLst/>
              <a:ahLst/>
              <a:cxnLst/>
              <a:rect l="0" t="0" r="0" b="0"/>
              <a:pathLst>
                <a:path w="1143000" h="1143000">
                  <a:moveTo>
                    <a:pt x="571500" y="0"/>
                  </a:moveTo>
                  <a:cubicBezTo>
                    <a:pt x="887133" y="0"/>
                    <a:pt x="1143000" y="255867"/>
                    <a:pt x="1143000" y="571500"/>
                  </a:cubicBezTo>
                  <a:cubicBezTo>
                    <a:pt x="1143000" y="887133"/>
                    <a:pt x="887133" y="1143000"/>
                    <a:pt x="571500" y="1143000"/>
                  </a:cubicBezTo>
                  <a:cubicBezTo>
                    <a:pt x="255871" y="1143000"/>
                    <a:pt x="0" y="887133"/>
                    <a:pt x="0" y="571500"/>
                  </a:cubicBezTo>
                  <a:cubicBezTo>
                    <a:pt x="0" y="255867"/>
                    <a:pt x="255871" y="0"/>
                    <a:pt x="57150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F2F2F2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1" name="Shape 11"/>
            <p:cNvSpPr/>
            <p:nvPr/>
          </p:nvSpPr>
          <p:spPr>
            <a:xfrm>
              <a:off x="1037101" y="0"/>
              <a:ext cx="1143000" cy="1143000"/>
            </a:xfrm>
            <a:custGeom>
              <a:avLst/>
              <a:gdLst/>
              <a:ahLst/>
              <a:cxnLst/>
              <a:rect l="0" t="0" r="0" b="0"/>
              <a:pathLst>
                <a:path w="1143000" h="1143000">
                  <a:moveTo>
                    <a:pt x="571500" y="0"/>
                  </a:moveTo>
                  <a:cubicBezTo>
                    <a:pt x="887133" y="0"/>
                    <a:pt x="1143000" y="255867"/>
                    <a:pt x="1143000" y="571500"/>
                  </a:cubicBezTo>
                  <a:cubicBezTo>
                    <a:pt x="1143000" y="887133"/>
                    <a:pt x="887133" y="1143000"/>
                    <a:pt x="571500" y="1143000"/>
                  </a:cubicBezTo>
                  <a:cubicBezTo>
                    <a:pt x="255871" y="1143000"/>
                    <a:pt x="0" y="887133"/>
                    <a:pt x="0" y="571500"/>
                  </a:cubicBezTo>
                  <a:cubicBezTo>
                    <a:pt x="0" y="255867"/>
                    <a:pt x="255871" y="0"/>
                    <a:pt x="57150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2" name="Shape 12"/>
            <p:cNvSpPr/>
            <p:nvPr/>
          </p:nvSpPr>
          <p:spPr>
            <a:xfrm>
              <a:off x="579901" y="2857501"/>
              <a:ext cx="1028700" cy="1371600"/>
            </a:xfrm>
            <a:custGeom>
              <a:avLst/>
              <a:gdLst/>
              <a:ahLst/>
              <a:cxnLst/>
              <a:rect l="0" t="0" r="0" b="0"/>
              <a:pathLst>
                <a:path w="1028700" h="1371600">
                  <a:moveTo>
                    <a:pt x="1028700" y="1371600"/>
                  </a:moveTo>
                  <a:lnTo>
                    <a:pt x="0" y="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3" name="Shape 13"/>
            <p:cNvSpPr/>
            <p:nvPr/>
          </p:nvSpPr>
          <p:spPr>
            <a:xfrm>
              <a:off x="1608601" y="571500"/>
              <a:ext cx="0" cy="3657600"/>
            </a:xfrm>
            <a:custGeom>
              <a:avLst/>
              <a:gdLst/>
              <a:ahLst/>
              <a:cxnLst/>
              <a:rect l="0" t="0" r="0" b="0"/>
              <a:pathLst>
                <a:path h="3657600">
                  <a:moveTo>
                    <a:pt x="0" y="3657600"/>
                  </a:moveTo>
                  <a:lnTo>
                    <a:pt x="0" y="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rot="-5399999">
              <a:off x="2461184" y="3845757"/>
              <a:ext cx="493910" cy="615677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405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D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 rot="-5399999">
              <a:off x="60884" y="2016957"/>
              <a:ext cx="493910" cy="615677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405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H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 rot="-5399999">
              <a:off x="1196978" y="2810015"/>
              <a:ext cx="287773" cy="492998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Segoe UI Symbol" panose="020B0502040204020203" pitchFamily="34" charset="0"/>
                  <a:ea typeface="Segoe UI Symbol" panose="020B0502040204020203" pitchFamily="34" charset="0"/>
                  <a:cs typeface="Segoe UI Symbol" panose="020B0502040204020203" pitchFamily="34" charset="0"/>
                </a:rPr>
                <a:t>α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 rot="-5399999">
              <a:off x="2461183" y="131007"/>
              <a:ext cx="493910" cy="615677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405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A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8" name="Rectangle 17"/>
            <p:cNvSpPr/>
            <p:nvPr/>
          </p:nvSpPr>
          <p:spPr>
            <a:xfrm rot="-5399999">
              <a:off x="1846593" y="2061992"/>
              <a:ext cx="151867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r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211647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45</a:t>
            </a:fld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1463375" y="822625"/>
            <a:ext cx="3861032" cy="4806582"/>
            <a:chOff x="0" y="-4712"/>
            <a:chExt cx="3861303" cy="4806582"/>
          </a:xfrm>
        </p:grpSpPr>
        <p:sp>
          <p:nvSpPr>
            <p:cNvPr id="6" name="Shape 6"/>
            <p:cNvSpPr/>
            <p:nvPr/>
          </p:nvSpPr>
          <p:spPr>
            <a:xfrm>
              <a:off x="1151401" y="3353296"/>
              <a:ext cx="457200" cy="247155"/>
            </a:xfrm>
            <a:custGeom>
              <a:avLst/>
              <a:gdLst/>
              <a:ahLst/>
              <a:cxnLst/>
              <a:rect l="0" t="0" r="0" b="0"/>
              <a:pathLst>
                <a:path w="457200" h="247155">
                  <a:moveTo>
                    <a:pt x="0" y="247155"/>
                  </a:moveTo>
                  <a:cubicBezTo>
                    <a:pt x="49192" y="99568"/>
                    <a:pt x="187325" y="0"/>
                    <a:pt x="342900" y="0"/>
                  </a:cubicBezTo>
                  <a:cubicBezTo>
                    <a:pt x="381749" y="0"/>
                    <a:pt x="420345" y="6274"/>
                    <a:pt x="457200" y="18555"/>
                  </a:cubicBezTo>
                </a:path>
              </a:pathLst>
            </a:custGeom>
            <a:ln w="11430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7" name="Shape 7"/>
            <p:cNvSpPr/>
            <p:nvPr/>
          </p:nvSpPr>
          <p:spPr>
            <a:xfrm>
              <a:off x="1025671" y="3646170"/>
              <a:ext cx="1165860" cy="1155700"/>
            </a:xfrm>
            <a:custGeom>
              <a:avLst/>
              <a:gdLst/>
              <a:ahLst/>
              <a:cxnLst/>
              <a:rect l="0" t="0" r="0" b="0"/>
              <a:pathLst>
                <a:path w="1165860" h="1155700">
                  <a:moveTo>
                    <a:pt x="582930" y="0"/>
                  </a:moveTo>
                  <a:cubicBezTo>
                    <a:pt x="904875" y="0"/>
                    <a:pt x="1165860" y="260990"/>
                    <a:pt x="1165860" y="582930"/>
                  </a:cubicBezTo>
                  <a:cubicBezTo>
                    <a:pt x="1165860" y="864627"/>
                    <a:pt x="966043" y="1099660"/>
                    <a:pt x="700411" y="1154016"/>
                  </a:cubicBezTo>
                  <a:lnTo>
                    <a:pt x="689381" y="1155700"/>
                  </a:lnTo>
                  <a:lnTo>
                    <a:pt x="476480" y="1155700"/>
                  </a:lnTo>
                  <a:lnTo>
                    <a:pt x="465450" y="1154016"/>
                  </a:lnTo>
                  <a:cubicBezTo>
                    <a:pt x="199821" y="1099660"/>
                    <a:pt x="0" y="864627"/>
                    <a:pt x="0" y="582930"/>
                  </a:cubicBezTo>
                  <a:cubicBezTo>
                    <a:pt x="0" y="260990"/>
                    <a:pt x="260990" y="0"/>
                    <a:pt x="58293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F2F2F2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8" name="Shape 8"/>
            <p:cNvSpPr/>
            <p:nvPr/>
          </p:nvSpPr>
          <p:spPr>
            <a:xfrm>
              <a:off x="1025671" y="3646170"/>
              <a:ext cx="1165860" cy="1155700"/>
            </a:xfrm>
            <a:custGeom>
              <a:avLst/>
              <a:gdLst/>
              <a:ahLst/>
              <a:cxnLst/>
              <a:rect l="0" t="0" r="0" b="0"/>
              <a:pathLst>
                <a:path w="1165860" h="1155700">
                  <a:moveTo>
                    <a:pt x="476480" y="1155700"/>
                  </a:moveTo>
                  <a:lnTo>
                    <a:pt x="465450" y="1154016"/>
                  </a:lnTo>
                  <a:cubicBezTo>
                    <a:pt x="199821" y="1099660"/>
                    <a:pt x="0" y="864627"/>
                    <a:pt x="0" y="582930"/>
                  </a:cubicBezTo>
                  <a:cubicBezTo>
                    <a:pt x="0" y="260990"/>
                    <a:pt x="260990" y="0"/>
                    <a:pt x="582930" y="0"/>
                  </a:cubicBezTo>
                  <a:cubicBezTo>
                    <a:pt x="904875" y="0"/>
                    <a:pt x="1165860" y="260990"/>
                    <a:pt x="1165860" y="582930"/>
                  </a:cubicBezTo>
                  <a:cubicBezTo>
                    <a:pt x="1165860" y="864627"/>
                    <a:pt x="966043" y="1099660"/>
                    <a:pt x="700411" y="1154016"/>
                  </a:cubicBezTo>
                  <a:lnTo>
                    <a:pt x="689381" y="115570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9" name="Shape 9"/>
            <p:cNvSpPr/>
            <p:nvPr/>
          </p:nvSpPr>
          <p:spPr>
            <a:xfrm>
              <a:off x="271291" y="2548890"/>
              <a:ext cx="617220" cy="617220"/>
            </a:xfrm>
            <a:custGeom>
              <a:avLst/>
              <a:gdLst/>
              <a:ahLst/>
              <a:cxnLst/>
              <a:rect l="0" t="0" r="0" b="0"/>
              <a:pathLst>
                <a:path w="617220" h="617220">
                  <a:moveTo>
                    <a:pt x="308610" y="0"/>
                  </a:moveTo>
                  <a:cubicBezTo>
                    <a:pt x="479048" y="0"/>
                    <a:pt x="617220" y="138176"/>
                    <a:pt x="617220" y="308610"/>
                  </a:cubicBezTo>
                  <a:cubicBezTo>
                    <a:pt x="617220" y="479044"/>
                    <a:pt x="479048" y="617220"/>
                    <a:pt x="308610" y="617220"/>
                  </a:cubicBezTo>
                  <a:cubicBezTo>
                    <a:pt x="138172" y="617220"/>
                    <a:pt x="0" y="479044"/>
                    <a:pt x="0" y="308610"/>
                  </a:cubicBezTo>
                  <a:cubicBezTo>
                    <a:pt x="0" y="138176"/>
                    <a:pt x="138172" y="0"/>
                    <a:pt x="30861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0" name="Shape 10"/>
            <p:cNvSpPr/>
            <p:nvPr/>
          </p:nvSpPr>
          <p:spPr>
            <a:xfrm>
              <a:off x="1037101" y="0"/>
              <a:ext cx="1143000" cy="1143000"/>
            </a:xfrm>
            <a:custGeom>
              <a:avLst/>
              <a:gdLst/>
              <a:ahLst/>
              <a:cxnLst/>
              <a:rect l="0" t="0" r="0" b="0"/>
              <a:pathLst>
                <a:path w="1143000" h="1143000">
                  <a:moveTo>
                    <a:pt x="571500" y="0"/>
                  </a:moveTo>
                  <a:cubicBezTo>
                    <a:pt x="887133" y="0"/>
                    <a:pt x="1143000" y="255867"/>
                    <a:pt x="1143000" y="571500"/>
                  </a:cubicBezTo>
                  <a:cubicBezTo>
                    <a:pt x="1143000" y="887133"/>
                    <a:pt x="887133" y="1143000"/>
                    <a:pt x="571500" y="1143000"/>
                  </a:cubicBezTo>
                  <a:cubicBezTo>
                    <a:pt x="255871" y="1143000"/>
                    <a:pt x="0" y="887133"/>
                    <a:pt x="0" y="571500"/>
                  </a:cubicBezTo>
                  <a:cubicBezTo>
                    <a:pt x="0" y="255867"/>
                    <a:pt x="255871" y="0"/>
                    <a:pt x="57150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F2F2F2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1" name="Shape 11"/>
            <p:cNvSpPr/>
            <p:nvPr/>
          </p:nvSpPr>
          <p:spPr>
            <a:xfrm>
              <a:off x="1037101" y="0"/>
              <a:ext cx="1143000" cy="1143000"/>
            </a:xfrm>
            <a:custGeom>
              <a:avLst/>
              <a:gdLst/>
              <a:ahLst/>
              <a:cxnLst/>
              <a:rect l="0" t="0" r="0" b="0"/>
              <a:pathLst>
                <a:path w="1143000" h="1143000">
                  <a:moveTo>
                    <a:pt x="571500" y="0"/>
                  </a:moveTo>
                  <a:cubicBezTo>
                    <a:pt x="887133" y="0"/>
                    <a:pt x="1143000" y="255867"/>
                    <a:pt x="1143000" y="571500"/>
                  </a:cubicBezTo>
                  <a:cubicBezTo>
                    <a:pt x="1143000" y="887133"/>
                    <a:pt x="887133" y="1143000"/>
                    <a:pt x="571500" y="1143000"/>
                  </a:cubicBezTo>
                  <a:cubicBezTo>
                    <a:pt x="255871" y="1143000"/>
                    <a:pt x="0" y="887133"/>
                    <a:pt x="0" y="571500"/>
                  </a:cubicBezTo>
                  <a:cubicBezTo>
                    <a:pt x="0" y="255867"/>
                    <a:pt x="255871" y="0"/>
                    <a:pt x="57150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2" name="Shape 12"/>
            <p:cNvSpPr/>
            <p:nvPr/>
          </p:nvSpPr>
          <p:spPr>
            <a:xfrm>
              <a:off x="579901" y="2857501"/>
              <a:ext cx="1028700" cy="1371600"/>
            </a:xfrm>
            <a:custGeom>
              <a:avLst/>
              <a:gdLst/>
              <a:ahLst/>
              <a:cxnLst/>
              <a:rect l="0" t="0" r="0" b="0"/>
              <a:pathLst>
                <a:path w="1028700" h="1371600">
                  <a:moveTo>
                    <a:pt x="1028700" y="1371600"/>
                  </a:moveTo>
                  <a:lnTo>
                    <a:pt x="0" y="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3" name="Shape 13"/>
            <p:cNvSpPr/>
            <p:nvPr/>
          </p:nvSpPr>
          <p:spPr>
            <a:xfrm>
              <a:off x="1608601" y="571500"/>
              <a:ext cx="0" cy="3657600"/>
            </a:xfrm>
            <a:custGeom>
              <a:avLst/>
              <a:gdLst/>
              <a:ahLst/>
              <a:cxnLst/>
              <a:rect l="0" t="0" r="0" b="0"/>
              <a:pathLst>
                <a:path h="3657600">
                  <a:moveTo>
                    <a:pt x="0" y="3657600"/>
                  </a:moveTo>
                  <a:lnTo>
                    <a:pt x="0" y="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rot="16200001">
              <a:off x="1783422" y="3990075"/>
              <a:ext cx="493910" cy="615677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4050" dirty="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D</a:t>
              </a:r>
              <a:endParaRPr lang="en-US" sz="110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 rot="-5399999">
              <a:off x="60884" y="2016957"/>
              <a:ext cx="493910" cy="615677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405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H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 rot="-5399999">
              <a:off x="1196978" y="2810015"/>
              <a:ext cx="287773" cy="492998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Segoe UI Symbol" panose="020B0502040204020203" pitchFamily="34" charset="0"/>
                  <a:ea typeface="Segoe UI Symbol" panose="020B0502040204020203" pitchFamily="34" charset="0"/>
                  <a:cs typeface="Segoe UI Symbol" panose="020B0502040204020203" pitchFamily="34" charset="0"/>
                </a:rPr>
                <a:t>α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 rot="16200001">
              <a:off x="2264616" y="281553"/>
              <a:ext cx="493910" cy="615677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4050" dirty="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A</a:t>
              </a:r>
              <a:endParaRPr lang="en-US" sz="110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8" name="Rectangle 17"/>
            <p:cNvSpPr/>
            <p:nvPr/>
          </p:nvSpPr>
          <p:spPr>
            <a:xfrm rot="-5399999">
              <a:off x="1846593" y="2061992"/>
              <a:ext cx="151867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r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Shape 19"/>
            <p:cNvSpPr/>
            <p:nvPr/>
          </p:nvSpPr>
          <p:spPr>
            <a:xfrm>
              <a:off x="2839231" y="3910330"/>
              <a:ext cx="891540" cy="891540"/>
            </a:xfrm>
            <a:custGeom>
              <a:avLst/>
              <a:gdLst/>
              <a:ahLst/>
              <a:cxnLst/>
              <a:rect l="0" t="0" r="0" b="0"/>
              <a:pathLst>
                <a:path w="891540" h="891540">
                  <a:moveTo>
                    <a:pt x="445770" y="0"/>
                  </a:moveTo>
                  <a:cubicBezTo>
                    <a:pt x="691960" y="0"/>
                    <a:pt x="891540" y="199578"/>
                    <a:pt x="891540" y="445770"/>
                  </a:cubicBezTo>
                  <a:cubicBezTo>
                    <a:pt x="891540" y="691962"/>
                    <a:pt x="691960" y="891540"/>
                    <a:pt x="445770" y="891540"/>
                  </a:cubicBezTo>
                  <a:cubicBezTo>
                    <a:pt x="199581" y="891540"/>
                    <a:pt x="0" y="691962"/>
                    <a:pt x="0" y="445770"/>
                  </a:cubicBezTo>
                  <a:cubicBezTo>
                    <a:pt x="0" y="199578"/>
                    <a:pt x="199581" y="0"/>
                    <a:pt x="44577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D9D9D9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0" name="Shape 20"/>
            <p:cNvSpPr/>
            <p:nvPr/>
          </p:nvSpPr>
          <p:spPr>
            <a:xfrm>
              <a:off x="2839231" y="3910330"/>
              <a:ext cx="891540" cy="891540"/>
            </a:xfrm>
            <a:custGeom>
              <a:avLst/>
              <a:gdLst/>
              <a:ahLst/>
              <a:cxnLst/>
              <a:rect l="0" t="0" r="0" b="0"/>
              <a:pathLst>
                <a:path w="891540" h="891540">
                  <a:moveTo>
                    <a:pt x="445770" y="0"/>
                  </a:moveTo>
                  <a:cubicBezTo>
                    <a:pt x="691960" y="0"/>
                    <a:pt x="891540" y="199578"/>
                    <a:pt x="891540" y="445770"/>
                  </a:cubicBezTo>
                  <a:cubicBezTo>
                    <a:pt x="891540" y="691962"/>
                    <a:pt x="691960" y="891540"/>
                    <a:pt x="445770" y="891540"/>
                  </a:cubicBezTo>
                  <a:cubicBezTo>
                    <a:pt x="199581" y="891540"/>
                    <a:pt x="0" y="691962"/>
                    <a:pt x="0" y="445770"/>
                  </a:cubicBezTo>
                  <a:cubicBezTo>
                    <a:pt x="0" y="199578"/>
                    <a:pt x="199581" y="0"/>
                    <a:pt x="44577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1" name="Shape 21"/>
            <p:cNvSpPr/>
            <p:nvPr/>
          </p:nvSpPr>
          <p:spPr>
            <a:xfrm>
              <a:off x="2839231" y="252730"/>
              <a:ext cx="891540" cy="891540"/>
            </a:xfrm>
            <a:custGeom>
              <a:avLst/>
              <a:gdLst/>
              <a:ahLst/>
              <a:cxnLst/>
              <a:rect l="0" t="0" r="0" b="0"/>
              <a:pathLst>
                <a:path w="891540" h="891540">
                  <a:moveTo>
                    <a:pt x="445770" y="0"/>
                  </a:moveTo>
                  <a:cubicBezTo>
                    <a:pt x="691960" y="0"/>
                    <a:pt x="891540" y="199580"/>
                    <a:pt x="891540" y="445770"/>
                  </a:cubicBezTo>
                  <a:cubicBezTo>
                    <a:pt x="891540" y="691959"/>
                    <a:pt x="691960" y="891540"/>
                    <a:pt x="445770" y="891540"/>
                  </a:cubicBezTo>
                  <a:cubicBezTo>
                    <a:pt x="199581" y="891540"/>
                    <a:pt x="0" y="691959"/>
                    <a:pt x="0" y="445770"/>
                  </a:cubicBezTo>
                  <a:cubicBezTo>
                    <a:pt x="0" y="199580"/>
                    <a:pt x="199581" y="0"/>
                    <a:pt x="44577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D9D9D9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2" name="Shape 22"/>
            <p:cNvSpPr/>
            <p:nvPr/>
          </p:nvSpPr>
          <p:spPr>
            <a:xfrm>
              <a:off x="2839231" y="252730"/>
              <a:ext cx="891540" cy="891540"/>
            </a:xfrm>
            <a:custGeom>
              <a:avLst/>
              <a:gdLst/>
              <a:ahLst/>
              <a:cxnLst/>
              <a:rect l="0" t="0" r="0" b="0"/>
              <a:pathLst>
                <a:path w="891540" h="891540">
                  <a:moveTo>
                    <a:pt x="445770" y="0"/>
                  </a:moveTo>
                  <a:cubicBezTo>
                    <a:pt x="691960" y="0"/>
                    <a:pt x="891540" y="199580"/>
                    <a:pt x="891540" y="445770"/>
                  </a:cubicBezTo>
                  <a:cubicBezTo>
                    <a:pt x="891540" y="691959"/>
                    <a:pt x="691960" y="891540"/>
                    <a:pt x="445770" y="891540"/>
                  </a:cubicBezTo>
                  <a:cubicBezTo>
                    <a:pt x="199581" y="891540"/>
                    <a:pt x="0" y="691959"/>
                    <a:pt x="0" y="445770"/>
                  </a:cubicBezTo>
                  <a:cubicBezTo>
                    <a:pt x="0" y="199580"/>
                    <a:pt x="199581" y="0"/>
                    <a:pt x="44577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3" name="Shape 23"/>
            <p:cNvSpPr/>
            <p:nvPr/>
          </p:nvSpPr>
          <p:spPr>
            <a:xfrm>
              <a:off x="1239031" y="1624330"/>
              <a:ext cx="891540" cy="891540"/>
            </a:xfrm>
            <a:custGeom>
              <a:avLst/>
              <a:gdLst/>
              <a:ahLst/>
              <a:cxnLst/>
              <a:rect l="0" t="0" r="0" b="0"/>
              <a:pathLst>
                <a:path w="891540" h="891540">
                  <a:moveTo>
                    <a:pt x="445770" y="0"/>
                  </a:moveTo>
                  <a:cubicBezTo>
                    <a:pt x="691960" y="0"/>
                    <a:pt x="891540" y="199581"/>
                    <a:pt x="891540" y="445770"/>
                  </a:cubicBezTo>
                  <a:cubicBezTo>
                    <a:pt x="891540" y="691959"/>
                    <a:pt x="691960" y="891540"/>
                    <a:pt x="445770" y="891540"/>
                  </a:cubicBezTo>
                  <a:cubicBezTo>
                    <a:pt x="199580" y="891540"/>
                    <a:pt x="0" y="691959"/>
                    <a:pt x="0" y="445770"/>
                  </a:cubicBezTo>
                  <a:cubicBezTo>
                    <a:pt x="0" y="199581"/>
                    <a:pt x="199580" y="0"/>
                    <a:pt x="445770" y="0"/>
                  </a:cubicBezTo>
                  <a:close/>
                </a:path>
              </a:pathLst>
            </a:custGeom>
            <a:ln w="0" cap="flat">
              <a:miter lim="127000"/>
            </a:ln>
          </p:spPr>
          <p:style>
            <a:lnRef idx="0">
              <a:srgbClr val="000000">
                <a:alpha val="0"/>
              </a:srgbClr>
            </a:lnRef>
            <a:fillRef idx="1">
              <a:srgbClr val="D9D9D9"/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4" name="Shape 25"/>
            <p:cNvSpPr/>
            <p:nvPr/>
          </p:nvSpPr>
          <p:spPr>
            <a:xfrm>
              <a:off x="1239031" y="1624330"/>
              <a:ext cx="891540" cy="891540"/>
            </a:xfrm>
            <a:custGeom>
              <a:avLst/>
              <a:gdLst/>
              <a:ahLst/>
              <a:cxnLst/>
              <a:rect l="0" t="0" r="0" b="0"/>
              <a:pathLst>
                <a:path w="891540" h="891540">
                  <a:moveTo>
                    <a:pt x="445770" y="0"/>
                  </a:moveTo>
                  <a:cubicBezTo>
                    <a:pt x="691960" y="0"/>
                    <a:pt x="891540" y="199581"/>
                    <a:pt x="891540" y="445770"/>
                  </a:cubicBezTo>
                  <a:cubicBezTo>
                    <a:pt x="891540" y="691959"/>
                    <a:pt x="691960" y="891540"/>
                    <a:pt x="445770" y="891540"/>
                  </a:cubicBezTo>
                  <a:cubicBezTo>
                    <a:pt x="199580" y="891540"/>
                    <a:pt x="0" y="691959"/>
                    <a:pt x="0" y="445770"/>
                  </a:cubicBezTo>
                  <a:cubicBezTo>
                    <a:pt x="0" y="199581"/>
                    <a:pt x="199580" y="0"/>
                    <a:pt x="44577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5" name="Shape 26"/>
            <p:cNvSpPr/>
            <p:nvPr/>
          </p:nvSpPr>
          <p:spPr>
            <a:xfrm>
              <a:off x="1444771" y="458470"/>
              <a:ext cx="480060" cy="480060"/>
            </a:xfrm>
            <a:custGeom>
              <a:avLst/>
              <a:gdLst/>
              <a:ahLst/>
              <a:cxnLst/>
              <a:rect l="0" t="0" r="0" b="0"/>
              <a:pathLst>
                <a:path w="480060" h="480060">
                  <a:moveTo>
                    <a:pt x="240030" y="0"/>
                  </a:moveTo>
                  <a:cubicBezTo>
                    <a:pt x="372593" y="0"/>
                    <a:pt x="480060" y="107467"/>
                    <a:pt x="480060" y="240030"/>
                  </a:cubicBezTo>
                  <a:cubicBezTo>
                    <a:pt x="480060" y="372593"/>
                    <a:pt x="372593" y="480060"/>
                    <a:pt x="240030" y="480060"/>
                  </a:cubicBezTo>
                  <a:cubicBezTo>
                    <a:pt x="107467" y="480060"/>
                    <a:pt x="0" y="372593"/>
                    <a:pt x="0" y="240030"/>
                  </a:cubicBezTo>
                  <a:cubicBezTo>
                    <a:pt x="0" y="107467"/>
                    <a:pt x="107467" y="0"/>
                    <a:pt x="24003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6" name="Shape 27"/>
            <p:cNvSpPr/>
            <p:nvPr/>
          </p:nvSpPr>
          <p:spPr>
            <a:xfrm>
              <a:off x="1901971" y="3658870"/>
              <a:ext cx="480060" cy="480060"/>
            </a:xfrm>
            <a:custGeom>
              <a:avLst/>
              <a:gdLst/>
              <a:ahLst/>
              <a:cxnLst/>
              <a:rect l="0" t="0" r="0" b="0"/>
              <a:pathLst>
                <a:path w="480060" h="480060">
                  <a:moveTo>
                    <a:pt x="240030" y="0"/>
                  </a:moveTo>
                  <a:cubicBezTo>
                    <a:pt x="372593" y="0"/>
                    <a:pt x="480060" y="107469"/>
                    <a:pt x="480060" y="240030"/>
                  </a:cubicBezTo>
                  <a:cubicBezTo>
                    <a:pt x="480060" y="372591"/>
                    <a:pt x="372593" y="480060"/>
                    <a:pt x="240030" y="480060"/>
                  </a:cubicBezTo>
                  <a:cubicBezTo>
                    <a:pt x="107467" y="480060"/>
                    <a:pt x="0" y="372591"/>
                    <a:pt x="0" y="240030"/>
                  </a:cubicBezTo>
                  <a:cubicBezTo>
                    <a:pt x="0" y="107469"/>
                    <a:pt x="107467" y="0"/>
                    <a:pt x="240030" y="0"/>
                  </a:cubicBez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7" name="Shape 28"/>
            <p:cNvSpPr/>
            <p:nvPr/>
          </p:nvSpPr>
          <p:spPr>
            <a:xfrm>
              <a:off x="96031" y="1384300"/>
              <a:ext cx="468630" cy="480060"/>
            </a:xfrm>
            <a:custGeom>
              <a:avLst/>
              <a:gdLst/>
              <a:ahLst/>
              <a:cxnLst/>
              <a:rect l="0" t="0" r="0" b="0"/>
              <a:pathLst>
                <a:path w="468630" h="480060">
                  <a:moveTo>
                    <a:pt x="0" y="170545"/>
                  </a:moveTo>
                  <a:lnTo>
                    <a:pt x="7433" y="146600"/>
                  </a:lnTo>
                  <a:cubicBezTo>
                    <a:pt x="43873" y="60451"/>
                    <a:pt x="129179" y="0"/>
                    <a:pt x="228600" y="0"/>
                  </a:cubicBezTo>
                  <a:cubicBezTo>
                    <a:pt x="361161" y="0"/>
                    <a:pt x="468630" y="107467"/>
                    <a:pt x="468630" y="240030"/>
                  </a:cubicBezTo>
                  <a:cubicBezTo>
                    <a:pt x="468630" y="372593"/>
                    <a:pt x="361161" y="480060"/>
                    <a:pt x="228600" y="480060"/>
                  </a:cubicBezTo>
                  <a:cubicBezTo>
                    <a:pt x="129179" y="480060"/>
                    <a:pt x="43873" y="419609"/>
                    <a:pt x="7433" y="333460"/>
                  </a:cubicBezTo>
                  <a:lnTo>
                    <a:pt x="0" y="309514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8" name="Shape 29"/>
            <p:cNvSpPr/>
            <p:nvPr/>
          </p:nvSpPr>
          <p:spPr>
            <a:xfrm>
              <a:off x="3285001" y="698500"/>
              <a:ext cx="0" cy="3657600"/>
            </a:xfrm>
            <a:custGeom>
              <a:avLst/>
              <a:gdLst/>
              <a:ahLst/>
              <a:cxnLst/>
              <a:rect l="0" t="0" r="0" b="0"/>
              <a:pathLst>
                <a:path h="3657600">
                  <a:moveTo>
                    <a:pt x="0" y="3657600"/>
                  </a:moveTo>
                  <a:lnTo>
                    <a:pt x="0" y="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29" name="Shape 30"/>
            <p:cNvSpPr/>
            <p:nvPr/>
          </p:nvSpPr>
          <p:spPr>
            <a:xfrm>
              <a:off x="1684801" y="2070100"/>
              <a:ext cx="457200" cy="1828800"/>
            </a:xfrm>
            <a:custGeom>
              <a:avLst/>
              <a:gdLst/>
              <a:ahLst/>
              <a:cxnLst/>
              <a:rect l="0" t="0" r="0" b="0"/>
              <a:pathLst>
                <a:path w="457200" h="1828800">
                  <a:moveTo>
                    <a:pt x="457200" y="1828800"/>
                  </a:moveTo>
                  <a:lnTo>
                    <a:pt x="0" y="0"/>
                  </a:lnTo>
                </a:path>
              </a:pathLst>
            </a:custGeom>
            <a:ln w="5715" cap="flat">
              <a:custDash>
                <a:ds d="360000" sp="360000"/>
              </a:custDash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0" name="Shape 31"/>
            <p:cNvSpPr/>
            <p:nvPr/>
          </p:nvSpPr>
          <p:spPr>
            <a:xfrm>
              <a:off x="1684801" y="698500"/>
              <a:ext cx="1600200" cy="0"/>
            </a:xfrm>
            <a:custGeom>
              <a:avLst/>
              <a:gdLst/>
              <a:ahLst/>
              <a:cxnLst/>
              <a:rect l="0" t="0" r="0" b="0"/>
              <a:pathLst>
                <a:path w="1600200">
                  <a:moveTo>
                    <a:pt x="0" y="0"/>
                  </a:moveTo>
                  <a:lnTo>
                    <a:pt x="1600200" y="0"/>
                  </a:lnTo>
                </a:path>
              </a:pathLst>
            </a:custGeom>
            <a:ln w="5715" cap="flat">
              <a:custDash>
                <a:ds d="360000" sp="360000"/>
              </a:custDash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1" name="Shape 32"/>
            <p:cNvSpPr/>
            <p:nvPr/>
          </p:nvSpPr>
          <p:spPr>
            <a:xfrm>
              <a:off x="2142001" y="698500"/>
              <a:ext cx="1143000" cy="3200400"/>
            </a:xfrm>
            <a:custGeom>
              <a:avLst/>
              <a:gdLst/>
              <a:ahLst/>
              <a:cxnLst/>
              <a:rect l="0" t="0" r="0" b="0"/>
              <a:pathLst>
                <a:path w="1143000" h="3200400">
                  <a:moveTo>
                    <a:pt x="0" y="3200400"/>
                  </a:moveTo>
                  <a:lnTo>
                    <a:pt x="1143000" y="0"/>
                  </a:lnTo>
                </a:path>
              </a:pathLst>
            </a:custGeom>
            <a:ln w="5715" cap="flat">
              <a:custDash>
                <a:ds d="360000" sp="360000"/>
              </a:custDash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2" name="Shape 33"/>
            <p:cNvSpPr/>
            <p:nvPr/>
          </p:nvSpPr>
          <p:spPr>
            <a:xfrm>
              <a:off x="2370601" y="4013201"/>
              <a:ext cx="514350" cy="171450"/>
            </a:xfrm>
            <a:custGeom>
              <a:avLst/>
              <a:gdLst/>
              <a:ahLst/>
              <a:cxnLst/>
              <a:rect l="0" t="0" r="0" b="0"/>
              <a:pathLst>
                <a:path w="514350" h="171450">
                  <a:moveTo>
                    <a:pt x="514350" y="171450"/>
                  </a:moveTo>
                  <a:lnTo>
                    <a:pt x="0" y="0"/>
                  </a:lnTo>
                </a:path>
              </a:pathLst>
            </a:custGeom>
            <a:ln w="45720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3" name="Shape 34"/>
            <p:cNvSpPr/>
            <p:nvPr/>
          </p:nvSpPr>
          <p:spPr>
            <a:xfrm>
              <a:off x="541801" y="1727200"/>
              <a:ext cx="742950" cy="228600"/>
            </a:xfrm>
            <a:custGeom>
              <a:avLst/>
              <a:gdLst/>
              <a:ahLst/>
              <a:cxnLst/>
              <a:rect l="0" t="0" r="0" b="0"/>
              <a:pathLst>
                <a:path w="742950" h="228600">
                  <a:moveTo>
                    <a:pt x="742950" y="228600"/>
                  </a:moveTo>
                  <a:lnTo>
                    <a:pt x="0" y="0"/>
                  </a:lnTo>
                </a:path>
              </a:pathLst>
            </a:custGeom>
            <a:ln w="45720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4" name="Shape 35"/>
            <p:cNvSpPr/>
            <p:nvPr/>
          </p:nvSpPr>
          <p:spPr>
            <a:xfrm>
              <a:off x="1684801" y="927100"/>
              <a:ext cx="0" cy="685800"/>
            </a:xfrm>
            <a:custGeom>
              <a:avLst/>
              <a:gdLst/>
              <a:ahLst/>
              <a:cxnLst/>
              <a:rect l="0" t="0" r="0" b="0"/>
              <a:pathLst>
                <a:path h="685800">
                  <a:moveTo>
                    <a:pt x="0" y="685800"/>
                  </a:moveTo>
                  <a:lnTo>
                    <a:pt x="0" y="0"/>
                  </a:lnTo>
                </a:path>
              </a:pathLst>
            </a:custGeom>
            <a:ln w="45720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5" name="Shape 36"/>
            <p:cNvSpPr/>
            <p:nvPr/>
          </p:nvSpPr>
          <p:spPr>
            <a:xfrm>
              <a:off x="1684801" y="698500"/>
              <a:ext cx="0" cy="1371600"/>
            </a:xfrm>
            <a:custGeom>
              <a:avLst/>
              <a:gdLst/>
              <a:ahLst/>
              <a:cxnLst/>
              <a:rect l="0" t="0" r="0" b="0"/>
              <a:pathLst>
                <a:path h="1371600">
                  <a:moveTo>
                    <a:pt x="0" y="1371600"/>
                  </a:moveTo>
                  <a:lnTo>
                    <a:pt x="0" y="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6" name="Shape 37"/>
            <p:cNvSpPr/>
            <p:nvPr/>
          </p:nvSpPr>
          <p:spPr>
            <a:xfrm>
              <a:off x="2142001" y="3898901"/>
              <a:ext cx="1143000" cy="457200"/>
            </a:xfrm>
            <a:custGeom>
              <a:avLst/>
              <a:gdLst/>
              <a:ahLst/>
              <a:cxnLst/>
              <a:rect l="0" t="0" r="0" b="0"/>
              <a:pathLst>
                <a:path w="1143000" h="457200">
                  <a:moveTo>
                    <a:pt x="0" y="0"/>
                  </a:moveTo>
                  <a:lnTo>
                    <a:pt x="1143000" y="45720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7" name="Shape 38"/>
            <p:cNvSpPr/>
            <p:nvPr/>
          </p:nvSpPr>
          <p:spPr>
            <a:xfrm>
              <a:off x="313201" y="1612900"/>
              <a:ext cx="1371600" cy="457200"/>
            </a:xfrm>
            <a:custGeom>
              <a:avLst/>
              <a:gdLst/>
              <a:ahLst/>
              <a:cxnLst/>
              <a:rect l="0" t="0" r="0" b="0"/>
              <a:pathLst>
                <a:path w="1371600" h="457200">
                  <a:moveTo>
                    <a:pt x="0" y="0"/>
                  </a:moveTo>
                  <a:lnTo>
                    <a:pt x="1371600" y="457200"/>
                  </a:lnTo>
                </a:path>
              </a:pathLst>
            </a:custGeom>
            <a:ln w="5715" cap="flat">
              <a:miter lim="127000"/>
            </a:ln>
          </p:spPr>
          <p:style>
            <a:lnRef idx="1">
              <a:srgbClr val="000000"/>
            </a:lnRef>
            <a:fillRef idx="0">
              <a:srgbClr val="000000">
                <a:alpha val="0"/>
              </a:srgbClr>
            </a:fillRef>
            <a:effectRef idx="0">
              <a:scrgbClr r="0" g="0" b="0"/>
            </a:effectRef>
            <a:fontRef idx="none"/>
          </p:style>
          <p:txBody>
            <a:bodyPr/>
            <a:lstStyle/>
            <a:p>
              <a:endParaRPr lang="en-US"/>
            </a:p>
          </p:txBody>
        </p:sp>
        <p:sp>
          <p:nvSpPr>
            <p:cNvPr id="38" name="Rectangle 37"/>
            <p:cNvSpPr/>
            <p:nvPr/>
          </p:nvSpPr>
          <p:spPr>
            <a:xfrm rot="-5399999">
              <a:off x="1891239" y="1814539"/>
              <a:ext cx="329273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O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 rot="-5399999">
              <a:off x="3491440" y="4100537"/>
              <a:ext cx="329273" cy="410452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D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 rot="-5399999">
              <a:off x="3434290" y="442938"/>
              <a:ext cx="329273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A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 rot="-5399999">
              <a:off x="1605490" y="-14261"/>
              <a:ext cx="329273" cy="410452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H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 rot="-5399999">
              <a:off x="233889" y="900138"/>
              <a:ext cx="329273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H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 rot="-5399999">
              <a:off x="1605489" y="3643339"/>
              <a:ext cx="329273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H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 rot="-5399999">
              <a:off x="2647245" y="2341944"/>
              <a:ext cx="531763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 dirty="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(1)</a:t>
              </a:r>
              <a:endParaRPr lang="en-US" sz="110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 rot="16200001">
              <a:off x="2247195" y="55943"/>
              <a:ext cx="531762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 dirty="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(2)</a:t>
              </a:r>
              <a:endParaRPr lang="en-US" sz="110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 rot="-5399999">
              <a:off x="1504244" y="2799144"/>
              <a:ext cx="531763" cy="410451"/>
            </a:xfrm>
            <a:prstGeom prst="rect">
              <a:avLst/>
            </a:prstGeom>
            <a:ln>
              <a:noFill/>
            </a:ln>
          </p:spPr>
          <p:txBody>
            <a:bodyPr vert="horz" lIns="0" tIns="0" rIns="0" bIns="0" rtlCol="0">
              <a:noAutofit/>
            </a:bodyPr>
            <a:lstStyle/>
            <a:p>
              <a:pPr marL="0" marR="0">
                <a:lnSpc>
                  <a:spcPct val="107000"/>
                </a:lnSpc>
                <a:spcBef>
                  <a:spcPts val="0"/>
                </a:spcBef>
                <a:spcAft>
                  <a:spcPts val="800"/>
                </a:spcAft>
              </a:pPr>
              <a:r>
                <a:rPr lang="en-US" sz="2700"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Times New Roman" panose="02020603050405020304" pitchFamily="18" charset="0"/>
                  <a:cs typeface="Calibri" panose="020F0502020204030204" pitchFamily="34" charset="0"/>
                </a:rPr>
                <a:t>(2)</a:t>
              </a:r>
              <a:endParaRPr lang="en-US" sz="110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47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>
            <a:normAutofit/>
          </a:bodyPr>
          <a:lstStyle/>
          <a:p>
            <a:r>
              <a:rPr lang="en-US" dirty="0" smtClean="0"/>
              <a:t>Insertion of Water into an H Bond</a:t>
            </a:r>
            <a:endParaRPr lang="en-US" dirty="0"/>
          </a:p>
        </p:txBody>
      </p:sp>
      <p:sp>
        <p:nvSpPr>
          <p:cNvPr id="48" name="TextBox 47"/>
          <p:cNvSpPr txBox="1"/>
          <p:nvPr/>
        </p:nvSpPr>
        <p:spPr>
          <a:xfrm>
            <a:off x="628169" y="5562322"/>
            <a:ext cx="664560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buAutoNum type="arabicParenBoth"/>
            </a:pPr>
            <a:r>
              <a:rPr lang="en-US" sz="3000" dirty="0" smtClean="0"/>
              <a:t>Normal H-bond between 2 molecules</a:t>
            </a:r>
          </a:p>
          <a:p>
            <a:pPr marL="342900" indent="-342900">
              <a:buAutoNum type="arabicParenBoth"/>
            </a:pPr>
            <a:r>
              <a:rPr lang="en-US" sz="3000" dirty="0" smtClean="0"/>
              <a:t>H-bonding bridge via a water molecule</a:t>
            </a:r>
          </a:p>
        </p:txBody>
      </p:sp>
    </p:spTree>
    <p:extLst>
      <p:ext uri="{BB962C8B-B14F-4D97-AF65-F5344CB8AC3E}">
        <p14:creationId xmlns:p14="http://schemas.microsoft.com/office/powerpoint/2010/main" val="392265151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58" y="0"/>
            <a:ext cx="38100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Total Hydrogen Bonding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46</a:t>
            </a:fld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315200" y="1409700"/>
            <a:ext cx="152400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smtClean="0"/>
              <a:t>Total H bonds decrease in number AND relative ordering significantly changes</a:t>
            </a:r>
            <a:endParaRPr lang="en-US" sz="2000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8" name="Chart 7"/>
          <p:cNvGraphicFramePr/>
          <p:nvPr>
            <p:extLst/>
          </p:nvPr>
        </p:nvGraphicFramePr>
        <p:xfrm>
          <a:off x="396658" y="1295400"/>
          <a:ext cx="6858000" cy="4191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003882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47</a:t>
            </a:fld>
            <a:endParaRPr lang="en-US" dirty="0"/>
          </a:p>
        </p:txBody>
      </p:sp>
      <p:graphicFrame>
        <p:nvGraphicFramePr>
          <p:cNvPr id="5" name="Chart 4"/>
          <p:cNvGraphicFramePr/>
          <p:nvPr>
            <p:extLst/>
          </p:nvPr>
        </p:nvGraphicFramePr>
        <p:xfrm>
          <a:off x="457200" y="1600200"/>
          <a:ext cx="7391400" cy="4876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7144774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48</a:t>
            </a:fld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extLst/>
          </p:nvPr>
        </p:nvGraphicFramePr>
        <p:xfrm>
          <a:off x="425245" y="1066800"/>
          <a:ext cx="7651955" cy="548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02815909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49</a:t>
            </a:fld>
            <a:endParaRPr lang="en-US"/>
          </a:p>
        </p:txBody>
      </p:sp>
      <p:graphicFrame>
        <p:nvGraphicFramePr>
          <p:cNvPr id="5" name="Chart 4"/>
          <p:cNvGraphicFramePr/>
          <p:nvPr>
            <p:extLst/>
          </p:nvPr>
        </p:nvGraphicFramePr>
        <p:xfrm>
          <a:off x="304800" y="838200"/>
          <a:ext cx="7620000" cy="563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5739674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3225"/>
            <a:ext cx="40386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Number of hydrogen bonds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50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5707264"/>
              </p:ext>
            </p:extLst>
          </p:nvPr>
        </p:nvGraphicFramePr>
        <p:xfrm>
          <a:off x="5724285" y="609600"/>
          <a:ext cx="3314854" cy="18745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314854"/>
              </a:tblGrid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u="none" strike="noStrike" dirty="0">
                          <a:effectLst/>
                        </a:rPr>
                        <a:t>H bond length in HOH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7620" marR="7620" marT="7620" marB="0" anchor="b"/>
                </a:tc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u="none" strike="noStrike">
                          <a:effectLst/>
                        </a:rPr>
                        <a:t>197 pm</a:t>
                      </a:r>
                      <a:endParaRPr lang="en-US" sz="2000" b="1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7620" marR="7620" marT="7620" marB="0" anchor="b"/>
                </a:tc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nl-NL" sz="2000" u="none" strike="noStrike">
                          <a:effectLst/>
                        </a:rPr>
                        <a:t>Net molecular dipole of water</a:t>
                      </a:r>
                      <a:endParaRPr lang="nl-NL" sz="2000" b="1" i="1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7620" marR="7620" marT="7620" marB="0" anchor="b"/>
                </a:tc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u="none" strike="noStrike" dirty="0">
                          <a:effectLst/>
                        </a:rPr>
                        <a:t>1.84 D</a:t>
                      </a:r>
                      <a:endParaRPr lang="en-US" sz="2000" b="1" i="1" u="none" strike="noStrike" dirty="0">
                        <a:solidFill>
                          <a:srgbClr val="333333"/>
                        </a:solidFill>
                        <a:effectLst/>
                        <a:latin typeface="Arial"/>
                      </a:endParaRPr>
                    </a:p>
                  </a:txBody>
                  <a:tcPr marL="7620" marR="7620" marT="7620" marB="0" anchor="b"/>
                </a:tc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u="none" strike="noStrike">
                          <a:effectLst/>
                        </a:rPr>
                        <a:t>Energy of a single H bond</a:t>
                      </a:r>
                      <a:endParaRPr lang="en-US" sz="2000" b="1" i="1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7620" marR="7620" marT="7620" marB="0" anchor="b"/>
                </a:tc>
              </a:tr>
              <a:tr h="198120">
                <a:tc>
                  <a:txBody>
                    <a:bodyPr/>
                    <a:lstStyle/>
                    <a:p>
                      <a:pPr algn="l" fontAlgn="b"/>
                      <a:r>
                        <a:rPr lang="en-US" sz="2000" u="none" strike="noStrike" dirty="0">
                          <a:effectLst/>
                        </a:rPr>
                        <a:t>5-30 kJ/</a:t>
                      </a:r>
                      <a:r>
                        <a:rPr lang="en-US" sz="2000" u="none" strike="noStrike" dirty="0" err="1">
                          <a:effectLst/>
                        </a:rPr>
                        <a:t>mol</a:t>
                      </a:r>
                      <a:endParaRPr lang="en-US" sz="2000" b="1" i="1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7620" marR="7620" marT="7620" marB="0" anchor="b"/>
                </a:tc>
              </a:tr>
            </a:tbl>
          </a:graphicData>
        </a:graphic>
      </p:graphicFrame>
      <p:graphicFrame>
        <p:nvGraphicFramePr>
          <p:cNvPr id="8" name="Chart 7"/>
          <p:cNvGraphicFramePr/>
          <p:nvPr>
            <p:extLst>
              <p:ext uri="{D42A27DB-BD31-4B8C-83A1-F6EECF244321}">
                <p14:modId xmlns:p14="http://schemas.microsoft.com/office/powerpoint/2010/main" val="706482442"/>
              </p:ext>
            </p:extLst>
          </p:nvPr>
        </p:nvGraphicFramePr>
        <p:xfrm>
          <a:off x="0" y="1284605"/>
          <a:ext cx="5560541" cy="26123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5791200" y="2590800"/>
            <a:ext cx="3074944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Decreased hydrogen bonding</a:t>
            </a:r>
          </a:p>
          <a:p>
            <a:r>
              <a:rPr lang="en-US" dirty="0" smtClean="0"/>
              <a:t>decreases destabilizations for</a:t>
            </a:r>
          </a:p>
          <a:p>
            <a:r>
              <a:rPr lang="en-US" dirty="0" err="1" smtClean="0"/>
              <a:t>polyalkane</a:t>
            </a:r>
            <a:r>
              <a:rPr lang="en-US" dirty="0" smtClean="0"/>
              <a:t> polymer placement</a:t>
            </a:r>
          </a:p>
          <a:p>
            <a:r>
              <a:rPr lang="en-US" dirty="0" smtClean="0"/>
              <a:t> in the bulk</a:t>
            </a:r>
            <a:endParaRPr lang="en-US" dirty="0"/>
          </a:p>
        </p:txBody>
      </p:sp>
      <p:graphicFrame>
        <p:nvGraphicFramePr>
          <p:cNvPr id="10" name="Chart 9"/>
          <p:cNvGraphicFramePr/>
          <p:nvPr>
            <p:extLst>
              <p:ext uri="{D42A27DB-BD31-4B8C-83A1-F6EECF244321}">
                <p14:modId xmlns:p14="http://schemas.microsoft.com/office/powerpoint/2010/main" val="2546366055"/>
              </p:ext>
            </p:extLst>
          </p:nvPr>
        </p:nvGraphicFramePr>
        <p:xfrm>
          <a:off x="0" y="3947160"/>
          <a:ext cx="5562600" cy="29108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0034995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51</a:t>
            </a:fld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4416" y="32951"/>
            <a:ext cx="4038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dirty="0" smtClean="0"/>
              <a:t>Number of hydrogen bonds (2</a:t>
            </a:r>
            <a:r>
              <a:rPr lang="en-US" sz="3300" dirty="0" smtClean="0"/>
              <a:t>)</a:t>
            </a:r>
            <a:endParaRPr lang="en-US" sz="3300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9" name="Chart 8"/>
          <p:cNvGraphicFramePr/>
          <p:nvPr>
            <p:extLst>
              <p:ext uri="{D42A27DB-BD31-4B8C-83A1-F6EECF244321}">
                <p14:modId xmlns:p14="http://schemas.microsoft.com/office/powerpoint/2010/main" val="3348575724"/>
              </p:ext>
            </p:extLst>
          </p:nvPr>
        </p:nvGraphicFramePr>
        <p:xfrm>
          <a:off x="76200" y="1066800"/>
          <a:ext cx="7605584" cy="2911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Chart 9"/>
          <p:cNvGraphicFramePr/>
          <p:nvPr>
            <p:extLst>
              <p:ext uri="{D42A27DB-BD31-4B8C-83A1-F6EECF244321}">
                <p14:modId xmlns:p14="http://schemas.microsoft.com/office/powerpoint/2010/main" val="586022498"/>
              </p:ext>
            </p:extLst>
          </p:nvPr>
        </p:nvGraphicFramePr>
        <p:xfrm>
          <a:off x="14416" y="4038600"/>
          <a:ext cx="7681784" cy="281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4062596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52</a:t>
            </a:fld>
            <a:endParaRPr lang="en-US"/>
          </a:p>
        </p:txBody>
      </p:sp>
      <p:graphicFrame>
        <p:nvGraphicFramePr>
          <p:cNvPr id="5" name="Chart 4"/>
          <p:cNvGraphicFramePr/>
          <p:nvPr>
            <p:extLst>
              <p:ext uri="{D42A27DB-BD31-4B8C-83A1-F6EECF244321}">
                <p14:modId xmlns:p14="http://schemas.microsoft.com/office/powerpoint/2010/main" val="1189298070"/>
              </p:ext>
            </p:extLst>
          </p:nvPr>
        </p:nvGraphicFramePr>
        <p:xfrm>
          <a:off x="0" y="3886200"/>
          <a:ext cx="8077200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7" name="Chart 6"/>
          <p:cNvGraphicFramePr/>
          <p:nvPr>
            <p:extLst>
              <p:ext uri="{D42A27DB-BD31-4B8C-83A1-F6EECF244321}">
                <p14:modId xmlns:p14="http://schemas.microsoft.com/office/powerpoint/2010/main" val="148126375"/>
              </p:ext>
            </p:extLst>
          </p:nvPr>
        </p:nvGraphicFramePr>
        <p:xfrm>
          <a:off x="34447" y="1143000"/>
          <a:ext cx="8050060" cy="26936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Title 1"/>
          <p:cNvSpPr txBox="1">
            <a:spLocks/>
          </p:cNvSpPr>
          <p:nvPr/>
        </p:nvSpPr>
        <p:spPr>
          <a:xfrm>
            <a:off x="14416" y="32951"/>
            <a:ext cx="4038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dirty="0" smtClean="0"/>
              <a:t>Orientation of solvents &amp; hydrogen bonds (2</a:t>
            </a:r>
            <a:r>
              <a:rPr lang="en-US" sz="3300" dirty="0" smtClean="0"/>
              <a:t>)</a:t>
            </a:r>
            <a:endParaRPr lang="en-US" sz="3300" dirty="0"/>
          </a:p>
        </p:txBody>
      </p:sp>
    </p:spTree>
    <p:extLst>
      <p:ext uri="{BB962C8B-B14F-4D97-AF65-F5344CB8AC3E}">
        <p14:creationId xmlns:p14="http://schemas.microsoft.com/office/powerpoint/2010/main" val="1417536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381000" y="-247650"/>
            <a:ext cx="4876800" cy="1143000"/>
          </a:xfrm>
        </p:spPr>
        <p:txBody>
          <a:bodyPr/>
          <a:lstStyle/>
          <a:p>
            <a:r>
              <a:rPr lang="en-US" dirty="0" smtClean="0"/>
              <a:t>HOH ordering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53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pSp>
        <p:nvGrpSpPr>
          <p:cNvPr id="57" name="Group 56"/>
          <p:cNvGrpSpPr/>
          <p:nvPr/>
        </p:nvGrpSpPr>
        <p:grpSpPr>
          <a:xfrm>
            <a:off x="5840613" y="1259711"/>
            <a:ext cx="3303386" cy="3289111"/>
            <a:chOff x="5840613" y="1259711"/>
            <a:chExt cx="3303386" cy="3289111"/>
          </a:xfrm>
        </p:grpSpPr>
        <p:grpSp>
          <p:nvGrpSpPr>
            <p:cNvPr id="7" name="Group 6"/>
            <p:cNvGrpSpPr/>
            <p:nvPr/>
          </p:nvGrpSpPr>
          <p:grpSpPr>
            <a:xfrm>
              <a:off x="6225362" y="1835002"/>
              <a:ext cx="2918637" cy="2713820"/>
              <a:chOff x="1295400" y="2705100"/>
              <a:chExt cx="2171700" cy="2019300"/>
            </a:xfrm>
          </p:grpSpPr>
          <p:sp>
            <p:nvSpPr>
              <p:cNvPr id="8" name="Rectangle 7"/>
              <p:cNvSpPr/>
              <p:nvPr/>
            </p:nvSpPr>
            <p:spPr>
              <a:xfrm>
                <a:off x="2019300" y="2705100"/>
                <a:ext cx="1447800" cy="14478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rgbClr val="92D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Rectangle 8"/>
              <p:cNvSpPr/>
              <p:nvPr/>
            </p:nvSpPr>
            <p:spPr>
              <a:xfrm>
                <a:off x="1295400" y="3276600"/>
                <a:ext cx="1447800" cy="144780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rgbClr val="92D05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0" name="Straight Connector 9"/>
              <p:cNvCxnSpPr/>
              <p:nvPr/>
            </p:nvCxnSpPr>
            <p:spPr>
              <a:xfrm flipV="1">
                <a:off x="1295400" y="2705100"/>
                <a:ext cx="723900" cy="571500"/>
              </a:xfrm>
              <a:prstGeom prst="line">
                <a:avLst/>
              </a:prstGeom>
              <a:ln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Straight Connector 10"/>
              <p:cNvCxnSpPr/>
              <p:nvPr/>
            </p:nvCxnSpPr>
            <p:spPr>
              <a:xfrm flipV="1">
                <a:off x="2743200" y="2705100"/>
                <a:ext cx="723900" cy="571500"/>
              </a:xfrm>
              <a:prstGeom prst="line">
                <a:avLst/>
              </a:prstGeom>
              <a:ln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/>
              <p:cNvCxnSpPr/>
              <p:nvPr/>
            </p:nvCxnSpPr>
            <p:spPr>
              <a:xfrm flipV="1">
                <a:off x="2743200" y="4152900"/>
                <a:ext cx="723900" cy="571500"/>
              </a:xfrm>
              <a:prstGeom prst="line">
                <a:avLst/>
              </a:prstGeom>
              <a:ln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/>
              <p:cNvCxnSpPr>
                <a:stCxn id="9" idx="1"/>
                <a:endCxn id="9" idx="3"/>
              </p:cNvCxnSpPr>
              <p:nvPr/>
            </p:nvCxnSpPr>
            <p:spPr>
              <a:xfrm>
                <a:off x="1295400" y="4000500"/>
                <a:ext cx="144780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/>
              <p:cNvCxnSpPr>
                <a:stCxn id="9" idx="3"/>
                <a:endCxn id="8" idx="3"/>
              </p:cNvCxnSpPr>
              <p:nvPr/>
            </p:nvCxnSpPr>
            <p:spPr>
              <a:xfrm flipV="1">
                <a:off x="2743200" y="3429000"/>
                <a:ext cx="723900" cy="57150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" name="Right Triangle 14"/>
              <p:cNvSpPr/>
              <p:nvPr/>
            </p:nvSpPr>
            <p:spPr>
              <a:xfrm rot="10800000" flipV="1">
                <a:off x="2551234" y="3415235"/>
                <a:ext cx="915866" cy="737666"/>
              </a:xfrm>
              <a:prstGeom prst="rt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15"/>
              <p:cNvSpPr/>
              <p:nvPr/>
            </p:nvSpPr>
            <p:spPr>
              <a:xfrm>
                <a:off x="1295400" y="4000500"/>
                <a:ext cx="1447800" cy="72390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Right Triangle 16"/>
              <p:cNvSpPr/>
              <p:nvPr/>
            </p:nvSpPr>
            <p:spPr>
              <a:xfrm rot="5400000">
                <a:off x="2819400" y="4076700"/>
                <a:ext cx="571500" cy="723900"/>
              </a:xfrm>
              <a:prstGeom prst="rt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8" name="Group 17"/>
              <p:cNvGrpSpPr/>
              <p:nvPr/>
            </p:nvGrpSpPr>
            <p:grpSpPr>
              <a:xfrm>
                <a:off x="2056637" y="3588003"/>
                <a:ext cx="638495" cy="202668"/>
                <a:chOff x="2056637" y="3588003"/>
                <a:chExt cx="638495" cy="202668"/>
              </a:xfrm>
            </p:grpSpPr>
            <p:cxnSp>
              <p:nvCxnSpPr>
                <p:cNvPr id="19" name="Straight Connector 18"/>
                <p:cNvCxnSpPr/>
                <p:nvPr/>
              </p:nvCxnSpPr>
              <p:spPr>
                <a:xfrm flipV="1">
                  <a:off x="2333182" y="3657321"/>
                  <a:ext cx="361950" cy="13335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" name="Straight Connector 19"/>
                <p:cNvCxnSpPr/>
                <p:nvPr/>
              </p:nvCxnSpPr>
              <p:spPr>
                <a:xfrm>
                  <a:off x="2056637" y="3588003"/>
                  <a:ext cx="266700" cy="202668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5" name="Straight Connector 24"/>
            <p:cNvCxnSpPr/>
            <p:nvPr/>
          </p:nvCxnSpPr>
          <p:spPr>
            <a:xfrm flipV="1">
              <a:off x="7620080" y="2603064"/>
              <a:ext cx="221921" cy="682008"/>
            </a:xfrm>
            <a:prstGeom prst="line">
              <a:avLst/>
            </a:prstGeom>
            <a:ln w="25400" cmpd="sng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/>
          </p:nvCxnSpPr>
          <p:spPr>
            <a:xfrm flipV="1">
              <a:off x="7620080" y="2603064"/>
              <a:ext cx="0" cy="682008"/>
            </a:xfrm>
            <a:prstGeom prst="line">
              <a:avLst/>
            </a:prstGeom>
            <a:ln w="25400" cmpd="sng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/>
            <p:cNvSpPr txBox="1"/>
            <p:nvPr/>
          </p:nvSpPr>
          <p:spPr>
            <a:xfrm>
              <a:off x="5840613" y="1281470"/>
              <a:ext cx="145860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z-axis parallel</a:t>
              </a:r>
              <a:endParaRPr lang="en-US" dirty="0"/>
            </a:p>
          </p:txBody>
        </p:sp>
        <p:cxnSp>
          <p:nvCxnSpPr>
            <p:cNvPr id="41" name="Straight Arrow Connector 40"/>
            <p:cNvCxnSpPr>
              <a:stCxn id="36" idx="2"/>
            </p:cNvCxnSpPr>
            <p:nvPr/>
          </p:nvCxnSpPr>
          <p:spPr>
            <a:xfrm>
              <a:off x="6569915" y="1650802"/>
              <a:ext cx="934606" cy="1181932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Arrow Connector 44"/>
            <p:cNvCxnSpPr/>
            <p:nvPr/>
          </p:nvCxnSpPr>
          <p:spPr>
            <a:xfrm flipH="1">
              <a:off x="7842001" y="1660508"/>
              <a:ext cx="158999" cy="88666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TextBox 49"/>
            <p:cNvSpPr txBox="1"/>
            <p:nvPr/>
          </p:nvSpPr>
          <p:spPr>
            <a:xfrm>
              <a:off x="7337687" y="1259711"/>
              <a:ext cx="151682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</a:t>
              </a:r>
              <a:r>
                <a:rPr lang="en-US" dirty="0" smtClean="0"/>
                <a:t>ipole parallel</a:t>
              </a:r>
              <a:endParaRPr lang="en-US" dirty="0"/>
            </a:p>
          </p:txBody>
        </p:sp>
      </p:grpSp>
      <p:sp>
        <p:nvSpPr>
          <p:cNvPr id="51" name="TextBox 50"/>
          <p:cNvSpPr txBox="1"/>
          <p:nvPr/>
        </p:nvSpPr>
        <p:spPr>
          <a:xfrm>
            <a:off x="8181179" y="4548822"/>
            <a:ext cx="5245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z=0</a:t>
            </a:r>
            <a:endParaRPr lang="en-US" dirty="0"/>
          </a:p>
        </p:txBody>
      </p:sp>
      <p:sp>
        <p:nvSpPr>
          <p:cNvPr id="52" name="TextBox 51"/>
          <p:cNvSpPr txBox="1"/>
          <p:nvPr/>
        </p:nvSpPr>
        <p:spPr>
          <a:xfrm>
            <a:off x="8159434" y="2616507"/>
            <a:ext cx="98456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z=15 nm</a:t>
            </a:r>
            <a:endParaRPr lang="en-US" dirty="0"/>
          </a:p>
        </p:txBody>
      </p:sp>
      <p:cxnSp>
        <p:nvCxnSpPr>
          <p:cNvPr id="54" name="Straight Connector 53"/>
          <p:cNvCxnSpPr/>
          <p:nvPr/>
        </p:nvCxnSpPr>
        <p:spPr>
          <a:xfrm>
            <a:off x="8163922" y="2603064"/>
            <a:ext cx="827678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/>
          <p:cNvCxnSpPr/>
          <p:nvPr/>
        </p:nvCxnSpPr>
        <p:spPr>
          <a:xfrm>
            <a:off x="8181179" y="4548822"/>
            <a:ext cx="827678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/>
          <p:cNvSpPr txBox="1"/>
          <p:nvPr/>
        </p:nvSpPr>
        <p:spPr>
          <a:xfrm>
            <a:off x="5686246" y="4962860"/>
            <a:ext cx="3562707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Solvent HOH ordering does not</a:t>
            </a:r>
          </a:p>
          <a:p>
            <a:r>
              <a:rPr lang="en-US" dirty="0" smtClean="0"/>
              <a:t>change across alcohol contents</a:t>
            </a:r>
          </a:p>
          <a:p>
            <a:r>
              <a:rPr lang="en-US" dirty="0" smtClean="0"/>
              <a:t>does not explain alcohol-dependent</a:t>
            </a:r>
          </a:p>
          <a:p>
            <a:r>
              <a:rPr lang="en-US" dirty="0" err="1" smtClean="0"/>
              <a:t>solvophilicity</a:t>
            </a:r>
            <a:r>
              <a:rPr lang="en-US" dirty="0" smtClean="0"/>
              <a:t> </a:t>
            </a:r>
          </a:p>
          <a:p>
            <a:r>
              <a:rPr lang="en-US" dirty="0" smtClean="0"/>
              <a:t>Intend to study X-OH ordering</a:t>
            </a:r>
            <a:endParaRPr lang="en-US" dirty="0"/>
          </a:p>
        </p:txBody>
      </p:sp>
      <p:graphicFrame>
        <p:nvGraphicFramePr>
          <p:cNvPr id="33" name="Chart 32"/>
          <p:cNvGraphicFramePr/>
          <p:nvPr>
            <p:extLst>
              <p:ext uri="{D42A27DB-BD31-4B8C-83A1-F6EECF244321}">
                <p14:modId xmlns:p14="http://schemas.microsoft.com/office/powerpoint/2010/main" val="4103203184"/>
              </p:ext>
            </p:extLst>
          </p:nvPr>
        </p:nvGraphicFramePr>
        <p:xfrm>
          <a:off x="113986" y="626939"/>
          <a:ext cx="5572260" cy="31847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5" name="Chart 34"/>
          <p:cNvGraphicFramePr/>
          <p:nvPr>
            <p:extLst>
              <p:ext uri="{D42A27DB-BD31-4B8C-83A1-F6EECF244321}">
                <p14:modId xmlns:p14="http://schemas.microsoft.com/office/powerpoint/2010/main" val="3546120736"/>
              </p:ext>
            </p:extLst>
          </p:nvPr>
        </p:nvGraphicFramePr>
        <p:xfrm>
          <a:off x="151428" y="3853000"/>
          <a:ext cx="5533846" cy="30020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23567429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791200" cy="1143000"/>
          </a:xfrm>
        </p:spPr>
        <p:txBody>
          <a:bodyPr/>
          <a:lstStyle/>
          <a:p>
            <a:r>
              <a:rPr lang="en-US" dirty="0" err="1" smtClean="0"/>
              <a:t>EtOH</a:t>
            </a:r>
            <a:r>
              <a:rPr lang="en-US" dirty="0" smtClean="0"/>
              <a:t> Ordering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400800"/>
            <a:ext cx="2133600" cy="365125"/>
          </a:xfrm>
        </p:spPr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54</a:t>
            </a:fld>
            <a:endParaRPr lang="en-US">
              <a:solidFill>
                <a:schemeClr val="tx1"/>
              </a:solidFill>
            </a:endParaRPr>
          </a:p>
        </p:txBody>
      </p:sp>
      <p:graphicFrame>
        <p:nvGraphicFramePr>
          <p:cNvPr id="5" name="Chart 4"/>
          <p:cNvGraphicFramePr/>
          <p:nvPr>
            <p:extLst>
              <p:ext uri="{D42A27DB-BD31-4B8C-83A1-F6EECF244321}">
                <p14:modId xmlns:p14="http://schemas.microsoft.com/office/powerpoint/2010/main" val="164047603"/>
              </p:ext>
            </p:extLst>
          </p:nvPr>
        </p:nvGraphicFramePr>
        <p:xfrm>
          <a:off x="457200" y="1828800"/>
          <a:ext cx="6391275" cy="358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1987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58" y="0"/>
            <a:ext cx="38100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Summary of HOH-HOH Hydrogen Bonding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55</a:t>
            </a:fld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239000" y="1524000"/>
            <a:ext cx="1371600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smtClean="0"/>
              <a:t>HOH bonds</a:t>
            </a:r>
          </a:p>
          <a:p>
            <a:r>
              <a:rPr lang="en-US" sz="2000" dirty="0" smtClean="0"/>
              <a:t>decrease in number but relative ordering does not change</a:t>
            </a:r>
            <a:endParaRPr lang="en-US" sz="2000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5" name="Chart 4"/>
          <p:cNvGraphicFramePr/>
          <p:nvPr>
            <p:extLst>
              <p:ext uri="{D42A27DB-BD31-4B8C-83A1-F6EECF244321}">
                <p14:modId xmlns:p14="http://schemas.microsoft.com/office/powerpoint/2010/main" val="3077514395"/>
              </p:ext>
            </p:extLst>
          </p:nvPr>
        </p:nvGraphicFramePr>
        <p:xfrm>
          <a:off x="0" y="990600"/>
          <a:ext cx="6781800" cy="4191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168041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58" y="0"/>
            <a:ext cx="38100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Summary of XOH-XOH Hydrogen Bonding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56</a:t>
            </a:fld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239000" y="1524000"/>
            <a:ext cx="13716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smtClean="0"/>
              <a:t>XOH-XOH bonds</a:t>
            </a:r>
          </a:p>
          <a:p>
            <a:r>
              <a:rPr lang="en-US" sz="2000" dirty="0" smtClean="0"/>
              <a:t>increase in number but relative ordering nearly never changes</a:t>
            </a:r>
            <a:endParaRPr lang="en-US" sz="2000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8" name="Chart 7"/>
          <p:cNvGraphicFramePr/>
          <p:nvPr>
            <p:extLst>
              <p:ext uri="{D42A27DB-BD31-4B8C-83A1-F6EECF244321}">
                <p14:modId xmlns:p14="http://schemas.microsoft.com/office/powerpoint/2010/main" val="1781555477"/>
              </p:ext>
            </p:extLst>
          </p:nvPr>
        </p:nvGraphicFramePr>
        <p:xfrm>
          <a:off x="0" y="1295400"/>
          <a:ext cx="6781800" cy="39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791233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58" y="0"/>
            <a:ext cx="38100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Summary of XOH-HOH Hydrogen Bonding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57</a:t>
            </a:fld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086600" y="1524000"/>
            <a:ext cx="1524000" cy="3170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smtClean="0"/>
              <a:t>XOH-HOH bonds</a:t>
            </a:r>
          </a:p>
          <a:p>
            <a:r>
              <a:rPr lang="en-US" sz="2000" dirty="0" smtClean="0"/>
              <a:t>increase then decrease in number AND relative ordering significantly changes</a:t>
            </a:r>
            <a:endParaRPr lang="en-US" sz="2000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9" name="Chart 8"/>
          <p:cNvGraphicFramePr/>
          <p:nvPr>
            <p:extLst>
              <p:ext uri="{D42A27DB-BD31-4B8C-83A1-F6EECF244321}">
                <p14:modId xmlns:p14="http://schemas.microsoft.com/office/powerpoint/2010/main" val="662774932"/>
              </p:ext>
            </p:extLst>
          </p:nvPr>
        </p:nvGraphicFramePr>
        <p:xfrm>
          <a:off x="0" y="1113532"/>
          <a:ext cx="6934200" cy="42204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0363453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OPLS-AA Atom Types in Each Solvent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err="1" smtClean="0"/>
              <a:t>MeOH</a:t>
            </a:r>
            <a:r>
              <a:rPr lang="en-US" dirty="0" smtClean="0"/>
              <a:t>- 154, 135, 140</a:t>
            </a:r>
          </a:p>
          <a:p>
            <a:r>
              <a:rPr lang="en-US" dirty="0" smtClean="0"/>
              <a:t>EtOH- </a:t>
            </a:r>
            <a:r>
              <a:rPr lang="en-US" dirty="0"/>
              <a:t>154, 135</a:t>
            </a:r>
            <a:r>
              <a:rPr lang="en-US" dirty="0" smtClean="0"/>
              <a:t>, 140, 157, 155</a:t>
            </a:r>
          </a:p>
          <a:p>
            <a:r>
              <a:rPr lang="en-US" dirty="0"/>
              <a:t>2POH- 154, 135</a:t>
            </a:r>
            <a:r>
              <a:rPr lang="en-US" dirty="0" smtClean="0"/>
              <a:t>, 140, 157, 155</a:t>
            </a:r>
          </a:p>
          <a:p>
            <a:r>
              <a:rPr lang="en-US" dirty="0" smtClean="0"/>
              <a:t>DMK- 236, 135, 140, 235</a:t>
            </a:r>
          </a:p>
          <a:p>
            <a:r>
              <a:rPr lang="en-US" dirty="0" smtClean="0"/>
              <a:t>AMC- 154, 236, 135, 140, 157, 155, 235</a:t>
            </a:r>
          </a:p>
          <a:p>
            <a:r>
              <a:rPr lang="en-US" sz="2000" dirty="0"/>
              <a:t>Sorted from most negative to most positive Colombically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58</a:t>
            </a:fld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5848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5181600" cy="1143000"/>
          </a:xfrm>
        </p:spPr>
        <p:txBody>
          <a:bodyPr>
            <a:normAutofit/>
          </a:bodyPr>
          <a:lstStyle/>
          <a:p>
            <a:r>
              <a:rPr lang="en-US" sz="2400" dirty="0" smtClean="0"/>
              <a:t>Initial State of </a:t>
            </a:r>
            <a:r>
              <a:rPr lang="en-US" sz="2400" dirty="0"/>
              <a:t>System</a:t>
            </a:r>
            <a:r>
              <a:rPr lang="en-US" sz="2400" dirty="0" smtClean="0"/>
              <a:t>: Gibb’s </a:t>
            </a:r>
            <a:r>
              <a:rPr lang="en-US" sz="2400" dirty="0"/>
              <a:t>Surface </a:t>
            </a:r>
            <a:r>
              <a:rPr lang="en-US" sz="2400" dirty="0" smtClean="0"/>
              <a:t>Formalism</a:t>
            </a:r>
            <a:endParaRPr lang="en-US" sz="24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2400" dirty="0" smtClean="0"/>
              <a:t>Bilayer system- half water, half vacuum</a:t>
            </a:r>
          </a:p>
          <a:p>
            <a:r>
              <a:rPr lang="en-US" sz="2400" dirty="0" smtClean="0"/>
              <a:t>Start with polymer above</a:t>
            </a:r>
          </a:p>
          <a:p>
            <a:pPr marL="0" indent="0">
              <a:buNone/>
            </a:pPr>
            <a:r>
              <a:rPr lang="en-US" sz="2400" dirty="0"/>
              <a:t>i</a:t>
            </a:r>
            <a:r>
              <a:rPr lang="en-US" sz="2400" dirty="0" smtClean="0"/>
              <a:t>nterface and watch </a:t>
            </a:r>
          </a:p>
          <a:p>
            <a:pPr marL="0" indent="0">
              <a:buNone/>
            </a:pPr>
            <a:r>
              <a:rPr lang="en-US" sz="2400" dirty="0" smtClean="0"/>
              <a:t>where it goes</a:t>
            </a:r>
          </a:p>
          <a:p>
            <a:pPr marL="0" indent="0">
              <a:buNone/>
            </a:pPr>
            <a:endParaRPr lang="en-US" sz="2400" dirty="0" smtClean="0"/>
          </a:p>
          <a:p>
            <a:pPr marL="0" indent="0">
              <a:buNone/>
            </a:pPr>
            <a:r>
              <a:rPr lang="en-US" sz="2400" dirty="0" smtClean="0"/>
              <a:t>Analysis:</a:t>
            </a:r>
          </a:p>
          <a:p>
            <a:pPr marL="0" indent="0">
              <a:buNone/>
            </a:pPr>
            <a:r>
              <a:rPr lang="en-US" sz="2400" dirty="0" smtClean="0"/>
              <a:t>Calculate surface parameter (f)</a:t>
            </a:r>
          </a:p>
          <a:p>
            <a:pPr marL="0" indent="0">
              <a:buNone/>
            </a:pPr>
            <a:r>
              <a:rPr lang="en-US" sz="2400" dirty="0" smtClean="0"/>
              <a:t>utilizing Fortran code</a:t>
            </a:r>
            <a:endParaRPr lang="en-US" sz="2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59</a:t>
            </a:fld>
            <a:endParaRPr lang="en-US" sz="1400">
              <a:solidFill>
                <a:schemeClr val="tx1"/>
              </a:solidFill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4800600" y="2419350"/>
            <a:ext cx="2171700" cy="2019300"/>
            <a:chOff x="1295400" y="2705100"/>
            <a:chExt cx="2171700" cy="2019300"/>
          </a:xfrm>
        </p:grpSpPr>
        <p:sp>
          <p:nvSpPr>
            <p:cNvPr id="6" name="Rectangle 5"/>
            <p:cNvSpPr/>
            <p:nvPr/>
          </p:nvSpPr>
          <p:spPr>
            <a:xfrm>
              <a:off x="2019300" y="2705100"/>
              <a:ext cx="1447800" cy="14478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/>
            <p:cNvSpPr/>
            <p:nvPr/>
          </p:nvSpPr>
          <p:spPr>
            <a:xfrm>
              <a:off x="1295400" y="3276600"/>
              <a:ext cx="1447800" cy="14478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/>
            <p:cNvCxnSpPr/>
            <p:nvPr/>
          </p:nvCxnSpPr>
          <p:spPr>
            <a:xfrm flipV="1">
              <a:off x="1295400" y="2705100"/>
              <a:ext cx="723900" cy="571500"/>
            </a:xfrm>
            <a:prstGeom prst="line">
              <a:avLst/>
            </a:prstGeom>
            <a:ln>
              <a:solidFill>
                <a:srgbClr val="92D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/>
            <p:cNvCxnSpPr/>
            <p:nvPr/>
          </p:nvCxnSpPr>
          <p:spPr>
            <a:xfrm flipV="1">
              <a:off x="2743200" y="2705100"/>
              <a:ext cx="723900" cy="571500"/>
            </a:xfrm>
            <a:prstGeom prst="line">
              <a:avLst/>
            </a:prstGeom>
            <a:ln>
              <a:solidFill>
                <a:srgbClr val="92D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/>
          </p:nvCxnSpPr>
          <p:spPr>
            <a:xfrm flipV="1">
              <a:off x="2743200" y="4152900"/>
              <a:ext cx="723900" cy="571500"/>
            </a:xfrm>
            <a:prstGeom prst="line">
              <a:avLst/>
            </a:prstGeom>
            <a:ln>
              <a:solidFill>
                <a:srgbClr val="92D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>
              <a:stCxn id="5" idx="1"/>
              <a:endCxn id="5" idx="3"/>
            </p:cNvCxnSpPr>
            <p:nvPr/>
          </p:nvCxnSpPr>
          <p:spPr>
            <a:xfrm>
              <a:off x="1295400" y="4000500"/>
              <a:ext cx="14478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>
              <a:stCxn id="5" idx="3"/>
              <a:endCxn id="6" idx="3"/>
            </p:cNvCxnSpPr>
            <p:nvPr/>
          </p:nvCxnSpPr>
          <p:spPr>
            <a:xfrm flipV="1">
              <a:off x="2743200" y="3429000"/>
              <a:ext cx="723900" cy="5715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Right Triangle 18"/>
            <p:cNvSpPr/>
            <p:nvPr/>
          </p:nvSpPr>
          <p:spPr>
            <a:xfrm rot="10800000" flipV="1">
              <a:off x="2551234" y="3415235"/>
              <a:ext cx="915866" cy="737666"/>
            </a:xfrm>
            <a:prstGeom prst="rt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1295400" y="4000500"/>
              <a:ext cx="1447800" cy="72390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ight Triangle 17"/>
            <p:cNvSpPr/>
            <p:nvPr/>
          </p:nvSpPr>
          <p:spPr>
            <a:xfrm rot="5400000">
              <a:off x="2819400" y="4076700"/>
              <a:ext cx="571500" cy="723900"/>
            </a:xfrm>
            <a:prstGeom prst="rt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657350" y="3581400"/>
              <a:ext cx="893883" cy="202668"/>
              <a:chOff x="1657350" y="3581400"/>
              <a:chExt cx="893883" cy="202668"/>
            </a:xfrm>
          </p:grpSpPr>
          <p:cxnSp>
            <p:nvCxnSpPr>
              <p:cNvPr id="21" name="Straight Connector 20"/>
              <p:cNvCxnSpPr/>
              <p:nvPr/>
            </p:nvCxnSpPr>
            <p:spPr>
              <a:xfrm flipV="1">
                <a:off x="1657350" y="3581400"/>
                <a:ext cx="361950" cy="1333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/>
              <p:cNvCxnSpPr/>
              <p:nvPr/>
            </p:nvCxnSpPr>
            <p:spPr>
              <a:xfrm>
                <a:off x="2019300" y="3581400"/>
                <a:ext cx="266700" cy="202668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/>
              <p:cNvCxnSpPr/>
              <p:nvPr/>
            </p:nvCxnSpPr>
            <p:spPr>
              <a:xfrm flipV="1">
                <a:off x="2286000" y="3581400"/>
                <a:ext cx="265233" cy="202668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6" name="Straight Arrow Connector 35"/>
          <p:cNvCxnSpPr/>
          <p:nvPr/>
        </p:nvCxnSpPr>
        <p:spPr>
          <a:xfrm flipH="1">
            <a:off x="7086600" y="3714750"/>
            <a:ext cx="533400" cy="0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7620000" y="3530084"/>
            <a:ext cx="12094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solvents</a:t>
            </a:r>
            <a:endParaRPr lang="en-US" sz="2400" dirty="0"/>
          </a:p>
        </p:txBody>
      </p:sp>
      <p:cxnSp>
        <p:nvCxnSpPr>
          <p:cNvPr id="41" name="Straight Arrow Connector 40"/>
          <p:cNvCxnSpPr/>
          <p:nvPr/>
        </p:nvCxnSpPr>
        <p:spPr>
          <a:xfrm flipH="1">
            <a:off x="7086601" y="2684585"/>
            <a:ext cx="533399" cy="0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7600704" y="2483827"/>
            <a:ext cx="162987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vacuum/air</a:t>
            </a:r>
          </a:p>
        </p:txBody>
      </p:sp>
      <p:cxnSp>
        <p:nvCxnSpPr>
          <p:cNvPr id="45" name="Straight Arrow Connector 44"/>
          <p:cNvCxnSpPr>
            <a:stCxn id="46" idx="1"/>
          </p:cNvCxnSpPr>
          <p:nvPr/>
        </p:nvCxnSpPr>
        <p:spPr>
          <a:xfrm flipH="1">
            <a:off x="6056434" y="3195375"/>
            <a:ext cx="1548049" cy="201609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7604483" y="2964542"/>
            <a:ext cx="12250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polymer</a:t>
            </a:r>
            <a:endParaRPr lang="en-US" sz="2400" dirty="0"/>
          </a:p>
        </p:txBody>
      </p:sp>
      <p:pic>
        <p:nvPicPr>
          <p:cNvPr id="27" name="Picture 2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54055" y="4756801"/>
            <a:ext cx="3328800" cy="3122895"/>
          </a:xfrm>
          <a:prstGeom prst="rect">
            <a:avLst/>
          </a:prstGeom>
        </p:spPr>
      </p:pic>
      <p:pic>
        <p:nvPicPr>
          <p:cNvPr id="28" name="Picture 2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648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9395"/>
            <a:ext cx="3827745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Surface Parameter: 50% Mass EtOH 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60</a:t>
            </a:fld>
            <a:endParaRPr lang="en-US" sz="1400" dirty="0">
              <a:solidFill>
                <a:schemeClr val="tx1"/>
              </a:solidFill>
            </a:endParaRPr>
          </a:p>
        </p:txBody>
      </p:sp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21278726"/>
              </p:ext>
            </p:extLst>
          </p:nvPr>
        </p:nvGraphicFramePr>
        <p:xfrm>
          <a:off x="838200" y="2362200"/>
          <a:ext cx="7620000" cy="43320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7" name="Picture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19350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4953000" cy="114300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Surface Parameter: Aqueous Syste</a:t>
            </a:r>
            <a:r>
              <a:rPr lang="en-US" sz="3000" dirty="0"/>
              <a:t>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409700"/>
            <a:ext cx="8229600" cy="4716463"/>
          </a:xfrm>
        </p:spPr>
        <p:txBody>
          <a:bodyPr>
            <a:normAutofit/>
          </a:bodyPr>
          <a:lstStyle/>
          <a:p>
            <a:r>
              <a:rPr lang="en-US" sz="2800" dirty="0" smtClean="0"/>
              <a:t>f value: simulation-time-average fraction of the polymer atoms which have no solvent molecule above them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61</a:t>
            </a:fld>
            <a:endParaRPr lang="en-US" sz="1400" dirty="0">
              <a:solidFill>
                <a:schemeClr val="tx1"/>
              </a:solidFill>
            </a:endParaRPr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4918574"/>
              </p:ext>
            </p:extLst>
          </p:nvPr>
        </p:nvGraphicFramePr>
        <p:xfrm>
          <a:off x="990600" y="2819400"/>
          <a:ext cx="5410200" cy="37078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03400"/>
                <a:gridCol w="1803400"/>
                <a:gridCol w="1803400"/>
              </a:tblGrid>
              <a:tr h="1032760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>
                          <a:effectLst/>
                        </a:rPr>
                        <a:t> </a:t>
                      </a:r>
                      <a:endParaRPr lang="en-US" sz="25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 smtClean="0">
                          <a:effectLst/>
                        </a:rPr>
                        <a:t>Dihedrals</a:t>
                      </a:r>
                      <a:r>
                        <a:rPr lang="en-US" sz="2500" u="none" strike="noStrike" baseline="0" dirty="0" smtClean="0">
                          <a:effectLst/>
                        </a:rPr>
                        <a:t> Off</a:t>
                      </a:r>
                      <a:endParaRPr lang="en-US" sz="2500" u="none" strike="noStrike" dirty="0" smtClean="0">
                        <a:effectLst/>
                      </a:endParaRPr>
                    </a:p>
                    <a:p>
                      <a:pPr algn="ctr" fontAlgn="b"/>
                      <a:r>
                        <a:rPr lang="en-US" sz="2500" u="none" strike="noStrike" dirty="0" smtClean="0">
                          <a:effectLst/>
                        </a:rPr>
                        <a:t>Surface </a:t>
                      </a:r>
                      <a:r>
                        <a:rPr lang="en-US" sz="2500" u="none" strike="noStrike" dirty="0">
                          <a:effectLst/>
                        </a:rPr>
                        <a:t>Parameter, f</a:t>
                      </a:r>
                      <a:endParaRPr lang="en-US" sz="25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 smtClean="0">
                          <a:effectLst/>
                        </a:rPr>
                        <a:t>Dihedrals</a:t>
                      </a:r>
                      <a:r>
                        <a:rPr lang="en-US" sz="2500" u="none" strike="noStrike" baseline="0" dirty="0" smtClean="0">
                          <a:effectLst/>
                        </a:rPr>
                        <a:t> On</a:t>
                      </a:r>
                      <a:endParaRPr lang="en-US" sz="2500" u="none" strike="noStrike" dirty="0" smtClean="0">
                        <a:effectLst/>
                      </a:endParaRPr>
                    </a:p>
                    <a:p>
                      <a:pPr algn="ctr" fontAlgn="b"/>
                      <a:r>
                        <a:rPr lang="en-US" sz="2500" u="none" strike="noStrike" dirty="0" smtClean="0">
                          <a:effectLst/>
                        </a:rPr>
                        <a:t>Surface Parameter, f</a:t>
                      </a:r>
                      <a:endParaRPr lang="en-US" sz="25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17689" marR="17689" marT="17689" marB="0" anchor="b"/>
                </a:tc>
              </a:tr>
              <a:tr h="424535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PE_12C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>
                          <a:effectLst/>
                        </a:rPr>
                        <a:t>0.935</a:t>
                      </a:r>
                      <a:endParaRPr lang="en-US" sz="25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0.956</a:t>
                      </a:r>
                    </a:p>
                  </a:txBody>
                  <a:tcPr marL="7620" marR="7620" marT="7620" marB="0" anchor="b"/>
                </a:tc>
              </a:tr>
              <a:tr h="424535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PE_18C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0.983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0.984</a:t>
                      </a:r>
                    </a:p>
                  </a:txBody>
                  <a:tcPr marL="7620" marR="7620" marT="7620" marB="0" anchor="b"/>
                </a:tc>
              </a:tr>
              <a:tr h="424535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PIB_24C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>
                          <a:effectLst/>
                        </a:rPr>
                        <a:t>0.988</a:t>
                      </a:r>
                      <a:endParaRPr lang="en-US" sz="25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0.988</a:t>
                      </a:r>
                    </a:p>
                  </a:txBody>
                  <a:tcPr marL="7620" marR="7620" marT="7620" marB="0" anchor="b"/>
                </a:tc>
              </a:tr>
              <a:tr h="424535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PP_15C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0.974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0.971</a:t>
                      </a:r>
                    </a:p>
                  </a:txBody>
                  <a:tcPr marL="7620" marR="7620" marT="7620" marB="0" anchor="b"/>
                </a:tc>
              </a:tr>
              <a:tr h="424535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PP_18C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>
                          <a:effectLst/>
                        </a:rPr>
                        <a:t>0.977</a:t>
                      </a:r>
                      <a:endParaRPr lang="en-US" sz="25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0.969</a:t>
                      </a:r>
                    </a:p>
                  </a:txBody>
                  <a:tcPr marL="7620" marR="7620" marT="7620" marB="0" anchor="b"/>
                </a:tc>
              </a:tr>
              <a:tr h="424535"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>
                          <a:effectLst/>
                        </a:rPr>
                        <a:t>PP_24C</a:t>
                      </a:r>
                      <a:endParaRPr lang="en-US" sz="25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u="none" strike="noStrike" dirty="0">
                          <a:effectLst/>
                        </a:rPr>
                        <a:t>0.935</a:t>
                      </a:r>
                      <a:endParaRPr lang="en-US" sz="25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17689" marR="17689" marT="1768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5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0.97</a:t>
                      </a:r>
                    </a:p>
                  </a:txBody>
                  <a:tcPr marL="7620" marR="7620" marT="7620" marB="0" anchor="b"/>
                </a:tc>
              </a:tr>
            </a:tbl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0942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4495800" cy="1143000"/>
          </a:xfrm>
        </p:spPr>
        <p:txBody>
          <a:bodyPr/>
          <a:lstStyle/>
          <a:p>
            <a:r>
              <a:rPr lang="en-US" dirty="0" smtClean="0"/>
              <a:t>Radius of Gyration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62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594750"/>
              </p:ext>
            </p:extLst>
          </p:nvPr>
        </p:nvGraphicFramePr>
        <p:xfrm>
          <a:off x="685800" y="5029200"/>
          <a:ext cx="3048000" cy="157734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609600"/>
                <a:gridCol w="609600"/>
                <a:gridCol w="609600"/>
                <a:gridCol w="609600"/>
                <a:gridCol w="609600"/>
              </a:tblGrid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 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Rg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RgX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RgY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RgZ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Average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0.354515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0.269073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0.261025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0.312194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STDEV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0.016298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0.074068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0.075436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0.052139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5874279" y="1470030"/>
                <a:ext cx="3186642" cy="118352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𝑔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US" sz="2400" i="1">
                              <a:latin typeface="Cambria Math"/>
                            </a:rPr>
                          </m:ctrlPr>
                        </m:radPr>
                        <m:deg/>
                        <m:e>
                          <m:f>
                            <m:fPr>
                              <m:ctrlPr>
                                <a:rPr lang="en-US" sz="2400" i="1">
                                  <a:latin typeface="Cambria Math"/>
                                </a:rPr>
                              </m:ctrlPr>
                            </m:fPr>
                            <m:num>
                              <m:nary>
                                <m:naryPr>
                                  <m:chr m:val="∑"/>
                                  <m:limLoc m:val="undOvr"/>
                                  <m:supHide m:val="on"/>
                                  <m:ctrlPr>
                                    <a:rPr lang="en-US" sz="2400" i="1">
                                      <a:latin typeface="Cambria Math"/>
                                    </a:rPr>
                                  </m:ctrlPr>
                                </m:naryPr>
                                <m:sub>
                                  <m:r>
                                    <a:rPr lang="en-US" sz="24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/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latin typeface="Cambria Math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400" i="1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e>
                                    <m:sub>
                                      <m:r>
                                        <a:rPr lang="en-US" sz="24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nary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24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400" i="1"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e>
                                <m:sub>
                                  <m:r>
                                    <a:rPr lang="en-US" sz="2400" i="1">
                                      <a:latin typeface="Cambria Math" panose="02040503050406030204" pitchFamily="18" charset="0"/>
                                    </a:rPr>
                                    <m:t>𝑐𝑚</m:t>
                                  </m:r>
                                </m:sub>
                              </m:s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num>
                            <m:den>
                              <m:nary>
                                <m:naryPr>
                                  <m:chr m:val="∑"/>
                                  <m:limLoc m:val="undOvr"/>
                                  <m:supHide m:val="on"/>
                                  <m:ctrlPr>
                                    <a:rPr lang="en-US" sz="2400" i="1">
                                      <a:latin typeface="Cambria Math"/>
                                    </a:rPr>
                                  </m:ctrlPr>
                                </m:naryPr>
                                <m:sub>
                                  <m:r>
                                    <a:rPr lang="en-US" sz="24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/>
                                <m:e>
                                  <m:sSub>
                                    <m:sSubPr>
                                      <m:ctrlPr>
                                        <a:rPr lang="en-US" sz="2400" i="1">
                                          <a:latin typeface="Cambria Math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400" i="1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e>
                                    <m:sub>
                                      <m:r>
                                        <a:rPr lang="en-US" sz="24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e>
                              </m:nary>
                            </m:den>
                          </m:f>
                        </m:e>
                      </m:rad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74279" y="1470030"/>
                <a:ext cx="3186642" cy="1183529"/>
              </a:xfrm>
              <a:prstGeom prst="rect">
                <a:avLst/>
              </a:prstGeom>
              <a:blipFill rotWithShape="1">
                <a:blip r:embed="rId4"/>
                <a:stretch>
                  <a:fillRect r="-34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5" name="Chart 4"/>
          <p:cNvGraphicFramePr/>
          <p:nvPr>
            <p:extLst>
              <p:ext uri="{D42A27DB-BD31-4B8C-83A1-F6EECF244321}">
                <p14:modId xmlns:p14="http://schemas.microsoft.com/office/powerpoint/2010/main" val="2383522349"/>
              </p:ext>
            </p:extLst>
          </p:nvPr>
        </p:nvGraphicFramePr>
        <p:xfrm>
          <a:off x="152400" y="1386663"/>
          <a:ext cx="5791200" cy="350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398131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40386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Diffusion constant (</a:t>
            </a:r>
            <a:r>
              <a:rPr lang="en-US" dirty="0" err="1" smtClean="0"/>
              <a:t>k</a:t>
            </a:r>
            <a:r>
              <a:rPr lang="en-US" baseline="-25000" dirty="0" err="1" smtClean="0"/>
              <a:t>D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63</a:t>
            </a:fld>
            <a:endParaRPr lang="en-US" dirty="0">
              <a:solidFill>
                <a:schemeClr val="tx1"/>
              </a:solidFill>
            </a:endParaRPr>
          </a:p>
        </p:txBody>
      </p:sp>
      <p:graphicFrame>
        <p:nvGraphicFramePr>
          <p:cNvPr id="5" name="Chart 4"/>
          <p:cNvGraphicFramePr/>
          <p:nvPr>
            <p:extLst>
              <p:ext uri="{D42A27DB-BD31-4B8C-83A1-F6EECF244321}">
                <p14:modId xmlns:p14="http://schemas.microsoft.com/office/powerpoint/2010/main" val="254370215"/>
              </p:ext>
            </p:extLst>
          </p:nvPr>
        </p:nvGraphicFramePr>
        <p:xfrm>
          <a:off x="647700" y="2514600"/>
          <a:ext cx="7696200" cy="3673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5029200" y="1422750"/>
                <a:ext cx="3674467" cy="9823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400" i="1" dirty="0" smtClean="0"/>
                  <a:t>Stokes-Einstein relationship: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i="1">
                          <a:latin typeface="Cambria Math" panose="02040503050406030204" pitchFamily="18" charset="0"/>
                        </a:rPr>
                        <m:t>6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𝐷𝑡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2400" i="1">
                              <a:latin typeface="Cambria Math"/>
                            </a:rPr>
                          </m:ctrlPr>
                        </m:funcPr>
                        <m:fName>
                          <m:limLow>
                            <m:limLowPr>
                              <m:ctrlPr>
                                <a:rPr lang="en-US" sz="2400" i="1">
                                  <a:latin typeface="Cambria Math"/>
                                </a:rPr>
                              </m:ctrlPr>
                            </m:limLowPr>
                            <m:e>
                              <m:r>
                                <m:rPr>
                                  <m:sty m:val="p"/>
                                </m:rPr>
                                <a:rPr lang="en-US" sz="2400">
                                  <a:latin typeface="Cambria Math" panose="02040503050406030204" pitchFamily="18" charset="0"/>
                                </a:rPr>
                                <m:t>lim</m:t>
                              </m:r>
                            </m:e>
                            <m:lim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→∞</m:t>
                              </m:r>
                            </m:lim>
                          </m:limLow>
                        </m:fName>
                        <m:e>
                          <m:sSup>
                            <m:sSupPr>
                              <m:ctrlPr>
                                <a:rPr lang="en-US" sz="2400" i="1">
                                  <a:latin typeface="Cambria Math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2400" i="1">
                                      <a:latin typeface="Cambria Math"/>
                                    </a:rPr>
                                  </m:ctrlPr>
                                </m:dPr>
                                <m:e>
                                  <m:r>
                                    <a:rPr lang="en-US" sz="2400" i="1"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  <m:r>
                                    <a:rPr lang="en-US" sz="2400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en-US" sz="2400" i="1">
                                          <a:latin typeface="Cambria Math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400" i="1">
                                          <a:latin typeface="Cambria Math" panose="02040503050406030204" pitchFamily="18" charset="0"/>
                                        </a:rPr>
                                        <m:t>𝑟</m:t>
                                      </m:r>
                                    </m:e>
                                    <m:sub>
                                      <m:r>
                                        <a:rPr lang="en-US" sz="2400" i="1">
                                          <a:latin typeface="Cambria Math" panose="02040503050406030204" pitchFamily="18" charset="0"/>
                                        </a:rPr>
                                        <m:t>0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/>
                          </m:sSup>
                        </m:e>
                      </m:func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9200" y="1422750"/>
                <a:ext cx="3674467" cy="982385"/>
              </a:xfrm>
              <a:prstGeom prst="rect">
                <a:avLst/>
              </a:prstGeom>
              <a:blipFill rotWithShape="0">
                <a:blip r:embed="rId4"/>
                <a:stretch>
                  <a:fillRect l="-2488" t="-4938" r="-149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62142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48006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Radial distribution function (</a:t>
            </a:r>
            <a:r>
              <a:rPr lang="en-US" dirty="0" err="1" smtClean="0"/>
              <a:t>rdf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64</a:t>
            </a:fld>
            <a:endParaRPr lang="en-US">
              <a:solidFill>
                <a:schemeClr val="tx1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82351" y="1409700"/>
            <a:ext cx="8061649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8" name="Chart 7"/>
          <p:cNvGraphicFramePr/>
          <p:nvPr>
            <p:extLst>
              <p:ext uri="{D42A27DB-BD31-4B8C-83A1-F6EECF244321}">
                <p14:modId xmlns:p14="http://schemas.microsoft.com/office/powerpoint/2010/main" val="3146711293"/>
              </p:ext>
            </p:extLst>
          </p:nvPr>
        </p:nvGraphicFramePr>
        <p:xfrm>
          <a:off x="0" y="4114800"/>
          <a:ext cx="56388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911136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Interfacial Tension Calculation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>
              <a:xfrm>
                <a:off x="457200" y="1600200"/>
                <a:ext cx="4876800" cy="4525963"/>
              </a:xfrm>
            </p:spPr>
            <p:txBody>
              <a:bodyPr/>
              <a:lstStyle/>
              <a:p>
                <a:r>
                  <a:rPr lang="en-US" sz="2400" dirty="0" smtClean="0"/>
                  <a:t>Derived from pressure tensor</a:t>
                </a:r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l-GR" sz="2400" i="1" smtClean="0">
                        <a:latin typeface="Cambria Math"/>
                      </a:rPr>
                      <m:t>γ</m:t>
                    </m:r>
                    <m:r>
                      <a:rPr lang="en-US" sz="2400" b="0" i="1" smtClean="0">
                        <a:latin typeface="Cambria Math"/>
                      </a:rPr>
                      <m:t>=</m:t>
                    </m:r>
                    <m:f>
                      <m:fPr>
                        <m:ctrlPr>
                          <a:rPr lang="en-US" sz="2400" b="0" i="1" smtClean="0">
                            <a:latin typeface="Cambria Math"/>
                          </a:rPr>
                        </m:ctrlPr>
                      </m:fPr>
                      <m:num>
                        <m:r>
                          <a:rPr lang="en-US" sz="2400" b="0" i="1" smtClean="0">
                            <a:latin typeface="Cambria Math"/>
                          </a:rPr>
                          <m:t>1</m:t>
                        </m:r>
                      </m:num>
                      <m:den>
                        <m:r>
                          <a:rPr lang="en-US" sz="2400" b="0" i="1" smtClean="0">
                            <a:latin typeface="Cambria Math"/>
                          </a:rPr>
                          <m:t>2</m:t>
                        </m:r>
                      </m:den>
                    </m:f>
                    <m:r>
                      <a:rPr lang="en-US" sz="2400" b="0" i="1" smtClean="0">
                        <a:latin typeface="Cambria Math"/>
                      </a:rPr>
                      <m:t> (</m:t>
                    </m:r>
                    <m:sSub>
                      <m:sSubPr>
                        <m:ctrlPr>
                          <a:rPr lang="en-US" sz="2400" b="0" i="1" smtClean="0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/>
                          </a:rPr>
                          <m:t>𝑃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𝑁</m:t>
                        </m:r>
                      </m:sub>
                    </m:sSub>
                    <m:r>
                      <a:rPr lang="en-US" sz="2400" b="0" i="1" smtClean="0">
                        <a:latin typeface="Cambria Math"/>
                      </a:rPr>
                      <m:t>−</m:t>
                    </m:r>
                    <m:sSub>
                      <m:sSubPr>
                        <m:ctrlPr>
                          <a:rPr lang="en-US" sz="2400" b="0" i="1" smtClean="0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/>
                          </a:rPr>
                          <m:t>𝑃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𝑇</m:t>
                        </m:r>
                      </m:sub>
                    </m:sSub>
                    <m:r>
                      <a:rPr lang="en-US" sz="2400" b="0" i="1" smtClean="0">
                        <a:latin typeface="Cambria Math"/>
                      </a:rPr>
                      <m:t>)</m:t>
                    </m:r>
                  </m:oMath>
                </a14:m>
                <a:r>
                  <a:rPr lang="en-US" sz="2400" dirty="0" smtClean="0"/>
                  <a:t>*Lz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2400" b="0" i="1" smtClean="0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/>
                          </a:rPr>
                          <m:t>𝑃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𝑁</m:t>
                        </m:r>
                      </m:sub>
                    </m:sSub>
                    <m:r>
                      <a:rPr lang="en-US" sz="2400" b="0" i="1" smtClean="0">
                        <a:latin typeface="Cambria Math"/>
                      </a:rPr>
                      <m:t>=</m:t>
                    </m:r>
                    <m:sSub>
                      <m:sSubPr>
                        <m:ctrlPr>
                          <a:rPr lang="en-US" sz="2400" b="0" i="1" smtClean="0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/>
                          </a:rPr>
                          <m:t>𝑝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𝑧𝑧</m:t>
                        </m:r>
                      </m:sub>
                    </m:sSub>
                    <m:r>
                      <a:rPr lang="en-US" sz="2400" b="0" i="1" smtClean="0">
                        <a:latin typeface="Cambria Math"/>
                      </a:rPr>
                      <m:t>(</m:t>
                    </m:r>
                    <m:r>
                      <a:rPr lang="en-US" sz="2400" b="0" i="1" smtClean="0">
                        <a:latin typeface="Cambria Math"/>
                      </a:rPr>
                      <m:t>𝑧</m:t>
                    </m:r>
                    <m:r>
                      <a:rPr lang="en-US" sz="2400" b="0" i="1" smtClean="0">
                        <a:latin typeface="Cambria Math"/>
                      </a:rPr>
                      <m:t>)</m:t>
                    </m:r>
                  </m:oMath>
                </a14:m>
                <a:endParaRPr lang="en-US" sz="2400" b="0" dirty="0" smtClean="0"/>
              </a:p>
              <a:p>
                <a:pPr marL="0" indent="0">
                  <a:buNone/>
                </a:pPr>
                <a:r>
                  <a:rPr lang="en-US" sz="2400" i="1" dirty="0" smtClean="0">
                    <a:latin typeface="Cambria Math"/>
                  </a:rPr>
                  <a:t>Isotropic interface:</a:t>
                </a:r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2400" i="1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i="1">
                            <a:latin typeface="Cambria Math"/>
                          </a:rPr>
                          <m:t>𝑃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𝑇</m:t>
                        </m:r>
                      </m:sub>
                    </m:sSub>
                    <m:r>
                      <a:rPr lang="en-US" sz="2400" i="1">
                        <a:latin typeface="Cambria Math"/>
                      </a:rPr>
                      <m:t>=</m:t>
                    </m:r>
                    <m:r>
                      <a:rPr lang="en-US" sz="2400" b="0" i="1" smtClean="0">
                        <a:latin typeface="Cambria Math"/>
                      </a:rPr>
                      <m:t>(</m:t>
                    </m:r>
                    <m:sSub>
                      <m:sSubPr>
                        <m:ctrlPr>
                          <a:rPr lang="en-US" sz="2400" i="1" smtClean="0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b="0" i="1" smtClean="0">
                            <a:latin typeface="Cambria Math"/>
                          </a:rPr>
                          <m:t>𝑝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𝑥𝑥</m:t>
                        </m:r>
                      </m:sub>
                    </m:sSub>
                    <m:r>
                      <a:rPr lang="en-US" sz="2400" b="0" i="0" smtClean="0">
                        <a:latin typeface="Cambria Math"/>
                      </a:rPr>
                      <m:t>+</m:t>
                    </m:r>
                    <m:sSub>
                      <m:sSubPr>
                        <m:ctrlPr>
                          <a:rPr lang="en-US" sz="2400" i="1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i="1">
                            <a:latin typeface="Cambria Math"/>
                          </a:rPr>
                          <m:t>𝑝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𝑦𝑦</m:t>
                        </m:r>
                      </m:sub>
                    </m:sSub>
                    <m:r>
                      <a:rPr lang="en-US" sz="2400" b="0" i="0" smtClean="0">
                        <a:latin typeface="Cambria Math"/>
                      </a:rPr>
                      <m:t>)/2</m:t>
                    </m:r>
                  </m:oMath>
                </a14:m>
                <a:r>
                  <a:rPr lang="en-US" sz="2400" dirty="0" smtClean="0"/>
                  <a:t>=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400" i="1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i="1">
                            <a:latin typeface="Cambria Math"/>
                          </a:rPr>
                          <m:t>𝑝</m:t>
                        </m:r>
                      </m:e>
                      <m:sub>
                        <m:r>
                          <a:rPr lang="en-US" sz="2400" i="1">
                            <a:latin typeface="Cambria Math"/>
                          </a:rPr>
                          <m:t>𝑥𝑥</m:t>
                        </m:r>
                      </m:sub>
                    </m:sSub>
                  </m:oMath>
                </a14:m>
                <a:endParaRPr lang="en-US" sz="2400" dirty="0" smtClean="0"/>
              </a:p>
              <a:p>
                <a:r>
                  <a:rPr lang="en-US" sz="2400" dirty="0" err="1" smtClean="0"/>
                  <a:t>Gromacs</a:t>
                </a:r>
                <a:r>
                  <a:rPr lang="en-US" sz="2400" dirty="0" smtClean="0"/>
                  <a:t> outputs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400" i="1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i="1">
                            <a:latin typeface="Cambria Math"/>
                          </a:rPr>
                          <m:t>𝑝</m:t>
                        </m:r>
                      </m:e>
                      <m:sub>
                        <m:r>
                          <a:rPr lang="en-US" sz="2400" i="1">
                            <a:latin typeface="Cambria Math"/>
                          </a:rPr>
                          <m:t>𝑥𝑥</m:t>
                        </m:r>
                      </m:sub>
                    </m:sSub>
                  </m:oMath>
                </a14:m>
                <a:r>
                  <a:rPr lang="en-US" sz="2400" dirty="0" smtClean="0"/>
                  <a:t>,</a:t>
                </a:r>
                <a:r>
                  <a:rPr lang="en-US" sz="2400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400" i="1">
                            <a:latin typeface="Cambria Math"/>
                          </a:rPr>
                        </m:ctrlPr>
                      </m:sSubPr>
                      <m:e>
                        <m:r>
                          <a:rPr lang="en-US" sz="2400" i="1">
                            <a:latin typeface="Cambria Math"/>
                          </a:rPr>
                          <m:t>𝑝</m:t>
                        </m:r>
                      </m:e>
                      <m:sub>
                        <m:r>
                          <a:rPr lang="en-US" sz="2400" b="0" i="1" smtClean="0">
                            <a:latin typeface="Cambria Math"/>
                          </a:rPr>
                          <m:t>𝑧𝑧</m:t>
                        </m:r>
                      </m:sub>
                    </m:sSub>
                  </m:oMath>
                </a14:m>
                <a:endParaRPr lang="en-US" sz="2400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457200" y="1600200"/>
                <a:ext cx="4876800" cy="4525963"/>
              </a:xfrm>
              <a:blipFill rotWithShape="1">
                <a:blip r:embed="rId3"/>
                <a:stretch>
                  <a:fillRect l="-1875" t="-10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65</a:t>
            </a:fld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2657" y="6056531"/>
            <a:ext cx="798667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G. Jimenez-</a:t>
            </a:r>
            <a:r>
              <a:rPr lang="en-US" dirty="0" err="1" smtClean="0"/>
              <a:t>Serratos</a:t>
            </a:r>
            <a:r>
              <a:rPr lang="en-US" dirty="0" smtClean="0"/>
              <a:t>, C. Vega, A. Gil-Villegas “Evaluation of the pressure  tensor and </a:t>
            </a:r>
          </a:p>
          <a:p>
            <a:r>
              <a:rPr lang="en-US" dirty="0" smtClean="0"/>
              <a:t>surface tension for molecular fluids with discontinuous potentials”</a:t>
            </a:r>
          </a:p>
        </p:txBody>
      </p:sp>
      <p:sp>
        <p:nvSpPr>
          <p:cNvPr id="6" name="Rectangle 1"/>
          <p:cNvSpPr>
            <a:spLocks noChangeArrowheads="1"/>
          </p:cNvSpPr>
          <p:nvPr/>
        </p:nvSpPr>
        <p:spPr bwMode="auto">
          <a:xfrm>
            <a:off x="0" y="0"/>
            <a:ext cx="0" cy="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70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ff3"/>
                <a:cs typeface="Arial" pitchFamily="34" charset="0"/>
              </a:rPr>
              <a:t>water 73 dynes/cm</a:t>
            </a:r>
            <a:endParaRPr kumimoji="0" lang="en-US" sz="1200" b="0" i="0" u="none" strike="noStrike" cap="none" normalizeH="0" baseline="0" smtClean="0">
              <a:ln>
                <a:noFill/>
              </a:ln>
              <a:solidFill>
                <a:srgbClr val="000000"/>
              </a:solidFill>
              <a:effectLst/>
              <a:latin typeface="Proxima Nov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Proxima Nova"/>
                <a:cs typeface="Arial" pitchFamily="34" charset="0"/>
              </a:rPr>
              <a:t>  </a:t>
            </a:r>
            <a:r>
              <a:rPr kumimoji="0" lang="en-US" sz="22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Proxima Nova"/>
                <a:cs typeface="Arial" pitchFamily="34" charset="0"/>
              </a:rPr>
              <a:t> </a:t>
            </a:r>
            <a:r>
              <a:rPr kumimoji="0" lang="en-US" sz="12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Proxima Nova"/>
                <a:cs typeface="Arial" pitchFamily="34" charset="0"/>
              </a:rPr>
              <a:t>                                                                           </a:t>
            </a:r>
            <a:endParaRPr kumimoji="0" lang="en-US" sz="1200" b="0" i="0" u="none" strike="noStrike" cap="none" normalizeH="0" baseline="0" smtClean="0">
              <a:ln>
                <a:noFill/>
              </a:ln>
              <a:solidFill>
                <a:srgbClr val="363636"/>
              </a:solidFill>
              <a:effectLst/>
              <a:latin typeface="Proxima Nov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 smtClean="0">
              <a:ln>
                <a:noFill/>
              </a:ln>
              <a:solidFill>
                <a:srgbClr val="000000"/>
              </a:solidFill>
              <a:effectLst/>
              <a:latin typeface="Proxima Nova"/>
              <a:cs typeface="Arial" pitchFamily="34" charset="0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0"/>
            <a:ext cx="0" cy="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Proxima Nova"/>
                <a:cs typeface="Arial" pitchFamily="34" charset="0"/>
              </a:rPr>
              <a:t> 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59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ff1"/>
                <a:cs typeface="Arial" pitchFamily="34" charset="0"/>
              </a:rPr>
              <a:t>52.</a:t>
            </a:r>
            <a:endParaRPr kumimoji="0" lang="en-US" sz="1200" b="0" i="0" u="none" strike="noStrike" cap="none" normalizeH="0" baseline="0" smtClean="0">
              <a:ln>
                <a:noFill/>
              </a:ln>
              <a:solidFill>
                <a:srgbClr val="000000"/>
              </a:solidFill>
              <a:effectLst/>
              <a:latin typeface="Proxima Nov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70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ff3"/>
                <a:cs typeface="Arial" pitchFamily="34" charset="0"/>
              </a:rPr>
              <a:t>mercury 480 dynes/cm3.benzene 28 dynes/cm</a:t>
            </a:r>
            <a:endParaRPr kumimoji="0" lang="en-US" sz="1200" b="0" i="0" u="none" strike="noStrike" cap="none" normalizeH="0" baseline="0" smtClean="0">
              <a:ln>
                <a:noFill/>
              </a:ln>
              <a:solidFill>
                <a:srgbClr val="000000"/>
              </a:solidFill>
              <a:effectLst/>
              <a:latin typeface="Proxima Nov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59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ff1"/>
                <a:cs typeface="Arial" pitchFamily="34" charset="0"/>
              </a:rPr>
              <a:t>4.</a:t>
            </a:r>
            <a:endParaRPr kumimoji="0" lang="en-US" sz="1200" b="0" i="0" u="none" strike="noStrike" cap="none" normalizeH="0" baseline="0" smtClean="0">
              <a:ln>
                <a:noFill/>
              </a:ln>
              <a:solidFill>
                <a:srgbClr val="000000"/>
              </a:solidFill>
              <a:effectLst/>
              <a:latin typeface="Proxima Nov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70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ff3"/>
                <a:cs typeface="Arial" pitchFamily="34" charset="0"/>
              </a:rPr>
              <a:t>ethanol 22 dynes/cm</a:t>
            </a: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63485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" y="0"/>
            <a:ext cx="4876800" cy="1143000"/>
          </a:xfrm>
        </p:spPr>
        <p:txBody>
          <a:bodyPr/>
          <a:lstStyle/>
          <a:p>
            <a:r>
              <a:rPr lang="en-US" dirty="0" smtClean="0"/>
              <a:t>Ensemble potentials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66</a:t>
            </a:fld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67107"/>
              </p:ext>
            </p:extLst>
          </p:nvPr>
        </p:nvGraphicFramePr>
        <p:xfrm>
          <a:off x="1066800" y="1600200"/>
          <a:ext cx="6216220" cy="283921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855316"/>
                <a:gridCol w="1211697"/>
                <a:gridCol w="837247"/>
                <a:gridCol w="1158240"/>
                <a:gridCol w="942023"/>
                <a:gridCol w="1211697"/>
              </a:tblGrid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 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kJ/mol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kJ/</a:t>
                      </a:r>
                      <a:r>
                        <a:rPr lang="en-US" sz="1800" dirty="0" err="1">
                          <a:effectLst/>
                        </a:rPr>
                        <a:t>mol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kJ/</a:t>
                      </a:r>
                      <a:r>
                        <a:rPr lang="en-US" sz="1800" dirty="0" err="1">
                          <a:effectLst/>
                        </a:rPr>
                        <a:t>mol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kJ/mol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kJ/</a:t>
                      </a:r>
                      <a:r>
                        <a:rPr lang="en-US" sz="1800" dirty="0" err="1">
                          <a:effectLst/>
                        </a:rPr>
                        <a:t>mol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Average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 err="1">
                          <a:effectLst/>
                        </a:rPr>
                        <a:t>Ryckaert</a:t>
                      </a:r>
                      <a:r>
                        <a:rPr lang="en-US" sz="1800" dirty="0">
                          <a:effectLst/>
                        </a:rPr>
                        <a:t>-Bell.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LJ-14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Coulomb-14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LJ (SR)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Coulomb (SR)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00% EtOH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-29.51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-29.58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1.20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1456.58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-4788.12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50% EtOH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-25.47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-29.56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-550.20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826.33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-3874.63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70% EtOH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-22.31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-29.55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-934.77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340.34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-3110.41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</a:tbl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9256656"/>
              </p:ext>
            </p:extLst>
          </p:nvPr>
        </p:nvGraphicFramePr>
        <p:xfrm>
          <a:off x="2590800" y="4800600"/>
          <a:ext cx="4267200" cy="157734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77750"/>
                <a:gridCol w="1108990"/>
                <a:gridCol w="940230"/>
                <a:gridCol w="940230"/>
              </a:tblGrid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 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bar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bar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bar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Average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Pres-XX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Pres-YY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Pres-ZZ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00% EtOH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-78.12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-59.37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281.56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50% EtOH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-37.73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-28.27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140.67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  <a:tr h="18288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70% EtOH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-22.32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-16.96</a:t>
                      </a:r>
                      <a:endParaRPr lang="en-US" sz="1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80.45</a:t>
                      </a:r>
                      <a:endParaRPr lang="en-US" sz="1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b"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8742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237473"/>
            <a:ext cx="3657600" cy="1143000"/>
          </a:xfrm>
        </p:spPr>
        <p:txBody>
          <a:bodyPr>
            <a:normAutofit fontScale="90000"/>
          </a:bodyPr>
          <a:lstStyle/>
          <a:p>
            <a:r>
              <a:rPr lang="en-US" sz="3000" dirty="0" smtClean="0"/>
              <a:t>Surface Parameter: Demonstrating equilibration</a:t>
            </a:r>
            <a:endParaRPr lang="en-US" sz="3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67</a:t>
            </a:fld>
            <a:endParaRPr lang="en-US" sz="1400" dirty="0">
              <a:solidFill>
                <a:schemeClr val="tx1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graphicFrame>
        <p:nvGraphicFramePr>
          <p:cNvPr id="9" name="Chart 8"/>
          <p:cNvGraphicFramePr/>
          <p:nvPr>
            <p:extLst>
              <p:ext uri="{D42A27DB-BD31-4B8C-83A1-F6EECF244321}">
                <p14:modId xmlns:p14="http://schemas.microsoft.com/office/powerpoint/2010/main" val="3790918530"/>
              </p:ext>
            </p:extLst>
          </p:nvPr>
        </p:nvGraphicFramePr>
        <p:xfrm>
          <a:off x="499996" y="1524000"/>
          <a:ext cx="8110603" cy="4343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7354918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Insights on which molecular characteristics impact surface activity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endParaRPr lang="en-US" dirty="0" smtClean="0"/>
          </a:p>
          <a:p>
            <a:r>
              <a:rPr lang="en-US" dirty="0" smtClean="0"/>
              <a:t>Translate this knowledge polyalkane knowledge into polyethers</a:t>
            </a:r>
          </a:p>
          <a:p>
            <a:r>
              <a:rPr lang="en-US" dirty="0" smtClean="0"/>
              <a:t>By counting the relative number of LJ and Coulombics in poly-ethers of various mol. wt.</a:t>
            </a:r>
            <a:r>
              <a:rPr lang="en-US" dirty="0"/>
              <a:t> </a:t>
            </a:r>
            <a:r>
              <a:rPr lang="en-US" dirty="0" smtClean="0"/>
              <a:t>we can se that only Coulombics alter the surface parameter.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68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06493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Conclusions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Pure water simulations </a:t>
            </a:r>
            <a:r>
              <a:rPr lang="en-US" dirty="0"/>
              <a:t>demonstrate that the PP, PIB and PE chains are insoluble in </a:t>
            </a:r>
            <a:r>
              <a:rPr lang="en-US" dirty="0" smtClean="0"/>
              <a:t>such systems as determined </a:t>
            </a:r>
            <a:r>
              <a:rPr lang="en-US" dirty="0"/>
              <a:t>by the f value</a:t>
            </a:r>
            <a:r>
              <a:rPr lang="en-US" dirty="0" smtClean="0"/>
              <a:t>.</a:t>
            </a:r>
          </a:p>
          <a:p>
            <a:r>
              <a:rPr lang="en-US" dirty="0" smtClean="0"/>
              <a:t>For </a:t>
            </a:r>
            <a:r>
              <a:rPr lang="en-US" dirty="0"/>
              <a:t>the PP, PE and PIB series, dihedral interactions do not prevent </a:t>
            </a:r>
            <a:r>
              <a:rPr lang="en-US" dirty="0" smtClean="0"/>
              <a:t>water solvation.</a:t>
            </a:r>
          </a:p>
          <a:p>
            <a:r>
              <a:rPr lang="en-US" dirty="0" smtClean="0"/>
              <a:t>Adding EtOH decreases the surface parameter of some of the polymers.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69</a:t>
            </a:fld>
            <a:endParaRPr lang="en-US" sz="1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5046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Overview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Background &amp; Prior Work</a:t>
            </a:r>
          </a:p>
          <a:p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Motivation</a:t>
            </a:r>
          </a:p>
          <a:p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Solvent properties impact on surface activity</a:t>
            </a:r>
          </a:p>
          <a:p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Critical </a:t>
            </a:r>
            <a:r>
              <a:rPr lang="en-US" dirty="0" err="1">
                <a:solidFill>
                  <a:schemeClr val="bg1">
                    <a:lumMod val="65000"/>
                  </a:schemeClr>
                </a:solidFill>
              </a:rPr>
              <a:t>Polyalkane</a:t>
            </a:r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, Polyether and </a:t>
            </a:r>
            <a:r>
              <a:rPr lang="en-US" dirty="0" err="1">
                <a:solidFill>
                  <a:schemeClr val="bg1">
                    <a:lumMod val="65000"/>
                  </a:schemeClr>
                </a:solidFill>
              </a:rPr>
              <a:t>Polysilicone</a:t>
            </a:r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 Structure Differences</a:t>
            </a:r>
          </a:p>
          <a:p>
            <a:r>
              <a:rPr lang="en-US" dirty="0">
                <a:solidFill>
                  <a:schemeClr val="bg1">
                    <a:lumMod val="65000"/>
                  </a:schemeClr>
                </a:solidFill>
              </a:rPr>
              <a:t>Solute properties impact on surface activity</a:t>
            </a:r>
          </a:p>
          <a:p>
            <a:r>
              <a:rPr lang="en-US" dirty="0"/>
              <a:t>Surface Excess &amp; Free Energy impact on solvophilicity: Relationship to Surface Parameter</a:t>
            </a:r>
          </a:p>
          <a:p>
            <a:r>
              <a:rPr lang="en-US" dirty="0" smtClean="0">
                <a:solidFill>
                  <a:schemeClr val="bg1">
                    <a:lumMod val="65000"/>
                  </a:schemeClr>
                </a:solidFill>
              </a:rPr>
              <a:t>Summary</a:t>
            </a:r>
            <a:endParaRPr lang="en-US" dirty="0" smtClean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70</a:t>
            </a:fld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7392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58665" y="152400"/>
            <a:ext cx="8229600" cy="1295400"/>
          </a:xfrm>
        </p:spPr>
        <p:txBody>
          <a:bodyPr/>
          <a:lstStyle/>
          <a:p>
            <a:r>
              <a:rPr lang="en-US" dirty="0" smtClean="0"/>
              <a:t>Surface excess is to free energy of hydration what enthalpy of vaporization is to fugacity.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71</a:t>
            </a:fld>
            <a:endParaRPr lang="en-US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1031416" y="1371600"/>
                <a:ext cx="1604350" cy="737189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000" i="1">
                          <a:latin typeface="Cambria Math" panose="02040503050406030204" pitchFamily="18" charset="0"/>
                        </a:rPr>
                        <m:t>𝑎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000" i="1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1∗</m:t>
                          </m:r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20</m:t>
                              </m:r>
                            </m:sup>
                          </m:sSup>
                        </m:num>
                        <m:den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∗</m:t>
                          </m:r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den>
                      </m:f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5" name="Rectangle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1416" y="1371600"/>
                <a:ext cx="1604350" cy="737189"/>
              </a:xfrm>
              <a:prstGeom prst="rect">
                <a:avLst/>
              </a:prstGeom>
              <a:blipFill rotWithShape="1">
                <a:blip r:embed="rId2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514611" y="2806562"/>
                <a:ext cx="2765950" cy="400110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000" i="1"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𝛾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000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𝜇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1+</m:t>
                      </m:r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2000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𝜇</m:t>
                      </m:r>
                      <m:r>
                        <a:rPr lang="en-US" sz="2000" i="1"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6" name="Rectangle 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611" y="2806562"/>
                <a:ext cx="2765950" cy="400110"/>
              </a:xfrm>
              <a:prstGeom prst="rect">
                <a:avLst/>
              </a:prstGeom>
              <a:blipFill rotWithShape="0">
                <a:blip r:embed="rId3"/>
                <a:stretch>
                  <a:fillRect b="-10294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533400" y="3463074"/>
                <a:ext cx="2894703" cy="720325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sz="20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000" i="1">
                              <a:latin typeface="Cambria Math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𝑇𝑂𝑇𝐴𝐿</m:t>
                              </m:r>
                            </m:sup>
                          </m:sSup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p>
                          </m:sSup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</m:sup>
                          </m:sSup>
                        </m:num>
                        <m:den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𝐴</m:t>
                          </m:r>
                        </m:den>
                      </m:f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400" y="3463074"/>
                <a:ext cx="2894703" cy="720325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716397" y="4437214"/>
                <a:ext cx="2362378" cy="742896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en-US" sz="2000" i="1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en-US" sz="2000" i="1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𝑅𝑇</m:t>
                          </m:r>
                        </m:den>
                      </m:f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(</m:t>
                          </m:r>
                          <m:f>
                            <m:f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fPr>
                            <m:num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𝜕𝛾</m:t>
                              </m:r>
                            </m:num>
                            <m:den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𝜕</m:t>
                              </m:r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den>
                          </m:f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𝑃</m:t>
                          </m:r>
                        </m:sub>
                      </m:sSub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397" y="4437214"/>
                <a:ext cx="2362378" cy="742896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/>
              <p:cNvSpPr/>
              <p:nvPr/>
            </p:nvSpPr>
            <p:spPr>
              <a:xfrm>
                <a:off x="471171" y="5322952"/>
                <a:ext cx="3019160" cy="836255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000" i="1">
                              <a:latin typeface="Cambria Math"/>
                            </a:rPr>
                          </m:ctrlPr>
                        </m:sSupPr>
                        <m:e>
                          <m:sSub>
                            <m:sSub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𝛤</m:t>
                              </m:r>
                            </m:e>
                            <m:sub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  <m:sup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</m:sSup>
                      <m:r>
                        <a:rPr lang="en-US" sz="2000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sz="2000" i="1"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2000" i="1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𝛤</m:t>
                          </m:r>
                        </m:e>
                        <m:sub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2000" i="1">
                          <a:latin typeface="Cambria Math" panose="02040503050406030204" pitchFamily="18" charset="0"/>
                        </a:rPr>
                        <m:t>(</m:t>
                      </m:r>
                      <m:f>
                        <m:fPr>
                          <m:ctrlPr>
                            <a:rPr lang="en-US" sz="2000" i="1">
                              <a:latin typeface="Cambria Math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p>
                          </m:sSup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</m:sup>
                          </m:sSup>
                        </m:num>
                        <m:den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𝛼</m:t>
                              </m:r>
                            </m:sup>
                          </m:sSup>
                          <m:r>
                            <a:rPr lang="en-US" sz="2000" i="1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en-US" sz="2000" i="1">
                                  <a:latin typeface="Cambria Math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en-US" sz="2000" i="1"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en-US" sz="20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</m:sup>
                          </m:sSup>
                        </m:den>
                      </m:f>
                      <m:r>
                        <a:rPr lang="en-US" sz="20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9" name="Rectangle 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1171" y="5322952"/>
                <a:ext cx="3019160" cy="836255"/>
              </a:xfrm>
              <a:prstGeom prst="rect">
                <a:avLst/>
              </a:prstGeom>
              <a:blipFill rotWithShape="0">
                <a:blip r:embed="rId6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/>
              <p:cNvSpPr/>
              <p:nvPr/>
            </p:nvSpPr>
            <p:spPr>
              <a:xfrm>
                <a:off x="3008517" y="1248167"/>
                <a:ext cx="5983084" cy="984052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𝑑𝐺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limLoc m:val="undOvr"/>
                          <m:supHide m:val="on"/>
                          <m:ctrlPr>
                            <a:rPr lang="en-US" i="1">
                              <a:latin typeface="Cambria Math"/>
                            </a:rPr>
                          </m:ctrlPr>
                        </m:naryPr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𝛼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𝛽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  <m:sup/>
                        <m:e>
                          <m:d>
                            <m:dPr>
                              <m:ctrlPr>
                                <a:rPr lang="en-US" i="1">
                                  <a:latin typeface="Cambria Math"/>
                                </a:rPr>
                              </m:ctrlPr>
                            </m:dPr>
                            <m:e>
                              <m:eqArr>
                                <m:eqArrPr>
                                  <m:ctrlPr>
                                    <a:rPr lang="en-US" i="1">
                                      <a:latin typeface="Cambria Math"/>
                                    </a:rPr>
                                  </m:ctrlPr>
                                </m:eqArr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𝑑𝑈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𝑃𝑑𝑉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𝑉𝑑𝑃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𝑇𝑑𝑆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𝑆𝑑𝑇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</m:e>
                                <m:e>
                                  <m:nary>
                                    <m:naryPr>
                                      <m:chr m:val="∑"/>
                                      <m:limLoc m:val="subSup"/>
                                      <m:ctrlPr>
                                        <a:rPr lang="en-US" i="1">
                                          <a:latin typeface="Cambria Math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p>
                                    <m:e>
                                      <m:sSub>
                                        <m:sSubPr>
                                          <m:ctrlPr>
                                            <a:rPr lang="en-US" i="1">
                                              <a:latin typeface="Cambria Math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𝑑</m:t>
                                      </m:r>
                                      <m:sSub>
                                        <m:sSubPr>
                                          <m:ctrlPr>
                                            <a:rPr lang="en-US" i="1">
                                              <a:latin typeface="Cambria Math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b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nary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nary>
                                    <m:naryPr>
                                      <m:chr m:val="∑"/>
                                      <m:limLoc m:val="subSup"/>
                                      <m:ctrlPr>
                                        <a:rPr lang="en-US" i="1">
                                          <a:latin typeface="Cambria Math"/>
                                        </a:rPr>
                                      </m:ctrlPr>
                                    </m:naryPr>
                                    <m:sub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=1</m:t>
                                      </m:r>
                                    </m:sub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sup>
                                    <m:e>
                                      <m:sSub>
                                        <m:sSubPr>
                                          <m:ctrlPr>
                                            <a:rPr lang="en-US" i="1">
                                              <a:latin typeface="Cambria Math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b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𝑑</m:t>
                                      </m:r>
                                      <m:sSub>
                                        <m:sSubPr>
                                          <m:ctrlPr>
                                            <a:rPr lang="en-US" i="1">
                                              <a:latin typeface="Cambria Math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  <m:sub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nary>
                                </m:e>
                              </m:eqArr>
                            </m:e>
                          </m:d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𝐴𝑑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𝛾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𝛾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𝐴</m:t>
                          </m:r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Rectangle 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08517" y="1248167"/>
                <a:ext cx="5983084" cy="984052"/>
              </a:xfrm>
              <a:prstGeom prst="rect">
                <a:avLst/>
              </a:prstGeom>
              <a:blipFill rotWithShape="0">
                <a:blip r:embed="rId7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/>
              <p:cNvSpPr/>
              <p:nvPr/>
            </p:nvSpPr>
            <p:spPr>
              <a:xfrm>
                <a:off x="5257800" y="2793082"/>
                <a:ext cx="2362200" cy="391582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nary>
                      <m:naryPr>
                        <m:chr m:val="∑"/>
                        <m:limLoc m:val="subSup"/>
                        <m:ctrlPr>
                          <a:rPr lang="en-US" i="1">
                            <a:latin typeface="Cambria Math"/>
                          </a:rPr>
                        </m:ctrlPr>
                      </m:naryPr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en-US" i="1">
                            <a:latin typeface="Cambria Math" panose="02040503050406030204" pitchFamily="18" charset="0"/>
                          </a:rPr>
                          <m:t>=1</m:t>
                        </m:r>
                      </m:sub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𝑘</m:t>
                        </m:r>
                      </m:sup>
                      <m:e>
                        <m:sSup>
                          <m:sSupPr>
                            <m:ctrlPr>
                              <a:rPr lang="en-US" i="1">
                                <a:latin typeface="Cambria Math"/>
                              </a:rPr>
                            </m:ctrlPr>
                          </m:sSupPr>
                          <m:e>
                            <m:sSub>
                              <m:sSubPr>
                                <m:ctrlPr>
                                  <a:rPr lang="en-US" i="1">
                                    <a:latin typeface="Cambria Math"/>
                                  </a:rPr>
                                </m:ctrlPr>
                              </m:sSubPr>
                              <m:e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𝑛</m:t>
                                </m:r>
                              </m:e>
                              <m:sub>
                                <m:r>
                                  <a:rPr lang="en-US" i="1">
                                    <a:latin typeface="Cambria Math" panose="02040503050406030204" pitchFamily="18" charset="0"/>
                                  </a:rPr>
                                  <m:t>𝑖</m:t>
                                </m:r>
                              </m:sub>
                            </m:sSub>
                          </m:e>
                          <m:sup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p>
                        </m:sSup>
                        <m:r>
                          <a:rPr lang="en-US" i="1">
                            <a:latin typeface="Cambria Math" panose="02040503050406030204" pitchFamily="18" charset="0"/>
                          </a:rPr>
                          <m:t>𝑑</m:t>
                        </m:r>
                        <m:sSub>
                          <m:sSubPr>
                            <m:ctrlPr>
                              <a:rPr lang="en-US" i="1">
                                <a:latin typeface="Cambria Math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𝜇</m:t>
                            </m:r>
                          </m:e>
                          <m:sub>
                            <m:r>
                              <a:rPr lang="en-US" i="1">
                                <a:latin typeface="Cambria Math" panose="02040503050406030204" pitchFamily="18" charset="0"/>
                              </a:rPr>
                              <m:t>𝑖</m:t>
                            </m:r>
                          </m:sub>
                        </m:sSub>
                      </m:e>
                    </m:nary>
                    <m:r>
                      <a:rPr lang="en-US" i="1"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𝐴𝑑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𝛾</m:t>
                    </m:r>
                  </m:oMath>
                </a14:m>
                <a:r>
                  <a:rPr lang="en-US" dirty="0" smtClean="0"/>
                  <a:t>=0</a:t>
                </a:r>
                <a:endParaRPr lang="en-US" dirty="0"/>
              </a:p>
            </p:txBody>
          </p:sp>
        </mc:Choice>
        <mc:Fallback xmlns="">
          <p:sp>
            <p:nvSpPr>
              <p:cNvPr id="11" name="Rectangle 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7800" y="2793082"/>
                <a:ext cx="2362200" cy="391582"/>
              </a:xfrm>
              <a:prstGeom prst="rect">
                <a:avLst/>
              </a:prstGeom>
              <a:blipFill rotWithShape="1">
                <a:blip r:embed="rId8"/>
                <a:stretch>
                  <a:fillRect l="-14139" t="-103030" b="-169697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Rectangle 13"/>
          <p:cNvSpPr/>
          <p:nvPr/>
        </p:nvSpPr>
        <p:spPr>
          <a:xfrm>
            <a:off x="4099560" y="3991062"/>
            <a:ext cx="4892040" cy="1477328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el-GR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Γ</a:t>
            </a:r>
            <a:r>
              <a:rPr lang="en-US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 is surface tension</a:t>
            </a:r>
            <a:endParaRPr lang="en-US" altLang="en-US" sz="800" dirty="0">
              <a:latin typeface="Arial" pitchFamily="34" charset="0"/>
              <a:cs typeface="Arial" pitchFamily="34" charset="0"/>
            </a:endParaRPr>
          </a:p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i="1" dirty="0" err="1">
                <a:solidFill>
                  <a:srgbClr val="252525"/>
                </a:solidFill>
                <a:latin typeface="Cambria Math" pitchFamily="18" charset="0"/>
                <a:ea typeface="Calibri" pitchFamily="34" charset="0"/>
                <a:cs typeface="Arial" pitchFamily="34" charset="0"/>
              </a:rPr>
              <a:t>Γi</a:t>
            </a:r>
            <a:r>
              <a:rPr lang="en-US" altLang="en-US" dirty="0">
                <a:solidFill>
                  <a:srgbClr val="252525"/>
                </a:solidFill>
                <a:latin typeface="Calibri" pitchFamily="34" charset="0"/>
                <a:ea typeface="Times New Roman" pitchFamily="18" charset="0"/>
                <a:cs typeface="Arial" pitchFamily="34" charset="0"/>
              </a:rPr>
              <a:t> </a:t>
            </a:r>
            <a:r>
              <a:rPr lang="en-US" altLang="en-US" dirty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is the surface excess of component </a:t>
            </a:r>
            <a:r>
              <a:rPr lang="en-US" altLang="en-US" dirty="0" err="1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i</a:t>
            </a:r>
            <a:endParaRPr lang="en-US" altLang="en-US" sz="800" dirty="0">
              <a:latin typeface="Arial" pitchFamily="34" charset="0"/>
              <a:cs typeface="Arial" pitchFamily="34" charset="0"/>
            </a:endParaRPr>
          </a:p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 err="1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μ</a:t>
            </a:r>
            <a:r>
              <a:rPr lang="en-US" altLang="en-US" baseline="-30000" dirty="0" err="1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i</a:t>
            </a:r>
            <a:r>
              <a:rPr lang="en-US" altLang="en-US" dirty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 is the chemical potential of component </a:t>
            </a:r>
            <a:r>
              <a:rPr lang="en-US" altLang="en-US" dirty="0" err="1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i</a:t>
            </a:r>
            <a:endParaRPr lang="en-US" altLang="en-US" sz="800" dirty="0">
              <a:latin typeface="Arial" pitchFamily="34" charset="0"/>
              <a:cs typeface="Arial" pitchFamily="34" charset="0"/>
            </a:endParaRPr>
          </a:p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Species </a:t>
            </a:r>
            <a:r>
              <a:rPr lang="en-US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α </a:t>
            </a:r>
            <a:r>
              <a:rPr lang="en-US" altLang="en-US" dirty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is </a:t>
            </a:r>
            <a:r>
              <a:rPr lang="en-US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water, </a:t>
            </a:r>
            <a:r>
              <a:rPr lang="el-GR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β</a:t>
            </a:r>
            <a:r>
              <a:rPr lang="en-US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 is alcohol, </a:t>
            </a:r>
            <a:r>
              <a:rPr lang="el-GR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δ</a:t>
            </a:r>
            <a:r>
              <a:rPr lang="en-US" altLang="en-US" dirty="0" smtClean="0">
                <a:solidFill>
                  <a:srgbClr val="252525"/>
                </a:solidFill>
                <a:latin typeface="Calibri" pitchFamily="34" charset="0"/>
                <a:ea typeface="Calibri" pitchFamily="34" charset="0"/>
                <a:cs typeface="Arial" pitchFamily="34" charset="0"/>
              </a:rPr>
              <a:t> is polymer and so 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04230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Free energy landscapes as a </a:t>
            </a:r>
            <a:br>
              <a:rPr lang="en-US" dirty="0"/>
            </a:br>
            <a:r>
              <a:rPr lang="en-US" dirty="0"/>
              <a:t>function of distance from </a:t>
            </a:r>
            <a:br>
              <a:rPr lang="en-US" dirty="0"/>
            </a:br>
            <a:r>
              <a:rPr lang="en-US" dirty="0"/>
              <a:t>liquid surface, P(z)=f(G)=g(z)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905000"/>
            <a:ext cx="8229600" cy="4221163"/>
          </a:xfrm>
        </p:spPr>
        <p:txBody>
          <a:bodyPr/>
          <a:lstStyle/>
          <a:p>
            <a:r>
              <a:rPr lang="en-US" dirty="0" smtClean="0"/>
              <a:t>Force polymer along a specific trajectory constant </a:t>
            </a:r>
            <a:r>
              <a:rPr lang="en-US" dirty="0" err="1" smtClean="0"/>
              <a:t>x,y</a:t>
            </a:r>
            <a:r>
              <a:rPr lang="en-US" dirty="0" smtClean="0"/>
              <a:t> and steps in z</a:t>
            </a:r>
          </a:p>
          <a:p>
            <a:r>
              <a:rPr lang="en-US" dirty="0" smtClean="0"/>
              <a:t>Calculate the ensemble Gibbs free energy at each position with respect to initial state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72</a:t>
            </a:fld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765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0" y="-762000"/>
            <a:ext cx="4267200" cy="21717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20181"/>
            <a:ext cx="5131974" cy="597620"/>
          </a:xfrm>
        </p:spPr>
        <p:txBody>
          <a:bodyPr>
            <a:normAutofit/>
          </a:bodyPr>
          <a:lstStyle/>
          <a:p>
            <a:r>
              <a:rPr lang="en-US" sz="3000" dirty="0" smtClean="0"/>
              <a:t>Downstream Computations</a:t>
            </a:r>
            <a:endParaRPr lang="en-US" sz="30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293" y="717800"/>
            <a:ext cx="4191000" cy="4311400"/>
          </a:xfrm>
        </p:spPr>
        <p:txBody>
          <a:bodyPr>
            <a:normAutofit fontScale="70000" lnSpcReduction="20000"/>
          </a:bodyPr>
          <a:lstStyle/>
          <a:p>
            <a:r>
              <a:rPr lang="en-US" sz="4000" dirty="0"/>
              <a:t>The </a:t>
            </a:r>
            <a:r>
              <a:rPr lang="en-US" sz="4000" dirty="0" err="1" smtClean="0"/>
              <a:t>Helmoltz</a:t>
            </a:r>
            <a:r>
              <a:rPr lang="en-US" sz="4000" dirty="0" smtClean="0"/>
              <a:t>-free </a:t>
            </a:r>
            <a:r>
              <a:rPr lang="en-US" sz="4000" dirty="0"/>
              <a:t>energy along </a:t>
            </a:r>
            <a:endParaRPr lang="en-US" sz="4000" dirty="0" smtClean="0"/>
          </a:p>
          <a:p>
            <a:pPr marL="0" indent="0">
              <a:buNone/>
            </a:pPr>
            <a:r>
              <a:rPr lang="en-US" sz="4000" dirty="0" smtClean="0"/>
              <a:t>trajectory</a:t>
            </a:r>
            <a:endParaRPr lang="en-US" sz="4000" dirty="0"/>
          </a:p>
          <a:p>
            <a:r>
              <a:rPr lang="en-US" sz="4000" dirty="0" smtClean="0"/>
              <a:t>Free energy of solvation, </a:t>
            </a:r>
            <a:r>
              <a:rPr lang="el-GR" sz="4000" dirty="0" smtClean="0"/>
              <a:t>Δ</a:t>
            </a:r>
            <a:r>
              <a:rPr lang="en-US" sz="4000" dirty="0" smtClean="0"/>
              <a:t>A</a:t>
            </a:r>
          </a:p>
          <a:p>
            <a:r>
              <a:rPr lang="en-US" sz="4000" dirty="0" smtClean="0"/>
              <a:t>Interfacial tension, </a:t>
            </a:r>
            <a:r>
              <a:rPr lang="el-GR" sz="4000" dirty="0" smtClean="0"/>
              <a:t>γ</a:t>
            </a:r>
            <a:endParaRPr lang="en-US" sz="4000" dirty="0" smtClean="0"/>
          </a:p>
          <a:p>
            <a:r>
              <a:rPr lang="en-US" sz="4000" dirty="0" smtClean="0"/>
              <a:t>Free energy as a </a:t>
            </a:r>
          </a:p>
          <a:p>
            <a:pPr marL="0" indent="0">
              <a:buNone/>
            </a:pPr>
            <a:r>
              <a:rPr lang="en-US" sz="4000" dirty="0" smtClean="0"/>
              <a:t>function of distance from </a:t>
            </a:r>
          </a:p>
          <a:p>
            <a:pPr marL="0" indent="0">
              <a:buNone/>
            </a:pPr>
            <a:r>
              <a:rPr lang="en-US" sz="4000" dirty="0" smtClean="0"/>
              <a:t>liquid surface, P(z)=f(G)=g(z)</a:t>
            </a:r>
            <a:endParaRPr lang="en-US" sz="4000" dirty="0"/>
          </a:p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z="1400" smtClean="0">
                <a:solidFill>
                  <a:schemeClr val="tx1"/>
                </a:solidFill>
              </a:rPr>
              <a:t>73</a:t>
            </a:fld>
            <a:endParaRPr lang="en-US" sz="1400">
              <a:solidFill>
                <a:schemeClr val="tx1"/>
              </a:solidFill>
            </a:endParaRPr>
          </a:p>
        </p:txBody>
      </p:sp>
      <p:pic>
        <p:nvPicPr>
          <p:cNvPr id="7" name="Picture 2" descr="Fig. 1.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40220" y="1518290"/>
            <a:ext cx="3373241" cy="25145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/>
          <p:cNvSpPr txBox="1"/>
          <p:nvPr/>
        </p:nvSpPr>
        <p:spPr>
          <a:xfrm>
            <a:off x="118275" y="5375214"/>
            <a:ext cx="736047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1) V.H. </a:t>
            </a:r>
            <a:r>
              <a:rPr lang="en-US" dirty="0" err="1" smtClean="0"/>
              <a:t>Dalvi</a:t>
            </a:r>
            <a:r>
              <a:rPr lang="en-US" dirty="0" smtClean="0"/>
              <a:t>, P.J. </a:t>
            </a:r>
            <a:r>
              <a:rPr lang="en-US" dirty="0" err="1" smtClean="0"/>
              <a:t>Rossky</a:t>
            </a:r>
            <a:r>
              <a:rPr lang="en-US" dirty="0" smtClean="0"/>
              <a:t>; “Molecular origins of fluorocarbon hydrophobicity” </a:t>
            </a:r>
          </a:p>
          <a:p>
            <a:r>
              <a:rPr lang="en-US" dirty="0" smtClean="0"/>
              <a:t>Proc. </a:t>
            </a:r>
            <a:r>
              <a:rPr lang="en-US" dirty="0" err="1" smtClean="0"/>
              <a:t>Antl</a:t>
            </a:r>
            <a:r>
              <a:rPr lang="en-US" dirty="0" smtClean="0"/>
              <a:t>. Acad. Sci. USA 107, 13603 (2010)</a:t>
            </a:r>
            <a:endParaRPr lang="en-US" dirty="0"/>
          </a:p>
        </p:txBody>
      </p:sp>
      <p:grpSp>
        <p:nvGrpSpPr>
          <p:cNvPr id="29" name="Group 28"/>
          <p:cNvGrpSpPr/>
          <p:nvPr/>
        </p:nvGrpSpPr>
        <p:grpSpPr>
          <a:xfrm>
            <a:off x="4335748" y="825907"/>
            <a:ext cx="4161860" cy="3948613"/>
            <a:chOff x="4982140" y="1600200"/>
            <a:chExt cx="4161860" cy="3948613"/>
          </a:xfrm>
        </p:grpSpPr>
        <p:sp>
          <p:nvSpPr>
            <p:cNvPr id="6" name="TextBox 5"/>
            <p:cNvSpPr txBox="1"/>
            <p:nvPr/>
          </p:nvSpPr>
          <p:spPr>
            <a:xfrm>
              <a:off x="5334000" y="1600200"/>
              <a:ext cx="1143455" cy="646331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Polymer A</a:t>
              </a:r>
            </a:p>
            <a:p>
              <a:r>
                <a:rPr lang="en-US" dirty="0" smtClean="0"/>
                <a:t>(</a:t>
              </a:r>
              <a:r>
                <a:rPr lang="en-US" dirty="0" err="1" smtClean="0"/>
                <a:t>vap</a:t>
              </a:r>
              <a:r>
                <a:rPr lang="en-US" dirty="0" smtClean="0"/>
                <a:t>)</a:t>
              </a:r>
              <a:endParaRPr lang="en-US" dirty="0"/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5333999" y="3428997"/>
              <a:ext cx="1143455" cy="646331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Polymer A</a:t>
              </a:r>
            </a:p>
            <a:p>
              <a:r>
                <a:rPr lang="en-US" dirty="0" smtClean="0"/>
                <a:t>(aqueous)</a:t>
              </a:r>
              <a:endParaRPr lang="en-US" dirty="0"/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7957358" y="1600200"/>
              <a:ext cx="1143455" cy="646331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Polymer B</a:t>
              </a:r>
            </a:p>
            <a:p>
              <a:r>
                <a:rPr lang="en-US" dirty="0" smtClean="0"/>
                <a:t>(</a:t>
              </a:r>
              <a:r>
                <a:rPr lang="en-US" dirty="0" err="1" smtClean="0"/>
                <a:t>vap</a:t>
              </a:r>
              <a:r>
                <a:rPr lang="en-US" dirty="0" smtClean="0"/>
                <a:t>)</a:t>
              </a:r>
              <a:endParaRPr lang="en-US" dirty="0"/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7957358" y="3434629"/>
              <a:ext cx="1143455" cy="646331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Polymer B</a:t>
              </a:r>
            </a:p>
            <a:p>
              <a:r>
                <a:rPr lang="en-US" dirty="0" smtClean="0"/>
                <a:t>(aqueous)</a:t>
              </a:r>
              <a:endParaRPr lang="en-US" dirty="0"/>
            </a:p>
          </p:txBody>
        </p:sp>
        <p:cxnSp>
          <p:nvCxnSpPr>
            <p:cNvPr id="14" name="Straight Arrow Connector 13"/>
            <p:cNvCxnSpPr>
              <a:stCxn id="6" idx="2"/>
              <a:endCxn id="8" idx="0"/>
            </p:cNvCxnSpPr>
            <p:nvPr/>
          </p:nvCxnSpPr>
          <p:spPr>
            <a:xfrm flipH="1">
              <a:off x="5905727" y="2246531"/>
              <a:ext cx="1" cy="1182466"/>
            </a:xfrm>
            <a:prstGeom prst="straightConnector1">
              <a:avLst/>
            </a:prstGeom>
            <a:ln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Arrow Connector 14"/>
            <p:cNvCxnSpPr/>
            <p:nvPr/>
          </p:nvCxnSpPr>
          <p:spPr>
            <a:xfrm flipH="1">
              <a:off x="8529085" y="2252163"/>
              <a:ext cx="1" cy="1182466"/>
            </a:xfrm>
            <a:prstGeom prst="straightConnector1">
              <a:avLst/>
            </a:prstGeom>
            <a:ln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Arrow Connector 16"/>
            <p:cNvCxnSpPr>
              <a:stCxn id="6" idx="3"/>
              <a:endCxn id="10" idx="1"/>
            </p:cNvCxnSpPr>
            <p:nvPr/>
          </p:nvCxnSpPr>
          <p:spPr>
            <a:xfrm>
              <a:off x="6477455" y="1923366"/>
              <a:ext cx="1479903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>
              <a:endCxn id="11" idx="1"/>
            </p:cNvCxnSpPr>
            <p:nvPr/>
          </p:nvCxnSpPr>
          <p:spPr>
            <a:xfrm>
              <a:off x="6469745" y="3752162"/>
              <a:ext cx="1487613" cy="5633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/>
            <p:cNvSpPr txBox="1"/>
            <p:nvPr/>
          </p:nvSpPr>
          <p:spPr>
            <a:xfrm>
              <a:off x="6549819" y="1843696"/>
              <a:ext cx="137268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l-GR" sz="2400" dirty="0" smtClean="0"/>
                <a:t>Δ</a:t>
              </a:r>
              <a:r>
                <a:rPr lang="en-US" sz="2400" dirty="0" smtClean="0"/>
                <a:t>A</a:t>
              </a:r>
              <a:r>
                <a:rPr lang="en-US" sz="2400" baseline="-25000" dirty="0" smtClean="0"/>
                <a:t>A→B(</a:t>
              </a:r>
              <a:r>
                <a:rPr lang="en-US" sz="2400" baseline="-25000" dirty="0" err="1" smtClean="0"/>
                <a:t>vap</a:t>
              </a:r>
              <a:r>
                <a:rPr lang="en-US" sz="2400" baseline="-25000" dirty="0" smtClean="0"/>
                <a:t>)</a:t>
              </a:r>
              <a:endParaRPr lang="en-US" sz="2400" baseline="-25000" dirty="0"/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6536776" y="3757795"/>
              <a:ext cx="142058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l-GR" sz="2400" dirty="0" smtClean="0"/>
                <a:t>Δ</a:t>
              </a:r>
              <a:r>
                <a:rPr lang="en-US" sz="2400" dirty="0" smtClean="0"/>
                <a:t>A</a:t>
              </a:r>
              <a:r>
                <a:rPr lang="en-US" sz="2400" baseline="-25000" dirty="0" smtClean="0"/>
                <a:t>A→B(</a:t>
              </a:r>
              <a:r>
                <a:rPr lang="en-US" sz="2400" baseline="-25000" dirty="0" err="1" smtClean="0"/>
                <a:t>soln</a:t>
              </a:r>
              <a:r>
                <a:rPr lang="en-US" sz="2400" baseline="-25000" dirty="0" smtClean="0"/>
                <a:t>)</a:t>
              </a:r>
              <a:endParaRPr lang="en-US" sz="2400" baseline="-25000" dirty="0"/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4982140" y="2606931"/>
              <a:ext cx="184717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l-GR" sz="2400" dirty="0" smtClean="0"/>
                <a:t>Δ</a:t>
              </a:r>
              <a:r>
                <a:rPr lang="en-US" sz="2400" dirty="0" smtClean="0"/>
                <a:t>A</a:t>
              </a:r>
              <a:r>
                <a:rPr lang="en-US" sz="2400" baseline="-25000" dirty="0" smtClean="0"/>
                <a:t>A(</a:t>
              </a:r>
              <a:r>
                <a:rPr lang="en-US" sz="2400" baseline="-25000" dirty="0" err="1" smtClean="0"/>
                <a:t>vap</a:t>
              </a:r>
              <a:r>
                <a:rPr lang="en-US" sz="2400" baseline="-25000" dirty="0" smtClean="0"/>
                <a:t>)→A(</a:t>
              </a:r>
              <a:r>
                <a:rPr lang="en-US" sz="2400" baseline="-25000" dirty="0" err="1" smtClean="0"/>
                <a:t>soln</a:t>
              </a:r>
              <a:r>
                <a:rPr lang="en-US" sz="2400" baseline="-25000" dirty="0" smtClean="0"/>
                <a:t>)</a:t>
              </a:r>
              <a:endParaRPr lang="en-US" sz="2400" baseline="-25000" dirty="0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5106468" y="4440817"/>
              <a:ext cx="4037532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l-GR" sz="2400" dirty="0" smtClean="0"/>
                <a:t>Δ</a:t>
              </a:r>
              <a:r>
                <a:rPr lang="en-US" sz="2400" dirty="0" smtClean="0"/>
                <a:t>A</a:t>
              </a:r>
              <a:r>
                <a:rPr lang="en-US" sz="2400" baseline="-25000" dirty="0" smtClean="0"/>
                <a:t>A(</a:t>
              </a:r>
              <a:r>
                <a:rPr lang="en-US" sz="2400" baseline="-25000" dirty="0" err="1" smtClean="0"/>
                <a:t>soln</a:t>
              </a:r>
              <a:r>
                <a:rPr lang="en-US" sz="2400" baseline="-25000" dirty="0" smtClean="0"/>
                <a:t>)→B(</a:t>
              </a:r>
              <a:r>
                <a:rPr lang="en-US" sz="2400" baseline="-25000" dirty="0" err="1" smtClean="0"/>
                <a:t>soln</a:t>
              </a:r>
              <a:r>
                <a:rPr lang="en-US" sz="2400" baseline="-25000" dirty="0" smtClean="0"/>
                <a:t>)</a:t>
              </a:r>
              <a:r>
                <a:rPr lang="en-US" sz="2400" dirty="0" smtClean="0"/>
                <a:t>=</a:t>
              </a:r>
              <a:r>
                <a:rPr lang="el-GR" sz="2400" dirty="0"/>
                <a:t>Δ</a:t>
              </a:r>
              <a:r>
                <a:rPr lang="en-US" sz="2400" dirty="0" smtClean="0"/>
                <a:t>A</a:t>
              </a:r>
              <a:r>
                <a:rPr lang="en-US" sz="2400" baseline="-25000" dirty="0" smtClean="0"/>
                <a:t>B(</a:t>
              </a:r>
              <a:r>
                <a:rPr lang="en-US" sz="2400" baseline="-25000" dirty="0" err="1" smtClean="0"/>
                <a:t>vap</a:t>
              </a:r>
              <a:r>
                <a:rPr lang="en-US" sz="2400" baseline="-25000" dirty="0"/>
                <a:t>)</a:t>
              </a:r>
              <a:r>
                <a:rPr lang="en-US" sz="2400" baseline="-25000" dirty="0" smtClean="0"/>
                <a:t>→B(</a:t>
              </a:r>
              <a:r>
                <a:rPr lang="en-US" sz="2400" baseline="-25000" dirty="0" err="1" smtClean="0"/>
                <a:t>soln</a:t>
              </a:r>
              <a:r>
                <a:rPr lang="en-US" sz="2400" baseline="-25000" dirty="0" smtClean="0"/>
                <a:t>)</a:t>
              </a:r>
              <a:r>
                <a:rPr lang="en-US" sz="2400" dirty="0" smtClean="0"/>
                <a:t>-</a:t>
              </a:r>
              <a:r>
                <a:rPr lang="el-GR" sz="2400" dirty="0"/>
                <a:t>Δ</a:t>
              </a:r>
              <a:r>
                <a:rPr lang="en-US" sz="2400" dirty="0"/>
                <a:t>A</a:t>
              </a:r>
              <a:r>
                <a:rPr lang="en-US" sz="2400" baseline="-25000" dirty="0"/>
                <a:t>A(</a:t>
              </a:r>
              <a:r>
                <a:rPr lang="en-US" sz="2400" baseline="-25000" dirty="0" err="1"/>
                <a:t>vap</a:t>
              </a:r>
              <a:r>
                <a:rPr lang="en-US" sz="2400" baseline="-25000" dirty="0"/>
                <a:t>)</a:t>
              </a:r>
              <a:r>
                <a:rPr lang="en-US" sz="2400" baseline="-25000" dirty="0" smtClean="0"/>
                <a:t>→A(</a:t>
              </a:r>
              <a:r>
                <a:rPr lang="en-US" sz="2400" baseline="-25000" dirty="0" err="1" smtClean="0"/>
                <a:t>soln</a:t>
              </a:r>
              <a:r>
                <a:rPr lang="en-US" sz="2400" dirty="0" smtClean="0"/>
                <a:t>)+</a:t>
              </a:r>
              <a:r>
                <a:rPr lang="el-GR" sz="2400" dirty="0" smtClean="0"/>
                <a:t> </a:t>
              </a:r>
              <a:r>
                <a:rPr lang="el-GR" sz="2400" dirty="0"/>
                <a:t>Δ</a:t>
              </a:r>
              <a:r>
                <a:rPr lang="en-US" sz="2400" dirty="0"/>
                <a:t>A</a:t>
              </a:r>
              <a:r>
                <a:rPr lang="en-US" sz="2400" baseline="-25000" dirty="0"/>
                <a:t>B(</a:t>
              </a:r>
              <a:r>
                <a:rPr lang="en-US" sz="2400" baseline="-25000" dirty="0" err="1"/>
                <a:t>vap</a:t>
              </a:r>
              <a:r>
                <a:rPr lang="en-US" sz="2400" baseline="-25000" dirty="0"/>
                <a:t>)→</a:t>
              </a:r>
              <a:r>
                <a:rPr lang="en-US" sz="2400" baseline="-25000" dirty="0" smtClean="0"/>
                <a:t>B(</a:t>
              </a:r>
              <a:r>
                <a:rPr lang="en-US" sz="2400" baseline="-25000" dirty="0" err="1" smtClean="0"/>
                <a:t>vap</a:t>
              </a:r>
              <a:r>
                <a:rPr lang="en-US" sz="2400" baseline="-25000" dirty="0" smtClean="0"/>
                <a:t>)</a:t>
              </a:r>
              <a:endParaRPr lang="en-US" sz="2400" dirty="0"/>
            </a:p>
            <a:p>
              <a:endParaRPr lang="en-US" dirty="0"/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7494768" y="4774520"/>
            <a:ext cx="162206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dirty="0" smtClean="0"/>
              <a:t>λ</a:t>
            </a:r>
            <a:r>
              <a:rPr lang="en-US" dirty="0" smtClean="0"/>
              <a:t>=0, vapor</a:t>
            </a:r>
          </a:p>
          <a:p>
            <a:r>
              <a:rPr lang="el-GR" dirty="0"/>
              <a:t>λ</a:t>
            </a:r>
            <a:r>
              <a:rPr lang="en-US" dirty="0" smtClean="0"/>
              <a:t>=1, </a:t>
            </a:r>
            <a:r>
              <a:rPr lang="en-US" dirty="0" err="1" smtClean="0"/>
              <a:t>soln</a:t>
            </a:r>
            <a:endParaRPr lang="en-US" dirty="0"/>
          </a:p>
          <a:p>
            <a:r>
              <a:rPr lang="en-US" dirty="0" smtClean="0"/>
              <a:t>10 state (</a:t>
            </a:r>
            <a:r>
              <a:rPr lang="el-GR" dirty="0" smtClean="0"/>
              <a:t>λ</a:t>
            </a:r>
            <a:r>
              <a:rPr lang="en-US" dirty="0" smtClean="0"/>
              <a:t>) interpolation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/>
              <p:cNvSpPr/>
              <p:nvPr/>
            </p:nvSpPr>
            <p:spPr>
              <a:xfrm>
                <a:off x="118275" y="4655402"/>
                <a:ext cx="2153282" cy="7198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" b="0" i="1" smtClean="0">
                          <a:solidFill>
                            <a:prstClr val="black"/>
                          </a:solidFill>
                          <a:latin typeface="Cambria Math"/>
                        </a:rPr>
                        <m:t>𝑃</m:t>
                      </m:r>
                      <m:d>
                        <m:dPr>
                          <m:ctrlPr>
                            <a:rPr lang="en-US" sz="2400" b="0" i="1" smtClean="0">
                              <a:solidFill>
                                <a:prstClr val="black"/>
                              </a:solidFill>
                              <a:latin typeface="Cambria Math"/>
                            </a:rPr>
                          </m:ctrlPr>
                        </m:dPr>
                        <m:e>
                          <m:r>
                            <a:rPr lang="en-US" sz="2400" b="0" i="1" smtClean="0">
                              <a:solidFill>
                                <a:prstClr val="black"/>
                              </a:solidFill>
                              <a:latin typeface="Cambria Math"/>
                            </a:rPr>
                            <m:t>𝑧</m:t>
                          </m:r>
                        </m:e>
                      </m:d>
                      <m:r>
                        <a:rPr lang="en-US" sz="2400" b="0" i="1" smtClean="0">
                          <a:solidFill>
                            <a:prstClr val="black"/>
                          </a:solidFill>
                          <a:latin typeface="Cambria Math"/>
                        </a:rPr>
                        <m:t>=</m:t>
                      </m:r>
                      <m:sSup>
                        <m:sSupPr>
                          <m:ctrlPr>
                            <a:rPr lang="en-US" sz="2400" b="0" i="1" smtClean="0">
                              <a:solidFill>
                                <a:prstClr val="black"/>
                              </a:solidFill>
                              <a:latin typeface="Cambria Math"/>
                            </a:rPr>
                          </m:ctrlPr>
                        </m:sSupPr>
                        <m:e>
                          <m:r>
                            <a:rPr lang="en-US" sz="2400" b="0" i="1" smtClean="0">
                              <a:solidFill>
                                <a:prstClr val="black"/>
                              </a:solidFill>
                              <a:latin typeface="Cambria Math"/>
                            </a:rPr>
                            <m:t>𝑒</m:t>
                          </m:r>
                        </m:e>
                        <m:sup>
                          <m:f>
                            <m:fPr>
                              <m:ctrlP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</m:ctrlPr>
                            </m:fPr>
                            <m:num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−</m:t>
                              </m:r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𝐺</m:t>
                              </m:r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(</m:t>
                              </m:r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𝑧</m:t>
                              </m:r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)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en-US" sz="2400" b="0" i="1" smtClean="0">
                                      <a:solidFill>
                                        <a:prstClr val="black"/>
                                      </a:solidFill>
                                      <a:latin typeface="Cambria Math"/>
                                    </a:rPr>
                                  </m:ctrlPr>
                                </m:sSubPr>
                                <m:e>
                                  <m:r>
                                    <a:rPr lang="en-US" sz="2400" b="0" i="1" smtClean="0">
                                      <a:solidFill>
                                        <a:prstClr val="black"/>
                                      </a:solidFill>
                                      <a:latin typeface="Cambria Math"/>
                                    </a:rPr>
                                    <m:t>𝑘</m:t>
                                  </m:r>
                                </m:e>
                                <m:sub>
                                  <m:r>
                                    <a:rPr lang="en-US" sz="2400" b="0" i="1" smtClean="0">
                                      <a:solidFill>
                                        <a:prstClr val="black"/>
                                      </a:solidFill>
                                      <a:latin typeface="Cambria Math"/>
                                    </a:rPr>
                                    <m:t>𝐵</m:t>
                                  </m:r>
                                </m:sub>
                              </m:sSub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∗</m:t>
                              </m:r>
                              <m:r>
                                <a:rPr lang="en-US" sz="2400" b="0" i="1" smtClean="0">
                                  <a:solidFill>
                                    <a:prstClr val="black"/>
                                  </a:solidFill>
                                  <a:latin typeface="Cambria Math"/>
                                </a:rPr>
                                <m:t>𝑇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28" name="Rectangle 2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8275" y="4655402"/>
                <a:ext cx="2153282" cy="719812"/>
              </a:xfrm>
              <a:prstGeom prst="rect">
                <a:avLst/>
              </a:prstGeom>
              <a:blipFill rotWithShape="1">
                <a:blip r:embed="rId5"/>
                <a:stretch>
                  <a:fillRect r="-3672" b="-1525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 12"/>
          <p:cNvSpPr/>
          <p:nvPr/>
        </p:nvSpPr>
        <p:spPr>
          <a:xfrm>
            <a:off x="118274" y="5988531"/>
            <a:ext cx="8187525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2)Free </a:t>
            </a:r>
            <a:r>
              <a:rPr lang="en-US" dirty="0"/>
              <a:t>energy of hydration computation method:</a:t>
            </a:r>
          </a:p>
          <a:p>
            <a:r>
              <a:rPr lang="en-US" dirty="0"/>
              <a:t>V.H. </a:t>
            </a:r>
            <a:r>
              <a:rPr lang="en-US" dirty="0" err="1"/>
              <a:t>Dalvi</a:t>
            </a:r>
            <a:r>
              <a:rPr lang="en-US" dirty="0"/>
              <a:t>, P.J. </a:t>
            </a:r>
            <a:r>
              <a:rPr lang="en-US" dirty="0" err="1"/>
              <a:t>Rossky</a:t>
            </a:r>
            <a:r>
              <a:rPr lang="en-US" dirty="0"/>
              <a:t> “Molecular origins of fluorocarbon hydrophobicity” </a:t>
            </a:r>
            <a:r>
              <a:rPr lang="en-US" dirty="0" smtClean="0"/>
              <a:t>Proc</a:t>
            </a:r>
            <a:r>
              <a:rPr lang="en-US" dirty="0"/>
              <a:t>. Natl. Acad. Sci. USA 107, 13603 (2010).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909261" y="1832637"/>
            <a:ext cx="194686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2400" dirty="0" smtClean="0"/>
              <a:t>Δ</a:t>
            </a:r>
            <a:r>
              <a:rPr lang="en-US" sz="2400" dirty="0" smtClean="0"/>
              <a:t>A</a:t>
            </a:r>
            <a:r>
              <a:rPr lang="en-US" sz="2400" baseline="-25000" dirty="0" smtClean="0"/>
              <a:t>B(</a:t>
            </a:r>
            <a:r>
              <a:rPr lang="en-US" sz="2400" baseline="-25000" dirty="0" err="1" smtClean="0"/>
              <a:t>vap</a:t>
            </a:r>
            <a:r>
              <a:rPr lang="en-US" sz="2400" baseline="-25000" dirty="0" smtClean="0"/>
              <a:t>)→B(</a:t>
            </a:r>
            <a:r>
              <a:rPr lang="en-US" sz="2400" baseline="-25000" dirty="0" err="1" smtClean="0"/>
              <a:t>soln</a:t>
            </a:r>
            <a:r>
              <a:rPr lang="en-US" sz="2400" baseline="-25000" dirty="0" smtClean="0"/>
              <a:t>)</a:t>
            </a:r>
            <a:endParaRPr lang="en-US" sz="2400" baseline="-25000" dirty="0"/>
          </a:p>
        </p:txBody>
      </p:sp>
    </p:spTree>
    <p:extLst>
      <p:ext uri="{BB962C8B-B14F-4D97-AF65-F5344CB8AC3E}">
        <p14:creationId xmlns:p14="http://schemas.microsoft.com/office/powerpoint/2010/main" val="1438262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OPLS-AA Atom Types in Each Polymer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PE-  135, 136, 140</a:t>
            </a:r>
          </a:p>
          <a:p>
            <a:r>
              <a:rPr lang="en-US" dirty="0" smtClean="0"/>
              <a:t>PP- 135, 136, 137, 140</a:t>
            </a:r>
          </a:p>
          <a:p>
            <a:r>
              <a:rPr lang="en-US" dirty="0" smtClean="0"/>
              <a:t>PIB- </a:t>
            </a:r>
            <a:r>
              <a:rPr lang="en-US" dirty="0"/>
              <a:t>135, </a:t>
            </a:r>
            <a:r>
              <a:rPr lang="en-US" dirty="0" smtClean="0"/>
              <a:t>136, 137, 139, 140</a:t>
            </a:r>
          </a:p>
          <a:p>
            <a:r>
              <a:rPr lang="en-US" dirty="0" smtClean="0"/>
              <a:t>PMO- 180, 140, 181, 182</a:t>
            </a:r>
          </a:p>
          <a:p>
            <a:r>
              <a:rPr lang="en-US" dirty="0" smtClean="0"/>
              <a:t>PEO- 180, 140, 181, 182, 157</a:t>
            </a:r>
          </a:p>
          <a:p>
            <a:r>
              <a:rPr lang="en-US" dirty="0" smtClean="0"/>
              <a:t>PPO- 180, 135, 136, 140, 157, 182</a:t>
            </a:r>
          </a:p>
          <a:p>
            <a:r>
              <a:rPr lang="en-US" dirty="0" smtClean="0"/>
              <a:t>P3MO- 180, 135, 136, 137, 140, 182</a:t>
            </a:r>
          </a:p>
          <a:p>
            <a:pPr marL="0" indent="0">
              <a:buNone/>
            </a:pPr>
            <a:r>
              <a:rPr lang="en-US" sz="2000" dirty="0" smtClean="0"/>
              <a:t>Sorted from most negative to most positive Colombically</a:t>
            </a:r>
            <a:endParaRPr lang="en-US" sz="2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>
                <a:solidFill>
                  <a:schemeClr val="tx1"/>
                </a:solidFill>
              </a:rPr>
              <a:t>74</a:t>
            </a:fld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563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Coulombic charge on different Types of Carbon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659740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Coulombic charge on different types of Oxygen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770978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Coulombic Charge on different types of Hydrogen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52F1C8-37AB-456F-993E-AA71AA775A89}" type="slidenum">
              <a:rPr lang="en-US" smtClean="0"/>
              <a:t>77</a:t>
            </a:fld>
            <a:endParaRPr lang="en-US"/>
          </a:p>
        </p:txBody>
      </p:sp>
      <p:sp>
        <p:nvSpPr>
          <p:cNvPr id="47" name="Rectangle 15"/>
          <p:cNvSpPr>
            <a:spLocks noChangeArrowheads="1"/>
          </p:cNvSpPr>
          <p:nvPr/>
        </p:nvSpPr>
        <p:spPr bwMode="auto">
          <a:xfrm>
            <a:off x="248285" y="-4194747"/>
            <a:ext cx="9144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62" name="Rectangle 21"/>
          <p:cNvSpPr>
            <a:spLocks noChangeArrowheads="1"/>
          </p:cNvSpPr>
          <p:nvPr/>
        </p:nvSpPr>
        <p:spPr bwMode="auto">
          <a:xfrm>
            <a:off x="-666115" y="-3737547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100" b="0" i="0" u="none" strike="noStrike" cap="none" normalizeH="0" baseline="0" smtClean="0">
              <a:ln>
                <a:noFill/>
              </a:ln>
              <a:solidFill>
                <a:srgbClr val="000000"/>
              </a:solidFill>
              <a:effectLst/>
              <a:latin typeface="Arial" panose="020B060402020202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kumimoji="0" lang="en-US" altLang="en-US" sz="11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141300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45701</TotalTime>
  <Words>4222</Words>
  <Application>Microsoft Office PowerPoint</Application>
  <PresentationFormat>On-screen Show (4:3)</PresentationFormat>
  <Paragraphs>1009</Paragraphs>
  <Slides>77</Slides>
  <Notes>30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77</vt:i4>
      </vt:variant>
    </vt:vector>
  </HeadingPairs>
  <TitlesOfParts>
    <vt:vector size="78" baseType="lpstr">
      <vt:lpstr>Office Theme</vt:lpstr>
      <vt:lpstr>The Surface Activity of Polymers in Cosolvated Systems Determined from Computational Simulation</vt:lpstr>
      <vt:lpstr>Overview</vt:lpstr>
      <vt:lpstr>Overview</vt:lpstr>
      <vt:lpstr>Background</vt:lpstr>
      <vt:lpstr>Honing in</vt:lpstr>
      <vt:lpstr>Overview</vt:lpstr>
      <vt:lpstr>Goal</vt:lpstr>
      <vt:lpstr>Downstream Computations from MD simulation</vt:lpstr>
      <vt:lpstr>I. Surface activity of Poly-alkane series in mixed solvents</vt:lpstr>
      <vt:lpstr>Structures of Interest: Alkane Series</vt:lpstr>
      <vt:lpstr>Consider structures</vt:lpstr>
      <vt:lpstr>Overview</vt:lpstr>
      <vt:lpstr>Simulation Studies</vt:lpstr>
      <vt:lpstr>PowerPoint Presentation</vt:lpstr>
      <vt:lpstr>PowerPoint Presentation</vt:lpstr>
      <vt:lpstr>PowerPoint Presentation</vt:lpstr>
      <vt:lpstr>Overview</vt:lpstr>
      <vt:lpstr>Future Work</vt:lpstr>
      <vt:lpstr>Publications</vt:lpstr>
      <vt:lpstr>Summary</vt:lpstr>
      <vt:lpstr>Acknowledgements</vt:lpstr>
      <vt:lpstr>Presentations</vt:lpstr>
      <vt:lpstr>Large Scale Problems in Molecular Dynamics</vt:lpstr>
      <vt:lpstr>Life, New York City and The Past Two Years</vt:lpstr>
      <vt:lpstr>Life, New York City and The Past Two Years</vt:lpstr>
      <vt:lpstr>Life, New York City and The Past Two Years</vt:lpstr>
      <vt:lpstr>Quotes from Heritage &amp; Advisers’ Heritage</vt:lpstr>
      <vt:lpstr>PowerPoint Presentation</vt:lpstr>
      <vt:lpstr>Simulation Methods</vt:lpstr>
      <vt:lpstr>Surfactant Structure</vt:lpstr>
      <vt:lpstr>Motivation</vt:lpstr>
      <vt:lpstr>PowerPoint Presentation</vt:lpstr>
      <vt:lpstr>Proposition to Test the Hypothesis</vt:lpstr>
      <vt:lpstr>PowerPoint Presentation</vt:lpstr>
      <vt:lpstr>Theory</vt:lpstr>
      <vt:lpstr>Polymer Topology: Mapping by Atomic Substitution</vt:lpstr>
      <vt:lpstr>Polymer Topology: Mapping by Atomic Addition</vt:lpstr>
      <vt:lpstr>Consider base alkane structure</vt:lpstr>
      <vt:lpstr>PowerPoint Presentation</vt:lpstr>
      <vt:lpstr>Some noteworthy polyalkanes</vt:lpstr>
      <vt:lpstr>Why does PDMS lack regions of high/low e- density distribution?</vt:lpstr>
      <vt:lpstr>Structures of Interest: Ether Series</vt:lpstr>
      <vt:lpstr>Definition of a Hydrogen Bond</vt:lpstr>
      <vt:lpstr>Geometrical Hydrogen Bond Criterion</vt:lpstr>
      <vt:lpstr>Insertion of Water into an H Bond</vt:lpstr>
      <vt:lpstr>Total Hydrogen Bonding</vt:lpstr>
      <vt:lpstr>PowerPoint Presentation</vt:lpstr>
      <vt:lpstr>PowerPoint Presentation</vt:lpstr>
      <vt:lpstr>PowerPoint Presentation</vt:lpstr>
      <vt:lpstr>Number of hydrogen bonds</vt:lpstr>
      <vt:lpstr>PowerPoint Presentation</vt:lpstr>
      <vt:lpstr>PowerPoint Presentation</vt:lpstr>
      <vt:lpstr>HOH ordering</vt:lpstr>
      <vt:lpstr>EtOH Ordering</vt:lpstr>
      <vt:lpstr>Summary of HOH-HOH Hydrogen Bonding</vt:lpstr>
      <vt:lpstr>Summary of XOH-XOH Hydrogen Bonding</vt:lpstr>
      <vt:lpstr>Summary of XOH-HOH Hydrogen Bonding</vt:lpstr>
      <vt:lpstr>OPLS-AA Atom Types in Each Solvent</vt:lpstr>
      <vt:lpstr>Initial State of System: Gibb’s Surface Formalism</vt:lpstr>
      <vt:lpstr>Surface Parameter: 50% Mass EtOH </vt:lpstr>
      <vt:lpstr>Surface Parameter: Aqueous System</vt:lpstr>
      <vt:lpstr>Radius of Gyration</vt:lpstr>
      <vt:lpstr>Diffusion constant (kD)</vt:lpstr>
      <vt:lpstr>Radial distribution function (rdf)</vt:lpstr>
      <vt:lpstr>Interfacial Tension Calculation</vt:lpstr>
      <vt:lpstr>Ensemble potentials</vt:lpstr>
      <vt:lpstr>Surface Parameter: Demonstrating equilibration</vt:lpstr>
      <vt:lpstr>Insights on which molecular characteristics impact surface activity</vt:lpstr>
      <vt:lpstr>Conclusions</vt:lpstr>
      <vt:lpstr>Overview</vt:lpstr>
      <vt:lpstr>PowerPoint Presentation</vt:lpstr>
      <vt:lpstr>Free energy landscapes as a  function of distance from  liquid surface, P(z)=f(G)=g(z)</vt:lpstr>
      <vt:lpstr>Downstream Computations</vt:lpstr>
      <vt:lpstr>OPLS-AA Atom Types in Each Polymer</vt:lpstr>
      <vt:lpstr>Coulombic charge on different Types of Carbon</vt:lpstr>
      <vt:lpstr>Coulombic charge on different types of Oxygen</vt:lpstr>
      <vt:lpstr>Coulombic Charge on different types of Hydrogen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Studies of the Relative Solvophilicities of Polyethers and Polysilicones in Methanol-Water Systems</dc:title>
  <dc:creator>gmongell</dc:creator>
  <cp:lastModifiedBy>Polymer Science</cp:lastModifiedBy>
  <cp:revision>1689</cp:revision>
  <cp:lastPrinted>2014-08-14T17:53:29Z</cp:lastPrinted>
  <dcterms:created xsi:type="dcterms:W3CDTF">2012-11-21T18:56:29Z</dcterms:created>
  <dcterms:modified xsi:type="dcterms:W3CDTF">2016-08-19T09:39:44Z</dcterms:modified>
</cp:coreProperties>
</file>